
<file path=[Content_Types].xml><?xml version="1.0" encoding="utf-8"?>
<Types xmlns="http://schemas.openxmlformats.org/package/2006/content-types">
  <Default Extension="png" ContentType="image/png"/>
  <Default Extension="owcqqzcceqaaaaasuvork5cyii=" ContentType="image/owcqqzcceqaaaaasuvork5cyii="/>
  <Default Extension="lpbguaaaaazjrefuawdikeipok2ebaaaaabjru5erkjggg==" ContentType="image/lpbguaaaaazjrefuawdikeipok2ebaaaaabjru5erkjggg=="/>
  <Default Extension="dd3asj3aaaaaelftksuqmcc" ContentType="image/dd3asj3aaaaaelftksuqmcc"/>
  <Default Extension="+x3udwaaaabkleqvqdanaxoqx3sr43aaaaaelftksuqmcc" ContentType="image/+x3udwaaaabkleqvqdanaxoqx3sr43aaaaaelftksuqmcc"/>
  <Default Extension="webp" ContentType="image/webp"/>
  <Default Extension="ooeilgaaaazjrefuawdlwcz9nfedvwaaaabjru5erkjggg==" ContentType="image/ooeilgaaaazjrefuawdlwcz9nfedvwaaaabjru5erkjggg=="/>
  <Default Extension="+5gq3kaaaabkleqvqdakmm41azdyvraaaaaelftksuqmcc" ContentType="image/+5gq3kaaaabkleqvqdakmm41azdyvraaaaaelftksuqmcc"/>
  <Default Extension="h5zjpaaaaazjrefuawd2toycisvj9waaaabjru5erkjggg==" ContentType="image/h5zjpaaaaazjrefuawd2toycisvj9waaaabjru5erkjggg=="/>
  <Default Extension="rels" ContentType="application/vnd.openxmlformats-package.relationships+xml"/>
  <Default Extension="xml" ContentType="application/xml"/>
  <Default Extension="zagaauaaaagsurbvamadthyrmnypwqaaaaasuvork5cyii=" ContentType="image/zagaauaaaagsurbvamadthyrmnypwqaaaaasuvork5cyii="/>
  <Default Extension="orv3ogaaaazjrefuawb9d6xywjcodwaaaabjru5erkjggg==" ContentType="image/orv3ogaaaazjrefuawb9d6xywjcodwaaaabjru5erkjggg=="/>
  <Default Extension="y4ims4aaaagsurbvamaoxumrvfgovyaaaaasuvork5cyii=" ContentType="image/y4ims4aaaagsurbvamaoxumrvfgovyaaaaasuvork5cyii="/>
  <Default Extension="5bg81kaaaagsurbvamatu589sciiamaaaaasuvork5cyii=" ContentType="image/5bg81kaaaagsurbvamatu589sciiamaaaaasuvork5cyii="/>
  <Default Extension="iyovagaaaazjrefuawcig0fhkub9xqaaaabjru5erkjggg==" ContentType="image/iyovagaaaazjrefuawcig0fhkub9xqaaaabjru5erkjggg=="/>
  <Default Extension="zxpzewaaaazjrefuawapaffeueguaaaaaabjru5erkjggg==" ContentType="image/zxpzewaaaazjrefuawapaffeueguaaaaaabjru5erkjggg==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7" r:id="rId4"/>
    <p:sldId id="259" r:id="rId5"/>
    <p:sldId id="260" r:id="rId6"/>
    <p:sldId id="261" r:id="rId7"/>
    <p:sldId id="266" r:id="rId8"/>
    <p:sldId id="262" r:id="rId9"/>
    <p:sldId id="265" r:id="rId10"/>
    <p:sldId id="263" r:id="rId11"/>
    <p:sldId id="267" r:id="rId12"/>
    <p:sldId id="264" r:id="rId13"/>
  </p:sldIdLst>
  <p:sldSz cx="17556163" cy="9875838"/>
  <p:notesSz cx="9875838" cy="1755616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461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480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08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+x3udwaaaabkleqvqdanaxoqx3sr43aaaaaelftksuqmcc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eb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ooeilgaaaazjrefuawdlwcz9nfedvwaaaabjru5erkjggg==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eb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+5gq3kaaaabkleqvqdakmm41azdyvraaaaaelftksuqmcc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y4ims4aaaagsurbvamaoxumrvfgovyaaaaasuvork5cyii="/><Relationship Id="rId3" Type="http://schemas.openxmlformats.org/officeDocument/2006/relationships/image" Target="../media/image8.webp"/><Relationship Id="rId7" Type="http://schemas.openxmlformats.org/officeDocument/2006/relationships/image" Target="../media/image12.zxpzewaaaazjrefuawapaffeueguaaaaaabjru5erkjggg==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lpbguaaaaazjrefuawdikeipok2ebaaaaabjru5erkjggg=="/><Relationship Id="rId5" Type="http://schemas.openxmlformats.org/officeDocument/2006/relationships/image" Target="../media/image10.owcqqzcceqaaaaasuvork5cyii="/><Relationship Id="rId4" Type="http://schemas.openxmlformats.org/officeDocument/2006/relationships/image" Target="../media/image9.orv3ogaaaazjrefuawb9d6xywjcodwaaaabjru5erkjggg==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eb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h5zjpaaaaazjrefuawd2toycisvj9waaaabjru5erkjggg==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zagaauaaaagsurbvamadthyrmnypwqaaaaasuvork5cyii="/><Relationship Id="rId3" Type="http://schemas.openxmlformats.org/officeDocument/2006/relationships/image" Target="../media/image17.webp"/><Relationship Id="rId7" Type="http://schemas.openxmlformats.org/officeDocument/2006/relationships/image" Target="../media/image20.iyovagaaaazjrefuawcig0fhkub9xqaaaabjru5erkjggg==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dd3asj3aaaaaelftksuqmcc"/><Relationship Id="rId5" Type="http://schemas.openxmlformats.org/officeDocument/2006/relationships/image" Target="../media/image18.5bg81kaaaagsurbvamatu589sciiamaaaaasuvork5cyii="/><Relationship Id="rId4" Type="http://schemas.openxmlformats.org/officeDocument/2006/relationships/image" Target="../media/image1.+x3udwaaaabkleqvqdanaxoqx3sr43aaaaaelftksuqmcc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h5zjpaaaaazjrefuawd2toycisvj9waaaabjru5erkjggg==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eb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+x3udwaaaabkleqvqdanaxoqx3sr43aaaaaelftksuqmcc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+x3udwaaaabkleqvqdanaxoqx3sr43aaaaaelftksuqmcc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eb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+x3udwaaaabkleqvqdanaxoqx3sr43aaaaaelftksuqmcc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+x3udwaaaabkleqvqdanaxoqx3sr43aaaaaelftksuqmcc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eb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+x3udwaaaabkleqvqdanaxoqx3sr43aaaaaelftksuqmcc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data:image/png;base64,iVBORw0KGgoAAAANSUhEUgAAB4AAAAQ4CAYAAADo08FDAAAQAElEQVR4Aezdi7bqOBKtaWllne73f90+mbhjGgICIfmCbbDNv4pAsu767LVrDJTs/Xe5XLrLZcP479J1e45L13UDcblcustlIMb2dum6bii6bX8ul0t3ubRjbPbLzvc3tn7qEUAAAQQQQAABBBBAAAEEegHeEEAAAQQQQAABBBBAAAEEfkTgL/HzwwJsHQEEEEAAAQQQQAABBBBAAAEEzi/ADhFAAAEEEEAAAQQQQOCXBLY7AO6MUWHJKV/am+KUm7NNaW8Ky/I6qQDbQgABBBBAAAEEEEAAAQQQQACB8wuwQwQQQAABBBBAAIGfE9juANgo8y0sOdbLF650YOWqVgw0qVepk0e9xW5KtczZi1Enj9md6YAAAp8QYA4EEEAAAQQQQAABBBBAAAEEEDi/ADtEAAEEEEAAgd8UaB8A69ufrahZlW1rbfZeZoeWncLWGbdjlynFAuX7wplvGlth3TSEh12u//LBa2lttrJdrc1YmfamsHZxOLvkhQACCCCwHwFWggACCCCAAAIIIIAAAggggAAC5xdghwgggAACPyzQPgA2FDvLS2VYcfM1p21zkB1UtA4v19pfa/wttr7Wmues7ZP7m7Mu2iKAAAIIIIAAAggggAACCCCAAAIIIIAAAgggcH4BdogAAr8u8Pf0zdY1NfwUcM0xPzRWPDRtTrlgf5PGb078oYoF+/vQCpkGAQQQQAABBBBAYI4AbRFAAAEEEEAAAQQQQAABBBBA4PwC7BABE/jzw0jLv7yOegbo6x5LXzZsBe4RUyte7RXH9fxqg28w0DuGGyyDIRFAAAEEEEAAAQQQQGCBAF0RQAABBBBAAAEEEEAAAQQQQOD8Ar7D578C2k/7VDt0OuntYqo+MYb6x3Zb5W/zZzvirka2BorONmHRKS5d6hTK3+L+Delynda9//uxy/Ly2sZJFq3x+3KvfyfVemthY2nepD2GyDmn+L+x/VXtgqkNlu6Rrj/ZEo9UW9uMMhuKFwIIIIAAAggggAACCCCAwPsC9EQAAQQQQAABBBBAAAEEEPgxgfsB8P3AbgTA29XSka67rvb91BY5VFdrXytbY4zauCrzsctUdfXYrrS2hrJs6vV2q2RkBBBAAAEEEEAAAQQQQAABBH5BgD0igAACCCCAAAIIIIDALwrcD4DPsvlujY1oEI81xivH8LGVlnVTr9VXMbU97RBwAVIEEEAAAQQQQAABBBBAAAEEEDi/ADtEAAEEEEAAAQQQ+FmB+wGwzhIVR5XQ2hX9+vUV0z4z/01dy5g/SrtHHLvdalqNj1W2loNHWcc1Agj8tgC7RwABBBBAAAEEEEAAAQQQQACB8wuwQwQQQAABBBD4bYG/p4PC1oniUYxs/Z3C1qt9WfJ4qSDGo+YYubh25cdWbQ73f5u3lh/rTz0CCCCAwNkE2A8CCCCAAAIIIIAAAggggAACCJxfgB0igAACCCCQ/p4OCU8CokPgk2zlaRvlOe5TJRcIIIAAAggggEBTgAoEEEAAAQQQQAABBBBAAAEEEDi/ADtEAAEErgJ/16Tyrm+ZKipVey/KB133LFftUTGrE40RQAABBBBAAAEEfk6ADSOAAAIIIIAAAggggAACCCCAwPkF2CECQaB9AGyN/Bunlj3My9es9N1F61x1Srw7Pv0QQAABBBBAAAEEEEAAgU8IMAcCCCCAAAIIIIAAAggggAACCJxfoNzh4wC4PPEsWx7h2vegtd7y3aVLfXRWUAu1rYVOkIei1meLMlt2UpRj+9rKcr9WH4t+724Q05pFUdbp2sf7Uqo1DMWXlsW0CCCAAAIIIIAAAggggMDeBVgfAggggAACCCCAAAIIIIDAjwo8DoANwM8UPbWiw7xqa/YyTw+zmWKhc9fv7V/TlGJZ4gcBBBBAAAEEEEAAAQQQQAABBE4owJYQQAABBBBAAAEEEEDglwX++m+XdicjWLCfBV1Pgaj9e3xjQz630sH51UAx2IjKJwEuEEAAAQQQQAABBBBAAAEEEEDg/ALsEAEEEEAAAQQQQODnBf7Kb4TqTM3jiDrlfqbu4WnPGmRqx0o7H2ssrXT9WpGvtV+A9u/RF2z/9u35t98hMyDwXQFmRwABBBBAAAEEEEAAAQQQQACB8wuwQwQQQAABBBBAQAJPfwW0CvrQ4Z9lng7l7Pr0L9t3p7CNau+WPF4qiPGoqedsnKe/b7m8rvf6bqmtMe7ft/uxRQ3N74vx9GOLYiIEEEDg8AJsAAEEEEAAAQQQQAABBBBAAAEEzi/ADhFAAAEEELgL1A+AVW2Hcf0BpvI/FjoErW3ZSTyttTlDmfbv8Y39+NxK4/zu7mmsI48AAggggAACNQHKEEAAAQQQQAABBBBAAAEEEEDg/ALsEAEEEHgW+Ev+jUqlz3U/e5V/3EL79/jGQ+BzKx2dX/dKMdqQBggggAACCCCAwI8JsF0EEEAAAQQQQAABBBBAAAEEEDi/ADtEoCLQ/gZwpfEvFPm3S5Uedb86D50Stf1p32XU2m1VVs6t69ZcQ3WtPpQjgAACCCCAAAIIIPALAuwRAQQQQAABBBBAAAEEEEAAAQSOJjDldE9tHvtq5f76v+ZZJ2kKb6W+Hl72C2ncs+c9be0/G1wROWdjvcbTN6x9LKU+nvJD4e3mptk6DIVVv7x8HaGi67q0JMJQ49nK/He/Vm9f38XW+Ua0hqUcAQQQQAABBBBAAAEEEDioAMtGAAEEEEAAAQQQQAABBBA4rIAflrXSaRv7K5vVzgzLNme89n3HvXmZp7Fuat77LkmnztVuN17j6xtvuU2LofmH6rQar5+bqi+BAAIIIIAAAggggAACCCCAwHkE2AkCCCCAAAIIIIAAAgggkNLLATAoJqBDdUvWeK041BrLOcYYQvM4xor3vUpWhwACCCCAAAIIIIAAAggggAAC5xdghwgggAACCCCAAAIHFlj3YIwD4OJRyHbtYdn3Xj6A0jdG8Fs8lr4xdLOLz9Vs8KEKkZXxoamZBoFTCrApBBBAAAEEEEAAAQQQQAABBBA4vwA7RAABBBBAAIGjCvgJndL19sAB8HqWKdnJZadIqf+nay3pX7pliv5i6puNo/GaMTaOJhyKWn+bM67fu9ea9hv0BmVa7UAhAggggMCHBZgOAQQQQAABBBBAAAEEEEAAAQTOL8AOEUAAAQQOLzB20GYHePcDw2mb5QB4mtOsVrpN9w5+T+4F22d8yrG0tZL+ENg6K221Ubk1uT9unlc5gQACCCCAAALfFmB+BBBAAAEEEEAAAQQQQAABBBA4vwA7RACBcwk8nTDetuYncDG9VQ0kHAAP4LxbpVvwbt899Mv2fHnsYT2sAQEEEEAAAQQQQGCGAE0RQAABBBBAAAEEEEAAAQQQQOD8AuwQgQEBDoAHcN6p0uGvR6u/na/u9m9Q9rXHdGwfrfp3y8d8vL41vtePpa3+lCOAAAIIIIAAAgggcFQB1o0AAggggAACCCCAAAIIIIAAAkcU0KmW1q3Uo7z28i6l/qRR9fX467ouDUW9G6V3AfMzQHuZ4+UWVtbd8r2/7se9wy0TT1hrefUZitswqyY+35RBfc21tj6O0lr9lLLb+Pkvp2rknFIjcs6p2ieOla2NReIHAQQQQAABBBBAAAEEEDiHALtAAAEEEEAAAQQQQAABBBA4hUB5wKbrMoY3yjeAh30m12ZrqbDk/tJ1jHvFxEzsW8uPDzO9hY8/vUe9pY8T03pLShFAAAEEEEAAAQQQQAABBBBAYB0BRkEAAQQQQAABBBBAAIFjCviJ2rqr5wB4Xc/raDqEv+bO+649KmbuUF3KmDkEzacK0A4BBBBAAAEEEEAAAQQQQAABBM4vwA4RQAABBBBAAAEEECgEOAAuQJZe+jm90qVjfbK/H8rOmVN7VEzp8zS+OnlM6Ty3jcae24f2CJxMgO0ggAACCCCAAAIIIIAAAggggMD5BdghAggggAACCKwp4KdZY+mac24zFgfA27iOj7rHZ8cOTjuFrT4uzy6v/5b0S2FfM/1NYyush4aypH8pr+gv/E0FQ+HtYqqxFVamrpY8XiqI8aghhwACCJxNgP0ggAACCCCAAAIIIIAAAggggMD5BdghAggggMAmAvEwqZbfZNLVB+UAeHXS8QHtjDJNifGRtmnRHwLbApXGGazoad2xbk7+aVwfNAzgRUpD8eSsfh0nN6YhAggggAACpxJgMwgggAACCCCAAAIIIIAAAgggcH4BdogAAggMC3AAPOxDbUtAp6yKVv1AeX6z38CQVCGAAAIIIIAAAggggAACCCCAAAIIIIAAAggggAAC5xdghwhMEOAAeALSWZvoHNbjU3vUt3o9PjUn8yCAAAIIIIAAAgggcHYB9ocAAggggAACCCCAAAIIIIAAAp8Q8JM1pe/Op75lTBvr0ars/3z9l3NOObej67r0zXhshNwmAtlG9bCsXvqGboykZ0YVMYo+saqZ1zgKNVAaQ2W1sOfPHsAUo38ebVH2ZKbk61Carj8hey3QuwpjqIxAAAEEEEAAAQQQQAABBI4vwA4QQAABBBBAAAEEEEAAAQRWE9Bh0thgOuAaazNWrzE81FbzxlDZWHj/15RvAI/ZHbL+/UXHR0t5jaRUofy7of6K2F/XMWLdu/m1x3t3HfRDAAEEEEAAAQQQQAABBBBAYHsBZkAAAQQQQAABBBBAAIH1BL55yhTn9vz7O+MA+H27Q/aM/w3Atzfga/n2Ok43PxtCAAEEEEAAAQQQQAABBBBAAIHzC7BDBBBAAAEEEEAAgRUF/NTK0xWH7ofycT3tCzd74wB4A1q/dWPpBlM3h/S19A38PxxQ2hds//Y0v6bT3Arli/C2rbRo/nQZ+zxV3C7u9ZpbcSsnQeAsAuwDAQQQQAABBBBAAAEEEEAAAQTOL8AOEUAAAQQQQGAtgfvJkQ3oecuu9vIxYzo0uA6vFENtxus4AB43eq+F7s1QvDfqsl62nk5ho0x9zKzpei/NrbARNb8l/Ut5RX/hb9bu6d/3La/VoYxbXxXfstVE9TEmNRrtUB2FQgQQQOCTAsyFAAIIIIAAAggggAACCCCAAALnF2CHCCCAAAKrC8RDoJhfa6I4Zsz7+PEQzMuWpRwAL/M7ZO/+ENieJaXf2MDTvLaO/qD3jYWo6xvd7l30K3a/IIMAAggggMChBVg8AggggAACCCCAAAIIIIAAAgicX4AdIoDAtgI6OfLYYiYfW6mPr9OuMrzu/ZQD4PftDtsz23PlcdhNDCxcvyYD1feqqe3uHcgggAACCCCAAAJ7FGBNCCCAAAIIIIAAAggggAACCCBwfgF2eCKBKSdUU9q0STgAbtucskaPSxlrb9TOl1MZa8/RGi/urdVG5VPbqS2BAAIIIIAAAggggMBeBVgXAggggAACCCCAAAIIIIAAAgisIaCTraXjaIxaxHHfO6GKI0zJ/3Vdl4ZibJCcc8q5HUv7D61NdWPjf62+dn9j2TcWuovRSAAAEABJREFU5vPHub2slca2c/LZGpdhRXrdv30c51RFjFtdTo3/2TOXFPb82gNsL3uOL7ewMj0bijik57NnhlI1asVQP+oQQAABBBBAAAEEEEAAgc8IMAsCCCCAAAIIIIAAAggggMDuBG4HXPevSsYF6uBp6DrWaZx4PS/PN4DneU1qrds3JSYNNqtRu7Gvp9bC61pprc+7ZT6H+nveU5Up/FqprqeE2irG2qqNx1hb6hFAAAEEEEAAAQQQQAABBBDYpwCrQgABBBBAAAEEEEAAgXUEPnVq5PMo1cqVeuh63eAAeF3PY4ym/2jA4xgrnrdK7W2sh9ooxtodqZ61IoAAAggggAACCCCAAAIIIIDA+QXYIQIIIIAAAggggAACIwIcAI8Ana3a/1uCmO5tjzqX9Zi7Nu1rbh/aI3AGAfaAAAIIIIAAAggggAACCCCAAALnF2CHCCCAAAIIIHBUAT/5mpO+v1cOgN+3o+eQwNjzO9RXdTrJHQq1GYql8w+NTR0CCCCwLwFWgwACCCCAAAIIIIAAAggggAAC5xdghwgggAAChxAoD7fiouPh1cUq/muE6qxqwYsD4AV4dK0LlI9267ree3lpnG/5aIyAAAIIIIDAngVYGwIIIIAAAggggAACCCCAAAIInF+AHSKAwP4FdLhbrtJPrMry7a85AN7emBl+UUC/54pf3Dt7RgABBBBAAIHPCDALAggggAACCCCAAAIIIIAAAgicX4AdfkFAB7fvTKuDIY93+q/XhwPg9Sx/ZiR/dMfSnwFhowgggAACCCCAAAIIfFiA6RBAAAEEEEAAAQQQQAABBBBAYK7A0MmWj6XDXw8vG0rjmLFdqzy2Gc+/22L0ADjnnHJuR9d1aSjGFjbUV3U5t+fOOY8NP1qvOYZidIBfbSD6oVjqcvu96C72fNXCnjt78JbOsl7/23qTp+uNzEgIIIAAAggggAACCCCAQBQgjwACCCCAAAIIIIAAAggg8LaAH+TEVIP5oZfyHl5WS72NUo2ltIyyvDZOq6wca9716AHwvOFo/R2Bc83aetTL8nPtmt0ggAACCCCAAAIIIIAAAgggMCZAPQIIIIAAAggggAACCGwjEE+hNEO8buXVzkOHvR5eFtPWGEPlsf+8PAfA87x+vrUe3T0jaH0x9rzW1dbGQAgggAACCCCAAAIIIIAAAgggcH4BdogAAggggAACCCDwIQEdypZTxdOnMu9tVe7576YcAH/X/zCz65FV9AuuPfd9xbQ3jTMlpo12beXj9Vdan0dfULx5ndKiiksEjibAehFAAAEEEEAAAQQQQAABBBBA4PwC7BABBBBAAAEEpgj4adFQOjaODo881HZoLNWpzf6CA+D93ZP9rsie905hK3x5pFUQw9oMvmycNBSDnRuVNl5zfepS1PtyVbU4bOyn/SwekAEQQACBUQEaIIAAAggggAACCCCAAAIIIIDA+QXYIQIIIIDALAE//amlPlB5qBOvvU1Ma2PFMm+rcTz/3ZQD4O/6H3J2HbLWFq7HOkatzSfKntZXWVDtV3L1dfm8qw/MgAgggAACCEiAQAABBBBAAAEEEEAAAQQQQACB8wuwQwR+SSCe3nh+i/37Ac5Q2prX1xVTbxvH87LvpRwAf8/+sDNnPdeHXX3ii7qJHwQQQAABBBA4tACLRwABBBBAAAEEEEAAAQQQQACB8wv85A51AOXxkwCrbZoD4NUof2OgPf33C/5HgNKp+nH9np/al3YIIIAAAggggAACCHxbgPkRQAABBBBAAAEEEEAAAQQQOJeATnk81t6Zj6vUx1Z+bnjfz6VLZxo9AO66Lg3F0gUs7T+0til1S+f/qf7++6BNe95Tlc0J79dKp47lp7hKb33iN5S7iz2/ZcRnuqwrrm9DkiCAAAIIIIAAAggggAAC3xZgfgQQQAABBBBAAAEEEEDgpAI6LNpqaxpbEcfXdSu8ndf7tVIdRpWh8v3F6AHw/pbMih4Cn8v54xxn9DJPY91Q3tuPpUNjtOrimN6mVuZ1SmN9zKuOQAABBBBAAAEEEEAAAQQQQOD7AqwAAQQQQAABBBBAAAEElgn4CdC7o3j/WvrumNv14wB4O9vzjqz/6OFLu9PUHoNLGGrkdUoHB9l5JctDAAEEEEAAAQQQQAABBBBAAIHzC7BDBBBAAAEEEEDgJwV0iOPxSYBvzLn+/jgAXt/01CPG/67hkxt9+nWbuAhvFtfpZTGN9eQROIoA60QAAQQQQAABBBBAAAEEEEAAgfMLsEMEEEAAAQSeBfy0ZCx97nXcq9Y+t9hRnGuL8T87JgfAn/VmtiUCdmrbKWyMl1/DWKC8tdn1S2tsxa4XzuIQQGAHAiwBAQQQQAABBBBAAAEEEEAAAQTOL8AOEUAAgYZA63DByxvddl1shz9P6/O91NKnhm9caK4YcYhyvlh3rDwHwMe6X6zWBPpDYPvdVGqX95cVpRj3CjIIIIAAAgicRoCNIIAAAggggAACCCCAAAIIIIDA+QXYIQK/JNA62fHD2DUt4lwxX86hucuyY11zAHys+8VqXcB+97KFX76kqlO8VFCAAAIIIIAAAggcVIBlI4AAAggggAACCCCAAAIIIIDA+QXY4U3AD2hvlySzBDgAnsVF408I6Ny2jHJe/7VXWtZxjQACCCCAAAIIIIDA2QTYDwIIIIAAAggggAACCCCAAAKvAvE05bX2GCVxD573lesUSOHXSr1NK1WbWrTaq7zW/jtla8263QGwvFoxY/Vd16WhmDHUW02H5p5SNzbp2Bhj/U9br9/nMm6bffrmrz9jt7p74n3vBe9luos9fwPx3qjWy9dXS62aFwIIIIAAAggggAACCCBwEyBBAAEEEEAAAQQQQAABBAYE4kGJDh0Gmu62SnvwxSmv8Otaqvpa1NrKRKG6sT5q56H2x43tDoDNxIliasW8Fgv87gC1Z8nL1lbxcVvp2vMxHgIIIIAAAggggAACCCCAAALPAlwhgAACCCCAAAIIIDBVIJ5mTO1z9nZzTGJbzx/X5/0DYD8kP+7eWfmRBX75+TvyfWPtCCCAAAIIIIAAAggggAACCCAwTYBWCCCAAAIIIIDArgT8YCamcYGx3POxfmr++IevU3e6Zbv3D4AnrMpvb0wndKMJApME+CNgEhONTibAdhBAAAEEEEAAAQQQQAABBBBA4PwC7BABBBBAAIH9CMRTvpj3FcaymPf6Oamf/Hg6py9to8D0A+B4z5SPo9Tyfm9qaa09ZQhEAT1jQxHbkkcAAQR+Q4BdIoAAAggggAACCCCAAAIIIIDA+QXYIQIIILBDgfLARkssy+J1Wa/rodBh4lA9dXMFph8A28jij2FFvBBYXSA+Y0P51SdmQAQQQAABBHYrwMIQQAABBBBAAAEEEEAAAQQQQOD8AuwQgb0L6JA3rnHudezr+XgS5GWkSwVmHQBXJ9O9VVQrKUQAAQQQQAABBBBAAIFFAnRGAAEEEEAAAQQQQAABBBBAAIHzC7BDE/DDYMvyWiSw6ACY27DIns4IIIAAAggggAACCCCAwKAAlQgggAACCCCAAAIIIIAAAgh8XkDf/IyxZAVxnKH8kjmO33ftHYwfAPu9GJvZ25XpWL8v1+ecU87tWLq8ruvSUOTcnjvnvHR6+m8sMHRvVbfx9AyPAAIIIIAAAggggAAC5xVgZwgggAACCCCAAAIIIIDAFwX8wC8uYezcqlXvY01N45zk3xEYPwC2UXW7FJatvlRXi2pjChcI0BUBBBBAAAEEEEAAAQQQQAABBM4vwA4RQAABBBBAAAEEENibQDwJrK1trL7Wh7KtBCYdAG81OeMigMAMAZoigAACCCCAAAIIIIAAAggggMD5BdghAggggAACCCDwFYHy27lfWQSTriTAAfBKkAyDAAIIbCnA2AgggAACCCCAAAIIIIAAAgggcH4BdogAAggggMDnBcqDX11/fhXMuK7AeQ+A9Xy2Yl1DRkPgVaD17Kn8tfX8Eo3Tivmj0QMBBPYtwOoQQAABBBBAAAEEEEAAAQQQQOD8AuwQAQQQ+KIABw5fxN9k6vMeABtX/NvGPW/FvBD4iICeuY9MxCQIIIAAAicWYGsIIIAAAggggAACCCCAAAIIIHB+AXaIwF4E4kHwXtbEOt4RaB8A+z1+Z1T6IIAAAggggAACCCCAwDIBeiOAAAIIIIAAAggggAACCCCAwPkFdrVDfbXNY1cLYzEzBdoHwDbQ0W+xn2HH1LbF6+QC8X4P5U/OwPYQQAABBBBAAAEEDizA0hFAAAEEEEAAAQQQQAABBBCYJ1A7EZkzgp8KxnROf9q+I7BVn8cBcPlcbDXjp8aNz2eZD2voui4NRWj6lezQ2lT3lUUdYdLynpfXa+2h/L3xax/fni97wJKH7ll3sWfuFt5sdlruJ17PHowOCCCAAAIIIIAAAgggsCMBloIAAggggAACCCCAAAIIDAjoQCBW61qhMj+kUKrrqeH9p7an3d4FHgfAtlLd3hhWxGsXAixijwLxd6WWr605tqvVU4YAAggggAACCCCAAAIIIPDLAuwdAQQQQAABBBBAAIEhgfKUobwe6tuqW2OM1tiUf0vg6QD4W4uozqv/OEFRraQQgbrAKR+Z+lYpRQABBBBAAAEEEEAAAQQQQACBMwmwFwQQQAABBBBAYFBAJyAxBhu/WemHwW92p9tuBJ4OgONjo/xuVslCEBgR0POq6Jvpz6c+8503rWNKfGd1zHo0AdaLAAIIIIAAAggggAACCCCAAALnF2CHCCCAAAIItAVqJw7t1u/X6HAlxvsj0fP7Ao8D4HhPlbe1+SNl2e1fPpmnYzN6u1o61pf6cwrYc9spbHd6LCx5vFQQ41GzTc7WkYZim1kZFQEEziXAbhBAAAEEEEAAAQQQQAABBBBA4PwC7BABBBCYIBAPOGJ+Qlea/KTA4wC43L4fXpXlG177lJ6OTeXtYjrWh/rzC+gQuLbL+JwoX2tDGQIIIIAAAvsQYBUIIIAAAggggAACCCCAAAIIIHB+AXaIwFwBDn/niv1q+/YB8F5E/Fney3pYx+4Fsp6Z3a+SBSKAAAIIIIAAAg0BihFAAAEEEEAAAQQQQAABBBBA4PwC7BCBDQV2fQCsb2kqWvvXOV8ZrbaU/4aAnhePd3dcPlOt63fHpx8CCCCAAAIIIIAAAi0ByhFAAAEEEEAAAQQQQAABBBBIqTyZwORsAlvvZ/wAuLOHbCjGVmjdX57TWtnccfyUr5ZqLJ9D+W+Ez19Lw3o6sx2K0LSaHer7ibrqor5V6Naa3/OeqmxO1J6rWDY2ls/bSm/9u0uXhuLWbP2ktS6Vrz8bIyKAAAIIIIAAAggggMC4AC0QQAABBBBAAAEEEEAAgSCgD+wVoSjNOaiI/cj/msD4AfACkfgYTsm3pir7ttrtrbxct67nrZHWUwVkq4jtdR0j1m2Zj3MuyW+5RsZGAAEEEEAAAQQQQAABBBDYkwBrQV8NKu8AABAASURBVAABBBBAAAEEEEBgTKB24jDWh/pfFWgfAOs/KlD8qgz7Pq7Agud2Qdf1vRgRAQQQQAABBBBAAAEEEEAAAQTOL8AOEUAAAQQQQACBXkAnFDH6Qt4QeEugfQBsw/l/S2BZXm8IxF9Tz78xDF1mCPgzq3RGt/vfUt73mdu578QbAusKMBoCCCCAAAIIIIAAAggggAACCJxfgB0igAACCCCQ7icUfpKkFBcElgk8DoD1PMVYNu72veNaa/mlK6iN6WVTxtYhYium9KfN5wXsfnUKm1m32pLHSwUxHjXHzNk+n/6pgHh9zB2xagTOJMBeEEAAAQQQQAABBBBAAAEEEEDg/ALsEAEEEAgC8QAi5kMTsgjMEHgcAFuneAakvBXt8qW1TYmli6/NsXRM+u9fQIfAtVWWz0OtDWUIIIAAAggsE6A3AggggAACCCCAAAIIIIAAAgicX4AdItAS4PC3JUP5PIGnA+Cnrv6MPRVygcD5BbKe/bNvU3tUnH2f7A8BBBBAAIEjCbBWBBBAAAEEEEAAAQQQQAABBBA4vwA7ROADAu0D4A9MvvcpdD5Wxt7XzPqWCcRv+S4bid4IIIAAAggggAACCEwXoCUCCCCAAAIIIIAAAggggAAC6wqUJ1xzr9ddDaNdBT71/pcudsMVnaUxkl338amlbDSPb2NuGk8Cy7yW6uMpf+LIOaec23Gqrcd76nlPt9qo2RpwqkXOOXX2uzkUaeSns9/pPspxvHwkHRmeagQQQAABBBBAAAEEEFguwAgIIIAAAggggAACCCCAwEYCfsgxN91oOQz7MYG/bFN5WPZUL9/X3PT7CKzg0wL+jMR5vczTWPepvM9dS+euoRxjbn/aI4AAAggggAACCCCAAAIIrC3AeAgggAACCCCAAAIIIIDA+gIf/yuga/+NwfrbYkQEFgjoIX2zu7qWMXsoOiCAAAIIIIAAAggggAACCCCAwPkF2CECCCCAAAIIIPAiEL/K9VJJAQKTBT52AOyHYv3KeH57Bt72J/Duoznn+fa2Sj8toDk9Pj03800ToBUCCCCAAAIIIIAAAggggAACCJxfgB0igAACCCDwKhBPKDz/2ooSBKYIfOwAuF+MPa+dwi50CGVJ/1Je0V/s5U0LGoq9rJN17EdAz7bCVqRHx5L+pbyiv/A3a5eGwtu9m2rCEJrqPtTTxb2UDAIIfF+AFSCAAAIIIIAAAggggAACCCCAwPkF2CECCCBQEeCD+woKRQsEPnsA7AuNz7HyCq/bQarlTIkdLJUl7FBA/5HDfVn+IN0LPptpTt+s+Oz6mA0BBBBAwAVIEUAAAQQQQAABBBBAAAEEEEDg/ALsEIGagH9gr7RWTxkC8wW+cwCsbybOXys9EEAAAQQQQAABBBA4nwA7QgABBBBAAAEEEEAAAQQQQACB8wtM2qEOgRWTGtMIgabAxw+A9dh6NFe1sELny1Ni4TR0/1GB2rO1Vwqtda9rY10IIIAAAggggAACKWGAAAIIIIAAAggggAACCCDwSwL61L4V0UEnafGa/NEFPr3+8QPgbA/ZUHT2oA5F3JE1TQqVKVVc7E0xNMZQncaqhS07DUWtzyfLbNu9RS395DpG5urMfihGup+3uvZs3Xab7Z4qnu7vre6eWBvVd/bsV8Pck+LeoZ5p3hsbvLOo9rrNreqcc8q5HdX+FCKAAAIIIIAAAggggMAaAoyBAAIIIIAAAggggAACPykQPqTXB/Uv8ZMobHplgfED4JUmzDaOwpL7S9cx7hU/kol7v+Z/ZOMn3ma8j5731Lft12Opt18zjXOuOS5jIYAAAggggAACCCCAAAIIzBGgLQIIIIAAAggggAACCCCwncDHDoBrW/D/xqFW926Zxny375R+Gt9jSnvaIDBZgIYIIIAAAggggAACCCCAAAIIIHB+AXaIAAIIIIAAAj8qEE+XPO9pJKmVxXryCIwLfOwA+OVx9a8ijq9xUoun8TX2pF7TG72MrzkU04d4aeljxvSlEQU/JxCfh6H8z8GcfMNsDwEEEEAAAQQQQAABBBBAAAEEzi/ADhFAAAEEflEgftIf9x/Ly3xsRx6B+QILD4DtBLQrY2AR3tSa6FG25OlvNtf1oqiMfx9PE8a4V8zIFOP7cDNGeDS1sVIrHq3I7VXAb34rXbru1rPh5UvHpz8CCOxJgLUggAACCCCAAAIIIIAAAggggMD5BdghAgj8tEDtMCGC1OpVFtuQR2C6wIIDYD+JqqUjC1AXb2J5nSH75SqpjVkbR8Uxam0mla0yyKSZaLRDgXj7h/I7XDpLQgABBBDYnQALQgABBBBAAAEEEEAAAQQQQACB8wuwQwRcQIe6Cr9upVPatPpSjkBKCw6AF/Bt/dx+YnzNoVjAQFcEEEAAAQQQQACBHxZg6wgggAACCCCAAAIIIIAAAgggcH4BdojAFwQWHADr9LMV7Z1kq/Kw7OovH1vp6oPbgBq3DCvmhcBkgdZvjZdPHoiGCCCAAAIIIIAAAocVYOEIIIAAAggggAACCCCAAAJnFPBP+ss07tVPmWIZ+bMKfGtf4wfAnT2kzbiklK3+KdLzT+x76VKnsDKlyfLe9blTuMr2izAUoWmypfShMs97qrKlURvLy76VLt3TSP+cc8q5HZ3u5UCMDP+71dm2PhS35ymnxv9u96R/3m9tq3mbZuil38MlMTQ2dQgggAACCCCAAAIIIFAVoBABBBBAAAEEEEAAAQROLVB+aB83m8OF8kMRmpJFYKbA+AHwzAFbzeMjrDbx2vMqfzdqY3iZp++OrX5DY3jd+2myY775kfg5tYCep7ENqs1YtMYY6zdW3xqXcgQQQAABBBBAAAEEEEAAgZYA5QgggAACCCCAAAK/KzD2qXut/ne12PkygY8dAMdl6lu/8Xr1vP7jitUHDQNqfI9QTBaBMQE9Ni9tKEAAAQQQQAABBBBAAAEEEEAAgfMLsEMEEEAAAQQQQAABBD4k8PED4PjfL2yxx0+O73NtsQ/GPJeADn4V/a704PSZbd40z5TYZnZGnStAewQQQAABBBBAAAEEEEAAAQQQOL8AO0QAAQQQQCA9/TuOeCCwrcDHD4C33Q6jI7BjATv47RS2RB3QWvJ4qSDGo+a9nM0z+PeKvzcqvRBAYF0BRkMAAQQQQAABBBBAAAEEEEAAgfMLsEMEEPg5gfID+ggQDwKUj3XkEVhPgAPg9SwZCYFJAjoErjUc+r+EWnvKEEAAAQSOLMDaEUAAAQQQQAABBBBAAAEEEEDg/ALs8PcEyk/6/bqU4PC3FOF6XQEOgNf1ZDQERgUyf66PGtEAAQQQQACBUwuwOQQQQAABBBBAAAEEEEAAAQQQOL8AO0TgiwIcAH8Rn6l/T8D/Wx+lv7d7dowAAggggAACCCCAAAIIIIAAAggggAACCCCAwJ4F9A2uLWLPe2ZtWwi8N+bUZ2989P0fAHe22SUxZjA29lj/o9Yba2pF2FNnPkORc045t2Oor+rCVOfPurd26nlPVVYL809DYfZ2A1KMnO1+pGtMuceJHwQQQAABBBBAAAEEEPiEAHMggAACCCCAAAIIIIDAIQT8g/t3U9+k9/drpdnePCzLC4EXAX9uWulLh2rB/g+Aq8s+S+F39+F/xMT0uys67+xuHHfoZZ7GurXyPnYtXWsOxkEAAQQQQAABBBBAAAEEEBgToB4BBBBAAAEEEEAAAT6p5xn4nMB5D4D9YPxzlpNm8mXFdFLHW6N3+926k+xBQDdR63gj1DXGG0Ms6vLNuRctnM4IIIAAAggggAACCCCAAAIIfEuAeRFAAAEEEEDgIAL+CfjS5a41ztJ10P+XBc57AJz8v6TYx+19+nX3pSmduLyl/WvT+JgxrbWjbD0B3XKPOaP6Per7+ABK+4J5bz7WWBpH9bZ9meb16At4e0eAPggggAACCCCAAAIIIIAAAgggcH4BdogAAgggcAQB/wRc6ZL1qr/HknHoi8CQgD9jQ2lK5zkA7veZU+puMWTzrbrb0vqlhjWU16HqOVv0n9zveZTrlY11PyMv89cWvO9NwO5T/3jbunTvLXn/ZWM177/qaiNbeZxfa1DUmlKGAAKDAlQigAACCCCAAAIIIIAAAggggMD5BdghAggcSkCfdscoF28fkDc/VI9t4xjKxzryCEwRmPKs6dlqxXWO8xwAV3/xrpvc3bvunS9KeYVfT0nV3mNKe9qcSkCHsPcNfeE50Pwe93WQQQABBBCYKEAzBBBAAAEEEEAAAQQQQAABBBA4vwA7PK6ADtXK1fsH8UNp2ac2TtmGawRKgaFnzOvKPvXrEx0A1zeY+oPhtK+fNX7vNYZiXztjNQgggAACCCCAAAItAcoRQAABBBBAAAEEEEAAAQQQQOD8AuwQgR0InOgAWKehZexAuFiCn88rLarul+UudH2vDBmNoQhFZE8goPtdxje25Wv4xtzMiQACCCCAAAIInE2A/SCAAAIIIIAAAggggAACCOxBwD/5LtOhtZVta9dD/an7JYHv7/X6fJ7nAFgnodk2VUZ3Samz8lZ88k7YMpJCcyqNobIY/X6sIKZ22b/Ur898/60z16HIOaec2zHUV3Xf3+GXVpBt3jKsSC9/xPtnSc+CQhVzQn0UrT63uXO2jEXO+XEfk+Vv0epOOQIIIIAAAggggAACCNwFyCCAAAIIIIAAAggggMCuBPTheIy4uBwvQr7W3stCM/vsPN0j8YPABgKtZzRO1aXzHADHfe0wr9uhuC7t+q7rGNfS4fe57YdHo/ZoAn7/tW7llc4N9VPM7Ud7BBBAAAEEEEAAAQQQQACBuQK0RwABBBBAAAEEEDiOgD4593hn1d43pu+MQx8EWgLTn63tDoBr/+FDa72/Vi6bpXvWGIql49D/8wIfnLF8RHTtMbiMCY30x8zgGEOVE8Yf6k4dAggggAACCCCAAAIIIIAAArsXYIEIIIAAAgggcFIBPuA+6Y3d+bb8ufN0aLmZbwCnDX6cvpZuMB1DIvAsoJNZj1uNP4v9pdcp7Qvmv6mrx/zev92D3SOAAAIIIIAAAggggAACCCCAwPkF2CECCCCAwLsC/mn2lmlrbXHOWpux+lofyhBYKhCfO88PjXk9vVnvG8A+p6dDc/9C3dU33f+q9/I6jfy4Yysd6U71wQVa993La9uzZ6xTWJ2aWdK/7nnVKaxUZR52mZ7+PWFVWLuXZ7dvmPriNPdHY8aY25/2CJxDgF0ggAACCCCAAAIIIIAAAggggMD5BdghAggsFogfJq+d98XFD8G9TKnmU9oK1cdotaMcgTUF4jMX8z7H6/O83gGwz0G6WCDepqH84okYYJcCQ/c81rUWr1/9e12lQ39IbOVK7+0sY0Wjh7veRql14YUAAgggMFmAhggggAACCCCAAAIIIIAAAgggcH4BdngMAX3CXcbclT99Ej+3M+0ReFNAz52HD1E+y7pOH/groMt1+HpIEUBgE4E8Mmq230kARkLBAAAQAElEQVSPZlNr038ruNlgpYpPzbPSchkGAQQQQACBtwTohAACCCCAAAIIIIAAAggggAAC5xdghwhsLqATII+hyfIHDoATPwgg8CkB/7VXWptT5WWU7by+LNe1n9cq1TWBAAIIIIAAAgggMCxALQIIIIAAAggggAACCCCAwFoC+mS6jHfGLsfQ9Tvj0AeBh8D2OT+9iWl71vZfAa3nvRVxPG8Ty2Le1xHLjpTvbIND0dqLdeu/QdlKW/3WLm/N7+Vrz1eM15ndUBTNXy6H+q5R9zLh0QrMN1n0FpcudQpdK7WoPoNxj2PPgdcrvfUL2VvJQKLGilaTo//50NoX5QgggAACCCCAAAIIpIQBAggggAACCCCAAAIIvCXgHxx7GgfRB84esXxu3sdQGvtqznhd5lXvUdZxjcBWAnrmamO3yju+AVzjWlom7nqkFMvTh37inDH/oemZ5gMCfl/jVF4W01jvea/3a09V7nlSBBBAAAEEEEAAAQQQQACBOQK0RQABBBBAAAEEEHhPQJ9M1+K90eb1ivPWesZ6z9faUYbAmgL+rCmN4+raI5Zf8+1vAF/r9/uu/yhD8e0VdraIGBuvx2a7f6lzcCpvONhoQeXW4y9Y2m67fmphujdDc6neY6hdo05/nDSqHsULxn8MQg4BBBBAAAEEEEAAAQQQQACBAwqwZAQQQAABBBD4gMCkT6o/sA6mQOCTAnruPcp5/WDmmh73ALjc18mvr7frtkm/t0pvRbVE1YpaHWXHFfBnoZaO7UrPQxljfWJ97BvLyY8L0AIBBBBAAAEEEEAAAQQQQAABBM4vwA4RQAABBJYK1D75Vlkcl0+qowb5MwnoWW9F3Kf/Dqis3r59AOx9a6nG+3SU6//0/HuYz+5Fp7C1RA67TPevBXtFX7jim4/r6YpDM9QbAvYcPP194uX1G0OOdhm6917n6ehgNEDgpwTYLAIIIIAAAggggAACCCCAAAIInF+AHSKAwGoC/kGzp3FgfRger8kjcDYBf+5baW2/r23bB8C1/pTtQ0B/vnmEFXmRp6FqlayP6+kqgzIIAggggAACpxZgcwgggAACCCCAAAIIIIAAAgggcH4BdvgZAT+dUPqZGZkFgWMJPA6C2wfA3mbvO9vbOjtb0Jx4x9emuH/jt9Xf27Tq1yr/1DxrrZdxlgv4PVfaGk11ilY95QgggAACCPyCAHtEAAEEEEAAAQQQQAABBBBAAIHzC7BDBHYo0D4A3uFiWVKq/q2/6Us/+m9sFF+anmk3EtC5rcdGUzAsAggggAACCCBwegE2iAACCCCAAAIIIIAAAgggsJWATiYUW43PuAhMF3hu6acrY+lzr3lXtbFfR/jrukvq42JpjFv5/ZumtfFU9jrmvBKN0dkvajVsqL7e0tbLuvanoq36vZfP+bbwpUudwvp0t7jfn3KfU13cdywtxy+vW/3LdlyvI9Dy9vKls9yeH3vi7BGrvN+ev/55vD2TycruYb2SIpYVeT3DS5dJfwQQQAABBBBAAAEEdijAkhBAAAEEEEAAAQQQQGCRwO0D6v7wp5ZfNDidEdhYwA9qWunY9Hrmx9rEsWNb9b3G0zeAr0Xp6Vcqbf5TmzWWbb6AD0ywfIohEa+bO4v3m5q2xm/1b7WnfJlAy7ssXzbLeO9Pzze+IloggAACCCCAAAIIIIAAAt8WYH4EEEAAAQQQQACBZQLlJ8+t62Wz0BuBfQrE533uCmPfnP70Jb0+0od/+sNpLaact6+wQk8ty+tJIBuNx1MFF/sUYFUIIIAAAggggAACCCCAAAIIIHB+AXaIAAIIIIAAAgggsKGAHY71B5ox3XC6jw8d96X8sgX86QjWQ0NpSA9dvxU+oNLmAKr0UCOfNaYqr4R3U1qpPnORtlxGfb/eql5LKQIIfEaAWRBAAAEEEEAAAQQQQAABBBBA4PwC7BABBBBAAAEEthKI54Yxv9V8Q+PG+Vv5of61uto4tXbzyp7+Cuh7V50d2oWmtGT6y/r1/5Sv9VBfD7vs/znQ1FfeGvWF5Zv3uFiFh8rsUq9bV5XEUBUhAQO6/wXeuiYQeFMg/oLV8m8OSzcEfkyA7SKAAAIIIIAAAggggAACCCCAwPkF2CECCCCAwOYC5UGFJoxluv5UxHnLvK8hnteVeW8T03Icv45t5uXrB8Aaw9ej/Myon/P6gDGtDeybiulzu/r4z21+7yq6ev73FNjxcgF/esbS5TMxAgIIIHBmAfaGAAIIIIAAAggggAACCCCAAALnF2CHCCDwWQGdHcYZy+tY96382OmK6ltr0348Wm2mlf8lH0fptD7TWtl42aLZWHWKZgMq1hEYepDWmYFREEAAAQQQQAABBIIAWQQQQAABBBBAAAEEEEAAAQQQOL8AO0RgdQGd6XksG7z9DeC3x9Wp7iVlO1metkS193h7UjquKOB3YyxdcUqGWlFg7L55/btTev+x9N3x6YcAAggggAACCBxZgLUjgAACCCCAAAIIIIAAAggggMC7Aq2Th3fH265fe+S4h3ar1xo/VY3pa6upJX92UpvukW4/YW1dd0mps4IQneVf42LNrpEu17Szvp3yCsunGMnapP9S0teE+0jpug7bWC4jpb4uXX/65rYkT+2s2dZodVY2O2/ddv16sShs+sVbWZ/W3oRSKx8p05BDMdKd6i8LDN071S1dnsYYCh9/4PnNWQN4Q1IEEEAAAQQQQAABBA4vwAYQQAABBBBAAAEEEEDgowL6jLkVH10Ik60qoHOtGHHw2v2O9Z/Iaw1j82j9Y21i/ZQxY/vx/F/ZRFM8x/NV6k9iW2XPten2461vlyOJWmtZHrp+dNFVjEfNHnOfWBMan1BmDgQQQAABBBBAAAEEEEAAAQTaAtQggAACCCCAAAIIfFYgno208p9dEbNtLdC6zyrfem4fX3N5eNnS1MdTunSsR3+dsj6uXnLvTmb9dLit6Me06z7lbV0BXNf1XHm0Lwx3/5XbaO6tx99o2QyLAAIIIIAAAggggAACCCCAwHYCjIwAAggggAACCCCwAwGdYJSx5rK2HNvXqXM/hV+/m+Y0cACsCTzSjB/vk2/fFc7W18OyvFYScFOl84YsH9Hyet5otN6DgN/Dfi3zH4m+29DbquNrfR5Dkx68juUjgAACCCCAAAIIIIAAAggggMD5BdghAggggAACCHxbwE8wyrS2rrJN6zr2rbWJ9XPytbG8LI6jQ5R4PSevvrk8AL4Wpv7oNs3/6ax/bZ3zR6JHVcB8+3ujtNpgeqGGGAq/j610+ky0/JSA3c/mr2B5H99Z09Lxi/6+pHeWQh8Edi7A8hBAAAEEEEAAAQQQQAABBBBA4PwC7BABBBBAYBMBO0y4n4XV8rVJ/cTBU7XxvFJde+h6KLxdTFvtY5up+dZYXj51nNguOl3LwzeAY6Xnr43Kd699TrPdDo9k+cTPqgLZRivDijZ8lbOV1xtOzdALBHQIXOu+1v1bOr7/Eaa0tk7KEEAAgWMLsHoEEEAAAQQQQAABBBBAAAEEEDi/ADtEAIFtBMqTjNZ1a/by5KG8bvWbWq7xPKb22bpdzSiV3wAOi1i0/mwDeViW1/oCi+7P+sthxP0IZD0b+1nOdSX64+Ca4x0BBBBAAIHzCrAzBBBAAAEEEEAAAQQQQAABBBA4vwA7ROAAAuEbwGutVic9ZcwZW6dXF+vgoWu75IUAAqMC8TdvtHGjgX7jymg0rRbHvt6gVuZ1pAgggAACCCCAwBkE2AMCCCCAAAIIIIAAAggggAACCGwtEE8bYn7NeeO4nn+Mv7+crzGmSd8AzrZWhSXxpSJFLNsg3126dI2Lpa+Rkha8wcRTh9T0QzF1nFa7bMhD0fezNn0a3lSkCEWzskN7Ut2swQYaa6wlMTD0GlVdZ8/fglhjDauN4c4a0POeqmxO6Nkq49Zf3zBW6Fczp9v/wjOcs5X9XcOqUx/pzd9kX38rtXF5IYAAAggggAACCCDwZQGmRwABBBBAAAEEEEAAAQQQ+JhAeWAQJ852UYYVPb1U/1RQuYhzxGr1nRqxX8yP9Y9tp+Zf1/uX+tMZnyx99Cfb3M+RrOQR6bA/ay4822Aell3h5aONpUunGht/rH7p/L/U3y3jnr3M01j3bj6Opfy749APAQQQQAABBBBAAAEEEDiHALtAAAEEEEAAAQQQQACBfQjo1KIVvsJY72VT09h3ar4c+91+5ThD19fDYDsAHmr0rboS4AvruPp8YWKmPLzAtzegZ/fba1g6v/agWDoO/RFAAAEEEEAAAQQQQAABBBDYSoBxEUAAAQQQQAABBA4koEOHGHtbelyb8kvW1+mvgF4ywBZ9y8NfXa88j4b0WHlohkPgmwL+WCttrUN/bAxFqx/l0wRohQACCCCAAAIIIIAAAggggAAC5xdghwgggAACCCCwhcDQ6YXXzZ3X+8V07hhT28c5hvJxvFq7WP9efmffAH49tuq6S1K8t72ilw3fKaw4ctrl9R8ofSnsa3hD4HwC9nvw9Petl9fxd6GWHxMp+1h7TWFJ/VVpX29IKQK7FmBxCCCAAAIIIIAAAggggAACCCBwfgF2iAACCCCwqUB5YBCvfWKdOLTC28Q0jhHzsc1a+Th+LV+bp9ZOZbW208p2dAAcb9S0xb/bqj8EtumUvjsG/RA4u4D9igyeEc/ZfxxrTj/aIoAAAscRYKUIIIAAAggggAACCCCAAAIIIHB+AXaIAALfF4gnDq18a5U6VPVotflmua9N6bJ17OgAOG7Eb1gsWy+fzc2jOaq1SYpmAyoQQGCywNzfJbVXTJ6AhggggAACCHxRgKkRQAABBBBAAAEEEEAAAQQQQOD8AuzwBAJ+/qj0BNsZ2MIOD4CFHmNg9W9UxZE9/8YwH+yiU7Alsf5Sp65m/ZkZEQEEEEAAAQQQQACBfQmwGgQQQAABBBBAAAEEEEAAAQQQ+KRAPKWaM6+fCsZ0ev/XlnEdMf/a8rkktvX8c4s1rnZ4AFxsS39Ps0V36VI1OsOZEJ21ee1/sTFv0V2SXTwiWbnF4N+Bq2ekWO7sS1tXGo1ibeVam9dmM3tBEzto70MxcZi9N8s5p5zbsff1N9enR2Momh2LioFnt/+dS/Z762FtVRafd30T36qLQe0yTwxrxgsBBBBAAAEEEEAAgS8JMC0CCCCAAAIIIIAAAggggMDqAjogGBtUBxxjbWL9lDHL9uoTI9Z7XuuI4eVjaavP2Hxj4z7qd30AnNO0/yVrNxY+0mu7R0la/MMACOxfINsSp4Q1W/1Vzrv6BAyIAAIIIIAAAggggAACCHxEgEkQQAABBBBAAAEEEEBgfYF4irDW6HPHjO3L/Fprqo1TzqXrWrtpZZUD4Hjq7Plpgx2jle/J02Osei+rlNpe1rK7dbCg/su8ekYUcCCAAAIIIIAAAggggAACCCBwSgE2hQACCCCAAAIbCeiT5TI2mophdygw596/eziqfoodbn/lJYUDj/DPcAAAEABJREFU4BJW1xebTunUsOa7fV33kO2I6hGp/+5w+skfPeCKaZu/6t3aTu926/Cc+Fhj6XMvrvYs4PeyX6OeD4++4Dfe2CUCCCCAAAIIIIAAAggggAACCJxfgB0igAACCGwh4J8wl+kWczHm/gTK+67roVX6AYTSsp36tiK2rfX1+lZ/lXub/afhAFiL1eLL0CHwf1ZZhspjW2uy+1dcb8zvfuErLVAPtMcbQ1rXTmFdpWfJ46WCGI+aes7G6U/fW2m9F6V7FrB7GZ8Pfxz2vGTWhsBKAgyDAAIIIIAAAggggAACCCCAAALnF2CHCCCwqYB/ouypJvO8Ul0T5xXQPa6F79gOIO6HSl7WSmvjxLJWv1ge23s+1u8/XxwA+4KPuRlf/Xjq+1M63vocLeIvh+ff3Jm6V7qqOEalCUU/INAfAtuDoPQHtssWEUDg5wUAQAABBBBAAAEEEEAAAQQQQACB8wuww3UEdCZTRjmy6mNZeR3ryJ9PQPfbw3dnBw73w1/Pex1pS6BxANxqfpZyf0CUnmVP7+7jDQP97r07Hf1OL5Dt+fA4/WbZIAIIIIDAbwuwewQQQAABBBBAAAEEEEAAAQQQmClgHyAnj5ldv9WceT8ooDMrjw9Oe8Kp7ADYf9GULtmh+rdiybhr9/UHJ6Zrz7HH8Wr3Zv46f01tvtBv94jPh+d/W4TdI4AAAggggMBZBdgXAggggAACCCCAAAIIIIDAVIF4PhH7tMpjG+VjuzKvemI/AuX9aV3XVuynCjGttfOyOWN7H6XeT/nxOGqLv667pGt0lnoky18j6e9xrYZt2Y3uqWW6IqzZfl56aD60GmNIrfjQEvppnu7HxW5qEf0i+5bjb74ftfS8pyqbE96vlfpYrXov93ak3xeo3RMva6XfXzUrQAABBBBAAAEEEEBgrgDtEUAAAQQQQAABBBBAYLaAPiSudSrLW+c4aldGbTzKvi9Q3qfyurbC1n1vlZdj+nVt7N8s+3vdtjCnxmvv/ZbEPa29yvOP53pxp17maawbynv7penQHNR9VsDvZW1Wr6ultfaUIYAAAggggAACCCCAAAL7FWBlCCCAAAIIIIAAAu8L+CGd0too8VPkWj1l5xRo3fdW+TkV1t5V5QD4NoV+/xS3y3Ml/tCca1dv7ca/ITyn82mfizkIoS3ZZwE9Hx7PNetdbT3+eitlJAQQQAABBBBAAAEEEEAAgbMIsA8EEEAAAQQQWEFAH+6uMAxDnFTAz++UnnSLH9pW+wA45f5/1XVkK50a1nRfr3Lh+1rd3lcT9Vpr1R/fU6LVn/LjCsTnw/Ozd+Mdlc7u/PkOzIgAAggggAACCCCAAAIIIIAAAucXYIcIIIAAAlMFWqcDU/vTbt8Crfsby8d2ENvGfOynAwJFLFsrr3EVa423z3EeB8C9sW3Y/73f2nq92ur65hNTa3a+1xCAdmtWdoKeqpF+4Gdo/6r7AQK2OFPAnov+jx/rFn+97DL1/1T1S2FfwxsC3xRgbgQQQAABBBBAAAEEEEAAAQQQOL8AO0QAgdkC8cNc5eMA9kFwvCR/QAHd01b4dnSfa+H1rf4q9zZrpnEta46737EeB8B2UpmLaC47W83UsKa8EEAAgakC+uPdY2of2iGAAAKfF2BGBBBAAAEEEEAAAQQQQAABBBA4vwA7XFcgHiytOzKj7Ukg3uda/tNr3cMaPr3nlMIBcDH5/QQmFxV26XVTUmvOCwEEEJgrUPmT53UI/zPotYYSBBBAAAEEthNgZAQQQAABBBBAAAEEEEAAAQQQOL8AOzy5wKRTiMMatA+A+y1p8x59QfKr6amf0NTS65i8I4DAcQRqv8m1staOYttWm/jnS6sN5QgggAACCCCAwDcEmBMBBBBAAAEEEEAAAQQQQGCpgH8CvHSc+GlzLb90fPp/R6B2L8uyOSsr++p6vP/RW/ylzn7RFOVOrLg/7e0MwsJeqbukidGlzjo84mLXRVysjUU57WGu3ae2YCNLHrX6KWXev5ZO6T+3jd0vu0l2g23COfnWPDbM3aCWb/WbW14be07ZyHyPZ9ieV3OZez0y/HGr/flvpb6zbA2KyDmn/HeN/s+YbI0VlugVsrq8hgqH4tqKdwQQQAABBBBAAAEEthRgbAQQQAABBBBAAAEEEJgkMPRhruomDTKxUetAYGJ3mr0hoHs4FGNDTunbuq8qHxu/Vq9+tai1PUeZjmHsDCb30d7StV7vyVpOi/QDP2yxJpCtcEpYs0WvKXMMtVk0OZ03EYj3a5MJGBQBBBBAAAEEEEAAAQQQeEuATggggAACCCCAAALTBOKnvEP5aaPRam8CQ/c01rXWHdu08q2+lM8RGPkroOcMVbT1g/SimEsETiPwgxvRr/VHtq2JFB+ZjEkQQAABBBBAAAEEEEAAAQQQGBCgCgEEEEAAAQRWEtCHvjFWGpZhJgpEe89P7EqzwwnMPgBuncfXyoc1/OEaSodHoPacAkNPRKw75+73uSt371enX/Y+89tv7B4BBBBAAAEEEEAAAQQQQAABBM4vwA4RQAABBNYQ8E+YY7rGuIwxTSC6x/y03vNaxfHfzc+bkdZ1gdkHwPVhaqU6JbLQvy/8EtbeqlIeuvnW5syvsa33PgZQS6349K/avmPZ6QF2uEHz73+VbWl6fC15vFQQ41FTz8W2tXy91/TS2pheNn0UWiLQEqAcAQQQQAABBBBAAAEEEEAAAQTOL8AOEUBgVQH/gLZMV52EwZoCNfdY1uz4RkUcd27ep7MDidQKb0M6JLDRAXDrpsTyoWVRhwACexXQIXBtbfG3W/laG8oQQACB4wuwAwQQQAABBBBAAAEEEEAAAQQQOL8AO9xOIB4IbjcLI7cE5B/ryutY9628ThjG4ltrO868Gx0AHweAlSKAwDyB/ov787rMax3/XJ/Xk9YIIIAAAghsK8DoCCCAAAIIIIAAAggggAACCCCwUOAAHwAv3CHdEdiDAAfAe7gLrOEtAf13KYq3OtPpLQH+r/ktNjohgAACCCCAwAkE2AICCCCAAAIIIIAAAggggMBSgfgJs+eXjkn/ZwGdmtTiudW+r2rrr5Vts4uzjPq9A2D9PbIW3SWlGMnKrmHEup+WbPvyP2TqaXfpbH2tuKQuLr7Iq667WJtaeNva5rRvj1r9nDIfp5XOGavWtrOBh6LWZ0qZDZsUrbZ+u1r1lK8voPuh0MhKY6isFkPPRqjrLG+/ZXbL7V35W9SGnFQ29HxMWfekSWiEAAIIIIAAAggg8CMCbBMBBBBAAAEEEEAAAQQWC+hD28WDMMAkgfghuPKxk+5DGbF+jbzGXzqO1j0UY+NrDWWM9TlX/ZcOgJ/Rc3r8L1n+EWnjn2zjtyPbWuoRS22Ixitb+VBYNa+KgJtVqij6kkDtnniZp19aGtMigAACCCCAAAIIIIAAAhsKMDQCCCCAAAIIIIDAcgH/FFnp8tEY4V0B+bfi3THLfnH8su5T13ENZf5Ta/j+PKsfAMfz+Pe2F0fw/HsjbdPL1+TpNrMsHnXny2vtz5ettNWmL1cDRX/x4bdfn26Bu7qWsQmnT7LJ4AyKAAIIIIAAAggggAACCCDwEwJsEgEEEEAAgdMJ+AenMY2bjOWej/Vr5P1Abo2xGGNfAv7MeLqv1f3aalY7AH7ndsZf8+76l7+av42UQ1jJPl62JltjeoqNVuYwSjeaYm/Dum6/Lu3boy+ov01oUu9I6dsCbq50ziDv3N8543+yLXMhgAACCCCAAAIIIIAAAggggMD5BdghAgggcC4B/4S2TH2XZblfe/1aqT5ZjrHWuL80jt+boXSJx9C4sS7OEcs9H+s/nfc11NJPr+V78612AOxbWMRpB7+dwg5ZrwfCOm6NI/os30rjWmJ+pfXYn3v9P4Fsw80ePXZQ3sY43Gto/9pTjMNtjgWn4v66iG5rn1dG0V/MfFO/GDO70xyBiQI0QwABBBBAAAEEEEAAAQQQQACB8wuwQwROKhA/QFVe21TairJe18Q+BFr3TOW+QvtAXh/KV8PbtFKNMxS1fq32tbafKKut5xPz7meO1Q+AtbX+ENOeLaW69rCip0fNy19SOwS+N+wrdaP6jL0pX4YV319lna7vlZbRdRlWPOsV+8/qOKmx3DwmdThbo/ighL3FYuVD1eTstndu8jJ+uqGe7TuAbqTCCm6J5XghgAACexRgTQgggAACCCCAAAIIIIAAAgggcH6BX9ihPiWP+5x7HfuS36eAPm0fi61WrufJY6s5GHeKwCYHwP35rd1fpc1FWH1S1Bqo3KNW33ccauB1SmsDqNyjVv/dMrl5vL2S/W5vfEu+dqWt1qpTtOqHyuOfe0PtqNtEQM/24MC6rx6DDQcql/YfGJoqBBBAAIEfFGDLCCCAAAIIIIAAAggggAACCJxGQB+Qn2Yz626E0VYQ0PPlscJwDPG2wOoHwH5bY/q6Oj+dKdN0/+Lva//YNlV+ltZXhnw6aNb4tTbrlsV9e37dGfY9mu85pmusWHdPscZYjPG+wNh9Hat/f2Z6IoAAAggggAAC7wnQCwEEEEAAAQQQQAABBBA4j8C7n8Dq0/UyzqPyWzsp72Pt+l2R+Hx5/t2xPt/vbDOufgA8GUhfA1TcD1mtpz9nzWNgNbB2zdfS+trAGlMR6/zBXSHtbGyLTnHpUjczkv4+XUVplm1t9iqL79e+HZs+DYW3eze1faWhiOP6OsbKVO97U35qvNNn6tiNdv19tf1vlTam3WdxvL+e9/TdFbf6+70eS9+dl34IIIAAAggggAACvyDAHhFAAAEEEEAAAQQQOJGAPiydsp1WO/8wVumUcWiznYDu0VCMzax72ArvO3d8tfe+n0g1XxmfmPc4c6x2AOzMta0P1Xn7RxvP1VK1jg+lrstYWl+OF6+Vr61reVm2k1lFsrQMlbeibPt6nQ7xk22VCkteXipXvFS8UTD2dLwxJF0mCOj+KWJTXceIdeQRQAABBBBAAAEEEEAAge8KMDsCCCCAAAIIIHAmgamfxE5tdyabo+0l3qOh/JJ9DY3rdXF8L1May7fKa55WbDXn8cZd7QD4s1vXMZ7PqLxHLIv5oXpv56m39dTLj5L6uj3d+bo7W6ciLtOK7t9KjuVr5fXnwjtjzenje5jT51fayqaxV1V5NJpQjAACCCCAAAIIIIAAAggggMC2AoyOAAIIIIAAAggcUsA/XY/ppzeiAxjFp+dlvlJgtQNgf5yuE/jVUHpt6e/e0q/T/QTQa5Q+ap9zQ3VqOVbvbdQuhso/G/q1KGPaCuK6La+/XlsDTeu8m1ZachlzF2e7f3l65o5B+20E4r2NM/g968tajfrK770xMwIIIIAAAggggAACCCCAAAIInF+AHSKAAALnFvAPX5fu0j/RHUqXzkH/6QKt+zB9hOktW3OpPI6iZy1er5nXXK1Yc55jj7XaAbAz9OR2X7v+ALK/ssO4ro/Hoa63tobFX3nc5WxtvayktPwAABAASURBVGXs532Uqp/S6/jeWiXXmFp/bf14L8fz60eLfed8vRcj8bAyewVUq9vhLvQtYMVaS9MjUIaPLQ/Pr5VqzBhrjftL49j96hS2ZygNgdeeBFgLAggggAACCCCAAAIIIIAAAgicX4AdIvBDAvZBbHE2kyZfp9tP/BS3zN+akHxQoHYPYllcytj9j21r+ThuLV/rs3bZt+Zdex/bjbf6AbCWKnalffhz1F/EN69opF4cu/R5r1CqAs2mUF6hcg9dq06hvMLrlOq6FmrvUavfc5mvO6Z7Xu9n16a77rH2zD6up2uP/yvj9YfAhqj0V/bMPhFAYM8CrA0BBBBAAAEEEEAAAQQQQAABBM4v8Es7tA9fJx/2ttr+ktfR9qqzobjm8rp1T8vyOAb5IwpscgCsx2Qxhp5JxehAmk3Raqg6Ra2+Ve5tx+q93V5TrV+x1/V9cV16thRbL0FzKLae50Tj+18eoPRE22IrCCCAAAJHFGDNCCCAAAIIIIAAAggggAACCCBwfgF2iMAJBVY/ANZxow5ulL7jpX5ltMcZazlW7yPrhE7h10pjX13vKbTWWsQ1av26vUpjOXkE9iugp7WM/a6WlSGAAAIIIIDAmQXYGwIIIIAAAggggAACCCCAwLsC8fzi3THO2i/aDOVb+2/1abWfW94aP5bPHXPf7fe1uug8lB9f9V936dJQjA/RaKG/vzXGy18pUO/3WEuydVmbOMY9r/JbWNJ+lUdJfu09Ip6XKVU7pXuO29q7/wxKcbFUYeX2Sp29dbouYs9bWnNttv00FGvN5XO0xtOjpGjVj5TnnFPO7RjpfqzqMct3duNjttJ3xqQPAggggAACCCCAwNkF2B8CCCCAAAIIIIAAAggMCuTB2mulPpS95ngvBWQzFGX78rrsG+t1b8qI9VPy5fjx2vuXc8Rrb/Pbadef05ldJe3rmjzWZ4UDLn1FtDnFnAq/tdc+16ucnv+X7Po50v0nW05hib2UGwtrNvh6t3/s5xMcKT36+pdbR4Gh/PKZriP4HNcr3t8RwPAdNfoggAACCCCAAAIIIIDA+gKMiAACCCCAAAIIIDAs4J/mKh1uSe2nBXRPWrHmWlpzxPI152OsdwRWOwB+Z3L6IHAIARa5PwH/D2D2tzJWhAACCCCAAAIIIIAAAgggcFQB1o0AAggggAACIwL+waynI82p3pmA37eYxiV6eSybk/f+ns7pS9vlAu5+TVc/AF56vh/7K798w++OoNkV7/b/Xr/rrc2pS4pk6SO+t6r1Zu5sqDXChuG1EwG/nztZztMyuEAAAQQQQAABBBBAAAEEEEAAgfMLsEMEEEAAgSEB/wQ3pkPtqduXQLxvMe+rrJV53ZQ09vf8lH60WUfAzZ/T1Q+A11lsGKXyd2Nf/31bO9S0vdT+mdtr2fC/bXxtY2MU/0Tuo/zaP6xkZ1kdTg/FbblDTYbqbt13mwytfUrdbjf2wwuz+9b/M99GYL/a9/9wwS7tF9XeXwqtjBcC2wowOgIIIIAAAggggAACCCCAAAIInF+AHSKAwCSB+AFtzE/qTKMnAfswPA3FU+PKxVBf1VW63D9x93unNp6vpaqPoXE9Yrnna2OozOtJpwu4cyutjSTr55h8ANxd9nQg2tp0WV5DUFnZrnWttnuM1nrL8j2unTUhMCzQHwLbo6x0uCW1CCCAwJYCjI0AAggggAACCCCAAAIIIIAAAucXYIfzBeIh0/ze9LAPvwcPf72+JeX1Y2mrv+5frBu7VtvaXCqvhcbzqNVTNixQs66VtUZx+y5NOgDuD387OwBW7OoguLVBylsCXXdJilY95Qh8WyDbn08ezbVYm/4/WGo2oAIBBBBAAIEFAnRFAAEEEEAAAQQQQAABBBBAAIHzC7BDBE4rkKcdACf7yTmnnLPljvDy06Gx9Ft7GVuX139rfcw7R8DvVpnOGeNMbUuH1nVtz/oTpoxaO8oQQAABBBBAAIGtBBgXAQQQQAABBBBAAAEEEECgJaBPe1t1tXK1H4paH8rWESjdl4xajlW7XjL+d/puM2vNplb27uy1sVQWx7uesty/Adx1jwb5T5XXxvr27zV3tHftZyim7ae7pDQU00aptRpam+pqfd4o09+jWwndV0Wq1PVl6fEMvDHr+130HMZojSSiJdEad265mIZi7nhnaT9korraPv1+hjo9o33EZ0L51E36XxiKLAIIIIAAAggggAACYwLUI4AAAggggAACCCCAwOoC/sFvma4+EQO+CLh5rGh9QO9tWvU+Vi31vkrV30PXvxhXo/47tU7xlOaUc14Acx3fTi9tDOUtub8e494PgO91jYwOhRWN6q8UaxtLYmzROeVU/i9ZyWukXf1kW801sq12OJK1GI60u59sK1ojbBheOxHw+1lbzlBdrT1lCCCAAAIIIIAAAggggMB8AXoggAACCCCAAAIItAX4lLZtc6Qav49Ka+tWuUetfqzM+8Z0rA/16wk8u48eAOvQV9F/C+/SJeUVfr3ewqaO1FnDMqzodK+4x9Nt7hgbYpXfEeDR/447syKAAAIIIIAAAggggAACvyrAvhFAAAEEEEAAgVMIxA/XlT/Fpg60CZkr3l2y+pbx7lh5+r8BnL7+U27ar7dbmM8Q0+1m85HjbMp7+Zqpxp0Sa8653lhTVq42683ISJ8SiP99iuc/NXc5D9cIIIAAAggggAACCCCAAAIIIHB+AXaIAAIIHE9An35PiePtjBW/K1B7Ht4di37zBaL//N6Pv8o5jqP8O2Opz/V05U//9q8iZxWowqYK3/S9luzlXRuOoXWV1ypTaD9DoTbfjHJtcS3ak18r7+Fla6Q+ZisdmaPVTeUjXVepLvnK61UmYZC3BfQcDMXbA9MRgY8IMAkCCCCAAAIIIIAAAggggAACCJxfgB0icGCBoQ9fVXfgrbH0NwV032vx5nB0mylQ2pfd4yFWWafrWv9YpjYecaxa/tpu9K+Avjbb27s2HddUXtc2XCuLY3wyX1uLylprKPfXakc5At8X0JM8Jb6/UlaAAAII1AQoQwABBBBAAAEEEEAAAQQQQACB8wuwQwTOKqDzJI+z7nHP+5J9ub7aiUnZxq/L/vE65r19bWyVpfG/Arq7dEmR/3JSKK9QXuFTkCKAAAIIIIAAAgggcGgBFo8AAggggAACCCCAAAIIIIAAAucX+Ikd5p/Y5e9tUofAHsO73+k3gH3xZTq8mem15bit69aIrfZl+dz+rfaUI4AAAggggAACCCCAwJYCjI0AAggggAACCCCAAAIInEegPKuoXY/t9p0+Y2NSv1ygdl9UFkfW4a9HLCcvgWUh61rMHbUcI6WyRNfXUZXzuJZMef/LOaec80tbfctX4RXKK8prlQ2Ft5+f+mY8jSNovWXE+in567jZjsBjpGzlirEh1EZRvSU2xlj/l36xQ7k3Xcf6NfIa06KztVbjkrpuIJLVWVRXYkO+bK9VVh0gFFbXZoNdRsL7haHeyto0k/dSa/vWpI9One1jSTxGOmmuZh7KZGcPsv3JaYVmGfOqG4uTqrEtBBBAAAEEEEAAgWcBrhBAAAEEEEAAAQQQOJiAfbafWuFbsc9Emx9ue5uxNI6htuWcKiM+LxDvi/JxBbpH8Zr8+gIyjxFnkP81dCRx/RW0troIobMJO7iwjlZn7/7q7Pe6swuFJfbSWJb0AymdHnb82W6sYctot/5UTbmieL3WGr45TtxPmV9rXeW4reu15lt3nNZqy/K1Zi3HnXq91vyMUxfgPtRdKEUAAQQQQAABBBBAAIE5ArRFAAEEEEAAAQSOJjDlk9Gt9lSbe6u5GHe+QLw/83vTY6lA9C/zz2Or9rlEVyr1qF3rWNhD9cMxeAA83PVXa2+4t+RXFXa/78b98WKlzT2oQg0UyhOnEdAt9TjNptgIAggggAACCCCAAAIIIIDAewL0QgABBBBA4GcF/FPSsfRngd7ceM1zzlBL+8+Zi7afFyjvb3sFOgZ+fENY/bxtzHuZp6p7xOAB8KPZYxof5vfSoHGVHyEI7fuvZpfXI92pXiigm6S4DuP6/ZWKPfqC+tuEJvWOlO5OYM79393iWRACCCCAAAIIIIAAAggggAACCKwuwIAIIIDAbwr4J6VT0t8Uem/XLc+poy3tX87D6UYp8rhuWZfljx7Lc4+xOzsvvEZ7VL97Sq+ns+2215rH+Nf21+vBA+Brx2+9a2tDsXRdjbE7K1dUh7+i9f+OqN2k1ybWNym85ta+bxvzXq+2rfA2pJMEel6z1L1T1Dp5tdX1zW+pJfF34prvC3k7lcDQ/T/VRtnMAgG6IoAAAggggAACCCCAAAIIIIDA+QXYIQI/IGAfhvZnFZ7GLcdPx6fkY1/ybYHSUi1jma6HIrZVXm2Veujaw+9rK/V2pHUBN22l9V6P0pa7lz9aPnJhrmx5RX92+GihnEZQej2osnZ9G6XX0tT/XqfKj9o8x04PgLXFKVHZ46SiKWOrzfNgKrlGVyG+1qS+Rvk08qM2YzEyBNVBoGYZqmM2Ng3lsVj5UEX2RAL67wM8TrQttoIAAosFGAABBBBAAAEEEEAAAQQQQAABBM4v8As71KfbtSj33lnBWFgTXjMFZBq7lNexrpYv25fXtXtbK6uNTdlygZp1rawx0/3gt7yv6X66qNFS/6M2iv7C3lTjYZfVl9pfY6cHwNVV76hQwLflXB1vFyT7Ewj3yhfn90ypl5Wp6hRlOdcIIIAAAgggcD4BdoQAAggggAACCCCAAAIIIIAAAucXYIcI7EagcnY1a23j/d88ANbJ2JSYtdoVG09Zm9q8M6VQPWJ/jRcj1pH/joDfJ6XXFShXxrWG97MJ8Nt4tjvKfhBAAAEEENhGgFERQAABBBBAAAEEEEAAAQQQmC4QP3mO+akjxD4xP7U/7d4V+Ey/eE9jPs4eT6li+Tt5n+O175sHwBroNqi+rlwLNbHoLl1aEjbEm6/b+u5/P3Z5fR22XNu1tPWum1LUqUjRF/sc/YW9qaIVVm2vcv7y2pp89ZXTP6kdA49Pa9tenlb66ck16Nh41sb/3t97an36/paWL2tuGy9LuT6agN9Hpbe1l39cNf+I0LNx60OCAAIIIIAAAgggcEoBNoUAAggggAACCCCAAAL9B+H6ALUW8NQF9OFxjNhqimPsq/zc/rE9+fkCtXsUy+aP+NxD97RL+T6kZXRhkdNfyrf/pdGfbC0Ulry8OivxsOz9pfbX+LuXDWSuTZMt6TnS6X7qG7ru//qeeoU04Se2b+UnDPPFJrnfa7YVDIVVf/UV19ZaSLadXCNZ7jkeV4mf0wtk22EMu3x5IrxedQQCCCCAAAIIIIAAAgicVYB9IYAAAggggAACCKTmp6P+KanSxM9kAXm1Ysogrb4qn9KfNuMCspwS4yPNbxHnHesd2yo/1l71aveISQfA6nacqJ14H2f1rHRrAX8+PA3zkT28gN9VpYffDBtAAAEEEEB6B6F9AAAQAElEQVQAAQQQQAABBBDYRoBREUAAAQQQ+GmBxwHRTzMccvP65LuMuJGhutiO/C8IDB4A+x8Dx4CID/YWK547fmzfym+xTsasC1zvQU5dekSyfOLnBAKd7UFhSepv6ht/eCV+EEAAAQQQQAABBBBAAAEEEEDg9AJsEAEEEPhtAf/gNKa/LXKM3evT71r46ofqvA3pNIGa5dyysZn892+s3bL6wQPg4aFvC7z/e6p2HfPDnTeqLW9COY2t8X46VNZNuZ46vo9Vto/X3ubgaSSN+bjVWv4r264tRGVfWQyTri1gz1//R5CNq7vqYZe8EBgToB4BBBBAAAEEEEAAAQQQQAABBM4vwA4R+HEB+wD1xwXW274sh2JspqG+qqv190+8PVUbzw+lakfMExjyHKvzmXQfW+Fttk2fDoDLpbSnLlu2rtsjbFujG1DOUFtj2Wbq9ZTxn8fqui4pnkufr8oVPtdytZ6A7p/HeqMy0j4E+kNg+2VSuo8VsQoEENi3AKtDAAEEEEAAAQQQQAABBBBAAIHzC/z6Du0D00Vfjvt1v7j/aDmUj31ifqhPrIt9Yl5nG2PXaqOI7ciPC8hMMd5yuEW8j6388Ahr1D4dAD8NqD0qngqPciHQ/axVB79lTF6d7oFicgcaIoBAst+ZbIEEAggggAACgwJUIoAAAggggAACCCCAAAIIIPBzAjo/UfzQxk+1Ve7dqW7nhptpHwBvOOn40Dq5mRK1kfTwe9Tq55SVa5jTd0nbct7W9ZI5ztK3ZVMrP8uef3sfU+6s/wmg9Le12D0CCCCAAAIItAQoRwABBBBAAAEEEEAAAQR+T0CfmMb4PYHv77j2CXetrLZS7l1NZaxsvL7m72XjvV9beN+x9LXnmiV/6WILqEVn5Yo1Z5szlr6+Z9F1l1QNW3P3Ein1ZbbuPr3o+hpzpn5uaw76OuFToX7JrgWPebrr3Pc1Xee15Vsmp5z++kj6e2ktrv00dmr8qM7CDJIiWf4pGt3WLtYGini6H/f9Fvu3e2Aga6/mdbxsRfJpxd3M2t1ffSe7srRfp9m2UmvFa4cCduvsFyo9Rbr+6FG45uzdbu39EajlrQkvBBBAAAEEEEAAgZ8TYMMIIIAAAggggAACCCCAwBcFah9Wx7La0vSheK28LFM7j7KO67aA/L1WeYVf11I3jmlsp/5DEdtuk/9rLW3KdLHvO/kpc0xvE1egXvHa8yqvxZwyHyvfzp6UeqRKmdfVUm9/TdNBfrKt8xrZ9tuOZLVpdz/ZVlSGFfE6hUC8s76hWFbLeztSBBBAAAEEEEAAAQQQ+AUB9ogAAggggAACCCCAwNEE4ifbWrtfKx/Dy2Ma68kPC/iB7XCr1J99ReOYT7v5+dvNSu4LmQp87/Ca6YT9WjytxOf3dFqv9Vp9a961duDr93StcTccZ8WhfddKVxyWoeYK6AYo5vajPQIIIIAAAggggAACCCCAwHkF2BkCCCCAAAIIIPBVAX1orVi6CI2hWDoO/dsCS84Z26N+sma7A+CLPXyKybux9v53tS5yVWePyZNbwzi/5fX3yGoYq5n7st6+k8H0edzY67mmfhXbt/L1ntuU1tbQmEmuHo0mRyv23ffr9r0p7Qt4myPglq106ljiV4y1px4BBBBAAAEEEEAAAQQQQAABBM4vwA4RQAABBBD4nkD8tPudVSzt/86cZ+0TLWM+7lcnCx6x3POxX5n3Nt9PtzkAtoPfruuS4v5vDE/Za3/oGrFCp77YwPXtXkWoWi37Mn8/6WrDjw/k83la9rD9918t93JvV0u9zSfT2jpUdluDLV+3TiUxbrXHT86+v0/eIbPsH/VWGh+gWv6Ta2WuIwuwdgQQQAABBBBAAAEEEEAAAQQQOL8AO0QAAQR2IFB+kF0uKX4YXtbpuuzv16oj5gm4naext+5DvG7lvW9MW22nlS8dKfZX/i/95etB7bT5P9RKSyunEnoZZZu1rjW/x1pjzhlHc5ftfe9l+R6vtf4Yz2vsD4FtO0qfa05yZXu7H16eZEt73EZkruX3uGbWhAACexJgLQgggAACCCCAAAIIIIAAAgggcH6BX9th/Fze879msPf96r6Ua5zzCbf6e5TjcL1MIN6HZSO921t39t2+6qf+Hv03gC/+bV3VrhF2qJxzTjnnN0d7t9+b07100/weL5UfKNDcH5hmsym0/hibTbTPgf23S+k+V8iqEEAAAQQQ+G0Bdo8AAggggAACCCCAAAIIIIDAaQX0wbTHaTc5bWOnbqUzmFNvkM0tFPizU9r0Zwe1Od8elr9vfyNY6/BYuLs3unfJ9n+LZKmiSykpLPnAy/euNE6nFbQitvN8bOtln0i17jI+Me8+5ih3rut9rIxVuED8zRjKe3tSBBBAAAEEEDiXALtBAAEEEEAAAQQQQAABBM4nED/pPN/ujrmjeE+Un7oLta1F7K+TB49YTj4KHDUf7/6SPfylrks560GxYezw194fL11fupSmhPfytuqrKMu93lOvV6q/E9im609b+9TW1ZdZqvoF0dl8Q9EPrbksoyTn/HBJ2UpbYVWrvTRHHMwOoy8pdX10qbNMZ/frGpf+OrZ+zQvxtXS7knL92800eWTzMihDNItafmygWp9YFvvbFP2zG8u+nL8+K3p23ouvLd8tW+nShelRHYql49MfAQQQQAABBBBAYI8CrAkBBBBAAAEEEEAAgRML6MPUE2/vkFvTPVHExeuD6aFr1alPDJV5lP29nHS6wGcM7VTGjowq737GNLBg3f2B6maVdubx17fSQa2iv/jcmy/immY7ZvVIIe9lSlX+iLTwJ6dk81zj+p5T6ktS+PGyoTQ0t+xQy1hnTcOrrInXng/Nd5f1NSrd3eI2X5B2rdh8oh+YQI5T4gco2CICCCCAAAIIIIAAAgisJsBACCCAAAIIIIDALwjo2MjjF/Z7tD3GT7619vJaZUMxt/3QWL9ad17DuDPl/6rf7vX7ftEfFH5RT/0bhj5OeV3vNVaqpbXaaE1ltNq+UW5DZ30FuD8IHlrHG2NP7jJlXrVRTB70gw21LsWCKe0+JMWCIUa7btVA6/bYag7GfUtAt+WtjnRCAAEEEEAAAQQQQAABBBA4rgArRwABBBBA4KcE+BT0e7db9jG+t5LfnDnaez5KeJmnse58+es3gIt95bzw8K4Yb96l5vaIPf2GlGlsszyf7eBXB8BKk+UVOaU+l1b7KfcQr6dM4ivydEqfT7XJdm77CJ9VZ+q+Sy8bTve4t+EVq9ZXrVTXxPoC/hyNpXFmb9uX3W5On+cNAQQQQAABBBBAAAEEEEAAAQROLcDmEEAAgfMJ+KedZXq+nR5nR+W90PWWq9eH3Iot5zjS2PKuhe9hqM7bzEllr5jT5/Nt/5L+6ueh+PyaBmYsb5KaxjJdHyXiumv5yj78FLVStdsi+x3wZSttnqT3BN7Y0t1uaKWF9fu1sWqpFfMaEdAjMhS17tZez6CTPzXxQk+fKrk4oQBbQgABBBBAAAEEEEAAAQQQQACB8wuwQwROLOAfZHoat2ofhMZL8h8S8HtRpu9Mr3s4FO+MefY+NfeyrHY91SXej3qfOPpTi1ih/FPldhfVbwBvN91aIweh3jxcvzlFP0zfV2OV0Vd8+c1XqPTLS3ln+tFlq0EZ70x0nD7lbnV9nNUfd6U6BK6tHv+aCmUInFGAPSGAAAIIIIAAAggggAACCCCAwPkFfnWH+pTT41cNvr3veL40dy3qW/bx+6k01tXaxvpfzZcutWuVKaYayb6Met/WqNN618d8t/QvXWw5QzEycs455ZyTf5M45/x0PdL9zer8Zr+p3cyku8XULp9spxOsPj456Zfm+pV9fon3F6fN9qs9uG/98eIx2JBKBBBAAIHDCbBgBBBAAAEEEEAAAQQQQAABBH5GQB9y/sxmnze6i6t3/fUBtkdtI0N1tfa/VjbVfWq7Ib81xqiPv8bIB/wGsLbtUYdJyX8BxtLY/9o2W1+N7jUx72WfSa/red1LnH3K6lrjTCmPc22dr63H55yyT29LenSB2pMQy5bsT0+SRzmO5ijLuEYAAQQQQACB8wiwEwQQQAABBBBAAAEEEEDgNwX0yWctflNj+a5rliqLI/un0EpjeSuv/h61Nl6ntFZ/pjLtcUrU9izvnFJSmgZ+VO8x0GyDqriz1vC+MqWtNlPK1zsA9m8R+6zltZcvSsvt2nX/DVFLX8a9MerrfrUo2ne23q67pE7f/FWdp8qH6NupbRHexOv9up1qza3wXrc92KF06yDYlpwU6eagvNaQvGs/lF/MSfuOi986W5AiXS6pFZ3VqU3X/ZfKuC/gtr/0lN5r95tpkQ+tOPYZanfmutavhpdHo1q+ZuPtVHfLZ/s/gj70Nxf8WU6h/C3UlEAAAQQQQAABBBA4vAAbQAABBBBAAAEEEEDgZALZ9tMKq+pftw9BUy3tG/D2tkBpGgfSfSmvVVaL2E5jxusyP1Zftj/ytfY6FLW9ybdWXpZNbef9htprjd7uNc3h/CHZmYMiZyu9xWuPlHJa72e9A+D11tQYSdv2UJNsEGUkK3tEav58uyLbAsYiPe2l3jpbm2t46+tVTt/80ewKX4PyrVCbVp3KVZ9sl+1Iu/3R+oeitvDYvlZP2UMgWtXyj5bp/gSl8KM+4bLP6o/rMvoK3hBAAAEEEEAAAQQQQOCgAiwbAQQQQAABBBA4m4A+2RyLs+35KPuJ90VrjtetvNp5xE+nvYx0XCDaDrWe2s7HmNve+72Xrj3bgQ6AI5gY4vX7+fx3HaurfeO3VlZMpf6K7vaNYOUVfl00P/1llx7/S5ZftuHrvVk2RqU3RQiYgP6v1JKXl8o9XiopQAABBBBAAAEEEEAAAQQQOI4AK0UAAQQQQODnBPhkcz+3/N3zDd3D/ezisyvR3hWfnXXN2d6962uuwcc64AGw+Dx8G+umerymxLqzfmq0uLP15vRj3/7Q9/5Xbq81flxzzK81/mfHiTsYyn92VeeezZ21yz62/SOkn4I3BBBAAAEEEEAAAQQQQAABBBD4ngAzI4AAAr8l4J+AKv2tna+/WxmOxdis/gG00rJta+yy3S9dR5Mp+47tY36s75y2Y2O91utue7zWfr7kgAfAU5FuzE//ZqyV+XVtmL7uVmFN+7839nZ5T4py/6avvvWrKK/v/WZnfKJWehswW71C31ZWKK+w51iXqd+EtUnxxyrj5T2vdh73wukZO/jtFMmPg6/pjAGsqea3pH9pna3oGxz3TdsciuPubJ2Vt267l78zi3n7r7iGeWcI+hxegA0ggAACCCCAAAIIIIAAAggggMD5BdghAj8qoE89Y5QM9gFp9bygbMd1/0U3O+eop+4TPcu8t2ml8T4pH9tprHjt+Va51x89lUOMcj/av8LLY9uY93q19fAypbGt8io7Z5z0ANhv6lgab2psG8u/kY9rGcq31tbq02qv8loflc+P/hBYB8EWbdFshwAAEABJREFU03uX80/vSctzCZRPQuv63V3rEPjeNw5+LySDAALnFGBXCCCAAAIIIIAAAggggAACCCBwfgF2eD20LB38g9BYfu7Dr7jT9fPuOZS+M2scL/Zvlcc2Z8nXnsu4f+XH9qo2ZZR9avOUbY59fdID4Ok3Rd/YVeuc9TAop7C8nRLlPM6T/3JSaByF8grlFRqNeEcgv9OJPggggAACCCCAwKsAJQgggAACCCCAAAIIIIAAAgj8jMDYZ+s6+FKcEORUW2rdR5UrTrXZL2zm/IbjJ5wz2Tv9vcN2KDqz246a1266/jCsxY6WPXkp2ocaK/Uor73cU9UTCBxDwJ/amB5j5awSAQQQQAABBLYQYEwEEEAAAQQQQAABBBBA4HcEdL7hEXfNp6VRY3l+yDPWtfJzVhDHiP10n+P10fJxX8ovX/9jBI1XxqM2Jdl5pIGfcozyeqDrDqr+dGDbx6VL+sZqGXPW6H37vxp9TsedtdU+9NckdJeLray8oX5tVfbqbm6W7V+tay8v077TkjcduCt8DOUVt+tyvv5eW/011f5uDfvE9xbTvmL+mw2R9S1qi/QUtaH0i1aW2wBl0ZmutT1Fa08iUajNULT6/3q57Mq4mWTzVCRLn+JWT4IAAggggAACCCBwGgE2ggACCCCAAAIIIIDADwnoA9G4XV17qFwfiColxgXkNtZqyFN1rfBxNUctvL7VX+Xe5uip9qKI+5DJ0HWsG8prXI/Yrhw/1tXyPkaZ1truq+zpG8Dadoy5S/W+c/t9rv20mXwfY+m00fbSynfzmfXkdP1fuqXXq5ySXaenHy9T+lRx2gvtVDF1g2pbi6n9afcQcEeVKK+UQAABBBBAAAEEEEAAgTMKsCcEEEAAAQQQQOCXBPRpp4f27fmYqjweYumaeBUozV5bLC+Jc9Tyy2c45gjRQjsor1W2JNYeb8latu/7dADs0/kfAX49Of3LKeecUqcRKr2sPnl49cXaDoW3Iz2UQPZv/e5p1TtYiz3t9y+dDi7HGw42onJLAfuTbMvhGRsBBBBAAAEEEEAAAQQQQGArAcZFAAEEEEDgsAL+wXBM525m7JNNjT13zF9pL5sYQ/uuOXvfoX5DdVP7T203NNc36nzdnn5jDb8z59/FDmsV2vITuZ5dhSrmhA54G+27/y7p3//7b/rv3//sjFizNRpuXqy5x2LzRRx2gs6OMMuwU//mfmLboXbNAU5Q4U9bvxX9Xnn0BfW3CU3qHSmtCpSFuidlmV+7vVIvI0UAAQQQQAABBBBAAAEEEEAAgf0LsEIEEEDgmAL6tLIWc3cTP9Esx5s71i+1L610PbR/OXuondp76HpueF+lQ31V7zHUbm91vuaYfnON8d59cx3bzv3Xddd/B/Zih3rJ96x0o3n/+ftLf/qWsI//Z5MNhbdbO832oDXDJ7O1PaHYNd9sveK82F2L9Z5lZFQp14zV4kfDTERjKvptu0evUS3sa7Z5K+eL19vM+NlR435qebsX5a+2L1BVnic9jQAbQQABBBBAAAEEEEAAAQQQQACB8wuwQwQOLlB+kKntxDJdT43YT/nYj09Ao8YjL6daeAu5eXhZTMu+sU5576tU12WM9ff2U9t5+72k5br9eqv1ybkV168q+gqUbrWKb477979//pf++eef50PZjVaUc045P2KjaVYaNts4Y2FNfu6lXwVFfeM5Xf9Xr6W0F8j27mFZf3mRp16+VerzxHSruT45btxPLT+0lth+qB11CCBwJAHWigACCCCAAAIIIIAAAggggAAC5xc40w7Lz9/L6yV75RPQcT15e3jr6OZ5rytT9S3LvE9MyzZ+XevvdTGd2i722UNe6/bYaj3RuZV/HAJvtYpvj/v337//2hqEbck3Xhebeyi+saZTz1k+7Btt1m5r/xXXjYY/9LBuo7S1EdUpWvWUbysge8W2szA6AggggMDWAoyPAAIIIIAAAggggAACCCCAAALnF9jVDnUGs6sFsZgfFfj753//S5f/+2/qdAi7JoKNt/qYa65vwlg6/xmKCUPssIn+8CljyjLnSvgcU8b+nTauEtOh3c9VHxqrrKuNXbbhGgEEEEAAAQQQOKoA60YAAQQQQAABBBBAAAEEjiegT221aqUe5bWXe6r6ofB2Sr2df0Lt17+YyiPGGgbuqnRsvDi38mPtj1avPcV4Z/2xf8w/j/V6Nafta++zlPxd/v3vsRc3eZS8l7PD3/c6VnpprKGodJlU1Nkv4FA0Bsl/OcVoNJtcrEPyoZg80NSGfo9vadd1aSieh1WnW4n1s463i4HkxdjaahgPu6y/shUPhVUvefn8tXTJuNW+t30MWZT9rIuaJ0sHo+w39Xpo3KljHLnd7b43f/fs+dbvxZG3yNoRQAABBBBAAIEfFmDrCCCAAAIIIIAAAgicQEAfYsZt6LqMWD+U935qow+HlRL1vwRYPmVMsVKf2E7XHrE85uN98XL18XwtVb1HrX5PZa39zVm/j+Hp1P2p/XDbOasYHulLtXaO0Z/TNdI/PeB/f//0/wawNrvWMv3wxNO1xp0zjvZzjVScoWW7bsejdXr50eGv9uQHRy8NdlSQbS1DYdVvvDqzU0zpep09W4/nSFbyiPTyk61kSliz3b+u+8i2Y0Wy9DkeV4mfjwhkm2VKWDNeCCCAAAIIIIAAAgggcDgBFowAAggggAACCBxRwD+x3HrtPo/Srec64vhyacXQfmIftYvXnlf5WHhbpbW2Ki+j1m6vZeXadf2dtWrmGN9Zxbaz/uX8V5+hs2KFJbNff8aWLaxjztfUstu8Wt8O3mY2G7VLl8t/dqiuuPTX9vbBl25KGRtM30/xeu/6YptOaUqv9WnWzzv9NXOMCRN+rUltf3Htyn9tcUy8pYBurWLLORgbAQQQQAABBBBAAAEEEEDgWYArBBBAAAEEEEBgUEAf2sYYalz7fH+ofaxrzRHLlY99zpDXnmJ8c0+1+xfXpvw317fF3NrTIxqnv9eJazzXmgnv6qyY0PQYTRwtp/5MO9uqs8os/chLc9Vi6uTqO7Vt2a5L1//dyvu929sd4lb+lHQpWy+FvmX+VNVfWH9rkfpIE346a3MLufdhRbt9lfu7rl0ej0iTd5/4eVuAjggggAACCCCAAAIIIIAAAgggcH4BdogAAggggEBb4Pr5/PWswvPt1qn/5N4/408TfnxMpd68zOs6hrc7Qxr35flv7svvnVKtw9cUU5WfJcK++rMzu7b0zxI7prs+9vetqvB+MS+jroqkw0GLPj9viP22NrCu+zddvzTd2Rb18HS2Xg/LbvryeTzVZJ5XquuhUJtaWJ++2Pajf3hWecsm2+/1yVCBtbGya7WOMJ9qHhdqqrDmjUKrsYHsffbL1tMp0sWeWY/7ZPOG0xJaMW+k0DoOGIrvWa21FvcGZHYm0P917/r788fWVd7WsfbUf0qAeRBAAAEEEEAAAQQQQAABBBBA4PwC7BABBBCYIFB+iOvX3nXs831v10p9PE/VzvNDqdqdIVp7/NTexu7ft9f3emKmFa2mY2dnz2d6XfrTgV6Sy20WZT1uRbMTjekxu/MBOmQDytnetFYlglX+Y1E+FuX12ELU3sPb9huxC08tW33Z4a/tvevjuYH39PS51q+8VqmXzUm71B8Cm7nS66/MnP5btdV+ymjN5fZKW20oRwABBBBYJkBvBBBAAAEEEEAAAQQQQAABBBA4vwA7RGCugD6X9/C+5Wf7uva6uanGjn1q1ypTxHZnyWtfHp/ak+5XGa25fW1KW222K9esHtvM4qPbAfAWE9jZXH/QrHSL8SeNebFN1mJS57FGepDG2mxZv3R+9fdorLOzeiNs1PbnroP3V30VrQFUp2jVN8uzPVuPSPG/Xkj8ILCNwORvApfT6xlXlOVcI4AAAghsK8DoCCCAAAIIIIAAAggggAACCBxSINuqY9glr7YANQi8LaDfs7c7L+74idn/Xlb5l5MOO17KWwV+yHqr16LLuFUdKulsX4rXRcfdvdZuX7J0/tjf88+r7uxQtQ99y9eqOovyla1NtkPiXFZsfJ01b/qzd4+88YxTh5fSWEwdi3ZLBMbugtcvmYO+CCCAAAIIILBfAVaGAAIIIIAAAggggAACCBxXQJ93lzG0G/+0s0xbfaa2a/U/Uvkaey3HGLo+ks0aay0t1hhz3hj11lqX1yjv4WVK4++Yrj8b68zu+/L0dQ9/OkZLqg91XXd5HALbQWhShPo+qzJFf5FSeVjadV1S3Kr3m2gPtbAV6yZoXwq7tE1aiawscs4p579bWe6ra2/ZDtRVLgsPXSu8TvlWaO5H2HS21n4cpRf10twK5cdivJ3WdA/bY1IXj9vw2fZ/f2Zi/lbfJ099dNGXPt5UpHiU1HP2LCaLTtHvWc/mI+qdPlhqz3m6h90QW2dS2Fr73xvlFU9L0sY9nip2d9HZ3pbE1zbkvK10rYW1nn8f3+f3a1IEEEAAAQQQQACBLQUYGwEEEEAAAQQQQACBEwr4h4yellv0Dyk9Let1HfsOtVPbM0Vtr24R09qeve+UNPbXuPG6zKveo6w72rXbxHX73pTG8nfzGmcsyrHtrCYpWusr23/uWjuZPJudz6Sh0GFdH3FEzXCN/njymr01sEM/Hfjcrh6JH2h5+qjpcxpDmf6wUgvSxdfjvQVoL/m2zz5vw2Q7CX1E6q/0/hxpw59sY3tY1laQXiIN/HhfpQPNRqrU28Obltdefk29Vum15J33bHtVJEvTIX5qf7Bo4dneyrAiXggggAACCCCAAAIIIIAAAgsE6IoAAggggAACCJxRoPws2a/H9hrbeV7pWL+z18ugFWvsPY5dGy/We77W7qhlvqeYLtlLHGcsP2WeOMaU9uu22X72OENOf2nijw6FY/Td+uPjPnd9s0PTvo2l/TdEdQZ2rTnNu7Z0jc62aDkTvH9j1jzKvA7Etfmcc8r5GrpWeJ3ys6LLs5rPb2z7st2lPlq9vU2rfsNyn1rp0DRDdeqrGGqzpE63SLFkjCV9tTfFkjEO2PcHt3zAu8SSEUAAAQQQQAABBBBAAIGVBRgOAQQQQACB0wjoQ+UY725Mn5Qq3u1/1H7ac4yhfch5qJ66V4Foq/xri/VKuD+vljKP8doiltjxZby85nOuFl8ry3c79EyKW7luicet6BTJ9bj3Busb1FerP767++QzZ76tvXmoG+str71pqpdZrK4fo0uqVrw02aSgs1E7m1ORLE38nFSgs31NCWt2f3n7vuD2UPZ53hBAAAEEEEAAAQQQQAABBBBA4NQCbA4BBBA4j4A+2KzFnB36J6VK5/Q7elvtt4yhPUXnoXbUXQVKW11fa7Z5H7o/mnssWquK/Vpt9lge1t2f3dm1iEaW+qdv7N7b6CC361LO156q88g59+U5X1OV9//G6b3zD2QMtlPYAagOhLXjrrsYg8XlkvSN3jLUZsuYN19nS3kOu53X+2r3vj/3t7S9sJIAABAASURBVIJsmZz+ksK2mpK+cfzU7ekife6nnNevJ6zAm3o6ocuhmvi+PD3U4iuLzVY2FFb98rL28VF9qncXT58quTihAFtCAAEEEEAAAQQQQAABBBBAAIHzC7BDBH5YwD4MtU/w0z1S+PEPQT0NVafO+n7L1DcdzbyMdLpA6erX00cYbjl+f3zG6/nc48oOsWxov7Zs/2qN5+087Rvv/83OJpMi+bo9bS/dTvnyvbmdZCZFzoJJKed8j1T85JxTskNDtU92aOzVOee+j1+fMdUh8H1f2XJCV2rZY7z8wVA6vOKc4v+SXT0i9U9O+sKP1h3jC0vY4ZTZ1hTDLn/ypUPg2sajjfK1NpQhgMAZBNgDAggggAACCCCAAAIIIIAAAgicX+BXd6jPxcu969NORVlea1u2OeO19u3h+5NPGV5HOk/AbZXO69luXd4bXddbT5tV/T3q43zvfKu1nqnlEvAY7mMHwNbAHDo7xPWwkpSzFSozFBc7Z1c/S/tmOhDuM7/zlnNO/f+U2v5ziFLB61QerXW9Vvg3gofHy1btYdnDvXztni7YwLTfkwUTfLnr2fdX4dV/j1EppggBBBBA4BcE2CMCCCCAAAIIIIAAAggggAACpxfwD32Vnn6z9Q1OKtX5waSGv9dIj47irZ3L1eOtAcY7aW2K8ZY/2MLtlQ5v/y/nnHK+hmVev9P5l1P/Td/GODln65YftSPtHw3Pk9NhbhDoN6aD2D6zuzd94/saKWnVyl//W4fa75Md8ad2rVV9/HVdc7qt/Zqm8KNdXOzaQ9d2yesnBOLT0dqwnogp0epPOQIIIIAAAgjsU4BVIYAAAggggAACCCCAAALnFYifaMZdtspjm7Pl455jPu5zyifFah/71/JqQzwEoqvnH7Xr5HQffCTlX8Nr22mtj5e1e+2/xs1j2l71nw53+21be/3VqTlfDwQv+mav9esPMv0bvrpWuYVlX19q52EHwfrG62ujdUt0+Kq4j2rzak/36zLj6/O0rC+uNXYMVfs3DGWjUJnSGH1Z4eT1qss5p5yzsoMhQ4U3Ul7h1/PSMJ+yCh9AeYsuXVKMa7WekGvu+m4Nk8e15DPvmvN5pu5i67V7eU2Vb0RnB8JFdLrWkIrnYfdzJfop0Vqx9qZo1e+1fGzPtXV7H9V53lOVxZDJUHhb739Lu/5Z69I91e94IzqV+zikCCCAAAIIIIAAAlsKMDYCCCCAAAIIIIAAAj8goA8pa9ssy+MHn7X2ZyjTnmPEPWn/Q9deF/vX8t7uhKmIFLO2NrvDxNEr42Y7z1HYadXjC4rXe/RorVwtfFprrzMgfU6vsLOvcixv2Ur1Gf9YJI09I/rxbF92ytB+9/HiwnSAa1uKRWP5v769HZp2IfoDVF3LzkZQGw+77F9aZJ9pvdlBSf/vA7fqNy3fbnCReGgW5fsbbBd93lK9Rn3U6KOh1XksmdjHiOmS8ab2fZ3vWpLtKNojWb4d6WA/2dY7J6z5KV5T9xw3631qZbW62K6V935jaas/5QgggAACCCCAAAIIIPAJAeZAAAEEEEAAAQR+ScBPamIa91/7NDPWnz0f96+9ltcqI+YLbOU4b9xH60cuVU+F0io/Y7OofpWJRgfRTB6jje8N+gNg/VHRl1j/7i+li8V/Fhdd/2Nvdhisb532kXPK+Rrqo4NOhfIxVKboD4F1GBwrD5TXt309HsvOfTZnSw0vp7/exN7slVN0Skf9sX0lxS7Xn21VHpYtX8nrlL5UnrpAt8zj1BudsDkcJiDRBAEEEEAAAQQQQAABBBA4sgBrRwABBBBA4HQC/qlmTMtNDtWVbX/5+vfOBz5zt+WqWDpbbQx/tpeOTX8J2MmlJXJWKJtzyjmnP4ucr38ddCT3vNJkPzlf21v26ZVzvfyp0c4vsq3Pw7L9q0syuYYKOtunypKVp13/dLY6D8tOeJV7n9DlA018VTGN08Zyz8f6c+af7qxvW+k5t/uyq7j/vlJ7V/QXvCGAAAIIIIAAAggggAACCCCAwNkE2A8CCCBwLgH/hLNMz7XLz+1GHw57fG7W88/kpp6+u2Pvr1RjxOde12MR29fy7f6xdbvV+zVx/Fo+9d+8rNWUZXENj7pHbngk9bZz3pxyfoS+tavI2cr+LG6pnQgnRf/tVpVb6FqDDMbUdoODtCtzzv36tWbF/RvHW8zb5X4htyQlu8w5J5n0/2Zy1yWtQf8+qMoUaVc/rUfDFllWWdHxXvl4S15zxbZ9PZur3MpykHi95prXHKvYvw/tS/frPvXCVto34u2AAiwZAQQQQAABBBBAAAEEEEAAAQTOL8AOETipQPlhpbYZy3RNXAXsw2Ad0DTj2or3PQnEe1Zbl52v2eHo4/16wPlo6f29JP5uxLzXF+398MSrt0x96lZq+7zuLq475iuLu/9VxbGd8pW2t6K///6//5su//fflP69pPSfNbbX09y3hp70B5w66Lz9tc5upgNQD297rtTulDbb/4Fy3J3p9j4/WKnfke3uJU2H+ok7ONTC11/sShRxGM+vv9j1R+x/TX3YysK9aCz1IUgRQOAoAqwTAQQQQAABBBBAAAEEEEAAAQTOL/ALO7x+iv/YaXn9qPnN3Ngnu17/mzr73LXfk5jWV3o9AL6eYj1aeL9HyXDO29fS4Z6fqq2tLJa116E/DzzarVTz948d+v79l9Kftc92qNsfIltNvsXfX+6/4ZpzNnFrZOX/XS52Rmz5f/76b7zq6r/uv3Sx/1l1//KD4vs3cm3sp3zf6jhvculXa9tO/QmTPHK/f9/rU2r71TeB+z57e9O9vB/3NhbX77NRt/tiuzf9/na/0O0WeOj7t4zl/ru6bBh6I4AAAggcSYC1IoAAAggggAACCCCAAAIIIIDA+QXY4TkEBs4v/HRH6Tk2+71d/OX8lxxSqQ6BdXDph5lPS/uztv/nf+l//+//k/4s/e/ff1Oyw0QbJP2f//2f9M8//7NLOxRNdlZscc5Xr2QbvKVJ6f53+vh90v15jv2vfs4KdT9izOl7jLZ+L2NaW7kr1OqmlMXxPT+l3zfb+J6VbrUOtxhLt5qfcRFAAAEEEEDgWYArBBBAAAEEEEAAAQQQQOA8AvrUUbtR6qHrXwrf91jaMhnr5/Wt/pRvKyB/n0F5j9Sftumz/Rip/7m2sYM5uyrzVvTyim1eKg9QENfv+fnL/qt16XFvY/aHwfo2q/7aZ4W+/auwfP67ds/ZDhTtOin6zrVRizKNGaKoTT5vWd66zjmnnPOjWuu38R8Fy3L9l35tCM0Qv2GYs5VoLquLL62//8ZzLHwjr3EU+S8nhfIK5RWtIdXmXpetr8Lul/rkbNc+nt2z7mK/NmXYnqzK7kOl7t62S/4fCjRTuwdaSyvuazx7psd01JC+u+9sHcuwov5lw/fpkrdy7Hi9ZNwt+2rfCs2hNIbK1oybR//7dPtdesrrd8xizSkZCwEEEEAAAQQQQOBFgAIEEEAAAQQQQAABBE4soA84a9u7fTiZlNbqz1CmvQ/F2B6H+qpurD/16wlUntNsh0yKpHuhiLOpfRmqj+2UV6i8Far3CG102HeL5rmWn+eEbrOyPm0ztf2prjWoVScdRN4jNuwrrUCpJQOv6wluaOAbtpO9/o+Py+2wV+WhWZ/N2Saw0Dpj9JXlmx2SeJGPZb37OZR6nacqU/j1tDS00g0Kl2tkfT1KFT6m8gq/VqrrWqjuO3FdTdeLxxVcy1Nf/k4+8bMjgXgHd7SszZfi+44TeZmnsY48AggggAACCCCAAAIIHF2A9SOAAAIIIIAAAmcSmPoppreL6Zkc2Mu5BOY+p7F9mZdMZ28KS956ZTsJKyNZ2WukN3+y9RuObPPlWytLZr1y3/f5PVnZayT7eTkAtrLUH7pbRge1+uZm/03Wi6F6WJ1e/o2322F56lOrsJYphhX1L42X7CD4cvnPzpfVoi8+/NvxdpLtHnscnv+xAXIPAT2UikfJ7+QW7Ftdy4hwqovX5BFAAAEEEEAAAQQQQAABBL4gwJQIIIAAAggggAACPy5gZ1y7E9AJQhlxkUN1sd3CfD9NTi8HwCJTJPtRWguren5la+VhB7z9QbAVKVVDzdUfQevCImertPSIL608Px1v2+70NeyirLMyqylKp+34Ose0trVW5bxqo3uh8tTfCJ/B08TPjgR0n4ZiR0vd1VK0GH+ilep6arh3316dPfqCdP897i9V12de33wc/b71v2qvTShBAAEEEEAAAQQQQAABBBBAAIEFAnRFAAEEEEAAgS0F7p9y2yRDeave7FWbN06mD+k9Yvka+drctbI4V6i3s8H7X998b1Krv1dukLna/KXbPwDbXTrLKi6pszK/1lr704/GEvQt4L7qOl6fTXbAm3O2xI5KsxVZdP91/bW+TZzzX8rZCq3qcK/OV2xWhtMf9FqqIyLbrVVag/7aSlbYYs65t7rfDztgzxZ+bRPWX/lR3B9GPS7Xzdl2++cjpprBr5U/Yvj6a+kn9qP7NxS1dcWyT6zxbHOYt35XnNG3p+s+36jv68Kb2scIVWS3E2BkBBBAAAEEEEAAAQQQQAABBBA4vwA7RACBnxGwD2PTUIxBDPVV3Vj//5+9N9BuVOmZRVXtZP/v/7b3fBPDrWoQbmOwsWMnsV1sCqkltVpdkNlroSHz7v72DfeS/l1+dA9O0fOe90w9gD24qflE43Rq3jR4jKIe3zksrZrxRzUPO2G3MA5N4cZWY+P7R01JXmqDg3LMWEZJWmMVceFQQxJAAASbkwFuZ0TX97FnQ1my1qBcjJMu9VnA7WhbJ+WKTxnTL6nxLdBcIee2etp+Umr9Odr15z6Nr/G3sdavZ0B8n8P1GT1DDOTPtPT6Q58kV8PwZ9uonhXP9mfc2c3YaQbMgBkwA2bADESYAzNgBsyAGTADZsAMmAEzYAbMgBn4AQbyhewluVbKpXnpX5tv+2MZSP6XZc+X8j0LEChmZztn5rrn8Fu5mspruRxLTjk5ro1fycn4TUULzBGnvwJaq6hRnesDkIldD57jV8Lx1YW+5M2vUNv4Ibi5cvrXfh/6Upb3LSbEcx49G9rat/acuOtOdM9b3DW5k5kBM3CJAf1cX4qx3wyYATNgBsyAGTADZuC9GPBuzYAZMANmwAyYATNgBsyAGTADZuCPMJA9tD9SznVlsGn6I41SsAGM6SPg0LG0dGuT3vVd7Pdf0X3tI/ZdqCkqu+YnAFqI3edHfHx+BrQOx7ovGSNdyPEzSO5KZU7QWNA+EpPzFxVAVf1iAWeXTqYuybNJ7DQDd2dAPzWJuyd3QjNgBsyAGTADZsAMmAEzYAaekQHXbAbMgBkwA2bADJiBGQOX3munfzbt7PCWOWcT2mkG/gAD+VxfK+9T+rlVv7fCUuYtGbP70Mot8w4xSysv2TRj6P6qOcumbgjSBXkbqMmbQICdY05V1uCRXwZTDdoABEMGRETZlQChX60KIABLPovjAAAQAElEQVSiDKB7OJlDXxVPGKybr1lbTtBXuhX6YpeY7NQV245TD9Y06XMl6xvtTEMNEdwUgvtDiRBisAWPm74k5HSlEJg6VKvAdPWse1ItdXS4gLW3kAdAyCZ9DVhzbLYrwwwqXBuoWEvEByXOYW3etfZZbbWmtJ3JdS6k57wsneq3Tj1IS9A9FnKdufzWovebDCCAddxvpR/IlBxrqVbXuMGln2swNkHVpxkwA2bADJgBM2AGzIAZMANmwAw8LQMu3AyYATNgBszAGgP5AnFNrs2z3Qw8AwP5hntNXrOHtZ+RZft8xcWVMmjReTACWO1f0HEInGvqcam8uT3HoKJGwQSOp1POcaAcNRdtVY72uwrm5hktav6encuqjBewiTmqwYZisCHcNh/TpTyFxAmyaRxjEyvjAQQAuatEoa4xZT+iOnnJOVSf5ORe4hj9bAzezOOImEWcjuNOR11XXI/56pj6kqR5tS755mhzxMJM0JY4+GM6QC1B9cFnrnROPriEG9Kfq7b13ZDaU1YYSF5X3JO5xnEkSXFyyj7HSZANZsAMmAEzYAbMgBkwA2bADJgBM2AGzMDfZ8AVmgEzYAZ+hQG9XfyVhb2oGRgZ0DO4BWP4HcV81TumviJVW8UV02rofG47Tr0G3umSOSVPU5Zgk7ea0TR/qyFCv+q5H/0AAmrcqtE7+jUGwBQ90UW37zSJOsdjnL5YHcND8T0HApNH13EO47ROR0nXj58ADmt2h7qrsfVVw3ABN1AxDH/1Kk6FUK1H4P0E8avVPfHivMf1A+Un3oJLNwNm4P4MOKMZMANmwAyYATNgBsyAGTADZsAMmAEz8PoMeIdm4PsM5AtmyVuzNb2LW1M83TzxNcfTbeIPFzznVuO2XI3nOOdvfa+gn9v7FfuraX7/5/e4Q8gG7/EWwL4ie8Rszu73X2zw7ulW5RQ62TCVAC8IxI4NSMRwqKHbc55Gaas614CwK1E+P4gdQcmxMrdQ/F/BUV1sXLN7XfuD2sv9a2xXO6evrCzCEysh583n1mx9y1naiHP68uwnsCa3kk9Qrku8zEA+p1Ok7q0wGayYATNgBsIUmAEzYAbMgBkwA2bADJgBM2AGzIAZMAOvz8A3d5hvGlMupUvfXLaxejmZaO2vqs+5yPEt+825l+QtuZ91zhoXuZ9b/Dn3FWSz//r1J8f68VvYGj21N3heanJCSdpojX8GZXUZNncLG7pLfgCRzd1gnH5dNMDNcA8AArRhz8G+q3HtV8CZr0dEBQ095zA6ajOVdvaSaR1P5qprNFL55gAQAOtinHzKJYxZVsW0D0VwPgBpA8YG9jAY6lXO+uWymsDpeIgUI8T0sM30cU3ttYK1ai9qvHfioBf3XVRd4xWMaRYE14tzWJhylUk8n8NVyb4fPN/qUkaW2wv0teEc+nwFBnRvBe7F95ck+DQDZsAMmIGGAatmwAyYATNgBsyAGTADZsAMmAEzYAZaBvgiMVq0Pr1dzLH0RNok05ZStoTypv5OMrlIqb2nLqnxVij+HNbyvLJ9zof2Ore140v+jFXcCyB7cbUvNu6nbpE/j7UxJDnaFwX9058JCwFH+WtiBklS3Hpq+hLGfCVQRpWCTUJeh7OwWCCAFoXjMvhnVyietl6NUTYjQR2h/6jobHNrnAAVQfMJAKEmJq2V5rZ22QSFzyG7kHbpjwKAABDBM+uLXzxUQ7u8nsV2/Pd0EifyLuLvVa6KxG9CY+O1GMh7K/laO/NuzIAZMANmwAyYgZsY8CQzYAbMgBkwA2bADJgBM2AGzMARA2vvt4+CmsH8DX7jOlHb3CfONzHM+ZqP34SGh21zzuctY80RHlbk7ySuq2pfggbtz2Pqss+RvlbOY3Ks3Im0bZftCud0ZTx0c/suQpB1RMdmrqAh0ISqwasGqByCmrtE/QK12zNNF1Mzm3Z2dCPRa6w5F9Cp/dtWfyH+VjegRcbZ3FetcxxG66NNe1L9iOE/lZjNarp/5YSa5jMU1g0M9wsFv1LX0y966eePfj0PT79Pb+CEAd3XxInTBjNgBsyAGTADZsAMmIG3YsCbNQNmwAyYATNgBsyAGTAD1zPgd/LXc9bOeAP+2F9Qf6nd9fPouj+J56n671UqDh9bVdGvb65LYGgYVn28FDYSR3WTULklwJS6Rj2UQ/YYm6tqEquJmqhB46U+84XROrk2QGX0SVQ/lSVJcz3TVwd3vKgSRHB3TKoahfoTyhWnbhH1tFXJ2AeeuZqWaPU6Hpv54lnjv4Ws9rvy93Z19Dz8Xhle+c4MtPc19Tsv4XRmwAyYATNgBsyAGTADZsAMPAcDrtIMmAEzYAbMgBkwAzcwkG8VJdvp83fhrc/6gQHxljhYj7U5l0vj4xnvOZrzcg8W8t608h55fzLHgZeefbwDgqMDbq9I+XO29ETaJNf5y+hLUlkO1S5Hl+MvXgvjuwHDbDY8EbWJOJsvmzCGVQEgMDaSAVSbLjWO89X8reuNzeAaQXtllYFgU3VACaB6aR1PDVuM5kjbyhhAAEhv1YHDeHKkwhqquhZTv2Bm0Wr6dgNXPZutCkeJSEQuofhziNkxxdLO9KHfQ7sEunX25LKC8+ZfI4t3lSF5hJxDqRzL0MxzWJ613UoOgz9a5K4n+NBx6mDbpjP8kefS1mNYULd+0J7geonSb26h5zP0SHyzvOumJ1ftrLTdKttc1s2AGTADZsAMmAEzYAbMgBkwA2bgSRhwmWbADJgBM2AGbmFAL5XPzcuXjOdi3tk350/jxJyX5HJJZmzOXZIZ80syS3r48slPu5AWb8dzfe7XODGPfdbxyIuaPRXtPrjX7Mm15tTTdyTpHFOy7RUBNvcqaFzKH3c6WGrU/LnOsWTLcmEhdTHZUARlnc+QJUnzyQkgAFT7cI2QbJtE8yaw/NEcUBOW6InYlag8Nv4lNfMv+e5t01r7/T72X/vo9ryR5CrXANgwZ1Msx5KKl9wOMQLytoygZ0DUg7c0hDoYL2r4gnpK6QJNG05FbsFyqi0zFbM8+29bVXfib1ca01OS9c5l+JgYSG4mQ6OkD7TNdZp8mgEzYAbMgBkwA2bADJgBM2AGzIAZMAOvxID3YgbMgBm4iYH2zeGWBBm/JfYdYpIPSe1Xcg7Zt2I+d2m8NdcrxbU8LO1r7m/HqS/NexVb7rGV7d7Avssagr4DYvEArQmqDz4PDeD6FSZXw8HE0cVTzc1zULN38KtROmAY6+tPommgqlmpBQEE2PwV6riwJiCigXxCtUVwmb6C6o+chfXt2JwurAlgbc2q2kfHprCasmpi77sutOcm5KAyjoVrAwMKc7U4RFZNOaWklF7BaVWOl9lwtI5CkxOj6flEbkDyF6rXssIvLO0lH8yA7mviwUs5/fMw4ErNgBkwA2bADJgBM2AGzIAZMANmwAyYgddnwDs0Az/HgF9ArnN9truxPm2TJ3lPuWnSEwXlvlJ+p/S1+yC78J3czzo3eW3lDXvJ6bOpMs9M3xqys7owXw3IBfN3THocEvm56mHcR89GsJqkap4ursNgfQncUQr7UYoQYdaDXUxxLyMA9p1R0+kK6Bp1W6oxyJ+koCBg8Eu/FdqjoPlVKqUgwwrkFlq3xnO0/r+va/ctHlRxkvSg9E77NxnI297Kv1mpqzIDZuAHGfBSZsAMmAEzYAbMgBkwA2bADJgBM2AGzMDrM3CnHeabxbV0P/Bue23pp7CLvyy05WquZ8xWOZ+v8da5S3GqU1jy/YZN+5njXnW0educf2n/bV1tvWt6G79Fb/K0v3J5y9TFGHEnDM7MPozudy2hL38FNL1gfZXKJqYamZeWAlCbocCyVA5AvsK4wqGA4IhjjF3TqId4UwNYqAZewDoEBocAcA5twaOSwmFwjN0udqXQeqdTeYW1dOzuirZuryoUOEC2CASA0KG9ANQFGeZg7ap/grhfwjhPq41qbThzoRAK8wtar0X82YOcBEEeQ5B+Fu1G5ixoLLQxV+os5Wj5nK60S0i/pRkwA2bADJgBM/DCDHhrZsAMmAEzYAbMgBkwA2bADJgBM2AGbmFg7YWzcs1fOMtmHDMw56gdZ+Sc43acMa1sc7S6YrbgUv4tOR4Z0+6p1beumfvL+DbHXM+Yvyrn9Q7jPvTf0JaMtiGkHlWLWDjUwBSYIzMMcsh9NKPNtaQfBR8GmUnyYL1dK4GyPnu/X/d9w9M+RihgCQTzYQTF8smA5Ko2TDlWYNf3sf/6in/7r9hTl+2x0MIDgBLAoEcMErQNekTIxD3GPQ/lHPOJj7oGxzInODw55Tsx/opBlaxhqaCMXfLJdq8fB+UyzIAZMANmwAyYATNgBsxARJgEM2AGzIAZMANmwAyYATNgBszATQzk++y5nCfze+05I9vHc26XxmvZxHtiLWZuvyb/fO5Pj3NvklvXnu9v67znixtYme2XTTbMsL6zIUP1g9faFKaczmrk6JJkyMLZZD/yzrMdOVcG+hw39KuXY/h09RDGRuq+69jAJg7WE01zzyE6dtSZq2f+AwabfIK+WFXTvGdcXUBzRsguFDZZAQQwQHEA9YIInvq10JLx6EPrCVwHQACI4StgGpqz7IbGMIDGuqByn+JggnIvYWHq65r0iCded5femRkwA2bADJgBM2AGzIAZMAN/kwFXZQbMgBkwA2bADJgBM2AGHs/Ahd7B4wvwCt9m4C/eQ9WUuHWDmn/r3L897/s7+36GcwzdM3tZXUj9Nzqnpiz1e5+ZWxtqdY0r1BxVU5iQvzaKF4oAEAXsZZddbciqdCG+c2htgTn6vueVvXDW8fXvK/Zf+1A9MgKqVFoE2LgFUH2K6dhAF+KOR66hlMBhbY23QDMSW+KXY8TuFizPXra2+dqINXsbc09d6+kvPSQ0vmf+x+dSxVvw+Eq8ghkwA2bADJgBM2AGzIAZMANm4OkYcMFmwAyYATNgBsyAGfgmA2tvZ9u0+ZZesrVbvx8D8/vwnczzXBp/J9+j5up5muPatdr5a3O1f2HN/zftW3Z2vvK1DOJijvOZlrxr2Zdit9gKu5W1aVqDeza9GuxKOfhqwMJlvqf5mFMAMI9yDaCJy3a0QeqE2uBlk1WGrmmyajxBTVlhMkTNA2CQbMKyG8z841fGceFQrhlqHZwmKegL5JQ7FKYHvUNDOBvB1TBeCnnb7RhHCQyxoys4ecBkGJWCqL6sZTRzUyEACCgmhqN+Ycyxvi4XVJ8weKPGtvFx4dBcIcOknwWfk54gC5wyv+ka03zFWddivp73v8WQYp4Pg3m6zseT46JS1yXnPZv1Sxj2dzHN4wLIBx9mlkEOlvS1lUXJOeQ8ptXzvYqMs1xmYOmejLb6HNdni38WrcjlpLaaATNgBsyAGTADZsAMmAEzYAbMwO8w4FXNgBkwA2bADNyLgfmL1zavXty2Y+unDIijczidsWzJ+9B627yt/ZKeueby0ryf8mtft6x167xb1rrvHL55Z2tjqyIU+gAAEABJREFU6cqWCpfSq3oGHLdYqp1z5MxbSdvFU/8eq+KXAkWhGnWJpZglW83Jya2MHC9NuM5Wgo2vs1NQVt0sQ6WsYnXi6Njr3+wdEWz+CV8cC53GjOv3XQSbJxW6IbTlulSnE6B1BIAABkwBK8rS/YJiuWaVWpOQDjVcBeZWyBIyhgVE1QGqWAq9yQYglFeTwUsLDt/gnO94Pt5OAWL+X9ByjHjhA9zbOdDtUwzciHPcyndjWk8zA2bADJgBM2AGzIAZMANmwAyYATNgBh7BgHOaATNgBn6EAb0ZTPzIgk+4SPJzSd6ytaWct+T5a3PafV1T263zrlnjp2PbPQ062PkRgjKBiGYUF442+kLoZvchJ1iJEJQJjRExWeKGY727e0OypSn1Kzg2UPuxoasYAAHoC9ldlDIDSqhJTi/7wWzP6mQztjaAR9lT9jWnnMxIATVmCY7U0B/Rc1oXPdc+Rk/bAMWfA6BaMYRw3UGJAFAR49GrntFf66MuObpvEtzW0bz5+MhZB4pYQnXWS+uVQTUKyZ90IcercrZ/5XodgFsZwfsafH5o8GkGzMAbMuAtmwEzYAbMgBkwA2bADJgBM2AGzIAZMAOvz4B3aAbMwKsw0HZApL/Kvh6xD/VA5nnFWYu5/0nGuYWTctPRypOg8wZNPR/xPe8d85fvVfL92QACu7EMRID/FRRepR8QPDCC4uiUPQ1gExiFo11Ez04ydvRyLF2d5eHLYjEoMO4PnqpMqKWx/Pz6O8dVnlw0Q+jI3QAywKie475KXan4PMsACSdjcYTwYQYmBvRztAXTBCtmwAw8KwOu2wyYATNgBsyAGTADZsAMmAEzYAbMgBl4fQZ+eIftm8UfXvqll2t5Tf2lNzzbXO5ZcuZaHLZ9EAVo3hyyPy9yh8MOhr0henZ+CPYO1S8cfPNrT8Ma6Np0rs0/b5/qY52blrkQxNboQoQ6qMKOXdQF9zWmvh++wIXyjRP7vg8AFdWkr2Vp05endTxeAAxabeqixte5jMeeOTq2ODlvCJpf6WfztzZ+ucshlb763devghUNQOLbUE1KIpl7wFiz7Lei50SBot5u6YLGy5BXqMSIHIZpLFDlKa1FjHWqbiHrln4eTM9lIsThEuL6o3a6r592vxnax/2y/Wqm9iYv6b9a3AssrkflHF5gi96CGTADZuC9GfDuzYAZMANmwAyYATNgBsyAGTADZsAMfIeB+cvDNtf8hW3rs347A3Nec3wu4yv5cr9zmXtsn8m0tXI+L8dtzO/qWVEra0WtQXo1zi5T01cBgvySCY1HZOyiZEydQj5rT2su6aepNpgX53PyJTtT3ONka/Q0TdftY7//iu7rK7t8p0G/YOnZ+K1NVjZ9JYNSPFadvqOS5CDU4xWmPmUpoSYnKa5N1aM5dx7cssbSnGrjXvQsnSuRIdwmo/Ph4Q5lO5kjY+LEucWQky/JLbkyps2Vtp+Uv73+/fba7uScfr8VnckMmAEzYAbMgBkwAy/EgLdiBsyAGTADZsAMmAEzYAbMgBn4FgNrb2XnSfkuf27y+A4MiNfEHdI9XYrcu2QWv/RMpm8uNS8x9/3+OCuTbKuZ77D1HevNzDqpGR8HnhnVifSvSbr+wFmWaihAAAjJ+OYBlEAFaqZ+/CK4Z/NWqEZeAARwDJqHU81dosZ3XcQINYS7vca8QfQHUceaRZP8dQ7HKAhuKCTpCjVTu5BG5zfOptf6jSyzqZiNrxlqY0LHJJJLc7XtEZUj8iZehPlYtnNYSv9tm+qu+HamGxOQuxCa6XxuQ2hMVs2AGTADZsAMmAEzYAbMgBl4LQa8GzNgBsyAGTADZsAMmAEz8HMMzN5B/9zCXumlGdBzlfjORpXjO/MfM1dVJVZXGPtfy37NXva8mrWsbahgJAFNiBpgwtqkM/ZsxJ4JuehSReegBrDWEZQsY6UH94NSogi7wiEqqq+55HMxytoibvUmNMBBgmo9M7YOrrjkvEH2UX91tbrLQUtK6SN6NsF7Nm611wMi2FePYE98DGMFqpBiPDWaY3T9EXGP6sjZRMA5fWnL7W9Zlx5HmZZm2PZaDJx7YuR7rd16N2bADJgBM2AGzIAZMANmwAyMDFiYATNgBsyAGTADZuBODOgt4hLa9O178Nb+DvoSN0u2S1zM51yKfwd/+1ylPt+3eEub9ETaJHOupMZ/A6pGXZsWxx2ccS+1p7ZU85AhancvbjqGFdjDY+do/XpT6mbSsEpjuEkt0yxQFdIgXSgkRKDYs+lY3WoCz1EdvKSdqk6AE7NWSkQhtSWCuXqBHctDA5MBsX4ACLCmhCJLIMizVDY/OZ85dW/LURxjFEeA9tDXpZxRGA7trYHG58Bpi6dWCOaTc0wfPRu0dcw9SlbIJtRBc6Gt8jAm6ckjCv3cDLcdWaI2K1/PnDW/1iQYJhcn6GQ1PEPQ8KDUUXsBEwvKJUgXpG9Bm+tv6SSlcrkmt1TLGHG4BLr+xMnnIM7hTxS5XgSAANaxPvPBHjD/Oaw9VmnndJ9mwAyYATNgBsyAGTADZsAMmAEz8CwMuE4zYAbMgBkwA/dmIF8Upmzz68VjO35HPXlZk1s5yfltvPhNtPa5njGtnMc801j7WKp3ya6vCIU1/to8mr+ENuZB+tj7qP0w6lWy79OHfr9vU78aZC1UjkqWTKhxp+1qLFnHDJKUrYVsimltrc5p6//Gbxt4o17z3zi3maYWYzNsVDYgu25f/x3gr//9L/ZfX7H7+GgCZirjQ2jMqjHY2JQEfVXSP0msL8+wi+eUJyPzAeCa3b6v5dBELyPrzaIMBEoJcO2ezU+ZBQbVs9WrYcMFKzGyCyvuZTMQYF2CAgCOqaABVe6NlWpzCT7rEGjm8z80g+WLYSYooYl/CKrnHP5QqS7lHRm4sOdzz658F6bbbQbMgBkwA2bADJgBM2AGzIAZMANmwAz8BQZcgxkwA2bgRxnQm8PEjy78Joslt61c2nrrn+tL8X/d1u6hrXXN3sa0+jy+HS/p7dzH6bny0grnfIf4jJKUVXIO2YXWrvHzoqyWDv265F1170qJXVGoNl5Nhwvj1HXX18FCp6YjbexQsgnJjiQbvzVYNinzsWxXAEAAB7RTaa1N967rotsfoPqEUG2coB5psMkq1CYw9W7EZGOc9lJjqV86MQX0oc/PuXla+hEUm88r5zBcf7FhSl//ZgKrSTk5XlHhPk+2RUJqB/zEUQ3p7RmTqA5fzAAZ0PNB8bBT+RMPW8SJ78KAk5gBM2AGzIAZMANmwAyYATNgBsyAGTADr8+Ad2gGzMBPM/Ddt6M5P+VP1/9O6y31X357//e675lHst2Txi1a3/Pp6uqerbqw2art1ubu/ivUFJ1PQNnFbvcRO6JQn/vXxih3fIC6no3XCP3qZxZZdawt3NoV1KCnT+hku6I+NRPVfVbzV6gN4KPOLBOfPbVqHyhBIIABMR5qYLcYzQEqiRhHzML2pqpI1Gpoixc6cteS2lbPS4Lq7Dx4qOm+JGZxHr4nA3wqDj8f+UjdkYqT/FpDuOMaTmUGzMDdGHAiM2AGzIAZMANmwAyYATNgBsyAGTADZuD1GfjGDvNt3zl5Kb1eDgqX4l7F33J1y57a+anfkifnZI4lmTHPJNt93LvuNner33udc/mGdYeOV4ydsEHGpmOYP3TKOEE/euoRUR3Oxi97xeB55muJoePIfY9f687H3F0BAgC1YIMVVU6X/KJXBsVoLGQe2R+EtiEqXcuo1vqlb9+HKh3GEQBHQhwfAKoPGGVBBM/Ig+P6lXCOG9lTT1DlmaOUNNW2UjuW7YCsW2tWyuraQ3z6JHs2uLuvPoR+f5h/pLFW3qAQtn4ArLwCOFeQLkgXjvIvDBR7DgtTvmEC5yaonpwDb3yY6ZFO0Z6cWnnhPTl4+zrStQ2ddAUuYQqw8jIMTM/H8AQd7Wv+DBw5Nw5m+TPlxtkOMwNmwAyYgR9hwIuYATNgBsyAGTADZsAMmAEzYAbMgBnYwkC+3VuSOZ8vBPXifxEZ805yztV87y1fc5/G8/k5lu9aKD7nt1L2Z0W7D+nah2RC40TL9VzPmJy3JDPmWLaRx547jGpTdmWFauY+agOIcmm5xfl1IqMpT/y0sXtE59OeZWvlhQ1SYTGeDd+9vg4mFv0rRjUOV1y3mwvY/0SADeDQQdl3XXz9+4q9sGf3lM1UfSXcSypmBoDzR6Qrb7Vk2iTb5wkyVAxR9SpjfXCq4+QCINRgDkpAwQqpM6VMIMWB2X+Tc1T6fRf7r31Iqmk8mv+U0M624rhwcDgHTYunVlh0VKPuWVV0qSmP46uJviVJs88XZ+Do+Wj2On8eGtdVqvInrproYDNgBsyAGTADZuCxDDi7GTADZsAMmAEzYAbMgBkwA2bgbgzM3ybmuF3g+L1063ltfWnfyU8r11jQ/MRazDvbxU27//m45XhNb+dfp89Xu272luilFZb2sZarj0hXncZ8kmmrTV/aqpyMk6LQLZgm/KKyuQG8WiOGFIC2PEbJpo6lhtIll8Zpk/8GAIc1gVFvmrodm73dOC5sDO+//g3NUTZKewLyJWbrg/GJ6mJ6NW2q3lzA50BoTIPKePZr66eE1c+4wbHlqskX4piv5m3CANTmd/AANuRg3NOe3P/Kz9/FLc15uzjBAW/FwKOfD+VPvBWx3qwZMANmwAyYATNgBv4wAy7NDJgBM2AGzIAZMANmwAz8HAPfeLn9c0U+cKUX7108kLltqc3vNp5eP2ro3v7EPsGl2FS9tNStX6628/TvEIPrpU2Pe224BLW+1/UIqomeapMeEVX0vLbgsPYc0waOEsFmdsfcuaZit0Bf/wJcXdxI1io4rpL9Y+bckidjAASAHP6aBPcjZAHJ2TDO0Xl53ktumKznPUiNw4unmElcDHbA2zGQz4bkIzavvHM8Yh3nNANmwAyYATNgBsyAGTADZmAzAw40A2bADJgBM2AGzMAPMNC+7f6B5f7sEu3b0UtFtpxJvxRvf8QWfsXlJcQfOOY1bi1pPi/H2+Zn9CW5LdvvRhU1LgU1LwXpFWDDdgkr9Z40PjVXsWyMSkxgYzCyqamYZLHrIgSO9auZhWnOGQXQAz0EqAZhGI1X5ouebdp9BChLFC4jY7AMtg/3XDeod9QJqicnWDOAAAjqIYxRfXRRMe1JDq7HsfYgTpfSqk75JCsYxCmaPEAlst4gWgoB1kAEWDNRa1E9MwAIAEOuM9e6N80dY9bGaW/lOGUS53xTUCrgBgmsPGZgTUKE9iDE8SET55MF2pmL18Mp52E0aQoTlFNywjx+mkFFvga6SSP69sYw8k+eY6182EkVNzwf/3LRPes5hx8tj/SEoEUlW8j2XWS+Js+5vcvXhFo1A2bADJgBM2AGzIAZMANmwAyYgbsz4IRmwAyYATNgBn6SAb0g/Mn1/tpaes/e1qRxorW3ujgTWlvOkWzt767P+dA4MedGnK4hY3Pukqth2P0AABAASURBVMyYU5nRp55TS88X8otg36D2NNQDqmjnaoVxXLfQjEczm4FxjGgOxrPvFkdo3C+kFjUhBe2ptA1DNbcEOS4BJXafn1E+PiKox7mDjc4ACWYcr3GEmU0N1HOp5MsmSd/U2vPhQGFnkTcfuonq8dJWan7UNTV3wtgE1hi6rIDpQmjd+hXTCdmHHjYbwNMqyphQxBoyRlIxkszD2rUHTPnkOw/QvQUMe9xZ77Gq+M4Smt9iS67l+LRG5XEY5RW0CXFygJZLYIjPp2cg73LdyHhJW8rRfJO4R46bFvYkM2AGzIAZMANmwAyYATNgBsyAGTADZmCZAVvNgBkwA7/CgDoMiV8p4JcWzTekkipBcg7ZL2E+R+NLc97BLx4S2m/qrZR9K9p5a/pprow89dzLkitIKqdkQuNLyNgleWnu8/lLx46lGqbz0tUUFkKNVSED2ESNFvIJ+32EIL2F5uVYzV+Ni8iVQshHUXNKJmQnVNt5sEPKOVBNlD3nUNSvHYFhHQAB+oXq0yX/jB1l/nvAtemcdSpuBFgz2FMWglJ/e6DLtRizo58iQNmx2QzkmpKInrYWwGAH6ONEzaMYTjWtB+3hV+33Vqi4uicqI421QS6dpuHk/oIAuF9yo31WaEwMQddclb3FNXPHWE0fVYtjBkRN4tjzRiMR8MjtKn/ikes4900MeJIZMANmwAyYATNgBsyAGTADZsAMmAEz8PoMeIfvzEC+mGvlT/OhtX96zb+2njhItLWlLWXrs76NAWwL2xyV92JJbk6yMXC+xsZpDwm7N48PKfJs0vLx+Rm73UeUsouAOptx/lDTM3E+8ryXzcApoNUnI5WFenquDRyIx0rMfv8Vuw/t63RPmj0HV4tqU/OXkC6bMDxyffQQ2HCG0Ad2iPLfjviI2JUA2MzV3LofRESC/eg4QGblqo3k6EPN5MYbOvqxYSz9p8GKVNUmBPcM7lc4qvOw9SPzNYNMMcg+yO4MwXFcdQy54up58eJHz/0JFFHJSaLivQ5tO3csPs4h4+byljnzHB6bATPwKwx4UTNgBsyAGTADZsAMmAEzYAbMgBkwA2bgZRmY3tpxh63O4UPOdo3UH7LQkyRNDiSz5LmucYuMszxmoOVorreRc187buOW9DZ2TV+ad6tttgZ7cbVPsZBuFrnax1qY2piWsjTuuri6BUJrfy69RMdmJpuqm8pm3J7x+sJVCI4DJTYjeGiOvhRmo1TzlS9AEtnw1LiCYaG8lADoHsBhqDEaajiOdtmEXnmpYJxHNTqu0zOvoPE5HH0Fyzn7r3303GvO0Ue5tWlbHydytmMzmD3zLob/gvVEILStEiUARFFTOGulDIF25YrClq8eYkqaojaBNSZ65uyZSEAMB801ZBjd7wrW9F3oRyWYR5CeOKnyyKGdgRyTB9Kp23eMnr4ZGNDPwNkny9hwIwO8JXo28zalvDHbc08jF3EOl3Z3bq58l+Yn+Uvy0lz7zYAZMANm4AYGPMUMmAEzYAbMgBkwA2bADJgBM2AGXp+B+cs27bi1aXxPrOXe8oLwnnX8lVwtH9JVl+QlKO5eeJU8lzg7508O9BwuIf3ncrS+jL9BHqVpB61+Ju9S+bLVRgeVRcl8dNWGWzbeNKZ5OI8Gg+lJr2w/jpWzscaO2zgI9vJQEbMDwMzyvSHQ5APLEVZS9mzMCurBVrkSB+YAEKBcCTkxgxaBYjo7NmE7NoGntfTMaXE9FBlVG59sQ3K9CMSOayK4D8aqgRvzg4sAvNAOUPLkNI5OT7lklUxovBUsQdXytrKRyknTeNQpBj8V+SiuPlEQFeCeOTt/nqgOJygEisMpwxYcZhxrqjZx7PHoDgy0t+YO6ZziNgZ0G26b6VlmwAyYATNgBszAVQw42AyYATNgBsyAGTADZsAMmIE3Y0Dvltstz8et79663vol7p37WfLN+V4ayyY8y56erc58BtfkfD+6F0uYx103Xl69Z8usZyKB4upzOWswa0yIlQOMSAT1dcQTHEPXjoXqi16B6vGpxp4g6ygLEELoyMbxJalYQTmE1CX3XQRzRnuM+dR8TbDNWiO6/Vf09Pe1Icy5tGLM2dPOYWAcDzpv2JgfOOjyrUE9XqE2cdkIji+uw/U4m2WA0+aIAFDRq2m858PJM3SAUzi3b1DNYzyAOg+AzNxbTqzD2y+su67JtFVy/aNkhQ4aQAlQHwEgqk32C+D0o1OcCWnsVYOgtYlah8YjMm6TFC0VIKEjNk100FUMVI45Q5LCpxkwA2bADJgBM2AGzIAZeFUGvC8zYAbMgBkwA2bADJiBd2SA75bfcdt/Zs/m/9dvhd79C79eyFIBej4SS/4fsIkb4QeWeuQSUwP4ZBHQJcwcBSJ+ZvzG8ChfYW5hJV8pu9jtPtgsLRUrYZMZAJupbNyOlp7N4Z5NyHF4JGTv+77aWEXMUR1MxRSRCI5jiox6AJpZ1fGip4SQOVHYv0wv68m1JfXFcf0sd/TX3ynNZqmGzCJR3dIFGSTXEKxHPskK8UtUmybfBM1uwIZ39PsISjIegnQ1f+fpk4LbJZh/QFAbED7uxACYZw6afP4CA/oJ+4VlvaQZMANmwAyYATNgBsyAGXgXBrxPM2AGzIAZMANm4C0ZaN9+rhGgN3OXsDZ3qz3r2Br/KnG5b8lX2dMz7uPRz/etnOi5mOPaXJf2Jv+1OZ8znq3I48L1FbAwdTmz25nyODyOupHibY6Mz/lzKb9skmp0CtLVfBaafLWhyCajmou5LhTDeAABCMOWADCsCzVVgw3PAEtls5Wh1Sa7kGNJQba6DtfVl6xCqCai6spBH5Pw7KdfE17rUYIRqGv2UQNYEnZUR6gW+YdfzBzDwdDQ70/uVCg4TRhcuqZbMucrh+6ValZMQjHcecQO1QQgFCtUAy+trv0qxxG4X9lDyRbB6nkveoLMkgt2w0lQz664wCXq2Y951mQN2nzB5sjbAu84a5Ez5ped4k+eqk34k8X9cFHi4RwulZNz1+L0KAsZN5c5TzFzpM/SDJgBM2AGzIAZMANmwAyYATNgBm5kwNPMgBkwA2bgPRnQi7Z25xonWrv0+Qu7diy/kHNvkZr/bhBPW/asuC3YkuudY9Y4JCfV1T7TrU7/yVkn0DqXNJ05j3pO7K21YzaVjmeqP6Yyjq3nR4pfAntVbLLFMkItrQFUF8/c5qLzeYxsTf7dYpPjNXnPyns2oYV2LeU/jKmxx8n+ZjC0Qv5ev76aTU56NVwFgAAOyMB+euhpYX5GRIsY/fQungCjibkTGOxq9C5hHr80xpKxsckvHPagn7QhQDY1zuVPDJ5br5lF8tYcnrfGgFgV1vxvYR83KR62YAw/ETn3xLFiyPi5XAm32QyYATNgBsyAGTADZsAMmAEzYAbMgBn4DgOeawbMwJsy0L59EwXtOHXZtyLnfEduXesV4lqetJ8cS2+R9q2ynWv9wMAl/g6Ry1rOlzf1NamYZazNkP14hiyJY898lFGX5Hze8ThnH1tfbVT0BalQG3bj7gqbhwH2hoXRNgn1+FpMjh9SVJOwsFy7B7lLKVHKLtSI1JesVacDQAADOBz1Qlk0PMa41/oXBuhBz3lExCAP47jr0bNgIVhnReF61JFSuqDxEuhbLAjcI4FxzmJMa2QDWk3oRTBu4nzkiWXHBPofc4JpBQqf92egvZf3z/7SGTdTl4EvzcZzbc7VmgEzYAbMgBkwA2bADJgBM2AGzIAZMAOvz4B3aAYGBs69W/aLu4GjR1/N8zLDyUsr28i0t7ZH6D+1zkLt6r9VLPjuZlreX1pbebclfyERu4GHVdXMEyZL37F3qq1Olj+rHNXNKjUWgMMf5gDYSwW9205FJuqM+tAhsumbMgK1PxrNgUbfovaduO7YOyXfuisVzMJGrX6FNa30nWYCGCPMXPMGb9+xnSzs99F3wjCeTRuHudo5OYZSsAIyECeIhxzz1R6yyNsmbdl9WxJu2Hj+pNSpG0nMsDrHFzNgBn6TAa9tBsyAGTADZsAMmAEzYAbMgBkwA2bADLw+A+MO862c5GiqIt/wSVbDNy7KsQXfWOLpprZ8PF3xP1Bwy0+r59JLtvQtyTZ+SV+aI1sbq/Ej0K4x19v15j+jre9WfVwPlE16jhb7b7eu8lfmlcLmobArJdQwVWEp92xKalzxBxmoTU7WDzR3qhYb3AubqWxgay/nMIYHgCOkPSWoJKiyCRwBNlTZIQ+hNlj1tWxcf2guq43gQ4cdBZu/IIJgm7Y+eCgIIbYes/slDjrez4p9F5KyTeBeVEcF99FX7jqulolaSXM9ETE2xU9k9b/xhdTEGt6YlpfeOu93/XHgJk9+WlqDdMb4NANmwAyYgb/AgGswA2bADJgBM2AGzIAZMANmwAyYATOQDOjFXYu0p+QLwOmlb9rWZJtnSV+b98r2JR5k+4k9P8Ma4qKFam7Hc13+Fvl8pm0en+P0Z7xk2iQzLqVsA9IiOVhuvLIXpn7YKm5MO02rL+q5r0lOHiqqvgVN47lkTdsY8lSCLcYINXq/9vv42O0CQPTaAhuAAAmiPv2KaDaJOfwbJ+vr9l+xH6GGZVtYzyYmULfXmu+qV56YUWtRTOfA2jS8qJRdiY+PXeyIQo4BBGrDN0aJWDvq2txr66/RshHSs6mrGN1LSUAeaQfIUsGNSR48S5oiLmFpnm1m4LUZmP6foh+PZqsatmhcVs2AGTADZsAMmIHfYMBrmgEzYAbMgBkwA2bADJgBM2AGFhngC/ITe/tmL/WTIBo0V6Dqc4UB8ZNYCXlrs7hpCbg0Vmw+kyllO4eMa+U8fr7u4F+2Dr6/cW33NOohOa9ueSfL1vnc5xgXNQeLNs9dZXNQpaspXNgkFNRk7Nhwlf2haNdo9aVFwaqxi1LUtC41oh/npAQQwHnUibdcENGxwRoC5/eUQqevawnxSnPUbjq5rfrKRfNatGEoiApQEq1Pa7TraZw4squ2jkXwLME8wqhfqq+t60hnPq3V1mPdDJiBOPpLS7F28Oev/uyt+W03A2bADJgBM2AGzIAZeCgDTm4GzIAZMANmwAyYATNgBszAbzEALpyg6vNKBsTdlVMcvsDA6/PI9mKwHRhRZs3F0IGiawAI/VcHbPyx8xkTqnH9oiapsB5x8NQ4NXGJqh9cqxrAyipKYKq3DPEFVapx2f7K42o8vqyONDehmtS3gfJqTUmi2jQmlEjjGsvGq8ZzyH8JOUdN1grlIrQjQfxLChm7JhUzh2K1r9Yu2/vh0p2Q//1Y8Y5vY6D9eUr9XCY9XWs4N88+M2AGzIAZMANmwAyYATNgBm5mwBPNgBkwA2bADJgBMzAyMH8zN5pvEvNc7XgpYfqXfK9sy7emrXzl/S7tLe/9XC7Fzm1rvF2bq42fr/Hs43Zvrd7ua43HNub59RK7XQQblwDql2v5VRqACDZiNa6/jlvjrmNsRNBVweZnFDZbBTYnQ4jDoQZjQg2RcQPfAAAQAElEQVTR6gHjl0CnYinqOemqQZa6lhbW4BgA7eN9BAZdXwarSao8PXN03T6E45ncImvuR0w+rcXBYNe/lzvMrUuw/I7+nohdCUlQQmPOkUxwyJP1iKyj3wurX7M9IMCEI3rGQXrQR6q7fc/5rJFN936G6uAFQACgdnwCqHbtQR6O6v2FUjKXbGfR1rukn538c845L/PxtkpEyhrOZ5ivN4y76PmzIujn5yzOp397r57f7+BHCcxHqF10ySY/+HNNgH9unINCDTNgBsyAGTADZsAMmAEzYAbMgBm4FwPOYwbMgBkwA2ZgzsDSCzy+uDsKm4+PnM1AuXIoXcixZcRWHuMNDj0bLdoti6c1tHFzPfPN7Wtjxa/51u2qLL3tu/tgn+0EGTiXSz2n1jaPv3asRtgR2gTtDlr76+ml+/cvhkZVX3/82q2raasbKJsQvIEaJw2a1399RQV9aU8JNpd3u4/YEYUNybQHG7ITJuOgKL8wjIZrx+btnnUKPfXBGrXeUDOTUH2CxmAt/X4fe9amuUCJHWsQgBoVeQAIYEDaqiy0sbFbPj9j999/FeVzF/ggCn0jYpQAbUSdO11AbQF6kGPBPtr23M/+i01ENoA7yuB+BPGSYOKjc82eQSercQ0IDDjxsQ5sAKf+6gmufg50P/TEWY6C3jhzgD6BwufvMnCH1XUnhaVUsgtLPtvMgBkwA2bADJgBM2AGzIAZMANmwAyYgR9iwMuYATNgBjYxoDd5CU1IXVJj4zYGxF/itgzvMSs5Oie3MJHzt8Ruj8mskjlLupDjy1LRW3A50/UR7brXz362GQXQhiOAQcbsyMaipFzAIQ6lxAQc7IpTfMcmbKjZKwObsEGogavGcqL6x5hdYT6g1rIrRbMiOIdFRh69lDFe6jRftkT95LJ6a66O9gE9+8N99SpPIgoi0bHZ2rMxWn2Nvd8hFFP9GcM4AMNCvGrPFN8+AbDuIQ2AQRmvWqOFzO04ddkfgcoLE0tS/MKplVucL+HRfJxf3d63ZGD74/mW9Py1TbseM2AGzIAZMANmwAyYATNgBsyAGTADZuD1GfAOzcCBgfblnfSD51Q7fjc/+DVnjsFzfNVc4djqkRgQL4J04zEM5DP6mOyPyqru3TEetNIZel7pySwA2GzEUVP0IqWcw0kRatImaBNnapAGhl9vWgoVJtvvv+Lr61903b6uQxN7qYOvxssgYGz6znWOAQSAad7U+A0emidQVb49G7QAopRdBJhTKIUqc6imGfRrnBNcIFq9Q4SwpxRChzZKSVMIVKM2GqnIJVD91gnWDNasXIlvJRwnZy7J0bRJKF7YFPyQIK0+x7mFdGeEczH2mYH7MqAnbo77ruBsZsAM3JEBpzIDZsAMmAEzYAbMgBkwA2bADJgBM2AGXp+BcYfzd8saj65F0b7lU4DilyDfHO1c6XP/q4+XeEpbu/ff5EZrC209f0lPvubyUo1t/KXYv+PPpm+ogwjuoeKR9eneC8dryJJIz3yc9meQhVSK0gHX7qTrgl3dAdwt2FjtmCkbsJmbrnoWNjTLx0cUcCGU2jTtmENN2+iZqwz2oK+OZdNMjgsQwKFRrTVqfvqqZFw/+gMsieBCgYIBQESCNvnU6JUMHlMO+vS1r3xq/MrfleCuhkewMIdylgKmgxyhZ5EB0WtIMN3FU3OWoImFa4TyEFqrotpkGKHAEQCicIIQ2kgcjmmNgylqnRwrVKC6+VT8HJsnfztwvnKOMzG5IQ9REb98tLUs6b9cnpc3A2bADJgBM/DWDHjzZsAMmAEzYAbMgBkwA2bADJgBM/B+DOT75LlMJtr3uGlr5dK8tClO8yWN2jiJ5GZJ/hRH7Tq6P4nW/ht61rEks54l3mRLfzs3bZKKaSHbE4DNrF7gc6NuXD5DuZMn2MGfK7HUZuD4nOgr1nmFAAIYMPl6Up5IYylRG7njzVHeoE3uXSnx8fEZe/1K6BgPDFJN4UHjteNtZdOX2Zklb+9BBkr0zCVEYTNYuvJQ1xgfu9j991mB3S5kY/GBXanQGB/UGY8RstVawfWJwtgK+gvAPbGlzbpUUE+5V8N638XXv3+x/9+Ir69QI5sZNp1chpviLsnhXNe4gmsD0saUUhtw9uiIaMxVj/Fo7aPpIOis+z5YtmucWxeS3D7rjpHafSLTqpg50vfTcl7H2vin6/J6ZsAMmAEzYAbMgBkwA2EKzIAZMANmwAyYATNgBsyAGXhzBvLdsmRSsfQON31z2c6TL8eZQzbjbzGQ96aVv1VhW8Oafqm2pXnzOflczu1/e9yrGTfhm7VunJ5sbgx/mrACPgMC26KhBrBwrnr5EzWOTcyUavAOTWD1N5m4OsZLEYXU2TzlNTo2gwHUPmKh1Lyu24dkH/oauESwwVsDwBnU9zR1O8T+g4b/PqL/ZEOY6DgWvuivoFtxHcf6kveoEg0SbOj2hJ4lSaFjff1Xx/q62H/tI6hjRNlzIvVeMZwHFcf98wyAowWw8pMz+ZP84hpad46cBCznBQZ7xv24JBXi7cfXrQuC1wTVc6e63KxVXAvnQu0zA2bADJgBM2AGzIAZMANm4LUZ8O7MgBkwA2bADJgBM2AGzEBEvluWjBuOS/PkF25I7Sk/zIDv0w8TvmE53ZPEhnCHrDJQRCM7v6EvWD92uwCqZZoAcCxMlmB4X6E5ae77jv3aEp+7j9gRABjDRm6MBxum0vRvAdfGKsclGCMjqHGZXjohKQRztChsAgOIXVE86BoQPIBBr/0+0JCndIHjUVDjqa5t10e1SW/QqRH9v3/RET0btMFad9yKoH1qTqk1I0rZTfVEc/TMJzSmI1WNbkG5EocA7f4C2LVXhOZItpBNSJv0a5DzWrk0/7Tupah723LVVq6tsSVmbW7aWxbW9IxNuRY3t2e8pRkwA2bADJgBM2AGzIAZMANmwAw8mAGnNwNmwAyYATNgBswAGWjfGadO8+Yz50i2k/Ldb2ubx7Q+6z/LQN6fVv5sBYfV2hrW9EP0ujafux657mlzrEdd52lznursLsYA9hqZWBEU46mfmTlG16LQ7CUsBjfGnNOYqM5X1pjmpz2LKgfARmYJfcFL5qNoPKI2MdnMDB7SAQQAjnhzaJeNnV4Oqom9Ut46NoNlF9TkHDwRmgWU2jDVGpqnGC5IJ0thA1pf7vbKz2AUXSLk17/LG6DOs2dDloLTdZMigNERESVQsSslCgEggAFUIvQrnNnU7QR9ySvQppwTZOPeiuZxiUIED9Va9XGMwrxECIj6bwGzLzvVFQuHcgiV50AAByi81sC1++gYwq6zEjZAiagA52ldISJ6DADHAAe0rZ1NurWQ8/Zx/+eDHuFd29eavalhJIiPZhywdSOKW0OzxpG6Fp/2o2APzIAZMANmwAyYATNgBsyAGTADZsAMmIGHMeDEZsAMmAEzYAbEwNp75DW75rS4FJfvfiXbee+oi6tz+A1OdF+W8JdqUX1Zzxb+FC/kHMl2nsaX8N35C/nbJtSizjltmdKjXup10Bhz6VTgSf5Lk+iv8yhf/GQ7cdwhm4aF1GrfoyXUvK3NShpSUg0AUXa72H18BNhkDR7yA8Ns6QLN09nt98GJEWxQ9pwbRL8rBxvt+rd6d5+fsfv8CIx5ZQv5AE4nYjjUKA09lw3qfd73ATZw9//7iunf6P3fv/j6x7FAX62tj0Cwacpmq/JIT+jr3h12wRZy7Aol1w7GpV+SUzUt9CumAQRA0IgRdQ3q+ko6dQ6nM+Mk09jqadsqgWH20lptDkXN0fov6e3cS7H39a+tvGaPOHhA/RRDRPh4Vwa8bzNgBsyAGTADZsAMmAEzYAbMgBkwA2bg9RnwDs2AGTADlQHwmqA6nWmTnIwLivyJBbdNDQPJ0yXZTLE6Y+ASd/LPptSh7HNUx8bLfK7G61PPe9fnnXqUCWMfZ/CCogWHPq9koEzxXTepUvYcD18E9+x99gGgQk1hQY1Goev1pSpn0N9TyCbJ4NogBRB7Nk970AoG1MYvotshev07voT0+NxFyKZ8jGdkREEoDwCKAwrHCRYXgpq+oeYuga8+9Ouadx3ndH2A0Je7tYSeKbcgIhBRUffEukIHSgCoYBpZQh+XVmV20byOa6tZLT3dwDC/jpWEMaqRHfcQajxtQZ90yYo6YeFSyCXNACW501oCTS96gvtKUPVpBp6EAf5I1x9lyScp+WXL9MbMgBkwA2bADJgBM2AGzIAZMANmwAyYgddnwDs0A8sM5LtlyeWIY6ve5rU49i6PMn7Z+77W5CXluzHx3X3n/JTvxp/3e56BfC4GWTJYQ3Y1eYI9yKHpu2OztrDh2XYsAIS+elVzlv3VQGEKNiBjhHwCE9G3Y6O3RPn8ID4Dn58RH2WYTxn887XsSgCoGGph/rGJWcdsREcLNnjV6J2gRqnADYBQo1fzUJiT4OosjWvQiATjqNazcO01AJpRwyLAuiMGKmhW0xeFCm1LpxqwHffRRmjZBIC6Z3CyQBGSa5D/HGotqod5c41z8as+cSmsBvy2Y4mh367J65uB8wwc/Uy2j/D5afaaATPwGAac1QyYATNgBsyAGTADZsAMmAEzYAbMgBl4fQZWdqiXc3NXvr3bIudz5+M2x9z3KuN2j+f0dr9Lca3/1fV2/7fstZ2f+mme9Eieev+yRRUn/nKdf7W25O5Y1n7pZNKffURhE7EUtk7Lru6GplBDUwPFAoja/N2xwUtnz1ghdmy0ChxXnU1egAFEXxEBINSs1JetQseG7v5rHz2lvoLV2j0bvl3fhex72iu+OP73FV9f/2j/iv5L2Ee/HxBqWhLKLfTUhdCholvQBmLrCQzRyitwEzxx4GRcS+tNUPN334cIVmNaneOeaYRL6yoeDCQF7DhznU4zxsm0h0CTtsTudkygTfUJVKf6pG+C9sG6672mXjndNNFBpwyApnOg2+d7McDHQT+6+rlt8V4keLdmwAyYgd9mwOubATNgBsyAGTADZsAMmAEzYAbMgBkQA+0bult15VnCPN9SzLPb5nucj5f2N4/J8VLsd21/cX7uN+W8Rr5AjsTcp3HOm0v5DpD3MPolrb4I515WJetSoS2iHbQ6Y31uYKDlbNCLGrlCvQ9MITNFsJUboUYs+pAvCm8WG6Fg07d+0UupRuPu4yMKm74C2PgVCqVQ8+zKMJ8Dpqq/jhlsjKrZK6hBqnX2/2Njlw1erhLsXA7gnDxl19fIn7tP9pZ3/DEAEeOveh6iMIjhqoHAkcQcNNdTzc5LCO29Ro8XJaMKDIquJxiJ1J4LY3MNqidn9bHhqubxsHeGsOkLEs9+LAfMznEQtSlcd04bPd0QQC0CrBPV3Ae4KKjrV29XBO9jkNYGVBdPTptWOKcvTraRDJxjrfUx1OfbMcAf60i83ea9YTNgBsyAGTADv8mA1zYDZsAMmAEzYAbMgBkwA2bADNzMQM+ZLTi8eCr+YtAbBoiXxBtuP7T3Bt6qywAAEABJREFU+b7bvkHq85gca34ibX9JZv3LEuw+DQhqS+hp72PoZlHccr71nOSuj0Im4wgxHHt2Gr+6vXqO0ZUINYk7NnODTUZFALxFhPQKNjBDYO7a0MzGJCIABIIHbZ2aykLz5e7QCO7ZHO4ivgaoSVz2XSTAOUHsv76i01yuhZ45dbLhDPqCNauJqvUBBAB5D6D/MBi0nrY1dNo/oUi1T7PZCuA0t4JaZG209ay1596DUjUDoDVCNkF5JSsYU+MpFZ/oyEX1M4/8SlCzME5jQTZBzV9mj6iLsXLKbDiljKWD9xbA5b0tzbXNDJgBM2AGzIAZMANmwAyYATPwRxlwWWbADJgBM2AGzIAZMANmwAz8FQbAQhJUfZ4yoP6ScOqxxQxsZqCw2xcJgD907B72xO7zMz7+7/9i93//Rfnvv+j/+4huRz+bhJFHjaeN46k5yQYlO5uhhqQatd0/Nmybpm2oUUtoVosI1P+CDU1EUL+MOHNkPTWETV5JNVpZmNRNAFTJEApWBCCC0M9di+AB8pJrStIUjJaYoHHhfEkZgdQ0ihovSyJ4pC7J4RQjnsSx7AOOKwJQ/x4J2BwP6lE4m2A7mEptD1d/O2tNrxN8MQNm4CoG2p+nqyY62AyYATNgBsyAGTADZsAMmIF7MuBcZsAMmAEzYAbMgBkwA3+GgaGbEdHKOHO0b1mX9DNTf821VKds1xakOS2unf/X49u9Sf/r9f61+sRZi9P6SqhBSABSdxEFgY9Sv/jdo69SXwCj0E6o8TilGZu9k42N3ej27LF2xD5i30X9YveLOmPBiQnNUQMzOIfL0HM4AUVF1IZtmsd9lEAIwBDDYXCxqDJ4qNnLnNndVN201jMbs8Ogq/NQsynjCnKdiAAQ+oJWOYUYS6h5VR+b1yy6fnhbGKuMMR7aIzBM0FxB8wCEYgEEcIzgAYDXGHxag9C8aI4c99q37IwJTiu7EpJaS1KFSQcQklw4NLeFbEcY96R9TYjhADAo37j2zL8F31hiYeoPmvQ8rqCnPfGDFV23lJ6lc7gu2/tF60ckMe6+/llATlMG9VWMcyzMgBkwA2bADJgBM2AGzIAZMANm4BYGPMcMmAEzYAbMwBoD+dLunGznzuNa31xvY+e+Vxm3e1zSl/apuCX7JdvaC9RL837TP6+5rUU8zNH6qad7enFM23SmU3IyTsqydXIfK+zbsUnEXhnrHfWesue6Z8GYOu842/WjfEl+VLQGietTvtcM3jfeq+M9J3eIouajgEIjUSVVnuoXhpp+Rw063tiejd2OTV3JCtnY+NUcraV7VthfldyhsJ+IMZcaw3xs2PQLHpiBw+iYR/JWTDnZXANxLk+NZYzipKt5XfXRFpKsP1hvbaYWRJWxfChH/eEgH9LbKM0TwBxpB+ZR6TmVikzIm+tIT7T+ycY1AHoSdAyPBG21K0zDlafu+V73nwC5yUxzeWVah/8xBub3cz7+Y+VuL+cXI83hL5Lvpc2AGTADZsAMmAEzYAbMgBkwA2bgvRjwbs2AGTADqwzM39KdGyvJml++OZZi5zHPPl7a45Kt3Wfrb+3vprc8zPUtXMznaHyYp1HiYH0mLatv5TPV/9u1trwhSn5lC9CRiIja2NuzVbjfB9ToG9FzvP/6ql/2SnYc92za9l0XQImP3QcbvkPTN3QwRW0KU+cKMYF2NYjlE6rOZmLP5rIarkK1MU5+Tr/tZM46sTZztXodTRftX5Bhzz0IGguyaXluSGoAw3ywiVvBccpaN6MKbULHdWsOTRE47kd03GPV2SjmlKtP8SIUFgfeI0HrqyncJmvHAEK19gWh/QAIbqgCoB7bDwBMAU5H/NRR+SJ/312PlNXHSfK7uW6br5Vb3Jbl25vIEm5c3tOWGUhaJZcjbP1tBry+GTADZsAMmAEzYAbMgBkwA2bADJgBM/D6DHiHZuB2BvRmr8XtmTxzjQH1FYQ1/zvb22dP+mtx0bOxcYzX2t/jd6NnosX5FYsaiR2buPt//2L/v/+N+Bc9m6HRs/nLBmMZseuGZIUNwM/dLj5KiR113rOA/mOD7ot5lE/NTzBc+XfyjTUV6rW5Kx9R16EMNkOVd/f5GeVDTWQoMqKUkE/NTEGh1QFqhNYJMIbDo5O26mPjN/3Kn3rGyiZoDDAhASAARDAHQFkQapzq1z/H7Oi5Z9UltC7OCiFt8uur6dr85V7Tfq1UzjXUNXjfJM/l1T666GLPxr0a3l+8/7o9gDKfm3nwAWMsuTlY/66m/Qm/V6FWn+P3qon6dI73MHx8l4G8szWPaE1Ugy9mwAz8EQZchhkwA2bADJgBM2AGzIAZMANmwAyYATPw+gzcuMN8w9fKG1O9/bSWw7nekqOXqO34nfU5Txr/VT5U2xYc6u/ZRBTY7IsA51aEj80MkDNyWPmb5OXJpey7KGzwBqFmpn7k1KQEm5/7ry56NglDDUuiNhbZ8FTa2lylknJXSvz7GhrHO85VnsImocCw45O5lFP5OjYsg3OlC8FmZIy2YJNZExXTsZHLamLPze05v6dDUnaqi6fyCYvOBSOA+mVrbZBqAzs2fim1lrip0NrkoOqUMWIa1+D4+YPrQoVTas9ZT9VZcy2Ift2Pil2J3ecuCqUAcKM16LUvpIdPUAzgljX+uR1rtSWwHj7fPbFay3zaauCKo87XhkeshNn8DQZGaivVTJOSqk8zYAbMgBn4dQZcgBkwA2bADJgBM2AGzIAZMANmwAyYgUsM5Bu9ubw0z/5TBuYczsenM+5j+StZ+LI4zmGpzjlHOT7EpqWVB+8dtXaBJR00nsNSKYzvBXZnpmZw1dkfWYq3bcYAOSdfA1utPgtrhkUNTHIe9dcJy8F5eiyDTViwcYj6kMoRVVPzMJqjZ4watPqKdLfbBQB6mYTX6VQMG7t7ItpmbwbQX/77L/DxUS091+6+vqInZAAQ+k96BbhFgkYOqfCkcnyONmBUjr2HEUqEEEGx0+WAiAAbpCjZCB72pT33avyybmXXONS8IzSO0R4rB1CjVrzH5pqb6x9bT0cgGWCDt0q6QbQn6I8JMR59gNsvzC8Z1PWD19OboPpyJ2mKil/bWbIr+VNFgAvNQZPPuzNQny1SLXn35E5oBsyAGTADZsAMXM+AZ5gBM2AGzIAZMANmwAyYATNgBq5iQO9tE1dNdLAZIAN8OTz1Ys7pDF0889mTPA2QNXHq/b7lXMWt79aV1INih4/TtQuKe55vkUu8Jc5vuKhZWcGGJvQV8L6rX2CrqVtKCQAVJ2mYv+Mc2YHjGP1a4dq4lFOgvwpd2NxlQi7ZB9gw1hpqNoeaw/IxBkDIDiDkAygjOG2QMR4ABts4bzQPgjYAg55XlEGbmQfjcFXTRoiM4R7V7M39SM6hmcNDS43N1K7bD/vT+j1tBASNOdx6ah1xuTW+xnGdobvJDWgjI3ruI4Qa1F44oRaXkj5OrfuX5PAvndqH8J2apu1+J8m35orYxHGivu/47Bxw7F0Y8baFsODaZlId2yIddQUDvCd6zq6Y4VAzYAbMgBkwA2bADJiBBzDglGbADJgBM2AGzIAZMANmwAyYgedk4DXf3WNqPuE5b8sTVV2CTcm2oVY4Fu2CfAJ7GbXHJAmADao+5C+87HYfoX+3N/cM0JiDRgIIAOzz7mP3MczRV75NyLHKWE4YbNQBDPrsWlbsCqu+bPrK0Hdc/ys6NZs1btA3ulSA6xFpBzimAxhk37PlS3QEzbEjD+XzUyrLxgCOMIJi+SyosUtOYN23FD/YQKF7RKHiO8oRus8D2GBkgzwIRTOiOTUpEdN9T8uSbCb/eVX7ncDNSP/ZorXiHD9RATd7cjd/Yt3XW2MLk+0dfj0GvCMzYAbMgBkwA2bADJgBM/AUDLhIM2AGzIAZMANmwAxcYGD+pu9CuN0jA3PelsZjqMUCA0t8ydaGvuYbZsThv6A+IH70ENNb8KNFbV5MlW8O1i/9ZTAGAFQ4f/r6VmY2KMePSINtw4hS2BVkEH3BG9Szmdr9G/7t38KxvnqTFNRsDB1jk1Rq0RoCbdM6GsspSBekNwAQmisAiOlAiRBidsgmpFk6sSul5qlmjqNnd1SQYUyrNTRkYHBLoQMAVXDvHGn7HRvAbKByNJyycU9BO5R3sEbNQb02jOmjOp0ADnqhPge9JWhXbupbT92DRM7RvVANqi9YJ2pAeg8SrAElAkBFrZ+2VRnPdPx2rTgpACT7HKae7cnM0aCUwjhcFYqp95wPUyvrAquz7FhjoPJJZys51Cl6JStId6V4RdafSf486mdyDvnqzy3/3FiT53JXXy3CFzNgBsyAGTADZsAMmAEzYAbMwLsx4P2aATNgBsyAGdjKQL64a+MXXvq1butkIHlbknTXs+VxrteAN77MeWupEFft+FiXN3Hs+cFRNg3X5FIpNXbJYdujGCjBJ0WNBi0AcMCuQcfGpv5N3323j/ZXEAP00zdOip56sHmhhocQ9BeCUSHIV6HkBIAAEDHOoyloiKOD+aY5bNZWn2xVOb30/b4au3kMm7qd6t9/xdfXv4o99RrHplsIdSbL0VzGtz9yWRfAehmnaykIjDpF1YPzpLcAEABaU9VPLTHEMW8sHKBdCNW34F8yaQ2hzuE8sHkk5Fj3uqetSvrbHO3+padPupDjZ5TiRPi92rV64veqeOuVf2DzeYclcznp55Bxc3luTvrmczw2A2bADJgBM2AGzIAZMANmwAyYATPw9gyYADNgBszAtxjIN2+t/FbCN53c8remvyk1Z7fdcnUa2HpTP416tCVXviQPdSCG/4IyxgOULTj0ucpAMrUasOgowWYgoF8ZPLT4Oo6FQpsavWrsCqmrcahMAKJTI5cDAPXXOtcmY4wHbRk7WujuB3Ce5srfU6dxCGFDMu3VMPpqnHxEtY8X2RWvYZXQdvqoTV4atYddKbErB8gWatoSmt/T17Pprd1XiMfCi05KjFBst+9C4ALMHgGIFUITgwe543XxZLpqF5dcrup5yek5vocEEACOUmltoRq1aItqjKh/CUPTBNow7n8u6fJ5MwMiV7g5gSf+dQbyZ+uv1/lG9XmrZsAMmAEzYAbMgBkwA2bADJgBM2AGzMDrM+AdmoHLDOSLu5SXZziiZcC8tWxYv4GBbELpUbphuqdsZ6BkKMCGFJt9u90uPgj9euYK2sGgFhzWRuju46M2GdUc3X990bYP6WrG6t/ZLbtdMCDaAwBNA2QHIDEBQPVPhpmi5q7WOJhRVWCQddBeUAJlV8FL9ei5Erp+H123j93nZ6gRDO4fwNn1wQzCjnGFkJ6ga/XUehknqUDZ9KxLfyR6Ns61ZgveqNBYcmnt2hQHryPYGg6OjrA076/aKtd/ojix3uJPFOUiHsBA3uUHpHZKM2AGrmPA0WbADJgBM2AGzIAZMANmwAyYATNgBszA6zNwYYf5hriVF6bY3TBg3hoyLqgtV2v6Woo2fi3mr9vbPV7U90EAABAASURBVBzr+c5cMoYOVbzecbxn9dZuw/eZKUoBIABE6AtWNgvVMGSnLyoUQMgmVBvrB8Z4+nSqWQwgUIavcGVTc7HXV7wcyC5QrSfAWIILR0Xw0Jiinqyjzpeshgg1XFVDAgCnonoByr6rMYoLcGsCbdFCNoF1YvcRTBB77luN2D6C05gngmZwmiykQX5C/KgBXcFxT8SZQ7MVIwkwLxVepxn9DtFxRDOv9z+TJ9Wb2bU+e7oR+3Ff5Fdx9b4qSMUIDOwZ2CI4TqAgBE15JmhrE0AOnql41/p3GJgeIpa0pNPs0wyYATNgBv4CA67BDJgBM2AGzIAZMANmwAyYATNgBsxAMrD0Ik+29FueZ0BctZhH84V7JOa+R4//Wv6Wp7metSZXkoNtiDz+FG/wPNm16SVlT+lIPtl2ri93uJNDB+oW/foVl2awSzqacXjIDhp9jZ2jULNQfoBXNgFlAxDAACoyUaBKXTSn/UJYNgZERRwfAOcJNIsWxUgKNHGICulCGWNTynYV2AhW81fNzArmk5znAA0JqpG6pMbaY0LjCQpITMZGka8Z/oQKVp/QetCFkAR9URGbD90bYfOEXw7U/a745Tq8/HMyAJa9BQzzaQbMgBkwA2bADPwmA17bDJgBM2AGzIAZMANmwAyYATOwyIDeZicWA2w8y4C4mwcsvTGdx3h8YGCdL7E7QNfDDGtnGLjCtcT8ku2KlH82tAQbnhU9HyahGauhqa9e69ehcnc9G8AdwUERJdyX4immkznkqXMnY0R+ISy7fkV03zEPwWRsgjNfxma+3S4gcB1G1hIDJaMC+i+n9R3L7I8QtFVoTovR3lMmMimAqvbcJ7iuIEOvPWktonQRFdT1lxgGP9fv9tFPOemUYwU5b8X9Y+a6T3VCuSd9iszyh7+EwQpU4xFoe5Vz2terbMj7MANmwAyYATNgBsyAGTADZuCIAQ/MgBkwA2bADJgBM2AGzIAZMANmwAy8MwOHjuoSC2x8sqtZPeC1sEEKNV4pOTw5e8br3/7Vvw2shm8GAJw1Q/ouSpQAoP4kS+mqDjAfJ2IExfmz79hk7gbMIsH8dV/M2brUHJ3AfWlvWk8xKaUPQACCai2DaeNVeRUqmetpfE9of0v5WDEbvryqCRyDVBOYnXRyxSY29w1OFChOTkbUvxuQjhynTPtfktrLBBYq/S/V51rMAB/L+nN1SZopM2AGzIAZMANmwAyYATNgBhYZsNEMmAEzYAbMgBkwAyMD8zdso9liIwPmbyNRN4a9Jr/zXS2P03ojdZ62iYHCruoQyAZm7JrmJce1Kckm4BTDSGBsmXW8QQL9iqNrOnt92TuOgDFeUmjswOiTjXnqOpQ1nzqRCfmJjm0R+Xqty3E9WQbNUdjAbCHbADZ+GZj/Dm5KmgJs/kquQusQPffTdfuIgpNQAFHKsPKwXgSA6DlPjVRJQb46W/XSVxgjv4CC2HOv2l8wKPdY58XxIdsRRr7qHOptNIAAEHVtSoD6GABg8I1j1aG8daga1RQmWBbn4xQ1MEK1LyH+1LFeTPK2Jtdn/hFPvVesZU3SdfbUM3MOZyfTubZu2hnyyBNAfY6BZfnItR+aG8x+DnT7NANmwAyYATNgBsyAGTADZsAMmIE5Ax6bATNgBsyAGZgzsPSisn3xNo/3+JiBNf7aKPHZjq1HiJNziPE45RecmxiDbhbqe8R33v/fvDLOz5RbOB/1xF5t7ju4z9aL0vRqcO730X8R1PVA1AdDzhZsskSCD41ihAwBQDdyuCgBDDGUVBZj5sZdqWVWc+G8HYE62nbJpm/KnMU07HkXloGKtFfJJq14GFAtbILqh3HUyVNPzrqvrxBAczZCqYbGKaULGreQTZDt4/Oj1iI9kb4cS8qW0HgLVNeluCkn76saxvWTa/XOR4A7EoLygKiHWBHq4IoLGDsHTQ85c52HJH/TpMnpmvwztLgQM2AGzIAZMANmwAyYATNgBsyAGTADZuD1GfAOzYAZMAObGFh6m7lpooMqAy1/MszHsr07Wk7O6ac8gf2XOU6j/roFLDBB9e3O3Pt35feJK9nABVRMBIDQv9GrX+UMDDbFCEMzlK0+Ngk1FuKag/Nq+Ji36rxsyaPGL1u1jB5PlAgheKhBnOBwfmqubACG/bEOfW0LzZHjHLhdML4Eot/3vI7BnKt/o7iUXQjVqqZxonAtYVyz+nVhLvGoPQOQJYYGPCuSr1qaS+ZLyZwxApQAAjhAeSsyvkm1RZ3+fdw+IvVgrn5EbDyAoaaN4Q4zAy/BAH9s6t+faGW7sdaeeuu3fn8GnNEMmAEzYAbMgBkwA2bADJgBM2AGzIAZeH0GvEMzcGAg37qlPHisbWEgeUu5ZY5jtjOQvKbcPvMnIrOqVh6v23pSbyPSlrL1Wf9pBkouCBwadgAGc8phdPFaG49sYgLj/HYG7e0w2EAN2jTnyL4yUEZBc2pIp09TqxahL3H//Yv+6+v4K93RLQGgNmY6JunZOGXXNPrRpkdRMRVsdILIdVRfQWF4qe6j2GpZuCh/Y1aOZjioWoNaEQ+B+p++UBZovsu5qdZmJVBfA13DqbrJ/cCmVjigj+a/2j0epixds6F8mM1btxR4Z1u7vzundro3ZiCf40rBwkN2yV/nXXlRziunONwMvBsD3q8ZMANmwAyYATNgBsyAGTADZsAMmAEz8PoMjDvU27I5RteiyJd4i843NM650/hWGjR3C27N/9vztuxNMW2dGs/R+n9Xz8pqFfmjIVkNumQEe0Ds/fQJugYP7WN/qH5ZSJ2uNz0HRoaO1zn98fQMXc2FdQC2+NjoU/NSmIcACOAAxQi1gUm7dGE+r47Z+FWDdc/8GgOQOEbyQqtyKrZi30VH0Hx0qpEKLORponq6a1rKYFNX9ckWGiuOzU3Z6hfQrK1jY1nmCsUIHNQckn3HbbARTRmCGr8CfTprk5N77enrJZlfdkE/DpICNIeoMYzVfgddKyliHRmXEkAABPPVvOtTb/Ic74l75w96/YGeS2av1S/UUWvlHwBkL6pObhju0ww8NwPgH+kCd1GffUqdky6fQONkG/V2TBMT8SrjGpgnzoHTfZoBM2AG3psB794MmAEzYAbMgBkwA2bADJgBM2AG3o+BtZdpyUT7Qi1tlgcGLvF3iLysreVK++UM2yJ+Kyr3sSaX6romdmn+g2388VC/LKvM1aZx9oDY2xleYDMiba2c/NNMBr7bmXtfkz/Dx2IDGEAAqBUAg6wDXTQWpBNq4KlhKgmMsfWrVjrPnWr6CQsxY5bJU5gXQEh+fHxEIaI0pdMXOna7YOHRHj1KVNAoqoPzym4XKGxwcyHZBLqDw4o6Zm05lm9CGin1w8BEMSF4ZJM3JU3nTtUBIADU/QHNvoKH6mQt1BZPAKGG8aLzjkYwV4LqVaf4bAEggAFXJXKwGXgCBuqfC1knqCSo6lz0yzEiw9fkGGZhBsyAGTADZsAMrDFguxkwA2bADJgBM2AGzIAZMANvzkD7NjqpWHrblj7LYwaW+DuO8Og7DPxtflXdtLv2x2YyHkXQujTuAyEE5TLiHodznGWgAAgAwcsRMDZKgwcAuhG8RB49FTV9hfplbtfRjWDC2HSwqamvdi/G1oUiSqD+F30X+pXPwfUqlIC51ISWegTuoY4RoaYLckwjQCMlk0ZFjAfXy7+sENRH66IoZTfYy5iLTd++2w/1qc7BG5g3dWkHt6GvaamGOBSAMY+MDfrMpXW4Royo82nruX+FA5hyySbIfjdwXeXUulVy3arTXrkSX4nZomCdidYFIAC0Jutm4KkZ0J8f5zZwyX9urn1mwAyYATNgBsyAGTAD5xmw1wyYATNgBsyAGTADZsAMHBjY8t55S8wh43tp5ua97vew28t3/XLE1kxDnK/bGRD3Lc7PLCfu2tTromeD9ehXIGcgG3khcI2yK1F2u/ggAAQ7eTwpOTdWDjUOGVS9AKii6hcvat6yttpo5Lx5/JT32HcUpt4kgLqm9OrkmIaq6gJeWnC4empNiAtFjBLQbBk2gPvp2TxVnhrNuVNd1TBcgNPbNHiGK3B5zWmNYUpoLIzDzUIrCZoguQT5zkJcsWaeDNOOL4FhPs3AEzDQ/jwslXvJrzn+aRALhhkwA2bADJgBM2AGzIAZuJoBTzADZsAMmAEzYAbehoG1N2gtAVvexLXx76Sbv8ff7SWOH7/qd1e4/FNzOWKoAWzlDRjGr3Rdurdz26X9zuOXxks5Wv5TX4obbCXUhRM0VkOSkCoUNl3B5q50/Zrh2jBkw1JfoIK+OpfxAAIKopQQAATAG0x/nUejpED1cgOS8xgUFZow5pI62TRgXM1Jv4ahej92oS9+u+giENOhEKj5mBbqitMQ3FdtxlKGuEaJENTMXgPjNCd0aJ6koHmCdMbUfJIaN1Dddf7oUy0FCAFAAIijo10jHbTVLwqZY8pFvV0z7ZKJ9NcayGGmW5VcRz4AtS6wWCEoBX2kLEQgoiLOHiiKYwj0ryF30fNeCSf/njBDdCq+Re7jvBQRmn0GY/2xKM/Ms+tPMJDP763yrpvQ4yYoqeQalvyytdCPxzms5U57m8u6GTADZsAMmAEzYAbMgBkwA2bg5RnwBs2AGTADZuD9GMgXYSlbBvRi7dy49Wl+O34XXftu0e57iT/ZltDOa/Wl2NbWxj6jrr1cqvscv5ovXMrxg/4sV0umfiRZr8bynwXjzvpfwSki1pD7Ew9LSP/afNkz5nuSXc7TBAACwOCgUHNFA7XpvkofX2zWxf++Quj2XaicHRuv+68v9mY52tJQVMIWXC/XkbnVmfTQCKZTPq2lL5Slg83o3edn9P/+Rffvf9GxDjWsGcpedVcRKNxTkekEPXcwNBLZMGYXEy0YTQpiEYqjnwtEqKHJsdaRSQAvc9A0nHKQKu1N6mBcuLLxCixHVCv9hX7pS1Btsuc60gWNczWgWnJ4UYJsgA3TCuqxith0AMw4YtOEOwVxVVa+fg16w8fzMvCDlYNrCRTTqfEck5PKOR/dF0/NvxjkADNgBsyAGTADZsAMmAEzYAbMgBkwA6/OgPdnBsyAGThiQG/NEnKkLqmxcZ4B8ZRQZOrnpOJanIttfe2cZ9K/s4d2buq/v/elStI2yOEa7JmkFotHeiUXA97EqP2fw8/QUGojUA1bIZtwlEF0+vJVDV752CRl7zc+/r99lH9d/GMv9X+fiH5H0F8bsawZOIyrjWNgsNHNRi5P5kQM/1XbeNF6miNID86bsN+PUUETQl8nC2DzN3SwVgBRUAhJxHQwhv3KiMYUPLSOoLX23VeooazGcQuGbT71byGHmsBbZrD5Wxu3rFnhKENxubbqEuT7DjIHMORvx1oTGOwkLRZx5eJDI52bW5wn+wHgMwRgMTKNIC9C5k0pm5Bx95OH+vik3i/tm2Rq2XuTLZ9uUyScWg+WM/4zrsN8a5sYcJAZMANmwAyYATNgBsyLuAY/AAAQAElEQVSAGTADZsAMmAEz8PoMeIdm4DwD5989n59rb8wbKnGPQ29AW9wj50/maGuX/pNr/9BaZ7YlV+JsNZuCzmZ4Ued3idGfaYnLFLEFtxDEhm7wh1tf9+7ZeN19fATAUDbj4j/qnzv2ChH/9Wy2doxUzTEcajACKuAwlm0YRQAIxMIhO5EegFFCGigB2ii1HNjUDY0lhdH+xXr/EbUZS1ueRbE5aGRtKGq/TAogQJ9iExyeP9Xw1XxGAZpN5coTZZgHIAoRdzyAIffZlGUhpiMhwtmJg1OzE7JIlzwG8wUBPTBEdBzVb68jVOMIRtD+G63XduXUw8dGBo4Y0wOQ2Dj/VcK07dxLctLK9M1lxlR7m6QafDEDZuBKBhxuBsyAGTADZsAMmAEzYAbMgBkwA2bADLw+A1fsMN++zeUVKd4uVC8pE/PNz3lcG7fzlmJa/1/Xn7N+3cFrmFU82KERhi7NsO+hkyN9azbE8N/W+FePE3eJLXvN2FbO52FuOBmXGBtvVTJXx6Zf7WfSrsavwK5kROZis7DruhBkq81L2oKHGr1t41XjCczL54ZRs5NrVjtzAgjgAC4yC26GoD42fmt91FULdmxKE9IZwXwcM6f0I6ieLzYita6gOhhQlmJpXzrza91OTWA2netclKXQZZuIZh1qQtcA7akq/NFSTurij+LbZ+YBhkU01rqSwRomaCWOZRc0PAvGTnOX9HYySLL2zOZv1EYwx7JNYLDKE6jqrDUyLwqiRdoVcz+wnvowzuX9VrhbJjDTOdD94yfr0Zf2T8De46khF3EOSxUwvuXvKMSkHtHhgRkwA2ZgnQF7zIAZMANmwAyYATNgBsyAGTADZuA9GODLtNUXcMnA/KVaO86Yd5Xn+JPvEi8tl0v60vylONmWYi/ZfsOvWpfwG7U8eM2pZ8P9NnpPnZaxi6I2sZ4Vor7YbuSDy/v99Nzr6p8/8i1VeGCOHcCFAM0T0jWPb8cZc1423UolRgAyIdTUUwOw/lrkf1+hhpvuave1j91uFyV4c9mY0xfCgmIBBIDgJXQUNmXLbhdlR6iBRyO9vC6fwMELzlXOqA3D0/iO9v3+Kyr+/YsYG6aFOYDMA5ZyQGYBZIsoiCh8MEEU2nZExmyRpXBfHx9RiECJith21L0xNCXVYLE8wboQeQDkmXtVXCJ995DAYa275GMSZRSonp7Ih7R1yTaMAVQOAAQVPXLx84fqSfz86k+/Im9dJJ5+Mz+/Af5xtLhoUppyMchGM2AGzIAZMAPvzID3bgbMgBkwA2bADJgBM2AGzMCbMJBvyM7JN6Hipm2e46313ZR8w6R89y65IfzPhajuxJ8r7uEFDTtn32pqAgzPDDhu8dBCfjU5uPoWMGzxFINzxzzf3H/buASbixPYdAO0UIS+8C27HbMOYzVIpUkqvkp5Gb8rJQBUVDtzAqA3ou+6igiOZUswpt93ce5QDWp6BmMj51ECzMWJAGgeoIawQDPD+wqoroKIEQBqfLBxzYoD7LQUci1onqAcLWRbhZrOzKV8qzELDu2p59yOc7VWz/1Jr6GqlQrUUKZU7V23D6HnHJmuQc/cigcgUXmRAgxj6SdgDQACwIlrs4F7C6JPsA7pQc6PEFpDmGWWiYBqITS3Rdpns+405MJrdd1pBacxA2sMgH8mrflsNwNmwAyYATNgBsyAGVhmwFYzYAbMgBkwA2bADJgBM2AGnoWBZ3///uz1f+852bR7v+P+Hsl3ml2O8rBJpzHYOC27XXT7vYYB6JaymUt/x4bu/muwy1kYCwx+jYGDrvEqatz5pwBocnFtdi9P0hXGCEcOoNasJiGVI1dtSjLX19e/2BM9m6sFpEE4jnzoSDsTtMicBSA98kaUsgv9Ku6y23E7GIx3uKIs5GLDVhzdIf2QglxrFTW1EOBDRLM2TNDFAW2yV2jIMfdPNweHU7UKB8ujNK5fa2nlo9ZyXjNwzICfumM+PDIDZsAMmAEzYAbMgBkwAxsYcIgZMANmwAyYATNgBi4woLfNiQuhdpOB5OqcZNhNZ/sGNPWbEv3SpKy5lb9Uyi8se9h1zy7KgKOmT/SsilBDiNpznqw/93FWru1ubf5a/C32XOP83BK8TQOiHvWLUXXmiFKbuxGAbmtMh+zTgOvUD1ObLzs1FsQNYvhvim8Uff/bD0GTVesLavYCnEtMTimsS349P4KmC4XrlCa2Z+1RwGePBaqpqbmj7NjE1tekgPx0cMzrY08RQmhd1VvBFeseKFm+rlFrZl0AAsBg41XzBKr1FActqnHhAhxyyA0cxso3h2KEtEv/Dur+Rt7rnnk7Qs/KmFTrRLUF91siAmP/mXUyDqAUYjjUBBaGUYR0IcZDOgrnjGPlP4cxbBSHeaMhzs2VL+N+XI6cJXcn8scL4oKq6ZRCOs6cmnMOZ6ZucQEIYB1bctwUc25P8i0llV2QT7KFbIYZMANmwAyYATNgBsyAGTADZsAMzBjw0AyYATNgBszAVgbyZZvioYtxloHka0nmRPG4hoxppWLb8bPpa/XLvoRn219TL3szsYYprHk21AhqMcU8q9LsLZb0S/uaz2njtzwrimnn3Kaz46ZEA9RQVBpJQTogn7Q4baSEDoT+aznQWAh6QgebtiFIT7A5CyBHJ1LrAwe/xoICZU1oPAdQ2EdlRDYeGcBRCH1t9op8GnkWriE72JzlsJ6yJaqhuehXNgfzN6ZtquYQdS3OwKhrHQ4n+qQLipNUNxSYRtV0r4uyzqH1BNm/u07NwfsuiRj/E/UEzbTEhIOGCFqH24HDYyMOhHjUMawbXDvGo7Us6WOYBRkQPxQ3nZq7hJuSadIvY2kvS7a2zPQv2ZZ8bZx1M2AGzIAZMANmwAyYATNgBsyAGTADb8mAN20GzIAZuImBfNsmeVMCT6oMiL9LqIHjpY0dTU8l1upv7Uv6U21yLPZ0H2DfRAjKATEdoCZQ+LzIgJhaQ05u/Wm7TbIBfJio/lqiZwdOqN40UkJf1rJ5GQl18hgEIHhWRLYz5SuI+sWtdMZNZ9Oc7elLAMozYIqlAow2Sg7ZGOwreOHJjiKNugoKAUDLeLKG4Hq9wLX0FxFK0M9gNXQTii7tPBka1LjaQG6M31G5PquI/DeI9RcqMh1dlUWtKW4ABIC613YMDPacd2+ptYRb8wIYppL74R5wyI0iCh8T+qhHUMbh0P3JETD4VIMQHIubjvkSuq8oCEG6IF3IPI+SWkt4VP6XzaubKLzsBr+/MdEjfD/Te2Xwbs2AGTADZsAMmAEzYAbMgBkwA2bADJiB12fAOzQDZuCZGQCLFyie8lTtiafcwPeKfumX1tqc8D2KLs/WGok2Om0pW9/1Ortww6SeDV925DjQL2bu2GfrCQ5rG1IykQ92K+XreRE6yhGgVMMVjBXoUb8vgV2p2XvGJBhy1akVhY5LfHE3/ccugk1q2dpEatL1bN5Ca1HKB152rKuM4PDiCXAWz4uB84DCScJoB3VhHB4J8RMMrzjyPPtg2BS4MSEoE3r8ejZ11SRml7t6Qgd4ESjqOeriTqi2u1z0xCTuktBJLjCgWylcCHsL98mTJ2KEW3aveYlb5nuOGXheBly5GTADZsAMmAEzYAbMgBkwA2bADJgBM/D6DHiHf56BfNu5JNvi9RKzHf8VfanutLU1qn6htT2Dnnu5XoIdvQFRezjPuPtYPFouFgNmxjZ+SZ+FT8N5bDrmdo3Td7ssoYYm5w8N2I69NzZt1bgl+qDOGxq1O8cFeQYbqC00j9OHU3e7gnliTxsndPtxiT7U2KQl1KwVNJZTkl7GH07lFQ6WdU3zlS/UVFVTmbLm5RStp8ai8u9ZS9DQqQHMfZRx7wybTn1x22JyUFE8wA1qPsf3Opmxpmq/fGWZ1SaZqIZfuuheCNcuP80p3CUBUCpJNnup1/vD+9HtuxByTr0PjOuI5EBS97lKztUpXZD+PShLos2kmhOt/aDXPbDOg8XaEQNJa8ojpweVAT5i+rNsTtF8XGOXLrP5m+ct5bLNDJgBM/B0DLhgM2AGzIAZMANmwAyYATNgBsyAGTADZuB+DPBlY5zDpZXy7eSavDR/zf9T9rW60/5TdTxoHTWjbgZrqjTw+agvtBckQ57vrJti2SmpHp3cZ/2ZSGPGzWX6M14ybZKKlxSkX4LibkPRNDXcAPbt2YTr1exlPQACQATPPrq250u9j9WGlx4adVljPDg/uEp+rannQTlHb0hHKbHbfUSh3O/38UX0rCUuHEmLwpRXeZRPY0nZBI0VKzmUo6tGyyjcd2IeIfvctmms5qCQwdKFcayKBA1V6wQacw/yPQqV78LFHrXAUt5mPa0szMO09xbpxzi3yqWJGXiTTPY1WcnnkN24lgGzuI0xPe9TZJI2GS4r+fRKXo52hBkwA2bADJiBF2DAWzADZsAMmAEzYAbMgBkwA2bADEwM6K2YMBmsXM1AvpS8JK9O7Akvw8ClZ0P+B2z2R1Iu/fmh/bS4VEgbm/ranPl6GifW5myzl2CjVV9dqnmqJqC+ugx1TyPoYqOX/trspaTpYFOTV3XLmFCMwPnA6Ew5xmR/OKXWFLpOTeY+1ATelRLA8XzFCCygZgJQY9QsEYASmquyhrgIREQBt6iGcrcPZqUlAkCF9tqxCVv3R6m5hb54xKHGupC5R11ra93KR/okQf4J1SNoTwKAWrt0QaHfhfJ05Oe7eZbmAxjM4pfQWtVQRnsdzC7js1054RxJoTBXz3FGoyAqgJBdqGPapQsZe53EdeGOPjAw3js90xUHz7GWccdWj8iAnnUKn2bADJgBM2AGzIAZMAMbGHCIGTADZsAMmAEzYAbMgBkwA2bADJgBM3DKALumanYdujEIMCoRASDUVIt69BxX5ejSs5kpDEZQJKg2Z1olQ41iom/QhHIdRMemcI1rHD31FgCzEYWICHojpIOaGindv3/xj5Ce9l0p9A5njaMqSfH9szAT+QjhmmxNY/OaafeIBVD5vkeua3IAOAmXJSFn6ktS/kR9Rsl9+2yk7zrZrnTdzPtEawcdUyU05vBJzpa91M+Vrt2t4dy8V/UlZ5KX9ijeLsXYbwbMgBkwA2bADJgBM2AGXpgBb80MmAEzYAbMgBkwAw0Delu2hiasfrXSxrU+69sYaPlb07dlctTfY2Dtjh7bj0dx8nOV/r+3v5+pKPffyp9ZuV2FndA+oCubrcDQduip634Bu9rHRLBPzOaa3GrYAggAoQMYZG3WSu9lFWRn4qDswTx08KyeUdZc1NWc1VT5EtVHo/JKb9GxuD0RO+Zlen35C1BnE7XGUQbrVa6ejdgy+vTFr2xCYV2C9ETPZnSnuWnYIpmfmzuKbNc5cojo1qC5HGtdCqbpK1ha/XkRL7IvATtWTyz5rrIVEsgJmNdGOwRyByCAAQz91glgmp/7lgHAtAYAmQbw+ejHezKXQ0CE6ox6HC6ybcFhhrRmXQ1jPq5G5S0UHQAAEABJREFUXmRPcPiNU3sawKeaP3f9HHpGhPkaufyanMf/1pj3Tz+qJ8uzbv6xEJVi6qsyvnfoGTuH72W/8+yWq9RTri3VcjfGLJhGj4UZMANmwAyYATNgBsyAGTADZuBVGPA+zIAZMANmwAwsMaCXaWmXLuQ435ppLLsg3biNAfG3hsyYnC/JjPmrcqnm1vZX695Yl17O6/adDW/3m/o4oQ6ZQE2sVYyxLylEwKWNkZ/aHJFsYy/NlT/RzrteL93XV5Tdrs4ESpSipm8f+30X+tXQaoiyL8rxvn6RC67bQp1KjXfMkfE1GffUs3HX7/uaR/tUI4bTI1E4cVdKaG5BGaZxMcVpsGczTDIBaOYwAqgTqlfNXi5X8wbnC/t/X/H175/Kox0MAWWcHGgs0pky1MAVGtdDVNWcibVnrZ/jc7IjL3vuTfdO887FbvIVBIDgxjeF3yuIK8YSMn/6cnxOQnsgzsXIV59JPpfSj5GrScojmdA4kbZWpu86Ce7+GEHLKeLJD7B+geKx5xNnFz9CuwWNW7S+Nb2NT30t1nYzYAbMgBkwA2bADJgBM2AGzIAZMANPyYCLNgNmwAycZUBv3YU2KN+USbZ2649jQFxfwuNW/17mS3Wn/3ur/N7srF9yrQr51rA2513sLS/X7vnS3Naf+rVrHOKLGojdfl8tgBJGACXAxmw/fnkovXAMIABEqJub2BX2W9nkZVOyfHzEFxvK6sEyMDQPQBTODR49HVMDTn8GE4OtqzkYwmmokL4rRaICQK4YDOCpOK6NCA4C2fxjw1mNzMIm3y7o5BoAZVw4FMMmNgpnUVeT9cKMwQ3WKIgrYeRycDZXxTTD0LhiMOovSQzacK1/AYNlqxEtAAiAHJBDAFFqnaXa4jsHeRJfIf5a0K579Z3U95yrWpZwbg3e+umZqbr2RP6GZ64P5VufX2fQLUnxoye4WoLqM52iq8Ufr70+C/lMNPIvlJ00trWkTbK1W48wB2bADJgBM2AGzIAZMANmwAyYATNgBszA6zPgHZqB6xjQO9brZjhabx7naFlJX2u7Rs/5Ka+Z69jvM5C8pzzOKOuxxaOI9s8RMdQi/vRReNQCsxECFI7BfmCJwibjjk1RNYjlj9kh29f/+3/VCpCE2rClVPcyKOWRnQDAnKhWRFQZGw41PxUmSoM5lLpCa6lhSZv8icw9l+k/kZyvfWiP+qpWXw3vs4kLcXEy46KhMGdcMVe11qRsUFbJCzBYay6O5ycA0oG5+SXG2pWQm5HeIu1LUs9J4sRfmIW8kbjaGD725yzJ9LR62h4tWWPM8eg175N/XnWO75P9tbPoSROmXc7Ik0+o/vRJVoMvZuDtGTABZsAMmAEzYAbMgBkwA2bADJgBM2AGzMDrM9DsUG/KltCEHL1jbe3WlxlY4lO2jJaeSNs1Mue28pr5fym23cM5/Y/WrK8RKw715S5OLelp5SHqObV2L62+tBu9hBfka2Oly/a3UQAEgFplfvXaSjVD1SBVgGQL2YBhLtSQ7fbx+fk55ZM/+j4q6mD7BRi+dmWB06SObTuA6xG1CSxPHSJQwHVkoOgYyWZqRwyWhSvDQ6BLtZcdG97ETuBeChH6opf+R58tp9IBBDDg0WuHeBPEVQvaKqcPL+B7C+gr3haqOTHtjXupupYCL8QUw+Hh5LPKZ4xPEE3SKU7Gsj0KLGxrapV3DlvzOO7vMMDbn3+u6dZmYZM+88suZJylGTADZuA9GfCuzYAZMANmwAyYATNgBsyAGTADZuA9GdCbsRYtC3yR1g6tb2Sg5VO6pkmuQf4W4j3R2lPfmifjW/nX9LW9pP2v1ct6atM362slfeN5bG1HqY+BTy9yPynbDekZbsepZ+xcpv/vyforoMFmZ9ntYvfxEWpAqkxJAEeNSAByHUGNUsXu9auf92y8quGbEa2uuWrEpY8SOM7XqXHLOZJf+32U3S6Un6HT2WkK64VyUQeGRnHHtdW469mwozkK7ZKqbZq8pDBXVOwC5YBCnYalGbb9MgO6r3NsKQkFR8/z+o+pPG3G+bj13UsHEyWo+nxbBtQEnjafj4TkaJQ/MZoszIAZMANmwAy8JwPetRkwA2bADJgBM2AGzIAZMANm4IQBvUhLnDht2MTA/H34pbGSJuetlH0JypdY8tv2WAaSe8nTlZatEe2dlR4/efzYWtpZYm1RMZRYi/kb9qLGLbu+0av5yiZq3/UBaIMRhY1RAFF2u9ABQGICgBoLoNoA1HFturKRW42zS/XJxliJFnvWoF/5DCB2pRxyxXAAzM8mXpEcoXwVnNuzflCG1uZ8NZKD+9GehgwPuOorYQElooVsiWgO2cYhCkbtVMgHoHJQKOseuS9gsGlcZxVECHVww4X8iKOaQ3kStD+UtxtKvceUyiv3mPIeOe+fA0wpUOSp50bIsaUZMANmwAyYATNgBsyAGXhjBrx1M2AGzIAZMANmwAyYATNgBh7FwOzd9Mkyl/wnE1YM98qzkt7mCwws879svZDqJd3Pz0RRw7W9N2VXoux2oa/B1WQU1CQGDpuVTch5AGLHObXhGlGbltEcsitH97U/WNnMVA41ffW1rxwAap6y24WOvjZzqfXBnm4/5IUarRh0uoCqB6+M0RfINPYEz0JfgsOjU/sWJuO8uaaxMAX8nCJetqymuO7rKwTpW+a8fAwb17WhPUpwwwmqoUdDX4kLfKpoGizSD5pGdN18zjOtjZcWyGpTLsXY9swMLD0Nz7wf124GzIAZMANmwAyYATNgBn6YAS9nBsyAGTADZsAMmIENDPj96gaSFkKSN8kFNzsxMSFWjqU3oLK14cqfaO3Wv8+AuF5Cmzm5lzzYNUocrO+uJZfPx0P9FdBqHg7oQo3aXm0yfU077gfQLY9QIxcYfuWyXJojKbsADHGyRavTUEqhCRW80DKcatDuSqmDXaFkY5id3DpmdIAa2MxTs1a/9lTxKKyBthihZrXiVLZ0TomqczZQPVGoCz3nCIrTONTkFTRJMqHxFqBECOfmyRfjoVipuQfpDVSXas+9iWPtHUAA3Df5kQ1AnQXmK2UX2LEO5qzGWy7kJdescswhrrZgDN8u5utdOT6uiU8s58s2L0C/GnzJXh8QEk36YgAoEyUwGIPGEaAkYvkAEAAyLR+rrmIycK1jfTnPZiuXinPYnOhCIJ+3OIc6fa2Q6nzKi37GhIcVv0TZuJj+DBD0yIA3eQKfL2AaVc84xcIMmAEzYAbMgBkwA2bADJgBM/AmDHibZsAMmAEzYAaSAVA5B7p9XsmA+GynaDzHmr+1S8+mWUrZEsqZuuVjGBh514vminaVhv8axrGabwm+eY6qt3NeTeeeL26pksMoSYrp1NzEZHyAkmu08rplasswGx1Dn2fcjAQbsgACGNCmBhBq+u73X1HmcfS1sa2/2rVQVaLOHVX2mfqaU3n1VfB+v49gYy9YZU9AXwaPucFJR6Bd++jZbAXoodQ8Fs9TY20ogloFF+M52IKHmqwUR6dswpHxgQPVxqKG+riOxgLVxRNAAOCUPvb//lV0HTlbjL7eCE7ZCobe/by0drtgxvZ8Xno+XwnFVJ126ZeRmZbk8ew24tgTIV+8xaGdnsMPkPBCSyST2pJ0ScMMmAEzYAbMgBkwA2bADJgBM2AGzIAZiAiTYAbMgBmYGNCbsy2YJli5yEDLp4Lb8Vxf88t+CW2uS7H235+BOf/DGOxoCEGZ0BgRkyVe5vjOrtq5qT+CmMy9JLevx94sG4hsjtW/BMB+qKQaZuwqBruzAaBCKQFIxO7jI8Cmbx0E57PhNui8gjEC1ZAUpBNMz34um7yMl05TPdVkBRBq/EpnUbErJbAr0e0QeyL+K/FVYviLB6w32BCuk5VI430fhQiNObf6yo4TaNB6RN0ThvoASgZpPQqmO4zr/sG19Suo5WzBdHWNSXZcg2B8CGo8K156QuMNUC1dzmd8LkH17Akgyu4jdAAkScpPQ/dA+Ol1l9ZL4hqpxrC+Bl4KP2erz0I+O5LkOlqcTM5FTxyvZajbHH5mjjdWHTSlpPob5y8v/xtbftc1vW8zYAbMgBkwA2bADJgBM2AGzIAZMANm4PUZ8A7NwHYG8sVgyu0zXyMy993Ka3e29N63zXHJ38Y+m97ylvqz7WFDvXVrS/exOpggJdUrzpzVyium/0BoW5n0H1jyF5dgGxWxY0NLt7pwtPvvM76+vtjjZKP2f/+rTdnaBAv2OdkA01e5nb7MpV5KYS8M7Kv2E/QrpPVv0tLAGePJ/KJSefbKzMW6Ucpe6FckmO9jt4t/zC97RUH0H2zkssEJ6jWOF6bgElxXtRL7f/+L3ednlDEXQ3gqA8WVJ8DsOiWvnKvwrtvHfv9F7vYkjc1hGa9A7jO/stcuOvItmWnEpZBjzQFYdBpSFtqEHL+45G5jCbntfs/7wUa1YtLWSnFcoQChdZ7V6yxGSFK8/ClyEtqs9j2H7IYZMANm4GEMOLEZMANmwAyYATNgBsyAGTADZsAMmAEz8JIMHL1n5A7XxnRN51LM5HwDZWn/sl27db3zzTmaP0f6JOe+diz/OWgd4VzMT/ra2lv9J2v4ybXEfULrDntmN479lT6gL0XllmsDesYIFN8+lWcLrltoKeN1GX42eqnetG2vpNRQNQh3VAU2EQHeZjVdKaufFzUbAfDG08dm5F5NWkrZBYbUs7CJK9SBLoxhp5ZnH7X5y7Gk0LEJvO90jVCDc1dKaKRmZoeIniV16GtT94Pd0NJFcBj1YBOv+/cv6q+KZg6mCnZdA/wvNKafzhq6dgFQcwcPrU8xjXvuD4BMA9a4XbAXztuVMuUKcCNDlrNX7U0gCXU7Aa5fQAGayAy5A4ZxP34p3NNWk3K/4DoA6rBeOLdKXwYGxnslzkSfECG+lhDTMU6bxkeK+BZ0H5QwwZQAL8fBHMkmUP3OmUWtye/kXppb12Hd/DkMYSkmahA9c0nTo89fWPJbW5rXOx9/K7knmwEzYAbegQHv0QyYATNgBsyAGTADZsAMmAEzYAZem4H5C7P5eGn385gcL8W+oi33m1J7TF1S461Q/K3INfg+ecP794xelj9pne9Xa7c29qxoSgvVkzN9rTwJ+hHDyL3e5S9hqQY1p4ST9/xLwcu2pX2nbXnGT1qzkrn8yRquWWtep8bXzI8o6ltpir7aFaQX/lCCzUM1cgXZANQmLoAAIFOU3S52nx+xowRQ7QCCyoA4HACGhijzUomeDcvQwXCNpar8Wg9jATmCqUA32PjtA5qjAIG6ciCGAxg15ddXnooZXPUKjP46unzpGVI4R6B6/YkSkYjLh6qr0MIZLoP0lNLPANgYeCbHmktNU96INfeft4sZYShU2hYM0Xltb03aluVS5NJ6y7P/pvWa+rX/xM/tZl7hz6183UrzOtfG12V1tBkwA2bADJiBN2LAWzUDZsAMmAEzYAbMgBkwA2bADJxlIN9NSp4NfJMee5QAABAASURBVFHnfN/z8U9se+2tZ2v/iTpuWWPOVzvu2R5tx6f55U2ceh9t0crzNVrOW30el2PlSKRtu9TM7dEXIh/iVoWJhyzwZ5IWtimj/+rqX11A4LQwNhXV/EsoAEAAbAh3XdRfqUsjgKAxzh0AYsemqNbcFcRH2cX80F9GCKYSCqsDlVy7ytr4Zb1fX1Ho019ISMmfvJquxrUNYK5bHZKyE4rpWP/8y9/5uM47d2GNIUxffpYIEDmObxx6BsfpoBQotp/kKhLbZ51Eiqte+znxPKmBvOovD7TIZ2e+I/A5bdGPz07KebzHf4wB3uu1e/vHKt1cjv4cSGye5EAzYAbMgBkwA2bADLwIA96GGTADZsAMmAEzYAbMgBkwA5cY0NvDSzH2rzPw7PzlS3HJ9V0+yvM87D1Ppbfeq1L++y/wsYvabMWw4Z7Nvn5sdEVho5e6FgAQwICy2wXU+KRDjVT9u8H69385HE7NEYZRvYJXYYcSHx+f8Y9NXK0TPPQoCgCGNQoiGFfGJjGAKCN6Nm6VugCxKyUYGYCuEbXhKV3gcDpnY+CwrynmFoW1hHDtXDVml+awruDmxt3UfQGIwv963pcYD5AbIKNG44MEMK6T8kHr/ERa7WQJPTnvdU8a1PHZovTEDsi/9zOMzk56Umfu7Jz83a3NK/vdah6z+tKz+5iVnNUMmAEzYAbMgBkwA2bADPw5BlyQGTADZsAMmAEzYAZmDLzDG8HZli8O2zeIF4MfGNDemwcuc/fUa/y1+5nrS0VkzJLvEbZcT/J8fkUMGLoah2vUb6kG3/kca9419tbiH2PPHcxlu9rfqLSt6BF66b7+RRREhRp8bITpLuvLWi04fOEroiKAsWlKGToYC0BaFDZiBTXS1MCssnqGi8ZqqEl2+y56Nk2la7ZauAACqmMIDw54gpInUNcGKIPHUA6V4QRYF4vOB7XmgR7WMZB1RmKYEkzIE1H3ybCejT9BY0mBKZVkQJweqp87iQrlR2FsN0C6cDrtYFFDlzzUBjJrmBzKlQPEUCf3qHpqXeQJoCOi+lRHIu59cC2lhPbS1iXjr+P7BYhPYWsmkI8W/XD3I3Q7Jhyex6iHHFV53ou2oB+OxLQTPbjCZKBSg0dJ8RNnu+SS/hM1PGIN/cwR9ed7/DOq6qPtEUs6pxkwA2bADJgBM2AGzIAZMANm4O8x4IrMgBkwA2bg/RhYesnX2pIRvZsUciy5FCf7q0P7bveocaK1b9E1b0vcuZj5fTkX+xd88z1rnFB9w35kYROIhmFM5eiUv8WRcz7ge96pd/Vdnb2KQ12qTZgvOI6nAhlT3/mP9iomZx0954X7UkNtQrsL7a8dv65e1EwYHrDDJrV9odvvQ9jtPhjCVle3j/3+q9p6NS6bJiSgGRHAIJVXCB2y6eGlLpvAhKHIwqukoFsCUBNkpwQ45rzpVB5hMhwrNfduV43AbG61NhfmyQjJOZrIVVVfPwtTAEqEEDzU4E1weHTS3q6XPoDNQ9bVjgEE2Hise5ODjSAJYbJp8ChwbQDH2WmbDK0+GR+j1P0+Yj1xSvQC+a/rcAsaU0x/TOgZnUP+A8RTQtbUJTV+FSQL8/1on3PMY+40fqM0yegbbdlbNQNmwAyYATNgBsyAGTADZsAMmAEzMDDgqxkwA2/IQL4NuySXqFmasxT3arZ239pbO05d9i3IeMkt8a8Qo70mtJ/UWxnsWh0QC0cbLX0h5MGmfG8vectSqnqOy3lyRhuZtpSt75ye8ZfkuRzrvjbretSreArAhuVeX63ygWDjK9gAqzbusJRdAAg1ODs2f7MpRtdwKp5+AOzn9kcAUOfyUmPLbshVAiHQO319q+4a8gviggjqDKv5Ig/WpX+ruB/rUC0JhQCQCICSjWuAslpWLqwdGOrmQsGJA4IH7XVMdfXkfK2f/qI5OZAsiD2b5EL9d4XZ8A1BPgElokU0B28FmF876LVv6qpnB9XbhdbtRh40CwDdA+S7Bpp/Flw/BAVJcl8hcM1cR65qk70OHnPReuLzMdmbrOS/Gc1UOVvM3O8yBDcqUPj8YQb8+FXCfTEDZsAMmAEzYAbMgBkwA2bADJgBM2AGXp8B79AMnDLQvhyTfhphy3de3IrTFt9h8zt1fGfde8y9xIH2JtxjrXvnUO1rOeVrsRZn+yswUHgEu4fRHmVs7rHTSBdCMR8fn5Rq4haa+/ol8NfXV3AQOoDlh71nE7Q27hgrXVHKr3mSGlf//iu+1NRkN1h2AZBX2bkMm49gA7WjHCxRawMOMcBBjzxoU34NU6YOoOaQfc/69LWzdPkvgnOTF3ETYENXkwpYLH+A1LTlGOCYcuuZ0f24T40BXdlgZ2O8p8rsEeN6AA3xewd23HdTg2qb457VAVv2O69gbXxa2Xr2Jkf9lQgcrwefJrbFDGxkgE8W/xTkHyOMn+s0+TQDZiDCHJgBM2AGzIAZMANmwAyYATNgBsyAGTADr8/AbIfzN2Uaz0I8JAN6aZ3g8P9n71/UG9eVGGEUIO2smfd/1vPP7tgSD0CJNq3Il9xtp9SCSBarikVI6b0/YSl982k+l7g5+IrjMm8bXwn70elWk9u2cN9vNreN39ba9pNwXWu4VEPnb32jvoG+5P+xucaI249l+KkoV2h8dD3HGh+N/5m4VL/cXKzlL1ZHi60SMQ+CqIQ3C6QWSslpY5vt9hBJ+utUiZSKacZhGLDf7aZfGa18JKvg6nnnJenuZJO4SUGD6dHz8+hZ+zin4ke1FkYTCJLQBe1wPvdJ2dXx2FBXWrOSyT7OYrTt7vfxSWuTlIkOkfqiGK03DdavzjNIuDZGidfVS8LtoH7R3skpV5rbOn/poiVPprU+OfOqvHVawq9F4ObnGnqQrHsgb2tbntomAg3VoEsbt1Z11C+Ch7GuU/uqU571vrnGkYDhOj1usM9nQFLlObkz4vLhv8Qu4XI06maaz2E5d06hkioPJFfbluLLWyrjJWg6zgdm4NK99dwDby1KDwaCgWAgGPh9BqKCYCAYCAaCgWAgGAgGgoFgIBgIBh6TgdN3s9NLXNseczf3V7W5XMOtlfrFpdH813I1W/O5p7bV1lrX1vf7vXnuF/FG++hrOdbZW+uv5HVcFT/avtyeeD3JwBxcwke22ef7SPzPx6S6pMU9CVi1LzEvqZ9TrmKbxcVBYqZUVMD7A0BOHc/5K2CLvMgJyyOlhLzZIL9skfMGVXSdnRxbu86VOOWUf8q59ilbnVc9RcKtxV+PqUuDupAzzh2kPAVSrZzIqVVXYerPY5J1TK2vjqdvBjnFJrUtqO5N45QyenubX2spo1EssKpfz7lvO0lUTlhnvuVSJOoOFuz3e93u7gdfdXgOat8snE4LsuiL3qR+tb0J/JiBVMKPhd4c5RV6OLCN3T/+H4uOo2kirsFAMBAMBAPBQDAQDAQDwcA9MxC1BQPBQDAQDAQDwUAwEAwEA0/AgN/LNjzBdu5uC41bt7cW196gt/bWuHv0W+67jR9hb61Gt+vcUgLwEahyjr2XwMMey530435T7b72tnP9Pkfrn/O9GzvSQdSzkCdxbZDY6i9Yq+CqMUmQhMVbMsGCrgVOkijy9ZgWTiUO2m54eyTdoI4lLDo+S9yF7QI5zderRV51kmykOo5UPgUDih32A1SAUBQ+z9vHcarBXXKy1/VkIKdxjdPYuUjWeHJqD3Maa8JesF/FNLp4Jfl2PhH+ldD0Xj0rztwcUEatIRwMc8d2d91q70XQz6EtONQGhWq+CKO/MlYrk6YJ5gRq7WJO3gHH90gpK186mlTHlHMUXaOoKYDWOeDoeezJ5Th4kl6/JyvaDU+yvdhGMBAMBAPBQDAQDAQDwUAwEAw8OwOxv2AgGAgGgoFgIBgIBp6FAWojDerG+cUMNG7dfjT1Z2I/uuZPxXlvxk+t94F1rGdYw/hA6POHVHK+aJv3/Rx0Sp/2K+FQ1zcnOW2CpMTBCdn/JvB2cxhPQSZu7i1ypZzhL4mLBFsLihaYSVaN03IomWq/ZSgSHjFo5DyG0hbFSoHUKbvGPp3LcP8NlN82km5ATu0bf+dvqJ7zZfafR6tNko9RJy3Ium61434vwXSoqHO6eM8NkI9Mh9N2D6YKgdaiHemNpc3A+6lf7vpL7YP1hs7ChSTII9q0xeW02SD5fufTR6b5tJbqNKj7dCfx9k+/ST+ZS/Tz0Q8GgoFgIBgIBoKBYCAYCAaCgWAgGAgGfpyBWDAYCAaCgWAgGLgrBpZvUM+N14qmjEvIFOcXMbDk1uP3pnZMw3tj78W/fyZdUxu7/3Vw1q/L1mcy/23sVYw2/out99/wd/af6pecEj+Lv7LVvkmCEmOTWimL9deCQ6JmShL+7Ke+x/Yf/r1i2O2VQnOOBZGEg5IrPknCRxVv1ZFJ0wWDrkMCRgFp9nEjWNBUA/87us6faz1JyypOIjAp4Vi1KF09/dWyY+pAl9b3mu4bMgOKgw5/jaxG2zv9N4ubzW3zlRPOwXmL+DC0HfkpUvXVsey2Ja+p+jVTT6/tuDrwJWmn2kuzVSFY4nCpEFuaq+vbtwNJlZgEt0RKucJiLUncehTnv+bsvRiDpforziq5eqj1r5NvqLZLF/PQ45Kv51yP4f4a/F+3XMIcQ615DrOL7uv0nOiWwPfWnDX4HqOtA/O+xCHL13bELy7hhtWqy6UcnqtOFy5+fi7hQmid8hqXUJ3+4OUSJ56bKanPo34OzrWzWzTBQDAQDAQDwUAwEAwEA8FAMBAMBAN/mIHYejAQDAQD98mAX3JdwlrVfve6Zg/b1zDwUX4vxXluDV9T8fdm8fPZr+Bxj37uh/tNkzjXtnKaQONb0GwnOsbB+Ac6vncf2eYJeYsEH825SPNNwzR9OTpWLamt0bbj1oAEHgu+KWdkiYskwZyQX16Qc8aw32Hc7ZA38xfBSkTBZ5JwbLGMJNyHDoucGoIkUs6gwRaB6ZCQShI5JfjfGDa22y22//1X46DDeZ1zM68r0+VT+7AAm7WeHR3v1nDfcL9CvrW9cHHFDeaowbak2o0+3OPNZoucNwAT6iHxRgpj7friGsyP+2ug4ozlHDmJ4vV+jkOdJl1J7V68eM2LDjdOejXD7m6XsP0rscx/HBP+A10vAzcfzmeg5kR3UP1rkEucbxgI1t5QUg3XeLl1viY7f4mZYCAYCAaCgWAgGAgGgoFgIBgIBoKBYCAYeH4GYofBwBMx0L8Ve6Jt3c1WPsrvpbh+bq1/N5t/sELWuFyzrW3rVr+12L9o6/l6vP1Lk0zQpaKVz00GsgTKGZQISxKoYmXz0vD1VZcRSaIkJIxZJB72e0D+HpOED5IghTTBAieZQFLTVNoCqOv/GMFKNCW+VlHS62nKgq1hgbUov+cM6Kjt7O8+SZCUqwI1307PuZ9cmwRgeWF0fhsXsG+FROjF1LuGzlED/Omo9gtDHAzD9OuhYbshJ5KoY/V9OrZ4zjUaMpKvVn8mAAAQAElEQVTyUeuTzqVOmfeubj1TyqDmyMmXJMjrqMFfdKn38Yty3WWa/r+qeWeBRQ/4Eu9M8TXu/vEwviZbZLmRAVO+xI2h4RYMfCEDkSoYCAaCgWAgGAgGgoFgIBgIBoKBYCAYCAaen4F73WF7O3av9UVdwcDjMrDUHvzT9ri7+Ujl3vESH8nzHDEpSRysW3ErWFB8/d//AIuOw4hxt5cuOf/qX4mN1detYF+PSSKlSdDN2y2G3QDpXACOQqwp9xjyZU5Im4SSEkYCMIDaUOvWvMoPA6i5k3zVPZwka5+c2jqYLzVeffI4RxKjBF1jsHCtKZ2A7NDRYtSViQd4fBOUp89xLca8WwhvMR6DCTlvkHKu66/lsJ+xNkd2dSdWl5a/Dn7g4lUbfmC5M0v4absFZ8IvmInTP9AY3UH1l5BJPw7TX731B4OqrcGTX42+gI/k/mz8R9Z88hjdcT0D8yav8Nt8r7VztmiCgWAgGHgfA+EdDAQDwUAwEAwEA8FAMBAMBAPBQDAQDPwKA/3bro8U8Nn4j6z5wDHvLv0r+e1zXeq/u8gIOMPApD7MXDftwe+hz/hfMs9Z6vvsS/1LOX5+7lylP1/JPa2YLEIakGDoL1NLGZElQHps+MGhxFf79CgSh8kESHS0fWoBSCvOSXZ1h2HAOBQMEl4rlNttzppPuT5ASesm5ZC79N4i/0EC8l6tEslYJALXf9/SrUBSSwkwlAcTSIumWRGs65FUfzqdAx4XjYX6lbJqT0kCtGtUfZqpJ3mMq4Z3XCwu17WuxJDTGvYl1VctlUPx00I911BtEsZru7iQ1NYIJNaZQ4y4cj3VeM8X1214fz1sM67V3mLe+OlG+wk7/GWncd9/4/9Bg3jWg6uzoD6nqqdvT7Jq/WKoLnnPU+5NmA0fb/QI1I+TlUG71Sqo0HDqvDHWmePlUvzRK3ofZWDBb0vTbksb11a+uITqFJdgIBgIBoKBYOB9DIR3MBAMBAPBQDAQDAQDwUAwEAwEA7/LQHsT1tplNf0LseWcxy1u2Xou8HkGlry28Ucyt9hz7UdyRsxFBqw9GCiw4tBEgXYHLsY+xWTbaWu9qb7vv19s+ztIRaIjedz4Jm/gr3hhm5A1HoZ9ZSRpbHhAEkXi1yABNflXRktM1dBTqLEAclauzQYpS+wlUL/2lV5L2ZmIJKA7nK8oHySiea4KmIeknWPtKiFmyH/cD7Ao7Rx1urtY6PXQ3kl1+1dW+1dJc7tF/u8/pJxhH8ca9oX8Kurg7aX6yae19iWpZuLlbcRsafthmg2c27nR/WiqHbmYm11WG3HQ2y1yp5xqPb39Lvuq3Tw23GWNV4rynTKuuNVpi8C144uD9Jeyu1+FKgIrr9uP5HRcw0fiI+YyA+b24KH7BONgiE4wEAwEA8FAMBAMBAPfwkAkDQaCgWAgGAgGgoFgIBgIBu6IAYsyy3L8kmyJpU8bO76h2aL9OgYat26/Lmtk+hkGevH3Z1a8t1WWz20bt79f7q3eL6/nkFB6KEELuDJZgBvGYfoCdyfRd5i+ws1JIi4TYEFSKBYpAeSckVNST6eFTUGnBgTkX8YRFiItaLpf1EnZX+nieJj7GUlCILXkhooHkZSbJEiv4XYSV4sWMaRAowLTMareohxJMZ6vaeVbZ1ULOcW77mrba4/aZ7HorDnbapxjDBtW0Pu4D8cqv+t138J1tbdY12/ODPvZX3MkdVWVsrtmfwXsL6RLGZAlkluI934MOaJ95es+SS1FdyvaeiSrPSXxrNR18p4vc42j+DbuudSvqo0nCuBXZY08j8IA52f+UeqNOoOBYCAYCAaCgWAgGAgGHp2BqD8YCAaCgWAgGAgGgoF7Y4D3VlDUEwysMPDoz+mj179yS77EZF6ML0l210lS2m5RJIL6q9tWaZEgWfsSE0cJqoDJECxkAqBbzSHZJthHogYt2NrmMXTYR43zjRZ/NV+FSdn6UxmqkOs2KUZaYJ22YOx+0UUn4HUxHcU1OkB5FSxjqdOsNmAvUXcvgbc4UEY3cqonSbhWJAI5gZut2gySB6hTffuLcxm2kYR9yKlFO7RHkpqitOkiWkubOW2TfE4tdUQS5ny/32F43WlrIyjfYsijZXMdhkxvznP2g+M3d7y+cfMyJPImV5DEZw9zZHw2z0fiXX3DWjxx/HM6X/Qkn+J0PkbPwAC1iQZ14wwGgoFgIBgIBoKBYCAYCAaCgWDgexmI7MFAMBAMBAPBwN0x0N6Oub1WnN/y9rjmH/PvY6Dn1v33RU/ejlvDNHv+2mLOe3zfTFt72fYr+vls6O330J/q7tUECUmLwlrtbhdTTzOceJj27v6ljXneuOSzNueYS1iLuR9b+vf/+/8kPAHD/Gue/dVpkohZBVPvS7X6q1Q14nE2eGCHJvRK1JLaKT1VD5MFPH/iZoG2Zi4Y3DIBmmsZ7GJAh8XCMo44fAGqNPYdRsAi7t4CtddzsFC0rmNUkKMB+aecYJBUHQkb7cGgJ+VPEhBItZgP2aF14VrVUjHzzNR4vNkAhuKmNaE0rIAOkqg53Bqy1dN9TdW+8zMBBo6HtoLDnmVOJIycFKhJf5nc1oQO2q7WArGaenre8KC28hnHwUPUce2h9i+NZ7d3N0UcLuHbbZtIup5PW4WhPCLjrb/2I1JwFW8iKYvgr23XoNmfOM3DEYDvne95w6EGlQr/QDQcJhYdP0s9FtOHoZ6fQyr1D3YAle9mqOtq4FaNzxbn1uPAFzHg+2A4ndsetvXo59b6ve+Fvn/mL+FCaEwFA8FAMBAMBAPBQDAQDAQDwUAwEAw8OANRfjAQDAQD98dA9xKyFudxQzWsXNrLsX6qxVxr+5jorzNwjd/1qFNry9Ha09n7HLVaW9tX6eeqH5/v9yLsWv985Cdn/PL+BMd8PBEAjvYP9So9BNY0Fs99KOlXBrkIo8+pevvhoW+/HoeJK50+pu9fCbuD6WRRMUl4zHkjnXMLSHVNEjxJkSRbErLGtdZ5b/afxmUStCzeec4xhifVKgOSRVSNmTWa+xoeTwm7owTLKlJIhHXryUF1bLTu9r//sN1u9cgqXmtw6ulqrwlFceMgmVlttSgnZt9DrXXi7cXrOb6KrS3ebspR/AXxzl/ivsK/yjrlDJKenSAfGaZ+dyXls7bXzudsl0kpMzba82b7oh8seSofSXWms/YkAhbBFrcTtGnXJKPHar79dC1LSG2GbW6/vYDVBbz6LVgN/hYjxQj1l6Tbb1lgkZQaG2redTpmiXclCOdVBhqn/WSztbbNtfG1tvm/sw33YCAYCAaCgWAgGAgGgoFgIBgIBoKBYCAYeH4GYofBwB0y0L/tcnn9uPVtv4bme2t7LV/MnzKwxuupx3OP+v1//0692leuQusQM1peqmOouem07xGcs71toRnc3UFV1KDuHz+lz6Y3FJT9LKZKVD2IeCWh/2rR/TKLjS2Bx1VMlVgpKRJQCx0WYVPWOhorsyzzqTEtHu9HpCKtUwJs8Vh9x1jErbC71i+ad5ekUlMBcpSBZB0z52pzHf6ieZqVQ1+nfOUs4/EkFS/BlqS2a1F7rK09nIvqJM3LqN502l57fW4bVCPtq36SmOt9mCtYrBXcN2Buq4+zq7M8zYOEcTq/+l6vqHXtpGKUG0Lb46h1i/MrL0m5ie9lzh8ak5xWcr1T7/zVPkZSTA/bbsH5zPc54xtm/HZ1ohvGb9fxF9f/xvvv1A0Xqb3J6WKGmHxIBqLoYCAYCAaCgWAgGAgGgoFgIBgIBoKBYCAYeH4GHmGHl15MthdXrX2E/TxSjY3X1j5S7Q9U6zfR29K6/VY2vEBZ+zmtE1q6ter+6NnWbe2PLv5wi6VN3qBYZDTm8kkiS0wdJShaJPLXsSMGNH0OOpJ8uMlIRkpVp63Pg5+JRDDLxoKS1dc8BMpe81E6bRX3JLRKuLR4qSJkhNagXdRqkSmrOwBHVIdqA0jizdHtIW+24Hb71kVhrrNBibR0gb8grnUogpTToiUnm8ynp+1at2gfhpKpTOXb7eB8o+aSfeYo9w0P3Xre/VXoGSaoKXXEl66odSeZZHafVEc+G+035w3IBAry+N5T9cA4swrpus5MftJceVCOc62mPnmey7y0v2eZKZYo+D5mjvUUdQ01cd4RA773DV9Zlu+1UXO2BdxWQ1yCgWAgGAAQJAQDwUAwEAwEA8FAMBAMBAPBQDAQDAQDd8GAX1o19AX57dYS/Xz0b2LgrNOSW4/POj/4hPd2Dde2uPaMXos5nXeGU8uto7e1F+kKhsQngJ7HlcOrG1fczk47tsFOXnOG16+w/acwry0eKge1/am1H3cdq4UYxkFangiUWFm3YvFO9zZtEqxWMbETZAHUeTlUAZCw0OkvbllFXsVI9B3V7OVikRKOhwRh+ZPy1zqj1hyqSDrAx34vgRlEUo4qSMOHaqo3sm9t76Bc9jeaiEvl0NKA8neecC3ONGrSaGOoJq9rNH9SdUrUtUBLKqBNdK3XVMHT/uU7CPtB+5G/cxmd+5uuc5s7UGS9mZVB+9AVZdCPtveJolIp94Qk4d0iPeVQtO6EMj37srXTNRoka6z7BjmNm9+7Wt1H5zDeFSdnVahdTGW2vszvPuu947vD3gQU76XD0aFVd649et7cq38pTvmo++nhKRna0FdtrE+lPnrcXPAdO040nj5IzXbHZX9rabrH9fHRIo0Ktxq+5aka4xIMBAPBQDDwVxiIfQYDwUAwEAwEA8FAMBAMBAPBQDDwGAz4bdYaHqP6+69yjVvb7r/y91fofZ1Dy6YXqicvzvtx8zlt1zJWj+VENX7iYvFgBUW241KUvNDXTOCwH7zvqEmVq75gVrsWrbUn8bk6y6O16v7I2dZbtj+y+EMukuoXq8vSJU5V+zCi7PcoEmurgpAlVBoSdB0yym4RN2022Lz8h70E11f5v6qVZClheQTky6Q4f03sIEHao67KqHVGiW85JWxyRt5uALXQUWSH5iv8GFPG+bTwaHjoliRIejhBa06dt1c/v+hc3Z9sk5EkSNbAlHOty6Ku16nG+ULy6Nfqlz/neU3WXkoZ6AVe9w1MB3mImAzXrnIfdV/2uz3MfXOnuNJUG951a74bvrNQ83EJ37n2pdzrfy0Tyz9rOeKvtiMrVHcJmf782X623PZkBFc9G9EPBoKBYCAYCAb+DAOx0WAgGAgGgoFgIBgIBoKBYOABGejfgj5g+XdfcvALvY2/Dqwe59j7qfev0/rrKgNO9oV3HMvqPT4XPlUghe+cwzfbf3v9b97ex9O/iUz7YQ//+uDUhEi1/iLYFEJ9kmoIXXA4LM4mPWB2kvCIcaxTJJUr1/5uGFB/DXQd6VGY/SYhlUjKUfbyqTmmeY+dqyjfKHG5SOg0qghMqgTCx5RjjnHeeY4kksRYKc9YO1qc9OQ67bEx1vUkdjtXnekuyplT6gxT13G1p33WVn6UAJyFOlau6mPhW6hf+8oGRhHJ4gAAEABJREFU9Q2P7UdqT7Z5sIQ4sInimmTdP2VwXpKiaqxI6oNva5Trt5xe/zOJ238o4hZJOzL0PKCHbRdAsvLxmTp+L5afW9rhDZ/LFNFPyIB/rhqubm/++/eqXzgEA8FAMBAMBAPBQDAQDDwgA1FyMBAMBAPBQDAQDAQDj8pAe/np9lH38Ah1B7/fdpfiveu3URuJb2cgbbYv2O930t78RE6BFviKRNFppGuWuGgxTqKbRsD898IogTLlPOmpEjeT/Pb7PTbbrbDBZrNBFUQVp9OKbf1KePe/f9i9viKnLKQpneLJKXG1aIx57C40ZaF2kOCacgYpA04PchJF7VP3oGnvylAXtukCRxq23QImVaTcb3ybrbV2UG1ubkXqY5dB4oficND98RfVrn+v/edtRlJNk7t2x1TvgXqT6dz1K+wWaT+Rx7wv8Yl0Dxja7/728n1vjdsjnt/TfBjPtlPv6Ras7bt/ulp/zS9swUAwEAwEA8FAMBAMBAPBQDDw5AzE9oKBYCAYCAaCgYdloL3V6ttLm7n2Ju1S7LPOneOk3++t/PYx0f9JBvq7+P3r9qud639/FacrLOs4nY3RdQYSkn/QZ8dZjCwS+Sw42tq+VLVwWr+sHUZILa6gRMj6a0aVYiwjSCJZjNwPcI60yYB8ZETeWBQWkmwSMQHiRLX0vVQ8pPaSmgPgpuWvawKyaU4+0EFyGqtvcVRqch1bHCU9l0Ctb2gCVdP2OvbXHttXcvKS5XjWXB56nQaPZ3jeqHuzrfl4AcM2geS0RyZ4DaPtOYkHQ26XT/FqB4vfjjW/rts8Je3Nc9Ay1H003LeNJEi6ewKSk13+bcJ7OYfm01r7kVMOks18bJ23x3Fmvaf7AMMx8nB+o9psvwbFfM/pvV3CB1b1w+zn74A+/w35mnvv2mxuZ7ufjx5+boxVzDEP13i/xlrhB37XJh/E5r1dwto22r77uTVbP9/W6G3RDwaCgWAgGAgGgoFgIBgIBoKBYCAYeGgGovhgIBgIBh6XAb+s+kj17SXYsv1IrmeJucTFR3lecuM8Syx9fmu8rGs5vrWuZRzR/zkoP0xAD2s3s+aBjxxVS6Ai34K1AugqLG/zcowbD8rvRFTQ2OfB5kFDddbArZpvPduG+kW8bkNvj/6SgTQJibnax3GoXwNvt9s6Plwkwvnf9x2GvXS5UuG+v/AlTfTkST3gHlmYzJuNcslfqpPFYX9lvH99hf+t2izx02tYIOb8Q+C4mkVrYc5pXZWcZiwKkoRzoztIzcuRVKtYkgonQP3AQe2M4ragHjWXesdZeBb9YR/DNouvre9xj2qnMhn9hPpFYrABC96q0X3DnI+7Hca9+JFdruun4v3v/WaJ53Ud+Savo31oxTM1j+u5zlmTMx0nydPxcWbqkZfnJ6/vvbqCW/DxKm7Jbp/LK9jjCOp+NaD2fT0FPn1QGXpo+KfOv7r3tu+1mz3PrU2FLRgIBoKBYCAYCAaCgWAgGAgGgoFgIBgIBp6LgdhNMPDADLS3WG4feBt3X7r5bfhMsS3HWvuZvF8Ru1bTmu3aWm9jWN/sH6/Q+DLwgYOKWQe13hFy08kr0PQHTolQ0vbeBq6t9tbr+yy/vf737ew7MiepufU2ljL9e7J1EX+5WzvTZfBXv4XIeYN0EAApXVMxEjctUuq5k64p8ZEFKSfYLaeEpOckKTap1RQ0g5wS6rr+Uti5JdzChwTOQfkGCZ+gfGyroPIlgXW0eqF//fOgtGXej1rlKw3KmVWXv6B1vSRrPpJv0jnGou+oWE+6Htvch2qnxO2ktljAVd5qbxfHGBpTPoZjtFitrebMWaYkE3HkE28PxXveonFdb85rR9FZ9wkmDytco+smT/dEzuM0t9Vbl3lcdO81qvW0ttlKt6bnvhrOb4icmprkVIdrM6r16y6NN7dfl/W9mXghwJX1uOD6hFM377w5PiEHsaVg4OsZiIzBQDAQDAQDwUAwEAwEA8FAMBAMBAPBQDDw/Aw80w79/tR4pj3FXu6DgfZiuW/vozJXcXNVzdFBJ2gTrT2ZvH3gHz/j9ogv8mx1t/aL0v7RNJN6mKc7SQmOUt+OVEj8SxIYc8rYbF/qF72eTBLpckqgBqxXSAwesC8D0ktGSRKG3Scg1yoME9MfC30JOpSbtA2a181UX1bk7UbIYE6QboyiOJwA6wfh1CgsQGJt3ZcMrPwjKFtSTs1AhroXi6VVfFxkJAlSmO2k+oJ961e7u51SaB3Nk4ScJ+D0sHBrOAYHvuSjvTuGVKyGq6dFWcEcjGoJVjfnm7vaYzWpllEoIFkxWY/XcRx0f/b1i2Pv4Thz7A3Dvvq0ebLeJZA8Oi169jUW5rscFlVlqPmB0yudw7nl1/zP+T6fve2+7syPXEM1XL602GV7Oeq5Ztven2tXsZtgIBj4EgYiSTAQDAQDwUAwEAwEA8FAMBAMBAPBQDDwUAy0F4Otfajif6/Yd6/8WX7bG8m19t3F/EDAWp22rS1t+1dgLfe6ra1WZ9utcVsN6xdPG9Nsy6DWGlnFNPMYV9WNJR6j8nuuMlWx1OKouE0SKaEnpgwSTCUAWqdsxVvokw4JWBA0ANg/qV/bTQYzMepPsfhb21FeBeMo8XEYqvCqgU55OVkikJNSsvqpBLVQJGDhUxN1bLtRB2cuZSw1ZlTRo9IZTQCm14EzyEfzOSUt29aFluEJoIOcbJrA5uVFDWU9c/orYMPTipMzDGodkkhqtenapiyBvHGBM4e48T4G1eqqScL7q1tQiG1q6kkSg/y1s8PY96oOfJEzkZCY4bblgA9zpnvtbkpZ9ak259K6tpEX9ixORwnL9nsPVE4tobXQGqTWUT7nce0GVFuFjV+Itm7ffmH6LlW/wlq/cz101/xsmx3cNebh0zV6DPxz7y32qPvsDe7LF5dQgx744j1ewtrWxEfPX3Npado42mAgGAgGgoG/w0DsNBgIBoKBYCAYCAaCgWAgGAgGgoFg4K8yoJeF3/4Ctb157Nt75ruv033X6rbB44Zm+2jb8ryj1S3r3++2lWuGNmhtNR4vtVdF3+bQt3X2AS59zX3/t0rXDXnzM/RbtXxs3TS+7rCfv2ilhcq6IScjyKQOUcVIiZbblxcM+wH7/e5g20sEHCR+UgJe2mwAtQZJUNEW84rnLftJWPTYXXhWY0iApMVjre25QfLvWB0cLSiPXVEPj11THby52NW6YfN3Pvedb6/6R8FBpPKoQxIk1Ts9ycnmeNde9nu4T7L6kzwZH6K9H8MGt4Z8FQQFANpjhedvBSdHN8Y0UjoNSHGhFl4DBGnI1pzUskH3hTNkOjnJhKTaSHtPU+SxP1m+7lr/ElN6t1+X9R2ZtDYa3hH2c65v/3K763K/mpi2Wbddbg+NzvSUXe/xFpzb/MnPVUt0zjnswUAwEAwEA8FAMPCsDMS+goFgIBgIBoKBYCAYCAaCgWDgzzLQXgpea/8qQX7/3u99Oe7nfr7vahr61Zd3s5877bdot6czjzFy3Q2/VfGS7X78WzWdXffsRKKEP4t/UnRhbLZbUEKhhU9HjVZUpSiQFhaJnDN8lDKCJPwfFST5jzYK7lO+RXHG8L9XcNDNEorE42JRVH71lE9tbZ/7+90e475AmjGgdQ+wo9arQqpa5zFsBggIrAAsUhcJy9VXeWuNisF8OM6i9TyUm+prg7klicoLTg+SpwaPzMlsd24FHnN6v8LoDdlHLakchmPXwISkecO1N/Su1F49b3Ge5HHKW+lxnFntkVOs6zaote3ovuH+KsRrSnl16pqx7cet1zCgfI4jCZIQARNs/Gq8g5+vXvq2fJRbg7rL8+7rXxb8zvEt+2s+70z9F9z9c/UX9hl7DAaCgWAgGAgGgoFgIBg4x0DYg4FgIBgIBoKBYCAYCAaCgWDgPAN+935+9rdnXF3D2Vouvh9v0W7PZoiJP8DAJABb9EtE0R9/DTz4i1f1MT8fSYIcPZB4OYwDJpHYgrAYSoSnsloKHkjvlHirbMPgqamv2JSSxgRJuF+gKfVrqyCS2G622EhQpeYsbqqpp0XCohyKqGNfSHupbiXwPOH4DV42G+XZYCOBMqckLZEVpDwE6CCp6/F0vHG0TD2SICdMlu6q3FSto7+gdm3209pF/HVetUuytvXS96th/eKIhnUPzPsSr11O9s6+Jx7PAqu7FRqv7bfO3XghWbk5cVfeJuae2OcB1S4h04+dy7U9/rHFb1rIFS1xDOxnjtbn6fX7a/3l7s7Zl36POtZfZ/7b9yrW9te4cbs2H7ZgIBgIBoKBYCAYCAaCgWAgGHhyBmJ7wUAwEAwEA8FAMBAMBAMXGPCb04YLbr80NVVWINXrgEkTK6qow9mvgKYMUPQReKDDe7yHcl3HOdxDfbfVkJpYl/7P/5m+WpWQmSScWoQtEntLGeDPfMdxrxYAFaKHZ5T4OW4zuElAJvxv7o4ScYsEwOTPgYcCuhVYqAhBMbqiHgSYk0QOCcXqFwCjYilPtxpK3PTVM/LR3ChBeVR9KhQkNWmo0TkOI4aKQe2gXKPcHIvaui4tBrcEkQT3LYKSRDs8bn109mrzWKD3obaoHqPOdReSCiV0OYDU2LXjzCFeYSymzamhwnWKzMV8Gyp7675t0zwrDtuk91750D1rtk+1bY2WxGt18HoHaE3zbDT3e2kPNar2W/rn6zbnl7AWaf81+3lb0TNVztY6PS/no39gRvcal9CX4B9X45ptbd5xPXqfR+z7UbiEtT21/Xuu9VtrWyAYCAaCgWAgGAgGgoFgIBgIBoKBYOCpGYjNBQPBQDAQDAQDwcAlBvzCtZ/3uKG3u9/sa63nb0ORCLOK9s68T3PyLrcN5pZqezjOpbltkA6n5doo2gMDJmoNB4czHXFeCe3bM653ak6QcJdcv8RMf/m72Wwx7He1XD+YY5GIRGKz2WCQDyCxV0Lrfr/HbrdD2mQ4B6t4SQCCYqq4pwcuyZ4kKKe8QdlLTMYkyO61hvPZL6WErPw55aoVJdUEiVqj1igSuKB8KRNZa9kX9dA6yg2tRxL+Ktk1Jtn8c+A45zYwH4qQNw5QJSBtxZujxvmHUDPuG9C45nVNsreTXOTIGUqMk2Pp002OygvtsTOtdhervM9nkZ8eG6tZPm40T8Yyg2s3lvafGntt42fW80q3oK+m9+/t5/tTBHHpz/no+5qhyjHUvDltN5YTtl3C0v+Zx42Hfo+zTc8HKhBHMBAMBAPBQDAQDAQDwUAwEAwEA8FAMBAMPCsDsa9gIBgIBoKBiwz0b0vt2I9b33ajjS+19vs6tJXWMl6aO/o3L7dH6+P0XLfx1RU75yV89Xr3lS9ZvK2CnURIUkRIfCXVqs4q0EqIheYsUlqkrQKsBOMNEv57+Q+jfJmSvAELr4amMexHVLsGJDWpM8tPubxeShkpW/Ad4WOUOOyvez1nUT3lhLzdHv7NYdqoNHXeAYZyTY0Wkdg8uVQnFEjJlMYAABAASURBVNVd86m13X5vIV8bVR859zX2Gj1kgseQj/dEUt0JnjNISk9WHRaHDRtvARNqnfNeliFJeQ2vX+H9GIm1Bu/NnC/jDmP7Glqn2tw3PDaq8eOXWpNrd06lIee6VB8M2d6cosl1V7yZfG7D126dz0nW15L0nBxd2pX5uzQfc3+IgdhqMBAMBAPBQDAQDAQDwUAwEAwEA8FAMBAMPD8DscNg4D0M+OVhj/fEPovvPb9Xb/fmE1xXrUx7dKpPpHn8UHHwZhMmpccbh6cyJItw/tXK/prXX9BK6awb3A97bLcvoEU8EinnKlTCh2zjJoOG5myCvyYVxmFUl9hKHB5eX6soWmSzwDu4lY9FQ8eYfjK5i6oeqxgLvUk56xx0uCO7eiunb5SXKChlgGMNfwW8Ub2blKVBUnZUwIdyT408VYvFVwUDsrsuUv4zoIOcxilr/8OAUajCuETPGjv7qPnUWXeiemCsZCKnOqi5CgmurldDeOzWqHnc+SJ4jYY+5Zqtnz/bF29MPKn5rO83TFA5G9T9sdP3xTi/oGcbznsdZ9ou3B6tN/Uc0nBTwM85uazlao2V97bLPPcyvraPz9TZ8/ed63ymxogNBoKBH2IglgkGgoFgIBgIBoKBYCAYCAaCgWAgGAgGgoHnZ+DmHa69Lbw5+MEc1/babP1Wmu0jbZ/nK/pTDVKtqnbi97wN69knf6ljmu77Gh5OZzgM/ljHe2/w1nuOWt/250ba716lOY5V3N3v94CERegR8xe0klXVI6rgOY4g9fhJoEwpIW8SfJAmEcohb/kUibwQht0OCoD/YwO3dMx2A1MLHaRzFU0RRyEVGiuX1ijCOO4luKom2FZ80bzWk4CIrDarBmpd+dp/Qqn5as0SG4ug8CnOHaGtN2rO83Ws/qD6NQ0562QFdNjHvx47bTZIOVc7Sc24JNXlvvYHo1rfcfFe5O4avL5rEpkApc0b0Boz1BxO19QGJOGxQecT3J8wTm6ywRBX1aA+xR857aPaFpci31Nor/Ip4mocB6055San9TU1ncoNP0fGZKlXxxXlrINrlxbrXKoThvvX4u583gwucSx5OdPGzcP3qqHZrrTm27CbQv3z2LK21lN3B9WKz+DuNrQo6Nre2s051y7SvRley/8mIAzBQDAQDAQDz8RA7CUYCAaCgWAgGAgGgoFgIBgIBoKBYCAYeMvAR182vs10/5b1vRYpVEscFZj1mLfz79j9uZRrKaR1tQ8lpzU7p5pHL33bC3517XsWXejf6VZStF23at6clURZl61MT3qmTd7gZfuCl5cXuO99Jgl6MDwQigS/3X6H/bAXBiQJnVRc7yO3+kza12Km1MHJpNhRAtQgMXf3+q/GOr5OdheyvyntBkBL8ADntUg97PYYXnfCP1iYzfVL5MnX6zt/llhL1ymgPxLhPBaI/ZUwycMsqb5xsBw7pOa0lyKR2EKwNlInScK2UeJ5GQZx4Nrr1M0XkjD3WZwm9WugOFNijPoLyYCWT0xu6nS7MBGj6mrjQyv/N85tUrmL6xVGCbnNvNaSWnNGP08SlL233dK/Ncb3cdwPur8D9rrXxqCx7besc88+9e9o6lER1uv0M9TQPOy8RJt7X3t9/fflC+/vYWB5t5fj71k1sgYDwUAwEAwEA8HAgzMQ5QcDwUAwEAwEA8FAMBAMBAPBQDBwhYH27tntFdcnnPauG757e8t3uv34/NqubjnbR7q/nP/rY3OyxDlOzG/DOZ+HsF8tMg0SAC3sjhIFRwmJhoXT7Yt//XNCzhlZYmrKGbCYKuEPacprYbL4S03Ftf84wa1ni/KOEkSL8hbPMyGlDJKerpjsrDb3e5CU/7QQScipjpNqIDn3p3zTOr5hmA7NFwm1BrQ2oPgG1esc0FGn1JKeB3Ka1nPM6Hg5uCaSICnFbl5DczAU63k1dZ6UjwdLKM/SdBirnpy8rnKLK9t9D/w1sNHy2173I38IJOuato9lUMnT17gen4DOLYtiHId5TFJGKMc8D6g/2dSBj6T75Zac7ORpe5iTCE1Oc7Z5naI9G3U8X8jZx7XMtnMNSSTxktTmlOq9cR9PcPhnpOHD29HjAuMDCdrabj8QHiHBQDAQDAQDwUAwEAwEA8FAMHCXDERRwUAwEAwEA8FAMBAMBAPBwC0M+D19wy3+4fOzDPje/OyK97la8PDZ+yL1b4VEi3cSb8f9HpT4NqgF5Ke+f21w7WM+LFpaDFWMPGCRLicJdpstNsb2Re0GKecaYGHVwl4dzJelUGizbQbprLYI6pOE40mCPPbtq8WR8vRv9eJwUOLopN3ax3tJOSMLdiE9X+RTaj7b1kCymsmp9YAkXAt0kLI3aNyfXlcL9KZj3/wdR7WXkuvbYLMVhxLic97ITtDXost8ultStYJMs/XYjBLhj6OuZ9+GzjzKfxj29dduF9VVfE+9J61Bep2js9cjT23H2fM98n0xJEGe4nz2+5+hSjyiQE+fLGWGmm8+j2tDa09AHMFAMBAMBAPBQDAQDAQDwUAwEAwEA4/NQFQfDAQDwUAwEAwEA3+IgfY++Vq7Rkm8IV5j5ett073x9X25+/uzHumct2A9+h6sl6pv9V3noXlO7aWcbW7y/EvXlCSuTUJfAmlSAX+BWoVe8eKva+uvHk4EBQuO/hWytOi7H+Qr/xGgjNIMAciPSU2qvy569+8V0FydH4pnAaTacr6W0XbbEpzDqP6yuzYFTKcESXdObDYIJFGLkQ9JUDXQwmlyziIPwHEk3alj0n0NtQ7sYqg/1TPNkWqr99sLOc1RayBL4Hbb3FSHFgRk87rV3GxzW+1eU/CaRq3D3Brit+xH2E7HOMm8pruiFd5zXV85HGtf5yVpFyh4am+8Wnw2dyfu4uRkrAE551ffNbjpQRIke9P39F3bJbRVlz7N/tut72uFCpnvIXxjG2AODc33p01Gb1v0p6GdZrSch3byuMvrgQtVd6mv6dVz3vLqXGckCfI8Otev7V7ak+c+u5pzXMJn80d8MBAMBAPBQDAQDAQDwUAwEAwEA8HA3TAQhQQDwUAwEAz8RQYuvfzz3BonXDM+qc17XQdx/AP1zwNXj4LLf64m6B3qe/vZ4FtYx5TGI8zmY2PbJRw977NXN6jS+lbDw/1w/71Y5nJ8s7nf0PPWbI/ZWgu8hER6s4C//DSK1NciQer1f//qjqssKx9SfonSMyWoYj4k/BaJunrGoRA9iLKLT/f97/RmCbBEggVCj/1FMPzQ6iZOdq27G5DTBmQC9SerNZzD8BfD8OGB2xWQihT6qWEYsP+3w6j8aSNxVpMWNw11p1M5SaIWr35rZVElk8vV6xx/+Dd1ta6/MjaHNdZ51TmM1W+n17m2pn16tNi+Ta5BBvupUcqx3s+cN4D4xI0H5ZskWBvul/lZaOFFe+nR7NFeZ8D3xrjd095LXI8+9VjGr41PI+5htFblmu0eav1IDWt7WbN9JLdj5ly41to3EAwEA8FAMBAMBAPBQDAQDAQDwUAwEAwEAw/NQBQfDAQDwcCNDPRvC28MeVi3fq+nfeqt6RKQ7TzwQwe1ToO6qzXZbjS/a619Hw39nj5Tu4RKGMscff7WX/o8zzh5Kxb8UsqgBMCGzfYFqQqIJkFEyTMlgpmwhltQMA4jUgEoWBgcR9nGEfJCVqztTEn672SXMomieUhIhA5/aTzFjZMIS8o6nUlxpQmQshfFGCRBqoZ5PHmj2tAdjs8WfimjfMmszvF0LgPek/JR6yFrk+pjBungY8xqT7ltJwnnSLlbhwS0X5JKSbu9heY0iQOcb0atTxzAgA7x7Hwwz+JelrMnOXF01uHKBDnF1xo633EcUFo9nf1uu+LKfEH3+QTN/uWF+yYt0S9yaa73+67+b6//uX311X8uU0QHA8/MQOwtGAgGgoFgIBgIBoKBYCAYCAaCgWAgGAgGnp+BZ91h/wbQ/Wfd52/uy1qF8Zs1/Nbafqbegw/W2ZZ4Z/gUJm1GcVNfnXedLaq17woO5ydjQIonpHtOomVOSTokpZeNsNC33+2wG3cYsh4WAsWKroU09d0twwDMQlpx6zlQAmGRKCxIRMxCErYvL/BXuZU/jSFkiaWb7RZJ6yqoTtnujn2zRGT7eNwwSlA12nitJQkmgUBSO/lIZEZR11Cjk6Su0zlqL+Nuj6L8k6W7dn6d9dAtEmxdr3NoQW2BFc2BZOu+bVMCFF+xnD0XphqL9uJ1+5C2MzKBQj/37v7MG3ksgiSy79dmA/JoRxxiwOyvQVP1nOb004Ej6sTbi6lteDv7Qcu0vh42xbe+ug9ynlTcuHH7IPV/ZZmNi2vtV64ZuYKBYOCBGIhSg4FgIBgIBoKBYCAYCAaCgWAgGAgGgoGHZGDtbddDbuRnir66yhqftvWB3/mC1bmNfr3f7Hvv78Xn6vXujVuytMog9QA+HGgRTjrQ6Tv95unWjg0ed3Csc7Tph2tdvPFwhd9VwVYKp0dIoiIsGtLylMTSTcI/7PVHfYmB6WWDlJN0yjJ99Ss/C577YY9hHDAKvh1Zvv4VyBaP4YfVAucMi4eGkuiZLZMgPIufFlCrHdORU6odi5xFtZHUdNE6Y21tJ71idVu/eNrQDktxnOEfAoCsE4CE66S1Up5EcHK2Q4f2oiu0YG3eXOwr0PEzoFpTVi7ZHVe8P41r6wS2Cx4bKkRupUIXnVN9tjMpj2MaXNoMuu5xnnDIbIfb2fypxvmX6zuh7DDcfwT4HhquuYdtxpfuwTeih5P343N9+wm6d9PX9XrkNGze6n7R2TL6wWmw7YvSf3eab+fnuzfwhfnFRf1ZP9d+4VKRKhgIBoKBYOBxGIhKg4FgIBgIBoKBYCAYCAaCgWAgGHhsBvyucg2Pvavvqf7ci0Hb24prXDZb8/nK1ms3fGXer8rV9v7e9rj+WmSdXU5U4zsvou6oD8wJJeT6w0wD6jdI8joVEey+aqwT7yzkJ9y12XjB/e1Ep93uFfv9DjlvsHvdwcKtv8oldQOEzcsW+b8tBvkN8pMMqwdL4tF+wMvLC6D5ZOg5yno6iQSLk5uNYl6Ve8agtgrGaofdDvWQOCrpE/U+9w+n1oUBqFEdmA4LtZut6skZ7k/W49WC6gESYqWmwuJxmcVfkif5DpGygwCpC+bDtQ0j/LWxUTSeZw5Nza113Npon7rH/V6c7uExJQyPbb+Tk691LbJbr1pR7V7PeUbl8a/JxsrRIlvbuxTt1+Pazn2P3wuStZ73xoW/fhhOSFgb22acOE4DqmlQ92tPr7nE167w7dkaN26/fbFYIBgIBoKBYCAYCAaCgYdgIIoMBoKBYCAYCAaCgWAgGAgGnoiB/v3lE23ry7biF6PX8GWL3ZhorZ4bQ3/crX++rvXfFtdH9LNLBvq59/Sd/5L/cp2344Kq41XN7VKm35p7WzFU8VsgjnUGbram7VYirtwtVKpBlnBbJORK+8RGc/RXksOApDanDBbJAJjYAAAQAElEQVQ/PLpBBUj7gpd/I/J+RHnZYL8lfJ8o3+IvgtVuJNhSxlFCqUVbAxIWpY7q8RslsO6BBCix+oPE5aI+K0jKdULRugaU07mMOsbx8LjZ3fqr4tZ6TskOzh4brqPCX4e2Wa1lX3Jam2SbOWnJo52kQgjvL6eEnLwp1P2Q05wctJT25/ya8hjilqRH01ztAVS8cyVqjsq1BADNYHmQ+tFWfpLicwTUwoeFYMP9vwTfVyOJrR62Gd/Chda6mNfzM3SvdOMven/f5FzD9y3wPZn1I6S/PPSz9T3pI2swEAwEA8FAMBAMBAPBQDDwWAxEtcFAMBAMBAPBQDAQDAQDwcC9MuB30PdWm2syvrGu9g77A0t8c2UfqChCHpUB/05naYSUBmWxsGDY++vcgpSTBOANcs6Qg06JkBJ197s9/NXwaL+NwjfAXnbuBvB/O5T9XrGbqs/ABxMo4Y3UYzsja2z1ZuPckN1+h1Y/GRYqhSrQ1rm3F7LFTXP2TRJN82aDlDPcN1y/baT8ddrbvj1sM8jJwXP1C1zty33D84b7hvsGSZB0d4L6Fm9JHuweazDNt6vmVeQ0cl89krAfSTVEnWfC2kEZyyxguq/hdA/VoeLVTDncCbyTAT2D9Qm+1q6l9d1ouDZ/yW8t9lbbubr7eK/tZ8ttb7/vvqtd4r4r/r3qzj0Fzf57lcXKwUAwEAwEA8FAMBAMBAPBQDDwZQxEomAgGAgGgoFgIBgIBj7EwFe/JWz5+vZDhd0Q1K9xqb+W6r7fLvfVrVV/tK3t+zgbvWDADCSLmSQxDHtIQQT8hAHIEnctoFYdzEJjYZ2G+kmiZMoShjH6w11wKNgwI6eNwgmLyMM4oigvJOTWPMp5OC0AUyPNk+4A5NSiHn54a+fkQspn0JpuNUO6pgLvQcPaFq8rkDzkpCZJXVW7uvVsMXXQXZqdlD+m/G26zXnsvuG+4b6hIlBho1HzuCOz6pp6uvrLT4/dClUkloCtGZBe2z1B/GENmqrnvCeS8NfOo0Rr211LSr5HylX5TgAFLA5T3aEoX4+F9+MNvXdjWbltxtLexv3v01/rN7+TVly/GdvW48ThMPD9Mu/6qYF/7XfDweEdncm1u6lwf7IC12vBVx7UepfwnrW8DeM9Mc/qax4uQbSf3Orl+Fl5iX0FA8FAMBAMBAPBQDAQDAQDwUAw8IcYiK0GA8FAMBAMBAPnGfALwfOz3zNz7oXld6x2bq1mX1tzjRPbLuFtnt476SUsjeU7cGsPxtvw85a+9EIJSuddtSQmcU5BVb9Adyh2cuhs0f0NBqruI/3vXHutpnNxzX4tPunxACUMbvIG9dc169kgdVFksfAIQvXVf9N22BdYVNzvd/C/47v73z/sd68SfjOKBGR/FTwMA/zF7fblBaRiJXLu93tUgVM5E51bcNJE5UuQ4oUku6Eg9EeRn2GbBU7nNzxeA6k1FWOf3W4Hx/TxLcY1ppy1nGqZjc2PZLWnTUbWPtJmM3tAXBwF54PxTKflUxCKeLAbSTdv4C+Oi7iDatfiEDFvfJrB4mDrH9YgYLvHZGrTYNLEYXTa8cwlnHrH6DIDPZP27MfLvudPYY9Ty3eNvJKfD7fftcbX53W1xtdnfryM5uECHm9DUXEwEAwEA8FAMBAMBAPBQDAQDAQDwUAwEAy8l4HwDwaCgWDgAgP928MLbn9qao2T3napfyRq6XWc+Vyv5Z2yTCPCf6DrBNx0UF5LyBTnn2TASlDduL/YHcYBZbQkLDFx/mqwjkiQFlZHWFDNzFXkzTlJuE01npx8mBIsQlrQ9ITjc841XhM2KfkIr1fHFjxtVbyc3DuBcxk2kkTKGZhrU6eeJI+t+kk1GLaSVNoJ1UkX76FYkNXazm0gT/vQdD1tK8MIbbiOvS9yykOai6LyjyCnuRqnvFq0zju4ricbSaDWb+sM29RNqplJedV3jrqua9T45GTS1HjITRJQnNdL7su5SLg/wPfTkP3smYiaw+1Zp5i4nQFecfW8ccUtptcZ8F8qDeseYQ0G/igDse1gIBgIBoKBYCAYCAaCgWAgGAgGgoFgIBh4fgb+wg797rThL+z3K/fYXpy29itzP0uue3622n1r7bNw3vbR9tW3bc5tb3fftsBHGUjpRDQsyC9b0IB/CJRWjeTGKtjWr2ZtUozF4iS/+nWsfJAkoAoWMn1bigRPudaTpKY1P9tGCZSwiGtHzEdSEsNDt4pxl5TdnQblIBP2ux38JfKJuGofzXttfwHsekmJqrJ5XGtVjeSU035TSMG424Nb7V3zthnO7a+XB61lwbj5e44kSLp7gOeNUethzuM4O5CnvrYd4LlsYZsY5WbUL/zVH5yL4u7gXN6sCwu85eDw/s4w1C+6x/1et2V8f7wivG9D3T9+6qYdGPBNWeIwqU7vq+GPnl7b+NFFP72YK274dLJIEAwEA8HAMzEQewkGgoFgIBgIBoKBYCAYCAaCgWAgGAgGnoKB9vavb59iY1+zibNZlu+hPT7rrInGr7p/6mz7bu29bN73q4DSzSre/Frne6nzo3UUBa5B5npemqsOcfkAA/VXQI8SZKvQmAiSEgGL2lR/hbhFPYuYft7GQVKwxMIkn5Q38ptWLGqco0IPqIZgJ4COFjENTfjL3yLBUksqXpHUeknQ3CRkyjZrkORs95zgWizKWmSexN0kq9OU+kVsm3drH0+63wCnUx2kO56dYt0jZatFeTSBJJJA6kdOcc4DHaR8u1bdw1n3J1+IJ/sb5ORfnWSv7crFoq/Nbi0Ci+26LxUhasqEcQTJiuqrtbzGqLyUUEzS5ncjp6RlPhbr9Yu4m1Cmmt9dwTcF6FkTcTiLc8v6JlzCubiDXc9x/Vk41x4cv6nje3kJV5Y9V7btV0Jj+g4Y8H26hDsoMUoIBoKBYCAY+DoGIlMwEAwEA8FAMBAMBAPBQDAQDAQDz8GA32c+x05+ZxfnXgi2asxvQ7M9atv2ca59wH1ZhDPe6ArHvTx2b/l8ejdL29rYfoGPMJAsMrbA7f/9v+BGwq5FRmMoSLsRm1e1/9sB/+9fFdII/UmElD6oC7ovAbFIjLQQWRSL+aDs7lYRWB3/Oui82aIKyA6W7fRUXtt1n53PIG0DyKmFDpKwyGuQRzvmg+TBn2T1hQ/VSNK9A0hOvhYLNd8myMlOsprIqfWAnPrL+rbbLTY5w0J1FpetPvLo7/hzaJpjm6e59UDhSTkabIJEV7ckkTYZebvRPhLefVAxPd6d4NkCRDa4+geyHoE7Pai6boHc4nw6Bm658/Z5uo3HhoKBYCAYCAaCgb/JQOw6GAgGgoFgIBgIBoKBYCAYeBIG/Maq4Um29GvbkLhyEBFbEY3bvm1zj9b2e7jUf7R9tXrX7l+be4bW++v3sTa2zej9/nz/3QSkUSKiRcftyxaQkAgLoEIZBgz7PYpEUf+6ZyYiS9i0oFks8Ir7UXM1RnFJGGU3LIp6nHJGbTXnGP8aZsM+ttdY6AdUuSCxGe7LFzrsD9VBTl/fyqShhOiUqrjqNUjFemIBkiAJXXSqBaa2q5dktZFTCx9az3ndJemmrmkbOY3JqbXN+xgVo0QHP3VqnC91D+50IKd4x1Sz4w1x53ECMSHV1n9P+15QdnSH1zWK758A5bWfx6QyzOhCvq1LqrofXO/bNnIHif0f+PS4g5KihGAgGAgGgoFgIBgIBoKBYCAYuEsGoqhgIBgIBoKBYCAYCAaelQFqY4aaOD/BwC0c3uLziRIi9AMM+J40fCD87kO8t7sv8ikKrL8COuWMtN2i+N+6lRhpPdZgTuBGeNlg3OT6bwNn+XG70eblIeGx/lu8ikMVAYmNv3pVPv8qZH8NXNtZ3Gw+CobFy1GC7DCMEprHWTf1jTfsgerjXlFNY8thQwem1I0WXcU1C6m8Hje0ibn1GsY8PDRJ+V2rDaRyuNMhrdj6fXauF7te29kbIG7dz8rv1oBEVsO+fbI61r6K0NsPfeU69H+yU4v+mgXrHtMXJryhLD3h1t9PcEPYp1y8w1OsVdFsH12qxbv9aI6ICwaCgWAgGAgGgoFgIBgIBoKBYCAY+DUGYuFgIBgIBoKBYOChGfB7yXPoN+Y3pf04+hMDt3Jn/owp6u9cz/GztN8jI75fS9xjnR+tqd/bR3NE3K0MJEjgzBJ3IfGQNPmAvwhG/VnwBdjv92Cb34/A6x7+Ytfia1JMyhkWezcSh6tQN6+ecoa/gvVXv7bXX4lsf2F2kVbKA6pN67ilYumOS5CtjINyaaDTtRGEc6qpbe3Ln6Su2oNjZtjg+QaPK+RLznmqYbrYb+rpqvX8RWaRWN2j1UBqvW4dRXhxmBujjm+8jFrDrl7PbROe3fd6sAiutSyatxqrr2pEi+VREC8Wfg0ncGu4/w4UrXcOhzSJIE8B2WREbQ+OKx3XLjRuVzzq/T3hYs3pnM119Djn90F7q/ttq8dAPyoAgVVgPhbz/uETH/Pk3NiwxDzVNRe7vvcn0M+TxkXP1Co8J1ws/eKC86SeH91AkaH61/qzWzTfxIB+LnEGpJ+9b1o30gYDwUAwEAwEA8FAMBAMBAPBQDAQDHwbA5E4GAgGgoHnYEDvC+tL73Ptc+zy+3ax5K1fafnebznufZ2nHz9L3/u6hK/Zp7WTL3v/vaoNfE2d95Hl0nPYV2i/ht7+eH2Sej1/Ht+9o8QqjuVpnVaMfi784BoWFpPExTJIzZJ9v99hECwaqWzpewmcouuVEpSnuTqEReHtyws2Aiw22ax13BhJfQNqHWebf2D866fTZmMzqD+bzQuyhGoL0Vm+lOPoX1O92yPluX7ZfJKTqDt6PYtONs7wnox5WBvS2WoX5BRbfRw7o9aofvVsrULIyV/dk9P1u76a52RmfdDyVn/lr+3C1fyMEuP9bwyTBDXfYH8yyfL2/LB4+jbVzRbXWfTMGOeCWu19e873O+z9umv9j6+5lu29to+vfmvk5Yra7K3Zwu+XGYjlg4FgIBgIBoKBYCAYCAaCgWAgGAgGgoFg4PkZiB0GA8FAMHCFgfZe161d3TZ4HPhKBszs1+RzpoavyXhfWdre3Loyt4b7PWxbop+P/nsYSCnn6b+zEadFPQt2436AxVpI8x0l4k0Jpf5KUE0SGYkEqgUUJMGX6qecISkUKelaRmWqwbCYW4VLibWwaJkSfCT1k/tqoVjPWagsilWQh5DS7C7sW+tRLf6V0sjKoaUnX7moLlIGJxaKBNTk3Oq3kzzON1ttl3aNHd/EY/dJxQruu7A2V+PPXLw+qbgz82vmor2bK5EHSHT3171FbYX2RFL8au9A5aTyoj6YVBYrag7lqWbZ3R78PPhCFNVU06lGFYQDZOS8NkmNPneSVGrl8Tp45+GYHkl5erwzHerN0c/CSfvuJBcC5txzc8HxT041Wtz+SQKubNq89LjiHtNPw0BsJBgIBoKBYCAYCAaCgWAgGAgGgoFgIBgIBp6fJVj7GAAAEABJREFUgWfZYXt7dW0/t/pdy/OX5/Uu/C9vP/Z+xwzEz/e33pyZ3pRyBua/ByzA7nav2O920m3lISHRU5u8QRb89S8sxqmPKvB5VpAQOI4SjdWFVEsmxUo9HhUPtZQ9SXRz3v3ra80/KkaLwBj3e2m9O+SNhMxMSWuDzMqnHpzDCTAdWfWOuz0skAJKDMBCpEEex8Owh31TUs7ZThIkFTHFKLD2ZdTJCimNtSWJGqv4tN0A1CkbdJAESfWmc7m2rSSrD0kPr0N+iUk1b+Bff53IKV6RnKEGMmrro2COcT9HL7KqKpIqlep9zUl+Xa6PVWS+Z+gZ93Ne8bFkK1EFfvInQH3E0TFQ1DfUoJLjx8FAHGbA3BjuX+XHvDXUgLgEA8HAQzMQxQcDwUAwEAwEA8FAMBAMBAPBQDAQDAQDD8GA3141XCq4+bi95PfH5t693fYC0O27g+88wM/GNdz5Ft6Ud9zPsScdS37nxpp6oLPfxQOV/cCl+ic/uf4ikXU0xtFD5JSwYZ6eLqiRWFu/vEWyJAtIjCuyjYJmMTjWX/hqXCwEV9GXSF6hRhQU5U45I2XlBTRHQOuoq3RETkljVIzFAvBeIqfrOX0wLOyOWk+eiplyFa8rKBHc9xypWmXzeNTahvvTnGS2ec51KchmQPuCDgu/hrrantYfVIcFThsUR9I9cKP11V/NK7/qdOky+9T4uQ/VWqG8NdRtDxnbXsYWI1vNoZbat6HudGqMHpP1y69ev8fNCyRx2cM8zyhub070A45N+J2f6WlFPR8n48n6sWufy/1lFnGFhuXce8ctz7n2vfl+wF+ltn8Gwew0/MDKj7HEgp83RS/mg783DIUhGAgGgoGHYyAKDgaCgWAgGAgGgoFgIBgIBoKBYOCxGGhvpFp7rvo239pzfn/Zrpd9h3fFa/1n56Y9G2tt2/saL83WfO6ofaM/tL0Bd1TlJ0pp+1m2n0gZoRMDZyiVSiqNU0JbGQoonZMkWAVDaqIouIAk6h/b1RsleMmqq6Z1ktRVpx5QCjlLzPWs+rLWs+haJG4O+z02mw0sXo4Sjd1qChaYh9dXQAJyliC42W6R1Eo6xjDsqj+0TpZ9s9nCfSMlr+WhapgFUZKaItpBso7JqW321VZcyBkH4HiQPAwG1b779w977SdrP5zrODjc0uny2Z085vdYBOAgTlfDdCH0Z+k7Td1+tYhu3B4RngcG/DTPA6rtnnONvuDs8h+y1YU06lsNP3T2OZb9PuFaHf38L/X7kn+phHte1iL5ob4VrnxXGw5+0QkGgoFgIBgIBoKBR2Mg6g0GgoFgIBgIBoKBYCAYCAYemAG/nbql/Fv9bsn1TD79S79L/Wfa83v3comXNvfenD/l7+e+4afW/Ml12t7c/uS6D7vWTYW3p7q1DpokVomZ/jXMhpRYJImLw05irEVcC6K6D5TAafgrz3EYYR8Luk5ikZJU2lJHuqiv66jYJvDan8qRctbMdDqXc1S74smEYa8kagELuwlUm9MGjvc6kN8oIbn2JfiShA+SsCjrfgNJuR9R7bLVVhevr0aptObUgesxoNwVtq/AwrN/NfahrhWfs6auhrM+nvB98V7FW63FNclOUtfulJBbKuZ9dFOrXfn6vhhQv2LV8XYjyROui2o1bs/wTZ6J0MNzhJ5J9PimZT+Xlp8L/3S0nyPj04m+J4FLa/ieFR4665f/9wgPzUYUHwwEA8FAMBAMBAPBwDMyEHsKBoKBYCAYCAaCgWDgrzDw2+9J/wrPsc9g4DcYiJ/vb2N91k/S8G8Hf1H7sn3B1l/WekWJeRZds8ZkskUaGivI6aaMEg4txO73eySJbBRGiX6A5xtwPBSXBNJzmLzmPnQwJdk858rUWqRzV1Yw2UPQaUHUwrS67SQJkm34pj0IkfapNaL6k4sYjcmjzXEGFgfJGm+zhWC357CMr+O5BmjPjiPpZoL7njdkIRdzsnlNc1lzaTzKt/U1vOEkeIPXJZei+2+M4wCjqIZL/nc5l86x4AdvDT+xC9fU8BPrtTX6/Tbb/bWNmb69vyp/r6Lg5fe4j5WDgWAgGAgGgoFgIBgIBoKBH2EgFgkGgoFgIBgIBh6Cgf5dY99/T/Hxpus8Wz2nl/rnMzz/TM/L9+22X2XZP7fq0c+//7YHFsrXuQz3bj/ucNpRG/d1x893z8Z39ZN/JbO/+h33EvKGfb0ffuTqghIo/etEq7Bb75EuEvoojBZ+5eTbBI2LhMD65Zlc/JROfSJR4q2B7lBekpojqL7joYPU2L6jBv2p/NAcNDcOBSlt4H6FCqQgPRJJfyhAY8NhjrM4abR1cOWovuRbL9sMzdinR8tNHuM8L1dNTYyaGnPpX3dd5yxmy99211mhgDqnto2lsOLQN18GxasCnQ86inNpwyTlynofoXmYmAb51TMncLNBShlgwsWj5pDHoqV4NpzDILUmjgfJqY6jqfYOe/MoEbDQ38P2DkVzl9C5vu06f7MqT13LY9sN95u9tbZVLDZs28GkuudnDK31/KehvCc52N0+PUOqccmF3b8O2qCfhxl0+3XJP59J5cH4fKZDBj+Pn8Eh0T10zI3hWtwuYXsgGAgGgoFgIBgIBoKBYCAYCAaCgWDgYRmIwoOBYCAYeCwGLr2cWr4HXe7s2vzS/y+Ol/wux8/OyS3PiDm5xoPznMO1WM1/NPQQpxppKNfhPEweLI/X0Z7qy/zW9jvw/vrxx/sffrdftRav61p62PZAWKPX5c9bSklCHSQcQgIitWkPPe9xxZxgtEAsOC7njI0ExM12g5wkIMonpw0oO6ogJoOTKG8VKD00SKScUbSW7QZ8yA+eBzWaoFJwmFccPMeEtNli9KT8/XPhOMrufm1B0GNYPBthgTvlDFJjrTNqbT8UpP0moB2aV1p4XhedHrVJwHXDPjPIKefR40rPdWy1/xchE6OpI8CkC+YjyTh33ZAX5uSQNF8jVKo5gLkRKNG3Qj7tHCXSDxL5h90OhseQX5uvrceGBl75Ehxb8ylnzaWYrzwvre25m9fS/XrjK47e2BYGr/EWRPsD9U6BTxxUbIO6b3J7zva/Ce/e+Ju7v7jrOmlujDqYL8vxbI4mGAgGgoFgIBgIBoKBYCAYCAaCgWAgGAgGHo+BqDgYeCIG/NaqYW1bbc7t2nzYggE/Gw2fYaPluNR+Jv9HYo+1UBrBBKj3FnjIg6q6Qd1fO1sNa+2vFfWhhdsO1oJTRoJFw8SElDfYcHP0k0hGPVqk5rZbpJcXkEQVSNWO+736ozBg738zWP5TcJJfUloJsMOAYYYcYZCEhctR9iJB1kKvAR2uAyCSK1M9UN8iLxTTkBYiKXTU+F7okz/pWkfNetmipU9RJ3QhqStgcdg11YEuh3U8L9R51Vv3r3mSKonqHU+S1UZOrWfIqU/FJpWzGYC0LxVVtJV4a78K+ZCs3dVLmxN35ORHEhuJy1oYsHgrmA+jz2HOc0pVtM8p1XtQ55lq41jHGO5XTDPrV8WRrYaExsu689dbmaa1tRGsws+jUIST1TWutaqtdudpsM3ws2RUh5++8MKCfliWuOAeU3+PAT8ef2/Xf3THse1gIBgIBoKBYCAYCAaCgWAgGAgGgoFgIBh4fgZih8FAMHBkwC8/exxnHqEnhUplPm79Kj7OB2LAshfKbl+/CC0SdF17FcfcEaoUJUGxDHtIyZVFGqPGUvtq3xcyYfPffyjjgP1uh9fXV1hI3WxfsBXyZgNKcIQPi2qCRWF/RZwlXCYSBpQH8IrUUqNyjEAb7wcMzqv8o0TSQ43KBcHjKlxCB51DrU7WnOroJAlygobTqbFjXU/KGa7VsE3OYKubzZ2wMJxyVo2DlvYPK94cjjfIOXD2sK3C5uTLPNE3jjGaTfurXYm+Rfv3faocWBln0tScx/dFo4un/Ze4GHB9kpzXv+76Kx7kXJ/5Nq5U4Tt6C66k+eC0a23oU3QV+b8aaOhdnrjfdv/EW/ySrbUnx+2XJIwkwUAwcL8MRGXBQDAQDAQDwUAwEAwEA8FAMBAMBAPBwFMy0N4Eun3KDd6wKe99hjWAVVxLcy3e89dy3NO8613io/Ut85wbfzT/2zgLvwZ8L/1u3+1bt7uwnGNjaf9csX6DbXwuy8ejl7vpxx/Pem+RqVhUlKBqqimhthboLyBlKLOgSAmGTBmQGOq+v6gcJfayjgn3iwRax1oc9deo9rMIXCReGu5boDWan/PB4lyDJ9xXm1NCmvsaTl+tSnS1zWuQxF6CtXN7XkosivYBrVchI5lAEh6TrH2SmtGp1rdUvdMzaV45LLA6DhpWBzm3dT32WmSbtOUI1+R4t0abcX8Qp6N+uP2bsg+5m8OyVR02Oa7W4oHgsTH6PinfoHthXg1NH87U6hMPaJA/ehy81ZGPYwyNbjqpGOOcs+s8zCWC5GEI138cvbtXWrzbNfQZtfZhqD4516H+wd51Cqi7ZJ9z6Jx/quv/YTBUmR7qedWitkHdT53e66cSfG+wyvPPTdtta7930cgeDAQDwUAwEAzcHwNRUTAQDAQDwUAwEAwEA8FAMBAMBAP3z4Be5ukdK24GuqO9+WttN/Vnum3va20j4RzHbX4tttmazyO1rfZl+5E9LHMsx+s5e68Tj37C/ZPJeaB3+8XQ+/2DGKz+PLvaPK7x3LPZ7L+8s1qGb9QSv1zXFy+fnI8k0nYL/0rnUWIiJTxaaEE7NF+7tuuBJIkkQbhISLS/f3V0E6RsN5hqavggzaY8JNAWwUIlKZvyeR5uZ9R5+RSP66Qu9m1QXvtY/N2o5rqO5rL6hry1kG6a4p2DlJCnfrWrTxIkAZ2YD5IgOY0Gf3U8dR0/Stj2eq6RnH2m6RpDntrmqbNzCYR+xitE5eQ+1+d1DJE72VeuJDWd4K+Uc0rYS8DPeQOS+NZD9xpnxNJvXfcrkrtuC8Qt18x3G75tzeUteBv5MxY93ycLLccnkzcO+v3eGPJbbg9U6m9RFOsGA8FAMBAMBAPBwNMyEBsLBoKBYCAYCAaCgWAgGAgG7pyBtXeV/Qu9S/3l1tZyLX3+6vgSj557Zl78XDT8/D698tqqZr3Hmo9t58TfPtZ9+z4mXP059Ds6x2Tv86f7n958cgZSN0NCohuPLUwybWDNzyIoJJgVCcPjsJdIPIASHqVCVldfPFdvFZWOylWNBclj9WuOuXXfIqdF4FFCr3/18gEa22Zx12310dpeX+GQygkftifX4EGDYvu8jnec27rmnKf13dZKbVcOUkKxctjf6zQx2etQa9nfkGs9yRotV1ZU43whOfcwzXmsdWxNra/W9WLODR1eu19DprOnYw++SkwQNTc+edD3sIPT6UEw5+bTw3sBE6dS3J6DPST+mqsicb9CY5sr3O8x5yEJktXl7128b+NOd+6/bBrutMQoKxgIBoKBYCAYCAaCgWAgGPh6BiJjMBAMBAPBQDAQDAQDj8JAe3nn9lFqjjofh1xmI9cAABAASURBVAG/u254nKpbpQTVbVD3z53+e8H4cxv/8Q0n0g+a1mUCmQEJkmCq/75t2mwBShiVeFkFNAtlgEyED8ovpYwqXEo1ZiLqrzeWkGqBcmBRnr10w4L67/1uNqDyG443yDmX7HKE517+z/9Bbr/umdO8fRtI2QwJk9C60NCg+4LKgOE50pOABUzDj5XKwjiZtWSpcG6SSKpj2O8ldO9B1WBxepQ4jitH5Wfmya4kQdLddWidOmGuFOc1/VVvtfkimxK4dxZU/k3ewLF7ifN71Tko39mAz06YvM/m+OV4kqKVv1zFrcub8B6X4nq/Zf9S3HLO3PRYzv/uuK+s9X+3ovtd3U/B/VYXlQUDwUAwEAwEA8FAMBAMBAPBwLsYCOdgIBgIBoKBYODuGfDbqIa7LzYKfFgG2lvhvv3JzbRnvG9vX584/oH6E/AHjo/x9QeI+dYtppqdU4MqjqkvcTK/vMBi4jiMcimaSrBASUpmlfA67newQAp4DMC/M1p5ShWJJ1tCAlPWnOblB4mTOSXIOkH+dUY2t0aRT5GQ6T5IHGBB1ACQZDfqXJLBii4KQGgOcFsXlR+6Y5SP0Uyj96H1LGA3W2uroKs6SMKiMElwkwG1hucxH33fppOx/VW3bYbnScI54ENzbkjZ1Pda0LqtJseQmrOT4LEahc82x4BVYDcN1Soqkmzarl1Fhe6h9gpjstx+nWOSahjHYcp1Idr19bCrx25Rn43a+5JLafncnsO8EkmQnEdqkvprWOaR6++eupntRrauf9YKUM0Hm6rUs4AlZH7X6fs9o7h9V/AHnJf1Lsd9yrbXNVubW7a971/s6zFHw7z/NnQ7m6IJBoKBYCAYCAaCgWAgGAgGgoFgIBi4YwaitGAgGAgGHocBv5x7nGrvu1K/vbuEa9VfivXctfh7nP+Nur2mceRD6pcGftYFnfU9vSxXz/Ze/6qjHGperVtj+lZzD3t6Ux8pXvs/vOTu+wDJTwG/fBTpIZfw2fKSKS9V6PFja7ISikTRYbeHfw2yhWCmXNcZ9nsUFQQQKW8wygfuMyMJGDSS1riXUFr+26LsBiQJyEk3ATqmf09XK2pcJCaOw15Wa4qSZZU352kdktUOt8Y0kqNi5VfttrlvuJ8U47793XcrOym72nYmjy3yJSpNgtc0PO+9GRZhSdoE90fzYVHW+/UadWa62N89tw0eH3DGH8ppH+cmiZTzzC2Oh2LJqY6j8dirM/apJo3cF0V1+NUX6rlQfu/xq1P/aD7ddz2sF5cUk7gFF5N8weR6DVRtDV+wyIOkoOo01Lw5bV/DG8fnMnxoN8HTh2iLoGAgGAgGgoFgIBgIBoKBYCAYCAaCgWDgtxiIdYOBYOBPMrD2Fm/Ndo6cNd8127n4e7T39f9Uff2a7kPv5o/AfHjGmIerDRVpQC3mg2p7aNid/cyy37l9Q3e52rnxNyy9kvLc6s2+EhKmAwNpkPhrEXK0IKu+xbHdbid9csSgtkiktVBLCZQkQVLBBUX+cFcjSlRjkkAo2yhhM2ksrRCDxN9isXX2S1mdIpVY65CExdXJ1/mkHMMa76xgpuTBAaMSjoobtYYWR107y0d54ENhQ51Tx+MOpNbtxsV+qsv7GlWvRc0ediWPMeTUJ6d2Od/GJEHSw4plzmqcL8WCstYe676mmlstdklZgrA7hnI619Sd8nvcQzcMzmUblLPCAZ8FzbGgPDmlaX+6D2iQ/aFPPQciDgfo2UWPH9+cn4UepwX0M+6fzv6RkTfe8Ee2fOs2Gy1ub40Jv0dkIGoOBoKBYCAYCAaCgWAgGAgGgoFgIBgIBoKB52cgdghM78IRR8eA3/wt0U1f7X4m9mryP+bwueez3YnnIq3tqm8/usPP8fvRVR8irtF7pdhUJHaRhE65Fux3r9OvE5ahSOQbJeKyioDykS8oN51MGWmzVQ/gPD+gIL1sMf5/r+C/HTb+CjgnO6Dsp699lVbaoQXmHXa7fxKJ5bfdAIrVBaQWEEb5+4tji6K2t6X9nfIoEXkYXrF//Z9Earev2L3+Q3Y9irU/FiIoSSSBVIYksVrLjLh8kPJVniKQCrjsfpglOe3jYJk65Kk9S+TdbDbwl9YK0MnJ0Vf5jhKJ94Jbm5YgWWNI1qm2P3PmuEGx9dd4q/7qcMtF9xwNS3/f56Xt0cZN8L27uttPbN8ei2zWavHtFvzbH+r4wsVxF6YfbkrbxhIPt4krBfue3YI+TfOvtp6gaohLMBAMPBUDsZlgIBgIBoKBYCAYCAaCgWAgGAgGgoFg4OEZaG+zlm2/sT/+kqunovaXXLVxnbzh0vz79oawu3H56br79Vq/J+N9z2eR/mU0HazPtN5va6616xG/a12r07aPVvU+fj+6yiPHNYYu7SExEaQhodZ9CbYbCbJZbRkHjBIDSQLjCKaMlDfSBwss0Jb6dfCg8VjXsFBqsXKzsV+Wf6q/YhkWIOmbPao7yA6tCc1JiPXcJmlMjO5Dh1rnUu94SrTlSwblmzassVOdWf2MlAjoh2hUnVpEp2qc8zhXhcS/IkC+CcRWgnFKSXFvT/s7l9s3s8rbbP08SZCsa9tOsrqRrPY60IWkrqrWeQwJtVDdJI9+Grs2ypP0VR2dzqvm6OfBjOovX7c5JXGSql+SbXa53OheN8G43guNLwfc+WwSbw0q1dwd7qmfA9nu6/TPyBrmKrUdi74nHknP0QXMkdE8GgO617iEtf3I/83zseYXtmAgGAgGgoGHZSAKDwaCgWAgGAgGgoFgIBgIBoKBYOC+GdALqpsLPHnLuYh6T55F6FMP1zjrbdc23/v2/Wtx9zLf19z3v66+PmuR3mToDfxigQ8+n9LIinGSd32F6d2wqpE/TrAo5a6Gqld7m/hy38W5Ndy/xpvnG+wfODBgCnscJi53JABnCZYWcAsosWyUqPv6v/8ngXeHTc56zgpAkw7dtwLPp80GKWvOgrD6FDSLBGIjUdVjSoAswyhdU9jvUYVXOVFrKBFqq7SkLhI74bbOJ10BxxtFcxYlh/0O2O0x+Kth9xUGH2qpH4CsGob9AIufg9fzXIdEwpA7Rj2Eg3z32qu/koUOchJuyamVCSnnAzy2gGi4fwkWT3eqwbjFv+UiXV0bQZSwitsUl+Q0R04tloeEZPI4R05973npemlMTnFnfZjg/Z2d/+6JpPqMD6xDsnLq0Hpf7lIErtXpop87PafqvDmryEeZDTVxBgM9A+35cNvbox8MBAPBQDAQDAQDD81AFB8MBAPBQDAQDAQDwUAwEAzcOQN+WdnwmVJbDrefyfPMsX533O9vOe7n1vr2b1ibv3dbq93t19fqrA1vs/u5bHg7e4ul1Pf+51e4Jcd9+3hvfYVtfIm3Nte3fY4/1V/dbM+M+6tOC2PKm4ydhFV/GUlQguMGGwm7pUgmlfiaJYJC4iJ8SEDzs1nGQaaxisGjRNTiL1jlU4RxJ6FWcXIASSQoq0RDP9SeRz0IC7uQP0lAQjGpts7hIDBWH9lG5R+dU30qF0FA/qPioGMvsdWCrrpwTqnatdsupPzbQK1H1NpFeb0GSaWjZlBbr+VaPWd4/TpWDLqDZPUn1Uqk9ZT9qA5pMXxT521bQi63n15X+ZTsELPMtza281WxVvcZhp3FrZuktQz365znK6YfVK9V52b/2v+JSzKz71jIAq/hEMcKJEUj6zN22IfsaLB/D8f+OKgVG9RdO30rjLW5sP1pBqjnouHDRCiH/67/cHwEBgPBQDAQDAQDwUAwEAx8IQORKhgIBoKBYCAYCAaCgUdjoL3bdPtotUe998+An6uG76vWK3xH9mPeY+871rnfnN63caHCeD99gZzbp5LFTYvADrEoup+/rt3kLVLONmOQwLqXsDuqrQZdyCSxVR2dzmGhNElc0xAHYc2ioVQEJsL/zm3KGUXi2rC3gAxwFk3RHWUWehMJ12Vs/3vBJm/gL3YBPxhau7Y4OXKyHSDtg5ODZLW7NgvECdO4OVn0zZsNUHMUkGxTMiUJ41n1bA52+7uevUTkCnFjm/M70K33R7LGuG97D5L9cOrPNscbkxH1HpjnOp4vJGvuefi5pt4rwLyfS2QR33Mk3fwOvLbx0dXTVHv6TI6Prn1THP0Ts8DbQO/CeDvz/JaiLd4Cuf2508/EEn+OhNhwMBAMBAPBQDAQDAQDwUAw8EwMxF6CgWAgGAgGgoGHY8Bvp5ZFr73NW/osx85jLO1/YbzGl23v3btjerw3/h79/UwscanOfv99/1IM0K+Adx/9On0fXd7PrYBfPfo99f1biur37f61mD7/Wv9a/PPMr+3+mi1Rj1zebFESsJP463GS2FowYhwHQW3RSMJsyhn+9c9MubLWBMqUMyxOpqz5lxcwJRQJilP8XnM7FH8prGqoWFKrVCTlIaQJI2msAaC2/hpnCasgJDKPNXYsgwaofkW5HZSUS2WCTLIrl2KrU3cpTi64nTAqp/KAyIrPFn0xHUV7NKA5koDaCvEBrVH7ULj4UKM1iSQfw19NW1iWcoei9bL97UflMQCQRJHNwPLQnBxOrM3PbUpaRT7u24lUXncEcuqTVIoJMte13J79Ctg1NtjRvLq1zW0P2arArWfiYLa/7qn3fBYH59OO92GcWldGiUCDp8WfNlZttN22a9D98PNS3dyvHVSu4KOzeVjh3EYd/NSFx4XcNarFHcG/07cQNOfVrov7Z6EYuXzqPJtbWT2nZvX03DmsBrzT6K1dQkt3roZmb3731rb6zrVr9Tbfbs4/YzdBPwP+e+sA/Zw5rksV3WAgGAgGgoFgIBgIBoKBYCAYCAaCgR9mIJYLBoKBYOCxGWgvq9bax97Zz1S/5K1fde3FaD/f91ue3tbH9/Z777vuj9TYOGjt5RwfXeUkq1/in6Cf7VaoJWk8v/vHSdvH3Fu/Fq6iWqvu4dR+sMRhctFpfmvmlvtcu4h5wCFJkOdx2BLV66GhT2tkl5D2r6/S00ZpbBnb7Qu2EoPHKtYWpCqQbrF9kX27rV+hDt2XwBYICP2ROOkvfOuvYv73D/aB7I5PijOoHJTYWiSyTiLyRkoqAfsxAbUlskTkYb9XTQX10OabgElmQGtZiPRaxiDhQkZQdnSCXSKRBULLSMzwngwoLdMkxPrf/3Uut96LMUp4tijMlEFOdTnmABAkkXKuyCmBgERuieWKdT+nhKz5YbeHNlLhvF6r7UUhgPKgP1Rn9VesuUo5a6iCZx/S2edB17juOlzMk+v+9nUdg+5zg8e2V1jYrR1INy0YdM/sV3lRziR42tkvwT53hfqsTBWRrnzq38fV9TT0FTXb1BL6o/8RoFwug/askOuHTn4o6n6CXP8l3E+lp5VcqpmA7ikq0B0tpjO9u9tytPbdCSIgGAgGgoFgIBgIBoKBYCAYCAaCgWAgGAgGvoqByBMMBAPBwBkG2tu7tfZMyIn5o3EnSX5h0Nf9fcu/dxX731KN/QzUN7vVo0DFAAAQAElEQVTuce65ndDPHft4sIOq9xw0dXIu/U4mY/AFDEjLM8lTpiIB00KfBT+LiuM4VAHSv/7ZYmvaZFjotbBbNJckdFIiZf3V0BLUJKvCv7IZLNBQoqgE0GHEXqIw9gOkJNZ8o/qO9xoqYFpcV4uQXqvalRdotRX4qL7qJiYkzRUJeiThFrJVkdaOnOPUOsbIKaPCeRVXbXkDkgeknGsfEmKLRE+nMszLqLHh2txa0IXXTIpPqcZVPkhoAB+jOLK/+6Ts6iS15NT3OtXXY68p1NwS2aH1Bt8PtS2HwuU+xdrWw3FQHbb1fl7PsK2HbTlNdZOEx9Dhe2Coi9Z6Los/LQ4wnQKXD5IK0z3S3lxbAznZL0drVvdKhViJriga95DHj556/Opj5vb7FiYgkbfi3CIuwDg3D082nHVamWgxrV1xCVMwEAz8EgOxbDAQDAQDwUAwEAwEA8FAMBAMBAPBQDAQDDw/A7HDYOAzDLT3uq39TK6I/U4GCqSbfOcCkft5GZCEpMfn6v6StFpYPCwSKy1qOs5fAZPuQbqtRFwJvx5R4t+432O/38EinAXPwwplhKY194q8zYBOj6VkQdofBsWMg3KBYJ3gIdRCo2GhcbPZIEuIHSV+7l7/YVBMllBr0dc+/jo4b16Q0gb2T8lfyQL+2naU2OykRaKp2wpqnR5JYxVkIbIWJqeUM1LOEqwlUmtc504ENP0oKsx7Mcg6QFGNo8Rs16owwHbDa+B4OJ9BUi5HHDxUj/vk6VzSeOMvqMWJ58+BnOLOzV+yew2j92ljc5u0NoVR93fUvYfaA/qgb+4X5TfUAAQOwM8cXtv4/tX6zbX+e1Z1lT1uje1jWv/W2PD7bQa+6o61PG5/e0+xfjAQDCwYiGEwEAwEA8FAMBAMBAPBQDAQDAQDwUAwEAw8CQN++3YGB13ivVtdy/feHPfs3+/vnutcr61Vf5xt7/7dHq239Fqua+0tuX7H51rlbf53qnumVdM4i6VMqe7LQqVFVw8SM5K4LonYSCCFfKjWojHpB1OQeOnYIgE5ZfknRRYJqRozayCX7f95QZaImPL0xa086lksJqpnAbUozyj462Mqj8zYbl/UUHrjKJF6ADVPK39qNQGmDNAWYso/jQet7VzoD8cYsrX5UeuP8/5dg/sktdYI12Oxt4emqp3mQQMqF0mVQPV0Or8xijQNm5/zjrI7JylfwX25wJx6vvZlJznlk3+1uT6jDk4v5OwrM0lILZ9iNXZ+w+saMl08m09ynuYpfpyzQjatADDB96j6ex7ffCStKnAG1GqTaJiYxscP5zN8zwz3DfeNRWavt8TC5YeG4gU9+mVdYRu739Bs59rmt2zP+V+w96Ut+xfCbp5alrgc35zoiRzFc/1wXFvq6dDw7dk7qK/Qo8/J4GiOXjAQDAQDwcDvMRArBwPBQDAQDAQDwUAwEAwEA8FAMPB4DPgl0zk83m6+vmK9lDuIvct+W+0cf7Y3n75d5mnj3ueR+20/y/YO91Rf1Oo+9a3e55cDjjUXdQ01eBxob9oLzgJXDu/4Eq6Ex/RNDCSLrJvtFmRCkrCZN1uJqVv4y88qBM9C5H63R9ntJMICKUvYVfpioXUvuwRKpoxx2IPUhP7ianO2jbvXOmebZ+3rtmFUfJoCUcPV37y8wL8O2j5+DKgZemBoHkLSmhiBlCiNcsCwHxSzx0Z7SJq3qxTb2vhSRUuJemRC3mSknEESSJRbmfp2VP1uXJdFVIOkTRPk747tbklOsWo99hfIg3jJSZxob1nrpHlu76+GBcca9l+D55gSlBjXDpKrLuS6fc251fdmjgnmzfNFk34msoR8jzX8lfPk78zfqMC0NnzD+i31+ZbwH+h6Cpw5fOfOTK2a7d9j1enXjNTKt0Buf/K89eej5/ANUW3yzUQYgoFgIBgIBoKBYOCHGYjlgoFgIBgIBoKBYCAYCAaCgQdkoL1cWmsfcDu/UvIad0vbucLu993uuYrfZ7/3/S3v0+m4HN7ra9dtSt3HOVvR19rH2dGdVPrlZaQq0EqsHPYSdyX2eYVBQm+RzbfPY5LIQhlGFIm+lADINIun0CGRuNrlo5HOKTLlySelDQwgwcImEuUznUUNSdC+6qecAYmmFlBJ2YUkkAkUarz8HGdh0mIrmZFVU1YsSUDirlyUZoR9IBNkH1X7IPHVc5pA0TotX7Xp4rGFZZIYJGiP8pEZtvftqFyes93wXIXiSGq5SVSutrkuksgp1TnMR+VZ9ppLazlXgxZFkc2uJN3Ac+6Qt43NneGYW2C+jINvOu4jac2c0jSlewFjGp29ul6DZN03ObW2GWcD24QE++lelbr3GjPbbG9uF9tE1GfO7UXHGyf98DXcGBJuwcBPMVB/Q4OeT7c/tWasEwwEA8FAMBAMBAPBQDDwHQxEzmAgGAgGgoFgIBgIBoKBYCAYeMsAZWpQN85gIBhYZSCRk8DXRL/96yuqkAqCFBKxEZAJyakYJXyCwCjBGChIOcNfC7tPJjBlLSQHGAA5jQcJr4MFVYnFUvLg9aRRwF+rOe+we1UsYSHaAEodYz6KWyqnoXr2Wt9+g/JaFBwkWO93e8DzXgPdIcHQfhuJxKRyHKZY3SFhm3Sfh5nqv9li898L0nYDplTnyMknay5r7+Q0dg1QXdVJlyR/cprDLOLKrPVmmwbksa/hyUlqzuitK31Sfit2m8jjnPk2oHtUWzv0kN3DxGOMxwY52+xj2PhLcCVLXCvF/+GCn41hP+jRq0/StZCz88u1PT7r/CsTn9uff+5+pewvXNQM3IIvXPJLU91Su33WFvXzuMSaX9iCgWAgGAgGgoFgIBgIBoKBYODOGYjygoFgIBgIBoKBp2PAb7TOYW2zzXdtLmwTA42j1k7W574u3356fF87LtK2lpjeu7f71Nr7qjuqeT4GqqpJ6odk5ZljykhCkbjqB5QJEoH16I4WWhWQqEfZoprG4qaUEUVipwEk9SmrWgmyzpMsioIYLdpqShmgFNho/VE5LQKXMiCnBC0lsKIovig35GzBGDpSTmB2Z0LW2D5UfhUpI+U+wf/mL0nAAKAeNIm0ycgpS3T2vy8suwpKKSFl2QXXOVpUhg7VQBIkRYIcZQIIMkFTFXBxHuB4kMQ0ebSt9Uj5aYIkSKqnMHPpfBoXt7KSmushWz1nG6l5G9xqL1B9wGyDDnGo63TWuakL8zt3E3WPtN4o2OSx2+pjP6MaPn4hCZLwfahYpkrEG7toJ1njyKldhp0b56T7qpg386OSGm3CfaON76hdK6Wo1hPonvlZaViLeSib9oNLOLcZauISNH3X56XaPbdWvB5lGP2cx2vofZb9zv/k2Vo+ax7r3rRnba1dpo5xMBAMBAPBQDAQDAQDwUAwEAwEA8HAdQbCIxgIBoKB52XAL57a7tw32vivtX7Jdwm38mEOjd6/z9vbH73vfT3IHvzrGZeoL28LqNZTaiQCaT9FeNLz/PtlbX28BOuQT0zMjfebJMjzWHsn39sSJQKSlBCaAAKbzQb71500lyKhdo9xHCSQ7mFtM+cNNtvNNIYOxTmZf30xHHwAdCiZxp4ns8ZAShvk+d8b9gPO/QD828Nf027++w/8b4uk+UFisG49QACJ9d8dprrtdE5obaaMLKFWxdYpklojqe4R0iYAKEo2+6unlNMD46u/Bt3/+6e9SHBWDs8bgwTforpIKlo/ihY7p2TwQdKN4LkpJZnqGE6MeV5+5NT3+oacVGp1Un1qNU9OPp7rQTq/fGYj2flJdFGiafF5/k0jn3HYYzB0D9v6Ne6Nc2eoe5nGyWtKrEdnm2Z+/urdGx9ZmSTIIz6UQ0EU7vd0dcZHK3Ss8dH4iPtmBi6m950z1pxsX8N7fG+NX8sZtmAgGAgGgoFgIBgIBoKBYCAYCAaCgWAgGLiZgXAMBv4AA37nbfyBrZ7d4trbtjXb2QQXJr4qz4UlfmWq39evFPAli7ZdOFnrt9a2W9D8r7W35Podn2uVt/nfqe6ZVk1SxmAhNWWJtKMkd+2OyQRbXyxIEoQTj2OCSDlBjYTWPSz+VnFRPqTs8EFfNC8hdhgBzaEklDl/sSAptbS8ZOxeEgZ/svtvh/T/hJ0EWQnF1LpIcz7Fk+pL1HQ7Kg9JkMQogXaQSDnWOda1Ro1rTdAx20f7aV1Z6kkSG/8a57rG8X9wckqg/kCKN9VPKWPYd/t0tHK6cR1uD5jtUG6o7xpIHqadj5zGlVP5QEsTRJHIXCGb4xyUtD5Jdw/wXI/DROvYf0YSZyRBTrCLuXF7gHzcH7WuoUI8RK3PvXne3W+B9q2biH5P7ttWkQgVc0DlSDGt/ZaaIunDMqAfp4et/csKNwkNX5Y0Ev0uA7F6MBAMBAPBQDAQDAQDwUAwEAwEA8FAMBAMPD8Df3GH/Iub/uSe24u/1n4y3UOG+7kxHrL4KPoiA+25bu1F55i8wkDa/+8fhtdXSCWEhVSLnVniKy38STjEfLy+7rAfLIQOoOYsTiaJoxZRNy//Yb/T/H6H0eKc7k2RSJsykV+2GCWgghaCi/o7+CvfzeYFG4nCeSigRGJuNygvwiZjTIBrqWKl8o0Sb6XHwq1kaZCsguEoQXdUrOstWo9JgXh75LxBNrSvpFjDXqNiRgmfw36o+Sw8aqgp/eVRtJLgOnLOSMpd/RUjB7i2rFrlpXpQ4X5RrVgcRUkNKE9tNU9qDbVIanUmjUl1bOtArVuHK3PVvrxoLW1Gpah4zTnvGjQ1nSv1ThP3eTVDDT9Zodk0fmZNr3QLfqaaN6u0G+D2zeTvGBpbdfU7qqvW84MXb32J5fKNq2vtMi7GwUAw8EsMxLLBQDAQDAQDwUAwEAwEA8FAMBAMBAPBwMMxcO7NU7+R/i1Wb/+j/avbXuP0atCDOqzttdn6LfkZ6sc/329V9e1tVfQR5/q3Zbo/r3P7Wdr7yrs5ql/Rz/+lvvbvL0ev4jonqdQkcpxzurHQabsxSvRNKWMjsXO72UpblNWioQTJQXOjRNjX//1PCYDNywv8K55bPEkJkSNSThJICYuZFn81wLB7BRJBCZaJCVUcJSApFqNqIgkqrshn1HqDxOUq1EqAJYkEIqesNVtNrqvAhwVhkkBKtV5dbK5oAmzSnOtKOYMkqLG0ZgzKPwwDvAcqImkNlaiet6LKVIsCfKJo74M4gBy5SXBb86tmUEYoZg4e3UoIH5XfPsWLuVy3s6/cQf/pxrbdDK1xyK++1/G6DYc8VK0auHbvFxonEgbUh45DjPdr2N7DNkO+nzoToYVBPV++3yRBErZVfCr51wf7li3x9as443KV5dg+PwzqeTa0bF+NhvdxujZD1bg+NcfThh7Hmfvs9bWu9T9btXjCJXw2/1rNzfbZ3BEfDAQDwcAfYiC2GgwEA8FAMBAMBAPBQDAQDAQDwcDjMtBeBrW234lfTPXj6N/GQONy2d4W/Vheyz0ux+u7WXp5vO75RVY/pOkRdwAAEABJREFUymvwF41nobVrjKqrQmeBhDKcAI9+aG/S+U721O91bXtt3nEnWHN+dtvM3wkPve22/afty3/I262UnbFGbNRPmw0gES5JFLWICLUb+b1atMV8SGDMEoQt6L783/+D7csL9v6SWIImSYVzdlST1dcJxZS9xFX7yeyTnERa21//SRTWhrwNf238Kr+9hN/N9kX5/8NWtZEEKSi4Pg/qqwvXnV23BiRRJLSqW7NZ5KxjJ7axRyK8T6Q8Ccrak/Mk5QC0DhPq4bEhm4VJUmtoPyTFXcHwuqtfBVe+asDxQhJb1WZxtuYWn6Timos4g8ZkZ2tzWgMNs42k3CfMpkND8tBf7bT9aDKnhJw3sBBswdc8YRZ1V7N4rkHxX3WWYcS4E3+zQP5Veb8tj8lp+LZF7jdx/79bd1ml781KYTb3WHG5C1Nf46X+XRR7oQjXfmE6poKBYCAYCAaCgWDgMgMxGwwEA8FAMBAMBAPBQDAQDDwpA35r1PCkW/z2bVnoaPj2xR5ugcaM298pfnq+iUt/fqeyx1jVd67hMSr+ZJXfFp78ZS0kGg4S34rk0nEYpAEO8KOZLIpKIJTCqbNUm0VCi5wGLExKvCuOHQckCYpFAiHJ04LtMwuyJJGUs4rO8ofGo2IlpyLnBPpPgTRWSjTdagkNvE4FkJmBvcRqxcGQvdastqh278O/jho6BomKxXbVNGgNECB1gQ7ZtV1AtWlU9ze1uio9rHLNvqRi5J9Ur4FZsE0513zTGqX2s2x1Xv4kq42kkqL2tSHsVafFYPiQX3ENaj1nU0PL21rbySmX+xUeGx7MLclpLduEpLEBJu1TmxMfMh/OnFLl2+v4/tqPKSMJ7h8c1fG8xWJDw8+f4pJkl0dPobmQvfK4bJN8Z9BtF/lj3aKVGtS9r1P8wPi+qup/eKH9u/2+VT6RWbV9IjpCg4FgIBgIBoKBYCAYCAaCgV9mIJYPBoKBYCAYCAaCgWAgGAgGLjHg978Nl/x+cc7vaI1fKKEx4/YXlo8lg4G7YSCR04+BBdnNZlsLsxBYioXgERZn/WXv7vUV/gL3ZfuCLAGXVJxRIwAyoR0WDg2Pi4RfSXrqTj/txeJjE/j2g+zTOUgU3Wr9BOrPZEt5EiYtjBYLgY6bpo5XpSVZv7610V/Ybl5UY8N2C483qnvQeqNyNNjfuZFYu1CeOp5G81ULwACShFIK1Ud53Fab4jabjYaTnzpzrPRW+2lU5rauoXHOudY8WvzVuJ32Mzx2a0ADkrrOp/sNLe9hqvOTLdlP7cWT6TBNikuJ5cOwn74MVt98VQfV7OfEX4inLqbOffJC5Wv4ZKpvDTe7S3zrgu9O3lf37uCrAX321r8a9IMOrSa3P7jsXS3lv4Uu4aeKdQ0/tVasEwwEA8FAMBAMBAPBQDAQDDwNA7GRYCAYCAaCgWAgGAgGLjLgN59LXAx40km/fTROt7dkxuNTj58Yua5r+Ik67n2NJUf3Xu/j1ZdS3lilFFS8xD9dYbF1kDBJEmRGlo8Fv/1+j71EVIASB0dAdqnCgMYV/mp27lu49FeuRhl8IwlrlZP+q7EEPxjqOlaFYNZZ4fXtB4m+XtdjtMNJ3NecG4OkG7nXZPCXv5DwXKF91K98FWcxtGGUsFmDHKutQPPTWNc0oxYk+Vpz3o+sqnFaw+OGalce0nuc5m3zvFMU12qzoYnpy8mCJDGZSbXrlPl42m+Rq05KgIViat81aY91Dds1rntQHGaQSlxzaUNu7a9aTuox0YaSkvJX65Ok0tBdJPVrR7FosI3KWyd0cQ5D3Xq6b9SBaTvy6Job5um6FslD2+xv2ra+2rqPNw73ZXCNl3C+WmpqArDWYv3wfT6gj1t3f5e15X1X0A869/W1fmt/sIy7WKq/9Wv9xsu59rObWFuz2T6bO+KDgWAgGAgGgoFgIBgIBoKBYCAYeFIGYlvBQDAQDDwXA34Z9Fw7+v3dPBCnLtX4MGmfCv7wqu8OPPd+1SLQWWiVGqc9WlNbg1we+9TerGus7c22trkDR83gdo51vIe/iKZj/XxrTe0SJr3tGjVpN+wk6u6kHY7CIJRK60ai4jD4C92iHBPhhP+9XgAS/jabF0BicHndY+9fyawoa5DwzUtZLhukvEWWX7JQrFhwymNdsEiMHJV/UI6U5O95Q/FUSxAQkgXPKQD1cA4tVCTgjhKkR+Wx3TeAdIxJUc3ysd1oX7DSudLks1FNu90rioREaB0oBF1M7WvsvJgP93vM5kNDTrmboY6Uo+WqrSZtn9bVYHnK3/M203W5I3ifw+sr/OutzZvHMoPbLcpu5+4plOdgmDnymFRWwf0lSCKtAB85KHHY+EjsLTGJovO2h/yWdNd8KAdDzQ+cXuk6Lnuszf5A6b+0RNttv3yztbafe6D+t5XaeDnXftvCkTgYCAaCgWAgGAgGgoFgIBgIBoKBYCAYCAaWDMQ4GHgyBvo3Tk+2tV/bzl/i9HH22le67F9+VJbea+PLGe53dm0va7a1Hdzqtxb7LLY1DtZs1/ebkgW/lEBhkGhYxVIJd9ZFqdZCpeFUKWc3KBIUJ71UV627tQipWHIS5aqT+pgxWKiV2Evn06SiQAmwFl39b8rablETc44sv/qlqXyhuiy62gfUYrappUVjJo8UNgmBVSyuFl3kA8U6ZpRY7BbZ/oTX3A97ZNVATjm9Rt27QpVQy5cKDw3PN3hMTnHk1Nrm+SrMdjaSWvoILW5XLSEWujk5oUEz8JE2WSa6W9uk/eSUat9Grwfx6v3UGOWzXcnhOorvk+Bxta9cvOcGT7d+a227iqQaNxvAuOr8dQ6l+D9aqDv/uqRPk8m8NHzxplpat1+c+ivTuTyjz+lxQ29/lr739ix7iX2YgUAwEAwEA8FAMBAMBAPBQDAQDAQDwUAwEAw8PwPPtkO/oerxbPu7h/3ofTyMe6jlq2vonx33vzr/d+dzzcZ3r/Nb+b23Jd5Ty2di37NO+JqB5MsBEmD9K5ehvzykrQFq/fUuJfCRBElMh27S5IBxP6CKt1JzSR58ikRff7E67nfwvxubX17q16tFfiUT426HtN3AoqaCUDhldh/qb162U14JmKQM8zRUSwNJdQlyArqjfimrNZppUB2uZ1BdWetuJFrXteVgsdSwYGrhs4gHmQ+53e9Bsg7Jqa2D+ULKpnMenjTO63VIIuUM12IblofiPTfxisP+SIIp1THaoVqpvr/Wrv4aa3jwIT1rC+D91Z5y1PYjF993w7FujVF31VyLW5srdJ8o1P43Xsjj/r5xmUNqr9ZwMN5FRz+Tb+pYs71xemNwVMObyTs1vKl3cZNO5tuc2zvdz3vLerO/9ybo/Fuua20XEt1gIBj4DgYiZzAQDAQDwUAwEAwEA8FAMBAMBAPBQDDwUAysvU16qA18YbFrXKzZAKyuuubbbH3AE73gRNtf3/Z7fW/f3Bjvjfuof1f3Ty770XLfHdft7+Re3Zqoi1/9tc+35rnVzzfBuNX/Of3SOIwSWo0BOW1goda3YhQ3ReKaBUoy1d0XiX0yz/4joEHKCZTQR6rNGZy/Ai0SIrNEVlJOmA/ZfG+LBUiLhhpP6wApZ4CTSOkvWvcSE5P95IN2uK84NCQFaK6JohZBDZIgiRbvX/ecs/aWcrUXidaDgJwArZvki/mwSOr9z0N4H+6TdDON1SeP4+qj2kjW/LU+e2ssA+B11B/EnwVmA4kolFOF+oqXjIpql7nGKaavxeYe5BSXtYec0rRfO8hOUikIXSZo3uKz9weJ6nKGjyQ/tzdhUb/vE6A1AJBTCx9Jfd2jInj4LVDupD19S+6HTeqnpYc3shzbdgN0C3EJN6T4cRfV65+ptuO2vse1v5i33ahzz3BZ7O9kS95oj5PJlYFyPdz9X9lGmIKBYCAYeFQGou5gIBgIBoKBYCAYCAaCgWAgGAgGHpOB/gVU33/M3Xyu6n7/a/1r2ddietu1+Eec7/fX92/di/QSvdQsFdKaFFaEHzstfhnwqka3sof15bVevLqdpx6rqZtQya1V97BX2zy+AHNjnMTcEHch5emUuNW9RwXiEAPJv755IwExMcGC3b///Q9+/rKEXEpgc38cB9CingI2Ly+wSOz5YbeHxU+LyP7idtjt4K9sR7XVX6ImU0YZBv20FViwI4mcJVaqHQFQeS18UmtBR73dinNe0DcMaiTU4swhnyQ4npS/Ymt/zqdgjBIuh2GPQfs4ZtFKFr9Vq4VM76fuS/tLinVOxx79u57WqPm0r1pnN0WqBo1t9xe5RWLrKJ78K6c3/vL4vy343wYjCqr4LV/XVzRWdzqTcgjmfjK8vZLykZlUK3jPh3pVX+3LLpfDSVJmTmPV5c5oX3feCwmwU4h4dIe6R4b7Z1B0H4w27X756Po1CY/7qeO4TAzM92Qa6Locy/TMJ7vNud/QzG3sttmeqD3394a32+OJthxbCQaCgWAgGAgGnomB2EswEAwEA8FAMBAMBAPBQDDwBAz4fWTDE2wntvDDDLRnx+2tSx/ffBY0IfjW2K/2KysJj/VB9U3Agx7L/S3H17Zl/4ZrvrfOPyS/t27uw35SfYlhLznSgp4Ewk3KsAg/SjBNGlNqAusDifrlrwXN/b9/Vfi1aJrk71tFyisRKSfQsF2CH3T4y9PRX/TmDYrXkQ0kkgKT/EYJsZiFwCJh0qKgAYmisxmrh3PNDsn5hJwz3D/4a97re52cpjlSfwHIbhHXc17bbVGNgwRhi9l79UlqP+IjJZVLVB/FTbVpbraTxPIgeYhNmwzzikEb3o1I/9sD//bYaJyYgLoPqAzJwMpfx7YJXsuAD+WUk3uncIxg7lqNa35J9R4C7S+Yq0s4+LujWpsvdG9Jotamvqcr3Ffdugmoz0FOlbs6p4v9SVab+zLF+eUM8BMZHbvEJ9L9Rmi5sqjnG664PuI0vbdHLDxqDgaCgWAgGAgGgoFg4M8zEAQEA8FAMBAMBAPBQDDwbAz4PeOz7Sn28/0M+Llp+OxqzvPZHO+N/40131vjZ/wfaX+PVOtn7sl6rARgTUgwKBLtSEqYAyTrSQSWGDlKqKwibJFIPCBvNp6UPum5EUVi7SChdCN7moU+SiRUFvmxCsbQwUSkrf9N3z0kc0IJgJRRJBZmrykr1NYmqSQJk+7bRrJ23be/gqbxmauF22EY6mz/dWvN4lyq05P+tdCJCRvV5X0lzVFr55zhr5xt3+9e679b7D06r+dIqoSicngAuqOo9gPEz6haigTuapOfWENRDWkrYXkrPmVrp+ulBgeo7zjSljrQZTpJ1vU9r85k1JWkrqg1+v6oU8f1or3VVjU6psZWA3RLSsU8rH3X08aHVpw1e+VsXu8w747uq4V0Y//6imHwl+KjlkzIeYP9fldh3smpXocFvoIB89nwkXwttm8/kud3Yq5V3c+3/u9U+j2rtj25/Z4VImswEAwEA8FAMBAMBAPBQDAQDHwLAzjqoeUAABAASURBVJE0GAgGgoFgIBh4KAaKql2DzIfTb6gaDsboBANXGGjPTN9eCbmraelHaIDUtTUU2dd+fpa2u9rYXMx77stP7me5lsdzyX+4SX7UIBHOdJC+eWKDBdL5MI4DShWBAepP0ZgS8LImBwmb/Ze7kICsp1b+4/xEKwdZ+4lZbUGSwGpUX01hPiy8YhYlk2JIgiR0ERw6Aol4cyxsFiYt3LZ/e3iUAAtQ61podbygVGCCwaS6MB/U3Ny1cOnuZvuCLB/XnJSnKF8RB25FkV0mONaYRitX557AlAD5FtUwijOLsFQ/aR0W/cXg+kBQNnSH/Tx02zC6HvPmCYGkruaroM3Zt3IrXxnrfL2oDlL+8zr2M8xhnV9eJOrCkP3Ez/GG7P2ZU4L3lLUv338WzQpFe05a13Y/L7J+6nS+S/hU8l8Ofv/yup8nQR43nExcH+he1ftzrr2e4Ws89KzgEvpVWq22tf5a6/lnRNur99b6rbXtPWhx59o5F0ndnvOY3aIJBoKBYCAYCAaCgWAgGAgGgoFgIBi4wEBMBQPBQDDwmAwsXxz1u2A/+KN9c3AJ12i5FOu5a/GPOP/RfZ3GedQgteTniJC+U9+pH1ZsVajViRPo58eiyTkcctxTxxvo6/G4obd3/cP+OltPROVMOVbbPuaWvjitN2DZno+11nUJ5yOvzCxL6MdXQk+m+7i1/onz24G0OCJvsrCBhc8yi3zQ4X8b1/qi6JeYp6sWGP/9Q/7vP2wljm789WzOgES9Ikd5AGqLc8jXdqWpp/9d4GIR0qO5LfK14Gj7brfD7vUV/tLWXxT769B6r1LNCkhoMJy2rjHnsA06nEcN6te6yuN2s9kCTEiCOqpNp2sVnLuoHYYRVcx2PtUDHRZPjSKRu8juL3gTWfM4p8XLuSqsHd5Xs1sEBQgeaphE3nE/IqUNyAQK1QcE3gCA1oaO/z9776LduI4siUYkKHn3zLrz/x965/QuSyQmAiRkmpZk+f2oZDEJIN8I0tW9GJuudV4tH87FbgVJRCntfkYpCnVOzIf25xyWWbFc5VdM7Evmfhf9uWFJZzwa5r7XWz8GIGFQQ0g0UiMAAgiqrwjN3nZS4ddE5r/oXCPhba/XfW7989K9PT7v/T083Ktl3Y3XW1nbf9O873O9p67r49p2bd79nxuv5UhbIpAIJAKJQCKQCCQCiUAikAi8DYGMTgQSgUQgEUgEfi4C67dKP3cXb+t8jcG1+aUq12LWtkvxP1H/2n09jluv+vxz0OjVPLqix61Y/1NlvRfvYb3uc+ufk+576/hcvu9rP7fD13R7Lo91t+Q6sXDTNIJkk06O7kQIeu5EpG2BEKk6/vsv/Kt9xeSJi50wTUdUEaWiVzWfYMLUMZaqvB5DuSiikYo36V9FHJImQycwlFe2KAWlhNwrbG+xVVlFXEoJDiJMd4Namu1qFl2CRBPlMnlcHSNds0vn0boT2QuA0pdQbYn7n9QTJKRsqsLQBKvDS/lO2tNxPLoxOKcubQ75U/YI/3prxylAySZhYz+t0CWkp2q1WNWC5lLB4qWFIOwH7YXUaiOhWiQh0PHokL9jmsjHtaHRfdiPVIzIbc+huhAR3ua+eO3xkmgvpOIZcL7JtbpvzPq+xDrvSfnOE9e8ILT+nct9YbqbSuvHRY+Ofq5u8j7npHuo5w5N8DMPg/AzO3/Xrg2D5V2TZrJEIBFIBBKBRCARSAQSgUQgEUgEEoGPRiDzJwKJQCKQCCQCVxDwG7+1XHFN06cj4DszF/Wsy6yZr+d0s+XnXM0hXOq276+Pl/xSfxWBd4IvIDKvmvQTkReFjXCMKCiSSSRhv5Um++w33t+j3O1FMk1o5KFmSgGY1dVE5zyXHjoI6gr4i9zxcMQ0HmAiF3ZkNK8pqHryU47jdMD98Q9qNcGqGs1DpQ4HTKp9+J//alEVLv9mqzgdyskI2GISuOlFWLZR+yOJQSSyf0U0NG96jfZXUi0rjuM9hn2RWXmFS6i3iJBNp1S6gvozlAGj8KnKO6lGk+OI8TDiKJFarmxCetR0Ob20tJoyVdXx3DpqT13sfqrtxRkh5a1idSWP3KTva1LF+kIjuaxbfSk0TvK3hGyhZ0DaJ6dtggDkEv/E4w2KUE7La1J8BuH8mr7ePcYP4mOpem4sj0s99vEz9lgeewPC/ongRx3rHawb70isdT9rfr3bJ/vrQFwPS2sikAgkAolAIpAIJAKJQCKQCCQCiUAikAh8KwSymUTgNyDQ31R5/A37+Yg9GJtbZF37nP/a/tPn6/39vL343bxlfv/e+/ee1nOvLV33XUf3eEku9XzO/5Lv36F/KyLv8Yo/EBWTv+CFyFYTsiIA6zSKgJ1EBckswpTST+MkYlMkrMhOGVFKYDoedKcqTLo2wlUELptI3U+qTUnZDbD4K+D7wz3GOqruiKp8/vXeEHknKhMqBfOtIRKQ5l1FSkYp0gdCpOugPIwCMlCPExzXSlF1PFH/0DwkUG6TtFb711l7bvH6JPI34el1aE8miOHeJI3UFrEGyaQ+3CuEA0kRxUeEeiCJiJhF/XmPkD9AkNRU+HiEpxUmajXVWQGZpVWbwkH5PX8QmZc46HBcFy3nc2WftFfbZ8PD1T2TKiQ7qbGbNLf/1Pff6qu61tZ3t4vjNt8lR91XWEK11yJdlTwKs/2R4gUL7ccYtFovCPu5rnp+2nO2GvWzV7ey9Tmtf+7OX925HkH/XbNCrKHx6nzfLXCzv95e329f5/gDEciWE4FEIBFIBBKBRCARSAQSgUQgEUgEEoFE4Pcj8ON2qJdR7QV3H9cb6G+k+ri25XxGoGNzaZy9Hl9f4vs48mesnt/fOY9vs7f+bl5vncUELW2d67jrFhcPTaWfpfYCW6N1XyqtIXVwaZTpyfkS3yfBv0vhW3hJzu10C905n1foRLGuMz9kMB8oLhDj4diIXxObu7t/QLrriri7Q+x3YBERK7J0PIrUFbHbSDjKRwkakei50k7HI+79Fa+STvoBABVnveYkManOKOJZKph4DZGB04kgnDCNxyYEIeZVPhSZOomPHVFFRkJHq6cRqgHl9M68bCLdJD9LW5+7qCaECAi4fnOhrvrBDeUjvfAaIDWXuKZzHo8jJhHSKoN+CAK1UmdfKUme5lrqrPBepW6j51gdzmsxae063WTdcRxxFKaeW28CPhpZTy9b3XVMU7ZCbXb+whCxPzTRZfaRbp48vRoTyxOLN/5E+fEKct77x1f63hX6/0Z4/N6dflF3fky6fFELH1n20X3/xfv8SAwzdyLwnRDIXhKBRCARSAQSgUQgEUgEEoFEIBFIBBKB74dAf+m0Hbed6v33VpXrswi8TGlcu7ws8md49715fNqxtV2eWr9eU8V5Pe7C3QIPPy21zfHoeLCiWb3GDz2q+u6iaZ43IeA7vpabgp5xiioiEe2BAmonYNuaYISEiKHAZKLt/krW4/jvvxj//BHpeQSJdtjHk0k5TRzbFwsZGMNOpopJJOwQBSYO7e9RBphI3u334h2LeNA54aR+7OMCJBGK8xwmhuUyKfc0Tu1XMUNHq6vak1lYCUmYGIXmWI6Wz+sui/7xoORdcdaPaiPgvbjHiNB+QmUqqvohi8A0Qa2HfGFjSPaMbXQfjlcQGATJpm+XZR6lNL3zk2xzch5DY4louhbT+5Tea+e3eC6nNngkOc/tr5nzWMDQanUaYy+FsYeLso5bYvy1tfclUC6GnTU4vstZhzPK7i/cT9ZFVz2elH/PhHrsuvw9u37hToXRk/8dfmGK7+rue/9de8u+EoFEIBFIBF6EQDonAolAIpAIJAKJQCKQCCQCiUAi8EMR8DvoLj90C9+67Y6tx2/d6OXmfvH7WeDF9wW/6/D+u/yunX3abt7p5yOIQEQB9FCaMDTfVz3HfJiYpbyaTarwV6byLyZrNY8yE4chMrKUAhOuZbdDlBCnaBJ0Qp2OIkQrShTsZBskESHdBJLqQBU1QoSdv6ItZcDhcIR/HTNJ+VW0o88beUn4j32cD9K1Hj2KZJ5JyAmTSGRoU6UEdnd77PY7HNuXyiOUGEoCj9QeNVm+eD4qTivX09BP54fyex3qP5qdXsJ5vGdLubtD2Q+IEmAsduig5hZNfVbt1yMpvScS16jqf1Lf0yjcpCNne7OpPkmE6pMEOQt0VMWNx6NarM3efaTAJGK8SuT25DRhfjweRKQftW/j8sTlRQqSL/J/L2fyE+v63lneq/l3ymMEtvJOqX9MGv9tsZVzzXecztl+qq7vyeOlPWyxubS+FJ/6RCARSAQSgUQgEfgMBLJGIpAIJAKJQCKQCCQCiUAi8FMR8JuprfzUvXxl3+u3dus+tth6vbbn/DMR6HfpoabvR5cH7d8z63tfj3/P7l+308tR/fk6N16OerCYoWwrQmTtJCpUBGM1sUWARRfMh4ndKCaKIZJwal+6jsdJxKJKV4IxNDFJ6V/3DH9ep3iKqASVG0quVCYoTUZaSML8KF1T9ql9xVlFRI5oPSiv00Cj8zZnzMfYSNyp+TqntSQ9tP6cX52h1hGTCGD3U02qSgaTs0NgzlebDx2pPorIZ09JaVQXkJ9kku24ELJw07NTI1oBgiT6UY/3EDBAU7kLACu75+Scd25NjqrV5oD6mWNI4aa63rtFpnae5rLDYoxlIYlY5pPI4O7nkaRciX5Y1+YqFSBKBAoDnkOxJ8GVQ/7NGg950TehevBzZJvFc0sLeLj4Pl+TB88LM+e+ILT+QthJbR/LSbFMrLMsy0fDmX08sn/KYoV5r6d7CUtfe/RazxaeiIy2abh66vnDBam611u5muszjYZnK73+Lfvuvs+MVdi8RZ5J/zKz92VxlMe1WLeWLTbb9do354lAIpAIJAKJQCKQCCQCn4tAVksEEoFEIBFIBBKBRODHIuCXTD+2+U9u/Bas/IJv3dYtMWv/bzz3ViyvaNFha3lFivcLedSIFxDbMgsuHvLbvq+/6PtVBvV42sm5+bm+7HdOf1lnDueaXI6cLc+9m5+9vvHVP+KWbYuC0o/I1Vsgn23Ydh0QiUMSFAEIZROfAR9BYroXefrniOnfA6b//kG9P0A8LSYRv+NhRJQCMuROwPEWNUsSjIJR/iZnTeya5IOTizwzOet/13YYdpAn0GJC5kkC+FeYFiqvOOMWJy9pYULRNxQ6TEjv/vkHw36Hoj5M0Hocdjvs7u7al8ajCFsqj2P8RTAVR+qqesfDoX0JLNV8Sl+1r+PxCOcgtX/1Oo5j+7d2Q3lLGWZf6REELXTfVtMX9V9BznMtmu500f7b3o8joDi0w75cXPuIUw4TulgO78Pipcc511H344iD+j6qV9uo+xBF90ZjW5NzPo2aWNWEvqonFyfo1evEeKwiw3X0XDXVxtZ0y8UVr8ni9i0H49961/7aqC63o1QfdK4rzSW6Zl6tr91yblz7nZufi9nqzsV9X926++/b5cs76/vEqkB6AAAQAElEQVRaR3ZdH9e2nCcCiUAikAgkAolAIpAIJAKJwPdEILtKBBKBRCARSAR+LgL9LZTHn7uLz+ncGHW5tWL393hrzO/z8+7X8n12OHdF8SxcmvK4llm91mzns8fXX7d9XVqvO137rPU5fw6Bjtxzfq+xxzRWWHowSUQQZCAK0X6ds9YmIqUFROyN04hGgMkX/RARZoIW0lXpqvyiRIsnFakcJmllgonfUgowTRinowhfRcinjpPmQIgYjgiZx/aFr3OSIkdVlyRAkcMWaK5Qk7aTyU/VcN1JxO8oMZHrPNZZQPnDZSddoaXWIkCpXJNyKxUi1BeVH0SoB5O+pGofjtrzhKq5yeSq/TZRfF2EJEjidHhuUZ6m09w5LV4XYUAq9xJvnW3O5zk55yIfRvJhbp+550CJWcjZrmZh6bnsuxV/Jdyl6l7Yf+tzdk3hY+lG3es+7WO719ZbhBV0b5p4bunrHvCTRvVOLjhr/sGtb9L7jq9lY/byZF56tO67Se/xq/r66vofuW/v7YPyO3WXDyqRaROBRCARSAQSgUQgEUgEEoFEIBH4WxHIfScCiUAi8IsQ8HtJyy/a0rttpb9d6+O1xInhNXTO2zqufTzv9X21ve8+ft9OL3fm59Zy2ePXW7769i31Q9yjsKaIyyLCdUKUAkpM1pkmnThhKoFRZPAo3k9MI+SMshvgr3vhgyHucELVH4iIrAS8MlF6f//HHiKZJ+z2e8XtUI9HEb1V+grqj4LhIRRbhj2mRraiHSRhO+kaFdA4iewd7484/nuPo3xN9A77nfq51x5GtV5RhlDNIxQs0dWko2bKJjsx+IteiffT6pYBUQIRBRApXuXfyVOP/sKWtjnBWpyTVmhyOoWEiU9JFbE8Hu4xHg7wXJ2guc/Aw7l7mOej9uavm63z2uI5ua0B9RoYSmlf/woZ+LB/FZnbxqWG9U28trTFHB+lIEpRT1y0zw+T9nR85t8Mjt4v4/mE6XEDAr7DW3ka9nAXPevy1C81PwWBl/XpO94jtk9LX3f7S8ZHsS7S5SVJ0jcRSAQSgUQgEUgEEoFEIBFIBBKBRCARSAQuIJDqROA3IdBfHPXxN+3tLXvpb9jW47V8HT+P9rs1zr5/o6zx6fOPwqHnPze+tuYql39FbpPX5vrouFWv5gQfybp2f3bXupx/FgJGP4pI0Bj8q43nm+ZfjSxWsvUwjhOOx7GRgyZz21edsgwiQsNkbScOTXRKprr4+oYHG8m62+/hX5/caoh8rONRJK3oYRGsAMW/FhG1I6qIT1ItyQc6KOIwVIek2nFvGicZdFbFRkTLP7h3+cgJJJUPAO2onOoJklAvUGqsD+VAF9WsIk2h/VTNvc9JcZOIzlH9Ur2UoQDKMUrnbrpMysEIkOpPsS1euRwL1ZVaNiBESFNrE8B1yT3JryoGOkjKj/C+IJ1tFtstOHNYbwnFevQ9Wot1PczzLtaR9AAVbPi3hXURTWd9k2Z4enGfJUJbJEDFaE+weL4WfPND9689B6F9rKXrL7XffS/ZP0Tfn7rt2ItpD+iy6PpyOy7mTxsutfxRDWzrbdcfVfe75N3e7+16i8d2fW4fyuH/uOcW13PhqXsFAhmSCCQCiUAikAgkAolAIpAIJAKJQCKQCCQCvx+B3OFfhMD2zVpfdwj0Am77freb2tj9t2Mznrms8/X5Gbdvq+o9r8drzW5x6etrMa+19dznRuVsavXdXqieGeXy5GykbwuUaT1q+e3OdX/n5t+u4Y9taAvBx1Z7mv1C/fCXqZYqwku8I04koQLMcUnRkhX9xRMSNIF5TEAErWZykbP0LV5BkybWmCy1HA73sDRymUQRKcyibJpDcqoJYDwelHYARS5qKTObeA6w1XVuyySCuhGex5lUDsoegN3QjoqD84m8jbCNIAldsD4mEZcWLIRsRKCIWHafJshLKQiGwiiOeP5SWBR2y41AO0jlbTMsfiK21ZcJ5ChFfVdU5YcO8rHvev9Ubbmg1Vcc+eBr/Vrsa3GfgzBtor5Nintu4t32dcyj+ZKbXNVwj2t5FDAvQv6WeaWr8NP1/GlbrPKf9zppfV+7nJQ52SDQEfLYTcZ4K932d41bFC6t/y5Unu72Ei5d/zRi1qz/P8usyWsikAh8BAKZMxFIBBKBRCARSAQSgUQgEUgEEoFEIBFIBH4rAn6vO8vDDvtbufX4YH0867EeH1seVus82/mD1/edbXter5/r2rh0ec73bfZ1V4/nj1fAuTUuHL13jxdcUv3tENje4c9u8Fx98ZoESYzLF7gkUUWs1mmEiUQ5YBKhS9pvbpltEKE5zsTrJMKQVJz0k+I0tLPqOplYlt0fBTuPf2UzWr6ZOa3yJ9l6oL9GFgFqnX2qyMPJscrjucnY8TjCuSxVearsFrlASWRTVZ1ox5z3eH+vdFLKv6k9qiZMTGqc1GMT5WZz0EX6UXGOnVTDRHarp1iCGNRnMUGruZIrACAJH/bzr0j2HJDOp/wpgQ/5+Yvo2O1BCjft0zEW5/K9mHQ/1jUdthb72sd7nw4H6AY2cewo4rlKmk79ruOezLU30g1KbLT/Iq5h1TXxPbU88fGedG9PNmGsBwkw5pa+fhIoBVeiaZ6XEDBQl2zP6B1qecbtw836sfTP8ofXyQLvi4Dum/+DtPdNmtkSgUQgEUgEFgRySAQSgUQgEUgEEoFEIBFIBBKBRCAR+CsQeOsL2rfG/xUgf+dNXujN97XLBZdU/wwE9B79S/iPpW7oQJTAsBuw2++akMQoMtQimhf+2tV0bUQB9NxRBJ5t0BEiNcuwAykP2Uzw7suA4gLKoxNFcTvl39/dwaTyQcRqFTmocFBxJhotsDOURIYqApGKI+c1ldMxxV+47veIUmCT81nUEkyeis9UtGIYKEPBIFLZQlL6+awiOI/HA0zujocjhmGP3e4OEQUM7aMlg/IHiurGkidKQZAw6frvf/+FCRCv4UN6D12cq33x7LsrstNkrcW1HT+JoK3He6iITtVRnyaFTeAW1SEJ/8GVI9QrSUQp6IdjLX29Hkmul4/nwgTK91j5hhVDfK8fgiWHS+ueSrkoHg/2tDzWfsFK9+oLqm5KGolzsnYzoF3W+uvzddbrntes75PlWoW0fR0C67vb59tu+pPncWvLdSKQCCQCiUAikAi8BYGMTQQSgUQgEUgEEoFEIBFIBBKBn49Af6u2Hdc785u1Lmu9547zaPG8i9ddeqzHrluPPebcuPb7ivm5nqx7TS+O6/Ka+I+K6T15fEkN38+tvCT+p/kan2vy0/bzkn5n30u7n61vuwZEM7qAf52ypRGUJgMBWQCME0g/cJp7lFBEYZRY9LIpgeNQKSJV5OxBMceKwgL6D6FrYLw/oI6j9NQoWllsbTUpCICUk+qSGmEuV9Sz7FBuQDoRc4wCBNvSqip/E7iTyOQqu8WkrMdGNKqfFj8pRIRk00G5JaFcEQMgfVUdk7WjSFkoZ/NTviBdBl5XrZsNAEmYdMZyuI9us4qkBqIU5YfnADmP0NH8W2Na6AzhCfVQJVoqVdt0iyHZRuvPScvlnm2Ur4I9a9JsbYZTDrqW/aCjx7XpXFOO6EISzx3GyALh2CQUswhJhAQ+NLavgX2/jaV1lpj9qfEk8iWpNmiP6+JcF6Rafz1acC37tq/F/n1UT/D8mtj/Q8R9rWVdZIvLdv3gawzW8mB568y9KYeHayKXdrrFa9Kczlz8jF6TMyGpEgLX7oltcrl6nrtXS4D/jl2mOSQCiUAikAgkAolAIpAIvCcCmSsRSAQSgUQgEUgEEoFficC5F01d9ys3vGzKL+HWsqjb4P23yXLZrq0WqQFLz2Fdl3P+3bYee+x6XNu/cr7uyfN1L95fl7W+z7e2l8b3PDeMF99NK9Y2DWfP1uK2r7OeD8rOZz1ovvGsbVD9XRpl0kmy8Tzk+VEuOo3TOUHjb8xzXRIFXz0vxXX91eBbjL3tS76UwaLh7GnbNTkb9KCs5hQt5t3W0v7umBD+Gnc6jjD55i9QHXraPEV07nYo+91M2Iq09FezkxKSInErMI26KMjPejGpygL4QS07Eb5HNAJtdoHuVrvZIWI05Os6Cm06DgPqQQSxmiTDanA3wL8mGcvayioCuY7Kq4IhtyYyzBjpKn1tPira/n6UDrOYgPSvVQ7Oa0hfIkASg/c57KQKnA7pZWxLR7TJcimlyDRr+z4Wk/QB77EoZyj/g96YVdl5EmNie8uh3kl62ezkPG+KM5cWI30fnctzi9TzqRx97dEkt79EttFrx3j+HlJFxI+6h5OJdCVs+TVC98PDI9F9bmuTq23yPS6nnr9HO2e68DPRxeY+9+g14NlW8AHHtobXD2W8sjxocvY5CBj1W+Q13azzviY+YxKBRCARSAQSgUQgEUgEEoFE4DwCqU0EEoFEIBFIBH4nAuu3SZfmv3Pnl3e1xsFe27V11+Sl/tdyfUfben99vu6z6/q4tnne9evR+veUj8j9ETnfc8/rXOter83XMb933hH4ih322h7P1RcXOpuqiDgTeCTBkJAid+evdA///jnNTZCRbLlGEceTyGAvpnFCVM003hdglDTiT+tqso8VUYhG9IoohHJEFA0hDrKKYBYJzQfy1TYofxWZaFJx1CjnFk/FmcSk/GmCVbmwiPNTev8qZXUDLPrwCHPQatJzka1azqfXE22c1+eu9hdGJrRJwnWjFDh/lc2iBLBU7XcSSd3E+JBtjzLKnR6aVMUZP4vnVpKUj3GYY7r+wUZPW75m03awEpKKfxA7r/OH8CIJObUcWA5SOve6rG8dTKpboD2TyqHA1pdGUmvfC+fVc9DugdYyCUY1rRjPv1TUxnvWd7oub8x7Q7jwvcHrW7q8F0j6GYLlW27yFzf1XvfvF0OUW0sEEoFEIBFIBBKBRCARSAQSgUTgRgTSLRFIBBKBROCvReAHv9/9snvWX0z28bMb6XX7+AH1/YFlkw/InSn/KgTEBwaimHCc923yjiSG3YDB/9buMKBoXu52iEEim8lD8CHGkY3c0zM/HQ4oQxEnOQH6+4sWrcQgg61OBaVDE13aAuJNqy4AlbeKGJxEEns00Vp2O1jGwz3q8YAqG0Ox0OHRBNAi9TiB6nPY7cUfHzCZfJSbzyofC1QztKe2b6Wp8hnrEZPqqhG7apj7mRfztfmJ2B21R/866/Y1tIjpiMCovo7ur45ynprUdT5pSBXT6LOqF48k1c4sXgMmfufyiwv64RhLX5Ns0/napk8v8iFnD5Ig2XymcUSUAikeBMvhwpZleW1wP5ZJ/haSKKFnw2Q5NofrxVw/5AfKzxitfJ3Lson8sCVj7udsgVVfZ+0rpZ8Wy6zy7BaZvV93dd9dbs/QIzzeHpWen49AVkwEEoFEIBFIBBKBRCARSAQSgUQgEUgEEoHfj0DuMBH4rgjc8m7TPt+1/5/Ql9/QdnlNv2+JfU29r47x87aVz+zpoXZlBJ8OFAAAEABJREFUxSzicdTCg+XxWqYL56UI69chvsfr9WfN3cct8ln9ZJ3XIhCdAPNYRXj5S17L8XCECU1/STsdR4wiSSGSL0SYEQRInbNAR4uXXVORtEeIEQXF7zWhtIqrIk/rUSSuSb/F1zlJO+iHw3q5UkERBdRYpasifCfFEvpTBtBim3uS/2T7IiaM/dVwlU2bk1WnapmcVAUt0PY1ibh1zmmJm6YjJs3dj53sPylHX4OqHSFys8C9hdZFPTa95q7bhACjNolC+RJVeVtuzEdVP5bZXwGzWlf5LjbbpVD68ACvu1hBsG/HywepD9M20x5IgmRb9guptWr19WmUflLMaX1lYoy62THur6+h+6YK6nGaaysv9Hw16U7yaTk0VtlmGVG9Ptdbj/uIUfWdlmxdqwf9Jf6KHgx/+49zTv8jII3m2IqLXRX3cU2uBl82qp3LxpdYrvVm2yaX665lY37z0vfK8uZEmaAhsL5X5+bNKS8fhkAmTgQSgUQgEUgEEoFEIBFIBBKBRCARSAQSgd+PwLff4bmXQmvdt9/AFzfod6TX5Ln2rsXa9lz8d7d7D9fkXP/r5289P+f7Abr+jh/r2p6/olbPdWl8Rcr3DfG+rsn7VstsH4OAeMyZdGzp/fOmSRQRnUOBvwAuw4ChFPF2utki5gD5i9CEDgYR8gUDJEGt/ZWvVuCEdohGAwLigw/gEM2niqhZE7AkFR+zv2rY3hbSe5zGqdlJon11ezhYrZ6mNnZ/UjmIhbybEFEQirGT1JpH0w1l0NwazKN+yOxmsa8StMGXmaCsnjpxG9mu84Wk3CtIKjfBACbhU0UojiLOTYweDn9w6XDvFqpXQPFOgPlgm1MLi4bltL+FJGidRg/XxP7dThIk+/Jh1H2p/jJ4t4Mc8NxhfP1ldtnv0Z4VxVmH1jeUQjU0bzrdV3SBDul1RbNpQtnkDeqPlqhaV/Xj+YcK+THpndbyquwOvEVuT96z3R5xzbNnOzeu4+p6kfMfgsC5u3pO90O2k20mAj8OgWw4EUgEEoFEIBFIBBKBRCARSAQSgUQgEUgEfjoC596mPdZheQ+Os8c533O6s8E/QHluL+d0l7bi985dLvl8pL7X9vhRdZzb8lH5M+/fgIDoSmISwer/aIHLXzrkrKsiMv2VLGSvIuQmkYPj4dj8q7/IjYCJTsgfVKoFMWosIZsIvFFx1JzhnCPsF6VosJeWnEcsxzRNM4GqdaupNWkfPewaQyKTehhVVnoRrSQ1D7gOtLa9qrZHGeZBPUzqZfKeFltIZ3spA0IELBkKr00cVOXv0XGqDu/FMgmsSTksVfXmnifVpywmgO0N+FdhN/F+KZtinI8kSIoUP8JfWPc6zeZehr3sgbr4N738yTnOda2TQxtO47x6fFXMOs9j49NVw/Cp+rxmwWe8v4d/LbZJfVgnOfW4RHrdpflYL1w8YMG96wntXbhW3ftJ9+sl/eO7HH4ELN+ln0/twxu33FDUbpYbXNMlEUgEEoFEIBH45Qjk9hKBRCARSAQSgUQgEUgEEoFEIBFIBBKBROBZBCiPLpp++tlre3xV8eeDnNryvGd6/I0ImFOxPLN3saaACbbD4YDj8Ti7i5ArwyASkk1CROn+n/80mwlNBkXATjjeH1qsnGBxHuhw3aPI4mG3Q4mAbaF8HjuhV0WVks4vO3Ss5o6vJhGVg6SMc48k4donITEeD3BuDgVQX3YmqVL0FGqwEbpVZKplt98jimrKxzYTsBbbwro5Sqmo3otyS6LAfbNoDKLKr+wGFFB+gJYwLkdheBAmEbJENIz8FXARDqE1dJCUPzUDrCvKWUT6WuEeJuWYtKcqApSkfL2FyWa1W9XHBH+RTaoPaY2VhrOn8426p65D8qzPVmmS379CW8W2pvNr9WkDeVt++z4S4el1LPFkwJmK1h5t+0ninqmb0kY17lHDJ59qAI+lam3R06Reuk3Tdzt7To/vlvRVidzBLfKq5BmUCCQCiUAikAgkAonAhyCQSROBRCARSAQSgUQgEUgEEoFE4O9B4Ja3l/b5rYh4b7fIuf37jftWzvl9lG5b2+v3rLXG5T3zvneudZ+X5u9d87fke599+MmzXMsWaHQbYJLQwiB81EbATjAROfkL4Gn+4naeVxQRoFFEck4TxHQCC8FaNYprQtnfYVRcRAHkUj0X0RkiQ9nI0IpG2qpYi5nLgiRCQhL+YvRehCp0uA8N7SQD7IJo+VGVwHVcH5pr3fIqYlLv7o+KUVL5V3gN1SCpgfLSqbmucH2PKMot13E8on/la73zNrJ8CWu5RIQGCwKE90qNrSeNdVQSBZLUdT7Jh7lbropvokUVprUab/tWTNZJSIKklWCwSVusL3xYuE9XbqPim4VyWEtTPlxC94ZcfKxWgqreoPGRMAALcOopqDjokD5834vuvZY+bevidRPntbSFLorT9eHUmpIHxQfMOi6x9L6UIAmSy+oVg54/XJNXpHxZyPaGad2YaY2wvCzbbd5n8lpluZTAEFsu2V+rd85r8tq8GZcIJAKJQCKQCCQCiUAikAi8NwKZLxFIBBKBRCARSAQSgW+JwLWXa7Z9y6Z/UFN+aXpNftBWXtXqtb3bdi7pFz937X3/pi+32vTq7dy4cT8tn/ieLJo4qYYvPbUfXJLemPu8JN3nbSNJkJflbdlviL60va5/LkX3uzQ+F9/t2/iuf2aMKqKXfADQZJ9/nS9FBEYRydcTLESZv3QtInGn44iy22N3t8fhz337FcDRCN798iWxiFA1RZGigPLHAMeMInRNqIbW9Tj/W75VuafjET4iCpxHEQj1tVet2O/hmkf52Nd+s7D5QvlnTktRqkeJc1hv8hTLQXKZaVjm4X1qXoYiwnruQdZ2jocjRvVYhgHt3w0WwTzcjyhHEeMqeC9CbdSIJW3YT5gUjWAoBxFRQM5znDnWNgZhzKnROcZxhA+nJwmSCPWLzSGYH2mMkSVKQftaWCPJRz5nF/bpsqrTInWPGtHdA0VSw6Lnx6pwnCeSSYT7aNJc9wuLXerrJ43RymW7Xplunba+b3V+o59rWeY0nj0Icf7P7Pu5Vz8rXT6msrPrB8U/Fx9TILMmAolAIpAIJAKJQCKQCCQCiUAi8GsQyI0kAolAIpAIJALfEwGqrVtEbnkmAp+CwPp5/JSCmyIP9R9muPDmn01v6yzYHNT6nEj9Lc5zvW1136LRT2liu/Pt+lITW7/t+lLcJf1r4sO/xtnkpyVKgGHitoq3m+CvfV3MOo+jSF9LFcFngrGK5DNJShKOnUT4Tff3CJGHFGFYSogjnElMaB1REKXApKwqgCJqnSfkH7J5Pon0nFQHIKyj+1Ed6LCdDED1qohFi/09Oj8uHCQVQpiYrOpDi9nTc4n7mcZJauWeLRhFblbVaEv1BtUNEnLSSbi3KIu/OS/oUC74i1aL8kXIX+p+Vtm7rHUkwWKiWCOJqninLNLZL0rxAMc2Xs3GLpTpkVAt2AjdvxGT9qFLi53jZVMfUqCJwh+d3eY4G7R2nPN4PMVIrwQAQ6oKY4jlCHLGSOOiAuT3SJDHBQQ+Xs2PLKHn6/SQfmSdzP0VCOTd/QrUs2YikAgkAolAIpAIJAKJQCKQCPxSBHJbiUAikAj8pQis3zB5/rfB4D1b/rZ99/1675a+/oHj+uvdD2n/Q1/gv7Fj3zvLG9N893Bv0fLd+3ymvxiGAY3UlaP347nJ4EaIiuAMiYk/64f9DmW/F49XENKThL/MHaSHDiVD7OQjMTHLKI0IrCJSm4gYIkOeOkUgVq0biajlJFLZ4pgoAyA/iiC2iGGUW0UnFr2m7NDBmH8YnF9LgPPa45wfOqSTnmSr6PgmsvjssSF7xNLf7Cmz1pMGEFMR2Xk3oO7VnwhS/jmiyBYCThVaj5PIW0Ax1ikXJVBekhroRCpdMSm+CgPj7H87eBJ5zmEHOaHtSTbPLSRXMS4458FyOE+XUQR6KTPuodqWo3S2L+5Xh+anemsnkmqDDyr1Zr9O+pIr2+JlLNuUxkI96xlAFxvWc69/iTxFQo+F9qbHoT1R61HqV57rLE/nVZW22qeFth7n1k+jZs05X+tma17fgsD3jPXdtbTu/JB3aYq8JAKJQCKQCCQCiUAikAgkAolAIpAIJAKJwMsQSO9E4Lsj4DdB7yHrfZ7Lt7b/9vl6/7fsde1/aX5Lnu/is97Da3p6a/xrap6L6S9G1+PWb93rtfk2zutreW3/Klnv46t6WNftOK117zu/VGGNxLX5+3bzlGe6JX+YiGyOIvUgMWFoUtIEn9dtlMM8assmLkUomhCWOyCSESHCsYgUlWI6HDAejgoVDSU/x7mGv6j1qFQIsBGg/tXRtpOBUA6AoEYTwVVEqm1VRKHnjVAm5eLYsY2kMklsF+cFuBdAhPZRaKi+ejUROeeYQIrAVT4Tlxa5KoZtaBfn90SjfSMGkETVPkzSNtHcLqFcRb2Sig+J9l7HSftSb3KoWmtAVQ9Y5l53sT1C/Ss2Sml11Diav5zIOScUO6mmsavCZJLIfDoJqqYfs1kVPW5eKryi6Zb11UG13BfU18nP+ZYFyTazj8WYTyLurXyuRrv/ym9fLPegz9uYlxci4Ht+SXoq36+V+L9M0vPi+zZ7XIq3fva4fLXPWrrnUs/PyjJ1ySfS3T9qXLd2bv5RdX9zXt1PP0JbOH/zlj99b1kwEUgEEoFEIBFIBBKBRCARSAQSgUQgEUgEfj8CP2aH27dAL12f2+ilHOd8f6Nuu//tHvUCrr1I7fqt/3rdfX7SuO7f823vff8etzavHXNObPtmQvV5Tc6121++nrN9C5321MiFPm6b8n3rsrW9x7rn9vge+VY5+pb6uDKdnbqFa3I26A3KbS2luqXV8Be9ZSiYRF7OpK6IUxF1pDMCpEhKECYrIX0VeScPkLZXTIf7RQ4yT2AQwzCghOJEbLavgkWUioXUo6GWlCNItC+HdyZYTcpWcZ8jyrCHjyqS8yAi+Xgc4TmVq+kVO0rfvhDWXE2ganRNqiZElNrPYrK2lMHTJlXVvQcy4PpV+zAp6T27F+tmx7lHgPILQCPJtqf97g672MFf68JHCAOL5xKSIAmUALU3E7dV/ckEGWa97dBU/fprXU1lYhP7TiKMSVrd9mYdqfrai3FtliVnla9rtH/nVz4kW54WrLlzeU4+6J3PupM4l2VRkJxn1i24KynY57NVKjbxMkgPl0XPQdntENozMPvOVzwcuh+IJ9oHe85eiICxfCoU/rO8MN3N7pRnSDxq+ILTlW+RL2jtV5Rs/z9EAHv8FRvKTSQC3wSBbCMRSAQSgUQgEUgEEoFEIBFIBBKBRCAR+F0I6D273smjyXZn12xb39+1nnfj/c+zh6teuOndLU6CX3zcsn/jcQkCx3e55PPT9N5vl+/eu7Hf9niu93N+27hb1z3/erw19ja/dWbPb4v6Ii83aHmmvJgaeYnsiwgMItYg2QUAABAASURBVOmKiMtBAh0UWQrpTSSSFCE5wURxlAITx1VErQnUKAUm90iCpCJ1Yxn6u12jfEyY+j92KBDZK9KSlI/GKKX5k8qtKJO7zknF+gvb3W4Pak75yQxScZo43+QvT7WuIg4P/uL4eJRlPqMEShGpLR9/6Vu1P8ts1VV2Km+JAKmc6tFksCywvyWst0LiWJIYXUN9F8UqSpanZ4kCAQWIUCf44KAelLytWz7NIkLXh3NshLdIdNUy5hb7Wtpctat6dW7XoOJJaiqcH9KcZo7zgiRIejr7ChsBBOe0ND/3Jw9SfiLSrZeDNKvTNi1JnvKF5lJdP92zRZhU3S870zgtfUC6jr9tKZ+AgB8Zy0eVcm7LR+XPvF+GgP8u7/JlTWThRCARSAR+FwK5m0QgEUgEEoFEIBFIBBKBRCARSAR+KQL5gvD8jeV59V+j/Wv3f9sd9pc3TW5z/3yv5+6ff+4tn9DZR+Hk9i2fsIWPLBHTnz9gDO3XHJtYpcjNKjLQAhGMvThjJhrLMOB4f8Cf//6P4oiwj4HwiNnHJPHh/h73//6L/iXuhCo+UeQmlsM1TGiK/KuSIjLQuU0GVtnEokLpQIokdX7MR5RodRsRKhVVd//PP2gkMecHj1FA6UNjaNwNO3nOZ1A+IiNjKEARIa1ax+P89TIIn2g+6tc9RGhPeDiqem0r52mTh4uJ41Gk8yhC2gQqlZ9k2/dR5PGoOvYmVUgTktAJ57Rt2A8Y9juMo8lsbZpyWp1VvZKU/4OSEQ+LzYx8nIAkTNRX9eIkJFWfaIfmzi/FspQ+VrnXc3vIn5SP5zdLbag2nLxHEc3QvXA4+dJcjnqDuK7lDSl+d6iev3a3PL5mp76fltfEZsx3RcB3dCtPe/Uzc4s8jUxNIpAIJAKJQCLw9yGQO04EEoFEIBFIBBKBRCARSAR+GwLr90Le23Zt3d8s67drfyMOL9n/+tnx/Lvg5V6ek9f2usbH89fm+ag499RlXWONx1r/s+frXfX563f0+ZHReDeRcSZtTVpWkbKek76Jakhrk67mgqyH1P5KuIhcJQmSctIpctKxVaSaiUQLIuBYE46hefM0ShSxaHGY/SdPRA6qlmYQxSl+UpSxyNSKUTysHQAGQQZoUb4qApHqw2OVr4LkqwLuRUTtJJ3JVJOy7se/LhmkCNYR00KChtaDCGJ/0aYKMhPea3VfyoHVETKF/JtKNVq9ttBFetuK+ikRUugMBWhw7VKKci/6RaehnQoF5es9WELzKCF+Wv7ajvuxI0nYD/RKbboHzZtuVj26kgTJRzosGHsk+dTecnKO6b5e9bliFGRNE5O5beIL1a9Fc+stMIYW6SBbcMntdRRtQvd2q7dtEZIqx2X1wiFWcbqfWMsLU32Ue3vO3NemQNdfHmfoAO/xnOD8cXqeHCOXvj47Wimfs6fjr8kS5BTnZDG/edDzgbW8OWEmuIhAv48XHdaG7nxpXPvmPBFIBBKBRCARSAQSgb8Ugdx2IpAIJAKJQCKQCCQC3xqBa+/+ztnWm/E7oWvrdfza77fPve/1Hr3ustZ73vWXRvv8NPFe1j173WWtX8/9LFnWuh7jca1/+dzcDcyJXJJLKU0oXRQFueX2dap6PDfK5eed2sujpr3uYoM37fF2Mf5XRdyJ6aVLPAnaPbi93hNPt2zZGrQt3zZoPCtbf+dYidvqvN7W9TPXwf0dxvsDTDq6IX+9WoYC/4rn8f4e/pL3ILu/YPUXurZbSO2cAYpkq74D6rrqh8Rrkhh2A/b7PUIkH41QyNcAyA+LP+TvmrY3YYjVqgj5Dv7S+HDANE4YRdZSdUjZHS+7B8t0PMD/XrBrew3VbqMuzlPKgLLbYXAv6sk1JxHDkx4cKA9LgQlq6xWCFu9aAAgfFVX+uqCnbsSmTV3huaWov0VCtqreHRSl2Kpy8xfH5JJZ+ydFdy9jc1ouo/Y8ieCGbdLNEVA6NsFzh+OU+5wbyQf10psVJwx7rEbrz4qwm3QfTzEbp1WFjQUwNiWElS1cjb4n1n2CnPr+gJpU/7eI3F55Xs9O9D/Q7LGgHdS1i6YvPnvsc+OLE2fAN0Wg3+lv2l62lQgkAolAIpAIJAKJQCKQCPw4BLLhRCARSAQSgUTgeyPQ3wa9dLxlV+dy3hL3033W+/Ze1us+t97S18+N9v0pst6Le16v+9z656T7rsfnYr7Cvu7v0vwr+nptzfUenGO97nPr31t6bo/vnXvO58yWefX6q3N0eX2W940MHI6NII2YScoi8nf0v0UrAtJzE7Ek4TmDiBInQSfxoKORhRVyFWc5wV/eHg73MiynvyC1UTGT5lWkqr/M9b/9Wu1im0ZGARhgEXFbCkL1jiJCSZOnUyN7D3/+QEVA5bJ+J4KXFLQW6FjGST2Z6DuKyLY4ZhJpKQ/xzqpq8k8krX1IxWvevhK1g9cgJvVK7VsFrQWkr0sO+LCti9cSZVb+PtFKJ6D8eHrYVJc+SYJkcyIfRvJh3ozvdXHetj9h61Hr3sstJexLzr01f+NiYYC6jyHRpJlOF9lOc+37NNekYbEaNf1153qP3hz17FjqVFH1PHax7hZxjpfJugPPXxb9vLdzruX5iFd59BKvCs6gNyHQsff4JJGVlieGVCQCiUAikAgkAolAIpAIJAKJQCKQCMwI5DURSAQSgUTgr0dg9U79xVj43dtaXpzgGwRc2/96b55/g3azhTMI+N50OWNO1VkEOmIezzq8szLGg7+gvYe/8PVXuxSp6hom9wD9IJqgoohQkaPH+4NUgSilkVViR9vor3SPInvDX9jK37+2mZzAwHwojYnetqAWmng9DDvs7u4QpQDWyzSKeD4eVcdEIiC1kwgO2SlCcbffY7ffzzELgUj1TMrPawsAal2Vw0R0IyIxH5PsHAbAfYpYhtfKffKRHiLirJ8jRP0qj+MgP8d1fZvbV9hUScOh9X/EKArYn4hXUO4E1Q9ArI+q2tMoAl77D+2h20iCnMU6k9AW3yOP1l0T57Wc9VFe2yyT9l9F/Bpzr8m5JslTqPXeR8PDPdp0EkpdBVc9+Xsyidz3PfRose6RGAvLStkzuNYjWfsIr9XyR029P8vXNe3qW3nPbra5vX7P/Ntc/SHc6n/q+mf03VH3+Lhj3+8ujy25SgQSgUQgEUgEEoFEIBFIBBKBRCARSAQSgY5AjonAb0Ggvwfajr9lf2/dxxaX9fq1udc5+vy1ub4yzm8Wu6z76Htaj2v7b5qv93ht/p32vO6z92Vdn+doNE6yecS7vqHUbR6b4uMuUf5zB/+KZJZoRF4n7EaTgyY+jyP89a/JYY+Qroo0pIjS4/09TBCalDSZeLz/gzod1e0E+w+7Hfw7uEdMqMo3OlaEJ0UkhuuJJB21Hm1rpOERMRTYZn8shN/df/6X8ggNEZOT/P3v906OEdnqsftV5Z+Up0qgI1gakWq9ltAG0XzVO4tIbOdXH1WjpfmoRtX+qnJV6ZtOl8k5Fafpw2nyVz4mh9vXzHWEx0Zgytdm27r0QJKtr4jQGGrJt79bn44khUmBmpc8c8p3av1fzmm7s8z16an6mMe2WC7e/yQcoD6NnTOeRDXwNERu9oBCAqFeLGAsGa8PDTe5TAQsXmupp0TXIHwP3JNWt53zDZh9Fa+GGtbOQaqILdZ7XMTdb2Uxvcuwze31uyS+KYmrLeJfQn8SBRuOtUj18nPJjQlgF+nWefscLzyUBn4gurwwPN0/A4F2k1Soj5o+OvvN9/jIkItEIBFIBBKBRCARSAQSgUQgEUgEEoFEIBFIBH4/Ar9uh/0dUB/XG8z3P0DH5dK4xuvW+XvmurXmZ/q9fX/nMnzIDvp76kvjc0VP7+bV8bn5c/FfYlevj55rN9F1nv/FP/fe+loExxoZLWE+rT0uePy3g5ZPzx58bnzqfVET/gLYpCtEiJkYPB6OOBwPWqpb6WwbRQIfRPZ6nEYRO0rn+bDfweSxv+Ld3+0xiLyFCEPzfSZpxz9/MB0O8hlQIkTgTU06AUc5lkG23dAem0nXowjeKuLO+4Lq21fl4F/7fFQ+27ymiLsoBXN/R9iPDJCUhF1OQhKDyGgTzf5ZCq0tCmo+pGPY5taRfJQjoih+j0k4QL3NjrqK/NVVvKLyax+73R7Gomg/EYEu3ov7m93pkJOQD2v72OD74NFCznZfyQDpmS2XhWTzcz7LI8/FZp3rGJMibEha9UQIEa+UWnadaA+o1h6j+N7tEMLnKELe4nrG1gIGmkCHngtdnz2dVyUf/FTr0frB8u4z927xc2hpvbx7FSXse/Ko5eef7YlUWY8a3vV0zq28RwGDtZX3yJs5XoLA+s5ejrPX1rq9d15vfXKdCPydCOSuE4FEIBFIBBKBRCARSAQSgUQgEUgEEoHfhYDf+3T5XTt7y27eN9bv37q8b+bvka3vzePLO3JUl5dH3xLRn+/nxnO5PrazcxXfX+c9rLP2dcdjbftL59eg6DaPV+CxeStX3M+awr+q16SviS+SKCJV7+7uRHiKlDXZO02N4CxR0A+SIAmI4Ksi9uo0wsTwJF+TnEXEYJQdJpGlR5Gmo0hlE6+DSNKIaLH2ryIN/QXv5DjJXnV3IiNNCpNElc75oaS7/R7D3V2LZag20Oa2eU1KJ+HSp+Mm96UcUdS79MFAUZ5J+fwrqAMBqEdKDx/SQ3t2LExmS9f6LfJT+lD+qnwnf9n7WZXHX/96L86JCpAK0ui6FJtoHyxHVS0LydlPeq/XQlJaNLv15LzGcpCP102tvCRbTOulKVeX1v9sJ4WxTR4V5xpdZvXipxivq0ZqPxRuFu+xat/QM0BKs9xb9EP6NtVozO3X1kG0ufRtvbo4v/P2cWXCNaJ67feW+aSevCfXt7wl18VYYeg9WlzLQmGyFutukYs1rhqEP7pcdXyFseddj69Ic3OI69zsnI7vgYAh7/Ie+TJHIpAIJAJ/LwK580QgEUgEEoFEIBFIBBKBRCARSAQSgUQgEXhnBPqrS4/vnPq16R7HfdvGHrf5+pU3aHl9hox8HwRif/cPiohZpyOJENlJEv7CN04kaEHsRMCKnKWIKvNXWI4qUnCZahChaCOjzSMKdvs7lDLAJGgoL0lAZGOT5qWLcjSyTeTreDzieDhICTACtRGMten8FXAnNdlqVJBEyE9JAaVG6KLTa5kwDDvt5QiIbK4i95zDxDNUs5qBc347Sqr6mkQaw4fmtpsgN4FdRWRDPmRLbg9HNxnlO0mqc8liD8up1wp43e3YHK571L5Jqs1x2Q/U4tTW/krXPqSzzHqnsM421/G86zy3vpQCco6xrQtJ2IfCLTRXoW56MpIP8WTAq2k8ivCfpQov771EwLks6yS2e73VW7cV596Kc5tY9zMxCaNJ9bZx77VmCT0vg6S0vfRe8I5Hz7keX55eD1R78p4bz2VeV+7zc36v1TlnKLiL11q++Ty31zcnzQQ3ItDRf+zetX18bM1i8MjbAAAQAElEQVRVIpAIJAKJQCKQCFxDIG2JQCKQCCQCiUAikAgkAonAb0fA7wUtv32fr91ff6fm8VIO29Zyye+n6td78/zt+/ATt5W3Z32PDN7fJTmXv/ues320rtfejrfU/Z7o39L5R/lUfFTm5/OGGT2KACYJhohBk5iUmpo30lMkrMimeriHidOIonH+NdAm96r8SQISz6Hj/r9/AJGtIVKwEbt6TsgCWKB8ignlkQLiTeFDLmgkKJRLi0mELT2VQ1Wu2saqTgCqP/iwQ9MowKP8APUWAMlZAJh8hmoSFLk3yEV5RDZP9qcclHtuRHrNXcv+sw4aJi1dQ746HaJhPoUZtc9m9aXaSlBtVH/5rLrKALUDUDOtVQLQgm0fUoKg5ta79jQ6EdEPkgjVIHVP7AQdJncl3htBJdbp3BJDwUUnzyena1i0sZONVITECpIegGX0fRUy8DH1+l4sEovfsjwN/sraouZnHXVjPHOPHrfibUvXnhmNPj23eG5hz+HFLRLLXhZfkiAJWG9xLxbbNdbjdHq+rfosaRi7/iK9LtXjeQHY4DRo5wRnDuoh0Z3UPfT9t5xxeoNK+Xv0uZbWuu536+jUfhC24p9h7ac9y+fG5/Kvezo3fy7+b7K3e7DdcAdtrbfjtfXalvNEIBFIBBKBRCARSAT+QgRyy4lAIpAIJAKJQCKQCPwKBPwO6Jr8ik2+YRPG5rlwv1u7xWfr59xdnov/7nbvzbLus+/N41r/w+ft3Xbfg/ds6evN6K1bNur3Xm55idNa793rI1nzCqIZzH9JADdpwdmj6p39NTGXBXNql+Rs1huUhvaS3BB+crmUo+tPjhcmhqZLd+mxGv1IQOMTOfkKZN0HrGWSrkv3uzDG8f4eGI+IEhpGTA5UMtJdod2+ah3mw1/Dhgjj9quURRA3f5mabrdHGSzzr3+Wup2Or8cjxj8HVMWEfACxV96YPCIKdv/5T6s9yj74y2PZGAOG/b71Nahm/xXRJoonfwmqh0fhp7NaJ2K3K6r6nlRXiYXPCJKgiFQobhh2KGWAlPBR254DRfpQLevIQERpQlJpJpgAVWs2N1EqjURRrsH7lz/ApecdSNWUaALKmaTLN7GfhZzreByETZQCgICE9AhM2ktVfBT1s1PfIsghsZWkPIGWVD7UNLRP+3dxvNRyWXWvOPtJadNlUU7vG/K3E0lNZwnNrTsnJQKDcBl9D6BDGMOi6fbkovC4Fvt77ToUTovbs4P3Pel58P23QMTqs0Ef6OA9WD6wxDOpXb3LM66vMvfcHl+V4NOD3Ok1+fSGfkXBNaLe0HZtXUoikAgkAolAIpAIJAKJQCLw9yKQO08EEoFEIBFIBH4HAut3Ptfmv2O3L9/FGpOXR1+PWOfu8+sRP8va97Qef9YOfne36/uynb9m59sc59avyQu8NdO5+LUOrzjW8Z47hcdzYttWbvXrcTGJGDMlWDWaDPSv2x1FwtqhkaWahEi8mYmuKCJnTahVkY9RAiGSr5FtIvn81a4J4sbxTQo0ay9CFYLaNRgERZK2tQhNs9r+UhaeHw4YlMv5JpG4zgkfJhgtIiGrCL1aRwRl8Frz2opprdO/9niSj6aoskeILJWQAUqaXvskRcLaz3maaC1/773Ft2YBlnl/QTthdXg9S1U+9zt5D/ZTHhVHMYlsF2/SPUofJm7lU+2rbO5Rw+kkCQoD49h9SCKkgw6SgM52aXMtSsCHc1n6fB4ntTL/lxntS1wp7UMSpPa89CH1yc92i3Vd+r33fQoQxqMLnj1q8wcDkzC4wV1Etrx8DyRUXBdp2+n+ujTFmQtJRJSTwIfulZpBE88tQazX1Jo0NsLNdsd9rHxBdgpjy0eVVm5YPip/5v06BPRD6b/TTvJ1nWTlRCARSAQSgUQgEUgEEoFEIBFIBH4YAtluIpAIJAKJwF+BwEven517h/qS+J8I6N+2P+/33H3yvbecs/1knfe7lgt7aS6/cf8X9vtF6tjd7XG8PzQCkKWItnkA3aSmicjpKLvUJt2OhyOi+GvhI0YRxaQMap4kSKKILC4i3shAFYHWfg3y3T+osk0Q7zQdoUCtAUJHJwU1hmN3O4RIZtJWPQXSywsmZ+Ff7yyJIpuY4ypitcpeNcL+Evdsf8skkreLfap9Vd9fpRJs/45tFZFd5ddqi7Sl9nasR9xrz8fxCMdDeemEkgiRitobJEonDWUmoFYhhWtopTjho3jRiLJNbX24/7fVNIlOOyna/hZyUUinhLoSVfhNImlNbEsB+03CvIps1wIn4lJ1bSep0FlAlXVPMpAESeiCKAXO51ykdHj+CPmZ0D4Kk8lYPx9y8pjUG0nV1HMj7IDLNW1ZC97jCGW0bHIZGktXe27p67eMznNJ3pL3fWKFR7sHfXyc9dT3efNj57OrHtjHs06pPCHwUyanJ0MN97mmeSYCiUAikAgkAolAIpAIJAKJQCKQCCQCicANCKRLIpAI/H4E+juz9Xht1/39qUf7reP63PrfIn1P6/Ha3oyL5ZKPbZZL9s/Wr/blL+q6nG3Dfa/lrNMPU672P5Nlz/R/bf/ncp3TXS/x8ojr+X6itVFjRaSgSUlvgKRIwoA5IspqkCh7ExGz1pv4hY6IgH00RR1F74qw9Nxfm1oc61Gsp/wCEHE72o8impXLJKTzOQaekIAIRpOcJBU2ajlKV8V1UiTiKCJ1kusE16XcIUIYfqCU3r/WmWxKkEREgQ9ypVNt64KBiAGUj/uYRAKPri3jtMhR5LAJTCw4iMuEEqPpAJicrYrRVHmoXidJlQsRRfmL6voHfdDa0vKIEl5iqhJuZVLNUsoSH3Mu40y2OXSQ1FWnsVxyaNVOks2vykbOcxtCc8jXQj7oXd92ctaR82jdSaSDelDihvaoPF3qyenpxDi1/BQWylGF8VGkePOUDpa2uHypwqpL9yLnHkl21ctHh1p6pOeWvv72o5u9JjduwDewSw9xWs23aqlefjrXOXl5ptdF6Fn1M/+64Ix6hICx9N+1T+SRVy5egkD6JgKJQCKQCCQCiUAikAgkAolAIpAIJAKJwO9HIHf4FyHQ36huxw7B+kVp163HbVxfr31+8rzvZzv2PT2Hz3N2PHlz6Uo9+4eP5oIspy5c0R1YNK/qf5lq9b3P1qv7vSBnu/fmzomcm3qVS6qrp3G8JleDZVQpXBKZ/5YzvNGqF/smdY/39yAJRkEVmTuJRJymqRGdIMAyYNjv4a9BQwQngyAJH1EK6F/3rDXJpieJshtwOBzaIy8lYj8AR61lw3LM9Y8YVd+/QjpKIIYBEUUhgWG3gyZaK2/oSSmh/kY4jrSOgPqFBlIXzzEfJOH9kIoRmTiKgBzVz6TRUkVKRhkQEZCnCM4KloKdav7zzz/wXo/2F0aQB+g8VfV0SketGQTJ1g98LPNJ2FXVPNz/EXl9RNkVlBL2OIlxbqJcVkYpGP2FrxbknFfTln89er4VkrNKI8kWU5WXJEL7w3J4TnJZrQbpyJVesbZW7WNST4Pub9huly52eE7kSwof+ZFaaMzzLQgYw1vkfI115HkPabuTpnkmAo8eh/X/8CY0iUAi8GoEMjARSAQSgUQgEUgEEoFEIBFIBBKBRCARSAR+KwLiDxojUvGww/6GbT0+WB/PzsU/9vjZq3P7W+PS5+tdntM5z9pnnlvbZdZ89tXVl5qt7b5ui8XwnYfe53PjpT14v126z7lc3ZbjRyHQ2EgTlSZqR5GVYg2BIPzlLslWl5zJO8hu8tQ+VSSrCWI7eH4UQVhFpkKkYTFxKiLTc4tJSEswEFBO3XtdZdJEp3NEkW0oMOHa8iqPidBpNNE7OQpxd4cQWVv9a5AVF6UA6g0+5G8SmAyvMKkXk72TyEtoP5Cf50UkJunqgHMxlEMRo+r410y7RwWrtwnWuW9QDjpJTVSnau/29a+Sto2UfrFTtapreq2516TwU78tl/VaawA5x1XhWpXTOhXWWUETttprG22gfCWkRq8Xqepnmba4tj7paruPKnSy2X5Oeo4+dh8FKnyuOQlTkgg8CG44fA/9NXAollQu7feGsOZCqtoiTaFL782jltdP42oJ1bUs3iRB+r5UbVF4a06u1vKlZHHPIRFIBIxA1WX9X39pmWcikAgkAonAixHIgEQgEUgEEoFEIBFIBBKBRCARSAQSgV+NALW7LprmuUGgY+NxY3qytI9lbWgvKdeKbzY/9Xu+r9P71fPmn6/1/rv8/N385B1E+w9RtINRpKq/tD2K5PPXnqUEDseDLGgE2ST78f7Q5laSC1mmhYm4EGHpL2Xb176He1QRqpRuGif4a9qQv4LlrTN88zVCo07PLG2qi/OZNIxCMGzRDzSJ8d9/cVAP9xJrIR2pPkS41oVUJNlMvpCUCz2VKIeuONWG2hFBOh5F9B7BKCgilCetSxR4v0XreiJTHfwg1ndCVJlkcP6qepouoFYRj5NwKO1r5rChiYlo6x3n/dlO9eWczQGEifYq/EcR6yRh/6p92m4/i+ckQT6IdQ8y67XRB9VzM+WyC7nEeiEhqSvg61Zw4YgowtRfVxfEEt/HCyEfqq56FifhaUzHBcsPLfjNk9dv3l+2930Q8LNiwYv+BkAeiUAikAgkAolAIvAEgVQkAolAIpAIJAKJQCKQCCQCicDvRmD79tzrazv2W7cu1/x+i814bOXS3tZ+9vkJOG17dt+Wc73b17bfJN7TVrb7MxZd5/k56fafPH597zGK2IXIOROQJQK7MqA24nJqpJ1/5TNEgkaJRkKWCPgLWRN5/k2gjVQT4VlFqA0iOk32EvqjnFgO2xrpKZ+m2u3g2LLXKJKwqp6l+ZgwlT0kJjmrYixUjXL3j8jkPQbFBNUHJG1kS3u6uF/FO0fIFxNQVQOVmO5F9rIgQvuUX1WvFtcejxPCNmFQJF47hggEA+1QP8bC26OwaHmdW3oo3yxQVsIxREGvT2lRoatmSlBFtkOH96kBJD2AoZEElZ+kUipIFvtZNJ11i58C0QTz0X28CsV77EIq70a6rY3eQ5s8vfieTdqrv+bt8tRrpTEp32WlBhcs1zrPg74+Fm99IyS13Vns7P1eEtu7kNTUAgSEq/bi+9FEFp8kQc62dm+tvCbOcU2uxd5gcw/X5IYU1120V20YTUDAop8TdMELD93vuhJs7t1p/cK06f5FCCzPB0nQfx/pZ5TUfJEv6irLJgKJQCKQCCQCiUAi8DMRyK4TgUQgEUgEEoFEIBFIBH45Arywv0v69cvTdaj9u6z123n3WY9bn++0dp/n+rmk3/oar8e6qhfOW4F0JxHfUa/I42xvXLV36hdyeIsmWLpccPvZam9yswPfMuOyUYMi7ZrIoWNyGuUsNRx3SeTyrc/Wvzo8N0r9WWeM/xmAXaAeRkDk6HQ4oIrMJInd/g7j/T3Kfi9aiAjpyPkmGvcxAOwKdnd3KCZalWO6P8BfWfqHCvrBihCZNupmto1WV9nxVgAAEABJREFUHJV/PNzjoLyW8XiE/71fyi8iQBKjfNxHiISlSlgcB+X3r38uInfpei2nraqh+bQQqgqB45toL1UCPPi1OV2rgB6Vy7V2uz0A4s+/f+CHq0hfZC+7O4Rs7sH7cib36v2psoZJUhWpaO3Z9lmIKHONIsJ5PExoz3BITyJKQRRJBEhHoB1FuiIyfRIZbgVJuJ6FZPONMn+l7H5w4ZjavrUV9bR26TF9JDmb5dd0Wnu09Bz26GLnWHxMBHv9Epl0n47+unk8wvNLsb3edoRw8TPiZ8c9VhGOl3Kc9CZptSCJmZgH1nmxOWzbqG5eOvYWuTnhhzk+7ZJCZSsvLU8FdNE0z1+BQL+jHn/FhnITiUAikAgkAolAIpAIJAKJwKcikMUSgUQgEUgEEoFE4Lcj4PdmXdZ77TqPa/2luf22cs5367Nen/P/at2l/i7pX9fvOpvnzuLxmtjn7bKu8PZsPy/Dpf1f0j+3w3XcpflzOb7Wfq7rz+4o7v5nRNxPOETF4U5k5X/uwFBrIgPFaoos01wk7f2//2IQ8YookINoImCPQPx7xPQ//+LPdMSo+LGYEoWIvapwiYg3ki3WZKKywYdH56NriQCtrqesJlnNkk51hJYgRY6KgB7u7gD5UvWrfKvIzUkk4iQS0T7W4XQQEQOOIp4n1UcFyIAPE5ZUPc+hviblKRFwPot/ZfUgctVk6yii8ai9m3CERn/hTAVWEZgsgWk8QC1ZI9GpvpyzKT2XCkt990c6WjJB9YTNKFF920blt7vnHi2hviyePxHlJ5VLo/u2eG/aqrfbpK1lfxSrmFZD47TU7nbrrfPavyL5oJ6sg/qwrotJbBdwzWbvhheM3leJEFTaQ49rWAmcvp7B7atHYwnFSiif3gNJwf9YepB9LH39DcYvaWH9fLyugXWG7fx1GTPqpyFANWzRkGcikAgkAolAIpAIJAKJQCKQCCQCicBzCKQ9EUgEEoG/DIF8Zwj43VkXbI7EBy/Cx3jh5YfDLC+PzIgPRcA3xfLaIo5dy2vz/B1xgX1BlMAwEXtxb4MkRKx1sowkfLS19GIuUUXOGmIMAewKYjdgx8BQid2wRxkGlBLw4TiKpPO8MPSjPeebZxWk1iIp/RWwCdVhFyjOGYoQ0TqKZMXh0L4KPhzucS/S93AcMSpGrZqHBFSLZMvlegB1Kg8Lht0eVD+QHToo8emvlI/K57klShHHe0TROCm/83juvfhL5alOCPeEqRG/9fAHJSh+V3rnd5KlhgDSWcUbixQXQd2/drXLUesqopNRYNE2mq/rHLVP+7i2R4vnazFB29dk340IZTtb1BMWocj4vm+bHDeJ1DbW1pPUQOgCHyQ1JXQRbjvsRbq7L5PTjoUOWWGBfUGVaiv4mLwZT56RUKylubGB2qa+tBzCGhYrzoljJKRqS0iN5/xSd0KgambR8MrT0S+VV5b6K8J+6ib9s7aWn7qP7DsRSAQSgUQgEUgEEoFEIBFIBBKBRCAR+AwEskYi8FMRuPU94Hp/52LW9r9lvn531ufe+3vjcy5f17neV0rv49y47us5fBy/9n/ZfJ39ZZGv8XavXV4T/51i+j6eG9c9r33X+j5f2X1juvrmcR2vub9SfFWe5wsqe+Mdnxufy3Qu/rmY97bHvUjWwyQqVeRdHefR2IXIPVh2O0Ak6t3/+T9aBiDf5icS01/LNkJScEQZUEUuTiYxRW5CRKpJQ/LhLhTlYhDWR4k2KikmkbpwjkGkaPGvNr7HpD8QgekYKEcoLiJgQjLkV7VmUT+yQb3Yx7nIRYf5cE9N1Pes0VUxoV52+zuEcpp0nNQ7SVBm92dRg20dpSA8E0bTdASjyjSCctZuAGHY/NWTDFpX2YgSBQ8HVatINzQbwEY4u25Vb4wAaVFG1XEef33c8NXao8V1LDh3qH6V3thAcypnW1sn8V4tmgKu6Q14ofweoDWpTcnm+l3CuuawusiHQbgGVMfi/ozlyuv56ZroXfo45fB9vZKhucuHnHG74gpSva7k5Ks9wKI8WIt0lJz8XjvpOV8b/85x6+ehz28v0SNuGW/Pmp4/BIF+239Iu9+6zWwuEUgEEoFEIBFIBBKBRCARSAQSgUQgEUgEfj8CP36H/WXQpfHcBl/iey7+t+veG59z+b4Lhud6W+vO9bm2e24fjxbP6ct5sctaznt9rNbEmkVcF5qsyrXe1H9dZGX6llPv45qcbbptUpY+atpwWNY930ln+yLNZcHGGC3qR8M63uTQSeTV4pdRw5tPtYJr8lyBt8Q+l/sF9uBehOSd5B8TvQUdW5OsJnOnP38w/fkX9V/J4V6cYBVfxnnvnEcYXJGAJiZFjerZnuYWZPfE+vZvtoocHo8jighcMnA8HDGJPI0y4Hh/j8P9H4yHPwgRvy1U5OAkcrg20jXQyGDVoUUOzuG5a5IFlFSw5Wx15TMphxoCSZg8du2qmt7bqNzQQYltw34POcJHJ0onPUQlwipAhGCo9yK/uLsDB+EmcligyK49q0b1TDGO01TpAiUKhmGHUQQ7SasxHo9NTzq3dIohNcZMjE8mWOXpPixFdbz/st8h1AMpX9m3Z7t/Mrk+STCIppOjc44iuifV9j0hZZd43myLXq6CTDtRT56Ts5/nj0Quzue9QD6PbK9ZlICJ+fkLZeNyWxKStzmmV0PAz0OXpnjxRTceW3lxkgxIBBKBROCvRCA3nQgkAolAIpAIJAKJQCKQCCQCiUAikAj8DgTW7we3O7pm2/r+zvX1XSU+z+Oz9jBeXpsHsHj+VGxZy1OPz9L0ftf1emdr3Tm/tf2nzlf7atvW2uNpO1qf5n1ih61023Z0fIWYLwkeCfJ4hEDsjsTuX5Gy/x7BPyN4FJEpohISkjA5a0KOESDZxIShJiBwEjGa8MeOkM9RRK+/bA0RepATSVBEpOdF5OWk3LYPuwEkG9kYym+SUwpMSjRa7g+aT7MsxKUWqCJHA+qnqr7E/VQTvcqlpagp5cR8+5UGZJGjdLJDMomEPirfqD6ouiYxq8lOibzgX31MEiZRocPj5PzyNy4YVUXkNZQH6qXFQpGKn9p6QrW/YkN5SNk0LxGA5wyUKPMcs81xDM2Vw/urajxKASkdoDK6L6F46WGRzifJk091rKThqz6cU2Cg/YcRciYJ40wS64Nk0ysR+tFz9fW5keS8D+hY9aTV7Se1p+7tHCKhT/szHt12Yex9XhovhKU6EUgEXouA/vrz3ytNXpsj4xKBRCAR+DsRyF0nAolAIpAIJAKJQCKQCCQCiUAi8MsQ8IuiX7alT9mO3893+ZSCP6yIsbnWsu2WKz5+NC1XXD7OxOupG2Gj5p7ZwvUk39n63Maes3/nvf2s3gJRIZoVdReog0hPvdUXfYlRBKK3MomQG0XEitFEJwgb2bbYu86/rriRuyIgTarq8VUmhYjEtA9B+BhFmvJE7C1eMlnnONItEf4a11/attFf2jpGuaGsctcwgdRMRGsVmev+pvGIyXMVmuRrc/vyVnuwXerTud/vMYiMHmXz17/KBBOm3sf9nz/497//VcgEl7WcAiHPqvLK33QqQhJlN0CgoWi/JQoskB7rw2uTnNYtSUnKjdY8HSMgJXyQs4+a8rKJ2sBxGlXWd8wrwF5d4EN9eu2phSTIWbzWog2j7mdR7yaIrSBXPlL4nndfLR/OlR/JB/1LZ8ZD9xK6//D4gvh6xt868g39vKD+T3KdnxJfXyMv2WnP/5KY9E0E3gOB/uw9N75HrcyRCCQCiUAikAjcikD6JQKJQCKQCCQCiUAikAgkAr8FgfU7F+9pu7Yu5TICfme9lcvef59ljc169/05W+vsu15/h7l76rLup/fvca3/qXPvo8t6D33vHtf6Pre+S9ddGnv+Pj72O6997PM1q7dV7ft6brylSlQRhHY08ekvYk3ykYQJVOg+UMRclAciErI5xIIoAGWDD2o6CyiCVOIvhxdLs/mrVpLwr36m8rp2beRdRVVCXdH0Ikmr9FWkZNUcCOkLYtghWJReOUT0VpGfzV4Jj0oBqlfnaJ+9iiyudUQU2W10M0KNqu0pWya0a7Vd9YKBoRSUCBTNIX1tegJ0nkmjTtvkoxkA2dyn7PYf1Rc8hw6P9lUe20zVQnuDerPYxKDcKWed8isL4e260Fpa0LUcR/ktQhJFvfZ4UjbtDzqKMAm1OimeJPofaC6z0gpt2TTRWRHWe+3RYifLet7X1klIWoOARmOksc3dQ5fm8bKLe4b3akyfCfXe7eL7RxIkvbxdXMOyjZCuSrbqJ+tQPcvWYJ1lq//qtdptLfT/ymh5Dv0sPpbmpcu5G+kkW5Hrdz79bJ+TL+7Zz+01+eL29Ejo/p/DTbrW9ySXK/J1/avvi8+2bV/XWVZOBBKBRCARSAQSgb8QgdxyIpAIJAKJQCKQCCQCPxKBa+//tu9Xtut17I/c/Ac1bVw+KPW3S+u9XpNzDdv/sV4sht7y9avZlS6zTka9oHwc01ZOZWmLT7qIk2n9uJx/JNpaTXi0rr2T9+QHiHv2Hi61qm2ZgzOH8iC6FeJU5vfGuj96b4yWR86ncUno3Ced7Iv6ydAwk/MjFy3MA1meBEghd9wqcj979njxXjgn5q+aKLr7nhtlftWpLcJiXvCcMAALrh+iqJTFL/O1Cd8okiA5fx3rX3msOck5i/xg0SpEtPrf0fW/3TsptuxKI3YNrG3Dbqf1AYf7+zYqBKFG/VXvTjavCcJk53g8wKQpGWAUPzdgGRQ3wj3BNdVLlV8VuWqSdme7SODY7VH2d7Mob4mAj6qeSHoKOq/nykMSJBc9UUL+0kMPpvO6x1DunXJO41FPrO6a7O6x/Wpr+Tk34ByzSAW0dcVBPRbF43TMPmh2tGMmOOe8/mFoSl2qEo3HEZN61xKkCWf9oKj+pL1Oh+P8hbPWDRM7SUg2X2oey1zTdlonY5s7Zjoqx5J/VkJmNoGPTW6rTqLcbS6f6hwaob6aTheSJ7y0fN0ZynFrpH7ARu0nRJj7vj0Je0muJ8G/S/ECVJ/ZuDNdkmdC0/yrECCu/4HssyCPRCARSAQSgUQgEUgEEoFE4K9FIDeeCCQCiUAikAj8TASots+J1M+er417NvEPd1jj8sO38mz7671em68Trf3W+ufnPfJ5z4/06F14dB2PW7FevJBJtCZef0dZ931rf9uY9Xo7d86tzmvrnxP7beUhZmu5Zf0QPc9uibnFZ872tdfwc9aITxaECDyS4vQmcYUVJtXImYSERhOTJiwjtD2TfwouJWSSj8jLowhT26VW/ATbBpFzZShtl1RcFYHrxdiJzlJavHVgaFBuqIfDofUDzZtEQVWNauIRPtQfXVeEqXwnEa+T6vtXGXcfRoDOKT90UWjrUWPTaXRPpOtWqMhJQvH2IalhFm97ch8iH73PqfVDZZmlxWifsONalENOCI0Wk8AW65pIX5UzChElEOF8AMN7oNa6Va+RKuMAABAASURBVLJDR1Ve1+3/drHXUrce26hteLT4P5DwiDkdSOdWTueVgIuhOWnryu18Xdo+FpuYaTtIVTWdmthPitljFWtds82W56/CtDlpDPekPtt6dfG21gL5RBRAMSs3bYmSeKJf+7zb3LUtQWAt1lk2hSrgx6bJxvROyzVCff6a1G+JfU297xHTd+3xTR05geVNSX5esLfc5Wu6/9rqX7PnrJoIJAKJQCKQCCQCiUAikAgkAt8UgWwrEUgEEoFEIBFIBD4KAXER5iA+Kv2b8vrL1qsJ/A7zqsMXGt3bWi600lx43vjs/h3WEmjiUUOeH4JAjId7lN0Ow52/ot23Ip24o+6fyVQWkWyyTAuhRcog8jB2e1CjTJjGCfv9HsNuwOF4xOH+0HSkfOUwiSitih8PRxHMozTL6R9UTYcy4CgSt8oPyhnDDkX5Qnq7HP8c0PhPPw9WKMZTk6Aw8aY67nsaR3iUuZ3kTBI7r8V25xRDCDlqiCZayN8ZJ03dn0a3rqK1SRWhPWBwX8NeMSKk1UcwVD4witBuv9paayVqBN8jgtfKLq2nSXVcb1b6PkQhxvGA8XgPj9PkL5DlJxfjV4QF6aag+myCzRGyW7o6goB6UqutJyzHZJyEdZUsqjaQbHnJeWxKXUjqOp8k4S+3o5Tmi35IT/KxrttuGdVnc+tjW8yXjpT/7liLis0OmyvJk6Zq82s5Gd4wcT7d+JszuH/LzQEvdnT2rfjZ2erW63NFnrOfi3mhzremywtDP8q977rl7715bIr3vPzOXF+PX+/A4+/EOHeVCCQCiUAikAgkAolAIpAIJAKJQCLwkxDIXhOBn46A37Gck5++r6/sf43nV/bxHWqvsdjOn+vvwd+vby3PRXyufd3RQ694xM58dEfbupfW6z5WPv6qsMnavp17n13Wtq7zuNav8lttM5/jL3qMA95Petbnxver+HWZwsRi9Ve5IjnF2MIkptshCYbIUZF8kwhdE4XFX/KSInhHTCI8Tb5ZbzJs2O+gCIe2X+HsX/NcRJZSZJ7JYYv9QjlbHntSj73yTCIhG5Ergrj5mbTs915+JNHyF/WjfK7pn5cyDHCPB/Vvd5BwLtdRWOvDY8upGqoGKrfjp/Eo/ndqYh/Hwv3UUTrZpgMmkbGTSNij9n/Ky+bUQqCATvIWkeiQjSDgfbR6mA/plVTqCn+hDK9tWUb3S1Kkr2tPiAKUXSCGkFdtEuq7x5GUDlryJNgehPIEqPsHgTUJo1H32KIgRMhGaspt5OO1fOSERwIIG5HkyqHp47P7P9a+y6oRv8o0qWWL11pqd2ji+SXx/qv2f8n+En0Vodzu40uCFt/5bs799vlieoehZ1yP/snQvcIi1Nj+Yr1Wbh3v+TXfF9h033zPnHEtL8jwsa5v6W+9Ic8/ttPvmf0t+L3Ljgz8WrZJ1SC6bG2ftM4yiUAikAgkAolAIpAIJAKJQCKQCCQCiUAi8PsR+DU7XL9n8Xy9Mb9jWa9zfhsCxvGc3Bb9G7wedl/1Tn+Wx2/L7dF36udsEau7KPJxTPf/RmMjUNXwaVz35j2t1x8xV+0nOK11Z2r2Xp/EybeFqu/2gl+jVC8+z+U3V9E4C/MWK2l8hriNVleV1qOWc4vuYys23iDbsO36hhQf6rLe77n5jcVjt99jFMFZly9CB5G8g8ncRhwqi4jMSYSmSa+qcZSfCVzzfDjZ5OdTxJiJTmM1HUSiimTFQrqV3SBSc1DIpHojSMI5JxGTw/4O/gJ4J8I4rNfdcz/TOKGqRvNT3RDJGv+5g5xB2ab/3jcicrffu3rL3YlNuBfnWerDTelCRvOVaR59VU0PaD4VjDZBlNJk988eu//8A1J65/UIzS1VkV5LH1FAWi/d6vQeTBTbUiIwCe/QGPL13uxaRGYPdzvsJOPxgOP9Af5aenL//sEoYbdH+atsR+FiMrKqvh08WjyfhN0ke5UU7cVi/XsIqd0o/6Nc2hO6PDK838J/v0ClTxk9t5wUTycUdsXPjjAmn3HehDcs42kM+VS3Cb28dGiXy15vsPihtLwhRQt9jxwt0aOL72GXR4bvsuj3xuMLerL7Wl4Q+qtc+731+DUbO/fcru9Mn39Nd1n170Ugd54IJAKJQCKQCCQCiUAikAgkAolAIpAI/A4E+rsVj79jR++5i9ty+f1Vl9sifo9XFTVjmSncy/vy8/VYHq3awhhezvA9La1xteZRw7c8jWuX3qD73Uq3vXTc5j4fv63m9YOnV5fkwesnzi7taqu/ZW+NVTR3aLLQAcfjqJ883QApD/f3uJcUEWgmMU3+2meSzcTYUTaPllGE5SRSFiKJS4R4wEDV3DrbrUcUh6OYjBTR7JFU2yLYJhHB0MgoiP0dikZZxPVREuqJwL16+/cIHiccdoHpf+8BkdXqFiSbhEcp6NqHEZP2Q842qi4kjIClNdMvpGro1N5A5Ra5aWLcBCo0h/dG+Vgco9F2Y3I8HGBxbZugHEWEd0jUFOzjPMbYc4vnFAbhXpTL66peW7zqm2SvInir9lGVDxqbbXUhiRLRhJwJdftaoIOkylMzoOXXPlqPymcfSzOuLtatxXt5It1fefq0jcrfRl9Wtb18V9H9fVE+Y9flBYHGweT6NoQkGo7OGcLX4vlarLPgzOH+u5wxf6TK/y3BWj6y1qXcX13/Ul8nfb83Hk/KV06cw/LK8J8Y9u3v708ENXtOBBKBn45A9p8IJAKJQCKQCCQCiUAikAgkAolAIpAInEFA75bPaH+Fyu9ELWc24113OWO+TeXcltu8P8vr9jru3XJ7xCd69rvj8RPLwvW28pn1f1+tQANVV5Faft5KCdz/+dNkGAbs9ntQUu7+wc6EpvwpYivKgEHkaxcTluXuDixDix1FilaTpgCG3W4mQQ/3WunUPRxFdp7IYanaKQJxPB4wqb4Yy6Y6XUhMAdRCHKPC8fXPAVUkNFQLIktDvYcJ0RIw+Vrudij7HUL7MJE6yneSVJPNqCDViMZaTRTfY/IXy5COobg7+KvcKEWpJ4nIZzcj0rOqT/sOwmN3t8ew34N0XHPwZf56t/U117FPkV8RFjvjFN6MbUBV7y2n8gLKUyFCeVzqB6qIxfF4VH9LDwBIipOeEM6D6wfJ5keyxeEdDpIPWTy/oY+HgNtmVW5dNG2nq3ZpiuVSfV8ky/LdBtLVnqYjz+ufej7WOGorjz1uWXVUtuM6tldZ64CuXY9YHduMXq/Mb56u6/b5m5O+Y4Le03p8x/Q/IpXv+S1ybjNr3Pr8nN/bdJe6e1vWjE4EEoFEIBFIBD4GgcyaCCQCiUAikAgkAolAIpAI/FYEPu7tz89H7Jb3Vx0/jz9/x8/vYMaE4mO847Wcj539If8HOe/5M7Udge/Wfe9rPV7r8dx9uqS7lmddb55XsRmWa1G2VV3OidRvOnvO25N8P88w4Vr8JepuD3/xexTRSAZIYhSBW0VKVhOZIkePhyMa9Cb7pDcp2UAQ8TaK0BVTiUkELhQbpUC0KY7jqB/RiigBTWCijiRMhEYpIKQXwYmqH30liygQHyrRAjpcUIRzlZKqO3mtKP+6aBO0pQSUDooG1YfJ3FYIFcf7f5VHpKn0VI6Qb5TSklbVnNSbfWdCGGAUmNiG/CE71FMTiIS1jsSkfbuXEGbjdFQNkdqyUb21OACT1kDF7Ku926a4ZrdNEtJV6+TnLSm19qCZty27ZhAvrTSeEeQsSg+UaEOAsgONSFe/VaJ00s56eqY4O1fl9Ni/aCVllVhnsd1CPuhJ2gR4XAugrbhRTXw6t/dibLuf9e8hbqGL8/WyGinxni02WbwHj010z9v4ygtJhATXDmNu2fpYZwk1b9na37r25i2+4U3WCVXztPT8nCwOwrCFe1xUj+53173H6BqW98j1ETncm+Ulue1vuRTTob9k/6763vel8VzfxsFyzvbuOhday7rAuabX9pwnAolAIpAIJAKJQCLwSQhkmUQgEUgEEoFEIBFIBH40Aufesax1P3pzn9D8+t2V5+uSxnG7tm4ra58fNu9bedT2FoeZZzC98CC1cQ9+z1/FCWlhp0dZYN4GZws89vvKlXu8Jh/eW8fn0nimgdbvRu9bZv1GPS9lNEdxTiCbxSRXkwkizFDFI1Xd7C64eh8v9H6xHyxHj1uW54alvXOmpuspGMBasBwt/uQkZZ9r+o1OdQ+QIjYP99jv9+2L391ugG+Av3CliMqxkbveEURKjo3YRRngL1rbDdNNo0iuST+QYyGG/+9/weOo7EW5DiKVJ5Fhzkmy5fYXwiYuY9hhOozSQURmVS8KAhHDAKoGogAkqPwk4WeGlA6aSyoAUjF+aCblUS9VfUBm2+pS1yPtpxwkQeVrNZTfY2h0EyaFRxHeteVxBgIgIgaMwgg6SNdTK6rTaqkp7UoW+wNBgvJxzqnniUAV4TwKC/+6aNehIqD+PEYpbc9KpcRQjgLqDyRULkvVHk3QTyLioRrO7Xwmwl2zCwFY7I/NUVTH9+OcbeP6sFRdY3OSBwugPqDD+/HX1ZYq/Jqv9E9O7WVyvieG5xXeE4S5PT1f79f6uthqzy9s7buWk22tvDInVelMnishZ03KAstZ47sqXeVWOVf4XOw5v9+l67t+za7eEvuaet8x5vtg0Ds5N35H5LKnRCARSAQSgUQgEUgEEoHfikDuKxFIBBKBRCAR+NkInHu3ck73s3f5Nd2vcXQH6/W5uX1+k5hDsfQ9Ue/NtwLpngraQV23ItW3Orf9XVp/VNOX6m316/pr2y36tc/5+Trjw/xhhid3GavjvB8fxazcT1NqthYtN2e3btQvXPYs58YXpvpA99Ah7mwCI3AU0Tv5q18RaBRRN7b1CFL0pnT2jVJEAk+ASL7JIoIzislKIESU7Y4V5d8jdvcT9qO4zPsjQj/PJlT9b9+abHXetifKLtIuBpGfymFyzjZSBtWf/DWx7Gi1VVfz+d8dHjFNR/jrZfcr79a7v26d1MOoPUDxqGy9u9ZR5GuFGtHC46i9VRHG03iEnOCDimlfAGtkqN6sxKS67o2kNWpHGbRvQn+CmJynjpjUp8VO3pN2ByiGJHzYVrTPNle8bUomN3+tfI/jnz/zF8WY/aE4khroELm6/zqvVWsQSe57ogTNvr64X6/76HkTxZWINvXFdgvJltdzC0mbW02v12IDOds9t7gPOq/wqFZs7FZ1mbR3Y9HXt451uQ9Q/DqGpHqPJrPPdOp77Ve197rkqJqvbZ8w/x4lfHPWcqmr7nPJ/hZ9z+3xLXk+KtZ9dfmoGr85b8fO44v36aCtvDiJArY5rq3lnmcikAgkAolAIpAIJAKJQCKQCCQC74dAZkoEEoFEIBFIBG5EgDf6/TY3v6vznv7G/XvvazEOf6F0CPrW21rPgzg9WKB5t73j2Moon0cNLz/FHcLSuLB4Eu+8XZ4Y14qbnNYBr5u3DieRpmLMYBKvpxlEyno+iWzrZJllIJKZAAAQAElEQVTJWwuLwhb8i/yOhyNI6r5IqTV2O+Buh9gPMBFKstkjFKd8zgvioZ42SxGH1ruW5yaX/4gQPfy5x3Q8qr1RPOek1IFhV7BTnf1+h/1uh/vDPfZ3d/PXy3f/YNj/I1+ihEhc5a4i/XbyPdwf2r9P7NEEJGUnKV85AeIVRxxFCFM5qwhi77U9a7KRRCz+EQMoKcMeQxm8FWC5BgnnHkWOxzCoh1DvtRG7ReSvbYPyk6qLuS50OM8w7DDs9hj2d62W1I9OkiADjDmn741lFP7VhCYJWPD4sM1Cyi4TSblRs8enfdby2IoWQ67i+tyjhCSqxM9HlVsTbA7pSV026luXjuyC8AwN3x5P4yPp6+82uuMul3vzc/GcXI6eLU+rPNXMnpeuL/W/lOcn6fuePb5v339HNuPW5WU7vvS8vyyL/jZQwKVc5/RyzzMRSAQSgUQgEUgEEoFEIBFIBBKBRCAReDcEMlEikAj8HQice8+01T2HRH+L5vE5359m32LR10/3Me++2/v41O97aXqfz43rrle+p1+ZvLZ/9XzV3zu1ss64ns/pfect8+rp1RFPtbPGtltk9va1e3sOl+3SFK+59IzzWDH/ae+ne26PV1LbbLni8mZTcL8XgTbBX+eWEggJRTCymDytsnkDAOlWqvyOImRHHEXkjuOE8SBiFjpkn0bpRdaOImSr7AoCRdKR1JRy0vZFVBYRo9WkszTWtjiRs1qe/KIU7EWGhnqBjioSdxI563H88y8Ohz9N4Py2T+pjUn71UBchqXzSuZa2sduJYBVxPCh3yNaMihVj66uW8pdfy+lR2sl5NbaT0YaqPUB9mXytUIzm/lXX7tU2i209b21R84UeFE/FNHvvoyh3yGpn9ys/eq3Rp3N6JO1TQWq04gZxrL+OPudKsuWyj+19XM/J2ce6JlorqE37xXEmfEnC/06zxesqhy6aAnouSCIk8KH7CovnzwgZIN1LNM+q56/VXeJJNv2lC0nFz7EkL7l9D/3pfwSE3pP5O7To7W+lp1XJPs3xL0XAz8A1+RBYtgVdZK3zusulh9f2dcy1+dbX6w+STJsIJAKJQCKQCCQCiUAikAgkAolAIpAIJAK/H4Hc4V+GwHPvnQzH9h3Wem37b5YtPuu9Ggevtz5eW/8D5Mk7e/W+1p3bQreLLMQjOef8Bbon/bkH7evUq9c3im+xpHFEHhVWoYnFSq0fnc1UgSc9SIdzh/XX5EyMarj0NuqM542qTSb1vs0/ibuqFvFi5sZOIt2tvNiNzZx1i8P//I9qijm1WaSY/33a+z9/8Oe//0UEsRdBPOwGQDboIIlikW4nKfLRiUmka5SimFDfVWvl1P5JoQqAcioiXy32ncfpoTbmw35tFjEPzimpIkVJgnrYTFSbxN3t9vo5mWBXcaqoupCuP9eeFDOJJAzVJRUraUl1iR6kuc+qi2NNXEJx7UYp1jll0skmKqGa8tYNqxL/Kml/AT0eDjgeD+pObjp3w25eK6BEYBD5PIocJ6n0isd8OIdFSkD1tImWfxTZfbi/F+E+NnEfJEFyDtTVezCZbiGlV60WL1s/SbYYkl0ll7m+c1q6gSScy3mhwzaLEmi1Onsdj4uanPM33ObpbNHcunkxX2PxnVdvv1L3vGchCZJ9+T1HPV/fszHAyHVBHn8lAv3+Pzd+HDjz308P+bfrS509RMwzx12S2WO+2mee5TUR+AgEMmcikAgkAolAIpAIJAKJQCKQCCQCiUAikAj8fgSe7vDSO6y1/mnU79f0/f/+nV7eod9Hdrns9XUW97ZUb7drtV7ULx9aIoWtRy0vnc3tfN1mUtxzo1zOn+vA8x5v057Jv1b1+duK3BYdpRTMhJ/KitCLKChlQJGYQDUB2AhK2cQctqwiskHKHxKNISKWIjlJgsHmU5cvZx02iSilfWUxIatBfqojcjlUx+surt98FN9qiwmvklB++1STZ2IUna+KdLaEerYcDkcoMaBarus9OL+/UjaZemgkrQhV96N8Jm3dG5aeTf4WBuIoAvluB9HTGELkN8zJ6mFzUg2TehhVy/mHYYDFc5LyFI8r8tZf3IZqUPhOiptc03bp7FS1Pja/Udyv6slnXmsuB+fb7fdwDgtJkJRl7mXU3p2z3RPF1pXYiZx9PbeE1vYhqXrahEf1YJ2FpFJVmKR2Xvfvvh2rJprNfmtpNtVt43KxXQWW1QsG3eNbvMlobiRBss19Iee5688yqWdL1aj92klC8lGcVJ97qr7xfRVGn9mpIbN8Zs2slQgkAolAIpAI/C4EcjeJQCKQCCQCiUAikAgkAolAIpAIJAKJQCLw+xH4ZTvk5+1HXN/pq8rPqyqSTcU+iv9w3i4qc/Z8zn426OXKOB6PjcAchgIxY4jdgEnkawRRSoAh4UwONrvnjQA9oMqPUTDd38P3aRSJN44Thv1Osoe/Jq4iGaGjEZay0XlVa1LdUXEmYaMUFOlCtapyyF0nXU41pjb6jnDWtisMkGYz/0jcH+6xU137QY7O5ZHOKedh55522HkUaWu9wlVXRK96mbQX1571xFFraJ9QAaUD6SsQii/7PUI5TJaKXlT22r72tZ5KSvrqBolJJG8UYdv1stnqOkMR0R7au3KqgDzQB1ThZvyaHA/wUdWLxfOinCHMPO86z9dCuhKUk02wHHFBT1L3vCBKwaA9GrOGI84f3qGlWSPaQF27aHrzeSKbb46YHUlXm+frKxmgZK27NjeGlms+72WbWzZy1+R11R4y9ifzdXkyKhH4WgQenuS5j/X60nz2zGsikAgkAolAIvA9EMguEoFEIBFIBBKBRCARSAQSgUQgEbiEwKX3W1v9pfjfo/eOf89utjvx7taytX/HtfmWLt+xv+d7WiPe5+ei3m+XD9l7zvX4YP38Wezv/oGJLwPRymviL1rFNbblJNLWX85OJkNn5gqTyMlRQhJV5OlBBGUdFagIUjoHN/JN29TchKMJXq2gYhLAc9JXtK9O3YPzQofndigiWdvv/DbFqjxNLzsWkpjwr3uucg3NiKpe5YpwbX+mDJUSkVsiICfU4wgq5zSOMijOehmi7BBRlLbCBLbJ19r24/4o2wC4V8nkr4j//ItJe44hRPzeSw4yy1c9aqJTc8yHVQKsLUjppSCpHtWv5pP3orWC4CNKAUpoSdUNRCkI9YblOGGgddV++7qPJKHgWaCjPpbq+2idRoIyAuQ8Yjmq7q2JeRnQRGusDpJSLxIEdMIHQ1OCpPBFu3W+DRZcOSbh0Pp3ro0fyVM+39uGpfqp6t9i9yoMq3J4Ti7+XkjIx2upnpyOtdjQR90gUP14bbHN4rnF81eJ+iQJhKN9I86JbOfUz+kU1k7q2kXTs+eSyxieFfX5pn2eLfoFSmN9TZ5racGpPXvn5s/F/+32c5itdVfxsePawetLsvbrD/+1ceu/Xuc8EUgEEoFEIBFIBBKBNyKQ4YlAIpAIJAKJQCKQCCQCfwEC19492fYcBJfec3X9c/Hf3X4LBt99D1f68xeR16SHmhxp0hUejU0Xr79OzIGchNG4GJLLGOJ5OMulFq9hIBtR0KTlDnAzKjna0R97j03x3EV94Zos8WuXRdXe9ff5e47u3bLOqbVv/1rV5r0vcVsiJgXDdF4eOfeg1SiMcUUCIkEnkWn+0nQyMSrClNLpHovYHCUHmBAOkWFgAHTyit1+j4P8DwXY/a//gCIj+e8B9TCikYdqvCjG3hb/+7ZRCqg/ELlEeD8TKB9NMYqcHfY7kGwyHo7SHWFyCph1CgM0Nyltf//bu7IAykFAFihpVcyIqt6mUfHqQ9p2mtCaROCSbF8nRxGx26IIsqCE6kPErKT490ELOMdAa+hGQXH+8rfsBk0dQ/jf+t3t9ii7Xdv3qJok0Y8SgT5vozex2J2y5beuGdH2PAkLL8kAyZM0Xxk8WkhqBXhuaQtfej6PFuns2SWWOJItt8xPTlqzxKqAV82XbJa2flRTGlssmsLjVqw/J72frc3xXef5VpotrG2zRxeSIPlId2nBEgjf06HcHHMp1036pWd3d1mI+Q80Xha84qBibhG5/dXnLRjZ568G6crmvwYbV71V3Pza1+uURCARSAQSgUQgEUgEEoFE4G0IZHQikAgkAolAIpAI/A0IrN8pXZv/DVic2+Mak3P2n65b7+/a/Nw+z/mf8/ts3bov116v+9z6tXT9reM6Fmd5D9x0vK6eU68jvX4v6Xm3+bre49Z229qRr5eoC0E6iMCMiMZzVhF/npNKrBMaKRvka5uFJHZ3d+hxUQImR4f90HRQDsc0KWXei8hlKEcT5Q3F2BAxE53jUYStyGiSjVCliLJBxBxsl0BHiLQNEa4ey7BDSCCiFmJTyQAUO/cXsI8FOkYRymUYMIoYnu1UGyKK1VOVwP3Kr0RRnES1QyIVJtknxXleW/8VlG2aJvjrVds1gdckRSQX+AjNPXaxr+tYPK+q2W3WkYS/Xl7HkdSW1Kt8yXlOziN0kLPNuRgBObc+oKPvVVNY/0hw+SDn/CbR3Zc9SXo4ietZvA8LGi4zHlX38OT43ITqWT4lNDpuydPzwTpL19vfEgQltpMBksryyrPlr2bSnyQg2XJ7rxby8fpJwFPFKzXqxw/1K6NbqFO8Nj7jEoFE4BUI+IduK69IkyGJQCKQCCQCiUAikAgkAolAIvATEcieE4FEIBFIBBKBGxDo745ucP2RLn1/ffyRm3hD033ffXxDqi8L5QdW7rj08QNLvSX1W9rrsR5f24NjzXu+Nn6JE3OmmclFJxSh5sEfvzZiTesigvV4NFE6ASI8YV8RbopCFWE7/v//Bfzrkvd71LsBR/lUiQlTj5b+RWsViVerckmUTClatTaGahFU+gpqXkW6mrw1iTke7tsXu6UUOO94v/zKZSqLiN1JAsWCUgAaNGruepN6DBG//jdtHWtCOUpBlAKGRISyR+iwv0loCxmgRGo0Mq1NdKkSnbYR7lekp/Z7PB6wEzFdRKRPwqgo93E8yhPwOkhYsD7kR9IO875Vj9R67bOZkwTJk7Yqhwn0QXt03yvDI7+T/sYJyWfjST7JZk2XJ8ZLCu0blkt26223eG4RaVslnpKu6NlvkKrHrQs0vy7XdmxULNd80vZyBPxXwC0yZ87r34HApSfi79h97jIRSAQSgUQgEUgEEoFEIBFIBBKBRCARSAS+GwKX3lVs9d+t79/czxr737jP9f76/C379Jtty1tyfGZs37NG/87fJp9Z/71qGfMu75XTeYRLZzuMjeYrjVYzD2LPj5R1zefqvAaFHrMen6tz3v72DM4bomPbr2+uowheE2xBWCfWspGSzUm6SWTbaB8pTDhWk54iXk1AVpGs4/G+fV07ieSVC+xPukmISIQOQ4s5J1Wr3VKTpyOo/CHiNAYRvMpLznFVJLDzux5psrXC81IGuL6KIErABG9RLESGuhfHqCD8Bav/reLxcMCkzSD6FAAAEABJREFUHl2DDLRY15c/LHZWfoq0jVIQymnVpPrTsmeqx5OvjSshCZLeHLD4uwcygJCsfCfVs4T8SykgZZduFFnseqNrat1DnMdCsqvURtXWjd3U5rbbWBfs5/mMFfkQZ/1rpaqnLs5Bns/rfVnsc5O457UYj7VcSuIY2dyThtefoX1Y9HzD4rlF82pZ9k0SJE94k/P69YWp0LVoeTr1s+K/BE8iw9r10lxu7VR4G/PycQhcugdd/3GVM/O3RcA/eGsB4P+dOcm3bTwbSwQSgUQgEUgEEoFEIBFIBBKBRCARSAQSgbcg8G1j1+8pzs2/beO/uLHtfdhutb9c9Li1/YT1en/rfr2fLmv9dt59PG5tP2Dd3+ef3gd2PH5A75/R4hof32JLq+tJl6Z4v0u/BR57VpfS3CqLpuL2dPWii5afera6asxf/VreqbjoSYImIjUzSTr5Vx2L+IJJMMyEF8lTuck2rY4ifweRrlGKOE8RkSI+i5rciZw9iHCtJugUR+WFRoWAyhm7aCNkryJ7TYIe7v/g+OcPDvcHjNKbIB2PIyy2H0Xe1oWIG9VflQ+HQXkKqvUiTbVAq7O0atI3SkGJgA/7zXbiqBztZ5BybvHqXzmqBDKQ0fJGFBTViaI62rdz2u58UGxVH22uCxWjoZ3KqiyeVjgmSgHsj6dHSG/bMOzgr5TLfo8QrtY99Z41JGWeZdbMV7oH7WdeLVf5LrNXDXXJR871SJ7Po9q+b1ujdV22thetQ3UtLwr6rs7aC87Jtl/9QG1Vz6zXWZ9xTXMikAh8CALbn9vt+kOKZtJviEC2lAgkAolAIpAIJAKJQCKQCCQCiUAikAgkAr8fgdft8Nz7ovWb3T5/Xfavj/L+LO6k72U9Wr+Vtb3Ptz4/Ze29d/kpPX9mn2ts+r1ej2/rZZ2pz59kPGPoqj4+iflQRa+6Ht9eMOJYcS/m9g9HmGiF1sNYcQxgEiGqoVUJkW8WL6qIT5O/OJGBFVUEabOJ1G3jQoFCxGC3wWSiBdpECbQvcsuAiOIQmNg2YTwpR0SApKSPbD7WmwRWc23tCznb5AwqFxUbJeQyATKRhNe9vklufxkMHVW1gArSdUIarbQ/+1i819p6BpyX6hc+2BIjFFekC5O2wsi+VfaqHFVx3svx/h5HkeItX6snh/Upv9abSHQ1DSxYWuccXUiCZIsk2ebkPGoh9wmuR7L5OE5KPJJmue3iXBYIz22Ec1vWeq8t1pn0NcZeW6w7KxTmaxFuOCfGxCKMBTrgGEDbnveKDzpIthreg4V8vP6gsm9P2x7Ct6fJDIlAIvBSBPjSgPRPBBKB34dA7igRSAQSgUQgEUgEEoFEIBFIBBKBRCARuILAb39/9J77e89cV27J60zPRP3k3p/Z2m83/xJ+Jfwrk/2Vq1gulFIw7AqiDIAI1AjNhwEHEZjmKCkisOwGDP/8B16bEBv2OwzDAJqYI0WlKlTr3W6vuIOIzz8I5SS5PBLyEcE8HkQ4K+/xcI+yV467O+wXiZjJW/c1iYR2/lKKWiQY83gUoToeD0tOtC9tJ62ryEOSTU8SIf8ojgmIHUVVvv1+33qeli+LSdnkCwvm2LLbwb9aGlqTBFsOYlJdDjv0w187H7QHf+nrXxft58I2KidJRCkYlMvi/TBCPYiYBmCCVMPprAbVJOdJA5BsgvUhXV+S7FP5heRhfTKsJ65hWes289aHdCRR1L/3Bh9aq4BnGtikLZYLyXb/l2WzlzKgSLruzaPxsbw50ZLAuSzLModEIBFIBF6PABXaRdPT6f9l2MrJmJNEIBFIBBKBX4VAbiYRSAQSgUQgEUgEEoFEIBH4KQhs31WcW/+UvfykPvu7I48/qe9be/W+utwa89P8zv2sWLfeR8fA41r/N8yNxTl5n71XsVC3yPtUu5blM2zncLxdFxwKivxDnGSIwIMJSpGoRXM/mnUc0X41t/ZSxwnHP/cY//svZEaAmGQ/Sk8SJklD8S0PiWEIBBU4HiFXODdYYIJxUo1JxipDvT+iKm+VzjIqJ0nYfxJZLLXiCyBfS0SRaRboqAuhWUXkjYcjpqN6Vjzlp2dBHkSdpiZQjio/jyFikuoBPuTvwTJpP3BOSW3FpdXY5tRc/dlO5YoSCNUhPUqUJyzCYTrVBEaRzY5pIntV7nmufERrkySmrveoNbH8qfJpfctfNu+hieYkZawI1SQJknLanIuu1bVJcfNQ1caDKPjR2v7Oa98mS1yb6xIgLNDRnpOlT8/bpqRXQl/nvXnGALoIV1jwzGEfS3db5u6vq94yOo9FTaLJJhlJkDxpST5anwzbie/ZLbKNE44Nv+fGbVxfUxOLhi89fZ8uSLX+o5vz8/oWudRfvy+X7Mbecsl+o76q92tyY5qvc1P/uCDe19c19hGVn7vh/aHx+BH1M2cikAgkAolAIpAIfDkC2UAikAgkAolAIpAIJALfCgG/q7gkvVG/p7gk3ee58VIN65+L/dvsW0y87vIbsPBe1vvYrrvN+q1023b087nVfYO1CZBHsu7Je1uvv27eOCTxE68dX935I2x0Dx9BooV/HbDlXAHru5yzW/ckv2usxD7XRK6Nf7nkoxZhuWR/L33r41KhZlSlK+MzOMR9+3p1FImnPD5FWpqErIfRK9z/+6d9mUuTi9KEdh1BXQmI4J1KoNwNCPUw/d//YvpzmMlO5SEJknr/X2FSt5pY1VppsNvdYb//B7v9HQ4igDvpah9FwV/gTiJzAWLyAyoSYTIZrJExgCIQLbYzCkiimMzeqZcSraYuaIdjNOESQ82bTXrf5EZEaF5FSE0id6MUe8yifUFrDjvEbg+TxrMBINkEOkaR3E2mGTepQBLQCR1RSvsV21GK0s1zRjRcRuEyCa9J9cMx8vfpUKqvJlJ4raERlFX+ba5LlY8GkCcPLx+LfOxnWRtICooVASw/f5lsCfVH8iGvbC1eOil18iGV+iEJStOl7UV7gkBucbKdOyflPR713AhDz9c+XltOOueznBRvm7gvyzqL1xbvA3r21rbPmLvuLfIZvWSNpwj0e/PUkpq/F4H+VHj8e1HInScCiUAikAgkAolAIvA3I5B7TwQSgUQgEUgEvhcCfkfxnLxHx8/VsP096vyGHMaii/fT5+vR+p8q231s131faz3FJ1CGLpr++LPvxeOP38wHbMC4PJbtiu2peLh+QBMtJXW1aPjC0x10ef82xNEROxGnmrTsJiLFCKKKlCwRGER8jseF1DTBF2pGowkyiCQe7ifgzxH3Ypqn/30H/DOgyg4dzWcZSwRIxUZpnJoJzEmEn2sNsplsnFTTMUUkrklDUv5L/CRiVtPWlxJ5CvtbvKD7Um6SOIo4ds9VZGydjlAQ5hixuUpJ6gLIz6TjCPcCkZAEAdkmkZnHw8Ovl65Ln0ok+5zD86kqVnElAqHaVXPHjho9L8KuDINiiPF4bMSva9kHOrwncsYlVDc0h8YmtqsPk58mYz26R6j8qPvRc7jOJVEKhShAk7VPy+860vt0bovn9nMvHl3DY9ef1tqvdU20VxXBSZy3ix28J4+XRHbXKxEoEfAc0tm997Sde/1eQlJwPIgaaKm9b0tbvO7yhigqtoumq9N3s8tK/W7TntvjuyX9RYmMS5dftK3cSiKQCCQCiUAikAgkAolAIpAIJAKJwOsRyMhEIBFIBH4YAre+3ep+Hn/YFr99u373++2bfEOD1/bn52krbyj1XUP7Fr9rf6/uq29sPb462dcEuvVe2XNLX3/W6Jr12s/J+zQSLY2IN0rEhMElQ9dGxEkXpSBKNDdfmp8mDHlKXweCImz3RcTvv/fgccLwzx4QseY9mAx1jEnMg0jVw//9v+hE50woTmApkBJRCkyY+lc4mxw1ARfqAT6cTKN1jWzU3KfXtU6NDHZNx5YSMjlAuQlMIoIbCSy/elSPO9WTXk5wvRhmktbrKCKoHa6FM7ivKpKzjiKL7//FePijWveo08EmDPI/miAWMxtRRKbvEOrZ925SvUmxR+1b6UDpSSIku+XfBY6hNH/K5v7RD/k4j6WohmO6XSlBBEgLQRIvOkL+TqKee1yJgGt57Xo7YRKlzLmVn1SMjA0Tje1sOdrs8kUYnDVab7GR2kcUQGMT6NA8pPO9aSPn+rJ8+MkSCD3T1L0RK/3h9R4X8D63gnanTtivzY+DX71ybktL8AH5W94ffDE2lraFm/Bpnj/y4n3eIpc2d0usfS7Ff3+9u78k37/77DARSAQSgUQgEUgEEoFEIBFIBBKBROA9EchcicBPQmD9PuNa32s/z6/5/lab932LXNr/tdh1zDU/29a+P2V+6eWp93NOvuO+zvW51T3Xd8fhOb+fYl/tn6v5G9q/hFAVG3JNZrbkdYV7TY89g+eWvv6c0RW7fFzFaKlN5LEAUwUjYELXo3AGdXEb9htNZIoYNCEqR5GhRxzHsX3dimmCIkWMVqDlMAmsKFqIIDGI9AzZohQoLeBf6eyvfuVjohQ+ZPcwSe/RtRzDIJqQip1sgte23f/7L+zXelBuWkJu3pcKmQC21PbFrmLVcxUp7JhRc1A554yg/kDxJnat0m48gFRCzYr3j1H1RpWTiMQsJRQi4ljz43SUfkIVllWYWKg9ee/odTxa/h97/6LeNpIla8MRmSTl6p49z77/q5z9f9NVlkgA/xsJgoJoUidLtiQnjIVcuXKdMgB5phEFmXzCT0ZJrxdkJIdib/6Gx56UfBGi5GNf2cs8t+yVUFv0Z8+2+ETiP1I7Y2EtY8R2lik5BUCRTMthU59eRp6D7Cv+y9q1cYw/Ylupo2O/i11g9qjk/sRH73NkD2tp9wNclOcvQu/vU/ksa2ryaJ5ZH065NfkPC7gzPNXcHlajM7zN+d7536bL35flT8KHveoxeeouPBabtWP88rN3nH6iIT9512TZRjZ6TRafPnYEOgIdgY5AR6Aj0BHoCPwxCPSNdgQ6Ah2BjkBH4EMgcP4+41pT8VvWoi+y2P6EcdnztfEpDK7FPdf+VP6PsX4i6niPvrzrW0Zheyi8AM+7/pOcY/Ex9tS6CMl5VfBorfPur72wvzDi8vXOtmmIiePYNrjoGZthvlzDZbHPXtevV7GnDnDPBAnKku98vJSZ0BZ3ae29ba32qt/n1jv9rJz/7BznT+QpGwjN/d1eghCN77iH1ITgW34w2w9rFvLDyvif//kfhfwbbm9VIXQNSxBhSRXi1HYjhKf//D2vMEeRICJDzNabnUK65qvYxV/4TIhN7N2d6qZimsnGEvKyuM1TQ27X+YJ/oYftdqfNdqPxcJjtXNNb2W01hbdNDJK/jESMuMsT5N725oa4rWZCc9AEQZw1U1Nl7oFUSswIEVmpIU8q9ANwaoLvCEmbf8O2sG72p2oVCL0NxTcqTFOcO4yflgM8ExcJFos548haxkhJvxGRw0W2G86lFIk5F050zUe7X6v4AUzG/YG9TS3WJnS0eoIAABAASURBVA+9xS8RGZMrYlvpJ5K1Jksu1kzNzW6nUmtbssnVtF9zWePyayo+XSX4qbwOh4fZk2ORhys/zBa3jD8s/rxhIu8iP5/tC2YAHy3yBbfXt/QWCCwPyGPjW9TpOToCHYGOQEegI9AR6Ah0BDoCHYHPgEDvsSPQEegIfDwEphe29FL/F6bv7l8CgfM3YVc3BcfycO0zPl/nu700f7jLzz673+HUXo+3/TTj1NT7SzMyfTiaqLXg8BPnOtNlfZ3cTCIMv+lM9XN5/1ZKfi3zBIscotAQfNwDxZZ5yNCQveNhaF/7Vsi/f//3fytfwaa1AyRwWs6vMR4hFWObGEeIzpC8yTdBIGY+UiO541NLUYjnCb8Jfy8EGs9J5jo6llrkAtloK/ZIvgzGTbHbhRZHpUbExzzDYd/I4AEyOcTtBiK4kbPkix/BKhDH4hiHg0Lktrz0MkCEk5UVUocopn/bKpU+0NNDtjKCyUT/A6OOR9mPqv/sVQ+TDhtrv7MOkMET8SpkZWz1yZOQgi3YleMeB/KNrBXsWRf+TTLJ3k5zUHdR6idfRhuMiM08eGdMWNbWc5tY/LL2g2TtaLTdiPqWZ+0PES7mPu8R/9Yra1mPtNhjvktDSUwW2IuuSXCPUC/5gk9C3kps0/a9qFgP5JFCU3texkc8XrtkAiMMl84J4yKo/fzFCCzYZ3x96R7ZEegIdAQ6Ah2BjkBHoCPQEegIdAQ6Ah2BjsDXR6DvsCPQEegI/JkI5N1p5NLup0fefV/y77YPhsDq/uUeR17aYWIiL417C//UXeQt8n3gHGW72WpXtu2r0uH2TvkadXdzIxaaXiBK89WuzU0NuQdJmf2EDN7c3CjjBCk4QpwKl0jlsiFuOByUn+UQd7VuNOI37A86kCNEnp0AybZqhSANs0qNiVyJkSAh93sdIHLv9netViXv4W6vPeRzJPlCSNsQoCHkqFmpJea2lbX0MZAn9W1qQvKNA3n3t/CUudPCnXhqi+kwjPR6gAA9qNLXAKGsLIgDH5eqUtllKS3ONoT2ViLvgIyWCrxgOYyqcoLUemD/E7PsnYGUk0b6LduNmpsuHOSjSY3gNuHbPKib0Z57ntj3jFesK6H34BWyvRxj2ipxqVlWX1oP9LbgY6dn2sPZnmukB6b3JzjcT35Sy30/T4FtzHPAntu+6cM2EM+96YVH8Im8MOxJd/tyP61W7t2TGc4dkm8tD9fXK4v+0OPnZnk+fy7D145eMF+PX3vHv3p3f8oT+Ktx7fU6Ah2BjkBHoCPQEegIdAQ6Ah2BjkBHoCPQEfj1CHz0inkPs8hzel18Xzo+J3f3+XMQePrN6nOfsN+L2XO6/L0dvk/1p+/fS+peQvG58Uvsc/3jt+5+0WP/qlIU8vA7RCi75VQjClEaCdpIT2CEsA0AE2OIzDFfvUJ8TcNBMJuyDVG60QRxahOcnJURvbjCHbplsotKrQopK1mpkZxtMTEIUZCigyb0EVLStmrdqJYioR/ubpVf3bzd7bTd7RSCU1kTNSAlHdINP5wlbGPrKXXJsdmpreMnijrFolPLtkotcuKlNtZa5W1Vxd4IPfLZRTa1ggWkrGG4C7bUCbFbS1EOImc8mFj8IQa1EZgTscmX0vCckLuDBGFcS1VBJvoRMbTY7NGnzLUck/KrqIcQpPiO5MOgAplv4pPDKtIw3UdVbnXzk5TCxGW0zYAfIyunM/2V2JDobYG46JE2zwUbCeac0WNbSaGDReb9sFH6iC3zYNbcA0SkTeZL6ttH7Og387biIkXEMVGaNbR2BrtIm+RSnOtJ0vtaTguLklxrWewXRpO7+GH+uCX/aV8xPCaF+LX84Ms6GCrCs6YHwt7BPPWuiV5ygGXKvCTkSV8f79WF0bE9meADOQSfyAdq6d1ayT4fk6cKPxabtbP40/Or6cGfM7cPNF39XOqS/oFa7a18PAR6Rx2BjkBHoCPQEegIdAQ6Ah2BjkBHoCPQEfgwCFx4UdN6y/uOppxd4v8SOQv/VNNg8Jg8sZmL74wey3e+9lT+D7K+PA7n7SzbeWCPcW3IfJG1HX0xXxtxedfzwXt4mngwpzKmcDRXBZevd2bT611lvsja/gydsAYpnNB0SeBoGs/TnBbn1fiMEm/iQm96TJ4q0n4+6Pspv3daL/62lW622m8ganYb1W83ujvstbm5kSFo0p9CckFSTZBNFVK0bCB1IWd5Uw8DRWfcjFKI17yR+GHltHzMcbg76ABh+s/f32Vsklus2zjJbppCDtfdDeTuFuK1qtSistmwXvCfJJnTurv9rj1k8LDfa7ibv1xObKkbCR+XoiYuEvNG0KZn9IkbZuy1kNvkk2TmEbVj0sie2gPW5vFZaiefZFfVspFrZVJku/2sBxPjOkCOb+h7oGZI8wnS0za+iDT7My+lyvzBIh1HY6O8lDm5MtZCDUTEAISm3AvyV+7FdrdTYd+NmMffxhdJnI7HBGlftlupxWs+8I1i08FKYkv+jKJmyMzTvBnpgPrntuPSafBJe1xJ/qseLlJEHBkjqDmTf5HMI+dzAWT6HEOWc9/jE5mO+sQ+Mn+t2FSkxmvjH48jt2YxY0SMD0VvcvhNsnzdJMEn8nV3eL+z7PM5ch/xUHtObHwuRz20fsxZun+OfMzue1cdgY7A70WgV+8IdAQ6Ah2BjkBHoCPQEegIdAQ6Ah8fgfV7j4/f7ft0uMbgMf1a9cdiXrJ2Lf/Hsi87eryrxStjPDOeS+wfQc77ujR/vM+vtDrvfr6q8RPiWM8XHfOF8/HVCwGtxhL12Hgp9qPZ1v3/+t7KGGISEjM81kKGhZQcG4FZNUAcDui2lS9OQ9bF7wDp6hpyLhuYGzckcam1kZMH8oqY+FYIzbrdhBtVIWaCMAvvVmtljn98Y0gaFwnSVLFlrjl/4kmsUkojfO2i7be/VCGqK8RmiFClAsTeFKGGjkcpVaWyF3JO1Mmej0uyi0TOZZ7edBjJFBJ40Hi3p+w4LxPLhDKe57kOrLUvbYtsszyzqhVCNnlrKfFq9on6qe2jLeumL0PkNifiSUL+Sc2XesG72c7XyJWYRmyjj8EMQ+bxTzzT+SS21cxY6SfCSrCIoLbTvu/fNmncerHv7XG0saO0nIw/cxZyRWT6ipQ596kv7uXV/PFdZLnfq/mEbbxA/E7knMB2Yrya+ycWbKsgor6eOuLzmDwV/6eu58cs8lH3n94iH7W/3tcVBHLTzuWK60XzeWzmFx27sSPQEegIdAT+PAT6jjsCHYGOQEegI9AR6Ah0BDoCHwiBvINd5AO11VsBgbxPWgumL3le2+PaHv1Lbv4LbCr3ZpFfuZ2l5npc11/bo6/Xfpl+LJS/Y4/qaUhP53JaRHlsjeUXnmX650663WuzH1UgMvOl6CZkbSPI1EhAm0YLJCDEZfviGnpU6IfDAa52kCAxG5nGGLvtRhaXTZ3jJY0WeoEYK0RPCmHruolRD45GykGAtvqjhtTY76XMIfNsEq0CJsjpEbHpD5/VUlNtiEU0a17Pr52um61CvOq4dvj+XSEKZStk8hZC2ewv8+mHnHMeyZxIRiRuIWuzz8hhGnQ47DWwkFy2lbHYKuRueSFuKayJPbY5vtmnOOLLoPhnFHFtDZ/Zt1kbltFsZ5gFn6PShok6IwTxsL/TASyD6RicVyHN8eySOgP+tdbW87IcEnsgZ+5/9PgtaxfH9BO5uLgy0tMIFiP3eVqZr6rsSYvECSI18c2W+VHswiO6UalVdlEpdZ5DvNvL/Tw6PzGkrymom2sEnYeTqHll0UmL7XUnmTUld0Rtdrou+efxdfl71MsRWO7uyyN7xOdAYLnD5+Nzuz+PW+bPje9+HYGOQEegI9AR6Ah8bQT67joCHYGOQEegI9AR6Ah8JATyUvhcPlJ/n6GX5d3PU+NL9nIp10vif49vnqTnVV7vb4mIba1nvpZlrY+/H4FL9yW2S53F/hy5FHvNtsoHbxJ+BGZH98/f/fo9oxKv63Kt0tvY09kiyXjfX/tVwtlDJEtNLq23hZ+6lHxBq0ojh1GCtSq1ajgM8JKjSi0ypBosprzdKcRwqbXxkKVW5ltVSN5AGBJwhIidIO9sa4t/CEJxeBhJbWU/G+JEztQIeTtB4NnGixOScNgfNOI/xE6OAlnqwq0kZkJGiMf0vP3rL5FULpVhjk9c+tDxiP8EqbhIaufXMrcNkKeNdot3YsjfbFlDj60mP2uGLBTEOM5KD7QaqzJfJKSobbmCW5ml1RYH82KjSCJ4RIQtholLcsaWkaniG2m5YzjKRFxwbGv0SBWZPzCEXN28gm1yTeAYgw1+KK0O44hEX4RpO5M70iZcCv3ZxIJH7BHbsn3qz7ZyZC1j21Ow4j4vtmVPbf384iJFuE/iyL4iqPOZtVn78XphbR3rYnolP5Ejz+XIMzVRZwJDTJrAJ/q0ssX+QMBYyIQ0TFkMwT9yE04k7VFvDzh6G/F79Wl+osiT/C0X+g/jq5N/0sDlYV3G37GNdl+4N9Re2sjI9IqxrfTLp0Egd3Mtafx8Hts1WftGj1/GRTLv0hHoCHQEOgIdgY5AR6Aj8Mch0DfcEegIdAQ6Ah2BD4UAL7g+VD+fuZnlnc+18TV7e8tcr6n/3jHn+0u9c9vZPO/yz0zhQhL5W6V9KcnP07Xxtzb3XsXPb0TqrG2ZH2XhNNrNWvss+tHvRcMxNs9Ey5vgo63NV/pSv434cau0Fkxvfz5RoPWy6rE1sJr/sL6sNceHl7ZEvR+ev4dupRGekHVhMEJwHSDJQupWyM5bCF1928g3G+n2Tv77TtPtXnW7bTLtB+wHTXcHOOJJdxBpdxoVgmw/HuRGDlMw5BkkYiluGBdbG9ZcZnIODwmbOErBx2J9o2m/l9BtLpJC6G2+fdNwe6t8tRvJ17OuG6lULYejUDNDJATkxENhG3L5oHwlOtFP1oStjatLiMHgUlxO1tRp/WCxTZijHUXydqNKH8HvAG7BXxwmh4tViNEi4qCf1EBray73tWL7wbcZJUOuNkku9mBblmRbllQZk6nWKiOysYrBqqU0KRWPYuXZ0JXDZp0eg9sii6ttFXJFtDri17DNfcOeeYj8H/7tYdYunSHQDzx/kUvrF21mLxH2o0j0SPRjgG2VUptIMx7icC3KM1qCKT6YnjwbZvcplHTNpucf3fOTI5D7v8hqK4tpGVdLX0jN32zn8oW217aS/TXleDmfH81Xh3P/8/nVwL7QEegIdAQ6Ah2BjkBHoCPQEegIfDEE+nY6Ah2BjsDHQmB5a5XxY3XWuzlHIO+TFjlf+wLzEF0PtpG93hvMOuwEr94nRFdFv+3Iz9Bz5Lc1+M6Fp/v8DYbV/H7lzbVWiqzzs4FyOs/rZ77IyemdlfvudHpideVIb8elFsY849EUrvZeTsYzJQHX5N61hEwVhK4rhCsEbpb2kL17SNaQpKbZfFE6QcyFYBuPPvE78IM4QhBP26qRHmZrAAAQAElEQVTNKN3AB2fEPH+wCAk75cviOKM3O0RbiMGYhsMBDpTNQSaiSKzZZrCUfiA4x4HEklw827HV3U6bv75pc3PT7BOE63B3pxzJvUiIPYI0UXsizioq1LKt07HshzZgRzFbI3tNDiboENkuqMRAiAqx0bFEz9ehosX8W8FjW5OyOpH3JNTXcuDT1OSInpGeCmNkwpY8LXccmWcQ6yGyxT4i2U+zZ5215s99jM3ky7z5ZB2jna5EGqvI7f608WhP3YhtLUeI2PQSWWzno23ZPpltz3P6DNbZU/o9OZwr4CQkNWyrxdB/i3PRk0exFAnGkegR9AlJfPYViZ78Nvd4HOYvgA88tEe/rDdJ/Fqacb7kGRbPyjLO1p+4russOv3ZnnH8idSvCc2+1vKaHL80hnuR+/Fbaqb2U4XjE7n3+wJaNrTIF9hO30JHoCPQEegIdAQ6Ah2BjkBHoCPQEegIdATeHoGesSPwwREw/UUY+vmBEfii9+ipL6qyvsgHvjt/bmu/+7mk/kd/Pf1T/bE/LfJzT1mpu60EEdsYZUinCgmV1Nu60U3davoOsbqHBN1tpG87TbXimu4lhzi73TPCgG6r/G2rRs5CRBbIu+QpmyJvNvhMGiFzI65V82GVWjVCwo3JpaSecwuCLgSubfjBOTZfk+bfpA3ZO0JSj/u9TsReLcqXyXaqSpWaAz4TuTcQxnWzJSWEM3VsyyYvxGNI6PRsek7ew90tsVvhIUNE0lI7bSwuR52RtZH45e+hkI14yPhk76JOeiu10uOoEUI0wWMI2ZbL2tP/AWFRIp+wl6PMftJIDblFahwPOuzvNBz2in0AozHsFzH5ddsT9gk9CEYSlR4Wsd1SmYXUyUhzzC6ftZT2JfaGPdjNG/fpgYQkjqRG8Iro6JuxzfX8I31FZDB+fpgUnMrc43PCTH77sv+U55SfiRGJnr0lZ7zPJfZnywv6e3bON3Y831/mb1ziU6cLHufy8TaUn/7nyEs6X+d7Km7t+5i+zrP4rW2/Ql/qZnysXtafkufEP5XjPdYf66uvdQQ6Ah2BjkBHoCPQEegIdAQ6Ah2BjkBHoCPw9gh89Iwf/+3WR0fw5/u79g5onXl9n9b2z64/ta/1+qJ/rD3DkMDKPH39WF2/vJvL6C/WjC/P+fMRqbvIz2d7nwz5+V4yR19ksT02Lntbj5f8l5wZL63PtgLDpxEiURwbSNAQdtubG4WnHIdBgiQLgRry9QAhBtPGCeELoZkWBEmIkxJ3yK+ChtCchoOqWYV8nfIFMATiBEEH5ar8OuCJ2BQoIcQoNCGNIGUUxwh5mrqpP+K7SMja6HULoQzha+JtQ4gO7IGeiJ2IHSHwJuoVfEqpUvYBDonFRTLkImLWyoZ1WhUyUj8y0L/JLZsTX/kUgyJlLg7WJ5byb7W6WtlP8exvRrNo6qan9COOif0wqBBrW7bFRe1Ad0l8mykYYRJgig2q1qoNRHyl52JME/tmn0Lf7CCt44yeeSR/BR0zybYmsOFvJk3sc5HMI9b8Z/FZbDi3FDbrSJusLgVbLUUF4XK/Qo0l9t54XUueyMkj+4qcDEeleFaWtewpMlvvr7XIEVu2mz17bgoXe7bZ84jpwWkTj8RoH324l22ekXsrxEeJ/kDiuEh6jmSecS2xRbKHtZD3Qb7zeWI+g+Q+XZEJ+8TPw1rUsGVj5yOmi2duTeTi4hsbl57WaS/Z1uvpLbK2vaE+8XN2WUZ+/PJ34tLg+fiaJpLjuXHxfUyu5EnIlaX3M58XvXbD4ndN1t29Jv5a3p+1r/vq+m9HoDfQEegIdAQ6Ah2BjkBHoCPQEegIdAQ6Ah2BjsAXQiDvgC6IFttTWz1/77P2T471/APreXf+mDxo/XxfmZ/Lg4CPOzH37zH5RZ1PcAqPydu2kXu1zsh84S3W5ugnOz6nn4m1HifJcDCPiR4ciT8aokbgGPSDcG/ARZGlj/NRCT7m+pkBfqPVaSPv45dRB7Iip2eE6emk9nk/p/nJ6XGFFEruS16nXFZphIuk/d2dxv1BAyRufgV0fmYLpF6pVSPEb3LVgBJyFeBiqxDGQDmnCBHB5m5vb+XdTTyFCcED+3azVchfQTanVkgLyrazQIhtIDX31G+GXObgaEofIT23ENM2OzPkHBXso85YNxtSDyq1Kn0lMA/+SD2MEjVsx9xkykOBZheunNQrrO+okS+C8/Vx8MDMYuLupdnYFptjTaR2G0Mwh7QWANey0WYLDqUqfpabz0TwBB4h00Osp1aI7dji14Q+mnMp8naj6YiLbR0g2A+HvfL174Y9B5vEJMcQwp38LZZL1pwcYJvqkVZ/5YNb6yxryVOosehZiyQmY2St21arwagI+0oOjGpzHY+zekfrgyHEu1we2Nok9ynSJlx49rg+fvKMtq/DeW7X/T4IKuwy8sA4T2zT/r3E6lyQjNbqD/faEWz6QXR/LH0v4/3KD9oqOxmvz34I/GQG0++5YPqQ59LnpeYeW7vk/7lt7S8+tpCR4c3PoPnmSV+QMPUXeUHYyXWJzXgydqUj0BHoCKhD0BHoCHQEOgIdgY5AR6Aj0BHoCHQEOgJfCYG8+3mOvGbP67yvif+oMef7Ws/P9Y+6h6f7+swej9+F9Wp26QvchbBFHq7Fcln0rMN4+ZhZbRSHj8Lw4DQezxPhqZ8+TIZFUJ88F9/HxieTPOLwMG+BNVVIvApRWSAKI/mVvxNEVSPPIO9CIkYvtSi6ffyalDKxh/gM+bj965sKNkEmG/BqKar4KsQgpFwjB120gQw29cwojiFr+NlE1Y0KxFzymdE2Ho+ckIPpYYAkDfk6ZQ7pm/4T3yKxtTEX8o0aaWWirUEjayP+GBQSOS4T8xDcE3vXGc8R28R+sl5KES22HIkhdcKbjPhM5BEJasUvjujxGfJFcrwyoUZypvfYQ+6Knpo7OYSY+LjHz6lZqyrYRV/bXdqMS5qe95deJ4hhjPcny0F1iVf6QEZqpUYcM14SO5EiZB5PPolFkoPFOChr4mg29ol68RxZaz5nq82eNURg0pYzRjJZxuiR+DGGHG/dAYiNBpi2aYvnFp/WF8+3Ivi/60nt1Mn+Jp7zB7V/Rf2Xbo5ng8c0j+0sL43/E/zXGL35ftfJF/3Ni/xcQqevaymyFrm2/kx7Ukx+pnN3ez4CDVjc1yPTfnYEOgIdgY7AeyLQc3cEOgIdgY5AR6Aj0BHoCHQEOgJ/FALr9y6L/kcB8OhmZ0R4T4/XrKP085Mh8BHe2z7x9LTlS322BfBeRtS3Oz9cpjJCDk4QUQXyd4SYNARZYCkQZpFGBskaINumwgoEpEJA/usvNTKLLU2s1ZsbHb5/V8k6ttNJHiWOcSL3BEmYL4EnYsb9vrnZ5EWLbX/7HU2q241CAk/EhBjd43tLftuiMOeokGr5dc+b7ValFlX20IKPlyn7op+JmgRIiWVDjVcgzQhhmtucPMk/0VN8LWt9DIeDBuqPjBSnVlXwOhzuFLIxNmeP5C6M7a8vcg35Uhefsq2UT79D63Fzs9Mm+4MoZxNyKZSb5BArHqWjjGPqHuDoR+InsuOD72Qr9+PA/Zo0H5iIFxILOSC5S7VCHs/51Q5zjQS3EdKcxGoSu7OCsjptk9Mrix7MbXbLPZqOYuOLrtVhY1vNr6pgd75WiI2c29vc4AbOJz33mYnt1qOLmb3deZ8tGL9McvcAmmbWcUwvnmufx/SLwa82Zn9reXWiLxwYfM63d+0Onfs9Pn9Jlmu+a/vj1R5fXedZ649FPddvybH2X/RlLWOQXiTzLj+HwILx+fhzWXt0R6Aj0BHoCHQEOgJPIdDXOwIdgY5AR6Aj0BHoCHQE/hwEzt+7LPPXIvCZ340te78f83480tBYtpaxGXK5982sy69HYH0Hol/uIDdtkcseiX1c8iQ87jFzKev8a/+1/Zq+9JgxPuv4RY/9o8jSU8a366mEyAxJCGOmCcJ0SZ0yIUYjE0RjiOFxCLGIBwTfGDIWdQPpGvLv7u+/mVmlVO7N8QaesCVbSDnIS2Gb8mUsOQoEHSsyo3LYKnUD0al2lBridFJ+9fPNX//St7/+Yj0fLc+kaHxLpR5xCbAtE+/NVvkVzqkV+wgxOELeps/RtEfPniAuWcxXpsaxmKuLbGOVSq1Ndylt7mKVii3722ALuYqNbGpD65p9T4MmRGZnyNQIykkmpFi4g+FA//Q0gUHI7VpYZKmQqBR04hJfUiN6chMbwte1qKR/1lLYnvcxEU9yrmhHAnlKbWSkXvSJejaJ8LKtUkrbozgm+rF9mmN6oGe+SPIsesaRvBltZ5B4XhqxnTlrNvbIvPrsa1nHuNzHRUcmnqOBvoNDpOnUbnGs3we8hwbO7b4w5h5dk8VnGRe/paX8zEUKGK2F+6ZI4i7KkqCPvwUBbpcek1c1xbP04F4nydqW+SJr+7m++PxMg9dykpu/O7leOB+Jad5LP23CZe3PdDmv5l8c+vg6BNZ4R0+WjItk3qUj0BHoCHQEOgIdgY5AR+DNEOiJOgIdgY5AR6Aj0BH4AxFY3rMsYyBY9IyZL7K8K7s2Ln6fdcx+z4R341OEd6BZWXYWPXLiN1h/qC+eH2jMO8zH5AO1+tpWck8ir41/PC6ZEZ6HcGE/yMVg/H94NmLDOcP6fmD68WxOmM9HTBdPfjbXOZt+0fFHY/O9FH+0/RihEwY/7FGvPsqw37evWzPmq9tsPdkaObiFjN1V6dtW27pVud2rhKyCXCu16u7uVoJEjP/ur2/a7LbaQE5mHmlEodGQEbIuwgxucNQAMTjEjhzg9m4hKbXbSBCbUKRwX7lKtpUf9sPtrQ53e+zTLMSzwEnH+NgQw5CB+ap4OsRvUCOBS5FtlVJVNxuZP4W5OGxmlly4iIM9kR1Fyle/pUJAk7O2L4w3ErmaUHLaH1S3G9WQwTykWUqfLZiLXeQmTLhhNiN+XNtZagWvXdM1B0u1qLB/NkgqirBa6K0UFEtG30Nw7sEqt6HYCvkau5aj1ZhjQ9iP+Jf0uKwz2paT1JYimg+b+ay2q22WZ2mG4yX3dQ+hnn/vOeOGvdhuq/Y8tkkumUeiL/dsGWM7ik3cBbvM5iMhQyNH/wymbu6p2CNAtF5P/nH4QFKKZXvu8Sf6yp1d5CfS9NCPjED7GV43mDu+zKNHlvm10Sw8Jbi8+FznvBL8Q//xW8dFj+2SZG2RS+vd9vMInD8/5/Ofr9AzdAQ6Ah2BjkBHoCPQEegIdAT+dAT6/jsCHYGOQEfgT0fg/H3L+Xx5//XU+DVxfIDGAsF6q3m/uMja/kF063l/Pki7X7CNPEGLLNszyrlgungusRkvOmA8z7Wes/zoufZ9TL+WJH0tcs3nefZSdzsZgq3UChF8UIi0CXZxhPickHxVGTJ0Gka5VNnWNKx+dTNzEy984TmlUhSC8FSe9dhsy3YzJ1ekHEbVYdLuIO0GaXuYGsFsiMCBeiRqMenDGLNi+wAAEABJREFUNmmK1sfd9+8aDgTiz6Im+s4XtaaHyHQkBgt9N2IXAjH7OtBr/kuTTYXARdLvlMTYx+Sjlm2Nicc+QV4rNVif99m8JT/sp+XBL6RkoYcKpo4PcSO9RcQR0vaQX/+ML9P5nKFRcg74rpd0PJJrQ970GIyy34ncDfejzzzMyUotstHHWBkzrCVFItjseT17YNrioq9lsdtWLUVbiPGQvzjrOUdyibix9XzEkMAQ2Tb1Y2f+w8l9G1gLbhExnwXPpHGRijmtdqAzaWq7NDzjKFq1DC5tPX565yP4mpoIxedi0VM7MltedvXL3Lv3h0Dg+U3kvw56vnf37Ah0BDoCHYGOQEegI9AR6Ah0BDoCHYGOQEfg4yDQO+kIdAQ6Ah2BJxDor7efAKgvP4FAnqBFnnC9uLzEZrzo8EGMP98fzJlkiKg51UyShVQMSWe7EbOb/N7kXdXhBoF8y5efjVAVURBcuOnu9lb7fBEMUReiDzNcKV7MUWRbIXUP+7022402m+SadMBx2hb5ZgsLvJW3OxVkAzFdalWBrEs+cWR0sWLbbDba7raKTRzjYa8aQjK21HRp9egAfnS+Clt2SNdEiLZGmVVjyL/ne9jfamR/U36FM/YJXYzNmUub0y8q56S7f/5p+z4cDtQaVOhts9lCHI+sczJPr2incySecszpKfnxyafd+Vp5AJuJ9ZTMwObwk0YIzOi1FGVtjhe9S1gYpyZqh7kuItmzh64cqbfIuYudPLPVfqjbVqEfI1of2K/la27cG/s+l5z+pGK35RdfgmGCglGt0aTos/bgOkLkD/l6mvs15T8wOPql3weOj00SE3nM59Lasr9lzI08yaWAh7aJaYShn18agfwcLLLeaO7+Imv7NX3xzXjN5zX25Fsk8YueMfO3kksYvFXu35Hnd9XMfVnksR4Wn/cYH6vb1zoCHYGOQEegI9AR6Ah0BDoCHYGOQEegI/CVEOh7+XMQuPYO5bkIXIs/tz833+fxW976ZdTp/fiy78+zjz+p0+XuXBt/LRZ5cs7lJR2cx2Z+KX6920vrj9nWsS/R1znT1yJr+8v0kl+tLEiptFFKRQ0lOmnkhy8fog2boj3E2RTS6zCqQPh9+z//LYdso/7++602ELYhKLe7nUSO+JZalS9hjb8iduvMLhLzxNuWOIfDoIEaYyPm9hJkLixqOmCgE2onj2uhzIRdjXAdiRM5JkjACcY05HKzScqvgi74y8QwP9C7IYi39Jp/IldsboKMDCErTdpuN0mFTNSE0A0J7IlwGiSeBU30kTpT4gZiNjviblQMbi0fjvgUEUM/ouZ0mEhvfLDiQ0pyohd8qBvyd8zekSlz4pyeqcG2pEJumxyc5A6BWVyYSLblJQ9lEn6SsZC6xmkW5bBa/9SYyD8iyzyr0TNeE3uOz7q5h6rkzyT5jqLYY0NaPuwUpd80iHE5ydVUepDMuppM7DFy2kdAcKHURgUsyhKHu7KWcRFiFzUkcPIsknxW4Y/BRfe10l+mjK1f9Itn8UMzHH8rzz3VVTmGkFuRTDOehCTJG8naWlykSLA5l9RTP34rAnmcH5NXNXf2jD2470mYghnPJXGLrNeu+a99rulLvmVc+eUvsdW0/TCt5z88n8mxdoge22MSny5vg8D5cxDcL2WO31vLpTp/oK1vuSPQEegIdAQ6Ah2BjkBHoCPQEegIdAQ6Ah2BL4jA2XuUBzvM+5dzeeDA5Dz+fI7LLzjDSTwqvMvOe/PHpL37xu/hSPPZ0vodZ94bRmLLWhMuicX9dMZnkZPxz1QWfuPa+HlROf58LPf5fFw2Fv7oJDwr0UPMnATHxDI8fabmmdcpD1zND/pw5nycpt4iR9MPQ96hv0jWGVZ9suXr/NPM1z32s1k2kLYjRKoh8yL5IS3Lr0WmjpEwZvlLIOrt7XeNt7e888fCD2Zsiakhq9qmp7jrADEccnkg97A/tO7t5t1ixY2qm6qCLQ/v/vaufUHcvsxs3rjlK030UiFxqXXgBhyKdAC4abeRv+1UbrY6DAOENY6cyXmgHt3x1wj1JoxoW8jf8XYPt3zQsB/SMgumjUGm9wJxaVsbCOL8WuwQxXWzlVmL4EwMWenBsrI2UtfsuahgKRIE5ACJPUBg52verBMkkSM3KXHzHC02PTxK2WCwSkFcFVxG8POpD2tTN0hVsZUba1shcpk03ENuW6Kf+arsH+xiuRe1o0B6N6m1zW3LdtOTe8pemSf/RI5IFjPP3sZ8scx9jO0k+J30lbLEtj7JmXEiNnnyq7qjxz3VI9EXGSHHQ3wfgisxi/3BSK9tnjHCJHkuCvuNHRfaGJtEf45kH/MWrfwR18dF98cceD+/qpmV5whu/fzlCDznzsTnZY0lYpFELvp6jP1c1uuLfu7z0vmS53x8Tp51TPzP5+e29fq5Ht8ub4vAGuO3zdyzdQQ6ApcR6NaOQEegI9AR6Ah0BDoCHYGOQEegI9AR+NMQWL9/Odc/Jxbnuzif/7ircw/zFn0WoS1iaTXT8Ti3Zn5c+sDDZ2wtyJ7LW+zjPOePc3PfnyPCT8fDjIugns7FlvFkvKBkfZELy882LTnW47ODn+F4nnc9v6ZfT1vkwirEJmTmCHkZwtC2NpuNQgTvsYW3Suqg/a//+3/xl+4geAsGmxUcKv5KMASdi9sXvRsIxlqLIsKvQvg2HZ/MR8jNCdJ0g/3bv/6tWipm8uELK9f05ErazMswaTdam/3YZPrnViU6hN7WdENc+E6XogqRS4JGjqbGCJkc8q7QW62WEYUoxG4zJ35KX6xPYBE9/smRMTbbSi8hLUdIScvMqYg9NQskc4WgXSQ26EWJdRBOKHoR4KhgG6k/HfMUuRG4zQlS2Ta+bv0LjAjQSH9YNdJzephiR0wLyTVwH1BJYSStTcTMQjItR/aTXOlj4h4kV5uXZF/ixhabmJG8kcRFbMueJfOIfZyDXWIitoVjE9uo9EWu+IvDtkph54y2U1g4zbLyK6zVUvTDYWyR9ULmta4t9zp4D2B4bxDlShNdOdJrROAcF9v4W7kfTWJ8IPMdYDNYozO86Zmca3nT5D3ZTyLwNnfGz+ziuX7PTPdcN/5+eq7rud/b4HOetc8/DwLrJ2DRP0/3vdOOQEegI/BCBLp7R6Aj0BHoCHQEOgIdgY5AR6Aj0BG4gMBz34k81+9CibcwvVt5EvPu/73en5N95kbAYNFR3/Bcsq7HN0z/h6dao7roP0CS99OLnC0uMevxzIVp3qtHUN/mXGVZKq9Mr1Fbmp/vEfaLHzV+4PLrk12sw2Gvu/2t4Flnoos1G+KOJlNu/P5dZbfT7ts3bUJ4hvjFB2c85tOOpzRCmh1CMIZ0i8+8rEaooY+xM9qzP+rpbD6Yy2ar27tb5QvQut1IkHsj/nfDXvVmp5Ef59GEVUg/+s99H2FED/s7DfsDbWVRCkFdt5W5ZKKkQQX/Qi7loD9Omp40pS9jxLC/u4NwHagSxKWlLxvoits8/uNwaL92Wsl3lOk4EkW8ZPyVvJqPWqo2dUv+g2zLmJ19RCtFBWw37H/gnlCINJMG8Kz4NOwrPSQOqfhWiHRhk4vEOZkQcs4n+4IAnfX7q23ZsyhxRi9Fp3yZIxtqFuz2vOdksK3YtDps4o9yMoNj9GBnz/HRY2uCrY1XLiGfQ9wGi1rY2LmfZ8MImZ7nJF9f68Je42UfnTN5hthu+PzgyrOtyGkhz8dReP4am+/T4hsox9x5kt4l/xu0+AenWO5OgyD3fZFmOL8s3pfGc9/nzM/zPCfmtT7LxjI+P8fSYYs4Pb+L9drYvPvlSyDQ7/GXuI19Ex2BjkBHoCPwAgS6a0egI9AR6Ah0BDoCHYH3RuDa/9Y+t793H181/zmOl+Yv3fs6x2Oxz/V7LMfbrOUNYOTHbOseH9PXkbMf7IAWWa+u9dlz5jYe0y/FNFuaXqQZXna5XBN+hXfz7cr7zQlpHMDLUn8o70v7fIsGL+W9ZFvXWtbXtsv6cmPX49mzwr3J/YmcrZylTI4z06unyw4Y3yRtkizy6qZCE0q2FTLWturNTcPEkFv729v2DG93u0Y8hnwMKTn8/Tc+bCQnZGkj80LyHSXzWiDqmG9C2mo+pqNv1vNrmknS6tKAbv/+T9MN4SkTm5DkH/Irmo1LpCgEnyFSQ0CPrCWHQ3yiuxZN1K21tr4zhqwOgThBDoYUjoRQneJPnpL+IG8nCMNxGDVhb6XpNWMlZ8jQst3RVkGsQo8uRetjYq+lQlAfjWSae8ZvBMuB+iFkxVzU5e8KKXbqVfLFFpKz2cmVtcZTy43LnIYJbpd92VLW6fWw3ytxwXU4HJR4IFPqRALCyL5cLVNzig5WNnNkIk8kLduWjntO/uRUkqVfHPIl+Mh6ajBt5zrWtmw3+4ML8YmLbRkTN65qZ+0psclN/w/8Mo/Q12Iv+NWyujdZXxZdgIs84B6Ti1vP9v0Y+3Mke4gouSIJMn/9RwAO7XTN0ttIbsgleZvsPctPImApP3fnd+hy1nOv8/mlKAo8MJ/HZP7A4Y0n5/VfmJ7we3zuf0JAjUTpfS2Y+vnFEFjf3+jZXsZFMu/SEegIdAQ6Ah2BjkBH4Asg0LfQEegIdAQ6Ah2BX4bA8r+pr42/rJEvWugarrEvW+aFl67J4rMeE7uW9dpaX/tEX6+9k54ya3myzNr5kn4pwSW/2C74XoN1sV8Iya24f/9475AKkXvLM7SlzoORLLz/v3+fmTzYtEjmXX4GgQXJjMmTcZHMH5N277lfzT/3KcK9Wd5E39+3eDyW6ZVrqReh5lxrlSclTw2mySdkFfozahnv7pR/87aWe9Ks8pNS94PK7UFllGzDJdIhpF3+bd+6gyRupBc2PTxC8tluxpCeIwTnHTWGwyBDkBZiQ6Zudlttd7vmF8Lx5q+/tIN8HvK1L8Sm8fN2qwFic8tYSsWNZihpu33du7/bKxKfEJbFEMAhA+NT2Q9tTMTn69X0lS9ktzcb7ahdyTnc3ukOMnuEnCW5KjE2QXQVcs++1/ffv8tgFPI3OePffCBUBZFIyHyCUZSC3Uip9A2T23yJD4EdyTwPntrDQAQ9Nz3xTZ9rS5azLxmCd9IY4jdfBENc54tY2ZoPiGJi96wd2M9E3kK9DT3k30iefaT0nr7sJU6kcBOdHVPIU/CspWiz2ajUqg33rNSq1xy2RSFOq5LPiJ5xFOIiT7nGx4XenHuPPBXwnPVCz5Hn+B598l+WLBLTWwhdKDLnygOyyGzp1w+EQG7UIm/W1pIw45slfUGi1F3kBWE/uPI3E/9HcPm/dT8sd8MfgED+7lpv83y+Xut6R6Aj0BHoCHQEOgIdgY5AR+BzIdC77Qh0BDoCHYE/CYHlXdlj4zU8nvs+5Ll+1+q8zH6+k5dFv8Cb94MQTmqitz8eoLZs6k3LrCq0/Kv5m9b5uWStNVKsR6Yf/6ThcFORkCJ5l/yipok/+UePnAy/QmiACI8AABAASURBVLn0PKSJl8rP91oEuSZRmHFguJ32mv59I/3XNxWk/rXTCBG4gTTdQJqGCISFhElkE5wm1rZyTBCQU4jh4zyEbEjICmFYQqKRZzrs269KHiFmVaqyPkEyThDFIVXtOdcA4XpAkrPgZ0NwQn7Gt0QnZpd+yG0XGZmGgwRxPcUPAjS/Gnogb3LY5D32N6VH9FKrQi67FLFJmT+qRQfI6sQc0iu+tpWaykEcFAatjmpf/LLW/r5ixKgR8rVJcqQP/EfGQo3kLG0v1Gu5pMKfCd8R0lvUar2DU3Ip/UjyMXZiz0eTRshv5SC3baU/23Lyx2kSKbhoPqJV9psexj04zebmE9txKhU3NTZaV6sZC5PoE/ctY0zPEt/ns2d9iWu5yKtI1iLRI+j2Q/8lbhnH+C2T9xq5J+2+rGuBkW3ZvljV/I20yEWHnzXmZi7yRK75PvLE0n/0J9z78lsgsNybjNJbZDzLkecucmb+ZdPUjvyygr1QR6Aj0BHoCHQEOgIdgY5AR6Aj0BHoCHQEPjoCvb+OQEegI/C1EMi7zch77Sq5eY/+XunfN29/N/qe+IZ/CpcReVWdPFuvCvx6QaXsIHghOgNqkfVtcyPfHTR83zc5oI+HUQNE4wSpumAX8PNV7UDsATJyf3enu/zK6CMptrm5Ub6yFXObzIyJCdmHqjHEGvnshz8stlUg2CIVwrKUQsiIUB0Sy6zJsU0M0Kf4GPsIOZo+o9fmYw3kn/8rkkmlpoeimHAXwZzMxYHBrJfUgozNV7NL7RDeIyRyvlgdIGlHCFAbMjr9E7f/55/WW6kbxrlPMrZzAJs9MY04h6wOGZ3dlsTjYWeGwlk2GwWvCfJ3Yq62FI3e6atN8bePPbORifqgogm7ENvwt1ZlbP46Hvi1r6QZjxbcfZJmI4YNSNkXBttc59OeddtyrU3mlYfX9PPQwoyaNnEIM6WPUqsoTrnsT/PBHjHM+nOu4HCx3nNi39GHnepc3rKcSbYIaj8vIpDnamTlMYkPLm98LvdmPb5tiXXm6G+b/elsqbmWpyNmj+B9TWaPh9fF96H1883+9I6X+5jxMSyy/l7yWN2+1hHoCHQEOgIdgY5AR6Aj0BHoCHQEOgIdgbdAoOfoCFxD4Px9xzW/j2s/38Gl+eXun/J8zTvGh5XWFR6uvOfs5/t+z+7WuRd81raPrv8sus+Pfy46i99zxo+HbhHE7gjpGYJTkKgh6ODsWqchQrebqk0t8KhQjfi2hVwsuRipKvjUzUY7yOTYGpF3zBVSuOA3hlgksUsh0GoHPoltpOJmK9WNZMjVYCkpvrYhDQcdhoOSu253Wo7JaOQOERgClZny66mNTzF1Wr9JhnBqLThP9GT8XFIX//SGvbjK2LOPCUJW1AkuLJ1OUzeTWmuGJlP2Zyu9FEbCVLjkC+CJXpxEEmknjVPoacb8emg3Y7PPe6KX2JbU5C21KkRy6tmFvJUgsJIlarWttYsFrBSxsj8RW0tVKUU5MkaiL2KTg0YnfJstcxQbO2Ps9qwnX8Q2ZS0uJ4lfRBwZI6i44Idi+9RHmkwfNmsR0fJZfUxPnk9+Bex536dEq3nD57TwuGLT5+LCc7OoD8bcvNyDB8Y++fUI5CY8R+gs9/UxweXZ51LyWQF5nh6TZyVpP1u2r47Py/IzXib4MWH5dAagZRI9ssz7+HUROL/PeV4u7TZ+by2X6vxCWy/VEegIdAQ6Ah2BjkBHoCPQEegIdAQ6Ah2BT4FA/rf6NfkUG3inJq9hstiPZZ8clvcda8fkWM/P9awvcr72tnPr+Id3jFoLfAEkhGTpsrAQ/4uLOh7L3jMeTRnyHj1jJDnOxDZZn5D4nMsxqhzHpA8nFB4gXMUlaT6XLmn5BzEkxtG5rWV+lKP5fGi14RNeO57n+3LzkFkrmaKzSXMP230EZyOYLp/hvY5iuJ+TqMoqCg/VJDzfJdETh1lPA08KfqczQcdJel8/70fzrxryKW2rFRI4JG2pRRUp+QHPgwlxOe0H4CoqABjyLz8o4ocrgfGPzWZTpeiw30uQwSRRhRjOr1guELLxDb932B8aoVupka+G97e3yhfEh4yIbSVnehE/nSM3PMTnzV//0kQ/w92dxsNByT2QSzmwi3y2WdtrIE/78hZbljGL5qMmJQLqOYnLr3sOuZu+h8NejlcaJajtE0spNdbWV5TFHt1OBEQuBHUjfrdbjfSVfLVsKFvJoCYVXzv+zBldiyr+2a845hWUnKxnmGtJ+Xr4wN6HkPV1CzLxfijTwKby0SPVsoXg1chnMJyQYHlgjxmXvOsa0dUCJ9nJrTbas56YA9hHoitH/DNeEJs46pJEi9jYdDzO9PR1XLk4hOyNtMVVmtgWUX6Im8PzLk/VfF6WeKWhRTLv8ich8LI7v3g/NX50BJ/qf1lf72NiEmHo5x+IwPJMZPwDt9+3/Ech0DfbEegIdAQ6Ah2BjkBHoCPQEegIdAQ+BwL53+hPyefYydt2+RQmy/prqi6xGS/Fx34ul/x+p+28v0vza/2tfa/5vN5+Kftie27Wxf/haN3/UdNzfSj68IfpcBHUdzmX/E+N6+Jr39jX80WP/Zo89JlnPrtL12Lf1m7SLYJKDzqJfvlRUnFzs9Pm2w0cqmVbtxCNewjNgdVDtcZd1XhTdVcgOiGGD5BstuHaJoUIDIkWotEk2+52moYBIvagRvaiC/+QnISoQgpPzCeIw/x65UgNEXoUYScNhOcBdWr9hLycxgHbIEMyY1SI0OQcIahTV6yb3kYIx0gI+ayxBfLA+UJchhQ+4E95NdafwIlipVZVJHlDJAr7LJZtPObTLgrJm7ytJxLFFikQuYJQjthWQbJHXTjsOedATyOEbvIN9K9mn9fSdAjugfuwpCiltD4TF2m9smibUKPlV1APUutL+JZmt83afNpWqVXpLThpOcDF5M80awQqBHXma6mFHpDF1nxzzxD7YZ3F58G48mn2zCPpmbwtX1s4u7i0nk9W7rNtBWdxZC8XY8mrRfBrZ6HPmnyDJtYmel/s0SNt/tpL/ouOJq9NcD0uz+skfvYQNVE/HiAwMYsw/K4z5Rf5XT189Lrg4/yMfPQ+e38dgY5AR6Aj0BF4OQI9oiPQEegIdAQ6Ah2BjkBHoCPQEfijEeDFl9byR4Pxw+bXyET/weEzGB59r5ldreVjbejjdvYQp9f3uY6M/jDvG88+fLoyQvbehWSEqN3f7TUgm7rRFomu/UFlP8pgtWEsjeQcJci3kJYhIvPrn21INYi0mbQcBDOn2V4gJAlmzRB81nwwJYXVbNiZQMZNGiAi00dptoLZEmcIVzvKnCvrpVRViFfb8L+jBsjUQtx2t9X25kYbyOj8XZvYAaIv5PN2t1PdbKklibhSi3KQVSJ9yG1tNxrAo27m8fTFK/4jpG3Li67liE7fItdEnZhtU2NskvlC1ka/KhCTtcz9iPhainIvUp9EmGgQ+wR4G/Zda1XBJ/OBvir9OjdqAn9FJmKEECe1sW53YJU1tdiGPzmz33y1nNF288lek1vHw7aaPzVtH633g31mO5/fu95rhIxglroh15P/fnHWBsjefLlc60ZllXPRS6nacE/zLMhlDlqumS+y2LhX036vQoxZs72svMGYXGt5Zsr2czVddc5KRCJ3+l0kc/WDv2QAgb+XFEH9TSd3p92RjK9vIXf6OfL6Cu8ZOfGX7rnM9+e+qkFpkXtr1zoCHYGOQEegI9AR6Ah8dgR6/x2BjkBHoCPQEegIdAQ6An8uApfe5/25aJzvfEGn2c319H4b/VOdrXk6zshwOpcdMoajaXJa/C1KOoykOF3x1jbax5Slv4ytQxp/lGdvTutLIifeOt/LevVP1YuBZLPbSiHRGEP4TZCf379/1w4SdQthaNaE52EcNIZk1T3JFlLONvzkpBFizfh5WzVasq0KSZmvM5koR/LHVvDLnEDJhWUCJNVNhbyFpCWufYFqyfTAVaUU5UgOmwUe2enY0whJuKxHT94Bcts2Obf0AZkL0RiyURwDRLdLlUiTfJECwRgiscVTq1FJxbKNHwLxWiox0mzT6sBvgoQdwW5MT/Qz4Z+8E3UjI/P0lSi7yEghd6SRlyxMSOYq1kCOiE1t7Flb4pkqhG3rNROwkEYFg3Hccy+4V/SRupFjCunYSwvJJT2xWGqV7RYfMnaKXbgzRl9EzCOnOT6vOtlSfoAngiMUJy2EOXZFsC+nfTSASbO5SGthT4qAvZ464gdWqTnxvAavUwgkrG3ZPpl+iULdE57oilwszM8ZrbXeWV9G1K93sk89Jj/seEFjPZ47nSc8X/9I8/U+LukfqdcLvbT/B4e+T+O9j/ODfz/tWkegI9AR6Ah0BDoCHYGOQEfgayDQd9ER6Ah0BDoCHYGOQEeA9868UQcH3os90DH9cef5u1jmvHefIrz4DUKXIIn9XC75fUib6Tzy4N5j+0DNpptz+SjtTTwiTWgoPTI8QDLzxyVRl+TxqK+82ii1ARhDXjJos9koX51uGUNK5YveaThof3un7Q5idgeZigSUEJq5IeKHtm43KoghcA1J6Px7tIyCZI1fvuoVc5eiAqHrzVb5lcx3kLT5d4BDZBZqJlf8srb/5zsk50HT/q6ZQ9bla9j0ZTpPTPqrR/LS5gmhMZsxRF/uNfP8pWtDnjFv/Yb4c5HpdRK+bDy5h+zzsFfGifhI+lWxSi3KV7bpK8SrnThJjBNE6wj5a/qvDaPgFNmyHL9FdPEIPsOeunv2CkbNqY0TrU9yKRDYFVgmZf+b7ba5LJcJ31KrhkaAjtpwHwo9L+skOanZQwX7UkrLl1iU1mdsqZWxspcSwc92W7d9ymO72U6GSwp9XTKvbbkfptdI9PXaWretEKPBStybmWQfFH3t94NObi3C4nQUm3zo7cx6U9728rbZ0u9RjoMyvm2Rr5Gt/R/Z860ErIIxIwM/81L+E488EZl3+RUImId2kV9Rr9foCHQEOgIdgY5AR6Aj0BHoCHQEOgK/AoFeoyPQEegIdAQ6Ag8RyDvHRR6u/Bkzs83rMvGOUE108ZiwLoL6Cc+l+4y/rv1zxK9WXjtedfqNC+lvKY/+GG+0uD0cg/siD1f+tFmZxlGNBIQQc37owCXzTdlIh6ERj3uP8t1BthUybYI8ubu75Tq1L00D2oBvboQLROU/dxL+clZGeDviWywEDITiBMkaUtkuMrIJEZuvHulFEYhD2xoh+kJmCj1iSM6Qk2p5JdvKfKIT5WDuI5mXPcQ0ki+yzG2C8bEZWSuVfql3gMAdGSu9bEKQuihxIreNb5IhyVMyjzAHvEa8Hti/2h7oBiK2Eeoy+G2Q2iS9anW0PMyTPXlTa2LP6SN4siSD18nPVqlVy1GP+ph69G4nk1RKVeIov7ieRrvMusE3xDUYtH0u8atxgiifna9cyTHXMTDw4OBmmys7Ic9RacPPXLJ/mxrHfsUeSq3KPp/Me7xqIhBkAAAQAElEQVQn7d7E2UUC0yaOAYkPw287i2XP8mQPgTk/aE2e9P4zHYLN1Z03AFldRtT3OXvWxxDo8D+GTl/rCHQEOgIdgY5AR6Aj0BHoCHQEOgIdgc+DQO+0I9AR6AhcQMDYFkHt5x+GwHLvM/6mrT/1/vWp9d/Udiub3pry2ktwX+S1Ob5GHGyYVGQJIjDkoyCiotsh3CYI3oPqdqsaUgW3EMawfdpi2253Mwr4FojT/f4Ozhh/CNR8BQx3qhYGWbeBdJsgBfOla6uBXmtRI3+5oXW3VUi5+ESSf7fkh6CzrNTNV6m1hOCsype4Oh6JcWEn9DLhP67Iy8GTpn36quxn1ARZa8/7myBcS93QB0KfVCEv+4CkLuQ7QAzny9rkNETdlj5diybwaqXJY7vhcWD/Yl9N2qJ0+/27gkvkQM6Qu1lK3UXP3E7laFKhbgXP4F7WdvQ2p0ZI25Hex+GgUrNvybaCAVrTC3lcrOWw3ezpfYQ0ruDbvvStVSwox0Tu6Bltx3Rd8E2eSPwj153vV57rdx8hFXrhMaE1N/PQ7svqi+lmvX5JbBMws+cc172vr7Tey+vjr2d+3orFH36ovMjzwv4gL7PXRVBPZ+7+yCwjw7ueqfEcedcmjsk/Sh/Hdv6YoW/0YyDwnOf/KZ+PsZPeRUegI9AR6Ah0BDoCHYGOQEegI9AR6Ah8RAR6T18XgafeFyzrlxBY3k2ux0t+X8e2oPHY+Ll2+9hO1muXdrW+74t+ye/9bOlwyR49sszX43t1l3qPC3ydzjw8z2HtYECmJuten68vu1qPz4/+ap6NORwhR6dlZ5B6TWW0Z5Cm/aCpWne3d5CZexnCdDgSrC2u+UpbiN9aIUcLXC0k2f72ViOxm82mpQwxGv+QlyFW9/m1x+Qp+GbtcLeHe56aqMykZLHFqfyK5SQpsVPvQC95Rhohx0IIU4aYNECKpsYsWF1UIMw0SGgy/UxJylLmE6TggBg/x4MapRSZZrlisVxYwW5khEAWR/xT0MILe3GVxCManglbfsPsFpK1uKiJ8JvmdTMmVhy2uc7nxN5ELcW2kMzz0oNrYT2y2W405ctYCFHLAM8JAT41IYQ6pr7NGlOb+tSwmTOGvG310FnWqX4myJwHIDhbv2ejbdlzzsRGMHCaaE7WuN6f4Bqf5DW5zuXkmPDIySDa9ClvLUW1gOeSnz0qsvI/V3myJKsdtmW76c+9tL55Tp7r/yw/7pMi586xRc7tPzmf9zC1+xz9J9O9XzjPxqXn7WT7oXLuZWS9kPkisSdpxpXkfubZvyYr15epqfWYPJVt6fva+FT8ev1n+ljneYHO3zune3Wp/AtSddeOwM8hcOkBfK7tlZV7WEegI9AR6Ah0BDoCHYGOQEegI9AR6Ah0BH4JAtfeGy32t2piyXdpfKsaHzHPE+8PLrYcjC4ufFqj9cQf3rHb+DxHjrl4q3/UDC4/ilervMnmNeOFK+9z8377ohwjSN7eg2d8sZwTF+fzSwmXd6KX1t7L1h5TQwo9lIn7MWG6WDYxFxfe3jjx/v2SaIKsiyy4cs9gmWiA5mJDy7AI02ec1zb8jNDXutCuAvQ1eW3eZ8bZln1dCqya8gOHV0s5QiSW7VaZ2wQWK1/v1t1Ou283mK0cuWkjxGOIXEGoSpZDfH7fSyF1/3WjcrPT3bDXAT8BxMQPpY0fki98I7YJNfd7IE1VhdCMTJC4duwj5O+gAtk3QBDf/f0fTRCjm03VZrfVciR3iNCQzpvdTtubG9Z3xJHTVWIeEjZ9jPQnF34oJo2tTtFITrdkk2opim/mtaCDQeZyLM1JEw9uYgbI4ALxLVkulaEwIskPgVdUVL1pUspGxt5E+CM6Hl7sdutrgBwPtgN9xWUEu8gwDBDcg6LjKdGfZW3qhr0M8z1IDLXtQqibRJ/IscjAvg/7O/YxKfcLp1mPQmyGyBxNS+QM7jjFfBLbMj3k+chzE/20uCjUbXHH0dgjDMp4LrFnf5HoaynGG+yVva1l7fSIzm6l4jwGD7wWXJqR9TZ+oIvpJcLQz4sIBJ3leY/DMo8tknnseQIWyfwjSnp9jnzE3sXPtFeS+WVRPzoCHYGOwBdEoG+pI9AR6Ah0BDoCHYGOQEegI9AR6Aj8GgRMmecIbj91/ooaP9XgBwpeY/WB2vpgrTxEaT2bda/eLM769Q2YpXPB9EvOH4usO/lx9f0sPiEmtB9FDw4zWwT1w5xLTxnTVMZzif26rL2ve739yrruNf3tqz43Y8nXvNWW7TkmY8i+zGqVETVi0/gUbXc7hWQVh13gVW8EIwm/Nyq/avlws9G4g+jcj6r7Sd9UVfETpLJrIer+tN0mIRYNiRwSLl8Bk6zZRR9RbCs+lfhaNwqPGOJVws4khO4EaZlx9+0bVuyQzsknjjJMEqVHbMbf1Wq9oLNM+4cM5J0aiZo4N0uIT2KP+vlgW7YV0jyErSFChbjUlmsKUZkgfHCMptMocrO+kJwlPtjsogmCurJPprKdQYW8zSfzSLNygYDOvtBUE1MLsLGPYMf+pqNkfa1Llm1V7m+I7KzZs43m1Q5icWI6NWm2XGJHEpPYEVJ6OhwUwTEbi9cDiV/8aY6UFhddOxZMTuvm5p3LafH5islhmxZHKf/pSKOB570Fw4n7oeUo9BhZ5oy2ZXKIZ43p25yp8Zj8UCXP41p+cPjDDWb/i6BeOtu9v7QQW7Dl+cjn+00yj/15Eu9FnhfxUq8l+zK+NP69/Ze+lvFhvcWa8eFKn3UEOgIdgY5AR+DTI9A30BHoCHQEOgIdgY5AR6Aj0BHoCHQEOgIfBYG8gIz8jn5OX4O+d/G8Bz+vkU2v5Xz9Z+fr3Iv+kpxPx7TX93F7SdoHvsEl8sD4lhM4MNLlPjN85LMo5BPEVjo2uiEaQ+gdxoP2d7fKV7fj3Z32t991988/kiHjJG1vvilf2hb8YdQUUsyQgj6MSvy0LdJfOxkyeD9AsB72zYdQjWcEGmExk+b+rtrcoAgrtpW+8munbSlSN1UhXTe7rTaQvvXmRpXx7vutDvv5V0m77YcA6uVXPCsEn0dN06DhcCsaUvrfbHfw01vli9sR4tRyy7HfHzQwD7GM8+mcloax+Fijbjatn2AVQngijuX7c4k5jnaRkTikRiR6xLaUk7EgqTdAsMYnhG0k9pFcB3BN/6pFKlY4TZOXJfZJGuJt7FmXZFuFexaxiWGu1WHjy9yex+zDtsp2I2+qzo/0sLal10VO9sRDNBsRehMW43cej5ltzLVL86XHGBfJPYws8wtjnqJzWQjfbHnR53FOYJu2jrXQZ+uPV9sYyY7rRB+RBnqA/0FwfaMTmprs1OXa+s7fgmnljfI/N83EgxV5rv+7+GXfi/xQYFkIVi8hctf+0Rf5ocBFwwPvpYWMF71jXCIeG+O3yCW/Ze0jjI/3t6y2ToPLIs3QLx2BjkBHoCPQEegIdAQ+OwK9/45AR6Aj0BHoCHQEOgIdgY7A8gYs45+ORjB4C3kcx3WFS56/5xXkUnUZL3X2FrYlf8bkW6ER7iA8QsxvJmf5UyPy7Pzr+OtB2c0i171Wudo+1/N1VDKt52+pJ/cib5n3bXOVkZsU0vMOknYKyVeL4LZUIDSrrO/jXqWi/fe/VErRcHsH14jHOOj2778hUiF36WmEZLWtAkkYcpZQjRp0h9+WeIIk1hfyMiTSoX29OkK87rX//r3lr5Xcmo8Qyckb4nfAtxSr1Kp2kGuz3Tbu7Y4+IgcI6lIKPkXGN/feNoTz2MhZ5X7ESGdChmFgDRn2Gtj/hv3XUhTmdMmzhVQOsXwLAd7qcsnjVL79JbvIRxF1EsOyxCX7m8BkgiRMvhEcpqNkjktClJj4LBJ7E2JrqU3NZYJ4W+IGyODYCjVtNsUp/GGrlTH3riQ2MTjaOLBewc5Gx5bTtiaIatv04phOknoja8uYvCOEOA1LxSJAalgKEzgUhDwYH57pAUkdkU/ozQH/EWzcJtKIPXKcUuK4go8iWWCMT6TZmMd8URKOmF6b0JuLNBGTXtpITSzzVo57abliBy+aatPLl0njyLPPz08jZBOPPp2EzNTPs3I5/mhd6lwbj25tWHKn1iLpNUXW0pzf/jJR61zevsojGYNnBJfHt7teXXSClvPif5mz+K3HBJzPY7si6S3C8iR+to4ixoei4zExXhOWfjhf4vtD8C8wPNFfsInQydqTaT87Ah2BjkBHoCPQEegIdAQ6Ap8Xgd55R6Aj0BHoCHQEOgJfFAFeZP3wXm9tu7Tt9VuvtX7J96vb1vt/jX7E51Jolta3Aj1uMTd5MGmWl1/yDvkxeXnGN4hgo6dn8kI6+IMTV7HwB2284Psa0w/5kyRgL5L5Q1lC5s4nukfgGWBPHjpOTNd4M330XBK3/bVg3Ncj08fO5kpX65pNvxJ07n/F7aOZy22ZdAvPOH7b6naCDAWwaRh1gBAtEKz5lcp3kLPm1igkGjswIpk/4j5l51KI3z3E5O3dre4Oe91BFg578kF6jpBb+z0kK7YJ0jUEJZHabKq22w2ybaLdTrbnnIzxq/jUWpo9eQ7kKAUimnGCUJwg9HBV+tzQb/yzbkPAsD6GOKbGbrNTvtJVkVytiu/m5kbNnxowg9QozLdt7xMPIZ1AeN9qD7HsmT1svRVb//zP/xAySug6HqYv25iQ4mZ14o62GNo8ChIicwCPfEm92WypvVGiRvaUr31xkRJL3k0IeSR9KQf2rGVPA1jQTKwa6TtKOa5HT8xInRE8otsm1Flqoz3rzXC82FapdZbtRsJl5NkYuLcTz0ewt4s2+BzI3eqjG1zbl75aHeQyvYv1ZmWe0eIPenqKtJ7bQpHIfRK93WFS8WRQGSVnM0wy9exMYnye2Jf9l78npuelebkXf7lN3AsexhabLhZphi9+afiy4Ywv3yqBWuRKNPg+XHnhncxzscip1lJzGR9WeNEs/S3yosBf5Lz0lvFCydy3RS4sd1NHoCPQEegIdAQ6Ah2BjkBHoCPQEfg0CPRGOwIdgY7A50Qg77rO5XPu5P26Xt7hPTVe62CN7zWfbn8OAud34KmYtf9TvtfX11ke069nePuVS31crjLzHxNvpiNivCx69TGdRT6cX+o0r4rv7VPr6WGS+1W11cz1jkfyX5NLZS/5XvL7WLby7XbU9p+9dt8HbfejSt7MQ16EkLv7z9/aQP6FfMyvd97c3CjYTxC6gjDb3XxTqRUeamoSv02IzFJVbdVSZDjS/d0d/OCkSi6zPkIuD5CI+QI4o47HdPRLbQIkCMssxafZmFTIWqqhSf72TXfEbCAdJ4jmCeJUHBMkqEv6SopR+WI2NUeIyhCrdlWI6IHYA6S1xvgJv71GegsRmRrxzdi+AmYvE/knerKtb399o5JpcyRmkLAJktMhsemnpL4eHnZp/oov+eJjWyM9hAiO90iN6KmlkocKK/tJn/nV1tkLFiVH/MS9qKXowQG2y3wiMmUXjgAAEABJREFUdtHtY76jwX44P5pPQ4uNyzFHoY7ZQxxss5epSVl09qHIEaP4ibU2YhP4t5wxZM44kjtysmMTGGQ4ybGmGFMrclo7V85j1+u5mcs8euQ4t7NRJmU1LjrmH076Nnj8YH+pITUek0v5Vn1fWn4vm21u5yzvVeM5edv/sQCDjM/xv+5jliIM1848T5Fr6z/adeLm6fHS8p9uy31b5E/Hou+/I9AR6Ah0BDoCHYGOQEegI9AR6Ah0BD4tAr3xjsAnRyAvrhb55Fv50O0/8e7xQ/f+yZvrj/cnv4G9/bdAoPjbjcrNTkN7I89fSPOpG4ja7W6nEIy2dffPdx1ubwXvJeEz7feNRM3PUQg8cdhWQWoj6opKrS3PX5udQtLOJOad8jXwZrvRZrdV3e3kWpVjhLgcITQjDwhBFkuxai0p3STz/f/+B/1IRBKn45HYkLsFsnjL/iojjcHzTkpuJYr9ZT1kTfa03e1USm1iW1vWd9udNtizb5tNK0d2LE3UmyCG8vVtqRUSd6/x7rbJBIlMIrngR9XUthOf2Fmm9mun90mIWLUUhdytdaOQ6E5wYtKchG2jSh3jFxH2Vj9Eavwi+J1O5gYzO3Ul2ycRx0T8SGxGpvOJT5S5w2j0j9/iU1I7Pkh8Zg+1vHrqIM/Jhbrp3/bJ1BSXNrz6wv1YnsVX50hg7i3P4oRkek1sP2/v1xI0e5B8rkiWTqLjsY4+mr7ssN7/ov/cZoPeSIqMDD95zj1N3KN74aeIrNOZMH3yfE3Mk0nPHM5r/Mz8LPWF6YyPwOde9KWOvpmvhcDP/DwssV8Lkb6bjkBHoCPQEegIdAQ6Ah2BjkBHoCPQEQgCn1WW/62a8bPu4aP0HQwvybq/9Zuwtb3rHYG3RGD9HL5V3nXOtf7c/OuYtf7c+O73VgiUESJXEHKN/yXrkHkt8wv6bdXd3//IEKgTTOmEX81XwNwzxwdBlQt/mXGGKJwgz0IsMpX2gzTgAZFWIABDYNYNRGapkj0TyCFLWWtzxrF9yUuMoE2YM6hut/CF2CBH46cQkZChhXEDkTwtNU3f5E1MpJHU+ztN5LSpR1PGR+iHu4M0FhVViTpGm9IrOTMPGRsJPoSpHbSQWtEnsCiuqmCTOfCQBy0+7Dc5JCIhJXUEd0KPiNHUqaUoexjpb59frUwfCcncJjZ5NB8hNm2rlqIc6c0426YuRWOMzhhfhqvnlDqsZlyE6X2eTEhL+mhN4hfF3Osm1LIt+6HE5wc51ovdNo/b2CQ5A02RFcEoucwCvm2us2NZX0awDJ6LV8tJj8v9mHg2dJSsLfbF/4cR3/iN3JOJ3NOq9x9838yQ+/eUUGxxAS8tYmlRT6M4Tr7oP3FOwWMlJ/yO+YPPY/Li0mDe7ucyrhMca65Nl/VLoKxtS9SSMONiY8xvQTiBucRhf+pMmkjzi3JNmgOXJfelkeV2LjnaZL6kv6M8hn3W5oCnrkuNnxlXNY69KePKrCX92tb1jsCHR2B5cJ8xnh7yxffDb6432BHoCHQEOgIdgY5AR6Aj0BHoCHQEOgJ/HAL536x/3KbfdsOnbMFyLacFlLzvYzidmV+Sk8MXVC7td7G94XaXW3Ce8ljKtuzrch72Mee+0habD8HSZO0S/0XW9hfoLecj+fPuN6JrdYjNu7JTnnVtYhK7lvXyc/Ql9lSfnA90koRjwm+hGh6M8D55f35RRqiyc7niT5Xfel7sf9VrOfzzXSNkaGVDBck9Ucg1gEnnu+1O+RXOIdFCAo+331V2W8kAipSQbZJGSCKReIQ4ixwOg9qvKMaWnBPrIYFt4vAf9ge5FLVZfLDZ1na3O5GqWU/O/fLlMX7jMOhwt1d+bXKIYbtlaDEhRVPHtmyLS0oLulH59cmbulXBPkI6t37bfg0RLTbAA8kp+rSriG5SIJ0rkjhjMa6RutlqgLRlqpGeMrI8DwUPes0kN0AQuVOeLrqZjva2xuVAjgGsNtTIl7+4sOVpSUU7UxNcT2cBtxoiHSns57SAQmXZXDmDReotMvLAHw6HOX9yQKLbOBKXM34D2Azcw+ixnUvskXP71flxv6eYYz3bMkGLtH3gO6U/hCZZff255M24ZIm+lsV+ProW5dkq4Bv9fP13zJe+9QC1e6teeeS+RC6FL9mvjZdiPoYtHRdauSZZZ/nimbVF1vGxXQxoxqxG2uRZl3g/JZcSXYq55Pe7bJf7W6y/q6tetyPQEegIvDcCPX9HoCPQEegIdAQ6Ah2BjkBHoCPQEfg8CEy0ughqP98YgeVNWMakzviYxOeryWP7Xdbebs9vn/F6b79+ZdldxudUj9+5PCfuuT7nudfz5+RY+5/rz4mPz3nca+fJdS6P5Tr3/fjzUiB7t7udQnaNId7ScwnxAScKMTkigqyDhVQIxPjd/v13+3XQgq0cIDezPjWC083HsiokWtltNFWrccn4TftBE+TtFKIvAiEZXWfHiO8QUtUs0MsWwjlf2o4Qk/Czim5bI+SpGAs+icG71R/jVKxpU1p92yrU82FsH+Om1Qr5OSn/h04yvnJV9jalrkRaIyUKdQ4a6QmDlmOiF3v2GdlH7IlvBcg7TQMm6uEz4Tvhk73a9EUDseFGSmuTr5jxDuk54lfLBju15Vh/kPhE4i/yRZa5bbntx2AxNEndJUmwim5bwThrtmNqYhdI8tRu09PFNuUm8o1tTNxp8RFl8bPXNSx7FhQ1EUdspcjcG2bzCVazcuVKv4q0PRfVUqTj/WcjV4KeMCd+LU+4ny+bx8oYIwxvf5L/rZLm/qzlrfK+a57sf5F3LfSa5D/b2BK/jK/p4YPHLFvL+MFb7e11BDoCHYGOQEfgGQh0l45AR6Aj0BHoCHQEOgIdgY7AJ0Sgv5j5NTft3d4Q/5r2e5UPiEB+dtfysMX1yqKvPRZbxrW9689C4NM5FZu/hCIQZxOM5AFSdRwOCik3Qr5FbOtmu9PNzTfB/inH5ts3HfYH1Vo0QBKHRCoFP8jkDQTeCIHWvjbFJkhgV0hNJPYthKdtRY8kXyTxGSfqThC2WTtAyOZr4XyF3AhLelSB2OUJjU/6Sd+Jc2qhZMwaLmokYK3KF52H/R5+1pr/ZHWSC1ui1/Fwp8PdHT0NGCa1BaOCR9luFXJ3XAhySbZValUO2+hFyeHG/k2sE9v2MSpHKRWfDfZCy1NMTeyiytqEr5InX51utuyS4nL7M4JBCOQEjOBS4pfakeKYm+TL3QP3LvucuCfZ84b7VvGzLfteaKLF2Ead2Pd4Wm8LZ5eJujEtndvOtMVmbS1t4eyS9cVkz7FtfswbPXtse81+V/asPUuCBXudwHLiniZm6XfRM18ktreW7KwJRdqj8MYFkvuNU/Z0FxHgBmpkZZHMz4Xl4znxExvhp/5oeelwnjvzl+b4+P55fmeZrx+/495hR6Aj0BHoCHQEOgIdgccQ6GsdgY5AR6Aj0BHoCHQEPioCebd0ST5qv1+xr+X9V8avuL/H9nTp2Tu3PRb/49oS/ePKn2JZELgf82RFgsBijX5Jnlq/FPOULbUjT/n19d+HQGlcXCPbJuXf9919+0vOv2tbrAH72Mi0UTB9TfIl7M2//w3ZeVAppXVe8N1AXOYhMuSly2xPTEjbPcTp1NiwSQUyOLYxX8WSPwmmjIg9Py428eh7fLKeOrHlS9ma3uiJZrIk4Wcf46gb0jN1JwjAERJ0GkZN46gc6SuSfG3ewialJ9OXGuEjTeQfIVLtIteNJvrIv4080aNsudSEN9J0hKzMJKMtli1vCgp0EHmmo4zjoeUxPY70MyWXpOKZgJ3oV9SDR5LImXzC1whu82m3cUwsOeIn9pd8yWMXVXrb5B6AU9s/fkutFny8xLbgEFPmyxg9/Qzkbjr1lrGIHnKji9v+F3t6WPSMybVI5ouIXLHHPxJ9sdlWerIt23rtEXxA/xSedttX6LEkbST6W0sr9NZJr+Rbal0br4Sdm23/FNbn+T7H3LT5mLDczmvgxt4cHl74Oy5/z+XZm4W/Sx54rGomxQ/yg4Ho2Bi+xLna/5fYT99ER6Aj0BHoCHQEOgIdgY7AH41A33xHoCPQEegIdAQ+PAJ5r7SWdcN5T7Oed/3lCATDx+TlGX+MuJT/R6+PaVk/e+f68zteIlvEAkeb/ImXBY3z8R6L9cpijW2tZ76WZe3BGELlMXngfGlyvFnXclwK6bZGD67vTfSfgaWEnBVk3gTpGJJzhOx0LZoYd99utNvdaLvbnYi5U7EjkXeaL0QScSH7cnvT7QQBuYEcVgzUGZgnNLYNJGXBFv+1VOrXWnVTNqqSxh3Xm037t4rbv1OMrZCzFPoMSQl5WmpRvhTOV7y2VZlvWG+EJTUPd3tV6o0Qsu3LZJqwLduasI0QvpubHT4bLUds++/flT2EWM6/uytqxT4d4+NrW+nHtbIM0Xu4k7J5rjlZntfpOcRQ8AbQ5jGSJz6SpQj5xVEhcdNzvubdbLdK/ZF7lF4i+/0e/negHgR2CiAFsZOHBKVwodopP9Oz07bsWUqtLV8hrqInV2QJsWe/zJ1L4Z6wA9unHPasZ3kRe7bZ89js6KVWlUoOdBI0c7ucz5vxJy4mNsKgZYz+DvIwZX40Iw+tbzHLNp4jb1Hra+YIeoWtXZKssfQzJ0Rwe9YepMrkoTycqYUoR4vn2cmY+ZeQq7v9Ervrm+gIdAQ6Ah2BjkBHoCPQEegIdAT+LAT6bjsCHYGOwOdGYP2e5nPv5Pd1v8bwMf1nOnyvvD/T02+IXcPwG8p/pJL3UEy8S55oLcJwfsbx3LaeZ32Rtf2kL4sPR1N1LSf3HxRjeY7g1s8fEFhz5j8svtBQdjc3amQmN6/uthohSydI1ZCp3u4UsjHrkeQutej2P//ReCQjDVEpYofDQTmGw6DIBKm6Jd8W0jO3OmsKuYdiG9USZKNtas4PakjNSQ6tqMNhr/3d7ZyLnkZ6UnzJq5CkK2JzQrdD5pCS/mzLPkrqyRpDTKOXCklLvtQSPm2/Ld6CNZbIY0QctlXIJ44p8dQ2PdMgFil6qVWpP7L/CUzE3cFNkVIhsCFvlcP0gM/IQosjTyF3+rItcYqDVugVhT0WSFabfcUYiR9LOUviI7FFss5CCPYBMjtJYkotZZ218zN9xzaCh216HjWwh4l57E0myfwRYxMdj7aXGCUbD0THw/ZRux/s2dZqprFIljNGsh6JHome9ew/4zUBTxqXwKsJ/Ye4ttlP8lyLe0/7DMt7Vui53w2BV9+8hx0lTeSh9fmzxPJ3yfMDPqvn/PfCZ+2+990R6Ah0BDoCHYGOQEegI9AR6Ah0BDoCfxwCfcMdgS+GQH8388Vu6K/bTnt/+QvK/ao6v2Arb1riZ3BZYjO+tqnERl4b/6fHBbvIBRzyXdgiF5ZfZCr7u30jWwVRO0HeNoIOMq3WKt3eKqSfffw/BBlDOiKpEjITJrjFtziMIZE3NzttdjsNkIQhWkMquoGLOJwAABAASURBVFTmg+JXyjEfBN2IiKmpv93tqDcynbSFfN58u5F3G5W7QbvRKjcbDcS2mBZnmbltjRC0pRTaGZV/mzh1QmyKw3b7ijk1sp/4bajXSOzkwadQe7q707C/a7lsY5Xia7vpojMMbQ/imCBKs8d8/Zt4l43sIh8FF4UYdkhg6qTvdk9ZP9DvYdhTa5ToO/0cqD9in0JqEpwxudIzU5nLRB4GmZiIapHAILbktz33xz0ETDCnBqToEhe/Rc+Ye1NqjVmlVlVwMaNt0rrVJGEbLbWxxXFv8289N0zxtS17FnHEJ4IqFiRytlEvPILFIpdCXaSIOOLHkH1flrb4zpfc4UXeuVRP/4YI5J7xs9h+2KKv5VKZ9fqiS5Z+EP1wzP4TtR7K2nGdaW3/rPq854c/l591L5f67raOwCUELj33L7VdytttHYGOQEegI9AR6Ah0BDoCHYGOQEegI/B7EPjKVV/6v1cX/6+Myc/sbcHnqfGxGo/FPhb3tdbylvRr7eilu1k/B3NsLLN2/7Z1mT81Bs9zeSqmr/86BM7vTeY/U72ESW7kHOQjjJ9sQ0oOLec4jHB/kCLYDOHIogTZVktRqVVTSEaett3NN23zJTCE6N1//tb+73+Uf5u2lqrd7mb2EyZIw+2//j0/lTb88q3u9nslb37VsSAyD4c99UdI3L1u6WkgZ/u1z9RJPzoeIRdJIdFDQJjo1bZCYBZGy61u/CIuVSP5BOlSStFmu1NIW3FkXZCkqEBRVViPnpiMEZuMjqbTemYlv1aafSX3OBzUclE7a3O8UWdxsewiWYqwJTlz9jAitlv99CjcphCauUHxh/i1o7CKrvVBbMjf+JfFJ7iRu7DvctxPQmxwIX5CYrfJiU7jyjw+a7Fn/5F8sduWPUsLY++xYxTNK2NyL6IccVzFxxS/00i+pucSPRL9XBoeGCvgFEsRpu1EDwZNN+sTz3CE+w1ilLPyZ55aeW4iSRlpcY9dyN/qLWO+zlzLg1juLHsOBg/MX3HCVmdM2dwlHfNPnbk5V2RqdrJfqrvYWH7eeRbQfu5ieyw664vgF5VBeS4ynoTn7aQflSX/acS+uP0Qz9rFMwHnctHxgxgD0Jnwc6Iz03qe/xvzqBA/PSIfZOO9ja+OwKP7e+QBXz/sF/VHE/fFjkBHoCPQEegIdAQ6Ah2BjkBHoCPQEegIPIHA+Xuj9XwJ7f+7dUHiyfHFDk9h+5yEl3I8J+7eZ+KdQ5NH3qG96v3a8jjdlzrTZodLO3hgY0JroSdEqyuZF069wYFcek94VvSXT0/9sYlL+ts0BBYPEsHZwKFMyAPzMsE96C/TdxlTIBLe5zF5l+KrpE/Uzj1Zeb+5mvyPyuq5DR91Ep6X+aH/uZZsy74uZXtzo83NVoI0M0ThdrdTSFTbmn/aGFi7u73VHhnubvWd8Q4ydbvbaWAcQ+KmYVn5ldJbcu6xJ+aAb+b54U3GbNBGw7/WjSpE8gHilCrHkzW0fBG73WxmYnm3xXJ/2rNPy4meWchh2zK9Brhhf9D9PubY3IiFyJzGQQO9FfZsWyMEsAskMQ/MYSE1Q/bNoe06sjaxZvpK7eSjYlTWDVxOaY3c1BHffP0rYWeev5wq+cVhW6bPwnwDEX04DNQfVUph9f60fT+Jxnyz3UJeb1XQY5ogvjMWiOjKmrAX8k4xos/DnCf95ovfCublWGsZ49fW2V/6jt72wD5KrQ96s/1gPuEzgl+wiW5yl0oMop88FlI3Y5PUyfPGKHBt6cu8v6ZzyayJi9qIrZ08c8ayiNAfip55GL9LgvmtTnptD9Nb5XuHPJcQWNveoeSDlKn1wPAbJ+kloinXRdLQomfM/CmJ3yKP+S4+l8bH4j7O2qXOX2L7ODvpnXQEOgJ/MgJ97x2BjkBHoCPQEegIdAQ6Ah2BjkBH4GMi8Jy3LB+z897V+yHwnKfi3Od13ZxneXxu3tNHxPhQ1A5zfUxYfvfzPQs8trf12tzD2rLo80qua8uir8f4vFSW+JfGdf8Zgd+JXwnJNNwdIC9pBsJMkHeNzINcm5D8OuDvf/9HIRRD5Nb/+j/613/9l77961/K2h7CMIQf0eTAK8QVBOkEKbj79k2lVon59//8RyEvhb35cikQdyEgtxtITXzMD3gptcUcyBsxfoIgJXkji03+EJO2G2ma/oW+2W404jcdyWSbyFISzTJ6vhZkFmLTdrPVumEsGiFRIyyr0IuVOCtfMYtjAofEBYTUTs1lnMhba5HZiwjBvZ2lVHJtlHFkLyOEs2xCBwafJM6llAzNFsXHeQjsQgwLxB2xZf9MFDI0v356YL+tF/YwIdGTL3HRp/iTI2PsdnogVwpdkMUnSyc9OWI4k+RcxHZbbfPc48RkH7FH2iqX6BHUH87Fv8y5ssfkk4uK3UQcp+7BXhHuD4Cc1nGRiFGOrEfQR0jj/NdODc9Wa8adpetnoZfIsUbqNIktcj3y9Stg1/adDOgZulxBIPc2cmX51eYQuZHXJMgDushr4ntMR6Aj0BHoCHQEOgKfAYHeY0egI9AR6Ah0BDoCHYGOQEfgkyLQX1x90hv3tdq++hguC8v4tbbdd/MpEfi0TZdxGtR4jiMXNu0Pyte9IS3rpsKjWVy1+9c35Wteff9Hd//8o5Bo4riB5M2XwVOIKkOWQaCO/3xnGR0iMCQibjJkmR3bIEG+xd+2zGJhPFB3f3vX5mK+3e3mr3/Rp/yaVPzuvn+H75sIp1nsh8Nee+ISy/J80ofJX7Zbjfs7pc68INLO5KchZwfIwAHyNMSyi1UqORkJkGTZEMMh/WSdDtR8ZTtjA7nLXpNL+NhWqVWNtCXXMOw1UP/AWAoIsp7cU8tJVUir1lv6zZo46JurCvMJ7OKfX4HdiNwsICFFGagoVeptILHLMc5ZiJyUTGaxZ6M9j7P14dW27HvJqu0MYmEWHQ/sqVtqbfs2PdhH36PLS4eRe3IYD/D9gwZB1ZIuf82v8wSbUqrkMotWR2yraVOPtpDlJf+RQebkndfa9dmXdr/wprN25S5KtDG2ezliuz/P+75f+XktuZ8jP1/pT81gNr4Wps88Xxd1KfmS6dJabI89AVnv0hHoCHQEOgIdgY5AR6Aj8H4I9MwdgY5AR6Aj0BHoCHQEPiMC6/dJj/X/XL/Hcnz1tTVG1/SPicG62/frcF3luv7wDeglv/fr8CNkfrj/+44uIbG23Xs+rq1jFv3xiL761RAoIbUqpNhUIEcPB3g16+bbXwrRKVm2GwEsyLOC3wDhuoFczb+ZO+E/HgYVyL/kmQZIMEjZUgu2Cn+Zx0rS7a1qKVKt7d/2lYv2328hlO80hRCFBJ2OJFqIugEiWBCgZm3c7zWyrmptd5DCNzcKkTdh2+52tFVVStFIbVsaicmvn8ag4TC2/kdy0YUGCEbLURWiNjkiiY+I2Onoq/gd24+PIVon1kURg5VazYNEHyN548NEkf3+FvpypEZleVRIQtsaiY9feg1W0zgoe5uIWp+xRVKLBCqVPRIfn4n+BsR2209saymx576AZ/YUSQ7bzc02aY0JGpPem/GRS/qNEKBI9Ej0kT5yv07h5A7xbp4Vikisx6/Jyem6kv8QwS5SoT9LZrStAZyGpVezrmccLRm+GVWV57n1S0/cBo3gEznH/mpmehnpo+2d3pT/KOEoI3T1SH8Td30WyXYTveZYx6JfTGGsjwnLf9TJ/dRaXrz5BcyXBC4x6/G58euYS/pz8uTpPZfnxHWfjkBHoCPQEegIdAQ6Ah2BjkBH4NUI9MCOQEegI9AR6Ah8agSe+y4pfpc2un6PdWn9T7IFo2uy4LDG61xffN55PLaY6qdKx8lx6WR+W2XJfhx5f661XCx29OU9ux7IRedu7Ah0BJ5AoJTdViFMG7EVZ9ix/Py3OaSXxKwWGYI1JPHt3a3Kt2/8rEJ18QNrW7ab7fvtd+VIbCEmehPW7SJx7kOaVWn7X/9SvdnJm9J+lEPI5ldM7yB1SyNXIU6JGyCY66ZCAo6Qxwcd7iCNIVxpQGI9UmpRhHbauPvXv6hVsqQc6SfkXyHvBvJ6zJe/OGee9cg4TJqydxdVekhdl0oOyEh8Q3aXWjQR6802IQ/ENnP+gmI/O/aVOgeIWBJoCjHFas5aNxogtSu5N3WrEmPyIzhCTNIH+gRRqWIZEfFYlTyZ21ZyB7PkZyFZZmFtIl6ysudFtDrm9ZXhEdV2W11ibMt2s+Vi3+vpOXvLvwu9Z48D+1/iHvSYwAtSyBW+1nXGvbkkfaRNLlzcEDxbSADCIyQxNomfZUPKy5qOtfSCw068W0T2NfK8yJYf9JD1RZprv3wKBHLP5mfkee3G/5o8loG/I35Yfk2eH5J0Q0egI9AR6Ah0BDoCHYGOQEegI9AR6Ai8MwI9fUegI9AR+DoIXHpH9dTuLr3DeirmT16/hNe57f3xWSr+UOnqwg+eb2ZYSi7j1cThkBa56vT5FpZ9L+PP7mDJsx5/NmeP/1oIlBB2hjCcIFUbgQdp17YI2TV/pXsr3UB47geJ/7uQf9d3uL3VdCS/MEkQYBO2m92NxhDFrIUg0+oIGajDpM1+1P7//a88FhVI1zLyeBIj8k+QvYlLjlJCxiQBFWzZs2QdrdXPF72Zx8sQq+3r0xZnabNR3W6y1PqOXw1xy1KMiV1qZE2L/RDW0LKtgX5GerTRwcelKnUUvMYhaVBHlVpEAHsflF+hHWzG4GixVpUvWEeNwDfKEn4jMpD/oPQRSQ8HSNOROlPIX/xgcLlODPgO+RJ6rhmitNQqijfJ16c4Sk52qdJn8ylF5Si21Q7Gkfypl/kyRn9MEqNyzHF0tE1Jtx5ismd9YlJLUYVsR6XNqQmXTO8FHNe27GOC7M7f7YuT7VajMDYb61okhujr0dyLZZ780ZEpzxhjzuQyfpHMHxWeZUVwOvmTN/ds5BmYwLIUK6K3PLLfyFvm/JNy8VzkWfoFW35FifyELPKK8B7SEegIdAQ6Ah2BjkBHoCPQEegIdAQ6Ah2BjsCvRqDX6wj8YQj4D9tv3+4vR+Cx16MTz98iv7yxX1Twsf3/ohZ6ma+PQIGV1CbkKYRpCNR6c6OQwhNEpCC6Qn7lZ60RtPzcVUipNof4QlXZFJU6k24ZDRkW2EopsglgEvJt9+1GgpDd/vVN2399EwwopScN+ZXRm6rCWqm11a7MJ0i3ARLVLmQQrUyyrXxZO9JboU70UqtYEIk0kWvYH3T4/o90d6fD3V4h6ip7m7/q3Sv/zvAIGZj+sua6UdntVMpcR8cj/pv0hN02JSwu1DgoX7iOkMN0pbVM4DWBi1zYG/6yKnvR8TD2st3q5mYn242o3TDf7nbagXutVRGWtCHusL9j36Ny5B7V9DqnnbnYOGZxEeoTIBObXkLaRrLPSNyCXWpEj08k+lWhhm0Fw+z53N9OQwKGiYsUHGspyj4n7tO5f3PKhV5bxBIfG2Llz8R1YvaU4OKwvsvsAAAQAElEQVTC5fI5QgIOA/cLEbrxtf3AeWr2h7YHDquJK7WK5VK4PxtV7pfNfCU6HUaLMPTzEyCQZy0/axmf0278FnkP/+fk7D6/H4HeQUfgPRFY/o75mfE9++u5OwIdgY5AR6Aj0BHoCHQEOgIdgY7An4LAZ9zntf8t+Zy95J3mImv/SznX613/iAjkrn3EviAUaCvdRVBP5/LsrcfT4pdQ1juOfi6v2eSS4zWxPeZ9EVjuzaXxfStLZQP5GEJrhGwVpBysVqtZatX22zdV5PD9VrJU6NBNsQoErZ2ZlcM24TgwKZvKlRNbSNx8AXuADBz++Vv51cDR8wM+Um/QqD1kaohJ4d8yMJq+0lsN6YbfdBTTV/tSOFxNgWg92tO3bVVqN9KTnKVWzFXjODTS1ra2N5CvkHjJZ9Mza4IQHhFXSL3dltZIHnu25knG32aCBKvIwH5sbFC9BGiAfLYtl8o2LCWG/tge89Kk2KIZZQ8FUlrZm7EJYR+2ZeMraRj2YopmUlkzZtjpa0LaoiWxX9FDsGSmNhJoZxHLJDWN/OKIPkFSsy1N3MMRXYsv601fz7FlrxN+thXcEpPRnufRcWtrGZtQL/9WcXTbpHXUB2Jj49RRgo/bJG4T2r0oDa+luXCfMkbALQNgqQmT5KulAHORWLfnfoNR1rQcxYumFrueLytgBbhqMmGcrPEwCv5YQl/EKvTNc4n/gove42g9kPjayFJO27IdtYnti3P7ob05f4YL91VXxLE/ew8LkFcCcqN/kPmL/B8jjGkR1NOZGqdJVzoCHYHPjsAv6T9/b7xWfkmDvUhHoCPQEegIdAQ6Ah2BjkBHoCPQEegIfFgEzv/35LrR5d3VpXHtd66vc56vfdH51W1dwm5tuxr4+xdecht5z68r8vj772AhefljM0F0PKLmff9xOg8xztpytS37uix+7zVmj4/Jk3VX3MHCIWSc2NPkJ6O7w+9CYP0zcq6/pKfc40dkgkdqnNOFMWuPPXvPWSsjxG+kOUNqHv7zH4XgG9HzJfDh+3flVzsPIT8gAff7Ow23dzyjS9dSNOUAiBC+I+SreIDzF0OIzk1IVeYjMm2rDGl5KGrjZreDwywq242m4aDNFgI2gj7Rg23SkFjwbMj+9lYVX8zYR93Sz2G/Z4UuME70uCU+PrVWfCYtI05KX6VA0OUvLUnDftDdd/aTEsTv2e/h7k57JPsPLrblYhrAiaHUotQwdSQMEjU2KlvI5Vo1m4rsCrc8qTDGmFzpr2ELYZxfpT1SJ18uKzeY9DQsS6oho8mX3plysmirbrYKgRw/4TmBdQha6+GRWgVTtRt3KsKZEjHPnckiRyyW6bXRpajU2sQ2LRyTEpB6DLLdRNyHsuhZOBfWfjBhSMzEs2b0c8H09BkcIy4SvSoj4uKLsVOAeeb+lwQT+fOMt3uRv6XHrCT/vViO8V0kmZ8j71K8J30CgUt3Zh2Sn5lF1vaudwQ6Ah2BjsBnQqD32hHoCHQEOgIdgY5AR6Aj0BHoCHQEPi8Cl95fnds+7+5+TefneF2b/5puXlLlUqcviX+e77rK8yLU3qcvcfowx881Mu/H7C0ixh9FVw+z8piw/KxzneNZAd2pIbDGbdHbwie6lLLZqNTaWg55a1vb3a7ZQoLWUhSS0YwK8XnzTVsIL/+1O5Gk+aIylIZCsuFXdlvyTUq+CSJQLtpQZ1uqdoNU7gZtbgeV5EE39vEOEteGNxw1QvIOEJt6cFgz1wZlN4yaEBhZiZjkniCMRR5Tf4LQG0NsQyA3PT1IClE6YUsMU9w32tzcaPfXX6rsOYRsId42Lo6LJsi+KDZziMnoqesaXA6asDXCfBw0URPGV5g0pQdsCRsxDPR3WIldVOqmielb1E3uiV4naqbPCIlIOaqYeumdvEPIY3KLlmxrG1I48egFSYyZG6JczPMFto0zeVMjtkiJD/b02uy5FPywR70oWaeH7HmJs026WWJbxPbFFE8Zf/gPf54KWNbBeQoujM207Jd5w5S+p+jIeNQtawTXibmyt8QgmUdangsXt/vBc0hc/KY8j8RdcP2tptYbPdrsFDmfv3VzEwkXQe3nJQQefcAX9JbxUoJu6wh0BDoCHYGOQEfgNyLQS3cEOgIdgY5AR6Aj0BHoCHQEOgINgf7+qsHQL2cILM/FMp4tP5j6wex+Envk3tK1GYEF1fU4r/TrOyDw6VOWfO2aXWy2W+VrXJsfrBCASCMIGW1sONmMOSFux4zYKiRjiNkDxNsegnOqRSJG+I6QYgsxNkHohnwKiezdRtPGEmf7slgc+NuQnIwh4qaQcUgeZJOvkLeyHhJZ1YJuVUi9WqhHzGEPGUt9Mql8+8YAsQeZmh4KBGmFgN4gI7YhRC0e0qQDZPP++z8a7u5UIYMLdSJ1U5XRZc6TPuI/ijoQOG2ki/RmsxHytf0JHUBsRmxmblsbeghRG9ltd6zkJKszIvhwVfKV7VZ2STmFqKwFXOh1QuQEGBgrPe/VvshmTxOi4xGsB0jN7O0AWZzahRyCCHwg+Nc6fyXdeif3GBzBp81Zz2mbso4qGprH5craoiYmYh99WbDvdaZPnvFe5EnnCw4gOluz12iQvQqW0RGjR1BP5/k8C7ZlO+oPEnNE3I+Mi4hbFtsiE4Rw8PghwdqQPiNr2yfUg3uktR7YFmmGP+0SJC7JYzi81P+xXH2tI9AR6Ah0BDoCHYGOQEfgfRDoWTsCHYGOQEegI9AR6Ah8JQQuvY+K7ak9xmeRp3z/1PUFn6fGr4TPpb0+d3/r2HVMXjKv5y/RExt5Scxb+a7385j+/HpLludH3HsusRnvrU9rQS/ytOfX9Ahe5/LrdhrkIz9XsVFWhgRUCEJynQgrSKkdRKo9FykZ2e0EkTtCfN398z3/vK0Oh7F9oXqAaCu7rWolJXryhRwux7kZXSBT21qVIWNv7/JvC8/5TX14UzUf+lBxyxvCNhJCs5h4iE6XqhCZidzUqowVwjZhsU+QudlHhUhtdmJiz7pt2WY6Kb86On7SPB+JE4dtrpLNXtBD5Jn8w3SA/2S/2kP9DiqbAhKTTO8iJH1O7M92+7XLlT4nSSUj9nyJe4BcHSFn4ZDZA4uNJIRRB+8pfWLKOB3tyTeTwFWlVoncFTIZRamb3LYxswfiByQ1bWtTN9gLdbCQXxxZTx/JOcWGX/qOqJCn4I9fzraOj+1MZ2FO0tZLARODcVugt+SMZG7yRKK/SvIwPCaXkrqoHHsdwVsRbJdcYzNrkVlf7TGGp4QbSLjajUZXgw2ceSIAXCrmWRnUMNT1I+sRHAlL/HXf16zYlm3ST03sh/PX5LwaY7YQwSE7WYTpJzhpXJG3anXZ/TKu8ua5Xk3v1cX3fLz36FpHoCPQEegIdAQ6Ah2BjkBHoCPwmxDoZTsCHYGOQEegI/DpEMi7rmuybOb8PdQyX9bX8Yst4+K3jLF1eYjAgs218aH315g9tdfleVp2e80/9sXnJeOSP+NL4t7DN3tAwh1cEpYalfDC0ktYxiV0rS+2Pv4kAnmErsmzU19K8Fjw2v8xP9Zy068Jy8tZ9vu9xqMMkJONjIJEHNHbHE+oI8isOdvd/k7lZqdvNzfaQvi6WgWyr0AslZCWf99p/Pu79vmVzjdbTayF75jIOeTr0oE8EKAD642gZCqIF8KVr3VHCEYXNsrZemGh2RiTJ6SjyFNVNAyj7ugzuZUYQUAlHt8Qv/n3gkNsHg7skfrRcVH6rRCWm91O22/s469vMvGtXhwQ2xrHQSOEd4WsHiCH75DJQWNibYRQi6Mgwsc2T06XqiyYPbV4cgzDoa3jrcp6QVyKbONKLDVG7kFs8ZGwi8PxgWSGyDyQI4R1+hnYP6sqxFf2kTHzQDnhG72QP2PWhV90iqtuN6rsu3DvCjpJ2pJtRsu5Nh3leNqxMgFbrprAMs9G+gjZvuceDPRfayUdvviH5G5kN76JeY7kPs8i8SgRQq65oys65uecJXlmR9tzj7o/bPDO3uai80JiIvPs4vUpo+nd9lNuX249P6eLfJ7N5T4V2s3I8G5n8i9ypQh/x5z+w4IrLt3cEegIdAQ6Ah2BjkBHoCPQEegIdAQ6Ar8OgV6pI9AR6Ah8PgSW90+Xxufu5jmxeSP93Hzd789BIM/FIsuuz5+nxf5W43n+zN8q99vmSWfPkatVE3xh8Yr5gudlU+LXctmrW5+HwBrJc/1ShnOfzC/53dvicS73q7NWttutSghOSNmQhiFFQ5TG5lJkSLADayNEpvGL/6RJBwjcELaJiVRXJS5riZvwHyH/3L4S3SmxEyTbBEEZsjDEc0jaUouG/a0GSNA95HLI0jQdMjE1Q77Gp5Yi2N4m+28b3e6sCmG3OUyyrVI3msg/QApLySAVYpLHhuCT4I0PEnrrD9+J/sRx+/07O0KxNJETTcllG3ezr6HNN+x/A15soc1nYnmIu0qtcqkkAAEcbGJliXwVbNCY5Yp7htTHb11vhEg9QDKbvgu5Sq0q6JW9VeYZC3iWSh3yKyPpFD3jWsgvfE8mfFIr+5rYd2QA7/RnpyE8sXP94UxM7mXGLNqmpKM2HGopajNqpl+Msk17VdmLchiPSPRHZF3nEbfrSy4SUkw9HQ/ugYJ1E+5P5uw1PFs8sq+JtZFndmIPkeAytWcpHpclfichn4g9eVLD9HGaX1Fsy/aV1Z83L/3ZbnXO5z9f4ccMwXWRH1e/jOUNNuI3yNFTdAQ6Ah2BjkBHoCPQEegIdAQ6Ah2BjkBHoCPwjgj01B2BjkBHoCPwYgTy3nORa8FZv7b2lvZfVecte/4AuSZ6iDD083ci8HPPLzyZ4a0mhbhrZB1E0QSZNUL63t5+F6yRUmJzc6MB0ndqxNYcE7IuMSQRYXItqv/3vzTkq+DJ2sCNTsTc/e//ShBsDmEJWTgW1m52OlDngD28WcH+7d//pd0W+/6A+6ibv/7V6oedzbMGDauy3ah+32sH8TtIGqmV9ZCxhdgNeSeIPCUp6zltz/1RV5Ym6tpW/s3ifNW7I0bMU8PxIWjKPktR6pUQv7uttrud8tVriO/0mZ5tEtJA9FY3sdSe2FdWImJedzdKnjYnd+pJbrZKfttK7eTBrEWyr0i+jLUtcV9ci3J/hv2ezaRrtaOUog09llrhLyE6IdWVg7B4TfSRseXGPiI5bcv2g1yxL9LuMblTF8dmtq3Us+cxui4cZFWLobbWB/P0szYVcm02WwWP6Ou1J3XwftIHh/Rj7tda2Dgt+ig4sR7bRM6RZyUS60vFZc750rjP7G+aPxdMn+DMT0Z+IjK+pN34X5LX5HhJTPf9vQj06h2Bz4DApb+bXmr7DPvsPXYEOgIdgY5AR6Aj0BHoCHQEOgIdgfdC4Kvlfex/E17a6yX/S37d9joEFnxfF/07ox7v/PztcObn3ca2yPna15sveF0br+147X/NZ22P/3re9d+JQO7GIq/tY/kZyfi6HMUmK2njvAAAEABJREFUGDIuJF+ISkH0pa0QnxJrUiPkQjbWmxvFFEJs+9//DRc5KF+s/u//9/8pthHC8fC//5BmUtKOELEhPWupkqx88btpROpWG4jcyJacrbah3PKrmodRtiE4Rx1u7zSuSM7mV6qmgjMkZ6ml+VJwHg8HCXLVFR+pfYE6sbeI5UYuF+KbP/MyShM9T/hmv46CxD+Ci/KrWA/DHSGjJnLHfkPPydPmwzTbj2taHfG1DZ3YklLroKmRiqGupRF8xuHQxoTZRWW3Q8U/UZC9lb1EEsfCfI6HlmeeHK/UaRp9kLCpDk7Rks5KRjW3XJhvIJ4n8LGZxA/JPILazqbjM0+4LjpqO8k9UXMRiih6RmGffXCKkthFMkfiG2n+cYNwFc/AaR7bY0IOCubKBnNDZwlhHmlrYB6H5f42PdhgcJEiuc+LTBP3J+vi3rVYGsg8ouMxmVWCGYVYRx2rIvja1umIvpbTwpmy4HNtPHN/6dS2bL807Hn+wKTI87w/mFcaj7ymrcStZZVjbf5Bx3C6z8QwbfjxPGkRzD9z5uf3MfmZ3D22I/DHIvCpNn76i4WuX6oT0s+OQEegI9AR6Ah0BDoCHYGOQEegI9AR+GII5H8bLluKHlnml8asL7Jez/vFRdb2L6T/9FaCz08n+bgJsj0EdkT3wiv6ZcZ7z+W9JCYWeI6w/bghkuiS/Oh53ZL4a6vUvbb0rvb09IgsS6/p4S23FD7mkoQXiVxaW9sKvMjPyGv2/2lirt2o5eavxyubSoom+C6cQcb2M/NUjFRKhSzNDcN3gHBkUPihETI1ROcUMg5DhZg8fP+eZX5Ypdv/+R+Z2ebmm+IXvQk/xPBqqt++qWy3jcC929/p8P1W4+1e+TXO0y0E5ve9xn/u9M//+/+1POZqh3CbZGcmwaHJ1IiM6Y3cw91dy+1NlWuRnVWr7LaNjM764W7f7MEhf8mII79ieoBQnvYHjTf4bq0ySRtRU6KW2RcGatjo2IQeycz42UWbSizYpMamhMjeYdsp6/n10wOEbqkbLYdN/uALjlPGZSG50W0iERJIpWgivpHS+Jq52gJ9blJ3rz0keepUyNuIajn1nV6b6Hgkb1RqBb9CvoG8e0j1SL5+PrR8A2H8NY3f7H6vZ34S1hue5LUt2622bRmnCIlOut0srMQNbJs2X1oe8sUjMltfcc1fQoSN5GJ4cJZV/dSIPHBYTWzL5l5ha71BXk/ktsFX2Ll/LB1PMz5HcHvqTM0LvT8V9tHWFzQ+Wl8v7yfP6SIvj15HLJi8bLTMX1wRMYpnT/3oCHQEOgIdgQ+DQG+kI9AR6Ah0BDoCHYGOQEegI9AR6Ah8fgR+9t2XgeBcMPVzhcAan5X5S6s/7nm2zFddfM+5Xruk6xnHOu4Z7s90+Tm3dU+P6S+vss720uh17CX9pfm6/2sQuIT8YnuYb7Gan51LIuw6O8x8LeFAFVJwHAcdIDYnxKUqhGHIzMgB0nW4vVUIxAphXCFfQ/pGBojdWqryNekGkjI+zv8NoXhiXAocJcSmJrlYYu4KqWbTirSFJC7kiz2GaRpUWS+1yosQM0HItXXyCAIzfd7+848KvoLUNOulVrVc8Sm1/brmUqsqfdXtRodqRKp/32lzRz83ELUREo+QcBMScpVpO0cwia2U0uYhNwFLZTQkjTSxLuruIbjjW2uRDVmIPXEJcqmKPkC0poZdYm62Wjcy80hBF7Fuc3JAPsqSwWyA/D4QLw7bsk3xSWLfoj5m2hpRsWXCekEwSMUiQIU9GKn0E8wrBPIGKcxLmXvS6hiTmxz2HN+W0LOXpnOZ8Gl+6L/rDKapXegt4/lcZm9riVMkUEWiHyV7G3n+M41ewMY28Dkm8D4jxovbmu15/cI1eSLccK0ltkhC8swteuY/I9nSIj+T54+Onf8C+yMgyHMX+SM22zfZEegIdAQ6Ah2Bn0OgR3cEOgIdgY5AR6Aj0BHoCHQEviAC199rfsHNvtGWlrev63Gdem2Pvl77U/Q8V4u8dM/BbC0vjf/o/uu9RX/YbyyLPFz5HLOl9/X4OTp/0CVcDvNsguH1Z34GXh99OTJNreWy12ItghSdkHqz0yYkaSMaJ4Ug3O5i22rDaEg0Q3gtgbf/fJe+fQOIUaURYPNmbMt2c2sEGiTjFr/COGDdjwcdIDenTVH5a6fNt532d/uWJwTZBKFpF+0hnO+Q27tbjaw30pL+KoQuaWRb3/7PfwtF+VDuAOlaIDJNLEZpOCi+A4TewJ7SUZU1HSBKt0UHDdJ+UMGWuuJwi0XhLJWVNp/kNmKkJhyxCvNIs9PTdrtTfnVziDy8FFI0pIrpR7WolKoKCb2B7M7ctmyLi1icJfMkF0ex5q+nD1LDw7jOeTZ1oxwL0Rk9OUNwlxDpydOMXFb50stC6ofoT4+lJGcht2mjaDls0+8GCA+KX+ISEyyVw7nMYjPhnGcf7FrrDw2l1fB7GdeL7X6xl8o9iqCCix6INOmhMH3itE0On7xSBwOnm2TBdoafkqWzliTpFmmG9788qP/+5X6yQrodybGW2DD1syPQEegIdAQ6Ah2BjkBHoCPwAwLd0BHoCHQEOgIdgY5AR+CzIZB3XZdkvY/lBWLGtb3rlxG4hGdsi3f0c1nW/qQxz9O5PGf/59hl/py4z+KT/ZzLfe/Lyr3lfbSlTsa3rJB8kbfM+blzrX8G3mInQfdcns7bWL+Qq5YV4iv/Jm/I2hCxIav2d3dyqRogWA1hGA4saxVy7e7//b9GEMrW3ffvTWASVSBFYQ/lWiBcITEhIivkpE0VJF+zhlDcQ+x+h+Td4B/y9HCAlBUH/rt//Vs3//63tn99mzk3iNA9xHG+hp1KketG+//8R4fbvQb8R2JDBMvS5uZG6YNMcLv3X21uNxtt60wK2pDB1XGhVeqOowrEcKFnucie14LBAJkcEhQj/pPE1SaeulN+rTTYaBi13e1USm01bavhFd9S2MMksYf4YfrxJJfoYULU/PDHayF6a537xqSQsnGP3iT+izSDWg8tw9E+ZSQo+5nolSSiQ9nzPhKWNXue597ZeBzl/8/evyg2jitb2uAKgJKdVXv33+//jDP/dJ9zdqVticR8CxRkSpZk+Zp2JpgMIRCIGxZpVxVXUUlC9paqv5yLAO8vItTmmB5P2yGyCXi0fbDm/o2NItFS3b3kHizHtdvNwshtpQlMRu6h0V8Rvt1ymxNvpjgRyFg0YZucWvX1b3HscEC76nR/vs8PnLkmif4i4sD8qgkp2A596kBeles1Qb+6/tU9c20PEPJ8EWwQF9OudgQ6Ah2BjkBHoCPQEegIdAQ6Ah2BPwmBvteOQEegI9AR+F0Q8DOvpSz3xYO85bTrVyKwxNO6wzw+J/b7zeRDtnwu6e+C3fP7O+Xxqt3XRPyc+1k3EoiqPGarLo/Td9FaTo8toXVLm3/J0Q0u5VVNgrd2ssx1rL8qt4OOE7W5105LKv9zL/3nXuUfRpOZJsFM+tKnSbEIFBWtbm+03TzAAxZFRCVZ1z9+sEJi5tbXt7eyN5b6Bq/f4jXpVSA1TayZBB4gMm9//K31sKpk7M3NrTbUs19EaA156zd/N3c/tYFUTpMUKcFoUXcstV5E6OHnT61Wa2RQyhB+46gYhkrm+u8Bdj0T2av1jUyeei9biL0NpPOIb01Et1t0E8OBTqWaSz4iKZDW1xZicISsnuPsgEDeAYgKROC43VR8NpuN/MZ0Wq00ok/eGwRxgWW0TOjOK/ZAhrov7fNAMoKVFJKl1p8UjEq2SQILUtU4k8Ol+mNfnLaF/QM3Gi67tZSzVuBujI3dxN73efEp9GFs0pAJLIoIrKrjwH5MrtpHiyNi9rGp8FF7oqbzjOBd94b9o860qO8aEY/9uHa9BrWPycs7sQ/CLzy2jC3Y43y9I1KdG0OUikMdX/vhfiy7+IiYNY8WZhE7G/q7nE7X5F0S6kVZgFVNXhT4JZwbcB6/REO9iY5AR6Aj0BHoCHQEOgIdgY5AR6Aj0BHoCHwWAr1OR6Aj8Ecg4OdeTf6IDX/AJv0kfJn21Nw2y9Lv99Db3fPc+OrdBrg1eXWSLxzY9ubxVJtLYE+tX2ULLf+I2aPoY4/42PQfld1tL+VldZaRsz5/6v2R933TRJcPs13myeobkEpZAYm6MdkJEZxyxpRVmG/v7jWsb+u6SbWaFvYsp6QRUnUmOmeSzW8DDxC7Kwji6gfBlclbSbVIlVRzDhOQUbdfveYPcib6SPjRTc29GUJbRPS0Iq9j13/9oOdtJXxN7tpX/F5wkpwTeyqy3zRubVJKUYngxFqiZkh8SjhWcW/OUwlOM6z0bLp5hGCNCA2rAddCTChSIkaKPCiC+U5yzrRQ5KNAOkYEdbN8OK8JVIvnJCMHFSCECzJBxk7UMiEtsKJZXMhlJk0hQX4bE6En6tvXBOvkXtmbjo5xnDRBTIse6tu8K/pAX7olE70Y3JslInAPyXGW3dpEXyzI1zCCdez15FrVcffhHBMIGJ+UE1vI88oyxjr9zwvv9znRS0TQZkjGhNQFTHNKStiZPj3xKzvxYkRS7KSQz9fE47wWigjxIR+2W6xfFPIIWfr6XrOtysXgVy5y23AZwOGV8W8Ma797PL4xVQ//Egj0JjoCHYGOQEegI9AR6Ah0BDoCHYGOQEegI9AR+P0R6DvsCHQErkeA58TXO3fPlyJgTqTJS2O/g3/bm8fv0O+f3GPjWr4aBrWv538PpfKvG41/rfSwCk1D0gQZub69UcoZgnWE74r6jbdTHO7Qb8Nu7+9nP0i0LWSb39wlYOcIuYktIOBqrBuKJArUr4WOCPgvGwshc3KTZBPEY0QoQ7j679XNCkUKCclFIgiRxvsH+Q3fvF5rWK800K/oI0M8Os/geHRFKCBPI6iNLsTrE6TmCKGciQvSCpKujtYXEoo6c4x9PU5bSOWax3RnUZA7JTplzAkMva5QoNs/sEeE7JPzoBFSutCr6lH4RMyWISuTsqxLJtPBkL4SsSY4TUab1DY2q/VKljys5H68HxLNJ3XtkxhtGOmnkvRcjwK+BXLYBPW0GSlDbZyK6+AfEczmMyIUMctsUZ1rcTiuCjZc67ozWlrPBaxZBuKiiR7cr+fvIsF1XSQyVp56jAirT8XYWxYrQZ6IUERUa8Q8euL9eawCTnWEYZ1dvNPZcs1nSo95r/F/qY+zH8tLc7zF/7i252/J97pYXxP//JwTr5/L7LUm53y6vSPwByHQt/oHI9B+F14a/2B4+tY7Ah2BjkBHoCPQEegIdAQ6Ah2BjsC3R8BP7iySvv1ePnMDxqzJZ9b9OrUuPSmY1wpPz5+X0ztq2C7H056zda4oKp6W2evrfC73Nevewcf058yn5G3V3j/j2/r5qtENp5f31yKPx2Wm+d6RPOrskUwO5gSJBrFlbirxYWI1GCfI4FjfaHt3p/W//12J2wnS18SmycVhtVZEaHVzI3/986ZAE8MAABAASURBVI3f+CVPRGjabFRLM88QyoJs3GJ7eHiQaxaTgrX/ooRn9cXm0X5+e7O+VQxRF9tJqUixI0eLbeLHGTIRRlH2HU1qep7IhgiZ8BG5Cz2YT/UwQoAmyNqcBg3+yupIkn2w26/sxmm7kdBNLIeyHBPECF9FkiCOC/3SlpQC8yyJ3O7FJG+gR2CXFMREWC+K8CgI0blDNCUT1uSJTG6I4GpLiV9bkMzs1/NSxjoXLpWVFwebCgUKJzpJUaQRLCbivKeIUERUe/u1K4UigrRzP/bT7rBuiWB9Z2t5H6dlrgEGtkWEAkys+39caZLYQ0TYXCUiZJs4Inb2NuKL+fBc7OlgAbt7FHu0PbUcATgWGz0iIz1O+FffDKbWvY4E6xZUOZ/FuhQK1nyNxWG7BbWekUL1Gnhcik4fEaGIRzntdcJKDIHaiy4chTULwy85XdvyS4ovi7qJS9J8A6UJajvrz1+b9LEj0BHoCPy5CPAvCWz+3O9TlvrZEegIdAQ6Ah2BjkBHoCPQEegIdAQ6Ah2BPwoBP0u8ZsP2u0auyfXxPq+q8Oz2eJ7g56zn5GRRJz258IyRWjAnT59jPBP26cvn9mf7Qhq54m1d26N993HOtQt8gv/OXv13+iuGVupkKLn3HcDN6JKcTPCJRnqtt865kt6I5dx6tZ9wsMlS148+Wk2PR0uPUy8u5XFFBn8xvaSm9X1Rguv8ESvpbqPtzwdtIXlNOJnwmu7vNNz80AgJvIW8vWNMEL4BWed1y7TZVsLXRKx9VquVZqJR+ufnT3L+VDEvB/Fm4iwiKRB/pXGBZC3cADlhUyjlrBvyl+2oCBBCAp8kiDv8RuzDsFKyXYfHhB8sHmfR9mGjICclVbZF08NWG2IjXCdJ+G5/3sv5KuGMY0QoIuZ49hQQuJNjIVNZkfuU0MhRILST+8BHxMpHSBF8SGAGcb55EAaWJ/kwVh4jQhN7mfWES1IlzPNgkwCPnkd626rQp40FojMi8A0Jslu27+pGYLNTk529TSOixkVENUUwWurs8aMQZ3m06CBOrGt3RAQceFYeBgU4ez9+u1cczmGxbTtutQU/zHMufFE46cHGpRiTVsOjxeuBb9M9v0Z8jaZRI/UzuPp+cVjZcF9wf1o/J+5dCrbrHzAuh/vSfMxrsy73tVPr9fA1afNPHkFIlk8uuy/n2pa94csr7jbRZRPPmfazI9AR6Ah0BDoCHQEj0KUj0BHoCHQEOgIdgY5AR6Aj0BHoCHQEDhDw88MmXljqnjdp9mvHFvcxo7v4mMzvndWdNnnv3F8hX9ubx2U/nj9K8JT/UJa+p/XAHE/iAuvT09ZZYhehp05vsASxFgby60D0RQ/3a3lde45s8nyG5rkcn49aerwsMsFyCYZOgng12ThBNGYIs4hQgqxLEHwTRKbHIZL++ve/8d/KBy6KCJn420CYmhxLQ4Z0g3iDDHsgbg3ZtlrdKv66ld+4XeVBKYUiJ00QdEGiCHJA8JlINIlMUjjOSYGv9ZwgaSAR3UNO6PgW8itlolX9hvVKmZxb+nBOcdSe8Es5K9HXijEHq8Rvt/MeZgIzlFJSuK+B/oaVKont/sL+koJ+IV5NakZg4yyQiwW8LO5zhFws5B7IIeoO7F3ktK3s/BxviQhFov8IcgfhYEBPEznFEUPWcHOj9Xpd14L6lkyMSU2/1Yob7ORMUlb96CMiFPEohd4skXZ7pTeHRMw+XvP8RULOeg8dBUUE1yMr0XdC16nDdovXyFMgWo2N6K/2wtqE3ct1v81uG2sR4aWzEmAVgQ/YN6cI5tRp86ej8SyauPaFuOJaT50OLVxr+1mEXuXQ4+0z9225JtO8Be6Na5w/wOdD6y+TW5/YwLHYjvm15wv+D5rXljgX586bnPPp9o5AR6Aj0BHoCHQEOgIfi0DP3hHoCHQEOgIdgY5AR6Aj0BHoCDyPwJ/5FM+7bthYX8psb5Z59rpPnuHL8rrorx/lvTU57rbh18bj9WvmLdbjNf7d53UI+Bq+LvKzotI/04PKOkkDBOSQtP73v+SfLZOZJjCL5KnMPU0hbe7utH140AhZWW8fFjghKlfaQF42mwnU9Wqt1e2Nys873d3faf5K50IuEhFUxMEYkTSq1D8BSVu2oyqJSj6TiybWJmwTJLB1y2a70UQPW0hX90OwBEFYWS9yDutVfZN4WK0EEymvRQTqTLqufvxQRMhHRChSUKqQc6NCXucpJvNCdU0nDxaxu58tZHdmvxGhqH2w4HNBICYIyTysZIkIrz5KJAU9RISca2JfIzhvwcCyd2TdesQuntH1EyMb8lKViGAaVfe6JSKU6M3XrmLp/en0ETHj4bgmpz1na0TUehExG/h0XERUO9OKLx+qYsNC7LufQtCa+C1c1MrF0bNSEDdpwiZUJqpfwez5WRFhof0RSbIUnThsnCXlpGE1cJ0Gpcz9ol98cA/5Xi/c/6ewW3bn3TZZ2t9Tn1GqV+AJ8u9Z5zDXpapHaw0Aj4dJrpg5qMkV7u/k0nZQ07XyHquhf3QEOgIdgY5AR6Aj0BHoCHQEPgmBXqYj0BHoCHQEOgIdgS+CQHta9Nz4Rdr9I9pYXos/YsMHm2y7r8bFc8tmr8/yeVo8j/Oz4+p79uMxcvZu82XAotDS/K117+lYvKG2/+Vo+3lpWQ49dvHBaIfDxTpjhSt1iPopW3XuH2cQMLhNzrh8qPm62ikg10z2KkLWC+Sb+9pCuNp2/88/GuHN7v/7P3BPRat//1vD339r9NuRAUnoW4W7I1LW+uZG9U1NqRJnQe5K7EHeBXmt27aF3PTtlVeDFGgQWyaXk/3R7SeOkR5GyFjHpCHL4zROigitIFIjQo5J5LefOIabW+Eg78NE7jSNkNWQuu63Ep70TC+yyEdR+A+53Dtcm0w61tEf2IX4F1eCIHc9v6XqHoM9RyQlj07lnPhaLegm7Sz2tdhehbxtbr9CjzTMOdHWpIG9eT1DXjt3FfJO+BXyZuol5kohcZosVTtsR4KFwn6dZyKmiXFyT55r0UcL9+gYj/bxaKk6ea2flTKv+HeLqO0xIqrROZeyM9Zh2UdEyLUmFY30J+bF1w7PkdFrckonx6eSwNaPBf96BjcvSsWIeFmYy3aL9Sa7HLUefnUE87Z8duQ6RIQi4qzLWxdSSh+a/8X9eauX5MUJrwnwDXZG2rVj9M/qLPxuOUh73PBysa0tbZ+s00L93UPZ5S6Z9rMj0BHoCHQEOgIdgY5AR6Aj0BHoCHw4Ar1AR6Aj0BHoCHw1BJZPiE7pX63fP6GfU9fBto/aOw8MdSwfVeuKvLRy/PxyGTU/k50/j5/M+lG+arCTtChjd06az580vgCL6mosd1Lvkx1WmHbafBn2uLPQdFSHtOnxuI8/o/AYvlIzZ5Z/U/MONAP34Ttc1jqlX9cAnGbW8OPH7kYo2vz8KUFkTZUAK7plbbi50Y3H2xv8in7+n/+j1fpGm80DriH/SJtE3pisNanGzee3cjcPrENi3t3fK2MLSbYPN87DxCe1kkcLhJ9JS9nRcyTicWItQxoXCM3m04ixvF6Re1PfUB43W8EiwvVRFCLSxKHIE+EMdEsd++RhoAInZjzrW8jbrEp463al/ONGJqa3kNJ4KdKABKlmUWANf0gJgm5akIURgS1XyZk45uIo1C5gm6g9jVtZj0isSBGheuQ06/gmbBaTvREB1ngwCh80yO2t8kDTnuDvIRidKcKfqrkioo4550qew/x7QdccESHHTeBQyK0TR+xs7tX6gRCfwMd73rmJZtg718LXUmIaVcQREfQ4KCdwSOw5pPAojmDCHtCuPs/1fD6B74Ym570+bcV7XsqnFdbXrNT+6bIc/ZOxmxfG9g+sxw1w3ygxbeI50/3pudc87o2/RnELTX5NB71qR6Aj0BHoCHQEOgIdgY5AR6Aj0BHoCPxZCPTddgQ6Al8KgS/0XPJL4fKVmmnXyONH9dUeEJ4ar6/5ER06p+V8F6dWQ4d/zkf/8Ss8367sqscFGIH+KI+aQFZnj2O/5fxs0MWFZYZL+sUk327x1E4/ahOnap2yPV8/rW5vVSBqi79SGYIvQTQFxNuP//X/CIZOiiQTfz//8x8Vk3WQvP5656DeerWWj9jdYCvIWYKYFTmHSeTp/kG3f/8lv9Wa1msNiIKIhDCK/JqkVcoaqR/YTRQ6PiLUSFrXrm9/QkB6reZgXRzjSAIFnO+onQm9VHHcar2WSUDriiyTkdk29uM3igskcUFfs7beFq2QdAeJfL9RHouGSCrbka15X1mPRYqUk2ArFRC6c43Zr0DyThDClhGid8veHFeoY6Jc1EwpY0ryEdSQxRPWItgPMRP7tdjfS87rHHVO+Qj7TUxL3aNSyG8yM1Ggh/hjP4t1rq3XI8LpqkQ86jZEBOFFCV/PjftILym730Nf4WufQp9V6L1ycdr5EWO7a9pvKbY5t9ebPWKO854tXrNEhCJCA/nYLO67/aJdPMGg5Tn2C9Yi5rzHay+ek8vY7+XFCXrAeyEQJPI/Gy2oLzxrNDEeGX7Fyc+qf4aq/Ir6+5pd6Qh0BDoCHYGOQEegI9AR6Ah0BDoCHYGOQEfg90eg77Aj0BF4OQJ+dtjk5dHvEtGeIb5LsvdOYmzeO2fP9wQB3wNPjN3wKQgYe8unFHt9kTRC/G42G5mIi4hKshXIvp//9//IXxe8vbtTyoNM3N7f3Wt7f191kxOOcekwURhobDjJimo+fyV0nUEOwijiwGmdwedMilpDsA8mo1H9lrDfKE5DJqxUAjoilCBZ5QPfAulrUtLkoE2iofXf/5K/AjqvVkoQctkCYThB3kbQCXEkVO0XUjbIF5gdWyBsI0lhEpu6U6IuzLTfJPSWSo2d5L5c2/NCzAgeJtCNSx5W8mG7x4hQkNRk85AH1Teisa1//KANwEJ3LxNE8Ug/E+I4i+Ms1ptEzMTs5Lr2pacEiZzoN61Xc+84u35hDSZYwRhBH9itM1B72ouv4cj1tv2UREQ113xprl8NO3vVdx8Jm72bcEkqXgHOmevg+6nmWfo7Zidi3C3VwdMIZ+MKsQ8bx4YV8HHa9KxEBKlj9uN6zAo5IeNHcLQ02/Ho60PwsXkxdxeXZOG6U42BZTftwzsi4Kt8LHN6X6MJ9Vhsx7w/Hc0vAlms7xc+RXHFY/mUwr1IR+AYgT7vCDyLgH9/PifPJukOHYGOQEegI9AR6Ah0BDoCHYGOQEegI7BH4NJ/Y+2d3lfp2V6BwPHTO89fkebZkOX98Kzzhzi8rgPj0eR1bc11C/SChef4pJlthzrmb34e7+ol2yG2vgHFeBRmyyU5cv/jp6exuvYePh39ljv1moz2uebCQXMW1beAd97TxA8VcnNzo5SSthBu2m4hdMdKidhmEtQbcBETWSUnlUgQxqNMHqeUlSH8CgTbFoItUhAP8QLROGGDfazVWnzkVInKsvNNObMOwNQPpNCP65AEOydXnVsGAAAQAElEQVS2RExiZKbBpK0JQvJXHwjSCOKrkNsqJKRzuIYiOYxet0o56jRi3tE4QYaXLeuFtaxEbveQIFkx1tNEdFqt2QZEKpZI9EsCE7iugUm2ea+FXgr4OXsCB8+nB2oYV2qq2oyElCtxTS4nWEiK2M2CmvQVCU4yafKeWfL1KLuvvWaBM1ibkDkvQTW+4D/RS84D85D/oCgiPOxH+1mqcfdRXbgOntY1chHAtuYaEXMOrzcp3jt+3n/hunsfEUFYVBdfv4hZx1htHiNCKWWgydwXUlJQh7PWD0WEpFCKhNF6lrQT+1ioLQu661pkfzwJ9Cexc++euFePS4kIRYRSSnWMCPko7MmjPFaZmDoX4poWoWOtA2qhjzkuZN32OtrnktT8TnBGLsV+5BrteA+hM3/AKiI+soM5N7gK+A15GbmkFs/BzXgbY4t7FbYnUhfmVL/8c4fpL+/jGzUQEYo4L99oK73VjsCXQuD6ZtovrlPj9Vm6Z0egI9AR6Ah0BDoCHYGOQEegI9AR6Ag0BPzfV0t9Obc9+FgK07Pn0u+UfjawL5xFwDieWrT9nJzyv9Z2fP1bHLV4JiaGZnnNeFWMazTZBbTp0zFqS7Hzk2d+w86i4+PR63ilzr18SarT8x/1GTHPhV87Pl/hrR6+xpZFHuPVZGE+UCs2R3HNwbHGHik8PD8p8DVCzCGfkpbq2ZEcznNWnk3wix0qjvRQRz7qz5XHnQ0MVUWHBy6VvKr8gq/DOTkMu3pW8+N9bmTJJ7f2E8pjaUt+s7fAnkSEImfI1JUiQtM4aQuhuoI4FcTk+q8f8GaQjthNgBZnoYJjttuN8sqxg8KEDGsRsSvsjYccU98A9Q3B+hzvNQTfiKzIqdacqJshXMf7h/oGqXXbBHFZ4yIki+bDvW7w9ZvDYi+2mnz1CCWEK/41J/0Rt7m7U82Dg8eIgOSjPiOemgmjwj0L8Q1hOm3NKtGnJJO0JlynhwfWi/zV1u7NY6SEh8+gbKl1ve8A14ikxLrrFXrMwwoCeqx+NYLaOCiC2NnwqO/mjl9BPG8hym2qUpzCvToXFrDNKStz3RIYkgSj5DdnJ+oW1m1oY0TgMottloiwy15Sdr4VBP9GXveC8fW+29w2EqmK5iOlDD5gnhLm2Etd3fVRMTuqV7hHKsZgHzg3MYk7kKsSvwr5VpNH/Lf4jlxj25rIB3v2UGWpJ7KGr0lWRCCpupz68B5971rc2ymf52yBg3+RAqCqzvy7nq1/j79+D+4iwHQWoT2K6hH182t/uEfL1+6yd9cR6Ah0BDoCfwACfYsdgY5AR6Aj0BHoCHQEOgIdgY7Al0XAT4+WcqnRpd8l/VKOvnaIwBLH5crSfk5f+r9VP65xmA+6YE9JHa68z+y4+uM8eDLbRFX3p+XRqt0RjE1Q+7lAoOHyODZt4XRBbd7L8al7SFwjXRT9UccSr3P6VwPkXJ+P9jRutko5K69X8tUOiMOI0GDS128B5yzd32u8h+RlrX5NM0TaFrItCfIRctTEVmEURFyG2PRvGJNmJglxgfOqr+QpE2/BoGk7qZKm9TcSH+QTdS3MNJkgpE8iJXrIN2tSFY3UmOO3MuE3QkhPfpuWVfdMETnHZBbQOfCPPBDirJIgEFfrAaWoEOc+LY7ZE7U5M00KJdyTvD6yP49i7xEhE46uV5ibXC3U2YJloWbkpIncEQHJyw7cC7qQiGAI+YiUxUQ+gr4IsirjV4VZwr/5aA7TCoytJse4Hj6ui7vkWla8XdaU7GmDZJ+IubfZIkUcrrtvcUQ82pnuY61bIqLGRoSnVZy/Cqa5vDGe1Ihir9V91UVC6siH+1yKl5jX/aG3Mx3Vsr3eJyj2jaAwuk/X8r3S1q1bvNYk0uwfkZrpYHQOi40pZ6WcFWAeMcfZ/qywD8CTHGPxXPMR8YI8c0j/bAhw26j+n0zNsBjrGnOPDPU07kupxv7x3RDwJW3y3Xqf+23dL8d5pX92BDoCHYGOQEfg1yPQO+gIdAQ6Ah2BjkBHoCPQEfhaCPjZoeVrddW7MQK+Lk08f4ksnwtZf0msfR2zFNsOxauHlutnjm1yfdSxJ9icTdIW2ngc+7vP277b+Mr91nBwfhJeF7AuR6b7c2m3vl/oynsiYGgtL8z5ipCLFVLKWQ+bjX7+/KkCyclEfpN23Prt17EGm0TLkKYmOqfthvWN/GbriE+BgF3f3sJvhawrJSkned1fLb2+/aHgj4lmv6lbTFCmpDzkSuBOEKeiB9u97oImUCu3Qx5B0hV8HL+hz0mGoMj5h/VaVW5utVqvtHl40BayeqKvAQI7UoJ7K/UtYuctJms3dyrTVmHWmly2FYih7YbYu3uxIB9zFcdu2VLSZEI3ZS8p6GmAzPZbqu5poH+vr9ZrZcjZB+fB03mhXWvsCG6ijvu2WMdFAo+IqCSp803sVQppL1L1JbbguyXPdnT/+GDztYlIimCOaz3Ri/N4E8SwKL+5PNzcyF9pbT2nJNvnHvV4OIaZ7Rb3M0HOO19EEPIouNHaHNA+N/S2BavJ2Aat2+mU0Lvzn1qKCCVEi2M/Z682R5AcxfYnkjK31CDvMyWuGTE5z3NCXnVGxH7vr0qwCIoIkUzf9fC1bvK6PbTol47LamCoJo/2ZlmOj6tfV2tIfN0Of21nB/h8t4tboWs7OB7rYv/oCHQEOgIdgY5AR6Aj8OsR6B10BDoCHYGOQEegI/DFEFg+ALHu9o6fK3hu+ynx2jVyKrbbLiPg63EslyPm1VPXY1657vOt8ZertOzVa7m9anjJx2Nw0+boVqGYOdjJzB88rszz2f93+zzepeeX93iI37FvW/XoNefbyY77OkRztwbys91zx3U5RMC4NDlceenMV8ZyTdxBxWuDrkicTJhmst+ub7ju/uGTUs4QcEkJkjBIMtWPouFmLZOXCeLFBK3vowLZ93B3VwlMOL1KwI4QsYKAfIBU3tzfkUHKK7+FO2Ee67ySf2OBBJ645SZNJmdNQJMku76FmLxe6d75yWfSOEO8FkjNwlwQaSZNa0I+Bkhl+0RKUqjuZyLf5NwQk0WTIrGQWUMKdhOqtk3sY/hxqwny2Dk9ppzlfM5lAnEix0iPkQdVHHJiKchJMlJ63URyokZEaAtxWt9SpteJniOShN25x5prI8c4V16tWcpIVB8U+SAMklUI3ZOnsB/34vUtOfCWpfqyjqOdZbLeNs8Ldu/J+nxtCutTXZ7Yd0SwxE2AxdhN0yRUpZQUEVU8Pxb7uZ9mL/imnESgfM+UoBUvYuci7yYY2IPjqtQNYrNPkzqde5rwtWCSgtxcMz132McC/oX9eY8WbjZ6YN+uiRTkcipv4FguR/wxq8CiS/IsEL7fXiKLhL6xFtPfRgVPb+0Yld9mf2/dyLfH59SVXdreClCP7wh0BDoCHYGOQEegI9AR6Ai8DoEe1RHoCHQEOgJfCQEegFxsZ/ksYamfClqun9JPxXTbxyJw6jrYdm1V+56Sw/jn7qJD78WMwFc/nzxua5H2UV04mVzaCx7UPnjevHDdcwtLGyHf71xuYKlfsZPqDkj1AjGeCml47gGTAn7liezXa1KdP1znWM57f7+Vc3truLTxip011zZeEfLEhXbq5WXBaRgeTxuW8rhyUUtllZU3k+J+owLZuhnwN4Fp8uz+QeVhq7xayX/H7ub+XoU/A2TlyDglKd/eSOtBcbNS3K6U/7pRQp/JPfK6qZD8lclbclYC1yRqhEzOrVaDAlI3DVkJQm6VmD+Mirutpp8PMuE6sB4Rqm8G094EoRnDStNmI9eRyT7sPu/p8e5h7rMMSbHKSj9uNLQ+V0nilMlEAm7+9/8WPwVKkJ2w0HXMOWtYr+ubwzV/BD7mDifv2gpzkPAPD0viiAi5L1QJnUTKKWkAK/efM0Ut46QEnhl7zuzVvgoVsEnsKdJA/iIfpIcgnmQCNFIiZVJEKLy4kIhQiqTlETF7uX9nC69T2/O9Hy62N1uixtxrVgSLOEaEAntEMJtP73Ok3wxOjrHVOSLwsW8K7e0g5ptWHKzyyWk/BrHBCKycnu4Fm2vu503hOhsLTxM+FuuXxHu/tH5+zU2dk/NRv8nKF97G8pp84Tbf0tofsMW3wOPfJ03ekufXxR7/Vjqe/7rOeuWOQEegI9AR6Ah0BDoCHYGOQEfgj0Ogb7gj0BH4Ugi85qFQf67wpS7h1c34ujW5Omjh2GI9Lsyor7mLCDs4nbXJwcIzk2Vt62fdTVTCG0CEnHXxgnNcEvt8S/H+myw2cLzXxRLq8arnmE+csE3y6qOUp/MT9Q9TPUbrKFq/xXG8v1ObKqeMZ23XZDwbvFjws+/FdK++Jn9a/bNV+deNph9rDZui9X82SpE1QZzGv35IELSuUCBdB4jLCMpA1OaUtFKW7ketf26V/ue+krZxT77NWH92VylDvP6oP8oT5N0AYShuFhOIzmcy2CSgfKTQlJEhtLnNerhNddSQZJ/AZ/tAb+SYIB9FPufBXMlTj8Ha7V9/a0VdQXYGRHLaFuWHSbojdjvB9ZJpwpt4KFyVuzs6CmVixR4jQhFzzZQyZfDC7k1kSGrXLhN7nEaZBDXxKYjMCUlgMtxAiKP75ydD6IrD+RK5BG7K5MZWiHdslXFbiV7MErUnekep+VPOighN+Af1I9DJP9FThHsNXENB7cKe3AcBnNTBz/YUocT6xLp8JPwDBTuftD/fyAV/AmvdqnvRYrtHxPaIqPnE4bnFuSMCfMELf7pWocfiPVvwXZ4RwXXF4tFCjI6F5cSaBVUT63OtuV8Fe/TCV5ZgnxZ6r/uzbmHuvXzl1ntvvwgB395NfkkLvWhHoCPQEegIdAQ6Ah2BjkBHoCPQEegIdAQ6Ar8/An2HXxsBninK8rW77N29FYHf+Bpfer5ZGS7v3fJWDL9hvPff5Fz7l/A7F7O3/6G47ve/UN6E4yLPN1XT+PdagrBNBuIma7wdNG03KpB3m//5R/7K4MiDcs5SCm22Wwki0oRigVCE7tP9KlT+DdHLel0bhkrKJo/+u3U3W63Wa+XVWo4x8+f8xmziw28GBzd8HmkCAtkkcoKw9ZgxCfIyE7+CXPVbyMmkNCRapqeIIEM7Z9292VKSNPlPjCq0X0y6+e3jvGI5KYL93N/XvzvYaxMkKy70SBykpXWTyhEJG43Qx7DKsp9ghFe3a7lWAQe/MZxW5CUIT/nvBh53OBJMPSLw81vLxpRwzN69FEEv5FY9HI3iPAhRnuDrYV5L9J1ywhAydiMEsq8NBgYwIC6Rb+QazoGsEMOnUgII9mbdaxH418n8UYiJmG0jRLvFZPO8KkXMaxGMSASjpOCP84kj5jaVsAXzQj8W1PlkTiPoRf4K7olrsl/f5WPxyel9Rzjjbgk8d9qzg2OfdTpw8CbOyYFjnzxB4BxuS/uToAuGU3G+DywXwr7hknd0LN9wGx/c8vJ+uKR/cBvPpj/u7dmAr+HQu+gI1kSF6gAAEABJREFUvBsCxz8Dr5m/WzM9UUegI9AR6Ah0BDoCHYGOQEegI9AR+EYIfMLToW+Exvds9dx/Ay93s7zOS/uxvsx1vHbdfJnhnH5dpvfwWu676e+R97vkaHteju/Z+9vzzveImb8mMp31RN6z68/PNe/yo3d2qcpy7aP2nxKEZkDAwZNqTNI4zGTnmEIjZG+G/J0e7rWFZBzpYmXy9WEjQSIWZMIe2HwrmJsrEIi4aYI8nIgfIX8jgvmkyYToOKkQZ8JvhMDzWCBeJ/KYME6Qy/PXEA8aIind3GrAVmAV737+owSxKQjEDT0FPSbE9Swmh0WuCN/ktOhe2JN7o6pM5rqe4y0pshKEqCUiaUuvlhE8Jsho9+m7OiCya505rUy+BvoEuW3dtZ2vjt6bhR79xmq1tQ9srh8RigCTOmcx2CcEt3FwHqZsY6uUvAcId1wKWG0fHrBDGtc9B1avj/jlqtcP8tbx6KNwPVLdB0lrXW4vTrtFzLmsF9Yi5nlE1D4jwktVtxIxz91rm0dgI18olBDnaaLlQf7J1wXx9cg5K+p+RDoSsOllXLsGvg4W57bs7S13JJFI+2M3TxGyyMfOZlXgWaVOzn3QD/edDmThS241YV+ytGXrljZvfot5RLTZh49LTN+lGND4epzN1TCrTs25jS3K+z8lbX0x7vPZ5hiPX0DafXRufEmLx/C8JPaP821gnRu/CiCtv2U/x/fv8Xzp2/WOwOci8P7V2s/Aa8b376Zn7Ah0BDoCHYGOQEegI9AR6Ah0BDoCfxYCfuZwSf4sND5qt+2565MRwqUgPPWmtP+7mGF/+rrsJ1cop+Kdw3I5PCJ4hH0oESFxPhHNx3Jptlz4dGuWY5eW5MBu487gmL1gL0dSm9v5/jYDezzeS8UA+8n9L+zHcW2+fC4NLyV4lwNpfstxWWtpX+izS9E8chcvWim+f77L9aHv861W8Nn1cmS6PJdLl/RlzE63e63denhu3MWZCtmpAI9WEzGeOCNCEeclpQ3RI3l+3qn8c69BOGNKNyutbm/0MKh+NfPtcKP837PP9K+1HGdSdcppF0MQsf4Uh78uOkE4RsRM4O7IsMINOPz4oby+0WpYK2+LhpIUkLybtLuhiI8USiYD7+50h2iXOPT08FuqG8jR1XpVF4O4qvjDdZE5LpToyW/gFoho0W/OA3WyYlhpBdm8oq9htZKJScL0ANFcIK4jkQFDyrkS49vNRikTlzI/T5Cyu/78i560xCfllCQarza0CGyZetSaIKoH9FB4Rf7K6gniuYBPkNN9ZtaT9ZzkngbiBvrf3D9AVj8orwat6XcctxI/3LUOPY7kVj12TREfiPOLfXg96MUuEa4vRQT8ZZHJ2ah9z7aEHhF1XRwRj35M92fa2QOLhWTK4LOi34ExYo4bTUSTE7eaMyLq6HkV5nXkI3bCMJ+OszDzWt0veiXa+UVX2HfVsYl5FetNTtna2gtH157Yy7TdyuL5C1N8W3djb3nbBpzhkpzLvow55/P97G1X36/z3vHLEGhX2qMjPTbxvEtHoCPQEfhlCPTCHYGOQEegI9AR6Ah0BDoCHYGOwG+FQHve8Nz4W236m2xmeU1e0/IyvumvyXM6pmVcjqc9H63N99FySmteoWD5UYL5aREr+m2OYCdNUPdnsMtZhHZZdOEI1pqg7nNZX0owaX5txHT12WLaeHXgt3VsO31ufI8NLmu0fM3W5i8Zk34+aPQfaOUYi2I71VvDb8E6UU5ZGRJPtkIuCoJuA9la7u81/HWr1e2t0sjqZtIIGWYC08SYCbECoWkCUSkRFkoQmhJEIITlBIGqDcSlpAi2gESEJojZAlFXIE7FMTIfhhUE56QV8cN6LZPHKeXqYbKy0JeFRHqgL8LqaVIyYke64m/id6IniXqaj4iQSckRUjXwVV0CB+wTZGzLYe8C4Sdqpd1+vFfPI2qQBAkruspprumYIGdE4AZdzr4mSEomnEVVtxM5PWSI5whyMZ/AcgvxXIiRbJM8r+RtCkUEpYqUk4abG2HgDG3BVj7I4Xxep5gKvc25vCiFpCCPOCJCEaFCTAQj+44IVlRtVdl92MdibHamw4GWgIBAzE1HbWcCG+vO0cTziJh74L6IQPc9l7Mw6ppjy7WpX3m9czYRbPHUo9c8ev4eEhHyXnz/VWGuP+Bol9Tj6e16xXJ69etb3ftEmxbrqJ99umyTj6p9Nn9bWI4f1cTr8vKPKgWhFoYvdi5xs/7Z7bnmsXx2D71eR6Aj0BHoCHw/BHrHHYGOQEegI9AR6Ah0BDoCHYGOwJ+GQPCE7Rr5GFyCtE1Q/7iTvZedvHDvx0/+PD+dwiuWw1VbjuXQYzmjx+W06tdHV/fv+tG2+aT/ttDGJw7vY3in9KncrjT+60bD//63NqvQlLmoTn73oBxZ8Z97bf+5k/6+0fbft5qGrJsHyEtiHiCCTeRWYvVho5IkWDGZC6ukGL5ScIaydchcrxUYQvtuo2i0DKFpMyogoxMkJKfuNg+Km7V8RLAOgUkmbSFqt5C8KYVMOJuMXq3XWpsEvf1Rxw29TPjX2ERTFpKacAx+sJKSvOy56C+QPCRtH+7lr5H210CLHi0RxFNfiyPlJJOrkQcI663SbhwrYVsUERI+zl9M4NJrRKpkqkf7tXTBmn1GiM+pkbcs+g3ggX2ZfPc+CcYqmQz3m8M5ZWpP4LbVyH6d0z0NqzWlWaOuc1aBTJ4gnlMkeePuISJUIHonZNzVjQhFYAeriKj1CvrsM2pLHs8jQu7Lc6/ZVoVcNYoYIROkrGU00c88Imp+7Q7H7NSDwfbiWojzHCyemCTyVlyGlawfu6SUZWyMqYzBscMb5hGHe3pDqi8dWujOwiCFtBe1w6tNmu3S2HzPjZdiP2LNfZj0tVi3fESdyzlPQns55J1Wvd+dBGOTd8r+sjTU3/3+VRvdDzq/nbj1CqK96EschS6OBdOnnce12/zTGuiFOgIdgY5AR6Aj0BH4rgj0vjsCHYGOQEegI9AR6Ah0BF6BQHv2cml8Lm17Evic33dcvxaXj8TgI3O/5Zq0voLnm7Nck60hWn2Dzyao89k8PM6W5aeteyEWmkyWpc+hjhMdqoo49tELHfU3PhsC8xY/f/+H9ecuXvqZTP6NZNr8vJO/ZjjnLOXQAFHmt03HJJmI3P7nP0oQuIm1B03KShq4+Cln5dsblSFXrs7rwm5y0SSe8xcIwC0kZSE23ayVMjGIvxp4gqhUCuWblVIySSptyyhBrBWIyUzeCfLSfmm1kvMN6xXLIZOPqx9/zb6Qj+N//7fG7VjzJHJGShIkZBXypcxc0mQyknUTmIW4SjjKtPTEXlca6MUEdYIUDvxEjxFRa9p3GvEFC0WS3ywV+Uhbz4io+fnAXLRh73If2O0QEcp5UEZSymqHe6tz1r3HLYSwc5hAFb3Zb14XNUeWihK+tke4N/ZmVjuw5MRaUia/JTFirf3TFGs4ESOFIizGnXwpKSJwKfJhfCO8HjLhq90RgS1Tbzf3YF+PJJR145RSUsq5mtuH7ZbgurZ9tTWPEeTeiefPia+lRVwji3WLsbEodn22+2DnV+1t7VQRQ3BOTvn/CbbgilnY6xIaprtzabW+M+8HgmVpBvuckrb+meOpPprtM/v4oFptK208VcYkq6X+vrGjnTw28fyTxH0sZd8TvfgWYlD9NxRPTskn9XlQpjaF5XjE9CnnqbpL26c00Yt0BDoCHYGOQEegI9AR6Ah8IwR6qx2BjkBHoCPQEegIvAWB3XOX5TOsvU7eunzquVWz4fNbnxUAdnhuZOndz4atx3dP/raExzC8Jhvb8iPRlsopmu6Rp/eYrB0LZs4a6xzWEZ9LT9Vn9zgw7m9lHB71ooALg0HSYS2m3/0sbGApTJ+eS4el/tTzxZZlOusvTnA6AHasKE9Sgjgd4F2n//6pkjH/WCuvBq0gbB/u7nzJ6zUNNJ/j/b38VczWNUBoQspWwg1DRMzVGAdI24AINNFqYu5u+6Dx7kGbn/fCVXUv3DQTxNw2haabrHS71u1qrRGf7cODVuv17EeeiMfc8gE5DONobS+JPBGHflC2UoKw9dvGq6TEvgbqCFJ6JLtJSSfwm7Sbh3ttNw/KkJRBrnktWJ4lImnzsJXfvA2FCr2zqAhmKatAxDqP30pdu3fI3O12owTpi5MK+7V/k4ikQIzFVEnvlaIu2hIK1uqUPrfkyuRxDpPPhdqJuvM6n9QuXMviGrYjgbnmyAmNExtNoIjBNR7HCHuzxOgclghsCcG8PCNmW0TIBHHifhGmiFBEqB4MEXzUifb2CWI8cd9EPK7p6Ig4v7Z0TQs/65bl+mt1V2/y2hzfLO6qdvf/oDA4pyJivqcOl+y8lMPVLzVz/02+VGNva2aJvvXz2RbXz47G4rzzp6zUNg4qNcul8SDgEyfGr8knlt2Xcu39BOV4jqmfHYGOQEegI9AR6Ah0BDoCHYGOwJ+OQN9/R6Aj0BHoCHw4ApeeW7W1D2/iDyrQMF2OX2v7y86sv7q7ZTC6n9cf5PLz3CYHC7sJMTtNQp/jUTxBYi91mdnxWBSX8ut7HkHbS2F6+mx793ja41XWZW3rr0pyFJRSgrCERIQDloak8XbQFlI0b4v0n4389b03f/+tcQvhCfm4ubvX+ua2kr///Nd/afuwkSBhJ9YrWUiYa0TOCgg+7gSZKE2QdDFOymPRlhr6161MVMbDKBOmldj0+t2ouB91l4rGv9baJukeAtoEsaixvr2VTG5SZAW5XMYR/nfS6Fjm+eZGsVpLkL1lYlf4+k1fuFPCt6pfn0xfXosweVtoMchRlDwnppDbut+Arl8HjcF7w6xIgyKvZGI7UcMkb3vjNSJqb4OJUJwLRSewcazz1b7px2/4FjC3OJYGWJoYQikPaseEr/Uai2Jf1yzukXiK1Rj7TdQR5XHTFhJ58rrjLfRVc0AOC51imrA7n/0L+n70OpNCDQZc2QXrBXx3S7ONeVt3zupvG1i5R69VoWZE4BJ12j4iQr52bf6aMSLqNVM/PhUB/15rcrLw/E+Mk0t/nLH+HE5fd9v8vPJratdfGw5/Vpv1y4zu2c200fqXEuPX5Fc05tq/om6v2RHoCHQEOgIdgY5AR6Aj0BHoCHQEOgLfA4HeZUegI9AR+JMQ+KLPyvxs0/IRl8LP55ucyv/Wui23x1P5f3eb993ko/bqa2R5Y/7ktzY3dw8zqUcyk7LDPxtN9w+afmQNt2sV9NVfP7SCfF2tIWXv7+U3gNfolViEIDShGBCilVSECCwQw+PmQRskMiwua2LMkLTOV/65r7yD6w/YVusbxRry82bQwHijBBG8ld8Evrm51Wq9rkTw/c+f2jw8qBKO9OuT8juCsWgLWVwFn8hZLKgSnDiZtKr7gsQe2fMWmR62WuEHl6gUSavVGlkRFsIA0Tso6E8cE+S1CfFps1VAnEuhzXajzHoGG9smiNgJUtdVMBUAABAASURBVDrIRWH5iAhFQHjSg+cTpKhHCTtiv2IbGLnX4vjEGjHiMLYmdXMelBJ7wuYzg4nnBZKpODc3hEfn8mgfS4HM3c/xcz7bE/Uye7d4XoV1+5o0t90+E/Ej5L/rR8z78P8QkHJWRIgPzke7/bU4IvBpc/SIeU6pZj0YXX9v2PkaI9HH3o6y94vEbHdat+ymLxkqTtQoFc+p3p9A+pIU7+5bzoH07pWuS+grdyyHkcvVw5X3mfmKNHmPjM41kcgjwx9/fvT1exvA++6+7OXad8hGm476otObu0ZOJW01PZ5at+1M7v1vvLZu3y4dgV+JQLsXL42/sr9euyPQEegIdAQ6Ah2BjkBHoCPQEegIfEMEessdgY7Al0Lg0lOP5dr1Tfu54LE8Ri9XHq0v0ZYZmv6S+O/u2/a8HL/untIEmbkeBq3Wa7nl1bBSGiD2kDvIzbufdwoINcv9P//UR8QmBk1MDRCfJggrOQdp5vi61ZTqd4GbUK00Ggt+mzYydvQM37LKgyrhxrxstxKk8YiYkB3vN4rNVL+a2gVHCFvnvbm50c1ffysi6hu/tjFRvqF38giybFgNyvQuhfz27ob9eU8FgnX14y/KFAl23r3lnO0mE7eeF/EHAjDoXxzBvk1QO28EBTi977TLHxFy7hGyu0CKF795yx4yJHL9emPypzxI+JkUnUwOI35zOcgdEQqIXi2OIEYhJeJcy0sHIxiawDUZO0Jyb7lGbd1vFlsSPhHJoRL6xLUx/rOhfRYFawVcivdcxDVTPRL7TxHgVKfzh+eWeSb7OK7WxnVnrvaIR4PXLW3dWO71ptjfkrPEaH+LdR0f9GpTXbdiYX8eDiTYv6UZrS+l2Xdj2eXwdSrcR2ILRdyou/WDAay4VQ7xOXBYTJzrjNQ6C9dj1esT10dgspfm1Gxt/hlj2/eiVqG/RwGSo7kEkFV0dDT7qfHI1VN+ZmWxLjdSldd/cE2M75zgKJ/rNJkd3v7p++uUvDazWz4ny5zNZ2lb6g1+2+qerSA1jsVqY8T0qWere27cNeNr+BbZpXmn4T1xqheAvs6NLD05j+t73uTY+VzeZj/27/PfHYGvu792T54av27XvbOOQEegI9AR6Ah0BDoCHYGOQEegI/C+CLT/vj83vm+1z872lmc7jv3sfh/r7a7HM8+vHv1/vfa5Hezwqc+GT+nv2Y3zn8vnZwrn1j7B7vKW41K07FvnLDyse80cxV54vlwscCR1RPejcr/4OKd30Kwdftoe8D/BA3ykJo46D5qwHPqfm8W5hTN2+x/LGdeL5uMcbX4xaF409s9Ky3dqnNPMn16ftcNP20/LI3dSdFHf8RWljVxYIrSfN/sLx5QgMzPEWOGm8dutTni/eZAgmFYKmaycIBrvH+6q7m2ItQHCeIvfRJxjcobohGwtdw8qAaJ+c5j5OpMFglkcQZ0mfkvWROkA6bfdbCBrNxogHkU+k7GB7jdrK4EMqZR/3Oru7o4sPmsXVuQ3UQvxESHvQQAQERpubjSsb7ihcaNuuv2hCSJ5dfOj2lMeFNiFr52CHhPkt3NUIY/tG3JPkKwTxG5E4B5SjZOYaGTdfYZcn307LqK+ieyvy96A0WiCW4sj0C0Mxs6COp+Ody7/8GKxW0Qogvx1TVWPeJynlGUi2m8ED1yXgX3klCC7J/mruTN7C/es+UjEJmzajvJeQ7tc5C/YfPkyOWdvKaUk5/A+3GtEKCLqcgRjJLHz/dzXLgJ7tUiOseymB0O1U9f3wwSWrpFylnMcOHqCH8ms7evXyRs+Jgj5Fu6aw2qlnAdMj/0z+fCz4hCfW/Mlm3JnllMxtoeWf1Rn/jwU7Y5gfE5w2Z9L373xg5RlraZ/UKk3pm3dLcdTKdv6qbVHW/PyaKvHY7H9M+S47rn5Z/RybY1lj9fGvKffcf3lvOnvWa/n6gh0BH4jBPpWOgIdgY5AR6Aj0BHoCHQEOgIdgS+NQPvv+ufGL72J37C5x+sROwKtjWIuno7Ooj/0eMRHeyxO2fQOxzLvO6T7gBStw/dI3XJ5dD6Ps8yfqnhrccz2ULASVVQ/Z335qYtHsNoE9dmz+Z4anw1eOJyKX9oWrifUpedpPfZoCO20iCMWgro/l/ZDPcg3i9CeF33AkQrEpr/u1+TXNJoQHGXSN0zC0ZaJvwIBa1J2ghwsNDHiJ8iqYbVmJjnekiBd/fatY2EM61qByPx591MbYkeIVMdFirpm3TUTvxRXELTbhw3876TdKuTqgxJ1LH7bdZWyxof7Guu8ATFpws68YEQQ6+5mwtH+gtxbQeiZNBx/3tX1CUJW7M1J7G1itxLQ9/fkftCWHvy1zonFQmKTn67TmspDIrQogi6pb9LVtUyEszDbIbGtr9Zr4SXZV1Ki/2Rykbze9+g3hvF1/uQ+8Slg6/kEXu57wtf7j0jyiAvmyZvUTPTmanevBcLdBG7rJSfHJIew5UwDUfX9B9PC9fHco2sVJpj5fDwjQhGhlMkhl7YXyuIs7KPVXZhrnOeFfSjTC3kwqorENWEv2BK9RoQ8skHVwzFNbGC95rGNeUTw+dLTvc9SyrbWjwjaoTdS+bpM3DcRjzbM73bOlSWPLan35Lff27yNEQEegfPSW7/+cDtNznbTHDyedfr0BXfT5NOLX1Gw9ebxCvcPdHEHTT6wzG+Zmp9ZWX7V5j6ydrsnluOv2mev2xHoCHQEOgJvR6Bn6Ah0BDoCHYGOQEegI9AR6Ah0BD4Mgfb45MMK/K6JG3BtvLTPj3wOdqnuF1gDnkBOd2Jcmjz1OB/31Pe05Xzu0/6vtbrOa2OviXttfsc1uabOr/NJJjz91miBVKstR1JAxm0hRE2EKrAiq79+aHV7I7haQROrvn5cl0IZYnAYBk0QvA8QitP9g/Q//2gDi1py0g9if0Bw5mGl+/s7ifzCrpASNpOoZdzIZG5ESCk0QoT6zVpx+D42STaxRptYfAY8YZEJu1RzRSXzTERPkNqJHA/sYYK8dqwlImSSevz5UzLhvHHNQQM9WPJ6pQHx27Sxmu0FYrPFljJCdj9o2t5XKVv2+diQIiV5LyaEh9tbjdutKjZ5kPcuDueLlBURwJCVwW37QE568ZvW3o92h+sW8PQ04R/kZ5OezpJCMeSqT/Qx4WuphvZBnMBgYh+VVMZe8B0hi7f0Z51mZKwzuZJrOCaFAJjT6BPEGRG4zsK0noWaOCoR670UchNU19pHRCiBp+tPvnOCCETUcEzbc6RU8+vUQY4D8/H8YPHUxPvYiX/DWejlxWlOpb7Ctqs8e3rvTWbL2X1H2HHn9AUGd3Msc1tthx5nC1e5KUejfZ6To5A3Tlu1mma5gWr49R+v6a/FLMfX7+QoS8XItlMZbb9GTsX+DrZLe1/uzyAu55+hL2te2+c1fZ3LdU1s9+kIdAQ6Ah2BjkBH4Esi0JvqCHQEOgIdgY5AR6Aj0BF4FwTaU5PDZFj9/NnCM+j5OSm2J/ph1J89eyk+fg7W5M9Dru3c4+Hun1qW919wDzY5jLt25vxLORd36no227mYpf2aGkv/l+qX8rc+T43LOi3H0mb9VNwpm30/VtIAMTdC4k0QggEhFzlJjAkyzkSoScn8Y63//H/+3/qVwuO4ZV3aQtBa7Bs5K/A397f6caO4WUmQqjfrWzlPgYBMSoINlQnWyEmWqf4dq2wcwnYLQWly2XaFlFZZJUfdffrrVlt/fTO9ppSUIRvd9+Zho9F90HsjfVPOSjlhn5TwrcQn9SNC+cdtvdfdZ/nnP9zqRYGP2K98FD6Yj9Mok7ejSVl6w6oJm3MlfNOQiJMiCJi21AkliNxGZBbqTfSUchZOxPotV4EfecnT6kWE/MckaCTnRLCZQCVzjTOhWvsxPkiroaNjIq/7OzA7lw2MxiIxTmw+IpRT0pAhuRHnFMfot45ZY5GZZN+q+IM49xVBx4hNFpu5GSDERzmP+23ideFb58YxBZiTN2bx9Qa8avN+m79j9npV+HAhJIJgpu7Fea1eLb5ell3FSLmWKtz/ThsRCnCJmK9DBHNElquLXHAMyXv2XpcSEUpg4z3pWx/LXVn3Zjw28bxJs50am887j2fwP1nlVFvNdjLgHYwv6Q9fnZPXtuKfDYuWG226x0Vi+12ShevvqRqPS/LWXZ+7uM3+XP5remu5To2n8h/ntM/S5nmXjkBHoCPQEegIdAQ6Ah2B74BA77Ej0BHoCHQEOgIdgXdEYPdoxU9JDrPackkOvb/s7NQWPqzZU8VsawV3YNcHo832h4zAsHwc+/yuCdg/5z2lP5/h7R4vrbu4vqdCm+3VjS3yP5ujFTs3PpfgXFyzPxf/PutmuhQRVVLOeniYvwY5+Y3dNUQuawVyCkcF43Bzo9V6fhPYLVT/7UYKTtYDQnGEqCwatd04FwJ5W8ktyOMCOeq/F/eOtbv7e22wabuViV+TuBkidQsRWSD7qi8kr//+Yd/cSqn+PcCxXisiEAg1/BJ10ZgHNTfIVgO9+83m4fZG2ULfk/8OYfzFje++1+s1MUkFErlAAk6QqPXvL8Yn5aQttcUREcqrtYabtRIkdIH0xSQpOC1FExj47V9xBP1YCjhEsE49nxUDcuPCaTudUJdJPU0+ppyrPoDD6uZGA0T6RB48IWQnUvgGqS6CUZ6FGibrLRFpt0gEce7BhhGct0jZ12cd3eRyGqhZ07IPYwH+IqfjLK6/5RqNXiPGaxGhlJJ8vWy3btHicJxJ4ZQzIVFFYKNYOKGyK23Jbd/aLzVG10OW/eL6+tM4W2qGutmqpZwl31xHPekDD1dv0spEfGIDrejj+L6a8TzI6N0eGH7ppJLwwO3xlzZyrji91Z8Rj+d8PtS+uF7u4cn1/NDiPfn+4lfwwePcyNKrz3M5l/ZzyRf3R3U5nldj/+gIdAQ6Ah2BjkBHoCPQEegIdAS+JgK9q45AR6Aj0BH4YATq0xUel3j84FKfkt77WMrnFDWAO9kXXHbR9P3ib6+0HS/H32vTy501/T132HIux/fM/zVzpXFHcmYITtUHz1KGFNtAlo6QwWWEnkN+/P23Jkg6oRdI3IBcFIRaiAPCzl/v20jOeNhq67dkyZMja62s0W/zEjdAbOY0KEfSGgLWtURdk4eRAjVUyGvCMYgXR05ZNz9+SPj99fdfgqXWRB8RSc4njpSzUs6KSNiyfJjA3bKP2heGifreU8bPte1bWDRhbeFXCiQrFpSg72HnB1WqEcK6QEjSHLXtkKQ0S6SsQC/gU4xLsAfIZIXwHQkpjFs64GRNFupuIY23kK1b8lZsbSePddtoRhP5ch4IScrUsZCl5txC6Lpv+/htXUsih7FUCk3gaBF9pEhKNZ6e8ZnXC0v4UV/UicAHMtj4u4bosXBtraeUFEEiT3a2uoYeEbWfOvf6Thxj1Zh4bS9ch6aLHiNCiX4j5jziiAilnB9r6sqDfM65F4dhm+hzou5sL7ZWiYhaY98P1ohP760PAAAQAElEQVS5D0KYnTgDWxPUdjpH0y+NLdTjJb9vu/ZlmdUFotwCX5bXpDd+9Pzjt2j4I9Xj3L/tnXm80T7vCHQEOgIdgY5AR6Aj0BHoCHQEOgIdgY7AH4RA32pHoCPQEfgmCPj5cpNzLbdnqOfWf3f7n77/3/36vtP+kokxqD1p2tavPY6ISrwNqxUcYZJJPBN442ajYX0jk1xwdVqt1vVN4DW2zf1GLChyqmOBaBthVzyPMJkQmnKoQDI+/LyDyIxK/jrnaAIaUjhxw9pTfHAqWYEFSSlJ5NhSv0B4mhwVx0QuBk57i97Hmn+AwNzga/LX+gDJPN7f1774wJ+TfM7pvTCTMfCbsMHGvC/HFWp7zUS4+xZsoP2tT+xPmuv670r2Pib3U01FzhP0HVEN8uFYj2lnC/bs3lbgPKwyS2UWiOPEnPA6jwhKT+i77pPnrTubHafaTdkRneKYIMj9dm5m/9YjHnshoWzLq0Epgy/+PhM+/ruB02pFsaKIx5iIqPOIub79655R0twsmvY+4iiIccCINp/B0ARVG8hnfxV1isc+bLfYz+P7irM2eZrZ13e2Nh+Ps+W5T8cW7pNLfs52LJf8f82ar9w1cqq75e5Orb+XrfX3NF9bWY7HXp/V5XHd5+bLvpr+XMz7rreqHt8385+Vrd1932DXT1psvR+PTxzPGI7jzs3PhHdzR+BqBM7dW0v71cm6Y0egI9AR6Ah0BDoCHYGOQEegI9AR+L0R6Lv7JQhcfsLW/vv1l7R2dVF3ebXzuzgatWM5Trzsyvo5OY77/ebndr60/367vn5HSxyO9TnLsbXN59Xv/gnrBplo0spvh0JKrldr+EFsEJoms0zgefTX/ArC0CRXCBKQ9bt//tEGcvWv//VvmdD01/bCpirfrpT/708l8plcFVWycYM8NGD3Dw8yaTpQ0+apks+jthCYrpVtH0f5rWLPzcXmlDzMXxVMbeexuK+UB0XQFT4T5KwJyZzx974Q6yK3/Zu4roIZ6yv69L5NQk4QsPfsyXupBOqQFQlHzpQyaYoigt62KtsRnc2JOXnEGLGrKw78HGMM3Jd2c79FbSnscbt9EKlVv4aYHgsi9oer6oGeALDQ1wRZasIcbr26p8gK6iWcI2qWXcgk20b6k/FgD2K95q4equtVLejsX5l94OM49+a1IHdEKCI8rVLYZ0TUa1ENu4+IqH4RUS0R8ygPTVixyjDjSG0nKuyx2SPQLDi5lgVVss2iVxzsw/tKjK53kGHXQ7XTRwEvlVD7c+AbzCwM9XQ/3HPKuU73vdbZiY9W68TSsyZwl6U5Wre0+ZWje1zK+bDW7LnxVOQSHK9znxDuNpc1Z93/jwG/Z1j03N7vKm4FiRTaS6AjyVeXMSJogqr0qGPBfPZc+p51esVCy/uK0LeG+Br4V4/v/1nn2vj/O+FnQZbjArZdkmP/j5o3zM6NH1WXe+jDUr9LYu7t2uO58bkix4Au/U/lXK5bP44/ntuny1dA4Pv3cHxvLefff3d9Bx2BjkBHoCPQEegIdAQ6Ah2BjkBH4I9GYPmfeMf6C4Cpz7p2zyBP6c+lOhWztKn1dpyoPjs7Nr52fup5jG1+vMlzPJo49+mK7y5tzx7fNfm8p6cpT9iDh5cW9m4UnsrTLF/SYgwvSOOCnvQOJPUWOzvybN7Pv88+I3yS8ZUGGjhb4yVrR+Vb6JG5Thd4+Zm2uBWWYhs/8jOdYgyqENlyemT69J5pievi4sMBx7JYPqke+x/PTwa9uzGt1mv5a5S3/jriHTFrolGA4rdHW8UBkqvcP6hUkmzSCBnpt1cNiUAzbm50f3cvE45b9rK6udWGeeEH0ASo7QFZtqbeze2tJnwm1oYfNxKE8RYObZNDdxCi08NWOZKmJI34Db6A2DaQoILM9NceD5DRVZgLH5HLveZqX2mCyHM929yj32z1PtkWaxMEKp2ZICWvkLjfCnZZIu7277+VIUX91vE04svenUcEp7zSsFoxDblGSlkWjYVlNxJKkyTyFb8ZTYxbW93eyG/8KicW59P/oIhwjHaxjGA0sc8JnEeuiVcteVjJ1yNT27ptlrSLpwkuQ6EniHPiN8TmlLhOm0q2s8jJOtfK+Pnro4v373j2LB8kjODD+s4WMc8jvN+J/NOcB/I656yKcUS1OWwpbX8eq921iRtdF4PtAz0SLADQ8vBbyME1iJjr+81vi2OWfs/q9afdF4Q8kXFn5NNn1ejJ9a3PMn9KHvXkKFj2wjUq7KdsNr7EpCkq2HB5cjqb5cnCb2Pw7pp4U01fjrZbTtls/3j5dZUv7631ddnrI1dbBx5dx+Ox2G45tp+b2/fj5FzVZv+cyh9X5fWZGwLPja+pcCnna/L1mI5AR+AXItBLdwQ6Ah2BjkBHoCPQEegIdAQ6Ah2BL4/AqScRX7Hp1udjb83i8dH6Os05Lsnrsr426lQnr811GLfMvFw5Z1/6fE99ubNr9Ot3eZCNsHNzlt50nsv7WvtLmwlYnCDoWsH1xeel3OeSXYpZrp2Lfz97MhH48POn/CatiUETjxEhE3sTxJZJt4gdwVfJMooz4gGJKuWAqPXXOEMO36xX8tctJ2D3mXAVygQJt9k86Oc//8j/V8LDPz+1zmutlFX+uVe6H3WzkW5HJK1EOaU8aAVLPMC2PdwkbW+Zl6S10kyy0YPJwCqQcAki0cSi30gWaymF3PsskzLEsH23+BZxQByP+Iw3WRvy3w/Sdp20odcC+RkpqRLG+BgHcTzc3ZFzq7pOkxEh5wyIyjQkSG0IwAHbX2vpX7farhK88KhEbcLlr7/++T//0f3dT/Dess+oUqjp9bIjDwv9e56SCUuJrPVt47LZShDSxV+FDckbOdX61X8X4zhLROA61nXPR9ZTSrKUXT3vEYdK6uIssW/7Ngn23nSP7s8S0foGSfLa5vuGzZCObrEtdd9XxbaaRCyFMrmbLSLkHOKICDDmRuA6CTx8XxKgtOu99owPrs+evu+aCBSrhO9KC+HGYSmsJfpS6xWXk2fM1ohZAQVN2y1tzvN5lc/dOtrh6YAmhytfYPZejbU8Hpfb8nwp85rvBcs8+4TP1sInlHpxidabxxcH7wIca9lN22BTk2Z7MvqX9BNjN8wINPTaOFtf93n0++J1Sb5Y1Hvg8sW21NvpCHQEOgK/JQJ9Ux2BjkBHoCPQEegIdAQ6Ah2BjsDHIdCej7TxLZXe8PzoPcq/pfU3xXrfTY4TfeuNHW+mz88hcOVlttu5FH+03cAgaVitNeRB65sb3azXSjnPuEBepZzlr3HOfusUqV/bDNk5bUeZiDNp5x9DjyZ+h5v5zd6I0N39nfLtrZRIl5L89uvtXz/g4Fw1tGWdwso/iMkhrQcl6gsCDg85p9/4TTkr7jfKm1FpyBLknF97t4/1h4cHRaJIBKQqfTGKIyLqXlLOyo5LxEpardkj/lvnVChvi1ajlCBWYzMpFYlE8l5NPkYEBikTl9k75ZmHSzPuTnzysJYJ2unuQbrbyG//xnZSglTNJlQYg73dgomxTvQTkRQRNUmEx6KWOCI0E7x1efcBuVqJzFCil3G70URDli364GvJdRxubmS887BSUEcceZWVuIYKKVF3YM37M+mWIvB45rSP3RgdExEy6WsZIaRtW/bubAVy1YS7v2I7IhQRNqt+stUINEu1ShGHc98DEdi0O6ynNE+so3nvDEcnyStOi9E3TQ21bedubJqACQ1IjLOH61p08YgIpZzVfkai9afThzM2Oe3xjJV6hWv+jNcrlr3rJq8IP8C7xTvfUvd8KW2tjw2Bdm94bLbXjs5hcXxD3bpsbFINyw8vtHmLOjc2v+82ntvPsX25r+M1z5frL9WNc5PjWOe+Ro7jfuV82e+v7KPX7gh0BDoCHYGOQEfgWQS6Q0egI9AR6Ah0BDoCHYFvhMDyiUPTv277rUNGP4uu8pZu27Mjj2/J87bYz6/uisfiPYDr/hm0513+WASWt8cfC8LzGzdMyUSnFRNXAUGYIQ9N6pVxlN+e9dvBHu2XTG5BdkWETECmnGXStv7omZTCvtlsIMQG1iFcIV4DnzD56DEl+YiISpj5bd0J8hDWk3NSmVxzUuSkGNI8nyZlYuEShRO2ogyDMZpopWaGCN1sttoikUKebyFz/dapIhFS5DeD2Yx8RIRSylqtBnJNmkjsva8gT3NK2NdkD0T4ES8pIiT6aMSbR4t2R4EQFy6ZvDklJfyZKifHh0oZtdk8zLmpG+wn6poUYR/VwzknY8C+JqT+PuPDPhGhsC/2CHJyfRwUER5mSdjpxW8sb7kOhVixnMaiqa0Rl9ar6p9TUu1jmaOunP9IKQHFxJ6KIkiOa86DMnty/xGzDbNMQpv8xVEmgiMClR7Zg9cT87LDdb5eIRJXH6+7t4jZNtnPst1WH69PXDuPVYzNUlIoZa4F8NKySErcxFgQoSNMVQV8uGckakVSIN6LRZj2ot1Bip0m7fqr+6C/CAdoPnb7nCfv9znSa+3t/VLuMnljS9mZ94P31mRvXCjLWOte8vic2G8W78syz97weX3J00XaNs+Np6N+nfV4v6c6YS/+f1Guca1f71D/JRXvU+Op/N/J1vbk35En5dRmwOIZ31Mej5m4AGryaD2tncq0tJ2Oej9r6/PceKrSsj/rxz7LXMdrfd4R6Ah0BDoCHYGOQEegI/AZCPQaHYGOQEegI9AR+FYILB8lHOtfdSNnnzk9NuynJsfyuLrc6KP1Ku180qvCv4fTc5t8A37fA4Dft8vnLq13zuVdPt+2ydJCre+lGc+Ne8ffRDne525biUOCtDLBu727U4E49Fu14jABN0CwjpBuJuAwQZw5EwM2E8bj/b2G29u6ZPLOb/k6z9q2f+6knw/Sf+4Z7zX9ZIS88hvHlQSFICvMy1Q0bkZNkLg5Q9qt1xIE3vysvSjB4JkQ9tcYx81KyX+fbh5U7jbKEKq6GRS3K3mt5CTfBEGM35A1mWSBtaQ919nKxPMIUWqyO0N6j5CiD9uNPG4e7rVFj4i6p0Qex28eHmRyOSKAaxbbU874FZkw93wLLhaMwhEBK0mh+diC15ZcNFMNZUdiRph4nMnRnJISdQqEYnVCryMf9lvGFDC0b0qZQlybOk8QsgOkM3uinxgGCZxHyOXNAzZwNiEt23MiqzQRV5VWi3nhulSbP5gnaqScaX2ypUpEMKcuY8Ssu6cJTEfqbBk33FM7Z0oOGmqOooio4jXvgYlVhhAf8hFgUUd8nddEsXNWm0LuScEejGMTLY/CZClM60kN4mVhOTmHxfO96MmxiHqy9lmGCHfxLtVOJ/G/qDxZcc1jeeI0G57EA/C8Mn96vclsedfPZZfvmviLJ1vu2/rZdr3Y5KzT77rge9Hylv05vsnTPG3F4+NqA3w5Pq5+LW3Z4yX9XNeHO5+9TuWZV/pnR6Aj0BHoCHQEOgIdgY5AR6Aj8CkI9CIdgY5AR6Ajh5Gk2QAAEABJREFU8KkI+PlIk6eF24rHx9W3Pz85zvCY+zfT/Gz5yZaOd+/5E6du+A0QMP+334Yvs2Vv0J7dsfmS6B0Pc1eWd0z54lTHe3WClPzGLyRdRChBto0QhgOkqAnfDUSlCbj6Jqf9ICQL6yZK5YO5BzFGhCb8TRoG80py1kXJRKvzpDwoIB1NDsIackKc4uv4nE3iSY4fIQwNVkRwsciLT6SQbRh2WSWTdmkjrX5ule9HpbutpnsMkJWuYVIzcpZjRgjQCUIzD1mJfSbncx1yi8O+Nd+uZgREMnlccyI2NP/xPFiLCDmP+C1da4HhRC73n6kZEZVQjpQYJwhZ+iBfSLKM45b9TEhRRNJ8hCJCKWVG158YQ8anQG5atDsCHxZZGhXUqGb3GfgzCfa3HlYygb9J1HgYaw8DBHopxOC3vb/TyDXbbB5qHhFDaD0neqU5zlLnxfOqPX5EhILaxb157zufiKhOEaFAyykpJ/aDj7Eq+EV4hUXOiFBE1H0yfXqyFhFK5MhpziUOz2kQTQxF7tki+qlGfwTYWqyfE69b6OucyxO7YaniD9X+I3b3qHYH8532fgM9Jq5TBHi9X9bDTAe/QQ+X3m1m2C7U8T1iebd6PdEhAhX/Q9MfM/vAH50/BsO+0Y5AR6Aj0BHoCHQEOgIdgY5AR6Aj0BH4Rgj0VjsCHYHPR8APoJqcr26P86u/eOUrPz+88Fz5F6PWy78XAhfuv5P8/3vVfUUe8xjH8oo07xuywy+ZtB0hL92gf+HkPGh1u5aY2CYIpwgmmo8HSNM8DDKRt72/V16vK4lYffGbCUEIOUgq51CG+BsgxiBexaic4UxdXaiDEkRmylnjdlTCx294OocJW5OXiTwRoQiIPAjO8s+9hG/J9POvW+l2pbJK2pj0W2elVVZeD8r4T9Mok7LuF2+lFFLNJW9LEzHuO0fSajVohJRNKSnlLPt5zV+l7Phhvarrzue1oO+IqLaUqQlBnoeV9gd5rD+A0WoNnkwK9RjYv0gR9FDq6D5RFMRE0GMKWVc9on4efhALmeqV1Qr86btwnewztRGM3GsI37ow8cksklIaNEDym9jPXMvVeq2B3kfIfZrCT0Sp4qPd4fwRIa9HJEWge416wdxqRCgirO5H4xkR8qjd0Xr0NOLQ37YmhT02IWE1R4QCfGiEViaN05Zr4L8L2fsr+DRBvXg2P4841pyMnLUmJHn9GlzmX+2MiA9sybmbnCtjzE7JOf9T9lbD46n1bnstAr4yLda6pc2Xo5G3LG3vo7viV5Dlbi71s/Rr+in/tvYVxmV/L+1nF1v/SXRJfy7vcexz/m39OO7cvPkfj+f8j+3HcX3+5yFwfE+cmv95qPQddwQ6Ah2BjkBHoCPQEegIdAQ6An8YAn27vwABP49/FOn0Ezhbm+idjuP/8n2ntF8sTUPN47K14917vlzv+u+AgK96k99hPx+9h2SyK0NgbiGBTRiaWBupOuXQOg+KSNrc3atAvib0AfGYIKEqqWfSEjGRGBGKCIlzBcGolJXXq5lHw/bzn58SpJ6/dtnEaBqylAISz2/CTgr0nJMS4nGkZpkKZDPrmy2EcVbkLB/TyA8wJGd5uFe4/s1ArqT7hwcV5iJuSINb0YSfY+AqBWtolZojY8xSQk6Xh7Ui0y9kqIh0bUUQQn36jkAnLwb5MCnqcQK7gozbjbL3ZCM95Mz+GUWsc430MbGniTFFVqp1xDL5TQ7XBglma66RUqa8exTTUgUD/iMD9p2f8YwINWJ1hPhOzC3u0SgU+iKDgj8pJxJSh14KUnuiR7Gm3RH22enOYbWNEeFpFd8zKZHPs4U9IhQR8r6bmG+IwE7ftnnuMEvLbb2J/2cAS1tzrbbmmyooSzrqSDmHUk6q91TO8/7ataq4hiSk4jxJ9S//HUWD6Jz2ZWhnAY+o/ljot/a6HDGrFffoORIRfO7OWnennxuWOU/p5+Ka3TUuCo6n8u5shX0/yrGv99KEtYNzl2APzGKRn6f9bOcWmv/M7rNeP8ErAu2M7PO8VjmBje8n/yxYaEsnZdf33K+4T46E6buc7X48Nz5XpPV55OdLYDnYW/NxTNPPjQ6+JOfimj0o8iul9UEb9RrWuScoHtp9wfT8WR1Z9siwPwOtCerR2VY8zkuP2jy/5vOamOO+rsnbfBx7SZrfc2PLsfQ77v14bt8Wd260zyU5F9fsl2L7mhH4c6TdE6fGPweFvtOOQEegI9AR6Ah0BDoCHYGOQEegI9AROI/A47NRnhYePCud5/XZ0qn/rGy2Zer6PG1n8CMRS51aeZQ4eGgXeFgYXnEGuaqceL4aEc9mrM9KeVbmUYx72W/82RSf6PB0P+77UWaepfCstbAXy4c31+6Dc+NzDdCrLskz8c89gn0m/MOXfQ0uSvuZ43ppKe3+29lqjoVv+7ltbq/fiO+pS/J85ohQxCzPe7/Q49x9dWw/ThsYkDRCXJpAvPnxQ2k1aAt5GACZ+WU14SBItWGAQgToxJgSRjajgH3DNt7fayKHSVh2SVa4EuzFxCJk7Ah5PN0/KMywYreDe5sId/4R4m4akrbM60XcTtoSE5tRAwRoKhIVufZW0KhPa9UmSLrK3Ipgei7MV+u1Jsjiwg+NCcMtuklZ920hkVJKGiCmMwRsSgMNh3IeNFJzetioIKJIiqQBH3E4lwlcVMqOKsYpQs5VvC9qiyNBfEcklc1G/nrtUJCf3vFJ+JsYX6/X8ldk+w1qQuq5oea4e5N3As9C/16YqGOxHkEulIjdmBjRR2qVXX6W67kll6WQp4CNjR4n98m1Ef7VxkciR4IgzjdrZrSLj0lhY2JDAq+Us+zjeUQoIqyCBWTqTleC8LWVeXF+xF6HEgp8Ej4R1phwRhCLP6pAq95TA/fbAFYpZxV68v0n/OyzFNfaQqpvuN+M67R/k9n5T8kumusky24q44TQiRxVze7JUieLD7ZdwNG1LO6hrgbRp/zr4uHHvsah+d1mzn+9BHsOalsYmOmJ6IrD8bPMn6pZtDuCWfCzJUb1410QCLJYGJ497dfkvHPzeG48n+ErrBx0zy+VeV648yxi1CuOOYtqdNO1P5rlcXzU9k7PKq+JeTbpJzkc9348/6Q2epmOQEfgEgJ9rSPQEegIdAQ6Ah2BjkBHoCPQEegIdASOEFg+wXiNPqdbRs6W+XNpD54qPYqYHYo+/QgqNkH9wmfr0uPXatMdXZKP6vZSzZD2d9dH1X+vvG0fl/Kd8mm2Nl6KP73WIp8bT0d/lvW57tr6qX7SZLoN0srk4wjJZoIwQ25VAhgiawPB67dBCz5OUEf7QSza18kHSE+vRYQiJUUwQt4FRhOJCSJ3AyGZsYmcOSXdQKyOEMPpbqPV/VbD1g/lQ2MU+W3V7TrLJPGDJrm+EmsQnSRXEJ9yUiVkyWebey+h+U3lh1H+amgxj4CQo9/qRpyJukJf3raYW4oJQ2y4uz203UnsVAnYqRpWN2u5bs3hhOzLvXg+VtK2QD5vNLJX21BqnCIpQWRWGxiU2g/Ik2MkLiLqV1An8tnHxO0Wu4Nts1ivQkxEaKKvkb63Wwjrnc3ribWgnvWIUKBnRs8THznxCdmrzIg9eZ5CQtfuCNZtL7trbHNxzxCe9vN1L9S02E+E28divzru1q1HLB2KIqKK45tgAPsijxG7dWqOkLosYA4uLuuaj1oHvBK955w0rIbqk3OWbTo+2IuQCYK3LkWqw/6DNa9XUajmYA/yUdeo3ea2UdfXfi/0bLNl4tp5X9a/vLjvpXiPbFWM32YPLwDZW3uB++/raiAsv+8Or9gZv1Ou8PpcF1+UpVyq/iv6X/Zm/VJ/H7HmmpaPyN1zdgQ6Ah2BPwGBvseOQEegI9AR6Ah0BDoCHYGOQEdgj4AfMVj2hvdUeG5TyQrGJ2ld9FieOHXDV0egXcKv3ueT/lrjy/GJ08cbWvnXVHLsmTgvHcsZ169tbpt4dZcODCW/karNVluTXClpfXur8vNBut8or1cqOVQgiCaI2LvNnR5MOELMZQi3YX0DUZYhPYmHqNtC0Bb5j7S5v5NyVgl4O4s4IM02d3e6+/lTD/gPN2vlHzeK2xsNf/2QqBMQdAlxfb89TKhMsqWUIflWmujV4lruIahBBQ15UCWBIa5SzD07JqUgbSgNWSZMmaiQ3/FbyG2LCU+TXYm4DEEbeVBhnykl3Of4iJD302wJnwkfuR5+AyT4AMkLoLgNqocJUyv4TOw3g+08LVr9+KEV8+HmRnlYkWa+opm8a3BdYRshku1PE5yBJPymOkZ4PktKubq1j4jZHpHkPYm511xh4tqZVB25ViaPR8hKsVDA1feBcpLfaKWQYXUYatF252+DsbJEhBJ7H4n1XOAaERJnWg2yRErMMejxiGCORDBijmDEz19h7bd4TaBirmcEa9YYC717bQvxbZPFdS0K6thQZRdT9Rd8OIfFIW30z4XnZyQiFBEHqxGH86PFiueB7ZMnXG5f8irHpYv42cFYkPkGsHZKqsMrPpa5XhH+ypBWtYZfuDx1vX88g0BD89L4TIpXLy9rXkqy9Gv60t83QZOl/VfprcfleKmX1rvHY79ljnP6ccxz81N5not5z/Vl/ffM23N1BDoCHYGOQEfgD0Kgb7Uj0BHoCHQEOgIdgY5AR+AJAn6yYnmy8CYDGU2K8JxVexHH8vnGUmfpyblcv6Q/Cfwmhkt7Wq4tt3POvvT5XJ0rXa/we1c1w3aNvKzuEr+l/rIs7+l9Dr9ld8f6ufrNr663xB6r4St+uDnL+d68ajnvcWnFkSH4QYgzCMphvVLOSQHxFTlL67USc38Nb6SQyeABYtLkZKQssWaSdzQJGpK/Prj+XpM0kGtMgjIuyjnLpJ3IMdyuMZZKMt+UQdqMkLIIJGQx2QnBF4oaE5Eq4euvgTaxaJLRZGVQNw0kF4eJNvIW4k1QZmJcz4Ru1SFlE4QunnJ8ylkREFyQeglfmDhVFoyctQY4OA8N1yX3XclFEqSUJfpDnU98TabOEz6dT+Sml5G9bCFFvefRZCXks323EN+b//xHlcDkjjQZPkGs2i9qPHk4jWmhx5zBiHltxmOe9+01TxM9OS6xJ4sJ1C21p2kkZVLKSYU1/7KwvyXlrIikTKznLEv4CaV4T9uRckXO5fVc/UMZHLP7wQdXeT/2t0QE4SECVQ+I4In9F+cyZsTYbynNN4I4B+18IiW1a2b/iMf1iFBKSTlloYkmfFaB/ZewTq6NyEeA106aPaWWb5LAuErz9djEOSwF/6VQQ1Uk0c9etDvYh/cQQdzOdDws76vjtU+buz2k6PBPgE8V1uYtcKPiA1i01nTUeuKka6UGzB+xy9PG2frxn7RaLyWV3AHD42nDUh5Xvqe23Msp/a278rU7KySvNRvg7zGSc386+X4yKzbVi+tamBh00B+2/enF/eRAqWmwLEemn3Quqy71Vt59N2m2c+My/lhvMS3Xqd5xypcAABAASURBVLH5LMfjPG2+9LlWP1VzaTuVp9Vr47HPc/HH/n3eEegIdAQ6Ah2BjkBH4M9BoO+0I9AR6Ah0BDoC3xKB9gjg1PiaDR3neU2Ol8S0egcxzdhGLzbdo+dNPL8kze+7jpf25rVT+7J9Kcc+H/h8aFnW+nHpd54Xnm1ekteVc+NLcZbjuW0fIMsy1p8rsbyUp/RT8fjVR8SsLUtYt2B+99McliUiFPEotlkOCwbTJqjL0w0uZbl2td5ye5yDkt/S9JuzDz/vNd5vpIctpOxWgtgt6FLoYfOgLcTmZtzAs43177e9x2ZSuKwGjTdIjvr3+N7j4697jmTyTfXwRiNCtiXy+Zzu77WB/DRZWSDaphEiyuRZhERsQEQJe2D3KEhf/z3Bm2mrLcSiczkPUbJvuBL+Jlxdf/Pzrr6FvH3Y1DomZQPiUIhJxET+AXJzMDnL3nJKMnGteoRMQkZK8hHB3sBjMpmLwfEF8jAiVOjZMoJHgXyNSMqQpSk7tnZFhJTIZRkgpde3P7R9uK8Et2NlkrR6Se4z56HmtW6ZIHSDnIX61R/fSJnPOa9tIz42+E1o9+C5yewtfW3pyz5hBz4KvdtmXwkDufhURCghmblHDPJR2GOEPdzfqDysau/eT0TgNkvz81jXUqprzhEx+0SEp3V/9qsTf1DDNX1NfA1tiojqZ30v2CJsFzy9fyKcL7ThnvB+csrsIeFuO8PiTOmpbbG8UO2HhDFm1Akxf8x943vC4uC2nwj723JaIrm/02ufZH2HMt7jS2VR1qGVWF7YPkn1PwQ+qdQHlPE9fyyHZQztNXIY9d6zazp4qc+lHo9znfNd+p32WaJ72uMl1tdkOxWz7LvpL+nj2LfluDQex7T5qf7a2jXjpZrLtXO5XP94bRnX9GOfPu8IdAQ6Ah2BjkBHoCPQEegI/JEI9E13BDoCHYFvjUD7r/zl+JYNLfNYf0uuS7HO3eS03/HzjeP56ahu3SEAObrTFkNDfDkult9BXWa2/g4pf02KJ/h9zv1nzJbyUZs/eP7fCn5UsavztkaW42HwcsX64epzM0cci5TKZqtNLlpBaOXsN06L0o+VyirXt2ZhfGtmv7UYaCavPGYlxXbSsJWGfzYafm70Y7jRMDGHhFuRq4yTTKRuTVwSFJHIIIoit7da39wosCWIuWDFBFqgoyplyDcTy+skv02cIYLXDyT33xe8Xisjo98gpoYg3HLGHyJ1BVGaIqmgW3Kea2avm3DCN1ZrBXO/FepaERCKEIiChIygEwu+Wwjq2lOdizKsaT5st+YxgnjI56nWHEWoaj32kjJ9kTvRb/MXPXnd/dlmItyEbKSsDG7Tjsy1nlKibtJEL/ZN+NjPusnvAplbmLh2i/NoP8cH8STgpEf86jUBHym4tPTqZiGItTzYjyzgMeedmAY89Twapyq7mIio63WKXojDILl2ToxRl5Yf9nFu2zwWsMtgZXvzjgjShF0ox26dFx/7W7wQEcopUYo62h2BbvEUfIQkroWnsh2ZuF77uRV87FfFc3w8NP+qLz/IZ2yb0CiE9Cj3v3R7orOHiJDjlOjzicPnGiLoZSHufykf1o1vWsWHpb+U+Mk/3y45n1pz201OrX+0zRvYy2uKffcYg//GPfj+s7wxzXXhry30Dvu8rsHu1RHoCHQEOgIdgY5AR6Aj0BHoCHQEOgK/JQJ9Ux2BjsAfjYAfSVl+RxAOGL5ftEFja/lF5d9U9jfHz4/O34TPpwafeQbse8vy2l4cy3VOBXKyDBkuKikCkg9CeDtCDKInnMaHjVbrtdbIzQriFUIPc/X33xu8HTfSj7V0u4YA28qEbyU0ISyH1SDRf/W3UkXzgX2C6IwIRSAQagUSsC4yjvQxQfb67wKGqRQsn3S70nB7o/r3xEIq16+drsRdmXMoBANHbyH/3caWiFBEkslFGExND37T+V5+azOtVrVcRGgEhxbrUQr5iAjFMCiCETE5JqGnGa+IIPewfyN2cu8Qqo4p9CiOiX2O9/dyPRPB5eEBqxQRSilrNay0Alvvy2/8pjzXE0cEdRKCr2t7fdxuaBEyVlwv6rEk58jE+W1uvwmbiHEvHlPOCvwE2bt1b+uVBsQkuq/XxN6du37tc05UPX1GRF2wb1V2HwfzRE/cP1v2OCIT19Gkc/VxPBIRStwb/jucdeJIKSmCWkglSvGJYM5YuK/cc+vdOub9Wet4Vu+Lydqh2H5gKczOSGIJzIzbOYmIuVdcI4LP686Je8NSfF0gha+L+kpeZzC7iNeyf7DiF5DEqM87XK3J51V9j0pLvC/nW3qe1gtXiZX6T0JGZqfv78t1Lq8u8x57Ltcu6cdxnrer59Hza2RZo/k73tLmHz0uezinL3twb02W9nfQr05x3OfVge/k+Kvrv9M2epovjMDxPXZq/oXb7611BDoCHYGOQEegI9AR6Ah0BDoCHYFLCPwma9/3v9ROdW7bb3Jhfuk22jMzj7+0kW9a3Lg1+fVb8E/Fsbylq7Yzj2/J8zmx7rLJx1RMgrC7ScM+e/rrh1b1zdxQullr9b/+LW0nTeOkn//8lL8q2sRvgqRb3d5qwMfEqsm+yiNIWkOsmlA1uTVC2K0hGx8gA7d3d3I9QfpsNw81Z+jxMHnnmOK3M1nIJqYhL3OCiYNcwwQXPGlFPkdtIVVbjOeJvXiMCG0hNUd69nrOc/wW0m2EnLQtEjbba0BShuS1WsUkITkytZP96MeEo29E4yA26viUM1uHZHRj+EfKytgy+5/zFEVEFZOxxWQfEiZ1sbsP55pHNIhArxUI423tc6pEr9iX7Sk5/6CIsLPEkCNLtIAjY1FOae5JqqTvBA5F82FiOeWk7f2dJojZiWszMiZwjkye2U3uc6LPOiU4UaiAQaJuoLN9fCCRsLn3iLBJ1gv1Zhd6AdOUyct6zZdCOEnMRaxra3dEsIYeMY/Vh/ne3zpSa4CNLPRY6L/mJp+bsD5xnefrRMDunLy+08X1Te6F66AK3ihjXKWSYsw94iehN9nbAMXFyFf74bqhKhJIRVjV0l4NRx8pZyX8bbYvAapiw0K8Zmkm65Y2f3Z0b5bmaL0KBrbh67qUui3skvdxTrQ77Hil1Jr2JdTEL3Pv4znB+/1Ol7c4o8el2PacNDie83vP9dZjzekJioelYHpytl7PjrsEvqdPyS7h2eszcbsuf6Z2/vuh1nWNveVQOVVzaTv0nmf1vpnV+T6lSLUx7sznB/eCcMoxzZH70D93dZ/id9o5wa/6HI/n/Hf2VmYea3HUUyPm/Xm8n+P53vGC4phLciH0YKn1ujReynu8tox7jX6u/jKXay7nXb+EQF87RqDdY6fGY98+7wh0BDoCHYGOQEegI9AR6Ah0BDoCHYGPQCAiFHFCeH4b52Th/2xP7T/5nnV8Z4f2rMvPmKvQCM+W5mdRPFt7nNqk5TPaWT/hcxDDsyzyLZ9ZibmlCs+nyMB5EPR0/s7bvj5d4HpJWOZc7m/e3nLfOKjlsH5K2vqp8ZT/kQ34KpRH5mfLNv967evDVLA/MTa/ozF4hnlJjtyvnBqDpavnTZb2d9Qv4McWtcextdFGHR0tz26M3XjgtbQ1vY0Hjo+Tw/treW9dp7dMx3mafR69qVl78rnvzz4L4XecsWl5j+OafR65tfjhmPVd39y0Be4r3adJ038gZnmYv8VgcnD7807j/YMKRJrQ73/+dAYlKq4hfVc/bmXCd4KEc9LATr7ag4GPwHPXeFu7vbnVA4RtdaKZgRwmXRMbCRsZPaSc9QA5XMla17dxtyZFJX/H+w2alPHNeYDs3cpH7Ag1k305Jw2rQT4iwkOVVH1ojh62//wDCW2Cr2iklvfj2OpITMQcV/ghnSBLC4Sjc9bemDvGUuPGrQrEbSGvyU2BTaSsRH9BnylnVTs4K4WqXwOtFpRyTtgnpGiAPJ2oZ8Eg0Uuhj5E6yTkjaSY657ruofmJOJhy+Qg+yChfFzFxvpQGJXCwzrIcN2438lu5LGiiju24K1PX4yx8kjvYI5qCfdjPeSb6igi2PbKPQRH2kCZwsNiviXE0bhlMinPtfNv6yRGfiKh5I2LvYi0pqJnlvHlYKeWMRcy5zrpw7PZZPZZ6pGp67qMsY87so2A/zhNB1xYWItAZP/N0xcsS4Be0dElYftW5zPmqBK8KalWXwbYt59fovqOaXOP/Fh/3txeKznrh2jQRun7BMXeiT61+XHM5b7quOJqvxyvcFy6OWMpi6R3V4wrH82tKLWMu6dfkOva5lO/c2nGOt8yXNZzneG5bl45AR+AMAt3cEegIdAQ6Ah2BjkBHoCPQEegIdAT+WATaE4SvAUDwVA2B/YqlVKv4tLBujXXPzovqEXxaGL7J6W6vkeV2lv62L+dNt30pzX5pXPqf1lv06dX3twbX/ho5U/mMObA3QaWGnog+5FhWfUuBlsfjcR7bLEu750tZrn2e/nwHwXWwiPGp6JkjWG+CenSm4edW8a8fGv+COHvYKvNLxcSc33jdQOppyDJZFxRfr1Yad8RngiSLwIoI8Vuv045ElUIDcfeQxxGh/PdfuoNsXQ8rBeRcGf1/OpSat5gQlRQR8rElv8nJG4hmQZ7ZvxLHEI+eT5uttOPnRvKYYLOM21H393faQjhuITNHRkGUTuQoKamQP6/ZI3uICI3E5tWg8Bo+A/0mCM2IIv/R5DrhljR6X9RPOcv9mJzN7MWyWq9r7xGzr3uZdkRwgSB0rkL+4p5x8dz7qLYiYhPCgk9ypJRlQrVQL9N/BGQxvYrebBdHIT+D7GuJIBhDoZ7xiQhyjPt1KjCfVMB6oO+Uk5wvIohStVfFH9Qq9FtXdus0KPsLu/G02HUpEWDMOtlqLUCsyxGhlFIVUV/MI2abOCICU6BdOJ3XgkvEznc57vQIrwEqOBQk2ObkmsQl8GPYn7ZbmqHqxMhBzejR8yaeW3a9+C3jwnWy6cWyy1F240F8eB9YdoN7s58lIma8GFFwOj7ZfwV/OR77LOYtz4kxIhaOTW152/z7jt7Ja7ovp2B5TaJXx5zvvP5+4XeYfw4f5dWFTgS69lJOuHy06YMvgC9vk4/eysvzL7Fv+suznI9oOdt43vN1Ky3vclxmWtqtL9c+Q3fNY/mMur1GR6Aj0BH4aAR6/o5AR6Aj8MURaP8K9sXb7O19UwT6/fVNL1xvuyPw5yLQfm15PI2CV5Zy2uv3t34wBi39bwtk26DH32yTv9GWIgIaKKDmePIPl2SOyBIx259euUNLSiZFIX7j50ZaDTJRGRFSknLO2t7fy2RsI7qS15yDMSKsyWsb/IabG2UI0enhQSaIV8Ogu7s7lbt73a5vtLl/gJN4RH+CPNtA1pr0HSF2h5sbDcSv1uuac2sS1xXY2D3578nl6UjZiMB30EDPa/xN5pqQHdYreT7kQdO4qVQY7hUkT1zLfuE2yGEyc4Q8jsArhRL7VhklCOCCRAQ4DKrT9vjoAAAQAElEQVQHiyME9Uhf280DPY5zXhYjkgJBrafTu3+T6FuIdM8niNvJewYfX6REPY+iRsFedZqcCVMTwWPNJWyVPGUWQZ+yMPHJPKibILYtTG1VzZWThGvlS6il3eFaO1URvnkg5G0A55HrYZI4ErG2se6hCnpEKDxZ5PPUEsE1gWD2tfB1nMApIhQxC02xFZDwvOV34CXB92DZcwu91nz7Ref1hFGTgMSTi5IWe9jrJoEvRrFoH66l97nHCbOvbcUd/dJpn9H/UwH4nPIr2I3dyH3p9eJ6Vi6K931KLgadXgzMTVDnc5l7trzt80mBt6V7Jrp1v3f73PL7stcprdvj8Xw0v/5V/EvtWM6HvHBl0cu+xgtTvMh9UU9LfZlkaT/Wl37X6+22WI4t+n0qtGznxmWVpc/SvtSXPm/Rlzmb/pZ8x7Et5/HY/I7tnre1l46OvUaWec/5L3263hHoCLwdgXM/a8f2t1fqGToCHYEFAl3tCHQEOgIdgY5AR+APReD437PPzf9QeL7gttsVqq2deji1fEb2Kc/naidf6KMh5LG1tdSb7f3GdhlemtFdXSMvzfs2/2VHLZNtTf/6o7vdy5mL08wev/6OPr7DVCDSQklDzhKoTAEhOBVt0E0AD3/9pZSz/vnPf+qbsP764wyxy7JMJJqosiTHQVwViC1xeM1k8F//+pciQkHMkFLNFYy4aAXhu4K4dD6TaTjOBKF7wmfNuglof+30ze1tJaITtkK+8WEj+/uCb3dEmfsVx5YeLFSFIF7R9wini/iXZEgmqHNKijwoEvul3hbikw3JJF6ssjSkqk+QwMWEMD5if3U9SEKdSPgpdn4ma92NVDHFp+Dm/Q1BLuqEydE8KLk26yI2IlRM/iITNZw/4ePREkEScbDmuOSa5JIlJxZEffZGb+K6BXiO5Iogr9/mJbx4pKZK0YSf8xbbyFkgFxkUQS7is/OT1T3ZvwrzepIrpaRAXMs5nGuCDJ1lkucij+NSNj41kumMTZ25IFKQOn/uIyi89CHOdWo8+n7J/+DbXWN5RNyq1yd6auJ5Mn5WvO+F2EdgUsXrp2Tn79IFrGsf+E1g2+Z1ZA2z2rr1Jpmfh4ojhoij/WHz2cyOt0RwTSlqnaRscYGpA9gvRjTbLahObal7wkYOWcizz4HunCYRJ3LU+xCbRyJI0k7PltLsbXQhS5t/sZHW/DPZdnCxO3x1LLuAepvt9A8bXORAlpXc2HKObhP+JoF9HS1YOdtuGTm5vLtbpAagM1ZQjkYin5zkn79L/iDRE7erDKdq7m1koJ1aq9V80Uj8a862rVOxtR8W2oj68rMFnxqX2dxIm1s/J/ZZrnn+FlnmWupvybmMXea07jWPz4n9XiqvyXkc45pLm+ddOgIdgbcjsPy5OqW/vULP0BHoCHQEOgKPCHxZ7fgfAV+20d7Yt0Sg31/f8rL1pj8KgeMfiOP5R9XteSsC+2ddPAs6pVeno4/minl5tZjOZ3tG9viQD7s9Gf6I03tdijd9PLftFbJMY/0VKQ5CuJZ+vnzq0tt24PtpE29sKS58PLftC8oOT2NahRZb56i/7Vl5G7iaiFDEozT7cxtPftvTb7tKBCN+g3YD6WlyqECSTff3SpCvt8jqxw9FhHw8YN9uNiKBMqRsBOTUjvCKQKcp+23u7vSAbJEVOWwTftuHBz3cs8boPBMk7kjOB+YbxOsTRK43UmOcD3E/q9sb2uPyUoeGNO3IrVDIf/ftJhFxC/ELSby9u5fJXeeZiJdjWK41x61MwuWcyAcXQl/+CmjYYvJsNdyssRdNEJwZUnhifYC48xvAEdQiz0gOk3mo1ddjxLwmBue3LSWaos/N5kEZktZ253N8we75arXWY49Ftjn2UUJ+m3jLvvwm8gT++zXvzYIhpySTyKi1pyFluT7tuCXVfz5EaDAhTS85JSXmdTEn1kt1qb04yU4KJOoIFpZCrcA356yBvof1WsYhIuDJR5mAH9v1w2ZiWvg7lWMtTfd4vRRci0hZRbVTTAfnvH68llKAQ+jSYZ/J+4QgN6Errs0Tf2zeW7s/I+acEaFIib52I/qTWAwRIZzUfHV0RATLs3gpIjxcL/4XgQPv0mbXjS7X5FTEk/x2agFttO1rysE/YF/YbnP3+Gt258pNznSwvD7Vdb7+VSUkNP9RBSKqRdieis4cztfkjMtF86Wabe1igndffHHVVwe0wFPjuW0Z6+Xac/Ol72t052/ymvjnYpx76XNqbptl6fdZ+nHd4/ln9dHrdAQ6Ah2BjkBHoCPQEegIdATehEAP7gh0BDoCVyDg/+a1XOH6B7kYkWN5+fZPPfs5ZTud2Y/tmpzxwNy6RP3jTu99uenj+XLtev34Cl0f+c08l8+Pa+vvg19N9Vkf7WJ9Vr1vWge2KklpoP2iSihyrePHjdJmrGRkWg3a/Od/WJ/PiNAWgtYzk3gPkLYmea0TKrEekILaHav1Wn6D1wTh/T//qPmZLFyvbzTga2LYdSKC8FDKuZKJJkpHiDgTyJVwG+kJCZOP+N7//Cl/LXREkpjPfqNWkJopzbaUEzUG6koJH5OeKWXI3RtCQlJBpEjWGTNkMDVtLpstcaXKCEGdyBkRGiCBrbMwh/PbOCIp8qBE7oSfF1KEJkjjkZ5dZbPL5zj7e38ZEjbRb9QY6ouD/dmWyWc/i8gVEcrYTIA7NoKeEyKpYp6TKKigB3FMkLVSKCA0FSGxXvOuVwp07WJN6FqqD31MEJziCOTgjAAWdsLoN0W9L+/PRGlxjQPneeLr7f0WyOoChva37Vhm7xOfYOH4gxW2GYjaL6rmU8dJ9nd+15p2faXdXlueZtdur3Xc6SlnZV9jxupvu6VO+KB4Zi3lrEgJA2eEUmbOqN1RuPYRAayxs5wYWMdBexEHtgjHBJcTvKsp5D1FBK4hPmbRiYP78YT1qYlc1cgYEaTciRh3Utd/s49227xpW74sljcleUOwa5+7zl47mfq9jEGiJqi/22n8mrzL3ozVuyT65CS/qm/XbfLJW+7lOgIdgY5AR6Aj0BHoCHQETiPwrv9+fLpEtb62zmvjatEv8PHd+/8CEF7Vwh+F81WIdKeOQEfgEgLt0YTHS3597Rch8A4X5rl/Ljy3/ot2/i5lzz1XfpfkPckjAm+/TyNCETM3ZH6oScRsf6x1Wksm5kYI3S0EnUktk6gm9wRZ57+/1vPh5lZOzIcShJff+l3d3MiSB5NecG7k91cPP2we5L+vl2k9688JRJj/jmATwXRb7RFzg5VAg7gz+Wxycs454BbV7/avH5VA9tdJp9v5DeRighZCjxQyGTvQwwTJmlaD0hqBvC53G2X0YE2k2m43SpCtrue91L9n1W+oOhe0Ji58UjIg9PwDkBg9pUhCNzaN8HS89XHc2kPCJ4a1/EaodZHDPqGQD8evTdxCvK7o0VgXyFn7T+Qw/n7r2W8HDyvyYDMeIz0XiMcJX2Nv3XH2n+g9ICkVcw3PawzX0TldNyLErYFII7nmt4bpmWs7IZ5bMriYULZtethog6ScFEOWLCmcrkqkrAAPRchjlQhN4D/SU+FaJtYHesuI9epLHpPOEcTtxAkjwsMVUu8k/DwycLrWfOfZZsF46eS6yPKMjzFu+5l2BPJBSNAze4wIeX8RzCUZC+2OiNm2mz4/gJuv8bFjAvuc87H5wtx1m1xwO7PUIpfjaVfj3cQeTW+jbZfkWr9LOc6ttdxPx+CnvMm56I+3P+3r8D72+ku6sL9Fev666Y3HskLT35jy2XDvrcmzzs84tDxtPHRvO/J4uPLamTM1Oc7Remjj8fo7z/fpWr3jce+A0nr2yPTseZzj0vxsksWC6x3LYvld1eNe3zV5T/ZbIHB8j5yaf7eNntrDZ9uew2zZz3O+f9r6EptL+p+GS99vR6Aj0BHoCHQEOgIdgY7AAQJXTZb/PnlVwB/h1FD5zM22mh5P1/XKUk57/VnW5bOjX7Pz5RU5pf+arq6t+uvxu7bT7+33NXBOASGZctJMXoVM3KWxyGTdOkGmKhQR8lczmyxMO1LP65aUsgIZ/vW3htVKa4jhAsky3N7KRKXfFo6Iao8gz92dwlcuJbwKvAfekLBbCERBFE+QiONmizq/yTlCRoo4k2N3//VfUhAHWRaMKdGf8zA3UVcgS4N5gtCMCEjJSZEHZeYZf1HDhPcEwVqo5T6KJtGExCQRKwi/CCaMNgZxFnFEYGeciKV5JXJHhNxvzU2Me7BI+OJnojlykmMKpOuET6KO+yz0LY6IUMTcr/tK5LWwJJPqHidI4KW/bQWsLNZT8nVISs4dySaRlLZGTbs6xsEkeX0TGL/sOtWX6yApZeLpw6PJ3Il+SSASqNC3QorwB2OiX0AwCe69RMS8pvlwr4X91xn1C7kK1zkiqskfEbMewWjBWOPwVxNs+9OvbuLqtYnchZ4KPdQ3gW1vjpHoZZZEn9WMrY7+QD9p95rvIXrxejYep+Ldm32Rs/2Sg2VanbG1fiDOsZS22Gz7OQopQvMfb7cKe/d1qTrr8xiaxzlG/h8ZiJPF/Vi0O5Y6Nes+yFkxbfPFuIuq+7GvU1bc20IdWyN1ctVHRCjivFyV5JRTvVfoZzmKeZOFWk3HOY7Xj+fH/i+dL/t6opOs1gvVa8x1ORz9O8syql4Dx4ujxjCKOF/7A7H9jVLzHebwvXBJDr3fMtttrg6n9nfKtqzHunGpA0mMmfWlywk9iHmLnEh5ZKKXJzdgHPkcT4/Xj+fH/qfmrW4blz4vzddyXBov5Xe9Jku/t+gt37mx5W49t7lHx3hscjxv9u819m5fi0C7R06Nr835q+NO7eWzbNfu3f1c6/un+RmbS/Kn4dH3exKBS7dIXzsJWTVewqY6XPlxKc9nrJ1r81LtUzHH/s3n2P7aect3PPpfvSzH9uP5cd22fmw/nje/4/HYbzk/9j01X/of6wv//X878d949b+927j7b+/6nwbH8d9ofrCntrfF+Nz+nou/eh08eXihpVTsacDPkKqOz0vHxaXsakfgGyHgX6pLWbbuXzDLedcrAg2uOvmkj1bT465kfXTFJfK4f/63WBfPrB5F++P3Vw5AYLueN2F66QRP/lHAPx9wss5Qz/rMs+VYjDyzrjBXpxMfC9fqdzx3DSQET3FCBEdRRZ95uMllPc+bLO1fQAe7g+u1nL+gvef+ef+CVFe4Niw9Hrof/3tMW32uP/6Vpf4rjY5uske7Lh6pQCKaIPQboAWSMUHiTvcbPdw/yCSgidwtpO0thG6G3NXtjfxWsN8U1cNWsZ2UIfam//e/lNCDG9fbGx/uVf1b+cBKV3zW69bMHv0vYCaeZULSBPOQNULWyjH2LnghARmXclRStKA7boII3LIH513d/FDw5/7nPzXAXxVd2IcgfDM5N+ibhwclakTO+ByfgSEAlMzUE7ki+AFFaF0R81qER6+yllL191u9ebVWgTzHoJqJOOve9i3THwAAEABJREFUC57ykambwLjQd8WcxCll5ZR0A8YT12C7eYC83iobD2o5rklEKGIWKWR4tDu8pyBXhO1FiZwrenLO6gK5aULdxK57MnZ1m/WjelRsHVPJYvKMXNsR/LwP34wR3vsc4Lncg6SIqPUiqK3Ho9Zgj48WVd+I2S9iHnXF4Xom272fxPVPXNOI43jPj+WK5McukaSl6LrDPVqM13URs5djLPNs/qy7iKh4zZZLn8FiE1Q1fTnaflqa1+nV7289tT/bvu7O3N0lOey8eWpx3YN/edlLtesNR6vg8Q1p3hzq+i8RF1z6e/6V5blej9eP52/d23vnO+7nOP9y3vTjmJfOW57nxlN5lzFeP57b1qUj8O0Q+GINt5+rL9ZWb6cj0BHoCHQEOgKfjED7J+Jy/OQW3r3cci+n9OcKnop5re25Wn29I/BnIHDuJ+jP2P133uWpK3e4n+c9Dv1/l9ly397Tct50289L83ocg6emjyJmT0WvPoLIS8Lye57P5Fp2YtflvOm2fx1pXS3Hr9PdcSfLLpt+7PPSecvz3Hg+LyyXVIlaiKYyFY0/f2oNQTkglVzMWSnPZOndf/+37v/vfxGQtIVMLDeDNl7691+K//237tMkk5c3//pXJSYniFmTnCK3WygkjJRku+fTdpTJ0BGyd7PZqPhrih822kLSTuTXsFL+X/+PXZGZdAz6CkhW97yCMB2y3/AdFBCCIl7kWuEzsRfzjtWuoJ+i1c1aq/VaEwuRk1Jmb5HILaWI6iPGcRdrvS7ysSTnUq2ZKTWyIylBRGaIVvsn8oZJWEjmRB850V8eyCAvq0D8WnG+wh7dizgi6MN9UT+lpIKOWcm5IikiqjR7NFsKu0mLsZDXUpsLaWDPJthN5rLJmjuv3NOM6Zxg/kzUwUFyn5hySsr0IOwT5DSmShIX+htyxgwhjO+EMOGMvdjH/pHSgc32Y6k1cY6Y4wnQsThPyl6X6po48K96GzHVk3lEVPXiB1jJAp5aim2Wi8GidFRp+4l4nLtfXXlEzHFXuj/jFs+sn1v2/YBwbbUT2jq7P+/5XKZfZ6f/euP/ug4uV/6E/lyiYmDFcrmjF69CLKvKiyM/IcD7XcrLSr4+8lSdUz+HywrWT8X9KbZT+Lxk76+JN+ZLeUm97tsR6Ai8DwLtZ/B9svUszyHQ1/8oBPqP16+93B3/X4t/r94R6Ah0BDoCHYEPRuAl/6hvvstx2d45+6PP0sP640rXGgKveS7UYp8bjflSnvP/jusfid8n4dEu0SeV+6gyEVH5l4jT4/V1T3smkzgbSF9/NXKCUM1//0sBYZjXK5kwHe/u9BO5h5Rds37z14/6dc4JgMNELHn/+f/+/xSjlJkHdiERwQpnYhwnwRrKZGcEc8wbcmbqmGhK2ExQholU18Ve1yCFRW/uTwqIyCTntv/27qe2rD3c30nEj5B1JiEnarm3ATLPI4vy8QCxXCCcI4UK/ttxqwmyuNWPwG7H2ntSJe8gwZzT5oigDMQs5HCdk8dkpPEzsT2Rb3y4h4PeaISILpDfstBXRNA3iRWq+cjrONdmxen2EhGKCCVI00KsOCJsS2hOQ7UaD6a2xGyXwouQ6FsF5LPnJmz9Fre/untLLyZ9U8rCsX5tdSXdXYN8avuiFg6Pp+dVpNjVigh5N4W4CHRG63ILIvtunthDyrniXNdZO3VGEHiwQPbal/c466XOi4IeLMZuL46lZp1bf4mQb/Lenf8lcVf6Rhzv7crAV7tRzzWrvCRJwbkoNO2FK1ltjyPTL3sWOtsJEDA5eS6X7H3S6TmjkzR5zne/7mo7ceze/r5KzD+ZJOX3BL+MC7V2VRcr8xXF6cx5LsL2ZQjJl9Orded5Tq5OtnNc5GPf81fj7JauGFp0dfW2mlTDaz5aAo+ObxWWo+0fIcsa5/Tn6rpvy3N+r1137ibOsezT8+ekxXp8ztfry/xNt71LR+CrIdDuz48cz+15WfOczyX7c/HPrV/K3dc6Ah2BVyHQgzoCHYEvj8DhPx2v/XfbL7+tMw3+7vs7s+1u7gj8UgSWv2WW+i9t6nsW968wC90vkbSOaX96bqkG+zf5/7P3JtqNI8mW7TF3kFJEVt2+vVb//x++1X2rKiMkDsDbx0GnQAicJGoKAQmjudtsBpCieJKKIug/jzulf7LA6gWfb+3SfANWB2t+XbtM9uAz0kPvJy2frGLnx4OrgqzfH/p9tZ3nVulz1/50Rabr/JxdnKt6upe3kiYDg/4mrQwY+VucAKoGXFuDo8gyYOJf//yHfkKRQmuAW9u6jRZQMUWSv3HbAYDmxQJVyKCx9Z1BuQxASVwDoluuSPPjXvnHD7C6TitAXIOT4mgB4DYGfHkateuNtvBtuy3g4eKf/5TQJ4OXyHJOahbL8hk/ZjLIsaaWDgBagLwSMIhzCzdz56WP8pSl3ny3wCdkwNm+rTrwTyq2LZToOyLk2bTMIYJ4xHI9hPYpA8SRQikTJ6SO+nikrkYGrw3CdsSSD/dPTxh5py1getGRMgGSGqjtir8UkRSQykHgCA31FnfE7YnKmbtlopaOWlvnYhauxXFyysywLSblAV/LHdO5HafKBRDaoq+0l7OICPk/2/vnT7EFbHc+x/KcOu+pwTa47M8IPCFBEf06IuT8EaGpgyviq4KKHgElW+La330hlNfDPF6byozpQZce5LdfS+/yNagUSTLp9GFfU0RQUshrU0S/33uzx2C/fZNFMB0Twbm1mB971pefO6/w/cK6XGh4iXR5lA+zdL2mUq/rHlTirZ/slZiTTtHAdb/EvrgjKOF2HHbZ6dpMl9R3LmIppBZkPnSgOkSlP+dyzkLY7OWsT53F3nGO0CnfS3Qn418SYMKmxnTPBzRhOyViNmWs6Oh6H4HthScBytDNp1yGUYfrKdvXyobxx+sa23UeUkf9PfWvHV01vQkf5poK6GxTVG3P+Ve7Y3wqtmXH7Gf5PIG3ncDx6L4v34pq1mPPJ+etNkM+tB+vh3bH/KuN9UOq8pnPE5gn8KIJDJ9OXr8oyOy0n8D45W243xsNFp75kAaqT7kc9jNeu+BhL15bVsn2df1R3DUNaVjHLepzjGPkXMPc47X1x3wtt37kU8VWVbJJXT9xS8f0pP36q3Fv3n/9ruYO5gl8rgn4eTWkYXVTr0ZD/Tdd13Ht2q/bwj2yIe1sDhj64edLVWf/sh7pLTcVnR9e+/mWY8w0PQFmz0df2pOmPv/y1dhRvRaFYzz235ntP0Qc73HxOdMLJzCat8e7j3Sw2Us/YDEqcl+BCxzSXvFsYSzpFD1zuFKQFsuFtoCIHcChoA1A5WLRKAyIAah2D4/qfj1KkHnyM2QHsLkwGdiqSVmnuzv5zzOL3iN4AJC1XeSsZW4K+NkCgC6xWwDiiiMMtDEP27EtZ0QoyBMRZW+ALoI1dqK2FrDYQGtChhTgdaG0zPIL7DZJaZElwNkOQM9ArrDzn3Zeb9blW7qdHKiElnXi2EuwVUpY9JJuV4dj626hVbdR97hW+/tRBqsNhAcvBI7ZMkMDvAbR7WdyfHPrSMM21AKW1nXPKZpFR72mCPKz3lJvYm5SKABzs/8sNvvEOrAJgG3/qemO67ZiruKwHLY/U05q8Nti4448swV7U5MbjQ/nN+3lKcoyAs4sEpyVzAtRy2K5lPtLOSvlrAhb8CLKPCJYm0qUw4eOeBgX37LeqSPwGawj6t68p477YGfycraP+7IQHf0Vch9HQrivLfdrCzDv9RGzm4l9n1a6Oij3MVdNPPlUOI9f7/RdPq66v2ekIdeLjjpb8xcF4JXlud+wrrp+btVLqn7Me+3BYzGZmseB1R+2cb+Vrm+teppf7l0GjfmQs508HbnSpME7CId1Hq47niM93bKMwxwih44eHZpKLMt5jX9xOPFQY5ufMJtV8wT+2Alc+3yash/Lrh3Wt3/+XTuw2X6ewDyBeQIfP4H60v/xlUxX8Nnr21V9WGbdVb4zGjP/jl5prPvU+9pX5UeKrb2ZHzGZxfME5gm8xQTqc9P8LeJ/zZiehmlcvT8DNI3lp/YH9g5aaedkfaWdaMT8e1OlkWre3mYCo2tyELT8XDo//xriGD+IOW9uMoHhrG8S8MVBhpV4PRWoK8LuFjhWiXT9Q2oN0AJitS4CMCwD/vr7fxtu8i5LG4DU9V3W6g5A8h/38rdmQevKx7et/bZbZUDIAPRrAblEDAO8HQBnyg6w1cp/i/kHACGgKWExYSDYGQwzuewE4BqKPea08BoK5AI4s03bbiX8NuRJ5BQ1p0iIQg25uoe18qZTXrXSw0bBOvFKmniuJvxKcAN17DtqXz8+An5v5RyOV4Bi8m3pSRyLu3ulnEUCTmoDuHGdBq6DOaWcS+8pJ2WA1ISvKQOuNouFPJ/SH/KI2MWQnMt/XjsiFCmT4wmErT4d4G9Hrf427ma9UseeB1qgeInYW7b0yQz6uYv4qZB2R8u87N85Dv3K9UfIMpNy2lk+Z6UOi5vsR1zJS5x+I/JQO7EinnhKxMOmI1fNaW6iWJz0dOBnuUn4uZ6yRq6cMSefrb2HRwoeOb0vlGTgm0IQChaFdO1BvXZxSAX1VyrzZr5WThF+HfMdqlx/RF+H16aqTzkrEvGr4FPz2FfnHkwRUebrtSmi3+8NP9UiPlU1z4v57PU9r/jjJZ6Z6ZpKrrW/JvYXt/XLq2miDU+t0oT6DxK5yz+onbmVeQLzBOYJzBP4IhOYy/xjJ+D3VqY/tsG5sQ+dgO8tPtv6kBr8trnSSwso9b/UefabJzBPYJ7AB03Ar1271AXPGOx34pPMPqcMrK80bVdffM2nLWbpG06g/Nz17E1vmGcO/fIJ+DlpenmEt/V0bVAEeNwOL5tKGBEFd4mY5lM+18gKIuX7uV90agFb1+0GqFAKQNwGgHHRhpqtlMHDkgJwjjUAbLNcKiJUDgAx8+3v33r0n4n2Blla3mv54554nYJYEbbvtAbU9L9PGwr5Tytn4rU74LWzDb4O8fTNSZJbgDwA6fwtW5PBRhcU6Awi/toCli6z9Ne9tMjyv/WblgspJ2rAqJMS8ZeLpZrFQhGhsNhgHrFZYpq0Wa3Kt5UjrLVUyl0oATJ3jytAVAZyv0QYrAm6A0r9DertZk1JnTr6NVi2/v0g84hQBgjc4C/WAhDs57Cz3+WPCNRJmfoW1JnxEUdnUBJez872IWx58FpiLfkhmFFKWSkn+du/4rBMxGapRL3b9aav3bJKKDN+C3Jvt5syA9ttuRfoUnIqqZ8lPkXmPfkjULKO6HlKSaaI0JZr6zioyyzMhbxwngAN+WzbsfafC48Idcyv6FkXXh/IZZuOmGJdqOqGPNJwd3QdEZQSh3r7mg6lB7tgTgbzTRGud3ePHlipxI6IPdenOXz1huTCgodKLL/cWWs3f6vihzM7tZ7K77oqTekvkR3LeYmvbfDfv8NkXZ7NY267z0J1XuauaVxr3aieZdIAABAASURBVFtXybaVquw8d6TzVtdYOGKla/w+xrZObMhvU0mdwSl+m0yavJ+ddxj/NR061iU0zDev/8wJXHIfvMTmrac1VdOpnFP2Y9kp/5fqxjmm9i+NPfvNE5gnME/ggyYwp50nMDkB/4ybVAyEr3n/OgjzAUt3V+kl6avvOf6S2LPPPIHPP4Fzd37Vv6aT+vrymhif39ddXlPl0N7rIY3jTF2FU/b2H+rr2vInqtIhf9LOq7eewHDudf3WOef4X28C9dlvfrr6CN9Hp23eSpsMMhp4M1AoAK2IpMVyqcgApoB+oLNyeQZv/bmqQUcDr5vVWgKsM2jrb2IWME6IAOV+/PWXUs4yMLf+9bcC4PRf/9//ZQsoil9H7HS3LPoWULMAlORu8OnImZqkdtMqUij5m7aAlRneGuyTlPA3YGyZErb4GCzMALI///t/KwATf/37X+RrlVm31PQIMF3iE2MLsBkAzik1ypFFCdQiWu20XW8VkdQAvDbLOyV4u9n29WAr9kn8l5cqPXe4EtPfem6Zh2trqaeuxWFZSkmeneUKfKhJOWlBPHF0tQjWQX4ljALa7d17Rx62EvKIgCUCsSW2dkex2dmFY2T62+13JoVtAX8joqzLg23ZpiojZpMbBf85SUd9XD1FJLXcCFxSPxZX92QSvt0uV+BfZFj0MgaFB9syB9tGIjo+lvleKtwPRUZv5o4H+fpahXNhxRf/fhOF7R/sF/hTs2WtgWSvh2S9CYNU47C+9uy45n1/vedwHbGry7xSb1Yeb/LgFJV2AYNRV9qJTjCMd9elGHnrReEO7M0TRYRCSftR+tqcIL3n0d+UfUbXX/bB7Qv10qfHomd7jKMqp10rFYF4PYOYWUD9hiB14JVr4ij17OS4qOwJbr4TX8xqnj0feu5iOu6e0Jec8HLuNnt/9vs1BmwP6tvH2cXG5JLTz4dJarks0Mkc+5wTmfa1UmhZD22ocbi9dE2oS02rXd+be+HVkdeZbkh+kshBTdXD3PX1hBcWxx9t/TLq44tn6yRVNfUKOqybenbPad308Bwq1cDjveW1uCG3/BqqcSsf+jrucP+SdY17jL8k5uzzNSdw7B54qfy9pjCsb5jz2PNjaD9eX+JfbRy/UpWd4uNcw/0pvz9ZV+d3jP/JvQ96G94KU+uB6YuWUzGvkPXvD55+nl67v7jm8W1wseMRw3G88f6I2148th/v94YvXIzjjfcvDPvM7cy13r9v4v2ShsS7Ot4VchJgKL9gXe4R/Llrjj9eGge7Eu9aXjPjN+yrxBq+Xxzph7aEoH8myggO1whO+vX6Z7kuyPvM50SeYov+RZyGyvXB/6ln2nXp/F7jt/5PhOWwdq+7TsWP8UyfBHKOg/jIvCd+8fX6rWlYXH2ODWXn1nxeoD1hTIyyzVJAYv+MLKi/++nIMeU3lB1xu7X4RfcO16z6na2HS85twI2F5dQa8avOqZhD2auCX+A8zDW1viDE9zSZGtZQdm4qwyfL1Pqc/9fQ1+fZ/ue0X3t35M89XtxFHfWxAHWkQ/3Qp66n+JRPsSNo4RgccMunCLsvfu6v3+A1cyh73/aYcU14bv7+GVZtT/GnNwm8xvODfbw/5fsJdcNrU9a759rU88+ysy0czBnrY3tUB6cvFVRqOHLvWHfgc/ONi90F9XJPFFbuDxAE5hMRioid4Y7tbF3jKdpZv5glfxt13QJwAnx27UYCDEu8+Vr43RlFFeCR8AGQaJDTn7U3P36qAUD1vznrf+93+/gog6wRocX9vfynlcsbVPza8EOnH8jTzzt1UPxaKf5+VPPzXnm5AHRdqyNGahZiEuX9jgDWIiWZRIwNIOwG0NR5XJPX6/VabUftyLU72off8reQf9z/UNyRz9EiFAFhs1gutUDumrvNRpaa/Lz7QV9CIoDBDhC3I6dWG+oDFK4XBOB0AzjdknvzuFJHnd22k2vJOStRc8qpzMd7U0K2pcYM2JvIb2A5IkTxcjpxRLDf8Y4b1t987qivc2E5EW+hBCDb+loZwE5ZsWgkdIokEWj584dsU3zEQc1dqXetjphIytkRMyKUdsRCYs2DfHS2pX+vk8H33GAC6LfziwiFlZBtI7iR7bPbk5ZVf1Z95tpmetfOtnVvuxwU1xvzGBHyfzRSciJC3TEqRw1vJWx6om+v9YrDdYfjQDWMY1aqsgnu3vZi7FvfC463F77/whMa0+VVVE97sOZ1QIJreHg/pqH+o9bDmlzDcF/Xlqt0dCjRxUf1G/LLnMcegdtQ5jWiV59BfxDXLoZUpOIR4qkUOnfY4hydi3FMfy7ulP5YrLF86DvWHd/b67j2lCZU5sxkA7MDYs6IRueBBTrvYTc9HfMSekparZ8kb73ycEzjPLWSKT62fcl+GPcl/rPPPIE/eQKvfX6c8x/q6/pPnudb9Fbndo6/Re455jyBeQJ1AlHe9/WPYq0//Aj6GxOiI6ff35nG6hphLD/cV6tj/NC6303Z9pq3fKxZVe6Aunvigfw5Pbd+LgmND0sqjXXX7mucIb82xq3th7XU9a1zfIp4cxHzBD5oAvV5dY5/UHlvlHbc7UvT1DjX+E/5VNmQT8Xs9dF/zuTP9DCKSt6fIuzm8xYT2E+cn+UaULCept5K3/4IJnCKUE+ep3ymdJNBPpGwrzme3S/G4YI6jxGqNzvTBiDz3v/WLUCsALECsFIAnAGoKSryN3U7QMcOADMSAgOqrA1+5ZS0eXhQC/BV/PBv0TUAfen+TkKfASjX2OSU1QGorlaPBZh1Rx1+LQh4WfuBfUTIYGna/d7QIvOyIV7OWUIv6ggTsQ14pkhqib0F7BRHBmyGqSWv+zPdITNIa9A2FITgMT2Bfs7pehxeyINcJiFYAhinnOXebNcwK7yVAUYjUonl2jwTU0SUmXhtighZrzo75um+WmYv+jegrXJEeWzRb3fgaEf/ttlu1kUXEdoi6+VtkfmhxcdczMS8cy7AW9BTObfJNs5rfSFiyeQNMbeAsl5GBG6A2s5JfTSo2MUVcWtPiTmZ7GM5TupqnAglZi4O21vu6y8AUvuYIvp+ix55iUF8WUw/HYBzh7yS9V47Rk9P/ZNGcryUJZPjSGpdP3zyJL6GZH/TpPFzYUSQsqe9dldvROxFQrYny4f0ZHWjlZ8tY7o8dO/J9d+5RETp0XMfUkQv35l9LsYborcrqJ/Qq+K/aX2nK/PrQhd+PG13XFv7r/y45U01npnppkFvEMxjOAhjwZAOlIPNRy2HtdX1sJYqq3yom9fzBOYJzBOYJzBP4IMn8NY/nt46/luPL0hggs3nCybw1a//C1o+cHlh/9VtyA/ilt/Lq/ZQc4tdjTzFr4pfA1zl9PWNa9uVf/2ODjuofZkfaj7ZzgWa3qosxza9VfxzcZ3bdM7uj9W/tDEPzfRS/wv9nMJ0ofl3MfNIKp3s+ZSRdaecra80ZefPwSpN6WfZG0/Ab6wrjVPVC1f5WP9N9t+8/a9yldMCMHNrEIyKzVftRv4Tz+3jSrEExEXuMwBc/d59C8i6eQTERRjRA6gRBox6UCGw87d+178ftAbs3WLn16pH1v5G7mKN3QLhP+7VPq7lb7qmTBzHACgzyNosl3IcrLRer7RerbRdrbWk1gToGFAGfM2Lheybc5J9mvsfUvDEhB4Bf1f0sFguZQAXBRhcpwVgrusXRwElybmhJ7Zy3NQ0JdeGnBtyWmfaAjCn3CiRWzkpGnITWynkGhrAzpQz6aOQOCKCR5W8Bo43jgno6x6taAFLDaol7DYA52sAV++tiwjipOLrfZV77esQroMnmb+V3eJX5NTofaSsrcFc9piISFKKYtJxrSMS235fhIDNBskz9Xtvny0A7IIeRR0UAQsosbRWBYRek6NjfhG9DgM1XBPHadGp1uWgO3LPZYkPReASZcuU4MQOQN0dUSZ6QVFIE4evocV4ltpa6m63G0RIAnbuLEmSZK7RQayR5GDboW+5br6HfW3de/i6HFi9wcZ9+Xqa9uHp1zfGM9obnFxUb8nBoTDpCx7UXXt4afWTIeqE4Na/NPa+tlNByPHsOo5l1xXAq64M/Arw96ISnoUf5C8x2J9q4Zn/UICvrqGhr9f2NZ8i6ypN6W8rexpBzQl/9XxuW2MfjbomZu6fzb2GO6TWvbfrPf/MR18501t11091/3NtP9Od/KL9W9U2x50nME9gnsA8gXkCExN47Y/F1/pPlHQgem18+1c6CPySzfjn+fkYY4/x/nyE97G4ZkS1h1JZdTQvAj88WdTVOW6vS6nGKvbOOyYU1aZyRG901gwv45d6HSv+cv8nS979847Ue6IOZ8f25qfj3zzo6YDuzFSsnL9SEcwP8wQ++wR891b67LV+3vrqBM2vqdL2puJTXzvMi2D6wWrTUOt98Eob0NRnA1XXc5WP6nRw9BFUNHWt+Xi3CdSZD7mT++7oqf4s7XdTV9my6m/fP5M+tsOPzX7sig7viWM27yHvWu5SKG0B8GSgEGBQAJL+08+pAJxZD//5t379+lvp7l6gqCqvOVIB+cQLmDGilLMMvvrPG7cAYmEAEFrcL9Xc3+kOwNUA7M9//lf5M8/+c9MRWSsA4g05N4B1CRt/EB1NVgBqBTna4JHaDELmlNVRG1sZcFyrVbcC5MPEwGoYqMRnQ60wtQ+PSvjf/7gXJpTa6d//+pdSAsB0PngMqFk0pactc7C/yXmKfLlQA2VslEIdQ9tSd0cO0a9lyfmRGwxsS50MlyDlm7oU7VhsS37XYMrMzTKKK/ImAy5Tc8q5iBO5WuIXX2JYuAVQdb8NtXTWQSllRSRFUBt12U7YZ+LYNyG3zCBlSolyTSF/67ilVttan1KmlK7IIydl6rG86OmtgyLwM+cuNlaQd3kjypR35ihZRYQ6gGXXEOSNYE9d3ptKXOx8RkSpv4BT3Fc4UssWlWP1lMLbrrdjyUId9bfkUK0Dow5d7HhdI5o+Iz3JwwnYUqN21NJrC8CrOlfUByf+pTf6S1Dp68CAjeMOaRcbzfUnJfp50hHPvRVi/RSoSNhWztLz3JP3J6jGx6RG8H3iviKCkT+RZSZM/5wzuO1MdFT7N2fbn77pTVPztGFn5x31Hi9/dJ6jRNhxvmFurzE5OCnLzy+DwB3190S/1Wgcr8qHvNaDf+9ZnIYWl69rrBdx0pTUNOVeCyHbn0XJrnKW73HWXk7Mp1Y05JOlVYNJ5UuFNWjljsO61j3kBz3Y7qsR94ZO0Wv7uSQ2sz2Y4zX719Y3+3/mCcy1zRP4oydw6qXOjZ/T22ZIY/uh7hbrt44/rnGcb7gf277Xnh9p9a2UyzlIa8GQDpS7zWv9d2GOstfGH/nXdkq+uqm8CN/wgVpOvj2pdRzjty5tnOcl8elp6v6pofuQu93wvSZ+z2bRG1/9OMy/y9S/AxvnGEc+MB4ox3LvB+pPuxz3O95PFY7NcH7PTNy76ZniQkGJ3//m6cen3yHvQgR2AAAQAElEQVTxd9whITp5Dm2n1lPOJf9T1uo2ZfruslpM5bcuoMat/Nbxz8WreSs/Zz/rJyZQh1f52IQbfP9COtad2deQlZ8x/zLqXT+ezL7m3Wan2ovPLvAbvj4e+NdN5eeCHfz8w2m8P+c/6z/hBLiO/bsN+bPWJ5L6pyU3EJ+jK0L6045B62UEH9If81Wl9yig5hryXd7RPGyx06iUqKf3ISzf9ezAtYzdmNJiuZSBTwM9uQ0lKAAP48dS2SCuwUaAR202MrhrnXwTA3gVrt0BsJV5dex+Paj7+7e2/3lQC20AetfIyjdTAXr9p5i71Vrmdz9/KjcN+BpgHzEfHx+0AdT79fcvGeiUGBtxEzynVMBJUgiotKiCRpq7O20fH4WDAkCuV0jL+3utkLfEM92zX0DiiCAuXMTurAfkiwi2rVpA4EzPKWWJnALMNnjqbz53zEApJEBHx/TcNgDB281K2/VKKeND3DLYnJQBUSMCORUTK0ER+EuMc6OG3lmStyPkVs1iKQOOKefi434a8rcAvdYZZO9wCPGf69vFil3ciKTkmDmpXCdsfV1hwkOBvn/jbckE0VvKgO3MIAbqEoM5RSBlZgleCUmpP4JVirJ2/ybX5Xrck/cpJfl6p5wl23P99Oxwh6YnhU1TTk+CwSqCvOxrX8k1sFdKl70O2d9knxH1NRM/pnPbPCJoJZQyc2NGuuBw3K2/Cc795PUFLocmwbYSy2en30wcCA/neaCa2tTY5lP6Ly3zLMZ02JBfYyodaurO/nVduYc1pqp7Cz7ONbU/kvfZ/WG7K/zLM8szMNn3I+iSej+qPuet9Hw2VWP+XPskcYdPu1uuBpmdxPeD+T6F9ZX2wi+0cDOX0EtbesvYL61p9psnME/gi0xgLnOegKZ+inyGsfgn/2vqeK3/udyvjW//SudyfaR+6v4Yym5d2zC213rhHerfnXTyqNM3P2l4Rukqx8QHa4hcw5DOBNqpcRz0fLhT0ehdj6kKhrK3KcZz20eu6faC1y/6z2p87U3Xx6slnePHIru/SsdsZvk8gc87gannzdSz4fN28F6V1ak8y3dU8czymaC+dpgPlTVk5UPdvP5GE/DnafvPSGvf9a4Y8qr7c/jHdTfMXNdvOdeaY4r3eYeaXrJ/VHkzaQO9/xFgZBGhiADvBfxcLJcSwm0TapdQA3j2sNbisdVdcy8BbBWgKpIS4KgByUg9KGZwb7NayeCov81rub+VGUFw4mSAscUd8UWYhwdtAb0iQsF+9fs3j1KkrATAZ9B2AaDbsPZ+hb0CS59Nlv8cdAf4mvNC2xw9wAsAKw7X5xdk11ZAR/Isf/6FRoCSZp2cb/+j03HJG/SRcrYBqZISgGtHv0VggJJ8EcjpJaghu7Ytb2HvGkyIVgDRpJwb+c8op5wVEeTs5D+BbaBYXSvXJ+KY9zLqIoKB7pToP4LZrJFIzt8B+oq+hTwRu91uJK5R0yzkGDwo+E/oy5rYxXlXs+Vtt0XVsgwlag/1x5bYXakbif0Rd9SIoVRE5YH1jktqraddlsTsF+1uTp1jJe4ZZuW15Z3tbUyIhC6CBfuW+63vr59Jh28l1P3pXmx/irAM4qacJHJ19N3uqGSixMKxu+ikDpmqMbmzY7uWKjvC3ZNV7sM8or/+Ze+YQ0IXEUqZ+4T6I66qUj4ct9JBzVaa/EQwvwFFhCKe+ql5I3r5DVK8fwj/gK40kb2qzCfUiAL6wifPjS9c/ZuW7is7pKPJPEPTUYPjioviH3efNfME5gnME5gnME/g+07AP3tNbzUBxza9SfzPHdTvT15T4Wv9z+Uu8X1tTOeMJ/T2rzSh7kWObep33+/RvZu+X+ffvuPjv/fuRuP7otJO9Iyd0z9zeGcB9Z3t851LOkhHfQVDOBDecPPW8c+V+tH5z9U36+cJnJoA9++nfv04Vfuse6cJ+F3muVSX2JyL8Qn1PD/e9OfXxS3/ofO9uP9pwwBLNKXUNOXbqKA8yq3UPqwKkLmOViswzvVmpdV6rS0AZLtegTd18p82bgH/UgbEAnTziB83a/lbw4/dRvFzqfTzTgIsFsCjYwsjg0elHNbrx0f5T0PfAfi2gLVFTszVr18qAHLKWv7jH+UeMrjXrbdaGJyV1P39S4nYi2apR2rKxHDsSICQAFOY9CfA2+PjSvn+TovlsuSjgRLToPXa3zheb0q/ltupo88N/TpMZ6CU+AZPXcN2s5Wi79kYW0QokbOlbiBhlfzkDGYiz4amW0BRjY6IkL/Zu6XvFttSe6RiFcFwyooHYnk2LTWxk8gTGTsuXkttRcbavDMIuqfOIsy5oK6BOM7l61YUu4cWufs277x27spt4zXcFTliOBc27p2w/RwBdNNuBi3riFBE9F72pz8EKqT+KLlYFrMSxdFNCLXzLdz7M8R9YosI+6l4eTUkcXjOCmbH+uJzF/ucfQTZTOcMqx5b3yumKrodp5b9FG4X9etH8v1V6Xg3w+nV9aF1lZofap52Nc85/uRx/epc7Cm99neGq6+kckzZj2XF8MqHcYy6vzLMM/MaZ8ifGV0tqDMZ8tNBrss/jFvXx+I78jHdk9xWl9KT17yaJzBPYJ7APIF5AvME5gnUCdT3JOZVdg23X6Vr/C61rbHNL/UZ2tlvTEP9Ldbn3o3pFkneJYY/1RiTDn5jr72eLsdWpy1eon2q7CXe531c9ZjOe523GMcc758ijDXj/ZPlrVbD58arYtZArwryMufxlLwfR6rlmY91836ewDyBP2MCU8/9c53ZZ0xjH79uVBrrbrMfVzC1v02mOcq1E5i6FpYN49S7w3wof1rbw/QkmVeegGdyCdn2NHn2lU5bXq8dVjjtXS2mtR8njfBMpIhQiuAhQRnwFIAxAwgvmoWWyzv536XdAuo1yAxYisMgX8I2AP0MlLrJjP0CkDXnRgZ1O0A/221W6wKurtqNDNj6V4eIkPWmACBsAVW3gMcbgNo19v4W8P3Pn2oBMx9Xv9WRPxEPFFo5Zyrgbb/rB7gVeJ7/tDMItkCllehjATDcFXAUI3wX1C5yOE4L928vKWVlyDU0TWYQSS29G5jcEHexXBIrkWt3Uqd12bEIK/Lk1OsTPCKKv6yDAruIkMHawFbBGqJxOU4ftVPxRd/RqylnEHeUEb19RFKE1z3vAJM798A8IgJLTtY8ak3d5qYIdMjTzt8yKeQ/bd3RSyD3tfBaHJULH88HEWqurONQX9Cja7Wdue+HlLMys8s5FfOIUMJOHBGhiGA1OMnrXUSUGUT0vNv13llPypLf3LW0eHhtYlnOYjcQ4F/kPCRimlhSv53LqjyU+GW1e7BfIWI55k78jBGTZjRFEX0PGhzd7j6yKGI3A/NKkqy7lob1R+ziEmQoV/TXAvHutF2lnehSxljKteA6dFBZVxkxnNcUEYzmOGF68nTsU3TS+Vql/5e9OOE06G/Syv/ng22sNC97AppbNqSSC6NjfGg7tXZM3KdURUbap39jAsNjearcTpiV6yg7WwDtZayLsgp2vPoPXFT8LTDp9GGTfQxilvVpl4u0z+IOvYoSgTnsFafv8Uq8cPG6Qg/l9QLueTnFs56KkKxw20I1RuH48VOsPPJATEx34fZ7XD3maveMH8RsKW2anoKTY386eL8JkjynpAj/XPTPo4RhDIjlfF4wAc/sArNiYtsxFcX8ME9gnsA8ga83gfpyNlW5f9ZNyavM+jFVXeU1/jle7Y/xmmesPxe36sd+432NP+Zju+F+YHvqvXHRHbwP4F3CxJ43B7wNICi6Y+vyvoT3+fuYdV35CV/HfK2/Y5yiPj5t8Gvd8Ne2sraM9vbvnSZq7f2Zj/tBX/bm3ptYH+Svwcby8X543Ybren8c4wf14jjeI3qXs+YdJ6Nu/woi+MW0i+G3w7vlEUZQBy+ESa1hyBG/6CSG84/pWSxKKH1hXy71M4OdoNoN+U71Ulb8hvGm1sXoFQ+1r2N8KnS1tW63Lq8HU8+P8fOg7HHErywL5/nGcPePKPy8QyT5OVsI7an4hHzReWKmvjdeFPMaJ/ovfU7xQZyj88WZyZx/3M3Uc50kz9aE3fj17aL49n0F0YAKDXouS/9aaZq6TpYVI1zP5aavyb538l2YmR2bQL0/j+lvIvcFnaLXBz917a2bzFB7Np80QHii3IPXD8cw4XLVWX72kWSSEwnVyc/3MLnonIxP8IvkF2X4pka+6EMajKHMlr3VMJU3Gjo8uAS9eG90qP8ku/3Ppwteh8vPl1r3vr8quJJX/2N8F87PcV7qSc1PMxb9/mm9M4NNBUL80tOXjXzlZ1tZE6hyX1hwEUHjesp+MEu8yhkRmEdZ+6HYOb43UEQc6CMCaX+euka9xdPPUe8du/L0a/0o/V4XikWjbr1VrDYSgKz5/fJefBQsAS65P0KpHCnU5lC3bPRAjO5xrXhYa/ubeIBgBhMNVm4tByhcAca2xDao3G426rAp/RE0KeR/n9fgr//ss6m5v9fd3Q81gLEyoGpw0ba7OvwiHJuWnH0sf5M5yLV9WKkFDA3qU8q4LrT2n5LGNyIQNWoBmkXykLQBUM3UZ/Ay4WOOWMLW4Le5B9Zx0RDSflf+neJutVVKjWxT9MRroQ19ivx+DVA9gg6Jt996jSxR36JZKFKinE5tAa6dgmJ3xoHNbrlj1pnU25Oz47fghh5isZDrdZx2u1HOjdxjiqBO5kSvEZZIGZ0BYXHklGSAfwsQbyCcYlQOYst9p1BQb8d+Q9zHx0fw+LU27lUh+1gXYbsorhFBmL7Orlxr99dSx1YZ8FjoOWVrU/Jmv3MIS8dk+YCohyRFEIEte9dRBIOHlHa12GYgf9GSHDVn9Y+UZFkENVThu3PnruTku7UvganM1vLLyRFsbV7J+1tRjXmM3yrPYRwPo9Kh5vRuWKUth/u6tvwsXWBQ45lfYH6BiSOZVO4Dr0wqh1dTVJTPHi63fOb6LoLb11cjXlZ+tR5y7aeuiWNo6fWEyaTItufouePQ47lW+0qHduO15uPkBIbzOmmIcmg7XqOez3kC8wTmCcwT+JITGL+iD/dTDQ3159ZT/i+V1VxD/yqrfKgbr6dsqqzysc/l++BdienQI9gOie3urNLdFvZcgnB3ntLtTN6E1bzH+JsknQha80+orhbVWObV2WtTv4/dtRxyIXtOesFRovLhSxTSQVwdPQKNCXaT07FMrwvmCKfoWPRTPkPd0L/Kp2TBFE2CnyadPRzHJGKZ9+Sd3uUIslRi+aZnzTPkkp7lrPpnihsJXh+/RpjmcXAtD3evbSEIcIxQzeenn8Cxq1fl79tAzTrk11Qw5Vdll8epHqf45dGOW56Kf6nuePRZMzWB2L8a9tqAVWL5Bc9a/Tn+Ma0NqzpWwdBmvD7mc14+juS9uPrPSfvDNmPaK99x0YHrmZK/MRsRiujJ/z4saKCUssq/uQso2QIcFoALIA1Dlp0CEK8F0BWg6xIQjkoEWAAAEABJREFUMy0abQCELY9I+AIIA0o2d0stFArAwoSNcpLBWhFrtXpUXi5KvHa10haKOgRAYgOpW4DoNnVaZxSdlAAuIyVHRL3RQ2r1sAytf1AvYHSQw/Ft0wFoCnBUgHYt+UXTIm9LTyJCQ+6GGv2tX0XYTP6Wr20tM5hovlmv0bUSsbaAx5Z3BjUBQyNCPjr/rwDUZ0C3xCKf41hnv+JDHZlZRdOorwNQ1n7FCFFuFCmrAqo7Mfst1Kojv2UR9A95rYii21pH/ECeAII9py31leuJzXKxVEQooW/pf0t9W/clDmYgZhPoEjYyId6f/uYx8TviZ+qzPKVErPBS7tNkv0BuoW0jdnpmZVlEyH7W0QzzFC5RSMODOdpmSL09U6YGy21+MCdid/RgeRkpMQovAnFLL8hn4U7wEkZuMYee+lpqmFpT7d/yKlPxI/cUt+Ep2vlExN7KcUP8R8iI2MufFk8y25r2NTwZ3WTl2KfoJkluHoTBvTqmY1QaBpuSDfXn1tW/8nP2L9DX0OYjd4sqjVTfY1ubr/zmXROwxjZne8vTIYd0y9jvH+vpdez9c78043D6Xp+K8xX7O9XPrJsnME9gnsA8gS89gXM/ti5szmFMF5rfyMwZKx0JWdXmR0xeKn6DkFeV4vyVTjpeZHQywmnlG8WvYc2nC7Cm0rTF20prbvO3zfRm0U+UbtWYDusYag81t9gNo9f1i+K+yvlFGd/X6bX9vdb/fbv9Qtm+U6kf+PvtW9+/bxb/zQJ/rhvvs7f5wvqqm7n4jF7HDhuYjuk/Wu7aTB9dx6fO//rXtzF2EhGKeE7VLqLXee/R7DEvb66mUIrVVrpfAN6Cj4UUd6wBVbsmtPz5QwK8M4i4BUw1sIqFMgCmwcPmx53i5502ATi62mixaQlIEECr5f29Fv/9T2X0etgoP2xlcLZFrSQV/d2dfPibs+nnT+X7H1rg5z8jbXkFrTo2zu2c64ffUg5psVBzv9TdYqnl743y//stcOI95tdR9xqAk2kW0DGlTLhWBppdf6Rg32kLuNksGikSrbbyv5WbGmIvF1pQ3wJdzlkSOSX5W7MLdDkndioxMnp/s3lBTS3g6ppZdSFCJlnnmL5gphZQtnVdzIizAOXrHahMMMBUegEIFsfWtlCmnrxcKiGPSJhRJ3lS47qliJBB3w0A+ma90ubxcR8ngkIkbYjjusxdKyIlYgV9uB5fY8sIRvxOviZl7yJZhIJHKSKUcpZ3EaGIEA89YdsCLKeclVJSOYo6MHmiIh89dLsr1xHPRAB1IbUV1N3ZR0Spb7vZKmXqYI+g/KnwYB4ROO1sK3OM7WbDTLZF5H1ZXPLAfXRgFru+DoT9JmrP/fbFj57FmCQ/Cw6JSch0qBum7eRxmA5tOoxMsBNntTCvdML8E6lqtWP+mhKHsYjj2ywsY11Or3dkXZFd87Dz9XV23ELX+D/ZDiI52gE9WUku0ySO6sNSe0VV6nscbneKbtn9W8W//fWrEaf4JROpnV5iO2VT/c3H+qmapmRjv7fcX5h/X4L7qrQXzot5AvME5gnME5gn8CETqD+RzK8poP702/s4gGkvuM3CISsdRnyqoK6m+NBnOs7Q4vJ1zVU8HLgs3u/hWX7XYDpRgtWmEyavUjm26VVBds7n+xtYOGmlnf/bs0H+t0/2Zhnq2My1/0Xw6dMDHT1G/TuA6aj9dYqD6I5b6bow72pdax7y9yzg9SM6FqHvyJ89mZ7ujl5+uH/Pjudcn2cC9d4x/5iqnNk0zj51lw5lY/tje8c2HdNPyo8KBxXcLujRbB+vcJOmj6/kWAWuznRMP5TXq1dkdvKH7qbyM7RInz0Us2fSzyVwjZ+ros9SjX/yVXr6ifdZqjtfh69sKCXATAOn7XqrFlBNgFgRvdL7FoDUwOUGwBE0E6ytlbipN48Ajb8flRPA6rZTAqAUFICgBl4NRna/HtQBCgugLt3fyeDgBnDU//6H/RN5Hn/9AuRr9fA//6MO8FIG/P5+kP5+JBdx8Q1kppSzmrtlMTHQuaVex8zkTHmhDvDRoOkGsM81L5ZLCVDQ+mgMFgKeAugFcTq4AdCMXPTQUldKiSU2gKXWs6HVpC0zyDmpJZ9zUJh8bMnXEse5XIfoJ+VGCdC4FImRdRHBqj8j+nVLjSkFLk9kW1t1XUuKruhSympdj3P7GtgAighSdFCrFNiElOkrJXqAMNnFSF7KoK+/nZxSLvuIKMCQNx3AbSWc6HcDc+yerKMYeSYdtSVF+c8BOnwT+UwiZkTwbOgctidfO8v63fNHdI7hGdMI/XTaEtPrLbM1d9xBRDlXYnZ9PWjoKcJ52+fxkdg256TEvaDgOhK3pS5Up0/sfI3leky2jlDxZR9BTsveggoA2IlyC3ElyNIVKlm5Dgya0txzL/f+gGxYyRfrgAh16tz5GYTXbr3nA7+IUMRxGpi+73I3P+35MH0MN09rxO53PM29QY21n6M1A+tJvW2gYlYTwBE9O5/5F6dnZhcJnOIUTQXB/mT/Uz6z7G0mUC/9MT6VdXT9pkymwk3Z9bLrrCUK2JNecFzjP1XbUPaC9K92GeYfrmvga/qrPjP/kyYw9zJPYJ7AO0xg+PI7Xr9D+m+Zgh9vw/ePdQZ1/HX/tnyXrb6XLpyM1LZ/a+I1opufxJ3qv+TZlXXwq0NR3PBhlL+mLBnqpvIivOCh2g/5lNtQ7/WUzWtlp/pzbPTl9z0Pmd/P+eWYX4cphtOiPdm2yrw+RdVuyE/Z75OccRiqp9Ync3ycclhqraLK+v1ud2r+NumNr36cen45nOkgmAWn6MD4BZtzscu9SNwpjvjicyrPlPPYbsrmlOy1/qdiT+nG+cb7KZ9Z9sknMLjZx9dzuH+LLobxvT6XY1DqwfuCKneMU3Qu/kv05b3KMOkgSBFTXHkBhA9UX2L52esv9THJylmePn0NRsTn4J2JG6qGMS9xvOik/duDIvxED5+tvnE94/1bj26cr+y53h3E9fV5lK6oLSIU8UTGwqYoorepuogoWQIcrCwuesDH9Zt29ulxs5JWGy2bBgCxkR7Y/wJ8BdwMA5kkWv78C2wXABeQ1KCbff1t1wWAI2iYAjBti24LgLv6+28wOyfqJOTdeq1tu5GaVO79DEDqPxu9ALfaYOZv2d7d3ako/aaR3PrrXvrrTh21tI9rpZQV/LcF9NoSMy8y5sTH3gPZJlfUqqHeBjA4U1eEPZA7PyTAvGiIk4qxArtV+abstvzpaUJhLEWEfGwBXFe//lYH6BoRip2fdRgV5jymAhJaQm0ikOfb4p/wiQhrcEmQ1wFnFtgFszAo61mW+NjaFwNldIlrUpz9gM42HZ1HJEtIxRAVzK5VRMg/P1J66rHt+m+8+pptAJFNHXlNDmC+ZTa5Wai5u1Mm35Y5NezzcqHEvFJKfewUdiGX5JVjUgD7TtWm5Z5xTA2O8T4iFBEDC5V9KOTD/bX0OPTjSlvVk32hiFAERH0dYPrQvjd8emy5Lhuuh3vFiTOoOXTJEfHcLnkWE/JL4r3WxtVUem2s7+lfp2c+PQE/BysdsXgSO4yfeOZ76cEdu5PaYEw71TNm/0rPlLPgD5/A+C45tj82Bt85x3SWW1/J+9vQVJXXRH6t/zW53tq2Tte85vqT+qs9zXyewDyBKyYwm84T+OMn4PfO+ybrj7294D0W/rlb6Zp8tdjKr/F9sj3o/0msGrXygerIsloO+RHTgdj5Kw3Eb55/WKXXw9yXre01pGmv2pt5aeqZWX/tg88RhtG8Hpp6P6Zr9EPbw3Wfnw9HDsW73Tjnsf3O/BVsKvKpcGP7adsy92lVkfZz77g0JsGnSWePcT3eM9We9d5em/pdefT2EirGr3iYyvGKcBOu12UYW2ty8jpxPI8wND6tHVrO6+83gfHd4f37TsEZh/Ta7MNYU+vXxj/u302o3reCiQJeKfr89Y8rPN7w2PLY/jDC2OpQO+/qBMZzOrav9m/FD/MGP02DVENie935gdbDuutaSovcSAB9pTLAQf/p3xYQ0GBj5AwomLQFKN0AFAYjMNjXrTcAaIl3Ynhha5kAxPyylXJWs1wWvWMkwESs5D8z3Gw7BWDz74W0+blQftgorIRyTtoA5LHcn/Y32GugMaK3NPC4XW/73MjaAgq3vU8kGbg1ELkllsHErb+9C5ipBOgKQJlyVgECWTeAwBGhTP+mjljiYAykbBWR4J0a9BGhBEDqmkQMz8brlBu2gK7oW0DWlrwZWZOyDAyXWaKLCNnehbeAyh1J1p4rPuLw3m+sbVOAbuSucwNPxIoICQpm675sr3oAcHpZZICTXbkmWR3yjp46K3fkvWfmbU5cQxae1Xa1kkiRLKM2X+MW0NT1d+xFrMDA1DK7jhwts7W+kr/5bdtKlte1uahfw6Pu4UHd1d65NuS2j8ku5ia5Fshr53cdnodtTpH7SuSwf+Y6nrLd61JSss9ewILcPF50RkRvZz4maywzP0Hu0xSxi2Vb1+A9FzZiILduSLarNJRfsiY2vz+ftXRtp+hsgI8yKP1Nz67guejNP6q8Oe88gZdOYPqufopmfaUn6VutnOmtYn/WuO650metca5rnsA8gXkC8wTebwLfI9N3f9/80f07f6Wjdxy/31zy+91R/3OKN4xfezOf7qG+9zI/V+hb6J230lvEf4eYN7l+nsGNa6Wuct1vHPaPC8ecpp8bN+r0rePfqMxPG+ZV83uD59WnHdR3LOwbXV+DHn4ufLbL7JpMb1WXY5veKv5r47o202vj/Kn+no3plf2NsZOIACZ7TtUuotd579QduJz5yyiUDIKuAf82ALxqkhY/7pV+3mm7Wku/AQXVg4TyAZi0wm69Rk7zAThm0E4ZoOznsv+3gFlHSuoACDfdVgYL892d0o8finv43VI/A/B3DcB6vxDdFlr43//FTj+QPa7V/XpU3DXSkr1U4lQgVtQRyAywRiTKTmCGrXwsiN8A7HodALV52ciAcUvdgdyDc23aDdJ23nsGjYFB4gV9eb1YLpToxba26QBjzde/f8t/4loLYm+o1fUQz7Fck+g9ItQBkFpWyPud3DEdv9nVI5pJgMYGe11fRFJmnwF+vbf/hjzlGnFdNjuQOeOfiKsUCm4E27pPLqqUEu//uEh2hiJCEcGqP9NuHTG4vqiqxZOnhQGYvVGmX+sroVFEFMrU0uyAcssrRfT6usdYhdQfrtkrz8ScomknlFMCeG9U5RGjOJJSToqU5X4jJSTTZ0ohU8uMPEMD3l5rfACWyzSUx0RcyyKGVqO1p3eCyNFBI6d32/aVGTY3ySOfzO0OTZPKDxX2HfSVH1tfUyAxym+VnXjWPqOnPNfE/Jq2vt5j+pqdfM+qh9duagJDfV1P2V0v63AZE6JXn+OYdX8ucLUzP2d7S32d6pCfiu/6ztEp/1k3T+A7T+Dcc8f67zyfufd5Au83gUt/6l1XkZ/D5+i6iJdZ11NwHk4AABAASURBVG4us7ZV9TD3/oDeYeO8Y6ppPcG6vozbw3SZ9e2taidPkatkyJ+0Xg01dW35e1HNOeTvlXucx9duTGOb5/uxh/eHVkh2vy8f/934bfp/m6iH3X2eHXM++unMW1bpvDW+12Oqupm//wS+1zPg/edbM9Y51/178ZrX/L1yznmOTWD8yndsf8x/ls8TuGYCHViiqfp4bTq2r/KX8mSg198ITQY/wVD9rdMWwCyWTfnWLmiICrgHINkBoC1So7u//iEB9m0AsTJ+zWKpDlBskRbyvzUrmiiAHPYJO2G3fTBo+qiHX78kgOAWMHQL8CxsC7E3YFoAVGL5fwxZG+zExjCVwT5RTH1ZNNjYtlstAI0DuQDkDO49GpzebJVlKEflSDkKl2XkycuF/MbVg+2ocbvesJfW+HWA1pGzWtdFzKJg7X4st89iuVQD4Nnt/FIiG7buKaVUXNrtVpneI0L2tdC+lXf9wo9QALACuHtF7pTJD9hsoDK5ZuYX6FLwCEX09p2/CU398rzoq+VNeaSsMs8UgKi5UAr81B++Pjk3ZeN6OmJn8nX0WIS7h6FPpFCK1APau3Wwr73Kx8A/os8X0XOrI1jbphJCX1chNpU1smATEaxEzmCnQqqHdVBE7CRMkvugo//St6XUJpPXUMuMTCzlmiOqryVPVG2KZFBn2dcH+5rq/iinI2bLxeDkidW1kvcmoXO9jjNBEUHP6YDkJ8SI6Fy+bqZShmsui8EDsWSqItuYAsGYEJXTgcuCB69PESYfcnKv6yhRUamZBkcz6+eIHlXxF9cG6rguh8Q1Yk5PMvbcR3hy2hl29Bzoax1Hbd9IUfIS+xhH9eysts8ULxdEBLffcXp55Nnz2QSG12+37so9zL075GJ/IzqsYZeU2Lzooap7lifPOKKt/mN+xPyZ2H7PhG8oONbHMbnrO0dvWO4cep7AHzGBU8+hP6LBlzdxajQ30HW8JzpJ/NzhTSo/Dkh247V/tj37UUOaIjs1sWpjfsrOOtucItt8JJ2qzbr3rM35TM5pPiTL3o34ebt/30/SYR11jfjmZ409xW+ebCLgqbyMRKZqM+F+sajGGPKxs3OZxvLX7If56noYr8rMh/Lx+px+bD/e27/SWHdi/6VUvnamiaIt9q/eE6qdyBa75VuwOvshf2meYYxr1qfy3SrOsRxT8ce2vgSmsXy8r7HGcl9g01he945tqvtj/LU/84/FvVDu9whvSReWwfsfLOuszdmW0+uLiYHb1o7m+59xO3mRobyCezbH3p9Zx8diuoz4TGH4XvDIde9jDm0ZDR/BXZZjbEujnGff7zGSZ2f1O+Ce446eObyDoFzPXZ5S164Wy3fir8b63w24btwP5dqPePkMljav7qvMB68pjvjSs/Pn8KbxDejPhE3Iu0uJOI43JCErRIyDJxKxVeh0pd1oXlfvy3NSB6nHpZT9eI6lLAvL4siDL9yYjpheKL62vwvDHjfzc2uKyptlMERGwCXQQV2eKULLymuPbSyDnu2PZz7QdPiaqtCxTfv9WD/aV7sxd0xf3yp3TFO/75QM7i4BUQ0A+5utInBDQ76sHQCm/0xx+cYvnVnWGLx9eNDm94OWyzut//4t/QtQ9/ejul8P2vznlza2vQMMjkbbx5XWEKIyUkLr4f/9v5LfxW0BeVuA1A7A1PFzs9AWEDbdLQu4mwGYt+u1DIZ2PJkMVjaLRi3r5WJJ7AetAYkTPTT3P9T9/Sj9vCvkfz9Yu2/hhoFZJhGAnf4GbQF4M6Bmk6QfS2Xy+RvHGy7sb8Bqx+equ2xtAIZXj8QFOPWctuw31LzdbEofbsx9eRPhLqSInnvYBoNF7hIzUqld5LFOHOYNfTfJwO8WoHUrAijlrETdjm0ujhZguFkslOk9cpJI01FlIl9OgL+sOwDR1jNh728Vb9lrd3jvbxO7/4hQpqcNfXRcd/lIIetM3hJeFEG5ndpdnIiwileVThH92rNwrIh+3xuo6COeZO4VoerRkbfIENjKxFKFM6OIKOuIsFgd113Iy+bUA/O2uiW+uSkiaOWJVA9sW+4/X1uVbDp+OPeOat3Hjac19jNNay11r2fIfXW2vS0Ns9bIQ9lwXfWfkw8rnVofVl0tDqVTu2ppfonedoWmjN9EVrOd48Pk1XYom9dfZwJT16/KhvzzdfS5q7t8Xsf6OCa/PPJsOU9gnsA8gc84geGr27H1W9XtfG8V+yvEdf+X0Hv0UusY5qqyyoe6t1sHv8GNSciek/ZHsDLBJk/rTlOQwSR4Je+HVOWXc00cgew5BXlNgj+RXnUE3s8pyDBNQvM60pHjKZ8mcoSENHbkdU/aH8Gqp9hZmYt1T9ofwaqS9voqCSTPSeUIHk2wZ6fl70nPCjgiGNd0xGwgLh67zx3KGl3lLDnrzpxtOb1+CRXn8lC9xRWoFKyHVOWX8qHvS9aaOALZEaJaTZKOHNNxghjTJDSHpIkjkB0jVBNntX6uqppj/LnHLHnpBIYzdozhvq4tv47secwjuJ+uI+HxRJo4AtkTBfavJRGjJ114BHbPKYhzSJi94xnkqsSSavSM9AWP2pP5bct3xDFdm2Hof63vlP0w3ng9Zf/2snEVz/fBfWYS/DnpyBHIjxGqL3H29Qd9T5GQH9LhLqRnFlMyXXF04Dqm6uK16di+yo/zYUXPrXoEEaBRAH8ZbkBYq43Shnd5ObT4X/+lZrlQpCwDsS2AbaQkA2ZrgODF3b0UTgIeCDiXclYQS4i6zVoG1Qzi5uUSYLPVj3/+E+B4qWQQE1mLj8EwxzN13ksy6Pzw+5e8TznL/mCbsm0HqNttOzluikQqkqHc/PpbC4PDgHmEUGZtrG4LYEs32gDieh0RSpCQZ/psVq3S41bJ/ybxptU94GpDfSSTjwYgvAGIFv14nwGNcw7ZJgLAlHxbQNSUqIW9bUwRoSJD3ml3ADZ6tcG+fNuZTWdgFYOOekT+FEkdvnG30DZ1lNETpuVs7QvA24Pza0W4/yh2NvCMtsxxtV4VmYFZxwziVuqowyCv5xsR8ixb52dg1onDM4ogNnLKY2ZJ4gZFVU7LvIgIuc+WnKUn9hGhiNDwcNzWvcqelaSOmCbbRgryxIFvR03i2FDHlmvfQlUmdPs1NuWktypPjjegllyV9rYsbKdB/YimzxK7ddE9TVtdLqV+13qUnkXazS3EjEwBDx09anxfiwF5ZqbjfmicCvY9Tzdv+sjuT11X6nqr8hy3Emnm8xYTeMcYvnZvnc45TG+d5+bxXfSQTiU48fw75Sb7VTpp+AWVw9nV9RdsYy55nsCfPIH5qfkprq4vw6co5D2L+JZNv+eA51zzBOYJfMwE/OJW6WMqeE3WWrn5yTg2MJ00mlLaqdKU/rvKbth3598tbxjvS4Wq91blX6r4y4r91tf3shG92uodbp8PfZaW/l5SQXFkvJWz/BPPG7VnDMUUEYroMbjh/tzojHuZjHsNyTLTOf9pfSCuxHLqpH//gY/UAeLGshHVqwMoU47yrXyDYS1Ap0IAXRBn2MngHY0uf/5Q8+NeW7XaNqEHuP66V/p5p+5hpVi32oAX4oZ/p/Xv32ru7spW+FfAa/nXX2p+/pQB4YfHBzDZDXbLQvf/9V9FnnJWB8hqQHOzXoPDrktMx8n391r8+FH2lKdEDfr1qO2/f+vX6kHrdq2UM6ah5v6OdaiAlfTVCjf6bamzWyTFMkvII0IGQ1eArM4HOqrtdqOV6yPmdrNS222ZxFYF+AUszuTYUmNnwE1Syk0hESvYd4CLBowV5IlQ0zSFEmuDtdZTjRK2ESH/DOjjFYHcW0QopVzIoO4CoNq0AZju9sCqit5y54gI1aOuckqUlYo4IpRTkutw/g3gssHghMwAsXZHROATmLgSs04tOV2jaWcG6/UsRmeHv6BOAtRWlOmrBVBtmVkkegacRaCQCml0WJ4ztQLIR3jX1zEyO7lN5HlmEMzCxJQj+rjPbKrAdgOKcN3upRpcxiPIQ9+XWduKuVEfHUvlicieEHrDw+FNb5ji04RmmmW6Zb5lZclblefYUzTM58lXGsrr+pSu2kzzqcxVNu0xS7/KBOpdYT6seb6+dQJDPpzQeO0JVhrrhjHG66HtwH8ofvV6nPPY/tWJBgGuyXHMdiwfhJ+X8wTmCcwT+BMmUF/2zf+Efq7owS1XusLtjzGtvZt/RFPOW+kj8r91ztrbkB/mHGrq+tDibXc155C/bcbPG73O4HYV1ojmt4t6SaT63vUS24+2qbU+8Y7PNEyHn2886Q/lff2esanfnXussQ4jVekUPxZxynZKdsz/z5b7ilT6szs97O697oBhnsMKXrW72LleW/OLna40HPZ4an1l2Hc2n6r8mhI8YdM1PpfZduAXT3T8FfGyaC+zcmeVLonQYTQmREfPse1wf9TpUylOTcc4nulTFXxRMbWrIX/uWLVpY9DSeoA/sw6gcgMoZ3gzg0J2q7XWgK6WG6TtAOkMeq5+Pwi0Fhy31QZA6q5ZiLtej4Ck4ggAUWNcvvkTgNkCwLMlx+b3L7XkMKCLs9gU2gKwNgCpC0DiAkQD1LXkbQEZ/SeeIyXdAfbaxnkSe3+j9/Hvv/X4739r+/BY/mR0bFrFcqHmx51+3v0A3Gzk2M7pukVRQV9reoRJId4a7cj3cBF0yoCMKWUtlkt1AKzOnwHEUw5ttitK34pQahaA0+hdZ0QgC/IxPeJvAJBbzxegz9+EFjPpkIvD9XhGzhERxGvxBdzEBrUyM3O9Hb4ZWW+XrBKG2FMsOnFYL65LZ0LWOQccI7Sing3qVv5T0EVHvrSjYrB7cI0Z4NpxLCq2XmBrZqDW5HVOSRnbBI8Ii85TdErMj4oozfVsCu8A0x2io+YWMt8T90oJjDxzTWptnp9tIoJxxM5kNxNsi+DIQ0Rv/0wdSSmhO+M/9iu11Dr3SuJomiKSfD/RvBTYnCINDubXmbhjuwENLC5eEqbgyITRJF0c6YMM/eQ9RefKeubbO3AHyTM+HEqvK482KItXPtQLsOfDeNwTw63Xzjus2bLXkFOconOxSz0YTXHE8/kJJ8D1LrcQpQ0vG9vz59DB6/MeWJBQY0J8s3Mc2/tTwV34FFUf+1eqsmN8Ks5QdszvVvJhrqn1rfIM44zzWDeUeV9pKJ9aV7vvwecu5wkcTGDqKVFlNqzrKW79mMZ2Y/1329eX8WP8LeZBruHP15qiXpq6n/k8gXkC8wTmCXzFCdRX8yH/In3Un08jXn5Fu1kLu7nsP9dgT76SY8jP5RvaTq3P+b+1nrZ0jKZyj3uYspllZyZwzcDPhCrqYxdlmKcY/nkPB89P+h3vP3vH40s33E/VTosHz9cpm1fKDks4THj4ebJ1r0zmEM+ICsovIPAXhR8GHAZwvEpD+dC+rof6T7Su5VV+ojTjSsaZTCfMiioiFBFAOSAy4EYRh/ti9G4PcTwTfQ+f4tUwUbk6QNZeQBNS+WNKAAAQAElEQVSAiC1xsoHPbavVw4MMyhY9DZqjViWDgEuAwIykpyQDib7hW4wda+1vfP68V/rrhzbE8IDlQaWEGZUBnpV4yMq3fAGK/WRlq5Z6sJCB1BY7+wkArcPV3zBeAPQuiBt/3enX+lEtjhFcENuSP7EO+T82rB2LpFosFmoBSrf0GBGI3HurAjJSI9bqrN8A9ALANss7ZcDpVABMbNHZpqdO/tZss1gqUlbELn8J28l1G/xuAYQJWvS2959wbpl9Tr4MnSKFXNNq9QjIvCkgMG0KB/brAuS6JpXDcbfMZVN2vg6mVPIXL3ndAMznnSyCgor14AGZv4FscNh/4tuabje7COKgt+wZZeukiMOYYR/1R8ccS+/Ec1/eFzCe62s319U0mWvRSKXGULJCT0dEqOMeWK839NpilrRlzWVWROwNI6Lfw/fC0cLXesP13O5A+ZG63wZ99auzjzVVRIxsvT9NcUWeUXAZoKw01h3dcy2q7nRlUtVr4uiQVWL5QWet8Bw/Vt4xP+xR7X+G+hWzF52cCSY3PClgMttQXtc3TPuCULWKIX9BmNnlnSdQn7/m16QeXmevT/va4hid9rxMeyy25eciuPNK1dZ+Y6q6mR9OwLMbSsb7oW5ezxP49hOYB/CNJnDwalh/pHyj/udWv8oE6s055F+l9rnO4xMYXs9T6+kIpzx6XfAbauB8jjD5I0+/wlf6eg3WzzfMh9WPr6a4yqdJR446G/MjJn+A2PN6cRt2Nr04wDd29OdylV48Bg9/SC8ONDt+kQkMr7bXtyzb8cZ0y/hTsQ7zBa/WgdmQ2L7o9Ou2yc7DeHVt+dejWn3l79jBO6SqXZk7nbnJa3FvPCdxgHaFWgC2br1VwBPA1AKgU4BaOYWSQhFPpJSUclYD/f71W/6WawfA1wGsiXsGU3UG2ABWs/8M9N+/1f77l/R7rfb//lsN7zoiiIt/8cPX4K4MUIVxWIJ4LSmwSdSwWC5RdzJQGTkpB4bUemcU+GGt+Bvg91+/tVy1Cv7T/Q/VmB11NIC9/vZyhkeENuTcAuAaMBVxErKUAGFZB7k9D5WDaOiEfbdZy1yR1DRL+XD9rXXFpwdj220PyFofEWa4tYUMgEaEIkKeVVGydl8m69MOCG0A1V2LqMnkn3fW28d5+3UoMRuJeJn6qaOjL+2Ojj2DKzv3mIntuBt62QI8O2dRUox1ngeRJGpyX/IxiOGtqcRl4ToighRdoYjANeiNa4jeQKvj2L6jj0hJiRoikoSta9jrmVukUKGAm7AXh2UJXQIstl/KxIFQyftCGhz41l1L3koRfdyUEi7Rm0Tq+dTjYJZ7tWU76nbXPiLk3vY21yzqfI/xa2JN2UZ/fVpqpen+2jgX8rKf8jknCwwqsfyjTm5dP9eO9VTv5WP6m8mpg6fl+XC8nl5kdz7SbPFNJlCfuubfpOVRm+680kg1b+cJzBOYJ/DVJ3Dp+4ev3ucnrN8/WQ7LmnfzBOYJzBOYJ/BnTMCv8JW+Xkf+fKPS0epv8v7BMzqaYVbME3jZBMpnXtxb5i+LMHt99wnc5PXtxBDfOv6J1K9X8dx6fZDPHeHE9YkIBXiT6VwTBQ8AT4nABxrvz/k7h6kDpxqSZaZz/tP6GIiH64F4138Cuiv/JGsLikAfclL/W7xb/4ln29s/onwT+PHhAczIAil+3OvubqkCruZc5CnDBeAkgVkSOSf53wr2N3QfN4/4YI9fg58MwjWNAjKImZd3JZYBSkqRc/3+BXBM7vJmhZgJH3/7cw1Y2LLv2CdixY875b/uC/1+fFD3+JsQfYdpkcufsPafU/Y3XAsQZl+AYSpURLDjpPkOYG+z2SgvGgScqAJ8sNilKGB3C9Cd3WdkDFSAzw7fwDBSLnvXGRHK2DX0tyi9LcteHK5hSw/W59zIe198VKy3ygkwFxA9oXMsy80jQkE8/0lu5+uot1uv5Zq3qxW6rKCOjno6dPbbE75eG3T1NbNdRIhkpeYN9VRgOOWkhM5kH5PXlSLCIgX/iXVX8jEleFHw4JoygG1zt1BeNvJMPTtUuDBU2Tu4TirAvr/hu2G2jmWbPRE/mEduFuoAMU0RIVXS4LBssJ1aZveWQgmSD8+pkveViPWslqobcdc3En26bQQzG1yfawvsn03Xen12+9pV5RJT2pNuctTYY36T4B8apHb0oUXMya+awPD+ruurAgyM7T/Yjpb17pjiI9MXbYdxrwngqsd0yn+YZ7g+5WPdNba2/0w0rH24/kw1zrXME5gn8NETGL46jNcfXdtH5B/+ZPmI/HPOl0xgfOdeuz+Tc1bPE5gncMMJXPr8vGHKfajhK3xd75WfflErHvLjRdc5jy2qfMjHNuczVO+x57yfJ3B8AsP7qq6PWx/X1Ltvih/3mjXXTmBqvkPZtfFm+zqBOsW6f+LW1J3Xx6jaDHl9TplbPuVr+Ux/wgRSk7MM/kVEAT4Mei0XgG2AYr70KWdtV4+ynUkGkbDtHlcsOxn8egAY3gBEKoiBfR1MALKl5VJpeVe+XbzB5/ff/9Gvv//W+u9fWv/+rbV9IfusHgCJiZGJcf/jp+7/+inH7KjFILBBO4OUDSCo1xSgDtDQ4K5B4Q1wYoe/fQye4iwfKQNoUgtquc6I0CJnJYXVRnEJRS/Is3s30EifYQdybzdrgNlWKXqPFrQ+wr49heXEC/Jkauvsm3Lx2QLk2n+zXslr65w0gujExkiOmlNSyk2poyX/lr56u2SmiChkoDeRJyJwBbYn1+L+Tol8ngUwbLmeUm/ft4CUOjAiF/EioS0W8hHR22ZimCyr1BK/roXdfs0imGnth2056z6lJIO1HYB6127RddTbwXcncSOooyM35HsrJ/YKrgc2NmXOwo4dMkP+ZdU/VLl3rEte4nm792GTqHlInscBYbM/fT1MOwFhn/JabnIOk212PIKavR9QRCgiiqQ87Nau01Rkt3hI5NjFLuG8NpUNDzQRgQ3LgxP5cE4HumMbhzEd00/I3atprLLMNJa/+94vLIUGmbkfVWkgPlj6/jQdCCc2nleJj/GeT9iNRcUPIW6lFpaTZ4k5qTktLHExOcZRnTxrfVNGg5i+xqdoyn2WvdEE6nW5Jvw5n/o6Msn9ml0DVH5N8nO2jjllU29O86F+vK+6Y3LHn6Khn32HVHXm9jV/CxrmnFq/NqdrH9Iw3iX5pmyGsmG8eT1P4JtNoD4Vptr2025KXmXWj6nqKq/xz/Fqf4xPvK6Xn+fqyn86Fv9YvFvLj9XH7w7dKZrwK++HkQ/767uceMSu2psXn5oPXc3NkPgd4tZNz/HmCVw4gfHrxPj5emGY2ezlE5g95wl8igmMXwuG+3GB9XViLL9oj/Mw9tT6XJwpn6Gs+g9lU+tq91I+FdOyGo+f9f75X+ngfUB9P3CKj/wdp8TgjcPEu44n6YSffU1X+dc+vgTnvpqs0/IpmjQeCH0hxzRQ/wHLci9wrzzjfDTjj7NVP+cc83O9l7GFHOOQuGsH+frfDzAun1OOOW+NB7bPakR3royzelLKNDast8tYPtpXs3N85Cb5M3eTjnlqdxzT7+Tj61L3z+Luwu0ZF1jQ5NynBmJH5zQfk+0rDXW2fx35Eg9Jz/o6F1+nj6my7bELO3XPWWaTa8g+purjtWm/3/0MGO7LmvoCVC7Akg4ImbjWlkm7Yk9yDQ6CakcM17fAQNkvdyFTx02asE13gIjNoigDEDPnhQLgtjbhf9c3DDYRuCsA5UYGO1sAPoN3dvSffi57QNSIoNzQFlB3C9AbBveapAaw8g5gt/nHDzU/79XlUJvE0YOZuLHutAZ03qxWrDm3vpFDQrkgdkt+eaB+5aGeRF2L1AjkUz9//MCOE/MNtfmbpREJ8JX4+N3RZ0RoDRid4C3g5Aaw1fU1i6VwU2AvDufZECPnLAOaJskWUuuaPLeUFZHUrjcA5asS1zPzn4K2fUQoIpSJYRJHRMg6x9gS33kbgPIWED0ppG3nR4mLJ2zNI9BAOTdquE4dvZtHuJdHuQ9xBPNpGmbBen8Sx98a9r9BvGam/tZwyP91JUdOWSZ28jeEXdfel4VB4I4YroOtRE5xeD4twLLzuR9E+zOC+JD9OmbVMfuIQG8qaRX8l+jpiZAUG8yGp3Ozjwge7dv/kGm5bqYN3LRTFibb2s/USyYfW+6jSpMGf4gwgtmdmcUf0uqL2mA6Mqk8ehWsetLgCNYm2KXnK+2crdIrQ+3ca7RzfGd+FRvGvMpxNn7TCdTr8pIkr/F9Sb7X+dRqh9wRx3vLTMfk1p2iod94fcrvFrpxvmP7W+QaxziWy/Jq6/UlVO1nPk9gnsA8gdtM4JJXHtvcJlsfxfFM/a5/9H5IvXR+nCfwPhOI/W8wTysheyJNHIFsTIjmc57At55AfU5cPYQPcKi1PvHgeW8S/IlUjuDRBLvBGWTo6SlYsJwixBPnlOVLZBOhXyQ6lnsq2DHbU/KpOLNsPIHhBIe6oXxqPbSd1/0EpuY0Jeutpx+n7Kts2uOjpC+tqvpdyp/6u9Tj1nbitfeJdNUxrOUSx6H9R69P11urO231Udpa3S34Uw8FdwPvGUZ90j6tkv8dWIOPSgYSH7QBsPW/l7sBgDVQaFP/eWYBYG4B8gIA0vq86L+tKoCllLM2AJkrwMWUs11kQDDlLAOc/uYrZnIek8HISEmmBYBlX6yKjwDkVgWcRR9JBg63AHwgkwV0jQhKaRQ5aQV42+3iBOhlAjjtVht1/veMw3YZsDQr5Z53gKYGN4NewY3l2g1eZmKJYQn9erWWmizXFhHFbAPIKR/sI0IGLCNhE0nJ+S2DZ+dhLjlTH3tKUgvwmVJWR3yTOCL6uO494yNnoe+EjylcH3aCu3/HcK0t/Zq8dqzA3txx7FfiAEQ7XEcvwp/EROq0ABROKcu2oUAm+bp4rmXDQ6KujE1KSWJtsqyjdgPDJtXDMuYSEaRwp8I8Ctleo8NzfxLF0/LMyrGGFBElR0Qo5aRIcCgiND46ZmrfsXy4T/hW2ss9O2Z9sI8kmawzeS2VWnTicH4TQypWQZkmwQv5YhXNCx/oscR2UBPX5WBv2SkapfWVHNPI5JNvx9V7PyzZ+yENdfN6nsCtJzDHOz2Bj3gu1hdf89PVzdp5AvME5gnME/geE/BPo1d3epMgr65iDjBPYJ7APIF5AvMEBhPwD6dKA/GNljWy+Y1CfkwYN2B6dfbrAnxAyusK/BTW/r290qcoaC5insAnmYBfQUyfpJy5jOMT6Pwadlz9Uo3xpjEdi5WMDRkw6tYrcM+slLPax0ctmoW2mzWqTp3BMADeBmC0hXfl34vdFNDXibb0cbe8k8FFA8FrwOOacHl3p+X9PVgXRkra/H7Q/eJO3d+AzX//lv/s83Kx1Mo5l0tFYGdQaxcgIhQJkDGkLXn9jd4WUNW42d2Pewm51/62O9WzRYDeOJjtXM/qkVzU7fr8bdaWeGGDoGNVcwAAEABJREFUCPkbs1tAU4OFjuMetaZvwE3bmwwSa3d0ZLCrv/Xcx17JoHEh/Jyz9bww6qjD/96u6/acTLsw2lKP/bfkKTPFx3rvDSBnroO/OUuJigjs18pcE4PvxZ74jhURsEosOTsAys76TupYRyQF8RShSEnmCqlF12Fn0vBAt2XWpRf0OSU1gNquS4ESmev3bMRh/0oRQU4SI/cZKWTK3Dv+nwYiyK9AFYoI+JGTHI55RLsXR8RTHHyeFOSJ/e78grrawX1nh0Tt5rchz2SKbhP9tVFqZSWO51apCL7CQ+0A7v8bpNK+dOR+gpuqzj3u9f1iKBp42OuAeuuv+Xiqr6Hua3Y3Vz01gXpdp3QfL6vVjflLKxvHGe6HMf1sNw1ll66HMcfrQYw3WY7zvcX+TQqfg84TmCfw2gn4JavSa2Od8Z96ZTnj8iXVtc9SvGdbFtc/2LXS9d6zxzyBeQLzBOYJfOwE6k+DKf6xlfXZp+qakvXW/WOvrz+bhrzXv+6xj76L4eBl6YWpbL7cgys3vUfh0/N7j8yfMUedxhQf1uurYxrKPtn6jy1n6tpU2R/b9CdurM7e/CVl2q/SS/xnn+sm4NetStd53tI65ZS1Xa3Lt2sNSLfAHBuATP9p5oiQAcPHh0dtAASVAHABLKNp1ADa5pz1CLiaAPdAEzlb5AvqC60BdFkQTXr8/Vtb/AwcGxDVeqt2s9WjUVuMInrQMFi3/pYxwJvBU219Q0oZEDnd36kFUF0sGgU2HaBt/F7J3/htqV+A1SJb4CsRDxu2ezDSvltkTU6EbRWbVh01CNCv1AR4aBvnXwPORoQM0D7SBxC4CIQpPrYj8IZackpKxLN/Q12eR0JW4qCPMAgZigj5qIBmRKgBzG12M4wI2cf6CGyhCPgOoPU1iAh5Ji3XJuWsnJtSU4kLeBwR5ElShiyEtoD6jinPhGuGqPehh47rYVA3sN/i72+CV6K9YpqImejHMWxTaqQvK4PeCONlIduYYmdfhIOHltn7mtvG4ogwU0QUKpv6QOCSC25RRG8TwQyQOUalqs85MZ+ttyIgfbZKzNj16MLDOVvuhwNz+pSJa0EClXXdizTUAzt6RvS1u16sseukEMsWYl2GXTnyW5+u7xQN81GXXwPG1XhfzLwwlc0nfKjA7n6mrtEF7+iZfie32XcjrnW5D4/x7zaP79Av13r4/P6Iu7/m7Ll/svYrXgy5AsM12xecTxH62H58HttWLwj+zMVxxvTM6I0E47y33NeSuWGOvkhUm5mfmsCs+6YTOPV0fOlIeDoOX79fGuYiP3Idfepbd6o/6y5K8smM6OvofN3TkD5Z6XM58wTmCcwTmCcwT+D0BIY/xOr6tMc12ttHvCb7K2xr4ZW/ItSLXW/5/qP2cYy/uMj3cjxWeJW/Vx1znskJcK+qfp56wCetby+st8EUv322F0d8X8fxMAbZi4qLVn7BgQ9UT8tixLZylgen/SodKN5/U0uc4u9fzdGMHXiSKSIU4EZ7GIl9dTI2NEXWW25+DUU4V0/n/EDNOoWtUsjfjG1+3Ckvl9KPpfKPezV3Sy2WC3UE/b161OKvH7JDACCm1VY/FnfaAkoK/0BhoHdxt1SzWGi9WhUgeHl/r8XdnR4fHgT0Kx8Z2T2yiPBWEXCoBYz0t4/tn4jZMcANQKZzLJd3xc4f6kbOUkpqqaMAuQCwBm5dR8eUO4NeITUAn4sl9cAJLwJIxLRd2WOrDrECEQ5CjWAFCJzvl0p39L7I2vAit0G9Qee8Dfn8DdqIUFAHbnJO998YeIxg32rDDKxL2OSd3PuOOB292r7dgaqWR4RZoYiklBuAaAB692Mfc0yKv2vH0nn3RN2Jfn0NTSnl/voAkvt6VDvcJHJ5vhHB8okMIrtWg75q8KfOzLwTdu554/8ZQP0REUqlt0YpY0v+zKw1Opw3UhxK8T0U7HbII6LUZIl9TV5PUZlfsU/MvCv3hMHmdrNW59l6ZlOOI1lEjCRvtOVeOozMDci11Z4Ote++G47BaxNF7Birz356nrsaXbTnbb4TPc15YLfXzYt5An/2BHzXV/qITmtu86fn4u0qcdxKt4v63SL5BfMcfbeZzP3OE7hqAm9i7Ne2feD6FN0L3m9RUx/j71fJbTN1bmgipMVDmjCZRfME5gnME5gn8KYTGL4Kn1q/aRFfOLjfQVR6SRunZs7nnuqpRh5aV9ln5MM6vf6oGl/7/sO1X0If1d+cd57ALSYwdY/fIu7Xj+HX9nEX10zrtf7j3G+zv6ajt6ngbNSBweesNm0A9/xnhTPgatMsFRs+kv37t+KBxbpV93ulHElNyvqRFur+/Vub//zSY7fV+udCAVC8zEt1iwSu2qoB+BW2Akwz4Lj85z8VAJIG8DqA14RuCyjaAXZlAMNssBD53d29fGQAz5STum1b/gcTghKKNxQAvYmYuKn4JAZqO2TbJG0BHhNg5fDWdc4KziZAypSz8NJii/0ik47dtpNB2pb4Qp+p/w6gNmEZm07LNpQftsqrFtoyn62SOIjnmWWAbCaGQIoIOSeLwl1TBwAZETJIuTUgCRhpG8vFUeoiVkTg1pN2wC7q/ZmsT1m2F/NyvQa8Has36hQJf3qw3qC4vy3cESsiion1Yllk2G2oZw24HpGUsDEVQ2oWdvu1Fx0P2PCo2Nl73dV+4K7JssojQhEhHtRRh4aH5d5X7vWIuhKzBdBt1dGz9xFBuCeySwTz9be5PUfItgrJs4oIyaTpoyVuIa5/ROBj+yTFjly3aWovERp7nTgCPRQBr2Ytdwy9uZ8q6rmH3K9OPQbvECtRgAoRTybnMXlt8voUaeI4V4b1lSbcZ9E8gUsn4OeA6VL72e71E/ArUaXXR7s+Qs1tfr33zuOC159Xxd+lmdk8gXkC8wQ+0wTm17W3vRrhny03STEHmScwT2CewDyBeQKfaQJ+B1Hp9nX9ET8//R7AdPvxnI34R8zvbJezwTyBeQJvMwG/tr8m8mv9X5N79r3FBCICWOiJjsVMi7s7GZAVAGq33WizXSnul2oBATt+Ej2uHuVv364AC1eAvum//lIDqLvMjeIR+4dHabVWR8LED8wCOq7XCoC4e4OjAGtO/kCcH3f3gLodhUmbhwetfj/IIF0HwOYaNo5l0KrDwxxmUMs2/dIKr1Rq8rdR83Khxf2d/G1dU0TfdF40gNHUyN6AoP/t4K1BQva0pdTkPpD3rFyvFCoHsoa4/nZuZzvmofuFErwBIN6sN/KfnW4Bsje/f6tjVhG9b0TPWwBseQ0FwG1EL+92fZmbSj4ebB/EdoeWm8o1AKB3zgRQ3nJ9tKsx50YLZJEAKrUDFKmjI2/HzCNCBvYd075bfJsGAB+bRD228z6lpD3wq90BKOpVBDXv1u2u7oiknMhpHUYRoVIrOR0rAh/klm2ReeZb5uV9xJOu5Vq06D07zA9P7AKAOiKUmb+vZaTeV0eOCPTcR1ZHhCLCS7HQpUc6k+PSOAd2nptpL3RdlcrVRlM5S9W1ufeHFHr+36HF63aBeyWWz86qM3+mfDeBZzNF71bAOyaa6nMoe8dS5lRffgJ+3o7pPZsa5/Z+On+9x6e1T9Jqd8gdt9KT7XB1aM9PUJRjGaIPP8c11f1bF1bzmL91rjn+PIF5ApdMoL6mmV9iP9tcNwHPtdJ1nrP1PIE6Af/M7KSD3+WmZNV+5vME5gnME+gnMPVKMSXrra99rD/dhvzaGMft3ybq8Xy31HjGt4z3klhfeX4v6Xf2mSfw0gn4+Wp6qf/n9XNXl9BUB699BXmt/1RNs+yzTiB1OSkVkC8pUgLMk9LdUgbmDCRaFxG6A/RNy4Ue/v1vPfzn31oB1mZAugwQuQZcDIDHlHP55m4L4Cd8RNz21wO9d/rx84dagOLtwwog9V6LHz+1BPAsNvgWsBOgzKCgyd8edg0K3B0L5npgsj4i8ZltaKeSAUaT9VIUG/PN40qOg6Vs6/Wm3Si3Kn+iWiHJCv+ytgMQnVscW+xIosffv8C411oDbG8BUBeA5s6Vlks1yztMOnJ0Cv5r6YUNZysDrA09dsSNCCXm6xlHuL5WkbLq0QBiexbyDMhheQQRsekASl1TP6PWKszIiW0Ec0BikDcAhFlydmoBjlvq7QD2xXVImWuzq0OOa6KeRHzvccKsI24fn42SY5PDus4cSvhV+0DRUyhY28djTDmXffAYEUrkkQ/WZqZIIcsjQuUwN3lDHgqR+209z12ciJ2tbQYUEQriVZHXEVG3J3nCr1IxjH6eZe0H701em7w2eQ15LiaWB6dlpir0um/LM+52Yrj/bwTTTtIz5P2i3FueRdl29DRQ9TIEDuxN7dm8knWnyH6VCOXrV7Z1XXkRXv8QEYqIZ44RMSl/ZljzD3kxGgq8RmhWKJjbmNB/xZM25PtjkmiI57ROESaTZ5kTmmMc1Xz+YROo1/o929q99vSvf/1rH4+8zOweqak3Yc/iwI790VLL86JqCUJEnvQIOlnFYnBaMqSq6lgcI1TlHPqN18XgHR7GNb5DypLCectifpgn8CknMH69eLbnvW/3EeTXLtPU1Py0qjSlH8ocAyp91T68r+vKkWlEBz7VbsSHqQ7Wu/qCV9NJ4v2bTAdOX3yz67l0UdeVF+H8ME/gugmU5yDPy2ecX7NPvW2fdbyb++Izeo9reN3dOFvPE/hmE6g/v4/xOo5gYap2bN/9HOau68rfvZiPTuiLcYpuU9+zn8ujn9W3yfJ5o5zr/9zPMJXPpLlOk/wN+yalTE4xmRulnzvWf0ly8dDk577IJ3ui5wM5+zqbA/mxDfYHqhj8Sjn9+dzZ+2f0fBrbH6Sb2rjVKdrZjuOV/fB33Nfm3+U5xs59thARCvCiUhe1RHjvuR7Ocxx/by/s3T89CRrfDpaZqny4tsxxa6wpnmSwkaK6zVoGbjsAt9+/fysDDBoIXv6f/1a3aKS/f0v/edD9/U/oh+4ALFePj+VbvAsA0eQbjWyxIxg3TwfYe6fN44PbUKtOzd29utVKW2QbA8KAlBjaXBUQjAg55gbw0rIWngFSI1VwLhThIRJx28nfMjUgbXIsN1oC+oGhu8cE0OetgdTF/b0SQw0LTHVhW6jzTJCHQrZfAvTe4bN07dal1P97xvTvXqJZyLVFhGzrbzaH/ckZBmUdE0KkiESJzIGZxnIhEcvyDpC3M5COfc6NIsJidQC5gazJDaa974Zr1fmV2Ra7uDjwG5NgASXtj50+Ahk9F7lljs8NlczZ+xu+Hdx6/xu/zuG10Dt3Tkm2MVnuGZkQUmPbY1TYpiar22z7fQqlTN6QEveTdvEjQvtjsC7xrNjJIkL233L9W+5L1zckDY4IYjo+FMF6oPvIZa1Xck2V9IKj+ppPu3t+/tZ1x71UZz1t+VzqqKahxvshDXXvsXbuyTz1Pp5U2gvy65HpBXPH+8Braj+Z+lD4aXdT/UzJPm0Dc2FXT6Be3w0LE2EAABAASURBVKsdb+Qwnb+XBs+2nsTqkHTlEdhXYslZd2OO6uw59pnanw0yG8wTmCfwgROYeta+h+yWLdd6hzGrrPKhzusqP8VtN5P2P3c0OMZzG6jm5R85gfEVv3T/Rw5jbmqewDedwKXP+5N2zO5WekIdnJfGHTpVn6GsrqvuGK92x3n1HFqckvW64Odu4PI2FCX68UcSf5ozqMQE25/eD2mv+OMXw65Prf/4QXxwg6dmf6nurVs4rCP8nOdz36j01uk/TfygkkosPYdnJCTPSeWovuYWmI/J8vencRV1P1VJ1Q35lN37yV5fyTDCqbUxH+NN5i04pcnrU72mtNpq3YQetBVQnZaAmTmxIoAA3f7zn38rAPLKnQOAKwOP0ZexBMC8+/FDApyVZdg7mb+NKoC4/ONem/VKeQ1is+nkbxs//vpbAiRsMWwAVjPAYAjAl3VKCSknAJbBrMVyqQ6QMiIpIkRIQM5OBgVNTdMoEytQ+M8hZ2xafCMCmywDx+LwUAKekC8XyxLD4PViuQScpj54EAsTrQF1U8oyOB3Us7z/If9buxvk69UjNdALOX7+r/+ljI8BUYPAQoayxF4CiC+Wrr1VB8DtC+EaTEoh700sFP6Pulx30dNvC+jrWkyW+Zu8ljlX5vok6oogDn1bbjux7wCQO18fBCllyqFW1j47x7SNN02SQjLQ2xFDHI6Tc2YlRaAUB7V23AfOa+qIbUIj74PZKycl6rGMhKX/1rkQRBAHioCzb3f3R0fOrvTZimSq8sJ3tiWWHK7vwfnsg6icxdZ5U5Zj6EsezIUfVDKdrN8zGNK0cURwORLjIK5ecTjVK9w/hesrR/ApepiL+IAJ+OYf00vK+MQ+w/Y+osyPzv8RPc855wnME3i/CdTXmPfL+H6Z3Nv7Zft+meb5fr9rPnc8T2CewDyBeQLzBG4ygVcEmd9/vGJ4s+u3mICfI/7c3PygYQuGdKD8Apta+2tKfe2H36/1f03tO98XjqG6Dfku4tdiNBCQcTDjZca/TF4PKSIK3mNZr28V4GI5pYIFnWs6bVYrNQC5izsDloC06ggQanOAvkn3Gym1LHPS4v/8b/k556IEMKgOub+d+fuXtgCk/vPI/rPIHUDh5uFB24dHbenCAG2HPt8vtQQUXpGzQy4OZ4SV04WbvAE6VQeomgAhFdLDr19mMghYXMltOyGNSMhbNYuFfDimv7mbAEubuzs1d3d6pJZC1GHwN4KgGDf3dwX0XbtewNoFts2iUabfZBvASqVQRCghWyyX5VvBm9+/tcFeHO4b9nRii4MiN4qU8ctso9cDfPYLHr12fIVSSvLRAuK6brcXkRQRhTKxcs7abtZKKavDL7P3OiLk62GZCQcpJ4djCUffy6UAtPY3q8t8Q76E8tEwqy25pVBEUkqZZRR9SDJlZAagezsqpP52s9WW6yQf5KEwRfQ5td+HMmBxgiICcWh4lNrox7Ltat1/E519RBRb+/qaJGqP2Mm4Rtv1Rr5/O+7FEsMB3oK4nwuADlelF+cJPE0wmQ/JskrMt0x/zKv+CGc+qnTE5JTY1VT9OPN4X+2u5+NIx/bXRy4etYnKi3B++D4TOHY/jeXDiYx1dT+0+fprPyUqvbSbOplzfCp+zT3kY7th3LHuy+znQucJzBP40AnU15gPLeLGyWtP5jcOPYdjAp5rJbbz+a0mMHzn4fWx5q07Rcf8Zvk8gXkCf/oETr0yDHUfM4f6023Ib1fJ20S9XX2fPdIl8xveQ6fWb9XrqZxD3Vvl/xJx5yLfeAKhAIzicZdncOcF60I71Zdg1Lz/vP81BQfOlVhefVZf86udb+rgCkyXBK3Tu8T2K9i470quN4HpmLw+S2Bna3BC07bdysDwMZ/U5aQwwAuQp0VWACouMsAlgHCLcwdo1wGwxfJO+vWgzW/Tb/nPLa8fV+BhndptpwxwWkC4lERGtYCDCd9lXkgG66ggCUCR4gy6ZsA8/2lfYR/U4Ht/BQgbCZsNYC7ArOOZhM8S4NV2e8CPmkQOAcglYjgeKdi2MsDptRzUiwjd//OfujP9/Ak2mpQiFVsD1x704scPtY6J7Xa1UaA3uGlg2HmzbCUFufoV6whl1wXX8KBeQR3geMcMvTZ46V466o3oI2xWAOQGXdkGcRIzFHlaLp5nLo7OcUysnRtGnVszLJkVOm+2gNEbgFjby/F5RkSg381gs+tN5PLaN0Uw65Z6NtS4RR+R+tnQo2cqz5fgEaGSO0Li9KxzyoyXJJIiQkVPvOojDvfgetptqy33V0t9GKMR9oG/oI7xtGpL/lDKqVBEqMTU7nCf1LrbFb9Evox9BLaQdc5n8vrV5HxQyxy27gHy2iTkhV6cJC7w9Hx3VH6gMSs4j1zVp8cLAl1v4vJO0fURDz3oQ6fo0Pr5jh/+GpL6Yjt4T9wieHXQfH7HCfjKn6KpmYztbTOUeT9TmUD/dBNPt2nSK48a/5VhjrvXBMf4cc9ZM0/g3ARm/TtPYPgy7fU7p5/TzROYJ/CnTcAvJKZX9DX8HWW4fkXI2XWewDyBeQLzBL7xBI792lrlbz2amucYf+v8c/zPPYH6tsl8TC+pvMTgZtu/h5oIUj9PVjHGoHKW73y+LF2tF17wDqKwfGpn0D+qP+o86PPlnQ3D1ChVVvcX8eI0mPep++6igGeMyFdvX/NqbSwrgjoQRIQiDgnxs3MDpmi/Z4oJQco5FxxmkRq1AJ8toK5+rbT+138A4hZaLO+0enzUw//7vwVRWfz4qeb+hxY/7su3eS1MFEVlnPGUgmUEDzQmM6jcyOYsOusSACXAn4tdAYYu7+9lufcOlDK1NYsC6Bq0dJxYLqR7ZOr0uF1rBVi6AYxr/YRJSQYn7wBSF8ultqu1QBYl6wA5vfafcjZomxrgaNsvFvRzX2wSe39zOZPDdg0x7BvhokMtbLNeqbm7U6Y212mAOBNDtnEeF16JfUt/Zes5sNhQk/2cq1ks5Xq3AMUtM/afknYYx7JNR1+4UMLOGRZBEQgjnngEfedGS65VZl4dN8CGeaaUZRB2y4z8J7IDIL5lbuG5lxj9DNSHUtrF1K5uf7PXMt9QG2IUWq0KmCtsO+ysT8wNZyL2p2X9SpiFnC83WQbBNTgs9zYiKSKUMjwlsZEPA8aen7lzWTakCMcGyKeODQCzqQOsHdrcYp1SqOEa56YppXn/uriBeyWWF52++D352/OVLnL944zq7Aa8G6zFmnvD7I9rfW7o7Scw/AlcsvG8K3x++DMmwOtDeXE4x9+iW99LQ3qLHHPMeQLfbwLjZ/MHTmBOPU9gnsC3n8D4FWm8//YDmgcwT2CewGgC41eJY/uR27ydJzBPYJ7Ap5mAP0Ybv3a9vLgApxpQ+fzmWLSv/vmK6+97C1hPQcex34md/rDjVt0VKODVsxlXM9yfDX61wTB6XQ+DRCA1DYWjdU5J/ku+xhWNBS7AAhtwwXTCDx0Amr+ZCYgGCiqDbRGhRLD1f/6t9a/fugPwvQP47cDm1ITW2mgNyChAPX+DuMuhDoDVwGkLQGqwLoKCAeMCALRd+xu10urB3xxe8USWWkDPDEAZKSkBrhlgawE8DTZTlAw+Rs4YdjQF8FbqCwXxuseNMvH9AtMQI/NkMEhJEdqs10Cckmg8UrDgtC9+W8DLFu2aGh8AXL12rS0+W4BZA7kZkE/UExGyPBNni3/HjBLPS++JqKC2iNDiv/7LWwmbstj5C92aHttty5JYnhcGKaeyZynPTPhFBKwDn7ZtUiJG5uK5NtullGCdXHeinohdX5Yysw7a7uITSJGyik/0dnmxFEnV0qO/7Z2QJ6GjH3FEJB6lllpMZcNDBDaFJ/n6RIQysXN6su/wkQ+uNQE4d0GRReCPrW08B1/zjuvgPepyeh+BXdkNHpC5h4hQRAwUz5cRoZxToUhx1l6XHtH3KfMIiV482+Ie6Exl85qHwHlIbM+c11mfCfanqn0bmk7250meNJiV33ECt3kH8R0nN/d80QT8wmS6yPgDjebXxw8c/px6nsA8gS85gbnoeQLzBOYJzBOYJzBPYJ7APIF5AvMEbjoBf3xiumnQzxJs/twFmE6FXnBJjAu+wO1zuXBvd8bUqMp4mcnYnvkURfT3TGd8DazStrjCCOTFEQLFQgOI58+8t03S4yKpvWuU/vsvNf/8S/l+qcfVQ/n3eB1887jS4v4eCJjAnHiXJP4Wq8nFJYoJADnrQONk0LMBhFwaSL67k/8N4KLjwTFF7Q8PD3r4/YCkv+5rAFr/uekOsDYZkG2yWq5sLBdqqbNdZC3/658yAL3d3Sm0oXJ4cCkIGxK1OIeBTZebclYA5C2p45EcLQOzTak3Qr+po0PuP2mdyJXow0OybQJ8NUC92v37vxmgdv2vf0mOIZU5+Fu8Hf4GOxeumzoUqegiqAe7iJ6z3MsTNeVmYZG6AhxvZCC4CBTlP9HXw69f6uCmXdsK4mdqaQ0CZ3IBxkcEdgaUQ+LU7vD1ySnvdk8Mc6WUlLxAbN4ShyVnB7C+6UF5601II0KBj2N2nkEKpQiVg4thuUjeUa/nHBEK7CNn+YhwjZ1STooIi55o79+LInq9Y5p6KY/Y8Vj8I6Jw71mokHaH7aDOdcJ30ssYAHvHbLvNmovcSpE0PBzT9CTznXYJBS6VWO7Pse9eoWo95E/aP2k1nMG1ffW+3F3Mq19z4UZB/vwJjhr+g7bDa3ps/dJ25/vipZP7c/yO3VNj+TUdD32v8fso2/l58FGTn/PecgLD592x9S3zvUesY32M5e9Ry5xjnsCfPoErn1f7cYz93mq/Tzgv5gnME5gn8M0ncOnr7Dcf09z+PIE3nIAxJT8T3zAFoZ2hEtsvf86fu7zmEs7Tu256yX/qWAbEcpYBzzuA0dh2WgF4tdtWBjINnm4KqiwFYJ6U+E8S+gRo2SyXagB4G/8JYtYGJgOQrAM4U4QcpwNM9DdqI0LOsVgu1RqMC8l/Rvnn//5v3QMsZ/zSP/7SMi/U2p9a2odHNchdl7D3t10ff/3W3//zP0o5KQMGr9drCpIyIK1t1n//rZacFm43W9mnAZA1UJpyVmqyDAJ31OOXj0hRvmH785//kNerxwf9Buhd45u6wL6hzlUZ1YJeM31v1htwJXubdWqZoykAY1NK8hERKAEN2exl5A9qQaQyAxbmWwBG19kRB9EOCLYvOTgbam6IbdvWsyG0cymTi3wpZYl89o9A5guh/ggF1yzkoyvXUErY2iShCysqWQ5FIDUVeaclffdLimFR/BNzWzEXB7JtJfRlWNTperz1fbBlZi0At/e+Lu7F62rT+/TxLa9kvenUvurkGvYbFszTviU/96x5yYPKZ8s8Kol6LdsTc6w6wvTinQ3TUfCf5xnWuOxO8ihkY1O/QXugZD912mYnD9am3dYpuy23kolbouzhO/Vx5lmYxhaWmcbyuif90dKt29lFhCKO087sOeM5VeKtsZYSAAAQAElEQVQ/1/SSgLl/z3BEvpYdzs8Iu6LjenZqsWBAjlGIePvTwfeb1y08i1P0uuiv9643yjF+LsOp3qw753+hvly3ev0G/Li7kx+j6uXrfIyqzZDbdry3zDSUz2ueXLwYMYdzlwCTF527uMfuC8v3r7HcL1Nr25yj47XtCjja6HHP4xrHPK79eI3v80ofX81cwcdP4Nzz56zeP4tfQzy3T+XYPz1PjsrPu2N00vG8kvc+vAHSUaL+8WtT6YfCO0j16TbmOncc66fKz/nv9BP1jes9ud+FmdmfOYFyr3KPvJS/diovzftZ/FR+9+A5+Vb8tQOe/W8+gTng5RM49mvpZ5Ff3sls+SUnwEuz34bt6er3YR/U9bju8f6tyxrnG+/fOv+F8XnrcuLtq4u+MNAnNTv3PufDyvbz6Fhyj73SMZsqL3YEM68yc0TlvZX4QLwQn/Xuf2hgXC88v3vqKOHjWB9JlLp/7amfiVtWaipNsjKH/YmnezWNe3PL0Jvf385d5u5kAxrXM9wP7AN86BQN3SbX5PevBs90lBJga1UegaBu4BGhiGDVn3VO/Y6PZrn/Lav7YxzYsA+yXj3KwFz7+0HxsFb8XksGXvNCP+5/aPnjh1JOMvCphwfdIW8BXTcPv7XFrjUICIDZv9qSDtsW8JQqEdElJ1I94vuI/Qp7g7YJQHOxXKpF7m8BN4DAHbW4+K2fGf+4V7q/0/bvR+nfD9rgZyDyB3am4MntAf788VMBeK2Qgq4Wy6UyJA5/0LLAfk1ctqUPx0/U6L0pAkcvGJxYGxz+QUz3u11vtQTcXiwWuv/5F1Yhg34N8RfLJesWmZTwC6/gytkrWFYBissumF+jFgC0pY+1/yQztq5FHCll+c9QB/WzBbTeKqekApTyItcRM+4W6u4X0iLrwf8G8nqlFX35G9MGjw3K29c91LjlBdB9pVCg7ADGCyHzvgWI3wLwbwH9iw9yQZabMteoWSwJDahmOVT05gCqzaJRiiTRCwtZp3pgExFqlgtlAOxEP56dySYRrkC49rzkR2ZeiOur0WHfPRHfdiOT/bajN4KXfdB/4xqgKisKHhK6Gqf1LHyN4F5bF9HXh+n+7Jijr6XnE5H4edQe0N5wsIgIRcRAMl76iWIaykP1P7F6TrrdwTzDRMQ4Q6hfeA4jvzDEEbfzkc9bHAl9qfiPsRtO6tT6czZ8quKqG1ZeZeaWm4/J8pnGUzm2f+mkjsUby18a/2P9/Npe6WMrOcw+nq73hxbzbp7ASybgO+kldGmuGvtS+9lunsA8gXkC8wTmCcwTmCdw4wlMfkJT36MM+a3zzvGum8DwWtT1dRE+xrrWeo6/VXXn8lb9W+W/PG6t5BS/PNps+foJDK/EZdGCz9Sh8qp6iUdgdA1h/inOYc0uaLiva5Up1F3l+uLHLfqYilFllU+PqWqn+JTHlN052VScXjb07CXv+5icLlJWAy0AOLeAXuI2MwC6BdwToKOBsQKkJcxzUgs4HKDg6Q5QELAoAagZyBUgmG0F6NYCjnX4twCU1gs/A6H+94TvAWMXuVGHnQzwEaOD3wMy+xvJ5eNR6vjx4x/S//wS2Ke2y6TfP5IWgNFbwLmI0OrxURtAVFG7gTgRbwWwKuLJx467r1//+jdA6cpS1F1ZR0TZ+8F1RyR1xDCJvvs8nRYLao1OBWQF9A7PgdglJ3z/J40BSouO+lzLBkDc8wzAxYTPFoDVMVPOTqkCiDIH/4lrg9XBHFv6FjFt3zQLRcry2v92bwCo58eN9O/fyr83ulfWwtdBUeIlbL1wLy25IkIRqQCyLddD7BMkZm0KjG3rOpwru373inyD/2K5lO235O2oK9FDQI7VukbHwnYP/jI759jCrffa8VPezRUf9xgRihRyXutsJw7bttwzLBmB7wIVO42PEOV3hTp6iUBQbbwmT+caqLnGszoCu5TVIieBRWrxLwseSn72idoisEXmNUzmJq8rBbGKjHxVtqX+YcwqN4/oY3p9kmzm9rm2k3ZFh8YcdrOTPjwDU5kP+3Fsp6w01l22r96VH/Eqag/iiP6cuPifM5r1zydQBzfkz62OSV7mdSzalLxmmNLdSvaK+063quFrxqlXZ8jfs5PneZ9L3rMe+X9i21PN7Jrq+qtx1z6mW/Ywju39LePPsd5lAr5spndJNieZJzBPYJ7APIF5AvME5gnME5gn8FETmPPOE/jOE/AvfUO69SyGsb2+dfx3iufSTZPpvsHnj+7dNNn/2wmd8omifDL3dtleHzkigMeoEyzGuEzE4f61GVKXQ/42KY8ik+7+8Ze6JrTKnZb/xRoQ83HT/4lfg2oGhgJwrfv1Wx1A593dHWDqugdjAUetBy0jFEUDpLUUvKX4NcDs8v5O9TB4a98+phQJkLBr8es/Mi0LQNdH6hA8cdXuNirfNm4AJp0nolRdHArgSB7Vw+tKyO5//tA94LHzGRS0pweaqBF1OTNAZVnsHlpA0/XKIDPAMbGC22XLLEpCbCKIkgFzmUcAnm7pETFWkvttcgOODAGsB3bOZ70NUsq0GADYK7XMzbM0JeIEwC+OUk5SSCnMnZ0h+Ju0d0vFX/ey3hhhoo6IUAQ2zBCrstb4oIeWa+a6qo9B2C2yDdd5U+rYKgCiDQh7Ts7hMGW+Xuyo9lL5FlB1Q/+eQQZETomasY3o64oIdpLzJ/TeOH4hA8zUZlkEdl67CQugCGRw28JKb02pkRmmXhcBN+Fba/KcI5DjFOHZ9EEjehniwRklbhUk4prq/ij3talK1gbRU84Sa40O12UiERrXMibE+zNYVfKyr79KzJFOnh33o58fk8oXCmulxd3JKxXBJQ81Apzns5/TcoyjrlZWGhsRwxf3JI196n7oW2Uz19FZXjabOtViXS+beRHc4qFmML9FvGMxXHSlYzazfDwBXxVTkdfxmRfB2z84t6lkct4DsuZaKpGuf5j0cO5JxScSusYxDcsb6+p+aPOadY035q+JOft+5ATqU/Aja5hzzxOYJzBPYJ7APIF5AvME5gnME5gnME/gzSbwbQMPfm/357t8nnjb3/9G8Z3DCf64ebupSn9ccwcNvUWXNab5MFm9e55ktqj0JH2LVcF8doG9Nu22hXnfgtmYm4pw8DCUeW0aqF+1TM0//xIII0FCm18PirZTV77F2GplkJfCejCv03a9UfvwqFhkBSCkQT8Dm3d//dTy/l4RQRzORaOmWSoDVqacldgnALvNdqNff/9HLWBhgzxSUgGr4MkgKf62y0v8AXk365VstwWYbABF092i2K8fHso3N3NuSCZtHx/koTz+/XfhIL3kaA8oAci15I+gT+LZcbsG7GSfc1Is7/BFyj5SqCtAb6sFdTXULoDVIgdgXJFvS6wtfeBBLa061q6hXsiG3pmkOvx4LRTDkYhbODms2wJ8bgGZI0KRmCkk5r8hPo4qR4Tk+pgRqbUFqFWIa7GW0EWwkZj3Qo7lmjwrx7O9bUTeiN6us5B4qWmYz1bOF5GI0J8t9XTU5T4SOV2HXTv62JDb1DkGTfmbvhHBSqQIyszwVGLqyBGBPbOKCKWcFBGKXX0RIR99fK+kjnl4HxH011JzW2Qb18h9WqzQEUiiLtdtH8tLXGJb7n2R018EeUwW7sh+XibbR5KGpAsPZtTSm+CiFok8A3L+1jUXnTjqy5I523oa1a/rAW+p3bMYiJ4vie37YG/HvtQS1DKkKh9GQB8Rioih9GmN2KW52iE9GZxZlR/aQ8+6xq8sawI4otNnccBkiiMuJ3FKweZFsHsY++zE355NzWUoOzMgj9mE2RVeWF96DqN6PfYjuSqNdfP+zSfA6MvTjUTDq+O1CfHbnqP8/hlr4geDVF97xrz89HJ1Q9LuIOD+fhqvdyYn2TCm19XYser6LbnzjOlUPtc4RdVnrLN8KPP+NTSM5bVjmVfy/nPTt62uXqLKv+0gLmy8zukYPxtm/Lwe788GmA3mCcwTmCcwT2CewDyBeQLzBOYJzBOYJ/CKCex+mfFny/VzlQ6MoXwe3vIxzARdk61+dlNj7/k1Qd7W9mj03Wi+UslHe3mJ4lP0D/bE53ldoacmOpYm2E1PYzCVauDhvq795UpjNqZqZz7Ue2+yrcnr8zT+TMD7Q68kwJ41wK/Q+Vu2nYE1nrDNppPB3QDIzA8bBZSWjTbLpPZuIf0A4AUELuF4whewFrA0gkCZQa9Wenx8lOOWm95ySf4zzyt0DYDr9nEFNtUhlVpkCZA3DLxZAhDXN0o89o+Aoo+Az4v7Oy2WSxWgDrntTYvlUv5G8T1AdAdAjEpBDPOOfvznmxfkdDRTjqycqBOAWxFqqdU5VnCTv8Gbc9YWoNf+AQjc0P+SeSzo09QAopb4PGwAlb0v3RB347g5aZukdbTyfxsS+xvXLS9kQYxm0Wi5XMrgo4FdE6HKWb9N62/UmtrNRhnAOxQq83T8Ytk/bAFns2Ni01IzSCxxt7K8xbfjGtkyYudPnJa5bAEVDSxWXU4A0WxSonbieA72de4F82sWS0DxpZLtSih3DLkn+g4Id2pExsK+ldg+O/f2O814vxMXFhGKgMjRcD0S1CsYclmQFsC43fVqUUSUe8zAa8rYsSeIVc8oIoqsBcTdMjNzUxFe8sBMku+J1EiRJTneNEWEIkLPD8sqDbSIIngYiI4tI+jzmPIWcpdR6UXxfG9UqgFqwCGvukM+tDi6LkjUWHsYh7tlLJj3ngDPZbMn8rV62n346ll9rmh8rb23fKb3nsDB3eLLYHrHIpy/Uv8c9+7aAlz0ObokpnObqu0wZpW9BR/mGa8vzTese+gzlo/3Q9uXrMfxxvuXxJx93noCL73L3rqud4x/UarhnC5yeGY0jHBq/cxxFswTmCcwT2CewDyBeQLzBP7QCZx6T3SN7g8dz9zWPIE3mMDTM6sTn7qToYPe4nTcSm8Rf475FhN4uj/E/aF3Pp6ydwVH8Z4SzEwsb3C+KESingXYZwM5gPEy89eRmzpGT5GTHjdaFLBvqwS4GoBqa7CrsJy9izHQFgtArU2r/LiV/vMg/V4BCq8lZAJ066ACNAKema8BRO9/3Mt8AzjZAE4amGsBFResQeWU4RnA7PHvX9quN1TVlT8l/fib+AzFwGhLPH87+O7nzwIeO1chrLfEbQEwO4DMSFkbYhi89TeGUZczUijlrAX+lm9WayVuv0T8jppdnzhSCv3AxrWlnBUpFZw1IvgMuZMAXLf4GjC1TpabABsT3LI1oCGhytkolLadmnWn+PsBWmlhUN3z8rdAsd0Ctmt3dMSJSFIKRUSRZurwwjNKzKlldp5bT9YIW3xEefiLfvo4oW4XOyKw6cn6iMC4LZQBKnOiV2QRgR2x4P5mr3NEJKWiTwpyqEykkzcRQank6bYKAJmgbiVJ5jBfa+fzjE0GYM1RYW+/jhSQaza5fpQRUfQlnve7eCyVkxN4BUUq19txxfVHIveOCiXANgAAEABJREFUs5equbwJ/HwPF/0uj+Blb4MRJXJGRJF6XRaXPBDTcQtN2LuOiD7uXu39kPaK0YIZBT1HjPxHZrWnCOxcz0h/dmu/IU05cAvUW2FKPcu++AQ67p0v3sJc/vedgO/eSh82hfoa+WEFfOXEvnpfuf5vUPt8f3+Dizy3eN0EZut5AvME5gnME5gnME9gnsA8gXkC33EC/P7uzxBN37H9S3r+7r8/f2D/wFWXXKE3t4ngeUKWiJ4bNzJ+Y+zMHFU5E3rLvMkpFRzM+iqz/BRFhCJ6Gtslf/NW6+1e7m+y5uVCBjAFgPn7P3/rIaO+a5RSKP+816YBwFsAxt0t1THNFgAukaADJFUBqkLNcqkHA7kCNgSI8jdwl3d3enhcKcM7fNBow355t8TKZyDqSrFlR0z/aenNw4P8Z59X8McdhQJb+VHlYIu5lj9+ltwpU19R7B6i32OmlFL/FyFTlG+zGjQWzh11RoSanIuNPS3rWGwBojMgrETv9Nm5frg4DOwl/IJ1MgXgcQq1Tna3UDBP3S+UANEjgggYOWhIAcBqoDuK1ELaog55mZIiAoHUAhinhhjIVA90pQ72OSX5BuKBndQCjPv/KEi5KXuJOJzygZ9Mu3VEcFNlJTgPqHpD73NK8uE/3+1vA/v+2KxX2mxW2rabkrLlmpeFDUvhLdtOrftAFqmPx1KdbZ3HG8g6E8uzZ8pJ1dZgftPkvtZ9niRfo2bRFDvnMsjecu0QnI1fDUo/bFLOPN72jN08XxI14mmOp/zTlJ1nZDrleIHOFYzpuJtv4iEdtzyuGfoP18c9eg22vDap3I+sC+818+OpCQyv7im7ad3Qu66nLU9J6/Ua81M+1+jGcY/tj8U8Zj+WH/P/2vJxl95/lo7qPTfkL6vNXV1CL4v+9l7D2l+T7VZxLq3h9Vfu8DV/WP94fWlNs92fO4HxPTG1f3n3U9Gq7OVRZ895AvMEPt0E5oLmCcwTmCcwT2CewDyBeQLfcgLD39/r+jWDqL8tmb8mztf0/Z5dv921qnek+aVZugFu4rWp+np9jKrNJdwxbHfqehtPKzicv/hq/NEOF1ALTukvum7AEFvjbwOf1GZGEQBrgGsdQJkBqu0ALPnrn/9UYycqs7PBtAV4cYu9gcD4cScRoiVJABi7kQA4SwBdCwDTBu5v9y4WgLzY3C0WEtz2QpcB67zu9jlDBrC6zVZLfAx8ZuIt7u+1hAzONoCazrMESG7u7qW+AOUFsXdxHFMcEaGIIOeWdPTpNRe0BSB1XQY1cyT0VLBtFfznEEmAuPQjes+RlQFflRo19NQha6mvow+ZyJOQN4De7pttOSNCnimjU6RUyGvXrkBHHVsu5oK6E2BmS35Q1eKb2Xe+HsWuLTKlkKg1IlTysCWEfKSUKYUL4w3kvXKSik3X60hecpc4bnkrX8+Er+pBb176ZjN5bWroPyLk2XvdcN0yPefMnOrNWIshJ6Z225P7iUCxk5Q6duuIUESUneWmiCiyjnqGhFS+PhHMD124F3vW3K6FdQSW6BL1RYRotMTjQUJvF1OyzYAsM7kG53lG8kwhG41ocsvMxzFKP8j7HGXx3NU1n6EI+hp5RgQtxkg62Lp3UxV5fYqqnTmlll683pF7OEX9/2mB40FJ3uzI/5eYaRfvkNlvig6tJncOT7Ed90NPncrcuWcQseY22D2tJv0vFZ6YXWfdpXE+ym44DNc73suDNF1QIJeKkV9geIlJH6yjnp64ftTXmbhuMJl0TX0aHn187gKEU2vEJ88pn6HspPPnUQ5Lnlofq9S3xJh2tkU8jrXTvSmrOYdJ/NpSCGHVD3i5n7iRprn/R6ZT5EDEnTrLEKzYL7x5ZzpW37U1jePYf9jKeD/UXbMex/G+0jVxbOuaT5FtZpq+759ea/cTGo+yKqq87q/i9doO+ShAjX+MF/Oh/3BdlBc8HAtu+Rl3XjvKD6IB///Z+xf1xnFkWxcdAepiZ1bNnmuf77z/C+5vdXVXZdqWRGL/AxRkiqZk+W5nksUggLhHgJJljaKz9JQfhHRRhx9Pw7Q81+9xlF7Qm+eOH92l5+Z9qd1j9V3q5630HsvvpfLH8n6p/y9v77eg8vmFN42p8csXOBfwkg7w65FeQi+JfYntY7ld4uMtdYKvcs7RS2M/Vv9by1+a/2z/uTvw2M/P313++O7xc/Xkh3S+Y+bnLx9fNU0IHw/wIo3H9u9Fzi8wzsY3Lib6YV2/qYkv6UywNPW5pfAuSMAqfpDH2+R5IS/2VPwwPzUW/Q+8lPon4pPymdtOB5ledjx2/zwmPxm91EURD/o+sih6I56XmLrGk/H339M/vHdsPKDiH2cP8hjzsCm6jD7rvI7mjajmZvZwPrU2r1IdbeN5BLl4AkWEIoJZf0b4PcZJ8E00bzKJtcnYm6nXkswrlJrCCj60eF0WCoae/PJTWXPFV0QopQQ1iuDDjnwEeKAKJT/Rm7dbVn0STdNoDfAqDIXP7d2tlgZZEbNUe3On9s+10o87NVcrtf/vfxTbrMX3a+Xva7WyYmh3cysDos3Vta4Bbss7KAksAW39JG9pjgsGRJRjSfKbTSJIkLA87vmIyhPAuzvHvNLt7Y1ZhbrtRg3A6xaZwdxSlSWkUQZieOqniJ1ax41lss2C2AaUDWSWPw1d4hIYgyCBpllosaBGg727Tt3dRn5PCxzbJiLkOvx08I4ediDsXpv8nmVw1TW5p87NTxpHhCJs18l8b05B5zfUsWikJinVPIgTwaahHxHE5k2VegywB7m35GN2hP1ltH2ip1BEiOTEhDPULJba7bZlXvnuh2N13DXO2dR1reqR7INFHZnK/wdC2+7kekz+vwoacrGMgJzkiJ2fdm6WC6XGAHGWn8S1XfYPB+SObZsI8vRkTxHR58g6JghWkQ9zyvTE/FJXmfSXiCi6XnWA69bL1Or1YxSPKVwgt48pktgv7sMy1tw1cVjnnHzC5BSr1P4CX7WOU/4v51dPU+PlXi7RnIoQ9L6SmPek+Tj0Iva98DimvWhiqJoToldm1UhT4yuH+sXdTXVwiveUNlR729R5Hc17K5qO0XODe7snMXtd0tkjkA6J5Yefw3w8f2pCtqlk2zr36PVzyfaV7KPOh6P5M31UB4Y7MTV/Wl5THiqv91RX58fz0t7TfJ078G4dmAPNHXjFDjz2/mb5K4abXc0dmDswd2DuwNyBX74D/tn5Uvq1m3R5d4aaw54M+VPzoe4l8ykfj/Eu8TvrPK0D53p+7KlqHnMfW1WrqdEwU1Y2PnLhN3qBXoxCel1JYCPGSEYqZTnme30JFeMLL0Owt5oY4xrzzYtw1lXL84dkmGsHbmls0WTtlEIpgSfSC+0pRST533xNTaN2u5P/xHLG2kYGVemLNjc3gJ93CoDWtm0BRRcqACRzg3zAWfKRUgAQtuoAQxv8dZutbv/7X20ANzMK/jPO5U/3IlsYFE4kQ4AE8JmapjwtGwow0MQ1ZAC1BVQtT9cul4oI+bhaX5W58wvyF6DiltyX37+D/wJAAnZaz2Qw2dRg3wFuZnTNV2q0AUDN1Oo4DTlk5DsA7xaAM4NQRpO4Zjm+5yK+ZeFcsfM68NuwTsg6HLcZyyKTGvJICR+sDTRbJyJKjo6LujL1RwTpNCoHjYpEL7CJCKmcXKTSn44cDTS7x0Ucqeyf+agoHI8avc6Anghhh1xbH5982DcRFwH7tVNqGkVEmbfIMvaWVfJN2NKTBfWYEvkl4iTGBlvr2eaInCc2BXjlhdoABkckNQaLid1RX29Hv1h7/lYUEUoN9xRjRN9LPXJEoDfqwyMmF4jZXO4oQZFCDhERKhP3wFTXQoseMrzKGRGEiVfxRfokhyuXw3B8mjmkY+lLV0PPdf5Sn7P9uAOvdJ+M3b7BOvOaMb2B69nlG3SgvmaH46uHeUPnQ9eev3rus0M68JL3H++KCTfz+Yt34CX3yS/emrm8uQNzBz6gA68U0j/C/FTDK7mb3cwdmDswd2DuwNyBuQNzBx7tQPn88ajWtII/t1Sa1pi5v3oHXnL/PNKbDJ7Uf+cLrsX3v4+oPxQ7twHXvsY0ED+YRvRxbfNAeCnDORzqkBI+bWqszaPXnndgQBFhViHHjEhF32NEKCKKrF46/HoeEUqpKaTBERHw9mQkJ5okP8G6BJxbNQvdbjda/vlNy+tvWl2toSvVY+E/+fz3nfIfV+Up35ultIlO3c2d9M+drpdrgNU7daBEfg9YA/Sur6+1vbvTArA0NU1x1bI2iNkZcExBQolUsgwQttsdYPRWBn/lg02O2BfpxhWeShMULJBfXV+Rwy0Ln72SwcfWKHiLL4PSxPcTyIvVUpkaF9TbwCsArwFK+K6vy8RvN/SEmsjNMQyMeyQUAbICALSs8ZsBM71ZCOSaW2VtiWvg20B68Z/2dVNbQw8iQhH9jeR1wl/GeUteHcCp55390h+Dr17b/xQFzAhfJT/lW+Kx7rh5trstgHML3kvO8EDXy9z77V6nRF7E9ZO9y+VK7k8DL1kXvz49b7gvnIfJfhtqaNwzRuv4nstM/O8e+9+FztwTOQB36QXsckYKerrTzv9DAOBqRJRcMsaH+uDRmKL/Gpfq1/eB74e6dgzPO2KP4yTyjOj7eZBF6nPN7YE1OTnJdHdMHRr2YfLaBOuLnO5KpeOUXcee2Pf+Tz8fa7xktffcu6gJeOw5R9eq+9h4ZPSpFo9lXuVvkfSwqTXO42P/Sh/rncpvrDe1PmV7CX/K35j3mJ+x/nj9mP0sH3agdq/wfItVKozXu1S3w/E1vL9X/q+R69f28dydqzvk8Wt34DNn7+5Welme1cvUeInn594nl/iedeYOzB2YO/CRHZjf3z6y+8+OPRvOHZg7MHdg7sDcgS/egfoJ5GllVKvh+DQPs/ZX6MDU7+2V1+df74B+9dRr9VXHsX317nEsO722dqXTWg8lxopMVRIRQEhRl08ebWl/plPG1onw9VgjFZ75xs+OZeOVsSzzMnhb23YyHmmquFcCHVRqGjUpKUMBqHe1WMpPBf/z17+xDbUFsMvqACcNLuZVo9js1AAKLtuQE2rWa20Tm7VsdPXnH7KfLeDlHUCvkPnf7zUgGhEK4ogjSChDuxBpdD1h0xiUJacFowFJg5WoFwAOhFPtbicB3hq8tMx/WjkDYmbAxoTvTL7WjwglqNRFauJwXS0xrJ+aBIfYgLKd8wQwzQCmuFBaJC1WC+FAHaDfar2Ct4AaokhaNFLTKEyJ3hE/Uoi7QokeCPvlmj7SeHFkxoiQdTK6sEo9HSCv5ybzTU1DXBgpJQ0pAvsjctyu6ET0MttjShoJCtIPNfiLsDxRbJaP8GXvHyU16Jjl/SigMTlWUBtHEgbelyY18lHSZu8yvewYCw8b70Fr+D+Y7UmEzfv6U5PIt1EEDm3Up+NZ6QcXFbIcioiim+0bKjKPe35ELy8ORhfblNzQSexXeH8GOpGsW9AAABAASURBVO69dQas+2kwNSWSNzHv7x0DuMioRyaml58uFnvAcblH3Ffy3WQ/+KdQlui4PjsNYnv0eoJO5m6bjyD2uwC/rumIXikZeuT/wYIOFe/V63hd+OjqHBWl17+8nsda1anx9SJNezoV9wyf/a//08dQ6+n+q8VLNnCYwXj+mP8qH9vVdZW/JL/q44uOtRWnxqmyaNfFr98p+4/mncj/o9Oa49cOjG/Gyq8jG3j4oVB58zjZgVEr3bmD3n5RVQ78J0+qh+F4zokDVzqn9wlkw5Km5p8gxTmFuQNzBz5JB8p7BO9t5QMS4ydJa05j7sDcgcs7MGvOHZg7MHfgy3WgfP4g6zoync+5Ayc74I+ofN9bvu/3WL6R982DxX5gdvq0Tv2sezTuTSb997IAF4mwghTRj3rBERHFT0QceYmIA99Yy5COFC9ZUK/bVAnHyuA+plPmCdwpqDUb+ylKwbWSoaKsrsv4wbkl5JvAuIYEu8jto2mSUmoUYR+WCGgOBwLQTcuVNruNbm5vlf++Udq2Wl5faXt3K/97uSkBRmUM1lfyv+Frczv1n3JewPN6wUbmn9j/cyP9uNPVYqUFeNfur/9YrOTAUODLtgVgbKIklCjSIJ0B5g50MbCICOLfabFeC6VSiK6utIRu/vpLPjxfXV/3MnxUvUxzYbpLsOzN2n2zIoJGUI8kS1KTlFyD48JuAMEzvgxY7wrondTib2fgGduMXvn3gL1GT/AMVjcA1pFCiSavmG+R24/lHhN1RziiDkem/4G+5RGhBfvQtgDc1mBd+MgVJKbeNqIfLStqyO1D6FSex2Dd4K8D2PbcvEzuEaGIKL0Rg/sUEdxMLfj6Vk3T2O2BvB+77bY8udviq2mWmNkwFBGYs8kK9ANYk7nvclYJmdkFFKJ/Qf2lBykUEWhICWDWVBbDi/tqMm+v6ym3YHmr8fwSigjUQuEr8wjPWMAJqGkSdedC5po69sTk+YGwSylpsViUP03+QK5LDrIvvWGs6sGk8BhHZzTe8xHzSyxdX6XXT9ieD15L/w6refIZOuA9eXEedvIYvSTIS31P2pPQkM/yFzyHFZ6bnyr9q79+j/I/VeTM/8AOTO3Q1J36gSl+gdDDjj1ItwofCN6KUQMOx7eK9TK/wwzPzV8WZbaeOzB34NfpwNQ7xfnqnm7xNH/ntWfp3IG5A3MH5g4MOjBP5w582Q6MP0982ULmxD+kA0+7f8baw/W59C/VO+fj6bKIUEQcDCPiaH0QnJgE/DFJoQCj04nDeF0iTi8OhjFJKQX8h6fxKVOVRIQiKqWDHegX4FfbqdsB/KWkNWBr0yxksG4NALy8upYAogJQ0OBs+8/fBQRr0V+ulhIA6d3ff5enhNtl0u5qoQ10iyivGy3+z//orjzpKC1Xq/L07s9//lFqGjXf8B0JkDgrdaFE7NwwkoeL99d4DYBbBkhVPe7uFMyv//hD6Y/vusHX7c+fMpjcwb8DsO4fcaYmwM4esCTWYqnakNg3zf4FUNvuWvlPQpcniekFxSvtc4gI7bY7QE60HRj4seQGOOmnSw2oEtZc+c9EOw+VDFHGpKGXGEtocCl+IxIs+k5+2Xyr2p/XAKwRoYZ8W+ru4MkHOoIcW+QW9ottpEZCXxwFOCYmbFaeMPQLWScDwnb4z8QSh5/2rcRSwX8evc/hyYAScSISnFAmpw5fIg9Fz0PQnxnLGhpOBkxtbKvgHmvZA++SlJqGe6GlLXQAf87J9xgm5fS6THzZ5+tpoeDqPTSFF6wnzohQWMe5juXwiixSyek+HnmSz1gdJaWm73VKScl+HyhdyoiiGMm9YxqsXaPJcxN9kwnxfB53gG4dM+bV5+rA4PX/Xon59Wt6r3hznN+3A6fff37fnnyuyucd+lz7MWczd2DuwNyBuQNzB+YOzB2YOzB3YO7A3IGv3wF/53RPfJfNd7ivuf76HZor+CU74O94TaeKs8x0Sj7BjwhF9DQhPmJFXKZ3ZHRmEdH7i+hHqw5fx16/KoHtNJEUe6cd7xueJuJ79Nrk+SS5tyaEEaGIYNafHb4z+JbJ84hAnpSJkVLIZL4JrsCZcgE5280OkG6n+ONK+n6lfLvV3Y8f2vzzo4CbfvK3ARBu1ldqk4AWA/Io3QK8LldrxaZVAy0BdGPHG+LdRtfoyweJ+EnS6+/fSabDEArp5u8f2t3eqgVMNgi7YyRj5JlkU8nP5qbNzU15AnkHEKybW11dXRXQenm11uJ6rRWgtUFs55IAqA3WBYWLOLZ3EyJCBSQGYAWFVNvtEGWtvn1TAAh327bIV9ST0LVpHQ36NgUIlCKQsAmZZm8AxNOiEZySt3ywWC4W1LWV7TJ5dICLBmo9jwjw56Vy28o+/XRpNIsS2wB7eaIYHbvqyHW33Xpa/HeOh27Xes+27N9GTWoUwZ6QjxUzo+3SaiWEZh1RBxjcWQfK5BURpd80vOyrOPxnj127qUkJN6nEaIi1I4dMTbRAqUmFXO+yWSr4LyV08RERXO/PzA3qWmxje0sMOjvXujbP8w5A3uQYJvNNHaB9IXrn9Vkaxa+6Ecd5dc6LPi+4B1IayOhPR3/E2CJvidmhW/2MR+fZU6aPQ2Lr6IsOpC9+9FW6qp7evhzvSqVxtJrNmP/51jXTc+NbZn0ubpU9L37dG96FuMtzof7eyDgcEsuz51D3OfOzzt9YeGm+p9J4qf0pv+/Dn8r+fSK/fZT7+/vtY/2+EabuoCneVIc+cIem0pl5b9yBqftiyHvj8LP7uQNzB+YOzB2YOzB3YO7A3IG5A3MH5g7MHfjADgx//zs3f+UUZ3cv6kAHxmJspQXbMUb0ImevbBwRiohX9RoRZ30m5JcENE5W6Zx+B2ZVqeolAVAuVyut1mstATAbhXx0e7DRIF1qGq0BbZuUtPnPf9X+9V81AK6xapSdJOQncjPAWIan9ULLP79Ji6TtZgPGupPQ8dwvx4g+hjfZsytA28X//KktYLHX4vDTkS1gm+06/MLSkhwN0q6u/eSwCrAaAUDMDRMUZ98ixwyAm4nr+LeAyR03lvn246ZmQEUBXKoEM8gslp2EXrvZKiJoy1IBwJrSQikSwGdT+AY1HSeIg1GpLZAvVstSb1ou5KeQO4BZtVndPvcSF//2lURg4nOVfbg2k+vtyHfREMuMCEUEOp0cd7FayUBp0XMNyLzxCTC2wSYDULrWTJyIpOT8oRKDeAlgs1ksZX3PI/BN3/wXiG0j1lhJ8ISPzjUoSylEA2S59kcLeOypAeRAbsq2Q92gcce8XwdqJiklvAfVh3DpfetUdNDovNfYMi1nRBAOwndqUs9jrihTBXPzI0KZ2gqXuUwszOvoUfUP6+S5cF/2MRI5ij6Ole1PkdQsFmqaRon4Xo/1DmvnWYii3OAy92WvATtzfyjD49bbcyXXYoIt00HwWScUIhP5eShE4q7LBPvVzuL7hDdCln7VseqeGk+4uZjtPTJdbDBWPJWY+VW3FjM1Vp3njo5ziqrPqbhneN5vUzUv98VUjKpwyleVT9me52Veu5l96cl+HothnSk6ZVf5UzZD3vk8h5rT85faT3t9N25t03DcBy+scXl72aceas6fOslfJbna7FPjVJ2+s4Z8rysN+V9n3r+PZT4WnKD95yx/znkOPfoWPdWq4ZZMyV+d5z2ccjpMZGo+ZfN2vGd55mcVm3v/uW+8fpbT9zN67P5860wei/9S+Ufn/9bxH/VfXla8/vy57gE9aq3H3pP6959T/n8j/uOtnDXmDrx6B/h1idcoP374DuIt5q+e8Cs7fIuahz5fOd0nuxvm8jvOn9ywVzZ46eePx+xfmm5EKOL59NL4X98+KOEUIfrsZ/l894FJ+jvwc8TvtzpHp1Iv37lT3Klxb/fYe6IefOZlrw88/9zk93LyO/k5d/z73GDt17ZIUQd/Q9+XzImPP/s5RfsyXz6UPHFTR6blLOuJXAUPOtnffd7Fx/4SYRspIimgo77o/FHrr1p1/ZKx+oro8/I6IhQRnhYKhci20NRY790HeYj7BtL+SHufHX0xq64jiOBemDmkYGFiGJ7G3bwObEwZHE+QVYdknin9+Pe/C5CaASrTcmVbiRt6d3tXniotrx+43d0doO+VVtff1AAGZ0BXkdwGoNVP3EbgnuSXq2ttf9yo+4k9Pnxv73Bys7tTulrJa98zIYC7klhIMDI6zJSsYF/ELGdKcvO2xN8Ra3d7Kz/960b5KeRdI21Sp87gMTG72422O0BcgLrULHUFWHz781ZKQZxMVOKSZwRrB2BIqZHJIGRE0hbg073YGQRfLfWDcUeSbYMt1DLP2HZJWgCEbwFtSV8NuW9ubrVeX8l/DnqxaJTIPwI7emod9zkAEBtihvgPR1yFS2V0EgBtwz609DcDRhNGHX3aAZC6fhyahXoxlHV35GtmRGhNvZ67B5vNHQD1Vq375v5BztWyjppS06jmkRYLZWJkA7v0J0XSAvC4gdwHx97RV/dd+yPQ8TQiPCj4D9NSR8f9FEqyH1GXZSrCjFaocWz6w0I+ItBgjyLCywNF9OuI+zEiFBFFx/dGRD+v/ovg6LKXD3i269xX+uD6OnJMxDcN1I6nfjczJyVpX7uedDgPk4084kceK5n/dahmfTwGFfUkZj3pxUfgwcRw8Wn9c3Sxow9RPJd5lb1lYjXGZWOw1yYx9qRHjkB+jhC/6Dznu8pOBajyx8ZT9jP/VAdqRy2v8zqa91npK+T4WXv3PnnVHfLoiB7HZP6vR+MqX2s91akp31N6r8cbRnw9r7OnuQOv3IFf1N3w9Tc1f7zsKat7XvCJcZqE5D1oOvpHcJ9WrSaOgPdcwvRJ51ScJznYK0/5MW8vfvZgH2N6jrOxj0vXz4n1HJtL8xnrPSfWbDN3YO7A3IG5A+7A+B11am29z0016/fOMvh8dwkJvfOkZx6B3UsJF888HVlgRuco3qz2pycdmDwg8g/To3k+sMTbwzMKrjKla95D/Y/mOKtL6Xm5Dr0/9GDcymSJn572OCTjj6ahF8/NK7RYLsv9Z6MMANiDiVEAOnE0yA0OJsbdzY3yzxtpmaSbjQyKrleAxhG6+fFDGUAto3MFANptd4ptq+U266oNXW2ktNnp+upaG4BIA3AGSVtiCmDQAGNSaPENgBnQ0aClExQ+V1dXcp5eN8QzdfDNE7HXq7Wcn2/EJhp164V2SYDQPwGUpe/fv6nEAJRMKQBFdyq+DJampswpVbWB4UXmQr757xutqKG52aq5awvIK8DCDjCwI/ZdC8CKQXRZt//81PVyrQwg25CHwc8Q/6HnfKNJsluxdv1EUAC8esz4O/DpR5MSYTrSLhYlxwRP1O36/eei3WMUlMnHPjrsPJoM3ibipGZfH3PzzWtSIlQSl0LBOtObjH2iH4Uvjr0NMzXNgiErBQMUwYVqIoKUOu283xaSS3SSyXkVLXL2XPg3ZdYGiIUwEVv7IwJwbgLvAAAQAElEQVTGfl4H52TyOmIv34/uaSaevMaP19arFORjkntbmfsxIuTY97T3rdGxt20Aq9uWwrx2HdiXuCP18TIiUBtSYt0oyDcixupfYO37cUjHKZ+WHOtx60j84BhxWQ49eA5rfJ5gj9U+Yu3UKk3HPy+dtnkKt/ofjk+xfyfdmt47hXu9MDXx4Tj0XvlD3jy/tAO1e8PxUttZb+7AfQdO3UFDfp3fW32Z2RdO/cv0eE507sDv2oHy/vKC30+K/WPNe+i/mnl8zPpzyeds5g7MHZg7MHdg7sDcgbkDcwfmDpzpgD/g+vtvYwnn6IyLDxXV/F85iYgAH4lX9voG7qg/oNfyXLG7RP2SMTWBq0nGvkwdONeQNHFYLxuf2ssu6WJKDYAUYFQGlCMaEUM3Nz/lp1zlZApJBmgXALEuOqesaHOP30TChojcxNnDAuBy1Uh/XB2R/13hWK8lZ2VKoet//UuJ2OJY4tt089dfci6paWSQDJEUwQntdcVxdf1NabFSut2Wf6u4pfC8Smq7nVaAxGpSAX9RLfk5/xXxt5uNlowJnWwgeruVAPc66l8u8Qcg2yTATtbNeqVYNlpcryUoU9sWwLpZLtTYRlnL6yutv10r+G8BiY3yfIWtY7oW98z/RrH/NHLb0VlTSM55t9tqB2CsSFpcAR4ja+EBNdobuWdFRCFx2KefgM7MfbqeBfkE/RJ7IPI2P8gvpdTbp0aLxVILak7MTRFhNSmFxOk8NTyQZ/wZFF/Ql6D2CBTZezcWNxKFcRcoAj69sD6DkkJLbFr3lkRRUwQ6JqnMq644IqLwmF52kpftI0INdRp8bgGgU9PoTQ72RlBE3Lsnh9LvyrlwzApa1BPTC60+g1omiT2VDWU+bMdeyqBSl2UmnTosrGQd/NEZblj5vupJDw5bPGC+O2OQ6z5nvw5MJf897zitoc2x5HVWQ//D+et4f8xLjfiY3r28Wpwa7zWfNzvl9yn8YeRTdlVnKK+8X3Uc1npufnn91Uux8Iu8UmF8/OUov49P55NnULv1kvGpJQ5jVVvzhnOvx1TlX2/8ZC+RL9bAuXtfbMPmdN+1A/X14fF5gW1pmra2pNL9p+Zp3bfh3kc/9j/+CXFqfWz1fqtT+Yz5b53ROJ7XT4l5qv9P8XFO1/mM6Zz+WPak/MbG77D+7Pm9QwvmEHMH5g7MHZg7MHfg03Xg1M/n/jNJjwFkvizPZD5FsD/deZ9nrc7jp0vzzRNy1ZVeN1j1GkrG77g/dOERYdte2bNKPWf6mhaLAluqAIgRhMtarJfqAoNtqw4QLwAPDbgJeXu9BJsJpdVCqxaoD15EaIWOwce0XCobjMM2Qf5T0PnnnbQF0mw7/fj7HxkYbJoFelv8rDBDhg/7XwMEp+trHQDJPdDm+AZpKwC6vb2VAGOlAG7JSk3Srm21MxC861SgQIBZlSbyCybAaGoaGQSVfdoO3YhQ5z+1DC8LvV2LJJiFIpBh59gGd1pkBnCLvZWpZ3tzp+3dBn3hm9rRL+C4e+DY+BVxpcAsKyJJCqXUKCLkI6GHVMKfYyHgDO2IJwX9LlcuzK0LtdQejAkAN+wfigh62aoe9mXQuQNgNgm53C3qzpAAqwthEBFckZpfZpL9Nol8iUHylMHcckB2qVP26LUBQerM5N9Rf2auSAr/Z1v70P7wPIJFYI8P67I6dUaEIqKIM/kWwsZjYXJJxLBGrrHhuTcd+kzPns7VZF3TkTI1yGQmMR3nft2JAiyZpgx7TLDK6WSZVDHTr3F6n03cQxRPzqMKqKv8T00DiTVY7tWrAmNhji72bTrlf6hux+doqPsm8+PgpUBy95+yNx1CHqmx4D4quqXGg9Z+4r5U2rOeNOC/+K2jjevco9eVapxTY9V7woir+/3n9a2exKgiGCjIh3OaIstM6Nv2yWRb05TvS3m2H9PY1vIxb7i2fEjDeob8qflQd2o+ZfOevGGdE/MJloa8qVQps9wmyKzKUE7PTWXxkZcT+X1kSp83tnfsuVSrouEnX/tVZziO41k25g3XY7nXn5SGaXv+SdP83GkN76fPnemc3dyBd+2A31PKD19eIx6fGrzYY1RHpg9PfB/ezx9Kzanmw9H8meYOzB2YO/BZOzDnNXdg7sDcgU/TgeEHqPH80yT5hon4M+w5esPQk67LHvD5t+bE1B+Fw9jFFAUKpkln78As+RJnP/LVNl9bk5OTNjHdi1A6fRqHiUD5tMrXkFCse1DptZJ++OQvgXCe3LN+qge4FPLxaR3n1v/V4XtpwcSMi52glH8ApLZZQL3apqyFQVMA1PVipWa1VAMY296hY5+AFwbLPPXTvH6C1kDs7vbuHqR00tAGnom7RgKI878h3MG7BuC9vgLgxVcEN0Yd7ZS5/yy0/4y0bxyzCsF33Fg2Stfk9ce1mu9XutncqmvQaBr5KdBFs9ASINqg9e4WUBbw2k/L+t8PjtjHQr0/s9w0NUkRyDgzYGYsForVqvw7wwZ2E4B2g38/CbtifkVf8manBEK+pM6VQg0jg1JKKgf5xvpKiTrtSwDTBFODknWD/hoUb9rQIielFqsNgCIAarOkPuL76ePF1UptI23Yl010Am+X3z+c7nK1lp/+xVI3//xQCyC+BXTOxDZPjBEh30gRjA2AO6CxOCIS4qwOYDh3rfznn81L1OcRFaHQE7YCiDZov/Ofu86tOsh5CFmk8KCgdmZK4R5EsY0IYnTqiNv5BhQx8eWb0k9RB311rEyulbyeIjzKNJbZLjWNgjyqzLyWOI33MoJS8hFVPY8RoYjw9DRVebi202oUjTCLiAeCcTidV8c9VhgOaSqL44v1Kh1LPssqk0glphedLnZMpwyrb48PdcZeTq0fWtYd6scp+Wvw/NownfY1VddUFac9nJeM/Y/XU7GmeOejTEvHsazV+w5eFfdk/jkKhC8hzN/q9E/aI9/5aFV+GB5zWE3VAnvynNKd4k0afzhzKtMp3qlEj+6ganhK+QP4R/l9QPzfI2Td+HPjqU6Md+ip61N+P5Y/7sTHZvPVoo+75/VXq2HOd+7AW3XAr4cxPS3Weeux1OsT/i2qdELF7KoyHM0/RUM9z0/pzfy36YB7PqSXRhn6qvOX+Kw+6vgSX5fY1jjD8ZzdUM/zc7qvIXOMMb2G38/iY1yb1+dys3xI53Rn2W/VgV+k2OHd7fkvUtZvWoZ3cEy/RyvGVZ9av243xlGOvY+lXh9rfLaVM6wkvrstVL7Y3nM9aPowfmHMpwP78uj1tObX4LrUIQEocY6/VwJX2GNZl1aVKrZU+1tGW9doUkpxIO2Pzpgq5GUGUwomxh89VoKlSOkspfZf14qrpRpAyOZmp8DpgrpCGC4XVNSpARi0c4OAW0DV27//Vvvjp4JIS0BicTQAu4l5BuwzwLdar7T+n//R4tt3RTJAl5QaU6NYNBKJGZgVwGAwv/v5k1hZqWlkYNBUb54OHftM4r9Nq91/fih+bLQGhG24IRNNXxCDNAAzOy0A/jrAVIO2/jPLy9VKC8iAaQs/W5Eb0zxRb6BvsNbxDBgLYDSRU0SoAyAN9DPzli/+d0t435bq1o0yYHTXIE2haBYSfYoIuTEZQLa7oSaASHDPwovVQi12t4us9o+Vum8L3TXMrxrmS7VLgFl1MmBq0DV10gJgeLXNWm2yFttOYMHceALw3qjm2DTYU0dDXyNCfuo3U19KDakElCTnGEkBTxwRAR9iXfrLTZSdKzIH8E2V3St639HfDLmOhI+WeUe8oEdWjwglU9qPzO0jIU9NUrGXzLILZpz4dY4dMSplfDqOCY2HJ34jyJkcUtMUuW3EuiwGl0QuRDxwHKPoHjgq9VvPpMHh2sqSnvRjFsoqh3kmxzQV5vCCbqnSI3x65cJdU8YuU3dEyDEy9aIxeXbcd0Xf9pMaH8kMgldi+tXOmrrHN8idt4nhrTcR4Y0CHyK9tf9DoBMT3/uVTqhU9oVqVf1LjPmj+/8luvRlk3y4ux9Qyq/4uvmANs4hf/cOfIpX8+++CXP9v1oHHvv5dE5eZR7fqi/2bXor/7Pf8x1w703ntT5O6txMH5fB+cjOzXRea5bOHZg7MHdg7sCbduAZzv3ebXqG6WzyBTrgvTU9kmrm+/1TZNzgEfNPK44IpZRUj4hf5/ds75fxG5PnJtfp0ViXyXOT+ZeQfVkvuU98f2wfXot5KMrUl5T6eQZLMsjgdfY9tMeVIkIRYVFPNjpDKf9zWxTDf/YZcHLT7bS52+jm7//qZ7uRn8i9u7sTCJ8U0urbtZZX17rbwFutASJ3WgB8Cp3t7Z12m02/9s3vxOD5KdiMsYHDLeDqdrspT6wum2WJLY5E0i6EEPrvX3+VJ3Bvbm4k+Cb6oMx/Wi21+v//PwVIFYCq8wqFMg0AVVNqmvJkbNOkMl9fX2sDGFvywjaakIHhHUB2S6476vATw5mam7SQ43TctwlQuKEnESEB1DWMqc3SZifdbmX9AIzOfpoXavGVoY6N6cgloy9oc3ujHaC447fbnQLdZQ4Ad3zd7bRuxTyUmOe7rVryCIVs416JHAoBNnuPXG9qGjXLhQxgp2ahSKHleqUGvmtrUlI9IjX9FKC1n0ilj8QQ1LEfDfsXkRQRqkeUda+Lex1EnpC/9SICfniqqDGDtalwVepYFP8h729h43DvoiwzPfMk4EdgzyL73oGYHk7vsXvYbuiTadve+zxoqeQU0fsRh3Nr6Jf3NOKej0iKJGmQG2vH7thzk/a56dEjo9FTBsS/p0y/EY1OZ1FpJFJEqFks1e+t89MnOmrWw/E+vSG3zu+lU7O+Z77TpqSvxatRXsvfKT+1Zo/TOpZUmtZ4Gbf69vhcT7Vbj41D/70uryQ58pCGWsN51Rny7ue9v+n7Yig7Nb/39LzZlN9LPNWqPF6i/xydqdymeM/x/X42w4zfL+rLInlXK73M03tZD7s8NX+vPJ4aZ5jr2HYoG87Heu+0nsO8YQeG+zs1vzT0c22n7Ma8S3OY9eYOfLUOjO/18fp166k/W4fj60Y49jauxutjjdMr65pOa0xL/BvhJTRtPXNrB9z7MVXZa41j/1Pr58aqvp5rb7vq49xovZnmDswdmDswd+D36UD9mfD7VPxBlc5hT3YgIhQRJ+WfVWAMyHQqv0RNpin5Kf6UbsT53kRMyyOSnJ9xwgVYpTGurm3VgjV6zHvcKiIUcZrScrUqoGMxBPTyn1FeXa+V/DQpYKXB0MWV1wulplEmSO5arQGC291GsYRHUD9ZW2z2wTp8bX/8VOtEmDvRljHwsVyt5afkNgC8/kVoCxi7WK0KeOwmXQHaLqBriCqlUIm9AWTudlt1//xQGPwjl85PraaQj1uAXj+lLHLIgIdFRswFYFoFIXs0LpRSUgMwmZoe9HWcLcC0eTswtxKnwe/elxyDd1TnHYqCS3QAvbbrqN+Asjg64hrcDPRjH8PqCT8m81MKhTetYRMXKi+d+gAAEABJREFUBEsh0cfAdgG43lJj0bOc/rX0e0Nu9k0I2a/rE3LHTwQoT++SXwfQG6xdpwFT67eAvApDM1LHvKNvCinWK0UkWVfIxZGJx3A4nZoVmmYh6ziH1DRmQThxsSZJHb0WzrzMuAWe9UqykxDmoWAe2EdKCvJPUMSez6j9kYsvvNGTPasM1q/U+B7Fn8g5Ah97Koq+7G1dr/9EuPWyeYn80VUkayljn+GHfRWOqKWDT0O9Rs7CMxWb6O00eWBTbpJ+DHyaFFJEUkMfXVtEKCLMlA/HN4l+dNxXeU+HuFb6aCobeyYJSmbDjxQy+9i3j1c6PXaN90SPD2D5UK5SNupHvl68oN0yvdiRHdjRiEp/4Hm0ygNCZl7tU9Ezz2TBS2nsx+tKT/V9SBLDqTns8ekNs+qQ77VpyCtz51Um/cU6D8iMXvzwatkpqtq856FS0joxqtwQzmVI2h8YlRva457l4WjfhnaeW6GS15Uq77VG53SOXivOKT+1rlPjKbsRf2i+F5m1n/JGwMxlMnz46TxMTsQjdP9eVhbku38f475hdvrKTWlbu3oWuUnQ2RhE732TW5mPx176NleSm3xtDfmPRXa+p3QsG9JQzzGG6/Hc8jGNdd5n7XvgHB227X3SORFl3Ku6PqH+6uzhPg/nTw00tB3OH/Mz1B3PpcesXyI/d2+8huyx3B6L8Zj9S+UfHf+l+X+4/fh2nVz79TyV6aQyipV/PGV1f9qlqXAOk7IqF7NMZfEBF2KXj3EfELqEHPyOWL4MGa+L0i98of/l48FnLZH8PvT+eKwvnz2/x/Kf5XMHvkAHHvv88Zj8C5Q4p/iGHTjcH3wPqiHx+7/8xehbxebnw8mfr/XjWxk7vrM4Q2+V3xfx239/zbcs7N3UXP6QMEWl+WxClY3rLb2HeWpEdNFZ/U+OZzyUuIP8DvbYWMbgs6+ZW4T7dXgv9/yBopU/gGpOEaEIf9/LXpFrRByyqTqTI/s6fF36Y7jXHod0cMYkAt+cMkmCJfv2mCxjEhGK6EkK6VGSOudSVLOAxzChFvCRYqr7I6VAHopI4qp+Lzr5iAgPhTLvL5lenKNkYHaz2agBmNrd3kl3W8DVTisQvGvQ39WmK0+odj9utPt5W/4EcR+ivyaS6EFBwC2ANQOtfkLTUuIrkIskloCty7RQ3GzV4qcBfOxWjTqUXKb1nfUCYHTRNJ5qxw6kP6718/ZGif+WOyl1Ifvz/brDlhS1ZWxhr//8rlgutFqvtQRkbohtYDSvF7pVqw7QOGhys2zkP1dt+10GNU/cOOtGulqhlUVSauE5CTePNBQRkMRVPgwqRoQW5Op4JvfSsvCFmm3bpKSEXqL+oLbMfKeszeaOa9YW8HvjPxVN7yKwxI6rPSjIP8R/pNQ0SRVkzgYH0cvbXUH8G/wGuoK/chwI57QJQzz56lwiQqlZqFks5fz9xLKsKI4UEnLVg3hl6jj47QC5F8uVmtUV9gv8NPi3RpTfXxWA2exDjVMkEUqpIYQzEO5DCdDWT/Far1DZj2WR6ZEjglgDsnpK6eDf6ymKiJ7NGA2APyD4PnlsuxK7aRp62Ra9pknyfdy4j5Foay69b+mB+6ZnHpn+tID73T5+3vd26K5jTxP3sHkR+7y9+HByLpUeJvO4xBoP7R5yrDemh1ofyxnnF6r/iVml0PDwqpL5dT4czX8ujf0M13X+XN+P252L8FBWOR416NjxXC867PsldCr4JT5tO6Vn/q9AU7VN8Z5e69BLta68uv6IcSqHyqvjR+T1OWPWjlwyvnYFw5hTvofy8XxK/+N5NcuPyaRGPzV+TFZz1LkDn6QDnz6NU6/cnh98/qok5s8nTR4BtxLTE+c5jSobj1OuxjrD9ZT+V+QNazo3f2lt53xbdql/65ou1a96tpmiKn9snLI9x3vM33vI3zO/c7Esm6rX/Etpyv45vEvjPVVvKpdzPqb0Z97cga/fgXrXf/1KPlcF7ivfTyvxueohCa7e+XBGY3rnFL5cuHG/7tfBDt6TWJ0nlSO4XkKoPXK+xMveNgf4zYiIGlB/elZJkxXqCx+1svFobMY840QeTcMyI0IRMWQd5h24zhacZwfO0/qvBst6l9DBxdGkbbuCQRWAGEkdE5hdSn5fkTwiUngNKUKFdP5ITrZJSRkg0oBrC1i6uwYgvIKYt03S9rZ/ktfAY1qtAA87cVGTljLAugXj07e13Cyv/ad2G0DY1XoljwiUAyXAv90ilOBnilqnhcS4AJQTh8FfN74DcMyAbYsd0PD//Vt/LNfagYTvvi8FfCzbuux8u1Wz67S8a9Xc7aQfd+ruNjLA2AJqZ0L6z0Qn+Os7mtiEdimL1hBNis1Wws4gd6CzJF5i8xKbllfkBjiZ/bRstXBTJTUpqQF0LbUt0GsaBbRcUS+yiKAVWVzQltzjjpuho6YOf00kLQFhUzT4MeHDcbHf+SlnTOUDXqDbARx2rhNAMiJoWQt18pO9Lf56VfbEE1OxkyJCziExttyQJvmAncjTvW7xrQSDWi0S8crIJSMrqQT1sG53xKW/mf7gHE5/drYlZoY69q7nSoHfCGzhRxCD82BnnkLW8X3VcR+Y7COi54sjIrj2p3MZUs995Ip9RFAifojp+1Y+4In6OnI31bgWmXIHGGxCx6oR2COIREu1z6KwPEdw4szYZ+JGhALjlBqZWJFKK8tsGhEeFMFILyIYC+eLXtwWfrg8zL4IYNeR6Sue1etwfEX3r+jqVIZDfp0/NexL7p3nxrw0x+q/jpfaVb3n2lX79xhfo/+1To/DnL02DXmvObfvMb2e/6Hnaa9DjTofalbecBzK32Hu0CfCnBGdsPjd2O7QkD6q/s+Qw0fVfmncl7yPXRpj1ps7MHfg1TtQ396e6LiaDcehiyG/zofyj57XnIbj2+b0VO81s6fazfpzB+YOzB2YO/BLdGD+MfBLbOOnLeLE/VXZw/HT1vCRidUGvXEO/v7/HL1peNf4pgHe3nlEFMyk9jDifu3o5ns0RfSyiDCIA/CtYiuODozGVPWTdeBHoMv41NPYXshYz+P2NaZGR3fApu6xvYhQBy5VQeGhSWrAIcH1AjIGmxrW6A91xvO0+uO71n/8CT/0r//z/1MA8glqAYQdaLFaqrlea3F9peX3a/Qy8FdWc3UN2HqrvNmpIZCb56dZ5Xpp5ubmpjzlCspVnnLN3a6IClAL8LoD0I0/v+HnSovVSiLRwE/D3OstAG66WsmA8cYFs9bNRlGa0ildXWn17Url38VdL5XILVHL8ts35cT+oidA05ZY8r+f+8e1GjIPfAkQGBRZBojTeqEix1e3TPJTn67Jf3ZZ+IhOOMsFcPVGdQB6IHiFBwKrjryyY9Az61sHC5UNoBaaQ2mBSaMG0JcU5BZF+CqlAHynXwZ+3fPFeq0lvRbyLI6Ajs4ooGGERwTpXiEiFItFnxM+kaLrAqSUUiHz7NvU+4/CKkAwU/NMlrcGc+FF4oJ9GdHu6Eu7bZUWjSIlJcvhOwZDf+Ikoxd7meelN+QVgT/L9/OIIBy017WDCNaQ5ybUPciY4hEV7v3FMUz3HGb4SU1i0p8R0U9G16bqRCr5FPF+bhMTG08OzqanjJJnDI+eEaGUBr7l4946YpTXeG31DyPnWelhEg8lrqWS9asGY1Qy/3UIjzIVbzWsx8J47YsjTROvSlU6jjrQd16FzKtank9RlV862nHVnfI35FU9j6f4lj1O1fq0ZtXof370V7+aTtOxr3v7Y/6p1VD/1PyU7Uv4r9H/Yb41lylelb3GOPQ/nL+G7/s9Lt7cokqF4csw5nBumWnIG84tez+qaXscRq0ZFd5YWJi/+6V2aDh+RE+G8T3/iBy+QkzfxJW+Qr5zjnMH5g4MO/CUV6/fCU1D++HcMlPhVcceC+P4Yr1L6NiqX9nlmHrJ+WuNd17rdaU1z8u81gw9XmbxVlrO4BJ6q/i/lN+5mDfrwNNeX2+Wxux47sAbdGC+u9+gqZ/e5fDn7lsnO7zDatwSswo8FsbvczE2YLqkYrfHdInu19PJg++pM+kPieUrnRF8Gw7O80ruXuSmA89q/RAmo+8B763pMafWta1H02P6iZqN85hEl3Xm6P2eURiIcFtWEaGIKPN6iQjZlzFEU2f8llofyzd17VZ++rcApXsIxU/kGiNNRtoA8QQZ6Lu7uyt/CrdpFrr5739FFmozQCDyBuBxebWW9dzkRZO0ApQVYzZoiu/c7pSWjZRCwGD68e+/tLm9kRTa3tyq/Bu/basOioB3t5GP1fW1FqnB33ctV2s5DxdYfEvy3EAshuS3UcY2s8mdgBmI7fluc4d4pwWgpVwzgHRKSUK3Iy+EytSBiTI3rP8EdlKA8e7k+lsA3h35hHWwQ4W+7Yi3VUe+ph3gcktck9diA3CmpmnUeo7zBXPHycUG3xJYdKfF9+/yv/OrJrQh11gketvJQLTzbJqEu50y/perlZbsgX25L7jFS3/mEmc/J0nX0q+kiKR6lN6EyG2BeVZH7v1bAHM4MCT2qedJwVyDI9EDuRfko4giKTxmLb1qySMjr+Sbs5936rVRHORX/UeEnHPRH8jRVsbQ+XQsTJ4PCTZ7QWXE9Vz4KuOJi+NUUXJ9cd+fyhf3j+eWJ4vxmf1/BdTcDGbKWVjL5CTvKZQU/NfXnnHXkzhSahSjmBGBZH8SYz/7HINrNZV6XXOlmh57p0rc17CtwdCftjWdtO/Vnn2ldfUeGcY9zD0xPTvA0NCOsu6rHK+Huvs5tWcT9XMXcLX12G64tt14bd4lNLSbmk/5GOuNdWgw+6tCenhw757qvz272gPRBx0IV0PXnsN6eNrLkMYaNjRV/lB3PK86p0b7OUen7Cp/HG+8rnrDcUpnzBuuh7aeD/P1+qk09O257T1W8voFRHrD++Oh18qpo2PV+dQ4lnv9gTSq7yiTcfpHws+6oKDyWh+OL8l13IS6fo7PYU6XzIcxHLeuPa9Ueb/rOOzj79qDue65A1+wA/UtrI7PLKGae6wuDnPeHoY/v4fyg05lolt+dNT1O43Oo1INOV5X/vuPNRNG/27HsP8lYP+xmKaVBjO+f3JzxLkDcwee2IFZfe7ARR0o7/W8r8/v7xe168srlf3W0Vdc2h/lFmBuFYbp08JTNGUx1p3SqbcfMqszHH388PpXJn/f3/G5y+S56VCvGzKkg+BtJxGhiNP0atGHtXlux4fvX2Ec5hZcTu7hObKniuV4/tpUY0f0PRyuHSsiPJTP1wWJMd5Cuanye+nJq/35fjEOZ/LcvErHho5V6VhyahURSumeNDjM9zIiyfMI+5YiknxUXgSYC/d1RCg1zRFF9DY6cSRFkgzi+a0A0C41DUDsLcCjIba9FQ2LCIWXBBK0vrpS+nat3Wqhje1v/eeUoRYw0zIA4e3PG21+/CNM5TB+Mrej2Byh2Pta4eNme6vGT+her8kCaAT/VQ5D//z1lw977y4AABAASURBVLXluH5S9gr/lkcEqWdFm5UM+pnQTCkpAg0oANkMvi0WS/nfVt3u7rTdbgolP91MPkG8sqHUnwEvl0t0OxwB/kVKxO3UABwvlyvGJcDvllSyhK3BaY+uiaCcoex+4JOFdpuNdqDxDX1t/aSwcyqUCpAd4j/WGSB8DYBOVPkmuwNsTvRQluEr01eyUiKs/z1m//nr8FO41C7AZKFjWwXpMgnyTqlRAihOrp2xA+T1n4HeGmDGb4qkvNcXa8+DmuxhByjeED+aJMFLjL1MqIZCKiSOTL3+vw6YyjbNciE/xe2emWe7CFuwIv+I6G09QnDLGRFl9CWzlybPh4S5emMdDgPuO/bNbzSO6Vxb1u22B8wz+Vlm8j4fDMcT9lsm84O6oY48vLwn7k+/Wco3SOWWrFg4/yC9dCAxE0eMiKUiopDnX4tcb6WaeTAZELXJS7gPz2rr8aH0pZwjr87BhNP9wOxjzwICk4xfb30mRxnDemyNypue4/gORsJlQ4ej+ZUGfE/H7Lr2WF4/jmEy46k0ZeegQ3qqz6H+0M+5uYZGrzcv/Rm6G9X7QG7dqTzNfwY98D+K/wyXQxN7qzTk388tvV/559FwVX6rOmKM9Y+E7744lc14h949sScFHGc7XD/J0YSyO1RpQvwoa5jLU+anHDuXU7LfhT/Vx9+l9rnOuQNfvwPjV/CzK7Kjaux5pSFvOLe8rj/D+Eb52O2QnltqKD/4JB1wxvRc/7+6XVDgJYTafH6hDoz39AulPqf6e3bgCVWP726vn2A+q365DniHKz1I/qTgXrOqDMd76cPZUM/zhxp7zlDI/P57yL38Nx1oBZ/CdCD9YsdH1RfhyB/bTGdgasjF5PmlGSVslmBoi2YBFHbK0vwxXRrhcT3jUCbjVymFTNof5u2nh6EDEzTu6PHAnJiAlSXd3dz0T5cCIqaU5EKXTSM79pOqGeAwG0wDhGwBSVOTwBxbZUDCqwJaAooREOSy+Glvb9WhtwSoNWjqJ1Uto3sSzUw0EoRZ36+/q/txq6sd7L9vFTcbGYB13AYQNsINlf741/+qWa/V3t2VnBbrNW5CeQ/OpUUj23ChMUbLkxbU0aRGC2RN00iAgM49S/CWaiJJgH2R7KdTprZAVkL6Qi/4PU2N4DJfgPd19EHUjppcSwtfCRAVXiySnEck/GLv0TmlpkElEb5Ts1rx3XUuvXF/1gDKmbyalCTbRCpg8RLg9YoaO3qayTGTo6CuCe0aqbtaSVeLMt+BCLd8YW8Q1D5UfIn88NXRWKYKLiYGnykSrJBB3uwaYAb+GQq/aRbyPSBkmR4XYm65e1LW8GWqfAsd2yM1edgBfLvntkn0yKP5otYycnH8QvjyCKucEewLvkssxsLcX8zbT4+GtI9vPxmJKeB17G27J8+VaGLQA2Kkfd0d8SuJnmMuEde+yhx9QQHBLveL6GkEl6JQL15XgleUycR6Q4J/8I3a1zprfR4nMqfcstceJ8RvzTqR1X1Y51XpnvtuM16uvA+okH7Fo3yi9C6YzhX4mPyc7evI/BqcotfxPnuZ6oB3vdKU/FFeub8e1XoHhekQrm1aMnN/mw584M+X36bHc6FzBz6qA5/99f0e+TnGR/X/XNz3yMsxTOfymGVzB+YOPK8Dfm2Znmc9W80d+Bod8O+y833+NfbqQZZflPEr3G+uwfSELYgIpT3pscO+TY/pvVA+9d3jkPdC96fNXZvptMarSFxLRCgiXsXf2ElEFN+OY4q4X1vXPI8PyLVDVV7vi4goqn4I01QWXKxnYnrZie+CgVym/ahWBpMyHTAqLDzPxpH2eBssZeamSMlLWV4mExfrJQN0fuL16tu1VIyzIoVSs9QCELa5vlZzhYy+XP3v/2q1Wmtz1/9pZhBEQNud0q7TFrBxs0rKEXLjtgDAGRKJOBknEhFarJYykKssiRzbJgqQeddktWEeF87tZqMlICgVwOTENiLKZrMqZ0QgzsVVLBrlkAyawpSoQaHypK+feDUZ1Fwu1+rIt1kstQPUFkodzQ3yLHN4sVrJ6ZWc4duvODJ6Bq6ZKhEbU0J1ihSKppFHBFp++8Y8KSKEgtULYC764ZgGWBMgb2qwsdR6kGMWcEihu9s7LS2HH+SAN4n9oU1ayKvUX5GnSGqapA2A6w5QvsF35sbwU7gdoHXGTvjoQ4Ui6BuLDOgpKrVuRCJV9gD98oT0bkvOO0J2aEoGTq3nRfgyoMC3YxrUtt5BRA7WDY/4b9ynKiQHTyOswWw/MFNEKC0aNctG0ZCX7o+ihr9MTR1Uc7rXkJyPgX+T9ZrlQsvVUktGzzM9oiD56OiBfZi8PpD3mt6UNbmrrCVCwyKnlEqe93bePUS//OkdGNN90WPJ/k5D4X36M4xP0KPzfTIYhnTEIUnD/OpcTz6GPk/NL3E6tr3E5rxOUGGgYmLYnzXOflkGa1QqjBOXauvxhEphWz6kwjxzGeq+xfxM6CKailkE73CZim3e24fudzxzl9wT76oEztAlZ+9BeNDRYfsxHSm8y+JUdu8S/FWDjHs5XA8DDfmPzYd27zEf5/PKMX8pd+NeXbr+pZrwjGIu7dM5vWeEnU3mDlzQgXN3XS/z78/9rPwc9i+g/r2njidj1J90JxU+RFCz8vghCZSgg366lwcqwvkyd2DuwAd24NSrc8z/wBTn0L9FB/xTqtJHFjy+8+v6I3OaY79FB+rd5vEt/P9WPudiL+pAxEfcbY5puijFX0rJmJRx3cVyqQgQGHCyqQKtlxqA0Ga9Atfs1O5aGXg1eFtAWoCvu7//1u1//1sASf+ZYiNgfkLV4Gxgu8sAwACVy9VaK5DSBGC3aBqt11faASZmfvnJ+G3gicNBgfVkUFDeH4C0DlRtRbINoB8qWmDr8fbmxoPUtoUSwOZivZb/DPTtz5+6/fFTLaAq6KeUGnWbrZL9oe84zhXMUakJpvxQoxlBnNx22gCwNqnBf2hB7kF+i6u1PGbAz7RaKS1XUoRs07qJ6G+2G1jw4FNaAUgzIKIACA3uun8dOp1rtw16qWm0IHetluRCnsg6ctwRZ8uoFPjsAUUyVcbXmjq31BP2jY8AtHY8WqVywEuBjUL2JUZxNM1CSkleGsht8e8/Q90BqGt/ZJxk+GjRv7a3h2f/VknUaWqaJakl3DXK5NGxj7LjPXnf5ANb52C/Xoq1x95H46loVD/6updHhFc9sT2eFB97vsHZEgpB4WMXEbjnrnJvsbGH8l3FXqfqeTRFoIFdRt9rj6iWs4OHsxIioYcm9XLFb+kFo/l1XuwRhy3Q97o4OlwwqMplPAjkOEc0EHlqX0My7xLK7Ms5usTHWR16d8jb/y8A8Q7rIsOa130pt5YPqz8rwyMcD4WCfuwJ9qudxfcJb4Tzth3ohNrl7LHD8bp6GiR1mFq3yqfGsXy8tk11NjVabrLdKbLcVO09r2SbOvc4Xps3QUNX5d6AUceh+vh+Qe3o/vHaIU3Fzowy2V8QmPWAYJR4qDEtPpmePqvSwzHzHvx84v2JPPKj5BdUjT3I0v0ZLB9MH8jpxwOlxxg1bh0H+sW/fQ5pIH/u9CjUfkGP+vcTnO5ZcvxKhxdszQW9k+fBwUmNNxXU8A5S53U07w0o6M85elnImvxwnPI4lJ+aD+2CRSWmb3rWfIZBHPvc+l726GuYn4f156+YH6je10PeaG471fROjfepvMNsmEQNN+SN51Xn646P7i/7eErH/L7ycV8uX9vHOer9v931XGzL3i7yF/M83tKa/pj/Jmver+rPw6ORJGo8pkfn3oQfDzpHfFLhLai7p+HnHriqR4mzd1py2AvKHP44yIG/1zs1jN4TD++fz+T7PdX3rceX+jprz/tC+dxyKk/6qCOigdXGoz/6HRHyU75mvs7uxdyfz9ufU6/7yj+1d36NmE7JX8gv7xH4PzVefL/VOubxU3bg6C2Y99unrlV/jr10fKw7L/U/af9YUOnU/X/g8zrzz9JT9HiEN9bgx6ZeQtR38Wv9Kbq8t9DcyeL9fXVPfG6a3Df49fNU9TMcp/IYyg/z0Q3P993ZxIvAo5j3eUym+bmY4z2u2Y35o3WmV0M6ea9Uf3WsW1DXzxwPryP2ZGr+mNspmyHvMXs9cn9xK+gcPeZ/mIvnj+mP5bY5R2P98bra9nxjQ35P61flSv0Bqb6e6gh+I5PqRvcj2yTBM7Zm8vwUmc9LyC8j1aPjfjPhQibPH6Nz92eflcClUqGQ7JY9y2VUZh0NRSOhzmAekRRQO8DrHEPITaGEvsB8s5KBXoN3DcBok5IKuAv4Ga6MbqyvrnR1fa0D2Kf+2N3dagdAu7z+piXyiFBeJDXfrhR/Xuuf9lb5aqmdOvlPAUshg5FbA5HEioYk2lxkCZlKIZ5RCL5WxG1S0rIAoRtt7+4K7RgX67XWxHRuq8VCgT9xBPoRoeIFftfu8ByFRC0qB+tQz+O63e60A2ilQA2P7vZGHTX6BkNNtsd1mYpJkG8jat73yc02yLsCNG7xWRqOXloutd1uoY1aAN+2kXaLUEevEoDzYr3UHfINsXb0xmlGhCJ6cvxEXcJPACTvAI8NHGdqU0Ol7FWynOSbJqmFb3lEwJEa+rDA1ouI8KDE2CyWWtLHJYCxqeGGacxntFIEOQKUu44d/Qkl/mvog5TQqaTDEeScDiv3KyV4yTkB4PeFYU/jrMW6A4TuiOH7w3VGhCW9DvKIfh3FT+AfQiPh0zUtF42irEPNXleDI8LSe0ZEKKIncxO1VwoYJob+JL4nEdSEjWRpUFYuM6VG6mf6qKPPSCWLqble9RhGGDru+UEWMWQP5ubfUxRNX8WsJ734CDyYGN7hdKRLaCqVod0l8sf0p3yYN7Q7NbfemIa6lo3X5j2kqjWUVF4de1mw65XE/CHp7BFIe+qvmvRhmb7k4cwrTRVQZR4t91jJ65dS9TU1Pt939Tblocr6MdjPYxKcY9KnO4KMTAyH0+shHQS/9WTYkTp/z4bUmB4d12Mlr59Oz7Wudo+NT8/oNSwyTkwM8zl3YO7A+KfQO62DOOdIyHvSKxyBj0pMB2fPDaIFXyR4FHOT5ybPTZ4fk7kPSa94BL4qMd1npqNRo6PqXzqOzJ+5dDR+pzzKzDzTM10+0cyRLqHH3F7iwzqP+Xl7ubOYovORpyymeKe8TOlO8TR5L1hTZw9rXEJnnbyh8JLchjrPT2XoZTh/vsdLLIeRfsX5JT14DZ1TvXsN3/bxfP+nLI/5wet3igT/mHTiCPhvRbh+4Xkqsxe6fTXzU/l9NH+qwOOcgjvkNAmp5M8K9xSsT9FYV8Ve5QiulZgWSV3X0fxfjWptl4y/Wu3yLvuzusnzZ5M+zWGcyPQwoekdDmquJOZvS3ryEVi8jB5aRzSK8HuG8SoCqNfpwCp3u53uwBk3YJTLxUrJIJyfrLXaDkDublufcMUBIJi/AjKouAJEjMVSAfiWvn+X/z3bCgoqBX2RAAAQAElEQVTvbm+1ATDd/rxV+58fyv/5qe8gnatt1gqbJbYgZwQD8AVM3Oadtrg36Hq9vipAZHZyJOZ8tj9+qGW+XK0k4i0Bgw34VdoSz4BwahoZYO2B2k6uIyLJRbrYBEgXEYoIcZHB5x1+m8Vay9UaVsjxFn/+KR/bnzfaUb9j217Cjh6Iw38+WqztyuPm7k4Gdg1cL6hxQS6RpdQ0YLVL+Sg+sHdt1gkA73S70/Ku0+KuVbrbybz1clmeEHZOTbNQigYQVFqQP/i5ih82LBwfygT1i6BjMzsAccs7gGHX29g+JYentk4tOkFOEVF41rEtQZC36nIHkbjlTcKzCt86Ter9RCQ1KSkht5qKFjYee8bedygB1soHdXvQQF7W9QI/AeCamgUg/t4uos+zqk2NCZ2qFYo+HSuSUgRrKIIRnutgUES/9txU+PSMYrHvzJogbGxHLdm1QuXJde5V22XbT1j9Vix649f2fc1sAn2iqbA8Z/itTtc8pM9W/DA3z98gvzdyO87UYUxj/u+z5v3p0xXrHRnTKMmheCT6JZau75co5CsW4eYP6SvWMOc8d+BUB4b3dp2f0p35X7sDUz/f657X8atVWPMejq9bg38Pf12PU95m3tyBuQNzB+YOzB2478Db/VS7j/Eqs5roKWePyU/ZvRf/s+f3Xn14ZpzaPo/PdDGbvWUHvDGmt4zxCr4jomArEf1oXGVIrxDi4GLot84Pwg+aGO8ydfsnfz031fW5tOKc8DGZ7w2A/VNqEWB5xmZGCimlguUZr7QoGXTcbbe6A8A1sOanajsArkBRjBsAxgawdHF93f/bvYA7t//+t3a3d/JTuj34k7W8uobWwru2jRR/XEnrhTKNcR5bgFX/WeXrb98AX1darlcAqBttbm60hZrFUn6SuDHoicH9L3FUytmlkA/ns1ytyMIrCP9cZZCzpY4MoJkilJpGu3anO/K/pbaVn3bFLsJ+TELeysfdX3+Vp4uXK/KijsVqrYgA42sBhLfkuaWOTrYKX5G59hX6gYNSA8C2wVaDsu6nGx2BDwBYA9eokXNWswbUBvjsGiAyjL2HESHrZwDFHX0yuQ6VI8vzbCw2RQGXl4ulIgKbpqemQUeKJhV+KIglJdYLwFUD2uG+wndPEvbyQZ85SSTLoLn7x0LL6yu2MVlDEf1ooFhMi5vEhkQneZPotzgSuTEcnRnnfhq6IQdF4Nq1YAu/JOxp2ykhj5Rg9XLbmYbOIqiJvcaLEnOP1jFFRM9jVD2YW+b7r7JKDvAP6zohn6LLSBKDPKmRPeFGKDwyUCW5dpNtqp8vM2YyvYRQO5xD/QNzMOnl7g/Ngu81A6dnU4To1c7q/3UcVm+PjcNoU7pD+UfPXzO/KV89737/7++CXjJeW9M05p/v08EXbwB+77T2gcdiOGdZ3gc9/npEA3g3UiF9gmPY+eH8OLVh1nV+rFFXQx/D+cP7ZSgdzqun1x+HUY7nvqMrvX7c2ePpDhzvQ3+XnNaeJXMHvlYHpu5v875WFV89W3e80tvWUn86enSkGnU4mv9eNIzbz52Z6bIMepv+fXk4v8z6Ui3nU+lSm1nvV+3AG94Jr9Kyz57fqxT5hk7m/r1hc9/c9Vvv3nv6rz/R3rxp7xjgrfv30lI+e34vre817ev96bH4pXn1+7Oyni9zB36JDvgOr/R4QREBzGn9x3VPaXTgUnmPg53SGfN5+ZVvbj2OZZetbVnptEVEKPYYnrUyeFUCa0sFyJPS5vbWfBn4DQTCYAtw2vLVebfd8fsazTEQ/POnfkDC8OqP7+WJVQNjHaCrnUWEbJ+WC2X/7elotPnrH7UAxa1BtAaQEp9tC6i62WgHYGogM+2yls2SHEL55lYBINjwzlR8eCTh9ueNlELOzQVk8mkSaCSj/yS0AUTL/W8X+/HmHfzbdqOWuA1g6/X//A8g7kZyDt4sdSqApiSDs/73ig1Sdtjt7m7lOAX0vroCDL1mGaW2CHKkhlI3wK5rEUcFlxv8R4QMuhpIdF6JPHf0yBQRJSfn1VEX5WHtM6RIJY71I0IBKNr5psLeOKPXDt3utugih99RX0Ynk3eIg63yvIPfkV+ml3Ape+HhnojtfxM47IP9yHYMpdSo1LS3s0EiF8douSdck9BTbqlj1xN8981k/SFFRKnJf+a5t5U6+t86JjkovAZkxci5Wi8jr1TXiLHriNepyGwLtdtWYrT8QPSgzm1f54+N1jVZL+OzzMnfa1MEycInIGl3YN8mB2PkfjLfek8lxzJFhCIg9iSC+4xY5j/V38X65aYi/1PjlKOq63ugkJXwUeaMQ3mdlxG9GBHLVz+J4dcUmZSMjvxXZh2PhFOLqjg9Tln098CU/l57lF/V3EufOOBM52jKXY04Hqd0H+ONfQzX2JbUuHAva5Kqzolx6K7OUS0nbsvIxf9jzDlC5Rc6XXill5ZV/Zwan+O/blQd7aPOPXpd6VRc86uObaYIudUm7ysE5qPytudUXkPe20afvU91YNj/4XxKd5o3tKrzac2ZO3fgvTtQ78g6On6de/R6plfpgNs5IH6q3LvdL6r4XvDSmR1XmvJVI47HKd1HeHsX5eM58zo+/OA89INiURiPQ51z8ym7Ie+c7ReTlV9E2MtT4xcrZ0537sCv1IH6fndqfKzWWT53YKoDw59mdT6l9+68mkwdxwlUfh3H8o9e17zq+NH5fMH4h48i5O42Mhx9mvP6acTnG43pQg9O4BRNuXhmmClXn5I37sWnTPJhUsYohhQRirinhxbP50SM/QbOhsSynE9rZme8DNypmD7z4h6kFKX2Uy4CQSWmRTciZBwughGynyFZr1ApKYAY9lSY05cMJuiaIiqOBG4GntSBE7ZQgDVax5SWy5VSSmoBew1YCv8RoQRwGoCQftLVTwevrq91Dflp1w1ArYFWXV3LR8b57u5OW8Be2QHN9J8mXvrfuAUQbq7XWqxW2gBexnrJHOLdKN9ttbi+kp/q7QBeA8C1JXkRv8F2B+9uc6dmfQWt5T/7bLA1yGOBrkFVcTi+yPvqj29afb/W8tuVGuy1WqqDj4o6cvSYaYB5tESehw0RRDCDFuu1trc3hXaA4/43khfEku0tXyG/A0zmrdN9M3BsPx2gpp+iDXwJvVguwUl7gHL1/btWf/wBO9HrRga/MyBrC1C+o+9baszchDY12S/KnpbBH1JbA630j7DK9NfC1DSKxUKJnJvlij0kL/K0fopUntDuyCu7p+anJP8p6912o+y1QssVduRR1iEZlAfBlg/fLH5ieLFYakk9ztN5cBeKEqEk37ygoVafpNQkpYTj6Knx/YCvqhwBn1yS+YsGn6x9YhOQ921HfqYGXwb5twDq2w33zl4/s6fOv/pUJKZRfAU+WPQncYou/TvoRwhFNfTB5HlEMITKwZxFmfrCS0o9iRGymhvujdHLjo46Wva4417I3rOnuCPPTH1PMXm+rt+N9ta1fo97lu+Pezow320yyO4oplMc0pHwVRfOoNJDx7z1qdJD6SWcYRXn5qd81dw8ntJ5Kf9cXlV2PkbV8vhA00zTA8G7MD4giIsd03PTGPs5tX6m//J+OLQd32en4g35Q/up+VD31HzKbub9+h3w/Vbp6dVWS49Pt54t5g68cQcefX994/i/ifvhT5UHJVfhA8FzGdXhcDzly+9MlU7pPM4fRhrOT1kOdTzvP+Of0j7Hd+57uR09uJ/3si87lKLI/rERlfl8xQ6M+/2KriddjeN5Pam4Z1o+pD17Hi7swLB3nl9oNlKz5SU0MpuXL+zAuOcvdPfA/B39l+/+HiRQGcNEKu8TjMO0PB+nZN6QxvKPXg9z8/yj8/my8YfNY+7vIp9eC4by9+xjMv/p3p5s4TCmJxt+XgOXM6TPm+nbZRYBujLAMYxpmB5GHHbK84caT/n9hLDqwIVMU57O8YxvLcC0jEttNpv+IcqRgTMck7G5Qn5Yc1DzyHS/HFt7vRcNhjzCjVJqijQiFNFTYewvySCnjQy0GXzKJGKQtQU4bHcbBcBieRoSoNHJppRkMHhFwe0//5RiG+Y7QLklIF5mtCz7l7oQACwXft/jqtVdp/TfW+WbjbRaaHu9UP62lL6tdNdIP+9+arPgBrheasf7Snxbaw24KZpqv00kBeuf//63QDBlUNn5ZIr2E8PdtlX+eSfhv7lrtQR/XUajv//v/1Wi+M3Pn4CynWzjDbOPHWComoZpFh1SB7DYNAstAHoXgIJBvTd//13qzAB01lkCQNMmBT0Rth4jXKG0c9+gjpxta32ci7uL2K0CH2v8NikpYeM/25yapvg3qG6As9jgo8F/KLDNJefEZibsWnq8xb+wz+h1d3f43uEPn4ulRCmOWXrCTR2RhFAt4OIOaogXEWoNKgM2RgpFhHbciH46WfDE0aSkJjXMZHdl7CeBuwSFfCRsU+rnXh8Ifpl7NLHoiOFeMFV2brZzM+kLSaj2w3KZXyaS63ZdEaEl95v3rwNEL7TrJHzJPvb64p5Q1IWU8dUhb7HZ0TPHFr4OGq7ZtGdEzcvroH/CmXleP+8npi1PkvOLIAYaqVkoSkwWTzgzNWfqfILJG6m6jkpvFOKMW0c+I/5wUXlr5DXq8WOT+eydOtMd+uf3gzMas2juwBt1YHb7uTvg97VKJzK94P3DHk5Yz+y5Ax/XgTf4/PlxxcyRJztwwfvTpN17MV+U3/zO+l7bNMeZOzB3YO7Ap+vAi35+XFDNR/qvsT1ekOqHqjhH04cm8Yzgztn0DNOXm3xxD3Pfvs4Geq9MnzTjiFDEPRl/GNJz0q72tq3zOpr3mmS/C3A240sZ/ORZvl3/3jAi9jNpEhOrUvY0IilST5X9ktH55z3+ExFKe+zOccQREeB5ScMjBQYGnAyqNQYPAdJuf/xURPQObm90Beiq21utr67kp2ENGosjIrhy0rjypDBAJIYSPgxkdvgWoFmsFipf1rOO65ViwRqwNjatgv+EH/u+AlhdAY7e+olYG8B3QeX7DsC7INTNf/4jj1vyaQETE2BgAqw1oJfVqblaKZnWS6U18+srXV1dawmtvn1Ttp8s+SnmJXYrYu5ubhRsBO4d1QOU5dgRoet//UsRUdYd4GsBd1kbKN38+CGEst8FdS3WazUArP4/AXboFlDVYC2go/tRfBIrrVbkelXihUKL5Uprcl2ulgWI3WFj+9Z2u5b+kXSTFM1CmX5HBDxNH/QZpSKzmnwhZkSU3AyEZnQ6/Hhs8OkngxfOabGUAeYCBJMdXVAfKGvJ/kdqWBM7kuw34VeXHsS0quN7jMCPJ3vqqLPd7uTRrNQk+rIA8F2oScSTlAY2adHI1CzJKciSFrX4yADbqMIoVzlPcUSEFtgs6XEEBvAmT8ugWnvudmoh50XLMLGtiSn3Otf70wpDupecnWVsIoJU46zeOWF4T4oCjWDv+gacmhfFM5cpuzPqB5HzH9NB+OaTYeS3+teX3wAAEABJREFUDfa8/gzzq/PXz3MqN/OGkWp0j0P+eG67KRrrjddTNlO8sd39eqh9z/1dZ8NuPHX+Vj0b53Euzlh3uD5n9xxZ79vv36bT74PP8T3bfO4O+P1sTE/NOItPewd6cP8cfrY+1e+sP3fgpR0Y3ttDX5nFmGDN5xfvwHBPv3gpJf1T928Rzpe5Ay/owPC14vkLXF1k6hhjushwoDS2H64HavP0RAeG/RrPT5h8MHuc5an1qTRP6Y/5p+w/E3+c83D9mfK8NJfhT7c6v9T2o/WGvff8o/O5JL7zfIwu8fMUncfiVflTfL6Xbr0nPb5XzF8uzjsV5D0yvVO4TxMm4n2r7sBwjNMZv2vAnC5phG1MtjNOZ5uUkiICSsBvnVmPUoT1ezqnHME3UmBE53Qsi7Belh9ybMHBtrttedDTspQacrP8PjewXwA/gFQFX3NttuXPE5O9UtMUMmaX26zNj5sCmm4NlhLEDv0ngjsA1bubW0UKKAHBZplXnlBFKSlp9/NG3XajjE5nQBNCWaLxd3/9Vw3BbwFSTbu7jb4BzDaW/Q24uuuKnXUDgPVqDQhNbguodd4kuPnnH23x7wIJqVtyvNn7k+MDCu7IcfvPT7mHmMiAawdAa7+L9VoG4DIC/xngrmsVALKZ0fMOsNl+I0KJTU4NvWHM5FjyKH/6Wn09/5AzfgqgCjjdpNSDl9jaP1oiWCE/kZxC8p/e7lwL/oJeRERRc6yGWGElczKXMg9ZJo5IiWt/RmBHbMcxBWDnAlC3SOlBSo0ikhI2EUFejZpo5P8JwDdxx/47t9x28KTO+0QPxBeerW8k9oapl3Lf2GyVtYiriYNcCtcj1OIvsYclN+JbFtHbmmc3mQ3quKcy+jLDRI7aH43t6VNZFh1m+HAfIoVSk/qc6JV9dNSiSJQFQ/tjb5eJs+f0Q/S5CP3Al8mN8NPsntu3RyFz3aRa2qC0kG00dVjJNCXb8zLyvM8pwvkPct3rXDpE1BrwEacIb4jk/7NikpDbje1JR4Vg2HehwkBpMB78wP6os9S0D17nddyzLx+o91Hl6tzjUNm2e/K+Qt7fzH1bqK4vGIdenzZ3TkMaWju34fqx+dCP54/pI7ca9fHC4/XIYnJe9SZGpzgm1MqJuzL64vk5ss4npnJf0JtT43Hqw0KrZMibmle9txprzIF/vxcMlvfTqjsc76XHs/Hmj9bVxbHR/crvXSZVxfF4r/q82SgfjdeXeT2170P+qddQ0aG+fIYuy+JX0fIeHNdSesTW8yNW5fNKp76dqMFmTvdGrz+YdJTPncWgaFXtwbifMszn79WBh9X6vpsmbi3fTifpoa9zHMc4Jx/eq+f0fiPZsCVTcz6TlQ/x4/Hcxg11z+ldIiu+2I8ykmAdi63frCohK7zRiOnZs/obj9XXhLF/bPbE/Ub48jZ4GPfxeYfknVSTvRvHOqwJ5rlje7RPf1YwIZrPuQO/Vwd4Lf3qBZfXOXWeGl9UP35fZP8KxqfqeoTffy59+Nmz8h97X616p8aD/SuU+CYu+NHypm/7+C+/kr1J8jh9a/+EeJXTTTaVZtSk60iEOh2PiN7l9Ev4EhonQ74ny0J2KNefNc7R2O+Fa8c+Rxe60clfDGrOFzuaUhw2IvgqO4gHuTkk33/GE3xdeOxtiz3f/bJvmV+sj8nvaYQpMs9PEJ8fkciuHpA4sEcFRxNzWPXMtU+nxqr4zNH+X0KPhq11PqZY9Z46Pub3EflTaz/lrvqpcn8P7p9R5R7kBggoGVtwfShFBFcpIiDuNYV0RDpz3OtGhCLu6YyRjDtZbpzKY0R4eEBmpNTLEpiayfUF2I0pl9fEvhCUe00mw9NMyH1AXfeEHa9NQQHwUkn7I3OfR2B4WPM9FcYZ2rMUETIumVJSk1JZW2adjP2QkjfAhd8C0mbAstVioVUBDf3yJBliBcUur9daXa3LU6DNeiW8arnsdf3kqjiaplEN+v1//kctgGILOLpYrBQkkprUv6DRFYl4EZGUCHO9uta39bWuAH/b242CXw7RRgUhtmKICEWEFqlhRApPV1daAuAm/IT92g66Bii+wl++ucPnlRarK3L/pvB/++aKuTjcEO3nwn9JTf0R+CUJ0qUfFiAX/ShS1t5AA6iOb174Ql6L9Zr6N15JtjFZf0/mLSS1d1vd5p12i1De7gR0L/uICJD7ttyUTbMo8xaQu9tstKDvqWkkdGpfylxY4l/14ENoB7DctTvy728Ui4KaIkLBmAF4M0BoYo2SxZQXUFJIhcSxWCzVkEfhOgY1qkiDHLWnzFgEOhzocpal+9wCuvtPhst7WrgibG8TEdS21GK1VAR+Aa3buzvtbm/kHCPIiFxlhyav7cNzj6zRKLZcUMMvPCYso5DVTJH264Gt9SwbU8KHSdFIkSSFBAXz1Cz7faPXeuZhP0NT92m4vmhOHRHO6yJtlKx7jlCZPM/ZVNmk4ZsypyJXXh0vT6BaeLzcqte0zZikytGHHzUTj2+TjD2/hM5l9Ry/5/x9XRnvbX7z/3QFDHfouckNfTycB68m03O9v9wucHEJoXbmvMSDdc64mEWHDrhTlQ5MJqEon/eizMW9I9Zl9LyQDsdAa5J3kPPyq/OD4jz5DTtQ74KXjJe0bej/Ev1Zp3Zg2LmnzKv9cAypvGMM/QzlT58/1ZP1/TtIJa+no1pyjqasDvq8R5b3zToeVT1l+Rjv4HmvOFzX+V40D3MHXqUD/JCW6bnO6n05HJ/jq9o/x/YSm+p/PF5i+xV0al1fIdc5x3EH3nr3PoP/t8yh+n76GPzUviexekj68CPI4BJCbT6f1AF3tf+cGErsfk86zAOeDqSzRyBNA/LaBOvoNG9IR8J5MdGB2q0JUWFV+XPH4uSTXYa1ABrJD3O24D0HnOeQ71BzPD8oDSZjHa8H4olpSqEAywFCOUjLk73Gzs7gOrarZEPPPdqXR1NwqeTahoSIs0ofH8/hQo5ZyXoGsf0UMAEUEZBfu14dU8oGfQEr/e/+GgBzgltAum1utQEc/Pv2p3S90jaytqDMP29+sl8grIGjZiE3yjYt4GUDeOwnPDuaRkz56csC9tHZiCgfxTt8+s82591WDUDuIpFY2yqw7bgBxEY0KTEkXX3/Qwng0foRBIRcHJFBDTvsk4St1wtA0Q1gYYffBb6E77ubGxlwtO/bf/6RZcvVSiDXogibaYtNAEz7ieUdddufAWUZNKWOZF8iNtoldurnIpcOMLIBiHV+JCMxX65WuvMTw8hcf7Ghfvc2Uip1HjYGUH0BrW53an5uFADrBoLtu/QSfcLiF7t9PMcsPomloAzyjEC+XErUUWToyoRxon8MLBMlGwTOYqHAvqVX4gjbR4gTh10/slsRgZSTWpy/qcSnL3CPTu9r5v44YtqeGoK87NQ1dfQiQ/aV8Us2cp8iQhm/VWY/nif6X+y4Tzvuj8KzT/SFn2wfjNY32X+fY6eEXrLesBavoYh9bXXE2HnYJ9P7M5JUSRyeq7d1Lh39z7A7125iftAvumacpojeV0qAy6hFhCLuCdYTT2djeqLZK6n3kUPiiyP1i1fy/AQ3Z+JaVGnaY5XWcVrrRdzq2uOLHL3A2LFNL3DxoabO3fShSbx9cL/HmN4+0qUR3PQhXWr3OnqZN5VKvMng1LkwHE6vTQfGPPntOsDPH+3pwa0Ag8+y9/cO66n+mG2aks28uQOlA77HymS+jDvg145pzL90bVvTpfpjPduaxvxPv3bSQ/r0CT89Qf9u8HSrT2IxpzF3YO7A3IG5A3MHvl4HXvrJ4qX2h45VRwfG55jUtIbj58js9bIov/6+2F3t0IsdzQ5+4Q74u0tTRCgCjAesxmsWKqT+aFJSj9X06/4a/fCG1w7MyZRSyNSCM4nDeEwEOcFnefK07ZDsw8q29zimbohX8XtQRF9jBjsyOWa1yfteeezATSNCEbWHxvK6ohrkWSb7S0QopSQ/BazBMdSL6H2lCBymnloHUWj97ZtWpusr/fG//yuh438rd8lawVIqf2Y5A5guFg0gcKvUJBl1NuC6226kNuvqzz/RxIBCmCicFGDzbnOnuForAX7eAsDe+M8z//ghg315s0F2JYO527tbGbQ1uQn+0i7TKDnfCKXlApYbkRUp8dUwS3EQsgJ52bGhNXETNSkQFur10cYoa319rRU6BoI3ALjt3UYNYC5CTLApitKOfFtydI0N4CRCZUBoP5nbUZfzXl9dYeacAnGQSpb/Td8F/oLc5ZuMMehRt22lqyU1L9VttmpYBrF29LYBFGwAcDvmsBT8l1LyVO69+b6hYLPe0asdPehUAFf8F1AypIhykY8Izz3rqaM32T3F0j1U2B4dP5bNT4riC9WOGkXsRD4BKegfth0voNSk8uRuQz8SceXDMuo0aNuSf7k3uL/85b3FpmwdQF3btx65lyKiANWWm5/3L5jFeqXG+20B1O52arHJxGdJ9r5CxG/tF+L1JRPc/sR3P5m+BrZjSXbOkNwjqCVuR1247/s6Noh+f8bswxofxdeB0U8i6Hk/feY1Y7enl7rC0+PnPpb60fvqP5Wto9hHi8ddvoKGI1Yauuuz3HOqgsc9ixcss6pVR1ivfDpkpee7rvmdG095H9qc0pn5cwfGHRjeN3U+1nm7dXl/2b/XiJ9LBzqErDl5PDC/5MQVXEJfsrhXSfpcd4YBgh9HsWeMbOo9tJdODbY0Tclm3u/eAd8Zld6zFx8R8z3re71YX6tTg/en+t7kAl6vHU/0NMin/tw9jE90daTuoiodCebF3IFP1oGJ18CnynB+HX2q7fgiyUzd1VO8l5bzO92dtX8v7dnQ/jX799L8juxrYh6HCT9xbnPTE83eRL3WV0aS8vfGpjcJ9uZOXUVHlIfEt+v8TtxB1kHlyaftOvXfv+gNDzaBLN8wwAtdf/b8XljeO5j7TjLJ2MeQSuzaX4+F8W6XAMMxjmV6TlDbmca2qWl6nGwJ3hcN4tgTwyOnczJVNc9NXmdjSp5MUIRj3AsiQhFxYCStFrrbbZQB8TKolgHQDMCZASMzAJtBSQOem5sb/fff/1ZSKK6/6duf/1OAuoiQ7fy7YcJts1zJYLG2O23+/lstIK4BwI19oouKEg34gcwA5vX3b7r6di0DfJY5/t3f/6ijqAV6CVAxMzcAaYDafBkIJN8AMLSPdLUq/0yRAVwRo4CC1BI4jIgC2nYAiTv8RgO31AXAi/9tu5MYnaNH35CrP/6Q8J+xIZG+PheIv5QamRYFBA05XgE38ZmahdZ7W4wUKclHRK9nEPiWPjast+1Wxb/zZB34dX32ZZ8JW9fakl/r+tFL1Gt/llk/w4vAN7oCvLReVqiD5bntnb//rWZ/gR4RVJFxgQJzQQYzixxfEm/sxCqj5w35u9dWJ0YG/Cw5uy9ee8SbbFvJayjjO5GToymSUkpqeAF4DPiOHfBQlXPIJS6riP2ajAF3cyUA6NlK5+AAABAASURBVEw869rWOUeE7CsiMJSyB+Ye3QP7d7xMbh1U8iya6LI2v/A8x/dehLArORhgdjxTryc1kZQUioiinhgrFYbrGFJh7i/wnXfNJRI+sO8AmEsue7VnD0G3TWIsNPBUWMRzc0wD0eTUOicJC1z1HwJw7Jh7MghcCJWjE7WSUh2PhO+0IOdSEuFqGh5Z7k+vpmgvlvR5ZlN5Vl7NkoK1pyryeLQRhVENPs/otM7R58n0N8rk1Ia8Uwt4j+nfW/jZwD3cZ9NfedMmifEc1tG5fy2U18SR4PMthqlOzT9fxu+c0Xivx+uJdLh/ys8s7p368/xw3/AZwOx7ounlh8WJccL9zPrVO8C9UN47PH50rc7hHL1zfhe8/KYy8ufeQnzO9+8qByqvR97nGYv8xHjw+cz4B/vPMDm8P/F7mH//KuTCPiC5cmsRu+Z0GD8glznk3IG5A3MHPkEHXiuFw9vp1FssvMfivNT+Mf+z/Hkd8NaN6Xme3sbqKDd+xntdInkypMIcXaxvgv2YKirH59DA82Ppp1gdft0jm5qix0qwD+fnfv3VjB8bD+WcmLDZh9930l6n+qyfUb3ei148DOLxvfgh9IBdeC+O81wHw0Qe8eG2nKJHTH8JMbWX1wgbFlD9vc7ziOBrFn638zX4BuZATJDJ+nrkqP5HIy6PDMe/O0aEIu4pgcGYOn7/NHlu8tx05OwlC/LU4Q0mXuLpYJvBk7zI/G5sDMmU4eWyBsMC0+ogr3Ph+zVri3tKAjxdAmkJcG95fa0lgGymGU7R5D+jfPfzRqvVlb6trxT8t/nrL4DdOzXrtRQAYilhvlN3t5V+3Kn7eatM4OUf39VcX6m5WmMV6Ir7oMOEuaRMooGP29tbVpzYGDxeob++utLd5g6/WzXLJTZJQSw/lVtA4rs75bYv8u+//oMx/rgGG6rAP74N/i3Way3WayTI4d1uN+pubhX8B0fX376VdVHwJbjQrNQ0JT9Wsp+IxNS7yMDp3EW+flJ3Qb7ZMaGWWto7YgDqJWwi7FCKCNmPa0urFfNGMAsoujXYjq+O3P0noLtFUl41ijU7AwBrILxZNPJhH97Udkdf8NMAuBsEb6lrAVgufNivM43Yv9BIwUByahYAm6126Dp32GDeC/lR8ZR6/+JLh9ztZP87atn9/CmhGA05SfK+FgDT+dJPWBJxNHF08LpFqKN1wV6Fn3bm3pKCvWuFN7muxjVSy44+7DYbLVgn7qlEzZaZUC5nBMkgW337rqDWXPwVESV12gEUN9hFoAe75NpPWfVn2bt+enSNuFdMzJuUyv403AuKRgoXMiI97Yigdvq2A9jfbXm9MI+4j/s0b6e0vftjmWOMaaxT12O9qXXVPTU6B9O9fOzlXvK+M2dVaTpylXqc1vj83HG3vR5k7aV/Qg9Yn2VaUiOZx0ZU3vuc47kDvm8qef3OlOX//NOjBh6/Tsdr603dTebP9Lt1gJ/AfALRgPJgbn6wDonredJ8/DYdmLofPqr4qVymeO+b3ziDp0Qf23r9FHvr2mZI5n09yqQ8JljzOXdg7sBv3oHhu5vnv3k7nly+ezakJzt4FYNhBufmp4KdsxnKTtm/FX8Y2/OXxrGPMb3U5wvtLzMfJn2ZRdEamnlemG9xsXPTyLdZQxqJ75cXKd2r19nQzPPK/3TjMDnmGRrm6OUlNLT5enNXyHfdqjRVgT+nTvGfwxvH8/o5fp5ucwoPOPbkfMZ0rDFejbW9Huv8qmvXOkWn6325dvVwOkYv6YxdQf3qsmsHzmS6THtKK3p8Cpy1hS675/iOEywyQ/YY4Qo9kyL6eQY/0v6I6HleRvTziH40b4rS3//5S9rsIAC5JslPoe4A0Vp42U+1KnQNGNsCuPK9q9bfv2tlYBfgVOiJAAbcluuV8hKQ7I8rpT++KeFO/9zITwL7zxVbp6PwHcBlKACUVyUfy67x2W0BHQHEDGYGQGaH70WzUGoauci8bwKLAlg2Kcm+nO8S/QS5sX5asyHfLfk28OxP6HZs+PJ//6Xr1Zq4+zcucg90UgGIs7Y/fqhzHGKLXvhr5kyDTQkfGCrjx7625OofDEUfnUgh2zSA6LgVLNn3HXnYLrh0MFNqyp9rTvjrAIkjQgtqtHxBX9b0bbFp1WyAT2+3yoDq/q49YWdyLhHcTACqmX5mgERcKyKVvWvZs1AoodNg45gRcCAn5crtw/2NCPkIbLPr9kKhYO1YqUmKwuOSkhLAbK3ZfY+UEHBSF9cHp6XLnbTEyKD2dtXIPRKx3MNiTw4dOdvYQG/Dfnie8Wm+yWuh59E5+T4EycZNVqQwu1BEoBaFb4Z9mDpevHVdRvduz/P6FNk2s98iF5Fz0fM4pMK88BKpKEaEEr1rUpJjaH94Pqa96OsNQcomhs92Oq1Kny23d88nE9HEMJ9zB75CB+pr1+P75vsLRfNr3vQLlXRUimszHTHnxdyBuQPv2gG/Bk3PDOrffcrn/afaO6bpqXaz/tyBuQNzB+YOzB2YO/D8Dvhnr+n5Hr6upeuu9NwqXmp/Lu4lvs/pVJnHc3HOyWxrOqfzUbKTeX1UQr9rXH/DY3qb+sfftXv99Ehvl9/Tc3lfi4v6VbATXlBgHoAzRjQL5hERLON0wpg86/e+0x57CXE7MB0TCagDBzIlcCST5ybPTTbyOoP5mDw3mW+yzpAsq9QaR7TSgIz7RNzXnd0f5BFJAWXisKRHfri1Zczk2DGa8n4EG0Spo46MfUQoIuD0Z0SUdcT92Eu40lf/Tl0pff8//1LTLCUagHv5qUQ/SZqapvR/uVopXX/DUsVpd3ur9uZWt//9b0nGShlbA4r5ZqP846duAVJ3ahXfrqSrtQyCJkDZZn2lFeSnPJfLpQzaem7qKJzcSowff/1Vio4IuWGdATsK7QBMM0Xbbrley7RerQmxlp9WXeL77vZOzjEiFGkPsGGzWK+lDfnZD4E6j2xQd7ehnhvisgFNUo4eQLQtBcIPlQNfHv00c0PuK/z5yd2IXr4BEHYdmRjp6loNgPhuD/7iRCZvFhPxKpCtIkIddcNQRMgx/ae4d8p0L5cnZzvmUqjFfwt47k2PSDKgHuQRxEmMifzMd39CUtMstAMczvhfMIdFOVmeL5crFRvAVsdUiUFTrKSQolFAKS3kWg2id5s71LLc+wYgWOSQFvSMvZePoBZeTC175aWp4+Knf1t6nXed/ARwkxrusZ0iiKPQbrNV4MP1dXsg2DV6z803kTieOEnRALf/JHmLneMromQv3GXiM3haCIujM8LSnlX8Ms3kJvi2ddyyhu8zIhQpSeTMRKKX5r+EUoQKVZ8S4Ykh3L+Cf9y8wkmjS1fPjdNhvBuVpjXeg3s675pbP0qhz36cquWxvKfsHrOZ5b9eB6bug+fy3qI7T8lF5fXq1+yQNB+/cAdO3R+PlTxl95jNI/JZ/Bt3YL6fnrr59T36qXZVv9p7rLz3GKd2eor3OrkMPb+Ox9nL3IG5A3MH5g481gH/ZDE9pjfL5w5c1gHfTWO6zHJaa/jp4NR82nKae5QbDr2e1pzmWr9QDoVpWu3LcoPMKzH9jU9uDnXU75HhQ07vhL8b91gTcD5jqrLnjRFD/2d8PBDZrtID4eEb9IeS85xxdafW5728vXSIlYyjDXMey15j7dimJ/sy3lONhvPKe8bYgTsNzTpwSvFNpd1nsEftj4ikGNCeXYYM9mMqCy7WS2BEpqZZwDk+d2CB5ifwqUwgkzXqGBGKCLMKmR+Ozcpcr01p8/NGHUBhWi0LMLVaLJRQMiDX4CC1WXf/+Y/RqUIdBTWAwqvFUhlQ7/a/f8tIdwKIXMIzKNk0jRbfvqslSaG/XK0KyJoBR8urovjfYQ8QyJ2yBMQNAclQiCjoG7YGyW4Akou+m0OTnXBtaOcnhgEBDQgatN7tn4YlZSXA2YQfLRZEklrA02BusFf4IZQC8LIrgGNWU57aTWqofLVaqcNvJnC2Ygpl4otRrDNxd9sNb41Z/nPOBstFUD8lvQDkDuvRzwy43KSktZ+UZkyRJIOj9CNT5xYQPZFTahaYBzGICF8hmXbYR7Aw4dM2HbxM/lvHx0/rfooDnR03HdpqFg0MTnx5jWMJue125NWhl037fsmV5FYiR+sVUj1CZZ3wGeTPvooD1xIi4XdImT6ZCk9iCAW5m1LDXOp5klLTKFNDBBm4L2IC36frFP2PRFwYO/YvWweVOPhLch50jZGdcv7Y+MSknAnnlSIwLlwpmqSIfp3ppzjMax2DOQ4lYnfIHKOsyVUKp9WT5xockSST9ofnpv3yMJhnoleBu8BPkHtE4DdLjsMQ5kMHu/eehJM4RSSDSHwAPBAsFd5+Uud1NPsZlNmAc3TaZQ08GPFV9rIketry80kGNYxzH4uO1iwONQ+qGu5bwDcxTJ7cp7qEJo1n5ufoAPdBuW9eMg4qGd4/5T3KN9AUDWzOTi/JCwdVrcRk7bPyjkZyqWvrDPXL+gtcav6nxn0JQW3naK/2cAhYJobPf46bcJ/x8GeD6nudx3K/d+Jbij1pcAwKL64H64HWPH37Dgz37znzt8/wPoLKPVVumAPzsZwPil908lh95fMzn5OPXnt+/VWqdde2jcb6MbOqnRqr3niUY5tqvDoe9uqUx/P84Y+4qfl56ydI/dZTiqo2hcFiOLI8ddZ6T42n7C7ll/0il6kmmHepn0+ql/ls+xL6pGVdnNZLar/EtiZSdcfryn+7kW8IeG3kE1TzOTXmF94f+UTce37HW+djNFED73l+7733M6FD7FN1fRX+r17fm+8D98nhZ+Rz5s9NkB8Z/GqiF8V+Tr5PtXlufW9tR//e48er30PKHvm9YkhTn5+cUKVaf11PjlXpDcfy+QT/p0ZEl57+GFbKtgH+vK5k1tchbp7y4ntsfKwi/0wZ/2wyT/zM6umkB/pXejl1Xwxyu7/l7HccizXfh/sePaLBz+ST8Y8E030Ivoc3Sffyms+Q18/1yHHvQ/bn7/NNno9p2JOxrK5tCx3aKPo9JATOVXt9z03jtXmnCSc6f0SEIu6pakdEnSJPSuAlpoikMIFpyCTrQQ5lYh2un69mgJ74eib2JMYBSWhKfm8K7Cp5XQiRz6nPB0W+/zkQgf8B2Saiz9HzlEImYz0mTRyW28bkucm6jh1h7K6T16KulBK4p4tTeY1IwQTS9BHxUJa5vyNCLXid5yZbe4xInspxvM7eXDgdrxMT03JWvhee+/Uj+uh1Zxvm7mm6apbqvi2ln3fKm50MiraAnFamHmVkq+srBTU14ITAlRLJaX+skS33AG5HLZvbWy3hCQehkJ+CbZZLNX98V8AnriJCjQHnxVKL9RrAdVN4Cf6+a2rgXwGoiqMDmFsC0i79ZC2x2ruNErLN3Z0MRht4JZxse4WOAAxvkflJYBdvvudb+G7E4tu1UtPITbTsFoA7aEoEmxkEhErtHll2vpmQMy3nYk3ONNyuPtxVAAAQAElEQVTxW0YDlC3grABVd4yeO46BvQyY3N7eFRB6Sc7FQQot8bFDVtZcnKfJ+aRISuQSHrmhzFssV9hcAaxf9+NqLffVf5p756dz8WE7Uka9UyYvvCgJDrkv2IMlPvzkb1C74DteR77aH2yvNjRywytzw93RYrpz7eSSVgDjpX/4xl/mJu3N2FHWngf5GhBv6YPvI/NwV/bFe9gAeAtd67UG3/fz1JCp68Sg6JGr9zUDVEeEUmrkI6Of0IsgMTNMhPfge9b+q8gaQ3LcqufYjuN1T6FoFlpU8LxnlisSxuipxNrPVUfJLyjnKnriOcqXneyRqNF/Bj3Ts5QWeA0FfuzA9Vby+nNRkM49BS8Yr2AeTq+HdBB8wKTm8QGhP1nI2onh+MlSnNP5xB0Y3jeXzF+nlBpJvEPek8pRZf0YaFRSmfvak77EEWR5CaE2n3Sg9orpBWfV9mh1j5W8nmnuwCUd8IfBSpfo/5o69ZXj8VSFll1Cb2V/yu8T+e+k7k4lYlXymuWHnY7/GH1YcnPgX6ADp+6uX6C0i0oY139sNJQeS95+NYxd528f9fIINadLx1OeT9mf0v8s/Km8H89tyuo1eI9HPtZ4LOaxdr+asuklT79O+ZriXeK52l2iO9Z5ie3Y16n1qRiV7/GUrflRfpMOpg8p9rLxKPh6wyPwfQmh9ug59GPl4brOzf8a5Izr58dTo3WeU43txjTtJ9j/MQneadLkce9Dk9Y6ewTS8xThHp3XkSzXicOyyyjwMybB+zjSCw8wM34N3m1btTtjQ3YXXKYpqPU0CekxFRxMesDP4FIdpNERrIckMKOKodQxpZDJa73gOLYPcCCpBas0DqWSsTiOsmF9fHbGgGDZl4np4YwI0s+K8P0pxWC8n4ciQguwVD8RHBHyEVHHVOQCiAvq7rlo0BecK2US3gEC7gCgIiXrqfn2HYeNAkQ3//VT239+At6udLPIugMcdKVO1n/eVyvAY5DD3X/+UawXWv35h2Q/ga8gEGeHbwF2tj9+KgMipqaRn4Y1eNluAX/R91O4Bvec1O3NT6xCfSNVjhZg2foCHLSe/73ehQFFYuxubrUGXN0AtBZlLt++f5efsHWDU9PIwGfTJNyTLKBbuBk0KQH8XaErwD/rtvQjKWgXrWBzMkBlBEG6rF6OPevFaqUVMZ3DAv9L8pL55NRApCA5BnquzYD27u5W1nEumZ5nA33oZDbDRHLyjZ0iUeZKkZwJeViXnBGqA9jO7U47+iYOA9C2XQLuZmedYfLCMC/bP2vX4H5vNxtlfBU1ZJm4EaESJ0INuottp8Wm0+qule62SrywbZ8B3a2PiXx43rKvXZvpC0SfzC/1pUYZ/xF73wialMh5WyhRc1P2IqOXMbFeKMGTDweh956652m5KLKUklmF3Cfcl7kvEeyZbbIUOj4y/jr2VegUQhzkwCCPO+5J35cRgTjEhaZ3KvHgwdC5o6V274PJegUEpn6ZgpxNng/JvD1FaghJXPLP6BR7HHXsucm8TA1DQvxGZ8avieG5J2Dwc01nuws74C0yXaj+VdRc0pi+Su5znu/UgeEN8uohh87r/NWDzA4/qAN1R4fjB6VyIuwwszo/oTqzP7gD3p8PTuGjwlN6QB8Vfo77xh3w3s6f4wdNnqdzB57aAX6nf2BSXlhw68j0Vc/qt46v6nx2Nndg7sCX7kB9X6jjly7mTZL/tT/Xet87+mbynOnJc+rn10nl1xU4NdOUV38urTQlP/Aez79+px4R5Tv4iH6s/IOrp06cu+mpdp9Mv/ahjhF9f5xmqrgFC2M3scdUWL76WeN3YFumRCzTY4GsO6TH9C+VO3YHXmO8MCIp0RfbOs+IHotKCrNOkrEdkxUiQhHYgfN4bT/D/gYxKj+DEZm8Nt/ktcm8I+IexLMWzVKid1UW+0mK9VLp50bNH9cS73xbA4sAjC5su4P//UrLb9cyyHq9WGv381Z3m9sCForjbncnAcA2CrUgiwY5twCd//znL6BioqPj6w7wMTWN3LQtQK1Bt8ZAqQuOPh3gQIDma/kp3g4fsSRp7IdnNhC83WlXveO8t0bLviDHaAH1HHOBj3AcxN400257Cza3UzShLf787we3AJwGGlGD3yhHKFJSgvykrfmmCDYJ4HMHEOsaOgDVEs83A/yyhhcRErll6vbTx2VhHk4yopubGzk3wcvkHBF9rGZRQNLtBqidGixTPfDHFpE7kyR13AgJ4DqahM0GfidcyzejR9tmdIR/IUmFKWVyFUeitoysrBlJQGnF/bBeSVcrNZDX3qdMfhEExW58puK457b0IBPTwPjWPYKi7HuWeYk3DSX84M8W1s3cmK1BVGwj6C/r7HxQaOF13m+oRcf8iJDrbncdPcgK4pvE4RIrsTyc2TN8JnSbhvheQxHEg+97z75NsGkSHPiCMkCsCtPs4mm/6oeEP9fWNAs5dvXRYSt60WuduBJfhZxTZhpl/zQ4IiwbMN5kmvG6JxfB6jlnKDDrae/NL4NJQvHdzprLuwX8yEB9+1W2QhPHY/IJk7dmHe3PJ8zvreuf/V/WgeGtUeeXWT6mVe/A8fiY3Sz/yA74Hrgkft3VomujIRXm8FK1XzoOfT42H8Tyh7xKj5nN8k/YgcFeTn7yqfJPmPqFKZ19+Vzo46PUavfPjR+V2+eJ+5Y7fK7zQ9nn6cacyet3oN5hr+/5DTw+2WWtzqONh/d1P7fEZOnLqffJNxS4qnOmLzqrn+H4Ioez8at2YLgvdf6qAWZnEx2onZ4aJ9TfnTWVF99m8kn0WOL3HtNlCfa2fFvK10p5T2LUxUdG80AObII3Pg86CM7NEb/66ZQqvbrzD3XoTnZkYPLcxPLk6S74e2ePJ5XOChxhTGcNRkJHNh2zzRnTsUa/Gur0nPe79lXX18rxz+T6SvQ4lvTr98vzJZFCUXAJj8c06RWMo+Iik/JTTOxOic7xOzCkc/KXyIyN7sCljPkYTzJVf326Wd77xCKVHlXp8ZhSowbMqAVvPdWbwD6DIVnH1A2wqGNvxyvbmcwNcKhq64cUnRcgU8HOkgDWlkrKftKTpl3536zlR0VzfVUUMh6iQe4nKHH07fpaKwBhhFqs1lrdtmqvF9L/84ea2x3srCW2f/zvv7RYr5VDSotGKSUF1DSN/MRsBwiZ8bcD1COEDJRl4gvw1CCqCLwDJPXTww0Arv9dXz9FqxTy06zXf/4p+7F+88cf6gBLl4C9wuctoK51F1dXJWZms1oAVTfBwKoAj7dbgGsCL2puuLVe4zrxs9hJDfk4T+fgp2cjVOrw06RNSmqCmmBaJzE2KZEePIUiQplamCiaRMhOC/wSUltyXdEbb0bLPCLMRjUU5KMQZyjhL4KFpAj8uSnUJ45AZnmTGi0Wy0KpWWDToJvKaPUI9s42UEI3hB9uKPc+3Nd9Ttn7YUKP1ss1teTf+uaEHxFEFe3tZN3AT4i61B8phVKT1OAzIrDPikALYiHLYfQjMQRFhHx03NSBvV8MgQ/nZooIpdTIR0oJ817f62KPTUKnrPeXSPc69rFnl8E1eRIRxVdEeEnvGqWmUWa/C4PcPAYxUVQ03N/R65pf/O51CshrZiRuxR3qoSJn7dFk8UWEjSpRR6J2k20joviO6EfzXp0OXzpnXJsY6umlX8yVKn84FtmeEYznCPHbnhPB6V02iT0ieCmJ8ZLzw3VqsnWcSoiSswmZ1RiOT8tMcC2vxPJznM7NRDbOjaGcnpvKYr7MHXizDvguG5IDjdfmzfQlO+D3FhPJe1cZyum5qSzqpf4sfO5Y/TxlrLH8wa2QjZ1ZJa9n+hodqHt2avwaVRyypIx6e3o88L/qhPcBPgaqfF5iPhzN16he1zykr1r2ybypV0dNOKn5OoJhM6fmrxNl9vLBHcjlu4ZOwe+1puFa8N48vXJfE2U4snybkzcSVZqKMExiOJ/S3fOGasP5Xnw8DBWG82OtefX0DswWcwe+fAeGP2f1nPeHoc1wfkFn6ttiHTGpHpg+PKveqbFa+HvYc1T1fvuxdntqrM0ZN7vynzGOXQ3XU+7GaU3plJ+tk4I987Ege7W3GB7kP2aM1sNUp+Yj9aOXq2X7GjL3vikiFMH32oP1XqXgEdZ5DlUfEfafWEZPzsFkzGRAxlCGcVA+nB16lh0YbzRxnM6YEjmngqOE6hgRpU8R/ahTh2uDsnOGEvom+44I/IFL8fsS0JjhrUJ+e03iP+QR1T9ONH3kw2fjXjciKSKKcpWVBZeUellmfyN6HdinT4ct1BUdY2sGo41XmS38tdxUKd9spPVCi9VSBrqoSaau3Wq5WhVjYeF/v3Z7e6MA/N3+vJGaBBoobRmSQj/+/R+17oAtIuSnP01eOlg0TQFpbeT5crVSAD6WgopSAMtKu7tbNQC3ZlGrhK+IkP8EtOOTCqzQDbkkwOg7QGI/FSyOjt1IANjX8HeAwCbYwoAN6pTws1ov1bjWkGDw4nCDTGIuPwQtH7k8EUxPaFREaInfxfU3BevMzeWeFD0nGUGI8BJ2xkdWJheYZZ25gaSQ+8pQxiwOTNBk8vBM7i/sCJQYO/vzyLKjzwzEyIpgRg47gNrdbosGdSirY13B2MKEh6ZybtmORpYZNDcFoC2Oik27BcSHRM6EUfBfiU0Me8YBHHPxyg3cpFCHLiu5zhaw3arOf8EeO45lcp6eDMaOmtxPUxHhKyI8PZD9hPl7ssD3jCkiZJl505SVydF5Y75PIWs/UT0yCXeA3WnRIIrKVia/bteqc1/RUUIO2B4QirKdlSPubbwuZH0mERMy+EendUueA27bKZpEmCg0kAymrq8lj54GggdT52p6IJhk0KMH/IAzJliHcyg7MD9oMszl4Twryqshf1B2bx22vM/UIMPy9zzLK+1Zn2twzjUjz011/THjHPV36oB/8B3V+6u+UxwV+dssHuzmp3t/GWTo3B7cj7/NVs2FfpIOlNuQXIYjy1/2HNZ5av5rFT9V5a9V4WPVjDvwmP6vJn+P+muM9+hdjTUc3y7uMEqdH0er3PvfPgc/5weq93riN9XTpFOHPy9UOqVT+FORiuDCy0vtLwzz26r97v39NPX/Yneg33eG9Nzy7OOZtnVrn2k+m72gA/Vng8eDG29IYlXJa5bveDrikI5Dn5b0ekN5nfeS97rWqHV8adzq59T4Uv+X2hs38IOarf/iauvXfJ9Rf9WDzyg6cSSDMCdkle1YproG3DhMnzKJcHYPLex7SA817jn2MCTjQdnYHyoGUzWofKhX5uXiXunRIyIU4dfdtKplpgT+5Ic9dwVju/edR9hRBk9yngHfdh3rDjywA+MCMZISsbwXEGcUELdrQu1mow3UAXzd3t2pxUFLMJHgznzG2//+V7rdKl+vtNvcqWkAxXLSFZTWK/mp1g4AMRHE4J/HDh93ALsGtJxcGHAkhsu9ulp7gLKW33uAVWSVodQkJXQjJS2WNk1aUwAAEABJREFUS3WAYtofa0C43Y8fWgEyBjznbN9My7lYr7UACHassnE0oQhSI/tzTa3BY/gdAKZtnWdEqHPt2x5MtW40jQhe+O4D6BH3ZcZFKEVSkjOQWjeYHLt9bQXglpQAzXcA6t44luV0XxtyabA3w/FNNNDLQmXNzKP7atCmSyGPLS/GTF8zAKWR84SewVs5f+eRYZC3a2cGSNsVaslP9mG5BXtyDMFLKclPT7vvhVj7BurlGXBb7HnCRRR/Ns++T0pM5NST8G8+TVKhsnh4SU2j4L9M/x27I7dSg1WzL/cUKeEqsw2div696OTMes7N5MRpTa/LnpcJ/RcUEQwLybkgy3sSR7iWmotf/LyQBOX9HqOihL2waRK7EJCZFNSkJPdO9EfmD8m8QjhnPOgxt352rOLn9CWje08Zs25SOdPfDt2OHPOeJhVfjRnsu+nVHL6qIzJjp1VIX/XgtuEWm8z+6HPdpAZM7C/SQ/Wik/uLG/Ai1UeVyO1RnVlh7sC7dWAO9KADfo2aHgjeieHYpmeE8/v/M8ze0eTzZ/iOzZhDfcYO+LVn+oy5zTnNHZg78Lk74PcO0+fO8o2y4+e7v8QxvUUE+630Fv5nn3MH5g584Q7w/lO+/arjFy7lXVL/xYLUnw0eT5Xmn82mU/K35ju2aTLO6923EaGIUP1evI4RPX8y/CVM5266RPcT60T0fTAulJqkSH2vaJgANy7PHNzByhHhYZLc+85YBeR5JStHRNmnRHxT1bNsTJZHJFJ8uAHVro5j25Nr4mcwH+dk/yf1qsChTXU9MTrHys7+/pyFeaZMvwoRU3tyfFSUEvtAPp5n7DK6nlfy2nhhXaMNRpWK3bJZ0Bcp02M4SgJAbJpGAaBog+VyJTu4Ajy1k8X1ujzN6yeA16u11vBXV1dgD1QHYLcA3MyAu4v1Wun6SmtkdwCoJoPJ/nPHDSDt1Z9/KpM0Vrr5528ZXCaQQxYykOkndg1SmREU6XGHLz9J7D/BvFwtMQHo4iaI4EZEwTFEzOVqpeWK3AF1725vtYV2Nz+Vtxsl7JbOjzpxQPUJQJl8WUc0knxzNYqgVVCmqQuAacc2yN3ioxuA2os1tvv8Ms0PSQYum9SwV5067EV+HXayEB1Dc9YV/CDGeg1Yjk/zjqlTZsN3yAwomyzv4LknS+xSQ674jMA5oxgT+7YsIPlOW2zpkmQbZKRXzoiQQfnt3UZSlv112GfAWzHC1A5QmUt5WrszCB6hBDmnUKihx+5Fy32zXCyklDQ8UgrCdtpha3L+HTdb8b+PcZizDvRTk+TR1CwacmxkXvXbcZ/5HvC6WS6KLCK8PEEZfkYvIHwtlmVUscmAyG3pkevrdltF4s2i9KCTj8D1kFIDg365Z8dk7WPqAG79f2kokkwpbKujo8/u2FNEHEUoudI3732leydDDz0XcyaVz/S1TvboyFVZ1zhT41D7Ye1D6UfMndE9ZY26/hEpvWrM+9rOu71U77yX15d+1rxev9JfxWOmkHOE+NOdp/L9dInOCb1yBx6+v+zvhfJ/w+zn5SfxIPCzps/19TDDZ4Wfjd6pA8N9Hs4fC39Odyg7N38sxiyfOzB34LkdqO/Ez7X/6na/e/1vs3+1q8PxONK5d/yh7NiqroZ+67zKxmP1NubP68/Rgbo/w/FzZDZn8VU7UN8ThuNXrWXO++kdGO57nT/dy8dZ1Jzr+A6Z/OYhIkIJjCTCPdfhyCyHP5nq/KAwmkRgMOLVpTGOOn+NMaXTsZ7jvwXPasDXjO0YIzM2eo/gMDPm90THeWTjdaX/j71/XW8jR7p10RFAkpLsqu6ec6697//y9o81n6+7q2xJPCT2O5AElUwlKepo2WZWDiIQZwRAUmIUZbuKCPoTqv20Qt8lYBZsUspQ83dBby8JelD0ANu88LnWhl7aht6d1VLOSv3Nwl+OVNxvVP80MoVLOcvfenVzcEszMdF0sxN/Q/b7d5qqJFFomK3Vy3+CeevMlp3Wf39ToQF2TUP2y5evyiTQ4ev7f/+r9bfvsr19XX/9qh4bN/WKG88sKGj8+UD1JGnfyc1FgvYk3NHcjKBVQ0Osd4MyRS3KgkasG5rbv/+Wv95suABuNi9oVHfksVrdy9/Y7LebauP1uKplSzn6pJQ6ZbriiSahNzgi4GX5SpHULa+Ur64VKeFmo3oFyRtU0flsqUVE1By8vuTcWc8Wue16GsER2PgZwoZk8o8gBqxQSOglRihobuYd9jklfFIRbJLtHRwfKxq4DBI8r7ewNvvAUolaurkcETQ5VwpycT4ReAeRiQTZk3MFvguICNwNEJf9MtTbsSKQ4cuM5CcCjWDTFFVIhjMEo7BHbKFySuSSSMvWCHZ3z3721vEcnzJtFY+gkMsA748FUkTI+xwRqjLqo93l2I5Xqu3OxmZNJxL7tqY0MOFFhJysh0SNI5jDx1JKWQ8X+sHMcADD9A4RJqS0G0kMZeb2wfOjzRVJFZpc1EdGwGf02a9z6DrCLjyXCr4MpirOs4IzUbZm1dpE2IkUaVcfaiE73CEiafgPPZalOYjrKB8BcUkAJW7TolnuD83nUAOg5xvTOp2Oln00Wg6juGVX38KaHrA/LiPNdyJbTkfG/bkmv1r/Nu6LOsqr+Rix5khv2Rz/TXjUU2M8x+k4/0a38Tl+fkHdh7PJKxVnoM0/x1LbJk3Hz5HdfBYncvXrpnitPMC8lx/Nbefg1CjOyxxs8+L8W3le7OA8Q+fYcLCGude/p1y2LbfemG6+/MJYYYVXotbHQZ7hx+eumXiscxx5fIab30m1nY2Xjm9Tq7pZuGoj5Fm39Y8pWnYKx+wO+f75of6M7Z8JX4D6dHAah261f2nUE9eR1579c/kJ81eLj8Xf1aKtbzq+Ou7rHLyZdeFnsVMYXvp4jXlhxFO+T8qov8/mUezyfiqtkzF2Pk7pPOX/Kfkp3z+DbL//fo95hKdWf4bcrx349T7X1yFoVSBgf87wcFoFN4M/znD1OxnnrKsNAkbndQrav9Dhd0w/iiV+adyBYX8TQ3vgw7SFkNWd5498NSEjd9WbjvbxCFY6ZD59Bg9/nyi8Xh7gyefpKXt/TvE6PNSOddVaHY4HuU5zP2f+1PqekJPNr32z/vq8fen42avz0nW9ld1r6/OsPAjW9HluDD+DwZt7/Wk8PubzR33HwZOy+Zwd8f+kj5fqEBvTy31OBfzeYBzqDq+fvHVxHgrvx3uw4QUcar/DzFtoTF07VVBqXoWjegzO3TgmP81vYSNCEQ9o/CdH525MFfGFQ/J2bnM4nVdb99TtqXmzaWPTjXhYV8QhLYV0ApR/WMPuud1+T9Luai8TbayuLKMm1jV5CuNce8eYUW46Hps40esw2vzYaJ9jTPV69wFppQQLGIOngvxzYYTrI6Wc6yY6h8QiCa9iJfpVMnBc54zCV3Hh0PPUKNY1sUNPb8dkQa+hzT0GtkENRfwmdz9W8MrOV9nZWr/yXT/ktnWOzoufvngWVyYqIfc0c01etMFCqXRJyU1YdJTcLNvITdM1jdNl7lRWNE5v73W/Xam/Xmh5faUA99/vdEVj1N/49Z9a9jduFzQGkxtgGq5gSCzgyz//SeBQ4o2g/3av/u9bLekaL+gCBxuwvv2uzWol219FVmyKNv/9poRsQeFpa6lzg9bf5CWGG9Vuum787U38i8tNzkRT0vCfcPa3ide3t3IOiIeRNWaawpYJWuaG19zL3/b1vFDEIKbHnk1a399pc3e733wXfYVfdl+iXv5GbEdcTS/yihR7bsZn7nJtmAdxy24TI0LOpea/a3Qvv3yV6+gD4G/ZdvC9ccLO/yeCm+qynYarcBBEY7WQu5u6nidyW2BXWIPnOFTAk6gmazcvIsn+HduylLMW1HdLkz0i5MsN7g5exDAva9r+YHV3p+16o+1qrUIz2dIGxxa5GCllu1HP3PAk7eoS5F1z3mxpdG9V7cnN6zZtXSPQTymZlPUrsK06u7HSxPAYEdXXzkBeq1HnPNhXt+i0JW7jJ85XYd1tLnygOtxjeuDsH+uTcjczvXUzPsjV2PHPGWKq7zlxE/VLPA+f8hHsXalnKlAdEArO1oCAjr0EYnpT9ynLc9fa4yyo/Ry/xsFf28c6R3E6wvqwu8V+OmDTHI9PW71EYxzhHPolMaY24zhT2Y+ct7zGOTReG8eyC32pwPtUoJ22ufF9Ir7U61yGc7yX+v8sdm1Nr8lnzkfjtfE1/l9v27LwaG8epzD/gksFzq/A9AS9Zn5+1M+teW4NPvcq3iq7cTXeyudTfsYxT9FP+Rnkpzw8RzZ4e/x4zMdjzbfifKSfqL8Z+lFQj/GYE9Ks5jw/0B0wb6VXXoPvuUcReYD2V0A9INA4DiE9hceWmr0Cbhz4grG/A+opoPLkPfbxpPIJhbGfgQ5yn8O8k4A9BtMn7rH2c+gn3J4tPh4zjqx84AvpaehyHVQgmD0HqD+6x/aPhB/CGGfwFvSxpM/1PbWft4v6gX/QnAgMDAZuU68Fbmbu4PlR4znmMaCjCZ5np8t1VgUCLT6XrrWG3N/mN+yZH0q8PHqzbOOHpr0P9jh64zw17l38IOKp/B7kwbkJshyD6dH7XL3moPWG2vy9x0RPyf2SqOt6/EjTSOEeDIlEBI+0UtzvoNmbUpI5U1ipoMMNOUiHOc0QOIX+jPtDBtN6R4QiBhQMp9jSk+p2/Z/Aosl78ogwBya3qcy8jQm6uLGIzDetMYYYYomR12PSUXIDs9yvpasFay7KV0vd0+BzMyvTJOu6TkaEG4e9eqwKuLm6kgvR07jt7+/VLRe69beDSez+9q429PytTdakLfMtTULRQM7/5x8qf16r/7pUuVlINKBzbXJluRntJvOmk9I/bqQvV/K/TXxPjNWaBjQNRzc4va4lzU3buXG5wbcLtUXPTbx0c6OI2IOVy3qRQpvvt/CTWYyhQr4RIUWyW0VO5E7Te7tWd3WlnLPalXJWQt4tFgOLxfnPHLt5bT/+N5DtJHKmubge/KNTQE+DNiXsU5JzcfM0fC7QtW1hDTLIp3gd0BbbVtgkIGQRoYyfzFqqHb7lC/2Mr8R+RQSqvbY0yNtB6WkECxurRoS2zieTC/rmFXwbJK0ML+WslIe19xxC+7Ge5fUbwMgiQplaRIQCG6WkejkneFU3BexDaHf1nMrCWerJrTSbncxDBH6B6QbrGeO56WixPdn5KvbPugLe2IaphE4iN9NVRg5CMSIQUXnkEFWvjoMiZBnARvu50ONfwbqB/eTE3rsJzLps8iJgFEEyzsEj83Pu3uu1zZyy/Ywxp3OMx4tFFdmedVMUDbUd1akqjB+QVd0x7yPoFnc8juOO+abHsl+E/kWW5WUYb7sr9jjF20a4ePssFeA19M1TmZ4dz98yiP1N8Xb+x57fzutP5slF+Mwpt/fbH5KjizPFD0nkNwg69/rUav/K5b+Rm1dmcTG/VOBSgc9YgXLSaLwAABAASURBVPr6cOr1pyq8PPNqPuf/tMtqhopHhuO3FV7wPlnN8Doeme7vY/y9wlsQzrthzt+H8U7sTyvEJJfG9jgR7aaWjLFjf7ahpfjMvJqZx2eaXtTfpAKufMObOPz9nLTXHo8/3erb3rfxp1vAD07Yr/lj/OB0LuFfVQH3HBrsKCIU8QDz3hrtmefxNb6dt+3dt0j0YsYwz7D8NRj7HNO1NcECIoZaPcRwf2dL/2wLCwU/0lMp9HkqRrR2r59B7wc1BaPXVHa9H4/F+ru5dTJ9M48RjkvfyJMdIswbkFLWgCT3mdKQStW0z+FPUEsRg752V2Ju0uqEliG5p0XXholtBwzztKVJ6G9i9mVbv4VLNP15/UUdRrbeJmlDpzKtKMj3lVIfErKg8edvo4pITsZccd3f3ct/gvju9lb393fKNFFvoZeM29t76dudtkDf7hV3aymFEo1mN3ZDWeFvHONj8/1e27+/i2603FyOnIgqEKTV6/bvvz2pCDYn31zp/u5O7fI3fTsawXVODO0KI4VkMBSafo6buqyOBrhrsYUXOaug3+M3IimxGealnClPUSyy3LBd05QuIQndot1V54IVFdpdW5qChYOQclbA64jpRiudWGV4juVmcmGTLO8ZUau61lnTFLacBMxWRJLzSsljktiPexrxzitoxrqxX5E79awppSzb9+y36+n9oLMvN8x7Grxen/d051xiTeKKCMggVlK7/O1f59nmHu3HsQs18zxaXtj3NCbNM8a05xHOPyuhz4NZFT0N6i15eSzYO15EKC86ZWonrsrDzjr9ZqsEP8Lno8j7yhFXRKDf4TppekVE5UeEfEVE1Y8ITw/g/R1QOBsDIoX8f2f01FfsbQR2IILxwPq8ScGHYX/b7VqRsrbsV787O0e9hOOFQkkRSScvnyviuDaP8dhy8BeDoNntpsH6B8H4kdoI8Jrh58ZQs8eRzB9bvZ62xzkMnsnIWTEZ6zD9hPdTKb1mBa+xfSqv18hbXnsfPmPGnvFaokWYjq/1e7H/nBXw4Wl4iwyn56bN38K3fTR/09GyKaY6x+YPdk2jclpZPFbG53146xTtr+Fzrrpl5/GlGbbdfmoc+x/p8t6thrHKhX7DCnh/G+x2VH9P3wBj72/g7uLit6nA+Cyeon98QXzGf3wWP2MGofbfkP1on9trfwySlz3auOFpDy3605pNIyb5N77H5u1hPPj9b2Z9TdPWONYeOn41m/E4aI85U3r8uzCfVRDoscbg5XmPYy/nWAZKDZAz91javFe1JvBYGX5oGuPR/OOwuXFc470kQ47z1R9kwy49xG/cynHSDZXxtg+/rrdWxTY+Z6UvsXmO/99Ftx3c8fjWa2979dT4nLgjXzOv38/x9Hvret/9GXGD5793RS6rf7oCo2cfn6Pz7uhjYzxt+mk0/KXH1n+KSHzEEbVPtHGPxT2cYWXkW7Rrqai4XwKn3RFt0R4HFPoigb/HOlKEdbS7TBueRpXFyM5co6eHZp+FSUTwKLnt6nmd8BARCmyNssvRPUPrFGQlrCTllJTQYza5e+ZFae1/T5bGGSvl7rVl7gRSr/rnn8PO8Uq5tLi61sK6NObqt22RRUS1U+508/Wrbv74qug6dJeq/9bv6l4ZHbqQWiyWkkJLGrOBn1XZyP8gsXn9dqv7//5XhUbecnGl5WKh7trf5E1a0wCLnLSiMVxoBoorsyjT6fpay+W17mk2X9FkDuaFRuiGpnO/Xmvx9Yvk+BIN0I0UUkYnLRfqaXobkUIsQpGlRJyeN5jUdcxTBcuXr+KNoTFJRevhUYTZ6q6ulBcLFfJ0M3zLWmzjDWlYEDMi5P+81vWaXGzNBlk3ITNMG6YjZ3kvCv4Sepm58xQHrlD7nkO7QWa4UVhzRq+wPxtq4D3akpPDRE7quoVSypg7QpH/nPPgx5sNr65vyzpo9uO/yQKfQT0Ez/SCtXq94uqJxTDcO/kweXh0nvbVQBKS15sTZCh79NrE5RGkFITrFXUkV/bd9jBVoHv2IVLGwFuHnNjF+TNGUOVIyAJww+NxdO/46I2Yck7aX9YB9gMiQkEuFaGqGoxFvaZXsiAcfyoZzSn36PWGRYgzxcAaRL724fVGEEQi3tifeQb8lJBRK86BdlcEe4wP29tXhWU7XuH8qOZN7pz1GnhwZy1wMGEuXBTQVzDTfnmBrlG12gOL2/s1DR81jQHr7W9iHRTVEUY8cioGOqxm/2itYyi7mh2T/zD+uJZz9GjZLNRbtk/Vbw5j8V7wownWMc6tpdNybfOXj81TG+2p0R49/+G4JPDiCnCA9i8yTzkZ687Rc/Y+I2NYZzo376UY+zJtPx4bPG9ovGNj0xuNLHP8/GqWI43PRfLa64Taa/DcaPkFMxXgfW54X2eX5+gZk73+wRsG9gfzOcML77wK8AQ8+fo0rrXpqdcT9lYfY2p6mf9cFah7yX7XF+zx+EHLmHvNGPM+KI3C7yrHIMv4XbCcwAel+fnDTM/TXMZtf/ev99VoTvMxr6qOzulOo/Aefgo7tf1Q3TAbj0yH31/Gz4XKPPHQ1jIZH37/e7B1rDpr6dfJ7sHCKSxCd/9SPqUtbzWcxN+/x05tpvNpzOm8xpg+TJXavOmNgzTebmyqbdyxDwbM6xbAbGoeme5uz+awE4+HqtYcjsex0hvSNR7+2nh0X1CwDNVHd0sTAVpth5ld7pdVoFXxOdbNZjw+x/6T6fLepUPoWfNPtpx9On4OncJe8RlE89c+u6yjz8EzfFxUz6uAy3oM53g4Zmv+OfYfpHPqZxPL3jKNiFDEgLfyGzH4G+caQT/giZ+7rG+cnUdI9b2fUUYzZD/b03I8NvF7jj2vmw2OExEaz83bz8mzuLeCDW0/Gr+9Ev0jw3qsTu1ns0ghXKGz4VcM+mG2k+DlPcRV/PvHvs5DbyQikAi9pHZFRJ0nejW28WiUams7uhGVLuiFtvS24Kjw+tb6hwgGdyHIUBIEaxGbQhrMWPu2qIiLeDwqIqmASiuG/0Ky2OxIRclFKTlV7oaFxrKTv+HqMV0tJTzWjbVOCq1oqq7WKwrdK+EpUojctXbD1d/w7UN3//ffKn/dqny/V/pyo/T1WvpiXOludaf7u1vdr1Za1IakM5KWNEiXN9dyXBGj3BGDnYqrha4yzWCaWsvrK2L1Naflly91Idvvt1rT/F26CYuPcmf/d+quruDf1z8/vYG3piHqGB06bg67OdqR2+LPr9oQZ3P7XXkb+Eza0Ezb0Dit35ilJtvaaN0ovIEREoWn7upoVC6I42arv318T/O8SLLMaobntSlMo7Q2LZEnRbW1f8HHoyJCCf8skNtW+KGwjskRUUfTtRA35U6JRnq1ofaL5bLKMnLngpNqn2nYpnrAk3y5UVtYh2lxYgrr6llnz2jdyuchsAvWRULMxOBIkpvphu0st7/WcE45q16JWKwDozqtD6zBo4eIUO6ybCszxGUbBvv1nhiOM/gIORbiwzsOp55FBCYDJI/kwqhHV8ABgdx1ABJPHI8GIllWbesEfTTI109GT7wfAziLMFJYT2qjqj2CI3fAD2JVRPC60w/RUlbmrBsRQ00DXwYm9Y7w883nIzEP8HBHhKLaBUyD4dm37RqOGTs+MuLxeOLe6Z3QeB/RNO7hvH4IwIuax/eJ/xN4ZYv9OvUpMyW3fV6mjT3jDQj2/tDL4fk4lF1mP0cFfEimOJb5VO/Y/Ij9u54fYr6zf5/2BqJd7l+qAm+xs/axK0p9aozmO/ZleG4FaiExGo9M5+5Hz38rje0abf4DGreND5IL9fNVoO3i3PjzrWYu4+eubKo/5/Mz8ab5en4qP8vHOKVr2Vi30ebPIzT9b17PXL/eN3h+DgKlKWC94PbvJQ0P5vGM/B+s5ij73vMDqgHSt+VevWmjiT16/lFwvFM4moffPxr2SnOe9sJKTDUqc+ah1gdljzNi8YHGA/RwYcIeaofDWeMWpEV83jIC5Jvc04gvdep1N7zUx/vYvdUK3ye7N/PazrbHN3N6cfRzVGD66uD5z5H5eVl+Hq3pq4nnz8nO+lM8x/5X03WvZbvZymOhl/Oj1+ccjNfk8Wh/6ZO4t2P+a/y+xNYN1eN2oeT/6I8EP2MY/imjpyfW1T5k1sNVFClUf45Ru1rfBT72quAxQhGh8RWRKEG/Z3m/N5s1jd3NjhfDGaAHtGPsB68hHBuOadn1GPB9Z3pFgTAiyeNwnIK4wvdWkcghAppOVbFF8GAw0O/SDumaBmYhkcDNlYtzt1G+3w5/npk1ZCV11262dtgULWk4XtFE7WjkRQT9y626rtOC5u2KjnLp0Pn//kvp//ypzU2nOxqrbs76Tzbf/vcvuYnm+fVXfHZZQaLi2tzdS/6T0Kut1tedNl+XdKeLgm54+Nuy92s5ZxdzS9O0p6Hrby97AxfEF/n3NIMtW9AMdZNxsVwqclLKWcubG7Wru76Rm5c9Dery13el1Ubx5Uqb66y77Upr/HeLpWosmqSL5VKu7JY6CcS61yZLzn39/Xtd/zXN5Csa1MnxyCUiJEbxhDDlZnH2ej1BFsHm4NvNYfsp6AleIvdKS6qqnosrJQUHY0PzvWAHR0GOhQauIrTlgDlWoXFtmWlRMPuKCFRix+7ruhzTTeOEX+vYT8FvYe0eq71zwsqN4ojY+7DM9v4T4LYTPlCT6UJMRY0sN8633j9sC3XrfUqrTxRsYHhe5VLOucI5WZQyRTZxBD25OjeLI4WHPYr9MhsGyxpg7m5/+7znBcCoGZOjbACa/XheeeTaU/NK48fnmeF5N3G87822jvBarDqe8OjYxfq10KzLv42YrjhhSO4RoYh0QmknKh6DVCqhCOwmNbbG50ScTMu/NzScVLwIf0wFhiP3Y2Jfol4q8JtU4PSr5A8ugl8DjB+cxoeHf4uAn3pj32KBv4APn23jvZZi38Z7+b/4vVTgR1bAZ9v4kTn8zLFdO2N2DX4DaZhVeFdm+93M49FAzt04qnBccNIvZk/JUfn8t2tTPxd4YarVft7W9WmY1ziT6xhnqr65mmMbL3WMrWvwUvOL3Ssq4HPd8Ao3F9NLBS4VuFTgoyoQEYrdZ+htfBT7mYwIfO7QTIv7F/RaCmi86RgRtQ805T85373v+b3PGOs7bk9Mw7Qxlk/piKisRE1sM4Z5RlU48jCWN9upqnUM8yOGeBEh969CSSnlfY9D+yuggN9joLyOB/To0xiFHzHfRyn0Zor3oAFd347lsfWarNPvekmmDfeFrFP3jlqb5/lTsF5QR+uZ9uj+lvtvRuOZP0Yq621turnxl2m4pWuanTdg0dWmoptTt3/9pc3trdY0ae9pvN4zRsrVT4QL5UxDSwq2/Xan8vc9uJO+3es6X0l/3Wq5lTrkN1fXNIVvdfftm+7xaX8rfNrZluahG4iLbdQm9IpCapHlP/28vl8paKD6m7AdDVk3She5UxLxnQOFdK4dzemXwFw6AAAQAElEQVRM0zQilJKlyMWFXGzIveOCDY3UwHew1lguFOxp2vS67pZadp0ioj5BOvsymBd8ZGLS2ZRykhugKVMHZKu7O62cI6EKTc8tTeuqTw4dOpv1WqvbQWdD4xI1ZfgeSVQEVL3QjwhRqhp/S54JXqFRmcjDPstmK/srq5U8F+vKzisFblhzpGrbk2/1yUPA8yHY0OS1PzTlRm/KWRHEw4flqOKO/TQBP+VsqvozEeRyMKKDA7mGif3xAXYMXgckYlYZY4BEfuKqYwQUN3EFvedBKyUEgo0O8ghGbnE5x4hQymkAupmzWvOCj5F8RdjgELhibUjNVpHT8befU+5gtttrfwy7K5zHDY12/w8PEdUJPhhjyLd5OGeMCIUVSSJB6xk+Iqol1h4bnIPhOSLuiAea6SvuVo9XuPgwU6+54XHQJhmPj7UunB9Vgbfdl3Zu23juqpr+U+O5/i5671+Bp/bqlHya3THdqd5r59M4r/U32E+9ej5IHh7f9nn24PfVVHuT9vhqZz+rA+/YORivb6w/5h+jx/qNPqZ74b9tBVzv5tF0g9S4l/F3r0A7Ex5/91p87Ppd8XPw3lm19+j3jnPov0Udj4ca7zkbR230W8ZrPj3O+TW/YU7+OXjHTuc4u7YKj2P+62h7e0DhM4yCwwbIs29s6ifIjNj40YB8g9uensLxMHOWU+2HGkwll/n7VmBc+Ua/b8SL9/eowNyz7Cnee+Rx8XmpwMdVICIUEW8WsPA5iTF16AjGlH849/PtkPPUzD6nmLOJCHpGj/07V2PO5hivr82kY9Kn+bYv+Ihdj6Wnl7alj+Ox0NPZg35ZQU86XGFEKCI0vmLny6MxljU6IpRS1oK+nXtG/udYC/slrohQxANg1du9IKNOTjz05G2IsalFRCX3MZiZExE1lhvPsA5u8suV0ZPYhqblmkZmn0IFWjlhmLT8esNCkrqbGy1p4C5pwLK7ciNzQxNyQ3NTXaeUM03FXnm50IJG7AL9QrNzBbJtaLqtr5Ku/vxDicJc3XzR9R9/aIle5yKhk0BZJBnLRGOuSEv0Oxq1jlXu1+pD8rdxWZdSJiabVmiKkqwE3RPPzU3PI4JG7aY2THs23hvh/BesQzQPi0L3q7UGO7rUvdRFBzfUET/oxG5p3LrOEUnCn7ALVBWeG9Li6koJfnY+rHNLEzgpZPTkVsjLsVPOlDXJV2bN1jcd2HoU+1DHYJHcpu3XY+86w3fdrdYTw/xCU3fDgd7SgPY3oCOCyMGaN3Jc0mFkYUXKyPZztHxYgpzcXI4IyRAXo/meJ/Y2ItTzBJEDI/aYclbNG15PzbfkYX/CjZG6RE1iD/kKhAZ0wV9PXeS5Aa/SHkdIGT85y7J+t+YI/IirjZD7e8eL2OnsBBFB2hTBczY04dekERG4H+QFGVPY1jUguc3z/6AAWe/U9syzYE8N02PgS1Ogl3AWEVJdP7bNZqrb+JMx8GFWofYeI0IRQ/5t7nEP6xmNwblu5MFoHSPMLaphokh1zpBMGJKs18D04UZu/xVwMfeZOwBs3xGhiJfDPh4QD+Qc1fKQ9XZovGPjzo/rPIed+OOHY/k2fstot8y65B2vbid6Hnes9xum53k6H0cmp3pGzGt0G817EWYc+Fwe+HKRDhhMmt2xEZVPcM+dybfkfYIlPiOF8V41szFvjm5603GqO5LX8+MzM8ZI/iyyxRkZVf+j+fjJu2ePY8/QM6xmalGjzzkrB6/z7fWesdryhPV74jG0OMfG6mPnq8ZpiiRpn55GhCLmYfkvCb84n8Lcoqv+RFCPV/Be3bCTM1XVR6GOO34dLKyECj+f1Jfs3R6N9+scevDyEz9SHo449WMNczTsp++Heu51/X+cGnvnewmx0PdrgEH968+Iu7Hux3gvdnzBO8Cc31GIC/kpK/CQFEfAz8/Ck+8R2PN6Dvj96ZFsoj8cA5z5LM3gqP0+Bq/Cc/QuzkPCH0yxJIHg95FT+OCsPl+4+ppFoaaZmWWM+fV8jBm8FM3t/SMeerz+lBkcens84xhpDI70+OVOnlf51DcHm5OpuZiV5487ZmB/pI9frCGG59ED7c8j/FmYxyqbxvV8Z2edqgvv8Sihppr7TB7VNwpHR3x6HY8rtuPU9+y6uTA8MrTb+7inITy3yimgdnD7bBhjZrMf89gHVYyYNR7GHkfsAxKxX98e88ypQgiPDKfultN0rDmNmK1edWwO8e8c54DIry8H2JnZxY5kfx/OztG9PLrPw7eJCofkxeBAn4rb8vxR41Pr+lF5XeK+cwXqc+pEjPr84vnpJ9NZaL6qIZPdWPjstMZi/uYjYV55P3X+311eXx94nTkyTl8m9/NT62bb9nrH6DPty+597th4yo1lx+w+C985zuJY3Rp/1ugEs9m18YRqE0Xw3GHi9w+G2duyBv9As69re0/b7Z+NI0KJn8cNTa5m19j7ec03lCIdQDyXObIypBhGeOaHyHtH1zl0TGB+oUdnWKaZi3fuPbcnEEup82IaeBLkJfHaIimlrIikAEwVESMM/EA2IKxSUVwr1hnxwKuC0UNo+E/Wg7ao5sO6dAAk6PDIDcHPDhHYAhhKjCnIE1EE/BSqP2dFkfclwUuRpBojlLY06TbM112o+8dXdVdLbe/uVVDI0WlDUzHfXMvJ4EP1KpK/kbugMXh1faMrmr3r//ynig4eMIoIXf3rXxJjUmj5f++U/3urRa96bWk4b8Dq/l7r1b3uNveK76vhG8TXS63IpTZ+iZmxtxlL0nAiqgspBxKRY1GPDzczU87q3cROUZX87/2mqyv5G8fBuHU8fPc0Z69oBqfllfJiiS6HbcML5mqrrlvUefAm01me3RhOUkqETArGGjhCplNErUsmdk7JCdUmeUed3OROyyU+OxW8umle4cYpjd01jfTtdquecbVeoTG6IykilPBpX4urJY34K+UuV56fTElR4xUfXOInmsv+5nFOqfKRWkMpUh0plqzb07TdErOQR5Cn54FNz9z8Lbm5/ppcXkNlkVcdOeQeU8oyIhwRzm6Amrl3Qs7JjHBgIfP6evapJ6eUk7bQhpvBxQ1hdDSGLVt8aNsbkEo5V/s63+vsV2MVRezyaiPciKh87zHTSnuEUIWeeUWSDOetyWV+w0TkvMOyCf9506jlcv1cU6MyznISaDVAPrpDj/8TvMfQm16BtwbIfUTTGs2azsP4QD3omadPejm3huem2OzG43N9vId+y2fsu/HaOJa9nG7ePNqLxwbPL/g1KuDXdOOtV9POytz4FrHGfu1vOp/yxvIpbd1DjDWaZMybo5vee40tpv37/a3B8wueWwGfeaPZteqOxyabG6d60/mcza/NG1dgTJ+36udaPOgHP7WEEo+GZ4LWwRXMGiAv9y9fgbbbbXxqwU3v1Dj1cagbnLp5CMnLoZkr4B0Dok91H8uz8eeSbbK5UZqz0NEaa+Z67DewHzCjPmIFdAPk2Xez8Xi20U7RNgNin2Uge0Ac8BGddQdah4gDP20muI8hrhgBcn+P+ab3ggPCkuMIog4Q1HHoiSuQP0bgs0Ej2jzPj0MnrkBmMDy6zX9ATGJ6Lng66ypoNgh6gGavgPscoD66z7Ecqe/IsdWOtc9yLBvoQHYcQqpXX2P/qh5DqqPOvprFdDzbwQcottzmQjXZc8c5X+/BO5bXe8T6DD7H633rfOw74bTB8/cEoX7y+6XVmVv2c3ydaz+n9yvzzq3hOTUYf1Yy9fuUfYQtntIa5NZsGDhPPB7x3dMnMh6sm9fjo9co3tHaX5f1P9FqbOhduW8RyKYQjULzLG8oNEsNcUUgBZAK+ik5L5RSxzTAw11qfyYUkXHTa7vdVJTqqzwonqAGXRKa6EQkRdh3VIkfa3/JMVEPhbyOCkJl68PL2JAMd5FrUqyPB4+B3HCNE3pGRMij/yfFDb1NY8toJC65kG4senFBAy/8b+LeLOXLX18mkkQXuogszMRh32/rbH1/R9PzXv7Gr0WZBpubiUJ+//2b3EAUjbtC4fLXrxK2ahe0F1C/WWyZQtcbmlP/uFH+X3+o/Pebll++qLu+UuBXNDzz1UJpU5SDRmoH8OWGblCclILN6UVVVGiEpkUnRSjlpNW3b1p/+66bL+SQaOB2w/r8rWf5ooiBvVdYR+Zmi9H2iqS6YD8EEvgRobxcoNITd1P3qedgbFZruQ4iTiK2Dd1MRVGiMZuw82ZtfYChc8qqQEaZlXNH2rGH8ClfkVT3JyUpBSXu6YP3Vc9iIyJo4N/VRnKqeuhaIPSpiRiFH3El6hkRSjkrgFhTDzbeL8aIUEQoU2eIOrquhbwPmob2i15Ei6V69TRnt27Wou+19tYjJ/uQ9XNSYh2OawPX3qPRaNfJ80DPtH1m8jZK2wsU7Ntyo/mT5Tv0nMeePJx3oL+/Waf1bWdE7KTj0TTxE/lGJNSJjN0Qs9+7epLAVoYVvadTmN/kpkFEKGIAU2LzvPP/1sJpg43MXFZKPqYiwgN6Q451sn9wVQdYLSXqn7NSzoOGfVgAXAtjEPyMj8M6ZzNvIo+zChfm+1XARR/BZ3n8PHBgiz2+CDYe40VOLkaXCrxTBcZn0/Q7hXnKrUMbT+ld5D9hBdhYbvmHyZ8w+0+Rcq3fp8jkksTvWIF6/oaf5Q+XXwWw2gg5d1fxnP2c8oV3qcDnqYC/aNDwHlnZ9ym/p+T1aYVxGyHnbxRO+Zk1eksm8d/n/b86JtM2Qr7x/bl/bGnrHo9vXIBz3NXwP/Hr+8+e/zl79Evq1I1jZeOR6f4e803vBRfiORVw6Yzn2Ix1bWuMeRf67Srg2hpv5/FDPbXP9oO+hnEquN9ljFM6j2T0EhK+H/Ebw7V75ht9RFJEDFCImY5dhc+Ujak8qo90wLZewyAIhqCHMvRVCmsp+IOpiKgwbV6pMvdaevQf94IKdmWvY70xHuvbr2GbCOfwoG9+BWvIKZMHvSga6gUkdN0bc//OPTfT9mHYxnyPKScdYHO/0vJ2o+7bWqvvt/Vnxoik/95+0+23v/TdDd7bW2Uawv43e+3EWF7fKK6vZceGeVLIl4ML+dUNOiT2ff/t4KLV/77W+h8go0lDMCU2g5vqKXLStgvd/b//o9iG1smnpJfQuSeP+9W94gu2d3fS3b1WzO/AZrVST4MvL6+0ANbHSsKfZfnqSsura/nfB2Yv9O0//6Vpvaq6y+VSEUm3d7f6+/Z7XT8lr/7IcH+vvv+t7YY427U22xV6bHj0usPm9v5eGxVFl9Thb0kjlyl3Ueqy2B+5WShfNFfdcF/QOF7S2M6LrELu3pQtTXJFyHTbuIiQL8975Jv1amiqFx/OnpyIzKJSSvI6E7Fzt5DHgFZycfFAM9x/cto1ES4jeMBHBIeMfXCjvie3BTZG7jpFhFLOCnzYf08D1Xl4HhF1TbbZrNcqpZevlPALUZxTTrIfQzIf4MMNZsfDgdpFKpX0awKVlUjbtPmF4QYbTgAAEABJREFUAvpQ209mHaaNvMtN5BIR1X54qFaQpeZlkW29FymHAt8RgfzhjgjcxMCAxnCg/chaejeygadjIFJhX8a8OfrhOTInnfAcH0Ts8qniQn6qKNTaGL7aP9bRiasgA5xZ7eE5bOJAcV6hfZ/r0rqfBm0FHo8n5aVNcVz7YyVvFm28wDdz+lpH3pc5HPp9eepP+z6MdJldKvCRFfh857M91z6yCtNYzmHK+/Xnc2dhynuqClN9z4/ZWDbGMb0Lf1wBn01jzPtIerxjY/ojc3hJrHGup+iX+P59bHzyGrzqUSXdWaow/xiarcdjOqf5tjROa/180lEl6+880/nPt6K3yHhchbfw9zIfPm9TvMzTvNXY95xG4ndh/+5vvbF8XJ36uYQVjLHSiLaoYcT+QLJF9zgNe7AahMfmiPb3oBM8Yx4gzXnXE9fgic+v0Gs05Ce/W6YP41CHx2k/aByuccqfWj5vHtR+wPPsxtrBxGD48NtxG6bBp5Uaz8e6x+zHOj+S/uz5Pac2oz2oP3sw97h3wZzXhnriza/YCy/ED6jAr3T6fkD5ngz52eo7egbWZ+JTC4jkFQxa7rEYw+zh0RrGA+d8KmLe0r0LWjo4styAPPOOSAqQ8G3LBH2mKT/WFW38T6XSrylu3IwMPbdfyV6nUL2CWBGhCN75d/al9WKqxvGHiMEuYhjHmmXnyzzvIQHU0Rd0v23BaDqlJBFfvtDf0IvarLesyQzJ/aWIqJOIwAU5UuR+9yVMx+jd58POvTP37Iy0+HKjRNNSLCTlTmsajG5kflksdfOvf9I4XSjjSIuk6680dGm6uXkXjMLZYrGQQUSJJF3gnoYm3VmtV2slGnZudlp/9f27dHsv0WgsKbSxHkfVzddCQ7ejKZrJ4eYff7IQNxQDHyvoUv+t4Iik1V9/a/HnV4lG8FVt7F4p0WRFScohURzRZKxzfHvR98S9o4ntbwZv1xvdfP2ixE/xkbLc2Lv99k0dvv/440+llEhvq8y6bFu8dgrqNaac8MgW+c3N38BkDVdXS32hhgtySNh6IzasJWGXl0v0Qz3rtKzmRn5dzlLuWH9PqqwTl4W8rBP2waalrpOIa3jzDOeDQ3lTcaqU8wBs5IuYG5rRBaVCjf3npLfsJ+7Vw/eBKhyC6hP9LU+G6hM6ImAH1MNtmfUN2zo3w/OUs1wj51nzxizhg0GWF9YcimE/YOZaH+a2AylRA+sbyEVdnDcG8r/vXOCnnJRYW+SkGtc6IFLIMh9kx7Kt5RGhiNBw4Y0z3QNVFnVmz+w/IjBB7lpYmbmHPSgYYVSoJ6WUkCfy8NkUl/ciImCH0m7UiavHWe9Y6GJ0QvMJEecuknPv2X6vB32vjyTtmtn+jhjy2zNMYO/1q9bB9iwUW+0BFQDdsYTpT3KPsx7TP0n6r03Te2fg53OufpyVaRLdn73d3OfZsOjZsI85PNsRBhRSp4DK294Xb5+qAqf23rKXJDt3Ns17ia8nbOz2FJ4wv4jfuQJ+Lz4KYte945yVOSCHrQN7ePsbIfehHIdVf690IcYVoDzTt6Kx+M3p2X1l08z3+w6kB0/HMO/Nc3kHh+Oc5+h3CPlzu6znj01vxZpbTX3+VkWk47FNn7BH7XL/IhWo2z/a73ZuzH/pEg/O19gJceoLj8cx/9ek/bu6f8efrm5cYpe5oeoxaeXzWHnv+bBPhj2Zo5+K7SRPYc6+6R+8UbLwOV2z5/Iyf6xP+tOj5TBjlRfRs7EJ1vhPOXWeU8yue6w0ckqo/brm6JHqWWQNg6Nz8z/L6Qcq/ez5v3+pPn8EPzGN+vmhN9Qpe9zBMqPKLQNVNDq3nsP+5W+v8xjmFj/VndM5xXut/SnfF9mn/VA8IhRBT4D3Jjoa+0eYqtDTl/sc/nmngp6H5ziqHx/srXfnazdo/zZE7IjYq00J+zQv5P+Ssvs+0Oa5L+LxGNLObwR9N/dPRjDPOGZrmTGVu48TEQds52gcMJlEhCIGMFXhc+kgl4EutQdT6O0Y5o1hPcO8iMFHxDBWntgzWjC4lIEEdgBuBtc5soZemBUEh9E1cd0cMyIUERhwPMkjUtR+lHtjDdpdbU89dS8u039M7EXafvuu4sYpDdUFDN2u1NOM7Fa9Vv/+D41Sm5DI3Z3W4J5mqb9NuaWhuHFTVUMCG2TmLa+vtVgudX93q+76ajBObOAu0UA/WEtEsKSi7upa1zc3ez3b+ZvGK/wvaK6iKqGrUF1ciIv55v5OGxrMdQ7LfxPcf2Z54+4+nt2c3PjbzTSJr2qML4qbL2hyY0RLUcrk9WUpf7t5sbyS7taiK0s+1wrnTFH9rVw3jRWhWqclll0oNuzeN5rZ3++1/fub4natcr+Wa5i7hYr13YSlGd3RTM80lLfMva4tPOHbmyg2zTRZYSN5HZm8IAiZVDj0/oXEiAh1+FksaSzjw7KUcz2I8khDt9ZLRcE8lgsOUNEmSUEjvtDE35StNuhFJG3xXXPQcJnerNcyxPojQgKOY5m4IuAxuiG89jevWVMip5QyXMnSATyyRq+58KIi6OpjFzMScvvaQ/LBXrv5Te62WXMOXSvnaf0I9gD7iFBEqF6M1i3w3RivMarAD6WWt76SRVEdNVwRSQHqrOVWJ/Y7AaY9azAky8RySoVzli+enDJMzyACO+LIaHLHH6PxrQMO19KEHovszpRwO15X5fkBBdsbnj6gQBoM+/tw7lnBr9FUCutvtPC9pz8lUVdAZh4ZfrPb+9bwKZfu5+JBYm+8T/bfcBDn3AmHX+fgXH8XvZ+rAufsvXXmVuWzPMVEr51Nj3vR2xHO7By8XcSLp7evwFM7eCxiszsmv/CPVaBVro3H9F7PHyIMjxq900w5uly/TQWme+/5scWP31+ajvWnaLLzxtdZnxfjZ9Ka1mM6/7FrmWYznr82s3a+7Gfst9Hm/7qI8DpPrM/ihp1am47HnegdhnGUU/Q7hK4u2/nwWBkzDy/La2w14/RM1tjLKXre3SmLQVbqe3a1roxSyfd9CGIe4vnxApMxmH7YHW+Q/4cl+8JAgd0YTH+522e9gcXV5TL3yJRPRnlkvm8CWzAFKr/Jff7KxfPjEHrm9ZxYz3R9UacCH1Fff15vEO51d0v2hV6aucepi/rspj+x7d1L2tBP2tDWMHeqOZ7Tu0FlQ3+nywsEc55h7273VYzd9NFz47R1szocI0IRDziUDrPn1j4iBsMzHoNej2FVyqfgP1p1PAZ9qiRBGc6B7pKCHpy46hwD98G29GESfhb0Kxf09FJO6OEpBrSabTdbGZgrAhn9tjCgE1BIEaGUclakkBt6PR9Ipq80P79cqb9ZKN1c6e/1HY3CrfKuGbtkDIwzTduUM0HWSjQ4/eeVM81f0QjsaY76m6E9zcGexlyXEgekZ6005KAjgnnRhiamG8cFncCHmF99+aqrP/7Q8utX9SzCTV7/yeaCr45G42IxND+3NNs65nl5VRcSrGHNgbzvNzQSe5G0tN7KTWERs67v+3dRLkmhoDHsAvXboogkkYOwdy5u+Lp5nL0++JlCR4TSVsp31GIb6hdJ5Y8rablQREjEyJHV05Te0iTeLtAhfqegP1fEgpXQs8/cdYTa1HnnZrE3d7ORY/vbwVgMtaHBStGU0ckpKeGrUCPHikAr4MCvB8R8eALOv8efaEhn1re43ypW5L0u6ugMYSUSUrI9+kxYfi/vWSY3wzzPIyWTFZVG381lyxbUv/KokXN3jcVaOFTKKROiVDufgQ352M75ZdeV+U5YhyAX87suYxtKOQkHbOMWl6XmB0MpUXeeBHIeBnOFJZJtIkIyJAb7YM5xqD+PMPbYul7aX+wTvC116kFlYx+BnScegeN6/8wiIfavV8GuznnwE8+ASdoEgtdu20XgjzNb5RaEczMxQdPZjc7VsFahzj0IbCMCV4dxrDNGsY8xY0+TS6PZL4GIUCT7ZM9YV4qQIa7CvMeXR6bDjVxjDNzL42epANvIy/lnyeZj8+A1Tg0fG/kS7VIBKsCTTw1ML/fjClzKc1iTt55d6vvWFX0nf5eNeqfCXty+pgKXY/ma6v3ktvGT5//y9Ev7Xdi/2x5z054bHp/SOSb/qfk+Hw3vtBDX1ngn9z+9W9fG+NkX4jUYP/s6fpv82/Pe49yizW+Yk194z6qAnxvGs4xQto0BebnfoQKurfFWrvHjnz38GXsFP4d4Dvvdb3/uHxF8nB+PY3mNxkQSEUopY5N2mLHV4RURtafw1Lr6unb6K/QcdOxyTsYx+TP4EaGcO9qPm9pnikhql2mjzT167r6dbYb5/NoL+Ze6lkKLxRjWNObZ3hjWXGp9Gm09y4yexnmD51v6fVt41okY4rtf47kREYrYIYVNKgLa/v3xpPWS/riRvq+kb3fKNPRyJOU+lINm5t1K//jHv+Qm4ub2TkuKxEpUaELhXXbrxu+6fhNYDxeLrpMUcqPW9P16pcVyKTfpHLjQVKpJIAw89at7re9X8reM+7t7ff/vf2ucK2wM60aE3JhdbdZa0sBd39+rv7+TR2+IeTd/fKXhaqehhN+8vKYJfF99OW7Chxufvb+xTJz4fq+edd5vVtpe08y9vqrNV/8pbLEONyTdTN0SU8tObjArZ9XDT8PQTXPRKO+70JaOy4YmMttMv5HTyQFw3oV6bWjmbhkztuv12q7lXEQ+zst1rM1sccHraMS6GZyY1iY27mwU7FGPrxU+Ah3bOob9c8TkfDtqZr7zyNBxvZS/veyeiOMFPv0t39xludmb8jD6G72WG4UD5ng9jVp/w9d+tsRscLwtMlwNNzkP+lv16JlJ+eRcUgpc0rjFZ09T3zLDOXpZpu3LORlrmuj2JYW63FHuRL2TDi6c275fbxTkHxFCaVBBNhChCNuFxGh2BE1OCNsKnmGdjrqmxbLqyVegx37JxUXfe7chfzwp+G9BzC4lZfT8hEqMNjuGWfnYZkw3J86v0W2kYAHfaKzTY48YI68DSgppDz26xtJGWykR0+PnQltXGz9Xdu+VTVutx2Mx2t55PKbzfnxnNof3i/jg2Sue4kF6oS4VOKzA3Dmd8g4t5mdjm7HGMf5Y57n02Ocp+rl+B/1THseyQfvyeLoC44qN6dNW9eeO+p5tm6d05+TtNXBOduGdWwFX/xjO83HM2j+tG4OXw/0e2/jntzlYp9lexp+/At7Pp/Dxq3wqI8s/PqtLxMPXi7esR3vf8PiWfn8eXxHH127JFD/Pyt4i0+nqPX8Lv4992LPxWPLeHL+qzeG94178P68CbY+eZ/Wx2i3HufFjM3mbaH5G7j5TnXX4lHzW6JdletdfujhX0nip/TE753QOjtlf+J+nAu5jGNOMzDOm/LeepxQydOJyHg0RrzvREX7tGYKVsqVN5N+Nh/lTjy2HNjZ9z7fbDX2mTl23qI1g8/xlu+Ie3k6x0AcqzI01/cCeXt9OtB8sMxqjYNNo+zPafDyaLgfi04MAABAASURBVO6JQni0ncFUEaHFotNiuSS/LP9lXFexya1j9KNYnhvB/tQRHxFRfXmecqo+k78ZWq5osv3zDwXNubLeigqIKEODki7zPc3ZQjNsS7NtQ3NuTQNy++3b0C0nqBMpFOT+7790+5//SsGvJ/BFQIN90s2XP3T37VZb/Fu0oXl4889/saCF3BRMFN7FzzT8LF8kcoJn3xGhyDSkie1G3RVNWpJTUuBvUz8mSynVRvA357WCR0PWNlXIGelZR8ZH0DTtaRxvSKrrsvKyU8+m2r6wvtu//tKC5vLN16+Y8gENmxxJas3T5dW1fBX8Oc8UWQkF229ofPqFNWgMZ2IKvvM3FIFecGDRwND6tRFMU7H6hufGrnUL+aAo18h2NW/ssVSh9pZlcu+peY99YpMjqJGCRNFKSTl3Cvib7VqKUCyY56xA5rm44PI43K5VioGzZR2O4T2vUvbeY6Z2KbNefLixa18RITGPGNaW0LGuUcjNe2s656St59TT8SNSzZVsRZVlX9V/yqjjiydDUkBzW4mh3ZEGfsJnoW6O47HJ64hN5XnEF0FqvMgLvAbnhnNuPsqFsXiNzo35/nYY7wXGZKTY+fJ+Y4IaCkGW8KUk1wxV+NDVnw8B0+ldfcIcx2MdcDiL1ZkoiOrlKSgOyEEJZx9BLKTMG59ZveuaKyVZrSo6cUzEVZwXY73JXQ1mECciFLv6mmW0eRvNG9aKgfM+hap8/MH5vgZ1fUPRR0ECugHy1XfzNR2JztpP5f/q0MccTFPxfKfr7d6RP3DgbNR9aeMoFc6t5ITH0OHl54hxyH1iZn9PqJwrbmnPjef6+AX0Tp3tc2Q/RwnmNrnxnrMC28zpT/g+/w2Pngc+w2PM+TPPPk/BOq/AOIU5urk+lQKy8Rk5eM/YvzY0R8MYEYp4wMD9iR+D3P2CfAB4T93N7pje7vz4JXIWu/elY+YfxR/v/xz9UXkcjcMZrUdxRsEi1X1AeGxE9PRtTxPU84DlwebxMym/l8g/F+4Q7ONxYP9J77o8lnxs/KRpf3hahf0vpecI+n/X5QMN7bDj8xMmOVFIHlHaTTmMu+e/2mj5W2IX4i1dvoevwu9FY7x1jLHvl9BP5TP4ZFv5VZEt1yH4zXiyvkEfPq8Lw9lp9Ggc+6p6I9mpebVDdx/zWPYcjv0L4zGdX4/v1zLtnor71TGv/D1jR7QS7aYvHcqp/XqNrO71sXMHf853tRmfj0ajX2Wjcc6+8Ua6tZ7U8NH40oK9lZ039QBjx2xue91t41hsem5NY551jGb/1GjdMUihPgXHvBn6xeenvQbwglRegWFfnexMcrA4Qajw2M7Gwch74lOxW57HxgN/c3FOxyDFV9ze8FeYn2Ha9maq2vhPjVO7k/N6RncaXlqds7cH40S+mx4MB/pT++fNn1rfq+XHztVT/N25U32SsqbxOLf+sXyOnrMZ86Y2/A5dWTpyTVKqumPeEbMpu+zW+dJx6u+584hQxHHw4sKbEl7reZ0ZYZ28m91UKWAYDK+5x3WzH3/Gbpiew1jftNfntykaBxrDvAcEvYt58OuGjOAsjcHLbv1ZVAppjAM97S/nYjSGaaPneSJsGr/nvBjjeaM9NllEUgAe6ayEAtqwTh1D8tZ4Xkj2GCw3CnE99vQ/TEeEAp/mRYQH9fzObXgSMfBMF/x7NGwvhQr+AnvPC2sMkhkDZyrEcpIpOhmme3qDSawK/xGhiJAv+/FohOvVIMsN1uv8atxQ2vVoIgaZjl01L3T4mUvAvhtqLnf/8288S5u7e/nbtU7cyaxoNHZutObQzb/+qe7mWulqIfMWy6VEYNxK1zdyw/SepupyeaUb/2noLzcqFC1yErWp/u3vBl2xsChJ14trlbtVlTkhf7tyQwNaXCmSMo3AiJAbvrWpSDH9LcwVzWjho9BIzl2nxfW1rq7wRWHEYm+gu5svQkVMtfp+q5wXCv4rNCA3NDe3xFl+/ULsoohQSkmZhqm/bRpYJUn3d3e1AesYW5rVzknYuYnpbxwHxUx9qL+nwXq7Udz3WpCzYT3Lc84KGq9u9HbkGsTxOk3b55I6BrGKeOB23SPwyVpdL9ubtyG+D5PzRK3mnCMp+TCx7s0iqbA3dFiVyMvxt9sNUyaFZbLuLfvjxq7X76ZxhCPb24CeunitOJfjxGKBmy37WPg8ait/C9k5eA1B3tZDKK/Dda3zwRUkvsnL+59oVAdrh8ntyg5KKaEzkCockmCeyMnIifWYh9xaDUxV8DseUx58jvmDSmj4T4waLmqx8bfVORzDHvgDN5iDdHi0sfFgJZGXfTk3nwNSIw9ps+nlBnfkPOg0V5x9nXtZtwGbAPVFEJ7pB4RCCXhUHcV8QEhwNL5YQ0Qac6DHeo0ej6gcuSNZbyfE9476hIPznOI1aU59Teev8f32tuPs3t77W3gcZzilX+N/7Os1fh5sxx4b/SC9UJcKzFXAbwINc/J2kp4zzvn58bznrMC6Pz7jXyUDV/Mc/Crrfd91tEq+b5TzvLdcnjOe5/njtM7N/eMy+hkjPbyHHNYzdPw/IXuAzrwCPYPht7i91nPwMcVwJqfw3CzmfJ3jY2xn/encPGPMb7T5vzbaSj2OV+p5w5j/uemW8VPjeBVj3WP8sY7psV6jg9eoKQTvMfQpryCrY0DEfUz6mB+s+3zg+pl3oD8G02fcY8tGP8N8pxr7Ne4YZwyBTgPkE3fTnI5PmL2huEV+Q5efzlVbo0cn5/EYpnLPG47ZvIbffL/1+Jqc5m1j/2x4TAnZHB5rznPmbHW5jlT1/MIEqgbD57v9WTxwfmPUBoX59DrcXzsKqhNHIPhTPNbVE1fUHqB7JrWvMaPtf0vY36jd0LMq9D2mKgHDYFDEQPU0Q1PKzKc9DmvR82LtA/XwGBHqOnqYwFz3yGp/jf5YRFAy/84lfO5i4KMA7a6IUM4dfZ+NhqsoR5K1G6xveG5Zlxdyv83o0kJLYm/pGxUXZHCiiKjwFEoV7Fuhv7elz9kzbvyFUyuASCFFAqqX4zVUxugh7A1frfnr0bBvj2lJA9X6KSelnJVo2KU//lBKScqd7r5/k2hI/v333ww9cYfmXL66Ut3Qu1u5KXv9z38qAtX1Rpu/sKE5dU9T+Qr/oZAbtU4y0xDd0NDsabRuaOZuy1bBgrrlQinQJIe4WmpL4d2wJIh66wOvY9EtJAqYaCJvOARC33qb+xVRQonHDTm7ger8uq6TWEu3XMpF94aHJOdiuXkd60zw4KrnMBT8LshzQU5KoQ7balM3LZyStuRfaLz2XdL2OqtfJqWvN9riKOWslJNsK2qXiG+/K5qwHsU6HT8iqadeQ474pcFsXs2JvKsOedletgnVuviY0nuWrjhc7NfidqvF3VYi300X8pPJNvVPSGPnmD0HKEEb3ru8WJIau0B+hFDKed/MjSAQfNtHBKHDKrVmhfrwDBDGCtblprFHlGT02BWRJzWMwI59FDY98TO5RgQ17tHghuZxf3u9XrsRKWSY3itAjOcR6ADYhA6RYB0joBt4AhaFCvEjd+qurlArEnLnIy7HicCGPcUJHOQ+l2Yx8x0RmIRJBeKkUE5+lFwLFqUI5F6vAfvJO1JV6dHfUjccKFIe8rNk5sWwiLXsYJUIYprYYZgWZg2Qj+5Dm0fiT81o62rj2ybbvHoUddbPenkBxpvnb6dTvHmQow7HkY8qed/8ZmHl40oXyaUC71MBv0G8j+dP4NVPqik+QVqXFHYVeKO9qW5+5p8TduX4UUOtH8GfGlF52W3H/jna43M8WN92DZ6P7T1vMo+ej+UX+jNXwLvV8JnzfKvcYvd7Yhv9++EYbxXnpX7GuTymX+r1ve1+ntf9+pkBvz8fG9+jUv7xruFN/P90Tnw+Gn665H/phNtrv8f5hVoyxVjzlGys9170mfGrms/gc/Oohhi1EfJyP68C/mzllMVT8lO2HyyLSIoT+OB03j2cT/27B/kMAbxQ4zPk8oocpj/XRIQigHYwPYcqT6+IfMzURR1joldFIfk1wJiIj03dr4rA7pjChB8x6Lo+MXn+WtX8tOulmI4Y9JvMY3L/Bn5OSREh9wPNjxh0cxr45jVEhBK/c3T2Tc+m9m00vWzfIOXcKadE22yjph8R+z5Py6+jP6ZISpm4xHB/KmEX0KKu1nOkCGzpr1mWyMO9NcO/X1gvqLu/qGhEhE3q2pq9GV6rkTyRdazI6KZtub1VNpOg2Z8BsNA/lzdafR/+vd206LRdr+RvBa9pvHbXV7r7938cW4mGb3d1o+X1ja5vvnIQJC/g9u677u7umIQc1P92bmJhXqR9bWkG58zCthQJ31ZyM9HNzKAwCcYS31pkrb99U9ms1V0tVQMQmdSdsdLNNXndKEWIOkiJaDnTaF3LeS+/IPOchnJHYxcH8DOb0cvN6Jsv14qbJbZF235Tm6k9OfUUPHKil7nVguZpwrkL3Skpg7jfSP4T1ZFqg3C7XmvLfEOcxXKpBBbLZf23i2Ox0OLqquZEYEWE02ApRZFSHWFyw4+Q1yKuuoGI3fwN9IobqzSNdb2QUYiVaFIXmp1bZAZm9Y7AF1QEI/tZWFPKWfYDWwRTuyqPX6o8ppxJkbwiUAHEhWiq9D232qxWcpPezWDKopLC/3OBOPV7vUpUHyzAE2gWauoACVuDE6vCWg6ERyYRIecqcvaZqWrQUqhQh8gLBfuiIvLcKnWd2uWaVlsLK+qBR9wrgsFgaLenB0i79dR4TeuFI/vSc85yfsiveSL1mp3k6MR0cibVrqbBGA1NNh5t1DDmfyRNfnU1T43jnOZ0x/LX0c179VLLw4NrXOtdue/28HM4bhWajh+TfYtao7E1dVs8Vsb4wcwxxrLn0S3meHyeh4v2r1mB8YkY07/maodVjdc5pgfp5fFHV2C0Jyff/8/N821eQ8+N9ivqjSt4in7e2kf7XH/K7jF/LsY+TOOi/jzW/Jg3huUXfHQF2pk5J27brXN0LzqfoQJtdz1+hnxaDs6nofEuY6tAq8x4bLLfYxyvvNG/x8rfa5Vv4ffg9b9ti8e986YxHZvChM/PkPWzPMRjCdPdbefGbvrqYRyl0aecBh8BDDil9SBrPsfjg/RCnVuBQLEB8tHdZB4fCX8rhitgfIZFt1Nfc/ksSdVk3u/ByzTeL8KP9ey1GfNZWNLwWMN9D+Ox5BinnSBG3htqk8vuH6mbOcUjpQNG0JsZ40A4mbScrW9RhGOZOkTEPP9QS4qIHZIStP0H+YgrIng8vAd5KKzjUhyKmUWFW1dbHtz/W9Mf87/b29HHRKhI1jH1gC19vA29Kvd/UoQiogpTTnvajAh6WvSatvT4/Nd8C/2iiKg69gvF1vDIm3cYCpvtUXVS7Lkp0fB0Q5G1KNG0DVRXNGP/vv2u7ffv6hLNKDfMctbV1xtlmr2FpHo+MFjd34vYSjmjlxVuXCHb0sC9//Zd9399091ff0s5a3kXLk+4AAAQAElEQVS31Zevf8pXKr2u/viiNQ3WIJnu6kqJ0QtyI1FJWlwta7NOQdOuSyKcNjSQC02ysuxUAfPeecLrvnxRInZBZ3V/p6WbtBHillLSlpg9enIc6ISPnrGngL0bz2zAlgbq/epOd//5H63XdwriJmzdWMxeG4X3PNF1d0Lt3+zd8kFMuIAgkBXi9GxQzkldzqgWmsErhSTnYDuRWMpZKSOHFuPy61c51sJ/RpuaWzcCK8O2xM/kMTRY8cn6rUNYiVi5W+JvoSVN8Iy/jI9Ua0sM25OXD3CpB61X7xE4X8RKXqsJYJ51IUmpkG4oLI8wSzC4B9p2lm3YT5jyeVIaZJxBFWzCc/IXVzINr/AEYSrLGu254diG6TGs2+aWN5Akd2FN/X603i4LkyqsPxQiYK1z8f6zT9pfBcqY+SAMMwUPDWjWeR2TKt1kdTRvBM1cjr+rSU6cUc5iBDFQ7Xd8kmY23HXtrXawaqZNjznPfJWyhbJkQLWBc9ZN6GKgPFhTJuj3uccR5ui5qHN65s3pvoBH7YshXmQxt2cD8vFtwTE81n57zrHYjf/2EfHYnLcRlhrt0fMGDhJ11FHo+Rcui4GlozUwHQ5qY3iszDMerDuFzYjzlqnb5RFc2D9lBeYOzW4hPqQ78v2GUwfUsldGni6vznmo7zeM9XnvGI326PkFP6wC/iHUqHvj/Wg4I6Oqyrnx2TXOMLmojCpQ68e8jZDPv6n/OW864z32vzUT/Mw3hfwzbEvm2OgMLbOuYXqMsdx8zy94lwq4vGO8MMjYRaNf6Opi9gYV8O9fFfxeEZEUe4Qi4g0i/NouCj9vnEJE1DpGvGz8tav3+Vd3am8t+2Er8M9Ap/DDEjsROPg12EClvfZ7ZLq7PRvD7PH8GG09A+dq8PytcSJ+FRG77cmLQlcnWE5HWLM38Wb5b8q8OLtU4GMqwHGuTx+i+RnA8HCbMcZO4tfgU9ip/fhhnLvpH5/R22bAmsa/9lXn/Gzkse4PvRTaCdoDmfmWT2F+j9yYyk7OnYAx9/kC+cmHa+Ig8XOZMWG/aFpYXE+PxKNxzEnwM7Zlg25RSlkRw8/ethtQVKiB9YyC72H0QkxNALsunR4Snnij7RURFV6fa8kW0PaKCllf0PR1UsYC3S224ooY7CKCGa52eUTQd4C2ryrgoTA3Ig26sGj1sZ46D1nXsohQ8n/Ea/OIBxvtLvvCpSIGWdJfdzLKN8bvNE6vrnW1vNKf/8//o9RlKUgQeEHCKCIgi/wnnRc0g63ghp+LU5DVuaQrmslGFsbcVBsuVcHa94pGrTviZbNWT9PV37btaqGkyLl+fGG/zNzXEmsbXEjK5OXNXdGAti9FaEvTNxPzHp4boFUZfkRS/+2bIsgbbImXiLOh4etvF1NBpVyzxHHoisbzNesK4qRtUaJa2wW2V1mr77fyV7/9jdfIndJyIX+ruPff6bYBNj3N70zjtVssagqw6p1SoqnMWn0I7JM83YCtSsxF83lLTdbw17e31Wb84I3raVaueQLYf0pZifVEEJjD64b7+u5WG+y36zVui9zQLquVtttNndtfRFQ6AjsYEcNYnNeOhl11zLMPxwvyN38PdJ1TyuQBLPcB770hyLrlQm7oF54VkYgBz7bJtAngZTPM3hFR92xWOMN0LmZ3i07Ouc7x4XFDXV07y4OzU3b1cfyIkCLp4eKM+jA3BuLhADbGzEj9H3HNMx4JRgzvoc8RZ8U5RIRiJD4g8eVm/2a71oZGe88zpBxXxpR1eC+gnns3S4/Ptf0YfWfW8FYRXcwBhV0YcNr3oC20H6APuMZxPyDc4xDj50eVlvr48DDO8BT9YPEsauxyZDhmmx6JZknrTDGreGFeKnB2BcYn6hyjl+iMY5yiX+JbB69n895L1dH+KnvqQnyGCng/Gs7NZ26nz7W96LkC0wqadz5s7Z9Dj8HykTdPjRHrbPKp9+9Zuc/T2REuii+ogLdzjBe4qCb+vaChMi4Pn6AC451t9CdI6xdPwb//n8J7Lb/FfC//F7/vWYH2/BxGf06k+hPvMH+g9Smv9trvcTbB3fv7w2rKfnVV3/KGyvDDg7YOtfXmV4vtce88iHqIvei5hP02HLUNJHOA/WH3j47/YQv9JQJNd+u8Rb21VsHhGEwn97HXhc+R/yTZZ0x/9vxPLXW6Ns8P9c2Z4lDj7WZz52scW26raUtPaUPvySj0L14b3z2v7H6J+00HPZvHnq0b6Fjf/a+evtljrUNOBL0xWBGMw5s+s+Eer67RCT3jsYY5g5blOSV19Hgy/Z4I8/XoihhiRjDSM5sqFHiFnDbrDa3CjSKiwi2eCGhhR79yQy9yS2+zhxa8np6huJwHg7bMt9utSZmXttdZ6z+Wyv/rD5WbhfwnljfeLJR6grrDLAL4m7UiWs+GFpK4c1O1W9Te2Hp1r/zlq4LGpz0HhR9SkrqrK5qJvfIiq2xWFsuye5qc6/sVi9kq5U6ZTZXjsMgAlplXG4k0pv2t12xrZJGS3JQsLPLq+hr/hflCIq+rheMV9dCZZp9SaPgWLDY0dzNxCgdzS8N1sWDd8CJlL02+AvmGAi7xu2WtPXXI8Jyb5VvmEYH/tVtwZmnBK2q/SNBFhQL79PfEUMCyrmnnDR0RStQpAh/wbqmDN1YpKVMrN9ZTzhI2yTrEc77eh0jY4D+ws2v52hEdPus3h3NSwlfiwNlvQNdasZcpZXl9NjPCtjw4V+tuqImYV6AQEdVXjU8ePSgGuVF0mW+7qo+viOCAbZQZN6u1pFDKrou4Chjd+Eisx/aF3ALaUtOGafMM041n2jg2t7+Us5LjEsO6EUnm26bm7/qRY0pJVY+59fZgP/f0MQL7KrKtUSejB3iOKT+XjJFoT/pFyXDdxzrQqfmPJPvozSPfzB4mRX3e1Z9hm97Oqfd7R9ah7GpQJ2c+BHoNkL/d3dbu8bdb/DkLPuf5cY6fl+r4paThpT4udpcKXCpwqcCPrsC7xPc7V8O7BLg4fdMKXPbqTcv5Kzh7xc839fcC7D3+CqU4tYbC745jRAqNccr2I2T73Ha/D/p3wjE+IodfOca4li+h36M2LQ/7Nu3xgp+vAt67KX6GVfh1v2E236d+f7e8YdbBmBnjydvQLbbHYx55f+Pj6GPSp/nV/h1yfzryReMTVaDwueopvDjVer5ebP1Kw9PB/drwygCf3/x0CT5P/k9kEhGKCPEwgJ8jZfBzb3v9iwjE89DMFRFKO+hFV2DVAPnojurfvYoIuhXE0htcxeu2H++tR1DOeP5GhCKCsvWAHh1+IhpvmBd4FdS1pyfj5nWQOyHmb+dgTKXmjd633H7p9z639S/U2qTGIqZp96E8NoxlEeSNvXnWyzlXNc9N9ATo6QkWdCKCXhFc4kdEjdU3Pmzfbd/7Fjsvb9Tf3Wtze68CJJxgtL67lf/c82q10v3dndhRepK97mna5psbFYLe//c/NPtSDVpolm7R3a7X6pZLbdYrre6x86sNKkFSPrAh4Sr05epa12BB03ODzcoNQy+OxCNCy+VC/oZxLK90lbJ6NjrYkCC3EP+lpEihQgFySvI3irf39woaoffE7uFvaQJbLha7Ju+eOGuabW6W5jTYb9F1czvIqxDDujiml7xRurlSul6q3K0Ut6tK9ynkjXAT17ilNlv8li5J5JV8ACSlLtdv/NqfD9ManY6mbE7ogYhAW7r55z9dFuq1lutX0MvUDxcikByjjgk7M1mL11QYI5IW3YIm+sM3fMVlWWGdC+I5fsBbLBcKIPxY7jW4Rm76ZvQSMV0X6/fYBnrh/cDWNEO9TTv+MAl5bj9bat3lTjlottY9qhpyo31LQ73nvNiuR9agiEGJxwK/gnU5P1j1jpjXqcLdQ0QoLToF+UZAp4TrwS4i5P8RIGV4acfbjYX99vr7zZpl9xou6zQMnPqInzq+4UPPWsfuEjEqjxqO+QPtnKTgv4TcCJ+csiX3HTjzxWBdXpuhZ16B/hSwfoPbT9xCdR9DrvNR/IylKSR9DlB7dI9Px1g4528sfxt6iF4O9un4/pyOWRDz9s/OPjwe9zVoz8tx9KH3qVzGsg9N6hcNNq7nmP5Fl1uXNV7nmK7Cy8OnrsDwCileIR+gy/VJK/CQlp9n/hn0GCx/0L5Qv24Fxjtt+hiGChxK/TvBFPM/s4ztBk+/yuN4Zafoz7HeUxla9jmyvGRxqcDvUgE/687BZ6zH0z/9jTXmVjCWN3pOz7wm9+j5W8C+pniu32O7N/YzjjHmfyZ6bh2fKb9LLu9Rgbldn+Mdxh5rHErGs5/h1I/zvdCfrQLjE9To4zkGvYqG41pPS17Sy2heU8r0SPiMd9JvafI2RoQiRZ2m4Lco+ih1csbDoF/oU/p5OG8QEco5qfbCyCUipPF1xHSck4b0VOiX2d59rYKv2jfCl/MwH1Ie3dNb05trc/NMG6aTvn/XFQ3d2kCLUE8TdUtDbEvTzkodjTU30IIGoeeOX2imppx11V2JFWnZLVVyKEWSv22qDvZNp03aQoSCZmiBJzdJQ9IiiZxpkG4kGry563T19Q8p5dp4tTBS6P7vv2lK36ps+FDESFJPg8t/utkN6A79FflaP6GfaWT2NJ3TspMbsust8QlUGCOCwm/VkbcUStiKj/6V4dME7mlg57wQdVWkpAV0omkdYDgHIV9BHMujqH4LeHm1lBvlaVvwVrDt6p9htk7Cj23ciO2cG7nIPPIx3/JCbOt21CAD00JeWKfRE9yek2XhHEqtmxvKbpyXfqsEn5uEihJNWMP+e3w0eF5osvc06U0bPflEhNzANt/xzK8HihxMC7nHlLMSazBtuWseKUmktCUH5+h5Jn7P3GO2TaBThHphWVvGvsI68mUZRceNXVmxjhHBGOiigF6k4FHyegr6dcJDxI7PIfc+w5q9I0IRD2hKmfRgi82rsO8GsfcVQkkhhUcdXmE+OORK8CNm+NpdTWafKUuMta7aXczNqzPoFPhyKYzK9IMnDZ7v0PL2uGM5n+a/cC4qm/2nwKyb3YMurqvdVeF5D7Zp2Fs414Y9c0qwHgHnOAv0n5kLFpMb/45xgInKeEoNaj00Ctx403GsM/Zh2uYNnr8npnmN5nW/Wx7TseY/ZY7mI/JBlXqaf3Q9FjYcVXqegNc/NXBui8G87P7HBw4v/ojpF+Qx4J51s6SHr9Pv/DwsGBfwTs5R+SH358grIhRxHE+Vxmf0FJ6y/xj5tNYfE/XHRjmxZr9eK0hvDKaX+/wK1PJSP9fyAIcuTj03LDvQrn4OOE9PWh5Pa/4YjZofoY+NiN71PhZ3yj+WBO9V+/evObraTZ3Nzavi8FD3ee7sjHiD5vyj7eclA/eRHL/1+T6If6XHwp78QOx/fJnWtPCrhlHL3so/Hg8MJufl4OegiezRzzIHjt58Uvid4hReGzBSaIzn+juVm2XP9TevH/PsR3sx3asjZmP21OS587GvXYHtCQAAEABJREFUGbrw+8SPxExKb8p6j7U5wYiHPX+LGPb5O+ItavcSH37d9etKfSvkNcajwadX9S//vcTnu9vwWtsbPGf7HQ5fYjiTfn3wQfLoBT2ChSPs9eBV+tho3zNA/eR94NP2E+0qhz9he38qpvw2b++B+wI0AaPXzFDv5t+8AyBF5veAk6DOL9pX9qnsP8vgVL3w5xCyrHeZ2FfmGQ9Tu+fOnwrxlL/3tn/K/7vJfWSNdwsw55gDO2GX8fnkzO1fH6DLGGO9ET1x93jqkAfPGxb9ZvPH4R5xavxHXNXXBlKJCEUcx/DyEPwcPg+eVge/vumVa5v6a/Op38b3yBuOJPIzgl8MDNNGy0fz18H+P2df59zVWIeCep56qb3fDGPPHKaKeOsEzn2wS+yFMcykxBqM9nJt2mhz63kNw9ir0RFhlqLWopKPHuZkEaFMj6rJIpqfYdzn5nMleKw5gExXaLgQeer1UtbK8/Op8rxhgQPgFpl5ztuwYqLplKpAcrzG9+i+62LRKeKh92WbiKCm+PQEWLf2ZRXyGfE8UhCZXg6PQUtpy2fkSiiTh+VQGo/WT5vVvdY2WHa6czMVrauvX3X95YvQVgQeAiar5FbOeGZ+dX2t1Xat+36t2hjkxSRu19L9WgXQydU1jeHe9N1K3xdS/bd03VhkHTllGoK9hP8aQ8MVgXPkW5rM/nZroREdHTHrN0iLgv+WNKw3NKkLb6BX1zfk1JGr76INvMyq3cB1/EJeG8wX//yqVIjhRjILcZmYKRE/if9YV6Lw6y5k/UK8/m6jLU3TTOOzkNd2s1HdOHy6NrZ3QbfUb02+rl+hwdotlrUJnGmal0BrB/+bxhuSWFdI6yi6pQHshvaGpukaW8N/ZtoHK9jQiFBE0LzeqMPf1dW1lsuFFuTkZjZSeQ0eCz56GtlGRJBiUU89nKMhFSUayc5LimqXrCcuahIREMMdAQ0iperHa9+S3yAdHiOGGPYdEfRRXGDJuXsdG/TdpA7UnWumxhFJAWApIhQQhvfJo5vgztE0ov1tecpJHXuUOQ+RRhr4SeblrHY5pzFd5+i10TJ7CDIIJoYqHTwOVM8+9z4HnEFRR/FMq/bUSoZ2l2ljN50OrofxiI/PLfu15SwL35rkN9aPSNKRGIHiA0LtP5lK1MR+iXXMXr6QR4SpD4DjhLM7idclEpgfA6LJ3TQf2D7LhshxHpq5mh+PM+IPZb1tDvbW8KHLqMFaZI+VMXowzxixLuSlApcKvEsF/Ew7hncJ+Is6PVZD81+yZNs1PMe+2Xh8jt3H6TqzObx3BnMxT/HeO5/B/6kMprLB4vBxrHMoGWZTuef87Fl/Cho0Lo9vWwFX2HiNV9sbcz7MP4U5G/NO2Yxl1r3gWAVOVeqYzfP44wjPoZ8X5aJ9qcClAp+1AuPn/TTHQRa8gzeo0n6cYtAYcwfO8Djmj+lBeuxRR66A/4CoOQ2Pgm4YOH7UM69A/zEC3w0a0Y03Hi2f4kH+INGRK+AfR9To4vEBesEV2LwEmP0S90vW/h42n6OY/syy4SGj8XrNHc8bbf7z0axfPgbPgDkIvs64Ah2D4Vm3bYIGzUnUHKomvj9+3Od2Vh6k+G73eO3jIMf40pZ+VIMtCj2OuT6I+xLNi2mjzT3a9hjsc05W6JXU3or7KyDRBzG29DncO+zJLeipWC9iiBIRiojqbuh7STH6z7MBGl1BVy2Y+3dkt2j83GM6czvWhl7SFpi2SqtHm7u3ZZ02t05EKEb9LtMpJ23Wm5qd+3+L3NUvhlrfGRR6V5VmvRFJEeFphWP2rF8KpY5m5RIIg4xTBy4YGf16zV70tVHrf/N3saDxSBMycKiU5W/gmva3Ubc0dmsji0C2DeQpshLz+2Xo+m5LoYpWIumbK4WkbNn//I8Ko+Ovdt9GrvZsYKbJnGjsWdkLjgisuFl4lzr15OmmZESQztDo6mhwarWpTehCY9Y6ufoICrZWzRHfwWHc0NDFVMUbgq/ALtPEvhK+rxfaXGea4y6ndE9z3JTr4+a0axPZRacBnpIWxL35809FBP428rVxc5dcFTRRaSQu/G3n+60y6O5pJhPvqiQt8eP1DPmEcmYtklxTx2sQCQSySB1xEm4zY7BHrNT5p6yUASOqlZ/ILSIGPfuszcZSn5y5wx59N5ZThrYuQE3hkTqZxpGan559rg3kGOJaJWNrvZ4zVOXIckrVxnaJOCRgFVz18Id8zEN1z7c9myrDZ2CQtzhFnrsh63qIKyJ45HYSBjXYy4hvfaQq5OUnXaPriH6PfoN5gldtIsmjcxdXxJCD11aBXY1T9RPp9piSH7rH7qpvvynLT0DrJXLMu9o5XqSsnJJwBvoBVjyA4yDjbKPwSGJpg4XFubJnEaHAd4NlFRF1qPlBeSzUqwHWyTtSqGGv6Lo07JlvSQTOGiA/8G61HY/j8Mf4Y50PpR/tQ8vwQ7N402DBEhre1PFncsYa/Xr/bim9t/93S/x3d9w2bjx+XE3GURv9cdEvkX6bClwO12+z1ZeFvnEF2nPH4xu7vrj7JBXw3hb/DvRJ8rmk8fwKvKdFPR/vGOC9/b9j6r+66/a7scfZtT71umF5w6yDd2a22B7fK1Q9v5fXz/cq78Xvj6yAD/fx+EdfF46bPJY4xHs+Px9HPOTU+HwCzueb9TPrI+Oh0XT29PM/Ivho/gHTWFOPbzZnfUkxuOMzdpoGOoB5xqDx7MeIUEQ8264aeN8bYCT8NDDd3xGJfkausNy1s9D9j6SQz6F5hV6c+YZpw7RR2FePRuCPslAGHnMw9gDawgkiQq1/I65CjJ6mp/tH5pedX4/VL3PTqNJ+KSI7OUfPz0GP/0hYEXes3+M3wcspqesWICsiqAl9I3qCzkdc2T0yRvepUk5Qw+2cDM88llFvJuIhnvtYOSWlRF28Tvo+ttkSw+MY9hOR6jpTL5zgNMEwqiJJFxwYEaEtO7X4ciP/qeBg4/+iaUs3VVqt1W1KLVRcL6WbpXrnHqrfWN2K/646Bf5j2Wn7/U79tzvs7oUzLf/4ooR/gfvbW3XLBY3WO/nf1TX8b/puaM6u6eBv8eHcUs4472uTdUHjOuWszf1K9+isWXi6WigvF/Wz81UX6sgp3W1U/rqVcshrISF0Oi3IKbpOKWexLORJQZN7Tcz+dqVYbXW1XNZG7PXVlbKibtzwjWAx0+6KmvOGNShS5XU3X7SggV3Ef65nwAZbsIoiUS//6WjXa4tJT+41BvGxUCannDJGw52Zb2ko93fUbrWSaF6LPfLGe0OrFr4VfsA/MbtuwTQq4KjnkGZqtt7SCIcuVbdaPjw0HvacEBU3D4kdKSnlrOR6EN/f7nXOESHXI1meQh317Iib0Y1ICiBf+HOehtC1XORf/WJnvcRoVcu9Lz1rtL5950Wnnn1JPFFsYz3LDNNjmFcbteRu2hD7MNYRsVLOSjkrclJPfgYDarGDFGH6cIwYePKFQUTs9cyaIiHPmfzZY9e0yrGro+Mjd7N/S3PeOVT+9MFf5wdB4zdYywApNFzeX1Mex1BKCmDZKUQMnvxoiL2xftk970x/Dji7KeYyG1dhSj/WbxqPJQPnQD4OP4jZkdEJm5Hv1A6Gj520FTA6vxcHt7HxYgcYksO+YqdoVCe3I08xUfkFpqdq0mRPLbPpnRqf8nGRf54KHNvHl2R4zNeYf+i3SSq3PgHh+OeYk8/jqn15mK0A9Ttau1mDJ5hjf0+oPike+zpFP+noVQr1mL3Kw8X4fSrgM9Hj+hSsg8rl/tAKtOfMeJwm4J05B1O7y/wzVSD43W/A46zO2V3rPLa8cC4VuFTgYyrwHlECp1PAGt1j6Yi9J8fyRu+FH0C0mONxGtavXU9hajOdn/I/1X2f+dwKnhOpreA5Nr+S7u+7/rmTY97Tu9tq5vFp7VMa9tBwSu+47HXW4uefAXrR1aJ7fJGDdzVyVg1vHcg9hvpXZ+mZmbZ/j4bp02hZPYz+lu8GXx4LfSXbe+zpd5jfYnX0QCxr2HuI1FgKaGPPaAR8n/AKDN0XzPT50qS3YdvSeivYRoQiAorP5+FHBPOHeFUw8+D+SmEtXgMGaNTI6s3DD4z9XZgbEbHnjYktvRTn67+Ku6Uh29Ejkx50Cz0WN34zvS09cUUKjcFEEc52MIxAHqnyErTh3Dbsz4Z+WE+uOaX6hdUN/aYUbFJ4YxBiqvvbu9pQtdCf73U0/NKmV/56o5Bowq31x59/SilLJNzTkHJzK0fSPQ3KDU27hL9SQnVR2Cy2Vl9oGVk5JW1WNDH58Gt7d6fF1VIbbYU3rWgo98jTstOXf/1D+cu1uusrpZxBKLoOb26PSonm6u3td2LQ3IW7QLakSStnaR/ktlCi31ZghSInpQV+aAr3/RqeJNZ+f/tNhYUG+v0aX2yQv04Nq/7J6NQtUeu1QdfN1i06W9bMklTgWU8q+uOPP9TRvNUXmq5frvT3f/6tFQ3hwuYLFDZ59e2buuVCmZQS2LDenDttE/khd45bfIo1eNMiJXmswAda8gZuod0wrM1Z/JgvX9AFWb+DAgm1C/YqIqptzwEO/DrWxoeC/drbcAZ65hHo4qPx7afmUAgA36Eyax3iUA0as4Oo1P3oqWHPehLrMoRNs/do++oTnUbX0Q8p+ZGSFjnPgo5tCj4s8OjmboHvOOYZVYckIsJT3McDyCNi8BvQPb5s71q7HjbosS3so4KZweA7IhQR4kHWiYDW6HI9p7yReE+iV2nGZP02UqvEGcg0zavcD8gU5Gvs5o7dm2+QPwVCUiTT1EKgZw3GlnUYPAVV1zpo8ji5Y7cWRteawyavU1y1nvYNfep2HRv2evirfjzumW9B7PI92xX1oRY6wAlj3Ltmzappel7pZ8ptZ1Tbz/DgFytjX49pUixQO+yGNj0Yq9kpBcuq0okHV+YUTphWkWMAzr2MunHM21h1PvXDYXLTUnifjP1ejRWaKes92Jg2b/KxzZRuOpfx56nA3B6Oec9ZydhuSjc/7TztRl7Pi4HYFu111e+bRpsPI0qX+3gFakmpop/jBzhu8qSk+Xn0mvGk5WOF5uvY+NjidRxKcZD267xdrN+1AtPNOjZ/1yR+befHStr4r119ff15rZOL/YdVoO47m1Z2eCrwsdftxn/K/iL/uSpQzwcptxHy5N305sY5w6nenM4vxGufabSny3T8hZb6cy5luiEHc5ZUz+vutbK9Zo5HVN71rvGJMDfCVkj1V3ddrksFXlKB6cEa++Dcj6dzdDVHb/ycqPScMrypPqwPvWt8IrYR8py7fo7N5+LD6zmfTPQNfGLhzw2fcLK3tw8QEYp4wBPm54tZ1/gl7HzDl2mm2hOiJ8Za3DMo9BUM08ZzvAZ9ioioJqZNeHSMhlDIe5AYjUItB73w8CQiQpHwEeyftQOC/YtIEqB8alfteYz8R2DHPNFb6ujzWa/H1jnYvqfPEaIWFabwjc2W/lihLgONoy8AABAASURBVEPEwsfMvQp+DNfISI4NT0cu61rU0Z8M8s/E39Jnc+/Nc0OEa3oe3Te1TQQCEydQ6BfmnJRTUkRUNPWIYR4RcvO9oxeYoCOiqjj3JBK7/fe/dfv3N+UvN/ryf/63FlfXWiyXiqtOSqGrjaTvd0o31+pDFIJirNdKNGjrN3+/3Sm+r3R1faOOhq2bpCllJRrHgW3wpNv8928Vml2LRYfOUrSgdb+6k/CnJHVXV7rC/w24vrpWRBLVpqG4Vs8GpeWVemK6i+4/OV2gb2jO5typXHfK/pYvDVXdrSSPbmR6k41l1obG76ZslboktlF33/6SkNVmL+t04Z1fRyPOcVg2+W7Vk3emYAVG5z9dzQYGtMjbG5VTggzd08yuuL+v9DUN6uXNF/lJ7XVEYMApjRgO4wq9LmdyIBsaqM5F1CzD8wGR9fhEzHlFDLZJknPJKckN2PAe0YhNNJUjQnJe6PiOIA6Hww3dLZ1+N+a7rpP9em88RgQhk/x/aLQ4ge+EX00vH3Kwpe4ZedULZ3SoaD+lPml2fGKYwpSQSQvytQ8mlIWDIS7HzIOvLQ128QRBiEooWJNfONzsLTgxHRFK6GfOUgTrNN9gPzW6IqLOEv6t27vOcAYuxOju8JV39WGbRpJGzlntZI5j7KbOvSKGNfmFwkjoeGwYGvkb9bzQ2DQiZB21y3U02ryNw6FiRqaJvHaIGOhgHgGNhtfOcPymbjXXiUZEKKjbhP0Dp0HsBsh3vP1z0N59C+lxxzxHbh1jZ/LJBs7No4y8wCkeKe0YU71j8536mw/H4k35bx74XR0+L/up9nT+ONWnNR7bXDjvVYFX+K2v/2P7uefzWP4SenpaHuZFpnc+TRq76WX4DBUoJNEA+ZPcPkZj/CRpX9K8VOBNKzB+Dpyi3zToT+bMvwcac2m7ZvX3aX4fNH0Mc7aflxe86x7i8+Z6yexHVCAIOgbTk/dYt9GnDJpOG0/p/syytr6nxp95jb9+7k/tnuXvWwVHmOI1Ed/S12vy+FG2v9b6j1dxus5j83kPY+15jYE71pvSg8bh41TH80ONp2a2GOMp/al8bGt6Kj89t8UUpy0+UjrNzPNT8Qu9tPozLp/1n9Kbk6UINYjLdERSANMG7IO79SwOmKOJbY0Rq5L2lVMiHv7heF0NTM+6e/pYm+1abpqalh1guaFPtOk3MtwbglXviJ1CnT08WMfY0m9xL2xDf3JorwQuH2CdHt/uz0WEEMoXlIc93Jf0lwjtK2IqlSzfKyN3LybsLKQIHqRh9Ec1Gq6hD5UHPqyIQQ+y3hGxlxV+v9nQ01rTM3PORlXiISJ4fLhrrViT99F6RkQo+VupN//7/6h+exZn/bdvElWJvBCdUkg36XDGsKbJKa6721v9/fffNK62sqNCgxZCbqBFJvkFoFG6wmyLk+2yU/afe/7XH+pptq7hr7wJNJALSeWUtf1+K/qdivuNyu1Kq//8pdVf37R1M9dNKg5BonkYHFJSUPDfENvfxZW8sC15rxZJW8dIkr+RbPsNDepMg7hb9wqQI6vLnXo3iROKOOzxXz9XdawKyX+uWX9cq5B/Rzcn364Vq40SjULXK1HAxZJmNuOVG9g0fa9ubnTF6M0uq5U6csa9IoKYrPN+pUyN3Aj1er2GTK0igkX0oFR5BHOF7Eftghfw6pS9Es1YsQb7iYjK9uOWmkaYkiISW1Nq49WxzHXekUIpknLKioiKLftoWzG2uBGhQoxqS94RoXpRo4jALinZFzA/YqhnYS88J3gd2kPPoa062DtG7xcyaOGr6Sg1H8MzoyD3/hR8FuiCD9v5Sep5tbNqVEqWD9ToEbuUk+r5pMmfXHMFobLsq7BmoWM5LXn5LCFWuwrnI0XINdrHtBCehzEs7+2PjcFlrbNT8xm1rOnmlKh/Qo4U/42vSJV0rEowd2wDZSnQ14nLtTghbqLCOfG6jcqzXyfMGORWeU88RAo17FXto2HPfEsicGYwvMNdXwdO+D1Hbh3jhJuPFXk/eN4MQd+vdoP/y+NPUwG/Vhg/TcKXRH90BS6vHm+wAxcXlwpcKnCpwKUCz65A4edY/x5VYRqMnTwlH+v+tLR/ZjN+2gVcEv+QCviMGO8VzL6N9/J/8XupwKUCjyvg55zxWPJ7cLx24/dY7a+3Su+d8dKV2RZEBB+HH8dL3Te7iEPf9WdOPkttY9N79viUAWvzz7FVzT/f8jm7dnDsfW+gKrz+IbFOo3mKGNbt+dC3oCtC/8W0Yf45sK4RMfhz7kZEiPYILZcC+r2rQgzDDI9GRLD0xD4n+Sr0VpxrTqnyIoIxLKq+ImI/jzjUSfS7cu7QDeWMLA26ztEQV7K96HuxB0zpD209KGLQjYg673JWTqmuY+BUdn1wb83r8yQiaKkNPnrWFxHVrqf3VeH1kEvhXG3p65lnWlz7kTNQDHQaL9JDVJ+H3rKq0xOvpxau7bCIRJ4Rg771GlIEyf31twrJ3NH8rQ1AoUhzcXt3L397N/3rT+nmWiual93iqjY4r2h8+pu4Wm+1uaKJdrNQf3un7bfvcuOj0Li9odFWkNOJlfVo1Q/FIqcFDdPF9ZVWNJX9jVMislzUvt1qjZ/l9Rctr29oTF/X5mVPl3tLTh1xbVtoIKebK6XlQstVUf7ff1DUDE2haSD36C9pvi6QZxrCcbNUvlqKPq4ikrrlFbZL0dHTipy7bqFMY1e7Ky+WWtIEDxrGoum7cRP0Gv1FJ38LWYpaYB7kq22KaeWsO9YVrNHrsiynJJatYIwwV4oI+T//Oegt6+lpyIVz4EAUIK4INACkaqxGw7Bf/x8IOFFirW7UwkaPm8Ng+iEe+ZJB1SeRwkFh8+tB2euZ2GHNeo3dtPp3fm3ukePloaLHnwl/0zalrKDGGuWaUqhBXFv815ryhGA63Ojn7CcUCQ4cXAzr71if9ycidhJVmbgiQqnLSplzSN2SfeihBpD1dr3c9N+uV/I3jd3IR0sJe0rjW9vNGmwr7SyMasxDRKhjf1Lu9rFhz94RD3lawX4cJyfyNJo8kmRIQx6mqYnPQ85ZTaaZyz6r3DY7eYYekPGH/Y5/bIiUHkS7M1MZEXWNkaJO3/bBmZ+DuajOZ4w5nZfznvL8HHnTfXk272HZsvL4Hv7t86V7a9ufDees9Smd+TV7h4x56ct8Pvga2z9wL9RHV2C8D0/RH53b43g+jw2PpRfO21fgqTMxlr999MHjR8QYIk0fx5Gn9FT3Z5pfcr1U4HNUYPqsmpt/jkwvWVwqcKnA+RV475/T3tv/+Su9aF4q8JYVmHsPnOO9ZcyLrx9ZAX8ePsaPzOVtYv/ar87+LP8cvE0tP4EX91caSCfC+wthHsNr7ogYPusfja/x9x62EUkR5Inz2IFBOSUPB4iwxgOr0E/xrNDfcF/FKGWLP7o/8CwzLHfPy9+W9dwwz2h80+YbbrpuaNi6D2raPMM6G/pb7hVFDLmY12SmTRsb+n6JflViHRGhTB8rdj2Xnp7sFv8exzYaXck2O9uqw1waYmp0Wa9Nm7R3r6wQxPrdH3/omiZvphG6+v69NshEt3RDI3VFU6zQ/M2Rtfm//5YbfzklXf3xVR12Gb1UktLySimhg64bSxFBM22tzXat27vv9U84r/CXlbT67zc660WLvNTtv/+riKSgybf4x59agp6YhojTk2PQeHWzVzkrkBcKQ0itibVRL9Go7SlmoYDW68ij0FC9v7sVadA7HTriLoJf6M0sdyutaCovaDR7Xhu7vM/XQqIYxF5h75osrpasY4P+at80JWNRDDkX57GicW1arHHZddrQULcPw3o9hyKRjBGRiLC7eRLn6+vaOK8ccgjWWdCvcx5aTjUgc5GPD12PLQmZo7BP+89JETR8Dw73tpoWatn8Eob92cAvKhyGTM5utGKspRvt7IfjViBPOas2TZtfxiByIQePxpb96NkH04iGm1wqsRtTCqWU1BEvAk38yBAX80IszyFhPNwR6DIN7A1IUh141jciDtdtHcNr8BgRChMs3ufLser+wKs6yDNnyP4rmMtA7tv62r2gjPmWNUTUCKj1VaU0/apAYI+RJMMyQ7sLuqcWEfYBmFeJ56xb1FrIKxDYtwHJHfJ5sL3HmivcY3dbt8cD3Z3/4nFnXIhr7KYa03WRzm8O9jGLnnMH/MSYRYt0enSOp3DaeiL11hhmezyGc+TW+XTwedolVdfGXA07/psNNQDe5kbY9W6x58aq8JM8zK3xTF5Tm66U99T6tJjyD+bNeDoeKM1Pasmxq+O8yjncU8+9c2RPxTjHxymdp/x/Djn7UDf71DjK1GdjNFV9DuuZV9v4Y+OMu5aeRc5hjJrD2JeVLniqAqfOrmVDWSm8/6/KkxhHetgH//hwErw3O84xPHglB5/ROtj/g+RVVPU378GiYf3IHXIOiE7dxT9LnsLJ4vDzyWvlp5L7aWVzGzHHe3qBhfq+J3xkT+LpFOc1fDiPwRbHZOZL1jgL5Ynn51Pyo0Gch1EVTMyj7H7uf+lY3Z94ONfv2EXwe1BEKCL27LEfMyPiqHyqa/0fhyD0CbT3WLQO7p3J0f1/6qXrzHN18rnjI3OQ1DMmtj2GZ7h5Mr9jMQ74FLPV+WB8TiJHdA/ioPOs+UNevEzyO7d/ZeazmvHetefnmDdHN702HuiQl4gFYNc4OqjDIBPyQ5APBvUMNr/TsclfOOonuSJCEQ/4LGnXvXlh7c+xna5zajOVv9l8dz4fnhecxfFr3plrPprPyZ+1/STeWZqcw048OxzoB4m/AMJm1vkzmTUXfO3q+eh5f5JP6mxAOYGnsjlla9lRe1J+ixK0nwWmcRr/vcdp3On8eHxqPz7vj2jeJ+pr8RG9I8+PGn9uz6vg+Q9H89/Ff8ojR4sFtM2O+t5UeXXz4c/lOuJZt2IXr7xynOb7lL+9Pnsh0F5WTBttPvWzX94u372fdyBabLtudBvdSzA/IimAacN8f5mwjH639lrQGvpYO755RvNnW6PO6dsVb44ZMxjHs9h+QvxHHu5vqL52aYgnKeCPIa7mv1BHpgf30Ajuhcc9332pwI9de401jkKJfqIRUVeowV2oXYW9Tbz/ex4RihRyfXr6bSnCbLXRE/tOOSnjN2KQmz/Os9EdPdkud0opqWzJjFaeQPic2wjYd6GWdhURVdf+Iw2+I0I9e5JTkvleQE7Qi//Pv1RQ2vzPv2WnXt7yn/+Sr2IjVpr8LV4YOTD4eiM3TLvlQhsanuvvf+vWfw767k79/T1a0hBSEvZLGpuLq2sNV9BkvlH//U4dC/Bi0u5PJodCTmqLj839nahW3V/ho2dhK/j3t7cqjCKWFBwfHpGLy3Z5eaWIUDCPCNxRLGiZ43X0obwNJQpxv7pX+XqtJfFXd+TNRmh3eTPXNH79J6/9VW5eSlU7+jlrSVO0A/73fuULvxExNEyXS9U8ya9jzR1rj30KZGW6woYDvKkDDO45AAAQAElEQVSBD7EZFECiaY07+RvU/lZvkJd9JDMHk+ERG9t2NMY367UKdrbf0jTO5LmlQR7VpxQR1IJRkr+2zsmUZVt0F1dXWiyWIjsV6rLF13a10gr4/2woxKnAvxvYxsYykLvFYIeM01XpTFM37/jDBhJ0fAeRgOOL0WsQMSp2ej1Pph1ZB8c30UbTRgS+TIwQEbhlvTsf1QZeU4kISs05TqF6gLwf8LRLNiKqvbg2rGsLXBem+9s+jZqzc99LdsTOR0TsGJOB86wdettHOlBI2BlVZyI7UBxN7MZLCNlXUtT/xOMDNHcRq7Gn62z832EMFmkw7G/Pp9gLIaYyz2F/0tvZNTjFRo9H8z8K47jH6Nflcsxr47/O+9tZP86ncTzq4Dlszkuhy/ULVGC8+17OdG7eUxjbnKIf/DStgTPMgpM5hpgfQpfrwysQRHwuMDn7Hvs+2+ikYvN4UumFwub71PhC17+xmauZWP8pWAeVX/j2CqcYL3cq83ws/1G08zgHPyq/Xz9uW+E5uxC8qw5oVk+Pgco5QO2M+5inM0xPqsz5PWlwRDjn53xe7Os7pYREb3AFPp6PUxY4HN1Nc8Q6IJt8Og5Kh9xgzccgZI/xmBNS1dTlulTgXSrQTthT47sE3zt9SfRDm+B5cj6E9mPoxVdgGfh8HYSHj4He8fLnuWO8Y6g3cB34eAvg5tF9yu8j5QPGKUvLDpTPmAQny/0Xj4aYN/jz7nPQ9IdRP+QKop4D1I7e07Pp/oB5Rw1eIDjmr9Cr6PutPBpj18P+aL8zKKmgO7dePeNqcWLX/xj7s5v9PIUChvNgmL2LD8pOEhGKiDpz7ymnvPuya6n8IJ5hvkc3X7f+t4KLaHEVbeiFbphLobBuSooI+XIvZ0vfbbPeqKfxa54QOX6hH2W5act6em2Wp5w8yHyjTkYPgQP3/5zDdt1LJeS1Dvz6KF8R0OTjfw94S19vvVnTw1sPfcsuW6XCfOuwHAW1S/H/+zdN0aJMY1d/Xqt0IbqYym4M3tAg/fJFeVO0pdGYr6+U4LkJSx7S7UqL6PT1jz8JtFa6WiotMn21onsaqEK/dwMNBIVeu9Fai5eUcpYbiWSpb3/9TXF7ieZjyomueJITjQhtaQZ7wTklXf/xR13Ef/77b0WE+tW6zgNZzyGlilrRfB0Wl9TRqF0slwoJUdF/776p/HkjfblRt0brP7fyn3e++vpVohiLP77KDc7sJib5Lsi/Y91umDoHb5zHwJ/BUPN2wXsfenSX1M1wM3zLer2p9ZvB1KDDr20qdgfAcpGKyL/noNbGcs4KNq1gc//tm25pfIv1Vrv2wCb7G8CeFg5XKCBD1V9wqJjW2pNXoj4BqII8IlJKoSCHNfVa01R3s9Oyqhshr8HN+44auh6J3BO00VHTnJJcK4LWGgxxw1PCeEGQrEn4Iil0ino/KVij54bnPbkbaO/vzNo98bqs02jPTY/huA2V73gQ4fXVdMjFeVBkiwp0IYeIUMpJ9aIOiCvph4QsIkh9qKe/je3aRITFFT029lMncw/WDfsPjk8v+7Sa97gnvkfvn/2YfxTkq4oiUSscicQGSAr2QZPLLxgT1ounrrkRKYhFPcihzavTiDqc/8A6xsU+33Cn2ezbuGO/5WDXp/ydI7eOccrPj5LVF+9jwZ30FGPdqczzOfmY9xza/qYY209lnp+Sj2U/A+31jPG8nMeWjf5oD8+Ld9F+eQWe+9r78kgHlj5YB4zL5FKBj6qAD98UM7Gbyozowvo8FYhIihN4caa/6f63ZY/HF9fwExjG5PcO/+5hNP4nSPGnSuHsc9EUP+vq3iS/d/z56VR+n6amoYgB/izDiDicP061LayNjzV+J45rdgq/Uy0ua/34Cvi98BSOZlSfvnFUfFxQDRG3EfJyH61A+znl2HjU8A0Efl2auhnzImL/+h8x0FP9zzLfn3E+O/caIoZ8I06P751/xOviR7zO/rXrcx/iFBL5uUfhmhv7eDz9k1KdRgxjoU9R2J+m3/hVaebB8oZSbekBold2PiKCmRQ7/+Iy7f5GBLIEGFPOtaPQ48MojAbqCnJ0nrBkpcCXUYjREPYjKeErPNL7Y6j9Kusk+kQRSFiz+R19Po+WRcDnNm1stxslejKmPXY51/7PWN8yn2fzHoEYwefzIfdaSJl564HlxEocD6MI5KwBkrZQkX1GYAU6+nT+xrBjR6T9OiIsT4oIzEodU/nHjb6t7+Vv1+r7XR2/39MYpY0rI6FM0+dufacNjciSCmwCwuvYrzsava3pWmXIS/RYbnVPozZ/uVKm4Xrzv/4pIkoicUnp+rr+W8KiQH/+63+p5NCwQaFgoUsaz7XZTDgvbnW/0vb2rsr+8c9/aZukQJYyRclZ3dWVNt9vtVguaxNYuyvhSxFyQ/vLFQ3ub3fq71Y1p/THjYIm79rfBqZZu6UZqnAaOBYja9zS0U85M/O8lw+38wvqEhGKCGTUY7cZTASzboi43NC9Yq3+ZnDc3LDEnW61Q8HmDD2N2kzumc1z49Z/c9wNQm/mDfao7G/Xw3+uet9Qtg/WiWdCM+G2XfY3cTnM1u85mJkmrtgboy8biQIu8L1wXs5/l1NE1Oa8vwlcaHSKq9CM7mnQV9B8JhDc4Y4IpuyrdaEHrqhVqYfP80S9DNNjjHmFevvbzEYP3fQiopK15vixXmUce0C98IzfkmdPXQ1R+TYW6AGS91K+AiPGQh16AFlvx0RdG/9fHazP8ohQdm1zJyXOxkhfvoLDyVjKlif/Vt1iKbn2CriHd8Rj3qHGzMzxjBkRu0CUHpQZ6Qxr5Gdfixm117OcT8NLvDXb8fgSP6dtvBsNc5qWNf44k0Y32anxx8q8goZxJm0F07HpTPltPidvvOeMzd90bD6m/DafkfO65tc2ngRN+CnHw11o6+GVifxLhV+1jmO8qGY95j2Pbh6m4/O8XLQ/qgLt9Hicxpzu4bH51O7puaM1PK190bhU4K0qMDrDvDYOr+/mHfd/OafHa/M7SLz/77lOn74pxvGmMs/H8rek7XsPFs5nCDLeMsbF189bgXY26go4H/VnY4+VMf9gsTEvfT235TQen+PVuRnPsXnQtWXDA/ctqdd5H1dlSr8uy8Hb8ElB4SAU3M0B9uh+WmOkfCFPVOAiulTgPSsw90x9zGuvTh7PyWbkYf/z9zl2F53fqQKjU/I2y37J5+NvE/nVXvzMMl7t6Ac5cL9kQ99oQa9jSQ/DTcXY9Ta8LiM92p+iCEtel3QEPhLYuYng5xV6Og8cPhelR1ToyRCw/q7j33cK+gbD7g75v0TebnW4QdvTE7IwIjwoIircb9vQ73P/SehbGDHIKk0+7ifGTmbeGBFR+4/+guRisdB6tdaGvlmtG7aFfPttr9xlpZwUEWPzSodCNE+1Xfda0F/yP2VbBTy492Q7jwYs+ktDT7JncQl/hmUb9s2wjmUecxpiRhDDDGKl7c1C1//rH8pfr6U/v+jqzz8lFPxv6a7WK5LZaNNv9IUFJUn3f/2t4qKzELGI7l9/KP0Tu//zT/hbKUlXNFavv96or28UUvn+Hcui5XKBTq9twGMTIuXh3wam8eoGrQpqNGl7hsghlibhL5gvaY4OC9sqiO3NznTiE0Uq//cvWVbgR861sewczZMvirP+Rg5sQERSAOF0Q+PXTeXuhrUjcwO2uNG32rABG4nNc0qFg7fZrGloOjMpKGRrvkaEEuuISFrTgPa3mnGt+/t7iQVd/+MfEjn5G7XFDXRyRICkqCQofBV8OG848mb5m9ReW6SQY4nmdk/NC+vAQhEDv60x4cOx2tw6xpacPdq26VAoaRGsbUN9i1a333X//Rs+0cTvkLdk/bonsJkoaGD6W8DOpwJdzwdxknk99fLcMZxL+xPSg3MkEar0bkw51XlKoZ7695wJcUUEIQfdQCau/Yis1QH249s1AvaZuySPmKBHddlH23ruUYQYxlDEgEIe5nlMggcKeWGNLzjo4Yxycxbg0+GuU6+5wjPimLZ1Tsmcih6+fdcJDxFoAMFnet4dSdWHDya5qQR2DZCywCC/Spt3HIVzZan3z+MUQf2N4roA04bnVZda1/GsB+c1xtSorcPjVOb52HZMW/bBcIqn8MHpvE24cU1N26vHYzhHbp2GccEabzxO41g25Y3nE3kgM+q5h96P1vs0OJ6Iczf2ebc1HDeZSpqFxyYzbbT58dFaY1hzOjfvgh9TgaeeP+Osxvs2R491L/SlAj9BBfzaaOxfH53z6GyPSEsu+PwVKPzsewpnr2C896abIf51BI7b1J49jl+Kp7SdTXnjueXvAP8qUIHvgxJM5kx/mtu/Zxj+nWMM84wfu5Dxpjb6x2Z0Mjopjs+Hz4hRbUyMUZmveBj7mtJ2Sy7+9XUWlk8x52Oq8+R8HPRJ5ecpvEl+05A49fvdAaY6z5k/Xn/h93ejPbdMGxGhiJg4J5/9e++Ynqjtp9jXAzced8JqPuY3eiffDc5lFnwWUZ//1Q/K45HpR90RUesUMT9+VB4/Ks50byIO6/Cj8np13EfnNvjMb4SXB3iW5bS+03l73h4bD4ORvxoOJWfN2uvQo9eAs6x/SyW/Rr0GrylahPf60EPEA296ljw/1D5/9uD1waa9JD9wfj3KNavg/UhzeOcl19i79/A5+jXhU+1r0ZvBf0+fwOd4/xKwc+yYJiOSAgx0KCJU/HuXGSdgHSN2toVYETt7emUFH4ZdFGSG6W3ZagO28AyfNdmH+y0gRD7KvGa7D6J6RYQSOhGDf81c7kkFPQ+LIsIDLZ5eXrsnlouYpg3nY1lE4HvQd9/N/aLsRi+5lLqGmqFs7yawphfiqO85gyBHIveBLsRz/XtGx9qyF0adw+vpQ1ln0B4ePc+5qznZ1vNBMjy6Kb3ZbOQt1pA2ApLwxHn4W7ELGo+FYP5mb7r5ou5qqUWPNgc9WZHFdXdbGav/999yw7RmHSy/Qlrd3ymurqrziKiN0eX1te7ublVu73SNX39LVvgS8rt//0/VXd3dY3uve3T8beGcs1LO8iiakd3VVfXlb+0mmtdpeaXF1y+EL7Ifcbnbv16ttFmv5W+6dldXiEJhGd35jmaz10qqCprAGxreYV9/XMvfXI4b9NnEPoU6GtC1CY2tvy1N3aGGOyLkZmj9Jq2cQqlN6Mw6e9bZk8N4A2pe5HTvNRJzTbd+yyb6W7/KwYHb2AsQdbpTT6O6TkYPEaEgLz9JU87yn3KOCKWUJPZsg/+Us9phdXO2pyHcb1aIt5Xfsbbl1ZL+8lKcFNXCSAp8JGq1bXlHVH1xWdZg3z4fngudCPTQ8R2LhRbsU8SO59GwsIEi2t62adHJDfiOOns0z2qFsxas07TB7hL24QlpnhGxi+PJCGYXnoA99c27hvBILNnMIIYHQ1weDdfT6/P/0TF+IhVyl52jW2nG6W39DU1xvyCIdVgvIpQm0DMu+4rcSeyR/PlOTwAAEABJREFUFNyJejDq8Arkjud9L5yHQ+mRGXkdkbwx27s4dek1TDHVaXPbNzTeZXyzCvgF8cCZaz1iPFtu2+neem7+DJ7tn/wO3DHf/5Iy4/8HsZziGMfTIH/XwDiudFziIMelT0sexSWfvZXpKfbCC/FkBV6q4E2d4qW+LnaXCvzMFfDrzy7/+pQY5pWE3UbIy/0bVaDtext/o6UfX+qlGMdr8ypJK+zh6F8L/XvXq1y/s7E/82gYhzpcyVjyMnrqz/OXeRqsbD/GwD33cWzZ6HNtz9NrXtt4ntVHabWsxuMLY/v3g4ajLsZxprSNprzx3PKnMbZo9NNWjzU++/P1ccYXzvtWoJ2mp8b3zeJtvc+t5aUR/PN2w0t9/K52v866xyfq3VblH6jezfnbOR7XotFv5/3HeYqgn+TwPN3butpY2fRWyg6eGxHWMHU+IoI+RlHEYBst7shFhGVlxJEiRYVCqlC7gukAN0rN9SyF+yX0J2fOVQQaO5CMwr4xLCNdN29XrS+GzHfKSR29tPXafTtaZfR63PuJCG03W21pZNePoyVFDDG0uyJYN/pwFfxQXkd4EfBHcSM877WhV9hl+nrYO6+I0PX1jXLa7RP8iKD3ttCa3qL1x324hMy5rekF2k9a/+dvbf7zTYuSdP8//9bm9l5f//iH2FO5ifT9+3ecZ5W//5ZoJGWaeolgbg5uaTKychV3kuFtGO387vsdzduVbm5utFgs5aZuj0y91EWqfpc0bL2Vbk5dQYsCCh9IlbDbksA1DdRMPLmwxE40B62/+Yuc7++1UCjnhXQF7jfawnNRjIhQ9+Wr3DCOCBrJtxK7sCbnkpOqX5pziZjl2y2p0VRcbxV/0bD++07bv9G/XatjU8r9mtT+/+z9i3oiubK1C4+hBOyq7nlY6/v2/V/g/p+95pyrq8o2kPrfoUQ4wYDPdeh2Vg4UCsVJIWWSEI27oC1SMDaUYcCeFF8jC1WJV8xxGJAjVtsab+9UWdzEXa6vZHTMeHzb1nX+zLWLCjzbzV42WBxhUrb16fOnxt+/kAMqthSJs7G2QqjRtpX1KgNrJeKytCWekcKnbRXmWYZBZbFUIWeLsmixZTyxu6BA3CsKvykarr9900ARtwAmrKxf+DWBaTpiP/2KnuDbViWn4SWuFk/sRpzx2IlcR/bLFvkxFwg28uel8wvqA7no7lDJ5Za90P7rB+aV/bMbwuTUi+9j2CYckxRO4sh4my/KNnza+WlMBVmHxo8O8dlW8oixyZ+LcthHNsIvg5K7yNvWyIVrH8lF+THEVsOka1kYAwRJXFGv7L26o9PvyLUYfgPxV9DHntpWch6YdQxCB6GbjZfMqSm+5oUcJA8Nr7HzofuRgR+UAS7f/f3lB4Vw1i3veWfH2kAPPm1jfLx87wwk9cH39vvh7yMDHxn4yMAbZcAu8gW82E3ujcGLDXwo/gwZ8NHnjnz2CDr/+8X4uKf2OYvPYfP2ca3vL5HPth1nvefaCc4K/OCBxBa8NIzoBi/Vf0wvtoPH5H7weL+Ock0F+/5uH58NL3N79HPCWe1XD9iW7VfZmV+nnX6uwa53rn2uvQ/5jww8JwO5Zk8h30kHz7H1fNnXXX/P9/frafT76bn2vWdkT2uU+9PcV/rBnPcz0tnbiWufP+Zju33/nvgfQ3TfE7an9yGeUzUHfAYedf2j4y/EOcdQioZSmIobxJFxezdP+jkrtYQxtZu0YJrHyJQPP89F9qmIjcja1NBaTWNMt6GPpVMZy/MrUVI0VUO+S01MGQuETDBSv6C4R12q0s1Di6Y/m7x7vqm0OnGM6KcutaGAOx922eUBU/ZE29aInTJk7tDkI7rRM7kU42nH8EG3UeBHJvy0jV+wuUMlhswLToYxE/ul+ar4q4wPpbQ6X6uJwYtg7KVfGJOsCr/DEhy1+tH0I1EXfDCbTdViKy1Xn1S/Ulz1IFEQzf9/tv1ZYIzgGU3OBI6eaL9sb7T+20r192vp01K3FD2vrq51BfIr3g1F2SsKumW50u3drRYUFPOr3Urw3V7hQXJzeyOUJSL8+j//QwOBzyuKpBsq2ZBiJi1W28S50oAtcYwDLylYUhxd42ONzxsw3tzggoVnmBlK6OXPPW9ubtV+fUslP4XZu5s7Uf+ebP92Jf/+Scv/+qe0KNKKQim4w15+TZxqegrfQSUoD4PKUJSj9V1wQ+xhgPyatf2CNwEgT0BMo2pJoTXFzqHpIr8ZKZYvmm6zg25ridlmnDMmWu6Y15K5LyiOVwqhiCq52NytlRhHcjsMgwKSpsKGUvQptFYu2mBEz43PABdJGZhnHMQY/lp8FMuzZpmrbRWK9NHJhR9efNroazqMT9uyjVvyznxHbI/43VCMDtJP0Tf0MEzzTSwbfJVh2OtCqEGYwkYF8T0Qw4p1ju/EEH6A2NnTtkopymEbs4bMZAPI2VkyPuvvSYisx4b8JXa6509yWyn4jpt1k4nN6KYTWiaWHcbkCGTsHomrIzfBgH6xyoCudgcsssN8tEf62h125rnrfNcmgZ3CWwSROR3jLez+FW0cr9F75uDY16n+e/r/eWxn5j0a7pLtfWdq51dvlzjfxk7Heannjsyvrblu95R2zv+gf2wGsh6n8FhUc53HZL/3+Dy2S/T3jutX9Hcpf5fGzs31lM452XP8mQ3PaO6E0x1wx3swds7eB//nykDWL8+sr0Fs/Fyz+hWiOffu/SvE/mvFmP3Z8etEPt8fnT6OPrPqvNDn0GV+tvZcvMf8Z8X9lxI+zlTvz5PQd09a8f3D9EWjnnx0m6fay0byXUr7HobvYvJFZ/qXNc6P2la+kzov8THykYG/WgZOXZPhzfOQ675jzv+gf+UM5F4aPGUO2RHBU2RfI5Pv9zteY+dddalPKDjl5Bz/lOwP5E1/hXatDbWL0D2U0JvtWlv4I7WN8O2iUgYtFksNuzpO+C9F9lz2Utq5jfTjK7x9S8c7FN6/g95PyxBLUbXtdRWYNi8MbHhmSA0vOnT3Z/zsOztioNYULJYLuUz6WwrCqcGkP9eprHHvpx2pwYVno0d9U4Gs8GJ+kqlwWk/5YWp+QbxODY8aauphA/W9FI4jYVtDIee0avOq0l5b+yPcfIdiW6mT5Ve+bZB+xqI6uFBrXIGlSiHw1fUVxd6NNAya/lyxME2wFIWZhz7//R8yi72heg2BXIqFfGWNtc+rK20GWHcbrWOLwmZFKQXWZTaHCyqDNn98lY1NioFbCq4iqSkklqFopLg6fCIGxlefPuvzf/8fDbL+8z//klcEGVyvtKHwmYe1ERviSCEufwu8kBh9vsY/c4iN62tdA0SY0tBw/ftv6Sq/nixXS13942+NXyk8Xv3+Wd5WxU6l/Zr/X3CRvm5uNfLPtgqbwSZ+5rhYrpTFqcQxckFkrmsWbcu8FRmJxg2VDUdPrLByVHLW9NYb5eKxi8bB4qojtK1KgVaV86+iAWryTmtboftD74h/JBSbycWIHuZlW2VYcBGMkply3TbbI3Yq8WctIzca381ukeOX8eRgS8wjSFG8GAPIhBcd5YAXn6Jt3VLUafUDfQJrvUpeShnI9wIWMcG1mUsziP1dPzbK3FYbZ5CzQgeRaXNA3y5ysfq8Mp6xCSjJsguEZ4DMyZxIlw4g5OCb1nakGIcBZVuJLRfUggsztJiX4B+AOMVhW8XxLY3w7PR3NsWB7sjegbo/I9+AXFQD478BsYzRqCwUxK6YAKZbCKEz3JEYbTPmzjrZVta9DRBna/Oy07M96RMGrhpte3LVeLxEryO6DfCjsEdjCgOAiWUugbDVoNPHgRlkD/qnVd6D+8DmcRzH/Z1C25Pk5ly7E/t+DbFoh8R0v5CzECp5nnUfkC8eP07SvD/z8mL73Ubi3yG2zqLLf/+2h9S2fr++92EQ+15gz3w6kbR26dDd1qm2y7UWv63tL+l3hBdjaT/wfTOQNTjyGFb2zf7+mrXpuJfNNX4ePDFwLzg/Hnv3tr4vFd+X8H2jeStvx7l+K7tn7fR9kr3yZMys7ZcAQ7l/tKE9s/Ve9NJjyf7t9HGbsT3wsne7iyXx8LzOJz0pzzA8U+kYqH2c75eBSr7fE49G3vfEsSBbpL23HvOP+13/ndrK561LOA7nyf0WL5PMNbCDW7uzwLjB5FsPLguW7Um8nbUf1kzxM5GjCDq/PvL+9drx7rb7O+zz/jlb39yqzKaz+HzT1sJ6rf/H9PWcI2kM5jrpB3MedD77B0xHJ6HdEd1T2A2fbE7Jn+H1vD/IA8nmG6idedM+BkTmZxef807Ru3XUyRaFHjfkwflU+wdK79VJMKdt9/z20fv+NLHKjWIC2eZaa3LJRSP6S+yz1/lqB3GY6dOcO2O6jYU4BgN7Fnbi6wTy3UrhOyXzHUIgIduxl899j7hn12ifX1rt/Bj5FveuDX2M0/0YUDsquZmjMfMSkVdgbvM1dEJ5D9iW7b3pHmNn9P57td3PS9v3iuut7D4+r+T+IbKng/t9e3Qd7PbrWftm0x5gLhl/8/7PS+c6v4Qeue22j+2p7fzXtpd8Z+y19h/Tzz6MjO00e9hu8+2MyAX7/u6e2fsvbc3385eQHFwE+3TuOzEGc94Pp8nVPobQgeEk9tCN5Pqjn9gDWG9y2m7raLvZS01gjsa88DISX/Lf3guhYyWXfeEZNvzQQd5v7YzynspNpVIXa2BOp8zXyIBTY8e8io0txWUelttQ3evhj/dkzWDiajDP2EosdaeGrKZnEEITZENUGx1xROydDAOOrfTxL466ayGxGbsTxny3ADP5KKVMY+QKVjsLNhrBLbO1vCRfIzLGT0U/hWMxXgjGtEGLk/Eh9Rz4qS0Z+yqehoinJhfEXXY+bDrYtwsl1IVsqxS3tiK/pe6W/7+vODYUq1MrtBnHZ2UsMoEzTrG56G6L8kKiwOpP1/Knle7KqDuC9tVSA8XOzc0t9cuNhqsrjYsCBpmiafntk8Zvt1r9763KZtTnO6ngKBO9QnazpvDIQyF5kPl3lSLsalCKvbcetfjbVJSNyhY7uloRlrT+97+1XK2o6X5SxXd+gRwZlqMlfyQp67s7LZApFIczriI8SPkTxhvGEoMlmTiMXPtzzBRpx6+3qvnzzl9uWuymyC2OkaJ07NnWgLNvFJ8Hxmr+/LOkO5ZkS+ysl4ZSlAp9IT8i+SuYhfkzoDrEq/g+aqvtZtPiRZ3+2IqwZRg0EE8WQQS52awpgJM4/BaX+5+zs5goI0IwJDALm3ksrq60oABpWyYOl0GL5VJtYxLLcLVgDYqUuCmy93gSg8gQ1oQwlLEtjrSFSKxsVAgVT/SwlRZIbldFI3PPL6u3bBoRW/PHhsJAO5tuKHTTxEdpcUp2USmWAxcZDMOg8IahKPNJQb39orcFqAfHwFzKMGhkU5fF0MZtbIJSimS1w/FB34Hht4EM3uOeaioHL3ZGZ6z0A1htzRq9kyEPsB+ekQkYKf6P5hIAABAASURBVLsW8vAktlIGpVAftEH2tYJ0WPM06m3r8GLmTo5SoB8WSxhSm2vmu0Pi7Oth72LVK4/5XF9lM/Gcw2GMh1JmJTsErR92GM9PAWI/9Zk5PAww3I6Ho2qZf824Hjm67bSnRMPveGy8y11qT9l4wLvIuGR9PnbRyH7wXsPkeoKgHkInDsPrgOQ0uhMEdRri8AyQJ2XD5+aTN4mG9D/wvhk4Xpf39fZh/SMDxxkw94J7iN4EvfNh7D+E8Q945nYw9dor4h/nXzADZs4BzbPO6PwMeFbQe+HDyJ0rYHc9RMS8NIQXMK4XQ3/po+WRDDytNVmeIKgJ+uGHiSCgeXCGHzwYeIQRnUs4pX5J/rGxU/a0z/Fj2hnXsw5j+3EIqQn6KQ8TVQckZ+891iJ64pxrZXjeP6QPe9rlybRB759rLSF5CnaRQcZ6Gzqwjv+Fewk7+d09ctdrVi5p3Y/p0cNIvASofZw/RwZ+0ihO7yq33XvqVYzcQy86jFYH5Mf57hno2T5u38Nx++54913vsb/0H/MZmWM8pvPYeI8p7WOyP2I88xU5OxffOf73inUkthQCT/mbYk9taqPFsNBAfaHVoRDOWJB+YN5z7XAYPHPWXr9gPPI07Qw/aJ3Zy0idMXWQAd+LXT1jGqYGla8a5Qf/pvGUr+quPGJYE7yT3m6rWgGUetG4HRU/ttXmgUxvIy+OyFRqLZVc0T04bbe+ixXkq8/IRWeL/fxyN/0O2xqYT+YVv0vqc6vVUivaQo0mepQTFWBRhX8DtaDYxoWGUliLojW1wdjM+nWkb1tL6mEbiuZ31Do31BnH3Y8Jh1IUfuSCoRTdre+UOuMi9ThJtqVpEirb//osbdcwpPKfb/L/90VXt6Ou1mT/hgImhVGTmCUBioKuv9zJf9xouNmqrEcNFOV8s9Z2OagVKXmQKqBGVp54WK9sjC3FXH+903Anfd5Y6//3f/TtP180UrRcUGzdfqMoO26UCaTYiJpcBtUUGkEZBvrW6vq6LWhlsUYmn1/ftoIY45VYk/ToJjnrP/7Q9uabxvgnRv1+reGfv+Nz0OLvv+m2bqShqJL5zXqt2FuyWNefPmn5+Vqb66XuXHU1Fq3IR6lqBctiK/koW+nueqHt59WUD+aRsWGxTAiyrYI9241O3sVLBeIYPOhKgwZ8VS6GBfPFXctbu2iZY6FgvGBuYjzxYYj7DYEwBiHJKtgnAg1s/O3SullIKWrrdqPSNmNRjqjEtfGTjZM1Qx1hImKw7jZScqsmaNSMG8bxH77ZVGlhqtHhgxRwEVbWImOVnI+sR3gdpZh4iMXYzZwKNKjIlWFQYTy6DYiYfk1cOyiHC3tihCImfNBVGYqMrKPDiw0RibneiT6swzN6c/RReCNzrPirXLnt196l9NH7Frn7jjTif95/QGccu1nrvSy89OUy6ZObAz1bZee7ojuHOCr6NMraHCP8ZwN78dHWpCub/Aa9f66NzBzYanZ6e07vIh/fbdNeFPoYPJkB7hu5rvc4KfTrM9s0s09+rqkkrNdEFP2Ox+08nH/XTXte/6HegWzeoA4Y804sH2M+/ivSHzF/ZOAvloF+Cf/Fpv0x3Y8M/NIZ4Lrdvz3zOfyXnsuPDJ48tkfkZ8bQ1dI+U/X7iSe4jiOvYR+xfs5uAj2xv8N+34Dj4R75rH0Jz43l3vIjml3wEbHXDtuWfY/Dud5bD99Gju9g7rnPp/q00j5fG43c/IJ28T5mZfpey76POxodWHv5+SZGLrj/Sexn3QObHM4QXnBhBh9DP0EGskYnwXeOFZwN8b3331nHP2Lgw+dLM5A9dAkvtfsz6eX6+VHxxHdHYijcg+dITaFSsxip69hu9YTwRq7tCqIT2OZr+VzU6d0junPYRZ7hXnKiKt/rV/xFJhzbaZrtuhurjIc5EtO2FWe3jI8N4dfIJbYeTuQfAElqXak1bbGTOUvMAb0KhqFQpxuU1oUYsDXiq9mO/R3EER7N/ux927Ld+LEZpBN7tvdj4QW20yi1qNiIv9TXKjWazd2WMaNTmCckp21qZaljWQVau2Nkrqn/2FahzjOiPzLHZpO4R7Ch8GwXxZdt5ahNL34k29pSG41sKeQhxV94Xb6SO9sq5W6j8dudah6aKGKOV4M2g3XrrbZmUSbbjKvhj7tv0m9XSpFxS5Gx/v2Tht8/6ea66FuKqeIg2Rb/DJ1zKFpQxDRVa12hBLYLa/H333V9faUFxU+hgzet79a6vrqaEsJEK9Xr69UVzqtMMoZhkJdLrZlcJphC64r+HcXlu/zCl0Kx3R1HrSpHgWfGKgXt7VcKzV9vtaHgXJJ/RJYUlRdX+Ikq/cTjbCQK2SuTQOIsVyvV2MGgXdSKgMhf1aKgLAeNxifjQi5m8re963oTDgOV+eGX2OtOrizJRxY4+UehQpdh0JIFW67wRw42t7ftwo2RbIa0Rib5wKjG7Ubhj9jYqqqw2VYjI8VKv2LD0MNi0IJcjcRjF9lW/quAkbxELpsF0caPj02RNthbMakGiuIDMSXvGW8+0U0c+bXvgO3wbavtcuZjG3LUhjlHL7HgQA3MlcAVVPyIo43TjuS+glxEA3FjRMEmc2VP7H8q3fRqy0FtFwkTx70C7NiWbaj7s/vYczLpHkvo/cA9ER0sN2829jruRU5SBbmOvUDlIu0QVlm3gfUuwyBhmonKboRyZF1ELkLvwfrt6SMisQZH7F+oy8ZpmT7Vzqdxn6M5973pU1Gd4r13HM+zfx9hJbcTnmfhV5GeZsp9Rx25oh7itfPJ7gueYmeK6SmSp2Wer5/IOu7n3qxzv2n3z7TshfvReGkSu5f059ixTzZzuTl9UviD+afOwHz9L9HvlYRLPudjT/T/FxW7v3s8NwHzHJ+jn2vzQ/7PkYH5frg0o7ncOfqS/p997Dgn03z7Net8wOT5Rw36OF6QgZ7Lp6j21WiyXTFtY3zflx7LqXYeScILwuuyoX+NLZPIO+6fYFv87/LSMzRv385Rt9os9mmlbYzTLxkOTo++NzeeOyZfLulP9HNfH8z/CQbiLZhEq0a+/9nyxWi+zwo98c+9RnNC4j7wf07lmfzJ+jOVniz+vtafHMaH4F80Ax/7770X/kdnuN8T5+17z/mntH8hqJq6wWx8/7378ff1M5kfQdrZTfee09vDRQb3o6epzK1SZDw9OnFtyztbka1n6ymjbCu/ZE2xM3JBrNimqcq3t5QiNeJz3NmpjEwno3RsayiD+gFr/41meKVkbrEn+ej5xJ74C+ouiWMYik4d9iSXMRu/u7WNvYJOYB/KpBd3ZhYtIPfIJDt+rBx9XvbUDy9xTDEt05VtDcNC4YkjeRrZdwW+sbVgbEntbblYqpRBduxLLlbkmjz5Sy1yTe0svwbejhvGi8pAcbUVNjG42a5VPl+pDlJZYsRVt+GlSEn8dLXCyc0fX5SCq/mQWf/9RRuKgJ/X0lVZKI/i+eWtKRQusL0kOC/Cp6hMITOy669ftUYn/Pz55vF2rZvbG3SlYaCISnV6TUF3cJFtZYOkMFyGhUqKtGyITDgFwYqdSmV/hb/laiWxOEsKlRnLn4NeUdgdliuVMqhitzIeR4urK0UuBdH1zY3WX74qC9V8lALNAyXFxvziNwXc9bdvmITHQ2ZiqcRQyRlpwVz4I62VorCLoaW8LpI7SVtsbYl1xP9wtVQJn4dVjMrMuZDLjNsmzq1SMN2PwcNEO2187Iqpip9SEMM/C4xp2QaI0l+slhrws8V3ZbDCY0Qp1raW4B0MRYPwi+6G+bkULdhQCw8a2xyrwrshB9k8md/AeOxtGd8mnt2vpyt97Y7oFGIspcgujdvssV4ELZm5kBMxXlijETrz3tIW9Gwrx4h8TfxgFTliFIvFrDEzxkxDeE2FtWFAO+ZBa082E3sfD524gpr4d3lSDujwtvGJ6givgq4b8gDI7/ue5rzvQ+SCn7CzlFizCJTqFYRm7iVxMu+ROQdbWsUe+0QBtnImxx3pZy3SBok77SV03QNZM9HMI4gy/ciFbHntOerjbeD4BRu6hGP5436yfAnH8t+5f2lqGXtiONl7wRPFXym2y2f2WIfCe7rZSB/j6drvKNmCIvG5NgLIV22/dwq1hYnttDTPPqN3jHsj80nfc/cUw0nNpF9Z+Qm5bz6OvRVEMTTr3pOTZQRghabBy2E/vA/8+TOQ9b+ExzKQPXYJj+lf8p2xx/T/YuNJyRyvnX5/fznZYrz52q1vuylBP6fFxPc6P/y8JAOs58Eb8NxGFn/e73TXoR+RPF+eQntPQeZPcObZ7yR43s9HAz24JnaTbqkiSf36EvRuSNHp9Ef7tAwkfXM8TetQijVJ6udmQh8K7XoZOIedyKsaYjm4/I77p4wjM4//QOQ41oPB79Bp/nuAtGdcNjHG0tK88Rmrh+CjsWyfxbMCME/KAUqTF/P9Czy+Ksi9YALP7Lk3cF9MX0LhAHqjY7KLm/aRv7fmO4gJlu1X+IruQ1RZE5g31iu4dM7vnQnHuR/GAqZrS9DcAkzsq0Enj0gf46TgMfOk0txfp48Vn9hv9rHRLlDaJ6o9WazZR7q3kK86u51T7asMfyi/ZQZsyz6FAr9wEfo0Hguirfsp3UPFmnvZO+LQ23GP+HSMY5k/ab+tD0u7y73Jwx7sB95luIvyyo2/XsJO/9w6umD1An717DI72byCzCXf7fd8pR867Y+EXUSESh0lVPDceIyNU3OpvMcGGe+I7cqeGakT1N14pR9+ELl5P4VLOxFO+9EqKvSLxTFt1LHVXwp9ZBgbNVItqUpdZJJoQ5q/PdrNQLPlyZjsiVfZt8WTn2gmng31uLStz3joIH2jH4TOvNLune2cxp6oMQrd1LJq3aq0kGuLIT6zBk2Xly35iS0jkzZjtokRBu06NTVkEKUeuFbkbdOtPJONuKkaW15gceZHsYnX5hmKfJcyqBBACsdDKTJ1Rpl6ISaqLQ/MH2+q/Cs2JqTx7o7i7EbD9Uq+WujTf/1D2yJtB2szSPm17tX1lZr0TifPXMbw6h//kMQIzsdvN9pSMPR6K3271fY/f2iAbtXq1UorirkjRderz5+UIvT1f/+Xphjc2ut//INJVuXvay9XKxUmkMndfaN4TMHWdhuvuwThVTCYSbaDtc48KDivA+TTT1GzDEVCd3NHTBSZmw7xajKgO2KO7Ehih7JQSRJdZIpxYmErmyR2Kv2BOVTklAP9xOfYijHaYbmEYgB/CwqXi9VSK3IXG4NKtCTi3xL19m6tYRg0omfaLNqGwmris40dxBkbKKZ3bNARY4zQTDJjYpwYqimkykpekxVBR2fLxgriLz5SjF+v77Qk3iX214zfkbfNhqo+9hKD8HNF0XwgFxVe/hT14upKy9VKiacMA2I7L6yV+oGe6dvEh27YydNI/hJD+rEtbhShE0PsRUbkpbDvgtDTr9aEeAFWeJjdtxNNlzP6I2s1kt8akLtw35bOAAAQAElEQVS06ZdhmPThIarEV4ZBZYBPrOHNYVtt35KboRQJZF+0mI1kQHPyNPIdJwSy3tlLLPzhaNMZtFis8L3UUAbGfQS6szPzGIhxwTrakZ0NPoFMfgKS8wTpSyLx/RScspE9FJwa++C9TQbIr3d4gcHK0na8QP2dVAhKx3hbV29mPYZOhBb2HCdEJtZJoTmz05P4g9c+nPbB4GOMKHWckc3eOhhirx30PzofGTiXgVN7pe+34/acjQ/+SzLwfbO785Y3kgf37d3Yo/yXzPJD5/0zcG79LnnuOvcynTNv70e/G/WDHM1nfUxfCmkue0nu1xubzyz0W88gNud4qf3c0jou2Zj76vQl+e81lthP+eox9vaUzPvxutd5e9rb+8efZ5SO0zG8hpv4K+99gWgbYLpD4quQeR6Oab3yOLZ3rv9SN+fsTfzMu/L9RU135iLdOWZDe9K2OOnXHWjaaV6PAevEGb8dJ4bPsg6tH/akeV8vOOb6nX6BmQsq3WpvL4g+aajbmbdPUvwQ+sEZmK/YJfpSmC/Vu2TzLcd+vviOI3rL2Z6ydewv/VNyH7xfPwMl9QRqLON2o23qOtCXZlVn45U6yRa9gXqXY+dA8XDX2If9Lmrv6nXY6rzUYoL8v24lt39i3BK0pgN/Bd3UX1KPovQEf5IoJbUVqkB083490jIIo722l9RXgnTsKYbQHX0sTwvh2ZMRl12762esw2YsIErChW0lv3k+S9vmgIg4CnYqxeqIZ64p4g6FuBnLaRMTk7JNCahqQ11sTZ20wlPsazoK9Z/UdZpt+JTG8BknVmTX643qbs3Cja+R2mSQ/AZb1jDzNLZSJ7qjzle0K47dUiTNr3Hv2ByfP31SyT8C2f7nCwXcteof37TcWAMFKeajFCjLMChHdCvOKsXTLYFko2QxBoq7/rxS/bTSmPa3K6rYFITJWsVvfikc/W//8y+NN98kkrD4dM3cqirFzW9f86vcqhRxmV2GlcktVxQdh6IUL0fsXBFvJWE3FJTNDFN4br/+TYESVPyVBbFSGIvcAv3wBlrF53JBoW0pYUMc+WWwbexTADUtxeTColUWZyiDXIrKMMjobeHhEjNEhh9escAZGrnIJvYkPwlXsQr/4quyDzbEb1spFpdhkNFp8ju+OGwr/gWvQRzYjxxUO+M3CM8uip0UWVPMLm2eiKGTDRpfNtL0U3BdDEUDV9BIwTj5tK2hFC0XS11RuI6dLTlg8VTgoykhU5GPP/W4tTuQCS8yOw56brCLcpQBn8SVWDKnSrE2axL/Qt+2cnFWNnVyxyce1NgX5MA2bisuFrKxR19KVIHaYVvxYd/zxGHTZ951BwwpqNgNQh8A+RYTu1LGFzaErIgr5AMY+515TmY3nptByMyz0d1+mHN0m7v92YYSP3Ek5jnaGC9Z/yBhH4Cxc+c+J6cEEsMc52TCj1zagDg1R8bmiMwHSBF7O3n6XrnITYtr/sXu0M+99sX6v7oi82/X1UvmEd2X6P10OrN73Ty21+yruZ0P+i+agVwgHX/RFPzoaX+k/0evwE/gP/f34K1DeQ+bbx3jh71fIgPvfp96fhbyXNzxfO0fr5HYf3wUL4/g/ePP/WtC/8x8rn3JLBJ/s569/RIDb6hjW/Y9juf5hq72ptr8mXvaPfOYYPz85y8j3QF56rygH78dUTXf2XWkfw6297lqscXHOeG34uez1nv6ie3gTLz2NOfjfWFbJEMfx8+dgeN1O+7/3NH/iaPLNRf84lOsfGd9Cb/49A7Ct60CxGFz/6N979M2t9kJ8ZVawhyJJ7CtUgaVYaF2sLdsN9L2gY1K3WKqeaQ0UhW9YRgki9LHlu+qR/XDtuwiFzfWmPXme+zG81Snqa1vykcjuvmee5RtlV2dp0DX1A+RE8cIPWKnvYemHz6ykOgJ4M+l1X9So0rdakstCsuMWaUQC/pb6pcj9blAHImjwg/oakNBdEO9MnTGbPTSAenTKDHkWQCPjd5SpwrftppPYtvLZgDYsWP2QlGOLTG0NvUa5O0ig6GUVkfdELs4hsKcdsga2rEj/GyUOY7Ei5ha3jJHOqGjbxv+oBypJVV8JfZSJl4K6BkLbLe5J+5yR5G14DSFwOVqKWM4xdv//fK/+ral8DtYpnC7/D//1FhZfArFKSguKN7l18JldaXr62shJdux31BCj1JlEXy30bKs5NuN8v/crSShuOj673+Xr1b6RKE4SnmW+fLvf7NJJFPU/fT5M0l0s7u4ulL+X7jLq2ttKQ4P1590jcyCODYUJwvF3U/043fM5DP7xICvLOCA/kjs1nQULoBQhl+wZU8jdlq2EnqLxVIEIJOfbKJtfpHblPJSdfvli4bFQkm27TCVufHCiQMumixaeLGxQDZF63p7J5ETl0Eu6HFmHe6IT8Qee80YL2M2B3Yg92d+OZtYFldXe57tlqfEs2Wj2NZATuJblvLz8BSDYSuHbWKEok2qCi1iin7itC3bip/YGSgEl2FQYrPdNmRoLLRfjW/W66abeEfo7I3t+k4ij5HbchGMufi4uUQn8lnPLbLbdlFVLYhXctNJUwq0JPu+daHf0F5inliyXpPa5CN98i/JpRzq25nuAyCE8P1Y+i13xK/5kT5oY/BzoQa9D+vJZyGWMhRN+V1qzP4iR5OBxD9C7tBSEN4cDL/haZtp+2kWZznYK8AbWcsU89vC7AeeQszndUyf0u8yp8Z+dV6f22PtuXme05vLZ5075vyn0V0z7dM0PqSSgeSrI/1LmK/iJblpbC59SHM3ROSQB+Odzj67tO/k4i9l9njdjvs/IhnHMZzqPzeuuY3n6n7Iv1cG5qtyTE8+j7m9P43+mq99Do+1v+bsnhZ17t8F0bQ0b3bGXsfc6DzXc/45+rny5+x88H/VDJzaRT96Lj2meXsupr6Dz43/CP5T4v4RcV3yWfefmZHiM2g+e2Ye9M6cPfOPtZIeWIjlYzwQejFjb5nQOv1iY2+gmO815ngDkxdN9DnP24sKDwbnmp1+IHSW0TXmbb77yy9sNvluI/vrjPbId3dbvq8Lavuei0U8+qYp/IqNjjOmnsieR/lElTcWOzePzj/OwBu7/zD3kYEXZmC+M19o4juozaM8pr+D+5/WRb+//CwB/qh4ut+0T8lF3jFKq4nks92ksaVetNmslba29y21OoAd6YmuvGeltmNTI4GOfH5V2pF6zr1+9IyNAqx+2HM6Y4F3Mm5i9tS2zvwFny1u7cZ5rx2pl8RnGQY5SHEIndT7aFSKG0yr3RE6SDfPjfbOHow5P2/bNmP47c+T9GTnlVoT/pfLheID1f1pfNlWAakLpe61yI9PhQ65tdEP6I88t254Xsi8ylBwkyucgXYaG6WtyYI6ZGpj+cu8ZRhaLU9yQqRcuKUQPmgoRTa2JRXoJbW0IHHAarJ2CdmQgvAVdduy+u2zhHChOLmigJr/Z24KhflTxdcp+mG0DIPu7m61ZqMImki1zp9PlnVLAdnojzwcbammGyelsCC0RC+nqpu/i02RVrSRcxwPC+yt258pFrKVAuFUCKOgmqST4MJEUrhtaYG3IB7ZbQLMvP1/iCtyrYpPm02QhNrWhs2h2JU1qGgzUrzejBqJQdgt4VGIrcxjpG1FSBeKkCsKu9/EWjUbFZ3F59+Ee6X4bOLOPCrzWiaeWpU4ZcvY5VVbLqaReIQRuzR+ISfh2VZyWIsZHmW7YUEO86tlzY5hGFpvpEiaeSGoYMrTUsJ38iCO2M5F2mLApohFrMnIJlMZNFytaPJff1gjfMmoV6UAOxKrbVjWyIYUx5a2BvGRPuuXvl3oiTwtFV9b8lyGQcWTbtYqeylClluMkanJP/YcAfwVxgb0UnCuLU9W1jJ6BCGGlcMQ0UnbdjH6e5q51V18kQ0qvBGEFjH11nYjw7Mtlwmy9nR46TcooVfSO0Jx4lf4sgsdxuIDXmUuCt24u5edzK43NcwxRLFbriTmC/JrerH3Y6M0PQLCboa4eBCjkwQU+Gm1lQLsOGtML2foIPEEPVcZOwDm9n1sKMBOdIM2xjxbm5fQc3Re2iNU8mATJ/zQyRfkM85ZcJlr8ERt20zFe2nbrZ/9cQl7hTPEWXZCvYSueEnmxFjyNmFUzd7aL+SxcHdwrr0gz73r0KzZ0EcQ/TOmn7EsZyy8NZtYc33NkdwFx2no/V0IFZ2GyJ7CTu50E7/HOC35ptw+h7QHhsPo2A1ksTr6oneRtDux0w1za/tg3s4ljw1Ebj6efsec/0H3DFTurZcwySXPpzCNXnq1LfvlOB8b96d+7Txoqya9RGZeTgE25yTX5WOz009rMXHmPOVzzpvUDv0/zedcZ7LyDq+nlrvz3tLdOZukKm8Ton0cGOn3mNYSIKx2u8mzTZ65d6i0leeEutszon0VcPUuZ5sHkzjXvovTH230eLF5LGB9+lqdap8XcezPNehnkzXA517Y9gxppzc7kdtvQtgZb8gL/Xc8KzG9Bo+Glim0+TPHebtTPOmbjyQsy+FlcybOnZl3a9q1nOv5pTgT937ej9jdT6zlkd4z2x4/mu3sflsnL82eZT6bBT3vkqUG3R/IGp7N6w73g0eU6Qc0D07snL4OHkieZ8xtnKJPaXa5jHW6t+G9A6b8c5/Z7WmRvzm8y7v5/HsMcUSfhmuB9272SssbjPADyDPnNLHKgp4EtqJ/iMSJn9mebf7m1+0RjXlii94EKYt+BnNd7Y4pzF1n10Suk7s4d118ER+51M7PYfwZO4SeeTxm73j8meafLr5L4aG/5Jj5zdZnGt/xd7lqvJ3MYw7bOGswuKgkp9CN11+yFkEbsxy59n0KdMEvG2C+v7ra1FqEcQHHziatZ73GBGhzns+/0VhK7OA+jil/jEynaQKagxOb096HG332HFNVh7j/CT2sIXb0irN6BKy0s/NbJy8HfmAc92FdOqd5sw5H8U1xEtdRHN1/by/Z/hnGepzn2tfGeM7unn8yr+T7Ul5nOmLvnMdro88GPMbcZjbTvN9pdLJ5L6HF3eXPt9P+Y5+1623XznPT+ORrlpO2NwmNISF6AdhDYL8WJ2hh5yR2IduW7V1v16BjTf+67vE89vwTPufx7Cy+qImdY8Xwgs4PHfT+W7Q2c58j+TiD+A663xT9gvCCie98vX8AkV+dOKI7x7HIfCz0fPy4n7HUQtra7dYpvAaz5xqPjQfDhkGb07yH2cSc70Nh9HlMfN7U4NnWUHhP3LUDdbGduHJUOn0fp5XM+2eRsS2ZPU1CacV1hBWl9hF4N16wLWwjKInYJiNqR2wTO1zqh1wDuVDagLDjRuEJrYkOo85k0g/KgBQ+kjf7XjZjFR+T7/SmXIWyraZXLPPdwFBKBjU/7CKD1LdSaN1QQ8y4HR1D5nuuUXS1GAZljUa+F9mChBnUvCA5DEvmRIawlxSMfJ8ykOuhDDv+oNSQMmZyOSBXVJS8ihRb1jROJzZB6n9N7GWbYgAAEABJREFUPrbX376pof36lGTe3Cn/395yt9WG4mgq+5UC5AJDhSLlWKq2wNdL3aaoxyzMWAVOUFfX8upKJkjBEwEFd7drrZZXWlx9mux+vdXN7a2+4T9+qjiKlYnZlm6+6TYxFSYjNfr221d9bb8QRprTbIL8Gni5XE6FzMQJvbi60kAMt7GN3xQkh0pahoHC5UqJxWWpBTJJkogzi5D2jmLwijmETpIyfvPv/2h5Tdx3a6UfWTMv2yq7+ARN8BquVhpWK7WDZDd+65BbNpWJG0oyZ+jw6NBlv1VqtlvqgSOmilLxV+yCfhHm/827Jm/sGlUKqiNIQdiOBaliTxxpt+SnLJYaycFQB5VhkFxQJYIqDYyl8Lwg3m4/bYq/Fv/sFoewMyzZAehXklKGgRrttkE5kEtTkYu9FJVbn1iy2RYUyhfkelhgg4EyEAt5M3RO2y0me+KM6MWnsdcAPyMdGRO5ZRiyyvYEbMbHMOCnMNcYDyKYFjkUWMLMf9IL+ySwFX7WN0hMuRZkyYwlv1AamFuJP+2O+CJHGU8+BD1yneQms5OgsQrrECgGGwokMRu0vt79yP5poIhfk3NbZm7KHB7x3uSRqawDTTvN9TtHYz77paIR0Pykp4nrewA373Ca3dUR8+blEhienXPJGfsHkg8jmnMu0fOgz8iRK+2hg+OSxoFg63Tp1tm9dF5vd+yLTZedt6cVcg0Fh6NzvU4fSvReHz3Vdpl5O5cLf97vdPgf+GtkoK/5pfZUJrJnO06NP4V3yed87Cm2fpzMPNJOv0c072V7smvun4cQnAn6OH6aDJhIeAZVR/qw3uyMvY4Y7bTZDR2CvofaYV7vYSR8wKHzS5/Hs5n3T01sPn5Mn5J/Pe/Yy1v1nxpZ93dOvo+/tj1t/ylWxa6coFcep7w91+QpG6d4c7t9/BTv1Nhc7nV0t/6U9rSnfM7u2qH7Z+3O6+1cO3LBnHeZnqyYz8eHehNf+x3wsr7RDw7tqB3mNaDhDNVB98HZx+btA6EnM/L5fo4nKz5TsEd7Su3S2L18l0p7zxV5vYfOHtEKTgkUvteYI3ITjPUZSlEpg+y8h/Jd3InvUe73jnH1FCD2yvO0F+v4n+BM0JMOR2r3qG50A9EGfO2lQG9wGBunAPsJ5ynNOe+iiY/BixmY5/EUfUr5oZzZM6cg+HrxYTQnGDtzMHDhNGPPAeJnzlNWHop6H52gng89ehiJU4D94Dwl9xjvgZE3ZNiW7Uct5r4aPCr4BIF8158aSNrUGeL9HOIzzxsdD82f0+z8hxrHnNg+5vV+xjo6b952L2nDT7zevT+lH9iW3TG9d7nJVNlW3d3I7Ym2rcJ7nX3f2kWpZ6RVO8zrPfJWaHSkOQ/79L3DfKzTU3nBWQYV/FUMWRy0lZpFKT6ILzGEHzCA4OUz9iKxb3FobC6oVW3X27yJY6ZGpNG8NHqkEHtLrTB/GSRF3PzgdEMtbo3OVPC17OTysC2ZAz7ir1mlL5la3/RL3tCBS5HRR7vNPbzCs0VVONaWYnH8ZGky53ApbGmk2FyxH1oUhANWRh6ltAuKvsGaWmYFRRzL1VLL1UpbJpSNv6KAWgigwF9R+PR6VKWI6IFASXqCHygeXl2tWjiVSUQ+xcnN16/afPnabGnAfLAcVPIzaFrRbrYbJcF/++//1vVv0595XlxdqZJU46NEZ1hoSXFtS7FzS4Hq6vpaV8Ty+fe/TQsCb7FaKgmN/EgmjG2zcHWTXxZvtBoWSvbG2CN+Ea2Idfo1cIq5lcSvKQjftsLrmAJy9JnjAn8Liskmruv/+i9t7+5QtxJLQUbYUSnKccfYty9fdPPHF40kNXakymJsNLIpciOpzK0MA2qegN3GZ7FseLuxJfyhYBdeJQ6HT38ohfxs29wHZAQ/eYz/xJE1sbkY0CnMu1J03FpaEut4s2YDVPwORFUFoRwjscWH0GGAkKvKMGgoBRGU2XAutOSWqvTkP7L4KcOgEjkA0eKKzV78ta2B/LVccbGO5Ej9YCzx5iIKwi7xA5F2jA90tmnhtZM+TlqMaaMXJG67IJI4afq5k8/84qux4YUOr9u20WOw8RmHnE58h5dY0oY5FPywXvGZuSt5YR+yyFLsoB/Zbr/5ILa5DR0dIzpBsxV7DaxRl0NfQeOPavSuHz966jEz2VWc+ew6jSaWNg+Tk47d+Kmm+6/k5BxO6T3Kw31yrBrisrRtQmbfE3tybx/2L2v/1Ud9IgHZKHOcEPlgvVsGfq3Mn9o/Sc05fsZ+JXzE+mMykKvgx3j+y3hNioO/zIT7RDPpY/SxtH0s9EvQ9eftS+y8Uqe7f6WZ91Hn/eFJ8SH3PgH8eKtt/vfPrXl2PYUfH+hfOYKH62O7fd6wT7fHa3g2e239z47+2IHE9l0iIId87vcMx58jL4URvYzb9+sEKcyp8nm5IZ/j+XwauY7mY/d5sfPS2sSzQ/rnMPLlG+b5LsLnRPb8xDhH8008vd0LvpDotru94/4Lzf7aavneoOMHzKTu9lbauLc93TP4vsV2WG+EXKgdRybPsI+kHnS7WtoHgw8YbzmXI+MJIDhiP6/7jvE9L5DnS2fuwfM1fw2NzC04ijasjqOh53XfxMjzXD5f+vL+tD3dN2ifbfuN5p97WGDfx2Lfv98+Fld0L+GSvu39sP2Qtt3yE6FjH+G9FLZ5hihq3/Hr9BF/+X4/beVhIHgo6YesI06++5+jNN/G/wTblGe2ioxOHaxzflQYCPqUyCWeXeQZMo+O6FXey6TMw+2Zal7LMHrisKkr4bsMA737046e5IIuzzzisPiHbH9egXVwFrvNXSeO5CDxJO8ZzvoQveySrkrBD1TkttTbAhKn+ILd2tBB+iMylefDKXcJSjI2tDuGAbuwLVpqwSNziI7NHJArBT5JX6834mGQ0uagoRQVxhNjZBNv+gjIRg8kpZhS2gphW4vlQhtqSelHNvXRtLabzWaH/MZWcVFiC12JX7OjDEPzM7EqPka54HeHkdqrTR80m44kkRCHRowt//73cJiWNDKYguf25k5DWSiFxS3F1eFmowrPtCUJAnjS9T/+ocWnT+Baw/WKIvCNlOzifPEpv7z9pnp7o9WnK4mL5uu//qU1RedbeGRN7SCw5nfcqGDDJDQL2sZ42SC7uL5q8ZnJRraiM6yWGvOnjVtRk4nDs6yC7zExUJl3YaOS5NVqpXXdKr/oXFHovSbmK4qqtxSbtTtSsPSCAjJF4UpRW9hrQ+aVZNVCuzuTyOvYAYnJA7nCl23ycAVWikybB7ykK/aygYIs4tjiHpXicfvlL2ui2WHHsXT1229NJkP2FMT66zfyKZl+Cq5b1qjgf8WcUsRfDIPEJt2Q0/wq2J5s5TUgOKW1LdvKYXMxsUZTGPDI434OCGSzbog5/8FAJacDOS3D0PRLmeIa4VdkWjsZQnN24qNg18Q9ktM2As/GNx0bv7QHZ3ggemUoGhZLivLcIJt+5N32cdexLdu9u6O9a/fsA6LNkwtlYP1tk57a5G1orpHMx9Ggn+YYtpULeEFsx2P7PnMOXcqggnzohvDn/cZ8g5cW8EM7LkXBw5H35FSMnwJszmmEXKujbe92zU9jUx/Rj/PFGciG6IiRWWZzv2zZDv+9MPf9Xj6ebnc2+zbz9C9rR+Iczmv2WaedS3VLc96PpXtEvT2OJjPomI+F1/td91zb5Z7bnrN3zH+u3Q/5KQPHeTzVnyRf9nrKXngvs/ZuWj/YcDJyjLcMKVdq8JY257aOY+/9ucz3o7t32ry/dewDgN/v/C9Kylwf+oH9vaOflCBmjcR2jPDPAfFnn0nuhOn1KQaO/T9F52eX6bNP+3isNs/C+89Qx/l4af+y30QWXJb6s45m5h33c8xnw9o+F498Lsy1MuWebxy4e0z09Onkcfqh9Xs/P4rqMaV93xjioeMtPE355iqZPjWeuf/W9j3BaX8jn+03fE+y5Xukur/WjmUt5zO6zEAH5Bud3eK8fSPTTzKT/ARPEn4Hofm8O/08N11r3j7dwlyr00/XPi2ZfZXvybb5Pox9ZVv2hNMap7jT/j68tyDX9jntidPwApoT56G9g/tXlDrQPH0t7K807nv3USH+ZucshBfY7NppX6D+ofKKDBzurfvdccjPygRx1EdCK8yOxnjJS8XMhIf+X2Lvsk6ukWAuVekcA9bu7BNMu2PNmtgaR2oUvBdtQPqz4SeRsRw8SfgHC2V+wX0YiTy454SyLfse4b01EkdyP5J3HvJOmrdNTaxoQeFukXpPeybQ7DB0B+QLz+wfO3ZOG8jIHKelXsOdWw99aMselPe21NJSwxopqk4SiTyYev01Fo7Rx57S1t3z20DdxOY9aPcs3nVTE0o9ZVoXahvIZMzFCkIHnbaRgdFeeW/u9nutLvU82EqNsQyDUhPasi8iZxtNybaW1Hq2PD8aP+Io8GjamD3JhTcSf+zZheHwLRvQy+niNC2nqUdmLzbG7iW+k+f+tl/QjUzFd7DlGWNL7Wp+zyvFCsIbyRcqWq6W7cevZfHpc/sFbIp4ERq/fI2c8otP3a4VgzUxsdHz687r5UqtYDRYZrE3ONSS4iuFPpGYm//9Q3ffvmh9803fbm60Xd/q63/+pTv6y8/X2l4VrSlEpnD7+epaS4psn/72D2koMg/f+bPP+YVrEi0OW/pM0ZMsKRfjUAZlUVrRczNOxT4mmK2WBcg8KnHF3rZN1soF6s+fFF5hoVIQXX3+rJLPbywIbprNa/zYTldlGIRxXFZljkluhjL3SlE4qutvFLiJ/+r33xX/eYjyYiBUK/+E7S05SP4q+RlZpPXdre4oNMeGiDu0KZ5usJnCb3zZbjG4FOXPPae1LduKXuIXttIWbj7L1ardiCrz7X7ia7xj/bCbAnh+DRyjBRv5Za7TIehKjCFdGiektsQquonnbn0nkYsaBro1Euxg0y6Y+1CKBL9BUhkGXtXyZluJvQyDBmRhtrHE3vnRK/hO7GNiiW0XRKpKwVYpk05e7bxKhufQ1pi1FnQCi7zUeBU7ikwAr5072raKooMSZxbP9OcQ/UqOPfcvqfdt69zRfOO/8gYu1sS2bN+LJ374ShvucStkRwaycVpO6IeeIzKInD1ROSkS/lmlowHmcMAxyjte8jDBMut3Dgf6B51d4pP8htlg5mn6l8Dwn/u8NPmMPTb7yFzCCf32rnK8LumfkA076/QAJ2T3rHk8e+bPQRDawVSIqk2R9uSJfPuPm3rO9u1J6Sczu895+2TlNxecRxG6O8jkO32ujfwlnNN7Kv+S7Yw91c6H3OkMJIfn0DWyD86hy5xrj23P5WJz3v8T0sfTn/cz3aTgHDL+XMzth36u/rF8bJxDZHexH9xTd7wM/xD0e3R73kjwiSLtDkfjGd2jiTCBPqH9wIw4qd8UEUpL815nzM/xIj9zA6HzEDpHeB3PdNDVentSnfwe8LvwvD0Q+HU6bQrM7+vwYywAABAASURBVGj/2JZ9HvMJjjx7t88WYfa99tI2Nj6wz33ySnrp88nQRVM/i3aYpM6v+fzGfaS1szWo0PkeYA4hh0Ea7MVJcGj2L9Iz8+yA5Kx8vp3DR58l52MnaXJZgW25kGKNpHpkHQWscDqaPrKRV78Oj9p85+AYQvPUGRu2ZfvU8Fle9AIfze+swhMHYjPodkMHvf9EM00seslNw25d2sDHy7MywBZjy5k9wobU1NpFfW9lvOU4xFMtG0HuLfvPnOJe0gA/Z+/2NrwdbMuesGPtmi68a7HfLoc+SnxtT+z2wnTLM6OAUwG9i+fOdAu106cU+lhvT8k8yktAHY8K/1wCfd69/bmie0E0fSLn2hMmWbq+/+ZaJyR3LBTaJqRtimnnQ7wLs2nrAeDt9/Pj9MG+PRNUzXVyhF0U6uFNLfFxHU5MXTxsy849wyp5z6CvS8c8ttCXZL/jmJ15nEdCuc8ft01iJ5W8h7M2ECPfwfdxe7ITHdtpGmzLntAYL3nBL7e//e21mNw/YrPFRf0hdSfbmnSiV5Rn9UCPHKXpGd0J0TkA89fuCH8vL6sAHR/M455lyGPA2p/e57nNhXybeXdI0c2aTEbdxizbyjHp5FnLex4i2OQZjOewJDOi9m4cM5lD0N9XQs8Rux3hdzrznvxVDSX5HSlRBhhlDUg4gXIajaFIaTUdLlPHtgpjgRFo9bPZWNtr/d5Qq0ZhD2yTF+p6qbXZyVlGGIPP2eJB7MFpR7aSjwmYJuZKfW1sazfVrtTqVZlrGQaV6CCYtlDPsok0IF7joZS8qvXMaxkGpUbbYicY2yqlSLsbF10FdXcPHHctQbW4i1Zs2N8/qfx2LV0t9WVNUfN6Cb3Q8rfPWv39dw1//011WdCpGm83OFxrM1j6r9919elaoqCJx/25+vs/tGy/ql3JBPz5n3/XCrm7r1/lr7e4WWmzsL4Mo1JgrBRFUwDd3Nzpmkrl+n/+o4pc/XbbisxkSG0+TOzbtxSWvzEp/ONxZKCC3uJQScBI8S184//uyzeNFKJrKuPM446iKOVv+W4jMo4V6Y5C7d3tjZJI46cxsRvHsSNyavh5nxGFbgLgtDbobYhJyG5Ryi+DNwtpvbTWzBGWEttAsTu/Ns6fsb6mGB1/67s7pTBaiWe5XKqBYm7a3FTy56BX5DFF4MriNltpzcbixpC4Rua0BT3uLbENbIqCTCmDBgrEbeMWq8iy3eZa2WQsqI6P+Kk7ZujCxt9u1oiOkqWCvjgS9zaFYmgGmT5aiY2+yRNNy+V2s2H5tqrEG14QXv5jgsbrOi4ZkrDv0JgTtDKeNtDuCK+RVREtQ1HizK+ns48GYrbdJE69ZKTNo54aFW6tjGf+I3Msw6AcyXHmXAb6Z+zbbvqR7xhKafZ6X1yEe/qYQF+ZlMxIchIc0+kHiDx2RmyOE/JtHU7w35WVNQweOHkk2Afyf0bGPAeX6HNzv6QzHzunnwuj45zM3M4xfUrnWCb9U3I/CY/w2r3+R4SD73b5p/0R/i/6TFAdFwU/Bv/UGeh74FL7kgTM7b1E/9fRmc+00+8ZfffR29f66nbm7Wttfh/9vLftPLXg6afdsXiY3VP3RASCe84kh+6c1egZLyr5ZqHxf8WXzCV4fewtFZjpLeTs7Ny0M/aPI9/Yc+Z1jGe4QDWfSZ6h8WxRXOwfO0I/28AvrZAZH+NlE8pzY8fcwttYn1s8T+eza3Be4nuPHM8+/YcxjPky7yH7mZzZ/SpuHtx/GxObh6353D0HAidPO3onh/bM5L59X8D3MVuQ/n7wg/jTZiBrzleBzC975B7ZV9J9f6L18qObmlnorN72ocSUH5bku6un7MN27+rKtJM9E733PdHTI8exdPqXVDI+xyXZh2NzzU4/lPqZOT3q3v7Msb4ktj6v3p6z0fYfQmnPyajtP4RmraEnTKM6cxj+WwAzzzhPeTylnveue+Stxo7uKdlDXqTmOBz92XvzyDt9H3PuW8E9522p7jFtnrMDO72n+onsMZ6qe1nOPJeckuje+thhv/dOtdE45NuD8nX8fY6ncc98Z1wKXxxpOyQjF6gd9/u3dXcv99LSnNaFI/EEI86HUlqNbDN7nurrFHvKUaiNsW6p8a2R2/I8Wal1NWAj9aE8j+0mq6EUSOJFJ+/baYwNu8hK3aYIQhvqWPlBZP7c84JanW3Z1oJa04YaUd5jxbHFX6EeZWwk7iCxEwKj5iuD2vSMXxgUhEctlgsVbKU/R0mNlaDG1DLrlno6ugjYkx2M0ZvO1OOCMgyT/cgwVFv1MbU7dFFbEftmV88rw6Cibxstvm2lf3/VsK7623Cl7R8UajejhIC2kyJp1aIMykME5UD5G0XgcUMBd00cVcNyRTtqdbXSSKE3/y9gE0DB4ZoCaX6FuqDQvP1tpe2iaP3vLxr+55uurz8pcgO+lr/9pmGxwO3QiodjslYGarUbVZJwg93P//iHrlMkpTBqElR4l6gkfUMxd7lYytjxQAUW38xddlGSW8JDThSwFzfYi91/fkKkKnZXqyt8VqXwml8ha2CuSRR+hyWJyqKyGBWMxGVby+Wq5WPBHAtxp5B7x7zGf33R+D9/aHU7smhSwdc2v6xGN78A3t6tdXV9peXVlfIrWrExs0lqYgahE7PwgYMm42FQ+nVXSE2cMJrtMgwyG8qycmTTpU23yRfjAuv4KR40lKIyDBOvCUqVOSHRekMpSgyxKe9024jo7nwQR6jmC7tKHz3lQKcMgwp9O1JSsyX8RJY2+aIHxelJphAnPUyNNFYu1FxQpK31eSHOkfGtIOiyGsQNIQKDP9JM8UZXOfDXYpzR+35450BMiT+I/Mj8kpNGc8FX+sI2DtXQaXGgG549zQvO/oyNoDFSCO4II3Ta2E7b+9127IUOoHtOI/oAWczgwcARAzvhZF6Juc0p9gMG2jxpz52V/F/CST1sx1+w93dS8HFmbAS2CX9a+3n/cQsfEg8zYFgdkO96xs+7Ovgw/pGBjwz8khn4uDe827Ll2SB4Nwd/YsMpKHT87NPMGgc/W5yJKTgZV6774OTgn4qZZ9VL6JPNM3Zo+zvlJWsTxOlfEZVJM//jtbHdPmfYRmA6szYNfK6xraJ72JYN+GzrGfKZFq7e4ziOOf338POYzYt+yW3LwSwnkc/nbJvPcbvPlY/5sMkiiG5gp1/4WMl3A6zHXL/lv41HZsJ8/C1p28p3Bx02/phr2ye7uYXWKw9jM4itIHQQOniO+ejZxAmeo/che58Bm/zt1iTcrMEc4X0X7K6v7iv70HbvPqm1J3l7ag+UjuwfjL1F57X2X6v/FnN4Cxt/lnmcykXmdoLfH63Tnhh+Giu2g6dJv0rK9vQeT/tkQ4ktOKmQgY6TAt+NaU9zy3vrHPbEfyyQuc4pOvr2ZMt2ukfgWYD38ejm2SAIHUTQ9j739j2dsR+KJy5fagFzFOYwx6Nz6H56+6jCoYDN0yoIt71PtVyPPD+NYVFnkcwTbUoRtdclNDuaX88Y92TWKAgnc0pbefYRsC0bNP2MHCI56boZyX8YmJrXSCAuDmvS39FKbNht9hku1NxsCCRjJ/sGknlJZcicd/sKndgWbXsejQ41RcnKMZIP27InNB51RNuQ2IgeVGKjUfygotStwot+/CeuwC6ITXr5oefgQXZsSVuKzJFNHSx2ENTIfIMtdcgK3WKU4VelFjvudLruSG0qepUgGljGMTVc1jA2k+6BWmjZ5afc1bW214PW3G3XhYfmT0strinmUvQcv91oc3ujFCxFQThFu4wN//hNy01VoZB6RTF2u96o/RL27o4NU1vRc3FFcZOxBBO0X7x++abV1iokcPXbtfz3axakSgNJKVaO9YqHd3zr00oDMgIDReVbbF99ulaKyTf51S24vbmNSvM5YKNQjVeSRJaYiryzGaFU70WlfVxYScTmK7F4UH5RfEUxGSOSrfxK95r+lnnfULgObwISzbY4RrnQDAMvs7MULYg1v6a++r//1O2iakwMTLHYMguxXF0p/7/c2KzEuWHBtizWMAzt/0mcRc3C5b84SEE5tLGb/3Ihcwit3WFbGa9s/iz8yCYZyEFBPnY25Gxze9t+8RsV21Ixrk0OtiqrpUxfhXkYCeLwUOgOGly0IF/GVtAK+WuK/eKwZeIdKHwHPYZKHIzuz6aHXBgZa3LxYfRB+B0Fv2Mupt14KchkkNxJ5gRiDciZKNurtRJhyhlibWwrPvXaw5ZA1qeZIqY4KfAWw6D4yFz2YyHsvCpymh1jdNNPoGlPYC/DWM2vuetWI/OZ5jjCDZKIIDRgPDll8FVnbiBZy8zpVYbeXDn5DI4NJwfHOJb5sf3j6M713y/Kcx4nfvb1hFMRJOfHOCU32Zr26KnxY95cvtPHMi/pd1svbV/i82105hG/jcUfYWU+izn9WCzPkX3M1sf4yzMwX4c5/ZjFS7LzsXP0Y/bn96Bj2XM2j/nHej9Xv0f7c0X1M0TTM/NYey7Wc3rn5J/Cn9ucy5/jz2X+jPR83o/Rz5n//LoP/Rzdn1n2VI6eF699Lh9z28+z+SH9xhnI570j5LNi5bPtASLzxq5/hLk2tzNzOTWWHBzGeb93s72Dymfb6XNFHzvUuNzLNdJxWfLi6DsMPpz7Ozj5MPmRgaMM2OZrqXv0q2reHql8dD8y8GYZqLw/PPXeZ7weA9aLz/keP0cfGz8nd8w/1ntdf279dZZ+Je22N9gfp2O+3wm22z3stNzTuZf9Pd3O0yXn61pVzJPNwff7T7f0PMm538c1bQI7IeZet2A49ZnL13F8PjSSnIeb1rZsp3sRBZmhFA3DQkMpcjmvU2wZawEFMXknX4tVFujasKts+qUox2azTdPqLAM1ndZpL0ZukmldXgo6dvhWaLXDvE6w3fiFNvWh1N6GQuzgXl5yMbYniCO5HNn7G4q4dNtYdJOngmza8BuQs6Ob3oisyMugMgxarVZarlaKr8w9erU9Q1tSkD03gURwjkotMUXjglb7c8yrZQwgjKPxbqsNBoKbu1vdUki821DcJSjzQWaRCjmim1asqhqurzW4aEEQXi41phBYFhrXFLK+3FD4lK6vPuvq82elUJlf3KZoXCgqi2KwyqCv//sHJb1Ry6trMTMx1/az62//+pcsoftJgnm3WU++fvusq99+UxK+wP+K+Gtip6AqYk8MrchBLEkm01f+5PL69k4Jf3l9JeH/t7/9LudfFfEvlATigJCKfvv9d413a7VCKYk2c4/t+ttKlQ00UohcUdAVupXibsmcEwP5u/3fr60QXoYB2fVUCLYlchLdxKocsBaLgfCqbDeUUpQ/oV0ltQ3BHJLbJfMcYo++bU02IiVFB/EdT82ObS2urrRcrfZ9MYfIlmERIWUTisP0U+CHVL3bEHuVict20w0/vm2HnECcOFZybejEE0yDu1fkw8s8RtamDEOzl8Jj9MKH0YRHCtgj8aVjWylgeZvIAAAQAElEQVQ628wzPPIqjkI/6Do246x39hPDsN1Q4WmnY0eG3bDrR+4BShGKakfkQMXvSK7D288dW+FVxsNvrdFNJ9jx4ztjriwtdkgSBALQ4WXPSJNe5DpyQwg9CaMc4WMwt0quug+sqhJnEDqokQGhzyHrURMvc1La4EjYyUvnnRpH1zapO42uum93NkzOAslSwFRbTnpLnhTkYm3QPiWN6DmBnTPzCEIHoYPQlxCZObrsq9vdtDK1k3i1g8cM9ESeaU/F1wJ9zO5uvOlju7Xw5m3s9DVj6P5E/mCRe/9e4mVUt3Oi5WFLZzFyn9NFiOvqSdAbHrNpJK1vaPmFps5FMQv0YF2f6ib6T5U9lktMlzDJz6/t96AnLy9/tS37PF5u+WmaU05Gbv9zTO+VGbts5dL6ZSx25nY7HX4Q6+blFGBfPC/Zj5/YfxwXXbzBYHI4x95kn/KeMSOmqbW3uRn3ZWS3dax9yf9c9tz9L88W5zDT6W/T59q5qwP6nELnHwif6HS5fTuXyeTn/WOa8fb+NWsj0myFmAGR6Q1kxlOYu37L/6y/Yz+1me+dkzTPSDXIc9URmjz3Za4Crm9eGW+8E22Pp4/3vvZ5gNPmMm9hYAvj7NVz9E6e5uBMSoID5sPOY+a7xnHcvf/attt/dZu5tv1DntK+2uCxAewKcGq/ZnzuGVmaUyCxLTfZO6fw2PhO5ziK9+q7WHO8lZ+WA3JmYx/s7RoqoJmfk3yuJfKKHmm63/7kueW+Xf9RBn0tZrzo5HNeY82Nn6Dv/cXnecxVbcue0PkvsRPdx/QiE3S50IHN3mOi7d5EXqaWhDHYaMbafVPh7cB14faRmD50xv3EdbeZr1BGFRdKz61vFopYTuxXRpDTAfTM48G8d/HOzcz9iDguIvHPMTd0gm65jM3d2HF/xz7bdPnenhXcDfT59nbHfrQ5tt/7r20fdfyIwDn/b8U/dn9s93j8uH/uEeuYr4NdzI7jehDocsfjufzmaOO7e5XTtmtWHNhSAMnZ1p391toYgHf5jO4RYn8Hc40Gaj4su8hAxB7ExUXs4jzO69Pj08Wj2znbJhczzG9nz6LPRMEdHzO8koRTMZxR27Mf5GUW61PG9oaOifk96phusubVLGFR9qCUezC34r5emQ8z0/zoduY89HQSakefQ+vw0nKED6FTgXb76GyrM4fhAzJPlCdeE3+Arza/3X7Wrg0v6H1V7M1B9+EZgSNuWBeRIIFO4cjWiW7LV+bxCI5Vu97Et8w1G0iWgI/64V1Ct3fcWm53iNyTgpIeOQ7d1n4Xt84c3V6GQ6cNQjdwPbT34zBB42ETsp1TP6R5YQ+zFtOwZeYoWaW1OjgKzwGlCNNjgx5sgAo/xpTHnD3anIipt0Zkjr0Z5bC029/GWSCOyBcZmyjTr2zEQ1T1PsPtTD+EbZqAhrNS4xr5/nSk3lCYkxhv88d0/FQ6YTeUQcUDIgVNctWujarKfGAosvTE8u0xqnEyPCG5BHk+br+gpWa0RR83Yhoq/EurmZH0TT/tnk+ciZcwJYJrf2kXOwW+YS6K1f7RTwSREbQYY2HInSaIA73OKzKiRb2fOAt6gWZH5mob2eQhRjUdlkrUyWscDMWiqzF10DbJqoJemywTSqwFn+KwjVtqqqyHCzTBzutniGBnK9vUDfHJWQbuv9jdUqulS011q/xp7MgOi4XKUkWru1Ephg63W9WbtbbfbvGP+HqjK4qO+VVsjQaG777eKP9P2tubG7WC5HIpUVTNcLClWDykiEtnTYD187XKp2vVr3fSH3cqLNSnv/+TubP0JPbu9lab9a1aEXQ56HZ9o/zi11tpkV8ZIx/f3efV1ZVWFJLX+N/c3uBB+vKvfyvxbCjWZkECa/pHGCrIL3/7nZkKv1IpRfkb4Yk1epWYyZzsoi0F7/CzgIFtiS+0bFoSudhaQf3jm7Zfb7X5dqf1zZ1uydkdeVguie/6k1aJM9ldj3LyytyEiZHFy2LcEHtZLLVYrpj/RjlsK1X5/No3v/5NwTr9jImY8+tnEcOWiwJTjW1btqHNUN3Raq1t4vqmu/5LaXGwqSo2Nps1cd9Qfx9hStv1mjiYC3MwG6PCrRS5i4tifcM6LVhrD4Mq+Yj8SN4SZ/IZm1v4+a8ZUtxNP8CMbHJGETq/FraxBkrrrzRgb4OdzLXZZyx6meNITISKiURD01a70+lPsK1huWgwedLuqOwvnO96h018jMSbImhynDXPOisOA8QjQwOrKvF4WKQrZiDbEx8bCmN6aeMMtLaxsdXaxlGTuu8fzsVl0MCeGIZBBfvqR+bBDbh3GZSJxaxTGYY9O3bnEHo18e0lDgnbsq0e7+Ho4z00Hxc6KRHN87DO/RMj99DH8YYZMLY6IF98dhu9fbGhd1fsEZ5of9g+O44lSTjm9X7G3h/dW9r39/Y0D4nlKXiatQ+pH5GBj/U7lfV5Vk6Nv4TXbT5Xt+uda0/ZOyd7iX/Kzvvx5pGc8jIfP6Yjn2e2jvSPMdfJ2HE/vLdF9/C2VmNtsmzeDScI6uXQsw+j8RQg9sudfQ+lfcvgn5KvLjP5PexNvL/Oa5992mnW+Vw4UedeI3sIc2UEfNxrH6fmbf/Yeszrny/PefkV+JlDcBxr47WtbYY68lGzMeFB8/m0EbsX27Knz9U71jMaI9sBqU7P2/AnzLnH9CTxRq+ZI8gXfMd+Huu/UQQ/pRmXl67zTzmddwnK7GHz/eeTgKzeAN1nbDX6wGa4T8cpyW7zVHtK/hLvoY1Dab38eJamkX4LYOZdzpfG9lgwp+xOOrMRbvfOHqJV2gNofxgqoJmd4VzCJNolDnud+5R20nzuq5nL8yA0HkIHRxI1wfAvw9i7h+g9hN75MPZfjv5MpBa7HhyTZfOVd2kwcnPo6LAZ3SFDttPskeeSoDMy2tF5h20ftUbex4X/89CTj0odJsL31nXR8kO5h5xYMFYs8TpB+LGL+mFTv8n2UqQ6V8xtlHlPVuNnLNDsmPp2WiOVfKCDRGURN9QKU8dp7WaMWyVduJcYb0DWNuto9aNGqHdoN9SlthQrITUU1nygruMBf0V22ZmJvtX+8f5Yt1Wxk/dJwQ2sSd7MKfXALbWswJIKMajJ8Qqd+POMbqMjt3hH6iZQmiaBfeZQU4OhTe02TcYD7Q576k32pWY39lSQcOtnLHUyGNSURkDNlRwMpWhFLXAJRup7iUfEEJ+luFmJPROjZIYokCYITX4yFmSuYnwoQ6tx5pe+qTHmB6Qram6r1ZWuVteKn+1mo3Lz20J1Bf75SXcLHOVXnzhcUlxaUchcLJdaXq1QWDanV9ALik4r2hRhU6TTUGSM45dJjhIZqizkgqKcsFWw9fXbV2Uy27u17v73P1oQ4IrC8JIFXrN5rlafNH65kf5zo0rra/z9vtLVPyjcop+EXH/+DdvS+stXLT9/kpJwS0ts0SgQh23cAvSSlEoBdPv1qxarK62urzQQq221QvMwadVU4AciJ+nxVZCr2b30U6QOhIeaX/8S1+K//67lP3/X4m+fNWIjc7mmWM4kdfv1SyumCn5lkTwULXaxCL8LinwrYiBIZawwroLMcqkyDFpix/QLyLWahRJ2kkf2uxro224baCTGSqwV3pbN4+SDMdu6urpS1ipjHdodS8ZkYXrMimlQ0ciFsvZWm0EyG9MEYOKwrRHborVRktTiwSdkGyvwszfKMMhgwwYbge2IKLqVWJUDWxuK7ZFJd0h+4q9Yw1AQLZoOYmsXHvsKXyPzDAg6gQvBloNml/HGl7CxkLAFuT9tIz4hTHui7allUJV/rcVWKQVyGnMUWhy18TKWfA7MszKXuhuLGALqsJvmFCs27ft+i1lC1A1ibkJGHCNtIHKSdpv9GV36FXrc3SS7DVQOTxdmUg95Rz3v5td9Hg3/3N1MLRfCTxZlwnpNSNHvOG2nj87buWTnz3nPpc1+DZ6r9yH/WAb66qR9TPZj/Edl4MPvz5uBXDnBzxvhkyLLFIInCX8I/VwZ+AssXKYY/FyJ//NEw+OV8uHqR80oaxt8Z/9x2fEU1+YzXFDzuWeG8IKn2Dgv4/a5yzYfgfjkx2euyI58vspnO9vpPhm2J3syz8+oZaI0x6dtJfb4OB773n2bWGZITHM8Fo99Wn/kc37m2PVjM7TtNPt8hz+Hbdn3aMLPffmOnwvtXawn9mk+uyf0fH6v+Wyfzgz7/GCDSashe3AOHR/ZVMc4lvkO/R7CI676dZu5Bq2f+aFXaQPIj/MjA98pA33j9vaFbl+p/kKvT1f7SeIbec9O0LbT/BDY5tY64WkBvEaqJ37ePtPej3wufFaoU07t++cne+Llvj5HNzvnhe78By3pSxoicwlzPdutm/eZBvq292tvn6e7D3uSmfra64pjy3f84dv384X9rDPPAlGwqC0wRz3pMFIBzexMLOlWni3q7r10hJ5QefwAu+svch3z9+DOS2uf9mGbesp9PcGe5GKnQBcXlWFQaiKt5ifJ5T5Htlss9qQnjsSb52zI/ZlRyzw732OktjIyNxsekr14Cqmy4zWZ9rwZbpJaW+1jesUc+gvqmhm1JzuhGxC3CvUrCE1H/CW+Pof0R9Z+O26YB/Wo5Jh+pHsMoZvOzn509rzC/JGvxEhgqswpUQylyA4ljRmDjkzLIWzbjCe2cWqxsaXuM4HCMfOyvX+Wjo3EcHd3pw0+VsuViin4Zw/kmRiklpjxFIbLMKhcb6T67y9qjvNrVRTQUgQzYasgoHbkgmwEL6YAu1pdEZglIyMOyJubr1oDUVIcEuD/ftP2642Gz1eqv11r+HRFQRJ6l+/y+2/69PvvErIj+lf/55/SYI1fb6Uvt9pQDN5SwF2QrMjYlnHVz2y6gq3oloxAb4sUHqsqD6UlfE3ytGAgijYF2UEjBcjKYtJVPoyzTmp0VkmWQIVRiW316ZNubxMTReo/bojvRtv8Cvj2rhVZm3RLEAEw9+XVkgr8rer1oPjeIqf1VmWgv10rdjOfGwrT8ZN8pxha8CeORi8XuiLPi+VSYkEJR+Gnb8ejZFuVBU6M4afIvd1gn5jD0+6wkYOXrs38WbvIDRReU9yONRPbCl/DsIgYdkdt13cUs9dy8h8uGzV27WiEoRZD7AzoGnuKLL4W0Pkzzm3DsSkrxeDo5oINLzrisIsKOhnLL4GzwdkQjJBL3AxD1g1aVcXIAgYPzuh2RuiR9d6u10pe+4XRx+etbRV8p5gdHYk84ZNGLpZ9D3HEtm0JHbpyXp6NaS59jrjRyD4M2KywxwOLBX82nsgpCZANHYn00+6wt8p+yLzLsJB3ce5EHjSPjT9QaIy9J3rn6eSqEgtCR+d5HSaP7LlxhvZnctCxZ/4wokfcAkhYjTj30qXv28reDtr8cx9pmOvfyzYZ5Ke2y8zHO+9SO5ef03OdRycyF/6gL2SgZ/iCyMfQPgM9W4+1e4Uj4jG9Pn6k9tH9iTPQOHojfQAAEABJREFU1yztO4f5nczn7hp8J3c/kZus4WN4LNzX6r/E/mM6f77x99mfj61dH//z5fNpM+rzv9Q+zdIlqaxtcEnmrcb6TJq9OO1ojO/30j6TtM9NPYC0h/5t33/GOhy62MvnzHHDFzN8RhY+jHRA8+C0z408EP0lGPd5ncK13XJYhnx2n3jf59W46YA8c/b9eKo9ozJjn9I65PEtguZR2K/Nw8x++2xIP+0squ9Jzuf2Ur92rLxU++fQO973z4mq6Z78fuQ5Vn5GWfbm/vuJS/T3jH0WR66bhtf5z+4NXmflnHYsB+fGH+dHO3hc8mUSs4zuV/uUJfvxKLqtU/qv5eV9OT8y2+S9mffl19o7rd9ncNyekj6W6f1Tsj8rL2vacTnGfAecv2qa76RDX5aeRrvltBPnO742V/Hc0Riy3TD1Xv5qngWMegfkhbNL9baL9j1TZedpY/dtMLbFd/6pLwUMdoX7NqbuezyqjogdMWfjnSzYDW1TU0N85KrPnxPOX9MVfRVeiCUy2+2oJfWr+fOfbURMraMqx2IxtDqcbeo0W2pbW9jWUAbkCnLiMLg/bct2Y+T9M0SsTXQV1iUTWRmpwo0SMbYxdBJLbRy4MRGgoQbh08pRkE3tasv9ovfzg9gl9a1SrFKkJbFvUsfjfjKCFKbTisOe7EC2czEMim5s4nmaHz7NaJnLYqfFyhhhsy6JFqHdaRcN1HSWy5VW1O9SPwt2w7Ld/KxWq2ku9I3OyFps7tbU8Tba9ucNfNlW0Zc75b0wi5sCnYhq+EShlqCHq2vlTx3Xf/8h/++NvBlV/v533X79psqHnC2FxjFJKqZQeCuY+tv/839V60YaLBjaUokdlgsCXqkQyJYiYAIqAwtMUOOXLxrhbW6wj03B17ZKsXu11ILC65rCq409imS2ZVtbeMIvkkrR85pCablahSXjTxW51bWEwIbi6ZLFIzBt15up8EuBUNhb4Kt+WkiflsRXlcWVCZ2YUrwcMVBJWv7csVl0sTkDu1DgXbOBF0JE5qViT2y7xcLKr1sLdsIbKDyXYdAWn7GnOGEBxHwRUfwY4cK8XIoyX8IWU1D6lcJxEJnkx4mBEEfsRbeQs4H5VextKdjasSptmXfe/Cq+bO/74Tc78Iy/jBdaIRd6Q7F6oaIyDHgxc5NsM0yJCpkUcG0rRxmGxt+k2AoyJxgZUuLJnsrGb3ND1nazlfWo5NUuis8t682QbCuburB/xrql3zIhKS3N/EQWZQ3DtAaV2ALbSFmlDOh7j4x12BOfQQWV3Dk5KFY7GI/HcWczvK6bNvMskUfOu3l1mcTUEMYxkCcwuFUuNAEX4Mha1rZ/KszpLBHYodHkS9OmUDHrQcyT5OFrE8l4s3c49qweNpKbhgeKifMC0M2cHqjtGRd0dWpsr8hW2K3RjPVS0jbTu0fdrXdvn2XXU2g9+gPdzuztqTmyD2rAWBdLe28nvTkyMu8f0xmfgwAVwGui7aV3jlq6J865xsHwfCD0weBHp2cgqTlGH/to5xk4ztJxfy57ij6WP+6f0vngvV0Gcp+5hJd4emwN5/5eYv/5Ov194ly7t/hY6HvBvwjB+1z74HGyJQctX6xnHmYegHGGXq6P8gOb9zzeftXeJg9i0+xAdtZ7F7LNH8unWthvddqWnWdJnu15vqSnIPv57DPsmzg/NbE5702c/LpGDvYeeTnov2BamGj7urcvMPFqFd8/H+9t9Xjm7X4QefZkDY6eyxsP/kz0URITbUtPLfs9xJFW9r0LgR7xn9K1ra5r+ykqxDPFEb9zPEkZIduyuX6Zy1zfnviIfJez+z52lnUKz3aaPWy3uO3Dttvp7V7hBYTROQas/Tnfcp3eD0Ic66YPezp316P5/B7UfBYP8pkbmD0URLgwx7T1aL/u+6wdG4HNThSRnSOKHTufCMJBltd7uvcb811eMv99CE/0kBwEmWsQ2ma/7nJhx+oTjf1EYtmf/bu10MFj4bW5F6sMRaaNTqAfcWS7BO/mO8YvYXKc+V8E+yT7Jpg0ptf0g6n3xNf95j2O6wn6L1B5gtUjkVwLHUdDj3W/S3yzIHqYp9qZ2LNIbLXHcpTm06H76nPgmitcc082NA/gFH3S0LFghOa89Dvm/NCdT5sk0Px8Jwukjim6fu3als19nfey8Oypb9OS9zIMKgPfx0Pb8HaYrPBKCvrlmRbOk874eoDdPaMbsKe40rcn310nvHsYsgNydkbeLjPOM8mT8+u+5u3cbvjz/iHNVBT0Z4BsmwYxX0RNvLjVyPNI2sxhpM6QeknQxjPGmiH+6Nn0qeFFMHThmlqslkpbhoH6FtUt7KW2s6BWFpnIHoCA874Z3ojfIHK2tVytlNpP+ilUpo1ch23ZEzK25XkrtmxLnNvdL3RFDc7ZRKASj/jgk+/VKZoo+SFKtXyglFYHR1Uzh73C/KKb/r1INKq8XDSW2RLxMcY38VTmlIEyUwrPdqs9ps5VSpSQquKxr8p2Q+pyqa3dUgttNVIPmmJAdndmPDaaLP4y/9hvSJ+aX0Rt9sCun7Hk2TYpsIZSmr/olpFCalmuJJhVuwPB/Nr1y7//rS3/VAaZ4uoG2fW//9W+d+FjC8aK2oLd3WlgI6T4WG++arnCXhKBzfw547tvXyWCkaxkPgGxRgrP8CypBKzO+vZGKUAavojjjhiiY1tTWwhnKjpWLvQbYkrxeET/K7KZw2Cscd7877+1ppC7ILbEudluVJdF26uFxmsW8POV/HkpfaX4TCF4U7I1cIPdLcXpzc2tEgOeZf5No+Kgd/1JV9cUyDPPAG5ljpsNuWBzmH4wYicFbtQ1EtOaBRoY3xBXqvKFed19+4a0ZEdjam0rY5VYtDsyN4QIsNKwwPit2Mlwcpa8BlnY/C32VnhlDTJue6+TPjuPxoKp68+fm80ttkqxVouFzFy0u3iEn8RbhkEVfnIZPcHPhhSHbViGms7MOcVpr1YayFP+7HZ4GXUpO9maLqgyfqWdvs3WGNXiH4rEqX5ELqDf5zmydoSicXdzYujpZxR30sld5rlhjbbMne0o2ycRlci3+SOffmA7zUlEPjlOHkIn/i2F7y1xL9gTA0V87eYmxU7A5D3QBZrR4en0YVtTPk+PP4WbdU6cHemf1ZvlcC5DFPPuG9HGTgfkT3hm35wKq0fd21My4UW/I/0H4I3tkFcPuw/GM9y9mp0ViFYvOhLbixQ/lKYMmKYD8uP8yMCfKwN9c59q5zPNfSuY855Cn9J5zNdT7L6vzHGE7+vtV7d+nK3j/mPzO5Z/bv+c/bmdczJvx597C/12lh9amtuf0w8l/9ScP+3ksqZz/KiJ5vlxfgf/PjHNvXT6dAZsy3YbzOc0e6Ib45EX23vdR0TPDsdnPr/ns2Hos4I/8YD9+jy8ZnpG+RwYevQ8pxv+XDnrE+S7kIzNMZcr5GPefx09u3qaw1n/dYbPajc3jM5buq867Vh7lYlnK2etgmcrHinY5rvPYQ/78bnk+6lc1/mxhHaH/bjeTvTNmnh8Cp7jsPI9ZfAcnefKJn+5J6Z93Rrmeul4ehTHOXu65lMkj62n/xS9e5lozHE/8mtR7fmAiaR9i8htt/dke2ofs2kEngLETp8Pvn/LXjst+pA79/xw9Mdx5nF1Wi2vuRYDnTlsq+y+87ejqwdHuMd4IPRERmLpeKIKYsfe04c9O/Mebj/kz0TOktE6xGFPmvfFcdyHtZcJfQ87slO/uMjkWk2W12Kduo7yJ4C31HtyL9UTj+Q0hcS0gdjWW2pqG5B+kF/a56+7pt1S1+jvCbZbTWdLvWOxWMq+j9k2/UIURXl/TGGXDqfB4VmQDcc2Og6p7K3MO89gFLLgEVheqUskhsUituHl5H2KoSZaFf0gnLTEiE6lOJn8BOJaTj8S2ieyqm7W1DmXKsNke0HNLL/03VALCpKn6KQN4nDyINmmi43UmPCn3WFbC2pAq9WVCjnaUqxPLpPjiJRSeN5YNkixxmypx1WgHOinNrdlXe1p3J7a5C37ogyDtOPZTvxMAAOVwO1JeMRxZfF+++c/tPjb71ovJC0HLT5/0vK//qsVDGOsBbdeK0VYJDSUQdH79vWbUviLzc3drdbrOxwttIYuJCoTqky+MNE7Cr4qRYWCag8sE5WlMhSJmFKgrCzcty9f9O3rFwp9Ww3D0JL1iZgK+immff7b35X/r29q1rpa6urTJ60+XUsZp5i7+LbR4q5q+W2t4Q9iut1q+z9/aPtpqfVQNdyspUq7GFSGodnPYlxffyaMok+//U1mYTK32//8R3cUvoOq6ViTiwXjWdPKy1CGNjC40FaZ/nI1bf7ELEvL5YqNtFJBZssaIKjF1ZWGUkQ9GpEqUaweV0U1v8Cm2Cm7/dcWWejMO7bKUKLKEJuL9ZSq2i9TsWO7XXwFekH+h4F1IlbYyhrVJt/U28bkKhRJFsZEiFhSi8e2cmzYYJnrSLy5WMswKBuvDIMUGeauHNit+KnkKYVqe9K3aYFtxK3ElIfi5Cw0QSixjuzD+BBrP7JfgtBcn8K0EphNXhgrw4DHCqbTNmZykVVkKd0Tkz35s6ex5C4Q/UlLit9Cv+KzyLLdh1prT/3EGobtvX2Ew9K+xWeXC882zT3iSxy2Jfy1nKeFlxhophM7Yo4TmOO+Dz1JvPmr2StlGO7jpX/SCbGPrJMS01yAfmzMWX8VmveMV001+h2vMvROyontnUz/Nczmsu34a8z4Y5YfGZhloG/+tDP2k0neL58s+5MKZurBTxreR1iPZCBrFzwi9ssOZ27BLzuBv1rguScGP/+8n/P8mM9Pge37zyLQ4QXPnW3l89UB+JwSO3a3P7Xh5bNhZJ/r4y3ky8CnzzLF8hb2ztnIPOewJ5/21BY+99k+p36wJrb5GFgPcFZxNzD3Hdr2gc2d2E/XJNaR78iCfA+TAMOzp/glq30/wRrqzOE+ho462I8kEF1uvqFP6mL7JP/7Mx+LJNdPkLkGoYPQwfeMOOtzjKf4T5wdc/nMo2POv0RP1xPfWXEfsh/L3iVLP89YywF7teWWec37bxmlbS4TN5P21LbOs1+i2/Fs5UmByzPX99R5x9cUHeLruS6iEzxX72eRJ/bnPCf8LGG3OLJmjXjtS/boa228kz7r0/f//Hq33a7Rdi/o94RT7e4+cTa6nX17smefbuf6xz77WLt3n9HvOvZk/7n97uPZ7W5+j+o1OfM8EDyUTrwj379X6gPBmFy33FLzaEWSex0bG3Qj154xoHtuIE+etvfr2dc79Z8RH/GVttVs0LYnWdv0pGEora3EFKKiw9MhcxnTbSg72XRarSeE3F7zEtWuH9n4DL/Dtmz3bmttwyv4HzRQyxPX47iplFdGbXfF6gjaTtNSYfOejDNOlTLIdkNSGISfODJfycph2vAqud9SCwsvxgYX5libvxpl5h29MgwqA7U3jG2JI3nMeGp/TZeXLXbG6CCT2oiawX8AABAASURBVOBiWMhOPIVRg/szuvc9XKIXXhmQ57m9DFObnC0oLA/pM6/kuWLftkoluKqqWwqkw/UV8W8BRVIURgp3rTAljIORwl/99k2b8HFAXjVyl/70j78pvw5OEQ9zkovGbze6uaEQbOvzP/+pyQLN7syvQrcUf68o/K5vbhhOFKKoSnH205W+rm91g68sBgEpU//0j3/o+vpatxSSv6HzLf//XOwnjgX8NfyM5Re90f/y7esUQ7HK589MpWqTv9t9vVKlqJrC6uJvv8nf7rRYV42LQiYqm2TKQZIk7KMosWfrBj45yK+mr/B3Rb6ERpDrVAR5R26SyyRdQ9GSYm7spG8joOlYob9YXbFJsMmix0c2QiTWzDuF1ejF593dmhQ0D1PL4uWiW66YB7RYC7vItlKIXcDvxbc71rVtNOQKcuKI3Wyy/JcK+fAShFfIU5sLdnbelIL9gqI2asr6pi2MLykkF/ws2SfRDz/YUvBN385MwsEividKanF5GksM292FsIg9LtbEmv8P8GazVmHz95i1P6IbqM1XObA3chMsw5CeatuEQr8o+gN8+/DDaQRtqwyD2r4mRtsqOwy0mh/0k6POCm27de2pFTYIKhOGJIOdP2ttI2KpuOm2G1SjpJG40drvqAoV7IZ/SOPCvgJz5/cx7rjMKbxdb9/Ylnfz3DP/5ISZHztNgVi/80DwxDnpq+nHRnBvQ684skJzPGaqyx7K3cfX+V3uXNvlPtpkYJ6/Tof/gY8M/LkzML8/vGam/apJe87O3Ncl+pz+e/PvY8r7+zm8dxTfx/79XO/fx8J7zHtkLuG1+pdsZ+wx+99n/L0jyXNssJ9NnmGDPeO1RGZwCo/Znes8Jvsrj8/nOaefM6fcCzueo/f9ZXuUab+/d7XPI/lMYlu2dXzkWgg6P7Kd/l6t7Rab7e/l8oGf5GDkC6Ut302kTf+BEIzwA8jveiYzwZs73Rm8dCX2+ZaB7xdAvlzbqd03z72HRj64t3CGyqw7zoh8J3aPIm132XPT+73NdzLBuX7n/4ztSKF/s95om+//nrRGp2dh++C6tt0Ek5dzaAK/wIvtNrf3DtV+rR8T4jFgvdGZ/T/H68zO43ydpZ9Je35v7fRxfL/uzN8q8reyc5zZt++/5Bmpz+7tozm02K5Fvlfv3L7f0oaXtiP9nx1tPrwH9Tbxdtrmu3oYl3JrW0YuzyypFdl8w4w91A7ObrMz8/5kvstfUKNJzWfVaj8LahajBupDlSJoZIdSKHuVkLLxhU7r8GLTB5D7M3WxdGynmXR2dD0RVxPixXaThTx5FsaHMqi4MG6lkJq4yzDwPr5RKUV5tk2dDYFWr7GRY3759bLkpju2vWPdH2bO0mYzUqu805raXKtd4SvxRjIoTR978IeSnmQzAqqkgbrZktrgQN0rta78oHJLbZFAVHnuHkGeOaQyfW0iK+mYEAuMMJfoZy2jg9n2F49bgRf99IPEFdup36Ud0GsWiKWMlkYWb4GDG4qurWaB1mp11f5m9ZqiKt3p/0uL9xR/k1QzqeVywWIT2PpOA3QrFlKkXUAL45/++V9yGeJAX/74oi0PULcUbfNAtaY4PJCATHRJu8XPcL3UJ+jEdPXbZ12trrRYLZWFuqMgePvli0zCWD19/u23hs3tncpQdPevf2tJQXa1Wmn8tNSw3mq1XOn6b3/XzZevEva9Wmjx++/ysKDyXTR+vdP2yzfVbZV5yBu2VuHf4upKhSL0LTFmHlsWpifP+E+yk1STjwW+K0XMYOFBC+Z7/fvftWWDjMQQ25u2GFZWsNnhQxUrJbF5itwKkCO82KxsOBtZSRsWY4sPY6cQ44AvMRZfDEMmWmSroK0aP4yLFm6YWn3+pCV5LKyXjQz2mh9azCtrOZQF+kRSLANZ1Lsra34nRYjXUgbYVhkGlcVStnXHWkJoICdpg1JKkzFygjZofwqafvwqB7qRtZyehmGhhLOleJz9UOgrVX3GmQoyVjF+wRhBCdOZy6jMeUA+fpXcocPw9EpeQsdmfAfpB6EbcNDa2EXek6ZsM3UY4UcBxHeXZUQIcbpB/djJR66z5HJP2hM9Yp54hSGDMKOTL4OZrNr0m9puMALdTmyUQSanYV9C8jPHsWzG5rzjfsYOePZuvmYoEH1iYZ0h0pmgx45J9zGp9x5vOWfNevsqf1mqIEawqTmUgY4IBMnBDFn0IEMNXT5tY0wvTSZ6U/fBaxt/wIUROwFkP7MHT6HHvhurtHsw1unJDDaziR9gGv14/YUzwNIebN3j/rtNLfv7Eh5zfEk3Y4/pP2283zd+1faxWdrmtn4ej+kfjmfzHHKe1/ORePodR0Pcow7uv/N+29BH8u/VzZSDY/vcK9v/l4Y2f2boIVDI1GhedfJsr9fgVc5RzhwezBH+Y+dJPRLZbD2mzPhF/W7nXIv+Y2ezPz3D9ffCF7Xsy5P3DvZoexY8FQdhM4zzU4NHvLnsBbrH0LXjO+j917XHju+tdb+nWx6S70VPUl2vDx73O/+92u7vpa3aPiI/bV/39hnRorLfC6GjmnaHvifDDnqcob87djE1v3O6MWYvfYzWtmzvB58b/yQ/qdv3dhQymIY0yeFw1t+Rz2q6neS9fR7F5Hxp21o9x+KR/rGt7u/Y5Dn+Xg674nOCVUgFCA3U+GpvR3D7aGubb6QdIGfkj9F1MvfAEtKnodlhW7b3nB5/8tgxt9cFbcvp8Pnk1HiGgr0NOl0+PLpnT6aoyMwh/KWfefMliYL0RS6C/lYrnGQOMW6+U+lIv6PppcN7QJogvCB0gJmYmoAPE9Q9GM0tsoEBcgBnkkU5dhJDQLedoRuQneer6zWh2UuTJb5mKzqzsZB7fsZAYovdBgS6PmQ7j/uN+chLj+24fUTtwbBt2RMeDO4Y55p8v2T73PC78fu+6e1zHGVtIt9yztqkv0fWNDjmP7Mf+4ktbRC6wdwJgJSc3aNfH/s4dv60Ozp/133bhutHXCYPQXxt7EJ7NA9lL4D7+Yh7RcLFhjrgJcczRGKOtjbENLU8cc1kw9vLvii+vfZZIj4uYrc+fV2e2551vEsRM2Y5dq+7uefesY/pEf/dfpc/1+/8c+1r9Se7mdRETa/pd0yc+9fOP9feS76OOmf/ufyjKHbqyVtGbMt2SIXX0Rh5YY/nvaEjrOC4H15DTIFu51xrrougX4ehg5Inlt3Y9B4dqxiUZb6rNvemQKaOADIa2IyD0HN0/53X+6kJXIJ6DDKqM3QS7vysTKS264DaRmiCr9pqQt7oI92Vp3bcXSMmxwhGQM78oMILIGV4aWvsgnHcprtHxoM9IwQ2K/YbSVupk6UeFuQ6XS2o3VC7YtG1TD2ixV5VyGHTQ98q3AinWENTcml9QmityFFFT7ujMhBgAk7VUIqinWLtiHJFNmBQdkYws+NVdB17iZV6Y2K0WWP6W/qJqSKbmmL0gxEdLGQK2jI/hhtN6Hv7kQsyr9YSU6EGI2EbwfBj1+Q4bSXOGAmd4m7aDhd0xIriN3MKfyjsWPJnWrV4R6WuZiNLQJERR28h25n+lvpkOmUYtFqtml5sNH5lZqPoYp86XwFr6onb5IKaYin/9bs2y6IFVddl9kMSIA7yunHVkmLocLXU8Gml7dUg//5JI/Ki8KrbNR8UEESc+cj8W29um4w/X+mOout2KBnSsFzq0//zf3VNAfb6b79rcXWl/PKX+THOGwDJEPqFxRNHIXCHZoMlYYog/Bo5EgLZztubG/n6molfa7y50/jlpuGKYu6KOenrN13ja2ReMslAPr9sJieqJLt8ukb/SttF0XawCrL5NfPN//wL4dp+2Zz/f21+Ybz49En7gxgqwOTESrwu6Eycq6uVyvUneVhoScFUtgpYrq4gkcF3Yl/f3WmxXCkHXDbg9OetQ2NSHooWskxBWegMFNfDbxuYTVaGQXW3ASqbfM18s+lDizlv8gtgCvSaHQU78bm8up7ixaA9bTSZOdiKzJK8Ct8VPynODqxhbgCVQm02dzFry8WfPKzz/2JmLuoHuRF6lfEt/PzKtrCWbRh+WlZdNnMrIC32lvHRxi0xH8mt2UJzkkPi03QMpZC7pbYU0sf1RqYvdMvAPg2t+yMxppc2sK3MMTq50IZS8KR22JbtRkc2N53ke8BuY/ISemRuGafbzjk9Zv4ujS/mNxH9Nbat/GucyDbi/iW24nPCRrE3csPebNbasJ7b1q5ZBhbvXu3ZlJn3JaVKPh+OG9Y9Jhv3fTGzCTpzzGXPiPxi7D6jedid19v5mPY5mkZNP7jn68xh+HPQPTgvjR0IPqvTrc6Vwpv3/wT0u00huQpOOQj/Ek7pfE/eudjeL4ZzHo/55yI4ljvXP6f/wX+/DOT9quM5XuZrGL15v9Ph36Nz5+396Pejuv/v5/HD0/fMQF/f57YvifGUj3N2Tske83iAVBB+7OS5Mwj9gV8jA1m7Pbi1TrSf/ET5PWZpnAQ0+zP9YM+ASP8YsF9xzq1Jtg+goyN7P+hs21weJLUzntgauXNg6MnnsQ2C2V+vGXuyoQeC0QZMzYE8/QvN51Ej38D8bTOmI4Rn8f1kgxm9x7Hs+b6eeBi55wKVB+exjQcCjzDccsOe4Ask8/1UA98zmflrhnxNpWcclS83grmK6dzDWO/QPd1jaJzwD6Ezh+EXvpdIewyGnnUe6/c+X1rs7eSaCjojdND759pu61x7Tu8t+bZl3+MtbScH5xA/x3sivJ8RZi/dx2XIpwCxdzwPI7Du/wm6455rGf75fte41Oa6n0OPHkaiA3J2dq4vRnU/KuQeQi8+jOZbADNPPuf+utKcd4rucj+2nUeWSOb9Tocf9P7U8pYCc6J1sIZ65XHK5mt4D8PJvcuOzYdjc04kHsNc/im0yVXH4KKg9ykqqWPkvTV08px4hd5ES6UMEv0J2h+RC/aMJxKFXNTcAJq8sXwP0TuE2jHyvf5cR8jZ1HUI0qbGQqvdUaHnkMw8zWug9mPCLfWgik1L8O+hE0dsdfY8jpqcMZDxAzvML/08h6YNQo/Up0LbVnIQhO9dBIQtMxfJ0gxj89N52h/xO9U+trqj3rRmTumH34U6bVs2z2RxwvNr6lJw4BUVQfGMBDvhSNDTmku21Y/UVyIT3VLQamM+kJG8f6RhRJPsoJRI0p+eDSt+7qEcxJVaUZDuFgXbGkrRMBSVYaBUNyrjgWaH7dar6IwgnT7vtI2HTGjbrX6YgvMm+Yo8PNwTk2T8ZY7Bp0+/wasqcXj1+TeJgqU4TDAli0JB7doLjX98U/m61vBtq+Vd1ZaC4kBRsyIzUBD1aqVKobGy6SsO67+/Nrmb/9+/NX651XKU6t1GC5yPf/yB7EY3+SUvRc8s6BhdsPj0WdsUlalMFyrTlQnkz0iTGRK0UEH/6jMyFN0IswV/++2bFhQV7778ofXtjQpF5+GfFJcpat9RrNbfPmlbWDRV8YwuI7tBvxQXvu8OAAAQAElEQVQSTjtykeTXqZUMDRRrxQLnF8r5ZfIVc4u/BQXJFKo3FI63IG3k7yh4yiauQeZf+dvfVFZL5RiJxfi4Y74jxbrMkS2FlLVlM6c/Mr8VOS8lvDuJfE6xjJCViIVtgwIGuRQlF+LIottW5pKLPX3RL2BBvE0WufhKf8EaZe4YgquWu8rcx8RCW1m7seVjZHCU+VfJSc0vmzPOum6hu76LJRcNQ2m2omtbKRDHdzag6KdNXxxl4EJhzok3qPhrk2QMIyqxCT2Sh6ypbYWGNZ2Jhzimzu4VmVDDYtDA2oZuiBzytgljQviJpZTSeOm3OSJbA+RbPy0x1A76NjZQqDs5SIW2HVLRC2HTD+iUXdvGsIVQy60QOQB73w5Tsq38E/KJcyBnNhzQ7TU+cxhKwV6doNcfmU+sJEdp0w9CX0Il1kOMqi1PtOwrAjxSJ+a28L09Gv7lu8yLPfOqaWBin6KzhrrQWYH3G4jr97P+YfkjAz8oAx9uv08GXnsD8TuGmdiO8QJ33cQLVN9E5Uf7f5NJ/MRGHstvG3/PffoT5+bNQvvI39lUtv01G239eb4aQ7Yb8jkksA/7Mwvfj0xoT/SWmOewp/jtqX2imV9PjBwZzANPHvJFVRA6mI8/lzYKdff5DbKdrT///BIaxFcg6KDJoduUXvFi+2B/xkdgT/xHTScehFyQBxijx6dOYkuMrTN7yTcrDSS3/QWO9kFrJjAjPaM72W0W4uu8S23k5+hx9vaS7vmx+8i6nd7Ofc31k9OO8COf9iyy94KzApcHskeDy1KsE+vX4zpoWb98DzKfzyn6MfvH47bZIvc4Hv9p+uQ+8008afc4ylfGfwbY+b6O73yybrOA9nHDD519N8dM9DuSxlcH5E922n7FHmXjtHtab3+yyT01nB8S/lODe0zOjwm08YP73Quv60s2njLWAvkTvuS9J9imfsH30KFHvmsPch/inafNOnTR/Xpl20U2f3m1I/1zaEaOXmKz4vOIfbbbYmrrT+3FRAPmwpO9RDbn3tOpf7iYx7JRhXYosTHNyS5NsJ6wb08yEYhciyPf3XOvtrFHO+nViMj2HolpQ61uu8upbcpTo6ZbT3Qh6TbFMy9z2xGZ91PnYEJhK7Tt1oYWR2Rp2lnaGD5TNwSiyCtZUuG1EIgnCjlx2EW2ofrZ6cyzamTPZLjALiF2Ym0PtJxgMqI7fmWt0zV2U7OqyBQPcrwy0Oo4mg7bSv0rcuH0Flcqw6DUsWrWgPVKXa3SRi5t+KGD0BkPbCt5KcOg1M6GYSHh3S4KX6pKAX3EbvpDKdqm/iar3P3nqzZ/fBHlZ3m1VAqTKeRFWBzlaimDuiDBCeYrxcobgDFhuN7d6oZiaHLOXDV8vpY+f1L5/ZMWv11razWkAJtxTMrFqhRvr66uNATXyFE0HVZXSrE1v+Tl+RzzLMbdndYUUW0MkehhGFTKoPx6dkVh84rC7erqWoQCTNH5Rtv8CvjrjertWsxUZiOmCLqheL1crZpufmFcCHrz7UYpJFfkb6Env4lyQhIfysY/xOLqSourK62IOcVvWLIZYz53oELXat2Sk2WKsS5tPAsWW4urKy1bsdJtf5u5tNjJCRPQ8rffNGSO2JlsF9XCCOOYVRa8ssHwqKGwwMgV2g3+bLi1KhtsERvwk7vkNHNPQTgxYA3TVQxrGLBPXgv2s/lknLWAkMIWgrDMxlpKmzVzCWfCbhielT3jEl1NB4PFxAOa3d1Y5ILK/hko3JYycMH1nRFVaHQK8mUoio2yXLSIEjuj5I19gf3s0ZGbUL9xYSgGzsLY3KQIzeZvtrCR1nabQ6PR9g40jX+q7TzbTcZ2WBOgbfrk1aZt3Ba52mbMhmzY8TQdmWuk5xjQDz8SvQ2d/4okF3thTpEXeyLxZyxtEPo1SL66/kGkzWEf6W2XoDWYVqwP0s55nYb9pzmnOZl5Jz3BualNklxfCBzTsB455xqPiL5weO7hmJ6bzNi8/0E/noHsi2M8rvVjJHqc3997dtZT8P0j+/D4lAycW7un6D4mk13ZZc75Cf+599cqce9+qNV9Pb9NpMHzNd9GI76Dt7H2YeVUBs7nNyMdpzQ/eJcz0HOX9rLkX3U0mQkezj/3v+DhyI/mJN6O18Vyb+UtPuu8LpaH2sn+OTyUfsjps0v7cPT1nOlzSlXal73nVYI4B4be+Dzl6TkuKu/tKfju23xGDc4YSd47jkXmn8OPx96/36NK+wpvfK+w/0LzhBmzM4ITQxdZLr44/tTBWOl4qs7PJPfa2J+rX/P9D/iRObAT9ftEkH31Nvf5xHiM94n5pVbzfeZ2971m6KfZee0d8mleniJ1KpI57yk2ItNXKfSvgx512l8n6tdE2q/LtMElW0/ZB3OZS/Tcj23ZnrMabRcZtA4v+c58Sw2gUrjMc0+ef4LQlWcExURBMHSaM6h8tx+cGvYz3wMzxwd2TsylUq84lqvEEZ6dwCXbstRQka+7cXFU+pv1utWHQsOS7Yb0EwciMgNByRh0TttKPxBH5ngM2JzRtOwiA8m6dMRvbKZNPSdtEDp1o2EYZFupcwS2W18ckQtSC8Fb4ztFMllCrjL3DXWm7bjRhjbzs4skxhvEcU83ipfobbdrbRo2rd6E4F6jkqQtReLNdhozNhNvnqeaXCFm6jLxh6gG+ovlSoslNbQIgA21tJubG9luyFxTlM36hLbZlShnr6YfuKRWxxNs5sKYjQy2bCs1tQ210ru7tfIssBgW1BlXlOy2WuLXdqsdrln/gTHbylE+/fMfU2AkK5OoFMe2327F7NX6eaiIMM5LGbSiSOsUMHmDqgRC9PJgjI9cMgRH0XXzr/9oyUKsKbjegQWFvhWFzVsKuXdcfNv8DWp0je31f/5XI4nIf21RBymF2rocsDmo/PaZ4nFVfAwUbvPnkm++fNWKTbFaLJTj9ttXZUGGUtJF1MqGKvRtayDexHlHcbctEIm7+vvftCXaLXPOn3W+SjH307U+faZojd38ieM1BdU7CrpZADt2Vs1PkpxCqnKQzCxYIPK5wkZhrkErSg9FBhGt+MpNZmSRRnKcfjIWvTV92UqclfG00UmButatXBgj3s1609Ykstn0kRmZj8BQikTsDqA32IyMZS0/f9bi+koFfnQq8jXxWPJyAd8ycY/Z0Gzsyjgj8AfZjLHuNjGwXjKbMK2YTWzQ2sjQJo40i2FQ5tD8NVvhqtniJQSNNXITrtgY8ZnNH1oc4aef9U4r5PCmiq2sx4gOYtM6D0Vb4u6F3fAPkNh2CL+Qg4ZdjNnjgkdAzX58hA5s5gVaHpExeci4PfEjE5t7wMdI69qWXBChTbymLRILKLGmE0YpvMCMcY7kdmSeom2A18/wx1w3xFFiL3IZRDZj3Xdkwg4Sb0f6HRU7HeGZ+aUNL23vpw3CH5nHiM8RfyqWQWTvwbXKPp3iCJ2RtI8hcm+MSy7f2NW9uWOn9yMTZZoddo3OtQ8GUO2nH/PTBV/RnovrmP8KFx+qHxnI7eIBWlqO9/hxvwl9vPy0Gbi0XrmJvDJw3ofa+8ypNqbjwrycQru3RugYp2Ke847lZ/25WOjZ0GmS2FocZ9rYOIdTBo9lT8l88C5m4OLgY/lt46wln3sUXDT2MXg6A+Rvf02clvjLctv+Yva9hTw4W+oYzLNhIGhQeWav3CNtyza3TD6jz/oHNn76jomwg49RzCNzmwOBJ5/Ri3DaDtstT/bUZvwkSG9Lcz4LzYDWpJ/PRiC3gjnkk9aYjBR7HTpx2OZj1wQ9dhCf5o6h3aDmR+2oMp89g9r2yUjfstknzAkWUp6AbrNHr52N/VC/7tbEdrPTZC+8HMvbk17nz1UrnWO0z6Lw24kuG3wiyb1B6+TFpNjs/UC0DROPVySqENkDxpuciWGO2vKK/137Jk6eaSS5zUTbZ3ny0NoWD5kYMQYiE9C7eGZuEWg2svbYSb+wFkHoS7Ate0LkO2L3Kbhk+7ExI3AMWC8+57aebaSqXZdsz9bqmUfWqoH89z0WE+GlfW/Ej21lzea+0p+jx9bbuexjdHwEj8n9TOOJ9xJOxdryZbeh0I140gubiOuZqxjpOU33e58J/xLm4Z2iv3e8P8CfnQSp3f/0wsN207entn23zXe59tS3L7cvdNvUsq9DtGs59/45dvehfj9zBHdojxLQfdkhH5xNBqVzbVfYv+/sfNtu+ejvI12ut1vqVuLBxjz3VNqDayW8HnDBDoieDQ0KSD96mXOn03YkntCOgxCPwHZ7prPjg9oKMU32t8oR2mV6Hpv6yVooIt/Nuc7ake/1g/hPHSVjkbadRrYVe+nYTDgEqNRgMnXIdhZZgY08EEfmFkC2057GbBOMmoaODtuyfcQ97Ka+MhJ3Yq20A7WZwGbezO1QGlfwss8jb1vRjQ3Le1FzDWi1UC08a3FPREzixeTS7nK9VTuwTJv8jpTSprUYyUtlTTI2UCPLjzdTXC1lUIACZg2K4pNt31ovltSlRkpXW0qpG22pe6ZGFVtIaihFsRW7E79qlR+HUufU7rBjd0JYldzYxiaVw+SAPJX0qfWJ/ojzSttkmUbqYilUD8MCX0tl7TJemU8QubL+f/+/6Zeyy6UKCRuLmAz4/7P3p42N3NiWNroWQFLKtF1V53T3/XT//2+79+3uc2qwMzWQgfdZCIIKUiQl5eS0KyNjBYCNPWEDMW5TZoC1lv7r24bShpGJxFVbFzEc+d2NjIwMLweKw4NLof1IwvXdmqTq+kb68KDd//m73j003ZS13v/tb1r9/E7tl1ut/tffNK2r6q7JW8kEoZKIzS+GxZagukR7oyXdkqzNn18upYoR6YYEb34NXKDvSNr63TsZ+TXJ2AcSy+qTb0WHzWJh8F0RdQU0Gjy//eO/UceTb2xBX6Nnk8Qp/iRJDFvfVzc3yq+W02gHXeq/XE7CsiVWQA7HDKaryxQWxUyJV6NGCW/8o9b3TBSkWQXDbvjkWlkgGyWbHxR8tK1aihKj2E1yWcxTYRGlP1aS+M2vgxmcstlmrTTZKfFs9yjXAmtLt+hQ9BUWzeMDE6KiLLzoF9vEQja+IEArOoge4w0PhL6XytxQM74NOWXxrlbkPXdq0UGfMkj4whPY+NHbzANlxYdSK0PaaUXs1sQ+/4FApZ7xRQY2FdbCerNRRX/awp8g/d0vW7ZxufXSNsnnnfJfTZT40YXU+3RhywncuBicdncbsZeOUaZeiMFYH2kPuFELKA77UxvXDtRzFZtx0GHPJdW+9xZqdtzgDnGgx3Yfl21C0rQj9kH8zvwEsL1pz035nIAhzmhKSXO/t305irQHBu3Ll/HhFF/eyhmNfY5P6aeepH3KM9rpO4fRT9m7E0PqP/YfEfgCEehLCj2jpPpV92FnWX5Vgz+UfwcR+HKzvdQ06k8DHJRr5RP3ce30unraPuYerVNLg/68POU83z5Hfa7riXLK/9Tzo/b1I3Aa3gNk0QAAEABJREFU/bS/vtU/j4XE6xR/ntF9iZG8KTqd+XXXrbO+fXfEPiC8WpY0f6d96cVp/VNcOtWR9qfoeZKJhieYN7IniJaONpteMIh5LwzUOS0dlfoutk9e3byfRTboA6E9Rig+ogVp976vcMj3nU9V2/AvGPKpLxHdLq/33h68Kc0s5zuBeqlXbLE92MpB16C8vjSsp4D01fZTW8v2pxhdyo/6W/QMmWX5FvnX8s7ffWLltRKv53vLunu91idO+7nfWX/BE9efo5ZYBp82mlzZBj5Nw7eQymxew7fw4Xu1kfM0eIt/E9/Yk0zakQNI/S2yX4N3ObfP9NN56TvyM94rhNxzgsGSmAWjnb4Ac9zTBjWpgJwfT+1R6+cc1xk7ElKpRfEz99XoDcLr4hSy55xFb+wP52j7rmdFvPBe12mnPdso5BLyTT+lPdPO8dqWPSP9tlMcYFuxZVOCtshPJHVR8MMH7usVe+ZsEQxrb4cWdAKHUad6Zi+lkNdZKet11PMr2azhIHQtttgamH/JSo7l0G8VF4BNfCIrpWyr5IRCEpGmDG1GGgPqcpGZNBFDkffcakNO6eZmg4+lJ10fHh70uH3Uw+OD8qPPYPgTncZ+6xXWF+di5sx2KFinJ37tJvWxktuyDCM7vH285Gaic+RnktSO/kEz8UpfxmQji2abMnqbZBcZZK2KrZSVVrXq/uG+J6GTuL4hhxYeuskHTSJmCDFIOPRIgqukfrOWblbSGgUIJPkbp00GPMnF+kio3m0UettOuv35F6U/idnVu/cqJGArwdOm6q5tJRK92/cbTf/jF7X3JAEJ8t3//rum/+cfeuxJWqnUqoajRErb3z6oJ1n7wJpW6EogKpNZapVdhPd6ZEIM7ZZEbf7/vM6oCOKv//v/0C8lYbh7JMFJkCK7Jknc4JlITk8Y2jA2Efw8QCSRXG9uDxPLqlQSlRP6EEEfY44/tCfshu7DiVmUP91sW4lDJjOxCHZMeHURK0gTC6fgr4plkAWehdx/gczkeo+JC3jGK7aGf1uSeqFl8nfUM/bICn5YJJvRSF33mrmT1HXJSvI3Cym/aN7ie+jRbezbRZbUmPeAKnLMz9Q0YacwPnp7srTLEPtSCyRiwbgKOkIfEPGJjoH4HMhYCehI8jhzplJUalXmJYgOug97FnnBFpKIc0Q+c5l4dDtpd78nVfgimNgkLhMvSTMmpnGXLkSaumxvqdvuvtHu65g4U51tZRxgghYUbNVa5z6Y4mvoke/lni90unt8Uqa/09ClAL9QIrkAL0C7SenL/BRiE/4p/Hra4oeN3OLC3SceWvqCWtGFyIRPFEe7bZVaD9BiG7GJ/ZDTDlI/Be/LB5KL1WEr/ndAS2lD07/hlieGrzns6B/4mnY+R3fWc/A5On7I/ojAjwj8iSPwJ74/5NoX/F6zF9vB72X/z243sQ3+7OP8vcaX2Aa/l/3v3W5iE7zgp20exXk/5P0j7yL2cfsF8d+92579tecyYxiYnZvpc/1PdMzcBidDsufx2nN50v36ZnQHFyQGufEOGuSjUpB64p96eFJP+amw53FEzxL2TD+nN3yDnnfPUc87c/w7tC9VeHcyfcFSV2QzriD1ALbP2qNjieFv7I56DKQepH4J0RPfgtSD1AfynWfim8hSPnbStt2vA/ZcTny/Cf0UtvkktlN0ps+J1ZV1MvgKcuF/K+Jfx36dtTeWb7X3rfn9GQazHiJvW71eKH2Mod6e6aN9ruxx5j5wru9r0U7n8zCOjAW81m70hNd2igPGmNIfHDp+VIjAcawgfJXd9uHa8lUM/E5K7a8/LvvJhj3XM9zDuuZ8TT20c0jfgP0kb5vbId+89/KD57Q8p/OPTMv9KLg0hrKPC8HpP1g8jUfju7ntLl7yHZ6aTZs4Tv27e2OtF6g6lPqMrS3u1w39dpEXiOrQB9IeKKWS+1h1DJplFZC8gE2rAwo6w29b2RrjWcK2bCDQksKY146pR1dklkgck2/Jc0TQct9G58yzXHuzrpn+/GhjD8SXOXczdaZKniLoDQ7pX8J2z+2EZhsOxXM56R6wIy8ZpH9iTnW0wc9zzXJc4dvlL8k+brXKDwyZ++TuJsYleG2rlkpKdK3EMTkrDCoJVrH1MDH+yJoZ4AGKbkscS13JpbDkmiZ8IekqGtqRj0v+zza6M0eU5AdLrcq22tcrZdDzSXTYlu2el6PZ98TfLsq8sIxIN8aj8NXu8wofJtbajrxekth5VgzK403VtC5KArj/CleWcXZHEjLOJfuc4AjaRxKzj//8Vb6f9Piv3/T4D+ru9vVw/6Cbd+/6n3PefviAFugE5GZN4ve3e91sblU+3Gv610ftPtxp/e5GIolcPj5q95EMNSvtfoUMJUfd//ab7n6LfgwYoMumpNOmpN0IplLHtySMyw06af/8H//RA0yVODfBLRUjOe9mUgsydPYE9GZzo7v8uecPH2Ersp947+4+wvNRDySnk4ieNUR961Vjs9y+k9CJYKcJcdaMhB6qGltYHpM8xvfEd7VZK/8v4cQ49CSMw5tF0rWHjwlbsyAKuvCMixY9qUNrzFF4M44+RxFmUSVBnWrokSm1sAhWJMRvJRkyOiTFhywCV9YAtkKdkN8+cgbRb5uE+FZ1zUWGcaavMYjGCotdszBXNzcqtcq22n4+eol89uhM2cd4z/yTkN8lBpTbh0f0P2qHzfAU/JTmiG2hRWbCr4xd6HbBBrYbNIHWfWlUmyZeaOoqfhQV+AKNDd5Uu1wqATTbso+RroEJW6P+GH+I92jb7tWML+iN5aHLpmeJMERuYNmWGnM9cQEKMrZwhWOJsre7pPX6oKfcjy10F1bAGTBwHaBn20VCfBrAY/hOxwfpO9mXno3613dtRCflJWvDm5fKc/LRe4pzfL83bfj4e/vxw/5rI3B+NTZd+jef/6/V/pxvtnesfdaZnuf8x5TwDBz3fP3WsPtS+fU9+f0tXIrBWzy7pOMa/WmlLLmerJ6nPvWntuRJPbQvi2h9jnnNnx/BE/eofVmPfmj7EYEfEfgRgR8RGBGw86w6Wt9XmXfWYHiVejDal8tx90h5mSs9S32pB53O+7XLHJtCjILQvyRia+C1ek/58668lB3tUS77rOU/ehgjxzfvE+/YA68VDv+Wd/zKd475W8csmW8X23xfAOGZqc+P1/rCbTM2kPprYPssm+1O92msOvXyYayVyxz/Xj1muANUv4vdjkffhStvdsL+4/r+5sFeFcg1/RyWQonVwJL+5ev5FpzrV74n59r85S38PhozlowpyBi/hRexec7OKT3t4JTXtmyfkv+0bdtH480zSnBpwKYjKSYr/8RRhy3xzDNDI5dgqGkXvp0HScDVupJtRb9NnoF64zt/oM/Y7Fg7VhCdwTH1uDWR0BtIT3w6AEIplaNInex6nmW7fey5kk7cH+xztvk+wfPNnuVQNGg5D1JKlj1DbLY5vrxHNghnylw3aq1Hugoxzxw1cj6ph89O7ifXPCm0nhyFr5YSVTN6t4UyVeZqTX6tgDX5Kxu6sqUMUpcaz3+Zz7Rsa71ea7fL+OljvHz8FCzMeUHtLNftx2eZtOlOtRQlLhOMEzmikc9qrI38b2Zd8B0DWUOr1VqPjw+KXttaJYeGzbjeGC9sarFLJe3oik6aEZn94zkxbSFvbAeRsWf/0tew7YIZdKW+I7ldaqWrIWat8SMoQmarSYyAge808YBqG8c2KgyoIIJHEobevXuv9ft3ar9stFqvtf75vbzeKP35FW4y29vtDgl3tJxIGFr98jNJ1Dv59rb/z5iN0QQjsK2bv/xFBYl1RBnmCnduWtHt+5+0usO7v/8qkTw29Py/fDckbGHv+wPJ5mB3f6cdCcZGYrERoCRUGXsf0+5hSwKXoBPgCRi/VpuNdiQgd9sp7muzvlFZb1RZOCt8Jn54WUhc32id/xcx1lwKvCwO6g3l+fXyI4nq3ccPEjYLEo2+stfRF3YxoY2NptXNRvkVsohr+np8mJT8VwRZeFlYOxKAjf6UhELVhfgKzT6A9L4a4xCb7V6fWHjCJ0jqY4SuAEJ8apkXBtUC9FN09rpaS9gwCF/GGN9KrXItXZey0Y7eho2GfEhbErlR0vAl9NCCZ3VkTIdt5VfK9lNZS9VhIcr8k4T+XABKWtS7r8x9KWsFJrveoItyooy9El+Z11KMgnkvBQ3YSsu2bKfaMeGz7SOaTSzxNfroEL17IILuiq8F2FbGbXoL9cA2TMe7bbFDTGQpsuNvZJW/cc4a73VsqrMYjkDIzaVe2iIb4VKOOItm+cY4l0hsj9DlJZ/Ipx0M2dRzfiduExPSGEdw8F+LjXlZtKjOvlB5+x7/ljjVkLidQ0xeQnQMmdSvIGvhGo5FY3BJSXtgSae+HNO5+lmxEJH96jsG9vGxLfsy4Jz3zm/Oiz1m6o/j7x2B03nJuXnAK5xjOmWUnMUr5F9iOaf/JZlDP34d6t+6EtvX8K39+Tr2rl370jdbPY3DTH35eCr32jaa+7q5UEKe9+ibaxePh2svHGHvQHkvB+20PeiLkurRHhGgi8BAzqncu89hyB0p3TcQPYhwf1fAPVlLiAemjr3Mj+KTIpBnnI7DOiH4qY8JoKlcTz9J++cL5RwMTjWFFpzST9u2ZV/GKf9pOzY+B7M+z8XyGFKwpJ2pf47tLyF7xqW3kfr6QeSlEpajPbEJuhyVrMEzGGMcspfag35aDrlL5Sn/l27PdhnfXHm2Vnng3PfMxal9211m0Geu+WjPfWnZT/XRTqnEl3cdneCcvvCHfsr7UrvfBiIMIt+B4flLA0T2TuvXHRrsh/aJXwdb4eV+YHiDfg2Ddy5DzLsu0cttgnUDa799iHoQPrigNbn4gNDSX1QQhm5KzaVTP8jTje7ouQbDP9BvV8ikHRtpOwbxO+VA437nRgf0Bqh1P1M3vk4ZO8SUO97bQxf8xlbqiV3a85ibzFhCF1uxFejCFv2RD8JyjTf9S4TXJu74HHsDtmUXGQz+0TdKwXPOZnQORNYLHWmjtT++j3Xhpt4+Lq2xxUZ0ROegzWV4TqFDrFzc2VIe4aw97X0w5Qwokqw3b8Qy6+QSzJyfg6AL387ZixevBjqiX10fUhfK8DyHGP8Mndn63EPPnPR6xkr7Lbtt2e4i9lymYftAT/sYX681xjHKYeml9uA7Le3jcQw936o89edZ+2Q9zNeccW18xv2McHEcKGpH4G7Bda91oL+XLM6u0RzPQX0N2L5YzvqWuo/r2m+F74e29y2KmL4GWLK/Vn94z+FF+b0Pp3HUoO/jdKrHXoxlb/iU5zXtvejFYugIQ+qjtH2Yk9CC9A+k/XvDNgtN/R5g4rlEoS849TH35MHX703w2T5lU/qCwXtaDoERD9s9XoN+WsaXIPTcnyRLIJfUAU4nxsP9mbFkfcTmWDe2ZVv5Bi626NqRgKXa94Zw0BscUn8NYO17O6zD5EqizvAAABAASURBVIp4COrU+WATiT1myny08RXnMd397vd4mU4A3cH++lOSt1Ce2tAFba7NdUMXtMDYQUxN6N5DlOGfkhiNa/DG3/yq1PAHYrOxS4kzSjWY66Y9o3dziDyFCteNxLJDxhP4mrQlYTnx7GbpcI8ccyFiFf7o2JL3SjmgbNAmBhF5Eo6a8DvkJVzMGDEEMX5OBNEuUa1aiUuI9Ily4nlTsnbo2aE3dVzQmnyhkQmtwRNfa4ms0D2RpttRNlygTD+6BNOO+g4f43MSvClj2MiWWrGzU7bYnTBUykoNu0bY2FthN3m74oohz4jAAAsXKjKZrEAsjaaDrT1ffglcKgrxVI1B3/z1F63Wa013D2okU5OEtPhHnKa7+/7nhJubMo7oaBy2JFH7LxbTYGHALcZHj4XP2n6861jfvlP+v8CSpeD2vR7oU7YwIp+e9uud9NON7hmbtk33/4Hc397NbQK0ubnVI8neBAQR9eChgziJBjV2Gpt3yJFpX29I6oL1zY3m/ycw/ewuxgvr5vYd9Pv+69hHxqg+hhKOjvLTOwmfbpmTHWOnW41/69sbrelbv78lsb3pv6LeVsbsLoYrcOHHxNjqet3/C4zd/YOmD3cqLOz6MGmVCbx/VOKs7o1VVyuSzpv+y2CxFcZMoZagos+OAWmF37ZlW4nBerOBuJLCD18WWGUxyUgDXFcmhKpKTXAjJxbF7mC/xB9kkZDQ23m7Pkkk1rM27FBpZ58nQFN8S3vfl0Ubn4ISGii19rUl9IWO03JksJexjbppZ8wzKie/4XP3XcSykSAn/HJZMWc3WjHuslpxkk8qtUSjZPgDSWXYox67A0mYN2jndtuKju47/sRe9NhW48TNfyQRmq5tyNnoOeJJOwiRsjtAmaYsu8hO6U551aHA2/XM3CZGUGTovYS8LGm+as+chNHEr5cchh6qfU+7V44OoQ6kY9RTpv3lEI3n8OUsvEXT0pPILdujHro0WpdKnd2W3GcZvhjx0ywtpUb9i7n0Q9EnR8Cst/MQPTq3fWc04885QP6x/4jAZ0fgeG2Zs2JAi3poaV+GvsFmbFwCXT/2rxCBEe/zqkdvyvMcP6jXIpC4DVzj+/P2jdG/VJ6PwEtS6T8v+cegxv+Br+OxHf3ndafnEs5JXOK9Rs/783b7OH/04r3xnN4lLe/XaY932Wu6884chCcy4o42wKtiuq5g8WKpsUXTWzFkj0vHl3yfAubDygHQjenRb8ROMb4fhD7iAdthT2wODSruOvuRVnZzmOH0AQhX99hpBC3fGVbrlWrlfZ337KtCJ53lwloLfeBEZG72dUFQ5tbZ45CPj2Ewh5dhRj4D9r5HT68cDqZ2CXSxx2ZA9bBfkpjpPtgdNUGZoVdthsvIfCqErE42034bjJYZonYOc++l45OEvsFm8w2LNfwNTP0wcWE96BldX3AzugaoPrM1+kYZnhO8sWlb9gLI+xWA5avur/EhPHHCdh9D6sG4f9gz3XbIXx3D7qmhU3rawSnft24nKpdwzpdzvKd853jO0U7l0rZ9NI+hncKuKi6QfYD19E/U833fEvmHlpbGZlu2e9PoCHrjCx8yt0HUTiSak7wLBi30IPY7eH4ih0l+goepfn2Pj8b/5wjfRDJzlNMWmaY8UmlHbmokdiX3OOXRYws9P9Rbb246bYd8aIInMLHQK7b4n+fdsNr4BvJcdYg3HQbrutIqf9GVetqlGLtWhb8ICk5N+JQ8TilF2WzL5v5Go2VwlNkhpeh9vbI/wN1rtnspWdvttv9YFPWSCnm7rfIDzdhoENkVu9vtDt5J3QyxK/A6EvhiW7ZVamUMK1Jn8y+v82vgjNWOj63zVHJXW3JrNJQtc1yRazRis5aq2HzEXikr7Si3jzs9knfdJRdF7i1+JaZZJ4iplkJyGl6S6OkTW8FmbNiWaT88PCjzWdbv36k+Tj2BeffPX5VkrmB5IBm6w1Al0VjevVchiQlZxqEIN2askGT98PEjAdlBZxJwfP3+vWyr3t7qngSvbRUXNRxeM9gbZBoLevr1X1rRrj//LG0fVDcbFSC2xgLe3Gykuzut/v5RN16p3a71eLu3gU9iFLd//atusFdK0YTO/BcZ+Xl1wOi0xmfXopYA4y9MWpG4TURtR4VEEONXXjg2LG7Xqj4hPbCMiyT09rZq9/NG/u2OMX1UiSQztPv1I/JN/vCg6R8ftHlUevSIPdRrFfuWmBEZP3aWHlfW7obJeQdK63FPv/CvsZoa/thWYyHGT61I6qIiY9vS16hnrBlLFoDgzaJq+IthhR67lXHk5BCxXPVf+VoTMcKi6ooRFGu9WavUqgaPiWESqdEn+ibGgKnjHVtLQkU2/DYDo8M2uiY1VmxQau36p4yFfjo0sfDsJ774GIQ/NifGYXwxsn2sxEX4I2idh/7YDFrq2IpeVCplzAzYs1+9Tb3z04geir5uYy/tIDR7LxO9IexRsL+vYnrPA8H2URvSyzsX6wNT6oEsoWsgYw/0bAt1CSn/RQmDecYpFz0Da0x7tJR6viVOiUt8Sf2Yo8mZkwOOe3+0RgQalQGqh/0c7dD5ygprJWsmql4p8YPtzxGBTPnA1RF1JtbJVaY/XmcfFm6npDizp+cUZ9g+mTR0f7KC717wz+PgufW/n7/c34NvPti9/ZfsvpLtJTU/+r9tBMa0LctjD5Y9o37M8ZaWbdk8kbGW2wL2TH+Lrh+83zACnzv1Xd7f0OE/p6lxztju5xEFJa+SvFu6n0/TNxl4KRW7vK+9wlrBSTvn/BXf9usj3waCU7UZ95TvARfeAZf8je8DA0t66oOeMm0X4liLekn9QKMeWtqXkP4g/dEXpB2kHqSv9lg51Y5iK2MMBs+Ez73z9EBczLuTKfGSTy98/8iHROY68sEQid0lErP0xUZDppeX7ITxApY6U7/AdkSOLbvwKeRp3EcMn9GwLXvGy2oI3OHdP/VZInEL4mcwU7/20Z9gID4/Ib5+Oj7B/FHs4sen6Pgh8yMCL0QgS4vr3Atcn97d9X+6+LeSzDU7sH24xtlWaMElP9IXXOr/EvShP2UQnfZzPwc95YA98432lyxfpYv5zz3Unv2wn5enemyr8l3ftrJlzAO23zQ/kf9U5HlhyKa+xLiH9ZJngvjHYuGBkAFHCD9TBKkGOK6Bqe1gn2jydMH92h3W524uVslzFQa7TqFfVafbxHOr4DlHb4xHpSg8qRfqDGzPnvG1Xs/YI1/2emrBFvXkGZIbSxnZIHyXYBt97t2xF/QGh9Tjx0B0pk6XYj/t3Cpzb7ZnHbXOfoQn6InZOsegy8LmwoHO6NdcVak842Xs0DPeoOW5l/5acy3IfFkFO7WuNU1FbZJqqTLYLZ/xmmQXZYsO28q/UoqCtrczyuqiFUhf8nWh11plW9kmcnppB8kbZhyxveP5ckU+spK7s2fe6Ih8g6GUqsTJnvtSD6LThgaS96sk0sNb8A+qVvuc5G7aIr9TMYYqgzVOTVXkEB+VRGx+afvuL39Vy69WSfJuScaub277L1jvSOw+Qt8+3OmWBPKKZO8j/Y93H7W7v1N+Hbsj0ZdkbyVZW+j3u1vyuSRMM6tcOZKIbCRAG/wf0R/5B+rt/UaNROvd//277mpT/fknbf/xqzb/RO/f7zRhe3d/L9/gC3Kpr25utCFJ3YG9DWjw9QR0boJMSoKDWSUIzKFEgJSguCg0ZePk2T3ca3VDMvrdjX5jPK1tVUhe68OdjG/v/0ZMoqhYu2qSxQ/Su41W/+Ov2q3EGO90w8StwSN+Jlm+I5mawG9WK+XPW7c7ZECS4mZxxX4y+5msLALh13b72OeiEcctWN3ckFTf6H6H7Koqw4rLYmwpJ8od/jeQhZYTtdSVCnK7JGALXCyclpc+sN3ea/f40MdeiEV8iC5j2+akABO60m7oFm009L3UoiD02AvRtiYWc5AT00Zj5OgMH8Vht+mjVYlHfh2d5H+Q/8gg5bTb4tsjC3RSeLb4P+G7i1U3a2U8DR6XqrEZv7uPe92hx+7AhI7osq1aaz8RUpbISYia4TdliwyNTrMdkoxMY3xp2D7qC+31MKzBbIvGfk+7qf+ju88v5b6TYu4XHE+A7EwsZbqJjwKafSdmvXzrYT++xOAgii+NdUOUNHDo+1EhApmAAZp9T7tXOKQ+QPPFffCelktBJmXZ/F3rCz9zfez4XR36Uxkf0X39oMx5OuP1Mt8Xp3EnoDhc9VI/jxGh0/Ic9ynPpfZSdsmzpP+of58RyMoZiIfL+Zvry95wfF3MNud79+ssfVv/Dj79qHxCBMbsdtExcSk7IYfBQdnvjfsyXT/wbxmBLI/g0wYfyYFP0/A5UnlHCj5Hx6fKTryXfnnbnI+Hp4zGs9PAcy8bpNcAtlfthfetJZZCtnkPbh2DnrFvef9d8X6fFTDt37NH/1ymZ2CmHB0zgCPC5zca3zLyrr7b7rTju9LQmHqnQzvvq+QSX/Wq7SXe4iddy3qUm5k1L9e9hFCKOc57QS6YW9ypGU/qGVfGkF+kpP25iK585xkxea2+pW+vlTnHlzkYSH++G+XPAW5ZU6GH9hxZMKd4znVKib7MV8qBmedU17I9c1w/Zt4GrnPOvQv9pt4x93zacdhO+RoN2BzXl26b9mtFX6P+B8+PCBxFIItr4KjjCzW+pu4v5OJnqLEt25+h4duJ5nng21mbLSUyAzPl5WOe23LPu36feVnPOY7EYIlzPKe04/vR3DvGlHKmPD/y+CCFIeDzeyEPZErlus41voGJRPCOnMOOe+qO56F29hlNfUtfnjGCEBKnlAO2VUqVXWSgvsX4AM8q0GyT11gpMc7YIPU9zw0rEn/JtYQAm/IskxxTfI7KAyxYuDcxBirzHgFq8ZNCtkkzzLDjg161RT6+1FJILcTGk1j6JpqPxKvQb896Qw+2xHDi+TF12JRYubj7kvbA6B/tlHb4EqNYYHbIi0zkcnbk2CbmqTE3tZSwMq6iSqzX601/hs0z9nq1Fiy9X5ZiV2y200Rx67mvR/J00Rt9gXhPyXPeerOR66x/iu3ElnZ+EWzySqjSjrXSf7A6a9RmfQNtp4aOhkx40lVKkY1dC1/dyePQcHICacfuA/m9PNdN5G3mNdW0JWe7fbxX86SJ/GqJwxEoj02361utSVyKB98omlDQxEQVOAh2ErwiGfqX//U/tYKcBZUE5/S41YqEbCFwFUzw5Fe3OwKy/e03PQb/+AeBRY8mNYJeSZrW2xu5Fr3Lr4AZi20ZFr+/1bv/+A/dbt5JBGBFkrkngpEr1GMTJZ03CcOHDx/g2+messEvAmaSi7fv32tHIvjjxhkFmqXGIiK12P8ctUmOciYweZMeSPaqMPnIQJAY+y9JPpMQ3hFAEYMt9YkAOk6ShO2JTuKS8T7861eS5Y+69Ur3v/6m+FRLUfeBBHBjAQvBAi0LqhCnYEof8Y7KJIxL9LEYbOPaChFKEtKyfiwRAAAQAElEQVSz800yjsCTxSvKTGyppfOJzet1r5dS1IhD44SqRnu1JtoTY9mS/DV1WBIQ+MWQd5rwMfqwosxL5t5GLjHFVkN2Sh0fXFdKXO5J/Ic/9Mbiq8R91HsJv419fBMGk5A2PK5V3bDYkOM47/CW1Vp1vVKpJLqhGjmZ8VAX9fRJ6EQ3g1QjflrqEJvxm5OcWt+jI/71xjjAk6qNLtD7KbvfC302/bEV5oHQqNuW/QRIb9iJXG4aC5g420/64FjoS2uBQhfnRGXOhRytpz0xSYt5TvEqYJfBsJtwNk2L+EUeCufRRHXhAxQI399+6uJp+6t4fM7IKW3ZPnXCEAKKztYPo3FS0vye9rjNOm4Ba6Id8D05+cf35dyK6KPqHUxCnk6DTvzzHfowGdaypLnfl9TUQ045kPbAoF0qB9+yPOVd9qVO/DWQ9g982wiM2Kc8sdynjkO/r1NyfdIBJ7xfrXnFbu/C75y7wVfz4YfirxaBMX0YyHRS9D31IC/bHUfrLj0Dnf1NhzyzBrZlPyG04E3KOvOPw6siMKbsXHlOwSnfOZ5rtC5vLll7XOP9gn1ZQ0tE9Wk7tK+Fpa3UY2fiHT71IO1rCE9g+xXnRw8y6kZJ9XCuhpb2jFyir2Hm+vxjfM97WMpom7h/xROb92Hq0/79buJ9L7SB8AaFcQcujH+B3ld4B0/lM7DUGzWxn7Jgt7+X00h9SYd02Kc+Bt4W8D/8A6GHKe2Un4LYHXLRNzBoKYf+JW/o4U2Z/oyxVl62GVNoXwKlVNmF13Z/CXVv1jHxLaexdsY4hz/XFWXlPWFCngtSF0n8gt7IAbZp1zTluwknSmOeg3Q9Aaaj8yvtp97ntcRq4HnvixTeTY/vv7EXvCi5Zxi2U+5Jbyk+2/6xsXhximOOz2ud6k77VGM7OW9P26f8P9pfKAKcU7qGL2TmoCanydLeoePPUcm1KfjSo4nOSxi27Pl762k7coP2rMx8cO4J5JxL2RH6M+YzBPhyOeoy6BhldMXuwEFyzx+Z4EC/UrEt251jyvWfmm1o3EupZ7fTnsc/bKa0ne6OyF5CZ+Bw2g+p76f00U5nkm6xlfo5hDf0zoP/fBRPc0aGsEfT078p+S0QplILY7VcnOZZdN30xBYhpibt9s+3tjE5U9u4jzJXDXTG5QETOT0n+kyOJFLBDr+jO8+QE3mllDbM8ZncwXz/DucemdwA3V0O+R15gPg5ULo8DPvdnv0c/Snt2EA78mkHYY+VlAUfbff4pK/xLNHjBX2KbzDF/vC/oSftIP/BWtCTwsRlAraVciJ2AeJzm+ccgqjMQeY7YynkwlbrqjwLDL2oJ5/Vuj92dDXmYactY4dIPXkP9ZxIH3+TcFMttqmWQq4qNGRTTNjdgvgbv8JbnPVQVGrFt0a5kou1Y+wTOlrmzvThTIP2SB71gfzgI/NmEytZpVbZ8S8S6lvr/KxB5FO3S6fb1gr+HT4KBybme0fSGxNa36w0laaSX6+2MPx2r/Jxp/bhXlm/haTjboODv5CE/flW7acblXdkpVdFj3//BwbiUNHPf/sbdSm/4K3v3inJ2fz6dEUieX172/uODiwug07DYeFYnwjKBI6id21JyM6405YkoxhMOhr123ezXsaNeJdSfpW8ubkhkXun+7t73X/80OuVJPM76PmVcyPYRmjCSP7E9USCWrRta73ZSPA1ZJU6xhKXNfIBTTmH2RzJ3ns93BOrLl+0TtLydqPyl/e6IUlNTTV/8/lhyySsMBNBKzqVjYVealVdb7TarGV82xC/OZFeVOtKNvzwNuKUBPLu/lFQVTjTjcxuXdWAbdXoAkm8J/5Gv/BNyHa/S1XKVS1aw6dsuNTCw3zY6Q1RTH9T/OkLB3JfoCzGLYn+rgTatH0kZjfKf7WwWq9V98gFppLgTWK+Es8CPWisscZCnohZ46TqbcodCzzt7iu+NNpZpPkvGLbYSJI5YymsOxGj2V/LtsSOiA7baFDu8LWuGDN8tmX7wJYTMheCXfyJX/Cn05557LkMLfYGbD/p2cuE5zWIjvj/Kl5LTHEHBiUXHW3MV86ZKReYXPAYR+a585zyduLrDo1Y9PmgLLWqMI9LSRvHOqFxHKCaPfEIUv+dES9fg6/mZubnSHlitSA860/fk8dW/omj/pDbWLsp/5AD+N6dNg4OUJ13s16OMdNffzSsS9A82pd9qR91vqIRmSVORZZ9qZ/2H9rpHDgQF5Vn59fJ+bdgfUt1mMxdOfVj2VBOcczxo/U1I3Aa+7SP7YUyo6k/gz5bJ8f8X6/Vzqi2Tv+dYfpB+kIRaDwXB19I3ZGao/ue6RqgOu+n83/anrl+HL/vCIxpXZbXPF7ypX6N93lfJE7xnOuzKX8ABXbi8OUdjdYZjWvxUn9bNn6Xuh3PxCukD7Ct/EKhlgKt8JGqKR/Fdkm8nbica90SYivI+zPeF1FxtLsYP2b0D1+L98GCrUAn25I2ZFKesH1206/QEP+DU9aJd+we1+3utOuT2hnzwCcp+Eyhmm9AfJdZ8X5fS9aOVUtRtviV8hIyNxNfiIJ8g7jEJyXilh291orvY6u6Zn2krU/YjMwpJNt8+jhZ7Lq89XOAj6t8YYHp9XLSqe20ddjyfSc4EK5WYnfgKuPlTp5fGPgLXj2Jx7fgiXK9ltFdwnXJH72fE4G+PjO3V5VcmplT+lUlb+w81Z32G1V8x+y2Zfs79vDYtXh6Ccec51uXZEM/JxH6Kc7xvUTL/WXgJd6v3W9nRK+zkmtnB9/GG/ePxrNNkHugq9Rvc9zabB+vI9oQYLAuXfFtc3+sPZcCI+zut6cdzxs7nj0eyWVsKXfkSzC7T5VEm55viLpYwdF7KJzxN6DK3mY7B69ap3F4cff+WeFFRhhiL6Da7dlzHGx8BKEP2O7Vzk81/qdeoAc2sglA55oPNoxzdY5L6pCeyGkUFXy2rUoe6fHxgefkB603q+6T9pvFBAp+sCWnUnlmMfUoJr2qbDYUUGph6ptqrTK601fK7F8iGdmbm1slN5Zf4TbWTHiiLs9Q9/gQP2aalWejeWhY2l//b8kH3pBD25AjTH7xITLkLEuth/F0+f3B2LetEt9SArHZs8+mnh9o5a82b27WqsSiTN2YNbHIdhXjJHpbhZNkY/3nR+3+9z/V/us3rf51r7ptSrJyvb5Rvdno8b/+ofYxf0o4ycBN/3/t1jxUAt5GJBZwbmhrBjGDxG3sMbO/kUTeMaAk+fLL2s3799qQMI6TJli2VUoRrMq2IzFYalUSn64rTR8/hqxGEmyDL7e//CJTxr/VeqWbn37SPfpVizwV6Q4fScxyljHxG73rtpomkozCVldG0ljMQvt4p5YTHSgQE82YdiyKUqse8cXI39y+QyweUyAnkr3t//5L+RPPD3xcnN6vtFtZmXA4iPGjJvxNPX5nTC36e0ygps7YJ0qv1xCkabcFO+2t9JgIfyf4yn7C+4UBmYYPSdpuiLc9223wiRfCzAckRbb/+lZSSpeVOjZrSktseeHZMXddL+1SmQd0l1oV+YkL0SQ2nLLd/1xzks5Q+r4jTvmz1Y8k6ydiJWTT0e3B39vQGhj06E09tMr82oZUOjo9MaKSeO3wLTGSGCPxNIleAqOctF13l7XaXkZnNtuIRH/sWNr7ktKmLTFXE83WQVPa01PGz/iQMtCVLf3hvcJy1MXSUcewd9T71CilqMBTyuyvMt7Md1gGLfXQBlykPZxSbEYeuKAvcwwpcyxoVOd9Hx8bXi1BN30N/QHBUgfkf9t9XLQuBeCl/ktyfyQ6d8Gs4T+Sy38YX4kttyTOsyseD54rLN9110v+v9T/VQfH9S/ncHz4qnZ+KP/kCGRugksK0pc5vNT/e9O7f7+3E39O+3kunHhmCVIP/qgjtS2bZ13G0xawZ/ofdVy/u99f+/z72vq/UgCzxqLa/n3WV+ybdxvbceOzYbufP/3dKe9PAecRxK7bdi9/r4NtlVp1bkssBtJf4LV5v6OROsVhz7VuiUPHSeWtzVw7l3B5uhZFV2ymvIYSv4s18S7fxnskAkO2MSfRG6QepA5L38NX0BGkHqSezvB17PtDGwh91FNGb5D6kE/dtmyn2hG5gU544TB4Uw7W+Djqo0z/wKB9jTJjPCBrfW9kIv7n/Np3K32H+eH61ZiX0XeuzPcJe/52FN62sHWO/1Np0xW/YzOI7oa/GQOfysQy6wj9cxH9XS/jSz14nc6nNfU6/pkr+g/2GFPGNfecP4b/FOc5f1B/zwhkHg/z9Ip5/T19fbL9aWv4Sf7zarZl+6IS273/ENf9OWrP9EuCg/9S/1vp9ok9rp/5hmPPdNsHlcP2KA8dVEKj6Hu+1+abeuX5wHYfZ+/4Foe9/y+ZGv7mfhrY7iKH69fJfNju4xhy4esCX/gQvS5Ga+v3tbSDgv0lYOj9yavsuM90JP+RnApJkH7Ocq7aVuTsIi8gTOQzw4DObBlrz7mQ62ncmFbkM0otqpQ15R62ZVvxhbCd0XSZFN8aQkG4MlaUUfUJaF7YbSvyjRto5IMLrJ2v54/2NiMX3viRXEjagW3cAMk9UA9tIHyRcbF6LOARWy2lx7rAT7PLz6VUC30BAV+RRyrFijxMYVEpRTiXXVtyngdb+Gl4G3NZStWK5G8xzy60+3nKejftIPGPslKr4mNkehvds74J3Y8djbWS7+DRFZ7ej874tiaxSyhVK7k3z7FNzErqdCQHk18BJ9+4Y23YM0/yXKVWGX+iL/Owop0kcWwEodsm7bdLs8O28o8lJiFrUNpvDyyopvI//0POL3xJ3j0+3kvrou1tlX4haQvaz7eablbQ1xIBSrJ1TYY7f7Y4yV3ttzhve24RVMUaZZKBjyRtt/cPWpE4/elvf1OcLAQtzA/0RdcDScPtw6MMnZhrnaQuydYklpPoC8+Ej7Y1RXeEwYd//EMMRLEc5Jem70kq59ernY4P+QXwr/8kaQ3/A348kJzMZJLmU59EM+HwxTYsfU+Sdnt/r8eHeyWxKiamVvju518mR+eOGZ6qtQXt3UbarLXZ3Kh9uFdlIaIcsanrqyzKTObEIugE7GWc3mxIYD4qi60xroZvfaJXKyXZHjWx07CRv5PePj5o+u1e3uF9FEQZulI8Yd+BvtgstaqFn4tX/GiMpZEAn7YPasQjCy2xC1bYXZOE3nLRm9A7McZWpC0ysT+hM9rz695Sa4/7sGtbFdp6s1H6D8nhUjRi29BZalV+KZz5FG2x2VgHpaCT+bBpQx8G7LSb7JRSxcdGQlilctKyPkNHVymO1AGxN2DPfaOd8sBIxXbXX0pBbe2ALIgz0B+ZQC9tez9sv8TZ+8N1BJdOn7DZK6eH6L+mey/fxcaa642nQ9ZB1vm03bL+Wu+w8eLEprsu6DpFF/lx6BFYxqYTTg4v9TMFSGQWAqp/yP3lUf4hh/W7O72M66g/d2q5clK/hOeSS8rQP8pl35eoz0j6YgAAEABJREFUD72jHDrj7bK+bA96ylkuvQOhXsLgGeUlvkEffMsyfbNVHa6B+rF9dxHInA2nUh8YtJTMYx6q+jym/TUw7I7ya9j4ofNbR2DM5lw2Htnn2vGd+xzttZ6ekz1He62+75nv3LjeSvuex/fDty8dAZtr9xuV5l3tCXkXn9dYy3ssmM/dhdL9u0/bl4ueL1rNe11wTWktvIfux2xbti+yF/qCiwwvdES29Xg8Z3zyc47dHLPn9cI3itWq8A1gxnNNTxSXeSxb3uHzzcEuMnji+Lxa4503v6LZ8gEtGGPLWNL3Wu1lEdfIDbxGPmPLt5Ut3612fD/pts/EeMe3mfCEt11Yd5F9jc1P4bG9F3s+p/Nc77t74f7JhvD21qlf8b8xxtKn91RfFzl7GHpGeZbphGh3IyfUS83wnuIS76fSn8abGASn8SM0CqT4ojdvhTEHbxb8CgKNtTqxrlMGX8HED5U/InAUgayzrLkdCZYd9460jxje2LAt22+Ueh17/Nw+brX0M5aC+B28TtMTV2Qa51y+nScGaT/1fvta7C9xyYPwpC/XriD1IPQlQvvaMM8ZwdJO7jtLPPXlms5VnBueZSq894XU2wpFGU8tRckbZCkF6gcdtogMDKJtlVphteZngJ0mngXEZltdnyzbyhY7ylvnfAMJ6QiJY9ZcMDry3NH1oGOWpwdH7EJlvpdL0R/oaKulaEWeZX4+s+zwZ/wo0PnNNs9/9QDbypbYpgyGn6Oe0nbXb8/loG05x7c8wyXRmTLjGX2jnJiLLfmqLc9ZeYZKTkPCV7GhL97GfilzrKEe9hETVEAzc0mOj/uaRaQ5z1J2FPRBbzD2X/bS15iH5Liiv5C0t+Fkn+jLuVnLrKsyx0wbHnmvX8o1ITxCJr5lfJvNGqPEl7Ek5snDrRL/ulJBl7D/8EDOjrKUqiSTYyv+iC1rp9GHkqiF0uTIGQr+d6ITg6pSm7S6vZFIOJpFV0shWbnTw+6x/43oyoP83T/+pfb336R/fOh/Wvnx7gOaGmPZdcWPJEgnLsRerci1TkrSLw4ZY+vbDbyT1u9utSbxi1D//+PuPt7p8f5Rpay0un3fB1FtrVZrrTZrkdZUEr4JdGNCYYT/vicwy2YjExCLf8gwQhXKRlB2jCE2bCvJwQrPloT2tgg/mn7+y1+1Iql8+/N73bx/p/XNDfFs3W8h0wNXkCorGRTxj2AlyGLS489qvVF4va6q8IrNllb4nSTpFAfww7KSPM5cRG8musfF6CyABTExyY2FosQPOqpkW+Gra3ygTqPHo9Sq6NyRtI0+w5zJ7mOnblu2qc17kquF+TOoxEuMx9iw4WEscVOF+W7wF6u4KJuNffwp9K3rSuvMCfIrsN6sJfrraoVbu/7r3/gfXgLJzrqYBywaHVhTQVanW8EeumwzrztFj0NDPjIVn+jqdA1/Q0CP6WuceCJ2nUR9Cg+NXsITP210o6/tEfKoT8hm3YaWeuipR27U41PQ6TmgJ4Vt2JzqoUxjyEGUMhZ8sk3TEvVDf5gZQ4qrYFzp73Kn/Htf0q/0Bb1xcsCuTKw7OZNNZa+XGl1FBV9tfITg0zptyOxmHKWDxrzvfbCf07vPM9eXO8beEkPzkpb6oH/T0ifW0j7FkmXZt6RTH11Uv91+xlLWzgka7cztJYx13vvDewVnLP4gvSUCOZ17IutEqPCRMzAM5zDYI3sRg+nbl8Ols5YZ0jH9hBDhY4Z9K3zBvvliEd49esFJmfJIDpqCI+KPxjeNAPHPvCzBExM3XCn3gmDpz1gfiCn3wfRfBOdR5/nEkuc73uYknjWegKOjTVXDn6WP8S14yfZS5kf9WQT6verk/hOmwrNOkHpwji+09F1F5mhcX9UnU2Yt8dSJ2NxWp9M87BE6NKictiF1GeSH7tMyLAvYlv2ERdfVar9H4+9L5VAy+Eb7c8tZH29MrPP2Cfhc+wd5Qj1C3svRcUof7dF/rhw8y/KUzxACiqt713GZsb0wd1d1f4XOZ/5w7ukVOF3eaR/NwwVfGb6uYm87+pbQuP5S5nyN3zGRkmVIlTM4sVdiH0Biz0caCs5xiTeeXi71jnp4riF6dtwbGsaCtM/xNwYXjL7Ug9HuMTp3/zgwzJVc65aYqeeP0d/wa9nrknhMOvg5BnpSRq6DuOf6GSz1nNbTH522jy6ThXYQu0H4gtSD1KMrsqMc9WV70Gyr8K3GzveOPrF9LOnHVUnYfwYteFqv68I265l5Uh9sE8oTIt6wWSsGAkYxJb4oc7dHeKpXrKusrKKxRd9AaKmnHEj7GbDbY5Shoj/TGbDcGUck8YHx2inFOdRk/EnM0zvBHNBDswEpfeGxaq8rG12w9jGlfAKxwIcneRgVRGjAVJ4Q9qwdl9CkUVLTtS0+Fc8yl/ga55Hk7vdLvHq2Xddt+6DXtuz5XGkJRh9z6/HNfMzQyWba52Hm7hRZJ9LMbxcZCL6Bc/yRCY77hpZRPpXab7O/+M/kjHpfQLRHmWE2Fla+RS7163S60dmYh469/DwKOvbtRpl+KF9sHzZOyy9mYKEovi+RrlO7o52+Pt6MGaRtW7ZTPcLQOYgu1msQ/WOezpdo5NVmvC4ty8yrxrqC7dzeYGrM6WlfaK/BqdyhnbWDbdTrGKzFvT2bGATE4iB3UpnHL1mcJwuMcY71OsY5+HKuBKP/XKn4qOtbYmBbhW+ohdLIBKEHqQdjblIPlt6mPRB6r0fXHl0vde233r+3M/SelrEd7EWOiqX8qCv6g8FZLLGL7Zye0Ha5JjBXE4Ct76kHPXbMrwBs3CZQRl34HcbwBKlfQ+6vx/KzntACodNXcBqXU96svdAK97yUQdvtneyOca3n/AlfYMc+HSk889kFwn7v9H2dwoZA2RBuxCmg2fes3Rni/jojbS03TMRM6EHqgjYx+LSHPtukmMixYEOykutJNf2B2FJGRsSrwD9Alxr5ICGwTt6HMrSgyyzaoQWD3vVxbet+paSzEo+MOn0TebIJ3b2NnhLfQPhTtxNfBoRcxkShQwl/7Cj86JzrRSJPlnwdIY3LEv0dnIMZW6+TqDNzWsmJdV7GnL4JH6Mn5Sw8X29sa5zDtWCDtoBrocBHS+wS8knqCpdrKcTZMmXasz9NNjKyciyFfqnHtyUWvBPQkglAm7akZcl5Mpf5UexEAjwx6/49kntFrpTSf2mcXwpX9Ebnjnyp6duRNHcqxKmXsiq5PBX81byVMtH47U7KL0pJyjYSwSuSdZnom9VG0/2DeoL4P3+WwM3PP2sNFI1gfUtil+RuJYm8u7vD99Y135MUFnqSAO2gb0eCdrXZaEPS9eHuXmuc2T1sNd09oM4qpar766IiydtJTlBItLbSVCapMJh8UItOpkYJiNg26PVqnzClbXRkMh6xs7q56TanD/eafvuoxngnsPv1Dtv4cXN78BtRiXEJeYuN4RTiYDyaOPEbk3HPWDIJ8a37yGS0+60aY9k9PGrFAmws6iQ9V+9IMhOfHif8sNHEpBVgUycGpr57fFAStqIe3VpsaQesiX4hKCzWxHBNfGshVuhJ/0JkMR5G4USTgSR2YYK/jxE95gQorkoJp7JoVsSx1LV2zL0fdsqfz94Rr9w0S3ShKmpqraqdF3nqnUY7tOgfPoU9SfyO4UOYqYfW5y3yNlOLPeg2dWK9e9yq0ldoe093fKA90R81oi76SskIQolFQZ7bpRQF0WP7UM8442t+fR15nWxDf8YRIDhzoMPxifhn7mbifLT3fnMSTsHeR3v2xZ7Lzs3FopfXDoyrceVolM/YlrqedT4n5IaceO44xxvnVdboxDqNn+HOWIJRP45J/B4Ixw8cR2DEJmV6Ul7Cpf7Q/9hYjniMZEk7rQ+eH+X1CIy4Peeyxr/nfdcpQ26UQpOeQZ+9GQ0BxWfv0TMwlI32XJoRDIj6ZeiVm+HzkSYIfTfHJWj+2L9xBJ7i/1TT0WwNuvo2WilDSPkSwvd2nNdqfBvQom792P74EcgsBhlJyiVCEzP+BLE954D4Y/8dIrCcidfUz7l4Te4c/8u0pcaXub83jqX3n1K/Pp6XNZrzzVGS96cFQhvIe07q8ztWag4JqbkudMxQ3wY1TKN+ruzMFw6Fd7d8eBpI+xyrbT5jzO+z5/p18C0e6NVbPq4GzwQuqJlj84z7kwmxHURBxh6c1tP+XDTenaPD5hsAsRx2Qg+kDPga8imFD0+at/i8xEy9fDT6i6uWmNeNle8ppn+g8T0g7+OVby8pJ97R8x8JLLXPPj9R4stT66lmqjO8sDDXBWUgp4TYLumh62Q37QGhyR1jTHPLmtu6ssGDpM5Ch83MmzTzxsdAi60xgDGnC/KZ6qxDXZfesH2q3Gwi/gZzK8dZH1O9P6/ntrpfx3VDu4RCXAxO5S7xX6afanhq68xmaMewKn6s60Zr1m33Sz7804XN0C+Bri+2X7Ix6K8xlDX2Gr5zPMPOpfKczCWaHS1zb64Vwdx6OoYWDEokLsOHeeq1My1Be4K+4WZsXQJd+9227Bl70lFBj94EbrX9O/srpY6MXWkUfBwwfAO5TgajnTLtlu/GXNtSD+0cUCM7PanNSOu1mCWOjxdl974cuNOmMc6NXOOWoOvs3vb3Y+nY0nw9FJt1es+DeGU/1qMTvU6O4w3goqwlnsmj36DhcMaSMARTbwtZyQUOzyiUAVSmsqnzdd7W21ps0WmbZwUrW47Dfmy0HOiw06Mun9opKv2bda7HVStyH5HLjw9H/kP0KzFJudBHlZ3nTfxjZx4mbckPLJE5NlzRGVC9unde1vIEUheKU9+RG1mvqjbrFViTC1z13FN4TtHzFiQ/V6u1uu+atxFXycRCKuSylDExttCKa8xJsuwijp3P1Bv+TOQXdyRJH8kxTfgVPo2NWDvXAtp5Ftvh75b85SNILOV9/NFlYlxLkbCdXx8n/xffEp/knSKPOsXmiHspVfGv4mNQ0HNLrlCLrcUnYDnGkG/IWIV2KZTI0KMMcviadi2Fe/H8w01heCKpHL/qmjhviCG5K+238rBquruxHsB9lbZosq1HBmxM1Yemm0ep/vqgh//+pxoJ1SnJXQKRnxw/fPiAAywUksf5U8Uxlizlzbsbsfq0ev+TjEOrmxv1BGetShLq3X/8p1Y4k2BOTEZ3tDs7Id6Ik/XQtsqfVq4kV30/abey8meWH0my2njHAmqUE0HKwpxIbK1WKxVspZ1E7dR1Szv8XZGkfqQ0PhV8KrWokMCWJeZameBKe4KnsfC1uZHRlV4zYQ2uHQtmjQ0zAQ353aZo+36j3fu1HvHvvu36SbMjfhmTsP/44SPJVJLP0DJeI58J6XVJ+fl4FqHwSdgtdRWXtMNWFlEHYxz6un3khK8pbKuA8KVUNtrddv5UNfPVogvdO14qxIOaSkUdoybmBX9oQCIeyPUFu31UhcerIhPn1XqlHhfGY1vxPfaCxDRJxcjtGGPMN8NhhA4AABAASURBVPiiM8ichC+08KQenvTZBB/exDsQ7cxZeIqLaq2ddcr4U4u/BRnqFb8YuHb42ljk6uSmUitDZ2zwRM/AhB27M2G6wTN1CJ/DHd/Co8KY4Us9sqiZd2z3SkrQIofOAw8yArZRUbqNXLzio062yATKuIKT/jQnLlBZx+Gz8Ru+tNMXO7186ZAbbuJFWdBRGNuIafyyjSq/pOWkP/zBCflrNPEPB3URzAOBft4/6DreMs8Dxz1fsvWa2AwvUj7ZPm490f9wtQwk+MM5/kd3OEEPPnUckV3iWM/lnmO+77X1RfxvOb+Dc6NcWhj1c3zfH+3fz6NLc/g5kRhzPsrP0fVD9s8WgbEqUv4RxmabRy/ziNU67OP2H2EMP3z8HSLAAudTwqsN5x1niVcLnjLu7cZ2cNp9qZ33quBaf/ryDpUyvEHq9nxO2E7z1XjteCfebYetVyu/whhd0dl4JwyWrBPvmLY550snd17epULvBA4HWuivBGKHPfLDbuqHjm9WMZYGqF7ZM9+NMTZidY4t/gfhWyLxuiDSY2s/XVMb+qM7c5Ky8U3Bjn/qvNpv0Z9vKaXw/QWelz+UP9mwja4ZhXp8XqLhbDBoqQejPcrIBnwKU+FfeOKePa+X07ZkqUMvbtFr9DTWYJhHGdt2xjJxD5r4ZMJJHoZXwI59PZOJzpfxCgMvsGRMwamt0PJ96wVxxjvfdxtr5Bxekh/9tmUHohRbYhhQ/eQ9+mYMFac+DvrvUfozjZ6OJe1TlaEtYZv4zsgcn/Kftpeyo88F+T1K5SwDtkd3Lw9ynCvjPEm5pLPoO+9bDlkRS7wka7uP92B3v07tmf6S/FfrZxDmPb3HhBhxImmJA33pQHyHN31L8tes23Oc7LlMHHOtyLU9SD20SyD4PVGX/lM/By06LmEpc60eXcHgST0Yegv+LxH64A191O35PjHaS74DjRxF43402mdL5lfM77M+6D6Ais7hmdQrCU+6jIRZK95JgfhW3wLWUP8PuxhnxmpbtlUK46ZkEXJaNuX5oAP+BsTmYpXOoy4jtrRPYaNTVgG6sPVcBjGcQGyWYjhn/yeeHSZs2kZDodsdjkZovR8eG0rh+gOSM0hiU2zRYlu2aamXtlVLeYaMKesYAyrJ18DXuk/WxDxvyUsl95WyltJ1iS15k+QX40tBBpJKwR5+i3m3CySTK0Qz85BcSfoLvA2dOYcb+S6MhAFeCo4NeXZqyMKbccXGNG1VLDkHzdu0f+6u5MfWJNRlK/zrzUaw9nqXxY5t2db8fFZ63TaXHOYag1sS2BlTgUavrKJSaoddZFssChUnd5VfagtZqRKzRrxKKaqVvCB8tjs/Rc8dJr4uoRWFr2EvfsXmRGzEljlDOTUfYOJYNtumYD1JG7CWVcGKhN/j7kHTT2sSnCvdU7/d3Kr/ChfL2/tH8qO3GtuK5Or240eak5p2aMAkjvcZgvp4d6dA9AT3f/+HhHONhRbHGLKEZJxvCXz8pN+cVLpZq1WJMOlmhYckJSs+4C7n3ZxwnZDZMhH55fFD/CAgE2diQ2f0VpKl9w/3Wv30joThnfTTrfxuQwAfenIY4wS89URtEsgf70jaBiRPk0h+6L/QXWt1s9HucRt2MR2qOHGzk+rDTiZR/dP6RutKD8PnyqwklVdZMPjThRaHjDXJ01qrVkz09uMHTYkHPPkz16vNmlq874Vs94pNySTf/f3v8+iop8OGnkqwr69vbrVar0JRQ3clqf1Isl5ONCEjyzrQ4+5RiR+Ubic0r6ta/KbcEfNHN/i2XZ89L+7ojM8PJN/Leq0KkgTO2JIkTj1IO7CffEw79oLUYzOYYEm5i29zpwp+TKwHhQZ2W/xlTnbbB2yuhDcEatJEUnZH38R60N5WdNum6UN8o9aeadHZ26WoVMaMjrRDt2eewkVgYowTMex9HKI3oHq0Gz0h5GRcJx6slyVflkaAQ/P8hfkMSsUfdJVSVUvpHAV/eoUY9PKlQ2LmWdZ1LuPLqMfXgZdUzf2mWILmH2BPvIPu6me7H02X0C2cOSz5R3docz21oLfiX6/8sQ8ZRvDHHsX34X3WRnDZm/TOyLVzrnFJROBSna7FvuDiOt/v24vJG70LgU+uDl2Xyrcqfo2ewfNW3Zf5o3HZm/Y5LHl+1L92BJYzcN1WFvfAdc7X9S4tj/rrJL8TroUbw/+XyoXIj+rVCIxIXmX60fm7R2DMU8rf3Zk/sAPjypry3DBs3sV4h8mHqHP9n0qLvVNc02WH+znHa/wa72L5sJOPVVs+8rxG7rm16xT7uY/2cfxiN7ikKX0D8dv7d8Jz/Jf6LtHP6bhGW9pPffh1TebL9Vn5J45P0Nkt85o5XeV7zoV4xf/Gd66MYakkNgaW9FH3BX22O0v6g+jvBA750Lfl20S+q8xP9hAv7E3m28LAzN0u8IZs/AlSfwLyjO2pLWWcAaeuimvHsn9Zn/VlPAPL3njzHCWssJV9HLRvQ5LP+pieJ8S30bIXwkRDBwyOa2VkB67xfWrf0J3yU3U8l2tMTHCmB9I+3ufe7/KdCI7X7/F74PVSg3PvyWFGlu3B8znl8Czl5+j5VNnYHbimw7bsGYOvMRcTyZEdiYwt3w6D9Lk4xasQzoHXCCzjP+qvkft6PMOLc+XLVq35X+G76WncopELl4LUL+FlK6/nOGfjknQtRWvyHLnv1FJ0up3qEuvnlJb2qdzv0S74lmtyv2/lmzxOhPZ0LY6nC3Btsg3XS3t4Bp54Z0oTd64Z6Ju/ZTX18uwVp/Gpf5Id6XYodbQ1WsDha5r1m1J7uA8p6YGJ85fLsLTvyfXYtpJITC5oRU6grz1EOq+6KMfjvdEc3/KoHu2I7rUfkXtj4p7dQNfK+M0SCjJ+3ICna5Yhlj3sAt3KPyqyGSGDmDIgCCnzo9A8e2QuG3226ZHSF1pyQEH4elI3P9SEw9hIYjS5ri25mdRXtarUolqK1uSnQtuSv4susaX/5uZGK/JiebaGpFwXMSu70LSe/ok6YFi5ZlZyVcVKiIE1u5l5g4dGweaK82uz2Sj1UqpW5He2PL8LAxVhVoSS88lc7XjmSkwRZfVYd+QX+/hLYew7RFrPnSX3aKm3cUWmn2Yf46pmrIZ/UmKwfbzX/cOd7u8flJgmzFvGv00ejmt+5Iwf6/VGj+Sdcg/Y4V+361iRJnx9JMbxfcNY8gPcD/iWOciza8G+id+K3OztT+9VGHNjrJIP/xjBVo1Emlm0lc7iKrJ8KgRk9+FB+j+/arXeaMVKvL8t6glBjInt4QMJX0sf70moUjI8bd7daspJ8u5G7f6jHn77FV1F859AvtX9r7/1AW+Y3DvkM6C6WSsJqQRstV5lnSq0FSdKaOpbQ25LInrbeduuKQNc32y0YpAV3xOQ1XqloPDQLoZ5+5e/qPtJvVU85MTIIrv/9UMiqImgZ6yFYNsWu0T93S+/qCc00V9qUd2sNEl98szsJg4N5vyymBmX6au0iwsJ4kdIMEGttXJUn+jy7p3Wm43o1Ipyxfgquhs+1bpSBXTi01ZJNu5YCL99+AB705r5KKXIoAGB2/fve3teODvJZjfyO91nITAvjySwWx4mWGGJT2Mxxy6MMnFr0FWsgn6mTaXir0vcQM/UbSsb6wPtsLr39RigN42KzAr5iYUa1viZ0jZmQGHdhLCH7bnGAu4V2oll4mt0BRhige+Uuep+h4c47ZivhpzxeYX/sy1iTVuoLdUqFf85VXFeNm3siy26IpuSpkz8U6Ztu/P2eIQIvJTDrm2ojBj7qURXSnumx94B6QjoKns94Q9CVrEafaYMOu30EDsdiQyd8HIUjiox6baYF13a6MuFYNkdV4Ml7aiezuCI+Ds2+viZ30tlfA1O+0MLlq4T78QcbVpiyfL6+lLDufo5Tad84VnQTvxL73eLhdtHwRz079bxP7ZjI7wpx0hSD/qNMxfmw4QMjlGywDQwaIsyssFBPlqDJ560TvHU+/3XTn1P+7LXxKpfMCh73Pacz2K0p5+NWywMDL4f5WdHYIR0X2aGDjp7g/src9aAzkJfYWvoPAfIf7j93DiWtD/cgL4Lh5cRHPXzjmURg3H9OS3PC30G9d9MdAR/XxLppwDsG/uuJ/qP2uUIEKzcFgcuMz71NN7nEmrbso/xxPXK2t7+gZt2vx0fCKcVQzhGccGP0unxLQm3/p4FpeAfxfzeRWW0qfa9lP17c299uUPjvcb4dWovFlrilyHQSD2IvwGkw572xMfX9Adp5925ofvAdKESu2ehcv0f8VrKuVgDw5SphDb7lgmDsNjTt2h+gSoWbdlGF/P83CT0p72W0nkTryfq81ri2PiOwnRowHaXfc59TLH3fKPU3LbnMtyFeoviNPbwPvrjfJtL83ECoCP78paR9gFiY+yzjNDko1eH2FvVtSprOksk54WijO8J+ZbESYCCT9l9IoQTOsUxS8Nm/GlxZN+V9r56VGSeGnFKOTraXm6WebJVcOUJViHGGecTZppe2KI/sC2bZ07sze2CpDsYAvo5X/yE+BjAcHUPzzXEVhAlKQdv6kHoB4wJP4l5Yhy5lJ2XcfTy2WEej5RSfYuNJWzLfsKyL3V731csgvLkiZ+WblfMAZJOAfnivuS9yPSGjhJfWTIFLw6huyQPX+ehP35QfNKeGAURLgXL+JAy7cxP+gLbsh3yDOyLtdd9SH2mvukYsXN4k5IjZvzLdeMIe4Zu6Eo/XYeL0hhUL/fypwX6jJ2B0+7TNux97WUNdsRe4TBwKvDWdjdgWcwhYGr6ZTPnGV/VpcwdCJtOtszvEifdvclQ1aEm733ube/PI7hsGpSF8hLo/qx96O3jYpCjHPQo7/VaGXJR6qEprrlpOcdNO+WZK7kEi7gdd8OK0BikTrY97xMVArEhGpAW9RObKIVr4tThGzt9LVkeSoT63rifDISXUKqDXrzpcr2fi3w/P8lLJUexeyQfg9m2j0lKDGVXhoC46JaKFdhGL6Dd59NwgPCEPyWUvi/cY03hMTYK8kHiH1sNv0st8EdygQgH9FzabXdfMo6JvEeLfq5FtVYF5+Ry30RKprO6CBWq5Gdo9j2xkcxQS5+S6JzIHyU/sdsy79gRWzwNLTmtJJHDU0rVmhzkjtjiiowvjfpuO/XxI9b32Cg2ViRnjElo9Si3Pk+dJsxjJDYyvkacKgljOITbQrX6PBeje0KaHpvcI7ko5MJfwgStFtYzvomtltJj03BwYixJ2nY++sbesCU05tl7c7vBx7Qm9fxTt4ct4T86+xipN/RFj+kfesIf+uPDgyoxrsyLXTSRDL69vVVdz7nKHaHeYtPwxFKjLg8tc1n0fqNkp4WyLYt/l8AxUBHcm82NTCJ3+xtJSBxYc448pH9lPa6t9f/4qzb/+Tfd7Kz260f5/Y168OC5/+//1kSQ1jcbPZIIVowz+Ju//KLNz7/A+14bnM3gssAfEzR8uP94B2sQHQubAAAQAElEQVST7Y5M0pxkZQgE+YZMNmo0oW+ikj+fXFZrVXQlSbur+GJpQs/tVPovepNsFrpv4ME1mXHAomxrEtGPd/da0bciQVsod3f4QKK04VPjwV6MfUs9/yUCp7VWJLlLqcpETFnEJD53lBN8uyptWVDll3farbDAOBqTmP+aoaH3YY/twz3jnBQ9lcUdniA6GxcTJLUiQfnz3/6m+Jr/uuAhyVw60h56sgiSXBc2UCZhz7Zib4PeVV8c7rpWm3XvVzZeCHuR8aHQxDbtDtqlFlQZtU0PxLIxvtKIKydrYg6LAqagL/z1eq2yWqlFH0oq9bphkdeKW0W5qKcdniR4S60SfmbMO+IXXbZ1xxjvic2W+K+Y11KJM2MLX+Qr7YJvpSIPzHzjFbo4edqOE3WrHbI2GtnFlphmHZVSui/R9cB6aLEbPniy27NA+sOfMRzFBSZ7jsnEeui+oDP8W9pB6gGsDA9e4ma710P7bLDG3qLD9jF72sExtbcyd5mLifil3olvPaC7cW6+VeyUvzHnBO2U/GXaCcnAmzVyEmTRv1luIZCL0KKpE325Hh51f2eNEbqXyu/M7T+POwn8GE3qA4N2sp5m8mBalnPP8+NY4ymf9+o1Ks6IvZW0NLOsv1XPM/5XKVsypT5rSUQ6Qnp2Hs88ekaPxL6vz03aS4y+H+VbItCnAIGUFIsdCvchBaJ+EQuRL1r9MbdfNJxfSNnpSvhUtad6LrUv6c/9feA8zyWNp/Tz0j+or4vAMprPJEbns44/KeEzhzXCtSyvqgwjDPa+Qv1z9mgZeFnP4Lxc2lV2eVkVHIUxLAHpi+7RfUmh5d5lfA1648zBnvkOXbTtE9qh86VK5C4jny92HCbe4XZ8D0jZaA9E+3JMtmU75CPseHceiI6jzguN6G1n3z8tXFC+K2z7Lyn4CKTnNk/VmriGNvQ+040K2ypZL/LRP7HZ1jMZ6Ms93ycmfKr53sH3hGXfqBs/lijFvDZO4riHKWeI2gxd3EzPAA7ivztCy5xtx/eMSWzufbWs1BPDJIeLXz43GvOvwxbNAwfis0rmORgdqQdpF2IZpD5j+Zy1rM+9OdqxmdoCeT4fOJDDd4pD5xsrp3qO21mH6nOkT9qOY3CsIpaOKeda52M1OBvn7Dbf+fgONGKv7m+0L6Gvti2tnNbPGX3GQ5AbOMf7GtqpvmX7nPyyf9TP8Z3SXKyB0760bac4wLZsH9qj0pizvqQhpDeg+mxvr4lJhAeeaXgtYSg4V0bHOfqgpf9tsJ7/6xoSq6A3ng7XYv7E9Tk1I3wJc1feAah99m7HzqeryTm+xFJTruHBoKUejPZry4KPwTV+u6iW2u/R4h6eUR1AsLyHNKg6bIOS8kDsleW1LvVOPByWY7GfSx8YTyrh5M4Otcm2XMw9soga92Vr+0Ae4nGrod8SfepbqYyTXMwqIE9il/5VKHPQ4DgFpL6nP3qiM+jExSH9odvhSsesqRHLQN1K6McYcu3ofi3Z8whtSvoKZSA2e6ZR7XyVMeX/N5wfKiZ3YkznWrPjPrImIRm+WooKSH0JWHvTnv2upbAOSue1PZea7YU3Ppj2UtdME1RGmWuhKPFZh7Fr1uNCRzqlHc9cWzBNWwXSpO3usf/iFg5FPKVrkVdVK8Zh5GdYeU5Kf6k1BfPvHuGC/xvyYUkCL2NaaiWRvdJu+6got6119ALbsw5kRd1lpZQcVKDZc7/2W2jr5PdW697fMs59X2LkYsQBpSzt4tlCR2NwW+7v5fG3O328XWn623tVl/5LX5FddyFZWFmYawYfjcXyr/fafHjQ7v/8Q+8ead/zdPivjyr/+Yt+KzuVrfSv//67Cs5vcK7mF60YiniShtucECTdHn79l4iAto8PlDgHPX82OQ/C+ZPF4iYV57CgSnCSIE0wvSrwN/n+UW1TcZMJQzZ68stWQqHV3Q4/mnb4ff+uqv70TmLgWYgJ+sRLxcTDbepK/R4f8DHx2X38qEeS3ZnYLTxbJuqRrPqKcWw2G3xZKRl2fbxXS/CYmPVmo+gvcv9z0PWxafOwU/nwqHq3VcaScXX/4d+QZLbdzYeeiRALVmyFBbZab2RbTz7uut3Veq2bX0icw9fwLXLrzUZr6KKNED3syO5o94QxSU6T4M54xOKTS4/5Dt8bJ2YQXjcrvogghJbYBy1t5mK9WauWomL3sqInc0O3ssWXDuxmnIldbEzM9YSt1IOMs/u+H29kg1KrZv+bSnG3gSnYJ5CUO54gE9/i78wr0ak5kI2GaE74WLQiJhVIprupb8xxfEzdNnaKRGkveCRI7n2l0I8MCjrNdte/1KH9Zrv7XEvpvFtim5jPMRUq8IFxDVmxpR7k4jsA+dmevk7EhlzUITNOq2/o7eW5A32l1r5WxTyeYzmlZdz2Xvdp5yvbGXfjgnSZPfoHnnM14p7/Eqz3xJdrgJcAS6c8g64zG9PR127KM92/N8mv8ety+H5v93/Y/9oReM36+Jo+xP7A17TzNXV/Tf95Ubnu+jCe8jrnj94/cgRykf4j+//D968RgdzfB76G/i+pM89igW0escyjFs/iPFvZc/tL2vqh608UgdzaggtDaryPOO8zF/o/mRybwVCQejDaV8q8a2WtD5bCGg/STl/KZXvQQv/WiJ9JwnE29nMy9uPbQNoDoaWeeAepN759SNbYLpUZ41vRePebph2fJbb4NnVER97pgtRdzOeXHTyTbN5rzzhQ9vEf5RmWi6T4cK6zuMqB9mPPs9pr1wffIPJuW8peFgMT65ii77Zlz2jQg3RMyF3yp+2vpeFrnY8ZhRZ6MOKV/lOkvxHrU3pvZ0yg4E+QmC9hu7PlEB3tYHMKqaOUqlJrr9ulvzLv+GDKhKoxvhDsWU/b+xG+CIz2FL4QXoH4F7kg9SD1IPXguRoGGUdAwZXYLwef5lguZbqOPucwp6QztGfA71PfwwP7q3cbG3DHn8gGtjVxbkB++oaTxgVE9hRhraWoliJ7thGabZU60/WGzcUHXxrjJpRdd3E50HVhs919sOeyHdbR89hfUPHFyRlD5i5IPfhUIyY2S5zqsedxD57YWuKU/7R9ymvv9VGGd8Qz9WuwkVv4mjnsWAjFVr5LMmEL6oXqOK0udA/y8M/G/gKxFQy+b14O/1mPAvHlHL65XycGR/xGaR/H0b7ePlF31IzOEHLduYT0BxPXpLa/hqcdnJPJ+hn0JU/BzyUGzyjDG5y2Q1si/TmXlrTPqucaH8ioCSj2ex8z17vCfW7YtM1yeboH7lkXRXQ8gSukjP5eKtfjwMp1eMr9HP1c8Nn310PaDQjAqbHR20/XjD94Wr70sH7DF309/uhNPXyhDzT4Qu9tXNzxjJdr+IQtuiBD5LjcoyNyA/bMk3bh/rJarYhH04TNyIU/pZ04td6XdhCZlEFkbct2mocyPIFtRVfWTGdYHEIPwpcytu3osRI7hqPGWo1sYu8EC/nGIDvCACbGP3chyxwhgtxMgb3vnR9SYQ0kVhK8wMZW1ycld7Ull2W7y0dGbKHneagkTuSb4msjTmnHZ1hkR19qUvpSyxzOsjz/wt9wjEh2XpvnLPxJuSK5G/7oSxlaEN1B6/41pZ4fNGJBwpfQXSy7qDJ/9uy37c6ShVaQ3d7dq6z+9he9W9+q3T2qbFYyAiJ42/zqM4msnzbakSR9JDtugji93yh43KB0hfGVdP9//1s/b26V/6/uLQnOLfzClkrR3f2d1jcbNYxP6Hgk6bt+B6+aaq09WbfCZiWZuSVZWOB9gOcRHQn6wz3JVh46M6ib9+8l9MS/iWRwQf+7n973jH0C8ID8ROL3gYx+JYjbf/6mRrJ2iw6xRUd+dbzBxw12HpnUTEYtBJ1kaSVZugbhWd/eaPPuveJb+J4mj4QkfkdXkOCvmCgXYmuMgAcmdDKxwZdGOy5v0Jv/H/AOO0na1lI0Lzhk2AsxSIIzOpO8dLGiu//SF/9Ro/t//euwiKLvEV2JT4CKw87Q518AM06UzHQmXMAusk301csVdrMQEr8slr6I4ROb7c4T5vhlfIrPmbdSK+piCcbse5mMbUWfjWzGGNCOfGK4JUlsaKl3WuTgTd2u2pAA37AWalnJtuJTqVWZa5qq1BPH/GnrKTctTnJZfbOt6O6N9IHEMO0VOmcd7roy7glfxGab47zHjyB6hqw999uW/YRZ4vgY2VqLEoNSa+dXNuTSl2pLQFM5QWIvYtzL9JWao+SivmU8WeOUvf2aQ2L9Ml/nMLwzGCN+sKLVsBWkvkRojYtXFzw52D6hLJvpO8Wyf67b4ZnrX/IYrad4nf6s9Us4p+Ec7zm+Y9rSt+Oe09bQf0r//tvD85Tfv7ffl4fP10eiOHDN18HzVOY6dIzlGX5e19L+qJ/n/Hzqk6cv+3XO2lL+XP91/4+lR+ucnmPa0Jpy2TM0pFzSz9XD8xqck/33oc0RuraCZ47j1fMy7VhjWqcaQjunZxn7zP/Akv4l6udsfwrtS/jyx9XxtWbnWkSGzWV5jf9H36dE4LXnwqfo/tYyrx3LNb4v73PeZYLP0Vx4xrdzJnyOls+TvTSG+PZ5mr+edN4Pg8L7Wl6fM/PD39AHlh54vEMuiLUU+Qx9wfJJ1cp765pvInmP798D+MZQa1Ep8zeDxveRxjcmm+8Q1ON7EGPxPeWAixVaEFrkgtTPIfyhnxtXwV4pVv6F560opfBev9KO7wYZg/abnTi6txoTEvTGGw7RcY294HssRHdAU3Yo16Re3feM0YwpxFpKj/9296jd9jGkI2Resv4uYTBPzHd4R/u0HH2xG5z2H7eX1o57jp/UnvqiP5ASM/NdA85JbGlTvGJvrNVZx2Vm2z1egyP8Qdr2a20tx/e8nv8oIH+NMN/S8v0y+hvrbuJ7zJZvtukLLX0NnxmpUl47b+LfEi5WqUV/lC1jGxg+F8Yw6n+2sjHfwVvHZbt/fXy+qp5rymoNnvdcpsSn4DLHl+/5HHuna2Z4t4zPoH1PZcYcfAmfainK/To/dCusD13Z7PMrItebK2Jv6rKLDN4kdJY5vp7DzGxblWeTbb6pk0d4OZ5Pupqe6nJVkG/nYrOtQkxtxkECyEBch6N/SGm/2VZ4V+uN8sM113I4P12eztXEt0nKNT3X5dgqyEI62m0r9OirPINxmeDyj9X4IMoOHbb4NBBi7NjhS0uqpfSK7X5fy7PPer3uNnrH/mB7X0vB9xEM59yKv/lTzrlXRXcQjiB20z/qKS8hvOlrxNGMIbHQkU3RtMY28bwBqyCCjIE+F7m4x7cS5xXxybpfr1d9nNFZGG/6wjWRR9zyzFPq/NyqvoVrHp9tRcf4seWKtWRb+UeweoxsdylRtsQEhJB8W3JEtRRN3LcbmPC5lKrEqOdAyU/mXp71OctOij9r4m9H7+xL9NnxmBrkjLGg91DSZ9ORbsrWczpNEzbLbx9+7b96LeQ1mzHOiTARuRpntpPWBJvzygAAEABJREFUda31Lz/pHcnQ9tdbZYGW/H1zEsZkXmV4vUI5QRIPHxlfpe5f/qrGg/LN+5/U0l5VJclZcX6CT6WoUC8kg5OIu//wQTepkzC+Ifn6nuRlEsVrErxCfQb0SEL34beP8s/vtMbXFdiS4E3gV0ziDl8qk5DkaKkrrW82sq3VTz9J6Pj1v/7ByUDQ4iTFGh6XooIfRk6hE5Rt/pQw5f2/ft3/EtfaMuaCklrXfQFZs5ygbR8etSVWd2TUd8RvzclMOFVYYGV9I7tq97jt6ktZoRPj/YSUhH+0lAXg+AHEVkrmYivzrxZswWfoE/qDRrkhqQxJG5KbWRSNeAe1lO7j3W+/kby/VxLbj3d3SiJ8tWaxMxeu8HAyCP2NC+Bmw7gYfxLXBVsFHaVWpqngb0YDJz4pG30pOrrzwv9UoKDD8Dk81PvCJZbRhzJl0efPDIcOtxKGPNDiRppdT2PtpZHxCrVtxyEEMNFX0L9KbMtadpGIr0SMoMumDbBvmyYnBn7sGGNsBhP+pLTnPtvKFlr6OoilDR2EHti0YbQpA+rxL4jPQeoHpB/Y8OMDVW3RGz4zpCJz/qijx7zzze2ugxNV2fb0Tkt7IPRDvUiJhfYbcVJAs2RtM5dH/fAatMTiLHbM+1bdOZxtnBPMsoLUE48ObDQgWdrDzIX7nEBjnN3vXp62dXazrfyHBsqWuAWpLxFaMGipLzHoy7L7sCS8tR4Fexli0mOzb54vwj+w4MiiXzQl4iK2JWt4aCe2BzC+HvNFidQX2L+iisLYTmDaA1/R8rdVzTmkb4CGjcZ9LmW310fJQunlOBDzUT0qw7fHWL+HcskY+YEl/Y9aH2PZlzm3xjl3dUiJ1YJhL64ue2joaQvtqaVnfCf6dG0L7zVck31F35dSfU1P+l7hyiexJNQHYOiwjqk/3XC4XfHsknvXJSx5F/WGvg6cO9HYuVB80kPzsMexQ+N6hXOZhx7U8TXyXP2i9Dmv3kK7qHjfkTFcw57tM4vGs8PXxGe69/XFX5qyFzxoi2eBT6m/oP7QPXQPwpizfjKcjmEwXStPZZbta3KnfUu5ozoNYqNLONWzbCN6GNeS/hXqI64XSxzhVZ3jdBb9GZRr1cXyc30mFqfqxTk7aKl37O3Ylg32z3h78sXi4riZt/QNOy+VBwOmtkCeM0V7Qh89hz3tIIRRjnraA4M2yiU9tJcw+C+VL8kz6dwbLB77DhDPLzn/xMAKsQ4O+nlnbLmPaN4GPa3wDSzp6XsthvyyzNwcnGO9dN2skYlvIksImvH5yBb8GctAdI16+Ob6ri/vud60LMM/EJ/Sl3fHA00FWawu7FhN4bUtOoFwrR0DX6PLxDoQZVGVXZCt8uH91qiwsrXlGoOERk3Mh00jDMC2bFN73V5iE9uxP6NhD393kTe6KhWDp91NCiVoh3FAC32Ppa9mTNpvqRclZup2Is8gZP4VvqmIrctaszv7UvS5WMFwFxEVaIgodbH1tYEPWc99mcKc0pRBlGb+Bmx8AcVWMMujQIGONher27MO24Ef9ug3ZR/T4KC9HG/6g7K3N9hS9nGnAqKXou/2wmCnEBvWQj5uNwYXnOpr9Ic1es5j0oQsmmDDyT7e47KWQt/Tnt5alrSJzqbW9VBlz9jnZnzmTIClTXRobmtfhiewo8/4Eu06bBP+B41yiQPDvpJYLoEincOSJ/XZT3zv61eKLwPC5wGzbnpdx/7Pa9Uy/gdDdpSKXLDQ1fXs2zPf8ZgzpPi19N8QA4q+u1hLhP8ahi4jvcSgF7uv+/QNWkrjWpB6h+Zt2FIEgpncj/Er+pQ5g4IKDdB82kN8ah1URd0pljFL3cS0A/lT3kM7PPRf3OnXAl0f7dMy9oLQD+MeSvfGntFHf19XTwM95cua7ut7z3faP9TE/nmgG9m9G30OE/sOFa6tBpJNuYBOtvgRDHLqgVH/BGv44H2csn5HDHN9u4TwhHcg7YHIjPqyDD3INTz0xCZl2kHq6Q8q98kgtGDpX2yGJxj01IPwLtHCvA9CSbyOxr/vOCqICe1GYDqQj46Gg415CaI/Zb/XJHdA7ELrQPbZjs0DDfVpNpnTKReNucc2s5sRpExfo7+p60Q/5nvdLoIqSFKBT/BZKrWqJj8DTdnc2RW+oNS9HOdwugeyVm3Ldiclx7YjeTnoIbbIHIyiN+107JH+IM1R5h6WdhBayf0FuaHXMu5b2ZJH095+2oJsc6ARWYq+d1nG1zInBCTxt4tqqegqHRIxSVgzaNCw6S7DANxUVonDJBc4oduzHRu5UrSFbaJs6DH5jyndtEX/pEbqMjm7LQn1ph3MqCdfOalfS2lMPLetkSvwwyREFBWY7udtaGmn3zhhWRN5TYbUefFKpRXVuu7t6kppRX/qzpgYu1WQhN5EyRqAJlAg1VK0Kisl6Z7xT+T8Uiafs8I3GybttwjESfT0OcInqkKpsjmVEKy+Hu8fHlSQL6skU0nwbvHv0ZPuS1N5T6KXTkXJ/+/v84Anafr/U//XnfSOxOpPN2q/Jan4oPXNrdAKrPx69oGkrEjk5v/nuyN5Ryy1gif/n13Hkb2jCOjjP/6hLIj8/3nXPaFJIPF4d/eg3cc76bd77UiwVpLC/vlWN/VG+nA/4+ODVuuN1iBJxZvNjfLL0PxqFhWy3f//tRPJz0pC+efbd/j8UbsPd/qIf/rlvVa3G0VWjkRAlLhArG5udAO/VZSA5r+OSRJ4i19bJiiTPTG2QmK81BU+3Oinv/0HvFVcc3o4Um4/flSGm184FxK1Uy09vo1EbOqxu2PV5L8iaGT8w9/Qv9ttVUlyrvGjov/h/kG1VFUSxLVWdDIhq5X6Voo+Yufh/r7H0mYwLGLbqre32jH+Ncn1FTF4IEmdXw7HhujPSbvGTikVnxvjWENGXuoniYp7u9TS45QFSFffS+SLGXN4JIzLFNntIqOz1KpSwd7XRxKxBX9LhQYqyGLuMjmA2GjMQTDBL+LT66FRl1gj1PML8VygJk6MnJAycaFPjH0i0boD0aX9Nur27KVtWJlv+kdfqfiFf6NNl5IQTtu27Fkm+oPGXKFES2R8kRuIfP4DgMqcr282qitsoMcwDFA97NEZ3dv+Hw3M/mGg9xfkAhzp7cMhcQkGoUQzjcSPOHAVobHfiV3imnVv6uG8hL3EheKMFO5m3iX3fynVN3McoPrCbsPLPL7A9uputOHPq9mvMDLAnNBXOK53DU9ShjOl8S1IOzAHH2im9WP/945A1sBAIjHqyzJ07VeNe5nWc+h0O2qb1imEthn6Atup9tP2a02cyo32sfygzqUZyYCoi80vgO7Ffo473Uv6aXv0hT6uHynT/v0wvFqWn+LNUn5Z/xRdf3yZP0MElmO4Vv9jzNYYwSVvR/+l8pLcW+hD9zmZ0XepPCfzPdDO+fsWvz5Xftg6p+c1tCG/LM/JLfv/3ern4hFa3oeC1Ae+dGyG3teWb7VfeMfIt4drci/1X5P9Mn3XR+/9u2rmIuNZ830g79Opn9rf8SFmy3eFlG35rnjK+Mr2Jc8ifqkv9PQnrnZR2ksIv5btXs+j0p6e/qDTUbQsG++5eadN2RjrzGdsDIj6MbTYEpMgJHMw3AP9lY/30R0f+fLNoVHXoj98Ymv4GVBVKbWj8v3GLiFdxZAbTNEZCFuN9/R8KF1Vvh+UlTqdo0CjP6XY/AbA+mw/Jx+7gRmDHY4nscZ4n1qXa098kbdO/2WMgyZ6j6HDlnUdXVk/B+K+suM70JbvHTvW+LP+xAjMNhDAb1NkXo29GaL2BF3YMv/LrobegdAbulPWUpTvhpV1sMWn/JonyPe2Wl5eD7qw2Xi7x2BZjrfhT74fVewu+2ceQ+IbFp8PZzfnto5Gfp5mh66zm23N+p+6w/05mDUdazB+niJrM/PIKYIPkTIHy6xXydIFGPo1zHI62kzrEuh6035Jz5LeB7QfWOiZ25Tn8BrjLpE84Vw00zsQ8qifL01uYI99LPPNO4AKRWcw98xHndkM7QlGw0WQRJkTKepceuVm+AYSzwDSm3fH6t6H+HGE9KHRz+De83SE4RV7fAzCag5P8Kxv+DG3+lEcvwRmu5b2+vbLUdq3U57jyXUy98uJe+ZhTQw/R4kOB6dtaNE7YOfb/tzKOWFJp9Bhm3viU2Avr7Vzn/RUmv4gvEu6jraZPzwD0qBJE88bgbioztTRKzYoPMPkmpzrVGLBJVoBnZR0pgJsK890xieasp2i8xTqpcxjybU2UkFn2B9skwohkZgOYtrJqHCxGhMXm4EEUVLGQqHoXZOjsS3bIR1gz+3w7njG2oIpeQ840pP5fSRHtyWpmDLPoLa7nkJZS1F0r/Z5j9DEZhetyD1tWR+5hvdfCm+5McmayK3F3vAV12Vb2XIcOtJOLHpJcI1OycRg4mg9PmzJW20lWmKzLdtarZOzW0NRj8GEAaaO65kUX1A112X+aUZ045CluU2Ms77X5B9L1ifxNj0NrOpaGc8jebvtw07J5YQvNqL75uaWZ4M1nLMupQPdjXWUsU2PO2KwI22z1Yp5uSGPt95slNjuyBMmNpkLsU3MRcG3Rj0w9/1SrFKLbDxyypKBCoIi25CxreK/f1T7r1+1+u1Bm0dr8zDBKN3Vpu0va21vq6b/+qf0653q//qr2l/eqfx6r9XHnfSXn7TihcOMaPdwr+2H35TJCITR/Eq3MAH1/lEiWSwSr0mW3pHYffjXP3tQ3v3lrypM9q///Xc14xCLJAOb1FR/eqfHd1UmSVtYGOuPk3arpt37tR5uinYbwNnU4J1lV31wCe793Zx4XW822k74SoCjx/+f/9R2Zd2qSv/1Lxn/xHb34YM+4L8q9LtHTf/4l7Qq8rqq4lNDfuIhLsHJmHc8bMbGdP9R292jGjYe/vlPPZBs7Rl6HvpbJrTPiMmm7ojPnabfiPe/flN9nJQxkXNX/h73DX7ihkopipxt7baP2nFSZdJW+JD+2Gmom5jA0G0adNySKL4BFf+NDkh9sQi+xGfHQmRFakMieE3SOn/WOjyKODoKldgNdsjY1nqzmf+rCBiz0NPnYk0swIkH7WGHbpnxplxiwv+Ji0UWW0sJit3HF/oOHVuQ+bZLFy0Fh5rg4QQgpp3IYaIeUO174pR5iFxBZ19z+J3xIsw+qdR64C3EL3ZCsLFBJTEMqPa91Cp79i/6M14U9b7lwXbn6zTqKe2ZZjtNwSBxUdHYQi91juegF3gHQgtYV7Edf52+yLOOUlxFZIMl05APLXXWsEycGWf0h3wVxr89gyO3qNuWDUrRch3sWV4oTH9A8XvsDaMDVN+8x/Uun8qbpRcC5+RR3OebkuvagvlH9ZtEYMR9WX4Tw6824rj2au5/Z8YL51c/rxLE4GvE55zdhZ2rExifggX/V64eq4/tUxxz9NZg6Y0fhx8R+BGBP0YExom7LP8Ynh952d1/4Tp7JPBtGt0tTC1Lmn+8nRE4Mk8AABAASURBVAFcuk3ZVtlDX3Wb38XyHnYJtuf3kEMp2jPEfb7lnUfq/lLwSsbAqMR/iu93j5u86Oe9Noi/A8PpfIMI0t/HaUbMO3AD1GDrSijn3bzD2TDRTJ3is/e2f+eMvqD7sdfqMtvaN3sRnoCp6R/YOvHKIfrtWU90RzZIPTgVLbxj2zN/+s7xhH4Km7W2H8tp37Jt3ndnG0UFGduyfWBpvLvNmLTje9G0/27R9uvwwHhSmfkmPje0ri/8gW3lG8Xcv1Prc6s9z+BtymZbkQnS/hKw57FFZ3Cq0y6npEM7/FmbweBLzIL0zRi+z3pCy3+gEJkgvEHqgZ0xtj7OtA/GUkHVmJs0R390xn6QemOO7AqLZZvy8h4dM//MVyimadvt5xybmNcJfQPzt7OitFOPbLQPv1IOWqdjvxxBrKvAlNa5Lfwm7ks9g2/Cn1IsuvFhGuSuq9iH9rT3+UC4UImNzss6XrJEV7CkTfBM2E9cnrDkeGv9yd9rkvGxlNLHeI3v5T4WUC5MCzSuCUu4WEtc1DlUXWR4Xce0n6eUkSh2igOGL8PH0/aB8RMqx5Y+QcEZkRGWUZ5hOZBesp+xhvk0JqEtEb6BYXeUtmWD4i6StdTBvI/nnyGbcsR5lF3oEw9dB/Mbe10FfvTyzCHzHxy6+gBmnw+0V1YyjiWuiRV8yv2ncV4HE+d4yosy8YvOyFXuxaVWlVqhcEVITIvlBRq0YNBSD0a7Cy4OsR0sSGer4cmzkXiG6vq43rujyH7CWeELxJa5Ild1+GNitMMaeq71wYhV6M8Qfu7fyX0MNNrax2zw2+7XssRv9pWYQWM/3HdKkXZx5ES4wDT70GQjp0IaayVTTsQ6iL+BDRVFK+bHNveLpmw2cgsMXtuqpaCJ/rCir48548KPWnBKInE5P8dQPeydj9yGjWznKzLzEIaJGEzost3HZ8/lwW6xCjSxFdaUbWpPe2IpSDvyS/kxZeQGbDrQjXvZJWyWyv2ZeRTbRPJ5Vckb4ltkco7ZjjrF5y06Q0/iFXYVeGV8x4/VakOO7GbO6RADGzmQvNaOZ79SHBEleWtbSQJPjDX60vH4+KCJ8yl1o7PWyjPjTqUUJee4JrG8Wq2JSdPQGd7d3qfoidyE73lmilz/q3W5cFULk5JLH7dt6tYdec2P//xNjQTz2iuVStJw+vmdtu9vlAW125CkerfRbQyTCC1rmP6//1O7v95oe3evbRK58OunjaaP9yQ87yWy00lkZk1gRe/+8jft4K3Q8V7dAwLUS0k//fWvyp8vXr97R18TrukdvDuSpw/391rd3sDFzsk7/YaNXz/qNxKtbW0VnmlWO2u9lVZIVnhMQB6xNyG/QU/8XJPojI3EIvofP5CoJfG8+79/V2mS399K7zfKn6fOLzNv37/X+19+USNQRUIzrrnJBHIiyVxvNrohVtElLoYbfHz3t7+Q/N32yXKf7MaCWGnbtiqrlTIpWURtQg+y65u11j/dyMR3IpHtlTVxEs+LynIpKps1edpHJVx2kW0caZrQkYXemGxRX7E4WpK6+36xxVYSqkEWMiRtSSCvNjeqpaTZdXGGznWOjdg1FuXjRxLTjAsStpswrGxR3/1ica7Wa7lUTfC3ODh0hpG2ewxoUOeo4UPqhrfUqgp628bEQAlJBXlTq5RZ+CsS0HWP1IO0Sy1dNidFQU98SYkoMWeBQCulpKmMzUYriA8Idrptqk+oma8ko8FBlnFkrBl3aLGzRGhLnV1xDuhOscTwzxCjg+L6jg7LqmUeh966GbmgWAqeyftJN+uJydIBetqMjuCJMteMX8HcOj2yfnSCrK3giNVHrW/RiMWBy/ZOfD+MZSkxtKRc0l9bj9xAZGabxtZAqD/wrSIwx1/Ev3+Z4trfy29l/pV2xopJ+UqRL8I2ovMllA1dl8rX2rgunwgNRONz7mVvOL4MonVoOrU56OfKJe+5/i9PW1psrPugr3/qT+VluxlpcJnj++w5HvfTSJf0z/c8kQk+RdPSk0v1S3qX/Jd4Qj/w0fjUOqI/9jdFICviFG9S8MnMizke97aUn6zv88+bhUeHK87r3bHGv9fLfD3OMZZuwRwHqP4R9+F+ylP/x1hfKk/lRvslubk/lgeG5LVylnq+KmeZvIsu37vSnnuuHxvvLMF1rq/RO8ae8lh/ybsh72WDalv5iLfNf3CNv/25Nec2OPXdyAVD9nPKaxE/7XtmJ36C56N74mx5L6X5Wn/DN38bKLJnzWa8qLi6J0Y7Ptit+AYw+E/9n/BVXZeV+Ac6s9mW7d5TStWANNN0ZpvtT/CWjlMW26p8j8t3Ivu5HntJ4+2R7xbRqW+8TdgNhlm7jGovj2KGzw3qOUA+7NEXHAjLoe6JIQWl+DA3Bf1abE92iI9miHKGrm6RzXVlVpnWjHzfuyq46Iw/tTC/s5JFz6jOOmNnUK6V0Xfc/yRvW7aPuz+zZaOP/VRN5samg2tNikJ1yrnS7+in3G9po0gDl+Uaay7IL6u3nMOpD+5lfdAulyN+fD/ke686Bu2KFNeoXKeCY65j301gJnw95nm5VQjqwMvclzniX3CZ47hneJ/yuEd9ZkdkUu4Y15Q4wJj2AM3DPmjL8tB5phK7A2e630Ta8c08f3lySxn7EyNoJ8pPY5OYh6WUHN9k7s3MWRdb1m6+2+cb/rl1W/brIMrDr/25kVNt6Xvqga5sO+LQbVGmfoVVMWPPMail9h+V5T4Zf7Tf7CKDNJ1D1gK6J76lB/lO3+Jo+k4QukuXOuk5br6GZ0hE55a8Rq1VpawgmwTajrQHM89ahfCJe/ws8v6f+iISNory/BWUUjTt8yNtbytl5nVF8rAQy0YsGjyiP+Upv9iyTgMXSy4Se77PNPJFgbneRja6pHAG6ptt2caPph3z8EiSUwqtyLbGFrvTNPWcScOXtFOm337iCy1zuCOm6at1vo+FXuGrpTD+Vc+F2T6yYT+1J2xIxl1A2Zu9ZGQ07NDVtzW5pmDYCrHQ7/LEE1pglxSy6QPs1CHR5Cj3f9Qc003p301bbYkLJIitr+sNuabYfCBnFqZaCkXngBf+x8fOm3Dn170PtHeP0B+Sr2sYUOdPXBiOjLzYjArjY8rKGoidsqrdJt3M04T+R0BSMwQwJ4t31OY9PkVHdIeyw/ech9EZy0ky3z/eq3lSS4ITtMSqwE3Z5TgvCz5tyAeyBGX+le3dg6b80vVmLTzR9JABPUgftyoRwPGH//qnysNOlYfQbrRU3f/6QZVJOixCFvT6ZtMTjo3AJFHHGac4l7+/jVsSAX749Vcx8p41//jPfyo286eR6+ZGcWrz00/KzfyuT4J0S5L4HcnZ25/edz8nkp7TpsgEYMroWeA7EtXvb98pQRc0U/mw/wVwI8O+/ulnrdGzuiH5ertR3TBWJzBFHz9+QA4vCcyW5HP8mYpk+MKSSZy4OGcsOKtSzZh4SAiNF64NYw6lcWI6cuip6yoGoVqqVkx0Mv2iPy9oO2R2D3d6IKEdvbir+Pj4QCJdbPhea9VAJiwxXmGH3nmHR7Xg0k6lFOSJLjTTa1ulFroLZSUc1oRN7bdGvDjjdfPzL+LqoB0X6SyUlYsYGLqIBbpic2Iec9InBmYRhReF7FZfUOEDEzon9Mj4QjvjiTmLf/jnWiW7o9clRWepVRmn9tvEejsAnS0XnAH0YlRKO3VkSpn1Tlk4tOPTNPrxJQMKLeNSN29lXJ0Gv23ZpsaOzoo/BX8n1jKU7lvaqQ9ENr6PdtZL6rZnXZRCVwcxE8h/RGHWwaBFf/SI8R4AX3gPYPy2o/o6ho4hn3EHiUmQ+hKhDURz5Chzg5riN/V5j+3Eq6lh4zlYc/s4zfynR9ZRDzwl9hrrP0AZ08L5c8p+qZ0YBPFtidCCS3KfTcfv4X8vFwr3N/4F5ZXVOaZSSp3ZTm2O9p71pLmn/qGKMYSU353jxqugzzf17mDKgU74tz6MSCzL7ycgOa/2WDo46od5HYRRvnIEb2IfzKNc2Lh4/Ri8o1zI9Op+bBevH53pdYelqkMdu5fWf7/2ohqWHkaqX3Ufds6VX8BwpuASenixm1AcQoPNZV2daUk5reszNxzogT5XDtVLm4OWMjIpTzH4Bz18n4qh40f5h4lAX9DL+Y7np+3QwJJ8Wqf76vJP/6nMsp3+sRTPlek/RZeHeZy0p/3P2vC+6OQzoc8jYLK7h5a4S9H31IPe+F4PODiWR8oX3cx7wwJ93GP8lC/Jn/LPbd43eKZv4CX50Z/3qCfwTtLfNeYyPBPtoPH+MVGfabzTUN/xbSDtS2jwjL5lfdC+aEn81QjcwF55IRbBxP13idCWCHupRT35q66M1/w5DrzSipcu8IYdFVkHSxupT7wLLv2YSJQMl10sz8aUUy98ow91Omy8NzbGk7aNz1TaPtbL9qDR/abd+PEWgdgshW8JSyGLsbhDVkYJJiI78co+jybj02KzYdy37XwLmfhcse2UjMV+6u/ExaHWIneZWXfqQSNOta7UJamnPcRCX7ZDLyP+abyARsxnNNnuaN3G0/t52lFjfBtIe6Agl3o76JplLcbT1Jdj1lFA8BTYVvwsteqwPkwXMP7HjvayYq0EkQ/arvEJgU723mY9Lr9NzOtTGnMTv5QN3bFValWp2IWGis7X9mNuizG0TgsHjOxp2yjJDjJfrfPv0rsHxdgRvexf63bj4zGytpZAydDXSwxroBNODuE/hxM2mpm3gOrVPf6Fz2Y9E+u0h0AjRtP+Gpq6bcHG2LYg62D4MiReKg3DANX9blv2jD3pUMQf2yqlqnYUZQs9iF+BPcvbcxlaEN4n7P3lI7o6moy6J3B/IgYNJLGy5Ztn7iFBt8WQWRKsTym6gyfdoWVu25L05nrsDEQ4vqS8hvAMmdQDJkiBETwHyFf3jCJQMWp2XBtbTlnlHAvOCYf/HAbv0o9Be6k09pc4x19s1k8mUjLf7ycmaWLtDl/ENmKSczaA9NX3+D2MFBdC6d7svsU/0Ak5dGfdxzFxTexJd/rDG4QlSD1I/RpizzAkNhSH3cUKBsG21uR5cm6FlnUfDBuF/tCFf4lbI7YBJ4DQJJtjR9FBrz2LcB41xpBG4h+EJ0g9SD1IPXw2ekAbdkI8g1rKEbXQtme7Rx2vbTC+olnetmx3yT5mxpE8Sb6hG99SZo7afmy2teKeI8oITXzbz3iCXidnMYG0OZnUS9TnPMKsXGjgv4oIcyiTHN392ks7TkQxyLzY8FO3jUlTQw5+e67blIjVUlTLjAKtsa4aY4lAfA/GOOwi7/8JXhejlH2hN2uq0Bd52+o8NFImDyZZ2RKfhq0+duQrsYmtIP22GacIReP5aepl6EHDv4wx9WBZL7WGJMS1Id9Clo8cJrGKNmKUK1RLSXJ0w5ouxV137AaZw8xDvLRzlAql7R6nvu7xW2yWlYhov2UsNlSXrrNgHxbZnsfAXOV+IXxJTLsdeCN5pijPAAAQAElEQVS+Sy4Tvcmtpm1bFflSeE5hnadfbBM64mP4VmueCeGzrfVmrYfH/O9wq1brKjO+iftXEsFED38mNdZX/jrx1NfeNPvOAiurUsSbgqZksQnu7c2NKqVICifBS7wwzd6CHCgX++bdrbYf74QuYUnr2xs93t1JVt9Wt7cKEnwVa3Vzowa/SQbnF7Vh+td//7fkCMz6besGPXH4kaTsw8ePKvFTUiaKIhVErCRt8+tcIRoN4mAX/fwf/yFRbwxYbA8khB/u8Yu60J9CBL3XaXc9mxulbWztSMju8LP9+pvqIw95+JG/va11kQl4YqZ7Mv8EdiIZbFtrEtU7kq1bktTCtnCqMInJzrfHrTJxsCnYrNdKYlB9a/0iu2USd8zDij4bBSDjDWKvrlad26aPE6exOCrxTSwZ/hwbuuJ/NwIPzbiBJ3DQsN35GuPxeqPGXE/Qs7hnu1LBCmxyKYrNLcn4llhBb4y3Ra9NS5gpYK53Q9Dp1tiy6CcelIY8zHMXfKlHV5ebqWqMKdWU9qw3vk37eYzMhM/h6d0czHynPcBIe9W2MqY+b1D6GkyJgw1QlT3HIyfWdpHwTt/EmEPfxX/4basQk6FP5zb4GIQy3kasppzczH3mdcjZ87ieiWdcwb7DnC+9Skz6hW60O3F/CC3YNzFMOKfRul4OOS6clTVXsr46Lf69jKyP6wb+jL3LuLxlfEu5Ub8gn4vuwJ7lBYk91x+j6PeK79rVcQXByR74RRvSH33vQ2IQL5WwnN+Xguc5vgh1aWZZP698yTHX56P0vGzQmrhQgtftQ8fruK9xDU0pL/Dl3H/WFf5TPGP6MoRn9hMrEbNj6Ctvp6NN+yubPKiPrcswsTC8LwGWr7afs33N2Cn/Nd4ffd97BPL8Gnyan/P53GX7sli0O3E+9C6qy5Lmq/el3Ki/WvgZo/s5tzw+YzkQTO01gO0r7EfRHG58BTtfROVeyXBzWe67vlGxtDzqn2j6wv3rrdpqqXz4mWGXq+J5PwuuMl3tnMec179gl8NV/uPOYbv0d8t5BdZSlG8O2/wvqniH1Bu22RvpXKnP2KKvEMvZz1lRu+Jb+oKZ8+VjI26BsRG8LMFTIPZ3fMPZgmErZdpBEjyneka8B73x3h+k/WTXsh3SoUwjfA2bqQfuvs58aQfpn/oHv63yw4GG/tBt89lq12nxuaEn8umbv1dsVetKRmdor0F0RFdANF4j8iJPRpM5DlIPtB/Dju8qiWsQ2+eUhf8UkY+PK75bFTNGmX9P0qbqTnGvcTjaYys2M58tKauwHXHMjYafjbjOradjg565WPFx9oma2ny+pTYQ1ZcweC6Wz65f4TynLfTnaNqJDEFH1mmgFzbbfGKcOuzYOhbIPB5T5pa95yUEg6eTMoZgZnvFMXpOMYtlveRHQZm7S2OJ7Xybs6NjlvukY/eZwRwJn7al2Mu1dSDXNB2tPet08xvOyVPZZTu2g9BcntsJ/Roi8Rpc07Hssy3bS9L1elgH9pyjuSz3XW8q2v76fypU8M+Odnq4L+YbVECr7+lZohTrU2LblS0Ow5+UC/JRtdg6t3Zt62mj3tuWVQDH3tabt9iz0QOWwjm3HvkGnm/2uUZ28N09tPQteVNvXCNDj74eL4gG2VN2GF9BaIlBvqVPfE+f+DYemh2u1J4wYfOpJUVu2U7d6AxSP0Xo9pPeuT37kfop/2g3ru/BaC/LaAsy1kFPO0jbtpzKAvZMic5HxvxAXijliu/tq1IUXfbMk2MQ3pRDjW3ZeyBX11V1U1WqlWt8I7OTOchazlUqQIA++iWq7hCbvajTbsQ5mMhRmDaqlDLPEWkO2FYtRfE5/Y37t9hSr9wL4/OQsUNlzhJLzkXY+vw9kkNb8VwiLLROn/my1mrNeIqMDXum68w2Idey5vA794TB4sIzEfa6JGX0Zw0ln2PaRgaPlOSv4IXEfY5nKNZ6ZBqEe/Jh0Re9lTzIQ3Je0B2fwP/L3ruot3Gj3ZprATzIdtKH2TPP3P/1zczu/J3ElkSyMO9CFagSTUqyE6eTdMq1CsB3xgfUEaFS61Yn8gRJdsaOeIVf5nEWYHesZx5Z50n+57Fo6msq9C1xRNdGntxNILTHrDGiv9lulPO/ImsnIvV2I+7Zn7Xd7VQ3xICukDmhl9zlvhifB9YOSy1SlbyxXKzzxj3twLridJiUv5jM+rD2rHU+fHpQ8X4rPx61VVHZbZSOF1YEk6zHj5/06aefcLxRHCZwM+CHn3/S/sN7pV5I1rZs1bDTEu1x0kRwE8noAdCJA4uv4UXvSKcPWYhFJjbvf/5ZSV5jMCq2cKQti1Hb7a7Ts6C8Y9H4Hhvp1CMLrLFlFj6z0FqIJ75O0BPLiY7ac+ezEH2Pr9PHj9pgu9aqj8R+4kH/HtonFpYbCY1eeHReJwbe2BRoJPKwte430kdW1Mt3LHar6QGbGYS5nywC0+/YPD3eqzBZCok+cYIe6NPEiT8xcY7UE5Zllc1OJ9qY4mF+Uh5sXAoxbru+2E7oHYll4iUgPFUGFwXbSv/FydDpsUMuG/0I/YSvh0xm5I7QcxEv5M/0XY4NjGcn5ob9nNQTdjfE5VI5T5pscW2hxKdB7GYC2fjGTyFWO0IgdSC25MPUG/YEqzKxa1l8xh/x5FfFhbGgE0rME/3IRI4PTChlKfhBPm3hpzGHkt/e5pB29AIRDyRFTmy2IfEAjP4ELxCx9IskFw7bso1kukqkyDVQyU9l3qUkiC4z+mm7tyM32/NZf6ksRcM32cReCEuhzNHYKtgR/bVn/ch0lLkd2/ERGS00HBNO6+iyrx2w3/WHHLnTGpkDa0RuzU97gZFzKQoWUi/SDnrjLQdbji3wFvG/ZF7JQIM/QPWPtnM/+qOF/Fe8lxn4A8+/y658cXv0PeUXK68VvG78serpe/DHivqvaP/KwB8+A3lGHPi6zvyBrzujw7n2BKP9bcsvsv4nyO4X9febCTO+tmV/HUZcjfcb8+4RpB6kHgyZa2XeGUPPO3TKgUI8QS2lkyIXm0Hqa3SBNx6iFxtB3gWjFloQf2uEFgyZ6ASh5RUw9CBt26n+KnCxyspeLfXcjq/BSyyBbmzJfe8joaVs42V5kU879IGQo9MYyyD1IPSB0Ce+lwSpB4N3rVzz835uE8wiGNv2U7vQz/Q19EXkXDRib0tcbamHWUqRXVLtCC+VlOmXPdtvXTfv+Pl2EDQZvYLPgaE3SnvWlSzbmrfWi3wrmW1OvX3rYHyEZ1u2U/0M9kwf9lIOIXvmjfat0raiN2OO0Xb36SWG27pFRsa2CvmsNV+q+HbDN6bYU//aaggLNG+NcchcrOQwaOQ4dgrt4oLQHBOVZ3tkMjYN/YZObASZ27YVfT4r8Zny2OsNufAbsgNaNpuYlvqtIrqfQUWDdkvvFj16hKSWiwC5GTEl/uCWXuhdNp1LY0HsLdVerNu2ZRe1OOxchgG/VhU9oGG9tLlYAy/JhZe8x1fq3x4+u0jfOuhXcjriTRmh0ILUr2O2NWSK5/Y12SGz5mXMBkK/pZ94gtgIUg+ikzJ6Qdq/JpKbLx6XXAIGbgXzGv+KXvo9cpV6cCk2MY75/lRk5ug8FslPILZL/dhYI3JroHJzH7ZGGTs3hRdG4zqyVJ8V3Qaxx4bN2fXCPHqmeKPR7a3O2yE2zrP4yHVzzJl2IRv6xLXiki7GLfnt9krphW25+FxPJfZTBr1PCz/tiXv4sNvS5xs5iWzsBqlfQ0P3JQydxNMu+jh467LYWkNsaVP0fdiw5/6GaFv9H+WGdQbbIXekFv2eM/Ip0Fgn8an1xbouVJBa0GrRCf2jJmlblb/eGkSOy71wNEOSjZ50LnWx2T7zErc9t1MPLsSVPPfxYB2lAdtc48Vi6gROypyKXpB6FlMHGv06sCaYtl10Ql8y9w5RP6llnAPGIPpYVjbT77RTz3NN5hzCrE8tesiHN2HvRN4m0PBlW5V7vUlKfB07rSibbRV41fN5FPn4sEPnfoZs1gsTa+wFJ+bkhvUhoyNZWcwO8iyRNTfb+CsqZY48sTT6M6GHOLmZZBt+6WX8xceOhd3UtWyl4H/pU9bFQrbNmuMDNsgThIk5TaHkIn3Lmmh+ZBrd+fwjBs7DyAQ9FvJi7FZXEicdWfOtLirkhwPS7Kz7yix8Tg+PMoHsylbvvvu+B6xi5U8jZ1Fzy+px5l+jc3He7h+0udvLrFB7t9P+7h3BncQKrlBOTPDvlD/DjBvFpwhmAnd//5v233/fBzTBPLAo+3CfP5F8rwOr2klO5AMT0x0Lv48/f2IB9VFZKC60+4Kn5s22xD59vNd2f6f3f/+7VOekZ7C++/s/uq/9u3fKn5f+8I9/IG8pSmI+E2DBDxoqk2QWc9/Xnd55o/pw0vYgbVvR5NYXhpMzsSVOir4n0apWKZaBNMmW1NQXx5nxLPayCMwCbPSKixqTDgnNglJlsm3IZQUTC9ZiMsFUtuhMDGjiTF3oYjos+rxX+hZf8T/oaYtD2kEXXipFhgPFklm0je2G/SkLyZxYtlW5cBViKcTVQbuxSJ0FXcEv6IWvQl+w85iFfhanG5ZtK2MXlM1GE3rpb2Kv6NW6Qc06b57r4WfhPHnIyZf6WYZKKbNcWeRjP7KVGBMTIhQG9JC+hj+Rq8AOnX4zByPXTxJ48Zn2gD3LpR39UqsqfbCf6Jc6kQ3sRaZUYph9RdZ22Gc0cjyxcF849+znvAjZ7vqpn5G4gzPhjZVcPNZ4o9pzMZLJuGY+3cZzjT9fy3QpoPgN93gc+A3d/mquRuwpfzWjv7mht8z/yPzmgf0qDhP5Ja4ZzhgG13hr2ltsreVH/VJvtAf/eTm4L5WzxksSa94s/fyY/g485/yS1vD6VhtD/rXylr1berfk/6J/uwx87Vhc03spykv5l2Tfwru091L7Lfb+W2VeyttbeV+Su3H1SrnWu+Zrzf/y+rD45ZrXNIa1rymv2fs2tGR1YHhovLvluT8ILWWQ+l/4mgzwVsk7TFsh7yF5r2u8Ew0My3ZR3hGD1IPUgyFzrWzYP/LuXUt9xs7HoHycyX99n/oz5o1GfMXeDfZn5C3vmPH9JTqzkXn2MeWU7yuhpb9B6r8Emccn8jHiSmzpf5D6l9i28z4sJY95t7cT95MF28r3jXwbmPlFb93s57Zu6bU+V/JtZradHAWRb4x9Snu2NfGta/Q79PCD1C/RsJs8BdFLe9gdsvZsd7RvlclBcI1vW7YV++Hbcz9Sfw2N/gVrOdvnZngzcr09k59VGv18Rlg1Wrd/WzexBiuVm9XYSi6PxwPzBTAH6TTyifdzRD7I/M/cDBBGZVLGYyK2XC9CW2PEY1v2nNeJPgZPcqZq1bLhM94Rm3Mf7Tn3KRNrfGa+TPiKxBq62KbFR0pptj+XUmiX0I0tfT7y3W5TtkjwHQ676vbUr3/hx5Ze2vwS83NermvPqcZXchFDA/psSxwnvnsdqTPNMwAAEABJREFU+EYYpP2Z0EKIjzUW8hcVjVwEz5XWo5J6uCPmlGn/ekgfXrKWHLRcuFdC0QlWJLk8xZbrZ3CpN+RDD0b7W5S2ZftNpiN1iSgmxuBcZ7xSv0Rkgkv6aBfiCEb7sozv8FMOrGXCC9a0dT2+gzXtVv2anegGt3TsnDu3uDN9bXfUM3eCWeLtx+gEa41hM9ewIOsstXwel50MrjUv6nxPX1NcLLvIYNDX9dDWuZm45zaun6EPpG3sjHbKxjkTepB20Jg/43kw7ZcQ2Vyzy/Kd/pZs8hSEnzJ/hjtXjcBO33LPmML+DLUWFeKOr8QVgYJOYBoBNxOlbOSt0e8JNPrR6B8i6kwEXCyzxlF2W3nDdZ61qBPgqZiv8okGpB1A0ZUNic5JGfaR9YfK2kZspz0Q/6UwZsWDRJl+SpEN3wS23Wy1Yf1Cy2YXTcQdfrGVOdT5wyFyW55xN+jVupELVgIXOGLtj/s894aJ+xkc2e70LfJZeO0t7Ic454feJ1fB0rPZlYkjUoY6w/goi71Sapgq6SM0GxlsHFmjSsx29yTzryJrF4ap6UhcuW9FOX1MqUW2FmQgTIzjkUXvPWuU+d/YQkKkAKuS6xM2bGtssRObwaD1EhGbuGiUOtsmCGFJ+XHsfr/XlrlQyGNxhZ4+IY//5GZiDbOWquTOtpQdVGwVn9IZJi3BPHy612a/05GJc2IRuHECHh/uGYzHvmi63e6UpEwk5+HnnxXjzsrsbqvTw0EnFm4FzzaTYacJexNBxOaJh7dg/7fvVetGDywQ7v7+vVTMavSDDrSP6GdwhX5+Km9ZWYVnaHVXd2okMwu+fjhK+40yOcQkeMci8pYk5xe/lQkiRv7+00eWXekX/jOYriSGCdoyqaCZGGLv8PNHPdKXjz/9pB5rrZoOJ/prlbJRbIk+um6lUnVgUTTxF+rvt3faQN9s98gh740MHa/YOKgywevdTtk2LJ66FExsJOiu1EtVATaDyqTLBHCEg6Ut+lL32CdPgmn6EPaJPB/Jx4FF5MQd2oaLQhZkM7EafGO7ko/QInukXyceuvq4wXOlP7RPnPzRFz5JuLa7Lf0gJognHrZtyzZ9bMovpLM4fML+iTmTmBFDlUCj3+N0whZpE9SZFyHQkntsmVzAkBi/LJg7OWC+5YIQpSIrPmK/ESPelVxFx07uoGBHA9he73Dl/COAgoxh1uhRL8DwEktg07oA4n23LYPeGAfaPf60qfcY6bt9ww79IgxCzzFKkm1J5AmSExfjIRI2bCUvjdygpGyFfCUPqT9DZJ4RlsYlPe1gYcd+x2hfKRs3oEvy6HdrJ1gEr2uA1fe5jxIlfdQa+srNsQXId8/NaN8qv9KNErNe30YYTyVXKxptwWyBeOfKf98xcw5kLp+R3FzQ/nCJMfP+JfzhOvQFAdP1L5D+DUUT2MDi9jxGS7sXOR9fAddiBV3+aw6x/5reiDXlSvYzv9dsRecFvMCaPV0KzNR+7P7jE6QedMbqAOtNl8hLN29tr1x9Vn2rjch9pjwTnqZFnjQ+h8a9ahb/xscEusZb3d3SyeBcszHkr/G+hpZ73cRt+AVcXOfP94CF/jVef0864z7/1aXIIW8q7QvAy8nXTc+cx5kC6wSmHXRaKgOdcP0wRFJel1C/Nrw2DaP/VijbSji2A/KnF/DV45JnlDcgUZ0xwguB+pjraQ7YPPMz99NObCl/C8TXGsNnYsx7wJq3rg+5y3JcP6N7DcPGpd5oD/25dKb0M3Q5M7LLGPQ2h2F34t0kHydP05FX1ryLiDAmkMSjyARMmkuu49RR/WyfsB1iw1bKIPUg9cB2t5l3xmCmcb8o+MCVu33JlIFe2JLrs+3ogk7jg0HK5KJPZWyceGe0Zx8lJbT1Hlow9HgjVlElCRjLOza2zfn+BJ3zG701jOy6nbqWLfbPIE+W8cMRnco7a/Lby1ChiS36hXYQ2wHkZ3sj97UiQd8m3u/DbNgfSDvo7QxkGp/B3HvaGSI228pmxqPUmmpH7PQKB9uyA/WcaMlXyoEeM35TFiFL3xj13qvIhB40+iE242+GaUmlII2PNNqqXw1527KNmXneRsZ2io52Id/Q6QwOqdvu+jTp+3SGbVW+awV2/PMNB1tabY12MEiRS70tPtbtQWvoRGYg7SDtzI3kofTMzEc6FlaPK5WG7dgN0o78JboO43AuI7iCbSWnpdB3xiI2lc0cVmiJlXFTgN/+zSR1cOkz0aLd93Ns+AlhtFvOQ/zNuj7Pl/S7uvZe44bSnHtt4c9zUsXiFJQpSy29FGKxT6vLxs5sW7SRJ87QgpwXjgFobuHPCG8gdJG3lEa2ElN4oWnRK7kuwAs/SIoC1BBpHY1O2JZNDNRzbQyE35cQX0+QnurYxb9ubAU/YdmmCNTjoPHFe48TrfQhoHpzDz94Epg7GBtB7yvMidiTH5G3DmjZ1/1LPTRpjl9Xt9i/yujE+BzxtAxKp35+GPkKJ34zp1K3Gd1S5fI8hsgEkQniJ2UQ2YHIfAmiH8RbB91zADHtYjPtU9NnW6jdF/OrLehC5LqXOaA/Yu0y8KIT1ihH/bId+ktInCLWIRP7vY6PlMlJyiD1IPVgXU87voPU14jcwJqevKzb0Q20zK8+9Eu9qCj0ZzTyEhvJTRBbKYPU34rIB2d58pG82IwOEz71xJVyYDpyjyFHa3rqlWtNEXoYS5tCLkUC3m7SBXW26c6i3+hUoGVLPUhz4lqbeom+UQoR2NikvLY37Ibelvk0yom+jH6GFpnX0IhtyMTu6H/Khv3wekl8qQcZMhGqzQFC+FvWd0hrv54Vzk2hm2t5t4lwYhMCsWsMDOSTeuoJ48gzUYAqVq/scYdPV+7xno3lr/ZyE9EaLpZtjc323DZjAga9lgJdwKqmjsnE3OPUvCV+RQe4cICc/hbqaduFZ/GmQp8jG+T5MPT0I7JCraWDxDzxzptYez6wlT33yYawXVR5lpG4HyUI4iEqjW1i7QlTIslIKGYU/kyTGuuaEzJTfCkbBjoTHjkQgILlHKHhM1K2VRk/sc0klBijgvXRn5RZp/LS7w3rbnleF6KoUVBhXh5Z8yylxLiOWXdkTAs66W+QfmY9LvVaa/+Vb/Tzw9TNfq9SaposF2477KLd/o6YlSnVS1erbopsq29zd1QoPUkPP3/SxNps90UuRpy2u06ppWqzY8EP7HcssmL2uGNS3W11+n4vv98p/5/fiYVGfXqUWUT0u722f/sgcWHYiCCxUXiWnUi66lb5efH9/QMLtBNOeljzgaDy/9U9/2KXtjhRDTe/Dt68e6ckf0tC71hU3bDgXLFZJqtMRYd//ahske+r5BXfJODnH34IWdM8YmK8FP38P4Tza+KskM+BWI8sbG+xH4XYmWHll8X13Z1ciwqLrI+PB4l4trs7Fn0flcXp4/2jtrs97QcdWQg+fHpgkfIkM2EsS7aM7brfaVu3iq3GIm0WMk/LBDCDOBHD1BddkacdGsrKRMiC7gHbydHE4msjP42JIxZyD4lJkm1t9nttd/jBX8F/KUWZFY2Jl18ni9ya/GQcyt07dIpqqZjZqdIH4Tcyu9ioW53ERv4ak/bEGCeWukU2wD7cvmcixU/GqdbaaRjHNzsn3COL/qHvsJuTpNaNSp3lWvoS4GdCttSZ7liBpsROnmK/0K8Nk32D75xIp8gXJG2Vpex+tWzox/7I9RE7U/IHvUtgG1XFh2XFh03OOvP5IX3v/XxO7jrRU/oQhD/spw6iNzDsnDIHiCV5QWTZjRkGScQS9FiW+iLxrICf+X3iJE45EJmJ+dFA6vGd8gz63WMehLSD0f4FZSOWa+qht+7D6mW6mT5+hmvavwfaGIeU0u2Iwr+Gtcaav6b/d9VHFta9HrSUa/pf9d9vBjJWAyPK0R7loL9WDvnL8jW9wb/Ue97ORScY0qN8LqXPrknX+PrCbW3jddW1tIlnYNY0xQDVL9iH1rp8XX0tPde9xPS67nMJ0/wlQP2z/WvsXRp5q41LvT9Ge92730fE64jW9V8a3drWqP9Sm39e/ZGhlM97Gco1PJeaW2u5mfJlx7X+l9afe8q1PXhO/U+1Rl/W/s+0PAuDPAs33hc6aK9l/1P1EWPKt8YQ2bfglr3nul7uLilF/Ql6YWu8e9RStOH9csN7ZP5D8dQL70larIz6KG2rLNCypT2Py7RQngpjKwgl9lOu4eJuL7Hoxlbw1xjzS7YhdPCxwoHMP3Vo2eyC/SLTfh3mI5hVVJX+dpuxO4AVSxx5jeVdesp/wM07cqM+6CnFvEwZ6GLzEk+3Dy82op9vG206KTovAZVnu7FnR+P2eTxy1xjvKDdyOfHufST+lDQhW3bVqEfmxPt2/wZAXG3RRVA276SzIImQLHVEedRTpp2xSz1IffQ77TVi/wlNtkFZYF3b3PvOd7ZVbNfkLmnxc0lbt9Pv6aLP13TakoN21f9TjmJrbf9ZHd307hqSv8gmnpQD12Rv0YbOurTM/J6hK5uhDTACqqWc5UPPOCa2iXk/MUcauUKl73YkpHxLs40nKTbU+2naZs4wvkibVnFVcenn3dzOUbKtUjO2yLrwUXxS/lrAMf6wpWUzZRD7yngAK//Uj70GLd/pwrfYog9SD3Sum1hq1yvFfOfbdtTC9zcTI5jtqMt4OaYltnxPMjJB6pDOu6m9Duvpn6jP0CubyaHxK1nfckufgpd9JIYgUikvEfol1jKXvC9vtwsVM5bBBbk3Qy/MtfQr18N8E7+8T4UXdIVf6bDu8ajnvhGMdsq1u7QHrtEb83zE2ZjTo76WTT30IPVrSE6CS97wnXLNS3sg9OgGqV9DfAfXeNdoGZ/gGk99zg/vc5nryZrO7Thp7deQLN4kN2JbxxBaALnvqYc/0Ik3DvGaa0jjnjrXW48qtLQTT8pL5BozZAZvuIj/PBNkXSLf46/dhyMTDJ2UjTkwkPtGKTVkNeZDr3BoyFB0Wlvoowx94nqedq2VZ8NZP/SXYFu2PxMJpeEvZZipNyozcsztoBHLXE++uww6GfPoHbJuBruWolq4J5DnLc+s4SGm3oU8euY5Te73ktA3XLe3rMvkmt34tt9Ya2MSII8xYgg9sK2skRRsUw3pjIhdYsQ3yvBt/ILUhfNUE39NpbetPgm7gGQ/PR+IzYZP/A0okJXrUdbZ7KKJSXxkvSt/ArqPC+traKD5fE9M8RtqqdyzipWyYN+2bNrATp+3ii2LjZz2sjVtWSfbbXeUO8Z/C3PebeyhJ1k+19XjPPIsUEtRtsSQcscaWWLO+KChYGIcMpfTr+Qpsv2a2+/rjX6ypI2t8GopKmjFVvofWRcr8k/jZT0+PmjHWlno2+1O+bVw1izzY9b7+086snY0sQZay0aNPMaWmAJJc9lW9TkXJx1EGb/4MTJBZA0v/ilkWwXYoUrlp3/9wKRT/3XthkXW8tOj3j001fujNh8Pmv73T2oPRx0ZkAovfooAABAASURBVMcsKe+2mkh4gjTOzGBOvEjkxpPB0oQetLu7PdaNf+uRxeDKYl4WNW2z2LpX/kyxmRT5U82Z2EJ+Ytn64fiIiZM22Dh8+qhcCKYklRM7HWosMPrdTvXxJAKRGPQP//yntN/jq+nTjz8qcdFTZbU8fpLcR5IpRnO33XSd06dPqE/avH+v7YcPsqSJOBuDLAaEph5/+J8U2v79b9p8932PpRHH9sN7lVpVidGVPjJIETxmYZfF20a8Rwb28PGTkqfKIma9u4tI95nFzSl+utdOVmGxudSqvhCO//13H2QXGVoWhNv9vSr1XFin9JS+iDGJdsNfL5kgtrSJXiqUG3wfiSODLmgTYzdFnrypIMwYqttrStvkMbYKsqfDAywmduRDRC5FbPQL+/ISFruNeIytE7K2IVmlWNna4jN6Db+l1s5P3Jk70YuMTS7hwxSJAieKRnOxEx4GT8ndUocJBVHatmlaxUXJVcoC7QRPbDlZjsTX6EdisQ113kutcim9kfwkzt5YHUKL3kBiDs1295t6EH7UCvMjSCy1VPoyKf5VLBSUeOy5rsQIbMNa8qBloz9i3qXVGOOJ/sdPQTa24i+2wu9gzNOOXC/R6fRxKJ5ro5xbV4+Nsesgtvjs9dBoR6Ex7ikvMUHveYwsGP0TuX+OS82LdvwE6WuQepB6kPpLuDD3erMhsgbN/8TeQ1jGaeW/k2mnpPhj7r/74Fd5b2K6rtp/zIz/YaL+pVMj+h0MWR6SUv81O9+4fg0wMTB96SHtNRD5I+6jC3/E2P+K+T+fga+eP0NxXf7nu/OniuAXpPbNqkPwT5W4N3YmfUfU5iaUkudsL8gzuT3T2+VzObK/2p4YuAE2no0D2/29wp7L0IJfzd83MjQRf5BYA3t+N7qsx31oKa9h2Bi8tL00opexaLyz2EUGqS9sXl0ar18n2fHN2/dKLjLRtc2r2LCoZ1veg/J9xJkDLs948bOG4Xeo9O8yRueZwlsajPtLYrFfKt9BLoTSjynvmfTlgvVZMzbs5/3t/WBON/CZwlcQWsY+747o5h2XQqMshfzg336KIbzoRM62nmSKsjXGLeVEH4PUGz5S2rOdy/bMK7JLqh3P6+4xRS9IDM/5RUZ3oBHDGoN+q+wOV4fIpdnOcZc0O9Kn0CMTNHyF0ZBtSz30GZaXuCT3Od7Ock22lc2ey9TfCne7s805H5btrt6IY41OfOXQiCt2gtTX4u3Cnhff9uwv7cg3bASpB09zY5YLLRgyKe2ZN2yEn7pdydfEuJ9C6oh8Ko14bMvE0TgPCvVBK3wDCn2mtYh3O73y7ODeimyvcGjEb885Tb3hJ4hMkHowMbdP+a66oKEX4AgrknPeANnsVmK5CsED+qrNaAUUL+zxG7bJVcqvQWwEuZ6vEVowbKYejPYoo5N6eKWQXxq55BTyE0iCcmt/vY+3NAc9PuzZTmV+lEIMy5gltsYcCgx9jdCC2Cno1yvX8/C+NRJTfCTWIDEFoQWprxH5xDsQmV+CYTu+g8v2NdtZRxi4xh+02Ep92E19xJ1+BKHdQvjBLf6X0CtzI7g8VxJPP78vjE1cB4LGdSLxX7D7p4uegzLPtzyjRIapJHNLsS3bkObrFJXP9vl6PKlljuLnScAs6UDnW7vtxY7UmNdDJvXAOEs56KO0Exc20Am/YT+w3Z/FGvTINuixYc9+SimyU08ZpO6IXkXDTmC76/W+0J9CO89seV6H0WO3Z5kYyvOTi1PtvNhIPmYCR9JWkB/xhA8VU+jgM7JnLO3wO2i3XL9ZT6qUQaE0i8D5oWWdLHdBKUtypRUV5kdi4oKuSbe3uX/klYtcr+NrSKfd+0vsZxr5pYPsrcMenqXMq76egXD60rBZa+ljv2MNC3LfI1cYl802i5iT+o8rO0dq5LrhI7nKHByu0w743KZGjOFV1mhGPW27YKB1fxkrLbFlobnfA1knOYEGfcLPnJh4oC/pBuq1FmWNLGt0J9azsuAaucaia5FlB+nTibo0cV5FbmKdM+uKyVehb0GPjRyMcqJuW6ITqUcmCL+Uqso1e7vd9f7ZzGtsT5wzifnEWH/34Xt8QqcPLD5qI2yx1ngCrVj5s98nbIt1pgarkceWfp6klA+sZybWbdmooms70jK+MybJWXm/v1MW/WLs8fFe2hT5bid//17t7x9U/vZeZqV5Y6uQO1LHpJtUWRRmHuoTC6udXiQVHLQTSTpykh602VWIkxLc8eGeNVoWaRlMLwMngs0EbkhlgfMTi6f3YJPJQ1LFgCeW8v5ObWPt/vadVC0s9lhETFkcnVhsbbHPIus7FoNNHCVGsRuZFDtW9B85oSTzT6osdMZX/AZJSKC+4QtbOxZl03xkIbixGL3PL2n3O52IMflSLRLJjMG63WrDBM8AJkeKf0tb6IUFOTG5MnCHx4OOTIyJvidfsd/IycP/sNhMecT2I4u90W/INfR25MPYjo/D6Sjj98hEmX0x2OgVk5dMAAxmciQmZoF6jEYGdH8pufI3xqlh4/HTzzAnoS7hj7NJFV8i/5hVwyYm+3+5MDHxNvSnLtiSw5w80+FRiTdGNjVjLky1jugaWokO/Ug7tiMbJDeZpOmrbUjuIjnEvzBcSoVeADxkRkw4UEeEV7AtE3+Akoqllnwjs2H88ufFT+lXGNCyJ5eJI3Wjm7LNAaT6DLZV0ydgGxdWtuhVxjpIu3HiTly4J/IaW7aRhUMpS7P7Rmwnzu+jjoxtS1yIPNsXWi2lz7ENJ7xttSU+2+qbyRH+2+HQm2XQe+viUNBB/oK6NDN5X8MieqVwqaqbrTK2pdZF4pq9hfW7KL40vmvyg/Zah4bcZbnWY3wySTqYv7AiTaFOGmz9sbaEPSJOfwYG7T9fJsKBRDPqKdP+42Pk/Fb51h4mI8Fb5V+SG7G8JPMS75fq37Y9c7hKcydavHD/1MDM5rjwkLo4W+Fd35O74Dr3l1JHxM/Lt8YW74ktSP23xLVMXqPdiuma7DXaLf3X6desXaO9bunPLJG5E7ytj6v8jXMr5VXlWfb5zJ5bT/M7MleV/wuI6fstPHU/YxM8UW7XhrUuEaWBTrh+eIPIdcU/MHX0OeV/thuJYOA/G8mv7d22bD8zWy7az5hLY+J96cj79IkPLSFlTtvP7YS+RuPdK7btp/etNT/1Fru8c8V2Qz60Nez4aMRczuRGrQNWSprPdshcyvjSwTtk3l1v4ZkSDZeiJ3QrUDFFXC5PbVO1OXTu2w7pW7CWtk2/Zqzpl/WJnAeX+pdyl23bnWTP5Yb3ylo3KulnpyV7jRi62LmcW/MxPhtjNDBThaw7dGOzS+c0chekkTKY603HI9+5iKkt9hPf6GdDL3KjnfrXIPrRi70gdTuxz/GNOENf+0/7l8D2TfX4bPQ5sbWln9eE7fm8ycfSU/++0a6JvUgrpaoy5oF9O6ZhJLFFZ7QvS9uyZ1zy0vYy7imD0J4w92fie5IdG4XvMFPHkLGh0/ByvjXyRFMFepD6wDX7kqUO9c22bPf6tUNb5d8uckeVXRGf9XLtI0rlG1O+faUe5CMwQlf3aAaXzIzgbZAfzRCl/oNb7/OS+xFGaKOeMuOR+0HPC99DZ/H02orsQGSfY5bRr9zH3ENOxDGtxlRv2DI9bMv2M+n0b2AwGnN3YNB+qzLRrUGSn7ueB6DTplU98XYih/SH4qv2te/U4z+2ryEOppaZntp/Djm/+/zkHpr6iGSiHfqGb76Va+TIizn/N1wvg9Ajn1wGqQfpe6aKbdmGxPsTc+50OvAt+sBXDFaRbr5/Ic5uR4/Ksie2IM2Z427bnsvQX4Ltzrbd9XrjjQfT54HGvGn05S2qrcum70/jbBSDWoryrf3EusdIRXKcvJ+4lx05T8UWG6lvGYeSOKBFnyT2az7N8247ZNl+hgjYTiHzL0JcyVlHm5Q5yg1GoSWOdI2waTckI72gWKVWmbhtaEBja+qfrBJrt9M1Y+J537XabPfWxDNoKvbSZj2j/0ULnn1s+tODmW3l+pVnovjJPfIU3fgmttgIGh0Yc7GhW2oNuePYn6NPdLl1YLXH3ZnjgM8JG3RBWY/KGlvWyFLaBanEFE2qos0CZOOad3h8JJ9HTRPrI5DLtqqvla1i2/Asd2S8sxbUe0vsUq8JtzNYXKysk253xA0rzxrGb/oiNtvaMBd2uz3rf7u+dnZiroSf8pE4kqOgpR/oZG/kQsLgBUqPr6lxvtMBetTkbdFUpc1+wz39oBOD2iQ06XtyzrQR9t5t9nrsfwKafDBuIrbOKtYJfjmRcLHoGNXK4ph2WwweRdQSi5V5QMiCWcOojRLyqe/yq1mM7KKDobrbEMIkQxOr4xMXElE/ZHHwb3eavtv3hduJIAqLgQmupUP0ty+msuL+/v07/e1vf1N+/hwflYnx6eMnTacM2qQT8maAMiHLdqMsMNVa5KBUyo0mFoIPH1nIdun8n378t7bYFbaEL7MImUl5+PRJH/BlFnrFBovj2JNK6eHjR6lgBxzo94G+3KN3YNAODOjJ4mJJrlBLHk8s9pEK8iBlkdQmX8hN4Migb/G1yeId8YoJ6e1WtnFRtNvvNbZM5ORnIlfzpJBabJAHE0sfuO1GsjDTuj9hZ8J5o2R+6kiMMLWtG5X4LEXZEmNOssPxkeF9QM1imHp6SDQGc+GP4Ql6UU4c231Ci60R04H5kv6kPBHXxNzIWDTqBT+NvjXGSsg2IOIasLG92Ok85KNTkgtOmt7fyECPTtqFAFv6g15225huyonUYhtiCY16Qy55gCQ61wFZ8WqjBz/zhaR3nkuBZ9lWbCSZtnFNXlGciL9Ris2e5ajO/BUvNIhKnzrQcXmS73wOG/opeCIO4awtZUG2AtsikB4P4kpfgtQ7SlVimsh55nHGs2Z8o0f+Jz5wNARL2quS6hfusUIO5rNWLupovd1k/qlxdJVSX6OJrnFIP6m6oEwJkSN0XQLyrd2WgtgKUg9SD1J/CfqS7TKu0b5lY/DX5S3ZS/paJ/UVn7yuWk9VUhFWpNd4EvgD1eiL1vg9hD6S+5ZYuiwduFW+xcZfMp9l4JfO62v6g/aZsxAG87IM7xJuyv9npUPU4Y/j7WtbDCP4q+/MvWcn0LqNs97ENzH3J+h1CXveuxBVyst5DPU/uhPSze6F91pwkQGX3Rrt19TP/JsVcsscuD3uNxX/nIzLdHxNL8ccTV5zb4/N1M9YGR2yt8qV6H9l9TIv5xz2pM4pGSfDtXKWeH4c5xPUWBmg+flp0Il//kNjnr6I/i7EXWIpXaw1frUM9cEw47AAw5kChYtoIPwHjTLx2pZtpF7eI/sSXtb+dlzz3kHq06VnyPeKGSfoSYpkWwWIrfIdoJa8s2imQT+Ph0unRdbUG+9mDSe25eKzPcyQZ/XbavJZS1Etpev200xsuE7+wy+24Hb5M9+YCPRUUu179OIvvluPgaWaK2UX5hDZgfhbA7blkZ0DAAAQAElEQVRiI++MqQ9ExiaAQaCMjTreT2k/25Ft5GJNS47Stp/bCS2IvUCw4z/jEhuNvoQfmLzZJdXPUMpG7jwMyPSD8wjd6M/gWwUJtcObtOE9eBjp/ngfNvpHvsuk3Yh/yncJhFKn6DZTXkPrvuJzIOMw6gwwSrb7N6DWbbdeL8yvtANEFN9Bw17iWSO0NSIfrGnRDS1lkHpspBxIO0g7/kc97VuIj5nXZCfHOufDntsz//oxsTT6PWNCdzoLmrzPccxjU4pl+8wflUZOAiO/RmjBpdxoj3Ktk3p01hhy18rIz5jjavTlmtwlLTqlzHO29fifz4nIN74N5TzOt7/Gt03luruAKRuRDjv5aUud723d3lMu46szOUzMXduyZ51GvLY1xgGRz3bbnTa1U/8YXfnGZkNjP/I9Md/v7NigD0t8LSW2G+jK1w7oC6wfHZwxXnBN5Rqt4HuNazIv0fJtLFjbSD06E/k61+lL5Br5TRn+gM3VmXO2gsiXYhlEPxg6pAUVL6D4BntiGSiOLymxNJyvEVqgZQsvekNnIX9WpO9rfCYwCLhe2x/ka2Xk4je45Ie3RuJcY8Qy9MJLP5Lz0MJfl5c+hu3Qg8t2dF9C7L+El3Rf46UvQewP2dSD0X5LmXzYDAjCqVNwoZaqa0euJ/EzY752xEeQNZPksnE94kLRn0EKtnqeKLlod3O25aKObjxGla1xGKC67I35aKODkstchtU4z0otqnWTpuwiLwgvmNvRyXXnJNsa9roSB6MT2VzbUi+1qtQZaSNyc49OdBvn+i2hRpyRO/PpYmIoxBIkd12G7+w+C0mh25Zt1VKUzXavR1/kLXqpd+BHbLY5SvEZvu1uw3an23N5tl/cF/Um+pBFSsITprt+bOjIvfYk1sQy3p3b+bZldGM0fkZZoZlYzLiJstj9WSV82yk6bMNu3e6R56cQJ+RTrlFctdvdqXLNPHF/i0iimHKf4TkMM8R6lEnRxHW4IZB1JxfmBvegE+sUYrONjdJzsYFesOdibZAjEKXPWrZG7LZValXWwBLXcbEjGX+JwKrwxVbKRsZOox9B5YZsDJo1DFNOxHVqR+Wk6PFwM2s5TySsIUGKW/eZ+IryfLnfb2XsPD7eU0qYx4fwfex+4zvjk/6KbcJH2rXM6zalFKjRoyTcifl1YG1xw7rm8XBiTCb8bFRcdGDNsMU/GrZVyUut5GZfVSiz5joVyeTNNhUpOZvwySKuhL1t2ajip5aKvSO9lh6wu93t5VpVtt9/34lF1kSiHrPoiZ1jFn8fHruyCbIZBwXnvCBMP9/r0+lRJriqIsGLfFa0j6GXoky20MuPn1R+uu/wj/fKnzief+X6oD4hdlttWERu9w865M87Cz8EnI7Y1ofvvldxUQUHZBoD/v7dB5GNvkDLWKgxASeSeKJjE70xk03EMDHQdyy6ntCLWbsof/r54Z44oD+ymPvphx+Ure73xLFnLfxBiUXw9+/f94SGv7t7pw1Ja98x6d/vVcjJlhXg5ECyNuQl4DFKmZgTJ653W5VMGFbpN/lFdcWcpVIrD2NbNeLNr5AfWVjOy9FE7GLL5O79L6ZoygQKNgz0ljgfkEes70YmevMk2qjQtor6Rh4mFsP984P86VG6Pwhjsgv+d9q/u9N2t9HTSSQ1ToAsIs4ntSFIxqbYxqTekpfNbkc+GLullCPbVFJiI+Mi/JdSFJvh9xI7gh5bwahn/IKwE+NEbk7Hg0rBLnlp5DPBZKG9kofQd4yRy9JXFAu+7aKUNBEnd8zpLE4LMxN+hUypFbdMMmzaMBC2+IdumrahvH3P2AS61Ftisw3L3eDpcNSUF1LmT3LTiRxszzLFEudVI1anDu/ZDh1B5tumQ4jLqz4jXBwiFfbeZ0qSgln6nHqAD9H/VN+KxPQkGx+v4Un6WS2TY+AZ43fSSGzMOc6+Ob2ENXpK9Rvvw1PK664arIEhkbEJRvuv8kszQFLPo/2a7lr2pfprdn7f/Jd6Ft6t6MN7C27p92G4wry0eUVkJkVwrl09hv0W3FbmOjoMdCHavVwOuX4MLKQUQ2WUoX0dhoWXytcsf65rEr/Gaxb+4v+VgXUGTGMNml+5z+fTk63GzFSHfuPtz+TuKZ/i/exZS+rZvaTp6jaePVKuBdba4jn1S55HbJ620Fnb+6v+JRlYZ999fI36NUBmeFqKPxzynuX+vpP3vs97Z1d5wXgPGvMwbTs64nXIT31fpSLv4U8MyfaC+NN5M7WBfJ9YA5YGL2V4KQfCv4m8k4GJ7xylpi/Rei6d/gSD2niXGxi0UTZsqUejzzaTx2AwYiPv1xPvzLPezEl9YrEo791r+Zl7/RidfFQbqPRlA+y5P+FPfKjqfGy3z879yFkmxpmX60N8OYdnOKE/EFnb2my2fNvYdblaizbbnUpZ3vv1tNmx266eD7H1JPlUW9Ntd7vxt+NbSK35nsJ3Fj1ttmX7ifBCLf048t0j83yI2bNu4XtCpV8FH6Y++KNsjHUjj40ydmKj0bZn/SG3Lhuyo237zXFGx3aKq4jdoCw5t91t2ymfn0tXDXwDou2rVvs8XOZQYr4qdIPYyO8lK14CJpVOfOvZ5nsVvmfapNB7fVG0n1r257lZ00Z9+M04Z+7Zs43wg8V0L2yrMmfyjTB4ZH7lm18lLpdFT1Jqa4gtfgZovrhnsemYPHJet9W8elHpgpnvVcEF+aub7cr4XDNWyFGu/Yk/uRl6djISjZRP4JL7/HtaRH4hMhaJI/gaU9f0YnMgNtOvxtgEaV9D8p8cBKlfk1nTGsmIj0GLTmjBoP2a5drXr2n317J12e/1uKQefKkvu8hg6D3NRCjJP0Vo/VljJQe57+ENNO7vuc+feMaYqD+zy3xnlxcbLtwfWYrsRi4OQ2b0N+1c77Ouw0VO0Y1K5tqoj3bKS0R/TUt7fjRrXEePHbE9cX2JXO5vQa6BA6Hblh2UNK/CtirXxAGastQhtlHvJczEXyhhcflusv0cot2Zkm2VMsMmf6trkG2NrazqoTXkAnuWqaVowzX6xBjBkoStPtbwm0hxg0Kdao4B1ZnmIhtKASmDXo+EVGrpFRubGI/foBOXQy1FW543svAptvCT7wI9zx92lc36DvrCjm3lH6J8PW9cH0/aZF0sfWCupZ5ryngOLMjHZuRDP7EmknqQ9oZnB6cB8jktsgfuXQ/5i794wFkfi8zhx/wokbWVzOkg16BSq0rZRFsE0/9qMNGqRBGD+SEHzFgCRoSYiSE53+72yjOj6WvizLzLDw4fD6xbHh+FY2xXZObnvcSWvHR7jFHajets+rFnzW4HttudbHdETu5HCuueNcn9/m4mcGwBjwrRjd3MgWP650n5a8hlQy+KdOJ+m5w0xoAuoQXtONGXiRAb74GNOAulNF8bTF+lrDtuialov2GZFMGoooim5sW9XSh0VCrUtrutbCvJ3TCovc0AiYQdN9Z2sjZMlklWBmQiCUSg7YfvVBmIJHOz34uGbMNq2uzxQR1CbyegRnid9O6dvNvBMivXj5rovBmMLKA1JhMhKRNJcl9ILtuNuh6HBiYmxAMLyhOLkQ2IbYO+i/Xuw3tFePfhg/YsIjZJRwaAQtvttvfx8Ycf+i+RD9AxR9xFxs67TyfVw6S7//Ofetxb2m30mAnJACT2Td1ox0BXynqkj+TUH3kh+PmRRdiD6iSlHxz7wuvddx96u2FKbJWTZbPbKi+Akct/kVtqVXHp8o1JtSm156vhMxNz4iFzg15MWCZ+/NWiU5Hqd+90/LDTw77K37/TFn99EZ584k4YUkXWtgRM7EVFtSSfxie2oIst/oRY8j8xBiafaQt+YyLmpDsSSyZqeHlRQQ0XZJhYMw6x0big2UbNGvXIlfQBemxHrm6qMq5HTnoxu/OAKeYHit3mhC8qyhhHPyjoh98BIfN1yMRmY74GpRg94kImdBrqkMnfUbZVKv5L6XUtmz3HbT+Vo18RiS3bqXbY7vq2z+1e4TBkbRMis4ccifMm9AARFXhBchuI3BUVWLFnVWIUcyK8YC072oXxFVtshhYfo0wd1s3d9hx/qV2mUGZcnbyATkQGIXXoV96Sk2D4SD24bId2Db8oHP8i7W+lzKmQ06EjPjKulwj9vxo5tYOvSUIuxgNfo/+Xzp83A5lTfW7QxdQpru7hRe4qE2LnU/5e9997fL/XvP0V15yBv+bPnIff8zFj9BXxXT5/XJrozyJ5jg14Jkv7UuZaO8/xb5W9pv8NaF9s0jaPwT7ruVhrtORkhbPgN6okn4FNHEEtPb6Jj2i2v5HXX89sIcbAnt+R+jsg9by/BC95Cn9gyF22k5tAmu033vFtKz4r7zpiy8JA2oGd/BU13rkC2C/vOcfyHNDxueiwl7JxruQcSN0iHt5VLzVc4jtGdY6hLbGkXMtPjHHDZt7/Cn1pzLs1P3UXPIHUg8jZT30MLbCJ55r+Ijt0IhvMbafakTiC3uAQ/uzLsg3l+R7ZfNxKPvJNIR8HQ4uU8ZkyGPVCXkZ7yPVvI+QgdJLFzseX3hgHy9iKj6FjuzPXbduy3emV7zqpDP5cz8e2SRO+GmPxFMusY7vrG1/hrxHaQGzFvj3Lp90Yv7lcYqfdmKPBtPgL3zb+5xhiLzEEtsOW8Z1KI74Z8/eGhr3Q7Vku9SD0IPVraNixLXvGWia8kVPb5H2eryaGILKF+RiMdmgvIXKXiHx8rbGWGfyUtlNcxaxj2b7KvyTO/ub8XfLW7YxlrUWFuWnnvJ16Lsa4DTvRCT9lkNyt25FLOwh/oJQq24z7ifLpnI18fAw0xrhx7przvNaqfDdNiYZiI3zb2FhB5gLDzji3M+ZxHP4vSxuL2Ak99ZQDue6O+rUy/GD4Sj24Jjto4Rf8BWta6Gmnbzb9SGPBiCsyQcjRT922Zp1CTptsg/SpaL1Fto1zkNymveZ/ST26QWN8Ahd8goLvYWdNH/zQgiHzlrIRa+tj2V4VH3l4STD+g8QfuZSJLz5yz0w7/DXCH4jOup9pfymG7fgKLttfau9SPvEFiTm8+AiGn9Aukb6HH53gkv9rtpPr4DObGeLgM8ZMyHoCM603om8X+YzKdSrXquWeE6mCNEh1IHoDoTXmV+7Z6X+gPocb59JsJ/yByL+Exjzl6qOCjYbdzMfAtirrBGIrXFeDXGdLqSq0G3q2ib+B2S+iV/fITtxDA3rXffWxxZ9tJX4XShEJ56ewTw27sT0j1+qGfIAYKpZTGQgP3fBLbEK35/iSo7V+ZNIOej26yKdfdnRELvGbboHG2lIj/iyJNHwoYMxdrEBc6xHTVNEldpboNH5NjJhk5CSW8KaO0XdIPRcpg+nU4AOeRxNzaLUUxfeRdSDJqqVwlGxsghPrFNR0fHwU3ej0WtChkb7Z1sQ11Db8BsTW1ONuUvoTG0I+/YPJ3lSWcbZnvawRwej2t6xdVdYg7UI8VVmHmnm0oXkSi8CmjJKofwAAEABJREFUb8RKO7Zs7CSHggfNNkssE2t6iTuBwKCIH9sq9CH2bWuijxM5SYyVXCfU9ClIHyOb2Eut2Dz2tbQsIoc++KUSG+tcWTO8f7jHJrkgztiMzOHwSO4nHbO+RpxH5nf82EakAcn5R1vZyGn+F7KNNcr8+vfEGpldyLVUeXa1qmra0Buxl8bi2kSU7h2Dvd0ifOoB55em9W6vSmIzGF1Blv72XvXTof+/cB+ODyq7jU4EOjEZ8v/Nraxkb7CTX+Tq+ztN393pYSc9bqUeMUWPNxPWjYWMpoL/Bv14/6DNbi+xgMsoKL9INgkq795ryyLvA3RjW8SBareX+KMrjFYWdLf7nfLnie+o51eim/2dksjouVYWvKWfWeBFWWPbIHvMYi+Egp3obfd75c82192eBehHCf+PzKL4O/70UdNH+j5J++++k3c7HR8PaBMJ+o3JIfIiYmnbolOVpqzaY6NFjjQyfEo+MtA00Z333o6Z5IQBV5jYTFk3O+3ofx7iSq3as1Ce3DGEGlvyUtJgkAlX25O0b1A4kSfym8XxLXEd+8mJo8gG3QdycVQs26p1o5yMpRZt6KMN35LhJ06xpcykt60NYxXbYpY2Jizs825bNTZqlb1MYCZs9AOIKlzcCzYqCK0xpyrypVTVUlThn5izqOOC5CspnJSLV/SfAV7iRFBZSK+lqKAYVBc1fCOiifJwOOiIr/iMjVIrJ+NJaQ9EdiC06OW8SEw2SYFpUwKbkvZ6t43pJ1zjrWny3Op9o9p99uGCka4HQwj+2Eulnx1VqoC+Ctju/ddrW85Lxo/Od8n4Tc5L3fTrQuojdxHIXD+Rvyn5I5fhBYwM7AQ8QPNr91U83cRluxPfehjxXJZrfeYnuW0dTz1ZS7yt3hC7BshfsRudS0D6a//VMpDsXhq7Nn6hXcq9tR3dt+Ct9v5Yctd6/jU9WNv5Gv2v0THXA/Mxt5cYMLi+hzNwXSLUdR8u6+Ffx6XktfZ1zb+oX5qBa7kN7TU7kQlek/tv5ic/azzPxeA8p761NbRTvlXnL7k5A8nZBTy3109Fr1/dZmtvPdqx+Fbpt8rNcT89wX1N+22+Gs/N+eiQl+7U36b120n19xWe0Y+8P+WZPvjtvN/y9LbxaLwH5325TxHqz8fzyXZBYI0nzue1fMxKLra8T9vX5p5k3pt0ZVtHfYW9IsUuZw3vK62jv7TxajV1rARVCu+4yztW+hf5wU8caZ8Yv/X75uBfK7u9/r58hJ2IKZa9kcOJ9/PYCxpz1yWxLgIUjXgp3rQ37K0FR9u27BkNe0Hk2iJvzzzbIXc05NIsxFN5f834BJXc2Ly3oxuZPp/5MLbOh/2U625sOZyQSz6W5rmwI39uvlrJfJnjeB5v4hnKtmW7Nxux2nO9E145JM7NZqsRq+2zrajGXiM/A6EFadtOtcMuMpjpI2fz3IuAnX4/nxOhfwlsy/YzlUZ/Q7Cf6PZTPbzIJI/BxBwctNBTv4VLfiMPt2Sv0U0+rtFDsy07KGl+hka/Bi6ZdvRmDF5bYrPdSennJc1LPKOMoD3LZx5EJ4hechVaI47IZw7O7etjaH8+vl2vFFX8BvEU5PtSI941Ess1DJnwcv1MuUZ8BGvabP9p7q15qQ9+IeboBqG/hOgMfur5QB408hN6aClDCwY9tJeQGGqZ58C1OIZdkUM52Zutnelz883H+Itw9IPGdTgIbY3Q1ohssJZ5rV5qUa6jG+4JJfHr+paY1rgmlVhCd1lysMqFXWQv9AitEL2BFflPVp3PyWv9NPkKvrbDhbxmLgfXbMR2ZJL94KqMGR/muMHn/GgNzNzGtSHfd/tzwnJ+zZynY4Oe+ZV1n12ep8KKHusguYenafvmvAj/EqVWxV4pfIvnPpHr3VqmYX88A+R5KbzQbKfK81XDXznXw7tEZ3K4dS41eCrYC1K/gA2v03g6JZ60bON3Rli2U5xRLtqDYVs1fQZatsRru9urpWhbt6y1sS7RL6eWWNNp5KYD/3Ra4hqiZWuVe39QkMVuq1YWgvNXZtO3Br2XyKfEEertCd0WuhqAxzf+A+t9DyxY2pax8cia1okFRdsS2G43ynUm8U/MDRN76lq27WarWooKuhNx20ZtHqtFZCm8lKJrPcIut0H/wJoDqsrzX+ZJ7pFH4jqy7hWlhl+0ZBbHaimysYUJy7AtG/+uorMq8NiRlIxsS83U895baOGoQI9OAGeOx1iHl1gyP/P+t91t+3X2xNxXtkXGtt6xjtmQty3bmshlRPJXgHesjZUy07ecQ9ttVUEm8iqMY+rFKqwnzr9ebvAVFn3gfYL8Hx8etd/uhHFZRRm+WnL+pA9iM3T3NcT8arp8/PkjBhDkAbkyaAWcLBU64SzC0YkTi65MOfk4yTyEn378WYe8iCC7f7dXfTgpf+549+E7nT49zIu2LKhOTM4p/wNisPnXJx2TVPwkMdu7dzoycY/YKZ/QT1i2NrWqQbv/+WeJjhRolRvWww//UsHm+ySQTmZxuZAk0endP/8mv98rf+r5+O+fNNHr/Yf3Mvyff/xRj//+UVt082eFj4W+laJ3LJy2T4/KRS12GpOp4ntiQHrCbRZ0H5UJReqUSdrgJd7IGB/9b2sTW+J9+OknRc+lSgzkkZdssq3j44Mm+mn6l3bXRSf1ir+UwWZP/OR6Io4svJ84oUycp8VnfmU8chN5k9v0V5NUC51CLgv0UyZ/JhgTvRFj/tz1Iwu9Ko4ahWVbDf3ijaxCCukhdoS8sKPIWvRn6nOj5URqtDuvyPhLPsTW8IWg0g497Yl+hNaQb9RLrRJ1xBV6+haZgp1O45B+nhJn7NFu7dR9mwhtjvHfeU1z3qC5IInJxJ1a51NJib/Ms1LwDSn+J+ZKjw9e/NvYgJfuFmJxKuhWL3axa5MraIid99hIw3YKutQU/d5YDjY8/ER2jYX9YmFbtiX855RJWZS2lOtRC12rjXZBPuhU2ulr+qg+dpNSnvnFKsgrW8FuygucYgO1zC+rqLgq9eLS66aUnnTtuW7GOv0VW6P/6h1g8Gj3Pblc7Ca0Mzsi19CVvsEhiQzOAax8sMCzalFN3y4QmcQL9/U9gmu8rnFVYphYMRvjlC6YsQhSD0IPVqK/r+roy1Im1mv46qCNZkDxVXvmxkv4KqMrpZdsh7cSfbGac+wlvKj8O2UyJ37J0GX+f5OevfWcj9xrAdDBt4jdNkOSekevlWh18uIkjj7DIjPmDs2+56IcoMolpZO+6SG+rmHEdau8prOmLXo5la7h3Ke1zrV6F+zJpDZKqr+Tfb5mcpflnvp5+DzXcb/N/fhbYZ6CY7KsyjwPBK/l6Tw4a0HssD/NvzTWfOp9Pqe8AchkpR9/yeG1vP0S299Ut+eHvN0q4xx2iqtYxqXx0NfB5GrP0NQyt3j+6HMw9QWxZ54rO5gD9vwMHfnwgtSD1Adsy/Zo/iqlbWzqJuY5Ms7ra6Ve3OzY91mmVJ6PwZlwUek5GbmhvGB/cbPxHpe/0LcMV38/SD25DYbB1O3E6f78Xniej5x+F9u1vM+0iTkXrMepQXtqf1kHCjkIJuaqbZXxfigxRyyXea6GH+jGZt4XBWx0wFosebVD561tsdfwd5bh3tRlehe5cNMevEbfbHQTl2eqXXolsQa2ZWjX0AUvDtEJycQSpN6Ix44dK3zDy3msZUs71cgFqQehXyL8IPSUjT5EtuEjSD1IPtMO0p5LU7Wc+dgx99V+Oo8a9gYQZndHl0Gu8V5/4tuUVte6nl8V2T4jNuyntm1NfJtpS5wpMdx32zLojeUQvm2ue9PZ5sLCToNWRrOXkU9llPGVdhDaDD7c0b/QAtvYOqV6tmcbn8v1tsc669iDPnX5HOzQZn78xYftsDrSDkzebMsOSrffBTiEfwnIV/cht2aGtm7bs4/QGn3NN7DCuTNx7whtjfAD9/iK0OynemOcMqYkRx1Naug38nFNv+EndC92Ug/tsh1aEH6Q+kDa19AWnzbRgcjEbspg8FMP0p4uYl3LR2YgssmN7UHq5ZrW6FsQWpixlXaQ+kB4gT3bSv4SR87D/CWFI99iJ77PtQCbkR1gtkmzmrKZPKY8g/z3ceDaFbuXGHIx65yXTNHYSPs5Wr9nifyoqddNmZEP+hjDuywjEwydyrUjCC16nwMKdsMfiG5yEWjZUg+WppJTaZUIzVstVi1co8IjBwKmnjhjN0hb6ftNqG9lGZ/euDgkljUu2Jp5oZrD53ie65wziBGPGc8CpM91nmi6uvU+wolvivOeXDXOjfRnIDJrnIWpDDrVZ3t03WOTUg9zlC5OU6NMI3aK3WVTDy7boV2D3riNPg/xs60rczOz4lI+7TWGnbeWoz9dHp8pG4ObPAVpB8NH6kF4a4S2xuB1GvNCnCOpW5wvqpKSb6sw1+3Udd5sZMAgZC0l1xPJirzY5pJ7EjHbs749l7BlP9XTn8b8CcKLrd4faGkPhGa769ruka7P6fCD9OVsA/+DFvpAaKRRkjmXxBa7hRPFHTb3RlEPkp/u7YkvaIbWKGPHZSOhg7u+rpLS5C7n2vxNPQk21xXMt9TVt/Q5yJrFoKY9EKHMufAK9mzLNkawxbU1vkdfTCyBZJUFKsiBwtqTdxvl/x1bWeMb13nDQ1TZuk8Cjz0K2e4ITwTATq4mlWrVTTyYBc/Ngi2yobGuxHNZbFnCPf4xVrC1dF7Hw1FZr2rIeZFxk1IX21M/i0Sfk67EhHP6LW3KVun3xDvQxD0MFdlzLLZpNk3TUQ2hU3y4QIOekhzVVmT+KcBvyoaTSn7yI0a0dUK3gThs8Bp90HmzNnVLDrLgu9Nms9WGNdGJe8HsDz7t04HVU+xvNruumXgfWMMMJuIqrqpgw9pq1vhOp/yQVMQ+KXYSnjbW4buNdu92qrUqC8DpYroiNfrYFFvJaSUv24pcYZyxT9iy3e2ZCE7kJDFSVXn//kPKboAYZYwVjqKjtdTOM/X9/k739yzifvqk/Fo2yQjz/tO9Gqjv79TuH3QE+fVsfmm6ZZH3Ed5+d4fFuEaDhc4tgICLJjN5U2c85joi2e/w1z5+kp2ImvbYOt3f68Cq62EjPW6tqVpm8Av5Ov4/P3T90no69ECsE77Hr4BDpWuqPz3o9PFeJ3QfsZP/GiL+giRl8/69KovD+dPPlQVkWbI5SL18TxzJSiZCqQwEuYndPX1Kv8V2/8MP3R0d7GVkY6FgJ3/rOwvqGUBEz3l/IK/Rt63kPTk2cSgbtD0L2I9Mmk/IxYYw2BjcexaeTaNs6AyymYCjPnFSRC92cSTRRkR26XG5UPa6IVsTuXzEfsNuYyE5dhqdS/wiBiGWRdr8chgF5E9KzsaFKT66TZih25aZ1BMneuOkUHIVZEYyTpFHVKVW7Vg0n/NtjW0i3omH1BOL4m28ABBb70dsEFuXRYUd8xgNHUz4ywUkHU19Qq/Wokqe8l9rIAmLI7s90yux2vJdx5gAABAASURBVJZtCXkEcHVSqbW7yZy/REkOO5cDfm0rfc2F/EQOIw9ntpnKLRR8Bit+S65ow+lHa/yjCa/zKWn1PeOQSnwWbNnE0vsRKoDGUSSKnY7TaOHHRkC77+ShbriAcEGzi568UvNGNvmA3mU5ZMzt8EzrtT0yMywjHFCQOwVUr+3pUzB4qQej/TVlPH+OJ8psc92+Vp+lvvVxeL7mZ/Auy2uyvwfaZZy32r+HWP+MMdzK9yX9P9H3EUN8j/ooQ3sNQzblkE09GO2vKc21KhClXtwMd4Aq+/MWhF95H/aflybS1yBknqDfyWbieAsQu7q/RTcyV5X/cMT05CV86w6ZOTRD1K5DX7AZ2QGqz2xqaZlyYNBul/qv20yPF/Bi5YCM6TPozdti7ar8S7yrCleIeZazY+kK8w9CMs/XeR+wrdR/i7DxxKiOo6g/QVe2avOxYUaet60/xjbebexyfne5Fnnkgmu8W7S1/Gv2b9kY9ORzxnzs344GU9Z8LkLIuw4wr2GmGVCcdzOXzg0qaQelFlpv3/PeG72h0d8Zx3vzQgx/pospkQ8yMyPn5MR7d6lVNnmnfuRdfOB0PPZvAGh1hcY7ZKPDkQ3BtmynSlkA76PpMzQK6GmjTQ7yji5F1rx6zwuYYos9ivPeUGSnbZmYzPuoxvUNO4YJh35IBb5kZbPnMvWBKf3hHX2zqSqlDPLN0rZsf8a3rdg4ko/EtxZIe40j/tLX0OwnW428Rc+eaWkHob0E+0nenuuX8o2cDKx5iSU48Y0l9Gsyob+GtV7qkbfdc5W2Pee20cd80GzEExoiET0j9CC8hmzG58TH0CnxMbYtekj3Ej7VvqfdK6vDNVrYbaUXP6Hdwpre8D1gz30LPzaCUU8ZDNmUaW/47rSeY4OePjZiClI/Hg/KmDT82bMf2zEhey57YzmUUpfarcKK3RN25zzO57cZkw3feQaG5bbEkvKaxU5HJvaim3Msutdh5V8/GRm/cZ6Gtkb4xllQ6GPKNU34WyP8ASVP6EZvRsGnzkh8wZC/LPXqttYQ7uZrU/6/iyeuH8ntsA+z+02ZXE98vxT9NtRrUOjFypa8BrkXBaGtEV4QXpB6IGx8W+jqlhg6g/EqIHUzp3p/y9yn0MrCSz2I3kDaX4vGvSa6sZXyWyH2g9gfZeoD6ekaIq7RTn1g0NblsPHWcq2b+jW90Aeu8W/ThlbKSKW0cupZnFN8822ca3phs6MzC2QuZIxShtIwZFu206SMzdLrDbsNfm8shwZtqaotvMI92iampd2QibXMsdSDtK8BIwp9lKnPMHRzYscbJS1dIOd3MOsa7hPqmPNQRWyHx/n6HRsJkxAV3QP3/dP4j9SEPnruSH2G2NIHimd7aEGeG4KRB7QUiEt6fOXca3zPZ+mjTzvxXFRAnjFj0EaaHFbuRRu+7W9Y30p8XKIkeGJzMUfJy78sSB6JvY8lul7mwW67U36lGjlZfUuMR/p4XBY8BaPGD/4K9qc8H2ErOcoaTOW5sueUIPJM2dd5uGbGXCA2WBzTcu+TsRmk0ejoCfkDdrO4juB5P/HMUOp8b5zjOvb7auKZiGHiPBV9EfYwo77hLH1KHCdsJsboQu5sIRu0ruuErsicsHdEPvfutDM+8d/7+XhUSitz3br/9KDtbqd3d++1379THzfsJc/KQODMjNlE/Lm/4kWZnK5FpVaZXE6OIFRkYfaoGjGMZ9+JDh1oH7Lutsj08S4VpUl3rCXaUilWMUko2Cs4NYGIRcD8aWMfm3ZZISfYBHbPguqeRdlKADztyrbyt6aTMDPIcRrs6Zhc9MiLwqd//6haswp90sRA5efP9//6l7LYKSZqlcUKm7TfSB/2OrL46MqqPrwsPD4+Pug+i8CRo0NJ9Pb+pO3Hg/afTmr/85MevkdeR9W/f6f6v/4m77c64mvLBC3EnkXFh48flYHsk4aEpL7d7Vh03BIq/chP2UlwVvtF4hsPnZtN0cRKudgiX+ljyiOLsHZV3VSVUniha8pisWphoFlcpt8ZzC0LyQiopS8g/GZri530oxDfiTgz8RkF1d1WeagoTcpPyCcWu0U+YmtCTujuP3zQ++++U1+0R64yFrFHFsnj1PuYMTgxGU9MApu+YSfjlF8BZ3KGjiDmLBN/+pS+pB7sdvuZR38afg9c0ErksJcTJ/JMmi6TG2LazaJ7Ra6109MvybKt+MovrM08EFvjoanUqrrdCgFyzNULudiJbNDw5e1OsVPQs/iHTPLZIcwSW+IS9H6iEOOE7fQvcSGCqUkn5k3kgthLn/IfF0SnZb4zHxDscSQG0qqGzYkYomO7z93OQzb02XYkU7uO6Ab2EjtiiS3xuhaKmT7sKrEExRKwLZeKlrosjbnUjc2mG8REaXIhqhAwSyV2o0aZ3HTQvyM57HX6FfYZuSoF8DGgM6C1BbEdNOwE8Rk0zh/FORep9JOg1aEXNvxf2n1B+puyyNbKvlf131E1QQ78jsL6c4RyTuyfozt/sl6M0Un5J+vale5cu/6k58EV8T8AKZFf4g8Q9u80xGvz4zcKtQ/il/tvPBsM9OeELw63O0ZrlFRv7l8e301TfzTGzfQMxrpcd27Q17Qr9TeKXdH87yB96/xgn0fs/45cfkEvx3vEeK8pvA8Foz3K0GJ2yI9y4h1y1MO/RPSCQW/93aXxiuNnaLxrdfC+ZIdX4ee9byA0dzN2mcti2fN7XH/n71SuktjotobNlKG9gom+BA35vLembOj0+hJ3W5Vx5yWW1Cvv3iXvkjQaevYcnz2XkHkF5GqOjdQn/LWlHjtB6IX3WNO3vHPHZmhBZIPEE4SWd8aCz7wrtxE3NiM3UPmGEtnwewm/ljmHGd9BSz06aV9DIa5ai+y5P7avib2JFj+FPq6F7aJKDm3Ltkop2izfjVIXW/SC9D9IPUh9IO3RZ3u2Zc8lJm7utjuvLWNXSu0xNPLVoIUZEXuWs+e51+Db7jFH5iXY1sQ4vSQzeLPdpYVePkourXMx8T2BR4RMehHBDGTn2Kvk0udc5odthR6d2BabXTjOe2iB7ZnAMe1G34fcuhx1xPoeuVRSNnKSuv1kK+2Bhs3UYyNIfeJ8GGXqbbGReENvi06DHthWYY7UWmQ/+QkvOnZRKVV20Wtbw7Zt2UbUvRy6uW8EjXGbiDHwYnPIzP7cc42BvtuxM/u2zbifOv2XHGyr0Gfbz3wlJq22xBOsSMjnm+dAO7Paks+UZ+K5Erk1zoxVxdS9gGK9o5rcVRfl38hbROLPjq5kG8y50gtbYwzCNvaCgl6Qa1fQGMcgvCC8IHW7RvU3h4tVljgZBPWNnIfW6xxsc/z6PbaCaxaSs4m8Bdf4b6Ixjv0684Jw8h5MnCPpc8qI97jQzzxI+1sivoJGf4P1c4H9+vxKjEFiJOTe5ZRp30R7Grv0f8hNXJuD0AbCu4xj8FKGn7IxP4K0h7yLZReuI1NH+LYjInsuQxvfqY1sZ3JIveeDvMznyVOvCrq2z3N0tMVmx+4aEK/tQ+SCF1triJh6m2tYRJOfWoqizpMR9zEp8eUaV7n3b7esdSFoW7ZVS9HYIrNhTccQbCttey7FFtvJR9YxaHLq4YG8TuSAQskHzkRFrV83mmIrHlJm8CfGsCGcmGLDrHOpWvZ8/W0QXYyZSfGTNaNaC3FuVGQV4o2NE+uEHdgr6OZ+fGS9YOJcCT8+xGYQG1lHoqpK/yIfO5GxrVKrss4l6qE1+iMZ/3MMYgstsIniDKvbQi/6iSH6NnTiTH8z97f4vGNdqxFfI+4ji9TKVlgfe3wUFslX63+RWOjGRoFnUIktorZT9JhIn7bLM+iWdaqK/VKqKrIW/1y12ey0YY2r1KpSikotyl/jNVaOLAo/PDzoAGqpfb3SJhbatlmg3aPL+hfrj1M7EddB27sdw1T6uEzkp6oqpSergCz4TvQrOcqaYsoda5ylbJGTGjIZ8yPrYVPWIyXhSuXjv/4/PSyLNi0Zo9NZnD2xCHpiIbElQXd75Zek5d1dX/RtLCruqG/fv1OlnFioLVhLshtlLO/v3tGRO7GGrJaMQXdj9fmf/4RNGtKmKKz/tUJFkqn//MMPSqBJ0G6/14d//gOGRPyUVvuwk77H7//5D32q0D8+yD8G9zp+vJeZwbFWWOXuvxgmqXvqOFV+9j59f6eSPxf9M7I/PajyDNNjljXx7+HTz7p//Mgi9UfVPUlncCfy05jYWrb8HfXE3PMFLf1r6BvQ7P09smB+JE9bfG/JUehh9zY0keuSHMBwrWFRy24pdCC2LNxud7s+WWIP41Cj3ZhUVZULysTEnoivUBfqsZsTYkv+ksMd/oItfQkvJ0pOykcWviMfg4fDI5ObZBCXmKxa/GcSmYnsUiIGmTwxAWNjC32Dz/iq9CGxJRe2Zzkm2sQcmlgUb5TG/2ynYQu4qMQu8l2XiwkEHZFtxLPZVCXv858j36gxDtPxoMY8Ss6OLE5nskceg92n7VQ7iou2u53O/WEeZn7EZnKWE9e2srlYrkUnTrjD8VGn5AEaUYbdYVvpZ0nMYgyw1wBVYmI2LHUbW8jYDmsG9bRyUZ1yEqavM+fGMdIL0KXzch+COaLhN+dKxiI5SGyxn3pokbSt1DmpJPpTaAd93MhNBYVxCe9GIJ0cW0Fv5GApcy7VGeHOGHFOjNeJ8Uo5y9w+GqXgtsQv5GRsghtm5sjXTDqogTX9P1sfEa3L/2xEfxbvYwZQJrm/qFvYyPXjRfwiB/91yiOjX9LxDGPwJTqzbLw9B1d3RjO0WeL5MfRreC71Za1EPhDNtf209R+7Oq0jeamu1TbkOml0K2Un/HX48gwkeQNfrv3LNYbvlK9bezp/mAl5COt4Xe9JAj3OQD3DE/fzWuIa+Jz730B53vtV/nruaac8J4L2yG0Uz/TnlbAu8Vzir1YyMHKU+rfAsJ/yW9j/r7WZ02DpfOM9c6n2Iu9aQd6n1rzUJ97n1ri8TvHaJV5xOrqx1WHW50MP78l5f8t7nBEupZ6lIrPGmfFKxZ5niD3KItsdef8ttfb37bzLxf4wN+XdnW8K6dMp7+O8OzVgz7r2XA5526NK+ZRE04/Yznv6iffB5CW0lEHUBtLOR7G8t/NCjZ3P92PenWMHFxXbthFt9OGkfIeIhr2OJZTbsJ/Lpo9Deo5ztF4vbcv2SrDxTeWo8UuM2E4+g9QjaM/ytruuPfdnzYts3qPT99RnXsax9L6bPISeMrxLhBfdI+MoWdlCqzU2LNshddh+1u7EG4f048h49I/W6N0Q6+TGudSW+VP4NtL4hmS7854dmrp/IlPjnOpzQWJ8D2fUuukykJ/tsZ85ltJ2l2n4PfINouF7LTzaDX6DF5mhu5abOAdMfte0y/bM81xwtK1KjIFt2VYpVTW0zbZ/3M1cj19dbLa7bOTtorHZ7tVDv0YctdZt9KEzOaQeUFVspAxsywY0fAGafY9echCE0MiuV/eDAAAQAElEQVSLHem0iJh2w1fs2k/0mfvy0UYe/SEVO8ltfAWDntK2KrkKPXLxt0negP2UE72y2fg8yzCxxvPNuTwz+fxlcjpBSBnZpxLieY/FzMkgdZRkG6zioi3ijBUYZ29pr3E2ulSKvdSuF8nFgbl85PrXei4jH0i5L13Xuk2NTu5lKW9Lvc5xmWOIZGw1zu3U7Sd62o25k/LXQCwHb7VViGXt35r/3dafOXaRbeV+OFPmoylKsUz5W++2ZeJKfwauxWCIAUXf+9yD0EBmem93zvoAUwNrumS7ozH3AhODli31YGn2IjJtGXN71g1j0Bp2xNlhO+TP0O8vzPXc1yNh8h2h6OWZJPRyodvbpfTzObKi3svzoVuiNZeJ2bZsQyOaHpP6+ZS53ImrQ2gTfQpE7MGsOmezFENt3KuOqjxblTru0e4xHbgHB+lDQXHCX+o2etTT55yTYkudQonsxBrPhu/0Qe4BR+xEj1AIAYllQEMjeAV5vcu5GCDR7YjoYnOgcp2t2HXBP8SsN4lYCmsv+VFi6pDZJ52I78Rz4ZbFzZmO1XQbbveBHtXznlgmrgW2uedtNfshH6gNodAm+pYy60k2fGxGT0xUexZudNQmRmKwLdvdXuLPGlfd3ynrW7aVzdhJdUPfToejJp4l1O1OKrXKKuKgDesf2+1OtkWoEnmwTRu+pFIST5LrM21iEfnTp/vOy7jE7ol5eqIfCCm+TjwXESpNY0W9zF+MuHv/Xvv9XncdxLzd9LjFNvGskbnxwHrq4fjAc+OjNndb7VhnnVibrBVbjRHE/+MDvLJZfE3auup0OGm/3Wm32RCb5VK5PaGJ3aZjr4s8TsydI+u6+aVz2e322u538rv3KgSV4PuJtWPAQCZRHo4KxohI2x2yrEZLRfk1rJgo/ucH1qdO8wIrxjOgjd4b2S029e9P8t8/ELl0/J9/q5bCQm1TrRuZBLSHAwuun1TfEcv377X5x/fa//17tf1WZEc///tHwp/UCN7oNhZv9fMnffePv2t7mHR8v1FjYXe72evh4yfkkqXWyyy4ntz0+NNH2pPu/+enfjHPwvURev3ug5z/CgK7dx/ea8di97t//k2V+OmUDiwGPrIYOT/EE4MZKXY88HB/0iMLzAVdM8E2+7029NllFiopoT8mJvLSmCBZxD0yeY7opf+VSb6pRfXTSdvtTmLAxUl2KjixtYs9SlqZZ+p/ghndI7aYVUquCzksu60wpbLdybUq/AODnPj6L4BZjA4tF5zY2n74oFo3UmY9aKDYyoXlxAmTtuH3vpCL2LStUooi1xfuGbcjON0fND0eNWXSE7vFv4IsE9Ge65DUNxdNyMSHK7aQYWDYmzL3OKjWikyT8R+d1u2eUlWBZlfJhd2K7AYb0TW0Yvf4MldErI38J5840Nga/YlcfKWeEzP6QlfGbq3k0moorEETM60j9QEbWWzGVjDoKXMxDy15TazdLwx71rHJD4gMJsR5PgMajhSkDwMQIDEPORdaF26EPdsS/Y19e2kzpkxx1VKEUFTnkv7J0MTGxUHYovamvSEVxB5R9BwZ+z0+Fs9d5v7MzpCkUxkz1F7ebcXmGZq3OS8Nsjsu27PUK0diGHqiPsOEeAGRtzMubDbaa9D8a/+TZSAnS9BndQZ71b80c4EdWLGuVmPnJtC4tDfsjhKRv/bPM9DTBnld0vz19xtjl/91w9p36t35pfx5Dp0lutjLB65HXH/UoStbbK2xEulk9H+r+YOrHuatchXauYpsDw9CwqX4qixF75vjd+mABJ6T/o0DzAB9Bvz3AaT8GvecI/P50xj3J7zd1GcBoRoaRd8T10An/HEP6dYtXOvVpew1GfLPixecIUyVkeBBiAq0q3xY2WFrjH3K0N6A8dxlWzbPVzx/hWbP7TeY+OYi9hyL7S/2lb4E1vxPPHN3xBawoYPPDJPPke51KeifyYYA/ZlcaMCe7SeGNeyZjsifc7/Ixzk3KrJLn9Kh9XyuZHt7yUjpOUKWdsu4UbqYI+q0ox8UMW9pi3fJvLfmnTvyjfemIAozjTeihdZ4N2vKOyvOu9NRRvoJNtY7rMJ7VCDhb7EjtsY5k/fTgbQDWLKH/udlKVX23B/b8tI3O7LmHfukRp+MIduKzXb222Tkat4VO79wJC/EEnoQgh3t1J6QD2ET75VB7NlWOfctNibZM40CnmmLranW+EnJOzix2OEBWcVVuw3fLIghuRA8jc3S+LYRUi0FeYg0GvLXMS19bkjpXI9sJ/ySAyYzdxrzZkMOE3vqmQq2Cd03rU/o2DPfdpdNTMmNbU2MWdoDMZR6yjPwH39BfFfGvqDb0LVnG/aT7egHZ/03VAo5Tkxk7pw7+9Jmcjx1axZjy73DLkocx3xnYmzSFmWj38rm+VAL8thLXJs937Wo2zCZF5Ho/aG+2WxluyMxlVLDxmTr6A0Oxq9takSM3sQc7Q0OBV/2zKPZ9+Q5SMO27ICYICQmCuzPfYt+2rEZnPggnDI047ct/k4s4AWN/ob3GqJrx2/G7CSqwGe1ht22spV6cBagYs/yDVmaN3cTp22lL7bPfQs9uunPyIfeuEVviLYlTtv4qKp8yyuMVRAfdnzOYxbZ0MWW+gDN8x5+B3bsuY9h2pbtVC/ASZETcCAnaK/PYkt49Lspc2tiPsZvuC3nDep2SVNpN+bPBEKwLfspfhfaQIZ7DZBjO9esoKAL6ZXdsuPfn8k1xjZ2wrA/59uW7bA7bHMd4fqP3tAd+l3glYOLFbTkaAWMkpunMRxmiq1Gghv+Bu2rSsYAQ7h5iv1NdqI3IUms5hpE7dXdTq4lU06Mc5GFY2VzoT/YSj19uobwgsgONHTWSM7fgqFvEwWI3SlzknrKRm5Da6v8mhhDC9LlDhpJRa/TnV5faBQ399i1UUCi4Ss+qd7cE2dkgrVQdIOJfOaZafDt2fZatnBNLtBtcz7mntHOry828sSh1dbtQovdfHfveWWdJGV4sJg6y9xkHKIaesog9RFPQ7i3KaMffsrwQ2/keQJZI0qZdkJyET4y0aTCtS16DRsNf7ZlGzpCkvp6DGMYmzRVS2E5rXbYZqq1Druoco2T3P9teAaqPFMYuovxF7kTz3OTrPhvEv4m1pym3IdAFiRhwZ99F+ynHdjQaLviZ7Hd50eeYfmmnx/FnbhOIiIXY7rJ/HuKAxrjWWzMBeoxuUmJoZYq253Wc4FUchacGB+YnZd1IZeiAgi/l73fmCSFRNBYyjmhPe/p05H7aXI7sdYVW7EfbiOeiXWjEznIXDiRgwkjE/kuxJP1taz/lVr1+HiQ6PC7D++iSl3C5TzXqEVnij2gZUvfT7Efu9AnArZLX8NLPyb8NGiFvmR9qWYdj3z0hVdizrNPFvITWxZ9U8bmlnW8w3TU43RQ+bDra6r5ZkL6ZOwXWVtV7ctOm1Ptv/6d6GN8kkT2xrok8wCFI+uWtuViTT3GY6+LrdLv/X6vkl+y5te1n/71v9V4IHv48SeJFeZ2/4gr92SUTdXh40d9fGDVm0Va/ften4732u72avcP/afNjwzAJr90jQodLRgXAUxq2MEMAYgkbzZ7TT+xSPvxQdOnB0IxQUh3uzsdsHViYVcs8D6yUHv88Wfs3+s9vN27d9qxyj/9+El6v9ehSo//7w9K/MbDgQXO6fFe+7s77RMHg90C4dtWkpvJ9H1+UczAQJagt0+ftMX2/Q8/0G705SNxfdLm/Z0yWI2BfMfC8JbFaG832ux3Kix4drAQvmXBeLvb6cCibGI40ucNbdvKoBwPBxaV7ySZQKTkKD8FT2xunaTCvwdin+j/AWTB1kwchZ8+EIPYsMBRsq0NE+XxdNBxV/TAhej08KiJnGacop8JuH3/vvvOfyFhD22ploLjpgKtx1GLtjv6td9rs92qbjbKpGmMWSbqkb4JHxqbpfw62uhU5kZB356Z0atpz02lbcOkL6IvE5O/4sPE0Dj5k9/kqMeBXMpSKn0kRqGHHdvUnBo5PSkxxRYEHZn8QSO+9Ce0wI5+amLyT73S8B/ZWjfKCZcLgm1V2uGJhLtYrkUViK2kHdi0JHsuS4lMVcro2j7z0j4lLi4OefnLhT40LXZs6/MttEsQEf3iiHg723e1yqYoeS+LLTu6kouVMcl8L8zXtJWNvqc4I3aDM+GVCnbPEsYXOwGdSc8rjeaMs38o1/aM/5keu+fGt6z04HFwo+xxhDf34Zz/zI8OKVz9tf1JM5Bxv+xaRvwSlzJf0r60da39Jfb+OLLXenqNdrNHa+GV0Jqc+or161ZjfOCW5c6/No9eVIDZFZeSYrU/cdqV688TV52btn6f2zo06jwW/j7j/F1FRaLO4zrq3zbA4WUujXfjcA2aX7E3HnwHvkIdlbYC1b6v4xr1zviqw+9BafRiXb4U11ou9duyyd/CjSDjweAuhBQrfpodXZDauqT5J9gn3q9OvIvk3SD1r+3SOjOpv2Qn/Fu4pndN9prcmvZL+rK283usJx8vxRX+LVzTy3uKXc6swjtAoR0b/V2T96e081413o8jHJ0gtMJ7c94H0+7ve12AA+dXYzE4tADKs73xHpaxCsJIO+WAbdlPCN12ilfRiDtCpdYUZ5i+jYZ9yxbXgYWXj1ilVpXy3M6wMfykbZuUtWcIfeC5bIE8+2/kgUbfG3Ffgpd/Pm6dKHifh9/fy9AppRBX7IhX7Nl3Pqqd37u7xa87JIZ1rt5qxQgG8zyyvLQpru52JCR77ofYbMue+2Mbinr/0980Gn1PGdgzP/UgrYBB6DYsky5mYb/OkUO+gdW6iegz2JbtTrPnsjc4NHIeUD3v9pNMeJnDKc8C54plximQLAEXqzKnct2NTrEV8IqtbBMx5gNvLZVvkyed+OAa+kD/hsO1OzLRD3IdP/HdJfXI2fGVWrrPvJmrz462Zc8Iw34+BjPNKZ5hwnd+GBJ/wcT3sgjYVsaoEPeTLTMU8zkhNtuyTU29tOe62Brjugakvtvudm13HbE1xoTi1d32qzIRsIvcMcunHvqAPdNH+0vKdu7XnIdG7LZlz7hmy8RySW/YSa6D5P3EN8WGrUu5m22ux/PXfa5vQ4gYMKsT50f+VL1ETCBjKDavQBVO5pNkh6NfZXN5yZbxVVXKhrLgz+Bptwvza9KBXAS5Xg9uvnOGduS8SD10RiCF7Od2OvGFQ+OcDK6JxFLukSmFXGTir5HY+E5eTZyhfxWw2U6TGuddWeIe9uLnJZu2NcdmjX96w3b2g9asL2oz9B/ebPcIbMvO9WWizNzoZPK0mt8zSbLUoWWj/db3b9sa50Py7YIye8Z3QGxtORdtmLSz20UGqYdvJ945PvtJLvw1Sim9GYmBinwQRqEepB6s62k/wXL3nxJ0u1Yts30tm/0U10Ji3nhUZT/Vz8SlYlsjXrFN3A9sd50N6yTH5f5lLzTufZHf5rkRWnKa55ZH1owiW7k/F+4hkiWwpFX2RhXUwwAAEABJREFU3A7N5tmnFo11m8g0zo9Aq23iupb7VSfNae/V9SHnZ91udGhHTt+pQ9VZBkZsvmIU8pXxS5zHw6kvnmbtL3GEbie2pvyHklvWeba7Hes1B51YDzG6YdtWnpcDIR6bU87rxAXSh1qKTN8mchjdxjXEshrMxgNC+mJDAblmP7LuFjvJmfpmlVo78sx+wn4tGy7aUimxMym2J2w1c2ShOzYjMLVJiadg25q39OVIH3oLYuLY7raK7dA3my3PpQ3EFp1AMP09sLi83e40sT63JxfRg0VPpFpKR9aI4ivEPMvsdlupOGLqZZFsK1vpJ6tpc71nnI/Yz9pjxrfUqgf82EWOMAdzr2vksNHPkGopuvvwQTvWbo/Mx7Jlkm03OxmlDHb5+wed/td7icXN+3ZQp5WqCeEP/8f/6mYSwx0LrfkTy/csoO62OzWCSdJcijIY9z/+qAcWMyfovdNcvO9/+lGNvm3/r3+ofXen8t07aWMduDExrsrkK//8To87a/9//y9tvicWJuDHwwO2Pun06R4/eXg9pS/aEYP2W5K4VXk8ySQuf545E1IkrNQqZ+BJfBKV5D7+zKIyMTH67BOT86jGybFncTmd23//vR7+52f5wzvsVu1IlNiS4I8sgj+w0D36VLfz5BZ9zmJrgCg5q5rwm35nkkf+RB8L8clF7xmAUpHBoW0d/v0zq/13yqL5ljj2796r9pgfu52J3G23W52IcyL28OIn9YLvwmRJ3kPbcDHZoZtF3xNjE9o5FzRqKUobY8o2JfFUEmujb4SknHCQKE+qtSo+kr9OI4ZGPI3ywEnXH8ItZSFexBEZOZOz9bymPZGLxJp6fDdOZqGTtp2TcT5h0g4afWyJC0RU2BMKJgelbKiig0zN3IWWHLvLSOlPoGzIyGa3hK1SqkRV0ApoGI9sYjP6E/0Sm5+HA0Uqxb1U16Nv2JuwH8wMwXKH2EopqvFHvZainOQE1/n2LGdbil1gu/MadoPE20sGxFyUXYvOGzKx1ZZ4z/Sl0vPN+SqZHYgtstHrmBT9Dlg3d+Ia8UXG9KPUSi6KCEsl9mE08mB4NuNOThtIvdB/G//xidy13YY/GC/IDZGvKvFhW7bfpv5s/NMAmRTB2yz8JfVXBv7KwLfMAKdkrkE3XbzGv6n4BsawnfIN4t9EJL6Db2L8Gxv9o8b9jdPyReaTw+CLlH4vwtyHeYkw+GYRJTfBN3PwOzecvge/8zD/Y+ElNwEB2FbluTbP3Jq3X+8YH8D2258/3+Idmy/e/7DR322+1TM19n8Pey4ha8jPo2r0P7Ate0ahXOfGvLcE0Uw50HiPmfh4EqQefsroD5nQ7Nmu05Blm/m0YTplkHhVIoa8J8ZOEBsNmtgaPii6jh3dosi2hW9iC38N2+dmQ/8W4iu2hnDjPe3Ed4iJPkUntmdY9oyG32dAx7bS50a9rfyJrSFPce6r7TR7O70f/MQRmP6EFnRBxCfi6d8Ruv2nd+uZ1pSPd5HPmEUnHyoL75sn3nGPh2OPLfTEOMrwA9uyHfJV2D7z7bluu8smrsTcG19xGPH22OmjPdtNe8BLPmI+tJSl8H2DvI72xLv7qNvu8yOxRTZojMm6TD1o2OglY5565XvJhg+VGz5G257HCJnw7KfYomNbJrZSqip6qU+r8ZllSgowy55OjdiexgvG1b3Rn85gguC+j1+Jr/iUxYCr4UswaWFzkm2ZvNjuqiOuUuYY0ocw0p5RVYg9NHvWGTKhXUP46ePgFWzbs25odklBWBNoHcklYXa6bRV8DhuNcZnRoM+6tlUZg7Yo2e52tGyhXyIs+ymOtIdM6r8E6VPQzrGmb5PsInfMftsSb3xNfS7P/LRvwbYKcyewZztia4svqs/6nvZb0IglSK7X8qGlnXIg7c+w3DAiM3gTc9J9fuX6K+Zck03MXXZIUbYFFPFPFpT7cGwFtrtezv0AsZu77We8RgzRCQq8wMYDaEvOQmvpP7KNc6RBH0Zm2dlm6rEzeIk1tLRDT39zHQ0tCP0t6Lpn/0nGk5aLNZC48s3cEQG2Fd0n6S+r2egz72J3rRn7ycMEL77XvHU9/U37sq++HN8IXaDge+ilbD33dAq5y3ggvWlPrMFrwvEdDJ/xF0TPdgrZczmt5kNkgi6wPiTsANpVPvT1bs/z71wW93O2cG1U92vNfufroZFvmR/My8gEoXnRCy/2Q0uZcwcPGv3rtCuHPnfon+I3uJCprHsEIRfisr3cV+bSnnNkpwwk80/K+T4nxLZs+kP8YrOt2FI2l3PdnuUGz/DTr7RTJo5Si1IPYOvIeokQLMRO0XOW55vw07dRD3/AtpKXfM9v9D2IneQ7iN2JuWgV7LVlrWiiPOm0LFY2+IEoCUIwE0a32+mSErfpn22JPWhuCmAqSIwj1oZAniPEZvRKqUp/T6zzQJp344qYKVQrfPodRo/XRZE9kZPoJtbYDiZ0QousZHS3ii+jU2tRtgML5OM/cLHJEXNt6J76s86ktBu24t+yKnITvOShEWd4EznJ6Y8w+6THx3vwoBb62eZJtpUta3C2z+3ug7myYe5BxvTUYc8yoW9Yn8r/zjbrhqVUCfnK/T/2zKGgqybywbom+Wj4rZuixPVIP0stZ38MiUQeOtB5ZLG3TkV32/fabfeSrML9NuuS3Qe+Ss+7lT4dsd/XRul/8jSRn3Kcjjo8Pmi73yqLfHWSfJw0/fhRhVIIZwLssxB6zwJsfrX7/Z30073q+72IQ+GLrVh6ZJF2/+4dq8zvtX//Xlk4rixobrY71pSRR68BfSTZHz+REM//MdZsSbuDtD1iFT9H/B1/vu//L+H9/p022NX7O0V/e7KOrAVu8otkfNpWftadjppYTg/Ex0JoIwk//utf2rNYvKPdsd/3X+xmBV/db5Ph588l59eu+92dHtG/x784kRrYoPt+s9O+bOT9Vll4FjFuycsBufjLgjiuMdm0fXen/PnpDGTi2RJ7/vTzp//5Hzw2VWIoexbOa7gil3eaHh50xO+JMjl1EjoblOifzUCKjT6Zgb7b7qSPj/LhpCzAFsaDmjLQGdyctPk1cH5hW9B1JkOAvhh8LCn56bZpnEIrVkFWfWvqPHQiZ1ub3U6mnZ+pl+2G9lZ9EtcqlbL81yKoFSNn5eIltsSCNcVeyg7iSFlsVNGlrWy040+ytMKBfOdiUfE1MZkzicVmW7EhSi1b2vGZZqykDK0U4qRhYk3dxZrrBXWrmLYyhE3Rt2kDucy5gjd226PadTn0tm0Z+7a7ju1On/vUq68cWteLkHlZa1wI1McmlGQsJTYzuURJ06bk4sHkokX8OaadMrxCLFzY0nwR9LPzIxv0hmToPefEMnE+NPJfsBnM3ua4clxD6OkPtJFFkamOuV+XwT/r3SXzr/YfKgPrsUz9DxX8nzbYjMQlrnV2Plevcb6EdulptK/bGD7X5XXJPy51ZOBW+Ut69lvk7Vbcl/Rf0o/fj+5lry7b3yLS+Bh2U38Onl54DMlxvoOGO6TFnTUw5YBe3KI98KLgn475tl4vUl5KMt+znnYw2r3806XoV+3QeGb/KqN5dwlQ7s/51L2Ah3l2zgfasN+05z02eE24+7oQyntLSLZT/GoYdn81g7/A0JjtX2Mi/Wi8G63x3M7zlv2Ux7aMYVv0I5l37byLBqGHFtiWx/tPAg7xCiJjR9ada89lGrG35tszL7S2xBK5W7Bn+XwDOPHOZlu2b4lfpdt+Vcd+LlNKUYF21eBCbOQw75S1brTdbFUpC+/n9mwr+rUWbXgHrqWoltS3fJI6CQn1zf347GDPxEZ+Tny/yi8dhoA980Y7pccY0bCf8+3nbUTevCf+twhPvGfnl6SF/jVycqlTyhyDbdk+sxv9s3lbXUqv+hGhWgq52/BxcerXH7Gd+Ai6zgekq3tsTyyqRP5weNTxeMAW372QnnmTDvkWwKJvQj7yrXC72WjH96GMl/0UJyrnvdHXc0ORsUycHBQUW2NLPmrdqmBXZf4+E9/5TpV4ghNzesPciWz07DkfJ/o5Ef+gpRyIjYFBG6X95D+0UmoK2aWX42BbtnszRXKaMYzfyjzujOXQSNCa/sD3wsaYLexepB30BgfbZ/uhB5ChPf8OFbrtsL4IjZiC15TaRZz2230l/yfmTc7x5DG45S9+glv8S7o9x2GbnLiz25v6FNkZiJ/PixhIfGU1zl7qs90bF/BFJvq/FWzL9lV3tp/xcq/LOXWJWliE4Zvi3LdcH2ZE/qrhryAanSA59RfmKXEEmOB6P/XrT93O15/Qgm6XSnzYnPfPri0wLvbLGCzzqMy4LnM8ubhQOTddrOBMWCp2kcHSlKkHo52yXcQVPye+oeaaEP7XwMRT6vNrk21M0Z/+rN9kF9pPe7hkSYHaCUZj/rNikBOB1q194joaJO6kyjb3go0Oj4/K+V1zfV6UI5NqQ7DUKq9iKLUo6weBid+22ImBWDVvNtGhG/2Z8nTMfOjPMeQu9c5hHkc29OBM70wp7SBN2ylUlnJi/h+xtSH+cEKPrS7EIfWhK3KUuh1JafBCa8iOPfYSx2injGwvmQfHw1G5T6R9C7ZV6Ffi6d7IR4Z04l574n5Xa1W205ExhOfSpYhJcv6hm4XHXHdDtAR1jjnPQxN9zviHToJkWxZ8nDAjlPHc7rYKum346eOAbYUeyNRBAbaxIpVa5VKxJo14k+seT5fIAU8YnMirbZmYQ7WLCropo3PPepgNv6Ow0LlT/sOVfu5Dm+h/9HbbnSp+j+Qn+cW6YnNh9/naA4ow2CK/2+/o404pN1ueQetGtRRkiZ24Mm4Zr5TpR4FnW9kaY9lLHNgmzU2JN7RSjd1tX0M8PB6055koyPNSMfdvYoxsI6Aji7hZIN5ut7MO51Tm0I547ljPi4xtRW/2LDZq+C0yudgqMUpFQu7IuZrnokfWdLPo3G3ttiq19L4V+pD+BKExbkUbnJcNAXz3QZtdhKs2+71qFpgm6fTTJ0152GPiFGTFxGt3W33iQabKfeH1iH+RlLv3H+RKg4d2PR5ZJ92r8QDZ6PRjLjq7jco/vlcWcnfv30m2XADJOND5h0+fSOakh48fGZg7VR4s691O+dPUjz/+pA3x5M8uNwaoTlb78V7395+UX8VuGFQnMaX2hcf4tKR3fSH6qIf7B1b4H5UT4MQDou2416ePP0u0a634lgqLtxOLqu8+fCdvdnLZiJVNSvhcNJLYLA5ncTU/7Y5e3d/J+CocQ8vfJG/k6UifTC4OLHY3Yrsjx4ULzuOnj2rk80Re0r8DsZ0KFpBlVJXYS61Y1LxA3qRiq7r03JzIU4K1oRXkLHVbjM+GRWnbmKlMqp1y4oUX/434TyAnStoi7yJm94lBcrFvbIgy9Mi35HqJpTGhTT8yIaObCSb6UUID3K3VN+Ltpd2LSr8ak7Mhk2mlYvUSrm05/hMXtmyr4i85UDZ0BG2736sgF0YHktYAABAASURBVNlKDmvdkAIcwe8XAsqCXJB2StuxcEZoKBF6I9QTUxb9iASRoqmlzPezxpwWtEZsiT26iSFIHL0cPvAf1Q7qXb43ng6hDXRq7JP20NK250Cm6YirkxpzKPQZBFLgk7jIB+lneDb0VECh7kKbXeRrxlO+EZn3yKTmIg1ota35kGOuEW/6TVMtOWFMSWbfQzN2XKpkpAO9cSNfukD6d6ltG9O+JL/eRg9FnaErG+nNWM+cNObas2NcZ2I8I95upA+/BLctv43TGK+X8DYrf2apjHNAH1N0MMi9HDTaVL9o5xzVS/giY99QmHNYL+Ebuv5q0xmbRbndip17loJb/EGPTJ5LnoEL8uAvfl4tbo31q4oReGF+pa8DER2ISjDaX1tyvVYw9FPvgBD7tzBiulWi/tk+ZMNY6rmUBiH9mrg1HIP+a/r6lrZav35ze+1lY0ov4F7ZMneTvJsgsiXP+tIS1ac9k+CpNdc4R/JQfNPwLPXsmORDSLgU897jwn54n2EWofejspTI6xILaxQLu/U8kbOvLIe537xc4r/qt+cMTkqK5KcxF1rGI8kFqQf95YF2T1eXzSHGU97Cih8fGZdbom+ktyX/Q/yyPehvLntcSF8rIY99+Ml5JM6hM4hHoKdmsVFIUjBobynP9oZDWxN+4neQUl7aCq0D+ZSRHxD6GYEg9WDwziXnXQNDN6Vt2aZbE2gq1IM1z55lQlvDfk7Pe0UwZOzZ7po2eL+kjL2XkC5+lruMl/EaULy0N86L8BtjPcphL3l9wvR0qmC/LXr27KTknYZgMo+CYWOWQyHGQcNPQ7dRmvtoo57z08WyZyDW94ZMKq3LpPYE2+fGmt/QCWIv5cRzSspriAF7Hjfbz/zbJWzmydTLcbCf5OzoMssWn9d82E/ysWE/1wmtyKq8qwdiQ0OhJYf5jnDinb/Rjz4WXGusikZRdVUBVtF5W3JFVEJItlGb8595JLaUNl5AKVatpct56bM989KmxvC0Z2PvBolzkOGmIonYGu1bSD8GIpM6Wn0v3Rcf/UhzD733r0iUHdg19cQx8YE3Mqa/M6yx2Z/XbSv/zj6J29GlTA4CBlguSNkaWy1FJW365W7BxAMXPYHYK9CDtJ2604d0YpartBN3ZAMveic+cKcdvSD19GkuEUJ97IUYomcV/MNjnglaYGJMCUONOMVmJQZBsvIROKilKvHFl8ljfKW9qdsuF3poBd0gdUWOb+e9pEvRC8I3cqGnrR5SrqXPoWWz3WullD7HNnzjSn3im8j5XGF84zM45VsOvivftowfk0OxnU4T3+7iA4e07dkuVewu37jSAPbMsy3bUERJ/jRvtmm7NxpOBzphOcy02ddC6oWJZ2CWITlwUrct27TmPbQ1ZiopX3ymbeylhKrG2OZaNbefH8MblIb+qI8ytDXsOY6GzcjEj811YJknbWUj9Sc04pjz7BIbrZ/3YowU3SC6q3dBMwm6JL7stNDnOYthlMJYYFu2NbYiZ4TVsH0V2Gsg8yxQDIKCVpAwejjIRE6XG67MvAu5RTiVFVqUgRvZX2IQ9Yl6xBp2q+OJSKE35qDgRa9fNyIUEFPMD5h2IMpg0Ec5aHaVgUSgIDovoWj+N+wM2bTDid2J88fYJHQFJv7YN7TIRyZlEL0g9UAXW4M5cZ5O5KjR7/jocuRi1Oc28dNXxBVItIHxbaeuvs3t0us5pJ0yfnqJj/hJPQg/9zbhv/uBrwVpB4kjfQpKqTIoZaMgtBFPIxltbsS0MqljX2yhN/ix3fDVkGvqF79MDKUHps+hI66Ua4SWHI01g9PxIMRlo4nd1GPX9kxDoUGPTqM/VLHJecelBNeaGMOJNZ2cYkVFBuIYuW6YXBOmdKZxzqFbXCRoPQ/UR7v3C7qhBZHBrSTzfT/RoZ9CT9uUQHDWch5Tb5kHPYBZptCXYCKQXLOPrNGk/zNXvT/CflQGjP/4rTznpJ4cBDb+wxCbAX7tXpGdEn6Pby5jT4IOLWs2Yhu+Xaz02yZznPuxTzBKZja0N7XI/d9cbpgrIp8GdFMBXdaJ/J/yI0tk08fIKJul0n1YlXtUQb/UKkPDxFmMDChzrOfRTYljmgPvsmKLjhY9mrKdossW6kXESB8TT2XtMcab5hxE0IZfxILvVniQ7WfYsk4Zv0Hy88g6m7TIlLlsvcOzTZeq5K5SEoSOp0PENTH2wnby0OcmYy1LHZIKOQ2v0b+JcUwZX+lv2lOe2RqCKNhW6b6lE/ZLtbbbQrroAfp5PkBME3FFpSGfuRUf+UXzhO/IbDKHSpFjC0SnMRdRlIlBxHxifbKoKGuRsRF+ddE71iFTz9zZ1KpSKupFm7LVu7t32m62OrDonLgnrvnFLKQ1HJ9YcPr3D//SAePpZKtFRwIVq9D+jsXN9+DdTvkTy7L7Qup+t1f5sO+/yN1zTTluiyYWhbMwKrkPXHt4kPe7ngSLAvz8ww86IPfAoihiEvYQVkK92+6VXxfvT0gzRls69PPDvT7b0JmK5O/vVD7cYbjp8P/9oEanbGvLYuER349gy2RxT2jRjiTYxiXKYrP04R//oKJOc0aGYOb/J/FjX/g+3j/q8OlesXdkAfRut9f77//GPEIYW4irbwxyubvTA7JldyfHr3AAtsSTXwQP2ZaBhJ74Sn7FjG5jkEt+0fvzg9pHgN/Kxa/HVKzioorNHQvdlYGdGLf8V1EpGyc1Vzy1PICzWJ9fG+cn4rG/2W6VX0/XWnWEV0pRJoftZUKQX8LMuB/J9ZGcCR5JVTaLf2mbVi8t2zSkxNboy8SF/URuUm/0I7p0SSZu213enueEVltit90piauWwvxmMkFJPBS9PeUlERh+aMGJRfsTOThCb5mrIS4oi83ejA7tKQGFQBmdWmqPq9EOmQFlZ0zTiL3QQfoT/5X8oaAO0UP6Gf9Df5SwnuzQCH3ANuqGin5sd3dpB52s9LFuNyq1dFn7iSelPqDz1vvLOAzCuT364TLHFNUhlBI6CVb6Fyjy3UeYzxFV27L9jPF5K5Q1non/tg1yrOAVryPaiA0M2igH/Y9SjrhvlX+Ufvy2ca6zFc+X7dBew1rnpfprdv7iX2Zgnc3wLtuhfQsMP9dtD+6t8rrWTF3rzJTL45C4pP+n2yOuW+U6viFzjXaNt5b7766P7KT8ukxE82swe1trSuvWqOtN2yzt5rONWS3tlzBLPR1N9RZg/cn3Wz0P/W1dj+TANY3BSxl+yoG0fz8YUa3LW9GtZa7WeUbMM/NVHkZfo+cZM8/4KRFXPg6kHXQa9lOu7UQutC7TGzqfG2u5xnN9EJuB3rCtbb5BnDDmjxRDNrkIRru/pozGG8q8awVvEH1RZJ2Hdf1FpRvMifc15f0GxFZ/ny6Vd+FNXsY+y/0wk1xOfBfJx0Axjg6DMvUO2rZlz4h8wwdkaCXFmxE922f5Fj+0RmnzDg3txDuv/3/2/kRNchvJ2oTPMdA9IjOlUlV//c/M/d/c/8xMf92lKimXcCcx7wGdHgzPiFy0VKm6k8FDAGYG2wCuSJe8yoUXIDb21IM0Ugap26u8884Xwu+AzVZU29b6J818d8j7pRmD1njvRsADhUyRf49UJq7xTQCqA2I1uTSy2TOnWpVarbBXTuxmfMOPXNqZv4Vc2nlPzximHoQ/8/0gtGETv4am2CM/eIR1KToiazq9hFt+2vGFLuyPvYwv8cdo3rDwATH5OE5HTXxw3ehbGV12ctNlG33rbq/1wYeUluP7JVdpQx6fm2yvfeElng1G4CVEbxDZDMyS7zt8W9rkZ7435RtSfK+yChvDWBdj2bXJmdojpBY5rmdGLDlK6YuMKK9wky5t3KaKFH2TP1EyXOMau/Ah+/ThJKtkxq2TT/GM0fkOmI+kqbfQ+3BLaFE+Oqdcn0VGbdBTi+zI44UituSB4sluI31BGPErcjPfo6rie6iSa/XL+EArqdTKz5iKzbStaZrU2iTb2rZV3xneYZDSPrMAE7nYeeB720IuB/N3OvSR/JeVd+bciuVZIXuNpw89DMKzUiIvy8Ate+13S9XIU3h2KVvHj32Z+lPEjw0rp5O7wNr+RG1FRS86O9d9HBt0vbDF9h6R32D6vAyj9xEiPU/98U1vKdc341sA87p38htshK2nQr/EIOIR7Zl25tHC9S/txJpFh8a8Tb9Nh5SWOX6M+BrsOZGPiZR77GW+tK4oApt8fNx0mvhThy1plSg33fqzctbj0KfHzejIeTixIBKkPSS5doxSj8foTf+OwUDwqEqULuSALtttO+ROzlNusEu2VfSL32hQkHqQerDa1Ygr96gBri859zf7nQq7nPgjSqM/sRdNj0Bk7OYYMKHQ35V6+nX6wxr7wkV2Zo4kP8fjUUHWEg6sJ0TOtgpot230kDp+nHlOOXOviK4+dOe611kgm7Vw/m3Q8MAcLXEM7HyzHrUhW5d2KLeIbHBLHya16dR1W32RDodJZ+5tC/cLoT8CnUPOswNxHuBXFZT9nhjS3vSuZWx56LA8ysgkvdEoRU/yV424iP3MIl76SJYuIGWZanSSGudjq1Lus8lzs8l3aeEeN+Nzm9pFto91nazt2PgWPrpn8m70BrqUuedlXj28/6DcN2dkc80JX0829NBHbjI+tKnSbSC5ybhFfO2Lu8Tjckgq+4p0SK5ty17pw2kCp6X0T8x2Ke3ojXywMCYL16r8cjbzcGE+5roltoesUVFmTt6xtpbyYSwCS61KBeyGhAE757VkvXvHuppWf2d8phYXB3BP8eLSAynJ9tAVf8R2vNiiCo+cjKE1+T+P8yP0yB6YO61hv0Mh1ozNmTGjxTLdok7QsXM8sjbHvX/QoVVrmg6AsT1zrnf6RoXFeFBZ4rNLb1k//QnMJb1680b94ayF56Az42qUTeishn1uy2d4Z54Vzg+zgiNrk4d20N3hTvWAkqqmdjgoiUyy8VDOxMeg/uvvMouS+vGt9Nef9f7tW3Ucu//hB9nmRF40TQcC6prujnrA5uGMBzyYLWW958FfpNfomrCRm8+Ec3d/+pOqFZP5LDc60dd3B51aV/37D3p4BS1gIFuVjiysBnLpnAfR/KqXwfRPDOi7B7JwVPvL9xLJK/R2JsuBxd7jq1f4Jhnbh8OEKzgi4buk1tgnffjpJ5L3XuYvPmaxV9TLiEvkZiIls6bv3mDe42Wmk+i7779XtaZisEgEkuz4VlUSg3kmV2cuoJ2Hts5Efv/zz0KtshmZTOJXr14L5YgvWshT/9Mr6YfXLGy/kr97peVAjlCHYXV0RnYhNtkq8g5Rjdz1TBQgtvAP93dc3A6MzYSPExPkQbFnWyb/qihFuIyKrlxQjm++g2Cw7VYR2xif0e8oY9O24n9siglZ6AugEjc7/s3j4kOdk9jwIx+/qtqwZ5dm5pGsoUu2qlafhq7WhpwuW2ylf8Z1kIY8c2Q0PnNIXpDv5C8XLwZdDZ+E7fS01xx05BYJiaxDAAAQAElEQVR8KpcC27IdERnfwo/9AWTTDjM8BDX8w0YHC+PtstzQRQ7rgsgHoceXjp7RtlOsMV9oMvlAx2DksHAg3xwxZ9lrn7RfROQZD+FTwwdVQ9SKbRn90FGmip9g0HzRm75Ip+8A9OEO/tmmW4AOg8ht6FQ2UP1n7slvIHx+gk85Fd8/xf8NeXZy+DJ+Q1PfVI0MZHD3GMQ/0GHv21b/A7n3zZVflYFtRFN+UlEEgk8KwYzMeLil/kX76IDkvqT5j9xj+h9p73+ireQ4+CPGnvm64SP/4vQeHwn8zoS97a2+N7nR9uWe/63+PzkD41mTBNR4UNblGfnx+S78PWbej5btOVvrZntU7LVMI+8TPc/qaTyDPM93nnED8zye2bmJ2ebRd0fBN9uyvYmM94HouBIuldAG8g5xS8PehfSkiHzH1yD1T+FJxzRwM98KNoT0a1C879gesa45xMBV4VoPfWEcrmQqJocboiPIt4EAtuxVp+00rzD9OuNpW7av9GslJrdrX8or4+VKJ8/BchmDmTIwtuJXeLe9ww9CD/8pFubDhnXh/yn/kZb+G2zLXrHRUqZvfAsynxM/nzJ4+ZcK+chU1VqnlCxtYJ7YXnmSImeb2rrv504om77Ub5FvGDZ9Qfol1ZvMVS/EzK3CfnN8quFn5BLHyBn93dbvJsX8ybeA8G8R+Q2xt/EJie9ayaH4XINBGC78otz25CjY6AudOtj4KRfGPWWnTF5T3/KaMv07fWxjZwF8VEc2/TplMPpwKGQorvtt+8q4VNI3uDRHke8HrUqtSrbjwqCvh1qLLzhGb+znnBv5JoatW3wPtKPlO1Hn/BxjwXikX3TYVjX84buGRQ74wGpDAzYUILboG304L5Mz18pLCfuze3IfexHcytTtpzHb5GQdbpF+VfG9EUFjr1qT7XGdtQt+V+c87sRpWykXvhl1Ogbxd0tw6LbRJNnW1s73zGIsIg9Ht1voG8LzsJuPSGl9PdJfsmwrW3SnzHl/vuTe2Ag6cQXhv4TwN+xlNlrKPf1T9cjalu1PiV15pFnCVw56aUtc4dkeejudTJ8g9H6J8VNl5D4F+1F39Cx9HsNuxtU251rmTckXu/3GZoRzPQtS181WnC8dv1cyc+5SzzXNNvMutHVO2PGlhujCubLpsz1o+0O/+LGn/ZK6bdmbH6sv0e2beLe2bcwEGucBjc/u0deJO7CtLbf2o10SIQ+bG21/f0w9vm1IO6BNnnpwyceo79qrzpzva47jbGgSdiB1+onN2Ka47qEvXA+C+Jtx3OMqSMUmJtAvMe5L2E/2zBPnuQNYJXvtK7bbfnWZgx0fF76L55o0s6CbeufaZZteInXk4WLbNjqjt+BZjetea6mvcmKzrVaPtE7f4rpJT+5hiwp+5p67Rj38BXti6+Q29XHfoJ1rO8Wzu+0r3V7r0RXYyX9X+kffECRO28Pm5kPsbPzQqppang0u/m9+okjxLboDe9Wf+sS6k/1oX2wu63A8DluJc0BW6LBHHpLn2I6O8GMrvMBmTpELsqqrjD30iS1+GhtUlRjrwks5MSZH1nE68ysLk7HTiT36l6EzvaT0X1ES8TYWgduxaeZvWc4K5pT0XYAuW3J2Zp6kGd3RGXZg8sdw07ercd9miKkvsskXAgvXvwW/FvRCYo1oGfyFTn3wGTP4tsnRrHessb1/914Ppwe5HJMrvNY7sp2YOvOHKHSceK5TCXWsI57UI7eKqjGu0RE7ltXIk9hGLpELPfGMNjpsSwTgbqTNM98ax4nF1m0xOrkYzy8YLPyzreTfFR+6bI8Yk68za4VLckuc+f8vV/JDHxlZoX/RsJH/SvIE7Yjd9u6kaZZm1gn7m6OW46Qzz0o9C/uswS3EX+hoxH1gnbAdmj58eI/NWfGz7rNAys37zAl+RnhCMAtwYgAnFhH15n4sRPrNnfTdvfL/0i36vP/xRyWLRxZ6P/CcY+Tyy11hzAQrFpbz/wh2J4MkfyQKp0cbUvYxqKlYWlhQbcc7HQjqw//+UccTDALr6LnDj/GLYRzPr1MnFoOj//DqjgVj6e7f/qz+0zv1tyzikqSYlz1+vUukykWL0daJxdnTwwMTZ2FwWRQlxuXi0IIPWNS7n9+qODnSv4dQST42iDn/j97EF56PBy2ZeO/f6eHdO80fPqjwf+1SmvF7uiN3UcIElKz7H37gSA3fxNbJy2rWuuNicHdgAFnUXn5mgMD57yy6I5PBi/+tkWj6KclMkPB6BpsV/gODO8Un6D3AZmIVZeSTgwP6o2smB7r4MNRxaHd3GvFRt1evqNK1q2dusJDfOclOxHtigi/QityMk5g8RpahYxF7UXHBG3niBKrjUR1+fIpM+qTemeRpJ5S17HLkWajPvxbOhSm+FvPRVWrQg8hs8tFh5ltPvCD0zKmUwZkT6kSs0ZW5Klm2lS19YvvRnx6yGj5koTwNmzlEjlPfYHvosB9LCBJ+iJNXZCDwmFcLw3YC54H8K9rYDVJP7mxvqq/lgs2ZubqQt3X8worchn079S9DZ64kt5kL8WH4vYYtuVbosiWe4NJUkgXckKNc21cm6V0GNg/35aPUH7/2j/N7s/SLc/Kt41dlIBP9Fl+l4HcW3vmWa8eG39nqv7L6f+QZtI3O1+Rr79/X9V+lzXU2WK+1oT1nfbOScuVH8mN0tF3A3Opg/Oc71i43x497P/qw5910+4JmvNzwBeLfRH5FBn5pnvcj/Kn6p117qedjL2v9WynPya+cf8zxOfuhbdZTfw4b/1v5W2Qgz6XBl+j6JaOx7/MlNp6X2Wv5uM7rCt1C56p5eS+B8FW77SFvW8Vz+IH3n/FuTl27zV7ldiReRZ7StnzOvFeczuv7SOobPX0LPUHqL8HOs//z3Lx3Bc9zV2rf3vnW5rPHeH6LZwU/Q4ythe8ZM++AQWcc7Gh+2rHjU4e3UVMf/Xj3yntS6h2Z6DiP3J3G94S+67P13crw8q0h753pv9HXMj48ReSDlf/y0U4/yeapAPsdv6K/8V3AXnliqyrlP/U28S5re8jba6mbzV7ptm84Hzc7NvNueubdf+OmvdVTRkvmUcqGzpShBzkjFt5Bz7zbzujiGxXPJB7+hWevdXst02ePbX7Fj2DPa9NBje8OJ8YtyPw2eYicveqzrc03S4rvM7G0Visdvg0nvjHWp4cPfAY76cwcih66XPf0tT18t32lS5axm3P1zAe4Pr6/6NnN5Sf0Bdm9/GYzZWCXbMv0eoRV1XS72ZbtKzm5CzZC6sHW/tIy8zr57cw9MXor0psPb0/aoT0HX/2y13r8OOcbJEj8QWhrb48ic+bM2MaebXmXO0fC6zmRasb+jK4D86Ggh2Zb6RNEf2jBxk/9eax6bcMOKC77wvVl4Zp6aY6iapWxTDvg+yHjmmvBmrfMdMkOby3ttd6Zd/rEZvvar6pGvaro4R2ovrB3xqxfbNimf/p+LByZIBy75AvWeGflnAk/150gc72IO7QVmQuMFLbSjp4vwWbnOdnoCf853kazvVXHt6g0Pu6T8ZRm5sfUDlrzF8mPYT/qs831YlbuAfPN9SA2XsLHWp+nZFaswCb7aT5pZjFkZo5tPfpu/DYaotpjo0dXzqHoybUxQmmLOOySrvA4a3WzPaczIvEh5YpIZZzX8V5pX3/MOfRU78s6OnPKtuwVL0t+zOnkL2O3XMavX3R16P1S/7jXSrFXe3ZK8reSf8HR9LkFJHbbIy6q1912EvwRHSIyGeVH2B5ytuGJ+lM/Q7X440M9R4n6Cn20JR8fEW9mio0W8FQutFKNe1Lqj9jkojvXaNE398rGc4q4foRvDhU6JScx59yCmAdCkiXbA3pmS9+NnHm11WMz2NqRc3k0q0oTi21nngXEFt9SP1/mCaSxDzrPBbkGRJdtGU5dytRpjn3UOeQ6E+S5ZzB2h6wzDHrmHnTEOT7ueUbK6IaylZHJc9WGA+sjuddVa8QwycQS+SB+pQzM4QqURc54b+ide9jpw4n1MRbd8AXS2Pf5M4Ju1vT6oMP9Qd1871dXtZILJvXRKQd0PLBeFL9y7ckzA6QxllmsFfOvLn5O00GN63C6ZU7fHQ9cY3nu4vqX71O5h08835atcf1C0C6OUqze3bEmydrV3QWtasjlh6x511m49455xNjGhzPPEMGB96lG7hR54irGP9cGXTY72qXWJih8N0tnaufTrBPrbbZp4TF0E8+BOBKTbfX8QWcfYxJbR9bB5jz74sdCvuP3mXtQck8XHYj7wDrn/ZvX8qEN3esBfQUQciJepObS3fFOd9+9Uf43urHXoM8/vZfw7TgddTgcdcLX+IA7yg993757q5/fvlPsL1zzor/0jpVzHlTj5Jv71xL1t3/72/iVq1sTtyGd/v7zWEztOPY2v2L9+YPu2506ye0EdfgwawKZzHcMSE6OEwuiJxZ1cwNbcOrMgmgcERNtZhCysHucxTru+/H/EiaH6iwwEocSlF7dEQwTIWPNKvfCouPdd9+pkSTSrjMLe3KTCXJmspxjqywzqEECtkUSTiNgkbTDYSLRx6Rx0GyPB4Fjm5T/RHJ8fv3992oM1ruff1JN6CdLnQFLLghYBxaCq9VY1Ewij8R7vH+Fvq7wOzfsRp7adKDdNU60N2804//p7z9d/LYOTEDjSWcgsnicSZQYxIhNr+413d0pEyK2R946jrB3+MGSMvnHnstKnmVrQV+AqFr8pN2ZaOZta8kFjVgKOVHmghbdR+LtySc6p+MBVkZBGnIompm0NrrpEz6klTfscyGIb9jJYu1EXGkWuUsuBF2WOvPEVOK7EUhcdWkv6E87wLiqtaE/sh2eYjtzJnV8FBiyOGIzFqONUtpYQgX+V8nwirJaQe5qVTJYuIjP6JM9etimatR2hb7FPexHN4ig7RRCeCC6bGjkhc7CyICrK+jEbthT/uUMPtg0kNj2Tk62+m3ZIVRrqE2NRvai/9Cx+tovfoX1NWiMTasaXYYOxlH4uhIWwgDkTsEgbof48gzSN76gJ+PS0966/F7lM25kLg/sbNpmuLyjfGF1XJCekR12f4G+oSr9NgyCOnn7FFap3++42f79LPyRNI/BwyHKXISugLQNy1ZC+ofvmz9jEuPjcCDlhkG4HL4V/4wMbCOxL7/Gj32/rT76b42t3ObCtRxSl0Mm6aX6UhGRj4Dy6Pui+YXsVe65+kuG/xj0hPkp/DG8/A29uB2iX6t6mzsv6tkEniu3TrdO7dubzL7c8/f1vczvWd/bTD22Ur6EW37aX4iXVIb+hSoitt2/bY/nnNt2ZP5VsPm+L1/03XBeAqzt0nW9BoR2wfZol1QHF/JXFun5MmwrL/wvKbXjvFR5pn9JaEffcrIjfba68Gy5YROuamOepB1eyucQXvAc75YWuc4zf5B6+HbJoIhzw8J7UmTC/wikMmN1pdMeY3glPK0M2cg8JSt9whu2iXWNN++IvNPsHv/qYwAAEABJREFUZDu5uYL3lmqrzMI7ZqctS6HZll2quqARV3mn6Wm1kwfbyIPIUle2+JqJl/oz6PgTO7esusRQ2LfX976ibIUflHZoH8dmm28CK922bA/V9lqOxs3Bfp5ne/QvfLGp08/2+p5NPb4v5Cx5sw1FQ36bCykjA1XxPamYkRfbwoAlLbeApfRLmb4bpDWu8AJdtoVvGy7LjbxQyvjHWJx5x7YZW+zFv/QZoF3IFHk8M+b5GCfkbKvzTSX2wot62ymuCC8Y/Xc8VNI30Unm7zBNyhwSW2xvoCmXU1xhY5c5sBHsR/6CYps2/DLxjbrUtjqdWtX4vkF15Hhfph5/g9SD1IPUb1Hob/Wob/AtLZy/Lit5MWUnvx1a4JJWWPYaS8df3WwLfUJa4NlOdcC2jM4gdq59beV7RfIYnti2kurI98wY57tNa5fvJesQjOvvQu46iOyGJT5jP+348SmI+Rk5V1PiDmxTb+SjD9ilbCkt5tqmm3nVL7Zsj/Gxk5vLeUm8umxEP2KJuXJTa8wdbNq+SDxXfIon2b5CbMnpBppj74xHkEbKDcmRL3GFF9hW4VNgJ4410ats2gv5mNWJP31D1xdskQ020X09tOj7Ul238p34QruFvfp7S9/a6Wd7a17L4rywV3r8DK7MX1tBt5gTWfgp8jx0J8XMIRKb9RB15nJPflXK35DZ24182nERXcLXLCSndPSHfuHvr7kLeRp6kS+tuUk7GOLQU8842L7MAySph97pr6/cOnEsXGvt1amODjs6g5WW9l5tZII9zbbsFXv6VvfQufJtD3LsBml0/AhSfw5r//i0IjKhpfwcOjEFq/xqu2PPXusr/Xkt9ioT+RXb+cXCSS4UF3RsbLEMTQzsqnebDIP62UPHrwhl7qVcmGtSfNhDn9gi95QdnYEZg7W0ot9jbmpsw0tiDc3O3OvM84Xr98y0X1TQJq7tQ5hD2hRaLv6mvsfC+RIZ27KttGM72MulHrmU0WU7VW1ylfMFiu2hh+p1h6KOnU7uYV7pGRIbm/iW/rl3Ja5O2/YTudYyn0x3X+kWf8ilT9DhBJA1oMs2iJK5T9jSwr0mzzDn01nZYi8xpZ4YUw9CDxqdWmvK4mpkkqOF+2j8T0i4S95mYuyYLXEAXecPD6KbXmWhknUNhdWsxrMOKvFjUfoepoPsQrap1VqmfTwcNbFm1tpBJ9bE4ndsD5+Sj5LE4nJ+QBd983iuE251ZTOHQl9VU2Abe4vyD6wesoYVPrS7451iiyb8PvzKD+rybtCZ1zNjF7tBNM/kL7JW/trok3YnGXZRjR2pWlPFvkvv336Q+UteY/uE/eRwIjbDzyL0A+ugPQlBQ8rM4yX2WYOaWIchME1tUiNfWVszeTxhU8QQXYhqthQb/ce3esf667u37/Xh7Vt9+OlnZaE94GFf9+Q1/2nnhfW+TnzF+Nyxlkh3cnHQq9evVa3k8sjHhK065xeLd0ctKJ1/fqcJi/d3r1RuOr17p8NJeneQ+uUXvvfMr966epOK61Aj0R+QIz6ZQDuLw/ml8OHf/6wDsq/u71WvX2mifHj/Tu27V3o93UtvH9TvD4qDd1nUxakMhBxNWn+NyiLoTw/vVaxs3/3//qIk6/ThvU5jMRlp7OWXu6Z6+Le/aKLzOf9qE76jh0OBaBw+IqdLu1Up9QOxZ5Def3iniXpoP/3Xf4k1PBXKi2e1xuLp/ONPIll699cfR/LOTN4sdip6JB1GfO/FtVcuJlCZeteRAZiJ4Uy+ZoBKxcbDu/c6Ho/KZmQT0yEDiJ4z/oceuWqTFhYrFwY0ODPJMllsyxnM1lj0P6kzbnbpME1qIBN6nGiHo85MtnY8qA6TCpuGL7aOzgfylYmaEyLpif7EAnvsfejFllcMosVYAzEkdDL+z0y6hZNVVWOyxn787dhQ+iLTmdg5URs+N5dalaYDftEW28JJOHwhXprExMUkFVD4PPxGV/RBgs88ROfx7k5ZUE9fpoSEf6JiW40xrTZJ1MW24GPatgepIweZulOoWhs+2VZd/Iu/YotsEN0D0IwMBXtHR8lFVambttQ4yTs+GrKdIxV2+7FOE3WJpaeqqqZpOnIDZPJB6RcfSaw64yHHiNFvuF+w1yrnRs7Jdy4sGW+hd3AGf9S+QBkiOeE20Mye3kHq//pIJBtuo9noKW95n2pH/hafkv/G+/0ykPNsw+9n5Zdrjm+X3mPK7NoX8n/nYoRMgJ8rEfnn7HvHdh7syanvWE+rYW7YcTbSVu5Yu+qFq5Q78tdUc+3e5KNm34Y+SF9QIvKH3P/V/f+lSb2N+5fq+Xy/W0tP22ZuGiWfAyIv7LnebXhB5Hclx/bewNe2931frj+Xn5elv3G+NgP7/H7UF2be1T6i/waEvKyfeZeZePa3MXSjc+EZPu8q6ztSV43n76dC2zP/Vj7lPrY+xa8b22lveNTwtBbfbetzcvrM1nnnWfi4e+Z9K4i4bdl5d0nrKUxzA1W5aKEjeoLQNsDRho22lRs9ZWi2ZTvVa5mGbTXeC4O8g9olg9SDqlK20LYydduyV4T+HKqV6qa/ZOmCznvXVhebbTV8mclVeBsW3p3z7r6niy267eiTbPMad3t9ynv54/ukXTIQ26Y7Jc1n+4a+wbbiR5BfVOS9sbWmM/N770cht6EV9lCQNsVlN7ZEv4V324NaNWWuhRlfgtRvEbq9xhpefMhHNPuRFvqWARt6WQbb14PoiIw5BBRKmZjyLjz0IR96YFv2ii1G22FdYdMGWwySx59C40Pq8MfMA9qMhgKaCmg82TvXg3y4HdeLQvIy7q0V6gLrwLUk/1WwE99/4vdIJlrKVh/n2Uxu+WDL3IpPg04dka/eM7b5tWrKBV+qCvuTJuZo6jY2N92WxscgvnnoCzeXx/VFn9kSRye2wp5t5kwpW6u1TP0WdhySqpUy7kFkXF5tjoERebU+t3ViX8DhwDc4zs2chyc+sAer3o4exmvkIvosD9+2UrSp+xGtnvfdkipylCLmfKdaKNN8Hoa8gerYb9uDiI+PNu3IrPRPHe1VrnMNtte6XbJ9QfK7KNendp0XpUY9iG7bKb4IsdNHHh/F0w5CsV/W1fGx03fD5+Rtjxgi9ynYT+XstW2v5b5vbNvekz5b70/8Xoa8ybFQY3OAUrRTC1I/TOu1szM3NiA29sgEo3E52JbR0a/tutTWIry1djmSR1MNKF7cM+6n0wPfKM9qjLmUa8Iag36DbeG8s1/WaWIKYirnSfzJ+ZmchvZr0ZMHbOz12JbtQepj7L4m3vTbMFRwSJvisndsBpcmtmpga6e01z59Z99eabYv8o7oMwg92K5ZjyKxW1yb2jTpzLUOV3a60mePx36PtVv+1hZ6Ul9t5tqZ8Yo9sbngsW/zE9KT3WYODApCsmxQbVCK+qg8OSCP87l/tSplHuX+vr89XW3TP88zW7tVDU22x/0ufW0PWg62V/spIeSzCRRqWulaY6QY9570X9dFMk/6oHXu9aEboeYa13yqYw8tGI3tACHvKc/mJ0SuA601HfiuP/GMcDhMOhwPqrbGsql5qYxcfKrEhL4HFngf3j+MxdmpJjXhIw6Yml0iwjUO1g2rWS12LM2d5w/WbTr0TrKLa4LJZ56vUCuPvulfY/1uIQ8dva0dZKNAQu+ap6GTdvbogjPiOxBjaEHO98zTnPOSsYhUjyWN7YF1raxljbjQnzlwPN6NhdCe57NzbGGXXYkBX89cc8YiOnHEvzNlkOtclFrxX0rOCvlWTVlEnXkWFtur19+pnDmH16g/HO50/+o1cXV9YCF4Ynwy3xJHyuT9TN9zcgeyNvgYAQoTV8MmxIXnjgdkXrFG+Or+lY6vWFNlbbEdJ/l+UmMN9QH/P7DW5/Shb7kNu+9Y1824xlZNTcbHI+uAH8hRTQ8YepjlV3fy96/UD5MKZhKcX7ueuci/YeV4dGYAqjUl275jgYrF2DysRJkbjnDxqJYELJoJmGzI0PrppCzMuuAR8InVa1nKw/x28p1ZQMwiX34i/p4FZWKWGLi//F//F2XpFH3oORyO4qzW9MOf9fbnn0Yi/I4gvEDualVqBJm+ItDUD/gQ24IXf20rtjoXOsk6TsRCgnuAH2/+9Cfd/fADuSiJReqHIzr/j79ovm969Zc/ixGll8bNb+EE7OKPC3IeWAv/lsTIg/qwZ8u27r//XofjcdSzwBu/zsRzZiH5BDJ3Qx//iWsmqqyxdXTNTER7JdiWCxwmzdg+Y/d40dvRw/k3/BMyJEOcY8rC75lQPjCWnZhjN7k/3N2xCH037ExMKNsJTUt8R2/6LUyqjGluDCmFjG2NUpScyC7yQ44hqlJvNcqiLmTDt3Egg4p8XmSULTTKxKfW1IhjQs/EPLOtak1DBz5knnRKsZFtGV5DrlUb8YZvYjYuFbT4vZAfkqSZk6KnL8xyDfn4hCriRRvJT7sKHsSc0Gt/5hT5Tz36tzL1yCA6dI2SuGyMCx3DRuqBZCevq5303SA24zPF1Y/UB+iT3naNeY2LyMRckriWvvQd8s8dwg82Hj7OzLlqpVb4mfxsPOxpALoB468g9T1CSy43pP/g4236px0XN6T9r4ycQHv8xrGY3NmW/Tx+Y3MvqtvPyReF/tsx/AeN6I/q1x80Xf9ot7ZrW8qXbIcXvMT/HD19g5fkwst16SX+p+i/tN+ndH7j/UMz8FljY358VuqbwLMZ+Nz193P8Z5V+I34mA7avz0GfEf3Ds4lE2zPVvrSt4pm8taYgdd1skV/yrM6HihvWR828c4ZY6E152w49CH2P0IL0CcLLR4ll/04AIzKfAiJjj88rFuJeGMciznZFhGyn0F7fIOwPu+vWwjvGQg46uei8d2zYi4+PcPTZyj1vq9se/tgl24Ns6tG3XOPN+1l8T4nCIZX3rND2WPmdF7INF9FRhDYqzxzCi91lxLPZWP3RVuDfQtwZi6iwV0b6BqGl3JB2ZNNOfUMnX8lz2qmveOp77HTi2MrUb5H+QVWpVY2xu5WxVx9tD74+seVDnI08wDSSvBuTDyof7bET3xKHTR8kbPNKn/FYY4F03W3LthpjW5RMRFWhn1yILfpE2jNXaOIr84FK/LDNe/YMFiiia5dHba1fqvQxOksdn/PdJv5Fb9Hf1WRb0bfAXzKOzF+xuTjEeAqQ/hTrjqHkd8HPDrKgGr/zjSFtVA6dLqtx3SgIdux0PmctIx9i23ixS3NY63EmjV+B6FiGnq7YDj6tjoDyjBkg+CRW2tseP8MbQH/KnO+2Rx5nvsXlu+BVHpn4EUQ29OSk2kjudewGDR3hB1s750lsViFvjVjCfwlGLrKJ3y5yPynfpyJ/4jtKyvAXriGd8U77ii7Z1nNbZKMzsaYMNrnU6Tr6Js9jrkIIfZNJOXTEJjwlzwPhPIXxu2dOQbZXf+y13Oiwnuy2ZVsz3wpnvn/15J0Yl49wOQ/pbey4zBjM9JuhSLxycjUAABAASURBVMlNKukfpH6L9Ov4l3HZ9KcdemiRty3bnANLms+i42MQpr3Kp/5bwC75gr2+jt/B5nd4ffiRvKwILbCf+mSbXK0yPXrU1apU0LGmMcehr32hYD/1YetCTxutuVwMoCKkJ4jfIUSvbXKYCROKhq3UItOf+N1llaKvY6sPXlfGs7Vp6Eg9349troWDvyhbRz7ll8C2TP/Iplyx+pg4Bb+jO/zAXuVNn46dIPQg/thO9Vmkz1NYthU79lrv2LI94ks9isLvF1sd/oqMWw97wGVVawOmPuBC/yP6RYfY7Nigwm6bI6m+8CMXgum/lpbtVK8wvH7xZSOGFmz0PvQ9+rjJpaQrcXeZMTa6xNYhBlm7KOzZq017LREZu722IzsIHGzLXtG5JmFaKWFBrxTYm5X708TajG3a2B/lOm9iM0i/kpV6qzbmda6TWetYUNyK+TauQ0/HQJctMvbqS673IRs98bcoozf6sp4VWuCKP6sfttNl3FO3ZxV7pYVhW7ZTXcvO2HGPt/hzPdJHbT1Mh0lHFu6y7hKK/Wgv8QY519Ag1Kjg2x45HDztNuxF1g6fHPCMkX4L45d75YgH8egIYtM2FA29hYHcU6I3yHpR7rOkVqk7l27i6SyQZm0qtqKzIxCI/h3MnRr5FLqLMWmMaztOasRarZG/WclxruED1/74gbxtZcs6Y349O3OvyaJ9xqaxHtfQkbmYshNbZOIvZtd1w3S+oKM7fiZee9WbevpOxzuFl7nQuZcl/lbMK1lT1eBFzXR3jJiqtTFPDb+T20Y7fBtKWcmVVbKb7u5W3QdkDtNBM+tmH1hAn1iXsotns1mdtbsobrQLHT3nB/4mNpWVbSGZka9WiC5qFf2lA+0FtDNjnf/CcmusozJA567qpc66Z//5Qf1v7/WQH6i+P0mnRYK/MH4Ta2lZbJ4YE0yPc+mIn/mHfGKLL3XSWZpP6qz6v//x79QxQOCWhQ09HEpttiq/7GWB2N/l17vvdf6Pv+p9dc0kdUw8XO+Sfj59UH4FXCwqP2jmRF80BggPDL+1gw7/x//SeSodWfI+3LOSzclxx0Cd3n/QK1a181Pl/Cecl/wSFqUPd4V9FnlZpH6P/vxSVvDu7/EFvSKBqCKfxoLwXDqi94EF6viWwc8DWycuVRsTSPGXieUA+mt0NfoMOheYdz/+KGawFgb0OB2lt8SVBJNfZWPwctItyHZ05EQ7MiHO2MxqfxZl53fvdXr7TvPb93r4zx/JY9eBOKe7e2XB9fD6leLn3ZvXYjaSJ4Jlj/ozuUgOottMiOis41ETk+ucifbzWwkfgpwcTicmF0pkW61KmZDdXZ7a6Je+84h7GW0R88PDh/GvK5Lrwn/bSlxn4s6i+2q/KfE9sAh/ZhG5oS92wtPYLLkg9SE3sxB9ZuLnhE4Z4BS7h634gRukek1m9GRhMtC22UNfZ2xMLDbt8DBFuhmas84s7GZcoz8+R+fCxSsXnEJ+OjBu9Il+inWHjiNqnEyZuzN+hp8ydmqaVBd7awch7iGfPjYOSEMm/sYWzcvucT7Eh/jYGY/ojZ3YuAhdi9BW2T70VWtyNWFQiWWmPw2aJcmy1xIh2YZkWV+32fQYeujXQdHGzkIeSKgIAOK2R2CPjU5JjhRQ3e9o+2qf9v3/WPUtmtvyj+XlN29uM7Cfs/v6Xm4/pnv6b1Hf2/xU/TlbL/n1nJ7n+n+j/Z4Z2I/OVn/e3qe5z/f5GuqmP+U/ot/X2Pgm+9tl4Lnzfk/77Sw9r2lv62vqz2t7pD6n65H762rP6X6O9pyVnE8bvob/pfqf0/kxLc+OwcecQfkHHp6L62tp/0B3d6Y2L3ekz1d5Ps5z+aPgpuW2fJS4rRU61kfjrc9TCds8OpdsX6FfvG02KHnXGy8OeXkAqEcrdOp7+sd1xMbehz+j+swh71h77EXsNZY9LfWRC3ipN95t0k79kzDc9KG0/ZFPnQ8ogSN2A8GzrfAX3s1nPiwFaQeIw7u8p7LAZBevPaeQP4nOC10QIduyV6T9HIzeyHf82fgdHWf8mfgIY3sjD3963nMvtLx/5iNN42O7bdm+ym4V+5FmP9Y3fkp7pcdu2oHtqz7bKsZksyM22xw/3ud85wHh2NZhvCe3p7qghx903ilHScybxvhxJucnvg9ENO/OM+/rDV2RDSITZJ6lPaYuleiwPeyFH0B+sg8f84/4yWXmWee7UMpNKH2CrZ3Sdoqr3tHYHcJNnw0zulM/HCa+5fA9hnf22Aj9zKLgPD68taGhM/ZBzrdOHiJXUTiC6kMmBzvErj50L2pDqMOCNnRQZY+OhTm9fTOAtO6I2pZpxY9WNb7h0Hxxjy4750ls9NE3/bcOhQ7bsr2RFN3rN52ZeYON4W+/8tdK5J8itvplPqwy69GO3Mf1yM/Mkyk5zvcu6ukfJPYgMmmvvdej/RjPgr3ImFwW9EjYq73Q03f8Go35l3r4QepXMGaZU7b5LDIr39nmcf5OOvIt7nA4pos2W+k3CLuDXRJmY1Of2WzLXmNYyG1ykNK7fl+iZxPfZFMm1mDjbWV4e2x02xdfNsrHpW3lWnbmm2C+xT3wzVCyxPxemKcmdnuNJzZgXPe0g+QzMWa+FdciO/1XMXutR26loJkxSZvTAtLKj5340bheRgeMsfdVaNR/zSGxxM+gY/8lXSvv6fnQ8SFIftb+y+je0WM/+t9qGt+lk4tQg8gsfR7yOfSha9VvW/tYdbP1oZ+5Bz3+5wc/Z+YuGYTy8W7H4sf0PSV6EkNiqdY0vhky1raHLxmHQF+w9RHLwrkzD6S972bjDzHsaS/VY3OPl+Reonfs2Jmni1JPjmzL9ktdntBzPZr5fhos3CP7uPZE1zrWm3B0d+Le2ikxjc2ncit97b9+3z4NmR5hmP1GB6TBT2n7Gb8zZzZESkKKwxqz2GxzXHfbslf0i82Vsx5DC9bW549rPjo+9nEdPXM933o9o37Inbkun8npJpcyNrf7T3TmW3loGzaZ4t4V2GsMSr4sYhLPety7Wil9mLraNhsBGoNOaVvXZxDa2cMLbuszYx5fF655WTSeia8zB2yrsVay8k/YX89HsV3jXs1CEfdXFk15fsl1+sQaz4K+MDK/NrujTTw5B6M77fDOPHtM2Eo715AzPmXu5JoYWmRSDmA8ZgeYFpZ5nsuzzIGahXpNbjLTMms+8aUzHso/MkJCwKYX1wANlKq1kMc17P3D+1HPefTAGk386uQj7T6uZ9jAB122+9f3OrD2lNzlP2d8JgdVTZvPC7FcRJXn4gPPz8dx/z1gfrrKCZ8k/KKM+uT9xDqhVaNf1aToOnO/wgNlcw4baNAVNxfNzL3Y2VgpbavxrPrA82vGO/pbq8u4PYzngwn+0/GiD/PxcDyOuSe2M/f2dphYK3tgzZ0BIHXFOmvGLajEQAA2DpH308/vVSxwToej2oihs/z5XvnB5OH1ax3fvNH9n/8s3ZGP40HT3Z0qfhGDUE9Aw7fz+QGbJ/w46YEc3N1HjpXvBJKADtUkjGcRUxNuMGivpyP9l1XhX/+u/KeLxcJlvTrq1eGo9uqV7rhHPbSuh7c/69XxToe//DB+UZwBPC9nuTWcOmrCoMt6+NvfFMdla/7bT5pZeH771x+VxdgkTyTs1fffq1rTOQuxzSNRJxZXbTPgUmfCR//7n35SFjmzKNrxWVNTZ/GZUdHdn39QBmRiwrwhSZnIH/LrY0mndx9U/OXXxjTZreX9O3UGJ+/Rd4eDMhhpw9TCRE4p/G/TpGBhkDo5KvydGODOmWNbx7ujMtFalY7EMSGfWCUrfguZnknNheLMAmzqttWOkwr/01eXzVWa7u91B85MZrFVNR2YQAu2I3swkbQGh7wwYTq1jGm1hqnSBxaTqeDTMjAdj+rILT//rJkyMczEfWL8KvYY04X2NE10MzmZkZs1kZPWJs34nYvLQgwmH2J0ZiYUZlUckpucPAfkD8fjoCm5CtDbKW2jG2nKYRPZ9IvfqFBHLvrjR+pSVzXkw6QeHdXaaK1+NRlfoqNshj+xMjGxVeTL9pAdB2gpy6UWHV34mDg58bnwxl7mgLX+YQ5/+kDqwULeBF/bhn7biq1yk21J5q8GdNlsaDcIK/EEaoWdBeA7jNDstQ9N9FcK2ZYYf9tKvHpugx+ZK6u8yjJPtd82emjUMZ7ailywg7UlGftuUm4GgfFjIPQd9BttjI2eA2b1EmJ665P6c8gc+BI81/eraXH0+U6dsej48RKe7/U/h9qZw5/DmOPIPSnJ65jH15IJQZ4F2LXpXOcW45O5vMd1cv3CXI8LCDZfKp9TO+w/x4CGi9wgdYW+cOM6qk/hc2o+1fePwPuc/7+WfxNjp92ZUxuu6hlqjfFjoFJeGS9UhvwLvEFGT+bg7bze2vjAJOY6vDwP/BzjvtkZJTpTRn/K+LkhtD02+kvlXvZb/ffLAEN2Pec/upZgdowj5e0++t0Sv6L9RO/W+NLyS+3wTMU8Xs+l1DcwpTE1rtOfLbc+tyXPUOhGE86gRLeA/NGepO2Jad9iz6f+RC2Nq9O3vJs2zZf2nnP8wuzo+xQuYtpkvra99XupzCXo5fmXnF/yfDM3O7kPNn++tLQtG2jFR8NGive6+kv5oSPe7UWv9b2rV+KuMt7r0PtIitE9Ng4+8jzsJwhtwyb3WN76G05oKfconsODPe2x/liLDOY1YKl4BN/Gq/NettVD32OjJ9YgGhNHyr0/C3Mx8zFI3jrvfLmvpE6KtdFLtal8Uob/KdArPWV7QI4HgDIZH23qUGQjDaqaTBla382ztT56hSXbF5TSp1/G1LaqoYsci83m3e/C6zt9sOjP+xi8xLC2o7NSHbA9yu1gP7Y7/RbeE1E52LZlagvfRLbrUr8wF+7XHXnYY+/Ql8sHwEF45tAjT7iFVoOUGZPn0BnHPT3yaS8sCsx8KAp/6x9e2hvEM0DeaTOdcIsxxxnsRi68AezHhC4lTyWKezNE10SdDpJMzjtKDLNRZ+ebxKzYMjMh5QB8sUWeQrZVwMYq6PBbMa7UxZa2YgLYq0yVR5rLq1z0KiRgeMGYB7TT37Zso23dc17YzA1iCMW2WqGL+Rf5B75Hje8nsmwrugq963k3a+lnXEompIyvXIpOQTVyYotPwWgbzrBFEMh08pR+kEfsnZgxJBoMRaysGH3Rld32sBHZom47ZLp5II3wUoYf24GJaQD58G1H5IrQ0qhilpRV8FtrymZ7jB/upvkREkP6x86GCNlWfA9Gu6x8y7GtYUfZuqqtNkeLHERf6s8hdnLORcb2EAltVDjYHnlo6KSpJ7wQ9mAYLGwz/+mVmtJODDPfwM58qE7Mhs9wKVt4gWkEoa8lcZC78ALbso3OGpCszFNRCn1WKd+yCJfxFBMjOd6VVIv+poRDHEt6Xq69UDKP0DPio2zVmLtt6BGS8XuZu1JuiN2tnpgKHw587xN5EDr2CM8+pLTtAAAQAElEQVTRQ4cqWkBsVdjGadu0JLsUH3KebPW07ZWvyxZaR9elSR/iQcZe9Qkfwg4UXxBMHtMnoKmZa9lWT1uyjP0i9o5P2m1pBzvSs9VNxraqStlC25C2HTtO9VlE1l75qfcRhGRvtEUL13oTo2XlGlGUVLScF2V77CNNxXdiJ6/wrHEtGCmhbugkD2IXTUaQI3OhaAXDRteYJx162uLeIzanL+WwRTcBX2iQZeq2ZVvpG1rQyW0npiDtIPUg9T1CCzx0lRrzqxifyITe0WU7Te3rIaSdMtj6d+ymHdhrv9Q3hB/cttM/tI69lEHqfaevw7MfdXZ4QWTtR7r9WA/vY1gm3o6+8FJ2vqlueKQxMDT6sNMZlmXkYMk4Xfr3iw7JElibWz39U9fo19FDTUFnjIPcdwtK9oVnuVwDzCwpM6coc26lW8dmIFSmDDJXAjHZImPKDeEHRS5quNDVLzZjXzha8virIZM5xPwNndgErVOXkQYT6xsKjbqLg9atOAdzP1BIyKdPrsW2IXkIhTYql8OCnO2Rz/QNvxPfEv8uvIhGLrRCNu3oDYqGyUPQ6VNYig7ISp8z152Z83e56Lx0V6edPpEPhI6ZZ63UE9OMrvRnlGH1oWuB1qqUe4GxExsdGl1TXc91akbmxPiduA9FzEbrZhh+q1p/oUo9vmasUzpt9GFQWBk+xlb+MUd8m9HXCg66ZvSjFRnGiX7Zhw54KXMRQVSBy2qcy1mn+v5P30t4upCTKWtyGO08C4lcx+4Gugy5rIEFNNjNdZy1DwIu9Bkv0y15TP/EMZPDznM1CVNo0XdknUnE1cFGS07SV8PQOv7htSpFx8waIq4lDI0tchA6CjEPiT7cI8U8JyOaTzOqathsyDZi68SZ8nB3UHJg+ouTo1E2WSNPlELhtp6WcX8gN/MBiSbdvbqDnVmwRHJgZhyWD4v07qxGYaj5X+4ujMmRtcCJNc2s2eaHoVnDfMfa3Zz55tKJNcUF/eG14wEPu9786Tu11ohJqmo6HliXc6N+d6dqEO7ulRtLx0C/m7Qc2/jPLp9ZPDx/+KB2/0oxlAE+s1Cqy9Yn6T04nrqOZ4uI9e6vfx1cWozJMpAFw4csrjEinXAj11sNOZG1/Jp3YjU7q9pn5PL/C84Ddnj2RQ7pOxYnZwIcwZEIVvo0oy8TJPre/eePeleLZnw6/++/6oT/0SWZP+lI/yOxTPd3+jCfdCD5enMvUxa0/OqZ8ZZtYpGywJ1fx4qtGPTOIuwD+fhAeThgBHpnwB1e6mDs9PfrN1qQNX5Gp6yRC+Fv/Hp3+iAW9uXTounMDGEc8p9dDrJIezgcWK3nJYIJb9N5KJZcJbtU5O/IQOZfakQ/GqSIkWPbsj3iv0Mm43hkcV6ZJLLGhtw9429wIC8H8lLUE6+NDOjIRPYAve7uVSwKZ+JVldqByZUTDrkGvbWG+j5Org4dDXQ11kx52ZFN/GsLj5HLRS8XoCzQpx5eoTs6Yyftzgm/PJzUH84SJ+KBgItY2tAXiRWbJducrGurqM/YyZwb+i8x2cjgXavk0+NC0LjoVDXZtCVZehHRaxu1xMEu6pYl9KWXKe3oXpFcBraVzbbsFWmjSBAous6chxM5tS98yvAGmG9iiy6Kz+4LubsKla/VJXkgh4MQejAanzikT6Do2fAJ+V/B2rSn/BVq/sld4/2Gf7Ir/2Lmt6x9rvy6sMzMXbH2M8XngMjvvu99+N2NfTPwlRn41OisvPUoZtcj9Mlt6/Gx0Mb5XPlxz1Ce72U826BRz/EpdNlM+SVA7Nv+T8/ANlK/lSObvs+Vv5W9p3o+Z/U5/lMNv6y11xsN+/ZtPfxH3HK/tP2o4bG29eVBWkHaj9z/WbXEfotfmoE8Kwe3+tL+ZTrT8yV8rNG2lu1Ze8eOT7vmkLGjd0/9dH3m+T7v13kve87Gp3s/5Zr3lbwXbIgnGwq/Jt6PxnsZ9Y2eMryib+q3UN5XdtjzlXeJDXtXyJVtre9ipWwdHXM+toHUQ3sKoy4vYo/UxGOv9B47sDaaHU8k2wN6YbP9ESe6go8YO0InBnYo6R9QvdntR7q9+mmvNHstNzu2Vz/RYZsjlwg+9CT3aX0tSJbMX8qGvthJmWxHZxB+0FwqkDqfL/gYxjcWPlKlviHpTbwpGSqZuTJN6zcMxY4k26pa44zdBR3BxDt3PsiFZklB/BHbNhfTDmzrwLvxmXfkvNcX7cinPPJNZuZ8iFzKfEibWagL35UjCtnT70z/IPXIQ5ZtxV7qoT2p8w3hxLeYMx8O11nmNXQ+0M0s1MSWLibS17Zaa+NXF5kLIimhF3Q9s4W3kW2rVSl5OaDDKLY5XlDwdLPtfd3r2tfTxcZvBikxbDnJt5cVJ03Y2+RSbrAf7W+2Hv0wYhuo4q8GdN3iRxBC+m+20049OUpuJ7792B7jMDOWW75aK7WpDaTPLaLbtmz6MlZpD53MsTNIO3bSL+0Dc8W2Qs/Y5drZYiPxWzJ/mfOkShkHq5R26AN8gzLYaCiih56CMS8ouW5mHm4yBAfVis3oD3LujN74pECW0G/KDWKubfX4vcGS8p3nzLexmbmofFik38IHbDNXbLwAkoVL2mitHYhtgoqGJ7qjr6MToM9IaMdPOxCb7RxVtZY0Xtxty/bg2x5126N9e0hsM+doFb6DLAi06aCUyVfkI5MysB/1hL5wbdwQfmiB9Cinz2y2Za+QrGy2Za9Y2/hHuyexIezQcdReZW0PTmjxy67RziGcgp8y7SDtievcPO53OVulVhPfV/kO+oythTlvOpbMn8b3TMW+tLalUSp9d7CkzGGKz+62lfHo6S/JLn1qi1yQGBJzx58VC3N/viI6NnrqtgcvtLQ/hX7xJfFv9U/Jfykv/n5ONvYC27I9xNPuxJnGWoYeSGs7nBVpB/bKX6kaupLnA9fCYC8T1SbvG5CWlP4b1jGx09Z1S2tD5pbpk+vamfvjmW/rudaG9gi6YswUj6DGVDR9dSlTX6FQn4GZt415Ow9ebAfpc+BaG9unDw86X67RYnNQlm1qGqXtUbYq7v/rc8XC/cHIZV1i5lqRPIltK1s9zUWrGjomrv3HI9cS2snzAPpb/EEPKgivj3v3mWuqIQTJ18wzQPQTvqaMD4uP1ZpaK0UmxxZdYLQvZep5bpmJM/W+XvDR/LiHXsgf0Zn7cNrpU4jEJoVsD6S+wfao5r4a5H1gXW9blLpxNohQ9AQEyISUmku5zhy4th4Px7E4OBPjmbWWlOF3crC8P+v8nnFivqS/bT3ZyjI5CO9wPLIAfcTEwrietHCOGgcMJdBoI2/vVFiJuVWihRyfZVX+8FHMxZwLeU5ZGKP07FzzQu/MA1QjTUjXvFpGV/xZ6BtQDJkT63JldAMbOYutowqjZd0d7xj7s7Immn8ENXMPTD7M/Ti23rOumPXQrEM+cO7EBpYV3xJDoRNl3D9nPWDrxJplnnNDyz8WSK4TS9bQzsTSkZ/I/+iHJ8aNThwm57FfxN+QaTxTL+f1GS3PFK1KrZpSP07HuKBcB9vUdM965hk/P7Ce2klOlWUQX5OHBf2VX33Gofn8gEhX/tPEJwLKidWmSVmIjCMLAbxigXbh4feA4mKA3717K//vn4mpy8jO//Y6riuLxD/9538N+qvvv9O78S8lZx1YRJy5mS0M2nx60AfQfvhOH/rMAuwRx2d9QHa6O+j46rXKVk4wGDqyiIpCqgtF1z2Lq2qTmgu990oC0teS4mdVU2KZjuj6/nsJXYVsJ9kP+X8M83AwTdOgZ5E29I5fZ07OYiBM//g6s9CbZBX+uEqRKcr7776j3pUt+Qo9LxJz+tMXppgNTKKTOAN0xwLrKk3z7Tsd37wefjYuHLFtW0bZA/ldB4ghw/DhcGBQ+5hI091R4dkeeViw9ZDBJSa6wltz0/A/EHIT/aN34YRG0cjjjA3buHVWYhLtOZOUWBfyn34H8r1c9C6cXDZa0NEvtPgRPYkp9YV8dvKXnFZrGrnjQoGj7AvudWWy2/iO3xCUXOXiFHvFWGBBgcgvneCfI6bhI7TOpJ7veAB6ddDp2PSepX8dJ/WyZvyKLzM5C9IxJ3zKjMtjLHNIIllreXskhti+Jd+2y5YrKFQxPvTrnFBKBMuqfiFv2m3JU3zZkZ5UbUvkrFpTLiJpoklRuS8xyN4HEmOglzZ8jF1Obsml6wY95+HgXYmpJIt7hHYBF+1OnBgWE1KiLfK9IkGDi+h/32Kfm9T/+0b63zGyjNgGrSeW/nBbHPzFTqXzLX6xsm8dn8mASe+GZ9ifJ9H/KpR6cCX8oyoxuuEfZfObnW8Z+FfIgD/v5O946tiWeT4LPu/IP1ciPgadZ989Qgv+ud6t1vOMm2fkIPVg5Txz5Hm2TP7BM9yvJPmJfOd5eSFPT4i7RngL71E70hdXq5rs9fnetuxHfLGSvSDzO/e4JyRyM9qXGPql3YmrX+rGhxWr/SHPYeG9IaA69k6fxLoh7Y6ODj0I3TavFus7RXSmo/1Ub+hBeMU7YtDRk3bQL/pShhfZ1PPuGf6nENnwU7pWu6nHt04OBi62+qWMfJBYI1v4m/ZzsP0R2U7MXXlPjM5gE0o9NtMr75YlaozTxv+ScujY+Zr21i8+R515/7StfC8pvrHYVs4dG3uSGvzGu7htWusePemfvMY3Gx7KQrOt5D6+b+2trEYUhSx7dNiWvSJtsaUM4kPKYMtP9CAy+hT9ZPRBiA+tqBe6AKQhk3JDwd+w0falbeZfly/9w7MtsceH4XsakjY9tmmt+2O8qx/xefN3lZCM7iCytpX6Ps7I5wPhvLsuxHYgNnqIKT6QmAPIY4+9yO0xGBwyhqFTHTZjd8Rjj7kXu+EHkdkjtE/xN1nbozodJk1830m/EFIm3luElzwuxBr9mUv5rhN6+sx8T+mX8y78+Jx2+EUeg9Qja1uJJxBb5CMbOLKtxpyGNXZ79TWNPhKa2lNsOjZqQ0d0pWzE16pxznhAbBnHIH4v6Ixs/EnZOQfHWHUxdnzLucQV/8a3mvQnXoqxDzq19KX4uA9EVMlVkomFGONv5oB2W+wGsRH7ne9meEAXa9Md8bI5z+uKtEc/Sakv8R+EtmIZOmBrSSyDt6gTd+HTxPUivCviLLA9+tlr2Uc/8kEZ2RQL947E39GV73gz3yFjP7F1BDbYTpcB24pdO7TU2/BrwbfQ9ZXbEh+wb0ff2tkuGaSV8hYr/VE+7SD+LvghdJn+e3Rs4Cj7LNsD8dd2uvKd80xOO/xlwPTv5CDMzDPbqsMkQz+zULBwLoktMreAPPbIduwGqQepB0PgFx46fi3krTgvGveRlEHoUZl6EN5qkwkRBrhtQ/po7/gcYseObfIxp0l+lisG4YVDbNhrXrc8baLRmfpWpv4cwg/CW/WtcyL10IJ+8bMqPA/fwg+K3AT9EkPKIP0ynp2+Hd6ZOS9ZLd/2yaUZ3yDncZ7TgtSTSkyFDgAAEABJREFU704fe42r0zfIORvkvAlSD1K341NXa03xJXR9YrMt20rfDekT3LY3NfHB5a15LXMOh16tFNgeukMv8lW0x3PIKE3u+np/IsaegNHUqtRZU3BZ63dzK3mA9dEe/2wPPWeufZGzfb2m9cxXWeL8bK71vnWxI7bEEb9a1egj/GhVV7u2ZT9CbOkz7JRpiTyvfTt9O+NTyMevmLE9+g96NbUqzvlZC/4EnTLyUZRYk7PkauE8Tx+hL9fI1FtrqmpqnvC1FP1n1nrSV+gZcsTbgWZrZu2hId/huZfuDscRf663QeX0ZCG0zn38aLHo424FQ+d2KKtaU65DU9afJmTaSjNl10KMAlb8G0BestQFGB98SN3oyrPDgo85B+J/1sQSX2jBWl/PfXrL9sAB/6sqJFCK7EKMHV3VShNyyRcG8WhRcY9axEZM0Rm71cgdelJ//ec/Kf4UMbx6dafj8aDGfT+0BX/Tp6qxnHZS1uXQpKoijK7OvXzYpM/r+1dq9ugv1rF0LJk4Iy/k6TD8z5rdRDtzwzCTZ8v6wCL8zII8vTTmgK1Wpb7NAWksOjd8ia5pOmjm/EjdXZw/J81jHXbOf1ra6lFwvNNYTCMVx6w6g/wqlpkjbGpsTNg6NJ2XBy3v3+p4z4Lkq0mv/8//Jf30Xn77oPcsIOZXpN/9r39XI6Gqpu9++GEsgOY/Hx2nX9Eeg4DihYXHRjKjHzd0vLsjwA86vX+n96xeE5mSxCwijzYTXAiePrwTgmKe4r8I+L3uieH+3/+i/I+sO/68m/FTRIz8mcXNiUXNB3QejkcmrQi+6/zug84/v9fpp7c6v32vIzrOyMSGHW8l23r/419lbVtqXWbQDkd0OW2TKkp2sotf5JULzPHuXg/YPoGZk68zUcR2YhH6/PM7JgYT9zituUe+YcVdctVYoNVuS/4ysfIvChYGO6ZyMphJNTM2dkkhMsHzYLcw2dNGnYSvYjuxkN/I8QMLxwcWlMMP8svr/Ge5M4lFjmf4oU13d0p5pp1/NYEKtdY0EXcWdBsnwAOTyTNWTMz0jcyBuMNPPTg/nLjAnKgix3HmhtZ4UDkcj5q4SIi+Qy/12Bl8dJs8xKe049PC5K8PZx1kTd3Kr581JndXZCGrbGXOpBSbjRwQiK1cSHJS5SQ443vKhZwl7tAjRzeuC5y4F/qgJbYAPRjIzFL8qtZgmy7PAfJlt73KlS+UtUh8qaXM/6sjOjEOqa9gbJVJwbn5hA73S/boHTGT84UL0dbH9upPCIlzRHSxOephADOvKLKHS6dUnyD0YBDNcQPV/x57orsgYzHwT4nsm9ExNy9j8WL9aZo26UHN3FQOGwb1H3zYPLotf6kbOz1jbtJO+YvU0ffFvO55v0j5v3Snbcbsy6cBfTo/z/XbaI969jo+VX/s8fnao55Rw2hnfow6nZ8rIf/C/Tltz9F+ofpv3X5VBp4biedov8rI79r5OW9vaZ9z4FZ+a+/7bbR9+cjnFBp3kUfKt9qXZWCfzxfqL1ybvkz/r5OyM7Kf03Hr9618dGxYed49R6+Uj492+nxM/xSleJ/YELm8y+Qf1uaZf94974d3i867RT1jM15suO3zte2qpomPEMGWg5StTWoXpP2c3j099ehKGUQ+/gd5Z8p7XM/7WRg3CD15yQekc94XBz/vq8uofepgW5td7TaXZXtQ7LUcDQ4Wfy4Z0PzkbkfWT2Rsy/R9zI8H/8z76jnv9S/EOYR2h8Rd6NpItmV7NFuVJt5d804MkddfvofwjpgcRb2xv/BNYr7ky7ZsS9Cj0/Zo2x56Doxx45vPxHv9xHv8mQWI2BfbkK9VnuZ1t1da5/3TF743bk4x6tERUH2y2x72N2LEzXw2hA21k2mV8QiHt2gCnBPbBbf67cyNaNQTG/Zjf9saPtdjWbay2Va1UmEzOUkpNhu+i9rLe+Zp/An2UjZ9IYSeOZBxIQwooW+gyW6nTeWZPf232FOPyNW/8ojXdsja6JGrC61VKefymJvUNbbkakMI21w6K76emVcH5kU4e7jWPEd/6KNEzcS3n9ZaSHy4zXcYiLQGnzJ+1cWfzje1mevcQglLg4dfoQcH5mK+K7ZG3tewRoyRtS8EGoNPuVqi8mT3tU/IsZ1vRfEn5Ux8yWnq4T+HVnX5NtXI3wqXh2jKJ8CvtCs+RwKxxNKXnpbCSyX2Uyb2IRt9OySWTWbIMWHSRp2C9RDOUySO5PTMuR9g8CoQ3tYYujw0bSRV7NOyi7Fbr692xnmtw5Ivf6k/h+gNPbpsUx2RjDLNaaqRw6qSHb7GtvVLY+GaEpzH2JyRn3Q4HjRzDQ3/S2BiWBH/mYfkb+u38A02iL6UG/1zpe3hyzyuj8sT8USyYWOs9ms09/ENwu5ge8S2ZHGAMdi5upP6uNq5Zoba6dCpB2k/h/jSkdvz7Hiscf/o9P+IBz9jsD6TnNS450tmbszD39PpQblXhG7ynVwmp2t71a0XtsiHlf4T95/Ug46PQeqfg+3hu/1oy17r9lp+Tsee38lBYjhzb8n823ibrx3fwu8XucTaoW1yqc/0ba2pqg1yaLaVOTNf5q9t2SUHSBnc7vYjNedtsJ1JWTiMvG1VK5EErtUnxe/YE1vKDTQ/uQ/dxBH51G+Fbcv2IBdl5NKwrbqcx/bKF1tyFx/PxBt9mzyssdte9VFyZspQH1hnGM8vnPuxkX6Qr3t0Rk/K2AwyN2NnCJGc9IuulK1Ktpmryygjk/6RPzNG0ZN26Bs2WuhB6Kgd1/74Y/uiaysjscKuUTmxVvTAWk1szNiZ8lwFXGYBb1F8jswQRrlthq8DKNRzz4tMPuOVS1WTTCwT98JA6JGRRcBUeudcZD7mB4j5r5z00MDMs+bCPeDYDsqzYHPT/HBmTYtzllwr6z6swwhZ7bZ+qfvAMz42I3LuZ6wtylrGmbW504m1tzlrQpDon7GwS/EHwWEv9kccWrfkc5XzSuDYue/P+Lie/1ZxzoT79u1PI0+2Gb+zMsd7WTYyOJR+jXpglw74yvQdOYyd4APrkB9YF0yus1Z5Pn9Qa6zN4fdCvlZhaeJ5ZeL6czwe0ANY13pgDNPvkPixy+gQE7k7P+gtyLqZmgiVbPG+iyu6bpAeWHMLPrBG+o41yXfv3uvDhwds5R42K/Miz1bhZ2yiiSEe/sWX96zFvmfd8Y41vPf0zzpkix+cG10zphbV3fdvdFrOLC11FnZnLSSyubE4KtmWuJkc/vy96oc3KkkzSqfvXokrhXIzPTOIZhH1wWe11vTquzf628PPWvLfpOah7OHnn/XTX/8qvFXHcC7UC4FNLBBmcH1adNfu9Pavf9OZ4N6/fasEc3j9Rt/9279JLNpG7tWfvleSKwb78MOfdHjzRvlps7Fpkp8JUPhqFnPf/fWvmllVf0VsDTtv//O/6MbEY3TvGJhOjB09SWCrpmpNh7s7tcNBriLJ78UbjaqsTIK6vyPpk1SNDFBAn0no2rAW4jolJvzIAnI/L+RyGXFk4bdkZZJVa2pMsunuTgfimt68UtFn5kSa6V/41u5YVOfB4szJb1vZ4mfKCdk8yFaVhv882HRsL0yh5MitZNfwJ7Sa8JeYM1ETX3QcXr+W8N82Q3hWZ4yCD4zT+7//XYir8K/gz/gUKBOdzhP+CXph32DYxodB7yJm5g/+uLCL/AKvEwtVuUxXp6rR39bCOCyR4QInDCfXRu/heFRjLBbosRFeIT8VepFr5FFadQm6iEHosqGBBZn0GTza6euCp3Wb0F3Q7VoJl2PsLxd/BT8X+YXYU6Y9+Jtu4hRzaNDwMypsY7YP2KaLQ36CVtikX4jpu2FBX2JfcyP6SsJ2BwsX5x4byIQGA+YX7oxLXvKjNz0Sd/xOvRW+pII/M3YuRqHQiTk12sQB4emevN3QDS3+c11Nzyd42vk3al1cfGJoT/uNzDxRw0U6N681/7+3sSeWvzVuM7CNxbMlwmN4OP/GhKTUik654nEUkf7t983usyXmhjtdYz59FIMuziH0Uf8LDZGP9k3P9aSIBDaetEP7Amy6Xiq/QMV/f5HLWGSMmFfXeJOzX5LzqwIq0RFc9ezHMXVkvnaPvuCqEwVpX5H2BRS/ar/qxNfn6r9K+bfOvzoDTN0xZV8qf7WB31sB8+o6j2/rm+3PBXfb7xPt7blvlJ/TH7ubzC8rbcv2L+u869XxN7A99KUe2Gt7J/qLqp1nx8CFvh1CC15W+olc53qRjubwHCB/zW5bdYF+0+02hk15nF7r5hnbXt8LQql65KW9R3h2KeOzp39pfWEsFt5f8qyfd6Tois6X+kf+aotQkvYNWx/bsh8R+Q2PMvGZ9+sLwV7jjVxIKTekvSG0rW5vNgp7G3jfkxHZgyZ7530lMPmiKV/yasf2InvTEd/Wd7JNrrVSy7vxuH6E+jyiP5w+ziHeqK82LV/shR9bUWU1ntvgpZRU1WSbGmR0pGJf2hkr3ls75S0iV8id8+GT8VyAtf61KvQSG+2F/pHdsGAjvm7t1Je8M26EmzLyIXXeLc/j/blw1JAs25Trnlwllugr7DNBVwbH0IK8I+dXqvlWkY9eM75HttWa//Btq1UN2H5iI77YGbvO6/yi4bc1ZJZdnONd9iKny5a+l+roG5lG7oeOjXFT2lbjO0J8tLHLOIgtsQS2FbupQx5+2FarNR5dtn7pd2leC6aKwosP0RG0Kpk/AYaKcWwKPXIuUxdxd+yCodfKZlv2U1Rram1Sri/R8ZxcK3KNTKunPttPdaVvQYuv9se88ONjyiBjeWbxKmOcemgyx1w8ciIAF22+Krqs5FhsV1nq+z12g9ASS+qZQ2e+DYU2Mz9DD9K2LdvKuBv9oVVLrDXoaYfeoKUcuvgYOzOPEscTZCDSIXANnWsVGxfdaS8MqP2Ulm+O0RV+4J182nsUfeUapM75fOZ8Szt0lwf9ucOmv1UxP/oVZeK/nNvJS/zLawiXceW//jwTV+pVkUtNiq5YChb4dmrPWZUKXvKXvAbxeZPcnxfLmKcaebetbLYVnzo5Cz95T5+FxYIrsB/ZDZ12YK860m/jpUyObMukMCAayB27NdCx1S86UsLUNB3UmP8T301TLuQdYTVoNrpA5L4EVWv+F3K+6bd97Won5uXa/lTFXmXttX8fvi/kbMG9NR4TZPCxHqm1BqbBSky2R721km0g+dCIf0JncmRo1u3WL/kK3bYSWxB6aEHf+Za67aEzvKqWYsD4e9s3/KCTsyprRfKYONNe+1cVvFK2zUZoaUdvkPotNrrt0X9hfEPru7jEttKe5rdf4goPkRFTv+kX+udgW/aak37RmT621aoGT2wbzy5aUs7/In8dm4PAIXV71Wc7lItfa75sy/S3rU5OO9dFhDgVlnHfyzld8KNXXAzMc4gpya5WM1a2Yv4LHZG3Pc71znk8rs+I2BykMR8o6NtTKPKphBtfUw8K+Y23p4cW3nMQfmGZE3IAABAASURBVG6yNvHgYNobbKvIn3Zb9G38lOFXW/OZuRd+47kuJepGTiIX2KuNhXtArtsipPiVdmIPCPDRGnzLw4eptVFCuuZCbK2KowZt2M+YYDj3q1zzgvgSodiKH7GXdjDha8oNLiyC6IrNXLdSFnaiZ4Axb7XabVzXirhGP3NeocjlsQCZedDM+X/xCda6mzxQW5irbqbW5SZCX+cY00WB4XV1+Fbb4meOIKj8Q79DNS2sW52zRsS91eFp3VKNjtyHAuNnOzTsWB9YL3xg8dOEMIVGlyXrjwMzLXabzAPK5AyKbCt5EFthu8hB8mRbYs+4d2Jacg0gBxNrdnd3R605ThyJpsutxniJvGScFsYrEFvVhA2UUYfN0TocjrINvcYve4fN6pqmUsOOiWNmMTiLsDPPvHnWKPxbSEIsKjKtZPwd8wH1jb739wdoXaKd5+bIdnzBOezMesea6v3d62G/0JdF5HvWDIPD8aDWsM/86cTcGKs1brF11bA164jvr9+8Vn5UCEMT90MxpvlPQx/RUU2s8/KQNR0OnCyzTj+/gyD5hzfS66P09/dacCRlcH77DiZO42gGVmxZWDyzKHwk4e9Zbc6vN+Nk3d3reHckyBq/AEZ0PJhMd3cSi7R69yC/go86fNKbH/6sxqy5p98rAp1ZeV/Q18EH8PDwHn33UTMQO8dXl7YHadgS+vOfiz6gZ2blfsa3V69e0feOBeYPjPsyElQkL78IntAxvX4VF+To4fDmL38ZCu1BIGcMOD6Nyc4F5ELVwkLvwoPc4XgguZPOnBC21dCZ/0x2YwD83b06uTwz2ZcDk48J0bXQ96zEYCO/SI2/hbF4INb3rPhnAXRiXDq5bpxANicu9c4En+6OTIzDGODGoOY/pd3jF7rr7k5Fvxlf+sNZbZamU9f8t7c6/fiz+jvGlIX2kaPjgZhXvflPVN+TJ2XD1lp45CqLyxM+xL/865pMsM6FyI0ZFFnOFqPreLxT/F64IMxcGJJj24OWXxEXMnKxA1vblhi3+pl+sbG1U+bkqdZUrenI4nD4J+Ra9BHzgi8EovzrjmWM5MJ8PnOTfWDsoJC3Vk0z+T3lX5vFP3xOHBP5Sw5TV7bOIb7Bb8Rc9IMi4a5tFVA2SldpItfVyIMwhR2KsSemYDR2hzO+jn9hs5O1LduSS9FvU9dlc4dHnXIsFlH96h190Rs86VvYCSBa5sg+/Oqp6Ik9LjRiK3QpoP7iHlUbXhDq0fc5PS/0/SJy4vjd9F/yM+baF3mzE9r3TX3H+lb9DTOwTcBLyb1FWuudsjM3epr6PbYo/hw+Z/dz/cN/SUd/ZEQs145Hyrfab5KBkVg0bSXV/X5DvmnuJb+u/ptI7+bH0HfbHsRvh28Z+BfOwHbGvVR+fWhPNT1tiXvKx9C37RMZeC6DnxD/F2GtUeXxc+adbOb9MOXCB4Gq8D4dxpfIfEqDvdqwrb2u2N+g3Wav8ry9sC9PZvFO7J9QjV8fw67hy1aO94hBWQ89iafaeb/YkHe4vOcFrU1KO/0DRH/RHh1BOseOlPdosaXM/TS+0/zEHolbFOOx8O555j2x1RprVESuwSvzjgg97cgW9fB/LWzL0T3eZRODtH0Yc5ST1w7yi4NzFv/wMe2w9rA8muFtcUzotKOz8zHqPBD+EOSQekB17PaqI43omA6T7Mf+40N1mGAff/LRqpTcdd7N7J0efN/iodvQlzJoVU/aoaWnnWNa5IJ4U8u7+4HvAqm/DKMPnehN7K2oX3V5dGvkJN8xOteFQZCVWI58TzjyHeV4OGq6zFXdbLb5TlASpZ5s0R2s/iYP21htYluebdPdG3mUj74I/b5C22ZsbvVdGZ1BSJn5S5/5iPmgdmhqrYadotzrj2xgDrbVpjbkFr5vZcxtKx89M/bpa6/jX8ll0YtdbP2Sv+06C0mGX/aYvwvX4OjujH94e7RWmg4HNWyH33PNuOiL3kC7LXrT7NHlNS57dcRlvt32gcyzILIbTqezMt6Zu+k+6NfKaF3zXegMQh168SkLRhPzzvbIk7SW9qWkHdp4p7XGVuSqTQflRyYhTK10oJ15haMauvHh1lddt45PaXTOqbOqESPnQfLVqsJQVYwFozkOtmUHpTGG5Nc2uuoKuNpvI6c7wqpXFz1Wts74pAw6fqdcmC8pN9ir7Nbeynycr+IbYL798aE+cyw6gk3mubJfbNr4XiXbA3tZ29dm5DdsxI6vG0Lb6vEn7a+HlXga14etb3SmPnPfyFzrp0XJje3hr/18mT7JxZlvoxNzw3ZI9F1G+dzBXmXmkcd5+BI528NW6kHsb0i7LvlLfYO99inGZqOlNPnu5D5IeytT38NO/9qT1MhLYkl5q/eJ4K5he9eSbA+IrV/Gj+oX7/baP/ZNLPuOtjVxTiR/RU4C20MktmwrNF22Ijc5jyKvcV8r2cjj18IYbH2gjHHLeFr8weeYGpo80NpRZ55Jc87nWp25knrDn1wXbKvVqn9qTcnjRhdbZNPPtmxDEd/a17lStCPfyP/KGWylzx7pP64/yK8SLx9tDzuJcZOyvVUHL63hK/7aVqOcDpNyT9j3K+LKwlcWBg/wkwex2ZZTXkCBe13JY+6hyVEwc24ljvATa8ogNhLTwnV65n5z4J7isoLwrzA0sLVtcz209lt0pR3fzpyTQezikAK7wh4o+kc+pQs9jPdMn6yNzKxNlQv9jTjm9d7DPSj+LcyhKEg+RLegHZom/K7WBjdrUJExOXO1VCOGC53SLA0Yf4TuZdWNXRE/p+zgOTeiTreIBdy7GmtTd9+90nQ/KWs1+S/QIYy9roX7SnLbadFr7B2aiSEYvkJNvISt5KTha+i25Ytc5l9yMNagGK+OQ0VuYAsxVSN/qaDL+BdQveym3JDYOufKWRMLtkW3znONvQw9Z+I9o7/QFZ0T+TuyNiWZWGawMA8nrZs13R3kI23kk0/jR3KQ+EXMxdiRXPWZDJDHnHOJsUM/Hg6wuhZiGXnintc4Xx/yI1H8Sh0uMssALqhwmK7KwnT8umM9NGOadtbAOrpwhfXeSFGr1nTParHK6izQ9g8nzfH337+XWKjNgvD8l9fy63u9/b//Q9OfvtPD5VewS3RUUxZ85VKcfHj7s04YOWXBETnypsMiiUVJ//k7ne+s+4dlLIKefvxRdCL4WeRC+dVvJwlFQo2+77//k4q/LA5a1sIC6UQCenTFNnj93ffKgMzLSWLAxAJoo09gY5fJ144HVWsyMeZhDKo6DwSdBdFiAZvsaX73biCL3Qs+tGnSw8/EQhxJ2nSYJJJbLAhP+JdFUWPH6Ow43/ElMS5MXrFI6b++lX98q+ndSdMZSUJk/Vfl0oGBFZttjlJ+0Xx8/Vqvvv8eVxaZGI0t27T7mPTVsE/fMTliAzTa98Qn5MTEXLgpJFYdm5a7pvnNQf37e70/SNGZyfHh7ds1161U2BGxvINWjT74nVzm4XnYIabEk9gO2Em5nWSFzXqYddas2O1cZCChc/Uzsp0TJeUYYyZvx2fdbJGxzUnTRqyRqdb0ZIOvKmVMkrEzY2cnN0jFR8Y8NpQEMxawlJwkhjM5Sb0zpiOW+IBA/IptvbCZ8U6M3OWU/to2+qba0TOA/bQ3RG/qW5l60Ar/Qep72ETE+WIbM4mJ2RSd40IKTSVRj75nQVwKOlr3oElCYUFkLqf5Ecoq7DKAhLkoOVY2YhM+hZ4YFX9C38rUd+jIDox+MDDJ8aM9MhmDq76PJH4lAf8W5tmv1PIF3f0FMs+JJDHBc7xvtN87A7npb/i9bX3T/y0Df7wM/NLr1h8vkv9pHn2L9w+Sgdy+gz+IO/8sN1xW0Hn23CO04J/l161dGz93uOX/1m3bvMvwzK51K/K01jSe7+1Hf/RrtszBC2roLB6rQ3hUujA2C8/Dee4O0hYikY9U3t97ntlphE/BuwZHZDh+cre3OB5j7Tx/98u7wCc7w+xDdn3XWesL/j8FYmO31/eiNFZZ+hFb6gsf3jr1jTfa6F7bixbiD/rFr068QfifwiZvl7zDRu/YeMSC7/h0oS3Y/JTujZf+W11VEnFObaJYxzL8jFGQMQtc5D3Qy1urUoG9RHQFoRV2Upr3bBt9YKN1crnlMHbzKwUbmXK6DNjGxxWDwKEa/l/mjb3y0h/W4w7f9mhvvmQ+tqIvVHvlTa0pqEvb9oinkAs90G6LneiL7ykjt7HTDrZ2ymXMgT5i2Nopg+hyefDSLzptKzqziGevPEdGH29bnzMfYgOmHd9v1rkx8wE+SC8bPeiI/oC0K7ZnPgTOzOnh42U+DZ37OsILcnbJIPqCyKW00Q3icxDags7Y3mRCC7Z2yiAxxo/wvgTRa3uIdo58qpDShmTis9dzN7ptiOISQyyJkSoNdtr2Oue3uDeebdmrjtjKfEm+jO7I2Cs/9aIe320rcW/xtswnvnVVrXrOjEO+IUVf/Drx/ejM97PUA7HFBsV1t+lL3jsDOqHL6Aoz3/Miu8dKd4rheyrhJzbbzId5fG8JLYjPQScPyf8mn3bqCzY3e9v5GHpodvxatu/JYhLxPXVRvk8GkVuil/jyPawzbxbmZuwG4T+HBZsi2clZysY3JMuozyivPToyHd0rlpXIsUNfuAZ2eMkPpCf7At1MlD7yuZ4bkbX9RC60DWGknhyeGb+UoQW2ZVtVjbK0YDvo+CG21DPf0q9jO31TBrCf3cPr9I9s9FbVkOv0D0bjckg7cimDkLdyTw9tIWacZK8n6Nh6GZ2YHvMe/bbHPSdx2eaZI/cNjW2aDuj2qL90sD1kbKN7HvVObNGXPnaluCI8O31KNfKcuvFhke2rXCq2B81ey9Begvlm30fsa3x2dKa+lgvX6vSNTEr7qU675AGHfUUnlmvjmUrH5p7ckQ9Ci76Uacd+2lvMoae9Ie3IbXhsL5fcrP517PWLjVVXRVSpF3Nrs7PJ9CG/6Vhj6/SXrJw/nJro73y/ZTzc1MZzw8oLf0ORryDncGxEByS6py/yI7996NJu65xDacZy+qdf2kFowULfjZ5zLLDD0fAxvD0in+tXdGx027IfsdEjE6SdEolxjTNTo3MOrboWnVljCCKXPLYqljSOQ2f6bch1NUhe5JXqWivp6xDRbVMLtvpFpqCtvdbYomfBj9Cip7VKlfHwFTZ1/Bl9rZHj2IofYouO8EJbiAMSa0OTplxrXaPEDdmW2CKfcc51PPWU6Rt9KYN5OSMpefzFJ0vUGXAlb5ERW7V2XcANXciUJx0Pd6pqktJv9dnEILb4GFurLghcw2fuJcuJ6weOpscGmoKNkLJCpAVX+qFk8NDPrBt16H3Mk8SyMJemA+tVoqeN9a7WSuOHhfBs68S6T/wv/EnsUd64F4eW/jk9ztwbouLM/S4Ib4NtlZv6uatnXQi9ysa5RtCpqZGXcX9nop2RyT8ACCOi0T81rq14V9Xo0vTAGuLMs1VsnGMb4+m/jqFQbeAqAAAQAElEQVSV/xx04sOwhq9lylLk7cRpfMEf5hIcxZXOPVokb4HWMRwpsZm4T6zR1aVf0c5a4njOgZ/dvuhWMb6zqjXdv3rFvDqOdmIIKj8PrtZEutVxPCvnesVN5LtXaiTIBHX+f/9Lp///fygLmzH2+oe/aCYxE51OLMYeWQxlisSuylJBX2hR6I6V5zreYfRBh1f39JPe/++/qr/9IL2+0+G7NwPCm8jPJPvv//EfIm79xMLw3/+KLEpNEoqAY8foHnv60OnHH5FhkfnnD+/UWMh9/+G9Ht6/15lF25mHurHq/fe/jy5moVP4E3s8felRl6ib/vdqJCoDEzwkPtoTk7JxQmJuyOXXyTMr8K2KCxLR4p/wjyFkMs/YJr5q6m+O0vevWDi/0/vT+xGX2KL3Az5TlaYmtdIrcpXF5g9ZcGYhNeORl7PIFvYzyAv5WWKXMTO2Fy4YrUoLYxf5ERd5MYrNBOoskmNYE/WGmzgHJ1FIC5OKhuL3e3I48ktfsaW/OOTES+y2ZRuOMNE1HQ+qSz5E7IvQyVwxdQS15MZB7tMhveCOfhFLXkPvmeVUOjbjS8qZeLaTJnpgq+NnoMjl5KftsiI3c4LHl3Y8qlojjaZbAafrilE1NCn/GuJwPEpWApHtgei2qaMXjiAOfmccztgIfwAZ7Tbbu9bT6i2ravXLNuo9hKlST5UMjXxQJkkhKTKWXbQ8kLptsQ/gJHT6cD5e61D2+5bX/GOHPf1J/RK3bTF4GrGS7yEDzYaexlamvgG/Z+blzBxMv0jusYntSzsSe8pvWN90b+VXqyafYwxuy72i+L9hT3+pvtf1ksw3+u+dgW3E9uXvbfP307+fU6n/fpa+ab7NQPL9Em5lH9v7ebfVH7n/iNpmNeVL9l6K65b+Uv8voe91fYn8N5l/dAa2EfpH231qb/Pitnwq9XHrVv62/XGPr6Ps9d323PM+Vb/t99n2v6DAS/HziEk04VI8s4ez4Rn270zKM3Pw5WY2X/elVDxXB3s9+VCQjxhB6nve5+pL3q9uhEw7oBj2Ut7C5gPD9jwPc4vNLhW81iZVa7LzroHAZY9ckOZjmRfJUH5PdNmJqmNkRec9Y501kMbzueQq5EoT78eN92jbtK3Gu2nVx/HospkyoPjs3slbx/Yen+vU6fM5mTUWvhige63TA6fYqUBBx62efETa0zbZ0YHDxksZ2VYF9fk9/HzIm3m/jfyQuuQv79YBXkBe8586bPILifx3/J55X5957+sXX1Paj17Za32j25bLUfAE+Vh2vuhZxy0ywFb8TP+F9/6UwQmf43vqoUdZ6sPTiy+h2ehI5YIhA782+oW9+bTxU166EO9FCELoG2I3secc7pfzcvh6qdslg4V2gFk0EA9xLMB+1AuD3SKlA1J4gcYWm+mTchCuh8yfR1zJl0rk0y/jlHq1UmCvum1s4lhyfzhMo9fCd5wz3z1GbPiZ/unbca4jG0RwK21rom90hF7MuQPn4+n0MH6Bku9X0dcu5+e+X3wJPf1s84FyUn6h1VpTfI4v4QX2o89pb3BZNkgJNvoozazF59g4M2ce+CZ1Zp4N3uVAV8X/zHfbKqDdlrGNH/E7OalWfM884x9fvTK2yRe6J+LbukU29cxR4UPqe4QfcBpdybER/fEvNsNIbCmDJ2qY6E94ZRWIzHOIvgFyYeTia2BHWjdb55xbBsKIn1XMZRoZ05lvPZ15QVO2ByKzR3j7didQQ9xoVNX5Jok7VDMHKXa7HRpBXmj22k7/kGyriMOOVj3ZFr49xsdt3oZpG/mmjPHd+BFL5oWG7/rMFj1nxjc6I2qTC/TZTlP2Wo7GMwfb2D2ocY+1PeTjx3w+Kb72cV4tWksyRVL6BbfqEnNHPvStTD1jeWZez1yPYyd6z+jv6An/U7BXn/YytkezX2yNxuVg4g89SD24sIgh/ieWdezCCzb+S+XC9WZbZHlOxt786SNnM3NwQ/xIrCe+DZ+45gThnWgnD3t9kd2341snR/aqf+OF1i+x21Zj7GLjgYWXmRx3+ugzW2SCWzHbauibiSH+RSb1M3PsVm142m3JUeSEb5mXtmXn3EjOF65JJ52ZB+Hd9s296YyNXJvttV/O64xU5zoWM7Ylxldskc/164yfkYF03W1s0jqTi/xDLJt+tL92t9d+8TX4XP9IF31SDqQO0s8OJTUpfp3xe23lXO/a60/dRp59k0kZ+oa0bY/7QWwGutlCc61Kcv1Ofs/JPwM5ckc97YfLfafQl7zavvoTWtTaHmOZ+plxOtM357tkbdtmK+0xJtiJvygjSI31jVxbbCuyC/PEtqIncp22LlvmyML4VWuya1CdIzoXrqGBHT8XzfgTvfG1w08pmdwUR3oxf3KPPxFn+nXsQFW2rOXlvxi8sEaRBWCX1e4Omu7u1Btus2AYukq6Y43wxPodi2qK7537xkwesp6n3Wav2g/HI9fWSW9ZM8s5lPlc1fCp6KnBa62NvIgtMZ/Ql3XPD6yjdWKJpmDkk54LtDPx5lwTdgrk+nqHv0eea6bpoKzLyTV+alitabxvcP8/3sWfptjBnGauazO6otuNXJaVMuOh4WFXCy1J4n64nDiPubfO+FhV6qN+Zj4vyRftrvdv3yk+Zn4tjFOuc5Fv2DdG38HPf435gWtVfD7gM2QllnesZ76H7vjOmFWrpul4IPfWxEtTEhJn49z7BxYsuYnUn9/o8H/+m+6++244oCq1v39gjKz8CR0PLGaemUytNfm86P5P36tOsz68w1kwHe90wjER7Ku7V+MXxFbpjEP5lXDKiYXk6c0bvX7znQ6v3ujVm9d6890bfeCiXnEWu1nMxahMPWVnov3pT3/SjO2UnYTHh+Pr14qudpxGXNPEoJmoWBTOwu/UJh5AFhIJDd1iBV9393r7Xz9qYXF6YkCYlxpbYrKVE7xjx+TJtuySq6lnwnCz6QwWDeX/vzHTnvOTcXRPyGSs7w7Hoc4cp8PEg+6dzB8zQEH6ZNCrMfB0yAB2Jk8m05kFbdmqNqmiT+uWRdgs0lYj7yMnVmHH6yBqyUQyftI+IqP4yESDos1f4f89OV8n8RQzasgGIz76VEM/Os7JE/IiP1lczwlKVcmXkVnU5UK7yRdj7WokuKtS70I3dPQlJhdxRpcQASMWdFBVLkzJa5B2ZOmsauiDkBPUqvGnOECexVyYma856YTeRq5S2sjhj7CfEyc6Rw6RCT80XbbIhjaa8FfZ0jjZ0K/oCSJwKW2nBcsyMQXVGjQrXQLFR2CRmyusbB2BjEUwMmGvuihXPo6n8hG6sDCw9usUF+xkbevJTZq2EBtI3jbs+iQngcjBlZx+5PLa3lUKXqvEFt9rx3m5mrhf5t5w4sdzuBHbmjUd1lzg10b7uvKSoJxIA/vefmwMMdqMrZ7DoyS1CFP8kfa4tENnLuzxR3L1iS/P5XpPeyJ8aWxxXpop9rF+qh7Z3xR7X5+rf6mxMTcJjCn42GXXgDXm5SPzy2rP+bSnfZmW/+ZSJPea/61+EzL3unHPfank2q/nwHmogKu7noW+bNvrjr4nfuDzoKVcpD2PZxcekPQykN/rvq0Pvcjsde7rQ37+shj+laVIrX4Nfq/YN59e0p9LSPAS/x9K35zdyi81vsnflrv+t6yX2rsuo5rc5NwfjecOq6I84zwPnpx5nuk3eE5TaLZlO9UB20/ag/iJw2ZnE7ltb/RfWrrwZ4dNz2qHtwLO937FY+ybnMjDQAgjdRyQ17iOUH+hzBB8ClH3tejx5Qs7RTZYxRPXFmvq+L0ynhw3edtP6LeNhZg3rLz1GFquKZZXAsfoDEKnqchsSNsu3te1QlzWuRbbVoGtz7UUW1QHVLe9Mx42bxzkpwP7sb6X6cht7U+VkduwyXX0ph5/8VJ2nEguc69Y89nR35GzV17k+oWWvhtCS92JXcQfoCLzRdCC1F/Clo88F0ZPsLDY07GdemAZ85a9IrTwx7sTjdE3NuVYR1YD9irPKxPTPnMGIVi8aPLu25E25TLKzY+wg84hoBArZqPIYdhlXFOmHWx+jHGGsPFSBpDYDXCLuPIRr8jNzIel83wavrVWCpAYbVzXE5RpW4n1UedQqbSDtFLaq2zae+T92ugpEtKxHV4+bMWffNyK7tCiY2EM0DJ0DxrnSehB2hvS3rDR9uXg0XfYxq8nPOix2ce3EuKvxqMQ85A2U41UxIMacaffpiv1IO0insSU9kIn26kObPzRwJYuiMSGQeOZe2p8N1rEx8QZH+gBzY4U9bHjF/pHlYPHTCuOpfGFkr4ZU6cf0AU2fJlvA5OqtdUcsoJWbhzN9cIXm9L5YcYHBNin4jsRejadMW/ne47YrNiY2kENucZ3GNsa+WSOJfYrMpaZzNAFZr4ZZsw781jQI4dCmVymTPsJyFsHg3cpF/Rs7fBsj3Op5QMpdRv/ELCtaqWFfpljGa+qku0BsXln1zYUQkM+ldYqxYCNDezaJoyMR1eljmzm6+Zz7NmrHnstoyB2bA+7hQ+RS/9g62vX0Bn5IHpTJsaUyZfLQ8ZeddlWtuhYyGnKCg0yVx1FPohM6EHqRDmKtO3HmKhiZhk8VMj8QVDm2XhlCIt5IZA5kXLhnEnJcI5xuPo7tKyHMrmkz5BDx9CbVQNoqWeeRX/4gVVYLqUuchz+htA2fkqyhjSyyMV2xrphr9AQ2WDruy+FwzbWQcY642L62Va2tV6pDtiW7Wt9VNCRPCTva/5xmfgW5r2IbfBob2Vojxga0FkXrLqjy17rkVgSF3OvysihH2WRCS/Y19P+FCJre4ikLvz3DmmLeRRa6n3YIoDRQ7CWgUvzWnjkbYujrvR9ZeL83NqdeGzLXhH6wn1hwfZCvFVtnGehB1Wl1mrIF/WqNtYEwuvDx/Wc3NopjU8jBvShTIbYqQcbfa135u0M32rkuNEPS4qMkB9gLAVqzDS41ONn+pebhN9B8hYsWUdAoy6bbdXwO+faIjveCLc69aKigamVWpnrsihLffwN1qVmwVa2Tg6D1CWjv6194ksXFCvbkBnVcUDZgo5LHQE7PnXlumo/0tPP9qAjdi0LWtp72JbtK8n2k/bGiM4NG22UXSNmsQ0+eU8eN5TQh0zKxtin3BAZnNMeG21hfcTotD1yPTNXFjKJOo7EzDF1RGRHUtdyak3ZEm8gZF1YrVUuYx9+a4wTejO/bezge+iW0wWkXGGjk7nD0MleadJaZtgU3iJlbo06bal04r5Z1QY9vCrWtyQZf9K9GnqtsZk+din9EVD6DQaHjpHOhbbH39y3yWnDp8jnujnje6FbsuxiTCjRh7gkK/eBM+t/J7DEdmgADqZKQp/YUKPG+X64O2q6P2osCNOel7Pq/iC1QtUYCbqsnWroo7Othm+dJOU8ylpQ4YuwU9OE3oMWePHT0GZ8OT+cOYe74mfW3o7YrDL+GIkm099VcrOqlQpeA8Z0eW0jTJ5POrO2gcw7jQAAEABJREFUZ9HCxsx1HBGdOZ/nkTshM8sqaZZaMQ4I2CXbImHq6O1E13Fmwxk9D1k8p1ziL+uYC/fNjOVy7mpu6oxxx2YWdOkqq6nIw7q2WSO+qsYrwQFMuidGv32Q0ev0YwH7u++/V2v0I0/vWJet6WHRw//zX5r/9rOWDyeYB83vPujnv/1dvZXMouyH9+/0ELB46mpSKdGLGKgYhGCdTKRv7vQuK+vIZiH19eFOJxaHGcXErgP6ZhZ9H5DhCq3peNTh7p7yHhsfhu339I1Mg45GNQ75FwK2lV8b55ezxKPoxLiYf6pBsB7oe8cCaP4VwcP5g84lLYWPJFYfeIBmQVXq/NETfZeK3uNjZ2X8wMKxWXj263v5eJDJwYlEnViEbtQzIJ26bFWhnNLVdHj9RkcGu3hIPmD/FQvZ9eaV8t89TyxmcmQQstCdxfJhF5+Wn/L/VS4mJrPlMKmOB033d7p/9Up36PDdnY7kqFrTGf/evX07/lVlFsLzLytzwiobvpAmnZJXYsxECflM3YeDziyMZqIMu+RqmiZFJhfAztl4YoE5YzH6MPlSOof5rI6fWezNyTXhY0Nfchikr7HNGSclz42cnLqKcJZUOaEX9M3YjL0gao2s7VRJpZl3Dd8fREPZluQLfn757OgPkXb48eM4HXgZOSknieQRS1Ee2oHJf5BNTjlLYq9GP6Qo0xZbylwkgpWPL/Brs4VM9rRjPzKFTuHXFeiPzBX0n8n3hpEb+fqn9KelIIM1yj7OC0tp6bnNDvfCQQepHI1Q9xjE62HjQKC/20Tlsm8KLs19kThJppLjQMxtuSRHn17cbCPiF/l7htFnf5nsvt8X14lvYb4vmbsZry/u+CWC8XvFdrSe/xP0FfpDbsarTwH2H3T/lNd73qP7G/WR8ljbeJ8qH6V/i9qnLO15v8TWbf/b9pfo3Pf5VP1LdH2T+foMfCrne97XaH7st9bM1ekWgvYI/eLN9NxA9dv+h8rAt5F5OhxbPj5XPu31rfV7ZOBzY/BL+L/Ez7wXpF/eE1LeIvT1pX/WmefMvK88lek0N1Dd7a3VeEfJO1hVItKLW+cdYy+T9lWY59x97339KkMl/Yvn7fCralzj84zfeTbOK3voQUdfx56dFh3Z0+6DzjszJaSv2jv6NnxNx/S5ld/T+vDFMu8Sqe+Rfh27KYOFD8dzxgh0+hnilwLRsY9+2GrTJNu8dy4DqEsqlV8VnPkIFLl02Jcv2YpcYHvoHHXea/MPxmc+TB5akyFuEPXoDaiOV/mFj1F5x0/b9niPnvEj83GT0wubbZmYAil1q01NJ3Ta1Jkr+cgZ/UHmq23ifZwL9tqOv+krNpc5frzbz9M73x8iHX+j50zsKfOt4cD3hgG+gRzIjW3ZABu2020g8q1q1HOIrn1pr7IbffCwa5vX+WXEtNFSJu7YK1l2Ke/+rZomfFjnQCFmGZ6d0kPHwreSvY2Cl3Nu4v074xLeaDOPEqfiw9AkWWy0Q0u/zK3xfYZ8TNNRB1CRWqQlcohHV7WipmFf4QeR4QNifG5uWj9GNjge2OQSl+CbOMSHtNgMr6pkFR87zzryved4vNPhUiaWhY+UjW8tRU7Upe1b4Ixf+Rid0tFpq9C1+Si2hfMxeaCq9O2X61Ah6xCjD6Sdpsvq6E2Z9gZ7SI9m9AWjcXOI/ca8zhyxLdtDIvIZrwX7qWNSE+Ny4ntV2hGK3dSnS/9BI0mH44Hz5JzmwNU3VMfe4TDpgQ+vYYZnWw0dRRl7kbER1uMWueRplPC2e5Dt0ffMt6X4MnqNg67b2uS8ZP6JXAkfN2Z0Ttg+HI+aDpPOzKeZmMNPfFsZ2mYzdkIP4vMA42j7mr+F+TWfmGjMm1ZNB3Jn6mMuQM7cyrXseLhbxxmfDoeD4s+CnxM+Rb/FH/3SlxrfG7vOfEdtrfGNbwZLJJ6gOfMTafqh9srb6uEHSIxUhB6kPUD/qsfzYdCuWh5bwz9ijmxyYlsZv9SXMY+XazuyH8OQVhib5pwaZeF/2oH87J+gim3mvhVbom1b2ey1TD2+BIXOILRbhP8cIrfFk/qG1mpUY+U5bLqG0OVgW9N0UONaZ6fXhfEFhZOHmz6hbV1ty171T8yz2LdXWmSqmgLbaTImsw6HafQZhMsh/YI0tzI93DW+wxb9g0ETWyYNvNACK3/iCOCl9TyKkS7lH8rMfIu0OAWGvEbfttmhtC3bT/zXZdv7mD7NpSDsom471SuKdugHzp3cw8LI+M7M1TN+RN/ogS85MVrVsJ2cnrm+RH7D0HXh26PXxhql7dE3jehNGdxeR8ILwtuwtW1vpCelvdLtSwk3tYDqdR8+IhN655p25tklsD18C81Ix16QepDYU+aaNed6T1/bSs5aFT3WPfrX2jp+qec5b+b6deY5K+05da6pyWGrUvSGXq3GHExeY1ts9spNe2FMTuQ8yCVb9MzYpW43KTOopYxtmnLcpmKZsW/wGufagWvqHffniXLmmmzTBzsZB1dkxVLbWY3zxuiMEqgplPb6qByKFPtiSxSFjgFimjivs0535Fo+E3enZ+7dptxDtEP/wBriOeuJi1WgAc7GMXftaJesUlWTbbVWysJofp367sN76KVs434E3/hgO6RxnqYSP5Lb+Ha8u+fac9TpwwP4QMLYmeNWaWFsOkk9TkeIHnFnDVFsid3yoNvFeB105nobU1VWpYKezJEH1i3P3NNbNZ0oT5xPhd+5l+X5KLkR96PomXg2esCXM3MrzwG2ZWRVhQj3aa1b5oEtnd4/cJ+bJcavM58KOcnYT37IBT701VkJeqsJXuimVVzvFnI4KWtzOdft0M3aJ7aY20Lnz//141gffcUa7In1znvWFssoPv7wgxJIZeGTVePUX7EI2eGdf/55KBcJPByP6iRTPPwJB04kavrue6lK0/GgO+HIf/4klj3VXx3V/he8797ojsVMseUXudFTB/QQa4+eTu6ZUDMn7vHVa+HuOgicGO/+9jfNlIfjverVnfJiMjMIGRS6jfahHZVFwvj69qeftKArNlqbdGAw2ruTzMPEqUmn+9J8f9A8n6QDhKnkqqHnLj7ahIJMFlGrKRdOG1prY9LY1jQ1Gf/NyZRF2M5JHGbPovDdQfruXkuTxOTX396qcyIQVHZ1bB04UYd8BuUwrfJ5Oke+vT/JeaBisE5Mnk7skU0OhIbD8ag7MOHDhP2cHLnYRWYhfz3jwYm6kIPk6oFcRb7Da9Dxat2Jw4eDGjqy4JyJmfyF2ekLW7aVkyYTJ7yAhPBgdlJonCXKxcLMkdGf+ZH+JkbhR3y3PfRIlAzYQszROd3dqfDHXvNv4lFkRZRDZlFOgIX4Zxa9E2Nigr3u5CD578iWIbnj2izzF5riUxVunHF1ltBd2NNlSyyRi87OSZU8DhZyT0p0pF3QbacqHEPnAngwZZxGTLEHPzptI1JX2NbYUmKLCNnz0DgzV8/ql7wNmdsDfUY+ZWFCgVzUO/EuqzRz3IJ21dNFc9hQ7KVTIEj424EiG1oA/cluS9ggQA0MHdiK7EDqAXa2dprRGUDrjAvTFYN6cTM2XO1F/q9h4BkhNDk2TDy/RtlLfWOE3L/E/kb/Z2VgDAzG9yXN/f4J1l7sj1nfO5/6H9PLb179kTPwqWti5lTwS/1P3z1+qZ5/8X5bCv5gYWxupfykaxEIPin0L8xMbMFNCCHd4kbkN23alv2InuenHX5TY/9KysYg+J/isW3lmV+X7XZM0g6rVaVQ8RxrP+drghgiHx2iI/iIcUPYZBaerQN7tRl6sInzCrRVr2WVFYgtsvZTHxfeBUJ/xKLUEZftC2qUS95zwwD2yots5/1gDzvyKxAd+vp1PvOiEOIFkb1UkVt5ay55n6GPsLPxb0vbkPq1X2IJID7ZO/7ZVqsaKOrCR0Ef0Oc3l3HFSg7yLnrmG0jHv7w/2yuv1arf9lBoIU9+bY92Dgs2O1hfjDpzLFSp2tq3o3Pm28OQY7xFX9sUVniBfdNGhW2Owr9lxDgau8OC3iAk20Of7TQHNr1pFPTpMA176RPYHn163usQivxCPR/gUu/42kdcGnL2Ki82+7FO87q3ImbeyafWJLMjV4PW1nzkm4DEK+gysDD/8mGrY2vi24VNJ/gZ82o1+uSDZydW27INV6O0Ta49YrI9aJtc+kJR9IrNTquUuJd8Cyn6ESsspc8APqS9h40ctkOz0QEW5OJTaLFTxAdHDgHZWmtpPYvYalxbItaXWYUvjbyY0h5aXuwXRuQ6lXxYXVJeQDH2xJw4Z77XzMzpmXjFi3tstNYUe4pxbHXmck8eGOfoTL+wBC8xhmb7Mv+64t2CfCC2Ti4STyGDiZgZY+JCsmuMsU0d2aIMYqNjD5I2PRPxJ489+atVPvXwU8ZOYT1oxTEyiGWeRM+GyEZX7K+xMubEeOabU2RsOlGxPWzj4hh/26NMf9tqrTQ2BNKjFXMR0JTtKyJ/vnwMTn7TDtI/ZSGb72mpB9G5+ZzYtnrorqZWpc3/xJC4Fz4eL8QQjBxLit5xb/D6PQySKj7jYPq41ng2G6MvQrY5Pt3jVyvi2/EauqJnxm6w7xF6xvDEN7x+cSj5zVyLPcnDv0Jf/Ai2utjSn0KtNUWP7SG/+ZgyPkUu/CD1IPUg9T30C7fOPEx8M+fKiIF4q5psD2xq7bSLpgcSU0Bj7KkHSUdiDQbjE4fYPXN+biJ2dG8tDfv2Oo6JVXyXskrmT5/ZOudR9F/FmBe6IBo2enIZiDyEFr+D1Desus5auFanHnq/yKce3LbtCvmTSJ/IBRFMOzbSzhgEtsNS6oFt2R60ToxX5Dp0xTJ8jVBCtj36bHFFT2uTGggtiJ5c74LkI0j//4+9d1GP20i2NdeKBIqkJHd7zzfn/R9wzpntbutCsgrI+VeiUCxSpCy77W73noYQyMi4R2TimirpNdhkl2FT5vqS6yGx7LLRjcwTrJvsWcC2GnO/U8PIvgYde69B4jtxPQ9PbCN28gYdu73lOjocIucymBQ/0Q+EPogcCp0AqELfIf1AeLaVczu8tDlHw7uGnRf54Pbmd5exn/rhB+yNFjwQ2bTXkLgph1oxp4IA9qYX+bdgxEltop/zLHlH1n7SDe9Cw25rtfmBmBiqmk7cOxauCyu2II99s2UVMa0Zf3h2aeFaLVnz9bMMfOEz1/V5nkCN3Iqftl3rpXPdV9p1rFudWITs2FyZI0cWJe2t/lttI9dVWS+BXokBucSLqWHfNrY6Y8Z6BOdt6LFnW/t1emUeZT3plOv4yJ1zgnyTW/6yVLWmol+55nQsUAOi1wTeiakeTywCrzI5h96wnfiqrAK3S9kadm7vbsePH6tKLj+BiROhFf9rcuAiBarGuZm6Jvcj8RkZRNVqRENPssHpd/Q2XtPUZmFCl3/lV9ICf2EtbjpMWsh5pa5ZWww0nlVnFr/fvf9AvSTHphuL0dYML/GmTpkDtpXF4ZXrLgQAABAASURBVPwlseTz/sMHzTcH2ZbJKXUT28p4t2qaWMNcqNmhzTrgI39p6gZ8MjWghrEdcJUKWsaiWmntC3PuqNgJPf4f7u+V8WvMnxP5PGrVYpyx1voOm+NZAJuJ4YTPWg9NmqwssDJCUjFQJTWbxcamiUXhOxZH88vd/FPND6wcPwJioGZAn7+os9AoRmORVB/uNH94py8//6zlp096+Om/oUorg7MS3OnLvbIyXiSSBdEH6I/QG4uCWewbg9Ka5nnGxZ1qavry//wfdRIuBmS+vdOBeCp9eKeHe1bPH9RY1X737r3ufvxRsjDTtXD0+ztN724ZKAb4uGg6zMoJkcHu5Lg/HGtsVmWSHrvEwu2YvEWhmQyHw0ECPLN4zUm3sEDbWpONM/wwCuOfuM6Cb6mpMuDIp/grIg+82D3c59e+lrGZeDt17DwUZvH7saQjcGLAMoDJQGwr+bUs1OI3C7o4TKkV2t1f/qL5cBiToFpTMRHDlzUW3Q+Mj6FHIT7T9owTDzEPXz5jnRpxgh7JpZiY8ZlJ1KpJ9N1qtI2a5UIjxmSaGv5OyZg8jBgyjCXi1NjqeVC5mSQW2jsnfiOYrcaruqXi5DpRv8fjgx5ZND9R20fmQCbxRC46by7sgldrSq6JO/GfkN3mG/NUPdbFgViInglvW/tmGIWdlQvbkTkmeAW0Kk0jl0mtmkITWyeWJcCFPPFAUnRUtbVio36dExds6Nl4AdIPxJ/9RLN3vMMGvNKumO2ABmCI1kqrbPgQc32llisn6QoekuQkqWw5wc28MPVR6AOkrekS80jUZwO67LZlG+zrfcVBanziHDnhV4rcDvrGtsn0DC46W+8b4mG9EUNYvwe4rB1+D3u/bCP1fg1+WfN/psRrtXiN9ntmf2Xf4Du8cGH6XKWYqf0C2znS4bwESH+a/Sq2Pbck86eJ7z+B/H4VuBrryzX8t9BeiyiTZodr/rX9a/r34tf6O/69ur+33O7/l9rfze+f3tBeiRHoPvxpB+H1Q9iB17n//tTkFkgmv6Y+u+wvtbH7H3hegTxjBp5TX+tlZHZ4jf+vpeV5ORHYxWN74kzv9wf7ddvXcy9e8/gdWvDXIDX3/h4Tm8Qt8STUr7XOvnh+1nnrvFP1IROetfLuY3RX3qk6vOBn0VcbO3qvsr4ixubCu2mgeC/Le2JoLwXj036ya1uN99K809lPdF1vxCygB6BfsqZP95u7vdm0rfjIO7C90aJoW0Vt+6iTBp7vFzPvZg2exhaPXc4Xp7wDAuv5Ha1sqYxUH5Cuecbr1BrCN3fbso361mZe2hueeAI6b8ED5+5XTXjj1yj4Db4LBF94Lw4veHJtyQ2wN19VjdfzPmDX29voXOPp5wPUke9G+YA48x4b+ye+hQTyzhv5zLXIBt9bmad15l1oAVO3IobgO1Tjff3ciV4g3bSn41FHvnmMSjNe8ZXxjN3IaCBWXwFOqk6/C59nEL5ih+5lT//EN4NiDtg+nyNbm8e38OPHdtTlaPJOX2UF7EHRvsVfxnHtq06cZ6fzN4C0j9RooR9Z+6wXBQjxk3MmsbhZ6S+M5cLY9QQScXQiHl7qm3rnQ2/6mFBrfPzk/T+0+LE3Ozs/7QCEYze+amLsYxvaCV8z36Fs9OgTRI4XiM7MeI8RogbhmzpkDE74jeDKuKTFhOwhme6Y45GJjRCSh9G1LXuDos15Exg5YDNt5O1NJnggebQq7TZCs59kQJXc5sM8fNtWa6VsqVtizvwNLTE9Mq/SPzEXYjtystSqFNmJvMXWyTsyR75/RT68E3Ge0Ms8yVAhNvbUoob+NGwsjP2Rb2DRO6ET+diLcJX5gDxpZjyCd2STe8AI7OMdnfATN+QRX65X0zwptQhth/i/hlwD4jfzaZO17O262FobeHQ3nkbd0g/YTjPAZn4wv9PJHN1ziK+Cdzj/ACn8xJp2gGs0yX9Knm3rD+LVITZi8zIOL3hX3VfRxBG4ZsZWxrnhMzGlH77tS96SpStY+Z6s8+Zz7GkjFf29DX4WuzSYHXh48XlifoQw9LEVesY0vNA3sPY/AtN5i2wg3b2N7l5H22ENCNbopw0MIofUlObNvaqptUlp7U0zvvp5nF9T3Hl7G5nEtff3NvTgK9fD4AHbOnI9X3hmCD384IHwO9eRQPBrGJHBG9eeMyPnyIlr17k7mtiJ3bSZo4P4jcPuK/PmREy5zl3EqYE9PG8k17NzYyM+HWMrdThxjgfSD9e2Yp9bk/bh3Xl6sVWVWpUm1g6EntjekoWFiAcE38E2ZcqVdqc8b20rcaZ+uf7lupi8bSv+53nSdL4uWE+b/dRLTLYvvvf+Lp3+ibHJtSe57/S04Q3/3OdaleLvxHkSms5bZM7oaOzNl21lzWRmLUBWdk25pkCPTkBsexvfiaORT+Zdzh27kLBCy5SiIxfGggCda321UrXGouI61k4WconezLhUNdmGdxp1Wpg3+WFh7CeWBdkTtPTzF+B0uTlY0Z0437LYmBh3ENsJveRlW49fWHeCFv5TZBDYQ9ttZpQL+Zz7u9/OvO0kFsg50OmjNuKduc/fsG6XeKtMPFgPPzmD8girE2tcY93w0xcZ+gLET+bvaHX2jl9OCO2QNaMAxZFcPCmvtJJ8liem+BQbqKaZecY49nQwXI4gCLttrhOnAWHDUasCGnN71cpCaifYxIQ5xYfLY0H4ntrds26XdcrUdADnZA39SUfWuE6smWBEnTk4MX+W9aRGm/Wt2B1rqk1SYJsudKSq+O+6//hJc01aj6sW7B0fjlp4zlsZQ2e8qVkZRYJvM3lO09AXgU5t1sp8t7ZtYj5k3E/opyY3Wf/kXlrk4xPFQMdunCcH3d7cqYpA1yzIsUB5AhYWypbHewJ40MLFtrMAmQd1V6m1kgiiA8unT8o/R7wy4GbhrggK7vhnpPOA8u7uvabbgxqDIlqep1Us0MqlA0GVrLJ18/69RPs4dRX2Q2ufHgWTReSPmtCf725GkVb8mjgij5I6evN8kHnQkSWx4CwGJ/+c8yge+R7J6REwugeXwk8OCw9rHVkhc8viMdpM1nsWp++ViffIjWViIdvUZ9jm0FkU/vTTTxHVwkmZeAU9F5vEkvjWxMKkf6Smo65MrkZ9bu/eKaCbWXWYGLSjRFvTpBn/+RsCmpkQBJQc65znQoyp98pDn8uE3hmHJmNTTDhBm25ulcmXftqiJoSl5PjAeEa/M5lWbC/oJN5WhYhlW60KwDe+ILBb2Y7U6JFcUqdpmiViWMlvOswyccuxgaQttwbS8cAUaaXFFLYsMXkxqHShcCJ35tXKxW5iPf2gGTsztlsVJ8AJGxq2zLgnTrHZxoSVhfLYWHhwXk6Pwr068094Nfqd+Yq4EFb8uhKTVQjam40xRswFFBGJNWnISzTWtnV0wKlV5DaaiHsZ42587bS0HXu2h37wwIpuIHhg2Ems0KmAxAcAN0vEPqBAqVWnvgRGRyrqaHvYtT1osWODd+AsG/s2/ZEOh/iJvcBun3mojEes7G1wIDUZNjQUNDEmkLed3OKTIDTgWX+TF/Yq/sW2t6Bv7tjoxNj38XpT8FcyUoIAalRhz5zeb9kxJCB1/gqwB0uZ1G8BIl/vUfqa+j+S8lZddvofkfTF9j76cbLjadM/wy77VnsWuzScm/t5eaH9s5E91svMTk6Bf3Yg//H3x1cg4/qPwG+J8KW/lzZy/drhJS/9l/p7P7x/Nuy+32p/n3j6uJfx3MP1oV8D9HHf/Afa2P59ojxbYejGrYzudVXojkeQZ5eVQfwfdLhOOPhrqb2ozy4S8cDeHy2yeTzYAMrL/puMXRAd9ozxNdiW/TXsMvbG2/uY+NfsKchbkIjOPIPvkPtn5/kXEqdGBMD280OR4nlyhRYgTwXo/it227h/HRJP5/nVvAdcnnshdnKxDSZS7QNG5zceqs62uK68ZuJcween7aYyxHv0EBoteFrChoeQed8iXpJk94CqUmtTgh/js/J8npyKd+Dw7E0u9JVxNDb6ZhCbX+/hP4G/FnhBsS37CQjihcTr3cSS91LbTwLkvT8ujfaJI0UssZMvYvRD0Ktbp0bPYSWsoaXUYedlEBJHP9cZJp8a8lfQJftsP4FEMG/BeR8DX0f9sEefkCRogTbxDs2HpD74kM97YStjce5K5BB8Jc7RjnHx8NnPtNCD73CtH1r4O4Rnb/qhhW9brTXlvdC2Xm4uqxrx8v0g+beq4V9s0d8h9ck4RQYWdUwtATqxTfNsL+xENt9Aohs7tnkH5z0cX/YWy577M2U6kY9+fOa7h21VNbXMZ/C0nXoPnrCVm6NEXF0mJwGxfQ1DjLrGNqJj3/G0gRPfhvLBNnjijtDCRzoxN1Zg4b09PFyHNfwN5OqQmGSrWtN84JwklsQqSwO6FHsXoG8Y5UbYhpnvFSvsjo2SqeUpcwM7tmVbUAUGSAQBsBPbRH1Sm2nm2xSwUGsklFruEKXEmNqc4K/MU2O78LPiJ5DpXtWUXG2rBpRiI/zUYT3XI/WqIhpgRZ901Mg9cVjbtlL3YDPfhmwPO+nH78w3iwl528p4D5/YasU1DbAtGx62Y98282irT2xcQ+yln/hOfAOzLbk0U4vEYHvYSt75DhjaRM0KP7rabCtjHDvJ54o1cpv47hWdR3zsvMS92wwesL19eyL2yEXHxjad5BKIXOoaXwFYqlYDGi3FGjGnnuEFEn9qlfjTt0utKmjEAWYcNR+2aW0zhqVqTRU5klr4rpj7g+CLZIuaR15se2tbtqFotNFNHIkzvhODzltyWJkTK3ZDiuyYZ8zLmOjck6oRQ9WY2/FhfBbMQPCAXIREgBiJTMBl4t/i0De2PaborNQ8bSBj3FojhxraK7GEHhgEXdnG9crib2KnLHDQoUad3Dp6u4+93ejUe/DPLTZiO35tq4hfbJ1zrWNrJbYVeUgpvSp/kEt/tyeuacEjFx3boy7Bq0qtERcKkRH+QFXIRH4AfnZa2m9BH3Gt2A90rcTX0d/a9aLar+R2YkcuYHs7L4fuKrtkoA+dzWb6RewrdezoxUbagG3ZDmn4HwgH6/znzCNIJd9dJ+d2Fk8QVcYkNWhVoxb9XOPQbeycITIBEV9Viypm+9ApdCMfYnyMeZAOMOjkA3rZbV/wIN7jpZPr2oS94Yv+0Ke1rfjRebPRuoL4HbLUKAtC6Z9FRxN7OwzC1cHebIW/jR+1x86wh5y98W2PGHI+B1zmWrWNf/wl7+gUcqZGjWuebWULL23kXoPwBjAvcy+KbVMHFXMYE3m6OnFdWLhW5HphW4lVqR34M5vnMdSLrXOvXuGlxmnDTlyxuV+fcD/uKa1Kuc+ELraZ+5DwJbbMEZugwPd9JbbOOFfoGCnyD+S67+hBY9c07l2sCVHfHiCelfkv9OZ5uvCja5fStnq6vqU/APmFfBKjzTjgPzF4BOQxN4PaGyWyK+fQifpFH4Gwh/3YmBmr0ONFyaShAAAQAElEQVQzcSWm3KuCF/6j7zLrWneyN5uR6YmdHB5YPO20qW1sLcRz4jko82EAJyCXJxlbAoJnnTA16SXlB4zivrqAP3CPzBrTREzz4aCFOmFaww52k2en7fgmJK3nZ+fl3Nqmjm3QV55XmkpNqRGzCL18y89iLU+W6jEM30DW55DQdGAcGG8T53w4iNCZC02tShZdgh65DV1JzfLdrC+nB+luUm/S6i4THBw1EiwSOz6ciEmsbS0q5odtbLaxNiacTPg8MaYDqF2eRx5Zh8vzUuq6kl8RQ2MOLYxj4/5ULXNj0QNrd5F9QP4T62WPB2vF5sqc7MT5+fNn1T3GNePwh/csgD7IKNUNAX84qJh8rFNRm66FwXxkAfT2rz9SNolo9e7HH1W3d+pfWDBGb2YhEg7yhM4ABV9z6PTTklwWFM2CJ5GwSGhl0FPUTCqnOEaQQezq2OlDMZPiDj/5Je9Sq/7295/U8aefvyBs5EYjoQ+2xYevI06SQ6OI03SQKba/nKRPD5ppGuZX7OTXofmbCvPNjQ5A4rtn4fuenPPPXDcGvLPo6Na2yU6xp8PMwJEdPldyzYAcWGlv726VBe/64VbFQncWlx+wlTxXCv/l73+T7QGZtAv1f8zfhGWQMoHnNmlh8fjECr7BE1MGl1BVVUMvtRIL1CfsPlL7BwYyA42AYq/DE5M6erf/9aNMvAsneurYD03t5sDJcFB/PMlMhN1uateq0kjEGHpy6sSdfNUaoyLGpCs1k8Gzk38vxhLuiYm+IH+CtnISZAw0FaGV3DIxM7JkA78zYU2cdaKOBFfB3bAvHam9jc3MBWSrNTXGZj4QO9BY5K42yUUAgLF9wt7CSRK7ig62CoF4vMRKjB1eTtaEv1/sc+HCkloV0IJeIPZiNz4HUM+GbzkWLmLfhay86CdB4ycxapigHtEeOFzi68AgnX2kb28CJicpeEDnLXgg3bO9oAPO/egzToO0H859x2b4io3ALvBWG5kddpmX/Z3+vO3Mj37Or4M/577eG3Ijvtf519Scaztc078f3/P4Vvv91jbJa1sb5T/HP6oC5/ke86PsV/3Q/u0h+ezwb5/MfxL4s1WAB9WvQxonEuTrlu5re/R3eI3/h9L+defFdWWC/6Fp/gPG93tj2mszifkarnn/E/Dr3IK/ldOzukQw8Jbwq/QofA+8qvxvQ3wtw+vgX/KLZ/TGs3NaO9xvSb/kX8v+63HneXkP4w9s80L/TfMpE5Cr3rUcJD0D6m3nvWajVt4/xrM/71g8i+f9p9Pm/THQeS43Oebdecn7JMbt6IKw20843a/26K955wSCd2x/JfQKwbZsD05itDd8EF45mBh5pRucax/RuoYhcD4kruSYd/YTuS28N67fGd/ZxGg6787xGRi+GITRwk0bet4zYz84ZI2S7wGHAKzUesW/jRZ757vFwneBxnuz6CNy2fMrmNi8EHg/Dh779iYcfCGn1K8VL8cRAGzz0Wri0wFv5Wc9yJfdtuwNLkQQe6P5jNPw6toHBLc99HJeT3ywO/GBLfMpvEDqlDZp2+f5xrv+nO8ywIlvHYnZFMe2xJ6+wIc9ahFdXW3xlRxDuvaV/kuI3dizreilLnu9c36FR/nJJ+/eGlv6CzHG9hL/g7odbAIE3XiLdn76kLVxg8Uek2KgfdDDq+h3acV+fAQSzxDj4LIadbzhO43YvvCNJ7/y2WO3Y6WrItdKLTBokm2glHmSbyIBCIpu2kc+pJ7yjYTxj96Mn4zDgXE4zJMmYD2SE2OSHwCcGMsJGbER8hiGZ63FbO1K/Caewn/4EVzHHESAvZNrChyf4Vv5I0gdbG+hOfO1D/qoD/4TQyOGzJOcswt2bWTLRLXpRiZ8FGVD7xLHAVUln2Vty7ay2czF8zmcfuZBxjB+g6dm0U0djnyfi4/M5dDtzcbMd6jGt6DwEqO90WMjcrvdZeRxSld1jiWdHbetyLfW1GKP+k/zpFYlR558UlPbSr9aaaImQ4ZWbKHTvLonH9uq4hsekzvxxobYklPqul0LVygeYHyDPNtDa9jIdzUhVlUMQEQS4BlN9wxjXuD33H1qEF+5N2TMkoeTI9y0AVAlvkDwAGGnUWHPhXN69taCfrXbVuozTflOuMklntTiK+EXBHuTt7c27OjlXD1x/qT/HCKX+UQNxpySUpuptXEuHvl+nF91caIggCbJZB5nXiR/KEo9TV47iM22YkdstmWbKd6VGEJvjfrDk+CdQedtp7Rqio9GLJnfaW0PqapN3zbaGpAaWRq4rjdvstek1/DUKfTYbszltPG7cB1NG963wLZsf0sE/lMstqnHMiC+A/l15hh3YrY3WzkGYri1WY3YWm12TlxT8o08vEC+C6cOoU9cG+1dM9wNdpmeecw3+9izn+QSxya5He2Nt3LtjW6ou8zehhaIZKDQKQULFUi/6LOP7+zEnTlmQ4D9ck9Mp8TGNWKap8GOr0DyCwziNw7267ajUvBalVoRJbj9tWzyzf1oXF+I5ZFrqb3N49iwn3Rsy3bIAxJntVLOk2qN02fVwr0kcRf0mZxmxmcInw8uI9cHhGRboQUPxKbtcR6lfwFrzKHUMzYnalbIBeZ5gncaz05T6JVa+hyrOcePPFsdVNQh8rHZWqlaG3qc7simRgWr51LOEk1Xrn8n7g1cDsd1bZ5mzYeDqpo68+TEtSaQ+//KPLONvtBd8Tdh06P2ySk2DocbPXKt0dUWW0VccWobHeLCfsv8B3KedJ5BJ3xHzXYaxd+Jc1Yojri4jqYO1QreqobuA2tXD/f3SptxjaJtJY471uxmxiY5PrDOlgXHrP8dH45DP7K4VY0Xbo+4bNqy6ChbNctAFk8jlv8f+Mv9F9hFVKK1OsW1iJJ6pR3PPIPWNRHjDeuS8zyNeTO1WUeegfouKzQwnHMpC8Cmq9DOkPefRt65K54413JdCWBeeS5rzIVcNxKD2DpPQwee2x6WRx1ZnM2PVzPvh+3k1TXW3PrSFTjdn5gDqzr3DLFlns+HWTZjBKR2MzWcyCM+UvtiLBNmoBVrtQTzwBikvzBfLFMMKbnkOSTtgbWzw92tbhmT1CPjdcs6bN09dtXPD/L9oizA9dtZhaDoTx8fdWKAhb3Wmu7u7qSPn3WYb9QwJJeWz5/UW5HESVSYyX4EP45f0uYilwVEMuUEOaljqwh+ZQCysp4JMwLEgaE/wn/Mr3UZ8MZi6oxPcgsXE6uOH7+MWD/gf71p8v/6i4SsU1j0jTyV1MSAzcDt7Ts18mgsMK7VdXzH4L+f1Wn9lzsdGazGIu3h/XvlnznORSX+1k+f9MNf/sI67o32za6RX+GrZ/JUk8BT8IlC3nx4r2obrfNSuTLAKxe6DH5icTFhMZ7ii7Zz0psJZSZE52FPXNQcYKDTljzqtTKga+TQLzelfrbHCdQ4YQ/4Tr6tikHvskupaybLkVqe8k9x01rWpKaZeoiF8PyNhIdJOhFA8k6eiVGtCGVVYqzYxFdsnRiz/BI8eGQHryNGpxOjyGcFpkd0Pz8ynx7VTl0H6mQmd36N3MARV8fmQrhLw1ez1rkp47PezBJ9H2YVMvEVSI0DiSn6gpd25eIUvgpjECbqX+CuSQJWLpiQtRDXSm1PjIttNeZGtYYZD9h8rdrrAFEDxMZYrblKgRKUxNgPSP8MiWGHkOzNru10n4EdWkCk0zFFvfAxhAZvo/f4RKzDC6y0I6bIBNLflCBvc2t0czD1CD+Q/ndAanCiThhDOo4DQWnjLzYHvOzjK/SCHkDle/bkFPg+WcYmdf8eYWSY0tqB7p9wp1YK/AlD+09I364A1zJdw7el/2Duf+bQH1zg/5j/rRXg2YAb/W/V/vfXG/n/idMgvtwj34wQvgJvCvybM5Jb4JU0vlmXV+T/EZJt2U+QZ6Jr+Eds/+l08zwK9Nw//3TBvR7Q9Vjs+C7Zf8Uz6a7zW9riubrnfQDl4IG9v35HLe3ML57T0c+ed4mAbd5B1gEr70q2VdUG2CUbPu9NtrVv8Wt78ELzkIvsBuEHwtttpU3/Jexyoe92OvMj/bRv6YV/Dckl/X6uUfALEJ8C4e0As1qpAWltQ3l9tzdep84DzvGZMdk1+k47y9a5ba2pqmSfbSC3xepnNMhKaLne2t7NyvyJT0Oxc5TsrRWb7fGuHv8rczEc20MmfhEZe+KxPfB8iI38DraH/N7fW9tDPoedtsUu7f3wdoj/VryHhoCqzQG8VUmgI4+yHLAHLd+Hohd7C984tu8klr1BPmpFZp5nVatB13mLjm0V9mN776cN2JsN409stjk+xR6ZEK7bHZcs24pt9bST9i2+bF/mTpsacoHSvjW+4SRm2/CoCQNcNcnEUrayBQ+kv0PogeEDJB8aaTTmkbHP/crmnMTeep6PR75pJO7UKW1XlxuyqUuUOzmfZXNfiy17iyHyETnx/Sl4AHWl1qiNGoSWbyeuTYerBV/N4NIfNNDYDTdt9NMGWjWcx4PGPE3M4ef9KT5Wrjli3laVJj7Mahix7HPNWsm2siXGfOe64btggx5aJ6/EljZSK/Y6tJ13wVMvrmOhX0NyG3DWsT38FfHYHrGHHx3bgxd8B9uMTfFB+ZE01vGdKfIrOQUqfL41JV7bit3W2iiBztt69p1ucox+IH3n8A3Yz8fUYMXnS9HkH95C7gzTM3bngpPvYiG29lTn9AOus3fmv3bQmRYBoBV6kcMWXSWexGFb8d2pe3zEVoVGP/xAzveqRv2YIyhHnuayjz7y1ZpsI1eKTnzoaotcIPRA8MDKXIjYprMOG4nnUo+rukfuGhLrdf8ar/KIRWz283p0bK4AYSu+ApJVLrUqVSsZfWVjQDKfbWqVPtCqOH7fXmc7m49NJ/nHvxmv+LS3+EKPXCCSexv8JSQHBvJCLuIXsQ4C4xxbA8/BleNXEPsr89HwV8YhfduyPWTTD2L4aa8hvD230Ds+00a2cV1traVLfbkSUeiYDG9mgScM27IdFKC26HfkdihZmQP5dgyikRv52bsOpLN8QasqJQeMPdtT390m6oO38D069QmEF2KrItZdQnjHPnMk50XkVvDIXoPOW/wHXclhJaYB1DW0HTr6wa/1V2QCNjmhd80LvuW/ktc6Yovd+LqG3WbuKzZ2IOx80KE3bGE/+oH0X0JkbSt1dG12WjXZG44hCtK377XaaDbygNhiz7Z2XduKWOgjj+RKDLZlb6Dz5r2FXkBqZVv5zp28EvMmEklzD2pqjevM2ebG247xhwPCtRgO0JI4z1bqb4MLOqLpD9muzQ9rI+nbVpXVCvu5HsPX2OJ7IOMembgKOdtMz3VcO6oasU3oN/rGk8BrjF/kA52gVs61ldgjH4udunToG3R1+qFXq4GnH8hcnlh0Di+Lx1lsPvE8NurEmkBkOnbyPHJkHagTfyMmCkA+DagLFHG3wj5x5PmtU59CNte6u4kFyLqVHhc5/80qLRd1N03sZwAAEABJREFUrdRI2I9/ubSD0VNZmNMd63T3D1+kJt2+f6fifO8iAg62wYScR2vy3DC62H1kHQ5MrZU6vOAZe1jyYlUqSu0IRJ2nm9WLws/C7onFaojIMG7UInhMnIi58Bs/BbdVMUZNC89jXx4+k9ZJh9uD2mGSyrKBLlmJGS/UECe6nW/V+qS7G+pCrbKGZZeyLYxBp46DFhuy8rxX+DIygeTUqqmjm/Mh/OjaeMLfzXzQzPNzJ/Csr+ZHrQ8P92Mtd+JZqvRfH6S/vpfeHeQf7tRu7uRPJ+UXsffvJ7mRHsUW9n7+6W96YCVfN7dkgRsq0WGUjXn6yBxYkAzcvHtHAe6GXIp+A92HG93mF8TIK4VWV7WmxkPS1KWQIycKx/K6GgH201Hz3bvxi9Pp3Y0MtJsD8T1KH+8lYjC6Q7ms5eFRUyazS48sTj96VSbz8uVBM4uTc8MGE2+lv9w/yhROFPmBFfQixix+Vxa6sZu4m0ykXV+OPOQ9HmWK6SpUFk0UN39DoGegmBwnJlpnwni1Gougia/QT3wnFmEjeyS+8TfBxEbCDRuHaR5/C6Ig7Xu1phW7yS9/kyC/RF64wXRijUwWMx9ZMI/v2J2Ia4VfxHagbkbf9ogxcSZmNQboZlIxnibvg2r4jb3kmlbUDSl1+Cv+OxO1MW47vwwXmfgReGcMNz3LrWQmvBm/mRq2/EUC4uA6qaoafzFg4cS5adNWd148GJwxZit16fSPtMxyTHvojLnBeKZdObl68gd6cqVutvXIgn14NU2ceB0/J2VjCNNIlubDQZkX1Sat6OpqM7EpQmLDngKg+25bm4y012HwNgeIe3Rz2Plb2yF1dGlSJ8TskoEQN5nwnkNqNXKhHpGxrVF3scUnELqgQ3mx46QnTsjhIwu2EYIzrgoMYg7eciorfqdqWpjLkjex6AxYsQHovOWXzDskt2dwlnmjMT4aY5exCN5zJX5Ddifb5LV3vtFG6iV8Q/wPZDEIz2qy969dJtLr/n/wX1eBvaZ7++u0/7zSez4v2+uIM3d2uKb/B///XwWu58n3ZH8tf41/j25krnWu8fB22Odm2p32R7ZvxfFH+Lz29S2cWybuvyURHiK/6x6bL+Glg4zKDi95/3/u7zVJ+311eFnp1/rfZ+l/ilTn+bLzzDiApF5WBNI/tL+091b/H3LyC8r1nc+jv2DmF9n2NhPtGrIrtQ2MzjcO1zWJmG3ZDnoBYzMQgv3Eszc84xde2kDwHYpn+B1/q8376g5vyYQe2ysfYDrvAZ15E1rAtkyMwQNr3vuQCX4NGQuXL6ShY+oVuFCfkE4N07OtugLt2xt6O3tvXVbx7hg4Ef/E+6ed96bOu9M2Ag2ZgM7hlXnnvkCIL0Gq2GzET9t4f873i+Su82Zbts89DfnILaM+ffBsj/e60CK460duJs7Cdujfguux+CW5le8ErjbE7M13fGbBOf5MHWyP2KqVCv+2h3z6rTVe+0/axya+727vhrxtpW9v8vEVxdhIG7A3XvCXYG/6ocdO4kobCC3QpsYHwga6ye68fn6He6mzZg51Jb4B1UrZomdvsRQ5hpbcWislNxseczx4eK/B+PhIPXdbhZ3DzY3yYXZljKNT1DN8CXuSJr7pTHOTbRmebagip5KD4TNtR7815Ip4oJOCYufEO39g/4A4UY/M57SInasQjGcabEUnvdgMYOSZn/ACNtw4obPrgCo5VTVNfAc4nVbZxLOKbzd877vhW8086cS3oujYjopEk7HPh+jQA2JLa3IWAgNHPn0bBREvY2WbELdA7I0O67JHLx3bim7wHYpaVaOO+HjJSyytNd0Q80zM8+GgjNXEOXZKTflmlda2Chti6+d4bNOT7Oet2AqfmQeByI/4NjG4W06Djq0QbCvXFp238IR8fE6MZcgmfnH9tK1GfPNh1jSnznyQh2ajoOvNMnEohp6BLlvZF3wgW4kHmhwSdySSx5hEcGxrj6u1GtfKyOm8VbWBMc34oM636HwHg1IjFpDv3GPTZtzPNdrV7ES09UadQCOba2XiDEB6dbct20ostrVvu50r0s5C1kAptQowetqhmgcv5+6J75Kd8SnMbgAiJFMI2uz9jNsbz7ZyTSjaPYbIvQX2pveSH/2XtPR3f8F/CSJrc57go/Gd9cT5e+IciJ5t2Q56gU6ul84VYvuZbJ4hTqwDpI3Ytd7E9WOnt1ZhDwh+LTeILw6Zqv2qnravxkgSueiVLfXOtXjiHLI9JIq5aW94CLZ1bTu09DPHJs5Hl0eORRveDpEJnjkYsJ3uM7CfaLETpu1hz3a6A2Irc6q1duHN1Gu/Tk3QW9XIOb4CQ/HqYHvoxlb4gSv2QMMLjM75YG965+6w8Sou5LaByESXvdXtxNpD6py6nphHuS/tf0HGRge42AOxzXHbW5VGbuRqb3Tb2muVWGOrbEkb5DoeWLjvhh5q5HS12ZZt7ZeTjGViW3n2S11P57l+It6F+HMOVDVlnnTmehYiM29CW1eua8zpzvyzffHSketnBynLy3onh9AXrhWxFcUV/x07wQP2lT0uute84KY+HT/Ri50s+mb9q2MjebQq6jfpwL0s97XUJWORX4w25oyVP2K8APbkE13Qy57xSv5CNvxyQ57aUaPJk7L2dvryqFokLZ2WJy2eTRBXIGtGAZFL4s09Nf4D+QVw4nUzazmLGufTQr0DYkssqVuRR2rVsTtyIL/WirxmpCSLkKCxy7ZMn0aNHHM9blzDIMkJBENWoXs43+vnsbBKebVS/88fPw79cU/lujDzvHa4u4HdFZtcDOIMC4U9SYzxknlCPW6os12IdJ6BH3VigTY/tjzMswK59q3kR4WUOmQ+3bBWmTFZsVPkGR9ZGLctsYst83j7l4zvZZ+JNBZ1oyYfWc+tfsLhp5+l//OzTOA8dYkoZYzesjLdatL0/r3Wavrw4QcdWNj98tNPOmUhuMGbD9J8o8YgCMP35//s2TVJJLf8/FnMNWVQ+ucv+vK//7fWLKZCPNwc1DkRHlgcNbLzB/xAP53u9fnLZx0fv2hh0VU/f1IWVsXAnHigykDPxFqNSSXcQMuvbcPPwtmRAq4Udz4c1Ihpev9OWURODMe//208SOfFJAulnUKswO2HD/h4YDHxo46fPo5FsJWY2rGrVdPdX/+immYeUE9iVHU8LsTeteThhEEIrdzUeZg9sWScvf76g1qbVYBVyqC3UbOZ+iK7SvkPsk/ozNS43dwpxX98PKnw2dDL5MyC7cSiqm0JsK1MgsCJPPO3DpJb4qsqREoqDxsrFwqx2VbPJMJgJtKaC13GLjwge+q6UkujGzx/A8I2cS/KBXVmvGz68YFMx3ZH8Xx+qFrDN3zGMBeA/DPRiS0nYy6sqVFzCQmZ3I2y6bUqJe6W8QLviY06JSfhbyXH4NWaDD8014RnS6kT45Iak5riA4Yi05AXW8OWYGas0y6Ma+zlAt6JFRFFtmIbuciEpvSBKsbqTHdsmloyZ+JjyHGwoSHTAbqXvce+6baSDJCzsiGX+WKFhkDmEGBvdmK7I6Pr7dwPPbCxYrAjjo0Qeg6UAVuZg3Gv+A0Z2kUPPKTOnLDRPfdDq/TJM+6SZiC2JOQG6LzFGZCF4BQ+emeOhuNz55oeEoY7F83AmjmUPvIdCPslmPjt+H7Jeer32EgOhBPq6EML/ofAmPTE1F8DPEJWJnjq8hokzgCi37O/zOdl/3ts/BaZ3c+bLTXvr0LmIB7fqhOs32VPjQdcW0vxz/3UODGcu5cmtG/BRfBfhIycCP7SXsfxSn5v5XKt9h/8969ALo7fgt/sMWP8FrxidJ8ngxW9gXzjwNx6dl26Es1cUmxcwxV/oL+kP4TOh2s7L/GzyG9trsMY+XzL0LXvTe7XX9d4euK+0rlXBQQ+YPi+CgZXr5YR+rPSbmG8fbwy+dLF6L+l+dJP+mfZTJUzykUaLD5onu2RDzwj/vpOpz7fgl9v8YVGYv8eeKF2GYNr+m4ntDN+ube9zOPZPW9V5xrwDPb5EVvfgL02L0Vsy96eBSOz84MH9v4vtf0c50u5nf5L7Zhj51o8w3eD1EUvAd7K812e+6OqsnYw+ABys32ef2mRjB10xx48MDpfH3JufQu+1nidklp+C17XepsaW+EWuQWe1YwUX/b7Pj5nXvq7jLWNf+x9C9bYYL69lBkmw+NdK3EFIpPzf4d+1rM3XyvjNsYqgkBnDNbMbeTMO4xdMgBr7B36NQwih2sZm0wGFFOFcwUdRJ7t/ezH9qB3ZDq00Tkf0t+AhM601Mq2iErbsbY5pfOGHQUS8w7Y7dQlNcgcPUtKFz72z3hk4kP7NopK59yOaMFjb6vTfn/Y2pUXp0Ar846Zd1ZtWy+ta2KtER4hKbntvspYZiw4yt7GJnzbo78Z0cBDz3eA4l3VtrK1wi5GE1P6kRnv9LzvpW/7ohteaNcQ/8lJsgRgSqINmNoENjx8MOytxKvrjbokn3xr6dQ7NgP2phNRe8MT5x5HZAOn87th5NLfdW2PD3+DTmDJO/xdP/T4zdgFhO+9DX3wOUQ+emb2pN1iWBkHxh9B0tTEdy17izHyerFFD9Hxqtc5T3Z8+ER2aOI/vOhnvo3zqAYHiee7ofe+jvxalQrfif348KCS1YpxxV7oKa9tdfqdOgg8tRBbZCdkQUMeMvFoI49s/Kg2vFUNu8m1tYrKgE4cHdl0bJPSqvQL+cRk/NqWESiOiSP5R4auBkh7o2zxO67bdIydjn7s0cW2NMYgdcS2okmSw1dwaB1eHy3n18BX7b4b3yyULQFdtaPm9KMXWzrrB38GyAxV+GltK/EGorsDYlf7FvOR74AnvistfKsawHmWeOpc41GTK630A7Ftm9z74Nqbz3RWvoMFIheoMy9xDD75p17VSvPhoGzpx2/ayEV/fOcip/ADthU6Ttm7oj/o9eQ7ujuEF0g/beqZ9iUUdl2bjbQj5mJ0oAePvG3FX6tiGLacY3ePN7iyOQdt8SGbnm3ZxM6cjFxg0PGZtuA1ahGwN9nQ4zuy9hMt9IXxil8bm9QnMjuEb5sArHyna3xjXFmo4HIuq3G+e7SlGjLaN1KKGoFDocMJkbhSswBEpY8BGdUyFL6frVw7DR7AIMRt5xSka6UNqCMEbLgU/0e+F4tolM1S7PYxsfW0obPrvtoOfZRpe8D4pBs1zvoxVok/tUwbSFD9XDcTSXB1EW9gVWFjYjxCCy9gbO/9LcRKKc460ZOgDNrg99A416l9kdiwAS284Pl+uNtLew2R2fqW0Q2smEvb9ZQfqJIXrLHbVmXOUeTk8BJs7EVJUmIKH3TswXcIYdQJxDZHybZcTVm/sNiYy4nRMjUgT+pp1SWea1vatw4CGB3bdJ7vqYu90ZNH5vieHx6U68HKfNu19hjTDx4IHt9po9uJK3hsxbJt2Q5pQOiRsz1qZ3vwY8O2dv6l5dqW8bFNPB2+2CxKLjHpTOCs8pcAABAASURBVA0kX/CpzdhtUDI7SgrGGLms5DgfWEuSlNhts8ZzUseYjc3UGN6+N+7pxRjEz0petmWXGusEWRyPjV320lLvyMfUynU3dCwr98wijs2X8LlDZ43oSD+Khdykhv2OgWU5qoi7tabYSB2KGIpe8Njv+OjcQzrjtPIctHBfITnWcFbtss1odPyRQwcsjfOmsBU7wsag0e/UouM7MZxYUwte1YhrZi4eBsBmyW7Rw8OjHpEReo4P2hX7eJJtZcs6XOx3fCgxoNyR2eFwYPETevRgoYIefY6s/y1aT13mT66nQm/hGjatVAO8xyYa2V0lBbo039xoYlH0ww8f5JJSF6aKGnUNvbVSxuOUulmKebHNh3nQW9UYE6O8cO0X1/GV60piqDyLI5sC1mzVhIMwCL4TU3K0hc9VD6x9LoxH/hKBztuHv/6Vebwo/5S0mjXdzHpEZv+nq89iGjaSH5A1sGGDi9LK+bBCi9zKmHfG64T+kbVS4byqNFXTPWuo8f/3v/2kyPfER22m6XBeixQpWFZTedK7dz9o5t41t1kr64ydfDM291/u1cmrPv03i7k4UEmNwjzAeLi/l8EVkJU6HEk6k+L+82fdsaA6sRB8/PhJjzyY9sdHzYdbnRjEGH+4f9T93z/iQGr/9V8joNgQwd7e3KplIG9vNANJYiVZsX3++LM+Pn7W6W7WzV8/qP76Xv7xvfTuTrfznerTA9FYCTcvMz0Djd70wzvlbxJ07LiYRNCyd4pqCveFHNMP5Jepye/m5kYPWXi+OaiIIz+LPrL4Oc8H5f8ynlhhn4i1xyOzbCGnL8iLfmipDekQSvwRE3QzQIMH3tBdOJEQoAefQSa8DVfJbZLoTbd3mu7ulF/Arpx0K/W/gRZeR9mt1CLPwK30dbXZVmtwp0lGbiyUis3ExATPBOoJMjWhHbWmZsKvTUwEVPDEtsKnGXvnON3c6MBFVVVSNQ37POTCGr+sHv8UADrVGuzthnUk31xcVhbHZ3RmTtYGf8JGs1UBcLHZlv0EYzxPuTAWXDFZwcnrxNwyOoHkkhxXchulSKDUtbU5U2tcHCd8Tombk2nhwokT4mvKTa+Tb/quze9wlAN55IQe8ud+DGZ+rdTrQueEGTRsx3VEvwX2k59OzCNuMTb4G+cDuJ18jZkADbsNjkxVo7ft9llv656PL6NAT7vcjkcUnDp1bKa3Q+aDz7VIfUK/ngfpC3sBUmdQxIatQQPFXmyAvbI/l3spYCdvyfYA/cLmyOPvLTHDCND8vnt87nCxHE+/BNIvS+h/xPZ1nh7XfHPd1DeroD9gMzZ3AH3mP/3Azv+lNrK/AP909nXMcX7dfwuP3H/g36cCb43jNf2tbL5H5i3d0K/1X+Lh/xJc60T2uv8WHrnfC3JP3OHa5mu+r/lf49+rsct9beEfo+x2f6n9NV6ube16O23v/7u1e/y/1H4rr133Wman7e3O2/u/1O7y/+7tW3m+lteQ5Zmu8eze+NBini9fkwttyL56fw73j4U8Cwf+WC+b9S1PPcv0W7TxjsHLf95J1vHgLdW5jp13mA14OwTXiy3yPc+rF7rBdtCrMYjNLl55eEkAB2FflfeelY8R+YvGGc+F9+Owdwhvx19rbcveYbOf2Hzla+tbjffhgF7Z4ieLiOHbfi5BDfJuGarBR4tEWpqnHZ4A3o4GLfwdLu888COTmE68iy7AyrveLlf43vG97Rkf6p3+MMwh+jRjX/kGERvbAtGJ99Cu8M9qyEQzIJm6cBz8Bb0T74x5L6sqPuJMmniXTgyxFxtiC04j23IQILzUK+/f0QkeGxnH8MbdkZijO/rgaVG97Fs/Fp8AMS18RAoEFx63VqpWWnhXjp7tEWs+xoVuW9ni90RO+egV36EFivzS2pucyxpgRmsUSqMmGafUOzzhO7VdsLfbCi+gbARm2hHPuY28bTSt4JussY0A1MTRWtM0T9C6YnvPKbwZuh35bQxjW8Q33mTxVy6sbLGGF/34SXywEd308u0i/HhNToEdz7jPXDszbgvXAJRU1CP9A982HEHmaeKJjdjeSNgmluDRGXJ0RkvhO+dxEfvoQ0/uAXvLJ/Msvkds2Fmoa/orOOpobHkhPnKkQIMWe8k78eWb0Mr5Mhj7AX1jIHIhJea0sT3OZ6zZGxexsNSxETsNeiDctMmruVTQQ4vPgChuxinn7Ik5mJoPPxeDHS96E6Ife9ELdM69kT81GP3kUFZiOjEm+/yNj30c7FjYahS62FbGacFWzjuj37ETGwHYsq3QbFpyCC15xPe1TOiNe+npHE/68RHfoUf+yHeyfL8cPAbR3uKxaXuoGnM+NhJL9B7ReeT77Z7Pnusm/X3Hlbh3eKnRWinnUnwmxuQ0gJqkLsk9vEJO2Qg1zTXYHnUKLXGnjV7yD6S/Q+KIvXGt5Vtlo2b2ubbWVuuMAzFHp6oUmeSfvn2WpTNscztcud7lu3bPN83co6rJ+eOtFbVNP9/zjF5hf2/FeAffATbX/3VA8NTixHwNxJ/tMbeTh9gcP8CwzbcUA8EDwVk35hq16sDHfyMfGzTa2+ABY+OXYB2xIlWFii/w0haMsRexDh61jDSTCy/iu09X5/xlCm59juG/BJ31XtJf71tVHpYsxvFKN36KWELf2x1PfD5rpRV4wC65SpKVLXJ7u+PpZxxeg/jJOX3iWrByjq/EE/lArqPpMy3SJc0ue/NjW405tPBdOmO+MPaJP9wNrNjOcwyKWqlj5HL/Dj5iw9cmK+1tfEZPbGld4dBhj16ukdGNv5yHrfIsxv0N+4kVMdwxbtje8cjF997f21alU65D6IYWsD2eT2wzDVbm5BKy4i82cn515tcgcrB9iT35K/M6FM63cBJGoNwiLbvkK5CQor9ic+FakvP9yNrJ8BNFSWN8eF4NL7kHCr9726qQMnlrqzk8dZHbOp5dIpfa7CB8ttaUZ4CA9XxDVbaH7sT5WNVU+DA5nJgnj8S3MO416A3lWOhq2KwCJxeOxFJi4FWyWjXN07zB+d6/MmdW7FlSuQCr4feA3MTcsqROTdJGv9Uk2zqhl18Md+arbbVpYpH8qEdqlNjuWd9L6Q7zjRrrKZLVGeMhT3yoKNfCAmGX4CeXzY+VeIWB9DfgyLjiTitrVwvXUbFN2L453OgwH1gIXrVmLsGLDOpqmTrIxy/iGjYp7ui7M0QAzzK3d7esT92M/poLITw3oqgaapnzybljNJB74z3rmsFF7Jk7duYy9vAntvQFbWshyJq4h8xAFfnQj/6aWlK33NsitVKnrV2UdcSbm4NqxEL4Qy0HcGKRPf7V3Ufq/ch6WXNTuJlnnTmQ8b5h7W2eZ02A2MIvDuws6L4b8Je//jg4cd2HBcarS7a5BgPa4ISP+y9ZN6Uuq9SqKfePu5s73d2+Ux1Y+T785YNo1O+Pmg8HHVi8rELhMEkkf/yJxdz7k06UeyK5XBy+/O1vavOkmibm6wKsKqK0xODOun3/Xp8+fsTZKj8umhhYs3D8cHxQ5+b8+dMnEaMe7r+otZKraYbw4eadbh4ZlP/+pP7fH9Vo9fdP0s2kx/ezGgNftmYWoNeyfHMjf3zU44w5Yn9khXxyU82zMlCF3bsPH5Q8TpyAak3v3n+QWXS9BbLo+oU4D8jP5JMJR9D68vPP6rwAam5a/v5ZdVx1918/6sTkE37nwzwWkO95gGosINvW2Ght6/iFvLBJEDqSo9ERZ4NtmRg6k6imBl74eVT41UoP2HMMmSP91JezVCsL0GICZaIovMgwHlUlJOlZ0Re82A7tQD3sEk8cSr+1SZEX24L/ExclUNlWI/dM5IUarVxAOhN8ZUIKH1zJlTFfmG3xP2FHbKdciPAf+dgvcsyififP/Ho49hfGevDxYUcKRfZgtmV0CECJy7FraBYkDvizackbgnr6VarWlG3Fv+AtjNMKbniRYzISdgc16CoOiHdVbXp7/K0KmYKnZKmG/+S3Qx8cDRmbOPDf8VfggfhOfwfbyBpyH63OW0890bMtlQmnKz7O7EELPf3dVnTSt32xZTukC6Sukb8QsB07Vg2d8IocCUjZbA96cCEbXs8YE1tokV/JccTG/GhViPkCyhb5gOt5DuG9gM482OEFa3SNjUA6aQPBfxUk9gC5CejgyYlMFfjaVof0EiC92GMnc3iH9Ecdsf9dbWoUeGH3qbvH8ET5M2B7VGm/GU8EAt8U+iOYcXoNf4SPt21eew7+tuQfzIlzHrB+vZehiNp1S/eyX9N3/ML8HZDd5nX7O5j9F5n4j9tvVcDfYr7Bu54XO/6K6DdY2938Wue3xHGtf41/0/G14J8b/3dP44+MP7b/3KP33dGZ57xAnomuIbTAtwz9lrMmpcuzUnyN51OegYK/hMsz1LcCeIU37L9C/zWkxJdn3MCv0ftVsv9AoM5zN+84aeNzpYaB4HZRun4Fa8gy9CCdZ+6VZ/i0gVwLeSzWBi9HdA9ya20PuYxVbOX9YLwTxR4xFO9PdmQc9oCe5+GBPT904rCNvUBiXi8xRzIxSta+Rb6/Yquf7bQqRMmbOPjWw0cODRBbxnEHIf8Mzvy8uwbi17YK0Hnr+N3106Ya44VwIJuQ/RTrRqGy6EU3YFt7OzF2weNrtLz/DR3spbYLH5zCC822bHRXp4tbhAb2dIiNxB4ItY/xWMc7eewEQk/saSMfyP/3deI9LvxAtaaijgu0QGg5RwPRy1inDcSWa4vJ9ogx9NCq1ejbG90mfmoRfvzGbmIdNuCFHr3wZKmIIT5tq1Xmxpaz8RcQm23FTuQnvjFFZ4uZD0lnfniFTmulQGfsO3HQoCst1D39qhrjHduYVfRsK3292AZtC0dDD13b2Mv8lUD5pAPOPOxAcox4cNvKVrSBVpXuBWyPOZIP+tEJI3JpA8FblfJdJR8sbeyxn/hIGhj54DM5xR8zcIux4Qe5QSf/2Arkg+2Kbr4l2FudY8PlkU/RRsdGOQpnCD9jnJpGJuzoZRwCJ74RDVGSSByxsRKXbdlPEJnUJxDctiIfPJDx3OfJyvyPHclj3GwrW3QxrUBSS2ybnDZbyEUmslXUASQ2896eOtNVZ0JkvhWy6e/QMRh7kQ+tI9dDc8kDthhC2/hd9nOaTb9rXIts8kN/l+dkHvLpx/+6Mm/g62oLL2B7yHr4zVhJtlW12cz3N11ttkcvdm0jF50+dHaavckYG7ud+Ao/49D43hVI3UK/AMWOzmugqy11j50dvupjp5PzwnyxPWKb+M445bsn/YXrUGpS4Pn2aiNTzsAO2fi/cvcMvcR6Vc9CP/M2MIS7xrlqW41cxRa9+AzQHft1/jb+B1WK/9gKYGrElBzXfANmrqRdco0hz9S3vI1BfCSW+OjwopN+6HvtxZb7RHwHbI9rlNiilzkZPbpy+XWww77ENeLEX2KN3zALmR3SD32H9AOJKzQ718lS/GfuRs/efEQuYD/1hxzE6Cd7DJd2AAAQAElEQVTeyK/Uxd7mbOiwv9pD33WF/MoYhrZD+oEo7m1qFNnQAqHbT7GE9jW8znc9p9tP8cZuctljebXFUa4vNLrmJ6eMb87V4PZzP5EPRMe27A1C28H2jmqaWO9oTRmL2I1emIXMgIIXwgCPcUvsthXZVqXULbT0YyeiGevOedkzV6h9aC/BtcWROR3fez9zq1quj5uP2A2kbpEL3ji/0w77POvEbxFTWssq4rZjo5TNthrgwiYxpXYr59iwQXx7q/Nm2kK+FfmlbbRlRd/GBjor1xbDt6ELP/lWRvAjTviYuOyhCRnYKuTjP3gnlg0k0HFfSo4DsJE5MM5/5vCmt7DU8nSNL/KMk7T79adVjXvFTI1MTIkz9pJjZO0tfttKPqFlPqXt+On4Db7Vb5MJLYu7C2sgK3XbYdC49p6oReKbp2nMi6Grwoype7E01pQfZooBii1bsk2+i46s38xcO5sjv9FTn1y7FmwHF1trjaOUXO2GbuoQkjkkJ+F7g8fHR5VLVdAp7OPDUZ15cmJRdMk618NprBk2Xm3MPBXQtWpN/mZkCl38VTM2xDrcvR5ODzIhdvJPDpnzwvUDvox8Q34i/wa4lWwrPwTNjxMfWSR1L+LDB37Gr3iLWPF1RD/PUBa+gFal2MraWoHH9k3WEVmE7ur6y//1o0xciaVaU7UmhhljGgu/x8/3yoLsze2d3t++102b1VkA79xHyk3Cx0pNUndz/h/u3ik/rg0t4/j4cK/ElL+MO2F7Zo2xVbFEeFSrpnk+6CNrq1nsTp3F9oG12KwrjnhNntTzC4vhsFQ5LBwD5EvXF/jbT/89Fn0ZB93+8EGHH97LE8JI3N3eqoAU8SEDx+TLQ+ojC5ihI6IPf/1RY7YzZgv04+O9budbHVmkVQaTyXxHwDeHg778/W8q4xv60aumv7xTy8L0h1vpw50YZennL8rC8xhgErjHzunzZ2JcNee9oKwUDCt6+PmjWpt0omAnZB9ZsF7xJzbbWtHLC1Livc0iMjGK4qdwrIDrloXm5JXBM3p2rHbodzqSi6rYS9FdyH+lqIkLE1JJ892Njiz8dvKZxgIx1g0QY3JflqNOTK4FmYr/0OGnXplI0YtvqWPOmqjTRJ0yeTvxVGuiUU76TIgHcjwyBo+PD+NvdpxYFM0JKrbr2IbNkmpualyENPISsRw1Jw4XJKOFZxwcOTkWLiCtFZNrGrzEMN8c6M/EQLTIpXyuknbAbk4kk5ftIVfgnYk+AB1ZY4OtKnTpZWIvvLSQtjonAiQpAsjb1vBhayWm4mQOb8GmHLHNRqfmQqYY/6INnvqdWNTO2OXCrfP2xJ9HLc/k0WBS4Q9IfNgacZ7x2B2CrxxsqxPzzhp66awcUqwA6Ld2OxFsEvZz3DbuN4hEfHXq0LmQbm7PvHLYT5B+4EyxPey0KrUqTfOkxkWFxDWAeTZaPW2M+Oh4HH/jAb84vih3xmyHC/E3IIkp8LVqCv4afC3JzB+htaIm5N+AhBv698NrdkM7x5CL7euBRuifDueoNr+Ja4eN8urxLZHdVtpXFX8TMdbOMGoHngD+UVu50LwJT8bxNqQGJX53GIR/xWEPIO33+N8zoL3UD/yiGvwMr/Ivgr8ROdtOFf8Q+78xrD+l2lWtUq9X4U8Z+FVQmZc7XJHfRN/K+TWFXyO7x5D2NVtv0557yV1vp1x0/iXIHsVb7fcGlYoEvlf+zyaX2AO/Nq636hb6r7X12+Tj6Xvgt1l/qZXn6M5DYeAl761+6rrDWzLX9Otsrum/F/7MfgL7vQz/gXYSZuC3uLDNM6hfVc2HjJln9LR5Nn1VaCdiYl1PLCodtfDO2flQ8dozbOjm9clG4XK/0YjBDk1jyxzqPKsvfPypaoM/GOdDP88zx9iZdt3Ylnn/yIeY2Ahv19niCmWDjp8Nk4pn8R03yDXQvewr/q9hZ9iW7dFtRaID2w72Ri/aQKguKxB8h7J39NLaHnbt7X0v79on3k1tq/He0HjHzjtVtdJmz5ICXSsfq1KD6Mjr+TWrq/Pe28ljk9ezzUa3S3mEalXKHAgUuM5b8NAOvM8nhsyVM0sT82bmvTn8wOEwK2CbD2Jfhu/EE7DxhWJiCdiW/QSwFPrexm9w22kG7Px0gkcmec34zfv4A98X8gE0fNvP7Ce+QBZDZSm6sTFky2kg01KvfDPIX+w2daB0slPv0tDnu8gCkbJJQl7MNPo0X+2X2l/FEqGVsYrq5qdiYMBmLRJSoRPYetvRtmwPXmtFPI3vJrxjg+u1zSEamVmtGnOkD52XdvNxN+M6UcfEtFKD1OYaVs6f1C7v8xPv9fk+FOup9yZHCmc92yNGnbfwF74n7IAkV4U+4qnUFnl7BAv9rETf3s6D6IeauAO2h33X1u720lZ41cmXvHO+AJET2+armGeRBBg328iG1nXiA3VyO/Atcj4cxlzOfE5tZnLe48jYx2b6AV1tnTqduJ5lrtglSjL8xfeV2EBbYsO/veVZjFGE6SrVsC17gyjY4AWkBaI/xQa08F+DxneraZqVj8CB6NibjZfy9hZHriOtteG7UyMZSSB4J6GFsdztwFH4JoZqpUBqljraKOn7N2PjW9Kpe1VTbCfvzL3klO+TrTVVleTi/sTiCd/9EquutsS/8m01euEFwm7UMFAN/RCA5DjOBa6/uUD23OtyoQROx0dFnmrJ1gbn2E1rG5qVzT63dFrVhb6mrtASQ751p43/6A/f+A0NEXZf9Ogwp/roz4eDGjHbHrTwCjxtcpWs2NjyWAeub2y7/4hUNeW+mjYxhZaYd0j/NWhVyticuE5yhilb8BPjEfx18FdkuwbNtuwNBuHFwT7zaHeWvdFs76TRpiaBhdrm+hU8MJjfPMTODm8LpvYB2yPm1yTtjWdvbeZj5GzGijlhb/Q617ExN3e+7aADRtzpd6p8pWc/yQSLXM7/nCMnxmTmnp17+cR9O7FmcSu1OLJ+EMP20FL0nvpgjEfkwUZuLtMKsHKvnFobuF5ssWNbyUfW2Owt13TsM5GObaUeuQ5XKw2AZkeGRJGZQqdfgdZk6tQxvEODr/K4j3Tk7ehq2NpjsQ1HaD2HOtOjJ7b0o5N+8IY/Si0ugXA3GyDK9WHlus9IaNs41xA88YyccznnYOh25jSxwYvdcT9lfG2rqqlVKeOSMUlNN3tdtge0ir7GZm80rPGs9SBD9TiCsLvoASu+6MpOv7YWPD4SwxPPw51NGyJgl1rmSTUlnrq0sVOqmpgn4l1gRdeyoUcPGANAa4duMCnPiifWTYo8itjif8DgSjZyAWGOuDMXQNWo+4Fr3Xw4aNcNvVPzjlynDV2ycp8tFqY8QBhadWJN7cSzIeuxSIjx68CqFXfbP6tM/M06vL/R/OFG0y33S86HR2CCHqVqbaTUx1Gykec5IWta+ZXtLfgNcMdi7IibRWARg9i6Foln8nlu5MIzAedhrpEZ/5yPK/fT+HpkLfCeNbx72jyDxFfHD0rKZhu/1D0teR+/POjucKPWPdawFuweubZlLevAeb6OiVqaplkra3lfPn5S/lXmXP80NjN+nZrFrvXTTz+JAgvi4K7cK4PcsSh9y/O/berGfAwRPE3nEH7WOuvAImv/fz8qinmorMMkPZ7Uj4t++PAXDEszi6FEpE7SnpryQNlZYFxZ0L1hcfPAIM84O9zc6pYV65Vi5Bewj6xEf/zpJ+kvd+ofbpVV6BMLlYebg+4eCeP//E2dgTaFMRMi8XUSsK2eQgD3nz7r/v6z+t2sw1//qlaNh4UTOTdlEB+4sa8lGXPiwSn26ekwH2T6wsZETCngfDgoC8LF4my3dcPA3757NwYoA5FfI08qaSr5MOum6AGcBdI864HBOH651+GRmrfSwQ3RSSuD2BnEQE7ednOQ4Bd2Fh5CVi4qpxNKTCZP1srLxDRNmg7Yb1ZnoKU1YRPTjcyJJmqSXzNnXBZLCcu1TSR6Y2/YaAz0RGwNnYm+4bTWlMXPlMTQ4y9tx2ZoeRk6cXM/EXMuKiNmxjXxTzc3aq2oSSxJdfFJnNTS2O+0BEmIfeQOiTE5Kra5slCqWYlpIg435lMEgAWfCz4Tx8grfUDVMIdlxn74w6foRta2kndqnFY2lrY98XZqmV5hY+fZFZI69pKfokPuIRa2feanr/CCwA8vaKCgD3/pgKcZsjs+7BiSBys5BbF9oa343+nhrcQamvFvO6RfDbEXsC3bF/3Qkmsg+GDUE3/098Oul5pF5gxjPjAeqbUyxpHnvExzAWQplcTBsmq3pevNl45HrozHWa5jLxD9AWfJ1KVj89z9/iZ2A9ENBA+Af20vM/Qa4uZlP7TAmU68CozZfab9Ih79AHXoO6S/w0s7O/1f3F6Feh3hiOqaEHwQv3HAlgLfEPnVrFzkA1/V/1db0rhhxNZboFc28hnDCeutEoT+EhD/9ftwtDt8pf31FnXJ+VI/sV1Fu9fiLT7S/9D+R9v/h4L7sylfjctlPHba7xErc2qcoG+1v+TjLb2d/kv6r/H3/PY2Mmec6/mzMuxz6dJGdofEsOO/sY2Jr4BY4u8SyEvb1woveb9z/9rVazihXsJ8Df+dw/nDzb3M4R91+FrNrmnfZf8fEdoSyqNKoPOMEQge6Mz3wD/iIbr9/BzXsT/62HVtz/I7L/TAP5r+lhGPhhgLTqP4GmDLfgI6YQ/oxPQWDIHz4XJLpL/bB912CDk1d9iIrx9tj+fWotXvteH/2fn2nXbtrSZ7/vbz/mtmVsY0kPELGKEdRgz0t/0pKF5XziWHthcpLQqdubHynjpGLrTAZkCdsTmj4KtW3mHyXhaaG8/1IHbJZ6CLHD5AVt5/aC67bdn73Ft5z2wq3kEit/uxPeTTD4xODl3j8UX7Rp/Q996ljc4OIebdNuMcSD8Q2g7pB675wW2PWG2HPSA64aUTH/bGs59a2+RUernZ3uwV7Rka3wcKvPgGkHZlHDpjG9upiY3sFRR47FYVtjbIZwPUqDmjl5ogYJujGKsV+kZsrWnl3fvEx7x8PD7xzWIfxxPvfI339HxPcO3j0/EBzvgnnj2ugUOLgx1Pa3vI2w7rAslj5bvR0D/nFvkactbIpTx0dbVFJpAY08ZG2HalERpjPqzE0kPJASgVOa8yNk/4XfBp6oWCAp1JE3v5S+D5PrH3xRb6a3BicbAcy1Lq6GEITeZ35FH95l5GozxkUuvAQmw+0wp+8ggMOv1hF5XWyJd+0UYudNuyS/me0hm78CbmUj/HE5mAbWVMT8S/MPai77KCdybNKXMAnfjVeQu/U7MBqS1yE9+GWmvj/5g78d2vqKdtiX2ARFU5sA99dEBlR0AKrbzhYlvhd2wXpMCmzeBh5UScC7WJf7ugaKs5+tFZiQ0TyrUnGq2oD7ZW4sr8XqhH9G2T58o50OXYwWf01sgCsZV+wDYNvlapwE2vRz6IxkGJJzVIaxuqh2zneqhsPQdgb0GzHo9fkAAAEABJREFUuzzkbBML8ZBb4oudfhWHbQmroQcr+plzjfMyOUVWbLYVm6CbXZBCL7OzM5ad+kQ2MIoHP3t0cu7b6AMZw9gPbwcbXm0w7GBr573WFvIDatOJTPxcQ+zY5J68iS8yAbsks8OjuLKtxCS2MUbIZ1FpRWelxlu7KnkFUpNcE4KPPKh75jXqynydmbOYxK4GtGZ0F+bEogKvhn89bSaH9HY/G975rrlw3VwHdOoRiGz0GzbSTxyRT982/qyV+ROZ0HeZtIKe8V+XTiwrdgncTSu2SVVMCeWctUutNfkcV+y8hGte2RK2V2q15HznPOjYDKzUMm30o7ND+oEVp4nJTtxdjdrN86SJNvxA6px2h1w/bXxCsC07uiu953v0drjm2CZecoc4Yqfd9/QD6Uc3bb5tZz7bVmjhrylYmED65YwpdhWA+Ct227L9TMP2V7QI2FsMiSP9HRKDi7Gk3okt/cgEgofGgI/4Mx5bvJt2+MEWcgqsjKO9+6dOjJFEH/utShVoyVeXLYt1reChl3ubMh+GnqK53S+JTWzjWsm1tuOvM09sbAOwCHFVYrbNHOV8iU0gtEBk0gYGjr4YnFbFnJklvCWyxvwVm22Okg01qSAf3cy7FfwaXE+yhZ5t2Y55pa99e2ln5NIVm7FNOOigh3zqOWjgqXlqU8SKNJSOXQ0wz72ZZ63V8NmqQTcy0kqdbHD2Tl2LttKHa5lztc6//l3lEvVL3SRY6C7q6DMy6mM8rAnbYquzr5Xxpjt222cdksSA7aHXinvUkIj9rj5qhz/48zQrtldii8hu1950V2QLn2mzcLlQr1YEinDw3Nexqti0k5HiWW2ayK1J9GI/EeFZFEZuTbXb4HoTmZl1N7EZOO3rXtS1mmWL+XSCgyfqYJcgqRVtBRssTDcZ2kpNEpurDQazkmFdtbIwu0A61klLkT948fyjm4aexzj4bK8lxjZpZp0ssT6yfjfywP/nz5/08ee/6f7hXlnYlYjD23oVw6VOLReupanNQr3SX2HYHvFIGmtdt6wjHnl/+kwsIo7UiAHc9HnGIulx7i2sq06rtLLm+chCcPpVjXXMW8S77lm8rpYcSqIyC/eImbW9atDoZ27a1iPrhfYWw/v37xE1vrpWcmpVumVRO2McWIg/MR9Yw7XNub2oWtPEui1d1RFjh8OBhcdbHSiSTl0P1MDvb7V8epB+vlf/BPz8Wf74MHCx4v358YtOH5h0xj9O88vKR+gLi7+PJNKmSYfDjd5TnCzK2taHH/6i6d2dBGTRNr86bj/+IM0E/eNflRf8BEs2ysr68fGodzd3uiGuTnJffvpJ+2YG+Aad2x//ImqjR4qqj5+ZTBSLBVjPLMwysNET293//X8rtPz0+cgi9AO8Im9YY58o2gE/j61r+d/4+fwgf7gdvC6GNHniKGOcvyhggiUlRnNR4jXxxdeM70dq+vDwRV+WR/lmUie/fmisqz+MyYaqAphEd8UH9gUYoJfdtm5/+EE2UuyhdSZf6mN7DGRoAduaiN0YnYFiIh/Xk+r2IDPw03xAzISJfcYKERU39wYI2+mvXCBW7IsJo5YJIBV2q0qRyQ3DrWSbmPv4dbPhJefAgVp2LgInJjaJamXOpFbGpc6bbU1M6MbYpJ3QaUDHZ2zEx8KJNl5MsDUfDso/5d2hjdjQX3mBzQKlbUU2D4Iz9hILCZ490TAeiDAfSvml9ZE5GZ+Zl1WlAFIadoMAtpWcE8uIgbhyUmnfsDl8pKVWkQvLpiZBzhCbia1xotnealaG64HHt2367INO+8Zub+MWmyfqsPsc4vAIWCSpogYT49mqBuv60BnbSx8849R5EBi1pB0814ht4NcH5BWAllqk3pX5IUuv+FLoF9DTlpqde3adsa1xNbVpVuy+5G0Sv/PxelIO01eTdPR/j4Mx8hIgPdv/CL/PHPymTq4HO1wb+KVsrmX/WDx12+GP9fSa9dTmNfpOC3+Hnfbr2peVfqv/66w+Sad2594wTT/tmaTci3Y89K/Ol535W1v87ap/iP3d+H/a1yswig7rl1pEXt1/SW/nv6r8y8Sv5tvVfBlz87r/0tzuO+1L3u/U/yq+2I2/lxD6vw5eRvOy/6+L7Ld5/neP/7dl/Y9rmWfM7dm3qVq9avBlbdN/VfB7iG8oh3wN32PqVZkYecEI6SW8EPn9uy8sfo//r57fX9j43u5LX8/6LvkCWOR6ZZ7Vd4DytMPL14m8Sjy77z9JyNjau7ZlbxBa8unnDyVpq9p4xwvPtvLeEnwHX9mSLPsJ9I3N8HYA5TXsW/cAMuGdpV+9c0Qn+mkDhd9A8F8DeQfa5Xf92LV9ySV82yPGlzGEdw2u6EkuYh73NinnqA0tB20bXeWdbTme1HjPq4yn/PTHfBykJMtpZdHiNCAyJz5A7ZB3UttqrV1gxGcpi0P5CBaZaZ40H+ZB03nziBNB+tEJgCrvlvZzenh5TwwkJXvjR36HSx1fsGyPORPdvLMPfXyvfAy0rWol27J0AbHZRQEt2/RAz2OffBbecZNzPvza8KnTxDvsiffp2E+8madpAzFgn+NAZubd9HBzQz0W4KjoDXvTpFb4jcILSH6BF+RXu5GL32uwrfTzLS11yNjkBxor51pitz0+dCaWyGSxbP9AaJMjnqJvb3byEdy2Uj+x2SXbatRzYj5FYz3XTGyUiOO257oR+zPfbiZqkVptnO1oxkcxAGSuNWpr04EdXt/PxY0UKiA9+etyDZISS9k68f3nyNw98g2w861lotYTvoWj5JV4Fr7P0NXYOkfA9iBFJrDHOqG/MA+meVKgGLfU5ISP5GUbAxuElzE/HRfGAPKwmPYJIrliL+fNlPqVh1TR7lLDPzIr+ftMt5E7Q+TsbXxSeruIbVbyJhWl7lL4HG2t1GFhPubcEDYTnCWNMZyT10GhQRp7/NseeKuSsR8boY/YyT1tx9b4VS7XluCBKEUueCBygeDhZexSz6HHWIV+DZHZwd5iyLlmW6lvwPaIPeMgtvijUezYhtcGzIcD35JnNeqs82ZbtslX4+N9xnGCP8+TTtRoxEW72xz95EehbfSwE15yCtAd9uwnXmgB24M3cMYx8hmDR+amrJHPhO9T6oD9xB+ZXT7tDvGJCF2jWrKLfFdZtAz6ylgsXMOVzTl8G4rYAq9JtVbUr5S57/plY5FJ7IXNxHE656MXWyzZ1pZLH61tRS+gq8227A12cvSCZw6lDURvh/QDmRf2pjt0rOHDdtgXWDkvjpyrJ+q2smjCJRLecxkIr+57DPFtf59Oq1LuJRPXo7Q6byNGBpeKbBRnfDeb4dkbbtOyR+jccDoz+BBa1bCdeFqVCkgdcu0/8g37eHwc81tsttWqNPLnXM68j2wgeEBswzdtbNqbxwtN9BMzgAh7V0QC4+TipHUhAwcU3hlP/xXI9fDEdfnI3FkYEyaHUJKEXtcwGd9KPwB5xXC+l6Wr87bL2Ns8G4qcGwIyR89idGNUYyEu52DooZRLpjbCqG3ZRlasGazjh4hH1hFm7gmQtfInz8CylDm/cM3eymHFRtlq3NNOXD8SR2eCxUdHKLV+YM3rCwuLtse5tjAW4dEl/S4TC4gstLGde3DGtTNvI7tQL1hjT39mXgnp0+nIutYXZXxDn7j/3vAc0hJ3GZPMtMRCHCdsZD7Gr7L1HDR0OzLpmTji17bm6aCpJiWG5Bafo4/s6M8HZGZlrSW1ytxbGdMV/oq/mN+gsxz4RdUa12jWDMnvyHUx87VVk504V20xdE3EHrAZHwBTSkxiWzO2ITAZyk2d/jFznvU6Q0ufqYIk++Zc3dSg0Z+o7i06P3APvJ0kuqWum5uDHr581qe//U3ZvNeNzvv/+qt+YA1xjD32SsTE4p49aabO82HWNE8DOgu8K7HNh8OYQ26l8LN4/IW1vgPrbLd3N1qJJ75xL9wrW0haJS8AeYi8bu7e68A6qKhb1srmY9cBG4+M4yPzrJhvE/OgY8w2vg7c5x512aAJmA8H5sj9IHfiC8TxLeuZ8+Gw0ZlnP//t7+qM3cQcyn+/uzw8Uptb1YTQWGxlEp+Ah7//XVU1wLbyp93cxqbmD+91+vGdVoJ+f/Ne898flUFZudFWazqwwEsJdcPqsgjm9PMn9QYFELZWktPNpBMLpCcGzDezOhc0MSgrNj5+/EiiNxT8hrocIJeiJ4uiL5q4yc6Hg1YSkkvHn/6m03//XQdPmj7cabllyFlsfWRAjstRfSrN79/pyAS4/z//Rw+fPmNjwnZTCnT/M0XB7+OXL8RxUmJ+x4p6Y+Jmsn/5/FmPxNQYiMRQXSpi6OSw/P2jMER+0kwehMMAPZDboxr6N4cbfWCQJwZ9elw1PyyaHhfdQje1Sb458Rf8e56UOubn3kXtmNLqkWFRe+VikovMIydCLgIBApVt9dQBiK2ek7NJp7tZ+dsRNzXLnxkfFrKjY3u8MIitc6OMbnyPFh+jpvDGpGWi5KQ347ZBU4F3Tu6IpAbTfAiqidineWZMOvPCaj/cab2d1d/f6EQ8x35SZ3wz72WN7cQFIjF1Xuo6+Q+fcGyrtaaZyVtVWuElPkFXNmqSWhheILJZTF6IayUHwY/sqB22k98pdEuNcYuJIXOWCz8+Bj2Hs59WNeJoRd6hIZ841tT6CmIrvqJ6DbZHd+ftbXKyjVof/HHgYqAdINgmhQ3oDlnbim6jNrZ12RIXuTOwyvh37GS8wref5JJjYk8cacMPVCvVlVxqZF/rrYTGuOInF7/otCoa4ocWf7oMbPQCsF/ZO3MqZLvIiathOjtgC6IG7LTvbXfdxB246ttvxDNi/k4HhY3fAvEd+E43fyYxM7w7/Jni+rPEktp8K5bwd/iW3J+Xx5z/Q4P7o+3/ocH/OY3nmhb4c0b366L6pTwyfbhGKfCW5fB+yc5bur9E/6Ps/pLf//CfKjDG96n7H+z1CjjPLrBWnhMDeWYLhB6A9fr+O9U3vgLj2W5/NttbPPfgtP+K3c6F5A/y/Er9kmvn/SHt93rtPDfvsOsUY2p/HbttufJ8vkkWcsHyzB+/wV8D24PcX4xFntXtjReBrV+yPWDlnTM69kaLTCBmQg+svJOEtslsz/6dnLb+9i5kOyJfgf1Ez/tHAE/q2IwN8f6Se0BohWzA3mzG2Ca3vb/kvTH6oUcu7Q6dgMO7htACu8ze7jTbinz6acMfOOO7AvGRdo8hvED0dth1Qt8hOuEf+M4R2kWGnEO3yI9zediFFv4OVbzPNYA2srutiY9ueXfc7eUjrVEa77/kDirMamoTTTijK5/HNb503obd+Ecv9gLJNfbj7yymvFuO98myfAWxFTjxkSuywQPj2rTbJK/ox/+IEX/B48smf+Sia1tj7EULLjbbvEdaKzYMvZETZEX3iM/4WfIdyuL7wjronfmYX7StfDOI7DXYHjKJt8BbNaXtjHEnro6fzMFrncyHNfxznOFFLo3GmagAABAASURBVGBbts82cpHQ2BJDYHQ4DFlZjfgLn3Zpmmb0StkSQxYfbKshI5mP1ydyWsCkVshd+RdB2k6jgmdvea3EP76fINsD9GNg4NTFRo5cxJbaBYxA/MdO5GCNGqUfWJEPPW14J77j5Pxb9npB7Nju+As9LSQ+YzAe8Z8Ofmfyvbm5oUcMKRXyu2xrpfBsw992l5Xap7fL9bOf1LOQjXSgyrI96plvRB3b9qYPSj5Sa23I2FZsB8Rmm6MGj6PW8T2tKz503pJ7IHZHS15VddZhGHBiW7EZmSeAhyzsYW/hGovURe/axtmVoptr8Xo6Sma3ZVv7Fh/S1re3NjGJzd769rmlLoO3dYftYZ8xDT2QPDMPQg9gRvER/ALJAQjvLRh2SDS2hl3wXT/9QPrhZ+6kTT9wbTM1SX/FX+TK1Jk8Qre3RHJ+z3yrrFbjW/KSusJLf+LbYAUvywHTAm1cNzdboe9+basYS7G1yj0tk1NaqZFtpdSRBVNyFJudnvC9yt5w2zL+EnPaEQd9GzoQG9F/CzCrfb4HDxR6rUqNnHK9Cww71Db8HSK347Ef/2mTw6BbCs0GkUbM0UnP1UY/8gFdbfv5HJ8h723w6AfGODJW4SX+12C3k3h2sH3JNzr7GNiJSspYxs8AhoSRG+i3DokhvgLxk37kbadR+oF00gYiO4D7SNrQAokp8yxxtda0Xt1PwrM3m60RGXhkQ9/9xsaJeRmbocdnwDbXomnU3PZodd6i06llq1IB6dubjO0hFX7o6UzVRFKAiG8NabQ7P60rZAp4vmfYZzvMofDDtT3iSN/lkMb1O2Nbsmb8JB7b6pwXmeM7YEaYRsoyMUd52DGygzkoOlHf1GaDPuwv53tI/ARE7h1I3QLBh61zTOnbpVwTCvutKsa12Vxpt+v2Xu9q8E143DfG+CydOBYtWUeIJmWJbJ4hIptzNteJtFWWC33kYj/n3pA70zo2O7XI/UK2omeV0JJN7uRhYiUirZEVG/SVeXTiHtrh457gpJX+Cr2f65X8ggdSlyPralmETQ6ZT0MPc5JZqM09VaxXHVVmnmIr60uBBVxsPf6xXcTTqpS+ya9V04laHFlAryotjEfi78gipFalOWtcqgyxImNbqceQkdBZRj+0xNpqgrYKl+rUu/BzzNrXcVE7Sf3+qNPfP2//8q4bGWCb3EU9RE/5HgO9eA6abg4ya2AnFuvuT4/6/PkjdheeFaATR56ZxLZwnj2yPnnPmuBK7M4/szv+fWnJq6SME/TI5d4q/GShP2tdcZe6Jp87FnEPh0m376gpCYSm82biM/kIWFn7W3j+NHGatbnl8xc93D+S7yrb4sB4nGTq23juyZg9cj/vxPGF9UnbhLRqfn+nRp4Zp0+fPunxIYu/XYnrnoXy0CfWaz+zdqnzlr+8eJhn6tCVBfXUILW3LcbXo35ZdJtubnTz4486pBA/32u6vVH7X/+l/HpV7291PD6ofWSR8wuBNwa/WZ4n5aKSYZG6Tqws++ZW+XXtdENRFCpggGSyGDhh9wCvFQPJBFo/3ctAFmVT5BODY6NQZjDvKNQ9VqQUZSAcjiQ7Y+fmLz/gtSv/d+xKXEWi8+GgOfZZSIw/tdINA5XBGj5YTE2xDsicmMxzI3r8Wdbx872Wu0mPN8XCctN8eyfhZ8HfxOQSclnYbJxRvaQHFrPz/+8anzdABqRRk4U6jMlAjbIQvUzWCfkFf1kAbRloYs1kIp3xy+CbxMvEr5tbicknVhFygrhQJIfQCv+diZU4Yr9jLzYXclpZWO0PRxahj3pg8q9MzEWrGvGnBp36G2eB+XDQfLgBDjpMM+xSbMNOoUcj/GTSHskldTJ1QmjwbKwE6HUmPj1xzmnJL4Az0R9PmmvS5VfAPSkxTsRb5GNHA1f0M2k7vjAll5lDDxoTFHyTEumC2ZqmaVyAIFAOjEoq5Ap6LkorJ03irPmgRl6ugt9ULiSf750aB0JdiOOEbi4G6Ru9+AiedvM0eiriKFuh26axXm7J8RntnN/ub/Dqa71BPx86dT1xQQ50Yn1NOvSzuBSBapwPutRGbHYYIOz2httbSzISseX8WTjvEBm6ex3S36GiU+illhRkRU9xugobADEy3cDDBCC9ta9cwAOdHANvyf3+dOJPzAN+f+tPFpP/S3ji/lmx6+rs+L8u1n9l/a59P1Vgr0naJ+oTFvpLeOJ+L3bt+1v4W/be0nlL/pp+Hf01/ffC/2j7v1ec/yw7/8hY7TH+2pq+5fMlfbf/sn0p91v7L+2m/1Yu3/IRvX8WvBXftf9vxXrNu9b5D/4/swLX432N/1K235K95n0L/yUfv43/lsffy1o+gLwG2p5scfMyAki/Yu88p772fPsrTHwlGpsviZ1n22uabZn3is57WCcGHrSv2brQn1El53lbX297FXbOsLl3rlrbV73vRXfrjERiPavZVvGOkZhsq42PESft25KPdkDGyjaym+9OLQI6b8F3sHeZ3dfWX/c6nXWeN8gkxOfE0csHjmlqykcR2ypAv3Hr59z3NmaCB4LbTvMq7DI7s/O+lJwC4QV23mjJx97snXgXy/tYZAfvfHBt/NT3Cc5MGtuyrWKeiS2taQdAB72cRcEDtoeOsW1biesCxLzTIxt6Whs5eMEJW1kgTd3tzdagUzvbQZ9BbJyYIxkj+zX+qoX38ShVK8ZxGvGlFgGxxUYAdPDS7mDzrk9QPucTej5uVmqCO1iyiZ/4wivmcxYbM5dtBEIEYt/e5I58TznxLj5UMLD2zmtzXnwRZL++nnTmOmpQtz28juKIZyNdjuGlM/MtKN82bG+xQQyv0gcvYgcFY9TPtmIzhCEDE80wx3xfmD+tNdgEy3ekxvlwWvg2RB6d+GIvtOgidNnjE/MjBrsUG/mQbXvYbbSWtPLdLmPeI0y/Y5PmsnfotmUbWtc8TwOq1ZkGmd2mvrTx0eCBKjLz3HRijjzyTSvfdeIr3/8m8pha41vkacAj373CDy/nV/QDK3Mzuc3UdZ6nkCRCiZ+cW2LrxGyb+S5N2I2/cXLAy25bdvh95JucO3mFF4j96BVx21Z8JgaXsce3rzFmjig++rA1OufDyvVtHyd7k9M5gIW5NhP74TBrmpsEu872bDrsiSX+xBafNHomA+Eig45t2RvAuuwmXvs5Pbkmr+hHsLWmkWtiQD60gO2RW/II3/bwEV4gttO+hNCH7U7G1LRR/8BLueu+bUUmoKsttqZ5UtqdbHug8dGqmHsz82kZsdpW6pSYA/ucGPOCeFor5VzMX5RZmUexkWFJW+imdVmF3eg2Yg8tfbHZVuKJvZUxhiQjHxnbqlYD4kdX25Jzapy3NWqYsR06Z93ggSuVgeacDZI2PhNT8koMgZwfsRWZwn/wnC8Z49ACoWsrmWTis2VvYxufgeicmJePDw86cX2O7flwGNeF8MPTK1tsB56x/Kw3xuU5RSrqO/NdN230A/Fje4jaHjGmY3vEMTEWVVvcJ+qZXJNnWv2GzfZFK74DF8IVEvo+1iEH3yH9HVKjjJP9ZHfn2WaeTmpVgxS5IJudZcyp1ML2yDs+QZT5FNn0w09rO6pf1TULV5kbgynL3moVHc5EyH3QQC664eX626jtNT14ID4b47QwNzAnQ0zMGYvrOV4wA7CHzML1PWNTrcne4hg88GnifGWOxXdoAdtDLnigWqm1pok2/R1a1Yg9ugvn707f24IfPDWTg22Q2AK2ZW82jqwJ5C/GzYd5LCLOhwP3gkVVTY/cmx5Yr7HNuJ3jZc7FWiOu5LdQk1alaZ6JdZJtYlvH882CbV02c/+AznfxR+5p5ZLD49pY0cfeI4u6D6xDZZ0iuYXdqHtsR6Za6cC6R873QPAD8aZNXpGPbq5r0U/+LiuOYmO+OWjCXvyv3BuTe87zeT4Qe5NdavOkaZ6HjlDNPSp+M47xGVgYt+iLLX5syzZ5dyjMMnLaEJEzNHjJN7KdC61h3t3d6WbCbzXll8lNTWZd8pi1KOq+sL5UY/HM2G5osGO3h4f/9v5G/b/eK2t88+GADHxsyyKOdYzlgbW9rLkdyLuIwYPpCEZILnD2/Mp4vpk1Mf+z3nfkGUq27lkPfWBMsg6Z+X4WH/qojesRj17Kfyf8SNxfsjYmy401mqR9WrWyXne8mZQfbRa0rJfFAFLjGnugDlmzTG1Ci3z+4lvWL29vbiJKPp25+Dh+1HpgDfGRBePB4DAzdo+sUUafrg7UIlDMqfSLmunmcKMHVozvP7Ki/PmTPj98kTORuXl9/um/9fDpo+4//qw2TSwY3qhRjIUJMs1MGIrXWfA7sqKtVprubnX///xvLX//JM2TfFy14uSBSZ3gP3/8KLHy7WLQJhJA54GTxCviGZD8atalxoulWTk//u1vLO6eNOf/6qVAj5wAZTNA63jpYFSUrWEv8eX/zc0EVmtaGRwRZxEHqgw/R3TR1t3dOxU2Bw/yysTJIK7EcgQnaEw0uUqdk7xROMTGgu+SVS4GjbHUjO15ntXJ70TNCvkV+fHL56wQE5cfV01r6fDuvVZu8JGJLcrCIK+E2HVgMFMnM8mOP/+M+0UVXVut0OWCCEGNNiflEX8rFwuSglzKlpOokL1hwbcdiAnm4/GoL9Q8P/vOyZ2JM394j8/4BYg5cdR8oKbWwqSkZIzzrRZ4RZITtWyMR2c+HBk7QctJnkXDIxPY9FM7gtZELVqAeZBaCuPRs6SGnYl62ZYNVFMj3zZNiv4AfE7U2oYPRDc2UhtMKDZtB5XSUMgiNkHLONhWz42F+kSvZOUk7LkRBJCnLMyNI+w+gINcyJmxTvJiI26OGn4Nj07RBkAlcGXDXmwPCfC0gfgIPSLXsDJmyXPQiCcnZmD0OVzjJp4GJIfYu4aO7kqtUJHKsgFZDNog5dDDRy64DS8IYG94bJAgFI2xCVLwEkOgWoWktKHHzyDk4ByAMiZIHBRk/CWNUbP0gU49A/ZmS9hP/ol9+EfGOw/8N+8Zr8BuALwD1zVTbhjnUJU2fSWRwK64t2da6vcqYOBb9OF7lch/wNlcapTLh970q2dbcgjsxOCBl/3QXoNd7rtaUhp1uRZ+jXbNfwv/rXov7eXkHXDNSDHPkDH8FlyrXeND55rwAh/mk8QVPd1ASGkDwf8IGDnj4K32l3x+pXetQHIj/9fasxyudS1zJv9DzbB3tvBH2D+b/vdrRjEIe29B//B99/VWew7gTfZbjO+lv2Y/8/Ganv4ZQh5zOggw8PgCf21HLTf+166J17TXVActpr8CjIY2BHKg/+Z1PILAuA+81qIPmeNv26P7LThbvc71Nfws9udt9hxfRngu/Ws5fReNe3eeP94Exi12Xrr9bf09ib19shIfAduy/cQYWOQH8sohvDy/8gyfZwy97G8qe37mOS2wUZ+Otje/tCBXDFAD1EHXAGns4QWwm+fC2L4AtgqwLSMcEDio9niCBzadYFv85jEa27XuAAAQAElEQVQxkJfua8i5zMMUgsgRj8k3sD1PpQ7fBhSf7X3U7BnpN3Usj7B6XyRy7MQW0CBvMelqs4kamSuSIm8/0dPvvGsFnGIgXLzX2RgFX5m7KzaohCKzA6zRj1SgIxdQ7rswOzZpnu/wUopAfEUmEKFOTmSglXeWHgGIPX4B0LHbvrw7hGdbtpXN3tp+1g2toxsQwe+X8E6c6afNO2fUfM57p2c+BZjtImRlzpEsj9J9gGQJiO0VH2Lr5Jv3DGHLtmxDlcLfIQR7owffwd5ondjiN/S8X7dquCX4EM5gb7K21YoJrM2HbXyWrDMQx8o3jR1GIiTjM8R+IUtCTHdjq9Fqg7KyJb8B6vyhGuSaPknF6SZ7tmc8Dx0Oidje5pi9tZCf7TYa+DnxzSDysRuwN/ngUbCRO9vOt4GVbyahp1YEJRt56rZS/9CMsb0teEZ4zjs7dLoKLTDkeGctapx3+dhq1Cz02Mq3k0BsZfwwIxfWbKUNJEZbxCBFP3WxrOJPpmFaX9UnIxO5QqkTb9oq5OlHLzxR40ZMNnlBoOqY5WgxVF2Qle8YC/qJa6EekS8YiScQum1kN9tiC40G89io4tV9VXR2WvSC297sY/eUbxvE01PfJCRi6BxkDpadjGjpJY6OzMoH0U5sEz5aNZGCbHJhLiI2fFZt3z5S5479PY6F8bAdMXIejtRaDZj5lrOPfyeezJvYblXDR2zYxleNxdpoDyAmJ054wzCHOuuMGuLzNL6TWeLD4PAz4TMyso4jn07cJbtJQg4gBGop4hQb+YW2irrGq1W1yZLekJNqyA46InZJFlvXJTSMJrftnGXM6ec8Xfvmh1SQRwmFDiYZq8XRit5CHqY35IiFCYOi4ImDB0TOKAcSkG0VrJxXJ3Jd+CYXPWfeYiv+i7wNEM7F1pZHdEv5k7FI3LHfqWmR37CBnfCNz/gL4E6F3+DRa60pP1QRW+ZR5kW+s7m2vKqRIzhs2dEWdaY+Ke4gSg2Z+C74hhYY9gk6vldiutQHfE2tiCk6icHiT3SBzElMKPKB4KENwF5sRSf98ESOK/N71N1NU+N7aPq5TcMzQomvtQYmNWIdiMeR71gIgsZe4jkxDnQve+jprNwbRc57P7RA+sV8tTeDqUHo15DzfyXviW+goS+c26O+1CD1jo1AeNew0zp5B8KLreC2ZW8Q27GTOCJz0SPe1DD9oVMO+6InurEX/SGD/BDgYFvVStmWXI+4VyzUNfW2oae2tMHXER+SbvuwjzY8q2TkMiclHKI3xgo8NMOzDKuUjZLItlqVoFJy7n/nuBxZeIk5i9/piw2yTG57Dsn1JSTuazBxjb7iZQO7lJgGnTj31rZsj1hGrcjX9ogx18WAbWXbY6jED23vpw0/sOMnzoOV6/WgYTP+UpvTcVHagGS+hXctzJ+9H7mdntKsjMvg7TGjY1E/8unBE0euScEjg6+clzuoc3nC0B7X3upqsy3bCGrk3Sr2LZ/rbhueVbQZH7G1slyQE1yAXDMu8bu3mSj5ARmSnLtt+ChbYk+ogdwrTsxBYayqKduIMUxiX8mn8wy7co6u+FnJJRBZo0NXzU3RgS3CGCD0bRzJSrPC7DDTrrRGp2C01hQQfhbWwJDWCo64jI1Wjdgn1nhOynqNy3LVAFm0DbCYySOGPEPMrJ0cWP8o5BKXjaDE9YiBIuDMqcKuXVrpozx0IytkbSv6gZW8syBr5JfMBeRjfz7M6C6a9zUs1pSGl775aa0wVSKF3HaG79iAraz/rNyPSvC5RCZfaWhrmidgJp4tVp23Vk1OvMSwRJf+yrw9cb1jFoz1msPtQbfvWfS9ueO+c9LCAm+uUSs6NR00UZOYM+uJp88PSmCkQ8DCX5f5AyLWiOUiNsbhhgQaMWVNrdvKP9V8ZE3wuDwiuuoz65qPX+41xotcRosexVFsNzdVa5xjJ2WMVgSWhXUj0wOcOvFcosnCpbLZiaSIpsaPH2Pr+PCgLO7ezjficUYqK/QD6642+GHC34pOH3bC7lp1c3OD3KqVOafIIdrB08+icGhFLSfG7x0LxYXMPYu/+cVw8EcWftOf2qRb+CbIrI3+/ee/k/snffnyWeUHkuOCc/jwTrc//qD27lb14wctN00nkry7udUtg3IHHLOC7VIWNzvB/Pzf/y1nkRPHWfhdWQRmnRM7/6UUS8jovL3/8UewzsLrndbPFB07x58/aiWowwnW//ovpWzK/zscQGbF38zgv2PhVF3qDM7EYmEjaTM4oS0kbCZHfjlct7ciFGLqY9F2/Jr3073q/qRi4vjU4UlNVk6Yz8Sfh9YUcTkdlUXeibhumUW3NWtlEnZW7k8M4MKicAZy4gS9bTM1MAExYNgsBnJtJb076PYvH1Qs+OruoDWLpdijGMhGXppZeM5ktk0U1t1ff4THTkGN7AMTcs7AUxJlcs1NYoxOn75gpiv/t2+jBgdyng43Mg8PjZhs7BVjYxSxM8FvrY16Z/AzYQq77tIXFtUljz/CbyZ7Jz/HHtTUWdgQk81GkoOhC92ZxeX9bxiE1rkAp5a2I6iMQ/6WSv7N9ZUTZsV4+Jm0Jy6SOalNnMpG6yI/dJNT42QNWdAbOUU+uoFB5zDGCJ7QSTyXhxBO7JULXmQD1Ro3SCYWMegCJEA8mFFxUuRiWPgafZdaAdBje7fbh26HRH4IJh+asYcyAJsOJKbAGbe3eRbhDi1tw34jtvQDtjfbZQmwHTENHCzxFTSDCxs2WNr0X0DsJe7GnLC92UUmNuytbxvKKzv06J8Yz4lxSP0zVqGJ2gwNzr/OhTvzIrUfNA6RCSTm6BXzMzisV3fbamcf3m3r99+eZ5reDvG149dt6IHXaKH/HvBk29r/COxr0D9xM74CNF/toQe+YrxBiOwOb4j8A+Td8q9pX7q71n3Je72/a1y4IKHR/JvtifqXICm9JhP6b4Vre7Fx3d/x0P8Dv08F/t1qusebNhVI+xJC/+fBc+/mGm2cB2jo6SvQsy2S3wPPlL6j8z02I/Mdpv4tRJJL4PcKNra+B34vf392O3stfpc4eUZUAGO73dHyzApp7K5QBvrdhzxfBqL5Fnyvsf69gt+Qy3tAfk1x4oPAmg8ZMXrOsfPOsECrarIT7ZWhq35HPhDupeWdK/1r6Ng78QE6NoNf83bcvLt0dCstz/ACV8aBuOxCbItjDY9eZKXQLF/4lhTQ04Z+Op1Y0wbW8Z61BuWVJAKW7dG3DV4DQhjxnHXzDhg7L8ERRKZVaebdIbmeqJ89OMoxoKut4GUMYivkjEUg+A58BTjHt1N+fZuYo9VTS1564iPfIOyXEeUdvutEfVslf8vnupIacUimP02zGu+AwaHwPQI53sF9hnxoDv6sFdvwT8tuowOAMsRdqYXpjFpkOIDEu/CuthBP6hleADHZvkD61xAZE+dOSw3t7T02Nne6g5DYio+JeV70U6tA3tuFgDnEXpIP38gEEm9goxspDQht4t04c2BQsR9beQ8NvcEbdZGGvNg4NWKGd32Spk9B1Ig3YPqJp8in1YSOR73TDzCcSEAbR8aPGud70PYxFyL+O3N94dyLExtZoFUxT2flw1qrkgs61jvBLMzbjPGJumeuiC10mmf7zgvRpr45X9MBJt7f8w6eNrY7cUBmtw7zQa3VNs+oh735Tj42339GGaBBL2Aivq2eGvMk53/6C4sJrZqqLAcs2aX5MGua50HTebM9dBPHke9kRxZ9Bjw+KrWJvRu+NwVmYu9jTpSO8O/5JmhbySX91HeaJrUqZYvNtLinxF2N3OIjdNRU1cIm35Me+cZz5DvVPB34yH0zPkxLRoaxdezFCrWkBlvJDHfrL4ztPd8TM4cbNhc+LGf8UreAkCwcBsQW/wQ08m7YntCJX6u2OYS8zjB8cf6mH48d2wsfuuc260CsqXX8rsQQ2SETHAhesYktSxylIo6GT4uNXDJPc00w3NgNxF5A0AInah56ZNb4Z3zzy6n0mZY60Q992EIn9AEW587KoUPV2bdVkkwM1YqxmygFVwLOhfhMbRa+GQeC25ZtZbNT7z5snpAJtRNbzsvgVVbApgWm2AcKPLByHjTwQOTEFh80Ci/tSwg9MmkDqXFAIhZSE3VWxgcoU23A8AZeJZveFSzEYG80scX2xJyd54meRi3UpUK3mBfbfUjDjthSI5qxR9cmDgIaeIETz8CRmDhfUqfRd2FchLtebNmWI8c52Rp88OyRT3sNxnYgYxYILuK0LdsKvusln/iOzZ2GxCZHfLEbG1NrXOfaoNu+tDVyL1VrMjjpcS1YUUt+NDL+gNGe+8EBO3lYqb+0yUff2El/h5U4eiavJNvUhe/ffENOvVbGSGPbfET3qe5dphbpr8y95BnR0NI+waYrvd3G/R7nS7nwxJZaTPOkmTHKt88sQifGzCPYl9025+GJOi2DZlv2BoOwH6xB7xSFHbxU1UYLh/knbKxqzEkxp0Oztmt/YlqpW853mzrDb7SWJcDUOJCcUsIj5+jMM0mFJ3EU9vtoo5EYxOaybI/zOjVdUQ5vbx2ZrjFGodE97+hAl8wf+OjlHoDg6Idq+JYufmM3/ZXrzcr9NNeZ9EMvYggEFxY6+aUVNspNrSbuFesAsR24L02cY7t+j1w1OFDAUwupRn+lbgFht1za5v4k29xrFmXxLH5jQ7IuGwTTTx5Fm1jm+UCtOpYtkTPJqWO/M0A98tiPfqef60cxLgvPGanNuLdyn208JxaxGtncq2Iz/ejl+aHBOyF3Qs/2uN/mHrlSt8y9R+6VuFLiuWFt7JH78VifYT3LtjrM6ObHmY/c0wOhxX5imLh/xR9ikMiDbCbuZzeHW2oza+Fc7NxrpPCs1KyTj8uy0998LORtN/yJcVk4T240Hw66vbnVgfaReB5Z7zvdP+hEjPesgUlG3hLtI/TEkzgX7mONuqzcX1d8G9vJr48gLXuDGm2TbyYV63IT63H5l3C/sCiaX8nmB6wEHFX1KsXnkfU6M5/KJQk71LeL8nFI3XJ+Zx3tcHNQdKuVGnMrf1EZqUhukBoAJ86tR2zeUC/FHjGRFLqbfaFvW5PO2ugsXK9OjCekaChraff3X5Qa3VCv/IAz47hmTiGUvAOhBWzrr3/9q0SbkmQRObEHDqz/3TAPUvdtTfBOtXyYpfyfrV8e1T/es3B6VFXTNN8wb1eZ4qwMdAZmPjCpmSjV2pD54Ye/spj7RctcOrrry6dPWvD6+fPP6nezfnr4pM+sts8sqCoLsfl3ssuJTaL0Cyd3sYB6OpQWc1FkobMzAZJQ5wG64WdhwHoKAh0lNRYps3g0EVerIo6SmPC2aVflZJpZpIzLI6zpL+/VP9xIf32nh/y+mkXVDPDIkQvoxEV7Jaf8U889f1vk/Y1ON00rMZl4A7xRqDHobk3CzYlcPq9Hcl3J86AxAR6OOhytngnJ5MxA2vSpHUFJKH7++88jxuPDvU48zJ44RtB5CQAAEABJREFUeZfPn9FZuaAvaqzSN2LKBJhYKO73Rxlbp3eM0V/umChW0UdBJK71dJKoU+wnn9Stmdix2/F7Iq+eiUIcwR8/ftQNY3jHuHX4nQkqJnfqkXGO3dRgQGxLOmHjyAl6YhySf2eCHphE1YoQinkyacFOm5oSO9NAYg68//CDYndljG3Da0NebAu2nybwOuTX5BEeJ8GR+qyMaWyaMYbMQ3eOAWO+K/PDZW0PMpMaFwW7InCBuqINf8SRGnVsd+LqjFW1JkEX20rcyRcH7H3Yhqw1NQwCdOLLxXfQkEeQvWu5lgke3pDvMrUC3eTwu5Brv+KH9wySBxcijbbDeg7xHX3bhG6JPBAae0G77g/iNw7JOSBiLmptWytjLGJsVRr2yDkmIpc8E3/6kVe1EYNNHL6qP7iByO3QsbOSv23lz07/p7ep7ZtOn9f6TbH/yYzrEvzT87x2Hvz3DiA2r+E32I/6b1D7PpUYD3yf9B8i9c3z43fw+Efb/x1C/CUTf06+r8LKHApckQYaWmB03j5EJPCVRIiBrxi/jhATgde0vmt+JNfAawb+aNq/yu/35JWivoTv0fuPzJ+vAq/Ns31svy9alxXIs24geCB4gIdSPQNb+hbkuRWIbkBXW/o9POBi88wPL2h8p90h9EDogeAB24ThIbbZXDEZ4Nk/9gfnNxywW4Bd2Estf4MNVHYbeX/Ku0fxHJw4YY3d9uv2id3e8rK3Ngqd5++04pk7Ue0waBwK+v/H3p+wyY0b27rwWgEys0pSt+19zrn3//+883x7cLs1VFWSxPcuMFlKSSX16G1v32YzEkDMEQhwgqS24YfArw6A9Hwe9tMGQnDkrhBc3h2CTz9t6GmjP7iMb+Gg2YmHdzUQ0RHezvN8YON9CvR4B+rEl/5LkPeHQGjhSw4PCM4mKiD5zMe3w05onwJ81wx03n2i46DboUmxE9qBP9pQ7fzumEM2/hywU6TQGu+1412+PHS2yjsOk3BlKnQdEJS988X3jA+dz+3V31Z1804bzpfhWe6aV9uD0eWR72IcHttqVcqR8Yad9G0rcyuO4AMZpwX14ml71O58msky/dTmx5C1Mc5w5ltFFXR8yzjKCtnkLG3y38pqvGMHqkq2ke87IKebIz4NQH/eMW0P/rBEVyD9AJqk63NC5ifvpbZHTtLP/Be2N2qzwKefNngbaXCSiXPDv1KOVqWqxrxXhsqH4zEGL3h1PaIjMHwlBk7iWaHu/sZOITON7w8eOjtrZeU7ia5Hchi+65DX7evaQlnP3NEu8Kc/bOWdHOYO5OO+6FRNskv2bncjVsjPJ1hopejZ+FhaxGb4k68w9ZFnrqnDntSqRELUr3psy3ZYP4F21dOIb0PHhm8bOrLxkQ+18TcCp/mkEx8dCQWdQleTZHLVVa1oN741rMS+CnHlA3Q+Ys5sSDToidG2ehQgV9XkqjHHC98nhv55VvJ4eGlbdmQ2taohO+jg6joWR6voWQfd3mXsvYU8bCQO2/TxkZwYQqvSRszR1Yp8gcsZH+1wZCSlFx9Tiy5rZq3YHr6Kg65WvoO1+qgD9DgrRHq2B/8xFoftHYecbXxJ3Ul2LF5b8hXf46ftQbONnDg6Y+1QVpHTlW8yXR+P+BzZQiZzEIpNHsY8M2fEf+DsXX/iDwQfuVy/WxV2kIP/oIV+C6lNmDTs4ERryBQ6gYNvZa6PfmtNjWvyMT7a6O+sMSaUmEysH6Hjt6ChXjX0l4xvw66trPPELI5inHruFKTrox9FP76u0QXfyA8424ykg7eT+0DZit+jX+lvOo7IxkZ0Zc1knPjzLXP4h2x4j378znfJLT5daRs5jc1GPOENFLR4k++uGQfid/jSD8SmDVdOV1CswY0a33Ahljp+L6RrA78OfHKTOAK2SVsNkFJ/yHDGV3G4gtuQ7wrOZkzuIT2f0RP/g4huIxNcwZs2uEFj3pPD9ENLztIfgM3wZp4CA8ePHXsQ6cd+QODCC+oXnbF3+Jm5j66ALNYdMTLXoUd3VenCN/2V7+WJZwB2MxdWSdyrWpUatRsdtmVbx2F7jLNubcPPSRgbcx7+fFuPnUBkbI8c2x5ysbdREwF7xw2+/FzhNk9BtSrF7wNPOAok57EzvnNT76Hb2AsRwdjYmJvkp3Nf0SZhUbbHNdfeeaNDHIMfWcIZ9KpG/rqcvGg/xvzif5V3BL/xg0atlVoVtbhfrw9c1u08T7KRucKRv4If7Lj3peYPvI1v5NQuGYhv4Y2vnTrdcp2Hx7byB5FSix3fq5pq6EQrfsYHoUf0O3K2ZVuZK9vKtX1c85HpkgIL+zKxd/Anvwt57OhfuAbDNk7bKqCj9wBZWuHp8IqjVcm2Kn7RRjcsynU3uFal5CZ6YnPDTpXVWil+tWq4vsnF/QzvptOkiVw26LExUadplQPno6PCS34u7MXlehSS0Zn2gIV9pfBVa0pM0ZGcJgO2sc3GMfe9hc3p6Exb1dgQnvGtySjKP/9c2IoPz9Bm2aUGb/aYNvYNs7l6edq0ABtbYVaTsGH4BLDktLDfd2Hf7yn/z1b20abv7pX9xqdmmU3hfs1x/uKnbYHmubyLruhoq67p7qRspF5Y2+8/fGCNdGhWno+z97dl3xA9NjrFvGzSduEHePrwqPhJinkWutcDG8IPbGi3aZJkTo+/MLrip/E582fxH7pir1rTm7GXZnVqLRvQ2cNLfpK/zIU4XNjNXFAfeEeeShM2Ur8Tz0gd/x4+vJegZy20KhU2qj11GcNuJaS04mA9rBLFfZpOWnD2PZt/0/2dntiJTlJwRe+fPujy8F716rXm77/TzIPe6/le8/1Zr77/XjMPf3/+P/9br/7XnxHp2h7YXC5p5SLpZJnEYkTru/d6enPSxuZz/n1tZdP1zZ38+k4FtFf3qtMJ1j4c1vVIYElAhlyKRSySpfPdPX4+6vLhQa9PdxIbpu//8wdplSbg/X/9INvMRycXXS2bmSSDgTqbuMWmazFxnXajSB9+/FFFJSX5K1e6qqZ5k2a3sTnbyddGjookq+EmRbK9niXiERvrGMN01xObmmdylDHGaUrmv4a/+Vu/uKQcnQkCrQX+FGirSXVZ2fwtCT8bdp7wa2MVZFEv2FuS03lSNoQ7CxRSVLBJiqMoje8n4jyRRw+KRi4NzeY3Nos2jhFjUEQio2g6nzUjC6tEEQm24WMQoy/t/LT4lwLOi484jM75dFIDLsim8GwrMVTjAkFNPJE7U6hR0iUZHWmHDRv0DkVfLIBOrGKx5AK7cnPaht49TnvnFcdGHtblgsiKjlKbZm3jArrzwvJ89uglB7HR4hd8WTwLF6pnpmvHZt6A61DCZiCNWo2xbR2H/bFfxNbapDY1RHa8vbdivQkfDrnRH+ORDdDXFvZdJGM96xGH7U/GoKSi1tEz8jkQX/+pZ/noBhIOIHLM5KtYt9Pc1Kg1lWTgoLGaFB6Kbm9HLdH9pzuNRwfQfT6Jd/h82z4T/z/TOTJz2/7S4H9dBm+kuO5w05DihH6v4/fRH5cO+LpnN7a+qKlb2q2GG3wM3JL+W/sxfsDfw/ChO+3fQ/8fOsd1eNTdbS5u6usW/bP7N/K/y9Td6Bu+HuOf41AcuIWfI/PLeQ6PbluNi9JhW/9Ex62Xt/2XXLyl/5b+S7r/wP0+GThqLG003s5Txr8FbnV9q/9bbHwq6zri+BT/9xrZ5pE6sX20sPGcn2f6vDsW9I+UX9+zv4zLLhl4SWuew817gP2p3PAUXHxMn1dOhS86ouuAvENE8oCMd55gJHtvdT3ybnPtjsb24CneufIOFXrsBAbDCz/+PBZ0HGwHLW1yanuQ+nhn4E7Eu0cQoYcy8X4Vn8O2MB/5A+MrvMFdeN+68H53+6Ersp9CtNxAFOGfbdn+hDXvJDa4qw+ddmFTbeEjVfqfMH9lgDR3p8yIlLnJB/voOOQ3dKaeAlGROEILZHy0djRJ4zfvekD6Af28Y3ANfRG66gsy3l34DhDfjnHasNhhFh8PVzVyb+/j6LGttAdEZgAsK3kKZE47H3lTJ4M2frqSwyfmS9EBrlWpVWnkY8humlphd1P8uoUGvgDMICk+7G4DMjh8aVWaeE8Or8sq4LmPTSnSO3TqJyCOYGhU8OT7QPrJz20bWmfebONzU+YzH7PFOPjwD1k6GedbQFXp9gg+sS58K1j4zmCbXG6o2PniR2pi4ztEwK6Rm8hFjx0ODT8zDr4TR3Q9sQY69RG8LPR2PkYvmuZ8NJQ2aLiv8Fz4FvTEB9nI5LtLVRv1iuu00YAClNi0+GAg2Fa7n+knjoBgOeYpupOnQI+xMALpj7mLPsa2NWThCS0AWi5jv6MSpfym16pkM4ZX+Glbje8yM98ZZ9rWGnR4kEV41yvihd82tB1ioydXfNR+4BuSr3oLnlbII9OvMv3aH2NoRxuZ9G/pY4wcIuM8xqMl5xvXq4WaH2uNOc/1amV+xzwjF/v27mNhq1VpIqbMy4KvrfDtSp9PfBfjGhxdkQ8kj0c7bKJTN4dtxUb4nsZ6v+j2SCzDDjYPvOkElIQCLri8SUDnw3WutfM8k1s4sHfYzfy7rEBw4khrW4kt/c4c2NbtMUboyfVhwUfRD90eFOx4wIHHqpjosMix551u7+0g4PdK/qoV15N1XHv6VW/oRV4b14rT+U6n08w3Zr75QUgM4Rs5Ze5AiQQq305z7UoOs3YWrlfhDT38ttNVcLkuTFl3rh2H3dibsJe1MpA3PzZ1D88GhC/+RH98T57rSo9IbKXVNb7UQvKW625o4XWhj9rb+fZf2yOH3oeEtPcSZ2wt1Ojh+8o30kPflf256cxfBrbldPCja6+N1If4DgNJnVgGmZ+IHLBxX3AkrWcfDE/OyMSHtBs+jD5xpD3oaQ+wIwlQnrgx0Dbj0SND8YFh8hEI2iY3wTOI3uCTZ4bKOHYTe66R8QPxkH4TRF/gSyXWRnyN77uZ99iO3dRI5kAjT03HYXvkzH7Zq6RBPATa0IlxZU6zBnQ9bPDX/tHEbuJPvaYffHISSD+QvATSD77Qk7rJODWb2sk1K+OJ69M8T8ra2lg/iSn6z+eT5lOuX02tNcqE2KmFFVhYSwtrNTpHDCiyreQ/tkJLnxkd8UMeZ3zpFNZCnK1KSVdVYz2zB4XOJ+6JjfHOx/NHcLnvAcmxOOJja8XeEz7Txv7G9Vkc9p6v+JA4e3LKvXusOa7lw59qmrgPXbAVexPxn4g1+YiextxmDnKvih7hb1WpkMOEhk78yvU+fbtkW4Z4mveczafkbaJWVmxN+DqPGBs6krPEErvRaUfSSs6Sl2meZSeXrFF0HqexI/CRj38LcS3x43RW9MT3Pnxt5LwJR7mGPmE39IKnUGU9sueUHNoez2zj2sizcnSqi2vvMnjD07j+xZ/EWhV5VHBO1MuK7Vz703bWROqmk2/bCi6bvq1Kl0d8yP4SOXl6fNQje0GPtLGbWBbqKKnLtLYAABAASURBVHEkJwsxzW0ee3GNjbbYnclpk1VsBm/42bGLGa5gG3tuq7J5u3GP6zifjdoq68T+ZObU7CFpbsq9QNCz19XIUXdye4WSpvOsD08PcpXCJ20Kb/h6k/L/7u1mntANg+ilYRtkS5o1/uVkajR+Cb7spd3fv9IHnluyP1Wtcb+6yA39MC3X2rNLDVrykWecoZSf9B/RlzlgqDN7c8mdbVU1SR7r8XS+1zxRa24q/nO3+gYwjx070fNArks8QPL0LT2t6myWtjZpiqJWyj+hjDq9/re/aGtSayV0qePkm+/faGZztj+80/t//3dkL1rPJf/HO13YcF3fPyiboJf/31/14/Iof3enxqZqY0ccD+UPT7pj83Nikb35sGrCwenujH4rQQv8xsXg4e1bsVooyCfN86yFHXgc0cKiXSmKJQ8ZJL+56fHdOz39+FZnCuXu1SuZBC4EeUeRdTax6zTrFX57bjIFfKLweLLWw/JEYV5ULP4JmcJ2w1ajnU8nXa5FJJNALoQLF5XacJVcFThLuLjqkomhCOXSBCwU+AquvXmtxsJIkV7YmB4yVYNfFPkdeSzGC5vh09VupyjzTz/nb0QXF1YxacFl4vFeBV+3FR8nfMQBRUcWWBZdIPna0L8CyWVwmfz+Pn8SQIqJ6M2Ck4iCuBrxm4dEe8PGBM+qjVwrB/ZMjoztDHFJiSs+XIg1uoqC3JiX9Bfsukpijop8i4tBfAitk8fEYpNT6NE3xmU1eCMXHnHYJRs+HiTWAIbdpeRK0Q/Phu+JzS7VfFJVwwxM0MaJfHCB8ATXexbphltMJvRw2x6y4qjWZJcKXG4aoEY/40DGgdTZ8YcURFzB3ULH547PgVv86JP2lXwl9o15Hjz4tcezEQO+jYmKdwBx4o5sBIeCn/gh59EdvYHPuRNHgMAUqEa8Za3UvAx3APudC5/wa4dVe4tv8JnJWPNHcOjHb4icu+8mf4Ee2ai79ZucgPonOskvseI8Pt32Gf7ak1wmr2IeBnw+/rV6/9nlUjeBX+IndZR7w++a/1v7f2/9t7ZerKOfqKkv/LtROERJaL/CDenF7sH3tfZFoT+Qv28GmCt9Dr+vhU+1jSIB9XkLapxfw0McJHw96gXUF+e36nMwI/9FvFfcoXe0MA80Rg+dn7ewfHnyDAASqbG66H5xHrTb9gumIG4ZPu+HPvyj81IL+qfPlwRvcT+t4ZdzvBTILe5W4y3+1/Rvdf3R/7UZsC2buuZZiFMH2Dv+U72fz9OnVMncOg8QfYExkHaH54XzvN6kTxjynDYAW3FGLx8GHRj6YN3bPm7fUQ35xbPzHBR4kXiDjO4DilzwVKpAdAeiI3Aj8kX39pmzE4tt2X7msz/2n5G/oBO/wh7daV+C0AKhpe28HwzAn4yDP4AnZp6yyWGZR8W+p/Qg0n7ibQcRSIMuGmoHGfTnvaha0/NzP7jYtD3iH3aRsR0xhfY5DAI/nVoI1PE+hUw+vti7LCxa0b/xXlJV6K+gqL2uLe89zPceSFfkOrw9tuGtVjKxVpvUbSUce9cbna019O3jXelNH2akNfE+KvTt9E9/CxvRvxHDQalWChzj7Spre9iyfZAU2nb1v9MGQmx5PxV8wRFj4gx0YqvWwiIb+uhJhR8JbtQt9hJ/jyxwZflZTeSGT9js2OrXuPwsTVLox5cir63abhtcfNiQCdjkGj/SD/QbP2wP38PfWiFv8rBp5VvM8B/eqqY2N7QyzZaygb+gu6OzVTHP0FsNPa1Kjf5EztIavzK3hZ1qTTl6ZIH0QwssfDvIx791xNrHFK/YtqywrvwEIjNiwHYPHb2tSqHFn6omUHwvWpT37OBsK7ytSsln8Avv4Gk7Od2o5UB8ta0NvbFzQMdW6BP+n/jWYFvB2R4s0WkfuFJ8SLyRCS1g77YjEJq9y2acdRL/04/tws+qUscPTMvedee7jaGN9U4bva12vo38bMSxkr9GDia+ZXVw0VnYThuI7fjeidv20B17LquYs2r7PEa3OOzddseRQGsT+VkliyP1t9NT7wvfExNH+JJbXWWDW/nu2PArfma8MN92DR2dOGMvci8BTDK8obVrXOEPBJc29ld0UqHXWuDqis8mLtEGBi85if1A5AK7fsv2kJXoF3mV1FpT8p1NAGEkqkDLtiL7hU70Bxee2AiMmPlgPeN75sV2yAp+Y84Cgw/lR3votq0CbMv4ZJdC0/UILfYCQUV+RWfG25jjYJOLFbm0m4o5DraT95V6SX+L7Ws/sgHbIcm25tOcFCo+C7T5ie0w2BkpGEWnzbgA2ugJ5BqlcXjkOPbCOwDbB09au1TEGvaMA7YzVPqB9bKqM98bMbSijrq4/1CXg0taiKUjApp7rNkg6DI+xa4b/IYIb+Rpht60tvc+ucs4tgLJk73LxOcN/YGDJ/3w5RqWNjxpY6/wL/3A3pfSrvifNjVm4yO1E30vgW1y37mmbYpOw5R1nbm0M5KOfnRCHnHYTlfDH3qRDV+RC1HPG9/x8j1vBxgGjtySV5HA+HzAoGauoCXOyCcvwW/4vnDPSHvAIXe0sd2RDb9tYsFO9AHJn737Gnp4bcv+CK1K3Bl06Dt0hd/Ek7hsK/Hbe770C49Dt21Ff8a2P+pk3sWxcv/IWn5inyG+t1w7q43rRfq5/3VqiNDg3s/E1EEMIA+QIWCni9rdnmNNTpPDfM9PTOnHF8Nd8QWgCMazd+cbcuzbHvKwjNNliTPXg9jV9cCUtnF9EGQYXGOtLOxjDH8Y12e6ct8ZNqgHO/52dFCH1K9yXHHxe0l+UNuZKZc1rnmtaZrncO5gmjhCk9jG37xF7nSalWtc2onnvFzHojOsufcqHruUI3KJY6HmLs/7Cfv6b7XzlC2X8TV1tkVsgG015kocrQofZ+VYiefC/s1Ci/tMSoc2aZ+vDevU35i/TdVK20gYkYK74Edn3JnX5BxmZa/qyF1hbw0P9M5aiWzm9+7+Tokhsbbrs0XwrUrJxfAL/o6NjXkLxHZDX2g2MQLBCftVxbpibiITAGeXWu7bY44Th+BZFTvRu5L7tCf2lRp1PJ9Og7bCn5zI8NOniUnZVuzF58hN86TIpQ1/8JG1rRM0cQxZfFnYS1yYrxN7dGf2/159953ugYIXtl03MST/Hf5c50m0JpX81LWxb5m/5NkfVj2+fUjIY55MXs28GcFAYTAqTaeACWjw3L15pejtk7WyT7lyZ1jML3tgS+vqJc13J3hWZR/xNfuKqcX7V3dSszwVPI6rAC053rgWLOSnk8eVOS6XzH/ZI8v47X/9oBOx5rk5IBwzz0oooFvjbxuv6JjPJ6WuMw/ZODZzIUupkbUvRLYpdXPCv8wzCGVd5n+78UAufvivvzEm+g37ntSq9MgeYz0tenW+03kTWXxctf74jg3ZRXU6q/70Spd3H6RFmtlFbvf3emITlXqD26rzzM79g969e6t3H97p3eN7dqHPevjhrZ7+xmYtG73z61dasgH87lF+fdZ301kwajs11Z9faz2ZhGKApBvnfZr19PBBT2yOZmf6TDG8++GvymGS1+n0OECi6I4zuNOf/sTk3KnYdCzoW1nz//qTltl6f3kcO/f5m8uBJMcIbe8epPdPwKOWH9+rPzxqnuaQlcnOPxu98oiQTctsDlcm4W7WStytNZkJbhTNRF7MQ4fFf9WURUNQmq4LK4t34gFvd3ZTY2HPxDUz8e1EnpkMD2J+HC2AxoSmKPqOxl6XO/gU0tTUibGgLVk44BQpcpQATDtsZqFQQCsLYDqfNeProEuy9iP5pLyl+EFe1/yJBHRubPy6WQKn65FuwZf4tscH5vaDTAyPzNmVRaFJyOk4cPra7dyU7FL05MKw4Ve1phO5jb+5KNrURMRpw3jkYBsLaZWJWxx2mKRWpfCJwy7ZVvRmgWXTfyE30zSrmBtYJOZttDc/duR2yEILhFzoOlqn8wJsqbcAejdspVZGy1hX+YjZuwbbpKjjxqbOhSe02FuJr1EzkmX8SavPD5PLK9CToks/fUT/Qq4buS7yZfubQn1csFYt+DQYiU/xCdlhF2TiVvD0b0/LH4c39E4tfiT8D+ldcz0W3j+Lyz/Dj8zALfwMkX9SllTbAX8PFw/daf8e+n+rzpf8up3Zo/81Owf9p9qvyf+B/+0Z+Fbuf7v2n6fhpTpCMtc3mk/Pl/z9lOPj6CW9L8l/C/dR28/rfdTFe+c3RUI/4FuMHzVq3L0y1u9yRNPPgd/F2JdKvpjfl+brS7E/MP/IDLxUL1/z56X5/Ew+LDzPdZ7lOi+XB/VrGn8J/tB12/JgOx6XPsH9EqU3vLc6vtW/EXmx6zy7fkbJs33AjubPiL9i+JKNl9T06zOxeZYOvec9IZ3PwOY9Ibi4B3Sen6ssgzuA7hdnv+rPO9/4aMU7SeP9046UeGTviu1qvENie+O94AslV0TeG/IRbUXHoXdZLmq8p2zjvXIZ+sJuWwXYsWPKYOVdeKHFnjT8hlmJN/q267tP9AY2fMnftliwNfF+m/eUQKtCB+9K17h2TbsNcUTNyk/8ygem6AL9xWlHZkfblv0Rduy3f13+kmH41JNUxW44AnnHzr9oFYGBx9bEHGROYFZ4AqFDUiD93wK20WPNfFANJHfRl3wGdtsaPPbOG98yH+GNf3knt63bIx+SLo9PfLRcNBPDfDppmieFK/Ir15WZceYvOvJB1jZzz9cT5jTyCzx5Xxz8wZE326NentgAfOK70so1ao7v6F+ogc6cbtRmQByd+u/IcSr5FR4YSBu8OFKXgXw4ZjhOGy6gmD96io34aVOjQxlsBjiTh9N80nz7vQB8fKEZZyF32LOvgoOy/8T32LA9amIl3uQkcgNavjNYtoeAvbcZfKwxD3rBG1v2riv96L/w4S5t7JzIVyA2HCXaf9NNeFObZbexhhbW7MJcZE1v5FcKb0BKt1UpuVnIv65H/tZN5mdBbmJdhrtVKbaDi08Dh68ah2XfxpixoVitSslt7EdOHKmL8E9cU1oVGMnIT/ideezMu1447ORkGxTbsj36tz+tao+HuCf0z9Rvq6bWmjLP8WNjflJPsWN/1KnrkTm7dj+xYVs+CFwCWtWo556kA09sGOR6FP0DB2/a/pV4hL7Ysk03ULQBIyn6e1vQdT1sk89pQGSv6OGHbSW318Uy5E1ebQ968D2Baz+qop9AwJl+5jrf5ebTrADowWiHb3QluuanqhRYqZvEZwmsxhF8oc9Aax/jGUR+gi90xl7aQHCQlHUX2OPQmLeqiuuyrfQ7uQ6kb5v5bsp9L9edajX4LCkQ+7HTqOOFTZPUlzhsqJzRM5SDy2mDTAewb/pl2Qar0doerV46LMVe7Ba+px4e+Xb6yDUvfdufyBrdrTUNXyxiruFS4ol624MW2cET5BXCk/UaWuYrugKDbCl925/Y081h+tmwWpjHYfT6/mCHAobaJd3Yh1E7zsY/7f0xaaHxAAAQAElEQVRgYzvPG+nbzMc8sZFx0kTbyLu9+x/fA+HLHB/9McZIxoGMbct2ugNsj3HRTuhcuDYl3kHkx4UNrm9DLy2owW9bmQPdHA7v1d4NmhhZHeCDix+d2FGi8Ad36FnI1VFHwQ+bOIOHGaJHiO05Ci3zs/IcHnnbSr5W/M/caRzmdwerrrKi9YDkMDJ6PlizxLhcFkWP6Bcx+Urv1xgyPOwv+JxxYT/tyr03zwe5pmccsI29UnHdzHUy9frEvTp+xofwSPBcgZBlm3ptmnL/pIZdVnRmjtKHQTls8zxx0cqG38p1MvmLn/Fj4Z6f+9mZfYVDdiE/F2ynjfwBK9f1BTidco/zQAdX1TBVjE3+++jn+h/e2AmAHDSYFP7hc9X4S4educ46yPU79B2MiNWiWxKjIZ+c6nrYYIECMkcbenLPia6Mw9uZj/QDHXr8zXpJuxI7SmWjR6bbFVz2V8I7sNAePnyAtik6bPiu9tNkrhJrYoqv8SV4qln20CCEB6zUQZ6bL8zBwMHY8a+qxhwm/7aVw8YOtNRB8rIyJ6GH1vmJ3QV9kQ/PEzovmTPqErJesWE6/qIndZGZKfLYWg2zdjAWJvTI/lPgifZCnJFtFb6u5DM8A4fsiu6ePSUQJ2ruPJ3QxzMBDs2b1QD2bxVooNvzuA+cice2qlkbLmBG69S1cN3rzE1PC5AsbbSIs5f4OHz8219/GDiWqDryrvgfaMJRbazx+Je+ZHD8GiP0TTuzH3fPfly+T+k4YOvkbJomVUMPcYy8sk6UBQYsTw/skb5Xw+bmTfP5pDY3mbHwgSzJNtfcs87sqba59Of/829sZ6/D3/i6st96+t/faf5/v9fjuav9v9+p1vtZy3f36veTVjZOV5xJYWqT3rPBi1ad26z+gc3c+5NWHD2d7nQ3n/QK/Ou1aX3/qPv/9Wed/p+/6OlcWidpenMvnUoTfBsFksJpBK+/vlO9fZIfMcDm854o6fzq9dj5v4MnC7bNs5L4TMpFm3yaxGvlSPq7H38cC+T9f/yHHt6+Vf7ftguL6P71a3Vs2dYdm8Jn4DE3XYrqA5uVpELrK2Ig1gs+Fj4+9FU1T+gtPmBY7WGRHi/qJFHEaybjHtTEpvGUfxr6aR2FkL/dm0m6PBCLpBOF3rho5kLJfDFvTAkPmZbVmchO0YpxZwE9vn+vJRvPxIiockHc8D8xl0v5K/Ligi5ucoJn6ODhP3NjcLYl4MxLgHJQAGlYBdRCja5lCZ7M18ZmfEe/aqd1FkDHyY2HIbWGmUYxTcoCLxaUqkHtSu7CZ1t1lS2KlODE0xaiDd8XbcRml1YebkR8892rEV8Dp5sjsZFOVSsJnRs3oPici6WLPOFXLnzJRfDVmoJ3bOOTOAq+XABHfvAS1PU0qD7AYMJHM87Ook6sBwRpl2xjZstQRT+QHGz4Eei0tofO9IMLfWUehxA/kakqKcD4a6ftYevwIfoa8Q1Za/iicYRPjJty2BDTOSDDWwAfXTRfnNHdKr5F4AvyQCSmQAZHXLaxjx/EufLhR/LIT+wEwh/Q9TB1n9qVa/CJfF9JCn9nbGiBA/9P3ebqfMA/taP/qs6ZwA6g+7ufh+60v7vy30Hhl379Dkr/UPFHBv55MpAHgcCv8ijrI/CrhP8Q+iMD//wZyNoI/FpPbbnx7Hcrb/Po3tV5t7At22MsnnOfIbhbuKWlf0tL/6rftlwf4YpWbAXyXJ82+PClH0g/kH4g/UD6gfAHgnsJQnsJOr6W/RLpH4LrPEvHJ5vnanxLP7hbZ+zd3575EXy8n3WenW95xivPbV2g1w7vJtsDimf+xN5Dox/5jk1750v/FkI3fM8AX+TbeNeTqhpQynuXTYuuyASipyILPm1deW3LdlgUnkANvh1ne9BtqxXvDYVvn+lNmLaVI+8bgU5ukpLRH/xW4/1D16PgD8Re4Ir+ahPeEMN7QMYB28PHaqWJ9+4G2OY9eVP82OILPoT2DK0pejZyL46jHfPGuBIrPA7Qtw325TN6QkmsB8Rf+5Axr9t81cCWvffDb5vPBvPwI+OAfchozCOBjW8o8S8Qnltw7TriL4r4NoIc31aOOQndzHVk4me+v6QfaFVRn+6AyBT2W5Um4o7OPV+ToifysSGOasWvGHalP/P9Y54nNfCtJbeDzLip0JeRvcc2Ua+25bLKhqdUrSl/wGBjrsQRW4Hkc+X7w8qH5KqmjaLK+29oGedjasYbuUVsnB2eznxnEHo+YC98V7FLBlb0hT5d62SD9xmgRW/okQ/ER5f3WPHXNoFzbqFKHv8xRk8jjvDOfJ9Z8DnfnvKxdUXv8HP4gS6J+lxlm55oi5zP5KJJso54IuNWyvec6E19xjf7kLPsGr7l290RR/haIQfok6PL9sDYHnLJkWVwxifo9I1OO7iuI38Lvm9c6wYQqx06Yl85892o38xFfCtkAukfYHloGLFC30cavh0frRNP5Dr1kXYIXH9a1ejZJodNC9/xgoi+5DH1lrF9jZdanYB55uMssvZusRNT9Nv72LZsK/MXPdER261KBdgOatRwOqElJnu3E5nkDCUjlqEfG+FJfyWfkUvfNmweulwe83/4UtDE0VPjnbyQg4Xvd9sB6FlY84dPtnd7g4/vfshVq6HTNpokX//TcaA3OT6GR9vREX+O8dFPG78TS2jp30JwNlaA2MacAkXexNHxiUbBTczF4BGxkZ+OTRpIuzxo2VZsBZ9xID6kHeDxO3jsfWBf27LCO8AejEfuE3PsLeQy/ttmDXIdq6bjPmJ75LO1NvzAyzEu8CCUedb1OJrgAhkPu2WlTS3GTvCB2M46ydp1EOMnnU+hjA+gkr/4UdVwI8zm/rBpZUMjudnG+txwy6yFabSI0RbjPaZOfuNbYOGb8L7puSp4XY/Q0rU94rNpuYYdvh9teA4I7oB4lvWX+k/ctvHBCj2xRH/6A/Dn0PFSG57gh55yugOCL/RmkBqK/8GFLzjbKuqtMW+Zy9h07bjOdUmoSu51PZI/u8YovIEx4KdDDNClPnYeIZ9x8IHRv8YSX+zEK1WrIdNo07ct40dkDhu2I67C36omex8HmV6rUnTmu7b45mnhA+3GBltMRldinOaJWmAu8Te2hPDGvI362KQN/qEHXNrILVw7etYj14Dso4hW/DSe1+waddPJV0dnK+wKKv0NHQvrpvC11Y4/1lV4JYwDK3wbdWlbt7HZoYv6Wsfzka7Hbr7DW7KTw66Ve2nIic8uFfbS2pZdIX0CI68owk2ROM7oY/9oYwjSNnY3xc8T+zMMh/xCLsQArZpqlslz7ieJwUYG2dwP9meVTYndhhsfoktI5N6ftuhb+7zZVtY4KGVebA/bdoFfmJdVVdZxdOYjEF0Fb/iiP7CQ8+Qj/ZlrZ54x7OhfNJ9mNeon7aFrI/fhba3JtrK/E7A9xvwqx0rsWbPJbWRss6PX2ai8U54Hw2OXqho2Sg19wQUmnqViF7e5XxIPRRk+2xoxqLgvL2KnU6YGH39ko5T9RT126QIswCaeX+NNQJJLKktTyWyKtrtJS5M+bBf8Egc0XQHeqlLm8jyf9P333w//WAnklusjNdjjHGBk1pHDro19wuXxSWItzdNJ83ze60Jd05nnA55VO7Ek1lYNd0r5Z6GTz4U9l+SxVek04xvj6TwL9cr8PLCn+e7De71jT9PNUklbw2YtetKj+nlTf7XRf6ft1ar5z6Xz/z7p7v/cqd5Y9b11OT3q7fY3RHF0eiAcNhjr7YP8twcJw+z66u7Naz0+fdDGBipVJWJRm2b2/p7wxZKt/vqsxkbpxoamSf7pIpSW6tVZj9+d1d8hzybz5a7hpaT7s/zdK4mN2GwQE5E2Ng4XbCzs/KdQJorvfD7zgLjoTNJPr+413QOnWROL6vX/+jflr4q/evOdssl7Ot/pBP/yAd/zt46BlU3PQKMoVFaTVdlR/vCkjQ3rbLJenp40uyiOrsTHj3yaiOdOK7SVjeDL5UliEkSMHZ+XSTpRb9kMzt90zt/sxSnloemJm94qDVtJVi4WZtwpjs5iEWbMpvTpfNL0+pWKvshhAaHBOs6MbSQDxNvZdB/+FRPHBYtrhSY3mf9WiqwHeDh1Fg42REwpWrcidLhsZYNuISZx2Dsu8cIg20pb1ZQ/9fmIvgfm80ROYYdWUgOIIzomfEJIBX/oMTlaHMs8bsyljW38HX6HSLHnQetC8T6ie8XfYp6L+Q0YXbY1M86LQ8kydRjo3CRWZKLLbirs5EJ5SV6i25JttVaa8blNk6qajsOuo6uOH8+Da6eQ3WKDObrlje0ry3MTum1FJn6Jvq5HcLfjK3pvho+lNs3ABBsIKLY/8ckOPgBRtAXQ7cTcb4tk9PfMDxp02L44UwMDGT2BMdh/fDsmL5V8Y79VjfhsyzZlkiuo5Tbh+6yiLVsQJdGSNx2g44hvgWP8ctvJeyDUo03/HwfEk5g+gX+cN//fs/z3zv/fW/9vnbFb/36rrj/k/3EZyLXvgN/sxW9QcPiQ9ltqQv8p+Jb87037mi+3drJWbse/rH9Y+GVS4T4kf6oN76+Bn9L7NfqvsfVrZW59+LU6/pB7OQPJ7UFJ/4AD9/Pa8bzIo6+B8Tjz/MwYfT+lIzwH3PDmOTNwg/o53RpO7JyH1p9qd+6/z28nhsDfR/ut1s+i5JJ1PDq7GBxzcv1CVhB5I2C6rnL4aVucvCfwYs/zMp39mfzWDH07fB8B1PNp+7lfrala41l+Qq9lnvefiXSqNU28my18uNmwD+p67j4NH42X0Dr+dNp8mMi7ct7LFjYOgrsKjcb2sDUGNz/2jrf9jN14z7St2ImeZ+AdJf1WpYl3vIBl5bD3Nv1vQXQHoudrfKEdEJ7w52N2PkxmnHfIDV+qFX405aPPwoef8ORDamsN/DQ++GzXWMQRneFbeG8NRF8g+iAr9LSfg0GEFl2Zj3wjia2ZHFRB5aQgOFnxzIdLCr7wr4oB8pGNDrqyPfwLzXZQw3boBwSbvpV5Hiz8eMyJOBZqI/Od8g0fqHHmg158oyRke+Dys/KhbHzgJPb4bxsfr77BfPiXj6Kpvfl0Iq+LYicQO7oeIwfUWPwXJio5uNLSHPmMTL4RxB+SE5JsBEZv/7GtVsVc7bkTR+JZ0D9NbfBnHID0PF74DlO10+2rTuKIzIVvG+Ev8Hby1xX+Le/IKAktkDys5GWjlhITJE5jo9TazKbplhDAfXra0DP3rck2oXU1xhe+7yR/jffzSOCOWjW6VuxM6IzPWcWZpye+qTzyza1jfxnxTvDup21ka+gPv24OG5uMg49sdFoGo+c6yuZu5ju5CCTe+DOYiGrvRyZarljWChpk4gvsWMn2R9CXx4Zc8heInXAkvlwf8rew0rc9PrDGp5lr24n6mk+nsD7rziDy0XP0jzZ41+5HZ40Fb+9j25pPzBc5bFVKvRZtK+oqgUKfsJm56Ywz78lP/Gi18wQXwAD82QAAEABJREFUOUcxED6a5/WWfiB8h38Z2x7+t6qR+9D360IDL+bQ6NDoaxzm14xLh57YOvqp32rMO7FmbjuxdnxGaOhPm3znI3Xym7FdaRT+0DrzMRD82FZwT6z7QKfWApB0qzd92wrNtlp8MNWA7ZW8HnQbpCSbltIJfyA1NlH3NnhJuSbnXvTEmrhwbd5iF12hFjwT+Uqc88w3LWwhMvyMrWxeZhybuT5HV2wEF5m0geAOyDgwoS9gW5EPBB+wrcY1JTrFYXuPg35wMzUS+oK/WcuFj7ahSi4rtpPz1ppyxHbawLOdnf2ZP/py/Tt4n/kidAO28aUGSHt/vn6rPJ3O1PeJOWkjRxeu/eKIro25zjj6Mw5AGqcdPR79/NjW4f8R2y1/eIJv5KgavhBzcLeQ3LSChq7IctWW4bN3O7Zl73Ar90nfGmuiU9t8/CemdYBLyIqjj2svHcb7PHLJ0hGj7YHnd7ShhbdTX5wDV/iY3AR2fFdwQwe1GP7EmFjH9YkYEltqLbVgsz7hi+y2bfi3yXbEFD1tqlHjh+3IRi4Mtgev0Rn5tK0VMXuArkeuFbavI6nI+zZs0q+mVtPgj45AGA//s0YW7oEb97TMQUM28vaer53fw48CZzviu7t7d/TbsFM7LckbPWlC39B/xdkRsqpq7Pm0Ku02NI7TaYbmZ3u5HjR028HVwMfXhdpNDdo7LmtuyrqDt9WeI9tDZ35sjxy4LBuQdRzVGn7O7IddlDVWRb7A3b16pYl7y4qtuH//+jVSHmKn+aRcYwwm5TfP01hbWWu5fsW38MynE3shs6olzk3JxePTo6LzzB6HEO6BobUzV230NtYjV03qd2XD9IJcdqQk2ypinFjTJ3SP60tr1NU67MzzrNaKcQdWVWsq8tEJwCP2UrXa9biUw7R57li5Xo0xfPPphM0lw+FD7nMBoSf3mFwrApFLTJ0qyLthdA+hm5/wdzYdrRo+Ju7M80zOqDKt1F/mGRWa26yZ/Df4A9vjosd3D0gWSzzZtiSkescVcrIP5QYOv19/90bfAYm3w8cykJDmR2VL4eMdjZClkmzLZZUBAV1Ju4RgYzzPJ53nO92xNzndnfXDD3/F7oarXT/+8APPIu81zU3rcqF2Hofw3f3d4BFzWHCiWkwBNOTAdbanz6/udLo7sf95PyD/FPSyLZrBTa9Pml7PKmBmXzbj+dUsv5r0cPnAXu77HXjmuz+fFKjCicJKUbQbyZtOdyRM7OesWtn83CjirWK6q19IHGO3pjadYJLs0kIBPLL52vH44d07uZqWD486XTacuUPXgrGzOheLCyAeVjdkNjZnn0iApxnUpBRFEYjYpPXTqvvv3+jCRu7b//yr9B9/08Pb93p6916X7HyzkXwhkNj+4d//UwsP0h2o+1dKLNN01gy0wleCzSYyTJrbJNtMzFnZ4EzsqtJETJ0FtSbRPHA0eDIR0zzLbI4//McPLKgnUT8ym8F6dVZe4vLvbb/7GzvpTHh4G7aofDGzmimoYrFGZsU3Rf+7t5DIo/bj4e2PSj5TiLKUh/IZmxM5YgdcK/xOYRTErQ//GwX1gTw/snFOacguykXk/IOE74bXxFSyeoxD3Zg3BsOoT8Rkyy4RhEQjeBo5SE7ObEzfv3kjQV+YI9n0gYYdmiW6ZBU2WisVdNCo77LBz5MagMqolSCavELS6f61zq9eQ5+VjWuqX52FTHWhryk8KzF0cYwfWpnS76R1Ux48N+qwJUdlxXXbmLoyE28u9MoBXgH6Nk4cLX7TJVWLOjlNP2BHm1TwduZKo+1j3KpGG76PgF3iik/CbvgHDbnR3vxsmX/Gg4Qu24xIT+SUfmCgKLtNDg/zMTA9NGwNPsnOWPtR4IeOfTh+wemA8B4AsR+8oTOu0GhzsU2/mM8hm1xAC24jRlhwdpNYv535WpgjCT/wU7cHMgpccZbF5KijI2AVmPqIw5+hH5m0Pcz6HQ/06yswcpGyeYbd119kvZD5FqS+AgdP+oFj/IuM/XLmxPgt+OUaf6bENaedWL8Fn2hLnUfuE+TvOHhJf+wNPPP4UvurzaOPStdXQV8ewz7o4VNadAwcLcM/zv9pGchEvuRz5jPwEu2X4KLjc3hJ/jM/UlOfsw018PGQOx4Av2hvBcL8rfENDZUvX9Kj42uA/CAhfOvHUNRxr8Owny9d2nlY0DPsbF/+Dv1fogcm6n8SYIjxq0/6oh2afsMP+tHZeQ7pfeMW9lPAnRN/eoDbNA0yMf+1QIPHaxiHzK9qMRQT/0CwLfvr8A907WeZ3nP/JWvXyuyvEPY6oHNzmv4VspaB4x5rnisCupKZYXjRQR0pgNaQxH15ANRPTupAz/CN+X3miW5qD32HD7ftre7hF4jQhZ+BPHcG0g+kHwhvAPb9ZI4V2Ec6+vaIhqE/Ad0cyXGG9s6T/n8X2LEpJRZbTAc55Zp2jIMLQCD8waA8Uk98AGtVIyambEwJ0sozcvJD1iXYR6tvHz70XNk6z+KHwtAy/gKuvJiAlfllvj/NI++CwTHv8c84Uy5N2Gq0uh62VeDEEd9pEqo6cgFSIaIcuOhJv5DZeF8K7DZ5x4E/8mNcJg8L74OLXGgcdS2VzWA/bcu2wh8INm1sHhBcchk5e+cPLhCe0RLj0ebdKDD04KzLwogSX6tSviEkB8LXQPP+zliy7B2muYnlquIDriwFXOkIkT3P4oiN4G0r+gMb71zB63okHwW9NeSTSGDj/awYdnKSGqLL/VLqzHmPXxQMbMpHu+Q3kHGhZ71c34fhyzt4YFMEJBeactoq+vlYyXDk/PL4hAH4JNnFjySI4avwA62Ri2pqtK1KOeL/xvcFXCV2yW6qmvAXYdS5mlqbJBX0rjU1QXzzHJwYr3wPyDUSFs4NvzOfdAd/+rbVsGlbttWZT9vKYe9tvvlUWWXsoL/jkG30s1YlZLZkgZ7h2WXsXVdHX0DXwxUd27B1RY2mEcc85ztXY0xw/BY6ojhtyeO/VtRH4mCuRx/9trXhl3ioWXj3blWKTMdPhBTIWBzVWoZakJ9GP3ohYDI8sSP0xy5YVexhI/115JdYr+Pkr9MP2B42xRH8lnqCxpAT/9Cf4YaOtNHrwraloj3xzSkxdGxbpYbdmW9cqaOjNXy2ZVs5WoWvVNdxcGOuEpfBQ0+MnVg7/qSOAxs5evvjj9qwtYUWhxCODy5z3dj4tLZofLcBn/gaOhMXQ+a7D57Y2tAbnL37lP6IjXHkIhO+TtzRlw/S8cm2jH9GIDrKVrXScVQ1xsz11Tfbw27oG3Pdr3Yzjp1A+rpOXMYbsQUX3Wn3PLZ0deBc0nbUCRTbz/kNemX93ZiCQ+Tl45qySp08BpLbYR6fLanKrFXxnXUSPezseVtQuMEDyzgRl11KzOlLJr/wYltcDIPbrv3QAs9+UVe6guFFCx4Vn6E6wDqDFt9aFTo3RK3kJrm28QqYuV60uUlRBH+BG10Md+atY9veeQs9AXsf28bv0u3h8u0QtSgl3o35WPk22dFJMtTJQ8dGocOwKDz5G7Xggg9PNIUe2hPX0Y3v4q2wR6wbelI7iSf8xzi4+B/Z6Ag88S04uEB4b8EenJiIE3G3j370JpDofebHR85BT13HVu4VgYN/qCOgtFXJ96bwRZe927L39sBlPiIfvrTBB+yd76CHNvyJE2EgD2bGA0q/Sp36Ef0luSaX4rB3PfbeglLmybYKCPYZohvAc3XmyPSPFla0YwFc+DOfuvaFrQ4ET/ij9rkko5/5ovTSVxf7JuSDuWsuTTzHOUgWW+TSFb77BiApumNno4YKJxoqdzmp42MANL5pgLBjD43KETsjh/EPWoWLfmj2zufa20/XZpdtzdybdl7RZz3DavODn4lrW6iZ6GM8/O1CrmTmo9C7cc3K84I4rMJpDzo/EvRuK3Mf20lV/hePIq/xORA8Q8nSwvXbZp5BRG/kNI7OPXlh3S+I4s9wBFPwZQN2w7/wD1Z+otOyKoB9QU/eUssip1Nr6sxT/qamhR7oa/Y20OfIACZOSOrQ0oJSwImJzti7oV9VqNyCUf7y4BY9krbhY1dxvW9u+L6BvZ7ojt7ASsz5Ayup/2p4jL+5Hrx7+1a9Eyv27893zM2sB/a9Vq4T1a3EY7XRbs/XFhFzKfN2RibrqdAX3fFnTXzYQOuIy3i94m9qPTlp+HrherKw/9fJU1WpE0f0xJ6uR3C6ImyP7hOb1OFvjVjx8cI1Lff42N+iC7zRl/vkQs0IOZdVtEKFzY+kjXgxiV3mHLnOeGVtPD1dlL+guGE3+1AreYuEGT898ByKbPb4Yt/k5wJuAXid1vgLoNDH2bnHAT25wPCGL9WIE2L8CZ7ufuJvavLDqevxbG1JLUbDtzPsv0/sVcaHYp5Tj0Yue3QPP7xVNoI7djLHd2zivv7+O2Uuorda4961SN7ArWqnpjabWn9UbJzuZtbEk4prSZ9gO5V669JkTTxX3b25V81NdZ40vblT/tXkx/WiJ2LCJFt8T0NPa21sSjdP1CFxrEVOWADZzNzyt3RJpiiETJpJOl5pzQRSRNP5rCJnms+a2SDcwOdviWbxnE5nne/u1V7dK8eHv/5Vp/mkp/cftDw8KJvDT2wQX+g/0K60zKyYM53O94qOTGo2OmPD+avbbx/V3z5oIs43f/6z7NL9n/8ss/Ha2dlXgP40z/rTv/1vzBp9VuxtTPhK8AuzbjaU24eLTHKS/JUimtlQjb5H/NsogOfJJhetihQsSvHFPxu9FJ/xw7bO5CH5iZ2JTehGws9MaGdR6u0HlUgs3mTi8zdh35KLsdCGQgjXc4M/9CKuoKbzWQuLzjGKjvwt2UA2ey+XR03nszY21bMhfmFhnoh7jn2g300SRTL96XvlLzknpkdyTP2riEfoi53pdKKomEQWJgSF3tNX15aLBzGu13EujCLeFM2FDfCeepCY/rMmCknkLTAKHV8auufzSW2etPIimc3xjdbw2USFfPK8EmPmf32guKkRTKJ1PzfmLLmd0BXIhfQC35Y5O82a0D2dZmrmrNgzC62jl1Uj819VG4pW5vFyuWhdLuroDNIuhZ6/dbxBiy/BH23otoPSgRNje8cNAj+5UAVCi+3U09QmIaRjvLKGtvhF7NEVQHScuYh2cvwRF/1WYhy4q72hAz1MjXBcnckKuLWBiv1dYafr0R3yo3fz0/vwDQU3yC+7Q7Z2PVLaK7g0jugZHcn2AFHTqVnlAAcyvWcwvc8BlAh2BwaZkzbN9DhxdaVmRuzXeQP7dzvj20flGR3wEfs/offP5vXhz0+1n+b2lvtTyu8z+pr+W/zX+r/Ug6/p+Rx/q/eWFvzt+OgH/wf8z87AMZdH+2ujOeRfar+l85b/W3xfo30u//n4a3K3+FuZr/Vv+T/2b7ml29HeN7jPQb/gMLy/FBD5Jzq/5f3h5i3Pgfuj/cdk4GfMxSeO3fJ/3v+E8cXB5xIZv8j4FdPG8QUAABAASURBVGTnXSjwFfJX0X5+tvwqy+9GyLNs3oGi8GjTv4XgA7e4l/rhCXxOCy7wOf6nxvHNLtmfZj7vZ8EEonfhXTzvsMpzNxB8tcY70KzGxgkK1POO8VMGr3TzHhjb1+FoIh8Yg5uf8K28I03YqSH38aNVaDesytggGvHsUEo7IQd60NMGbKuA8H8LGvmZeSeYiTcfc8w4vky8/9lI8t4Ru7oeyVe6aQ/IONCp17QL7xV596pWmqYmF3r0844ilobMQk6iJ35Ej7zriC8L76gBAlawBzDTz+PwBVqBdSBcuw/xO7SM0mbu8w0hOi+8x7ZWmk8n2Vbev+fr3KzUwMr7bmQC9q4z/S3vmcSfd9GGvbm1MTcFT/qBzNWQgC8vlsFFdyA5H3qov/hne58/3tMiY1kNneGNzvB25iZ6bN5pr3LiiJ/zPMne8Qu+5d0Z0n7yflvVoBdjk0aAskts8UNijL4O6PnoIxdL3pPBJc7Q4ytDdHS1Ktke33QWbNq7nsPf2NzyrpmYoDXe5fM+bzsq1FqpqimjRqzRHVk7evhgh6wdqhK2LnygnKndCMeX8B79p6en4ccej/i8tqkj3zN/5N/kwFha+L7TXHy/4DsUfgnczDeWE/M/TU0L14b4IQ4Dx2l7zI84WpXyDeSCroW6dfQArQqbsbsJdiX26OuZN+SCo1EnzwHb8PlZb+bRErXI9xh8wW21avCDlNWIPesMcSWP8btaU+Y6387EsSEUm6nvJ75tPfHReOGDZeo6/qzEBxtxrnrC/9R/xoHwnMjFPE9KXGM9MmeF7eEEcaT/+tVr4XpEBuRvHW3keQz4sa3M64SuC/nJ3CTe6A/YJq4akHFogfjdqpQjcxBcIGPJuNAHxOcnvnWFP/IL14fUhe2Ry5n1u1C30SGOAo/4iHme5vGhP7kOMG1w7Gdo0Wd7r58dPfqJMXYOiL4rWZ2cb2x06hmZWbTsUuYq+COOo7U0rhemvYUUukUO0HnMQWQSw0RNTPPHdR7fY6NVU2ErkHHimOeTpF3zRMzxH5USuPDn2l+OXMOPpt1uchwOa0Jna0WuJlWVjmNlnpPbibl1UZsQNnATOY+PDEX6FMu7To2+bVUr2ZbrCrZyZJw2kFgPUBwGVq4tmZcGf9Za6Le6R5JJRugTvkZrIPJZ/6GfWN+WVdGhT4/oi2+5DwVgUWQDrUr3d/cqRAzk3LgvRMa2bAf1CdgfceE7akAyn+e6Vr4HJybdHOGzLdtKPWW8UteNvNo7fmLu8wctCp9Cj3ja6Jqojfl0UmjB38JBDy6+Z7xkg5ecbeQ3IFniGrlRx5njiZqxU78wSaSiy+UBDIePpvMSgP6EntwFVzL/aUDZI6dpLYmhRitdW0YbfXwy0Ki103xS6sBw7HIldXgYW6JW52e6kA2Ua/CE/0RMWVP55r7rkUJPfyUfBKnUS8BlBZLffIcPiIks8AFjL7Bda2Ejj+N6Ak/khlF4FuZw4Vq05BkJXtuyAVlzm2EzIPxo17ZGHJnnzKk4ch2LH0Ym8WICfuLKGLqB2KYBn1F6GveohbVjg4sQuQol12S7ZHtAcPbeTxwb1/ngArGbdsP3gG0Vc9HhSR6Sk4AloVHGhukHlzq2PPxYec4KLjn+hIdrh+GP7o37NV3OYDzuQSPvBL2RX6Frw4+EYodHis6qor2OB6rDaRXXN9FLLad2OrJZU6mBBX/sXSaN7bGXdmINne7vNYB6WZk7o+MAXMGW0F3EakB6ZB9l6BxzvI78DJ8EK3nKvTp6zTj+ztM09vCiayP+noCg5T75yP16xEi8wZt6swuxrsa9OPd5XJXHf+LabTXw0RmbkW2tKfYE4wN7VZnv1Lht0t+1oVuiTz5sj+eA4CIXiE+2WUsT16pFwd2xL2lk3rJp/vR40d2ZHAGX9496+9e/4Z9FqMAGV7SLHHn0W347OHTyq/iZfAk/WiuB0Os/fyczj9ljs0se4JFfsf7HhvyGNP2M7Tb8a8R6Zr7Od2f2D++U/x3t3374gd3JLqPbU6nNEyJddbLqXNJJ2oD6bpa/u9P851eqP92p3tA/z5rZD5zmJs2WShKbxxevysbvA8+Z3ZZtjaNLM063p039YdX27om91WVA6c1ZfgT5wzs1NlQvXJHGBilOz/NJr9+8kbhAZDMuf/Lg8b/+OoopiTlRiDObw09sBi95aKM9n0+6/9OfJApzY/ImAvvu+z8NZ073r8akt/nEwlmUws2LZqXYsnmMnUd2fPsbIv9//qSNYJOY9eGDRJFdfvxRK8V4+u5PyuatZBnZJyacrmZugsSqItETxZC+cnCB6U8L+JOygaxM4rLoNM9MUNOFTeknHgJTzCsLJIshC7G4Yf347q2yEM/xDyO5MAxaNfXHRe3HR60UmNho1v+mQPBP9xTlbFWX3nz3veLL6fVriUmLjcBGYRX2xZFCW8ld+CZy8/j+PaxnZYO3l5E/w2U24LvOxLiQJxNDHqAL+iML6IEYSI46FV5M/Pl0VuGv6MffLRcu+tNpllpJZYWWF80spgLnyiKW5KaNudtvCH3oTH42LgKEpAtz/fj4IKEDqp6wv5HP5K6Ta3GUjXpr1AFysdGIP4BCNRaE8DX8hi5YO63LSq119BX91ppsCxLQFTs4hwXOqwwMUhUITngLmKg7xVlQg572gLIMhFyt6Zbe8WkD+m5w2FR0H3z2M//E/LVpGuPBD0kUiHFl6ysP5QuursphW6mngLFtJ6Z4oGHDVbiBAuwm5ujt+AGSmNc0gqpO3fR0JHRvA2zL9uh35CHtZ3ipxzwsBMTY9kca4wwik/lWZAPMvUby8C8+hCkQ2lXeRg/QqJuQvgou6Raiz8hqP3rG6O3Up8lLoS9gG3e2nelrv/AQuETuRnuMb9uvyX4LnwQP+BbTz6QRkwLJdSD9QPqBn6nmX4WNijoq6x8X0phbU+LAL/biNoKj/4uV/ITAr/HrJ1T+buQj5tv2d1P+h6I/MvDfk4GjfH+xtV8t+DMt/Xfp/33s9Ny7vwE/M+gv2X4f977U+y+Gsc2jzwHc0nh26zfw28L1F+Lm2SXwBeFXIsazHjqPOrI94uk8Gx0wVFNjPBDqGZcxhMjRfHIGt+V5El0FHMTgAxkHH0j/a7Bho/N8Gkj/4Es/+oMPHPiX2j509BGTvcdm59m2K7RdTx+itkdbshrvYFNNqiptvO/p5gh3Z44PlHn+/RocPL+0tfERG/ExYFs2ICv+xacxAlfAyAmxHq1cvG5sz896w2dRn8DtefDHRuAYa+Rd6LjmCd2hu8x71SYb68ChK7RbCP4YF3wT74Oj1ujHF9thGRCbB6/9ET+I/ISW91dcGHar2mi3a35sq1UNKFpxRIZmP68qg8vHzoHclT3rWW4+9oWebxBnvq1MrTEkZt7joiaxRE9s54Nq+q2Ra9aLHQ4NneKwLdNurIUjRoacwTK/JCL4AEglR9mEic4ijnxnyDwHQg8+kA+UIx/YzDcCYSf8Kz6Gfsvb4bGtnb4yd8znJsZNU5s18f48n058UE6tWxu+HjoiYxelgKPaD9sKvY/66OjbZHhawQcuXJ3cJk/pfwQ/d2PjGIQvuVz4prGwziK753XDt6b4UGUt0EOLFtvMdeZF4wi9wGUQ3XZ83JS8BloV/IWupk4+Vj7kl0z8TTY9QNplFr574L5yrORz5Jm40k/e04YWX9LGVyEbOxPfI9Imnsi1atiYlAOXdMiIVZl+Pj7PyISecWA+nWTHlz7a0J5jwzFO4gLbpWVsEi0M9tP2kGlTA9G1kE86fJZatDGvyWWjnm2Pa0iVVGVN8HdiNH3JsiFIGnWHHTCMNPTkQ3FqLtCqqdBle8Q2dCAb+Y6jkYtN28rHZ5eHHvtjm161km1VpYb62AyIvwtznu9jC3Ekr/ZOXwZ+GzY1DpykjbzRkTkJb6O2p2lWZKNvzAvXjOgc39PISSduRAdPa02tFcPo68Sf3KYvtaqRz+joxNaqRkyF3+JoVYOnVamAjh2mWeEfPCafyAUnGXwfeW9V6JklcDZMuh70q5XsHTd0QErb8dm2OrUMCh4p+JEXata2WmuKuZWxrodteD1G8Su1PnIVTBmfWMv0k5/QQ+tRAi5n8ANWvlKTu/RT56mT8NkefsRCxgFlABSx7LFL8bsaH9w3jQPyYBsDfowvNIMvOgYQa+R64mEDks98uy14bavIo205Y6DskV/bypFZDC79A1IXMZw4kovUdLhjz/aun1YcwdEobfywLZucJT+0neBi++A5Wtsa/HEgAME2v/u55FrEOJjotjLnpWptgPhWYpdMfJ1577Gn/UjMgegPPpD5yJynv7BOdk7JNvOLl5k31pMdi+DLqlZqXANgUg7bdK3Cpm1FV+ohkL447J3Hhp65wa/hB33dQPgDiHxx2lYBxk5jnWYOMhf2rtPGRlk5bA+f7Cvtig/tgA272Qwceo7YR872QosfqZ/woG3oS40P+cxNwGPET1f8ojNO28p1UtCT1yEHLjy2ZfuZL3kYg/x0Kf7kurni00b+WQGD/8T3+EKu4+PG9cI2+FI2+TqxhBYVaW2n+wwb9Mx1ED25H7ApvBs2ghs0+Fb2BOJz8I11F9/LFbIa48QV/vyhGddHO7bH3IcW5lZt+Jd+YEK2Bs7gdyhkZKlVqejYu47tWnOdWG3LLq6vG6WCz+hoQHDRFx6pK/6m34lNMs8aK1gp9Wpb++Gxp0XIso3MBt9GX4ouhylrSCYWaPgRfcldo+Zjt5P7PT9buMd8LeQs9+boyH39NJ0UvvST+w8/vtV79sOeni7YqSE39KIrupPz+LnyXNm4D91lvwWug6eK/BBzaAt7XtmDCsAyzuzppVMt1/GuQ59tIvFu05Lt0bctl9nXu0jMeeZ3Ir6ZdRWb2aNK3Su5tEaMF3wPbeV62ngWfGKPbsP/lWcgcWxJapfK1mm6U56Fd79LGB6qVvJZxBE9sd/on+ezzu2kp/yLwX99q1PN+u70Wn7/pLdv32F7k+GrmlBTN2D6VseHjWebTPZE7jbiObOnuLLfV62Uo1NHSiwMnthw/fE//0uPHz4gn/A3Nfjc0NWFmo7NVT++f6vg7l/f65y/NIqqfmp61KJLg/Fcqnvyfd7G5m97hX/5y53gtyat7M3m+rRY9DY9kaeV+1HmGxeVv+Fcq3VH7Gc1nfJXlZ+6nn58r/5h1fr2ScvfPujx7YMubx/1wJ5vdSZ/44aqCa0oNO7Sk8pKNKZ4085s7N6RBHEkIbZBmxEn/dP93bhwSOBIzMoG4QmZMZZErPx29scs9dKJjcw5m7RmCCUbikv+xBwTtv3tvfQjG4xvcZaNzXY641VX4jnxTNTx1SRxIwjhHyrQwC/n+NMEbEjmb+g+Pjwqk7kSi9+zUJiUJHBls9VPq2pBJ/HPXAhPr19JLtkowX9XDdk3bIBPr9/okniIsSv/aRyEofbmXmd8WfAz/w9l8UDd7s/nkkN0AAAQAElEQVS6Azq4zlR1irRngxm/psR9XYwY48Te0MYPtvOnBs/kxTYT3imNTYJlIzf527DicJcu7z/oFbqUxUMc86bxT0Bn0xkya3Cj6BatXPRrnkRkEnHl4psFFmitKRcU2+qpIGJDPacHhF7k7MSm9MRcLtTHxuJYUvzkR8hNJ17i0G/42tSQkwp8Qbet+J0/8ZC5zpyEwbZWcrFyAViTH5Ar89C4oJs5iC8Ze5rlq56O7+kXvoSWnCKmKhZMLhS2evzCv+At/gOXfgeXnFAqWqj1mmf1ViPaK4uGzwwaNgOF3siamPKHFJanR3LJIspcog9jCjhM+LahrQNm0Zv6bHOpzU24IXtwKcdGDlcu7sljj1x0QahrnAPPOGdHLjwokK/04ANGpc1PBgG6Nj/pfwa2UWGpPCjRGchgPITSgWXEo+TQI1tg97Mghi8gfEYZea9BNH5lPAYv/UTfAbd0dGZo73r2vlXVZH/E6RtHZ94HUOPDr2/w3pIyTwcQNKQj3rQMn889X8/DPzojA8nSz4HBfP05+McwaT1gIPJzcKTN+LdAdHwNbvV+4cQt8bP+jb6sjwM+4/rtw8OntL9d2++n4b8r/t/P439tTTfzwX3n0+vYPzryb/n2c2k/FcPP1fN1Pp4YFPg0d7f8tz58DX/L81v6/536D1u/xd+/v2yugIHPLR3e/1T7udy/6jg5eq5j8yLwDEeGfk3ku1axQvR3OPL8ufH8to0X2PWrFlxExrtJ3j1Wnr3DGFzab4Ed/7/F8dto9q7f/nnPqj/HWnIytPKMvfFMG8hjRmQ77wmhB3TbD/F3Bnt4MbTaH/tBZHQL7TN6eD5WHZycugUYPtIZvHBuxPfEu2E+CI54X+D5HGVb9g6hHXL2R5ztkF4Ee6+zEG3L1N1z31bebWfedVfmZeGjmm3dHraVd2Vf5WJ/oV4DKzWecfGuNLXGO+iqpwsfY/IuSKy2NfHeOeW9lLnPN4oF2Xy0XdZFMx+hbq3lPcy2WpVm3r0X3p1Db22vxdgKT9romtFte+RHsvQFaBwFT+osg8yB4ZvxacJ+cM8AX+KM/uA663O0vOetxDrxztyqVMDGGg/N/ETneFRBr4AhRjFc+ICW+V54L57apM/n/YilVSmxHHzhtaNZQyY0XQ8X84k/kbUte4eiDUvoRxs/T3xXmIkz9MS1XvP/hG+Zh/ge/ML8j7mjnclrVdt1167fdtSO19HEvsKXeAIZh3oLbciX2jypEXujPgpdUdKm0gTe3mOJL9EhDjta6OwJxV5XMLleBAp6xuGoSl3so5W4Yif4IUDHtuwd8m0l9Z1notgK5JtR8jh0wkeJskm6qlWTA95lUTX8CF6yhg6Y7VLmKjlIDhvjCiAbfGrU9vggb1ucig/z6aQz3xxTf5GzPea/VfEdUajf+CazcDnM/aOD2M/wZr5cVmRjN3OW7y47h1ToCl9sS1a1Uo5oGbLQC/8CrWrElbUreCPXqa2AODox5ruj6Z/mGR8ncrPri53gE2dqZ6bG0i902qXCRuwFOjqX5YlrA98t+S5WLZId25uWfLfCp8xDYGEe84c10sfsOG3LBhi5zC8nAYUna6a1Yp0s5Awk58paXVmEC61lmJkDrkfDD64pkQE5zk6Mo3P9OcbJb64RsWfvMX/g22TKchfxyLU4InPAOuzgBHjh88bab9R/kZcNn7Lmwmub2mlhGXno5GjbFsY852AkJsPfkUl8Ju7MZfza10v4pMz9Ss5QosAT34aHaX72yKW0+qkDlwsbuDX4IzNsgogPW3JJ/1ATn9KvKy68EewkJ7BwD5inWefzmVolzorGSEiZt408BZKXXOcJGfe7EsuFeHBnMIdnIwfCTmy2XIOBqIvGZ4C+oXMI8dPJZ3RijDVldIOU+a9U1WSn9qXkL/NjOwzPYO9j27L9jE/nGNlGb1fsZl4n/Ao9kJiiO22gk5fg7V26tb2mMp+JKbRA1Y63d77gBiQH6Aj2gIH//Cc8JMeGi36etVrVqFXbMrTMp00fiF+2dfiTeRbHmCPkc41JfK1KWQ8n7idZn7oeFX3wRU8n5+EP2HtuBpvH7yd5jFyFJ3FBzpqN7jyLJF8XnpMW1k5Hd6s9J7Apvod3oUaGP1xLj7ZcXL8XRTY+RF9g5V5l704kruhx7f5Ff8ZpA0d/pd73Guz4XXqWQ0/4oq3o79e8Bk8wkRZld9RErkkLeTsNgr3ztCrW/kTO+cZ/zdmhM/oW/BVHcMk93cG/spG4sN8ysa4wCLqjI3rYUDM+Uv+JdePZpBXPG/BKlp1YN1XFzz2XdpMUfH6tBm1lzT6xH/B0eVSisK3GvXqeJ2XMD9frlWstm6FX2fgj+FI3We/xOeML1/XMwRiTkVwXx33GUrW216Os7I/lehbddunE9eJ8vstwzHVqIYAKVauBryqZ/zLIvtKJGrhj7+l0OjP3T3rMHgw5bNyT5nkeOuNH4NiDalXK2EYTkOeRQGMNVzXZFfVaeCaODmdELT6wGVqtqZCnKJjbWYKYWs217o49rgmbBhme1KSeD9PryFrJRafGivzu8Rl8I83Wxpoo09d+rKyDbDLP81nGrtEdKPbI1ocnbWwAn093+sC+3F//64c9LvgS30biIpNaDbRmnc/4jOoeMCZpn09i3FhbC3rXD0968/o7vXrz3Yjz4elBD4/sXT580FqLFi/68PReM5u5fe4ye0NF/+67O52BV9+/1t33d2KnWsVmr4k1YS3U5yXPA+w9pq1WxCWeDFb1+BNQV09+LpvMZq8fFmXv9Ok/f9TDf/1N+dePTxfL7BGm9trEPM9nTdTCd3/5i6oRaO/7Q5QttWLCKW6lmEFsPABvBCqSOZ3OOr95o/vv32hhEdVp1saLTDZCsym4hs84yIJaWCTVJuiL3v/tbzLF0rlYzRTuRrFs4QGmP32vhp479E7nk159/71WEqRTaYF//e4soXcr6/TqtVbsbiXNbOjO373Cra78jeWJzVlmVN/96U/KZuN0PuueIMXRMpHIZ+O3X0ge+hZsb1xUTCGLQiKNemLCNvTHxgUf82+lE6gW8Kc//1nLuw8UT3b5rTXxEdMTPj6ia2Jy1m3V09v/0ocf/pOb6aaH2vT+3Y/aeGBJbqJb+NHJ2cSGc3Jrm0kokV69/+EHTfizsigzNgW98KDi892I+/4vf1ZivHv1SslvNiadxUvs86t7mbkzuYxvgeaiWKTtNEn4mqKp1tSQaUV+iSFFEb9i0wUN6OSnoBe+mLZTYEamXKPY5tNJJ+xUa+rkLotfHMnpuCjbopBEMCrm4fWf8JscxR/R2lYBI0b0Gz15adkSN7YKXIAkK2xjgeJTbInDgK4LMH7Hf0FPm7jD31kYRs9KDjdoyhg7iJGTri0dFC3QOrTM9cAx/z1AbQw5/ImeIi+72W3kPrwdROY8/ehXgUgg7MJ3IBeVDT3BjzbBCKPY26iV+N6xVfiJJCH1Aclj9NrhlVx7m7qEgdrCGv7bO14cnXmwLduMridy9nVM/4odTXKUfKW1PeQ2MhNAOzyJDjAjbIUP5H4yJoGCnTEMugVQOeGJ/gPit5ILk6QrmLaDC6QfSD+QfiCqvgahD8jcJIfE8TXeL/CZp2/BFwJ/ID7JwO2Uv9T/hPk6gC/XIKqKFaBnuFI1Cjtz8kw5OPXLj+j5FvxyjfrSP3EcPqb9GNM+gvyvdB75fJ6fBJdID8j4D/jvy8CR99v2v8/6ty1dfTpq5mvtcy1d+cf40MwFQy/BQb+V+Yk+9yPdwrDzLZnDxm37Of8tLf1bXzP+pfBL9N/aeqn/ku3P9R/jl3iD+7l6w/sb4XDlaH9K3Uuu3eJ+Sv6fnn4bzAv9I0+3Nc2zVB6BzFrbIUE+M2bwE3Br5ydYfybZPHcG8nwaSH8AbhUPxoXDjee3tIH9ubJr8FT80ejvPDX6ujlsyzZLe3927uTDDo53FfobcLDbwXsMgw+MwVd+avBj0zU4wh8Yg9/px1fdnbm7hUO9a7fdiSPvIwN4ZzjoP9V2eG8h+m7hJflhC7nwpT94usbjj46D8biEHuPP2p6Xg2JewB+so036A+B/6px557StAvQLj433tlYll8e7c+L4HA6VZQ8bBz1j27Lxn7wHr+sxTfMzPqjOe1faz8E2r8A1IPp0PeLPxHvojJ5WNbCpqdhY8z6OvbwzZTyI2n3Y+x9/D5nYz/tj9KYNR2QDGRdrK++NqRuhSxyhRW67+h7/7I92Qo9MpyZX8hgIP6LjbFVKDPlW0SmCfAzVVb7jv6HnQ5yVw8o3Eth4Rd9Yp8FJsVnwFd8YNmot/Y4926iyWisF39Gn67GFDj5DG77y0CMOe59nGzwQfyO/8Z5tF3Zju8vI2MRK7B19nRbx57PTs62qhkxGGkfh6+DHn4IWkCXbY+Ny5AiaODZa28QwDT3hbcg0N+WwPeTEy1CHd/jJd4r0q4xM6qKP2Hq/+o3saT7zWW5GFjqubXzYFEcnjszvbSy21cnrRvyt8f0HPnu3O+yB79Djt10yAIts89lmtxG/Db7ABUQr7TryLciGl1oWh4Gc8cW2bGc4YJ5nCX9Xvr1Z/AetijnBfif/jdwUsPD9Z8OvQzdsQ27hG03iK9XQ18mZgLQr9Wl8TIyBqvBQleSkoxuzfK9Zlf6EH+EVso26G99Z0D1iQ/NKfx0+bCr82fAla/LCN6v0YZEd/4sWb+CxDdrwZ0xM6E5+s/mzoi/9fKsLxL/4rOthW7HdRx5W6n1Fj4DOWlmUo5VpNmgb17GV/n7e6km9Zb0eEA67FHz6hZ1WNXIZfGv0IbRqalUDOuPwr9RUeIbMlS+2Dt3hCT15SX8l/508p92vaU13fK+MPsyiVcOPQz5t5EJIZLETsK3k6onvzZkf41d4hu1rHnO9yXNN4wN5w7fWoqEjt1JesRgJ6fDHtmyPsZ1+Md6hVZPwOxLhTzvgo5oxtCN3BTDx3bYKebDKEfngE1tg4KiD4AMZB1xOI5wdbeKZuMdFNnEGkseNnBa8rZWq4q+V3ESotabIFPVbDRp8C/mJ3Q3FB5+wv7KJP3Thb2wchsPTqTkx1+WCtSMphSf4+BGIPaPfNnnbfQg+EFraQPoH2B5d22ptv+6EJ2vBNrawQ97jQ/wv4pvnSWnFYX+UjxyocYa/I2d7+DKQ1x/7ioO+se432pBsp3kRSI/IrmAfkHRUcc3fxNrrAB0kYzN+HC0oCbUbCkxuQmutmJNZtgckmTttS3fgqjU+fV+UeUpebKxXUyGzXK/9thXfbUuyottOX0POtmwPPD9K3gLiiB4aueC5QsOvQHxfqalAePJtWXg2kfeM5fE7for5OPF9P4OFuooP4d+4FgYiF1zZWq7Xyo3kBexdUTb4whMdsZ82/oa6IdOqiHMdOQstNse1oxVs1CK5jfyC/QX+2MqGb3CdCUsOF2jCcTv5IM/4gFLOLtuKPhHjyv7M4Gc/J/sUiSFx0NCCmQAAEABJREFUFz5M0wn+zLORKfqxreejaq9fu/Brk2ntnVeWEltgxceVPZ7Y2/AvulsVPpwk+DficTU94bO5duGtOu9o4c9DdWvF89Skqr0ebOs0nyAZXLEP9qQ2aE1dQ0rt7iyBc8W3+N3VpgZVaqy7aqXi2hJ67nMh5D72t7/9oIzneVagKvKbNvwOz0otBjo+DxrI0W/h68guAx4fH7XmeZW6WIkr1xnzPJM+Imr4EGfjQ2iZQ4zIEIvfDZlOTXbW6kysDV8zxxvjxGFbkenxy10b85e+ba3ICR3hD++KD+IIvYgHkgRf9pXa6azkKn/h78Ke4h2bh9+f37C9yNznFou9yHXqJy1iY66Tj2zOP7EB65Kyx6k4nwlAxrl2LlZTSTDkXwp+++6t+mzNr846/flO/R7S2Xr159f6/v98p/vv7tVOTcX+ZiB7RN2bNvYJO3XB1UELSetV4DDW0DXP2LAmN22POLxsWtnkXT9sqrXJlz7+BeIPP7xj7/FBy9tHFX6d6153xT7hw6ppxhf8XS/EgfyExhVdy3t443+10unupEa7sDlpJq/D3d+jMBNFUXAFIhrrOPq18/7hQTO7+Ua2AJOMkNYUB2Bbr9iUtU1oUv4knu/Pqu9ea3rzSv3xSeMFYkxi4SHnRzO652Hi8uEDskE6r5VqPAct6CNv6gShtw/Su0f6D9rY3V/gXynQ/HPDmdj4k781LGRmCq2dZ+n+hA9sIOPzxgNeh9aqaWZzdXrzmsUnkl5S9L8+K//T5Rm7jjJ+EvOCjTOxBx55cKm7We31nc5syJoiOXcr/y+Sln/+mQgiumVDlwtsp31gZ38hR42NbZO3V39iozRMA6yOjrvTnUSO8ycMF9rEtSD3+s9/Hlwd+c4csZr1RBwinkEonKRjm1g2pZgf2dh/Yn4v+LogM82ziptAY+O9sC8WgVj4nfleeHi4EB8qxtnBF5PegGnh52lVf3hS4eMJH20rOiZqZ2Gx5mKzYCf+ijax2FYO27Ktmpqy8Jf4TX7CoxyxlTjwKbjKnAGpqegr/A5bAE1pcH1Vy4WEDefpfKaI8BGd0/kMftZKTOPilLx4iMhVw49w7pj9N+TEso+ksge01jRNs+bTSRggVVx0sVmtqdAlgyVJ26hSWLDvslzpA8TFrwzCtiKTOYhfya/RkXzMp9PQPXCtZFufHNFz47T9Gf0TZnwa/B8FxlpN7jP32Ay7bdUVNNSFH0DWbVIj7qLVcQw5GLcgbtpdWLrqikwgY33j6FzoA19jGTR0fkEPDh83ai7Qx3XkC66fjejoCvxsgb8347+gfi6LOuDl8Kg7HfAyxz8WG99uPfh0nNhuqf96/Zt4WfrcYP71Qvwjon9wBkZh4cPXWki/8Pxc0y8U/8jum/p/xn6uPeNn4i/r/Gz9sfEt+IrZ6D/gKyzSr9Cr33Z8bvG3afufLP15Jl4eH9gj0ox52tOX1+OX6lWfHZH+HD5j+Z2GsdJ53tt4Vlt5fwmI94jgb2GYy/Md4LICsjVA3z5a1WCo8I/epz9oUeBT7MeRbVzqPIePB9yPhGvPLl612nX085rOs2U4t7xnpfMZRGdQ4Uu/iCE5Mq1t2R+h8T4UABmR3x1sD532tWWUXoCu0gbS/xrYcJS1MteBjWe6xPY1/gNvW0ZuI18bH3tW4GtywZfNPGWuutK3kQfkkn3tH8o/ayOfD4Sx9RnpxWG1XedBdPnoqlPDgQNh+9m+vft40I62wAdalVprvMZPOvPOeuKd/HSaNYE7eNPGz1bwAunH/+AX3m/H5omlgha8yzJE27Ljd2UE5Iw/4r14UfFulw3b6Jioq+Q7dtOXw/sRojdXk51/Ub6nzKeTjJ8z7+W+8qe1zftyQzgSlocP1l7/Hvla+EA7Yb/iK/yJyfb4WD7xjorwmNP4E5v5aBhcvmPE34M/ujt11qmZ0Hd8kdNp+BB68IHwBNKXpfSjL3/of+Oa1KqUHNolA1Xtqie6ZtkmhhUflyE7ogMXfYY/8UVngWut1KpUAcbP3xU2uAPCAbrhD9AVbDQ9q2XEnnEnNrnA7/zRx+D57FxTYm+nSmkNf+OdfeUD9ZAvy94hOQ/N3se2lWMZvIkoIw37Ga3U9spHRNtDh2Ri33PXrzmvQSvZVo6qpkZdLFzjN/wv0PnWk4/H+T6Ub0UF0vawI45DV2iPfCPLvFSVOvZblVABV06PfmuVgfLNKbDyXasR88x3mSe+d1349pT1NJ9O2qB1/NjwN7oL2dYassvQYZt6nnWCt+g7+WM9VGsEOlief2xTA9uA1GZqf0H/yjyEyXYaLeSzoSODYGI7/UDGaas1TaydrKXCJ5eVjc7Od6QnvtelnhJTFX5EALDDY3r7aX/sx4bt55xG36E3a2rleko68W0b8Oyzdh3J0YLfmaPQbMveQRy28XcaYHvUKSnlM+WjsvH9xPe8rNV29bfgQWycHcaNNVbFvIGPjQHUSOJPHpOv9O3dZj7wp4aemE+Rk6pcH55Yf5ehMzjhxXWgxDvP05jH1ppiU4quok/PRW4C4LQftqUkBf96WtCRC9BVBOFQCx+I1NLKNTf3J+MPKNkewI8GaD+i7+BJX5Ymrm0L8kP/YTMLDZHM38ocBQYdXPI1zZMW8pQaT7i2ZQPYT5w2c4Gu5D70Ti1uxBLbBQ1OGV10ZVut1YDoDX6PzYNmW8dhf9qPT4HQ7d1m+oHgD7A9dGVMAkMeEH/SSe7G3POtOWPbabThd67FjRztshq4QXzhJzydfKUuEvfBkvg78Wec9gApdixXPcPEGk3e1sHvkefCfljjZ+ZE16OQm0/zx/pj3gwtOaZReOOTXWOzrLG2N64NrU2yrfDZliW58ttlk0dsF+P4kvrNN/j4rLBISl5oFP3xNdfRhRqKL9USy84YmficNvy7jciv2rARnK5Kq5rCl3zP3Ic3ch+9u//Skc/Qdv+xg6+HTtuyd4jvrdVzXqIj/gWX+Cf0l0qiRltr5GZfv4NvXG+4DndsctpWK7ir6YlroDjs3Q7d69mJZ9VpPo21PjGHvlJib2OzKzV0+D7N8/h2n3tQ0mB8aMzJDN6OZCDu7df1+FXYj8rwTfgv7Tz57eRq4bvzNDchRVhX55lDbpV65DpHRLp4k06T6nwCZj31ixrjgO0hl/wv5CB2FmplZZ1vjGMH5SrXANNu3MN+/OHHY2okmObTPGKrVhmqERdojb/5y/Nk8OL4nj2mjmTmOGsvMQZSax8+vNfENWaaZxW5D09yFd115IEcZ3x/fz/8Xqm/1FpsdeJNLhd8z7V64d6bvbUJnRpeSWk+vH/Pc+fGa6qZvz1neXbNdT9+dyanVeIdWpXcPrLn1fAh7UbebQ/78b3o2+EV+lZ9ePdeC8+V8+k04s/f+JVL04bMhyfpPfDjo7YfH/T4NzZtqZPOhJkPt8ZBWxy7X+kjKnsglV+0QOcsqarU3ZV/BXhmn3Bmb3N+NevMfupd4N/eaINORWlTl+FXQwbxlfHSV12AJ+rI5N11wsYsrZO8TNreLwP8dpV/fFL7caF90PrXd1r+462WHz4oe6EdWT2umrbSB/Ys35ODxH3JPt0Fy8RuYZdWQDP5ZVzv/vMH+XzSaskspIkkdwoMT5Vkn77/XimejWLM3+R9YvLEBJVLCxuEZ4rLtjKB5xQFen7461/16i9/URbu2x//hmKrU9SdiTuzGQqLxFhctE245+mk5d2DlrfvJDaEZ/wQh21Va5rvKDZr11HW5W/wsYG7oO+xgf/+Xk8nyX96rY1im4inxRcKMYWQf17EVWroEm2KFrM5Ee7a4GvIzVeZjQ3kE30zUZf7SfW3h5H0/vqkezaImTfkxE3iIsETnUZbUw2+9//+V/WZZH93p1Uk/927UYjt/pXqNLOT/6jk6/7+tYZP5DsLtbNgCv8eH/d/WoAK14pvK4vsu/ztX0ktE92xjY+2Zfi35HK5DF2X6CDOEYsR4GJrNmzXqXATQLYHZ4jwxcbGYoFz2MqCL2588+mkmc33sMEp27B2xd4+l10gwWnkL3mOHFjQHram81kbFwU18vLmDQ+H5EsczKEA47sn8ktbgKirTi7gGGfsZLFnYHyd8MnIiQnoxFCRBZeN32pT2KQ4S13sHQbpD96msnGlDRaBhyqbuLArjtBBKGDsDZ+gZzxAHOjKRV8y/0nRM5KQEcH3BRQXE6Yde6WGnvgKJ/XLRQ99NrIuVTVEu2yHrI5PmcuVnNne8R19wQPDPzgX1qLwI3o3WllyK1yh1jLWzVFmmW3aWGs9EPo13oOrbHxFia4HNoXSDt+KXWVO8AkloOGDXxyDRquDz5XRDvQHPbLBMFYg4yt0WoPr+BT/AunvuE0dekTTHnWQ8SeAbMaVXOJH+gjqGQbi5/10dG3YDKQf+HmS3+CKT4Eib4H0A+kHviH6r0rifsjNXwP04kGudMCLDP/UyMT3ezn4z6knc/PP6dkfXv2RgT8y8DMykHs8Lzw/g/ObLLZlfx2+Kfwt4vDvWwx/0EYGyD0ToGfg2YJHGB5/+gD92uPvnP+8Pzae2Q6Im3neNM9EgfQDBDGe5dIPfDGO4FfA9ieUPM8FgqzK8/fN82qQNxC+jWfetJ2EBg5yoTdwjL/W2mZaAGyFJ/qOtvOsmX6go9/efSlyEghufOgNA2B0BOjqaDfe+wK2gx7QeV6/hYH8hT+2Zee9KM/gffQ3/B0w6mvH2eHp2sAlH7fQ4c9clSxB77wTddrPXTlkbMu2Mrb3fqvSxLtoQBzRae+09PO+EIDEq8m2A3ajY8iQ19ACwQXsXd7Gd3jjU3TkHTt8Yxz8FYL7ORB/Dgi/7TTP4DJp6Ir+JfOG/mcinbwrbcHzjrYCG+/84d2YT8jjTP5jQ1fVoY0xVNuyS0MWmVY1bEWmVWnmu8MSnV0yfOJoxRrgvXnhm0EnV41c29bIHXRY+d1P43960Re74h1csjpxtCq+BT2N+Ew/cUy8m4ujGOfD3iEPaszTiBcDnPi8Ank3Lm2suWINhC/fSDLGDNa6Ct8iZydWq1UN+/F3un3PxqeVd+ROTHlXT07EYZtfqZBLHLkGdXiDzEfiutp17XEF36rSKHo69Xvw7y3ziY30DVen3yo+bfi1gdnPjo09Z5JtWdIGb/AwiuBodpmN+AcenvhnW4dsvs0sfA9CHVTJjqZSFd9QiD8fdJWDpHZ8TTe1bRW8pZWNlugOROcBGYvDtrLxWrQM8Yn46GSc/AZaleLXhhPxJbkNZBxoVcPf6EwdoAQN6MGfgtbwc6Y2CtfjW/wcfqDPjp8e3yvyDaTaPk7cV5cU/uP9ym740sCtqmpq1HJhI3Mfnaaf75NC90ZeHaN4Y1sNH8Jvlww+bauCtcu2FtZiYgAhZYL4/fxMfJ21Zhu2XW7YZdyKPA3AP+wnlsQUeuYpsslXIHqDT23jppLflWtAJ2dTm0NW4grPBkP8sg0fSZRGW9dxaAHQOnR39LSR3AwAABAASURBVNxCaOG38Rv/WzVlbos2tIBtGo9chJfBOKuQIR7Jo552n5hfcCe+xdmlaZrRN2mvj0U5Cn2mY1uGJ+NWNTZudjkPf23aa4ytyCHjStva0IsZZTzxHfSIM/qCv40xtAAmx9ykb1s2fnMdzFzY1pjaDhewx3Jdt9dx5AaQQ7j2E2OxlYG968g1qFUFNaAafUgZZB7CH8gcx2b6dmIldzBh7jl+2/ucliWO5DEbRGO9YNvlERMkFf3GvFWV4r9tcNiW0FHqzK+9jyHJtpI724N/3Pcw3hOfEeJMvDTIe4DAR79NR0Ju1cHDkHGuXcSBb8HfwkefrusAPyMTntBaqyEf3OcQn7b4BWFivdJ8PHHFxB5EdGU+wz+hr4GPq0e+gk/eMw+BjCN3C8FFTyA+5Z+ozfUy9iMT3sGDPxs5XbkOx6dWxXftZVyzIksquZet1D4bNjgR3KFn6CBH0Yf7KmSDi560gQ39aWPLDhejKKXJNYFmnJGdWWfh6PgzkNefI9aFe2D09UMntsPfqin1urIOriKymQforfZa6dyfUifDV2i2iWtfy7aHmP2xLXSmrleuW9KOb1X0vH/3lrhePPErxZ9c/1ausUEUejJX6bss2+mOnG5cC8aAnx7/uMafTjPXjVnZbJwYb8Qf+QBsGOAE14lBxL6OPKz7cwcx26XW2tgkzNqKXM+mGLqGPD9b3xQ3Qstme2x07PfoY+4LIkNyQu0PW10uq4i5NmmupvxFuYDePmp7+6D2uLCpt6m0+5fnrugteAs52+rYTUwZByzDzy80O/SsMxP/iRpbBLuMbOZyw7cukbdVrQpaRiA4oytr5OmBvSwjz96MbXJ4GnnJs1Z4ihxkbh7ha/iFednWlnlAXSv0EvjK3HXaAZl4bGzJAz5EfkZP9AVnWys5Iwo1l07zSR78iUXY79AzP0DsQMy85D4Jm6LnxL2lE2yrSXZ8QG7Y6vjW1fEl+PDufSs+NuZ5rK+y3q8XPbIvdzmVTn/5Thv9ZS0tD5vWh4sqNaCmkkf+TGvzOwDssEsSJLk6wERPm17/hX28+9J037TVpnxW6bZ6NfX8DV38XvE1fm34qfTXFRrXCFTM6L3rTefHruk9iP98VP3XRZf/y77h/33Q9K6pHku6WMJf91nn0/1+j72sOk13fEtvKic302jP81ltnlXMwwJPq1l3d69Zg/i3SvN0Zk/yonrz5k8STFsrPb1lR5mJSvJXXgpOd2dtD+9hfGIjs+vVd290YmM0m5UTtIm+CKiro/xe2RC2pD+z+btRQGc2bs/nO3U2KyPz9OFB27sPwIPEghCbvv39A8l/xGnLyOZMm799eqJIk6x3P/ywT0gXdu40569139/p8vigGZwJaPvwiN4PcooQJQ9/+0GiP59Oauh5eA9tWDA8XTM73g9/+xHbF03zSW//+oOWy5NMHsSL0MZG9MLGaH94Umfjt79mMxdf1ZFHv5zWupCf5cN7mQILrv70Rq/ZNCctqlWiTpQcvfrzXyRLywOx4tOZ/D3iv24P6EW+xj+hQpGEZIOMsgyAhXmZkG2tEd6mbPjmT93lhXGaJyn8krLgstmc8cJc1NyY9FmRq/BcdebmZBsJTnI5k6s1sSNzAXIBBI3CVUVe8icW1vtZxQa8Tk2air3OrhbbE8XHuLklTYptjQP9bGrPp9MYdW4SCy8jiSW5EWTbowamFC2gICXZEPF1u1y0cSG3S5JV8GzU6orelXlLHhb6YzO7Sr6CroeR2Vh0C3oemQODz4N2QCzQjEHtJ7IyGOw+tztFgjadzzS7jVu65THXzQU3/YzpZeHTKO1KDIGMR63RseEFcrEMj0i47TT7PGITtnGauKc20fdVO134N25sjflhJCGr1E9A+2F779z+Jr7b8eiHD0CniaO1WSt5y4Ur0FlTBCKhj1MEPGD0OwU/vAbFaUcPiuh/66xqasQVSP8lXhtdLxFucK6f5rlhf7Gbegi8SPwD+ZszkBn6HD5V+jk14085/vtGqd1b+JblnS+r9oBjbXwptfN+pH9t/KXkjvka/+f4nfv3/c18HPD7av7X1Pb5nHw+/mbU/wOIn8dzjH+r64eer7W/Vf/X5XeLear9HFixlP5O/1z+wP6W9nOdt+Nv6b3lS/9rvKEdQCA64MD9Xu3X7P9S/Nf8+bl6vib/z4T/ubF8yXdUJ1VJQBmld8xpWtC/4vzUUvS+DLG2w0cjeQbbeJ7+iPl2L/yBb3N9Su03z7WfUo7RpxHsPn7EbTynLnwMWPIszgeHjefgAw4NaW1r5t0wz9v2x3yGN/SA/RGf8S1s0Q2sy+UW/UW/xz584V/xKQx5Dp6mWWkzPiDvNbf9ao331ovysSTvfNEVetpA+r8G7D0ue2+jI/oC6f8cCO/Ke0nydz6f+FAxqdAX/AEv6QlP8c6z8q6RbxGBz+cwY5eEOuWYef+sVoq9J97bA0veW3jXzHvVgh+B2A3/5xC8i1g5w99/ssY+aojsMbJRcAxu2uirKy3N0U8t2R55EUdiyDtqdAZCB/3FGVpnnYUeaFVqVeTDA4p+p64OwcR+4T05vPElbQBuXueyNjR82PkufETceN/ehq6OnY6u8Ec2r3g29lod6oeO0AK2h3zmLxCm4KuabGfIx8sLdfuk7Zrn6Ld3WnKTj9upf9tDZuFdf+IdMcKhT3xrWFgrj7zzP/FNJBskkYme8KR/vrvTiW8OrXY/N+rpwvt/ZMOTq9pKjczozV9WyCZv8IlvtPzERmulqqYnZEHdnPFt1x1kbMePNt7PNXIQv6OjYzv08AU6Od24Dq3EsG3LiNE2pH0u6CC/KLIT1wH7ageewcV89MDQu4Ud6OT0oujMx14Q47SZj2Fn3ecJ2yH00X60F9xCPhZ409+4JqXNHCauQHK9sqY0ZEOVbGvXJXze8Dl2NuZ2I2dPyvq347VuDiMnuaw+YuiMg9shMoENW9WajiOxLfgXe2Uf6CGbgZ1Y8YF6achlzvOv83VyJWFrtNIKPbSNGO1SK64d+JH5So104rNNKXRdRZT6ty3bymFbE3X4xLrqIGxDE/ydTSG+V6Eb9PVEV5jQGARa4Q1uIJHZgM79ZtKamKvpNPOdqdXAJ+6JeIyv4oj/y8hDHzkHNU47Pnj089OzvoCPmGA1Yhn5C3+ZOdvGPSRxF7Zjx7aSI90IL1xH51xryVc8t3fixLenhdqxPdhphqHMYeomvEfMBTHrNvh8u0x92R5xRig+b+Q/sJDDRtxV6AUa+b7wQTvfD5N7e8dH7haiYwCTZ1tVpYU51zjwhJzIRXzC7kCOH7SB2wbvoX8Qrj/2Rz+NP7YH5ZLvmdf4o3AlTyvzuGG/rjxhtOHnTJKqPOpOP3F0aibz0NFle1ynxZFxbCSu8IAaZ7XEuqoxJ1WFO8n+Hmd4k7vkBrUj1iGUH9gK/ekG4nsgvCuxLdRb8LFr73lIDtAc9BcQvgPih73LhNG2gmtcK5NncYSXZuBz/V6xt2I3uMRn7/LhS34Tx0EfPpDX1FPwpEobNWRbnICf8yaOxBRYmKfMXeRSq/Ep+nPd2VBiZ403GZnjjBykYXLBv31dWrZZu+S9wU/ftkI75NLaTjPW7Kh/7inxIcjYyzynHyhbLu9gWuDAF/1Box3+UM9pQ7etVoXtj89bG+tonmfJyrSz1he1ViMn0RN94UnsjTlJ/i88R1E8KnQFbyOs/ejYs/d7UmitasS0U6UNeyvX08h3eCfuYdWaois8jXU8AWOM3tzbV+Y7NCnzvMk2/G3cw8UR3tyjc+3IfSiQHC7IxYdA6J37avQ37K2ZH+xEv2v337bGf5YasXr4vpKTp7Hux7oxBjlTFzPyiSE1IbIX0kQ8ebbYdYKhIGIfsoT+3H/baVb2aopn3zpNUvOoj+VpGffpam2wRy5zk/oTR8a2ySE5wDdQ42R5jnb8YM+2zOBCng1xI+7hD/jkJntu8+nE/t2jMj6dzoqAHSkN/RvzNOPn6zevlfw+sSeV+Kd50kS92Dtvx15y+Z69rs58Zv1N8GQfK77bu7+n4M48d7FHsnK97fgmDpP71irmlZoo+E30M9eoDR+maRo+rlwzYzHzV60p99b4vqArf+FPZRWAuAp9yfN8Osk2avvw+cQ4/HmOxoRaUeeyGpun/f1Ffr+ov3tkQ37TvHF9fLxoY3P+w9v3enjHXp5wkRhpZBtAnjbjjsKAjb0Cgw/jb/iy0bcFDE78QN/QkWvLNJ+CxD+alYlaAOzVZdPpqevyH2/14d9/1Pt/f6sF3y7gVSe9+tNfNL16LbHf90AeN9ofeVZc7896Ok/6MGPnjO737Fs+LJrOZ6XWJviYLjl7lS7N53vlbwNn/+vEM4XJB64RiVQbAev//pWda2umCGY2dW3r6elRhaFiE3c9NzWSKo5sxJ3evBGVrBXZjiZzQ+5cLHLh3Ziofk2AuzTo1XQ+3en+L/92/XfQZy14uEpi011FgoqH9WzquTW5Js33r7RxcRYJe83maU2zDP+CHVE0C5vViSD618cPaiyuTiEFNl4K7l7dKxegBCts3b1+pUKu419s6BWb2+ibSOD63VmvF7TbuhATaOUiU4xjz0zW9uO78ac3dMUl/jM+p2AmJnQiVwsPgg/k7ZGN08K+ZQKMNooMu52L/cZEXrIRzoVpnokzeSU/2WzPIru8e6chxkWtWqmxMBb6iXU6nzWx8S0m1dWU2Bd03lEk1ZrCg0XlplNldR5KSlLinlRRq8SzkteOH2LuMs8mjo2bJaxak1860zwr/nQWJMPRjwJSKdYRC+Yi2TJ2xJGLQ2ojOJjVpgmsGDo/+LYB2ueEuKczFyNZnTzEnw07VQUPywvc8E+SDQ++Jm9VTY5efM08Bpc53oijtVJsFvTt+OCCLAqUo0cGPZ0ATtTSRn9NXkMELEvhFy08ykH9ptkyDmQAZJM58omTIWmEMSeQscl15iIxcU0mRj0fVU2Bjj9BdvQGUpMbcQdnxwehxeSDE187MQ6dbM6PfhjxtYAxxnYnh+EZMOj8IFfRR9e2bNPjBM+vIhtIX1ww0j9gCw9+2lcZmJKL+KttVbHmuMroGYQTuh7IDbuRpT+waYlXgYE4YtvI0brDiHWvlUOdTZTRc5X5VhPeQQ9/YAxe+CFWfQYm4wfOtmzrJ4/k6FtwKDh4Ph8f+KM96P/sbab6W/CS/wf/De2otb1NPbD+ycU+pk+tpN6+BjeqPu1+NrfHvD63n3J/fZSb2IBblpu6wL/U8+4fdUyNd13b9KEfsXCh0DNA07fgNgef96MT2Q5IR1I/b2/9/Z36I6foejZFHgaOFvQf59cy8JwwGG77DP9Zz+Fm5vVzeMnhwQzhaOlez9T+c81Tx7f90Pqo5a6X29t1dNv/yH818/XmS5dueD+PLeMrOd2x7lEwWvDB0UjPHX16wPvV9fgyrbOGd/gYE6hrPrps34Dofwr66tGh3ALD48yaPfrXAL+tAAAQAElEQVSjNb+fA6ivnh95xxwyr1+2zBf38q9fn66+Mf8Ei6Xr+MjfYQLKi+dVrmPjRYDegRdl/xuR8SFwmEw/cIz39rPYjxzQdorhRcg9BhD0HdCReJO3XSm/DHh2UoDR7dnhDew4+PbO829KJP+01dfg47w+izx3oneLX2D6tTbojjPjdFzGLaeL+330gxuIF35CC2QBHLozjq3A5yId+4GPfnZYPkKrpoBd4D+eG3k5INiVZ/K8Y3Tw/VmnuIz1AR18+F6CQ/f+vN91tHmu7uiKzMc2vkm2B4hj4xl7w36gU+egyNW+rjIOPv413v32d756lg2vja4CB2R8C5EP3OIM3wEHvl/nr6D1xGoptYEXVF8ffYE7cna0Ipzwb/jdiTV6orNHB7T0A8/8GdxA+ALRPd4vUEg46tEFpB+ISHTkQ0vetxrv+MHFXxvHMrixFz86PgRCsq0CUD/aRr/zHhW+cdlHlgyKyf4CtvzTceRH18O+2mN86E8bADVOl9nkmUc/+ICQs02Td92uvMeGD9PE23c8PteVxzbu9KEjP9ER/tRpxgfYu07J1HqpUSci0C0zRw43PiZtqTEg+RLH0OUauZjIZSc+M067UYuwPJ/J+z6/t75ssj14ItP5fuMUDJjksWjzhwHu+O7SJuyAsE2c27BpbEVvPuxWGVxT8mxZBC0YlXkOuEunie8M8ZF+cCIuOAdf6LbhX7Xy/WXjfX8jhvjl5FOFVkPjXZZeq6bC/sI3lValhuywuUmCf+hLLNgijYN3p7MO4DG0UlGuRrbxrWUZ/XKT0B9ADSJdRr+JbzrxDeiceujCiOyipTeG8b0PHQ184gq1bHXmrLO26EAPT9fEd43UTiD6hUBnrl2m5k6Dvs+zZXvYic8HlIwu5VfFf8EjjjMaMLdZ+UiNdRXyrSLRR98dFnLbXJqSR7QUPJbIL3mg3fB3w++NORK0fO8TOYNEGJtIDMAIXdb+n+jHSvwetRmbZUHWyseVxFdtUo9OiRYB2oIncp2ExzcjUOBjo9LHz46/GYceOxl3fCx8SwwoU75Bht/PsnSot8iFL3K7fFdDrqE31+SinWpSZIOLfEHvXFvShh57sdHJSXQYv6Jvgyf6xzDhkKNGjDYcAB6oWpNddLtsK2t/I1YQ+9lp4qdMxxrpQY8C4JIXCLKhDzn8bwVfV4aVORz6pcju/PBGaESVPnqxE37L2shn+EBpbzthbKpCL0yFzvDY1sS6zTi5GLF3Da0dn4cs/CMeiAvXqRUnMg6t0DdR6xvXlg3+PSZhK/ZQNHzMeMMrK7neyKkzgpyW7vjGHZ0ufMdeNa410KMPKXX0m3wFhAAuEJfU0yeGyG7US3wSxzwz3+AzLnS2lvmBcD3DH5ptVZVsPAHi3wGSh40Vvcv4Tivqqo0YhC/q2N+k4r/4FdjwU2vwIUrptyqtxBw9qUewIz+7HWeInT7mYaP+hL/hxR315PQGjNqC0NygbbAWxjr9LpQqMcWvwJBNLuE3sQRgGNeV0BzL6G5FBOFBxdABLvLPwNgq5bmmk4uVb9mRTb+Q2+GjHzb60DlTFx26C24g6nFHBU4cR0t3nLZ1zEXiGBDb4EcfYaPXhT5JaW0TUlf6kT34xGHvNLoq+rdt+oHgE9fpdFJjXWfcIRzzZH+0BXrYShsIb+ymH7tpU1dpDwh+YS1mPkMLVLVB3oittZJt5ZkpG2jht3e/IxMbg5nJiOxG/sNTtetIf8ev2qidnoWBQNpOvujq4E1fMrW48pvrgDjMtaIPHoPdqNOG7tTmxl5K6s3drL+NuklLdjhzPQ2+lP8a62IaMNU8dNqlRj5FS5hKDqhSbG+6PD0pzwAdX/NskZgQ0sJegS1VdbVm1kNp5TmhX+MQN8DkKG34dry18ez39OFRpAjZpnLThY3EJ/ZPbA/cgm4mT3ZXtSJXG30r/4XfbH6ZOMOTfZmNOcO9oTPmt5Wg4UZYRa1sEKtKnZyHyYzH+1lJnEHhe2yMkSauR4oiSRPX2x5+EjN00LetzpgQtRLPysYjt1Qt2c/jmrKwUR3/Elf6wldjaWKNlYtejZiXpxX9M/F1Cbxsmfl8Ys1WTZIY///Z+9d2uW1kWxccI0Aypy52Ve3zdPen/v+/rXuftaps6zLnTJI47wCTUkqWbLnutbYpRgIIxB0BJAkopeApUavDJEO/E/9VM7aNtRPfZmTv6Db1HL6vqWdMkecKT/JI8D1j5zN2r8o/KR0/Mk7J6ZnzrPh44YzJJRXPsUb3ULyLq9D5QuvmYYOR3Xi2KeIVCAmuKiziStz2w2j8soQdoOUIt5CxpQn4yFcEbIllYgvfxpnNSq48v3mvlcPax5/eqT9bSvpwAHyZHvQAXOYX8Be51bUzJ5JfeRZdiWP+UlqtUs4iJ84j+5tHvfKCKU0btOIKzzvOD1fyI/7HZhsfyeeFWDA6+Lzq7bt3mpYZvk315n89aPv+QfOPT/KfH7Vi7LQsenggQBykdg4r2/urTIIkUYxz7/77z4OucVjcOEgdv+TFoPbqQe9y+ImyEg4Cl8sLCVk5UNX7Z82bFBmNA9kd3o2gbwR05QHd8F3Rf318UkdfJtPKpNqwA0+VQVaCiiGNEcrATH/4Ti0H1xyCNpwqHFYuBicWrMjagBy6PlMOOY0e7tSfOLCdFmJQMDFYfMpFchOtFVx7/UL+7qWMb/XqhWLLA3ZGZgb2Nb711wzE2ydNlwdcfaGFQ9r13aMesXsnBh0QYGB5eNC8QE/SFTbuLK5Pf/kLWdQHzMhubZINNSCufrNL0O4sZOvjeybek0K7MGE6A9xZeCKvP17ViVli3R+fGbcuq0i8R8X/6LOk2Lq+f68LtogYBGdbtum1rhxm5wtqJFJQxD1FK2KzizFEbheXlbGjMu6dZAzdFZt2/Dc+jo7x0XWMTyh0q0u2lWv4Cf2tibu7DpzUpklZxJ9J3n3dDjz6bYf1gFs1PP3jSnP0JYbQR3988tCDL/DH5o3Fuq+rdvxOyRM1fDCEj9qHm3YX+A+Io2JbNiCA3DTyMVKdMRM8YGVbh25aLt1fe1468XH00zHsDD0ANf435UvE9N3DiQt9zDr1ifHqAORDr23MwHJs6TcIzSmLKaVAFvwTlzL8QzaVlCM3yYEsLhn3Df9STx8KoLq70fmhlfE4Gzd85P8SnOQp7dLP5KfjBh35dqTdELcieH2Gtz7+EfV7MHoCB07/0sto/xaA7J96f4tNobk3Ku3APe6sB2/xJ/MmQIeBv/4O97fAX6PhXu5H/hP7ESM8AlgqvtSnb7hOvp+Vf4PMb1D7FZJ7K0Jy3z7rwf8O/zMicI7pl8r/LA9PDz61+sR+qfyU8tPWPf2nPX+f1j9b/r2+z+tf8uig4RHi9nXsY52D1J8BzW+6T75vIobopP+1EtL/8TdfBXnsu8EZkbh91u/L4D+HX+v/nP5X2jxr9STHZ2T3zY2NjivPu+P5kfp937fU8w7zSzp2ngVP+JK8vCed+PHcSqPDQ/Hh/rz9oYPKL/XR/cltnidDv/E+FH/TWWXZTnVAVVNrk1LGt9CGJ+2891Rrg67zrD0qdx9DCrJcpRPuuj+pdsbl2FC4KnrSvifIBlQ2yQLBf+iHL7gJG+2hMd1fhEo/9KHKIcqSd3L8G5szvF8didqV/i8K+ALStmx/0hM9w74burHJk02kNGvEIjXJdZTViI+Puu6uYAJFHxTa2HfI5mwry9B9CSq0wNm34y+k4z71pTHsSwVIPXTZoAqkbVsT73wrcUk7YxJoVWNtDc62IrMjI3d0d97rUmY8ggsElzK5szKnwpt2cn2HfuWdeZ5n2Q5akRndE3HLe37qK3bwkjX6Mz9jpyE/aNuwVZbSDoirsDV+nW1Q2H5YG5zDsIMNEKeRY8z9nTgv2BP+2BqASrZHbqa+sZewc/izM3dAYhpy8SW+p22IGrkVH1GqtJd5USviB93KXklHRmfezOTuMtHnjLIG7TP7HjuxMmIjMz3J88jbiUVHxgxP9geaOailbjibGwfPF+3ENDRWOPkcso2d0oQdM2Nb0Bb9yfv46NAA4uqsOdGXDT6asuGlMvD43GpS5lB4Q5fxji1X/Iq/+X/4Gv6nbpuiDxmJKWJGPWVg5AV7HClba6Mvtkc2jEocItsy1haflD7KxCcQxyzRJ+hXNmCvox7cwXvgd2wPrrApEiI/PjH8mqZZM7GZFjYg2dgMTnnnCyAt8YquyNvZ/E0MI6+wJbbblqkHOswB28qVenJ4nmdVNYV+I9eWeZKhjR3DJujDcULwqe/kSqtS4px1MuPbqpTYJ1adjVX1w8fUw5MytnXy6Jm9y52yudSRtRHvU3biEL9apSZi7KEn4zsV9snYqHxyqNEUPYGYbeRtyM2GuLhsq1WpKHV3xf/gUorcQuKQExmByJMsAWnbR86EPljRblM28nemVyasNZPz2YfdGYv4Gd7IuZL7G7Azt4Ib8rApskQjhyyJ4wmtiAl4DUVS0Y6tkWlpoDuydnJnxobO3LPTQx+lnbqx69jD8uBIm37qER3dAXFlTUqkI4dQENO0BP8+Yhf+Ikcm5qjgz1qz4k/wzXWjd1yhN9ijfmVdyCFBgzd8XchEuW1qxx2dtmX7kzEq2vaBz5yPzg0/udlu7AMkY19TkRNzm5X4pLxMl2FTfFk5oMkYxIYAEuHyoOXzVm9DzkzuV1m5WivkGvwxFokR0Rw+7uT2xHeBbfgFDs9iGDBiSrPR1xmjUOzkd2RbUsFR9KU/5dnuyCRqSo5HhqE1tOE1dSF7R97Zh9IoHjBsxtnk2LIsrLfzWG+GfnSFP7Aw12PHxlqS8UO8bLQiOyqu7OeuzJ346gpHsB+hoA20qoG0bzSj6Br2xUbkRUanHIS3j6pBeLSo2nwcrfEZnug9sXXrDz72Dn46V9aKeZqG7YMR3EaMQ5MyuJM37Q2bUkZO+lIGTvtO2hFbdGbsd2xPO7ljowDGtEnfoAh/B3bF3uDtkn3Q5fltY252xgQ24sLhUTU1vlczx3WQyfYHiA0FjZEzzcs4J4guifEhn4aoneFmbXHWf2BlHJEARakxB1IPXfLgmXONhrxyU8f/E3bGNw7YJdMX+Ru46A7YViO2E7kiWbErfuzIqLJyha7hS8q0Q7/ir21xg6KUMZYqZSeWRt/SFiX3LCO3lFyPnWnHpo31Qjjd0WVJrZoqf+A1PIGNw0LheyDtTjxWDl9jL6xwWVfOrh45W3NaxG6UGEZVE7IIIz1SDX+6bDNGYClt0y7Aiswr34lr4gx+Y81bWU92SiOhYV/DvozHxHNCuTSxDi2M3zzNuvB9sEFvaMqNeFCDRl1ckeC4m6MEGVldB0535Y5/roKX3n70rJxfzcS/k/MbYOgzFjm4bNMEEXIlJcczbkvWBOByWZQfYga/Eaz8GjeH4vk17sZB49P2pMf1UVttWl5fNL0CXlxUL3kO4fxx4XzvEvj+hS60YQ0GWwAAEABJREFU24QexhZV4za+deT2JGEw2NvpB4Utu1IPjXrxTCTa4IiPyNXnH97q+sMbPf75J+n9qsZh78753JS4EYOdZ+Dr46bn95uewD9ySPzEOD9wRvjEGV9gYk2eWum7P3wvo7/yiQ05y9vgf2A85vlCrEt8gajIo4Knk//50ascLoAbdi0vX+ol8EQuLZw11ssfrhoDiaP60yvtyMmX98rh3R6m715o+n//USZA+4KTS1ObJ3g8DsvMwef7xdD8SfsP7zS1afyTzz0Jj4Jn5Dz/5QdV8AS3/vSdVu/KAeX89irheAlFBPXKgWRbFs3ff6egLhyu7jhiEk84srFIdl4InnPKzcL+4uULdQJ1/fFH8e0gycJ/mYBpXF0TzhbJNiNrebhI1J94gH5C14tX+JuRfPNO29wInjTPy+C//OEPmkmuZYFHXVsWAybEig1FQiYGjUCb+lBF37s3b/T401vt8O3vnkZibiROHhg6fLGfwJEoK5nCKLq0sUAUkzYyV+pDli0BXZT0NWRfiaPQ9USCTBx2z/gubI+vndh5njmUf1JkdfCZRAHPE6G5Mi5NC/4+vH4NDePIy49tuRpiulqbZNMG4lviQIYfdkrKovFIzAo9nbEV49KZqLF/xq4SsUdvdAsZk0s7DwCNGD2/f6ckZwefPhETRKqwbUdWxsf4eWVMg5eRhsxRv/uwrZnYBhU+mir4onPHltij2EA8OnJTD+3QSSW0FaYuoUGtSukLLjaIy/bhM/yIwocd7O0GEb23lnbagi78A9eNXOIJi6mTNspll2zkpgF4tEtjldQ9PvWug7RLNG0+pPFCEf/iK83jrqPvaEi2ByTWurtsf2ylHviI+Vg75WGfABu+wEcKDME5/I4diZltFaBfu+AZJN9COwi/7aOTSwEPe4lp5AfQ18m/nfH5Nkn/IqoixvdA7uoe/kVm/UPVktpjbqT8hyr6kvAo/Rzu6X6p757uF+oR8Qvd//ld5Ox/vhO/e/AviECmxgn/AvW/q/wkAn/dPO7ju5VRzE39E5H/uoX9UzO+2sLoDzae9XviE3df3vf/trpt2eZRtA+wP22PWBLDr5W/qs08kt1AlAf9hwqd+IF8oTd9px7boBzUvwQ+PjvyzPYLFnSehT6HkBNNBZ/6lyDPffF15/nwi/13+BqxOOxIPeDb82TP8yNQKjlw4uHvgL7xsq2q5MEu+9O4R05AXGdcqGrP82ves9Cf9udge8jqn/W76nPSD+1T/k5O9Bt86KRiGzvxlnfO+37b2r/R3/DZVq6807p3Dje6Sh7vXPbRZ1v1Geh22ZbtW+vLxYcx5t0v738rm1iBavWBoZM/rkNOyrRxRAEzNUJoWwVN7BbXWVL9cN/jUretiXfbEBT1lMEP+TRs/8z+k47uYwUi/qN+i2s2dXdwkWM6AhTjHjhkpj90ad/MV4c/ONua2StZlvkDTyo7MejIXcmltGPHaBOvjdhtlNmA6+SRi9gNxR7+Fe2dfYnEN3Ls0RkxOmsd+UG4rGVetCMn76BHP+PeSumTLbPfkL2OsW+BAyuyE8fG/kN8iyyoFRjjA82ET/EvOkTkhiwaNlS2GuMQf7JJrWohUXCStSE/B9k7cyk0ttWHvSZWk1o1TfOkogz/ysZo7N+hsbOH0WVKce3IUPQjw1Uq4KDzqBcyoiN0OzFN/YTE+ZQjrobNFEp/ZHbGsDNGwUlWrtaaGnFJPWBb3OjCh0FLbG82hLcjI7pDe5Ydup3xSJk42lb2srKPRVdIB8T2QOjsGriU9qErfTkUPfqtmXEOUWhS1rBjv/kj+SZDXOGJDYgiN7ahP3sZGfv0hdY2lFJ8PnEi1kfdo6+KvRV8TMM2tMeeVWgkD9mFHeKyPWwxdsTP0KRuH7I25kLwO+O8Ex9Yxh28jX/LBXmHP60VukpVDdymxDH1EyCnfyIm86CJoGIupN8+9EV/xiQ4KbbtHIhcRyyCF5dd2CxVTWnpKQfK2GdkjT7sND2xN3NFyC4zVjgykSt0jXtjrzI0VZEXH3ZhOLL7gBClb8iAN4eaHWR4Ymfhp4SN0tj3q9Y0zbNC37EHtGxL3AyRWtXoW6CJHTtjZHvgMm8DO3rEZZWGDBSmjD5xnWUj3/cxz6RCRsO/QlGrfMaNnf3TA4bv4aVfwClDtwsVYGncdLcqtSqtiQ/j36ok+kIX3qydE/uO9kfb4f5w21ZoxOZ9kEU7kHoga+Tp65Z1FYjfgfQHCp2oVBHjD/aDiM+duPXUA4x1DdoObY1YnnJsR9QHmIm7oZ2xnUJx2g0fkGGbHNtxM17quKgOPcQ5c7BayS51xjY+2NbpV3QmL3ZoXZZdmli7WmsSdnZ4git4dHfZHq3wphJ99xDcyjgEl3rAPngQnCZgNWyLnsRVtytnChvjF/L806ZBF3Qfde0jXsMuAmKfckP5EYZv+JBSkEQGxSCwU7Nsj/hF/72tIYrvKW2nGHQ7cao62is2bjcfi5id/KY/fiWOYbStqqboL+risn34rp9foWlVYxxSF1dkB2InTU2Xywf+4IOLbQEd5qmQYZvwdiV2tmU7pJnWo257lPM0D7xdt/Lgi+zo3G95MDpl5CVv25AdXKd/Yz6MOjHX0MAn9cjYydWUrTXsnoDw7iGXbUprnifkHTzGjqqDdke2HRoSe8jtqjrakQkzTNzo4lN2G2MV/vSdNLZlW7E1UNQPOXANXqmhMzwBurUzZydik3Mv20GrZNaojU+aN5M6/rWqCNLQFzzkBc72wNmWbVWr0RZXR35yaIf/9evvlLLgaehcwUGohcPHbYIXfKF9I+9ch8x8z8tRu2sbzyS7ppo0sVZcOXSNWzPrh0IEBB9ece3ENf3RcdS7jrHe1VoNHwudkA7ZVY3vi1UZ5yvfXdVaumDv6kMW49KIQbAInjmPq6mQuWrlXE/YXMyTC2c8nf7zO+cd506xqcO3Mb86D4YFbXgK/nV7Fk8Vmi58b86ld9t7PU+rrkuXX/G99SBtOcZ7ZdqWXnXtD13bwy69oP1grRNtbxzJ0EfMUfXh3olz7AnCbviNPPyxiveaUnFo2tTGf/m6Pj5zoMuBMwfAmKmlFlWf1Fyal4saMcmzT1fXzBhGnumbqL/67jsOZ1+pyIGXL16q6i7G6MsvnQdPl/7whz9p/Gu9xEm4kO/dRuw6trY2gbJi8zNnnSnfcDaZtT4/oHz37p0y5smTKk558wvcnByTR1o4KJ05gU65UL7977/o/f/+s376rz9rJ2EK0Y0vwEKJkkRNuqxSfgXcOEHPIevT06MMb88pM4Ock+aFMr/Gff9ff1H4/fql9P1LrYQcbk3LoujFar3/4QfCAxbHwntFzjUHnyTqMuhmuQghB8k5NEyiJOF0WWRb+SPKqqYeW1gM05asZw5SH9KWZIL6gF3isHZ++aDC92foY7/QmVP2/gZf3jxJPzGo795jHtFnYJ7ST3DzC2LTp9cPejkvaoknuieVcga4XB50ff+o84r8gk6mH98n4jShV9iSgT/pCvwjtjxywD0vD9rq6HmBvB1cDuhzuCxbxcDvmUAskPvCIllWIxbTqwds6NrJRKxWaFfsnvB5Rx+skug5burHnQTdxt8S4QGVhMJpXS4Penj1WqJ9pe+0Jxw2EQdSr9Ykxqhjg6tGvJflorTTnzJxkWkBho4adM/KWKcefRuxbYy3be18cewsahnn9OUFspC9k/xZbJLM1Uppp99G8BDEBzR8qqZZydlGTggfQtEpO4tiS1/wg8+yj2B3FoIOfxVt+rbQgzv7C1z6RRmwb7zENvZmIlbkxoAPYGqGHJlKeYAYh45sOnGBhYk23WkOsA2egRqtuw/wg678Admx+UPjrmJDkz7Apn7X97EKPmpiwi0O6YvMEd80ABs6yrqVVL/9vpP77UyfUnZiFTix9/UTl9I+7Ez9d/jXRyCj8TkcViXpTjgwf9/PUzal7+CDEnCZc4EP/R86v7ly79s3M32R8M6e2PQz+CLTPwH59/Pwn2Ds7yr+2gicc+BneZe8/HahyZZQhyuQ+vi+SkdgIP4VH7Hma/CvsOefrTPBP+Fz3V+Ly6f4T7nv+z6X99e07+V9qf5bZX5JRnCnnNS/BGf/f0p5jkrKf4HNv/hsedhTPP+dcGB+/umydp7x7nvS3thQm3jvDP993309fXkn+DW6e57U6wvPipGVSJ4Qut8Kdsn2gPDaqVeqPwMP2i/3/YwYhG0+f37bVt6/7ntsj2a1NjYAGnG0PXD5sC3b4kP3l21Qvkf9rN4Z9yN+B93G+1o2HMReQTBW/kjGP3HZ1kEvxjnzTj+7bHiAn3XcI2B1QQec6LrjSV/wtlMMSO0egrSDkVor2Q5qbGStvB8GBuL2EV+DCwRlH/SpnxCawE5cAie+1SE/HJiuvINKVg5hxiYO/XnPXMnzgG5X8jntIZP30MhsVQpPNh/Flb7w5sAz9dAE6OI2WjxiHlyrIgcmzeTAkJEy78H4kvjN7CUM/zDyeBTookuWhozQUFX0aDwjpCVitmHTdKMr4tm0b/ugyHv/dbvqeT3g8fo08MdehA8BwRCzRo5GR6umCFvYM5mWWTbxq9I0p37wbBzyzvTP4LJvkP83Lge5Ez604RcyJNkG2CdgEzF7GIlTfuywMcadtcaSlmVho+5B07RoRW7wyeWN8ShsWaF9Yg8pfxnetqIzslZ82pHbsR0xg7e1SYWtH+PT04UNVuyr1kZdsuzSedlW+HbGecWG6J4Ym+gRl201ZF/ZI4m+2GBbkmV/BHHZ5vO43Yr+QnZTg38iNvbRH9sDthnTXdFtG3oP5thR+D8afNimjwrj9ZG2wFWQlJHD3hM+2FYb+mYdl5G/HVX47cgqeGrgoic+p2Ef9sa22BDcCfH9rKe0rSLe9/i0hY7gbOu8ErN7iA+tlewaJB27Z/In7aqmgG1i01Xst3Xy5dxcDW/GPxB8BITPPvSlv5MXJ9ge8hKTg64kHbJ31sud/aPk30wO2pZdsq1cG+tq5utGXjyTh8Flfm7XVTP5lHZVKXk/1gsQhl/ghIwjA8U8Xdlze6I3dx9+pWYbsgNib+QsmVfkf/4CgEw08cW2bIflQ5nGsbY0cMc82+CLrZGV/szpQDhPCD56kt8n3YzOxBPDopD5clUnLq0mtTbDYh20Vv6kz7Zale4v29oZq8zzsS4Qt3maxzwPbmecIyf84duI7woEl3Zs3fE39UDW12f2wcOb+tl3T5d6aANnPfICK+tH1p1DpFlLa9gcmwKtChwexW5sE1f4YmdknWDjF/2xN3G7Xp/5DrlyAPM0YB3tJ4UPEcwAjX3U6I9/ttXapIk1YMOmyI0vyY/UxZX2zppGVbbVib+QlDJyIys0rUqxUdawPTIOnlK+mxIrcdmWfcCgv+Eoxh2909TGmpr+Hd2JVfS0VgOfPeLLixejHnzoO/vDhQ2xTVz2kQO2h37bh13YnzGLbHHdl5EVsFH35CoAABAASURBVC0B8e+DPAl9iVUbfsZn20rZkXnKgUyNmK7k2MEvRBkefXKFZ8Pm+JYyts/LzHfGBm3/OE6MSxgjP5A4fgLM+fiDxSFTykBox/49dqR++iEobOzBZt0uE6uDRqpq+DmzNuzDjhuJTKUz7um3rdZq5M08T7q/7FCekJ6P9czlmTltWzbjwhxM7hXjdnnxEGJ0SjtjHtogMkdSv3LekLYUXj4d4EPHZaeerAvsSjMgbLbxl/l/yolMybJL91dikLkUqJpk+g+wqprkSEM+9oaW2sCn/sSZyvPtuzi0E3HZGd/Geox62bGBCKI83/vpd3nEObnSyPm6ybUPu5IPjVwSl22lHT3T5aKZeD0/P7GGzTJ8z+jPd/vGuiR87qwLzxzAdsY5cqcJOt9s4PsFEm3XXRcOJPO8k/gW/aG1LfugTSwCsc+xAzjv5O7KOpk8TwwSj5TLS+Ym9tlW/A9OXKOEyPhHJPT49F5PnGM98wz4zDNhYvLMOF/x4frMqeCOJ9A3YvD6u+8l5O2M4/Kw6Gm/6prvFc68OHvVyhdgDoVzJji9nLS8XJRf884Pk+ZXi2bOJQt8v1jbsmmbgLpK06rNz9p0JSSBXTs1xVl9vOw7BFWXNc0zBKx7xHgnpp2YtyotxDpjpUYfdJmfHakrMvYAwnsA/3766S0ypIyhuH78y1/45O4iNo9jfGzrR85Dr3zXXxh723IepCFL7N/nTBIbFJnwjZizblzJxyfOHe2M5a4HzhMvwMLamV8AP5IzwVUO5PT2SfuEYBWHle85wX6vjQRLQr3+05/08tUr5XBzxAbHC4XXn94ov+C8cDjZv2MCf/dCPNljHHFl0ARxEja/tMW28etUS1pevaD+rB7nmSR5mNlZqPYsZpya7ywAExMCXxQ+o2+aJhbyEh/qGN5r14Rjmku9xETa0Nb19Oc/Y9PMQrpqff9ORs6OjvXtGz3/5QeJ0/kEsTjQnTkE3TJJ8u9pQ1dXNCI7Sp/AK5MjAX/BQBPw+dV3apzQQwWJ8eOVZg6NFw6yn1s8s3bKxsAv766qZVaRGE9v37Ko7QMa8nLIvaPn+f17jQvfXU1rDrinhdg/jgezjf5LJhMJhUMk9At1BlQMbr7w4tsjX/IrE6GTfDuTsc2TZnSUSyiUypCvY1GvKu3ITNjid+idBQr5SaTt9gKzE38jp5EshqdgiI6VhNqZoIKnZWAaOnDA1COHYnxxbdCsHFxvjGe1poUXKhVUyBkl9cSQkLLgp2aJvsYYM4jq+NGZ6J3FMrJSZpFULuwJzU7M0pyXy5BvGxEWAoNW3WyLL/kbI6PE/shLvQ/5u5w/8J58dmn4Ej1mPG9xHUL56LSjv1qjxR0aZIlyxBubwcrwjzEQGnxA8KKtL1wdvo6cnn+A311uRs3+SSyUuEH3CXunBW4nx8WcDI196OvgT4DqyzcyP+lAxuChzMJ/xmXgkJc82Sk/4fm1BjHVAH+kxNch+7fKukno8MeWfseftvD9RjIKo9dG7x3d6Ph3+iDWY+zOMmNyD/9Otv6jbSH3xxcI2f9B1cjxjOEJH3p+e+UT+REcESlv8LP+Gz5kf28YC+Dp0+clykCNWJw2fVLSP0wbRDS+VIL+/f49Ar8xAiOt4DnKzkw8any53rAUf+1Nmo60h/9eKs3fft8L+Lz+zdI+Z0z7xpzqL8GN7N+3INj6Jfg1yz9zPt+hNxhS872KCDstKuP+jGfg7j9C+y1w8nwu72yf/b8k66S5L0/+s0zfWf9S+Xl/2r8N8owSsC2b5zpieN+2D7z95fK3afsCNXJRzPSNf6J66IkNAX3lMvgBsH3y1XNr0/3Fu/McY5tH0dK3XOZZJxC+ewjvaV/6A+Uacm3LN77QfQl4RFRAsvQFQBIx4cZeFjlVaPBtT1sa7YGjbpc6wgbwDpAyuADdv3iHNhDaewguEOYTn3pwgdQ/B/NeccLnfV9q99h6g/R3ci9ltYbjw1kZxD10/O/wjPdDW7ah+OU7cnd4QtWJk20Vtjb0mHGSS2UPWXveL6mLK+8SY4MEu1K/B7rHbR98HZqAfbTDFx22P9BVQw+QvrwTtarRl4+OX8njqoM+Yx5c+k6wjz7bqkIWtAVMvA/r7rIPuvSdaNvDv7RjZ2wIpB5cIPa5kAtt3tV3YpH+6BqxAh+6VqVWTW3so4j9Dd4FiatkZb/EtsKbeK28L0dPgevQRFbqwfXEDL/F5YL35kfGNn0ktbbx3r9DkZTYaa/K+/ZxKCA0Asiuhj0uFXZFr7hCF6Cqjp7E1zb1XXZpZ68i75HF/ortkKlTtnlW8b4/sffQkLuxkSdsDX9KLNGY6/C1ZQbVtbLPQUUtPkAb+41PA1yKnhyIhW5qE7rgyV4EYFuxW7crvAVvi/yhf6PHmi/sY8lKfLIHFBts/CC3U0JE3Pex55B9jegMbkJOZAYyZtEV+WkHJOugEfybbAOlK5ud6W/wi8sOPlCjH5Qa9jX8MTShtY2ve7rUwHfGfCePMv9COy0LYWJuCz/Ad2I1iPno2SegrCo+z9tqyAlUNQUi64Tw2wZv5O436PiRurQyxtHfsaOQ24c+g18lbBDXTvwosHuFP7aJ+jbqiWGHN/2BtCMnuZH2etvrKWybyJmUjZjYh44Nn2xjX+m8Yk/sj0+hTd320Bf+HAYcNBt+bAMfG9KXQ4qOD1vyDfttD7GFb7bR05S8tku2B0zkcfp35sB6i4e4IufU0/HRNn4nLn3oPO1I3wF9yJM63Bq2jQofBe+E/4GOfQg4Nojpi46O/Kx5scGnbcQpkgKCH61I3scaMmFzQ97AIS/ybTPvjjh1cDtrS2RnLUksk/O2lbZtSZb9kX4d9PvAtSrlQLOqqVoTilU66JULo2jJ5hOIvoInMUk9vhgOyJT1JjgbDJB1ouNvj43kVvplaWqzjAxxpS+QPshkl5Z5kexhf/oMbkeOuNIOmLodn5LfXXbqR0nXaMdOw5uYBXeW4U+8TlxVpGFX5i5IpCj5Fd7YBGr4ttMIhN9GHx0du1ZyMGUO/U65jTGL/g4PZLKtVjWg0Bf/q6SEnC7SJOOhUXZp0BcdgdZKBfFZdnSKy2UFMgc6eloVfPUhbrG1ValVqWw4pNiaim3F1vAFVnLCrnR9AsnTqjZwkRHa5NXGfM4cSjk6SZyOXZ25dWVPOWt8DrzOvsiwrRq2sFbDb9MO1GFbUcbmyN9ZE6uVDOh2lS3bo9XxNzm43tadHt2jR7ryXbLB36EJBB25gdQDQxc5aVv5ri58TBxXbLeJDbyha63GmMSejEtw95Dvi0Do5nka9s3zPPInc7fq4O/YF/3xYYIu639kxoeJXGmtoeeQ3Aq/XWMcQ7NjJ5mheTm+Y0O1E+cJOal3bA1E/sfxEOPbtbLOHTT7hxyAfPSFxyqtjEXWl5wTxd4dfYfeTSvxTTu0z5x9xN4q8916wdf41nXaH3z4xdXwKbaELxAZiUvqnViIfHF1HSA1zoiCi235Pt/xL7JsxoLnjpNnH/UNDVAPOcKXnfV6H7iqRty2AZG1o6db2Go15vfC965t2gKsXBu530NMY9TRTVVjbYN2J5dSD80JG3FJrqT9njOs1LcRaw+579+8USC5lTOWToynZdbwDZuihwK7D19i9zVnH8hIPON/+gOtGjKL/OiqdpTPnPu941DxmbOl2BCI/uRAbE87ZVVpJk9SZl5YGvPjyhnVxnjawWjEiy6FP/MPQ3XhDPCBg0hBYlszY9qJRWvWtEyY1rUTq06ATU6srIPX9Vn5IWOgQTNxqNteLKrLpNd/+l4P37/U5fWDznEvxiRjFB2I0cpYZO7KVtobZy3Dl3VnPFbiRc64qWNsteJTkEJLLtge9WO8iKvpk5XnAI0LeznrO5hLM/O0XRbZ0JDztlVqAsHB7rP6bm3offHyJXNvGfTPnDk2xuPNjz/Stw6ceuTu+u6771UuTW1Snksnzi7T9+rVa+Uw97T3kQP1HIinbXLigTO8CVueid9EjN/89JN+5Iz03TvORoUTkqr+9ErT969U+b9637wXZ6tj37ktD2rLovXPP6rwua1S2+F4/6RC8MxBY34522P4T0/a/vdfVBGK0VBJ4HPinGYCPWHsAJyf/68/yK9fSMhapoumy0W1zMrDfVXDqBoikjTPTIIsIO85NO0YvjeCwhOAEUyh5bJoWibNlE8kXhhN0kzYmGRuJMpEwun1g35cHzVMFMkKbUOvc3D9/Qs9rk/qry7KAe0LkrOjN4fX23sGLJOB4Co2wNtR3BnPHPi+B9+QvRO4R3B0H3fhA5l2uTzowoDFniv8wrYQ5NfVieNTcJzu1w0vDtPbw6KN+O238Uj8UKkcdhM+JseuK/0vsH+eoWWAW5tGQva8VLCImEx2xouSUEWlRCLm5L8RmxneK3rzfxonDhO4tixDdpIrB76NmIbHtqrwxwwrY5BFptAHWqG1LdNftiYSrjH5zISw4QGPUH24aBOWown93ne54LcPHJ+2ZVvRs+JLJpRteoQ6HKKWmDwTu/zNmyxA21gIF8HIXYDVs4gAOzOzMQEattU0y+SYXRqXD7mpdybrvl6JY2BVeKpBFxrA2BncBk30h+eLAK3w89O+6DkhPUfdtuwAemRF9pZ8Iy5jIoY0MGhC57QG7CxqOwt7EW9hmz4MtGR7gL5w2f6AjR8nBGl78FVr2LIpMTG+TMQvUNRD980QPwLGvzv7UKIB97jUA/p4dXhP+IgVrMf45gt0IwYMsb50OXq/1PE77osR6MQ/8MXOvxL529kyxwPhNB+fA6i/6T5lI2SIpp2S5nHTHgmV8sD8fT+j7Nfg1zT+Gn/6f03G7/2/R+DnEcj38wk/7/3bMafslH+LtGT45/C3yDt5P5f5tfZJ/+9Xfs3iz/G/zfJv5s7D589Ef879a+2fCfgM8Wv86f+M5Wz+zL7P1vlf6z/l/A8tE7lvga+5n5fVr/V9M/72HHpPb55xq/EceY/8Yt3isZ+eX/bi7BXPPKmf5U4bZgUXSD2QeiD1b4X7Z6l+e5Y9eTt6Ah/b+1n9Ypln8fHMz3P/PV+I03dC2vdwT5t3oI2NzNPX+HMPRYxPXjs9Z+uXSzu0Hk9Nodx5l8r7mx28PuDTdw/2rf+zWNzT/FI9OZH++BhI/YSMY3A2OpDP5zGmad+I0n9CbD7rKatqvANmEy7tG8soijjZkShyrY8NpvVuXGyrVSkbdUU9m1+RQ3VsiuWdJRs6tpX+wL0O+8C3KoaK9Sk3Pqy868/zNA4zYm/kT7z/2Yct+bStmfe1VqXWws9+AWOe8RDX0BN5TBJEDvnBZd62NqnBayOJ/o3377RT5l37if2O5Blixh2+VKBW8NlTWNElBPfkO3mQfpEBGSvHnhAfSBkbZSvvltmvCdq2rmxajvf79++Vd7yTJfsSkb/xzncAG1MwFXJm9kKid+hyIbbU4g9gk5vYZB+SJvYCojNxb1UaewjZ6gb9AAAQAElEQVRs0iNq3InxxH6IfdBHvvDhKKWNcYjsQcwHotF30NIcd/wfFT7so69D2HWrg09skxfBZzzpHi4cZYdC2tkczY8xZmz28Iv4EOPgB4GOdsYn8Y9t9qEj/bbViMHwkRyFXOfVWhu+ZAM+/LZlB0LBXhvj55vOYALRm32ZhfgE0r+TK+HfoQ9NVWRYiVdAXLZpt+FP9IZ3XhY1bLON3/voSyw0LtPe4alRRm8np57ZpL6yRzLGDz0hjc9VTXZ4OqiOvD5829gbsoPfFD8n9oAg4I6NNcY+dtu+1Td0HrKiL7LDd8A6aGx/kB9bVvJxYt60VgOP8J/dtpFbw5fInLBjnhdwbYC4qorPj3f0d2J6Zc9pJefGmnbrNmXmQuIXoKlOrthWtTZ+NatcxGgndwkOuFX51wbii8CFL+tQgz6kNn6hL33Zv5Vok4wdyBqW9o4OcbUqJSdjV/rz3dThtT/ytCoFYmv6hBxx3dd3eDbWmYVcSDxiT+gLOZDK9oDUQxsZYFKAMvDx3snDj62jFt8mxiZ+38f3lB/bQ5kymROJdsn2gD5y7lmnn6G1rciqsu4v+/A947SRdykzLyTLroRVtiWdoA9XaFfmZ3KjqinxWOZFM3liW7aVOA0aYiYu+8DblKPd1Zol7shgFqhQa4PQcdmWsXvDvitrXuxbya3EqDWIDzLZhaxp+B2UbYo7/7AhORFYGLvMgRX7pdBJhWLbsg8ecRX1AFWltJ3qBzhbrUoX9qjje+xah31txCQ5J65OLiVWmRsbequVXJbpi00b/p1laHfytpArQ0GedMa1oIccFDgqoR8xn2clDwMdPfEt9fg5zZOGHOhz2wevfZRnX/gST7tCNqCgCT6NqjZ0ZP2/8n3XWik+pC95POzHr+gOX/BV0JRl18iL2NSqmMlS6PJst8xHzmRcszbN2GtbAloVhQF48D/jf+XMQEjotDu+5kwisdLt6uBTtZ2Cebezhm1hGd/bK2MDG31GrilzH2V828kx6WjblrE9zBt8WYdaa7KDtw7cOnR0hFY1SZawjw91xg1S2R5Q+BMZHRsDez94QxvY+J6MfaGTTD439SHXytVaad2uVLsy/6jcbsvYmXEIwk7bWlmn2txkxmBlbJIvG2t/DkwzFqnH5/AEomtnntgeeud51rxwTkFn+uZl1nTXjvzCJtvMj1Ku0F3Jj3lZ9PDwYkDw5RJCORi15lHXGI+FeXPhzGmBvhOX0I7w7dRY4GzoyYnYueNPEUPbdGrEJzbmDOxyWdSq1Hi+nFob3xu2UUmsmEuOLy8vevniAfFddCGDPnROUymw4N8T39U5cM3hbX75+/zEORwHsM2Yv1+1c7hb8BjcM9/toqPmps5Bfv7FmI0xbQ+TlhezUs4PKZsWfFRJ45zEfZSOHO0yc79zyKrAdedc02oc2nkr6qI/ZRtlA9c5WDMxnFhrN8azkyO6XVVt1HZkXhmHPIsZuRz5CRdkW0WcJFqxA3LPUr2cVK8XTdi7Pb8fP159QP7SZuZ9CTb98Jc/K7ry39m+4Awucc+vem0r1/HZCVRXJ49Ckx+LPnPQ/sizcf41mkD+NeDL61fyMukRG5+xIYfBG/ZE/kSsHjjXDOTQOPkRvtL/7wc9/9cPEkY+TV2P2tTmSULZziHpRBKJYKwMopl8IjhamqKA7JA5zH1CWWD/7iK/uBzBwAE3nAS6cINE6zlwxLgE8Eq5912dCdqzQBDclXqRvI849+EwMrwk34vvXmslQXZsW7EndmwckJoMyEHtjow4dSUoE0mHEeNBTS4FGjIuyObtSyJdbTMgT9r/60f57bMuTyTNc9eKjcXkzqR94IR+2iX/4bX06kEbdr18+SrsWFUySbCwDuafh9YP77S8X8fBrJD99OaNnt691djkjA1dmpdF0d+J41tO+uP7hYQIrqq0caA5c5jeOOk1h8AzsX2Xg+nLpPh6ZUyMHfOrl7wAzkP/8c9yl3I1YpFD3/0ya18asV0118QwlYz/1Zpe/fFPythmTKuV1n0ddiZ+nTEQvg9Zren57TttjFtVU5uaxuEpQxl7O2OnaojpQ09ktnmB1XTvao0vmI3guLQhN2P0RPzIR7VqY85K1p6xtJXx7qnruBqLS1WJLpkyC+OVl8+MSyC0M+M8z5MmaKeJnIW1E6OdxYnquCP/FJv86mefcSRA58ClxKfIrTapGjbKatSFzI4vdgmH1bC/Vfza5BtOkSW6oQ091XHb6Bm1+497nGG14msjxvGl6+MVe0aLGNoHrW3M6IPPtkQ+Zew65aC9jaEpP/CPjo8fwQ+e4Xc/OqAfFUq3UgE2uvBpw/+dEsWD5Js/kH/ybJ/z0zdwJq7AMVY3W6KA/mHnh3IPFr+hpzbsw9az7BlbaIc+7IYQqn/zG/t1DxnDe/gnmv9prJnXxPLXcP8Y88jpf4zgm9R/tPybmt+LROB3+E+MAMtwvqv/atPhV+BrAuj7m+R/Te7v+H9KBKzjzz9F2X+wEps4Aef3qP1p+8R/rfybXec7/MPzEMJOPfZhB6h/zzt23yzLc+3X4EbySZHnyJ1nQduf4D9vJBbBnWV4+ngH2AnZ+fyT+i7zfHoPJ134vwaHvC7De9J0/LItg/tYT9vaeT4O7qT9UlmtqVqT7Q/d4Tl5U+/IOTvNe0pwZzneY8Cd/T8rzXsbNoYnfXWnJ+0vge1hz07s0m9bhY6Z98GUnbGIvM9Bt8v2XbyPuN+6vqnoPC/vvB8FUg9U4/2MvYrgIuTUjaW6/14Kbdo7MvKeeg8r/Cv7CgdvpBxgIwUIfr/FampN5zvoQSWdfWnbFkFS9IVvvE/BG5qvgbjsj7GxkSGzr7Fq5X2s1W2ssB207JLt0Zf3qlOuZDacmgp6OzKk2CAuG/nky468M1agx52cqdaUPYAgWpUypuGN/MY7t33Isy3b4kMT78yNPt2uHNpmMxp31Vza2OdZ2fzNLzJsa0f/FdzMXkjRL1kuK/aKq9MfnVTHbZdsaIAg0mfod/JsQoYUmbybg0tf5KcvYHvsT3RitjG+z2x+pz9+hc/2iE10d/QmNzK24trIsUImVdnWyt7Ijk7JCv0emfgV3A5vdIsrfYLGNnRNOzQZ/8RjYw8p/cWeQugPvmPNiRxxrdiZTW6qshlLYruwl9SIc3BVNcalbraJq9/NxcjpKIN1xDrjHD22R7vQnU3jUwfsh534EDvDH5xdIza2FV2RGTkiSKkHjrY03fZkYmOg2sGbcY4ccYVeMnHMBryU+GLmsOnoQw57IqlXFTqbBH1oAsHZRx7Y1nP2FLGZKjI35G3I6uMgyS7ZVq7IS5lmJ062R19HaN1iGNnxxfAN+4lRcmvGr/QdtKXUg58Yk9RDjxjidIxh6A5d0REbDh7bN5qOnSv1HrIPEN1pdHIq9UI/YQ6KQ9wr9IJv08ChsArZQGK4JS+ZzyGu1lToMo2dXG3Ec+Qz6jqy05d1InZGT+Z1yqx7z2zGd+IDq1qVwhf68Inr5Ctsa1USSmzriXHI3E6/uDr2deRs5H1PHb3JtbTpHj4U/EMvB93B79gaWkGb94QJHZk3O36lr2iHt+GfhW42WjP+2ePT7ZrwtRXxxiZMG/anvHXLNrhJfeSMUdXJmyMXT5phA7Eycmz00BFcxx/BXwN/SLWPMjHs+Ampgkn98GnXiv23LqUc6x3yE9fQp+z4POhZbzboI6+qpVu2B/ToHxjCh6AOJN7hdexEpsuDIvhUCt7QRZ5t9PcxrumTDtrwn1D4Jq666aY66Du6O/pa1Wi3Vjric8go8IO2gbeHnp3xbEW7Dpr0x67ISWl7yBLlRp6sQMZz9BOHxGknLh3YaAdf1eBpQ75dSl9oIk+3y7Zsj5ahSWVjPc2hceqZP4lH5NlWYaMgP+VElm301PjeCK9dqpsfnVikbsOk4yrssokvzdjUqtQa9hEzwxeZWdN3YpJ68jQyh1/4F9xOTsKunXYPH/yjHiRjG1x8WInTBo1k1U3nBm/6QqPb1aFJXCP7hpJdiu4eO4ipokfCVva/q1Gjju0SvuBn5EXHjvxADj03+Kaa+F730G9oqSFqV0PGxPdxdNtgq2R0iitl0V/gIheUGt9n1RrfZTNN4/vGs86zQjP0sa7s2Br6jj2p22Yd3GUbnZ16H7xiPYAEnOA/fLEP/YlD7IYQHV2tSoUtaW/EiTAo/JKVK7rCE5qs/30QSK1FnlWUhYyVsYidje+CQHC6Xed3bmiy9oVuCl01dWIYstDnTMM2du3Kd+jD5UGBEXfWgmfOpwKNWG20bePjro013wgJ7kqcRBjGGsxYuazoSs5lHkEmuygSrx1fhb6u8OdQMP4FdmKxoiPupj3P06CZ+Q4M7vr+na75QSBnSCuHuC84+4vY6/Vp2NQZgB1D4kcOa5ecMUJ35dC3I8ANu8A9vH6h/Jp3ra7p5aR6UfJLyQ/S8odZlz9ctLxaaFhukqDbmMPDGJr3d9EgIpouF802UFpqkh931aOld11+l3LX/n7T9fGZ2IEjDPnO23neL9VxPtURNm6jqilna53DZAHb48qBcimHx60jnwPkkB5+lWCQiLsmaXo1AYue9ydOV+FbrAvne534fPeH7/Tu/RtIPZ5fEv98zz6+ey9Cp4cXLzXOS3k+Hs9Okt5xLrcy3jtjszAW43kbX7enZ+n9FV+ftTxv6u+fVZSxO+eE7zkbhV0p3ZqSb/W27VqbtP/3D5rWrlff/1G29cQgFif7G319sqb/9YdBx8gOx+bLovz69+nPf9ELDk5fXkEz6Z4x/BlFG4fHz5z0h67iycuLHkmY9v3LYWA9XdXnpr2hm/5OQshSfpH64uEFSEYEPKYQ+E0bAZiZDPklcOOk3C4GAHcySPA2bF3AgxFs2gnGw/Kg7e177UBt0gQ8c8hqkmNBhzkRzy+D366PemSgeoMVGyJjR2Zn8uRvVF7xgxHCjvR0mb6jJrWX2PqaTOVgtkjk5IFtBvhh/A0F25B2Eu1RVyZvpyVwr/70x9Rk/qSyoasts67VtQPb28dh96SirUOniY+7YlcOU/NzezFJM+kTn5VD+gEsRAwFzui4WJyu+LASwx0bNhaI2NHRffn+DxL9oc/f0JiXhdhdlXarGovxNBMcFqonJrslveJgXJ0KfhQ0Dg92dOSvyJ+WmTkaSoiIVWoLY3Mh7p2k7yRubMmLYSHDyMAUdWh34pAyfdOyaGWi+7JoYaxmJsME7oTEAStko4GE7pE9oIOr8YWdftEt5GZME6vBhy4Ucu8AMYWv8LHNi/r4ktnhX9F/BdbhbmyNvA7vSowbOiM68tbzwRU5ocnk3JGzozftzyEyAp/jd74MjsV65UVxQ2//QOJWH+pnJbgvyVHFshsV9dAEbphRGHwxtjU12Td6cDRu/egDb1vxtarpmy9ipMAdg33TEZyRTWmDI2Y78SzywKYN/nPeoO7BPugKmwL20b6n+U312Br4TUy/Qy2Q9wAAEABJREFUE//9I5BxPOHvL106ZafUv+jKnP41+LppgxPzU36d6m/pieRvgb9Fx++8/84RIL0+zJS/xc6uj48h93L+HvK/lKH3Ov7PqH8pCr8V99dG6nM9vyTnc9pfa/+SrPTd86f9JbinSf1LNP9n4Wxr53nro9eJy8+h89wa+Ej39Vrn2f/rvX99T+P5+te5f267tAs3YT37qH5yH/gOXSD023Ydz7jiiTvQKQ+qj4yftz/2fLmW59LWJm082+68C5hn3rMdDjurYGofwf457uzNu8TGi3/g82f5k+ZrZWc80zf47p5z918Zu/2ONvyfQ2FvoFXxynHYHh0b73hX3kdTrtSDs4/+exnhTd897r6evh3bT8607/tTd1nV0A+kP5AYTffvNfryZR+SCxm2FZ6GnLRTpj3P02C2zWtJsmA0f/ZBt+ybPMoCQnTGMD3ZmM2GjW05ncBJR/WTO3sCK7kT/bbV6nhn0u2Kn6lGfr+N44Eje+/GDdbxHp+xCH1VU5QnruIq5Nol2wNASea+tU86MAptSgLB3VUNWWLG3PQtvD9f2QfYsHuaZtXQZRXzIO/IykUIZ9rHga+E5iErXTtrU/YeDB9v5irTe7Pj8O3jGOy3OUW3Ov6nP/F6Ju+eOdhdmSuRiXVK336zMbiOHtt68Yr9KMq0gz9oee/Ojw2Q3+ExNhylZEc/loEPTlx9yBJ9cONbp48WbQ9Iu4hxoJFLK3sajbjNbABrXObzANvwlOaHi87LDs6jGVmpZEwS47QjNxB8ILhA6sb2lIFhFpX0dWyOjB0fMy7Zd5jnecTJtuwDIB+3kROe0VD6atAGZ/rCe7ksstPncUh5ZRwiO3ZmU7ox5vbRLx1lZ27vjJ1uF93I3UfLtho8kXMlp1bGM2V0tcb+zm1dUeiIZfDisj3yPe0Nmh0fQY/bttJOflRrA1flUebD+JJyxy7lO4CgdSDtbM4+s3dWVSHRvCxq2JeGbezOvNuHbikyLds6r07Mj7pv+IPnwHVwh1zUcfDBHhwVoyuHCfZBm3Utfi3ojn2F7Vdy/Zl9t409qCHL41PV6jYOyMIX6ejIHmr8Sb994MTV0Zd9uXlZlL8QYJeqGj0a9sT38EV/kB1/MqeCy7iMdQ17InHUkZ3+HERE1rJcMPkWI+rxK3JAjtjZViOep86iHVkDUu9S6hSjkjI5sWOHXGM8JnJ4ZcxbFTaveuIQO3ZnTch6Gp6Onzug2+Wyqh1+Rv/K2qXblXr8LeTZln1A/EtuJydW9EVejb4aNGHv2BXf52keOBteHeMY3gPY54Mu9Ilj/FkS/3kZv7iL3PQF+p3NnTnjiqzMleFVSIDgKNBT6EsttKO88duhCY8UGfZh80knrnu9NnYDoFUttAGnyR7pPg4uVg5Optv3bexcWeMCqYdwxh/PU6pyWeUDbDMf9/GMlDFKTBZoE/OAuIal0EXWsAs/YmsnbrGnyNFYE7qUdj41cgr2ocu2ptZkV1Bq5NlCnEdjzA0NutgVXEdHyhOSOxP2N3zMHMl6WeXRbXmUhY7YNUr4IyP2uiz7U0jfCbYH//lRtO3EZVOrGryZ462VNuKaX7LjnaoacMR05A55GJmR0/AvB4fxMXMzsU0etlbpHlDILlnNpQuxmOdj/RZXJ7YUY3zn+I28tFfmxsRauzB/I4/BQ4Kwax371aEZgP2Rsa4reXxlLmYfnUMiOm3LNuOT3AVxuzsx21jj41tgtNkPt62qpvyTuZLZj98GBCeuiTHZMx/c9MC5jqA5weAyvPah045ejTW6ahpy7ZJNv6TzM/N2xZbWCjv7AHElP6saNck27u8acdBxVTtkXfnu2/kOsa0iztM8jTV1Yi0IBJf+PA+OX1zjZ7vJDd62Gn5lfcnabh+WicumDlAdd3Iua9w0z4qMuTV15OVg3vaw3a2wQ3rmHOiZ7woxvnm2mhnLCSjocEgvOGNJPb537O/QxZ6V3GrYXoV/aG1lifHqxD3gtME/Pb3XfOE5IudUI/DShozEI78EfsE5Wf4J6OsMfilty6R1aeoPk/ySsxdwdWlSfl477Zx9MdZ61tP+qKftkQNUDvHQk7ticypA5lnUwQCrpXfPunKG9vbHt3r/4xs9v3/SGnj3qOd3qT9z1rgSJ+F2U/K5VVNicgJSJHmMcfJyni+6AOF/99MbeZW251XbdZNt1HdNxDK0BEccm2qS5GbNf3yh5U+v1C4Tc+F5zIlnnmkeGYsLZ1soUSSUJNuMwwvlXxe+0p9/tfdyuShgW7kuPB8uzNmV7/6sR1kTonvhHPTCmaQfFjVoMsNsKzIeoA9vVenNjz8OPfVCTS//159wZpUfZm0c6OafKs6gv3v/VoVDYVaVkgRZCK8c8oqBvzKwl5evtL7AqRdzZGsmCZfLgxp887Komgn0M0F/oweMe/zpJ5kB91wY0AnIMoIh/DI6Okn1xAFyfn08T7PmVuMXpn28rEsXFh5xsq3XL7Wuuxg5VTUJvO3xb2TLpeKQslUNm/Kx8+DGCOkCXlNT2k/Y0tqsV6+/04vvvpdI+PyyuS0PHPJvip7lu++0s+juBHrDhkyMjYVB+J7gvyURHv/yRr72Act8EUGAUsIVEqwLUjVsjJ3F2003zmK6gTygqjU1Bnhl0uQAOYvPBbtCn+TIwbWJ59QmmYQTsc+vk5dXr9QRPi+LJmI+EV+sBte1M2E1FS535ZoTHyrVmqqVXFa1JuHzMs/akbNj8DmZixgZmxGm+InAkdyxYePL3hkw6DFZPAEodEbfiA1yd2hUNfTXQm5gM0SKfHEV+udlUblAY+PoT7XLRjpAhdBgI/GHRbFhJ/Y9D/TY60I+NqS9M74dX4zNbZrVwU/4OWNLtTbakREfE/PYmYmTL/LgQ9+R2fmC6/AGsEIVefCHZkDsGpXjo1MYO1qbqEk9fkBTQPgJgI5koDvEQMdOAaOEILp22lDIxTKA/lalxphHvxsxAp/+AdSD89RGM/wB26M9PrBj50sg+NG+faQdGE1sEboCAwePAsGFICU5SljGIidhR8c+cEW9ZOmmM3FVrvAEUv8MKrSB4CmjPtXA0B8+8LEnuMjs2BMYeTbqu3piFeZACAEbawCqX74jN3D2ph5IO3pTBlIPpP7NQBz0JfgGAfg0Yn6W38Dy9yRJ3E+IXNuyneoA26Ntf7kcRH+vD3KL6XBIy9ie7VEH/aG0NPqSi518+DrA9fEePDS/IEfB0fXp/VGPBm/an1L81a0k9FcBqbHng87ovQNRh+QsUv37wzAAsV8r6fr9/h8ZgaTltzrWWbdOONex0RZzEhg5mnQN3IT+Fvk3lp8Xkfc1+Dn1fyzmXJu/Vh6OfW2OfgP+qyQE9379+WQg6eMeqIzxgMOS8Rm+UZH0iXwa+W69g87DxT2wsJ+cXyw7vB+BB5EvUt0j0flL9t2TnvV7+wcuzo7Kzz5OWz7vOPFnefZ/3j7xZ2lb9kc48X9zSdyGDGSnjB0pDzhjdJSdMVEmqRkN+Dpw0H36GXzmerA7PIHUvwQuK3D2pR4If+DEn2VwgbP9y+VhN9ZC1lVGV2rY1HlW7Hdr1E49du7alP/K5+SBRZ1Dn5SGN/6faWDn2dIqnsk1OkVxPAHrV66ODbZl86xCfc+7Czwnnip6+wDbaUIbfTXq+ejE3+hOmbZtaJyqgrePehC2NXDQpxShaVUyneaz47+pjzhQp6r7urDR0IUvtOk/9aae2AbOekoUjiIfZ5/tEa9sSojLNp+S7QHiGnJd1KRWNcD2h/50mI/YUbyjUlV4osNOj2T+FJB0pVPpa7yvWcFKaQs/bSsXkVb2MfYRU8t1A2d8uhKL0Nnggehbz/fPdATAH4WH/KIdutgpLvvgpTru0Udcq5WqmqJ74Ojdb/lAddwDj20pbWzC9oxFfEsZrwLNNVLXDk3eiXpSVh36xKKISSFxaujD/s48KHCd/oKnFS3KSjnAojs3exY7fsXWg8ZGBzalM3aFvyOvs8cAxdCr9IsLMWPewBP6gGMrXYXv8aFhE7uC6tiVg4PGu/PMu+7Gu/eVfYMObWSkxDMJmTYfytVln3WNum/yxdWqtMyLHtj8Su4V7dhsW6Y/9cSE6rg9eNMTGChc2cmRVfu+ajhH18442dbGO3XyIXLEVUV8iSlVtfgxz+yTBCalL/jO2AvenZjt+NxvsTr7D3k7JDWgQ78+HZvl4a8y+GMMYkdwgfD3m6y07YPmrNuVqky5ZayQ09qBGx23j2nsl+zYPeEz6yIyIzd80R2/7MN3ulSVfZd90MYn20NSVSPuD7KP9iHD0LcRN3Et2fO58Xf87BEIPnfYir6deAZ/+hqSifw4YSeOoY9PO7R7xoR9sZSdNmLpNttFu2Z8E8kUfMryhC192PRMjENrZwxh6Rr44DImlkcu2B6d0Z/9TTttIX8jBjt9gq7DW8Rwlui3rYbNdkHTByS31+xfoSD4TtnjnET/Ljv6OrJ2MBrtmZwCwR7cs1K2iq071Z1+5ij9bQaHHKOrNXCUii+UrUqIVSdmw2ric5kXTczBqRoypQZB9sMwAvsnUh4bQh+ZyDFlhy97f/E/NmeNCQi8oI08S/BaS8YY3eErGRxq8DXjhTiIrD1t5tQOZL9zyMSOxOfKxrgN34CSkAG5HJkB7N4QVOx/BTa+tzubbCs5DlpFPybJqlG3qYErSnFF1wl29EQHHbfbLh39O2O8sxZso33rHkV0SeFtKugDQlZwAYOb2MMNpK7zshQyVyrUS0oMNK4+9OzEO82FtcSGLg0g+AHEzA4+3h5gGzs8Yr3jfGdcwCiQtrgGJbJbwz/6Wx2lTZwAKeOCPSGknvYJsEnBMZfia8E72jdcdOwZlLTv4COflPVe8AeMvkCrpszReV40s3deNREDQWw+PkLGIzojr8vahv2h7fBNahywdZLEtgrQ7eowJGa35uiLrcGvrMVH36EHkZBZiIHuiEl8FfqMvaTYWDsQCaq05vxB1sr6A0KifkJoomfsw+8SKcrY3GSrFJ+LdUdc++Cncne3RmIgj4xQ/Kkq8mRX7EYalJaxKTryHZrxBjluGz0xwJL5M7Vp6KM68jkyOk5G7qBAju6uDm8g/RNzTMirQhJlyHYCVdSvHHKGTrKqmuwa9pmFYWpFrFaJoGXNiJyq9B8+2KaPXmS1rEXTPOg3YlHV1Fg7QzDPE35vKnizXx99tmXHx33wBJe1ueNTDsqTXxnX8NhW6itrw8bzRWRWedh5ZZ3pzJXQm7zMeBiClK2aJuwq+CGW+XPQShtreHChyTiuyO3EDFbZUAKxI30TfoUufdG/M3d3dJbrA236Ajv221bsVheKuibiX2V14hT8RFwaONNtg0dvDpEtC6JhWw4DW0v8r2O8CzpBtxGDl69ejHyKDbE5MY0/Lmtdr8Cq+JOcyr/kIOSGHenjO2jw4QPk9Ghc+XWvS8R507TMzM1dj89Pyg8Zd8a/zU3tMmu5MBQfBZcAABAASURBVMeBtpArnBXlXGheFlztUHUNv4ocQeoGuEGHctuawLcqNbQWkBImzhUf1ZmHT28or9YP//WTfvq/3+rxDb5zmOcrlMCcX3euHTmTKlKQKaBaUyNWBAoHdrQed2KzE/NOPuJYwqeNcTb0xtkNnVfOnPKc9sh5pcgfwoIMId+qLllc6FiR8cz5YUdP5YzVXal3YnDhHHMjD3dyImM7L4sa637Nk1q1MRb5Sw3pf48eF9bT94zujLOR2ar0wCHymzdvFJvynJEzup08jR+Re0Hu1CbFn1bQ0zY21vpy5pzzUebk8em/flD/7oUmTpAXYvGQQ03KIhBPHAwLp9t3rzVz6BtmfFYO3qbLRRm8jQTDteH4+vTMgfJFnVYWhLmaROJeHh5kDipz8l3w5bB54XBy8BGsiQPahxcvRRYRzP1wiMQUfRvS8hcDth/fKb9Mbhhw/csPibJEcPLr3td/PH7RqvxNB5Kwoa8ITspGEiYAjKRCu9D3TNACwz8G6sUqrf/1F7XXL6RXF2xGPJMngZ14qSiNYeXTSgxePrzQS+xN3SRGuzyo82ApbJMKZg9AhIJ7Ji7TA/6BjS3tQoxIrJFhkF7gn+AzE2llkA88cuhLUsX/TpwdgSwYE/Tr45Pe/PnPSBwqhl1ZMPI3LwIrC/WOjsagJyFip2UlfsKe/visuZcmxvrsP0pryCGRnvIraniiu5FIFVkkbifrQxP/hd3zsmgHX4yXuHZspRg35iIBG4nzDsS/TuJvTI4NX5P4jQVu44u5zdOQkzHKr4qvj+91ja3xe0jLR9cKrbEnLZPYSMfmTTt2FQ9gRt6uruRTy2ShPWFjYjFdyNt5lu0bEGeddUckrVEo/uzRDdhWFflcKVloic8Rr5LByScv/W40S2IOCV8VfmDQSzSxjbKwPX4PPPwNuzKfhiR4d/zceDkOrhO7tHfaCIe7UwxK6p/ep82Rmx77MzpkJzy2P9gSugHkQxZZk8slfOjBGl3UZRoAvlD52R190R0YnRn8UTk+OnM6XzJIkFxq8yK1SfdXs3WCpVPjh1J/x6tjX+C3i/ySZfe43y7x/0yOz2NmxvkEUT8BHPmYnBxAjyU+vwz6cN1TBXnfPuvBn3DivlSeNP/I8kt6bzj81/BYv1+/R+DvGoFbhv2m7Dp5vsWQkzblt9D/TvOPj0DG4lMw4/9zENhPQV+4DO6A41M/4/ocr3/qda/9S4o/7/+8/SWe/yAcz1T9K89s917sPA8FTlx4Amf7LJ3nXRrlUoDqJ/e/qpHn6fuRu69/bpNt2R7ofAZGg4888maDeuUwaN2uPCPnoTgdlMTonhbsF2/7Uyr7Y9vE7WSyLd+1T3zKlXeqiXeC+JX252Nhh9fpGrDz3rXxXhLY874ApDfQeeZPGcJTzlmGNn0n4HDIfhmST9h9yrAt24PH4G2TGwfo84sYhm+Nvbwfpf4JCbzBbfifGKRvR1/egwIdntgYbSXzR+gqzbznrddNHV8FvSVe+3feF1dN7EPULW9By05vaoGMeMrj3Wwjbjs6YkN6duR12gfFp5+DBl0pz57YalutmsbGDO/hGZPWmlLuyIpccRV0tjF3Zz9q0zRPwxe6MEaKlYGDTuD6wOW9MjalD+ah66hLeU/MBtB4x4PlwHd0b0ouJU8CdMHaUyiyEutAfLEt+wDhX6sivvOAtAPhCW2gFSMBfXyDUQMkWcdlW/MyqzEOoe/kQDZjZ/aBXrBBGcIegyEfFrkkoBN73a5selY1XN8Y06s24mpbhu4gsZLLz+wBpb2SX433y479aW8cVhB6ApSW8wEMbYrcCdrQgxx32CJ7Zg5O2D2QfNgHb/poMsbXAbEnENzKu/vKHkx+zXOlXBbedWXZ1sQGcWRKR1tcdsk+2vZRgubuathl4xv7G6f8Dd/ohKeGvNBIB83pr8bl8bnDuxPLYpziV37gsZHno5OP9G3EszMuHYJsDO8EK/Ur8zAQ+rR35MCiyAr+in8Hb2xtatgb/tAGrvAnDnZsCYRbpFCXbaAY032MZ2LTseFGMXSM/aGbvx3bQrOyD2JyodAFCnIjUENW8HaTZNkl33yep0UL+RZcwZvxfkZO5ug0L5qByErfyjoaXUOo+EzHKHdsZY3BxsZ8jm/xdWNvo9BzJfeCS1+V9YLN3oWxb9hpW1Vt+C0u26N+JX7pbw1bwUdWDoGXGZvIFaErtnbiXlWKXaGf55l5sAovb/t/+yjzndzcFMieoZFZ6JqQlfWnM66GK2vAhA+d2KbuLubPpujfyN9WoYIZfPoKGSiXbva0atDvalXg+uDr2ChiFRuir+hr6LCNIA3/7Ro525HTJeoTsZ9h68S249MGrNqwy26qmpAPb2TAEPzEWm9brsQQIUrZ+QTnUrVGXcpavJP78dOGBtJ9+C/Z1nnZR72qDVtalQpcx5cTQpu6XciVshm/saZIlsGljPsbH8kp3BsyIif6F8brQi4kz6ZpZnty10w5xpE58sx+aNY4cUUPxYjJUbcGHXn5wX4I0KwJuQ39qe/Yk/jM5I4UjJS1K/Zs+B3APBn6lIHQfQmiN+O4DaLIKhm+QLWmKsZFlgC75BskhsFlNGLPDj9hVMqVNeeExCd04UsZPQOHnOid2gwPPbT5VK7xXEYM4k/WgMZ4raxbG761KmI0qRg3fXbZsfNEpv4RME+fw2HvPsY4dkvQd6mhb56WUQa3wRiIT8ZOuyk+BPJ1ZpFzjEnKnbOU6Za3yUt9dq3MuSt5EHT6N/xa8TVtIUfjMp/WA+cY1ZqKMbALnJTxCjyzniQmyaXEaSM2IZhYg3bkdeZD2hv17MenDN8AOmLD89OTsmZn7oBC9q6OHMsoCoZy1HfWgHV8/yV/419VKWCXDIQ6TLZl2qFZWS+jL31px9dOLNMfXGBH30e+8BJLBiZ8W/KIeE2MxbwsMnI79PE5vMmB+Jt54Dr4gj+ANrQ7+s48Mx153oyMDj5jJ3Slf2GOLsynmXxMrAo/QtNG/BucrAXEPM83K2N2pZ48jZ3pTGn7iBHnGcE95HxqmrThQyC5vGNTdKZ+jDsJhw2pBzfGEUOneVZ+GTrPkxq2xR7Q2rF75fk39dh/ZQwvnF/lu36CFhOgrw+wonuCf8KOyHnBOd/L169lxi822h4yd4St2JacTD3/auz4i7RlbRwW5NenDzzDzeg6YVpmFc9MbqXQdnUVdUSSL5tmxm3YiaKOHDq1Z4/Tk9RnaZ819QdNlNvjrqd3T3rzl5/0059/UH7Z+8z51TW/+H286sXllV4u2L1PHMJO8oZkZFlWMR/Vpeh9JvbJ6ZxHFjrHuChU8XNnfDZdn1fGZFfGIQfQtvXEeF44c3u1PGhD78b3UmKdQ+Cdc6xDfhuS0CRXqarpgXFalkUzcamXF2kuxG56/O8f1MjfnGc+mvb6rMzZK7Ji24tXrzQxXplPF/ivfC9kvJMzl5cPWpj78SP/GvDDvIzvfDE+hQU//vADuq0y+Ya/tcxgpfRdWVueeT6py7tdfv+sx/1ZL/6//x96LdtqHGzmV7Qdxhnjm0tR2kmkncPWK8wJREHLt5c6gShJ1+sT9VXTROu6Mljv1B8WmWTcmRBJgucff9TL16/EN7tmjM5kE/KTnD3/RLOtOHEE05qnOVWEb8PB5f/1J7XHTXVZNBGAgAjywsF0ZF3fvRXRHcERA/D05ieRaboiO/2amhr0UTNzCDgtF7VpUvxo338//J8XgoXfGdyZ/ofX3ymD/YTf1RryuhZ49wwevgs78svlRw6Uo7MG7678vD/QLgviNy34/fj2R6mslUHYiWdnwHpJLTwsxPmV71ZdmWQo1fObtxxYPwGP2FbamaxXxmUlSVbsiazXf/yjhJyGXEQpMOFT/GxtSjgEM2VXfHjOors0PbGxsXPQvS2lJ9zq8Een9q7YtfMF0fC3EbPzF6diIRJ45pJywDzsFBf6S1a1CEIP8a5WGvRK0WXkV2tqLkWubUX26fueWIqrmhCljNfEAjkzEWbKtizy6CsJgob8Pb5gk2kPQLZt1O5RqgIfG6NTfBsPevR0fIi+ZybVju2Cx9jmasqCIK6M+bHYGpc3nXW6RGPIJ1LQowuk0U2D2t2NbRu6IqujJ7KjV5ZQOQBBlFb+YCJzqGssWOKyVIm/qTMTwm9bNU/KVeRNys7HAMYudu4RBH1y1B7MUBx3ZJwwMGXMDjetG236aQlDZBsT99G8/9jxLe1KP5Wz7Sp17AB13MQlNulGH00Zdxu5xKYzhmJ9GP3BnXBwCwMO0Dde0RM45aQe+LwdHCKNfQFhzgDihsP0/NId4l/q/+f3Ja4n/PO1/5008oX9d5L0FTHfMG6xIfAVCb+jf4/A7xH4GyLwH7pInWbfl39DFP51rKcDv9mCk/Esf7OATxhsy/4Ieeb4JbA/0prv7E+EjcZp11kO5L/th33vz/EMdu//v8Jw2ypiG9Dt2nmWDJy2BW07hVweMBqffXzed7bzbBj4jPzv0oyOIcjY5RrVv/rDcOLfmU3JuU4sOs+NB+w8sv78uRiu33xH9j1T2tWaqgE8T295N6Qs4BM62nYMlUy9846BUZ88vtpHvz67WquBOd5/augaiNuHbdkf83LH70CBS3kA/pd5HUosugxvYiNJO8/22fC2g5WKMmBbthV+yEfddqqfwKAtj/5qbZRr4iCr+eN7mn3Q2JbG+Oyq8gDbss96jbptxcZAfE9pH3SpnxAZ03j38nj/C37nvWZjIxc1+to16IhVyhMSh4X312r4AaOxz0Zuxov2eduHjQLfo+ROju1BZltt5v2P8qS3LduSLCOjqqmqZJtXq/WDvz3ykG37w1uO7eFf9iQglCUZ3tCmDIgr7R3e0AVAKXsnZ3/ea6s1TN+V992Mb0dLx4+AEjv2LsKX/QvTzg8LOuWVza8n3sWvvAdGh40V3Dsbi+HdyaWO7SZuDR2pC0ujQ7crNCdMxGeeFyUGiX3Hhmx8rWy+R/4JK/sptg86eKqVckXOSq6lHgh/Rz+3bKtBFxnZZ4nc9E3kSvbLotfmHRid4trYJ0pfqxp7WJaVfYfwbMPfjbAzj6C1zaeI39E+aHb21lZwK+VVO/GqatgwjbaIcWBnbCLPNrTwo7+DK9o78RuC+YjMYXP6sCUawxuZkKpiJ5WGjuwfZFyzDxdfbdNv7NW4soGfSvhT2ofuZ/ansqe33sWXLmwuyMz230p53LGn0JVWVWnKnh+BPmWmDE32vo7YModcMrBmLwfaGBReoSS47Jmk7bKSo9XCY7rRPWK+K3l7yk6OtGojnj1x+UCvEe/o74knIOIdvzbGdUP/lY3hyNkZF7uUK/VC98HDLCDvNvRu0Kc/tkVO6oHQBZcyciWjd8etro/XYX9oOj7bB82G3IW1pWHzzjhfs7dI2YetH7lTS3/Hv+gw9gkZrU2qagPskn3osa2GTIMTV/IgMnf4GzwnvmNLVfK9a2O8aWIhX++fAAAQAElEQVT3jv3s2SLDtjb8Dh1ixp36Pmzs0HX2Q5/h6QPs+LUpMqM/tAHbBy+faS/sfRW4KvC3MMW2jn37kM0YQxs5BZ1krcTq6OvHd5aOy7bsQ68Y38jPnlUg/OEJ9FtMMy8OTsFXSv50HA+IK2UPrWlwR07WqpSxYRwas77Erpm92uAhU6OeNcS2Ct4hA3toYlYf60diDErmj27XsKdLG3nWk4cwT4xR6BKT7EGmHnLMpPCI9T7iBCOYQkn8SHlCh7gjj25kr1qxObaujGfyoVXT4Klj/EN38qZMn+3BtxOPPfIgss2nGPtt9J3fJ7YHLp2hSOxjg52WZB9lcIENe1Je2UNM2W86NuZmvOroO/zfFd0NeweQ13SpEaNWRaw94hH6exCXnTlR1DRoMr9sD3mRuSWniEcn7wKxaUKPBQ3xDWNk7tRtp6kxXqN2yBz9GJTSNmtgQ1cILLvJA1JHZnyD1rbWoddq9dE+GxrGzPY4P2nYH2Gd2ASiu8Mf22Vp2AqtgMTbDj9zV6VyE59DjpET2JGd9abwMXIIhExfm2bsznlDB9WVfiErNNWSH9J2sz2xEFfaiV8hy/bgGfTDH8NeSs7ZWAGuKjSpN9npt/bEXSKmHdqNtjRxSIuLitzwh2aMC+NdrdFfcAh7Qp+1pqmQF7uqlY7vGavja1Uhc2O92JB/VQ7d7FLsjNwcKF75DpiQndi2dtgWvtDpdoU+1WnOs5u0sVbu5K8Yl/BUQyaTNDpDO/M8sbDGDbn4mHUi/Jkr8Sn8VY21c9PG923mZb47czDYWg1/4lO1Nr7XYisuImLMDHzaZfxozQowatr7hn+Per4+StgSmXtRxeRsiebQd21dnTMjP0xaOauaXnNAC7xbn7RPVuPML2ev4hxwt8TDulJuDEhyLja1mjS5xnpWdDaZQ97i4NZaxPfRs7X+dNXb/36jx7+81/XHq55/fNa0Ns1e1NeuVxz4zr3pu9d/YOwFdL15+w61h785o9zzrI5sLNa8LLpwFtew6zsOud0axhlG4sHdeg3Zy3wRrkvwNt1oJGUt6/gQ2K+7HnzR9xw4T1fp+uZJ73/g7BEeqSR0FmX+whTDrCvzdOWYXJem7aFp+V/f6dWLi7btqjaXDGGr0rLM1KWdteL927eMxRNta4U/43flGfk9PnbOVCEaPuVguqZJuXI2mLl54dwyPoQna3+/roN24dyykacPDy9UT1PXw5/+SFAe1H96VP34qP0t0Lp25JnT6npgcP/4R8nS89PjMGhnUiiZhMExwrYYSy0Et14sknZ0b2oEi/EikKINmiAnAd7hwHsONq8cgObLrjgZzwGzITnkWkm6usy69lUjoQnMTv/1x7eopFZtJA8oPb19M+D6+KTp8qBnymcOIMWkTDBCY5t5tus9B9DCruBS5m8lkH/aCgx+XxmI7d2T8u+IF4NJUyt+PxL4Hi/gvSI78mNvL+vdD39B1K6HF+jGp5X+6XLRhfaF+OX/RZ6JjZDz8LBAu6FsVybTEPl01TUPbSyOSTrbIg30zMvSEjl//CNhKUXnRBLPyJyI2cSh6HS56IrOZ+yblwuxeqGJMgsCihTYkjzIT/JMJEomnkiIZULLI7rfPWompE3WjkFjolM2+oce9AnbRpJNkzYWrWptJFRjoTExiJ6OV5kcAne5PCDNYrBgRTjVjZnQn1d1FrP9BittEdOenII/944vNS/j3y7PIfnOeG74uAJXYhhYsd9GKAwtNvElTBVRu2wrf3STWTGMzgo2fcBOTGzr8vKVbNMrbeTLjhzbyOky+V2mD/tir4gJHRo4+mDURIzsGvwDn1p4UsIn6EIzzcSaeroMeaCz8J9QhZ7wKLql6Mu4JWaCyTA0dNXEKNHuxHInBoEOn+HPuGGcAtWaWptUVbL9AXpsgv6Lt8EyLvGR2scb2aOBHASN6vmR+Rw48anH5oa/FfoboR3hRyP4wMkT+0fPSeOSBsBjQF+56Ot3MfwK1TegY8ENMuEH/BJbbDrhl+j+OX03y/85yv6hWs6YpvzrFGWNzpoeUObrJ3Av84zaWd733dfP/rO87/tPrJ9+/EKZ8Af+E9373ebfI/B3jsA5U4bYzIsTBuI/8+O3uXBGYKyurKgpf766fqT6R8fktD5ldN1rPuvB/3XQeUYK2HkWi7xvlxO+E76d6x9DGTs+kYxf9hmzT3r+9sYHsYnXR+g8T65szgVS/5g1f7vKL0kYz8w8w2+8o4wXX4g+WoN2YgDqN922VdV0XrZ5dPXZ/GppF4/S0f6RJGMSCGbnJb/fnl/TPiG49A0f8CN42+O9K+8F9qG7E9uA84wPhO4AK8/XAfug1e2KNXlGD6y8062xAZJOXHpsYXZnsyEbTDcW2R4QecFt6E0Z6PCJ9yzbaQ6wj3kTWyMr9NF3luE5obDbPnjtozz7wmNbRqqdT8mObEm87BTxpfbpPfrjpQatuGyP+sS7U/yK/B2b6dJZtlajnnZgS2zyjnWjsyOjGE/D9hHs1EF94bY99MYa+6iHbCU/Z97lFt5xs6mUuNpOl1oVY4ee7D0MzPGx32Ie2/Puu/E+n56CPuUBR2x2bN6wP7Dznps4Hv0a9ohrR154D60a+LyjBqq10dbtik77oEy+BW2beO1sum0aPeTBBzrqEkNEPoU2YMYKFuh3PbL/s2FXxq9VaZ5nTW1W4301cZl4n4+P4gqfYIwPZxyPeAn00HwrPcrQiSu27OR2ci4Qfxf2RU6ITsgYz85m5/X4i/HsL4w5B9/ZFzmxJ+0DOn4fkFwKBB+6uD10Mr7Zz1nJn+hJ3o1Ym7gexAnO2PNp+BzUPdhWVaCGT+FflkUN2pSBQ/7K/sM07Ek8ozs0tnVcVmechWGJdXC2R7wjI3Bh/6jAnRyhCcAy8rBVSeRT+iHDrsKmGmX4J/I4sc38qWqwmj6rtULPNCB0Wf/FZUeSkCHoSrnCn/htxC3x2ol/6raHnIbfw19yxg6PtWPTyto4kysiMWKvuE5fskmafzYxm/XZGzvL2DLBE3nBp0x+wMom66pW+IDexCx2NHTHpgoeoti5Mq6R0RrzFN226ZFsD9iJedVR17g8Pnds7syJjrE7NMaXqshACBTBBQrexhyciG1sDH2Hb8Xf5GeHH/Jxn/WU8SU88bEKP6CwD93RFZqwpqSLg4Mr8KzEOnqDs62qxFjjsj3aduR02TXooyuQGEWebULWlcu2bKc6ypV9tYY/9oEbHXwYWeEv/I1dykCCj7zThtQPXjq4w1PIybr2zL5gJ6YNOQ1cpNt85qasasp6kMPBPAtEfugRM277sDk6YMGvTTMxl4LfdV6JjW3ZHij7KEeDj5l8WsndyKc57iETu9JwRV7WjE0Zv521eU+OkwOxayWvp3ka3ndwJvxRcZaR2xl/pOiERmessPMZLVCNIKbtsc4mr4dsYj9hY4d7H98rVmLToe/ET1ypn/R2ZIC83enr1CMjc4HquINPJYfZgY6NPTKBxD3ykr+Z+w39No6FAUhMKRQ70hcIb+w96SIjdClDe0L6A9Jh504sZ8YteX9vn26XbdmmZcpinu965sAMhDrxjs6V8evD/mPc7dB+GcI3AD8Luuie+A6rKjWXZuJ9fX5S2jZjgQ7bOi/7qHf4Ayc+ZXyNzxPrjl3yDSKr4LPDm9HoSrVjs9ng7sgiAxDRlfmcvf4klG0ZrO2R27FV1IWtHXxn/Ffil/jbpegu5g1d4zbPWZapW63qAA7Qju9ncrrMoV2PKu0cHm7ksrg6dgXyA7ijfFLHxkB02KZ9xDo4Ozpg5E6bQoW+PuR02VbyKL9kzjq4Y/NB49HHJ/IOunlexndraK85KJNDyic68dfYEYMzF5MvgcQrse/0bazvkZ8xWPje3ZmvwUdIbD/qHX/Rh/9tasrcyFyemMe2GYNNoY2cgz7cGjZGfuiNRT250dPHuKE3ttgG0Vmb1wGhiQ0Cb1uheeBMppFnz5wdSdAHzxxIbJJ7WZsdfGTjkyW95LzIl4Xcf9RTzlGuT8hP/T3PP4+c0/B9IHTuV01z08RhZeOgN+X8MGt6Cby+aP7uhRpng75MykHwODMrcRgMWJzdGZCunCbt5Er+yWNRtnlmTBtWWZ35tvF9lrO0FR/Wt89af3in7b/f6vpfb0a9Hle92Bc1DgPb3tTIxdZLZgxLxx8hjaBK9KEuLREKmT+JeyB6AsK3fUcmts+XGdYRHNlm3loSUE0//vAj8iRFD31mjFGnnNdtyHjm2XteFs6LVr358190ff+sB54tZ55hU985HB72IN7I3JPDiMsBuEvKfMUZ+f96qf6KGGrXTJ6a+cOQyoZGfZTJIRuEJPOnIWAhjs+ckT2+f1Tm14XD3EfGU2W9/l9/VHwWV+YPDV1Z6554tr2Gh7NJ05e7Wiv99P//3yTE0/i1bn3/UsWkY5Zr4zS7w5AD08f//i/RoSTti9ff6fLddwpNfvHaCdJOQN7/9JOijNVA3bv8/kkzi/5lmrW9e6uC7vHHn/Tw+vXxz6HQV13amVw7LwQ5kHzPibempm1pek7QcHzC2ejOz6wXTu0nN3UmjdT1jsNcY+9yeRgHnw/5/4yhX7AvMPhwOPQTB30J5uXFS80EbOfwbMU/hx+517fvtWNzaAIYpp3Apb8x2C+/e6WGzZlYMz7M06zWJnluekHfwuBr7Wq7ZPzaGJwV/gyUy3KzNDXtJKA58Z9fP6jgHXh8maqpWpFeuzKAvlw0A08ZWDZQWmua5wmzVuUgnlxQ5HXiNDOpF2hlCwW6vn+vTozykBRfCv3VGuRNDZuTkPkVsMFlUi0cVDf8wXKpChldG5My4/rMRN1J0I0x7oxVdBR6Ogt9vgSy4OzBl1G9q7OI7VlwrDFBVtqQq1qToelMeg2cR9vW8f88wxM+QqeUO2PzggVLXOFrxL4Rv5mxnr/7ntgsmGLisbPYrjJ/hLAr42o37XxBdKCwzfBJULhkQNB18rETI2FTVcOILijg22VoGnECqY5dKzY37I+M2JaFfmNMwr9HhoQY8/nxzgNFaBFwINGpG6ToxK8zdoHoGUlzUEJmxaYDim5sa5TYSqoMGzt22R60O36Kq6DJIpW/0MBIKPpPoFsYCW4HOmb1gYocEOgrdWKyE6/9Nj6D4Fc+wj9i4JJvtI6d2BTdA4Wfha1HHb33dZCj78S58Hc/gL5fu6M7EDs6egK/xvPl/tgFJMCfwEkd7044cf/IEl35UvsEflnfL1n/y5z/g3oJ25hLWYS/Buf4fui/9x8B3F+WcU/3N9Q/GVOUfd7+NdHnQP8a3Vf7TwF3JbHoA5h64YtNY0Zj38/KEPwOv0fgKxG4S6tzqn1SfoXt3xrNNMiUOF07bf28feL/rcrTyLP8q4y7MbNGfLo2IozYfLJEgPr73/dKviT9Zt8niRbcl2i/jus8V50QqvPZIvXPwbZs66RPGZp+eyY828F9CdJ/D/Yhj08NwPz7nZmWtAAAEABJREFUcA/XviToC7ghNww8z496/MKu4vnKtvQLYJvujxCegO6uIZPnxWz4BBKnD92n0dFPHZUKjLwJ7gPhP6ZifFZZgTFnzXcaUOB2bCYUKAahL4Nh8i32pePPfRvmcRunAqPxlY8Rp0OhDH3074xD4Ow7yp08OiB0VY2Ylap4Hr7Jto9cS/PgOZ7jR75hb0J78MavUB1Q+B0ITzB5TzhhXha11tj82ZS/pV68Z+X/9RrvkyH+DGwrtgd9ytt51k/btmynOuy2/aEMT+DkSXnCib9vBxeYsM0mBvi3sbHCHokKudzK9TlPcDtjHEhf2oG0V95rgrMPG20T8y77aIcukObEO2Nin7i1KlkAHdEdsA+eyNNnl221YuwoQxsIXd6txGX8WXn/OzbNO++vvO+AF3bbh9ydHGm8g4ZvdBHj1G0r45V+yarYmRjVYd+O3JEH9CkX9Kf+D/yMcfjtw//gq7VQD+joduQBkRcITeDEV2tKfDZosyGWMv2RGzjbnXcyq/jDJ/KmeVLGNPsdBD/3sHTLPgM+5t06eyzJP7tke0BnDm341olR5AeCs4/+7A0Yet2uD7GmDWtCS5xXWqLcgFWwsqfSsKfUqhI2tia2sacgWbaxb1f8tOnHF3FVWdFPVdkTa+3oi93JseCrSpeHi1JGsImAuM534pb4WehakdVlFyW6iSdkao29HurBBzq6O45cOUxLv210t5t9VoM+YHvgZsbYsqJbXEa+ZWqSbTZ+r0qfbbVqqkIf8Y295aZQ7ui0U5PW7IFAtzNGqet2pR5cmrEv/A1bCtrginLsgSEn9dBsjPW8XOQWn3fs7egv2R6Am7Rb2Ef7yD8Rn85m5rNid1WpoE+eDUKQycNqTQ2o1pSxSV/oWtXQkzYVxpx+aFod+Ko2umTEE/eMb2xNefpnl0LXWsqSndIyZXDzMo84xb+J/bRAVVOVUdmx69DViWvHSTt49HWRj/vwrxG78H2q1/Ttsq1qjbKg34BVcKuq6N+GjugOr236BK3BH7y0Rts2eT+P+sqauGXPh3Ht2BVfO7YduD7k6nbFtuiKfYVPttHdhpxD7zboO3IkE/8ZGzflik0duYHoiJwOnX3YGXkH3Sa7ZKDha3CNXK5qH2Rnbg8bbv0duaGDS4FWkxpxDM7Gf9aMBn9kzOwPp26Dh69jQ+yxrSriCC4xlSzbQ+cOzi7lSlng7Vs/cyY5GPwBDhnQFboObw3dJSMjvrisQldH90b8n9mc39i3FNfOF9yGzNgQu/LM1KEz+R0calMcgKqO/IANBX4iYtzVog+C8NGX8dyYd7bx6bBtIka2ZR/QqobNIBSfA5EdgVf2Y6/sAQeXscycDH5lXUhZyIgvnbnTWgsKMdbE2EVP+iMrYHvkZIjs1JkANGyrVQ1YsTW0+T4QV/hPsA97KTRlPNEXuzbyeCWekH9yd+JXyO3EKh3lGvGLvI1Yp6+qDZx0yE6fvnDZVg4F0xWdAdNo4FPa+MM4GDmFzsTKpgVMrAmg8f2YVx27ArDLhu9mX9buyA0+/Ck7fRtyY1e1zIVj7ifeMfy6PjHXVmLXBuQ7FkV0dfCbOvN7hz9yOzkRsK2V84iVGGQETlwjPr49Awvajbhm/FPGli1yOBNYGev80jMySRxV8qnV8CW5ENpGu6rxXfigeVmUK76cZRGj1O0jRtsY9107skOX8QyNnf7SRD7Zppw1zcvQZafviJ9dw9+UM88aNrTEC6uUudeJ+fXpmXh0wXXoiT/o24mRuKodMjba67Cnq+FbbIr+wuaV+RpZNnrhj7/pF1I7Y9Vaw75Z4+pSq0aIWF+Q2VqN+sSz20ZsQ98pK7LgHe2UMBtIm2J8t9iW8RE3QFnizjN79v3zS9C0M/aGxlWDZ8fW6Nxh2jhPMvqnedLDyxdyIaBJe+0c2G6aOeidOeitF039UuqLZQ6BRzlZglaWsi5Vo8Jd5gPkq5cveY/Y6bN28id5kpzKev3Eedjju/d6+8MbvfnLW7374VHvf3qnx7ePen5H7gIFDwmpmdjtPOdEfMOuGXs749CqVADCMQPbiNGVc6or49m6hj+vXrxSObG2nlhX86PM+TIrY/v2zU/a+6rNmzYO6vZ+VfY8D/vxF3nv3rzhPAofnjftHMpCgGdS/Ni2Z02XSTU35Ozq0M/EcVnIxWpy2J5WvX97FdNRz48bjE2EXRUp5FijFlsN8tmb2vcvpBeTHv8wq81F7sLLAbxbKde2XdXKasR4JQbVmtrlomfiWeuu777/Hptmxm7XwnxI/HJWKmw7czXP0jPzJu1nYhK7V9btyqC8WC66IOSBQ9CVA9BHDky9d+UXsWMRiOEZX90u6vmnmjcOGe3CwY6BTa++5+SZg9wd/Nqs94v04/qon7b3EoedAxgkwb/jTIxoHPDVZQHlARds2Z6fND08KIENzdDKF8/UmkQi50uoFXUcfOAgd3t8EszKtTF4OWyO8+/y/+JC9+IPf1AOU/f4BaHhy69K67YYDT76HtBZyMtJPmQSQa8XF12ZMM+P7xnQ6whwgonTMv1JCuOTEbJRyU/g+6uL8n8I16sHTfAvHK7OyN7QsT29V2SuidG7R3UWXkO/L00bvjUSSUzAPQITWkBVyt+SaLxMGDkFzJeLnhnIjMEjtmXM8jcBQveMHtuyjVVdWZQ2FpeNAQdJaPaBKyOcmAZ/ZVHKgetOnIuENjGal4Vc2tU5xPbWmTTSkzYlyzu2muRryGjIGOMEj1BpM/kzXcih1kpJukZiRs/Gl3PNswQfSTNi4ZcX7ZdJBshyZQ3YmRyxW1yFDBvB1MeNnqcffhCOSOAJPwX93DsTJDpFvaJDUg4zOxNvXZnsyBU8gSKugo4VS+lLXqU9+KAZPoHoigYEcdtG7a6ObzRhJR6pfAHsg1aUwuYPQLtak1uppgNcMeReSNqG9QChrzOGO3HfyZmq8LUP/XYNK5/xccXXU5KRm3imPfyJHTKpfZOrj1f6N3jtuz74P1JQC3+Aau660dpOc8Cw7dZO/0Dm44ZLdcRiVPi4x9NUxijlt0BsYXjsQ398OGAf3B1/RuU3fSBwRDPlyRj5n8PZ948oP9d13/4Vfb+B9Fck/U3d/5nMZ/D+kdafOn6t/LIN91xfpvjbsMd6ca/la/W/Tc/v3P8zI/C1bPkc/5/q/TE/btafTt2a/87FaepZ/vW28r3Is64Cf72Q38h5Wn1ffkVE7DrhKyS/BW1H57dz2NbEM27jGS/PQt/O+SlltH4JPqX6esu2Wpt4/l2Vy7bsA9JWnp1G5e4juMAd6peqeb7M8/IJX6K1zfNmDbCtf/R12pLyc115NrRNHBpdvP/o52Bw4bWkszT1zwHUN912OEW4u7K5lfehaZpV1bDj6PuaoMpzfvIIOGnsjzz2Uc/nAJ6dHXCpygPEtfP+QPFB385z8Qlb3gvTeYPEaOM9I/jUA+lKufLuMTYOqnhnWodP6QvYsSA1fdDTCjvu8Hl3sfNexBoifaCzD97oEJft0deqlL/Qm7/pbhbehXfSJXPrFjvbUH+8R+ryEXThf3oiM5D2xLvtvCxDdvrsT/nTP02NuFW61dpRrrx7bcTQ8sBTxf+d978DdnSOjs8+7IN+S7yhCV2rkn3gO2MVls6mfzD30EMPX0rjyxExKXXdro1NsozVynv7ls0qWbaVjc7CD9sq9OnuyrifY5gxnohnuqMnfXlnSt0gM16RdeoGpeA28iCHepEzTdPYEG9VQ6/tsf4FH/rIKnAki3ZyLfjYlP0cu0IyoI93Lqr43cj3vJMLXGzaeK+f2qRWJduKTVWN1+JdwW/Yk/d327IkI7cT246s0C3zosvyoNZm8unKPNwwp1N/UruL0zzPY48n/kbGAZbLyhV5Z9lasUc1kwerziu5E3ziElkb+x3ZhLThxx4+0Xu8m6Zu8cel8IVHXB06Cug6sq/a2Zvp+JE4pL6TfDt5EZqNvGzEZZpmZTwSg6EPB7J2JX6oCOlZHHLJl8KmxDiwI78PmV02NsExxpl1ILobMZoYZ5s+IPamDdmQlzKQcYgdgfiDWNB9xCnzuA/fjF+bxoEC8hfmY2IV2yEed2P8N8a8I8DEp+Hf5fKgC/teDTskj7W5WpNtnZdNvdNKSZHcSJ59kEP+gB42G7lVTdVuMmCNHTsxXcmn0NlZq/ZBvzMOtmVb4bsfg7rJzaHABm8hd8P+xDZ+4QbjuCsxaPgiF2vHBqzI3tVaKXEInHydWBm62GRbdvRaGZdCH014u3IZuqo24pwyuB6lVFIGbGteFnJ/xY7ryJeV/JznacT15INlyG2thk0T9oY//safDf/SDn5mvsS/4KtaWD+AmLvBT8j/vM/2HZ109Bu7VuqFjRuwDjuiK3GN/tQNZ2csduLbydk9cPOVLqU/sEOzsd4EqlW6BtiW7Q+yJRP/SSvyLKxGVsOX1toYsxn/M1dsy76TU4cMWIaslDY0qQCdeaq04UkOJhZFmy7QpvAoC9uy95y4Zh1PXOPnhj2Bjh+QaOKjAenr5MYOvqMj/qV0IQ+IvNT3xAWazIGNnG41sbZdxlgnz57Z113RMY35dPid9jMHvdlLDj9GqqpGHoRnynjTH3yDr1obOWcQycTMz8hbyZHM7xNv38dqV2xOXO1QwHy769a2TWxq6G7Vbr2fFq3V0D2xNjXsEFdn7GxT+/S2m6ySXRL9dmhMvl0Ve1uVojv1CVmpiytUkUn1w532Sl7lV+U7fsaXtDfmkuVBF5qqoz4QfCSeyYFBh/6qpkDGxz5oO+Na1G32c/mawB1VFdzH+IwKH6GhGLfpbnXwR9bKmFpWQ74FHzkykcNTm9XJhyvPDDtl0Z/5mz6cV0fZTs7Aog2/Qm+EBwYd/PlOyXdF6DLe4YNROzbYaMsNTzXiCURWIPoSq4781hqoDtuQIBumYNCf3KtKPwjWj3wWvkV/bMIbNfht6/37d3r/7l1IlPgffhE0+GKfbWQXYEWmJa3kbuP7stJHu5E7FIpPKRMD24MndK0avJWuARM5H9mZBwHJGleKwGgcH6HbyJONvKhWR65x1jXwzEfjb+J5UGvocVm2B2rYUqX82LCxbufMJ3Go1pQxbpSmv6rFY3CbOvyr9lHm/fzp+VHLOIO66D3nWDnTu+LOCt2VMF957swveV98/1qv/vi9Xrx+qZqbpnnCXp5r3FWcUQgeoSUyP5SmxnhCouLAKoe3AzgX2t4/yxyEtsdV6585UH3zpHp31QLdg2e9vLzQZZ6VHLvMD6xLwPJCbbmgex4xaFWjRI02zjUmxqqIzcq6NUzBqCs6FnikUEk//t//De0m0bYPHNXh+/Ri0QNnbY0yPr/nbDKx0rhCa3XOua6cJ77iHHDlYJkvaA1grORd82XS4/M7uTVl7FortaqRy8nd95yfGh+XmvTM+d76tCk2Xph/+UGld6lIe6PzgE7u7ZyzXfWSMa7XFzVsXBmXjbM2c1L8mm4muq8AABAASURBVLExOpIbC/nzyBliziQnxtXfvdBbxvj9f/+ghxWh2B+51BIivuOf9Mx8X5B9JRdj9/ech6Yfo1UvOICdgOfHdxJKkliXP34ncRr/8Pq1NE96+O472SXZ8HRtOWCUeRDpuuRvEDApsrDRo/rT96rvv4Ptohdk2Pd91uXtqvZu1f5fP6kxiO9+SsngM3A7p9jv//wX2ZZfvaJEj4TsTZkoTxwGZ8Dzzxm3aiLLdYEvi+9TTsmXSSrDIT1xENpwNC9bYgHLZFnBrRxKX9+8VaF7+eMf6FoRsw2eHMwyHqoqvedQ9j2HxqGb8CkBW1ko5+9fqwjsMi/Y11hEroq8TDa/fBiJvv74Ti3/tHMrJs5VCNTGw61YfKPo8e1bNWQmaTaSZLpcSJymnORvDEwWsAotrNO1a37ex/+bXLtuE2VSDx1y8n8C21bi0xi7hXg8MFatNdSWFuJY9HeSdmcyplyIS/pt+JBT+BtbMFbVCr8cM5G5qbM4bSxansA369IWWaXm0gXbdN21L9jzcpHmJtvkxQ50xUfjR0G7MwZ54BW6EKqpTeTFpGecWmd40LEzyfLAbVkCDBTyEMbdVcQs9ocm8vIgGHmXly9H/3P+5keVctmmq6mjv6ObhoxOG6lTo1kas4K2uHIQ7fASp4kJOs0sPNUUPMRHLLLAQV+tSSmrhgwb++FDMqSlYbO4wAt8vqxiBxiFLz4E/wGEGOg6eTVgpw3YSLwD6dCTsY4MO+0j1sLP4FEuO/guLAGQQVKXjjILdHgDO2P7wVZJNjSAbtd9X+ijY8Ctf9TRezbP0rbEXLEp8QvB+gSCE1f6gfMLF8xxg0tsOvFOOeDo+fonMvfoLHRCZR8l1XGnLzAaGbf0wzNkp/453ORIkXOC/vMuxn7kecr/POv/PSxO7AL/Htb8U63IejHy52/T+jv37xH4HxmBMT/+R3r2z3cqzxj3YFv21+GeNvV/hMX2R/3RYR/tb9UVnnv4JT77kG0f5ck3nlHyrPJLzN/Qt/McbPtnlF/Ug74P+M84bH8yLum2nULmuSkwGp99nPJsD/4P7V/g+UzE363Z2VzbeF4snvHz/fa1eWx76LSPMnwnpOOod4YokGfxPegvQmjTYR+y7DynnzwfHzDsoz+0XwP7oLE/lua5tjNugyf+8Xy/5/k8z9GqgS5iHZqBB5M2xRgP26NMOzQz71s4NnD7kJEegeoDl5Z98DTeieyjHvw9FPhAnvMDkR2w43/i1nn/rSE3+PDaH/vO9oYNya2JfYgq/IEmfWP85FE9P2yryord9se+jZisvGvaVkde5kRoQiveD1s77AhN3i/TF5sCul2hKfiPppX6xDtlqzb8SNu27AN0uyIjPnTGZif3+m2sQh/+ZV7iCnsSu2BWxRbGDynDVpsaECIb++HPO9x4v6Qem21rRk5j7CLfVchb2ad4RkZX3uV1u+xDnm1e17YRq/CMmLBWpDxlB29bo/yMv7WmCX0VXewnhKZawwXfKIVe9nyIfcefagfeKpJJQy/EqjKFh45W7A/Ms+KruCIztmzIh2rQRV/wdI/bfNo++ijTN/EuX40YMNYZezvyd2WDzg6tVMWYw0sIlUOXzvhsbJyrG6zZ65igaZqGj41Y7cPGQ15hfx+wYlvhg7jSt+PrWYJie4UNHSrVmhqbd6beiUnWnp140+QO1ugLoAsZsadjXMAu5YrclTxOvWNva8HHjn3osa3YcuCRCX+5iLgVfZ14RFbVJIPfIgua0RdbkBn707cSC7hkfLMTv+jZFBwsxPLwa8gUV9foi+7kdVUph0GtNWxbVcwVcdnYU6VlmRWa+BHYmRt0j3vHzuBsj3annVhlPy19GaMd+tYmcsVsHi/Q9TE+trXhS4enVZOxvyiriv5dE/m1MWaSRx+FcrUqxngbuWBbrUr318aY7YxLcDu6U0ZP6ju6DiAI6sO32D9lTmJj+hpxmOZJjTis8A+7yC3dDIh8G5uAifxtN75OsDfGIjKqmgJHe8Of+KxbeebnSns/YgCvVdoYZ0zUit+dSuTPxGFhT3DGpnX0b7KjvyiJBTaKK/pXNt932oG00UjPcdtWa6VcsSul/VHOoB/t4Jxu5BuIjsPmqobNR+xaq+EjLJQHje1P+OyDJsieMcGnPqAPOdEZWxKz0JgcCM+K/8Gt5McG/Y5PnZyPP6EnXPjSjjyAttBrf9TdqjQxjsHnOy0ydbuSnx0B6bP9iR0h2dCZuNvWxnhmXgZ/Quwx8hs5ERmtSjN5cPAU8jzWm579Qmzv2N2qKbRF2dHdEwtJZ1lVmpA3ZKM3fq9jrBNrkaeLqtjHpTn4kVnISl7Ejk67VaF3V/zt6Ig+27KtjRjtxDDPVPbRXsFFj6RBE77QZb8+dXHZJUcu8miO2/aHMvauxCiyM16RnzL8J8SWjTkZpmcOhGwruNZKsTH4E2zLPvqZnurEaQeqGiTYTTypaGWMArE1pX30dfpbYTPt0EXPDi7fw6nLku0BkQ/lqMe9jh7dXRs2F7LC98xhZOZW9KV9gutmq4UvJeU7CThlJQa2h9R81vBjNMVQKrZFRqDRN77fbna4kAepfdNBfSXWFLc7Erp2xt6G5vQT/ujfM97QpwxDQ76fVz3xJdLRvnPmkYP/+NJYw2Jb6ilt5BGU2LeShzkb2IhHy5yq5NkWkYrs8IwGH5GTdkFT1VSUDZ6Fc4+sX5CMeNuRn9YBG+N5L2t4hh+21bBtYv1rzLHMxY6/1bABe8TVsbODS+6t5LQIdH5wF9vpHndkMzhqyCpsCqSOeGzMOsIz3VBq7WuXXRyD7IrtoV2xz0Zwbsr0i3Fu1RS/bPiIv4j5+vSklXzZiH3s6uCfONANNL5TcEsZ22lusqX365P2JvnStHKQuFM+/K/v9J5Wf5g1ff9CfrVoXYqznKaVU8kr/mKxCv2BxtphFfKaUpabynyHUQrC/sx4PXeZs6r9keeBd8+65hyMdnHw+cjBrx83dQ5+Jw5FC9jh6cQ2h6pX5m1/lrRi8CrOy5BH/uQZvONQazOus/YwJhv5Yns8S4TdwpaalPXNy0RcO/VZkrU8PCjjMi88W0P8/t17fCr9+PYndWgf+1UbcZpfvRQd6lDv0OWQeeM8aerF85I14etkbED3tmPgoETPPMs2LpDxjNczNm+ciTUvejG/0AyPGO/apIsmrT8SdWLT9tJCrsAo28TygEa9taZOuWNX/snsxtnadhuTlcPgFZvfv3+n+eGiF/hX0nju6eTBMi/D93maJfx4zznmA+djrkJP4WIpdLbpl55z5kZ8d6AKgRvJhTyJ/kuEc6j5zMHsM4Lev3mjXIzdYJ6YdA2FV5JxnlFY9GLoxiTpLATXP/+opx/hIdB9ofOPrzX/6TsJmDhYnjmofPn6O7374S9ipsssdi/++EdtyBMHy7HBfBhHmks5oJ5JxIbeak1PPyEblZGzMIC7ukzQclB8efFAz3E/c/A7XS4STsrWfFl05WSfJ1dNJMbCwemKvusHeNIS+rCjmxvJXVsDwcSYF2RxKC5iNeF3KVaWrkzCxMohA/eweZzE728y6O/1/O6drkD6IUEmn/h1jS2XWYoikmMhv/pcIl8Onem7kMBwdFiy+PjyoOlyORIcvkLOSlKMX/8yTkWcEAi1lAlc+J328pqDfOpj4tHbSJQJWQ0/hM0jUYiTbY0L2bHLtibGul+Z3IxPvcAe4HmjDf36+KzO5MgXYejyRZOcSW7YkeVhfSd+Vyb7lcP87bohc9a0zEoM9nePau+vKuQ0ZPI9op7SJRt+EtzVVNhayzLGcWUMFBsxdiInRh80NLWzWE7QRuf/w96/aEluI1mb6N4Gkh4RmZKqqv+Zdc467/9qZ9aaf7pLl7xEuDuJ+TbojIxMZUoqlVSt7hbDzQEY7A4DSAIZkaPNw2vhb4e+2qTIgkgb+MCQQ5+qhr5YHdyKrY14GnzkBGwrC3DwiV18TrmykG+REaJn6HIZmfWMSeVjOoP6KUi3kWHV1Aas3AAytsMuW+Oi5KO0ikqrUsqjnTIwaPmyLXsHmuOT+KRiO8XngXEJXUDUXxIFF98Cqa/EJNAZv5d0ie2Al0jXc8v+Cf3PVFRu8bZ3etsyOZCxHuOMzMSptUljYb+ctRG7Ti7CrWHDTcZoP3+Z2qcA6l/+6Wj8EtD1hc+nlqf9BdI/0T8ZgUQu8JNEv7LzS+P6Kf5Xiv8n2OLxAf+EmD9Z/wdF4NOs/bT93ykUx9xI+d/Dr09Hi5ea/antM9/cNv/THP+xnVjDELzE0/wdPvanTr/U+VP1X2/MS6m/XsrOaXs87/GlAfrM9dlnoc/Q/Qj1wVIeueg92lQ/87HNo+Om/bnwp2k/w/4rUNHBbgU7FqiGv6ssYcUN0q9/+LIt27+Iz97pbH/E038i5p3n1B2Yjzc681xv+yd12laHPs/hQob2QXnmqTj/3NKwx95lVpU2ntcDQTXerfJ+k2docRVI24Mn9egBPT6pB7J5G90HjM7bV+Tn3Snvi0HZTjHA3uv2x2U6batVG7adeW+OnmyeXXlnDOgzl+1hZ7psp/gsdN4Dz7zbXnjHnXjH+pQoug5ctRoyD9/SZ3vgQpP2p2A7XQN8G4vwX3kXuWbPhLEKxZL3bDa6et6rQNQyK7Fy0SBFr9iZf0A9BPEVsa01NgpnNq6vuuDDOuRtSt+xNtoe78wz+waRByv94OabfPqDyzhP4ALzsii0kZm++JR27N14rwuuilhQyTte+kw9n8TxiffzxLQRz3lZxkGgq9Hd2fu6KvsEDdtDe0VefCxor+wrxIfsa3DzUWgm3t1n7BIKYkfoE4sRp0gkfj15fqtnMz2/8RAdCzFd2EO58O53Zv8hcjr0GzFurRQ9kd/apKoWleQYu3YomxfiSjzPiStjtTEv+k0Pqkbc53lSa5kzXVdycWK/IH/yOXtooQn9gv/BZ//m/Jb9IORN+GTjEHo69oR2Y98ipR28lM3xK/obtqW8kJ/Rt2DXhB67dPBmrMc4ENOqFjHwX5T/Ey56MycDoY+cFVut0kq+DaelYX9oGjLic2hN7tm7PZAMUlYjBRUbojO2haJVA29gtys04clYzfOsyKoq9FyHbenrxNPe6WNLv8UiMhPv9JUb7nUl94OPzg7fzt/xgXxKnBiL8PQho8u2qhXbdU+6Mn7i6kDyIr/Y0ZGxwpd87owtXYMnNHb82KEjz/ZtvOeQfQQTYzkld5HVWhsyJKuqKfLjfwMfOZ28E7I6uvdxYNNPcY+oomcjB4JP/FdstmvkY2R1+m2PMaeqRl5EdzFGiBj4lbkkhUbw7etAYhJcIaujP7KjIxDbHDwCdzoNObYVndGxYVNK28pl7yWUQ8duV0HPekCfffRL9l7v5Nmhb8UvcYUvQHXwpgwEV/M0cLsNDTlFV0ff+sK+UnyKhkKP8YFOzMoICv6majvYJdvI0CijozMGyallXkZu+UZzJYacCaIAAAAQAElEQVTVoK+dXlxZr8e6wtxN/K74ED/sxJo4104fmaHLPIJN0zyrZZxaG3MnuEBnHDb0p17V5JvujVhHbvJzwx/IdL1uyjirYw8AWoa+kXexIzIO6Om8NTrMgVuTWGEreR6alfG4sgakFOEKbuyjYkvq1/g38nnSlXhk/z1yYlNKG1tSAezULdu0CD8CbQ99ArXBv7AGLvOiXUcxTB3Ydhp9fF3R3aoYa/wmdq1KDbuq6pkwudqJX3/2t4++jfhdsTsydpro6c96Yn8xrhmfbfCjgziGObL6DYcLONKH79HrKo4N2D8kfqENLmObf+Cy3HwrbLQt2yGhLAVXtKc2Uy98xpZiHKCIjfOysK4sqtYEA6Ch2vbQPeG/Q4+f8a3RFldPG7B3WdEYf+kan87Yr8QhuZpcKuwXkiHXXg8ZvPi7ISfyBgZdybXE0Er/HtfRN9obUnac7TFGomygEo+Ve2zsMAx2KWXmfXSOvOYeFtmtlQpdOdtp8R36DZtjR/A0xyftVDp2hv+AyIxvG+Odfg1NfLt0XLnnZGxEHyYqa13W/s4YJicj68Ief84ryBLZsRZq7OovYnJmzk/cb5flpIl1SVy2GcuNmgZfxz47uE5M9jUqOHFljQrEnsh55FyqIz/jMS+LNg73Cl5IteHP+Xrm/nhW/iyxy0p/B9+xOzafsTlrjHG1muVBsynPTm1u2jhA6eC7uu6/eqWZs7y6WyRwa2169VfOgqaNw+GrOieUfTJnlavO6Lh5JNwZB6DNTYjRlrWCg9srB4cXznwuHPZuHPD6KjlMrFHX92fOus6aOORsrFPn9096uH9QOy3yMsvcI3tZkp9/miclJslV2+rE5S3PSFfk2SU7ODiwI/HLs8wd51Yr9vQYBkTa47dvVFXY2nXC1wvPn+/fvVVivZxmLeAaNvztf/0vTQ/3WojJRtzFVUKHYUVW5Mfuu+VO8cH02fSzXkKKfZuezo9aGDe7tJGzE+vHPC1qzM0zh8dPxCewcii8MO+v2JID2zd//075Bc/8ZnR/uoqgK/JRK9sq5CmXuwih5vuTYud8NyvPcRuEHch54vvkEPUiXv3to1beieZXdzKH+itnsR38t5yvht6thALlKvQ8QfsI3L/6SoF6xwHiE6fby1dfaaPjh++/V8eR6YQB4O5fv5I4DD7htFjMO7CRLCtlR1kEE5lR1Lxozm+fEvBN21g0zxxMmhP+jcBtBOP8lgNcAvfwzV+0YdDGoeeVQ138VhI3E7WmpiuLyZvvf1DxQ+5ziv52BHwmqfLnoK6c6r/97nvFKRO88dCNvLfoa0zYapPyr1EmBr6T0Vl4ZpJR8zxsffPdd5rwbeYg+HS6Gzjznf/fOLrDN+OPsXVlUFcWgpWb08rCGjsbOgVDYwLkt6BzU3l681YYNKA4jM7Lx+mr14RnG4m+JZGw0V/dqa1JOhHzs9rdvcTBqrH7ih6zoKa8cAAffa6m4R/xix1KsgMzYxTa03IS+aAL47StMDM2KhOvTTN9Z+KYw1bbmGydOfQ+57eiKZVrWdRUsouWtTLBWptF2JDRZfp7Y0yY+B0KQiJyTPOyKA9rSTSRaDP2LK848KccOEsL/m8MYPjmuzs16MQhsJjky91JM9CnivnI7CpsDLQq2ZahTyxoaMX/TgyLvo6PHbku/GRMMAuSSjHyLvZt5DVICfrREaQ19KTdcaQHlwayUqS98rKdvhiVB8vE+IDmppUb2YXYpezwtaphd/gRPgq7ZGA00GFjJ2VPUKmLRVIJyiB48RXcS0Bxh29QwJfcTkyEH3gy0NE5SMIXzM2v8AWCMgwHDL0HLZ2hOYCmIj8LdgDHNCAdQOgofvJjW7bVKjEwZqKMduzUiytzJg8gEO80R19oUx9OpfIJ3PDJMRPjfvjLutSZoz1l31C3Dcbki23ZgRq4z359bkwwXQd+1OF8WdL8/T4oYvz1Efx+2j4nOeP9z8DnZP7uOMK2j5mV6fZZgGak0Rhbk3+fwGHkl/p/Kf6Q82n50ZhizKftT+l/bZu5oc8CAjM9bvCjGBGczCuoftfP0PFZ+5jd4H8u935X4/4U/vMRYNrop+DnJfw6CqaMvgS/TuLPcx36QnnUjzK4PyL8IvsOohflp+vRMcbDRxrP6x+IF2zPYwL613x+er5nsTqUHdI/bYN/tg07af4zn8OeT2V0FsyXwA0EksMW1q6snwDIn/x0aF7CMzGmx43n9ovKj4YGtV/E8cwzWI8yDeq2ZTutZ4gdtgc+9cBz509WMICB78Rkf1b5MXG/+fncYyIW+htiox64Nbll8QZ5wwX/c/Ap39Hey84jrDGNEkSeD11ObUBHD5XnT7/ZmjJIu+QbHO2UgZf4tD+Fo/9zZWirmqInkPan0Hm/eAmf67esjXtl+hi+IS910AR526vpoBa6QHgYshsJ+Qp/B7boi/+3et5xLhygwTo+NpzAaNy+DttTBp5lRM4NQmp72OYRe2mjz3QQXR2QPD7qEOjKRoqHldBjU+M9FBYhCvP3vLOhAILfoAnEjkBwB6SdvsCBS1m8p0zTnOrNPt7n0BN6lCjpEch7cYi22/uF0jkg2B3iU2Bv3b7xE4kf+djcaJc24h0RjXfgxCWyw9V5vz36hh0gs/+QfttqbVLVRByQ7CZXoLRfnT5irQ3RGzG88E5/HRBZAyBceW9+aeuF99pseGajdEO/beRgI/XwiOslfbWmxM0q7CCPN6nVpJlYNuzpjEX8ENeGLskq8JGxEdCqEihtxGfNngPt8MTPTlzK0X2FBF+QZXvUxeUChwyqbH6ymUIlcloVNpQKPR3vzSI6T+xTwCv0RK5Jm1EibY1dtEMPFzFawYqYnUc5taL0kHlo33mlcqOv1KqoW8Fn4y++npaFdlfiGHxLrNh7mpdFMI2RKWR3/Or4sbGvgbnwbFqI3zwxvtjcqoX8pqNuKUeg8eXgWYmdpRuNKeGx9gsZJlZpNOTmUCH1QOxXFWqtCdtaTcj34BdxE3ERl43eUXqMle1BExV2vqXs23XGrDM3xGV77MNs+LeBX89XtdZU2DLPk+yCav/YVmg6PtlWSqpq1RTpqcfHoq/AbMSrEjs2cTf0ddomJPGtRe5uN75QgbkVPmJHeA3/zNyJb6kPgMcB0QoL9nboQ6MRB6v4iQ2JeWePLfXo29jHSi+c6JPKk57GPtyG/ZOmNg88JmpF5so4nxb2wRiLIt7Bh18yMYQntlHf+8gf/LoyvoHQqkdHEa/OQQHzGnnG9m3IXlVlESZ0NzV0u4q20b0JEvpLE7kVaOjqxMe2wq9xRec6xiBNu0b9oDvakiWMCb4PwyRDG+jIFJe9y826ElrJaui8cD/Zaboa7ZX1ZWMcDf/MnmvH39R3GqnwQeMytuDHoLVs02d98UqsZO77UOB8QW+qE3k1E5vOOF+Z/xlToqRmvgdPUW/M3U0EZvCPPnjDM9UkKAe+Bk8fdaEja0vkp7+hr+CJf+nDeBEyLJKuzIesFZUWdoyy08141pBpdeSJvit74YlFIORCburVsBEeyZBtSm4ZyzKW+xBYTBFsw2vo+FYN3iuluIIMSFfGIDKxYKzfLqtVxn6jL/RWv41zR3igWpON5ci0rYzT0RbXwlgmz+JH7ikpE5+OLoRFFbbpGYS/pRr4kok/eQguMSuJMTG9pp9xwYZmsMzPUgNnOEwp5HmvhxcwdNE7QFZnX7is4R8teHZ5RV8jNxTZt9LUp6oRkwlcaAKRFZ8CG2MWHnF1jMUkIYrappUB2ADbQpFsNCJz7OeD6rQ3bKQDehCiH3NMCULbmAsd/eSchwglTu40GLqRG9BfyCfDs+OtcgNKjTFayaEVnVJJ8BVlERNuQsqYpN7cpA3drG3LdFJVU4fH+N6mprZMipyCrkReQNduNFd1saIrl7GptWIMujb0NvyjW4EyFMjM2pk2CrCYLugunHvstjSVkU9MQl5QdPpNWdENTKwZrYq1NVrTI3gMhbXM8ygj+4rMlIUNVR72iHqPctqFHMdWWa01DJGqGlCjHv+rsAWfzhy81uhrsmvIso14pOGTuJIHeV5NuatAjqx5mcc4xu/mpoYuXFIO588crFqFPmtDDiJF8JDLOqdNOdDslCs3uJlztRPnJRvz8MI+95k8vojowz6fOO9iXewoLsbrgcPfHLgiEllgrf3qFxUHwcnrIMYhIvJMXjSXOnG/sj4/vnvUI4ex7zknGpBzwnFfu4J/p/MPb/X05r2KPLhwMHy/3CuHs5254Jqon8Y/vrowBlXWu3fvNE2zNuQPHclr4TZrQaM/5rU2cWh8rwcOaatK1RoUkm2eJS6UpeL5aV4Wxr4JbnVs3+L3DWbGf2O+3XPudHeaIekcXz4q8Wq0k8MbNk/JWEpCJ1YZdXJ//v6sHP4SQv3AmZkZ92vW3oxPtHXG44Ru7p80ke1RXPElOXk6nbD9lV49vFK59IazyCvPBytwf7rTD//xnfz+qhwyR66JOcOqwBDEl21VM/6V2tyUs0U3qbXSiUNhlegHAd3T9UlnfJ2wJ/eYx+/eMCbv1Bj/b77+WifsWViD408j9k48ifVMPj4yHmfGs/J3owOdk+QLg/4KQ1dO77ENB4U2NBKIYlBycGhOmt9enjQOLKupo/Qax8i0ziCcb6fTWbiW5aRHZOXPPMcIMfg5IMyfQ85h85VDtP7mUULmeTKBsGb0R8/y8KBXHPZK4DHG2JC6cPz+m79ounvQw3yn/v6sTqL2d0/agAcOUxsHjZ3BigMrN/iZQCCFaWTx1KQLB9wJTkd/Dk0vHCzOy0mNQ9v16VHT6aRr7IZuWZvMwWeRPPk/jNf7Wfkb6kma1V2FXWZwYu/Dw2u1hZcN+GOncqHSBH1U8WPFxnpzlpN8Zzo36e23JIZLhW+hC3RiNWKG/LQP6MRZN3jz7bdxUUgZvClHH7xXbJ/mZbAFv2BTcKlH9oKvM3FKEiQGjhQ3TcR0OnEgjl3G3mJiiNJtGrpWDm8XYhUZCg+wCSMT79hFDuh2FZN4JcnyL4JvqFAqeWBsNP3CZ9uYjQyINlZG29RE114ePtt7uxo5qdsVNvSG5pHcu2GfedO+gA9Z6h352q1Q5NjWhs1XXn6vLFap29bEOAbXoY9W23IEBLB9nhe1aZK9Y68syFdyLd2BYGNT6p1FbsPG1AcMY6z9R5Qf4GVNL6/woFehThkAV4khdQuvouMGaYP6+ENf8PGJgD/32VZNTTXv/mQRX1n4NjZfhOxnqJ0u+Y5qZaziV8HfGvyUdjRIwel2jTigO83Qp0y/bcxAEjEObgC4Uf7M1yEnZC6n+CLYJftjmp58DcfNLin9B+jFdeBSvkD/waqxLvB7mBW5n4PfQ9dvIdOMpbuZEAB1/aeD/mDXj+NiYpT1Xqz1op7S+v2vf4WO39+LPzX8Z0QgufMp/F52HHpeyj9wR/my749U/23tu0ljnch6YdYK4+znAPTv+OG5VEVEdAAAEABJREFUQYFPVfzrLfnUgn+kbd+egX4pE88rtom6fjEoF3w8bKX2Wejp/2zPTyPDd8BPU37cux3PXx+jf9dWnpXrRey+pKxj2wFfovF4pqwvdRPqTbY/27/xvrHyvlBtEkQ6rvE8fXsW7i/G46gfpeuD3s7zebQEttRf6Ez7kP2yDO2XoOFXac/JiXeCVqVsMAzd9IVP49prAz/aks17E+8BE6DPXNvNt4yDveuw8iO+dyjwlj60qWWdCca2qix7h9Zq2Jb3rjUbT+DTr0+u4GzzvtIHf9oHib3LWnlHy29dxh/T+cTeAAW6iiIYHiep5WPv7dRDH9gYr0DqgdSz2RSaklXwDC7ojnrazaVOXDY2iVY2ksIrrg17ovGaf4wMTyNXpnlWo8xvgFzyfsZ4C9mBqtJxDRnRBwje4IMbeoZcaeV9N++vy+09N3SxJ2Md/AGJbfRGfiHv6F951814Gv0bdkRNID6vtPnQg00s0dF7Qd+anMfOjNvGeMUm43/sCwx+7IuPsadVaWbj6sKGZGg34hTe8OTdXFyhjV1U1apU1VIdhxbZd7hEL3sWsVMYtfJOG5+tkrl/5DAnm7ZsDqlcyGjgreAzBh2e2BJ/xwEAMcjeVtpX7Epf+E7smczLIhtNAKJlMYLYnDJAc3xWcBf2GnLYHr8M5YKfkd/py5hH98xYu4xNpfRHZ/Qldqkv86IFnbGnVXGodBl7W1d8Ltr37J/Ny25TYiv0xNZGjDp+uRKDksBn/lzJv8SiZ2/KNTb8L4xzYpi+5IG4QttZIw1f4atNDaBrfHZd+H6rZNyuyAkMgtvXsxx0zfOkQGFb/j/UyH1k01no2LAnsbKjR9DNytWRn43XgubMHl5ikviYzviXMWjINv0euE22d6Bd+B/o5Fzmw0Zp8IGCLrJbTZrarMjr2JE8sdB4e/6JjqxPzU3pS36FPnWLH+gK+tApdfzDbK2JNTGxkQXM04Jfi0y9QZMyEFnzvAwbMhbhDYh5NUCSbXhnjT1NOhPX5NjKmmJ0uwr+SZlLDX9s7AK2231oYp23rVyNnCv0p5742swSZB7to7xi+0q8UtoV9AB7l5NGxr21vW8j34ILRFxkb+T6nltXbfQXdkbeyjrRya8O4QZNyvDZVmjEFRrbtJvsXUcfPOxGUtqWJcaNMaeksrexeWVN3dAxMefmeVYhJ/2deOywPeMiQ9hhuDN3EsPQtGqKDHfRY+iLUgPEFZmZSytxyrze0LvTSq1KyzwB5PGQDUPKm6ydzgrfNE3QtyHXtoyvHVppr6cMNHJ0mshTZGhc9IcGSJ4MOzK2yOjkcWIQSA6EvFWpVSk2X7G18G/Xk16PtaAzRsG5HKTsvQwuuZlY5t6fdmTY1v4jZDdlzQtMsWP0iLiZGuLwyRR7rAXOQEop8Y79Z/a0Y3PW5oU96MbYHfMsZWn/aeR4aCbm1JCyRY4R1JG1acQXfTT4rMR5ok/K+GYUWxXz86rUV+bpyhhu5MuV9T5lQPDHj0acYtOW3AGnL1yJSbrsSqHcw8+s05JFWNFvaiXTHzHRmWeQhBos9lzIt02N/omxDnVzcuik7FXfv3rA3kJOJFpX7C7iEFmJQ3gy1y48N6Q+IoWsKI+cclPypMB1DOrMu8yxQNbe9xwY2dZEzFfWFbGWBSbyc1pmZb945Z5uY1mPDVJk05SpFpVWk07zonFfA5dxSBwNxYLchb4x1tyjQ9+xw9AJeRv+ZI3OHn3K8L2EeZrJ3TNxOsbtqtYmhdcqlZtyTfNMvUYsL9yDk+eoV2KTvtBs8aOsjG38y1jEls660gnolrGObfik2xV8tdK8LDK8RV7MM+dI+JI5lfU4/i70X8kn5SKGkX9NrPFRtjKHbHICXOg2ysieOa95z9mUWKtZ4ZT2wmHwKb/A+HDS8nCnHBAvnPPMp9jQouEDIL/JHNhK7SqJg+d2kcxY1ipNwOObd3r/9q1yIDlhQyAHl/kHTSXJtiwpftxz/nbPWduI7yYlVzM/nzJHmSfKRaw6cSq4hpzHp5G/nfUlY3gl/+PfkMlX4i1o43fGI/d0cRXxvONZppE/OcNKPoJm+LsyhnecY+Ge3r3nQJp8DH/6B8QGjHz9zdfKn2qmif0mDl2Ns60NfcnTnPc1Ynd+POPLWfene93d/Ev8D7AxFB5jU2sNG8R1w9H3yHtDnjszDieeCe8Yn/fgTtj/Ubw4F0u8hA0mD4zMzlgjbHzym9wYKs0eY3tlULygD1/crAuH/xO51IsUN8NJbDPuenWSyZErflwZzycO8JNTsd/TrDot0h1nmFPpjJzaGIyNhN+YDPOyqHFyngAmYZ++/05vf/hBGwmf394tBnP99+/0ei1N7zh45eTfHAy3r1/pfGo6Y+yl0beVLjnYJSDjN4iJunEwgXlEXkdOkm355i9q0cmgnTBs46BOVbJLyoQHYB31TJKOvPFiFTrsPp85iFYuq1pTQ05G5PG770Sc1JjsAXEVN1zYhTNM0pkb2irTP71+IIkuMnqTlEk8VmdNTK7WJm1MOuOTq43D3mW12lsS+WlVvT2PhSQLX37Ve41dDIw4lWc1QtX2/CerI2OdJH/9oLWs918zEPcgkH3H5M3EGz4Sm85CM4GfGMii3FgwshAHptOdziR6/EuCtZH8XdMya14W5VBXtnJdmYiByFh56DF6I/v01VfamHydxSkL5zQvGskI2/UW0058O+Meu4e8hv/INYopCDPLEP3x2zLu8hBHHnWATiWO0ZfxfUDfvCy6kGNXbqQ9gwoYXxXAWBsp2Lch04xFMTb51x6RFfoOn20oX3xob5k0A915oFpUjJNtVWvKVa2NuNQ0qZsHAGJ7HXnV5UFbsg19qdC7Yn+B78ht8KZulwRNhzf2yNovcIJnAz+1SVnM0xZ8Bh8ZG3FM/86wfwc/5BADjNIHoB9ZIFIZ0LGHisKzRVYA24bf6fgEgu/ENOAY2iWbGrFN/nR0BnRclgZP9ADpG6COK6VRv/FsxC03s8CKHdFxiLkmR7HLRmC1gb5Ck0rWkkDqlf5UXsDGmG/oeIH66SoyIsciG0e8JNv63NXpD9glA6kHUn+mj+6XQPx0wEv8J/We9rOQo0LAiZ2e4cD/Wf4rIvAy+v8Kff96HS89POovrThwL8uX/b+gHtZfQPZ7kET1Af+U/D+Z/4zA7xWBJOjvJfs/We5/Y9d+VWRty85zRp4dP4C943+V0E+Y8lz3+WeJjwlDs/Ks9DH2l7XCG+CBjkeT326U7T0O9ufLT60bNoAsFXaY2n/exzyjR7t5Lky5Q2LTlWfSPp4d1x39D3yHL8/UYUn9U7At29p4p7nyjrby3J33jM7zZMDYYzvserYRW9M3kHwFH6iyBvDOkf6N51Z75w1etyv1TyFdoQ9f6gfYlo19yMpzuemoynj18VRLUxuxsdOjQSsu27xXb7y6/zhm0TGAd4SS+YEB+Xx/9LHpA4K0jW+NlO3q8NFUrsg5yqOe95HgAkVMUgbsD/Je4tMXCH8jdq0Vr23FO9yuL+9yVaVcW8aFSqu9be8ygw/QpQIXoEeFd4HO+0/sTn/0bPiwMX9dDmoHqp1YpmFbtlNVdDfeKdOwd9xGnnRiZlnV2gBj07PvyImsA6qaBG9Bo/gAxF4bCUDsCa+9t3v6sTkbnnl/z0ZbaGyrY7u4hg1MEbtUsY++DZ86ukV2FO0ApCr0BzZkCtnxh5EcOeKyBK1uV7HXsfJ+iQhN2NuhH13oSlk3XPwNW9p2pWvIu6Ij7UJugY+MCf0ZR6Eq9NFdbX+ntUHCzS6GDM+G/UMV6E49bTsNKfJso2fFDagsVRWbzasa+y4r81hz6d2bN+Cu7IVc2E95Yr/jos54dXzZAW3Itq3T6aSGfZjAp4/5hGRlH6G1ptDbZp/mKtvK3pldckBW9Idm5b07Pma8qtGPL7aVq2fMEGoV8qS0H9nPapV2J9cn2R4QnYHIKvr9ElppWtg/Ua6ulVgnL0YL31qb2GM5abdnAx2abZeLnMRvYY+pFTlTTfmHFtkviIzwZMxHXhErmHVmDyo6GrQGUVWaqLfWhu6VfavsRVQ15YqMaZ6HvqMdGfHXtlKGJpB4jXyE8MDHDpqKjJTxPbjENPQX9q0S/8IO20p/tdsYgavWhu7gI6Na0+CHL37YFgQaF+OxMo8n9qPm2Az/Rgw7eRG7Egd7tzn4xOmSTXXGOXGq1oaYfM3LMv4BQIc/tm3MQ7uUduQz4rLRDXFCeyVPQxPbQhOwrSvzrt3kXtkXTGxjR/SFRlRWbA507Kxqaq2eZatjL35FLqrwnUYqL6DIy4BtZV8zccFsVRWw2xjyhh12ZBdy1uFL5AZCm77YEbCtHWfZO8+H0jf+TbkOfCNXA9EdX5NL6a9qMjI6HdFlG92SwSVmHb9tK5dtFetV+sTVqFfVoKfJfX0duiMnsT3W0fQF6qYrckMTXEdvIaO1yNme+TcOazcGb8tcRq+A1Dv2hP8oV8b2gMgL2C/srcY4sx6hpwONODdyMPXQpky+VWwAgsueXUc3kRUGodraaRIr428HjvjubTH0nTzcbvl62BT5Qyd6oyPyX0J/4Y/tocvEPrQpM2agVRU/rjpz4NHJ2y1xQVDK0AU6/m3gOxB6hXHQZFy2ISM0B4Q3AAmkHv2Zm33YtKm1SW2adVwZ06Nue9DbpVwd3TtsxCbx6TJ9waU8aDbmU9bFTnwN0raKOSKuxHjobCU7YDVssPcYr6y/K+O9EWfbyh78dtl9C67BV1UKiCu6A9LBz1794N1liyu0iYFtpcz8OnTaHrISE0Rol+/h3/n9Eyirudh/n5T7l6WBy3rW8U+3qxPPK3bnHebAR1e6Z+4PMA3+arGrguaeu6niS8OfG7gs27ud5EAn5tvwx8OmDT2Jr0jGJ+536Ysw28pann5GRpm36YsNtnV+etKF5/Gs46HPIX3ktBH74t6zoXOPc/rDlzIQOtsqbI09ndwLxK/wzzXD27Vh6zRP2n3U+O3TrVmBa3iwOf+YAgc17ECeWpNb6eGbr9QpX/3tL9KJe/dpVrH2jHmK3C5pI96d3FpZx1dy4so8LOLVVPKGXuDy9iq9l/r7TXVp0mNXXYtD4Kb76V7ijItwso5Rfdr01f3Xmn3S9XFV06w2fDHxgPX9WZgMbmHsZp5r7iRZ67VrxY670wN6aV86Jp/oMbTTgIdXr8OqafxDjRr1x4zB+co4WuK+UjVJcCWm8bMRC3HlH0/YVhV+Bajf8UwFo2buqx0HQv/Eudc0N7mkjZ/ICY2IU355cwXvp67OgWmHroM3cOLeGprWZq3k2Mqc28BrHNiWYoeNjdqvjZxT1/D/CR/cSgfPV19/zZHgpsh+n18AhSW25jerH9++l/Gp4mPGP4Cgum8Mw6aVn/aw6OGb18oz5qU2taVB0dUZ1xxSLxxUT61xsL/pxHgtaspfVm5//UrrZBFGJe9zrplflJ3erbpjzP+wk7sAABAASURBVF+TC2WI2l9eqe7v5Nd3esfhKaYKe3T661/16t/+TRtGiSsK2zev5Gf6B2GGjIav5nsORJ/0MJ+YSGfYUYyBPXyAOai8w1Cqg34MPg9yfkXCEZTt7aN0vwhGjcse1QuHnQVvbEKcgkTdKMlTFYen9Qq7r0/w8xAKUYd3Jhnyr0UuDMYAbhgXQLnoX5B5YXFY6b+nvnFK3+5O6ZWQoWRMBvE0SQ/gzxwSXzYx8tLdouskmYNvsl6ZhBqRiLfQcADcvZEr2xATexInkUDb+4vaD2fdz3cSPtfpTg39c5s0c0N+wo7CdnXiJ2kTMk0lnypatGMfbYOPDxP8xl7b43B4HBDTB4mm5TTk28hjkXgkBp0H0+gxfQgM2UjOVCyjFGv3QmMhYRJ1FsY1h9swGP+WZZKnJiHTmJQJEFsDkRNIwufmFHsuPNRP86yZHGgsgC4UHBBiIPQbMYoJKzZm7C88/C63cQlPIIvtdstJGznw5lMNe6gEs3KjqWmW6McbrfEBnqqmeVlAe/RRUa7gI3vGNgZCB96GTvsV+3BV7XSnzgKzschukRvkjW5lwV0TK8r4O6GrNWK1i0BskQbb0SJ+qX7QweQAsQ7ojL65OdAYH9vwf4CBfPFV9E/kUGNcUjd98Yni+XPF3vS7FT5sPBSuKup2qHcy24rtV2K4EbOxaNJV5F8WmokYBRp6Bhf06WtVCn1iDfmwla9UKQblqNNQoIhLY4xSxl79yst+IftXytgHIgMZ+DVCwvcp/Bo5/xxPInHAPydJ+q3k6F9wHZEfqg7DUw7Ev/rrsOanyn/UpheysuAe8CzmRT9r9Id8fib4RZWXIYvEX8T0GxBFV2CIihEHDMSfX39G4McRSL58CgfVP1N+KvNl+5+R+0fmPXwcNmbujco//nU8KwzO+icEDQH/M77sXx4n+5fT/iuil/EO/CO6ygV5/DiA5u2T9wj/jnlz5HnKm8pbEUyeyzflefh4vi3eF24Ev7iwS/b+vvUpk+k74mVbxTPzwjtC3lcmnoUDqYsrtHZiRIOP/aHe81wOjOdtNlqymd149i9i11oh9wMtrDyX9wGp/xTYH/OFNhspKxsgeR9I+1P7g7M/8KX/gPSlntIOTUDjNSe1gLhCE4g/NJ8/U94x4KvW8Kl4X7kCq0LbggMm3ivtXZK9l1veI5Fi7+3EZSVO4QP90Sc427L9jLdr6DDxDLLoC10g9QN31NMODAl5J6ax16nwCR+F7IHVkEvV5kvWenvXyhjmHTLvaQdP+I56yqoJFPmV8Wdc5vhf2Mtzn23ZHoeQkRl6G1psgkmx17YgUq7kUcpAISPvq4HIzCFlythzyGm8s13ZEIs4a/8J795fssG5ghrQ2Rir1jTPy/AREweNZH24uq7srzTGemol25qZC9lI2/AxPB2FGe/Uw3fF7/RfiVtoW+186W9FXeZH+Etc4A2PsauqKWuM0LGDZOhTr9aUd9Gkzor86JyXRZV+Wbni/4Ivom3vOHFtbCAu0FKVjf3LPA7n4pPtgYsvgcg9s7+xnE6qttsX/Maewgqkf2Iujw1o4pf2sBnnMhaRWdjUb32REfppnrXMy7OuxGaX2yVL4UmsLuxbiCv6ruxTxFea43O0oydjf2LvJf2dGG7EemUOLfiJRKzZ15TIef/urYSfWSsmxq61Qp8FkdjGkBU/9dF1x75Vuanjc15navjUhSpF97Sw+Upf6kL2YB6Ku5CsEMbO1hg3eNMfO1MmDhMxtK30T/OsgL3PBXtIUCe/go9u3a7MkVTtnSb12BB5iU/W2ugJRP9GroTGth7Zr4zM0FfDrhsEh7Jh94ZPkZNxuBJTz5MiSy7Chf8RBkzMtcQ6sk7LwubyScNOW1d0PrJXuMKfNSP8K2MTuZm3kJDnqzb27GJfZ8+ucCd4RMs283HTlbkc+eHfiEViv3HomDGTYJDQ2UYuxxa7JKxMaVu2Va2Jb+WKnIoiGqkHYvNETlQ17FmVemycGJ+DNmVor+RjH3m9KfSpxy571xV/wxebs0amr8do9H36sUuRceBDF/7wrcQv0NG1MR4rcUw9tKjCzo0xiQ014hR8+vvQ5bEvmvEL35k9ytRjV+gi73qLa2LWEh+E2vChJ/2R0xjfva8Yhyt6VnT2AbucTXbJNvaIMvWS5EET3yJjIrafwi7XylVVssOjwddagd77wh8fIOCz4+i81bGFxbDghVFHb6uSvbeqWsgHbMQmsuY2o0jQSMnh6NCLK2M2mohIHDpj4JufHRmB9NvYTCVt26pnvZ14bDouG0E07L2kOj7R05Gd+Rq7EqPRwVf0USCzyfYzBGc7BTq6WmNOYlMwdr5H16Dv4AOFXcGmnvJTsHe+9F9v+W14ZvK/k3sL47eBz1piebBX4XuX7JS7vx1fkju2B/7Qm3kvro2xosDmaayf8bmqMXRb0My7aczjRt4FH6Rd+MkxE3nZpjxXMHToSV/Hv6pSYctE34V97X7dZdGlwg6EyyEGQr+x3ljITP4PPaVPr22sM/iEkI7NkRPZOaTKmhb64FIGIndF3sb6lnZsSmlbjWeGqqbjsvd42ZZdY82Mv5nz87JoXmZdc+5Ef3iqsBV7YlNkWQ5atgcUsvf4euBjC8sfbjM4YIwOmz4+oU2uTfDkfrYxpjm/uPBskDWi0PXEmdPj+7fE/CrIxHmqaiqt/arpflY7LZQnzdx381u+M+db7TTLrSR05JCSM0h97sqBJlTjsPGJc54n7g/RfX26cC70qPyF3yvnT4sX1dbki1Ss9bUy5o80OHit8yY9XmXKutJPs4DGeVRghe5+PilnaRfkCnypyTYm3QDciXOe03KnM3bMec6hf8ROll3KOD89vtcddE+cwT0Sl4z/spwGTgkvdBn3M3rSN7U21sjk4pKx5J6+IDu5g/LBcj4/6nw96w0xXrmJ1Vx69devlQPjNjdhxj52jLnIvXc8h104hC1s3ujk2E7Bi3YnNrahx2Y5KnZI3kK4EqDOQHd1veP5583bN7pcnkbOXbkn5J7dmUvff/sdzwWPWvC1wwurLozDw92DOvPp/d/fKHGNTy70IPOJnHl3edQVHzo25DeCe3UtnHW+X59kfLmydrx//46x5RC5SteyztDknPYeXeJwfibJctCc/BY+zJxdTfcn+W7WO+ZzOQZdpPObN+nnpPkr4GsUPUgsCusPb9Q4HK6a1EfQCkXSE0F+/+Z7dezNgdeFBO4E1CiRMJSJZibs8urVGOzt9mB09/U3uvvqK3X6xE04wb6yaDwxWQph+U3klmSX1Fzql1VnAnv38CBPkxoDPpEknQXh1Td/gajp7fc/QG2FN47m166FrVlsQztDv7x+rWv8Ab+ht+ZF8/29Jg6gCz3EXL1Zd684aSfgV5LzzASyLeHXin0dv5TAc4j2yMn8OcEncUM3/eUbNQ6G+1R62p4YtlXLX16rvb7T2qROIgx2Yvm0IJOkfkIOwZHKujJRhB0n7Mpk6CxShb+JaZHoVU22dSFhZxYHsSgUMc5NZMSxNYp10JhkmJATfSjW05u3MvzT6680QWdb9/jZeRHYsMvg7l6/Uvys1tRJrIbO9tUrfDqpLYuMjTP6pqkRxwttqXOoG9qM3zzNqtZAEiXiNcHfya3AwoP+koS0lAPhjF03jYD2K3QbY9MiQ/SBtvdStFfGW20SShTagLg2dNimFpA2bDe2FjEACS0Pcsg1MtIOdGhyM8khc9ob/Z04pN6xPXEzfmpUPGRujBWegdokciE8hT2jHPrDHehq4Id+bMOAIGVbdQPlor7ddKY5wFn1AhvNQOpdGw/vKN5l4JdbKYBA6PaP7VHpmVf4YO9tmHVAVVPDtrg1cLJalUa7oAdsSoFCRiP/qI5Pjy+jRh86NsZjBTbo5NJGDNNdNmZZG/Q2siiTc/rcFf8ZCwVCG4B+xCz1wOf4gktfIPVfC+EPJAajRBDh0DNgPx/CpB1ohO4G9ou2cu3jRYRovKzT/PPz+0eA4egBNP2nRz9z+YtwGBhjvwCQ/OhzyBsTNh5CkXl3QObTRxCalwD9L/1g1sj5X0r/W9Ch8xeP3+HWb6H3Txn/9SJAroz8/Fz5W3jzObkvcb+Fjj+aDPx7Of8+Mu+Yb0f5UefeyDPCAQOTZwMqwVH8Kz//Al0E64sJmL5fZkJiY54/7J/nsa3iWWs8H+kfu2zL9o+Yoj9ge/SnHrD39o8YbojQ5LBi434TSPvW9fli5I15NLrBZ6gi43iO/Ez3xyjk5XaYeAQ698BA6oHIednWrd+JNZD+AGJuclPbofM8ugPvDuPZ+3gWv5H+giLP2htyQmrG7IC042dg5T10wy7bKmwKrhNP27LzEEq4eB62rQ6duDrt7cYX/hV8lenhA+/GnHsJYHG9K3yBl33hC+Q5f0CrZ7rQBsIfqCrZVgEbOl/2iSvtgL3b0rHjyvslXegnjrT38br5soc63QPCG7nxB0UDZ++y7J0nNJJlW7En7REL4pG6Xlxp2/ARr9Qphm8bdgRCGnz2CNIX3AEr7zcjtpRX3nFCu4WISuwLUP3oE974jEr0JF8kLJW92xB7d+D9+iar2JeAYPhSvJvVLcZ59y7a4ipwsZMqHyTSpgKblY2vPvKza2U/po13ViljOeV9vPb38dAfMgz/UU/sUt+wJ2UA45N0vOJew0azKzyFLGqMJXsM9NjmtW2jvfv6Miaxw9BceWfeyBWqw95OxbaW7CdAkPUDFDo09GXeDj2MUfB5zO3kdGuFTfn0IafxDlv4Mc+Tko8d+1s1Jf5X3s1phhj7Vso+RNlW6Hb6DdGbXLtcGtBBBmPs3YhpuCzjH9uI4Dt2pG9lD6nTDoPLbIQ+yi7oNgSApW/Ywf5N5KevsC2d2XO4Bm+xGXinTmzS7vibvsgN2JYjk/wLX3Az+ynRb3Ru0OfdO7wpQxPIfLti34ZczFW5CXOGbfN80oo826pWmpeJmLOPkzZxMLAyj8Jb1G2TXxdlv8m2zhzQxyaNK9GRtiixlN9YSl/47h/uFVnlknspvsX+IUemvanwIfjY24n1EImc0HVsT3vkhqGncRyExz4bQnDjg3PRGZsz7raVenCBM3tl4RH4yI4+2+jHtioFL65qjW8NX8O/ITdlA28bMo/+6EglslvBTyNzrdrOHx052AQ97IgvY47hUydWiX/mSWf8Slb2O7MZ3ImHwIlrPH+hvwPVSoX+Dj8VUd3jRyX45ISNz4xbNtF3m0sppQ69NWRgayvTlmQ+8BS4ifViWWalnjhZ0Ydl9IurKDt2DcAeUM+f2Gc1eCflMvKcfIutIGyr4zPVUdrGrpW6KJl/z30dGZFT5OeVeug2ygbtJtvUa5R8jfqxrkysccLPHfR8Re/KPIhfz8hRyX1QmudFE3tbe/wKsTV6q9qo2x62BBk5Hd8DadOVYtDdsa85YUPhe8D2sE8y8nf7D74JfX34bGiabONf7OnKZfu2LlYGjE6PAAAQAElEQVSag6axzvWhW7ShH2OxqbU2aPKVsV4Z/5Qbzxu5JxzxCW4lDqGznQKd2yg14rZX+00unco4jvxHZnNTazVstVPWYEt/OG1swj6bEt0lqyp+d0rrwiFIbDlsWJGZORQYdOgVV/C2ZRctVCCzEyvbHNZdMCv5Eplt1AcRXx06G92Uwp8in+3I+QDSh3r0dORu2BqwrVz2LqMPOWLs15Gjxbi2xrkH+MTS2Bea4MP3UkZHbiD4A0JfxCMx6MiwrdZuPjJPinZVU9aEyE8dB9WxL7buOdOx5yrbGv3SqIsr7ZXxbbd8sE1fKbroRtdE26MdmuC36IXeNj6u9G3I34bsTt9ua7iJKDZLloDwZv3Kmiqu1kp2MZcm7g3nIYshkPlZxz24IxvbeX6yrVZtgG3lytxLrkZuoN1saoxh+rP+B3/IKvRN3AODM3ptY/eK3g1YZXC5h06M1+5jybb2Nv2yXFYxD6OjqpTLLqU+wMV9cZZwpCq5JmRvsq2CvrUmupQrMmxLfKqalmlR0bA97BKXTSef+TRpa12epBOHbxdvunDqep27VNZEf1smeUbnZNUyq5+w49S0NcYTcOLips6c2TgT87nLTwCHlHXtur555JzsUU8/vNPl3ZP0dFUD37BpPa9jLl44Y0pfw5C5zYzdIg6qxlnclblpaMVlW4nz0MX40QArxb+Z+HXyZGENXeZZp+WkavgXu3i+WKHP/H7ivC/P+7Yl7G7EqNMf2KA5TYv6ZVOeYRbW0RPnez3BJeeM/xvzaUZ+wFUqoEvjHp167uV5pkg+pj3sgreh5+7hTqdXJ52nTToRV87bzLlcZ17FxWEXXdakhx9WXXMWxyH0+d2jZEsKCNsuym/sLvNJE/5OxMybFf9tyyW9efeDJsbsAfsf8uxj6e71A8d6u6zCnq//+lcty50eOWju3OC3K4yPm+rtpsbh4NMPj1rfX7X+xxt1xi3xu+K/50lGCSL3nGol48dDzhpf36tOs+6xpxHHyI1B8zRzGP1OT2/f6T1j0BmX1998o4evv1LG9JFzze+++24czJ9OjN0ZouvTe+VkOL8e3N9iOMm0UZ7//h0PKV2dAX/64QeOPLu2Sar/61vdcZI8nxaJk+T1btJTSfPXr7SRZCcSTGccSiIS1Psogv6Rvo1D1RUjlKtLOficSIA7DkYFjTpIoHPzKA46C7rlL39VTsBl6wL/FTB9G4evkXe3nNSqZGgHQEd2DxvTTkd0zvC0hztVdBGY6//zLYvXk84MPqwageFQN4eUEweWy/2D8n8J+M3TWAi2h4XD767GQpCgTiT+CZsX7O/YFNueFpKUDDMT6vy//652lu4vXdMqNQwxeo2yC7FYsGcl6ckJMPvHNjGXeokvaUZ2xsiEJdCY8Ibh/O/I3qChLSbW22+/pdEH/cS4XHn4nXjRSjwLmdH5xMDPp5PSd8beMwe4MEmtdH33XtfLGT9XAMGMQehD90ScH6FPYtoYok1ZvMWi1b6610JML4xpcqeRsJHZsLvQtZE7Qn8WhEzW9NlOgWnIQk8nJkEUYxibL7fxsHe68E8n7MaG0MGFBV1F/CcmyZUFRSG90VcRaRfxC6WVBSR22A77gGme1aZJAocJ2i/vNjF2G/EzMjqLRk2zAo1y4DI54ROQHIj88EdbSoTQtevq8X8gxTBtvHRd1bB7Ax/7Ibz1HkWkBG5tdOAIZEYs+IjF4GMhDVVkBURfJnkgeBWIUdm/XKUAUsg6cHTbfFFVxiBw44ndRmAjvsXNp+ANWcCtFFwDD0lQmohl/rTThm22By525OEmN5fUBzJf0OAMbsWSIP55cMYqcr8gqjNmn3Z1xnYAD1EpP/S/sCuujJz/0PuztdAf8LPEfxyC4SrmHCXV/5Iflkcd8Md14IjyT5Vfsv4z+Rkxz+Sf6X/u++NXjrFL+VPWfuTyTxH+2fdnBP6MwC+OwJfmXebbS/jFAv/bEb6Mwk/Vf5njdmT89rS/TOKvo7Kt1ia1G9g/50P6PwX96LJD8yP0jxCh+hzshNKnffr0guBLec7JxSfUuZ8GPkH/TNNGySc09o5rvEPmmbmqeBSO7OD7rS7eEy689F+18S5yiLBDc7R4fKZqPHU1TTyn5z2o8wwcoOtnPyvvjeG5clC7smmX9sF0yEhpW/YO0lHqo8v2aBelbc3LrIV3NtuyreAP0O2yfavtRaKQWnTCNGKR+gHpC1SZ2GwD0rbRh/95/wjtgbN3+YQE2lUT7yv2jjtoJCuo8AWOenS0VsPueU6eU6c96kU9hPpwOVUUJZaZE7aRW5I1rsjuvINsvHOE5kLMO4CTMv7YO+HKu2w2yMJU6Gu8VxX6NASFJiAV+Al/rry75D0+8pIrLTgOGTFFUAEGpIn33WpN0Re6DkFkz8ui5GGI8q72xLt33tM33k+DC9hWT2VMGKuqAVNEKVf8nZEf3yIz/k28K2evwbZs+NFXlNmwTn/GKptV4ccouUw1Wroi58xexISPtgd/6ldyNPhA7Iu9ed+MzPgj4tuw7QJvaPNunn47+tFCf9o977lA26SGyuypFHEXYOy0rdgWn2hil4YNthEyPoo+m7b2yy7ZO1/yPpB9pUEHielPfV4WPbH3c2ZP5cL4N8Ykvs3LosQVUvZhmPfkib3Ltz8tpWrFHFuAeeT2kMNaHJ+XeVFLHuCPuE7sxWTMLxzi1i3Ol8uTJjac045dhY6qUnxeP1pzSq012YnhpsS1qoEr5ZqX2LBoWuZxEJx9oif2aTbim6QJbSE3OhL3K5vXK+tOlWUEBNeQN5EvK3m7kXcNfYHEJ2MsdFfbbYCF/GDgkB9+O9/BSq7SRM6EL3bOy0J8Fl3YywmkT1yxhQHk00fsVsYhffHdxk9sCA2pMXTFpkDsiF2IUOqhWcnJxFZcKRO7eSH+2Ju5UK0NPfGzkN0OAD/PE1zRorHn5zJtIdrKj/Bxj+WmC/uhgTPlGXvDFZuujHHmq7gK/sR2ZU3I/LpiW/rW7aLIrtZUFXsyjhfGcsX/TZFzWk5K/Ds6ESU7FljNoe/4sAEpo5k+lyQr10q+RFdKPeOuii57pxFXbEuzZx4SY1CyIyc1yQ4t8UdF5LWW+AQnbOx6/+4dZewQF0T5ZoJ2gCp92btch51pB+ydP/VAbMwh10qMAsGF397p7JRWQ3cgsVkYz92XQscGrMPW8G3M0zbiuvdJlh0fjlj1F20R86uSn9EdCL/tMe/O7MdSvdGT49ovOzIjf4X/gn+bGvYlRp1YBkJpYhl8oBOTTt+W8YQ//YEOPr5QyCCKPtuyd6gq5HdN+JR1mgb+bqNfyDM8sXlj/CLLDkby+GGciGviW9hS1WRboYuv8zzrxDNB4tmR1WOERD9ffGyjqw+e+BCewp6jHr3hsQ1Ph0ODVlzJ9+Qv1fGJfeFPrNFwo++D3vbQE5rIDN1OszEfrmr43rEvuCGMr46ttllf5jFWaYNG7pYCMADH4BN6EsddXlVTLttKfcRGGvvBkWMbeut5LLoiCBu3kSvhWZljK7HNHKIX+mPeOM0BiBllZGYM4rtt5PQhJ+2xHlyTQ1GiIeegTyyiK+M0cf9IOzzFGIjLNv7nWSjzMiZugx+0YsUAx++uVjWeXRtyqjXuDReduS+v+NHI3c7NYZ4XTfOk2HTh3rSylqHm+WMjkU/0z9CurGc55EUz+Tlp4p5xELdl1kR+bYk/rq3IurDub4xbaBr3hRX+zr3HNrE+4ocl0EQHbGNM4ozjh1BOqXF14rjKZSCIPsY+8Xlk3p4PILbGd7dSb1afoJ2b7jgnWRfrukj3f/lKd5yVmdjktzoLuhPnaMnHznwd48EafyEmG2O+EbMLh5RZ+zfO1Nb3T7oCF2ClnXrjwKhtxfMMwKHg6XSnhZjNauCspWbd0Z7azDp/0RPPH1fGY+gkZnm0y59Dfso/yLpfVBxUa2lSbLRlW+KT+/slcWX+i8u2Kv6m8xlKC/eTPAMRJL3h3OnMc2Weqc4clp5baUNHyy9fMv4b+kMn+B+hW7nH3d3dj7xIO/l45dkgeiPzSmwS48aYFrrjwxPxTz05dqa+kV+hme4WbdcNyR1AQ5eam6ot6sTPGzhJM+vSPed9dzwrndAN+zDJZgxpfPfttyp+SBWo+TQxvl13yH86P7Iun8fa8RT7eb6DAgKUjYr0BC5jcofsoev0oPPjWaflTvlt3coAMIbru1Ub4NU8E0zjVRQTNOPrTKxc4MmXaSktr+/U/r9/0Q91RtZ7+B55TngaNpGd2N+VuF84433z7XcigTkPn/XXv/1NRZ4VzpSfVvVlEj2qahD1wRS3JyYqvsutdPq3f9P9V18pk6jmWbnyAH399g2n2NJrTrXN6XVngqFZZmCSyJ1EuZDIIokfXn8l9EpunJA/UZpJu2glEEluETyzWAzA2RDPD6+1cfj8xMR6RznssfXuP/6uDZkXkiW/oXxi8MLXWBRW9G3IGkHgBp0XqthhDqWv//6dnv6DYJyatv/1lWYOgxN7x0cOMpdXHPoySCLQHZ0ZgcdXbcSovTlrwsepzUpQk4g52DQ2j4dIfJ6+fa8c9l6Z9Ns3JPHbN5zIv1UnLhv2iitxWb56LREb8o9wdd1//Y3EAvW0XsT005VBvpDI1zfwMlDCvhW/4tPl7Vstr14rY9HjHzAzJiZJcmAr4oMa+i+o2FTwBjfQXcR81rwwASCq1iTkGn1Dzbwoi/QTkzwTYciFMWUlJvCX2lhUfJX8/XsZ31htxp8GzyKSyXfhYY0BUuL4SAzyIN+wLweKwW3xnUU6N7QN+/XiSl9j4SnszmQhQMRqVWuMA7QFPgtBWKxSbHM1HZerFH87C0vGxbJy2eDpO+PvmoUVWRsxb8jrOJ/4hbeDT55lvDbsXIlFDs0jI3QHxK4NvtCMOrShia/B518xBYLbeYgM9GkXMWVwUv0M7Pamo5Mzhc0qQ74SUjKGMUhf4pAysg1NZ3J1fI49/aZH8B00wSV/hHgz3m6JBw0IRt+NJ/zxITe3nrFFLiQfPmkD4bGtnngR28KGlTENYYFvVai3gm+FLjGM6EhsDgD1m312/2/BuUm1S7Fzix/g0g504kTz+ROc8GkH0M915KWO3QjSS+gvcbB89IFNWVg+Qv4Xagz7/wvZ+8JUY/sBL9D/jar7nP1v5NBHrhxjl/Kjjv9JDXJYgf9JPv/p63/pCNiW7eFD7o0HDMR/0a/DB9vDN3svD/wfwi1swjgN0L/w4vmn88w7IPXPwD9ijX2LbZ63PsNYPMsFWmuq1mTgM2T/6ajOs+XGM7Fdw5a0X0KQW+JGvFI/+lK39xjkmdne68EfYO8422pVss0zad4JusLT2v68K64q+m7lePfi/atag27H07XzU7Gt8Nof+g4b+81OcW34ZnvwBR8IHV08Gu83rOACNu8G8NpO94CesYXM3nHW7Ye2B4W08s6DsLEZl3eQK+8UG3yRGRLbyvthQQII6wAAEABJREFUw1fdro142rsEU8b30Nsefk28T9p7f/psE4fi3XEapW3KwB4/u3gdv+oaW7RfkYfp2LUC24AN/9Jr77ItfqiP96Z0YLcpr7xvhrSqYc8EFUgQeS8ZMRnNjtt5R9xoabzrpf+lbx0/09mxK7KmNg0fsrEeuo6+UfLuYbS4dn92XFe1tsMNH5+yj5GY5z26VWmCJnjhh27XaI8HksgTdiYS6TR1bMYuG43wZ7yu2TvBv9i4YeuK/w1bA3ZJ1rjyfhzZ9o447LStjTkUovTnt0Dja0zIO2bHz3ma1YjnzJ5FI7dDt8HTkD/jQ2Rt6M2asWFD+pNPK3ZdoLu0rkuTLktjY7ZpPU3aWiljGrsyZpEX22NHFXZTKWyjwG/GCztW9hCCW9FxZq/gzN7Thc3VagXNNuSFfl4W7C2d7k64b/rgx5ZsGl7gI6oD57Jie3hic0rbKVTYsDIfomvFNyEpMRFXYnTAdnvf3bAvG40rm6DTPCnkGZvImIhb5G2MnbgSQ3vXYx829DEfl2UetrXWFB+v2BDbqrVxuHBNDLB7Rkegoze0E2Nebmoq5GyKnIW9KtQpNAERgzzrx5aBZ42paqD3+GQv4rCx8L9VhWz08xWXlJzNGKdjIhcadsW+eNNo20b/CnmX4b+wiRxZC2MS2WnL5uOd5lbPPlNoIrfAhSdyRxs59s5z4FdyIBB5tsc4ZkzC06pUJieIDUp0ZR8q+OiPvBEL+hwaYhJ/4kf0pq9nnCxFVyvkQBP+xHsmpqGNLNsRpxOb2rajCugDF/pAdFR52JcORKUY9rWMmYq+Lvug2WVqJNuOX8m/FX+v5MK2dmWs7VJz01QT8b4iYxtyQxfbclAXejtyV/rX0R++wPCtlehW8jQ+h34ln23faE3fOvIw+N2fyEuubsiMffXss21VRWaNsuHfNM3UG3oM3W5j7Ovk3sbacCWfbSt09q43fZ1ARWdsC51d2BI/d19WYtKR0aETV8rQUeXTASFz0jQvsiPX2LuNOWRkVTXiFh82yit9qwrbB+Ptq6CJ3NZKdkGz4cMuO/jo22HTRO538mZlnALp79hnW405rdtle9zP0uzYnjlXhX2I7eRkhj1+p39jLDoyUu/QpowdqVc1hTb1nsMk+MtNjZiHbiU+id3e3/FxH//Ml0BoBmDPKF982VZj3BK71tAj4fuK7xvryqKqAiPaKMUI2+Asu8BpXKmPCl9VTXb6TWv/GNqN8U8uXMnr6y0POv4GH/tXYtnxO3CFJqX9QcbRjs8Be+8LPhBN0T0OrBmbWD0okBlD7dEasQl94VdQkVWMSeIUXOxIGVsD9Yk/4YnN0UdUyIUGTDQNiOeGPQcbsdxlN9QndpKJw0Sss4ZciUHH/9ZKuVLv2Jp8yL1rIseqpp0XfEUxhJ0xELmzwm9b+1p6UkOfbfxLfm+yrapSm9qo29bEuhzchA12CeF8uoKL37k/d2zS7dpYS/Mck4PCoGwP+uDSThw6tu33WcvV1IALfEUJZszj5P2V/I78qgordq7Apn7zZSWHN3IEo/BweClNpeLeV/jQm3SdurZZaq+I9520Lpu8SOmfG7hNajJsTSIHTJsMHn+SuXGvbpdNdUbnI2c4OR97804TNOv7sxYU3E0c/nHQO9eEjEkbPB27l1evNBOzp3ccBkKr8HDu1VmfLeYBuqq1MRYT94yNGF6Tz+AbcahGDlDffUQ/PhM2CVvv718pa7xs5VwmOZcD4S6pWqnhe2RGV4dvy9xA9gw+eXThPGt5v47/p7beXrT+8Kj81m0OsiXLZVXVgOTcBJ9t5YrsNk0y/YHgor9snRnDRkxXzs66VrqIPX7NJyIKfegiBckql+wmXVZdiW2ejVpNmtus7enC2SeHqTy7/cChtWTFng3auZ20EUMGXAIv9LqcodPrr/+iCf2tkCsNklevXyuxyFx9/+aNknt0ccT5xFlgl1W6O90rh905/DXZUO1OF2JST1J7arrzJHEQvF4794dVG6V5rhex7RmjHMCdpFf/9krt60Xbqat7VWFb9L3mvPaOA+2M0co4bOTH25zFMQ7509U5u6wTjrd7pOyjrPNsLX/9SuP/1gXfy+rCKZx4AtrbJz3+FXpw2qT8GvL6aqFi5T8cTn29J5h3k+ZvvtITymYeeImAAjkJbzyY3IF7enxUAr2h++4vf5Ew/MxJ+YUHaBp6y6n7+d0beW5asCW/SbzA14C7u0XTwytlcJ++/2EEMgd1eI+aroLmEVmP7x9JkPMYjInD3vi1vLqXcvpPsN/98FaNxHqC9u50pxX69elRj999P+yNj/kN4KWaOn6uzXp6/04ZAAg0gGSbSFYtk+r1vU4cIF/fPmp786i6X/Tq//xf0quTikVty8JRltBnJuB8d6cn4rCh88JLwALNSt+Mv/Ny0oSsBbtXYlJ3syYOqdvDSRnA3kobsjasmJZlxKBoE0YVuMSzY1uqnRhbVj4KgaRMWsvU8KJKfYKrpW4ZOTn8tmmPIISMhkuVWCBv9GPLmTFe5mWPKZMEKohJRmiy6J+I6118YdzpiEAJ+YXwVqXEP3gXuUZi21aSNXAlJisP6z1Jj7ye/tZ0BrcyUft2VXzb0r5eVG3Sxg1nTftCH4LT3+aJSXTRCs+yzCr0Br8hDxIW/1UrfuzGScaWQGMxbcTWFl2ZCZLtAeIy0InxccOwiSMyg6MLnvEt25pYJKZ5Vm5KHV9ysxG8PTlBeaOkiFQAmo2JmxsoyPGxwVOzKQPYSXP/0G7TpPgaRGfCi7iljgF8rHiQ+bbSty8Kq2LLoLl92diKnBm4oX6yCP9K7KP7mRAZKJSJc2Kd+nPf71Ex8fiCXNuKbYnjlljrw2XGK/ACQzWyAlQ/+0kUPwcvicN/wEv8H78ezw4rU/8SHDR/pPKI+Mvyj2TfP2/Lf1/PEpuX3h314D8HycvP4f/E/RmBPyPw5Qhk3nwKX6b+n97zaaQ+1/5HY/Q5GZ/D/ZzcnSfPj9frmU2KC89yeRvY8fvDZ+o/J+df0R87PoXP6914Fs4zZeAlRfBXNl/yUh3Yn+c2dZ63D7qX9QP302VsOmL205T/aK+dO9gHrvhz5d2kqsne++y9/EC112zfaGLfl6HxPrrxjL/yPA+LNJ5nrVzBp0zfhfeovHcEsgm/vYiZbaUdutDb1sT77DxPKt4vaILebeiMzYe86thIF5/aiagJnMnFlXeq65Bre+D0yWV7YDrvOalUlabWBojLwMQ7yIQtrdWzDNujbhuK/WN72CquQ158iq+BjRjRpaPvqOcdKGNi+yOZV95nolu8MY33UMbtyoYWAvh02PN+m7yhevvYxoamXNvNJ9hVrWnh/bjwbyPugYn3yuhO/aVNUuzYfbU9dHVi3g952q+0g6pqsqGvnTabYdO0qODdKTXeN+3ItbJhmxzI3ImMM3nRiHFobSv12JRxuNIXmoC4bGtapjG2HZtAPX96jJGVvZt5noeczNEcfp3ZoBvvuhbv7eeRF7aHbxO6W5uUd2PjR+qB2J92FNgwpgJE9um0KH9qOGMz5PNOn/fPyOpb14h9K6WMWZGzLMvYGB38qaOzs7FX2a9gbDubfxsbrZ09g+amOsaKeRXfsrEcf3QzJbjGuA557GvYlr2DjKFJEYqXn07MHsc+z0WJcUteA9kTmOaJcbqOmIQnfvQYn8ZHEOGSTfxe5HTsiy3zvPs5MQaBZZk1AxPyV9bOK74uoSEGZ2xJe5rZk2CfoZApLptxPi2MSRt6QDFm+z7BhL2JTSDmXYl94h7d08jpbeRHfDuTP4ErezEu6/7+XvFrQ1e8CC50+RPSF+5fjTGx0xONO5yI7UyO7Pr6kL3Cv/eSAYkBPNFTjXEDfBu7zlzLmEVfQ8YE2JZhzthlTUx/bBd4xSH68lmIT+wOTWJkE2/6qzXIOmN1UXQ+jxH9sTF6inrwAYjx+0Hpi13pi/4rcyI2lEs4FZUyi0X6AgPBl23ZASkyYleALjlfgF2o6QNoyrYyTskxqkGNva/4msZGzDq5WNVGHgY31jvyAGaCKg4D18GTvqx/Ke1o9NCT2IS/FfanE7DpJ0YRQE3ODzjb5M9V8zwB5GP0QK/RX7KhBOoTWcYvY+M8LTqxhzjPi3K1Vvg3DVkL4zSRd/FHXBNjPCPf3nVmjALxL/5XGSrJ3svkUlXDvnXEIvUJeWIsINLLy9iTvuRkYriRX7YH30GX/uRx5IT+wFcVVQ+bt+xBjThJtonnplythQbNH/Xt7YLf6E9X6itzeeTayMfQbMg5Fp3dt8i093poJ2Jj7+2OoMfxJ0l3Hhs78Cf3BdtKXlY15erJFXB80iQ3sBe2+BEI0jZxWMe8mIgfTdC7LiqjLzan/gEQQpxbqzGeGcuMXcbrwl5sVWNqXAeIa2XeZ6/8nL1wxjFjClq2GT/2dolJx6+OvZJlW0Xc4vvCelbIE5ddaq1khyblDnQRw8QxtfTFp01GV1WjL/amL2VXcBPrYdaHXaeQu+8zDyrssD30dOwKLtBv+EJu7ntZn1Im9iiBPvZNSjwiv8NrO6zEaYakE5OVchtrUCMHquKDRpxDaO/0efaJjMbaGnyhs6M/43Zh7Y7trdWQl3h+6LuM+d/RHb4DbA/7MsYnzi6WZcYG9t3Bd9aVyEsfRLAYG7s6eZX7U/yLjuhFCiRWw/aJ+VrYUNU0zQs5dNWVe8eFNTJjnbVGuSzuZYtm8itrUiDo2HjhHtMYC0FjfBzyGnEEV8gNiE5XSapx0HfleS48kb+BzfNCeLFYj8TmQj4Z8rVfOQGBgnpxRlKtycgp5lP22nMmlXOcxllP45ynn5r6XIB1ra78yWfBK3J9xc5rnjM4fBQHvPlTzet7cpf2lWeQ69NZF3wP3ca9WthoDndnBBSHfxNlDgEvnBnNy8LzFuMEH6LzUX6Z0jVrZr3MmjlNi06cvXSec3BC80J80RE9GZPM84WYDxqefTp9PfZFJgfH+U1RcfB45VkpdhFCPpaNN+RRYi9y5IlniSfm5QX+hXs24dQggk5ciekG09VdG2MyP9xr5lwLl5QzxjP8C3baMAzQOANqVSM3M9atSo/5xUL0IVJFOzMxf345z6tZj4v4pG+Ls4xVx0bbmMJ4MITreeXg96wf/v6dxniHHiMShyJPcq6UfBznVdh5xzli/FKiC7+NnChgPGFLbXRJloDIsa33j+8HUE14dBzEhmZjnuh2nRnrC3n+jgP+xx/ecaTWVFd8fndWf7eJ1ANnzW1Sw75CYDR1YtBwvlgT59Oku7+dpP/zQZpANuHbit6VY8bHofubf/ubGvE43d8p568N39rcVBsHaI/ffq/8KrkanPOUQ2ftCdNVrSGoq3PTWkgec/B6ukoXDimTyO3ctfz9Uf39Wf7hScvVWsvawkfyNgxfKTcMDUwYof/4XibpE5R7DkyX1w/of6uVRf/08CAbF+dJnqzlm9e6/vBGbrXjTzO6Cdg8gYAAABAASURBVNRp0fr0Xq1KJ5KpLRNO4zyTsqA9w3OHs/fffK0ZWRuJkJeQwvHIwjHNr1/pFfrSV7Cu//s7NZKwMXkyqTdxEZLYl8G+cFh8efN+DMYCXRYOGRpi05H/9O69CsKgMqkeXn9F0Be9/49vlX+XkEPKKwfM3VDwYsGddI9rm5TFpKo0zYsadneS5MIkXxkf27Kt6KDCAnFRrjbPymBuLLAri9XE+LQ2jwljW412t0YpdWTPCn9gS7twjkTCdTXiFp/lUh5wZmT39OFXx9Zmq7Um80NFidHGwtRZWOiWGGPR5wqFUdex84k82nR59yhlcWFBy6Iqri2yKa/kBYUYvEHbaZdrtHGYT1c19LYa9cxr1ODLpMRIOJhyxYgttqBHEBSxHPZit7jsElapTbMcaJNsy7e+eZmFSWPRcfqqKXHt+E9Fdig1SkcWIFA2X4yVaZhADi0ISt0sLi5rCBYXtLYJH/5QKs5AmDHWpxf2x46qCfpZgr4jVy8v9Ea2bXVyAE2UzFViEdrAII8NqUBg85V2gHpEhu4AIdOGJh3w2Mimnn6a+ye8gG0VP2YMAh29jbglZHFtAH0ZowHQhv4DoAcZ8U3H9Wn7wP9ciY1CnCTZ9YEaeRnHjTnqm819GPiB5EPtJuAZkfYBz8hbhcHWS7ihU8TnlIFBgozgfgQh+BlgPDImvxp+RvyXug9Tv9T/h8SPWH9i2YH7UvkJ+W/WPAL4pfLXKBqyboyHP7fmxwX5diAG3Yv2gf+5cvD9HNFv3P85nQfu0zIuBX5jE/7V4jrz+4CP5njWs8A/adAh+3PlR/qw49P24MGG/hPwT5qnj5bQT8f4t2j/WgN/TvcvlPtTsUvfLxTz25Nl7nwKNy3G98BHY3Pr+7VFfP0c/Fp5v5Tv0Pkp/af4T9sf0/NMxTNDfwEfEvdjyl/cYk75MyBwu+xfJik2hb4VT1U866T+MdBCZv8CHFqO/k/bB/5L5UH/s+XItVtijeT6mGM8899Qn9N161Ke6wPmWS63wwN/8KTdeRZOaWKSeiDtQOqBmBAIjgjtxfH9QvD+LLk/Ax/dKTu5kDJgW7ZTZfi2UearE/OULyG2/0gfBPbBT4xoHx8yj2mIzBgLdB6qA+YRNzDeo9CTZ9y8A+lmV3QHtqzrCNv16tlOcdl+bqff3v0sYkv3+KRe6Arsdse+rj70pD7IxlePHcCzrIwDJJg9+seX+b4BUvAtBOBunw2evKdHlh3CvcP2sNXebcwYDlreOey9L5Tbzd+UmBLUgMgbFb5s871/bKt4Z9miF1kooV3sGczabrJW3h0kq6AVV2Q1eKiqQzPgpsy12we5UodplOEJfVXJ3vWn3oljoKamFmht9AeXd3rbvM8TqYSJuuGPnH7Tt5eWVRLftrE7b/edcsU+ckfSyru3bQ2d2q+Nd+2dX9BubOSelT2N4GwrJQOkvOebOVHVIOxo6aLzudyIW2Kw2z/xvtqwxsqm1YS9Rp1hUWLFPkHaqQ/98EZWoS8Q3LA1PAOssTaElzGKfVfe8S9sNBayo6MZfc7G+1UGF0h4UlZjnyBzJghp9w85KzLKwxL8sDZwrUqtilhd1GnHd9vj8B7WQdcYn9Tjc1WTbbY29v0Y25rYN5nYX6hWo69Bs+thPPA1epJPiW1VMR5NrbVR2h48Qz76bWs+ncBVUArPqPBlm+/9c8p+1XKSXHpiXy6bmIlRYpmN8eSRiEH0tGqSrBFTxjRhSbwHkA+y+RjyrmyQw6aJGAZW9nvObAyvGUN4U5YnXdkofnrPXg9jtMe1Dfm2icdEXVzx/6oVHeUm0h4dor2psfdkcIlL+gJCfuFPJ2bqku0BE7RURLdM3DbRqf3akN23jX2n80Ak1raVuNlWYpF6fiklBA3+eVlG3q/H/AA36CCIXYFqjZawdR15EhmRHVtSDyQvg0vehD9+Bh9cZKf0kCLMtzL26Vcu4pZN8IxFmoH02d7pKF0lGPFFSu4n/0JfAp8pjgwRlJncuzAeGasOLr+EOU/L2ETOWIavZOY048F4TjVpZTwn+FZisLKPmF8umdgzXZYZfV126PE9dOS30bnfa7py1XCsQ7uN+EQ3qrG9yfwIstZq5FPkh+eKrEZcK34FcYP4narRofAiqLP+dvIgdhd54vQhc/hHEMJDIdtayYHEPxvrG3MofTZWDNCgCd4Y3UnCC+uAiBsUmtpM/26nbjq2oV8aNK4hP7435kSDnh4VsuxKdeRYKrZTDLD3um3ZxBKZ1+uFeqlaZG5KLOySvdPYHryRveF/GraVtrgyXpnjBF0Tc8Le6ekan4nxDHQCY+99t2L0d3yPLCs/GnOgJ17Y1tG3Ddjk+FYV97knkke2mkvJo4yJoA9Y0kZ9Ij8QKVcD8AfetNuI14S5XbZH2Ydt0EQeuqPTPvoQyAcS6EuFPJr42qibcdjUWnvum7Nvjg47lgiaon+ibNi6qmNbYn4lx21H1I8g9mRsC5uz/x2YuCebtr3zhOZgDJ1dsj10Xcnp5F94xJV6cjF6Q7sR007cQ5eyquHHqpS2R5m6Xlx2jVYnEB3eNOzdltQD0XHke9qB8NnGrvDv9BmfPuR0GbltxEvjCj79gcRgYzxifzrTF0h9ZX0IxJfH9++VxNilp5dm5INgNVBL7Fqp05X99ei0GV/GIs+tNvXQ41fkR+6FM6Ai3rBomqcho1op9B2+jMUVG4QOl2WXwlvwTMMfh1U2sqHPHElfQWcgMrJWR8aVtULM/fB3bFhOC/omCRHzUpoAN6lhR8pNeNKQyxnWBn6jrPiIbjJsnPEIHdWQgZAOGMhcOXM+pot0oTzz7BK7ztxLzxy2RqxVUPJtq0UGrc55Bimj0GYu57xolEfM6GyN/Mb2hh2bpCuxeXzzgxprwiPnRzlEPnPIONHu6We9y332yjy4gA99oMpKnE7LHfcKKb8Mebq7V2K6RX6VGrrmedG8cPbG+nXNb9zSl1yx4bfkEhfPko9v8WBVYlqtgZMW+O5ePcCfZ7WzcrD68NVXenj9mn4r9sTO3Ic2xmZeFiFEaTfsF9fC81Ceb2yU0V6hy/yKLa2hnLydGceZM8XrRD5Cc3wGB0FYOXCNf81NJ3TMkU0ekEhaWDefOPyPHS5zxvgkhllzzSpisIMh7dxOrQkDz2/f6/3bd3r35i3yTvSBb7OurAeYoxPPZxDrNJ8Y5YJDytiI2mk6oXOhZt0Th2laJGw5YVvnjHTjIDi/Fdy5V2/cA5O/EEC/qVWXELxtF9a4i+5Qdnp1rzxLXBmX1V1tmvSePHj7ww/6/u33YwxEzLK2rZwtlv/6WvMqXUnf/LlhkZBXHiJXkuPCYaVQhUfKg6VxxMaBLuWwcH64k5gc62nWExPjDKgaQWnKr6A/wT+f7hUoeLNgLP/HX3VerAzOShlj345ft9bzFR0bNiQB16dHzXGKydJJ2vW77zGnc1h8lhmQvjQOnMWBs5UJueFsEr6ry/zkN3oT7Pxm8dNYsKTv//4tujqwf5LA81//ArW0wh+dKFEl4EzYFVvym7bLv/1Fd3/7i4Re2YP57v5+DGaSOUnFeAjVA3749jvl8HMhIhOLQgOWadGJJA5/ZwIPIch6f37U+elpNBn/8Tfe2zJLUUMilkv5iezTctJGLDYSdWOcpmnWPC9KfJSBBzaSL2MYAef4RHuDp0PfLxflMovGyhNiFoD8i5OVidET5wsJQRm/jQGYN3y8YF9gRZ6wJ7agSrFN0GlcHt8z4z21WZm8E0lYrRHcTTNl5wF1g/kYgXBUKxa6JPKKPESANDpsKix4Y+xY0GmNTtvy6C9R01STZuJQ4mfgJ9lNReyyuMMk29pYIDuLV9qBao2JSvYTn93OIoSbEo/GeG3g40PHho3x6jgcSH0jXrgBfWfR7Ix5H/Kn2OGSUdCYDxu8VPd+JqltJeYNOjGWoR/9gwMu6Dt6O5OeKl3g4jsyV+wPdDoC0V+FzwCE42NbNbUBygVvChs5VGzLNjU9l+Kyrci0/SO8bShun8gbQHsTvjtRhwc7qDkJDF6CJ3SEJnaOdnAfgX584RuGSPirX3DF5sQk41XE+yMWZNnYAdLeS6qf+aTvgHQf9VuJLZ2xT88B6TnqH8pgDwj2qH+pDM1/LhyW/eda8c9p/+DDj+UcfZ+WP6b8rTCfavpS+x/R91JG+I526i/hwKcMPuUBaf88HNQpf576t6GIrsDnpAX/Ej5H818Zd/j2e/hwyP5c+Xvo+0dkfs6m3wP3j9gU2l9qQ2j/u8Hhe/w66kcZ3J/w20TgiOnnyn9Eg23ZH+BT3s7zz6e4P0b7eChMKTZ4xgMjj319+DO1SRPvDbafzc17xgG2B52rnvtHBX9NJUDxo0/wn8LHRC97NeyRosMfk91aR3yP8oYeth31o7T9WfzRf5SRFUjbdoqfBNuaZ+I1874Ipf2BJ3Jso1eA1VqN0raOy/64vvLeGzj6tzzDHw3KjXcYivEpeKMjh7a2eYe7spFz2d/7sKcV+qD8oIHGi094A0GltC2nAdiWbWpSdNpWlRXbdliHP9e8KzHuul3bzd7QHv6myzY51ZRN//AHt7P1VHddICAb7fDmndIuTbwnVuXdsMv22DBPjhb1WBg47M+7YeddoSMrIC6XB1/atsFo5JZt8MWhzpOyAXbmnT7vMnbhW95hS9kHsT14ji/bg18KPnWp3ICSbX16TYzFlff/zKmFTa/RD5290wY/M9+C73xd2SQKT2FH3t3yDnzN3gG5EY60Y+/Ku3Srhl6w9G3oyB5B+gLZtBqxQ49l5bdA0zY6cID35VWRlU3ZlIZmXhZN8zLikT2jnnxjTFMGTuyfJPYXNlJDX/hNqJU9B1M3NicHUgrjV3zZGI/kaOLb8LNaKXs2F97ho2te5pG7MSv0VzZKJ2K2YEv2k07s8yzolcw+7IbpXbhE06O+sjcgrivxuBAnG8uAK+/r4Y+8GXmxPTJTXtB9zp4K9OGbl0VV5BjOTMznxjt89iEu9CN66On40elPOzqzL/dEHALZTE4XJOlWtca6MGPnbmPGP7n/iM4rc6ax/xBbAg3aK2OX+G7EO+NRLsYGX7MRzV7E3Gb2b3awrBo/lNDZYPLeD+T9/4xN8Tcyurj4MkWrpiu6gzf8G7JF6cig7Izzhq4NmsZYrpQrduE8nw7vVe1m68ALbtr27mO1NnxOPl8YiyNWGzkA6fjEhlHhK37u40qDT8YjdqcMJPahybhkLFOPfttQS/ZeNnIqcmZyJPE83bE3ymAklhAp9iTfkgvBHXaJq+SxvnVyqHHfi8TMkRzshCc6D/qCvjM+BEMz45d5kNwaceQWurJ3l3Fa5hN7WKtIf6Rbd2zmL/OiVpNaxhHe7CM6vYyZiDuiFT9exipzYYK23JBl9cumjM/QvcxhUWKTfB5jhv0N+h55QLlkWytrw0SMJvoSgzDGp/i4MkdSDwRveEgXmXwQ35HV8Zlw0oo7NtFfAAAQAElEQVTFkkjy8IU/AEJV1jRNyvgtzKXYFEg7sqNbSNiIc2KWuWAblOE5Kb+JvpJ7w2boHt8/kW+sT+jeAFRGLYB1fIYccixyEwNxRQ+FbN+gFFxstJ2u0Q69bdacy7A7/VfyPHrih0Ss47A06IOPnKom4aed/k0X7hdVBdXepjI+V+xKfGwrvAjJR7ZHf2OcMoYbsU9ezLf2Ms/KXuqIAbR27N8Yv+vQtSI3NHfk+cx4VmiQGH2Jc7XQd3TtYEf/Cu8FO1bZu35YRn1C35lDv57ggoyttumjwScyV+ZuYhObjT1FDCZ0n7N+sjYmBoHzqCeebehKe8W/lIF5XrSQF8EheviU8tBtW5F7YX88/qRMjqzcC0IX3bZTVWzY+y+DJ7kwsV5HVuhClOHrfG3Mg5TBX1nP4lPaGzlVjF3qmeexK9BvsejwBiLbNjGV7F3/lVwRV3RGXiDxKWIDenzsku3hZ2yNb6ODr/BHlx25nfyfB1R5lHesXw+vXkF5fIysQtY24In1PXOr4G+FHshc0ACxlyZjwIIkq2FT5lvW0xX/p3kCV8qVGATiZydOY71Chu10y7byE97wXciViTG0fevX6I9vV8batuzALl9c8TP+bqxBUvrwccJfwA6dmYfX8UyXtTZ6GvMBMcPXu/s73XGgeAIa9XZ/0vTwICaKcn6V5VNcyZPO+tuf1vHnm09X9DyyUHz3JH//JL2/6j5rL7LnaRlx7jKcxTqTZ+Z1jHHikThtxGoj9zfikvw4k++JDwyalwWbL2rMnxk/Mu9s9FFfkJ/nHZuxhcHocGNelpS/8lqnRXWH/vgCf2MubeRa5B6wsg5e40tk0Gcjq2ucUT09vh/PTnmWC71t5Tdmc/5V1G3rRP5kXmf+5F6WsXniLO/927fKM118O2FHHP7h22+1ZD2JLVURuQN641vHh8jdkZJtlsDYg0H0OWMIGN7N0vzqTpBozsAUCEn5tj3OKlbmzvCXuCa+K35eM+eBiVjkN4o35nzWgNgnrieemZLzHUmd9kT8YnP+2vH1flZ/fSd9da931cd5ZEP3zPg/nO515SztkbPQR+4nhQ1ZWxOrJ87RLoxp/sHWspx04ZyxykhHA7531odGNb+tfIY/Z2CZJxDczLJspynhy6jMTX1qath3ZR25cMj76uuvZOR+89e/Eq1Ec1P+kVdq5bM0E7X7f/ub1vzZ5rsTxEVCXkn+q9BAki26YzHYMFgIurDQJiDYRiI8oowJwgOySbIrB4pFQDvOZsJcmLAr9B1H75EhnNqAidNuhMsIebh/UDvdDTmdE9R379+qZzIThCSQHk5qPCi6NWGqqkp5GTFJetKkdt5UT5vma1cOO++++WYkVGxtJOLpdMdkW/TAQ9CVhatVKcHN/037+MMbNeQ+/ft/YNqmhl0NO1cmngji+a6pL+hYpfX/+VY6r6rWlGthEqa8w/fUVxaY6D/jeybm66++lvlpTMhOn5jQUh8+U9DctKGngw9d5EA+cIXgqibjt7CXuwzj0iSb2KzKBNqQaRduWhcSNC84EAz5ttWwM5M75TTPym8Lhz66C5mJZZ8n5V88XC9XxYYcqOs0aX1YlP+HOP+KIH+C+u6r16qaNBNDqdR5EHDDSsYo/8pX5EUn4ZQL3e/fvFG1JnMP6Mi7TFImnuIPNAsxcXjRryN5saAaPC7VMg8wtMmXeV5U2ExTV3TDqgZ9fEkcLjwIdeQYO2TsgjD22JFA4/YpfAidiN1K3Du5WPAkRjcSbeTeWCDgrVYaUA38ph7FEFaVDIDgQ9YiR7QLv+geHxvd4PjGxY7KbY8BvbYV3T12Q9DBdewPiMXD8Q1cPtEZH6NzmogLtgQXSGxShi5gO4VQOCB9gR0p2Xv/pzh7x9t7qS9c4Tsgug8QMTxY0j/wI754hl/DnoPgF+jYc/lg+OnSNqEvfe7q5KRt+hu+f0xjf2iH7gDpFgP49OKKT6F5gfpyFbczjj8mGB2gj5Lqf+NPZ778FPwurh+hTfmbK4jQT+E3V/ILBB42fIF0dN/y+Askf1j0sB3rUlL8Q58/if8YEcjYBf4Y1vzPsyKxD/zP8/wjj23L5lnrk/uQveM/Iv7DNzKgn8JudO6xqdlOobQDo/FH/IqZefnDto1ntMNW2zxK3p7L4qo0xk9coaMYn7xEB3qeu8HYHnS2ae2fo29v/brvD3btNnVsjSTz7Jj6xmZy2qmnDD7QyTf7gy3p+zkIX/FsnzL8EvzEoCg7z9AB27J/nM+Cb2VjI++gul2RkWfW4tkccwbfhhzbN4oPRWgDwaTciOsGbWBvYwid9gfdNnV19UG7qao08T4XMPViM0U3VZEhLntHpB0A9fyx9z7782V8s9GJM9PUhj7bo9TtKnwNpBnbA2nbO9+GrfZev/J+kvaGn6EPbLf+6Apc836OvpR5J9moh25vr7J3W4PbyIX4FBmhveY9EnkQEaOu9IcuNAdIHvbbvFPfZIvr6I+s8W6PHfYHXbZl7xCaQGI+4IavxjtPlQ6bIzM5MkrsKuha1ZCDSlFRroV3zEDPOzJ69z2ESeHLu3doAgubVhnzfpsTY8+EDtt8i/0H9k2wochN21qJx4q8QmcIUhZ9M3s0AXunubJX1LHvnk3We/ZWhm/0pZSsK3sVG2M2sYmatriygXdmkyz+ZV1o4z38FnPiGhs7e1OI0ZpxxzfYZJML2BScbW3otfihbltUB+7M5mV83xjjQOEDYtWhZwqopyEp+OQ/VVgtu9isnZUY2tZ+WSYuLsPax5yZibm993Z8C8SWQLCRv/vkISshj8rsqZ3YyA3dxB6PfRMiqWNb8FfWhQubm1uYwFsePiVm6QtNxmWaJlX4IxhoVVBL8Wle2A9CTmgDsSf48NtW7BdlGMxX5JzZa8s+YeivxPhC3FPGztDGnsiInbAMPbbpsiI/fCkHDfaEJhCdKW0PHohVrVF0ZW8yvoQ3eSAue5dHdchu0Nrowb8rOfn+/XvGaBkxOZGL4c+BSuyLftvK+EVe5IrLtmJXIPTRG9jiJ7FObBPz8Mc/24o82zquam1UG2W1hm0FWJFH5Vn+6MfWHGgPhttXdA3aWzs22sgH0hfbbOvM3uAjPnboUgbic/5MZewDvetMhThHTvQHqrU9J9KHrODmhb048PGxGv1AJ7dsK75Gd+LUkRWQLNv6GCd1eIaNKvVbzjMhZHGRu/ao0Qgt/MQ2soNo1TQxZzb4Ut/YV6ya6OqKXNuU/VmnvbeTO2VirRo522I7MlxWrvyjCrtU1dRaBTVk2KZcteFToFPG1ipsTx3K1Cl+9Anthj8pMx8it6rJ9tCTeg39HZu3gbd3e9IXvo11pxMv5cLeFI01rqoU2bbh2+1NXyE/YN/sRv/E/LaLsd5ULeU66h37V+bBrqOHXbZVyLYtKSBNxNv2biP2hk9cKVtr2EF8butqZMUuusHvMqvicwU1IHwZTzs+dOg2ZHe1VrKjZ+fLXMz9/rAxzG2eBs3Ec8BGPApbN3zcgPQHpuGvsXsaMtMfnY24pbyyHqUM2H7WH5kTvkaGvfse3oaPxtZA+gL2zpf+wHrzP7a2Vuhuw6eV3C1sXJg7V9ZRccF607mN8pC74Y8duSu8G7DHwfaoJx6BqiZjD6LAb8hYU5W922xbJs8TktQ2KjY1YCI24U8Od/St2ESPbCvXuNdhc4dnwu82dO36E68c3qXsCKgq9rbXwdug3YhB7tGRE9jI28Y42Tt/7Mg8C83KGIR+yCIPTV5VNZULnzoyS3xpmvfnj46t+UuroZ/mRVLs9S2P07IKXMd2I6vFHnjsUmHnATZ0tCMnNIb2Q19oPe4JOeQTVyc+GUMbXdSv7NuvPKco685l0/qOc7Cnq+ZL17xKE7jzt2/U31101yfd1UnTWmrU++NVK7QbZ0lLzWpuEoeFxb7/pAZNKec7E3l6z9lY/kGG5RGP2LsR39iy4dfGvC1ie+XMLfcb41NA9FlS4nXiGSpr+plzuI3xtK34Ki5H7ibum1ddkfv+/TtVwx6D4z4W+ui8YGt+kXJiXuRMLs9lkf2A7CcOLhGld+/eKf1iHFfiPzM+thW7wtPahEFSnhValQrd777/QVM1zq8e9cP332PDCntXQ88Z/e+4bxm6DZm2GeerlmUm67APf67kjw0FoLLu//paOdxsXZqIQYNP6qpNci+d81u11MX4gNHUTthDHhF7ge/EJ7Z3eDdg4pnqNC2aMi41y+gAzT2V8zKXpjdPWt496cTh/t27VQ/vNxWxekJY//pOWzND0bUhN/+gwq0kcF1dtnV69TB8jp7QTKwPKeN7xquTX9+8/kbC9m21+kXaLhv2lJJ7koWoaBsHzzgkPUw6/e1r5Qzv/nQily7Ks8nj+VHvHt/q7bu3evP2B7W5qdSvur4ioN+/Rahprlrmk+54+D59/VpDOt9PHOTmXw4Io4vBWzJA796rcYq4/v079bfvJYIx8QB1efuor/7yV9Gl+e5eDXjKvxpgMJ/+97e6u6CHw9TGgW0JB5B/eftGT+/eUNvgzcHpJkZMGcBO0DsDTXZpzoRA3t1fvpGnkjiwFge1mwlpK03LrM4Dj27XyoP7dDrJtpJEOXh+xSEvWZa46Q55sTHjvw4MjEyEVBGpxmTtTPiny5Pq1b2uyMufcV55uJ14ARKxgGPI71S6HNE6cwh8wY5pnkXGykyGHLRGz7axQpCYsd/Gf+p3f/2L8lvGb7/9boTcsjBYY/IwyYUNWw4+mViZkPMys0AxuLSTMIXvhS1upWKxTBn8E4f2neTLvx4YhkUfdprwUpAEk+bTohme/EbrymS+/sBYvn0irCcm5lmPjPPb8ZvXm0LTTnewYl+n4GMzyZmMbVk0dBC803JiHC54wbhAKmg6M4dCG/351wmJxU6PkHzovOblDljxNzGuIkWJTyZlxk9lzctC2Ilz5MJnm9SY5cRaNyQ8h2wbWmIAKZ8+KPoYA5qQVzXZ0IQnKOoFUB0iNniNHRDxMVA3sKhoHn+CnBcIFqw1kHHipqdcNzmpduSMEjYZv2hkLCk0YlHYoBtEXzpeQGhXcmHD9n6Tb0dYwk6csb+/ACEveeCpPUs5+p8RVA5cyvgavo8Ampcf27KtQu4AckfEEKRkPq2e+6Jfx8W8yo2tZy4fOOwd1ZQ3sI36CAKC089fdj0TJT7PDSrxK/kUfOqgfuKDzufexJRVIbFmMcAsevoNKH7yEzkHhPDgo0RW1jalO11/wm8WgYT0U/hthDNuusHz+KX920j/eSnRdQDUh5NUP/85CFJ+nuLXYw87fq78eQ2fSnjJEcsDL3F/1v/rRCBjF/hXWvynrg8RSOwDHzB/1v41Efh0Vftx+8cYnuEwLniKz3zSE8iD+wG0Pzz2fIbn16Ns8/qxDfj1Un4tJ34d99pPyo1DnECilU2kX6vhU77Oc+YBn/b9uB37MgZdhIl3hBWS/VlRvN3s0MGJvuB3gRdUugAAEABJREFUGIif+Mqz/ZV3hyvvPrEFbmX+HhBc4KUI27IN6a7v6LM98LYP1LMttkdfOsbzfiqAbb73z6HnKHesVHmngM4mP3ifufIsP83z6La9P7drvzrvppb3Bt+RFbB/jKNbL20J3X6IuvIOfMX2UOw+pi962zTJ9rBJt8v2wKUZWwNHPXwMsxrvJzuuRn3iPebABb/xnhq+Df96nv1B2n72zTav9DPvnLdNSYRm3BIH28q18L5/Op3UkD0ONKGxeeejPGRWoR8f9veSDVsmZXMsm2j2Ht+8/8fPeZ45+LyoY1PkG97YJ+gUmQeetr3b0MGH9iXExsgcfdDZu54hC8IJe453JduKvti58c7ZWlPqtlEbEO026rA+l6m3NjGeeXfqo4zciff2yLiS36GpahRdj2/fsq/yhH9X2knljfpF2bRayaH4fmKfZ2FPYZ4X9OxxLNeoh2maJ0VHaK+8I6/rBXRXZ/yqGToNmPChs4bMy6w79qpSZqNtIr6NseqM/YSsBVsvbPIeIbQN/wcY/ex5hDd84tp4v73w/h/fW8U3acP+lTlCtz6sV13n7CMRh52O/RP4Iiv7HxO2bNjdD+UwG1811kLJKonveVp0Zr8mYO+2nTgMTt7ZZrN0Zdvoqokxzebjw8Mr8nbRvCyqKtkeZfb2ousAJKGBsUe/TSug/bK9V/iOjORNSprDV9syDaRrQsfUCp3z0Bk70lngN2SrlSZsaWNMMlY7iCu2UCh90ZG2bWV841/iH3xo3pI/yZX0JXYNf/dxaEo9kL7wVGthGXE5sz9n46el94zHIxA5C/PWtsolm05p5OOJfIkM+0NsIeBjFT5V22XH1vganYLd9MXWQ55txc6V8S/W05X9Lt2u7BkW/ekLTeSOLnDhT50opRg6Izft+Jhcs1GY2EJhW/YHYDKMnE/8AllrDvmx2d7z8EouvgTHLwv2rvwXbk/co85Ahz7zM3rDL2gEbtTRn/V7I4/Xbc/BxCMHd4lN/IZE5kc3CF/W0X293PBPmpiTiYPzzj3yv4/1JIfhK/M89ldNmhmztBOPQOr2zR/iLC6buLdJ07zIrmAU/R0bM/dy4OJgy8oa0qlP+D4zH6nKNrm8KPY7/BAn1OHvVAYuhDcILlUbveRkG7ImcnhR8jO+dnTHhxmbAoeM9DdsTZ9tYi8gFvVRdvQFJIzQx5dt2TukJ3SRF322g0LGKIYvOZROy/GJSugTw8QkcUQz2P1jh9/Mh6uurGt22rFLQ2Z4QzlN85Cdems14hZZHX+Ds52CNeqq5OIy1oFJjRjZlh2fef7kvnNl/IxttgdPx/fss2Zcgm/IT5lOe6exPfIktP2ms8OXGMSO5Ms8T4OmEef02Ttv6hfW/uiNzLQ7Muy93za+7uPQhr2hkmwztpMm5NqhNbhSro5uV9G2ivxKfAP2ThP/59MCf2AmLqsSw9hW1eBpyhX7My6xLRBfOral74DgQndhHl+I3dRm9BYDtFN0bAnNDjy70sYhme7oityN+2DoBvBskXhnTZiZC8sy68zh504HP3wbNBSyS8a/iRis5MfG+NlW5NopS8HnPpc1K3435nhVKfeuhq9DJ3O9Y8NhtB3eRnxmnXgWENebHBiydhbjl1hFxsr9NnZFRpaM9KlbiT0setkf2YWt8zKTn6c9D1lHyh65nftDzjvyF3Fzj71ylpKDXr07c971pJQb5zwr95HioI4bvFaeCa7kjrpkcqNa46xxU2+lnO+srFmOj/hWKjVsTywEg7Fz+AzvaTlpXpZx/rKc7pVzqtx/4lfgjJ6G7MTywllUcDmMzZjvazMSbZ2x5QrtFRunamIB1xb6J54lyY/YnFeW5Eiehx6+/lqNeOTMzZP1yLlfxmheGrG7sm6dlfHKs07hE6Yq8Ur+pMx50wWdsa9Y83JvqIZeSbZHjDv5OtEX26zPX5GzcL+dyI3knG1M3bRw9vT+/aMif9ynMSB66ZYQts1NOXc0OT1AG+gt5smrOEC9KgftIb5yaP7IuWSHIm3l6tDA25uHXzn0fs+5ZVPxY2G6BL036Hje69/c6/Iwa3t10vaw6GmuMd4r82PlHPQM7x3PZDbG8Ynd56dzRIjhVp435gU+cit+vuFAHBOUq9Dz+O6RfL8ftues9YzvwZk+AckXOy0r99qzVp3Xi/KLm8aH+TRLxEAYHH3CN+HEV6+/Gs9rpdOiq7sygdu8aCWht29/gAfc/awV4jOHfzVPHOiddf3hDbSd02Umzf/v/9D8DYe1f/tK+strbSVkbxwgL8I29b9D++adOg/cd//2V/AnlUuXk6XXJ+XBoKp05SEWE3TClh9++F4xvPJr3OrKaT4KZQ57r5xcbyRtB87YkX8x8P3f/x3+99qwU1x56EhQrtCgWEbfxgTYWIgCgq6zWGGBTkyy9z/8AGodB95J7JUBIzJMvnm8mJgEXB5eYwcctiZO7M/Itmk3HKZ4++aNLuBmFqY6TcR606zScveAj5uuGQB0bkx6Mxl6FkbsKCZa4X9nUC48fCZx70l6Cz2UGxNpZsG1LRzcZaFnQ1aHP350dbkVk3JWO53UkQWhTNIVvDnIr9YkkyDcDFYe3DZiKRbOxgH8lYVAXFdsMpNn5iVhwqbC1ox9JuqJOJ1mbujIF6Z05KAWXduAIoFB8zLySBzOIVEhQ2U1+DoTbUOfaQtbruRD2vFjZRKFLvXRD02DpmbyDR/Ng4S4Ykd8zfiiVB2+Hp+IRbGYBDJuGzcAyLXHJjUpMemMf8r0p1yhm7CtKno6rKs2aHYOqVqDbxtlfE3cQu/aYyl0D4BhY3HtiR8+x19Q45Oc3IjVxpjUoNe4gQ0+Yxew16nQ3+FyszKeVEdp077BwLlU2GBXmgPiT2w/IO0BiVEA2zqxFHLQKjG2mW+BIYCvxHXF/9iw04GELrQd+wNg6HKKHdKfGv0EMDWJGECkZ0hfWQqIopWGf/iwMXagxicxOiAIRw6V4OQKo0apD5fBH9DxL5De3Jw6etOXtm35pt92UAM6PKPCV2gPoMnYkw8spKHp5GvPjRtWm68QDKDevwCj/5OvBDyQhPoIPqH7b9S0LfvL8F/K1Yxd4HnsYn1mzAFp/44Q3YFn/S/0jqqlIx9/RzN20UOhFHs+B/qFFybrc/Bz7Df1P0f2Z/+/KALHeBzlv0jtn2puETjifpQ39BeLg+5L5RcZ/9AdPzKu8xwQsC37AwT3Euy978DZe/tHAn8x4kuBDR4hzlJtluuPASP3Tr5//AkvYN4+B1DXS/gxxz+D2Xh2/Gf4fwnvdnsGs60yz7aAuLY8cwFERy+hQx8wz3OdsYV0fFI/YCD48u0ZkupPfsKXZ9GUBxwMNgN1NChtnkU/ijnvDnluvtnVb6Vt7c/jeUfKGMH8Cz+wquX5mHeUPJd3/ExseChV55k7bduy/UEiem0PXBGbQMuzNrgNno1n7cAHBmHfNiC0kXmUB03ekVK3nULpl0uNd6MgqkqB1O34S17SSN5EXvSlBDU+G37EH4wc7ePLRj6Q/kB4UoJVq1JrpeBsP5fhzbvcpzqCj/wiBqmH74C0D3xkinHM+2fefas+6IhMO7p2f+xYEm6pqG/EE1fCPjbFbCvvhvH7yvteKKMzmzsB28R5faZNn9FX7C3QhbnJKWS32LA909nG90Yb3ptc3a7hO/mRzb3IG8AYp9t2Cl7J1ud4jX6M3qCxrfhBJ3ZFX+Svg/7Ke3poCI1WdA6+G8+o32SkHrpt5H4feZD9Bzu+bkpw0m/v7eyPxNaUtm9+XSV5/ESeizp9tlWJDyCuxHTnK2ilMxtoiXVyZNe/5/GWOYCMmf2AeWE/hH2JDi4QexArFzVwtnVhk67jDyqefa0GAYi8C48Y8N43L4vqZosdG2v8l1jZmwk+MjI/M19ST3mFL/aMTUpsGuNFHBGtnvwBsuHasBWLxjiMPQ7s6dgXmtbaoLWtyNzYZF55l0/dtmb2RhZsi47IErxv2RfLapPYd9q2h+zEcGU8c8jZscP28Cl0sT28O80qGx/jL4JaFXmxJRSD3t75xBXeQPSs2LVxvyj606YbkR27kwumvulKrmzYtOIfCTj0bAeOMmN8yEsZSHxtR9zwY8imbe+4tE/sS2W8Qp82yoatYer4mnKlTNxin0080WebjdWuGf4cPhT+Rt+VPbZBi++2w65qGYv4Mpqo6ArtIT+xi+5qbeBji+HPGLWqwWTvsmz0MxahOWKW/FhvuOi2LZcHX+Smf+QDGAt+5n7iFVzkxGabnGBPK3rDE7ChBoat8KYM/dGXEvSIbfoCycPkdmDIH3YxlmRBB4Rd2cMhXMp4Nuaa0HG52RR82tVK8WElL67sO8avlfUlsdrIf6sN/mEDTHaNdUGWoubCvtqZA4hOvgQOefSOT2vTKCPXNmzoc5Ptgd8Y84YN8cMqdXR28u/CfnAOkC/kbPKiGJ/QrszZzKUevmo6rrSv+FY3nO2hY0Nea23keA4Kwh+ejr0b+XWU6/D/yqHSBVi1Ib/QGXzqoU3Zsc2O7FJrpbQPmWnbRtcaFaMv4x/ejr4gbauQa0eGh54Vu21r4l7TbvES14avGYeVMn1VbfhE1/g06Dv2bPiY0jY6N/Rvo7/QM+LqGrgL4xpbIi+w4WMOllMf/C1jExkdPTVkBI8K+K/Yug75wa3D5rrRWcnH4MO0YU/6N+Sv2B6dhe2FPYHQ2FYNXNPLyzb4XW5Hjp16YnpFd+xK3DTGKGNTyExsVuwRV0rb2LoBq2yDFfZvCq1d4DcOxy8yddtDbmxPrGjQv/NlLOzwd2Ucw59DxtQjtDOmmTPHGPUEikmxYXfqiUnojnbqUvRtqOnokRoxCNiWTZ+k3W/qnTr3k04cbdMjXYln1qDID2bD71Gnf14WrcwXYUdwrZWKdUAyqP4MG3lve+i2I0XKPe7MPBZXwdfIrUDkuMgf5GYdxD1t+N2B6Oro2ss951bse8+BXX7TtNWk+/sH2ejHh0vu5ddt3KsiZyLXq9rYnpq4T3ZoxJXxrGYZ2xt2xB5Rd2Ps4i/xzRh0ZJn45L4ycvuycf61cnh61aTSUpMWdIRG0JWt6f5eOK5sweUsbMO3C/ForI+mXgOa1qyn+JIydl0554n/WYvWrBXMpaqmnM2kfeZwcCNGBFmxZ0Ierii22yYGjCUxC67jQ+5nDf7W2nhG2Nc6cpwYbECeGeziEHVVx9+V+11iHf4nzr8ybzMObWqckc3QPZGjZ+J9p2nC73kZPojxeff2raLn2T90uto4qH3DuVjOyiJ7WRZ1dK/Yp16Kf7GhWlNDT+r5R2oT7Yl7mLjeI7uqRKrKtGOXkPHw8KDEO8+TJl6P794Rl02eG7TkIj5BziecfeTA+f1Z6+NF4swrB8HLcjcO1RGHyE2t2rBpg0vwF352yodvvlH+vPV2vurKeWbCjNtKvnjm/oPMyw/vtLhpcmkqa1omveYc7eH+Qaf5NH6BctnxPosAABAASURBVD4tg6cadPGvCv33in8TulLK1gm6VvRxdljYNNP3lkPhachvOk3Ie/Oo9WnTBd3X86rE0+lvk6ZWA6xVjQeay72lv93p/v/zN3lpnHPe6e5u1sY43xGO6hh/OncEniUOAxcMNoqTxAlEx2PbisMZvELfRJQmyPW/v4Xvvc6cSovQbzjvrnFtpRH4en0ncRL+/v//f+vaupaHe+U3bmVkyrpwM55OJ9gZOHg4ntfb779lsj3q3eVJ7Z4++LPf0eGBBU3SwmS7B776+hslqc88LGSiLfOiCxNqnmadOVjOCf8TOkLTGbn3334rIWSjLsDiYqDPLFAzh660xie09ugd7RO6zkzEd38P/0Dp7bffjoPIxqAKmZG3xdYHbH59r/XN/hvS4urEduZQVtOkJFZxWPyIzSv4I+FH6Pjy8FCyrVoWKYtbYkOfMMnmi0r+lYKXSY/4e2EMOpAJIfzpTOrtBsLPGb3jN7jvF20Ps1aSY21CSuD/Ze9f2OTGraxNdK0NkpGpS1W523O+c/7/fzvPfDNuuy6SMjMiSMy7wKCUUkl1cZXdbk8xYweAjX3HBkgCypSV8a3WtPGg5mVWvbjTNXrhZWQ0nU66kDR2rIshul0e5XR3rwVInAciaGDcxIg/6tBlbSxuM2NUjkPGNGTxicu2Sd42cBuLpG/2FBMiubdlMcWPM+Oaf0kRnI0SoDOTA9E9yoHmC4QdPVJRIlyx0bZsD39XdGW8IVUndimNzs7iAlGaam2ij+RPPJ7p2vutwW9I4QuvKKsaRanhx1i4kRGbow9KWK1tOE4L3rwYZbEODZgffWwPnnTYHrLFVejKwXMjNlVt0NimZ/8M2xJj7I66vd0VikCokh8zY9ymNsZo+E5HYjXoqX/2k3gBGzeoDhDcnWzo6lLsoF8BcWEr3+PjOrRLBd0B6UwMVvJm6CbmG3m5cdMk0Oke0MmHlbHbKAfdwAqVHqBnl/1j3LPuH1XtUiWeN0g78IHQVJ8Bria20jOcvnQdxCm/RPPfh3/uwU/V//ss/O/W/GzcRoCetX/WtNB+Cj/L9AnBc/6jaxhC43lJ89/w8+/v4f/MQXs+Lqn/z/Tif67Viflz+JInz2l+qv4l/j/wv0cEfiryR99n9IwXrKz/tz6ejcaL1q35vLAj5znm19Xt38b/67R9TB3NX4JQ9uN5Mo3fAexo+/WC7I/58hx6gHmGnHgPbTz3R/KBT/05HHjbsg8o8XIwnosz2uP9AVm2n7OO/iC2Z/FIPRC8bVVZM5sVAftjfntv25Suob+qtCwzPLNaK3103fYDDpzto8qjeSylCcr2hzaofAqcTSc5a+/9ha70XXjWb1Xv/Qlt8OM9PRXg8Ck2VSEH3PNP+q+8g3TePWwrbTt0ez20wQWuvDcEttu7wz4GvI09sy30JiYpCzmx5co7SN6V7MiVbA8/Iyt9/RafFbqJ99yMf+r2x/TZr3jkfTp+H/12aHbo2BHQ7Urdtqo1rWyiXXm3z/vevCya5nnY4aphy4b/4oq9oZ14h6E5aNKGSIl7+m2rDJRlifFuY9wPmhnZ8Y0u2R5Q1dioOkFyG2+JPZcLe0FPoyzsADVoY/dzCD4QO2JXa4w5EFzDt4LX3mMavrRTEg5IrGIunXhPnYjtmrGmY+M93bZynTkcPrMfkj2CC5vFbSq5xKvZpivvkPZOl7g33nXtXZfxP3qu7E9MxBSx8PThA45SFkVXqxY1o6+ntotT7FxOy/t+e5d7Zl8pG5cdjtBMzOHpNh4bc3YlTy6MZURJHnJiR2izR5IxrlaKrzaOaFdo6jnAyj7IyCX2pvKbKko3xkeGvduQOsbzYf+NuOU3fu0QijmyjfGesWuZJj2/NvKooAvlSs49h9DZ1pZ8r1LmEQpQD+42HrZV9HVoEoPMj/jzSEySqzZ+oSOxaa0pcbEt24jq78v+zJ/E6sJaEdvsna5aG7TKBW2K6LWRhf60Ecinj2r8aNW0kEcw5qPjykFeYnrItz26Mt+ie+CrRszSDnNDv7gSq5V1JfIzJ2N3+iIv9dgE2bAjbduwW9V2+9M/M98W8i+xuJDLoROXbb73T+KVP49+Yr9yXhadlpOiJ/M0Nm2M1cEXDvsDb9rpOyA6beKY/MSOeVkU+2NzIPVA6Cb6he+qD/JyX8rY4ghdpYn7TDGvqhUo5O4hV65OHvTb+LRqumKnZW3gxr4Xc6/c1FrT1CZN5CTBgpV5xzzOGBz86gZvTClJnb3Kqy7EPv6v5F/GqaMvMlbmWEeH0GWXqhryZyXnrf3a15RZGb8z+55XeGKDFApDO7ENe1bkJr7iiszIzroy4fO8LMrYXVmXQgeJbKPPw6foFdfe1/GvATM0zAP0RU7imZAZG1PK8U9a8Sl2wY4Nawqd2EOOzNgRv8/MiwMi60o8VmK8sc6EwTa6AtIZH6cx350u7fSXITvysqbGl+TjxDh42LHT2sae66C1LT6q2u2Mzp0+eEMzvFBy+cL42mZIN3SamEz0bwPEFb0U42Pv/GJsg99YJ2yjZwf76Ne44v9uaxvyVuIZSKftFENv4rgSkzN777E1HRvx6eRKJ0diY+TE90BlHMBfGdPoOBPjDm3hb+js+NO5712JyYpuZif0kRsa28TH9CVeGzbs/VfGxi7wqw45kJIP5NnQ0VXobsyFQlfW1ys2RK69y5sYv+RdR1/sjn2pV7Uh80rO2Lt91dqwsUcAUOCrPPRNjG8V44ecBl102Zah68R9A7B6b+N7dNiWbShuHwTbe9s2oyY15sToRe6ErUZfZFU15t+kQ3ZoqpUyJpFdLoX3xPqce9XEvBp4bFxY6xbaGYcn1sfEZGLNTAxbaypojJ7Eo9y0knNZNzbGWPKId9Hf+0o8zkPnJbkAXJgTwtY8dwc2DnY7fJEdOM0nJJRsxo0D4ujoxENcWY5++P47veM+/A5ZT9zTGz7H9g2Zob3kEBF7Imuel7FWCPlIVNYay4oNVZNW5LdpBmOkS8bmjXGIfbYH3rameVJDT2ReyZvQbNi0kV+NeAQ6+hf0JZ73L18gzANevHwlQyNkh3/FPnGg2Cnz26sTY8qRnYS8PqAr8rNG5fzNxPfudMdawmGg44X0hA2P+P9IeccBaA51bfIBfnEVdJgDz4U156rYtDCmrYpePpTfca6245dB9/Dwjg5hpkc5vqgau6fTrPm0qDjULOoYO7pF/wBaqZ4fnpT/Y/eeM6oTNl+wL7mRw+T4lPvPNfOra7B1bE4Sr+8exj/221+7mZP0QpIuRVfn/UGY3nEqep44mxrAM05kQjQ+uVc/kRvGv9j9LT5u4aFd8YOxjk2DGAWx9QlZuaetrFfrZVUHLo9nvZjvOCN9ozffvpGu4vWfHOiTzIHehg8rYHJ3qqbog0KtWS9e36svRWp37Gctgrn6V/d6t0jraw5qCeK6XWXKGO/v3uGuNXP4ORLU1rl1eZkklOjhIhP0RtKsHCSHjwwRx/F6ymEkiXlhkibJ7jlJn3lgETKEw3FKXPOrl7omMOBNwuS0/eVXX8sqvTzd6+l7nMS29a6N/we4Oj2tKXoS9I1JG6eTiE9v3souicDmX1NUa8qvtN9/9ZUqwXApD0tmAUm7aE/TzCHgVY3+/OvJ4+ae4M/zItvanh455H7Qgv13LEqB/IZqkjuLR+HP8vqVfvj2O1UV0DTsa9aKLXWVfCXoyMqhbfpE/KqVYJVYqDuTO/6cmTy2OQB/kom7WETrwmAtDPLcNC8n5JdMbBOL9rjq3g3ahYNdHt7mUmQlvtWaJKsa42UpeuxSEt22bGuKfGw23WSFhF19aeOAuIFz7AKoDnpDu7K4Gb7oSJ6E58rLlhAyz7NWFh9BF9qGnRnTnoUOfZDItpos28oVObbVCr+IyTqBf7woh5obugOJzbws+LZqgm6ZJk3oMj5uvNit6LRLuTKG0Ze+A1fw2MjtUskDMg7BN2SIq5ELdIFmrJjY1ZrE+MGilQcKF23kdBazgCIP+2wrcmInDIre9CFl8O14jcvwN+TYRjQU6EncO3qE3NQjK3RhsJ1iQGgiK+VA8GXvcjIH4jMoVO88tkd9yKO+ZQwK79EV2oBtbWkDF+Zq5ERGYMO3lM8huj8FMRa2d7IRrE0bOY1yCV8jJxA+ucY/moBA5mcwoXuUthTQfrms2J64FPiAPnMVOmx46evE0LXXaX72YxODG3xEEBkBkJHTWXhFzAaA++IH+wc9ukV9wBeJ0xH7Dkj73xc68fgp+J/pecbuN1iep4kDfoOYP1j/iMAfEfgjAn9E4MsRsC17f0Z6fh+yd/yXOf+Ve/zeuPiUhr3jPm2n7++ByPHPPEf9PXLDs+U5KZUblEuB6Exf4Nb1o8K2jF2hsfdxDZEN/gZpB/pnnl+D/xRsD5TtkSuj8Qu+bKtaU+WZmvqwH51599zrq3Ll3SEbj8Gl/Rxsnod5RgrOthrvagFx5f2mjHxhF+3xXgNt8bwbWYGN9ijRm2fsQNqBLc+u4aNMPUDz/aewOxBEa5ViAGZI2JV3GT27wh8/NnQFHR1HedTTX7YKmzt6D7yND0Ar3j/zXC3JtiLriFfK+KPblQ3N+ByZW96TwNtWIUOfuXZdbNI867d3HVUeHKE5IAjbw468E6d9QHRWNZrIg2a81vCOGXttqxXjxstaaGJbq1IOFBrjZ5cGHj+jax77CKX4Fv4KLe+uJ97l0Q7tJLuN14ZqpSPukRv66fn7VXoZ88jqjMN60xE9Nr7Szrtw4ha+VugFl3bRHzpEoKvLVGzL0LTWZJcagFuKXtMv8Y0+By/JlBtjseuVqppy2daV+FgestNfyI2clNFrW4341I1nIz9CJ669P75r8G/4duBSt438ix6zr4SMgy/zQ+jU7XJhAbTzMsvGlk3Ik6zItnLZ1sYaNPG+H9mNvQx775vmSZ09kML2Iw6hffv2TVjZ4Hwa7/QZu/DmwDiQDWm72J9ZlOuwvePjhL0pV+Rmky/yQpMxCT56jN0bcU0Z3bFppR2ajXdpe7eviF1V8qXwC+dk2dYde0XZj3r54mXEDTsmcqwxro38ib4DFvJxAhf7Y0s9o0GaDGH0xgeqI1ZpFzGxrVFSTxnfWktspTmxY9xib+gjJ3pSzvOsqRqv/ZsaZXXpmn0kyoxlNshTxibdLtvEelVwV/ZfGnZW1cAdto2S/Iwdpi/tQETYVseeUacvtkSW7eFDbBRX6G3LLr189Up37PMl9okf3Qpf9AZCO/igjz1CNy7sNLEPGfOyCGnKQBz64lv4Zw7t4kva4Z/ZT4zMak22FVxyKWtfu41R7AhveFbmWNaZbIoHghNX9ITGtlKGJ/ypR9Y+NzViGZxuV3SnGnsTqwH4FFzobHoCxC+0nVzMOLYqNp675iO3GcvYZVvRZxfbjdsYq8iaybmNuSCCEjlZ68eYQd+qaWqzoq9oC7ore3oug2/amAeX7PMyluVSIDI21jXbMrid5SqSAAAQAElEQVS0wz8Ts0YsV+wMbgtPtZjwDMgLBi0xmTnU2aIP+xPbDfrWatBeybnkQWetcO246I7txraFcW74P7GOhGFlfqecsMF2qgMK3k5ME5ejvEIbu+NbIDSBMLB7Jra5B6RtW7a1LPMow7vGNmQknqGJzQ2/D6hqaq1U2Akr47CNcVlHzGrICW+DJz7bu47I6vi7Ij/12JYyuJSRl7Ld/LatyIisiThk7uh2tZv+NMOfdicOG/FOGbxtbJxgZ0zA22Yuzcp1JddDl3JjXFK3DX3D/hqluDr2pp/q+KSdSlWlGLQdvYEiHg2fA2nbHjQbugNpVGvwmJixcR8EMDGmM+tbax9kJkaJj43tyP/Qt8uMfFhZF2diNGFvIbeCYtnoAxpxjH8H7ejk670ttdPbht/Epg2oasgKLu3Ib9ovy6oBE7LtNuZhdLT4JfpNP/JsS8yDjThnO6oTg5X8aIPPsk1/CAKbivbKweTK3BJXyk7sO77bVqumBu/GWK23/InMQFUNf8V14fCtU2Zuhc42uop5vilzKPjIuCIjB4FnzoeiIxAbcr81/Dm8u+fMqHPYdWF9wAzs1bCTbiE07t3kbkO/bQ6F10Fj7VfuV5FNF/qvCj5wYm2YWJfOHLpdOI8Y8rnldijMBO0qnb7+ShN5kXUhv/H58sULpSxoJmKReIl6EZtOXCypkUsbczc6N+IduvC/B+Su4CFV5yf36MTjQtyErPwJ4Jn7aWQnXrmPiivrUo04S50xOnOWlDWnVVPOaSJj5QA6fYljZ1018ho+bhwuFnTRZ4MFzpwHXC5niXpsbeRPv43349u3ym/oXoj7PfdLgZ+mmXvniXWK+x88VUShWL8Zn5lD1/QX7YnnrZWxzVq9EZP8RvdGcKNbXPc8y6z439AX2Rnj9FerkcvHP9JSWXWadJkl3VFyNtmpGjzF+0/O8jo2XPDxHc+P7zjUvRD/8V8ZENOMf4htKzrO0GzMCUwi+tYJ25uLZ+OGypLLyl8mTixyP58WzhAhji8zYztX4744E5Ku/BZ0Yp+xsJ1Q6h0H2nk+3Yi/uL777jtFVhGvjhzbWjiop6qvvvoG+Ho8N00TcVVpqUWnOqldJ73564Pe/eWttgepcQg8a1GRm04gmM9GPhMA/qvEuVrdz/ILbLtvemqryhzivvCs+43gfv825Fo5JW7zROesJybfldNsLBwnx+vXL9Rf3anP1rVJG8GwrYkgnV7cS1GMlLvlTgWuv32UXp70cKV88zgOe8eBLzTYqYfvvoWlq/FgJAYjk0AyH2sjqZZXL5TfIBYn+HW3aP/XncgKFw4Wuu844LXNZPwaMzcVgWynRRMy+9OF4DxoevlyQJGsHZ/y26xnyhEoCf13SrLN8Fw4eQcll4HiQUfKv3i4MiGeiEVBk1+Vz99SD35hEdrgOd3fyS+JzRtG4+2TGvXpq5cySX5++27EL38mZZomXZCzLCfU4Ce+VGpduv/mG2p8fAOyoDOZPTWZgD0x8WSzUOEXfH0u9dY0qZRfRd8ezvI8acu/4mCSCZphKzYgkVg8aWYxq0tXcSidBWFlEifuJm6ZeJghUW+9NC0LC9ysC4tJ6ldoZ2Io5FnS3Td/QoPeXznwNgIez4w1PAyI3Eqhta1RL6vATfg0zZMaOtyaQMobBYtbM210NGgafR4S8IYxt43/K4vcKmGn6YucYyE8JpGg0+2ysYG2DXWgLFGKy/RRSLQbi5jw6IyfFx4KI3OKPeA34rmBK+q6XdEV+pW+1iblppV6FoNjQQtpK/yhUuiInirsSVvmR0rMppo0IzsPvysL78YiGDniip7OfIgumvunvJfPvjv5IvD2h77gIqfAdXKpkX+pH2yp2x/o7b0eG6uVijEw5UH/vLR32uDsD/XwbZerxCJnW/YOwgfbIRdI/ejKWACxKXbb0NIedKNOezT2L9fH7WBtI7pS/Sx0bNjHiByi/lmi34Ak/X+C2/R9CqD+Gz9/qP41EXg+dr+GL1lxwC/lO+iP8pfy/Va6Q99PlT+n46d4j76flvHLqH5axh+9f0Tgjwj8EYF/XASOVerT8uc0fkr/S9qR+evuP3bow/fTYJtnJn9ElHeCwEfI36HReYbPu90uqmvrPMfzzL1pL0X9eTR2uk+/O/ZqgP7OK8/EB6v9se8HPraIN7ePoavznB1Y2SiInNSrSnm3m1pT8VzaebbMs3zeC7Jhk9L+oKcjI8+hxbuB7SEz9OO9gw3w1AORb1m5GrIPXNoB27J3SPtTiJ5PcUe7tdLGeFzZEMm7TmhHm/ecC8/vwW+8hx30z0t7tzk42ymArpJVaeNf5D2HK+80rUq5bMt2qh/K0frwlbjNvCMuvCNOvIdE1nN7NmwPdfBVHvFf0ZF2YOV9J/0Be9cVujnvdG1inBpQShyCi7zoSdve/bvybpeYj/emKt7xVmWMzuxX2Mb2GhAdBxR0tofsFX6bOsBH0i53I66FDWM+YOeZ/YXkU+MdMLY3xjo2RU9oxWV7xLYoxdWRseEv1fefjbiHPjJSVmuyrWpNkVftQ1tcsZVCrer9zEOEXE0k5dh0a8Resqos28q1F4w3dBmfeV40L8vYAGzoWG92VTX4kI3Qpyf2Bcht20NObIysveyo28F20APsPV6dsY4dK/zxOTxX5l9rpaxT9k5XVWN8GrG1S2LfJCXqZdo2sjtoYhcFkRtbGzZnczljm7kQXQodjHd3d5oYl9Bb6EkHjfm0aFpmjZgz3y+8t1/Ii9hG94jFcjqN8on9kOARN9oZi2xwT/MU0uF7NiNjwwEZv3TaaAWSHyv5FFxMiLzUozObjNGR+hGf9KWeMrT2Lic5lbyOvvwZxyfGJfWJcZ7YH4j/Wcd8i1dsbeAT25VxjczIeHh4GIfyVU1CdvxZiIm4rtDlF0Hir20V4zIj47QscvJItzFgXMumJTXGIPJTZmxj84nYj/GFP/GILZE1GPgy+NAnNqEPREZoU4+t8eeJ+AcPy/uPbTF47CVtmE+dnvAFGBA954ksukH397SJQWTH1sQ98Tizv3Zm/yhjGB7bOuy9sE8YX0aMyd0ruRL+w3/dLtvscV2VeGZcO3jbiq+ReX93z37lPdsrqw6fgh92ZO1Gbuw5UyZe6bM95kVo0o6P2Uy3PexLO32xLfbaHuNhW+PKQFKxyP/MHdqPjH+jP4cY0Sfq4WUWpzrkJqdWcva5Ha0V6yj7Q0KaS7aRrN0Xqiu5c2GPNGX2xSbW68QicgMLOdSYj1UN3n1tyXygwcesc9OYr7YZr23Ijs+YPPrNhlvaK3blPtfIu0Zu2sbnSa1KGZNA8OKyGRPssq3EKWBbVYHYsI34bux5iWuXv+HTptYKm+Yx72N7YrEOWeiphowmVwnjsLcPsAmEchl0/OjamCsZH9vpGGB79Bf8gSCj2ybG3NfnedFyW4M6a5QIVGFz+tMOT2ha29eh8NtOISMja1pP4AYGburxPXMjffHj1jV8XYlp2oVftmVbDdnREVzs79hhm5gsxHLlHtOVe+FGXnXk27u/K/fF1oqxnNSQUdWGvKo93rYlGTnsqZP34Q2EbyNW4RFX2rZVN35xhW5DX+wp4tEa8Qf/8O4dflwZg/i6yTZ8ex+mKVd8PGSHNzi7dMjo+BeawAW7zszDlKGLLTtPT1OIH2Xwec5YyO1AYhz7RidftlXVBogrsgORG3m2lR/xHf26XZ04mHrDx87Yb7f8FHTiCs4uavsHMeTZRgxW4j5rYu6dWc+yDueMJ/Mw9J1gxGbbyhyJvRfuf1UlG1w1YtgZ23XImpmvRk8OeMMbaMy7yI99tnl+mFXVlOvo79ifdiBr/DJNMj+4wmHuRVk/c+9Kf3i43euyguc5IbLneVGbirl5Vme8A6FvNZE3s3IPtx328RvBkZdG/tHXhWeyVk27TaEBXHRbVTXOUx65d+q4iAkUsvmmPnShs7UiN5pGnJApjM98H23my5nzksTO9s67IRC/89xxx1p/IYcS/9TvOG+y99g25nW1BvHt05GMPsG7504XIrXX6cOm1Df6qd6YpDXrITGaOcObc271gucd7uPT6TTuQQv1nH11OAqBCzl6z3kXTWHxOB9KHHI/CSRHsj505q9tPb170iMH6StrnmhnTJJTG7ZmzCKHkOj7b7+NkXribO5CLkXf6BtfyOEefnePTZzBTdj0sD5peXkvleSArVy4k4Lx7th2UZ45Tqc73XG4fEf8xNj1suZlUTE2RTsMnbjkAD/3szNz1i7OZpA5DPEY7+R5Z35vgO9mtWUKqwztMp90Wk4jj07IfvHixbhP92fBLmxc5kWP+LLHijPDW390TvDnbHH8Uuu7xxG7EZvvvicuT3riLLSRu5NL99MdB75N1zdnXTgMNoGI7VM1NdFCV6Murg3f8pd/xSHwdmocAHfVhUBfm9V52bssJRPcHFyuDJa+uVeMnUjAnIoLYXebtf3X97rw0n4lABOJmAcdZrl82XTldP3h6UHn/F8kTMD5dML2rvuOOfnTyMRyIsmyCFwJwGmZNQ55Cwu5WU3zojML8Eai5JR+YtCuPJQWg5wBW2j30JIAHYeMLFWNBebNX/6CicWgopPE64Ba6cKD1plT9u//9/+WGNQLkykTb2IhafOsxsIEo4rkYKZowqa7VxzcotfVRmxWJmnHprnNEnpb44bDoK3EbcPugFh5EuSJJMhClcPQzmS/1qblz3/S6fRCiyZs3RjIs+q86lrEcxODRXzenhV6uVBhvfsrk4G+tCM7Dyqnl69pTnpCbv4VwoUxOPOgFF/v0CuRqciciEmplMQr6unPGCFYU3zImBOfC3JOJGnjIbszGW2r0H8h8foE/9q1XTcW2eso43enHZyN7RxI73wMCu28NJSb7r56Df3Kg3UHNjViHVuUq/NFDCNnADeXzhh1xgWDZeKZMY7c8GzY2fEz/udfU3hZVA3vyK0NvozdCg9SVehJ6dYUfyNDjEtnrCTLVXLGOzGwUYcx1n5hk2i2ampVyg2rytoy9vDbpjv+XAdfB2/vzJGLeNml6IZKwSFO5Z1GR4msji7LEkBTOkpszfiUJxV2VEPewaf9quQl+IzljpFsbENQJ07i6qMe7TT42NFFJZ/opm3fcCGjmrGz+AFvO5RSSugPXbZBfQDlQqft1N7D8C84eG0PnvedRwUbj+oo0w7c6FsV6YxxyN+Cfw5hCB3dDAp0ID5Tt0v+BKBUIdt2qh/gkA/GbjIgheZzoA8Xcuxdz3vkZ1mCfE/xR4UIHHn695aI+E2f5OkvB9KMfP5An/YNyJ2f9YGN5KwLP0v3TBZPH9pBz67k0Q1YLxR41vsrq58nzxNUgLmnHwETbcTh5jv3qI9J8HL4sKl/3DEYguvpR8bnlYO9uUftX/sTH57Bh9zYYzTWzS/0h/ZnnXvG+6msX9T+WQU/Q4Ab+iXwM2L+VbtHHiYX/074h/v1S2Ifmn+QIb82Pv8gQTaJHgAAEABJREFUM/5usYf9nwo48LZlH89OfdTtD+1P+T7f7qCfA83jAzrL6Oehs7T/NLBgIqkDt89RTZl1HxhL7C1/Q3X4dpTB/RTY/qnu39Rn77I3jAxEWOzKmtJ53+AGIaKtQZZ2OmAZz2fjGe2T5yoElPjheSvP1Q7NM6D7o8/RfyCjOxB8cKmnPMA2tmDRs3h+GIMR9EFqe5THl723D3l2ZGzIkjY23PL+mDL0ju15tg9AZ3QlP+J60dfKquABIZa76HhySL0TI4+KFPoBVG3zLdl7Ka7YUhU79vsxKMK919MXyPtqSvtjvtDaVvg3dAZCJy7bQ8/RTlngOveqLYA/kod96dtGW++v/KZCGulLaVu2NeddnHc72wpPu73LhW7DhpRVhU3JiZ0nSlbeyzf0XnkXTHlAJ+ciP2A7hXIYERk2OhiX0FSZuEgbOkCPDekr75Npd2xvbVJjrK7sZxTlBp/hST399i479Y7ODk94QxelaaeMT5K1QXMdtm7KFdqUtnXlXXe8z0NjF3sF64Bknov3cWQXZeCQG95qTemv1vClo6PLtkJ35EhPnPALAt5pySr8jYzk3obe7IvErit0jXfM2Gn8FFcnvq0VNakRj/DF7hXajXis8Cc+gR3HnsdyUsOeBl9VG7w2/kNb+HDwpx4b047cQciXbeVHrHFTTRp2Y7/V1bCLblWzIAKDz/hDRXZpZY8iHTbUxOyD3LTpAT/8o/SQFTwyiPtEHoorewodgYlPx/8r+xMLewcrYxd56UtZxCOxX6Fp1MNvlbKJGVuyxyJ5xHxhLy2xzmF/9nCe2Ge7PF3GJmXBM4UfWBY2BZFX1VQufBc+5cAskoSsiwihOrEnAmrQtSrKgt70b2yOXwfPFXtX4rYxVilFPAL5y2x37KEE8u5fjfzC3yf2yCI8vm3IL+TG97HXxdhBooV9ulal169fKxuVS+YtPub/aOySptNJ82nRvMzaGJdsbEZO5A05sYdYR0c2iyMzsNsn7ovIwKf49vTwqFzZ61nmWbG9I1OJDzqHPHwLf8YqPIHW2qBNvHffr6wxi8IbXGhsvjG4I0vI6uTNxp5XUxsxjD6DX4lhaFbsjp5OmfY8TSPeraLLe1xaDVx8s0sZU9vKvGjYVFWyrVxp2x7t0K/xi47UbUcVLWHLqoPPNocZF7Yyz0psQxuYiI1t9hlPgzaMHQnRm71OlCj6grc9aO7Y9zP2hDf90RGZ4orMjVxJf8cuGzvBG8iYRNY8zUp+pr/o34hL9CXewe8wSczh9KVsbuKGpuZSlQFxdSVPqahDO80L5jS52ti/7YxP1piMTcoze4YQQs7gqRPjprRDF1jZi065ka+kmVLfYRs88QHV6C61Zvo3oKOz6JfMT3gTi5V5H9uboS36saVsNWyLH1ZB3ZR6oNzUasamZfho/Bk0lLEh871jV8F16Ek/2vEEjBs9zMWYSg2kCl1XcnNKvKkLfHDlSUb/du18IxEdG3SB8LWqkTskii7Ma6RDb9aGlVLxGZDOWYeI6UbuCxmF3MyrlfGMP8HF9uhKvWFDZEnGNvQSj+RLVdpNPUHXfvXeyf0rJmzAOpB2Ue+jnrUnleACG2vOzvOBtiMvY9GRFQj9KBHRGQ8rOvEH200kNnCtTYINpAEpfhR618uqxH+mf25ZD5glqCpklPafEYdNxGkbmMgcssClL2O6Zc2RlH1pivGJ/ZI1bJPUWuMb9c/srqqBy5dtzdMCgeCCvhr1Tt2Axtg14xv+xM/o7MzFHbAbvCV1ysLSlJ1+9SDTv6qV1Q47yLuRG5Im1i4oZOzZYBg2YydVBO79oi/+NWJ1IRce377TI2c85cYajWbiLWBDrrA4Mcr8TDnmKLiVfEw7YxK6lNesp9h4yS+qITe48B+yQp+6VYpJKSfGqrWZXIIxH/bfs9bgnqoZP6DCz5UcrmJeYPsVmicOV4dDCNqIzcLaMnNW0hm/3H+jZ6wX8CFl+FWq8Zu88zxpwvdGrMRVZmzLapQ2deywS66mK/NnxdfEN/f5K8+LHUeMXtvkO8kD7UasCvqdrzQvi+44x7p7+ULL3aLrdlFbGscX6+BZidWEDSt88TftPQ6b3nIoeOb5oTzp/v6VZny7Es/QnniGOHEOs+LXi//4Wo2YxNeNXDmzpslSYN2uqlZKjM7YfMn8SAvfQhdoNSvPYMn7yIgOwTzxnJi/hgup7nkWePnipb569VpnzpVyb3jHWV7h64lzxdh+xZf8oyFYGVeyD8Z5WnhW4jzMNX7btbHGvXz5ShfieWbNCnz//fea51l3yGlz0+PlUU/XRzX0T60Ysy6O2SJWbcMyzin9VPr+r98zh6RO7KzSxDjmwLa1RsvKc02rUi5MUVGPvivjOC8n7HqSXZpPPI8xjo/v3mqZyK2Mp666cADdOCc7X550JZfPnMWJvtgaf6Mv8zH3S6PgnsPnVowtcUi+iGtZZkXvzIH6gs78Yurj45MeHx+I0RZxo38jdzfGLs9tGzovnD0uy4J/K3TEkr6//v//S4//9YPEmK/0l8nkCrCGkIsSdK1rvSu9+F//oVqu0szNwxfpRD1/rvjhL98q+PNfvwu9ZEk4xYd2J9jwcFh6z2Bf/+9vNaNs3PgI+vT6lZavX+n0+qUIidavTrq8fdB3d7AiZ4Lv+hDHECmN02yeIHXB4TOQh+aFh5I63evCSXd/d9bc7tR/eJTeAE1aLl3X//pOVyL6wMHuI4B0vfr6aybMiildKzeRwLvzg+YX8C+Tvvo//syAPmrIR8eZA+grB+AXAFP07tu/qVOxzPf+eWLAkzxFEOdiMSBthL9F4tVpkcAL+k5wbPMQg34WFoNrkrxaE3Hd/vI3rcDjetb28k53/8efsN+aLxoJG/75P7/RGQsyyI1D2TviS1Mbcr1ZRXklRhcm18Lkfno4a54XYGayDE6t26bqGX8GmgHPg0sSMLyCfyLJ1Eo9oE13TDSY9PTmDQl8VvxihR1jXCQqOT+Sy26ySwYn+T1OXLalAMZ2GLq7VsZu4pCeHoHWKCXG9FEbiZmYHrjYJ5I3dCuL10b8hLwOQezU3axiYdTSVMusztheoeuXs7AEqVLjhWNiTAVfEFcWjuv5oo3cxk2Zn41xE2X0xYbEMfYG19rEzZ4YcsOIj9PppCwO6bet4QTfdupSFqnQgZKJS8o8LKe0LVfJdpqioufXwDJO8bfIKUJGd7B4Q8PeYx3dGwvXFtpQoKdh5xhT8KA+/0HG8w7bKuwRlx09VPik1pGT3Niy6FMPjq4Pn4zLh9aPawXHJ/oOIpu+NEJzwEH7idzELrAS/w0I24DIAAoY7WdfkW7zTZ7zrefwjOxHVTtj8wF+RKDnkn6q/mPOL2Oey/ky1e/Z81yjifcAFHyEp/3/1s+ncfjptlkTb0DAPBYnp/YMqP7DP5/qfN7+hyt/psDMEoA4JBY/Aih9A4qPPgPPPeoj5L9JY/iGLykpfvQJ/lP4EdE/FfFlZZ/a+XPtL0v6o+e3RODn4n70/xYdf/D+YyJwjM1vKT9YdkgJ5qg/L4P/14I8wwY+teq51amL50KPewLvLTyrbDzTBT7Hl+fDlQ2MjZfonneFT4metfOsHzhQ9v6MfYG/Wp6zh/aj+0dlbH8OIcjzeHCp25btVD+GG8726M9ze1X0Fa5uvCfybsJ7DG7LcAYatDuUWuX51JqwsW51yMYnz8KB8CBMVaMm+0Np+9a2ntsbuwO2h6zUU0kZPSnT/gA73Yc2b0IYHboD0mc5HfvGWBDQFDpifyC0GzgbOvrTphif0GXD5Mp4boxLxiZUwR90GzmR+gGhPef9DrzQPS/LeA9OLOzdZ7uUdmspizh0ZdPkzLthYGIjJ3qjLxs3OZDDRMGu/RoJqdhiW7Z3NN+2kV3KZZth2GnT3sjd2Nd4V4u99ge+4LMxtiwnTRP7B7Jsh03l0lRNE3ySZVtVpRzStColj2P3xvvgc7lX5kB+2yK/uWRbrWpAaMXVk2cHD20RM1MGUo/cjs2g5BpYoVzBxd5GDl541468wBZ5BCq2JYZ2sWXAJiJ69ewK/4beC2NKcsg2Y7RoYd/E8ATXkSNZjf2UaZ716RX+xGXDx+QRIlTQx8pA6D1kpSYZ+y3rxF7AhfwQV3TYpobGmz7fbD367H0Mkw/xb5onVSsVslqVEifhC0EB3yi6YJGrKXlDRXmf73keNv2JMXUJXsrsbZ0Y8yv7IhcOWyK5jb6u7PO8YK8nfq5sPF7YSLRLpj+brvN80jzNIy8W7MratzJXVvZAZnI4ZWyzpI13+NjRbPil5NNpXrTAtxDfgqboSe/YiMVOnJENBgivvdfjP+RyvjpfvY962mf2zhbkFnZ24nJhTmXDEio+zDPa1+zzwBM5J+ZnaDr6OvRX7E+eF7HtcNhWAZHdUlJpVVqI2V02xynDH72RG5+rPOyJvD7krqyrVw259Fhc4Bt08T0H1cNX+lIWejTq5puo4MuVmC7TohP6oif3pPPTIzLbLYaTpir0XEa7Mf4FX8/eEo6E/tCfKRV5Iz8k2c4Xc2W3cyEmW+JTNQ5zM7dW4pIcrNYG3UbeiyvzwIYfeprjU61pmmed2Kual4VN96eBj0zbavQv86LM0dSzn7UiL/LFFZmBxDWQ/syHAN2EqI89sDNjnb52y7UrYztPs67Mr8TQEIcnsgIzdGlL9JD7PTm5SaKevTglTvR18mAlRwJQQgAJfaJvhSfgaqR2HxB82lObFR+GzdhAp2wrtojx3phDGRPd9DklcoeOxA+9Rz1z6USMRH8nNgFDc/STFRgl5tU6QFzpi/zGuG/YWW4yP1UT31bxE58CBS6yY4OhT5m2sCl9yZHYe8GPFbs79gdCK2VNQje41Av+K/mZvGzEIPXBx95d9AdW+udpJjcXbdQt+PErYzVzX0m747/U2c8QGkr9fe6a+3cDb/CGxCp+Yt8YN8aw3JQYt5SSitwtxiiwcV/ImO3rvcgfGAZN04RNwW/4ktyIHCN7+E+8gxPXSv5HVmiXZQbz4WMnHh1El8uU0pX4r8i8wjczjuEV1g8gxp2+Dk3sT+wvHJZlThjdG37noGr0wVOusd6kv+Ffw69A4ukuhY6wjfist7Hy4FngYw+e+9yYw8QbavyXTL9t+hdi0MB1ygmYFVs39jqvzKcr99fc3+L/hf39C3PuGC+Y0I0BxCljukU+9ULuAcbX2G9Zg57+lD1jTf3MGUeHr8oq+C7ovKCzb8gND47ZVsPnCQivXZzPPGo5cXijyBVrzb3uOJtJDhhcQJSoUPyZGINWk/Zxlho5F/xBk/4TZxcL97SU6W/kRvIm9Ss5+5w+9VgY33KIFrsiK227WAcm5Zp4fsi8ED4YfHCiPs37WjFj15I68+aCjszN3Gfv7vZzJis/pdN7uxoiLCPLZRUgLtvqQOzNL/jF3gV/rskr7hkSPMCVMcwhXk+CB+Dp6vSIqzjce2L95LyBvg8B/sEAABAASURBVE7wLsz/C/cZOpX1+4lznjzTbeTuxhhGT+yN3iu5nnttYhP7T4xPaJM3iEKE9zCh7fG7t6Oth1Xv+13KPeORnEi+TqzXZw4uUx/+E4OcNyWnBnD2lHjNxC5rb55JYpdUesTPM3ZXI16WInM8V2BIxWfmH8XQHZ0LMUppQ4xluM93Ph7RwVUZ+yL3xNjcyDiMv9cT9j4Sl8fbPwiLhBO+CyENfZxrjrOvSOvE7cwculvuOT+c9/sr55CPf+Oc69u3nMltmlapYh/LVPxpxVrYpcS54U9+U3ijHxQiuzJOOWSmIZeZZxvnUrPecVAb/pX5lZx+ov1ETGbuy5l3CyXUCnxoW19/9bXylzzOjP0jvl15Lsy4htcQv/7qK9kl2zcoff2nb+RhgDks/4raNuzCOuInffPitbbzqu//9p021rf16UqeXXYeqBHFd1e1Uidgpf94pfMLJuyd1b8iyBNO/SeC//yV2n++1t3LF7pezzotp5GYIwg8XItJtJGIRdDa66+04vSbv/1VFw4SWwYlh39dat/z8PTmSfdPm87/11+he9ITAzMzGZfXr3X/1WtdOd1v86TA6T//zEHcqvXdOyVZVoJz/eGH/eGmtfFQhFhN8L98/Vp3OShFXxYE0f/w9p3eYcMUeSwKLzhxj/cn7BHeLxxAnwn2sBP6Cf6Zh+81A8ZD1BV9FxbHzmBeSDbbcitVNeU3YpVfn9ZVJrDz41UryUjkNE2zspCdpoUb6kaQyQ9uEteZAeIQ3MTSxHdmcOrtWZf/+zu1t09a/+Ol1qWpkHf53/81fit4ZRac8fnCpNzWi+bXLzmg/UG5OTDamol/w/YZ/zo3nTEmrYQRasE9nrXNu81pL/jcMn7cbM7vHsRAjmRxNYkxFK0F39tEHqA7xp9opxSJfoEm/bYHyoz50Al9Re/AirE9I+4qLYyliBeyVmSH1rbCN59OKmw0IHhT2pb4xI7Ia/NC0yoSuF02NWLWzhsxWsdhubvHwm9XWJSb3NvvvtNKXl3Iww29E/b3LAyUJleEr2lfiZdbo4mM2FKllRvher2os4gEFHugiZyi366hJ+3UUwqazgPPoBfdg5exRidNuo28jZLWwHWINgk/w5N/nCBkWM9/6AYXuULlhnxx2eZbsvdyt2mvR5Zul21oSp1F64b6uGAsZVDQ8a3w9tjWShXA1+B/FURXILJh7CMOXXYUdcUPHE/PewCrNXqf6SvoA62wBYBYCNG/52VCEvgnecf4HOOSuT/gn6T6301NcreLuf1Fxzo9nwKoX/z5hbyDjBz6xXL/NQiH2ZjCEs73H58/IvDrIvA+f2A76lR/x88h9Xn5O4r/paIO9b+U/j3dwfi8fN9J5Tm+Szyfgfzj83tHgDAb+L3FDnm/ePH8ZfeH49kg5ZD/O31tPOMN4Hk8Isc7GpU8a1Lcnj+7bJ5ZoQ2+3LRBn2fYAeA7EPrnYOMbYFPS0QcPz9fUn3/67Xn0Oc6GB7yP58znnZ/UD/7YFAjPBm/wIbUt26l+BBvvj4V8e+/r+BA4iAqfS3tf5H0O8jx80Hd0HvXgbY84bcgN/ui3d5nBBXZ8H7Qf2qlp4NIfiG9Vlv0BQhW8veNay7O5g/6IzvYYS5uSXttDNtWBj4wN+6MnEPynEHxiljJ7A1WlvAeHLrjAxnNsNsC2jHUfPejhDRPZ41154LtW3nM7cengQ2V72EGR5gDb0G3wb2qtsdewUJZyVTXqTVUTfjYN2+kIvmTtY1eiQxvvaNFjW3ag1OA3scxfq0q/uEJTo19KX9q7H33wSZkDnc7DViN7U8envPeH1lWasDW8Ad2uVqUCZt7HOzFKPeVYf4jBxmbYyn5NcFNowNnIBx8ReRe1rGolu2maZpkfAdHTWuJgpT7Bb+/6EAOOMBAD28pl73R22lZhl21ivSpXv43LlffttFtr9F2R07WyzzBiRBhia9rZj5liT2QQiwn9dGtFeXIhdNGUPaUrh0mx7ZG9nE7/DpJdxLIL1Qou8bCtjGPkrcxVKVIEDvsTF+K4sX8jrkJntaIm+ENTiqwrexO5fbZKe1N8yd5R8jjj9YL9qYi1rRP7UFV7Lk3sRxie0VfRt7JJdx7yi/ao5Asfcqifjcwze1IX9i5i+3JadGLPa+QCdvYYY7H3suJn7NjHJ3bgtaLryvhHZHLZ6IiemX2WzLEjjpF9JRa2ZRsf4Y58ILytitxoOrH/tLCvEpti3xPxzp9hXJaT7tlLs4tY7JC42cjCl1bgDoBG4BK/C/s2Bc3MfszMvt3gkZXfPBq+s8c2dKBzvuVCRc68aDqd2AualXbE2SYO14hV8iH+Vmv0N9nWRo7hHX5MQ/2Gb5aUXHCZWhcnPBISWisVMN10xt+MAVGBtxNrgFyZpmXIm5cF3KbQ5B+aTPiCoPGxvfMQ3x5DwW7k88a4oEVTTcQsdtaQkdxPf2SFPvUrtgdSh11FDBCq/JbViA+xCH6M+01Haw1PpOR4+GzD0gfYHjGJHNthHbFLu1ob9oTfhgcpHV8b+3bmNuvEDTxoQtVVhK251MAlj2IzSuSy0s6+W/Z3C35Ih97YEzB+2B76xGXDQ2yim+agjbz4cGGvLjyJw4EbJbEJPranHdiI9eBHfmMOB2wPHw8b0h9ZkR3+8KVuW6eX96rWFJnzsoQUl/AVeR37wheegjZ8wU3M7VEn/qOELow28QV31CMzfBnn4NKOva1amozXlXjUqCeHLWteuEfVnh/RVeAiI7zxjSa24h97xmtf5QaXb1BW1nlBVOiY2kyedU1tgqcGLOSPvdPHFnHFB9vUPnzi82HTgbUzZl2t1UDZezlc5nk1sZKswo5L1jHuGZ11q0OQeHcOmTo5NeQiS1zpmyIPmuQQwZddssjpDCByN3hC1/CjE+tWbeRbgy7tDVygMY4m9xp5kDVPXMEFqBKLbUBkpZ0yfIHYPmzEjmpNVRUSzQtnIsjvfaNtTci2fVuPGrgYSYHFdjGmG7DK/HTsTowRiVtdVU22NfDItKEC0k68qtXob/hg732RnH4RB8nK1SMwFSD12B/eZZnl8ohN2jN5mpimDqnCNvpTwb8U6T98ipzQxebEIpD2vOxr3tFOf2gLGfZuU7WG/D7mXdaB2JWYpoxvBF7JQ998iKz02eQs87qE7/RFZmwq/JhiP2unCHEj7rEl9tv4SPzSji2demRtPBNeoT/GPnKSM2fuXZE7EdfY/ciZz8PDu7Gmhi9yAs95O+PdWVvClz7bSj33GzGuARPAly/ulXW9GNuV553E8sKBaVXp5SvOfZgDG2tqfBCXXSNOube/4NztDv4MraG3rfDFxo7sQENuAdG7cE/O/A5tzsTEVa2pBaoph6e7rk1DBnojo2rXOXRje2KfZ5gixq1KGZeFWF+x/3xbe0cMiXvu/S3yM/ew6cJ9+v7VK+U3gZUL3LzMHAo/0fKw/927t6rWZGnYZlu5r27E9IEzv9j0jjO8M88EsUNQ2maucY/FjtDmubrAxU+XuDCGbwdSxY/EZMR1lbyVvvqP/9QLYl74BEb2szwhR2JnWM+sTYlhfEzMMu5nxuzx3aPEYMyFP9+/UWfsJmR11trl/qTXHOYuzIULMSqMyl9VeXjzVk/xA0hcizzNc8Ebzifjw1tisSEnfLGpWumes7pA5mficSX/UYtq6yU5oWblmXiuprdv30qy7u7vdOJ5MDrCs+F/wfTDdz8obUKr6K6yOj/iSl3USxxiTkB/8yi/fVR+y7aoX/7yrfKbwDksnVjorhh6ZhJtBKtvV0RIK8G/NKpA+4qBZ/AnDOkE68phbz9ftU6W/n9/0txmnf6/f1a7GRvHvv/LX2DeP9i7V5iAbb5TkVSem+rFaUB/dSe/upfekUwvT/r++qiNhOsEaGMyimQTnp4in8lwJome3rzTIweeT7EHyGHtUMJI5xA10DkMXp8e1EmI0ccX3TIHxo/0VZXIVDFrJHT0y5UTdvw/Tep3s1bDwCAkWXLyn4mfIE//8Q0PRZv09kEmnr52FQeahR8NuPvz13qapKe/fKvxosbgtlcvNDPp55d3WuIHDyAPj+/w852GXyTaToyF2GL0iqoxYSL5roxPo6yaNM/YxpjRrZWYxnY1fJlLV5I2NmbSRQTsdENJDCJnpwdL+5HkzYMBLYn2AORMpxOJuL+0BFfpk5SSe7nyp6wbk9822A+fPU7kWfD4wB1RDt28yNiMAF04+CbKipwVB1dtI9emF3eosp5YKMYEx9csGJH+goP8xrjPvGgtTKLg7NKFMbwCkStMme4WXZ7eMTEfdH58i/pVLbmGPcVYJ+82JnHnhSttI6Njw4WFoVqToaEZ8XvMbg0b4QMr8NuAoNrMILf0Ed9B2xX8gNATg/SavuSO8VV5wuYBrpPPSid0HboDaH70eY63bwwfUeyNzqK/chPcmC/h2bE3+vAV9cDe8Yu/t6wJyBa8tsUH3v5ZyG+Hq0nF3M4akBd5CPfPzvjj+o4Z3xtxuCkY7X/Nr8/7TmZ8Yq4/af+aZngDv4bnD9q/NwLHiEqJOZBcpdD766CgzIJ+wPv+n6vAxxowcuTg/Uj+p/zpPODTvn9G+5m9h90flR/bcFAPbMxO5ShT/wP+iMBPROBH+ZPcCfwEz6/rOjRQvp9/1H+dkF9IHbk/A9hg5lNgrAnUf1w+V/dBXu6xH+Dg4ikGmR/w0NN+LuGP+u8XgaTmAb+f1Eg6pKZM+0uQ/gO+RCP9o3uK52fzXHjo2XimNfdQsu99Rqtq1FeeI69sNLSJB8SD4TOljQQXUopeA7/8Y3SFOs/2HX1HO7ifA3vXtX+LV8JtvD/kxfvD87R49u+yPeA5/pDv2B4AYSA0gYKH5scf6D6LP6j6UflxGXF5b5l5t5p5D8lzesqJ96z4b1u2B6O9l6Pxma/Yl82LK+8PVR5+2x4biuOdIuMKfrCCtz3GNG3bmtn8mHh/KurBHbDxPB/ZV95JskEWG6+80x/9KW0PO6M3bVgU+2f8WHgHnMiX8Dbkp9+2gl+WefBFfmBjYyT9VU2hn+dp9Nse8mwr75Xxs3dLsmz86HuQbStXls34kVbyu+P7yrv3xvv26IcuG2epHxCa6LWRN+yIzICUHDRCO3o6sjpl5KVMX0vs8DXvbRs5i1HD3vTrR1eX+WmtFBtDE/68wzfidMXOGVnVmoKv1hib+b286Nj9F/yT5nlR5mRV0zTNY7Mutgkdej/CtGzlir6jDN3KuCY/UgafMjGuYh8ieyn4E5/ClzI0sbuoJLYTNmfzVMjPkPBmrewHYJwCyR9Idce7/4k9G8jUR3zFgQfzk0PcwvaVcmEfSxECg22+8aAHulZyrkEXG448DUUge0jBQ6or/mzIj8xlXiTqzcRaFkNIvIhR9g8Yw9inMEUTbacEqlJLR9cwgzHfAuyr7X3YfXm65fCijbxa5lmZQ9k4zH5FcPmH+R15Rn/GLOM6zxNjdJEUr8DCAAAQAElEQVQQfPf6pTLGV/YuWquBT5wDVn6k1APGpg0bxWUb0+kHF7y4NsYpvp/PFz2yQS5oQOuOvZY79lzym83Z2zmzXxR9nbjYHvJDN9rykFvgxbXjNNaQ6ZR9mSdkP7I386QzMYzPrUr2LsfGJiC+zMvC/s3jgKxxoInXTI426EU5aV4WYGY/6TJi2PFhd9HYMUnkQtrJM0vghC0XXYj91q/IYc8O/R2iQKvGPtwLfBLQ6Zfy9cT+WmKXPHEVKOzV3l9lJYaJn7iS/wt2BWJ38GVslhFqpT9QVZoz5gfAM93WgcacjT3ZII+MyCqXMEo2um/2hiYb0PE7eRD+8IorfRRDRw4O0o7OQKcj60DsoKrgqhoepQcM8gv74rON3ez9xI/oj5xWpZLxhTzmfjExh2PjlTmWnJ2XRbEnMmJT5l76gkM6YpiPzLMJ32N7ytPpNGwdfkI09FGGP/2NmERebA4u/fOyDNuTj4HoCU3WwsJu+0OsIj9y7B0XOQ8/vFX0o+b9JzGP7PgZZOoBEZO0o2e0adiWiUVoA8FHbuyTE5+VwsNGEV3bFHuMqxp5eJH5CW/mfWSHf55mJb42vTe4MF/O7Jvm+V7sIfYm2ZaQy9etLsaE1ZN9aLuYE12Je/yel0WJT2ifg23ZN8CXxG3Yw/7ovCyjL+3w2KYIaOC3sQYUocEn5lr8XsmVlIWs2BaWDh3uwiSVNa7ky4SfZm7EhZk92tw3LqxlZ+Dx4UnGh3v2y6O/s36mnRgldwvB0bGQQ5FlW2++/16dNUCMlW0llp36UaYe/rTDm7jYGASkL7jIjYHzshC/VcHZHnFMLG3oIVi5z8Z+4beU/lWNHI3u3YZNrRr+FutW4ijWnm3U54V2WbmyBmReJJZp29bxbBGb7AJtxPYBNMZn70u1Dzu3W3xsy7YOuzux7/RJfeAvrO9rfqPcu1yPUrKtXJ14PYfEK343fDuTE7YHbXJ0I9ahNYyJ5cT6FbroDh708CXjGjkrcz64gL37lLqw7/GRMxp0Zx5k/MczCfI2cDmwzVlN8LHh0DF4b189JYY01qKsR9XIS3DGv/SFL8+L97mf5VnidMfB5aMOO4/SU+IiXYlXyeo3OzuyEafOj00jEERKmqATYtl7I/fJ5GXsECjbjNOm2PHEofQTczlzReBNLkzzpIbNERJbqkp54OjExraeHh7GffOJs46c2dkIVQAOYgSxSDZWBo3rEfn3d/eyrfyceDbKXMHhYccYE8aj6C/ycfRD04csjTzNM1fiFZ0RalsXxilnLmjdXYa+yukeYGM3uCeeE/IPyWxHpWLLPc8RE88Bkfn1N98M+tFJraCzrdcvXwKv9OpPf5Joc7Y7zoZyVpRxVK5eWnney+F7jlJ4ENRj/kva6roEJqlxlqSl6Yl5uubBTZaQ14nnfc7iWDcm4Kuvv1Lsz1gt+H/mXn+X80l9fOGSFBF85Vl+t7uPg/6sWV9jr12cCWpcr16/5kD3FfXBpOgQ+hOX+XQauZd7UmKRvNZOpnd/+wGerh++/VaQ877Csw3jdGY8X7x6pYzJHTlsWd98/Y0aAZoITn84a326KPNd9B1QD77KJJe+eiFziLaQ/PN8r8ZAvKxF88NFF068JxbgTOrE6oFBXlmErywWEdhRfuVQbiN4mSAmcNUak2TTDwR+ffOgJPTDt9/pwsFsJ1o5fL1HF56PG13FKDx6++6NVk62zeIxMxBJWoFfmGEbJ+pm0ncOll9NJz2QRFk0OgHIoh+wpH4/c8ZkTa9fKAenkTG9eqmUWx6mv36t2B/dWaTCV9jkLA7wzEDHl9f/8Sc19BE/bQQvtNE/EstNhZ95mBC+JuhT4TMvNZFz+dtfsUSaOMw9TyTehYPcWmV+8tuqdumOeOdvswvdTz98L+dwmyxOfAmKNm7qdyRDcfDbmbqdKUUo9Oa7v8GyqdFwlTZuquMlqawVuztjE3vX0GNbQSehuZWSXA1cUFceyHLTD2RhdVlv8/fyeUAQMe3Nin89NwnGQ2FKyUOdwE3E5ujzMiuX+WpV2LEKI5W2nW868DM3tIDo2dA/+MmjjZtHYp4YV2tYLlT0HdA1/EJ3yoUFqdDRGf9BzzhkXEQ/wYAxuokPcpJnHb3DFpJ3u541zUVenNQY78LnfSHtkHSJ+FWbsM4xEZGr1vgryS7l2iIvFWDIpkyfVbB3TCDyvMxtLC7iIHdjU2ujRLiEWMhkU3kmR+PaeJDgoY+4d/izkLA8qmPTRt4e0J/xGfuft4eYn/hK3AK25VZfsOMnBBxd3ivRvWHflXzZMbdvYp24Dp/HaHbl4ZTvvcSH2B5qoq4AjmoDv2UcKdN+D94VRp9cwnAg5Q0Oev2Tr0Ovse8GNqOGD/2nAL7hy68yFx064FcwkiO2ZftXMP1B+qMIED5uQyNXk68HvKf7Uc6n5xnVwRz05+BH/M95YRj8NyNo/kM/z3X9qI5mzBjz+7D5o5L+YTpEB6+oA/0GUOyfTvEpgPp7P5+KSvvvlfUH379YBEihkU6Y9XxcUw+A/m2fI4ffz/CIi+QD0v6d4NB1lO91Hrooj77PlZ8z46CLrFEP0RfkhCbdo4RmlAPxx9ffEwFCOEJ+K/8eEb+dhwnC+qoB+m+/Ks9pz6zYeE7sPMuP5ztMJVTjeS/PiK48x3m08z4TNvPcknJAiMfkN95BO5D7V+c5K7XIOCDtgA19APnpC63tdCn1jefWPIfZlm2lHrD3dt7/AhV+cOGxPfgPnL23B/L2FRmphqaqyaoBiq3AxvN8DrxDd4BcKkN5A+UiZinsDzo2nh1DZ3/AheaAyEuMbcsOCLUJ4F7G51s/r668syDPtlbeI8N7gB1eQ9NU+B8Ql22+hcxNLqtaUZZQNmiVq1kbtq/IPuQFbXv4uIGP/7GjkN2qYPfg962uZ1ehJ82UB2zkUmw+YCOuO00bvlx5bwt86F+VuHfs2uDt2BAIT6dtN3wBah+HDXm2yYlNJUraod8Yu7Fcdo2+8MeHYpxTD02g0Q4u9R2IF/LCX/MEaVeV1FrJJW23d0Tb4CYVnbb3TR50i+tKvrbWVG1/Rxb9Dp1MrxSbO/6tbOIGERnRZ1utmuzSRn+oQ7vyDp52xsIqmX49u0ITGSb+kVOucRCTum0VeNuyrVzZjwl9+OwdZ2iyV2BbKatFD318Ekfbih1X9gEGf2sRpT7GJERS5mD6UKQrsUhebTAfcMWPC/xX9l/ajT97Vo13/KwnseHK+7htjTp02Zi7sO8Qn6pKxX4GverkBaJV2D3wRZ+xWckB3mAZ91aNLZqrYpNthS51mMdjcfrFGKxDvtXJmYl9i+X+TnborQnbpsZ48K7fGZPYc2YvbYN2w3dZatCc2ANyoR97GnsT2SwXnfs+CjXk2XsMV+YwVQXW/CU45kDHnx1vtUIfNDmIy55PbGjYYIMnrtnvCc7o0rMrMgK21bChQ7sBtpUN4PgeG8UVPzd0XtEdyG+qXMnb5FhkBMILqQo9Hd874xe/7tngrWpq0YGM8GTPKrSSFR1VRTw35WqtUghS2VabZuWKzI3x7vhqW+WmK3VxJc42Y8I4xlfFDwb8yj7NHeOT9NliE0JXZGQfJvbGryha8UXCFpUads7zJNtjXiS/J9qFX6Bkytii21W12ytB32KrlSsH+JiggG3ZsY9cozO6KRRe26ITM7qia54jQ6PvoOvYnfp7eiEWHw98w8EAaF2Je3m3Kf3BJQfP7D2mL74ecjIWrRrCugxhw8/sIW3oC29j/szLSYWNPflbVrVir3WViH3mV2h6bAHEZVvBVdXYN4s+cQ2/bnI34p2DEUFrm8Lv/YdUF+aY4U88WmtKPXuEiUH6R04Tp+iJnTl8GfLojF4KJSdSD29kRFbasSdysj6FzjY+NYUmeHElTpEbXHgmdM3LopQYOuwNbSB0kRl5qYd+L7E7svC1E7uNvEsJavBHTnJjqqbChk78AqMf31Nu7BFn8Sly1+2Gga4lJmIcOBSJraMHHRNzJboTv0DsS1/AtubT7sN7G8GFJjyh2cY6tTJ9GF/6+ARN+5ib06hn7lc1MXLKuDTsGZntpNKm5TSrtYJ3k2sf25W5mPVgxCH+4KNdyhnEMi9altMISWLS8TExRZzmJX2LOv6ttzU+fRmLV69eK1fsb9hgW7bHOKUdOnvHxc9jjKZlVnhs+rAjMgLJodBt6Eq74UOgY29wpO/gS1/eDa6cW8TelbHdGOfI34jhlbbxbcOPjE/4q5qCX+k/c08IRE6PUOzo0cnzcA8SCL2xrXG/uK4XeC/EtGlijoZ3Y/7BpmqJs2XXsG3FjshcWautUiEjMM8L9SbbY30XV+hiY4CmMp8m5nygGrStlLUg95aUaJGRl3boM8fCG50G8R7soWfG1shqyCr4JsrEuKpxsHU/aCZyNmD8PHPfPLOfT4ca+Hmeqe6yEp9CRrU24mBbK+MCAX5Hubk9c7bFWUn4lmUZh6+PHKTSC02Hb9JGnOP3jttg9/6LfNiaZ7jk8VPWSuI4LbM2dLiRw5LeciY2cXaT3yBt2BuoVtg6aZ4XPbx7UH7bNbZGh22duNfnYHReFjVoEahOXojEueKvmR/JiYmD6IzriCW41hoHii8VOfEncjq5MzE+4ZmXWTnby5lTaEMT21s1JHflED2yNnQVdmzwpp38yjPMFf8eiA1dY52u1pR7ROizvlbViE3uY6nH58zf2EEoRt9RxsbT7ZDywOVZJHZ++1//pdyHk48T4xnInMiZWFma/vZO/fsHKtaDV52ZWLGRqRBRyhL45vu3nNetYsDVXIot8UfMneuYG9dUeXbbVK0pz4k944ZzdvG8vaqoVyuZdofviYPfak2ER1WTioPV2EWXJnLvwj1ou2yaGLfkmRmfIg+ST3cctCt5RAznLt2/uEf3qstfv9eZud2qYbvlfKP37Q8/YMOV++ZVF/rz36AGVp5vX/J81NqkF3cvdH+6Y9weZBs5Z11u52Hv3hCjp016uOqR+pvvf9C7xOy86bQt2h42bVfLa1PdT3cgHpXf5F1neN6+0fbmDaZoJMZaEKaF4Q3IgdqJwTs/PCqJ6vTJue9o/uab0Xr87jsJvlccoN5xyDtDf8fp9P2xAEOVfyUw8bD1dHnSlH+5eeLB+O0TgY3eHTKYGDFkN+QY+tgZ8GsWhFd3iox2uhsMHZ39zaOEnLaW8n/vFoN4/83XJMSTGjIC18dH5VBXJSkyGBDyCPou/0BAf3gcZf+BQJ5X1dRIGPqQn4NKcZou+i4cbj8hK75cSJBMquV0p3Y6aQae3r1FQSdhLEKkJOnG4fk9fbFhffcooetKLBcOuzcO4YM/0Z+EGTZi2Lu//U3DQfUh+wXxdDIvWCZqJqGrVA07ydCOX30s+AZXUQ17B6SM25WD5vQv06zRiXmZxPnXBy/mkxrj0Ukqk7R0oTV6F11JxvxLm0CPHmyIbuUyeiA2pTZUEav4YINMlnFbMAAAEABJREFUPxCdFO8/ofUyy9OkdbvKhhYfshgU49Zp2gYvza2h/6Iem6hX+rFhOp10JfFXJmAgOjZ8H0o8vuG38uehi8lp4pkJfXl6VBGzLfEbN2CpMZFVTTAMSH/RnrCvVSlXZ6FIKXSn7MQgpW2KriqrqFvWxoTf8oDdSqCURF55sAm+XPrcFftExBOTxk3ChSRIW2uq2uHgS+yzULapId8H+oulbbmVMHDQ9BFL2qP15a/4+CkkxsFF3kTcbO8CsPeQvyPIO/yJTwHTP+y+xTHtjPNOu3/XIWtvfvRt73pW4roxbgT5o34ZfzImyO/Ax53/vFas/Dn4ddZ8Ttqvk/AH9e8TgeTrAZ+XmJy/9YxhO9qjcev4qSL0Bxx0B+/z8uj7vcvnOr5U/zmdn/AlYNpxnTJwSNixAqvf5YqqA34XgX8I+ZeKQMb2vUFH8rxH/B6V/kHIkP+s/aHnd68NVUg9Sqp/5+eZvUMY7ZTvpdE+6sHzTHQ0/yj/vgiMMML6vKT5T/w813zU/4nqf0KVn63sLlrAQW5bnee1QOMZd+EZfeJ5O3QHzV6a4lMAxSe8gS3P20C/PZu7eBakP5/gAqkHij478tL6MQx5yLmyQRQIhb3balu2gxql/aEepO2BP2SseU7lWdR0HtCgyYt8IBsQdnog+OSzEZsVOyLrk67RtHc+ey8H8vYF67AjTXvvfy6nbuNg+z3dc9o8p6cdnpW4BtLe8t5w47GtI5a2pXwiN3XKFPEhMvTJZVszY53NpXSFJpDxzwrVah+/4GwEQ2SbV6/00uBjW7apadiRSqE3PKnboV9Tpb9p4l1lQmdrhZxt4FfeF1d8Khf2zMp7fBd84LMZlfERV965nRKZH+QfNtLBxzb5vA3I+06hx7Zs0yvKoq9rZTMnG6KR/8S7aOqxy9jQyZWV99Iz77TZZGvYKy7bqkIfA5tcb63JRi7twmdqEn502tM84eukVo1XpE3J4chKubLZu6FDvavx7phD07yiwaaNXGvITRn96Uu70GNb0zIrttrRZjbrrsoVnUcZG+NLZAQXSL2xoRfd6UsupVx4f89+R+b9aVmU3/RaebezrfTZZrNs2zehqW8YesXGKqu12v0Hb9q2FTnhuxDfeVnUqg0a6/bzjG7CnnlZVK0pOrO3sxKb9+tGl3Y7iSFxRa0KeYWey9NlxLSFl7kR/1fGLDJP84I2Mc6bNoK6wnjGnjP7FNknyv5JfqMp477BA6WmqbB9Ama9ePESPVZHZ+y5cJDxFF5KcWHWsCs6Wyt42wDbymUXG4IXFWNr77jQTrd23XgWfA9+5wldJ84PjO915Eze8W0r9KfTwub0oqrSfnUdvHtbsiNDoqKMd1qhf/X116A8IDxVDT8Za/RX5OEQYZILn8lL+wOtclnookL5yFxJLJ4o52VWISsy93n0pCtzJvkZHBzwdRXypMgW+0wok7CvD0jfoMWATm5t7ENl/8nUgz+z59Xa7vPjwzs2k5+wfdYd+3xX1ofMw9Btax/yLtBv7PEIftvKfGutYWcNW1A9yg4vJGwJoQnd8zxpmZeRr5GXzWXbjMOqak0rc2L4RS4hgE/0MS/IizM+hycQ+e8BftuyPVBH/1EGmbrtQXPU79mwPuHfcoxPCIENg3uZ2v7p2JKcb9ge+2PfE4cEGDdiHnkS9PjHR4b3yr0wvwz0lr3R5Eh4NuaPuEJf5MOE3szhw6/QDbjRJZ5ZO6rtcxvWMS4r/YHEPHITs8y/Me+I0QU44ho7Iif6wh+IP7HB2JC2bebVpIPGtmyna6x787Iodk7zPOiiM/yRExuiN/pm+sNkW9EpruEP8Tt0VfqqaZlmzfGLNC1JK/FaZvQsJ+VALHyJC10yP2mbxrwswwYxRiQV9rE+kTMzY3PlkCx2tDZpnhbNC4DMlXjBKjsSUoM7A0U1fuT/XD18SDu6ImeesRGIvxtrVCD+ruT0NE1alhmZRdyaWnRCW62Ug8DwXJkftqGxYquwObjIjixxtZo0DrsZCxs64mFZK+vzSkxGnfglFlPkD5o+5tuKX0bGAPBb6DJPgNRtegLQpL0SJ6qyPYAvtdZUrQXN/vJ5lLZH+f4Lm4TtQVftfVfsO7PWS7R5Ub2FUxvrWp4j8oyhcaW/y6aknfi1qcnI6cS0vOMT9/DknpD6mRxe8b8RV7sU2vgQSBtRmHSseZRV47cri/ivxCX9K/yPzNPg0g6E19XUkLtCdyUmgYI//YHUM77zssjGvjiXks6smW2ZdW3S9OKOkrGorvx25UaMzjxHN3IDUtbg/XnMtuJTcJENmS7EbuQI9Hn2yFoE2RjXmTkg1AZi47CFdaqdFhFqcv4q2wMOuRnbyAs0/At+2MNB4JxnD846cj9OXJcFOTHmBqFNXj5xtrOjIrtkGuF94uwnNIETsnJPokt2KERZusJ7QkdoxBU/A1TH544zqayHDBqx2MY6Frm5j4W3yKftsmocAJZVy6RpbsgOx6Z886WqGhB58SU+BVKfl0VP5P4DB9Jvvv8+5APCk/U7uRP70u7MYcua52X8Fmqr3d8LeRe6mfVJN//UpeRRYAi8fRX9J/xa0HvhcDx2uDLWm0YJXdaWJ+7h6UvsDM62Yv+J+0+ej3Lg/ITdJ8Y360R312WW6j+/Ih+umojFkcN0EQr6n64qkmGZF13JJSaeCrkG9z3nkvfLSS+ARw7fkxsT/sXGlThP5OepTVofz3r49ge9/fZ7bcwDlg+s2z9dpZxvnRn7ZVmUmDWLI8F3WmInQekwoG5nQDdhAivFjq2s/FZyzlKviEq90xs5FENeGL/izDJ8iXVDRvzIGOWv8z4xFtGf58L8g7X8I4PTyL8nWK2vv/kTJlorul5+9Vod/t3u0vmvb7Wcm9wnvWulejet0st7XTnQPP+ff1UCV/MsExizIOVPGY8/c8zD5zSfUAATgheCWK2pAYa+YcCb//N/iyzW3Z84CEZ4gpd+saC8I/HygF22tH+UA9DiwHV7eNK7H77T5auT7pB7brh+mnXlIHp7Oo+XJSKjp+9+UP4EdL150vn/4lAU3gQEI/g0FQP4+GJS/+altvum/nJGxoNyILxyaHvmJPwJaLHXJTGx/P2j1rePMovWD0UsXrzAPgycF5kBHhNEhA+TMgn18g65iy6n0uXFzEn8vRbo5mVRfN+Y8D2JFydVupAoM/rE1UKDjVeSLXHJAsdM08Sk6iz6GeDgY18mXOSltC17BzEmBb2rEdZNmbCI3hdODpKNnHWZ1JcG6SQyQf26SSyo+Y3ey8xEfHlSv19YpMUCDbCQZ6EwPubvuG+w9dOkK77kwHhlEiQBJ/TG1wkbNl5cAkpslpkD9kdhpFTWI+NW2NexxRJovplY4rpgR7UG2yYjJz6u57NCu5EnnckzQVtVJKl2XuxCjVrVAJCSjP+MF7ZPxNe2bKCsLFRifDcWsx6Z0GSSiXLjQb3IsYYvskD1QT946Ach4VvnJpnx2KgHxNWpd2QWOjo39A597MQoeqWOrlJ+zLdBN6V/RZZsXOgUKNWzCzxIBfqgkFZitBHzoY8YbgNWSPweotve251+3S4bHPbdmp8voN+Ic8f+yPk80cfYg/7A2ugBRtvC15KQ+x7SFxgEH39t0G033c9tD1UdPCkPSEeA9ugn9rbl4AK0RXsA7bxwd/yjynBuKf6N4X0UftrHgu45/DT1H70/EYGskwd8noxYf75jx3b6D9gx/6/6Tuz+kQ5H/gF/t54OZ4Dij8+/VgQytv9aFv0DrEnuBf4Bov8Q+UcE/hkR2HguG3B7FivzjPhMsXkesc0j46YNmkELzzOSL1Zt87jn9/2DPzJu8L7jVslzbuDW/NnC9pBv72UYwn9A2gcEF/1H+yjtndf2gfpQZm4PW1fFb5s48H6x8Vx8QJ5jI/eAyjsV/UMfpe1h4weh4nk3gjXw4bMjd8eF7zlsPIdn01a36+jL+03LO9oNb1tVH8YudOJKeQBNFXSxPXYHHxm2dTyLh+ZTGHTItj26wp/KlfeflLExkPpha3iCq9p50hcIPqVtbcTy6N+I89GX/qO+4X/aoQ1ceU/L++n1zJjwjh6frWLDMvmZ9689BrZ5U+O9AvUd2TTUydtsgnbGZQOXkiqvkhtjUc8A3nSIC/4NGxrvu4lVeOJ32nkHNv5lzkTHxrslHFrmRVVNwQk5o6TDRhhlR56AgyZty2rsO8ROcUV+a7yzQ7fiJyg1xvs5HO/6C3sWuMP2wWXQDJ3oDW3eazc6Y3fALrXCNtIt+hoyg085z+yPHLQojPwVnzbGKWVsBD3e6au1VNm0fBwHmR07bbNPMsn0EE01dBW4PAsEZ3oiJ+PnKk3zpAIEjSy5+JKUPZcqJAAbupkxbBxfRmhqnjUTp/zmWGTF7sTfCAhPq8K/UmzPns793QuV27BlY1/ger7q8nQmRF3VCrnkET6Lq+DNwUj48uf/7u/vNRMTXCO/ukJmF7wiBlf8PqvYH4mcssmjlb4uqvSv76Ej4D2gJ5+pNeicqlwefGnYez30tlVVurBXZZvN3odBt2BXxqwa9jMfUg9s6MmGY2ISyMZswb9Bk83HTv6f7u6IzaSHt2+RtSm6W6uxL7KwOZr6SpzCm/2mbHSnrNaGf1VNyUfbmpJ35NlGjhAgvXj9SjlA6uAW+kJrl4SbtonlLNOuVjJl6MSVdrUmQZdBju+n071MXOZlVq7YdCYOS/aF5kWZexn/gG1dsaEoJ3LjoBcCM+b7emW16JAUnuhu2NGJiW1Va7JNTDLOG2O94dI25ObgJ3M+skw8s994yDjK6G7oLvo7/ifHO86kfs9+5YuXL4d8cQW3sBcbiGzbo8/ey8gY+pJw0Ns7fqMdXht/WXvPHNJ1cPQOe9OHA6Kh4Dv5UC4hXLHnyrhO5GtyD9NUBWeHPLFrBQqL4WkuhaYRk434iKta41s3Odex/3XJniC+2iZWWXuN6j12sSWQQ4LD7om5G5mZX+kLpJ0xa8Qu/Qt5k3aUxfbEYcW+Q8Zo47vQG5pA5ASfelUp0InL4EkJf+J8yLGt0I9+5ITerRBJMBBSrREyU9s/kR/YoM347z1WflpjHxc8Dfg3oKcqgqnYkIoRE34KPsQY+uqMC605e5xwFGt9YUN0dPCHfclz0W/v9OKK3QGqqpu/KdOOj9E17MTP2JGiykrZWpH/V/xfx/qVuCSvO+MuGZu7Mr91uyIr1U4eREbq0RH7Mg/SRvLYB46MihKQPbLwc2MvF9b3cz98JIlCdyOFcjDwJWVODN/oPHOwNC/LwFWVjhxJvTOuHfmxP2VrbegYtrE3m7boj9DkftZFGxmM1zxPsj0g/bYpjE1NK3Mk8vMXRBP7aeaeiJyJcarWiNtVuTqBzVhl/NOObcZG0ErexodOh+2bHuN2YnvFrK7oaMzFxDDzyOGFPnxVjZo0MSdSsXcZthW/z8y7Rr40fNlpa+hIHN4D8SlkJt5r5nRqVoAAABAASURBVEsEMcbb00XTeROnYRwsXbRsVv5ya/5RV0FzzPv4nrhFB9oVvOCPrOiAFJ2lVuQT8T7nnorOnvs1jtsmlut+z6Ae2RTDp1YFb6SK+842aFohi/hGdsbQNp1SA9fwM4doNroYnzsOa22ryhr3a8Ymv7G5nBblPpc1Z+WZ6UqcMhYvXr8kbn2MXVWDr7GOXSktxPAM80Tp8Zu+b9+85fnjMiD/kMm2NnyaGYvwLq/2dbzA46amnMvdz9Jp4qzsiYM7fOasrBOLK/ddcWUcO/bksPQhh5qsR1U1dOYZI3HOPTRlaBs+Z9wW7nWJByKI/6Tmomyy9mtFfmiFLcFE5okYDB5yNrj8Iuj9q1d6+fq1Gj5E7ouXr2ApJTYmttN8GnHrjG9sSNmxf73ZGRtbi73F4feZmC/621//Oubba+TGzqo27v0XbPKfX0svS2pYgMzMCcnj0LdfpJUDYJN3nbUhNkyNOUZK3nGfLHyZsTPjV2XlH3HByfpScpXePD7ozXpRe/1C0zevVHeLtsnKcprfnl7Jj+3K7Hxc4b1XwdNao5z08sVrZUzf/vA9+bDpibOzVo0D7Xtsv+jh8Z3ePrzTRAw3zlrN2eOJ8Z2jA7kLa1GeixbGJeOUedixcXlxr1Mv5Zh2ub8TMxwZ8/hHHfElOt787XvmQ1di+cR5Y87wlmli7jVtby+anyS/PXNm+kaPf/lejxxun79/J+NHvNbl4UEv//S17v7zGz1tV635U0QMcgZKXCcOdK8cLm75jVWD4DPxsJcDwidO8a/w5xAvk2fNZGVxvbIYFDRCzg/ffkcg7gjonRoJszCw8+k0ErwShPs75deZzcFuR8dMW4zsxMA5M4F6R2YGYX71QvNXL3X6X3/Wi//1f2jKAytOJ6E6E+HlcqfLf30nvzsPmGjn/6MtbA5QyCTHygPfA7bnt4l7lKzSHSBvuizWOnVt/IhBcBINxslNRQKEXyTavScN/5HDagMFPExomyBhOwhSM98iDMMR5UA4fmSglhcnrXPXsOHdkyb8DyvuDvok2Ik43Y04IoeJc/7ue7FqKHZBpEYCzstJM+VUTXGlpqa2zNrwcWOhcivoAfxu2D9j24TthUnF4XD8mnmAOrH4TVgMWhQjTtG9zAuT80m5mWz4V+hp4Bq2tWXRlbHJDWtlrF2lO8ZXXBv25iZ6vZzVY8c8jcUgN9/hA/Q57GxMioUJGvqVG8oEnY299Bs5+WRxyeLT8G1FVkd22vmXEFduEqH5CAhkboAri8a0TJqWRRfs7CO4UMZJaKZlHjG0owlkniiiGxLbiq/x6cqC5WlSLYsaNwVxtTbJ1ZS8oynbMv7bH0qQ6rf8CU0gC5PIqx5dz8DwTshuhR7jvwy5+T7qNOHj+/2n4DkanXjF38Qw9QOfcrRvvHgpxUZAv+CyrcaYFLEPXyAystETXXmp1heu6A0kPzZib/wq5E3Iaq1UwKesQy7xXm8Q3vc08KYeGYlX6gPwfZR8jb4bHc1/k08i/in8Nte+xP2pli+1v8T/74w3zn0KoJ59nvc+Q7+vfq7/iPB7on+DyuFTyg/ufM77D72/vfZc/lH/7VL/kPCvEoFjTFP+dpuSm8/ht0v8Z0gYFvOgl+fWjwDl6aP4jZ9I+SXwG9X8w9h/ie2h+YcZ8GXBxQvls2eVLxP+2p7484+CD7bY1sYza+AD9pfX8uwbODhMPI7631d2YZKmmWf8GzSeLSO3866S8lO5eR49cPZPryS2ke+DfNTtD+102Hv7o+fRdAD23kf1s5/6mX7bQ+fM+1bec2K77fey8gydRpUV0CeXbYXnOXrj3Slw4Oxdnr2XwefZu7U2dKdte9Rtp/lRfSD42sjr6ApE/sbGxgpMvDfZOx9kP/qEPoc72SDK+0TKENkHD29tQzYvrul4BvE5ENTGe9aVPYCxeQJ9xsM+ZIRih9Bl03YiT4KxrYn3rrznzpSNd5ICF86qJl5b8nmf93bex6SN/Br8VWptUnjtcEm2deXdcwUOOj277J1O8v5j3iOHzft42Vau2JH49DSAKwczK0B1jGv6Ug8k/ild8CJrY5xHm2Zs2Gkto0tKaU3zpMb4bMzp2Bqalfeu6AkkliubYsGLy7YKf20rV/CB1FsrzcusC+/7GfuCbk7e8k4fXGQtp0VX9iXO5yfZxIi+KxD9w0dw4rpiw4xdJ/Z3RPTjSw5mrfxAwMdiHPCzwInLNt9Q3/x++OGNHth0i/zYaOIyzTN7GWyGsRdgW3l3zdhH18Y+QnyPH7aVus14IDX6KUbMIy+xiU8X9iKu5NzUisP5WTPxjA7bt/wYXoV1yAt9IIgiPhN5E4h8XJENH5WZuK2XqxLHSMg+0EouJYbRMfZlljlihk35xweR2xnH7PdMzN0nNiF3+nnIlUsbsgOdudKpGxsixPQFIFARpyfis7DXcR5jxV6aNfSYksrYx8kG+S5nYx/srCf24Z7YC8s+kmTZJheu4J8GZM4NneBto6ckGXF4mDaQOIir4weFbPoZzx/Y98r+wbCJcUp5JfYbedKqdrr4A70NDyJX1p7Y/4QvkpWrhwb/sge12/sEurNJm5x4HIeP4ZvnRcnVxL0V8uHJeNWQjXD2BttU2C7GdQNWZb9pImevjNMFG6PXtmyjY4/fqPAVO0hrTeTjzJqT2GRez+idwdk7j+1dNnNkxdfEpzG2C3SxJ2Oe38CKvOcQ/2LLc57UUY3NfcT+oA/ONubEL409xOiID7Fi0NGbT9o2ftPojFHsMfbk3zMLfHIrelZiH/2hF5dlJbf4VrVG/twxVxbFB3Fd8W/4DV1njIKf5nn4vuBr7LEte4d5WdSqDV9gZx5fyLWLIifQ0FHMxcjq5M9xX0nbthb4Iz/lwj6m7YhRbA7/8OuGS4dNfLAr9chIGT9THvzbLR6RMWQjN3KuzKGUgdAH4l8gtqWdsqiEJuVMHsVmUOPTb/OVAOSjK/HNuh1bNvbssx418qjNsy7429nr3bg/XcmZAeCmZdbM+pvfINvY409+Zn2pVuBPw3fbyAeq3o+N7RGvxCq+jecQKRkwaKvaKG0r9ttW1jTbzIlN+e3PM3M1/IEV2zuxEhKCb6yBttEHH/dkqlpZUzOfIg/hGhcdoW3oC381q7U2xr0zNgHdrqxrHfnxL6jozZyoKsQ5qGFrcGlsxClzKTnfiH1k2VbqwT1wxhFc2smPQNaG+xecRTDOK/wr817aZduU+VB2xk5cVGWXNmK/ZWy4T4KWoBvrCnQdaPgUWbHHtmxzH+BwwpBSF9co+JoY8+TfwrgmB5gQ9EqJa+yuVtzvnuDfBr4T9+hIw/aQnXqgE8PGWGzYdug/c5+e5+U9XcYjdJG/27lqxXdCrUDWgazTWia1hTOIXbAWYhR7EreJ+Bbj0LHlQgwSexc+Dv2NdWHGjU6Or6rWWCtOmpdl+JEVKnoT+wtrbA5kcw8vlyJTXKln/sT2C3k3L4uqNXqk2J/csNGH3Wf8O3Nmlc6O/vgViC/JndxX81uqoXni3mZXSGVbpvb4w1tRHfaGHxT1bcR/WU5pqjOmsXfcF0MMLPMy/Kxq8Ftn4pBfZjTyg2sqPeZPGXPgK85olvuTptcvNOWMBn+iq5AjbC60nDgjio7YXcS2ITe+0gVJ3w8HuQ+GL7j4kjlGpx7fvVNnfejMy/C0Ku6Dq+4YMyH/Sl4bXGzL3vzgz70+B6bffafQBLeXRKUm4sxI4fcFnYmf7YHLM8MTuM7YS9DygVK5bHOI+qTEaZyRMS5PQCOOnftt52yuv5r1wLiPX8aEEZToGpDnpRyCR/4jcXt6PEvItM3Zz+PwJz7G78h/5DkaEcpVKr1Y7jVz2Hp++6AV3tM8c7Cscb7zyPnnw9vHkYdPPFddyZtHYpBcuZwf1Vsn9FvUwdC18Nz6CJ2JW+QPwFfOpkc1uXVmnnVZmEfo4CcmT+RY5sqJ8XyMfGQ8crD/xBjlv9KQJdvMhcfx3+omPnfLnRZi9MSZa8plnJ9K337/vabTSXevXuvlf/4H56V/1lf/6/+jrGGva9H9t0+q/GmBu9O9oowR0jCwlcQNOSfuG0Y8fPutGge19fKFyFRutlfxxITRm+7uX6hao/+lapqGcFPOLEhPf4WPvtd//rMKhzrOXH/4QQ+ckr/jge6MY+J6AG8XQQS+Qh5G9AsBqeLk/FHT6Q5dVsdxVZPenCVOtDNh9N1bBuiq6evXevf2jZKs9/NJ+Q3YjVP2zmJrHgRy8NyyWHKingPhGTl3r1/q5Ek5DN3evmOwa/xLixnchcGWrOuYAJuit3NTunJAvbFwFDEah5oW9qGPcr+ZdOXKotjQ0dB5IZmEiAuJdVrulMG8++or9ZU4vn1SHuZboXspCbmP+T+XE69VGRIZOUkCYY8lBv9JQk0rk9hnnZmIRcwnEnZjEjf6Cn0rY1hqutw1bUykDnMesjaYNyYhwZJ4UCgmarVJwob8inp4Nx5avDR0l9yK+HdtJOjE4vPmzRs9cUPM+GXhyKKQ0tjWiU2HlyqfrjyQJAY00IVmdE3oWoklQpWbfMrwla30XbBV6OrEHlOHr1M1zMMO+BP/6ArtwkSbyI9qTRgIW1duAILXtqoZN6/cAK/Um2xksICkzJhsLK6SVdWUa2MhTBmwjRiCyWcivlfsWpn4G+NmV0gEASUE0FIZn46Nhy0i6A1/NUiahp4YD2XHRwWcziAA0ck4aMijDmrvTh1AXmfMjL0OXfqhtQ2Lh/yhQ/vViUNgb/Ed2yhclvKBT1+44sd7IK/iU0gxQQp/ACGFjOgIpH/Atoemp+8G6gYpWPe45mHAg78QnfzaIfw2PUDqA/BDzwFkxmoDd5SjH7xtvvnQJ0LbM6aUqX8Knfg/B7j+vs/QhZKjxC/9JGhcqFdAIzbYfSuD67exGoTjC/n6HIzOz39Fxk/B57n+wH4uAkfon/cduFFm/Ogc9ZQmA2oHctKm/SmU5AHP+0oGGdAtH/T7X79N4rDrJ0SYvixcFO8/R1yCeF5P+zkcfSmf4z9Xv+V25sp7YA72G3yO5TnuPc9NDguRBsCvwKf4T9vPhf1R/8dGIPkQiJaUzyG4z8CRB18qx25X8jT5+p7/WWPoeNZ+T7NXviT3wO9Un/ke8we5XypF32fY3qPSPezGwFHSM3ApqYDWF4F+yPLZ81+kev8YeDjqwIf4IGzouZVh/heAI84/KrF92E8QeNogmn0HXPcAy7bGXGdOH6592j7wP1e+D0Uh8zm87/hQ2bi5x96BCS2VtANUf8Onw3sA1fHZ2xvvQSIWgbidMpB64HndPDMHtwP+IOe5zckZUIRq+0kITVQWghK//uw5rLT/BB84aFIPXcrALmO3YdQ/+uqI33bAv/4JjNyF3jwn2x7jnXrPug7++Se4wIE76vaN71Ye/faOP9p5PwhP4MCl7LfcSl2M+yi5twubBoCI78/50g60ynPArufKZoUs2Xw7ytQzAAAQAElEQVRJSn9gQz7N8YlbtgeNvZeH3LyPxsaW96RBrUE37JNkaQAakwpDfnBCaMpA+qIzdQZ+p0dP8Bmr58CgwEruwX/YIC7bsj3kD1nUbatVadjHe5a903zgszZyx64hsyr9GteG/4E0dvouQxdZ4x0TQ6qwEJkfaCTbQxbdqppkiXfETYlzR1dySXRCRY8UeVmq874aeXnXtuHiMwj4yt7DyrvhxDu/IrFLG/7bSLmNfWy0w2R8bmwCLvLNvvjR3JRriw34FvrIwJSg1cHZpdiQvoHkK3XUyVP6mjr6UK3OoOT9XXSCUvj3Tc8ndQgKfRvv7IEOwcamVOR3+pIr1Qrp+yfvayu0jffZbdhh2R/g6LetyDmz+brhR+FfwPbYLD5wtodg2zFPKo/2Oza7ptZGfWVj1OF3aWEzK0hjWzZ9bcvw4NoYu9jcsSt/XnBjf6Fc+xIArkRdlvAxsmfyLDQd+zb2SXKokX2MxgFE5K3QDfLdsqgduhx99FVDFveYom2q2Yy2jX+sR/THluy1LOyXpL6SFyM+2J7xtBsHF1e2065spV0FeteEjNQv2BS6QJTHtuRV9oou7K9kD2bjndz24EtMRd2usT93Zo8jels1RThdiIlnaXZF7nrwEx/bsq0LYzYRm3leoBf7MU0T+ZwDylYlI29D4xkbApH4RP10WpC5aV4oielEHG0r4x5/rNQb8tgjREYDxjjMzL3QASaW4trIwTN7ghN2hOaC/EJedK0Is60zdl7JxSt7fHLBRRxCQFwJP06CSptJa+3rRuKBGQpEx4Ktd3f3mrChtV1GOkNnW0U/6lgTVlXtm9oNOywuvqa5KWkaWRuHcIlBI1ZW0zKf6JvGRvq37IOWSw/sHTY3pd6J/XyaVa10WS/EbZdfbe+f6hYn6Ff2qDp7PsGVauR61rYNXGfshI9baKgnrsn/4AxvQ05oVuKUvvCkL3KGXPZpCjq71KCViCOyVE2hc9rQYBWaa+Aa42IXe3ddFTqZvO8jTis2BDcRh0ZcEz8xDnYpdmRs4scTsbhersrVyRfbqqoBK+OaMRBXcLZVremoJ3fP2b+UZGMvSpL/u10eB0a29fb7H5TD8cgLTNideRo5MErwZa15ZP/U9pAvrtFPaeP9DWhC3gcc9eiMnRdyMfUT+5C2icOVOXhRcLZHGZ60N3yzd5ztoDHFxG9VbEv/lbmfenonYtLJlU7gOvaGweAaeZjDAjepWiFD5BoH4NlrDpEstaZifOL3RD3jMLqo2Fby73S3KPa/4bAgMYqNtlXAqKNL1NMXuw4bxFUuidzrjDnmabt28Qim7MuGLvjYP6O7IaMzziIXSjVoQ28OXK5n8mBDILKCC9CSoTM6htvlW+zJM+4JNASGOJ/3NV6SbSU3UJGGsj7kDOPK2hv7C19sK5dtxR57b8fehp32jk87dAdNeIPLfSL1wMq4ZE/4wvrUmYvC/uELBnT6hmSMR6I6AerUBZJwqVMJyE3cRuiXWps0zYuEnHJTtabM1w7Dhrzg7dI8LUIcvl8oVz2+e8s5wBNxRxY6Ytt9/joF8UssLWtiPhbta/66yZAlRceynNRqkqDJ+LZWwgBlTaxm4rmKUQUn2Sam7KMTxwIS0y2GiMuSGaN5XpALHzm8AuVSww+6B398Sbxskyub2tRUgVYK/cpYCR8mcK0KfauqNSUXo+uQkzLxjLxGf6CgT+5lzp/JkXvOpoK/Mj65x8eWleeCVk04RWw3bCUXmZMnzrcic55nJVYruWqbmM46Ma9n4re7avwoSR6883TS3BZa4Bk3D0Amc8FdOnHekzyp1vBvw2eQ0AiO4BvxEnNgQY7Bx5/YOTHGL1682O8jsVeldxwIh69RPz+cVTUlVFLyg5glN4+YmLHIeNrYBTT0v3z5chwEn04ntBN/glDVEEkd/txTI/DCOccyT5wrPY4Y5d5fVTou21q4N07TrJevXilr1VvOhK7cNzJOnft36L/lcDgHmff4Ia6XnB8GL7Qv5F1stTTOklJmHU5MiJD+9u3ftGDny/uXenrzVvkrF9tc5FJpXmbZlqUx9yPngfO7lXyb2qzXL1/r1evXY55sjLehLBX+POnC+mgUdAYzv7AKWvecHeZQ9y1nk5Bq4ZA9ZfzayIP4UMSpEcPltGBDkyDIIXLxvJ211QidlkkzNjfG5Yrejo2o0rwscrXxV0zGX9S1lN8uPoG/8l73A/epJ85ZGQ4l9nYRk0fFvqwjkVmtDb1T7mH4yZDrRH6/AIqxeeSZuZPHGb/v/vJXNTf96U//oQtra54H3v7tO105b318eKeGfSuHxdFX65t32kis6eEqP2165UUrE+aBCeSXd7KLAH1N4l51fmChwdCZw0lx2UYfLlp6/PZbUejMCfYWXoyKYQWNgIe/fQtH18Tp9D2HdvdMqgXj1a2XX32jCw98J07g9cOT/HhRTsfPLALRdSEhc0CdU3hDn0PKyGwsuuv4FW1r5YQ+J/hOZEhmKdZ0GV1nDu2krpVBNxOcWS2iqw09KssMziP6G7Q7a8FtlZtyuj5aDJYJnIlHx7cBXVrw44LPF+KyQNNJGASqEaOJh0sjA7UjUWM7ZlDve7xstfuT8uvZ+dPMDd8uxP50Iu4aWqE1plt3DOam0N9penHS5UqcSMb8tvSJCdYdOkijjLhcGOwRu7nL2Fx3yPzhUVCNMdswxOCVm4H2q+N8Jx4QoDeyAOSCVpL9hD+S9dU3X4/2/AKZp1mNCdmwd+rmEJ2cIAYFn5E/klL7ldhkQiFV1UqJ4cQiEr3RWS5VxUJpwy6bOsob5UpyrzwwZjGfl0WYj41dK+PWx8PgTpvF0DcZtlWtqaFr12s1JmgmdviFvWZMUaFcPV8B+FKEx7Zs0+yY2LWRXx0A8f5j16jb0AF7f8luSnxTBnKjV3ijCDrbdK8auOCHFL6GQdb4QbZBNWQZe0Vb9CiLLYvMRqzFlRjalv0BQI92yvSnPMD2qH6KH8jbVyhclmnbHv4/p7etqvhp2daHK/Ud4srHsJEjO2VkZTyzcCN8R/JtW3UDO3L04wt8tUkDqg36QZT8py/1yBfxGRKCD/IfDD16XGiJ1p8G68OPqD+H9Oxt/ctexrKfArr/bT6Hn59zaO8z69ENIBpzNfP1o3Gl42c/huJLQNe/xOe5fb/MoIPjOfVP4Y6+lM95vlQPXeBL/V/Ch+eAL9H8e+L/Z3n1uTE6cEf5+3h0SEsZiSkPSPv3gEMeJWtE1gp/tE4YJQdQ/VWfg89fkBi8pc4nN+aPqH6Von9pYpvnFZ6p8PQjD/+R7X+tgDDAGeRfYdSVzZcLL6TZSMhBV1j7yJHUJDvR0/urxnPO++ZnK+F4DsrzEfAc95N15od0UOiLV+w8IESpj5Lnv5R/L0TOT0Hkpv/KS3meY1MP7oDD8pQH7ojBKD8Tw2w+ZdPlyjtPeGzLto5n7Twbb4xLQFwr70qhzzvSp/rpHp95nhQbA9M0KRB60/scqmghm+8sEHpepi/tQPSsvH8MwM6eOMMnIP1za5qqhs2Hnaiiuw9IPRA5KW3LtlrBQ1mAuKAe9LaRxZxGvm7XxvwOfyAo29C0IUcyj/6r8q7XeE+wreOyLTv9vD8OGYKW+YJsegbPhj+G4YAcyM3sHWSDKRtlmSMTbUiwbxs8E3qia2Ue2XDuH/o7sV91Bb+xORaebPxU7WOykjvBbdiSsY98MXc7EHz8Q5SaS4VcOy0PH6o1UVGu9GVco2cf56aVsRl96JqXhf2Kk+JHoLUZ29CE67YlPtEV0LhAUCbvAsFvxCW2x4+0G/obficWiXVwsOwf5HbmenjtXVbsmZdZwYUopb33RXZwB3TGI/ForYbNVw5asgeQfZb4eaE9sX+wEtdO7PLW1YnvNDVlU26mPOHz/pss7J4gz9hkSRf2WeZpUqsaMb1j7yfxO3SaYGzIvJDjV961YSWWmzLPIj9l7LiZrmU5DZ0r8X5iP+KM/ICroU30L2zmLsNvozN7H/k/2jw3mUOYhQ3oC8ZtCGT7ZtANRr5iEwVj1fXEXtiJDUqb/MWozC3bOrGvcTqhA38ztgsxTlv0hTe+3NJpyDlkFrZERmgC4b0Ony8ytrs8EsQ2exUb/p915h7R5km1sAHdLJ8mNXQXfmT/aL3ZFR3lklUS5ahTGgAhycrVqph/24jvjglWo3dlbszouWP/ampt2F7QT4ztzPhFh0OZ+wRje2Y/KBu4PW3w1ZqqNcGoXHfsP57ZqxN9ndOqK4evydv4PSFP4zIHzBf2ls74u2oix0JzYV8z416tlBglh1KOWGNfbE0eGvuu5MzcFjbcXyibtFLpT9/8CTtQgG0nxuvMWMYu27It8cne6zn7kp0mdOUG2pqxYWWdN63gpppHPp3mO2WP8rTcaZlOmqdFc5tVLhV2kFKsG23oNfI27GpOvDv086C9sklcKgnZAzaNq5jXHVw2oUV/YcvKQXJ8azWR7wvj1smLrpn8d/LFyAHO7NW9+faHuIcscMhJ/vUkN3bcs/e7zItsy9i5EI+NtaW1psBRn+aZWF91Ya5nbtnQIzE0E+MVH2mOj/m2/V5m+k7IXZYFO7ro0Lig6ehK7pwYt2XGDmyIHaOfr/RRkJOrkhvpi03BBexdT3DRE1s25n76AsGt5O6o41P8CE3kVmvDntRtD3/jT8Mf3a75tJCDZ1pm7PrYD6Xxni+xiLwZ28dBeu/QsSaQI8XcmBgDJdaMrYHGwV9nTcqBZfyJ3Ylp1qrEPvMr9Tz3xfb4G/tQiFz03+J12JD7X3IyeZO8GnubmJAxFuMr1k7bMgzxrW71Dr5VQ6bosz7Ua+yfpB25VklQBDZ44mMjbq1qYGNXalkTFsY3bduK7eI64pO+xOlyYT7fxqfjCySwdFXDFhp2LJVsD7y4DlkpA6BGn7FhQ0ZicGU+nObMu1mZG9M0a6GdMucWoYmNu/RIsCwsdyGLMMQ31tvWJnJtA8GHOGZd2TJ+UI+hBSfqgbcc9sSfiXzJmC3zoqmVGjIzDt6sCwc8S9YE+hbsGVrpn+E5LbF34QB5HfeTrGm2lWuMOZXkbvKkVVPiFV3xObyCdl6WMS9m/E3fRBwjoZPzE74YewPJtwuHbqI9B4/sgt+y8omO6A9M8wzK5IG0EpPc+6usM3M/B7oLOtPOfzGQtTP3dduKzWfuuTnoemRtXxbk4Kvo03GhH1HI7jK4QOZr5NHUNb8xigx7lxfcRuBtKHvRpESmAckqymINNPXEvLmNOdoZz9FHP48+w4+G38qcgLYRr9Z2+zZoN9bJmfEo+iIHySp+4v+F3DozZ3PPDzTWqjM2PZV09+c/6cKYR2yD3oXd6sRiy7dybeSo7VSVuByQnIESjXtfCLIe39/Od3oQJj8p7Z3mkTOuwRenwKWe3F4Zb8i04EPgTPwfHx5k+BOHnNmdloU8exog7fJOnHsFEi8MHtiG4oUpsFy67q/S01++Foh38wAAEABJREFUk2lnfBeez/Lcs+s9s7zgJ7GIj2LNM4Ew42RkiOtpPAdwPkVsEteYLWjS3bnvIyA9OkO3cZie9e/uxb0WYvzEeeGJ54TT6W7EbeZ5qyOgoy/+JBbMUg2jiYWL+98d99LkHeNg9DjzIbbjrm2F5x2xaa/vNQFn6tubB92f7vWS8zsjG1Ilp6/pI67JjZHX5OWCDbHRcUCMP/fPJ3L2gXPP2JS+u4zfrf8JGcnp87tHndBxN510zl8ZJv/evH0b95FiVUNQJgKZw4HoozYWysYikYk5zZOwXZw2KpW0C0SPcTwEBjduGC6dON1XlbLwFgMevG3OqTY9ffudprnJTIQH6sNGHO5JUHg6E3wmCCtlixxJdwzEwk2w2khvvfjqa718/VpGt+9nnTs3R+yMrbXMQvqwc8LZJKa5Cca+p2+/1cJDQMevDd7OYrRNpcvlST03BHzsp0kv/vNP6mRKQ1boknCyCMumkeQ8/K1Akqcx8a7ISoILHzoL9fLipYQ9E/ydl5Dz2zdiRcATayGx5lev1KKLRAKpO/zNIvbIZIkM29xArlEpE5MRR+SFNvJW5HV47dIjSZtS2LGB2/BjJUnSPiH3yoNlq9JGPKe3F7U3T9LX9+qAZMjagKqmiTiLMpMoN5UsuvGtMVbRdyGRLshOwiapCIiEjMRIPFTo3VnFQpV/nbGemlLGJkhwa4W8y5auvKQFbKtmFkBZJgeqYScx1O2K7wyEYFRBc0NrInaBeVlAwRs++DdiPcaa8XaVOrI6C4LQA6E6NFAreesgmJQTk8CxoZE10CVfOouxp0k1R75gLzX6wx+wrYl+2/RZ46oaRc83+NBl/lRrwQD0BM/4EAyNcaS+EouRezcxI17Yv2G7WDyul43UgZdP2iu2IWz/4JsPvfgWZPQ+h+A+hcETeeh0WaFf0Zcy8Cn9aEOX8uhP2ck3uJWugAmB7RETmx5s6gdgd8k6QFwr9gv7E9sKvfqIs216f/wJTUC3/g3ZARwQQZKwh6+dMTT0K0A98XxPG9yg3UmPb1fTAGMl0Lk5PIf3sg+Gnyg78qPzJ0h+3GX8Dgz7GCBkKHBD/5jhD8xPR4AYklP7uB31n+b41b2H2JSfY2YOfw6948L0HHbsj74HCUnwo47/bsQwDCOOkuqv/YT11/L8GvrIP+DX8P1B+z8jAhnbv9vSMD+Hv1vQP4jxuW2p//5qOveazr05t5lIt83tdYe0/7EQnz6F5xo/7Uv7ef8vrMPWeb4Z1PiHgxqA7wrgvwL6jVdZeg6R+Rw+FU9f3htsf9rzD2nbxm1jYum4Mv4bgx9IPZB6+m2nGPTP8bE5HXm+cfxN46eA+JcK3TuEdMhjTFJ29Af3e0AnphvPlSl/Tl5Hv737+HO06e/kygHxPc/MgdSDD02geKa1jb9Oczx+2NQDO2Z8b8g7YCCexSHyiufRjj/pK2QW/AEbWSBTH/z4EXpQ42P7g24w6QtQHZ/x3E3NQA8vwMjAA4JPR+enAHp87P25Po2DprXifaipFaNMv7iib9iGj1fec0DpiFP6Rpu+0DyvJ56B4APpO8DyqBZ6UtliJ7mFGGTn/XJjOge6qjxAXFveC13YOCt43S7box3ceA8j/h3YsDc8qUelbdkl28plW1c2JUMT3o4BK+2Uhi5ljxz0dvpir21VNaDYLJ00NYB3z0YpeewrbBkH3hfNDkajbFVqjfdYfCzq4prAL7yvCnnGx44emzEh51s1EQAVbVf4Ovzogb7Q0wAbWniu7Fl0bEOkIju+rPidduP9s4/Y9j2u1Dd8kcLbod/9aNgSm8MXGZEXuh4/0B+cbWQwJjyHH7Shiy15h26FLOQ6AK240h9IHrx8/ZrtiE3JoeCq4aOl6GxVErZFXyvq+JO1aVlmYjxrlw/+mcwLfseOK+NlW7aRfVVwW2RBO8YfWbYJZ/y1WiOe9Df0T8Rn5b19IyYdXEW3dllVFlWJ0kC5MdZN1YpNz0ei0Cmfxp/si5z8w4gnNvEb+yZmD6XenrW9fZIfripkZ5NvYZ8jvod+ZYzmecKuTfFzI9bxM/gc4mCy3Bo+rcp1xd/wpt6wO7Zds18HInIio2GbaYduY/+K9KAlYrICmxp5s+EvIUEu+1I2+BVRFp4pm7XFPoWerpqfVunhovnS1TZk4NeFQ6eVw8YcBJ7YvFzmRXbhQx9jm3F+Yp8qY1zYeElcBS/RWthMtj02/psZexW6t8GXPSrcV+y9Mp6xL5vkick8z1L42B9LbBKjVlgLLvrE9fD2QdkPrDLbmlddr2fyZlJVKbJXYmGXIhdT4LBMm2/dscF60G3YOzMmmZs2vewpilI707D3kb2zbM4GlXGK/KxvsS2+z7f9pBYbqS9zYmRFR+iujLtbqZBbVeTUNGKQ9pWxEdeVcc0YZr81/3jrzJ7fyrqwASKX4nchP/IglyzQjAGy0xc/qkAKPDyR1QnuBm+w6V/RtaKnSMz4nJxa00mQ5jZrG/nGwONoB3dFNuKIK/5EIbQrMrNetlZ6++YHQSqbDgg7Axo+28S9g5E2cCtyVmQHYXvQ22bMrkENaMTN9qAfiHzRti3xiYxqTffsiyKcMbyj6IM+v/27oSO6sgdoW9XaWGcOvqoa+mJH6vM0a0Znxr1BGwg+9qdMO/ICtpV2q5K9120r/oY2f1ZYXE4/IGIXvvh05eBnnmcFF9k2zoSW0vaQFzyo8QmfveNdTRv1J3L0kcOJ62nShQOK61LCeHychl2D8dlX9HXGPb5Hr+0Rp8iOroBtZV7F/rTDnjJgWwvrlkGGJyVVdcbS+BfIHAgu/IHQB+ydOnKqtWFf7Iic0Aef9kqMkiHVmv4f9v69zW0cyfZG1wqQVGbarsvM7H3+eb//NzvPc/ZlusouOzMlkcT5LUiy0y7Xrbt6puedZikEIBCIO0ASsLKCC9xoQheo1oZ/wr8avIhXo7Q9xtzoM9b2Rxt3/FWttLMHCBoeUnROxTaFlauoh18gvhh6kUcVGyHIXE9e2VZw64sc7uhvW+Gb8WkHopN90SVt25qIf2ISCJ8bvrk0gP5lrJUal4vx8M+87sy35HT0yJrQiQFd2EbuU9nptz3GddrV8BMQvaJLAINVLm2ss5ZHLgYf+8I7sQTLPr6gs1qVbCuyFJ7UG+ti+EePjkxxdfootLHeBFqVJu4BsTPzytgxSsZXtcHzgJ2p7+TnlDk4TyrG3XN+EXmWSe0LztgxwW9n3YrIVhO6NWAa9q+c46QfgzhLeZbhE5/dc8hYyHvkHpH1M7qlHf+dmI8HcruQc+TQLfIiN2D0TQ4kziltX+YBpbiCCzT0OrE+x/7IzBp4hm/Wz5X86dDvxOmZA8gTOjIUkj7WrD390E7cc5fjrnr3rLvdap6U8w+bOnZEL5sY4OMDvskz5032xDywhAXGF8X97qSNdf3Vq1d69/6dnrezDq8ftLx5kOYGTOrNenj9Ri8PiMMjvJdlud6PmuJnoe1EbLoku1ToE1uzzqVMPqPakL1x8L0ez1o5l0seTcus++++kV4ftH9z0PI/v5e/uR9r70T8lJNgdy2HWQdgxpfhKW47z9zv87+IWHkWabLOxOf4+BR1uNe8V3zasP2e58q7b19rR4mO/PP7R4UethoHrfCZoBvyyLPo3aqpk/8bc/j+9Ss9cM73kF8lIysH9Dt+zpqEUXp6flThLwHNpTP5l/Oz4/F55OZO/Lb/9aPW989qr+7Use/x9KQ555OS4s8cQMd/IxfhMXD0H8mbM2eXw+YQ4OvkUn4ZHbBKTzxTJgfviPsr9Gz46PWr13p69x6vQFFNDFNsfObZ5Mi5XunQNH3zRvM3r1XfvlL7t2+VX6VG0NNf3uqEU04QKxdOibMUBxLx6DGAerq74V98Men3SKK647wk1czk2uCzLAfF2eGRMSktU2VhoujouMNjSwBxVMHUtranR52PTwqPul803y3awa0Lg1pJyDEPnsLJy7xoxWFi3DjIxSGWkaGRR8SM8XcSD9y9Sh265+cnJsRZG7bQVDK6cyOgknhK3ECLwHb6xbVwOO020W04W/l5dXSjS8JJy/0d+j4rvjtxyJtfqXpZFNtnAhq/FSPvOLDeXx/UeICuh4WxRh8pB7MbvhfK7kDDf21alHmwdI8H7eMPl38hoTC7wsqYjE2TucFkupOxf2VSZNGIPjnIzcFz6icWmxU48iBcU1MmSsamb5pmLegayIQ/UNdwjhS9VhaM/Pmamlhg0any8AxM80z/+IQM4ouPZvQoYpWfqx+RqUawr/xsS3zElaJopOzYnsV5ZcIG6BYzWjvthj9nYp0D6ucf8QWddkZRIU6pOXzA2amJybyq2qz8QrpvK/rtmpdFOZTuLEY7C+8Nr4ytEqNYKDd5njRh26BFr9DRKdspQgZ0eHboV23oGP0vnZKrqZZZDXk7+u3wKPhb1ka+ZqGWLckqs/AkgAmGcoGHfmPBjr2Z6K3Bj5i5VQhwy/4RItdmDD32paQ6Pp15nJeFVqUC7M/7B9Htiz6bfj4i0chOtItSwMDdCD8vbUMHDp1NEShwefndWUyjn6CIfHGln+KXP/C5dYbPrf7VEjnB27/CFf93Hvh2ciDQr3M9Nn4O4QQm9MC1RYH9+IOez+pDJPP/gqfrd3++4Bcev6K+8N0F9B922b+q0H+YHl8X9MJ/w3e0U36d+FexjPxKZH8e0Xgj8DmzYG7wsucF1+g14GX/l/Ubj5Rf9v2t7Re6/KKloXkpJ+0L5M8KXuDikwv25/WXo2/1WHODG+7PLG+8b+WfyfufvH6fB34pH77E/z5un1Pd4mrp847fbL2QPuYe7TD7zXF/DQG8f3Ve3fpf8r7hKP/u+kVujL9A7sV59giknt4/H7Dr5pOP9gV3k5T6Fb7af6NLeaW78ftKmVtVqxp3yYz4RwI7fv9H0uiii23ZF7hgxHNo3aqj5Ol24Mqf40fniy9TD4hnpltO2f4Zf8j+5k+1UuM5uFr7Xbxs9CA3fg+xDe0VijETMgL2BR8e9qVuX8qB48s8Z5syn/hg5xk2Zdpfgs2TNf0r7yAT7xkz7xk7m0EZ8yVt2raHL1/W7U+44L+E6B8wHYEqf+QBSk77BQT3NYhOeYdI3+Bnp/oRYmMgCNtDhu00P4O64mwPmnQGF/6p38D2qNr+SBdEVdPEu6f9eS7alsFFh07+ZV3bedaPvRkXsENjqpahrTap8b478T45UzbaWWWGLlfaVqUGfqI/shk8PgXeZeoe718Zt/KetiwH2cGL8qJj8HnnrtCPrq6MX9cjtvDOh77hnwOdVowhJ/Iemc2e5IY+XpEi3jPPSj8ChuwT+bPmnQa6lffzvCdu2RsZevSxxzFw266Lb1YZXU4cxkWPOw5KbKtaKX7LU12PDvCc8HWhk23GRv4wQLmSq+nLmFs99LZR7UK/wYOBsOwD5wwE7Et/Z75kj+HMxlRk0jVoBb6jb5b58I49O2JgK8MAABAASURBVDbt4EpW9jKyibjRtsPVGnTMn8HjV74K2yP3xL5RZK7wnbHzNqRVUe264GdVNUzoWniHX3mPPfOOn3JlXHLF0NfQgWGUadvRiXY++DKF0HuH1+7S1pr2VqplBk0J/c6GL8Yret2xl6QvrrEOM66xTsT2lfyO/hnX8cOJeB7ZC4pv8iuRQq9Bh57hGV9t+CdldEysJvI66oWPbeK/Y/eqGRk3XNTYcMkZ/cyaq7kpv1zW0pS/2rfCU93kMnss+ObAHBi6ENPsOayMiy4NHy/3B3UY7kBwuETx4SN7cZ0e24KVntjnO7KJusyLHtjQFIOiZ37scMe+2EIsYBE0LCzj0wP7czlkDd4Gl8qA6+DUw4SmjZzUwSV2jbhQlSwNvVAi837kW5kNaPbUXCMPTuzbRM7GZnbyMn5qVTJ0Y6z12WV/jmjE/BjfwCe8TuRha6VWpRiU/cLkWGAl38Ksqik5+8Qe6Uo8g0u+F7wn1qcFnpGPaemSwOd+vZEXlhW65Hj29do8a8J/tvXxSp11qJqJ/aQZfgv3pKw/J+JwW8PSzqi7u3t4lqJXIycCtsEZaRrXclh0ZA9yYh/1/u5B8VN0Tilot6ttyZEJneaF/V1ypSXHyZXCH7bJSfbhKMM09tlOVdmfPOHD8OvJQbCtGt98IHliczx+vgAb8uhzx35k6G1rYW/zyP50ILxsBpETrkucU9rWGRln5lZsX8nvjA/PzK0NfWMTEscnfSt2BWJfyuDCa8KmAzIH4e0L/plrkRE+sTn0N7iRpX3ri8zMleSKbYV3uWnarZa92F6qVdKJr9OmHEKc2Xu1jdut2BqbbzwP6JS92dg0L8uIU/rin+XuMMbAbXyCj/zomnJelrFexM7olzJ9IQ5twGXBRLnSjt9Cl7ptVWvDx8GFh23IrVw3XntJ8f9CDBt5GR7VmuJTmxzB56EPz+RCynlZlLy64YefEltyxTZ5PqP7GXt3eThz53sn37i/ci+PbNuKTuEXe1OKK31ZgwKp2wZ7+YTuM7nXvoy1P9GF2r60bathT2yMbYlF/BE+RV+oAscPH0RTL6/wTbuqKbrkHz8lp0KY+RJYmdtZp/fxnmW6rMEXZq1wrqQdmp18Hvo3cMwFycq6bVOiX/hHXuDEvFhZi07snwdyb4GpXA2whDf5ws+X9SSYtDM2tBkbe9Pu3O8vfXuKAbEjMtIfxLpuWlkrBx+MskeNLhp84rPA4XDHOcyJtefIc8KzYmdMOTF2mRcONu+V9bJVEfs+7rcZIxXWFgfER2VODP1d8Bd4jXOcyL/pk9wL3T2HqbbJm21AXccoOHKtWB/P+GjVPmKc2GS+dwkPdTFtB/SyAhkfGZmnE/ke3LHwy6tFPlxyNjEq+McuY4dlJTa2RVW57Asu9VjRiMvrb79Nc0AOCrOubyLvGfbIOh+Zz6x1T5xf5d4ROTadfPJcceS+NePD6eGAvE0r+RIeB+75VZZtxSfjHo3uoT/yTLLMs4zB796+HbK/+fY7ncCfc/D+eFT/8Kznf/9Rbd217SdNd02CX/L1hMzwMCPDo+Azq40/+/yKZ4O7w72i97fffafQvOJ5NoepOd97xqZn1r7lcFCeSQ7o3vCD0DM63nMfyzodiIzcH6JzbE09h7mPP71XfkEb3qhAzvBd0t5Xbd70+PxBj0/vdSTGyzIPXQ7k4MP9gx7yrPJv36lP1ol794adCWUncJih2Jh/CCeeqXjkIB+kPOMcsIm7HoKki17RP3k5034acMKu8JnIr+j/FFu5nz3jr/mB+zNrd/5acdoLa2F8kl8b14lFZPvpg3acn1PzEwN7JgeJ/OrhtcIwQXWVwvR4Po5Dxfb+LLMwzOAT+DjRqHiHsWrTUN62DuPhNT1We/NaSeAEKIvQCQWPQA4ngy+80N896vjhUW25lzO2pDPJ0XDg/Opeajjh7Y96/ukdJ+xnTXjKOHD3Dv1BySy/elCh18ahTmchE/ZsOGIhGbY8KLNQRcGNhxGja/7FQJx25uVpmma9z98CD0GAxMvDUke5M04WFyIxt9SZ0J2HqpUbzvTwSiFfCfwGaCpVs5Y3r7S8fq0TC2QHqjWt95P2HzmVJ1g5WM5kfZ4YTt8TiWRkrDz0hv+Jl6YcOD7lF8ARwCTrjDOT7sBEQwkGdp2RuaHfdMAH2DwtiyYS8MxD1/P6rI6O/u61kuiwVxJ6fnWn6DcdDsqBdcOwuZoWJugu2ALCjxhLkj0rpfD1ii/bNGmeFq3xJXEOPjmyoW9eSGNTcImDuCZ0EbSdxT24QGKSHKAb0q70pW7HA2Lysxgh7xMOO7FRdOemEZs6MSh0Tp6hPhOxyzb2MmVSEu+V+Hf4RKeO/I4PRdvKf5JtCTpx2dQpxwc/d/CQasZHMGfhOI6ufBm5KWHA+F07uojhO2OqEX/G78gyvhJ8848LkmcrPsJaOb6FTkDBKyCZZpOMDQrbRMLaowTtBt1MfKbwVIR1iLoiT+RHJ/aR30PfihF8KDs6RRdIuDGtKsa6is7f+ITPR5Iu1MJ1O6IA7I0vOzIvkH5DY4l5s9O/MT86PAKDDQxiy558hCa40NlmyCcYNIzT9Uo71YIu5YDUfbFh9KceXDoZa/uiS9rUU3wEaI0vP7apdNYL+zLGThneRAp8Hzamvl/sjyO/ADtjYITdfP++D3rCUCgqRdwN4BGZOFqfLlO9AdW/94e5QuJpwFWWbVS9AJUr9h+kcFfWf32Mi7jAfdYG9Xs+hujXgO4//PmZfjfd4DSqCMwiFgD1d/3cdPml8mvCb7Tx560+SohRXS8B1D/E52UOf6XemX+/Bv8QNvxXVOJlLnyt/p9h08jVMdGQ/rKk+Wd/brJ+qfyavBtt5tdn8BXil+p/rf7lkEFDIFhbzI3GtmzrdlXjmePWSAmdfg1C80fhZ/aFwVCMCuVv9UP18eMX9BmnLn8E7gCZ6zf9eVThvVYDuO8rUNge+MjwP6kSPRFtW7alq063NYmuv+lz47Pz/HJjZBsxNcD2kFv45CXYF7yu1218aIJKO5D6gK5x600oAuK6PYf2L2TTNT4v8QNx/TK6SJFf8m88o9b1GW7j3SLPtx1/dtZ027pdnWep8BlAnqcMLv2hTfl7wLbsC9SXen1h/44OgTzbpcz7Sp5zI6/QueATmekLpG5b4rPxzrDyjmBboYU1bPLs2XkU68pYG0J9uuyft+1PuIxp9anNVFGg469w8cu+IK6Q/uhsW7avWI13M/tT+2PHtXIbU9AEgg4ukHrA9rBF1yt0toetQcUvHSUzJhDcS4BUJg4rG7TBb7xrxHepB4q+RryrWppD/6pPOucdyraqCr/uyvuZ6OYJXwK/89y/s2h0dGgFDXHZeY+KjOSaZbXGuzw4cdnm+8WHHGjzhD0a71ydeWDDB5+HdId/qMMzMoITLGy+CHpD7/A3OteAkuijS8knXcgk+jqyOnyHTdi8o5Mpwzc6hAdDNbO5FJqO7LQn2uFt19Dz9q7cr7wG3/AGVt7ZksMNvoH4Pf3iCj5+tA2frsxH27Kt4AfIAz/GwC9jQpc1ZYP3Rs7v6H1mHyb8A7heZ97fV3xfvE9n86paydg80e74tFVTVam1Ui5T7/APtMY+xbwosuZlkX3Rr1WNelFe+OAp1onw3pC1sp7Y1qW9D9r4vVVpH7x3TfM09lEiJ3DJH0vhIym8bSv+PrB/kD2X8N3I09aaJkCWjC2yFb7iig+yXxQ9QvPh/QdF/7TbNCuQtq5j2ZpS9s86ci97L5tsDwjPu+yj0d7xbVFGr2U5qKqpM8Y2UlEbvTbsbtELGyM70MmF2GdZAl/4vVHPAfBFD5OPeAc+O7SHwwLvwu5ZOdBzWYHEMryyCfnEvh8jFFn9qsNOGTnZ32jVFP+6FTk764C+R/YBO/qFT3I6umRz9sSeUHya8ZEXsE03+0XkUg4P7JIYGP6hq9Z0YEO2sY/SySHbul22ZeirJk1t0pmDvhM5GH3tppVcDW3wwTX8YeiDSztl/Fbo3lrT4fWdWpUKvoFWJdvw2djbPGlifObATnw6/rWN39YR86wzB3JnntEFulYFflOFN21x9av+DVsqOJfGniV53InHmb3BM34Ij0B07MjJDzFW9iQ3+rIvWuWh43y3KP9QX/AV619r1vH0LOG/quguLdOk1MNnZf3d0b1VMb9Xxebg4ztnFLKOT0ct5MX+vEkgj+wzn5Adug1/JibiatXGXmMnF2xj664V/W4+t62MSTu+uY0t8Avzu7U2+tNnG5kHnTnESF/moX0Zf0ouoVdsQOyQkbqNreRmaOOz8A9PVFZ0C03WXrvISfIc+nmeyX/sgtHNjuhI86ILtgQfncPT9rDLdkiU70DyOPGz09KgCUEO1G787MvY4IOLfp0Yp32DjN6JXSMXWpU68kMbHyUvd+ZQcLHxkf3/9N3Gxr5WTekL7+id/syzI3vJ0T8QfNaj9DV8nnGp2xf90m9bti+s8bWA8I7s9AfCI5B6IDIzIDzDr5FnrgpKGZ9a1gRh8w6/xKKTlxkX+sA67iM7c+hM3h5HbDM2NJEVXdMObSD8t31Vw18IUU2me8wSVaW+I78rPqHCvF3B17BtjGWeJZfDO/xCNy/kRlXI2VrePo5NXobmpksI0r7BjUd8bHvICA0mqmTFR6HdsX+ZF8WXaQ8avk7szS93d9Qk22rExugRmpFb1FfyYWNex39dUsqskVSHbbbV3FQu5VqTL+RTZK2sg/ZFr/jxpm9sLvAT96fExMiNjjvjgt+4t4RPgNFhi08yV3dFtwFg92tMXaYlRWYqmWORN/KXtaaQdaNZWB+rrvSMPz4/Dd3v719lqOZl0R3nR7HnnnOarCcTeRXdP3DW9Mhh3EoM27RoWQ66rLez4rsdWYHce/JDvvxyMrrecT6Wv3p7oSHXWKNs4sNaZnuMjc6NnJrnZbRzz4tPzqxHGwHN88IG/+gS7fGEcl+bF/TAptZKC2tmciGQf3ByZM3M/N1Pq3IYOe510HXyIbE8Ev/1mv/Jtdg4zfPIheRcqyZXqWx1eLQ2cX87j7nyigPU/bzp8d17NVlnZJEcesY/M3Fd8dEjh8ET9fjR8FHoPnAmwhSJbYW97WHWhw8/aVkmnTgvrNbGP1IsaOP7nfz76d07DkQfFF+u3J+W2IzvjQyRM9Obg57vdn14bZ2+hc+MvshLDN1L52fOH9FVwCLaHBy//+EtOp/1/t3lL0y8+/FHRVaD9z33+nueg5Y2gdsUv23kivBD5L9Dn9gb3yZulpT8umMupR0+Oz5+tTzojgPZB3NPP+NxcCpz3zurGjq6a+HAdSYmrWr4LuvmI+vsE37MeclEPOK/yLvjTHKNn9XRa9dO/mQtMff7IvY78+ZMjn7gPHCjfg/9iTm4kzcdP23EegUa8u445F0Z/0Ac80vle8odX7fDrMc8I9G3kqfhaVtGvzIGYIYqziGw+ulZfjqr5wYJceFTtbW2AAAQAElEQVSwh3/9N5nT8TwwzdC1d0dt394pvzStGIvg8Dn+3x/lx5PEyfZ82lWnTetc6v/nR/W//KR96soEWnkYmB/utCQo33NSn0BIsqT9ftarf/sfwh/aGdegORCEzqQ+8dDQ7hcdkBfjDhgYWT0TqqT8+eFOMJ5/RN6VZ5eUX9+WmzRN6hycToeDtFuHvbSS7IeHV3o43AN3yuFmTsZPTKQjTnvm4PUZ53ect6PURGCMT6gOfU1yHTj03pgYebDNn7Ke8EmSOPYoegALMsNzXqXj/3mr9m/f6ThJZ3w2nbruVqvO0v2ZUZvU4OHX95ruD3rKw5etIRD7RbLr/bNQWD14Me5b/AjBio/O6N6RKdqH5U6JG6P1gYPzIw83B3RJfyf2YgLlX4d1FgPl/z2C7POHJ3nGX4dJT8+PysJX4oLnRrJO2Kw4FtRCMisA4pkkn+ZFhY9aa7h7hkLKQrRzE1FZBlqVWjXJVsOXKw+Qul3ISDXsW3gEkNfQeTocYDE0QeTEzYo8hb7gc/Gz1KoUGcxDBbchN4uqbcQ5rNmo6qp2kS+XBkij37ZcTZ5m5YAaLO3ChlU7eiaO4SuufpuE+GRlrkz4oRjXAIcvNB8/6FXgjNxqTbKZ8Jvim0zi2Gs3FpJNocGdqjappkkNqIqellIGFPM6PPYB27BzVvyf+MTmHZ12FgBIZZdsS2U+pdB0Ftvkgb68khcB8D3jGUN1fELfWXjywLAis0fR4ezR/emL8WZcAZ+Ql9rIWQzuxM72BflHvl+OQRe5VBXfMYHgOVjZ4MBT6msX4zpg++KXlzQ/swdlX/b/St2uX+n9vV3IGzpQfhxial8CqL/D50spt/bfQdTfieULvw3lX7T/ThL/GNvoc4PbyKEojZclzX/Iz033lP+QCv5TqX964Fc8kLy9wa+Q/ad13XRL+XMlXq4Qv1b/fOTXKD9RcBuUHZrgUv4eCO2XEJ2/hK/RXHFDDPQpryiebD7WFPy4F35Cfa1mQ8i9n+/rEMvjXmzIfwno+jM/PPN0dAj8YbY8J41x8PjDY/+TBuR59ib6ax6+9fWrTYnHDW59Xyt3nqs33rcCeT5+SeMqHr+7On7Os22enXdejNvUVK3J+PElfXwaCK7zLLvlmfiXnntD9CsQPi/hJelH+5F/q9/682w68U4wns15lh86o/+tP2XZam1S6Bp2tCrlyibBdtXXDudgfw5V/uiXL3uj84o/17zrXWPxJU3aoQvYlu2gVK14R9nVMw5c+otywt8bz/87z9AhtC/0qYdGV/uqavCy/bEMje0UA0IfsK2X8W1VmlrDJ00vryorEBHRIT6zrVzhk7xIGdjIjbxfph6IH87kwA06+vcw4j2mU8//Xy82YfEwoY8+jU3klYOgTg5FTmIVvtlIyoZM6AK21epic/RIvkWWrlf8Ua1oefhjWXjP3PIeu4P79MHE4feNzZ3YVzWNziEj/GmxaiqbrRPvncGPmDB3zow58a5a0CFEHqWoWhu5tF3l5d0t/juzoRR8I//C5wLiMj7o+LrG2OBjk23N7MkkTyEafZeyBu1FbjD6OH5H7pn35MQz/hgblcTBkBX87tlDCXTyLL4HrU6n2YPod5OK0odZvIWzZbGle7z35hBunifFjvgiHdmvic8W/BI5J/ZE8uuH03VfxLayB7KSv7EpEFtGqMdXuFwg+dOq1Fphm9XI+06eHNlzOgHhL6GouOCbanyUXFmJA9jxOWF7xkTXGb0m+LisVqXYvLBvkr2FM7E4AYJRNvIETztxiC/F4diTYl9HT9t0W2imtBVec5PYI5rYpysO8to8a4c2h3HxyYnN1tCurAfbumtCbvrElXyq1pRcyPt9aLPhHDsa+Blegsg2G7pnbegZXghnfqxa5gOwKGMRCcfo3S86oltsnudJ9+TOA/FeOVAae09H3tuB2jqqH7Sh2zP7VJEV/jbyomubJV14Hp9OemKf8QCfA3uTC3tDiek99Xv4X+QLFl25jPyU4XcDwXeeZ/aRLvmUfhufEpfwPaFTcjW8G/FK/FZ0u/hiUubu4bAM2zM2fJNjK3mVtm2lvR9XJU8S18Si0GVh3MK+VkfD0EbT6Jg+2/hxhv8yIHF4Zj82PAIba1piOc/LGGqbdXJCj/OQt5F3kXObD8mv8M1cSWxaNUw3Yz3Wj505NzP3s0eXvD1hY2JQrRT7s87trCtC19Y8cjajO/MgdK01xbbsl4IavMPvRM5fvC8dyMc79jSHvQTnLvu62K/rFR4dfOP+OBGTqiKt+uAVkgn8il4762/o5mVRcNFvIfY+ND0zzxkwxoUm487oMC+L4tu0wzeQ+g2qtVt1lHas0+Cz4svIGH5h/UhXxtsmps8KZeAmL7rPy8JULNkeZfS0QyXFzvgsdogrNsVPVC+ffikW9rgDM3lyWA4K3/gGpkOvjfU0vEyuXkZIiVEnlol7yjwXDTp8N8ZjZ+Qu6Hfjc2CupG178I0+8Wf6Awd8mzkSm29yUn60F975FXt4xNfpC9hmuFMdfO1L3b7ICb/oH97RzfagD99A9A5NfNWJ+WAkKzLsG63ASOVSfDPiRI7M88X/9xyWxHftandsD8+AuNI2eYaCfHKfM2vBkXl0ksc7R6d+VmPuywzgY18q0ZHmDY3v98EjeBs+3NviS/ti7zWsgybjokMg9UDsveWJ7ZEnyYvg46PEIbbH1rtxmGkZu234E/MeYP4knit52lppwu7wzN509OpMztxTZaGHLlfqQHyXdSZIGwQV24rcmTWbqY+Nm+xLX3ge5lnRB1KZ/wpfTsusS/5IG/Kif/JxYx4VYxs6xS/VCt+u6BHP9LGfP+HnxDs6Z62a4Q9baHbWl9NHpY3dE31ZC+OjnGmkjP7Lsig+CI0xNv/QI2twDoVDb3wUidFZ6HMgv3NwtjDHTrmfs87mmc42MZiG/U+c7eRMKHxff/uGYR66dGL8zH3Kpi3sZU6uPCPGvuRWR5bxyYfHD8o6EllL5jMyhz/xT+ijd/qz/nbuORvnYyu6RHdjq23t0OIIRde7eRnrfHRasPe4r2NezMuse9bYu+Q9MuKTyDG6xQd33CuHTrSP2HmM7tTzQdUUOoG7wxctcvHfPffT/HI1426x3iCmi2cxK/8rgJy7mXO1+dW9cg/IX67NOj8gcxf946c7eBX1+Oae9f+OtWdC/wh+5lngyPq9oH/uFR06Aa+/eQXPE2YQtaFTqbo5w9GA4+Pz+Ac+se0B/vnHD3d3D+COCi56v3/3Vjl8PeLXE3BE1pvvvtMO1xk/Dd0oF8ASfLvir/PzSVk/0i8uzBZDqFmPP75NOKQMIMbJ2YXnLTVipU0F96whidcz+XOPrQdsPV79fkKHO/Q90Rcd4vOVvrZLyyZ9+F9/UXveOH971gn8t+hrm2e/Zx3gZVvVmmZifndYdFWM8vJ5y1nf8D90795yIA56dzCh7EPtt2/fRs+u/dWsnRvoOGXmAFav7zgoXThQbVr7po0EDngwsba376GfdP7hnY7/v3+XOExdtWv612/VF8ZgXCdhk7RJCHMz81BSI0HRCU5WDF4fH3Fkx6+dB79N03PX+u8/0L/J//NbCT5kv/KwOc+TNiaYalLngWTH0e+9oWdpWrvEoahJjiQZLc0slCnxlGy0R8/9xw86v/2gZw51t1eLdhadlSAYp3aStVyaOVg+vHqluZoYqLv/8S8yD3GRv6PpmUNRFNPOontmbMqWMctB4uHsjE3PP72Xeaja8MXGpEpCRZf9Xx/0wETZeTB5+OnMwjcrvHrswc+tahxYg1QVOqcCzzv0yw0gC8PMBNfIRqGeAWnngFzo1lrTxkJEVUK/EQd4tzYj97WyYHTGdvzaITpxKC9i/rRYH5auc9u1EcMZX60/vCdeb9Bx0YRt0b/DU7nwVXRoTJrOxI3MO/wteG7YFhKzyNtOFVtKOzfnPJRkTB0WFX22Ve3i5xWeHciI8KNLO+1hoLhQIA8bo12laZ5VkS+BMiDBlC8+ZRma+IOaAoltgadXwYuHF1VJNqb0T4C/+noG7dFnmzr6E4cNfKd/6FcXvasV/IrxO/l5As7ovWHvBg6l8TcMqNPPjTA3ORqIbspV6LDHThpIkuJjZHbkJZ9CS9enD/y2ocNK1w5rwws7wMd/Gd/hYZdsKzxsX+rBxwfRXRbh0mcXdNGlX3mtyLnVQ76DLzdNjG914W9b9gVCm/EBMBowzZRIQXbkQYpc/ALq1z41CKGg/FinidGYyHh0SV3ouAPpGoDdo8wXYxVI/QbJ/fg748EZ+hv00ddhy0ynTrc8+rHkSz7p/FshPAPRJf4JpA4ucn+bvX+b5K+lqBe8o1fyMbq9hL+W93/rcfHrDf4rOuKme8r/ivr/U+d/euC/twdsy/ZHJ/Ss77TsTziaf93H3Jtv8Ndx+KtG5Zmj5970cnTuYS8hdr6El7R/Tf0LXvv1mWHoEbl/gGfGjnF/YMxvkdoecS6eYW60kRFZgdQDqb+E4ALBZdxt/Jft9H0VkgKyiudECp6nQCiPfZ+eq2j+4ifP1MZ/tn9GE72CbDy/N54tU7/gumwPuOGCH5DnPZD14pmV5m9+xlhy6pfKX2TQ6QlQKDkBdJ5RV96BWptU6LnDN90fAZoLLc+fIG0rfrjpHB1u43bsCQQXkPP+wbgveNpWrsQvY1O/PINbLqAVQRGP0Lt2cnnjGe+mtm2Fd/TckEcjQ5V28LYVxMc6zFvBj9KUwQdofvy0KrW66Lrynhq+O2UPf6hSBvJ+NfrRZ6dvRze6VVeZkTvqIG1rx7cd/+2DNu9d7Efwbt9iHzT5rBzMdPyTd+DWWlCY1JX3saq0zfvxPHDZ4AyvEHX4klS8Bydu6I4sRKoK+sY7aFXIGLeP8vbVkWV50JXhj2Nt2oBNDyCuyDa8qMKDGGKD2cfoKaHpQ35c3UecOnwbOZQNXuEXM7B80cGRlzb2hC5AU7El0PBJNWgt2Vba8zKrtab4PPQ7B3GG38TcmqdsLmmMR30ZPY29O3m8oVfiF1rbjM/7aMdPM7CooLODTzw0ZIR/yZrDm/f32JD452AqfC2pRVD+sQJ7LnXcVI8ntadV03mXx0FgacKOjdxIqesVnuGR+G68Z0dW4JkN8cQzNqZ9TBv9bcu+QGFX2ODaoWf2etK2nULJt1TsUlUjTvvQYTksymFW+lrR55LtARP2Hdn7iUyDL/qj84rsHd2NnQWt8GP2dkQsl2XWgT2NibUte0aJ2QwfI8A2fXe6Y+PwsCwKX9CjDN0Onxsu+NuY9GW/ILLCO31nDoJbfMicyAbnij7RaWMuNnJhQY+JHEPk4F9lbdBmczzjbSv2tCrwq1oVG6dS7NPIXcmMGRvcbGZHl5tuiffOHJqwKz8iiT/EFX6CT+Tec2BYrUk2bulqlCWp46OLfgu+OCix7Ngde45slHYCiFsVm8OvVVO5wgYoBZfDheTDh3fvoNuAXSu2DrtlXQAAEABJREFUFbSIGJ8Oz9ZKsBvt8Nmvslfil831EwfgVU3GTmOgbcWm1mqMiT/tS/1WdhiuyIqugn4mziv8olPmwjxPyOxaiQPWaoc++Dv2/xK7Rky6uhCnHMyG5oh/d/TtSLU9+mBCi4+hgEdoCz3j20ELzrZalXbWmcy/6B59ImfG9/H1HpuZq8typ+Qkw3S70h9bk8eHedaOXWmvHGJ09NmJ8cym+MQciT7ZeE8OJccIqKJH8tI23V32UHawL/QaFb5sK+2GTgHbus2NjkLP7ME+5i8q6oIX145N0zLrzCFNp575FZxt1viDlsMBKuHD65qFjgv71OEXWaFN2aoNuzMfgsP1rF0TOWUcCwsXOb9RkdI/cpvY2R6yk5+xN7xmfDQvi2wPiD9vm/kZC3bYFWb51V1kQaiMjQ3JWRyVbjXyJni7ZFvVSvFt9N/Ip8iMf8WVscFBSOvyCc62om+1NvhFnwkd46vICs0e/7K/W1WK/smNHNBE7+DElcOMyItsQ9fgZ8Mbv8eutkzDF9Wawj8428r40BZ1cdkeONvKdaOzrdC1VqNfXCYvo3v8YBu3dKmsAwdLNm1oYm+1RuGxTtgefEDI6GlbDOTTlbna4TlNiyby3c64JkFToZWHDdEpa6DNWH26dvI99gcTmsBEjNIOPv5PeYP4K/M+dIEWPZGTMTfdgguEx85cKuxDWQk9qxXVnXOM53Szxbvjm6aJ9SM+CTJrSEevyNmyvhOPzNUF+7J/a4gKSBk5WRs68Q608Ic+Odgpg5sZ11qTbWVNjd5W6hbKKO0j9ztxhT60E/k0TRlTMvoHQreyVqQveRS60AdfV7kdvStrHbbaNdZ6V+mU+YyOG/f34PfRL1U1RT9E6/HDI/R3HDCfuSdZxX9Zv5b5MPy0LLNuV4dXDh+znqTeoiv0pvzp/U/KGi8Te+Ql357efVDW45zfCNkDYNYa8ucZd3V0qZFPO37L+hae4QEboYD6dX1oyAnNwlpkbIvM/AByXUrbYdI2WScOdxHI8AIsvkcuHxiTf5wVnS0rczNrXQ6rd+Z/QxdxTdj6nnOlgn+1xthnTYeD4vcDZe7P+QsjzaXM45V72gzdMrNOdQ37j6dVz9xjpmVR4vz8/r2yls87zaeTljN0f/lJx39/q9cPr5BxUuTZVvLkibOw4EVM46f4bCP+0T15eMmvXTO6Hs/Pej49yyU9cBjcHOs0+JhYGZ9zRMUhMK5Er/XpLO+FBzwOS5+J/Yb9O8+wy2HRNM+4b9I8AdiVf5AZmadrnp64dyzcW1ubxqFxg05cFbmmwueB87bMy+TcE7aHZ6sD+bUrdCtzMzAtM3l30E4WmNhn+Adsf/P6taZlGbQLZcO4Ds2C/6Nr7l8fPnxQtTbuS4lh7vd24ooNbdLO8/BUk5455/vpp3easOtMrJK30b3KrE8n/CDy/4PyTBo/3r960MLzWM4vizH3nGumz8h6Rb2iyDo3nbzrnsXzvh3UCer64Vmdw9YsGDEEfZUrSpsDzP7hqOKGufyP75T/H2DjHthweuGs/vqg0ORXxYfV2mbrqFU5oN1ZiHKIuxKAeVm44Z2Uh0DEqyMgvxI+LwX+KKND/uXG8+mJHnoJfvR5/PFHCaOKBFyAppLvF9UDupNkwhlZkMWQODeHtGce+s/HJ9UrHmR4uLw73GmHfxaG6XAQ2aPT4zM23V0OYBmbJL6jb+PQTySfCEibD2oshEZGYCZ5ov/oR8szdk2Hezn/VUUF2VYW1wmn6/1R/SdO9fGJ//Ub/bQdlQP3+u61/N0r6Zu7Ycv+eMT+kwp/efA9askhLDqGXq8Oyq+fL3JDAREf3z8oEzuTRfEFPgMtnnSUBQzHjWbisDMJi0mk06YDB+jLqWvipeuuLVIrzd+90XY+6jZZxDUdDto54M3kHUASel5U1Ubi5QbQSNjEAHJhvHINWnxY86S+rvA4K4t5Jk6bJmXxc3n4K7QZk7HGh7FjI37r6agNef28KgtpckHoUiS2ZCmAr4WcLDKxNROss+CmHr47/sgETT08d16EcIxy7Zm0GU8j/YGNG84ZGeEz9ERG2GdB2LkpDIUZY5ODQCM3svhWSvJb2AQ7nZm4mWsTvgnY1s7CEZkBmooFoY3cPXFvJaUjAq+wou+GPQ1/N/Kpqul2dWzL2LT71RY7crA449MBWGZun1jATriFRGecAvQN3zEG7LWKDsEDtvP9AiQ7OH122YZdl1vJxLYzf6z8Bxl62FbmwlSFewzy9312xgZ+Ro0Pqk1q5KHgreQ9sVDgZ8QXRL8UX/mOPjegu6weflT/vE+kfw1eSrjpkPIl/p91khYn/Jb/IPkDn05uBf7AkL+SNPH8Ev5KVn/XYS/9+1LQl7qn/bL/n/V/euAfxQMvczj1fxS9bnqg03iIoRwPEhf8rfVb5YX6b/3+JMVjKn9qf1pnf4+Ml+Ne0v8S/iXN3163reJ5wh5G6JPukU/zP+LDs0LjecdTk1v9YYnlPz7mDwv5kwf8ls4bz8h5H6hqvyn5dv+1zWPcBW5x7HkGMyyASz1xDVxwfPOcdm3TML6MzMQjAGr0d+7zJk/S/jPhy+fSIhcCQwa6pByysS11gUt71H/lq1WpbLW65MZNjm3Z1vDPdQ1JMzBwYz2JP/qgc1kDnOfZzuvgqo1NBZwCDz7gWytN5O7KO8+Jd55sKImr6KMYH/M92l0KP90uX/jmICGbLa1qyE23femLvRvvJSvvL7GjVSnvAQvvSbYH/RjP+1y1plxVGZvaJzDVAMX4MPRalrIRlnczcdnGzk3hX9UGfzv8LvYHF/rGnG2t1JBpX/Qu2tlksa2qJjsS4YfujXcNEJLSXgf/VqVctmVf6iIGtNRoO52A6yb/rLwHxseBbMSltMywDqUEK4C2Lpd9GWub96td5r+CH2J4lzuzAXTGXt6teXds0GRUfJENpZV37tgjxojLNnL48N6XuLTWwEqx9cABY2iTA0EmvaKrba3wzv/fLL8wnnjHTX/P3EwF6MyvbKieeU898s4Oanxsyzbp1ke58k6YzavQBDKODhV7HPOyqDfoycVa2Bs4zDq6a7fkKpUs818+K3sYgZG38DyTuwH5Iqta6Ztvvh15HRs39M/mGmqGhO2DT36b50kN+uiSPD2z/yWuDhS6xB/HcRjiEbsTm6LDBt7tT9mbCD2MCx0lK3G5w5ehsy/65LA1kD8HmT+nGBkT+ReZ2evS9aor/c4ewUDBbpR8BWf4h+a2d1C0Jzwz7dJ87uxhndXZ2zH2Zm8t8cvBRXwzM78mYndmjsOOD7qRBzZ2ocvGmh0/ifYyL8wp9oOg6sR5S/4rm42raplVLtmmV+QGucf8dtEmXnyLTr1ib+uZXDgiL37N3BdXypUNbh/g83Cnojzhx/h0R5/4m4SBhVX4tMM7bcnE7TQAdw8/20OaRoOATffkDLwgVbo6hEavxOMu+3/EZV4udmVM+gP5wcqJPabsv2SgDV/4JU7LPCv2n7FjnuaRU6J7xyfBL+yN0UzYVdVQteuOPdJnDqZty/bARQ6KIpZgyVQt+wLZE4ssCAcuJRVlvqzIkSXb6LGOHFywYSZvo1PW0oZcGyJJrQqapol+G9mSdvKptcb4nbjOg1cnrh1/m/7Izvq/fZxX2Mle6cy83NjfXVlHbLP9tg/eRF8ZNy2zDsui6LsnTgNr9lSP7H0dR6ziHzITKdaHtz+hS9cyL7JNfcfG9bKGMYeP5Ev0hHj0pZ16J44pBzAuPBfkZs8z5W1M6GJT6KJP2raHrOgYf90OfNN3zlx+EaeMC4Sfzbhqun/9auh3Iv6FbyULg8cn+dDwKwjYkzBUQpPDg/CP3zL3TtiVXAkOEuVPoaZM+wZpz8uiQUsuRl5wsSNgWxtxCL+UjTkb2Rk/E4dpntVYrw7EbaIv8hq6Ja7hEzo7umv4Nrjs20ZO/JIxtmVbGDPmeGjCJzQn/KTR1em+2Jr+QPQZ8pGXdmJyejoqcQrvQPiHT2IaiB2htc0h0DLyMuOic3QNxH9ZL6o1dda003ZW9Mk83cnfamQi44N7Ys/6mXvBkTzar/kSXtHBRnGExRfVMg825mop/jIxjSxhXO7HgbQDul4zvs1ammbwgQafxD92BX+DG7+Cb7Wm9Ic2/cGlfsNVa8PX8Ut0ix3xQewOLn5amZPx1Yl7UHQ7kxvJ+8YaM/ICObnXhPZE38y8F7ZElm34a1xjzabWXPh64Tlwpe8SyxvtiRw/ImfDj3GhbaXvxJqa+whsP8bethrrYXRbyUtxxa7YEH024pWxWVtO5H+rushjLcr5jAYzvuGTcSvrXFXTGR021pL4OHSxkYHk7MZasY21Netr/DST566LjbBhvTlqYg6JRrWLvNGvyxWel5qUOGWuLMQ2+matPeO/A2c787LonnuFrlfZsDS2g8CO/Mo8C/6NX+xP/tM7PolT8m4+LGqt8Zy2ypQ7fko7MmJX7N6Jb+7fxTpbPJvfT4ve//hOTdYd95bDchg8nbU6UFbuFxNxLnRBMyUfQrTiu/TFf+kT/bDRHWd8o4/YnnhGs61vv/ueIR7w3XffSeDS6syr6DUvs8YF/oAv5mWR+Y8jOG0Yv5Y0veZc7fW9gqNr6DEvi+7wYYChsLBaFb7ruuMenJi+e/ujsoJMyMj/YlYQ5jkvf8lXPENALLxN2HdAwxfC9vX5xJpyL9FrhCZu8c9Y8+k3vgnf9Bc8n8nbiXlSrIuBA3rN+NT2xYY8JJHo42AbfMaJK3Mg9+8jeRvfooU4b1butYfpoD2y4NHge8bnobvDxzEqfi94xIb3P75VcDlPatOE1qODe0oOh2cNe0FtzXr1L9+pvnnQOOPLIPjfLQcOf58VXy74TsibgI7OzFxlTT6g9/2bN3r45g1+bmptgq+Ex5HXBRu4dRDWT2/fyfxXzaXDe5wJFHW9/aD16Vnroen83b3cCmhq334z/rTL+sghKsFaYNswXu+ftP/0qCTl9oE6Y9sqbvyPOnNY6fOuNs2qedIZ8Y3kX169RrS14bD7Xnp6M+n53Xsl+Z+mPg5A/bBoe73wgDBpWiYdWfBXbtIJwLIc9IgBUGrmprxPxc2gKw/Uj4+PWr79VgmwWGAyeZd//V7Tt28uDy1Jgld30lzqHDRrlp4/vNdKgJdq6tzcNiai8AXrlooD1dYWmdNyVUm2fGAQSUdVG5NoOz3r8Ycf6C61BBcbD+iwsYhMV1sbfDoT222Sv3+jQxF0Frd7eG8/vh8+3H960hl/ZmJsxtIZHfFxbjhZWMSVyfb0lx/GAao4iM+iYXRDKwVYGRVch1YouHETzIKam8qOPNiRSE9D16J/enil3qTKv6wlocwimKFS19PbtzLxL5c2/CKDxaeuJuOL8DwGj6MKux5eY9dyx8J91pkJKpXM+M5Cclts4ufcKFyWbc2MK+qCprU2cDv1aVmuavSLPSS6XGrkkWTIh4Xq4Ds2UkE5cCKrzAwAABAASURBVDZxZgx4Qf8J2pisOw7gAwt0s1VVkgFdL+rhGbx90bEoM8FNbAvIje1C08YgqEZ5+9pZ3HdunGnb0MBzmpkxJvb4RMqIxneTyKNWk9q0yOiy9022VM0Svu74Qtdrx6ZWTa3qgsHcS+Xy3envV/qUsJZgk/pO7Pvo77iqw3pTwUsvr+GYC8LFQD6XlmTTgGGlpKpxUQEXG0aTLxsc5aALP2ywwfGJfKmrGf3RvaefspROBlEPLmDqkIK8fuBxs0GSirZuEJsDyMK4y4C0A5cWYmGI/brixvj0BR3fDOiy0Ab9RqlLfDJMXA7+CpKlXwX9xtXpB6JPgNbHT3yKb+KH4YO0Ib3UoXpZH0hwv/Qp9Azc+lMP3NrI0a/Bje5Wfkl7w/+VpW3Zn+B3s0mCAGQyHtgla1zJsRGv4TOQt3L0fv0rY249qQdgSs6Afenrl3W6fs8nMfwEsMR/n9ow5KPo+HuY/RU0sSVwG5p6YMiM7FvHlyWuE/79DB09b2NSfgSIR99Xys8Y/OM1bMv+ZfgtjePLX4PfGv+f3f9ruqfvt/QLzVfhmuf6mCNwelmn+Wd8viqbBeCGHzmcPPZLaWlc4Zfy9oZ/OeyP1G/jf6n8yAunfE0/cpLElK5q/qzU77xgr+jwVXI6h+xfKb867heQg9cXfUP/8H+JD/Jl+8v6i36GDv3Jp8/uU7GJPuOYQOJt+8IoZe5xdWmO79v40eBr9F/pb/WUdP3Vn5sMnoc/6voFs+j5EfUVefZFJ9uy/ZH0tyq2B719KW/0kRe4tW9l8ZwTED4MpP4ReMb5SHet2xe+9UX7NtbgP4M8o1qqlDdmlJ/R+FOAgh/3ReZu6h+B8eMezzMSKuQGqlEiuINLo7UJzpdPZ/wFdnX6O891OxtK/YrPM2Qob23bsPgbIT6EaZ7PR9xvcU0JfxShVyrqtkf99hU9Us/YlxBc4IYTvrrRBn8Dl9E/rR4S3dY73HapS7JeXNdG4pKxnZxN2fLuxyDzTjDxjhNo1DdyuRqZYd658KF9ZQDLjKW4fK592RixLftCH/1D8FL3oi+49AWfTSpX8d62q1WNseETCF0gsgYg52Mb3TrxRdowexp68s4MPktR4i5yQIyJzOCwRD02d/GeepIHs86mcoB3L/CCPrSB5jZ4J++Hn1oj80hDaDKYUew9rLINVLgxnNxDxiAEY8cXPKMyJrIjwraSi4GFd937uwcNGeA33sVhRr94T4MX42Az+gv/lIy+8APZRu53JX4H9kUW3t8P8Cv4nNkvWdmDqNAVeuOLDmTTPCxX9jme2K/ZkGeXDKQv77f79V0q77Fm/Mo7bfYSOv6e8cGEHhiqjp0dZpYFh9GeRn9D+a71eija0CfxVi5LE3oauuAW9D6wP/L+3U/Kr0sQIaFLtabCvvCPnxExXFqt0d0UOTP7AVVWrh1dDFH0j17hbTo23sVP+EGMXvCNXUpJlzr+OBzuhj6XdqIjlZ3mAGPfiX0OC7+j3CjBDZqrzPz56jMyCt6JkW2R0HJR8ols23rFftWAVw96BUTA2A+hL3p0+AZ3Ym+swKGyNnyfeqAjP3JCk/j2yMcfM/G1h6B0kTdszTIPOntOoVk5DB512hsx6fRF14sPm1p52FzYaO6tGZNfUmX+7+THOb/q3IX+30BRyi/tsr8XuvKkjEt+xFfJjUDHt8mV9fGkBzaOX7HX1FyXeVfFVtWq6ACZwv+EjGmadX+lE/JaTYr85NFGvu6s5WUxjozY17E/uMc/sjp9pjyxuX1896jDPGsdfqyxQTpdfRSacfAG//glcuLnhTzY8c/cZvzR2Ntb1fG36GwlZb8r+gUKvbb4hX2uQuaOP2M/pBIxiZ6hjyxLumPTtlWNvuWwaOOQvUNHl4q4BXpkwWeemuZlocuDXXxEQ7ZV8GhVox4eyXEJupE3HnyL8cmfE/koLgOtTUqsCx9Et6qM2WV7zIXMh6zDkMJjH3Jm/LejU0++UBa0DbvPiQO6r/h7HOog58z82GgHJuTfcjrjN2zq0HfK2LIT8MizjE83NTOfVeg3gbEaOg7Du4hpH/3LtIy+nfgkP8MnW6SBzIfkR/nCR+TvMh/Y0z2zdnvIcPije2gS7+gTuuAL+ugw0R/ZiWvoijEpQ7PHZubQPC/466CONh2fn8HZRZ5I0W3l4KbBZ8fW2BfdUt5AyBpy0HXFr425W1WKn1LGb+La8SXF+NiMhsb2oIvc+DClwZfRFJkjL698Y0PmS3wfJqGNrEDqidPKvEnfib3vaZoU+WmnL+WtHf6d+MemlMmjjj+E/aGz0e8KaW/w7akAsSdyYo9tMPgJXrZlXyA6RVbknpmvoT9dywyIjSlDU0v0bCMG+XVldGjGf/i7qqnIvYW5c1hm8qaUK/bGv4/vPyhxLFmxw3Te9IqNwe/M6YYvO/ma/A8+Mct4yKWrzmnb8MEHVaXIiN4pQ6Nc9I0Ce1fmSOQNfvCOL2NrfMVg9FpZF8+aiUPAyn9S9FjmRffcH22PddfkDGkUtcJeO/d5KKHdNGF/xidGkdEz1zgYaoWuyB0D0Gtj/Ym+z89POtDvdHRpmmdFpwM+DGqHNpD9e1Zc2SXBx84IgI8Eb+hSWoUtO7p0Zb2VGIUOPf3QZo3JPx7byO8TPmnYG975ayI7fAPiKvhv6DiGITN5bErB/+5wz7q/wNraWQ86gJgx14VjlumAH2d9+OknVN3ksp6PT+TMrMvcl8x/wt6sJY282YY+J5WdTsVfgmDn2WHlfCH399gws3aHADH0dt0Ow5+fn2V76JX/32u1ynDWr12xbcwD+CRnO/kQmc/noxrxWpG9g0vMgoexFu6DZ+KaWKIRdm7q8SM+ivwT8yP3/Dtyo4PbR/6XzH/JNXFVsS6g0y2WoDTB18ZvNBp1UT8x/+dloco9GT75B4PvP/yklWfAE2dbMzpOrZS5M7mEGjLjo+fr7/M80NF3wtZNH94/6okzLCRzjnhUeD1zJpd/FLizLkTm8B18DM+F3Et+dZitxPvwcK9Xb16PWIUudt7F59iYWAnJWTffcv53Yj6/4XytTZME/kw+LeTvvMzDrxtr1Bk/TdzXD+TMO8Ysy0EbvP79L3/RB/Q6c//uU2kvj/t9dBj3cQw0Ot6/eoXPmuY5/kHKjI+hPXG/y6+HzfmlJVldxk8zso7wXJFN8mlqDb/szO2TGjySBx0f24yC/w/oYUqrtII/chb4+NMHzjKfhz6zrEE6WQu8apPyv+FdyZdO3jdOyztnrAu8hcPec9D87ocf9Zx8lLRif5ubDpwV5vw0B9w//eWtVmKhLlV7/VoNJ1YjgCB3g5Vk6fKneCjzOb/9UelrD3d62k4av0J9faeew1RKvb5XUS+IA4dvvxO+0TqBaNb+dBx/yqdw/hO8Wh6ICL6eWfQ+nLTQ3l4fdCARDwSpxVhUORPU0L76/jvZTe3+ICPn7l+/E96Vf4DvO5y7S/fff6t2mDX+H7kRXlInGTuH26f/+6Puzujy07P0HqBs7496ZAH0YWHwMvieT0eINA48c7jZmYSdYOfg8hkbZPr+z1sOjxvMS22e1aIzthR61+GeBfmIvU864fz8sviMjXE25uh59iXZ8gvf/Fmj+U6NpMlCF8HL3b0OwAIuD1fhnV8Zp69DdLi7090BH0QRkPnXP0RbZrIHtqcnNWjoQj/xIHnQQjsPOcFN1A8HZHIQ3qgnFsEXNhR8zywG5yQPyWSVbGy0ZV2u6BAQ8gR2ub/XmoQHzrxMrjzEz/NB84GDYPjEb40JupCgkTFBvzw8yLamaop/9w9H5Rfl/enEIi707trQIxPILBI1NU3LpIkc2WmfGv1L6dykdb6WJW3ASg63eVIt85h4rU3amFhZNNo0a1oOTOhZbsgmIMFvLPIopIZuKdGAMcw0glatVFOT0VWZdFn9IOjUKfjAxFYH34kPCOod9zTlxrGyEOSFK+Q2Csqw6dqz6NPnq5939N5YAHPYn0XiTO6s4MJzYyEO34ALHshL/SWErqPDwFmqht3n89AhPqiMG52SbbV5BqZRF1e/6i7mJ93DBtCqNFKRZZcMXGgtobtE+RE0LtuyPeofv25t3HXD2V/Q0BGM7U/jqcfX8cXUiAPt3DACKIkOMLzpzvjx+bI9kD//MqhPYOU/8a1xme+XULRvn5f4X6vf6P9I+Ylfahr6pBbQf6krGv8WfGnQS/ov+z62f7XyksOX9V8emJwOhOLLUb/UDu2vwefjzNp2BQb5CvpPie9Nekr9ziu0F7h866I5a8BYw74sL73SKPXP67+RBz7LD+z+pTZd/wmfX9Lm1/B/VE14fTkfru3P75lf48vYMWdell+j+724P4vP75XH/Vg3+NqY39Lny37jjRuIeuDWTpn2BcSzwQD9sauP58Oztuvz1h8b/ceobX8awLPWxwZ1+0Xfx46/XyXSvoRfkpZ7Y+Br/TceX/aZZ8XAl/hfav8S/5f0O8/Cbbo8t4Z+59l9S9zwXwde0qY/8BL3tXpofgm+Rv8l7pfsz6bMxnN+nt+3vAAwcDxP357Taf/uz/WZ9qbnl+N2/BKcHW1Su0BaN7hgJJc/g2w+5R0l70J5Z+nxY6awLpftUQn+NnYg+IpdeRaPXrZlG6xGaV/q4ko/xXifsD/hMzb4QHyV5/y8N5+J6RrfMTczNiNukPYAfOr4Bbj08W7FO9XEu80M7KnzHrSyh9DhdaFBEvTpn3mf6GyipC/vEhv0e97BarroGVL8mnE74wOd2NnIQTbdY6VLab98P5Bsy5LiW3/R15F/cW++Q1VjQ2bmvbl5iioDxjibOu+78QfQGrS817VqOrE3kXhd9N6VfzieGMZ3G36bmCcz78J37CcUMd/B2R46ZczMO/kNUAltrcaY2Fmy4h9x2daCH/MrhHt84+dVZtOp865f6SdfYpPwxlSlxLEYU9QRpoIXZLI9ILTJmwP7DQwBV1rhlX2Jw+FeM7Gr4TN0xe8rczz8cIQ6fu/Iy69lY+NKf+O9PnnUWo29jodvv9U0NfhajRgXelQrVNnZkzkqm7bhGZurmvKrDUvovWu8e3Mws5IL83zJg+jY0H1B32b4QpuN2WVZVOgZ+zK+ldGPfYM0oIlOQkgxVrJSHNkTCWRj9PHxCZ02NXxre+hxIlfDe8YH2fc5HBYdkBMdLOnE+IW+8Ex7IxeO7FmFp8V/ZXjuUJJblhb2eRb2POZp0TIflPLMoVUn7+lGfyv6F/LTNjxIcR3ImYe7B+nKSjy/lNv404+n7INBl/ZGLAofZN8iEHtteAITvg3f4AKd/Iued+wNxY57Yn1kH+xuuVP2p4wsZ98uqiMruoh6+M/TjO6Twq9aY4M4+2B3Ct9BQ4zFZSDtHFDHhsOQdeTdS2h88d+RPbLsoS3xKxuoFh7APkNRqVOe2M9a5kWZO+fsRaGHJeVHHQv6Cpq898Tm0ESPnVxM3CbmUCdPgwtddD6zhzh9K7GIAAAQAElEQVQTy+AyLnMpvnBZha/Ce+hNjp2Y1/lrhFvmOz5cKW2zZ7QPWMlNu4hzl/lP4/L4non3EVl37O3N5O+GHoFqpUc2vJPrGR84Iifr08jTjO58waYT0/NpY++I3MSvxxyo44OsK5k7jXxtralVjXl2wC7SPKbpgL+P0Aa3LLMKuTfI2J3kasU4fDvPs5JfVmmhvZOTnenT3LRMC7nOfiD2GYhNZ9aITg4Z+qlm1sxN0bXUWKtmhaboM/ShE+VhuRu8mmv058B/x76GjM5hbWjj9w2+8cnGAeDc5pEvsSmxyJqa/oyLz57JjYwxPCZoW01Dakf/xDY6zG3RAdmBhXlX0DpU5JmAyA0s5GDWy+TMQuzjk2melTVSXCuxDy65MGigT7tc9FoN+dErema/OBBd53mRZOWyL+XL+o2/femzrRpxIWaU4tpxQHpn1tLMv2WZ4WhAOrNOJQfCxzbUl89OvgU6ZTBtmnTArtixcm8NfSBjJ+xMKcYbmcFnzMsy9ZU1LmX68pyyM89UVnMpctIX3Mae6ZkDqEbu1mmX0ZHFHjrrsBw4RL1XaMV1IE/P5H80N3l/Ys6ckl9D75L5Lz5urDvxqWjHriPrr7iid8M2qrKttOM/5cJv87KQnyuyL7wM3rJOzI3QHuiPT2d4zMjo5GRH9sg15jeKKnDHfM6YyJ2XBb+fNOPPyMp+KGzV+W9ZDsq8s5FSVuZc4hfd45vQ0zV4FpUJmQv8DozLAWxsi7zs1ydeJh52KbTBN+Z87o2WlB/VJR/P+Ds+2tF9Y/7YTQv8WjVtPB+cuc/kGWyeF7ksz5N8IIcC+YutlAWuyC/Zis4T/phoxybJulyW4VkuHZhTR+L0TLwCYi6Je8aRORkwNCKekvXpMiYMJPaLuW3Wi0WNeWvozPgTOdbQx0BbZgndzbnN0mbN6JT83YjLCZuneVL8uROvHbsF6wVfhgZ23DO4n1XBn9hbY81+4l5vl2ZyfmK9bFXKX9y95aO4bMspgcQ7cXjFASTNEdsVm3dydrpbtHBQWqw35+Qj+ZYYZyyGajChb0FeoXP+Om/+BPDKfXtF/401Jb4MXIgxF/wjh70fOJQu+M/wP5B7B+ziJFgdfxTzKffojJvnRXn22OCZuRN9c88pbPiOs7+xrrvpQD7c8SyR++3T06OM3eKqKHv1W2K94JM7zvZ2nJlzRkFQNuNn7kPreDbDzPH88YwvH7i/LTyf5Dkwh5p3PEsE4s/kvY0A4AmfHYFn/JTcUZxDzvzLv/0PTZkDr+51D6/oN2GvuFBLd+Ayn87M15SuSw41dDxjMykznlm4CXOgvCtzY8JX87KMeNslGx3CDMUf8MGGDmAwzYpOT8+PynOKHs/aH09qyJz/7VvtrWk5d+Uv8tYqZcwHzi9X1r2ctx2Rnxjc85ybc8Jnzt0+fHji8P2D4oM7ZD1wljWja56rEK/YcTgcVPz3hvjk2W65f1Ct734S2mtFuaLj1KRicu5MstNffhqLmJkAHWPCIM64y0EcymTBymTJRBCJVm/eED7pyAOD4CeuA0ZloWhtUsMw4Zh7Dpw7E67D4+nfHjRt1vHtT5o5wWunrmfq5UlxdOFAM+aUhR099HTmIHmV3z7JOE7jiWHSxkvC6Yd3aiT+1nad+lnPOE3fPsjf3evw//xPbW8O6q+Bh1nHg9S+/0b3H85aOCA2h5BmrIYFXW2ZtDAREtgjiX86n/TAwSVGKIeotiVuaGecn0nXmDDP739Sh65qUugOODh+68YRLJITeP/lg07vAPz8Yer4/ZHOyFvUvvmGSXXUziQk87XBf+dlZEd+WCTZSCudaWfC75GN3yFkHBtY+NRMsJUH3EyCxGUPLhkA7NCuxOaJF4Z9ZVKR3PEtCqD3OqBNkwLhU9hoxhXJNOq0h9x9k6CbWMxKVsrwmKGb8dGO3vFJcOEldNoZEzs6ugfSXySkXCoWObcmGyvxU6umBp9OXdTPLHo7C21u8PFBu9JmEQ6kHTmBtPPAENqd8VkQMjGjy06+qUobfpArKApkpoadnUVwI36x3b7gM34lBh39+1jwsR36Cx6foxeKYw7LGA+3fUDqxJScX7BxBzdkIyP5VbKqmtrURFU01K+67tBUa6pWcll86NsVup5cp1827Svo02UzBhi80NW2nHbGfCJTTxt5O34Y9WvfqCNwZ+weGvC2+UbrF22rNGSAy5iAxtX5vsBlWOqg8oHWvvDSrSzsT1+A/hSXvtAFBgaUB9x0CjY65sUmuIAyPpDOlxBcIDIDqQdSH1ASPvoIxEr4RpQdELQ28skblNC4aI/6rRzIP/GLGAz+L/3z17KPLYHwDKQeSD3w1/L9s8bh3/j4I9x8Smn7N6XYxlVm+GXO2Z+3f5MBBPZljG1a/wGf3BBukFgE/gPEXkRkTr6EC/Zn34PkF/xx0z3lzwb+/RH/lPBf2QMjsTDgZUnzT/u85Jv6n8b4T2IUnV7Cn8T2H4pN7PsbFQqLwM/YBPkSfkbwOSJrayD3ugDPVUqZ+07wV+rGvTYvVdfm373oyA/8rYJsf3b/C8+AfcEbe23/rWJ4JNoH/M2M/iCDzjOYbTkxu4694EpFzIIyfR/B0AKSx4t4x8+2lasqY/Lsusu+4NL/a5BxvwovcqiuPAd9WeMZ/oqz0Qdd8qw6gPcJ+6KDfse13/xwHZPn35d6px244XZkhW3aKX8J8hxve+jaWvHaWjK663qVPZ6trs3PipuMWBE52aBIGaJbmfHRyw6VxmZJxgUfCG16WiH3SmNbrS5x2vFTx3Z9cWVsa03V2tCvY2/AZXXeX1KXwlmqasrV4TOA/rwD3g408h6RjT2eIGU7pJTIhz59GVPoY5s5ABWydvpib7YL7NJ+1TP1wGDCV8amL/sY8YOSLzw37ew1bECrUue9tFWx0cX7JHwYNnI377Mzm1QV/VELyePdtSPftlqrsaGYdmBe2EMAZ5ZHyOGxAcxb7GWIqjV802UXYydljLh2dNrQYeO9vVV8WtpGexs0O+OzZp7oH//o+n7SetfU72cV+yTsHCibn2feJ1fG5b02vCfkLeiECNmGhUdp5BdyOnIlfAr/E3sSVQWfs8JjR+HwKN6hs3E3s9+QmAV2fDTRTpl3fRPzVjVyK77s7Hms6BLalOEXXWLHif2Hjb2P7OtcDoG7lgU7kLNhX6Oc0A1N2VPZR0yix8gD5Bbv7J2gh5eJTfiIa8eWMYb9gOi+JwjYsKFHwS8bvxt9dumOfaHspWVzf4KHx/hdC/spM5vLZ/YhQLE39Iz8TRv6ntgDCQ6WOtHfacS38cvMuIytVryo0yF8CkErYkyOhV9six2FnzIutCt8TfvIPlA2SJ/YNwpvm/HseVRrI/7zsqhj34SccI/usbETt5gZH+zUww/XKHI28iC0qQfSv+O/jC34L2wMd8ZE/414MQitpRN7Wkfgw/v3w841fKA3PrTjKclTQb5TsWLPeTtjd6LSR+7cv35Nf2ez+Ekr8Q7NfFjYlzwqG6a2NZE/yR1xLbEvjqX+8OY1/r7kfRR6evww5pjLxO0eCsHzBO/nmKr8umvDLtuKnMQqez32RYZYJ+YZ/8H/6f0HxS/hueLfqU1aiattxUfpe+SQNvGcyIPoWK3GmCJOO3LEFVx8Hv1WcjZ120qZzfjQ1mGCEn+RB4lRZIEYOibfU2/kcvI9ukR+5B7wBc7E1rth307cxXpV+H/BjokDkY2c3oldPL5jX/SqFhs2ZU5F79hyJr8KvYQOyUGjcOK/wzMb98Fl7IYNG3G2rbSjS/SLPpHLcDV8lXrKjsyNMaEJbonOjI0vVEhJHR07OtqXdmtN87JoYZO/XMp8Fvq0Ys5ImuCfvTqDi/0n8iZ2pm0btlaD5p59yWJMJ57VTNySK5sa/It2hnf0OzFHkwfJscRFL66dOHbGB5XShg+Njr4Uil9Spq/jq84cLhW+2ceciPzsq0ff0Gz4bmds8BkX/2c+N3LcdlCyPfL/4sum0Noe5TTPyhVemS+xG8PU8eHOmhXeHZtC06rgFTCxXodO4VWtpXvgUolOHRtjf7U25MSWxChw6w9NR/eA/UlX28jxGFeyWhV+4aBk29WufeKyrWpNDUgMo8uOzzbywxnDfm5kbORidNnx/TMHUfFxq1KrJpGgycvkWyfXOzY3+N3WM9s6cOaRPJuXy1wOzyN76YltYh1IvSN7Jx7uXc0lF7GlPjOfMUO2h7zQ79i94uNbPTJzn2rFOOjS98R6sCyzgs86mTGJTWvQwLsoc8gbW3NfSZn2ir0TumZc7LNL8zSrIzOwsf4UMp5Z8zv2zvOimTx45rDsA+uUZdbKRbkmdI+9VU0Fn46NUunAQVPVRMy3MZ9m6MyA5BiFolu1pozFxfK6a+Jg/rBb0/Mmcca0c5i1uI2+6BHdT8w9q8azS+Rl7IIt4kpcZ/L6QHvGnh1fn3h2sK07zprSjrwT97SG7MKXOzHPXPHcdFmvdq2cF8W34R0clnH+JFV+hIZeR+/aHxadeXDLGh+ejfUycysxSKyPkQEOtYaNkRWZGzoFcKGqmjLunvMhiBIKZb3N2MytlNHtxHqR+2/attXQPf2xoxMzw6wv0/iR24zv2tOqMwv7udHj0pY84l6yY2urhqg+YpJD+Dw7QDXkRvfCf8/onr/+ErtGHD1pIvfvONk0B9/74/Fyb2qlbSaHl6bzXFrjMEt78it8Hp+1LDPAuRp65jC1qlinjnKZOXtSbLCt1//yLzL+mhgX/+VMLX7aiMV5O+l5O2r3qjo01WTO4E/YtYrsINcWmbxbjxt6bZq8SKyL87RoabPK5Au2Cz8ZyH1w+LJKWevvydXIHPaDg1w1NeWXv8cfftIzZ4cLh8F3rO/iOpGDh8Mi23rz3Xd6Ys344d1bzdhq8mOfyQ18XvirVJIbcvrw8VS08c8Gj+gyk5fiOhLjN5yxrsw3muPcc8E6fXOnN//P/9CZg+2Ng+DXPL+kP3555ExR8JvwWUP2DuucH57fPXJOeNYTcUze58A3Ns6v74cOb9++1Q//6//okeeXPJ/kwPkM7YHzqHc//DB+/byjD+kdURfY3v2omRtk4yDvFYe0rx9eccp96ZuTVEzgnYDn15r66UkdJfq7J+1vP4hoafs//y5yUr4MGYexT3/5UZzHasK5en2n/O3+EwunQmXrYTpIHOTm17vb3OFzViPIGwtTgqhcoEMeeMQIP9xJb+71DOPTd9S/v9cO3QHnzhi4k7wNXe/+x7+iAyz/9w86AkVi56BXHPYOeD4lnZU/q9z+9Vud4HfWJnlXDkpHsDGGGOvucKcnDrWzYOnNnc7//lbrvo7xDNBOXx4uxSS6qEuksO/IpFy4eZxPzyT2rIbeM+0ZurtVEjSBc3xyfKKa0buef/yLpEvdlJH/zM0A5PWTPqok15GxvaBqxQIHnjornMRCxEoAkeCLIZImYvuALZ3JNPogl6xnEjygT2njkwAAEABJREFU2wV5g98Ruzqg8KRvZ9wYS4LTlK76T+TNmZiJcairleRKLER/Z6LYpVyemjLxmUnamfj5m+dizAasc4l7gwxt50Z0JNY7LwcTi6FlMcOUf5jg51UF+Oms1EVcOzHv+Vcq6Cxk1jxpOsxy9GYCRXbnRjySnnb47ixYtiF3utFnu7gcn2zoXCwutjWTU5Jx167YXvBs3CwDgqe47E88GrJt6HGEbdnUoYv8lUUhDyId2Vm0WjVkdjX4TdMMp3xQgLGIkZrl4boOn/TtfPUrSLGBxvh0HtI6ckaDLzOwagyWbTBC3YwV6YHvwLld+kcnXztxbdNEuC/0tseY8A1Iwd9AL67wBZg7mT8XoI0dNyKbcQFsj/07D2cwv3VfS2heyrjaY3voVNdyQsdGXtza+tOul/I/Md15oOzcYHp8TLmRuzfcJ6pb7Wb3r5U32p+XnXm7A2KuvXDfJ8Kvq/ip/5+1/1QPdILWuRF+HZiDxC+ZoY95ri+u9P4e+GLYrzZf8EM3Dfi1ASj5Vf1e4m/1X+Pz9+h7YQu+xqMI+RoO9D8//yAeeBGfkXu0U/5x7X5hBPxuuRC+A36B9G9Gv5B1k/llifzPqVgVwF3mHT2j/jcr8p/EAP2/tHe0/1x1Pl9dXsiM7/4aedxPdzY+Oi9gnfpNW9uyP8EN//cubf9cRF2et37e8ccwneemvPjlWTMbbjvPLV9yeOHR4c20v6T5sm2bx5KNxzaehQfPjPol+HL0r7ftr/jjOqSK52Tqt5Kqdp7DbI/YpX2DYft4jmWML1j7UrEvZbChC6T+JdgXul/q/5K+rvSf4cmx4O0Lr8/6rg37l/uuJB8L+0LbqjTz/Jv3olY17Lc9Sv0Nl33lQTh38sdliY++doFvrRSoxkYK9NEnpC99ZkMIMvwoZF/aqQeKNuJ4H1mHTQsbe9kQc+wC5vFeNEnlz3I0Y3beI8IjcOO/EffkvG1NvIelb9ghxqPjpV2jb4H3Mi86LAc2sBZF/+h+5r0kpV1q1ZRNybyLrrwTTm0aeZfyNm5Fprgypo85IZmx0VHoYVu9KshhQ4NnxqfcyZENvp0yYzs6Nt6RAyfef0+8R2/wj4wFPedlUSP24Rva4PerHxCjKnRupQJkKRB/7LxPdHSzSw0b7HRK8e/Gu03h30B+lTDoaK/wjQ1VxSNWV+0UJ96RA3nnZiMs7+R5v5/QOTkZvVdsyOHPxvjw+FhHhxPr78bGXaHHiXfhA/sXz+wvRM6IIXrtrM9F2eFzZG8DqTL00Xj8NbNqIybTPI+4xT7lgkn8kQ3Wm0+qGDXw28ixBzZiwys+CCBGhnd8kHb02tGvA+HfatKEz1M/o3/2WXADm5on5UcTtjV8ja6FXojKDpI6+NRFaVvZpD6wjxB7s6dyZH/jGYjc+KlVKb+QNIMsq+MDUU985sOdMi7g2CNxAHn5C3Pn7I/Mk1qb9PThUUaHaVrI6Tvs3cjVrNOd+orPzuhxGjjbKmRmjy1874hDQFzJRQpF/ij5ygHIkTix8EvkqsHlU/DJDyPCK23b7CU9DXmJX3A3SEyi7xP7ROH1HH502tiL/6gqcu7Yo7KtV9+8kcv4k2cncin8cAkbpc/K+DNzI2Oyd5Syx29XPicOkeO7jA/oY1+oLvJsyhhJmbinKq59zBMshFd8cmQeivGxvblSG6Qb/V3SmrygtK34YaMdWzNfT+h4Zj1JO3sWC7kUnlnjJuIW+tglrvg9fe1uoSW27y45G7qMn5dFyTXbaq0UfuJyoSvly8/K/Hxm7kCq4msjT5Z5ke2YofAJfWKwwDd1+9InXflhXOZrkVutmuzGOMqCApLYyQhpeAPiJO/HupT1NLkd+6Z5xp71Irs8+GzkeGxIX+btTjsxq9YkwRn/bqxNWStr2NvGetVY/2wPu87YtcfftMcPi8RlDbrwim47zwkra+wG5B8XBDfPC3FbSeXOErZr0BCrlX0dz43xE2vLrAP7mvM0q7A/dsBdLmnkCI2UY+zGvnUrNWxDdbxAzqL/DpStxM+2XKaPgXyqoMeWlJ38XlnnQeOjrti4oXdk5xCHlNRtYHgl9wMbYzLetlJu+CLjkkcf9aVPL67hc+RGRmiyfmZPNrm6IyjrwWU+XGxY8VvugfFzxmyJSdZ78iY+XtEhurTW8NkyYCLeyfHoFP5pH1j/FvweCG10z9wacrHfxjf4S1y2+ZZCMzFPZu59yzJrmskj9Enn0B3Z4R8dVnT3MqnuZjXmUB0Wzaxrz8R1h2+r0rIsA2zLvkB4xafRNToe2bNXTx+BTiewIzMyok9yblrIDXR6ePVKGRM/xKZKfFkfxz4vusWPtrFjU2I8Y0vyvrXShL9a1cjj4GdsM21ZH68FGfFRbC3GxKdZ+24E0TV+ybPC8Zl7AmtVaBYOvFbszrjMq5veiWF0mqfGPeyo/PIxYPwT2twfc5h0ZO04c39mVrOeP4/8XfBl/Jg1oVXjfrJq5AI2xZYCd9PLtlorZS0P32ESuB3/ZI8//0BlIj7TsnDfW6GFH/raZu4dZDdl3RGXbZlyyD6extp/5N6ZuE/47IBetjXkUFYVPGbifFDq9vWexPNKzmIW7i8T8zpxiw7xjdQV3Rr4zvilJvm8icVBnXi2hj7gIyO5YjTKHLOpYdM0TcNH4gp95J7w3wmbNnLHNiLiza5zfsjFmE7OQw4nkUN3ukevtF/CkMe6yGjNKjWXzjmQvUMe+LtiHYN/a7Oig+3BT+VxlrK8etDEM0/jzGkCcoiY54xvvv2W2Bxk6IY878qYhbO1GVg4r4tfV2zonKtw2CVRdnI6+ZRnusQj9+scJCdfnolJLAw+5eDLl209c6/fuSd3dN7gkVtFXTTF810fnj9ovp8HPJ+etIWAcXQqsHEmmJjfL3fKXwyJuj/9+FbP5HtyP/e3nC2pQo4t5LMYnzi8/vbN8E2rGjl7OOAzcmHoZIkPPA86witiNa6uqkbuP/Gcd8TvTd9/+x09XQ3j4qcnzkJTbwi1w8Vq8L5j7mWOFfLmZR7jhT4761OHzvB98+332pGcZ8qf/te/65FD6F3SmkNgziVbfoT76qBGHGYgeRB4vx7JlYNycJt5tJW0w5uhsq396aR71oyc8R0Odxq/dGaOdJyI2so/gLoHv5AT8Wfp316LlUg7Nw6TDJ0Avf/f/1fcHQFujCRX6nH4xsL48N23KN5Vr+9VKOZvX6tYbBUBUQSlLwehXX5zr/vXb1StaSQ7CZQbWuodZzzzwHr84a36NweJyZA/e5J/EbfcPSh/l7vmSQZYIURNbjX+XyI7N0bj3GndVZyY6/2zjAfWH3/kO5+0rPwS1ui2cLg7v4HnMunUV3Hb1+HbbySCY6AdZh4qOcRGhwkZ09wUyIFmY/If7g/qP7xXFoOdG/2ZRFmXxpzYNTb5mdBZFIoHpZW+I8luFoTof/fNa5lFLqf/GzfOuSbFxydoGhN+OhyisCZ028MbmkZ9QadAYWcmbCbNPYfyHepAxu74e2PRj9w4AG3U0DWHiYIoL2yG/kRS1eFy43tMbHkJW9+9V/GSc4cOGw895dKEzrEjsenEPT4+sLj2Bhf0iN6mGlkdX23oqlwDSRqR+GcOqbOITgd8Rk4J/4VntZIGXVf4rtDtPLwVvj5/eM++aMcHs25XxNyxEFVZZqzpaCnRsxGzxC3+ta0CxsSamtQmVcrgxFVF7m2gG+Ktjs8CttUaOPqrERPwLivQyc0CL5yYxU7YumNL6Bo+uvRJiQlMIcMmF1WrWsoSjTGnNsbZVsFvh6+uV3wSGoMP/9R38jo8N/xaV11gni5S78zIfoWdkh74ZYxtRW7Hhg7Oxo4r9IFj+n8sd7kVtk8aF/EZ5fXLRndoMf2CQY/w2MGl7NAH7IuMC9H1e6ye0XEHEUj9JYDOJ2MLOanfIGQZAn9dIXJwPYZKxZgbacqeDnTSFR/9Aun7DNIfCG0g9UDqAxCKz3SD2H8Fp4RZyqom0w6AUqG/bdlf2JHOATHol2AQ8OWvgt1UyBP8B0A1PpD3AI2XnGn+1/3cbLyVIyZYR5l8+0XDhiP8KWwqGfgYRvjZOEu/77It+xP8vlG/QGXwmQu/CtB85YPlupjGnGV87i8sjvoZ6Pddtodd8WXnzu0SbaYUjuoANY3rk2BQHqh/6C988zOfvMT9Qyv/31S5W3w0ku3qhFs95RX11xY/4x+egb+W4a+NC99fgOiRoZlGnwH0o4/yow9SD/EXEPSvwRfk/+HN2PEZvNQgRr9s/476l7behlyfBVTwZO1S0UH148I//Ajud37q4307TH7noD+RrHNfCzv7l+VnA+9GF9pfg9AFbLOuf4KMKRZ7+4JLPbiPYGq/BHR9+cn4QPB5dt123qJ47+FmAerL4KUN+nd8PHRMYCUTY5t7OvelfoVb/60trjyTjza50a/+BP3Zx7aiZ4cmHaELpB5I/QZp25b9OWR8+n4T0FutaUCIIzOQOlDw/SWg+zc/GWuo7HxLec59CXQN3VPebLqVwd3AvoyH+IYaZXwUiF8Dt037dNrXMWm8AMtsppyVzUyDD0Rm9Ho5Pji6lTJ9qceeW902U9ua5lmiruu18d6UaugydgCIKstVvA9tygZI+mGuVsVwa877KnRnNt4CeW+LTcmt8LAvdKknvjvvXJDD07q922WNuOFTn3ifdORa42q8L2ZsNveCr9FnhTZ8O7kraKs12bx/KjHbZeoZR1NVTZ0cmaCZ5kkDT3uksyskQ6fYmvf5e97TY4sg6PimozfVQXeHzRP+2/LObitlIJ0pd96VEqeolZkZO0cf75nn9US1a0udg6qNPYgJe4X+PQKwTfA0OjXwrUoz9clNgdwCsi40cCkLAR31sVxiXLXYz7t9AwNN9HdZuexSQZMDxPgh/rAzbzfZVmPMwKNHNt9hrYzcsL/ge6nvio3JuQYuEP2XZdayLIOHK7yQVfgcXuKeEVyBryodT0dt7IlEfjaVO46Kz85saIrrxGZ48LHPNjpY0WtHD9twgwheeW6nJowaEB0DkRWxyZfwnpdFwT2wOXtgn8S2ivHxZXSIfjvxtcO7swn5qCf2Szr5ER0C87JcNrnnRSubtKJPaHamvrKfk7ppx46Z3Ag07LfBAiOn3rzSNE/q5Ed0y8H5gT2c4DJuR4fsCZ2ZSzs+mQ+z0raxH/mJg7jih9BHL2MHKKWdg5Kd/cSO8bYVXwcvrmxOjrxlX4rmiNWMLbEz/GxrY79xJy6eivictOPpxDk+nZiD4VfotJD/LAiKfoM/9qzk802ujc0zeYgeWzaf0dHGt7QPbITGf43cFj7s7IlFH0MTXnbJZjyQHDGdBqeSFvanQhN/Rx5dcpWiV0O/7LN0eC746oCOE3FIXw7Ad3wb/23M2fiotZbhis7v2RMNPvQglNwbnXylPzLjh8TL9sjFBT/O8M/eI2QqWdnobaYGTcZVeeRM6pd92K772I+voqNlw9kAABAASURBVM979uFSxhcdvW904Zf8SBlI7s9z08ZaUc0KtFaKjQv7j4hm74t5SexbFSb00Z6mWaiCm7vCfyb3GnaPOvtqtjVRJt+osu3MGo8e8W18tBOvTh524hv7sYxXQHiRFwNPuaLThtwN/3boc3CZMjDjn8DgA4/4MXhx2VZVG9DXjp7m/rYy754Uugs/MrBL87Koo0dwO3KqlRq+PWf9pC0ytWhHjx1dJHINeRUZV4gOgy/5mDzo6NpaG/aLa+SkJzXyiKZ25EGi5P1YC2lUFfqWwieQfJmXReULLuNCYztVuawNeWf2XcMj9XRENpzUqoRhfDrxuq3BJdsyhI34KXVf+Gcc7lBk0K3wtD3KxHBAZJFfyWHDP3qGNmMT66wBsS0H0MGnP/wKPpHZif+ZNW1nTRs5iB9bVUiJdh+yQx+EbfTesXFjj71rZS8+PNK3HA7KfNzhF9nBJYdykCUl1mddLjNHJlW7yLjgNHxcyJ2Xy7qbtUCOvO3yj2qIc2JjeQzZ0TNxiM3B2NAie2W+3+TfZLgsV0P3bUBsLoODU3xkW431ybY6+bUDJ3xil6JT8kxcpATfku3xJ18tyWXtdKQUV1XTmfU8ekgevsr49J+4Dx5Zc8/4Ov4KtFYXHtiT8xpYjfVowxYbOazPiW34dXI095VWTbk2zmf2xB5+yZN25ZU5GVjjC/gKpraV6rwsyvp4Qsc71iY7Vkjx5VST7rk/PXDofv/wIDv6r8NnrTXYRIqU/D7HP1XDPttKnnUE5Izp+cMHnXMYiQ3P3FcP5Ia4TuTqMz7Ifdy0l5n79C7WGAAeK3OnoyuJh677kBc9db1sD51CEyjkT8ssCJlbDSh1ZJp1z+i7o2OGHsnTnWeJjBnrE3oKOUXsEv/Yk/5qbdwnczZ2xK92aY/PqxT7c5i4MTbQqpTnsxW+Ozg3aMihEzKz9p9Pz8SRZz/GPz8/cvtc1bjPrvD9gH8S6/yDshP50FRaqqkB80L+AyfWuhP+kqU74oS6OnB4nvVug0ch60jcVSXhlzvi9e7dOz29f6/IL3CTSxNrysPrV7p7fa+FQ88TD5BeJm28W/aCOSHN2aN/fJLfHXV8/4Q/pR0/3h3udcdzsWUl757xY34Re+YgecfmGd8v6Hr86VHPnIElryZ8D0vFv81t5MFqSeUxj5951jsdj8pzR7WmOw5Lp8OimfoTZ2aZ94nf00/vdTctUpYNckQkTeLn+BC/TNBPyN7wL+opa+eKzmd8sxITsV6Ms87Dotf/8p0O+OGeZ4RX33+njIlvN2LVpqYP3Jc3deV9525GF547todZ8c8Dz5CemxrnnI+cBeas74ytO2etUzVtzKPE8HA4KDxj28pz7QEeJcyej13nPHDggMelNHF6HEWQp1z5F1Mrh5U5DD0sd9ImNR6S+odndU7A9x/fjdPo0A7H0n+cut5vJ/qPsAFLsDtGu00SdcsEQJykd03UjWX98aj7mjXd32k7Pik+Hafrm7RS8cNB/acnDnWf9Yyh4ooDpu/fjJ+o54Bz4kA6/wpmwhlMT2Lc9e7HH5EVHSTbF9Dl+kBC2hdcI4ATATrMs07hb2gIXsdLJljtNcmGEyeSdSaZZx50xr+SyIF4Wf0w6cP2rM4B+OH1g3aCoPcneD0r/ssC1A53ykvFQmK8+vZ7KTLGBJEUPeBzgO9KEvZMAGbVmYm2MLEmYCMxz8CB+k4ZXxWTSOg4odMCmMPw/CLWd7P8+k6G38KiiQeIhZREKCZNXpRNGbniOjCJ58OdWmuqasN3dpFAZxX6Ct0g00x+BDoTrBoJtp61oksmRkfXGVlZXDOBTP+ODTXxkoF9LNXSgl5MdD8sam8eJOyf8H3JsoEoGkFAT54REwVoS4bcIqDaWYy35FT0Ylxj0Tgz8Z7zk/fEDap8TkyA4DM5GR6UbCu62ZQDI3BoQFvXy+FLPfpTjE9stk3dLJ5nTdgVyA0QBnzCo+jnM+gELlCD1i5lgc8YO3ykLFTKhZ+iY/oX4pB6T8TQo4CQp9xjG/l406WqRqx2cC3zC15xoe2PvG3LvgDd42N4pjLkXGXbV5qUo5MvmNkm/NbtSm3AlUfwNz4aOoNhDN9Dt4FL4waRl/zBf0L/CxqOqQ9I3XLqMt2BFJQGqKIW39fPFXdt/elFx+cbC/fOg1fqEWCXDKT+10Hs+Dp0/JO82JHZkYkTPxPBdNENPuv4b9P4ut+kL/H6r3vdTPm7WJDZc4ObgJvAl+Wt75/lPz3wZ3oguXflN9LtRfuK/tuK8LvB38bp10YP1SF4WdL8HZ+bbil/Tv6S36/Vfz7yHwHzUuM/ps/Lkan/8uj47Qa/TPWznjyv3OBnnf8xCPvXLYsW9m/ThO73QN4PAr+H9ms0ed4MvOwz91nbL1F/St02jzqJ66+woyvPRxubRzU12T/Xw7ZMnG2r5R2EZ82MuYFeXDa0wAvUpQrO9qX+W9+8n+R9RLyPvCTd8xwHvMT9NfVs6GTTYIN/bPiSR6HnDWx/1ScZs+OHFb/Fdx2dg4ufUr6E8JrwbTbpNt4rXvalnrHZOM27SmCNXukAMjZA9eP7R+o3SF9sCMSulOmLbXmPCu756Ukb73c2+YCe0Tt0gTP6D3mWxvvB1b+N9/aVzcjEITpNtBvvF4NG7HHwbjgvi6qVcoVnXd8vbrIjPzKqmgKhC9ilVqUCLm2PTe60o+fE5k1ookrGX4AdiCBuesqyC51bWPD+uGo7b9i5KZuVregz9l7HjFlAe+X5Pxuy+ZVF9OzEkEnC+DPvkpNizxP7FdF9mtlNMXwqsgBZwc3LrGzmTtmwgnH2dPJO3FqDx8w7/Qxd04F9k8PhoPTFhjv2YmyPDakzBytnYrLzLiRwfJQLaZpajVh3+qJ+8Day439Ko5OAqqYqdDZ2ssHTr8TBH3jnzb5I0XeJTZNdsj1Aljq5cOZ9vqE3ISUGm8KjytixoPfK3tCzHsmfAewFnLKJVhf9WqtB0zIeJXGFij7DfGFfY5kPxHkaPJd5wa5ZdCnrZ97JjXyxT2XiloNHsccy9oekwYdCt/ey6BU7Vnx2Yo9EVzs28ndnvijCMwAIrWT+E/qd1NqE7Am5FsrwuRDDQpfr0g6PakV/sNbDq9fDD4VNwWhw1Kcr7LAheZR9pBN7eCf8mV/C+Ep7ZgN8Yp5kUPQK2GZT/ln5C3jVGjm7jl8gL2xYhi78ItPEIbmT+bfAI2X603cr79mjCsAyqLEfFvmBI/teyb8TOqUzfk+KkCpp4o8auRqfViM30Pnx7U+4oStjZvaVom9AXCkLXwT241nhfWSvKrSJTfptchEOVY0c3nRCh+hejEt/J6fjm4yZDotyQJB/MBCnJx9Cd3//oAP5E9uTn5f1AL7E2TaaBCgIW8egG9jQIHtjjof/An+oZJPP7NuFV/DVGrm+Ku3M85n1ZsDMvKUPtqjTGTdGkzN8kJM8i53xV2QiSmf26Gzk0m9f9WLYTpsiJAp20NOyjd8B5OSgW1zh+Zj9zRBCs6P/kT3b56cP9Eq2gZTSxno1cS9ZWINmILrEho5fC5/nHhMbO/LDl1F8rGxWL9gni7js5PWsBn34ZR1qVRr3AQkNAO5TG3Nt49ApeJuB9IVneG/spcTP9gW/0g7/5ETitRKrFVzBt6Nz5M/zJHnHt2xCI2VH5xPz40x+xpZlYY42y8b3Ja6Ong0fr9T5WPQZQL+ucdkeZb6iz4rOkblFPvWU87Jomogt9p65b1UrbC/NbZb5T1yFnhSywQATa238GpjxW/oT/9huG53If3L0Ms+Ow6f2p7EZk5yySxt+wGgsFuNWtYZx0EbemfxZ0XVjHen4PPIio7WmzJvUN/rnJTawjqFX+Ab/EsSVMTlwuWfP2DYYDR5nbLbNGthGeyJ/xHWhoMInvApdUwZalZqsQq8JX0/oc+R8wuCCP+UMg3tB7G+HRfOyKOvXgTUsOEEX6MS44CWuDq/EJ75NHsWulJ1c/cAh2Y6d0TX9nXECijWw0D085nmCi2R75GrGd8amT1zZs3VZw9HgN/JupxSoS0kFuqqmjAtk/ToQxwM2nMhFusfHtmyPer6iZ3is3G9aK2K6k1NN0c9Vg1/obhDegfxDs9zrTqyT+cckmZ8H7s33D690oFzIrXlZ4FNq1YjPrAlc5EX/lbmxksfhFYiNkpFPHkEfn8UvgebiOWZlzswyffHDxsFV+MYNzx847HNs6rKtzjpzhn+eXwRBBUeZOOnFZUMbZuCigx0eNPK5VoPfiVdQAdgoPE2F6aysSRvzoPBdI/9sK7bYlov6i7E7cRs2ky/2pX8jN0I345sTh6g5TN0jiP7Oc2p+nLdTvyP3l8NBkZPuQHRLKfjtxO9A/zIv45wl61Jw4TmD6xCGPrbUjB/Ji75waMg8Lcaxein6HTn0+/DTB2Vs6Bk2fMqXXLSwIfMptscP+RX4DXAM8dvUmMt5Fg1E5zfff6uc7QQPh48fw/A+93kO6pOvJ/K08Nm3339PvizjOSL+XXi+PDIv09+zzkY4YGg78TN6RaemkuFOl+459D3M+KtaMNohakUewSf8nLHEMD7L88rgfW2PdYZRsB7xvWfuP+D/e/TI//94XhZNr+7UOBxtlM8ckj/xPLDiu6wVdzkvi8ORkfiFVXJx5dkCEcOPycWchyUfcgD+nJyd0J5n65zXrTw7Zg4c4XmHHTn3zLnmRnt/Our84ZE4nyRiz6hh9w7z6HhPPPuHozaeQQ9n6fh/3+r0w0965DA6vwQ+/Ou38nnXs3Y9/Mu3mkm48BCOq/iIfB5zGLunmpTY1eOPP2o6HHTPQeayzHr/9sfQq5N4gdfffKPpzRvNr1+TBGf1BZbf3Cu/7h3Ag8qOQ8QkCcMVZSYS5Q6nxhlZeJ+fHtVJsI2F/W0/av7/fC9//1rz//xe+vaV1gOu/O6VjrN1zr8AaHX5/9FyM+88PCeB4/fHp0fNJPjUmoTM1ibt8MwDwUhq8BM4kxyhmVm0cgp+jFNZ/M8sHkmoQGeCvnrzWt1GuId+Y8JwU5umWXLTTAI3bOk8KOswDZpOoJ7fvlUcuBOI01/w19NJ+Zv2r87WwoG61VSvH7R/c9AzEzFRnHD6SpJKXVkkd+pPP76VSJD4SLbGgSzBnlhoG8nRSMgsxMKu0KW93N1LLsbBJ/+KBX4NHZ/fvx++oKn4wlXEa+MlkwNaZGVCic78uZzO4pVFYj096f27t2DFZUAysgK5scFIDV8mGZO0gY0kCr7mSTXPipwR98QBH3cW/4m+HbtURT98sSlxqm1XfBlftadNevcE/9BE11VHHio7tIyQiK/JA9sohebgFd1od/gkJxo5J7rzQNLJr0YfTdTtWsmbgUMHcdmWbWqS8Vd4hUdA+CO4yBZXyuCTIzTHp+OlnZzJQ+aObeGUMjAI4B2aDi9FV5C2kVm4oWhJN9oNPv0FzYpPV/KkM+kHHrszwNEdu1KvxAF+qe8MMA5MAAAQAElEQVTICNgXvmNMOgDbusmnQjUzh458RtendmwMOtDhqYxNA4jvgxs+yBDAYp5c9VYZqk+fDj4wMP3S95L/wN++6LfQnTE4ReP6gt/A/Z6v8ICu0D1A9fNP+gP0K5B6IPUB6BE/3iB+uEJPeeVWxMLQmDjErpd9V5I/tbCtQlZkirpeXKznY41O+QL99WoRiwC5pUDqgdQDXx/1H4dNLF5CbL2Cje6/oYlt3HPJyw4f+/P2bwz/h+n+OPdvGjHfWHJurX+W//TA/4s84P8X2fJPU77qgb91/fpbx9+Uyr0ukHvdSwgucKP7Dy5zrwr8TCw6lmvc037W9xWE7UEbXi/BvuC/MuR3ofJ8mQ3KcV9Cp7QzMDJ89Vv0DO5PAfTNc9WXvDrPYAE7PuG9kHY1nqkBHm758NT94r4fuvCI3vvH94RJeUfq0KUvYFvFM51+4eo8d9v+hd4X6I++eEELLrJizyiRu/8CvOD0q9XoGrAt25/RhncQ9ie87Y90ttM92q3hu2t7IPky+obHS+jE3LZMf+oUn30K3wXf8VNBF3hJELtX3nPCM3jbg1fGBZd3qdCknv4bBFetyTavvNuAThyFHNvqxD9lg6bj02rQosvOe2enL/oEdmRHVgBmg33Hps6Y5EWHXzXGGjm8z4VgZc8j5Q1sj/xKu6opYDtNHe4OmniP3NDtJuuZg9jRRsaQA98enYAxiC+6hBrwKlUrNqIP8LpXwX+nI+yjm7giKX4NzMjq9G/o2Frj9bVdHw+tzMOWd2FJOzILf0y8m3eE2eEidezNO3HePSfezw/s+aQ/+OE77IgcWEAsXGbeoVf4sYskyfy3wyNAVRu8mXlDB6ra6LM09hwotKNn/BIZaUdO+m2j+zzGxVdV0/jTe/Fd+I6DJV2ujt8G34wp7EXQjn224VGKDVQ1Y4voO7A3dMc+y8z+zQObdctyAL1rJRdso9vFli224qPkQXxlW4a/ylKU4P00Pq2Gnw1QbuTXif2j7DWdx7v6zuEI+2HSKCnY3JzRadGBfZusncNXdMzYOMOj4B0JHV919P3w/oOSczs2QaaJmGXDuNNvW2ZMdMQN2KEBc2yFTxo7HZ2caFMbnUNHNu5F/5pNZmws9I+s0EWfjufhrPA19tpWfFCtdMee1YqdHfln9nOSK+KyrfuHe2Vv7cT+V8O/4/aMDaOE5vaxjZ/Z2wER/Vf2NrIJnEOW/AIn9OGRtqBtrenVq1c6DLvIH/Km0PvhDfuN6DGT9zYaExNY6swek3SR0cjj0LYqxbf7aVfm5Irur77/5kqrccUHqYT+ns3pjt8CZzZdbY9f2YQm/reLuKzg2DBHB+On8I3uC2Pv0LeDXxk7x7/JL5jb5hsbsHknpvFltdJ55Auex1/JIdvqyLct2wo/2xJ2GBhMSNV5WfTwDfuk+CCxS34kv0/wu/k0Op/Jy8y1MzG/Y10SMX7PfmD4RE7yAlSaMv9t6HdkY9u20md75ENRhmhHz2zy2zXmf9oZl1htxCdzoGFX5lhoqhr+2tQa8xq/OEzgVdiSOZg5nDHRxbLmZVFsyRxprVCtKzJiy47fosdMjgWXslUp+NAXOrXkO+ME1GFW8nGBvvDpTH8OALP+2Mi65shCfoVvZ860Ks3TpOgUv3qyciW/Z+Ygw2RbicWyzDpyEGC0LAt8gBZrSMaKK2XHZxm7o0P8W8jIHnTinz4bX+Ob+CJ2MQxepdZaqgOSY4H4/pI7kxr2dGRtHBwkj4YP4H3jOQbytcPbRkHq6Yv8zLeBh/6O9TD2PJC799QjxzY6WHypCv2ueZy1Q9jTWqlVUSU+8O/4Djco/i/66tpnm/js2hgfedWa4EpOrAMvrtBmXqakKdujPz5v0CeuGRseNvywueNLG/kpGbTMy0dd4h9QHz+21dEx+gW5s45Fh505EVuDC7x6/UrxZ2jza0TbrG0PrD8Lum4cDJ1DBq/MdoHbFb8NJF87NlIo8zD6Zn2LzonLhs6RaZv5BC/W4s5cK3zbqjJMM/nYWuGrfeTfsA+lwzd84uNqTR3/BzbGt6pBvzL3bCv6pK+qDZ7RwwYPBB9etsc8K8roFfx61X065MAltm2aDgftxHXHx1mDO/Xj4+PQf2aetSrtzMmNNfWZtf/5+URfV7mB74DUGcu3kjcdjaJz+OwZR0xic+zM2tdp7/jpzDqOavCxNmLU0c22OnZPzGXFJ/DtwE3vMzrMzMf0nTlUlazMsdaKNfYSt5W4Hzgj2eAHM7h0imglFbaEf7v61xk/TcqaVmUdWJfmyEamuKJv4Egcw2+HW/wUf1U1KDR4jz7sMjxCn3ZVkUsn4KhWNezMALTRotKc+1mzVnyUc63YljG2dbnowwbbmjIe3pG7I2eZZ3BtkO1bbLPis7aDejxxxnJUPZ05KHyWjqzLaso/HpmwFYXV4VHoH1/lPhEOjb5Clm2VS0am4ydoG7SRm/m7LAe8IPJ41hPPL4/5hxDk5YLv8tc7Hh8/aCNnn5JDxCLzIrx3S/nHcjmovP/uterVHRBeuxpy5mWRSsrGtolLo1FVyLJ++uGdpAa2lBw8JvZdmsnduU0K3dP17Ch6QDzWlnueIV4/vNZk+JBzycNpXhSdV9bT+CGxX6P/fNCBvvUduQ/c90ntuI7/L3Ik5xe/iVF8WNXwZxt8l/leh4lnI2QYnVpZUytNNY11Zn6Gx/uTplPXPee6dzihYdvM+ej++qD+7SuJs9Ci7K8Oes4PP+GRXMwckc284jmTeREb7x4eQIFbz0Kw/O2D1uYR7/6/OU+E7v6es0fsxXnaYxvnifOy6PXdg/7yl79oekP/hyc98gxQ9//ynfYmiQlZb5/0mlN6Y4ALnKWn/PyYh4kd4sbDtTmU/cCh5+mnRwW2PARN84UY+vZwkElCvT9KD4sOBOHuzTdqTMojL0j3j6vW/+//Vf9fP6j/35+ktx/kn55Ve2nh9Dqn5L5fVAk+xsS4+dxVq/TwPbrikCKb8LVYQbW9f9Idwdo5jBUHsSVLjOuZxJQP336r5f6OxHnSlIcjomTwuamfn57kqanPTY/HJ3UWN+8iB8NDUiZX5MEzkz/tMw9bWSjTPhckZXHuK6Gz3tyjJDeS05FJ+CxxWn+fpMK3Qp/OZKrWlMnUJ8tTXf/F4SSx8D5zINwJXIK28pB3xucHdO8sQM/bylw+a11PLHYnrdiQNcToX23i5WMBf9ZxsbYZ3stB+/EsI1fQYo12yo49mKPG5JmISQ744+vI25AZOHNgXIPOWrH3jPyGHRnTSCRxE9tZjHf6kBR2ik8WeEZOYvNEgg4fo/fQcZrUyJO9rB27NZd8N0vI6eBGiX47C6Ku184CmMU/E/QMv+10wpQ+wKFhbPomeIPMR+USX6rLO4gai+WWGwxKdXyRG0AId2wKi8RiQ05yIW3bij8mxmXCD3rlMsO6jK7hI4t6qaqxgJVO+AwC2aVcO/quLIArftooZQb0pOxZ0deGH/mQvkb8bMvwTowIlGiFjcIzlQ0/Bop5EZvsYLvsUXlRFkO64oPobjuEip3RJbggdvKsWhvjbKuhw4bOypU4sHC09Mv8J1WrSwltSAYY9TQmjNJpg0glMOr6+QW5sGFA6D5SoHNWrMGCrzG+xwwo0pfiWlL90z/MPwVujPGBArTt4jufi3wb/dL8myC8bgCjFzwjLwBWeoEXVyR/CaB/+UPOK3CjSD1wa/+z/IfywIgtaTFKNEtJ8Vd+YJQ59RH+GjZf8vha+6/h+88x/z09kIy+wd/qgS9z8W/l98fG36R/fdSt92X5dcp/bOxL/V/W/35aR8qNe+d5fQBrWPAv4UbzZfmS5tfqX47789q/InU8Stz6vy7Rzvz4et/vxeY5L/B76b+ky3N0Nucm3i8CNXS66J16+l+O6S+fnejoeZEF8oRIk0epPcVHCH0giJR59swzqP3bttvmscgZ+rEcjRdfLn/qgz7vEo33hM4z3Q1sq/IsKg3a4PXisl/weIH/rPqVZ6k8W+e9JbxhAXneWXhjHD66+PDil1sdkl/52Bc9ot/Gu0og9a8NsS+06fP1K7Qbz/srz/RMIzm+AUa3B9WwP7VA0Zfn/XmelFJBQrzHd9jr9F/Hgf7sY1v2BTrvN+nMuJSxdkX/mTgsvEemrCtt+hnIxxp+q1K1pkb+DT2sF+8CnUda/Mm7x3p9Z6nWNMGzWlOu2BzIO1xin1zOwUnet1wOyYCV96qJ99IhE12C7CNOUt6ZUk9fIPXwC5/np2dlgz02Bjbe85Z5UXRtxTs+vgov6ZOs8Lu1XLyn4csT76Er793Kdeuk3umzrValoozO1ayJmJyJY6xPHtiXQRu4M/sMKcUVXTs6RGZ4rbyDxobWJvYQVjbpNs3sERj9DH3y4vHDI/O0K7IyTiBt3lPhsxHLCd92aFNPTDOjd3yVNmgJ2nmedRe+rZTLdtCpUsLrUuPbY88gOtIYn46MO/ZoZvx4Ym/h9MKeEFSVqrWxlxOZj2w2ZjMwexQn6FPPZm14ruTZRO5Uaxk67EplmqcRIxDoo+GL5NCZPZt1bCzGQrG1dNYJ3Im4ntHDZU35FQebZyv17AU19ofu0HVeLnsvY3OSTfITcAgeXxT2Vzmile8AbtVC/4Fx0TXrRWIZn+NqVZWSs09srh7Da7njwOFeqWcvZlpm2SXbOqJjcjICwquHOY2G7YFqRUtgu8x/0zQp+NCFvrU2+hO3HIaG13P2xeC9o0xoRC5uxLmzhizzrDP7Ut0S23Da4BwGGReIDWkn3x7ZN8y+0Es4k+8TMTC6BBKvZ/ZOTsQvdNmrO3DYHLaRnX2fM33PVztz8GJ75G9Hr9DxiKDoYwRnjLq0P5+1HBbC3BWdzsQwciAZn5m9qnmhP8RgbMs2tcsnfvr2X/9FbZkVHU/Iz59Y3HFnZGSfsDOnnp4ex4DgwqqIXeqJZzpSj54rebSyVi3IjJ3pK2IR3TKXYRvU0KFVG/tJWRue2ahNHGyPvpV5fiJP7x7utBOTMWh80U+eDXnY/8BG8YT9c2BehCMU3UIamZkfoT3hl6wZ+3XfLXqmHVtsh1zx7858Ci5rQHJl8GAvWLJ24nB3uNfM/nAnR3S9wr/DtxXWoROk+HPSht9GH/kVexZyqm6yXpShie8velv2BaJHZ61IzLMOxH95fsg+X3Pp8OphrJmxOfzPL+VhRw7KJaujd3J9Y6M/svKrzsgL/dSK+f8MnMY6lTyMzzSurqwL4S1s2KNLSuKxImuaZrWyUFdTu8wv28zpfUBYtMInVOLLzBuqCq+VvcojuZJn3n07Y+qugldNVmuliZxpV57R+aXsag0WfUB4Zq4M/syf5OmZcsf+2xhxuS56UEVfK/fkmZyXPPiEdiJ/FnDJx+RclxRfnOAX+omcBkUe7OjYVLEVfwQXHQPVWprKmOhf7ZOuox89bA+afO2MD6DG8NmJPE3czpTxgW3Zxjely2WFvtMYeh2y9QAAEABJREFUwNfDmzdCmUEHepS5b59Yb0YbmbHpjB0b88o2sV6Y76fBayeetkdcbPhf42x78IpvwicwE/OJPF7hs5IDiCd26QlAXx7+PCErdsTmDv+0h//QxTbEALbblLTyKeLewQXs4PuQf2vvzLHQtapxX0kOL4eDYheEuADZEHQgub3xvBEfzsuijeef0HjoJ+UXjVmf7jgbWDkky/yKIRkbPSbuKzN2Ro2NXJrnCR67Gnk5UY9OUvx40ARd2oVe0XEaY5eRAyMPWSvIVt2u1pp25uSOn6vayKXYclgOY0zW705/uSQUsLELv+zAgi3xZeSJK+0j96nYcuSek3G2GWZ6E9IuY3PmyTRPSpm42Va1GrEq9G5XPbokN/AMTz000XOZFy3IDoRHcFXFs9WieZ6VvLgjFmV0BYwPsk7t+H06LMg9jeelm56xIXVIhw62FfseOVCVrBFX1gcXivD5GEfyLvKjY/guPKcsrMfTMg/fhe88L3p4/Xrw5Yuwdt3f3+tArAujjN7iig8Db3/8YcyF5MwONeIV+yBRaENzd+BsDT8fgTvk3cErsggJIuDPs0sOJJNXid8Gn9iTv1qTudgOsxrPVd2xk7jsGjI2cu/EedzK+eLd/P9n7z3U5DiWLM1zzENkCYBk952Z/fb9322/nRaEKpGZIeY/npVgEQQoujlzp7sZSEtX5qZdhHtV4aDsfbK+zPPMXujQ994Zxxm/R/z7hrvB2D14B+waGSPziVg/sYfaGZOZsx4+fFDBq0DAfJq5XwtQ1Md373p5uL/R875ouL9Tg5aRb2BfmjU3fnjmHnPuut7qw4/v0Ci9HfPIELatjL2BuN25D93fHLQ2dYis6StwStbAJir3m9vDs8w6dGijbqGtlyf6jdOETfa+33rgnnK4u1H+4vD9P36nAYYTNAr5tvtZ899+UOOu9OM/vdMj68cD+5P81w6fuFuM3Qu6oOsUu9KncrPtsjYMlIF1YtPZBz0vCmqlm1uMAETwXPjtXCre4dQJgzcGTi7vztvCrfpH9Tx08Lwayo3HTWdeKhY26ic2g9M8af7v/6j2wxsVhhfSuDVpaHok2LK5yq9PbwiZm/3x++9klwwIGc9M/mcCvZ02LibPMjKOwxx2ag06gN363/UujLY+PhFNi8zL2tu7N3r4+F6hE3IzsgzotxG4jx8/6v4tvBiwonGXtTMJnVgosjBsDIzltKiQYcJB+3nVwiAc0L+gAbpYEXX8+Ena3YM1dWcm+0GFeoNWglS2GjLvLPJ7lfLyMBm52UjF/kM1LfCN/VcmOqrVhknssjXhrJmAGhjEIwEyJigjL/bYkOXMYGnQn9B7ZJCIukJeV3WaGXz10n5kg3/CNmfS5KuaGnJdYYBGG5pMWlzmj2yoTmyA9YFL8vCLHwC7sCcgRFwXCfpOPxaD/F33RpqXm52FYkUvlxV7mTR6ZrA+vf8o0WdhMSTKIWEpeiH3Rr+NxW2AzjQftBJbJh/fRr7giyeTkl0ydIPTqjQIOsxCK3IOreEXvGqraEtd7FLwNXitL970oD2TWujtyJt+rUp0UtGWvgY/ONpFzoiwKk9r4CXzAtUGTdOsBu8ybfhzoK7/ZAhyQe7St+cL+tU32lR2ClZJC0wYDDt9W5toN3pIYuEMzdh1R87IZuS0LfsCog85kH/6RBbbAkl5yCXpEJ0dOVMJjm3GwK6ua8eANbKqrOBG/x2fhX/vAo5lkMjAW7wcl5vcaaJLUsYGrVLae4av1Kcc2heigukFaEZpCbKZvJSn4wkxnNIFXuouhZfvax16KJByIPnAC1pP0KOn16/gveSjXyCidUBW4xYLnUj1zeeVfN/EeUUAmWLPLiu+7Cl11647Mu3w7kD+Wv93T5HpZ/78snwV8Mv6L8tXvOj2AtH5Wv2tNDiBa3vygWv575LGrYn1X4WvSEa/q38Tkr8K2Ch6/hZcxs8uM27ta0ya8KoOusr4FXEYhLr2/2aqf9/zm/J/i/xV7m+l3+r3J9fbseW34U9m94fJ/Zvt+8Lpz+rfyeGra3xrp6aXibKscb8znr+U56e4hN7nj8ldgexvfbosIH0tpfrrn9D/ekvXrTe9JkjF5yJ90V0Bqn/t86W+X5bVab6iF5qv4Ev8L8u/xru3QfonG8Pssvj1pl/96v1+FePSCMmuw6X0+Xsv4gIQ85aSXun1lC9TGSBuPu8XXuXZuUCWb+q6znR5ZRb1NStr0GeOf3Km2wnlvkwzqVNnm/nXv8m0y37V4StpCARnC90UvgREwBD6Ftj+mRyhEwiZ0F3Zf6+8321c5v4EG+Zj0AbpFey/kCHMYf1Sn/YrXLtdynuXYUe/a/3PUgo7NC5w8SlVuP2X+eCkLWBix7ayT055Z6+c9Ao7/ALfKvf6Xb8M/1d1+sZT2cPRVuH/IjuWQObYDQKfHQISn8gRIKv0KddL6lR9htC1f6q74Bp/7B2CGDq2Zd6jQse2+vuSkACdSfrH9iVF1rTnfT6pDT1stfGecaUlULPv3+i/X8cNdTa4qQNsKjpFyXaHhffQ9BNPUUeivAvmsC0HMimHRyD5QPDoHWG1E3/pFrmogGa+N+2xKW1VVmyiPMiwAxuy26XIX3ROe7WSbfrtPQ36mndZdLThBn7qbCv9k9/CA3rJh26ySUPTtibe/9MWuPZZoJmDuNA2NFs1xV4pB2/lHZYKfEuJeWDgHXTET7lgWNEnuIJR+ASiQyD5nS6xXRubXOiHnmfOGGRp4l3dtlwGS7wrr9h57TYQCAX+Au8NHrZVwMK78Y4vF2TOO/bQRjCtBbwd2g3Zi5rAUHzThyJ0Y/9dsWm1ptZKthGbGCSuoyMqUEe9jCybjpwbHbm4uupy5mCuw8IFC2dBhzf3/U83n1/ixWUFYhtIosfaZW62WjXlfGjgffowT0p7UW+Yzthhwp47hydn9MPE2nkX3YDgr5zjrLQ9PT5DZwCgNUzQLuRHL4gV+gRyvjOO4OCjbn8cEDuN0wiW1OCfGF6wVz9EDH/OZnJWZvIYSjkkNzaw3S9rN+IttMJpA6fL3dtO2knDN7FQnHPkMPX2/o3orhUfLUBVaYdGeES/A+ci88TZCHXiKRf+4+KI2N3w9SnnNtSH5y4UIJ9P5GqtKfqkzxNnQWm/v7/vdTmri4wLNEyH8E58HjkTo6hpGLTTtidOoBNa03i1497HkG3ZVnjlUDj9In/ySVM+cNlrWxN+e+aM7NP7D3oA8tfyYpsV+jf45/6777icOaQLfIk97HAm9nd02sAZx1ErfoieI2dlsc+KvVK2rch39/aNIssDZ5GPD5+Qce3y7YwBvTyJP1n90Hwjfp4/PeqW889xnAUr7Zz9heZ8dycPo25/eCvRwdh9nCZVNewfutXxu32RtRFDDTulb+StRnuZuN60EqRtt3JYbXBN/ZC4aw07oxdytGpqBqp0x+Vu4nugTsTQhO47NoCMjhx2T/llFKn/KcnYSOgzzJPs0jhOygH0m7dvSWcVthnxZaMtcXAgfg+MR4yjHfttnOuBIkhwpHjWRly1NugwHdSquDA6KhfSK7Y/cVm90gcUgagdu5qeqbOkM+P/xLiLHYdh7DgTshd6hHdwjBzpt3H2lzRj4YT+J+K4gZf0jN83xnDoRZ6NOLSsCd12iMdv6Z8z0QEbNhRYOXNN/8wbO7ZCHMUX4R3fZG64SSwWlEwrxkz7zPjKmG3oPODDYSi1CjQ15ssRO2RsdJL40E5nMfRXTLDCY5NtDdg49DZkTT58Q/fEvNhq0DjEHtLOPBX7783E0VkrdjX56LXgi8Rn15/xvmPfnEujsrRJl7x7TC3oWyrFF0mFbCt9yqUzc2D6po/gtxLTG2naCCcJOzc35G4akCu40c/QE7cHsNI5/mE6adhgQYcN2sE7x1f42fBLfFr0Qn9L5NT13CFmGPVUPNDZ0aXAE/mMjwF7DSM2odcGrpFpnCaQrXJj/h87lAp9d5VLoEnQMPkVeju2rtbkYmwRPyPzwgTN+NrUtw6lDbzwEM9Ov8wRraV+k/kXn3T62KjBOzixb6umUgOjFDsHhmFUwyZFvPQ5CV0XfBi9bCsx0KpUgG3sO+C3s565qOmx2gp9wlcq2tMvfcZx0IjsOQfPBbLgalt5onfkswv61GDDHjeUpeBYDVmbkRf5iruDjb5HfLUyjhryalOXwypibtNKjJi+8WP0MjQzdoRAsauoTLoRB63ApH0nBjbGf0G74Jf9ReQSsdDctHGevaYduiu2NHVVgwwuZlfsPk74HNplqfE143NLGoiHhr92wYh6UdnzthJ7oCh2Co3Y0hcEfItiabRk7BEbZm0IblX1y8SkKYtnwMYBsr3vQmwsjLsNP0b/gl+r1nm1yIPxn7icTX1kTWxF5/zw05l56sRYOGPnyJh+62mVkCN3DvkltXLD90fFD+l7uLkV6neIvCCD3nTHPmCI75CvVMyl526TBR7Rt7p+FuJ0e6yM/8i9LNyT0dZACO6CPMYfieH1vLFGnPWQ+znujx7QI+tH2o9cEL59+72y5mc+6jaxVVX9fSh3KNHpIxeqt8gc2bPGTNOomXl4LGxEDG3ExxPrbeJiJ9Z2YuTEOg8pnZajWv6/3iZtvF9GdiFbAVkP75ZR+9MJ25w73/CWdj0i75s3b9B/FKqxBv+gJ2QXsTUSJz6u2hpj4fksSAnyPbZ36ho+u+mX3twb4tPc/W34pyFQ9CiXBjqlrvuQd9+FPekRO0e+lbHcCtqEYWwUeht1O07bgNir/be3qqHp8eOjzuAR9nofG8D7wP7KtP3z//wnPXz4qAfuJB8+fdQ0z9qQ/8g+7Cl3psgUZ1bBi8ER+mdkaIX9h9LTxwctn541ED/5JdyP//NfhDqM2zPx9NTXwnk6aGJs371BHnQSfW/wVf5P5B1l5vlGNSWgMJgZkILwwCRZIO4EzjmbPSz8/P6dDnQsOqws4P23bT9xuYoAup+V33y9+W8/SPMAiSLFcd/f9j+BvDZr+O57tUYbgbv+y3uZBedxxzn3h/7boIbfzeFGbZw1DWxmuQ0XF4+C17Bazw23fzoyAc6acZ5nNh8bgrkYCCdus59VN3d9c6aERNoY9wly5TeD7w7aB2lm7DUMvbBJEgPi7J1+B921Sad//aAdWfc3B/n+FvYJzoNUBPJQmjCm6bvjJOPUTFTjNHV5ZmxzxFZT2gnueZplNlIzYByw45lMIOknBua8NQ0bjo0Ns1ljEBR2bwCkuwrjBG36y+j44VHr+0fp3Sfp6SwxWJ2J5IxCDKospvM4aicvFmNGFnjHHgy2UdWa50mFfEpZ1ogNz8iqzlDYEXwCGWR5aMpmPJfj69uDnhiovpsl8jtBrnSCjltpZ3JU8vhwY7J85kL9eHpWHtuQs/IM8Eu6wCMDqmib2WgekMn4fiY9oG9D7y1y0R78nUAVJHYmkoHBvTIYNwaC0o5vBvAbi+OOXLaVAZbJQ73Ppvj86xoAABAASURBVCqrtXYRGVoGUpfRYtOG3VZifcEvK77Vq8cOkV1iANqGVoMsKfk2jIoeGxOaeKpKNvZAjthhwy479qBWUFGX+6XO1LQ2qgXol4Ge2Cj6J6+MRXCS36FvBm/iroZJMT3s+se2GuNqxaYrNtlIjaw7tgq/asgLjg3HDkjzwiPybsTljj1wkgqfV0P+3n/T156OC52kKzaLbK1K4R9ZI9tO/0tfk7wAJlT0AcJOeToe7Z0Vaep6Y5BfQxousKUd/kkDl9pvfIO3o9+l9YX+pfD179AOvLSGfnolXj6nace/dmpeEL+apP0KX0X4amW3a+I7tiV2XiP9cWqX3qEZuJQIH3R4Xb7W/9+YXnX+Vvp/o8yRycR5xuyvAjjBvYLJBEj4JPd7ANQ//Pk1un+Y2N+pw6/p8Lrt7yTeX2y/YoEv/fK6fM1/pdsfrrrSep3+OpHXmK/z3+71bazXLV/Pm5H/c/g2n9/TYpB+C0D5v/hzlf73iXjFfp3+vp7/lbA29imB6PzaUq/zafuz4Ms9xbW8I0d47Ow7kl7hddm2bNOUfR/JH/zY6Xvp9Jruxt45e9wcCr2uv2B+8f2KxuuWUP41CN0N3V5D+tvplZzUqjTwjtLYX9vW9UnfK6Qu+ZV3kBzw9cMb9vELkPq02+52sp2iolvaA1ecNCR/zgEC7wOdFjTtHA7tvX/HYf8dXoHgBvIOlMP2Bfzs5YOXNHZM3YgOBZ3Uu5BhT05djmTD9wq2ZfQep0k52Cxf+F/bEYSPFbuFik3+RdfUmUpDNGn6LOiSd44rrYJ2tabGO2Hew3KodOIdKHgD73SRr1ph91F5RxRPZEjbCq3QhKWCl/z+Eqd2acM2nU4bZEcC8Xqz9XyVVdVU1JcvqXhs97rIN6FzbBV5+sUar+m2+8EZhDqeJeiUwicQWUfkHqeJ98oFGegEjst8wx+ZeoYvwi1kujwU+yeHmtGtqnp9aOWdOrh26oozjFm2O36+Nuwdv4+8Vy6cHeQQb2XMpO+ELDvtYZQedr6lcRix6SBdilp5T1nA23jXWjusWoi9TReZnXdXZM+7/fxyBhBbR7bU5cwkZycP7zh/QdjgxH6tSq2wD+9D5xxaQu8ii1UwzwFn8CJz6gMppz4QcSPiwDt2zm6aW7+oajVoHGfd5ryI9+xcmuykiXM7PfT5ybyRS7kz72MbOuIU5ewo8py5wB45swgyYZruso3uJ0W3I2dMp5xjoFPsEx8PxFNoxtcrZwE2/ID073TATcyM09Qv8p44hD0T020aNd7MOmA/UFB114Gzk5nzIrsop7dkQ0/6nO4gB2x/rtPLE9snZiLXCP2UwVK1pijz9PQM3V3GB96lYRo0wG98w7leK20c7ooD1hVfr4wnm95lTfOk+CH0kobdMAy9LrxSjkyN84YTlzIS/ej7jK1GLiam+xu1uxst8Mhf2NuhaYlLqyP+e1YOsCfkoAoxd2x90AlbP0ErNGbOkE6cxaX9NRg6dFDkuuEMsfsInhvxHjzbsq2dWE35hkvW/NJE5pdHLjZPxGAuPU0857LkwzvOMV1anxadsIHJS8Zv8f9BIh/bRdeMjcyt0T/8Us68vGHDzbsKnhwHXuYHiwc6yJb4OcM3dpyItYWYU3zKODvRPjFGHT5AIbugc4P+C4fmwYMQyd5hyTii//H5SflN7x7H2K1V4e9d3UfQi5wnYm6j89as/Hnq/BVGT4z5qSlng2f8vTBfLJw1GryCf/RMPjYOOHVXOaeZEojIbpLgo7YypkxLbG4nJ9nxAdzBLfIzfSfic4hsjBkwFLtmjgoY1JzRZO7JOD3ji5WxOo6TJmyB8rKKOJm5rH6W4ydop17IF7l7MUKTKexh/fKpsmzTZdMJWw7EdHzwzIF9sR7YVlWpkQ/NMzgL62jWMvG0edA0TRon5vfYD10aY61c2pl/Tpzpwl6mzqtk6kKnWumM3xIzVaWhlUZ4R9xCr2lEz2EmdrpVNQ2jVnyTttA28Vpuym/RBU6M2fyFhrRvxItoD/8zsbhwnrzBF/Yv5tl1Znyc8PNGOo6z4isxH0zkR3ht0ZG20BDn7t5DuamqYa+SUKpsqfNS90OjbaXf9YJ4wx7BAwuNhC6gU5czzDOxOEbH+cBaucr8C6/IGhCyREc7vCzJcg0y5QW5zvjhREwkVhLzV3/IUnhe2ia1wg/IyGjpTRn7QxtU0FmhE906r7Si59BG/AYJ2mIHU59LqG5T8qjN2rhrJRava2Sr0oDNMn5W/D+hV3xsS7ffv5XLin17KmGynVg7Macclfk48aYQpg0WZHcVNLN1WfFbmlZ0KOQ+Ek9H5o7AE+uI6dBUmlbr+M8ftXF3czccNLdJG77Qhm8Ot1C2LjoUPQJW9I7NyXXf7Iyb7pdh0IqfMrekbSK2h9boJx0fuR/CN1ohSYwlJhtyjdhtHCZdfxFKHds64eeZOS68UKzXlq1WpfAL/fxXAXZyiISyickV+w7jqAYkn/m9y8E6NLBfXTjXTzl23jHUgrwDcjfkLNITNgrv9Mt6eGTtCBi+pv/IWrQVckg6sw6cmTN/5gcE3rH5ifrY5Ao3xGt+cOiWu6ERGw/ofCYOz/BbsJ9d2H3Tyj3OzBx3wl8TffLXCI7QilwT9kBNfXj/ofv/mb4r4zdjNXuBM31is+RjlRbbxOaAXyC0+h0L8gcHcWX+xd/x7gTvyHkYZ93g/3k8sDe6ZZweetwJ3+2h2/ubb2yP/CP7j+g44/Mz8ubiciHOjuwbJuQGS3v/J1jt0D7owHyc9Wmiz8waHtg6zq7oMCNLq6ZuexT/+OM7LdzfzdhlT5k1d2e8Re7Mu0fumi4SIRaZRgyPxNuJO8b8v7ob/rr8qe3SfH/H/eAiyMjYvuweyyuxvxFDoXdC9iCEV/YIgWmc+oXqAX0H9mBwoh/xis75P4Yj2wk5Ur+xF64wkIVast3niDNrdfgVujF1BBUb3+i22+NG4dMr6XbDXVjsOt3fKj+MN02zpmnk0vtJ97d3KvR////9s26oj93zC7MzdBIH+cXcZ+TKXnGrULRm6CUGbu/esI4s6HLs6/90c6uF+Klhnhnwm2L0DIhIXmyQzAAJkhE6l2rmEnRfT8rfqq4f7rWx8vr+oGGBEReUPm6qE4BgxbV3/fgk///vNXG5fP7XH9mkUUaY6wS8MhBz2ZdfqS4CwgxYKGnn9nuivGOME4ZjRdPhedNyP3XDL1wKM2tp54LYDGAh1zAN2tmkq+g0jxow2MYlZNkMslU7Dv7w4QN67srlYgYH3tGEnmLwWtY4jiy6m/Jbrqf/+aNu0KsRTGYC2TE6q0/E6xOei8HLghknPz08KI5P0OfFZwerWukIvzhHLN5Z6DIxDpGXdiFPEtuQPSsTaILuyOTTZYkNxwk0hABxyEQ0TeQslbWxqAXfNvG6aSWId/I1jxIXyuth0FNtMhffT/DPb9camVcCfAFGaG8E7cBiFHkhItsycpMRK5dm+KXf+OZes5sGFpgMVtaPoKsVNsA2ZjBtL/pEhvGWzS9tO3YtiJfd9VvZeKZucNMI3/ggA2PHttunT10HFX6EVmRFWfw4qQ1DzKyVgZWNlyzFvtE5OIJ+FrBs/mKTLhy+OWqD3KByac+GqIqOAPjBOREvW+zGQtzaoAEbt6GpwAudHeId4LvwcrEhV3jJNPDZmQRty2VK+RiyO7GwpSDbKuiS0fWxSxv6gigQO6Ruh/bG5CH6WNaGbOmzwkPUCZkMrCySXbbUI1dwFDu7FD2rNZHRRnvwNnRLGgiubXX9IoPDnrEROgHattRLsLSMXoZn+iYfmXcWUIjTrssTA5ELTdugRP9Umlr18o586YY7el2+dvh1eOGXup9DaAQutZkzOj795LrQJZ/6C8bXv3u7kSXwdZRLLTS7Ulc80gIujXzD63N7xy2UYzR0xWj//InMX8Lnxq9mdmgELna1XO54dnhAK7wDph6wrfy72JX2jv3tLxts4Iph/7x8rf8r/c9igcTEa/iGXh3F32j8q/ovC/w5FrAt+7I27MxjNmX9NIf/cS49cOl2Tcn+Wz7X7kn/UP90eA1/qPOfh9xF8O+k15HB/VpK9d/jcxXl78H7PxHPjKmok/1f0isUYyxwLV/Tq9mTXuu+mgYBCN2vAvSzMd9f9i/2JRZ/Xr6M+9C3r+0QpcK+lMn+6mdnzngNtvt8IkGbvaW+ePq+iD6pvu7nr/tT+9LXdpp1SSLPrp39d8odqMr7SaAj/hlfkRW6V1IFo9d6pX7g/TAyd2AvH11Sb1/kTf4KthW9rmBTfgEb22CD7H/ZwoPHdhU/VV3qxWPy1YiQQLHXpG7g/ae1plal1+22VdRd5RGPfZGp63B933jh2evIKwBuPnmXiTz7C65tVUDQwS6NvHjSvr28D+3ITBVb401jNdkX3LQ3V5RSx4em7U4PDKU9sMN/o63nSQsa4mndzrwbvui64fscHlarC48QIbgX3sNCY+U9KnR25Gm807VxUN73i3ScJu3wEf7Nez5Cdf475Ry85b2/taaRd+4VvVxWYcvYolopbbJ63Zr3UWgV7U5l7AI/27o+pv/K2Ul06nHy4rP0OfN++JSDV5CPnJ2US4mpARo7+i+cBXRZJWTcZFvVmvLkXd2yJs5BcmiaQ+pqjRp3XMyh+PDaP/ySD6R/9GhVyrt9uSlPDt8Dwc05jyASeVbe+3IBduJA9MSBlW0OwQ7q/6coHU+cTezYD3QNramho32RI7J1X9AY3gG6KDzSdsaGQuqqRl3jXGFRLhKC16jb8PWJc5aqUp7odM034qJaKThL9/lKTJVmzshaa4ovF2yfeaGQZ98WRbZpGvX46YGznEWG7sL5TPyTftNAfHB2sgOG4QiPFb0j6wYPoedEbNxw+LpyngIKNC72y8FgQe8J2seHYzTWSp+cdZzwdSCxsENjGMbOf+LA2naPybS3ahxBnem3dkhcPKN/+EzEbugH78gZx4JtVMbPq2yrWgH0Rx+YQ/+sjTiyrdYawLkJsVWtdfycH8TfgZVYX7sv1GWxrarqeOkbOpElh5ihPY4X+Qn5Cw4+H7CVe5+CV+v9o/sO7bSFx8aYjB7iiV/i69BPXXCp7vEbez9ztpg4CI/wjn9m7DVxZnW4vVHskLZH8CL7zMFzVdPt3a1CD0W0E7uFTBlTtrEJPifdqA/thi3St1y9Lfx3HF/ok/aRWJk4sJ04AH/mjNKCBgfV+W/k0o7xFZ0O4ASGcQgJfeI80XbP58t292d+wKTmAdGQnObQSDxEnqrWZbCtQuZAeId+bGdbw4vdY4/4xLZMPO3YeFbJnJ1NnO02znEb57vcCGpwXfzRBtILHA53GrHXME7UtQ7xq23i79j5pBx+4nl84MwPHkauhXlpIx/Z47/I2aAdHwcW4ihtrar7YUJmQcx298fQRqUPZKnFDnw2Yrn3AXdlzORsFVMrfFO/Mo4P93fqeMR0xoRtzipqBZTxAAAQAElEQVQXVauQAnY9PT5qnCa6mrLAhzhcRE10iZwBUxbPAG7mifBIWsi8Qn/jomdFx4JHK+gzz8ferUoueuOrIt7L5Dm/3Ll0rcRMKyV+bENdWpB7wR4juLZlW9HF0NvhU62pAVPOkEmlXRkHO+Mkfj9w5m2XDOz4uaBf5R4/KbMTwv+bhKyR27TNXH6M0wTvc8fL3D0Sl2vkhIbtLlvqWrNcKe4d37ZW5M2fTd3wSZ/bkaXBN7x25F7gtVO3MYZW6FU1CSIL5dQlRhIfybfCHuCmb/RZoSkG/on5a5oGleE/GJ8RE+RblQqIrW3j37OeWRuPrJMbvG9ub+WizwuUi7Xoljg7yDb6qvcRdhRPdK9WGomryJAY2LvMRZ9JwTsvp55O2Cx4SQsZEjkDfkv8tnYZs5bpYi2fjthpU2QyMuzIlr43XPocmJsOzBfTzGUUc/c4Tjpy2TYO6FiDcoHXWjF10B+bRZ7b+3vlAunu7l5v3r7RQmwcOYR9HsQdzq383a1O5POnbitxhsQZe7FT6FNUIbNtNfhEnhU/pa61puDZ7jjRqbcTm+KxrcxvkX/FP4ZO+p1Zs0IjuOM0Eh8L2JdPqyYb34IfnIB7HbaBbtaU9ItDLCs6NuQO740+oTJh7/TLWM4an7jbEivYMvIu0KlWqtaUMZVLS0jxsUK/UZ/+tpV8w5biorwYuydizG8OaqwVRfvYBiUeT1zKVpXm/EUI6g21xFDuKk7sbc6s9Uf2M6Gb+Tw+G+CzETOJ6aGVokPWoo/vPuiBeTE+e/vddxI46Ze/1hDdpnESLBT+gYV1OTbJGpDYasg0YYNxmtTpY5fvf/hBZ+xuZCxgACflkXngwH1ck7WiZ9a+VkUMLYotIlv8d8P42FkDMKPCa2Msb8TSM3uS7INv0Dt7h+/gM4yjdmQWTy46Px2flDnW1Cf2Tlr7XJQ/SXzM2md13WOTHTkE2KWBf+fnVXZTo+8OT8k6sCYeGbuH6SDtfJCj82O8B+/T+Vm6P2j823ca/9v3yg+Sxc/bNIjRJUHH9Em6o/NKfsAX5x4Xra//iZkTPHJfGPtm7zWPM+PtWSsXpsoTuemX/f7jxyctRyn754bsJ+ahalIbJ93f3GkeR93Ot7rjwtUIvTOGNmBlTXri7vAR2HFqLqATA3p5Th8f9OnTRyWGYvvQmt7cKj74/h9+UHzJoGbOOajuZi1jiStZNeyUOBfpibjLpfb992+U33RukRlIfA3TqPwllHp+DxOkXw5Np0+P2vqkvtLfgps2FmexAe6/+cukswAbl7Ah+AnhT0xIwzyDL6aXTc/c0m8jff/xXvv3d9qnRpuVy9YFgep2lllQJq6oT//0TnfzTb+UfYbW8fGTTLvuDtq5xJz+x9+EzVDOMhvgIw5eLNEVA5Bp1jPB3aCnPFQdP7yT0afmSU/PD/L9zKXys2ZuLg9/+z7ktBc0stk+Ljqi/8JEaIx4xnnyrvkf36qQ4cyFd/48S0jHWd0e8BD944iUDwRlbBCcBk/sro0JZ2bSHuY51aniJWRh4SFAY4/7G+3etMxNKwG0AX486jDfsLDMOifQCHDTc0W/gs46lba3B8W256G0IOcai1voa50I2mwazMbBXI5PqzQCNwyW/ESBoeUyyAD9xVNJKdrWCI9MWkf8ucTnaWcwn7GP/hW/vD/2n4DBtAJdAzaPXIJmBl+3B7TopmoNfc86MzmO04xOk/pAxS4GP5sV29rzUpSU+thuhXf679BZyC9McG0Y1AOautg0zFfkygDKYNrBKRaC8Ale7LXCN3UrA7vLBf0sbksGHnk+GhiYob8yEQjatmUb9u7pzuRgW8MwKgPHNkGzKTQz+E7EMjUKrQ0a10lT8Ru4dkHr5dPLlplgbV8qsZEoXwo7dHpHFXIFBBo1ii2EzQKbwLt0kK50Ot5OkYx4EMhGbug0ZKfm8ycTd7fHS4196UOXXrNnpiG3U7EyWa4cgFDUVc7Ub9gw8uWHN2JjGPNxR8uXnfwVeg1fKZP84rNTcwWyX/0I1d152O4Ytnu5F/JFOcnPwNgf0pF3Y7LNmPxZ++8thHbgih8bBa7lzynM8A9BQg0baMamejn1VP2Oj5HZjm5BTr9vA6MnSP8h4dta/WSx4PyHVA6hI/vvAVA/f674nyv+cOZKgZS1IeuY/GtE0niFX8P7q+0vC/yZFrjGXNI/Qpe4vs6nvyu+f5t2JAj8NmYw/nz+ofpvh0h+hS+pvJL1Fzaj7U+y35dc/2j5W9L/UTp/HP/FBlfb/JvTP875/2SP1/ZF465l539tIM2eLtDr+Sr2IAGz59xf9jnbS0rzzz50/5Ul5tqa9GfdPhds9mifS38sY1/o2knZDfFOYFtG7teUbKta0/WxLzgkVGGVz2NhlxEHSvoJRF6X5wu6l8p/3/fOPjvvEoHkI0DZl/2uJBey2ro+HYfC6338ta7A26C38t4CioaxcXB5wuc7xV3ZA7dmOfqm9gWPRpkvm2+AT38XWdj/B/JuEzlCH7TLB1RV63jh7yrZVnACNhZElugFkl4/OVQaWuu4qd+RJeQsU1e8K44aeOeTS4FqFz5n9vCtBtnum8T+foZqlhU+dtJGPvi6PLTvxMXGOwviIMqOHXiLQvf+7vfyfmgXfCdg7DitLuW8G7Y2yLSLJ7ZdkOPEu/aZd+QT74A5bLStvGtFRtRBD2ug3znv7tAS7bFT5Fw4dwh0JYT0ZV0ey3Z/v4yNxmlUNfShTr5gRJczB4ppi43yjnZpkWx3yHlE4yJGPImHMzJE18gVG/TYwSbjNGmaJ4XOgn3yA9aR8cz79DTiA+ROXobQy/jP5VHKoWGngbZUJAFSv/IuvGDX5EN75pDxwOFX0PZOB6dEGOBSFk1W8ANHbDpzZoAj8NVKDC/dJtFj4NIhME5j99WCbsfui3PHqVYq5LZLYWWVBvSMHjvKX9qbWkuM5B1NalWyrWr1wmvVgP45lOzpNPZ6xFWe+ObA2cc0z4rvUx/aaQs4X7t0uLlRZEu7ZZWbkr/oMSq/hdeoK5fy78yZRQ4AAyfOPlxWxmp4hGcbrDz5jp2Sv4DlEEY/Xyq6LU/YJrQiW2iFRsqJj6TDYeoHvekSeo0xN6Br/l++LlO3ySAbqsiyw6M4r9nz26XnVRynaWlSTYNOjIWNmAqtlVhKf9scJq/dRpEhbZDoPAd42VZh+9hxxlZC/uKwY3l41gpsAc4Z266LDPrp+UzvpSpTWvS64SzupUp04mPliewi29NLBUeac/dPDkjPnGmeOKzPpUXoHIhZu8CkE9/5RFbbxMagnJGJpsTMDM/ua84O46vA49Oj0i6eLit6xratmsLnTMxmTko5MjUOJEcuFmbiii7amZ+SbqThm/wNNko8pS7QWlNo29bDu4+yfSkLwfj0BL+lr22lb2Ahzqb5oIkxZpvYPit+SXy0hr/pEJ6B7mMuETQNyl8oNOdsmVNCPvKHfxsnbDL3s74z55YndDvBI/E3TpPsYKun0dXYNWliMDp1XRkvsdsEvl6eI/NAxm2EC5+sGQuxlbnlSGyfmAc31iiU1jP2ztw8TpFlRJ29nxkunF+dkWecpj4eQ/+Av5J2NsQcrMlevm0r7c/EwjH9htBCAiaTC+9VscuB+Wynbqd/8CDQP7ax50nPyN5tif0jb8Z8LsJ0MQUiR75V48s4sI0/Jp3Qa0N6EDD5oGGexZBQ4mRk7mtVsksF/pF4O2LnrAHxxQCt2Ghl7l2xS+fLXH4CpnGSbeVffgP8KnPiKGtDcKuVQJD4WrUL4ZBpVFXrl+CRLVDIcNPjlHgrK/HQqjrukUudYRqUeSvnD7BEla6RMqdnTSzohc4J/62sFZH5agfx2NbOXJJ9R+Qex7HbZWcs0Nw/sfuEPcahKCMr8g7EZmwcny/xH3NoZAOh2yv8T8xT0zzp9Tzx/PSkM7Is2Cw8T6zPAVyrlfnOtm655LKNXqVxHKBXiu1id/Gs7AkKG0TnXP4OyDVhh/P52GU/Q7PoDyr9OJQnk3L0CBgnQ12ooV6G1k58wVDx11U+unUcqcAzxZLBJdM/O3azU9+LSv/379+FrJQ27L0zRjO/rlxsbtw5bNhq484nvWyj36iNMZ8xaps1OOvkDqlL/iLL0vEyPrOXGQZs8iLHjuECmQds936ZY2Mv22qtEVOl9J2mqefFY5tvoRecoZG9xgkf5nIzDemXuD0R8wMxMY+jmgsfrXoGb8GHI3WhG3kCjZiIX+wL7ZX5Y8UGRy7oF/Jpn5lX5x7P4XKBncStpHEQA1EzOJOahkWaVUrMLoyz6DgzRjNnIDi6FmBJlt20I18hwzCMytz5/PikBt2qpjymfZwm5q9nRbcDl/wzc3PoBlIXvNcA5V48MVfEfjI2o2ZLWlLWptiMkKKWSu39crKP6ShGreiUMTLAL/UX82B3YmQDYqfMsaF1JD7qMCr+iDyx9YzMyoOfVuSIDY74IGMJEdKiKXbBbhlTgl/WyeA9cSk8Qy82m9iDRPrdu2CrBXqJp/j4TGzeHm5pRoeLMmjimFnGbvkvRg933DFS++nH91oYg1v2JewbEt/7pyctD0/90rZNg6o1POgu14m5M3rkN3iF8nDQRAxkDV62pePq80Mr/M0abVmtqoNtvfnhe+XOLvZWWTSpWRJ3e9Fp164B/z8+PNJTGsB5fn4kXh+oL735xx/Q7+KUG2wV+z49P3Fv+aQ8O/NP7HjEB5nr9+cFO4EPj4X4PaHz44/v+k3DFF8yl82kM7ogXkhoJH/mThBRwKMvkmBF9iHPmmcujw9/+wedWCTWoTR9991lwJu+MI9SYb6ECR5qOH6EQX7V+n680dv/9//RzIJ6ZrE8PT6iDEoyGaxjwWxTbVLRZ0fxjQltuJnVplH57diJwRrlGoGyQ/tMII3TBGPpTDCF7/70rAWlhjYqfYdsku5vOs46NZx71IE+WcRMrbH+fEd7HMDke8sl7M7EUPOoiYvlBXpupQ3IpHTG2BP9h9tbuTU1jFOtadWi5w/vtXpTeKb9gIMUG0Ezni5oPH76pI3Jc35zLxPMO5PChmMqOjLYn5H9mWDLy9UwDprvbiWXcqneL2vpM/337zURCJ4nfTw+9PZxOmhnostgMHyE91YGRBx+ZnK2rTF2I83AD87MItWqmACOWrAlkaIVeU7IQHeZtmLiKRvf7MTorp26TACRU/jj8JaLb+oGfFptUCaDRh9/d6ft0AjaAdrnDqG5stFZiZ0zqXgafXYW0hEd52nug22jPTgN/TYW8SwOQoaM5BGeLuQhNuhO1aYdnOSDH9lsdJ1GFalbpUnH2JSJPPRW8DcWWNvgFECKrUtW7G6bnNT1ID5S6LQYmNVax4+d5MJeq1YGlV6e1KfcZaZuf5HT6JnBIyN7+DNx2QZDcl3SDT9t0NpJRXsNg/Kkfae84aPYJjRs5K5S8HbiR7rQiL54STvjI1Don00OQqvDC80NGUJzVDdLPwAAEABJREFUxyYr/VtrndaG/7fwtyEZWbHoiw47NA1f8ezBQSaynz+FPFVNNn3TtkuXMnKmLphJr5AyYLvzFvQl8ro8kS+5NAf2Lke0Y5L4CS0oX4WiU4AJ6nN7IWMvRL6eefkCF6MpP5gQnJ32ziL1Rv6gUacO8I8sPY+SaQt03N4rpZ/gS7yfWsilP8C8wQCTjH77KgzyAuTCi1L/lGXkCeiFn6/liBnIQAtAK/Q+QyfwH/eLNVWB39TgPyqCEfzXgOZffMCPTYggvYZf4KXiNULyqftZr1RegcaevTIgpeqvz18W+A9lgesc+Is4/x1a9PgH75qS/cOffw//P8zsiw5dbsZtnyBIv2j+RfEq6zX9hc06QbolJfnf/Qmb1/Bb/F7jfi3/G/2vasdSn/PQ6fne91r4N6adxq98Xf30rfRXuv6RJjsaSht7wNcu3tlnBH5GC9QuDpVo3dFX8PJu1gvXyqTg5GNn37j9gn7afgkw0BV+2fpn1kQ3s3/a2Y9t7F+7/i8MbMsOsIEi3WMb2oIb2Ngj7/0tiL3fVXHoGFDKCRLwP3/g0/OkGziBXv53fjX26ZEnZFohK3KGdiDvNbbZou4dghPc15C9/sr7VurSp6ehgX4bNol9oIAtpGqlhQPx+BuyIUc9reiTQlG509d2x23gp048e9/Lk3n12Xm3iIypKmS/4qb8GaCVUOqyQftan35r3lUiO6l9kcM2Mi4dNuRvvKPZpWoNr+zU8+7J+yRoooJ3OmwGUcM/eB2/LNvUqr/LhU7sUi24kSb2lCJTVet4Rf9kcgYRfNvd5jPv2KlfeI9bkXN/scOFulT0b61pwd4Ltk0+demz0adcGnhX3GjfGWcD77tD3k0bsiBKvfDZ8UH66+XpZd5pc66RA83oKkuFnIGU4/vgJW9b1aoD2un0wDkC9I/Xd3+p22rHBzlsjwwL8vVzH+oid+i7zOvVqmqNHkqVdnSuwv7gbZyl9HGGvHoB27KtxOGKjc7gjMOo9Anu89MDB5wPaq2Ud9czh/CtXfoccu4Cz5EzpZz3lKvbq+sG3+hWtA/YrfGum7hZsGUH7NMP1ltTDr1U1UUa4B27hLdpi5gDcdTIw1WpDwSnkMmuXhe5N3yUGAr/E3LmkDX1wd2Ix5WYT91FrqYzZz+RaUXvXCrkvOnMe334DeOkaZyVtvBtVRraxS6VPOcjaQtt8STN5esCzVZF3xE2u4axId+qhg7jNEjYesc2h5s7WeK855lvKwfSA7F24tCTjppfYjc2jz62+7nJR86sUl45FBzHUaK+2sXf6R8+xuatStMwIPOgGuELz+BmrI2UY8Mcoq6M4aomNyv2G6GZGBRPFTQ4X0sa/RZiLv1y0NngGRlX6h4fPnEo+izTJwfDqc+fdB6Ii+CtxNQZ2LCzDR9icSUOgteqFJzQv/yWuTqt8MxvL0FSZ+aMOWdavuBCQjlbu+FML/0ib6umhw8PymFt+qzwWqJbY6ymA5WhEzlip7v7exU+efj4SYEJf4fWm+/eKr+xZRv7jYynjXPEXWfWm4zxhu2Cl2AtaBd8R85FM7byfwLGNgN2h133qcGPro24nrBla42YWmVbVaU80cP257Jd6jQS/Lo8kfn2ngNz6hZieyOebcu2xmns6ZFzvB7fdIkfW4O+1c+HT1yaZEzQpPjQtgr+OWPaobXgxwFZJ+Iuh9F74oVA7LpK/TeojpwTX8tUyeDvjDnBo1XrPtnwbZtG9V/2AGnBzzsyn/B/cAb6BGfA9rY1TaOqNfRtPY193UqJWabAHhuGwSNzYugEcrYYX+74OPG2I+f9d29wCTl4Bb+1kflqU6vCD6sGeIRvQ85c5ESXRl1iEDGU3yKLzht6J41Nqw3KXNhIU9eqtIW+S7bRTt22GUPPnEXHhpFvhy4KETurIqOU8b3qkfl8wz4rcpuN3EichEpB17ZCx+AO45AuyDwobRv+CV2hZ2J6wVegK08bR9lWq6JVciuJs//4gBLHTbsk9/ZxnDRMY/fTylzoshKboZ15sFJmHTTnX8v5WXTu/omPHLJd9sRuybbyxB4iO4U2EJsa5KrW7R59bfjQ17Zs022X8f8z8bpxYZOqnXO2gbqsBXgR8zV1eegX2VxWzvCzZhj7hu40T93GK/bY4zdZtlVV6sbYha7nnjXy2O7+24nZ4I/TpD30idENGwvfFnyE/ut6ot8GPWkcm4r5MeN/g88Cvquw3aZczmQe3elrSZmn9tCH9xMxmzkvtGkGf8eeU5d5gnfqcwcRfLoqZcN/HAf1cQmfW9bYTx8/0rYpNr55y1k+Mt9wF9Gq9Toj0w5YVrWmyFat6YQvY0vxNGxbDZnRM7hUoRfzG7La7nNs6jLv7AgbSHmD14idq0qB1K3ItRA/yefy7MSaaeTeoJ229Mn9zEisjeNIHCz4YUE6p4swRNcnuInDgv+KD9MvPHZ0iU3Do5df5DnkB3vIdxuXlbUWJ0n0T1vio68Z9B8Er+wxMmehQ8o5r9+zJtC2UzcNo4q+mQs+vHsnUT/Ph+5DuxBzTUgwhlcVMWB8Gn1ixyor0Omg5/39nWI78XR7uNB71Qy9moe+ph2ZI+KPibUs+/hHyifWtiu91AU/91u5+CvmicT++emoNk8KrwU73b6575eMuRtqVYpcRoYT9yrx28wcPo6TJniH38OPH9Fh0/39G6Xt+HI3teJHVOq+iJ1ba8p/Tbq8+6Tzv36QH05awM188v5f3unHd+9U3KE1Yin3cbGn8PmGT3L5u3GZNX/aND9tartYM576vPPx/QfNI3YdZ3TYWUk3PXx60DN3jlWt0xyIkwOXnY9cMIde5q977jMzv9UqDdhzLWlv+ZIK+nes1dvtpBVYiONxmnTDPVrh0+9++Af2VkflT3hHz9gte4aU0558fgs6MTYOE14rQGpToe6q8/2gR+YnbrU1DoOCL4Lt5v5WJhVarPhvYKyeSDNGB/Du7u/BHzHL1m39nrvXN2/eqrWmTx/wA1x+/PFfdff2jYwuN/d33VYbdjZzzKeP71XUL6zXS+ZGbD18PBKLiyb0S1vi1baqgOP793pzC9NV2h8ftGOIDQHP5IluLYM1/MN3GrgEfN7O+vjhg3Y6Kxetj88Sg8W7NLGZGjoclAvIDOD8CvjGZfBxlOr+Rs8YJJe7CWDx7OIfQdcIuDf/439gGFNbauRu3n7Hd6nlx9DIxXFga2cA+mnRINp2d1yhyMZAzYXux/fvBLpcBXVpYYBk4BSDfyCga1E32A2XruPfftDOwHx+977roTy1ywT24fvvxPAmoDet+1knbrMXBsKJy+mN9qQHBuK5Sad/huen564jMayP2HTksnrCRrlAbugevCO6npHTrsvAQJcjA2Mfdh0H6YBsJybrbnuk3xkc+7JJ06iJyWZsTQMBM7B53x+elYAp9ARVG5P1Gd+NXFAPBJluJpkL5lycH0/PLDRHnftPEjxfJnb8NqpAmzVEPi7Mdy7IR3Ra0DFyjtMkY5MdurKVfxPtE34+E7QNmaqaGlDDoPjdyJt42JjgFzaaqW9MPmaQG1or/tjQm046M/ELnaj+xcfzjeZh0vZ80vZ00soktpNvbdBhmnVAz9ALCNnEU8AK7VzAlywnLjCOqe+fohaginFJlKOXKe/YYsV+DX3bOKnBw3a37zWf/nt0oF5A8oLQROwOw6CCV7UibUEFxR2CtzLpLtGbNI07fGlUeDPgdMm/9KvqvswkVq7eRpgr4NgZHivxl3EgZE5fvTymrWehoV2dfnwU3QLDi7/08tiGPfElUhaLl2rZ7lnblzz2SUVB18TfzsKojX7YI/VXsH3NkpJHaKODbZl0g87Wdd9FUTIfwxs6O6BvPNu1Ddyg1EsaO6zIEfiMA8JG3UL8JYaDExsY2Wn6458IGvi9PRP8GH9Hz0B07Cvs1/pjj69V/73qduz8GlQ46O8lzH9hvgwbXeHXzBDvfIZdPdTUHwq6Qq/g6zPmqzzZ/8Ofa3z9XrZ/4f1lgV9a4BrbSX/Z+q2aL0fAt/B+uz58r/Db2H8OxpfSp/xHKF/l/TL9IzT+fbiR+DV8i9prnF/L/67+qPsLGi913+r/76//BUdIfq2O6i8+vzU/2tbG3uKLbn3u/5LDlzjX8nVtSXqtS9r7s+YbSDkQeWz/DvoG/Uug6huf0N14v/lG8y+qbWtnv5R+10bbsn8CCtcmBW9lD5h3tewHPzeQ2VkbF94TAju2DEBdFwDhi8+evXF4A180/WZxY0/1JdJO3cIePnvT5AMpL7wfJB9820k6pG5FXhsJ6dtak/1Tu/3zfPxnu+PYhsYu8ypx2YdGe6laU/TfXnQyPo99Qe62S1qt6OdkOwQnELwceI+8C9hmm/gTjnh2IJ/InZYCx+y/U06/VqVWBkhb64cTaYOxzD/xVGsU9/6uuhAn4zRp4JAn0Hg/2/Hbgn9XYGe/3wboYCO6KjJ2PN7L7EpVp7WCdynv/TBkxd5VTWfeU3PoFrq2O/4Gz9QtvGPl8kRUFzKPvEMNvCPahuam0Axv3ibzOsgr2VkbfPLuNk5jp5WvFdlOvPtXlQKhfeadkFDURnwZBoZ+Q+aV2Biw7QVGhf6On1JfreG3BZtxYAPhE7LnQCeQQ6bg2VADIkN4gdYvKEZo5wA8dtuJI9uq1pTfXL6WbaPHjjTq4RL9g79iqxW5TMuI/Ys0gBHUilzATePEgRq6iqe14hBr0oguhW4Q7uXISrM+cO6SA+CcS4R/aBm6aQu0Kg34fMXHGUd7s3bOkzYOEU+1a7iddcZPZ+wXvWK72DQg6Oz4IecNobFj6PCwrTw79kzaiJv4K7KVKwmwa8TPAcikJz6Fwp6mpLsi00Df0AyE1oUm9MFLeeMipdAh7fHTgv0wez+4fObiMHH13M9kjspZ0syZh2AYOguxceQcBmrw32TslzFkKkJPPAWu3SsoIVv/ljbGxktWObCd8En4D1yoxmaNs6n8/7o5Lzri12F6OWTnPCbnLUcOJ7d5UC6JV+pOyLLh03GatGDvFbtG9wkbTfhnaKVcXofnMAxCYNlWt6coonTifQQ3FxKxd8qJAxv5wYn+OVsSRSyst/38z7IBdO/nLOOgwp6Jw/g4/Z+xUeyUNBehV9s8c1mW8WbTH4BFt0t4h8Y0T0rs2U4TkPQniOytWtfrhI9AIDwvjg2NMweuZ86jYt8DB8/D7agbzhiPnKGdGOehnQP6/PKLibWNM7ucL4VCZAxYVnwYnGmcuq9sdz7RbcLeK3ySB1F5wjtpIVsVvcFPORCaA5fJz5zN2dYV13Y/ez1hq5zBRrbgpo9txZ4Z4/HP63rcxny2qLVS1sDEq+0uX2hHrvgx9EIrEF8EjM9Sjo6hWdB4w4H8mTPQmfPD+CuX3mmzrbTnhxVGztMyH+TiILG0MbbTppdnJQ4jR1WTrzwMF2AjNuN3xa60H4ldsro+ti/ZKEYu+L2GjdCn9x+1USAmbdcAABAASURBVB+d4lM7ti0N44h9lt4mntiqmP/GacY2Z+biM+vHBQrcwieZhzIX9/NN+hg5r3pSlG2lLvxGxss0jZo5V83YoCXDB7qbckFVdChbQ2uKf4ZhxB+DqjW1KlrV/WHyO3GWcUEF+AOXyyelLnxO2OJILCVWD/NBqHqRo1Mw3wHmNeaDyBT/PHLJEkQ8jjxr529TwieJh8b8t2Hz0IdA/6y5dIBU/GZbaT9xthzeoduqFH1GxnJ06u3IdsavmcMDrRU239TaoED6BbfK1K/d3gtx1LBBxsg4Np0orytrL/JnzcocFVqhH4hfM0chEnLuAB+MkHlnHCe5YkurVVPZqkJOYMSnZ+TLmD6x1nZ7pL2V4uOB9uDEvgv8d+bO/WX+bVUasNGZfqfTGZqN7jt2HGT+Nbc+7x+YN9Qf68Q59xnccRyIibnDNE30LWy5o+e5j+Vn5qRn/JluO3ocmXOCl3J0D79nxnvKb7joOhBfR+5fHt59TFWHnUjb8WXsW9SEjm09gRddGzJEv5X1l2bZ7nPUQH3GQfBTT4MavjizTpyw1Yw+I3Yp8G7zW5rEZWEL2913AzF/Lc+M90D6HdHBtt4wT2zYMONsGEbsNcJ30jyO2MHdhra7nybap3HCNlunPWGrhRjI/DSjc+RKPvJmL7Ci7yZFc8RGHnQ9slY8ct+VHxKhqbc9I8s4TfCeOt2N2g07n9kPVmsyiIiAL459L5mLwZFxlX6Z/0Qj6F3W5mKPtV5iF9+esdEDl/uQ6J/gRff0pZvyJ7uv9kn9+nRW5obwCO0j83vygWpNRYxd+O169+Ed+zbiG5tvrZS1Zy9x9/Os/KDRZ4ZkssYNrINn4ij3VtLFtu9zf5V1hLXs5uZON7e3SixFvuCIp8fTS3yhpHInNOH33HcFtiiC3vM46TDPesPFav4MMl2F40j2/oNRuZSloB15GTqKLIHMUTP05ptb3QAZuwEho3hilxn/Rqcj8vdqeE7wSn1iMf7Mb9QO4wjLgp/w4t5Rq0oEjfKXRszd3bhKwyZ94sI1sqyMr5v5RsM8d91v4BWaSu9dmijPyHd7f8/cuOgE/ok1PmNi2xd0ZHTtECWOLfX4fQYn92Yz93KFrFTzgRhSvfnhe/Li0vlZM/u0rJHz4ZbYmhnzR0Xe+zdvoXNQ2hIHGWNbue+jY5sHYnkmBk/Ec8R8+/1bkl3BefPDD/3eM0yM7rHThA41b+5IxW29K4Nt6kKMGB2u3fkLBDOIDghwC4PzIETetKOwXGomcNgUHrmRX1Haz4sOw6wbjFPHRfPjov3HTxrOm8Y2KcaFKU7f+qDo9D996mWsqUw4J4Jw5dL1eNu0j9b67kH1L5+UP5d8fnzS8nxSLhw3BrSNDjhvxFkjk87GBCCcHgfvyDWj6IZxnt9/4DLxSY3yzkDcGOQxyPiCuyYCoZU/j7AymRe6bZNVD0dN6FQ/3GtgUtgZsQcmNhG0jcHp7271NOzaPzz2F6DrAF5weD2fJfo37HtYkBObxX4mCBrxcbh/o4UXg0xQSS86THIbNRtDo1/kWpvVTrsal9/b/UHnuWnJr5bn197pv4M3TXMf8OYSlhlH2XRa0jROFBc1bHPLxjqT6s6Cu9EvLxrxrfBogurx3TtVa5oY9DuL+04A0yQTaAFhz8CG7np5DP7GpWCljG14K457AXdfBj80ahyx36yyu2wK7i5l4kz7MB8UnGpNZ+SAAKTWPgHvwYXnyiKTiTgvJFWlBV+nj6rJdqcd3UI7C9uCjskrqQQbGGKr5lKjD1VqQ1O1Jggoz4bethF7A9ZUKXEWSOHMeNixyxLbI0/ykSVtobEjq129mC+K0Nlkxxt6SXe5XnCC8BokXTD1s8e2qppsK32v8jRk39GMRiUPM1TeoyywU906RC7x2PQHUg7YBn+DbpFCKbKAt+HrKwSPKoV27LPjC5DVoTckC0/ywQ24TImPK1+K31IPIz7uQIPCI+nXIH2iZ++HXL1MWsjcqjoN27/oWrQN+DX2WFm0X8v5C+RUhEYg+deAnxWIDh3gFTxkELDT9hrStZexT7dRKoDUkSBvJaHr9jOgEAOSXOpF/w4Fv8C1fE2RwaatU/vzvlZi/wp/HtW/KP1lgYT3ZW7Z+7i55P+yy39uC1x9bZu5L+vMxe/2pfwb2v/va85SFfjfx+Evyr9mgdg+8Gs4/8XaMlY29hOB5ANfM0Hqg5O25JM6e5NkXiDlwEvxjyfZZ7Cn3NkD9p9pg8KObFegKJkPe0/De2dOF0/ygT398a8NEvU/tV/mgL6nA+daD8pXP7Zlu7cFN3R7+sIvDbY7zo6s+yua1S57reAE7Ase38reMHCtT9oBmSXr+mRvGsihWt7Rrrw3+AeueF9L0y+g7N9eIdhWsT8Vj23Z7mXbuj5FPryuZddPbdf67G1f62i707J/Sq/9r2mr4lWIN0r2eRW8awNpdCS5vOtgx+SvvF7zt63IH1unT+zwGtIn9fZFDvHYVqvq8qUN8ylP7BM6tGSD0NurtY4bvOjYqoKqnAvkfRWqasOAD0fw8j50eW9xueNd3msX9tI7eI0o1ud3yJ0YPnOgmQPHuHrDDrah1bTyLhkCdlHmXRUeVU0F/8D2YhMI89llX2JZPOm70N+2Ml42YjHvqjt9WvTptApMA1Lq9hcjRBe5V0N3U7VSq6aFd+odOpeWy3ehY9qrChkHHTiEusIwDrIvhForjkCwUWvYVf03HlbegW2rURfekXHHHimP06TPD3IV9GO4cnX8qqaCd3wAE6VvwHbvNo0TeOCCZ1/qqkoPOaOgvEMzcOLcxbbyg+b5bYe333/fadmXPiFW5FsVbKijX/j0uk2q49rPkebTJnO2dHDTCO4QnbD10AblcMumv6yFc44j5zBn+HY64ArFIkt47fTJ+46DD9/gSBe/2tbEmco4jN3WwYtOLqta9bod+634Pb99mr6BxG3ostNRQ55nzpmGNoVtj8PW2qX/OCl405BUXDY+6fHhk4ZpVJ7D7Z0KeSN76ndidXnx4ePHD2pt0EhchUahR0Nu2+i8dJumbw5KQ6tVE4dAmrfSlj+P+O6TCtvcGFnot5Hfob2BfLXlju1NW0PeoRrjY1Ujn/rYNLzPHGafse1OnOYcLW3jjD70zWH5ifaNNvsiV9phIdsc7N4o5UPO48A/caAcmVfksB00Dj9PHXJAn4qFsTug88xZ3zRN3QeRKX6val33Ww6bD1wy7tikqroNT/ggfSPLJ84abXcZUrei+3Az6fbutssUPsEL5EA1MqbOvvSJXgs+T3va0v/545OqlTbiIfU5czTnD0WfATnauit25bhVMO46pW3HNoSj8ttEDb2St93tHDqB2PWZcbRxbhXbhHbWlORji8gQCO7Tx0+65ewuh9UpiydtsfHE+drb775nzjgobQGatUe+RhwAsWPq00f4xCCM46Q5tqY9dYWdx2nSBIR/lwe8HblTvkJir1p1H43TJPNPPLlwsS9jrPOhzr6UN/xru69BGW8NG8a+O3ZN+cxlWmieOXfr8zy+i/wLMROwLz4Ifvy5odsDY+r2/l624SStxGtsKlkfsVdiIC3xR+cXn0iY2EBxfjorfhmZB1obqbO6TJIG6lIfejvjkyol9sbppzEQupEn8l3zwYs/N2yci8rYNeNoZEy3Kug2pLOGGnq64HuRK2w/jKMa6U7f+Evo6AD6LcTlkQuR2CewUm5VmlknxHNmPLZWfR6iqMhgW0fOxw1eq6aCj7Fj5q/MZRu0F87QQrvTxEexvWWN00XP0KoqBZJ3pVVq6GPwUu9WauOQ5s4/4wgVKBsQJoAjE1Chc3Tb8ENskx8wWOJffC1oRf8NmcSD6HxLjbETW1ZravBsVT1mD+h94C4jkIusrA1n/F/IF9/nhwRa5ALqhZhdqmqKbwPxbyMOR3jYVmQJDdtakSv7iWqtj4cdmUOnqmjbOL/eOq2UM/7FE50kK3pEtxPr07bsSkxNXP7siXX8vb7Agt57DLWLx4zvO+AGCuSJ69giOgcv/tyxTbXSzBzZCjlOiz6wXgh5o3/4LtjAtlIXiO02ZA+fVkVVacHPuUALPfEU9SSKzklba53HCl74DtgnsBIroZU5K7+leWbMiie0005WrVqnE7zGGLKNnYo4PGrHpuI5Pj0hwxlZkFPuMZNxeIXsTYwM1ZpCN2OQbp1Oo25Hn9APpF3wGPBj8uM4aQgyddHzwBqUYtbx/CbtDpNPnPOfuc/aBvdLNI+DVuqjT1xhWeFhOg6MScEv5XHifubFvgu6DOg30V6ttOFbu3qsTLc3Xe6VMWqb+7K7bhNV4moRVYrskNfTw5OeuPeKzrlUXxjHkUPExTPr5kba4HH/9q3aeVcuNiPTDq1tGjTv1feTR+bN6Jv5vGGLXBzuxFkuXAuGt6ydd+w7Vu6pqpqyVn5ijqwalLmm0Sc/HCBL+RPK4Z05IpeOJy6m8+e1n5eTdvDyl3Fjw5V4ZPnTE2vw23/4XhP7g8hd2HMpdIVW9i8j94MDtsleYyOfH0BZsOMZmWODzKsOY+aIAzbOb8eu3MFUVZqBXbZJL5/waa1pJz4TU/nhoNivwaPvrVvRtipxE5sEMmZGxqChGb6PHz5qnmat2NQy/liVMfvjP/8zPmEPBf27uzeoY/SaVdDM3DBOo8Q93MrYbW76wN1jK8Y8c5Owx0YcCFlX4mNO7FG3A7FxbJ5xs9G3t8838HpWfrhsRZeiX/RIbGRfc8u+JT808Ya7vR26O3EYnTL+sh94Imrz33UY+iZOdtITa0R+ALPExBNFxQWnqNwI8EJ58fJx+vG91k+PMhvGBNX6Tz9yS+5ck0pjk5hYVpxeKLAyicV4uagcd2t/Ourh9CTfHaS3TFZvb9V/8vB0VALHTMzFJi2u2uGZtAPK2dY4T8pPgiUwHjHe8MN3OjIQ9zc3Wt/Mav94r+EtA6bo5XwltWLME7LsDJBiwzPB48gASaDm1+J1f9ATcu357WUuZiuRicEW8EcmTJU1rFLdzDo9PWt/eJbvb9DhTgu2iFNivFwCGtzgBWdepKVZV14IognH1Jt7Cbnr7b127NoYpPkt3QT/joNzGTxysXuzWvPfvtMJWQMbaU2zIlcxgB9Pz2wajyIaNfDy0zJACbIF2RMIjG9tJT2uJ4nNrG4nNWzPnTN8rRsG9kbw5LI9QYO1tCGvoZ3L/35Jjc5dNhb12GEnWIJnmwDHS5Rtp+ozLAzOTMINfxULQG9oJQ+joqttbUww4Z2f+AuEbvrENyt6LsCZDchKbIgAFiyyUSaM1JApenSd0KvrCU4fQGVQDUtkixz4rwAPTZnUjkw4NMquXpbc/wk9ktfLY9oDeak6I0u1QTa4wAuKBiarYRpV06QhKXxG0mt7UkNH1z6kboMKOwz43A69CppcDTRLdSn3yldfaMPCtzAEz+q+Rd9rs6997GuVPtdRk7EcWDeCmHI+RR/7gm+tmnZ6AAAHoUlEQVRf0tRfwQ377NfS70/j1xxyZFKKnJHDxICjLzw7JaMjE6BIw7nRvhL3iYFAJt3U2WntPX7xFbxfVL5UFP2u8FKla9mGJnyv9X+lv26BxEFidZimS3zGfr/e5a/W/7AWYGwo8B9Wgb8E/8sC/4UtkLEb+M9sgr90+4UF6v+cz4t9W7gV+4CkV1my11tzyMP7xAZc63+epkfg57UpFfvf7DN+a98X3Cv4G/u41Heor/OyLfsCP9GyIoOdlP2pfv7svJRnj7ryDixelvN6+mt70J/3/qlU7IEH9rsLdFbe064t3X7wSFur6vtV+yKj7QsaNrpk9DP57Zd2XZ7wiGzhEUhtq1Kr+lm/1Nuljv+ik7GZDb18SHfeM7IfH3jXCb5eZDB4KduWDVAu0tR9C2x/brL9WR59+fDeUS6BwGsZBdpDO3Ju2OjMe3kukc4cBOV9MgcbZ94Tz7zjJz2RXxKLvGPuvNdF/mpN1XinweZ5102fOe9rvJeceE8c8UnOCSb2ubDrHxv8Sw45Ng55Hintaq2RRrwLzRxaB6qaLod7jYPJBbxBoVfliz8lOf+w5dUvtpWn0TcyTcjUXujnUMa+tH/Wo0rR54zu6VetlNgxsiqoL/hpC9iplBwZ6FuFzKSt0Q/fhkf45lCptaaBd9O8K17gxPkCZwfYMHgQkS1wBmWcJia6n4gdyxya8R6MPVuV8oRG3rdP+CN5MWhcA00GpKu9bctu+vjuvQzOmfftEz4Oku3+2xY5lLSDBxASkSc4z9DmmET5rZH8hmrLD9HPE/Y/a8CnsdVKHEilEdsmP6DjOE7dNw2dVw5bB+SudpFbrx7bvWQjGfZaib/ETw780pDDuUD07IexraVatvWGi2wyqI3AqY0dgdhiHCZiaqe5dMs5TPxrw4v2W87Bjs8nmX8F5CD2zLlFv8ThTCS4IXfDOVbsknwh+4EztzMH6ztybuh0Jq6fsaVt3X/3NmgdghfbbfDaaat57OdCOVMZbw56zG/nYf/CfkobNvUj8nA2lt+25gQC2zadg0P/TpSvibHT6TLGKBIPY4+f+ODMOWJifsYH0zhpnCbNnMWN4xhU2YbmoMjcbclBu+3eFh0m8I/oHjigdyCNOzokvYJtHbHVyBnRxKFtzt6ubT0NSXCSD948zcniq+96mq/YZ8YOD/kNUHSJ3Z+ZWxCSZiv/xPczto0+PYVO9BkY2/GFeCJbxAu9QPQ/cBHrsSm/6JH/Nm/Hb/ED6J8/M/q9ltuG4wsEybYStxM8o2P4EEzKb8he41JfPLaZv540YMfIEpl7v9d4e0KVL+pyVhRaJ2wZncIvvglkvkH9yzxEjG19fO39hxXo2mXbGCc2cqfiBWwj5oW+IBAdj5wVi8c23z//2D/VFXNK4wwva3DOF6dpVGy/stcYiKHEUWyROSX5ET9c9bMvdMLZ8EXLV4z8OR8eG2Mnl+Uz8RP8NNo/4azMdQv6njmvIstlHnq/6DAg34QsrVW6qZA5FyXPxHLGb87FxukS71WN+WdW5o7k9fLknO+z3NSFc85gbEOvKfNen8PGSZl7qVXmnUDiOf4RQbejRy6u6Kboc8vFklkD7phrhA3sUCZ3SXR9dvqGxogeE7EyEWOJ2+zpZmQfmBNs/Mg8fe2TtTNzVHQ/Mc4TN+MU+YyMFxBP0Y9EC3NT1ufY68i4enx4wI6bhmEEhqCosJ1t2ReQMj+MfX5ARNY8ddqH24PGmX7jQNwVqscfz8wBJ9oL8GUOIk6zRh+ZsxL7ibsr2Om3aWbenedZsNTrx7RvODuXtJkLTtxxnFh/Y5cpeuLL+GVjrrj2i/wjNgyeIGibs9sF/ZoSvwN2XBkjkSl2WbHJmbUsbUitw/d3MsTcv8nwmQ4HDdBESUqvP6ZwATvpzyOcxv6x8VuMR5qKG/TNXJB85E36yq2wIRrRKfEQu0TX+HrET2O3k5UYO2OL9A+knDhMHA34JHP/1S628dsGi12Z42K/+CL0V2wR/OSj55l5xzb+u4wl8YR/Y4zF1sELLPQL3zN+PTIfJ/YyzmLHE3XDOCkyBBcSfKwB+adpJi8l9iJv2mEn42v7YsOO8PJl0w+dD9zftGlU4YdiHkfAfpeyYtcBn+Y+y+RR8qWn9MS9V9bprFnhW256fnhULvWCF1kz3xyRN5esmXcCkf/M+HgGkoagbdlOtsPGmX7kz2VrKn5qSQkAN3dA+fPJxpfZJ525w8pav3LfNbC2JwZiu5V5Ta1QyR3yQzmpz58db9j9iBzBTdzc3NyqKr5xl+f7H36gT+mH77/XLevXjK0iV+718oN9wzxrK/yPwgO2a631fro+kRO7mfJ5tHYyuYf79K/v+ljOuAv/mwP3bjEOeAf4ZG61QaYu8nz3/Q9y/jmygfTyef/uXWol8KJD4iRr28yYsukBHBjLz+wxbv72vZ6RwW9u1IBP1IXPM/E1zwcdDrfADfSk5qb1vCq+D920n9m7BbcDtlbH5BseWV9G9iUT+wtLtKArfrHd85Ez+8HE5b/+yz/32I1MoS0eA+J+8tO7D7LdYcNuqZb53qWGrxr2PSPvCdnzThGI7mBo5f4y/PPnqJMXHSHV99mHw6z/BQAA//+X3UdwAAAABklEQVQDANAXOQX3sR43AAAAAElFTkSuQmC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" y="7937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970477" y="3728206"/>
            <a:ext cx="8103725" cy="16667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600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Рефлексия учебной </a:t>
            </a:r>
            <a:endParaRPr lang="ru-RU" sz="6000" dirty="0" smtClean="0">
              <a:solidFill>
                <a:srgbClr val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6000" dirty="0" smtClean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деятельности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1279509" y="8544370"/>
            <a:ext cx="1143914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800" dirty="0">
                <a:solidFill>
                  <a:srgbClr val="4A4A4A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Автор: Сорокина Ольга Михайловна, преподаватель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3878" y="457200"/>
            <a:ext cx="13235221" cy="1724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240"/>
              </a:spcBef>
              <a:spcAft>
                <a:spcPts val="24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Краевое Государственное бюджетное профессиональное образовательное учреждение «Вяземский лесхоз-техникум им. Н.В. Усенко» </a:t>
            </a:r>
            <a:endParaRPr lang="ru-RU" sz="3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240"/>
              </a:spcBef>
              <a:spcAft>
                <a:spcPts val="24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КГБ ПОУ ВЛХТ)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AutoShape 6" descr="https://i.oneme.ru/i?r=BUE2sh_eZW7g8kugOdIm2NotraMR5DjsEVfnjZrXYLfvCTKpSDr99WleKs9qNc-rfc--lVzsyQysV3DaVqjHCp2E&amp;expires=179092694217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l="-1" t="-144" r="1" b="13915"/>
          <a:stretch/>
        </p:blipFill>
        <p:spPr>
          <a:xfrm>
            <a:off x="10800742" y="1474080"/>
            <a:ext cx="6395473" cy="8268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presentation-templates/00000000-0000-0000-0000-000000000009/b44f2b0d-5b78-401b-815d-debe13b096fe.webp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556480" cy="98755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05000" y="1196200"/>
            <a:ext cx="6083300" cy="618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моей работы –  продемонстрировать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различные методы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рефлексии учебной деятельности. Вы увидите, как можно повысить качество преподавания и сформировать у студентов навыки самоанализа и критического мышления, что, в свою очередь, приведёт к успешному обучению и развитию.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195" y="914400"/>
            <a:ext cx="7993990" cy="5725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themes/pink-sky/title.webp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364126" y="419213"/>
            <a:ext cx="11439144" cy="39940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800" dirty="0">
                <a:solidFill>
                  <a:srgbClr val="000000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Методы и практики рефлексии учебной деятельности и осознанного саморазвития</a:t>
            </a:r>
            <a:endParaRPr lang="en-US" sz="6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5779097" y="5161364"/>
            <a:ext cx="11439144" cy="2414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Рефлексия в обучении помогает глубже осмыслять опыт, выявлять скрытые пробелы и целенаправленно планировать дальнейшее развитие. Методы включают быстрые опросы, колесо рефлексии, живой график эмоций и тайный отзыв в группах. Они существенно повышают мотивацию, вовлеченность и качество получаемой обратной связи.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2068342" y="8323114"/>
            <a:ext cx="1143914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Инструменты делают прогресс более видимым, измеримым и управляемым для участников.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themes/pink-sky/columns-1.webp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diXbiurIAUNP//8v3cFUklQhFHhgMttl9qEjWUJI2pN9arZfcf2d/CBAgQIAAAQIECBAgQIAAgaMLOB8BAgQIECBAgAABAgQIfIjAv8GfDxZwdAIECBAgQIAAAQIECBAgQOD4Ak5IgAABAgQIECBAgMAnCbgA/qR321kJ1ALqBAgQIECAAAECBAgQIECAwPEFnJAAAQIECBAgQODjBFwAf9xb7sAECBAYBgYECBAgQIAAAQIECBAgQIDA8QWckAABAgQIEPhMARfAn/m+OzUBAgQIfK6AkxMgQIAAAQIECBAgQIAAAQLHF3BCAgQIEPhgARfAH/zmOzoBAgQIECDwaQLOS4AAAQIECBAgQIAAAQIECBxfwAkJEPh0ARfAn/4JcH4CBAgQIECAAIHPEHBKAgQIECBAgAABAgQIECBA4PgCTkigCLgALgheBAgQIECAAAECBAgQOLKAsxEgQIAAAQIECBAgQIAAAQLHF8gTugBOCSUBAgQIECBAgAABAgQIEDiegBMRIECAAAECBAgQIECAwIcJuAD+sDf867i+EiBAgAABAgQIECBAgAABAscXcEICBAgQIECAAAECBD5RwAXwJ77rzvzZAk5PgAABAgQIECBAgAABAgQIHF/ACQkQIECAAAECBD5WwAXwx771Dk6AwCcKODMBAgQIECBAgAABAgQIECBwfAEnJECAAAECBD5bwAXwZ7//Tk+AAAECnyPgpAQIECBAgAABAgQIECBAgMDxBZyQAAECBAgMLoB9CAgQIECAAAEChxdwQAIECBAgQIAAAQIECBAgQOD4Ak5IgACBLwEXwF8OvhIgQIAAAQIECBA4poBTESBAgAABAgQIECBAgAABAscXcEIClYAL4ApDlQABAgQIECBAgAABAkcScBYCBAgQIECAAAECBAgQIEDg+ALtCV0AtyKeCRAgQIAAAQIECBAgQIDA/gWcgAABAgQIECBAgAABAgQ+VMAF8Ee98Q5LgAABAgQIECBAgAABAgQIHF/ACQkQIECAAAECBAgQ+GQBF8Cf/O47+2cJOC0BAgQIECBAgAABAgQIECBwfAEnJECAAAECBAgQ+HgBF8Af/xEAQIDAJwg4IwECBAgQIECAAAECBAgQIHB8ASckQIAAAQIECISAC+BQEAQIECBA4LgCTkaAAAECBAgQIECAAAECBAgcX8AJCRAgQIDAj4AL4B8KFQIECBAgQIDA0QSchwABAgQIECBAgAABAgQIEDi+gBMSIEDgWsAF8LWHJwIECBAgQIAAAQLHEHAKAgQIECBAgAABAgQIECBA4PgCTkigI+ACuIOiiQABAgQIECBAgAABAnsWsHcCBAgQIECAAAECBAgQIEDg+AJjJ3QBPCajnQABAgQIECBAgAABAgQI7E/AjgkQIECAAAECBAgQIEDgwwVcAH/EB8AhCRAgQIAAAQIECBAgQIAAgeMLOCEBAgQIECBAgAABAgSGwQWwTwGBows4HwECBAgQIECAAAECBAgQIHB8ASckQIAAAQIECBAg8C3gAvgbQkGAAIEjCjgTAQIECBAgQIAAAQIECBAgcHwBJyRAgAABAgQI1AIugGsNdQIECBAgcBwBJyFAgAABAgQIECBAgAABAgSOL+CEBAgQIEDgj4AL4D8kGggQIECAAAECexewfwIECBAgQIAAAQIECBAgQOD4Ak5IgACBvoAL4L6LVgIECBAgQIAAAQL7FLBrAgQIECBAgAABAgQIECBA4PgCTkhgQsAF8ASOLgIECBAgQIAAAQIECOxJwF4JECBAgAABAgQIECBAgACB4wvMndAF8JyQfgIECBAgQIAAAQIECBAgsH0BOyRAgAABAgQIECBAgAABAhcBF8AXhqN+cS4CBAgQIECAAAECBAgQIEDg+AJOSIAAAQIECBAgQIAAgV8BF8C/FmoEjiXgNAQIECBAgAABAgQIECBAgMDxBZyQAAECBAgQIECAQCPgArgB8UiAAIEjCDgDAQIECBAgQIAAAQIECBAgcHwBJyRAgAABAgQI9ARcAPdUtBEgQIAAgf0K2DkBAgQIECBAgAABAgQIECBwfAEnJECAAAECowIugEdpdBAgQIAAAQIE9iZgvwQIECBAgAABAgQIECBAgMDxBZyQAAEC0wIugKd99BIgQIAAAQIECBDYh4BdEiBAgAABAgQIECBAgAABAscXcEICCwRcAC9AMoQAAQIECBAgQIAAAQJbFrA3AgQIECBAgAABAgQIECBA4PgCS0/oAniplHEECBAgQIAAAQIECBAgQGB7AnZEgAABAgQIECBAgAABAgSuBFwAX3Ec5cE5CBAgQIAAAQIECBAgQIAAgeMLOCEBAgQIECBAgAABAgT+CrgA/muihcC+BeyeAAECBAgQIECAAAECBAgQOL6AExIgQIAAAQIECBAYEXABPAKjmQABAnsUsGcCBAgQIECAAAECBAgQIEDg+AJOSIAAAQIECBCYEnABPKWjjwABAgQI7EfATgkQIECAAAECBAgQIECAAIHjCzghAQIECBCYFXABPEtkAAECBAgQIEBg6wL2R4AAAQIECBAgQIAAAQIECBxfwAkJECCwTMAF8DInowgQIECAAAECBAhsU8CuCBAgQIAAAQIECBAgQIAAgeMLOCGBGwRcAN+AZSgBAgQIECBAgAABAgS2JGAvBAgQIECAAAECBAgQIECAwPEFbj2hC+BbxYwnQIAAAQIECBAgQIAAAQLvF7ADAgQIECBAgAABAgQIECDQFXAB3GXZa6N9EyBAgAABAgQIECBAgAABAscXcEICBAgQIECAAAECBAiMC7gAHrfRQ2BfAnZLgAABAgQIECBAgAABAgQIHF/ACQkQIECAAAECBAjMCLgAngHSTYAAgT0I2CMBAgQIECBAgAABAgQIECBwfAEnJECAAAECBAgsEXABvETJGAIECBAgsF0BOyNAgAABAgQIECBAgAABAgSOL+CEBAgQIEBgsYAL4MVUBhIgQIAAAQIEtiZgPwQIECBAgAABAgQIECBAgMDxBZyQAAECtwm4AL7Ny2gCBAgQIECAAAEC2xCwCwIECBAgQIAAAQIECBAgQOD4Ak5I4A4BF8B3oJlCgAABAgQIECBAgACBdwpYmwABAgQIECBAgAABAgQIEDi+wL0ndAF8r5x5BAgQIECAAAECBAgQIEDg9QJWJECAAAECBAgQIECAAAECkwIugCd59tJpnwQIECBAgAABAgQIECBAgMDxBZyQAAECBAgQIECAAAEC8wIugOeNjCCwbQG7I0CAAAECBAgQIECAAAECBI4v4IQECBAgQIAAAQIEFgq4AF4IZRgBAgS2KGBPBAgQIECAAAECBAgQIECAwPEFnJAAAQIECBAgcIuAC+BbtIwlQIAAAQLbEbATAgQIECBAgAABAgQIECBA4PgCTkiAAAECBG4WcAF8M5kJBAgQIECAAIF3C1ifAAECBAgQIECAAAECBAgQOL6AExIgQOA+ARfA97mZRYAAAQIECBAgQOA9AlYlQIAAAQIECBAgQIAAAQIEji/ghAQeEHAB/ACeqQQIECBAgAABAgQIEHilgLUIECBAgAABAgQIECBAgACB4ws8ekIXwI8Kmk+AAAECBAgQIECAAAECBNYXsAIBAgQIECBAgAABAgQIEFgk4AJ4EdNWB9kXAQIECBAgQIAAAQIECBAgcHwBJyRAgAABAgQIECBAgMByARfAy62MJLAtAbshQIAAAQIECBAgQIAAAQIEji/ghAQIECBAgAABAgRuFHABfCOY4QQIENiCgD0QIECAAAECBAgQIECAAAECxxdwQgIECBAgQIDAPQIugO9RM4cAAQIECLxPwMoECBAgQIAAAQIECBAgQIDA8QWckAABAgQI3C3gAvhuOhMJECBAgAABAq8WsB4BAgQIECBAgAABAgQIECBwfAEnJECAwGMCLoAf8zObAAECBAgQIECAwGsErEKAAAECBAgQIECAAAECBAgcX8AJCTxBwAXwExClIECAAAECBAgQIECAwJoCchMgQIAAAQIECBAgQIAAAQLHF3jWCV0AP0tSHgIECBAgQIAAAQIECBAg8HwBGQkQIECAAAECBAgQIECAwE0CLoBv4trKYPsgQIAAAQIECBAgQIAAAQIEji/ghAQIECBAgAABAgQIELhdwAXw7WZmEHivgNUJECBAgAABAgQIECBAgACB4ws4IQECBAgQIECAAIE7BVwA3wlnGgECBN4hYE0CBAgQIECAAAECBAgQIEDg+AJOSIAAAQIECBB4RMAF8CN65hIgQIAAgdcJWIkAAQIECBAgQIAAAQIECBA4voATEiBAgACBhwVcAD9MKAEBAgQIECBAYG0B+QkQIECAAAECBAgQIECAAIHjCzghAQIEniPgAvg5jrIQIECAAAECBAgQWEdAVgIECBAgQIAAAQIECBAgQOD4Ak5I4IkCLoCfiCkVAQIECBAgQIAAAQIEnikgFwECBAgQIECAAAECBAgQIHB8gWef0AXws0XlI0CAAAECBAgQIECAAAECjwvIQIAAAQIECBAgQIAAAQIE7hJwAXwX27smWZcAAQIECBAgQIAAAQIECBA4voATEiBAgAABAgQIECBA4H4BF8D325lJ4LUCViNAgAABAgQIECBAgAABAgSOL+CEBAgQIECAAAECBB4UcAH8IKDpBAgQeIWANQgQIECAAAECBAgQIECAAIHjCzghAQIECBAgQOAZAi6An6EoBwECBAgQWE9AZgIECBAgQIAAAQIECBAgQOD4Ak5IgAABAgSeJuAC+GmUEhEgQIAAAQIEni0gHwECBAgQIECAAAECBAgQIHB8ASckQIDAcwVcAD/XUzYCBAgQIECAAAECzxGQhQABAgQIECBAgAABAgQIEDi+gBMSWEHABfAKqFISIECAAAECBAgQIEDgEQFzCRAgQIAAAQIECBAgQIAAgeMLrHVCF8BrycpLgAABAgQIECBAgAABAgRuFzCDAAECBAgQIECAAAECBAg8JOAC+CG+V022DgECBAgQIECAAAECBAgQIHB8ASckQIAAAQIECBAgQIDA4wIugB83lIHAugKyEyBAgAABAgQIECBAgAABAscXcEICBAgQIECAAAECTxJwAfwkSGkIECCwhoCcBAgQIECAAAECBAgQIECAwPEFnJAAAQIECBAg8EwBF8DP1JSLAAECBAg8T0AmAgQIECBAgAABAgQIECBA4PgCTkiAAAECBJ4u4AL46aQSEiBAgAABAgQeFTCfAAECBAgQIECAAAECBAgQOL6AExIgQGAdARfA67jKSoAAAQIECBAgQOA+AbMIECBAgAABAgQIECBAgACB4ws4IYEVBVwAr4grNQECBAgQIECAAAECBG4RMJYAAQIECBAgQIAAAQIECBA4vsDaJ3QBvLaw/AQIECBAgAABAgQIECBAYF7ACAIECBAgQIAAAQIECBAgrCPYGgAAEABJREFU8BQBF8BPYVwribwECBAgQIAAAQIECBAgQIDA8QWckAABAgQIECBAgAABAs8TcAH8PEuZCDxXQDYCBAgQIECAAAECBAgQIEDg+AJOSIAAAQIECBAgQODJAi6AnwwqHQECBJ4hIAcBAgQIECBAgAABAgQIECBwfAEnJECAAAECBAisIeACeA1VOQkQIECAwP0CZhIgQIAAAQIECBAgQIAAAQLHF3BCAgQIECCwmoAL4NVoJSZAgAABAgQI3CpgPAECBAgQIECAAAECBAgQIHB8ASckQIDAugIugNf1lZ0AAQIECBAgQIDAMgGjCBAgQIAAAQIECBAgQIAAgeMLOCGBFwi4AH4BsiUIECBAgAABAgQIECAwJaCPAAECBAgQIECAAAECBAgQOL7Aq07oAvhV0tYhQIAAAQIECBAgQIAAAQJ/BbQQIECAAAECBAgQIECAAIGnCrgAfirns5LJQ4AAAQIECBAgQIAAAQIECBxfwAkJECBAgAABAgQIECDwfAEXwM83lZHAYwJmEyBAgAABAgQIECBAgAABAscXcEICBAgQIECAAAECKwm4AF4JVloCBAjcI2AOAQIECBAgQIAAAQIECBAgcHwBJyRAgAABAgQIrCngAnhNXbkJECBAgMByASMJECBAgAABAgQIECBAgACB4ws4IQECBAgQWF3ABfDqxBYgQIAAAQIECMwJ6CdAgAABAgQIECBAgAABAgSOL+CEBAgQeI2AC+DXOFuFAAECBAgQIECAQF9AKwECBAgQIECAAAECBAgQIHB8ASck8EIBF8AvxLYUAQIECBAgQIAAAQIEagF1AgQIECBAgAABAgQIECBA4PgCrz6hC+BXi1uPAAECBAgQIECAAAECBAgMAwMCBAgQIECAAAECBAgQILCKgAvgVVjvTWoeAQIECBAgQIAAAQIECBAgcHwBJyRAgAABAgQIECBAgMB6Ai6A17OVmcBtAkYTIECAAAECBAgQIECAAAECxxdwQgIECBAgQIAAAQIrC7gAXhlYegIECCwRMIYAAQIECBAgQIAAAQIECBA4voATEiBAgAABAgReIeAC+BXK1iBAgAABAuMCeggQIECAAAECBAgQIECAAIHjCzghAQIECBB4mYAL4JdRW4gAAQIECBAg0Ap4JkCAAAECBAgQIECAAAECBI4v4IQECBB4rYAL4Nd6W40AAQIECBAgQIDAl4CvBAgQIECAAAECBAgQIECAwPEFnJDAGwRcAL8B3ZIECBAgQIAAAQIECHy2gNMTIECAAAECBAgQIECAAAECxxd41wldAL9L3roECBAgQIAAAQIECBAg8IkCzkyAAAECBAgQIECAAAECBFYVcAG8Ku/S5MYRIECAAAECBAgQIECAAAECxxdwQgIECBAgQIAAAQIECKwv4AJ4fWMrEJgW0EuAAAECBAgQIECAAAECBAgcX8AJCRAgQIAAAQIECLxIwAXwi6AtQ4AAgZ6ANgIECBAgQIAAAQIECBAgQOD4Ak5IgAABAgQIEHilgAvgV2pbiwABAgQI/AqoESBAgAABAgQIECBAgAABAscXcEICBAgQIPByARfALye3IAECBAgQIECAAAECBAgQIECAAAECBAgQIHB8ASckQIDAewRcAL/H3aoECBAgQIAAAQKfKuDcBAgQIECAAAECBAgQIECAwPEFnJDAGwVcAL8R39IECBAgQIAAAQIECHyWgNMSIECAAAECBAgQIECAAAECxxd49wldAL/7HbA+AQIECBAgQIAAAQIECHyCgDMSIECAAAECBAgQIECAAIGXCLgAfgnz2CLaCRAgQIAAAQIECBAgQIAAgeMLOCEBAgQIECBAgAABAgReJ+AC+I/1ubSMRenyIvAsAXkIECBAgAABAgQIECBAgACB4ws4IQECBAgQIECAAIEXC7gA/gEfu/Sdav+ZvLHK1J7rvo1t23YIfJCAoxIgQIAAAQIECBAgQIAAAQLHF3BCAgQIECBAgMA7BFwAX6nXl6Nz9auJG3zY+/43SGpLBAgQeI6ALAQIECBAgAABAgQIECBAgMDxBZyQAAECBAi8TcAFcJe+d3naHbjBxtz7BrdmSwQIECBA4OMFABAgQIAAAQIECBAgQIAAAQLHF3BCAgQIvFfABfB7/a1OgAABAgQIECDwKQLOSYAAAQIECBAgQIAAAQIECBxfwAkJbEDgwy+A86dls7zlHck5Ud4yb62xsY+MtdaQlwABAgQIECBAgACBewTMIUCAAAECBAgQIECAAAECBI4vsJUTfvgFcLwNvUvTU+loozT9ecXcP41vbJjbT32mN27T0gQIECBAgAABAgQIEPgcASclQIAAAQIECBAgQIAAAQIvFXAB/Ie7viRt638G39mw5rS4BM6o12nPEs91vzoBAgQIECBAgAABAgQIECDwXAHZCBAgQIAAAQIECBAg8HqBA14A5+VnXdawdXvU676j1Ntzuezd1DtrMwQIECBAgAABAgQIECBAgMDxBZyQAAECBAgQIECAwJsEDnQBHJeevUjZqb4cs5eyd5Zo6+0/Ln8zev3aCBB4pYC1CBAgQIAAAQIECBAgQIAAgeMLOCEBAgQIECBA4J0CB7oADsa4BK2j11b3Zz3G7S1y71nW+48L3/pZnQABAgQ2IGALBAgQIECAAAECBAgQIECAwPEFnJAAAQIECLxdoHMBnBeKdfn2fd64gdh7PaX3HG0R9bgj1OPyN+MI53EGAgQIECBwBAFnIECAAAECBAgQIECAAAECBI4v4IQECBDYhkDnAjg2FhejGfEs9ikQF8H73LldEyBAgAABAgQOI+AgBAgQIECAAAECBAgQIECAwPEFnJDAhgSqC+C88I3y3TuMPdwT7973s9Zfcva5teLyN2Nu7K39S/YXY27NazwBAgQIECBAgACBYwk4DQECBAgQIECAAAECBAgQIHB8ga2dsLoAjq1t6dIu9jIVsd+IHBP1jLj4zHqvjP6MXv8W2vJcvXLr+4s9b2GP9kCAAAECBAgQIECAAIG3CViYAAECBAgQIECAAAECBAi8RaC5AH7LHp68aF7sRtlLHe1t9Mat0SYnAQIECBAgQIAAAQIECBAgcHwBJyRAgAABAgQIECBAgMD7BBZcAMdPc2a8b6N/V97inv7u8ngt3O9+T00kQIAAAQIECBAgQIAAAQIEji/ghAQIECBAgAABAgTeLLDgAjh2mJd+bRl9r456D69eewvrvev871p3C+b2QOBxARkIECBAgAABAgQIECBAgACB4ws4IQECBAgQIEBgCwLNBXD8auR6W/WlX1uvx61Rj73UUa/x6r3Ua7+qXp896vW6cf76OesxLiPbnlnGunW0uXPtKNs+zwQIEPhYAQcnQIAAAQIECBAgQIAAAQIEji/ghAQIECBAYDMC5QI4L/RiT3FxFxH1jLo/29YuYw+9aNeNvbVtR3junT3aps4W/W1MjX+kr+ferh3Pj6xhLgECBAgQOIKAMxAgQIAAAQIECBAgQIAAAQLHF3BCAgQIbEuguQDubS4u8iJ6fdoIECBAgAABAgQIEOgKaCRAgAABAgQIECBAgAABAgSOL+CEBDYoUC6Ac1fxU50R+RxlXPzWEW0ZMfbVkWtvqXylwdS5p/YxNW+qr805NVYfAQIECBAgQIAAAQIpoCRAgAABAgQIECBAgAABAgSOL7DVE1YXwLHFvPCL+pLI8a8o6/2MXUrXY15Zf8f5e+fr7aM37pa2zFnPCf+p57pPnQABAgQIECBAgAABAh8l4LAECBAgQIAAAQIECBAgQOCtAs0FcL2XuOSLqNu2UI89tbGFfU3t4Zl99dmfmXdprnb99nlpHuMIECBAgAABAgQIECBAgMDRBJyHAAECBAgQIECAAAEC7xeYuADu/eTn+zdsB2sL5Pue5drr3Zo/91WXt+Z48XjLESBAgAABAgQIECBAgAABAscXcEICBAgQIECAAAECGxHoXAC7WNvIe/PibdTve9ZfvIXJ5XJPbTk5SSeBtwvYAAECBAgQIECAAAECBAgQIHB8ASckQIAAAQIECGxJoHMBHNtzyRYKnxft+57PW5HI/WQZ+8p6lPEsCBAgsBkBGyFAgAABAgQIECBAgAABAgSOL+CEBAgQIEBgcwIjF8C5T5dqKfFZZbzvGVs8eeyt3lf7XPepEyBAgACBdwhYkwABAgQIECBAgAABAgQIEDi+gBMSIEBgmwLlAvhUdhZRCi8CVwI+F1ccHggQIECAAAECSwSMIUCAAAECBAgQIECAAAECBI4v4IQENixQLoA3vDtbW0kgfmK2F/VycfmbUbe/ot7bW7S9Yu1YI9ZaEjFWECBAgAABAgQIEPgVUCNAgAABAgQIECBAgAABAgSOL7D1E5YL4LzoqreaF39R1u3qxxHI9z3L+mRbeN9zX1m2+4s91lH3P6Oe646Vz1hDDgIECBAgQIAAAQIEDiTgKAQIECBAgAABAgQIECBAYBMC5QK43Ud9qZb1doznZQJ7HJXveZRb3H/sayy2uF97IkCAAAECBAgQIECAAIHjCzghAQIECBAgQIAAAQIEtiPQuQDezubshMCuBWyeAAECBAgQIECAAAECBAgQOL6AExIgQIAAAQIECBDYmIAL4I29Ie/fTv0rj9+/m3V2UJ9xrL7OyrJ+joCTEiBAgAABAgQIECBAgAABAscXcEICBAgQIECAwBYFXABv8V15yZ7aX6NcL9peitZ9r6q3+2ufH91He8b6OXO3a9bPOUZJgACBPwIaCBAgQIAAAQIECBAgQIAAgeMLOCEBAgQIENisgAvgzb41a26svsis6+2acSnatr3iud7TVH3NvUytm31rri83AQIECOxTwK4JECBAgAABAgQIECBAgACB4ws4IQECBLYt4AJ42++P3REgQIAAAQIECOxFwD4JECBAgAABAgQIECBAgACB4ws4IYEdCLgA3sGb9NgW46d4l8Y9Ky3N/ci4W/e1ZK1bc9bjl+SPMfUcdQIECBAgQIAAgSMLOBsBAgQIECBAgAABAgQIECBwfIG9nNAF8F7eqYf2GZeRc1EvkL/iOMq6faw+l/uR/rE159qn1sy5cb6xyDFj5VT+6Bubp50AAQIECBAgQIAAgYMJOA4BAgQIECBAgAABAgQIENiUgAvgVd6OPSftXYju+Txje++ds20bm6udAAECBAgQIECAAAECBAiEgCBAgAABAgQIECBAgMD2BFwAb+89saOHBOKnbyMiSZR1RFvGWHv2P1Bepq6d/7KILwQIECBAgAABAgQIECBAgMC7BKxLgAABAgQIECBAYKMCLoA3+sbY1q0CYxeudXuvfus6c+PbNebG6z+agPMQIECAAAECBAgQIECAAAECxxdwQgIECBAgQIDAlgVcAG/53bG3GwXay9d4rlPEc0a253OU2baknPp10XWuqGcsyWsMAQI7FrB1AgQIECBAgAABAgQIECBA4PgCTkiAALeuec0AABAASURBVAECBDYv4AJ482+RDd4ucOuFa4y/ZZX28jefx3Lcmn8sj3YCBAgQ2K6AnREgQIAAAQIECBAgQIAAAQLHF3BCAgQI7EPABfA+3ie7JECAAAECBAgQ2KqAfREgQIAAAQIECBAgQIAAAQLHF3BCAjsScAG8ozfrM7caPz27NB4RWrrG1Lip9e+dN5VTHwECBAgQIECAwLsFrE+AAAECBAgQIECAAAECBAgcX2BvJ/x3Pp+Hqdjbgez3iAJTl6fZV587fyXzVFmPz3rmuqfMHFHGulG20cvbjvFMgAABAgQIECBAgMBOBGyTAAECBAgQIECAAAECBAhsUsBPAD/1bZHs/QJx+bo01thtvfYa+eUkQIAAAQIECBAgQIAAgfcL2AEBAgQIECBAgAABAgS2K+ACeLvvjZ3tTeAQ+/VTyod4Gx2CAAECBAgQIECAAAECBNYTkJkAAQIECBAgQIDAxgVcAG/8DbI9Aq8R6F38RttrVj/CKs5AgAABAgQIECBAgAABAgQIHF/ACQkQIECAAAECexBwAbyHd8keCbxEIC5864hF2+doEwQINAIeCRAgQIAAAQIECBAgQIAAgeMLOCEBAgQIENiNgAvg3bxVNkrgVQJx6Vuv1T7XfeoECBD4dAHnJ0CAAAECBAgQIECAAAECBI4v4IQECBDYl4AL4H29X3ZLgAABAgQIECCwFQH7IECAAAECBAgQIECAAAECBI4v4IQEdijgAniHb5otH0kgfrp2Lp593rH1ptbpzZkar48AAQIECBAgcGwBpyNAgAABAgQIECBAgAABAgSOL7DXE/47nU7D6TQeez3Yq/Z9Pp+HqXjVPqyzZ4He5Wq2rXWuzJ9lvc6pfqjqOTbKqlmVAAECBAgQIECAwGcJOC0BAgQIECBAgAABAgQIENi0gJ8AfsrbIwmBowjE5W/GUc7kHAQIECBAgAABAgQIEHiWgDwECBAgQIAAAQIECBDYvoAL4O2/R3a4dQH7I0CAAAECBAgQIECAAAECBI4v4IQECBAgQIAAAQIEdiLgAngnb5RtEniNQPx654zXrLj3VeyfAAECBAgQIECAAAECBAgQOL6AExIgQIAAAQIE9iTgAnhP75a9EniaQP6a5yzrxHEBXD9nPcdGmW1KAh8t4PAECBAgQIAAAQIECBAgQIDA8QWckAABAgQI7E7ABfDu3jIbJvCoQFzg9mIq763jp3LpI0CAwBEEnIEAAQIECBAgQIAAAQIECBA4voATEiBAYJ8CLoD3+b7ZNYEVBeKyd8X0UhMgQIAAgb0L2D8BAgQIECBAgAABAgQIECBwfAEnJLBjARfAO37zbP0TBOLXMc/FMx3i8jdjLO/cfrJ/bL52AgQIECBAgMB+BeycAAECBAgQIECAAAECBAgQOL7A3k/473w+D1Ox9wOuvf/T6TScTuOx9vryf4JAXqj2ymee/9Qki+eMpmvo7aVua8d7JkCAAAECBAgQILB7AQcgQIAAAQIECBAgQIAAAQK7EPATwA+9TSYTOIpAXvRGGWeKso1oFwQIECBAgAABAgQIEPhEAWcmQIAAAQIECBAgQIDAfgRcAO/nvbLTrQkcdj9x8Tt2uPwp37H+d7fn/uqy3lPdnvW6X50AAQIECBAgQIAAAQIECDQCHgkQIECAAAECBAjsTMAF8M7eMNslsK5AXP5m1CvlZWmUdftW6rGvXuT+en3Rlv23l2YQIECAAAECBAgQIECAAAECxxdwQgIECBAgQIDAHgVcAO/xXbNnAm8RiAvTOtpN5MVxlG3fK57rvUU91oxyLNr+eBYEFgkYRIAAAQIECBAgQIAAAQIECBxfwAkJECBAgMBuBVwA7/ats3EC7xKIC9V27bj0baMd86rndn+3Pr9qn9YhQGCfAnZNgAABAgQIECBAgAABAgQIHF/ACQkQILBvARfA+37/7J4AgT8CcRH9p1EDAQIECBB4XEAGAgQIECBAgAABAgQIECBA4PgCTkjgAAIugA/wJjrCJwvET7fOxb0+bd5787xyXlz+ZrxyXWsRIECAAAECRxdwPgIECBAgQIAAAQIECBAgQOD4Akc54b/T6TScTuNxlIOudY7z+TxMxVrrykvgV6C9qK2ff0fdV8tc9exT/VDq7XNpestr6T5iXBtv2bBFCRAgQIAAAQIE9iFglwQIECBAgAABAgQIECBAYFcCfgL4rrfLJAKfKlBfnIZB+xxt74il+6jHtfV37NuaBAgQIECAAAECBAhsW8DuCBAgQIAAAQIECBAgsD8BF8D7e8/s+N0Cu14/f6K3LusD1e1Rr/vUCRAgQIAAAQIECBAgQIDABwk4KgECBAgQIECAAIGdCrgA3ukbZ9sEbhOIy9xeZJapvhyzlbK312xbf49WIECAAAECBAgQIECAAAECBI4v4IQECBAgQIAAgT0LuADe87tn7wRuEshL0ixjctanyhi3tViy3/ZXPNfPWzuP/exEwDYJECBAgAABAgQIECBAgACB4ws4IQECBAgQ2L2AC+Ddv4UOQOBWgbg8ref0nqMtoh63p3p92TtW39N57JUAgfcL2AEBAgQIECBAgAABAgQIECBwfAEnJECAwDEEXAAf4310CgIECBAgQIAAgbUE5CVAgAABAgQIECBAgAABAgSOL+CEBA4kcOcFcPxk4JI4kJSjENilQP19upcD1Hseq+/lLPZJgAABAgQI7F3A/gkQIECAAAECBAgQIECAAIHjCxzthHdeAAfD2MVMtseY48fpdBpOp/E4vsC2T3g+n4ep2Pbun7W7+J6sc53qh049+jM63S9pij2PxUs2YBECBAgQIECAAAECBAgQIECAAAECBAgQIECAwC4FHrgA3uV5H9y06QT2LpAXu1H2zhLtbfTGaSNAgAABAgQIECBAgMCRBZyNAAECBAgQIECAAAEC+xVwAbzf987OXy1gPQIECBAgQIAAAQIECBAgQOD4Ak5IgAABAgQIECBAYOcCIxfAY796tW7f+cltnwCBHQq87++gHWLZMgECBAgQIECAAAECBAgQIHCjgOEECBAgQIAAgSMIjFwAx9Hqi5a2Hv0R7a+KrZ+jXxAgQOAegfrvkqjXOeLvo/o56zEuI9uUBJ4iIAkBAgQIECBAgAABAgQIECBwfAEnJECAAAEChxGYuACeO2NetEyVczn0EyBAoBUY+zulHVc/9+bU/eoECBC4V8A8AgQIECBAgAABAgQIECBA4PgCTkiAAIFjCTxwAXwsCKchQIAAAQIECBAgcCXggQABAgQIECBAgAABAgQIEDi+gBMSOKDAShfA8Stal8QBRR2JwEcJLPk+f9aYrcAuPc9W9msfBAgQIECAwD0C5hAgQIAAAQIECBAgQIAAAQLHFzjqCScugHu/UrVumyOZuySZm6+fwOMCp9NpOJ3G4/EVZBiGue/1Z/TXzqf6odTb59K0+mvuTKtvwAIECBAgQIAAAQLrCchMgAABAgQIECBAgAABAgR2LTByARwXKkti12e/YfOGEiCwDYH676XYUfscbYIAAQIECBAgQIAAAQL3CphHgAABAgQIECBAgACB/QuMXADv+WC9n8x75Xnevf7cWbe+v7n9v6HfkhsViMvfZ2/N98ezReUjQIAAAQIECBAgQIDAbgRslAABAgQIECBAgMBBBEYugHuXILe2vVpobH+v2sct64+Nbdufufc2dz4/cw25CLxKIC5/M56xZn4/1OV/JfF5GP8V16XbiwABAgQIECBAgAABAgQIEDiEgEMQIECAAAECBI4kMHIBHEesL0Jurcf8iLyg6ZXR/+xo9xn567Z4XjPqtaIea0WZEc8Z2TZW5rhnlu1akbtui2dBYKsC9d8ja+yx/l7IelwC/68sVke0laY/r7X392dBDesLWIEAAQIECBAgQIAAAQIECBA4voATEiBAgACBwwlMXAA/etb6MmSs/ugaY/Pj8qbua5/rvjXq7Xrt8xpr3pKz3U/7fEsuYwm8QqD3d8ha68b3Q8Qt+V+5v1v2ZSwBAvcLmEmAAAECBAgQIECAAAECBAgcX8AJCRAgcEyBFS+A3wkWlzHvXN/aBAgQIECAAAECuxWwcQIECBAgQIAAAQIECBAgQOD4Ak5I4MACK14Ax0/QZbxSMC5/M+p1cy91Wfc/qx75I1eUGe1ztEfbWhH5e7F0vd7cXtvSfMYR2KJA+5l+ZI9trvr5kbzmEiBAgAABAq8WsB4BAgQIECBAgAABAgQIECBwfIGjn3DiAjguUR89flyCPJrjlvlze479ZNyS996xsVY9N54j6raox77biPZHItapo87VrhXPdX/U67m9eowRBF4h0Pt8Pmvd/GzX+WK9uajHZz1z1WX2KQkQIECAAAECBHYgYIsECBAgQIAAAQIECBAgQOAQAiMXwPXlx17Oucaebzl7rn/LnBib83pl9D87eutk27PXko/AowL52Yzy0VxL5sc6S2NJPmMIECBAgAABAgQIENiHgF0SIECAAAECBAgQIEDgOAKdC+D6p9ei/shh4yLlkfnmEnijgKUPKBB/p9VxwCM6EgECBAgQIECAAAECBAjcJmA0AQIECBAgQIAAgYMJVBfA9aVI1h85bVz+ZrR5Mv9c2c7L56l5OebI5dT5s2/u/DlurJybr5/AngR6n/Pp/eslQIAAAQIECBAgQIAAAQIEji/ghAQIECBAgACBIwpUF8BxvN4lSbRF35LIC98o58ZH3ql4ZH7OjX2MRY7Za7nEbu7sYznSZGx+tOcYJYG9CMx93vdyDvt8gYAlCBAgQIAAAQIECBAgQIAAgeMLOCEBAgQIEDisQHMBnOesL0qyba6MS8E25uas2d/upfe85vrvzt07b902t7967Fh9Lod+AlsUuOfvty2ew54IEFhHQFYCBAgQIECAAAECBAgQIEDg+AJOSIAAgWMLjFwAH/vQrztdXJy+bjUrESCwJQHf/1t6N+yFAAECiwQMIkCAAAECBAgQIECAAAECBI4v4IQEPkCgXACv/dNwdf66Pqdbj+3VH53fyznW1q41Ni7ac2xc/mRk29Iy8szF0lz3jqvXvzeHeQQeFag/h4/WH93LLfPzez/KW+YZS4AAAQIECLxLwLoECBAgQIAAAQIECBAgQIDA8QU+5YTVBXB95Li0uDXq+Vkfu7DJ/rlyrfljeXvtY3scG5tu9bxs65X1uLrey59tOa6XL9tyzFgZ48b6sj3Wy7ryHQLn83mYinfs6fVrxufw0ah3HZ/9jLr90XrmjPLRXOYTIECAAAECBAi8UMBSBAgQIECAAAECBAgQIEDgUALlArg9T1xe3Bttrr0+P7Lv2i7y1M9j9Rh3a4zlqtvHci4ZMzZXO4E9C9Sf/aw/4zyZqy6fkVcOAgQIECBAgAABAgTWFZCdAAECBAgQIECAAAECxxPoXAAf75DvO1FcBr1v9f7K7U9S9kd9dKvDE9itQPv9Hc/1YeK5jbpfnQABAgQIECCz2MUQAAAQAElEQVRAgAABAh8k4KgECBAgQIAAAQIEDirgAni1NzYufzPaRdoLmN5zO6d97s1p2+o5bV881/231GPukrglp7EEtiHw2C7q74vHMt02u163rmeWuq2uZ7+SAAECBAgQIECAAAECBAh8loDTEiBAgAABAgSOLLDzC+C8YK3LV71d9Zq9+tw+6kuYtp5ze3mjLfvbefVzjqnLur+u12OW1uv5vfrSPMYR2KtAfC/Wkedovx+yfe2yt27bVj/HftrnaPvocHgCBAgQIECAAAECBAgQIEDg+AJOSIAAAQIEDi+w4wvg+uKlra/9vrXrjT0/so+xnNn+SG6XPo/omUtgGPL7MMuh8ye+zzrNqze16976vPoGLUBgowK2RYAAAQIECBAgQIAAAQIECBxfwAkJECDwGQI7vgD+jDfIKQkQIECAAAECBFYWkJ4AAQIECBAgQIAAAQIECBA4voATEvgggQUXwPHTY4/EWpr1ntZa49689d7G6vfmvmVeu/Ytc40lQGBcoP3eqp/rWXX7WL0ef0u9zXfLXGMJECBAgACBFFASIECAAAECBAgQIECAAAECxxf4tBMuuAAOkvai4ff5PPw3jEeMi/lrxVj+qV/LutZe2ryxt7HIsbnPXpljxsrenLot5+Ue8jnKetxcPcaLdwmcTqfhdBqPd+3LuiGQ31t1Ge1t1P1tvR1763Pmq+ed6odOve1vnztTNBEgQIAAAQIEjingVAQIECBAgAABAgQIECBA4JACCy+A93T2uMyo45a9v3Jsvcex+th+xsa37b357Zglz7082ggQ2J5A/f3c213b3z735mgjQIAAAQIECBAgcEQBZyJAgAABAgQIECBAgMBxBQ54AXzcN2vZyfInArNcNmv5qLXy5g4yf11m38ql9ATeLlB/7rP+9k3ZAAECBAgQIECAAAECBI4l4DQECBAgQIAAAQIEDi7gAviuNzgvZqbKuxJ/T5rKW/d9D78UdXvWLx1P+pI5o3xSyqs0kbcXV4MWPvTy9NoWpjPsIwTee8je5/O/sqVee9tWhnkRIECAAAECBAgQIECAAAECiwQMIkCAAAECBAh8gsDjF8DtXUQ8f4LcEAcdiwSof71qW88xY+VY7mzvzcu+tuyNvadtLm99xmflr9e8JWc9r1e/JZexBF4h0PucxiXw/8rivYi+0uX1DAE5CBAgQIAAAQIECBAgQIAAgeMLOCEBAgQIEPgYgYcvgOsrv6h/jNzsQUNjLmaT3Dmgvki6M8XktMjfDuidtR2z9LnN3z4vzWMcgT0KxOc9Yo97t2cCexSwZwIECBAgQIAAAQIECBAgQOD4Ak5IgACBzxJ4+AL4s7j2ctr6MnaNPUf+NfJmzrXz5zpKAgQIECBA4KMFHJ4AAQIECBAgQIAAAQIECBA4voATEvhAgYcvgOPn1Op4vWG9eq/+6I56OaNtLm+MyWjHZvtU2c5Z+hyXp20snbtkXJ17bPzUueq+3vxn5e/lXtpW73GqvjSfcQTGBOrP19gY7QQIECBAgMAaAnISIECAAAECBAgQIECAAAECxxf41BM+fAE81Pd1WX+5Zn2JUteftZE6Z9R/856Hqf/+G87n0t+N6BuJyHmZE+skaltGXxsx5rqtrB7ZRuN69NxTmz+eM9q54TQV7fh4jlxRZsRzRrZluSR3zu2VmWesnMoffWPztBO4VaD9PPU+r2Ntt65lPAECBAgQIECAwDAMEAgQIECAAAECBAgQIECAwKEFHr8APgTPew7Ru9L53Umvt237HT1c3cQPK/yp14709XPWo/3eyBxRRo4o24j2pdHO7T0vzWUcgVcJ9D6nc22v2pt1CBAgQIAAAQIECBxBwBkIECBAgAABAgQIECBwfAEXwId8j/PCaK3DRf6x3PHTjBFj/Uvap/IvmT81JvbWxNXw7Ltq9ECAAAECBAgQIECAAAECBAjsXcD+CRAgQIAAAQIECHyIgAvgN77RedVYl8u2U89o63WGey9S25z1c52/ri8ZMzZ+bG7d3tbrXEvq7fx8zrn5HGW2KT9BwBkJECBAgAABAgQIECBAgACB4ws4IQECBAgQIEDgkwRcAK/1bsc9YkTkj7KOaLv6lc1xUVvFOeqXQRNf6oS9+vfUia7vESNFb2Ld1ptW90e9HRPnisj2GHNP5PzINRY5pi7btaKvbaufo7+Oeq26XZ0AgZ0K2DYBAgQIECBAgAABAgQIECBwfAEnJECAAAECHyfgAnjFt/xyXVjuEy9lWSfKUpRX1JZEGfrgq13lwXQLp5dD/xn57J20+XrPfzbx3dDub+45pt2SP8YLAgQIENi2gN0RIECAAAECBAgQIECAAAECxxdwQgIECHymgAvgz3zfnXpSIC57JwfoJHAAAZ/zA7yJjkCAwL0C5hEgQIAAAQIECBAgQIAAAQLHF3BCAh8s4AJ4xTc/fq70fDoPdQzleRguPWXlR8oyffL1lfvr6++Kf6e0I/L578jrlhxXl9cj3vdU76muL9lRXIplLBlvDIE9CuRnPMo97t+eCRAgQIDA/QJmEiBAgAABAgQIECBAgAABAscX+PQT/ivXk+U6cvzrHNBpmP5vbv7e+0dPfyo9JQrPcLn0jYvfO+I8/FfenzbOw/k8EWVG6b18PZ2+9nE6VWXZVHm6fP0a18l/mR2Xp8PEn+jPqIed6odSb59LU1l9eCiGmT+5ryzr4bGfsRgbV7erE9ijQP2Z3+P+7ZkAAQIECBAg8LCABAQIECBAgAABAgQIECBA4CMEPvwngPf9HtfXOVl//4lyJ1HGbqLMiOeIfH60jFy3xpI1I2dvXLQLAnsU8Hne47tmzwQIECBAgAABAs8UkIsAAQIECBAgQIAAAQKfI+ACeKvvdf7gal2+cq+57ivXfPVao+vFZdlo55s78o2pyzdvyfIECBAgQIAAAQIECBAgQGDLAvZGgAABAgQIECBA4MMEXABv+A2Pa8iM3jbrK8Cs98bd2xZr3zt3el7udq4cyzI3L/rH5mZ7jOlF9kfZ66/bYsyrol63rr9q/eOt85kn8tn5zPfdqQkQIECAAAECBAgQIPC5Ak5OgAABAgQIEPhEARfAW3nX63uZqPf2Fe0R0Re3s2MR/bdG5K1jZH49JOsjQ2eac/ZYOTN9GJsX7Tl3DijG3hu5xivLdq+xdt0Wz4JACrSf/2yvPzNRz/aPKh2WAAECBAgQIECAAAECBAgQOL6AExIgQIAAgY8VcAG8obd+7Lomtph9UV8rco0sx9aJK6OMsTHvb89TjJXv3+H9Owj9enb7XPepf6ZA+7nvKfjc9FS0fYKAMxIgQIAAAQIECBAgQIAAAQLHF3BCAgQIfLaAC+Ctvv9xNxPxrv3F2hHvWt+6BAgQIECAAIFnC8hHgAABAgQIECBAgAABAgQIHF/ACQkQGFwAb/BDUN+7Zj3KiA1ud2ZLsetezEyb/BXPkW9u/hH645x1HOFMzvAaAZ+b1zhbhQABAgT2JGCvBAgQIECAAAECBAgQIECAwPEFnPBL4N9pmP7va5iv9wpM61a9p9MwfMfpVOrlnRlKnE6lXuJ0OpXu7xhKuTDO5SJ1Kn4ylfxDHWXtWH/o/DmVtoxSXfCqL6OivmDKZUiM7cWls/qSu6nLqrtbrcfeU+8mXaExz1+njv1OPdd96p8rEJ+d3unj85PR69dGgAABAgQIEDicgAMRIECAAAECBAgQIECAAIGPEvjQnwD+qPf4qYfNa6O6fOoCNyerd9LWx5K14+59Hsu/Znu911infY42QWBMoP68ZH1srHYCBAgQIECAAAECRxBwBgIECBAgQIAAAQIECHyegAvgz3vPv04cPxwY8fW0069xgXXH1jc9Jd6UOqY2e8TzT51XHwECBAgQIECAAAECBAgQuEHAUAIECBAgQIAAAQIfKuAC+EPf+Dj2tq8PY3cRsdNeRF9G219foE7V23nvfO7tc2o/efYop8bpawU8EyBAgAABAgQIECBAgAABAscXcEICBAgQIECAwCcLuAD+lHe/vV/c5LnjMjOjt8Hsi7LXX7e1B26f67Fbqbd7zOfcX5w7I9uUBAjcIGAoAQIECBAgQIAAAQIECBAgcHwBJyRAgAABAh8v4AL4gz4CeXWY5baOnruqy3qHdXvW6/4j1fPiN8o8V565LrNPSYAAAQLzAkYQIECAAAECBAgQIECAAAECxxdwQgIECBAIARfAofCOiLu9iHesHWvG2hFR33TkheemN7nS5uLsK6WWlgABAgQIfJKAsxIgQIAAAQIECBAgQIAAAQLHF3BCAgR+BFwA/1CobE8gLkDr6O0wbrF70Rtbt9Vz6vZX1Ou163q99ty567HqBMYE6s/XWH1s7rvax/bZtr9rf9YlQIAAgb0J2C8BAgQIECBAgAABAgQIECBwfAEnvBZwAXzt8bqnvN9becXT8P3f6TQMdfwrzxHDFv6Uvdy1jfZCKJ+XJovxS8c+e1ysXUedv/Von+ux6gTmBOrPWVufm/uu/naf7fO79mVdAgQIECBAYGcCtkuAAAECBAgQIECAAAECBD5S4MMugD/yPd74oeNyM2PjW33J9tIiylgwyox4FgQIECBAgAABAgQIECAwL2AEAQIECBAgQIAAAQIEPlfABfDnvvefd/I/J46L1T+NG2rY+v42RGUrHyZQ/0Twhx3dcQkQIECAAAECBAgQmBcwggABAgQIECBAgMCHC4xcANf/uD5V/3A9x19JYOozV/c9snxcrma0eeo1purtvHyempN9OXaszL1FOTZG+y0Cxh5BIL9/sjzCmZyBAAECBAgQIECAAAECBJ4pIBcBAgQIECBAgMAwjFwAB03+A/tYGWMEgbUExj532X7PuqcyKaNUJ1+5zlg5Obl0js2L9tJ9eeVeeuVlgC8EPlSg/Z6oGervoahn1GP+1DUQIECAAAECBAgQIECAAAECxxdwQgIECBAgQOBbYOIC+HuEgsAhBNoLpXh+58Fi/bl45/6sTeBdAmPfF2P7iQvgsT7tBEJAECBAgAABAgQIECBAgAABAscXcEICBAgQqAX2ewEc/+YfUZ9GnQABAgQIECBAgEAKKAkQIECAAAECBAgQIECAAIHjCzghAQJ/BN50ARw3t0viz341HE5g7HMwd9CcNzcu+3P80jLnjZV1nrExa7XXa0/V11pf3uMITH1+ttZ3HHUnIUCAAIHXCFiFAAECBAgQIECAAAECBAgQOL6AE/YFJi6Ax34NZ7b3Ey5vnbtcmMn0rG3MLKP7FQLtZ2GtNet1co26LevZN1fG+LEx+QEdK8fmLW2PtadiaR7jCEx9jrbSV79L8T019Vz3qRMgQIAAAQIfKuDYBAgQIECAAAECBAgQIEDgowVGLoDjH9iXxF7s7JNAK5AXW237M56XfO/EmGesJQeBTxKI75uMOHfWo4xnQYAAAQIECBAgQIAAAQIECBAgQIAAAQIECIxcAK8J8+jFW86vyzX31OeC2wAAEABJREFUK/fuBXZ1gPpznfX6AL22ul+dAAECBAgQIECAAAECBAh8qIBjEyBAgAABAgQIECBwEbjzAjgvoebKyxrfX+qx3003FfX8ut5LUvdP1Xtzte1DIH7iL2KLu536zNV99d7r9rqeY3pt2aecEtBHgAABAgQIECBAgAABAgQIHF/ACQkQIECAAAECBH4F7rwAjgT1hVSvHmPaaMe1/XGhl9H2xXNvft02DL9Pv7W69bce+cS+BPKzEeXWd37P56+dE2ds2+rn6K8jXDLqdnUCHyvg4AQIECBAgAABAgQIECBAgMDxBZyQAAECBAgQaAQeuABuMt30GJdY7YS8uKrLdkw+t/Ovn6+fco5y3wL15yLr+z7R+O7bT/Dcc2RKk7qMdkGAAIFPFXBuAgQIECBAgAABAgQIECBA4PgCTkiAAAECPYE3XQD3tqKNwD0CceF5zzxzCBAgQIAAgcMKOBgBAgQIECBAgAABAgQIECBwfAEnJEBgVGDkAjh+4nAuRnNWHW2Oqmuy2s7L58lJOg8tkJ+ButzzgetzZH0v58n9zpV7OY997ldg7jMY/fs9nZ0TIECAwH0CZhEgQIAAAQIECBAgQIAAAQLHF3DCaYGRC+CYFP9wPhbRHxE/fTkW0R+ROaKeEXOyHmX7HG05L8toy4jxbWTfMHz1fH3Np7/l4M/uBPKz0JZbPEh8/ub2VZ+jHjs3t+1vn+tca9Xrvffqa60rL4FWoPf5y7Z2rGcCBAgQIEDg4AKOR4AAAQIECBAgQIAAAQIECBSBiQvg0jv5ikunueglqOdEf/scbVNRj2/rQ3P52/a3z4M/BFYQqD9nt6afm9v2t8+3rmc8AQIECBAgQIAAAQIEjiDgDAQIECBAgAABAgQIECCQAp0L4Ed/cirnZ5lLKQm8WGD15eLytV0kP/dZtv3vfs591eW792R9AgQIECBAgAABAgQIECDwgICpBAgQIECAAAECBAhcCVQXwI9eCNXzs3611uUhe6K8NNz9JTKsHXdvzsTDC8Tlb0YctvdZjPatRG9/0baV/T1/HzISIECAAAECBAgQIECAAAECxxdwQgIECBAgQIAAgb8C1QVwdMaFUB3RVkdeeEVZt2e9nlvXs/+rrHui/tXafo01xiLHxuznxnnI/3INJYEUqD+P2VaXY5/Fesw76+3+Yi91WzwvjdqiV1+axzgCqwhISoAAAQIECBAgQIAAAQIECBxfwAkJECBAgACBEYHmAjhHxaVQ1rO85ZIn5mfk/L9ljPjbGi29tdq2GLdOjO9rnfVk3YNA+/mL57F9xycoY2zMO9tjb/X67XPd16vH2ZdEb642AgQIrC0gPwECBAgQIECAAAECBAgQIHB8ASckQIAAgSmBkQvgqSn6CBCYFqgvR6dHvqc39veela1KgAABAgRWFZCcAAECBAgQIECAAAECBAgQOL6AExIgMCtQLoDjp/8yZsc3A3Jelk333Y+Zb6q8O/kTJk7tq+57wlKrpKj3OFVfZfGdJu059Y4Sl6tt9Ma9q63e27v20LPstb1rf9Y9jkDvc9W2Hee0TkKAAIFPF3B+AgQIECBAgAABAgQIECBA4PgCTrhM4N95+G/4inMpM4af+leauDT6qv39mv+YXvfE+Iy6/Zb6V97z+b+ymTZK3/k75lLmuE55Lm1fJy5LlDwlYzl3qZTXV3v5GmO+Yyjlb3zv6TIjZ9ZlSbLpV73XXn3Tm3/T5mqn3hbiM99r30pbu794znj1HmvLXv3V+7HecQV6n69sO+6pnYwAAQIECHyYgOMSIECAAAECBAgQIECAAAEClcC/qv5dzQuhKKMpyox4noscW5dzc+7pz/y9ube0ZZ6v8jT8/pdZTqUSUQovAt8CeYEUZTTFJyQjnrcWubcoY29RthHtggABAgQIECBAgAABAnsSsFcCBAgQIECAAAECBAgQaAU6F8DfQ+JeK+L78beIxjp+e26txfXT3zmZ+2/PdcvScf1ZMXsol73Dx/2Jk0cc+OAvO9q7HfvfQfPHn5oXZ2pjPuPyEZl7+QwjCRAgQIAAAQIECBAgQIBAV0AjAQIECBAgQIAAAQJdgfEL4DL8+pooL27qsgy68xW5M75SLM17Hn7/+5q55Gtmv4y9LFy+nEp0L4Fz9FR5yTTxZWpu9k1Mf3pXrhnl05NLWD6Vv79I/BUc+dmNsl0v3uOxaMfm863jc97Sss6/dM5948wiQIAAAQIECBAgQIAAAQIEji/ghAQIECBAgAABAuMCvxfA9f1M1LtzoqMX3cGjjb0rq6/Bbe6v1j9fT2VcxuXi7c+IfkO58D1HlEvfkuEyM8r+4OgZi5wRJ7mO81Xur6vq34vBc5mYUaovf+XaWbYbqM/S9nmeF0jXtpyfuWzELe9Pu4f2ubdib0zd1ptzS1udK+rt3FvO1871TOAi4AsBAgQIECBAgAABAgQIECBwfAEnJECAAAECBGYEfi+Ay8D6+iXqpWnkFZc3GSNDRpojb8bIkNIcuUsx+1o6LhLlqqdy8ZsR7ffGb76hXPrWcS7P5+Hr2rcUG3zF7tpt9c7TjvG8TCB8M5bNmB/1yvcn9l7vqH2u++6p9/K98nz37NkcAgS2L2CHBAgQIECAAAECBAgQIECAwPEFnJAAAQIElghcXQBfTYg7moirxmM81FdNa5xo7fyXPcd7E3F5uPVL7PDWOTeOj71F3DjN8E8QeMHn7xMYnZEAAQIEfgXUCBAgQIAAAQIECBAgQIAAgeMLOCEBAosFxi+Af1LELV7GT+MLKrlmlM9YLvKcLz+bmz//G9dQEfdlP5dpf6PNPZ7/79yvnxmu28sS3Vc9Zqremxw7yuj1a7tNoPa/beZto+t1sn5bhr+jM0+Wf0c8vyU/e1E+P7uMBAgQIECAwOcJODEBAgQIECBAgAABAgQIECBwfAEnvE3g36lciV7idBqGOkrPEDHEn7ggijKjjB0ysq1fns/nYSr6s7K1Xfe7/VzW/o7J3GXt7xlfRTxHDL95T+Uc/fh36fmaOPY18vSiHX8qDXWUx8urNzfbLgPGv5zKuIjLWUr9T9mbGnuo2+M5o25/Qn2ltE/Y2Qopwr9Om4ePsm5/tB7rZMzlirWnIuf38sW87I+yfY62e6LNE88Z9+QzhwABAgQIECBA4MMFHJ8AAQIECBAgQIAAAQIECBDoCPzrtM005YVNXY5PqUe19fFZUz2ny8Xs9dehtEVcx1D9OZV6RCm+X3nxFeV3008RIzN+Gu+sZJ62vDPd3dPq9SNJ/Zz1aBePCaRlXT6WsT87PrcZ7Yh67al6Oy+e6/G952i7J6byZt89ec0hQIAAAQIECBAgQOAzBZyaAAECBAgQIECAAAECBMYE7rgAHku1x/a4QGv3HW11tP23Pj8z161rj42PC7exvh23f9zW47N166FjTh23zn/W+LX2UOfN+rP2LA8BAgQIECBAgAABAgQIbELAJggQIECAAAECBAgQmBT4mAvg+augHFGXfbv5Ee28ekbW2zHtc44bK9vx7fOSeWNjsr3N6Xm/Avme1uW9p6lzTNXr/PW4bI+2rNdltC+J6znDn1+DHjnqMeoECBAgQIAAAQIECBAgQIDA3gXsnwABAgQIECBAYF7gYy6ALxSnckUUUR7iaiijPH6/sqUtv7vrouS5/N7puu1Pvc2Tzzkwk7Rl9uf4tsz+dl4+Z38775bnzHGssidwrBNOnaZ3+mibmjPWF/OmojevHR9j6rZ4zqjbe/UcV5ftuOir2+JZHFTAsQgQIECAAAECBAgQIECAAIHjCzghAQIECBAgsFDgsy6Av1Hmr4TmR3ynWlBkrnZoXtaOle349nlsXra347fynB51+dq9vW/l155zfLV3C8T69e7a57rvnnqbr32+J6c5BAhsV8DOCBAgQIAAAQIECBAgQIAAgeMLOCEBAgQI3CLwkRfAtwAZu4ZAXMhlrJG/5JxIn1fkUZaRXgQIECBAgMBeBeybAAECBAgQIECAAAECBAgQOL6AExIgcLPABi6A86Yuypv3PzkhMmZMDrzqjBlXDSs9xDoZ9yyRc6O8Z/7cnMg7F3M56v46V93+2npc+rbx2h08e7Xada7+7LXn8rX7mRt/a//a+W/dj/EECBAgQIDAKwWsRYAAAQIECBAgQIAAAQIECBxfwAnvE/g3nMslyo1xLuOXxCX3on2VPVyNq6/orjpuf+ikumpqzzKcr/47ncroJk6n05D/zTkMZeRXDJ0/7bnrIaf6YaQ+Nz9y3BO5XFj8Vzx6EX1T62eOurx1fD23X6/9L5+38n5eyrLr4RL9ea9q/VIa//qcfYTrXNQr/X4mxnf21VPPuq7/5hh+PuN12/D9J/f1/XgpYtyl8v2lfY7maJuKGBNxb/6YKwgQIECAAAECBHYqYNsECBAgQIAAAQIECBAgQIDAhMBdPwE8dS1T902se+mKsZfK1Zdo/Y3T5XLpakDnYXnTqQytozxeVjiVr18xlNpvDDN/TqV/PNqeMnjRq563aEIzqJ5/b71JudHH+nQb3eLGtlWLZf3WLea8ubKXt54T/e1z21b3t/UY20Y9Jvra52gTBAgQIECAAAECBAjsV8DOCRAgQIAAAQIECBAgQGBO4K4L4Lmkz+yPn++7JV+Mz7hl3nbG5u6z3M7Olu0k912Xy2bePcrE5wtc3r64PL019WVimZRlqT71lXmzfGpyyQgQIECAAAECBAgQIEBgywL2RoAAAQIECBAgQIDAIoHNXwAvOkUZdHUdFPdWGaVvH688QV3eu/M6x731W9ceW+fWPI+Pr3fyeLZPzZDfQFEuMajVs75k3tIxmbMuv+b6SoAAAQIECBAgQIAAAQIECBxfwAkJECBAgAABAgSWC2zuArh3vZNts8cqd1XniDIw50RZHjfziv208bu5tieff0csr+Xce8pcJTA7cfkl2TmmLtu1oi/bol5yRfGKiKUiXrFWtUaeti6r7u1WLxsuYJdvoFKO7PQyrPTVZXn8ftWtdf27++GizlnXH04swX4F7JwAAQIECBAgQIAAAQIECBA4voATEiBAgAABAjcKbO4COPYfVztRXiLuoiIuD8u+xPyMZTNeOyr3FmV/5ejJ6I9YvzXQT+Wq9zqG0vIbw8if2Hvdlc+n0hhRigO/4rQZ+zlmvC9t9HefZ4vy3hH9eUtbY+WMpXOMI0DgeAJORIAAAQIECBAgQIAAAQIECBxfwAkJECBA4B6BTV4AxzXUPYfJOTE/I9uUWxLIdyfKLe3rOXuJU2U8J6MsfYFQ7vdoJUCAAIGDCzgeAQIECBAgQIAAAQIECBAgcHwBJyRA4G6BlS6A86fz5sq/+44rnYy/vfMtObcup2e1e5wefUtvZJ4fH6My5kf/HZFz2/LvyNta2nxLnpesEO9MO24sdzvu73Nv5t9Rr2uJ07XxutUfWekeyXbOI+vXc9u8+VyPqZXrdnUCtwjkZ2vN8pb9GEuAAGfcacwAABAASURBVAECSwSMIUCAAAECBAgQIECAAAECBI4v4ISPCax0AVw2dSr/oD4VZcjldS7jSpzrGM5DPpfqcInL4JkvJdWfsdk2Vl5SZmd5OJeLpTpK0+TrVMaPxOlU+jqTozXjqzvW/6p9fc3eKL9apr/G/DqmRy/vrXNW9fJelTeovC9V21XSdt/tcwyu5/bqMWY+TqfTcDp1YihtJeYzrDviaxfjX9ddfT77z84uhsNQiu8oPfEw/P1zKk0Z5UNQnuL9K8XPK3uj/Gm8sRI566int3njeSzqeeoEegL15+zZ9d562ggQIECAAIEHBEwlQIAAAQIECBAgQIAAAQIEFgisdwG8YPF6SF7f9Np6fV/jfr9Ojcm+sfI3S9R6o6L9OTGffX7Ec3ZyX5Z2d3+z1COit32ONrFXgfrdzPr1WbK1Lq9HPPbU5q2fx+qPrWg2AQIECBAgQIAAAQJbELAHAgQIECBAgAABAgQIEFgqsJkL4KsNxw9hXTXc+BDzM26cavi0QLJmOT165V7p3yCQ73yWb9jCz5Jx4fvzoEKAAAECBAgQIECAAAECRxVwLgIECBAgQIAAAQIEbhLY3AVwXOlk3HSS78E5ty6/uxYXebUV5eJJBx8YFhGXYz6Ce0ngy/4E4t1v452nOA3DkB/EwR8CBAgQIECAAAECBAgQIEDgoAKORYAAAQIECBAgcLvAehfA9f+Obq9++15fO+POu6X2iiyeX7vxFVcrJpe3sizx+LlKsp8LvF69LOL1YoH6fegtHe96L3pjH22r99KrP5rf/J0L2D4BAgQIECBAgAABAgQIECBwfAEnJECAAAECBO4UWOkCuHdh02u7c9cbn1ZfkW18q3dtL85318SfSb3PQq/tZ4LK6gK3+McnIGONjfX20mtbY205CRDYvoAdEiBAgAABAgQIECBAgAABAscXcEICBAgQeERgpQvgR7a0/7n1VdX+T+MEBAgQIECAAIGNCNgGAQIECBAgQIAAAQIECBAgcHwBJyRA4GGBOy+A86f/5sqH99dNcB6W/dedvHJjffmb9ZWXXDV9vsP3L5IZHinvX93MpQJL3p+luW4Zt2TduTG3rGcsgVcKzH12o/+V+7EWAQIE9i1g9wQIECBAgAABAgQIECBAgMDxBZzwOQJ3XgCXxU/lH66nogxZ9TW1dvQ9ung5Xrlnns9yLgNLnOsoE3+uqOv2pj6U5zau8pT+eG7H3PQ8f4LpEXmLHeX3yKheiMvRv5tmihh4b8ylLnmLU20SZuk/M3vz3XGW+mx1/dL31BMUy/LZHS6RibMtn6O8fAJKJcpSPPzKNe4pH15cAgIrC0x9rldeWnoCBAgQIHAcASchQIAAAQIECBAgQIAAAQIEbhC4/wL4hkWeP3TdjHGtlbF0panx2deWvdztmHjujXtXW+wnItbPMupiHYH3GeelVXuu2FEb7RjPBAgQIECAAAECBAgQeJaAPAQIECBAgAABAgQIECBwq8AOL4DHLqZuPfqK43OLUa64TC91LFlHb8zu2yYOEGef6NZFgAABAgQIECBAgAABAgQI7EXAPgkQIECAAAECBAgQuEtg5AI4rtHm4q71HphU7Sd+APGBTF+/4rbKd/mVt73n+UXaWfWM2GZE3Rb1ds7Yc4xdGpnjMj4Wzbg0HO1Lnva3/P2Vz6Xttt9P3cEpOUY/E3VfZ+qTm+rV2vqTl9pNOhslcGyB9jt97PnYCk5HgAABAgQIECBAgAABAgQIECBAgAABAvcLjFwAl4RxiTYapf/yb9LllvE8EmXI01+5n5/LuWqFdj9VV7eaucbK7qROYzn+0IvO0Kum3py67Wrwwocy//J2lOHBUYrHX5GoF49nfjBDZ1PlvTxHlM9H9D62QGT4G3nRXPc8ts7M7PKe3vX5mkmrm8BOBT5k2/XfML36hzA4JgECBAgQIECAAAECBAh8qoBzEyBAgAABAg8KjF8AzyYeu5mq22eT3DXgVC746lW+6qdyT3YddyU/wKS4LnjWMU4l0ViUrk2+nnn+3gEjf0avXxsBAgQIrCEgJwECBAgQIECAAAECBAgQIHB8ASckQIAAgWcIPHAB/Izl780RV5L3zj3+PDqveY8fcnaD/Jo3ySoECBAgcAwBpyBAgAABAgQIECBAgAABAgSOL+CEBAg8TeCBC+C8wYqy3U+0LYl23pLnuHbLWDL+75glO4tf9TsMOfJvjq22pEyUW93jbfvK96Atv7Jk69dT/TV7oqzbox5tcxHjxiN8M8ZH6XmPwNx7m/1ju8v+uXJsvnYCSwXGPmNz8+t5c2P1EyBAYP8CTkCAAAECBAgQIECAAAECBAgcX8AJnyswfgF8Ltdb8W/MY+uV7uE0MSD6pmIs71R7vadY+vJcNhLl1LxuX5nXbf9ujO7Y/7ks1MS5PGf83BGXYVf17zSjRTu+fR6dONGROWLIdz33GeVQ9h0R9SURY4dTgZiKWGv1+D7MD/DvgqfTqWzxO4ZSlvj3HacyrD7n5TzfBsP5v3K/34/LnLJWrDqUXG2cLm3DY39OZXqJ+H80mIoyqv8qc5+xjX7yrbXmYXvl2F7j3ZuKsXnZPjU3+nKccrsCt3xe3nmK+DzVsXQvMWfpWOMIECBAgMBuBWycAAECBAgQIECAAAECBAgQuEPgX39O/Q/n/RGvb409ZcTqWa/LaF8S98z5zVvPnqr/zriuTc2p+65nTT/lvHpUtmWZffk8V+b4PZV5ptxzPkeZbcvKmPE3TuXWNWNZHqMeEziV6XNRhngRuBKY+sxcDfRAgAABAgQIECCwWQEbI0CAAAECBAgQIECAAIF7BToXwPFTRXXcm3rFeXf9xG/upz5b1LO9KaProXWafE97vGysZKvL8li/oqt+vqpHZxtXA7b7cPPO4hLo5kn7mJBv4T52e+cu73n/HoV5dP6dRzWNAAECBAgQIECAAAECBH4F1AgQIECAAAECBAgQeEigugDOi49Sxq8+vkQ/dxkxLIn+7Edb41Io45Zc1Y7jbJcTTM3PNaKcGndPX7WXyz7Gnuvc1ZjYf0Y9pNRjtxnlsXotm19NOFC1Onvx/vqVy0Op9eNAB9/xUfJTHOXXMaa/1u/x9Mh+763z6/Fj9f5KWl8h0L4n7ZrxuYpo2z0TIECAAAECBAgQIECAwLsFrE+AAAECBAgQIPC4QHUBXJL9XCrO/eN5GZuv+Df0XsRPz05Fzn9lOXW+y5HLQXLPa+8r9zJW9tbPsT9XlzHosvFSibIUU69H50/lflJfnGIs5pco798QkSMnMsWwU/kyFjk1U727zP1k+e79rLJ+eT8u71+U9yyQOFm2OU7lOyfj9/L/d1TOy/K356sW+4r4evrNkOPrMsconyRwR5r6/Yh6pqjfw2xTEiBAgAABAgQIECBAgAABAhsQsAUCBAgQIEDgSQLXF8A/SeMfyzN+Gm+oxD+wL4kbUj5xaF4BfZXD95XTqZTXMWz2T7w335s7lTIudkux/PXo/OUr3TMydtfGfJ4LRBmWZalOvnLceBk9kyle3Bn7qePFy6+8XH2yrN+7ZHx62rmZ8+u7/ly+28/tkJ/nXs/v/KHMHfzZqUD9Pu70CB+5bYcmQIAAAQIECBAgQIAAAQIEji/ghAQIECDwTIGRC+BnLrHlXHEZsOX9je1tr/seO891e5yujesRS54iw5JxxnQF4g40ott59EafnaO/w7/n817/WqgR2KiAbREgQIAAAQIECBAgQIAAAQLHF3BCAgSeLlAugOOWJ+Oe/Dn3nWW777G91OPiH/4z6va2Pparbn/GnDbH2HPuOcqxMdle7zHq2T5dxsiM6ZHP741TjcX0arnjKH9HxlMbX71161fL79e6b6r+O+O6NjWn7rue9dlPtcu99WcI1p++R/LVZ3gkj7nPEajfj6w/J7MsBAgQILCegMwECBAgQIAAAQIECBAgQIDA8QWccB2Bf0P8+uBL1AvcegmS/6BelZec5Xntst52Xf+z7lXn70PZ4nCO8/42/dZK5588Tdvv4Ova5LwytKS5rBtr96IM+fO6jPtubed/N/8pfvZR91TnzTx1d9RjSInzMPLfubTPxFD6l8a5jP2J3pp1/3f9kjv2+hOXw5SnLIfhdDr1Yyjtw3D5GrU/cRqG0jkMZS/9KF2Tr9zDWPk1+VQWWRTlHEMTp9PpK8kaXyN1xBq5R3PWVjmobpuq5/go241fP8dTRoz+jWj9fRqGeM4Ymj/R3jT9eYz9/mnU8DaBeD968bYNWZgAAQIECBAYF9BDgAABAgQIECBAgAABAgQIPCDw7+/cuNho43pU2zv2fD3rkadnzq13G3nb52h7RdTrjtXrfdRjor1+znq0z0WOjTLGRpkRz8sjZ42VyzMNP1dtw8Sfdp2Jobp2L5AXdbcepP6UxNzr5/op6zFq+PkERutQ/kTZRmm+vOr2S4MvBAgQIECAAAECBAg8TUAiAgQIECBAgAABAgQIEHhUoHMB/GjKncy/3C/FRc5O9ltvM34SuH6u6ueh/a/q3Ev18t6UzWYZZXn0IvAagam/F+LDWMdrdmQVAgQIECBAgAABAgQIfISAQxIgQIAAAQIECBAg8BSBz70A/vMTf0/xfFKS+oKprfeXyGvfy68r7v7a5/68d7S2J6qf6/3ENVwddd/76/Wue/X37/AoO3j+OXrvV7aNrZb9dTk2Vvv+BfJvnv2fxAkIECBAgAABAgQIECCwFwH7JECAAAECBAgQeJ7AcS+A46dkp+J5hv1MU2tHX3/Wb+vPJW65cOrVf0f+1sq4c8T3TwFfLoMv9a/a78AFtbJsmfo1sVdfkGJySN6vjJWTk8c7662Oj1rSM7axaM/59Wp1Pftj7FjkGOV7BOr3q1fv7ao3Ltp6Y7U9SeCFaerv1RcuaykCBAgQIECAAAECBAgQIECAAAECBAgQIPBkgYNeANf/kD9Vf7LmT7qpNeu+nwlPrcRPA//e3N6eut7hVP32zK+Z8fiV3NSps2/uLDluqpzLoX+bAvEJy9jmDu3qVoHe9+mtOYx/voCMBAgQIECAAAECBAgQIECAwPEFnJAAAQIE1hA46AXwGlT7yXna9K+33o+jnRIg8OkCp08HcH4C7xOwMgECBAgQIECAAAECBAgQIHB8ASckQGA1gQNcAOdP4q1VrmE/vdf4Cd7pEV8/39vb2alc/mYMpf4Vwy7/pEG7+WyPsu27/Tmy3BNzK9U558Y+u79ee6r+7HWPlK/ndqTzOQsBAgQIENiugJ0RIECAAAECBAgQIECAAAECxxdwwnUF9n8BfCpAp3JZs0qU3Gu9Jvebi14OVx56ZWluX+cyrlC0zZt8jn1GjG2uHOVyfz3T/3VZfv31cj1+Lm1NDOX5T1zyx0ZuicukBV8i54JhqwyJtadilUV3lDQ+YHPbrf3qsTF3adTz1LcpEO/l2M7iMzDWp50AAQIECBBYQUBKAgQIECBAgAABAgQIECBA4AmyljxbAAAQAElEQVQCG78AfsIJd5siLiXm4vdwp3JbGjGUcvj+cyplHeVxE6/c0xqbqXNnPcs11pNzjwL5iYjy1v3HnFvj1jWMf51A/V6+blUrESBAgAABAgQI9AS0ESBAgAABAgQIECBAgMCzBFwAP0vySXmO/vNmcb6MSbIYFDE5aOudcbm09T0eeX89//hQ1XHk8zsbAQIECBAgQIAAAQIEdiJgmwQIECBAgAABAgQIPFXABfBTOTNZfcE0Vs+xX2WO+nq65+tXhtNwvvwMcO/qK7OeS2VJlGFPe+V6l4SxuYxLQ//LgiH9iZtozd1H+ewNpeZU+ew1X5/vsRXDPSMy9ayiXRAgQIAAAQIECBAgQIAAAQLvFLA2AQIECBAgQIDA8wVcAD/f9Cvj3P/G7+U+qlxQXf53e7/LcnV7/omvND9fz6VWR3n888o1yyXw5X8H96f8M/K3oSxdlhz+xLDCn7LW5bgl9Z+j1A1RL2MmXzFmKiYnj3fWKXuj6v6s/44rB/yB/G1dp5ar98pcsd5PW88xRyrrM/bO1bOKtt5YbW8WsDwBAgQIECBAgAABAgQIECBwfAEnJECAAAECBFYScAG8Eux82vqy6rp+HrlEvB41tcK5dGaU6sZeubMo660tPV87buy5zn1Lvd1XOzf6M377erv47X19rbeftu31u1pvxfZs8Ty2Wr57UY6N0U6AwPsErEyAAAECBAgQIECAAAECBAgcX8AJCRAgQGBNARfAa+remXvq6urOlJuaFufLGN1Y3M1FjA54X0fuPcr37cLKBAh8toC/gT77/T/w6R2NAAECBAgQIECAAAECBAgQOL6AExIgsLqAC+CHieOWshdziXtzzsNp+I3rX+N8Lgnnogx5ymtuney/fbG4smjj9iyPzcjdR3lrpnbv8TydI1a5N6Yz660FlhjX47dcX3KWGLPlM+xlb+E4FVs9R/zNk7HVPdoXAQIEbhcwgwABAgQIECBAgAABAgQIEDi+gBO+RuDf+b/zMBWv2caOV7n8G3y5QDjVseA8vXnl8nf00vcqf71W1us1L8lLQ5SlmHqV6d1l59abyjnWl2vV/b226I+tR0R9jYjcEZ3c0RzR6bqxKQ93Tzm3VOxwKubmP6n/XP7+mIgnrbIwTe2cU7Itn6Os3eJ5i5H7Hiu3uOe97mkvxnv43O71M2DfBAgQILABAVsgQIAAAQIECBAgQIAAAQIEniiw0Z8AfuIJd5Iq/2m/3m62ZVn3jddzdF1ej657purXsx57ynV6Wab6euPXbNvSXsbPmbucK8czPLNnbBfPXOP2XHmp187s7bYd45nA1gR8brf2jtgPAQIECBAg8EwBuQgQIECAAAECBAgQIEDg2QIugJ8t+uZ8ee1Vl2/e0t/l5zb3d8YNLXXyrN8w/SlDc90on5JQEgIECBAgQIAAAQIECBAgcDwBJyJAgAABAgQIECBAYBUBF8CrsN6ftP45r1uyxFVjxC1zHhsbq83F3xXq82X976i5vNlfz8y2Uta/vroesmq9rPvnd2k/smAv361tj6z/vrn7X3np+7T/kzrBqwR6n6lXrW0dAgQIECBAgAABAgQIrCMgKwECBAgQIECAwHoCLoDXs31L5vqaIDeQbfm8qDyX69nRKBlK91BftLb1MuShV5uvfe4lzzE/F7ExKE8fZTx/RzxGfD8+p4iEEW22C1ZpXFqWoZdX5Lo3Lgl8eZvA3Ps2t7G5z8rc/N322/iowNhnanSCDgIECBAgQIAAAQIECBAgsFUB+yJAgAABAgRWFnABvDLwO9LHNcFj685dPkX/YyusO7sSiK3GxXC14KWpPEdZipVfsco9sfK2pN+wwNLPy4aPYGsvEKj+nnvBaq9ZwioECBAgQIAAAQIECBAgQIDA8QWckAABAgReIeAC+BXKL14jro9evKTlbhWIu5uIW+cZvyEB32kbejNshQCBvQvYPwECBAgQIECAAAECBAgQIHB8ASckQOBlAi6AX0b9moXiSipj2YpxC3lPzGWvc7Zj676xejun99zO7Y15d1u7x6XPj+67XufRXOb/Fcjvsij/9s631O/PXH0+mxEECBAgQGDPAvZOgAABAgQIECBAgAABAgQIHF/ACV8r8O/07zRMxWu3Y7WXC5zKivErkm+KMmfulXnHxk2uVyZd7sRKkvNIlCGX10+ey9P3lzLnuzZknnxuy3MZcGecY16br/tc1vjaSOn9rn/v+zz8V3raOJe2rygTHnjFWg9Mj6lxxqmIMR8T8bnKmDt0jJsbE+/PXMzl0E+AAAECBAgQ2LWAzRMgQIAAAQIECBAgQIAAAQIrCGzsJ4BXOOGHpIzrpoj6uPFcR923/Xq987F67xT12Ohvn6PtORGZn5NJlu0LxLvdxtiu63FjY7QTIECAAAECBAgQ+HQB5ydAgAABAgQIECBAgACBtQQ2eAHc+4m4tY4v76YEFm2m/XwsmvShg+Iisj166xfP9Zh4bqPuV58WeLddu379PL1zvQQIECBAgAABAgQIEHiZgIUIECBAgAABAgQIEFhVYKUL4PrSYapen21sXD1GfU4grvwy5sbuq7/6fHz/+uQhDto5RDVymKp3ph6oKXAy4lhjEtEXMdcfY75ibGTb/jV6+ddtj2xPF8/1juO5jbp/7Xq79pLntfckPwECBAgQIECAAAECBAgQ+CughQABAgQIECBAYH2BlS6AY+NzFxAxpo12TvTXbfEsDiEw9r/tm+29Q+bF759r3d7g77a8A23L7+5jFfUheyerv5eiHmOiHIuhSNd9Mf476qV69e9hxypqi7qep6zb6nr2r13Wa87V197LzflNIECAAAECBAgQIECAAAECBI4v4IQECBAgQIDAiwRWvAB+5ARxeVHPb5/rPvX9CfRuDHttYyeLz0PG2JhPa7/Vr/YJy1ue67GfXG/d0iLaM7LtlWWuXZevXN9aBG4VMJ4AAQIECBAgQIAAAQIECBA4voATEiBAgMArBTZ6AfxKAmsRIHAtEJfJ1y2e9igQ72PGHvdvzwQIfISAQxIgQIAAAQIECBAgQIAAAQLHF3BCAgReLjByAVz/5NhU/ZH99vI+ks/cbQr03ud727Zxwnr329hRu4vYYbZFPSPbpsq8MIyyHpc56rLu/9T6OzzqNet6/R7E+9dG3T9Vr3NO1ady6CNAgAABAvMCRhAgQIAAAQIECBAgQIAAAQLHF3DC9wiMXADHZqb+4T/6YsxUxOXDVH/0RZ6MeM74nXv+7zyc/xtKRPk3coZyowLxVp7Ke/xw1Oe7JC0NpTzPRRlWlh/aKM0PvcqyQ4nyiSypO1/PZcGZOEf/Q5vIyWUjWf0pyzfNEFH2UXb403ypxPixuAwY+ZK5SllekfZUELpxKq0lRhIdrDkw6iOdykNGqa7yijXrqBeJtevnrEd7RraNlXXuXn1snnYCBAgQIECAwCIBgwgQIECAAAECBAgQIECAAIEVBSYugB9ZNS8ZolySpx4TczKiPetRxrP4bIH4HEzH6c+l5FBa/sZwiD+ncoqMUp195dip8jdJjPp9+qpFW8TXk6/XAiHTxvWIdZ/qteuV6vas1/3qBAgQIECAAAECBF4lYB0CBAgQIECAAAECBAgQWFugcwGcP+1179I5P8t788S8uKiI8pbIdevylvnGvlzgpQvWn4usv3QDu14sxaLc9UE+YvPx92fGRxzYIQkQIECAAAECBAgQ2LqA/REgQIAAAQIECBAg8BKB6gI4rnQy7lk759blPXlyTl5cRJltU2W9bl2fmqNvjwL1uztVvz5bNbL+ddTXg76fqrHxe45H43v4LouxM/YPk6MvvfEtmXFpeOyL2WsI5BtUl7lOvptTZY5VEiBAgAABAgQIECBAgACB5wjIQoAAAQIECBAg8DqB6gI4Fm0vBKKtjt5lQt3fzs/nesxUfS7/1Nzoy/WybNviWRxKoP7I1PXeIfPi9+dCNwblZyXKeP6OHDtWxvCp+E7z6uJ3S6dyyq8Y/vwC7OH7z+/ooYz+je/udt6p5Iso7fXMHK18pUD9Ye/V5/ZSv4NtPef28mZbjnm4lIAAAQIECBAgQIAAAQIECBA4voATEiBAgAABAi8WaC6Ac/W4EMh6lvkP/3WZfW0Z8zPavrHnOm/Wx8bOtcfa9Zj2ue5T/zyB6vNw+ahVzwswLlPKuLmyDHnL63y5oC2XtaUcRmOY+TN+ut/8Myl0ryQw/t4MV+/38MCfJWs8kN5UAhcBXwgQIECAAAECBAgQIECAAIHjCzghAQIECLxDYOQC+B1badY8l+eIUngRILBcoL66Wz5r+ci18y/fiZEECBAgsFsBGydAgAABAgQIECBAgAABAgSOL+CEBAi8TaBcAMcta8bUPnLMVDk1/5l9Y3tYusbY/LZ9aT7j3ifQvmdTz+/b5XorX5/36+d+z0Nd3rf2uUz7G3XevAguA298/c37++un674b0x5yeO0xVm8PPjaubm/neCZAgAABAq8TsBIBAgQIECBAgAABAgQIECBwfAEnfK/Av/P5v+ErzqXMKNcx56zXZY7tlfW4mJ9Rt3fq/5W2/8rYSxn17/hef5TnVC4zIoZSXqIemVdTdVn3Rz3njZUxprOvdp9vfv7a5fu+nmfO/5qddd7D+GxcRb2T+Fx8P1+mVs/fzcO5tE1Fjnu0vKxfkoyVpWvyVb5Php/v4e/vy6GUGaX//B1DKX+jZB1b82dc+cYcqkHZfmkr88src/fK37VKju+5v+PKHtt9Xz2XvwfKnN/xr3+e3v/XfgrBA6/yGStX9cNVDJ0/xe9i3is7wy9NvbHZdhlQvvTWz7bS7UWAAAECBAgQeL6AjAQIECBAgAABAgQIECBAgMALBP79XSMvAKL82zvfEvPaGJsV7fXYeH406nxt/dHc5m9BoH1Xx577e61Hx4j2uW2r+9t6jL0/2my956XZc25v/N++bJkqrzPlyOvWr6fsa8uv3uuv7ZgtP1/v/Oup3u9Xy71f60xt/d6ct8xr1+w935LPWAIECBAgQIAAAQJzAvoJECBAgAABAgQIECBA4FUCnQvgVy2913Xyp+jqsj5L3Z71W/rrsQevO946Avmxi3KNFSJvxs35755480prTMjdR7lGfjkJECBAgAABAgQIECBwSAGHIkCAAAECBAgQIEDgpQIbvQCO65W5mHN6dH6bv8pX/2rhn2GP9v8kWlCp1hr91bAxZkEqQ3YtEO9yHfVh8mc667avej1jrP41sv2aOev/LeBh9DNYz67X+Wrf09fc/WXPvwiXx/u+ZMZeeV/G583q7emetuftSCYCBAgQIECAAAECBAgQ2K+AnRMgQIAAAQIECLxe4P4L4Kn7gKec43uB+rL1p14WuHTXNzF1vfRfXpdBpdaWpenyque09cuA6y+5/s+FV3RXuR/tj3RL489a1T4u+1uayLhdC7Qf23yePVT7eamfc3Ima8vsr+e09RxTl3Nj6nXqTTGxrQAAEABJREFUeRupl+1d/mehy3bqk5THO191lqzfmerPtLLZq/9t4fb5z4SmIfdzb9mk+/uohQABAgQIECBAgAABAgQIEDi+gBMSIECAAAECbxK4/wK4bLi9Uojn0nz3K+bXMZ2oHtmrT88eRi9HhupPXn5UTZdqtF8qw1ea8hxbGPJPec5qtF8ua7Mhyk5/NAsCmxG4fHDLbsbK0nXvK74f/sztrfNn0CYa4rs3YxMb+rOJnmWv7c9EDQReJGAZAgQIECBAgAABAgQIECBA4PgCTkiAAAEC7xR46AL4JRt/y01LLhrlGqeMy5g18spJgMCrBHwXv0raOgQIHErAYQgQIECAAAECBAgQIECAAIHjCzghAQJvF3joAjiuR9t45onigiWin7NeuT/ittaxfGPtt2X/HR0nyvhtva7Va47Vr2d4eqXA2HvStr9yT2NrtXvK57Hx2Z7josy2W8qY18Yt86fGtnnHnqdyjPf1srWj8zs4yrbPcwjUivEs1hGoncfq66wsKwECBO4RMIcAAQIECBAgQIAAAQIECBA4voATbkPg/gvguPkYi6ecLZJXidp/2750ReOl8qQvnXyxjfiVtVH+rHL18NP6W6n6I+W5PP/E96i2/bv5p7isWQZ1yzKqdA2R8+t3UJeGssZVvTR5rSfQfV/Km5Ltz1r5XHI2cS7PGUPp7sbV+u2gq86Jh5g31h2ft7G+bI/5GdlWysvntpQ/ryW5fgZ/VzLvWPk9bK44lbWbOJ1Ow+nUiaG0lfhX4qt2msu+4/4421zMHS/em7kx+h8XCOexeDy7DAQIECBA4EkC0hAgQIAAAQIECBAgQIAAAQIvFPj3wrWqpa6rec3w25otUQ7luqUfwyp/6n9I7y0Qe8pY0p9j6zLm1c9Zj/alkXOmyqW5jNuTwNQ7Xvetd6ZHVmnnts/r7foZmfe123tPXJ9yrn7vGuYRIECAAAECBAh8joCTEiBAgAABAgQIECBAgMCrBd53AZz3rH9OnB1Z/hnQNOS4KJuuux+fkCtS/PlJx+8NjbV/d69bXDZWlqjL8vjKl7V2IhCXf+1W689N1Nt+z8cWiPe8jqnT9j4/U+P1ESBAgAABAgQIECBwOAEHIkCAAAECBAgQIEDgLQLvuwAux43rgYhSLa/fS4XzkP8NpTYeZdL363fu7+jvrtHinjmjyTodcbKMujva8rm3h2zLMc8qM29b9vK3Y8aee3OP0DZ23rr9COecOkN8TjNiXH32rEf77fHuGbn7KG/dS8zJuHXu68bnDh8t6x33ctX9bT0/O1G2fZ4JECBAgAABAgQIECBA4BMEnJEAAQIECBAgQOB9AuMXwL1/78+2e/abc7Ps5sjOUub/luqlLIPjHqGO0vR72VvGX10VXzoXfKnn1cNjofp5Qf2SqsyLn+6NmJtyOVeZ1C3L5NI1RJ6xKENuf12SlmlZluqQ9SjjOSOepyLHHbTsvi/F49Jezlyqw9h7E+1lyP5e5fP78wvXe7u/HLp0tGVpevmr3muvPrOhnDIzrNe9hdP39nXd1u7y1ufrbF9PYzm+eoefz07gDmN/tBMgQIAAAQIECBAgQIAAAQLHF3BCAgQIECBA4M0C4xfAZWPxz/htlOa7X8tz1RcNc8vl2LlxS/vrXS6dE+PqeVmP9nsjc0yV9+YOs3pu+1z3qfcFpt6X7OvP3GZr7rkuR3Z6uQQvn5koR4as21zvcaq+7i6KwLoLbDZ7nDwjN9l7H7JPuR+BfF/r8pm7l4sAAQIECBAgQIAAAQIECBA4voATEiBAgMAWBCYvgFfdYP778sOL5MXDw4kkIECAwGKB+Jtn8eBDDiRwyLd1yP/jHOUxT+hUbxKwLAECBAgQIECAAAECBAgQIHB8ASckQGAzApMXwPHPv208f+f1CrdmjwuIOmL+I/li/r1Rr5v1e3PNzcv8t5ZzeT+xf8xwzqKe146t+6bq7bx3Pk/tM/ues7/MNleOrzY3M/vHMzza0/6t82i+7c1Pw7qsd3l8gfq0x6+Pvc/HP7kTEiDwGgGrECBAgAABAgQIECBAgAABAscXcMJtCYxfANf/vt/WbzlD/rtyOydzXtpj0KXy/aV0njNKU3S3UZrHXzG47i25hoy6/Yn1S/qybvxa3Ii51GXo1Q9a1c/V3NO/09CPobQP5U89capehv68TqXWRmm6erX97fPX4P7eTmVvX/E1asNfT2Vv8X5dRWmbe+W8sXFX+cr70j6PzXtre9nnz4cyN5Jt+VzKn+/NQCjP97xi6lTM5sx9jZWzCe4eENu+e/LLJsYu743cZG2bbVFG3igz2udsH4bz+Twd/5X+ifjNpLa+QLzf669iBQIECBD4OAEHJkCAAAECBAgQIECAAAECBN4gMH4B/MTNxPVAxDAsSXoqV7VtDKXtbwyL/pzKqDZK0+qv+Mf0jP5i7a7iuT/yma2xyljkOmP9bXuOVx5PYOyz234G4vl4px87UZw2Y2zM+9tzh4+UY6eoc8aY9jnabos6Q12/LYvRzxHI7/son5NRFgIECBAgQOCTBZydAAECBAgQIECAAAECBN4l8JIL4PccLq8S3rP61421f0S/0j/SQ7y18ZOwf8506fjT+ryGzF+Xv9nr1qz/9j5ey5x1+XhWGfYpEH/H3rnz/ADdOd20NQXizcn8Uc/INiUBAgQIECBAgACBBQKGECBAgAABAgQIECDwVoG3XADnPyc/Wi6Xa1daPvNVI3OHv+tly1j5O1LtHQJx+ZUR61fvUzRH02RU439+7XLbVieo+upfJ/09JHsvj7F+xqXh8S+35M+xbZnP87vJkVPleJapWdE3jHpHbx3ja2y7pz7DVP2RU+QHLMr78sTMiPtmm3W/wNhnYizj2Pi59rF82gkQIECAAAECBAgQOLqA8xEgQIAAAQIECLxf4C0XwJdjx7/8PxKXJO0/QF8ay5dIXIruRU+0byPq3V92FNuOiIco46Jv8gyXQWX0PWWZ5rVc4PJmFef4qd+I3sx4vyJ+3rNq0NX80l5SDTF2LMqQP68ce5X/krgMLWXJGVsrtcuI0nh5tc+Xxnu+3JK/jP36KfiyUK+emxorLycY7SxJ49VL/N32XYzuYTJ/rBv59xxxhqmYO9ss4FyC6/7zcH3vft3r6eUC7Wej3kC89/HcjrnlOeYLAgQIECBAgAABAgQIEPhAAUcmQIAAAQIENiLwvgvgpwHkP0pnwvjH64h83k4Zu6rjsrM/DZfWBV/qiffWFyxjyLdAz/i7608Rn8m2sZ3f9t/yXOW/pC3PUX6nKE/ftVJEe0SpPuv1rPyxramY3u/UzOybzqB3TCD95sqx+f32Nlt/lNb3CtTvUuwkvtsjov5ImEuAAAECBAgQIECAAAECBAgcX8AJCRAgQGBLAge4AN4S5x17iX9bj7hjqikECBAgQGA9gbwQXm8FmT9AwBEJECBAgAABAgQIECBAgACB4ws4IQECmxN4yQVw3G/WsTmFVTf0e/LzUP/36KK/ea9/t+oa7Y/u9Qjzl7g+85y99b7yj/d89T/ra73Os3I+I0+9r1592ffDM3ayhRw9gWib21uMWRpzue7vn9rB/VnN/BUYE/4dMV7Ly98sx0f+7anX/durhQCBzxFwUgIECBAgQIAAAQIECBAgQOD4Ak64TYH1L4Dz347b8lGPzDf8VO7KeD6XS9mJuCtpPemyvfKP4ac6yoBL+zCc/p2+4lTKTgyTf0rOcqm87MLr3rGTG/iczlM5av0elsfL66ft8vT9JQZ/Vy/s1fN383AubaNRBpXu4Sd3SRLPpfnrFQ9tfPXE10tPmTLUER33xCVZmRhlKeJVVX8/etFRx/fap/L92Y3yWR8mo/zVdCoxnErWTnw3nU6n4XTqRH/WcLq0n0oZMZG/jNvP6xv75w1fuvN2Xu95aa6RcZmy0x1d5Y0YJmN475+5//sw1//e3efqIV1Htq9dxpprryE/AQIECGxYwNYIECBAgAABAgQIECBAgACBNwrEDcgLll9riVNJXEd59CLwEoG43IhoF2s/j+1zjK/bxuoxrhdj46N9+LlLG8qfaKmjND386uXLtkyez1Fm221lzFwSt2W9Hr12/uvVPvkppT/ZwNkJECBAgAABAp8l4LQECBAgQIAAAQIECBAg8G6BnV8Av5tvYv24G4yYGHLMrjh0E0c86EFvtep3bgtvW+xnC/uwBwIEbhWIvyRvnWM8AQIECBAgQIDA7gUcgAABAgQIECBAgACBTQisdAEc1zZLYhMGNvEUgbH3+ynJJVlZIN+9yzJxb5NxaXjsy+2zczePlLevasZSgaXvy9J8xh1PIP8CifJ4p3MiAgQIECBAgAABAgT6AloJECBAgAABAgS2I7DSBXAccO6SIMYcKNrjHuhoy4/SQ6jblmf6+JGj//vA5ULl0leEatq2Xrpvfo2kvjnPxIR6m71hv/117TzEf7//g8Ol7/wdpeeq/fKcmcuBhlNp6cXvrBytvEWg+BfZX8X2+SeXyscIfH2/DeV7bvCHAAECBAgQIECAAAECBD5NwHkJECBAgACBjQmseAG8sZO+YDv1P39H/QVLbnSJuAyqt9Y+133qfwXi0zMep3LB8hVDqY3HcOefeLcy7kwxOS1yTw246j+VkRGlyFc8ZmTb3zJHfJXnIvU3/s7SQoDAPQJf32dD+T77jWEYBkGAAAECBAgQIECAAAECBAgcX8AJCRAgQGCLAi6A135XzmWBiFJ4EdiDQH2Vs8Z+I/8aeeUkQIAAgQ0J2AoBAgQIECBAgAABAgQIECBwfAEnJEBgswIjF8BxY/lozJ25zt+Orfum6u28pc9TOeu+pfmOPK72mKsf2eEzzhaXs2088+R17q+8Y5+pr977v9Z5789iZu1Y1+dkbhk7l0s/AQIECOxNwH4JECBAgAABAgQIECBAgACB4ws44bYFRi6AY9P1P+BP1M+l70+U+aV5mI0YUMZ2X9E3Ed9d5//Ow58o+znPxn/D+fxfWfk70Z/Nlq54jXW37TG2F3nj1esrbefZfZbzrTHm4jYMQXAdvfW+rM5l4HjU80re7z2XI5ZXIJRig68/n52LSznLwnKDR7p/S/mZrjNk21hZj+3Vy+dgKHGuo3yvFeHqa/l8Db9RPj3lVUaUOWVQqfcSf7ddxpTNVeXvWpGz5PlJUsa19TLvd3wZ++Ln71NsvGjdlm73PJz+le/9kYi+0+k0nE7jsXSltcadTuN7O53m+9ba17bynra1HbshQIAAgXcLWJ8AAQIECBAgQIAAAQIECBDYgMDEBfDy3cU///6N03AaIobhNAzdGB7808v7YMru9N46vbbu5M029k6QbY9sOnNEGXmizIhnsUWBqXco+8bKJefJuXNj63FZz3Jubva34/O5V8acXvsr2mJtQWDfAvV3yr5PYvcECBAgQIDAMwTkIECAAAECBAgQIECAAIGtCHQugM9lbxGlmHrFkIjRMdEZcS0Q6usAABAASURBVD0gWjKue/JpujdHrV7euY2cFuXqe9z6AnftL+TauCuRSfcK1Pz35piaF/mn+p/WF5dTbbJYfCzasZ5fL9B7b16/CysSIECAAAECBAgQIHCjgOEECBAgQIAAAQIECGxKoLoArv/hfdke43ol4np0P0+2XsbGpIxLQ3zJEVHG81ych95/X78vNnLMxXz+U1khYjznb45c7dKSZ4vy0rDFL7njXvmO/fb2EW3v2Mvaa8a5lsTa+/ibPz6ybfwdtaylNypy99qf3xYrZUT2Jd7tmJgnXiPQ2ufza1a3CgECBAgQIECAAAECBAjcL2AmAQIECBAgQIDA9gSqC+DYXP6je5bR9h2XpnKhcv6OP7/U+XtcFKfL4FLLslTj9T01W7OMrq/Ilu/yuyj3sN93sN8JYnCpDrFOL34nlJF/kpS2fF2SlIdS5rkuZWm6vHpzs+0y4PpLpimtOSrK8ri9V9lr3++dWw2tOmIv7XO0HSB6n9u67QBHnDxC/bb26pOTxzovH+rSGWUp/rx6C421/Zms4Y9AOLfxM+jP38K/PWO19r2IcXVbPAsCBAgQIECAAAECBAgQIEBgQwK2QoAAAQIECGxUoLkA/t5lXER9V3+LU7nyvY6htFzH8PvnVKrdPNFeRan+eX3Pu6QonV/lqax2+nkqlQdfda6v+umyQn59IP2pzM0oVa9bBeLSp57TPtd96nsTyG+NufK2c/WyjWWIz9N3xN81EWNDtY8I9Lyz7XfKt/Jvw6JazKoHts91n/o2BeyKAAECBAgQIECAAAECBAgQOL6AExIgQIDAlgX6F8BLdhz/Jh8xNjb64qdpJ/tHOmNezB/p1nx0gbhIOvoZnW8TAvH3TPx9M+zsM3fZ9yYEV9jEzt6LFQSkJLBrAZsnQIAAAQIECBAgQIAAAQIEji/ghAQIbF6gXADnTUKUS/cbY3vxNf/SczoN53Kp8hVf7e3X+Gf+iOv2aMm47nnu07mkm4rSXV5TI+q+MtTrKQL53kf5lIRvTlJ/Sur63LbqsY/W59Y6Qn/PqHeuGFe3x+csom6LeozLiOdbIufNlbfk3OLYsfM9std4LzLuzTO2r7b93vzmPSbQvg/3Pj+2C7MJEFhHQFYCBAgQIECAAAECBAgQIEDg+AJOuA+B/7P3tm3O6zqWHln7nO5JT3LlQ/7/n5wkM+nT+yllLUqQIZqk3mXZXt6CQYIACN6SXS7xcW23AewKTt+IG/rp3ixvyA99U/yzqRRs84YkNkA9+FMlwRM2hAM2hJOk/LCxn/KHPgXt1ocpcHyU8HiYD/XDWmgNc4w5rG+uSNANktaAdtL9eMc41l0U+Fg60zClo8OzCZovOWz+kl5SUCnObEviB5/utwvLBZcB/XFO+hj2Tcp5hmnuq9K1AXB8rYyyoNxiXJ5nQX/BVJ/jAh7p9Uu9ZFWE7P3y/tI8Poe1GduS3q/jte6kty54ZqkQvCqw4gXPbo58zvk+XoNYClKEUex1Gn4xv5dpLSiR76ILFkQXelObsG9itqUaBaMyVI6AUhtmHS8kUDona2wvLF1Ti4AIiIAIiMB7E1D1IiACIiACIiACIiACIiACIiACX0IAG8D5Su2GOzXHIm7g98LevETcc4cgqve1dq8j7CYBbUoMAa3opO/zeSp5LzQeEWMtwfBwmNfQHZRZW3pwdark7YYvbc7X0i5nb3w7ez7qZ+OY71ubdokILCHgN5Pon19D1qf249an7VzhTLmcOWM+16J+F0MsCd6t52qNcPCCbuPIPX3f2o1wDYmACIiACIiACIiACIiACMwQ0LAIiIAIiIAIiIAIiIAIiMA3EShsAA/Lt/2TybeohrHFijfuK85j/ul4b+afj8Y+MobYhzr+YGLK8ZmVcS8BbDjVU/Ck5VL3Xj+S52Z/fZa3iPj4IpeeO75PUY4AwjkpR+R6YQ4uofk6PLO21rlIhWFyr9EdD7OPBjVuRcCfH2ubvlWhX1qMnQuvvxSFli0CIiACIiACIiACn0ZA6xEBERABERABERABEfg6AvUNYKDgbXjKYyu2vynY/5HP3ProIzQ7+riHR9/nNi+F9j4n7QjlpEnYrwn8mkctzuwhfYeN04Tiw/xauhh4G2Op8jXF7Y2vz1XKbLZalI1DRyc199V25LR/7HBK/tUFKeBUAna+bRLrU5ttjWacyZq4a32tQurazBzrIt+ZTfgO/Sy1+Hl7mgFuJQ1z8Sj50mbObJuYTfo+BOzcUPuq2K+J91P7XAI6B+fyVXYREAEREAEREAEREAEReC0BzS4CIiACIiACIvCdBB4bwPn9v8QjN1ofg9w5xSZBKArGkyuexv9pZNa2zTavsfHWUWDjhrBtObBNsT6yD0cqAu1cw5QOzIlcKW5SRxrEUx5nfQylw8VbnlEnh+1PJ6ZORdlSSjo5zDyV4sw2E7poGOc5tKSUxPwn58CDLAWtsJ2df0Upcr2CgL92rL1nXsthOs9lLyDqfOzgvpUw6MmMQ2cY6idOHQx0kECBmaomGN53pAmRoqYx9HTkvnTIbb7PcS9+Md7+le0XLNqfG2v7MsxG7e3W1vkzEudocvfCWfI+bRIREAEREAEREAEREAEREAEREIE3IqBSRUAEREAEvpjAYwMYEPztVbZhCuMmXcgf9GhJSNsIbY9QfjDIRtimWH/UNLZkdBwbU+9pLzxVG05/lCo4fdKPmIA3pf1C8r4f29J2+dJJcv0t6RTzXQT4DwmeVpwuJFi9RvfEozmTDY7zmwHabwKP43dq5K/HuT5rx7pe8B7PmSU5AZ4vSm5v9XX+WnTWj7Ui8nOT91uxGhMBERABERABERABERABERABERABEbgPAVUiAiLw7QQmG8C3gXHF/UbOQbnNolWICIiACIjAPAFuBra85sZbsRoTgW8noNfPx18BWqAIiIAIiIAIiIAIiIAIiIAIiIAIiMDnE9AKRQAEdmwAc/e0Jci+4eCtR5N2eGtujrWj05+FHv+UMP1z2Ruf53vu889a9/KoZm7W9xt/Xne/2rmVlOJaMSV/s+VxZs917vcJ/XyNpf4nrLO2hny9Nb+aPY9v9Ws5XmO3Sl8z+1mz2k8H6tIctJuUxmU7loBdZUv0sTMr2xkE7LVDfUZ+5RQBEXg1Ac0vAiIgAiIgAiIgAiIgAiIgAiIgAiLw+QRshT/jHqhZcs0/B0p5ssPQ4aZvUTC25UC6VA9jrW2atiexwVw7RxtyptTk/c30p1rNwevk0T9581MbhuL6F9g5dxJMk2pxGs3EAWlmNX3PlCU1tHxSbbkDjLkp78MlbRQnRhgko2Tj06PTgf9DfkPXZfKLLfaSDH7jnzh/pMQE6PCa9wLrWx5YymON5JjJWy5qRdFYLi4KXEpo4Aj+nLK9KFUKhGdLY9iOp7w8CTZ4keaUlNJ0fhkcf6oXRvNBs3hYbsa2pBhMIxO0hD48bXj9jq/xoR/Mxn4uNkbtx9hfL30V25+7sfb1c6fY0nuXt+3Mv31lPtIulpb2/q3zbmO5v++rfQ4BsveZ2TfxdrVFQAREQATelIDKFgEREAEREAEREAEREAEREAER+DICP3Z7j/p57bR66T28pdXuvZc9Wx7vbTbTfmxNe2u8xR2tl9Y+N+/SPM9+6yxzdZw1Xq7Sz1b22Gf1+fP2vsyKvpZAfvb6fgz5f8dWFZHOBE3MFkYJL39YZaPm5m1Wn43NF2ueczrPNOdv4z7ObNS0U0NQf8wFw7QF2MO4NviG93yw8pJ81mpqK/T291zxe1Sdc/Z9a7/HSlSlCIiACIiACIhAiYBsIiACIiACIiACIiACIiAC30hg9Z+ALn3Hx4ObG/e+1TaTVAfvPcDSc/EVc8z3n9v0yOXZ63SLlXD6RNMJbFrq6Yh6hxFQoosIcOPkoqkOmoavO5ODUh6fJm3sIi0LhXo6bPxp4I0MXBvljUpWqZ9C4P3etz6FvNYhAiIgAiIgAiIgAqcQUFIREAEREAEREAEREIGvJbB4A5j3oimJFO8PmiRDCByjpK6NUSfD8ieGmCyPer0n105JldgCqJOhwGewPxSjS/LweLRKfiXbI2JLi+VTtsSujbHqUxwnNUmGVzxZRS39iro053sQsAuY+l4Vl6qxqzyNRfRMxnd22J7ayfviJ/KEYJMXz+n7vdMCzEo9HXm3HldAebe6Ve87E+AVZ/LO61DtIiACIiACIiACIiACIiACJCARAREQAREQARH4bgKLN4ATJtwXxH33cRsg2fDErQGowLvxtfHRJ3zwYyOfRISAOjxRJoRhm/STN568vdSGy5ojT7Em9ijfjJ+VdFT6VXlQy1f/v3NXwZJzTyBdNGhSQ73bgbLH929sAHeDFF8HV6/N3gxMXz3/2fPZukyfN58yi4AIiIAIiIAIiIAIiIAIiIAIiIAIfD4BrVAEREAEREAEwroNYAOGjQJrctN3FDOWxm3sG3Rp/bmtwIEuvXQJ6cOlezRPbPVzhzQ32+FVD05u8qoaNK8IrCJgF6zXqxLcxnncBL5NRX0hnizbvfVznrkmL5+zMq3kPgRUiQiIgAiIgAiIgAiIgAiIgAiIgAiIwOcT0ApFQAREoCewbQP4mv3IvsJPfH4HfqyR8ir+nJvyqvk1rwjsIcBrl7Inx4tiI+q2jcgXlfD504Jx+sMOn79SrVAEROAuBFSHCIiACIiACIiACIiACIiACIiACIjA5xPQCkXAEVi9AWwbA9Quz6qm3fue06uSXuhcqnvp9ORm0sf4bL2l/Oz92C57Paz0WSqPqLy1JEMeM9cv5SzFTDmVPJbYSrPRtiT2G3zIYq98A6dPXeNw7rnrix3JOErY8ZcAhpzIFZoS9BABERABERABEbiAgKYQAREQAREQAREQAREQAREQAREQARH4fAL5CtdtANt9fWbxbfa9cMz6bFOsb9p292ra/OY0c7dkLn7reKluy4V6hv2U8v4H/eDz2Bthh8ZB+DdYh+ZU0Y/irOxWBQPdnCAXXPA8PbC+VAb0uBNUak+jlvdauUr1LM889UzzICFPyCjOBUOP8wB7sY8khOEFrjy63y6cKZzjVMHSwsgFi8/aXfcb2oL14xrrNsqpa7ssOSFmk9FEycyz3YzjrP9eB9bIc+5fBLRZXlwSwV/31rbxmmZOSkgJ4JVrmHDMvXbGcPhuOvJp8/6mpBuCavOafUPKFGLxW3VKoicREAEREAEREIEPJqCliYAIiIAIiIAIiIAIiIAIiIAIfCmBxRvA3BOgzHGij4n55n2z79WWd07vnWdNvNXCGGt7TbuJt7Pd29ky6S21Z/NarsMpe7nhwIdfy4Fpm6n8nL7dB3lL3u499PzNBPw1cQyH4zPO12VzPnvaSEk/e2+xlDKXbGtzl3J429p8e/393KX22vylHGtsa+eTvwiIgAiIgAiIgAiIwLsRUL0iIAIiIAIiIAIiIAIiIALfTGDxBvBqSPaNpNWBrw2wsr0+vCImPzxOjXPEAAAQAElEQVTphyUkI8pZy2JuSpafJpNs6KCuZff6oNRzaTQ+S8CfFWvPBt3RYU/xFkt9x7WpJhEQAREQAREQAREQAREQAREQgTYBjYqACIiACIiACIiACHw9gcUbwNwLoIzE7KtGo+G5scDlOehFFq6Nkqa3wqmT4bgnn5LznSnHVb0u09ya1mU7z5vngsIZrGa2J1+TTob8ybzntI9zvvzTuCbe5WvajsX4N35LtuuA2OxpRl4UJslw9JPNNqf3zZsvwbK1ZjWftm5lsLF2Bhtljdb+dG1kTH/6erU+ERABERABERABERABERABERCB1xDQrCIgAiIgAiIgAiJAAos3gOnMjbH0v4BEx25iU6P7/P+6TcbGEwNb0gg9bQi7EX59No+Vaf2kzVjTyanxhLnI8zRpTH3J0Nz6atzMfnSRltd0KT9q9ue/5dr6/+amsWJ+ZOTG77jpSSfYJn3avkGGdZNHSV6BIDv/VsJQqXUP0pa1psvTlLyTZz6QjI0nrLX53tMITUOlczba4JHqaU0Cn286chRYe0IEfdGhaURABERABERABERABERABERABERABD6fgFYoAiIgAiIgAiOBdRvAFuZvZpsN2pvZhql4cGyJFIOvMLI4m4dtivWh2V0icNXRIDDHsBG6aSifr5pksWM1w8wAt34GlzSX6w9mqdcRmJyNdH5eV0tpZtZn4setVNN+7Pq2VdHS11d1mxkNy8UF2XVDffHUmu6lBDS5CIiACIiACIiACIiACIiACIiACIjA5xPQCkVABERgSmDbBjDvHptM831Gj2v7jJVoFTUCPMeUufGWTy1W9rcmwL25Oy+A9ZlU6+R1S6k6vHiAtVFeXMZXTm8XD/VXAtCiReDLCGi5IiACIiACIiACIiACIiACIiACIiACn09AKxSBAoHVG8C8Z5xLIe/bmvza3nYRQ+HcX6EM3QMVsy6Rfkrv2Vte+8x6rAK2Kdb32q4Fb1vXZmYv66LlfT0BO+fU188+PyPrymU+ao+Hv359ey7nGt88l49ttfO47+i3iPgxT8Ps3qZ2jYDR2qtr+WUXAREQgesIaCYREAEREAEREAEREAEREAEREAEREIHPJ1Bb4U/ofsNi+f2FKwQxnQlsgYI+BpfnMv9aZa+w2/1ezm1t07QdKZZ3r67VZLtEtfHd9rnCswmsHgvLhk/rVubrfnCpQoLVRW1FMMbaNd0hoCUWF5EsiRmoEUtFwXBgHrYL0v12eFltl0LKS00xxhBjSX5g/8FJiGVZWGXXgc0OmUyTzsVgsbbpwXycwrpDS4aZsLYAmawzYM2DQIHf4OuVpfY237Z11bT3HScxZwxas6bhwsJS3cM1HKBHwZq4ruRWekqvGSSv6VLMCbZUP2p90lhL9bXp/GOMIcaG/MQQWlJbU8RASzD8dJj/08CrDVZYSb+qNlx7T9f9Gtur6ta8IiACIiACIjASUEMEREAEREAEREAEREAEREAERODLCWAHZhkBf2vWR9Ts3ucd2rYOX6vZTPuxPW3Lt1cvr+Fenrbuq6paM5/5Utfr4+gSKWXwcRzP+7R9uvg1t9rXcbAq/IxmM+3H9rUt45x+zGKeD8uj1Rp7eD1a5n+Jxp6ZzfOo4DNati6v774ynI6nbc3X1uzp1dqvrVCzi4AIiIAIiIAIiMD7EVDFIiACIiACIiACIiACIiACIhDC4g1gD8t/Kcvb36O94BY4XW66GJZm0ixxkVNspnjrwUXrb6xwc7wFmm7McdWQ5llHgKduXcS13qzP5NqZL5jt1Quz+b3esGwL3xB6VEitBP7BAZOj5tqW544/f2rUtq1QUSIgAiIgAiIgAiIgAiJwOQFNKAIiIAIiIAIiIAIiIAIDgdUbwLxlm8uQ6+bKbux2ocMO9kP4h0ofctdFWPWpPn8CkqH8ZG75aJ8rhi6YPNbfwRmEMNa38pFHH46bj7ncNr55ghRYW38aPPzJaobG9RWSHD7JmyQEA1xBj2ul1r/fcuyaob5fdQGv2GcJM4+1w7WzldvX5m37u+yL4Dv/6rXWnnE66vKl1y761FOnSQ8e48yTgQM7fg5rt9KbDzd408XScn7pGE+yyUsLGSYfyQ39mlrqV4u/wu5rbLWvqEVziIAIiIAIiIAIiIAIiIAIXElAc4mACIiACIiACIiAJ7B6A9gHv12bN/QpvG1PzfvPYxs3Stk3uePiUBtv7KNSVj1KKrVoTCPuCQnSrgA0DmsW9Zg9T8y+pWwlMZ+aZp6W1OIq9jxVxW005/55f3Rc0UjXVJ6I/RU5PsaV64YYk1x/zDo/dCGtlzbHzli2XSPje4+bBJdSSG9+mJxtqP4fWaBjcV670MVNiw/ImYSR1qZmf5A0P9qDnoxOOvDZcwz5n96jOUcuwzzENDSpxpWkzkuf/GJeWkhl8grQJ2/6PRlhuNP6WGNLUK4OERABERABERABERABERABERCBTyKgtYiACIiACIjAE4Hv2gAel88bo0Mn3bN1/cF8a5VqRoXUUHaw68XsvfYj1u5Htj1bjpbelnlrVF5JKU/pTOdx1i/FL7NxFpNlEfISAREwAnztWNu0vSpNm/0M7eZP07n+zHTJHT7UUKcenMOkOpE5UFedrhhgAblcMe+WOZaf70f2fG3sP0Zf19LMIiACIiACIiACIiACIiACIiACIiACn09AKxQBERCBMoEv3QAuw3gbK+9Pm7xL0VfX25qP9+ZN3oWf6hQBERABERABERCBpQTkJwIiIAIiIAIiIAIiIAIiIAIiIAIi8PkEtEIRaBDYuAFsu2tzujbzXJyN1+Ln7Baf67k4G0cc/xxo+uOZaGe6Q7+XgFZdLFuunzOWc+Rx7Nu+pde0z8vSWc1vLqP5zeu81vmInsdcBWvGbc41MfO+ltX0fMTnedjacz23Uu8/5/tu435trfa7reuoemtMjsrPPH4O9j9PPn+FZ50zT86398zn86xt75lXsSIgAiJQJiCrCIiACIiACIiACIiACIiACIiACIjA5xOYW+HGDWCk5QZpS+DSPCw2/IFbQbpf7ALuEMtr83AXEjP1BzpdLhix+7ZoYvIQxlgMPLVDCEhRlTDzaMVyrBSOMtKOsx8r2fz4pG3O0DhSrg6NJ3FBGO79YHtqPxkeTmPOwQQ1OSIW2RJzbkwxqcv8TSN9OjfWpy7ZaN8j43Xhk9hE0E/XWWbzYSe0u98u7JFlJeUn6RFVnRvXR4fXeJc0atyoHzNta83Nvy0ro3ImeZ8+N5a83Ly/t/TxdYPEqe0TZq8Rvob8MNu0IZTNoiBFev8uDh5oZA2USsq562tuPMYYYizID2yQEDGxCZo8iJOaEmMMMU7lJ8RgEi55xEtmWTcJT5oXH816Kd7m27Uxn29p2+c9ss0aW3LkXMolAiIgAiJwMwIqRwREQAREQAREQAREQAREQAREQAQSgZ/0/FVPEbe/IdhAiF6SNeAZgnu3MdzrwXoopapopzyPlS30jdg97SX0aw5hsw7Zo88fxnzh6ZF7lPtlaxjz5uPhFo+8qiX9WxSuIkQgEVhyxdInOR/+xMw1scn8uNlep62a11XwmNlqoX5YHy3ac3mMntHys52R/+icvl628/y0meRjd+lbfXP6LvWqDhEQAREQAREQgeMIKJMIiIAIiIAIiIAIiIAIiIAIPAi8YAMYu6vYfHyUcLfW3esDLyuRGt0rD05Zk2YdFtR02j9o03i9P6vP4DOz7cdu1lY5b0iA11Qub7iM3SV7BruTrUzAjbMhJJXh+oNZ6tMJpBP/6YvU+kRABERABERABERABD6JgNYiAiIgAiIgAiIgAiIgAhmBygaw3fxs6SzTbNfluuX99LvX1wMmulz6kcezW0naaq/1HxHzLcuRPPMC2MeA+ZiGKR3DcGqnpydDsu56mszJ/Ca7svpgmwE6mvhxtY8jAL7NK9fGj5vx9ZlsTbneXtl7Rg7rT6+xXyxh6DevB7gddtgbBzWTUpuwL/lsAv56++yVanUiIAIiIAIiIAIiIAIiIAKfQ0ArEQEREAEREAEREIESgcoGMFzTDXjcDC1qjGModLgxXhO4PB2WK6Tg6XAyuXzT0fW9Wl1mL2VcU1+qF0lqGkPNoxZn9mbwgkGgrP6tZI4tSPHkgriEDwNW5qgxNpkPPk8HfHz8ZHxMBCvbUKuPSv4xHRuU1YmHgKfrg8kow7hXNFO8Te0VBAivJStS7XC1/0fr+hS4GCcviLxfypivlz7exv6HSHojAJNR+3W5NUdsAsc/IRQFY+HAR6rlwHyvTaXZmwRw7U1en97ZXX/ps4ofU1sEREAEREAEREAEREAEREAEREAEbkVAxYiACIiACIhAlUB9A7gaYgP5DdRS33xzzRusuW1NfB6b90u5SrY8zvrt+iJuHPcS0KpLqDwi7EsEbvc8SsWvqZTxBX+avRRclpmYxDzZpqA/KLT2Hrw+TOq5OF8ude/5kSNzzc8mj+0E8jNV61dm4D80mAzxWpsY3ryT87jDcnxNd6hHNZxHwJ9r385nfOfXXb4W9UVABERABERABERABERABERABERABD6PgFYkAiIgAm0COzaA24k1+sEEeF88lzXLZewa/6N9Ob/J0bmV7yMJ2DeBTX/kIl+5KO7Dzc5Pp1xmg9Y7pG8CYx7q9dGK+BgCuAY+Zi1ayFcR0GJFQAREQAREQAREQAREQAREQAREQAQ+n4BWKAILCOzYALYdNOp8JtpKkvu9ql+qjbZX1fM+8/KWeE2WrKKP7UJMf1qzQ0hLMFw4ShEFt6Kpnz9g/oeE5sPP1nSsDPr4re1yaltLefRdrDUmc/XX4kr2uVx7xkvz5bY8fz5u/dzvPfu2mqRxkSaNpTx0h1f/oxfQmwqcnw4kmrxqff/JeYfB57X2jnQK3UCgdW2cOeZLtXNP7e1qi4AIiMC9Cag6ERABERABERABERABERABERABERCBzyewdIX1DWB++4n3WmuZeF/06U+VOmeOTcSN8UZ+yo8kpv3wFe1JbVgoSnlMi47VZfoxeGyr+8XeR0PmZqvF/yJnS2pxud3PD0xpr8bbrG1jps3utR/r0PGSEsM2ah9YaOMU8TKaiLkhDU/vmAp9G9qmhwRUSTC5XRepj6y5hulx5INr+o8s79cCp8kJYr+0ipxHyadky+NK/VLcfpt9E7jXv6HD66Yk9ZnyWp0nr61F3FzM3Zo81RTWRf0kWD9fpEnoRIGNahQfNBqPbXDKPTJXzZ7ciO1+sVnekNnp8R7b7ZC9+efi6+NY/OQN/Oy+r4TXne+rLQIiIAIiIAJvQUBFioAIiIAIiIAIiIAIiIAIiIAIiMCEQGUDmDdATSb+B3Qsb0kfkH53ilJdZtud/JIEMYSn7SNbgddhxcPiWiHmY9r7tmylMR+7pu1zWdv0mjz0tbipjmCbS4DtWULhEWHbKggtHrV8RefLjLWqaL+siDeciHxq8obL2VxyicHmZMXA0gxbsBCl2gAAEABJREFUbMXkMG7JtSYGU+g4nIA/A4cnV0IREAEREAEREAEROImA0oqACIiACIiACIiACIiACIjAM4HCBnD+TZvnoO+weA4vXHH3u+8bwmeU7tFYuzgPb6YXBhhTMMt0EAGlEYFPI8D3DH4zmvrT1qb1OAI8wRSaqL3QJhEBERABERABERABERABEZgQUEcEREAEREAEREAEREAEKgTcBrC70Zr+LCf6lf27Sq4DzZj79D//WCt3mNsY1Ny+1M5LoiZTJN7rMVK2PsbV+hQCw+uo+Dr+lDXecx3vUlXrCuHYu6xDdR5BgGfcxOczW0l7P2t7P7Ot0Xvj18wlXxEQAREQAREQAREQAREQARHYR0DRIiACIiACIiACItAi4DaA4TZuevqboGxjLD9optBO7SXZsNWXvrFV0fRpidVyisbEqV5fG2zjwUHrsG1itgt1xClqydmlzH0DeTIOTp3JzDeXRz/zz/VMfOv/b8yxSV0zufb4ns3/rfPjnD5tAL/1gg4sHu89xT8cbvYDp3pFKjv1nNvapmmbrB2GtGw84UhDME2OZEcC/jzQNTVBk3XeuIvz2zy3fry1TPqVxtNFhIGShnk8GO9lHFBDBERABERABERABERABERABERABO5CQHWIgAiIgAiIwCwB7C6WfFbc/KTrU4rSDdaS7SnwQsPCepJbcZEX1voOUyVQKNRrdIuH92m1i8Fpf6gVZWPlaFmPImCcvT4q92fn8cRa7fekMFkR3jonfS6J/zCo+SqmU0uQdNwobPlp7D0J2Pk9svr8Kiz18/lYR267e1/1iYAIiIAIiIAIiIAIiIAIiIAIiIAIfD4BrVAEREAElhGobAAvC5bXBQTmvp16QQmbpuC9c8qmYAWJgAh8FQG9V3zV6dZiRUAETiCglCIgAiIgAiIgAiIgAiIgAiIgAiIgAp9PQCsUgRUEsAHMO+8mKyLNlX+SM5fx21mWd4u2Cc7SpZqOmquUu2Q7ar475ymtO7fduf71teWrq/XXZ14aUZsxty/NV/bLs7Ff9vxmK6nMySfzKaydPy8mPyPK67fI8qis70HAzuISfcSKOA/zUJvkfbPnmn4SERABEXhPAqpaBERABERABERABERABERABERABETg8wmsXeFP4M34JD7U/3lEb3dt75LicTP1MO3mmWti2sA/KVoUBNe+QRt+MfjHCfqjL5KObbgwN9SqY47FqmQnOsefEFoSljx4MWR+NJFBAMumZHF367bYcKxWb1o/BmsaQ+ceA3eeg5KcO7myDwS6rgsd3ktqMrh9rkrXP65Ffw3694PR7hEgCEf6K9HePLZtkHo0fmcDaD3Op/YtqMwVyXFfKM9rL3j54PUTCsLXlYmNow8Aj2f8TPdpMQZPWDhfL4/XJaIwWZcEXhhGE/N6+3MbyXSIgAiIgAiIwKsJaH4REAEREAEREAEREAEREAEREAERKBLA7l9u72+8hnT33drhxg+rsabXlu7zMDbv03ZXeUVd4vMK6ppTBN6VgL1jlOu3UeqSB+25lPw+35ZTyPvvSSBfRavPFebjtO2RPB/7e/IpVgREQAREQAREQATOJKDcIiACIiACIiACIiACIiACIlAnUNgArjvfaqRDNcVv5qYBDg4CpUMELiLAq++iqZ6nOcTCFeRySOIXJNHmzQugN6f0V9Yix6aTBr+WgF1IZwE4O3+qW+9PCYOeREAEREAEREAEREAEthFQlAiIgAiIgAiIgAiIgAjMEHjfDeCnbyjbHVvo4p8VnSGxahhzFP6cZJjYViWU85sTsCsiLWPhfX2LqemUq/hUi/D2YmDD6GLH1w9tjZBbD/EkmNy60EJx5L5epu8/jC+kfpGJ1VDS9HZaqJOh/MRhSnlUVhF4ZwK8sk3eeR2qXQREQAREQAREQAREQARE4BUENKcIiIAIiIAIiIAILCFQ3wDm3fqaLMl8tE+qBTdM+a1fSim/bVxNNmIZWHLeabO5ihq5OS3rrAlcdHwYAbs8sSyefqjHQYMX+E7+DUPef0RWWj5Z3rYQJF1z/dm1PL5+mMfnZv/OgvWOUO9c55LaPPct7SVzXOyD05MuR0zrV4TunfeuU3lv8PTZJfoLhu2jV8ucXo7On/LhBfAx709pQXoSAREQAREQAREQAREQAREQARG4noBmFAEREAEREIHFBOobwItTXOXob55auzb36XdyaxM7u9XY0s5dzc8hwFNeWA3NlMLQCSbONCe1afn6GcZSCtcfzPdTqVCU5TW6Om5HgFeTiS/Onzm2/ZjaIsBrwsvRRHxuto/Nz4y5HDmDcomACIiACIiACIiACIiACIiACIiACHw+Aa1QBERABNYReKMN4HULk7cIvIwAd7deNvkRE3Oj4og8yjFHoOu6QJnz+6RxXl0m1XXxNUSpOmhABHAV8RqhGIz0FXPaBzH7Vs3clK3xihOBKwhoDhEQAREQAREQAREQAREQAREQAREQgc8noBWKwAYCb7QBzLuwc7KBgEJ2Eth7TubiOb6zxAvDse1w2B/55Mop28pnpMmaDEeuYM28Z/kag5Y+a27lzQn4q8vauc+x/dZ5t7FjZ1S2KwhEvM/2Mp0topsLTBsOy7IhVCEiIAIicBkBTSQCIiACIiACIiACIiACIiACIiACIvD5BLausL4B3Lr7affNqbfObHHMsUSSv3dMhhAibEmCe6D48ZtAMMMleIFp8dH9hlCSXyRsicUsnuhFjlZnTc+VFXEJRfAuCsZ2xTMvcqQ5TtJz9a0ZxyWRrjPGWNs0bV5qdvPB0rHDYb2CpkPBPDFxkomh3UmvmcGFoamPeagH8z0VaiwWlhaBkZbG8C0PrmmP3HBRdhp8aSUbx23pbO+RlAeTpJ8RBb0n9zvEYsnpPamoAYev7YlgUc63w8+4lsQYQ4x1QbbmwW+/t2SsPWWJeDZB0x+u5jFmtCFmssZCP8DWkmK8L6DVZu7WuMZEQAREQAREYBMBBYmACIiACIiACIiACIiACIiACIhAkwB21Zrj9x3s7O5uXiJvtuaS++zt5/lr/b3zLI2X36sJ2BXg6zCbaRvL+2Zfri0D9fKotidzmdDT2hHbIiYB7YeEWzwiqjBB8yMOW89efR8YtpJSRa2xkr9sywgY17KOeC3XJGBsXsJFj4h5YrEiDOCIDQnFuEdExLhJzdfGc937h5lHxLgJmjpEQAREQAREQARE4BACSiICIiACIiACIiACIiACIiAC8wRetwFc27+dr7n34D3VvqVnEbgXAV7blYo4ZFJx6c1VJxswHULoI9KzWamTYcsTv+22JU4xIrCEAC9OkyX+8hGBxQT4wcDL4sATHFnHCWmVUgREQAREQAREQARE4LsJaPUiIAIiIAIiIAIiIAIisJDA6zaAFxZYdON9VZOiw9lG2714tT57nXfNfxT3betrzV7LaDFp3K5d6mQoP3GY0o9aBq/7ET6ble3AIJNkWPNkgXFMsyb6M3yN5py+x2rfqYqIYnOBScflBFrX9uXFLJiwVG8ell9Z1s/9rujb3NRXzKc5REAEREAEREAEREAEREAEvoGA1igCIiACIiACIiACawhctwGc379dU6X54l4qv5y4KBV8xx2svG359uja/1Myt4c/mKUhuf/SPrJ+95FfBWv7O+nl11TeL6WHT/X6zcsvxT//zy3hxUAoHq38HJesIECuLVmRSq4icB6BHZlL1/eOdKeHluql7fSJF06AN+DxQ8fCELmJgAiIgAiIgAiIgAiIgAiIgAiIwDIC8hIBERABERCB1QSu2wBeXVo9gLd8TepeGhGBmxKo7BN4M9v16u3qpy54MdhLwaVk8iFsl3yOtHGOXI7Mr1wiIAKfTKDy/veSJefvZOxfUYjmEAEREAEREAEREAEREAEREAEREAER+HwCWqEIiIAIbCPwug1g3rulbKtbUSLwvgR43ZvUVjE3Xoszu8VTm22NZhxlTYx8RUAEREAEREAEriGgWURABERABERABERABERABERABERABD6fgFYoAjsIvG4DeEfR14ZyF6wk11bxPJuv6Xn0cyx+nX27C/wv4LktbQZ9rj5D2/PIUX4vLJd2/uc6vcXapRw2T2lsqc3yl/TSHDU/y1kbv8ZuVeT6mtn76y+fO++vrSWPr/XX5pW/CIhAmYC9xsqjsoqACIjA0QSUTwREQAREQAREQAREQAREQAREQARE4PMJ7F3h+RvAtfuitju1Rg+r9SGD6TyVJsMiopcDp0Pa0GGSojTmQUhgTQ2XWwxFXGItWVRkggRP02im9Tc0huYP5Mtry4O6X+zRFeQXNgpShJJYHh8P/44CW2eCfqCgH7wE5E/CRJyA2gSLjyawoZn+15NopiN3T8aVT8jJS3Jl1HHuXEMqAIWkxZnOpkh+sNU0huaPPLgWYTWYrvmttXdhvB5wDfj22kwP/3xNef/h+cpW13HtdelfW+DNa+FJXlm55iaBufM3N96fX2TKL0/rYyhMXv+4Fib90H7g+sKLC+/hSFhqj++jyFtqt7Nno5gjs6grAiIgAiIgAicQUEoREAEREAEREAEREAEREAEREAERWEQAu3OL/G7jhNu0k9u/7N+muE2FcAUtaSXV2CsItM6WH/O1rbX72GnbZ7L2w8Ms1GZle4mY/yv1o85HK8y84mue4dDHNbMcWvJHJKtxN/tHLPKrF2FnsqzL1jB5Twh6iIAIiIAIiIAIiMCXENAyRUAEREAEREAEREAEREAERGA5gfoGML/MQlmeS55rCJAtv9H2FJMGYDWNpo6RAKmMnQ0Nxj8kpi+gbUizK4Rf3DbZlagVbIts+dxwzMqm3lYeI71syzIbZd8mnHW82sHWfvW8B8+XlsHNv4PzKt09CKTzO1eKzv8coePH7cR4ffwsyigCIiACIiACIiACIrCBgEJEQAREQAREQAREQAREYCWB+gbwykRyX0uAN7dNGOtuuNruIIc5tFpcrrTFWeuvTvyyAFtBKmADl6d45qCkhDaa6zR46BOnzOXQCVwym8eZbtX09Rn5sUB7DRSv397LxwfvZ7F06F0PeLYKvT4g7Y4U09C71jWtcnmPJ89keZQ8ryKw/9y0M9go9VVr+uZ5/PuHb38zE61dBERABERABERABERABO5DQJWIgAiIgAiIgAiIwBYCjw1gf8+P7S3ZFFMnQKb8xq9JydM2rvxmVmqXnGdslqumZ8JvOYy9gIQPxREn1OOgwctj5NGKMXQUWOhqm4Zd6P+zfq/hdOeDC2jJnWtv1DZd0srzYtc6zmd/Di1bY8JVQ5Yv16uSnOg8VxdeQOOfzj2xjC2pU+morxtkS47vinnBanFutl4/6fyiZNNoPh878j8nk2U1ATs5ppnA2tTsS0RABERABERABERABERABERABC4moOlEQAREQAREYDOBxwbw5hQKXEbA39y2di2SN1tNaj5fbCe+wvJp9jJ1cSPYBB7HzDwa7t+wkuf03Zj1WHUAABAASURBVFaS11utzzs6J29m2w1lTXvtUGdDO7qcc5TUODb/jtKmodwIn1rQSwVnGt3bHHev7zagXlTI/vOTZ5guJB9lf+qhnidwZjt/X8v7Z86t3CIgAiIgAiIgAiIgAiIgAiIgAiIgAg8CaomACIjAPgL1DWDe86Psy69oETiewN7rMsVrg+H4E7MiI88BpRRCu0lpnLa5cfpcIXep44q1ag4ReCKg99EnJG9v0Dm9/SlUgSIgAiIgAiIgAiIgAiIgAiIgAiIgAp9PQCsUgQMI1DeAD0iuFJ6A7RS1tPdf2q7lm4uvxZXsc7ny8VKOki2Pm+/z1rTJvLf36OePoVv4R0w7BC8VuN72WLqGlt91i7Nz63V7dl932/M9R/365tqtFbZiW3GvHmvVzbFX1/fN8y9/lZKSzhYpUEhiidD3all3Tq+uTvOJgAiEIAYiIAIiIAIiIAIiIAIiIAIiIAIiIAKfT+CoFf50v11I0uGGpBdslGEkjLtl/r6ga6dYy1HQ4ewHykapoSpb52/l3ZIzMUNS/nlWiuVgO4kZqJMzGtRQrYMuKd7lpq0VwzH6PMX5HEObvi3pfsG+IOEPoiC1OTC6+kBJ6Twz0NqmaZsTu76ZJLUR0IzHIP9cdEuQonnEnxD2SDjigXVwzZvkiPkLOdL1V7AvNVl80lgf9RjLjslo3NZA6tAhV00wlN4jt2WfjepwnXZ4jc0L3q2TLzRfjtae6N/wnAf+E59pf7bAvQ7Gt5gHtQTUXBUGFwMPM3YNNkvGDivkpYl4kVcK4ClIAp+n14iLwfCZrxM307omzi9eFPgZhkWU2jPZ8NIMU8E16z8HIWf5OsF1jcCuKsiD2Jnp54exrLBYcJLoy6zUPJ/ppMFOm0QEREAERODVBDS/CIiACIiACIiACIiACIiACIiACKwi8MNbeyarIuW8k0C6w1rIYWfD69zt+/pGw6/cbKb9WN4u+ZjNdB7z7X3jcpRu8bQ5Sj6tsWd/847YujAJaD9LWPSwHBHeNcHQbQ5f422KahTybvU2lvKRQ/Xz8xiJeH09S4A1fPDjecW0hLTqGN7twYpNWLu1vaZdIgIiIAIiIAIi8BoCmlUEREAEREAEREAEREAEREAE1hP4WR+yN8I2Pr3ekNPCN4ReEmL1ee0ntvuq3qb2MgJkusyz7LU3vpz1OqtmuogAX6QXTaVpriXA94D0Dce106ZABHmNrg4ROJRA7frydmsXJm4MFbynpk2vi2kK9URABERABERABERABA4koFQiIAIiIAIiIAIiIAIisJHAqRvA0+0TuyOZ642VK+yFBPJzWOqfUx6vKZMtM1gs9ZZ4xpRWO7V1gf8FPLeF2Z5lmqudoeX7nPn+Fp6XXF5Tta/iNRXUZj3f3rqq1oydX+n2GdaeX7du/2fttxfwxpGORfM9bs0SSznXxH+Kb87B1pXbrW/jR+m1r4uj5lUeERABERABERABERABERCBEgHZREAEREAEREAERGAPgVM3gJ8Ls5uWpulhbWr2K8JhLxW3xWafK28zib8Pmrc5nkspR80nt9++7xc3FOs3QZ7a8EkhAPeLBoXfKvICl7c+sLTxb32W2s2NETCZW3wp5xrbXH6NFwh4wIXhrzLxGt0jN4OVloLza+9BW8qz97nxtc0kKTEa1FDnHzeZgettyZYya/m25Lp7DK7FyQ8QVy+vs7FbY0I7naghHQV9qHR5onnqYfOU9KkTK7kIiIAIiIAIiIAIiIAIiIAIfA0BLVQEREAEREAEdhM4dAO4v6XZ4bZmL4/vLmZ1Tm5wcqzjk+SWBIZz83TO5ortr4aAq6EuQQ8RuAmB0vV6k9JUxgEEjjy/w3siq0ppXZ82yUEEXsGVc+Zy0HLGNOmiQS/XMBUP1mMD1HN9+khEQAREQAREQAREQAREQAREQAREQATel4AqFwEREIFjCBy6AfwoCTco0zdSoB/GY1tMTTk263HZWFsux2W/LhPvUadNXC7mumk1kwiIgAiIgAhcT4A/60yunz3wW+p7p31h+XtLV3yDgIZEQAREQAREQAREQAREQAREQAREQAQ+n4BWKAIHEjhwA9juOFL7Ctk38Xa134uAnUPTc9WbH/Wc79px5lwia/Nu8a/VsSWXYo4gUDsjuf2Iud4/R07F+letzOar6bPrqM1bsp9dyx3zlzjQNlcrfShzflvGmXeJrMnt862JO9qX/+LK5OjcyicCIvDOBFS7CIiACIiACIiACIiACIiACIiACIjA5xM4eoWzG8DdbxdaMi2IN1EHi93DTN8E/g0haYxTo8t+x3Zyp3NqPD8hJFDyEYZQmKMizF+t3WLyvOxzPhP2W1LzY225WB6LoTbbO+i0HhRNPVcvffyfje5w0ksyl6c2ztwtsbjSnC2bxc1pYEjXZdJ4susp6VpwgoJB02jWDqR85IfT2j5CdCwgkLjifCQN/1zD9PnH3kWDX/orAV4voxZ/Yoj4KWQSJq/pZTmaXmlpseKCwcl8rb5P8cgXse4YfkKMaBUkfMQDXCZvRisWtSO0PUueOO+3o8ujzFEe2WxlysUS8TkJMzn/9BkGP1OmGm7wgTmMP8pSx4zQ4/lCvj2HT+XbrZzeb67dyqMxERABERABIyAtAiIgAiIgAiIgAiIgAiIgAiIgApsI/LSicDsyrJE+l7/j11umzz4jR/I+bceIz1xqHzPLlVmunsvOJefFBi6VZPFrYoqqdAXSNvVij9YjhLkkdQI944jzaRLQfpagR4NAxFhNMPTyw9d2RDF5vrx/xByfkcOTsfZnrGzZKmzNy3TEe49JQDtUHhH2qUR4UzCgQwREQAREQARE4OMIaEEiIAIiIAIiIAIiIAIiIAIisJ1AcwN4e1puHJajOWJS9pD1XgR4tk66TO610IurIVdKPi1tuQw+UrMESG7WSQ4HEYgb8vAM5fJIE2MMMT7kMaLW9xGIhSXbtVMY+gCTrY76A5ajJYiACIiACIiACIiACOwhoFgREAEREAEREAEREAER2EmgsrPH249bpF6NZUsevK9rkgzXPlkt1NfO/K6z6du/+88cr7ZcfNZ8zPreR+0agSNpWa45XavlLPu98tobOPWSymo0l8TK5/sI8Loy4er99cP+eeJnarWPrMDmCQFrjpQQ2Ax6iIAIiIAIiIAIiIAIiIAIfCUBLVoEREAEREAEREAEjiBQ2QBmarsluVQzxgQ3MK3pNcwdBTbL+jv8P4Zhes2BetKN1lzvrSbPl/f35r8sHoVHbgBDp/+v4GUTtydKFxJqqul29ItG7arPtZVTsnub+UnXCBxGC5dW8X3B7LUCPtpui6feslB/dthmDmoT9iUVAjc08zrIZU+ZPlcpj10npnOfufjcP+8zfrCx2ZLB7VCF+dKPMyTt8OZjEtB+lrDvgbmKac0+l938anouXuMiIAIiIAIiIAIiIAIiIAIiIAI1ArKLgAiIgAiIwGEEGhvAW+fwdwTLOdJNTrhRp5uQZTdn7dD24rpo6jiLAE7SeIJOuFQ2l211zenNE1wUyGu6MFXM7Xm/ECPTgwAvi0dvbNHsZRxQYwEBT87aC8JKLrq+S1TezGbXQElvWcqKPE/XD+dbEU/3J/HxT4OXGroYg0lIP39ZW0mCHiIgAiIgAiIgAiIgAiIgAiIgAiIgAh9FQIsRAREQgWMJvGRXj/dvTcKwt9XNfhOYjhQDYDdErS99LgHxPp4vmRaydhV7wVUmEXgJAb4VU7ZMrut7CzXFXEaA778ml006TmSfjahHoxrfTUCrFwEREAEREAEREAEREAEREAEREAER+HwCWqEInEDg8g1gu63q9fO6uLOQi3nRzrZlYFsiAu9GwK5fal87+ybe/mjzFbBEHhF7WtfNtLTKUkVLY5/9Stly23OULFsJ2LVNvTXHp8fl11+t/0oOvqYz61g6j/db2/b187rMxY+f285nZv/cGZVdBETg7gRUnwiIgAiIgAiIgAiIgAiIgAiIgAiIwOcTOGuFjQ3gE2492n3Zxmrsm8Dd729I0v2G0CHQyy/7SAJl3yBGb9thOXK9LdsjKs+X9x+e21p5Pt/flnFblJ+31J7Lms4vz/FJMjf/3Pih9QHQeB2X1stxb0d//BOgWaF8ebYkc9/XZR012Zf5lGiUSjSLctORX7XLJb2xIBEOa060Ja+N38VudW7UHa5XHHgL7qYCGLCMtmXpCdt7sm/i7Y92jDHEWJe+PlSCIs9ox1ifO8b4KPToVn495v2j59uUjxd5KZBc1kopD/ObuPHqN8jNd412eX1zLoX3Paptc/p8Zqtp71tq43WBF+nkM1R6neAzVEfBeOrn2r2+m/HMURLkS3Glmj7JVjsvZv+ktWotIiACryCgOUVABERABERABERABERABERABERgF4HKBrC/ebsr/xhsGUeDa9hYTTvXoQlP3gSmBLQH61LFCJOlMa/10+zvT8CuOK/9qnK771vb+6tdIuBJWdt0yb9kM/9316W1rbd5CuujHxF5Ht+39sNbrXclYOdyi16yZp93if96Hz9Dq70+cz3C5il52FhNl2JaNsvT8mmNWfycbuXQmAiIgAiIgAiIwBwBjYuACIiACIiACIiACIiACIjAfgKFDWD76oLp/ZM8ZbDUaQP3abRpeITG0EVI07s0OGbAoLXRHA+zeT0OPho2/LB8V+vb13/62TbAXQiTubzd2hMHdUTgcgL2LcJlE3PraJnnZq/00rhgns0FfkLgK/imEwt4XqP7SceJS1uc2hw/ieuRaxGfI2kqlwiIgAiIgAiIQE5AfREQAREQAREQAREQARE4iIDbALY7Wl4fNItLw1vGvcRg/7nhatOqSg7xF+ovCMrnn8ZEa/6wDLm2SGdnThMbPlS7uUKrfeikN0rWWrMfq5XsfVrtWvwr7b5eX0fJTpv5sF0SG3/WJW9ve45YZvE5Wu1l2eQ1R+Cc8Yi0FKhLD85pcubENgf1mfNsyd161djYlrxXxpCrydp5bY1z2ud1vvazmdq7fEDbiHp9xLKMXsq1MLm5pRg9iYAIiIAIiIAIiIAIiIAIXEJAk4iACIiACIiACIjAkQSwg+rT2W3CXHufPW27pUg9l4c+JoMvbvh2SQK2TVHjz/+NgQ5t9tGcPRAzerPNAOpBUm7mM2HeYSz9P+3gP3TRah9Wek1P6rCkXrfTY/c8VCWc8PClsb13CrAOLZnL34rl2Fz8JeP5ybdJCdBLy+79XHu8HmFLbWrkgUqXVj513ofrrsPy7Uqi4GsJ2Emjvnbm02dL1z3W1Q2yd8I8n+WlfW9uxvM9qipw4Dz9nPghNKzJ9+Fy/YE6xh86e2dPC0SSmsZQfhiv9AbHODpQm7AvqRLA6UuXEByMGDW6uMbwzI4JujocAeNi2g2pKQIiIAIiIAIiIAIiIAIiIAIHEVAaERABERABETicQLYBbPntLhe12fZq3H0cbx5bu5bTxr0231/c/mXZvyG9qTO9AAAQAElEQVSlC1se+bqm/XGTmdOn9NPxZNKTCDQJ8OLxUnKuXFfc6Ji4T/0ixn1m/iF035+EfmDHr7XV/sCl71hSidSOdLcLPXp9pXxmu2LxNldLX1GHzVGqw8au1u79MJXl+leXcvp8x0+QNoHBjdpnhyl9pDLtx9QWAREQAREQAREQAREQAREQAREQARE4k4Byi4AIiMA5BLiTek7mw7PitiTvWGLzK3T/CCH+HUJ3TvkR95NNQu0BH+xE10Y/3/7t6//8M6wVfgUBvK9+xTq1yM8hoGt2z7m0zzbU1Tz6+V5Fkwau4pMm05MIiIAIiIAIiIAIiIAIiIAIiIAIiMBHE9DiROBEAthBtTtZ1CfOlHZLOYeX9nwPT97wNUHM4g3gRwbsFiNw/rBZvJ6PutojX1etf3Vdpfm21ubjSnnvbvP1521fux/z9ndp+/pr7XdZS6nO2pq8fRpnf0B+Tk+jlvf8zK328oyf7NkixLHa2jlmUvP5Jrux8PrM9ds8+Rz3/smcV3u3vqdn7VaNdhZauhWvMREQge0EFCkCIiACIiACIiACIiACIiACIiACIvD5BM5eodsA9lPZrUFqb8/bHM8l9/F9fxvR2+fbMcYQf35C/P0/w0/4awj4gY6Q1mFzep9KzOj6GO9+sY3zi+3jDoNesKGNkdDBVpQUhxg/rW9HzEHht5qLAudGOCoaHOhUEgwfcVjqPBfKn/y9yGYfSfh1o1HyZIV+yoe4wlAyFZkhyOzJ6dVPrD+XUk30cXauwbodL75McG2FiR3xkz78f2ck91/bt/wp7g8ux4rYOu6qbR01vXV947WOc1Nq7+WBS735+rP8mD7wekoaxlwHGmA/6Ci+F9beI2Gfm3YuXyqf6ysmwtpK7GlLgQiCS2p6DXPPFu/wqPGpBry00mUBTddNwppbsinp2UE5pD3z8QJeGZ94DTGpFORINujBLNUgkJhl4yUbXYCUaPvXAQzoF9sYah54/YSK8HXVjL1gkDW0ZHxvyGsxHpW1cc0pL35W958h8V5SaOdp1RcBERCBgYCUCIiACIiACIiACIiACIiACIiACBxCgDuoWSK7s+V15pK6fjxvJ4eZJ7vzSF1ypd0LSv39J+5BRkgIMd2dhC2Evh+WPiIcTdB8OmyMmoMR+Xth7xiJSLNE4KajQGAJO/oUQm9vYt0mpWJtjJrj1CbsB1yvyyRsfNhsc3pjeoUdRKA/PxHXg0lA+yHhIx4RqzBBc8VhUV7Ph3tva89HTT0sbk5Po+7V8z+b11bm1700No/xfWsvzfV9fi1CrbHvI3Xcio1rTR83kzKJgAiIgAh8FgGtRgREQAREQAREQAREQAREQASOI9DvoB6XbzaTv23chf6/AF2W35D+X78RuvsLLv8MXfcD7wh5lG45Q3pYz3Qy7niyPNQ70uShTEfJ7Uf1mZtyVD7luZ7A7Iy8tTzrJIc3IsCXbC5Hlu9zH5n3W3Olb/nxW4CHAfBnyNqHJT84Eetbm5IxXtbGwz/94y9oHdsI7MS/bdI+6oVT9wUsfbZCl/rLTwREQAREQAREQASOIKAcIiACIiACIiACIiACInAwgccu6urEdofMdJ6Am1Mm2LvFMD2hwvPX0DiSS+gf8V/Q3Cjmxi82gBHc3/9lbgyNRx7P/ji4s8FcZ8jOshT+xQR4/Zt8Goalr7XPWbetOK1oOK14q0vdI57Ozn9EjVfnMCZeX13DYz5XRUTb5OHgWhgPS8SFvLxZqndLUSe8OLIySpWWbFnYbbqlWs3mizSS3nZWezK/TUx91oQH5L15eQesUClEQAREQAREQAREQATuREC1iIAIiIAIiIAIiMAZBHZsALMcu61nmjYT3j6jsA/d/YMN3LbmRi43hC2Gm7vsP0vgDsjf/1cIf/6PEALi4p/Azd8+En3aMPI4+pFSpodPoxURSYELM6GXWqyQYv2Jthv1NR2YCcJviXlB5n0HCiUfkwQGNtNzyVGSlfak52KPGE/zu3qtbtqPyP+ROcDLzvdHrs8vihdCS7zvDdvj9YxzVmqXSjZXjHHlUOlgm5I69kRDS8zP6yy/hXuXsW2DJT06vXsDQMbXk7W3remQbwLbz5D+DXkoxJ+AwURlvjVNn9uJX4tv367Q8HRZ2OVhOtz8YXXW9CvKRy3prRBz29n/xWcivnZgeu1hBZl+bTWaXQREQAREQAREQAREQARE4LsIaLUiIAIiIAIicBqBnRvApbpwly/dPf3FIIV31KD5TV7+Kef4d+ioA+0Qc08xMXQREv4KXeC3ff89dLjB3cGnS+MdcuIY+n0PHZimB0dMpiNLepxv9MP8gTIa7tDgmpfIHWqt1dCqvxbzzfYSr2/mcd+1R7xXLZHqCqIbYZtSMNHcEheyqVnKvSnRLYNKqzPbqwvmz66hhlSS6w/mt1b8eWry1gs5s/jPzc3PVyZ3WmV6qaEg02jqEAEREAEREAEREAEREAEREAEREIGTCSi9CIiACJxL4IQNYBaMW2j8xm+Sfwuh+/cQfv8jhI7tf2I/9S+0Tf7Rt7Hp+xv+Ef7A5+9I/e/ht/tn+I0/AdvHTApBXmyuoIEDcWObN8hNMJTs3pe25cJ70w/v7XkeOQotX25h+DDTVfMcVrASicCXE+Br9ssRvOvy+W3GkrzrelS3CBxNgJ+vTI7OfVg+vgdTDku4MpHcRUAEREAEREAEREAEREAEREAEREAEPp+AVigCFxA4aQOYlXPbFhL/DoHy868QsJUbf/9biH/+OzaB/7cQOso/of8Zuo7f+sWmMDaCAzeO/0JpPz+hS3/mmZrfDOZmLOxug5f36Dqa4ck/05z6GO+cYOLFB1OZBOSYStDjMAIdMpmgmQ7rm6bR2tTsf6tw/bm8K4t8HaX+u65tX9323kO9L1M5mnlzKXvibRkDPDNQNz5YYUtqpW+JqeXaas9r2JrnlXH5Glr9V9apuXMCrTPFsdz/iH7+3sP+EXlfleMsTq9aj+a9BwFVIQIiIAIiIAIiIAIiIAIiIAIiIAIi8PkErlohd1MPmKtwG48mSp7953+FQIn/iZH/gvxCeKAUbAKH7if8xL9ogETsQkACxiIlht/uN/z+dtia/YHQj5vDgxtdc0GWAM+qdAHBOKCROkyFxn4czzjy5Ohz97khYz6kwh41JkIatq3ToVOR9E0yrLVbIpUcAfZinsFeRIMSrTw2TxGgCxFrZ/Kk+DQIahvn9370/WoZ+CQ4bwLiF6/vknR/8FqoicVwvekCwGJzDdOSozS3ty3JcZUPl0vhfNReaNsrlm9JHsNd8rU8S3Qp3tnSexNe7zXtXIvN+BND/AkViaH64BDff56kENFaZ8G9ZKqtrwu/eDVTOrxVm+ClYUzSe7/rj3bY8DIZf77kbfOb0aVa19j6daF+FNI1xdYG7WsFW5SItWM9T20Y1hRzpC+nbsmRc52Rq1U7x9L1j4lrGkPpoG9DYkSClqQkw5PlGbpJDbZFn3HSa4HXzwrBxdU1BC8+XHipkukTlsWPdcXPRxgb7dOo9+sN/EcOef/9VqSKReDdCah+ERABERABERABERABERABERABETiUAG6d78237G6YefWzDXeZ0jeD/2cIERvB2PiN3b/jvho3dSP2BmPg4+fnJ/z8/IUmSzUbNYW2f+AGHoVt2uA6OWibl4iZKQHahP0YwmB5tB6WiLHlYnEPHSqP3hyh1gjci0eeo+j0aiMviVfX8FbzE5jJWxW+sNj8qi31F6Z6AzdbnS/VbKb92Nr2ETk4p+VZoun/CVJb6zlr87Nxhryf2/x43qbv3SSvca5/ff1zFdn49ZUtm9Hqq+llWQI+28xLWPiwWkruNna0Ls1Vstm8pTHZREAEREAEROA6AppJBERABERABERABERABERABI4nwF3T47OuychN4PivEH6wCcw2Y3/xBInjVzBC+OW39mD+wYZw8Lcmf//CZjE2gAMEm8ghSQyBsZSw94Fcab69eRQ/IWB7l9STAXbInBrC8cl5TAYbGDTU0YdNc3Rey9fKbz6zmklmneTwbgQap5VDuZyyPJtkdXIL9Hp1ktcHnFa+T8x2ZakcmrzvVfxkFoF3I5CubRRNDfVNB5ds8tJ1n13E2flfCk+Ti4AIiIAIiMAJBJRSBERABERABERABERABE4icNIGsN39edYxdNhO7SWtqft3KJTBbwH//A+M/YFwnJuAPyFGSgzc+E2bwF0Ikf+f4LTh+w+0Md5hE/j3nyHQBkt4krD4wVmtxucgTI76sbuMIbahXnJw7iVyUnE9pJAwh6MfeXLrc55hzRHahOYnwfjkPNX6T4EfYqitN7d/yHJvt4ycc63/XDivdhM/ahmSzRyok2H+aRI/7548mJ6SOrNPNkOuS4G5T61fir3OxrVTjpnRrdHeu5rJOWhyTAXKIgJXE3BXffqJ7Of/pqvbOKT128Kpk0FPIiACIiACIiACIiAC30xAaxcBERABERABERCBMwn8nJfcbnnV9DCzfWMXtwcjNnJD+IMBxkDh4P+/Dao/xv8HXMDe40+IERu/cdA/aHf/EWL330MM/x4i7T+8w/bI9di4pY0SGg+Ot6QReslQqzaOLSyCriUphQMnv5SWu5dcn2xLgiz5U/BgsI2TYMlotzY1+4OYb00PbqNiuJdx4KCGz832QWnraThJS+qRl4ykc20XVEFfUsSJk9SuO7NvmdowIZZnFiodbFNSp/WUxTOGkkLY8JKMa598ArYZT23CvonZatr8LtJ5GWdMO577wmTJlE4QfkxBnzH/1+Ukx1y+DkJ5wel6w1BNY2jXkWPP+7uSv2kwGKQfeyjfY0f3/MNPyPbRMzKnl6PzK58IiIAIiIAIiIAIiIAIfCYBrUoEREAEREAETifwc/oMCyfAvbEQw2+I/DPQFLT70C5wEziGGH4inwNauNPU/WIbsP+z0V33d+h+0e/+BPp2v3+F7vffQvfnn3D+G/KvEAJ02lz+RRvxeP7WI2LhJmiuPkjPZHVwNcAqoq46DQOcfWjSnRsrQ1fqHQikk4ZC5zRcdDwTIDazsk2x/g7NNF42p3p6PbrX6+ak5wf6tbN93ozkYWKzcMZcbEx6PYGcpe+vz3ZdxPkzeRKt9vmVfOcMaRMY4Km/k4BWLQIiIAIiIAIiIAIiIAIiIAIiEIIYiIAIiMA1BF6/AczNAtwM65fLm+J/Y4P3b2z29jpt7P5yc5djMcT4j+Tahf8J/f+GP93/h63i/xrkX+E3/q/wG/4z/P7+wSYwYv78Rwi/kO6/hdD9G2L+gkSIjr0EdlHEqcEOfrkE3hmlhF0zlHOvtbbqXJur5H92/tKcsr03AV4zZ6+Ac1DOnueu+bl2yin18X3N5JQJlFQEROCmBNJHXry3UD+VeJUB81c/fx1Zw1XzHFmzcomACIiACIiACIiACIiACIiACIjA2QSUXwQuJHDABrDd4cn13CrM3/zQxx2xGLHZiw3cQWonGgAAEABJREFUP3+4ift3wG5ugBlbgV2IVm38O8T4L8j/CjHwW8D/CgG2ENH++R8h/PU/4Iux+J/QHDP5O6SEeO6PDqomGGoetbgt9nyiJTnymGv7EdOZoLnjyNdaSmU+pbFvtxmbXM9x8f5zvnvG/Ty19tr8tTy5fW3eLf75nNafy2V+1HO+j3F7zVE/rNMWMz6kw33+Ry+gZxLRbuVh1nJkn9OeLR/9P0/KBNKa+YMJDNetmcRzWZfhs7wbfFez/SwyWk2ZwNwVY+Pl6Nda81c++6+tSLPfiYBqEQEREAEREAEREAEREAEREAEREAER+HwCV6/QtlR3zmu33EyvSGchSeOp68IPNoHjz590j/0n/BMbwD+QLm32Rmzwxp//JwRsAMMQfuCXJP5BHGK7/wg/3X8LMSLmJ+DRQfKDtpbk/rV+K8fSsS25LYa3D2tiPjMavEMm6c9ow0YdfPohFU1DM3S/2AZaIsgXvKSb+8boF+mepetg4yZLEriMh6sgpXB98+E3iFsy+qHBHFDNgz4laQa5QZbYEue6qDmpBZ0JW8tQmtDGqBFHdaakEjBPOocFPTf3L66BknR8f2iIxczl3zteXN+CpBa3wHV0Ab70sqHB2qZp85Lyw5A0nMg/BaM9aoxbF83JgTi+fCavf9gefQROcrroYqAbT00mSw33RNsgzIEpxlJ920V0uO5bUoz3uaztcqbmUEa/Xjhxrbmk5Ml72ZOtyXsjdaDd276unSBg1bnGR4C584uo0J+kECY6NB7+5DbcNDRPAOdn8nMd/fR6HD4ThPyUWn8+c9vDn8JS26Jtvpo2v4pOa7E1FXQlrGy2Gsqj51hrc5aYFWyz66/lz1djfrnO/dQXge8loJWLgAiIgAiIgAiIgAiIgAiIgAiIwCkE0hbpKZkXJC3cb0q3cBn689OFv2JM/f6bar9oUzpoCr0gETIcbEaM9jIY30qtKTbCeU7gcvDhZ7TU3tZqm/8+7Wdgprw/2LipUhNcIyFJ+OCH55K3P3jZH7o0O4N+eWYz7cdqbfOlNh+2Kdbfp5mpJpbZj5ds/XjE67dvhfRqZTtseDBuiWxIvSLEV+DDanbvo3adgOeXt0tRuQ/7JT/ZthIg0SWyNf/SuCU10Gdpvj1+nIeyJ4diRUAEREAEPpWA1iUCIiACIiACIiACIiACIiAC5xF46Qbw87KGW2S48Z++OZJu+/8d+Oedu/BfMEG6vwO/dRrs0bExxLEpaRIgrlyaAbVBS1Ib32i3tNTNFHTgddJ0erNBlSsCSwjw2l/i1/JhDkrL55QxTuqlNon51MZn7DvDZ7LvG+b7lkkt053rr9V8uT0G+4bi5VNrQhH4ZgJ6f/rms6+1i4AIiIAIHElAuURABERABERABERABETgZAI32gB+bOJGbPzi1i6WjrtM/P/6pj/3/C/0sRmMbeCQBN10RDybcKTDaC8Y0DEQAElwGToHKpI/It36+jizyREVfFoOI1rSd19rqebcdvc1rK9vSYRd8dRL/Fs+zEFp+Rw3lp8/9n129qeS9kjh4q3oLj64NsrigMHRz9dqD+4rFSvKZWUKuYOAZ4iuDhG4MQF7H7lxiatL4ytwdZACREAEREAEREAEREAERgJqiIAIiIAIiIAIiMAVBG60AZwv97c3RGz6TuRPCBG30zqU/vsXdnyh0Z3cjOI4tjv7bWAMhnd8cEUt2bYm0jCxDHnf7EnbYK7T4PFP+TTsp1nYSDtCYEJNY7KhkWuYAtyqwvF3l0Xry8Gw/yYL52u4KlgDl8LroCZw+eoj8QGBmsbQvqN1AXKslL1QTAcbDrxd470cDfbZmZx75GJKE3SfDoQybJQnh5UGm6umV6abde8C1g8vWweazcP8SroZeOVgCd6e+X2+aR59E3jK4+N7peve2+4IAJdv+nGF2u5eKkqcHr5gtqej6omACIiACIiACIiACIiACKwjIG8REAEREAERuIwAdk8vm2vFRLjDxA2AgE3gCKGmJBvGUqaI/b2HJJN/iugkf+i3O1LxqHpOw2XDwZuQrTA/a8vvrDHWZ/KYw1eFNh0egytavH5yWREu15sQwDWAd4DQlPCVjyVk6LMdDqOXSG2G/vXHv/KQZ5lG0G9qafXauVqR9xhbW3/uz/49VsIqWE1NOL5WSrnW5rizv2pbSqB0JZRsS/Nd7cePLiZXz71nvpzxnlyKFQEREAEREAEREAEREAEREIHvJaCVi4AIiMC1BG66AcxbTQTB8rgBzDZsvGuWNnzY94Ix31X7OAL8Rl5LjptpzMR9e5PReGTDkid9ZOJ3y6XXzbudMdW7kAD3jikL3W/rxjVQblvgiwojE0o2vX0T2HQ2rK4IvJxA+tiBa5d6LObdGqg//bWFd6tb9YqACIiACIiACIiACIiACIiACIjAKwlobhF4AQHusL5g2rkpeXeJPrb5yzY3q7zQ9gnCtc5Jvs62v/3pa++VZ7hr359ha/e1+tU02umuaj7ODN7GvuRBwLPx7YfHeS0/n2/PzbjGdy6XxusEPOe97fosZ40sqfisuc/Oa2s7e55t+a26kt6WsRxVyp/bypGyisDVBOwzjddX16D57kdAFYmACIiACIiACIiACIiACIiACIiACHw+gVet8IYbwLx5Cxx//nc8oY0DjeH/j4jbZuxTJt8ETobklp74TWGTZHjVE+pNdXpdqoX116TkT1vN3+z0KQv3SFlRefRm1slyrEM91JkWg77p9LUU9Ec9+FElHza+VXjWKbZ+zylvm8/JmuWk84L5R71gTotb4Hqqy+9vCHukQ/weOXVxSI7TEpp/ASA5mOOzHmP9EE6evT+P48hj7V+0TdAcX8qtNtJPjmGKp7df2Ce2SZDrtObimHPd1WQuSi2J1ZuP1+z0Y76FYt+U3ao5XV1KRdS96yNcbGkU+e2a8dpdMFvXZXGlWWUTgU0EcLmmS9MFd3ifO1PcVNuahZpTIr4kKanzxk+2vpp+46Wp9LchoEJFQAREQAREQAREQAS+hUDt9w6zfwuHF63T7vNs1XNlz+Wdi58b35t/Ln5ufK4+jd+bwA03gAGMG0G4Sz/9f0TGZPHPAZaQPfy4tTOXi7oR89QEQ5Pjuo5VxBmtbZq2V8n6GvQTct25MsKm10XL+/sI2JUyp2tkynER79q9BLRy6Ufy59yr3A8HPSLyLBG4HXLYXEcks1xL9BHznZ/Dr2Q6mx+x9tRDPRG4B4HW9WljZ+gjVm91HZFLOURABERABDwBtUVABERABERABERABERABETgfAI33ADm7SYufNjgS5vB7NNOYXsYy79OwSHJdxDgpUD5hNWW1mCXeGlMtpBe+vwWqVhMCNhl4/XE4VadT34Bz4C2EzTjpmEREIEPI2Cvfeq7Lo21Ue5a3966uDbK3jyKFwEREAEREIGtBBQnAiIgAiLwPQT4uwfle1aslYqACNyMwM02gLkhQAGl+CeE+Bv6x2DrO8Pz3d89WV9NhiWcqmpze/upBWxKzjPtZVOS3UGeUaOd/nFCY3x3HUcmyOs8MvcrcrWuknyttf4r6n6e8wiLrTDlaqFJDnd4eosiTwVlBE6d5IOT2zXv9QcvV0s7iIC/XlrtrdMtzfmy179NTD2zyAUuMxkKw0xqUhiWSQREQAREQAREQAQ+nYDWJwIiIAIiIAIiIAJXErjZBvCw9O6vkDZ/xw3gMDxqt9aG4dupUr1HFWl30Era5ijNbzbzeVNdWra3lZbFb4xy+aWx3MbN3Tnh11BrPnm+uT7r8jLnv2ncJsiDPThr5z4v7qfSUVs6h9Bz5dTOi9nn4t9xHFgSHtROXFDpYJuSOi99QoHjn31+aSHXT84T4OVRgVpbCPhLKW9vyaeY7yKQXzN5fy+NPF/e35t/Szxq8D8f7O0opbKO6WQ8+Kk1/8FTPaWzdZl+cpBBBERABERABERABERABC4hoEm+gYD93mH6G9asNYqACNyawA03gHGXKG0StLjZuyh1y+9Tx4xRWUfwi1j6nMDliw5P44uWPbtUzyVvzwZf6JDXxv6F07/TVB4N25SX188icnl5UZcW8N2rvxT1G02mUkXgWgL81Gxy7cz9bDY3dW/RswiIgAiIgAiIgAiIgAiIgAh8AwGtUQREQAReQ+AmG8D5rXH2XwNEs34BgfQ1GFxjSd98vbxLSrl5mSrvRgTe4XphjZQbYVMpIiACInApgRdOhk9A9dn53kype+weac6/O/tMAq6NMuOmYREQAREQAREQAREQAREQARHYTYC/e1B2J1KCTQTInrIp+MAgpRKBFxK4yQZwiQBfnbmU/L7RlnMp9ee4lGJy21yOdxznbcdc3nEdqnkfAX+t78u0L9rXUWsvn8Ff2cuj5OkJ1M5Cbvcxd2rnddb6d6pZtYiACBxDwL/eaxmX/pzwuUrtWv45+9L55/K8+7jqFwEREAEREAEREAEREAEREAEREAER+HwCr17hT9d1oSXXFFi6tVSz8dYRqzLN9jdKjQ/txoOMSmLj9K2J+bxY4/rEBRq8pOv1F9ctJOwsn7l87rH9i3XPSMfx9C1iMH7SiGdtUM2DPpSaE1IHSm18zs7cLZmLf/V4qn0DgHQ+XPEpD/qm0cRFlZ5f/2RFlfSK6iycIdY2TVtJeBGfLiginyPwxUMpFeVsedzqPnJh+tXvE7zkWoK049HKb2Oj80WNVu0cu6iMd5+GPx9asnd9rdxLxvbO/7Xx9rqsaQNTGze7+eXaxms69z+6z9d4LsMcNA/N/kcgaxwNQ4NOC4TX6PiZafisRhs+neEtN3vGOMfoT00ZZjtPcW2UfIYFa9v1uSufT30ReCYgiwiIgAiIgAiIgAiIwMEE+DtGSzZPx98pauKTmo+3sW2/f7DdkFbtV4w1SrvF0GIG2CvovAy/i0b8ktcS/BL7+B3ZzqXTk5w+/9Bu5ebYHMS59e2uL6KKhlTrGxgU1z+wnas9jQ+cinnuMLZmLS/wrZ6fhQM3/gZwaQXYMIj/CiFCh7/wwvy3EPACRiO85+PMqiOStwTDb3r4VZ2zBD9DvR157aWNxohLMBOOnVPcl2UF18SSeunS6WuyNOa9/UqrNZvp16zQZqe+tgLOuES2VpVy44NQ0kgyp+GiQwRE4MUE5l6na8fz5SyNz+Ou6Pvarpgvn+PV8+f1qC8CIiACryGgWUVABERABERABERABM4k4H/3tPbcfOa3Vc/lP2L8VbWV5t2ynlKeO9i2rOXdYt5sAxibvr//gc02bvz+Vwg//xO8/0A+9YiFhWHHIf2zj8LQItPe+EWTXOfUYT1eZmeGf+Ln9WzQOQ5nZrXlnTXHbfNbYaZbAEqvr5b/m4xx6W9S6t3KPBsd8+fiGfgxb1/eRoYImbzHLY8+zNNKOCzhPROlf8WInz+m71mlqhKBjMCrX59nz//u+bPTpa4IiIAIiMAHEdBSREAEREAERGAtgbN/v1lbj/yvJXD38z9X39z4tWtN8Z8AABAASURBVDSPn+1N1vdGG8DcrAFVfgM4cNMX/Y4bwW+0hFWXGdY3+eYj1j7e1F+VaHDeGz+kuamy1aXycnTJaB7Q3CAxSWMHPxXnP3gOpcsI4Lza68POLc9D5vXoctDkYb2ydcZctiLqM/J/ak67etL6ToD3lJ9zUNKEwa7cvke7SW9Z8GwzDNpeAwsi5SICIiACIiACIiACIiACIiACInAuAWUXAREQgScCdu+H+mlQhq0Ehjtj03ttW5PdII6XB+VVpeQ82V9TC2unrImR77EE3nT3lJeaXTrUlGPBvCYb12FSqoDr9pL7WCx1Psa+j2WbNi+MM/H292mnv8iMcrk6E3T7Y9wU8SPWpu7dNj8DXXP+zYkXBLJ8LwtCVrn43GyvCl7gzJxeKiHexdqjqz+/HUZHMQ+coMk/qjC7tAiAAC4P//qF5XHgcho/ObL9GFnemuYf48Z02TjtlNFxrvF0/TOAGSDptYA+mmkdaB56WF7ThyZXMhEQgVUE7HVY06uSbXCuzWv2DSmbIZbXdNN5w6DlNb0hhUJEQAREQAREQAREQAS+moAWf2cC9jm/pFk37tWMtxLzNserUkuIAOTx95/MEyOPbwhMjGnkO5+MQ0mXiIDt5HzBh6FQ73GwWC9nV+3nytucu8CT5iT0Tw33RJsXN/QRTb82tt9kUW+2AeyvujchvLhMvzZr14JLV5jFeH1WfC3vPeykY1KuiKPDSMLl+oN5j0o/xJGXek8exZYJkKtJxQNmnlMKmunACZl8AmA/DehJBBYR4BXjZVFQyYlJzM62SctmYwt0xA6vpex193Tl074g1SoX5vSyKvjrnLVgETiHwKtfg37+Vvuc1SurCIiACIiACIiACIiACIiACNyIQPqH+l0I1OH5gRHcwen3fP1o/ruUH/vW9mYmFvhG4Kxk01eUbnOZbs9pXqan3mY1PR39hJ6tzPT911TfALZ3odutweBS3644FfRiAt0vLlwvL67nbacHxvQpZG4BS/3yPHNxC8Yrn5/ymdQXgXsR4LXdqojjJi2/dxj7lHUsZK3/F/BCUN/upvWfS+Cq952r5jmXlrKLgAiIgAiIgAiIgAiIgAjsIdD6vcC+vUK9Zw7GtubhuOSeBPZW9S7nvVZnzb6Xy1XxS+tf6ndV3dk89Q3gzPHYrlGZ08fOeu9scyw43loBx+ekFf8ZY/xnAVPxTPI1+rFSO/ef9hkxtViPI0vE/KXrBDKOade3CxG6/6Zjh1ATNHWIwA4C/r1jWRq79mY0rlf+m067ZqnZz4X2XHKfSX/I29uWVSwvERABERCB1xHQzCIgAiIgAiIgAiIgAiIgAt9AwN9hsva2de+L3jbn3aJ41+3qmjjnErm6rvvNt+0KXcKWPrX1cmyJ1OKvsN9ljscGcE7MKhzs/GYlJX0rEDa2F0nXBftWzFT/wt6SWtw6uy3jPTTAGuCxYLONBjT4woJ6Osy3pL1zHp/3ve8ntMkD66BKgvUmDZvx5kaKFw4tEFyNyDA8D9d6SN9A/g3hF9L113iA11SQnDVA7TqYg1JLgqWGhoyvSdQ8eT0Paxlt6OMFiyVgsqHN2DF3ZX76JKnkH7Hk8XxnoqTaMaedGwRwgwyFhP5PqGAMtsCHNfkv6yICKXMFMu6dBddX2CNnrz3iJO6RvfXNsfH57fqhzdp8DVNqeQJe4+EPImakwzikcxLQTtdxun5tQmi71qnzsVKffrjcUcRwuA7SBb4ehpEnlcZhrWkMNQ+LqzmxFEptvGa3vCU9iWHylkycnzul/N72HLHIkt7z8D45pxclazjN5d873phaQ+9AANdg2Ci8doJ/LZTar2ZgNeV12FtCbl/br+W3PEfNY/mkv4GA1igCIiACIiACIiACVQL8DL5HqonfZGDP2hkbYwwx1oU+RcEvPumubva7U/LN72WOfdzNwe2gdKsIvzdYKFJhwBlswOmUF/2kEUCdfm9bep6QHmGYBwG+je6eg3XcWYprW7F+ri1xBvuiLk6wwljLCzvnHu+vj9cQrjrXHs9pPmWEgQK156jOj/oSj1Jyz9faJb+WjbVTaj4ca0ktzuytWI6Z31Jt6zRtcXnf7KY5F8X6B+t0DeFc1fTcdLg7/3BhnbnYqNnzvtlL2nylcwJL+rUry5Nekif3yePzfu7/Hn1bxXy15kkdQv8cDnswnxcmZp96Ijy9E8PrO6yzJXsrLOVem9PnKMd6j7xdjpBVBOxK8STMZtqPrW1bDmrGUpeEY7mU/Lxt6p+P5P2Htx8ptR+e7ZbFtr3Wj1per6dZ/EirPY3Ke7XI3E99EfgmArXXRW7/JiZaqwiIgAjsI6BoERABERABERCBdyKQ/+7T9yPuI1MC9LOE9Ih4pkAtOOhpMudufrmei3v/8XzFccL/+PVFpLxeIlZFCdBHCnO2pDRXyz+GUKkwwh5DwPNUws7HGTlbJZXm87ZW7D3HJhvAxRKxu5z+JUDEQil5/ymIO1sUDnSBIQ+J6E+FXpJPItBhMbnAdNOjCxGVUaAWHB18TNBcftjrhhFvLbZ6r1+wIJv+BVNryqUElr+ulma8xI/X1okTzVLh/CZZHWb2OnPpu8lhdqbe9xufE59vXLjWLAIfQECv3/ZJFJ82H42KgAiIwCsIaE4REAEROJOAPv/to/tCfvyDbmPxr6rjVfOOC9/WsLKpt2U4N4p1mZw70z2z29q99pXS7vtXtzm/yba5LZp6W4YroyYbwCzZy/ZCfodQny1vDy5SNySQn6ta35e+xMf7n9PmloeX4iyjw9iAG9tQ4zFdTxf6/9Lf2OBPaBPYk+1Jj4nKjXy6stflVr/q6eR+xLenXq2ej2K75fvJY9+xNl7gJvmKefaXSB53ft8qpj5jNp+3RMDPSV8KbebL9vhvVmwwGfMnDprkY+/RtzV7fWTldTp+xlb7yGqUSwREQAREQAREQAREQARE4BMJaE0icA0B/oZ7zUyfOAvpUdaurb9TXHt+3C0u5eV8Jjae983+7Zr/K0AKiRrtxMSAUSfDuqfWHR/Ow/l6WZ7Xci6PCONtvnCzh61lTvuyzdfbfHsyvvC88Vw8i8+6vP00P2ugTFKYl2k/6GyMM/EuN2w/NoCtYNMo1i0JvaUHEnBzLDA1Tk/X/z9Qu4mmncKc8B8vdde2yUuaYZKTCZTAe1tpej/ONn2oTdh/oeDy4v8OM68m9dOTc0Az/T9meS076dDGlYvt3sdz/8MgJcDiqKHSgSRpwkyn6x0OMKdmSWP41INlOmEJ43xDx4ZHO1Y9XStHzIua/Yowpxe4NSM42BLENw+LbTq9etADsfara9ozv62Bei6PnaCanot/2/FUuK161esfWNPbCTIwHiodbFNCGhyc0siNn1hwTVg2lrGKDWNaks/V8k1jeUDeT056EgERuILAt7388vX6fom3H2e75CObCIiACIiACIiACIjAKwicMyc/83mpzuKdrF11/p4BQ2F678pb9y84Vsp/1Nyl3HM2m9v0nP/V41aX6dL84JpugWHM3PiHN8PYGQagRhvbiwTJzW9sWmIbmNcW4fV81Od4lNZNW1ohuPrzN54jOuQC3+r9QY7l/nk/TZg9Ic7PbyHJC2OT+ZJx4hH6cbN5HW774C4tiisUawvG6Ppj+AZwyoHc2DR7zpEGYa7r0ggCdh6o5+nK2plyc7jVsjnBTQO5Ll9a3vdj17fL1eRXW72u9CYBd+q6Fxz6dwS4ZO0USBuGXnywCspTGTRSsgGy6zfB/QCtvr+gzdyUBa6f6cLF1+QdV1xayzuu481qNuzF95p7r8VK9/rMiv08bJ85Vz23RkRABERABERABERABERABERABERgLwH+Vuullo/360xqPt9n9+TYPodAOSvno5RHl1qZwcvSuN7PR7LdW+/zzJq81Crj7fX+6vbe1vZRZvO6Nu7tfdtHldq91/Nzqg8B1H4UpsldPD/2Se3Juv2ih0U+xv1gBBvK4LRARfi0BMPFg/ObFB1otMRsP0l/9fVflnsavJXhJ+2FpicW7WpjFxIjVkrhP6WgsE1hm+JC+iaC0rd/0UMzop0EMTHGEONUwkseKKy05strYR2XT6oJnwjEJ8usAaeu+O8a5gLxmukgc263Hycyyh0LZV0mZ9WH85/eQs7Kr7wiIALnEdDr9zy2ylwnoJFjCOj1u4yjOC3jJC8REAEREAEREAER+AoCvEn2pgs9+3Pt2flb2G1u6pbfkjHmoCzxLfkwllIae6WNNVEKNfC+PK9s6sLwa01LZ+faKEv95XcYAV43JoclfVEi7jVRatP/hMCXSsgevPI6jHSwbxGEpYO5vSTjgqd+zscf2X20+l31fny+7afyMd5+VdvPb0w4t9nZfiexur2+R/3bK+oj+6ttenXlK7MzSJ2P9f0+V5+lt7zPs6+9bxuTZWvoY/q1t9rLsn2ml+fyCSv067H2J6zrXmvg+43JvSpbX83rrhKbuaXXr0cRIvAJBFqvCj/2CWu9eg2aTwREQAREQAREQAREQASOJ8BP6XNZ7S4C9Zzv946T5JwcSad0NmrzHzlvKRdroZTG7mpjvUkAjf9/YMqrakUJ6TtC1K+qYdu8rHiJtLP7DG3P+4ymawfleI3uzMGVzrgMw3dT2AAeSuIa0vee0WfbLt3uF/s4kFrf7KNGfDoYw1BsHf2asG/S25Jr6cm24Et6nIuF1qRPyt3vh/yGRxvzd/PSZznq2Wo9Kt9cHn8ZW3suxsbNv6TNx9ZDbTbqVgzHr5PJ+R6uwwBN6ahTKah/cp0lY/WJrv0g1pleM173I/0z8vaNp2fO3RS7NlHjnB8uaryoMBdifDutvRZvvk+VwYBUY57xtQY7lhko6YkN/HiFb58qfy3xtYb3gH6wUB/ypdj0NBlPdWNeZKw/W16kGY++pLF7auOQubD2YpGWnLrocFMj12MyVyLX1pK5+IPG7edbTUf8iNwjlTJt5eEXr5GSWD1pDEzxOg5/8IqgoN1Bsz8K/Sxmja7UN5oxNV6EeH3CUmrDvOkYARSi/TyF4VUmy5UH8U2cUlycOVuRJW0+n63TezHea+f0WRReNe9Z63mbvKVL3tsOWkjzsw3f50xwDY6fSdjG6xbvhsF9FCm3w8zD3h9qeib8tGFjXZqgVGvJj7ZWHo5LriSguURABERABERABERglkCMMcRYF3wM7n83zzPxd1tI+fcnhOAzdBqzz9c1bX4VnU+7tp9qqOTm2Jgv/8xrA7k96zNHS+r8wChikjmBS/HI6hjnMXsxyBm3zutSpKblSZ3C09J6zC/XhZTJlPv5Ph18P29z3MTGrG+6tC7vWxq3WPpZe4veGY+XZRilNn+r/lrMm9i59rFUsswkjdM2OhUaHG9JIWTWZPlmHSsOFj/ZE4LvaD+hjZTFI5tzcp/Fvd/i7vYjPAb7L6AVdj/6bCHl6tvT5/Cyh9FhAb7N/plyZe6IyWqCoeZRi/P2WgLvk7eDi1pJAAAQAElEQVRrMdfZrSLOaG3TtM2J+cbhqg7QbE+F1oeE7BHRP1KQrnjMzVEKKsVM/UoeZpt6Ws9Ga9r8pEmgRIn2dxN7X6XOay+tsWTL4z6jX1ppydavth+J7n0muPbUHg59RGRbInA77PDzHZXUcq7LZ1EtvS6jvEVABB4EWq+s0tgjUi0REAEReDcCqlcEREAEREAEjiRgn5aX5DRf6t4/XnQ/oZ9t+3NEaFlicQVwX3REeFGgDjniWE1Aqy7lkbDhERFDgdpwMJJSC41YRUlq/maPaOQC03jkY+yPg64Rh/kD9FTC+IhoUaCeDtofEpHFJKAdsoeNUYc0HkNwOqLdy8MaFj8iPL2gi3whSXiTh9W/pVyLpQ5p1Ww9JMIWsYFKHYZHhKZA4Yj0WCRwXnxEeFKgVh+Me0gs1BZgO17CzCNiPBeYJgc2gOkysW3oZDf5cQJD+icvTMX8FLZ7K70pveWKZ85GGeaKQ3tQg/VCRR4mF06bzsnLFn3lQs+fixgpa2Z6A18uKZd1ZQ/Rg1oXK++RwEfw4yLGFV3U4Jy5XDT1kdOkJfBnxHNS+/H1PPINlgQGC/Ua3cWHxS0OkKMIiIAIXEtAb1PX8tZsIiACInAmAeUWARG4B4Fv/3z17es/7So0sNSnTVJNzFlNqk4cWORExxdJtT4boK7UxiGTistWs6VdorfO0Y4rzdyOOHLUz35k3uNyXVShTXNc4ddmGurHBjBb/dz8k2q99Bu1vXXB89MdabtxTd1Lhz3wzlLR32TclOSoF3Peqn0u3x7ypU3qoX25KtRzeA02hyX+RYNCO5rNgz5z0kwwMziX28Zn0rx0uEtXdCxevy8tbNPkHaIoUAELe0hY+mC0SR/Tv/L79r2erc45fWzVymYE5rjbuPkv0RaT6yWxd/SxVw/1oz72TB7Wb2jl59X6S9du/vyE03++eVhK/fZoH7F0bvmJgAiIgAiIgAiIgAiIgAh8GwGtVwTuROBxH6H2u+6dqu1/4/aVhvFGZbjBwyqbL8U8eSfiWebjSx6WszRWsz3O/3aPWiTtVpPXtJt4u7VtrNe+woeHtUq6j+ufI64PSt97PJfiSrZHxOPa620l75Kt935+LvmWbD7Sxr2t1jbfOV2Lf7ZbpjQS03PjybzndCPF6iGb63GuzFLTfgrz8ba5NjFQ5vxeNW5r8npaSwyPDWCuJG3KhoDXTQh46gZhuy5heCDV0AqIC6UH5uC+a4cx/8b3fMrgkA4EpFxrdQrGUz/TJH8ycSPU1wvXSw5bRyrighk5j02DdvxjnQUa/sXNTdot3NZT0uZT08zTklrcTexpyag/vWa8vkl9W8rAmh6vT3SG11436JAGzZ5N0KHf4YkSoJPANjkslnoy8NyxFDX9HPF4mZfGnmxD4qfzBzttT/4nGzBtQmb65Olen35YaIf3pKLgPZr/L9tVhQ45R5AM9jb2L5I0La5ze810Edcn+5X5c/+K23ebEyQgMI3meK5pY78l9IHw9Z0Evjgl9vYWIjpJYE8HfCf5fT856GkgYP+fpaEr9e4E/KVear/7+u5Wf874bvWpHhEQAREQAREQARF4NwKv/3x1LbF8vXn/2mrqs+V1sV/3nozQlTIxvrzDinIpFIVbDaEleYq8X0hJ08QN+dmn/ek2RjKe+IS5q+vjtPk4bSZj0WbwmoOQdP/GtB8/t40Zw9MtPaylaEMp9Id6PhCT+DyPzFiY0cRc877Zj9c2k9fFWWx9NV0MOsI4VJZfH3kdpangk84jxoYsgRpd3LvFMzsm6N76wFrS9WXaF8s1DP2fQFBDp1fD6CTQOjWNm/XcS04JvE8yPD0lyHCjfhocDXCYrGBtf0w0NqYZfkb7NQ0/O2ccOLN5mnAOnhsKJmkDh8Oaw6+n1l6T7zjfWjW5vTZj7lfr1+Lf3d75113aEOkJRG9P7elKI7q99BnQdUc/ElKctUPxYaNzuhgsowg8fmwPLLpBX6laV2+pjpJ/yU+26meWxWhK10POf3GyhY5yE4H3IJC/Emr991iNqhQBERABERABERABERCBTydQ/sQece+tl4BWuMkjog4v6FYP78d21fHFA7y/YGKlrNdcYUtqGXmbP0nmkOfKhtGd94DTicfS+Y0ttS9nabyPWd/mrIkvpqtqpOUY1AkHKzgh7ZgSC0vvEGXdYazDvkDH4THmTo0OxZigufLgukx8KJfrxY9d0/azs712VsZ4Cdi1TZwidrghY75kRI8aqnkwbt1mKvecTZqpDx1EnTyrWHJIMiSnjTJ0r1UR05mgeejBc0f5g6wUzvMPtKmhdIhAhcDsFcLLyqSSI5npkxoXP3Fek4unPny6T1nH4WBaCWev4FawxkRABDYS0DeBK+BkFoE1BPRzfw0t+YqACIiACIiACIjAcgLf+jnrW9e9/MrY4cn7TyY70pwZOnf+58bPrG02t7GlrjifWD9n5f7V0/dMKqUk86FPrODQhKuSce0mqwIvcyYfk/WT2tqoq9EnXl/VOUsDO+v4idjNpzxyM+Ojd3QrImEuMBUO1mGSD5u9pX0MZkybvNDe/NI2azE5qxDwGa/i2lzwSe9kuZ6ryfvnvn6s1s5j1D+KQI14bu/nm1ojrgWTgHYuNkadj/X5zn/2Fc/P5r19ez7yGg9fU619TSXnzLJ1TT5uTWX2Pke9Ju6uvp5DrX3X2l9dV87r1fVofhEQgW8koDWLgAiIgAiIgAiIgAiIgAiQwKf9js77TrlwnevFyNQibZy65vN59pwt+9etkrNxSyXp06flmaX4iWxmam+/ps1Zc9k+M9dG2Z7hOTKvjv1nr5qF3rnUfNfYz/G1Srdn/5l8Y6PrQvcLgV6eEicwba7yzwyzoEYkXNOeUnIZfM1W1DQm58ITx2pi7piDtdHNTAF10kbNzW9ugVNiDDE+yxj2lo2IPTpIqp0QsPbUzp845iUfr/UZ0xrjeEkshrXVxHykNxGoYTX7JOlwjvi6p/BFSu2FtpKYj8+XXl8wcC6oEMZGOOzBlBC8W6GqwrPVlTSu+84L1gt7eu/j+90oeLl4t8EeoEti75Upj+XL9LL1op70qaKkkQHrxPM5B6YEQCwc6UttmHcdifsf5PfiIDeTs6CmQzaYg2LfJHNd2k31u3pr/V/4+OsE1wF+mJZn4esjl6In1l+9LoaxYtwKY209R9kTF7KpyIpSt7mCU7rAXXRij74NPfUxlt6zcO2ksZKGD+OhdGwn0Hrv5NhcZvqcKXPza/y1BObO/Wx16X0aL+QNmnPP5adPU/Azwz5HBF8D3rMKn2qerPY2VdVzBc6NAw0mxc9vOJbaMOuYJSAHERABERABERCBAwk0P1ulz1OYjJ9boJoHfUrSDDp/MH02tM+IBb25AvxKmz4zziUoMXG2Of5z46kGq8W0r8nm8rY1bYuv6blctTizz8XXxufiSyxquTJ7fssofX7PfEbuud36S+e3dezVNu9Snc+Xxy2tP49b2h/mz1k/9Wv5hvja8NvbbX0lzcVddH7StV+rgXV4KfmZzfuxfXb9nGONWJ01Xck1/u3mfethNGegprA9FVopvZUtkzC+F5nFdNj1sCwR+Sk+WRw61JShe5p6RWKui8JTTHlFDa05WductOI1diQBOxM+p9lM+zG2zW6atoBX20MCHjZKje6NDlY0CjZ6ohesIya5UcEqpUEgYswETZy78CThxIfNnet8ynzc93Pf9+77lbXa164y4qowCa5NG/sUtucl6CECIiACOwlExFOgdIiACHwcAS1IBERABERABNYT4GfDkizNZLEP/2fLY6zUMv9cl3zPsNm863LH7Lf7Wj/AryQ1/9we0iPimQI1c9CLMuPmhundkofr1KvvRayPEqDbElY9mPNYCcUKQ3pEPFNCwSfCRpmOhcojwr5E4DYe5t8b+l7krP6esW9zrHdGK2SSIkdbWPSI8KJAjQf7XmzA21pt85/XlmXekx69d/8cxnWyH057MDslTOajJcJSEu9p495m7daY+Vyjw+QR0eslVlaY2wP8pvITI5wg9i91Yhz6w782Ck+PfIuZDpFPCwXx6V9mDTqLgnXctM+Ghq55DN2aenJjjV5qgQfZn+Y/KO+qNBeud1VdX+b8bsvltftuNR9eLyFQpolpMZmOZL1FTlnMoq4l9npR4NTJwqfWD+nxfe/VS/lowK+Fiw/a0wL8+R6422eMqaN6SwkMGJe6y08EPoGAXfZef8K6Vq/BAKwOVIAIiIAIiMBIQA0REIFrCbz755fN9Vug1x59zd77tEd7Hz1vJ7CYrzlmU5mZOhtS9y0I8MyZPBdsI14/e93ZsrByc7vzUr6gtuZXQ3lbldJzsDOWa44+vNjLPfp+/wfN/N8SYxTFx7A92aZOBj71Wfp49uekQ5peyp5d2ZysHFsiyVlPIvAxBPh6NPmYRS1aSOn1/gi00WQxQNTJUH6y4fLoWqtVkOtSntyn1i/FvruN1E2uXEuJ8ZXzf8tcdm6puWZqCtvTc0ArhSMSERABEagRsHeONM43DZNk0JMIiIAIiIAIiIAIrCMg71cR4Ie4V819zLztFXCUwrncJ1iaTDiUxI2n/vRpMsrYNMwGJXVu9NRXG0OX7vH3ewId6uul32ngcz4y7SPghIO8TB7p+8qGvg1TD6aSilgdhWOTeBoWSIQPBeqDDq4ol+uW52deN2v7DE5GOUlKzgYldYYn9k0G02pls83pR2LzfFjylvNgeRg2i9cwu4OOFGdyTY5QnGlBkxG5LAgbXPJI9oehj1Q/05MzLJfG4nI54IVOeZ82CFM9CXyjE7yB92/J8OcBf365Bx7jCNsc6oU9L701PSezS/AwopUGM41u8yjFeFsW7IfYzoa/r4tzgR9goSpBjzMJ8BpsyZlzX5G7tTaOra0hXa4ItPen0jsQfKrvTwgthawtI0/D/iMHe144MvTTNx7RZxeqf19lpybJSU9HEcC1EezaoX5cDEfNoDzpZ0kFQ7rM8cTXwYQ9bJWQl5pZVk2WFFaLpX1JfO7DOC/5uPoi8OkE8B7uf77bcu1lYf1F2oJKelGCi53yOi+eXtOJgAiIgAiIgAiIwGoCiz+/5I7sr55tTcAyX5bhZVnU1AufX9M9iPH3XxtmYt9m34uNle8aPUYLLZ/G2gW3J5P5lvST84cYcH787xe29LQ665hOxucnG/b62UuW+xLwZ87aj2rNQm1WtinWf6VmHbmM9eD6Ht9/eA90lNGjbzBB39Lziwn8pHuqPHFDI0JHFEWBKh88sZORlWc0xSMm6Umi1ElvkiiAOhnyp2JcTJU/nvOgq/pY1/gD2NpXzX2XeSIKWSJw03E4gSXk6XP4xBclZO1LZFc5aQK+fp+z8H3JxI+mEBhMo7npsNzUxQRP73/lOouxMl5DIF0EOi/HwU5AkY4aqnBwpJcuRL5GKAW/a0312fpaQ/A6rHj4OGuvCH9ytRymnxxkEIEvIDD5ZG24sgAAEABJREFUubvzxWDhpr8An5YoAiIgAiIgAiIgAhcSsE9ZpitT8/dCk4rLPc22LtO1KrvawGDnuMlgSqrP2+E30i7G0LGb7OUnDudS9ixb81j2y569leNeeuvdn5/rI1cTPxrB3Ysf822Lpfb2iI4XdHXckkCHqkzQHI/+7HW4DkKScMsHrzuTcoEdzCZojke/vpDWxnaYPGjxMhlU5xQCP13XBUqMMcSIN/3UDyEG7g3/hFc87Gdz5FW2qABebIscr3GKqMcEzUC5ZmbNIgIi8OYE7K2D+tSl6H3pVLxKfhaBiMQmaOYHPzeY5GPqryPA9wjKuih5GwHptyNw+s/ddyDC1zzlHWpVjSIgAiIgAiIgAiIwR8B+N6Se833VOD97UWrzc4xSHOfvxsWB5UbkvvXnYNT3rvfVydWkekLm1odx5tgcXw3UwKEEisn4+jR5dmie12f3yy2sz6Q8ua2Nuuwxa8X1/a6v79m13cihsMPLk2ZilV53Nmxmrx9/mMLqyTSvRmxZl/ys8mf9bHnEcyybY7bLGJNZ5w9ysDW39NrltnL5sbV5X+Hv6621X1HX6+asUcjtr6uwnznVgzci6t5y/jOmS+9kD83ZTc6fXzOIwL0JPF4ZYXylBPeYG3euL27ufVVbvNcvXpKmF4G3JuDfPY5YCF+bR+RRDhEQAREQAREQAREQga0E/Cc8a2/Ndcc4WxN1uT5+Js0l92S0ST5mfcth/fO0zWT6vJnOzmxMvc7n5CrNxjbF+qZb8eYjfUcC/sxZ+1GnWagf1vu0WFcu0+ryUfanHt/Uu/taf9Iuu3uHiTGGGGMIOJLkDgGPp385RWfY/cGcFLOxTWEfOu3ZQrM7CvNSHgbsycKpo8AI1ZeD+eiXBHvY3S/8/jE4QKUjwhV+aS25hgNM/HvlHWKfpf9WdJoWc5b14PMLTUlOrAMB6AdIB0kMORem/NwDawZtnAQsMW/DtOnI8+T9TUmvD+K558Vek+srOmHGtEjkLWmYS0fJ1dtKMa+yWV3D/PmpTJf+MPak+B6wQPheMQreSzoTxHa/v6FLeniv4dsM+nyPSXPzfdBPnF4qKJr2mmA44K1zfH9i34vPp/brCNTOn9lfV9k1M6drGVPNabiEdDGHwsNf2Hm74H6FycoozeXXWhqnzeJLmuNLxeaq+Vv+2njFPr5/2ftYRVfCDzPHGEOM2+WwQpToHAJ2/VY0r8OAa68qvirLQZu1TdO2RiKcKVBPh+WkfhrMDPRpSea+umu580DWvkTyuKw//dxin18eOnP/tK7WIwIiIAIiIAIicAaB2ueXYS5+9OvvkcCRnRXCz46nC+7jpM9IeV190cMqCso+m/khLDGF0ebb7E8EwfidCL8YwYo2nv3B+1u+v7ptc7d0K6mPq/mxbEpt/I52v668ndXbur2z6PyQDSXL+21dbO+Elnwbj1PXm1/Tvr92Yl67kNa5O2JsbVmf5v8DxsFk2eLMm5oR1Cbsh2q+5IWLgjpkj4goSoDuJYyPiNZDIvZtIaPtF/2/Qox/w2JHRGNO4NI85uI53idgi9L3/LPaIvDpBHjlz8nnMMhXypWZje2t0sphY72OIeLTIZ6HqSK0CZrpsP6cTs56ui2BufNn47ddwK7CbHXLtPfy03p7re39X9v2FV5Vic151XyaRwSOIGDX7ZxeMpfl8L5mM+3HtrYtl9e1XN6n1K7F3c1eqp22u9WpekTgWALKJgIiIAIicC4BfpqgtGbhOKXl85oxVkWpz85RSt0jBI5TwsyDPl7obv0wZqElzD7oNZWIDEslwDeXPja39v3w9IiwPEtE3l4CWnUJpz8iZuglohJKgM6FdkpY8IjwMUEzHXk/GfV0OgHjPqf7Qsyr702fI64KSm4NsD8kHPaIyLRE4DYc5j10J6ofi6iVEqBzoZ2S26f9oMflBPgdsGxS7NCmf0ZkOhue6VoU9YwrhiOkcDDYpDD8MNGJOf4J0x8I2xQ0Tzs4Zy6nTabE70zg42vf8lrLXzvs3wcUqzEJ6UdZKD8eTuXxPVbLTb0nzytjWTtlaw2MpWyNf3Uca8dG/avL+M75+b5kclMC6fp4rs3M1M+jB1o4ASVLSZNJNnSv7lsUeS9kqmYhAV5bC13lViFAhpTKsMwiIAIi8NEEtDgREAEROJAAP1KZHJj2Rqm4uhuVo1JEQARE4EMJuA1gvvHmsnzVFpkiInombjMZ1sB74kmnzRV/k9asHUYoAbqX0HpEbvzCIWnm69BZInBbddRyrkoi50SgxtLbk6OebkuArzWTJUX6c+vbS2LX+fjsrbbPan7JxmWN7z6pk8z5E0coud36WzTz5ZLnsVqp87FFfU6wyFFO2wkQssn2LNsieWUskW3Z7x1lzL2+Z8VWIauzs8X2gree5Lb36dXz761f8SJwNAF7TVAfnfsb84njN551rVkEREAEvpuAVn8FgdInDPttqqTL/6O6sucV9S+bw+qrez97kAylHrN1xObaq/38lsvbPq/N85HL1lVanq3xinsFATtrXj/qKFsf469u+fqsPa3JrF5PPdS7DwG3Acyi7E041xxbIDjnjw3eLth/6UcuxtKNzZQGHRw2SzKlp2dLMqdABIy6t6a8qck//8yl/KJnOVoabunwOfN2csie8pwcNhvbzEEtmSdg3EraosmzJuYjfR0Bfy62zOrOdfp/niBH0rAnzf4gULsOX2qpXUze/3/DO7zPdBg3QbN/qzEDdTK+8Km0Jm8rlYbxx/tz5sA1ecmGZ7s+lu3ZgMyBMV6y4dt3U+0GGDqE15Zs/wCrpl9b3ffNnq4PLNs0mk8HLhv/+my5PsXOGSyZ6ZL/mfOX5ltjs7pNr4mVrwiIwLkE7HVp+tzZlF0EREAEREAEREAEngngdxncxnm25xbzy3Xut75/SoR9vPJ6OhFGeC8Nd98fN62mHqkHt+SSOhuejNeG0HaIFUbd9tSoCIiACIjAdgLcNX2O9jeNs9EOP1womXnSTTcx8QOCejKQOhhIP5mhcSRT84lOJRmCbBLTg3lelXLmtkoW8pkM2Q8ri58MqrOJgLFs6U2JFbSJQOk8bEoUIl4/02xdmPZD6odLH48KWE0XsRlMk6uBXS9u6K2aHRfxVhW/Q7GEmss71K0azyHwnHXx1eEdn9Nstvi0bFcTcdCk6nT9gJVk+voKNKMIiIAIiIAIiIAIiIAIiIAIXEuA929M/Mz2exHuXOH+WYchClR2PPwC/HLpYOuluYEcznx0leR55RW3W5i3F5GvstbfPoMiRUAERCCE8gZwhQw3fnMpuWJ/J5iUxo+zRaSiQOHHFp8vEf70bU7Emkyajh86WPsB/qHL1bJE4I0I8L35snL5VkDZOiFjKVvjFScCdyTAa5pSqo12k9L4EbZWfhujPmKuM3OwRsqZc2zJrRgR+GYCfE1SvpmB1i4CIiACIiACInAsAX62oByb9S2y8f6NSblg3HvmPWpK2eHmVtR/8wpVngg0CWhQBN6AADaA+VPUZEvFFttr+9dHfAs32ZL1/Ji+3se/cir1S1XYqqj9uMV7G30o3vYNbbLgOk2zfaQw7xI5cs6zcr3LOpbUOedzFsNteX215feBbXnvHMV3I3uPLq95SuXOa7lXbZ7b2vYrVuJrfMX8S+f0dZ7VXlrL+X796zOkf85m7XDhw+b0+sLpNZUIfASBPYtY+i63Zw7FioAIiIAIiIAIiMD7Eih9Wnrf1cxV7n8vs/Y0xqxeTz3KPeNYHr3Ourbu6yrTTCIgAiKwhMC7+LgNYFdyhy2CX2wPQJw1xBhH8XZ4oosfIN0g6I0HTOn/NVDTo+PaRkTAAsFawpMgNNWDJ6v5SZuP15gPIcELhh/H80D+jem5/iNX31rr30e9+Dn+jUviHyiCPKCKB1iGlhSDnJG5W+Jc79xMCLAO+yd9ub5V7ahzvPitMG9rtc0fmq9HqMdBCI/eIS0rpZaMUz4JgsAf737jXzBAF9dyLckL7SiVp6L77UJR7P3MlzjE9Ka+0/3+Ih7S4c1+IsiLHF0tf26Hb6hIeg/L/fN+IZZx41tEX/R1zz2e/tzn7VIV6VqCIy8Yivmw3RLzO1rzNYZyqmmt3qrDRQOTay6/Bq3/B+dho/BF0pSd6yTjJZJPk/hnRsvjzWbbq31OtpfOT98zZem6ajWU1uF8+R6yR1yqYnNPbsYWk8ooAnZd1/RAaPHP5/znrfULP3ft5zivz8X58zzje+5Q6F3V3PvPtroVJQIiIAIiIAJfTSB9hsBng1ltn0eaGr8Gpl8JcW8Cny/4PN4fyD8n2c/1Ofrml2uLy+153/xynfv5fu57Rt94nJGbOW09bEteRmDR7ZP0mrHXzlTPFb43/974vfXtjd9bv+Kn19taHnPnb+/42nrezX+ODzaAcxf7yeF17vPcN+/nkVD9Gd2KCc2HRbZ1xMx1CRhdIz7TNC48Pb7RYJ8I+NPmrxC4CZwIh8IjwrZE4KbjpgTsfK8tz593xuZ92vaJZdySxWLTJjB+ycCPr3QV074l3xkxrGWJLJnb58n9/diSdh5v/SWx9DH/z9BbXx9HrJ40TY7IpxwlAkZ4qS7lMJvlsL7XNrZX+5x523Ln9iv6NvecvqIWzSEC70Jg7vWydLy23qXx5lfLI7sIfBcBrVYEREAERGAdAfskUdPrsoXxzs00X4R9idTiH/bQfESM5gLTpsPylIL7sf65NB6w3rYE97D7FtTOPGm25po4Dh3zz/UwnJSNpc7wZDbTg1lKBERABERgN4GfGGOIEdsd2b/SirG35zPE2Ntj7HU+nvr82WGSDPmTDVLnY+/d54pMlqwkxp5jjL3O/6Xckhz38eHKI8r5JwQbwYFtNIeNNLbmhTlymY86ziOfm/2V2eW+kIBdHwvdF7jxbJk03eecWFr65mYzy4sHWeSGErj2DWHXh2xc3/WFPs/I0inPIydbeHK9VKZLLi8psFKQzCOBdG7Qo4a6/OC8JmdNvjG/hVGfVZryisCrCOi6vog8QVMumk7TiIAIfAkBLVME+LOF8q4kWDvldvXfsqjbUdpaEOnym9XU5RwcMSl7yCoCIiACInB/AoVvAJeLto3J8ujDylvKuTxGh1bE5iBl6B6v7AdUS6+d1ed6jrXRNOIBJEP+ZN57dZ73Dn2sqcNllb4BzHrQHzeA8zbHTfIx69v42drmy/XZ835r/tkXySowdtZS0LGpU8o1T9f41hfZf4Dvn/kN5rJcU+X2Werr257zkyPtFQCd/uECdWu94tui86oxf1asfWUtNif12fNyDsqSeXA1p08RyZdBJsmgJxF4bwJP1/d7L0fVi4AIiIAIiMDXEdCC9xCwT0LUPg/7FNj42R9q/qB/S+Yz7PEozbwkXynObD6eGCjeFtKXbmj1ErKHZXtoayXHYqjzKI6nyOzJHDNzs2sx1E1HDYpAkYBdqXO6GCyjCHwRgR/b2I0xhhgfYnaysLbXtJnsPLkAABAASURBVG8TbA6mW3l8ecZtKRZFMX9NLAHnr4n5eJ3n82Nog19HCXFcISMwUjg4skcKKV9qMo4ogpu/3V9oYKN/QsKvF8NPhx9nmw7UJuyb2Hw1bX5rtM1jmrHWpmZfsp2AP1fbs1Qjkb6jwIFnywTd5z3QZAyB/w6lJenyDXd5YHF4bwlJQvsxbgKCwlMboTAHwkq5fF5rw+fyw+amPnnytH7MUdIwV7HMl8bo14id55AvCuUkE4rnOafApEMELiOQrj/MZhrN1Yddvgi0NNTo6hCB9yeQXd+TBfFC9zIZVGeWgGfH9myAHERABERABERgAQH+TPGyIORWLr52ts8ujnN4Sb9wD5Pic1DfMoe+l1z4Oy5/v+0whoPNojAHZQg9TT3X0E/FuWvSe7SfLbbtdewo5uStgQ6gO2Q2QbM/MB6M/wR6P6xnEbgNgXStopqaxpAOEfh2AtyNvZABf6T8jfnsVek3CGG+9LAaWrpSUPohmI898nTcBE6S+3xDnxy4Tru0eM4ptC2V3D/vc44lsnS+3C+fL+/n/urPEyidr/moLR48WyY+fksFjPE5XtdmJbnsqSbPVervyb829tXzr633zv529VNbneJrJM7Vyl4jkF+BNb9Zu0806ywHEXgvAh2v70LJNHspuMgkAiIgAiIgAiIgAjcn0Pg0Y0PFFfS/15rLQ1urGHS40Wbz+vBJLk8YQ5fuXVNjci4OanqQv4kfobMXP/Ytba1TBERABN6DwE+MMcSIN/uuC/4bvjH2di4jxr4dY2R3u3DjlMJvh1LY5tfvtme8ZWRaFn4+Us8V6JmzHWNM5yPGXs/F32s8ohwKVKCmsL1BwC9QNoQq5A0I8NxSTiiVV51JNT3nplQdNPBSAjw3lJcW8a6T29VP/a5rUN0fTYCvbcqnLVLrEQERuD8BvvdQ7l+pKhQBERABEXhHAvwZQ7lb7ayJMlcXfShzfhr/GAK8b21SvgfL+womlWXzmqFUhmUWgY8koEWJwBsRsK9pXlNy+oHAJ05LYXtuavrMyVyOdePN2fBzL43zJ2T66cge81N32PZ8Fo4eLx1SmqD5dofV7vXSRfiYVnsuXx4756/x4wnk56DUXz4rXp54DYaJhI9+lHjRNrdo+pjM+d5t3Oqe03er+4p6vu8VcAVVzXEOgblXsI2fM7uyisCxBNZks2ubek3c2b6sZ4nU6lgSS59avOwiIAIiIAIiIAKfTICfAihzayz70EqZi87HGdNLhzu4dcnj8n6fY/p/F8t93q0/3j3A4mIXcR8tZktgP5fMRV0REAER+EIC77Zk7sKmmmOMIcaHJKN7ivExFmN0I60m/bxgOn7zN/BPP1M41oq3Mfw0wo/q6Y9as5lPrpm7Jbl/1q+F0o1jSbMGNgbp0Kf4WmHy3UcbSdIP2J8Qww+W1vc7YKEEjIVqbIA/BR9eMB+/ObxVkOXUA+WFXkq1/mJskF+Mj4LlIYhr6osDm77hnufgONdm0/J4p3y+vO991Z4nUOBHUzT2LT2fffSwNKMBjZINZrzowiIJd3gQVqkOW1yu4TuYuvE15V9faOP1FdIbDXxffhTWRxOkWv8v3jcgIa0Di33SWBTMeC4fyJ3Of2mUcSal8aNtNldJr5nLfmb4mJSTi/VGtJO9omH+mIPX+KwAxtP1cxPbq08EMMx/DkGRc35wmRy4JHm5ptcg2ou0JfBzme0kzc8gLdk7bSv3krG98yt+H4H6zyf8jMXP3tns/tofnNPHoqE9vvasf5X2dZXac3WUYrxtLv6ocXuvyPNZLbl9X1/RIiACIiACH0Jg9jMYfsanzwC13x+Mg/0cyrWNX62Hn39+fbXfpb3P2nZ1WcP8xXHPyPyoR2d0cKTfGUZb1rAcmXnsWnxNj44bGjb3El1Lb7G18TPsNid1KT/tuZT8aDOubDdk7lfzRmgamov/9PEEYcfTHJ8dqQ8J3Vxffp3m/UOqe/8kc+/n77/C717B3OsHO49nAbKfACU9zNlhesrQPU6V5izZjp6xnO955ojPLr0EtCh97/FMGyWGMHg863D7R159u+DeO2K9vfTeEcoEzdMPm4uak1GbsC9ZR8DYUa+LXOPN7JRSDO2U0tj9bazcZFm15j2nl2U728tXOZ3Lj9Ta04hv7nlCnkPN7n3UFoFnAv7KOaL9PMN6S6mO9VkUIQL7CZSuxZJtzUw+3uLMZn1pERCBOxJQTSIgAt9GQD+fjzzjRpO6lJd2Ext/9PtWHO8hshXQm0o46BGR53iJqHcqAZZnCZsfEZFTiZiBEqAfEtIj4jnC3ktAayqPXtBDBF5OIKKCJQI3HSLw1QSwA3vl+u1l+f+z9zZazuq6tqBVe9/TPU6//6N2jzv2PSv0nAaBMLYxf4EkymJGsv4tG5KCqm9pTh2TquwLqP1tk83Tsc7kawEO9I2hiVr4mo6+RM3mEh2TEnuD09dibxz3W+/Agf25Hrxsccbyxhg31V+e2cmaL5if/ub1yZ25PJzuL9Kzk/FPKxVnx9Z4rJvQsVPvgHfAO+AdqHaAl0xF1fBDlZzbI0pnIcQjivEi5h3wkXfAO+Ad8A48uQP8+CQuqZGBiUVwChUL5SRoMJmM93JvSbK3OPfzDngHfrwDa3/Bu6b/8fb9/PQvfACsH545eqzvuYg5WTlLzjonK0coafhIJUXJdi5P8vPfgWOguZEZUakw4k9gKzXaLszNypq5XWlk/ZUv2br8eAd0b5Iej9YagdlStPrO7WyUueY7Rk+en56fNfrpq4D+8yFt/H3aM+eCuDGmpWfG91jeAe+Ad8A7sKUD+kkWfW6+NGstJRpr3PimsaIb5xcZf/MOeAe8A0kHfOgd8A48rgP6Ga40FsjPciIOzn5jYIJxTVaKFFQV0GBS8KyJtQ7Smt136rSnls5najXKzy185B3wDngHvAPP78CFD4A5eX6IpqD8BOhnT4mupkjrSsbJcPb/4qKO8ccb+LYIKjZA/4KN/19lroaC/39LIibWeEfyIAbrVmC46VA/pWvOapej9E3knBnFEbNBlAxvidMgnQgdFZN04qz/JA2zBybBX7s7oL0nLQd5pCZuDdTNc5p4ZJFHi8L8xr1+NNbV/nFBkCRHIY6HnU/KR4PnvMVpoEburYibS0Mp41ZI+VxpsX4olIL1wzvgHfAOeAcaO4DrrF769TJK2uh9rhlqKV7/qWNhNeSqgZ+d38wkjTVTnjC4Ov4JJXoI74B3wDvw6x3w+T+wA/jsnn0fWCsx/by145yv1ZPP2cQaqEwB44wI0v1HGm825sCG5piwMue9A94B78C9HRCRILIf91bv2e/uAB833l3D4/ILKioC3wOijnc6QuQy1hAdOphkwBgnl2tUNjFphCang0a1nFa3SKPKhYIC9IZkBnWwdGZgBvQnKLL2ylPu2NYB7Z2l2yLca23rVv7eis7NrnOy9NwMjdFOMrPzKPEnpTolDGrkZ4YifnacEtiDeAe8A94B78CHdEA/AkifXDI+seKnVImWai/NK41T8ne5d8A74B3wDngHvAM3dUA/rKvp1cjSmkO0g4FSsNmD9+YUk4F6KZ002zjBt5olAqRzBL4EbwTI1oNuKbbGcHvvgHfAO+Ad8A5c0QF/ALynq6U7HHti3e2z/J61raKj/tuynWTNr2UnhfIw3gHvwP0d0H9J4f5K2ir4yOtmZmqb55GJ4SLvgHfAO/AjHYj/dxdcN0l/ZMrvnyb6O/vHk95fgWf0DngHvAPegSs64Nf3K7r6sJiV+3S+/g9bq9Zy3M474B04qwMd7nsewVl1eJzP7MDmB8DcbONU/yof0KPR1Yx+E9hK99bFOStaYmypqyXeeTacxXnR3hWJ/TySi7NWMA7jpaD8KUhry43TWnM2OVnqd2R8dXxbWy5XTmZ91vicf6tsLfYR/VoNR2I/wbc0v7XarN+a7a/pbW9q/K/1xed7ewe8AO/AD3dAv3la+mntyH2ifNocvF7vgHfAO+Ad8A54B/Z2QL8JbPWnn/qQJ3Ss9B3fkJhXoXnPo9dFPq/Gb4ykfV+jd819rS7V31XfpXk9uHfAO/CYDvzxge6EV+g6C16Kplq7rh8rnTQ3cCxlBBjWZhF//RvyLE3rtV82lE9tOKaOVJGOVZ7SXB1qM+hY+wt8BHT8K2Ni/IdJIMsdcMlOMZXnfClDXq5nh7xVwA6bI+SQ9Vd75kjB2lKZHVM/YFET4sZ8A7Vu63xpvYZksZE2Ssne2lzMswT+qUgJpfQle5WX/A7JS308FLTgbHPl+IJbSZz2We20XyWqdpfS3Pwoa03KybXa3mHHuVi01kCfxBbXBb1GxevE2de1tXip/p8udP/gsgm51hVpvNagflNvlJtxS/0aZkZjSxCbwpV9G3MgZ4kyRESMmXnj1iIyKhed0AGsTbovTh0fLXGtvrX4wzaNeyzHr/nv1edyqWxvzD1+mrNEV2KWztuz5CvpN6t/2kHX2DZBZSVqbc/kS/lUvpaL1/wUg49+5MzO6UF3OinVm9ZWGPM8KV1PqVv8/IHP8XfKTu+XB/QOeAe8A5/WAb3OK31T/SISRMpYLWP2/RjWWj9o/HyB/ghFxPyB+Pz87T+r+PNnDjTKu9O3CLoI3giQxcGwKYpGRjH6IPDIQ08eZHbAJBAz4VkDE5i5ibNCPywObveHO7HWjrXaiv5cwhqKjm9S1Gqj7k1lbE1z5FqV892a/9fscz2zsk/rx7fVa9diD393P/6C/Cf0+B9Q3KmWF2j5E4+TDPZ1w18B8/rYAltmma9Fsl7WjvJ0TBmhcvJ7oP45Oo+Xs6jJ5t7TqOZjdZPHnLM2lp9b9aP9evXs42x/V3/SFm/aKVrs3WbeAV5DFHPNZ4w+uXbbYd3DpFb+/Txn3IJSJ1p8120EP6f2KOUpyQWKNcBkeXDrLqUu8Q48qgO79vaJM8jlPzF8c6hcHZQ1B3DDx3eA60nkCqW8hpzPEVktl9XtyaH+9FVeaQiB4o+B1n0X/ZhGeaHeAe+Ad8A7UOiAfoIU1BeKNbPSLanUx9J1f2vd82J+AhYEqENGaxltJcoC3vMIJ74EsRRg45GOo3DXm0aydFcgd/IOeAe8A94B78CBDvyF13+HHv93CN1/Af8C+PG0jCoiQaTHqH1tuds8en04I8X62Y0UeWO1ymt7aTlPr7/iXeuy9Io8HvP7O8A99KGz5KlHfGj5fdkfP4F+Gv7uHfAOvKUDvGKneEviX0uiTf61eft88fMVmuDrjyYcOLx/B5p3l6vn9Q54B7wD3gHvwN4O6Ae/pVMsK1V+0vKrVxem/zi2Wue9A94B74B3wDvwGx34C3//CSPCP5g1PzYFlAD5yYM9KME2ZLLRLxXxK0X8N9Bgl23h5AOLykFnRcXsNJWty/LbE1jvGY9QW8Ywv+B4Z08vKN9DegeaOqD7nLTJwY0e04HWq+RjCvZCPrwDuuPiNHjJUETBd77pnC1950x/oMXm3jlJAAAQAElEQVTvbOdH5NI1t/RphdvzIcc/rV6vxzvgHfiADniJ3oEf6EDuMzMne0cr0rxbcqa+HG/x1+84W3zmtjYCsxNzCx1RQ+g4pdP9WWg0LCmGVx0MT1wV3+N6B7wD3gHvgHdgbwf+Av8/sxEIwQeXILVDZPhIu+Gffq7Vdb6OXyc2Av3rCBRDzxDYKwkdaBfMCzbxQTE0PVVdbx9gH255zaocKqBMMYhaiJ3KHr4lxyGbtaIOBb/fOZ7TmGOJ3lDhuSkxt3ielOi52T4jmu3FZ1TsVRY6wM+IGgpuo5jnPc8P0hxoqJf1lFL3FbDng/JfMbFrJoEWxa2C6NwSIPEgT8TBp7yx4BI4B8yVp0cW1J+NtJaz43s878CZHaidH9Sl+zkdn1kLY10dnzkc3gHvgHfAO3BJBw4F5WeOxaFgb3DWWt+QKpuiNX/6ucoxA6p/jlJ/G1igQouYxsqRWm3kMZf+/mz/OLi/90q+56KNv31HB7gBarh7lrXaqLu7Ps/vHfAOfH0H/sJ4Byz4pyBacMbBm6hB+8oH5kQch+mFLyOBN/hHSRRgZCmGqwc/LYhVw4oB/S1SU+pS2SePbY9r/KfOsTYnq/P5fWoHlnXbdVV+aXWjxFO/rQPD+scPooGPnz+Gj7qQSsP3vDhXfL0JKSj/nlleMhPbIvLEJYmuDcqyU1ybsR79SbXUK3Wtd2C9A+l+TsfrEdzCO+Ad8A54B7wDGzugHzYb3dyc9/J6aAstPdIfG4d8EssMqW2BcZmxrH8mmA2GH21nMjvgQ+D+ZjfiaBnWYCevoZTuDONuBzug/V+jB9Psdl+rS/W7E7ijd8A74B1o6ADvjvZmvOqMt4N7UfX9hQ9Pomr0m8rZc923tABrcTgPYry/8MNVewDvgHfAO+AdeHoHvD7vgHdg7AC+bsV/AGYUOOMd8A40d8DPn+ZWuaF3wDvgHfAOeAdiB+K93shd9/boz2c2QHFRCx49/4vmXA3rSu+Ad8A74B14UgfwAJifVCxJKflfAuedw74e6NcK/sPP42+ZxTt9zLEnJv1qYEzqlSrPcR78R08WQOH05G/HRZp3vUGq1SgtlaD6HC35lOS5GDlZyf+d8lxdqeyd9aS50lrScWrv430dSPvK8b5I3+/F3rTgyZ2w9e+vk1H2ez/ZkzN7oUBSED/u7cAN2bnyKW4oo5oyrc+Oq46u9A54B27pgD1Ha3ypuJqP1ZX8Xe4d8A54B7wDn9IBe1W3/Dvr17zX52QmzUK+BLVZ0pzH0ionoSflpAqOJ+BG5/iHTspPWue8A96BCzrgIb0D3oHHdeCv/2eI/1AYPy75gQjWHF2HR4UNUBe11/EaVfsSXfM/R8+5W+yMqiHoHnm8oXeBoEzBf6NEMX4ZUaWl8B8fHpd4rFn8y11dQ+tf4ekzYrBDqL4cMow3yPeQUrmpvBSbJRBRr04YaN8GUffC/hzxCt1rDnjsPPoEXYd4QPowvxtz2vzb+Z3FTW7s0biOqDnlJ8sbOdSV3cc3lvSVqW2fv2GCcXNjIpZieMphe5XjG5Pwn/evoTHMwixe5xbSSRBbwron0SYu+hc8GHZAx8+uAqKuEOIZ4mESs2KGicf+go8UBmpKiuHPHGZtuZ4lBGM349caVfJL5aU4XI89wNL232UQOOUhyn4c7cnT6sOcFqiJW69YI/RRZ30+mPfSP6wDa/v6TdMZv2cvrhf4rs2TWM+TEr2qziGf/EnIQiQEIhReUAcg68uY8BWRMM6/8PNGIbqLvQPeAe/A93dg7XNqTb/Soez1F59F+j256K55iwaDQu1KdDArEa2jRLN+zJVVDELqWzG4pITfbYlUfs4YH5z88MwFo4py0EV+zgk63iID6Q/KiH503jvyl0o8LwnuSr6O4cxaPjFW6bxR+d1z0jquoj6/uztwLL+IBJEy1qKLlH1FZM29WX+X4VXnjcZdm5eIHFqftfhreq2zRA8+5VtL/zt6wVQJkPHg2KJXWEnK9xa3vy++OWmdbZWp9RptixbCPI5grEh183F4yEtQRw4Q++EduKgD/KlGcVGKS8PmzhiVXZr4AcF1nqTvLYcZU7y3gquzcXb82qPg+OqcHn9PB7gye9Caa0/sIz6tdbmdd+DODrTu8Q01HjLVeg4F+VBnnXuOfuiUvGzvgHfAO/AhHUivvOtlpx57x+uZ2ixK+XPeeVsx99xyfIA+vOklyEOAxKzkBZxQUAH1Ev/eSWBFgMRDoreAn0MGuSw0AZolgr+8A94B74B3wDvwIR3gXdAQup7sqVlEgogEfcIsMh/3MX/snc9d3j3lYQ2ZOsWmUuLDX4EL9wQp2BMPW1s1rBpWjZZKdSNdaimhJgXleYjIbH+P+5y/pQ/kvVx6XwfSteX4vmruzfzLc7+38/uzc80sCpGiiRSU7xPr9VDp+zLfnCn2f08NdHzBUcExhu8+mJbI5bVy8ALkzFz2wR3gmhIfPAUv/Xkd4JZK8bwqUZEWCfadB9O+M98zcnkV3gHvgHfgxA7wQkqcGPKrQrE3xNsnxaQp3l5EPaEtr27pWu+Ad8A74B3wDnxlB/iULwThzchw8PVdn6p7b2jzlrziYEM3uXdYQ65AdNICSKNgzxujEXt8Ex8MGYkAGwLrUoTyq8FkdGZsIgrUkTQK+EZtDtRdA6YnronuUecdyK0tZXMrH31KB7h2JazNoeRn5Wsx3q03tfGJW0StBl5ZFImdikkTlQ/v6gDXl9+zCPIWd9TEzUHMc1OioEZ5Uo4d6x2wK1vj1yO5hXfgMzqg+zxWy4uFIgqe+8Yy0+p0LiWa2reMNVa0zSWNCn/zDnxhB3xK3oGP7YBeuZV+zkT4MUPsr5jeREuEpD90I7KualuiWaeThCyqh+BGJHFSYA/jHfAOeAe8A96Bj+nAX4h/8cmbkoKi+YEM0nTQthv+8vcVRCQIHifrg1MRjIGmUA8z0jlY+rASTTmvMK4h+s3l7FdmMknHURMNpfdVgyijVgXkT0SaDqGZCQR14J0DBYabj0z81/D/zupjaXCllCpPyvGA2AsNmKGDmZP1DrzPgmtowczpmDLHZ3TArp3yrZWrfY5qDJzXoQS1eSOND30L9UYxatXrUq4sVUMXzQcK8rZDPzPflnBvIvRq09LbhpLfnJdOKRiEMnyGB1KOLwLD694hzaTh9ru6jEzaXtShQIteuv8d4eJcSnR/5DbP2v6iri3KeVZpH86L7JG8A30HsK95adGt1gunr/Y6voVqUUrXisBcip8P1GmcEs3Fh1+uP9E0jROF/uYd8A54Bz67A6dUf9f1EdfsxefAKRM6Ochd/VlMYygkfpdX5SDToVPvgHfAO+Ad8A54B27tAB7Z8hsOP6BJN9YiuHEp/wlB/gkh/As/6f8XqACMB+LHmzqgPSeVwJsMY2Le1SXCtCaCb7RZwLGXd7DoxhBnM0gTFDa2YGCB4a5DY5NiIpkY6dzSsa2i5wWBiAA6IcxegpEFhn7c0YG4323idH2tzvmLO/DQ8PZMLfF3lc79qtAacjWqbk553VPMNT56RAey1yeu95XV1feP1V5ZxTti27nU+HfU8qQcaS+eVJvX8j0d4GfPOBvddKPgexhObc9sZv3ZE8B9vAPeAe+Ad8A7YDrAzyMLowKrGrDFQ22UFg2rCtyBtHfJinw1SFRqHSUajZrf0ijNjm7oHfAOfHwH/Pz/+CX0CZzcATwAHiJWfyrlzckU8Ov+hQ/3/wf4v0IX/gP8v0H+XkEEXwG6/q+DYfVxh4jEOYjIh9Q+r3O6v2zXbG0qjKFQWx2Tquw4ZX2KYjQtvWjwJgX2cSC4FwARCfKH/T37y+JMLXfXH/NLpjAXeQe+pQPfvr/3zU+vraT3r/SXVxCvsxvnWP2utTHWUXPWwjmYONw3CiN+L8vPXOK9WX8vG9ee+L2Z+4wv6gCvHReFPi8s9zxxXsTmSB/Rn+bZuKF3wDvgHXhzB3jtJt6c9mPSsTfE3oLpS+z1v8mPn60WxTI4N6Jo4IpzOuBRvAPeAe+Ad+CJHRgeAPNGs6JQ5uJTlfb4BOVfAId/Qog3Ev8LdAhZCOPitAPoYaghtU/HXAdFCMrhEWXAYgB65HKobvIKJsLEh9NeuUy14Lmqc7JyDGtdtrpKY7On/FU5l3HTzDpeWn6GROtP6WdU71We0QF7JTkj3jtjpPtWx7aGffOzXsrbqJ/Df3b15T7rvEjLVudrdI9ZuszCqlIsrTZI3NQ74B34mQ7Ya8fPTHrDRL0/G5rlpt4B74B3wDtwYgfO+ASyP0MoP5WokjU6eZzH2dkpf150j+Qd8A5s6sCDjNPr0YNK81K8A7d0oPK0lqeL1tQFEZlBNfHZJR4Oi/wFEYG4h4jEsf4/AUsUDtWj5KfyqnODUuOktMH1RJMOsXKAuPmAP/9iBiQ++CW1iHEWgih925umtwlzMuoFswDCFtAPwHYMCuzKgK0YOv2L3ZgPj8eHcS+HU5RPlPshsJ8QxYM8QDl9oqz2hrr5OxE1E+oY6wgYIyLWPyQlD5ZN6LoXppHDOX+h32lP9tLZOqCmdFyM288JuwTT54RB9IiNjw2ARCnYzHG0/kzIR4lW91axv1gL6NYms9a/Nf9tel1L0jVP2tSw5r9Rz15ZqDsvPjn8wYDQCxVLhag/zIBbO+7nXrN4H3LGddBzB7I4JlVZgY7x0hpHxQoT64NNQlf33VBP/P4w+mLenOsIxK0esA8pEocxNuRHeLhnD02fVVphzlBlSq39yXxMgQaM+83yJ+fycNPHEto83+NoDmUgbzmYiygli/uipMQ0eA05gPE6dFGMcuWueXsHuM8IJia1oCyDtc+JjMtMtOY/6rH/8EWYG7rHeFLOwk0DW3uOV8s0bjpWO1KNY3krozxF+rlsxiI8eVMHH3sHvAPegYMd0OtSjm4Ivfb5vxpK86eGvPQB+CkVV/LKe3o9NuPIvvBxMANiQaF1p2nfPtb5r9G0MPQm/miUylvHh/wPObdWeMxuKBG3x8In41gTvt9bz+MSFZEgUsZah0pxVb7m7/prO6DrUKJHs/Pni4B7WTlQV8rbKl+rby3O1f5r8Y/Wd3f8tfxr+qPzX/Nf06/Vx1vQZRv5JwT5HwDfPjqYdv/GtyXQoC8BA/CGLTg/7usAViFIwDdZ/kU21y3wn+f+N2QB6IBw66uvL19CTZf3KEs1llK1nMY9J+iIQCmRSuTwNh6UjAPDUF6CMTuVbcuXWp1awqXB0sp1vC+peufovoif7pXrBGWfNS9WnKI0g9SuNC753ym3tbKOdEzZEmq11ARc4eoIO1+a8widUjMKv1soOJ60S456tbWU8qX1/RLWxTpJWQ0pxwqOKXd8ege4ki141zy1lnfl8zy/14HcHpMQZp89aVfUZ42mfjpe80v16rdGU7/SeC2O1WuMVGbHznsHvAPeAe/At3RAr/qWts/NerXw7ZHVMo2q8iNUYzKG8kopI3S8X23QwQAAEABJREFURml7HJrleCSP4B3wDry/A3oGp/T9laQZ04rScWr/TeN0rhzvmR/99mBPLveZd4B3H+eSzSO7dKnz88ciEkTWcd5MOoQiQE4//hXC67+B/0Lk/xOC/G8AD/DDw16cvuKq0ob4/A2J0GGANcZCh8iP4+3bH5FCiqumcGlcncSlSSrB785fKe23VbowlmY6ouqM6qdEvJYQen1RGn8rEJ2grgaYZI/YX8mqVoXRF1akINVD601rVHnV+cFKzp14XIlcU8Xjivv5grhlUvx8U7wB3oEtHeAJtMX+12x/pj+/trA+X++Ad8A74B3wDngHvAPegV/rAL/aW/za/JvniybxH6NrtnfDSzpQfwLW4YFi/Ktf3LAU/nUpHiaSXlLKDwUde4izYHyceHT+WCPEEvlPkPAPgHGHB8Fcw2xom3svnw2MKkIPqNPIEI0HKkSd4/B0ph5ftaRp6rTqDvPpMZ9Z6nfumJUR26Jq7du87rDm3Ig7cn9rTv7CA6Hza++v7puUaqS7aVoXx3fXVMvPzitqdiWd+pKWbJZyWqdYWj1ZwnXFdw1ccetVqh1tLSive96r5erwaxfpvZV49qkD3DVElHBpFFHgb94B70BLB/S0IW2x/0YbXkdK+Mb5+py8A9kOuNA78DEd0Cv2mQVrTEvPjL8Wi5/CxJrdd+g50xy+Y3Y+C+/Ar3VAz+ZnzttWZ6/w/AdxiUsfbjygJbM5ox6OQZoO7R1pk4MbXdIB3oksBO6XRkSCyF/gQwULEcql4Ps+sda0N6P6l+jeuGU/9oynytD6S34NgvGZh1WQEinPMe32gv4VMGUNFdddqnQaGgT7NBDxL9wgxF4ORBzTCbLsQV0CrFWnMD5qZUTXszEpGsxPGiKA16yG7UUQ0MaiV1z6Pgse64VEKdhjB+YU51yix6J/onf8f068uqA0/n8pNk1EF0cpnQc+ni8YD0NwNxyaPKU3lJKmjCVhL+o5pnqBLIfA6z+g9ilV/6+m6M14DqMXca6xkeD4UJc82OJB/YC4P8HjWH12XIznip/uALZjPA3RBG4jkHiQJ+LgKW8sqISn1Oh1eAd+tQO4lowfbTl+rS85Hytb83e9d8A74B3Y2wF7rUn5xpjPN7NfoFCtzhOsH94B74B3wDuQdICXzET0kUPMA7fyj5WOe60M0HWvQLzC8B/GrwFIQ5OPRYf7ajU0TwyNYL8VzX5ueGkH9K7repJ4ZwzfkEjXrSsW2AnxDq2lFfNvVA1/AdzhghFbcdocsT7xrgMDan/JE6pTStl3QWemdD47lVo6t2gdxVOAYVodGu0Y0qLuZi3Jl6yp6yHYGxYlj6vkgsAWGO48bJQavzP8h7qlndg9DX5Kz5x5LZkJWgZvsHlSXWn3OS61gLoWlPy/Qa7z51cQ4hvm5HP4ig5wa+pEyBM6fhBlWSkeVJ6X4h3wDngHvAPeAe+Ad+ABHch8W7Kit1dokyt/pAiNofRIrJqvxs9T6e8z4T1UEfzlHfjhDgjmngKixxxpbTq+rkDNoPR9mVoyqo3SUnV8PqAo2fyaXHtm6f09sNUoX6tKbZTWbLfrNKrS7RG2ezTeedWSLN2ebPTgAwbFKDzG6G8pbI0iIkGkjK3xmuw7tB05+5rpIXy7APqA5Kr4F5R8VkhOPQJvHYB+Y6FDIE/o+Kx8Z8dByef+ckChwHflSdPflTet45vGf4It3uPQtPjtpTXAr6+jXkd4TbEoya0N+dY+X2XHGgitVyllxO687ugd+NAO8Jr2oaV72d4B74B3wDvgHfAOeAe8Aysd4Hc9YsXs49ScE/FxhXvB39EBn4V34AM6wL/iJbaW6tfW2LH+GVaHxyp5RCN/W3aA+4dYamYSPia98jkQnkTO8l044GwVF6Y5EFo3cy5ETZezb5GJSItZo432ltS6MIfCyo/yzKM4Gusd/lprG02tlhVai6X2LInNMuft6KxsHuc9HbBrV+PfU808i14rSOcaH2U6wIekRKqijIif3rU1btEtgkOwxw9ujzls/Y8pygs5qwMfGodXPcWHTsHL9g54ByodsJ88Nb4S4hQVc58SyIN4B7wD3gHvwId1gJ8AxLxsSlow9/KRd8A78Ekd0HP8qTUfqu+pkxrq0rmRDqJdhP6KXQHc6Sc78JR7TIsHwHzQqSsiIuOTfRGJf12mOqW0J0pjlUfKx9kSuce8sXYi/PVzZWEcK3RMSlg5x9vBywWa0P0TwvCXdhozR7fFZ+xWD9QQ1rAWq5KPqhrWQrfqNUdqr1NTOR/GdPr/lYRTHIOqHXUDuA6C/UDMWjTEitsYrljAQXIBQV3D9sgHhz6gENa6AKY5TKUvMdaaDzPOr6BexEbfrKzgNomZm5gkPRfr79kj77YW8mks/f/hlmhqv3XMnPvwwrUVCxXYnARY19Y67Ly2/z9/kWWWGouSjHUfcY4oGPsJBtgD5KMMLnEPIVTuoE0Vry7YOaR8H1OT5GhvUXqv5uY8So6tcrQj4ERN8/TuUHItj6APtHxfi7n0qEvYC4u69Ula9GfcYDgXIk8ZwpOgnrSv6TjALgIu2QMxsMGwbzX+RpoNeqJQ6y/RE1N9Zai4vmjeXmqbgjDjXlJeqbV7J6/5U1qrwdrW7C7UrYa2Nab8qvNkkF4Pto6nSPdwW+tN7e+p+guy5r5KWNnRKeqeLsUZcnE9Q3Ltoiz9HrQYw4d2pfCnyXUeJXpaIg/0yA6U1l3ljyz6OUXxHD2Cu2dypHb6rtVPmzWk10cd0y9+X9O9mKNrBQzX4aJZLqaVFR1PUmh9KV0Lr/Zrdh+ujz8ybvyRzvp8+PR/vnxeA2o42qBabOrW4tOmhnjPDvfAcpTf+dbiX65Paut48rxwwgEdsJaf9lUwRpJDe9FRvpZgrx7XR9y2C3zuE1GKwxpy4Pdv+PQx/oL8AdLjL0z/hTi/vl8p31GHGLsOfAblbgHGz8MNAWMNrCODqNsQy5qO/FDnOE6ZXG+tLLVPxiISRCYkanxV4H123GPmemXAfuX62CKjb5qvOB76oHFHOzvXDB/3l4zWpzN/p0f81IDYHCy9Gyh5C8oJK9vP68NmriyxP9I+T+YswUakjR238fRqQVu0dSvNtW5pLXBGbjqDe1+bS3mlvcX296P+84wabaLKze3eN3pKfq1D6fs6kM/EOvKabVLGIbZ5hUCfCYKxgjrlJxouegni5gAxjpwmlcHspoMfF0RA94J58bOCMCJnmzrwnLVtKteNvqIDuuvsZFSm1OreyWv+lOZqSG04ztk9QcbaUjyhLq/hcAd+OoDu6b1NUP81uje++3kHvAPegU/vwNr1UfUh/mzGUdj1omcN5aA5r7J1r7E+vWT9XX3WLd3CO+AdeG4H9ExW+rRKtS6lR+sTXJsnBIzmCNWXQFsD1BuPo9Fq/jndxvJG81wslY1GDYz6lGhDiKqJjVs1vExpK0j5sNhvAkkZS/vQ+BLYrQEmbz92PADWB2c9xcP3INI/0OQNbxEJItP47TPambDj03f4igje54eIxDmKyFyxc8RfomGviJ0hBreWevp1Cpsedr4QX/3AfvPBpzcE13aASOv+XfZfu0b6zW1bnRsbQKwaHjMQkfHcFJnWjeczcSz673lzybqAPmLq3QCQ849CcBWTBtQR/OUd+MYOcIMTT50bayOeWt+VdV04b4ZWVKfQZFSN4ErvgHfgzR3Q05a0mpoGRNXoRiVrI3aV4E4f3wGuPfHxE/EJ3NIB7h3iluTlpCxJUbaCpskIdsmhbpYmJj784g7YdVf+i6frU/MO7OsATg6Jf964z/0uL5Qdn6QovauOw3kxAQEOxykFQOxT4vO5HDHkQdix/4NoJJuepyHQKfWN2T+T2fAAGB3T1rNzis+cd+BmIWz5ImKHF/HMQRwNzxiKtVhm7XQNI039BjuubVQN46xtNMi//YRUe0/aP15nt7ZMnZ7EFp82W1bSgrZoe604N2Kvf9mvZW5dfHx4Tf5yZVs03Rbji21ZCxHYNTYtgpIawqFXTDFE0CxxGBV4i9dj0Cj0t6d0QNdqjT6l3q112Hlt9XX7z+4ArzaK0kzs/qjx1l/tokwTkEZB/o1qIq/9fKn2xNLPn5XP4O4O2P2U46+oT/PE2DxpFVGQfyuZaKw1mo/qUu/AzR3w9N6Bh3VAr6Vbyipdn3MxZvHpGI1Uaul0r8hKLR9d/e2jOqDrF4vm+iuiwN+8A5/XgSu3sOA+o+ITOqPnd6SCaziAKdxWeqwD2XMU4tVDyyddNd5hwLiKHe4LF53nQjEI0md5vbhcgWpIe9vpXXOt0cljncvFWve63mLDA2AUwweDRHwgyCnhROj4b2y/Au/Vi8j4YFVEIBM4mYO/8dG7GeH7WW4WRWt2EYnzEelpq1/OTkTC399fRNj0ElgrwC4O6qyQzS7B2lme9i8Ihq0R1xvDXzvYhgXQ37iHQQv9WLgU7K4XD5Vw/XI4u4AhHS8NEWfHX8RLEvKvuC0W9hsFSfg4J5W1hFLbHI3+3EMFcI9Fmze/oRym7kvu33GFx9S7CPITNtY2hetD5NxxXeyIgM8R6OnywprqtTpHYfabR6eLVaBXdwVpsUyhiPCOV66Ik/LmQlvZ1jTczBZb/bfa21wpn4vVYpPz+1WZ3Qs5PtcX2MXTFjrbbgz7a+JCGDWf+WbnkvKcEXpx77WDRTi+tgO1/UVduifT8Z7GIO5p5zdiFc8P6vbUV/M5Y/61+K57dgd8/Z+9PndVl+4LjnO1UD4APyzmLB4hsyXqtToWNlNEyfY3XJc1Jmm8fiOKhgY7HbBV/STMcOqc0oypi27uANaU665LpdWkY5U79Q7c3YHxnhr/yjKHswrESSA4ORRnhT0cJzdnI+uG51ukrzD8B9lrAKZ1uIRsAASWDMbPVr3WJLT4mZLEyuY8Irw6Ptakw73gVwaUr5a+sT5s1VDDar7UIFknlBMUqek7x8NTPptSy7LU6slTRwpgYoE7FWz9iIYwIQX54YMb9p9//gmv1ys+MG9rBfuWwnpanZFzbQgjambln/7GZLPD9xjabva84No6R2m29sJhbQQDCwy/6rBzI3/H5JhXcTS/xrF0S0zrp3zvr6M12lu/+537d8ypJY6CVaZooKGUzg1Vyoe/irmFj7QDU68CrkplhA988buFRWkK2gN+hbGgvOTjcu/AAzrALaow5ahIqVF9JKvzsPQjJ+JFf2UH7L7M8Xsnze9PChsjzWF1znsHvAPeged1oP2qJfhZxOL6uQhSpIBo5dBrM3/KsKbbI1nviWf8caRBR0E7o64l2h7prZY/n+ys9f+0Rqb79NPq/+V607Xj+Mx+SPLZwPGZ8adYvKorJumZHM9vxZlxbSzBoASoNh+5WJuDVByujj9LbZMVFTSalBylmLQ3cCiGe+iGzLOUvHM6E8QBHxgqoqD8JiJBBDfs8WSeDzZF5uOsJ2euyBpcKxTpaxSRaxNVovMvgEUk9v0vwPAAABAASURBVK5idly1p8/CvwAmBPkVYBcHdQvhZwmwBlgEPOjGhwb2MJ7I97zKS7OBefwVjoxeTx3SjLoXVfx7gw9/f9P8eM1RxLUb1417k/jwPt5QfnXfnlVPZX9w1VgDcVY6j/OuDpyRp7I5zgj/hBifMsVPqfMJa9pag/aUtORDHVHSu9w74B14ZAf4vUVRLJDnNlE0uFnB2oiby/D0N3WAa0/clN7TrnSAa0OsmN2uZo3E7YVMBei1mT9nTtKEY81EIm4ZMn602+kfff3tYzswrv/HzuBI4e7b1AFcG356n2D+pfvnTf1zI+/AkQ5cvf+ujn9k7sbXPADWikmNRTxLKSOsvMbTtgTrx69ghJV9Py8iQf71h+eOoCKNE7b9zLlYvfJqxxyEjknVJqXQdX9440Ef1XNsQZ3CyvH8FEP1qlGYfd2hHbG0Nsnj/SlFqGWlzvpxfA1slhJ/TebjUXP1Ho/67gi5WaSyqabWfTt5nMv1+bvQ0wDahfIVBarbj1p91N1e4IcUwF4pWkpWW9IWe7d5Swc8SbUD03Ut4NrWI3zpi2dmii+dqk/LOxA7sPX8Ts8PjmMgf/MOeAe8A7d34MlXJNZGtDdpdn2GK8ft3uuWjBeB2OvWbvFtHYhrj0mRgvjhHch2gPtDkTW4UWgvXeRLyJZ4irCUMZXbZKqzsmO8RlR6LNozvXVuJXpF1aVcqfyK3GfF1FpL8Z56bqf1/olIEBmA537yJ6MN/7IucCj9/wMyjqN2+ovfjv82N/9YNMpxq76DLRD/WWj4KZUYOwSl4eSXiASRqa618CK9vUidrsXZrUff1FekXIPaoLNg2WjdeiUKMx7ae/JFpDEyhmJlHCisPMOrWYlmXLKitMR0nHXaIOReJVIXyogo5yQiM71RREySbRx8+cfZ25xK1juagvw8N3lO1yAi8bwSydPx90PS0gQ7FghrSP3ScTq1cYzAbKBCE6m+WFiSQO1TivAackEZQu0trzJSykugfkB//cQ1E9eDPXwpxVw+JBt7YsfGUsUUaV+VZpsAQ/VZozCdHdrfKOQAjMYAG/ivEBDZmmlII+wxnKO1/dtbld9be65lqL2O+8isJ4de+5Xvuela2WzSXN8SrCED2DF4iorAedPhM3EGGOOYrw/ibD2GGB3/Nw05IGcHjHkG+3Q8+kdbU2sAT6RyM2b80T9XA2RpvnFcm2+u1pK9LltJf7Uc53f8lx1K9Gj+UlyVl+JrD3HdDjmov6Ww6wjIOgXG0R/j2TybFrJU3Aa5zmMvTVKNQ903OToaNTBrdTWEqJmM64D+7+FrsV13Ywcu3jfZmWlOq8zJqMd5wa9Wi69VkEeZ+uXo4B/tyNeQ88/J0hhDHfiExZWo/J66+fjDOqB7IS17WP+4x2p86ufjWQdEJIiUMTPODMbPJHxPiN8dlO78vBrjNfpnSsIPXZDqvlEKUfYQSAmQRx6l+lkzsaVojUWqfuQJHSuljNDxh1Lz40q4g39U27ieBIsiBcZztvF8O+X8ZP5GrOVrDFM0W4t/VF9M3KhYy78WpsOmLwMbQAOA1VvypCq+nCZ5mdsi/uzJz5Rkf/6Db33/4P7EKwG/sxJj3bwHUUGfK3MhpYgYA6UMCkcNtd52Sc1dbi0qtQXosj42DmqM8wXVCvs5hUDKGFWElRdqCOh/im4xN3wHH2Spbcs4F4//P90O301KwBeXkPObyYbaVTanL/jn8Ur2VTru7Booj15FO4xf4DsgRGCvaB2g3dAnUmyhfp3SZeB6ArTJITAOYWLN7BAYKzLNL9aBe3oD7VAjwT1iwbgTXpP/YE+fdqCCRX3zmOm00zEey6aitTG6FhS0VZ6UY8dlHeADEfmfEOT/DPgHFMDJFE595daSshSnJl0ES7OVxgvHUwU2azmwWuUsarqc/afJrpqfxl1SwRVoiQDpHKH6EmhzgLjpiL747IkUHimFaHGkNmeMF0l2CLSO3rUfCfppETC2kBASSX0csq8+iiCSZPXXC5l3DVqF2qVjlVuqNt9G7RxrfD/vmoXqesv+HScUvlzxLpNq12jvp+85a9W10VyEkmwtovVbs0311rfEpz4+vr4DpbVI5bYSq2uRW5ureFvTHv6qutK4pdpSOx/f3oFHFFDaL6n8zGI1di5mTZezV5n6Wao6p94B78BvdcBeB8i/a/bMNUHiT2q593fVU88jUKcIqLlHmL16O4GWCKBzhOaXwFISf44twqC3sp5XzZzORxLC4L+kwV83d0BXx5ahMqVW9038t89v31ppV3oqOHd7BHA9whteghyCjC0IsFsiFF8CzToEUXvA/A3HdP+IyQRva4BJ87EWK6cvBe9tZexPygVoUqQ2W8ZprDPGNn8+XjjlJYhCgMSDfA9BlxQBfJi9BCMF2KZD7UmbHGBE2zIEdZUA512HwKsEqBqPHQ+Ah8jxPGMBwzgSvkUFmbdARILI9Je/IvPxeUXovCw9L/p6JME98X8B/2Xwb/BAgDwN0NEeSOVNY/phnpkYkA6355EasTgG8ePTOsCF4/o+um7uw60FxonByVIM/WjvAFvXbn2+JfMrNkdXR0szQVSdUT1CFOvbs/8fUf1QxM76+StzQwQnH9qBuH8/tPaLy+b2VpydSttu6dk53hJPJ/CWZJ7EO3BiB3Tvkp4YdlMo5iY2OR01PtGftRMnhvRQpgPsLWFEznoHxg5wbxBRQIaIg+obrRRVQ1d6B761AzwBvnVuT5kXe0w8pZ6n1YHe8GfM7WXBcXaHf3uEyWPn/Z8pwD5umPhANsVonj0M98SfF3N+f1DWbPU4nuf89hFnnMLOOdVxPOk5spg0ylkteZXn6PRcshv+UhePJ/G8MgxYrj8jWoS9Lw2y4r//AXBg8Qpm0YygFFM0A+Tj1pwpPmfAM15xS9Xs4T+hk/8JXQANL1DF9EC2w9oQAbRH2PYaHwxyIXt0iEDELNoDqiAfj2aGkVrQHPDNhuXaccqj692AABoe+uLiKZ5YotZG2lJfB6McIPajuQPstqLZ6URDzU26LWxu7SkrR2EOomxxp4aVKe6sY29urZ00jcF1ySG18/ElHeCSKC5J4EFLHdC2W1qy3SLXsyn6nB08Bn3/m07j/Zk9o3eg3AE913LUeh3dv2vxbS7nvQO3d8ALuLwD9ppwdbLl9ctmn/Md7kQR8f4Q+J5eU+E8c59pLmMlc4laze/PdLg/06HIOXpvvqtXnsJxcdj4C6ULvr4Des6Qfv1kb5wg+0vcWMJK6vk1Ra8gVroS4JCavRFc3Yi2QLYy5ds881YCsQKsOTT6GjUuGTbnPZlpZtJJWuZm0eAUH4GAljyoUpRs6nL1Jp1bzmqBqjSGajxmNgjJ+onR4MuY2XwxN35aK/Rc6ymU8Vh6WP1MO/QPp0/07N9mFhBxDJIclPZAkBiAlEa9lFwOqo0ULnHtQHO2vSxags3RMMscii8Jf/pkOtJXgKMEkQlBXzGPoGcDVG6pPhg0XwAl/CsI/ovx479zjWV6dUEE0gaElVcfd4qXjlfcD6r5/LxDDALkHQd7zDyCtwUgwBEIqPcddC4AYm5MrCBWmHPu0b8n2VRYooiAzQSnogF0Tz5Kdav8YbXHsnQBQS8o73hI1qXYEy1OEo5Kwc72GceN0BAl2hjGzfZ2QPdBiebipotFm0HWgeIYtwNVT0KsDXONF1jQJ9XWXAvrVqw5xQnDSClYPdgD5Z2e1wEsDVub6fjxHBpU6fGI90aI80DD8J04EPFLFcb3VlXPjvJy6xunUve8X6tFKr2/Iq/AO1DuAM618ZKQ48uebZpcTJXlIuh5ozRn82SZ1q30ybU+oTbtU47m6kvtcjYue04HkvXiqT8WNxuM0mNMkq8PlhX2qsw7r4fx+wfqG2nOjrI0tB1TvwbkYL41s8N6zZPSRWAapEKdVCr3sXfgMzqg99OV3lY1TiXe+lbcVsciMc97i8Eg1tvF//9orHkQk8RrI5huAMjxA8FinoHuCwjn4QbZ+IssuG9m4yqfj5/pQ94wxB7AvERDvLjDIEvD8JrqDWC1NolBB5MNJLohJUIx3IgYAkIxiLLNbwg+zqfuPNYClxyf8x7toESpeJ8/YYmC1jcEsPNVPjalNUbFTuOVaMW1V2X7MhQdiwQfLUlLoMGkS/unGlr1UElP4zmi50c0QFFY3w7PNXsLCMGLSBDp0XX/BIt+hWCHoxOMCPIRMQM4CIMCw/HQLKCxjm683owmKwyfYA4mmoB0EM0I5SlmBmbQgVeADSYNh9nJRMWz3zrMo/s3Vgk0/v94/xMCKD8cw7teuktiDzVp67qofQstx2QJfQSssZr1gviuojUajf2t2IFc/6zxmt7ahrhfUo/woFdaG8c7y+OnyswV+3Q2rg+YuQX1KD+nPXHCLd2nTSllut79mB4WJe975LYy5e+pZF9WrdnSPZGO+u/J+Vs+0+c35q3tBuuH7YA2Jket3QN5lqxlkSd0/GDKMi0eXKqX5h3wDngHvAPegcs6UP0sVOWJ2TWk0j40f3Yi+lHLO79f0oOo2WseS2v2z9N9buUX9NJDegcu64A905RfT6aWlq57tVvYuJYPi7utIX3BnNfJVLx3jHDIKTPsjoX7p/2jpw7xQhFh9hKMUkC060jj5MbzwJOFBEFj8T432DCCe1Com4BJAdGGI/XmeIP7BlPWPpojzWw8KuoM3BrXvR4np63Ftrqcb5NMusQsGa/o2S9FEqgfwj89P0LaLTzwZYyQe8EfmzREhOWLfl30t92w/NLHapVftwqLJ7O9Tyd4yEn0w2PviBObwyjkSc+DiAQRLAeegPNBrMh8fF6mZSTmS7G0OlMiCKYAGw8dk0YB3sgTYC84uH8vCOshvQNTB3jNJiZJO8frV7u1W/5iB7i3iF+c+yVz9qDegUwHeI4RGdVHiV6YhALfNR9dO0p9dH0txXEORIut23gHvAPzDvDcIebSzxtxDsTnVf7sitlT4tlVenV3dYB7g9iRn/eHePeJ2OHuLt4B78DHdeCegnmtCTuvU/dU/Kas7AnxpnSPS8O5EzsK455S7HC/3YW1317ERQVwbha70qw8H1iNH/3x7SbSQgXce8D8+eALzyr/gsR/FZn/MvK/Qu61mj/nVJAxVu36+Lf0w8RQYhgRMi/MbJSSV4xCMBpHdTomhbp6qM9RWk2yXSmvEOR/AFAuvv41cLjzlfborFps3CkmV08xSVPO+pb41Oep4731W7+nzo112TpLPO0+Bbo7Se+pudTFVH5PdcezpvMojdsylbz3yNsyWquWLNaePH1ICfIlUO/Y2wGev8Ref/d7awe+LlnprKb8uZPlGaPYWyVn2IK98d3PO+Ad8A54B7wD3oFyB/QzuGzxPI1+9+CNx4hKiZ84v8p0XOUd8A48qgNXX2Gujn+8mfq/a6zREJ8QcS4H8hlXRpqQzzzlpKVxjixla4iGlTf9JKqYZFTqZWnG7LGiT63LFQBtAAAQAElEQVS7taF2fj1v90lLlN4rxOebYfGyWuXnRr20w/O/DjF61Hdzzj/Ad0IYX330AG0fWcZzswtTFrANxxSrbLx4ADx/Yt2hkL8ew1/WikgQAf6gA+KfMS++6UmfsUPJHS4AgAT8R7+BpnkW4/DC1PGgNcZGoALtErtx3FcQFnFRS002uC2I+qgCYQaW8/ob+Gm+qf1okDAlu1S+GL+60AFoEpMuERVJss1D9N36cEhgDQNOgB4wiDLQ2UFhCWooYEqA6jFHOo/WwujXanuRHUvgWmXDRyU0Zco9tgA2f7ofESR/lENjz6oL94DyA6WIGIZtJHXgWNEW4TQrTVuipyW6KVBpXirfVFZlk2CvhSYg4RgGRYw85RiDzA6I4mkBystZEeqkNQxjXH0Dsean50mR4hre4WNuCDuRof7FuUd71FKMl+imgBdxsU40MVLkSClE+QM+xeZRl/d6nJSLV4Pgu8ER7J0wWwh0w/ejSFFnB4QXNhzQWVCeINqu5df1LtmhhrjMJf2aXOOX6Jr/Xn2sG0kX3zuHgDjP4nVpGF5GNE+J2sQoFxelXqK80l7a/h7nD/MShSoeQ/yY9wgfg5k3zWtET2Q7rMsRHJ3Tkdz0PZr/Z/3X9nprY9birOg7fh8gsA/j9UgpTsiuBWqfoXF/rORvnWbJrli/qYd1jHacq0Ep7sfLa33n5GrXx5wvfSxq/tbuV/lcD1X2jp7U1kfraKFrtWqM1G7MPzKpxXJsY6251fQah3SZpZdQR/Sj696ZI4fGjMlX6vBt48Y2uNlFHYifjfis3EsPl4XP4lDD0QQ49/gjWCnMeA+nZLAi5/eKcv39z8kBPyeXwNqW0IsbHt9k1iaM/cIzDlwQuiOIteGbXpoH3/1e+Nl/Df1NWDTZ9olNVcQf3qf5hOI4zF69O+pCc7oE8ZkR6pWIEIcwmVGtq7fpoLNQH4G8ByQh2NokhDiMbzqoU+mLDsH6QBblVjbyofHFvI2mg5l0AXMrI2Re9MGy95rEvxcu3+mTw9Jyklh7lV5D2bcUSaY4zy7plYzj3lpAFGDHQ2WkIfqM/Qv9S7DWfyP+Av8TvMvfXwgAtkfo8FyzE+xYAKZBX3EInYgEEQI+qpxRwUiQX4YgGMajw7iD3CJgrBDwPSAJIUgICTqcY8R0zemC5QsVwSgQAS8bFMPVw9qTVwflSQmVfxDVVSa9sWx2rwVnlqj5gtlgAr5HLw2bXgLrNcDki489s7c+udZYfc/37wFrFTa+rKfyW0KoT51a7ZboqW0ax46VT318/OQO6Kpto4KdrgiGl/DMF+tSLCtUjdKlxd0SrYy0tRbatqA1ntu1dkC7TnvllVLm+MwO5NZQZUrPnpnGPYueXZ/He1sHfipR635fa0prnFa7tXxb9Wt5t8Yr2WueNb3aKS3Zu9w78K0d0L0/pzL7OUdHrT0QGBIgyUGpRaI2Q7Uyol2sxrE0YHYWgvEcVku+14bml8Bygizi5yVwyhwCWQqI/PAOeAc2d6A/kySekQHvc4QdL4HPBEHMOgIstmCKlvOatMqFQy+NQnoo0Ogs4PYCro3H3gyTn2Bd5giQ7IWNZGOU5JNNWHkJ9AqwDYdar1EbytpSbsfKU26h8hK1tsrnbFV3Ls1lUtmUSSUTlf6hKPaCwExAwwIBL5lBYCODBGQ8VCZRz/cALpiXgFeAHQ6VkPYickQ/mt4pE8ScEDAKw0tA8xBYzREgyWGyWmqTB8B86DuA/9xxCIFPj2uASQgh884wEIsgPRBjvKZ4Ir0cJhcdLCBFSyr1SW0FghQQffXB+WYmyBZlxC7yDjyjA4V9+4ziDlXBUy/F/oDP61M6N47t/DhOYfXODx3QJg3D08nV8U8v2AN+VAd8f+1fLvZup/cB150Z3c074B347A7sqJ4XGmKHq7t4B7wD+Q7wlFLkLd4g1QJI35BunoJJFXONj7wD3oFP74Ce26QH5gJ3/iXjMgIU8Y/flC4tahL1srRmf0z3vPt3x+bzDG/uC8UzKtpWBWvf5vE51pybRb3y0vlRkvfR2uP39ue+d3iATQTQcMGrQ8wJyQNg6PjgN/ZnMoJ0x8EghLqSV9jYJV79dlKuol7ILa+ySAux2YOosrVFwQ+96VqRTtPmSNA7Ao/zoehCwHjJQ+XHR3fA7n7lnzEhrSZHn1Hh2VXoTGPc/iQM8Rd+wt7XKUH2Jl/4rc1vTb8I+CUCnbfSz5iWVnuUfsZsvUrvwFM6sPeqrmdqnAeDRMbfvAPeAe/AdR3wS811vX1bZE90Uwd49hDT3ZebChnTshrFKNzNbIk0+wbTmHFL/MaQbuYd8A6c1AF7fu45v8tlaGTS3krjW9prWt6tl/0nj6cr82TR4X55j5x2ktXzsnJF3dK17R3Qjlra7n2/5afWvezcdL7oGcFnTj1CvPWtcw3Zl2pJrYEd13J0Y47euwMhQA4dzJ+CARm7Q04igE4Ip7w6RFli+QAYF6fQUfwKfAQtIkEkg/AXBAj855BzCCsvQTFFwBfqYuxcviiDH49YPwIIBswRyCeAKn/QCbacGwy68Ip/BS0iQQTbb/g3tUX6MUwuPeJfTiOnSJ8vHZ+bXBBOAbZ6sEclqKPGylG1+WT6rfMya9IwRWP9Rra091T+xlJyqbSMEs35rMmwFnqZY1g1J0/ouEwRICjKVk0aJqyhKUhihNJK84uWFT1LiTbvemPCGo7WgbmOS5XyudhpLTmbI7I0flpTOuZn7iEcKfZBvh2+Rx3B2lQysTvIuhe+twDFJViL+259ur/end/zBV5vctffwNe3rU86HzvmfB3eAe/AeR2w5xf58yJ/Z6T0+5Qdt8zY2uf4lhhHbLjGJRyJ+y7fXM9U9q4aduSZtRz1crwjzCaXZxlzximeVaFX4x341A50uBc9B37O5M+bWfA8PHumjDlA7+23pIALzRV5Fxhlf2DOW6fS+LPTcM3thjikCn2QRTra0j6DNHY/hiF/SIvoJcfebTzlj0VUb+1ziapdmWo9JVr2dM2ndCC3trb23Plo9Slv46W6dJyLbWW9/fJa9w+eB/4Twot44RFpZxDA9wjDa+6PK0Fy/RzMBtKBWmA4O7bMb+Y4DGzsnv8bNIa8DF9ibSE1vuTfIq/Frek0NuahD4LjxVjlDVT/AphXL/apweXzTXI9PTKrXLxUdiT+3b7pXOz47to8/50dsDuhxu+tkV8eR19NMApKjBpaWrKty20ECSF+Hc3J6lHK2uz8mGBwyeoH3TsIS2nBO2qxOdKarO43eX54W/xGF9J9UBr/Rjd8lps7wA2TcaLYImPyUSI7F+U/agJerHfAO+Ad8A78SAf0U0ppftr8+Sgirz5RqnVYeiS8jUN+b6zSd37GtNgb3/1MB5z9mQ7Yc4d8beLU57DFp2DL+/LEhvv6myphbEWhhJqY195Rj8Sz8ajYyiDQ4k7b1hjWPhdPZdZuO69R1mg58pqn6ssRXPP0Duga5uie2s+Ks55bcG2YZ+sWZyb165EKFoi/1DBiiqVVk4TxB2QeAEPEB6AEom17gg2H5FB/EQkiE1SemJ80xByGv+ANQUKICE2vWNeLPmpOntCxU++Ad8A7cF8HeO2+L/v9mX99/ptWoIM1AXLqwZhEODXqBcFYJHFBaA95XQe4ZMR1GTyyd8A74B3wDtzRAV7biTtyf3tOv13x7Ssc4rOPwvnDn48iPrkLnBtxaA6VE4GxiUPx3dk78KMdwLnDa0wIlXPsytYgf9hwXz+kL/oTqVzH1J3z5FYjnktjfeeG9GjeAe9AQweuvi5cHd9MEU9K9UqidNDGv54d+M1EY9Xo5qDGYS3uy9jyA0phxD/CxgfaHfuVTvh3e5J2Yt+YPVXsi7DXS7Ou0T5+m1Vve8f7Wn0l/R213p9Tz1rS+6s5vwKudi0q592jf6/Zfq+OXUoQfxqby9ih63swz1m9M3VJMaX8KtekOrZUdU53d8AdP64D9gxQ/uMm4QV7B7wDH98Bvf7U6MdP8s0TSHv55vSe7sYO8Dv/CGwE8jeWc1FqTGx8Aq58moozV6Q6H3sHvANHOqBnFmk+jp6XpHmLstT6kCdSa2SOD0pAU9XqmPFysI6Mq7Dy6Q5HGmFu9SMjn6Z34Kc6oNcE0ismzriKo/HXr1B/4z9azRvIxNGc6s9YBl144SubAoXhCLyAl6BxStTEnuZgjdHE4a+YozTNF4W5NxrCF/XG+gaT9EFqOh7MFkTtSlQdUr3Klao+Hau8ROf2HHFuEtQ+xN+ioixsfNGnho3hPtK8C90rB3xJePW4fVpxibCnV8+XQqVwDTUU3LaJawlyujR6nCSElmL4bYe2gvNSXillRbAvReVzFJxLqVTq9LOC16w4RulWRvkCsKkdYxwY5XiIDx25mFbG4BjnryNUwABkdg5ChKsL3hOFPcehjUeH6xORvU5BtyLXvPy8CIgzIgZHFdEfn+svC8SFbfQZ7EqENjAdw058H6PkN5cnfdCi50YYWTsM/VjtQBfXFWsR1zmlWPNu+KDL0A6y3h92Mc6SFpeK14EWrM7ADbIdyPVWDXGa8FIyrg3Gqkrp48esPYda4Tn7kqwWx3Xegbs7UNq3Kj9YX5f9XEg/JzCePtjxpaFPDmlYfF1Lr0vh4a9+KpgT6ryAX+svsk6H9g4SLQVs/hhsu7guMFGHOMYAdKmzdj1frA/+mS91EGHVW/dMix3ysM4SUGX1KPmN8pYaUpuVmsbYsKsWV1MO61cziTos5exzPB1Howe+tc4vWzqds4pJSBNikmQ5fIUNR5AN6sLmDthz5Qp+rZCjOdfiP13fYfN3uE7xOh9wnVNEGeT9B19pFt10a74LC57XJY2zpP3/a7OL+fFzo6WoQ+UBP1cGjNfQodYZcH+/A/r6UVwwL95TMsMcSxOL+D1mMOTPTgKlRYgGvOD0EKSsIQyv3kYWvRPoCZDqIUkd0zjEmCH7YmRF1mCDUOOU6IZQF5i+sC+OIaxsPeyywzmeG2O9d6X+1OZU8lnKw3hehY2v0n5UeS4cdVYuZu3z87HW6/wyftg9vzC8cKHhhXYYRYJrQhjwFwXZt7SYrNEBIeOvYWf4+OCXsa0/xyms3vK045iUIP/p4Dwk4FoUEcaN1cv7cdjxsv4pvyPch7jol4lluWkPOF5aPUHCys7AvXOpzeDeys7MrrO0MVWm1Oomvj/nQzzfw2NfnEO9OMEMBCYTJEqm94BxHiH7EkhbALNdR0tswedzkx0qGO0KPjDJHqMftFt5uMSDfpFJ3igvITEtDEvelBdcXPyWDnAFBOdUHeVSBKo1wMSPB3VA14slKa+Usk+E1p/S3FxSm9o45/9jMp/ugztQ27tWt3cKNkYLvzfPL/ut9TXtDb4aBiKVt4+njOTW/GhTQs63ZFuXS/ZbSC7+NTJB2CWWEphdcmimcvC8RS+VbPcmaYB+H0LmJZApwDYdW+1rQTUWqdqRJ3Ts1DvwymyikQAAEABJREFUSx3g3s+hpQe9n+AaITC3wLB6WNuJlxhJ3wNGE0LDS2DTQ98FMeoIsAiNL4GdAuzGo/cU5FsiQEpMGo7WMFlLCEOEOQ2Fl8C6jgCLkLwE4xQQ7TrSOKXxruAPcCrNJ5U/oNRbSkj7kI5zRaU2W8a5eDlZa0zra30ot2PlKd8LjUHKGKQpKD+KeczMA2Aa8EcIUD4lXuSjTqF0YXRAoDFLtCF0dB3q5xyIBrfRZKv96Ph8pvzgsqX22FgYkr5Af/PQHpL+Zgd81rd2gKdfQwHcnyka3J5v0jj/50/k+yrk0ijWZ4fP6HUjt7itA1+8Pu2b9Lbue+JlB3TZSJdaI6EBYUTOmg6wN4QROesd2NaBH7bmuUM8uAX7Pr05KcWDJ3d1ad6Caztc7K8qLL22FI/uHfi4Dujpsbfwo/4782papTvDDG77PuEG55uIzlzpTWV4Wu+Ad2BnB66+7hyJr9cVpbUpSkgeADMxEfAiVWAYf690CBr/bAl8/EtbUKub8fRrhYkzxocs8v8TggBj7LDyYt3WhGNCZYg7xkp5a6P851IRCSKCCaTz5Bjizcfw4JfrUuwhY1tsTvLTDrZzOf6nm/MRk8+tWk62fTI8kxXbvT/Zo++f4Jqj+OTZ1Gvv5xow1zLqEd6t1YpjXt2gpFGQe6NSkdO77N4O6NqQ3luJZ/cObL++hMCdSwR/eQe8A96BL+mAXgtJS1PidU9RspnLGY2YS6ujy5XbZnB+OfX87FaK82tYRuzwc0EJ858Xet+0Rh332vve5929oqp5hvtm6pm9A+d2oG1nl63KmnqdepaS1i3nWtqPQPL4N1agc6stIzortvi12p4de5w9ClAerB87OqD9W6M7QruLd6DaAb0ukFYNdyoZV7ElRO5cqPn3OaYHwNEfQl6ZO4i7fy29+dCPwBfQ8YsmHwLLPyHMMDwkDOY1i488RjWyjE2M8alhrOgcAnNFXUB6xIi1KoWMB2tXmxiLwgyoqyHj8vmioY+xP5bfMDP2LP7egFmXRbydsTeUcaepiASRHnfWcXduz1/pAM+TGiquZ6lEJIYS6WkcfPSbva5Y/qMnlS++tne4nHH6YGafgWacj3qtVNMjSyxvoCDDAYOgGERvJZqb9K2JPyQZ+6L4kJJby7Qbknyr37fasQc1PHHe2JrxcofabOkY4ucBvC+EkPnRd8D2hnwv9XfvgHegpQM8ZyxafK60wbVw/Cql/JCPw4HdQewkld8R5tNcdKpKW+tns1O0+h6xS3Om4yOxG303mWlflRad1YBUjcgTOnbqHfixDmD721sCm2e/1T+x5+VFc6bfwVW+RqMfAiH07I5x3g+Giw84K8t7tUttrBxfj2TXIsfnvdOZ6zhv7dJaB7R3JVrzdZ134Bs7sHYu2OtcP3886e2ZsLjYBrzoALI4NNFCUREwVoqSOePzASP/6he0+zdu8AABPB80R7c0Fsfwk/+E/kExHmC//iuEOC/Iw2++9J+A1dmLSBCRYbinL1iDwdvJvR3gKtZwb3We/cs78IDp7bl+PaDsU0qonfmqOyXR5iDjD3osY/TmIMWofAOT5ub4DWk/JgX7keJjivdCN3QgXeXSeEPI95ragk1mKyZvVM6iA+yJBUR+eAe8A1/UgXPOb36vVryzObZ68u/MzVzMaUGZ46wO2M6SL8fl3itrQ6B3C4K/ruuAR35jB3K7fZk+tZosUg3Hk3bJUW+xsICSP+cv5C0C+I6ncNbeGtT4rHODsBbT6vKhrEWNz3tDap8YY+iHd8A74B04rQPZ60vuShXin3Kelvf2QPyr5dd/42ExHvzK/8Hs/r8Q/zI5/O4rfQB8vBP8nQE8BI5/jb0WTdYMPlYvIkFEPrZ+L/w3OiAicZ+K9PTps9bPrqfX6fWVO6BrSFq2eqdG3pnMc31SB3ivkfikmn+9Vq6XotSLNX3J79fk3qdfW3Gf7xkdePp58/T61tbg0+tfm9+v6319f30H+PxP6ED8GZvn0s5Y+/13JlQ31kzo+Jcon5wrfmnePlfvgHfg+g7otYV0JRuf5q2Y8CqtWDE9Rc1cGog3blGi/E/oH+SCD/8KeMKbAMNAW/j+/QeDf2CCcYcHwfGfhIbo1AN5Zv+IRWl8atJTgolIEBETq1R7ST64rvaVORSDjxPvwNd1YOU8uX2+pfqs/PYixwL0ikE6Cp35mA5w3VLcW7yt5t5Knp3dXg+Ur1TsKu/ADR2wZ7PyN5TxkSn1rFb6kZPwoh/fAd1fa/TxE/mZArlS+yZLzxL2RXyaV2l2lD+t1rQe1kik8nvGbZW0Wd0zA8/qHXhOB/T7L+nZVfEsVGyNrX4pneL0GsE9dAI366HqZXMe4kuOXK6c7IrkXK0UV+S5OKaH9w54Bx7YgfTawnG5zL/Ap8RE1gYXRf6KUIQ1YNA1DPYIEXMMwyqh7WjA+HzgSww8HzrShsNYEwejQ89QRF2gEUWkBHkDzjkDCX/w/AurL+YgAhPmgAgUg1x5iEgQkUUKEYlykZ6qQf4vgrvQda8Z5h/EnIhCI+WoQKgA+wVH17E3nPt8MiX53ApdfMG/gtT+bWNOCfsfyx7mmNf7tno+NVHc7mgmrwUjMpOBSUC/RwQ6Yn8M+0v3U0ozkXaIYnL45SjElSOt5+xxMXUsFT3SnsV+YVx0yCuO1puP+gapzrtE31BCTIH9GYg4MG+UEUYU4ppZAfZ3vPYpnV9bOuhGH/VdUKx5qQeUj/sCdll+Xk86Wt0fqJF1lpDG++yxbX7rTEp9b5Ejx/zDhxtlREcdTLKHLTXl6RBlqIF7hBj3BpUGMIkqI/oolufgEcTJahNSGpXZt1F4JDd9x0A5JqmH68h1taYcE1ZGXl3JfyM45xJy89V+JBRXZFyC8Y616HYgl8pl3oF4TU322kymLSrtYZWr3UV0dc/r5z/Ojfg9SCnOGnxQ4UChKsvRUt213lBX8lM50rKEYv1Q4qxGfXAYbCFajqFeHixgQGZOMSeCxfiD2WxtKVsG3SZhDGKb18K69L1N5QuHmQCNYw05zOxuGKA0LMFyPVX+ppL4Fa0I1BL3CvYQ90qEOZ+i7oUpjIAFbXMYbaz99fyb2vixaeIa5tbrJNnRxohIECljrf6j+Q/74xzibaW1OLSpoeTPr9RBMlrIoi6nGmpivow6iuhL4K5yIHBm4+MT79wXvAbgotEBEAaBbIkAebjwhUk0XUDRiNigEt1SImPk7CkvIWffLnuht9+JELCNKuigW0d7J7/UEqcBz+Mc4ulRmHaz+OL4L2wC/S6XUupa9346n71+W+OoveZLxyov0bk9z4l+z5fkaRw86bQXHnWrUWu/xjOOteG4BLVT/TDGBgrdv0PgP+88XojVJqXqQ5rq7Jj6FlifMp+NxLrLLl+g4aztNDhOYfXOt3Yg7WJp3Bovb1eKSnnew6VHOsC+5nAk5jf7Cq72cwRIeoQvfwnm1wKYPeTQapflCFZNEcBvgYSw0SNvHw69SlUcCvp4Z36BUZSKLXVmi7wU+6i8VsPR2N/kX+sTdXfNlbknCK4DRAANyUswJkB+6uCcU7ypAZ7GO3C4A+neLY0PJzoYQOs6GOY09zPrYax5YZSkmFu0j9I4HOe8KSdyuuMyRs7heOR7Igg+A3sEcPsRbnoJ8hIg5qCEMCJnvQM/3gGeEYpSKwRXgR4BXBlh8RJIWgCz4chZD6omYv3pYMclnnb3oFRRKm+pzvpYeysv8dbe+VDd5baHwV8rHbDdyvEr7qvqXEwrWw2wYmBj5fgV9y9S29nbaZXkvQ0eAPfM9K43/ZROmolr4KI7kzfYVk0Yg6CRUvKKmEgHoLRRYLhyiEgQmdB1XZjwgrfGt9SIwdpjtBIrvY7XWkUkO4/TM/PXuuKvhsjpoT8qYFzo9h7InwSiOEeRgAUM/vqVDsQNdPtk9fpRom8v8BltuX7acZ4450/PFAMjqqUYvvO4MfVp09Q5nBbwEwOxCZ9Y9xtqZmuIN6S6JAVrj9/lLol+bdBYO1KQgvjhHfAOvLMDnuuuDvCSp6jW0GS0jKBuli6t9ktsXOX3R6t4Hgp+yLlS1BkqrY30jHgewzvgHXhcB3B6C7C1LrqksDFqOmtX5o9HiLERZs/8ou+hNySO968PBTnozPs+ioOh3P2eDhzdRg/wv/T8w/w+If4fnrsQi7+MHeT3bK6jWfXaQlqPZR4AY8XihRGUKxdRd27XIqbGntFahJIP5caPcxQ+qKWMui2gzwpiHxBTqTGPqYcxLOLM4pAKMkrJfzD4cKgvnxOSEDgo3jzUTpDS8FuhvSCtz5H9++d//gmvf17xlwtSa/7TBS/oO+pf7+ob85SQVujj4x3I9fp41G+KwDNpQq5fKvuGWU8zPWc22htQ/awiPSd4cxQ7K+WbnVsNNTBpq88OO4Yndri6y+0dwHkQv5Hl6O3FPaAA7mzFA8pZlJBbty7w/xmmVStduB4UdPBvAcxuPXI13lqQJ39EB3L7IifbW2wulpXtjat+NlaNV/unUVvzWbVpzBhPL3ykUZB/W1HPnDbFn3nWBhq1wydxj2jNwhRRMH+bvAL8yph7LUeVFEvjKNHMGGx3htOVh6ntyjQe2zvgHbi9A3r5IW0pRq8OkcKJt2cJ9Y1yDCId9PgyDUnrET1hbCmGOw+UENOT7gyx0a1cNx/+bAy2Ym5zpbx15ewJK3P+EzrAVSP21kpf4m7/IzXUamdcRc1ur05jk+6N8Z1+7EiK8kzNA2AY8YYxsfjaDd3aEa9zSMxPHfJg4z/iz3g5rMWLegRa+EbF9Mb/L3CsF1OhrWrI1zDY8eGchYgEkQkhzkeGn0KUwnmUUwaEHh1oj8EFplceIhJEcFts9pfLqAAyETmU2vZF+T4g4xLoeSBV9Npp5h0EBMhXHDpP0vYJiUgQkegg0tM4GN74l8EivZz8ID5G2PZ0j8bxEJbpeH6EaAihUrArh6t3dED7zZ4Ts76X4+l5dxUVkbg3RfK0XNk7NLonLX1H3gtyxCkILo0DLkgxft6Oe4tJYmIwpCCffAyt40wsTpmSDUj+lKAe5LIOYC+EEpg06riQKajcgZPC7Mh8jkusH02J3wFAz4l6cZRYNHJYiuE7DraohnfUUMvx5NpqdbvuPR2o7Q/qjlbBGDXYUzbHr+WvxaZuzX9Nn6tJZWu+LXrWWIPmKtFcDsSLl2/orBuG+F6J94UQsi1HEl9dNayOI1VhiUaj5G1L/MR1dZjWseqQGKC22fcJVadxdaz6t1MtwNL3FuHZvAPegZM7gNOZt4UUe6LHzwZcxxAq3gFgDOUjpY6AIo4HCtJ4WC/LL911HiUaZhdbFLUYhwtetuYu8MEvwXtrpP3f3mgtR9PPc53zAX20Jvff3QEsp93Lm+N8uv/ahI/O7+74a/kfqu+vW13gXzFbqHytbD7By9hgNeNHCGlGnRXphVNp1sgIGVthxLvY1y6vshPropZz+f/AztQAABAASURBVBcYoPsv3F//Fz6mBAiAhID3Efz0tWM8UInD8PkvEc41nQdlFqmeY+0j+U+Hnavy7XMSkSAiRQc++CWKBpsVzFXC5mDucHYH4tJ85Plxdid+JF5ccMzVUgxx8AcQkBMPs69iOjM+McttoeKckJ0U5KyD4SzOiutxvAP3d8DubOXvr8or8A54B76zA3qVKdEnzDqt7Qk1rdXAWw0Ka3vWXBh7jKtBR0EIKlqjofCaxS/Y7BGn9eyJkfdJI+s4b329lN/nFddn8wzeAdOBj2X1rFV6fCIaydJ9UW0E5fdFghcDgMQDfLzegsYx38grON6KlSdhGrpMBZ8hgqxrgMkVB+tfxM3VsjBywY924Oju+HT/tWU/Or+746/l/1Z94QHwCdPlpw6/o5ZCxR1TMaCKKPnP5PunISJBZAJvxkeEf/AI/H9CkP8M+N8D/Qd0pTCqFeHaV6y162ZzEJn+IvhIdpG+L4whMvEcO7wD3oHP74BeP0r082f43Bnken5OtXJOmGyUBwg71KAAe8lxdfxLiv6+oF3H/23C2b/gd2KffJ+c2EwP5R3wDngHvAO1DvD+taJod+BzibGLcT9FcWD+nzLF76yTP7sQ3zk7n9WzOhCvdbxWPKusY9W0zIc2xOZMcIj39nGOkmL4qQf/Yo61i2AuZBzegY0dOHr9uM2f5z6xcb7N5oxNNDtsNGRsYqNbaq5/KctrgYXKU/tvG+PJKbuoOGt6vKAq0piai5Q6UgvKHgB+uPGfl+7+FULEvwfKebFe1kiq4DgEalOED3+JcEbpJHTepKnOjqkvwdr9El/qRyo/0hMb60icnK+NXeNzvi7zDvxiB3LnyRV94LVacUX8rTFz894qm3LqzCydtM6d34FkrUJufH7W+yJyfnzgrOD4vmrOy8x57MF5FTwl0loXnlKn1+Ed8A54B2wH7Pce5a3+KK8xSffGyl1f98Z6hl9uRpTdUd1dec+bK2dA5CNy5ynyFi71DngH8h3QM4c0bzFJaUNMkhaOHila/N5pw6tLDu+s4Utz+bTGDtizYBRuYI76b0hVNM2dJVZWdGxU2Fg5vjFM0SwX08qKjq6IHfgLgnZFxPHwtmFrwj3wYenguSDURVgNnYZxTMUxAVm0jUIMSEFqh/BGHe1A6au25GsY7LquCxa9mPEGaIyooOwPHGslBcvegcSDYiIOjrwxyBwiEiSmtPJyDhHYA2oh0o9FeqpynbuOlaq8TvnXOfP+5e1pl6LF736bENstoXuhFgPt027KfQN0w184LajJleZuGsd9zZ6j7sgbylNlQMj+yoKEMMi71HccM3YNfb5w8atcX5//ar1OL81Tkpfs1P5uKiJBZMLheuL5gygFmvbj7DEyHzpOqwcXki7gfFHgPNLCRETZYzR+Vg0hYr8RN8pAB3FKjs4vjZcfx2Kg2kHZJyDWqddEHZOqrEDR9tAEVDc72DJiJjx/EOeFeWjkxbgwr6bPAPoiNmNqfKWUETqu09q61T3XtWxyBcP+bZ4v52yB+YcCOP8pLs7N1xK97/osinuswfUtJrHFWEd854jf+TUpvn+EImCf9C6kY42zl6bxto735o39gHOJYurFNaUOrvEgfwQxyIG3tdwHQre4xnMIa7aXtuRwmx0duHpfPCT+dP3uwiYeezYQudbaueX0LTKNUbLV605Jn5PnYuZk9NX4nGMNtFXYWMorVZtWqvktHXzHjyDGHmS7CWMQaQDNm8q3jtfiMPeV2Frvk+xjX9DA4TtcIA0Yz1AoOPUtmLn42g6sfa5fm70hOvaJXk9ydC3CuCXXDBd67uOFcCHo8N26CvzMEYCqTTUGPvdwfe+AoD/3gOe4CNqpDXj6FTGbUWnOlJcwC/DGATZG6DCt1wDyA3DvU6cdxmtRiC/9y7/jNCBvDUMtWIdarlhU5a3mS13F9RwV2pw77yhD+/fnKMTdHLMQh/VtwdpE1mJd5b96/Rrmv8iP05W+NcRTI3FcDD89/jAhnisWgzhwv62t7V49Y2tOzZeOVV6kQ//Tn31YE+MX/QZFfKQ48APBzogrb+mgypKandWRzwYYhbQQ5FYE8D3CyksGPekWDG4rRCOOZvGhM0bsMhYAXHOltG0CYzOP8J+c/if88/rf4fX6P1hTjoekTYHebbTo1rsLODmfzof05NC3hOM8tuJ9heqX1vdl9ExXd6C0267O++z4vIYrzqjUdpnxpjF+xoCAY5APPVg9kSuf8hJy9lZm/az8SbytcQv/pDnka6nPRvCt6gwExMlhGXtpFb72dea15zubJJjWlUD4U45SjacEnwfx0Qd0oLQfUvneqaRxSuOr45fytspz9eV8c3Y1mcao2WzV1WLWdK15cjFUprQ1Vs3OxlJeqfrpeJ0KPtknBIy2IWx6CazvANLiYGaQDzoE6yG4w2wRIFsiZF4CWQqI/PAOmA6kO6Q2Nm47WRu9FKLFZvLdZj35pVxrnNTOjkt8n8tqe0n/buUlvrd8xnupRsrPqpCxWnBWvvvirM1yb2W1uFti1uJs1ZXytsa5yr8Ul3JbG8dn49Pjr/XDzu8Kfi3/mn6tpjX/zAPgmstZOpZtYvFelBnOWSqJuXQcUYUvmf04DsCSguBxaXyEP1LKTgD/aehQaR3TK/amY47uX/i6/H/16P4bU/kv8PynqJP+7c3hft6BB3VAH/5a+qDysqVorSISRCaoPOtEYbw+CLlbISLZulfrX6s6zm/N6KhejgYo+19dP0sXJimXsFszfB7qGlq6O+aTHNk2xZPq2lGLiMTzT9dIZBi/usDf6tsR0l0Od0AQwQLDpx1H979O72nz8nraOnB0/duyuJV3wHTgOKvb1tLjUZ8T4SvmxUk8p6VeyRs7wKVP8cb0uMeFLybDzy9vzevJPqsD2KRX/fj8WY3IVIveZKSDiEqg64IAOOEG+RaCczQotvi57Wkd6BCJALnlQO5Hn39Pr2/nomFa49Ms8jvDHHdD8kPrD/84kVIl0B+KX4rbKr87/1qdJ9VXeYq5VsFevf3gwCziLlAZbnpi3L/b+K9hoPbDMBL1jYOAT7XQf6gNttxFBOLO5K3jhe9r8CSVwO+qEUNWkBMOzgnVdq/4V7/8y9/w958g/IvgwHlRT5yQaksIt/UOeAdO6gDPX8VJIR8W5trZaXTSh0388nL4GVDC5clvTcDVTnFrQRcm13lemMJDLzqgXbd0YeQC78DtHdAdenshXoB3YKUD+m0lmunGJY2Cz3+7en6z+AfbpbFytBp6UOb8rGww2036+z8t77hHgiw2t+WhOv24Ov68YJ4gxFx6xUjndUXs9picq0W7p1v+Vgfu2yV6ppA+r+fal2VlrHcC7lyHHkvLukQzWFr3cO33deDq1Z926vIzvqWbV9fXUsOZNrN+YHJ85oQT+MwUm2KhhJiedJPjaExPYhTMGGoUM8WbBpqb9E0pN6VhXYpNjonxex8Ac9dyJ7MIUv4GEoFxfM4aH25CwZlB1h8cQMa/iI36Xlp8Zw66MCCpGpKPMsTaQplzZj8EjA9jyTMwKIkFREcPEQQccosM/NGgb/NHveMlIse/rZBnJuI+reGBVc9Lyq2plc2tW0YiEkR6tNh/lA0uO8Gu90OK1788VCrS91+kp81lxvnBWinY8w9BSAXYMw+tW+mZsa+INXwuxF94yvHIKcJehXhOhV998ftFDTf3ZTzvgsT/+Fe/hIiEQIRjLxFBGPyojx5oLlKRXn4s+rd5y/smpNeZHM1VkdrlbFyWdIDrmWIwSfuZjgezx5Cn1/eYRnkhj+0ATsX4FRgFcjuDxIM8EQef/JbMj3MiTptSEl/jMgeh4yaKWKGGtSA1X+pYUA1H46/5H9UntXNKY8hhoCaj/O0MCyHOS6xzItWo5AkdO/UOvL0D2ID2x9zm/C841tAcKHeeIXYgMkEgtvUqXzLPRDgk0nxz2uF2ARCL6Ib4pIpB9BWE61XDZ0xS/5+gL+xh3hcYMfw8/7ZZYIvYvXQ4bxJPY8etyeBYuvhdMaHxOwv1KZJ4qfobxmM/MBlMN7aKFMPrDyTSNSLdnBD+YZwAFjUNAD3jKlL15eO7869N8KL63vgAmIuu6GerIy56LzHvqqRofNjKQQ10+lcIfFjc8Z9K1umhe4Go+bbqNA4p8yla/bfZSfjDNe8Pc0IenkDhE16oFVWHVYQffX16fz69/ju2Xa5n8zpSi7n29tFqAdfWn0bneLWkTQaMaLHJ2Y29Ayd0QPffCaE8xKYOaOdJNzm68SM7wHXMIy8Ni2+r4WGvtO6HlefleAeaOjD7MVY3dZPnZxhxfoorKmbsMe6D+6elleg4h4cytu5FiapcKI4INKjSWixrozxpzadNN9tfbS5u9f0duHWG3Nkpri/IZtyWzXqm/LZI263TfMtxF7/rTpG7if0KbjnjEGecysPHvNLKOX5n8cyX4kj+NJYd74lr/ZXfE+cpPvwlfSJbj06QNGtwvpCpUmzLknpzPEXgKMWkvZ5Lc3N8fdb2DKwnRbt32RJPFsvKczT8cCEYbaDxGyanQ1kr1kpFbPknBPnPgP/d0wDZaQ9/w/DaWvvgtpkwTw6bA7mDd+AjOiAiQWTC04sW6Wvlh7WFSC//lPpF+nrtHMjvrh+X49Mvu7aYq+Nrrnfl0XwnU5F+XUV6uj+8e17RAZF+XeK51mGzYYwLYAgv8MQVST3mSgcEegLk6Qe2yaXX2afP/1fr83X/1ZX3eT+8A4JzU3FFqYx9RVyP+aAOYA/lP9f5vYS4rlbfX9f11iN7Bz6zA171EzsQr9X8rDi7OMYkSnGpI0r6u+Wsjbi7jh35eS+IoKtS8iM4L8UofDNzVn4+C2SstHzKiFT+rjFzE+/KtzUPayO2+iX2a09VE/PckFWsgA9m6Zr8JW8XJH7HjXsA32k72qTgX/NSRiPS3gOcWpMSFGE6Hf8C+H+F0BH/hhAy5AGz+2D0CSh0NR6seWUmZvVCPhvvLskd39aBdM32jN9WbGOi1jk0hnOzH+tAw/6J1z5chtGZkjVUJxyl6Fa+L03LlX5fZPfyDnxYB36mXD3rlf7MxL9sovb6n/JfNlWfjnfggR2wZ90Dy7ukJP3UsPTMRFfFPbPGp8TS/feUes6p49odcG30czrgUbwD7+nA/iuIepK+p9ZcFma3yNm4zDuw7IB+DowaZ07rgD0ja3wuoa6LpTm7z5B9xyzu7HVt/1C3Vhufjq7Z1PVxDZGKN/wXeIXAh77yP6F/6V/j0h6S6Ms38Dz0r1/IwyToQ1/ylI0PXkdBiCLmDXwxVg202QgNF910oDQK82+sqYa8124pf1MkBw2Y6lTudKUDcamx32prWdOthFe1/EkgSmOVb6YoPeSQFVrDPpMI6gL6UQgi83FYeaX77uh4Jd12tZ1yjl+JqPNJzUZ5jCmp+jFjrVNpe2FxYjAfaHoOUMNprwF26weDJFYUMWfjPk68p+FQ/iQV3KTEAAAQAElEQVQocGqX0oL5VrGIxHNL/VbXg5+NrGV0ABNlgqfuQCAgO3iISBCRMYqIzMZap9LR8EeY8f/J8+rCEX5sF/8KmBBICJAjR2ldSvIjub7Sl2tRBL7fdmV01JWawrUlcnqe1ylydpQxBkH+Qjw2dHFt0MDYf9DZZ8TDZpKWVxqnZXPNiVSejkvxWuVpvJPHHdbvSpxc7iLc0doXAb9NwD2qGOYWv7YN/Hhq6viTqZ5TZg4t+yPgHChh5q/fMWCv3zV2909rLVEzhyxb8lN51mmDUOOU6IZQTaZJnrhHKcs5U67I6Y1stn5ctwTGdM4m58xc+b4RP0JreF8lv5lpbf9crb+66x02VxUvfL8GqjaVGFq/+qdjlZcpfq5LztmuZYwL8wsIQU/kiQp+Tlfk9NtkYeWVuVAhvzr1/4/ZEHravZ1qHSW6Vpf6pXYq5xIIWpADdaPdXUyhtrTeUnlxKbm1UoNC3OKcE3sNp3XoeKTMSYyCPKP+Kc1b99LUdn3MQhLgPhVPPT1X+8gBX7O6CB0rLdn137Pgh8sQLjNhjj6W+uaoxk8p162EwGcBrB9OIpwXGBzsw2L9knWjjQXcKocEQRFzBMiWCOlLICBAaofE+oRLUUVItZy3hNVXHz/ka0bu3JpYGfvJGCF9MTeRyt89xhxK9WHpQg2xpSv1Hn8AXEyAyoMCRvoQmLMZGovPUSoAtaNCAXE8cOaF/xVC/Cti6sJNL+bO4aZyPK13oLEDuV1LWaP715uxFzmcM3EbOR9RLfLa50uvrV+jk17TC0YmStGpy6Fkf73cVqPZrMzyqnd6dgdsl8/gz67P4x3tQMuqHs3h/r/agZbdZW229sn67uFNPme9A6d0wO5DDagyHS+pWqR0aXmXRCu7Kn8uvsqUtuZW+zVairfmp/qS/5pccOeqBWtxtuoFDgqw2UP1lmYNNwk12iYnGOf8VGYpTFcOtbZmKlNqdc57B97RAd17pO/It56DlaQoeaV2kr2yBUiPIWx4CWwVYGe5Of4u6ExL9O7ZlurKybfUmvNXWS6O6mo051eT1WJRl/OlfBsEO7hHALdEiC996BcHeEvHEBUOgbwGqN9w2ApsOisv8dZ+4gXdKiFAt0TY+BLYCyJNCBjl0FvkNKHyEujWAJPqYf2rhjcpr66v8QHwkdnj4W737xDiA2BMJz6yxhBP+ONvV/ApMMRxZwTzijL4UsF/zjk+AKY+Ksj0oAlj9iO8R4GhYFsOdRttF4JR08QcdG/K8ZFGQ2O47kT8JYEdExnC7PB8lIt+EMVzgb/hjZ5EGXng/GK3NS7WgppEJIhISMfn1/emiNvasL2oGF+2+7nHezoQ1+c9qWpZRGR2Xq2fX1q40lL0NX3Jb5tcpK9fpKdafyvdls2tz+7A2jqdnS/Ez3vdm0rPz+IRVzpwd+vvzr/SHld7B7wD2oF2qqc1adWLBkTV6IuVnDuxZ4p7/fbkepgPp654WGlejnfAO3BWB3CS82+FjobruhfuWb3wM/ZfRDqux5e6+pFaNG72M9YjixyLSv9yNx2PhgVG7f9w/8HihXunvKdacLtfjGXas7/h9kGre3Wb28/PDvewCa1IeaUqH2lsdHv80a+VifHLxiKC65VkDbhvFFmDxwjz9dvyeI7Oges1/8UHxbBuXKccbKwn8Lqsltq6rJy81d3B/52elLPiA1n+v3sJJuD/lzfwn3/mhlCEYP/J25C+YhwIudNjHPhHqv6k0AdSgvzgRJ8IylrBGARj0OfFtwpoR1RMvkV1yjzYqxxOCe5BMh3gbiZ6len9JOxVP/rONhDXTJ+RFddk8Kh7O9CfC4Kv0kT+oRRt9sa/wo/1DIifbeC5vcZUGGM+87mMyq9n9Mvh10+0eYLcHESzw8WGuf1J2cVpvzY815b42gl+7MS4q1vwsRP0wr0DSQd0v0cxL0uKKMi/rZusW+Qjv186m39j+j2zUx/SxjTHzR4Q4R391RyRssHEA+Y+lcCCLCbNWdy10c+q0uN8eweO7MN4/qJBaxQmleNIBZWwl6lys70s2eMDP331ttY3W1048xFLfPRRWImZPWzsGMPi0WpXDPA2BZoQG0B6RVLGVVwZf1tsrcjSbRHU2q50yqvNEbq1QlND9v7m1lo0/1a/ffam+sBzU6HRcvq4fdXgJnr+A+A4K20+w/8bU8P49d+4N/0v8P3BG7bkRKAjswDlBBTxr4cZB3zt0I0TZu3Oe0QTxE9Xir7xQTMMVEeajzJJYU7XCYjNXtA3h8kzzy3iwUxlYD/uiLXjrQPGJnEW6ZiyDKwZ+YzJJ4pEJIiUceqcFudHGl0gUIAdjjuJiMz6w+uGRXNt3DMWzY4FQxtr5AXXuAEFt+8RY54ByF3bKDs60bGnCJTyEI2XkFTHMfUpKLeoBqBhGuCase5lEQkiE1Q+y7o4f1knASshwGdtoLvo0DqVishsHiK1Mb8fCCqzwHDjobkt1RBWluPV7jvohj5iqxRPATZjTU+bzUiDMoCVcewod2DD+qZBbJvJp/qrx8xpcXU+jc/vm4SO30XtUuX4d9XhebwD7+oA9jm/+tnTnHxMT8YiCr/s7dfn/4bltFtI+VPSYu2CBYKeGh/xPvXwur0DmzuAk0d/FLU0/syRC5bY50y2yOLnEM7nEs3HgsN4EchbjNKkXp1jcX6j45UMiooFpPTKnMdi27/azfHN0d89ZeTTNbc0tj9XdGKfM1mTjXsZhggXU5FiuDywlUd7w8ftTWs42rphQmlE9AMHk5gD7EMOVqnoS5r/9WgX0rGIBJE8+gi4ZYufD0Vo8wd/jF8h8I8TiXDqSxCtR/8esv/vWq5LaHqNUWCtPNjmQ1fY0mbnjKHWQNqr0/VIx73V8M6JE3HXtdU03tOLf/Hfr12H9Yt5sK5D5LeQeN5g6lo5kyofKXUEFHE8UJDzDyRgK1PE1ppsvANrhkdZZI0ZLGVMjkkx+0CQD0Fk4kP1BX8c0URpHJTeaKQo2TB3itR2TT+3n6wl8L/AHQEuFBGqL4E2BUQfe0xz6WJHpol0E1vhJv+Q+Ieveekc90xIfZWWY+T6rV6WliN8osbOjPzROTDGBMGeFIS0wPCNh81M/qTUmTCM3oKM6wZRLoN1X9NbW/KpPWWfCZ6/isIM4mRpU9DfLo4FooochdiPjR3Y3sc1D+o3FtFonu7LdNwY5qfMuBopfqoBPlnvgHfgAzrAH3sVttz1q9e6hY33VF7nTmpr/I7Z2Rndw7OvClvBqf3VYDaB896B3+vArhnr6ZOjuYCtdjnfc2TbKshZq+yceg5EsXf9D4T5NFftv9Ir69ccOZrL22qX813IbLCFsk1gQ5BfeEHIz9iF/DYBCsId1jBDWH3pA0I1TMcqD7O4miuc+NKYgkyKAL6MUH0JtD34wDPMIoUbXn0t4ZQ6eD9IERpfZ+ZvTFkyYymqAx/PI1AVndKiMVieYboSrMeJD4CHBRM8fuf/rzcCfICcMtIIm76R5wda7BrtMS12VEFREbAt6nIK2p/YEqbA9PdOm+5fCa6dTuxof476ax03Uf1AIg38jRWDKNtb10l9EZEgIiitixCZj/eWd7vfSf25fR5ewL4OPGT9RebnE895QqSX5ycnECvAXnrUg4tIvD6I9JS1H8GYbcP6iPS5RWR0d2boAD9r2cthuCDsmYGIjOsJZmF+jkDOCeNRQlhb37UecW8Qa3ZX6ZmbuCq+x/UOeAfe2gH+uK4oJuY5T5QMqCNK+gfLde6kxTI5N6Jo4IpqB9A772+1Q670Dvx8B0T+ggAdnpIQ5AnyRLFBuL4EomjwYEX8mQA/Y5EeLvPaAC/c76xhLbv+1XCHOBYS+v/W/G/Tc28RtxXw4YnZO2JlGron1Cwdq3xBGZtYKM4WyO6A8a9c+Zev3PukwO5gZzuyd8RKXPmTMELAR/TXbBFSleVpNTzz8xpIWjU8WbmWj3rFyam3hvvb6rDN3sxS6KljUo5roA2hNuQJHVtKOWFlTAjEDWCptanxF7emlnrQcUbEMPwSgrUIii+Z0sOmYfcMHtvie6y+434xaqWeAFs4qG1Bwf12cUvttJn3gxKLtWmo7ZrdXfpPP8ue3t971lVX1dL1StIvvul4PcLZFrq6pGfHXovHnC1Yi/MkfW4+J9R3eojSvs3VvyY7vbgPC1jq5YdNw8v1DngHvqID9oqk/PaJ8bqvXuRLUJvnUJ2zpc+p7qmVzNdXf1q1dPxJLT717YKACn6yJUYdxtv4p/bD6/IOeAee0YEOZawBJo857CeP8o8p7u2FXLVyNu7bJ/XOhBtz6X0lpRvdf8xcz0/Stql/f1/ZixRtvVla2ThL7RWStYxWr/wVdbTGfMNTTk5zKIcsvrgH0kFU/M6ueqX0ib649GapGpJiWvHBL2hMFp2hGCh1GC0PxF4K6xK6ECWrIWVJXZTX/JhPUQxwsULz56hNrfoo46QiM7xhLAMGyYLM/BfaMC5v2PnS+CW6M2yrm4gEEZnMyROTZBfHLU4Eho7niw1DYW1MXd+QbvjNSf3BehrTpoLeXd3mtOK2UJk4/I2n4vXC2PU2EHQGvRDhISOPFkz9gRjjvlcJj2H2UPuo5CAyn/c2tIMt2YWrZsyWErn4rDknVxn1KVSnlOcYkV30UmJ1NjTNs3HcYY8SJmJkKVvghdPohdti9CEdQXkBtAViULxpTLD9sVIvzzlC9wZ5YhwjtsZU2gcOQWStj0we+hdZgLFxyQkIO2CYLwQaP0f7INO72kySlEMyTKJDsjz6vKnXs8f9nLATUKblkyFVEMUDfR0aDbd+znENErnadJBH/bj34AMerYQ/DvDUp2PK0OrQ096HfKxhfGNhrRidbma4x8vgHKtAP0MT4snPBo/o0NARQ9/nueBT6o62WfU6TqiqFzS1s2NrrHIrs7y2zsqu4Jt6jGLPssN6hBrOyrMW54pe2phomZ7ru6iNdQHfoT9X4mjJa7Udjf9Wf90LNmlORv3aeR9/ZqEzjT8ELJew5XJMWBn5tfnTBhCR+D1KJE9h8p2HYFo5DGKQEKgPhRd1REE9irk2NYyGOxn+kFkBPsJDDTuzultjB+6+/t6df61N3QvfIXegw6YuIZh451zmeaLPITjniDB8ByNP6DjEi4cEynpAguuAKEKARQd9HvgSHnqAJMcYo0sUFwznfz0bML0uA8rzOFwS5mjna/n4ffBogkp85uqwvkSapkPyF4BtEErAAqdu07iQN0AejSQExo188sa6UiQmIeZmjFg/YuE0wymTfBZgFrnvr9EHOlAsdrBgLzrrAxuNG5DDQuUpbbHpfVCDzQU+JK9ZLdCP46GuoI0YaZi94nxQd0+RL/qBDrFmxpmBhD9E/gtxsbBg6VjlGj8ML61zGJYJYmqMHO37hPRad5HSZomA6hWMpTlYbxheIthIA98TjgnEG/qk80np3J4+czBnG7Amdm5D3j5++Z3zmIB6GWPwd9bbvQAAEABJREFUjbVyHNefuiW0H6UM03kouJYv0Ta3Zd6cH88bK+c4hdU38bje1OzS+DrufbAmtpcDb68XODNKrdsqFzjUAHXhKHkVzFfEjEYTUnSPbFAaB3ijjgBbPOb6uBnRwJw5LYmc7mwZ8yjOjr01ntZhaS5Gr+/fQ7ygBbzsWHmIM0ddm3HYKNL4Kd0YZre55t0bYJu/WpMyI6mC4/OgUS3dHR3nno2zh9+du+poKwlxd6skvOm1lk/1V9E3TTOmsXOIguTN6lN+Mk01pfHkseC4HwkoSt5rcrhuOGy03i1K8AVUDAL4MNuFtMIXGNTKz7AwvMgTHNJiD+h7JvoaBNX3COB6BH/t6IDApwaoF4e1XyghsHrLQxUPlcUB3nQsWMsJAaPwBS/BHMoQzLIFAXZtCLOXYNRDEGGJAGnw19s7IMjYApg9/Wiqr2WuOZum4G70ER3Q9c0VK7gOEQG0jvCxL0HlBMjioJxYKE4XMMuZOL3AwwHt7DSYynTcStVvjYbVfbsWYU0f/OUduKEDuX05LyNn0SqbR+pHNd/eYuv7MqLgfN2HAM92hMxLIEsB0RsOm9Wms/ISb+238aWIKt8WbWmtcVro0nu/pJavFnW7X82DunI2anOYe/QW9h4R+VDY6QI59SMwLtn28jB78Z6SxUw5GwhGJUA1HtZmFDYy1reFbww7mrXEtDajY8JYmzqP23iBCHFdQuaV+mdMZqLU/sh4FnjjwOa1rla+xlu/EDvUe0j24W/c48bKemzlkWHMQd8YG/dic5T6ZiBGydbmXOQZ5xVmL8HIYuUBMKw3HTa08oUAfCZLFNTHxQwOiOIVggAB4xFheKUy2rH+Xm4vaMoPjl9M+rnj0UFljuxRRV1VtcSvBjim1PTHorj3VR1I14e/5URclc/jfkgHdGMorZW9/fqkUS1dZMA3MP2ttfhtDOOFzZUC/VIQ6c5EmCA/Gnd6j24ifY/1c1GkH9OAMtIyJtuyzdkaTDx+/p8d90fjcb0JngMEeYI88aNt8Wlf3AE/jS9psLaVtJqABkTVyJWf3YGd1XNfKDaHoONmp2YHRk/R7NxqaBO0+rjdtg5oj7d5ubV3wDvQ0gGcXy0/H0r8/zT+BSnQllT7bfb8/IiJxZ//LN1fwTM92RfFRRWifS37Y3f2q+PvLmxwPKU+rtEQbyNh74miG+oLR+4PFQOfq9D7aDOK+wa8d9SCc6t5djTh/y8X91ZEavsmLjwmohRs7ojqWpyc05tk3LeKN6U8M031vGxNhPXZFweOwaKe8K+uvlbL7UdckoWBiTQ4ZbGztkngKaOO9imlbAbYa5Ppp/yCzpw+bNCFMJtbWj7/7zuK/jExu5JaTWNqFSrlWPn3Uy4z8f7Mv5GRq5tiy8zj2uDLQHzItsXx3bYvzvLdSX8tH3ucotYD7h5Fza7XaeQ4UjfSKHjSG4sC8AWpC1uuv/M5IAK8Q0Q48OKXdHUXYVQdrVHaKnrbDsQCwxOP6yKfWOQPhJqv+XLCvk7LnlwgWVuGC1J6yOd2QM+6WKHuDdIoyL9RTeS1Lv3FDnA/TBB8v5DGNsx2YMVH7UgrZomK1kQUsyRFFJz3pmEtPS/6WiTO0GLNfkX/cLX2+Loyr8+Qr92uYY3Pe7vUO9DWgdze6j1155P2kqe9szJFS225uVLW4vtJNtoTS8+v/9roAd8bJoQbXtwZFmkJx+e/L4J62XpsneR7nVqS9hK+U6/g+D5oFTl6X1Wfm3lrH7kvFE+atdZk6ZPqq9dSqtquTj1Cry3F6bW5d5OBz+0icnZz2fseAJv64nPSeR3ro+iPtuDGd2hGJmyMAzlChdgkCEgD6AKwg4z3tXvQiTKAPgT0sziUETB59JGbbpQNc4xzgCBSnQl1AwYy+6RWmZovKOKxXyNoYGUcXwSbhnxTGkxosdeaHFueiDcGustMQsguLnpCOXtYQsBrMKPpAlAvjjSWGugDYKUqX6W1AqhbDbBqEB9+oa5I+RCYWPVyg9iBdL3tOBrk3qyR5dWW66pQ2QYK13i6w4XRQeJBnogDvuHDIP423h8cwAeC8jPBhCUwD1KHEqgfwL1JCIyJ8f//wJqJwW4vYWz6igjJhGztsGGDUctkOHBQRbHSQXwuSYtKo2ty0l7H+RH9yN8XHcD1L/6CDtefSMcLBxWwxxYqJ+U6kaYo2ad2Pl50wLaO/MJgo4AxStgYqsmcW8KiycmNNnUA68nLs20z+RiDjEUU+tvVHeBnD3F1nufEb9lk1oZ8Y/XJ/lYvRiB0/D2UsyI+cEYsu4YPnNKmknnfBeC5n8ULtxiATTE3Gr/DPDs3fIdU+VoNareXXhVf467VpXa3U5xr2G7jrczb68kWgAv4+ENi1mBFiEmO9x7J05xUwbEj2wG06NL9cXX8dFJJPp1b3B60xVaL34WVUjaAtgO7kSDYgf0b86LumBSh0vo6jU0FjGg/AmM9qO4wUIA9/4jB0yI5HlKB5cVG8ARqDgki7RiifS2Z/WX02v1lLnbcwLH56IlSZQVfGgZAxCONn45p4zinA/G8Y/sRTleGFEOsS+DpMCLseXH9icUeKAfD6ZcqWRKRyo+PMfdgsS2i9VS+FmGwGbuOMfmxgtSXc7YY9HCLqzIMv4nEqWFCE504iHGwHyDxsDrlo2L7W9yk1s3msfJzea1aaT26WuVo3VO1+z01wj6ay5uTlaPnrJeypaQcsUWTxmvxydukkUrjvLdLYwcuf8utSlNSXj8Uo8PuaGOELKNhs8prhZra0iMZBTdW+LBO4x2JlfMVYeRJw9EEwSevQGmBYelQs5L+iJx7Z+GvCS1dGLnglA7YHlu+FtzaKV+zd121A97Cant+Wql7g9Q0gkMLo3LWO4AO2N1BHqJdR+vPg6128yLibQAVsUxCx7dSFmJxazEnJLdzUX49rFqu0fVIWy3SjFv93d478JkdSHe+hPCwiZxY4eLnv32fIw9r0KXlnNj9bJ1Xx0+T5vKpLLW1Y7UhtfJ1nh4p1r3UwnqqbE6theCRBQADGQAyP6CYfQ+aa08YIQHu+IQsgr8u7UCH23yviClNbj0mrXNv7IBdiiGtFSk/qHYQfp4p6u6ZB8B0oDMpQV7B8UloDRnt2JJCXvthTp4YTemXw2hgmMSOV0fmHixEJIhMGMRfTqQ8P/aGKFuUNextWesa70D8jZj4iyw453DiFTpS2Z8FjzPFIn1+EVD+NShxZgKPtb8DvDYR+yPUPbnmRN3qUVr+Nvo/r1con0/BvNpYEez9wZTxRYbx8LB5UIWYU3UBL64NAfbtx47PH87N4u01PzUh15TQ9SZP6PipdXtd39EBXkOI75jNM2bBfipKFa3pS34u9w6c1oHhu8bGeLNbBBt93fxHOuDXtx9ZaJ/mkQ50Xf+goUSPxHbfOzuwkvvq6+PV8Vemt6o+Wt8Bf35/IeL90dVCn23Q4T7BETx7dvdUh5bi4S9uoXOP3VOCZ611gOuiqNm9QbfyAFirJL2mGkYuYZmx1bJkZ+U2On+QLMHaFXjeUB5RsHmgWLsxlaYSUtuPyeI4d1Xc9co4K4u6h7VM+bqnatVLx59DtfI6Ve2eeemH/h7f3qe8j7SuNdrH8fe0A2t9U33qNxvrt5CZcM9As5Hu8d/mU95V7XFYqe7vyMM1RyGuHmWfnCYnW4YX4QyX8rMknPciFvZC988/IfDhM/iF/q0Czl/x1sSflewt1aZ7tpY0tbXjmp/rvAPegdYO6JXR0lZft/v1DthrMvlSP6hLUbItyfft0H1epRpc7h3wDngHvAO2A+mVvTS2Pvv5UvScfH8W98x3INdlK8t7uXRvB+z3F/J749T9uhDi02W7kjm+HuU6ba6WnOy6Cp4aub+9xp1h8dRqr6pruRe65BeVQtzfV+Uvx7WronzZek2TznPNfqnPPABmWQjcUfWCBzHIMOobB33kG95oSqSmCMlnpgF0HQjAX3mZAXUJEONqkDgIfbycj8pC+4tFEqkH+0OMctYwDp7PsFxiUSl6hCNwzjPAMMoHCrL9SBNyrNgebZOHplHa5IwJz/Ycx02Ood+D4fkvTCnkkBUaw1ofjVk2zKsL2tYAPiLtVDa+CklTh2RMkxrUvANzBHyg9o1/+VvrHXVoWzz4jcOCQo5JCV3ftMfU5UBf9SGNNnSOTP+Wuy71Gnw8wZYxWCORyqkjVG4pXON+pUx51kBQRtCXIG9BmUHvLuY38VgMAaeBgOuP3hi1Y6g8bUqA2dxYnSyFEYbjeYbaRCT8AWNRkDXzYXipzzCM/UKeGbX9op38BRFOBgNS2oNtOmhbQ1MQNRpq0GHgWDEKm5gOfbBoctphZHPk+B0hz3VBH+Ie0qjpWOUlOtjP/98zMM6uOYSDfcxJHqZ+lDsw72sX5uP+rzcgxOUE36XxQ5LypB3H5dDnaLCks2vHbIxzU6/147mapIVJVCViHw4d4DlSw2AWifY+Doa3nIyqu/uudeUo62tFzt/KWuPstBORILKOneFX3TrsjSNYTbDLQFa81vQFd11XqpVXSpnDO6Ad4BYjdPxuqp97JTrUw4/oKzGkuY2sXZtuK2wlsda9YnZcjeuX/oyX0vi9aiVDx1/KBTpsohxW3Ivq+bbFz8H4jOsMQthycpVsMfk4yXX6wuccEfjqBLecuggOQ6UW/ihbRx+Hse9AWHuhNem+2DNepMGSoI2hhkpbp3BDfZNg4BC/xb/D4mDr8seVLAQFWgT8mEPUfKjvgeIQHxsldNg/M4Qu/jdUO+rT8VQf7BGrH4Mf4ql9kaL+UME0tzDeUxWUHSov6hVFMzUoUXVMapOAez0EznURLmJYvhKf2vzUWUSCiOgw4JZSRIeFyqK1v2PEfcxsTww5t8jSrCXfJjvubaw9Y6h9v9/w4/3G2hjjDGgdV9Fijcm+mJ0c2NNFv6RPZ9aNtFiIeUSuT/b6MtQxt86MGDTC6nieDFg51/6s25L/Fwr+LwA0YGfJf2DCXQay4RhK2eCx1VQzoEbWGbE1Rs5e4yo1Nnz4TFAUFwB9iZSCz4XOVLBxRgQZ/gugE8Kml8BaAXYWycqpew90t7wnW59FZ2ppr3n/u60hx++pKBcnJ8M3JlxXutkuqOfLRqm7rGhzEffIVtLsVrfWsjvBhY78gOUa1+aQS5+zn9vlLFQ2t9wyykVQmdIt8fD5zenDRb0thRhHlHRhdg5QFhpftC2iEFeEHo0JVswYaQFMXGW9+zCK39hlNtdev/4uMMkB4g2HjUA3O1aecse7OsCuay7yPQR7RCAmQPzY3QGJnVx73x3+YkdB/BKg8uPUDminh6AzUtPNDN880Los3VOC9bf8nljuYzuALyGbfxZfW4E1vc0/8eo1SQKujnOE21656m4rxiTWuvZSE2pkbaxReDOjNd1cxphe61mjo4Mzl3agtA6XJm0KXqpM5WtB1I50zXafnpFrWItqfddsW/RpvHRsY1hdjbc+z0OV7yIAABAASURBVOJrVW/VXTEzW8O++DbCnBd8wi+g97WhCxlEe7UhDWG0CrteAi8F2E2H+uWpoLL5PfoAyYSQeQlkKSDaeaSR0nEubGrTMs7Fcdm8A30fcfttLl7dEYm5Dy/pQL86Ia5GMK+S3JhsZG3Edb7wAJg5qfonhL//LwQ++O3+Vwiv/w6h48Pg8KCX/pBpqS1P5VaW8rDBEXDBnyO1O3sckyJoSiH66kPunx1LIK6qJC7plQmuKvwNcfEQSkSCiJyejG0/PeiGgMyvyLup1tK85eOl6bcNrucgE5FL1nfRE+RBInwuoZ/MnY4XDg0ChGqw6k2Yk2BeSPgbXYTIm+aPnJcemEdzf9mHtBjKDPiLARap+TjmGhCj4ExGjgdjbcTxSD8WgU2zmE9fNXPpBaO3Jbqgdg/pHbiyA3pukF6Z587YnBtxZw2Pzf3lhfm637jAbL7ixjI8tXfgzg4cPQXgL8CdU1jPfcLPWetJDlg8vb4DU8PeeP7+ODC/6HrF+qFxwSImKr7pvQwRwW0SCfMxn6EUXW9S2Lkpf1Mpnna1AyLzfTXfX5L3t8+x8hajVETivhXJ09HQmcYO6Dll6dyV1+URhb6L9Osx9+TIxiVPWQZUcR9kVFZUuUK9YAf16//GzfV/hyB4GMwHwaw8SHjWK862UhLnQnXJjnLMlSYjKBsHS4b//DPBXrDR5CNFb0iXHnkJ+2mRt3qvdJYN8+EcZzL2pgUzp2Gg8UgH0VcSzk8xn2BL52gz9/qxkT40WkybnVFMypmEbZ9Ub+Fm+bMZ1QKU5zu+ZOLr4uLMGl1fsCNGwQcwXLPWMmlLtNq/yY5bR1FKiZXB6uFjEQYlfk0L18pRimrlFfc7VCtraSvnxyNR3vz9BNbWobfa+q5RSbf6rtvrF/R1y2stnlLHNMvZDoCYY5Dh4IiIQy6NIgqSN9WRJioffksHuBtK+JY5Pm8ePKVSPK/KvqLc7ug1be86zzZrt/qGDuiak94/H1ZBXFUJYxMb419irmfrJcG/LKj2ao1+2bQfNx2eO8T5hTEqsTcyfRV7Y+z1W9uV1If4w91dFYaGl9ZG2mD+YSacleLDSm8sV2dHmrpwB7bA+hl73p+LsPqtPOtSbPW9wj43P8quyOUx7+uA7jlL76vmKZlFJIhMOL8unksD4rUDPGmSSDBOAVHDgXh615lxI2puNkvZLn3qCUsmojMfmpJCFNSMlHoFdXeC9RFaD3nC1sQx9HxAGxtodeA7PNwGCUqjDexjg0HjmAYWjDmMZ3eyKbcYbGqE/gRtlJJ/PLQ3Jfr4CTQUiLXkmsxQcIttMPYFs08Qxxp1zgFzyiJa7X/DxThY2Eh4mMQHGCEgN/tKGhGGF4UWg5jmBIbUgkwHBRaT5lTOplB+SjBIML/+ASE1g8xeZ/Dgt58/9ODx/v7DlpXjWZGuH3jWS4BdPzB/2hIB/AwaU+l6tGsttA6tcxiz9ghkZ3u4PUl52pCHGKQb0a93R3HP9lzlnbYlDG5MVsJgcpgk8x7XKvaB3wdwwmGWIf4TzxgLxiX8QUcYPWcYayRjEYUPerO1kc+UFvcD+nUmzaRZFeXyrzq9xYCNy2FIju0RtzOGtALBdusm4Br5ItDj8f+3hesj/+J+MxAj9mmv/+DHGn8SXKASTmtILsFpwT0QO4DzACcYPpPQa/KUfQJwreDHTha5+jE9XDowTyjJg/jhHfAOvLsDPPlSvLuGD8in959K9MIpeOgLOoAtb5dyc4aj/psT1h3i93R8Bs+phE5/tkvqtXMnX49+lRYFj18YrspxU9yk3zdVMaVN6uGaEwHyyWidiz+j4Xtp//Mdvr7hsUQXgZ8L8TNYMQKTETEhkw6gjMg5Uk6kPjnbQSYiQQT7HrWwLsF9EKKvlzkHwycQzo0Y58eiWKOC4wGdoNkVDGa3kafX19iYcX9zjwMiEkQmqF5kkolgv8GWusY0RTPGqKHo2KioxaauMcx2s2F/CJ5dEjw3LUT6foYzXzy3iJbza8jLHtQwmPWEsYkxvjlvIyvTOdt7rL7jjm3OBoHi/98WV1pS+R8YMQPG4JAlvuffaEfktedJUWMYMJCg40jD9OIcplHCYU7DP2steEisoUjr80zCbBpqf5iF/6Q28PovRACNtVNPQOTHTR3g2pSQKylnm7P7BFluLjnZlXNJ8+VyFc4RumbMKbbImOwT4cvfzLGQZBJ38SyffLqJvZ+LtU21huI4+KvYgSP9a/EVfsEproxGKJZ3gkJz5OhK+MFFv/io9SAeZ6Xyp9Cn1/eUPq3XweudYmkdt7aKbdMHGfWKuFkG+Rqxociv2bveO+Ad+J4O8Jy3+J6Z+UzaOmBXn3yb13lWzGlxXuQ+ko1Nvpc+710/+0mfV51X9Ksd4DljcV4fbFTlt0RXH0u3+G+w3WlqKxN8LScCaBnhrS9BthQQfcmRzozjO6fG/CXsqysXbV+kdS9+LinWrXuLd9bXZ9z/zrkN3rFsM47iKARXpnj+GHj/BkY3HOW6wuyKE05/cc7E6YE94IkdmPZHv08ZepIF7JFenu77cNLLxI1pzfiUDIyn0IAxEQaWYrhyFB4Ar3itqlncqtH7DPBgt5wMDeP/3zj8H5gU6i6I4bD/4EPp8Z/V/k8If/87xP/XcpQNCQcS/OUd+KUO2N/OAb956u86b/gpgoe/8QuBUhbL/AqOF5D+d0tos9BB8CdBRMDgAI/35x7sAaoTkVhz7AXG8YAMwhARzAtykd7eSPexzE8gXsxDntDxvqjNXoL1Ifgbn3QS6efFMUFZFlx7PsXKKu8UJrkxn2xf2WMiMV8MaTOAeyMC50rA/F+v18J8FEBPm3H8bqY1v7ET6ddeRN5d7SyfiGDJeswUHzIQ9rRSK/WKW/dIpUZXeQc+sgPDtRp3d/AdZeVE/MgJDkVzasQwdOId+KoOcG8TXzUpn4x34Ls6wO+x/h32hjXltZG4IfVbUnJuxOZk7hCChDAiVF/xfga+M/MeEMF7PoSIBBGp+t6nPFYX58x/gYv1kyf9BXCunDdBnrh63iIS9xFzWYj08qP5Rfo4Inl6NP7d/lwrIq2DMiKVnzOW5jAiEtdXJE/zgQRiBdgDR+YBsAZWOpjEfyJZZaS1rPrJQ6qo2d+pG25C88FrGOY6lMNZCi7uYfyWpnNROhjuIbz5zwfT/OvjiH/jhsu/ANQQdSHE/OH9L53dGrWV6cXJysr8WmTVlyOcqdFsczofYWGQUmVgv+bQOdXoHZO19bTn13OGtN1rbmkz1/i5Vz9i3hS9Rt+tVmVzWstpdXOvnSNe32rYGdbd1jqwvg/qEU7fCfV0C63Nn/LWeK4T3O1Q4JMOl1V+/s5tIEQAK8PwgYeu4ANL21/SZk+7Tmv8enDtKWnOmvIUS7u1Onq9xln6u8Q74B0odaA/e5ZX6VRe8n+SPK3Zjp9U52fXYrtK/rNns796zn0L9me61rN1DtdW4dG9A+d2oHVfq92x7Pr9k/RYJPf2DrR3QHfvGm2P+E2WPBtTfOv8MvNy0Ud0YNvzlo+Y0pcUaa8dV0zJxld+f554D3bproFB+ZAyvILIv4IIzSELEgS8iCxdA2X4aIl+VIMnuQ3Mj5r4F7extlwh/CeuObcX7mrAli5qhiGEGFFoMYhAth8MmiCGhiw+/AUt1ro92y4PLaFEY31Qsl60TUAJbJUQEedTy6wGJVrzbdCVwlJu3TEFncqSwlhSWGfwUAfMHdxnHnH+mMRinv8/e3+i4KjRReuCe6Eqn+5+/2ftPvd3pej1RbBRgJg0ZSrLiVnseYggQBI47UFnElt46ahdOF9OTuqUpq2BmuRu99IrcvJJ0d0CUm+BXMP9T8Ix6r8nEltb9SsesCWuMEU1OXTWG/MP+rkc/DXlI5gUXRBy/tfoLERy3+iSZhw6kDJ2gA7Ag7SjuwXzuJSTznPt6dOeNOMHmVGCnH/4CXzuZGRY9bPke2W9P3phDrnGv7Zq5eJnH4eUPW1F4IANJ/gbwBy32Aud153I9DDHUsLqU/5lKuJ9kfb8Dzl8z2HOovwlcPUJ9MC2AxfUUrGqG9K5VFyhekyPc/+0pj7lFcq/9QvWakkK6YKVNNfqrL9Ce8/nEuaJlnyO6OZ5luWV5iaT0UbKwoAMDct8jg5gCYAY5FXqTMt7Jl6jy1H/Pa3nnblfAWt6EV53sYCypvx5NMYs+CzFLevuuL896wSuLRv0z6rxDnl8T4otrPW4vWzWoq71zOdnYF7Z/XNrCdNNzOPeTC7Xm6+xe+mjw7m37tG4R/vbiz/ax5rfXv49+1reo/rV/LmuVx0+x8Bn+IgH1unafHzOKNarjGPzR9USvx65Y+HmtIWd8MfNn5NBUkjvi71Z6H3SN8FvG2PTxznKbyD7rdHt+N5fn5Zwtn4be+OrdplMIa/NKaL8XJM/y0Ec3qZ5I6Yyf6W1jQh/3dxFDFvmyjIpr9Eh7H4yzAdzMkfYdn/iIdI5yDtIF5LTeNFMOJ++AF4dfhzRX6HPe7Unl+W5Bgf6BDi1738tn/4xTHQrqxZ2XO/1uY3w+AL/uHEjxsi6SUsu6xezoafeonFZKSkk3h1Uu/zMB4SijA3tOJc5pw3F/hkoPfgcld9lrh+M0+PNeSl2649Q+u08big4EnOvD/lBxsODuYxuCem3RpdiWl0bh55xA/hnQFJIF7T1Wj7vT8+o2eZoayzxre8r+KWat+j2euJcgbkfOjDXz+VbeqnX0nA/m983D15bm/Wa63f0yzp35r/cueYjr3eIiPL//9VAuWvEN9zcf+kaCoowHtCUD6WiKVLh8pCaCfVUpJx+j9LMl/TRfK+Lrx0qhn/UJRdqeTcg46t2as/x/F4Ul3/C/DVitskyMHnrnR6P4HMHsdRRjPMezTb3bExPZ7PWUuJqq8conYa3Vk7e6nfZf/pYnYE8W3t0mmDJe+pxkVrfi/Y7c0sjklSuBnlgwOSpOznn2Cow953La7Fzv5Rb//EL2/BFrbXt8ZlvTvfi3tM+H0WV5ZUAwjSBPEfaWqqIJmqdj5XtaPzcbyXdN1LPRzSV5VndQtg+x5L/3Oc2OX62v3QG5HF9JlzuZ/9PzkCusr918H/7+B49bzk/a/TR/M+OX+tzrn923Z98z56B9oyt5W59tvjl+K0IbMtRu9rRgRxTyN/7lhG2XBC7m+xxBHZb3I/Etj6LSV6qbKsv8Y8Wb3M+mms5vq0w5eWzzXPzRdgWRn0pEt5U4ZcYvCgeY6zd3oc459r2a61tzBa/FtPq9/g2/57vV9rnfbZy8l/Z30/tW2bgVS+Eb+nhx7edgbyGoOihc6C/F22uNseavvVZ57t1E5Y+VF7o/RN9/8dAVkgqPA818bpC+WtbUvdXpqcpSA0OJdQBr/QhKdgLwSdx8e394ryXj0b5V+IsX6yPc1kR+ni26wx35/Wa8MKoCeH9oNuLpMqTIxXARLkuZJ41uh55yMIa3sJqEobgzZ/KAAAQAElEQVQAVh2WDYQklj2erF2bt6P6J7fzKemY4E8p5CKd7xstrNrfHbPv9Hd4cC8Aud7gQcoPjfIJ85h9JKW3Fg/1d08wi7fFTo7se43uhOc9u70HElLAPBTmuYf8aISW+tTJ/uFBykmf28KnZ2vnF363gVwCu46vdaDXLTxW/QnX71UDbzJxV339KH5moJmBn2XaTMYP+zMDPzPw35kBPvcT/51R/4z0ZwaeOwNcQ8/NOM326vzTan+V5O935fftNx1Uabt//Pznb8eSz4feb4RBlOfiniTrFndMT6i/mPuJyvIXteWv8PzMf0Yp0/P8AmYF2LewEnZYnbkl+VHLgOj8aN797vR2uMiP4/UMlPV7rZ5r8vwklYZzNNC5/488zMDB+R28P5e8+r5F/sSDI+Mt7U4KZtpu+rCfjLUdP8C/4pM++Ds2oKn7bEptsFeX3gdsuqePafMJ79tp8OK3vPRFn9grO7M7ayRa00RHf4nW6QH+Kv9mrvQeKL3QNdQoc2F5sJrj437Qli8A8JsFnmKc1qeH29LmTXktykM9vLKzl7Vc9+hvqd/mz172aBvzXvx65/JqS9Qzvu77ijHlOWnptM66Zer3SZK/aMQWPqmN28u82TzuDmBpHbZBjT0/Oxhi6/JiXpKXgi5VXvADgewTUANkVXiQ8gO0mVHfFerdYC9dG7Pnu2p/Uv85T6t1Xmf4hMw5OuilHFLior1waWtptT7lzNVUu8e21ha/m+jH4Z4ZuD7592T5ifmZgZ8Z+KtnIG8Uf/Ugv9ng8py09FVDyBqvyv+T92cGvmoGcm1DX9EDeROvyP9358yZg37PkdJ54hkjaH4nHXq+kbWhz6i/l6Ppb8/V9r1nw3Z50535TKy2+GP4mYFxBs5Pep41JtxhPrveTjs3mvPagt4YesidvHMcClx04u3soiGiFik3uvjX0u+Q/GrFiwGdpCLHZOPlr8Hbaf47D/3JVm6sJmWHb1GUxw5tGPyxqNu88oNp93Fx2wC8McTyEpjXmxU8dLZtKV+rNq+200GwukSOJuuZ2tQnHe2PMrP8k3RZLGnpbBD8UjfA+cMD9vnHln8V6ZwxoPeaOA8o/l5LkxrpWOjUcrM01Cyp5vyBZJLX+vkcrPXiPgyVoRUU5e2HeRrk27PcEOFxxCO4odTnujJzj2DoljW4hLNzA5Nyvud0CH81GW4rY5m5PBruZZbG3uoezbsXn2sza87lSXx7IU8M9wtZL2n2kfT+zNPI0roX0XgCzY8La3BdtOE32J9NmjFKNHgpwH0PXDSv4agBMjs8SHmkTa+jbothOGsgjmltgCvqgkFIc9EdPXgeS//06xhJvv2uwy51z2JJq/bLj9J675Ju7A//xI2hh9xz8pLOg7I2dG67Vc4aa/TWfO/k/6a9+LQ97fvv2mlDz/BdK9aA/VaQt8Wt8V/ivzQBQyPtWJb4we2H/MzAzwz8zECZgbx5F+Hn8DMD33gG/JmXP9daWn7SvWxY7efxK4q8Ov8ren6TnLP18HBXs3y5xp61vjLflCrkezR4Wh3/RpSc18+D5bcNBYqwqsAPjKNsHm+49oii/OSD3AQI0ywN2/Zlmd/3Z54N2gfe5O6dl11bID9YK4BtC2txP/o6A+Pc+Xwu/TV39Tpw9LooyybpgZD3dbl0Jvk9iJ9lsUYvWnM5ziVq8+6+FGeddLDeboEfhyMz4Fvynpvv1sUlaRE2DviRlheBBn85rP9F6I/hF4R+ATje9OO2jcwtbou+xdsr8ah7aWjmXz5EhgRL9tZkHheT6Y4STLVVQp+omuceyb2QEXWLBZeDKs8XiSbeKOaYOHy+4JuRRE+1NFyLqr3jeGeSNgz+jso/IQdmgLk9ggOp7nI5Uhufu5J/2yBGPMe3HUxEGYrvg7G0oU8s2V+k414HXpT+3dKWU+CmoCbTHSWYag9J0iUwf2DMA5f0RLWYx3xvuR1Z8q8aEdfOkdz4gSO+Pz7vMgPt85h36emv6qMMJq/Ra3qtifpxFjGh8bP9zMCnzsB8ZX5q8f9Qsfk8r8ntlLQ+rf6ZfFsD/pm5f3L9bTPACpnj6Bjnca18NMdtfm2F5G/LsO2dOVu6HfFjvcxAO2vJX6y3c5ljid6ebRqxlFP+Uj1B+SY3jXtEKi/X/CKp5uij7/njGr8fqAofl7qy+kt2fhMCir9TX/Tzg1fNwPxM31rn0fhb632Wv8TIrquhnePaa10zj0XGW0oO6QK0LS6WH+7eGeBN7VXsRaGQupB4K+/Xtr6BS+iQuYnnTXKI4C9++192PEWUF79+4Xv+J+L8/zH+X4b5sC0Ut23UAQtRqMGC6ctU/jD9stqfUnhhwr0uAmzUl2QXo9OG18zkGAfFKuKxTZJTX4OsXddBlsEUgGXrtpa4xLbnuvVovK9Zf9uKOXrrtzD6r3fwY/mZgf0Z8Dora8nXmS+0yzpMeT/DssfR9b8cfdFmf0mzr6QXz/fkss81utU1Ma0958A6qd4Tzb50l2od7kUUki5y6tB/GzCHNOtxQBgDgG+BDrS6Cf+s9T1JertAj1u4PeMQ8SXjy6ItHfq5k+Tc3Bn+E3bHDMinL3FH+HuFeCzl3xx/r65+uvkPz8DP0H9m4KUzwPORghdW+bmvvnByf1L/zMDPDGzOwM/9ZzI9099JvD+oj4ImTm8jaLMTSdH5GbYkP9Iy4BcQ3iT5uL53tm9hPfKYRVLpMec/qVT1x7L8h70evY534qV6HqRK8/wk/eqZpw96YI1CXw3+RRFqHK63M7/kegdI9fy+Qy9tDxtvuFq3I7wGJyhA9NnRv9HrfwM+wq+NDX8ARPrgtwf+TSGAn3M6gz8+LCRv9u49c0BvS0JE4hLJuBIX7RJ3HWsNT7bK+JYiXqNz1TbxQX5v6ZB1joOp38RNUkh6ajdkm+OpBX6SffIMzNf4kvzJLf2U+0Yz0K6Xb9T2k1uV/J3AL08/mv/svsSd8smF9tK5h/zSu+e6av+Kvleb+a8a2usq+f/qXPw94+aOMMffM7p3GkleM9Db+iLiCG7L+uP9MwN7MzBfdXv+P/aFGXix6ufu/eIJ/kl/cAbybnHQfeKWsdCJ4dMFOtjCpzf0U7CZga0zg61xnbDYEhPDWwjZ2R5danZ+/0de8tvS7dVN+1aONRv9JNZ8pnpeWi1h6vUjfbcZuG0VPDY6njmBx7K8JnrtZewjV9lSp+RDL/lZIMwOPvP87LSyaeY/n/3n4yN4tgm/6fzJxr23eGM7ksrLMBYpGA0tIwRe1HIqEQzvMcL6kbcvvMnmfqZF4ox+4MsLUstQcoDNJDtGXrpOckyEheC5Hdlo/63W0l7qTCdZbCw1B8o4it1y/DHnOYQln6XFvdgjSFPCB7nwccNGa4kMI1fLtzJ6/nPewblAWAExfphe/vqvUPtZJy8GlVhFeE2Vfhnn2cYWFostdrb0y9g1OfX30nkbbj/AXP9ZMrXBXj3meAGSQjIcrwkikOPerZxrT3LSo3n2/NM+Uid2mSjd0vEAdC3m9lGO6ea5iBZpHes56RJf/Gwri3WB5rosfj7MZavKnvqkRelD53EBs2WHB0V4g8PCkCdTkS3m3M3lNf3ELwXT9Pe0RIEPnDebyg4PinDHIfMnvSPFTSFuv9zEoWMgwgB/FNT/a4Llcp+0Ezr4Ap+A7HWJMhct5j5O99Ce+TLJXE79Gi298VmikLo4daeQKYhQXG2Zf6T28BRM1twR2WFlzzwI8KblM3V+HVq/uZdxNP0iO0BqdJb57gQkhaTLv8dm22S3KcBEuSCUsdqxrIU5XfB/soqxbKGWc1+VuRxRgYvmBVyZHOeFmjx1p3ljmPfe1+QUffBQ4Kkl/4vJuCaNssZ8TTKnF3jS750Tn7rV64vlkrg3f8bt5dnqI3O8knpuYxWeX895XMEN2VT0Zhf3HNcaXQy6V/kpRe5tbjOurGvP/710M/krjbmul+gT6+7NyxNLvSTVu/c//czy1xFf18/UvWRSjyQdbgnPHMtSriOtfC+fWbdX935f8IOOz+GZ99uJL7v+vL746rc0YH4/JJbsF52TlC8hLb1YLxz2i3ThfC42f/hE/Wlpt+xnTqNsa/mL8aEDD7wfwUPFCd4Y+3wuHpEpNYGnlPWxhXLqJ0GNMMQ3mpFt+6xKO5dk1zTvWTHY53Jkg3Hj1jaxxM/SSXIH/p3v84FJsmwEMj2gXMDq9euHIv0Whu9UCynXVfRBP3hAkeHnsF48wzalv1jZsIEV801q8izhpiT3OJd5cOAatemhfS3voOczZo66Zlx1w2cesyc722TPuR6VQ6157VEeHWeMLAOTpf2qzuA03jP9WUvveYnBg5TH+iv94QvSDx6kvEuHfq4IYwJXBitWepnUslu7E+IbRPiSKkhbzkPO0yod5omxHcXZMVnnlbTzfU6qkwXf1qKHtX6xtb6v4H1HfnJaxgk4m9wkC1AkjtZjSRh+2SivChC+4Uf/T1Twn5o2Sh1y2hfyMLJP6FIy9AnsyVcq9yOrVWg9hvmKuGxyv/KvrfiI8p/L7v4X0f0JWa+IUPNPrGwa9NDEoLqbZB5oJoGv/06Gey7n4GQTvZss7NU/PIIlyF9KDVsVUY4aj8jXiJVN1n8mXO7uPfu8J8EjsUv1Mt8eXYp9D91e50ft7zGat+ri7Zppz+XbNTdpKD/IJ8qbhXa8R/mbi7xRwDBGv/SNJfizYa3ZIbJ43MNP8voHY5FN57mKfu/guPIiJf2QzfOF1WRzz3qbTgvGGiePfxlhS3z5JneQMPtX7HU88vxu4a8Y6pcOQq5eoWGuw3SK+Nk+dQbkai0sfune9rLEf2lzf3Xx959tfq+Cv/o0/Axu/Ez4mYqlGVi6Tp+lW6r3WbqlMTxau815T642PvnlPGldom1Ea2/1+3wbuc63lojYT/utPNrRvZr/jIm5HsO1Jsb74a22eOHW9tKWWdO3Pp/Bz/uYy9lDq688v/GXkBFfSbOvR3qoo4yrVRVP2tbyr+n78znOH38CCtb8btUvDYf5Cz/LOZJrKf6oLl90zv2P1H2Vz7yXI/ItvWS+Mscp3EFvqTn3vaPcXSG8+AXz4Hk/c3nu/2x59wUwJ6eFpJAuWG9INq3BpnHnBxoYFQ2D3ij/b2G/dOT/K9z9fyMKeGFq8AKVl5JN1CtZdxOJCMXi5hfWi/pWyV82nz2mfKFd/j/J/+8xd9aAtmGFt9Lvif0ivEgHDw4q2Q+6L7qRgzH/ttUvrn18ePfNlRtseE1NkPq9AumX8XM59UfpXr2JnbmYKH6EW2dgfr7m8q35bvXPdZF1k6b+1nxz/85rBOS/bQQPkMHc/xb50fhbas19uRWAuf6Zcp4D6Py8pJwUHzCX0W3hWf26xrn3F1Oj/8rz8uB4bg73uMt9ez7vKW8m9LWRfmt0M/55Rr7jkE1yTzC3YuifS6LAcuYsqYoygs9tUD6K0cUj2529HilJb+CI79v5MC9z9/ze+wAAEABJREFUvF2TjzXEuQE3ZyFojpuTfP+AnIJXjeTV+V/V97fKyzX+rRr+afZnBr75DOSNraW3DKmNg78l9sf3ZwZ+ZuBnBg7MgG8t5XfWAdfv67L//Ud+1gR4JgHgATyYj/1TZJ6PJz6l4I1F6O3GkHd1P/s5BJj3x7MJMNePsq+f8oxiVDyZeSC/JD9yqq+uJD25sWk65qjF1Pq4xLkBnccB4EEXChA7W9vbEi8pJPkVS18gTeWd9CVW0p7bXfZ5v4z7KpHXyd90H5dU5rRcWx7b1Xg/WdF9cr2VcvnXpMwIaNzK2adNAz5fmPa//ALU8GUSoXj1Rleg1CnlOCSKdjikDjqorki1+bJ057xI/Yhe/09BWMM+fVIc40YkGBVm6Cthsdkbbflr48bUsFyIjbjN8hKe/xQ3tMz9tvuXW/0B6Duf14rnYom/u0HOQuJ4koyAHo96N0/PZRzBu/X9tf30H35B+MfXuulN19xS2y99yXjk3OKz1NjzdP35HMxZwd5489rO8nM59S+knboALyzxF6XmDphYGJa/KD18jSykPaRy7UN+jRNXAygqD6v8hjQt8nBAXMJgvpG0mW4MXXf/CyztvMz5o8PjTB7B0Xzv4Lc2nnfo7XgP7Rk9HnWj56uLvDr/jcP9nu4/k/jV523pjvLVPf3Uf9UMNGeb5zCJw+WW4g8H/zjeMQN5h7wj9FuENCtqfBrxLRovTS51n7ri8HN4YAZy7UMfSPPGoYws8cZtXrWWPbf0yukLFe/a16dMyaRIzsRE+UThkfySQtITu3m/VIwOfFVnPH/78DNYsPhy9s7G8lMO6pMYQJKfnV6PFk0ivvnGHP75+Ajmk7l9h3H5repXzyrT4KXAS8XyNS77QW+UJ6m8IDYKb990KdQ+kSiKFx7qK9ve9XpXSZjd39M5aUaMP6QYw8nvKn95FjoDB5z97hIWIAJ43NeAPUH+4DQTSMBgQOSlyhzoB5drMhi7/99g+mM66MzdtfvCD5AvbJKiA3tJ8QHzuJQ3qZPTfgur1nfmL7HuNbFs1qfwxPv7CKwrUP763tdmUpYa4JyAvRHhA3Ke4EHKe/Hpl5TYFkfj2xj4zLcXf4NdUnRd5+WugmDL669TRIvU4/MlYG1u4fVNSQp5ThJbFXvPF0gfeOAbqm+gHkeezznNgDl1SLkJL9G5LzJ5oQb9mrzHTl8tpPDiuyAe3DJ35p3Lk/TU7iJkxLAJ3QJs5v+BwRcls6/Z6dWZqSG5B/NlR48MimLjgE/Ca7Vcw5YleZrltRfl3+WKp2zOF4mnJLwkma/zi+Uhjmvw8+Dp5j7g88c5Bfc3P5+QuXws88vGnmNkvBuYdrk0hlY39f6rpHaY8EuD86XFTwzMLZZcr3RtAPyVgxWP5Hf4t9qZgy3cNRhP4Kvuf7f28/Sx3drAF/u3p2LOf3FrP+VfNAP83gPjF2PqtBcC8gaIBWN8xi7EFJMXVrkht3TB90f1ZTPAd6z3xtk/AdcR/u60hRzbfRPsdTt+XiXfZiqL3IqWWnzanjVb+rTk75XIU8itJfFezS10M+t37Nv6Be9BdX0e935fDIHPJ1f3ZffW6p5fcZqxrbXET71Xpby+9+hqgjc3dH4OAXbbZN212A240aHNDX9j+JK7pJAqluxHdFKNn59/qeqlSo/kuseHcwPKsy5/FnWhANlP7GxS7U9apjvhM/NUlDQq6HEUnsE4dXfqwsMNdRa8x7BxLxzYryOs0TXQ1ZoNPfY5rO88WMD4pGbAc99PlLtPrLVeauOvU8OXg+ctCuDjqza5cANOIKK1R3fcW5S49sOrDDI9ijVGVURh4+6Nl3TT4KzU0qnHguSFXLWO8l759z9e31BpfgGMzw9Xr0e04Hvt9KP5mYHtGeDDDmx7Xaz+UlB+oF40/y2u3Ge59t5/2HyRAe/f6bEOuWce8zziJT+Iifj444cxXtOLt9hZmu6W62QWOxF3ikkL64sYMEm0IOADBhNz1vsBJx8jqMicQL4fQxY+xsGD3waW+hgqlMzwSz7vq6PjxPt22XaW3ba0tc/51g9+bj8u5+rMiFaGnyP9oHMbMvoE8hrS573p5Cv5C1p9df67W35SIGvzCG4rt5TxtgzP9n6/jp49wp98t83AfEXcFv19vLm/D92WITfyoN4m+CfWPEtiG5eo1T/71QzMZ+rK4Udx4wzMZxT5aAp813A0xyN+a7XRP5L3PWMZ1Rzv2Wntat5rK1eP+bH1SH7u81ly1t+jr+pnr27an1+//L5vfu/fUoG/ALzF/7N9c9aSPrt+5k16b37OAbHn8zkSqUP/DqAfcLSXnJOWHom9pcZavq0cnZ+NgbVY9Fvx2PcgMerqBZeomq87Zh8tbbtp9cm39jmPD3MJ4Of2r5AnL4CnDdQv6JwbSSFVcLJbTGPulMpf/y7FykpgUnZ4UISvO9SpCT/nfbAHxtJiSEf+gV0k2BOLDkvKhVPtc4qnRA9we8CvxZ7/ATsfpoAeWqADeynwARkLD1I2zfVKKngv5hgRzea48m/UmZa3FdDGPGFvnv9J9I+QM8AcA5+nck7gQcrp9yqadajZIvWP1vXLrgCdrxsAD+DBTn7WKyg5iEt/YkHKX0G5Bl5dN89Jno9WHmpzzfLiFcADeDC4/JBbZ8DzzQ+Wsva2Yu23eN3meWpiJUW+1FWofn6mX9IYNmSzkv1M79rJYZQxmJZ7epuI3KDVDTwxoMQQO+ivCDYwGIhh/Q3ihXCtLOHisc/5+i/5qWe+3BO2ovDbsh+xZc9HfN/FZ/KGjfWzhXdp+jP7YD626uVJhy75oU/s2bf8lmJv0/X92Zdo+Tcibgy0O62ZzPfyb+jaBp3bDsuOX/t9QN7E4Xw/jtMZ2JjfqeOPdHQGvqNf78848La9l8+it+3uzsb2Pj/20hKf2PP9sd81Az/3x7um7SfoL5mBv339Hxwfv0WB/KwIwAP4Fn/JWX/pMPiewTMRAA+OFpTk3ym9f7Jz4o5GfW8/5unZI5DqPDL3Et8hagXpwlfNc46SQrrgSFZ6A/juzQF2INUaxAGpyuRYQ335zf9C1I/Shu/BxC5BqvnSJqmkTTlpUR480HfGJT0YWtyIIQf/SeQEMii/nf87l0qZj684LLwVZNYB7SSF/zrQxRK+oiMumzme2Uebe56XOZjrniivpKJqorqkVKgbLtSmObXqLXZ1XXS/foVOp4CvTbXdVo1vo2aW9Fb/V3d/sPibi6fG8wL/X52Hzxr3kRc7n9XLN6nDD5lv0uq3aJMvZh8fH3Hifinf4J/YtaTyhXopJXX//PsnPv58+JbTr/otxS7qXMtJFk0TJX4Txf2CHJow+8S9d66+DKe22xfZN+ZV2p/veDHmbF+/749tfdy3dP+aM3VLB/f51vnxT+EAt81FjhnaVq85a65Wn/wz7W2uLT5rfx5lPhVnz2uC/p5Xn1mf43nZX5GJ8W/hFTVvybnVG7Zbcv34/p0zwDpYwt852v1RLc1F77C53qqrvb17tcZ5LHJrT76NTz5tP/QzZoAzcwSf0cvX1bhn7TFrdAxtgW6OPfvc/0f+mYF7ZqBdZ2v8PXl/Yp46A9xunprwtcloF/BM5t5KR2LxAfMa6MBcP38uJSkkzd0sowNmX7jPe5zLryotKbqu8zO6X/Hx8Sd4GRzDRg9gEL8t4eyBbzuAb9D47AVwfoD88XOgU2mfhdSiKJ954KUS/5asH7oENFvIGqyAJaR9jWaeJUpM0Q+JS13zhWJskH6FWg81ObzjD9YCyvgHB5PeL4CY7yt3txct0sExsQkH9WefT1Mc0zfjfSOJFujTp1AfSjw04XQDi3uQeo5iaA7tOFHPZXQtsqfUzf3ncvrNafrxMBykXCjzMgyEMXp+5CuC0mOa4pc+DbWvZ8F7o1vw5XyOuSaJR+02s5DTb0d2644+29kb60E2+/HUcclGuWZ88pOO+pV5WSuTedM+l1O/RplbkPaMTzrXpzyn5ADzuLlfyumXNPVQdKblevZ1HQY8gC+wfdxtH/mBkRSSBskEnxZWvWanppHndU4panPsAb9ngrkA5IQC+AEa/k3XaPRcg2sIL9MrkCvHBT9HGzO33SqXXC42n9+UyVd8zCxRq2/aWZMtVoI75g+/Ffttao9vHoAKzPSnUxddt2CY+Y3ivMe5bEeuN2D2ct8sgg/4A7PtLslLSBcVPkuwnx2rn8+Pwv+gM1/WVbX4OChkFhSjdUs513T5Z4NQ5gjwubUEahj9h2/I7f3CJbP0hLqtxd05PKRF00uVjPEJ6D03i/CccE/IMcC3iDLoHPwSjS/e1k5k6mt77Zg8FTGXYxxneCPWZHV/hp0cR7DaxNQwpOr93W4dffTzayoX/6DvPTljPHxiM6+vraH+tClLuWTMjvua7+jwhkwZhxtfvBYP9DvMr0/A5d6Lztdf+f7oKZxS18KeGP2sL/xAi51gy3kur+iR/uyzlWLN5rDVvY1pe17iW99X8KtN/l2G3uvhHrx8Fsp18/Iq9xco/XnhzelSxvKddMlg3fw+YdXVvhAvKaQF8DvcuMqBouSR7ycK36Y3gft/Ep6eADuDv1wz9TMy5fLblPvVTvy7m6UutAiF5PWzc99wdADZr1wi/oxxVCS2x+/ratFB1lYwxVuw485e84Q7miI2tksMf231Smw08RyTp5jzcpUsh3hluE3R++Ts3WO27NPvNq7NVxbjaMzFz9dn6WWgXo89Rga/BZdkr+PwZCEYKSe16kv3voyn6W8m39vcw3lpyWCefOmXewH3A/gj4Nqih+LbDEJSSGo097Hndk0c4EsfHk9S+gP0OMGQi65SP+eLXPz8UTxb0wr/48/p8wfr1XbX9CmNKawkiZE1klo12SUVWfKd10mW/fBJFHcfqqzhMyBiKjtV6UmDPWnqk2Zc0lafPDTtmUeeAy5TEOaBwmMY5gs7mMeRizFK9l5AeDufP+Ls36cqvTungySok9tOvEnZ4UERfGh5SdbUHf0E5fz6PHmPBr31QnaYdB1vddknudzfKDueHFxLfuLn66oe5TkCEeRUqIytiwhFvAKuFw04TwUem9uNWKqJ/6DHB0z8bC85hjEyznHcdm55SSEp5pukqncf0YBcKUuah13kJib9R3rx8rw3wsj2/68I/T8RK2Ybnror+CfKsXLxlE3OModVwz5YfLLClaeIZqt+so8a7S0scWArBntiy6+1pf86VXAxyUGify8KFT4sxeLW2pOfOlp7NWdTjx/pMgPiIX2KvviThXomy3nYo/h+FdqbFXztY6/jtFfvn+OBGfCHxQGv17lMMuf526OToM8RuIZAW23rg7D1m/GMbqb6ApEuNlDutZ/blqSQ9KSi5Elsp5RU6kqVbnsfsDqPE3rXAefHXKgA2izIoNU9zA9j8k8qp/IHuo+Lu68Rat+CxTz/SeXRWduenL0sS9FbMUv+6LZiLjbF5Z8oPMcpwhtrKmHxariJwIUAABAASURBVE8b9MpoBfqExRfucu59qIyVY5hbA3bF8oZ+DcsRP9r9GVibUfRtNHKi1T/OZ9Z76VIH9+Z6RdxSfz+6V8xAnr1X5H6XnDlG6D09EZeYx6d+Tud+yHMfZPR/LxjhEfy9M7A2sqVZWfNFv+S/rlu0+KvNXE/m45hHH5HXsu/FLsUtxUTEkus30LWjeU27bYXbePn7Znn+6t/wV9S2WMBVzMQn/pqNZ4ngOwxIbvIeOCw6/16XiI6QKg1vjB2YfWgn4704UnipR3T81Wnvl4+8VFJc/xOs+Zk+LAM/mogYeb8gropoN2qAVie5jtHqLrzM3oZzeeZ6W0wMfa/ROpQhZ/mskCMqetc7f/ilrV+Kx8yGx3LOWNza9wqSik/vt46cl9PpV5H3Dn1tdtWNrEewmmDFMM2pcX5ajvnh/CRqq3LG+0A8CFdLyPwW0q+lrX/qyQuQW3vl0VbEjZvsvwb+rQXWk11W96XYuTOv1ue6O2WvaM7a0eiJO60eDWz9MskSbf2ezLflFlPjsGg4pnwwfLGIb8iL+pmS0nPMXJ4sZrU703LzA1yBAB7Ag1narNbSmYvF+Xqcy3a5cediBTeGPe7OHLSYZ2SuluCbY0QXkibgQ6PFPN2V7HgniBFtL/Dx4Jb5ydUi9Q+m3w3POkmzB3/Yh6855mo3hx3mfsjAphfuemHuF6T23HINAT4AW6BrUWxuAZ3J++3lBrQx/8X+eW1/20pcd23zrez1wjqQ5NuPWq/X8py7Z1Vw724+RgxjYlwFsbLZT5LDFD5cYH2JSxrvtjF54NV9UcM/Pv0jlnsEP6haoAOv7uL2/LXv2+PaCK+JVrziqZFK+ESra/kte/rdSjMntI1FbtHa5vzeOOf+g+zPbT67CwbVU8nR9p9a9JslK3N05/n7ZkP9K9st5++vHNnPoDi3j8zCq++vj/T2zWM5NXN88yHd135Own3R21E/63d7fj7D6vMr47Wl/jvfP147j9PsPNfixU74/MFPrc+VJPnnL38V6d96/s0rTeWsJlV9yvRWMCoeY3KcvBAmE391C+Dvgufumf2t9SBpNDEGIMlzyrNhoNHeMvghS1O7xLk4+xEEAwjn0SGQr4VU42Jnk6pfxkpVJqz3C9PeawL+UWQeSSUVMijCcJDksXZFklTo9YF5aXHtsaaRupAxr7vkL03Pw5IPOkkh4VuvH3IDqeqlZUrsPi55pWkeYiVBCqQLXxQ3HOi3L+e6rrv+SeecFiTGUPMiX/4wI89h1d57pNcWEvUu52LvHtLGJk9MoltsTP/X4/g/NtU/JTezsreD3PNdSREeUIFL2oWMJqs7dg8/gk9/UO6CVXvJUOV6nGpj3AbrYo7R6YphGSaujKkoORGGGrAHsZv7YJ5rt+3Mk07TFXqdaFGTi2vRuKPs+4/Bo+mCixQMlkdJZi7U48rv8Nd5bfR6jILwNpetumX3BXuL+/v4Pjju9xnIF3Vy5/x1jgMv79p1yhqHvrzYWxbgXvB1jTHvia/r4uHK3KNBJoIHKb8D/cR7cJ5R6DsMPY6N/Q1a5Woc8NDkDTnK98KlYQ12vqOBJZe31A19r47raNPt5LY54ddybNmI2bPjcxTkapFxrS75tC1RxplYsi/rFNf/LHv+aB+bgTyHSefZZEXC7A17ZtyjN6T8hq73zd03HOhPyy+ZgbWr59FiuS5b+mjOvzM+Z+jI6PJsHfE94pP5tuiRPK/1WequVlyfuzam+t52zMwtvS3Dj/fjM/D62X99hcdn4ftmYHbfqfs/Hx8Bzs2zC3oEz+qza36Lw4NHctMbuCcHwwRD7BVp75JLfPhFo4yI9Q6kZZtKXEy2fH+QdGI8JCx2eSjyESdpaYxLvVQd7qC+lWorV3vVJ9/ar3nmaq6VlvqZe1V56TxUy+1HegHzSHRgro+gz0SsbpJC0qr9HQzyeq4t5nlL+tzupMs8UDNCsXUPyS7mNJpt9gKYAuBXhPKlXOxsTt+TxtQNrTpjbkGZLbS+yU+So7QCUuBkhVrHbrG0s0RH+xDAg8ARGB/FH1/HzKHzU/+edA4tz/rW6D0592Lca3kxaj/KmkxaQE7kdBUH/tpxjuLohFcnoRguB53izAtgCpOMTyWjHxCmYEkuSbAXZukwrd+7F8r0dgUmVBwRtsezt6E/dQoQUqnAXxcBxlZQtJ9woB8wL8WElMlxf9C5/UdengHmEpT1bxf5Xgh8vi35dHs+YXYgTf0kHY7dSd2YZT5h1jvXlUndXdNFC48eFOErDmU9uvCEIlh3ZMcV7PnmdLR0L+YeO71wXSXmOYrdyqRmv3TPPpbo2JjKrYvlH1EnkDUDIrdmTaXqqZTiW8hir+4j67wbnc9NzkPSd+p38qWChdc0h5jXziJtfMsneivPeZKlDj6Runel2WfSeZ/1GoxyLcbOljmgoHUnDzL6FujAUTu+LYhbQ+tHzZTh95C+be7U3UKJv8V/w5dUW9gILaatIReH73DwBFxdq0PfNo3/Ei/XfXvNEjO43U1KfkevUZv+vr0d7CePbr5eP7n8T7k7Z4Br7QrOVZaSTyrX5hVstymu4hyUOrv87J8/A+W0uCzUpOzwoAizw9WpxRE0pzJPaUtnab5edM/tWK4b8oCulA4KcGX4Ubx6Bjzt7flKfvV0zPxf0x5rJPGaCj9ZIyQVhDdJPr5u51kEkFRqwgOpypJK8ZOf2Z3M++ldlOeyRfv4gRfK4OFMXv/l2kh6IKGkMmZJgze0PrPhL7CZBzAYp8Su7f2+8o51rt6YOh+Xsp7kAk0Y+hZpSp2kcSyS+/BzDWzpV2lOzpxWa3skVj7nUs2L3EKqeilphNkGVU9MeJPk42VH7DqN/n4hZGPbl8WrvbVXvi9/udpHP4x3pDxvdnw/2CVqXeZFqrJdyi5N5d75MEiKCLh7QCw1PTq3S0ryJs7nyx+Foouo/pXGp22SQuVcc3VPy9JXCwnfC1rbGn/J6EmYXKQpXzzmXOaULjUl5rSec/ylaotQhCGPJfa26hpiDTZgTXZSeXFcaFxtQ2TRwxdm/6DLyV5zJhtYs8/1+Cbmtp6Xzv3J6pOfI1wQwUmW9Z+958lmHk4R4iVw+Mowbtzp/ghuTHvcneLpbb43UoQi7mPLgywXdB1zd5Gfw23Ux9QUqdVRJhrjs1nukkNOLs6BfQOSY2/pG7T1bVpo5y35O5o/ezWCO0K3Q7KnlkZIyFE31iao0tQ26JYIH2JL+qfq+DLhqbk1J6NrcWv86M+8gFFxK9N2kfytOd7JP8ewRGufrIve5+3jz0f5Alu110f8rrX3aRZz+bzx/16Z90Fv91X5iXrtDCxd6EvrbK67o6uSYqneHbk+LaT2O13rZSDuoKUWb97n8dQCmehW+1Jcm6Pl03dO2/rYkBPIoM2TPPqjyBjo0Zi/xO8lw2Ae17BVsI3Z8vuxTWegnbfkpx6vlrJq0lfX+8l/7wzkGdqie7m3YtO2l+PvtucstHRrxK0f/Jbvpm0nGPMeNvN/mnGpy+Xiy56tdjnuuDZzHY/48VyfgZzNJboUddRvKfaYblrB71Wif8lzmGPdvLsXvz3ALX1OZ/iWyNf6SgqexXZdFwWy/KSS5SWL8z0jnZykhcUb9hrpRyGO0fhsT5Ll7b2+yMNvju24NatEnjXr/XrWI7hk4DfiRZpzksZ5mNtamZzM2xSXF3Stb8szb4D/Ly968kB3kf82DHTBmTzkPJ1+uX/edy04DSp8YfGnl5TRSYLcCWLXEO5L5Vo6/ToVKnURMfePp22MSyL/YynJc2sGSSHpEsZ5S1y0D3GsvQhqVMjzKcHHQxtnJZYzkDyx7HHRbqS5OE05rk0w1e5KkkKddv2+xIGTHu6t/x1R/oLaPHL85ZsUUsXNIy0r+xROEGVzHnhpyGe6Jhd/DuQY/AIepIy9BWsOtLorXtYkzD5xzy+V4xpe6/OJNTdTMVcb4IbYQpJPxwWbuTHOczveCWJEPLhl/nne1D+Yfjc863JPAvxoSDiYuTM5vOMPDgc8yZGaCVJKgvhy8sXCXBZpekj/s38tJT/1eKJEP4akGK+dJ6bfTOXx936RCTwhUbAZ8A2MPq3lX1Z7YasS56rzdFFspZB9zr5eWD8rHqtqYhLpNMnl3KmXFB3XZwybZWKfdh8a0j6deO15Auuag3ffY8/wewXxaUGOFnvxX2LXp1WV5OlU9KzBBvJaAZ/WyE2FFG46WL8gXrq5VoC1ItjAkh19Ysn+Qh23HHBXiS/q+a5ef4J+ZmBjBvi3d3eug43ox03UBo9n+snwMwP/nRngmgF/64gZG3jx+MojuU+o8+JhfL/0zDl4VefkBi/IX34L+DfS679bv6D5T0jJvJw9PwAe3FqW31bg1rhb/SWF5N937pc+pamMrqD57XdrjXv8mTtwT+zRmDIujxt/SZA48xxroqv6Ylw59H6+1zkeSFN/SWV+V0J31VKNl7Zp755bSNU/C0icY/5frOByY8gYqfrP5Yxfoum7RZfiUicpulN9/tV10GlvsbaV7+zyMx9jxUfaf+dG3+fzR0gyqr+klYzLanIASc5xAboEkVK1wc/x8bHwByCcIkOqcZkrqVT181xLMjGMc8mWOqnmkypNfUtrnrPH2Wrv5D224DzeGZ5hEuu6/ssGee3SZyJCsbVxj9lCXRVbGQ7ZzoMXox7YJxCyJUjHoPkrnvOHL6T4iPqSdaC8cAVBL0TFkzZyrWFWAje+cfLXyfS3c3Jm0YdFyhzBWsJZbCCv+d6vJ2uiyeIbeSMVVtpexMXp5kPWnlJfTuWsXCpO7TeXuTFA3aVyvGTcNza04y7JbV6w4/7fM7Oegb9ATgcvi8DkwZ373oMprsJ79wvCLfb+gudvG/ap10Ir+/Rb/932Oo52TMv8dxvXff32rM8DoUf9aqrZHE/W0eDhun/+/Ilfv/k3Fe1Q1VfHrr0nXllvU5BLmtWyLCmkijbjn3//BN8pcuxQ0Pr88J85A3KxhNnNfbYGN32faZzXXZPXaq75z/VL8Tk3Kut5yeN5OjlVC4uTvbXBT4wLwnx8c3kh5NNVjKPFpzfwlxRsz+0jQ2rzLPGP5P7bY3/W8d9+hp8wvjdMsXSdL+nesPWmpey4Ud3MZo49upaY77IFw+89fvNNsBb4Yn3embbL5Ki3vdasWQO65rOsz7pLdDniRzudAeYcTLUXaWlmU3fx+uHebQa4l2RPnX9PJ/9daNv/Z/Qs6RN+p62PRPITbz+HyXFLtR8JyusfORj4CZn9LBzeeQ/DSykwDcoreY9Oox6Rcny35iAOzOOWdBefvXFhH7zNeo/wFEvMd2xunAIQ4YARMdkkhaSJbk2QLn7ShV/zP65nVInrKOavwN87vLJGB2m6HkfDg4z0nLFJ9LfXTI77Qns/Q+/riRuC6ScxqJ5OFExvBb3cXmB/RR7JyYvX8p9jXnCmLzA37c1N2hsqKdSpZOrCdJK3EWDjJ8dpAAAQAElEQVQTxXvnwJv6CRp/lwle6s6RLlmH+LEn/vPPJ3vYyKLYgr3Knj5F8GEuWzXZS1/WrFGbNveluAxw2wyXN8PymEBIURCzLftctDtR2tswqyPI10W5OTB35f8DjGgjMWbLDg+K4AM8MLu/O5fLUIo6YkBDkKwscN/erbUvdpkF8AWW2x1n0Oq2eHxB65Py4XG0wU/iqV3gfMy/SdnprUVRNgdsFrnZAbO37aWm5zrpbdHr3pkv6dxzrp/L6Z96xgncalkGazTjoNyJoV4/zA1AbCEpJLWqCS9ptOcPdeqP/OCd8h4lNji/Tf/E1DRW8sF1/oi+QXgOev5NQaP4uSd0BUXhg318DHcbJ51C6kJGhLjUovdctAiXapG21KWcNOYbPQD05BrqEE8M6ha9x+UmrMJ5CTZ5J3YLdolwXXUenxHzraRmzBXlNvbhKRgQZe6xObD4zqhzkz86+yzB6jD6mP6DrsDp2HufjxatrvDD+XAaN4dmQPZEH+aZi+IzmMN5W5QaQ67e68OtDW0QDMKytbDEhjfnLnEpWzXKg05yjPW37PL5KDidIog3pCFP0iF/2LcAPbCefyuz85wDyZ8O1sWwjf0N8i4hFqQjPEj5Uer+yhjJCTJf6tdkfEHak87jUj+nPo9lPdxL5/m25HKtDA6lns9l0ZkO6ivCF5WC1tL4lzy2Tajtg9yXtWz7bK96nGaGUcS2hdFxhdmKxbYU5r5TzTn13EidNY3e0i17rvMrOszLeBsNasyxV4lxHEWbizqtPOexzzHzSfNMfbuYiVZoOQ8eY0N7T1rve+Mm8NlC8C+5npfbdbmHrsk2frnCcW0z7vZzovJr/XsuvXajxWJFN1qu7TW6GFSVDoktVK/XH8t91tco1+kVPA9P6eBAnnauR/4JxXOO11LRGlizv0qffS3RJ9b0JRxbiHGuPQlX/OONbNXGtlfhakkOS3W7b49lL/FBOz0uwveV3lh89sI94WD+b+vmKS7LxXPAPNwEPruHuHH8mW9GI0aPCcMUbyGdN3187fU+uQX+PIwGRWdbq1vmncTjiR30w3jX6Gp8DuSKum74N5d77BeBDR9P6OJ3o9RfJZ4oOn8+bGHrr3eO2CbFXil4Ktq1kKVaXfKe1mDKyvr2NLUUfbCt5MNU4Dh8+53znvYS0xxS33td+fT6Hu7zWXgXtp+kkGTuzfd28pb4nfbHebhxHrvw3DBVA+o8DnPY5hrmdGJvdYNvtpn9pPwoXcqHjrxSMwYUC8AXzE3owFw/l+fjLmvfc5bXwty+LPuRjWM8VTFFH5IK5nWli56YtEtK1rkc30f9iOWLQGBTyPwIr6kuusi+su/wpg7fCoshVV6ChuULPIIANhW9hbLTG4hQRAN0zO8c4U3C18zgj2+Y1/AcMrxlnNmyH5Vbv5YvSSYHT1yezCvqkbqpsz/v+OtXzB9/ziH5qjEisv/qF95qLTPDXmVfT84DP6gDHqRcKc+uyIVE7iqH68hz4hQRUXXJIwNkAA/gAXw0GzVbVNN1f1Vfe4ihptyDhC4um0VHj+ORFNIFbS34DIQHKUMl4jrYSY6i8AH/FlaVXVKheZCmMjHYkiZf5fn5x8o58KjOA60TaYPcV1cQoYgRMW7kbJEGdGF/SSEp5ltej/J1Wj/H7GE+BnDtbsP+t+8Mnig31P/yaE/G/zFMUQd2UISwV0GVHjt2ngQQzqgB8InUQePQJnstweqd/SrKQ+ZEFH3vE468k+NlZhYfuLFA6X2IST7poH6QZDZTz09NZr4wUFCEpx7ImsjEKSdN/RrlQ/Djz58A8Gt+m3qv3037pxtz9NADxZs1JR2MOZD2u7pwg27x4Repf7xGztyNHxwUsztH/pCd69fkciv2fTIKomz4Bv1xLq1BBp2/nAD4hM2rOz7F6DznP/9G/8G/+FIvamwtil9zSFuqUk6a+iM0Y+Z0KXbusycv5Zjohg/aGKg8zy1SH9bHF21nnx9Ki0MCHUjZFDswu7pjbzFxdD5sqZPHDFJeo5LWTJv63l+wCz54217XXZALtJHuq8fH/q0anpfA0MTZP05Byt+eei64P4Xn4NaxcFYewW312kpEKq7/Qb8H2SFh1ntKlWrMa5N3NTD7tvu8T4W6zt2qgdmn7W3eLf5pBYdEba1BNSGtfc5PHJ8gzPMfk1VWWPi4BUUUj/iPbTnuJfqcqVjKvKR7TrW9LEuVW91e/J79SK7WZ87v5d+3Z8Z9z8/1yL5a+vUdtN3Af25Hx6rR1xEcy/bjdZmBrVm9eN3PtfnJ0vt33hbwifI5dImU5W3MI9blGDaZPgda7S5smSLKJh8vkL2msPnOXY47Aru96/6kvo7MQuuzV7b1TX4v5j57Zofel+Hrouj5CF7T4VLlpUrpt2S7RZfPMW6Jmfu2OfrhN/Gz+pvXyryPUY33qzB3jdjeJNsTfkXjMUvI0WSTeUX4COxSHxf4kYqs63iBZ6oIHy8Ib5JCqrA42ZlfMFFOBFnag11m+9nPWD/+fMTZz3NARH25Ca3w0T2Ft+36dT6WfJZ0Tnd4F89Su1/RGb9+/RNSFzIi2vFS/+y57v1O4TKepdroQFxtbb5rXq5Zz6dPZlR7lalNsqqLwXZN48at5luuUVP1/k5Sucuxd0CLi+UYJ7EG/PK1yUMkOaEt6vr5Ex9+Xj23S5c8xKQdCtABeAAP4EFM5jG8kS9c66PA7RVdjH6xs9X5jOIfkw2LF49PpNU+vbLPGsJ2MLd3Dr1z92tu/jPH+l9Ewf+tFB2V4pWbnByYLO5btiGgTIj9oIPqLsIZHeEM5CvywJs8cyf9Xj4WYqIukCNRe1nvsXt+V8LG/op93a+YHzmUc+Hx+8KOAQr5orEO2w251TnO/p260MBb3N6pAeRYAA/gwXb066wefvDSih5a0FuDPE8tpSnJ44G5QklsbUstfrc927+xb9bGjSHr7qwx0Hj0/vAEjWqZdRwfdItGnzvJa9g0/MILH2ToFXIt4Avm8hDQdaeQcw5iJfgnMi7pXJ9y0vTbolTBDv1slPXha4D6LbL/pHt9Mf8b6J0bSArpAnRgK72kYu5MJfMAzZATtnw+wNADNH3gj8C5So6Pc+mvTIt19CYpus51LUsqdh8CSIMcd24u5AxO5aNzrWYZbJKmLu4pFVK1SSr9lp7jm2yMA7h3T8blcy1lD4NzAcp5Sj0xwPa32/lcWm3KJz5arDimy4r5e6vrev2aMeTEJv2aLv76qj/T+xec4s+/TnPZQP+CCXzdEJgg8LoKj2WmN/BYlruj1UWA+PSNQYNPL/wfLPj596f3n2TWHnj/Tn86vJ4BzlwLfhNJ8k+f6csBSTbpOsHDmrZ68g8nfVmCexPzexLcG39rnFTPYfsCdy8Hvi3Sv9Uxhi1IKutk7iNVfeZcoxknVf+5vBZX9arkgWOfz3Wcg9pnvzw1W8YkXfJjQ98PzxeT+oFC8cV2C+TnPvXl7C1Rx3ylLrrTKaQuZKxFnf1Mqo5jeu33fu6RkBRSBXn6ZvzIQKprr1+Iw74H4s4fH67j2XSO9Eff+/xIrt91Ra2V8fRDX8VpPGjk1ph+qNfm7Z3r7HUAJU66jE9SSBcZ+xakqX/vekCqeqlSdIA1oWGMksbU2FqMBjPSxc/i6k48+Rlb4tq5D0lBC5Js7o3rnVwgLb3nDLQyfO/xQpdB/ij1wptcVKo6i2Un/hFICqmiJPShzWdx9tl3tnxBXXV43Qw5gvCTKfg1UHTYLL5459T50vbjwPboi8x1sZls7PSYmLoRuwvtekyTNtJ+pC/AoLdLUMYUzdRUVO93oMnEcndS2qHLPs/WUimRufvzOdld+tQXfLvVXukwzEJZWD5wIwOzkhJ+M2WKE5tz+EosVx/XRiJ9/wP07A8J/gL41+lXvGqdqHyIcI9dn9DefZz//Inul+/Jk3O0HENONxwTLLsua6mRGDx6ryWuq54vGsA9Daa/hMjjSJj9RnteqVctcw593so6uDJuKyY5c1pMJR+GUNbEwD6PkD+xlrW1Mz6w5vsX6iWFpKWRvaGOPityTVVav+NNP1+2269Ztn2+nzVHBV3rvs5Ymav8TL6ia7Fr+qWca74/+mfMwNYZfkb+nxz3zcDSlXCt4+wl7qtzS1TWvyXmb/fNOWnpZcyfd24uNX+49RlozhKnZt3x21gYBnjPhuks8foOm7M7fhN5fdVbKrQd3hL349vOwOfN4nTttnX590cTbW+v5ZsO8tkX9LVFPz27xLwv/7I4+3d1i2c3J9Xaj+TtnpBjqz7POMCWzxGb/JzP02nX7TFTC9hxsqMDKCWFJNiRFiGiIb1tiL0PLSzu7NQ5z56ho5NqzZ3wu8ykBn3/MfQ9T6NQx3NSzQ3lBVgq6TOROnnuAbJ0HY9+DfNco5/TnP2yd5QHRp0N5ikjKbxP+rPpau/9LJX/yiR/Bd3XRVJiJF35LimkLiQZ3ZL5abpLb6ynaVpJU8WGRJ6znyGDDbdiklTGpTLGdnz0cIEk+/chQc1O9t7SMlhv9e5nl2Gnv4H1efBzqnJOyJsI12l7iS/YlsdzZ1c5sJYyplaGR3cnlvutc4+N9AU+cBJNPMsRhcb1Rkx+K4Bee8w0mWiJDq58wDODSyg9ETv4zggtLMMvf4ldGojTlRjnYjgmlx3FADlW8tG4OMy4wXf8Nj6XZ+7HRNktYXZhz4tFwm/BIVXYQcprFB/ARQfgATxYi2v0vLQrfbVx8C3s3y/cwK3e3jMHvYC5vB39PGs5v57zsoBMh8yMu8WgnhCp+ksKSeFDRcw2rgcwLirspbAZqMm77ZwTEB5XC3Tghn556Sv5+r0xbrUE683o/YG/6rNikDwex66YI7CD2NnwAYwJwAN4MA8fdHz5Khg+iGU6d/WnZVGV8RHXAF2Bv1j2RvG1HR6kXBIsHjz+2MIQxFjMkjNhse7YXLPUKrmaG/2g701bFF/rnkHJWxtZOHI5rQH3wSb3DVAl5C+dktcpClNIgfs+M9dFuOMgfzwDhw7ly53AYoTrnFmPrhH3bG1C+MxBvoNgPs8eH7SEu6dCm4Mkt2pERRkA9Vo0/uN5dlyA7AU+Yf+xpnn2iTzzw5bA9yHQTyagDjKAB2lbpLJ2DqvGfW5DHo3PZ/hsAVcnxaXa8wNv1TP23mt2GV7r5y34h8BqLLYaG8GcLSEe3JiENWRq183vA3OaLgOtc8CAl3IOTj+kmQHP7eq5xda4ws6nFd0P3ncGOIUtSqdXiqL9zMN8GSF/Zv23qdWeCvjSGIzBva7Ib3TgRLV4Umv8dABPSvfaNHy2g/HzvSlX5mY4d+94/ppWn8b6+wO5ep/ANWA/Ds/f+Jl0POopni7NaRvhpOWUmr7Pnh0lnXfmQXzV/M1b2ZM9BC6l+r2N75sVZ6+ps7//J1bTDPHkaFEuTYLmdnQDyjk2b5fR3eJkb3Mu8RPnUdie/1LXLqVuOaj8B8485Ah1oQKFpdjBWQAAEABJREFUJP9s83x4HuKZWw6kjJoGSA5NIE/Ru4ctTL2vpa3YI7brjFONpKLI9UJOFB3PEIzAPID5P5d7FePF63kY6w79jFNMqTkoa53PeLTImC5z2E9SSGvovE78O825VNaOsw2+9NPCqexb19RFH6EhzqfZduRaKxY3WZugLn+p5+LWru1Za25HnzqprndJIfeDHjuQ0CUiLDZQuIsGZmc7OcDZL+gwwRf4p2IE8dQ257oyjs1DHNr6stYoxByBDKNmlamZWqikyL8MRs4cUOS5f++GgaSQLrC6nM8IRQyouukaiGabz1GayF95eib+HC4V5RpzekmWWXunkXad5a7qe88DY6o5jh2lLiIiJMXW1ntQRyCp5JIqJSfjleR5Yh2fUV1Bqv6MB0hVlua0i647lXiJnMzTFMW4eajze1nTOLc6ZFvLmD8sVJvLlbHZUnS959uM90sfEYow+hJLXEw2SSFpokOQVPTS45R8Wb+l6CXyw9HbBXUVoF9FOq86PNVA45lQZpZQT4SNYWvvRVHwj9Xm0eWdHpcR9i22VCAnP6fY9jCPeYaccz2ns9y0NlMhom6Bbgmtzxa/FLuuW8p07S3hd61vNayB8t9nbx/Wtw5P5iWFpPWsXNTlW+S6y9Mtruk75xPTMr457kyfvUEXU7B+B0Mp2ciDuiWc71b+zjwvgZ/dv3TgNt0UxR80qteya+uAayrx2g5m2cuis26P2uXwvpTrcPBLHOkoE8ODlHcpzmDmKC0oZz57Ij8EE3u+n2XPe8zaUt3sw0G9P4u4H2eeTf9bjc5P7gyTFFJF6h6hksIJ47bNMbEGMjW28t2+kTEfQBuR/IEwu/B5krA47Jkj6aB+AckKe3St9F5c2tfin6HPGut0yVIr59xDq+bn2M7A0swt6dqYuLra4tXbT/4nzsD++X1ise1UbSuNZ6uGb0z/AZYRz/Few37v7j5zrpY+V+azg7zdEx5zbEc8Zv3MWrd3Ou8O+fYsNYLYI6jei0eH8xth0fbVSl7kXfXghr/RJ/RSt6m7GtqCIn2XKO5zPboJ7LB2fm26mskl3STfYsTUYypdMvZXsVPP50v9JWVpo5EHC78jwSDuEnzBruOTHdqaHb8jN/Kfui5+//oVv06n2PONO7Z5zjK1ztNSi+M+0c9+Y49Oq0wbPeXbOVkNv1pzlxxnP0v4+PgI6CXXxR5DrG547nfJE5tb53M0dyA2UWxX97/r9Vv8moNE/34F43n2Xh5n1P7Rr6FJcCcrkbsNRq6o9Vtb5SWFNuZWwl5RI+ZHWXEEdtvZr/ogrd9ffXz8G+ByXjDwwpGECvH/ZW7GIAnDTZDIV1+i3hR40LkbXtjirqZX5ATj4zqYXw/oAX7Q85n/h+4fxCtICumCdJBUWKnSIpTDfD1fZGrhoqFfqc4ROsZzOv2KkyHVd428CwYR1LCvn4VpsMXGRh2w4XK3SaKXS/hVHa5vYHQXty3uMkFbXo/aaLT3izZouYNsJvRMh9/S638RBf+3UnS+gGJr88AjDg59Kw+2vNutUXwOgTk2xJi80AUYo3VlPNBDiaoTi6BF1b7NkXMMlhqSFPkiTVI8tBEP5ucHHbA+a63WsZ86RYtV37nB+ctaliLAXI6FzT7lOvC1sGB9qkqS27qAczIHBSVBPJT6gZE+RXl1qL5X6pkic+S/NYg8c1kXuRzAusdjFnKDx7KsR5MbrHuEL4KKxqf3pw1oVI+xXtelDmutReq9Fn3Sw4ukYi57XZz94Vx8YrbhiwpqvzEHPDpshsS/aVn/LTHGBtAV+AurjCDGgAcpO/zY7tgSc8z7sJckp72g97ha7CZyvBPEEqT1vJJqTNy3SXJJTYNTxzqYWtYlxziRd43oQgHKx2x4Y078o6djTVlkreQcIT4EriGwloT+bDsPY6IHSdZ4d18+ru/YjdKr+z8b6863W0rezG9KBmnoDeEI8AfEA3gAD+ABPIAH8OBIjTUf5tRgHGFasOb7VD1zlFhJzJoAK+Yf9X0zwLm+BfdV+Ym65yv/z6y90Qxw7wFf0RJ1Exv1i+moX3H+Roej4+ItBb7vOjR6Aw/2558N0eLBdC8O57P9xSVenZ5zBl5d59789Abujf+b47gn/M3j+5vGxrnaWMeSQuLBvJ9b+TdKD/y7R6r610yFNtPy/fnsHsCm42Bs/eHBYHo5yR47z9deMfpK7Pl+pj17SppjoofUQfl9D20hqa4fny/0xHx8+Nm8GUk+XnZJxVfSqCQGSCq25LuuKz6SCp0fWKf8BpCW7a1/7w/2s5/BSVPf3j3jB5VU6iMDSZDA1qIqq63wBw6SnLsL5o8+evdzIOxhF0klRz+Mswh58D1B4X/sw1xLlcesTpCQZHQjitIH8iUkfHz/cI3U2cUxCvJGs0n41nypJgZeqnpJiJ73+ryzCM2h9/1JUkgq2t5zCYrgAzxgbRRYJ3J7TL17tDjZe8e3CuTEx58/ceZfRDDwkS7jlBSSUG9CUvHrXbsFQb1rsybk/pCl6itd6vSOS1tL0QN0QKqx8AnpWpe23rXhk8LvoXcv/RCXvn2jg+faB/DM3cVv+XymvaXE9q5T4c+lUuM59DzcBySVkn3JTW81f1Fy8PUR/uzs4PeBN15QAH8cRLQ4ErnvzwBpnzfx4JfTQtFhs7i6kx2jaXlKbRoNrnT4XiMjri13asa2yRy1I+t6+jG9M+ta2Nfoh4W5V1xSSNpze4pdch3wlGx/dxJJO+fFN/ez165xdCa2X8BzLezhaKVrv3qDdH7fKIsVCorwyME5yxX8SI4h1h/uA/d+xHMl6f36Gjrqh5d2Z3/Z6f1FJ+XBfDvxeP3trYnL81wpU9HCV0Lj+zyWdTvt41hu4lpcRdH8lXJH4TnJnKyEOXaiX2t2b1sF6HvJ3uolRffrV4HE6OJ6ow5ICzxIeYVKur6fWmdlFMSwkQsMYjn3rZz6eym5QMZz3YBn3cMy78NUzjCHVU/d67Vcr90t/qlF3zDZfOxv2GJZn/M+U37Hfv9rPeW5uJd+9/naG/ej45vm97fvmGPtPlb9Hq3/E/+qGchPuRflf9O0OWrom7b4F7U1vXus3SmW9V83DUe7vqdD1l3innhiXtkf+Y9hrYtj0V/tdeQcpA+09gtXMR09z1BH2BWryQv2Wj38KRw/W5kB5noJxdgc2hezjfrT2N4vZSSFJNdsO7bovffvY17+/Pr1e/CxctixDWwhvXOBeucsqslBUvACsXdOiXpxtUnL+rmj1AU90Rv5YmXDhs+fP/x16ceKFzUTKy4LakkhqfRxKn8hqdGLumBUPJGRx76W7uyXYYDx8iISP/rIGHh0LaRL362+5YkjL3MJ39qO8vQgUauus778v4yRI+QxJWJj673G0ow/PLoE8ha60ym60ylOfrYl1dpb/rfauu40hkht/jrmem1UHjNodRksKaQuVKBU+xEYsaM4MnaPruuC896Pz7CWfcegGSMpJM20Yd2lj+50CuYOSF3ICG/SdZzVkx1fMFE+QZCozVivwbrgOujPvAymmKKL3W1I2ONK0t2AqQPhS5h6FUlSaHjZUaiKeuFgg99exwR2a+Wwj1VBy0VvYeTNeLfG6403VTNwYRlMWPFZPJDfEPOyAGFbR3mn6x6WqeOGmr0/ILyXxV55n7xyAk1t4GSGZTt4LE5o3Uv5oa8pcb9ZNw1zOfVQz42kkIT0GNbqkBus2Zf06ObdoAOpJ2eL1O9RcoD0g1+DfeTrAJh9bPeSCNb/VZZlhaRyXqRK8WLdQVtIFzt6fHzJeA2GlyPXk7XUHYE8hTOUWtYWKgl2AR7EMFe9b+gFLtYbC84TVe+4NXz4hWA4dQFR9oVUtAZr6K2FVWUvbrr0X+S4knuu0RbUAqmL2Zb6pINZ6kLGIPpSH+YahdcMZAJqtJgYETofDHK2yPNm6+GdOjhDW6BLDPre5w6kmjG1SP1IiUPIc4AM0K2gZ63g45judAr5SwEo7lIEwB4R6BORG7ZyPu2LDhk6wsblG3jEqHesjBg2eDCIPoGxhp56LsH6VFz+QcYGxtjMB3XMxFbyFCVW1zOxmHlKDquO7CVv60julJ2z93rFZwSykd0X+4Kc+jmlx4KsMaeuX2o55zwWmVhox5y7v5TRgVaGB0Xf1imxDnatqtY4h/gC4gA8gK9wnIMkx5gG1JBkVmgKpIFP6vH4RhrkAjWXy1rPeEsQB3oy0IEwD+ABfAG+YLDDFqzJtMMadj36mMKR6E3YJZzhEsiJ1O1Q8oF0g7+CjUxni+JjfWS9gRYfDtjuAGPfwh0pl0I4t68Ba4WKw3zM5wfTITCHoHHOz4YD1Lf5eD783dfnnXmr14X7y3U8UvdrtY/vvecczs8P1xQYx+PBXPH+7M/JvXOUveO3UOfXayj7nFCvsb14h14+Cz2GrWvqynbnoNowr5PwNL0MOR9tTfgcd51Aazz2K97qvf3qnDvPlc4D9HngQivn0oPtE4Me2zWcK+vD3oOM/2o67z37KXpORipmtKy5me4Gsf3KvMTvphrXDz3O0USXcVieU6vu2TeXxWU53ZP6/pgyF0N4Gafno+hMB/WzSe9raQu79cr9xc3OqfMG2Eswj2vlIVZeWGsYXNaJW5PnUIVGuRWX25Aigmk1bI5bEQc3OfE6DiZZdPOAYguLQTtKT8bEAzkxMRwQtnrDdiDFLS5OqQYZ6umPFuWcY2x827jkcVkDPms29NgTyFsYrz2v++k9qY/y/a40rMJXuWaDB1Xy0YOUUQdruZw25xg+B1n49QWwv7PYVur6PmfP5+2l/pDO80sv45h8Lyg1TfHg9yiA34OkwBfEs7fSp5OuUFnPPINoeGSAbhFOWXbP9XAKY0Jj2JyTeEmconKekRPUAFdyhns+c15Hylpq9LhKzm/gw5hAF12oubc6BNcCCX+vFSuJKUof8LcqKmjeymFv/VA5BSQkFcpBkuXOrNd0CVfhfSi7JNsV4R2QcwuSQlKwdd0JsghyYCg+rtt7YfYeBEBfUfNUniNyBX4ALYAH8C3QgdRJxFep1cPfgpph7XipMXpYJT/vy/FKVozGCyOpzJ9UKRZJkArPVV0rCq4/UKzWlzUZdY2YlF3SVT4MUtUzZuQRnAO/qCbXpY7XR7mXOCZOIQM7UHSWu6CPGDbJfga5C7z+B1PI6xteqj7IAF3vNUBOri9qA2Qw8jg2kDJPpY2psOSs8L3XY7NX0DH5WgwXkG1R0POstkGJCa6RIc9Qt3fOinrzhi+FhwNyxTl8+kMdhp5DA5mvcLqhleqjGlB0+bI0hnPhWffJdpzlLlT+caL4+Phj/yG+E6orSApJRS9ViiBp1CMnpGV92pPWsdY5muqYH3rqJ/l7n/MyLtPeg+8y6DtRuVm5+QL4LfhkCYT8T0zRVzlmmywnzC7saTV17phmjRjlWNwcNXpcePkDEHSmFXHlNdWENzUw+wX713fwlEF7Pe3lOef42vAAABAASURBVH+c48+//47gP6HQNzfbvfivsT92fiSFpAOt45PwfbJEWOb6AGG+6K4P0rpt7o1nYm67Vyaf7+A1nHUAqnQ5omsxWMq9pRkfucBgLqNGBqn7Ktr7pj+OkyZ8/+v9EhyE+Zh0S8eJWN88Jxo+NNedbLFfW5sYYMvx3Tl6f0kY89ywbgJf4GqTHJa392EOyvx4XdODsRpDjRarjvsGKo9eTc2i51za2Dd6i4EtgTxH2lo68SEfmCgvgkTkRaY+KOdkJa6NgAeZAX4L6bdFN+Pd01F71sC/jCcVzpFsoY2MLyj+1sMD5DIvJWDjwHyCFRdyAfIVDH7kBoP4MCEXyETwIOULpZvERXvh0iavxUSYv0YsbLJuGfL3IsOZ1Pr43lvuwdbHIuI/uE1myONflpe1Mc5iLGyy9T0Q7iS+9TafxygjUsRNNF687fXz4vIPp9/r/3a7fH7KPYd7D/yIMHdBfOIm10qYHffUQUfljMH2CGbpvkxcHoN8ThJh/oL48k3uQO6pIsxd41qjiOIZT9oy35w+mn6eD3k9J9YEXsnLY02E+eOIhU3WJcwe2tN/jx5K9slO8oxdEJYq4hO2S90t7hMaOVRC9kqYHWcqdVD07wm6m2OrU9k495/LdrnaW58roxWtPXmrD+zpvUXX0shny+Dz2AhLsbvJHgmzD++ZC0oy6Bzo3w/zLtdkfn+mLfmkqYceHSG+I3i+0vx+HvVOtsbbdLW3vldGKy52eZVUhLmEZN3mS5wuovGPZmt/L/d+PtN7PI15YGU6hZSyTXfuWUsiV4Skgmg2fHh+zV8slhejjS1CESPCWysnb/XNe+8lUv8TtDeHrgT0nlteup394rQvc7zdn4bziW/vWNJeKAsPTYVErspzROKFGfV43g/69hkkTjeAupJCqiCU/wKmzHTuU+F/fA87qQvgyeOhI1rTs2mMiNnWdV39C+zyF72dQ5n3c+xtssMabBp3Ca8q9p73FlV7fSQCP+bw7PPF/DGXvfm0QdeQGckBUpbnJ3n0idRB8QHYkCvWKqGvHtUfWSGdwkfPPes4yjnhvKhqS4BkaQT3h6IeD+Tjr5HLuD1vGKQaA/9MyPNCvaWc2E6n33EypFNxue62qJcON7guhR/USQcmxpPIIIFXeTk5B9NXNw0XhaYXP0Y0FT7h9a0I6gHV4oJlr7Wdi5tKge3ureoHfohMYm3J2nucBWkoVLY16GUtMPlb9pyfZ43H8xgtMn/SR+qQw/G9X/ICSXHqTiPKjbu79fyMKyCGRWT6fXauObDWMbZOp+h8I4q4dW7iaiNfolxXPgcxQHos/+lUb4JjUc43OVugM/jAalF6sd4DjQKvkfJXcqwHgExieAC/BGwA/xbowCzm5tWTY+n4QkC0E9I3MCufJ2DWy9F29A1639dAjhcepFziDhyIAQdcLy7uLbJ/a3t/8eL/uwAs1n7NoDe52uUxSxr9ioPls/P0jLEojh3wB3NvarcY54X8YB4wl91PGeNc38rOQ8+xsB5at1v40bet7zqMEYzjGB2nDD5gqh0kLyN/kHneB/mNieT1kf15/GXcliV/DltmjIlis65Q+yQd7eiAYzmnUpMbPWjjkffgNUyuPbcre56DK8OgoDcwiF9G8p7H2gZzebEx5nUAMSDjkqIDi/GvVObEt/SV9Z6du+0b/tn5f/J9ixng1JffHy/qtuTfyL1n3wi9mLhHXKT/CsfP2sR/ZczL4/yO5z8XftLlkVXtdxxf7Xzz+ML7Ts4qdLuHCK6h+K6bB/ia/p14/HKf/C2TlDFJb4n9LN/vfV3lzEI/a8Z+6jQz8ML7V1PlIXa8hO/IUn/v8nLp8RVWc/XB8w2pXnepg0ryz9/Lb3FpKu+1T470kWpsytgS6E6nX+Unfe/fkJKsUqltZnVv4/vyrKzOifzsStJqHAZJITE2pMfQ+7kCmGdBl8DGy1+oVGtLU4otQrG0Scv6Jd/UnctcdkXMPlpaDEsHphEs2NTMLfyCS3321MT3Pjdnv3Q8f5xDktEZUJXwfpg/KAqFSo6z9ZKi604FUhdsku0wA4hbgqSQVLyK3c8eSdyb8geMnW1Aztt7roqjD9T9sI/Le032fvSnco3ge/Y4Pgy7lb3ktSOUl4xnx2FgrL1z9h57P9glhWREFzLiwCbZ30hXcp1dv4A/IHJ+bBJ+zuuxmHN291zqcq8Affz+53f8/v3b7vK40J2DsTKuFuiAHcveuwYoQnOQVKS5DRkU4w0HyX0xZ55DeQThTR5PP4zjA2odS6vAssVxl2o/KKTKd36G13n9kAf9LZAUkg6FSCq+kq78JUU5Xx4XY6kOGkYYR7bzEae38Cknxp0U6rko1J949T8BcjbHJch4qgWpcr1tBjG8JDZ1mulevlXb21T2lmn9pWCdZXJdcAlNa9GQN1EUl4jiZ1v5DmE6mJ9KSg1n3KYUB3a8ed/OfBntzYm/PECdogUN9b5hQLexNifbUe9mlTx+Y70vBTfuDz4YPv74VDPude+vtkgK3zXjauPGDq4MxxV9mYOPKNQfYMcjrz2ZRVAsbjkSRTE94JfAwg3/7HPR/fo9uUNh+zKszfvYUA4QyjJiRBGSjPBmWSaTEVk3kSPkD9+YbVIJnGmfI559zo9m4rz0fCCDnbUmuefGR+pKGcn6wh084N/iYNiSm3RdG80cS7GrOudkXlbtDxjI2+KWVBKjuiXiMV/65Is86wmaK/t4VvoF1xF938fHH9+XvO6urS/QHPp8PFqXMc1xNPaVfnmGTPM7IfSVJZ+a231P7p3ITy3wk+yzZqC9PO6u+ZQkd1d/PPCV/XNtHMHjo7g1Qzvq5G/N8Z39L2clRw99zxHRGajdXTr3t12rkE1WdyITq06bhseiN1MXIyOYoxg2D9mVQvYDJg/v2cfRRNRNHI056pe97NGj+Zb8snfokv12XXZ7e2SNyPiWVst7HZmxxHt1dqSbcXa/7RDGEawOt/WY86tBNxr4/QWOhuELYrxrcQLirTc6BLc22fmZCi9LT79OIS1n4BkguDX3s/0l+UUTq2SeGV2LGMfC7+2zf7PyuAXEbOM8g1YtrdVpva55aXn+rj2nGqnGzftIL6naJfriXUe1SEVfBGJBEcYD9sSoLMzZL/0+/BwR2j/4PLMkbA7kk6jbKDdY+fkX2HAppt4nMP16n1Px/H6jDv6ATsCp8UWWFFJ99lYK+NB7Lv78+RMA3qrJ3ruHjz//xr9//udf2H04he2mPsrIPa+X8nLXTqfT7/jlZ7a//MK0vg/yuSTAtt5Bavro3YNVw451YDdISbVh3zJJCsnwfC759R4zkI1yn79OvwIwR3/87On3b8u/fkVnm13KOwPGn0DXT8aE5gJJISnOfoYl6WJ4gKPeh8/jyX3JfZH1lLlNc1Y/3Fd5i4iD6xVf281O9rOvF8A1g0EaAhBmkOT71OU67T1/xCZ618wQ+ETqoPjSPxQ7OoDMXyCffA6k7AGqmK7kWNoYtp15IRqmSy736Ei7hr18HoSkkLTuiQngAS1wQSjDLuMZZPIAFnOZkVMEfl4E9oiywRRgQGMBljiQscQDdADXhP25kB3pG0FVJl/ozF501e3px9JH1hupF6F77o3HC2b3a/TxCiWDLxRfOf7N7Drw9N6iON15II9D5XOb6P0hMmKod/bFic6uO7t7LGc+Ke7JQ5E/CZRbQ9NC7zGCRrXMNrk6X1+dTiH5QhjmcDloQzvkUwz/kMegl95zWKh7W80wxNvVa8NerWyRfcwxz2P57Jt37/OKX7iuPJYC/k0eI6wrKA7LBzkmLS2fukK9ngJ4jUULdKA4DQd5KMAiwzGZDA95hP2igfyl3dEx6mLYchwrVB4DiMGumTxkWSezOOYUjNfsJLJpGL3PAwTf3h/08JKijEVIzEJvGaG3ooVFdtkGyAWskxSSPB34W8GODOAXIKnESJWmC70keufnCwm27JfekZcgaVRLF75RVtY2yXbWg2tUZZR+gg0bME8PWyj9kCPhmHF3DkmXvKPhwpAbSRLkJWDuss6zC/BClfxH8koqcyGpukMXIKn4VScfh7k9NIbB1wmiYJB16qLjB7bvCTJCNpvCSwqpghrAUii64JYFJGuMWNgkRUcu02Azlao/uYBU5bBfAX63gvVqkK/c48zfmqLUzh6g5FgCthbpc3PBIaCX7w8bGNwmhBe+YLwrY+Uek0B+B6z1kH3O6Zr/V+p9brzix6met+zriHXXex1s4StH8PTanpKybJ2Y6TA5vhNQgockQ2Tvm8kWBrd9UvLbLanZyZ76pBPjUcG9syYKjsbc6cd1DlYX4J15J2EeT3tOCj9x+O8KuU4G6pnyXHBM+PZtDWaTb7LT7RKy/RwbNHU/9JYZWJ1dG7icE2NOf36M310W+K17I7a12D4/n3wqy2U9o2P9o8xa/yvxOc7bae+7a++swKTs8KAIGwd8lrARsmryhLmTWEV88fbi/jyNk3PXjpbSKc/9BjnNX0vdaC7+ch6HbhjY5HN10Dckw5ZocbNBGyjpi+P1gWvz7OsTwINrr4sGO74AHlysb8L5vJcxJ32gLcYHzh+XFxZtOmx531v97u35LX5t4BXv9VHWRaWSnyfigwgNmDmKYThUG3VcLiqYgGr2T9xI9OV7brXxDOfs53+gdxCoEfVYniEM/pKcw8/N7Ye1b/TIoLdtDdjvBX0QK9UepNpH1kobFJ10saPjZRH0KOT57/zsEwqII+8W8NlDz5z5s1VMf2IvaG7PuKSDveR2fvrl+qT/3ucDMzTBtdH7GWPv8w4tvp4v/DrT3jnOBhSQD2AHv/zS8HSq6xM7OtAPtbruFKchTzhPp2L1ZXIO/tL37NoF7v/DcwHPi8YCbM4jB51Nw7FSR4KQ6jlF6LrOckWRT+YdI/sypoo++nPvxyoqiAMbY0jgLinknKDKPHfyK1H37YoBeo+xBS+1Af4R9Kz43//+jT8fH9E5V+9xXRDW4dMHa7x3LtmnQiENNp8r7HG1yZo92KXdPe+sAcm5PQ5MnfmWyvMbnXy+Psp5q+dCYz99MwYJfUf4BL3H0tuvVaacVFIxy2MujA8tb9HzUue7dz5kgI/cX+VPJuRRSPRxoRGK3LAkv0EJYIagYMP1BhOZ5rgh/E5XxkHomcMyaKrDDgOqmzxx6k+hvjN+RZhWCzlBlXaPajzM+3tKOHWMm3VFhgZ5wWh9EUOxOV5U6ovT9r4AE/NW0BedfQo9cOAGdsCtcZmfz7ncuH4xKykkHeoCrxHEgEORdzhlob1Q3yAlhewHTCa75Bu+fSZKC5JC5cZpYdh7+53//PHN948/wz8G7TYhB9j2WrdSE7Qe5X6RCpkBJmt7f8NaXstxt57aYEjAXIBBbIjPQ/ngZTCJxmz2WePQ7D/9zRcjzmvvLyPwLnV89zpJZ0khKcVDVNLNMVfzwPyCoaJUc0rXdHC5m0i6O/ZooPiiddRDjaGtAAAQAElEQVT5Bj/ynn7/js5f1qU7xtHMcSSf9IY+bnGVVNaHpJ0w7HNsh3z4B3zBnw8Ppy84+xoErLEC+/TgxePc7vSzrfN5XJPX+mo+z0toI6+FvJWefhNv1djQTJlU83vULv/Bfff7weKcLM3l1HHuMbV+tTTvDvmre3qkPv2v4ZG8f09sOzsRrZR8vNWWXSVdby7vvdD0yqiWpu0YbSPhj0V9nhc9tXhZ5YUirSr5l9V/QeLsuaVrZVqf+/i+XG1r+Xf16sMP0Crinu1o1/fkfkbM6/ubV1jreu7Xymsxn6NvO4GfVUXFOpmpj4ny8trBYyt4t43y2+kTfjPxEgLsNmQHzWCx7PRamCcd5nXW5O1y11FMJ79Xz/49GuX8XftUfXirNkkhnUY5QrG1UUPluZ9Chfoxv5/78f/O/fdfv7Ay8i8EMw/zd/kLu66o0RXmSQfJz8fcR5tOftkjKc5+QYg+a0pCLHr++vB0+hVdV/vC0DsPL3/5y9Iq+34McwCSQtIBz1tcVHLKISdyuz94i1c7vUvLVrQtroKtkPAws7B36kLln/AxJptsmygaAZvkyA2fvv+I337u1DlOfqfTh98v+f7Wm/cKCynjbbUpQjHfNORPmnbOLeeY9Xn2S9HU4wdG2QxZE2cvdubT6tVdwrua8e0dgyQpJMCI0EQoPBLsBrzFq10eg2Rrj0mek3/iXz9Td4ifP1VdhOeg2M2VNV5r9F4XPY5x2XBL3dnPb/84F9SudnId54pVxGTj/AOioiYY7cq+0bj/Urc4olhHjetC2naWtOijUrebFEDHtct9qOtOxda7X4kcXUin6Ms8ybYKhV/S03Qo+tEW1saRTUecPtfHg40Wd1dnbKBN0HklWy4TZsruizXklz76X0Rn6P9GwPd/7Fuu2Cgbk9uiKGeHNu/MdCXKGmqbfM1OA19T+VDVdg3At3MPv5KEfxvl7IumXijVCT51vR+Ec2+GthA3pETWczh6k8uODVw0Dffmc9p0OmeZIzDXv0zmHDaQ5Mv+gs26juPcbfrYOPo4t++c4QLefQ+IYXMeK7x3IX+R4qYrdb7ufSGzToDXRAB4AA+GFBOCHpycAwqIaeGAflifvev35q0q++rtgPjiESF5jsgbUb4I5rqWrB9gpyjjdf41Sl2QdniQstNv7viCTSeM7ql3H/3wZZZrr2Cw8dIOduKDwnGQRyCfU0klBXxhjhxqSGTPxEpVCV9SDHLhn3Tom7XQM2cDSC/V+vB3gXiwE5x1d9xuN3ssBEkPjoMkc5A7MdgYx8BGuR6GuuhBeIPyIwtqse5DHnSJavCRHIb0gjE4/U07b4N8m5rHSIoT95+om1R7ZSxF4xiF709RN6naq3TwONx/pI1YfAD3LgAP4MFeKXwBvi3Qgb34H/vCDHC+EgvmH9Vbz8Dq94NXdO37xPg5fU/+vfg9+1rNe+PW8v1F+p+hvMEMbK7PvPdCV3rdjF+JadWPxre5XsG/ur9X53/FnLxLTr5TPtIL8YlH8vzE/szAC2ZAUnQD4sAm6cr/7N+HIF608Tvtw89KoOCeWr1/LxHb4pntShufX0MhSf7ZvY7sTVKJkCpFkC488hLOHiN6SWMdZJC5oZJQlWdlhZl9PnT+rXw6nYIXL7wM7v0MRlJxlVRy9z7nKKBnv4iThDgC/SjcwfQeS++6hPauJZ5BWuCllyT37vcTlnPv/FwL/tysE0khx3WnfEnEI8BzkA/gvwZJa6ZVvaSQ1kGPQO4p60P7YZzltwXnwhXQMRazuzu+vc8BL/T4FwYklWv0bF3vuYth610HDGIh9ELds+eb6wpgKHqYFUiMswt5LOkiaWA5P30w1g/y/jn7fEXQWz/0Qxz3nX/++cd+p5D/GYJXCbHg7HMse52d28Tn8wwpkBRS7asfxovf+cPvrorH9IAPmsu4hVjwxzH/+9//3HvNLykk0BU7sWfXUFj2edNQN2mx+xyQgzkmn6TgPw8dwyZ5rshhStygLoS1XmItYTudeLE59NK5D+vZBS/3gHAD6K/A81nmaDg3nXshTW8ZnnX1zN/Z5GU8kiizCslz4xfdZ/dHTMU5+uG8E9h77nr3KdVcJW+nSB2+vX3wPTBDJEkQ8jx4fbAGbk6YcWt0mrD1OmqpfpNRlzSert43zvPviB78cv9dnD3ZLEwAX1xriqtj5oReGVcVZMQIBfB3YzOw91guDnSZuGi/Oyf5hvPrtx+A/wqJ8S2NCH1iye4lMFx08sXVenCB8W9YAfjWFpE5ofH+G/MD3r/TxQ7n52bJadGHMYMMGK4L8aWq1af9BtpzA+ffVPr334D3DeQ62muKv1Ttxr9Y9L3HXqyahMXJ3g83dSgfrNyP+qHvdEQGKX8FpX5Pr7N5lBRlfmdN9XzYec54CSypWPny0vuLBCiKowfmA8z8qQtm6m1xfit2b93pNI2hltEbxQAFRbgcRvtF5RuMC+ALrMfn7DF33SmkOg9WX++tDb7FtfchDbXBIecHnaSNsT2Y++7w4RyUvxT3erw7z5sFdr7PANqS5B+4v+LEf3pa3G/kddYZwvyDcQZ8Xfqbny9Qa1re4rffOddzfPtB/WUDWF9z7Zn7ywZ953DauVrj70z90rC215cW+kn+VjPgBzUxx/UnDavjzrYnYeRZw8Txi4S13lr9vLXWlvzcBznvlfDvhq2+b+s1M23RWzLmrEFviUtf4uZI2w/978xAux7XR937GRtID3iQ8t9AeWZ8ZBxzv1PXRfl/afqZQ+ffbnFg4zc8aF0lrsdWc5wnVwsiJYVUgfwsSDWnVGmblx4ktaqRl5b1o4MZ4k289+6d37ygxsm/hQGfwjzT5SVwle0+7FL1RZQUkmAn6P3Mqx+eI0BbtI5nP1/A1urg1cl5O9gR+FGqUo36LQbftPfuSZrmTNucnv3sib8oBsTN7ehAq++H8bY6ePSZD9q7jx6DITEOheCNdpfQtpopX/KQy3XPvnf8+fePr5HfwUt7ztvU+1rSylx0Y11/N3Nu6lxHL2skhYa8p+6Xl5HsqOCf334PwctPqZ4DrvGz+2eOx3mxnPXQOXhxV0fGCEmRG3G9+005KXk69yJ1fjF4jg+vubSlf++6qYPiS6+//UxaqvOAvgU+AF0/1O2dB6ADEs+Zfvs506+QVMDzanJr6KcfYtO/0i74T21Tn+vw7GfCvc9xNFt36qI7nUKq85mmftZD6ltaffpQiaWvaj27F4AkH8rLX1N4YPYpu1TntHe9NmHv3pGhjPv0q84buoppF/R/Ov0K1hAx+KCDAnmdQMF0ltB8FugZLNXrrRxhpp0QeEBsg94P5CZgYQB8hwm0iy8+cnuiIQVNlH174LhCB76+oGmKheM5WUboFCGfEE94Z4Q8pQX2l+EcvsJc1+MgL7COhQtiabNr9qqzQvZX31HVCMsXxKFN9ppCvZynhV3cm6htyvitaXaZX4LVi/uSb6tbDLpd6bkp8zuPZO4H3fVYfDp8w+uNwaUQ+bx1cbJRoU5VZwqfKEoOqvbec4UIBfD4QsuNwvHwFTWm8hyRE8h3gPO1hauUg2IoW+Ym59AUmXEkytpnjFs1bJOcsMVQprm6YpEfatroeffuWtQewqeE/IMGnyVknuLW+BfZB0nR/mNV3a0vTFL3leuqz/sHDo0ecYT7LnOVirmcelPJ1/JQB96q632I7/98ROaVFGV8eHvO4blee69jeZ317q13r+R0hQDFZv/OEv6J3r45PptfttMLCPdOzbO/RAL4onPvPWOln+zCvuGhFlgvIdho3seyq4xHIe6/oYgrRN2IMfpS51x1Tz7KP8RKStcp1Afq8QXlPIzXKk83Jw3Op7HxrZqqK/NiRVKzZU9Z6oqcB0khqYjFB77NDd+ieDaH1tbyExdfuV5Xo8o1JI110UtTmV4Atgns58CJalNoe1rgqQE2c2wYJVVrUkvzfJIizzFUkr28m0rycCqsqfvQJ3l24bXfG+UaN4UHKef1ukZdORSXNSFZY0Ru3CCUwjWVFJK8+Gzzd4L+w+caDL1Y+9ju+1KAzOK8ZWy3yvO4jN+jXPIgPEYAD+DBWt41/ViPa7mFDaPoWp7LaGHzV+yspS1kT9XHy8DjZs2mvlKPh7laRPX4rsc6bq95xr2A9x0Xi+3SXe/7cz98xl34ZlzDPckfQj7JjrXcG+MavaS6iZM/+wr8uaQFhEsV3JS1cc6l16gmrM8Z/zW1ck8pvAtCy9h8oZf7n3VrdJLsBiGvbZeo9R074V1z7MO8zbfvjuPeOYfnOQ7Bk6cdlHlynTV6e9OTCNbYFsracPll6t5znkfq9PibXHb7XYRP5XzZxRZWm6FlMHFoFLCg2EemSOWAChThjoNjmdI7Im8L4RrYwlq2o/2t5N5ac71j0s6649aw1saj+t6LYwnR3quXfHxT8d07el+XU5yta+A8JddSDutq/1wwiSmd5nbFq3pzXVN715datYN69EmtzOyIfhk8eAUZAA9S3qP4PoLMP8+xpp/77cqsxQ2wNpeQ9Zdo6796fktNfxXwZxbL5IL5+V6R9+L37GXtuPjSALgxJQZ7jmMQI5wftGNt+fTLuFtpxifdi0+/pJ0/dwEvobjfcJ9pgY6cEuu+RklTXvJz5jJPfXR+sYEX6wlKrvPHOc5+PgRFHlEcIiSNoBaIYSu8oth9jAgLhsv5/hLeqix1ISNiWU590jYePvVrFJ9l1HUXw0a/iXAv8DFs8D0LeJDD9vDWk3ig8MCi9zoWzAkry64yVrN2cQdm6i4pZJu6ek4kVUNAFRqeQ0md9VWuuZ0FxlrOuYnnd35fjKKjP3D2i6306z0ugJyQlKwDFYquPsvPZ9e+dhwWrAtqSvYZ0LsX8vd2gLJmHO08UZDXEHEgZXxEnfDm9mWe2N6fP4kqe626I/hE72sVkAsKsGWOwpd5C1/STh4RkqJudb7DY5LHJ9eVeXKAwN3oRv+YbHYtLuoUZz+Lk7piZ/xA5DPgo9n68vl79nk5Fy3XXecakqJnPJ5HYrpQnPljHp8z9KWY++nHeemLf0liX6jksXnnpWf+54/RJ3rn7rpTyL3yDoHzCKgVrl3o6GxmqEftjt9jluHpAQp6n297jnt3Ovml7584e05612MtEMYYkdORMBBlIlXG0ruHlOUgkP5Ju84D9I5M7+TsSyI0EckzRnDyeLGknhq9++rLPLqI9zCqfA5JF/j8qQF+wB7FJ5qtdw8gVcXHQup6xmY5FHGe+Rabe8CMf4XPL30OvlXHuhkccW4gn9Mi2kw+h8WF2sI8h4sPkIY5x9Fm9rPPGRRICs55dzpFu/Ueh5xDnhfmIoE+vEmdj4G10Lc5yJ3MYdXV3nvSWVgf/gD88AU4d5jnuMgXLiL5GLfUQFFCE8hTVIs8mZ0/AKAgouqj2VIDRQ0F8C3QbcILZ25v46/5ubfc3Roiei80OQkwGXakLQxuA/GpMbflnza7PWHvTH29lQAAEABJREFUKTig8L4obk+bPbX09iwZ0XlNJF/pPG8rJ189v/KYnSSd97Kmn/vdK2/l733jO3/8id4fttGs04yBzuuK88DamBtStq34pDyjveugggL4Z0Fa6nie3Re8VUue6BJ2GXd0rD9QeYVsBcF4jMJb92k789x10f36HSej1LUuxs4U6vyhJEW79eULgD/wsdmAj7pTJKKJn/MZC41hgweD+DgpY7hOI/fbnU7RnX5F537To7c/SHmL4pdIP2k6P6mHShfbPA77vahj+RX6dYpoasRfuG2tDUkevuqozVfmvqOkOPtLGtFDRtiAB0U4dMA7cShgxanmkL+AFpROVly/jbqOKcpYrnlZX7HmcY++ZuR4HR1vvMm9JcyOe+q26Oj8VsxWx9jeqtkHm2E84JJG4+pOLqxpkfoLba3XfLzlJneVMPspe9bbo69oZq/m3P6KHp6bc95xleXVuoawLYZNpoko+pSSxhdvx/pIL2jbMHKi1cfiWNNzicaLtqVa9+he1N4kbdsXhrmM7tU4VrP1mvOXDlvLRfsKbl6plZPfqps+0NYPeQ+t/9/F7418y740E0v+E79RWPJM3ei0waTvEiVsSZ867GtIn0r9czn4LZvehbeyWmPzHhhvsO31eaTFs8f7779/4pd/f5MPmXmA58E+NIEeO3n5q76zXxL3hicRlUl9YVGEclBInTndBbfmnDw3roi4L89yXCxsbf4F86R+tZ/93FAiDhl6DcaBdQuSQmWu0ktmrlF9VOYlAjtzU5/jhbfez98uuJwPdLzLOP36Za/pXsfQhVTzVSs1+uA5H/2f3JsCXfioCB8rIv7999+Cpfydc7be27xcT2NmhTcXhyasGe3hsaZ+idI7wEYccwClz7Of/QE5W6LzexaXazRY6vz2NiQkRXfqfM38Kn/9KynYevcD4EdYF45ljtHN7annuuIviTk/ktxDFIS3P//7N/78739u5Fx0sm6KVoqQFJ2fEZ78fPCP32ExTuqC0ovfafV+zu0zHkT+42emf/78G/zFMH/ZGe4ZfSLcP3wnIqLEIIMYfEvuqBt6iWOEpGBM/9J/ePNS7Z2v3lu8nnwewrLi8k/KVlsbBb3r9FawnqBn33fa+YqVDX/JdRyLizwG+vntuVkaj+xUYgqdjvfkPAn87FL23s/aQBF86N3r2fcF5pK1xnisHnfpEo1v2P+iGd0WmZ5a9m+NvccGUkcuxfU/+ICwDTgsWHfhrerNeO+d/+z+E8g9zrbl3nke6fvkschKYBJCD2N0xo27Vwcr48aou93dfAAGB+CBE6pTcJF3Jz+YjrCbRphBcQGxDaTqG2vbuQst2Bj9gvpmFXnA8cDuuOvouTSC0XjFSPLNvdaRbouN3Bx39uKcL8Y0P526XtaCUrvU4FwXJkKqNxfsCUlFH7NNXlNgpr4Wm/y9L3hiADyAB9eBaMThMbB4wGNZ6hx4LszEImK2pe9Mfa8oyWXr+Qnm1LIV4bteRZNY6kJS0ch8hHnkFuRoETtbxrYx8INe3SlUas3yMPd+WTLTHhbJCcLrbQvFJ7MO64zbb1+uMX/ZcG/FBxs92zdtUGwgsBlKf/ORGGJMvJeB+VR8FATFrM1dGZ+Kg5Reen9gxfBlgrAiwyygt9/ZX4B6n4sCyxO3pveJPgXbz44BJd550vRU6joBVpL2HjP1l8zoE9glOZVgb4Y0xA3jlLSY6+bEBJDT6/TsH6FeFGhGSLVOjiOpVPWjIzlajIYZ4zg3PlOui9KszrrrIYtU80mVZpCkwub4yjwwnqK9HOrVM79qLvaRw9Hrk3yjDsY/CgLAfwKonwjfQ9p7kXzOH26BnIBcLdCBhwvsJMia1AJ7Mj4g/XbSf3dz77ECzvUIdeGPl4J3Gx+XzRy39TiPRr4tw9t7/4VDevs532uQzwqw5/fN7Sy9xOZQ7CRj0+edjfQOntxjTenvGvy2AE/O/5NumAFP9FesP5ctv6iSDt18M+L1+VDHxCceSnR/8METcPY9G3T+/t8CHbi7Adf/ivV3d79/W6Dnv1yIrxrXgfxeWsFvL1qQuB7grsG6Q1teFDkoY9C1QJ+Yr02p5m/9I+pzN2IkhXQBuhZStaELb1KVeYklVV665MMP2PWhXVKJJxeQqowSGcCD8/B7Gh1AJynO/o0DD9AnkFugl2r+nh9Ag1FSOU+9515SmSd4MLgUnaQiou8dD4rCB3h1sp+fDdCn4aRYjMuOT+86F03l+I3WO+c5nycN60vimWhXnDjnZ/sMpuh4dumavfOdTp1l17eMswL5FJJ/69keB7bO48MfpPupOxWWGoXxofbIX0HW55NWlf3sOj39DSjK4ZD6zN25X8n9GoPLIsm4rCnVmL7U6uNEnq7ODwl4Kdl7PQDk3r0U2ujOPje94+kF4MvY8aOvfohBZkyS4p//83/i9z//oPJpPYc8rwBfUAzDobMtQhEFEeSUFFIXKjDfVQSbTygv8Llf8VfDktCOID899u65d2/0NBoHpi82Jxrks/0khQS6ouWl63nwOw92DG1ulf66kCk2cC4xnO/e19oHqkB3+nUK/nPNvXOhJKYFOoDvh9f12X7Y0RGDDtoCe4vO/bc4u5cW5ALqFAW69C7J68Pr9zItwbnorA9vbR2L5byWXrw+OBegyO67zNGwhkp9v/yWRFhB+hXBB3xMSk7oGohjDUcozs4fw0Y9KfNXiu9gLgT5TK9FWj50y+o97XlwYOYSg+oJJDOu0baEpJAqWv1j/DnkBPJiEmfZfPZiNooxbtsyHloiS4HCHTycD/qlWxaApu5ZlFGso15A2J9VbzlP7/PDS6Lu5IvYLpKi3lzjgY2+j0HdPXNLTOKBNh8KbcZXfoU0clnvKT9U5KHg8uyDaZplkbqQEYExEc/fvLZ6PpT+/AnWGDfcaZGsDZ1aXi1RUWX800oq8zLVHZfynM/pfobeH4B7XvQG0q/rTiH3K385A6n3J6K/IfeBrvv1KxLI6dP7Q43/7ErPC2Lz6NFBATz20+/fAboTtYTpqWDcpYemjyMFiJv7Sfv9Sfs+87xPk309SEN98/0M8zppn+u3ZGI4b5w/+C3fp9s8nrL2dhJLwxzgZ54+Cyz3RtlxSRTFwsH2rvO9rDEx7jL+pfV0sL8m3RK7qav9c0xsum8b+bIKWq+Uk7a2v4U/dJ5yfvfoV0yKF2bM8RV9TGvmTE21t0iZYU5vyfH+vu2Ze/9uVzr8KwaxMra/VJ1XVRnegfO375IZl2ip8lcdcpRxde9lpuItNzoDb9ncTlP0ndhxfYo5z2+hLrz2+/ZSrHhaXKJWv3Dv/QxgHf555tp0ZXLH7sFfrfE70jwYkl08mObu8KwPvTvJQ4GcwTUcSbwWi5546Bqw//3g3IK9kXbN78j0Lb8p+S0xKE5dN3ARUn0qfWR2JRX/uNpkTcLsDTu98ZdzZz97ATeEvsxVfpbUJu/9TEryPHkOGWVr2+J7+1f7LVE1Yvt4OVu11Sr3Q5/EMgYAP4c6j8W/m/mXAPiLxbOfTdIhwLdmgzNQDsh80K47Rded7FB3XE6eI/5SvDOll3wxVT3qcUmHhR7+/fNv/OIvNb0+qSGR1Z8RwzzyF6DZLzEtiE+0+uTJlzy09Odxw4N+qAEPpFo7eUnx598/8cfPcMl19vxJF5/q14XUxcnPGn//8xtVSCoowuwgaaLpff7aOcV49nXBuEE/6zGCeIV0ChnIcn3QOxcIb5LPt2N54ctL1H/8cvmXe5Rka93TF0ndRV9k1XGRFxlIF5/eudG1kKpds1xhteTD4Ny7T87bIE6IlH7+BuEa9H/qGGs38dsTpC5k7Plh50UxaxQgA3rs+w+f/3+D9Vd0Pv/o4VtoGC/1ALak3TgetBGMDvCsUOoiwufJeaPZiJGs9/gb9cjSA/dP1mVet0lHp4GRa5z9MhnfE8+xu1K9WPuhroTO9SyTuxh9IGfYxndNeGD1ZGcEE8W+QDGn6jPU/H7Q7R6UMbyMytfRYOBGyor6j42xCCqWkcv2FhgM2jZ4/zWFnJmXrYrAEMPmk1lqW+2wUnKwVJLKpFU7OY7tWJtuUIvre+nBRcM9kWDd0xb8Ehbv2CWFpAORdL4A3xw84QdzHCiz4SKp1vG5MXPxnMm9Zan6SpVy8ZRWQ45LmC17jstzzryPSD3UjuQ6dSGj5utDXqMgZXs9Z++dpoXFh3bWldGXSZiP07LnjJvcQzW2goex5DxJPgdG77pcZ9IgT3JYN56vieF+wfXKOId6kdQZpc7HukuuzfWXqOrHj75pxwb6cn6GMl5bxdciay77wyeBrkXQN5iPM2Uo+cpYh5Piu5skh3YGVPbAZtLsWbN3jt59gsZ8F9v7yxMowc5bzg20KHxwX71liZ4i1HWBP1+63KwVCvFBKfk25J7tGy/aVOasJqePyk2P6dMP8yMp6LV3X5JCqkBuIVW9dKHTzJ8kub6bjGCNNiX7YTxJG1Nh0cP0Hif0CCSP1ecTX0mQTwN9giMFWW/4JS0843TL5fZghVeer6IosFiZRtl7PiV5ahU+2N6bKDqPX1Lhg5zhzZTeQNFZtnZx760dIae1vLgXJ4XC1ziQqe8v1Oj9edcP53cjQyxu5PXYevcIRh+PiXWPDJ3YUL4K7qWsXY8twJ6MD0i/1b5kywx8bA4oNclhr8Xdn73l+2XSslKYvMRi1IPK63B5rID12AIduI74Wk3ODjQ7gQcpr1O8WuA5l9F9B8zWnq/kmCC+wXY9htX75zcYzX++RZ/O1fPnyyxvddBjc+WgL7ovXvU3b+XK4TmKtsxzMv43s7DGtvAVs1KuDa4RFz92nluv5B38CXvvydvCJ7RwqMTZ3zO3wPfMAr6LNSg6xx4qsuTk0+EpmnyFQy63qwP+Sy7P17HY5hiqWH3VPANAj4vHF+OCtXLkMRpWbcbv2Z3iU/cyHldMavape+ZNOiSXFJL8s62fQKr6wc0/F/qCUfZabb+PB3mtc5R/xii6/N4u/0IzznbgFAm9c8fiZsdIVAdJIa33J03tkkqg1BXKIa8lqKSQLsD+2ej925WXJtTtfY3LcwJFli69SUI1Qe9YcDp10XVdGUtPDvtKl3mSVGyT4EGQsBHbDRoTzp/z9H6+5TPmWB8t81vY3OBgMtulLgSii1N3iv/zu/6VaXjrh17Nll0eZ3R+HmaJcvW+6B+klr08QqbUL2hiz8NL1d799NYT13kMdi9rMnXo0bXovSaRedFKfqlDDPTwZQ47haSibw+Sil5SUcuxnXnmpB96qbSP3n311uV5jVDASwo5TlIsbtb/45enJdZzr07By17QdafI7ew54CVb7zqpgyITszT2as/e6jzTS+85IT91peW+ukZPDZD5oBEKXqxL8thdwyewvOj0y0DmB/Sej979SnXOJYUGPrxhA2ZDUkTAebUR5x57aIHvHs7TG3hI1VdDLuki49M7hrnHl3FUa4Skgpwrqad2zCMAABAASURBVMr03Tt3ixi21Mm1APkSg0sdv2v2BZdee+ekFr2cff6QM4Zc8FwHp/Li3NcF8WXc59BQj3nEDxAPyAkFF55MeFX0zuPhhaTgX6DAr9Tx9adO1WnjKCm6Xz5vdlVXaZgviOlG5dOpCwmHCGqnh6KzIkL+B33v9UHfvZ/hyXnphd5sxqkiLpujL8JhTufBldYG9guIXHMVfBpORn3xvHAx85Bl0Bcaa5uWDahbLHtZe8jJfuNOQG8JCsxe7ejnuHJ6WNFzERlbiST62PJ4nk1qapmXGnmzDH4t1pyZd3Bt52Lj3y4B19ZP1nBOVsbOOfvkbg6V25z9NI6ZUtHS0fgyhhsoCN8RrhFfsvX+4Pv49984+0MPPLuJPj6CGjF+kC2v/6fUZc2CG5JJrIEI+QMuhk2quvwLykF9N+n9ZRHsJaAHsOeX9t7XqVR7TV3Ss8+nVG34gbS9A5Vqb2HadacAUvfU1iSFpKfmzGTMZ4vU30TdW57v8i8a8C8beB1Kl565WhJtbjxaFFsTN8oLOkmH54WvPgUl4dpBNrSw2O7FxCha5QO81z3Z+Kzsfp0Oj+WBii8MLZPj/HvULjfs82w3hP6nXFnbjw2YlThkKJPeyIP6vUlp2i3uUbu0+1vx671zfhNv1fJPM8dmoD21Q0SrSn4wfRuSfSd9WeMUWEiOusWCy0tVbW34lxZ7IDm9HcEDJR4KzXsb9KFEP8GHZ2BpPRwOXnBcype6BfdIW0uX/J6nayvN+SNV5jGtfCT+/XzaEcA/u8OS079zoAXj85PjlXhYL2lxvchpgMkdO5Fz3JHGIZJCqrD4drv8TEKee0nurQ+eU5gZd1768BxgVCwwHx8f8fHxx8/BLr8NtmKwgYVUo4puQOe+oBjMmlxqWJjsPBNKBTHUgILUzymfKwls5OD/H/vx7x+/LPJ8qIt5vKSQhPsEvZ819l7TE2UjSPUF5e9//in/j+He/mlmnOGU/3/23kXBbR3n1sSiXEn/58z7P+nM371TZXHWB4oyJcsu1yWX3bsULQHEjSBIybIUJ5IPXbijIpcFXSUpJGVTUvJKm4W3RkZ1Xrx4Znzw2FicO+3qZ3i81AUImXfWwszcvrwEzyKQA4mIcBGSjBJ9w6fzeyppFVWPnV/9np6e7K9o53Ixz8vHOe2QJXNwqB4Pv/bll75ZO9vI487VkYcIYn97+hagvSBusaVLHnY73ImFQlKUqeRfKCh+jhe7DVm3RbVvI+ugtrzg7e3RD5l0nRfjpPazn3fCY3cPkkLSPZNDvTQFteSfz5YUkq5iSCXa+K51o7G01asoJKWJpPynrqlF9RpIoQ99nUHdtH2BJMW/+iUyL6+pxeiXRstB6n00X8RlmoKcn/xi+/zyHLwLKFYU5+Tg5i67hObS3nP3tXvr3l5//YuABAH850NSSMoLcfUJIrW2BXkxe5jaz4FihWOlb9zadEvxcTknc8dr0dLuJ+byWv+DnvrPXuAAHgzqz2Vz3A+E7PPa53NsL+7SZf2QM5BPFrCY3CHUHlyb4F9UAqCVY/b1BQ+QvwuvjX/Ue+z9IjP2xTjBOF+0QbeTPLZ76IY/i/a+PQbOR0ku4WW+bnbbx7/44ZuwvwPEinhl6/ZHcewqve8SaddP2Tf9+wPDi81xW42kTkvIeYLq89MGbWc9LuNCDrJGlsF3NON2TJnvVShvOH6THh/lPtFIgtxFxh1yo50OziXpo4fFXqWsHvCSc7BOMrUGmcm79uobx+pYDbNLltV4WyxcwM6rugaSQlLTmFb3JbU1j1CCp19Q39c/gT4Z5Jkhna8HkKwks+0mtHpsHXrD2shAv+jAdZL5HburHg+yBLwx6jd813ncnpgIr5Wkg5HMd5g93lkb4Fh7LaU/cK05ljg2ORwrL9Icu8fUqaSQLrhYvoHzdUdqMcJ8wteuYtnEFw7zKSt6Q9B3mtIHoE8AD+ABPIAfgQy8pVvbS8r6vcXtd9pWjxmI3AcgA5+Q2x8YQh/PyedXgI9H+oowVsA1zR8iLXRUffF/kwp47vLcgN5KGR24pf8ny/8OdSFH8E+ep4+M3bXjOveREF++H69AzoHn4lak4vs5MPseeYSkj93n0Se41fGX/NdUgDkAn9Bb/w4FzXBvjIsfL6mg6T8ckPcm67Dz76bkZtAXkNp6lhpFNkLayqXWlrZ09IF/d36LY48htX56G7XUZNKWdh22UntOJDUbdNXf2Ws+q6ghCZG/wvOsZXa7JBBq8K0+/3lR0+Q8n7k8l0FXMx4xLnJsD8HbWSskBX+qv4O5udklawx0Ev3NMbuP2S/NJOvsyT2Wlhxxrs4RyjXNowgwTSe/BHuK7/l/1D55nDW4ninQFsdsNcCXWCC8zY5V3V81ddN+M2QDXkKpODdLsZtOk7mwbasBMsm5yn0ZZeDpB9TsY7ZPA/1Kyjjok1kOtMtELOttQ3+9LTmPjLX0TU0t+/79W9AvIaZpcj81f7FJW0V+CfwcvBwnNi9UeT4B0D8KfFc45jgmYrQ2ec3uf86aM84mny1DZzjnv/7zV/z48cM2s1FxT2AvMcaa+fOrU168thgXuzT2AblJSNSrgTaonlMQjlcMxqvFDj2oWcvZuTUgA81OISnrWjwfpUxBDEA8oCXeVKbU9Xaj9i+GY0jQsvbDmBgrNLw1+xJyvN4PL01pc00kTzmWTUO6xEEOkJ+8Ljlv4EdIGpsh+4ON0I0ugwKLcueFb48LJdrsOTyf55wjxiEp5PxGP5xpl2kKyfpEQXyI6vkaFdVzQ3/PP56jur8yFa+V7fkp3Y43xnrMavT4Q3iWfEdLqbegSKAdtC/o0tvUJ1osUHCdTVwivJ9zOEeODeLuNnrcNXyD8vbIL6PF5g0hr0zxfw1XTm8XcHKA7gkPevsGrdwEGG28N4w2s8Q83LKLkE/y6pORvwHEjQJ8/KKNKofu53crlfpardCDXQD8wE58szn7oiXdz7HaprovgP3NYBsFo38NnmXH3teoMv/ubxPuFzYqOb2hP+yrP1wkeShKT+n6Ej77JjHxwt9g3H4wpNNwqFfjJ65BSQe7ka3OG4wy+HoVC2mr/ZGuOk5a3PBLnQ/V8zRC5XrMXQYFdvvQLikkOQaFoIbQI9jkYGdsYK+q+7EObYn+moc8r6C1Xj/u49IGr3u+YkF+wGbV81UXPjq1nJ1cAfxryBj4g9eMP1EvKfhnWso0BVvmAWOwZoDZV3fJ80TuYGdtTeyxM9k2D2JsDa5brMKLlNYAvv35bkWmcmxyudiO3OBje5+lVnaZ2c/a/Znou9OMJg3ZDPJUfuqhj+M1+qmdfgX7pApUr8c91vXpdb3y7+qPNdjxrgCf4PTaunxU/wmp/PQQtzoYx3ix6TMz0ov2iBvj7Pkj+0dk+zi32o/E+hk2t/LZy39G3/djjvPW+a0HOXI/1UF7a/F7W+Szx3FGx+M7tn1U2mNCH/X5svuzKrBfPb09Zsn8dozyL/7XVaDXH/qeXvu87ul7Yn2+z5jV50f/b4jIvIOfNRa+X8rPBd8SX7pkJF34t8T4GbaMBfTY8KC3fwe91b+kKKV9xw9vdXluUf192M3gC7p0/Qwplq3avuslvwewH890eXYgbeekWre4PUjwb+DYfzw0Olf3T3+AX3zyTLku/UgKSat5te3s530IoLOf+QGez1TLzy/P+f+g8itIXlhJF198wL5WKbPd5Bo+nZ6CF6Pa1Yt+weiLX4e07Qfb2WOAjuj2naKDH/sbeXLqcZqdQrvcJMuW8+75+SVe+MWvwa9B8QFa9IFttDkmLi8eX84vfjHcUJ0zdcWn2Ja2dFk7I5825aKj/Qgk52uUqeQvSan5Pm54Q1Y938BNTzHX+AhJcWvDlvxZS6B6PJKieG558Z3rwuOtS1x+9Y5deJv93NUk+2ENosMOmYr8WKeG/Kc6JjUD1I86VsejX2SANn5AKkH/UDDqqmNhA6pjAPjinKG8HOdX0pJ7NpBJ8LfrTh9pV2xnVD97Im4d+uo22B1h1FcMxCFCUhQjvJVpCtYY+QH4Mk1Bf1bnXocxISjTFCqCDXTJ7A5FCs5dMMYKu01PU1pT87CdZGFKHjvcrtpNf4bvTvKfgTa9abco3kXcB5MD/DAoDEmMz9Gso03mwPKQxRtqQQGW951YKzIiUSLkIHdBHNnMkCI3p7B5DuV2yl85rD6jnX2R38Joeptf8rptcKBxx64AlTjGtYskL/aSiFb0iEMay3bpg8U9YjHwovejPs8LC3sDZICT9Q72cW61pVaj2ScgaGmTX/cYqW35W1qoF7TcbIPczq1dQ15nwJrcJ19Yjz7UU3nvUK0c4WbuXZaN4eAUnUbWD2mm5fms1GwBcjDmIykkecoVLoVBBz4H+vOYTh0jAAEA/AL6CIcY4Vmk9+gybIAsSEo3RvWHCoi+rTHpOGL2TUu1DecDtJKkY1zMm12KMKLXerbawc1HB34AjWn1GjJrte3o043qfkyajJqMWGxaONfK7ZpofyOqEnNAxvGhy83e371uMMC+086PbWQdyGfXB9rRdZ0ilwRJSJ7b5CI08OGtMp5el962TFJIiji7ViEvA8/uMtawHD+bW+65wMRQlPwvgVLndnVtQYTjuI+cKlNkIMxT2+Tj9tb1xAVYIgPwj0LF+Q3ofsQZgRxb6AWM/+zx7uHxdyOPmfEA4q1i1wGZwv0vNq0W9l3a6IEtvBa9L7VBVpe6V8/LEcIbchPnR54NtB8BvvcwxsCO9kg7jxzIa6xBIfW103JKW2SuSfI4vALsQDeDB/s2snvAHv3sLwJgnCNJqBOSMu9s+IDPEay63vt8jpojGXr5AEw8cRzDHXvy7eC5jr6NfJeZuqJeHrYlBguqw1JXPS0CnU0sctwmWnk3EXq4MSLH6vVXF6TZWw7ka9+3uHzIlr7APojPmwB9wEN9GPdqji9YBQuD7BEs5ivhug4mn83GKt8zfGCPCCZrxN7h57b7fHfae+vtW7TbfTrt87Wnnk/WN5V6e597L7f7HNwIdmvceZ54rd/Ue+3c1XltVqOtxVsn6T35jYT/VmLGd5Bwn5Ob1D64GjV8P8Z/WbGHa0t9786B58iRbuwO7rWWNzX7NUj7hteVeD8Gf+w75XgczoM89/D48vp2i672zuhen/v89u17vge6fTrheDKcxbJ7PGNd08Eyn0txhMXrp5F1DM4ha2YB99graFt3lBuy9LH+pyX4wcA9v8+mjB28FveD6ef3hHt9fDT+K/55DfEavUW13u/6837gw981AEsfhD9qelcal4t52u8DQffovXyMyknfQ48+ew38TOz7uWo/WL/ud4vqRpz++THquXzxqQNcphixzvMu3lW/fdquFFtBdX3fD1+7tuFaa0z4Ft8sj4+3fN4jP+5hlUoK6YJVsTCv1SY8D0C+JweLmz9q6gbYjOjz3mnX7dtdTlyp5QlPXkm5dgXy3fXBsjB8aQkg1840nkEBAAAQAElEQVRPVn274btbT5unPcL6Dqn508YWnzljx6tbi9XMJHJRhPdEtI18RzRpRJfdand5p5JCuqD7f5SO8eGJ1yn8LUjUs8bsz/NuIwnXzBNGkvlWX0mIEpJ9h+JVF726neAZhsH8V1PxfMegHd5q2jKRNGKJP0XflPNJm/7cj2MQB38RJ9qWL+O8hiXsmiyPNIEb/Z9BViiKP3fktZ79e33MfoY3+Zl0d5cUbK6Iu3J+NAyu4SbeFdPELwpr8DKPl3cg4y1jgo9lgwfFcWePQVK+MC7TFJKM4jXU+sGuLvWbz3P+H769TbgtP6cfMmKjB+RZnQf+1eNDRhsKJEHcrxrc38m5TKXE7JfjHnRkPGoaxWP1CzrbeKUvfss6KPY3sA+fm63GtmIobjuFoH/6Bunsg7T4L3TUWR2yvKw5NlvkHU4rGOPadkc9Rqfoegx4QFwA31E9ro7iOS3TFJLH5Ryq4xbXRIW2ukvTW4ZAktslSpmiTMW8EJuWpBxmx3FVLFMCGbGhUpMV+0vNBx1ADwXwoC75Fvt1vsnnuKzB6vrMwVprOirmDJxHNZCNqF6TlXXiOWMet7hY4jviornmGEuZTlGmKZUqjLME/pyvgGeMFjgx7+6/Oo9wqtU8tKMuctrVOtD4Oap11TJJMRmyf7CZ0mc5kcMpgv6NkPtyDdPEvsS5hWLj4pgF47fDPaUTFGTj0w5E9CXR8TjbeLkDXtyGInMFcmTm9SNClldPRv3mCuCNPm5s1rMYXIB4GLFu9k4vBJ3vFNktdBvoaEP7NYz21/zofa39OZKxz1t86/ktx1uRbsmJXb3gATyAB/D30C5cXi4+wbZ2+96aVp51EKYXxGbjpByxUf7kRpEvQB6LiqKP7XaXsqrB5XMR3NyMq+mQ1oOLKvJHQBTsuHAl7wsOtAPdCKn4A9kXNT4wrGh27RgBjavtKr8c0N5MUQd59Zi4GeACure8btOvQs5NavTa5tdJJn/wtL+Jde8a1/KpHjMfRgC+SftRyVzktDtQNb7pG4/UhUzCoeki5NqwiGjzq8Pwtno4B/jUDXJkxJJvQvLD0rrKh5bpfsd3L/tom77APg4ysJe/pc3YxLkI7JhtqNc18yd/cMu8RS5bDfTwoo5LvaQmTRnKV1C9pi+oLq0/G+1THc/EbWQNtB8F/qDbdx5a3WeXSwpJvXmb9nw813Xhbxt/rkZScM6XaQonG2xjDtID+eNk4AfM5o4nyMbugBzsxNkcY6Tg6ECdOo70g4x+OgbxfZbYi0X37XQRv5/4HPAH0rW/5dW4VvwXSDyu+fkl6ss58jrgIfV6Nqo4+hOWbhFf264CchuYvLFaeHUceaNDfhtYvAW3I31pblfg0QrfjnDRfGasS9THuUf7f83u8R63lq/F/Ty9fDbK36tBmO+g3RF/2DbmnDk6P92BVYf7PR90h047IXZgFNMeMeo+gx9jP8K/p8+P+DySEzYf6eNX+5JvB313/u1UPssawtwW8aGtRX39+KFOPslZjvMobHq4P+o/2h0GGoSjbecH9W9kezb3KV8Jjr+b3PeLq7X4iH381I0M+A4yft+QFJKyX46fgQw2HFr9bkdWXP/hOR6PttGE9XsgHxGvbMxjrHHi3RtjAT0APOjtz6TVzxU69nGrBwT28ntt/rlcfpFXSgnJ1fNzFkn3XK50ZSqrrDo/GhnBPLQD+RVs4wcwFo9WnVdc/oT5huL8gCKiFKXcbEglZMADfmX49O0p5AZrR9YVP1uCavErjqXwH6iKT4Vq6+Odfy43f2lIzouJpIVrpN6Zg7O/8/Kyzg+20hhbGGjC341pl2mKiedg+9jWY4fNCGR1yUkeA75gtOk8+oQFkkKmrTbmHIN60K7zOWbnSxw5JvHbs9U5JC0o9oaHmg35MMIjdT3yF7J+wUwMG7xpl/vuGB17rOr41Xl3XXV7Nnob32o945o9JuTIWAf8eptfFE9liqmUkPtC34ENsgsYWwTzOE2nIGa3lRRa/CV5Sc9dFUq51jZMk8FRo4ttkyBrzyOrxzLadj0UHS/7yYeX8JzH+U8fe7ySQhJmh0CT9/X+XsJfuC0xBVAoaPtEiHCcmqihHMNhqI0Qe+a7P7dGiQx/ybEtkEwZl/kw7XhyTfkLCdbGIwjnxhxIimkqAR/LRp/Vsc9nXhbXRXoh+/jEAshfln8ZoFzM38IR4i32B7bkC3YqRA2kNnmCeKkL/tV4T2L00vHSd/4/EbP18gvi8r9WLQstg3xCnvH5m5xbx9ui25G7g0T33MvGdue7LfRIhvwxSArpgse8fp8VJ0gHWXDhT4TXFxcGCysfOnv4xAoQsgUw+ZvsjHf2hYN0JYV0AbqEx8syknwh94dGtf0ezd91gnkfghpK9O84rqd8kQW9rzEsMuwTVmAHzFrUzuuxjT1tEO6jOv7ssTS+2eMrf/DxIe8gNBMqytyy8cpBcu6Dzb49qB5nXX/igHAuUAAP4ME+YPU8SQpJe9WmLSlKmULEBhrszUtNP534G3D+AHHc8CZhByjPpYZW5b72HyWqx5BCDn6hV/D1HARzgAwscVNHu4PLUPR+2o3A+XxOrTxf1fEAAqnZJY+OPtxA3+FmhO3WNvFBXG9p4xjV2GuRjdjrH2rL68W5RNLOL2OgT39gBxTIcgBPcHiwtOtSv6aSh9hAG9TFTvRlwUzd8GHshuTz2zbVsgtavW3+6i5d+mM9lYk1VUJyXM8/MV8NMhhU50KTOYZew0lzYTKqc/YqjHG+ks8xPjYGqeVf3S+YfZPOjZuk7FryOKxD5kGlLA89jWy88dB9oa+4Si2PNHMe5Jg8h1FH+y2gb/Caj/tgzYT7fs30MT2dDij2Kh6j10recHdqmQxrf86+pmCGsXmcOb/wgL7Bo71jCx60L75OSR73G3weDP03N/N8+NzmvL7g1w3p0vuF+3W901PvF/6fDp8ff1wJvubno1PSv9tCPxorP5e4Xnd8OOBrAViTexz45DLB7kD3G0WZlvsfqZtf+59WAU/Qp5wff9q4tvn8vNaD9ZPk277b+HkJ/ubIrk8sz7femgnfQWaut3aEN/llO98JQO+Q/kdI27nsdq/RHuM1u71eav11f2nb7vJOpaaXoHz52Ud8vS0pjYiZzHsOnv+/0/VFUp6nfai89Kn+rljzGUCTVq/J2c+WKjKPr1qPhvYtSIpi2DX/KeRqRmrf+eE7pEv/Ups3dLHbJPnxFs/LnMBOd93U0nd7VlHJO9jEIYEM0CeARwEPCs/w3Gd13g30PYecI+DlDxQ7/N4C/Lp9dW6gvfy9jG20wZZ2dS7wgDaAL3znLW1szB+yOeerxZMUWvTc19XlOQ52QBr0CBZwLZKsk585LnkuqpBlYHKdADy6ajuohJ/c3UwztNjTKPZR5tPya7ISKY8SyndNEZKCjeck0iUWso4y2T5jdUmjkuWJFgMp4yE/QBvAb1HzJSz+1LIuNaddve6rxye1mPDklnGsK4ucNr/iBvQJ0AHiAGwAMQCy4rrwotVFy1+Bz55DckCH7QhkAJmkUI61jZl41XnjD62Zc9OFS16da/eDAkl+TFRDIlYDtX369i2+GVYEf+EB2+rYeyBPVB+Xzz9s1vo4B547OLxDEb8E6wabsS5axuEohzs5qWjVMRaptbucGBiU4nXrsfKMkfPr3//+d5Ruq4KJS93XZ4uRQh/IyySkrVz2A6nzQWWrt+hwJ15xLOYXtN4PTW8J6Qjc0j8uJwrAg8QAfDjBQMEnmM5eK36523/p61Y0pYlnucurhzJ/99y62GHiGNV2DW4jG2D2t+w5LPc8Ujcf36lJ1qAOPvC30M1GfZfdo6P9Lf6e//t0Y0/vi/Co1+szUL1+YgF8jb/HJjG213PFCrxu+QkWD+bUe5J8HufFuktu04qdPwywkC4jmv3Bha4uFD0gNoB/FNgDX7kfdXnczh8OqzE8WAXXjHQZ47W2S+QPlQi5jrHfXK95fvENxrM1rOoRFg07/nWp7SCOcA5kAbKj2G3ps8hsu3ADsWd+QJtaevaLudPTU8gfltdX60p3ibC5jGZjxz9kr67pmIozdtOfSSRsLvdeEwbQkYrh0G0GUWdnr+Pz+SWg+/6wKb5xO52eYppOoaN5x+idqM4LnF+el3UTwY3Ee8Ip53jvWS04QsRoDw/iD93kvECeE65Z8pb91+y+NlXjejzD3B3eo1x7/FKJ5yLnpHfKGEBv36Ft3Z+jnmeHYJx3jFEVz3oH7U8HOTyCT+/4AwFv5fuBkG9w9SMY3zUvOXh6IkH7DUFsikeHm2/Yu5cpfd/0tN6Z/mmfbzfTfbeCInS8O8iHHOn9EuCfUvfLiH8GR033+Bn9/LyYZM99Wwfto96Qdxzp3yfrEaG3I4xrtfGb69s/4vpxuzp/Bw3z2/G+fNu8t8+JPf++iBevfbxb7YvHr+Z67aC/uu+f3d+tau/l9/OgMh33LX+e9m2RZ78Qen5+iZeXs7/jtgfib4vwuLW4P7e5RI3MDDv3+wBRp/BvA3E79p77mbxut7Su5dvzfR/30u49Qy/S+xxjZQ6gAGuJ50iXuZC2bWw+iupnJzz/mf18o8VS8Cwof7SRN+pNWv0dTlJIfDY32dHxoteqTt9lzhHSru4Xfg/p4rfX1TUH18HK/QxZdLVLCkmLHNqxiHaEOtx7zsMcYVOd/wrHyFwWmZve6ccrJnPmearvEqy3YrNjJdcUoJCQwDUgr45Bi3lqz5cUsk91PMDLxQjFunWWpBZhdYy6fufGQCG5jqtsMRyIZL376PXoqmrZyD/7udSLn42N8q7vVGqxsJmXtSapq51LSaA/n88BnHJ+55cudhXh4gUvyX4d1PlyvlTnCRbzlVTH4KUq9QS0uxJ+dv+np1OKJCUdD9iM7ZE/0lXn0W2YktltXgy/+LkrmJ0PcjDXczwv8mo5fic/m+VXr9V+DViytmZfq10r2zMObMtBvtJ2DM1bWTd8OqQ2R70Nrc6B+Xp+fs6/xHH25wPy+5DVHeF+AL3O4WXrRo3Z46weD3Hjxka/ADW2yTsfZRCkwP14T640Bj32oExTcC07nU758poX2fyrBNijhwKp+cIfgZjIq/tnzs6uOe0ylZDzqZxHByGqxwiw4RfhnCuMGRQC/BJQ+xFjpx5QNViEs7+8QDGFzpn8OU/Can50u/BYM/KOZVhu8o5hj7Dc3cTmOSUh3oJL57+WYzDkf9jrfgAY7WVjG/0IAoMuG233fLe5RYlzBw6XC9Y052IJk3OMG22fEKhh3wtJITWEazf7JEkMa0k+aW8h5J6BSe4jn4JPOhB3xDvDZk3ty6+cTZbzpgZyIA8o4ZqEIZXQDTR/n5FDrZCB6pv1hhY7Y4Yv3q5vNSRFjPD5HQbzC7T0GXe2mT6WvrEfTWkDZNjN/kCXFHJc+oGWMoU6kGO8hxQBnBt+K5DFbvM68adGCuV4IBsfOFAL0EPAg95+G/VYNelWsQAAEABJREFUokHOD18oNxqV8SEAHlvxS7jpyfUx749xD3u2hrOtAXtgYVTPJ4imwtyoQU9B3GWOsPWdu0U12VhyyAYin3+RXukZ4XpWzzG5APjoGxfnI9CX5XL+APOkxHeeOT+m1XYA/R7YSwrJWOKkDB7ZgL3vpm07Bwk+iClDhCIWEC/Qx7LlWNsvnBfJNSFnr+Ow7bUyHI5zlT4aH+Pm8VfGvaCrakts8cW/NNViv51Tqyz3cbMTozqv6rmqjo9PUltpnGO3N/srDamNJaDAgSs1WG7McE+x5V5wND8VUutfnvfi60SuHcYPPtBTdc2ra0UIeOgtbPTOR2o5pb3jJD06kOM9HPnckW3yuGXnuccuAT/CudacO39eeOzwvhA40pikm79sp44G1xzDqQUI86BmvuT2ekKSohjhTXJM03V3DXLd3KKr4SczvgbmDewt+sndfU446j2CqPs2MmOZJ+bqEDZ58+5aVRC9TyJ0Hkr7GLtZTyM8QDYeObjvnLNN/0eOt6KSRceR358u67lDH8yVk/YQvu/0ORy31smD4bdm1B30e6FBi3jsa1D9FnbM5Yj/LUn9gk5zzpmMn9BX1vFGXLpMvdcu9IbZm8W3Pjdek/dzIjIxd2vq60te36CWsFu6WtD+wq+pgKcgL/W36GNZeK3FHqPnOLudH/Uf4Xu8W/Qjse3rsEe1ycVq9dW+s7/S/2LBUe6j7LF09nNLu3lyibmHZjUcXZ8YHQbVW1lJt+9343O3fh+e1KGlVoMcjq/1kkK6IO0s79Qud3cVRXiPN27V19eZ77xLX5JC8vOtXXsbVm52mL275wht8V5q13F3mLevP3+rXsZTk87BiydQPf5qGV1UfxZVt+HBvo2sQ1LWKdsPHqQSYp6i+c7+/ihF8M+U8hJOkjUORj4eZwA3+y7ZfwByvs9PE/+6ne8TLaj4mkoK+LqM50JtZ5va4RzqAIX7MJAFmyLk5wZheoXoW/VXw0uyco5dc49KiuLYEsEjJPdtXmrt6vngmV4HOc9eq7Ofm/C+5OU8By93wluZSswuGFlU+9Uc3xxyTKujOKakpOEN+QiLXC9HsG/KC/Vz23GK/ZgrYs7uv7qmdbErzp8XjCotZ6fgxQZv+DpV7U9sAA+IX8oUgDa6Dsl+bkzWM+7z/iUgA7Qev+o8zB7u1f1mzs6zLDHTEH/nFQskhcRYq8ePMq2SJwYtKLlIhWaCmBnfOdRE9TnV6lXdd03ZHIyRl4Iq7ge4rwywHCT3PbtkzjPjOy+7OtY58KHO9A2q40oKXiqiYw0QptqhWnfBnOtxtiwUge0IZA1WRkSZ/ALa/VKTVm9yqlkD+gU9NmNuOGcf1X07REhKRI1Q+Hz0ePDDNrxJXp9er7PXj5sZu5Kf7cN9E0ZRAvS/eBDLJrXYkqktuj0+i0kSyXpj9vmRN2WRwcMiQ6sN67XaGaTQdnXJlzY1WHN3iPOzx+rciwMVtbHZJQCyPsbZY8uX5w7y468fyxhnU0+wZexyHQD8Q3Be00SfXg/Ux/ngV4jjNnwfB3lU17R6bIyxlBKT57Y6RsHwV4FSj3isX3t4IUSYJmLYugzaxeZX+y67prbKaG+n1X4N11F/toRsJy8wn5g+mSInmikEQ9/cCQxNO2xa7STYisKj2iI+sMm+r2O0sMN278qt9AOtHnCk98NxgoD7Vj9J29N8R3guAkduhDySvyaTLyqjDXHoA8CDrocHvf0RKj0eSVpsO3XHXPCqL74JX/ws+tjuCyYx3xsE39n5RFlyfW+gnV/1xT3CH841vDXKh1UpvlYgGWriZlTf2M7Oo9/oI+uQ57rFWyT2pU3GK9xfPb+E/CGyWG2I/AETwtpi2wYI2ntY7x17CZ0bN3ZyaLh8aB6ZyrVNHClfkbV6ZBHTkozkOU9YQtvkapeaZrYtQwXBeJs4+tYi+4hBR1cmVUjy5do22b4+SCVkXGsi7NngtS5ArLi9SWr2NtECk8Ndtpxsf/LcTl5XspVM6wP92PT+vqlFDTGHUkhKv4UsfJNVr+EU7A635DuzbDLfieVv0qXwwYO05OHcq/Gg27vMiA+6Mz13dNl7KLWq53Pw/yKrlIdD9L43tEZc2jX5WLe6cr+GuWQSmcmtdjy8SQpJD9t/Gd6rwH49bNuKx/7c6+GeLl+SDAb+xHSPkYhhk/kOs5+4b8f7WOCeyUgf8/wzrMa8O//ezLr/a3Qbf2+91fYWc9PRZdC9N23kvwP0/Qh+R25/1z7Heh6NYdR3/sjuD5CN6ZnPxyF/QFr/lBRc8vwseY3er8c97/uefwftW0d3ZP+7xnmUy5Hsfn5HHl123/NY231Hemz5p0qL769HfDRPXnTMfkBf/b2cWBK1gfNX7EU2fq9qmghJMfnZBpAuPnF3w26Puw6fqtz3TPu4g35vM9JmKZXgl375Ysp8LJvKcTRpK6eWZz8XAvCL+0OEvqVtvNHx7O/oJz9vADyHuG0ZMfvZFi9c+kvQngt9rDE9fNbGi18kvjg2zwFW3cLQxx6oqMcmFsIF9eB5CLZgMXmIYN9BzOpnDLQj/G3FfP7zrVMJcglvIlFTDytsEtNpirO/2+PnV3aR22Iz+9lJdZ5ZJ88XvwjkXMFmMYFdUd0fDXQSx4j+S0JedqXOcklRnBNzFREBpGYfTkoqMU1PMfncgg9vnZrNeSOns3OqPj/Xfu0nKSQFuTL2rsNP1kMfRhZpb93q2uLSV0kDSUkfOTRfW+7i68b5M3udSgpJdrrsEm3yQSbryUVudJg93Kttsdkqq2spEc8rwfNegWUpd25H+UklFCXCRyC3S5kiQiEpLtcJRfGzo9PTybJT6ogfwyaVXCasO2myRoFAMqXlHEx2O7oGlt/Z1/HZOUcgi+DcPfvc7WjrVyH31WwU4ya1dnUwCb5aDcKPpxu1IHdszlwTfJ6wnllvKJBP/Ir39BREsGM8eS1jSxsggwLGiJ+kkAQbGsZKvBT6QIzZ62GUWZx+yBras28iFflI2oa5oA2dXZPqOOSR/hxsA9lDUjDD8f6NyB1vjDK6ORFJMRaHaBLpIV8WTchiYLLutMEq+PkML1jBvicvrr3o89oumM4R+U9e/1joi6kRlsewfX3jW4vRThxf+PLiEVG8pjq6UbVuD3T8bQnou+Dp6heAd/l/kpOkkBrMcLVr8JjDqHwY3AApyPWCvhucE8A5hCHHA73fW3HRS7qljrCOmzbsJl+ExYeTZXnhc3/IY9jkfofmm1hiXeC1tNTrTUGKYvYHSnVu3a86Dny1rJpvID7Y/g0h7BhDB21Am7hQ1nC4BsW1kBQ1+5tD7lu61FK68MQA0kVWnc8qMy9ddMjpQ6HwgCLQjXCf0Tc+iMxnPN8kxMR13IK+e/3BkqesB/BAKiEj9c6h2jZhHlksfarHXNqp42BfGXkOci4iG0BfoDpf1tGPv/7ycOaLBf1x0+H+8ubC7Yty4awLQ3ItLJJc86t5dOe2CftTh7NvymfXBYRtfSdjT+/2DdcgVFxX+6jHdNvq13ap2ROTfOkrlnlXaOMuKSRtZLcaxJFsS14di3H1OPJj0OkuojcRYo/AWfQxfH6tes9TBa4ldDYvOS87SQqpAXtJlradNpDUbFxjGcSAYtUp/BUYG7hSeJqYS4NY9AEwk9yX++g89BYkXVSMzVgF6AzWJ/AAVtVnMIxbcv9jn/cC9/WEzz27UUdsYN8YwflgjKY/g6/uA0hy+Tg/ubbW5CVduuy5XSRf3AMVoLZHiIg73kPd71j9LJWG68vP6uN+3NfG/5r+fvQv7QMVqLYBJl/7r6wAa3uPX9n/A31xfUg8YPsnmrCuwZ+Y21dOXxX4jAqwvsFnxPqKcVUBSXmPfKX4xQK+U42QWl5So2Uq0SFpk10Z2tJW12NuHIZG10vKOrzWlrZ2/Z54CPlrWc4NcNgrio6tQR9nl9KGl9pzCNoq/h7l71XIR0jKJrZS44u/B0uNT+UrB+JP0xR8ZTz5RQsvX5CRLc9jebYxhqh+DpDws5RqoJudG3bVQQAyIDlvy5L3GMpU2v8ragG/njRxv+0ZEM+I2zjauNG9hur+eTE12iEDo2zkex/YgH0bWXXOoDh/ICl4aU0cSVHKFNKUdPKz0HzmFeGv2/IxolIPP6vhpa3kl3Fuo5CaHvvZeiDJj6TO0fuDMiYVyz0+/MCLX9JKCuSSECVmzwcMflAgKSRlTH7VTe7opRLWhGSdc5LcMhjDyS/aqmXYVfcr2/ZYvW9e8p/Jwwr6xabVolhyvEvuw2NByxqBdhCjI8J2to3dVryeAWLo5BftckPOj3zNbnYJbYSkRF3mMrx1e9m3Y/Jcsva63UjtkrvkWB6DFqTQh9G2umYWheTauk/pMu/V7XHs6JqtbRY/2nXhJfe3oMlrzMt6qY4FLvLZ62dmrhGF3C8Ma4jawp9cM+a4eKzh+2xHRxySuRXFbaArHeetlrGvNJodxtKFp91Bnj0Hp+08a/6T0ujruta40iAJ6+fEjx9+39ZEqz09SK5t1MhxWF9dr+rAgGsVeZ79QlYqAW+Tdae/3kAvj4e2RGS4BnTEwx6KVFJgX90f7Wfnx/VLanJkkiCJ6pxKcQ5qaHNxDrnPkhYfOvSCQcGdYE7EK8Mlu9jg0XGRNo4hgNZ68Jh9zINxj76j2rUzK8uyqKbZHsIMbNfuKScVxe7yweVz2OrpqqeI+rRgMjXC8rUHKtaxCv9IptdppCz4PylZ5vMz88kT2Rebz4z5GbGo+4hNTLGeNpJf1iCnW51xAUNXfc5WfyAlzCPrwB+kzU4324frUaI7dMp1pPPvoFf9ec6l4zpKx/J9t8Tkhoe865CfZH/vYfA3gNBLbjjAaOemh9qujZKi8AEcu80fCl0y+2aO/vhbT2H7Lk+6bzehr0ctfsjXJOL7hpSXtGf+RpURrkMzdX4ysnH7IMeRFBryYkyzY1VevhnpTT2A3C9grkEqrw+VsTkGYwR80ZimKSQ1Y/cn34Ty60gQbjfF9kicraS1kIPWakepxS6mIMgTldfh7BtZ321c6od8gbrd0u6kenzMD6iMfVEQW2p98TE26hYTrwNfdfHpdl1xg0qON7m2YLFR8GdpPEB6PTo9dlFEjtc0IqSF+gZGRiyb5Jsv8neb8bG+AGsV2vuAApu1McMYPRZU0tqPVY/ti49k3yEvnMmHPgHtz8D09BS55pcxf0bMjOH8kw4H7mM6GMugYjkZNeHFapXXkVuNd/NvuDPGs2/U63nerJG/4VD+BinLOXaY/cW74vLn/V2Pa76dC0fH4/iyuMPs1d510FG57fPPP9/G3N/PM+r3e9/yJOoRbtnv5Ue+R7K931c7fP5F+D5iheLzt6O5OJId9Uw+I45s/lzZ3zfzP7emvyezcb3+ngzu9/pn5DdmcYu/P463a2/1s5ffj7y3Htv3Pf9OWu6t7+GtYxlj8dCb/zO4gzbfW8aYkkIySsOo+wx+zNPjSkwAABAASURBVAf+M2J+ZoxLTm9bX9XPFnoeyu/jvRUht+V6hre6fB+FAotyh5/9XINnE1CEnVbHBsj2QA7OfjaDb13iY0e/0HGO0Xd59bMl/Hh5yP+zyTMd7Duw7Xz3wf7abvZjqguo3OycQfe/RbHd6+i32n8P7C6yGhL3RUi3kLx2jS4tfgajof7EmP38iBdVOR4/t5KNsQFmc68+oucZydgX8azKnZez/MpWkmuAB0jV4UGipwhpyd3mY7zwVj2HHW6uO8/dXvy9e5qeQh7P7O/fZ7d5sfvi+SfP1XhgSpni5OchzHEXSzJb8wUd/sSy4OZOf0dK1g44u/+zcyHHbgdPXmc/c+zjoR9kNefX3wKXsVIPUN3GP2N5fKxR2tX20BGzzxd+tU48cih+riQxrtHqNi8pqs8BLKr7JV/o07dv0aNIbZ6KbbED1bl0P9pApXvQuoXW3+gLX9333kO6xPOj1zh7vZ5dR3KMaDp4EN4qOSW8oNxml9yfnzVJJajNCEkhCbNovt0P2hEh/wlvkqJMU0ynJ+MU2o2X9uQX1WUq8fTtW7BJgjgDf/texvjy/LL0tzz3dlfUgPkG6eCDVHyMkFoMLf1hM3veY9mq415q4GCLPOxWPbfoEUmKUqbgL3Wcnk7hjIwISYnwhi2QFPTDeW1lhCI3SfktLC4bHY64aO5ydbKaX6J234iwJPdBxISTkCsW+S7TNfEp44LWkAsiLZmlYztICumCJh2OLlgstSfuquHf+zZYMkcI99r+KWScB6g6hNvENZcx4VdYaJ68018R5B6msxOppvDx6VsP/Brddky9r5DD8wg8jmZNzMZdjsju4WJ5j+t9723ce1AnajciZVJIis1Ge8SilJS20jFlmiMnpTmMH+L026TXR042R8zYybM+DXjQ48CnN8vGoJ1wbRl7WNaBPG19gB/RbTrtOpu23fFyLbaWl68raJmklFSuqsm1A+0G2/nCkVLb17yoegHgZkglZKR+OGxko99gs2Fts8/vXpv4IMjfkHMAYR6otzedDA36c1OaQkaEQqZg5NfxRtt6u9q/ui7V9Wia6yM6MGokZVPOL5lXDviDbibZf+i3x4E2KCTDN3HVOeIn9wUaL0hIjVbnL+tZN4UbBq/RNEBg/xyjbzxodjSfyWbE2MFLo/iDBdggCv2whmmMcF8BkKlEJIgVbXNeAfhws/9USotVbJO2Nku22LXYdE7IdiDCygViXqPE5A/rUk4BJPSRW/XaZ0wO4PPCA6Df1PhgvungL5Dcr5sci2Nl29R3vZGwbhPPc4aIXrGFx44bwPlc86OA+ipK8Df4+BCvrn/GCG/wJrm77wA0oAY50Fzli71C0eLK3AVNVmKy71SmkBQ+GCXWLee9tiZkQV3Gkoqln+T7YbGjj6C2ts+xmIbtK3NKf5P7cv+0iQnSx/7woLcV/hS2P1T047hd16mnKscatkNG293ZOj1M267ifs1KctSG4hoA/KDKvLwWbJe527bSp9uSfIyQlAg2+XAAFUVCpgOoA3kAe6579uXWnlr00C6p2XXqAkjUro2lKV0my5PvNBsHB/RvwRKCzzdAk7F0BOkZYgo6fM/kTxmXxBOPA0Z85gIMAXM6YqnrGjf92riQLc2MSfsWut0tqqWfrpcUknozqaQoRniTtjqLHtuL/UZ0r3HMR3y3eyultvfw1nifbF891mt4fpF7PTYd7Q6vIOs+OY1tuKzXImKp0g7PW2KRP0q85vOif4sexaG/7NfKpJzXffydtjq0+pinViv8GemLYgWuFTaO9Ft3criHyNpS4zjcciyM5wYOnT5D2OeND4xED0qugIsb8+M5oNb7/OJsrztY7HvUfxw9GnBf/0e6T5flCdZPqmvqOc37jNf6zZxZD68Z3tD3fm7RG26vinte3BYM8LKLhK8ZjG9d5q8G/E0Gt+rS5T85rd92/XloXKzhI0PW42fhKD4y4kPv4VZ+g49N+hoc6WBxxY52nb828intFPtpcIte+b1RUH0eHcGfxDztu4nVx+uY8zGWz0F4Pi8jN3+2WFA3QOai2c/BfYuhQ8R+wBnv7Yd6Y3yPynuP3f5Wu8uvqIca93DlcBGU4V5dUiq6bPa4QAp9oOYJy8nVos2ObMRGOTRGG/iman03fjkiAkvzmvjegnF7XTileDvaOpHXAbjyd4cZHmply7VLLFx2SSFpaUXy2FIrSdmWtjSWbfb36dkvcWhCq9cxfKcS91BIGogJ12ny9un2K/XaV5FPcO9DH92+05nnEDRsmsQ+vLCpHi8vQ5GBqVzyqEN/6CTPg/sr4SAuj6JE4XmTfco0BeIrRMuLdasoUdSeX9GelnjwiWhbq5WvGs5t9nOZajqVkkr4ZA4OcmzEkvMz4xRDUqL7TX72cfKzsX99/26LyP//t3pMHSlcDpLHu9QAf2wWVRKVEpPjVdvMri95p2J3kFoOOUavwer+wlTkawrvEAHgZ/S7GDSr63D2y0Bs8OXZDSCPOefeI3a8Hr/Ho/3iF7T4tdCK2c/hIhRhyHlgEwebpJAU1cGwMUleUswtWIQigKSQZH1NKrV2eJMU5FqmUxBDKlGda4S8QORYnm/fmylKqJQIy2UbcgbwiuliW8M+NVHNn31uVTOSQlKwSab0sUDhuOZb/44VCnjiF01uoW9x5b7L4E/br8gi4TzxSf4cEe7fx9zJIRkfkl/6y9rZzilaU0LOBR6EW5F21fnUkJx3hMd2TpjNXXK+dmDuALnLNaGf2fPfKXx4e1n+313siN/BtX6aShTXGZ+Qa+/vaKEaDSbuK7yl3pRd0f70OJ3KY4Gnnxyn18Xp9C0mz/Wc529kXxMvicsUfVNRgDKV6KgO0oGdpAinNXu9eugWyVkUy+Q1PCckryX3iZ+kmNxvLFttTlEddwaZjwNaX60D3Z9fIss5kQvjcChbRUiKCHmU/Z8UDl7gMvO5EuLxzYnrLyf/r5suclLn5+eY/FJDouObpk4pVsRDG/E6nIb7cmXWGF1zRI/CU7wjeZM5ijwxLrp7aqJPOtIveH8457aOmii9DT+iy6HIoR20QW+/RrE9xnulEn2+1/vIj3gdEcXz1604IaovMr4irZWTlR3FFxM3g5OscjIatEGPI59ctDu6b6ddDkUWN/pDPwJbMMr2fOq93qFHIP8ux5f1Jfl8pbEHdR+x1+/a1ecA2Il/aVOa3F8b4chHNNmF+mz13DGH4W32BfPl5SXKhL91HovFm/3RsVXXf3SkLXGN8AefdbTB7JspSSHJlyeusRcv2f7Satzs6yV/sxXfJomQ7aQWI5ZNroEsxw4qNb2Qlykmf3BMvjm0lIE2BDm0/ML8NUpw84Gv1GqkON4q65n6eXz+5Mr4/cO6eeBpcC5xrjjXlJvKSH53YH4Af2upet4iFPJY4JGBJivBJh+EHTCfOzxwA72Jc3PdyZWGKfHQcZ6E2+H5ot2B2QpydzzycnGC/uT1M01PMZUTGUZ1DWbfzJ69tvibWZNrLzlHYjtQv2aE3EOH5bljB7LRDrZKRupcNvMgyWFAMS0pWw/EAQjct4B5jbDMCVuy3Tc2VslxuixcH25cuNVgnNU3qEEe2DletzuiNgnkncJvIetlNTChE0vCYJ7oOoZNGtdwhKQE11dFBCheM2Wagl/Pxm6TsGhCzp3Z6xg0yWNHSSE1jB6SYvK9Dr8clxRHG32CI91eJs4dC6HSQTwXpzp/m3iNu3But7kyn8K3HSTFyfkDSTnGfYTMvfezKCWZuwer37jP7kMi5hsd32gu6XCcbwzzi8zlfl7HkYUdf9M+ZkMKY7vzyH8OFO1PmEZurc0xUqZg49hBew90e9mtNrYXyL10xMB32UjRxx+/jRnf4sMjvSA+dZOjvQU2f2AnYrEddA+Lv/Z3VmCs5TtD/HK3MWf4X57AjQ7JZQv5PJMfuIHofIS5C+IXbl9d/awKyIE/Gw652cf4G8WbG2OkPX8UbG8zto/s/3zZOIKRv515Wi3nMufzITZndnrcDviLNNyr5/eCoT9k94Bpz35P0e3RY3W5pJAUZUEcbOT01u92B2E2osr3XffpryfrV61KY2N1qyEr7kP+3t3iHduhq36ONfslGMgkYvxOPPq5uxs7cfYqCV++Stb8RSXPM7DrwF7Ozxbutn3HPD09Bd+3I5pveKuukUnus58VYEMsvhtL3GOlanOYGdNSxzJNqSMioFGtq0tc0qxuS10bIceVFPyql19TVtuqUJfZufr5T1y2ZlsC72IbaNgeH/IE3br62U+HVFJc/bwHMLYgD0vp91SK12OJFm+pj58F8X2aGDZb82O8XSZpU2/sOuQ+WftjGxk155d9/DOwLz+eQ+6uOA4xoeG8AbkwLhW4HqXTi0xSlKk9vyxliom8PbfSxSY2G3Lqi7DxEVsqFT9PaOtDUkiKvhXXStZHIBvg618YLmvEops9FtDbUOHrMScNhdwG6BricKsODCIUYbjpKax+tPeSL9DjxiYpJKWWXBJes/hHUAeeq4ZjhQ+0TS1XlJBzi8C3yfGZ/dwGMNaiKev09PQ9/SXF9aaYXYdY4oy0pD0+Sn/szs4N0Be2kuy5wPWFC9cv4bi0Ae1Wn8gNHshjIBa0eH20l6JPcfZ1iH5on/y8uehkP2Wu5CH7SXJedGaV9+K57zEn1pn98OfZfIQCPSBeLBvn14v7IgfiAvp99tpHTpuYrH+QeaV961fZJ8FaLjznxj/c3y0QE5sXP9ftNsgyB+prOX2GN8nV26HrrM7xt7Y8vinn+/wyWx4h+bpBTX2+NZuIfn3gV+0nP5NDDsLb7LXz8sx7jOJWOEYbI41uQw1oSwpqSZ24LuJHzBLz/4lE9Qvcyk+dp4hQvLrRF3jV0AZL587Qje0uKaQ2GSQtLW0vxp781mNp0bcXMAt1kbyL0Ofq6L6dTIbM0J5huln1TRNzPUd18SMUbBU7Q2oTgSyvxGmfrbsH/Gd/8AB4cNfhISWZ15B0Fw+F+o1GksIDiHVznQNYLl3WDTU7wuq3Y2Z/ePPBvfrkfO6M3FRpffA3KZgfi96/O18uQOD9Qbaedcm7x7xqe10xRryq+UYrJDZ1jWVzjguXBB8glZABD+BBGo0H/KVRcp9nLkH3gwfZLvd9rSWXe7DJzf28XLgZxz4Gsnsg6Ow1VJ0rdrSr61vdhgfwHbSPUNOHD4AGYiVC8f379yj+QEg/r0OLkr0cfG64Ud1nwxxSCRnVcQNYH+ida9Cmrpbx4VGRG27mjl9jwqZeI9gChI4ZIxyr8rJzWX+YJHq+xMU+hbcP1f6A9QuSl0JqwBMZFEz+ECwTn1HkOCMKX5AjqA/w58am3SzCAwrk1R/Ys+d9Np1K6drUZYMYxCd3kMLlYF1xXksrwl9q/AkdGXsVRky+mQnG77F5IME/TZVt9zfxz4nIxuiB2bs7NreAY8+n2yD7GfB8R6K61EowjKDf8LavlUWb3Xal2MNh/rkZAAAQAElEQVQ05XftbdfHlcaUeHap2+euJJfVc0d9ySnXtterY3NDNzMvyBffzNE6FftY1tf9Sh0HH9YZMpvYhRt5x6TxRhCDawt/6Q1+744s+3K/yTu3vU1vo4ff29POnO3LuQzvpL23vPED+N6Fa+lixghJ0TdiAEk2aXAP0ftEh60kyJshKeMSB0iXNudNHefxzdF/gQNrGvTrTqfIwC9I4W/XBTfXvzPp391/6HeO/g/vm2vuHn9Syj23Pymnz8ylj2+knxnfsTj/Eua/9k+vAA+BPz3oV8B/SAXG8x7+XcP2DXu0R2Dxto0e93hbhD/ImmvcH5TOz0xFUn4nqP4+MvZTLD+E74GKMdo+wvdY3ba3Z/c7osvJB8x8R7STpJAusOjujm9HNxzb0iWWpKvvX9220x7jEVr9XaLe+P4jf38u0xRlaqBdXQPAyVf9jNrpRIM23UmyvOU6uy6SNnoaKk1WphKdR449gC9+1nPyy4oXP095eXn2/J8zrmQfG1Tnb5K7HI/csE/BwQE94tYzXIPUJLNzxYb4k/ueyil4HoSsWV6O1XUr9qtLDviMqHz3BrZL2zJ57vyMwTK+20qtzx5RpbWraywpJMXZL5Z4KdNtoFkLPxeb11yb7Wy/2X1hE4r48dcP91eDuAA5PpKVNBYUt3lWhRQeZH7WV8erjispegwpAhva+Nls3VdbG1XqUpuqOk7jwjnNISmY21i2Ub+IbGhuub5V58BzF0sO96Zv/1SupEObLsQWMEbo09O3IDb8aCOVmKYpTqcpZF5SSNfoPiMlFuMHo1xSlOK1axreJPkYGRc5kNp5E8smKfVLcyWcDzSaT4spCdGKppP9yyojtznXTpsHSalDDmj02khNh2yEJMdseeIDuv4///mRbClTUqnZSvL5O6eMQ/ehvmMbvvcPX712ADyAr14P1fI+b7xwxAe9JK+xuvaFHDtoQ7uGYAuqY1GP4nmhXZw3L4GL20Bq+XMeYnv2uXfyi+QyleiQmg3+QFKuX0XJOsWyScq21HIkHipJUdyfpMz7zPPFiGZb7GPEbsMXSMXPLeccM+3q8y7hcdHGTXIMg2tHyKn5GlRdPzluB/3Tr2wAX+0vuWXAE2dEtX+1DZDkoBHUw+75l09Ovm6HG6XGX35N+Zd5LwydIy2tiEQ8sHnR1O8R+k+4C0PG9U7S19LbEqKA1y0WKw+220qLrAseoFwLV9i9uiqVb1LAfKuLLdwua3y3h9iIQYr8AexZT/bXHMil49f0+Kt6qT4hZp/YdbkwZr+ebxZ38m84qHhybS+v72maghuI/KWWT3D6GWGz3CVbG0Ul2/tD9Uk9k6MRtoNnJvZ2b2o7Ttp7nEnfeVDPucdxXEnH0WxTlzofG9yXVl90rubpvssdLTl23DFbVMzBOtZFdouUqawXwVKmePvG7NYoXjPTNPkGxTe/lX9Bocn9uRLh1Ju+3aRKFkTbKnVe0CTXRzl2ZT1ZhT0vk86+0Ya36LI7bJdBZ58jXUk28FzLwv1XgzaQ7GhGklUlUT1/9DH7xlacJ85xPj+HP8EarI8O+7JLgoQDRLX92V8EynRyu8S4kQtIGS4dKbg+MP4ybecGGZYSznCGzz0fX9/lfAa30mMUC/cxPMbZtQbRdenvGNiDGz1Kjpc6Rmu4JhIy855Pftmdcd1Hmr31gB/Y+7mfvehT2pk7kRgD1Oi1gLoZncLfw2jHGMBi7+rkp2yE+1FH5Ma8c53ml7xluqwJW2Eds+eIdQuw43oeS1+za866BBlsOUiKah3NMT4x+JtxyN8LSUEe5CuRZbxrm32j2XO8F0B6fx/34t7S8TnI+KizNPQ98rec3ygX8zh08Ub3f7R5P6dG+vsLwmR2/PpsFPwJH8PbWJkj3iafvssRO8yu+9j/KvybMuNY7vHj8AY7f8fKtwfQ0eRX8UzPVV9jflfKA8Fgn59sR+0Dt98mGvKj7h3vymeIdTX2MeBhoUeDL/6gAo9W98D1S/QLKnBvfkbdL0jlDV2MmXX+De47U87sjp3qsNl7TGrHuuDQ+FOE7mC5C/iUcFdBenzolfK/UiApJMU8zw+NT7YCJj99l/Y90Qbv65rvk7rzHKAu323rje/lXd7pURb34nd7SVnz8OdscT68sJn8HVmSTTibTIad/joQS9jBXSDJMf2swyKphBLI5BduT37xdgq+J/PPLPPS4nQ6hSRbt7167OhLmSzv/iWQ890aHXyzbkfa2PNiAsCjkftuVCFp2zfPKt0XvtXPAEB46225HsCi3JEnsxxkCkzWXVL2g2D0pR3ycdHzS7qnb08ek2XeJZRmbu41pNKeO06ul3MrU4m+Sc1flieWdl3WD3XmRVq2awTt4voy75JCUhCvlNJ4t/M7+lQCGt6oT/qbj1CEIfcXwyYxTzXnd/azxJr19RPEJY9uSnN2zfll5NnPKbp8T6sNJfq6aKRLW1JIuigHbvbzGV6k8sKvi1lryAD14F9JbHm6KN1ooK3/skrk8UkKedxgVQyMZL2BSJKfL83BGMmHeMU1BpPnsZQpJGG6QtJGVl3DVbljpBJSs+/xu0l17UBvQ7XYw2NPXgC787mGJFSJsuSJPgU+TNOUY6lLTtV9WHy1Sy3Oi58FU+fRQGq6I9kYD/6bz5E+f9LFT2q8pMxZapSYkiA+t2pSDowFCuQaQIHUbBkXbfpibbRfuL5E9RpFPoK8ZsvPZz6nFFLDaLPnJQU5nPxyGUgK4kgKNqlR+A7pWnbRhdfV2XPx4mvqFJGmNXmuq7FskkJStuQ164b7DRM1IIvjrUwlTk+noBbM4cx4XVJJ4Y8L+5coFCjhhVCXRRFHmx1xWjHa5IvjyZJuZHbduwy6CjOBNZZV6/dN8ykfTJNNOYkvSOHlUJ0/Lcl6mH4H+QpVFOeCDxMa4XWR3eMmVG7xIhiE+fBFKULBQ9CcCRyMzD/YnOhMrBerawLpPUjKeBkzPrK5b3K8wkdi3vel7vdw3/u+tsel7hJzFCEmJSwZ1qqkkK5hs80ueV48VwjliyPUE0SwZDnMnl/6hQecG9D93PC3uQB6KL8QBqGIOetvL/fn42Vf1uhFYA4bgG6EVesLAOTYAHgAb6zjsD37vp0y21XXS3Jy9tVSwxw7MmB5sy2hwrlMK0LdNl7fsJXch03hTV7fsQf0z/KlP5BtBPdD9H4q9jalfQhfKAXk8RnV9Rix9+k6h7yxc26fXcJz+BCMWlK0my3yrr5UzL5Re/YF2C9RY7tV59uBRs4JhGN0VHL0WpIv5JM/eLBbkV34wHrucEwu8tU0MiFbm4q17rEjg1f2pShlCqlE3+D50EjgY4VCPi47cTssarEWveXOJiT5ffFLfrDZJIL4hoBjcq5wjnXgE0cbCtB18Eb1+cl5gX+OEz1j6zWAB72N3n1Dwjds1JLxBTbAOn5pmHrzSX0oUlCfEPWZInq8TovHDeKyFVlG0/MGAbNvoqGJRX9kl/qjAz4d1NhIs6EP1l+lDVB2++TJH+YDIN7JNfAXvYAHPRw86G3oA+Dma6aWPWd8XD4+dz3NXvUWOC68Oa+pc1S/lK/2AZKNc27QhtNSTNMyVq+RSt1tk2vFX1BqyuYYt+padjlfSn/8xV+GC980PWU8yX2MDgd8xnAcSRuflLvPA5dm53NBxpF+lRHXNpJjQwE8gAfmsZcEabHNK/hTIrKgGmiauW2KznaxQbTNha+uNQ3oHjP/bI2/cGziU17mxHEZP7553iRzfMAOSApJXso1ISmmUvI9UM1+YsnZ9E/aqREoihiBDPxJuX7lMlTACzzuYTA9Yr3G4x6OfF6V7fMZHFIlnwMLBtWfyWbCzpf7IyPc9pckvkeB45xtg90KrEYZ7c+C6xjXqJY1OHV3VY11d/55Qdrkt2gxXNeDZRnawu6zpzb54/aeo7/BtNGTocdwNF5U99Bj3aL3fD9FlxPgYZiu8zLwn9LH7wtyNKRR9vsy++qZCoxzccRj8+dhPNdH/oFMbT6e6g94XJmsdbLG4Xz06esjPDD7wd3nv6/vkYgPbeNYL7z88dCQl0z3IN8Tgn7/DA/42gNiHbQ82AH2/Tvs3LsDcp2K79d938736S5DPvt7zOx74V6DpJaNNti9CSyIAX0OAtkukKSQir9XoJAPwOTVHbs9IiQl6IsxjJAUr22j/S1bbNDJeUPvAdvZ33fn+SVmaD03ar62RRYS3628xNyuS+0lWU5dDormDiX0Dd1n9nda+DJNcfLzAPCyfC+nHgnC2be6L4fZ7MXf0eVzYhRWr418HuDv6XPmTIDR4sKXjFtjHyPXmMeF5YtfWtEuxc8sEBgKj98vQKrzzxwtY5dYs8Vf3WxhHhnAV1FcsFhRNMXkmMQ4+XlIdX+z85Vko7YjA5JCUhMux+p6vPil9WwqbXWLSdAv6O20LQotoE0NyzTlc0XmA1tJkBXVuZ3py2OW5FxKrn+LPR6tdkdM9XzQHzrJfm6vfsv1SlKU4roZk3MBsdvIARBDuvSJDGDeqaSQLiDe09O3gDJGSZh7Xc/Zr6SVhjep6c2uO7F5HtoFUkkWKimkLVDiA+Cli542kARJ/PjxV/z113/8jPcl8+RcQCEpYxMHkD8UoO+gXb0WZq8hXvph13XQ6qJ30AYODcn4kpLvB+J0Hj94SXmeymMfZfCg2/S5pD0CG8Yltb5oSwpJq5mkbJM/+lVhhhf0UtO7mbvU2nvbVPqAfIwl+dxda+G3K66ZPB5gc6/rCkk6e62yZiIUT0/fQ91uWbexUMZ78jN16ZIL/XZITR67rbpvn0AbKWusOj+EndrbZs7b+aBqbpYS1+dyKMJslIG3g9fSOf71P/9j+RRTuYAX2/y3grOvkVMpEeEAy1j6mBqNzUY+jBWEfST72g+5pChyJyDCARNxc0sLj0ZgtUJKA8oTwHOEfkQEv4gDyNoEWZg7lo8gjdfDkceq3DIMMsdy5HND5qLExifaZvNU0TKPSdFkIt/shekAD1MRKas547Ti12/9bgj663v/KT3Kcwo+FLyvW98EHM2M+CB7eopiqPhEWTor7nthV4IMIICefDP09O0bzZCW6AtJoftO+ujBMaQxwLFj9Vjc4bFyJ1Ufx424rNl208B5u3N+sEkf4EHzi5lzq9TI51AE4wbx6jb7w1P2lWwPXvX4PAP3GGDyRRzqt1RRfdNVnVN4HJNfOJ78IQPGXouvuej4hSA8uso8+uJen58DpMz14MVU+/Xvc2Df5f60y75pA/q/nO7uHKExk4upskaXNU3b4rt75RpGTTsOrEs/T2xTgMdbuHEzPb/4xffS/+jK9bRjlB/xOS4U5ALMS0jNvGVffF6eX3zj7PXt2oZrQghpiedc0Z/9BSICGfUyspymYeBT0MXhVnqsQTvK4Gf6HvR3WdZFN3Ct5WuT7+giytSkSyxJEXJ+8ckb8Y3qdRnUxTxrL3thPlwz1n3Ap/CBg3OfPA5+QRrm4UE0AQAAEABJREFUrzw8lCw/dFHCjljEwZjLNDmM66ESuUkhyWyNE/1Y78bhLmpqYPfN129utPhbyoCbrcp4F895mYtRtqh+CsncPA76q0vfRx1JijJ5/DFujH+Ax9iGggw76C2gj0it137SiNaOMFUC7gpzxEUWEUU+vH8vHhsROnokziEJaZf8esq8/PpeLz0y+hX+oiHjon2dW31t2nmzX/srFVCu/tePr4S5o/ZJd6WVJXtY9Dfc95/946jacPbj37eb1fuPY4/XfPX8Vl9bKqrDTuqBFOMRByZ/CxFj63DCOSTa5nOH3yMVf9Ahk3Y+r1GbfO1fFfiqwLYCfJHs2Gputo7OtJvGrykI1m3M374Od6NHqAP5uh4bxLu2o0hykhtkP7fCH0aw8V5u0d9ol8g/QlIihk3m97DoQ/s+Xm8fBZX4btgtOj2y7LJuc00lBc90Xvx8oy7fezvFm2ciPN+BAmQdtX0JC0mJLj+iypyPNNcyiXiM0Tr34WZo9efz2vKQD8CvGpw3uUgKqBWbffb3+hHV9qNBHxfPC09+9ilpjc7zUL63jfbwcj4jkIEyTa7nKSbHoU1f1WOAByPP974ylSj+PisJdUgl/fm1Ib904zs8OPcX08FWQ1LIbIfZdScu/UhKm9m+oPICFSvycQ1mP9+b/ZwOUQd+nX8rlbS6EIfnDpk3/S0aSSE1LKJLuzKXPliBv1wLsyEpqBE1ff7xw0ZhmdeHr1PmIkJxa1NpOuKRCzFk+5aS7NYRIcFHbtjD7HEkl9q6Q8dzFSjovshYW8jAi+eD8UgKaHiTlP1Lcut4l5qOGNXz162kEjJoVw8MlDLF5Ge2T99OiBPkASMppEvOyIrXIOvs5HV79pogxxanpK0kzB4CcaZpSj9i0C/xpRYDGaApNRmBRxvaADvoCM7lUlp86eKPDX2RPzjyLR4ndh3S1r/LoZLyJT2xqIt0bCs1uaQcM75AEiQm12LyXEitnUIfyNUk97rMZ/X8Sco4z88/gpfOEYq4g9nPStr1u507sWzE6lhEeX1ENrYZH3WR15BEX00rdR7agE1E46GSopQ2FymOtknYVNfvHJx3z37m2vHD4+IvCUji1UKez5HO+OwRm00+nyXWZLH8YivJj+d8kBTaGMTx5kJTCOCqtCS4oICQfSbL/BJs/lej1XxYFnRs9dHumBnLOQTYt498PlGWY1niSXIKcu5NMOqaZDhu182g6OydMXeTgUrKvqVGB9WHWMbQ0P7mRPVJU13jhv5y/tXBfCiH9zpLSld5bdbM+zIGZKn0oa7jqV5KDRaH7CcvfvjqB+jYhWNCabczCe0Cx0mu02y0w+z+QWttj8i5+PNBW31h4Qao95uWB/FSfu+w+Gh38R1dah/TKNzzHi9jlob16NjV40lT80ltJ1+UivuTWt1jobIv9gAewIP0/ciB/oFjVNcuY9Kmb2D5rX3mJtU3aOjlea5u4z8C3T0wFrC3oRYgHHeDveHYJl9gmeQLtWvcc7Fo3buMG0zGUBkvWvuI+vvDj+b09M03tk9RLGdeqm8ysAXoGxSS+3JDarzZPA9m1wbQ7qhDTnueXGavKXw6HMjXw3Z9mIc8U96Dqq2t1PsG2Z9eEZ6LqVjunLpZp3I4zhEg24DqfgE8ILdwrunDuvBYwjRhIfUokz9bitzyDg/IETvkwKrckRvp5z5dtMj47qP0HE2nUmKanHc6+WB92pl9z77GxplYptV5gFjqZtHxbvv8VwXQ2icAdQDwrnHYJoEN0FIP+D2w3ctea+NjeMpsWWMe+xzzH3lb3t3JfcTemM4WSPJUKYL4wLnkeJnjsDy8aaCdt7jaJutsnjUFqtcZX+D4olWmKSQlbLLuZZqiTNZ5LaxC2+FrYy/tc/S4q/6zGepDTPdLvvRH/0mtg0dNG/oIqmtX7buxdY1iD2zAYij5+uI2vh3Sdd0wRw+VBHkVklzSS3xpafecDiJwnakey4Hq14mKXDYWqbs070ZsgAxY/dN316ou80MO8D+9z9sdfGk+XAF9OMKfHIDP/6t7703Cv3f85NexSWtt/N781jR+F9OLA/1dOXz1+1WBrwr8nArwPK/jvT1wawTe6//L/P7h1/IP1pl78TEE956Sa+q5l0ytLKaS8j5f2lKr37XTTz6r8Pc5eOkSl/7IC0gXuaT83oZ9R8RWH7tNuui7Cl/6LsXfEVW6OIq/L0qtD/QA29XAzL4tydL378STFNIlD5VtGxtAL9jB8/WJ/CTF7O/0FQEGRuW7hL9TYDvCqs0u0U/zR4FtdRwAD/I+z2sB/S1gj4586tJ3zTjNsSJbQK7FdUeGD6i25YXJjx/PUZwT7Wr7rEMhx+Ix8qwb6wZFiUlTsGF79nOr6ji0ybtM/J/ANYhRHYvnYcjRA0mQtp5cq5fnl2zvD/iOMqn5ddlr+m63p9XrXlKQ35m/mG+DnsOY5+y5tSp3yfYGfUqNj7zOpzoPda2BorCeizzGOSTFfquuyx6jjaT0G3PY68c2z9ClyzpGR3zoiR+U+Pkna0Qip4rYudWbwEDOn/6JwxzCg+pxNtr8ifu///v/eZ2c4/nHS8ZERozqcUqtT/iOrI/l2EhtrPBAam2pUWRH6LHOy9iwkRQ9tnTpN7ydzzUmvxgtPgckWRIhNUosqdnHsklKfWEuzSPGDioJknoYSSuPDeOHonsNkvys+oR/1o7+XvNBT3xAX6DLIhTPfumJDL3UxkU7vDF3z35BSltSsHYmn7Pflh9xSLLV7Z38eOkuNTupxacvvKBAktcE753aekMnKSTlOKvXkbzGJKFaUb1mOiSlvdToarQw1THKoJMUZSqJULTN3VfHpMHYGTeg3SEppIYu61Q6kstXwXj/JrsCk2V3lvxz0PIJFOCcckujhgvmVh1g9p07URbX/BJK+4Lq3hrC3G0QQdqOgFYH+tu4b8WE3vb9iOYyzuuRvRKXWoFuljzxuuDnUYl6vT++VEID7kWafUK9+EMRnHlZsjOWLrkw+g5OqPPLSz7gh9+5bZoqCoCQF1lcTAAygBz0kxb+rdA0XVw4+cFFEpJzMAbRNYsPuNaskuqbidk3QAChVCBeXj6LXMvW+PlHUVMtfT/QnUf/gNXWpA7j6eOcfZPEvPNSqCN/dcsHDOthQfWH9OjPugnyldZOiAlWwR1GUpQyJaJv/qD2J0v7FbD79adPyDbEBHz4g1C7nuImyc3WLvhbKLm9zDs59/HNy/lQreuw+bpLjuV5WAUDU6wbmltWJa703d41r8DrTPaqpvny2+Or1NRti4edyg4o4fGFN8t8zSLWvMxZ+OYb9HgzbVve2skR4JPAsJAVTISm3pn72vxTiNE2jzMZ+gHZuHPAfkRc+kqvrEv7nMz25rDYeq424qNG9mF7bFfMG8s55b6ZsZTRvQabRWRcz63XYBxti/5IdSjzeA/lXZg51qySR7Ncg2rXbim2SqutHBl5baWblrT1q44FMCo+h6SmlxrlnEQHlRZZCi4H/Dsu0vdz0qUf6cI/FpGabVFde1/RF/etzoW2vMvMfsY+nFe+OMQGb4hfPTd7c70yv3v73ibWiC5/M3WpiPNmv5/kICkk/aTobw3r4ty98+76t8b9J9gzhx3vHW+v70fpe/q/79NHBj22RNNxbPEzpb3nkW77u63Z2r3W+ujc/Az/ezmP/d2z+9J9VeCrAn/fCozXt86/fzTjVeM1/v29vNezjw/63hj3/aq/I4JuBQ96++9Oj+6By3If+sg4+U56tC6Qg1v1QYefb3o3JuSDbiN8pTH7+cOZ51+m+Ddzonc0ydFRklNQTH4pc/azDJ4fzX42EcN2iXkRSs3vInkL1/O6UIfLPHoUqcWX1EULpX1BfrUizKLtufKrT54ZVdcEVfV3R+geWr6H1QzUtPD1hn2zuHV0It5VyM/fSN03zySprdRl1V8jG9/7Jhr5nk6nKNNEM4EeZMMHqfmR2zy/xPPLc+R8ed7y64pt+i41231bavK6jLdyfps/PZ3i7GfOq9yyzvcYvQ0FXd6ppJDHnpC6+AZFLz+rnuPp25MfS9SQZDonupOkKFOxrMb11mJEQCM3zgVygyKQLjrpwmOD/q3ADxz5SfKLvOc1V+wkxlTj7POT5+ujDL7HkRSSejP5Ub+f31EHLyn+7//9P+nf25IyjtRyQCkJkpAufAp8kBS9dm7mWIgHkEM7aEvXMdDjO0JqdtQBzMs1RmpySZnrkQ/xGmbbtLXQ2m1NwEsaXZOXZHvgZ6IpiWxjH8sG34FIwl5RlueFkuLeJm31Uu+rhrTX9Tbr5GV94VyG53UvfqZ89vl8Oj2ta0nSOg/kQr7Y8AK52yOTFNM0Gad48vn8g1/Ox2XDhhbzRp/wQOp5hXPe1hcf6aKnHd6kJpNabhZljtARkkK+JiCTLjxt8oB20GZcs5/xV1+XuhyKroN2R+lMpyQI1jaBgC9oyCQnYcBvUN0CtmudZ8Pn3dygiPy/n+gRBHr7hBVhwdBHVLcXkAvAEsCD0BwJ4qiG7BKmCT+4z7/Y4tC3aIybbEjbOcj5SCJZh5JbJRH7QNgA/EY4rXD/4TGhljRq38wzVtAd4Wt+uFaL/DjXfGu72XfnanEASSHdgHOszNcH0Lu8RVl01R/k6KEgWuqRFMWAfT6SwgOIqw05Qse6xLStx65EeP4ieDkb3tQvEh6rm0HbZrArkIVPNuSy/aowQxxgNvfqtQKy4QM8yDE5J2i2U+dzwDWohpvbnXzAVuraOEjKZf6C6n6DBFln0LjoUo5sxD7u0laeMK0hKaSO0oQ+Vi+gSg7WuXm417QhmZ168MGma+FBbzeqRvqx+9K3ZdiPsCh35qhMXHAv/cvj6sCo++1ltNEDSSEpiue8I7xJ8jFSJ3W+1ac6N4mbTcuhvebhtnmphAaEp3MD5tGoXhMgHC/hdnjD3CR39HuEuwHV1xp3FyBYu1Edxt7eJYUkr5+wSiFHoxnZr+1MZTvaQLZIWFZsCMI0Yd/cs11iI/MaiHFjLNghcx8Q4oPqtuReBqDXUqvq8QNJER0eUzuZI2IRIyo0om3kCpiX/ALofprGxzG/4gAWHe7dx5T/x4g+MxbGPQZjy2ITB6Ac4HFER2F9WKfBzrzkD32Lz76ppZ/sg7iWBf0AeNtNpcB5Dr3GkY+wJn1Nc+8xaGAHBeRjSm1M2k5cQ67HIdx3gGbdjh5P8RfdMA0teaXG46MNwjxYeRuQS4ebmzHS7vC6Y15pkivIdsqX8aNMuE1XmzHbcGxjZ9ElRoScV5Edkedaa+dBt6mee3DU7n729nx4t62i/ek+s78EhuMm3AdysI/XvC7Hrr+mBKnRrkteT25iI7n+8OE8hjFTMxCygpPbqL5GzP6ya0sLF6dBzzq/wCYHu6SQLjgwSZGkpHlwfZLeOVAbwJgAPFhdis8Vr50c0yIsoUyXZtrSzwHQ7UEfI/b6q7ZrO/YND/jiIJGb60nfJCMdAL4AABAASURBVDMCGRhl93hsR3TbLuvtTke5a9TFvtCHpLUZ3e5RevH8IOe6UGivv5ysPb0R/ar+zvvnyHw2zCRBrY6A7leDPMY+3eazBoziA35fI4/OVsscMA9vht0/tDv3uIBzZpNjntM5AUMv2Lu5pk27w/KfsTsPPo+q6RE2XTIPa27WZNv5Qd3c7Mhuols62P68+G3tnpPHw7zl92/zfQypdr5QSAftEZ3vfrdot/so9fXh7jXuo/Ef9b+Vx6P+b7Rbl4mv9ZJC2oLPgcQb4+7Nj86JUba3/+z22NfP4D+ab8upRl3uEzrta1Je/0eIUHzGxv3/5yGcdt3C69qXxrgF+ToArsbi4Xno8Sg25XDMNZ75w/iLAbp7yPnwx8zmsyfHVD2mEeH2NV4bwFqX3fxnv5YtacZr7W73Vtrjvpe+tb/Rnu+ulQJY2Osbnq+EZexdXl2LPVi3rA8/HfM3FDt6zbAOaCNP3n7YEWsDbJf7Xvm7kM1cYyzk280Lurz3jcUWNSTbOwZySZAFdaF7Ivv4W4h9iIsWKlnu79S0O5DDQ8HI0wbIOiTHGNDlnUpdH84hvGBZw67YuqbNny32mpeLCEoUC7BtkNuS40T7/iLXUWrP0arnE0jK6wBzPPuFSuy26sJKLcapnKL6O69s0+K0ulXHihRacWMXuRj4V48hvMlt1pCk0K6exJOcm19yKCImP3vDr7p/IBsoLuNFBmK3yXF5dghU7AUcF7PMG2aBpOSQS/JYPT7vc+arkOhPUaYp+jPi6vpU6xPmseHFzMSzk/Bm/1aeEori+VFCbkmK/ZZxPKf4APSSss/qeQ5D8hzaBv4KcdmkbXxyletYjPlc/VK5eowRiilp7y+WDXtYKICXFJJgE5KyLTWKHUilD/Azc1bdl2FRtGccZfVDhp3UYvCdG9nsukqCXW2lbRslvtSB/CXilqwxMoAcG6n5jj8WQ04MgHYqJaZSgv+HNcjXOcSyYduBqPOzx9fbUNpdd/Y5RZu8iEkfJ6+N4lyYa+X6uNRGUkgNxJIEscx5+ZmcJPNKGXWU5LbHawn99H6hktewxwAPbLLup+X/tpbwb6gUarVwCXe+dWljAi8R39ehRY7sCNgDSZDEvLzYxv4yjoseWXU+p9PJ41MiHX2o7k+6yJpttU2rg01yl5qNpGzjB0OdwNnPZWfPL30gB92m8/J6Kp4v1hFwStFQ4/wyB/7dBypRk2r5nPrnH88O5f593uY55/4isHF9fQ4Ti7gdWvorOgWQ7Bu29ZhNcpcUxWs0TCMcy3G6P3IQ3orzlkpgVkgOWL7u1cl0Gd10rAY7pusbVcj66hHU+mLOn0YBOp9ZWd53rDuqhdbzfwjL9iCQWfyOvQ7FuelOFazsGZj1rs1NhDxJlqQ8cnSKSBqbrXWHLkIucPyCTVLMWeteJ/rfY0kkv9SXCOoKArspPnPbxyquA70EfXldwXfEWzaPM0bYt8dpVNH/FE0+SYqBJCxviGUTJ8nC70lxvmAvv9eWlR1m1/1ItiofZloU1jKIdTSWO1d5rO0UcTuugU/1+ohXNmWsslo94rMaHzHtZIjX4yw5e/mSQzDHR/EGGTek55f2S+029kH5Csu1bTUZ+lJRbKClDdWlLs1XJgucd8TCQ73GfUJGwMdlGyxSc9S+WEcU99vbMiPXU1638G7mXi2DkRSSYFeInK1Hiu/sm5HJNwqsbUkxlZJIvduSQhEh+0kKRayIvlme7K311PVpNBxcE3IFxEUjKSTBRjsmm/zYTqlzisEW/eQ2VMXHAdPTUxTfHASydD4+zK5Napxbm69sRecn3wideZm3iC/E/XnOL25uX5TXnPNchQtfVIIP4cnz0dHHhy114v+nyBsR8nS9M1/t1yHWC2yTHNRIewTmIRtYNvtGK+Ob0t9GPzbIucNraObmyAjHaGaMfwFFiYV3jSJzh2mWHOe0gdti8Ypw3Op+Vq3bAqtgYCzPVvbj+4ZsXA495hV1HSevj43csXo/Kd+1w33Ifp2mzaWrkJSYvPbEDRZAZhsZfYcHvX1F3Q99rHKXT+HPeK/F2de8zHGJ221mf5mAn123Te0QGipeb84rzw3zFt3cWQvgpsF7FMx5HxeUGMhMdQeMhzFzPktYhivRUGg7RpPG1ZZjcF/oE0Xpm7W1vFPZE9DWYkMbWHW4S4qTv+xzjZDuWR66Pywk8j1sAjn3MO7Z73Ub/6Wxt/lIewn5B5JHR/UrUx9zol95ve4Rll0Qf+wmZ7aFnDkI0w5FZCtyay1ZIreVtB3DfEP8tE2ODEyuduRyDhfEprWVb3W0DuHPl2rEH7fJGXGfAd3Dqrzh5rPWH0w0D7H3u9U+dP4SvlKBW9Xcy18J81PU/7yg+6rrxrXhWh62jD9mkzPpMLvsco6vI2wVn7LJUTrMZtyxjayjy+9SP7uLNUrc2O5GsM+1vt9Cxhobm7jaqg1BV8CD3v5volSgg/tp0NvQo7HeqgVycOSDTGoRpd1nFR9LhuLyJ8w3xOFGP5LtjUODjVBubYH/2d/Nqj/PJYWckyTb3d7rbl0cWfL950i+l9HTBYr9H3e1yMK0gWcQcp7VOcewVX+nSthpKiV4CTL5uyO2sdtmPzvgGcLz84+gT5c9aPNMY2d6tylrQXHNoCNYQz1HSSHJoprUbtnfk5+jWOhnB9WYozovvjdCZaMOs7nL44aBSgqpoXrMIyRhFshgoAA+QjGVp5imp3jyMydp8tevU8hUKjE5J+pWphLj9vz8HLzwiyD2LcTBdm0rTR6v5b7GzZ63CAXUw3DOVlEOA3mTZSP2m5zv7BfqvACdyNs4nb7FS67pFufFzx9est1i9DpICkn7kO6/JkaFtLUrXl9gmqaMISloS1u78Ia89+mM0p42sDp3SSmngX2EnEN4U6LVwOxOnhL7QgExJXyrX4af4+yxi2E7AL8Yfzo9ea4d0zWf/cwFnxH4n/1MBkoerI9v3055LkkKScGYTz6vwuefIrwmpqx3uA/azRfOSu+0JaUvfO+3Pye0Seo6lQS7AX5nP7ujb6npn76dAqDDmP8/lzUqNT2yEZK8xrj/j+zvvIwTfxDepGNfq652aWvLuCS5DBS8mRMXeafwHciwkpoP9QbVdUUOvMwy5+ra0gZS6xdbScE44NFhx1o/MT/R7JDTJ3bIz64jNrPXQAuLXQPtp6dveV14ejrlXJ9dp9lrZfK5NU1PIRWHJOfwWCOoO/KiaZXPu9jEnR2DWC9ek+M82il34ipa7IiWDxR7/J58rWLNPPua/exrEZYxbhJJ+SJKb6PiIX7p0IOTTiF5oPE9lPifpNUvITM089vW0RLZvnVyMb75K+b/JG1+jsPfRLETE+P0AtTZAcDivSfSrXHYzz34Da9dzLNQHDuD2scdRxAXHqAD8COQAUfJ3brZscgx274oJ/3gQZJTYyzVqdXkpUub8PQ5V/5fQuatwSZpi75Bjfzko6TWb3VHwEReD04+WLxubvbqGo6Qmr/UKDp8D+FI1TU3+XN2j2fNdclKvgJ1VJ/AIxaTa0LtWEPEs5YadrjZ9kXXGsfHK59js1Xa69n9JKWut4O2Ic/pCPxqnT30tv5mbsKMdL55aLFvqm8oVBSSAQUqbjesebjOnOb7ELL9KnP90p7zfRU2ZrTDRtrGJ3b1RZ2LKv9ctAfeHB0zefofgbxZRHg9hPNPIAe32vhYz9/EhO2QSrD0q3Vdtqfoyr/+leKpFFMvKuw7LAn6hQLHzKDJKza6WLbRF1Fvkwxt4iXcH/Got1EsA1HksGrXWOwBdvgDeAAP0ANkIxyHWMHcjfCc+NO8xUeOLyAWgLdvcT6ws/MH8AAeEFdyngg78Adu4w9izAkefQfr3/Ej4Q87qBwz58JB2LstlLZjSIqplKwTfZAPcxkHG3rE2MQQI+WOFQn3KTkmNxeRWymTb0ifkudA/D2CfEc4Bn4gMm4JJ9kQ4bKfo/vwUnJ2/YFVj++OK4PzK3HPEzv0UkTnw1vmTL0NNw937BP4AsYC4AG8ceh8Qyj73VBtxN2u064c807e56t1vAAtRQH4khbDJrU+mTtqDq2+7kBj0fU5STr47ll80nfxp723eXPba4A4s79gkh+o5pFxjkFvQZKH4DlwjKt+XY88/68ULEHulYa5x9ax6AdzibjG5Nipw2ewx+gOehzyv2P2pfqqwDsroIf9qs8NIK/jhgh5WbNGQfwtt8fH/3uG98H8/DnN3DS0++XfM4739MpnUsd7/L98virw31KBD14H/tgyeFx+9iBjn2I/80c62PwjWK7bfN8C1wMeK9P5a6v/BslUShR/j2Qs1GSEJN+7Pwb8AfUE8FLzhT9Csb7Iz0D8PYl+pWYvNYoMHPmOMkn+WsRnMHM1ah7jJaWhSqM0JGK2eNJFjq6j+h6g85LWWtVlPOiqv4dBpWt9Xe770N8CtQR16OuW7V7efaCzn2NANyA3D1FacvP40VOH2f3NyziQgX18vttXx0AHJN+0Lka0Z+smr63qccJXx1vUwbOwMjH3njfrQ+EXdQtvIznWt+9+j2AfeGBx7rx8nf2MiJizx5XC4cD31OqY1WOQx4SqOg72xHl5fgnkEnPsPm3Hd/JqOjvejx9/tX9W2jwy/KVmKzlRC1788sgkJOR8V30fzo5DXkExCWhU5ypxXlKfFtfikJSAxwbAS4IkpMaj4yVRCn2Q5GdFJ3PbXWr2kq5ikxcgFpCUzpLSVlK20XU7BLQ7pGaDHHQ5PJAu+q6Txw4/ew6naQpJK2avKXRAusilNg/EBPhR0hLyI4YSpZgzqmNK+EVY5etGDWLGsPXYiODBX3/9FT9+vCAKCX/351isNV7M8U8NQ6dSciplyzGuZHvPa+ahNq8vy8v4JsPDrrahv47Za5A4UtM7bO7IGJ9C8ey8fvz1nGPpsb5//36xSy5iOk1pQ2zJ+biWsj/q7gffgR18p/Adkj0N2ugBMYAkxHHyi1PkZ5+rpUwhKZFKHyT5uB1zCpYDvoDmX3/9yNyL6ytd/NB1oMN+hecHnhp++/Yt+8YGSIrJL3Jj2CSlTYQCG/yo8zmfdUVITS+VkDrvOnrOsAceTeYZ3lrbzG6Xmu/ktb1T3W3y0hoDd5d9SArGVRDuoSXJvby3fd1n/WzhyBQMXYSibW7l/wnsB8P5q17TVHR9NnyojmXIF1S9RNWzL/J/JaovrDZYdscLw+7esxfoorwi8jguQvvhC7TwSS8WcMTroP0WcENysX9vlEuERzlJeaHKl9qMCcR2q56fVVJ9MQcpeOzB5+x5kBhTOh0esOHCdPaFp2JvK6n5vPz44ZP6KbSZExt82r7MKfO74tOCHwZiZOBQ+QZh9cX02pzIHdfanyXZz4/K9HBXdVxj9pLI38zhjq5jMCBGh8XV68jkatdyc7bPdzV0jJu61ehtzOx13T3Eh4kvwtPpFNPTU8TdscZ283xXYyu803JsiVrZZqCa+ulrAAAQAElEQVQeIgLjaK/Bh0j1zcezbxaOLK5kN2qddlo+KugfpHB3qD4HSSrhazk3qP4A5G/QdUtGsUfX3aXkBu4afa6yeJzU8FOjUhsCOjYkel2z4QNjtExS0H8sm+SqgaV9lxDDBrPXa8Lz4G9IkWvUsf1Ja9bxom23zrGm9XGJZy7sGLl5qvMy6xulbPsgLTF9buRLS58fZXr8+uEQQYQ9kHfM9Ocx9Pa7KHkC5+k7+G0I5gdspfdb2N/CkafnpTInAL8jG2TU3bY5d7QNieqYYbf+7HOb609SX4ukQY/NHwJJIc9bgx7OSrq2ra5Z/g1vX1vg98E0KYq/sOjka5b3cJ0SuWD7wvVZgL9B7eJr+6rAH1EB1nvHWxK6rOv7Xu+xG31G/n5PR9o+MuiRPgJNR/zyjZ73nY4jrs6vY293t71eg+5aWVmN2YCaXO3I7+mvHN4poJ89Hg2197vVfjTel91XBf60CnCl6PjTcvtIPm1M8nWug2ibM1h+VLkA3ReowFAhnr91oPovxvgdNcLrwmPtlTD7E3cvQK/RSMSHNvl7yUcCSAo5RoOuQknXsiujO4Kj7ziYExXAV+4vYB5EnzdyxqX7qygAsk7hjyALE/LRYN4lvyjK71lW3tnpz14BuplUQmoSfmXJL9R4cQEvNbkEpSevNX8PjKXJywxstcTAl2fR/GKTZyAVW3f0/PIc4ChFSfmMmmd6kkJqsFvjzUhdRg4Ncz3H2d/l6Ydf2PHySpKtt7tc24uk+XoUFlXHN+c5rIBnHEgXatZ6LQjT8FaNy/7t25Nf6Pg5ZIpq/pqUZ1eSUsKhugZnv1CjNoD6IEMnXewkuY8LsMGv1VeYJ2Y/w5TaSyxsEHYKLzVbZKDLpCan3YEe9HanUovf251K13LpEvfs+Th7rD1mp/jDgz3PeDqIVBwPwLOOWBdP307BrzWpH+85Jj/f6nWUsIy1duENu9PuuQx9EHey/amUOPlZBXMV3lgj8NIllsW2od9nxw7jopO0aRM7hk1qesYrtZo1PqIUpaXkde8cGQf58kKaHFK5HPiLD+ioKWOOaL7wyIgZBxtyMKrIkb66H3p45NjR/s+//xNQ2k4v1zM21PJ0egqp9Y/+FhgD+WF/WsbXY+IjtRiSMh46qfEm+fyVWpAr9uRHDsjOXl/EloQqgT/XAOQIsEdWfU7TJh/0gHZH9XkptblBRhvfaTqteSEH5IIO/i3Ah2uTrzLpdnINmc+SreFA50PzJstfDgTh8ftRWsweBIAHXGC5BwpfJBps6Aua7ADCA47snS+zBjwL0shLm/U1XBRnQE6SvUTDtsSEt8yStlcTEuqgL8uKY5BHmjspIsq59kJYHQkmCTkxATyAB/AjkIFYNvyJT0eLqBEnYfnaXxM+fGTsQFJIzt457Ns9mNRs5MJW51NtS7/VPBcrB4iGKcI2Pjy0z/af/aD0rrGHWRyzkIN5qTTzzCFi8kUOAblAgaSQFpSSfLX9CElhxU3I/YDqHKs/iDtUFIDxx2/cqtfqCDHOAaFlTm0Xfe1Ce87Ww7bxzb4oev0jAIsO9rPR+3OHLqHP6Kyv+/b8IFv1S8dS8Wk+h3xhQSQJErIcNPsa0hQyWntOm/HQ5Z2OuiO+2/UaK4rzDedS49FNpeV6ZC+VkIGOPhg77eQRAsbqOQ0AD5ADZMA3Cqm3DF/+FqPZh/cynWJ+fokQdfbYvEbIGoSb4esdqKZc7yrrKcLp1pjo27wbEbJHxzKXfDh0pM0iTz6WzfO/cHcJ46r420oed3Ffkvt0O4qp8yPPGRt45IewbSxIWxvNBjwwmzsx7yGNDg74WFx6buav9kL/llJz90nOwJLXd/sEoG4AHi94Xuo5Hs0EOmBdxjdd5WaKljzwwQ5YHtAOt/HtcNPl1opgW+IyP6yP6vrLNebmjrmGXyFFLGBOI30tC1+vvLZYL7w4O/smO5atFOvxIU+APP1gDOdasDGbOzqQjTsH+0XCffe4d8xfVfUYzj3z720cyQfAPwJ8bV+ZU2CeWmV74a/CeCwqU/QxRd9E/UqE9cHWaefdzvplnxZyDbAsHGvydVdh3wi7l5AcC7t4fJMUKvY1Hvd63VJy3AF4SIK8C5I8vpK+kpJuDl7XzAEvzpmH6nmA8hfkhBsXSDtICk3FsUQrqu9xZuaQNYocSKmvriWQtm07/tydXABjGoEMjLIj/rXsiDFiH+M1/5t6WWN4jcYRrP3aP7sC3AiMuBUfmyOd5ytA12F3C93mi75agbz++B6ac8s89vKFCFzODaRgrDftPW7oU+y5OzrX3izrfWZQN6AmubuP6EjB8YFr7D0ce31Jf3EFqtfjPfzidP7w7vq6h/7hqb41PZ/i4+l65L5eRqy0uY/+fukjPDD7j9glRVkQ49YLGFQDoIR20P4vwTKk6s80QD0khWQU+St+TWB2e8Syag+L2O3YywltJbUtizBMsTEkhaSoy/15p1KT2+Tujj0GkiBvBv5A0iYPaduuvs724BK60pub3CV0Sl2Zpij+Ljb7O0l1nS91CK+/siJCcX7h4YhCmiJCMW5ScR/om7S4D54TtFY78nw3+7AtEngowF9RYoPFLoZNztVml3kvnpeu93y2ObTAvOwP3Lq7z64bz67rMr/dmLakoD48n+ClTLgdy1b8nfj793/F5Bc/i2glyMvk8Qz2KInJiz74DmSSHJqx1OwPXfVgaszBd8rq5yEqEWVSFI95drvVM8LprwivXUkZS7ZriJB9M46N8W19MmfNHz9bxbotC0EKx7JN1ibix4/nYCNGKSWIQxt0fpqm/KdpeWEO33VdTxtIcmzBJiUeL4zkZEuZQlLQDwbQ7g+PTGq+8MjQH0FSxuo67PfAH0jNVmq0+6CDl3Obfa5ITc+zncnjRYcNcWlDkXWkzjXkBVkJxeQ4koING6gkn2Mv8Z9//xXFtW2/klVIyjojw65Dkl/If0u9pLBRxHIOV1PyYN3WqMG7kWkqUQz8VRTFPvSduUXbpmlymJoxyRUpNlDJfZihLTXezXWnT5aNQuEg0eNKCklpd/K58u3b9/jXv/6FScqIBxSKf33/HqcyZW6Zn9d56uwvKe05ICMAL7ahHmL0/uGxAVLzwb64pqDL4ZHThtL+/r3Vk1+n9/zRYXOEruv2UpsrbKXWN3yiuiyMx3NDjvJ4w6DOPU4sGzJqxfra6ySllaSsMfoOFOQ9QlKgn5a5hZcUEgjTdh4jD2/0i60kt5yz1y26I6SBD5IcR5kPOQNJuT6L9Vc7C1DSlfwtArwbFPnHBVYtvs65xYVwDWZFgFUQkm28IGREKPoG11AH6bVW1gIWqaxO1LC0oyYfbF0J/0Go1Ij8xfMPU17WgNm85fHztiLX1TWrs/wQ88kdTeFCG38Z7j8ipBxo8LD/fH4JTsiIEhGKRzbpdTssyAXAj3HlHGl3Cs+ihXJCcJLyQU/7Cixyn5xhmlgMKrKFPyb36/66/zYqYxqx1b69NfsFBL9kKr7war1x2/XgMVOnEbd6qrXN9S39W+Va5mzvd6sfidwv1lt/dHtcbD+DIzpxoFPhSOsT4eXEhygR1+ieQ9p3YRvmOUxZv5JC0rWL53ojpA1SaPucjxLyn/Pzc0z50odWWGI45mQoItvFfEeMGzHBIus20EW0JbY9O/eXF1/PzKcSCrKxHMoUmZPziszV8qIockbFiIMtP3D36xbbBe6jLeulnSPr/EG8WyL6AQf6Qn6LvPOz+40b9uhA9DEuvp2gy+uZr7PwXX6XtkFmrY58yGv2ze1VXPzI9V5w8gS2OTunqZz8OfBs/Ah9+xbfnnxjlXW1wcEuud5cn9xP9TrQ9BTFPtPTU0xTuXjIfOazn8+LySGHz6GiCblO8sWMz64m+eBx6E/y2D4YDnfJcRg/DUNy2zQGGc0Vsh6sghsM/qCrV96f9ZbxTwvNP148e9woWmCO4+/A3T6LxzvirvFWWVl3A9BKCkmwH4ZcU6nFgifg7Ovr/MJ/q+GLPoIvvKEC1PIRvCHkTzatvtaDn9zNLwr/njXb5+sXpfiP7eZobj6j9j3GR+lrE0N8f84H9DXbL/1XBf5bKsB63+O/ZWyRZ/PDo8Mwls28H+ctjS/SKjBc412ffBbXFK8e+73uq4Z/gEEOzXlATba7hffXhQ0OVx3yONDIMkX4eEF8yiYR932hqr9LNgxzfhBK/o7RxdXfZTp/j0r+joftEhq/zNSys7+Hvxi8RIpQ8NyF78fYhNsNsW4a+t8/X8CHLiT352eq2IrvavaGN8mdvkekcDjM+XziJXie6QcZm6f61XXqvpP7gR9cr9gXP6fgRUv1WK+UO4GkePr2LZ5//PDjtfYjGXI5O0alX+txqY4F4Ecg6xjlI1+W5xydjjp4qY2IF3rV3yWom7uzCvke/cXN5TkJ9jbOlzLfPBaF/6jfZ8FvYXVwXZEUbGevBajU2vAdjI2XtwA7gAxg0yn8COk61vPzj+AZFD48t8e+U0l+HjT5Mec52LrNNE0htVjIOvADz/6ujT1ABwXw5Io/bUnBCzDseRaJHAqwLZQLQ0PyWvYE/Pvf/3Yr7Pdk+LmXn2HiJ7V8UEoK/hQ3nj0+1pEXklsRkqJvkvzyvP0Sl5ft/Oraoo0NeUit7//85z/dtVHnQzTw7DGnfyj+/b//zpf3L7vnDcRqjm29wFMvSSG1ProMOXzzEWxCavzJc0Atn/yu4dvTt3jyM9rz0B9+xDj7nPnh84g5Ptkmg/hQfD0gUkevD35WX+2Mb34+Zz8nnzv9nE9/53RyHofzYJ2kHJ+knDNi9Q5cws7epVKrz9nnBX1JilJKMMYYNknZ4qjgT8TJdvm80WsFHwz6OE+uyYvlkhBvICkkrTKp8ZLyvMCPOB3hrfOM8eSaSM2HvEEdrl82z3OLMdQbhZDauLHtwBYf+v/2/ZTXGOaXPks3+giVFGKBGNs4Ciu2qMFqDv7yTPhC6ZZ3hCbjjsiQ1IrKgIHbFtjfytV/dHwjT0zQ48KDW+29fO1OEXUyvhn/MqAA2fvLLMnDbZPKRErH7QjFeX6OWf+vP3j/49Y34/8JcpLkz2PyCC/Ek3nyUYQtLoibW1EJeW7p/6bRXuHpcSJ76dquXtgN+ZEZEvms6mxLfdxzzL65APhcLj6z2cuH6MX7AW6JPTuPB6yvTV4ZX3eQLyYjqm+wOiTlOD2Ibr5SxslJO6/jpsNV3RjWaePCgRzGtXzveKJt9AsnFUiEcwQqUwD4uvQr21T3B8Kb5Pl6ec483DS9MzcMB2D4AZBDRzifcD49HHkpSoBYNtkGoAOL+CbBBmAgCRJejBGO46uxzzmPkXp4XlMeuw25Fj9U8Ia0yKDA66TdzNuItjET183cPS48Zt+glOkUk+cjx9ptbJ92y2Hjiww9ME8/V3rLAz0wv+qX+JNvIE6GVRGWbWLgQz2cI7+6C99EBHwa++BrR3CtNogLin2gibNraF30mABtYQAAEABJREFUGPjCI7N7+yD0YilUwIJxx+YesLU++3HePQ/EQTyQje2h2jbH6PmrPgfRFl36R5/1ItcRzhu7qRSHVyJe2+y/5mf/jP2aD/rVb85+6LcjHAcTxpB50rBsKgUunr5/D+Y0lr81mkKPOfawopQpiDG7jsGGzThnXWa62pgP5wf5DEjKm8Fpcv497kqr16TXUO/ItuGxJrqsUykyR8bgWpSyzKnljDG6nywH3e8e7T7YdL5TZPdAHiP2tuQA9nK3Fcq/rSkpWDPV9aiOVVmzpmG5zX7vTn0Bawf0bJCZlzyKO7BJ7rPPwerxZeMNB2kbP2timU+YSCw5SbJKLbJl8vxJS7tJv473K/C31VbPd/X5koA3/i6Dkc8jsBmDL4eSQtLfZRj/3XmqhJZ5agP1BOWXI2iT/HFHUgN3E/taX3fL86X8qsDftQKc++Ao/1vyI9vfKvt51ydJdz5f9a5Rc//RvwfCg3cF+oVOkrIO5NrBGIrloMvu0Z4u9oB2t4c/BGvQ6HZSy0NqtMsPfT9BSPzZ30n2oSRFKSVubdXfYUDXSy1fqdHa70MHWqbJNY4481zFjlLxVxcwhcxblLsKMW73jVEd+u98Xe535bxnf3fErmO1WfzWNnauf7eDSvL3UHPWySSfG6vlU3M87Tt6ro9QFEPWg7rEh28gVg1eUkUopIaacWq2w5vsb+Lv/zXJeGAeJPzck2n6eqzVfWHHWKvjJc/zDIeQ6LflifweZvvw0n06TUENidVjSsRxQAeQyOEC7LDHP3nnUJ1TNeX/iwW8rLFr7sj3SIUPXU6/bgYvzaEdUuv3m18qA0nR6lIC3/AGxV9qtvDIgNVpd/aLNHjAiyraxOElkiQ/U2k1k9SeK0WE1OIRh5iT1zEUxLKhIx6xiIlYan7IJGX/yAH2kmCzz2/fvsd3P8tCzv/1ikJqPtQCHbKzzx36lZR+ktb8pMbPXhvYf3OtJOGWIDbP0finw1/80hQ9ufFymX8OWlLmiF2HpLUOvFD11MaLa4h+KiV4lsoaCG+8kKVd7CPJj1Dn4BwhH/qZfT51vPjl49lxQJdBiQuwd8h1H3WScsy84GbeWJ0+M3zuRHQ7HKVmdx5qhpx8sZNKkJ+K7VLBIeLp2ymkEuRAHRkvY39xzbDHSvL4PB5J8bKMRdJaP2yAJEiQ58kvRsEPP6usPk9YR4B+gKSQGtJpOUhNVin+IoNIgqyQWv8IsJWUa+rsOuv/Z+9P2BzHja0N8BxAymr7/v8fOs98Y3dlSuScN0BIlFK51NZu31tsHiIQOwIgxaXSpkggQnJpGTM66dZuu2LD2wOhPWTQvbcaLzToORdaSx1TC9YptvinRU5rX/OyDbtqW0QO6KSp+LYvMvhAu8126f357+e0Y46I33Y6fyHpxJoIWQ/DyiLIRSQTPCSrMvxCJFFag8/u6D7CZ+0f6LGI9nigMvI8Sz5JSlsgj3QzEo6/Akz2S06mQ/+SH1U+Ph8SJvH9nJb4lu3Qqta2XDOPTJ/a+DH/lOKd0pL5BEQCSaBmGxqgju8J2/moltwRbHCS7Yej+PAFvbHFBWnS39PavpiRI7gwvoFYcxI/wnRxI8saYr6mjBY57R6Ms/VeY+7HJwHG31rfq13p+L12bqk1c3DL+WSP+sQv+S35MTjn4y4teZDfvRd71NMe7b38W/trfpCxIRaA/jSSQ2WRsa/rOTeSp8KSi7oi+7SfKK6pwZLx179s3Nvu6ei9tzd0wabUcvHfyEtjV8ZS4p1zPrd+O9e264e3DDbVoveH6HBe2b6cZ+f4YwyF6E55SFUtolut3tiQI9q1PbmxDrBbs/5z14LGa5Qs1/UtmzXz0Sr3VbStW1XX+NPcMu9rxp87qHBKeYw7/DC+bY/NmvG3mfsj6zZilCh060311625sW+xW6a9W3IeunbaFgiU5fUQPbcucGFm3AIXxhuEhz9yvtdokR1yHez9IOgpf6Q7Za/a5EYe1Lfm75XCA0biwm3Nsg15Bf3UB58way4zduifBeL23ARyQ/bDPsl174R60IcPoL8H1AFMW2gw+/gGu/6aa8qS6xHn+qzfFFeb9bJwHvCiIXTxdgfWJXNvjzlxxmIPeqf2U0ji/KgjfJxfXjTGxD9W4kr02Cu6AKltcT6ytuwxPmRAn9wuunMOcl3IRaWs7eGTjj1o+7ZF9l+FnKuXMf9XJf472R+rAOt24ls8cS6+hUd+9rqP5P87eD9vFG/V6y3+j0Te+3yP3se411siBPBDvtpZY5OJzj2m7Hf7uwK/K/C/pQKc9RN/7zHNLGn/ykyJN/FXxv3vjGX75llW37lxrzvxngt0bObnPa2rDH1w5QzKtpznrXoWb72Y6PEsx1+P8TIfmue7Nc9utksHmyK+4cBzLx9LiHU1G/6u/VWttWv3jmpbfNhrnoHW5AQNbOvA83WeNXnOJufBf9sf8kfo8UVmgGfaajfFNXFnHjy7gk1006zJjQ9NfHA7HA+inmtsC3lus69e1+gC6n04HsvPrPEam2JsB3tvl/uV7LZlZ/yxZey8+9nUbxp8TdijLugeKj/e90u2NTdvOvSn3aRpJ9aMB/k5H8kOyeH4dNQhPplLO+/wMgZ7tOhRF2zQB/DwZVs2evQk1gy6YHDG0R56ecmoaYuE+WeNgd57+YIPbAs5sB3W6PPhauDp4gufNjpRy267fDE/+A7rZrdd/eOx18dr29WfB/u2P/2TIzjnHQq+bVccYuz7U3/6e9Siw//6KLanzMMp7yypMbXLEpFzXi1ZZ3/8T76tuCon5ugp7+Vti7nSttlR2Gj41OwpH5RPObeOOcc2UTXELSIH25U/ce3Q4d3vtqtG+EVmR2/D9EW8WZNz3i1NPvqce2vGsWRN0TeH0NVCB7YrD9vpvd5tZ66XEqBxPBwrJ2r+8px37JkPxloKORyylgCx0xUfhed1bE1s8mUebbyltuHZg0YfoEc7QZ+xEed47PWRmD5gztCzxzlqO/kyi5JtEQs79PCj3UZdD8mXb2lce54OB7VmoTvW+THn1Rj7NLv3sefbrtjYn7KuWAeHA/V6mmo6JMYpa2PK7DF2+Njh3x482zUG8pwO7GsM5sBusofeXse2sDsk/infcabfpm2DAbZuJV79GEqo3cLhAVGPwKu1h9K/RSYhk6u54RfED7vW+K8XnZuC05qXhHGeRZtRqYCPuFImpiAUY6u7DRaIjySmUlM2YhrBhkuecYrvqNQOva4bSR4DxciB2oCQtUMXUpBLO+n4Kl7aUt4dPuJP+UINYkc/zbYz+ZCWM6bh3mGEn9jKkNKpHbs9iskBnfeAznuYtnc6a+Lns5uWJFVIX0ltJam0bk0syDuzse7yozj5NspB/EQ42VL4Zg0QX8gH7C4HXEiB3trwF1lz05oL/lwm0HtE5fGecAKblJN1gjpvbCl57vuTnq1qy3xlftcdip0c15wTfChQclT6xc9h6oasfY3MdsKxrotVh7V8purV5lwq7vUw5Ld8eKURn9UyZyFs55h98tO3mgAqs500/VHLTFJ2+KN/jUesPbRtzrxAzvaepg+mP3woY4T3GlZLrq0lf3InF9YYCB2pJsgR0KdVNtYGZrn68wsVTvb7WCiAiGqH3gPm7N/T9DO/LTkKpN9bE3POuaOqRXIP/7JPX9749BFuLZe1DFpgDQ8/8LISEsIS/lvHYsAt4TIv0Y1CzDz4HOHNdsZLf8mP/ZK8z+dF/As5xQe2hdggW1LEJef+RF2LGdrGE3OQG5Wau1nT5riwFB8hEmm3o7/rXsjYJGldEAFjTpMMcsx4Zx3Su+74A1fOoGYu6TGOGlto9mbr8vE0H4nl1C65Vjzs9tAHG7pRKZ+2lHqSZ5altMkiVvmGgBfQB22bQ2jEF0QHumXcis+Lr42Pf+av+BsP/VfIuEYBN0nGWlRSFUBejBziZ3zcO4/cp25EmjTtI6ADHKcAGkzd0L1n4aTV5NEmZo0BPnS1jA7iAaLTWmKk1cwd+l4VGZj8vY5jP/mzRRcgA/Dpkwrrq06+2EFvsBiPZcahnIvoIMMmPKaN3yfBB8gmGIOyRXcNz3Zqrjq9nN8/4zt8feNmW7YvVrUW8bPFKcFOXv0cSo/xhmanTytsIZKvbbXW4z/jTn9NTdedjbZtz5v0mmsMQGXyJr3vwytQL+DEog0SLjXK2HKZK51PHKgtUMYPoAF04RM+3lWhPiD1EJjK8MDsI9tj8u/bqXPHp0bgjq2aH+JMTPvZ3htkDos19auTw+zPNqz/hr3mMonazrp0qLHD/wyG9n/uOHOsDLLGrfFfrc1tzb6mrQuvDNOvFoMicoAGId/cP5K/afh/R8BFB9SI36rXmp+iRSsX/MyhLiijuwNzNRERLtEPebNz0xqsOushktMa3NhEc/TjNLb1Y3LhIZlxaekHU++mDT8ulLzWXA8eIrFfx4/d32v/+2eT+r66hu95f/MRsAbew1+TPuv5I3xfJtyXvw+9O33v2+Yky35z6n1n/9XoZjl2AuIo/ouVtvpzrRXzelhzXwc+GNxHgxc+PoXkkUuKrsg1NbxrRt9HfRT7xmuud/v6qPopZFrbsq+Ydnv/8Fp0ADTYyx/R6PxSZJ71CFvQmdPWrabJmjZ2aPqvINm+/MRMG34rXPUKh3t3WQpmnGozr9VmjWm3Dd4iG5udYCOnfOtuDbrvYagN26ypxISGu2ax1bsBOhta72q9qwet51mn4TvliN2mkjVKQVV5Mt49Zt1mi7WxDRbeBSam2CJY8w4FkjzsJgfQAD5oqQXgOkJ/YsnzlJ33jqklvDX3HnGZ3Ba6STgNaU6ky04MIJQBzMCJbZHDYK47v+v2OkCZV2VDtmY8IS972ccHDGjqp8RGr+cdC8+N0w45egV0KmXn9VzeOJ/SSZzlvGYsEUZpTc2mjZ0xJ7ZtuQVu4kPqud5l5V4pshUk/5hJ8TVBnxziUra1pIZL9MhNcuk6NeBDMj4Yw5CpNngQ+HHiSlZCqTnrJH3k+EOubPTTXHb6yB1dyeJjjlsTm23Z+Mv4w2jhg3DrHHNKAXpratGrwOExBnR4toYP9tdsPohht7I+ot+JTYJJHJsl7+74QI8PfE69NXXBT29dh37QP//xD/XWdMwHr6fjUfjprVV7zgew82mtemKzB7FBky/jwDdxLcV3R5LaSy1UT7zemtbkix9sATIlZ2UMLeMHV34chd97qxyRrd1aHLeBmnVIzs9f86E/tpxL54y7RR+/08+eXjP+lRwSk1xFzRJm7guydJjTPcKqvWUMLbHWrLGemgP8zzHRJy6AP/vUUon5j3/8UbVlvOiU092BeSAuLFrs8bMmb/QBfYaPP/joTtgWvOfnZ4He+qV2+ELWW86tjPOUWh34Rw29l/mavjNXLeNScnW4LX3GRn/yoZGd8/GUNTZ1yI0YyM85358Ox0yR8VAtfngPiV7b8oRHLZfUEzvyA/DRszHOpe8AABAASURBVK05p0lHTm7UBR18LMkZesl1gjzwAx/exUfWEDzjIHVcM3Z80LWt/ZzDQzZ5Tmmen79WDvBBT72oRfmMb/xO9NbEGsGPbZVueEt+I2zLtuaGL3vET1P/E9DEhd+m0tstjm5h5b9cGP0eoqNX0N3m9IFuNLXbkE4Mtpk/sbBnXxdrfWKb3h61r80pEtxlO4HpA/rnFPuUBQHQKaQm2qOYv+Jwm39v/TZIcuCjzISqRnq43XpSacLTJzd0wV7dburtoMNhgIW8l79HU9+9fM2JtO/f0kT+CLcWs8cJNC1rUW0XoysdzcS+6KT7aHfLWPMD0Z+eBOovlcIr3fikZUyll3qUnDMxAsRAIopqQ3fNegPFeHBYY8RJfM76A2v0pxo0PLBGb/K/p103v7ZlD1z8PPBtNzkonZwfsdAVCn2Ftm3NxXIj323WxCtEf2/jWIE0D3dkthPb4mKqbN5BGSM/GLkDiY4KylY624W3xz6s2kfdc7OZHwX+Mo2/akOwJD8BOu/hPR1kxNrQcvPE/8xMIfHKbfKt9v6A7cazyX7rbA01A3QXfGV+9vlSW/710zmyGsvex8439oDzBxyejur5EV6yFvf+kJF/YfNV8ef6wMlE5lRg9hv5p/jp21zzB1157fUif2tvvUm9q+XcVHzYvqriA1w5Ra3cIBS1OxAa20IrwZKxLvw1I6COxX37QN7gbQ1l+HlVG1+H1LKlRuhz/Vbo5l3ucUKf+Tonj541Qj/smx17GKvW8q231g1Kb4K4QdVgjP2VavwuqSV4JZuM6Hxf/OkgbeogEHLuFfOON2Wv2uRQ+ntBeNWlBdX54MC5gC74QFVK7UDZVBEl+huYZ7DnKb/diuqF7y5t+vu2PCcHWmVzsxxd7sskSwXdbKwZMJnQYPYfteWJOAHXujVrPgvqkepjXtbG1Lct24/1dtw1sQCsldpBfBr4fw2b9Tv4uPzI79CU3mv1Ezby4CFnzbUH+ie4/HkumLu9Nwq3779Dv1e3z8jecf1blArc1tBZp964adJTQXfb1KFFRDtB/zdmNT5qf7RSj/yr5mxep/Rgw2ovpz/xQP2bWfnh4cfnld2MsW9fKe0YQ88Zzx5K/wr93n5X4D9cASf+W7jnR/Wn7vf+3+q/HfQti+/h76NwHwImb+8P3r4/afh7TP6Ptnufb9OPoryt/fMl+/h43/d5fpWo5wQa/zXIPd/taFRXcT3Y0FvzzmzJcyntWvePcF8DTuNZIP55rsCGnx7HO1DaW9z2LJWGso26jo9f6b65o3cVTg9vt0mt5u1qwzwueVF/UmtdNrZDag/admT8Rivy0WrbbMvN1Zu50HuENe8Czvk41vN8/3TMu8XEw3DdPRst0YH3HniHwAcUfK0ZkG213nV+OWkft7VW/Ybcg97LscUHgAbKtmS+L/OX/uSv29w7XkFCRzrPBeq4prZLIYLa1xrbWhatt+LZrnYeyG+NswG4Vk+NxHNzLCPSkXr1o9iG3iLbcjOsxFyr3R9GvpOD3hX4lEafo7LZocrNGJNNvvCsU+YNoBLV2kcekNGR5eiT9znPfdDkn+Fr2eqG5gS20Ie8Pz7lg5hkKTBIEDtUMPUac5m+pWi8hoiRQT3lwxxAr5NPAL1kTvF1yhrhLwvRh5/CDX8Z9+gP38ee9ZS8Dlmj57w/RA971sp4t7rWB9wlOqw7/GsdtvgB2NC+h2G3ijgvzy/JxYHUL2Ndq99ytFTve50WwDv0lte8i7CdeSKLipyxn5I7f/3JmFtqCJ9x0E7Qr7WSGmJLn9zX1Iw+NC3xaoyr5Pi2s06kiFfZoVP/dGvnXR3nKSh/4TJWcgQx0vSPb9DiA1zoFmqVnP+00Cp1apcaKNuanNOI97zHzD00cU5Zr7QOg/jEhMfH+3PmTMkVfsTCR0tsN+f7TteXpyc9HY8qvfhvyDS23loRz5krfH55OubcPCbDJBqfTsPaEnQ08b1mDlo0mONjzmvWVjcchSsKqIRIq908SmhYFv/T3Ebtbj7gHQ89uT4FB0E3HCU2Yz1mDCFlo6mktYr1cMjatjJf8fd0fFLv+bCdep2DNTxLkUqMgfPlnHrBa8m5ZfzjnD2lVoeoLIVoX3bb+vNfX2VjJTEP1Iqc4EwotS0kyRHnFF9cQ1eh31Mr2xc/lwA7Ap+sbeaS3NpOdksyMVxQCZqAiaSHuLVKrwyvLVc07JNYMpMsFYq/KE6D7MRKU3tcsDCAph0+QPokP/SiWMT1AAdX1Ya9Rv/iAxofO+DrPSzkGT9MZprLTr+3rgkEzoTfQ2LA+oZtZj5MbMu2iKdtI1/yAhvrQePYdEmWCjnGj23ZLOYsHOZWv24jz4nPRmFMLMw1uQHsltzk4CeJ64LMYWsHsa2chK3JATSABsjfA7rI7VEXbDgBKx6CD4B9IRetlQsCgE5OxU+LC9s0r2A7QwKtZDPuPgdnXa1Zh3s01t7uhLdd9vPQUgtgW7YnO6fwUrgwPkE48SdQrzwyrhpf8tIjRDEqOb1Zz+m8seN3zVyume+9yorPMGgviMMlN0tr9CP6/J78BaZFHk6K9LUurV1poZtYWsN7EKvZsgdy5c01IHOXPnktUz/9KKmgT2zRv9ju1eOvt6beg7T8GJU4+p/13WLrlnwDbKFpC/iBSL17azo+fVFvTS0QG/I9ko828KMDUFPsG3rV2Q5T7/RSDOTUKHdgggYlyIGxg/qBYy1MxK+d3IMYCfvSi03tzdVcDs5caOPhI+eick4qflp8AOy50aItuxb93qUAfvGwBbE55KahePNQMWZntC164OITNnobkAHY78H25ZzZXwMe2fTWZKPP7+idRuJSK21zAH3JLTJyAXdWd934xv8E0tRRe8B7D4mFeEktwcUWJsBX2rpKEGfLNwPTDfRgiy3jKglxQHiXGNAl3A6Rt5Yx0Q1deqHJa6J42E1EftknL+2IO32lJXcw8894VdePB3NzcRiCPEB8Vmxo/HD9ifjNPf4beui3xE+/zp0WCxD7FZ/pzn1Nbit8AA2gAfQOYkImpoPE4h+8+JDfXWKGXz7Lbvyu7PvL9rt95eEwRuzJ1/FnJ3f6O9iWS9ZkQ1+BL9ulbfsiL8ajQ+LAtk0zkNxtly3XlHcxLN4+bv7fVvhYYjspWGz2aKEL+H8PGUuMdcFetxyMg+3reMOijmnGvvextw9demlrbaG9p+n/xt+0Apxr4HvTcwxBmt/7368CTC14lRlM8ErwScbelvkH96boTNzL/sJ+fnf+wmi/Q31HBdbcg7yH73D5E00ere2f6P5XusrpV+/HfkGMNecVwPVsoSd+Vdzp/2/Tfm8i3Pff2fLstcfl/vpO775ru+7b7Pfbe7sf7md9rbnXY/73+Ixfm1xbVGmd9vGO34tkp2b7MuaL/BOEt2eGvV9ogLlttda17J539B3biJN3qNt5gn979Jc884DJa62JDwD2GBN8ZVvJIQh5s7foAZgtudpOvmfx0t427BvYt7yRW9O6XXdZc7bVehuITz5QnPNOxLbsyMLTB5vd8tpm0eF4jO9VLTbrtj6mKX3o5ZRnwcjEeZB1ZI84tvO6bJE9+uuufuvMNzWBXtLHl+2Kd8o7JOp4fHrSgl38o7KGRg9A2+gnfuKe857PHnnPOS+92NZ7xLTUoWqTecKeMfDRCz1gj1xt0y3wh19lnxh8NIKJ7b5t8Qf44ILMJq98uMy7JPhTFxk0+QHbeV110qTtYTf1aLG3XTrY7mG76sU4yNiNowYvtYJP7tj03sWHua9fn8WHLnyjTwvIAfDOkZjw5vsxe/htW4sMn/jhr0t75/xXHkst2xUfW+YOnPNeDt/YgKjQlF4R2wFdgH9a2NDEgea8oEUGWuu1xqDhTzAu4jN+cn56OopxIadvO+v7XLky//bImxwBMe3Bg16y+PCHPSAf+hPY2PGZ9byk7j21Rm/CHr5mnxzwCyavt1b50Ldd/yuLU45/YhEX//AZmx2/MVhyHUrzakevxW9vLeNdSm5b8GyLjVx6azUXz89fq4VPvBmL9qX+ccBJX79+FecROrZLnzizb7vWAecwusiwtceY5lha7zVexqRs6E2kWztx4SnnHjkzh/Q5D1tvSnD9448/yk/p5hw/Hg9CRv6sd9YM58A53xJOWYfIbItz9fn5Wb21OreoA0HJTwnYwucf0qzxCb+1LtYRfsnBto65Ph5yjisbfNY58WyXT3yhC2xXnlFVi+8vX54gdTgcyw/nEYyKZ4lcgd0yzFXY4AeUXtYkNKDfkh80McEh7+16Ty0Sq/cee6vpzS0RNfGm0k6QGUmRKNSaO8Qr4IBVV96g65+EEKK8LLKbbMvp75HuZV9qwvqlP4lrdGKFOx2E/NF9SWHxYeMU6grbsgeu3B+kvGwO9qPaWJdmL7unL0riwzGwfWVuFBywdf82jdvIahxV9dVuW7mons51Acu1dSf5eSR/yeucJM7Jcu+V+OCe/1bfHiNh7XKhXHLzxYn5nn6dqDlZ7faW2oXPiX7phMBmIt1fs6fw/E/TjJE9CoFk4k4e21zBwsx1QKts9NK9272tg8mmf8gFtudCBj3577be6redw6VLPEAHeSE5wIOGr/QvKMbNoUUXXJjp21bxMj4u/Fx0gT7aos/aaD3Xtfi4V3fWYCGyWjfRH/WLJvQl5/Qf7LZlD0xx5Rne7FdLnzrRTp/4L+HrQ29N/JDwo1j5lJ3vFNdrP/Lj0zEPM6eor1re8X01ksjVtjKI7B62+fE+5xoQJ+PGKP0INP4l6lls+AfQe0x/tPDX2GJ3yo8//YnZ2omda87s03LOFSIbfqKD4AeAH7BkDsAhNwL29Dvb2wDoT86SeoJaI9t5RfWB/dh+2r5u0Q8wjl9qe9FhbUxcmA+IjOMB98Iq17PXxrzO7k1b8fOb+MCfnRzBjcFd54HdXqMl9sSef0Mz3h3Dturcxjc32+S4k0vJ6wK92pinYmJfxBuHu7g3WsiSu+qGdKsm6xSfuQe70f2OzhzBNF0yTn67crcvESdrTO9iWj5ubSI8ln3EtWPL2D9SnPJNd5wbk/mT2qr/j/myLds/5uTO2v5xf/Y7Praa3oX93f2PVGA7/+t8/NEEmPM9ftTfb/uPKjBnr/S+q/TTQ1rsy9F7h+jVWtm3e32ccO9MC3+vF5rflylC/AaieRPlDbVvZ7/6vf12F78t/psrwOID3zsGbCe+18d/zm5mTvuzs7B9uRexfeOe3sSN4G/T2V9x/hNJzerQ/ifi/7yYjAB8j0fn2QRIwwP33UB32+TVs3Trsof+ndqnuzb2+zUw6HM+IC7LKX5Gfzy3pPvO/p7IGd8juW2teR7gYwLvRc75CAl9zjs/gM20JVMAD6x5bjtFnw+M0PDsoeHca6+f/M3bj3DSTm0VX3b84aucpwrxiV+b33qYA2tyAfTW6MQKUtAQjK3ew8WfbdkD/HUnH0DqnbPCC9CfwN6JNRBiTJ8CAAAQAElEQVT5Zjflticp1sSlk4HYFnGpae9H9eCqY9m+qE9izTiKjj3zYg8de2upRebrnHdJjIe//mS+dHPXEuM4sX2JYTc54EPW8XioDza8D1hTq6g+3JGhjx5orallXo55pzkNnr4MX7aLZY+Wjm3Zjg2xrf2GbwDPthxiIuTNbmeNbnliYzsfnXp9YJo14sMa6K2VLXpFvHFAbhMxCmmpYW9NrQ/7cNXCty3b9eGstwY7/VYfoo+pY9t4JdgdbKu3JnLioxs45ENbb4kRGb6VjY9tx7wfnv2wat/nB808nPItqYS7Q2/JyUpOOUiX9R7ystvIwGARi1zIzXbZ2payMybQWytfYWmOkTy0bTaS0eHd0JTZlu0h2I7Ixjp9yWuYc/lFBD+doZ8law+74qOwgXw3UsSChofebOEB3kEyLmrVW2oTJjbowafWwHbNr+63kcLgJicpjKw9O61UNsUOTe6HzJ3teqdrG27BHmuWHKc+OdiW7ayf53qvzAfc55fnsuFA3sw1dvTJlfmwLeLZ8Zvz33b5QV5/HZ08sLUjj+Ep1wfGa296x3GeSpFnPOg+v7xUHuhSo95azqtDcLzMuR5stosbN3Ud4UN5JiaeVSD3c95RUxvtNtvqvRfmmtK2YdO7ZQ/Axj+t3RLnUPVqmhtVrX+x4xQmmPw40HuYerT1UFiOND72xpVWQY+PvZHtdJCKv1Unbn303MWNagxLjIqUVKNnWUycZk6MCtBvkYHQvJ/k2o+okPfHFz/4ig4+bKd5G731hFszH/yrotEyVGCb5hbwwC33zZ7tis+EDTC8c3g9yOJK0vAXBrN5sa2WSWxpo61bpPtor3pGMNuQNzu+wA3zL+xseTWN//aR7VEjbTpm7L3L3vh75Z9A29aSk3nJTduahQQubiNjPgqRuTW9h4tdCPuar+1wlDHEPuNZt/m1B3/Jy/YVbHw92LBZWdyROT5AyNrX2IHqvHPABqALoAE0ZtAip1l7tVpuyxYXHSX2QJe8QVJrVtnq9cYFbTnH6ebH6O7VIprzvW/X1HzmtleXkxe4Yc5OzttcQHMiT8Zo0U+dBKDJXckZtPhDy/Qh3gBykLz2Gvawa1u7lz2iS2+rxY0c3gZqXv+qKLGgl6290Z+dWb/8uFE/b/NGHC7BYtv8atfis2qctffy/ILWxyBWrpOihlPbY/z4tq804uOXL3L018RlPIwF/iu0zS5tc2jmMEq9NdHv+ZFONyEyv/Gl6PQeWYtudsaCvJDciFV05C26k642h8PTk1p852Kf3rbHL/nxUFYc1koR1wNyYqv1yusi2eu6SXvo7Y3cABp2BhI/S4FCw5WWzOsaMLcTzOu6rYklLZr4AZOmVXxV++qQWJrYhOhOwGIMtGDjL+RBfwP9iRmrNQvobqsRkSths+amfqml9iosNV58aotZcm9zjU4xdofIBMLiWiN0nCDwQPjs5XPXh7fhdXOndxkPfHxTu6Iz1xlvFoNEX7fbklxY+7RAGRMtgAbQALqAnz2my5wTdcMYH3WPpbPE/+nSXBTVDmXbcmsDydUKnWueA+XeakCxDx7szRYQG4tNq64p4Rto8CJwITxfEQe6gR5vtmVbpRsV6gVsp7ftd+tu49402ABFl3atOllr5qAUw6/273poGe97IP899rr3Y0KGbvh2/KatHd4EOnugMPvQYN9/y27y0f+NX1cB5vGChGF9v8Kac/o1LudAzMa+WxOD8fv4UyvwoL65RiowyLU5v3S5VOWYOVw2rGn5Xb8BvOAmPa7JIM+MucBlziPNtOcyvdGJX9f58EOO34upEF7tJQhFm2a/xzfP8tPFxbIY0d+3e7vf9P/ZCtS6Zm2/gW8rTNaYJr7NcmhPW9rB+a855mTL6VenLO2vztu27HGftOZe6S386jze9J966OZ646tqFagUwqNN8x/abVcdc6etPZx7KPBRWm/Vfc39FbjYM8wJmJN+1CK/x71e5LZzVOWvT23oT1wNxhiW/CSBNS3B8pO0W1dT28Z+9j5uh++1crSv6zVkeCokklpP9WEKXfiOzPpos4fOevdbu+/bI67t+Mwzae/qQev9xr1ttQ12kwPtNvq2iwNdRA724HE/kO7Nvl5qSG33WCXMAjcO0pLn7HOeDe3kmzpc1090JdnXnPCrbPCWPGMqNnbsUoeWWoI19Jr4UYs4MWQ5PsKGJdvVcrAHTQ70gaNLC6AHrNa6eqBs8NJkH/ZuTRYf0+ZYR+7rFtS27C3P6CqbTf923YWd3VKuIXZ8BmvG8seXf1Sd1nUVF9s191IgirpssYG2Yx+CDz7Y2pY9YoV9t7v6x3zsRRec8n7569c/RUtdwL//9bX0ONgWtWgZB9C22cPX1q2GuVyZ3/jsjfEk41wjau6iwXz1fLQiLjhsdLTEh63pv/UuZ71cYNfHOGwuiF9o2zXeQz7E2s6ctXzYfZK0xuchbajoQtimuSLTZl95+NvDdvluaQH5nPLBFvCxnr9atofOdIoe48DP5EEXtjzgL5lneL1Rp+EDW2R2+iEc8I8NLGcQYilI8cFPC0C/t6a5OXqX94sbc4n+GvBREtkE4q9fv16ug/QdX7ZTt/G9CV3yREYsxm8nSsAYn45f9OXpD33JerWbznmXDoiJHePDlpY+NOh5Z0r/nLyya3xHanJ8kKvtmu/T+STiGKPAHut6yRoDYVX++Af07aktuW1+8uFU28baZ61N+42dHCzbOmV+41To2KN/Jt42X1kyEa8XMI4Ze/riI+kff/xRXXv4tZN7BmunjS/OCexslx50ETlAM25820Pe0trDNipVn+e8G2cO+QcH9tD78uVJX/Jum3+cgB6+gHI+tFzPyM12jdU2KldkcOeXU17dLeJ/+noKqKPtrUaqc2zNtc62TqkttQRrxqVtsy14yDdWNUver66xBUvqsaS2rSR1cI73COu79oxm2pXL9GknLwXRBTARRke0YPKgd3CTA6Rrkqd9iBRAutqtO3rP1wcbBTrlROB/EoATBfXZQq+7otMv/dNLTsZTTQC87wNfq2PJlWZNm51YSyYPpPtwR7bHKyXyBRFQnTS1r/jNONdtgRTzJx72OUG/5bpySi4Kit4UnZNH93OYdWAumoEebKyPiQfid1ntDZ/TyN5nN7mfa23L9ueUP6FlxxeILvPIv44D6zbPYX96X+7OqSXrAZyzptfQzAvOElGdmABGAe4dat5KeHsIvx+P6vkxcs0jdrcq9ODeo/jYbKCvjJW/4ARc3IvHIXwl77qwhl7qopcTKrRijx1qhcgULFxUA+jio1vExwd+KORkHECDV1aRLfhMeyPb95HfCNOJHH/8iPTcpEEnkoAii8Zlh3cD/NU5ZTlaE+QBwqp90rTcZB2PB+nON33k2m22t7+8Palqmnjn/JjPH++pil3xs56UJGzLthjLhO63zMllLjYZfk7x//L8LNqqSdYSOZcKc1uEZJFS5ny2LRx8pp/AHOXexHpk/TRHXtztkP4dZxPcNpwnS66hiRYB8fYI6xM740KNlnHVh70w6JMXSLd2aPs2M9vq/ajeDxlaC65y9PXuhu49dgbUNGuoOImjQqtua9Zb0AebW3xkvdiupfOB+muxY3/H5drHzTtAZGdcgM4jIMMPuJczZnDPR3cicq4xXDtydyjlZnzNNWTJw5giuzdtraszR2mhkTdyCMFcp3l/j89z1trLC+v/JO5Pbg3eX3trrvPnnD9LWmolpT55qPWEBEcPtznmLV/sAbr4nTT9h+Dc2+Oh0o6J7ta1k+dGf7axLdufVd/p3ZHN+nBsdyb/K7oZd42DeQDV+X34e1fg/fP/ce6cIxOPNX5zf6QCs7a07/vJZVgTe00s99jLrvTt3F/1Lf5TjgN6Y3P4LaBN82CfudHq4g/9e+j39rsCP6kC92uL/re4Rv8e32L/n9W9z5z+r8rIvnq3r/Svivd9fslrjzsvJeJaeMf/i7vcMwLCVkohaHmmXX/wfgo/94j7y76X5ea1rtQX4QNirw/9QOUdFhZX5JEuIUf9bct5bhiA9o0f27IHbgQ/qWMP33MeaOezD/SPhrn3YY94Lc+2zrjxb1st9MJzV6A8w+nBhj6YImj8256sT7fnfLg95Rn0Oe9Jzmlb73JyaL1rvDOh7zf98S6NZ+hj3tWVUlTJBdpOByJAD78TErLxvDT1tW22lV0pTWFj3zRL3tnxF460665Oa244rBb7Jsm63+wRk7mdz7fnPIejZw995oD+mqVpTz+WoeN/jcA2Knl1uBTwAb+YQjYxOMio84xpu+pLjW10pVPeeVFHdLE6HI46Hp9KD1v6h7zDgjfWjcU4sEM+7ezhDx+2Bd92ZSXGFKqlz1898heJLy8vomUMvKPADtAnn2Py4C8eFTtlW1PvNTXAHtuwKobiswBjA+/3wHM+hsHKpzk9Z62xHugDfNEC2yI3oGyMD7nt9G53+OCWK01Ne1D3OtO3ss13KeQIpoyWj4ynnIeMfeBFp7xTwR9r5Hg46Jh3NIcs1J5YRNsDH/jHhjrhA5/wE1q2a/4G/wDrAjdn7o86zPMqkvKRuXLikcPT05MO+bDe4ifi2uFD0OL369fk/HLe3v/ss8tbyMwheuSIzcQ51wHOadaKdLWJeuZ59qWKn+uEDU/qrcm2jqzRgPin1G/vn3jwAWtY2zb5U3/OxX5sm2rm4JzUVk1Zb+2GrvjHQ6lPHdvVt105rtvvam+t+FNvtsXMYZ97upd96tmu2OQ/ecoGXXmkDr2NGPaIzTw+b+dDVFPTnBUp7jyP4d3DdsWxpIkYinFwLrFebCRS6022dUwNDlkftrXfyJV+7z3fIVPLxLavOsgn0GscHmLV+FcPcaD3oPc325XwDDra2DihgUwneGOPvcDMITQ+uNi+YZHVf5XYjrmVw8D0s7X4egu2Y+YMP8XQ7bbkQglubLN0bZdipv3ODh9voUx2h9Rm6zk1IlW6xJotsQH9PeZFdc+zyWnNBYkFsaQ+5AEPSE4M+0qLLX178Oj+KFjILOj3/Kyp6ZrBFng5HaSII19y2YOTnGHEoXMSrtEFRccHdQDTV9Re7ejvmWUbP/BsyzbkKzgnV+td6E/hva/J/6hda8xLhrkNJgbezUe6kS1y8Zq8tdghs5NjxgsNbMs25DfB8bvGz5p8MKTfWhfouUlYIksimYtFcpOUGDNlbO5BHYEebJsuscADjcesxHXwSmir52KobK0lr7S1h087eWvGABbWDgLyoA3qehL9los6OpJzAV1U49bdFj1NIIrfSx8a7OXo7DD86+KbH8SqLTqt6aa/83PDb1l/uUFx5uZii/0eyYP8C5mLNTfW5YMaBmvqwHk5c5959dbUe+aY2PFR/meLHTRxkKel9ui3rR9WXLoADZ8caG2rt/hOPsoGL43UrEJ1Rm3OuXknX4B9IXYtufHjd3x6Ei03yHVTg23805xiS2u76rnmxmeOD3+T2UNOCwAAEABJREFUziSokLVw4ZFL7DIAXKRxtZdDdC90iIburlV+B5boFFJzhb4geg/31HXJ2JbUFn981DtkbqHBQ5t7ZmyX3MQmYQ2kzvGrCSlDze8AehvCerxzboO9bdbLGEcEsYde4KHz2IsusTcd9AG2A8kp46b2IAbZU2/8a9ti25oFdL/tawvtlpBdB9ZGgPrFDp/oAARByXZzRG6PMHLNtS82N7stJWbvXa31oqm97SznyPRgI/6GJbHHuCVaMNdAi48H1sWyLW5Ce2uxW2qNl4CDO84K+AOwgW05NtDvIlOcZfy2Smq5knvmbsmDgD3uk9b0ibcyvliv0Utz2ek/wkXhjkAXlm2ab0O72uDHdqamVV1sX32xht/CVavqjJ8d69eTb+U1+Yxxj8mnvc8uvJv893aTjk4uEroAH+FhB+heZOFX/3/j4X/FmHZr/JvGgx34JqPfyp+uALUFjw2ca+/EY433uPideE/v+2UzN9p3fyO+P8Rvy/8lFVhzH/AefnyYrPUf9/Jf5yHXiF917q25Z9vjv642f6OEuZcH9ynN+tYcMpf3Clvfdu5ZHyD3aw5QWz+4D5uxaNG3nVu4tUD/Pdi3sd/TnTLirHkOYGzQ8O3hBxrYVstziG2x2aNFfw9kP4LpCx/r7lq05NmF55bBu07AmrWPLoAG0HaeG0Ks8ZGmduwnYKyxLb/xvUZvTd+21pv5cX1UVGTUB7s9WvTBnoc9vva8SduW7bi7jgHZXHPHfGSizvDWymmJ7uvn2ClDzxmrbbXexEeqU96dxEi8k2h5xq18GFNC2rex14yrZV577zGJgq6bPXLlXdvXr88CvH/CZt1yW1g3MbGt1rrsJlrGwceVNf61bXsaFv0J+nu4WT3vCMmo5x2fbfHuCN+AOMRekoeyTf3ZhnWzLxk/uS/Jt2esX748qWXc9qgHNWOcGNkuGbrwn/lImjWyBMqGfe/D7uXlueqG7n4sh+Q8+7ON6c3eiBOcXsYfYjxl7r/88UX73OwxBzbxxjrgw+WaceBszbhe8iESHjkoeoxr+kbHzXXtaJH11kScJfPS+6E+HLY+zhV04T/Kl3dwyNBFblstvpQNPnIADZ63j2rMXc889tbGebTpowPSrd121ZEO/oHtDMf1ruSU92S8P+GvNfnY+eXLH5GNvNFlbmnJAR+2Ra5uw54WeW+9xmyPeLZF3Y5HanFU7138YwZ0bYuN95q29eef/xY515h6U2stOUjYc248P59im7mMEfOSRs9ZH89ZPxmcmFd08Y1sgj7rHN+TB916j3+LNbFk7bXkAB+cz0vGcSw5NvwDAMaOL9sXPjw7PvJujTWCLjyw112zjmaf+sak1gkx15xj9tUnPvYgF/ro0k6sWWOAuamctzU75eRju2pGXdDxFN61tqvOyG2LWMB2jbVnLohlRy9xD18OdbnGJ0AGtG22FcNMC5WXmP9Hetq2ve3GirnLHtmS+lEH6jrlVdPwGX/NT967oYvc3tsutZbgIwd28gtjSc0APNDCe7ijPvFaYQ3rEcL+cJ9eH7UfGl8UbOwv3QsBd+LC/AGi+VqiJQv3PVfo7vFKlyfme7xSes3gwnA4HFU/wLt87jV76zre6ZEzE80PT4vcsWfmpi00UPgAGptzLpAAeur+SHvMj9EhP2LU5z0/tmWDlrZdVXMSVocWVOf1Yc0Cb72rJxaw/VopHPTSvLlTM3CvwF8J1l92RcDNH34K7+QU1W/a1w/W2d6ZmbeNAW1b9sDGftgQY4/T6UWHrB3HH/wlPxDMfyEyLo43jlqTwA3zkx1qNfFJk8+o2X6tFp5zY9Kz/np+tEALjeJKDhBB713n7UY3XZ1zce291Q8D/T2w48J8ig4t50wh/s4bSj807bK10K9qlhrat3nbt/2yc+pdhLRmjZ8zJ2BJmzsh3cTY9GjmvJHzRSf+zzm/e26k0KlfNo2YdYzcyatk8xBekbOlk3GdqUFw8Q0/IO5EupcdnjYfbR+jxlfRSxe93prIEdAvAYf8CNKIOuTG5ZBxHJjbtOd8+D1nHg85/+EzR9wYVBt52eVgX2OROzfNPOxEJOE/YxMoxnbY9zlHwSZq5a5Wwca5NvhXxke75rwSdhNXtZSlnCT8mpvUs5boYgOwL+z0J8ncQl+iJ89z5hf7SywUNPxDNltAcyOfSX/U7nRbi8/4Usb3EO/4iqVsjlGi5mnEYkz+t3mX4MPDgo/ktlK3rIElKD9vWC7o72WMYd8PzfhAyE/scwbSMq7pj3Zi88Kcgq0rRW676tHS6r0tulPHrZfNVd0h7xHWts+1YqOj2F6vK9pvqeOldi26iSmw0yE2/2CGa+uOXaTvdIt5d1gTA9jxfyf7Kd37+Y1TO7Ee8CP6cP/MmD508rMVGMse3+t/+vhe+992f2EFcn3hOvkK+xSyzjWx539ET5vZfqT/K+Rvje+e/ytiD5+/7jjrOtvbSJO7b281rj10rr1JweWaTlu/pjerZGp93GIPbjXh3ONW43fvdwX+qgrsV+JfFfN3nN8V+DkVmKv3PW9rnoXA1IEGlz73bbPzTmsTbSjs7eHcPIfAuMO9PmJ4APoePNfz7q31Jp6dRuhVs+VXad3u/aGxX+/GCe8tTF3aqbOnJ492rTgr5AV20yHvusgRWtu2Vg7jo9jGetis8Ykd9q13td5lj/paeRG/zQl69w7saPA8Fb17GfqnPLfzfzcFPeUu/dGzm9bkOXqSt76duOFPWUtf2XgPcMi7kJa5SPeyowcujB2xZnzrzhci3h/zYZB/aF/jboewHUi2g6a52fkIk4+IPe/d4E1ftLZhqfdeoLNu9YK2hxx6yXM8+ROT2IfMGXz8AGg+hh2OHVKttfKJb2jFlRuHElfd8AUYAx9ReO8JWId2dLNUymaYCD92+Nk3VjXFiu9DaktufLA7Hq81QYkc7avh7P/P//xT9uD31IiPkP/6178xqXhF5GBbjIUYmQ492pa8A9vz7fgN7LQRrKltfTDKu5BT3tPV+8o4o4VPG7X6aHbMWEaOrfKzmxjbIXOFLbCzzuLTtrhuwHvOXGMH6n+VL+/gkOG3RY+WPrnaw84e+TEH1A29f//7z5qj3jKPG+BjT26AfLCBVz4zFmhi007QB6ecT9gB/jKVj7GHvAdkbNjjizWEX/KgPW11whfx0YP3nI/Qp4wNX8jwb7tytl31IMbxeEzdTkL/HF/13SbjYcRL1jQxhr3q/9P6lLnhJj0u0j/lG86hPpZ++fIkao9++c38PD190fHpScJZjDJFUtqJ0Q8rO/mRf8hS//Pf/655Ji94e1CTU8ZGDnY5r3HtdfDXWxs+MuesHeYU/jl1PjwdS90e9rY1avGiY85d1gkKa9YPdtDUlhaQ67BU1TKnomwXkN+DuPCwqzqljrNOMZIR3oF42IE70aWL7OpHVYdTPsYzRmQXxY2Axztn3iH3Ns4dRORFC+yRDbr0J+gD+rOFnra2Rb2QATfLpq4HcV2wjbqQFbEdZt+2Zq0R2S77KY+7JKyGrP7id36fjJbeBSZgGlhjSwC5yfEJtEjAq+MfKK2UjAeyGJAr+oVNX7YKnOBA2xba0W3uGnYaW/iKr1kszgmzgsKDf4k3tC9H7ybswpRekXby2XFbxghsJ83PY+eiSCYCVKcOJJ0f+Vwo8jusC/iflaQ2qaNktYwfKPQEJZiAV4s94092pbXiTJJtjf8vp8SypDs4NVE222r5T1F7E/pgwzY5jI+la8azFO79zdwu3pLTmgle8wO3xr74DK4ICf1CyRd5yxnxiDXirDsbOU4BSsFetreHD6KSOKsuMsce5oapQ7foOzn8j+Cso6mDD0CfFsw6rds4ZzvWdOoQPjoX/hrrwGoRaoD6hYfeDSY/LSPDB3LH1rJ6OxTVQouN8blBSblyFOi7D97+yHyAPW9Hn/PhbkncOQ6rJUob+SZXl9/0tduyfteAHEHli3g/x7MPD1R/id8gP1JrPpien591Ckx+iZVlpoU6oru1DDWTD+cKmBt6foxbb/JWhzUJZcVpSX5A+MbSOdeSxxLQVfzbLrLRpl8tNNz7PnaF5J9c8ZNGvTVxc9jSKrblA/s9wqc7oqUE8dNbEx+M4Z9zc+KGFI9r3CRXBNGjKeADpMMPPvn3/JhHWaBFtjKPGhv5DSrHyNS60FvjExkQG7LwICc4b5EDeLTcpBaiS6zD8ZCPo0s+0C9JZREfn9ZcG5fckKynUSNslfk45YYGmryJT3/NurMZM5KgWU4T9RyLSrvbMzbG19DK3EAD9Gn3ICaW8Oq3Z5VaYgH4gFwAY6N/QdaN7Yt+b02t9XI5Y7Me8b0kJ9IpRG9JMsDNWRMtdTmXnVGID+KJbeefbsEtjYPsyUEgJKaFjDkOBdAifsJVv1p03wK+9kislhzBxSTzip81ceysP8YWGt4AcxrEFhvGDipPfMMEkTPHkLikvSCyiz40iHDqiz4Ijw+ahfs8I6sdPUDsQia5BMmR//9dUJMfZnyU75D7fT/3zZZtkR802Ote6IqVGLO9CAZh48OZpuQDTY4g6105Py5m3D+kbzUV0I0J8cXWhh9FKmf90ddum/344Vxa4wso/YZPbEIrPm3L9s5Y1bctxw/1B8pGe4+wS58WGe0rxI/AneCRPjyAKi2ABtAAurDzuefbLnHF3OkM5u6Ydbx+AjuLn0KS6x73Tu1d/lOYPCf5sM04bY+5CF1jn4qzjw8w+bOF9yOYfv6m7Udz/OvSzgnGSTZPbC56oAK6jtcD/cf4KP9fLZ85zjiXfsa1BrkwhrWNlfFeEPb/hp05C1bAeVLXzszVfavwHiE1Widiv+a3s1A86jbt7oq1+V8TVw8xf2viI3L01vK/at/eef3m7lp55u7l79Vq5vXNA7ozmH6+t71z96r7Wb/3htPunv+t/ennrfYjf9wLvYfP20tZnq8xl3GE+3X7V9HcCr6FupR9NMCcfti/UnvjtH6l950M27L9aet1XiO29tOGHylm/NquVTfte3Z7/ff0IrvP+74flR/at7vsVz5sV30v8d5Yn6rxS3O93vcv9lvdq4+vXV+yFNhNYceZVffqqVMuu3kf6+Ijm5CuvD29l8N3fALtNnIY3fxWJMC6Q4JHtOczwLC2fU2AR9jEyXPor5vPyaddY0trW0t+B895/o+aqnYxI0/zfCILXeDQzFGdY9FBF5p21pp2jb8BlJRXKOe8Q3rR+eUkPnqd8/EBec/zduWQCq/MQ2DPeLkYRWhbCRu3o69tc9UysvShV5IPzW5bjhwarNtYi04MWt6TnDNm23TVaJPukvc8M5fZlsKDw7qLiZi+2/A34lvEaOGt5JA11PMRc8n76lNq0FoT75WGbYKHQI/5AOmWHBqUi6jRKr6A1UR7gVzzSQztNvz23nXOex975AgP4Lvn/eXKq5A8o8713oxv1dxlEZQ32+Wfju1EQ8eqUmw59fiyjYpsX7Cm9t0eNCUAABAASURBVC19ZQBL8oBucvJfc15FPXLWE0CX9vySpMJXsKRmL/mw2FvPqF1AR2tcRI7ftdbeuWTYFCJHRrzqx6DnnSSh4bm1iFFSbcyLbSFTtt5ajqo+v790eE8EbVvlJzrYUU/bsi02+vjprRXPTq0y/ue8U71GRHMAfYB/ONA982YPf6esWfjH5E88hY3uBPrIv8Y/cSOWPWLCn/KShQ9vYmX+hK705ekpVBfz2lsX76CH7SrWS0qYfdXgTQ+qGvGB8Skfdp+ejvU/U8y5Bg8tPiLja6wtJ4bDtuyBGlM4h9hzrjBPjO1L8oFXsSO3upjyltyesya+/vmsTH389HwQftIp6+uUtXNOvVprYoH1ZmWlyHSDdGonH8YpOdeqVY7Cly9/qMU3wMB2ja3RNmfcXI/wZ/XoratEPrT/qo/zymYtYf7xx5f4ajpn/fKh2rb+jE4URF2WJN5bEx+v+QcXfFBFZlu2xfhlxdeISa7nnKcxq3zpo89cTLTeK6btylvZkKXZ/Ei2M45VcS3W8io2evAVmUQMYrXkZ8NfhS6a+LOtnlin7bqJXs/aXDNu5Mo29UOK8bbe43tEg8c/CKHNghJ2nNNg0kpRuS6zjgrpo3/xm5Rb5gTeLSxqyzkD8DF90raMHCi5OjQx+b7RNP4T50NgULwoKRgMqCv0XVuFzdpMS5BHiF8HY4d6C0Pj9jh07Rb2oENoUrT3fXgA/gQTyb+0OuejEO0yV9xUeKP9rN5r82SwZpEsTWug0IVMwkPdME3tMjLvoNDfAmyVjUWc5rLbkQQXxh1hRx6eP4Go3OxragmURT3t9/Tk3bc4ceYViPihpaHF4la2dVkEQl72NXHqREgLfRG8Q7yn13pXzwnfelfrzNmSi9JZ/FjbFrZc1NAhBH3aCLKvIr+J4r9zWFOrKebEBmvGAY+2+hmzwxuV0KhI8qi+m9iKDlFtdJPE0Ju8+zY6U9e2euulL7bczJH/knOjdCK3oRAG5JwLf36RpPgpYA0dce3ogOrcHRKLD3fUz6HLM7oBNFDowt40/vcyaOpSKpG1hxfMkl4OUZNtHfiQmB/SJRdKyeLHu7dRy95a+njXmxvXDT4UocA80XKO8a9yjk9fFJf1I3fOj0jPGmqJqW0rmkS2vnayYt31l+iek2s/9Mqr7KO4ZF3gH6AT1sPdGQ858EPFDzE/HCjaTuixnunfIDEFJjPrjHGe+IAeEBuRHR/NkBeQSyH5rVlDJ9bKJp12W7cadPnL+lnPYj44lN5WB+e3Fqy5UeImA5p8W/LB9BQ9xsuc2M4N1FH8azTbKp12zdl21n9TbayHPVIDNAH+acEjetgvSkU3FOdyoH6Hw1E9D0zl4yIZREseg9K2dk7xk1MsdVyyjtZgxkWPetBO0OfG6rqWVy2pf0/Mc9ol5zU6pZ/5rDbjU6IkhC7bPPdoL0zJdkH7DT/lY8eM3ZpYimyhljvRI9LNWqPnCIHwF1CvsMYen4OQWvQnTUuMc9ZYzzVbcsnRAeSgj7bpOy3X+BRtWDhrYmJwHh+xS/7kgcKSeTqfX7TkPBFPoDAznhoX9FvYYmVpR8O5hxtUOrVf5q56u0PsmPPh3xcBlFOPAvcSIHlWv/hD1WlAmuyhHERe/paw2Kk5gEYW2P1ynydZpp9cvMXQGxvzuqRGnfOAWH5DMWx009S+p4vBIbFSKKgb2MMpNmAvvO/vZW/SiWMPn2/q3AnQ/gh3Jt/cZSx7fLODzWD62Lp/i+ZX124O8q04U/7f1e5HQ+b7/i1tzf8U6q+H/s9vTgUGnBkASnsP+OCeP/uWYuULVJtzvEdYtQ++Nwul/Qjv6+pvvTnZPULYv/f/FRV4NLuD56ztK5TeZ/DX6eiDzZFPhPw/uM/RP2ofleOzeo9sfw1vZvSW9yl/1NY9eJ4dpmzff+Rv6tEOOdRA3GT9h85jhYu6PSq8CXShaQH0HpM32yHTu9tb95iTT/uug3eEa57BppicQMvzRc+zL1DGZndJli64UnvunhZ+g1veWu8Qem/iHcNTPuw0ng0SlPcj/H+H5smxomA/bZWNPJ1npJAPd2Rg6o0WD1OdZ/pldiqPNXGxgck7jnM+SgteGGW5o+lPRHzZ8QFgzHbStuXk3FoXgJbzXiLriPcsfACj7XnPdc5zHe9jwDnvHPABkPHuA98A+nB4yjuZJ/V+zIekRWf+sTKO72A3OcDPkhcVAB/ATiIRQIOQtRPvlHcCFv818RHEef5tauE0fXl6EjmgN+1sx9aUrlpFE6R8edV50n1c26WBx2PePTDm08tz6fI+A79lk5yhLcX3KtYKmDyljsjirmRRQrFwznssgD90rjar4BEbPh+RiQ9OmQP0Ek77lpjweI/Ae0DeFU1d2xUbHaBstounbYNvW9hjCxDZFuN/Sk3BYXtPOWWtNfXWdDwe5Ea2qhqdXl7E1mzZA+TbWo/uccMh7UH89Sgx0Afkf0gc09lgu/46lbzI0Y40k5c9OaOUvqxMR+Iv49zdck6hwl/ynvBJxOktlY09+QDq9Jy5xdfs89fEL5mfp7zvzSUiAaxjrgV8vFXiAJuY0ks+XrMe51if03/J+lQ2G50NWaPEUOztJsmkdgF9cMh6OyW2tg1rSHKzrZ5zER2XD9V4T/mATJ7wLIsNffD8fNJz3qVW+/VFxi658F7pnHcfx8NTzpdDTGKX9frvf32V89/x6Umc/0/HJz2FPh4PolbUHzDeqCX/VTbz81I1osasVdawFE/UO5h5U4MlH4TJTdnWgL9g/vr1q563dROWbJdv5LbVGzWTiK3anONAravDscbh6DG2CEuXPM9ZGOTOvJy3cwgeslNqc0jNbXxJ8LC1TVNx4dmWi6PScWjAOAqJQd9JuKfGx6zhY+aKrMm5xZ7WtmyXD+zggbDEhp5DWFYKkH2FEtebcC59h1s1XhXK6okJqC/jbzgHwvMeaHwGexvoexs92LKwNPFA/D4rI9E9bi0o7i3ndc92Jq1rbhRj0o/aqlEE93rw30NMLjt6S85AAA0uwj1Bbfb976FToqaWaXUtEGfiH8WzLfsKQpEf7Y+AhbhmrMAe/gdNTi0LdLmBkx9QdAusoy0B52QF8GknNnE1a/QBHTvxNhvbsAaik6BF2447F31/WHOS7nkVL/qTZ1st/qee7fJFv5A45AL0wYYOsHMhy4V2Dez4k8Vaa43WUnj6zOZWH49qnKHLBNvkVLzZwmtd5fei17JWluIxPnCRowMyp2JrTUt8Ldy0pVVkS3KvGMjhAeh74GMP5OgCaAANoEH8n4klapE84U0Y3obJe9RGr1HPgDwdny083WPf3/shn4nw+WjJ3IF0a4f++uefYh774aCei/spP/TwKw72aM4Y9N9D9DIylf3eLnTlntZ21gpaut3it+Yo63kJEB6P/AB29dbKBh/2sGW+6aOHHW0CVzMPh+NTkU2xYb7Tsy076zc0Oz7KV2IYRGZb8MWWvO799tZq7aEDUJst9B6sOXvEhM/NhHuLy9wUx7c9ZJcxRIkfciXGhbflHpGSmNxc8aELTt/JqVrot8HcgJwQGrYjD3zPeEs+iNoeMbL23TpiqWIQZwcp89PVkYW2XfUNeWmhmdPpt0UHnu00ufjH1u6C/5Kbpp54dT0peVTSUpNlq0Nr2En0J9ZNFu2394xFd8B+nKvS9FsO0HMrEp3yz7pMLg7XznEHO/3w2dGnvfEHY4Md3fKfdouxiR430bWjm7pUrunrkR18gAxAA2gAnQjkBciT1rbaGGrKc841eYD10CJTttnKUQQt+YTPzafszMW4FgtHAWsM+6i83j18tIxHih/uIcDGz0IQG/YgSakw5xg9FECWD432PPQmyPMeyMpImv5rfjfefePNN+1beox3TX3XnNPY2xb0IyD/VtipE0YZi23ZV/8ZBJKKV8Tf9GCPvO3H7afS3o3/U/p7JeYdxEetMWgw+z3rEsz+fbv39ZfQLO57/LrArG3w6yK859nvCf8WMmoDnHUBoIHtOh//Fkn+1yXh/2DG9+cW/f9gOj8Yeq3fn9tn1W/h/WD4Hza3mxzc5wwP/HCAX+WAZQO+139sP/Me6Hvd/7b7xRXI/In7118c5qH7vwnTtuyBNffAwL7tv5/qVXfJ8yeYPmixtU3zCsiB7coBeg/bFxv4tkvPHi08cFEKYQ9ZyE/v9rDBF7Bdts41bcCyQSs+B8ZZz3TpnPMRkv6a63i6uZ/fruU8d2aN1bMKgg22c+sfQfrTJmTsBq/l+QrAc+VwjW1bitqJmIlnpx/FqRey9r3fYtwdkK+Z7xZ72ile4/OcDxO2RQ5rdGb+jLH1vANJAra15h6c9yS0QO9s+Jk6tsu3tg0+cnuMZWOLv0S0Hd2m3nt91On54N7ynPrlyx/6xz/+mQ9CR0nWklrzDozikL+yxTQfjp7FBx3osIQf2hmPFlvbsocf+vABsWwLGj6wLWIhi6DsemtygJx6IePSQn/a0hIbkKPd1FqXHVtbLfb2iIUudbHY1oyDD2ZODQ4BY5b4hwGllznKkkAx6VzfC8FATl60PTXM1Kk/dbkxhpeqH3ELHrGxaz3zHL/kjy54ysc38vny5QsqsulJjLeQOSAONK095KWcg33t2xZrx77yqEnU1MIDe5o+75L+/a9/1Xyetg+T9rDnQ+kp65YPhdSNvA+Hrj/+8Yd6a7iqfPEBnvNx9Pn5a/nCRrKe8t7ylPMKObXqrakFtsuH7aovvN4iS5/3XQvnAci74z//fC4dbRu+WH/kRE0A9UFsW0tqhs70ecj6XsNDT8mptUNy6OXzyxf+QvesU8Zpj/lBr/6h+1PPXD6JatgufT4matuon21RkzXnODnYaEtf/slH18xj4jLvPXUTCyWgDtQWfXK0XTmTN/O3ZNxr1skxtXMb/npvOud9NC0y1iZ6pMJ80P4j83JOvexhcx2zRCzs+AtgatNb05LcsrJzHjwHpxofOviyrda62HprOh6OJceP3fXljz9iv6pFr7cmNts6Hg9ys+yB3lp0v+gpdX56OqJW55idMWeMMFpo2+V/ZeyLRIvsEUYOTvxzicm5JQ7nLuitVQxlQ7eQ+Z1xbAsbULLkMek187imj27ME2NRb034z6BqncDPNFZju2qgbNTza50Dz+kp6tYh894bc3euvu428qVma+La1jHfHlj/tqPpir8mn5kneRUivexrqAGmc1Ap4YU76fqfD37FndKtrbvvRz5ieNlHcpfuu8TOF74n7mymR9o70cMuRQIPhRtzSVEB3dlCfxYUvqric0zOWQQZCzTgnyaFe93JHJRFrY9oX9p9fHvoXW1vKaSXsb2jO/JLvFogOWtu3Xxzz27qOdFbLpjQ4JudPDJIfpO95qIDTe62E+9QsBm1vmnDx/Q3Delz8eZiCeDbV9/2lb6X0f8WEP+cH81DLmyHXKxP/Au+OCCC3aUWpH+zOxdLADPrk2bCtgT0wZZwyEXvAAAQAElEQVSHAuGjoR9/+NnVuGTI4aP7wF3DNnz+cq7+gtPxlf6v2s/58SJWrryXEPzYnVM/2iUX/ovgPSJ3gOPcSL6MGbynv5MtO13mboqg+ddDXIjPp5f6oSVPOzGm0l2793Unet3dxZ1Ce/jGD7jM+6bbIgfoI2dtnfIjRn/qwucGD0CX7P6w+YPNOLFd5bouwVtII5ix4HEO4bPnOjB/+Pih4sZhH6dsWowx2gG9XbdIe+it6QHRL4Qx2yKHXsjae34Q+WBfnbvDmpud8rPxaWq4IwDdOyDYkDCEzdVz6NytvzaEQ3Z/5Ny653GuFS+O09pb23J+pn/ZN1vmYsagBdSNf4kMkAsX+AFxQO1Znz3X6HTHvvlrzSpE18ZQGRpjTevkMJHu/X6mjmFWzLSs/bfORzwD1Gxfbn70zoYvgH9akUv0K9/kDe/M9SHrGzqid3fsUJj+1lzjJm/6vrQofgPKz5afbdkD00VLX5t88nRZO6k39zc5u5hD5opa2mhGFn4mhc4tsnY435ZcC9GXMADS9E1cIGKDiObO+IveTIrmcMmLzgbfK238NBf/oaltmpvdtmzf8N7q3Nvbr+3swbvXfcvnK/6j8W1K9vC9dX8331IB6so1AUB/i+1P192dN9u5xa/X33N2d7lezvV73kcFYmQTH+n+1fL7sTzq/9U5/T3izRnbt9+W2fdbvhdnztDbOlMjLefXxNsGv1wyK/HLA/2iAOT/i1z/BLdkB36Cqwcu8AweiD7FwnbiUwa/lf6SCnCPBj4ONmeP9mPtn6nB89F7/j6Sv2f7LbIl77gmPlezvXfqNsCzN8/gAHqv9ZZf25++R9/7+wxtD9+2P6P+Sse2GAdQtvsx2L7kbjsa193OM+zWRQK2bj2DIl/zHAWge969ATt3i3kpwF8t8oy5hl7yvLhEl5Y+ftz2HuEoj2KL7CYHgzOOs7/GBxjc69G+9YX+Mc/sx7wjtIcMO3vQ9mjnh6KejwZ+kA/vyYhiD31osOYenfdDS8ZlD9m9PWzAusSGOQDkNvvYn/Oxjo936K6pFTmf8mzOh6/j8Sk1QVvCFvnoUavcP8zO1touPdvCvvdefW2bbcE7pDaaW2J2t8TJt4zQxY6egrz6qw9VX/ORsfg52GN+GdeBd0XJnzEwlohjZpprmx63OOgytjW141adMR9jf8o7CPhPT0/JrUX7uru5/Ni0krVtIf7819cUQfngmQ+KeQ/corNJZTvj75X78XiojzznPFsxn7zzsa3n55fIX2otTzvq+49//iFqjT/b4iMaudHiq7dW/rFBn3bCdsU6ZUzEmXxa22q96Zg1+ZSPz7Zfxab8xAHKFpXK88R7ivRrz9iJO3J6Sn5P+pLawcskir/6pNalm4Nt/etf/w7/WYeng3hPQn4RiRxf4rvm4vikY32APeiQmiHfg/eR5Tv5H78cL6KKmxgw3Fx/WTz9F69krpoRj7Ec498OL/p22uAYv+eXJfYvlSs+iNl29cYf8ezUOT56j22TiHv6uqS2h7y+GefF8UtL/6jnfCDkL2gPWfPnzMtLzq25dqdv+Oesj1PktlNG/rHCqexti63WbQhipdFsyUdRWbKui87iZh5fEpcxPddfDD9jUjgl/qEfZLsAc8nvlzNO8uGcmDkiw5fdMm9nPb88yx75Ddlac4gNffwwBuZzAhs+fuOz6hl75oFciXfIOcg1gfjlIwGRAfot+gA6oopvJ/cw0MEvMUFYqd1SOmvqQL+1nn4mKZ0lDrDBHzmEddnhXzohDrkmUyvGhm/09zpujpZq7T/lY7c96nLKtWCvb1stUDbbWV8nPefcl2Kf/lgtqi3dZJ3M8ztTF5f0Rit8WHaChBmVy1EZ2wq4yt0jbgmwyqFuAW8Nt/bYrfnA+RApWulwSPxUODnFEhogB8gn4k8gWUZ548bmpr+xf3LDItxP1HRvW/ZjoIPNksJXmxMCP7ZH+qReSjlAT6SrqNxjoZapCf5QucG0ne1OuCb+kh80G6dDwIkPllwc1uS15kSnjC0TD+wmB0P77SO+HyI3EStIbOT4AtAAeg+RG8j4WAvoACKvld8i2ks/emtQ/bTIgHPBAeUvwqLTvrUjX/AfH3sd+K131f9UcS7iU2Y7rnO+RH/Gn7J9a39ODxvbauSdO5NTLrBcvBT/A0vWCsjEXnjQ8IKWXJJ/6Spb6t3iL9Swg8AO3g1aXWSVOcqvy9CN3hKUr2rjP/7oF785esQOErPhD/9pW9vJsA0vhUL6PtykQuwN7vratuTRe6ubqYq1sWno27FNBzrN6z0pK/WV4h9s+owLcCFmHQDGW3jt5cJhra3bOaP45rIEDq0LPiVgfeDbdkrhUbvQ6RTNDzQ6F6fvETEnR+F4p9fwlz5+gFJLYoKwLzt6rTUdnp5yI/SkykHZbCFTNtsXevIueplvx/eJH5mqo+WeWra0qQO5MW6x2TW+lIWeRF/XzUae/kVho+kji89wxLqkpgAaXGNIjh6pgCU5JHm1jLF5+McOGij5Nw2+5oZNwA8yc5jLqxRnYYlUwFStulP7C7Zzg/Mn2nZ8R7nmID5sy83hsM8W+g0QLDkyvoFzcgmTeJsJvkF5iy7tZUxRTRrRbFIG4Ng5CqwDarKQZ86hKKRMEYQ4n15yjHr0IVbaix84gZuWxKrxp3vZwxe4MPCTmqSPvm2xvqGF3vQ72+jJIw8hB0o/eVestIx1SU6gbbVckss5N7XI5OjjZwM69uBBF5sxA/wDaAANoKO485sHqJO08SOSph48aAAN9MGGblSaXXWn1dymPW3jOs6cL+KGNgnkPD0U1siX5RSrVS3TO+6B0n2w99YqzitRfBTPcQCqk0PixiCExFopIrlq6mAHSrAdMifK/Cz8T/Hk/iGGKh/4QoZt6IU1t5l8T8O4seM6YxuyYA/adpaAi0d89NfkBYMWQL8F5BN7HTs+k//k2enT2fHoFuABxr0HPIAS7QT9/ybMMc387/vvjQWbKd/Tk/eXt9vFp9YINAnQTtD/NVhTt0d4O9rM6VE7rViXb2Hq/F3bbVz8SIP68QoPmiFV2hBvoRR+H/7iCmSG5kxd2ksKNXdoLOL3oRTqAA9cND8mUM99lF7hY9OfqeH8lv0IfjgXfnvfwAr/hwN8i4P9ufgtdp/QzXzP5UP7CYtblR+1v/X2u/cLKrDmd3fJ7yCABpcwmb+bc/0i+GsJ21ryjHG5F74LbzuXtrzRzDhUOUfhvg3rZ+y2ZV/xsU9HZSLkbqfWYMcqEh6oznccsH0Ln3Fn+2aM9rWP/fQNbV9l3Evx4Yt2zXzdzEWUe2/lN2Ta0Gr5TUovc2Vovb+xBvjQe8p7UzC1W/wC+rZpCvaVLkYOM/fR5jcxPHZvvylF50CsqbPmmr7mPFmzvqqFvmDREvlz3hHywSumtRa93Vvv9Uc9klN+PytexuxAGuv3nA9kdiv7Gav1Xh+HWutVq+aDHBuQFEpX2bL6Qy9iyGsCEfecOgHoqNRuu9pjPsKd85xojz7Mc/Tt0T9HBrClRQ69h5MrdUJujzHQRwcZY1DWAR4buts7AnRO+OdZNHVKOepjieKDvz48HHuN2bZanp1tZ2xZJBob/guZD36XmlwVoUDPef7lg5RtsRHHHrlVPx/F+EhHbi383lrFOCc38oKHrPOxKrKUUofMQcWLA7KwnWEt9a52ySScMm8RxU/Xn1//LBl5r1kXtsWHpXp/HCXb6m3M8Us+2C2bDnGf8x7vudbROa+Al8uYT6mVm4VP1ph9HZuy2ckneZB3SpK8VsVtsCb3gyKSPWwYY0wqJ9Yb5yv+j/loiX+0bAveGsP6OJaa8pfE+K+/zo1zZLaTU1dPfbRtX/Ius/eDvv75rD/++IecmVGOxOFjJB8qW8by57+/quqWGLZFHJvoUs8HOcjemtDTtvE+k/xtF6e3LrvplLmjxT9xyNMeOti00BMYwjunpi32TzkPbKdGmdnsYjHKoo6AOoA167jFJcAHa2zwrH//v+d6P9V8UM/YMyQ54wb4Y56pde9NrTU5TvjGE3cV1069s4bwqdoyfzgpWupt2FFz7M45T6Ftl8ZTam6Hzv7ly5fySRxqTe621YLemthY//She/I9Z6DnM4OXekus6P6j/gp4SR0GH91pc04tQPHQ3/BHbOxWa+uU+gLJtR7PxNjs1tC2RXvO3J3DZzzKZoefsa9ZY+nKduGaBVzF5yJq68Sjlaw///yzPrhOf2v8KBtrprdW/4AjXeELmW0hs63qR4cWLLEF6JdBCM5NckaerpDP8xq69SauP46QWo15aalp15oxMneKszVj652Y1DfjCK/FCB9gzFKcXPdKWRnjgN7a4uWi9Ih+y+5n8Mlx81Ohd/2N/TOb3noW2lGc9I1F8N3OLWO/nfhWq3e5ljShb9xsLIcR1B6DO462ZWKPruz0QzMep32EsH/ZzsKc+GwQTiB03VK35L/mxKE/Qf+cH12wpOUk4GSY8rda21WPezm2ay4uhbtY97qzb3OyrTolPiCnKXurta/x7dBRdHCzh58kdYGum32nTZ+5JmeA6r6FzoXBjh1ADkK3ALKAjyK2Qy6mG3Vt0I+/urhmzAs68K4ar6noX5jJI1esS7doeFfOlcLvHleJWnNBb24ZqwIuFQB6p9vzw9aOx+JwYeTCvuRCSlvM7YCst1bXAm7WDqHjtbzR9uQHjr1HpyenVtD9hl5se2s6ZY3h915l9lnvXPx7fCp2kz/bFp7t0U1Lf3Tujqn7kh90oNB7qb3Zb0zyYezn5AaY1u6uQ2pELtxA8K/BJIu//j18eVLLjZ3Y4hv7m7Uf3ozZEqu1JqXVfkNn1zd0eLR7wAbEoJ0gHrUkb2JhUzKSD9ysFuhua4pm5KLdwBI5Zx2yBrgO6J3Njv0mtxuh07PW+CTHJX7CUNvp0Y9CfqP5Ua5eHfA0UYzLwbJdPca5ZF566xdeCXaHfnxS78eS99x47URF2i5ZdeqQfrX7g6tjj/aSbx6m1qyj08uzTrmZfM7DBIrkJVn2gLLZzvHBnnldc34xjnMeRMAav/earVlA2VrvY/0dD+llx0ewUOcgnNKd+vTfw5p4/Mu6Q/wdWNdpGc/h0IfZNm+j8/q4bDFfS+44bhKQ6kZuIecg3drpr7l2Og+CMKjjKQ9C/I7Rt52aSh+Oy9c42L3CHE9qepHNMXhw+Ct5fjtH74Nj8npPo30g39uuM7cd0xkP/wCLfJaslZ3oltxyR38Kpj9aO+di/Nub4lR62O6YbeivmavT6UXUBnqn8SlyzYMHY6B90555AJ/y+F+kRA3B3yBlZnNgFe01pfVCQk1cmH9LghF8hL9l4p9M6qOxIf+kq/9jalTmM/jesvD4OvHaxzx7aFXnWa6+W6tv2N4bwWM39xaPtf6+3L93/vfZ0b+tJZw9bqXv9/Z2k37f4lY6bfbtrcbv3lsVePOe5C2DX8Lfz9ykf0mgD53aw5PXBQAAEABJREFUxH9bzfbleuao7ZHuT91ty/YnfKJzj4/NbH/S/8e+psZcT0uerybW3H/v5WvuqT/C1N+308ZhPkLYGU9Ty7PxpGkB+ryboQXwHsFu6v2gnucx+6ppW/hFbl/5+mBbd/f1++eYNTU55bmPWPZrf+M9xtX5mprxvNrzfGoPfduyfVUKRTyeKSX4+fXNT3FMBc55Xsde22ajI9ku8MHmnJzQJV4kkqx93rZ1OHad8w5gzXMZeshpJ+if846C8fHsRB/AO8dO22Y7eeXjYWp9fOpFbyLZVs8zPznNZ1/8SxbboKHAGOSS8R2pT1itNR1iz8cpZbvox6/zTLJU/c96zvsHYpBr1Gq3Rwx75EcPtNjRnhIH3y3yMtgOveUZPHRv7fX7nvCxzSC1pMCA91Wn1Hv+xSE8u7SiPXbbsl2dOQbm6DDft5WoDlIaOwflXUPmBr9Px2N6qU+OjDuNbBfIn5isNXI5Hg/1gZE4SRHVgj304RdDTjNwzvo+5Rn3+eUk2yLGM++GMv/oA+YiBuqtiTgzLvkRM9+lFMt8nH/R8elJrBXZYow968K2qBs+1ijbFnnb4Q+mHN/N1D9w+ABZwFioALmkK2IeUxf6LhvJjo0Ig6ZqQ/7vf/1bEap8c+Mrp0bJM7XqvWnN+GdLTuCc2sPHXtls14dExsVfrqKj+MkSlNIqm23ZY1zpZl/TT5P9cDjolDX39HRMTQ5yxootkGKTeOfU+5AxHfPu73RaRE7nrC3GaVtrlO0RQ/vN6axB9nEunKK7qrVewB7wzjcqJZst48Tc5qhkopqXU85xzg978JEYaeq3pF5LPgKfku+aiSlobNQFMNbnvAMbXIn1Ak0LoO3MA+NLbbT5VvxnmMI/fg+5FnBuK5ubyw/+yVvbZjctqV9vrTgtfjlnyB8aJuWx8p97utRSqcMSIAkru5thFo91zfhafE0/U9OOnlbZ1pxP9MgLm2PG85RzAB9xWzv5vOScqk4O56yFnmsb+qynsBLbWSOLTjkX9+NrGRc5UAvilO52aBQJ2K6E7LQtA8wkCaQfge5hRy/Adg978EtfSmP9/O1X+Hw7y/347rX2snt66taFQ+Q8UJOThaoLT5/a8MMio50GxJz0TbumB9LYTQ5CSpkf/YWbt7hrzkpAf91Oek66Syrh5czJzkm1yLErZPF6w0V3I/ADaVulY9O9wB59ZGtO8D3goQjPHnr090DHOcmqfUNnrz9pTjhOzuPTk+zHvqcubY2jxr8IW3i5PqhQnQcHj4tW7sKUIAN6e6s1FxtawLhb52IWm8yNIgul6YuLkdjIixbkhn7Kq9V1bL03gZYW1TeROAvXlemXFkwDaEB/ttDfAicv0PqtVfwxLqDc4KerFr1oiw9Q9RdtO4uFNYNSdGCXXYhzfriQZbFKkeFjysQWHk0BewAPQIMIy6aPHMkBXymiCuiCTTfqKjl9gGwHchAbc0QbMM/EAOnW7hxLF9vQtYeGB6qfA3RvXDdcNWqZV35spPzo5kav9540cyOS61hbJD5Yvfz5Z34y1oKynfPjbCdicpq5hC3B07ZBg9T6HL98JClJeC0/3kUntkMDeIXc6JRsd7Ad1y6O7UzPKtb5Gg7n2Mq6C50BcRwIr2WcozOOjN3a/osf20NAO9HCm4i0/DMv4V3o+Iio9oZdUdshuvzA19xw/sHOuSH0gOIftKwP+JuObdkDig/MCju6H8YN/zkfrWqdloJqXogHYJFTaxbIHZNqww9IXZQ5UeLaLpHgg/RsZ/57bFvdxMhpv3yRctGynVaRt2oVH4PIETo+mAvbNRY+8vVj1lL60VCYBdu62co2iy328Flf59zsUG/6Pw7nweCY8M5ldcnw15TlPNxmfAIzh9D7uEvqBaqWw0I17qmflrovqSnAlj6qzVmrEPGh+LVdtZu+0HVLLSPTJ7fy3VK/xCUP+gA6g8vYzgWlli9/flUGrbm1xFeLLch5LuJCg6mUXJujM2XpC7TwADSyqf9OuybHNXnYsb3Tm9cDOzWKzpJrCbpTDXolFgjTHnqSxfUCubJR8zSvdjt6QY030nXLpcay+Qw7D11H9dyY26b7TbAtb7Ww/do2cdaMDdzHfa18y8GmEB8X242uutyqX3ubzsXmKvk2qmU8YPqDBrP/Uftt0X6SdnKuH4UH7n6z/tIK2JY9zlnWsb31s27eXb9/aZa/g+0rwF/CTOz5g3aaiZD/qf0nnd9r/R4s+Zn8GIruHth+9/B/cv7O788e5Aa4J9jj2/Nlrr/d6pdb/KT6/fI8/4MB1u2eY9/+ynRsq+XeAOhvulEL27kdfLyukSub/Vge0U/diQdsy379O/lmsG39Ywvsb7PHZvq2h619bZEDe/CmLu2y3aO31pNzuwD9Kz5xPcVZYDvHPE5lveK7ELqYOdjtMl9rrsEDq9borJf+iMe1rnh1f5Fnydi/taP3lmzy14pBsSWTR8bMuJXNtopO+kMvORC3bEZs53xYk6MebDzfwl5jM3y3GtPCM294JStfq2wXKl4E6Njwhs0avbBLZ7aGCEqWzpo8yCes2tfNhha0lrkM8E1OradfMXzxW4a7Ax+ubF849KevCzME79T+9f/7M+8SntRSk7DEM5vt4vHXoPD4MGL7Jt6S9YauLB3yHoGP5HxAOuX9E/Nt57xJvSpu6BbkNUX5Z4hPT1/E/6fply/X97WtteTRZMdpAmc1yS1+YsC7LN7Bn/IRpuJGjqx56Kb7cLct8uG9z8zFvrXBH76Q44TWHjrQE+QHvdchr/mRjjjIbAt/S8YPkKNHroWecdriAxH6jMl2rTM+RJ3yrhMgswd/yTuM1px56bEb66tF1ltLv2tNrGPeQfXeVVtk5EpOxGZdO7rFi/8l+rbrA2kLv/emFF4t9JJYz3++pGt9zYd63jMyd/ghJj7gUVNlIwZ2Dj3l6KSr3prWrHFq8Pz8opfgnHMJ2Zp5tV1xTlk3a/SoiW213lU5F92KlpLvzlbZ1vhg7BekH3bt5LJkndKxM77I1sQ4HruOebe5pgZg6C21TtboMJ5D5ORJn/NgjRN7zIWbBVrrmY+cO04/WBIrlKgfdi16rHFZgm6t6aU+sDr9Jv6Rhm3ZyU1jm7bEJo/WW80R8fG5Zm6WxDllDs+pxaF32SMvzg9sPFzV0bZ6fPSMx8SJo+zCdt3Gz7UFHI8HwVO2llwB+eAzrJL11lK76EmjTT3XQs7W1G5NfmvaiNUy/pb4dvJLLGJMme0aF3q6O8x4jAcReWBnx08YrPNj3kXDZ11C19psLTFbNFS+bYv4a2JTJ1rbcnO9O+djd3P6Af6V7Sl+//z6VeTg+PuS96tcPwF2T/m+hA5x//x33r1nvHZ8yFLey58Ty3b9o4pT5si2bMdzxJGRw8hwsHJkOkDI3Q5njyF6zRn8HzwyYeBNNwxg4k2lv1ywZOGBbw68Tcg3232rAXHAtIMG6du7ZZD+/b5mbPe8b+mvmU8w47TWBXo/yKE/8rVk8YKeE2LqOieEzTqYnNG2Oz56Q/L6SE5waQE0gF5zMoElPwbEhofsIxAPtN5L1bZsC/uJErxxIP97EXnITXusmZN5BsKfdLXUm//JUGpri81OG34/HNVT9yV0EkM0EH9FEKeIHFps0rA37CEuYEx0ojNls4V9j8TjostfUbXDQTP2kguR3tiQ1dh3cvpgx3pNbrGYuxRepR8eismWRmt+/PgBXMO3J7dEYqy2xVxwseXmlHrB17bBq5uO2MPCDzqA/itsehd+1ik29O3UMsSSNUd9yBs6rNqhicdNyEP/+I4PO+PYaAx7azWGlvmuekduRwchegB6A773gM2Y7djMedrWCblbzi9J9sRZI7fTjxGylnOVH0Psw6od/ik3zYxF+9ih+YGqG4MWH/E15Xb6sV7ycbgQ+5evz3r+97/Cfb3blu2d4ErnN3HHv5L2ppM8rtyM665/kcEnxwtDFdOOHyC2zGlORm4c2oUHX/WDzr/aOuY8QEbN13X70DhUxPjXrIf1fNKamyxqZ8f/JrevtJIPctolH33PIHbUs9T3usVQrfGNrKbsi3pweGCfAWd31pe1pBbchJ+5Voa2LTb49qDlXL+SJzkiK4Rn1iZrCpmjC0q4HaIjsHVnY1u9Nx2yzjp1bLHV7XbOTekt57bn1lXnd9YU+XOdT+FLyXa1HOAzNsCYADRxteXWEh+gXwgfvaJzWDK+ZoubP2Dv/G+yqI29tdS2jVJFZlvn5Egee59D+cExsVvvOucah/ScdURLfFoADXLnXP/i9oZHJ7+5a+ZTaZX5wddCPzTiQuKoXcdRvMy/AHqBfScvpduD46dnHZyzZm8lo4d8ULfH+zVrj1i21fIAsWzjVzZ7yNYPcnorFrlR/zXzEXffvNuW7W+2+23wsyvAHExcfedSLXDl/Ka+twLU8TN43//ew/uaP1P629f7FZhnzr69tUDSwqJN8x/e96vonv7VqVEB8KvjfMb/mt+9PT5j87EOo5v4WPtbNX6d52/N5Lf+37UCa+7HwG1+92f6W/1bq9lrH9ynTfn0Ou3+nu3M8nHLUG3OtNfZU9clz56nPE9CT9xrwuf++MTzQYQr9/9p2W3/svveOSLivIV9Lm/pTD7PaOt2nZy82TrPKNBTvmbdXXjbeJfUijrQIgf0D3m2aXnWRL/nWXX/HGEbtzdAt/WmzoeSNuTn1PacZ8BDnmta7/LGvzFM5xw9nmkPeS7m/Rbxe/Qjqr01fpuLzP0uFRz04Fu2i2Fb5L/k2ZH2kPeG+CthDvCWPF+f83wIiHHI2GyXD2jAmqDlXdAhPrCLeXYL3wBb5AB9PtBFoeITE94hvtEb/RfEFcd20b31fMTiHYozLumYOh2fjtViQ92PqYnkPLLGJkPnH7FRL9Y3HwQBsdBnTLPtqZ9jt2aeT5mD3pta6m9bc0PWWpvdallPba+TNTNyGv/IvJRysC3bocZuD3ra0oLemnh3wHujGGR3gdjatt5a6aBvu8bPuJTNdo5jtwdtN5Hn4I4jc5TyjE6OtmUHodmRn7LOTi9L/f/wVsERBMjSlD454McwAuaa/1/TnrnM5IaTPUJsQHqxa2I81Jh3MpOPryHP/KaOz/kYXOdH8vrn//xT5IAdeti8vJz1nA+82Pzjf/7QIefSKXNHf805TjthJ4mtc/xySM2ybrJW6/1u+PZVrsQOK/vg2bRr8qYNO7ubKx4xe2tCsq+xbVED1vSSNfWy5VWKylASgzV5yvuQl4yTdYiM9XXIGqYup7wP7RlTiy+wxoYY810Paxte3FEa8dfZz8+nOJdsixzt5NYsNs4NYkHb1pcvT4Xj8aBD4pyTI/UtZyglHs0xdeo5P8iRd5q06Cs+8GxzVH0EZazIKvfEtS18LrnGmD4ID7+jGXW9jCN6bQiEDXqM95S1yAdU6lkfRZ8OYw6P4y/J+StbamePXLCrQoSgZshCShEzhhPXtGgeAgYAABAASURBVMTSthG/8ot9700tc3rMPDzFPzV9/jquR6ivOaCfpq4z+IemJVf8vyRfaNv5+HvSc+YYHWxpJ/BDnOPxEL0XMQeMG5xz7a11kFyPT8fM1Zeap9abnPyUwWCvbEzVMefcS9YMtmFlJ9qqFqr2UubEiDaTEnupuWRKJ2wNrFkDQXWWSCKNL4cCyoIu1Nv2uE9rtUjvYOuy4evSuSXI64JFIrfqJw7pKv4Lt2aXXunG/1vtRXEQsv0Qm/gim31l7GsWCyccgJ64Fnto8zGAm4HeuuSMBWNlc+NQcGinXtrGZVu2NTd8QNs5eTIubfHh7bEqxZpm0VXporwDBsho77Hx1ypyck0LPXGvHo2w1srVjGGDkkPZpEZRkPAbcKFQtroZqrlctaa1uxxADyyy4yS6axb7uvmhtTd+xkY/KnLLD0j60Gta+ID+Wyi96CLf21ffrvi26V5gu/gXxkYQa49iM65V43/uO22dH+EpW7wIKP7SHXtyWTKxAAYXC+XmMgVKmcPNXMiSOT/TrpnrNfoAvorPmpKiFERJ2bADztohPrkklkDEl/2+jyA2cnyWTRihL2ohlvIXYehIb/eNR50vgvCWXMSK5+QXfypAgzGPXOjk0Zcs+uCSMzJlo51IlwshUGy2JRPSsp3ypE2NkCdjsdmmKVkR85A8e2sXfose6L2rhY8aY5igf8ktHS78IKTgQ4MMJN0ZvaQ3B2IMhtXk/KdqoTPV8SXVOkp+oRRn1dRh41Uc6Fo7iRUaHig9DuHtbZcUi7HMGGvmlSWD6oy9RsdhlG5o/D3lN/CQm4FUSsp9+MKP4nYNU1r4oLeucQ2Lh9RyDMzqqafSx5fmlthFJkfbVW/b4sfsmFhcb6nTBP2qSexqDJLcW06dszL6xE1MZYs8x9Ss9sg2fpjYrZEXJ3FrjGkjinK8uKVcaRWNJdyMTeGJPgivtR5WUwyErwSAvKBFj5yRAfJeU0fNOLGMSnxY9hXpaII8xbbZVD+6rcV7s9DjumGHpq+xtfTBPqc14x3S3TFmAvgHsUNKHHDJNaVoGW9vreqLCVi38UBXrBhjN4HvJTe4/OW98A0UbWoJEhNdsfgAvPhYkitoLbrpX+TQNxhydLXZ3ojxCZKc7e3mqd+oEKNFxnp15rkp/8UX/VCaa02RvQXWM6ixsMa3CJmleEuO8efUcM24RM1KHn6kKUFYq4xOAX5APPTCi0LyyKKjXwacfOnn2tqRyyJ2yzhQeYXc2Bcv8Z15dG4UczJKrYm8S+ZWDX5YU2qufh1iF0WJWoJiXg+Ma4+rBJM1h3AybnRaclVYdvynvaGjU321iw39WD/c14zLyduOr2jYow6MId3H+zYuOzbQYNNkjeNv66rGzNgnA9093uLvdaA3H7Zle1qVf2ryEaoG1Opq+Wso8gTTO/Qe9/zZ/6ilBmDqQYPZ38d4RL+lN/k37a6+kFXvIm60/srO2/OrOqWkmd99q09tb/vP3SL1/NDLfdz7/ocO3lDAD2Pc8mANBzPfYTRkk/eoHXr/ueOjnPa8/1xmf03kNdf8C7Ke1lynC+GL36PL+n0jH37LHuEN9WLv9Yvx4JDlhdoDyXusv48s+VfpfjAjfsPBvRt4mS7VvUx+J2d7rzd+X5JMzs1BR2NHr3EywLl8jzU/k7eI9e0eX9z/3DKvvavvVYO+bbEFV4uNSso/o36bt79ts+Yc+17MQdkUa/TufQ3u28d7/Vf9Wh/XdSFOyh3qMpHb1Vd2nxzXzOzefr5sWRPgMcY6mvbf3FIycGe4kneNefivPrw3cGf+Znf6mQq3/QeJwKoTIyeYkstWh8xEXFz7t34i2vaW+/+BLp6hbBwO4bDJpKULnUa21eZ9W2jiIMuwBSTsr7C7XGiyH0ANFzm6prLJg+YY/XQF1m1cXM80tzFkrXnvwTXDsdH95jBAGvYb+zDwm0brSJ5QF7r4mWPMW56ZEKJnw0Eq2b5g2XJc0zIozzopvfhfg5CXfY3eGh64MENc+wwwjOyJouaDevKwUtOW57bktuRdqbLZzlGyr21cS3I+KuS9SKbRHtXlNwA+79fs8by05PccrMnpkGfDqmf00cNO27bGacu4aGFhw0dU8vj6559ScnJ0aDv28WtZfNBEZ00fWUtcwNI9ZEz//Ocf6qWfMeMD5yGRkzUtdsRtscUPtJvzYSUvpaJ/PB6VydOSZ0LktsONkxy/fPmS43XveUb/8iUx0z49PYk+Nryvxi/jWpMHFsSw8UWPEKvsUTeek0s/Y0YdnHP4+udz5qsVlshsiw9U6LbQvbU4s3qjHT75YET8U96XnDKvYMna7q1VPPwoGz6gz6klgF7Oa2p8yDuzY95xHPR0fKrYCS0+CK3JaQn4QJgppkzxZMGTW/Lopc/acPq8d8PHMX5Oqefx6Slq0Y9D+s/10ZWawEv+2/qKWFbT//f/8/8qRvXjr7WDFMmEw0N2Oi06HJJr63L+Q2618I75mLjqH//4R3JU1vAp4ziHXoKz2KiDszBsh7fq+c8T7LxyPcmpWZ2z4biZoxibEuOcdyb//n9/Rm8VOnYrWX2zydqveqZWvR/UumXHqkmnzAn1tsMQY16T4xJ5ywfy+IuN5Pg61FyI3z+NrfdW1zcsQ0XL6Vt/PP0R/Z618STWKOeJsjFfdvLKOJw+OZ2T95r1gL2ItSpjOIvz6svTl/hToSU/bBQ5ur3lGDqliu6SxJWYlqWq6znzy8faJf7Rwb63xI4GPOoyYmc+OGecuYybl3r3q2g1saaW5LRmHS758JkUModdK4IkYlsLuafVttmOXGq9Vz5L1rNTp6VskmYWyBI4uVRdUs9j3gez/vgL6a9fn7MmXuJt1Skxl8R/nh9ZYxfBZV/TZ1xrfKPXWpftkttWcxPjXOND27bGxh46x3yctZ0xpJCyzlm3Sht3OmfMk6ZV8oQ/W3xD/+Of/xTzRPwlNk7MhKgaVJua4gsgB/hBD7y8nLf/T+LnzOM5OSe37EvWpbLZFteQkLIjCOFmuUnZ08vuC1ZZa3qKs6UGRmKCW2w06W0ID84tHG1LOb4PvdooLngluPGF9JF/+H89HmUyeftslszaKRfxcxY89JBFMzVkzGCU3hmtI54I+WBHf43P97UeGN6zjId75m3frJZb1qveup6z6L/m4vevtLnwnfPDH57GoIZ+rehVl4grbHrvQbKzKmO7BixsWtvFt637DTm82UID+s6FA3rJhYWblJ4LTc8F/nw65aSrhC4tevfAB7bTz738vk9298DHmgvrkpMU1M3RnSE6p1zADrm4ZaA3UmR7hu2oeM9K2XPluOWMXtaMUKUdnOhm3KmtNl6LP+Wid42DwT1ijE0a9iX6QDsefADftmzTfY2cE/dM2zrkAnvKTUX9BVpqdTj04sXRUH8Qq2Ss18jOqXGv+uVSl/4pPupiGN/DwSePUz8t8059emsp0ZpwyTPrh3XkO3ezfktiTxE88jjEhlrZY20jt4eH0t/ZNDn/ofE2yGlKocHs37f4B3t+y3jIqW5wtjycHy2gLCX8LTln8vhYZs6xfETXkYsMQ3O6YwOwgw/tzElBTVKsY7PmBy9FlJ2+xobPyw9uG3x71GjJ/C25MfEqeZNp29Dco9ipoe3hPzbkBs7hn+NkiUzCN6fAGoreFdTCret2G/raaztjAhuP/Fs7yLZqSzzmuugcenSRTDRicO6hF/llxx5cGB8TVv6LjT1axttCg731mrkkJ4dpM6Y11Od21jD2zMea37TpY7accy03yvSJoc3/kvMR25ZzsuUhoh9zQ/9yGjecLy/ig/Aaf+jcZEJtNkZr5XXrvW6w5brZc359pIv10D/rnGvtMq9hCAqJlXOAmzXLWSQDzvwp/ELWcbXOOpm8yC3HA0jDfj+38ED4pZV2SQ71L/vS9n6M1GIdjfhZYxefma9cM8md+q7RV82nLhvnKfca3MDKsQ04t8BFaUes8cd1FsjObik2ytZbq74dXvrE1G5OYBXgBcRA06GrjZA2zWWnf4PE8ja3k49y0U78dIqmTT/Nh7ujR41Gy0TFBCdpHu32a6Ft2Vc8svsVPMfptyDqv3ynltrm6JcH+yDAt9TGcrxNhLzp7/nIvg3T+r79Ni977XtPb/X3Nr+CfivuPf9bYw97Zw4c0+9FTH/vf1EF5hw9CjdkrtkcRxXN8Ra3vaH79lEPN4d7i9mL4Kfu0+++fRRgyh/J4E35Ry2634Jv8cfv8R7KDL0N7TZHc0KhH2HIH0n0webIJ0I+2J2YEwr9NvTD228HP78CjsvPIqrfuM81/Z7Zw+iff9R5z/Ur2aNYr5R+KmMf8ec45h7vnGew0+klz2UvOuYZLbe/WnMv/yiCbTn32ciwG/otXX8SUXuwP7J+oHbD2ts0dx3zDLhkLEm+9PZjWHneyjPPKfIl7bqNbw0flEEOtmU7VB7/NhlylhB2Pc+59fweDXvoOfVAxx79iG52+zH/RmnrtN50yBwA7bZ1e1blWXdZ8Ofcmh/yGLgWeu9qeW7TzebodPXkDKRhd8o7lZd6Dj/rcHiS3WRb2PNOyM7z5mXs1EHZHHkPWsq76t///rNaxq1s2LIWnvKsf857m1OeUZdlKR36T4dDckn8NcoBdt1NINySnZ/zXJ75IYfer7Ipp52IC/GXgE/5KIkvOx8+MqYlsdfEnXr2GIuN/EXkgn6yqDEvWQvw+OjKX0XyEQw5/o/JudZLajH1aZHPtqXmfJgCqI1l5fhuKRyx0+BMzgeql3ysyvuP1ObwdNQh88zzP764tp2SOzH5CPh0fKr1jN9T5ouPjsQF8Kg1dWoZF/bwz3nfUn+l+HxKnHPha96nOnVu7ZC5kMjPanJ4T8djfSTurefcP+s5urfAz0k246hBiG3NWrRdHyz5AJdu2C4s6ax5L7JG/emJMRyL78Tj3QTxo1K8Pe3WiidZju4E71peGE9yQwYYO7Attqeno47Hg5Su222uqNgRREi8UgqN36d8MKWGL/mo9pK181LtuWrEGKnpkrXEHLE+/vWvP7HUMe+ln55ST2WQklg3/Wh9yYfR4+FY9oom83Y4HEIRXzrngyG+6AHM81pyyFOzl+TwnI+Xp8z3ITGUzXbO77OQkVNYOh6fdHhqiiC2q/6Hv4qO4Pnr18xjPoYmZ/wDMRFBix9oWtbPl8wNNDrkfyRe7OC15viNw80ukVS55rrj4N9VB2f+v+h4eMoH5+SYtXdO3ufUEP/HrK0T53PG1FvO5eB47DqEv2QB9NYSIG4Tg/EeD9RTsnOeZq4Ph6PY5vl1yjnzEt+8z7eNKPGf9OXLU9pj6vNStgjmvNFqqIrziz4z9nR8qnOxxU9v1zxslC3Wop15zTtK5v0lY+DcAsiUuVIcM8Zj8ixe+nN9zdbushtlT7yl8Pz1VO2R8Wbs+KFJSVIMl+7k0eK759p+orYB59BT1i2xsbOt3lr9IwklZ22bvetsvIxoRgWIAAAQAElEQVSU4U9sXKWf3cYAYpVNIucks71E21SrgETdcN/f1D7d2K5Y7xpUsd/V+LTQHvHs0c7871v7Vp5eJmeEcSYUivY1jCiLbVGLnm3xH8y5AKGJR1uglugF8IEdqx3QW3Jy0jp+16ywPeAhK2z+FPsL4O2wt4XORJep47uIHCY927Dki5z8DrK+5OT/x2hDr5krO4u+sX4WLflxxb/t0PTHenIWLFgzpsK6JoWVEDdgzGtkN8xdB1suEHxY2LGLxA57OlPPdsWhP/m0tmlegRzxga9XwrcYGfuNKH1ybC11SRx7i8W4QJRbeL019dbSSx3g72BbtiN7Y7/ojvri76IZmf2O7SZbM1fcZCTQxXRPXGqw6SODt3DlSgyxNgpWayNetfGLDrQdfnS5kIotNI2ynlvP2NPv+SHiY07x5yF8AewL0UUGr5Bxh99b+NVPDSO3rUPvyuJLT3Ex+NXhkIswTYvekrV4yg1Y1SBMaH4YYyTO3cmHRhfYGU90tfmxt3546FEf2ympxU0mP/7E6smJFuBnTQ0BsWKqGAxo2xgTZHzRvAVi7oH/PW7s8FkYtStZszThcFKu1rpaz49YcuyybKt0aN3Un45y5oxxxOK6Rz+FU42pWdSTGgJyRLHFB3CzyifMHVrm0/aVM33Shmu78rGdnrTmJsQedDE4ZIxr1tealq7tq03odGCnsZY8fISofh1iZw/96r9xsB1JipXju3vpSefczJTe1ldqrN5VcCtR1W3mnDoInU2fuqDEmAB022TKOqYPqDOARg9AA9bbTT+x6IOKjVJgW0582ymwBF01in7NuZvOL89iwxZgb5k7i6STuqCbG1ulnv14yDCbqs1NaClhvMOyzW9r3nEfkIntAAnnVtklBv3CJoMP4NnDZ+9N0z+1kHqNDx2hA6qzO7SW8eR8yXh23NhljGG02ADbimI4r3dzrUAe2E4OrbDWdTK+dd3wVT23lI7fyFt55ZmcFLj1dBN3FnRXh3nOLYkRRwK21VsraKs3/IIkYgNka3zVOkqLvOjo1O5WupOu9tGheXCjj48CcQEyMGk06e9ap2+7xrim/nvYg4/6hN1kZw3iczL37Vv8vc49jc2P4N7f37hPfVk3NylmDjLZN6xv6szaTT/3/W9y9lllf1bxt95PrwDXxT3eC/DxPK1ZL+A9L79lf3UFPp63tzL67Mp4y/7/Gp+1/x7+u+vx/evo7zru/fqGfjPPCHkR/Kb8RwXxP28Lf9TVQ/vy//H82a57Mvtx+9D3jtliB2wXl/tQMM+JYn728C16Nb7cNr9x32m7xvUtLr9d199u8gkL28k99/A8P7T/P3t/wh85cmX5gueYAc6IlNTVv9fz5vt/vnkz3bVIGUHSHTb/cwFzOj3IWHJRpaoE4cCu3d2uGeBYgilr4xlh43fW3D/H3N7lk04bRN6wyX1i+rewY+Nb1nfRmctb3BqNPHvcMqDHdT42jUPeO+8liY8YXiZOsv0FxGbGOBhrQFe201CDrWjb5SP/sHajLhHOOKFvMeKHfG55xv/GOwlp92vvrd7YbMsOeNZjLK/iMIzU2rY64xNbPtjThVLZDWJvx7N/dIPwArHNFlL5eBA0nv8GscIb2Ad5T5V+2nz8mD7Du0XnfYWdfIHMYwHAn1lDDX7+879pdbclxso7o+R/Kwo/zxt2xj/4oHNW1oJRioxGdnqhdux8noupfTjpx2bS6eNEPAly8oYrZcy2qxN5xpd24bk8H4Zsl054YssHl4wjenSve+Ik32AjPuVT1sDGHER/Ks6PR73xnoS1EL+p/cbHnLyzYGpJcSg2p3WVm+sv+PKhK74enx7Lle3r+PMuLXMTJA/b6q2r91YfxDbWaoMni/6DbjfbskFzsfMR/cz7qIV3eA8PD6X/4cMHffjwUHoZV+Kp/roj2b4ga6Qf67HhM/EvjDG+TsxxxllBOEROo4xppF4gdG8t7EL4GU9qFIS2k+eO1nrVuJSPQ8P+iQ+G0bejtwsylsiSfzjxPXXid5cN5a9IN+r108ePfETL+E9qvVWeDd8ZS8axnk76QH0aOTzxQTrYeF9su2r29HiRm8uu91a1y/gSM/+oQJXIqHOv967UPHwT48xaaLStd7XW8XFBPXVO5lJnba7rUv4vvKO0rce/8c6NNrZPj9CoZsw0xG7A6vi74Dt5XMh1vxaptvBDZAx5Rz6Yj/Rtl23yDq9Vv/FudL/Gtt4U/Ua+z9Q9fqJnm9fgCx9jT7zfvChb1kKNjzVxwX/6ibdR78jTDq4/F8b0yPvB5Jl4QejM04Xz6Uzug/qtp0UPzENocUOTc+uJuYg867WzFi/Esk199xx6a1o4r5Jnb02JFfvTelK2xEg/cUIHxSff1rta71UPN+oCImu91fzErvrEu5WHl370OrqIYQ0tnGMQiuzxmLP4yEw3+yqvuaZfMvKwXXVd11WNMdjkcsVQX5rO1HCgO6hnYsRfxhKEzvfIxtc6BQl4Cx2bmxisJG+0lijyC1Q8O3zVZrt41fldDsbrBOQv3O34YCQsol/oQvEQxN7XQqX3PlJ0O1Y3oN9YqG79TcONCRy/Is83nf4A835sg3w2Ttgg9IurITfWSbvQ7qDCsg1YSC+KahlrfRyGj3zcjc+OjW8shA+rc+EL7F3mLH6gu23jB6yha+96U2y/9G2Xzylrhx/bk/VFOw7ObI/um028BCVsUBPFoC8r66F9JZ6PnPTGNmuWC+Ok31B7k2Un/puinfmFPCO+B7N7zFtrVkxs7/Y5Zo0wD/mR2bgQRaeUIjtQPGj7xo6+zLo4fJfErgts/EDwg5hcovgG0L1yb2mYvTVSKI/0VPR2xGnRJd8nfniEntjsXfcMPz8aGMDd9967ssZa38/bskcUf0+fPpHm+znau9+NH7NoxX9u3nKTVz+myHcNHN7uyTWYvBs6cSem+Je2F35gKzf8D+ZOATk1frDW04pba45X2ZCJ68Ll+Vnb87mQ/x9OlCLd0V6PKOdbfgA7Phv2yX1XfPtom/LveOX3bfXi2q42B25XuGUd2mA1rj0LaBQ/506A86gBmK9+57bXPOxZ+fDe2SMPpg/qsuvjN3RQssOeHLOWUu/cQGUdXPiAmr+G3ViLIz/kzMOhjatBqRkNfIWPfeXuJvdF+S1JPaNfLfFqfGFMeD+fZley3Kwvtm8xYuJWWolhh1EpijvE4ucwOH/M9Xhh7SzctOjQq5YxuHEDxbkQm+jZu5/YvoWt1uMed8rDywNUzqVlXbQQp80xUYOp91ZrE6/G4Uop8zG4Ua5pIr+rTehG3AkEtlVGer2579eFrOsWnddipo555DwbQfwit63oBqwW3OK7AX25hWt5F2CnIHntnDq28IriQD7zemXvdq11Tu1RQGPfqw5SZDuDoxnzRLrY3/rO3MP+ffbMdepDzGuA5iv5I4QzhrcMEuMt/j95rypgv9Q9cz54uAqilH7aPzaS/8Svy/S38fLrcvjHsc7V7EB92Qj9texnddN+Te+fsr9nBTIb93gd/1b6WvK1XlZD8DWdv7cs+dzj753D7xfvfmS3/T3qnMm9d3u81f0afWvzo/SMnvZHbf94+q+qxJB49JBo9c4W0cQ7Kr+S/cu85zc++Hbw6T/tt7V/D41EDn4P3/EZ30HoH0csgx+33C1iO7FzfsujHd/Sq2cAAtjm+P5ufykfPHtdeP7beB8U+n3r15J5zmzYB+lHIz6CnebZhXvQPPclxri5jx88M8wPtaGjfwubZ5pbxg3tu+eLPFNeeB7ceEa1XR9t1mWVvY93kOONeT3b3fZDj+RDHfJceuHZfSPv+Iwsfm/bopHvOuc3/CWuib+PYRB/4D/ppM2HgbxHCH3h+fJ8zl+6vvgJPzFmm/FFPzx7fzdgWwbhBdGN385zpO2wiO9COvZuF5qEZYhC+NCffv4Z9lBvTXnHlXddOra890g9EyMIu/WmhXdDp9NJqgdxVd1Tvzk/UxeF2u1ERJta9NYqVgmOQ6QBiez5od/Qs/fc7/3lI8rMIW3c2JbtkMrH0owjH4savGlvR27yX8h5Kf3In3iv8/Cwlm0OGdvCe5HQsX0+5inrIT7jOx+1Ig9inzrZ8R+Oyre956/rZvitEL9h266/Bn3mnZLtsK7oHV16P//8SXupja3h0KWWex68048d7At5tt7RiQpnJvf0btIEVpQYvqCwzzvVJz4OBhnPJWv75lxFTcLvui6KzjyPK/fdTflL383EsbKdTgs17iVLvc6co+va4S06c65FJ74SMwgdXhBfQdHkEr+hA1Iun8/PF/xcMgjYRyJQ8Z065pxJztN2WVatp67wL8RPvA3f6ecctI21MlQAfbh8pjYr76tOp7Vyt5FJ+/q1ZPN+jKTM2MUW38+8Z4WsPetiwVbYxWVQgnnAR8ZacdCzwxDqtBIfQS9aqH106AqBsg0O9q4T2eA6A0uN9RJ01m7GtpB7rjN5NxxEJ7B32/xxR9ZQ+eN8SztYaIMxBbtujiJ0U/z23qGthr6NH3SfWbup48ZviW0987H3EV5qkfrZLhtr3+jK1Cz+VsaXeXtCP78XqbUdTevMNfKJd9cZS/wnJzsyaTB/6W/Et11zEp96Z4teEHFsb3V3j5EEL73kkxrmepAcc93PurlwnmRsZ/JbuBbaVvyFl3omTnIbzIstLfXh96KMI7WqKG5Vk9DBxm+YZF0YVxOTUOAEzk1pgAz5toOZQiTeEBa7EcUUQv8Ftro5oHCD8Uxs9CfmEG3vi4CCmSoEuz4v4dEfB1R+XvMGvPjJhz5hO5F+oGyHTsgC8dJO29BB+hPpu5GJmcJ03kN8BYlxi/BubIwft5xwTYYex5hmm7FFPbLZ2g55BxZMcSKzjK8X4F/xT8tJ3TotPjYWdxbsqIVZxm8eBvnnwpeTJbTxUYr4CD1RPA4DvzTX3U4+mUvW9pX7AwTzv3GRyIm69EWDvmQpyIlT0OstOlcgSuiAsSggJ7icXuOK9AuRRQdsd8hpe+HHLm3yGKndjJMpiG1QjjiEDiA1W3xydxLOjvDD23uoWQtzVHkWL45vwIUh81AibFP/0I11iXHIK668w3/1I8UuutVnzYU1422M58IFMG14ibUxzvCityEPfwdFxfeUiXUXnQL81K/oHJw5E2H3Nn4DGGHq9OGDstm73LbyIyRi2zuvpY1ffuTDr75etuinHuX3YEenU8/IQk9Z1n68rh8+auUHNXN6mLxuiBebIGNOm3EFU3Ejx1t+4twiugVqN0DFupnS6uOs96YGbM4XkrswN4O5CFR2g3IhQzc2tfQv8IQyPJsWfch9b/RDpY1sSCyf+l0pf/BGco9v3WzpB7ELyElpwwtCo54xT9Ct3YdutYSftWnEsmGgZdMedaX7sreQQxHno6TSD6iDgggKMA2ifosMLnpgAKVIIHRwqzpp29w8rlrXk1prhavsdNK4ydOtT9HeIqs8EwsMajORHN+L4QAAEABJREFUcReYj6TVxJgD4u3GHLHhKDuyUCra5BHQ0dySR+gt/qIfW+83qOEnj9Q4MW1jCljXg4fe58cn1Y0J/PLDOJKnYk/OZc9YSkZnmzzouUcWzH612Lfeda3bkC5cq+N7QqyvQhm8HFojP1mqWNb8fy2w4eGzYpETE6AtPl5Msdlko9faLfeF9l6XnHMvTChMnLj4dwAteAXE2Rt+bZjJy/i/BQqZl0DRoc+dBylyZD7GBPzrHj/5TaSN70AN/4fCNUdsdeAQvTRv8GM3Up+Z39ROP3RiTKQfkIOCyY9uMP1HFkQX3gZCFsIHmdfq/06Hutb9Tr5/M7ezfrP9zRx/6cg2y4X1Qu3FZkPT1g69sQZqHRTjOw8z7/gM7vvfchObYNrNNrzgW/b/lP8dK8BFmd9AsU6U9oqZQtbTxOT9s/3vVIFjhVxXRvr/ncb/o2M117s3wfXY5p5B83ya7W2EVPcet/Kv0LmRDF7N1K2vr9i+K5o5pn1X6R9WUM9IDO22SqFrQBAp50TxfssD/nVNgCR+ge/8tm/8pgahg6ubX+g/Pr6Gq//vIcjhWr/bsb5Ff4+/Wx186xaHzLbsF9yP5VA7GtNOQH7H/tofv5rkkJ/Pyf+WC9uV37f0fql85mHvce778WuuQ+Y6Nem0r2rJmF71o2AOIHbTJ2/IJHhi23j2nPf/0QlWPkKktS27yTaa+26b/gvPyAfPFINili/aovNh4ch1t9yPhtd608oHHh1bPtYdJLc0ozD7G89ZsZn92YYXmViTPe8QGbvFM+ImWV0Zk92UzcRMW0AvNlfATL47tvqAA0tn3gn23mnPfAzYPzye844qQrCeeG95jDW2dupiNZ5fYzd5G8+59i6bdHRsK1v0gt6b0or8knvQ0MmzwJlcUttg6vR8xGhW612Zr9jZ1kbdO7zWu2Ib/cG1Ju/z6oMMtG1dGEve/z7xwSw6+o6ttybbhameGJNuyIPZv20pFbW8KO/o8tEldokbxKa3prR7jZrS5r2+zZhifDiL/oWarrwH2Y6xmDpEfGZMaeM7vvJXm7bDUvojdutCvQLeAyHZqNcGP37pqkWfNZXYvXX11sIunJmH+EmnISssqnmbf+26y5ry/627EmthnsKLf9tVOzeHpTpy2LZnfGzwhlCpFq/VDsa4gcS2rdNpfvQeyEWdLmBT5reRa+/UjnMmdY5uYsVHlJNDajdyvuLz8fPjMd6hx0+Pyjul7UwevH/MuZW/pIwfyYqP+Prw4aS0gzmZUG2j8tioZTODgtfIh4Y5P5PfxFbrILaZJzvz3hnXSXNzsxq4kMvKtWhhrjOuYOW6ceK9Xn6ffv7bz+j1mqN5bizrUv1Pnz/vf4Gc6xu5pj45R8S2MXYaiTTtJnsf37KurI0VNWoL7/Sw6uHDg1rvpfMBOjVdmFMnP+o865L+xthTt4zNts7IO7Y1ThFMkr3HyjwkRx1bbKKbNh+Ad+1dmBihMheDGK2TMx8o0wrFc94H8o7OpgNsy3ZM6rtD5YVd4iWX1nuNc6GWtktnMOp8i8l1JTlkPHGQ69yZGm7UbBywGQM1XamXZOWD75mx2pZttdb08PCghxO1g46/ssUm9clc6dhWanmV4z+y+Z/AzzUqCC86Dd9uLsvkcyEvybKtGhexMofWvhFOvTc1IJgX6tSiSy2mv9JkupNffASD80PUo2GTNjXZ4Nmu88Wm/iD+bXNubGpR3KFjizUYEXUZFXNhMf02abhoqDYcKagOh9AB5B99t6+j+K5Ub7UnbQr6XcaKxT3esWSGBhf4SG2rt663tvf4b+l+wSNGeFk0wUa8GTP89xDdyGzLb46dhTVYUUCyNhatajMLLkzTm7Rku6C7za0pCHuQa2BbOVGC8PeT8qKNH9BBnInIbKdR2eGrOhzsnQ/5ak+s0kWeNsJovgJnVufik5N713klla//E5T2DZudMM2OCxcMpXZOH/Z37A3diVglh1zITCRjb9rkdOGClrqkFgweydt7fJWEC3D+JUlsq88hc1Z+qCndfWcOdmI/Xs7P6sui1lyTfeEmI//5ivjZMr5dbZcf9FcbxveWvOciiCA3fcu6aOFDWOfiC+vN3SYfavGm8I7ZW6NEWZOHgP6ZtZRYQe+dc6+p4TPjilZDJ+1EZJMWeqHDW6hNfKU/caGe4eUH8cw8RefEeALLU63a171ivXtIvAiTW3z2vpS3yY/sHvEf1Dr5QojkGMt2zHvm2qn70S+TZjlgvm1omI02edim98aOLkWvNVMas/z4bWRdvDfMioXt9nzmAx03e8XATf2Y7p05R3vv9THnRG/MJTEiSd5MLA72BHbbIzq5XIjTGG/pxeAGG/OYbmq3cR4MfqBrTGF+A4ljH3GiS6w0QWSXrD98KjrANqQjfo17Pn0Udx18xsK2DMcMMbXN3KQ/8+5cy+xwUgaU0L3dk090J25lVR/OR1PTW76NP9C4yWr4F3TkqZH7wgfuE1jFD4PmeZw4VT9MN+Zz1G/Rns9hHhdXMDzconxwLtjkfA0Olmq+iR+tiSm7bTfWVPpZs2JZDW7eG3lK/EYRaDAf5lzWkYgdb1Lle6yDyKLH0wICduwyvsE4LqyNnI+pPZJXe86tDZ0ggupjO9vwWuvEIrHEuseukCMp7HnFVswJn4EZzl7DUpgHN6jJ321gqPWulnHqhRf+u0B/yjI2+zvsqPVGPQNxYzrtv7ulNt+t+ysVB2vql7jIWg5+ie2P2iROajmRnMP7UT9f0f9CZL+eZ9uyLbFnHegfdCP9DOGr2U+d2X5V+b+xcNbn/XZQ60GFApra39IuwT8P/80qwOsGTfw3G/pvONy3zqfJezvMlM72ba3fizuj3ra/V6z/ZL9vDPGWNenfNsvp9bb9LSPc+p30b+n/275mVPPrEoj269APbUb7FnR/YL+1nPQPmL85lt3+vXu+8PP8sfHcEHrXfv/4PTrvW4tHHp5TUBjc24+7e3W7yQDxdZ9VuG1H2e5+ojimnyiFAeKn86wS2JZt5QPLmWctxK92e5e/YtLJs+KFd1aDZ5LESAv7utu+0iFaa2mUj7754JCO7Zcx4ye8wLbcHLJyK4KD7epHtvBseia+ZOkL6LpFt+DEv9fd1Wyr8zy2ricteWeBrm3Z1GXlmZtncbFlnPn/6oR8tYd/4X3UmWezXWCFF9guVmSJYXwXg0PW1fzoEa2Obtp2tKjUHj/riY9UvOvKR9RgI15i5t1j/sgk85cPMpgq9mVYh5d7xMm3GRfzH9u8Uyu142DvuR9d2a45OhMvqOfjKaTNvCa/jG/BJ6wae96tJr/IbJcf2xFfUT14aV11sax9ns48P/YWWrVV3JehFC9/bRv/6WRsgeMHvRO1OlGzC2s69Jm1EkSXBGu9p262iyWlNa8gBh8uL4V8JI/NwprIeM7Mr23Z1uefn3Cz6ac/f6h+8gjOxHl6esL+WbMNTzdb600n1lTvC7YRkLCGMtyMIX7k8G8BI7tfanIrTazkmLE+HR/3O3HWdeEj61r5rMQ8nRbW+KKGn0aQ8BbmDddqzVrQX9BrrZf75JJzO7W2oyXWw6VkthXbM3UZXHfCPDP+8EJPDK5B+avt5Pb8vNdmyp6o1RP5zn7WY+b6jM9n3q0/lfypxIke/Omnn3TmHV/Wr8k5wsSIXT5A3saf8uhM2JZtZR50bGfyTrxn8ssH8J8/fVLWe86pp8fM5TM13P+/m/OOLWapi+2QSr1CLWun3qf9L8Wfn7VQz4zhmbGETg1Sczvaqs02a2nI/G/AyVhornv46bi1NMq9/TPrellW3gWeFH/nqtdFdpO9+4ufyILQ9v7RNvmsKzlyTouAqUNDVs5zsBgr5wC1r26zem+1nsVmm5iLVtZNO3KC/SpuQ8fGEQLbym/NwnkUfuYp60k327ouVTfSqVqcmY/womIf47n5jUjOkU3Eb8YYTF5ae88hdHyntV94bi908jpT1wvvFJXCFFTjOvNe8+npzLxelLqzpCVZTbWNOr4cdqd1zGyh+CK7o+IJJPGA0RN70Oy40/7hrpkguzL5YduvGVSuh8LGyT9RFxY35X9H/WosNjkEjBWGBO3Wlc3opx34Cf0a2CGMf5rrnh/P6V/4Kp/xHfqqtdcwJ19YtlHdMdDdwaveN+IOeMErv9jjIK74oThX6yP3xlgmLfQMPyil4xB/4y7uIToa0+7YLkM5CTZ+CGHWnjGX/XFDOmgjaL3XySPiljwxkEVu5j+82BY46XPzELr1vf5ii85biB7id/fWu1rf/Uzd+NHNyXprPKirnTHecm9oNynIKRWI7eYknWOEu++MNUSzNaG5RQY/Nrdo1KQ34kR+5HNr2+d4Sk4SaafP2U6/9Bf0HX/Q2ePLttIqG/QWHwH0zqIGdaGhB6/3xlLb1+uIHsj8i1qkv6We8KrFpHbjA17ROaCbcZYOvltDHj6wzUedTXnZTSA4UsnhqzF/ph7QxaMmKuxjT+4NWRnlkJj0k1fQGX9f17putdZIwVwkF86Ri+iIXw9trEexvfJD/9V++A2v1i4xQk/YniRuoWc/dkie/va3/eNm+qRe14fQyGpH3/ZuC8P2yxyJ7UbXjCPjvkfyD2wrY7/k/IzdBG4QVC1yg5JxBxd+oAl8rYOO+Yx66eNPvemKZikoheOATWIO2tgXTdyRHODZVtmkDWJ256MxLnfihG/VA1lKFV78pS0fscVn4gQW/0PRN/zEzdjM/G/RnWsmOkF4aROr9apJfG/RO/KzLdvR+iaS38Z4p2L6gYiv+EfQGF9vjA+9eLVzRMANmO2XWMkBNowcX+Cm7VirNS9IbHN8vVcexAg3OdSc0AlNU7v9pZ1tmfw6Nzy1PkuTA/m0To0yDnIQfXEO64iBhtIf8Ab5VRsZsC2hn7G33hT/jQcgc4Pmw1/LHOBkm3MCHZs0Ewv6U8/GJ7Gm7L6dehu53Mps7MgpPDdySX/qQNucN/gd/A7p0FP0QNrMR/lEZnK342+Luy/QIoOLRh1T+9imhbHv1CVztdFWPPxWm5xSi7SJvWsjYpFDTx9b9Onf7/uDynE9jTB+Mqbk5CZN6P3t1rfNKCpHxkpbMtp764w5uPJrDOTcsA9m3NhOTOXkN3lHm3EGtin9C8ILpumPtvbu60fsEm+Q1479t/BH7H9Il1oljpQ8m5y6SbKt/5Qt80hg+wfjxy5gPApCB6EDfP4hd5bsq+vf75TkoBbB7+T+G27/E8U/WN/U6Bb/iZn/M/SvrED+wdrEr3T1X978ds2/ovndH+AXF+AHz79fHOe/o+Gsbdr3xh9Z8J78t+Ln/d53xrGtxm9yoN9os133LPbb7bfC5D4zyNqPrv3aT3i/J3KO3cL+0fj+ZenVnLlqN+qesxhXXzbPKfAlK5u9t6Hfgr3rj5trhr3b2Lm/tOzo7Pe1o3zvnuxdlmcX2zzm8QyAaNz4ovvNfeBzYJO5HEXzfMKzlllzdrankrsAABAASURBVGK08hFZ3kfkveiIPthfepe4noEG9unZTQahJy/0wvue9XTi0Ztn1jBA4ka38dw28BnAvu62eU6VEst2PWdveXeBRnRjD/ld+yA/22qtVb62aTfZe6sf2MaR60at8s4tbcxt8yHkjN99bfTer+O1XbGiF8THwgeZ5BP79Cfs5DTqfdgg70uewzCKvxM1jA3d2vMukXSI06pWtrWfnxtjfYl5xsdA0XblFzp+Zj1tl7+8j8+YSJa6b6UbQZ5fbcN2uoV29Af3zMXgEL+21VsrREfH1vmgE/mZd1tZu/mwZJs8G3V7Vnh0eSyBF0L7lvEEtnef+E7u8bXwDiKtlLwCKbozp8iXh6aNuUoupxPvHbXr0Cj1y3u35JIPeSo/yNGPTTzaVnwGYku8C+twYTxulr0jOTX6kaPGbqXfe5Nbg+56yv9PrRtzu9c2PjKna84P0HpH18oWP6lJs2suQjOF2qh34re2VOzBGumtqbXoXfgOsH98PK273DZ65EAbv4Ftan4utNaUZ6uML/N8Zq1sIHk/Pj5h65jI+A+xXweyvojpwFpSC3vXtfThw4e6LsW37Ss//dh//OlDjSn+zny8SwKJl/kK769//Vv5PD08KLWJ/8HgI7eJ11utzVyXbGNiffz4IcNAn4+VrLELfk1+scvHR8vo7Xt4yWP/hynn8tVSh118PQ5qPTs5Vzbe2zTi2fFl9c6HTeatZ97gxUfrez3FZlsb87OsL/8lANtyc+V6fuadN3rr6UR2hhJt6vegbMkzOSZ2aNuyd+QfeXziw3PDV/wF0an46FTu1Ozzp8/Kh27bSv6pd/5RTehLPmAGjCtz/vj5c8JWjBCpd3CmngtzHF5vjC8EMKg4tJ1zkab2hk5rvf7BQ+qcdXXhnEnM5BiEDn8jxxg18rNdsUM/HR/6M4+ps42suebqiY/NsU9su7FWFmVLjuFnLIkRXsOmYVs0bfhBxpTcbNf5mBpHzzbn0FkXxtwZc/zZltgjT8y0hdZk4ue6WQqSwu8963M/Rwxvq3VkNdU2OIadNpDSs/KDxILwLTaplgrN77inIEEtCC5+XwsVveBrOpFtLPxb7EWK5FcgE/EV87fz2mu8m4W+A8W394V14cKXBW/DxCD+gjkOWN+3Z1FPYJEFfOFE296qbfTQeWu3Ldtvia681roWLkLretp5h77tN21zcmRxBxsnfsYXxHjQT5uTObCd7tWP7aJtF38eYm/vvNAoTVG14QWJmQtamLblOoGc7ruwfbib87arJtfLmRsHTtTQxeVkrPb+MPn4uhdtR/3Txk/AVUaaNhLkfupGR3MzP0Rc9HIhmaxrG5/BlXEQ2GTMR+/a5KJRg0R+ZU7iHZ5NfH44Mk9nfuyWdb8I2p6W77fJjfPzgl3rXdfY2Lb2Yp/1IbbM3cZFLBdJftm5JOW69KKHynUvXfynVkEJ6NtWbrjOzNc5F3DOtejaL34u8C58fCsb+LGfKN5xCK9I/KbNyrDNMJzuFa01BZ0xXhI3IEY7rdworFe9K4GPmvvD7yv+tbMTyWHL+UIdY5OxtNgjDk3zarf33N6SRdFyGtlW8t2OH0DNbR9k9bJGB3O3PXPzQjuYmxLcHWyXv1t24gdq3tkZa/COj8EPd/4CNf+SNAaxOhO3PkqG8YZdah7RPVrvyvlvx8uLNONNTmfGsoHBGniJZ23Mm1uXmU8GpIK+vTXPOOMwGXrkw//GdaNx8xZ/hamXNnjL9eSnVjfy5D1u+iHtGTc9ac9j17Ktxo2F235NKfsbn7bJ1bpuyMaxztIGJYOfcWzUKuuveMfBvrE/eIN5GvwGmWtWsaIT4Cf1HtQ4c3Ohzc1a6RyH1l789d7q9ybn6obPyOwXud7ZojdFI+OJSZD7m5xD+Jrya4vfvWpSzrfETJ41XvJOa5cTFDa1SV8dvCYit6M/SrDwu9n78oWd5ZIruoHoN7BzxUUlHNkujr231bk9HDa7eBBHmGbeE/8et4Zfod3w4/cVUscgsdHVxPsWh+TFZ/MLXUJ8pP5Fc8iapfnhPXYT7xlP+VvttIls0r9HW/7b6xqYGtiW/YLfI/b3+rT9vao/rsfYqwY/bvlDFhmBWavBDxn+kPL9efZe/4ec/gGV78e1p3jPfa+/a/+S43se7/m/xPd/I5v/hKHW+Ufc25buP/cfrsDtWv9h4z+Qwe043qNfp/ue1j3/tdXfp3e7rif9e0f+e/xuvj+G+6q/1X/f+u8tyT1l8Evjpta3+LqfuQLS7prTdu9939HcB76lGb5t2X5L/IqXuK8Y39EZPCNtvLvIS+uoJ8zgGSgznP5AnvZHEB+39c/z3OB+LM9/iRWfZrx5Trp9L5oY9pfjjH5w4Rl+473BIL/oXnimzP8V0Zm28/xp7i+DxNjeeicaIxAdmtptq7U8O+nVlvxsy/Yr/n1n2s6cIrfNIyQf2Rlz+t+D2N9i2thfxrdf82I39ccxX7brXVTn3Uieb9Par+3sPc9pO9t8QMl6sPzqmTDvTjKHYrORggboXvfZt1288sX85GNZfOZdnW3ZVuiV94vTpgw4zH5s6dYzetrA3m1D32PluTuw78flq2qowfoJJjN0kLhZt1n7dvJrOnNuhHere2ENnh+3qm8+gm28d4h9cKtrex8nazMfl6YPm/zoRD+ArH1j7uzdxu1o6eOk1lPVj3c8Z86DzMVgfUUv50TrTf2QxZltnal7cs2rkPACvKa5wm74lkx74l3/4+fHUqdEfMh9Vux77/XHXRnDU94fWurEW5m7hZihTb4n3hvnY/jspy46tuT45z//iZ7LV+zykTw57/9+ifcY1Cm8jDNxzoxzXbtsYyfGc6mcTg9duW7IsJms1OJ0etDj43PJ4dbe8XemBvGXa826nuoDcepWg0Qrrs/EST71l/DUdF3zHpe5x/aRj9WosY+a7854M9bMm92KH3+Na0jwQA1gHu6H4j/y8CZim3qkb++D2FJwGPGRfJ94ly1FJqWOttV6k+1CTZpEnMFx323D3vuJEZh52dum/H/tZm7if2GMke2Wqhhn3r/mXd2JOqWmkSV2covXtOEt61JzmBzP1GijZuHbTqNGLYrAKLFDD9b2mfejQejwgk8/f6KuixJvx7PWU68/Cmr4661FjQRHzf+Fufr010dq0CUWDqdetaEDqyFrkqykFfAJFB12OlYlpcHvQ2/kS90HToxJ5nZlbA1+6CBjDHINxaW27Vx4ekoO+GRcHPG6kfOT9tqsWpYm0lf8bui01uk3ZYu//FV3aAyryWEjl7T5phnyzHWmY5d++LbVWsMPeetl4wxukjdpW2Qsv/yXtwy6IqXVu5vtV87t1/13Dd8R2Lt9BtAZSNTsnWe/tATVRpEiH+R/j/BvsTFh0Zm8+C8w+Q18MdQMG5QN/qedQgdhuJFGL0iWbsFCG1k88ZHYB8zKGuMsJSD5j/l/PAhdPCTGb2/4Fj7LfmhMe/o1V+gYDOwCzL65R29jESf0vXJkE2njO4jebCed/kT5YqwCg/FGJ2jM3WAxjlkrmM6YmEPI2m3L3lGM+wNjFfaDsUdku0o0++EFrXflP2MZVDz0bCrND3HkiZs2sPERAtjQxGiy4jMtHLGwkH5txyhjDZIfqnYs8YMvIS4f1EThB+jZ6DBfqEv0q50HZDP3tLmRCc4ZQ80ZTrHJOr7Ai06wwStftL218tbwVXGrdxyQT71X7SEu/dilf9WVco5IJl8Vrn265Yc1WCQfdMTYet9zCB1+a9hCzBYSP4wlsRInDNqyiyq0gvDR6euqNn3Sz5jjKx/N5I5W4sXwAK6VfLVvqVds0qtaQcy2taYAlmwz1vhQ0aES24YCt350bPFTvpGHlX476LkG6lwlp7RN1saPUdZG9LqbRN/kYRMHJ5zpmGIAnZg0L/U6dHYeR9QGa7DhNxBtMGnjv+LShl84fBwNpcaJEoKWneD8EO0fouLnwg984wam947W6z1jd7MKpgVTI7VIbhv5CZ3D9TWebcoQLhbRCSBh5qhrSy9xaK62K2uiN/LpTZ28EifXmqkz9dP/AuSycT0ZoLfYN4lcXtAgGymDvshgWVbykVrrJVOK5KbaslaD6nDIOU8M9YZtg/GyJ68dG36shw8f1MiBzotSKDvHt5FYwSHduBYEFEfxk3Elho7tlraNiksy+aVPLS65Vh9zENkIjX4ppz3g5FtMqhCd0Mgyjlyv0iVINTmUL/K1DdthyalPqFzX0iLfm33121YD0U5b5ZaUfuig8svyIffWXLLwEk/ZsNdE9RvHA9g1ZLmhzlrgBkhbrl+I008WKDNAFJPbgQvyitQ4BvgovbcOmMoYpAWVG/WabcYw0WRlvW/cGEf+ih/fRp42IG6amIjrbWAfcuLENv7a5JUyB2KreEOtN2XMhYZtkAtFEDpwdIDuNvy08gOf+DnPofYdm6uscX5nftHJ2HaFmyNyJvmGcZC9K+eO8PUmDjUx7xlrkJoFJUoNIrsFPNsM34r+PWIblD2H0MG93qt+9LIuqt3w3Qp0f7M9a3mkfrceqX+6NmMJ8Q6S/y3eUXufHf+EmD6m4ux/q536392+tx4OB+Ooda2ZqZv2kF+b8ILU6UeAg2uM2NGvPXRQHQ7JI4D8ZTuLMQsp59pbOJyaMQSzzgeb052rE/lM/nvt1I+P4L7/nt3kT/1f3h7jfOWABVXrilYTrxT0HlvfuQ3O+6/j++o3vlHj70znF6t9K/6vlf/ixP5p+F0V+LXz8y37rycx6qf9y8uL4e9Q7lPfgizVSahXW66NhY2fUKDSsfRFqx/YYv+W+oD5LaDyxv7WkG55b5i8yaqxcp3/LVrNa8mtP3jFv+WFFtenIPRX8GbSN0w791/MFT5u2Fdy5D3Ud8SZ478aTqKm5yvz9+XiE4vviun3vZbUSF7vgrstBWi82qe/V8w3OvP8SpzQM93QQfiFN2y/n2XZX2LaJ1fJ2qfI0kGnbzO6gmXfIPcFpixZP8wBWrdlVdZU8rZR0vtbYgfRMHHSpj8RH0FqEYQOXFUnamvq3KtH384YNjVaOzSri+fSkXvXIcVuInUOHdkEGuptUQuRwYPoNWIsxGitX31cc0HXfhmjbdmG+3p3s1pvaviwm2zL+CWEkODXBduy4aAXXR2by2a3O1jXJsOLbmDxSp05CU83F5z0g8kbBM4zptjSBjtvqPTkyif6xqfuNtuyfeVO+zBslyz+0g/yrmT27X1uqs+8pJZYEI8PVXz4yvOwMRrcQzV0Ra5CL7x9XY1aa+GlnzlCvfbox2/yURmIOW1XRD5hu/i2NbfYBm57juHnfcLGM2SeMYMzayqILB/9RCBKLtHamSPmYNCD5pgUJcVfDfHav5w3xmEkTZfni9IPqv6btC4nsJb+hQCUQyVjXqvFMn6D5CW2gd6Fdyhn3ucpdYM391p/vcl2sS44vFyYb3JNzfOB6ikfSfEvzXyHFt5zNdZjfMcLEOTZAAAQAElEQVSH2GzLNpSoYZePNRKdArEzB/kwl492YmvUtLWm4MPHFRtpo65GFgwG9cjHw8fHfKAiT/R7p5bUaTCmRrx8jM+8b4yvGx1yF2NOnHonTN26uzrvy2y8Is976vIDPdBNrWrsjH+jnw+HpFC7bTWQXKp+2GzMd/4zxmfei4SXWJHHz5k88le5W5LCToHEXJ61/+fOh5qsXD96s37+66f6g4+B3SB+/GVMGU/WcWIJ/sh4W1fnfGj43I464ZqPdc+YDfXeta6LMj7b8Lb6zwz/lRh0cbOpu2swxuQb26T5RI1JiQ+X8bMVO2NK3dOx42tfFw4D+4eHRUtv6q3pwsfQZ3yseR/bOmtYcVf4008fq0/w0iW4BmvBLk9Fnx4eqg0nuSVu1l70FnymFdtIHbBtxBysjdR6ZS0iku3CQJ4x2VbrHTR1WrFFNtIG6G34e+ZD+2A8qTVJlI/TibXYTMoXmVio195a/C1qXvTxw0eRwgG8co7YjQ/3WatWwy7+f/7bZ/XWlC11HjVvQybmmjUpl7zRJoes2Vs4foOcl1wTNuwH629g38lnYw1On0lmcP+08WH3Er6054H+xvqhq9TAjO20Lnp4OEke+ulPH/X49LnojUE15Ml/QJ95/xhctmeJwg7i2pZtLcuiD8zdxw8PmlvOo0lL1kadR2FjnZ6rH77YYt87I8cXqtrIu8EnziL7LNO5BV32W849jfh33u3E3INkYDt1c2Sw6W0UL+3X0FvXuqxaWAiZ9Htdw/gaENc+bmMNWMEX1TMcU9tRresojl9Cxxa/Z07uCwht+DYXYE4cVpKqH94d6H5zj7+JqWwWXuhBDQdj2jEINcJ+E3aTwZfCl+w2Fq20941u+gOebbk1vbXZVkO2cIHpLHTbqg27Dp3eLcITsugM8o/fQZ02TsTL87NsF/LxLv62OikvUb/C3nVsM+ZNph65UKQtJbua20M4pUPsohHOtqHf3DQhTclsVZudfpEMgVrf9HdujpbtOumXWrOdb4SX+ldIG+NNrM6FdiIWE6aOkc9+2tgEod8FfinEFB+taXdQXk1IO29vVZudOhap5LBTUmueJPaMl17WBE2dH2nTDy5cODd+nEOHXyCvzOkF/sIPVH4si29rY643fgwDfhlFAM0xDNZ09Bp6C2sqtZr9+zY6QfgFYmY9NtbjxpqavOnnlS7CgT6NZo1zY7pRrKzJjP4KcrF9rV6Dsh3Tt4HMPuSzjeYtTexoJFbW+YWPtanBTj9XjVrvqnGgG1mhNeX8yFzZ8SCyoXzkHdvBOcPvldyMHjc68Ss21n7GG8SPzTxk3oC9+0Gr9rapfG78UD7jbEPMFQYzjslFxKMtX9C13/ovxsshepmXvi7KtXJfTThFxXb5Td3pyt75od/CbqvSs290IwgUHnCXVDNFa9nQU/9YYwhudkMDxj5Ys4O6wJDtQujAdpodjRjT16wH7S788pg6FDc6+Gm9q3XmmBuIXO/qP6HM7xwBSy2Hqw0dm9jY2nvNYKFqrjf44RyzkYc5cdvHbmNcuSEczJVZH+ln3YW3Mjc4m5ZftMkjdhHYL3F2/oap1XrGwvWaWNEIxJY2gKz9NW0Z7oRufMN+c2/oXPXRyE1jxtEYgxsSdtjcirFOQ0Sfm0NFxhqxHK6y5gbnDQtQ9l7TjfMnvJHrB+OIYrRvEd5E+GUfxqEfMrBLGvKr6OiZdVQtmnZTrkmDG1m6170l//SQp7nFve6t7EoT40pDNOLS7Pshy3xujD3/IEtvxCll1g8J6oowsY+dqJ+gwyqEnmiWqZERFOBXSz/7pKsldupgbCJLLE99fGS8134pcCCv6Jc93ZLH5gawlTHu7Zbm7wo72b0fMtJ7vK99J2H8g+vW4DwfvABgoIqvqRX6W5i6v0n7jbH+JjFunGRe78d3I/4u8t7+vv9dTv7LKd1X4bb/Y4O9tfw96B/L5p/av6YCc/7e8jFl77Vv2fyTp7pef1kzw38b71noi81wvgeofXO/9fNN5X9YhfdG+R7/txvoL47wnSn83v7Fev0+6Ae3V5lzH5j+vM8JfY/vcZ/7hlvoyD4fCTaeDwJ9sb1EmrY67F63+mKL5fVeH2n6E+0H7pkSF/M39+nvvo1ynsWD0HZL8wpusdpZoe6xS0TZh1KbM+8+84628cwddJ4D8zxmmY8p5rGrQekV9JVtjmvmeOF5JBAerKbWuhTa+D1QefBeKR9Z8q7pkntg7vtHgYc+vWzGZuNeOci7q4ClxHiiYw55FqSRGV9s99bY2VbnGf10OqE/ZJvn71UzJ8mymyRLBb252bFb1KmVHd29nrfKYY8kdsuEDi8WhSE98wEy79rS5j15Jz6vbeIQSPGTh+E8P5aN2PAbP3nOzAeJE+/MbKPrGldk4QdoX/f0J2J7FUDEhqZ8pM2ayIfC8O2Mt/P+51Lv8888nzA1PC5mDQ3UXfxnPuCEL1lMkUQbkJnCz5xlLBnfaT0pH4ga4w0q3tO5xhzdwK0xP0shtRb+LnkXQBubLc9L1EJsG+e6m6Fe9kES0ck7kn28kTvW6svK/K1qbcHAhREfUHMfJDv/v0dTBxHLWAucTouej/dzJm7QelPexZxYXwvvP5+YWxsL8PPfHpUtflKx0IFzALFt6BnfibN23sdw7uS/lHjGz0c+YpEO9dmiUW30w0stGlzjx7Za63z8eqhcWm8a1CHYa/FcH02T246n6s+8np+ftJJ7/NUkkuxgMtZ1rfGuvKd55lyNP9uyTbymjDfzKebnmffDWTun5aTTelLWtaX9/QH+RB1P64psVfiDftoaj142O1yVTmLOepc+Mrsp3y9WfPXe1ck7FjtMmMGHv8f6C1ix7aFzpEPhYh+bE/MVDgbKmGP/iY/KqFCLrofTA2u18yE76xN78o1e9J+Zm9hnPDmPN2ptW/Ye/5w5ZJ0k50CWfuKjsXCeGiobLre8e4EOz0YpNHGeqOVEalryxvl2Wshtkb3rJk7Ggtl1t3dZjlkjyTfX+ydyvnCNXU8nNXRscy6ftZ7oN+pILXOenRh37yv+mjKuh4cP6staurZrHCdsgqenR62nVaeHrrZYbpw9+UNX0DjhL5G3pkVSZ1z3bWrTkLfe1JYmFktheVjwe+Jt9lBrTb13xr1qYa6fqzZZz8/0uxbWQXQora7XOa4RWTen9aQFWx1b6R10GttpKNGQmwsDTmyfcl2CTo7xvXGdkCyB1DV+V+pyWlMriyVQ18qs2TN1PjO30RZbEwXRWCB52YoDFXRsUXsPh8rv3GSQwcZJH4QOZthJZ+CT914b3Yn3dN7lmzowEaKtgh9t6EFu79r9oGBZVhbVQph2tdx4efutGHaTwdXoIGK3I8tnZ0bPtuxb7Pb25O393eL7j+akGJxQoxallL5tfWuLXmqZC8+0/ZaNcBu7GS+0beVksq34GSz2tLZlA/KLnt7aOFM2cq8zBt23VOR2PZmlLpx+Aw35Lazkp2zESu7xmbgF6mZbJK+WNno5y2ljZ3vn0wr7IHV70RW2zHXkQXRgRR4kBt19j3yn6vhKVhzyqPblkFhBce7si/eVw0Z99/EyN+R14WIYXkxaM3Ux5bSypZ92ovfGeUEdYbTW0IXGH4Ot6mzHOTjgDfyiJvM/kWMuvmd++PIQ1uhHNrGRx6Sje5VTwg0/G3YbcxKd6SN+YheEX2MKge/I4qO3pu5Wc2Xo+C5ED9hmmfGjNOOnDeBHzyZ7kPm1rfB0u0U3/bSH3H1R6z1cyjKoV1fnh6nXD4GUPAZjuYJzQ/QTQzebbdkujk17U9MwM97UNJi1Dj8fHdXz48zn3vjF9rwyzm6189D6tKnhqyZMYkj4lvhBXdUW8m70D9i+ylGp3fi2XXQOy+lBy4cPGszRmQfHjMt22dmOinT4+6JFvpxWuTVhoNpSS3CmLvmAH55tif3x08+UaShbxp81kXgww5JKD8W0GWCtxwHbBR2bvfdtwwloiCmu8RfGEX/TP4Y1j+Ghdd0jD7LWAjGGyoW5b9CZ05GbYj4Gb4wlurZxZ3HYoX37QtYXwu3rMrVx6mdqtKtfj435WtZFrTdcutrwGnGULWMKoF/FaL3825b5rVNf0GCnn5pmTdV5ha1ttYxH39jQfaWBHUntrMheYaOmE2PX4ehmjtKHjx/UQjMf4javmPizLYcPo+WB01LVHN8ZH+zaJ21byd02qVjvbtgrQCHjF+sGE2xgQBMF4mWP/4mq04voXSp+U1cdcUqxcb6FSIyJ9MGWczSA/qHdrdTr3GEQJkaj5Q6dYcyaf6ONB/yU3UGnmcg4goyl5brWGUejvthMHSX3jCm8IILopA2oQ/kIj/xSz1e1vNrjN/pB4gTxNwHfvtGh/8N7csAoOdBc9/SDMGyzHqht8grjt0R8vgVi2In7Ali/3/5WDuHNiMyZvecyWdVG52sopR84xBfqtjn+5++DfAKzToLQQejgPz/D+wxyTb3Fvfz37s/Yv3ec/yz/c3y37X9WLv+M+8euwJfXsNtVM+nXY5jc2/a1xh+5N7P+I+fI+0dN/N555rei8Vtmf7kWfu/Yv8r/33kib++1vjfvaZN2wjb3ahOt6Phr3AvbO3/qhh/Y5nY2Axb6sWn0uU8Wt83c99B8uaOeNZT71q8hsW6N7/u3stAj981FcCAGx+uedRSEEb0d+7PiuOZpbr+HNp7/M+bo2i3NK8R1sMuw4V1L1mpeXD/nWf7Iw7Y6z5piyzjv48N+d585zVbyvjdaScnP9rXWsGq3jayp9aaFZ4y08VHI/RhjTa5Wk20ty1IQW3QydsiqQdo8o9uJM4g1eBl/xq6VfDDODZ/5aBTd9POeqbXdd3jfwiCf2CROdO2m1rpsp1twU/Xtg4fN/BDW4AU6trwzSr/eR8CL/435zDsWuuXnwnxFx3a9Dw0/6I1xMabQItQTH/DqPQt6xeNgI6CNPU3tt3QYVd9DL/2G39PpxOulptJl8SSMvfuKzsYz+0Yt82wXZN56b2UT+YRtuQFbWVOpW8YYRMc5FJgr3p+E/PBxVV7rZNxnPqLsdlvNZ+QTK+9EFtbrILn4yceY2CVe5ZJ8QCN2ELvIQrdmhQ4G42ity3atl8F8dd6V5C8AYxMkh4w3+fz86XPp9t6qPg27gDLVh9J8OJJc+SZO8myt6UPen+E78ta6gpp/dGPf+XjGquXD5VPVKnPQsHvkA/KFOlidj2wP+JV6X7AnPvK8O9WxubnWSHINP2MJIrab/vKXvyh/HRnY1so5l3E2QecdURQDBmNbxubMu7LkAYvYZEi9oxKYeLMNnZxzjvbedObjZyO/xG+9yza8Z2r0XHT0Yps26+JCnPyFbHgTCzk9PDxoY719/vy54ifGui6a8121kMtkMJchEjvXt9BBbHJ92Ti3hG7rrXwlrr3PVfJPrh8+fpRtXqXsvwvRj53t4g/Gv3AdGszlIzk98TEyvhMjH/4+ffpUetHpq40XUwAAEABJREFUrE97t0u++U9Vp457fGW5AhOCfKSqz/k4D07rSUjgSvHf8RXff/vbz7VGnjnf4+v0cNJVUZK9WyVGYFud9ZJ5HuR+Oq36TI5Zh8u6Vh2eHh8rdvwl/kYdM4e2tRA375mYefW1y036GfvPj591GZfiXcazPp3x0S46+6zNz1Lf9Dye1E5Nny+ftPWLHrdPfAK96NLO6P8Mn3e9y0VaN3nZNNDZ6G/Qz9r0rAu6ot30xG8VGnClhw8P1G1oWRda6ZFcTg8ZCxrMy8Z6cXONrc5deOMOYrNNvVrp2ebV8EX5uBzdFd9Bww+q6FmD9dPkfeLCDA0oF7JR14PYCl7vTb2hjV+xNcBOMF9IGmf0UvAA8t09DoOpEDqY/bfayO/xll54Uy/0t9B8DONbit8hz7gnbtUvTHT9iwpeqtcHlSqgZftWTYPFHEzmYIInfdv6yHmgf8u/4H9joQTFx95+iRG7W0QnPmIXhA7vHvaLj/d07m3u+8npa7aDXFOnnAA+Fui9j6/17Zcco5deEPo9JOatzFncwb2vo58PIrmo39tNH/ZxDjAW3QcPD8WwOxfC+OGkgfN6n+sn7WuJtDHfiR1EZuONPfRECy+d2R50Y1xXWXh32MhvgoX4WoqvyCou9Guh+GG5qLUuXWVJakK1tea6uC1cfM/8+F9ALsol5GBHH+Ju/1LHyjnU8aPbDfvECK5sxlQ5IasWQeTt6Dd+9Do3hgs/GskHce0jP1it1c1TZAs6iVk+Dtsolp8Qb2COxt4pe2+jWnUMAXpryg9r/kXUSj75sap1Qe42NrRz3dW80BdbYtvIoSuvtIcs5CtMPu3ggh9/QfJI/8KNyoUf3wtz0lPX6ffGiX3EuuElbnzcskLbRuSQVzTGmY4b66B3ZR1U/w3dTh223Gw98btCTu1hkU5d+Qtg22q9yeDCPG3IOTH01jZzi87goSP9IP3z06Oe+TAbO8oiEla2yNMGsUl7i/Dyr4qTX83HIYxd8sl6mXzbylyeWD9mjUXVNqF2pF+6nNelyM2HtMG+O/upmSYiRZzzInjmY23WTO9dOFY2xGnehb3Ht024QQpY5BeffsZxa2ijExzMrJfoBAdrb6qIkPgZoYGNbcYGjeRlTz944QhNOWO84YW0I1HluPE72riBNvUUv3Uwo1JgBCn1FWa95ZplYx+U1peHjCPrIQhdGjM37K68EnCYMsjstpVYqYvssEgr2RSp8MtHWMhZudw4Wg1abCbP1rvS2rs97H1Pf2LnvH1sPkITpKFi2gCydmIkh9SD20lW2FDDpmTvHKKvQ2chvzP1fuYakQf5C2tuoy8TrHVVyzxvnI85d5WNdZDmuxA/2OemfOU8Oed6hP/K4VsOYjsxde/74cPLNTxInoMYIt/3rh0xKRw1KLrGNKi1FbuNe63Og0gz/VK4Ocx1wri2GQv6RuOHydQjuBpWPtfem0T07Tfye1N7Zw6aCciXPfFu8SJ5m2rEDd6W/n25f6c8bMZ8O7LU67b/T/qNCszVdtu+ofa7sf6z4v5uA7pzfDO+/C5M3Gnt3Rvd66/pW7xd+490zJl3jz9Sfn+EXN6ayS95t1XU61WAaBx4Gc+Nh7m20r4o/KGpm+wlxqY/6JbU7vF7p2on4u8d5bf3n6yD38Jz7qHe82O/jmK/7r9n93V+fFjzFvLruj8u3b3r3aXeGMO4uVcdJBLo2ELv2A7ObOJ5p0MFe28/5vljpyRzP667zTaPHJY9wfOFXrZ5nm48wWw8K194Rsg9+Ho6Kc/YgzxtvxhAmTiDsQS38RF9c7dffNmW7bJJs40z/XRnVrOFh5rlevG+8d4hgCs3pwH73Ob5Pc869s5feLbtPGuhIHvnhZaiP2Tf8lTvp848Ew/GLbb4ig/Jsl/XTu9sdnR3RCX13OtKlXlXFN/PvId55pkv/i88Mz0/PdfHlehP2K65661JEo9H+3uFRn/lfc7D6QHuy37Bd5735nug7ejnI04+4qdd15POxIpVw7/tkK8Q/lvzGv5C3HXl3RFmGUewx71o5TlTstx2RBbo2MZx325beTeXj2JB6qDjF9FHO/u4YtxbzUv827vv5+fwng/PaB/zFYaNDkjsJ8b6xMe3yT/zbuuZZ+7IJi9t+nPMWVvPzE3qNXOOTnBmrlL70MG0sa3Mi45tZd2tqRN92xyl1CkfHRfeB9qW7Z3Pek5ej/nARn55N2D7Kk8OZ553M29n1s1KnU+cn5mL5JP3A+vppAV+67w7GLgdreyzroLB+Qq39ozv8TPv6qoOr68367qoxk09B6gY5JQaDvJkMspHZwzRrQ6H5FN9bGxznU0SCO5228W5lM9nctznLrlnjCW8OWQeVsaVXCzXGnvgY29UwksbJOclNT/qcMZ/eLFfyDXriKTwEG3Jxpul1vnWxrq8pL7Mec4ZsS3rUmsOsnRTY9vKtSTnktj++te/1jo+Yxv91AB27TO38E5HvhFk3YeXv/K1vdsTt9YF44yvYDnowfmwgdwfcjGQrFebMzD8NDAFP/30U9VpPa3Ku5n8o49HzoHUYuqkTY7JJwgdnp25U62B1LP+ZRzxF3wtp3xIHfrrX/9DyWNwP5paLLxHTtvXptE2XfjAW+hntQ9NPfjYtHzs0gepfbT8gTg/SeMna/uTdPmL9fD//knjX5q2vzSd/2zpX7r6//qo0//rz1r+5UHtL6v850X+U1fDvuGzYd8/ihiLlg8nPTvxJZPLp8uzNkIm1431PxjHNnj/7aoo5+NF5loafqBjs01i7Dk1UnhgNRjw9bLZ1lNdX55ZKxflnOjN0UQ3HnMOWHYjsuFZWcu2WYpDC2usNOiLLXpECXXmsIi4L4AzFMPd0a1gcNLNhRs6yICD0AHmb+4XXrhFbyK6wa1y+lM++fnIG8z+N9uBxhswY7JNcV7L4cCQbMsUVWzTHJJir+rrCTkly0RtAxpdN9oWFYrMRFOb5D9YABtjHfSNTim8Opgv+0zaIJXS6Uit1rrsJtuHvwTT6w0ZCipo3+zk4r3zlWPyCaaKKxYLhnwHuO+HF0Q/F/JBrgO9wY/9oAYTrrytxgJnRBoZ+wHbsq1so+y+HFP4phb2rhfdQuYiIFb9GMw2PHTLjja6oa+oPHEYwQ3s1BU+e9i2KzfHLwwvC7emg1CDd8sb40AxMprzmbzJv/VFCMsOE4aLsAgOxBUYmv/DBx5l4fOC2caFYIPebRrxhU8s397dpAmxGUcBMejVXj6gNvyMGz4plGvYknvSKmhu0TX+6DsJpp+0gvADZK/26MDIPNtWa1ZtrInQQfXnAZ3ktFHDqwzdMz8QF340p9pbbWwuuQkwNUhOt4jBkYvwJ+J0LnDuTYXGmmbgif1MrMSrl/ixObDRXkF+AmMCWUJM2FZv+KYV24bvdtB0M7nq5Bn7Br+hG53Ej9w2835R8swP7hM/wja1C3Rs0KU/Y9MXdHjli5ihbSv+bePO2jer967Wm2IjttgUjY9q4dkuG3tvYSGisPQRpPsazRKwjdgKTRCdeXATY0w+gYmb/wx36lwOyLUtuZa5ftPPzHUQ3QJ1Tr1t5KBs7g7RqzEc8SO2nQbToYUbsKUvldfp4aRBzOTRetb6UGyDw0BKTGqRG+PwGzmXDB5OZMbT8SlZ6+lEQywDSZFx8kLsfbElPxqljT9xwm3UJXmEFlNRbSlxOH5gEy42rXfZ1soNVG7C6UhuNFYzcaDLb+uCqWyxs5HRsQ3bGlxnbUu0sGXGEWScNvydmaNE8I06BTvj5ZgbtufPn1inXJ+oVearrvnoJ25sg9CxLxn+0p+wj3jT7U3fRsZSG9Ro4+Fj49weyXldS3vh2ruCzrygduTBNTd2pfHGAZltuVkNO9s1xsqHvMU2GMuFWChI5rpAzspmdIPQYENPhzw28QFbW/xgk/7GtWZ07PgtSI42NLLUpRCDW9zKQkc/6Mecho4+MQgttXTiGZSMlrExKF2IvWWN4WcDSOhF/wZxwvyLNvP/TJ1tl0JvTVlnvXXWTQKBOEltjrXZsNOwRKw3EflbiL5U16C8YEitGnFtixMVyRv79POG6MqK3wODtVLXl+SMgo1v2tqjUwSHBj++IRU6beaWccZHuq8wbdNOROFyyVHCVzM+xQbN8bpnnOkYfjBiHwawDxvo7CNzhnwUhkb19/ZF/tIPL/mPQ3/2wyv65pCSBGHNVq/DR/RFzGI2FN9D6hZMeehg9svB73iYcRIzeK8/+fftL00tfrieiDncODcHc/VLXb1tR80FjvNuP+du+oeRySOo6xHjDx3M/qH2uzUzznvt68BZeW/htVb1plp1fqvDdDrbe7/UNzUv3Mv+Afr1gDTHljY5p51I/8DUfa891P7Z/GNW4O3LBveCXK8GeGtUg+VfQJgVQ1N76KBu1LNelF4QcdqJ9P+4qLFljKSYjGlefu+4duoGuZ5/D+LjHxnfGuO7Y0sBrwVNUSfetfh1goqHi9lC/lb7fQ2m38nP76nN+A7B5N+2h+gbTXxM7Kq3PkLv3JdjeDu4s+c+z7Zaa7Kb5lZy1u7tb3Du/4MWfdBbU2+NW0MXVFuKyZMD9y4b984D/2GPu35485TvxG3KGIpbvhr+00u8cfgweuHZlv2C4jUTVHU5mX7h6LrRMfbOcwg521bym++Gr3oHgTqPtqnPKL2Zw2ActzjU94ahW408rLRJO8+b6VVL3JH7uno3F+UJXTczjhMfU1pvxB3lR5wTxm9L7uRt4xGcz2fZ5nqz59nwr2PrPe8jeI49+nkpHzI6E+nnPjPtMx/K9o/Cu6+MMfwg9C1sh12xbZPni030IkwbrXzAbehY1sePH9X7vl6iE5Re5CD95BPeROZfI5IdtouwrfitelLTPMOrtqHWyIl5ii9712+8F4o4/m75n3lWPfPMFX4jt7SPj5/1+PjEB6KLOAWEe9lNvaWmQ3nGPeW9H77X00kduwYd/5e8Z8AoXdvKh7zYQpKv1JsV+sOHB7VufOV5j5wt5nHwseVJA/v4glX2C7mnHsXDPm2Qj39YQY76hwx2LFT+F95v2HsdLjyDXsE7sQvrZlk7eg1YLT6pcerS+85LHdJP3LSBbjbbMnbJIYgeLhTftsrv4AQo3yJL5iP81CMxBv11XahHoy4uLJ36SvXB8In3p8/zfSWOEz9AXPuZccS3bWq48e5sJWar2p1OvJ8jt48fP1T97H1MttUYX2Iv1FTk8MzHrdS7RWbsybkjC++ZHJJHPly21hjbpf5iNOcyWQuvlT+mii/bsncom3PYEZvEXddV8W9b8bmx9nrr5fvCmMSW2j+yLntf6i9c3awgOcfHhfnLB01U1ZDFR/xfsA89GEOQvO0WtbJ3I+sDGd9g/EZq5whx7Bdysq20C+/Gwn7gXeeZuM/UK7ES/4xe6hNe5qofuuvpxByesd8oy5DJoTFGk2tiBh+5FgxO7Hq/RB4b18RlXdR7U/ROPz3o44Rb1ewAABAASURBVE8f63x44lxM3WyXv9hnnBlP3mnnw+xyWpW/hs37eDXJIP7NObYiWx9Whb/xcfQT7xs7H0/bYvWlKWviPJ418he7Oit/ffvT//ggL9DtSQsfd+tjLB9i82H3w19O+vjnB6X9H//rL/r4Px7US6erfVgq77Ys8k9d/SPXh+DhJBMzyB8kZXwit9E5909n6fSobX0qnPuj+oeh9U8nrR/XyvFEPZaPZ/WfnvSX/2vRw182LT9d9Kd/kT6C0/8U+rj5c1N/6Dp9fNBS7UltpW5tq5pctrPqR9KSbKV2uZ7lksNMSa0VMu8r3x6H9m1ZFy1LL9MNZbtxXdx04Z1k5j5aDX/5Dck/0AnCC7I+BnMc+uOfyUey9m22e0/wB0j7JfTF5tL9gv2KYQaUwXSSbyQdvFL4jTvG3y3EyXjhR+Fy3Ay9kqGb/cxX/DM6OQluh5RFvnFSq5i7pRmDvrLZVu+LEnMWXbUd9tRD2mmVL8tmYsHOV222q33vYGxtyw5YNHeKr2PfCX9x11jeQsr8BsqGaHAhCfm9cLOMcoGFjUN6v92eOmzcQSzrimu/xLoNYVevciGf6tQhfE7S54vO13UgbZxMwZkL8oWLcOhSf+PQWteyLuq1/r1rJB4+9s4bR9Zs1u0uOWz2zhfHwdjy17CNNadjdI01Vu7NuqibV3yE1s1GDtHTYfPSMr7Mg77cGrUJXknwc9tPPvkhrPH2XKSGyga9ax3wI/qxi37aW9jke8u4pzO4ieiGTgtsa6XeuSFtranRj3nmKAidNRHMKGknIp+ww529t1vbMqKWI7QC+tltK//joBFG8kw70TwpJZ9ctC+sqdAR2JbtkDugzZjSsV1rKmsbY83NvtGfzKMtvzfyur6xfu/5pc4aCL+QG1huBqXdt80PGmPJtTE/tLmm27uMk0NzM4NOXYLJi79Jv9fahy8U7BuaflKw9/gXzsnGeZUbrYxl+raxIf+ohxe9Bb3emhSZ9q3WXsaRa3/+RS7nkoxOxHUOMgDks742fpHFJ42yvi6Zr8xuBhuELmF0AS52VnJGQA65aRvc3NLb98TaqTo2rlWDnCq/4uwHG387+eXxyLOhM9eIUE+uV2CVm40zdXviRpIuQxvcvJ+UczPo1MkNwwjvYFuRjVnb2RI7MV6pO+Nl8LSxiSxt9HLzytOdCK5BzQf5bE/n+k+Fcz+mlsRjkMLhu8gcQk/Qt83xZbePvpsSJzej+atXwbcP2Yv6TsXfGzIy3+UcM6221fXiI/4DwdcbW52X8EsnMcDGOZR1SnLsRID3Yk8f/doT5lgTtrXfPy1S+Kwf3Wy5pl1YK6npmTW8LCvXv5N6jz6VbF0OHOMDFeqg3aWgnIcnTuFSULb4T6sjn6JzuOk3W/YB8nvK2ua8iNoPYfpk/qZdMrEtUavEKf6NvPpfPYzKTdg06hDV2Yb+KrCJ3Vd1fmPhoAZZs7mu2vs5tFHLwTV4UIP7cPy865kp3JpEleRtb4d+eHvb4DjH3xbecVsyyFQNpusHMkiM4M7d37t74Tp05rq45b9isS6y9/H8NnnE1/fgt4n29/eS+Z74Mvr3jDw6X1p+Lyex73Xj8R73Ov8o/Zvx1ZBu+n/AIYw/wPn8VlmqdAhuW7rX/ZY/6avwD0fMDG/bd5KMyhSFnpi83GtNumR/7PU1U722yfna2Ymw7rFL/nl8uwL31brtv23xa7m3EUL/Wn/fa//WvZTtH/zNN+HuAesH9413k7mHf8vsa97z8rjeWx73hfbU3j3Z6e90jvbed+5rwwi438xzQ8WHDivIff+F+87gtlYNH+kH0ZuIz8gSIRC+xh0UATDxbYhpTGvv/aoFcc8A9g/u8WH51fOMeRe71TPU9zpLDnb8GJMdKXFyms91CK77Lc/e79kjjH7v3JzTmc8cttV4RrLjV7Jdua088y98tIjNIFgQ+nK8n0lfN5vt8hO+vceM38QLdl+8t+SZ00JX4pH7uWqRuaVbe+j7/EvAIb8A8R8dutfd3uOF4WbhXrbrY9/pxMcn7qPz/i22Ykv76eefr8+VNjbwk2PGbe/+Pv38Ca50Wk+KvWX6t6B7tzdsw0qO47jneOJjej6Kquzxd1qVOHm/9kQ9ZvvEvX4+ntiJIQ3W68c/PShjiq/4eOJZNjrrG88D4cWX7jbb6q3t/4DhyCk+F96tnMhFxxY6YLoPjmTvuWRcqUFiBM/kMVAM4kvHFrrkGRc664narWu9r059z5mLtfOBeq11ljFlPDUuxj94/8LAlfaCbmzW0+5DxNNXts98JM1f+fbWrlo8+enf/+OvGow7uUZg7/MbeuM59gKSQ+RN5n9SxuuiVB8vO7VaTyfNj5oil9Rg5f1GdFsz64RxMu4Lz2t5bqt3IPSjd8n1gwVsO2Ex32r9Z9xnZAs1KgGH9bTWh7jkM1gDsV2mnLioKONJ7VLrFVnkvTV1N7ImBnqDWmYdBrEJ3Cx7R/p0qtm45iePOb6Bve2SZZ0kRnU4nLkGnPkGMfBPFxcGrcYfvdPDSZm3Db2M/Uw9lnWJqnJNsK3BuKZcsmqjPtVGLtXH3sxLnSNPF+p1rvNmPVEf6tp6L/UcMsbBHAtfnXdNF+b0ibhPOffOT3oCg29B+e72+fmzHsElH3fb0PLA95BT1+BlxcgLv4ch83HXPzW1P3U9/MuDHv7nCXzQw//6KP3L0Oflk9b/uWhbL7r4gu2o/Oq/csC7w+fHsx7//Qk86vO/0f7boy7/+6Lz/3nS+X9D/59Puvwr+D+f9fT/+6se/79/lf/jIv37BT3p+f9RtZf/nXagK53/9UnP//Gsy6ezLk9Dl8e+46npDJpW2TsotLZFOv2PjzIfo/vHpv6xa/mJD7d/WvkwzTqhrwfr0i/KR+7Pz5+08MFaTTWevMvZ388+13rcmDNZ6uuizKmG0kV5qHVzPd1gjJqjRz7SZ22fOGeUDd00Yl1hEFPqhd/HLeGMbIDsaQF7ej7a0LewrebKVLYLWVy9dX3ftjvOoOzd/tbOdvmvGMq264f6NTA52y4XoYu4Oyx91dKXin8ravBu+2/R8Wlbtq/inGy2X/EiDD+t7TSFwQSNTHT19oMr5ybT7hymkAtGTSb6k/deG7tcaMeha1t2cPiEjm3kOzZcB4P2pe6DvPrS1Zhju8Xkq4jO4KIwjrj3ym5NwT0fpoK6EXkJrzc3/L/JDzO2Qegb2NY4Lp437Cs5nvOfifC1fyUYRyPnXGQXfnhUfoYabdBbU2+t+pHZpiEWdvExqF9gajcOXvg66PiYKH4OyFKHyhf7/KgJ+x2ORmFDTzZ7E1cCXXj5XwJ4MIvc4CX/3qNzQe0oTmxL4+6AeFDfyjV+7sTl9y3+1MMve/Wy/kK8+LIy7sE8bMSILP7yw3HtE7/q0aK7lcqrA/K6khFkXFiv+IqPEX/U6DkXQW5K8iMWfrvLdUM/+djWpCsn/N3GqWtgYsHMBZmm5jnrIH7Tv+LWdq6FKSTOtFk/fJAY1pkf6UEeiavkLcl2YeWHFoJ979tWNntvy+Y2HrTt0o9e5LYF40so5T8GdWNnG7ODj87cU59Jp8VrGj1T3/jvC9dLrg14petCbILUOMqp/xUNHfSzbi9cy1LX0ksNDlQfQ5ucmN/44uRSYNZw71017+RfurQbN60NfduVg208SLFNDJOnjT9i2MhoUawxRye0DR+r6D8/PSrzE0R+i+imH73Ez8NZfpxTC7cusQa551HGGF2RX/Rik5Yu9XuqH2yxhU+jqRc65+zgBjW0vecVerff58m2zFoLItuypnAeHdthKb43rmvphF64MSisJ62ss9w0xpvJOWONnjA143Bf5Pg3jBJItgvKZik6YnPv9aCTGChUXNi1J58QthHtyO/JwpyEf2GOLxDb0rQ9rKoWejDXsvCVDFEgH4H4C1LfiernfGrUn5zRlrhuRp5rReSD62Dx5+GoVepmszaQ25ZtbAF6X6ypyOAL24y1/EKLmKEjKkQPVHzayILIqqbUi0C4OX5r46OABvoca78wd4PzpDqRM5i6N8pYYZZ/2plnI49AjB32voee2DkvR/Ob8NK7UvG7JUbk+Cy6uf6Vb/k+/EXvanQQe/yhnA/CVibGPaJ7+Lj6O3g5r0IWvwip2ZTLuvLiL7IGb9Lpcw5cdXKOhxdEJwgdm7Tfwn1+9/1v2d/IbZN/K0y27SJH/Ba1H9I3udrIjzHYluFFw3aaV+B5SutZ6puUf9n6vOztK6Wbzqi1BCP+3wPi2omX+b/aFPPrh401m3nM+ohd8FULcohOIOjSTXuc+tW/P0T+Ndzrf6ufdQEa4104P21Ls07fsv0d5IOxBW5WEDoIHfwOISX9Wq/GwQTku3t03hX+CsHv5fdXpPSbmv5jjC/rtMD5Uy1r+Tctwz+d/bIKfO16Wh7/MdZXpfrW4Zvje8von7z/qhWwLds1PHtvq8PBdj2zQL65277a3ivYLpbt0rHNrcJ+Lz+vd/aLzL6R55pY4N0F9372y31h6Di2neZtZI0HSDfs846lNZ57qr/n0I8+rNqn3+pwuO0PfMBSa0ce+B7c+2/kGL65/2g9specIovdjj3mTm/cvo1C+rGf944Df4PfgUG8ILLk0cl16oSXd7BpZ9w8R9gv9YusYZPWfskp/Vu8xLBsq7VWHzfEZsZkG+rLPfUM9lxH2Q5yT46t4u52dqs5j4cTHzMiDz11ZxteEPnGffGo8Y+yHfid2OXUj9o3co1NENq2bCs60Q9/Iv28g4he6GDqhY7eyscqQ9hWJ+/e2vWZKjpB5lTH1htycHSrmT7Tib/eW50/uc9Pf+WdQnQuvItJ/XIPHb+25eaY8bHqVO/Qmr2Ph/HvNRnX9yFzvpNPfMdH9BfeG9lW3heciTFYS8+0iVV9IoSXHNbTSR8eHvgAeuaDNB+ueJfyyDur+LLNh9CTGuPLXwBvzElazOv51vDPT5sSM2MMP3bxm3bwvmLKkqNtYn3Qh4+Jd0HdfGQ5X+f3fDnXWMWz+2Buk0f+/2M//vRA/Ubp4oJcnwulR13OvI+oeHjMB9aMcT2dyq9tuGIM1qAOwSV59V51NNLkm/csGYOdnC74P1e8WUvUCDcqv6yhjj0M8tpqrUXeWteF+m2sWzueVbL4T+3znwFuvUe1PlC5WZ3+hwfedSq6Qz/zUZ8VT28AVbzWG3p8zGOsYouvjAMSedOyLnW+XpjjYGOeGnOTdfXER+5xjDvxknsjt6zDEzXCgQqSztQ/SC1b71Wfjx8/KO+fMobYJIXMycPpQZ111npXa/1ah+gaX723cpvxnKlJa86sqmSt11ygJsUhxEY7qBtk7SP9yntDZdT4G3lHmPfVG+8vopMPuIlh4xmbxE/OreJbNmjWzDU2qUFasdlWdDO+1E5sgzwqH+gT58aUp+6ttcon50zqPoiJWvFS59BB+Ld9w9zGhfVwqY+VdCu3tH3t2ohp8qwXEye4H8Vpc6eLAAAQAElEQVSHUdbAh03Ln6nlh6FT/nPLJ+v051XRbd0K0GKtsmb56Pr417O2vzbpP5q2/6NqL/8x9PTvZ53/dtHP//ozH3wftX0eGs/In8jsiWlIe27yc9dD+yBfuk5+4APuphP9h/ax9Mez1bau1Wu1O30qvfPns57/9qwnsH3eKtb5b2c+Mj9p+zT0+d8f9ek/HvWI/PnTRWfwSP/zp8+6cE5OiM1uvHft+vjnD/rpf/6kD//yUX/+X39S56O3/+SqzViHSEPt1PQ8nnUexOdD+jMf1Qf1nHO6sa7zj78G9Q/OnCettZozseHtSuc62nl3mrWQHGrO0Tn2QRtIEmZ8gjacgOaNPZIdSeZMInmZv5HcG8ovrFpUQ3ZsB/wJyPf2+goT4XfoRu0rMMVvYKqkmEVXPmKyzvwAXIp1f7CT884dXMQDcep/C/aL3WFNM7SzR9Fv+0D0xj6qhm8IfoA1mKcgC+jCRWxsyePrDgZxo5sPkaGDr1ncyu/p+IivWz5XCm3kkhfeEjWjQMnqPWzkIzYbXdrsWYtB/Lq98COzLdshd7wz5tjbfq27W7A+OLn5Ub5wovV8CD745qTDYO8deaWTPGYbeuMHLP33UGMi9pQ3aNssD6pAI+Ztym7bM3VbTuuudytwq55lZdd3bBcuWFGzrfy4ZKzbTa1ChxeEDnQzZh1bflw6N535CyYdwcuGHzix2eREq0Nmz75etrd4xBr4GHUOUhe03TsX8TMUOzXKh638qC+Zo+MjExKW2FAukAu8yg3/tmU74h0HHY5tZQ7Elvmj4fqw1TrIj20uquFFNoEzcuGizZxEdovButm4cTmtJ63kcJUxpisNMZiDzpgg95084jedxEns5+ezNmoQhG8n41AHZv/O9yFV/MWXvdvZhmXdb7c6kVX9yG2hthvz8MwHquf8C0Jytnd72+Wr5UaKmzh31mGzKKYGayl16PBrjvBlO66vsF32totn04It9QPJqQTHoVPLipXz8OClsbGDeKbmg/mwrdhm3lK3Qf3St3c9VCvuQk6ZH3vnt97V+lIye+fZN21oNz3nX6CB7bxx07mpfh7iFNi+2mdu19TmLl/U3tyT463A3sdRPOY385DxpG8fcW58245IqdNGHeqDcK5F2FKQumlfmA8SJOfB+k7um6K3vVHvOLOtljXA/Dtzi69+OqmztsU2mOfYBpbhxPV+vlYHe7e2k9gbfVE3Pz7L+Gpq6ujET5RSg8G1txAGssa6asui6ATtyEfEs/eYyhZ/sz/b8A/ENtfetDsrtoB0bdpgF2QQk5LtK8K0nUbJVXNs4RG/BBxwyZE9PGT2bgOHnXkVuCqFRZ9m7vHdsIlVkH5kyT9tZEFocS0sVGcehhqGrXfWKPc7l2cNbjAZGAoJPCHZKEqsj2ctK78vnC902Xe+3PB10HCzN1utdclNHZusTSUPvb9tqcWN2H7tM6LoxHforyF6r+RZV68YNx3yuuqT743khQx/4oX7Q1TmKHjPyPH/hvCeb1u2v9SkfjVrnE7VMublPDiPvlT9UU7y3vitaVwf7CM2/hW85ww9Myb70H9PD37857xLS1f2nQ1jC7+QmEF1fvtD7k/G7e9Yp6DfE+Y+p/SD77H9BTpVr9/R/y9I6TDJ3N3jEL1qbnVeCd7sfP94v+13EOF7gNofcP/2+H510v908F+2At9ePe9pvHXG/PHK9F72f7xM/+gZ3c73Hz3Xl/zmPcQL55dRtr+8D/llrr5q5bpHernHSD8GttO8i8F9a/Cc9648g3MTXrqZtY2XweGfkY1DL8JJp72PY7/Es1/o2G15ToSIzeBebNz65B5k528qPv0R3OhEvvJc1lvHy9v79R78EOel9pl7zlHxRj1/1L0Zvg+Va7z0N+7Z0t4j9uGlDWzLdtm2I5/wJ6JrWz3P5r2pAbG1ts9R3nmceQbFAdzsqbh05pn66fF4/xT2AdtF2Xt7Gyd0hPYue4u2XfnaL230gtjnmT+Y9MxzytMGK/fueU9jO91C5sne+xmFfdDU/MyayjuSYM5NpHkvcjqtNR/lT76+4rD3GsVXBeDwTF0CO9bikWEUki9ili32icc7hvhOHfOuxt750bF329CJua+LTfbbOiIjREKKyVBq8sT7qRM1cIuvUe/eEit5pA6Y1JTmrxaThx09yXYh9Vt5lrWtbL13XVifySf55l3cMx9nnp8v9REsNQoSI8j6X089poX1dFI+wD09oo/dE++nnvB3gp84kqtOphUxF3LPuxsdW3JsjGVjnjbOiYzjECnjOVPPZ97LFPCdvM5cD1Ibyl2qtmmNe4uDsiX2M7WyiM95v56W+gBLN2ItvGu5cK6dmdfE3XgfkPkOsk4GPs/YPR2xL0fMMr4erORbSO5VfClzs3Hd0LFt+ClyJoxebMLLmjoxH6HDe6Z2qbHNGkwyCBp0xvPAh86PHz4oH08XbHKtiE0+ruZDfGr/6dMn2VbV/2Efc3If5GObcXew8F4s83UuemVOop965S/WUxczJ8GyrFpX5pj5PAG7aWSsx1jsvQaJ/cT8ky77nviGjo0cTu3FdpH7+8W8rxlKbvGZ8QQX5iTzkmtn5mGLBX7ibxM96PBFa+/+ohIfJu/Q+S7zzPu3XX0f9yXvh2DY5HTkpgGNy9jE/4AvXOa8eEZfnZVG/+HjSeuHRSs1zT+w+PDnk/Kfk675YE4Watgb7+5TG9aVnxofahsfeq3tP4Kmy7/Thx5/tc5/vfAh9qJ2bmqXwLQ7lq3r4/JB2xPyJEPdTBuQLinjz6JtenweaujKK+dZFz1GKHDR1nivrgBaF7mL+WYulxPXq66Gs76Z79nWctAXPhCPT5vGz5v6z03+WWrg8q98B/i3J535GHz5a9onjcdN+UB8od2w23hf3Pm9Wdeuxkfw/qFp/WitP3UtH7vS7x+k5aFJZDr4Hpr5crc69Ts9rGKYIjnZhm61jp84jwf6sWmta+NaISOOjvatafSdGqqXRU4rtigFkF/sDNq2bLMIR7W2S605SRKSBZFFMVFCeBJ6nFTyHveynctHFuEtjrxxJLZn2oV2AHaaqftKD/61j1rtJl5QHcm28j+xDfIYyalytkTb2qI2Vy/jhFn5cdDcBnY4UQo2uNkKSFCBW8MNsGUb3pe7iWNbpWtaIHymsY1BBkJzsydmEFbGrugFYQCXzyYVL/YvyElm735tozLR1PoiN/qBad1kN9mhnSGBtJaFPgtpWTkR+AEcqZ0kM+aRH4IrEht9+MrGyZ11xZmWnmxkUERJCaGOnRwasr505WUjgQ8BTbN0A7cmmR19sZmcRT7JIxfDtLBVMYlfNIfSoxW5pvkC+IwfTZv4j2/aBnprWhh778TncqG5EbvsZh/7fPgYXNTia9CfqFpED39pJjZ8zJoW70YemZ3kkLBWKlb6rav1VY02ccLvoZnX1EHopp5RFf6xZsfPsbYl6IL2rRQhJ/tqA+/YW7PiU2ytN47Hju7GOIM6D6GVOsNP2/DdG2vo1iam5Ch0Iw9ie60D/PSjVsCHgPExUbrEqX5L4qVZF7wBfzxy0cXPFvqYD4XmpmHAb3qxKV/xMbG7qnVUeod+6LLK2BhT7IJSjy1E7102WgF6Fy7AtusDsshf6J2Tj9AJctqkNd6Zv+QWnwXyrfnD3sSLb0IUa2/LOOQO9Iog7rWdNLLWuwY+UxPRT4y0dnLBIm0AWZ7JtXTSn36Odj2tWh9OSv2FXgG92qOTMVI3BTDtPUadG9AX6jJ9l218oJc9fNukZglfrfewISurou1dFn9nfF0YVwS2ZWrVeteHjx+xZ08OmHZq3JDZJi0YGMx6JGbqMpF+bq5QqTxsS9jbVgO2mU5+ShlndIlSer01JYZyrqGjY7MtN9fNZPRt+oBBse+55ENmW1eZdXCYXWWznzb2aRMnsJ3uDuqVMU2+vctsKzzdbAvXXNsyOQ8+wp5zTiLPdScxRupG/3YPn5NMLbatiQQ1uOEf3Ijm4Si6ZpytN3lZNI55KbsIyS8NxZIhWrPmdaWukUcOJbNlW3Ozrb1S8PCTEkcW38k5eWEQllp08ZVcbPTDxUYBfRsesCxVS760YssacGtQxw4/vIylHXzbmPlQ+LKJJHm13mWwsUbDC3TUxKaXQfS1HGRse8mt2OxjgGvWGYIaYzTp7+Mgx/DxncIM6CD0PcLfeLi6PD/iAZ8o2JDc7OoKKTFtM6+bMtbk/epcNTFjBpJPAPl6J4/4ec286VEPUcfUR37xVxrMWbU5HLJXMaacGAodoFu+4hf6ukcWTMa0oc8IOR574gTppg1CT6R/i4HgBhZjmH3tW+WTeT74NhEPumS72lfX0KGi6N8i/PRnuzEuHkNEBNmWEQTRCWzLfgHib+62lfknuNSsN7fwgynk3LJd93dNZg0hYMyD/G4Bt2Tjdm7CPHwN/KT7LUQvmHqhg9n/ZnvEa+R81W3kTb4KJjN0MPtpZz/tRPi/IWbNKpfE+EHfV/vD7r5/sH+4mX72lqkkt9T9C4S/RT7Boym87wkY31MvdDD7r1vm6xUj/YlXgr9bJ7n+GrxKNL8PnEPFS1t9xpe2mDeH8L6GQ/XX5PYt2yOEbMucS8Hkfct2yqf+bCf/t2qn3/faXxvnPb+/lp/7oxdQX9bDS/9t75HzU78LD/3X48u5OfSat5+n+/nMCVwOMN69fPNo1uAtcpm/xTcdyKh8DYiP3aRVufObkTbXyvCCQ+UfrtnrzhxkTL8AuV+6xY8VgILGIM1E9ZkP5lVB+r8W+L4f53R5z/9WP3ZTR8faoWx167K3L7XUsdmM54a2X/rT13vtbvaib1s2OK5393a7/vtHG1sw7eip7p8Ok4YscO6ZLeWa6t7UQO77Bu+kMk5ls8klz/nV4WBdz71Ssra6Lx2Kz43n1wsfjlCULAV1zw8vMrGlDZLfxjMELC4aHJlDBZD3+yDoBd2N1rZsX20im7C9y3BgMybGGJ9J1dC9L2qty8ozkHjEG4rsFTaJMBowM7a0dqtxph9aMkqMnfFGV1nHNzjzEW/j3mTKTDyxxdclz7f4dsMHvOy21chPbL13juzoZN5y7ekOJTX0Bn43am548Zf6hh+NwDFFp2jqGftXQJ73jwu1KF+MIfOReYuf0MKu/MrX++/o9oZXcsBFVkkhdPI488EudG9NeYcSX0FkQWjbekLviQ+KrfeqcWRb8s14Zkv8CzQ7Lq3Wumzm4DJqzjbaC5As3SC8GtcNb8rt6EqitU3TKr7YbKs1V79BJyc3oSO2oWVphcenx+JtzM2FOVh5vyKZMZ1lDC7Usnnh/Rx57smXz+ju9W1VzwvvNzbs3Zo6Ywss8cGP97CyfuLD1s8//6zUfF1W1tqAK53zYYo4Tg//C3Tq/sAHwj//6Sct+BK5Ob7qfclQvqfkP2n8+W+fxISp8b+0yfXCOs1c92Y1xj3x8LBS5wu8ds2vt6YPxIk+JwMy6Zl5GeSthwAAEABJREFUPJ+fdx3mMx8PM7e40hof5PL8eFbG0JGL7cK1oPWmtvI+h0QHyn3tcrNS1wV+67xvowbNUZAGtQq9wO9u5HYmZoN/4X3RRaq1INlW5q7FPxBb9Ru6nIzG9uHhQfkr3RPfICQruhsyDJnHJ7m5PsDHbuOa0+g/Ms6M60zuYouNbdW4WpNNngd/Yw2kRuGs61rznfMv/IydQcIbejreKQ/GlrXwkfeL8TuY1yC84PH4i/ORHIlxu3fmODkEJo8z76N766zVheEMtbbnlmuOGceFdzu5jqbG8RP7zru3FyzUte+APxjIGZuBcuN6ETpxGrLWe81/rhOI1fCfvE+MObmmXr234rdqW9Q0GG/WJLMq479zbrUVvdXSSdpOZ/mnTfrprD/93w/KB82Pf6Z9wDz/iefM9dMmP5mPomf92//z7/r8tyd9/ven+kvb8UjWfDg9fzqrbY0PrK0+tHqTFnct6vrLn/4kEXvjPByZL2q+Mc6cR701PazEM2uGXMUa7tAPy6qPrJmnnx/Lx8mLnj8l5kV55ZVYyj+Yr5hLxTYiX1x5kYUy7gW76C8NHfx22kH8ta+spxNYZXLQsIKH0wfWSyMG+ZytxaeKe/70rPPP4NNFf/3Xn/X0H+TyM99CqY+pLEYSg3bb9OGn0w4+nv/0f33U8qcH5T8fPR6GzstF507NF9TR3Yy1m1IWt04OhKYOmcPOehOLwS06VramxoWFK4rV5LGArizyLT90GA4KGOi6xXDiylSKE7xw4oZZu2Uc9MaJGTJ+y1OSglH0tR2UIdjIibz4Ip8TsXDVETrvQ1/ZEmsXhwIjPeMPmFoEew+BC4YHUXtyD6pzHAYn+YULatUO+mB/0WT8F+p7qxfbLxS/wrjwQ3xvXz6Yr5iF3vi4frk88qHhkfPgWTIrmrlWVoGO7dA/euhthdmX9rHP9sLKyoUqF8MsKGex63Yz9lLJOSlMzeJhECftDqsf/OpzAqXVsQ1iZHypZewmDvG7jVnwC4s8PzS25dsYsTr8bvwQkE44ylrfiZBcfMil7Bv2CHIc8Kpk+BQxrkCefbs6O3zQdwQguYcOUpi04V24YAW3ti3+sZEbabEg8ZPuRG9N8TH7+YHJWIJ9uVmcsoXLExcX1mLmamPcsdkyDpEB/lt8HbTSgsgv54vyr0qSg47NtlrDTrebZVsyuRI06yL2GZvYZlv5Ik9rRx8gn/utX/uQMe6Dmmqv2+g1apH2tUQkda0Rbrh2wJIUf41j750bkIsyp+EFDT92KPSqpY5ZI6kbTiKZKF1JthV/gYQUvcxljZua2NZeY1U+mevODy892eZmkAs+MVbW65kPbqmdhJ8gU09s90WiH59nfuxyMyFsxfbM+b+ukUuEhh1bBG/tUZh86MF8XIh9wSfdklT8+AaRByXIIUrh0yaXsCbmGDduXmodkndktvecGEv697C9J47gXiXnP+zabfSK4kB83XThfLEv1DiwTV2GKifGmvxglHlcuOX42ty2ck1rvat1wBqb47Ojf5MpJ5xt2Zbc9PR0Vs610+lBKzdR7m2XCXnOu5jasq252S90eLe1PfOwcs5NJr8TZo1E/i6mH1obnzewray96TvzasZFIipo32zs6iInjkNZlxfqllrmetAYz66JnHmY/vIvL3MzHNnGukprahub4BrrsBnUwk6saL7ANulYMnXDXsc28DljHSzN65nxKR6CBmsv87aduKnjmrecVuFMsc38Jw+x2finnXv8lg4xOjeIQeMmU4peoH1LvRILXDjvWuceaZfIRm8CPwdb8c0hxVLDvmqD3hn7zvrAUAWJBh/KepWePn3CrBaLBI9yqblJ0GJDq3zGQsWXGrLBudxYJ7k/Qg2OCjgrfd1sttX6wlpflfm1zW8G5wrBNqC7Lde1hk7QsctD+pl1eQHiPJCbarx3doosPOTRCXkFso37wI28LyB+0x/wrjoQiT19pzW8b+3RyzzFX3JIGz9B+lckL+bGmY85p+T1hf9G1IkbIdyq8XvtVM2c3OqEn37aCfueMyVfbzPWHdwnoxovjXYwjsF6hazdjiRLIWurWD92yPhvLOI7uGF9SSY+SOT3ECPju9Yu1253sqcf/sRtnNDBlP2mLXFty7YE/SO+73O69t84n6ZfQ/xi4NfBV3wg+jvutyN5K+ytfNJv6b3NSz2Dt6XhTp9p7/vhBeF/P2Lxe+L7M4nmbSb3/SkLP5j9b7XR/a+LXzL6W5u3KnMrn/Rber8nb8bdW+vlf4J+gW42Q09AvtLb+ftRJdFvshlf34P3gxnR90BEeoHY3rKC/c/92xW4alQNuV2oFm5a5cXmq2oXF+kv3+Mh+JqHXPuDr+lE9qITjxa3H7B32ubeQqFhvbPHPnhH/AY7/ibeEH+DZVu239WKZOJeyYznFoN7vuiYe5fWu2yDOWYj2sFtg555bnriHdEzyAemPLvmuRUlasakQwwU896h5Z4sfYq5cK/c85wR3/CETrxilJtLFQ0vz/AD/agE9vGMAC86t4heEL20QWj70GLNWV+OA1cVNrKNmF+uTV23jC2QrNZ62Qk6mH4mXe0mtn39RK7SVW2NZ4YiOFx4j2cbn022C8k/dTvzLGpJDf7Kc1OeWyODhV7KtdfZ4n+GS6DoNsh030NqnuebE3Ox9q7gtCy0i/IsdVoXnZD13ip2DRbfuL3uM4983JxMQ9g5SvbrVnRti11SWivbOe8IGFvarKcz77LyfGjvo2itk0PyANCZg4VcTQ0zZZKV51tHH+fP+DvxAUfaax9ZUjf6Ysu4VsbXepOblTbP1Il/Oi2y97zs2I/6mP3M86WOzd7lyfGZD7JZ41ZTX1aFhwMmBp0EFSRtdCAFt5BX6Fnf6feGLWj4zXPehXcRT58f+dj6oMfPn0u/4T+6t8gcpn9a1/pL4px/F/LMGhHLIjJGSE4rc/lQSH5VDwrn45zordd7J2OTHFKLC+f2w+lUayF+gjMfQS/klncm6Sfuw3qqPJ+RxdZkW60b14cz74BWPT0/FZLbwrwNrjGtWbHZeFZflq68ixypE7IzYzidFlEOJde8R1qXjPGZcT7LKSS5pk3OG+9MQqceJcJP2vg88bHXLilLGKMI6Oc/Nz0oUtDoJ3YntxPjiUqQD/D7876uthvn6hNjzVgCt913w0c+LOf96ufHz8zbk9yYNbfKN1rJNciYgm4ryLuvD7zzi4/k4RZtXbcT85CYdiveYO6KOA6xCRrxJOrKNSP6qeO6rkpeGVv68WXv/nMdDi+6mYsgY8pf/54e1pqT6EQ9/gdzo2OzrQvvbuI3rMgasRv8R945PlD3UfOyxyqdo97561O1i4bP2vykfxs/a/uT1f+F8+d/dC3Qpz8vWh5YA916pN6f+Aj++PlJj58e9czH3se/ftLf/u1vGnxwfRir1jO6Z8mb9bd//1lUnvV+Uv4SOePLvAVMpJ6P36us5azNoU0jX2Q9EG964r3pE/HO6K2su875kXGlX2uKmuYcOZ26HtZTIXpm/CkRbvTp588amaesxWqF1PBU51p8LcuqM9cqk22QPHvvxH8qYKCY6zhPTTv9N3WsALw20i7KB+/Hzxdd/jb4QHzRGfr8eNZT6sb1xFk/lnwaWv8i0MCq00/U7mSNdqBfdGF+NnO+NBGeulSN6Ety9BjTILnQLXqBbrYEa8Ya3kbWQQwCWN+12yREkCjbOz3t60eHwYtFFvm7qMQYNYtk/3gJreBdiy8FySEgB4HkEIR2W5Q2M7VxMRsB402/oH0ztRjwd1BQ/NmW7V3h5mh/ybsRF2n7lW38mhhBKXAIHUC+2kuXSXRQfhqpbmDPK/LA7mptVfOHgvVR1gf05lzEZmMKLuXfdrWDsQXKeskcFVdya4WFC9rCSWTj5535s01s8rqRN3hqewyFlrQRa4JOGMraCK8TY2Oh5sVg8rkFphr4buT0wt8EMyLaUfGF/4qZuPiy9/j23u7KxxGd1jvqyCJHv3JCPHMqf6wDTSDL3qJ/IHSQMaa18YdScs0FIrwCudve4+ll661V/hnXmR+sGTs2V62Mq2wb42Qe6Ec/MdMG0e190cIPdGt7DsUvsiYXldlCHrvRTW1rjAfvzYb6h7/xgz+ox0Y/CO+K5MUHwQGKR18HttS3mBwYS3KHUmKPKYtuMckz9D2IKXg2NcCm4tAPL2Z2DTbkC5DbJpxfeJOafPzaftGBjortNEJQcyQ2Gx7z1HpXzovWe/3nn/NjkxvPDV+DmKjqwg9G+qHzA9JaD6neGy5d9DzE5okbyPRta+EGJz/MOvzFT5C5DaI/EZsrsL3S5BEb42swZ3Uusz5Sr/h45sdfEiFyXdgUfrCsi0R94yfn5sBPkH7hkIW2GcdN/5Uea2v6iW7WdtrltMrUgJMhXSXHW7vQBfxmjm1ilOZ+sOnjOzpV42O92b7WtTVqjI5p4x+BxlHLhl48FR/inDWNDLL22AZi3NFJnNiWMAdqeXo4aeXGSY35p3QbD0KoX8cSm9hHvRBhEYI9SGfP1d7bzjrqvZVGPgombnWOQ/zZrt4TNzxZa9XJIb5TK8YQu87NSsYdm/SjQtAELjKHXZbfEJJP/fAdXhDdtFeUb3KmlitrYwFfzEtyOJBaDX5b6zclwbyPi0Gn9wJiilo28lXrld8gls040wc2NBYZT9bx82pdumXOrYUHunwUGfiQG3tTSw2TBzavdmND/jYtYKKkOz3baugM1sNGLTlRSTnXmq1asQ1sRmS0sa8+tG3l2jjt8nuWG8/e+F3kehFdzL/YO2NM+tNPWhmb6ZNYtjWoSxlb11yEXxuGvmOrINtVMXlWrCtHyrmebviT3jKPTGRvjXIsErmRjKLTyF3wYWJ80ZYcZ5z71k2lL+35Ry7hmcOx5/oQvxUbeW+Z066Kqa9vOaebm6JbPqib2MoXbfaM5cLcnjl/SEKDsZWcWLOFKWUcE4363iKO3sO0iTy5pI1t2gODWDty7nFO2aQSkDs6tjm+ve92mcNRCrbVgJV2t9fdljGjdMf9wW4jQuKALyyRlX9kGzVPjtX/QvGOwfpWcMf+VndgE9h7TqEDe+9/y/5XyzPHOLHN8WW3j37q8cL+cSr+bxF/t/hxj/9wFma8tmX7O3P/Xr3vdPdHU7t5LvujpXafT80d8zdYw7eY/Hv9+/6tTehpN9t7/X/2v12Beq3ybbV/WI2/5/jyW/M1/GcXsXHNvIXtuo7ae/vb55d7kVu8E6FU9vvY1M/e87H3Nrwg1mkH90mTTjsx+P2ftL3bzn5kQfq207wJ21WTCPd7lv1ebNqGP/G9vKl/29p7nMZ9bGC7xPFpu3IIHdBTk7n1HIU5h7kvDdIvYw6D2tjo5rmNvo0l/VwvB/VxM9x9D91714cPH+rjwun0oOSSccevbW7D9uf/vHNYTzyb48u2Nu6P4yXPMeUXnvEdvm3ZOyIr5JpP/NCxG+mD0BORhX/tI+0AgLQAABAASURBVE9/cO9o7+O48FyTHNOW/uEzvIwlehlHfESeNojcdo0n/byT2RiDvedpW631eo6xo0etiZtxx4+980KLzTbHlz381C0ce5eFl/7Dw0l2U2r6yEeJ8Bo6vTXZ1oXn1TzshDfm/DGufAC0X+IOeK+Q+sArvzy35INPfEcnbXDG90T40c2zVNr0o2Pv+a68Zw3vdDqpkVtkK++HOu+F0k9+vTUl1+g16tXSR3HlOb2jG79S/O15J9ZInkBskQfzfWbkGWcQOn7zRzdXEDu0HZ+EZk5Sr4wp7znOfLzaWBMDftq8e+m98e44FxX0STZ5x69tTV+QrIXxCpmnlfcX8fPMB9K0G2uk90WZ2+0Yw0JOz3xUYjiK/jjmrFELe88zMjcrY+2cYz99/Fixwo9exrCRc/pBPralb3ykX+ubeIP5LZo251oQvSB6vTXZLgz8OUwOscvazToP64H3UZc834L1dNLCXLfedaZ2f/vbz0otk1f+ejW2tvGJb8ZwOnHep11POmGbHPOBNHW5cJ1ZT6eEUOjWOuOsrpLjZz5YZa5Si+QeyULszloJHdhW+iv86AW62RIzvjKW5JaZbb2V/9QmfNv1gdHYRSc+BvXrrevDw4ddl/rET8nd6pqX+TlTg+hm/SWPhq/8Z4nzcTlxUsfEwfV1d7OuMHUCP/3po7KO85+QTowoG73B+ggiW1hL4U8kbmQZQ/6iN+fwYK47a8z2niN5f+b9b7Drv6zbrNH4yvsN2yH14eOHmrvU7ZGPhmnzjwok1j9+z6yBZz7mn/nAnDlZOHfDSy2CJ9Z2bJLH50+f9cDvQugzNlv+kHDjA74vOreznvum8YE8/+8/6V/+8hO6i9alEcnyZZEf+aD5H2c9/p8nXX7m/cTPTdsTmZy7fLbqe62axmVw7Lo8X2r95Hri1sSu5PnwYa2113vXRj1TK1PbtKePJz1wjc3ZLrbeFuX8TVtrDZtBDRvObLPWn+vDbMaUOD//7RP6T6yfR2JvOuc/W42f1OSB82ZZFvW+ym7IyRMfg7WV/4x11kX8WLtfGurPOiBeahgk50HOg2tR5K33NMQ8qzk01vg2+OnDTwyD+p2bts+b+tOq838MPf/7Ri1Xifo9/duz/vr/+Tc9/vtnnX9+0pmP6cHGtf7UVn1kHX7880c9/HlV/zCklcj9oq0P5WPwOddM8ssYBmtt4xpnxtu8/STzgdXKJ/gL6WKAghgwcpJtad5AzIM3RAfLfkMOz4ZPcRqDhzq032gYB8khIAeTn76qjd537nGTHEBj4cTKDlMyOekb22AhvKUSW9uyA3J+S+ng2dFx9TIhg3oEFyYqCF3CNw621RqLyC8xbFdc1eb9GF4bcuHMQn4GG1AhSvauG3pk3iHs8G4hnZ+fC/mXZxsXT9Te3QdjIYLMagpCfwFSb8QJ4mgj9gChr0gKdL7gw5u7fSjBGPwwbUC9qT4oER/2q93e9W/jXjiJdpy50IyyGlhNCBv7y5Gg8v7OWGI/FXJhuVC3jDO8xA9CX0EMMa/pdy4Y88Yl/QLy2AdSxjEhLeuijEFstmVbnTro2M7EXpZGL1ndAtaxt4Zd6BJzYAzb3Vq/7RvdjYtK5wduXRctS9YkdcIO66qj8Blc+9jc7wMfG/kN5g5TTf3SYxzXxVqM9w9OLPSzXlKLfuRzaxHZbT908SowPew5EjIZQ6WPzDYd9qMtG7oUWsn/wg/sFjAO28oPSOavtSaD3GT0dYmFmuPrBbZx45LNQ+xOP/1pdkueWp9Zq7kRffjpp5LZLll13jqQ+2Qn5yD9ZT3xw/scUjhQ613riR8bia7V6Z8Zz9PT/i+a8oMc3p67rpvtom2XXXW+59DQR29jPBs33pl7JVdwVB7p1/fcvAXJM5pzbLe06dgciUeCEqSywSNUKNk70z7a4t4dDtnk2vs6Tz85ZP4vXCPF/OdGxG6I4s+ydyS/IPOYNnOM0hd7ZGHaToN9AztdjDqkb5kb6Ky1OtkYUGyDUqGQtiEhOGa36aMX+i0MVOv9MjqQb6nIDR+HJDp1rYUVOiDZQ/rSjOM6UracD1cJcSa9Ubush8FvYBB+601n1siFdViA7pzX+T3aqPe6SYubHrmx1cOq5bTwO8W9Qn6DDt/XesRhAD+xRq47oOS8NRyx2QuJVo1ENRYzOLGRn33QdOc+8Jfrax6o5txOmf2iH+rwqvKr15upS10nuPk0Y4rUjtX+62nvdHo1BeQ7qMHGzdwIDUqFNv3YF4pZ1KvDIO8wGs4W1lGn1qHDy29Mw66RS++LQocf1HqnbrkmDGKHF/v0///s/Qmb3DiWpomeDyDNFUt13Xnu/f//7848PdPdlaHF3YyY9wVJd3OXS6GIzKzKqk6KHwGcHQeLcZEiHBdv0DfG+4xWW8q8AjEW0K6Qd5ZnXb99xrXUGeuNuWF/37MpTZ6xpHV0NpbjtczpcrlUa72mjzRdlG19yEO4kuz8queygixxQtpP+sVNQj1jp+7Xe7md8nJtKYy+tJUVUKIPSk/7KawL6/eQdsL4T2jDvj/nh3E5246LNtRLYvHHcfb7O5qD3++N34y5D35H7s+wjF+81XXMpW3MR8t/4j8qA+5sJ96L4eTdl+/J/bU05/eJv9bWP6L+2TfLf8T4/hnT3yYDjq/421g7rWjxxEnby7/3uty9/L2vZ98s/96+tL/xu5j8e3nT418Hf0MniNvye9bmjKBrs0TQkuIbp9wD3EvP93bofkMYsswTNL9zttaqew9KmajzHeFn1hHL3f38rir9WaiS1/aSvX3m5ixfNF7Xfo9/Lz3vx7g/8h75yecZ6tJOGW0N7gmTcDu61cY9jdFIO+9zTtm35eBePlH6LafoI/ewtR/hXjPR/p4H/Yd702SnWVfSl+Tnhwnb0pPdfrKX+pR3Ym/vvJN2lg2dnX9Sfq8M/R/cv2+18gxA9yrJxFs79kG8peshCbkc05ZtkcRi0r1f9v54En7gkmTG8J6o43VlTJ94JquQ89T88ND52DKfDelEAhFl/a6980jQ5gekK8+1y9LLf9Xms6TPWIi9e/r8u67L8QEksx+nYPLSNucn3dL2OY/MlTBWIX/GzzPuI/E/8kHIOCaduK07H2zbg5X3R1fu92HRh/ChZmWceE7sTZFvYrDvzCWJxGCub/i7krNH1sMjPk/QDSRq9m3gxPYEyrPEjSm+8Lzv+5ZH9fkgPpW4qMNAcabss/k35sYeAnvaLTryePgsG/VyDPy4QqYdyPpYyPl6uTBGT7UwJ82bf/n+xti9yD2Va8d/GeoH0xt92+in/FnSf3OQluqMd3Ek4cMQethsnY5BO8/1ckFuf28o7YavhWdyfa+XZfZjIz9nDi0X+JbuM8a5Ytf95pEcSTO+h8sDce7vSq6+f8PGTAE5sd/+/4j1sR15KGLkVUvNd0MGcoc5b3j/sixrXYhXTDaGOGf1/pJkxi3NmIT1e0gTxrBeLs/yp0xCoDaM2/KAeU5e7B9kwpe2lTb9wJegz2ldmv9SdYI5NNuU5tDcamMwhkmmnYSS8atU/eXffivLX/9lf1c7iGewb9dxOM73kDywpd2GHf8iTpIZl31NMIpQkmrM1V9+2d/z1pvDnKelFsZ6vVzq6fE69xpjdswVx4TFxHq51Lpe6sLHTfsnUU9iGHMNuwEGi26rp6cvxPSl+pzzS1344Np+avXL//FL/fqvv0w725dR14+3uv12rc//1+d6/D+vtf3f5BnU/1ir/dtS7UtVv/Va+TDcRqtefCdoa/mfUC694bs4HojPtUSXiGSry2XFv++esUssBIXUKFLCXNjKf4VrvhDGSq8k8FOfGTfXnS1zfGP9CZg1c4m/Udh/uNTlYUVPzqiVNXIhBvHIR29tu+bdN84P+ANnj1+e6sLa2dj79pjUf4F6Z371f7Ydl46P6ZBOuI6u20Yfn8p4W+v0rddlYSy/PNbPlw/18/pT8b29lrFUn/9p6gdymnr6/z9W+3+q8j9u9eXjUxnTjX3hCnpPXX5a6+GnXsvDAlLtodVNQ9yX2YeiH6KR7Fb5XFWtKlvNA+JGggzeYAfEFviUf+R0Ur3S09DEhrfGIN4wH+IA7xqWLmRekVut/HE4MYDxDLUbfaE/s3+2hXzKQKeooj1R+zFYsMOJAxoDVYRlO6f8LvYHrxipVNJr80dhBme7Ve7sjul7q0C7x0nXqXTLE7bF3tawsMXw6wvYOpHsfnFFnrPjZB7lwuQVCXxoyV662Qn9nWBwkdDngUZTOPGmHnT6U73DqGrQBrn1pseyr8v8OJViM+EGYQpxSaAAqq/OBDp9uvJyOB1HtF0QNxbpgP5K+Gg4/jd4uJ3h9vUCJzOW4nCBCkKoNOIIREv6QBbJ0WDcWCkY0NY0gsh5SmtJtTnfUsmO4pBH8fWJrWIQvCEdbA4KaMPSm62q4FO/5I96ORfLUEb5I071myfua8P2dr4Yprzpg/i8CcNKlUJFjTjMnaC5n7gc5AsjhEgDarL3yTFTVrSWsj2BjJInAq8CEb0GSGVNmwjYli9oyppAepexos49irFmkJJWAUW9UE5wQh/KUr0DMybptK1TzPPGHLuCQu3EzI1t5OVPQe01iNDUF8pbtt4rrU2xjbxKszFL5K0Xwq0vJQpagi2hnrBe+6He9vgFMcd7qzp4vbe68OM1+GFr6hQHvCSIhMY+fihaKYg7Wq/nA9+P/FA+69O+5006ti0v3DCIfugnweQLTr1kp53t3y2ZS9pPUjfmYqW46bhOUCV8BlIj5DtJJbH1qlw+fKgGPYGnvbSp13qvNMaCfplH4bydBrgkqY0bf6rzlH9jrzgabEvoI2Nb3sTbMYUpPcEWc8e+CAJ81k9Sk1Yvhzq2ZklOk6CSGbe0e8CY9LTUPq8bpB3TBn2+MY7qJGEPeCpvjOSJJGUehrEDaUJ5S4zVRFUNbFFQGdXYf83XYL+Q5nwO81ZbSSSVMQ1sbtx0OFLcWxjii50pdXdBrXGzqo1iXB7NP+V+I7XLPY8BzXHGk9T83TEH0OdJ3uQ/5xY7ymysCarlTbFyc08McwJbyks7kew5N+ih0mxvNLcqO0O8pU9KzvIwD8qm92KQy9ylOR6phr5+O32s4zC+JFXkScz2wXu3MA5grIaA5RmKurZPSJ8MTIeHyHbhZnvtpJX4GTN2jBfz+reFXQSs7QjydNXQ6tg3rZ8whiJ3fH2vwfyebQa6kfvuvQA3ywsI/d20zfrprc08GF8S01OFDXNWHtSVFe6vwrqsCfjmcda90BfeANH9W025O/6znDLKymNcJp04C/osiO3mvBDsM/pUfAIZ5fyLBFcejo110u8vLexPJEpZ6Zb3kCaQmzHKs30COkkpOnBSqohpykIJcVM8nwN9UTN4yOeAnKV0yJ4DO2c50NNWEkgpx+lE7wsud0VljGWgK+oHD2WFuhNv9fA7xlYJc4A5gsPqzEt9T9EzD71VibPOt3jiAAAQAElEQVQ9md+/mCt/IyzFKe163BjTJGW9KJ/zdgr9XnnGwR5R4m37R/SRmbmhPM/ntjZP4p8pz3jOUnv3+DM2/1465wb1PAjOOYHDCOrvysD7nTP0/x6/I/5P9n+RDNyPufXB3L/Hf5FuHt2Yi4S6JcW/+8n6fLV23wZgXCfe8v73a7vHC3uehJ+fryHv74I5VOFe4i2+4W3KI36uH3//qX9DugqzE8Vx1s8S0rvn/d6Ofe8BdiA9/WNg3mtSQvrR0xyfeKuTvNhSJtnb1se8J1JjOicU74+tS6tKdtniGMZLmWTSB7oDWhKo5I26leSlLV+asC6sfwtJq8zfsVYL99DFMWlJ7Xsa8TEmpvHGc9XGvU2D573N79kexIu5Snjeoe6HnvnimrgHdgb35wPbm/fy8B+53xUb9CSVEAP03Ua4593fzyY7T7o4/WhLSDvh89b0yzPBhWcDn4ca94KZMY1Kcoo+l0kqDd/EVswN5cVAovk8AaiWfhNkwca9sLaHfQPyRbLzrQv5lspv5EB7SSRNJJkxKSeSl7YCSbN4HwTYKuW/CBvEbh5t66P3zmML+SP2gNa9JwaH/a5d9DV8+m3wtPNweaiGThLZX0F5ffmy3w8US+915b2ngmnh1rrVe4d6CeN6yJ45uVzW+pmPTN5XG5L2pAnrdRyhr60t2O/0jSdM5s3B4rZ5MD4HyIX03lstPJtqY0fjQ/etrnwolJekWuvVOqAsjnVd+BDjs8rGR5GnasgYt89srbdKQ4jFwWyppCYfyqzfP3enwsewK75utRkP88rc+i8jC560M3dOH/1uzA9L+Ulq7Z2PMcTCejGO3trex6Kf8K/SkQn0tJRHgp7rmmaD1lor+as0BFwTfenEdKuVNbIxj12PSaqBBMXaj4T6KHJ9K+045paEz9rcyrX9+PmpHDd1/dZinoPAjWfdadvOYS4J7wwf6gPv8jp+01Ktt/muzXKw7gd5uqpHv4zJ5y3SVlfmix/+ReiPtKDvX/JNcdCHQp9hKf36r0c/f/48x3raIAZtIznPJOXaTVJJytxc1gu6zA0+RP/8Mx+99IOeCpd1nXIPxJ6EecEXRRjaGMjY/wni8GObPo0voc/sQYjWrtuophr01lLmyn4aqzGYv9R++FHWfxVtS7qlvpLwwe6RvD0V02DGpa659j9vrD1xJYfO2U6u1RXmYIJczTaxM7ylbpK6EKs4+9WgCT/uMeNK/+qJaR8f+rrxO2G/r4yT/TQehMu92Bhdb35gvPK+7cba255u9cvxD4sW1lsH2k+nb9fHcj70JfXTLw8T7f9zqfpvl2r/ba1aWl2Zc09frnx4fKwvvz2W/5ni65cbYTXHtdollQ+j8tOtxodbpQ3CeCKkrVIeXhv0Vo5bQU3aHP+FfWBpDVl0x6021qQ5CSruR42yTf5WHhf2yqRTTZnW3hpz/EM98PGU9DLWvQJfrMta/qv3woY5eeTduvnQ5kD56fjoizHOVNDrxNNbo11z3KGW+UlSGzoDJ+d4OY/8TiDtwlh+4b2sc8wxEQvz2DV0Q0/dpNXGmtuwMfAw11Uv9q3H+unhUh23xhd4ArVa1kt9YaGt//prXR+WujJ2qV7Zen38y0feaV/r8d++1PbxCm3UsgT0+vnXD/Xh14fKv1Zdfko9/LzUwjjdBuNdpfmtiq/zez0VgqtAAvVXHsmLkVmjt60tmB+V9Aqompx69zAzMs7S+p+CPnaMGZN1+sj0dIrGPmt38qy8jxsLrfelGpPjfYkfoer7BalWVanEfLRKRK/vHRsbnvzhzKCy6zRqb08mK7KDiRbs92UpkWQKBl9W3DA6i2RvyxNydtyOHwdbyWuetAljYWNq5OcbElOMX4eaUN4VCDVJJTuqzrLqhr1OzO1YiMVx9j3UT1DlpIWNoq+YqBy2YXx1trTqrVcn1oV+F0sg0KqwwcI0X3Uc+k6g05ae7HWav3uekr21V7IufPGKeDSSVJLZ0l+jngrtlLEKx+vKTfyVH4CFm4ozxiTVmrLmbiN/O5jmdR6yk1SS2vhRuLLx0yjzZurU12+Sact2cSSZ7dTLkQTVHVLPeJLYnPKn/kZeb9w4ejOj/SnAZUoe8kkIY0AlHK9pz212TIg7r0qt1zD2aq/zXHdH4LXeyzJRd2dq0Q36xg3IiYQ4iHdj7XR0ivYuvV+TQ19lSToHjc2/MR7Jzk+wA31ga9xGzdI6egPbYnNtCea6f+NI6Ncxbb1XZ+PXhTD2J8bdujJCG7bfBb4LDMY5zPPOD9GVmwHCokt7jN/Ug/GErDlxvIT+IL86pb8i/IFGYgypK/33B3O9rPR3YRjbtDLI1XZMXv2Ymyt78JVcjaen2QfzpLCWFvq3MY4bvLfzTJnD1NSznahVFRZFso+VfdS+qLsjydRLUlTq+bBNI0GfMTXHj/i/sjaNGdY8HTv3xjlHjJMxuedPIS4J9ikrew56a1RdB+VQTlSlWm/Vey/3x4U9cmF818ulHOc6D/hn1TJJJWEpseFJOJGqBj22KS1OpJCnP9ub/shnGltMJCG9UNK4YXriRvlKrLThtt5rY9wgVLnvQ7s/lUpSuKrQ38YaKg/m7sbcwDD0VBKpNa/UfZAzz7ON7I0YpSnUsIMzq5WWlz4nlaRa76Uf83djzlhPUo7JxvzaGB99Ox+SF50b8WzkA0HMG3lNe8rJa73PdnmgZyGS3UYSm9+E3GdgSz/PbbRmXRvcIA9y6jqo2uOefWjNJkDSuqj7AzrydeDGGjOHLb1aWtWk137QvVN6MLfNx5X950b/z7Ix94p4gmyr8Kcm6jiSUBMUnI12kkqCv9Tz4bzA/9vfReV7X/gtYz4hbJvi5URvIxfm3rE7Ga31+XupbkJ+TkbOStVbX1UHkzhmnTlV8zjos/7mgox52fPQ3jDfaZon4qnpoyp537bUt6jfOYLNRK1dMEmlt0oyCclezsbf+BJ8nybNx2Atnu1ZMs821tmkU5+0+8t7NPi9tfKFR6cfb8c+oT/7WXOdnPX6A8c3/P4BC/8UnRk4L0xwN+yJk/amZJzKDeMN+d+jOV3j6PdKRP5Tn+/17z91h/7K4O9/G/5KU38H9X+g0Xp3Xf4Dxfd3yP6fNZmkkvxZ9a/0nKPiK8ZXBH1+C18JT8Jb6Un8u1z2/d87Ln36uzz8jeWRg1s17rl0OjlW/hASrHK/9UeUzKf4EZ1kjyvcyyR7/Uf03sroT0gfdtoKuLeb9tq+994Nn1IvPB+uy4pGVSKlfvdovR8yKXVvPhtwz+7PcJLKwbVYtQ/GzCXy1HvrlbxIJa/ryZ77GfcLS3MTSXZ9ysfjhfoTzwp+FL7yzKTPqTulvV3jfcj0X+jtz7c33w85V5xCVdVa47qfZ6x7a9e/r8u/8dz2xLPJCf128pLssds+oWySaUJdK8neTpTfiCsT8oRyIjTE9fE6/7GKUUpf2ksObSdKVaVpb1SjFL7r8F3G+fyR7HLqtKN+8uo4bF/pn/BZU3Ki3eLDwdN85pa3rkv11lh2RxIVBEnqwrsk/erfOXLlfvyRdzx61/cjubMttHVj/hhPsJc0nulvta4r1vZT3lzbNAfw3BjDK/f+Podr58TlspYfQx75+OK938IHpZXn/Mtl4TltmfGrf6K14GuZMTdiFxTsH7wRYt4kRM05WF/KqudHHljoPIDLhPFe+Fikb9eY6+HCexLjU0ck5JHKhRiVn/F/4f0SNP1S3OVz1JW1tRJ3672STCgjBjmDYHViENCV+e+ctJ7oi2xB5zpl1stlfrQbzn0oylGUbeuoYPK1n0rVGZuyrfdajR9b9m9Zljr9+v/EVSaJRWlzkLeEWIjDj1POh/Vyqb4uU6a1Xp3n7vVCHidWxt959si4XOYzmfls1aY8RusBuYf1UtYl+tz2yF5g/URr+9xMMj/orpel7AvN+vL5sR6/PJZHb60W5pp5e2QfEXV3JKkZ87LOfl7wPejLLrLvLU/oiXH0Vd4pEuazbZGkGv1t+KzjMLfJnq+qVJJyDjk/zJfxDI0xiEkrj2TPp3WRxOIV1NGGsJ6Euf84c3sKas/1btuYzhwkqSSSJ5KUfxbG2jyfkAmL+b/Ww7pSLmUeDHPj4+ogHyMMU7baDjx15vu/oPkvMH5tlV96NfoX5uTt01ZPn57qC2viCrxFjAb0/vztEN035y5igkZtvKPRbwgiOfOErzpRBauIqtwfLJ+YO45rcQxieXigL4xzHTo5xmvQn6CMyDH1Mv+ixJX90v0u0YdaqZ9+/qkQpcF+3FsVG4JjTYUzlWog5ZGkNmy73/qXCxxzx34lp87NIOnasv3wcFFlwvHQt3qDoK68S1yYpzLNidjwaylwU4nWjGbUF+btly+fyzg3xuuJffkL+2YSTcw+BmYjVglG3BiHL4zRx798ro//9mnCtTT47mD/Gv5uHx7r9tPn2n55rPHrE9qjV+WxajuCp7PFkeyOklTyAljfPt/hDDovkhSGaka+Vc26tPregU4JZc7SOlBXUP3uiX99JqkkVJmMTOiEOuUc3KPPCOzxHToD+o4BK9NNY8LtNIYP/iT+ziUM1In3RNNSScoFkjCU4PTxlTxyBTZiz5Qb9Ol1LKfusB+FXSaA1bOtzaBrOejDgBliGPxwWRfyqoiL/kbgsziScN3PF7m9Pa/YmeXgKihenfi7cYPgjUXRhwl0GnaTVBLGYCvbnZsD800HOe3nmKb0m7SqE7Ufp+zeOq4Ne8pZgpZM2xt9Lo/n0kkpYYc+NvJRyAd9IW0YsyLQT1uWkgq5iv4yfRitfXXjLQ7taYPqc3+M48Sk4zPZbVzZvGaeaPdOf41VtI5+1cKmP+3BV7e1lKjj6OgkIaQdjfrOyl4c144dq9oyRhRqGIfEE8+6EKwTh/IvNgu1TGxnjurrw5iMMbDsN8U89ecmh4GadonJ8sqmNwXwObSLXwRqzpvJOC7y5RH3QakbN7baEJMm/8QkFKbGHKtCr7VWZy4ONuEQKbYRVLjKGGwfAgO9ozqLwUatTJJnXft5Y85vyCYpGDW0wwRJaNd+JJk3cPI7PzCWRbyDm82NuTClaK+XC6ww1m2WdR7oJ5k0+3yPKcIPsPYWbvCcOwjWM7Arz7ZxznrV9EEBORb8qN6KRpG08rj3YV3aPZK8NO1zoy2gzrlN6cOIN4rqz7WCnHVhLOYPMdym/NPTqmsXOekTtJU17ua+wc2w45kEEolWCPlxjgHt1lIFPwnd2eW0cfpr0JOdniBbdwcxaF+Kcuqdtgof9zct9kMQSN24Edj4cd+cJyoDecluf9Zbq9Z7FXtlYx5o2/kzZvzsg0e5OafY2y0xg+1r+VGuDtuDOJ4+cROhbZDjb1Ea59nHctzhtY4/yuA7SdmnlTVYHGl7bGc5Dv9Jpty0h69Ge4P3xI3LyhwTwZ7x3XjQbL2X9YHs5aefqlrn5LaEtjT1k9DvY7zSqpQhB84V820+imO50QnpqQAAEABJREFUrFNOHRFolktvJbSXJrXqLI3NWOs87DtQdvd4yCeljlA0oX1A/UDcP/ZZo8G52QdtUS/6bHEP7d/j5Ek76++W2JXuvLB8i4T5yY2d9IS68sSRkDtK6XXuHTakHThtJkc/jrJRdm9WlVPnDRbGQ5l29PPGfLuxR532Cv2Jwu6MBwPSKNSjmOd93fkoZGjnrNueYC0k2JuNry9nLK846NSJO4Z7qfaFvpxTz/qdvDnvKVlp5cur3qCdvs3rPRoxIdvkM/fv3HxdlS/kaMMSGMMgThHoEw278Iq2xT2SVLLjpOcduZNXh88kVafdZ+aPVZJUkm8LM1eSTJkk1Vi3Seqtv0Yuk9RXBzTX0BkrhqZIwpzG9pU5fOWl0iQel90WY8MiSijtJ/LTJ/UBDtFvF8jrd+Dj20Lf4Rw+ktd9So72n8z3s0ft30N793gW/Gflnxn4D87AO+5dgyLM2XtIE++ovCIpc497G9ZfCX+noaxrXHxH7B+Qdewj/4CR/e8eUrKPzfn74dx6iz+SI3U39nphXfwR/fdkk1QCzvVn/Q7z1pHfz/d0/zwtqPq77S06d1H0aXAfuPH8aZ+E914iyYxP2j2SnY6hr84x75X2oJNM/uD3+4SEJNOudTHQSV5oA/mNmCyFMieSFzlp8pNYfUaSaT95XSqg/MDfwEdCHuw/bXkn5N3XG3IiaeVLfF8YY3mKJNSA+VJGWJ/M4zLwkRxy3CvdtuvBqUpS56GcmPfAyBWsJLzY/7JPBWI+ZUMsZ93SmNW17r1X69xz0ZAmL8EYbeOT1rmP7j6Lc8935jrZZbStDOLPZ5JKMtvJXnZ8qCvxRryDPA5i9EW8tBPSktTKs8kDz7kPDx9mvfde8k65RizC9x9+3JJ+yiSMFbaVT1KnX2WE9BO2hVGmpVrvuzyEU0Z961WpBHvY/vLlC7l+5IPVrVLFrWoqCbWacTquQoLUYDuxVlPW2MVCXnfbShYfeC7l83qSunGfLO/KR0efm5UVflSwbX+1oaa+lE2C/w07a/nuYl2X2bYPSXbflAt+/aDix1PHL1FvVO8N/x2dfV0WR5LZt70PjdcSN6jy2RMYRz+k/Pbx48yHVOeK/npfSv833m9cAWbQ208s4qPo47WM/ctn5i22GkKdMZj/Ipu2/bwyXx55B1jMbPOuhQQLoLWUffGDUhL8rTzrXeuGP99DJrtcEvwZHVZYY9qoCrpLFWUdhzkUCOPtIFI4BhQoY4Px9/2HbaqKlu+9kpCbp1rWpS4PvNdAoLVWrbu+RpmT0La0j2PuW1s1aK33ar2jUWXbis+s9sH2B9ZCklLPnJgHoa3WesECrfwXr9Lk2YGOze3Yr3trM75RVQ/YEzfmlvLKtN7KOZNk+jEPDZ1G+8p7gZU1maT8fyJ//vy51DVG5bTlXEqlClz4iPbw4bL3GR1l9FMc2qEo43P/so/OoSRz/JS9rJd65P3aI+8kTLDrvPVeztkklbT5gdlcJLb33E+7XGbM6F55X6W9Rz5AJqnOvL8xn4xFuuXlcintP/x8qbRU672SVh7GqtxgzhjPYE5KX1bGNynpZx+cA+bL/kwfzMGK0uAo9RWIDV2oNZhAzom00BylvQS7tBbi2vC341atIxPWKH3ARF3HU93qWo/jSz1Rv/x6qcvPa/36f/zKOK7gofjmWJ8/PtWXf/tS//bffys/AItc6R/LOHxsDF8uW7UiFLzig6txTDBZbuxDkKq1XknY865zHMxHwVfPfohl7dWJL0mFucMVvab6K/gXPApldVxLu6+N99Ib8p1YtimftMqsVT1cHqr1Pufmx08f6+NvHzVBe6VEyn6w51Cb826OB/LOXU1Id744NkmmXdeJc3m9LPXrr79WI+ZPvGtVfoLOJcH+bNXC+7QwVg8Pl2r8gcM77F4X6ATNOcq+LMtSSWYcv/7Lv8x5nbTySFKtdcbl05zj5oBUMFajWjr71606/J5WHy4/1UN/qHZb6vrpVtunUduXXvpNMu06R1sxkFVbVe1OimQkof1750BAUPyhU9tAVZL0R1Q3NiTlh5ObjWXQti7t9zDwJfC8J+F3FAY+FBnoWYokFZK7sQHbPnHfVn6HOd0lBrZuc8Nk5eykeR3YHvCS7G02C9uz8c7F/vsBwReuu8Y7QgfJOAf2bSapJFafMfB7NpJUo191HAM9UcWkYdNzs5aVvLUxSrkdWylT2tE2Nmb7q0umDqZfOPSbAKr1NvHMgN56f26eFf2d9dLX0UiwzdjIT/ZY3STMl+UhVhuxKXO2i7Y027NsqY7f1lge2Ls51/CjjqjCNjrFofwJmqSMnKgDnBd96eWmfyWP5+Kecm8uu92asbUj9iSvpWyDGz9wrcGjvl5WFv6VLoy6+cNxaEx78JUTBxk5aqFfrL8GX7nejrUP6/5M8HESjv7O5llnfGxrp7WUSO506vUhvyb/RWbDhjFc+bFYLxcUCIyrY+ZH0AVa48bo1XyB/3xOe+SN/Lbe54/MDVudvHf0kt2XPnbfz5qzkoS49/4nu6zj3ltDPBP1zpEw1448JMghf4rd+xrMA2NZiKWzuSuTeZlXa6+w61ZduXHd0PU/GbFnpF5iwa9yojjO0sF9rkNXn2KeCf7Qm43jYmzq2FRPeFPS+r7mzANashEbc276o+HD6dMZHzFOgbuLdu6az9VJd7ydpxgerKlnpvFNtEkab2Kl8zX3iBRFmwhzTrkkRYBTz3kztH8kLQmsozElqsxLgo7tu77aPNFO/lmejLtS3zbdKyxxxDl2kJeFOTjp5wVbzoHWO93JxMl6VSK3MZ8nuBntrAH57jP3ZeacS51rI0ntNKVACh81j7mHs2/MRvYcEyg39tc516wLb3w31o9zI8EACmc/h2MHIFXr2MD/jd/gRnrlqX9Zl3lzkZB3BUGScg34EVhb7sWDD+F8Da7nAxvPdSuM/8D2YO/dyMEcD+zcuCG37fy7Eqc5SdvjVE004rJ87vxskCZsGuPEQTuLaYH5aHzSkqCe0laSej4YV+sbv+c3sNE2546re5U87WtHWJ80LiFObq9KlCYF9O+exoxAQj6POs39hFbAGCfhrT14/ChM1lcXbCWpwBD3sZrT2TfmoMNyD3kFIUk1kKR6a4zvWnF/o37f5+JoyBS5naDtqc8Kc0hIAFOOMplcaq9P+eI19Wylkh0n5W3ZWq/el7KUFy59XcuxnHaJ0brzazC2oT/+Zl/Jw5X56n3AxpxEbT+Rn/mFvxPeubpexMlS56inGcHReKcgzab6FRRzrM5YXsUj8xtIDl/3sXxD9ntkfX+Tf98f6+Je2PY97nnUkz3Gwf698QC+UeovSS291/J2P0Wnt8a15tjXnzmOdfBnVNUxPmH9xNv2Sf+vV76dof85ejhYA+I/R7T/jPJvlYEkfytT/8ntvF23Z/uv69aPaLs3ih+RVUbZ70GZ/0g0f8/+IwP4Hd/PuXtnz3M1iN8x8QfZWnwN73O87xIl6w9aVNx+WIqkVZIJ2yKJxbtIUr0vvBt4qh89kjzbH8c92+BeQfyIjdzF+C0dZbQ1sD/vq2k0/VaoHc8r1Dr3rRTzVE7MxjcuifpCgbO0XjVZ9XL43k//L5SX2rfo3pf5nHjz+eu4R1MrCfZTxpcEkvtKVVqqtTbvY4tjkEeK59Pf4iRTN3ld+nHIDyMKJ7GYWNcL94PrtCvhtHnlvv3G/fggpwM/yYtO8lJXznt6S5/h5n0+uto6kbzIa+ukW9pHPwpYrstaSiappMmuJKVOktk+LxfivqzIT/prnjJt0q0x/hT2//RDcz5zWZrMZPdh+5FnZOWsm3Xjsn65rPMZXzv6laaPMB6td5t3yPxAY76Vn/3ChwJXxlpY17el/bMUj49XdF+/306779+ozNSMav3Frz58p+Qc0O7GPlWqDawC/1dlxmPfxJX55lgVQvpXd65txlz6lTFclj2/SXgXsfCx5FoLOfejTXlA//jxU+nr6ek285PoVCZ5x2+SyhG/fuRYPvFcsq4LzYCXU57rooirPLDBaW2isYbFxrxMZiKqMQZX3m/0y97WhnGpYF0ou9E3++U7nFnStj+uP3OmfOfZyA9rvhfpPLcanfp+YLculLvwLkkkO0V/SeojH+JDf+U9Pn5hr7yWdsjGnMe77ccyBnOgrSTVWid/T9B5j0TutXPGZP99bnP8Pn0i36zHldj8GKtt8zXHvaoS4xn1xHvFx+NfABu/uitjJ6wXh3T7b6yX9VKPvBMyPrEyNuu6jz+iZyh81LyU/4Jy4/l9QE1Srbd64IP2hZxYr9TzEXLR6NsFW+ppW//D+YlUsgv7EfD6eCv5z/MLvnVpxrbHw/7H2GvD9qBeOOz48CN2cfz6yy9cyTh5am2fE0lKn8boh3EFOjq9tUoyx6n1Xn3t1G9VhgVab9V7Lz9mzr0af4MXdVu/1TWsh5/Q+dBr/emhLnxwX35inXx5qu0vmPgLPv8yavy21fZx1K/Lz9X48Nu2VMNn8QLrxlg7Fwm17MuwUueRUsZWa92izMfsA/k251OeCYIX9G/zo/zMF+P/xX8FTqm87qaBeUmZu0f2OpuDPu3lqMv6wP5zxdakcBnVyNHKfHh8Yj6js65r/UKO0+gfvotkXVlLzkdlbddxDPrDWc4zsS7rnEPGdKEPl/Uy20/se8b9hH3XxqE+i0bw44jR35on3r8+kuMn5qv/yWaiIAJEnVM6o2ocg3oCl7Ioi3Qac1HRZigLnVRZI9cFkIdmAlp6+Z8kf/pyreK81FJ969WeUl/++1af/69rXf9HKh8fyimBTqvKVh7DgDEUEiQGQQh595Am7mnv1XFDkMEHBrH1nsx3aTMBmSIbL1sH8SWtkp0W6pP53csuW4Qwoax1ylbYoq5dgqzSrqiiCYPyPIMv5VyQ1nd02NrfsXfxrI8KOghU6/g57EoTA2EhX1jfsY+FMtLFoN+WSSotpb2TNrBTHAMZdQTNefrj0RI6UxX6OswhmHkYNenFgk4ajSrHvKC7ORdHso/dpNN+deJX+4P54oQ8eTdvFvihLnQLn1WpOoGfTEgr1HBWHKeNs4TkOYyVSkIcB6+hb1+L/sLSyCy8OEeMfSD7EjO6003Hn1K778JmYcsbC6knUh3TA9RzPlQ8tPiReuS9r5vtThnkQUyFKtNXvbWJlH+q5hjQl0b7LQp97U9F68j4AbAnpez8+xnGT5+U6223XcjV3XHjZqLQEXs8ozZ1kHG+VFv2Nj44oWZvV2bQoeyt1XDsqCMw6cZ12ps0L/i5p41tlDm3nyLICHUnaM9YdGxM9Ef9ATP43B0hBN0+a6PsDzm7sck6pzJ/TBqi0zLCL2cCDdudB73WOwza+zKifpwtpc+jVaVOYQ69Zzp1SC/nIfNC+LqW4Osgh75sxFz4OkjMlyt4mriyNuhiNfcDZPS7kY8dBEzduOhlNfjWtdNaqwDr90gyx1A7J6YOdLsiTRmzlRoAABAASURBVPmzJAE1iG8DxiJqCiJFYIl9AWlVIMTgRz5x6iSpBpKXMglujYU+1EtOB/0RkCAWQ3or12dVqkRLbfhHvTDKGcIZBy3VubFtIEklqcYNJEIlpl1iLvaviUpVtUo7xp+W53CfwE+BRPt7jEW9uAFIZcZW2Oro+p9xammT5loIfH3dg06U+Zh9wY4fkgY5FTl16bu6J7Rf0Ao5OlmD+lsoM5gj+m/EIm7cNLiXhc7EPhAn1Rlfkkpy1Bv1VhXWsDKUPgyV+SlkqnGTSN/x26jPtEAPsB/G0lurJNOe7cKOpahXR8qPNPLNg+Mkm6Gsjfilu24H+ZVuu2Hbj9neKIXYqnY/8k77CbRJ13HNw7Uy7aNzY28KOZAxdEYlUYeQj/YzHd4w15SeyS5nXSg3QT6S1Fkv6tWXqtZr1gnFGHeMin+Q2dCbvx3UvQl0XFNF/6/zbyROe8YEEjlVjVI45wXi3zyf9dEp8KrtmJ6ohtNRLb2yXOgHJvHJ9eVE38azDfhJKoxJ7Cd9mYoDKZCWKqAL68J6BT6nfR/oNAiWw706MIE+pi1sl0B+zx2VtHIv96HEfBWT0DxMHXi2kcK1tlqVtO+h3jmw+ax3z5Zum77Pwgvzqdn/w4f1Rh3vxWJBItVbqyQTjfKMsXqvZ9Td0XLXOKr6FjaPcrg2nJ9gX9+tzjzt+UBYU/ivE7Yht3RIvVJt6iSp5AX3dqatejlsJ7vsC/X9mrL3UOpsWy/7KpgLJayLyeQi7UfAmCRBoWY/Gv1N9nZxTJ/aof7eGX2Kk0l90s72j5bf8fHWhDE951k94xWsn8mzLv0eb43c896r04+Z42/pvaW/bb9n8572Vv6PtufEpcMvQ4UFGwfcNL6DuXcQz7dKjL0638q9Yr7T+EqeMZljg+xb3nttxOZ58maDy9s2pH+e38nAma+z/I7od1mn/ll+V/iOqbzNxHlpbYf072GX+muv+vw9fMsHa+tbrL+Krt173BlzvdbbeO/4f7J6rjvVrQvr95B2j3vee/V7WevvyXyPpo44ZayLs32W0sS32if9uTxS++7c4rfuNZ2f8A1N8t7S2O79TSf/tOtbQHyeh596Vd7rIiWPwtM+3KO+Zf+gn3GWNu5w0u9K3hvQj9vg9gjQR/3teqnTZ5hXDZw/Gyd9yt5d7unWZZ1lghXwQgvVVMidbkVVqoD1E+GeSdr3cMqepbLW99IE2Bf6SVW6MYk6jvv6JCGUoDN/47Ya3OsJ82IprCs7n7GR7zzjNp8/6IL3xmJwzyiUewXiSJHRZx+jkgDmEfe1ve3328XRaPs8aJkEyn4OfCapJpCpIl5odXcoYzMtlcTqxC4WaJ12JgZ9TVrtzwhVIe+hPenVyQH5O2RSrap2f/oQxXGWSWohH5AqCWgg5buujY85G/k8eWeZxGppQyS7fYlJpn6S6ty/N/JjqZz14kjCtab+HBtiHfjZuF8fsz4mP0k14AcEP0os2BvIpcK7nsfy44vvEkhEefTWpk3HE5ES1vUtkpSHNi1Fb/TXClCWYto4S58/k1QSSc8wL364qEr5scIy2NpYnzfBM/rGsw/TqsLYyG+tl+iUxv6FD3G2HeNO31prZQxJ+Pixzjj2j4GjNsbCCBKv9XwYxyBnO+Eub9hKdtlHPvZMGeRm34/41PFfsD74ga7Cu9gUjsp3o1OOPfPKB9yBfOBPGwQr79xfNsZsb485Hsr0tHJcb9enKnwKn0l7a9UblrBhaEkIgbmDTIOXpHpXdxBLFQko32VQq8G4D5Ip/NBEOJKnzyQV7YKB7aYNuJbKXr/cyn0f0pS3PDGwaX1+NKOy8kGrt14DOxs8Px7aR8ey916tMUaMa2u7jGOftDrbCbEATJGCccyNmh9CG7pJSls4qE590Hfx808/lx/BOnZ7a5VEE3X1uX/WdhsXxqpguSaufCTciDMJ8+VSnz9/xuwgllY3eCEfxv/lyxfo22FlzFI7zm37KR75eOY+4L9Udp98mh/crqUNFaQb/5XxVtZ86dsYbtBwQF9XhnpQHYxjn6W2k5R9nHIYSxrX4h3OreRf1nXGb32Qc2X1ZWmcgz7a7uR/wJe2smclJAJLxipdu1L0Y2z+a1TjRR0pOMhfWZfSqrLPCX6HHY/5L91vxZyr6q3DJX7mPRTG68Y8vJUfJntfZ9zpYY6OCu8Or+T3Np5q/blX+9Dq4ZeVsmq9pHpb6vY06i//67Gun8jNLYwNJeN+Ya49XNYq+lTo4wibqcafh8sD84NaGvwCA1u9Gu3QbPTFOBux2qdAd064X7hmrsyb1pXEF/a51rpeKi3VunZDn65lbhxP507nPXBVWCPGVMy9W7m/JMx54j39Jalt3Er7TXtA+9ooD3JqIYYOqDy5B1F/pKwirlF0dyuPK3PVeF1nttV55CNua/rFD/6cbz/zcfni/EcoaVz3M8nMjfNFG5f1Uh8+fKiqRv9CGfgLvxlPpYz2k8z+uQZa79V6r59/+lBJyNNavatbFWywkGu7bowb8XI2aI0++p+EHsyRmzz2hKLexlI/XX6ppdbavmxIFgdErlUo7eEUhl9QHAYlTDjNP3xqV6XBYN+X1r+HwcZaDMyVzXpZ1kraFLcUs/Hdi54BNurwfYpDrRekjG1jYgplBpPKUgz0x6Hv4pVmLlzMvbPoWLhnvbUF9p1lYs4dNn4sb/jp3OQlyiH+A2eSSl7wVsWNwsX1xGaJYNlmUCsIiiL+0I9nTHpY1FSUor9hsXR8LEyw29OVzeFaq3mHXkyiKIN4QI2qhcncmZyolP5ubMwdGm6QaHMROwHnR8ytaiNP8lsa/P0887m39qs0fQR/+p16+oHdcTbp8gQ0zwbdGy5jnzIt1RvLAV8BNYOaVquKkrZj0elfPR87PXMtOCeKjS5KV+O6EoMLeKCryllaF8Ytzc3uyg/PcP4SY5v+6f9JQz8qgJDH+7pxLvyA3MhV8FnPqJr2ioO+FptcYUd/nQ3FDXTyDxpSsEfdGDfHwBun3V7VQj+ubAxMCcQyNx/HO7TYPemrFYAtrjMCy0FfhOPRli5pQj2BQ4IcU362J7dmu84Dp8O8nG37Yh1f0hvjlqQ24rtxg9c762kgAO1KTgYxOPegVCFb0JPMZhUlY1fCOjA/5eEYWN5D/aN9yiWpJAf1nYI4b4xja+1FDnH1b/xY+DGwCkJVBZ90t9bLBazVydmVdeUatS+i91YL9M6YJ7teeVi339SV2/CpD/edE7ZhP5+NmNwDhHaTVJLJP2WTlL7Wh0s5DxzL4XjQL+diWcfXjR+5K/1xXq2Xy4x/vay1rGvppziSMOSjnq5P8wfrnP+wns/de1XIdZ/9dN6MSm/1hMNbKz4m8kP6CCq1kbABisPYrsQyGHdL24P5jBCSBbAefgyZE6EUUl9ALcjAJ9C6+jtC/M4b7WyMxYZ9ecLxE9IauSwOtEveWZor4+j6g18FZxQyB9A7baj3DPNKjuuQR4swYmuiEWfrvQL0v5H7qgYvc7y684OW/lNVSSpV4LgaD5AywX5b3NwN1lBhZ2spw5R37kf2sUE3n8aZpBJQHMYqyF1fl1I2OXgxrqoF+pXfmzkfHRfUpgR6oe6+39DRthj8Pqzkf+bd/ikH3xiU34h1MB4Dn6pPwJ8lcyJRqmaM2l3x7w32lflxw//A3kZpXdq9HeXlC+NNyAd+0lJC2Q394tiY+4PfaGMu+JAY31HKFDJMW2IoWJms85LQBgt9PPN18mbyuQkrEGKMpQMiEDIuipqGaz8mDXt7q2Bhv8DUOcqzDn0wn7NcqqgbZ90d2joxyfRjkLeNMUm0hSFoVq+MjXuc8mdOEmRQ3Lh/sSZo6oncWAPoc305HUtpYDD/b/jyLwEooG3LZ5BnfbXDz0kf+CvG/my/W8I/9bRxZZ0L61/L00+I+vdhUrlX9t/4T+vVW6vTPqr7Sd9co0LCRpw35ox91N5z3MQmX9zHo39hHu+h3IkkleRszjJ5aVsTk3F3eY8mW3+Wfxbjri9vbQzG2L6bj8H8fsv/3Xa7i5q6azLZaclenjb0Jc72j5avdPDhvpfkdY7ZE37EXnqrCX7TLIv5PVhP1sN8+REbvytjLOJ3Bb8WCKS/Bqj/ifPPePwTbv6sCnNU1VfzQMJ/Ynwr4+916Vuy79Hf0//3pP2tY0q0+O/ZA33p80eh/H80vhfrXx+b6078qCVlv4cftfMfIfdeJu/jmHyeU3OHol41OVW/W9Y8XkuH9zkvKG913POAeZwKz5dQC14Afu/jeK5PbnH9PWADqf26y9Y8wvVEIfGCIiY59Z3DmJNdKuF+XR3KFxV5qaRByisg+qrduI+rei1jW7l7SLvHfsuz6xnPPW+v11dHssfqc+DK+4tGe7dQ70Sw07R95f7Y+8iB0/t7xbo7Tv5pr5AtOuD9pjSf7Tr+9OnwJ6nEeLb5/Kuc8sFma9C5v0goaftewpgHtIFNSPNM4ENLKKG3Zr6LD0eXuvBuICW98MOzOE7DeKRaNXJ+456oaudbCkxU0qvKKFLJbq84Nu6jxI37a2Nohy9L3FcSpHjk0Ag1ZZJMehIoO0+6DcsTtpNMWWm29WNpOzHOwa3cVpOOj8D0HehlvZT1E8pfifGyrvPjku/8BrGbe2XMsc9R4rwf3p9V+fCIzfN0nLUjrEu3/5bJtISpMSHtRJLy/c3Ke4HeWvXWqkGTb2xqXnke9F/npsiva3zmmT4ePQk6RZ2hrQZPhNIPIevloaq0kkpSraGnYBXt4hhzPl0uK/XAx0dqHvpv6Ph8vnB/XNBt+0Gjtz1OY5cnYKOf2QfbrUEh909+wHq8MqC1x1d9lr0tc5/D0mw3HKSqHoj5iQ9eJIv3h7f5/to1NYhbvs8njoVjti5r6Ud6nLPg3C+f+BCkno4H60sZXHBSQ46rLDzu5+IcuFyqMxbqDmLfOS/XhPwd9CfemUz72DolNp6ZQr+N9aQlbVb1J56I6/Kwzn9xut75LJlIDmIVVOu0YzuH3ZvP9cB5OMFzsh9hH4lntil992werzPvzDvm9GCeC2MWzs+5PnA06NNpw/wlYT1c5r6grQt5ce0iypkZahLqjJf/mhJ+0mb7LLVt/4RxnaVC+pulzqgkKT8iP2BLXrLn+awjsp/QtWM82rTPv/322+QZv7Ge/pPdxiP78Rdyorx6VXvcDf5GrosjCfO2T47zu+aR8i9R6M95lnbXP/KlLT8CXtYLc5YPe2h//O0zeXuoDw8/Mbf0k3I9Oo4fLh/mO/piDQvphY5xhNylEW+NeuS9lfF+obwxqT/y4Xb9+UM9/PxzPfCNoLMWL+tDPX0e9eVT7f/yljU2Pj3xQfBG+wk8vuDxSz2CIpx/+W+/suYG1f17wYVxa/S9tkBv1ak/fnmsOW9Yb63ajNm/SPLhw09HP6s2+l8ArWkrSZknc1z0bx+3XgVX2L6sF+J4LHMR7D4yLuokrYyouNZxJGFFQ2UdAAAQAElEQVRfutay9tLmhTidT47vI+tnXS+FezDK+JPs2traqkL5+fOXenhQbky5JDNu59nnz5/rPIzN/kgXj8dcGcwN7Zxy/gas7A21e4JM7/FjHEWfkxALc2RUbewDA4bvpp4Oe+r7r42rRiWpzj2Fa5lmNf5cFufRQ62U7vmo18b7qKvrm1wV44HHemB/fPz8VF/8V9aMO/1vGCSJaHDOepLZaYOo49jokAGJg/SHi4GNgZNBGTr/ewbsgFBuYbMu46Ix3oDm757Bn5iCGBhHHINYBvWE9LReSaZIkJ+V46KMsLmui0U15NuxsFs3jynjFafswP4Ufu8yfb3408Z7Yj9CM96NfviifmUjdGIkxMNLZukMKHNnlHUhv5js2vZvZch3kdiuRkz0baGfS++QSBhX9QRGaFUl4Qf2yUp5NNq9MZd4CZpgA2Jve16ozlOZusuJbaHde0g7FHA3CAl76LnB3kOdKXdcbF+54VSmytgz45xs8qNdkWSSGvEZj7SJ2R5Txx+5KXRcpm1+CF1UCfrY6+RHvWRvK5qEzb+DpYK9gZx0kcRi2p8VeEmYS608EvjQEKiUNNp1HNCN6Ub/3BiufCyxr9p/+vhbqbqx0IX9slRTfmfjXy7r4Yd5gZwyl8ulVFwfPlR33mBEeXmFP3nlAd162ks83kgN7NzL2T6h2lfAzmBODm4qemu1rGupn+JHhZvVgT0x5ye0UbJHJSkmQvXW9rpteWyWbvJlXNKIOUEW3nnal6DHzrrrngxk9dPYmNOZt7Tt+8meJTTjQ7EmbNd+bPRBeWFsDR9i3iDZl7HLXS5rDWWBkfXeqvc+zTXinrEpethOUvSytHtjLRVKyhVH2h7n7rumTMdesucPkZJn6dy4kR/rSSrJlNculfJvhg3WVJIyB3UexkHsrS3EuVSgD+xsx7x74kd0KAPdM0n11qtRLsynNse0CK5qzpeGBeRv5KQY3+IYzIG+Va2PW603RNdWnzpOlyAyamU+YrQafeutVZG7hf1o8KO2UcdEYbwSbFfVjZtaiv2kT+XATkgK6jhDNqFOX6QK+z3jpZGkGr5EcWys9U270J99Qu/0z/5LsxzICFgznsEPrlEpl4RUjwljvGHzlEuUqqnDZcaovw1946p5kBNP+wz0N8leyKmFuhPEPvnYTVLO6eua2tZea1o1ct0rNefioZtkmni+SJcGgr3wu3tjDvqfnVcmSUl3LXmjEuxeuLEcxGg+gtCMAV0/9IV9B1JNmpWkWl+qQW+su2qMbVUlaIpi5JgjWdmXjvrGvNO2cfd2yMMzv+onOw1SJanOPHGuYLHC3Esy6fpMZz6DDR8QS35xJMj0Vo2ygj36M5ARRQmjpnyQA/anIZew7njgTDL59qkZo3ms9w91/X3yXoqZUadt6c8a2EuCy1Qx7tKnXWgkk3MwBDdY2wSEQrg8nH8bOkKbYvJhzvpRJkFlx+w3dHXSeym/MD5JCC/loYwxKHPaUc662LhZJRhFJ1wTyt6Y8/LDulFeprak+ZtqPcEHebYuv8htQbJurpSzPtFgCBvKWd6hJfO3d2HuttZ3jnLCvYFSmd5aJalQTiF5Jybh7oIOgncEqtC0I2iVZZJy3hc272O2LpSp47D/Z1tevfGd5JB8Xag3ZcnX5DTkrN8DWsDk/8nL9HOnm4R8tWfK5J8+8ZWkzLdIUiWv/nZHgs3DnPkSz+vzoH+vMN6p8ztrU7nv2Xnm2T9tsdbKkj1jcwwNc7YH5NeYOVHvxLOxo0IemUhTz3l/YnLlnXrWxWR859IZrx+R+4aJHLovOaGT/K4O+im+oVaIABPxTYkfYji+9zCee/yQkTshbdlMfiw25cXp07o429r6J/6Zgfcz8GNz7LXuvr5YPJCtU3zzfM++Om/xTQN/B8Zb37Z3N0n4/dixU+gl++S4Q7Lzkx8rTzt/r/KMLdnjedv+Pb/JrveuHC/+3qX/CNG0it+RTXb/yfvl76g/j9fZ77NMdnvv6tuvE+8K1LQ75m/ItzsxmBcbz3vJi68k5SEPttV3kfCcM+3z3PeuxGuifgbyr6l7K9HWHmfC7+lO/v4V8RR6SF15fqL46gy2xMlo3Kuu3CNbnnRjEraFsoN7gEHnB/GKkzZLaI14N/hCflpkTTTuS5NUsmMSj8uNOC88vyfEjf6LHzqDjPfyFPPexHvrKp59eKb3/aE8kaQsh/rAenE0+mZ9YzzbXQywKonFLJPMUoK5WHgGaeg2dNRPIqs6z3Czclz0Z9VS3HjmuG9LU/+kJSltit73ZwRlikPaAu3CWCS7v0Fe2a1q4bnVuBr03lr1dryPga+O76LMe7LTk1RCTswFuPCOrbU+9Xrb9XtrPK/0mbfiUH8gq4/z/s93B8luJwlSVfbxRCeuJNNXb40PSSv1Vo36ILaBPZGW6h36nWyjPphT+hXF0cmv8vd0eZOGrSfePSatlsWPkdeq2o/eGjT6RzzK+w4qCbe0KfsyiCVJeQzsbPj1w8mA3tDduJe2ryJJrZcVvVslu07rrVrroFXHh21tiTHtbdWJPcnkL4zhAznvnfzy3mdUlWPY8EV1nhtzMs34bvXkM+ykFr4vFeRa6/XEPN/jHHP+K3KFlqQa8J3fHHvmnTEP+oFgade4Bv288R4jOfvRq/Ve7g1X3h9txDDfB9CHZJepu+OKXfNnuWFrYV1od8OP+vqebfRVG+RTaNNxGOj4kTNpFfCBdzbaEH6YSlLOa/OTypyLjb731mrgY2BX35b6VE8/lubXf4GbpOQPfGFifz9B3H4Uk+7e0nor4wkxGLPv2JJoqlrv5Jz3M/js1NXRVrLbNT596y+VqeM7KOlCnr7kS++tMdZLaauQ15a5SjI/ThuP/0ngR97f6Ks4Zo4ac4G4e+tlv1prMzfGaz4b9KQxJ54miiPodMbEqIxBOWlJSpsNG4MxQbQe+bBudem8F4bwhQ+sSSrZZSHN0/6IQe7Fjfm7sN6e+Lgrem/Veq/gW4Xg48o8cs77Tm755aEu/7//VvnXh8rSqvhQWx+3evpfj1WfU/3aq64BVT19omHDvPzE/HCOtNbrZz4ez33myrsmJkgqc+/ZeId7ZU633mpZF9bpVkkVX4OZBxvtG+Ugdxfmwijz79gXx3q5VO+9Gv7sm7Cv9i/VKgd9Iafy0C73V/Mq1JvPmFzk35ij0sUj+ZH/8bdPx/iMZ1/6cM7tvjtxX4r0lmtzYd9Y2FOu/A6u6wJ9QL+WR0uqN/JVNf/1rnNMv/oxN8Y5gQ3lEvsQpIu+b1NXfhLat5LjXvPl06dKwpx4qpWxNf4dW81YDQ4r+pc+yPkT88W28cKqK/tHWsr96Yl3xyt7Xie3ItFT1Up/jFPZ3hvxtGrwmgZ+BOfLzmQ3+CM678kk7+sPVoS412mtVyehV75ij3uGJrQj7uk/UJ+qyFlSPJ83Bn0Dg4QncVpNXpKacTA4jViSVgF1dwxit5nsVpNUEkmUbZb3l2kPWzf7hW6wp41k17mXfa8+iPEZbrYI2WbG1hMfZ57Y0DZsd2JemAz6Q2Sec9CnH33tSCxZYtgtYplQ2nqTZ2NHS2ouYvxaT+Crt7OLWVUkr5JAGbNUbtIbNAFn2jjqNF+dberW9HNjg/GFfjp5HLtYkmk3yU44ry3V2DAWNpcqeakbm6abQ90f6DVQ4p5unYXjwrvyA+CCnXLSgXVpojXigWbOE33ZqFJXGLd/20wf59hYT0KRXfi4Kg9xtpKTZxnIKX1QqcKnuWhs5qHeOouY0g+MK+Ps4p9GuCThWqhlwpuVGzcsUKoqVcC43BDksSvhZyvjbmyCacoUNJJ+2KqjlJfsfOtI7SexRF2hvjLMjcHmPPu4S9XGnB+FPqc3ThtjtLBBrSCByFnaSquFOTz7Srs4rBv3xvjYX+NfGHP7Jg2Rd095yqh7Cljf6U+TZHtWuFg/QXM/7QsoYuz4bL3v9LtrksrRVvTKj6Y3j9qSbNnoS0PfD+6d/hmD+ZGnjPD5OVhaGNcbNqQlqQJJyMsCOs1M1N0R8rZeLrWQz0lGfpbHRV+O+YJvtCd1kM/c94cYteO+PwW4JCl/pFZipznPJExPRpMySfkRaLAHBa6AWQw48+paXT3mhfMhlAWGQLCn1YVOp/Y/fnDcnK+jKsFucZhQ5JLQOEBbH64L99N2WapYH0/+fx/YA83pnu9ejn8nL+3Iy8bN0saP5wAYLBxV7DdovVdDVlpxdNo35LRHE7L+a5bmsziSzHaSolLGVRzTJvr6pvn6RFabzgHnxDOTvibYsWyUMJS78QPf6d/O2nCxycEXJUTX7ka/IXCOWshfw8Zoxf2fMoi7QYNkt2t86s3xP2hKYbwGttYLN2vMw4292BxeGd89jl4bOdkYp86aX9bLVPMivVjnhe8in9qe0D70wZ7gnCtK5ZWZpRfC0m+YL4RPpIN0QoSXIxf6c+8wFuf5ellrIYYbe4lzuyqVpJ4P6vrcyJ9za9KNjUpyJ0fbmBv9bb1XOomT9gaOhaRG3ywTbNCXm/bJyRMPklfW1Ck3S0SK+RljfbhUW7lpJhdX5LUhhpc7JCodhLt6ktJ3671a70VnyyNJzfGE1nqHHMkTSaqT00bflKnjSFLaMsbdf2q9XMr9VVrdHQ1Zm8lhl1JbrRMHtnFYtmeZlHN6wVbwOchNgh5578gnIdW7x9NucWzwvR+7HXlJ0IH+fJLX4v7D9mANW54w3qkPXRsb5cmbZdosyhJoOc1rMc927PqsFSUZnwLaurIW5En+CjnsyiD+s/8238Xh8+S17DFM+/gbE3tulBnYHJN2xCXxDZ5zgdyZn3uRgY379t+83lJzvVD+rm1kjOfEe/F+z0ZLStRfe7R8ZSH5mvaV0HsEbd3PA2SSMBVeAKnOPlvaPmH7xh472MOk9daqs6cJOivpNVwD4jV1b0HXzjjsaXtn/Nmrc/FAKCe+ZyswT1D9BzoT4/oHCuhPhmIvxJ9U/4dXY5Y978ln/R8+6OcAHZkTz8TvVM4e3pffEa/TtqVy93r3dXn/Hrj3eV//9/C9+/jr97jdzt/q6m+57x6E9RO7/cyfvME4DggnqP7w6ciLrxVOa79Xfq3511LC75+3GSeq3o+w5rHzvjduyS6TpJI8/3ZWpeoZ9dVx2gzxfMV8Q0hSC8/CvmtMtPtaIPyuD+6p3rO103edjfv/U1OKaNhLrJ0c7jFJzo17W6H+C6fmy1zvWcVbnnLaq9fmZk68r++tV9KYVwPa/mxoW72BT0tx0qyLtJRQxmcRbUk/kcBPq2QvpSdnPTbxp89xyGSWk8ElCdf99JnixJX7aX0mQb5NAdtWVp4XTjnvvatS94e69+OVyBdVjkPn+WLheSRJJWF8l4nTvv087VvaVifJ1L9xD3bluXYwpknKH6Ib91LXiWu5lpNM29q8Mp6PPN9YbwfdeJNdRpo85Rbu6fwopF91hP962Pcqygnr0tTRzkI+kh81KgAAEABJREFU1stq9RmDOUkAJQb3e2mZ42D/r7wz8r3TEx9qfT+Y7LziMPbZP56jBvMiCdTXp7akWG7kwvoLBtWh2wmTE+4HxSMfJ+yjdhF6Pge15CWGk8+sgVO1Xvbnzc+8u/5CHo1xMri0Qy8J/hqU1D7XUx7JXloXxqx983BjvG6MjfRC7EIezbfvDnzmNVbn+w0559x6udSCjO+9tJGg5DkRPtQ8zufijefKQf615ziul8vswxn3ermUdgf5HYzN9H9cksyPNX6wOUhzPtnPs22p7lk+8j7hgk0/PPnB0vmYEJQC4LJe5t5hH1rvlew8r9pxvq3LWuYG8Tr/5evOl/Ia+lPn7I/c3tp8/3chDm0Wh323H1QPn460raLdqvU+dcyzOU9SHml7WZVyftlOQm6v4KmSlOPTeis/dOlnxsTceOL9U81jt7Exj+W9jSNptT4s014dh/lRVp/OD+2u66WS3dYhNgvnpjbNuXIX+n1ZH+oLY/Hly9P815TmIcnUTzLnjnLSNZK88LwPQBByWKcUFZfOxMePH6GNSqDBesLHhfGy1D/TCGrBr3lIsx9TmclgrIP5+OGnD/Xhp4e6XHr1nvq8jnqC/8hH56dPT3X7vFX48Nu2xnfaO1TjT6qRs3E6q6rwp3gvO4CtGlWSHi4fmMN8SLZdRY4f59ow/N6wi51GI8kM8ZExE8Z9joHzy4+aifkYlWTaWOh3stMezQN5n37xk2CPUtuD/t7PzzHGnGuX9VIXdCZW1gX7eILeqLqsKx/kr5P/BP2RuC6Xh3p4+DB9VyFXVa11rvupr6TN8blg1znx+fPnKX95wNe6z58klaRap/8t5dH6ix3HeF3WGYNcRX799efqVuiLiTI3F3zcl9b7siDXsV+V+acYq0zY7zoOdZ2rR3PGbP0LeXwEQVf5hBhBk/mjcHIk2cUHxbcA671Tp9ItBx0Wti0Hg7djI+hN8jP6kUTd3ZgJo5gccJNUkuLygvrxIyRgBzYOtWSvb/wgSHqOyQ1fHHGP55Kld8SufLLrWxcvcnu/zvbkHT8MO21IqiSgVVo/2m2Wby9zA/OHOVWt8yKZyZxkTq71cnEulS+72V2pk094lVbPcNKJQp8FS1HrZbXYQf9K7K3iF4q4UoXOOPtLfbK5SYI5eadckslSfuLe96mPhAtYtENe28pLg129t/nhRru2RWtB5AV1HnRTOT8KVOGf+Bt2e6PfdXfgX/v+ABT1CdjSrp+/YGKoXYP8+uMtmHZIYJMxG/TXON3QT0gr+mi5MB4LG40yj58+TXvWTz8YejmTmnFQ1vSKj1nW8+HNSc0ABpvXrYr+BAwkBAWmx7RjvlqLpHdhHBt9kMk9Gz8CWLZtHujXRs6mTeMBym7cQA1kBj+0+hZhXIR2CjkCKAKYeGRzlLaxhjZy6I//hu2mnHZQauhv1Knu53TaKmx0SZ+5lzHQm7bVFcSZhBBa+TeCRMx1VSWZ4FLzoD3r+DJf9i3rUtWCyfGCmdupMS/maOqpPyn7RfpmPDZbY2ndpo0kUqrSqirV+1Kt94mFtbg+XGY92f1OG9i5cbM72FPqOKZ9+jfIy80SNOwtfPBr+AtQtPV9b9iwIQq70r3R10ZCPOgSHCeLgro2RSrV4IuiVL48zP+NnCBe88de4g5lkpRzXX+2jWdy206XVtqoTPJ5wfVOviN4I2gz2WUTSvoszRueTv/mB11y88hDIlw+XhZzAmB/TFDHuH4HeaCjpc54eqyBjjlfLismB2vmqQof8v34NzH3S7ILPdFDafAZN+a8H7MTeIcfP2bNfusP8fPUf5i3xnLSWmeMDj350jdsJi/2pjwySeq0axnG+dSxX0kq2As3D8vDA6RRFUPdKpQlWLdPn36rcbuWtEHuCtpZhnEatc0/aCKDkoInqvi9uLLXkitiolnGNxwXZDbWsrTWW/XeqYaP+rdqfV+rG3uDvlGC1kBHZj/N90a+5QntJnmJAbG5Zxx+G/0PtDHzVTXbyEMq4xFX4mnQAnEwHsa3sde4p0l3LxrEPqFdkChdu98qRMgjc500YRcC818bN24Kb1+4ucUukx4GJ7a4FsoTyW7Ltjdo+rzv13rhN7heDnlXcuRfzpLq/9NFC95TTV19wRiUM5eU2ob0fH5FNwb6VeJZisrZlg+cT1BZB9eastq+l4G50Z6A9/j5UxnHwpxOsWfZd1I1FzIlqwYNTmxzLQZox9mWyBja58LujRvPwYNbEkRbkfjykL/hr/DBpJpFcZiPQGtAWUthHTZDstVgfm/APanSJE9oUySp3lppq+74dR4M+qm/dfTpF1OhKsEN9o2b2MxJcXRyQbGf2kN/Npj/JY729Mc8LHM2BfaLdKE9oZ8kO1N7e21e5Q/053gzZ4agr9Kc33McTp122KBUjw7P/BTxaywJrmK1Nm1ATwJ7TEzGn7wku91qYUxJIDHXCeIxlu+ZHuRMPMuoe+pRH4J4B3CcLZVNMvuUUJ7yMn4HSQgJHco6D3xYvbdt+4ehrRMohXjIRA1LAe290/44XqdfZZLM+IojCde70zgFNhGaDG2c9ee8Tw4X5OK8puqZvLEn8Y8i9EzMCUj9ucTQbOLDRSQg/Vc4HU8x5yL5ty7O9n+FPv6zD3+rDDD/68SfsTkXEYpvS0jzPG1bTsKby3t697R7cW18D/eyP1q/92VdPcsTVUm+C/fDP4I6jiS1sT7VPUh/3+Ls0nulnlM194mquUsmoQTIJ63CvQl3GVWHXNyvTySV7KjzQA8DuzHrJ/1bpfv09/Atvb8BfRy/60mmtWQvZ4PL4Pf8yr1950NY4zdqTPmvO9XIUWKudn3UjjEmDTawlaQS87rrJy/toItIJTt/oHMieZGTtnmvB6y/xW6jWbzCMG7m3CTi3vu0js9WKX/bpYe25Vukpey7/N0373WqKtClJSmP8RwzswV/2u19qWTnV+GL+02fqc3pUIb7vN3mVh4b/BNj2tsqabIm/C2z7ctpn+20JaP1XsnuR3ut9bLEBC+/nyYv2fna7cj78rkxbuoL6Um419Rn5ot3nysulwfZEyGWMePe5kcsffiyWmaSSkTN8sa9sPaT1I1n3eJI5O8+aE45SxFsa++GnhgEb5w7L+Wz2wT39007MFqlrD/w3uaUVS/Z/RSHfGmOh+it1wPPfP6ruSTleymhnEiMb8z8FfZdyxfke8MbvIT+MP+0JYpDfUF16jmG1k+/l/VSraFHHh55Zt14fr0dUOaC/XVdqvU9bu8XN+ZCw5d8Y9CX9bRoevbbSkPmxGBsQsy25SWph5/WSiviutayNp45eHdA/A8zZ0ojSa7VHbMchZlqbakrY6Ff47nwjuaBdxrWO/UPP/9UP4G+rjVlkE3Cu7atkmC0+Nj0VB95r+q7Ivuj/STP/GSvd+bjik2VlLGtn5ZWfrhxPshzPnX2Iue9H3fmemj4pD/ykhTG65dffi7XiLYW4tOWH5PXy6XUFUVfnW8T5Fpbg44He/rQ3pV3IZf1UvbbtTAx13TDTTAxaiEedQvXnbnZWyvbN9576Lv1Vh5JWAe30n4SPsp9kVyt91JPWf04L2Vow3hWbFovdK7MnyRUd1uNWP2Xr77HVqf13VbrvQb9c96o21uvC30vDj9Kt2mjVdphi33okWf/m/aRachTzPPm/t9atd6wuY9tkslLUu5lyji+5jJJPfDRceEdGFstsbaSXqhcmSMq2k9hjEmTVP7nbtd1pT54//FEWVNPnZvjo7FKNWL74jsf6sbsPmYM2tKPc6YRr32xXNalFuyiWZ8/fZ42/SjoHFAvyZyz2jFH5quwHWCM/uWOJM8x/cu//Es5Rv7vAuy3OnUcptxq6NKXpy+kf1R61U986L3hu5hfW9+qfl5q/f+2Gr/wW3EB/P6vv32pz//zL+X7rO06MJOJeeW3y//oYkPVfjqf7Zvxm4tH8qEGCvM0L/JX+l7BAmfv3flXjfbSW/XWYKWMtfVe8z1XSzVQHOZBVKXsl2jM/ZNWHMZiW98t2ecCc8n9APb0Zd14nR9zbNJmvo1RPemfyI1rIOnTl+N4ZcyD7KdPX6q3Xgn2WY8b9lfGUyg3/RD/w4eHKVNk3Q/W2ndsFtZPh+8c2si/8t+D+9DD8Ztn/zbWxMPDZc4bQiC+rT5/+VS9kxfGZbD32Idd9jZzkJYpr5+BDCHN2JbeJZXrVXkbMzbW2I210Rq5wZ4xX/GLUrXeqi+9msJ/BC2NYE1xVaq+Qr05zoBOctA/6z9a7jov3jZmjdD2IAviR22dcsNBM/MHIdH+0aDYE7RU8poO69WZfJuf3+lrkkryyp4NY7vxEWNjUgpp90hSbj4Lm29nQ1S2sygd4BuT+crCRaQK0+ap5kFDgkiHYpuCsynMhHLC3XhRK6zDejlbqilXVckb3fr6MH/PVGyX+Rb06Zle4c9L690avgbjfY+CRjA1gZJ91EXNfAd2A4FznAmiLB7sFIfyFJNmecL+LUcee8MGjGkFvY2FNAT1ffbD5EwyfTkOG7mbWsj4Q7CwoczNovcpg/j7JzZujNvg5q0qVQIn9vnGD35noVr6Y+Jcl76LIFTFpgB1r84b8ydsnZsY7EoyYV1MfWIsYJ87fOkI1UL//QEwR6JSnFzKgxxqGzxxw2nMUrUzy+OS7PKNuIXzcuYFvnodOsmnVRSZJaHUYBC3p9ssWdaTnuz82fBCe8ZPPUkloVbVW5vleVFmsOkJ7k4rk0H8xL2RU5tJaq6b1Ru4a3U29YJWHjOgQXPXlPQaYzaTlL42Y+fHxdw/0QfHa2O+bK5jNmKEprwXZc1xP+ZF8tqHrbRUFCaOWEPGvtyYY9rVp+wkFoz7IzfGV+bCVg1d+WIy52VoZdaSVn7M3IjrlJGGK/j2p/gQeJs3tY98UPWHT5w/NAjNM0kN+l0O1qgykgYtsVb7oVHQj32q5Am4uy7a8I0juddDoPb2vMJT3py13qto12Qcjq2LRkzsM4N9RhRHU5ayKDtr0n+J68NGY65Llm65MV8sjaUzF1rv1drr3zv5IglqL5B2jxwNbR3VWSSZY3Qj9/446/Neht6YkGdZnMw6SnygfSzHrHX6D1W9U36W0OaJj1m+uRhTgzb1yHkJ2pYba8J8TNK8FK5T0uQVR1omLb1VJ3euY3nWW9vz5MONmPMUm6jNc8431sNseDliHORcrJdLhRsk94uNdWSMu1gsCHFM3/Jbxz/+ZCQ7f9a5NGOk9DTegj2Yo+b5pEnvrcMyG8E2HD5apFq1AGw0YBxzjIh7rjliLY8jP1Zdx9pOcAQhSSWZN2wLcy3RvvvzqFaZcCy177JJdvmzv8WRhGvVwJ904XxpvVey86hMGS/yZ4m8pfEUMY4jbnV94PDm9l5P2Xv40aoelpprwzyQkzaQwNbsJ/aMqRFDQr8OfzwB1GA+C6T3E55x6Nu1lNzFjb3q9KWlWmtFT6e+OZ6/OVAa8smuM6/qQCLDVKoAABAASURBVD/PZFLpDiXrXfrUhT51Icw25WAvKGUm6BC2uJr+wkD5AFSage54eyO9sF/1vpS2ygO7SWgbb/GTshH2NtfjRt/r1aH1om/9FfVsnOOl7bNewS45cZ10yiDcE8OqwOvGw55kPfAExbtn8j3uuyr/IUT7Yn/dT34vAHP1ezJ/DT/5G+Sspb7qCzQmTT2DIJPUcuyfSaC8nMnr9gvnGzXm7Dc4k5ykksz6D13YK0t8V9j5fUJBoY+3kP4fg0EfxH+M97+PV7M7x4a+zfrfx82ftmpM9/g9Q/eyZ/33dP5x+WcP7ss/GS0v7ubfzLV8NnFv96w/M19XXunJcq1anjj1vy7dTkSVvPpzx+/6/3Nmf0+rudf+ntDfkG+G3uKteWMSRT4bv+PeWzzx/FwcidrcRpBw7wPeA2LPp9L3eGa8UzltvcP6+5IMEA+tda573zbuBY1nEo6LXU8ynzG9z0oOxYN/Fq3xXMF+V+Tva9R3j+H93jckxnPOuY/7pszOC+N2LzKwK6qI2ZPYKbjFHPV0fPCgUd86klSb+aGkXsex26xKAlpxLQ9/x8zhxnOR99P6eOI9hrDtvcSF56eF+8NBv9Tx5jYJtx0pj4VnkdZ7JXtbmtB2WDfee/ty2/v8hXsTbWlbe+LGs9yctzwTVKWSFzh+C/enl8taHkmzeIZtbSSZtCQ1yOFscLE+iDtJ+YzSGPMklQTufsoXxuc9uvWds1+TF9lE+6PM2ZX3L51+K6XOjnr2oy1tStfCPdw1/ZdTPjvNjw3E2LDdW3uOzba2rzwbKacd29YfeVdj6buToCOdjs/ivKyXS/khINljPulnmUjfiHcp3/+d9FkSbCrVWud+coV/raKdtKpKoXq8F9qqd2k1D2NsZzyT8nLxmemE1ET/1AI4k1Ra6vHLE/hSK2PuPIRaZ9+SVHHWq0OCUGxMjq2Pv30s/ami/hPrx3mogFKi9U5zvJhkHCDsp0ao2SehrrA+x5+9dmHu+z72xnOaa8j4UakktbBmlJfXqa/MY8fLdaGMdizN/ZX3evIu60XShPrGPBvY04ayC+84lTU/p38/Ln/gY/flYUV8gJdczMZxOeMr+3b0NbFxCFDYtySVhFYx9k/MEe1WhT/2SSSpv/zlL+yzV/raZVbyMheKI8nUNe6VHDhvP/72G8OxgVFJpn3XyXas20EZ5gHqk8+F88Wu+b4wt4U5aa3XKa+OH+BdW9o0P9Lsk+11XevUUydJrcuFufxEHNe6rBfer9zozwLtccpe8GV/zbHlOPJmn2zbJ2WkJ2QIVFGCou7YaleZifUy/TwwXupr9wtzXrPaaOjUPMI15R8q1Xqv3tqMzX/dqmyS+a+GV2w+sm/7n3x2f0Zp+jAXxuk7s8Fvpbb9cPrIWkhSHl++fK714VIjjEm/1eenj/Xx+ltt/9Jq+xWZn6rWD6PWx9T1v/9WX/7vv9Tj//xY7fNWP99araNzS+laHozpBvayONAmlFTCOOPzgThpHZyqYQ2effny5Qsfda/1v/7X/5oMYzRvSUNK0lZWE+rMEf+/ww+Xh7qQR+tf+Db1yDtlbTknzOfH3z4RD+r+tgiqrp0LY6qOawbSPM3NrBwXelGNfJu/y2Ut584TOR7Y+fWXX2r398Qeu8eQCprhGsr9NJakVfJCs19CfefpI3v5jId+SN81C/tfps+zXZhwj9GmtMG9S5K5/h7pd8IYMMaTN4geJGEeMOfXSxm7cvvvzVb2y9+Q0556SUoZ55GxLKzZBMcyD0z6upa5e2DeSO6tWdT5W+9YNg2LJJUQHAHdt6cGFxf+PSC9nN+pDSbBHF1s4+BdyRzJT/Iu/57YeSl3tvd4Bj8g+4TWj/7EKfNeKd/NRp51yySVvPR/kIfNF4cwM+NrFUqaFcoTe3vXtS523a0Ke/WNY5CXtLziDnyemKvuFfeloYw/WJOCTiq1t/f4FwZeXrycYCKSqJrA926/ndz5QlO7btYS2zuxOynVl5dgXZsKfwvywUaM6rkwbtzEFrpJ5kRMUtqbMlWwpG+TJl294tD3KaOdScc2LIZ9TFToj74g2hfbLh6YUOi6Cy/Yt5wUaMhr94Syj2xSV254CWZKJSk3mYQ+134kgZ3ZmHFSa71POW30tLJECI7VI8bZurtoh2ay26JaU4e+dex1biRsJ5nmHLcbsSk9kLGfJx5+/qUuHx5qvVxqWZc653gdRxJMZbbkDWpp2qXm5gBf+8kuA3s/aY6ZszH1W2/4WMsPaYWe4zGIpTzQdUOawZLb4XiPQmzPR4OfRMl9jBt15CQkmfatiyQFoeahjKBx9pfqfrI5W0kOeeSUeUWD1wT5nC+difvG+vZGZcpx8WHBBwJ1BaTnc9D/kFfHxLr/yjzYSPCJVDvqSauVDdd9KpU6j3N+kYpKS7nOTl9BbiIpj3aUjpFwLvo37NzUjav1rtgzjEf/u99O6vVSlaQcC3VEESNMJ2Ox4Cv+QaY4mJ11u10rgdpbdfaQ5cJcWla4VSulNk4Yl7jx4KOA+vKsC+uO/QZfVKqSVh4LtuU/3Z4qgeF4OX8Iu6UTHyftdsg7J31xoo76J5JU+oFGmR3y9ek6Mb5O7LPfjOHG2tl4KHgGNOWF/TlLc6qOeQ/xak+eMQjrjj8dmLlSVvo9pswZk308kBAnY9FAQh2c8yP0wzqpUJ1EUIOvn9Z7qXPva9bpg/ElmTpeE6+FWibYDKqlVWvMD+WBsaovkvAR7jZlXc/SzF9xNNZMiCtBxj6oK6hLVxaxeTb6tDw8lHuDevJa77Xx8OU4KqR983t1HNgfbCep2yduBLHbeptxKJvEopQR6s24IfubUJRJKsmUe74YG7RGf83nxnySl2TKJnspbdo5gksiqWy23qvT99Y73RikkN90uM6psL8OhJROstuk70mQKHKdutFnYxUYmLQGf7AmeloFSUFRSaqxvyQnpVDBg/3gBq8DCJzMB2gzD+RqOwCj5m8dMejPG0d5xZFk+i54ygll6jykU/cvka5Po3i+qBt9uy7E0FOB71/+sFRv2iUG82YcBI/2cSIrTXTyJs48KCF9xkkDy6iGGn64tux1qi8nfvQpjJtBeNZprVdvja1sK8dY/dNC0nYblMYpX7jnb97/wG29V5JqzkHstPRasAmRgMzzVvfHjCFQwKxXSp+iPPBVJ/QhbMPb6IcwZpo1+M2yLTBS1fd45zphTF/ZVMH5K6zfQ5qA1ttuY+qGtXrQYf2pM8krvY3fy2GfXlFp6Kchew9pAva7J7wEHfLyzFf/ufF1JUklmYyBnpiNb1wGPt6ykl1/5vwtk7Y2BdXvn0wPlsgxT2gQD5OwhPrTt/7fYPKQHcw58ZUTcuCcUG7yTn3oM+azDbPZF1zrk+Zff2Jbv2LatA00nBx5s1GpMK/FbP4dL2n4uoN5vcd7riffHIP3+H+ENm2RgzOOt+0/YuuvlZ2+6ZPjM+vE9XvlX+vzh/T/KfSPlQFefv2ZgOa8OufXUf4ZO/UH/L/1mbDe/wDO+LRjPYnF3wxJKuG39MhH8rr9Rx0ZZ+Mew3Wrrnv996DMH4U+tD9xxD1p79R/z/apl+z9TvbypL/V12ey34fIS2JRyV7aSFK9L6VscYT9neKr0/vMez9JavF+nPucVKr87ftKayckjJn7I33eKS/XwT3Mxj2496Ubv8MJtg52kkp2GF+y1w/25KkjGnEsPFsOfHi/rYwvoC2NbXAfN/A14EtLWuXAxr2UHfB+tDEfFu7vFdNuEPZdxJXnh4YP9aWbj5CrTg6WdSnRekOavqJsDMpBKOUsnVuWT7zYt7/asi2siwSPnNKSlH/mMw71Zxp1+5akLrwXaDOuKt9JfOHjhP35/PmL4jXo86wcF/ti7IMYT2hftm1595Am74Rtc2FbvyIhSiDtHklmU3szH4yBBG2ceDz+M8VKJnvuJo/5Yv6sb9R9x6Mv4fPPGbP2RJJKwm0Z87L3WTffPm8k0MmRL98TfWy1MmZzXI48bMTmmDzywcK6fpNUb61ab0duzWn4EHCd9osj0d6ojRhPnUD/wLu/jl6cI73zkWwr59UTYw97xplk6jVk1JUuGnTL2X/tAt/V+tFf1o33JraVERux//Lrr9NWZ+623su+f/78eZYDfcestT6fz1wPC/NWvarQx17q/fzLz/M5+Yp9kWR+rOm91cYaSVIJ8vj4hO1H+uLHpAvPyuq31ibfuDsxnG3HXri+7OfiOxzy3onhyrryA9spWxzaoqiNuSvd+qAPxqtP/3XmRjz6Nb/aFMppW333FGWlX+mPdsyHtA3fyjo3Pn78NHNizAMfym/YPmOdcuxL6l/Zp2xXpc5joKOvL3yMk2a/LbXTWy9FjXOlz46bH4Fab/UZ+cgMImkMyajBODr26jq/18tl5v/DTz+Ri1H2XxvFoT3fw1Gd8Vt+4p1Nb22Op+1TvvVe9t0xMFZ5g7iF9c/sFdMe46pvMWWJh8Dm+x77d2OsBmOiXefyjbwmdAAjjb5+ePhprg3f4yapX379uZTrjHPaLufY+f5Su9rsbZ8zrpd1vZR0ZR0zx0qYpivvQx2jCzn5mXfr9t1h9D1B0ssPlx+O/+Ry4eqB916hMhCauST/6hjz9E/M/otS/3U11fry+bH0caWPgXA9+pYQH21jWy+Xerw+1nJZ6joeq31o9dSfajyMuvzrh/rwr7/U+oE+kLd+S21/eazrx6eqa6uFP9kYZ1C+yiCPzr/N+JhvxaHfzlj53qPTp96XujH3kpR5a8TyxP5UpWSqw7+SF/sqHBdz6ty1bh8ekRfWG3au161uB9TRrjlV/oHfkl/4UFvI2ZZeHEn4aPpU2nbeakcs5hTMOnNHe8kea1V4B0bfCbUxxvpNAhU6Mf32l4/swZfSp3OvOByfBTt+ULVfnz59LGnadV4Yk/lxzJzHN8ZIPqrz7K3RtyvraExI9ON1keMpT57TiAHIm3ODsfLWxbl1ZeylBzvKyU+QB8ZoruyLMq4dY3EuSbMfyjuen9kbHYMkilZv3RBKu1diVq71PnlFRrT7E3O31d2h0F3zb1JNDhckZEZ0Z/WZB836PSB9dW5O4OvTHKC9m15TLWfH6nePgY1hLL8j2UhgY7Ib0/dEv8VPiO13/CSpkJ/34mm9VSI/r9wrmxw07Nsum84oJJO9EYii0d6Qu/JDIqw7iW8s8tsx+VArN0w/+lhPYjE34RuT58qLegnJTifhNp/xtqKPYrOXbn3GSMNY9KM9F9ZJh/X12YKJo1Nwk1SSWtalGgv2bQxJ6qQlKRcLauUiRpGN9lbLskIKzVDuZ0PWmqWwnuhnnZvJIy9qr+Ruxgo9edFV9tS5MS9d8MoJeWcMtoU0MXNCZYAZoDZFI25oysqzdJO4kX9/UHrvdDEVZByXhTnS0EtSSaBWedPqj6GNJNVaSjt1dyQpbXV+JFGsiXo5WmvPjQS7BJOkckfHaDFB5kcj/5WBUJ1DAAAQAElEQVRg9OOYM9cSfFqnnIZSJb84tG2fnANP3MxZthkH5tgYkxDODsRLP8Z/ovAz6V6QtRBJLF7h1HFcRGfeDOb9xrz3oWRZL+WcuDHG8pYL7ctaxpPs9rRBQPNmnDuNZ/vt4EtIdtnEecMPKPamHsxk5835TpVUznl9JQbHwPmp7Dj2JURKaH8zh9hoLfxwrTx4XYh3qfvxTZSuSbcf5zxBjdSNCnPem/hGud3FJT/ZdQdjdpvxLJKLAGub6/6JdXMtf3BmUHCTwMYupWO5sB5XfpCDQBIkOCmtpbcyrx0Z7TXHWTZ0inmah9Y7w5pKgnyvtF5VqdZaXYjbeZIY1u73rBu3djfXx9Nj3UCZ0Krq6C2MrzI0n0/narusleQZJ3Mw/6yrc2Khb/6noPuylLmVrkwSXA2rExv5e2Q+exOr3CQisx02Z5tLkt0vfaNSQpsTxK5uJ0/2/eQxkPTtOsdkyj2PV0dkt9fJYSdWx1EbytV54NOqsWzsZfZF2aCDAVlVqedDXe0Yh/3amAsypVveIzkUKVtnHOdYP9XGmKinTpJK21EJ3dnqtJ/k2ZyyNixv+HSfENKMpXVuZum7tCv8hTwlKfulTHLYOkpbG+PiGMo/of1BrksBymRWqiiTUKQ8nA/6mjlbl+pAuti4oeyN/rZms8z5DV9nLBK1oi/rE73P4l7m5If5NVifCiSZMTRsN8b0ft2e8lNOPnqO52yj595ge0XPsvU+bck/oQ1hHPbNHEUmY8RiL7GR3/pyrTr2IH4wasooJ/BlMcGYJAf3mO8J7XsgqE9/S1dipsk5qilDzdKHE6rvngn2Dk4j77PKnllpe5UYrCTMB+reDO9yrFHa+j75lmIcN+f2kU/Ie//QL+xuE+gqKMhDkudxXsirPjZsy64jjln/zuXGw1PvSyV7f+w3jflB+HaM/1TXnpiNuwtxPbfabuO5TUyzfpaz8be7mMMQ07iP4a158mQ+35LftseZN1OMju1x/DZb2r7XSd709Z75jfpbG6/E8Pm9ONUVr3T+QMNoT/yoHeVurDv3ukTtO4dv46WdIOMcEHeif98qPust/r4e/2n9v2YGXPpv8Z+9p2/7Y/vbfZJ7j29L/jjnfm3+uNZryfuYvlfftV5f/xb+X1v80Vai7x+V/o+Ta0eclm/xHxfVa8/+FonX1B9rJa/HIXnd1or3Qb4oTcLtlnNM6msM7jMG9wknNu4tve+3lPZaem9JP7FTvr56X+i98dfPBVvduIf33cCp5f20tLOt7SSlrjyfTe2L9i68P1Au+bq/6g36o62N+07lXjDmf0a0jmeRJPzCAsorz1H6Ep3nnRv3Bz6TqJvsMtrdsJ3sbXkiiUUlxruUNiSMmdPN6kS4p0tSaSn7cSUHytgujlkP44SevKf5nJ1qPH/YZ581iiNJWXd8RJLq3IuK+s6hrOwk06byCfGAOo5kbyd7HEkOzl6cMdpKMu0YWx3HwjOHsVkuvBvo4bnhmHbJbksbPoMI1VKp3hrXmu8CHxjfJOVxyvo8s+Nak8bztf3prSl2ILw6uk748WD+BVjMHO6nD/t84Znthr72fGfjeBmzz0vmOkEJi/qhePXstDE2nz59ljzpymzcIz7xTKENfWlj5Rl2XfseC/OpHTZV3K1bYyZiTxu2Yq6sgLRM+8kufcpoO8mcY66Jk+5a2uiT7d9++60u66VmDp5u9fjlqT593GN+eOB9K/PKPj/ybF0cye6D6nz/diH/4pH3LH4YEtbtY7LL+lHPD54nFsZdGW0ooey6rjNO6cK2a1mc7YU8PRKP812f6ldpoeYx2IusKC/ss+Om7Lqscx/R98L8b8TmBxdxrl3nkj7MZ5JaL5f5fs/47NcJ86afJKXsrLfM+PXlfqAf+6CuNs9+3FjH5zOqPGWuPH/usTsjqpJWrfXySFIfP34sY9RvklrJn/s0k1uRmv/qkLzIZ7uqQE1ahZioVgKF05xc1r1PrXdZPG5tcx05/hf6a9zGJRRIMvW1be713VhHzm1jWNZeK+NyZQ+soEEXHpnfl/VCYz//8m+/VZI5X0672mNG7wJ3V6b4fL+p7USDNefnhdgGa+cUHYy1/XFMMD7JifK7n0fmq77EYB823qFx4hu0xSM5k/+E7Jcvj9PGHtNgPVWZvzG/0tY87JOyNraMurWttobE5Va/8tH38vNDLZelnj7favttVP7nrep/jvrtkRxnqb78VLfRaqRX+kLY/RxCyjHh3LDvzpdUaumNWKgldXm4kMOnupEHYXcKmQsfbJ3HA4Kwfrlc0EO39VqXSz08fKgLcn5E3XPzWO5rG797+ntk/aaqcMN8eJxwn1gvS515ujJ3r8e+URzmVDgG4saYKDOMjzmtTW0nmXYfn75Muwt7nHMGE1XkcSMGoR+hLXVrwK7UA7Hblr5e1pkn+yltvVwqSTluXoU8Y4E4ZVP8QYb0SJrv6o3TvS9JDeJtlgg45q6FJ+awmDmC3lurdV3Zo5/KQ/kpxzcm5Yz7bCtnbMYhrEvzN0a/Qp/aSegffXBsnVvuv03GiSuJtI5cjWPibuNG/VYMbxkIXaCLZMuMncIqWAdDPQZnshWDdn/Kt53cuw6kb2DK4RW7jJ+5ZzJdZzljKuzgZ9pDNk54UKWOE30j/q3Ow83NeoI/km19HKX1JJWkNibKEPiVPihF8HHfti7txN6OxY+B2AnQuVm5+/OcPyZMCeUoBwh9diyGeZ6QWfNIyywxVTuidDUmVW9kjL4N+ttZGDOJCDmBb26q0Hda4dLc7Uiwid9m2agXx1lSdWGioFIVdO1L0651ROZpXT8LC6thKyHP06dqQTX19tBOkkqATEpflJ7jKKmz8dg/JgZh7DFX4DBms5+h38154jx4yRUS8zSWWeGiv9bZOB0AfPXeZ1xRH75nw7hzUQzyIgJNnn3cGJMN38y8cmxtS09SJarY6sfEjZeeQxowso18iGpVYYzOfxXWW6+GTCrl0RoxorDTalIHG4k3WxvreOMGS57dGMRjrFOTeEnS/JGfL/mrpl2KMtYks61u6uUwfluW5n5gR1Rq6hV68pS5R4gzrkfGoKpVKANt/ennWj/8VP7ljXEbRbrmhucmeNqxPPFiM7OaUJIrG8pYljQrnfF23ECSavgTxZEEsVCruTkPcmNj48emKuV/Pt2cFYd2HTuq/KBdqnqz+ownfsjm+DEOp+xpb9ihVCWZGMSaUG+p87hxM3DFhu1BPgsZy+RFRl4j/gDr2jGmZJdJ7X+KUrmWVlfsJqlB3zbs98ZcoX/qlQe8Mo7eKvAaNwgLP9in7YKXFN1NLQs/gti5MZ8y6Zl71SDeiSuznPFLouVSl1AK5dKfNqcc3LNd6CaZN1s9rWzD5jTmmnEnme0N2606NJrozbGBN27+OG5FFQS0SktNW4OSMVG20zfLgnYjVvnXT1+KVGMw6KVmI6mQC9U6N73Wr+aMcdyAY91Yj/3hoSrFjaO/i0rXPJLUh59+mj/cnXlnv2VYioI/44OoVpKyrR/5rIBSrxGD8UhzTm4GmkwtaeaSRrXWMdmq0so9dTty0/pSkwdfnvlDqKoy6Y0btMfP9N99hz1fH9otD91YFtEcfhvxhLxuyMs6/SepJIR6yCoPBjlLUq232pg3CNVEvRxJauEGJ0mV5yxTDV/FkaSCT0GT8am5X9lPQivhfuac3BjTzdj0DRJ0VaIcGmfci9J5vF2JlTzZB/e+we+7utpSpo6D4aZfRfyjzv23Qq7NKXG13qekeUvwBxqx+3vn/uWYOnekGav+LDFIJEfOiGPSRtXk04dhvuiD9AFf+0U+tRXmZIGX+aDeVoXvoV5VLcTVW8Mea1I78OQbD+xXp7ZFknruY3GoBxr00CzqE/qA5gdpUfjprWE+hMjDBzztKZtMTbUnOnEZv1jpA0plLq7Mv0E/7a96Ax9zLMzJ6RcLyWHPEp/qDvSEdXVEhb6jlwpaRVzXuvEgMeMiv+6NMmbfkOUHGEl0CIBnK1kzLppzj7Pcifs12e0me9lbK22VtuakYTzOUppQlXLKUe+tcd3P1jqqvex7EorxYk+Rhp8TtrV9X5IDmyXd+j2kAXMklOudB0F6PNvk2P7NuswDb9sJMcBL9viSvQ1pnuZW1Ol7Ul8u8sQLxe6yDomNzt6T368TZ4Jv7BvbiSSV7PRn38g81+FpUHnLE7aFbcsTtkUSAqSG3zM/ykB5ddID2Aq9Is/GnIvU7LegWpbCukgy47d+jwZ99uEgqiOO5ms7LSf526Uy4pSwLs72mTPb0JPscVH/anzcS+3yV4jafxeY+3u8dXLPO+vKJNn7YeNvgHvbmjvb/56lfpO/bb+0Kc5+WBdn+yylibdtaf+Vcfb3+yVbBuvIdSr49eWnZUzYFmeOrAs2D5SknovJ+oG5zgKf/Q02P2nP617dbwMVhF/4tk+M37Wh9yTHusHxc5Dv1ZXW9r3d99rSxL3cS/17Lsz59/g/wtPG93DaOGXofYm39K/ae/ffv36VrpAARL+if01reL/HGReS8zzHdja4nO37EnKFe46J2q3V3ZyKNMa59Vbnca9v/aQnqSRn83kOnYQxxqR9q33SzzLZbTXufXyJGeLU31skzv1RG/eEVbtOcSRHnWIUf475DutVHLbDb1jQNYeIPo+B7RPmQN9TPq2696eM08azQdTHn2Xjvm1wzyJsD/wq23sv7ysH70l9ob5B1xZua6L2Y7A/JK0q9XzENi1tab+3XtrURvQNWuf+FL8Gn6Rsi/qBQ7vjyN/Gc/Rt3m+jeDcXvCccxlb42aqeeHdgF2ZsyAV6URZHa20+3xbHEx80xowrc4wcJ/kDZUtEJt22sG15IkklO6QlUWSOoW1ttNafZZLMeiMGBZNWyU5T/qRZPxFkTvliTP3QMXgO6O1F12cmrNQE9npr1VurRu4hVgIHNGI5825ffSbTj3ZDjlrz3rqVudzwURWGLLSLI7XyHqWgkR7sd959PJCfUWnG0ni+HeWHIfU7vjbGRNlCx/8E6T7HasrJS9AZtMEVf9I69/fOHZ9DN8Z9MD7GnYRxfSx5A6MbtltrdR5JKtkhrfc3PHw0+BOVss+tGjZ5BwNvMLeMmx+8Er31+fx0WS/lvzIrdC6XpR74uNJaSv+lEej15mj4WddlUlvvs3TeSre8Pl3L+so6/Yn3LR2Z3lqlhfx9mbbt5+cvX/hY+Vj2t7deSeZH1tZaOQ9uPBfSk+qt1Y1n7NZ7NeT8oPXEOzNljF99g9jIZ6JGMQbbfP8j/R4LMT3xDrYQcx3La73zEQ15/F3Bxr7S8GmM2tzwbSz2yzh6a/Ndox/Pfv755/r555+mv9A/7Vn6kcf41CvyeGNda+s5VsZYWd+x/PThQwljk99mH1Kt01/qSSppxVQhF73OPblY85053ftajbw4drfjXcuUZ9z1ua4PhJBi+5tlij/oLlO3E/uYMKR14R0q/Ll2WZUPeQAAEABJREFU2GuKegtxYH/3v0z/0m1HHnPa+sL6eWRvMm+NHNmXSjEX2hyLK2tgIVbjVL5hM2kV8IReqtXC+DwQ78b8n89osxxwqoyXDpCHUY+f+SjJPJPW0LffnXytvP/z3WpvDdENDNb1Qv+sF+2qELNrYCNXN8YWFyWCHXM/7ay9Wh+FyeqtV9KqtVZ9acjeatuu1Vb6hY1PvKvsy1LXvtXyy1Iffv5QHcWB0c9/Yb5/3nhnfavHLWCr3FL/7adfZ0zuQ/Yz2Kk5XlwqVSDBX1vqp58+lMfnz5/q06fPrIVrmdvf/rJ/SJ/6qLXK/Eco+rVv0hGswbooBneZMXHny/z+9PEjOc3cH6T33qoYlJX8FXEvjOlG++TJv1zWYioeSD3wPvqyXGqOgdaYU+bV8dD/xp5jn0TkV81rq8yyiGvRLwKPfAwOAT88XOrKe2Mx8D+I+2fzaVyFfmvV0Om004KlYGYUYrM0P/5L24JDNyY9abPc8CfdOWrMu3arpa91WdZ6YN6FPvgXe1K9xjRQ84O3cfSGbxNQVZsOLbHph2hth3hOOdvzI/CyYIcxR29dVuYi+aIs/KzkbjeTuf88XBhn6Jisz7z/nb8RCDT8vDqvfDwSmys6GK9bYaKSp0pdgbRBeaeGoUFCi0AC+S0glXxh/TUO6RDKHQY27eggYje4lH+qGj7UD5dnqAe/RuHHAdtR0iZ2enH0da3GBGyNQTBmaH/tObBz4rSVOHluZ/Pdcsw+Xqu1pZLwozlegEaEdEswmDTS6GRZBv1ZwmuNGu2GvHkrSsilDuRqvUNCpgEYN36MzAVEWlWdSS9tYyNth25vrZZ1qSlXP37YryDesTlBzmk6PCWvKuVL58YEPn3VNw7tKCMSWnbmkN0XSpjgo678CLrhykpS9rsoOwvidn2S/IwEPnZcBFc2abHHVaUf61fysxgfOUhShfyzASpQSkhPMvVa79XRMV8TtI2pU0rXpj/4rbfq7QDyCzE22sWhb3GjPxs/QoMbiitrUp3pC5kklYSaYTFnqCepQFmxt2qvt9mGVOZC3nBsWya9X9byX0LKK3QHeVD2HrHBnDMeq28RbaE76Ud+tCcmjcuGT/syP9ZQr8IqG1HRv+KHqbU+x6/xYe1yuVQCv14OfTtOlpN6+pmNvf9HlX5u/PDxA0rensibuNIv14P6g71k0hjbzh6wdPeAcapXwU+YG5TKO7/EKfDl4ydEtrNZZajIJ62qUknKo2O39V4Bjr/+F8Zle2T/5EPq2np11lV+uhS/16rQZjyIqR3zICEO9hWZxuKP6s38QZeW7L6slzkBKf5AT1Ib+e3MgyAgbuSjE0OSMg8beZF2I1fe1CjfiKmxZjfyg5rWKlF+lOt4I/YEa8TFtWr6RPIsqRbzxULeLLkkmXbMZYI95Pc5cYWrGcaAHAbMTWJSwzUVaP7oRxH0INb0QT2BX8DyQM12m+7NW9CXZj8d82LupfWqUq9VJr9qKlBcufl3jlSK+42tOjcNy8ND5WGtzzz0fvn0sQZy/gDnGCt1rZvXJJUECU5KadTKfLvfbdzYjR72+ar4QZJcN/bHhbEyxvryVIM8X7mRuiLneLhvOHaOQVhzaOJj76P1QZ8sRbLTb9gQ0gqa5TBw5vbKzZWd4FeyPPY1eq0bsdiuZBZeVFF21s+xtfEOzPdAJkEfJJTKkackmI2tHbStON9Dn27cpJsHaUJ6Q0ao1dZLdTDrLbUwV5fLWp35ujivL5dy3J4cP2BfU6lGXjfWXVG3zaBWw27vreY8R9B2ioM6JxVbOx5/+0jbk0ww7517Qbfh37KwJTcJ1dR62eNIIhlalTVRHDd+i5bObyoxOyfm3IG+kfvWeyWNVtWUx2VxtNbqRp/8yxzGqg5kilEb6zrYurKezb/0JBV14GnX+ZNE1oS8OZ+IVV1/Y2QocSO+K/PctarfRGrVYN4Uyblh01gKujLub9qaPGWmIXTgS7OprnEO+mh7Aluz9EL9xn61NPuPLrT9il94NEt/5XH4kC8kPecE2blPSBTEEOZHp5+N9fuFm39TatwbsbSOP+VAfKDQNjaMW9sC1n4y9vpJUpbl4VgJeNos6mcp+y2mHjInfWONC3Pq+DkvtDH5De/u96yn2T4uz/aNszNX8H2wSNa24yBgoSaQ0Yd9DvVJQ+YsqT6f0p4b71WI65xn77HlCXn+7ll+D8qYg0Fcb+WMRUi3vIc0Ic3yK5AfeeKeZ1vMdSzjkLNtU0w+9HfngQLfgbonFEuCaWedrW9j6A92ojaVN6d8cZJn/c3cOHl/q9JIXhDm0omifuKkWZ60Hyvrf/Mj9P+PAPE/fA7miPjDiij8kdiUReU/5Wnsfx5hLYR+C4o/cKrxFoW1b6O+c9xbUuy+fdal/71w+rDUh+VbSP8ab6Vs3++9tv9aaO9Ec49lv7X8a+x+3ZP6evS4N4+A856v1lL3eE/mpNUPH6fG+yVdL+/bvOeavyPv2D3pZ6mIv9W2E+1KqUoyUceR5KhxK4Ij5Z8JVN62ITEsX/8+nnJJJh9Tik5fyYuPSby7DO4jTpxkpd+D/IR7KCqJElQ4m/dVlPLC+FCtK/fF/y97/6IeN5KkaYP2uQNBSZndu/Ps/V/hHv+uSkkkI+D7vg6ADFJUVlZWVU/PTCNhcHc7m/kBDkDBnM+PNMRTVKJM6vxPnLaTXefeHrv/PEQ1+BO4D5B+QpJZvbEv3dgX2khSyRn/rifZcUlk2XWTnAGkpYRJeLmE2luAtTbvC6T9yr77mXcAN/aaxtfmHrxht73IyS+01uYz1srz6sZeWVwRl7Zhnr7MccWziLp676InJEFnZt2LMuq4Eu98fntH33m2aq2/kVNG3faHtmzvvANevNmdqo5tedStjWkZmr5feYaxrez3b98Umnt62zfiuocrsQjTBhf9TsLLdp7hesNmq5CX3vqs984zKVC195slKSJvV2TWKvCYYDxts/3Mc/qV92D6efG5vFolrS7rZdLHXDtaVaW0Id98vwdPgZsweVIep39JqukfMJ8ZimMM/HjG9o1GsQZstK/lR4snni9vjIGF56UrY8JSaI4pVHPOPNHJlMji9w0IH56KsWT9htxAh+ududSXPb4rNrHFHLLtu5MLz2QXnt/38oIP17oQ/ymnL76X2Mi/BpPMeIbzu6p85rQfW2sVABSujfkR2HcAl6n/UuZLe/p2ZZzP/kfnIBdJU2zKzUoKP69TdyUVYn/g3Y8fYQR/Yag/4tUvTVBn672QqCRTlfkUfCch70QeF22fNPtmh60GA6O1brj0y/OM5fHxqfzVbZKpWzn1DXQpR0H6t8mvHyddHuv+EnACY958J62SXZeyVdZb6VPSq7WlqsLYuFVRkqZKGvpv5OZWy3JhbD7sQI57WwoNhYKjVCplXp54p6P/lvaXfkh9AcbtWZfnmf6x7Riw1La4J8ZmHYd+Wp36yY114YEPXOunXt/5YKpMqtXCPFwnML54r3blPZDj4LI8MLcu8x8C7L5X3Rib8toW1r6U+Sx9BNqMLvWJ94GP378frTHf4/W0UqewMQe06/y1D4yh4G6M0VFVjqE5JtTz+Fh0BdhRT3ykXB/WYpWvkW22+6dW65e1FuDzl891Yb5cv0H7eqvbV8bLU813WDd8l7ZeFvz7VP6yk0FRSxYYChu8P8KvtV/mh8gH5tm6XujTK7wA/XShL9d1gTd05UbZisoEx+XDw6Uu6zrb4q07/5R5Rr4ZCAGa+4f1UsqkqsJ/nfykOKCHdqNtnzovwc5fnYsXLvgh1ORtcgPBLpzgrk+30v9P9PdleSjn48b3ETjgq1L3DnmRQbKCTcuVGNZlJZbL1PP16/cpc7mspU/feMefpORxvK6LfJ/qQs4+ffpc//bv/4Yac1Tzu8XVtZuxksJX/ONajXlkH2gr5X+tFng6czvw9NbKz6vGeDHelb7gPqg9x/45xuvucP2Z+pAVncSi9vFVdDcjh4b5f2Ku70SujN0CnIeCNGPq+NLISYNlnhp1kApJcLszuBeC+VxpX+ARPoFfK1mKyw4YHS7KlDCDbhN23IaDW3kEY8FoeFlZLQc+kqpCqfwdBN7WF0itujL1epjE19bb2kCHIDbYtBQGPm5srBwsgu0dPyoJsPst7oSBLusD2aBLsC5YP2kDvhPECdIHN0ZvYtLEvYFRhdUKeuvucPNxLux10pLJ4eBo1J143iCr9RLSWokv/Kw0JsWec2/k8qlTBbPEJz989XUpP3YI+ndjgUgiW6GMM3sd/uKGqU8CI83RttMaPNz4Wm+ljpOu/oCbTOTmlJfnxG0M0o1BP2Umkgv6Gj4I2rFUjwAV1Chv4uppxKzqN/IyAcqtxFfcUElGJXmNp/ajt1a9tVJPksmzU2rGUvSPG8zEsUrjJN6V+mGfvKBwSNzA7gTa5sZJh4FamOytdwwUrg0ASXgwSOX1VIf2W9/z6uIh1bFUEFqKeKgxnsVPUA+VEJNAldAZB+DXh0uFjd3MFfGkpTYW7TFvuEPX5s1AP564qT5zw9V/dXjDUp++mHtxSUod1idgYzhOZuP1MnypTnMAnYV3xoV/s0RmGoYW4Om33+bNsbEQ08SVATkTiLQacklYOG8TN8yxOmBOwB91mvM05gZeSF7pC2vJii9pYVjeJu/1GIfq1I592sjXIl+Kjc/ztGkOpCeZ7YXNRW9t6ri/GJ+6BvNGtwRzWCn6fJs3GuvyPTAmCLacCzv/qEJ/cegnxTw///JLLRfX3lTvHRHnwnPJq7/aA1mC9NYZZ1UVytZ7tb63iyNJtbTqbN5agyY4X6rw44YKfKAOA/neMJGaHxAcb8hWpdJbzYM8TvsEeUhNmcF4SOADMFaBz3itV3Z8d1wedYZ1TVCpigC4bMGe4lIx19qh7xNw9fZI7T4lmTHASlkz58qffiahefI4Dzf6+FreZ9aHh7oAcNSCvu3rI5ut79Ufb3UZrfxIpZ/228APwfHzzGZO/YJxunZIK44EbUC5xv72WO15K/+3HE8LvpGXmVvGSvXU7fNa4wHLPEitj7dCEg0/ntrYsaOWh7Uam5q0Pf5B7qV1xnADSAB5IKEi8UO6fiaphoy6loeHSlJFcB1dB/felyYSimfwN3nNXZIppw71WlZYt8hN662C0LMP2dgpIamk1Ua8+gC5klR3/HH/mmsMbfUIdRzDj5JzXRoVNkwEhG+MVezcWMcGtIt/VWDC/q9mvadd6ZckVeQkybSlSnW31qv1XiDr/ZGkGv4urAH6eXO9pP+Uc546X6/YNY6JI0e9tdIv73/nOEnAVVWS0oeGTXmEBFzVpDVkZxzEIw0k557nBl/HT3mSHZekbJcHuZQn2fWJUof0JKU/CTR1S8TXQX2w7tk0PoxVYWMjT0tfSvkkkqmO2uCfPMiKnHmlog0KhvYN8s5vW3BePJH/K/4leUunPX2WkbrxwTDtYrCsn3m1XuehfeG+TVqQCD4AABAASURBVD1J4WSdvP6itxFLeGBoW1V9far1VtVHsa8FTn7iSlIpDvVSrwMSsNn7z3unoM9wVh34YsyK19fimHmi/COnuk5YmHPVd1tTFt+vPNgM11zq1fCl9r6XvmHXcvqhL5Dd323GIG3iXvX11lAB0xS6u8ir/hPu27CdcVl2xwU4T9uWSSrZ/RKX7G1pQ11Uklf60L+Ja8zfrcbBM8CPow554gc466Vvxn8P4oTJ8MHlnmZdkM0cC4euJGJ3kEeglWTGRdJqgvgDBmWSnQ7vz84kkzTu4rJ/hEFsggyW4gTrgvg/BPhifpQRrE84hQ/6jMGY37fFCe/xZ/vU86Y0rhPeEP678Z+cgdB3ws/MOiYm0J+O25/x/QyvbkFZwbpgXXgvx/LKDqImvKf979d2DvwkKhLx8XsKCDM7Z/kT+X8IjV//JPVz7Bxr1Uf1j93E/seEV+zv+KedV8Z/vKY+x+oJatzYX1smmet4speT9y5eef5XhjOeZI8vyQwnaZXs9Yn44KKsaEthYy8iiEvyoXwSyZN28k7EcVHPPRzoHwp5kqBHPwXr9/uIfe8g3wkqyYwL/tpB3B8F9/Ib+0H51WPZWq8TpJ14p7D8g3u7IO9JO9vjGEfyuqd2fybfe0iIjXV8Q1copSexYB/kRCmel4iXNVzkqdfS9oeAWNIhpfR74b0HjanPurKNPeHlcqnL5aH63d4u2W0nmfzyCt/58KGM9V3XNnWLW3lOulzWSjLfq1DMUt7kVV/yqjNJKVscCftB8kV1nso9847w6fj/9dqWkKSSXYey9/grz2fGmrylyzPohGDjxjPPFVCX+Eb/Jjt/kuqtVaMsjmS31VujVfXMM+CGjwIF7Wv5wl3+ZOdV5wn64kv3s62SKz7aPuu4NXN8Yz3yAwRq0Pk83xHZVkcS2V/w2pRfrLadZ+vaJ4/rmrjZOC7aS1JX4u484336hXcMBJCWAl297/HZVmThnUGoPPNM3UO/MCc6cuoWTn3iYENHK8eU7c44C7wMv/k+r1Dkrwy107xUVW+tHEt+1LiSD2Ew9o3D2JSVNfB6Loytc+6slwsqiYVn76I2mBPCldjUL0Sfie+mbvhWfWrhgw3vC8B/9pfD4Irk25fmeMrjl/XicOxRzL554N3Ip0+f5riY/DzP3rBnLuQX9CHJ5ElSyjgnjKG3himi4tQ38epLUubMtWHgl7oHeRAaMtJwgI9Va53Huqwv8+rENeItPvL01qu3xjvy55lf7Zw82vv+/bGuPFOqW9+r6Fvsfmdem1/tCsqc8d/gty3+s7+WtG+RGYyJ7+i7+Y+qp8+jWm+11Sjj2OiXBV+/8OFyvazTJ9+XPNB/whPvc7RxI5cLfTHQeYHWiEFZbSapjT789dd/258V0ZmklLW/HKeNeDsyvqf++tfH6r1Xo69TKX28sobI++u/fakk5M73r4/MpafaiKEqU+aKHX0YxKI/ScPna9lWn7yC+ntvyOy69D/BFv73pVVaIwNjlupUxv5tSXk06NbNhX8xUPrga+AN2LLVcz3Wd2C7bPXwf7tU//dU1lEL8tf/qHr+fz9X/97r+S/X6tdW7dbq08p3Od5N+stl14yBBw1+nC9zYCzaHfioPX/JCkslsSjjba3jXmZO5GkttIs4+6Trr7EO8rNDTfknvhcM9M4Pqej4wvu3jX56Yq3sbZn5Lo6NXDvf/RPt6nZsCknqF95t7/Tv9cSaIzhO1Xtj/ElDRbXWuFet2CXPKdqpXV8rY8ANaCmPhP5hv1I0teP4uDHW1O34GcThr55P3gSdxNxZ+4xVPvtNGcepifr+7Tsfq7+zjjDKNTaKfO1rij4OcJ3xZ+nYfGR+WBeurhfkwHVBm70zvohtkKvCR/HO0cvKx3P0aPeXX77UwhzqwAP36MCoL/5lgCRV8HX8VZ/2O/dw9Z1jPkkZu3Bhblkm9vGtYrxAU/gEF5IdeoX/xnbFCLA913b7WmN7KgerAc0/d0KCNxJJHqpQXBzWT6D59sRhXzoOOiLp6JIzNUjMQM/JPOvyqv+AQVt6uJxAdZ7Kl3R8aK2XkLRJOy+JUmfrtUxCbFvNBR1bp51Xjn+ghskwqH6mAXIl+IndyYMvdnajI6ukFvknR8Ym0Cz49dEX5rfr8/FhZqvthX7IJdV6Kwfisi5V6EsOmj5NtaMWBob0JNUOqD9yMHA3Ni2bA9vytI+svjiJhE0+aPoMqbTlALV+4qx/BOrRxo3F2fqMh1j0uULeiKmAJNVYHJIjvmKhnAv/bebFuEB9eErrrU2+059k12Pbidt6rzpw9e5IDl7wpNR1orgXv0BVqrc2+2kw7h2no+RU7oQq86Q9oTgSaVVJKsgXMvRyWQ7Gy43FozP5E1FoNMfkmhYs6qeg4UL2xA0eRSWr9kFXkkrLzpTMNpe5wJ4LhXzrepk3S2kBkXhFDHviQM35o65kp+31vX+SVu3AyysY45Vc3ICSBqyXS10ePhWJkGWCUZh/F2KSWPIqW8dxXz9QsGQCq/QsE9rkr/VeoVSfNwD5N9acl18eg1BfEmpFf13ZdNxK24I3EHMhUT7Db6w1VTt/HcfGWjar6gHkbe3goZ3LWv1hxcDgBj7mx4iTf1CRn+LNKc6PhBOYb50N05Ub7MpN4ezPewH5z7YyG3lODh8gTB8b/SPgv3nxA5cwyEnos2BjMO+eeQBrFzYi61pz3hm4OvAjzEWqnHpO8TtnyEGy++A14YquARS0mQjemIVxDqUKP3bYdd+wZ9ylHHYS/KeuvFCl1Am0oNs/rffqQJJKdqi7Q9kkpW5tuDZd2YSYt07M/dOl5ofqz5dqPGS13vFtFJoYqsxI+lvZ9XKZduo4FmTVlWRivA7r9P0Tm+Yr/deeb1XnnJVrq/KDlf84o6OPnR2Imod+zsp5GUV6Rl3tIx5ybvpM3b5tvRFPnxtY7dzAD+wIG3V/var+9OXUtpf41y8rY/+p9FWb6hv0RaevlUvoIftsl/jhmhAp5z0hSW34eEIjN4X/E6DJ68fPZz4WJu+EJR4QxolwNGeRpBrxZo5X9incE83fxliqVjMPN9ZKklV0WhlLcaT3Cn4E2WoBzxoqvrV6wdM+z74uFdZbdWzGr92WSg5ZcA1Z+ZMDz9hw7rWOrTuaPELAJbH6UxjoTeChvGcSbzuBRkXbye4LzXkmKW3YSMKAYbywFrj2Kp+Aw8ckrOG3cgzJS1Cc0MDPNhe7i6IcN8JCvlsnroPH9kL7yjwV5NWn9XKpFd4EfdC1S7JrYLd1xij+3JCR/w0Qr7633uferGgLygvy6pMb4jMecUKQmX2IbfvsynxzLjXGMIFxZoK8E/BNXYLtzYEZavQP13lqU7Bxw/cr48xx5VhoyCcIAMlevtC5VxfzR7kPIYy31ncSc3TyHrEmeesnXEmqWur0BdTer+x3el8gZaLmRbsCNuoeJvHPXTb6qjNv7Ns/quGNr4dQkhnbrqtTb5PSOvXeXtoT+ScvSd5IDvapg/XPvcGbdfcN1z+5QV/F3P9JtY6v5G0cv6fqJdeOpd9j/NM0fXkPf1rZfwv+AxmwrzfGtGD9H1D1D4u6dgr/sKL/RAXnKP4jJsM8PnNsnKNYg1/gRw2nbsudOijugP3JgHiH8a5Tg3l72kHgT5woxa+aUP8Tjj9u/+S8d/LPxP63ZBr3cZ+VhWmL9TTR+mz9l738rbj+rONJKskUT/ZyNn5y0Y+NfYz7i4R7M3PhZE1SSc5mBVry2n4hHJUkkz/ZywP9QzHYtzT2RZbviR/h3vPYDheB4qenuob7rRcOZ6Rbqq2M2b2pMPDnheWoqFuwmTSLF7Ct/ysvb90b39jnqmMwv1+Y7irJrilJJawt+DSfveBPUo7d1t/aqN850jpB7AxJeE68ln4kmUjr+uT++ebz0Vx9JqkGtq2dZXP+9F4r+75k98366n5aRsA9/xPPtJbqtuzIJIFaM6Y6DvXJI936jt7zbl27yq/YE+QVLyS7PuvyneWN/CpjO9l5pItTXvp6+iuZcXryymf9hNOT9/gXOvm5so+88P7lwjPGE3vvPfZb9d7Ic3/J5srztDyIlMeF9sJzZIPPtjAYW1eeJ9YLz0pHzMr4XkF6a/QllYES8crn8B/0PJ95lyC+TsvGOCn7JWmzX6/s329PY46HFT/EV6UW7DrOn3iP8MyzOqaqH3al+zHYWIrDMZykkn0sgCoaE857WqX2g2Tq996oujHWtLXHsfJu8XniHOs7z5iiDd3CqUZakvlOo+O3vliax7TMsbleeAez8AzU91jv7TrOtek76Rt9t8fQqqFT3SckWBxVCWXV/CDlh6vnp6daL5fJn7QKALnUY5ns/K131o1NVMX/4EPd3j54ZoNLAM/9zUO96BZ3D0n2PNF34js2VvrLcZ30sq+qUgX4vFAcflCyL0/4+vVrOTSU812mY/ZqHnZhJN6ewe8kipQxymvu5DKv+nBZLpVq+HalD28z7rRevnv5xnvD74C/alzpE+XtL9tCkDTutJRG9Nc8J7Q9KbVTHGyV4K4J7nWFk1bH4TtaoTf6hoSjovyWZZ8Lz0/X6SdqNTehaPgdy1wUAvqDaA3ws20D/Ql5IE+nzYaNJ9a6h4cL1KoktTGHv379ZqPUs03+2n+Ry8fuU7Y4GjlKMEj9O++8vj8+8/ozdUPSX/xefum1fmFsfsGBtk3d16+3ev7rc7XRq22tsgVoZR8Y2+CdBCanL0koW1UKjVVFWxi11cnzOPvmud4fCUIgk8CLBHppkrvnMo/GIYgTrMNqFVCGotRhfUwdSZiflwmPfDA2d853Qe570Iaw68206Zg9ecRv7EWeWKf8Bwgn/r7E6t4kfTgw61fmjnrUfVkv1XlXYjvZ/ZQpSfkO65dfP+Ora9OT6AmP9NPDwwMfnD/Nf9xhXVCHYCy+F3JsX1nj7H8FV2zpqx+qL64fjJ0GWNcPx//gHi+PNmwrN9vfn/a/AjA/JOunlB2S8Bpje+mXHVvVmE+f/UcX6zJjeGLs2dfqdt7P/DkIDoF2lDVHykwYGEuKBDJnAa33CsonrlLNQfwOpo5UQa7zSBA+G3US73BJbXSojg0m0cC5uUBTz51souyLolkZ8Az4N27+Uwd6fOnuTWZAm0x3l2TXkaSCbkFyjAuYdWiWQhKLSl79tS6c+q3PXMCbpAKvoGASi0oozek9TMp+ceDMgYqsmI0BdGPAFjFIOwdT6/oxpr7Bg78LXJQZoYtakYr50cqFlqRW024dxzGRZ4sBV+heL2uxclfZnoSfX9QlvHC01O5PzSMhxlmraXfhJr2sy+TJgZ8FthZorRlL1dDpSfjx0tB58k2q91Vg48blzaj3PtHyWbFUnzlb2ZzVG8Ny3MGgfsDAp0F+BuUGJKm0lDdYwcVjY4zhrA5P0A4aKslsW6cbSrkkcyo0yiSV3irGC8N2Y3niu08QkF5lDRX055g+bNVbK48bcWpHeduWvJgHAAAQAElEQVRq9Ya10XfWx/TJRX2rDVnjlm9Dl7KdPLs4eWMcbOqS8KJ/q2GMLbOcMvRBgh/ADdlq3MQpJ99Ep/wlVzv80idzIq6Q0R9L1FDgO3HqR5Iy7oYftoUrm+WE3H76xNDjloffvbUKxEE89q36Q98m8LF5KBRfWQT9QGRip07oG3jEquDzRX/Wtc7DfCSBlB0lL3DDxuXLL2VsVakrH8e11w991o0zIT/w2xaKmBxzG7lzgzzzVDXzvhGD7R3sXGTNH6B19RVyqENiAFUJFPqASqUTPzkwngn4qE31FseGrP7pM1LM8a3Wy0XjxMGEgCfkSRnBHJ/jVbmG7sJsqlURx4ZfdRwJGnHMseLHv4Q2tMH6k4Qb8ENZn/2iHL4kxIe+Qk7/Ya+NtTfGYwPQjxOu3KwHsq2QuzL+phyumDfGMuxstB/Z3D+iUjqAvo08bPAU/luXT532Q2u9uAOKmpB1qXrJwUShazDeGWPYS/a4pKhDULelOKnO9c44EEK54dtVYOxdm/6OSuRUonCrzXZsgndsqS/4K8651/EJJjleYGGcSrNsyE3AnjIN2d76/LM/CqjP8oQkqANaqvVGyEutD25oet3GrVwfkpSH9IQ6Z2MOTl3UB+uKv+D0g5/rRJKyvZGngWAYI5w1yH1rrdzUYBSep1KHMrCBQpmVA4JPAoPhwOyFMkkqvTHnr/X8/dusb/TxwIZcypmrrp8HTvyEIHsHT19/O9B5LRkrOFTqGYy1xfFAPJVRy8pYabIyVxBx/Psx+sam7sZG3lhJXN3oa8cET8dV9EESCmSLg7qbMm3Ib54E2+ZtY16MA2oSquY4SIqk1U8P6RA3Yk4C65jAhTRupW7XaOnmEdZ5Whdm47jII+9somuW5EA+wXYD31urBogb2BWfZOKS3d+l95oH7SRl+8aaMA5w/ZeuzakDO+ZiYV3Shv4nuy7tyHfyy5fstCTVnSPFceigxji57XkDp6/iHIfqso6zqEmtF8Y+sSTomwQuxsR42Fh37FO7Q/vb2TGwvJzo11f1SrdvN8bBDfygVHZQ39CpjkqDfUzbvbWasZ7KGM8JflD21uZ9fNKROVl+WmoLOftP+0KCLmUbJWMLo7s9xvfUM/0iT323VeiYeC/IqEtASMzHoP57yl17aPOgJcG8wEQ68OZFKOZssJfk4LbrRrXWp8xGXPIlme3kdZxvjCfpiTRyi27nb2I7NX1HNxOh3oA4QYuWJ9j+CSSZ9idZfitHqX8niJ5w0Gb9z16Ip2H3FLcubODHAQ7LVinBeh3H7s92tH4spJ/YJLO6MSbECzNfE/ufcNG+8J9g6r9N7BlI9j63lbzWbZ+QpJKczR/KcwympYS/t/1e4QDxHkD9r38SFFOrhKrM0+IN1H6w5dgrP1xRMif4+3JndM5y98cGVwzZ3il/4Pqxyj8g+DMWYiS4hFXpQ0gl+Znwj/h/un/1Jk/mSvjR8Fu+MM4H9/JZkuOP+P8QbsZD/G4Y3sAfkp5M+juOe8BLiU/iZbjxHuis2/4zkGT2k3ruIdnxf1Rn0iZrY1+jr7PxwUVakg8oH6Hkew/2FzuxIw/6nKSSV9CG8Ebj7A8wZ0n1987BXmlzXzLzv5X1MDZOmQHeqSpOsH4PysubtApgWxB3woZ+X7om+H7ozlGePL9X3nhOkz7ucmH7Q5hxh+SlMncSIaZtzhH7rHeej6vK+sb4F6wnqSRQEMWO+HtIdj2TgcvpSyp146Ojax0ZmBZ7a/MFOWzTtmUSi9lW7ylviXM88z/7iMZzOr4eOVeg8/whj6DcCXv7hvXUII6eNm037Pg+tLeuOLTxgpdPH4f64VsvF3jwi5NKJZmgbvfL2rJ+wtxTIcuQQS8SzPcE++YLuKxrLeyBBah18jd8UYf6isEjXvqVfvUZVP5E2433LPiELt8hyafc3AcjEKCgGYNxSrfEaZ6TtvlBQn7fS4V8WBqrNiyTVJJpw/cO8vpBYn5ASVVrmbm6rJf50aC3Vh5JSt9bb9V6x9ZN9AR13HjGurJGidCOfv31t98q6Lt8eqDsPEo/l/gbzywzbvrMWPTxhuznz5+mb/5/au2/VuE/NDqeKYqWH5+TlEey+/SVD5rfeXfnh42rzxD48lXb0BN4yZeFMq33GXsCvqr07wXSqrdWHsaUqP9WSXBzlPHv74WW2Q78IT7hiv8bg6Ihb1tQhx+bN/yxrV79txzwCtKc2461G3zq9/n61C3emJLdX2Ub9da71Zq5PvLp+x75B/F++/YNf/fEacP3vvbpl8+f6/Onz9VZA3x3VhXG6wos9Z13W19++VzJq63iOMcJ1TkmHi4PDGF4sLOxrj3xIe/x8Xt1fJp9SA6e7AdiLOpffv1Uy7rWlfi+854l2fNpvL11ZsOoC+PNurGas9Yb75pYD+D1o3Fhq7W9b27E25VjHtoneFLGnRbeHT6VfOpIQg62kq68vI/Y14YxmWt5CznfR3XfPSijrd6rqA9jqDDer5UE3b2q9kP/k6l90pIGH+/diJNloQraM/Un3nP7vsLYCbaWZZ1+2e9pxDQaa99WK3jzcHn4wjrYqy+tPvN+urelHv/je/3H/+f/qr/+f/+jvn/7rUauvO9Yy3cTF/rD2Ka+qtrwX1DfIEeFi46EK77ctmuZq0feh4wapZxzTbuD+YjLpGpUghC6PAf6jNUyaWXOzKE0YWMMrOuF2Dfm1kN9+fJp6vUdWWecya+d3hvsqev1GR2ZfaWPj99418u3kCsf5r2PaGfmiPfD/pJ57fu7/Bv9fmW9lK6+E2w/+RGb7xquJY2cauMr7wYd47hPTJiu3X7ROcbxyLitYoygN5Qr/e+4UW+RN8tHPrxWkQ90amdjPDh2nF8Dnu+sO8a539sbObghOurT54d6YD0rxtZ6ufi5va6sEfqmj8bhWFS+OPwwe2XOyNMZe4Lv7i0F83FZV/J7KfnEfWYu6xPinJnw9bevmOz08Y2Y8Rv0jf650e92qfY/8b0F5jnnlBeSlNmp80COlNQLDALfSL6LiYEXSazjSBR9K2HSNy8Hz9ti5016RVlBBviTVJLpvLaclDnoyU6T9T3YWfK3rs5dfiFhfVkrh/wp874t3vj20qT9nh0mOB11AzYSq4ww8P3EWRdO+iB3yVudQegeaL6cwxr62AlVw/9hvVLG0lovj4Y+y0QtVQHvRBZokb8dXxy7vBWAQcu1pnzLHKyV1GASlCICDC99B78LBqi/eTb0nHDaVPaG7tscO1slKX/pIdR5HDaTo3Li35eQEy4V/K4Job4wcV2gTnZ9ePEf5I2JJ0+o3+NJEpi3pzxuZGd5kIzFdtWYeUv2lmRpgvUkqBwTHI/XueBusy2dWiUBWqUBjEtaJcA0fxnnAtjnBnKZN4TG4hGEk1QD78cKFzXjWdellt7qPHY/BvrEjHK+NnKjfCGfpNrBnwRU6uWgfdYX7Mz6HHc1+dR9pQ/Xy6VWFnsXPHFJaK9zYTIGuDnbXi317yDvRj70SWKSsp8ScsbNyMU3gReQt+4OYx7Y3vsltTAnVm56Mx/olFVdloObmPy+8FePMPFHLNYF8Q8PD7WxIbihY+m9emuV4A+8pz55k0z8WV9ZVxZykDRQqfVyKRf1G+McxMu5wvdMbCKS4PdSfmTyI+iKPf806UDmylqivDm1Dmu1lgn66U1JH1trtaxLVWXPHaW53PDf8SZvHUey+zxot95Lnhc6tKHsAVc+fNkvJ33OVTYtDf/btIeS44x+Lb3cMInSp47+G3EK/iJQuHEzVl8S2XBzcHO8Vqfvgt124PU7CXN5MLsm6xxL9nES5G5MO70dyHby91QhD3JesbngIwiaAfbzxo1973/bqcR+qkpSHoOLAILafiYpYzHP9pn9UBzJIcOY2B6fyf/KmHkux96NfrM0TiHR3zFz3Zl3rnHyGCOqMPeqy3F6I8fmiQAlv9A39RrXxFZNKexf6Sf1JqlTZx2H9u3jRzZXG3PFsZddcnK03qvTl129yE/kcVkua3X61GaSWuBZLytuzSzVaKFe1cBfLhfq4ulP/OzoTKLoD5Ds+GQvZUha1dFcL5c5d8I8NK7iMK4kZV8kB2Nh0vsQcZkveUoa0ADI+2ld2FuwKI+vLRVw5kigWgVfyEnD/xOXpNzWBJzrQaJUaZwLJ3q40h6Ip67Mu9Z7FfgpB7+6AtMJVItBPIv7i/0/4ziR9O/kQ4c+Oa4StZwMe6l+a2dp/SNIMn2cNHXPytvLzHGzP155k9f65KY9S/nQo13nSCfuJDvpKJO9LY+xDPPDPJhMXMQLCXzAAHd/qtO83OOsOza0qaxtH6bO+4W4jXE45fAvyWvcMh+QhPW9l3KtwgNWvR7IzQY8lkksjv5dKkf/ikzr6FgnGGOSSiLpBdrRPktlKq0msBd0DyLU+wNaCeClJ696G3ZB7+fBU+oEk8DH/Hi110p5SJzQuPbWqvelzNVpA/R+nvr21u9ezfeVNebGnuqeUby44ZpGf1jf3uyPt9f1X3/vhX+nPvBtnP3zO3wnaXA/NUbLvynXyI1wCluCsriHqYf8ktSJvr98wH5P/qGe/Cgh5iN4Lxz7W8b3hP/s9k9yMd2ANlineQKtj/I1ef778i/JQJJK8i/R/WeVel884c/q+FfImaV7+LtskOM4F+v3Nfw+9bAY7oInHKh/RnFv2/qf16n0H4G/z8J7jX+f9D+HO9GLqmQv608fyv8M/rTS/5KCSV7yleSNj94nhRNpXbCdvOUV9wrSfgY17SWpzv7Fl6I+D788n3H/DlDvjvfa3pHfNJNW7q9a79V6nzRxs8Kl9V7uQeU58e/1n3jYPzwTJJjqEuVNaNMwPztstD4+V56Zl7t99MmV8LzC/TZ5LXeaundw66R+8Ql8IK7s38yf+BPu6eJsa3OHtbq5Z1/XyUWibjl2aOYfvRNLeWPf/8yzqs9qyvksqj3h1L1LVtm+sV+48r4gFRETqNmqJBNO/rNUTn3a8lltJT+B2ODvadUpGyCfeMtW1OiDJHX/7AWqClwCvTQ/qrVWp971eB5UX80j+F0VeE4oDm3c2H8KV2La6JuNNqSXM0mtPEc/8+7CcXy5LLw7ep6gvHAyWxfMj75M++aXj+0L8WpDvKXzwg8R1pNU660WnukvPsfXfqhLf9LCXnwrefVVKmpJQcrnhiv9bN/RKDMyeKe288xMWZ2gHsF3Bb4XWIhrufCMMfaPD5eHSz0+P9XXr3yM5BNI4dcU5PLrr1+41syjPpoTEUnq2Q9B+LAQo36YK33qxLNeLjN/xrv5bECOtS34Pk/Q7ic+cpoPQb3CE77YNu9zvGFrIL8xXgV5TjBPZ723jqM1f8H58In3HxCUM59UCcssVemvfp42HJvSr+i/Ec93PpJK8534ZsIhqkO/Tv/9KFS162utlYc05cx+0iqA/innO0P1VSmTSoIfnXdoD2Uu7JPWe3ns/Nd64hnN943L8giikgAAEABJREFUciGXl0JKcpk3P+Y2dEwEl0GOk5S+6IO5eyaPN9aQ+VF56uB5eL3Ql2OOqYX1CpG6Mm62GvWXv3ydtPVyqQVYHy61wnOh/owvxTHIRxJrlZZKUu0AaQNdKCk7wrj05XJZZ4wgJz9SWGPupl7mv3PQnAp7zIvsk78qhQk+vj6Xcdt3+rSi177rjDf9c710fD6xptm+XB6m3VNnHcf0kziM/7JeqlJMoUHMa+3vyer1oDMf+BD3nQ+X3/1//q5LrQrAcfkfrT79j6XWh091+3at52+3uj7e6pf+pX65fMb259lXj8/f6cvv5Y89zFkRPeIvp/6ocpZgF2zov2NmvVzA7Kd5FPZW1dOxNm3k3PXbeMz5SkzKi995CXCvlHlUxxPx/MZHyCQlv7mTJUn1vjA+nuHNhAs+aOsTcT5cPjHvn8txER4YWjX65cYavLBWET/jbTAWjTHZ5ZMwJOhv5sm///u/l34N8q9Odev3hb6qCidAGfSulwu6r6hSvqZcJo0r8hlVjjdaVeCf6Hfnm7rF1XmkKskExyrVOg//DLbdkYT1jw/2J+Eok5Rjyn984zi64NNBwrgOAPDsOhpz6C/FUjVZ5H2kjx55z21/4HK1tFqXS5nzSs1jKGztyJtV4S9//YtFnXwYLGNr9XsH/kxDbYXLxIE4NCjs5LEUbrz4cQLBiNNbBeeEMiBBwj2oGHVjOroTklTrDRFtbTi41e8djUGQtkeetNo7DBl1I3jqHrQHduRprVfkxd8B3vogy2fdtoA49nGQSpLSLyHZfTt5imPXufux+0A3oFudkD8+VT1hq94a/TGq0F2hzou2EJc3vCudXh7wzBsIeqWlUiRayg7wn/Ys0cYk2sobhTCZ4LF00swSXdMeOWm9z3i1IahDnt8F8iZdfkbjlH8pIST4SDnp2DIW65tyQG+tmj4J8BmPdKsTxMNnvZ26WKAmD/pCDk68PBu0Thy9tUroJ9rmQVqllTBl6zjQgdOz0XqH3KacetTtTXw77E+m42JuzGmSQgAVY+a5OMBwLdCZOHnf2KyqNLl2CL5ujEWUlMekHTfIhBjYTIrrvZU3cXmqwBPYqVv9wrKu1biBFYtAg//UOd7FoD5xqK9l8iMhD/lK9GuUPOrorUHc2xc+2qh/g68SFvbbnHONun03igNx1wFTe8V3MLCCpJLkpU7ztQ6zsQjiheSOl7q0Kzcaae3wyfrPoK3Lq/6DKdl1Kj99PvAWxpSY1xmFqBfQto1n5yI81s2fi/l6uZQf3Dt5PPmkt854Ong7m1ptuuGcPJjAk+kfoc9uurFhVC5JyWuuE3JP23VglxuVICkUJVAcCX6z2aRaRX3B3qCP3IB6syiPUSWuUrWwEev9dU3fGH/9slYjlkGfjfkgs5U50a44N+UMq6oWtU3arNxd5oant4lRzvayXjQ5cV6C/MC3ws8i+CRTl7YE9Q/G4sZ6Lb/QP3+phbE968Rmqaw2Eu2l8lJmkr0kqdAPs47dqTPgDlBeWodnZWwnsbkDvrXKtHtbKLmt3MwL1M2+Ip+nD6AqCc1RA1prSNK2T4Xnx8dJS1KtdaBV+A8kp4roG+zdGF83+jFJreRt0BcBnyrW8htMVDj1W5ixIX7pSyECz1bBtjTY4IeIvD5hiHNUo+9jDpM5dycfF2U27FGdfJ8uD+i71cCf1lpNvyirUknqPJQTkky8dYFG2Y+WSSb7OX+0c2PDKF+y+yGvbSEJYqnWWzmGCGSeRSyC86nO48AhwJlSj6RwSfa29ioN2gbWM9WWvkPDRqU2Nnw1D3JmeeSiGItJkB3VG7yMIzeLUz+s+iv4Z8JhqIJe+LQxDlBLFSbkxcsnWD9psw2/dpxfwS+hkGnY82G/HXXvOfIngRy9fClng0tvjSvpUuesVQVcsvOXhzSBehwLlOqlKG2htOZcFHGAvoi3mYRqrL6UR2NvM79P+SQTl6T8xbXxTN67S5KCaQf88r5b+FwcoUxSyp0+gp731ilj4yNQTjz6NuYtHVFYEVPWp3/waOfU21ub892+C9wpcuk6JOADKES3SlIeG7rtE8F2BX7BhjKCdUAb0yb12sVLeWHKIyePebaUbUKDmTEoX6lPSKoBdR6ONXw/myXt8K0o3/DKhI5ps6H7dyDQkpQ+CQn89XqIE/Q3adVar4R5hs0kFeqTGz0b9xicrhOSTNILz2xVJTu+ONRLkmoCOk7ZWZKTiYcvCXLk/qhTvJ4/k1P+5Jry6thBu4McDeKYLPL+TM9k+PlFHcLsv4Mt2e0kOTAfF8lOH9r/mOUNNgmp2WWSvQRRE9QhnHFYF+o43uPPtmT4jEGYOact+gXgTbI3qc/Ke56J/F/2UiEu4X/dCP6c58YsOAYF64J14SOt8/7obQ/4iP5fAqdvwh905ow1Oca5ssLP5KUJH9F52VUn3NGTsI7tcIf+x6r6IPxJLc7534M/qbZKn4Q/raBmroojCdc/d76PLcnUm+zln9P6X0fqjC/Z40n28sT/nqdJJjnJS05OufflZORyj0/2ezLol/Oebv2FcFc55aQL3jsX9qmDfaXtk36Wd6KvVceW8Ip5qQ3u7Rv7EeGs3879/sHlu02fu+URddpq5EIY+NKK5wJ0qSPEKiy8d6giX1WVpM5DmarX9mBvcUJ9cFyPd4A+AyW7XJIKdpSzrFTFNvfaJJXoD8+gh+4k5SG/pZCkfCZ1LyqIszxxr+WVreO+15V+6kgy7Sgnzr7Rx95aXXhGTwLpNfFJJn+DLqzkJ0m1JjTKxpZi97k4knAtbO86tJGkeu+T98I7ihU7G3m/sq+/96043NeKo8q2J9N2aIgXqPLe6go8W63W27Ql7co+2lKb48jpRi6TlP4ObDbrgOvXBs+AXhwLz20U87zRd+vaqe8xUJl+6Lv8inz+7J8SvdAXe56vPGdfiUf6tNF2v5TVF8vemkU98+FcPvPw8HCZ/ktQTv9vjOXTnzTHxCYZWzfy2CaISKARg/VOHjbmRJL5XsDnfcFnIWHAl2TGkWTqupIvb2NP+OOvEhv++THHj4QNu5dlrQf6qzf9HvX4+Dzlr3zYeeJdh++mzO/GXOoLfsEnri9LPfA+xnxpW5w+nrx+a1BeEG8u/ODsRy5tf/nyuTBUQd+nT59Kv/zokuA3MW5A0ioAI6/kK46N/lWX7eB/peqRd47Pj1d4Mn+dqm39cW1oycy9/n/+/Lm0pTyqyvUqSRnDl19+EaW6WbbWKwlj8FrGkITn2dsEfx2ojgTjk/v+Mqq3Vg24rJcy170thdswOV62qfNmv5DTsROgVemPFXHmdLcDvi/I3EqdDb8Ex6ExDgbqZ/L3+ctDWe/w3hjb/hLymQ/Cu4cD2jZhob8HtntaXaj7FyKf+WDlftB3P8YqLMtCrh4YD4+M5WfG0la9EdcRs7bMqeWCHhaISlU16EF3g1e8fW1fDmKtSiX2h7UqPzA6Rz9/eqiismDTcqPvn3jX04i1914X5o94c6lNf01J2HV/6McT4+CJMfvy/189GKQt+DjItfJ4MWPp+GmeT11fv36t3huxXumLXuul17fnb3X7pdXlf1yKqc/4qrr9X7fKI335WLUBz49btbFU+E+TzvlT5zgrEBI4gOkDpePU8dyoP/Cx1XxYT0JfjdqYz8Iz3xo6/Tqm/zc0VSU7z42+vNHf59xZyGEnZxv51o/H472m8+2X+f+r7eXcTlKt9WlH+Y5M0qBdK5FGX9OHyl9YH75/39+P6sfnzw9TzroQ5NSVvMq5NhRHEuLYqvdd9+XiO20Ix2mfmgd96q1XkklJkCPeJNVZdwZ5PMG1tbWUNk6QtqxLrcCuoeYRfEOUehjPnyoJ4/mptPvlyzHnwcEwz33sPc1f3bfW6kanLzP3g/FwqQ1lnVyNGpPfNaVN+aCX3NWr9Rv3C5kkz3/YQuOZcR14HKf6POgnS0jlXwFwzRj2O/cH4xTfTJCVjyCtV2dw367Ps1Pe8yTB1VEGs8C3zJugzu8wSPJgwk2g/oM8SRCX4HZa5QBxfwQGCUsCq/aqEvwBV++ORB4mFL6YuI1SlmTHJ3spXrowSJQ8O/zOdRedDMnH9ifxh4uCwOFvHAhMtjJPrZd5X5gcy2Utbzb61Fovgqx25K2Ow4FzYzB18p+kHDRC763ECSDr7YFtEDcG0vxVGmVngiu3UyByqptiDs6zbhvEUTBczxiwXbVLJ8HkXi8OY1jWhdp+qku4MRhv+G5d2Kn0lTqPPtCnE7/gY++9JIu7skh5w3IszDabEXG2HRWW4l2IBOuCeOGs34hfmG3s6uuCndYy853WymNjUiXEdToAUpyLw87f9gwc9N7oA/TANs+g72a8+O0kzGWtdV0n7SUoWklKXqqVUAesV4WzVet9grlo2DjJLgbzY11x6AOEM85dFHlI9+f9WG+MoY0cThyywV/r6lR3gTtlT70zN9iyfSWPjjfLlf7efcMmdPmSoCJThfwnTMS7i/0Hcw1y7hrU+1L6Yb6F5FWPY0ddDf9bZ3yQ4/khBZ3KS6NalkKyyyavZbLX5bsH+ecv0OinJGXOtT+BOatPKK5iNfSG6hj15i9oG8LL2Ri/zmt5UVVuQO7zlOw+KLeQP0tSh/zMRmmTxjz1K9n5RdiuORbCzeVa2rl8+YJXUotU7vh9HgxYX2Uh1h5DzWOuBYcuEcZ8o2+LuVGMCT+wd/JRhQ4cvHHzGczl8gCVzAt+uMG7onr3X/koA18OoODc184bm6x+WTHRwBX9/VT1zE5oRjFKtdtcv1/XnapU0ioArrzYckxsc549w5Ia+geDeTIWx2Ydh21jNL+uVaKto6x8yPGX2wl2IGhH3taXSsAdMHnRDwvVMceJNhbylGAfWpISpw9CHYc4QV7tb+R6jhVk/YczB9ssUFGNcb5xX6bT8IG80CeDe0ezZL7o+wlT6LhsbPhubN5xkBMfGWPqkpzEAv9Cv11rgUaWJ18S7AiTBfptwnA87Kgfrjl8OQk5K5QJrVEvukHNU32DPM0GPDfWIn9dblu8kOy5FCeIQxHnxib6Wo5d16qQowQ7MA3mafpSG/o2cgBqP/HRyhnndhePejfGT+u9CL48UtHpGbv9hdGy9APyYM25od/51ZjnN+eEsSAin/ITiHuDN90xK3Fip96pAznHgGvJDfv9zv7B+WGRpNLaC21jHJwxWL4Q7iqDcebaJl1wzujrWd6xvqkmmf6eyOCjuTrblgk8VBJKgXpZkhNtCcropzYF793eR60n4WXEjSq9g4ziQhLUADbuQH0w1yDuzT7Gpxvxtd4n/x3rD9Uk4DJ/JRxqym2MGXX6UuXKXPOeRtdVg3dC69Vbq864QoR8bLMwd8JsMCcrO4+b/Rs61T1pxyXBony20WcxQZzj0XIijottdM7WUW7GyZirUhdekq+EelE/eEjM7iP5KA91WwrW38Fg7E1/8VmWoCdRp60ddlyrht/JW5ocjaaW3xEAABAASURBVBwVvlgXbvSLvprX5C3/IC7tKZMEsT2fygnD9fv0UcQ7SG/vML/fVN8J95zqcf4m+NeAe+J/cr3pwz9i832+jvagTxzXN9YhwfvyP2KGSVETVIIN9Vv93wGMxRwJ1v93iOlfFUNQ/B5A/Zc9WR1dIX8Xqnb3EyPb63/+qo738Oe1/Z8g+V9zzt2PnH9NLySOk1fd5uEeXin/2po2tWB5gu2/BUkqyQubsjYG9/kxblTPHLItAZe88ibt5f6fhBegzzyPrJXkgD9+r9/tbdyegs39TDL12EoyaYl7jlEenb2EzxHBD9uCeq7shdyXV6XuD2m2r883ng2u098rzwLiNu617h039lODe6M494KC9b8FA/lT7twPJPiKrrN96khSSc7mLJO84NQlcl0v1dkH3vDJ0nZjDyftHpLcN1/rpImzFp6xruwhJLiPv6LP/Jx2xGnjbH/79l1W8s2e8U538monyQ/+KpRkfkRQ/0bs6jS3J8229fdgXD5TrHN/XFN3kvLQd9/XJHtbnPsin4meeE7WlvlJy4uctpPIWuE/K0ksJiT0DX1W0Ow3fRT0T7RlHceFD52OM5vJWx3iBNFXxt2V3Ca77iSVUJ8MXootnD2y143rfK807U3SmDJy+O5RunHZrkp53HiO6PSp40FYeP8gnHwJfIDxmId54+QybUAqaOYbVNn0Y4Q5LFpJGHNLGW/yOn+T8I77Oj+CrNiTX/AZWDuplEeDz76S58L4tU/l08b5sUbWv/zlr7Kzfgzm4q0ul0v5ccT+tG7OrfvBeDJyEa/ele8YV3IAqpLUw+VhfgTWhjzJ7kvwf8gE6Ncz761OHn1J4APMiyDOPMJeaWH8Qy8OlQAbz6zyJQcekmc72mOuj23mSD/034/T2tTvRLmU/w0GGWe11ue7ZXMkmDvH0BPvF9rdXE9S5/FEHOoXrD/B+/zkWl2VpJzLnz9/qvOwbV3/N9/LYfhFG/XLutK3z7MPzMHML2P5Gb3ruvDh7KEuD5eqUiqVsO5XMXz2Z/4nPjL6y8cn/Fov8kFDr237z1hhn2cSiTtQbZ37hnaY90+UT+h4wNaCXeN7YO498YFa/eZnxVd9EZZlLXHyiU9SCfMN2xiY9rStzhV96rRPnrGx8j4gcsB7Qc+6XOY4evh0Ia6ttiKfvFD85X/8UuP/sdYjYd2+f6/+l+91/Xatx+/PvIdgfRy9akPTVjVc7xgjp70EX2jrw8bYsBSsJ8hgf+N5ee/vp/kPDZ7IgTlbiRPyy6mccZoPka0pz6C0USk/Xi/EYT6eiM86oZVyT+g84Zw3iiWp1jrQyOO1isiVoTJP159lWUqbK/mT95n19pH+eMIG4pMvSSVBj7rIR6U8tG2Z7G11PeHLbmf3PQncQJqsQIDj3Fnqxr1L2WfeS5iDy2UlV8/A05z3cifkGucVoagkFQiDvFNUstNLJPW9lFKsyfQ3/ZTDhySV7PyDnFR2Pj+Gmwtbre3+bhoTAYy7erILRZ04Zcs/pX2hX/cYLswp59XDnP8reHmdo0/kVp6B70mqDZ2rKpUUh4R72JiswdAOfXb6wJkXORzYuDFtvCDb5IVGePAxatF3nspbHxi+B3HCPc66uHsY6D3b6hJsn/iB3jBwE6xTty395NvrKXnOuqV84hJogLjZRpd1++gNMBHp1drjT/W2zAXOyZZqc4FOFRN4h1dZE1Uck1pFPHZI8XWBLqiNgTio2y4RY/Dxg4mTXsvDp+p9QZbTtApU788Bf4WBgxl1qEKow9/JKw9tb5w4UJ0bfZJKUr0hW9hEaL4Ao/0yAM9cVKFuTKBabpSmXRozfvQU8rv+nbeJgz4HNbZtn1CVKmIOUMRkGfwf8J2ldbqzLAv/n1kgtIGk0hNQAmqrTvyaU1Yo9AgNZINT3AuAO31PUvonFPXeWxVx1CiOVHGdJzRlktTKzcP4XfBl2/2Dy4YFtgc6zIswZnsnbgTkB7RmECw8sNcLnRj1IZNYdZbiLpeHOo/94QIFqjR3ZX1USypJnTYLffoZYkpSA6gQXw5NAQePcSnjODwopWypv1JBpgG2CWX++Qz5RkFjbCqfUKddjJ31M75Gjh3cKHz7+rUs5T3hxk1Ku+o9X7omqbQdCAg3Ri0rd0lUJeAp5TdntgZ5HqxBllduAsawobdw1Juy8Z/2FBVe2uizLu6EZM/JbI8iojbnsxtSdZqHgT1fZt94yLOubfG7PwOZog9eP15s8AsDv56/fZsfIxt2Tl9ThQx28dnYQstYBu1UlXVzt6FHfx1DsECpSjJzVB7kIjzYWU2QxN4msDlTrrV9DQ99ZFu+EwZrkHnXTiE61yeIN9Z16w2ZapnrkrwDvYnt59rQn97grrqxgU5QMOmtGjYT2pwyJFT0M2z2KJttCA39flQ2r9pRX+u9SrXMmQJ21gH3qEG7WqhXJXtZHOMYzzdyVaA7Fx/oZhtakvIhpDiMK0kN/LB/EwSABBy86loGMbJAQamN2Io+QSV5MO6t1CGgrpJd7mwrf4J0IcmUOfFJplySolILG93We5X2q2qjNC9UQRl7MX6ustZgQdN3y9TYcfi60Wf2g32/I/d8NdZ82IiDFxX0mbSNfpcvwf7ASifhxDj9owQDWyaYN/ENHiFH/sUJ8k7AZ3UKtgd6WttjqojZQfxe26/mTRl1DfpkYtG1t3WO2G2jr/QXkN++HeAWxpBjgrTURv8nqd6XSu0xJa0CjNtgTpOxUUWCq5AzX9oB85pnbG3qMU54taGP8gXGWYqHj2b5jxcsd5lWnc2t+RaSVBLJmGuzfLkoDy340R8utTyweaPsrZeyOFStkNUWce44pGlb1y/LGQu4s50pI0JAFbLS9Bvpea5sxK2c66R1/Z9zHH71DvuC+rgD824ulPM+6DhV9kq+zrrtaYv4kuAAfoBMqFPen5MPhDoHOpJUEjA1y5MeNrQN/GxTQpShPCaOSkLfMleTXZ6EV3VyaRtorVXNmDa4rR7zGLsiklgg1hknNaFVZrvskzTWuef94YbYzNEEdA7A8TfIlThjmbZcr+BVj7TWezV0ed8wXwk2kTEGQVwhM8vCR2TPOs3XUz2A66b/oHNDpuA1R5X2wreBm42kklTJh70SJuHdBdlWmePOq7HU+8PuFA58kkrIvTrf4bWTSG8H914EO9bO0v63bQ6mitDC9431ShytshRe63s/2n4D+nEPd8Qk5T1GqI5PQssLx401dHAPK3H3OqyLE6z/BIZ4AwBaoZfSHE78i5UPKvDJI8h/D0kqeYX30slOE3/m533dttDg1S/Btv0zSy/6fgLt5NDbUjMftEHv58l3lmBfxtqJ+1kJ7++e7+V+l/lfQ0wyFSeZuZ+N/yKX0B+/B7ubodjBKf8KDDQono41wbpg/R7ECSfOunC235TMVcfeBPrvDe1dWx3/CEwbhIFJ1gSWtDd19jzv7L34gsDLGP0dB5LQ58yQWVp/Cz8VDRSBYp74VewjU/yHronjsvuD3yxf9os8bwCe3z2n3t/hCDSB4p96nnY/Ku8NnfR7nHV9Eqz/BPa+VQH5ob/OtuVPRBgD9Pkdb5JK8sKeZG+rlv54k2vasz/u5Kfg3SU55APSmzzFDyd6XvS+I+r7CZLO+lmKO6H3ZfcVhHSKGZ/l3wvK38Mpf4+zfuItbQtn3fIE8cLZ/rhkH0CeSSdk6/YNA52WeW6UjXy2gsZ9dqYT/qKdtKoiybR9n+THUukntIM22GsJxaGuwSQSJAuzDm3sTpC/3T6oCjZSagLwY3Pvx3qx4ct2ZT9IW91CcUx++Jr7BFzbCufAn+fANiO1fEaSR0gjtomvsi4UxwbOF+baqrvxArqEHQdjheeYrdwTDWJwf2dpW+rca+PzTZ/NBTziExy0ApgzIkTvmLoKtzf2xgOZoL+Qt20pn/yCvg1ogjRxgvUreyN9uPHsiIl5opbweVfT9j1zT6vedij82shn4Jzghbrn4jMplXb6jM1pBxltW5f9hs8dnRMHv6e5sNzDmB7gQ1VHZ+t9knw+OUH+yCwr+mVw/90bvPaDNGDnSUnb9AecHwqU38jzdDWYQsfGvrTujuDjE++h0mAAP5AXNkp1WPonU79/f+QZ4jZzJL2hVLC+x5xKUq338telie2qFAc+2I9FufPiC/05gAbD+UxHdX4EuJH7leemTX+B1nj3Qul7pY7er7/9Nm04do3Rcbah27ogfxK6cUx48r0lyqWhpia9M3rgacC6rHw4+jZtO3dX+mOgb2PcwEVeQ9x9Plc98L7jOx/A/AiiPnMU/Gu9T/mNCSG+zT4iTvJYx6EtaSeE7PghJcn0aVmXOeald/Q98QHkxpiVp2FDfnHSTxBvvoS0zI9UF3x0vva25018w4ax975WVasrep0zN9cOfPRjVsQ/Xev58Zn3RbwPZPkJ42xBZmlrDfh6Iw/4vbSlFnBrv/B+ZyDZwDYCDnw14+DVTn3/ysfCdHh7XYhP4tJb9SbvIKcpx4a6tTV417FgQ1xPq3VZakWuwcaJjZq6B/1jX5gP8Zf1gv5LKafMoB+WZWXIjbrwLnoUJBLQyevG+Jp5BW+svp/urVdrrb59/1bPzIdnci9fw2Im1PzQ9sw7ffHC16+/lR9QO7IdvevlUuvlUsu6Yk17G+Fu+LVOvt23nSbDHLcg9a3oH7jrOx+RB35u5No/0zson8A9Mubsr8Bs+ch87KEf8VVd+r4xtwdxJxE1Y0fVrHvpvTHOv/I+/LF++fyFMUA/I3NlrWqt1YBZHY7hG3qqV33+8lCf/u8P1beq5f/1WPX//Es9//ZU38lP450P3cXHRz+aP8z14cac9kO1H6arUo7LgS5mIv5s5b0KQ/R7lf4LF/rJMf6wXmohj/6S+8vnz/WZ90otVd95By2o6/TTOYi75Tx8Igd+FL0xXz99+lxJqrMfMZbisJ+WZWEcrNVan/SB8I1xcGUeNIzckNX3T5/2fzCACiRr8i+sB0/E+9U/Fc+4G8SThLl2AeQPsd328cGHYe36y/NTp4r007ITn75pN2n0wbX0yT419n3s0sn4N+vYU2bQ3qg/Mv4wXeJaWjF8Zs6cMwN6MLIZE0yO4Z5egzHkGL/Rz+bRsetfTZwy9FdBd1zdWAuuyrZU8gqoLMwXYb8BfTZn0k/fHNMNtxCvhu1Uq05faFtfP9E/5rNQqF/fWB/8Jbul+n5jbR8YcgwOeMzbyriwzneoS/ni+8oHXJMrsu4O5HAc6xWwO4S60PAoL9gC+wrNRNZ+5K6+Y/7+a6KlXe69jzu2Ktl53tNzZz9JJUKjbOWRxGJC2mt9IriICYmbcLYpi8FRTPZlWefkQyGLPB8FmAT6MOXgmyWLftWsVR1l672KjmzAibNU7Y2B05lgww9MgAu/NIGxVTswqGs/kjBwWVFO3Wm19wETCd8drFcG4kZ9boao34BduubH3Nd2kEVfoRL+mjrrzaGe3hru9+qe2WUBAAAQAElEQVTGAdWYr8SufpovZ8M34QVB5UYA+pcEWw0LuYOifkJwwjolMucgtwQz8+5Em6AuJLU1aVW0iiOzDDXlBCds611MFXJJKFJF8vtLf9Q8jAvirBurMW5MfOvr5VIuKgmycHhNUi48C3pmjFvK/6YeePYSDHw0X07xs4/OfoHuhBZuz7faGBNO+FeBMhSa6uJmQ34S6wH39nThUveVRXevX+dCKZd2LU9Idnntlp4zlnKA49D6ulyIcWXtuM5f1c1hUvgD6JS/iNuIw0XsxphwpH7+5UslgTxmmWDHBQZo3OAd61OOm49lEfOubsybXnpjrCgDVoPAxk2mI+uCZr47fmKg4IKp6Ju1emuVZIKxCo7fIQc6bCe7X9YLfumSq1IJ8oU8Ar5k34jHvj+hwQ912lnxRfzN8UE9gQJ05rJ+Kr9QT5UaSRhK8cGFejD2BP3XhnzWe2ul3vVyKXVc2Xx3xm7rvQKtEs6Uh3LamHgRAiaqmrUyh3ulXmRCfBvjwhtycSRcOJOjcl/HV5wGUxVu4m1dqrOpSA5eSvs82dvmpjhu9NOMccoX44aNEjmyz8yV3IlXmO9OdRmP/SLczD12C9bBuCkqA51CyEUjt+bIzUvvrRIYq8rN04X8qY/m2xMef2UqmD/7KkmdfSHz1F+hHy5zjb+fh9JOnrOe7HbFC0lYWraadOraaPoL3Ptk3+qDMm+APpyyIC3NmUBznknwriYUh/oXxl8nVzfvH+BCP1NMHxp9Zj5oiHqBUJt5bNTQ2XqbfQUa1kGddYOxYn7DZj9JJZH8A2i7Oz7wIegTfmACMejHG+PDeBb5AdBvTvU09Ih0HN3nTNwEcpTsvhwFvrEugr8y1rwHVqWSVlVhTdlKXcbih9vl4VMNxlfdHUlmayOHu/0xu74deJJS1gUZ/dWv48i6YO5nfzJGk1SSUuaGHdfHAV6Qd+Lx88aG9EaOtSnOcShv733aQsPUYSlNHutTx3HRH3Habr1jt00ZebUnyJqkwhhsvc8HLXEM1FrZ09gfk3+uSySxZergOsumHOA65frkPc+4LKf+TM6p0ksS1JE/Yj7bSUo9xZGk1GU7CT4D6E8CdT+nXqpJJh2FtPbzhp9hjgs7pnbd2LNfh7ll7TQnp55TPgi8wKE7EVPl1T51bVHHQEdJMyXFoX5sv/QFeGWmbmiv9apWmbmT13vxlX33lbGPlkqkbbNMqIP0PvTiK21PccWc2dh7Cjf9kQDMMdI6Nc40LvupjHosMVDWd8pxRV/dA+jQDjom2Aben3opfIQXl0Cd+5LGsNpEvYLj6bU1a236TgJp6ePN/BCfY7H3Bazp2+mz8Scv6jZ32zkmsDHYrwwf3g6dSSrJ0fp5oa4Tipisy63k74F8grwn/B6/tJPvj5bqF05+68LZDv4KZ/tn5YsMfVnAxnporoT3Mi+87wnv2sbzr4R35v6hZqKn/5CK/0nC+v178M9x67TwkbaT9veWH+n6Efe3tFadHPWnjlPacldgTdhbf/Qa/DgBGeaQ8+jEfFQWEjvU7x6BKlD8p57afA8fOXDyfET7szjXGOHPytdLbk/v7sv68NDejXuEe0/rHzJ9qPdjzp9h1X1jT/DeTpKa++NjHyzfz3T8I3j1jnnvNyev99vBXmaA/2O6lf0YklY+912Pe7vPPEkqtR+BXsVecW4XQi06UWPaH7SlvgWInKPOY+CnYHsgZ3kPwQZa6wTf0wjuex/WS118dmIv0tMKxdjfKLaKchPwDxv3Oq1Lh7mSlHuZRAtVaXtZdwc7YVrihYZ+mmV9B/dqG88J7q3PGK7cd9fLCiPSxOV4XJa1Ev0Zs4T4erLOqK1pH36NNHgdW+I7dcvfA2Vu+CFYV94X3SvP2slu9zSYpFpr9aq/VSt4ph+hVrP9xDse/1F257nDX4PVeZw+tsx3e9oTGnotLSwv7PMF93BJeJd1Y0z1qV/6t9++To3mcFa4qCOUZ8z65cemJz7QFZLmOJS99VrXS114vl2BZ3zVreLwWXFh/t3YJ27AYAyMkwjdM4lFJcQN7aSf5SQeF3FJKrT1T7BePGWaQ/tXm84RoQWv0XlhfD7zjOh7T+MVemszB44Rny2e8fsJHp999fnq2kU/OqZurC/S6jgcY/aDuKt7Yvl8viBG49SXgxVTg9xcyNFSSSZcLpf5sWbwHHTyJuHD2BMf/57KDxINBae/z/glGNMVP5Vfl3Xqgo3+vE59ScqcFMfMVcMeQPPNqd9+2KgUJ3bRL87cPfEBqTjMneuOv4JMUp1+Lo6EfmJ8DoAm8gWgqOgFck3xcqYZRVWS+c5c/VdylaRSjdxQUqf76pdffqkHxo8gDUppw9J2g09/7K+GrDj7Rii+F+ivuFShOxNqWG/18LDOvKYKfJHnR97NPN/pD/iU/Opp6dRH3exbYO+HAlelH/Kd0PFr75sn3o/wvof8mcv1stQz9Vd4Zp7jEGo+8ZHvgTFAFZ2j/OAozva///u/40u9QJlToLelFsB+Nw/CZbnUbvtK/z/Pj5F+mCwO3EJ3TT1+EHXsDMZbigN9jjvn7crccKyAxdQo16PLZSVnDzvg5wP9cll5n9oy9cF4lEgR0mDsU/vhVO8JEld0XNDFMvAqTyJv25XxcZvjeIO4ZSth/bRWe2g1Hkd954PzM+96HtaHahvjalvKRY+VHQ2Eih/m8PJwqYfLp3r+fqve4Kv9aNQ76+eFeJrW4X/iw/YOT/VM3f42v+b0EXtff/sGZ9B34R53qV9/+bXM67KspR7rpLL8s8/GVhzivvOx3PmV4DsM+rVe1grtjVw5Pq6sL+ZeWXO0MZ+UJRK0VN2YJ/I8Pn6ffXtBXputMTYnR028+4Jnnsf1SXnMgX/Cv7XESVf3IULXEfjZOMok1EYZv+MkKBEjmFzn3NV5cPAZByzIVAUG+QTlV+5zoOwaQhmTvpqv9VK+63qg/y/rOueftk64QP/0cCGXnypRG7opk6NellgbVQ8Pn4jxmTEzKuRUX5KUf147lfluztw2+hwt5OJSK349Mx+fnh7rPMz7oPHw8Lke0EkV6VjMeX5hrNh3IpJUI3ul0hOSVNIqwFSmJ1UV2vV3HhuTcxfJXvz0qss/Jb4h7D5tuL1VkgPwl0EUAT8HA0+hWGfyDcD6PYgT5LuH5NBZlMA97X09dgb84gd52tjQJql2QP2tQz+ZFKyirzIts14c3njNjECzSv5ZoUpup03sNuwlYbHeDurbQnpnoZDffrZMMhcTaUJCvEBxzBsQ5YkvbNF8OcULL4ijkuw6kswYfuBpKQgThjoJbLDBKPiT1IcHeMfR6bP+yyduAvHbbr1bTJBXWuifyY8tcSeEiSPjRu5dlKyfpb4wuETtoH1tAE7sQueCfOudfN92QP+UgSdJMRrLBWNC0S/QQ+y+oC7oSYO+MdnpL9qFzkBvvVUHkj0X5kgZaQl62XiWB3lb1ws3F+1vdA96xAPGSFHJrsP6gtzKBx/rLa1WFiVvttb9QIG6ivbhS3a5Xc9er+OQbyPGJs8B/iujZOebeHhdXClKXkvlBnPwmU3ZiXPxNf/Lw0N1Ng+DvnhiU9o+P1S+fKr2ifiWkNZRREle+vzwti/+WzVzhl37GUP0w7U2bkRZevlRUvpgbA38NYeCvpywe0w3QFfHDVlB+pVFVXridcg07fV1rdbR31oFaL3PPCfyyQYvCjZioZg07Z9tgqkFHbbFw4Dft9JXIclsJ4GUGowb9QiTn4p21y9fqNW8wV+5UdpIdpkkU19vvYphceMjeme89nUpdTxxI2/QNm7WtpNdjjSQ40aOr9Xxse7WmmXxRp8yT9pT7kZfMYDnx/+NDXxxXOnfZ/QnmbaqpdhlQKlK6zOmJNXoI3Uu+KWupNV5bPSZbfHV8Qc72rWdpDqyN27cA/96X4iRIKvqZs4NQiBvDV7lbugbwDM+uklpxga/cVDM89tvv3FzHxPsH7ye+CTYW8p53LDlhir4JBSHeU1SrbVKMvOjn8WRZM8B9fMc+NUZMzf6zPrJq5+CfOqyrLQaxDiQ8cZPY6IxxBnI2MSuSGOf8yq7zQQ6IM18LvS9dXWrL0ldv31lw3ItfUjb+aXJN2EUY3GrgQ+t9Vmah4W1Y2W+un4MNh7Ky5/sOqyfYEyOCXmmHvpbmnVL7bberFYjluXhoQiulNHvgJM+yMFm/xYHdgZriSDfjRciScq+0F6SUodrG2w1GA9JQDXAMuWRZNpMwkZqLRiLQVRzTBJzAp85YF1Idt4rG2hz0KpqYSM1Jl8r/ZzQW/VOrphbsMyz9V4NvA190UccqUZsSTA7JrgeCid+52dsw6OMsoM8iBfE2e8TT4yWKNrjoC1PkmlHn+s45BNsnqVy1p+Zv25opQnGYlzSEvJRu79FPbHO+MCWfk2grpy+JfDTTgK7vCQTYvJjG/Q8tePcRmC25wUd4gXbzTFEHmyfoP+CbW6KdWUNsp6k3uiiPde2Og50W0sCG0AjSbWijrvzIRlbxbGRG4pKoAHaC4iEK3q0Z9xCY2zACMvet7DNumWSCn3feq+Fe/gOjD+JgPM4CbWqdpRJZt32CZVWrfXySFIsPpikxJdy4Es4AbRyyd4PZ34QODl+LNvOOwnUcaAmMObrHk7aPc46+ADmRUhSG3NJfZaC9XHnaxJcSg1imHkkvt4X8rS+4JV5D4lyjRzQae+J+DD9toSmboFqmb+k1VmKS/KiR5q4OuJ50aMucIP7iroGMZwg/17/wBeJJ6DjzMGJ+rCE773d6Y/2gQ9lDmRCLNSTVJJSTxIwhKgsLg7LifnJRfuQHJeDfhFokrM2dSa7PnEnJMEUeHSf/HUcb9qH7oP0cSHPPaDzjH+WH0v907FJZrz/dMX/oEL77+fwDyr/s+KMq3nPsfyzOv6QXD7g0ug9fMDyd6Acr/fgPDhB/N+h6oWV5YI1ria8II/KH/b8ZDzk/ncskvx0zpl74adx/wvyk+CPaxFGk3D926c+3kOSGVOylx9pSKS1SUoySy/qubG3FKyLE5K80Zm8tqX/HqhHSHYZ64MBOljrlRuzfuzzZn18aGvALyS7HmXvQZrtZI+rYqsqSbXeZukz+nbs8w8yc0TbW23sHYSBD+f8q7tjx7NfPnDuH8Y7n5Q7yC/FQJ8gwvLK86bPiYLPiMmxH7m718t7wjhs2N7r+Arvbv/VnyQzxmQvXR9bejX2gu77k92OepK9DqdNtrTXWSapzvOvup95nrVu7rSbhBxt1Xuf5eA+2cAVRxIWGyqcC/K98WyJ3zTLnJxgW0gyfVVeSDL97K1NfFrqPLR943ncvmvw+fww2DOLV69lwZ5wweZ8bqQ85d+XyggD//1AvNHv8nzn2WvqopGEl+VPpV1fvqtf2pWxYwlLtd7rlNUvQbxw6sdNXmFslUbu8Imzkky40YdX9FVVrZeLYi+QhHH5ureX8J1nDvUkmXYTckwM0pJY0DdtMJlJ4QAAEABJREFU0npv9fnzZ+rbxHvpK+8yqOi/oI+FWCPntlvvDhk+jj2Xfgm99fLjkOPH51Z5nT8NewvvOVZ0rpT1coxp0/Gz8E5nnc8fS/lhSNxgLjT8fgFsnqJJyufNRz4qOTcGybqyFg1kBOs9ffLYL36Y+MTzvO8H9Wvhua31Xgv+DPJyobxgX/8GuiyNV/0GKr+2n3lXEnya9eP9unXhxDd800ZHv/0gzRgsr4zNdVmrtV5pqeLUljbrOByzG+NsHLGIvrIOGK/2heFggZCkEnJB7OZf2Ub7yli5ME7kNZfG8Pz4PMfJ16/+Y4Q99zfGleAvKPWtKtXxu/Ocs+GD9STl4RjYfW5V4EZVkboyN4OKpbYW+nnGB88Vv5K285BXY2gN+apKUtYF7d2I8Zl3nfoNqTwGMtJPECevtp6fri/yyii/4bM5d0zY7wRcwjdifmROPDFerqxV6nl4uLz4pd/KKG/5TD/7bhdhxEf13sqPX19419nJj7aSQGN9pS869CQzJn3++vVb+Q8YlNeWei+Xh2mvEb/+q/+ZeLXnOEvUV/XAOB30/UoeQU2d+qceobWOP/v7U/HyXejrQa5O0O531ijndeu9lstSbU1ty7X659Snf7vU5d+XWvj4e328le/IjWnjw29qKUKqpa81rlv11ioYbpSO49/+8tucV8a0MI96X6pjA5a6Mr5bww4KLpeVWD6VvolLQn1F9grfDZkG/QGxzFwpqw/a2X8lOsjXWojhz0DmeZbGmIT++DLlzaO/mv3tr19nf5h3UjHrSePD9vcpZ06SzHrHZ/1all7rugIL/GP6pg/quDGHTltjbPhZZZy9t7leqlt8J/bzI6b9oVySg78Rw1Kn7SvzYeDclTw9M8b02/aXXz7h1zZ9+Pz5CzKdNv3CGtNam3mTb2HtUL/yrXX4Vny+TZCuTzfmkX1/0juxKocTlYRcP5XjTX7n9IAQbCShVtWoP/IutVKVpAZzW17Xre/Mnxt58dfP35hPj3w8f2YMPz4+lceV+BbGhGutbevKXYlXHUkr1NJvK/dM7x3X8h/AdHLoPGgKtdZLUMD2CYmiZ+u+NISP4I4H0YTLNL+XG4vFHcdLdRydvZejBh32QjwqSaOmHrqWBNGYp/iB/I2O88V6YTNMiEn8yUX+8YGN9+xaE97jZxv5waSzc7SrzYbtRmfqw+TxAp/FK5A35DZ83n6gwXXElqSmvqOsu0P8si7VmUzWJVkK1j8C/Zt49M3yvDQiBBp4IaF90PRPnM33+ZImuJCdg+3ksbwyaN0UyqP8LI3tBGPHlBsf+45eraI9y+JoNATupGSsEtqgO4M95DhJmWtvwJ3B7MbHG5ALQnHIJ47qy5lk13OUSUpZ5WaJz88sEsYj2Lfloa+U+kExT3U3fUFHwqQ9eBi85bh4Qs8TNz712E8YRu7UcJZVGxN4ADu9KPCRuAd5Eur+aL12MykY6/4IMubY3Fu/p73WD7sqmSrw2/zSvuGDH1Pk3fVYg6nggW4cVxa6DX4pt6O0nqSSWK12lDZ6azX7iDy5KC0spid97zcWauyyIpWBOcNvLGzju4tbyj+960v4VujmNDZ12LelHaCRE2WrYABu5JxdfZ1Hw4cF+8qKS/Z4OjehzhwSd0KQZ/XZm6YKWXEiQt3yBciJ9WTXZ10bGwuv48L27teszYv0G/SO7SQTl1AKs1W1QJNnsEaIar1XAg8N5dU/GFvWQe2nvujfwZfAbxswV+pDCWdqoQ9u9ONg/dmF92sS6O1s4DqZQO+VdfWZGw7ESUsyy/OSGP9GP/cJq5uuywX2lB/xntgIypt2yFGOuQm+chO9zptu8kqTd4dRKKlVffjceqNdb47kkLvDzryBXy6XMpcLfdwvK/WlVsaBOhPyQJ59wB/E+PmXX9iQPdczH3lOmHzk78aacAVvHjq6HPabMdAH0pQX1NV7R2z3KdnLO9cmzXlkn5x4ZafPIKwnu9yNnN/IvfbEQ57nTbvMmSTV8K+OI/hkVd5k1zFYQ8RhePZn6+QQhOVC/J37h33xwgftPKcGctPgmXEfhI0Prs4x7YhKMnU/mSN8+0iXfPeQpAJC2zdimb6sl7qpg/m7t5dyPZr64G/EusF7w4b5Wy+XspxxT2WMF3TaD1d0bG6k+1LJETPy6oBlnvrvveJGjv1HEWWuiLcKZcy9Kxuy6/WxxnAjqu57KA74uPqAI1zxffo7dVQle17qdw59SHa+JC8yrfcZm786Lfo12Wkvqnrb6Yxn/0HD/AcJ8KhPmHy0UVgT6jjAtY5uIMmBdOkdbPav5Zos8tSRwPPOvmvbID/ynbrlF8Q18mypLvN74sV9BJOunfdEcYB04SRvrJ9Cgm8gk72kup/kv4FLDjztnfB6TUJ325+vOH2dwHw3PuHQQJiZ8MJ9xGh7xos++2H2l0htgksy54YowTgmkL8NO47lG+PPuvSPwFg+wpfrNyBdkOcsrXsPv7HOC6f+1uh7xoxrozxVqY8OfdzIc+CddOfGrNxdsD1b0oSzPZFcxFF4DmhX4nRe205SSaxO2HgukD7vMy0Hzf7xHrRxH7lNvvOivrN+lklmdZB7YTa86McJtoEkh40q586EvOLqOMQf1d8twhojnEz39RP3UZnkI/Q/Hec+3L2ba611DWj5BNt/C9q9rw3JExB8k2/angk8Vv4b/idlwPyf8J/nwmnxvvzXWH9vYV8vuJth7qxT/SedbzS+N/132BjFPeGAotzh1evy+IP6TzZF/mfAwOh7APVPPxMj/XvVKiP8TO695/ftn8lUJZlQ/+IjyYcWkkz7SSY92cvZ+CddMu9nH+tNXvGu+8J7s+6jbtzvhXH3//pNlDXP+3iP+yhx015DDTTanNSrGhVfgOvPyjPg0peJPy/uGz6yLz2JRSXMN/YEs/Huci8/2KOc5NZbuVe58IxRx5GWqeto/lAk+v+KTvLS2PNxq3n/9RkG2NyTVCrIJYHXvQ7xU/P0OVGwLjRzZQVIUp3nsivPYgM9g/gSddQ89jb62FcRfQ1i8/6/9Db3+Xu9l+VAVpiCXKyfQHOeDd1Cgjb4J/K4mKfOPlG6qCv7WmHpvXrDHu1nntmkCUmq4ceF50/BGOU95d/aNh97XPI6BnweruNwLyNcyaf0hZwkqSTzWf/GewZZt8NndZ/14JtQRUzk0HcV5tQPEUJxoOn1nQAxvImjpbRn7I6TdeX5lT3zM8/tvmO5XHjfsHa07Gfgt/bEs6lw8iXYxz/O+UxixBNA6K8v6/1g8ox9y8vDWhdsqUtQ17qu+PkM8N5s6qtZf+Jd2hWf9PFKjhb45BWUdRY6hmxfGOvrBd0Pl1rW/d2yPKff+pKEvK4TkkiupO0lVzFCa3366LsUn8fVL1zxJQmv527l+1E/eiRK1DwS9OPjEzkUkaTmf0fu9EFo9J10IYf9OS5M3ERyCfByDsijwn9PPKebyxu+nOSgYxwN64L5eODD4OVy4WPQZafSJ3ulal0v1bsfg0ZdzS1rk3oX5oLtwmJgFijmmQRd9BV9eSHf8kowpoWxcmOu9N6r4DvhiXX0+fZc/vng1jtjhGch6E/oMBZl//Iff6n9UP9lfmz6y1/+wrwnbnx+m699vClrnxijH692ebxmrTjrIS/KJnsUqHqj88uXX+avG40l2XnmFUZ/Aex87a1Vg+Y7Ej9aaVf+E8zVynh7YNyZU2FZ1tOFeuI9jDTB/EpIUvpVx5GE/ljw5aH2dbUot/r69beZC+0WB26B33Py6dPDpCE6Y/KD4uXTCu6JPrpUEni3sk/02edTfQaNpkKmJg+1Weq3cTzywc4/eT2yVbVRl89LPXxZq39udX3a6unbU/nXCVpl/uDEEk34T7/N996lynrgvae67F+G0nwGNlfizMnEw/rAGBVnbDQrQW+aVXwc5OD7rP/yy/GjIebWjfcCE3l3+fXXX8qcqjdJmeuFsSzLqds6JPRWmS9tV6V02Hw+PHyadS6cY/Il5vGGvidy+whefoHqcWrX3GkvyfRjXdcpUxxJkH2a7adj/bRvk5Q+CPogJI1+uzFunpHRHgo47bsLOb1cdr1+vG4t+DiADdhXgIWxpz7HjHnd87Ae9MF4uJY8g3kiJHss+usYwVQlO876mTu1n+BcvnJv9h84PbEeKTt5uQ/p3xN95H09Ib7pM+Oxdp0X1g3BWNVnP6jjL3/9ayUpZR+YS4L+43iF/56+X+sBWe0IyqinGYQgcuDtDrZaJUv1pdEwSTd0beBsY/5IALVJ5/J6DhLLS64TMeCVbyNo66GT0npNoL6Np0pdXvQPEjHwRfnXUtuphlxxiE8atf1srVXrtJFLCDnUd9IPV2W94d/LO8newA9S7xDYEKOvfenVjra40nZCyKkbsVQ6aNpc58lXrUFOhI1y4o7Lhv9WX/TRmUVs1dEhSBTUK1j/ANQj/EDC3sKC+6L/B4YD0ejDw5dBudGfgnU5Wna67U7ezYF4IUklO9jWD/NkziegayFnGzc3oc7E45v6hDI2QP7eWqGwXuzjT3HId0Lr5AebA7ynLz2TWJ2QvNYHN0+RcUKgO9lpjfqCnt5a9dZIO3axpf8Mzhr4rdyNzYO+FLQbN20hUUfwcVTYDDi5XCiCnis8bsYGwldkW+9lPOtlpVCu5iFtEHMhfztsmWdzcGXRfvr2taQLhe1BvjbAD1wq2JhftlEK2Tk75ubkxkZ44AMistWgvQEDRCqljUHZWfATFlBos9SHGNNWMFXHb3PUbqNYDei23YZ6hDqOgU8D3TbNk/kytiSl/ECvORN/8iXQ0mqhT/rDpW7cSLVJIDUf/KAvnz5PP+aDJTpSVYnXvUxSnRhAljDwozieWVCTPY4kc7Q9s7HYeICCXAsy/imS3jr1tZb1MmP1l1LS1TVLYjKeQTnbXtSnL5SbOQZ3Y3zJI9As5a0nmfXiaL3Pm3paK/Oh3hMgl3+iVzl1ijdXSUClnrlpiF+5+S/cKK1f3exzc7yxGa1KleMI0O4E8EmqYa9juzg2xou0rEtZ78zJ+bGPeCBXEm54W/mL4wEuCbhGbpYJ+hVk5FWvcCXX82MY/IyOfTOF7a0HG4wjmDfsUkxdCXOMhrooSn8a/ljeGAMb4158YVsYxJRDRp7ZrlQHNxi36tnsB+3DO8ClY8N6qq7fvr34sV64saJXf9W10PbXrXMM0cdJKkktX77MUt3e5NUX7TGSBnYaOU3gPUvqA3sFWNpfAz5lmnLo1p76bqwHCbITWqVqzs/el1rYjKSlkoCtar2VPnb8rHmPBVfKMIYqbCiRJcXHsC/1lwfy12Os1yAHx/hMMnUGG3Uc+kUncI5qxKPfwkGuwLud/QddfJK6MBat/wj4BV3f5z/uICc5mJJUkmlrIw9Vr2390I4xOJ9ujCF1nOO9kIv2icfS9Sxp5OdTtdanTi6cjELynbzV3ZC1n1fmur4P+sexgkDBWsvDpRqV9YTqjXUAABAASURBVOLmb6uZ3BTHQD8FD2U2Hx4e6kJ/LOtavXcI+5mE/N/Y9D/RKVVPzNkbY1m7cgT7rXdsZcrNPq2abX2YwNhlAzFxSWbJpYocVkM/47w4NnJzI3/mjObbk9inLrCThzipFtpqqIf8DXD+SbdAsD5zyZpIs077e52HT/QF30t/KqVNYQNf4gDvXfZbosYp+eFFHmVnQtGp3pkfdQH6oqA8Qut7vpIf9U46eMskuJI69YvTpxv5GoA6pVnCOGOYdPKQ7LLXg69kOnAshlPnlIGuv9N3eWhDpNnon22CdgWQlTOf8gJJ9n4n7vs1oTiUmf7BU2nVWgf7eprrE16xrzVp6kj2WF4p1OhvAi73ObSqXCyE4PcBwd60SR+80GVGX7VYY1hshOt4IFb4zN9JU2Yca8RAd2NuTCHkg40JhT3GH1thfKhSa4PuXC+OHHxU52nbSpIa2BvotX0P48APaGPW97l/1uVNtGTtD0KDX8DXugdw+30AOqpCm6ImD5Vkx1P9+ETXGdPHDP841rjV0vAl5LuVV/xiDCSUdRz4Mv1+X0oW11IJ0NEAiJ785Lig2fenrUm7uyS5a9XUU+eh7rP+s1Kee8CeNl/gZ3L/h+AddxPIc0L/vEAqyd/Mwn2/hdwKCokXrP/rAP/Yx9Qb+D1r8NcBjOH6AX5AoEwcxYfnoevUOcsPGXck7NNVWmo9geaP50l8KV/XIs0kKAMkvwiD+ql+Ge/hRehPVu51va+r8j3uvi0dX43jQ5D+nw3TP5yaCaT8W/Zl8ebzAxyC7/WdesUfLH+kSFLJKzin7uFnOhLvc9u81/2MR/y9ro/q8vweJLtvp2ySF3ZxybmmpEJd4nbskyzl8TYgTbCdpNrcQyBTKYK4g5qHfJLC/sfStCbaCs/FozbWfNsNXTf2zd5jhA3b4oQBj8qmLit3kKSSTMzGPlq5cbcvkKD8BAKQZ1CKFzb2L1fsPvOslOx6Mv1rkqsT397eaQPdSQjVSCbLvAx0JqnWWiU7tCm7yxVHZ18r3+7jqM4715U9kwC50lLJrnsQs7xJalmXaU85KgVXff/2vQY5IuG8+7mWzy2tpzDPcrmVeGHQ6n3hw8NaDV0rutKwIQc+m2uq80wyS+2Yk3H4II/PNRKbBqg0eHtr1PYzyf58xHuCDlzdJ0MyBl9WU517SUv3rZaC9KTNl9bitSX0S5971ySlTe2t7K2/867gifcfyhWHMklmbOJsP/OctOF7SysPZXtr1XurNGInbnPTaFfgAHy28xmvk6sFO+pqPdVbI4M1jxvja1a49N55TLjRD4/1xAcdl5fC5sbzt/9A2H23eejo2uO3J6o2xpt/gW5jHPmBwFGkrSTVsKXtjX79Rv8GX8VdGZ9JZj8P5Ab+b0d+1b8whizrOHz+K/gd03583fBLvQaiPj98+9HgiWfVDVvyJaF/3OejBKfGtLPVM+95npkbxrJip/VWQopcwqeOicd3dQ1sDfz7/v37zJ05TbL/WhC8PPo+sOtHjSS1kPPiGMqCT1JXbIKqgR+WQieX+iH4C0xxqWBnqcv6UFf650rfP/OMbLwDe8VhrmGjRh+A2wDbfnTXfwjzud2ydd4pQHxijCWtruja6LNKzfEdKgMfHy4rdlu1tlTSGAsbc+xSCb7jg7YX5oG5ueHXIA51DWKsSnkM/Ah9bFzLutZ64X2ovBCfiB9vK2l8hPsMpuqXX37FznXmZKDv4eFSD3yMe+Aj54ZeeWUc6BV2u2ihn6SLa60T0zPjcHuBpg/EvRGndMtOe+G91I1x9sQ7VPPhuFnoA/Vu5MDYHBu+K7Pd6cdff/23WpBLUn/lYxWu6BK4Dix8qPw2Y7gxpltrk+ZYvE07T/Xt2yPxjZJmPIJ+S9euv5CsSi1rR89twsN8N/Mw5eSTvzi0bc4XfFaftG/Mq6fvz1KBqiQTNvK3rvZlGPN7ftRjbJbGX0ygJArV5WGtCx+Sv/en2r7gD32Honr+y7V++//9Vn/9j9/m/e3GB7lsvRpyf/mP/wB3q5Vx4Xu6x++P9cw4k5akHNOXy0N5JKkH+ta8Ct/hNZ7eW5lz++g7c8w+6fSVPI+8G35iTptPZdXT4df/JHMOKmMOk5DjXgu+KKvOZ+Z6cchjrqnOeSHePHbsWPpR1voX3peqWz51XC4rKQh62yzlcUwkmW155D9Bf9UnvjEW7J8LeVzXlVx8qgf69Zdffpn9+p34hY1+qgpjl7WqqpKU64hxrOulqjI/CF+Zg8o/kEPxyv3221fktgnF4Qf8TvyCH/Ifn77jO/3PO7+n61O1XkAn39cpow79fGZuWt4Yw8/k7CxRWUlqY5xszE8aJZ9byvWyoue5IFWl6uYPVzRAp377+pX7yLdaunmr8h1dgyZ0cu79UB0hRw98GxlVzOFr/fU3fzG+qQ7/btV7K33pDcdheni4VAN3xc+GzJszjYWhnlH0OGEnIrVX/sCVKKbpVJI3/OFumGYavuPQbwx6/3XCRvA41vikRNBOgL7sE07hJLOj3aC5+AvSm8HIcMA5eJwAooaJtnIH4oQTNbB3gji9vQdxJ5jss35fJkrcY6hr27BMmz1EqR0o+4mMg6uz0XOST93tAz3iWAiM+cbg2rzp4POupGqjfsLEyU9FHEU17FhOgDcJg+3KTfTKTR0HJThxBOuAMgLVl/7zRZebrKX3F5z03lqJuzKpbkBn0tRxJJn2X3RVlRFOIB8FvTiSMEB7nUciB7FxI9nZ9vZJZzDMahJU7GNDxI3cdPybizplw7dkp2/okueEJLP65EQhr61j/8BFuRMO3EsMRztJaccNy8KiJFSYSkCKstCfVOzfy1JtXao/rLM0JsE+3cjZ/bigi8rNRzExT3yCxt64OawTkj0m6cHeernUMwt8HYc6CrzNcxxYt48W+qe1VjMfSUlP8BOwf71pVIW1KDUP8JZJqrdeRdkqtUnG0DGC4K95JBJm9YeLm7kbY3mzn2bOLtWd561VKYeoxUZ/bNysykMEpbFubKAHNJwG83pG+dcmY/uJdWW/CVSF4TK4orwYU/h8ZUPhmO2tV7LjIdXMCRXtaP/KAr6wYQFVg/Hj+BJ679V6F12FPkH/UDZxyatOEUkghbX0WiFu5dUjzb4QlE92PvHGZKzBjjTBMaaP1uXp6FKP0MjjwjhY2CQsbnjN1ShcGwyl5+pswJQ5IWln9W2JDzdkXWu1I1zQux3jS1/1reBTMAmFOZ5FVW+1wK+vxYELZe4cL63gm/y7X37wao5HAFZOuCedkpbx9b5Ua3uuhxtgANJ+smZFoA+0cWVsCNZ3hsLiDmqcePRP/+v1cAzqc5LJ7/hsvZexJ2E8PddwPFJXz8Zo72k1mNsvWqCddeWsWyap3lo9fPmlGjKpmjaKI0k1aNoXIoVY7M/Zhq7PtgX1FYc4x2jBv8tUoagq+MSEDHga+H2rZV0qSXkke+n60slrsrfVm6TS6B/yOQT8sBSn7Auk4KMn06hUoXzmae4YeABfGJNBTx2H8S34YL84ruzTJBXp2LC459eX1o1jlB/l7ZflspZlZ5zcWC8LeUXVJ6ij8DnBp0pt8DTmbQfc9Khz8vzsgr5JGoX0DsVxo88dowV2MP/r7nAe6suNtUT9lsZ4ZW2TJk72IOtp3Xn0kncC2JC9wS+vcNpLIvsbSFJJdhyyJL0mgNkY995fzFPr/Uc+eOap3KwgSjzab70XApX5X0GovQav90b9Ko4EDoAqPCQKuvLG3Vh77NfeWpmDyXNckju5A/e+aL3XjRieyfeZj5Mn6Iz6L5fShjalJbveJDbLnCepjq46D9rJTk9SrvnCSZ73O/NPLrRjW0h2mcmHfcvZ//d4kcDkJBdUX887viSVZNLsJ2OxkWTi9dt78JX7vfgTkt3fZ/PCfciHzblHPBgadPMu1Bz3B4FCfdJ739fO1nrZlm/wIH/DlnmWD/YS/1Kv42D/es8n3T7ynsTGsVBY9se0f+Q8ySFMgU9JGKKMFZo15yf097kSD723Tv+s1ZmzLZ3cNLD7GXTttddrktfGn6k15E/4G/J/hJygT4D5nDNUZ/z3bXH3kKSSvKDkvYcXwj+h0rCTlgq6TqD6x09k7ccb6+sE5s2g/1SQqNHafwHQJ+Gf4IpRvYd/gtp/kYr3ntr+26aSVz77Uzilklfaifvnler+GXxk5UfeHzGHHO8Z/PCxw4H7ofhI+sT9wPwGMR/pYbV8Q3jXgOVlvp3z+oXlJL4gXivqPeEVW1MXi8q8Byte/+Chjvdwr/I9zfY9/T+rbu7e20pSSe7Q1nfwNiNI/EhW/N+GXVfVR2X9zUO7wt9k/B2G5PU++Dts/3RSkspPbO94dvzc2vd6Y0ju7apUTSi2CKmOjlRNzFnW3RHod81ZbeDuec1hIgaDPHsl7CvgtEVRvlcQEnnE7KBuYW9Vhf/qgyMtE2t5rn3anEgurbdKMkG8e1z3qr5Qv7l/PAcavJ4JvIdO+cUJSavW+gTrVan7Q15h7vmervekWc+hcza46GuSWtwf9143nidWnpEeeF66LMuLdvVduWdvxz0xSfXeah74fiWGjpzvfm4+X4PTjyRs9ba6otePTk/uQ9k71qG5oaO3VivPd8IP/h166jiu+KANm/puWehKXvPQW6M/+wTtuh+37G33V7++/eY745rHYA8i/Yl98oVnT/klbOxz3TMLSUQBlAyalLq4prGd4TkTv/RN3QyvKn2q4lrlexB9fuK91amms69+fr6VMtIn6Mf1ueyLhXz4wePCM4tt81Qeh4L1wgt/nnWe0XlZeXdH/hfeJQR/ZMNFi5Jvfbjg0pjzq5kDiBf0PiGvv4LMX375DP/lBTr9eUWv8Y+XfpezeEa7Tr5fvvDxkJQ4Pp7oWz/+DOKQS73i12W1Oe3jxfSlM7aM62G98HF1j8UPS088/z/jV8GFWopRSSYMfPC9g/p8BvNDrIqNaT306e8T/ahtaUKOMT94HnlE97qshcK6P+RJco8q7SWpwRh0fCx9xdeHCVf6e8XmerkwdtEHzynckNEn5SYO2opN812ljXuod8co5TE6Y7+S0+cDlF/pd+fJOTa+8nFnENeuRL17zevA7lmaN2N3P4AB0ROSVJLaZp+N42PXWq11XBjgb3NNmMz0ieXAnvx+AFoYI2dbmn24ruvUaXt3IeWfBra9Mafs96qUx1//+psF9va2H+0e+DBnrMKF/PqRzfKJD8XqNx8K/fu//9vx0dEfYwxRLzB2w7NvlE1CPEV8D7W3GzaFHS9OWNcL3zae5/he6LML9p+YY4OYG3NH/9Z1mXr8tWrNY1SiHvOH/gfGyeVhftxMMmm9t1nab98Z4zRmNjeuQa/4R96Pfn/8Xt+f+a7F960r8PnhS/1y+cQaMurbf/AtjY/La/W6tLWWdMZIVaNTH9aH+sTHSP01f8Lnh8/71nUU8TzPD5fmb+f5NP3bmFNCvTte+S7ukHwAAAAQAElEQVTIPc2cKWd+LO2L61wbrrWSD8XVk6R+/fVXcj0MkVxe5xpnXyWRbcKT85Bx4sdV+/fh4UJOP9UDfS9oX3gi9wvzLHmVVUES+i/49p04nhmnG/ZC/ankL45f/+2X6bf6nlkTTjykyffMvDrHpTjhafq1WJ2g7CP9Il5+47avhCd8c1xMxrvLjfvfYPwN+rZwe7RR/aFV/9SrfWq1fFrqM2st3VazA7k+4586Cat+4aP0M76t5GdZ1pk/fbANaw367EKezM8z91XXUtc86Q+fHmYOn4hD3y+Mwwfggq4r7+R7GibHHA+uCUOFB+jPI3PMddV+djw9o0dZQznYKEY9MC8evz9R388WFAs248DcLtXymc74tZb1SyUXYIFMRrj+3plDl+XO9ypjYhP0oL+2T9Xq10o+wWZgK8H50SblDXMwaevuSFJpKWmC9LcwmGjbGxh2JHqSVgEG9QHOG7bthcRuLGqDThEK2oQ6DjMs2IQ2eZKqE6oqLAAuEMUxdcM3dVD60ixJ9dZq0Nm2ixjq7rhxMxKnbOHj5LmjF76pr6EjCaw7lAe6trn422ChwIa/MoWp7vE7tcCNUs96TPqEWCBqU6D69tQ2GGkbE8PSl5BuNB2k1sWZouTQBR8ib055RCQhda9Q6NcfacLMgRUgCWGPCjGm91kfxNqpJ4FjP5VRf3LgKOWbYB8go5/6XMjuUq9XJ6M6Jx30zBt8Ux5ZDJeQpKStTN6NxRPWIpi5QbYUNvsSPn1Wpm74LzzdqvmvOq6jOu02qtwELctS+l7HMcidfaNP6luWTrHHNciVbMZrPJb2iWN4x28W6F1m+fT9WzXkcX62G3711qY+/cMFhklwc5TtqXNy7hIuHIN2Ch7zQN0Tjyzq2lOdTXAK/gYPq4yxJCGmDd2HLdqJuDFt2d/mkUY9+6+UuKHe2DijBkVVrS8TjE+4zYV6VJKdhT4d1ORLwAm0YaiNuZze6OaFJjR5Ae0tLHoN3hPUrZilII/yOrExj1rrtSyrTdlwF//Jg7znWLF+Quu9MFqdPm3kecCrzSQV2kJvrTbiVaY45KEo5bRZx5Fk1m6OM/RgfLaVS1KNWOY4xM8EXmOkPhg/w3FCOwFfHJSdnN54cAvrHRjUDUymOmO5s/EoDj94J7tM633SE/rNnCKXZMrpg3AF78OFNzt2mbWxtl65EcJU+iCgtoL/N2Bc6BPGi/kX7w1Lfwtfbc9+I66zfSVPN256N+M6efBBvrTdF22eoE/iV26i3X5DqTiBKmq30qeWZvMlvrkR4ka5Yaf1Pmnmnd4ux4T95hxTj7bXz5/Qs1WYzzMGfLOfi1LhZ/2232wI+IyxMkc2B3nyX/kme67FCeZuWAG0WfqCzhv9pn1tJClpSar1ViEPxaGfjdI/Y6z+RL5Uc7yR++LYyGUSalW9wZ1ZLXPiOjKwlaQsN/pW3M7BFGBMDeCKLwmCB6/6B/rl1a/1k/fyU2ov9c3YWu+kAVnlgRtjdUOnckkmLcQzyE/oP8e4ceNQbayr2lHjhm8w1/LAHqW3asYiIQWaS+Ev/g36EwQnsYL76QnvSbNfyjUTfxCsOVawzUDg3Cbbsi7lx9a2XuZcl0/YyENDVn/0caBXnLRUqg6dE1cctOXF26lbftuPPBRC/fGEf+qAog7B+dF633NALkuAPvngV6cgSlBGG0FGfOud3F7n3kT6KWe9Q7vQn+nNJt1wjk48JjaRrffql9Xq1OPmc2H9EzH1s25U73XqTUJ1H2PS01p5DHMHbUVWK0lET5vSnDv+Y4Dtfl5NDi4H76ZPRz3JtAP15TR21yH90U/r+uB9WKZpxwognqIunz8XiooE1zz0Fx9bJyYQSWrStS3YLvJDPDhPrcoYE/jAJZSMy4Sy9iMJ6nd9nXz1vpRHA29pTpKdPwldPF6gHJsCc0ZewTzov2WJFySEXFNPUr21CdMGuOJQZvJTnyf8nVj1qVG23su2ejdliGPynRf0Tn222+6v1SIvQZf5TVKDMTqQFzbnMvXJd16gw1TSdxiVIIce27IN6pZBr+U9JKmAF058Im6HE0cS6wfQ73vQl3u4p1k/aadS2todxCSIPkvrfxTMyxs59L7xVdsHxPJ3FCd5S1XXITOoC28Z3rZ+oCPbW6t2p3ewlttO3tk6VI2jv44mfTvOaqHotf6zWktNvrPE7zf5uJeDpj3hheee/vfX/8tL2EcTyLNxv4c/GsC9nDJJLP6PhySVvIVWqRPqDxz3uT3rf0DsB5ZTdpaOdeAHpv+NEDPOY1z/vWEpuynL1s358ffK/yP82v4ZJG/H0s/sKC8ticULiD/hRCap5GM4eT4q7/UkqcbaXseR5KgVazbPT+RSRHLejwc2uRcgc+ZXfUnAh+V336so80egISe88A5qwMb9lNqbc2PvIKSl3LdfeTa5sRdKGr6OA/RZGNU6sxXeqtR5DPRm4nZMstNa6zWOeZXsuJ3D6yj3QdaEzp4/SSWpceRHfNIs3uAm4t1FmROSlPtn4WRz3yq9KrysZ69NPuo8UrxEfyx5RCkX+PTd/a0vjd0/im/EKWzEpb4k5bNvaw2Jqo17uDqEBC1AA5K9/sCzuS+lC+4k5aGeK/vAZ54tn3hPI2h3Iw8nyCOvoD7324J84nrvFi8gvzRBpPqTlC/JpYlTRvrGntp68e5p0JfPvn+AYWCfghfdD5V3/XAhjt6bZMXmGl6EszGefE71ncZCn5qbxD7d4B3kft+Xa0P9Z76SlPqWdaFcZk6f+OjgC/5HPggVR5La+I9RWe6li3aS8oV/Ybu3VlfejSSp1nqZn428/uUvf50fycTtYzsv4+nh4WHW7dviUJ6izPEj7yCSzA8oK88U2hj0e1kBkl3PjT7Xlh9yVp65L+uFuWS8cMKTpNJ23uJQx0qc5uCJdybmCzR5ZFByfv70uRr6eyMe5qM0fVHOepK6Hng/yAbuBbut92rIFIdxNXLwnXeD9oF5AD3PBo95tqFtx5h1wT65kTPlpk3Gw8R7AbTrRxNcKG1cD17HkGNJ+d5aJQ3uqmSP2w+vG7qkG/PCs1BxzPq6VsNXcye9inwh53zYyLf4Czn94gcjxuTGu9+NMesvTf3YfupStvfGY+5WiM85XRwzDsb2zX7C7q+/fi7lQp/YB+ZHuf8/e3/aJjmOtGti9gAkPTKruo9GuvT/f5y+6YNGb3dVZoa7k9R9g84Iz6WWXt6eM5rDcHMAtpvBAG4RmRu2BHEbdYxotfZYVzykmqjnDbtJxl7RHnGKU0dDnzJCEuq4D76FtaIPnXtSZQR9VaY49F+c0Pv7vnvhmaI1pf4vPIc23g0fP3xwPR4+fPr0ZdQvaanO/JszTKM1Iw/KbfgsfVku4PexFpzfGy/YQMC3sl/2urPvG4O1ecZa5O3O8wLx+tzxT7p95+7Ll9ch3x+xmWN9+PTrZ/TdSn5tnKCuO3b8S9wNp6wZxz5LuJPzee51eeE9GS9++1/n+sv/42NdmLPbL6z86153f6GHuagKVd/Gi1//ZwRUlS/SfUl4e73XKy/mPuNDb716a5WkqjL+6rUTg/vTF9bGPFt7B32ep7E/beRYUKdx2s74YC4E14f4jbx2cn5hD7mTI8eCOOvryovEpA2d8stTj8MX5w2/VtaxvK/scStryZex/kJDa706Oe3on6i7nbWTpG7sb9LMs/7/+uunt/0pMcYixo+j7uS5c07ZHvG8UDev7GlnTYi39n7iZes8L2WtNWp4Jifa3YhPnz5//jTqY6GOk9CfqTkDSRl7kjHX8vrPXysr9cZ5xGd/v/7915ozV770qi/4+EtqZT73W9Vn6lc5Y5znaeg1Bwl8KElCzNeRQ1+gV6WCjzuT4vnhwvPLiRzN5Mo5ct36176fyEtxJHn4dkf3PvKi7J0aLGub/Ojjnfk79rWMPCTH+urkHjVlzhu4nlYvzjexWUNpGXrV2WQ8wUSGN1T7fmeBfK71zkK5X3FgPVl+tzWQleKwJVZ48wAaPvhS6ucJOmG84sSNQF9rmi51Xz/TLpW8O6eDSYNvR7oqyQDxGxujJ0b7xTFRACd0Cj8J2PePfEmq9UZcxnevzgQkh73tcLjGYV8YA77gmZhoC1NYKXoLDUrhUHkcHtr7HpLTl7NlGtGvT3KPFp7RivgGGrRn1OlrcuiTbkEt5KBYOEkqCrTxbe8doDmQcupxLHw7bg9eaUKScqFM2OntmBd9bvQTNdZXx8pifMvTVxTix89CZjxkbsccPLP0R75Xirb1DmvGBYqbrotUuycU9ocsObUVb6tf5mXG3w09QY94IcFf+J1LYxIn7PCd+h0LCbxHh/TuwxeHgg+n9XGnoh0PQK/tztdObBvtPXuNv4Rkcd5ZwKCqoTc5dJunnZys0DYXOsJpB814hCRjYzE3jtUhJOQPWfmXZWbjmcuLpIm4ezuWeHLw6NrOxnynhs3NHVuzuWYzmae5zMeVk2wKfmLaEUgyfLUvfbrMRSKOdaldeeHDZdbwXOf6G/zUwMx6rMeRpFCLj8uArk1sr7wIvmMXVZW0Qw/zleAHuhPkioM+huk8Po9xZy07D3fmbx17kFnfK3nIwf5c30kGTR93aLtO0ZmWue744hB0wcQnI6aJfKbeD2XP0UYMo74eeq0LfbHVr+Rd0rrMY16kT8tyqhltkmq9k6e9OjY7+Usy/NiJT5nieNaTZPBbRyMX5ED75qKTY4ikbWd+7yO+8X/zcvGCGvA17OjnnTnYHvjWeg175kPGB/TWqpPvaV7e0jRy8ZiLo78N7rBPl3XsBTDc0lKhPq9180biAb7sN4dDL/no1GQnB8kx/8ahf0MpX52cNHLTiK3TJtQ58wfpq89pzyAbficZ9NX6R4e5b71X673M3SD6RV3bnHDjJlf78m/0XdfqdC7UpT/zspT0lVqQpuz2mAf7+mLOBh2E9u7Mp3W1kuM7ub+rGxxkPqmxH7AnaP9uruivrFnPf+qrSiUZF1SdXOQRY8h5kjqP1tvomqvWO/k/6kAfBgHeJMP/Tu6VH/jH1/KTv7CFPnhE3fHxhj/Dh7S6f/4ydO7kTZAndcxdQg8oxisy6vfloTpGfMRTHElqIwdCwVvfHI3YNuMnR2gscxziHPaQlT1BB3vOxhw05jeJ6B/CiN2ahWfMG74V/stsHm0FyMTGtQq2v3iRpgyEBN18cITKBsFn5gborFtb59Y4DcdcWSsrvt0Baz0JYeyVDEWjj5qvP9oTnrDJwY/gE/a9mwRSBkK7ydEfeWH+N9Z4671gOqCIQhvwuU/q587aHTmC9vxR38b6WZkHY2m9s5e7b94Hm/O0ksuNGpFvZz6UGUS+7Ku/dewzTlL60Wzr4cejPc9TDN8+yovXtn3hJNoXSCQq0ftOqMKPxTX6sCspOfJv/wTl3ff0f2eeQh3ZilOveuQZ/Mh7neODSHO1gzyB7psPyWHnTU6i0A4fXdsbc/It3Vwma4pCBQAAEABJREFUB4/sgjwPcPgGDT5rqrUjr2+E506OfcA5Vkc9VDs+2Xb8cN6KOeaiqyxuc61ueeS1joRivchfKqJeDn4ygJ2NfNfjCONHdzSdnJbz8IznumQQ377Q89Y/Ovt3PAf+/E7M83HuOXG/2zb5v7fzuzJ/QPw21q/Yf8deeqvOueyP9q2v9P1gsLOOT/gBeaCCH4KR/xYMxvOLeR5d5cjx6D++kkcRPca/1yR/nvf39Pwv2rcZ+K1Z/H28NfCtpnP8e7ST559vn/3657WMzckNasA/ouefs2/1fgv/iNUf8erJj/A/wiWpJD8i/f8F7ty3bH8voCS/mYfmPsp9tg8KW++o+ffv8Sj9058/iuW3FCX5LdJv4n9k6xlnX1DB/jiX7pwvVu9TuAexFbwWkedHkLz7lbzndkffjq4DNi6V/tx5eEfO6yfB/rc2k6/tnfTkwCf5zVo4eY/7pa/9SXKSkW/4u4/rfK9NkoOWtArgtcw+zoF7JanGvYgPYXfiracjkT819YnLm6mSdz3f8p5iJ37oVC9w0o4Wv7gO9Z7hGFfN3OsJjpW/cW/iNbHjhs2J+r9zXyUtOXyQluThE0888H0H6fWrMkLCfILzGi+0PiPymRvdGv5JRy6RWkOX+HmeeGbTRw6HzXo/zJsPqgWx0m21J9j/FpJDv/Qkw06Cb9g+5W3PPFcODTPXlTO5ga1a+kAmoR8uVXcuabfy+Z4xma/kEPQ+bV7en2cUh/pnrscGP/cy9n2+JtxZL2c8algW458ryYBpXnhxfa0rL1Su3CdVZeTmxn2RttRtXuqbQ1sLfvz000fy3UdO52UedTmT45U5VYdiQecVfcLAUwPma+gmAXzgiKwDNq7rXdvKO+/O8R2Z8byvHXzaFpJjPAQfX58+fR4xOFSehA79cvoXwMqd/l944bDMS5knQZmGzom5mWbyRI1bN+JdW7Yn6P9CDjpzeeLkFa8OcfZthSTk2Rcu83gRopz8vbWyfq0H6+TKHD7bSo45KQ7XAM3Qo21fLBnDnXU3P/uBzE+8fLoxp+q78rzC/INWfORH33x5LO3Oy69lmam5w79ludQ8L5Vk8PuVhLq8M9fzeDm1EHsCDtv6oP5XXhCqx7/uu7xchp1CBatYFQOM7c4efqXmCqJ+1DdHZ1+yDkRv7GfWSHHt1Jq5qPJlpP6JwwXZKgl5uQ1QJ8M3vJ0kxDQj++pwwKnHPPri9LBTPKe6lC8SX14+EOsLcp3c3JAJ9R7GEzCTjxX8dcSpny8vL8i9DHlfCNbjMDdX52LAFRn8ZJ6tT2EjNiGtVZkvAdwYlwcIGvUvzA3dYfNsk4P+iv5X1po6vU+bluM5e2+H3uLl789/+UtNH3tdX9daP2+1jn/muTCbEc9OvjE9xgObPuK58MwIZFW1+vmvH8u+eW7YXpaFl9/veU1ShZKdc2ZS+MoIpwYayl/+8jPi+MS3Od/5EqzjztwvxCjAykddNHzM4YKtQq44klRyAEP6hx37qGQcu9jHeIV2DCsJ0EYtOE9Xcna2M+v+w4eXMY/qUOJyWcjBgrx6qrbHM4PbY139+ssn2MLasC4WamOiDo+6+PTp1zc5a/719QpvYT9Dp7brcXz58pk8fj7qA5/Mh/5Yi/on28b+6Ng1tpgnfOsvvaZLr3yo6pdW19trLRM+zxd8muvOfnxnnSrvS2Bzbd/4hKO/s3+vNc1TXcjxMi3VyRPOV/xJG/6ai5P/wv4pGINwx848T9TRNnIg3wmJ6/PYX8TFL0Bfdlvqxdws2HYM6u3TBhOe7hSUcFLGBtqnar1Va72SVgFOHvsHSDuhIa75VCI02gauiHV/wHq0LAZ1wcWkf6naeuFnFXjeldXmX1n5QAmP9wdOmjzSXRy9tbKvjp2HVc8g3ztgG13B/220KeWLAzdr8NE/P54YK4wEcoPD8OxlLtJSSQ55acWxVbXHT/mbHkCDBwqEjCahtbiJhVTXanzEVkDyoMFJr6qF3vtHf3ZtiYfX/hmHfU9ed+K3lVfJBB3Ysi9OPvvmcGIh5puTmjblkVc+W2H4p4+AD7IbOd/J4Z2iP3Mf461Gjor5SDXqpbGAnLcyN2kV5PiqqhzpLA98rEan8dwQA9A2fBZWTpwTPjbkdvOW1GZrHuind+QeH3AJdHKQ0DKWYjyC/QRbD7zjckxHqzRs2q+gMmAmP62/61fHkQvqSB+UBYJgiK0T64bfBiYvaLp7hfnaGbTpuLlQx4qPLSlzmKihSj5pxdF6G2P13Fn0zqk3RuqXb5mX8VJoSFJI6mkjh1XWhLDzss15q0qdeVLfAPxvwUbV8HH0GM9cmFVS3blj3AIdXzf4U2FQANGQwzA31ZgzLoJHPNLh2/BX2JFzzhLiZFNFkg3wVglj5DFcG74L8jV0tT6BVn+hmnwhxKi0vz102BoDpNIuAg/6NtqETPRejRjs78xJyM16/gYWY3HCyA8GzEUPctF+kUOQhZ9Vg6UePuuH/dY7FGjGMXrH18p62MmBEOKZlwX21MTFYuu9xIX24D6+RyxJwVhD/qEzCaiMnKlPADH4ktS8LNWwURz639LpFSyp1lt5JK1grelyIaZ7+cK3IRPwjfxMzjeMO/Mg+AKCYfmXnJ11Zz+JTcnbhmwqYNo8FQkv5y8tlaSkb+wL+yOGho2kVTOd5B0nqHkujMiTF+NjD0JuulyGjx2dyjqvRw2xcdRxJKkxGacubPgi0Pm/vXru2Kq3djATT/aq8CMdJ+mlesdn8PolyIOa8i9ni3kbvCAaPhcxdaQKuys3SBv1PKM/uGQ8e8+IKwl+HXuCPCv1H2LVVoO/ONo018SFBN3q5AQBuxV+tGluQ76DXWHhQjfNtbWWOXIuWu81Xy7V4BGnnJCkGr7u2Ezxw9gcmitGYirQheKwhkduiXMi30kr/UwCtap1cgjt1J2kkgPMkXZ2ctHAzR9/Yq8fYnztg8/Y1CFftams907MAWAqirx677DtDFOtHescYT4pY9V3IS21PeopSVUF2WnIbuw7xWGsScOPUFtb9dZKnWNuH3OapBLoxCU/YuNjf2Nf2cmd8Q5kpfyUB7oqrYRpealpuVRP5+L1Q92/vJZHC/x0mvvt3EnRNupJ3c+gTwVvkrKfHO3Jc+OGRXo3N/X1Ic+JsZ8cNgeOmIbvtifevjAYjq/kkEmCmZxI0rxXOXzA8X9P7ZWWSlLfHeCSA59k8Ozk2TWSeWZukAA//q+SMBcAXBVyaYvBg2enQQ7u2kf+U14nFNcRz5BK9UaNEI+x19PRAhUQn6QKnify6Frv0lvv1fFvo3YliPe8autYnoKn1CPiAc7V6D58HX2+5N+KIPCtNC2It30Aw8MndQoD8YOvh0+Tf3H8IG/fxJKkGoas6yJftvquH0f+MAVel0pfgRNf7If1fDzGQ1Y8vAlO22+00JNUA2ocxAnO7sZ6sT3h5NFfr1GeAQWDbeQcG89+7fi6cR4YgM4NkF89CqWIFrP1OHqfqrVew2dyc7RbJaxrdO1PoIj5MRcJ9Ae/eOGQfVIuUkCHzRs0ciG8If64kwSf2sGIbPLoH5jvv+H5CqkPJ3xFYH7POL6ivzN9lQPCM+/izjxEW4Iijxa2qlQ9g3zPUB7aPNtHvxGrqEQFT/6JBMwzTSXQ2xOIPMf21fdnQF7hWdbxsyzjJIdN+n/q8yz/o/6fUvI/C5MzesLp0zn+Ucu8GTOsyZG3JIyOz6ifo/vf9M2101nXzxY4D7jlCEVf0JdnONifYzowNVDE8JAb4wfp+wb7xK/ewYes/a/sPvyzng8aMk+4U+679slYkuqcX4Qk5c8bf6pAHFDH4f71DIMXUiIzHT7nGqX7+x9iGvLftg+pEddTPGNsTh64B9tb80aX5wGnfr17y9GDNvgfuuy/KXp0Dn7r8IB6mzf27g0mxvF8kFZ5AudIeOOv9+PQuXO5ub5dQ8on/7cg/ofwrm709F04Bodv6hrjb76SVOcFnJDAC6OyiRmqcTgWklSSgfMryVdjcc+QHPQkb2j1nCDy7J/tM86+kBzySYa9jNza57qt9Qpj+Yq6SXUmJwMy5qNX+NnHeR0GPsxO7WPOt6MFx7SXPhS8XwE6GnNatAVf6Ad7QnHs5osLwh0QJ4D+4eekhfOCcgmeDcCjtDeZQE8yxsnRjsHjS9nW8QrYuB7x3kOS+AHE5jWX+PF8iByN8L32J44QQ9HuIH1Oduf65pQTX49jNyn0k1RygLg+Hde52kiOfnLQE2tor05NhTgQr40cyau9HuJEb8d3aUlo2thzgl+wjrnz/lHY8Lm1Xj4zHDqQ1YcklaTOwxecXic3cczTPO4Zw7O6jQfp98ErrbdWV16QpHKKVpJq4ItDHUmrAKedDZsC5FJH8i4rrrdWU++VpHpT9qArvxPQxhz5EvfUUSVPqxv34DeeT63cO07kCzPoaOXRW6vWwth8bqB2pdDfuYes8hnIjtyFZ2xFvBQved5r4v585v7B+7Qr92qCD+f9qypj/PXTp/F/mKJ67DfmFOU18ZxmXpbq+JEElfuwvVob2FF/YBQwxD3sWjCV9XPlZcbUGyx7ff78GfIuqeZlrt4n+Hbm7z5eHKCiCiXBgdb68EEb+nvjZWBvjVySg72QK1jxxefP+KCMsSTgSJZ/oVccHT1XXpQIO/hFu62VvAsxJfJv1Zmjjz99GH7KZ55sN+9rgiI+8k/TXA2//YtQ/9LtSr1ceS63Ml8s8+pptTJvN/AX7rfFXbG/M9eoGB/zstObl2XYS0slAVM1MUc7fuq/L3SuvECyRlyHN/o3dJFEcrwx1ynXgXuZf525zMuRl7TyZ8Mn/x9WfSjW9EquUsG/e/mc9Mbc4EAVa73YF+yP51aMnfuGX72jqTl/VXf0bfAlYZ28VoM+kY8Jn1trlRy8xeFfR36iniby2hs0A0bvTj53dPgiR9/S2zDd4JnmXqNF30wsHdmGjY01Yk5QOz4LebNz45nWCy/ipMlz+ibNNWMO5XGuxV2Zk3meSnBcFfLda8OvE1aeySQhvuvAJ2GPuNWK3688ozMudW7E8Pnx//kmITd79ab/HTk0x/5UoUU99Dt418Ar64DcIeMLOunmVZ92aqT3Np7N6LMw4a/3o62pd6/We5nKQt6VlGS8pLxaF+Uc6ethiyFsjWmFk5qa56VCPj/6Sxm9VWc9d3LtH4HAUTWh+QUdH/Hv71vd/z+faiVnPakiXutoY8/dgaqgV/Q+/FnmueqBm5ap/vZfv1br8FTVlb1mIwkdmwwrSTX8EJdkjI1dqAq0Xn/72y/1hXwnDTupon61velHpa749Ur9HvvjVAVuxEfbWq8gd4Mn5P+Fl/TS1bGjZyfMehwNvgZPsWKmaa4NP1vTZo2+uA8fPlIzc7l3TOSsah/14MvY5TLj31ZfeJb2+vpKrVyHbw/11ZkvZdTRWwcdYvs7PHf6DRtYxgfX9o5jxtDIDcRKyB/xTtzJjssAABAASURBVH2mfjbGHX3T+CtjfYSMTwu0+/BnZg7UURzutcL9fqtK1afPvw7wn1h2LK/+Gu8Ba03Ugnr1teHrjXnrXR/X+vTpM76utWDDfeUze7mQ4fsNH27VWyMXZGev0V9ZS1dyUhwvPg+GtxGbPjac1+7rly+1b1sVcQqB1/1xY719xmaScm2DrqJ/B/8r+B3+mX24VZg5gU59BYwwWBw6snGSULGwsaGA5qO5H0OQFaqk19uRHGPmqlqbqk9zdSaoNSaXwLO3MgtyJSknXx4ViHujgUhSyRM8cCYo9gUNUZQrE7l6wiXw0o40wLhcpJ50pt6qow90rWzWTZ8eY3HPkGih6u3CgzmoEvcOmjpwdRwt1ZBT5m4+8aczCZ5MVsbGuopjkaSTh/rt4y4fPOqTK0kl73DibL8F83OnEG5cFPjPBDuWxwu0lbg79h3rZ+wAFp651+7CRgiqHIdc2h+tfaClVyOujRP5/norF+DEPJvjjZPoTmKcliq1PwDcGCNv27AhdPSsyoA//SyOeVnGpkJ3fGYW3+2xiYtw8U1sHvZPUN4Y7+Ru4MjXaPk68zgvx4YAqtKazVdw8qlLz10PEzId2Ik3QYbgRozEJN9O/R1yGT67eaTypjct2MoY75zEHI8BX0mqt1bWxjTPxZC8V3XyM4C4N+YsVdXUQ0tRVmzxo9mj3djMW++OBjTkOvp6GxzVyfN2PS48x7yiq6HDepjgPeaXSQAXNHR07diVNrN+gw19n/ULnU1HZRfoN2QQPb4ZT/CtbHADxziJ3UoLPBn956/We3VqKEklGaQk1cGv1HKbpxLqcbTWBt99bMIz2NT544n4eQ8Y8UItTm7yFP2duUu1KvoDiCPJYQ+dRX/I2RZTQvxJaiKn3kC4OScp+VrvtbORW5Pid/zd4a/HYd8aUi5B5oG3Sb4eyyNY68amrDasaWEv+MlhPeQSxociv2vgoSehm/Kwfmxb68N/6+LOxYH6N/b6E1bmS3snEHU14nWdiUs787WrjvQcbcJJKFXdPZI5tF469XZ/7MnO67BHjoxN++pWifmyfYZOPq3xHu0dNt7o2MJwSQ/IJDV+8G3D/5W521j/tkIitbgZqCpUOS3a9LLMF72UBPi95mWpCZ/NUWDdqH1j0A7DEu8Lr2CtWMPOz9AvEaU7NncuuNUt6pWT8FhT2Ndu3HOhB2ITR1vIYbyK8Yq8+opDHppB6q5N8wHP4EdmzIUM7DsDR3/g4Nmpa+2BqqEvDfWptIhCJ5Gj48Z+cSdXygkSHxzkageqxpg91703jpDrUV+DKGav4qarqPeGnzv6ygM+G2GnBqQ15ictoio5Wgc7MbTeDhw8+jyAfEydi0d19w4rMpgzT/pd8IIpa2mD1xgEGN8+ju/Ydx6jbXKzEndnL8FgDShqFx9W5mblRrWqV9KqKuPHtvQX2/7LDs7pznhmXXjjUd8cK/nqy4xIqukjvPpRHC8fealMviZkGTJ1x4XySozynCBNSPABEO94gLkVxoAv6Bijc3ySlONjrdoNw5SHtXkjV67nJAOfRNLo23mzBV4dSSoQesiJdtk3rIeVPDoXBFHOYUHbWTO2gjIN2aY0eY/tA+w/Qw18jcN6b905yBg/f/XWUH3Ur36ekKSssY086lPrnQvue5l/z1/qLA6msNx/5GM4PsZoZ7TEkGTYEPc1pJKv4Ws6I+RhonN8nFd7G/uF12MT+8tOfYz6lQBsytA+f8JAMH+dWIwtwS/qNIGijPDgozk+2PlKX1p1bLbWq+irrzwesnbFDxiDwv2UfM+gzpW9VV3mcgB6HRcHHtW30JMSnvXY56niyG+QSBXfbEnUh/oF57S1Vv2hP/hdj+Pkty302woP8h82O/kpBbA39nXbP5T6bYZEZVXpVHmOfv0Tx858CIomP9Dz5KfUtNQJzkXj3OJY+QHyCw4evHb/DOiH8Gd4n3mGjDYFCdi1+U9AMPKvAOLffZ71fUf8A8SzrP0/YP9j8u9yuKsJv8v0PyHRzBwQFuXXUGDeoX5wDP6d7xOGxA8YQeWHECS+BtjA1YD6wRFwPwLQ4+MaWDkHeZ5lkxt65B/Eb77EP4Pkczz6SSWx+4cg1+/BjxQ88/8R/eT1PL9xjt94lvEc30n/kZ533Ml1tGx5qhhQdeBsV54FbDxAdat2/GOor47G/ntAB/+uq570/n6fcxAOOX/1dvxIzxtxdOS/e93INdVA/Ae/tP1nzMknrJy/N+71klRynK+SDBUJ1xbEn3r/YWhSeMm01nHfU1Br4ELjPUZLr96mmrhOty04tCWEvrBxPuhpQ27H/kau9EOeehz2xQn2H2hq47jWcywt6EnicIC84neKJUklJ7QhK9NOIIL9E5Kc3dE+0zv3MYKEna87/q6sadQwUs5c0S1b/DMRDhkX0Fpqe1ynHe3hi/3ee915hqTO4mikhebgf8jpSzsJELWbpIYsviSpJHUctmGsooDCNk6T8oEL+fL613uVmXue87pfGwW7Ps3LXDP37AwrSXmd6gsc297awDXwKB85TbBBfD7sn8nVeN5GfhI1VOl7Ao+OKwRoTz7B/gmQDnvEpS9JRL1B0mrmOZJ29EG5RJ7UTpCaML4bOV0Zp/hBpjhW9ihprfFsBkb1G796nDKfZwW+Aej0mtznN8L8uD+TT/yVa/Yr9zsLePnFm7dpmrn1vXMLfK0k1VurcTAHwY9xr0iumOCa4b2jY2MNqKPDL31Bp/ee6lR24TmEPlgj04zvIgHHy7ygaivvcUBVWqr1ju6phjxxakOdLSlt7Njb8eGMox6HubR7Z1+Y+jRe+F4uF1683MoXUr78uBK3PF7/a9/adSxI08/WqWnmb8FvZVL+NPQdfwFY+KStFLnxXE1r/8LL3xv3kr4AX6alPJJW+k36jpd20MUL2tKmfUFffWmi7mO81GW+DPmIQEmKH2yaG+1deVY9ng3ynApKsW3UC35csYPlkUPnJMhfeVZ1ISb7vbWR42WeWb/36uSrOBKpVcnRDgV1HmGu9rr6DJ48koaTAH7lJealfMGpby291CCYx8tMLNheAOfGX9AwTv9JWpXYX523aa5EqXpr7zzvOPK0l3zGtixznUcjlt3AB4IkjRbPcXAHjmGYv0vdeFbhnJ61br3feMbj+tA3++8yh+QyL7wEu2C78KkR/61u1D2jqkpN7Blhnu9cR2huZZ3eOYeag48fP1aV8RyQZMhPT3EWRxJeKH4ZUIO/6k4NTvNUd/KiX66ReVkK1no+jF8Qt7Fn2BrD2T/5r8zbnX1tI1c7RXP5eanL//ZS5mL/nPr1//sLNbHU9cu1rJUjz8uYU9d6I8YMMBatpMI8T+Tnaj5SdfzVqzRhryR1IxcrdjvrqrU+cFKTPPoZub1cWF9AUd87DOayKlU/hFZVDUqq8ImvKkbK3PDFF8XBtxMnvuB3fGOe5mWpqoyfhTXmL3To5519d57IATqKwzzSUN8b83ateZ7JzbWcG+vINVto8a9vd/JaT4c+zAs5Zg8asfFC1PVtrhbjhDcJ30ZbldiveoxGTsBWDb8b7fGxFvTjGL1/L8ulDljKHFyI6+XyoZhqmFLjJwzZPxM6YCBUkhFfYXknUUmwvQNsKjBs8M/U+ELsC/GAgqaXQZYRNee5x32uVcjRcux15ND8NNYnXGXb0+qCDnX11qpha5nJEb4/4+XXF2GRHwhIfwHHVmiMHx+HJ1QFI50N7bzoab1VEsC21XnsTNg7EDCB7CTggI0gjwRUkRC6sIN78MErvsYRErjWhiwM5JHkkLRCoBFk8KUo/Hqm2x+yx9eOviHvEF9thD7NlZbiqrXUJfTWqvdWDZCnAn10qlY2i2HnMX5uNjYm7TDPVSyyZ9roY2fjxFqqo09ANWAQq6be2SyWCi0O8GkPCmzofuaVcMaTBPe3SlI4Ddtejf4JSWQfxXDknvyBeZZPMuRb6yUkgeP4KGPPVkhLNXJUHOlt+F2yk/N+WarP86AzrLfDAWD8PkzdzQPjhp5E4TfO0ZEur7meWBzavXOCXTkxytDJkbKrepCfFxfllYV5LWVb77JVQTPaJCyc+RhjtzzABfvmXf32RQ+Apv6CN0ktbDLyOB4wmAr1GVD44f8NOPypqp0NWVzIVW+tduoPdKlD2JjPcRFXzB0b+AYEhsRv5OE/ZWZq1L4ytrCVeivhk+qtcZFxq/vrl9o5me/4MnyXDg2mYde8Nx78CSCqUuXN1Y6tej5M2KN+rfcdfSUP0FqvznysbPK25xwZ005Mhaw46yIY2MxDJ37yKE+S8uH0rnyfSn7rZfgDTweXpM5j5SR99otcqlveNw5kxCWtkgeWdmdvkE/9SY51+1DUeoe0P2Jn3TRkBfgeLOjS5yrtG3+Sar0PqMch3u6OD6txOoAvSRl344QkSjBXSYbd/ZGnJOPipqNXHcnhv311W+tNvwB1nCC99X4Oa6L2hXlh7TE3uAMtxBDaqojD5kbOlU0O/MYJJGllfRVHcvi3sbeu7HPytk4emHdli2Rq58actPaeC3mV2cn5Lu+X1xHnnVrs6E+0l2rE0bngKsZpKXOycyFdrcjz7ciZPNT7qmzv1ftUXhhtXDgk+KINoDh2ArXO9scYxhIa8nTYS1+qsFWPI8mjR4Ms3xV+9EvorZVtWCPSxkXA4Nur9U74FDcPmmru40Xp5pyDt03QBOzwr1zw6rM6hAa+tz7memJvtF6HDPMVYCPfaa2kFbyVqt4aSdnGhdDO+tOnG/sfia2Cx/wUR0OvuI2836Hv5gLczhy5X2w+HAMKHUOOdgNWfFcvKhDfa2W+0zL6BCoa9mMs/47+ht1USp079RRiF78x3xv0IXR+wVv4spMPQZ2be5xxwbNhX3/VEeqz5JdGay7u7POHHMx87J9gXPI35wn9SapzwZfgXROcn7V8caQua1ZYR36Yw8Ib5bB36gRV5ni0Ifd0jK1aqlOz+m7/Tgw76wgruNCqocM4pcnfunsaNtRf2KFWipvIWV/RNfjBJ+G70BFyv1WRv9OX5KDt5k884xv52Ji39F4dXTv6G37pszWUHDJJhs4kKmfFoho5ZZURCtkBDx4Eahzgvfgd5zDiCkAk5Vx5MT7wyAwdQ+Dpi9jeRvAo63jwThPm9mq9DxCfBLOxW6dvIEo4cpRSh7aL4+DZ6O21E48v0vVH/fKIO3j2Oq9rYB6fBF3PwBoMMGzhWxH32Odpxw0ctak+dffWasJv+wl6GBeHtoq+eIaUGr5Jf8CNG2F9lJbE5ns45bGbBHdy+E7fiUuCDPEQb8fPTm1pT/g2RhjHR5qxeO5AIaExgw870kCU+PJIY3joL/qiipob7bdf+DB45Dt57JObFv38WkBcb63U54MkYWOfc0yQJV34Wur7kXGeedxNSsOWuWD+WuslJCljcw/Txo6vO+vmO23kudIK49+RvkWob2ePG/iknO8N/8WXugWIX43FAeIEyF+aylAxAAAQAElEQVR9knw1Hn4YzwnIvjE899+Qjw5q9nMOTlR/xCXt9FuaNtVvX3BsHsiRw2fYxUt/IJNQKu8g/UeQHDwnLfn9sepdu8fcbmPu3nJq3CfI+L/gf2XgNzLwbb1RdtQrWw5rYwd+Q+xPo5M/ruPvlLHduk0N+I74PSI5bAwK/VN8jP+Fr/+E6M5+8QzJEUtytPqQ0H/sP0lEvUES5usd3nSx/p2+t/HDTvLOm+RNT+M8k4eNHdk3wu905Dvhd9h+SNKv83ywcU6QKcnYx6QlGXGJ/xEMf8N+DTG0ybvss7x9IflaX/L1GDU//CQZeHUIyTEeSL6Sr8egxue3eHcmZWcuUvhLnneg/UBHEq6H1rpxH+SzG/d5FSfIDR3boJ94dUrfB22v7ZFTcQnWWuxWcrQOkh/3pXl/INhXZ0aOj3wPHH5LF/ZHv6HPvrwn3rH830LrrRJjwVfOtV7bMKy0DN+tjSTVqMvdfKWB5/qwjiN5913Mio6Tz1Zc49omeefrvZcgr3TBe0x9FIKN5ODfyWPrfdw7Ttwr9Na4ht9q5PtgUbySY7Djo9DnPubMB/UU8+jfuRY+4I6+dchs3P94DyK03qq3xqVMqtEWR0OvtgTP8+J9Qahex0mGHljfPr21oae39/YkqscXWneeCYjrrXHPtI541KfvyaFTW5HpAb21mnonnL2sxd7beAnUycvONdBK7oujz6m00KvB7zORJENOZEOP83rlPiw5+HzZ0FovH8Jvo47widrVTo1jLx+uX857U+QaNjrX8RPPKLSdtEoyQBH3/7OV1/6Gn9ppvY+YW2uia+Y6WP3GP9FfmRf/am5lzgJHh3/nRCS/eWq9jZcsrsskvFB8GXY7ssaFyPhEn0avKkmtPEto2OyNOsKXxLxQT+RurBXqTT988Sj0NlUfMU7U3TpyqE/F4TMV4xm+kTNKrxwbQ5LxHNO6ntBx4LeayNU8T8OXJPXy4aVWn1ekVcin9ZGk1NmZ12Vehs3iSFpdePlBt4zDFxwz+hpyrzy3uPLSTtvzPD/maqkEP4hZGxO5+fDhAz6utZJXfTIX4pZlHnYuL5cS1DPswNeJX15ltKUe6bbiW2MuH7Xiyy3zL98GTh2C/Z3c3pnXo1Yy5m9epprnXiEG7Xhv/uXLl0G7kxchKGitEdNMr1jL97F+tb0ybwm5SypJySfOujCuhm/3t/g7cd+r947NefAXNSVvkvKYyNGKXaFhUx0rPv/yyy+Q93Kd7Ey0dPUsPPMy3+rRn9Y7+d1qp7YaOi+XS2GoVnxIQvfwVR2tMa6qCzkP/Y0a+kBfvZ+ZT0F/5BVgRT7VWg3/N2xs5Hiel5qoleKwZj98+Ejv0L3yjG+hZnZyP8/UMDIrc7rgt+A+lLTaickYSEf5V6AX6qR6q9f7tT78b+TqL6n1eq8vf/9cn//rS9UGjZe/hc/WoPLWoPM39kZsdOrG3DZi8znrjf1G287HTz/9xHwu1bGxXJZKMl4EWj9JSr5X3gEQyNtHF5U9dLZyHx7+PziauohLunkTdvzb8EW402rvznwqMi/H2rpgX7oxnGBuFvIm7fNn3kWQt4n8ub+Yd/lwGv870KjHuypHHldq0vjMg7wvLx/q55//Uhu+yGRs86ztqtY6qAy5VOrvf/+1emuVBHw95tn1ulXvffArow3BnOhTe8iMOSZObRtnksdf5+4jp505MS83nulY08pdeW7t3LX0sn58l+ML6eWRnyTDlxvXQNrbqLkk1Nw85vBCjRujTElKP322SFA16r6q1KCdosBG7qoqCTlZiamhqw8wRxfmY5pm1vkNWofH2CfUGcO9fv31F2TboFWl3G/urK8DbszFbchaSxPreWPuWv3GsbMwJO04lqQS4WDfjVbiDyAU9Q/Qhzw06RqWJ3wJJruzUFvv4yID9Ncf7G1sPoInOU8GbwzQyADDlLpbQv/4hMnvJGzloiIhqfBaZNofMYCTX31OjIWjH8rg8KHk6VveaRS7fjYo2goXuhv9KvWMDl93FtMKPOOUr5baWQhlfgV8IMWYU9ehQ/op16Sjz48cw2/lRADPfINXJvA7cNLovn2SDFvmvLVU663GX7GSm3o69H3Hf4Ia2CQ6N2DnAfkmjReIrfdKMxdV+raxyCyuBi5BBukkw2YSRvDxrYw+tt7J31owDJg4SXeKU9qJa8itLjJ0z9Dl0Y5zWRzS1ax9N9Q7RQ96+CPPHdmhyxjRBYHFcB8XLvJZDysy6nQsqOu5TZg35PVD/3prqNnLPHiBdPKac8GxNncnFxAniFf3CY5PefvGnRy2xBuLMQ1d4EcL415V0rXvixTxoKuTn41Y7rz4M6bGWEgzQ1UbudihJ60C4Folhz3lT1C2Mze7mwSteUwyeGlg01MgNXClIuDOiVGoh707a+/OpjqA/hm3bXkcyuxVlEHlGPD1Ni/4sFPzyeHnzjyQfDiqVmrROVnZHybWeoJDg+KXyg6Qx3lLUupVRVXGRmzOpBlzQR9Q70dy6ExSd0/W5FBq6702Lso8AThOUuZLqMOAaNSB/2asPSHU0WD6wVeSIStJ/7V9x/aoU/XlMYcw7OC9gaKL6eOE0B/5SCJ6wMgdvbOlWxip9+PgvXCS9wRibN2TIyc986ScGbWmpI3fjER/csiZ2yvzfaUO9FndYXtkq3j8s8mHpZVaGP4Rf5Iikjo01PC/PEA0zgvqSRgA2hZW9oIx9+g58zHyDo+iRSvPRl2E/SRB3pwNYrEOntY/+DOOESNz/IrejpxxbsRj3Iom6LED7NRkc/wEIZ7hB3Q/GzcfnHVxpzmkfZcfCGwX68Y9eGNdds4vXD1UozXvrsG0d5mJeZguF0TZWZAd5yt4QRTKy8P82E+sOzCjZRJGN5DaWDfKJvIgwUc7rbOfV6pjs0Er8uwaNtZ6OjA9RvujY9yt9SplxLVWrfdyr7Zu2XCrGA96vR9peR/QSwLLARvnmJX1PeShFfnu7GfWnfui87N78ag9z6nImse2zKSUgJBZmcfGPNIdnw19yicZ4/GlPJ0hAZ5PBR2h9pKDz5dtK/4YL5kv1+GNurDGnCtrHMdxcac55hqVb5+Hmrfx6IDc7WB/Iq5pwW9qAQVD/4Tf+qvt+6dPpe2DHQ+QOft15vDUB+HkRegtFzv7qHM5nfUCn5/eWnlRK0QEepLgRoYfod7e9GkL2yu1ejd+WudBscEDTZtJRNEdEQ5dD8RoqqBD8hzWei8PoirRA8jDRP4naA3/EvjrOJKUuREvHNj3b/3wFwEGsJb11brpyzJuHNSZHPrkFUZtosJz7Y29tLA58A8+SG+x2Fc68bsqOdriUKY9xvY3dLn/QHr/mCN5EEv4gpLkKz2gmNbYvIH6YCrBnBuPsTXqRNyg14+P5GtdX3GlfWdL+sYNjeAe4HW3uAHw257XM8V44lzjTdIZu3TxbzwDwRe84p+hsW+M+WEN+MsPnkNct+7dSIy8n7ElIdR2AMQAxb5g8wZtYN+Gf6azsbYb9Rb9+zMC/wJP8vv+GevGvuu8Jg9eY2Kv009p+3PM1tOzP45ZW3XKnjR0hBi54K5C14n+s+2OXudTsP97ckmqt1Yde0LyiKP+9WN3r/9n1Ri38M/K/4tyTssJ/6Kq/4uJn1mj9WKN88N/KgHPtW4Vfwvf+4GPw7+n9hQSr/8Dvpf8PysmCdtNvnPf3D3DO4O8J7xjv+0pe+IS+c/Rf2+bpJr7V5+qA8m7bX0S6jeOJG+5kE89v8H6FVrelfsVwf5XxO8HfxqT5I03yZtviedRx0f7xkQHbDV/yAHDrz6HXPsKt3M+SvIV7hzsnDe8NhCULdeAS+NkoE1SSeh9/UnyhleP1CQ1ca3gNVASUVyi3AfIk2Rc5/msqPXjOY1MzyZPWjgnDho+Kjv6nB/u3CesXBN4fSrPNE9145mKdGFm7DwZy07stsJxfT2/+Szvju6V83nvvewL4n8Lnun67PgZfiSXHHnorXGrtXKKP+73Tl7l7d95WTGTO6+Bvda1vyw+sBYWWd7A2O/kQBCZpBpQHMlhz2s1huXogSIN+7hvMGbtCvJ4DalNnw/4MsXnFSdNumXhX/tp48p1s74N/G98ndch6r1zH6K+jbnwPkJf9OkU9Zr+ft2qkZ/tMR8790NMCM/RyBfyE9fRySHld0ZUOyr2Un7iWsZ7JAFkJaEJbfGw/bWu3A/duN84nptcRz1uXEMbowDz+PR5GvV76EmpILGtYce41TMxT3/nBdtzHudlHrWtrPU/4iZX9TgS9ND35ZN+vL6+ln+JCIpQfVF3qfFiqaVa70OX9oqjpQ2/1FlPx05O9dH5OdCpK2vhSqzmxTl1bX8vt/PS7FrLfEHseM6Q0auyxQVo8/DhRu701fbC/aYvReZlqchUBb8S9X44ZGr0uaAKTGslrSS1qtHaL47k6OmzL3FAjc88L8RyHX2/HC9Pz74OnSlfBH3hhZc8O8jho892QCTHfqPviXYECONz9I1t4h4pSbXWiXkZkKSSQ36mLvRvIW7j188xvsCLrHuLtnf2p+JI2phT3KFu7uibwPrZR397qj15pTz7zUIdtaAd9wBfjt2opYl10Fgngj4psz1sLvgiv7qEn3/+iSYD9I1OJdbHFZ9u+DGX8ezWEAW01wa9oF0HrRRF6I5dobdW2nItG3uIEXL98usnmn3ES6cwYfMV/O1vfwef+uv/+MvA7yTGte4+5ks9pAe9KjWZT2wWB2yjBoxfmzdqseApjoS63aoadbhuvEADLh/m+vmvH2q7V92//Fr/9bf/vcKL37b18q9FP7x8xM8oXZflBbiAfylfvJkL9dtaE9qclwX+rZKUuFfsXzn/mGd9QxH5uuHzVJ01+/HjT6IGSG9tqoWafXl5QQ+LAoqx0lTrroQa8gt2xAlJhj25I6LCz+gUpKPz9J2EkfvglfPLjT7Vo3F6vgh2j1nmGVn5auRTex8/fhw4/baWbuTcWpuoMet5Yw92nnbqY0ef62+j1ugi16u3Xs6h/9y+5wzXxY29Z6O2k0bcM7Zu5O3LAN0U8A7PjnVwY52aV2tqYY1pH+LbJ0klIXfFHB3zpC/6cDIlBz0JqJQ+JhlyIKpRH7bCRkxX9sYTnGNtGvvEOcRrC/N1g8e4XF+tNXQ0fHBGCv2bqt7G+m89XIlFfnVP0zzmwl8MGcyVo+F7eZlKPmtCMK9C0qC+f74ePfA7k2EQRYAbFy4huJ1s7AO/4tQGHI4mrQIomhwOJKkkot5gJymp42df98pD5o3h9zroakDk2f0iQfhjYZxQ+CbPoMJb0AdQKL2RXHDSBXmGGnke+N7haVgQh8yQtS+zAN9qYQJ1zI3YKmR2+WjNmZtN0x6QBDV7vfmIhAW8kgv53gD5Bq+gjkGHR93Kql9IN9cp5RzLd7byob52/EtS4h2f4Fg4x7aaMJaNBVW+oVnBIo/D5cWF/ILj0VZgSIW5S1L6CoIivA97MnlFdwAAEABJREFUIeYGlABhyDz4Rh9conwOc8yZ/+9gp5DTDtyd3Isb/OQFxaXOJEjzoU0ycI1WPumC9ovDi1uawWN/emx88uA0F2ZrPbRVoaM4pAl0MbmXecS90tGEhemck6OBZ03Id/LbT0udc+C40Dsu9NzoWOg7yrznlzZ0kHzzp9xKfydWQbq4c+PeoTU2jdUL1HkqdUov+Isg5EvoMN6xobx6JzZe/dvxVSgKXvI2Hp412QbsyPU+VYIOMYxtkmACIQfgWu+qGLjxENFgiDmoEnZetBS4+bIgQf4YJ6mObmFeLocNcBtzLGh7J76JE4fKgyLHyeFLgjz523G8+xuW8Nnf8ccYGyc+ZU6oevd54+yMeLXeKvi5o6Mex06N7+go6tQ505r5FbeRZ4KsJBXoSYaU/fP/x7Wv/R3fbduDZ8gN7ho1thHnefG+MQ/KSR52GNvu6GjEKN2+OHlOOMeNPCYdl50r216FbNIGa6iRhQuAhs8DwVfa4bs6Vh4s3LgZ2PDJF1aQx0faTj6SlLmamL+Viw/xEzp7o/bNHTz312uFny+fPhdNNb6ShhsbJ+Fr3bHR0NOZp2lZytwWx23OuCHdehjFNNFWwVpjwFxs2BAauSiOaV54ScmFBiWYSnVid68q1mA5Jh+FAuNttPadC1vXk395ShWWsRX6nV/xRTwbOUhVKWeciT5hyA+8N3xZqC3zdfv8GZGO2oyb2nT66PDkW5UaBzI7cyFoyxP9nTpameOx3tCfwAtfEvS1IjlV9OVvrTPeQOlxFXdNdefGe+hjOPjQX4WDyGxcROmX8W7wDbq0hg2gdfTTDf3JfDJ3qRBvL3V25jVJKe9Ft7WX5KE+tRN/wV/igG6uCzqfIvYCd+ciFcZyvnb3FGypoEFLw37VOE+Z9wRB4P7lCy/emVNjYZz0SrUBmhx98Q3+qmr0hYm1b3g1/sq5atTXhw+ar3Vfy78e3Mit5zHn/YYdXxr3jv60ujKHqBvxJhkXRgctlZbSx435SoJ/90palXklLnO0Utcde4H3KL/U9HKpRl6SjH/i/M4b4B0fdgJJgm/7sLeDU0d5pCr69MhPQ998uRQBlHr1oThWLvJa60O+9V4jXtcTeVPXCbCW86lsnGP0JRiBoN3qx9qUH1SJS1IbddlA7MR8H+f+qh35srwKeeKG/Gafuwdi7aKq5KOXhBy8DFDf/Qt7Ang/CTroaHfYJIa0VqSiNuRdE9Y3LOOzE5dmd84fpWO2A6qMDbcqyAvNNod+hdX/LYgPCoVSGJt3zsG+SN+J7eQf+wHM1g7N+MzsXaPDly9Yi1xpt7C5OFfYxyvi2GpHb2+9WmHpYafADZvIJxl5c72WB2ObYYOYW5pDRPZq0ISNvWkg1Qe9qR8QtyFjm5aqdsh2crvjo7EN2jRVgSuSbZz1qMckkquCnABeWv3O0ZLSfj2OtzwpG+cTJ2lv7gUtlPFapV/BBjyum9NnZYVhE9q3rTEY++DBbgG7gO2BJ8Yi/lSDlBoHNgsY86jOgfz6K8ngNxdC8j6WM3H80OncgUzC9/snSSn7DEmG3neu3+ip8xnwV5+/g1Mcerr+tCrlGA9e+/Akhy90j494wRGt9f0mJ+5HcOqE9hyT/eSIK/m6lQb7yIOtcOLs/yGcNr9t/0jw5Ce2ERf8zvewLY3xn/6gQzlh6GL8p2X/Rcb8i/L/KfGQU+E/Zu9RZ87JMyT5fn2NcwJ7zthgn9v/Pm+TlHuYvv1jVp79e/Tx33Pcjv8PDL1/TOt/mjs55iE5WvPwDH/kzxsva21s0XuqhIdgkjHPydG+8T/OX1+N0fEQ+6eaBBvf1Pep/7cUfktPwh7IuR//lDnp37bSrBvbP4IkgyUJuWgDBuJPfGlXtkTZAxyLP1wMw2dg+PRJ2jGiIMO8pPrb/CTKVY1zch1HA3dCb728v7hzHbkzN2+6DtbxLe/GNc3G5Ltv29e3xjluOxwcfL/1pc4TNq7d7Nuq54CtQgxJhgpp6veeQHsitZWWkj852hv3UKvX+DIAO/4LdEteH55Whbn222udqka8jnyA23qvpKpzL7UT217Hc9HWzCcrnNh2IAl8QVYdcHEvIf7GNdNmXrimKQ5xifb2wa/hHdqd6/NAb9AIoPaHn/uGDegdP3zAbKzmUz2wl62QprSYGrg711HBR/kT7KHPnJmLO/lo4ARllbJvK79gvI7Va30nKZ+xaTsxduzAcOSvqreG29uwnaTMT2udlz9LTTz3a9CTVIqDL3M7dDHU9sJ9jw/PGQ4d+nXafW/J/Xg4sNXMfOjBNE+I7NXJT4Jianu9cX1KzoqY3+xCMy5tag8hyHt95h6SDPNc41536vvKPPz66ZNkcLwIon6maSrt3KnLHcq8LOVzD7rlQ3dbfdQf+/q+Y99f6rVdmQvjDdEn4b5sq956dXwePsGrn47HHA1+/5LrXsnBb+7H/QS1pv7W0QZN330pa0w7xq/c/0j3JeaXL68jphsxCJAfuT3m6fC5sNHKo/XOs497td4ZBt4acU/M38vLhxFrJ+/Olb4Y251aEvCm7o+a1/7r+OtFPdLWOv5SG9d5kbMMvQfPK7ddB+1O7nfnq7dqabwwho+xOOWcN5w69PheoQIf0FrdmDP9afST1IZca95Xkx2Ek5SHcZiHK/wba3LF3+vIl9QaviWp4Quuv/IcTX59NWa5zvE8L/DdKkm1FuK4j/lMUjfW/EqtiL/zfFTYmOMDVuI/6nVnPymOJKytadRF0OVf3U7U9Y7vkGuDT5/UM4NP2vC1j3mSo8p478yFtj9+PJ6ZbORh57nJvMzDJla4d7vi933wS5+obX29kpMruVB+JjZzerkwB/iw4fud+dGSeXtlbkHXNOriBV3Gv9Vnnr/IN+HjRJ203grDiO3wtEqYGwS3B0AEJ76VNgRtJjlyWTXWYILn+LkRD6ijDvtUv/7yqa48q7xR394P7fiZhOeJa3ntcbveeVn4Omwre+V5y7JceC60oL8N/ITe3lrNbapCP+LVlqoP/yM1v1AE7V5fPv9an3/Zqm6NOYKN+mNK6G/VkVt5XrVRT8IX9xPia+hMQl2sddrYWNe1FzGHGC41L0uF+e7kakfhhecO8t7JtS8Bf/31V2rJPaAxZ8RUNeLRxgpP76lpavXhpwVKoddcpn75+99J+147+XBO/YWVJMNmb630rTEWfFlqu+Oze5H7zE4ezFcS9tmpzqO3hvt7bejtrY32TkyfeE58zP1a1uQKTrvKDb2MN/Kzst4wQ972EUcqsODzaKuMSd0///RTJSl9u1PTSRg3an5m7i4D7sS/ovfQf6t1vdVGrfvyHfZqvYPban4857FdWZPqN8e+zN6I03OqPku/sW7FKe+5KDlyJv6nnz+ga8Lf47MTyM6c3fGv95ncvtRGXj59ck8jR9hqLcPXF57X36jRX3755RDmu7VODq7DxytrTz3S//KXv1SntoUdG+oss07/r3/9a10+LqVea8B1+PnX11Eb5uKA+1iH5ts4X9nD1NOw+cNPkoFPjnYM/sRXklLxCYrYB1lqOkG8OMFgVhK2MXHi3QhsBxCgPPbTWnUmrtE27AywT2KkfwfwDJztA5LUkKOtxzH8ox902RcYfvMhLtY6c1nUx4BqRvPOlhzjRitISQ6cffkX/HcxnXTx2hsxw3pukgmDHNOT0JeRDI74KWLleyMfAhtF6wcv+8jg/K0vbQmFrjcYdrQRsEKNI8lojy/iR/lG8E5JySmdgb6Uh2PB/gNWFmTrvZJD10YCdwpXmSTVmbuVDcBNRr+E4ki0h0Fahu/y1MiOjmec/Tv4O4vJPsx8DntjjI93/Oj4IZ9t8kQfTHyBS0687dewEXsbuao3/Une+sUxLXMJnTnxQg/UKN9pmktcQCDC2iU2+t9+zIu4HVu2J6TIx2MQ5tyXeELRH2iUJhnd8cWm5eYy+nzpe6HjhJ3+9th8vYAw76s55MJkZT7qcSSHzoS24cPS68am2vaq9e+/1qg6aEmIEyRyCby04/Po37mI6OQApoE+vxJ4BRCNWHbmVl8EUGX9uBlvyAvJsFitTwc0a6tVcrRMdSUp821c5sC5L8yor+jIIxT2Grz1dASc+5B2hQ1/JA/cWV9DGKyy9JWhpCtp1Yix45skOCrJAa05/AqMUYDhK/w50LZ2R10/9FQdeTamGzlxrszrysnCelNfos13e0lqYt+ZuZAoD3z2ZbYg/k6tvHIR5G8lqccXH+qRVXjrI9fRcZm5AHzkxTkTlmXhRLjU+f+h3snVK4C7qvB3A6qNudI3/Jnm0tZzPWRwujvQYRCEV2JsXIxVjCeDgBtV5FPOo+JA+0n8rgT9xDvNS3VknUdbYTDwpSyMNaCK5pDVnyTD32NOUx5pR2tfOPI+2UVk53wgcIIAY758GW++J/JiLvSh8AXy+KysNfe8lWA216H7E/QEO3y4Xy2aqjFOfX7cfBYHIjUbH7qb+ww5Ag3rkKh68tX6WXmhnwp7zsZ6WgfI38ih8y84hqMKewk9weQyz+4zDotDXd6Mzth3bcEJFtV0EuboZARrHqwlwRxoJ7F+JRZutooyBQ5U0YZxkkqAqkpxGPDoMYJeJOfqb4Qy7BNzbB5m9oPLUhP9eaGlvlz/SNfy08dq5OlKnhJsoc/8u4acF/2TjyjwCaUO4Cl4O3rVySSLrZ2fDXBs/85eeeNmQ2IqqrBbSb6C1vrA37hJurHWvAATrvhkHoc+8t2XSwmDmS/zdmdtV1CNT733EiC9f875xuaJdM7cD86xcZoDdXdyExTunGN2ai9xBCf6G319EVo/bCkLtSjyEl/wNGp10y9ykYTSnqv1XmkNFgJBoNHX5sr+AgExaJWyPyHvw4/iSMA9bI85Qe/ORXQ1zKF/o68Pgr9tfmftYITPYSdBHj3nJ0klKWMRUlVTn6pjk+7bZ1yH4aO+vCGRS1J35mVz/8IvDLFm7jVe0A/bVa1SHb6d8c4aSRWYKu0V+NT7kTyPCnV7bcj4kHJHv7DRnhJJKg7A6YN7oLF38wvNfcPaFpQNMXTWo3Oys48Iip+g7uHXifi2Jb9foRgrI6zUt/a03Vr/ii0ZXlZytBL1c6Om7PfWyryP+aqq3/UB+vlhecNsrRR5Wqn3acgGBgGDlTZ6RTLB/vMf86d08tDH4MTRRf1RY/b/reDa42bQmhK0KazUnOPT1g7P2bdNQvhCc/jbgP7viOA2zgVDJ/3v6H+ASFIT+2FnL5U1ic3/AfDfMCfUk/n/dwZjdk74d+r979Jl/Ou4D+cMx97z32XnX9fL/OcB/7qyP9SQZKw592yZzZPtPwvubyf8szr+SE4fhT/i+8/Rg6lvAdQffBJlvmcyNuF7ym9jnL9/R30nf7D3vrlAjb71f7tjHJ5n9S9JJQd8KyHfMyT5luVpLO2Abez1R99lrY4nxtFNff8jIU+x7lwX+PDV61XBa9c71wcT1x5eQxnDrplKzc8AABAASURBVAEEbU9IvOaucQ73LxO9JnjWC/v4yD86jy/HXkt4DbxyXaMd+53ruCSDK0mFXpJqXm/gS3tcpyTa5VrrcQ5VX+utEs9jc3keS5Su7w4uz9DXa+Ja+T72ROcy5TWrfnBhMGT0x3shBw374Txi/wRtnn1bx0m4pum1eu1IvsTV40gOn7U5c8164V7GnDXwgUegGZ8NJ9UxcT5+xsvrta3XbTtzn6RmcjbP05DzK3mWEFMlJkklqedD/5LDL/95XcfSjVc7d+LQF3HJu6z0xLG5k1qjBvRv5I/Y78yrObSeZnJt63hmHp1n75F86XFIv38n+EP8aj79kWpfGDa4d7hx77FSo0XtZjDU8CH2geTopdDH2E9vvbQ/z8fLPNvlstSFezNzeoikkvCi6bV8DqOcEL8A/aKp8+VNclBaWunfjes84Y5vSUqbOz66vs74pSeH3MTc6VPCGOW/8hKoiG9eZl6GXctjJ5+fP32xy8P/e6l7XvDbZzaALxB77yUk6IFTGRo0+f0O5m/HHzHWUBX82B3tE/f2eOlVHPLps/doM/U28QKk9V4JshWeqQDw6ffOPYI29N+XFqfqy8tl5My8zeT/yMter7xAe+XeeTynYk435j7k8sq99+VCjMyNf02XZFg4voelYwx+Jz83ZGdyKdLxneed7mPWmHrEtdZ5qbSQ19cBr7wsubwsA7c88pmcFuq7I0klKV/UGYP6ZUrE4xPB6v+J06Z9IaEO8dO+PNaD8p95meb9mPUjTRlBf27U0soaXKml3hv7ylbifG6qrDzG94UX/1eePYwx97f2b9xrL8tETeobjqF8Z96Vn1mDScAUsV/KXOlTcuAG4fE1sXaF1qTt9enTryMHkn/66eexnpSvSiWh0dbOfnqrO77X43A/mN3P4ElSN/wUJFtfCz5ZX44PQNfRGd9JKvSshRfnirq4EeNlWmqeZmgZsNDX7kwtzOhEDCnnZicX+jaGleBD3ar/3Gv6aap5vsCUun6+1X7Hf9oPyweYj3kzd0mv5fJSE3pba+VhbZn/v/MS1vGCX9M08eJ9LeOR1/m7cn9m7vVgc51hX35fptouy8z6WIBL2d/Y33Ho+AtjbFbkEvb6+9/+Pur3ypy/uEZ44Sil0HlhP1jmpU72L9T4F9aXdP+S+oJ/X1hbwzfWsPgwt/p853x4JacLvkzzdPhPLPKuzOXQTe6lz9iwtaSFJJVkrI0dRHKMnZsJXkbc829lW35j07qX929/+1vpQ3FciOfGWt6p1YKvOFBXCZJp1ZQjN/q64MsuER4/sJCXKzlcmOtNVL0S/5VaGwO+lJmJ7Zw/UI9PRqsv6nz9ckP2is/OGDPxsKP8lRxdx38Nx3zhg7iFvC70b6zZeZ6HriT4fdTJQPAljy+tjfPCXB3+veL3K/Ze4bfeihguY/zr3z6Da4wX6uJCvwboo1AcP/Ec1PnQL1vha6swnZ8kRjOGSVAmNBLbBwwCXzsTcMBOMg8AXRsXXUJad3jAIzm9tzF2YoWm/oZ+sfR3+MQ/gyQM4NMxYaPwj5wP3LPM4EPPkPELfQNn/xnvGFCXUPHkjLpTLzQ/+uGFn/1hh5PPBjguiixJnW2zPwhV3/XhVZfwYMGtw5j61kfOXPe9kSNye+pIgg1i58RZMCSMUaIu86x9hsOmMqnINvTrc2cR+5AwSSWp1gRs0E/EVUGo1nu11opdecgnedORZNCSDBpuDFpxJODMCbne2QTuXNipT5sbYy+cCt1uECsbiPH2hh35yYs+CvKiDlH02QHEJ6nAnwTM8RF/9ArVjzpDnzhpd+xeWdRePOCoaJqd0NbRJsSGz8arvzd4ZUpi8xWEfJnrJMM3T0Yb86UdwX6DptBOfBjAzt3h4C/siEtSrfcyL5MbANM/s3k2Tnqtt8GrLvOVpHrrA5eWUof52dAv7NhXZ3m0Vg1emPk0MeVLqJGz3mHboLdxUlq56NnxJ2HMiXBmg/HhcZJBr8eRYNM+rTH6F3j5dK2JsHb8zV8/VtEOGnwb+S54g96zNnbqNfC0ztrCprzSk1TDZwKsMrY6jp2aF44RJHj8TZkkleREEw/zyHxtD5278w7duKwxGSdiW7ig7L1jq7MnHb8t5Vj/Vi6Ign5lfbHZxzxM1dmg7WPkTWbwYUu92pQmT+tdFHD4s1P3u3kA0/tU4UdbyVFr2oI0Pp4ERkff6VgTNKjebfC5VSGXoAVo6NvIpzoUSVoFQKBKI35LoDXGnfqQV5lR26wzfSpaWHgBey19mOalLlwcWC/OyfXzp3FhYpydHHbyIn+SWrlIGC9HyEVjnKSKz52LT3+jzAvWoH/JVD//9a+UzFatdVnKI0npz86go3flRFhQvbAVClnXWbHVGe/w1xwTl/68Yt+YfOm2y4sfgx96giOM6zzA2e2tVUEbtsCpk6Y8kkCK3fLb54r6ZX9elprw0fzqm3btH1DlOtK2sezU7ZgC9JlLc3Tam9CToBHfjIGE8EmlpRq+0Rv9JKhGG3Et7A0rOm9cmBRyHz5+rP7IQ3G4X6lfKDzvXKy4r8rvDaRrIAmkIH7sd9pSRz/XI0nYgY06eQPmo2EboToOdOBP68f66aynBBwwwxdi2NiPEnKMnwRAXtZxYb8zieZBnLZ36Pq1UcOFTvWbD2vTi0fH+mMcyqz4ZZzFemrYKyDNeLZaPv4Ey14re5kvInd4/KtodZ3ynfViLDsX1a6F3vER+RgLvjjP2hSS4DMbG63++XKu4MVI6av6N2zYCjcu7jp6FuZWmKa55E3wD75T59km5IyY9Um4sOcKys7LItsBzLl6zIt+JCHsVBGLuRFkbNTNW5+SSQ674syxfwltP0nJK9zxeeSImlJ/cYinKYwQ/624w8H8PmDEXwUpI7adnA05bFtnO77uzP2bDmqpOPazpX/nJmKMkWU4Pq4ZlFbIb4JusPKoZ6I2+4ULc3JV6Df3rqvk4IO1PG/qhzKOhSSoPOAc2wrJkZvNOnj4lqSUH/DkG8iaWPMTc9J6L5SWh74lqXNcHAnjs6Uf8pKA+0YfLPUsV4/DPaW3Nkb6YV6a8mCSQ0+SerNdTsOOKmj0u/7R6nNp8yk20Ql8aZA2WHZR3wMy90e9DiI51w/9aa1Xb62GT/AVtMHz/AUuwQ7z1Vs7+JEr7B6QAxd46pvjjad9RWiVEjp0fUgesoyr0R++VHGBVQRH55/77Pj+DkfNb+xNB+4Y79rqeIMPSSo5YPihL39kWp5nIE8lIJeoS91CwFQ1cpe00bfG9af0YWD4QtdJZwTp8PNZ54kfuIctcUJjjpLYHZCkkncw3h9BksG/sydvrHmvT81BkiF/yiRfj9980I8fwdD6H/oauTv8+5HFs+5/RPshznh+SPg/JzJ5z02S/ymCSPJeX+R7F1gPyYH/V538rbpNDv3Sk0efPTZJuS7FC/+Mfa8xT/g9+X9Wv3KCus/W/j8Dyj9DcuQiOdo/0pkcfMnRPuv6UT85+JKjVX/y3nf8IznxfwTJu54kf8Q+6Ene64+6E5m84xz/CPQx7OO2QnLIJEcrTkgyxOUdHb6SvO/rjJ8/G+enE8Srw1ZIDrmznxy6d+p251wn3law/7vg5YLwDZPnj9ZbCV6HNc5Xsrh3Jqnk3YcDv4FrQEoezxu2DT7pSbOp0O7kVxgIvpKU+s/7jJ0Y0kJutvJIYoPerZJWAUTIN+4BHHwD+8PGji5JO2PbEyaus73e3PbjnumVa2XvQbwm3OG1vXOP5P3BGHMP5D20/VPHcyve/UKwn6Ta4xzsuPdeXq9Lr8eRhMvwaYw25nvHV30QkaRCDgYkoir8tN7GdZYIc2yrrHxe3wkFX3kQR0N2p02QbqmGTwM6eWTsHAn1dPiy98PHD4N3Zx+WdNpCjUPmZueywDnahz/aba2Xsg0m+dVrKzTsvnz4UJ1r7lee55hfoeA19zuxD8V8JQF9gLIMHrnbS7+cO/E79W7beh/+7MT58pGH4i1c2/f68vlzbVzHyCetoXeaJ+5/7qg84veZXO/0odluXCOvPOOwNqoycpDoy8Hjw3rnaHvkZejHrs+Nd3Cp4gVojaO3Xsu8HMB9RlpKcLn5klaflDGeFnKJvM8xxz0nedrIyc8//1yFH77kW4aOVsoWx1gvyHl/qa4vvDzdyIlgnvVTf8/navqKWEmznbmXTRrPgLZq5OBO3Hfvs9GRhMvurdb7Ri7nSsILoFvdfe5FvNqY8dH7eXHq7m2iJlq11uqyXICl5LvyYooJKuPZlAVWXij7V3hHvFd8WEsffKZinOrQ79a6rtZHngN8+vVLfeFZnhCwgvNk6z95vo65W2vi3hIT+NxK+0kbz78+/vShzJV1t5FrVJQy2pjIhThtJMwFuV+pHXkm4vz06RM67tV7J5Sd/lVSJcHejJ77yE0j9hM21rQ6HTs/VRn+aNO+eRNvvObS/sef/GeFWVPE4DwJrqni+Oknn4XU0OFLZ/W7J83zVEnKvfAjz4+sJW3sxKDenz7yYnaZa1r2ur6imxi2/Y7fvfRtZd6VMZfOSe8T8d1GnPqP6ZH3V57J/fLL3xnuw96V5wwvLx/qyBO6medX9tGVefhCLa7ohZnPzvxu1XsbNq3Jj+wFd2rA+RDMsdBaLw//GnKe5zFfxmhdthb8Pejmzrxd2Uukr9j66J7V2/Bno4aV7+RxY64beu/cz/iLBTuB3qnj1lpdb6912261tbX6T63qZa9cqupL6u//719q/bxVW3t9nD9W2xsAC89Q4Rj5sR1rfw/zv465mZkP12iS8i9jrUVtFXbln6m1hj/yOPZ5zQ6T8OHDCzHihwRgHbm8PnANfV+Az2WutJM08jo9xjPx3KsR1078QuGDY/fJXz99RqOf1HJZ6oU4rC9tOAdJRkyvrDE6IxZl/WWgV5/voLNTG0mGPRqVUSt34DbAeRJm5u6I58PgtS+zfihnzazMizjPB0kf6dlB/PyXv1S4cBYacy7/hu1X6u+Y72PtaaPIe4NBPxs51Y688qGqrBFb8TvrQdrCWvjIXrCxPqW9UrNJo27W4eudOlmppyQjR/LcuBZorVXvrZIjT/tjzrRh372tQf9C/vyXJWzN8cocqkN/d3y4sm7UN43aXJnPL+Tuju5p1PuFF/yt9fqJ9a6vJkZ+1431YavOdfjYkL2V/A3/7tT1Hf+tD+NzLj7znL/pwLdgMpKDlBxByaNiL36EnUnaCVS8kLjd2qtKUp0gRhFx4mgUB8jy2PnaodOAygBxSYrBSHbrvdICtAGt95LnGRqLpYS0QVM2wdeqMX7jfcbhrz5L2+ByYuyfUExCht2g5f1jAqd5qokT7bTMtPM7kV5vje/iJJfR+qVuwf5vQcO3bp5YFBP67Yt7kyPHyoqzFe8C8aRqX5zxnHTHJwxPiPccrxTbSrEWOGXuoyBuo0iknXzinX/Yylyc+GRoLPMs/Iim3nocEzFZJ/KKGrWAfYs0QD2tAAAQAElEQVR90LBv8frCaCL2aV5KSFol2AL0Q1n13vHfizDHQsJc66QDAIlq3bppjGro6K1xIT3XwsN2C/85Thjq+Zjxd16WOvHmV/vatta90Jrxs37nSPSC+sMvZRLGgPNjjanPk/HKg2gfou3EdM6H440LC+1pordWxuyNhhEl6EIJqiUPkFd9Hd9388laU18SLmZvvOA7YONkmCDfDvxErhsXLyFf5mTYRr5RiyttB+/V6s56EIqWbFf14iQ4VZbOBfRa++fXeuViunQK/Unq++PApSkc0ptyPZUH/Cub3kY+Th3G0lnXSeQY/KPz+EoO/EasHX+LdZykIp22hAdO1Gf/UtDOE7TeqzOXA+gnqY3aDDlZaTdyYF46Y8VIO2qHhVqhiTd/1uPOCSg5aCG/SQZvb8SLcBK++dDu5Mn1Zd0nGXwTJ1tf1niyuTNPcI5PctCTo5W2GnOfaiI/87LQTvWWyyFVQ+fKCeAO78aJTNCuUBxJSPVObVyro4MBMhCePklqgaYd4xUqZBr/OxfwM3k5c8AVXG2cWDp+LfNSfeailznV3zt+BBkkK0HBkw3zrN6OnfV2hUKWn1nY+xT1pfLORQYKSvILF7Iwl3vGvMylj62Ta/SfuWj05TG20fqlMhSYG6Ejs7L+3KNW/BRcn3iB2FaOBUWFtGZTxrUiZ/zGfNpyTRnLYOJrIi7H8q7U1CmPctKxU6Ew4Y82G7XYyJ/1BLaqZTRJxv6lj8o5h+rq8A/9zgNxyLyzd4ifF+oCXfIW8nwkV++cJwku0G/WGYTksCPvzhq3VgZzHfij//ydunHDM8S0C6ys3Qk/5NrJ8aiFsS4JE8aJOXKeG/lLUhP1Ye6g1obNHZjhD+m1L6ir4G3kwX/Kfoz9Qr/44sXyl19/ETP0mT8zuveq+bJUn+mYYcLYWQc3Lubdz/TB/G3g1B307+oEMk2j5gsZFXf8NDbzau5HXOBmanx2/cG/sRc4N7dRv6XFSo71pV4hORRq+xwnDx5qfGUunI9USp7DP2/CWOfY6stcwg7fc56TQ4exe7NdHExvWU+9d/KyMOe90hqUqiTlMS1LzcvyNu7EspIPfZAmj6CvhX/29cv2HfaayUXvUw39OXQrs7E2Wu91Jzcb66qTpwkbZudg21G7lXF25r0Q3Ufm9L5Yd1vtY70MguRqCCapJNUb8TBf9XRo92k4+Byf+CQOv4KT9oZ87OP6LWz4sBHLDl7eJD/Um6TM+cn7pu/bzpPPyUNXvmU6xsZ79I7vEHPyFfMgHPjRPb6wkTz4bAUoSUaGi7VW8AwAv9HfwE3MY6XVNsZ7vdlv6AKf1uH+/tMe+N6YE8nwqmfnvLMy98JGf8g/aLINcDw6X39hsQR9tBUGx8lvTbLXbdYXvhe2XauDxy/ptn8CkoffT7zJm8UK8bu+rAVr4ImtSNYBXyG/Huz4Ofi+Rn81SlJJBi7J6Cfv7SAcS2N0/Upvg8/+b0GS70nEU8/wDYcxWgPfoL8b6k7yA/3fcf4bEM6ncKoa/d+3rX+Csdj+Fpwqz7b9gzGZr1P2uR344ecz9r+3P2z+G0wk+cPa+jeY+ZMqvp25Pyn2D7CZt98DVSXsn+yNVUebHDl6lqvHceIew++agPkWQP3wo64fEb7Nyo/GhY8/kv1HcL9l/8/oUFb4ljcJrr3Dt/Rvx0m+Rf3L4+Rrnfop/FnFydfyvyWXZMT6W3Txp93k4E0i+ofQONd5LTUvyw/ppy7b3XPjOOtbHYUfrTySVgHs/1lQlyC/sid4bi9seA1sm7z73rg28Lqi0ybvePUI7s3qE3bWltcKneuQ5Jl3r5XzvNdj8gmtNZs3SA7+nXgFCTv6EtfqVk37LUcLLjn7XO9wbZekktRGvzi8Z9Xezv6dZNwT+LBWnZDHde3E/ded+x6vX/Xba2Hprbehy77PcgT7Sar3Xs6dD26vXMsnGbz1OKSvXm/iu774vMnrets799cPNi6LuFrGt9M/5eS7cs9te0fHzDW3dqtSHvYncHdyOXHNfeXaNkkl3M9x7X9Hv3LCt/aU/xbUp48Dj7+hM3ONP2OjN/IKTl1X7ovkTVK+YBEH61efhVq+4Y9IX9TsdARx8zzVhYfe6k3CpUuO+NF/Q7f4y2UZc/T65fhldu0Vxw2dd+Kdl4N+u661kZvr660u6JzIg/JJRh7k7eAqVDL69dVcJNhEn35O3PPQpZYazc4D+s/cB03DvvkXVq57J3KhHphUNgC1tBuy9Pjs1Kv0088kQ+RKbXjPFGp2APiT973dyxePKBz16LMjde34bStMzIW6hAvPP1mmlUTSgCvPVG7UjGvUZ4z6cYLzpm31nfJ/+etfyzWbZOhJgvl9vPxVBxPDh3sH5j9ptcwLuZmHrSS0e1kzPu/V3x1MVUqdxZGkktSVl4Xzwv5GH3QpY4vyar2XsejT/shfPQ7XqLSdHCSH3iTwL+NljTTtJkHVNmwlgX6pG3m4UU/ST/lluSB3eeP78OHCGp4Yt6/kF3x1TSunK9rRvztr6qjf5VEf1uddlgfs1VqnH2Affpyy8zyDq/KvRQkHm/CYMAavn3nR9/rZ6ST/sIHj+/EJvPqnvpeRfzD4C+smS/wakLT629/+Tuz3ut2+1L418BjhQ+fpgwy88p+mEnAPjr/+9S/kpZf/DG1n/36gKzl4rFNzY47OXN1Ym8KVvPfWyjy4n/mSWbx7/o11cAWUsRVnTc/LUrYn/fTpdbwEvGF+L3EX1rh5dB5W1r178ca9KJmAfvAcLloPiPHZs9XOC8Y6XOcp01bbxLOOyzEfe9/r1//9U12y1Mt0qbnNVVvq9nov95d929D9pA+d+j7PC72q5FCcpC7sW6/4/MLaXKDL1+e5btSh/Vapnz58LBTyYZ2NnN1Hf9/3Oo8L8jdovvxzDVxZP6+8uFTHPE9oaSfrV+3hiXVyoc5f3sDcnWuyMTd39tDWe034tpD7oUQmYvjp559rfsZD9KWtewvdSmIzwBpIvvdFG9aNdNUezFWH6M5+cH3YJjcjti/jXPJ6/VJfyJ/x6teF+Tb+qoZsB9pDiXNtUQs1jo3zp79IYF0MBF+HvaobNbmw9vUH9NvnpEszt9KTEP8EzGUc4oTNOsDGKSzu0+NfZtAL4cqcCfLKdx125/JFrnPqHF6okYWc2xeuxH971Icy6hX+/vdf6gsvl6+sF8fSlDUnO/vkTmLV4zsBaUKS+pn5axIFkcKugM7jpQVd9HfAtsSh7OBjYOcJkozRLo9kE7HSYTwo0ukXgx07xXinX5zsBPs+3Chx0jA4Jmn0WQsHARsZJ76CvvmberTKCnnokjUUsK14i/psV/y683DGsIY78CUUTGEYd1llw0YVOIXEpZcPnVYumLb1VoMdBeo9od5sB/nj0xLQx3jH2AmnzNiYWGQrJwxBFywKfazzOMTHqLc29Kn3mWfDlzFPcsGfxhf9hv3eWvV2AKhauUhJUnyK7WrQGNXORmmbELfECuypME7gxP+RG1soFb+Yhcd4I68Fn34lEAEfnsmlbn2xD2VcICzzQk5XXiJ+GS/gNnLbGlRief3yhVmt8qItyYi5ONIaLjghDB6fBBn6vT1ixJ/k8Ff+5KC7SOdlwcUcMT/wzslqPdw3cuCGUcPGZo3WcUzj4rCRuxWi+k446Mlhb+XCSn07ueie4GkTeWvYDfG13qqhbyfO4khy0B6tedyVg2YShj5i2oAGjy8fW0OH0I98bNRP7x3fyE0UrKETRFUxn3xXpZJUNXxlrp2TnRiDniS1UYc7NqyPnZPltnnC2Wqj74kRlnI+Nn1zUK16erXWq7jAaG0q/Y3jOo4EvdwsKZdu/u6FEzWOllqxOfp+YbvIiT4IB4p46HgiKviTYK9V671KY3wnKXPCpFXv+hC7mGlsqB+r4U/SKkl56L/+7MThWBh+MG6tORy88jkwL7YFbWJTtq/ssPnQWRXIh2x5gN9YZ3aLHPuiR3cb+Ak94r3WeP3l1yHnyatz4xD0yHeC4xR6ScNGja6skUKHsDGHnhDsJ/DUcRx10kpZ9ezk9Ohb2yiCzXxuzEtvjREfeHyZS2/I7awF56I5UkSQSI7My44v0ss6Jr4dX4Qg13qr3nuFpRJ8F6yPAfieqqKp9vB5qGYvAFvyBPzGCbE47NfwMbiHQpjN24b9lZrf8acEa0dAZnzwoTTCwHwUtKQxqootY30c0Hp1wLkpDulCZz4YVqkHaK1VgN5afXeg784JeiUP5ufOifrGHhaC9cKuk48yx/JxgbYxMa2To566czGwkUPtaMPWBwyrawMFE3tWwYvoMLsyb1d0jwG+NOYg0KtS/h8/xTHywriAeVloXBNbbVwozMQ15g+FIRcJTlaVsbXWy1xVDlw15PDV9diw5QXfoOkbsRaHfq5cfAR6Q27obqn5siBZ1fojX9DUrW8btjEELbWxv8zcsG7oE4YQejfy5ct/LyhX+qAQoQD4XC5zNYplJ89s2hiBiv6N6wH1rexdDCvYnnovjFTHpwYkVX3gdtoJGuuCWho+QUwyXlAmOVyhba3xDhk+/Niotx3/k1at9ZJp+A0+CeP92CeJZ4ff+S3wO3TrtsAJh56q5eMHyEFXA3qFn+LY9Im5to42chR9Bv/82ZgHPKvqrXroYUe6Nkct6gO+VkslGb7dqNOxd8kIGMvy00+Ddv3lF6bIvHQofJQRRjdDx45fyoA6PuiGMPritd2Zz9bJLVhxB2y6UVE1uRg45hDDw6Z57MZAThtQdcST4of8N2n0zZ28J4w8mtO9oEZ15THwxh7mkfXVeq/mWmGs7K6MjIJ8tL216q1VA1Z8DO2bHuh+9PvbVn55xZf67dhi0+4AbCgrJCl/9KHRO8GxIL98gv0kNpWEOqxKefBtnrTx8LOg12M8+rAlqQYUh/oEugN34lfOVeKFCvEH3eyxRd7kfQNoJYgX3giPDrgkmM5ADH32iH3oUlYQdwIyBS7VxtydMqNlTs98lIe8Th7qzbldTgxSkN2O1nkFlDshyfDpeaxstAscgsf3gcsxwG/92LG7v/Vx6qC+fZ+0E7GTu401O8b4MmrWdiD+/Ffy8OMUUcf2bj9JJdb3Xvpwso22pUoYg9//2tWLWs+tb330Jhn636ThaQWOdsT0ICTggMewQj0K5/hfbY1NUE9veJDUsG98ggRAHjJRBW7cujFnoN8+A5e34Xed5BuieRFOTvvCg895Hn6IE+T7thX33wQj3keMP+qPuTz90Qf7gn3glPmtFpY/9Qn5Fn6L+dR/0s/x2Z74sz3x+1h3j3X9RqTeQUE6MaVt4UTYF87xTo6E3xqf+G9bZQTxp77kqBHxnhuk2RfsC5hjPdqT9wFvxedYWpXzI7gXCfaFsMYcy5UweoDjAeH7N+BHfurbjwAt45OoDH9wXL7kGOtD0iAw1v+iBcy9fg7hb76UF5XIWxXl6/ePJJUwrw/7J7e6voUk5d4vNS7JbwAAEABJREFUJKnfO07ZZx5xjpMMm/YF8d+C+Gc46cnXsidPcuCToz3xf9SqV56zTQ755L2VHtaZc9I875c05oaWtEEOwFQ5OUdvfA8ZeslBL/iTQ66YU+fRa1+hwSNstdfKtfT+0LVjQFCDdFuvZTt+pKVsi0O94ht61CeAHp/9oWsM+HIsJKnEuWdRgz8/Cfj2APon/rndH36duP3Jxg5NvP4kqfe1ih1onusOyFiHXl+2TGVulV25dlYmMVdVSUqaL7x699oW39JqHzksEp83CPh3AA/5lQfWK89Du9dnjJPDbpeX8+mGvd6wte/VWyvvWzp25J/npZTlkrQM8QSmqRq8xSGf/Tt6vHb1nmrlWn3jOgRTQx+qkd/KeRn6W68kb4Cat485kK+3xuk0A28u1b2O65sd2x2/Nl4EruMhtHgZ9UNQh5LtYUfaAOLdOQ/5QmtHl7cBd17SGk/hJFngxcqV+9nPtRO09xQ7/ON+B38nnjVtjD/98pnr4RQewldFYGXcHy6XKvRsxJ8KhL1iHL1xXzrVF+7BP3EPfePeu3OvMvxMiGUd925jXFWHzZV79HvtPNtQU4OvE89Gnh1/QY+148sc8dIbNqW1dvbQhT+orCS1EdPKNbdy9vUjSflyS9s+nxHsm295pnkux/IkKf2eqYvE52obfm/Qi5cmt/LldZUeZPSVc2w9WL+tTaVe8fqwoMc26Gqt1528dXjUf+NZzJX7e+f+lby1odZ8pu7QzMPGXEhv1erOPavztXJvusxzFcV65z69DcGqQv/45Xi60zJXn6eqVAkvH1/KfWcltzM+WQ9hfa3mnhZVxLkzT1s1cuBz4sD0ytq682xMuUoDE5peK359+vSZHNyqtVYT939XfE7CHKzgeR5ZBa1XkvLFiTm54W9VwKdA13/91+P/T8UBc7sxf60dMo6VSULe7uVf2y7LMuZhZb2v1PeFF1TikpS8DV9sC0+L40p+hSTY7OXhM0Fz21qGXvPrevz548/UfNWd+nFsWRl77w1fo+iwcWcOx+DxddgLtMJGG89GV3zr/VLTvFefZnKyDbrxEeqQfPObmO2LVJd1v5Hf18cz74195sZ60t+qMD+tLsvL0Lcyf9rS15ma8MWxczHRN8a0Vr4kTlKIVnePhPkL9SaPrXhrX9tJyvUWkdRFaxMx9UrayHtrve7YNGcdms/Fdubifr3zbOc+8nekfq+ic2F+lPUlL4jKvddLfagP/7eXanur/ZfU6/+LPYBHkC1ThRfmr5+v6NorhV2+zddOjoQ78/nC86+f/cttcMavH6lWxvD582sVMv6Tz2F+V3gYjvxflrlmYPxCz23DxlZzn8t1oP8NHWOtItDJQ8jTSDLty+VDGbu5NU935uTT58/oXdmjr5We2vjxFzFu1Mcr+RX8J7vvzN2nT59YW2tNvVUHWlI7OlbWcqE/RbZoxQt38Ie8cneoxZrbmMtOnH28WC78jZCGH/tYv514NuZjo34+sT434t9J4MY1h8/2CK1ci6mqG8+rNvaDJOOl5V/I6TJP9H966C/m/Apnq2AjyfBhnhbsga5Av413Tp3zqfvfy8vH6vhwv6141mrXF2ClZjx/+C9Mmu+JOuyN+YYr6CF1Y38raw6crecweaRtyA9gXeFNvfK8NXtVb+QT0JvCv2leqtLwk3xhN8VPelkXvixu2IShbuxDF85l7msN+a7/01wed/ZZa21Bl36SumqtI3OvX375NNpC77E/Vc3zxSkcrXEOO/WDw03ljuGNpO9Mdg/Owddbq4mTZQfSUt8e8j7j5GjykYDCkfqNI2lvlESpt2ElwemtVLFRLFXSU0nK47SZ5A23kfyV4r5T0PblE3bk5U9SFoHJrFKuVdOHrd6OwQt/QS8mux4H3KMXvjcKtmpHVh/xEH7t3VkU2hFWCnsjh7YCYpUobQ9paEfv6N/x28kUJ/8A4lGXcGdOBPHyDCDHahR8OeAmYdu6BbaV9gcfX8pO01y9teGHcadSfcwpeRh4aa0KvO4JRX42YtGHehz2hTFM3uxkIGrkJUklGRjlb+TmxrwIK/1lnuvCyVKOsVCw0+C36M886H8iB2pw5rQpHkyp1wUinDSMsriInXxpR3yCj9i0LqQPQMF7LkOtgWC+JzYHIRG3V/gZROYYFxilXPA5enzXAMoBPPzIFbwrG8zGnLbeK0Azv0AlQ0C/dvK64deOr2DZ6PdST2+NxTqPDWdHlzR931n4Kzn0JGMrXFmvnVwWR5JqrZdHYpvKaAfGr68gyRgnjfVNbbDJeIGmPv0rDv3TDt3hm7xJ4GeTZQPb9A/5nb60qkPnHT+d632slTqOg/TQk0pCjDc2rOuAlQu5g/H9e1pmToScvLnouUNXr+0+JiOcVFbot0JZVaXqCaJf8lUxheSW9vwMeQYTubtyMix8CXkHVY1WvHkQL9ywv0+t7k5QS/VlLl+mhL704hg6seecMcQo35ht8EzLpdqyVPjprXGiRJ4N3NoPbAOQpTs+ga8xl54w5mUp2zt+7lzEmtcZfZ4gh80hcXy13qv1XhPreiY2wXVgTcqLO4OxT+QVXc6t9DCPzRxADbAzb8EHa21aljpbSMSFFmrbGiexfDY4B4XspPZBu9dGa32ALNdMpxbVeXBWJamC5+bFGe1MTKYgob7o38HDVOHHF42td3rIVY224Htfw4Ufe10fFxXSNi5g3CsafJ1c7ig3d9ZQEpS8gzx1HicN/pWasw4GXfzJc7bwJOghSHkm1tC8LMzBVK7rGxeEQwd489iJwROzMDE/qkkyfGf7qbv2mDv3tJX1vrM/3MFhRtZ3QAah2qEjVDPz2dBnu7P2nK+zrhWSfeN8MvBcnHC1h4+99KFxUcV1bd2zAXvZ34hnB8b8oeCOHfM2xigzJ4I5hVwV8l+FvoX1uFaxtzGsgrc8aIcs/Z0rFteatV/KjVoru2MP3Bk7TzMXLoUPd9aefk/EBzuYqg2e8qBue5qIISvKvBifdW0/yaCFJJrTjVrb8W8AuCEjD3oCNPrCoMNn3jbawcdXgr5KqbtTp2G+QJf85t+1lxY5yl9oaL1XHzKK7NWgWAcr68+4dubFXOgfgVXrrVprNbM/jHXKfO6nn3XocCjOOtFuwCcpbas7SR0+S4HIJ9h1vTduhhlWkro9/s+eeVkoo3upU30CA9neQH13atE6GHRyL0/wtZODiflxLKjnTfCrDnsHMyhdCLQk+NKq8oDNGIWtNtbAxvlx6HQOCDxVJc61Zp/h+wd6oX8gIHZyaB2Ya+e9UevGn0CEafhAPwk+pPgqD+v9zKM84mxPMO/SxQ/fsGtOrszV1TVPG3Iy6HwlQXXoVY1v+G2F4rA9geHxQeboHN/Sm9LkYWc9rtgZtiEfMV7J1602aawZ0LVhRzhy4oquN9zK/ijPM9xZG663sa+ea+yZ4ak/9MojPPANn5NUkqqWogO0+u54yMDB2twIYwVsDyjog/YQHLboN/VaJ/TrMc+DBv9A8RX6A+ifn2ddaY5OytEm3Awit5I3c3lgqwK+no5z/p9Qb11pyrfW33D/TCdJBbvq+4flfxAbE/5jNazfSKFGbE8Q9S2ctIZvv6fP9bpTQ7/J863i3xgbu3CS7TvPZ23u7Jm/ZUPeU+4PW3NgTN8wqkP4Bj2GZy5+1Ba5HEzffP2I97dw34i+D3/Q+y0f9SMtFWQG0B844gX13/LRl5W92vOE/X+vkREFKp9bhv/kR/9+D0618iQhdZ63TmxVoh/1zSHua0gdP0X7DjWO8P17APkf/iRq/IfFfiCgnt+D70US+au8XmIrpeV883Xavhf6BzDW1cr+bCv8SNT5En5EO3HP9Of+Sf93tuoXfktncuRMunzfgnhj9ZrrzrVXUUfHFqPcAe/j+upIWiVH7Wb0G/RDpjH29JmSvrGV7gNgePvoS+dc1vvEQ2Tu07GfZNDvXGN4rYv4GPslv62wUwCCfWHHSeHs2wrJoc/+PwLJIafO1fPNQzjuc4++jXnTf/nM44rfxhQcF3zAvvHsYkPHHZgm7rUf123KqENIQnPA4EfGexTCqqTx/OLO9fPKPlEVxkkqSX173LXfe/XequGrLL11LpVSrQAQrXfo3RE6N/rTeIi9jOvr4l6iQUslBzTa4khSveEL86Rv0zTX/tjvrZ1xfV5V5sFzqXIngB6fM2bbJCWf14Ked30u5/OEGb1VKWO/P3JW8CojeF1eHMnhX3K0vbVxfzJzTT5zbzfxrM06FHraiKuPXBhflfXZaAJo03u3FD/cKF+475q5lmckpnauie3fuKfayDEI5HcAYT7mY+UhPd3jA8lO/AJmcus9jPUh70KMl8X8beiHgTzK21urjx8+on4f8yWOJB08JKQZqyP6NkhC3s+uQ8OqZEjyHGgp7d7xWbuDga8JfxbuyeiOj3kVktSvv/zCi40rNXGplo6uXvO0DOhtKiHxepbw96qMfqrqa2jwBlrSh64LL8N0DhEEg99VKzmbyHNxtNbL+OgeHxjnfthNPf/U4Au4hXmy9op+tFWtqlKvvDy8EB/hVCOnwy45k99f/OYRwfBhJ+8tra5frvXCS8UX9N2477nQvvCCRFjQg2gFviNHbegXX49Dmt0ErwDn2xdYdEXXF56JXHnhpIztoS/l+MYzVteMuufZ++TbQ/9cG/4JV+ruy5cvlaT2sffttDt8rw+4jjnTmPEqkwT5TRRyo6HFP7s6gO4797/ToxY2cnb95Vdk9nJdVqoSvqqq98Z3VfjBPPQC9uEDaqrAF0k278ZtP8zFQh6vr9wz4sbGGvK5lC8nNb/z5Xzfuda+8TzbGF8+XMjJhX3pVpfLUh5JbCpJtWY/pczE+t7LGAuZmT2ScwjxXJm/L18+481eHpiBf607e8md68d5WeA/4Oeff4IllaR2/GPA833lxLWyNuiVOpJGrq/4dYENLPvECzX9gp8XdNpmUJSngwfm4v56r5/az/XKPE//99T0/ySXPMK6f7nXp//6VP7Fry/lb9zTm78LOVtm/GOP6Onls01UcR9bR4zk05xetEnNWrsH3Hj5/qFmZG8jD7dKgu87Pr/UF14O36gj6dancCfv7n3aczzs4PoRR9XZKnfBLxEbD5NIffVLql0aba9pmfDNl6VFzlITz4CWZa6fPv5USVj/c83TVFf8ch5wqrTlfdZOAaVSrYjPGgRC/y9//bn8Z4n9xYeLa/HlUldyecNnY/ElaCnHvJw1mSDJ+MqzXWWkO3fLspR1ccKwj13/4OXGc2//SzGfZ96wfWXsvAkLMb+Cq7fDfOL6LgJbeL3jQz1A3is5Lmoj+PEX/3npSunr9csNwTBq9cpL/it7js+gL5yrxArOd2/T+CUlbZt35+aFF/BC7YelC/FcyG8z3qpKUlWplbU0z9QOfi9ApYHNeKH98cOHco5vzIE5KQ7/wlt/kxQfokmV6wA75qhTfyl+dvTQV6f6lRfM8+mJ9QsAABAASURBVOq6QucdmLEpT0P32yc6ASxM4gRDn5dqfarSYr0fSaq1Q9TNQdgIqDiSVsrY0qkGbznrgL4W4wRZ2pVF/iznxuOGJt/Z2vfCQ2BvqtIuEECeleKoNPP9BrhR+nS2Fq5jIUmlRdJ3MPQRh5OjXzsJ3vC71Ez7LNXUwQJTZ9E3FvstKRdVZ2E9G0jA917Juxb55Wn9wCepaVnY2Eak1Vsb/Mkh02fmoqqUSfJGL3NQxyHPtMxjcOdiwo4+actcTizugW+p1lt53NiIbTFWwab9wU/lnC0JpWjXAfINkBFI8A/wwlA+UKXOhi5tCgk8ECzseVnKTebUbZsElQAyviRe8d16QGR8koy8iEtSto32lNUWCmrDZ1uF5mXBnZ0Tyt3hgCQ1NhzaT7/+OjabjTrEMmLoRX5l3u/cYPpbMmnittKfAq8dLyy1q0JjE+yf0Ml/gkZki9pxTqT54k5b9tWVpHbmTpzxJA07nHEKPH7Ipx1zpT+dddn7hMa9+jxXkmq9lxeOHz6+/3MRyhRHO/2Aj2HtxKn/dy5yVuITl8Smgr4rdaAfAzjJ6Zf+y5C0ar3j7zbAsSBNPvOjXcGxF3v201KXl5fS7sqGO01zFTG3hi79USextt5LmtDhSVLJkQc3eDf/Tu0qZw5m9qekVYBCPklJtz9yA6/2nZtPnz7xEGItbwKTVFvY16Bb6/IYr+0CPlWVZIAxKXO8nFmrg5+rV7vvNRHD7ZdPtZpLTkTW+534XFs+UN+ZpZX49Ec72igPakgZ8Y1ah418bOVL5JWci1fHFb2CIvphzRWyjt0jwv7SenNYCxc3nb3BGLQzWSPkRF2DwT6dRq429rEd6I09kwf/OzQhOWIudDomASXYz0N3cXR1cyIxxoK3mN/lw0uN2kxnmGrktqGvOGbmyRj1j2ENn9phy5o2pk7taWseeriYxKfWWolLVc0XcLTypVM30BkOW/LYt+ZsC7kArXdUrwPlGmsPf0TYH/oZuNZPHQzfPsbtwHlVZ299rB8v/sS/AXrVd/J3LqSq8Hon1HocLWVt6ledB/SJOZR12AC/M79HDVRdpqVCPrXb5WuthjyqO+ta3Moa3qwZZJ33CkRyc//8hdhZp9gwTs/n5n34ME1ws3/QTo+8wzxiGy8pudHrV2qdi7dGvwTOiRu10nqr3vuARkwoKmU36mH0wW3wZO7FpluNNbKhZ1MHfg3/8HGn/tqsH0iB34lbWoOWtFL3is2V9eP5gqgws8FcZW1zIihlNvW31C7gg/YKXJJK2jgHVWs1s/+M3GFLvcolqfMgTWe3Ni6O3gbyAMFX/W30hRQ/6B22Gn3wt8+fSr8KGztQ5EHbO3G01qv1fqiF106jjfPKoNkiswHVghpipb8Ti765H7gHJIH7+GgjSSWpVkdbHElwgd1HeSA5xmWOoSvXeh/+uF9Ze61PlQRqjXbknLG8J9Tj0Ock8LWKORCPncGHjR3AgUqHTlzi5UuUeYce6O0YyyMUY1v33I2539C1mwOSID6J1lB/xJek+rKUcuaoPPAFBsLdqs/s873X6pyiq9N33Zhnz0XWrXoV+xEkYRpbEWx55BFvZ+001k5jvEsA9PUE+VxzCzyRxhr9yg56h07aRA6Y/OD7M596Euj4LvkNwCUH/uS3PoxPnrFPQidLDknH4WUDZ+wi1d1aL3EJukQCScjdinupPMY033+Yv3qAPqhXeGZUt1DM4TN+9NkDSnjosK/8yCFrxnnP4XZJG4Dg0HfKMBavnL7oh6gBjTjI5+j/g19Bf5IyP/reWR/1DxxJKsk/IPHbrK6jnTztvxGLeCHJYZO4mdTS7wGnaujm9iuc8wIoL1sSm3c9jqAPmUcr7wmSB210vv5qrI3k0Dd4HvLPfef4a6nvR0mGP8l72+h7LWN7Spw+JQ++drQn/R9t1ee1gbUlDL+flTAfyQ9sGCd8Sfj+P/Dj2sGX4btu0D9jEGd851jyPwvqGYB+5zOPvH81/z9Srn/CdzSRz/Adw59G6M/JnGTU0fD1ae6SH+NPvlP+uZXm+aZzPknyTPquL+938MjVs3/fCiqTHLrtn0AQlYTmgG/l/tHxqddW2eRJLw/HxOmn9AGn7+TQsfQfQZJqvdV5JBldZZ4hyYjlxCXvYwWSY2z/hETcoTvJiX60nPXGfun1L9dR3nw8KM/Nac9WfPKtHrFV0oUkw8/kaMUJyTFOjlbcMxxa3vWctBP/bXvSR87N9SPP4pMM9qRVcvQH4ulLvqfh6CYZ/BvX8M/0JIN+fnl+kEfYyaH4HfvJcS6VnkqNa3CISYph3bkPcT3U47jwnEK5FbztAc5FVZIBjbY4MmJpb3kG9dUnOfi/Qn4zSA6ew85eSd44duI469C4tse1RVVqJ7+OheLQJ3ld15y+auUaFDTtnQZ+ctEg3LnXMBc7Y3nP6+Xne0Pxyssn9N5q4rqxOBauWZX1Gpdh+aD3yrODqffxAsrzjnT9G4Ad+e4+E8MnH14nqeQAdffWSjvKNfpXnuXM0zweKIv3FxLd9507x60RD0rlF+iWrSDdtrcmuvwLsoat3lq11pnvtXxGJ3HnKwmXHKneodNPHcfQQUyOkgz/zof23nf4IHoll/Ilp5TcByThOSHPixi2xv03efCZnHlMMuKHxEP61zffrb20lLlq+NvbNOyu5G6M8Ue72vz48UNV6qtDvIik8ZLmpVpvzP9GfK069zMbayhJff78edh0e5n6XJSZYvCSG673GzyCyFOnfechOYye9InrS/Oxkovee1lPRazKtZYSnMud+wDjsq56m2peLm9rsTiSVHJAa2301b3MPFOm7n2O5nMb9Qrq1J681pw082vt7Ojzs7KGk4w6Gn6lht5lWcrnU8syV2t94JLURM0JnZhsCYO58MXiOvguHxfG98FfHPr3mecVV17eLPNcZ3428tx7G3Nw44Xcxlo15xNzYJtWY91sj5zo8xeemRnXyhr5wktY+5goafIJjXziJs/MjmfDN+YqKDtBm505MM+H7FFbE2vXWMT99NPHMc9JqrejPqyD4tCmNehfVNoHNT4//fyR3HTmdhrPn7Xhc0l5ep+p0argh/hfH/+9VXFsxG3eO7lw/jYKbSa3ibmeLBNgr9Y6+ickjo/z2fG5wSdM01IX5swXSXfqrOG3uezoIl3oKGDHj23oeXn5MOZcPn1M+qD31qpj68qLsduYl606+bqRRy3rq/p/5QX1uUe03secq+fXXz8PX+37V5gLNZykdubRvWEnvo8fX8jTrLrxSw52XLPmS54NXuvUOWm9VVrGfF71h2dNPa3mjr/rXi88G00yYlpZAzuTqJ7PPK+ZqDeiLnGpqg3aPm81/6XX8vNc+7Szz914KXit8LOhzzod/Ogc/MgYrz6Jdw/Xr594Dujlk/3P1OUXnhHvVcPPeV6qtVbWzDxPpeyyzHXjHPDrL7+UOpr6WXve5/iS/PKCTE/5B0i//vqpzAfqxvnCVh2CefyCvbqnrr9cq669lu1l/AXz/rlqfV3JyQeiSU3EbwzuO3f2Rza5er0e9a6e3trIzU4NGluNg5xSG9ramKskpT/W5hX/jcs4nHtl/CeN//o//lppGc+1zIFqrJcLz3V3dOzk0L+Udt0qa07cC/wljwvXEvL7z03/9NPPheNlbU5Tr5n6lv7hw8fyUI/g86OW1IZe8QRRSWqnbvhmDiZysIz1oB31vPKSd6M+FuZmnue3mr7g4wfOE4n+r2XtSDd+56Ljw90FBD3Mz5V1cOXcqx+Cfrbey3y03khxq2VZyn3vlT1qY45Xct+hOQfuhTfW507OG/lX3rzYP1+w/+1vfyuPF59rYlc75nf4hP0LOXt9/VKv1FyScuxL5SQjDzfsaXPD76aiE1ac2dh49wfUmcB8xVY7iVQmQWGlLGTHO06r+MZCdBLUt8NzTvoO68G+jw2hz1Pt0Kv3KoLd9ozxBm6DcUCnCKHHSSGwraUEZfb0ChvIFwK548CG3I5c4J9mFgyTE+Wh7T+CEd9BeftOFWr4qirCxq3a+CkhVQGXpA7+qgK3M57x707+LAAv6FYmsVOkxfH/o+5f1CQ3kixN8BxRAOYRQTIru3tme3rf/832297Z6a6qJOPibgZA9z8Kg7tFMMhkXurrHQTEVFVU7iKquEWQSdBOzLIpMxxncOmEZiMh6dsIS+cOj/Q2cyi1LRv92H4WeGTtWMT0iGtiD9GQMmHDSnyu5OTK4g7SNu5AvfeDLONMBJB7ND3N1wBdNo0UanQUwQmEqKPDxD39Q+jojZ8ddeGJrzcK9EZhZpzN0T58CWH8yHximbFtRX7olONuW3DVmqoB2JApGyXp3GEnphsLceghN/ah54jFjc32OhZGdAWYhrOL8howtWKhzuByelzwN3Jq9AV2YpeZE2J78KnpfEQY40PoQYLtNrWcsIK/YduGjcfk8WuUj4878yQbe9ERmo2PKIlBh6egIdXjpXbDr3D21BZx3QLIzMKWmUEnv69nbMqabFkXyB/2TrNW5IrxJf8Z0FdqBGCrjR3ICW+mYiMoPfNRNbICExuaILf5CREwRS626JgQIpRjXW8jlpE39ONrXqannhKTngsC+0/oArZ14YZrZp0POxFiowewSra14398jowB+LMTi9RSeBbiFBtn9o+OISs376mNxCuxC2/iPHjhC04ciVPqvVrTmIvt2LeRAC/sL9iuKhXxjL+nfKaxC3yVhuPYaBuc72Pd5a2QEmR0hW7YRsyic0H+Ml+YMVN9XECEHcNO7Ehs5mVR1tKVC4nk4w96emxETmhS/9lHEtuV/Un3I/a2aYbnQNiWApLMn4P3NnTzI9uH7cPirsQzsR1xId6di39uyiAcdNFVrCFSBKqrE1dPxAMxINi3F03ELTlKHlb2p5ETZEWOqfOeXOHHsJ350NjEIzIkjf0vfXAMx5lcJn+J4bQQv/tcaHfWk2TZpfgeGtvKsWJfajkPQQWuYdtOnO1jPjTJ1Lwsyk1oYrJTd+FJjCPf5Ltz4d3gC71gxXO6HvtN6nzwEcOdj1LJS/aeeV7ijEAPgA1Wj79JqOgPIOXo0/Egg/wtFtkLNmKVGaYVgHKcOzc2o/O9H2w+0fFvTe3w5WUjVSvXvOBIw1fyBv2DTVVWfJexJ5MwJGc79iRGsSlz8T3TJv5H23TM64gPMUcEZF3ZBxMbJEsgE6NpnkdflpLKThu/E3+6QUtEJTKTl/Cnpjp2MDHk2qHMSKoqFdfHajgLqpgL0NVo8WPIorbFXOrRTBp8J3+GF3VMeYDM5HlCg8Ixspko4MxDxpmhJdSYjL9u6AwyQNSZY2L8xZWsE9vDXpsYIzu2iAOpQ61t2QYD130+NIlN+NO21l5pQnmQ9wPXB+vrz8b1vKqOObCRFXjh4YOhkousETuSgnmDETPik9iHZqxJbHqjkHJPkNgFZ/tVz8baOe2s4CEwcNpie9CGZmM/i449mjaHAAAQAElEQVSN/NiG6u2sRm2R96yJ2DDcGzTQleU7vHH8umdQK3GIDLpKPuPL2LPYpzKXmGTODjUkGQAr+0nm7QMP6jjP8WM8wJ1yDiLkZB6wv+E/CYIHqjXlI/gRj23EJnbaVivm2qQGFGNx2B408WPnOgvq9YwNoQsc+Z3lzLryewD7Q4dvJU839uTk4FH+QfTw+8h7opGR/XIM6Y+Wn6G3zUq9xvboNvyvtNCMMzwnDMTxY4eD2GHfRvyL/UTwH7N/22/0dnQkRoH0f0+CnXXJXTg5C10R+7T/DIgt9uHbt/Jsy/YbOhtj4A1z9LDLfqA7sL/6tX+fxv5mPsPoC5zSCuQJJ+6f2NpWVQ2/bXTpm4PF3h/8Tf+Ebyh/c2hbrUqNPT7wsDnr9YiPr4O3jv0dm96m/0N69pvO+JpRoAUfOLXSL0DKbED/9MNl2clPwN+VH2zgbZKkjQvCY/s2+4/0Eo+NfXznfu0fkfPIa3kM7aMdg9/4eUSH+lt4nH/s26E8MGdUxugNPYZ/5MfO/hQpX1Pblu2vkYzY+sAXvV/Pgfzd0za8B1Sr0f89huQnEJrk6LGfceDEhSZgH/LTPyC+3YGbKspPgWPu+I2co/f1r+2vEf+kUWw+4Z8kkljWXdTd11+tmeDvJA9N7LC/4yeozOUep3Gf8MAyujYEoxe53KdyTV257xoofuxznusue27k3Lj2hmbm+RISbH6j8T0p9hsu+kP398Apb+V+c+J53D7k2kf7KNv22M8nniPM3p5LVpe1xW5AzEuWbeWwrdYaMPHOYh2t7/aPexTmsq/k3lochczg89wRXF4Eg5Zt5Z1gcLlvStuQUzJ/JJsW0MPR6ef5cGXfCjz6kb7v86GJbIZfnbaH3Cu5mMnZhK3RGyL7sKc1rm/YHPnX3MuxPzboFuIz6NEdX/ICuRHb0OTeMjI6G0RghS/XR5dB52k3oBGvyO3E9bx/K3TNy6J5AdAxc20FNfgwabShtyNLw35x2H7tz9M83nGGrmND4hn9Yh0UNuSl9+3+PGCX5Jz86DjO3oINK+/zkq/Uq9DRsTVwUIqX/V/Gx8PIi46VWIbunD9ag6ojLMiI3LyYzxzixnubyA8klsEHqloa+HZVK6UmJ2Kcehq02Bdfo/uKP4l9XtzH3uiwLSmgr47YH8hel/vWtOFNnBZiblupmZU1HPwLH16feWcRIed7goKmFbED2YFoyYePyCXMYKQXPjL1YwENHyI/sCE3OtO/8r75ynPSPC/jQ1Vy8+nnL9APEeMn8wu+Dj1lhTd6AiF4wb7wJ6YXPual1lOPv/z8ielw0RCHg57aI+i2FZrIPdvMbzx/21bhW+yP7sxHNmgJ5+x4Sw85oUu8A/FrJj92URefqYsX6nCToLdKC+8WL9gnDljHR6rIjt7Cr+iL//bhY3J8uSy6wBMfw2Nb+RAYuxfmgkfcOM2vsW+lFvw0qfggGPvf8RHo+nLTC/DMRyzIxhk5iX/0B/FyfR4f98Lzcs/3qVNCMqE0vtmWaYmApF2pzTwrplZSP+KlS7l0wd9lvhCDdext8Sey006s6wX7s74RN+RcyHHityyz5nmWkRH9TI7Ttt7znjeDfFDMWsu1ZF4WvbDHXFl74ZvROy/LvYY65AakG3FZ5uDBITjXg8jYeRbs7BOD6Fc/XVfq+GmepCKXbdftzy+a/lRD/ud/+6LnX57Z90uuUpFHD2Dcij1u15Xn4An+aZl17JGrnqn7YTO1323ZxNeJJvrw45nvH1fq+gvvbW0msCsxTW9ZFmX+grwXbMu70DbNuu43PQP5XzEqhPB0/LQtG/nCb3A2Y1nLu0ULNTJdmhrg913TU4PqoBN0Hz9/YgxTTmRlJmAjgw63UXojoAvNlTi/YD8kiLCU0yWbjo4D1tGpKgl0PliGb8Gngi52Ry5To47i5wvxyL/MHoFHwI3xNXok2dZB88K649sNMdzZe7KeN65RsQfroAutdFxvEHLPOz21whZJHb6Pf/lE3q/ACzzEDr+GTcyPE8OW1C/wgq7UXgdXjfjR2vmR4t+4d+C6eSXX1+satw6wWD199D99yl41JDOONdKNml7I64HV8Ct6UuOp29OexOWF9Xq0L4Mvay92BSIt/mZ/3vvGtXVC1gv7CPmfZ74zsD7J2Q0/UksuK3+BpeNz3mOW7RGEGLKzWOKUYiYEeRlOowNKnbd26RNDSHyALLvUZDVkDf4iUCS7zxft7aI+f9B1eqfd77VOfwJ+Unv/v2mb/qzp/X/VanD1L5p/+G9qT/9NEzC/+2+aL/8Hjvwfmqb/XdP8v6ugr/Znbf2DNP2L2vKf2Uz+CxvH/1Pz8l/V/Z8l6Dr4bf5PyP+XA5Y/aZ9+Ul9+VG8f1PVebaLfF3WTtAIan5DZANy6VJLa4R4j5YLZSXLeyO/u2gBCIZcHrCQzsXKVqhW4QgAngWqtqRV4wLYK2JGVBIhj4yaEZuBta6WQGjIK+tAEMj8AvtHyE3xyEUCN0hqeaV6I1SwhKwtEKu0QTBN4IH3bw6cUTvhalSAasKNjzYtTFpZt/CGXOo6FzSm9CZ/SRkfA9hh2eNKJDNuI3Ae4TOiIJLjMB2J/eAMpzvAEP2RjVBa2fcgYsWdyXhYlLnQVXCB8Q1aQ+Jmijsydi33D38vTO7U82LhAF/UyU1OLWmVs5Qj/WKrkFTIFesd2/ImOsrVw4ampyWVVa6qZuCyMWyHX2IN/4sB2ITYXTUacBjjB20wIOvq5kE0sUCPPPmSI+Z3YRycc6tDxo9SDDS/gKsWOfCDZ111WeLEFsa3NqpoAaLAxL8Z31rRt2VYOG3r8qGpsqs8D4ntng+BqLtsDqh0yBX3sSJyVXRDowBzbmTMQX21HvOyjzaA17MA/AW2a1O56q4pN6qpnPsSGbmWDS3xh5qK6qappYnNMm/nb5y/q1GUD1/EzEHwg+LTVmqodMOKKHanX9GP/CxfbK5BaM/pPqNaUdZB8nHJCH1vSDr+ZqNZAsZaoi5VYXbHdNjNSaIIThtkHTtFBP7HV4DUfc3aFrrVp8DTwZWRyE5EYSpYZqxpd8/Bwg2fT9O6dTAw7uru4kM+LJm78OvW+PF200EfgoLGtxC3+dXFYyo1JfGSkak2dWEbfCz501smEPR3bb+w9kVPYPrHWErvMBWfH/m3kJ7R5wd6KeBf2Iy92NWSL8ZYaxs51u6HcatMkt6K8uOjeXsj9i3p0SZoX1iJ805z6KHmyTM3u3oWh1EE7aKg32dqIlcvQ7GiQchMlZBeAOBU0wob4fuMGIra4Qh9Mp+Y+DxmKzUB4Irdao0G/a6BEPIq4TNiefpDJnelMsYU2p6GfLpfhYzVkxB/yk7nEKbURmJdFyn5CDjFSnRcWXG7wQ9TEFVhBl4w8yerkNrU6coItkTWNGE3KNcK2pguxY00If3WnyccgceRfZNcy4+YObBL0K3W73eNe9/GNNRFdxvbUSbUmq5TgDjydlvqDfqdWsi/Hn+gTuBMiL+srdSGOmZps1OY8bJwUuvBjDOZ6/EvbTixSf/kXvNm3k6Fce4w/OzVkE22gk6eVvMd+FTiZppQ/okymNisf11fiW8TI7OONvSbyqjUJGfyguqO7HeDCBao2119iXYNG49hTf/jdwbnQx7kSpw17t8QZvKqEQHV0NuphSn7Dzdx8uTCHduTCqoDo5x6h4wuKGaKbG7P0bcsGYisyIk/RK3DgE/OOXtFPm7qwDeVvn6ErbLRN2W2asHHkDZaNh/TMS1Zrk2gOe9ARmtRCx1fBq/vRmUv3Ql4jN/0TzrnHcXBh2YmP/WZrh4j0qN9R9wYsJzGaqGfbhAVKWtuYcQAU44yNkV/VSEO9AkxjHobRphYa9TAGIt4Ba9CHpgs9gL4CHQfGF/Gbl0UNEHZkInqT3+ynE3tD6ly0tiExabNQoKk1tSrliBynDw4iZU/Ky5zUQnwJfWo3tIOOTvRkLu0jDB+xLW34A/nLThm3IhbYEtzJs6eWA/DE5sJOxCttIP1Be69LQgSKuFAjWcsr66PDLx++5F44cqbLRfELYkU3g9HNXDppA0odAacdYwxBdGY+MHBGfoC5wwY6+IOhdDjTb9DQnjaAHXU7/ECHQURepx0ntTfaYobaglhD3n3cgxsEbz+2SZEHokZ9NaW1a+C+/YkfgeDTduzoxNq2bAf9d0PkbFwn3L6v+3uCwxN4nYuPJ5zIb8Y2+cbm8AVOstEmVqPz9hN7zP5KgQsn9Sse/fOOyP4teNWCjbYx5c0PbVTB6edDm70n8Mr7RzunDHSNGjrHf5T/P5oOd4dfD3bZR0xI0F27leulqWWb/h373eaU993J30IiMxt74FuSPyQPorH4v22/FfY2fq0N/M56fhy/UUk2tuk47Ic6OVB/069tmTqIrp19M+0pIP3AObah/QMQnoB90KcfOOWM1lJCe0Zn4M6fE3m2J/6hPePzgHrrDr5TwRGfczK+2h4xHH18t4/xSfPYPtodnY9z3+uHfucaYx96Mw7YX+sILnDKsI952wcqCyCgjq0CDKQVR1d0JF8MwGfO6f5DEHu+BxF66NtYfnuG34VX3nv9YjpJ/i7pQNoeto/BK3FneIB9xBClSij6XW7ak/xVJ3v+znxxTU1eO9cuBH337NAesCv0uc427jVO4rpfK53aAAqZocm8/fX1a+Oe4pn7adsjJ/139Ib/u9A1/IuPgdbQgS/DR0kW9/c8r+y8I+m08b/UFFV7xvHHksNHCwNbY4cdwZLywrWHZsCubdxLdAW38mySZ5Gywzag4WN0ZD5gW/kXO0Uc7NAFBK2xjH5wQHjsY5z7GvvoF21AHDP3sDOxblU8O1/BSLa5/OKzNPq2lXvInf3IkpIbl8f7ruAjG7SSk4I2Nq7kwbZiY+M5wPbwLzLEsbMm86yR8Y1nlYl789CGV0Rq5R7RZYUOVvSvyr9Wy3zVhF019F/hLR1/mmvkbSOGeU6LnPCmjZxOglIbR7ytFToJHeQseduTBwu5bcCGDeER9hAeNe6xbWvi/sQO34Z9u6qacuQ5KO2GnMi2DWuHflJsCt6GDzsW7vsn4l6t4C8lpq0a72QOeUVf0EbeaDo9IPF65t1DcDPPXXlhH1nbPd42OoGUq93I6e0VxvsgcpiPBolv8hadT7zHvPCx0MQxH0HFkXgktonXlef6Tq3mGfOEL7w3y3PIZV40T7N6FEKzME4/7dO7p+HbdM9/YReiZdeIW+gac62KZ132Mfg79rXWFH2xZZ4nFfMr/m3kyfYYH7KNby98EL3ox58+qLXSRs5WnuerLAPVrByfP30ZOvas2egBEksSND58vBDTBv9EbquK9fVhyL7ywW2eZwWCtz1si8wb7+bDE3z05l/YNfyJ7clt5HdyLXnUWsOvjdoIPn1MYC84PhRlXNibdln4rkGup2lRchS5HeKAqMXYatewL3YFFurpmBdHyW4jxsnRsszo4T0QvieGZXwIYwAAEABJREFUO/evDTtTOzFvJ3cT7zkW9K48E3TGkfn85Rm/F/3www9DVnjia/R0PghVSYRD73gXk7aw/8OHD9D2wZf8hV4cBYF95CL1lNhlPRf5aWU1YlPMR+eVNW1Zc1u0zNTXPA8bnng/sFMfVaUdw/exh8Svm2J39N3gTUuSsGEmt7fxL+pf+OApjoU4hZ8uGqR2Wfg+uyv3PrGJ7CoxS73ZlonzTuzphWXAgj2JTydOn1kHRzx22da7d+8HbLddH27SVNbWbnr3/3jSe74t1eeLPv3Pq758elHnQ88LHyNtD7n5MfRpBarT2dV1493aSt1UK0bInCc9vX8/aiPXmMY+8sNP7yTi4jv/E8/Q8WGGNvYpBwJNG5uL/K/Eb+2rBF+j7lOzoU8fstezVRvryrZs6/nzi3Z879TAlffruUbmA2Dsi07UkK+sxwbfPmirasSl4I89O3lMe+iclVp8gyddqEXbalXKEVqGmFrDhshJnht+ZN4GD21yl/Ez+d7YL2Zqf2Wf36j9aZqpp1lVHrCyT0zELjCT0wWIvB3fJCvHRFyu7H/LMmUIdO1918r75+B2YmhDi9M7PrXWVC6Fr0MXG7PmA506ylq+Yk/oYtuE/i+8K9+ZQwSyuxp2rORbyP3w4f3IeeaWy6IZCE90deY7ql2lqqz3Tk3t9Ev54LuyZ0ZO/AqIY0J26iX8uYd4//6DLsgUWmLfhbpBrKK74buJ1cL6bvMERXK5qeFjrgOx+f37pzG+LBftxPj587NwQrGn9Hp0el3X9ZmivXEzdFPn4+jqqzY+kK61K7DhzI72zRMfQoF60j5dtF3+pH75s/rTf1Yt/1nT/F9U07+oTz+ot3dq84+qywf1mpE9aRWCioC4yW2WwW/7qg396+2z1iuwfdG2PauLzeOOF/2+v2i9Pet6/Qh80u36SeGbZsnTLjWhp8ut1OZF8/Je0+WdpuWDYoOfPkhAxx4t/0Ve/jcV9nr5Mz69145PvV3U2dx2/OxqxGXjg8wWq9UsNYrBFGGKZmroqZINjNbKkeBnfqPokrjgVMdc+q84BnkhuFJ0dCVbK4Vfd1kphAL3SG90YYIaTrdp0USbQo6MgEIvdHXEqST6rZpyRG7aQGTa6KOYY2tR7NMF3xGeudxwtdY0Njg2OYEX9BN0G/aGJnICj/2JTTx8w+7CDgWkLOJpTqIYI+fKRX1Bn80YIfbR0pXoR2b8zyI59QWnhyNxzg159K1cHDc27CI+FA51smmn6DsXVAnZxCM+2GYN9AHJj+6HDc29LzYH4W8FR6uCpxU1IuTe5OtGZz+pX1s7MgDatszjX+vGZsM/iJCV8SMM/P0n+Bv5X7lRmohVfBOyYsvKRpcPWxLyHyA3Isl7eF3YSByyIaQ+kteOLwXeho9NVxyXDx+0kKd5XoYkUKjoskvqlu0Ru9ZmTTNrnM0K0yGzIrdRA9XaoLOtHL772CG04U/tY0tyFz9s6IAFvRfyrg4XwIkc+vfTtmKvODInwXcHRBP/VY3YKAcI24M+PDu1HIg+cdg+/ERn9KaWcZSZ44zkxHVCXuo/fLZlW9WaInMA/alNhyxoE+/czKzc0EzLjE03pe6ny0U5bGu9rcrHTttBEceDzvaQnzilVnGBeeiJ8U682CQxsSPz4J/ZvGPXFL3c1OY/13ujFo74dW6cN5n9yEjJaXvYPbEvhC9+z/QzbzEHXLhBsa0c8S9j3ccbaz05i32Zt61qbdifvLc68h6+BTnxIaD7MS8La33Rjo2xM/JamzQvB16yxnE4jp+3ASbZnBqyUjvEdmc964XY1jTwttmPVhUXv2WOjtvAx9bkJP6uxChrb0dNx249zarLoksu1q0IW8cC0w4r6AsZjFkn2Q821l78P2Y16CI/40L/2c84zNEX3fF3QzcZGfnr8eF+A9Ih3qsgt2KXGR+QX3Sw5ib8yR4WWcndvCxK/EyczFYzgL2ssed34rInPsBKvlIbKEXq22kfslfyMCHLxndkZQ0s1GlysmavYX5DxkZ/5zo8sbbnZeH6elXPDSR8kTpdLhrrDj+GLmQFH3tnbE+NRc4am5AZ27PHh+YE27DuimWtSkL2RG2Gb0IvRTLm9M3xFnNrv9d66iXJGf5zEyQ4E3s9Hgm8jU6QqQX6CjDMFM1xBgcMXFoM9DIrH7LbZVHNkygSyToObBi0GSUOjONDPtrs5D1oIWcA8684JlK7jjz6sX/IhX9n/UfGMPbUE5oQVSEqfhxa7YMgcQmc8g1dw8/EZLDys5HXIrbJ+0SsbSs01Zp2dA59uh+H2DGI3NG5/2QcOPfX5H1jvw3uTqJC/4SugO1h8znXWV9mcHhwdDK288v43nbipcJXUF+dzI85kLZldJ1w4juxj3179tFXRYYjawwEcjFSA2Tw3wKo+7lzj7OzLuJn7tHgvs8cTWcukJFt2Y4SRbZtxbbYNWyC9qSbic+auB0I9sqZ+8tVCDhAf/2I7EC19teJHylcwrABuXcqW7muTdW4j16pB+zAUdtqU1Ps1P2wfe+9NZ2cDrvfUL/qRUdgTKC/tUnVmqraQD3+dPbLjf03OTzx6e/sJ9FjW6ess9X9sA2J1aokA/rjR/wYetGf/k57Qsa/K6kOvb9L83dM2n+FCb0E468QHdP2bwuzf2OOPengvv9GH7isrY187OwdbsQ5+DvJ/+omngQKn9L+FvyvtvOfqd9lGYGPwFBvtWGGdzD5GtSSzR6bvVZfH3dKfdt+TfU4+pYy47f5jL6Ft9lvermon/DN1N8ztC37Df4eGd/y2B4o20P2GPBjfz0G9U8/uU38rkyDfQSGX52mRr5CMLB9t98ZfQMMH85OnXSurVzgwHKByD0Jvb/ltKPn4LC/6TOcuCcq9hObAWS27/ZptLZ1HrHn7J/t/mqfBr1CnlrSYfUDO5i3M7LsEL/h/hk9+4/LDOUj/L367UPK8asRgtzf+ejp28Mu2R5o+2jH4Dd+Eqs8G+1cH0OSce7zc7/ZuTbYRl6hcs80W5BHm5/0bGuaZ+41NmhSR5n522DIgeW1RUz6CORkQG1mHCj0WR4F4LF4sufB/HAuy6zGPUlQtmUfcI7TBkCPudHnh8jJqMv94dza8DXxsKOjyzZUUn7zTNvAY6COpitHq1KrUmgy/hUcZLI97hMXYmcf8kMbfWntNwnBmbzGrgm7bKuig1YckTGz1ugO3a1qtBlH3cmfduBY+1lbK/dlh7wKesgcnfvPDx9+kG3lT3Fv9+UzL5sRCPvAkZYRo4ZNeV95Z3ttZvKw8Nw5TakP6ueeL8F9QvKZjzJXnjGrHXbETrtko3lA6TxscHXEK3QDj0FgRzc/qeeJuJ7zU+7PuffP2DbPm9gSwm/ghg1X7oMkS0A+auTjX2KV9wiJ/zHPLDbofhS2JhaCB1Mk2kBVk20lBoGZOORdYGRc0ZWYTW2WZMX3y2XRhWfy0F6xI/aKI9b86acfxzuVG/jIiY/BwwrF12d4j3qw7JLtQZA45JlxJja5B58TF55jss6zZgIr94CDePyQbFrb+vTxM73jfH5+1pV3OEWd/fTjD0KDEoPYHrxttand63tizsphJ/Z92EM3SydoxixnApePI+/uf0E9E/bBlz4U0PfRvdzjdCFWN97PBLmzV93wJbbdwC28Y0tdLdSfbXQUeZiAZcBKPST+N3hQjQiP9yMXZDNAl8jFEx9yXxhGb8BDDogxn/YN/Nq9ktvoTRt5kW9F/qprnmPpC7hBd+W9z0bMZ+rgcjn1icPovio2pgYjL+9CqoHnI3lwmVuw96gT60I8gu88w5ncmNwL3y+8S1mQfYH2hfc/+Vh5Q+9ymZWPvMk/CvlYtyg2JYYBya9+dpzIf3I6djzCTJxDZ9ZD7Jmpcb0eTtok5oQdeU/WCONWkvkT31+IASjlSC4Cl3nWE7YGoiu4G3UfGxCjK/3A5e7vMz4tc9PL3Md3rZ/+/Gd547vUVfq3f/15rPd3T+/VuCYcgAFRiE9pvoV5WUbt5h3BsWZW5b3axjXSxPWF+D8/884yxsBsm9/jjEj7GKfJ+rCJY9s1f5h14QPedut8b8AGPsCV63hex7YacRL+vSj7lxkPSQgdLTETR/5yhdlLX/O2zFqfb9qIZV3oI7qYr2/unxLLxM3GHmSmH9jxK7FFtOxDU8ZX5GVPaFWv+ND8Fhycxywa9DruGtdVfqknBq8zpgc48g8QR0/9Ykfq7YI/Uvbr8EmddQ6JGrFJraUGHATTHZ/SDW6hftI/ICunj/X0Qu3My6KJ/anwK+9Mwrej8+ndRV/4hkXoFEieU3uZP+Qcv4lj8Io+9EZ/J9bBBwZVkKODzaFT9L9gQ/aTTAak/IvqkOEu4rpsU2sr9TdRBzf2qpnpLkzVjM03vn9ZVupmJu/xc55538Q+Vno4phkngTzQd4KVxdddCgi8pif1BtSTpssP2n1R4+Nqze9Eh7mZIC8YRSoJzk6RGCd3Ntf9+bP2L5/Urv9Ty/rvWq7/Ln/8/8if/l9qX/7fquf/run2b/L6b9L27+obi/D2F+3Q7rTef6EgPurof9Tkz9D9Avw8wNC//PJ/avv5/1J9/lnz8y+aPv+i9uln1Ufg8yfwX5D3wo3nCxejz7I3oIAmt1muixY+Yk/zfyYqfz5gWpR/gbe8/1EmBmtvWsn0RlzglvmzbV0yvbLo4f9RPBUckKIRM7fbi3IRnVpRTKXgmIbVqqoBtqHZwdXYhMQxiskC51cQR6ewx003N2Uo1UxSbQ85rUpPT0+S4CkAvDjCU/f+xgvIFLFtigOAJ3ICrbWhf08hMq8ctLGlk9M1vLTp77S2lRues9/v8+FfufCHPbw7dREeBwFfbI4+27JNl9ihM7QMQqXY4tHTVzS2x9iSOrGgYWNsDLqqNa0sXJygXyyMqzY+fA6f0RvaxCHQGVdrQ9bQm0kgubIjXQq+oyP+MTpO+AYeeyFXZ4wQGVmNhbeyGQY/IIVBp9o9rtxMRH5HJmiZ2G/gapqGnGVZqMWLBH66XBDrQZOPLxNzQmdqJryxIW3AdhpVq/GfBxZ1FzjsHlOEZB9AQAYi/InLRh3trFkhIvTFhTm6Bg7Kht7CntgZmtgwgDm7hsydGDMcZ3BV7d63zn4uzEJH9O5D566NDxQzNwahCT4gDttauBmp1tSJ7wnRExDz273WTp7Ynni2xJI42ShDVs6slxl8tcY6YwXTFj5Vaxr80Lf00RXaHdnBB8JvW/nPX9uWg6CeL/l/BDAKTeh38tjxy7bmZVFscZnWpKIrNwiN+sjNQW4qhxj0TsT7ws1s5GQtLU/vtLx7GnG1LduKr3bJtgqZTIqFN3zJXHwPf8cucWzYQaPYkLUn6s328LVzYxkbFDn4DFKZD/2IATYZOzv0kYvSMd/J8Rq58N24iIib0SGDcSde1Ygl8XvhwuhqavBHthF8feZixpyhtUtDbpUm9q6pTcOPZV64tkieJ13NwtsZZdMAABAASURBVLnM2t8v2mYPvDiGTNr4OWqCvtAzkYv8q7yZWBa+zrs0Ya++XLnhyd6/qsWnhu5mVXmsk8Thy/MXbfjSqqCZgUkQKLav+NnwSznQE122Va1J6Mm6LPjEkfjkBflOLAxuZz70QlfB49umXF878RWxCK5VKX4I3IgF9o/aYIxI2K2V6+iGHbK08UC149fOeq1WasQqdOGP3NsXfEn8ow+oahq6ymM/LfRtqVPqJH27ZJWyXXTsjYyO/Cfq0dAWfIGdmtmJkThWbIkMIX+sNXyJ/tTuxJqdLhfNwAJEFiwK7R46HUdqq+NDRh1bNmK2cq3e7zYIX1ODiYnNAJuiI7SJT2xY2eerNe4ZNuzvTFuHT5ZtlseqHBN1xYAHlqs26ndHbwAiDcBHAbG5KLs9/vEQu3/6otRP/sJPaspVhJI9lNzEjg26+LfjVwcXmyI/DwBqhT0Ik5T1HV8Sn9iMEMyhFuAT/grddZeNA+rBw5cTsSR9G3Y/sSdsxClgW9EbUJIHsQHlhznbsq3wr9TD8uFDZgdPbM2gE/eFPPcQgdjJMc1YF5FrW8Wa2YlXaALpRx9Tmi4L5tbQo/sRvkBosw+MWDAXHBZp1KuRgM7QEBz1+MvePMbQirmVms/4hODs+HPENGQnhGbIpxaqUe9MROZKfmwP+0KTXCnxDkCT0z7m0z/BfsO1quFj5vJff0gbsJ1G0RuwrZFb6McEP7aHbrraWXNpAxM2NkDgdvJZ0AUPMecbz8DxY5tfzrMlPhil+Aj2OBNDevZBe8qM36C/Ovs9ny7WTmTBM67x5MA2ovFZ1tzYB6kRcUReILV0ykwmTr8yt0dWaOMb7a9OZO3oJmjCeMl1tOAzts2yKTRLFLwisxo2MjzH6QqcwpsWGHagux+uDxKYj/YP/BpZ9sF89OuVK+PXwfc61FJoAt+b/ntwtmVsErJ/kz9zgbLiq23ZVnIT+E2+70zYHtjBF5lA+ieMSXCnnkZd2AfPmPvez92u8HwLztz3eB5wtoc/9q/bVzJsOm20D7qhCwLb/P4HnvEh8B+o4h8STWxG/SQOAdbHkEffY4+iVqBJ/Ab+b/yx/VV+IucRJOt3jyzawCNRFvAJj/g/0Lct26+Upy22B/5xfBIFZ/963vZJ8ne3kf178HuC7UO/7WG7Ta6Sv3u+Ivf3+B/nTlrbj+jXfeKcz2TWpf1G19EXfGh29uge0M7dxreJC9Ub9Nj6Nhy9yE7HPuSHxjb+sdciLve00Wc7ZMO+dOxjnH4gfI8QXMAOXUDauRaeNJnLc0VxrbOP+eACodlzPcrgG7CNbUfcQ3eC7VfKE5fW9qDPpO00jAvwgIH4W36ICYH+wxyx4XvEwQfOuU4O008bsGPjAYlRI079O/kLj40v7Hk27Z0v+NC/wa6N54SM82yVNjSpn2qlVqWFZ+M88xW6TgjN3wKRm48IG88Fto+cU6+5n7Ktwk5xFP1OPdCVbaDSHfVlm1sw7sOJSeTZhq+gCZ2VY57nNANXVdyuToM39NPC8yn1k48Kdg0bHmsvNPHbtmxzz79r1DnxzVxAHENuayM2DLUzbx/0eWYIXbXSyr2irCFn0OFXaAu7WmvjhXFoY0PmB306QOIQWVeemT5+/DRkhPeEzAdSdpGXe9TEbce/AcQ5c8HbGIHMTtyiN7j8Synbyv1+Jw9V+MN9AmSKPR2fRovNxomGvZ+/fB5ztkfN2B6xrUadwJtYmbjmJf28LMR+Zkl02VZsteHDvtSZOHb6RSzWPOOhr2MfaGxax7Nf41kmz6tpgw9knPaEPDNM3AdHTsePlWeixCw6YpdtZPFcaekdH2jyHuTKs8qOrtRK/ApvYXdkph6Lfuo9H8o6djV8y9wcPcizrcg+3ttKsSGxSlxjC05rptY6OgIWf1y68e4sdsWfVqUcsXnHbjPf0bXfY5Jx4plxnh/zr4Rn3jWER7KEknlpQ6adcTB9xG4nZ7Ejfm08sxh6Iz++R1ZrR77CEXxrjbz2sc7f5x8JVBt5feFDYmxCmWJtR667eE/UZP4ISGwKX6qsyONHDXnhy7/Qix07Pl35sBZ5V961Xqnp4BN/2/rIs7uQlXlUaMLP8ESOOCI7NfXu3fvxrtw2NE3xxTY+3/SJZ/+M47vxNR+Y0nYEtor14lvCTZflIpwTbMNfyfi+q4b90ufPn5E9DR8ia6IGE8PsXa423t138iWO+J1/eTsvy6AHNdrYnz3z6fKkQtENnyMj+aMkhg2R21pBX0Pnjky7hvwPPPsv1E8+ooYmeSs3VTX2o64X3s1lb3h++aIrz8y39ap8/LI96qG10pdPz9r5oNT55pE2Md/JQ1Uhp5TxSj3G/ka+duKUes8az/uaKzbnfcBpc3CJ748//Tj4l+yz6Euecws4szae2adMa1s//fijWpVyxJdWNdbJIfeq5y/PSh4SH8u6sSaXeQHVlVwb1nmZtG43rV5VP82a//xO+caF2Xr5suoC/ca1a72u2vKuLu8Q20I+RW3siq/R3TEidtLoRu1dgVal+D1hryC48s4lNsWe7CHLMunpclEnLp29VOTnMs/kUyrsbVXIWtWmQhf62es7gpbQNOYwMjm6kR/bI94FT/aMyI/diXnsmrChE8R5vuiHH37kY/2s1Js4dnRnrwpvp3jmeSLXL+q964bfhmZjjVdZthV96e/k+pSf3K2JEzaOuXub/3oB7OPs+JccCh8CkbNCl8nozr4bGXb01NCfeC3UfvxsVSO/kRnbb+SjtRmbKiJoPXhid9bYCx/2M7GwHgNRe0vMYicw8nSv88RgA1eOrK5WLayHzNhNzLP3Xi7LgSOf0RP/A1isT+wxoSnsD2TPTjvB68If8jy1SdPksQbzn2zv4DryF3yMwsHTSrEn48QoeoxdyUtgy7WM2DfWVCC8OzJWcpTxseZ4t46A4HZoI2Mj1olLxi/UYtZz6omy0I4dec85bgLWlcTfduI1SfVerf0Jo/8T8C/An3kJ9BMO/Enz9KSZ4HYUWLtu12cSxKbwws3E88+6ffkfav1n+YX2+q+ql/+pdvt3TetH1f4ZoAw2IBbUjL6mvScBxvQuY1SjOKe+IWeDHmIWcdtvagShtis0N/DrmG/Q1b5q4+PqZW7YZq0rGxiw9hftflGvZ932j7puf5Gw0c9/UQH68u/aP/1f2j7+n7p+/O+6ffn/6sb8dvsk1YvafFObJtW8yHyMmS7v5Xc/Se//RS/LB135CN6mH6F5r2fid82maKHPqtZ0I/jiSMBThNM8Kf8N9yy8lQU8kXSmx2lb9gGjgOAP/Zjk58YNSBYE3XHa0JaP4geTv3mS+d67dmI4xuiPLqYHHQrodsnYCJ1tpThDq/uxh4eiqirZloMPLeNiHPlBtSrqglrRwwFdRq0qjezIb0oB29ae+ainn80pxTkIf+enEYfQ2R7y0j9tO9kQeXbVWKyNxZcFMdGGNpOHvlWJTexY8dM+ZGY+iy6yM3/6mNWQceYHYH/bRe1JjbrQgv+NhUu8xzw/OxvKTvwwltGbZbEnOTd8WaCxccAyqwEQjzN/Iyd4hRV9eRkf2KiXwCDiZ48e9GZhk82RX9u0GMh8TtvasKVNrDNkBRfobPgaCvgFbzto4N66kBMDQDHfgZU1uAFgcM3KS+74tLEmAx2Ztsec7ZANKGqhw29/bdtdvVLXE3maWGOx1Q5dV2Se8qMrc4lLNtXAwgcLjFTw4bcPndEVxcGnljsxOscrMbQP+cFFzsZFO/Vv3/GxFZvHPLi0Q+a9H5nLsgQ94ImbKrER7yPOk2JF4MaNTmpqEN1/ssEHd41O5jdyOKbu+sK8YWOjRgYeW4T90Z8YxM8zbpm3rY06Fu2B74TkyFt4fM9j+vG9kLuTp/AmL6+1Df8ee9B9zg8pOHLD1uRhwufYkHm0RIQE3zwv5PCq0AV0P+LnzH4HycBYHu2Fa0fmYk/kxrZMRF8g/YCJadpcoMxEf76pf7kGpfhqI4/4TOh/XD8dHwI36jJ5XblO7QXtZdZ0WdSw6QpNzIkfV24OgpuowQUf02Z9rtT6Rk4J6NA5Xy7K3BigN61thS45EvYmpic+H1JCb6M7BmcCPxRbyEv+NWlqJjfjK3t7mxfV1BSdK/bZRz0mVvOyDAkbotrTorHH0dbCukZeBxSHxHG3jR6mdxldrTXVoAGLXNuyS7E3c6m31kp28AdAydmFENrj3PHx6EmphQm7GnFLzQafeOayDpfiW7/XWmT0u11ZA+lX1fBpxAPm5Dj9yAwkp6nXxOPGjUtqa2Ifg1QYqvTnZeF6f1Fyg9XYKu4DbmrQrdworsRVHB2/suZi8428zsw3eEMXW2LfAPzbWZPJ/437ilwb67Io4HcXmZib+tmTH+QWcu3ELTAs4L5pUv6Vef4SwrRc1JFn8rrf/Y/TtjUlbswh5uvTj8NjYEPP2o1d8Tv1MTEOHLhpyGtt0s5+MfYEWbZxK9mQQjvhc2c9JxZfacEHCAfKPvgmYjQvy+CLvuQ4NTqI+JmWi+KDw8s4Z2IZSD9gO40uPPyPTsbEOM3GfnPjRYB90HRiegPO9qirVbFjYy2fcjf2u0Y924dvqY/Yp9QTMa7WRu1txLaq6aSP/siItpE3EoEEBVbkR3di2anZjpxAeOxwSLbVqjQhfyZ3NnjoxGF7zNsWHU6k4ougjV3JSVqbeb0d9tvYNiQ1bN+z7+jtGPwMY9MAcpwW1Ffn93BfEZwDfBRgGxMn7pfZW/El18qO7k6Mf0+WiWvyEkieqjV990D+K94lBXQcycHR+41faKPndZYytu/xYm7gqaXR8pP6LNbEkJt5oOPj8AV/4i9kUngCY/DrH8MXOGfSD5zj32vtu33fEPXE9jfgG9JfDe1D5lkDvyI4EfEpcI7/A9qda+nGWkl9dmIbFW7kNZ1vIbYEvsX/g+P+R+OI7tD+UXWDto5Y/y08nWfVwB/l+f8Hus7+sbEmApJl9jX9tYN4jrXzG3SJX+A3pr+LNtgAzcMZzLfwMP073eiPT4H0f4f0nzZlW7Zf5dn+avw68Q904ssJRs4JdP+m0w7nX2fpyfWvyNiAxzXzmLD9V/2MzQf1b//aHpP1VQ0euoS+Rwhp4A03WMdPdAWkyDtBXx3ZQzf2r8BB+zZthwfJD/tLZkMXSP8Rvod7nE+/uE6a60n6fw/EooZdnb22P9iV/u/JO3We95wdfsQokH54H3Pch+xdHboxxzj3RLn/9d1+O9Zk9gCbexzodq4JO3tJ4x534t64Wsn+mrZD16mp0aYP5H1YdOTD1Y6MjfuOQGgODb/+zdy3kPu23I/N6B7vErhvnbgPwAg9wobOxGPF1tznxUTj27fydD/sw4cN+hPCF4jOo125dwJ4zlh4fgtQQUNCam10+Dl0SIXM9EFJ9O17DLEtdo3nVfSlr/tx0qeN/X3EcR9qgjvI+pBtBvM8874NIAaxc1nog2Pq9YxtF55nA688ATMsAAAQAElEQVRIOpEXHXSphazB9KKqj/vEBR+neR7P+seMht7YlPHJETkztBtrbSYvgcwHMheQLNsjfheeJQ6cht70E9/zOSXPlbK4/PShe+WZPbU5aofYiSOxpRn3+9FtwwAi+MhLbaUuYmPGTMk+4p9+niHyjGkffKEL/oSgbSt/DhwU46FV2Czlw2A+7AROu0OXOm/sA+m7rGueP4nhygeojffWnefM2GPXEBTe2JG2JYf4Oi8zc0iwlA+2cXmnDsQY7DhtkwtkSDr10R3xbTwX2oevG/UV2fOyaEGu7ZANsA+aX37++DoeHX5m8hmgO07b2rmPGAN+WmuaWHs7azm5K3yFRGljbwAyYkXc0gkEydD0Ax3eKx90Y1/k7MiP3MQHEmQ1bF74kLfIDofAFeA7Pv8a9qp88JWsBC01PhPvG3EPjI8gvE9gcpwZnzozH10BO/yDZPzEpsynnanp5CbgoUd8PLuS2+M5ygbrwabYf/Ty23XluTdxvFwW+tcgR0x8lwMrY+FjfMkHHQIEVfhueaakn7hUlWwz0shD6irzPXUB1rZ+/JFvFfSLXMTPMZ+YgzvP+Bq4PM2aF2L7dLnHT+PqG7rMhzf7a8b2odc2sS9NxHeB98q7BVDjP809g7sRc31zRJZtPfOhLh+jMh0Pb8Ql/DiVc6zzG/LmpelpWrBtVmefvRGDyD70HfHO/hC5gXmZsZ+4oaNa6cLeEj2u0o6yZ3L/6fZZM+9yFua2D7uueVdg8f1n0/p85Rl81xP+zFzTGjIs/sCf0C2XhQ/+z8pH7Rd8OKM0L8uoQVQoHyuzBqZpUj7WvyOmabM3fP78PD7Mx2fE6uX5GXnUDu9CLsg4gt5VLv2J/O3Pu7aXTTsfq7eWdqM+BrdyxIcXfHoJP7bZ2ArELiMj8RpxRfCnT5/D8go713vbyjeNjferietuOMFnn4iv8Tn1NnSQD9v68NN7pOn1SNyfiOeFa8ox4WFj8NGd2oycgI0COPcMaBOn9+/f0fv6DG8w0Rs78oH78DHr4irzp1ULiapqXPMulyda8oOd0RveF/aTC3nGK51HP4w8hoTSrI8MojOy0o/OKzGN7VdqM9ePxHJm7Qfsw0fjRy4DyRdOK7qu6I/u0EeWoF3zfRB8cLnOx4Ss1Z5Ys899/vwlqLFfz6ydwcdP5KTWInOhPmJX4pxYLNQ66qHSqL2MA+FP/lprqCZffKPIf0Vghj7Ee55Zw4hdtdZ77dMPmj/8Fy1AywfN9l5uF1VbKMRZ7MtAp1i/aF9fgLTPMh9Ye/4Tzdy81fZZE+Par9r5KJybQkeb+O2mgElBNidb/RAYBH3SEfzOkA+ohvYEzA+3igTZ1g5dZ776JNFvLj2CkDHwzZqq1BKAYcOumcXsJJtxeDKPZci3Ovj8K4dsMPv2CREf1W8/a7v+RdcvfDj+9Ituv/zM+KobHJuQPV3YlBbd3gee9O7HP+vpw49qiSf23VhJ3dOQveFXzbM2fEjSkwBFDj70KJeg61rZ4DY2ow38gPxNG2wzflY1mVayarR6PWrI3WVbO8VETTHnIVPhB6JXyJ24GXh5vqruf2wr/CZediKi18O2CnxHZmjEEXsDKzcStkfBhhflgxaScdpWbFnhxRC5lYT+8IYgbSHbskRO5eLmrcvYF7iwmLcU6i6V26CxSkUcUswbMZUL7lLybvqSFVkdPYNHUqFju67guxq8U01qbproh3ZFh+BDsoT8Hd6YTIP4po1BbI1MQxHY8H0H3wrd4Dp9l2Vb1ZAUPHkNX3zvJGTmg2XDt4xbla5s/Dc27p2cd2yAm/xvMnMd37o4iIsdeU0Fb8DBBWxEsXbQE1uiIx81GMqqAa3NavB1kLalgETDPP2Vi+metSiptaaKbmg7/kiddX5TJxCWVa6gdMXmaZrBHLiGfDMXEIdtfo8zdmWjT7yCiR0dudM0MRwe6vL0hMyrOrWOp7JKRl4lT9hvN6VvWztxty3bYqA9tiPGMmM62Ip42VbqvApel2J74VugQxO7xBE8Dd/xZ4VvZaOXPOhN2xIT+I1owzda+oMPv+PPykWiY0f8KvSKw7YW/Iq+xCs6K/7Mixp8E/G7vP+gRt/IF2BbQgfsOvykRx52gJ46NZR6iU0bD1ZmP5HgEQeN2d+qtcFbrQQD+zNz5DO+2dbGPh15AWZAd9kwU3+xP7jAhj/RMV0umrhoQME6vw3aDkEg8Y29oZuf3mlelmMeexOnhfGWvYyYujXVTM6jqzxiE/6AbeEaUtFSpZ0Pd4J+f2HNsg6ytkeM8YOyV0HTketWMv38TcPEd8M3DMAnDb8TDySq7GOMrKy55+cXTdRfchie2Jp1EBDHoEeubUY5Y1/XjvyeOGGH5PEnyqY2S4x2ajMftSwpHy9B5RRWapmfNP7TzTuTAZri+uA2aWGfm2gjf8OvfFBhGiGl5R18sQNY0Z+YJva5Mc4NwU7gqhrxC3Zwab/X0Lws6tiaj5eCf8yeLf5VGbRFQJXr0ck3XS6E/5Bpe7CNH/o7dWEblgO/sX9s7F82XiIv+jr5f+KDnxkLWqXVcURnNXIMTfChd3IR82M3vrxwUx184pGYFrgjztQP/kTSHv704QtNaBOfgF0SequKhtzddk3zopmb8IaseVnGni5iTbAUuh1ZK2uKgI1xbCzsEjbtKF+/POsT9zQre/bK/hf7lAM9aerejppkHcqlyI9dOzGL3E6uslZibw0aq7EmWpsghz42cIOI0ZxHfGOHxR/87NjSkJt25It669Qjs0qbNZEWczWgCk6NoyM7ujNIfyEG8TvjgG11Ymo7Q9lWYhzY0ANCVdQE/Y04GdkrN9a5X7EsAjr4ojfrSdjq4NG7wyMg6y1E8bezFrMGZ/Yw26rWFJkLORJHlfHhWCgjpsYXg2POtuKD/TauKo3/lzVxyhoSug2POAq708cUkQKJTcQ+ZHQQkWImzUYzTYee+J0Y6y4j9SGblG4SujJvZJ9nh//si35BE1xf13HPiFlj2tRU/AyI/kBCH9mjz094h3xyZKMFiH7bCp/91kIunXkDH52RlTZgW0I5XimQ3HRyE1za+JgazdyQdf+xjRjDC3PsAx/6wOAln/0E1j/EiuxA5iMvoOhySQFirYAejuAz/BZ/4sDH90BQrwB+9O9tZ2+Mv8GN2KV+iEvGpDvNAaF/AEN3QuweEL4ArmdsG/dMLBARXOYC6T8C0+M8cQwSr0Dk/CZAlzP2P0JwA7AxbY/dmKGMA0H+Dtg+7P4tmruMTn5PCKn9xhe87aDVo5+efYztAoezyXGAudfzcZz+I7wSHZ3+oD/9A/v2G9wjvM18v/ctbcbfp3zDhuZXNXZOn7Z/Z2yfsaBNPAMn3bftKefb9qQ78V+NGWQb/AoeYg5P1lxgrDXIbcs2vceTMXEmYQNpmzKy8id1Gf5SsYbBsGAMiNkB6Uf/OU7/ETI/QG9rBBN9hwPJ3G+dp134whas4cfod2XtJDcnya/bLhubgVN89s/AOba/nrffxrYHme1XOfbX/UHAj33g6Y7TPsaHfdiKcY99+5gfxL/zc/KcJI/jx/6Y73qLCTFKfJK/AYPgj//YHsSRcV/axxg/0vlWt6ltFzMHG53jPOm+bTMb2dmPv5rD7jGHnuDTt9+E2h65oBh16MPpezH1FAj94O2DLjJegbqMzhNEXca3wLd6Mg6EN20gtu7cr/WTIci7+o7dj4AZRy7AC5oTgn+EE//I+9g/56Pqt8FDl/DnhJj4NfSvaWTEwRciep14C5wJXsmKr8LuA6/xDJB+h94Or7it25Sx7odtxugZsiTbKu6vBPnwCbzNQJLNjtLQxDhz0bdzv5q+OIp7pILXttIKNlNjejhs+NmXkCTzp8N/xjZyqiaorXyY2LmnbNxHKk6BhVyKPOQLObI17uktuocfx32fDt+TxwewzDuENuZa1ejnL//ForzIX+ZFtsXPiKXtcX+4c19k5Q9T4kBmbO4PsSnkEUjZVvqtasiP/dER2sYzQtpA8AVt7r1X5Ivjhfvvzn1I8KGxTb52vfB8kmvZBt1OLe/ov/GcZhuu4+zkuGNPq3hDLJDToU888mzZ4cEpdfB26Wl+UpYebCr+WOERS9SKbSvPUpF0413ImCNPsSt/0Tbp6MiLvh187KpqcnQHkN/apAZkPvamL473vDPLC/iV+zuGigwYJdZB7vNNW8p9CLP0mydFNq7pxnuHVpNsKNAXPFRq9JOjyHzmeS7P0cEPOurHDA4bkXu32xWsVLaq1Yhxa00rH2cxRvEvdicnLitz4sgzz4Xn6Z3ATfMs27wLWEbLNGdXVYN+0vhQTAyeeAYKbqa+8pLfsp4/v6BjV9EvZLRKT8Qf7clRl5Zp1jwhh1yLcWK5Ee898/CM2EnoSk1vynvQ8S/t0JN3H7ZlW6H74cMPhy7oO/w77+Za8/D38+fPg0aW4lfoxSBtlWUfcMTVQ9+ND4GBdcRL4wh9OjfsrSrFzpU6SjvPR94ybx9z8aUTx8Az73B6kgxB5tNP3d/Qk9yFXwmC4s8+PrTah11FvN+//6BCZ+DDh3f0GzDh347Ekl1CFWu/y/QvyxOPsDs2StlrMpeY7ayvF95XXC6zPnyAhjrNvN3IxYLemySP95siopmLfc+pu5eb8u5zWWZkr+oRquO4Urup3xo210C+y7sgenE7cgq7XJZt7NzUeS7v5KqnZnEj4l6IU95zr7z/LvS/413TE74kNOGP5A2bETPePa+RgYIf869sqcW5LXp6eg+808S4GlIARKl4VpaJMvTRWfj8HtrUavTuqRlP2nifN/OObJ4WrJdalS48235gbb+n1m0PnG1dWCs0rK+rLny0e395xwfZVfHz9ulZBa8lfaIGr3lXQn/4EkPSB1JD+cB22NrUWBMfPryXYdz6Jl8mCduvyyf5pxe929+rrqV//e+MN+nCeoBUz5++yHtpw4+Oj8/5eEr7Qu7wGluk9+8u0M/EftfLly8DZtb5hJ2dXNxuN+hKyWXsfWFvtq0L/kfPgq537/j4iULLurEWUv+oGTXz+ecvmNqwo0sjpzuxmvBSip50VvL3brx/nanPrgXZsTdzSnCoB2cA/zzNai7SZz1jb/QM2tBkAJ2xYyEPAWHrsd53/fTTT9h9oU6l7boN+1qLLMmS/vJvPyvjZZmGji1rmf3n+PB9rI0NW0PrjmXEp5B/vkNsVcI0bdRg6nDHnin7QPCGizOx2rhOJUYbsn/55aPMvp9aj295H/WZPBkP5zaNPdHosq2Oj5FXrcnIjNHTMktl5ahqI/7p29aVb2QvrJ931OB74vv+3Xtk7Mo3gs69RseOhsHveNfZWqlVMd/Jwa6JmluIdcfHHTsv88zcTp1ssq0ZG6apKbHv2EVH8zSpUB5785469ZT0NU/U2Qe9Y21d2TM+/vxp+Jy5jPfEOTVKfp+/vGAfOojJzJrbsTNxtKUnarWwM2sselGlfBCuZnBYIwAAEABJREFUunxQLR+0ob4D+Zevqmft679ru/2r9i3wP7Wt/0P77X9offlFOzcf+/jbS12NyjRJK5TgvdI0NLbW4FmjR+UCb9lAMCTX37RJ7BZnCAinTgjZABKZRMcpKdxfg08dOO8BpWxC+7bjx67xAl4c6OaXC+6qFFGGFn/giZ2Nfv7VWcAEsGFII5EN5cWGP3/8WdPHj2p8sW9frpqfV80siI6eHfqdiCzvftDlw581/fCT9OEntfc/yL6o9mn41YmDKBhEk0cPnFRa3n3QzCbdCitcmOkBph+QrNgo2gP4RdaZ0KK/zItaiqlKNvw4yC8rritHNqNlWuT7n5WYt3lW4p+FZTMDhDbjfADNxhQdKabQFvSdmIRmXhZd2dhCk7ngTohGZ0DHNnXeBwQVsDN7QHIV23YuGBsXrJWibixizIfUMjGQLAWQR+Ck9MEn3xN+bzdyysXT1VSt6Tw6ucvH0dhn4hJeO/Nm4c1smhfJJYkxchp6Td9uyrGT27SdhG3rygJvAzZ0rdx0TMRjzGNsv8MY5+cOOxesWmZGltE1wRNIX92q+YLMWfRk5jFZI/5sNCs6QxNIP7FOS1JV+Nqwt9hwdi4g0S8l1uIwed215cYrMTOo++nB117zET7bw4YbtmYs5ECgZmKDX2G/cGG+sf7Tt/ltzEmyo7NDHkUaR8eJHdvjZxA78dM5TWtA5PmC7z3yo0eW0zIHCrb7WNZOLPZ73YWeSaFWKB1gEA4TkDxF98CBL/xNv2BokU9O9+xbCrazcV6pg0UEXYImm/CVC4A4dtZ9qCI7cgO3T59UMn8EWA354rDNr9hzbppYG5jC2Lgd/K/BscVt0KgyL5oasBO/08+ZuGdvgFCJ286NyLgYRcFdJyHTzIfnfDBFodxKWRcztab7kVwEbtTEdN8nMhX7beP+niG2X7Tiv/kQO00L42X8C0hKlXB39s+bNuIX+z7/8rNSM5FrefDnNzAG2BjalbqCeaDGgx38Cn0Mp4VMxfrb0bljS3yI7WM/Yz1Xa6oqRHT5Hm+No4/f6LuiI/kRsczYyC0gBNnTl2ke+9WVGl6I6QnT5aLGXOgC8St5H6wYltyLfERepx5SWxtr/wTDFNi5cdh4EN4D9FdgZ1/q1D5iyF2orEogCfXO/hufo09x2MxzJlbZX3Q/Uktr9hvkTvOCHCaQWdBDzoAzCmiqGr+SbV2pU93xaZ+5bqUVR3QO/efNCHTHf97WxPmQuqNDOZgL/UrdZO9Jrts0DR2okUWUuf5t7N0dnxODjfoR+P2+ZndkrexRqVEZenK541PNk2RD6URAIw6k1PS8zJpTv8xHPyhqdBv1F1tO3Lwsmnm4KWjHPhhCdGwRIrMeuTFapkP+wEGAzNtdfyP3+dfgqIXaw5YdOtvjb0g+8bAyJe7IFEdhO41GC40CMPfkmhrM3AEIodOwKzms1rBlHfvNCl18uFFHK2thIp4x0CYOkUNtdGIXH4/666yzFy3YQfQUyQ1a27IPaFUKTrJyNOIX6MQ+41eAPnLPWjjxNroZZC5AV/Yh6+yfI/vsMYP8zroIxrYMyrbKpaGD2IhjxdeNGtrwb2c/HzqoreASj6zdiVxs+J6YwSLbA85+2oCp26J2aqZGWMvhK2rf6LQtjbaG+sQ1gKqB18MB5dgnN2pTZoQvqYcdG0IGRgM/mKWd1iZOtMN+/fqwDYvVyGmgx1euhZYGvkcXc8qBHNsDn6Ft3XjIjezEaKJmgu/Uwh6ILHiCGwB9nIxdWZuFXFMHY+7+Y9oTQntCcNlDArZfbYD87USXGQViQ3jTH4Cuzhoaffghezux9W3wTY/cfIP57jAxCERnbDyJ4uvAg0hp2ViAnScO9G+e4c19bfK9U4cizx57u4SUr0A5qIdXPHY7AP4VR/88T1zGljTGkf0dEMcfsVflUUcb9dO5b6EACUe81usROYFXxO90Qrcja2e9duw6SVNbZ78Ty7Of1vH5AQ5cvEvv1xD+wK9nvsbYxp2vffma4utRcvcIX8/+faPY2R/i8LdIsT1ysVFDyU1/iFv6A0fO0v9b5Er+nT+Z/TXou4fBnkD3ftqmrMx9RKet7+oS2BPiVgAOsN/5JYWGwBLz3wf9xnHwGL4TRP+A49cSGMRLtF+DXg/bst/gdeI/qPO35/TvM2SsyzgfeBBh+o/A8A+dsTv1uo+6DMspJX2Nej56X//aHvEN1naa1/EYPPxEx8Pwtftb+FeCv7tzrEPpsCvtEa6MM6dx+HUPC36gxs+Bt1qblHuI2Jm4pw2EOiD2iYbv2TvTBoL/Z4C+d6DLMklhMg7dweACYpz2hIxPiN2CThw2FIH0ATbdMVPBAblHyUv+THV8tJ3u70JHd+IQPpdle9DbdW/vY+Ym7tMa92umH76V6+6N+9/U4ca1KPdmg4mfzCf2eWbcuS8edNDnPmhIRK915HTOvR9gl6zi/njVyr1VZATsJoGfuE/JvTYDwtMVneO+m3uXmfsrMzHo722ujzfmCp8y16opbe6vggct21oW7j3RD9sYW/kjzdTRlmvCsFVggbJytCrZsb/Ld5xtmclj3OlJrUozdsfOfNRInKepjfv/mWeA6a5XcNrWeSQnN2LQsCH2Jm6Zs99oMs51lGBwDVAkKDm4IPfKs/GF56n8K7i8A8mLcEOR+bTuNWjTv/Gs/m55x5gRz7RPvDBfpkXlAvAx94DEoLPXGF+DjzZQ5GAXpTY+lOWj1sw9fPBIks19u6Qn3mcsC8+72J6aOOaa7AMKHyWwjMO78wx6I29tmrUS//DkL7Tn+SoxSWyM7NRDXoYH5mXRNGfdl6o17KYl9uLo3PvRyC55AD5FUZDAQg7W9UqvCxNpjzN+7txfrdR2ajQ2pR7kY973Thd/kHeMuz7x4UnMzcRw4b2YhS3RC65QELmDFh4BO88C8zRT9zfgCrXVitgx1wmuHXt3ncflMit/gSG8BhmZow99Mc67peDzTjd5j77QpJ88XPJ+mpi3xAk9tvX+w5PmGRuouSuxv7KuEcXZgeinuZ92xl07cd2pjUCmOvrT/vjTj2kGbNRMcjbPC/SHD1fkn7oSWzvyJBrluFyW8QFRsn748UNcA/aBi6wL73mu2Be90fnLL/lXkZaJsTiO1sK8jAbECxHZmPjEh5jGmhzXCIgi7wWb8rE+/YUaTl/DINM09IuW6LI+Mj81YkVtxg5xxJZ5mbHxhRF0siIrAGKcV977LJeFtXJlz7lIyPdpMzVkSYEjX8Wa9oCBRS8j5V9256OZeLGRvwAwkccZX56wOUbGvx2fhK+68xipdtOIHetEHC6P8cyaYcjal1be+xi+D3xcX6jd7ANP1ErBO9Zk7KdOL/MC7Y13cNfxr6bFkTwkFi/k5fnLM/vbrDI+ZA57bOsnclm0oHRv0h3vgbJHPBGbC+9oLrTLsNO4tI94XcmPDDkfgLeXL8QWef/pz7rNF335y6pP//ZlvI8raFZo32H3hTqJTLiGf8aeBgS/UOt5fxHYqWHbuqAzcykcyyoga+mGT4ld1kvgvEcO7socrCp+EoNAcPkLAhdseMKfyIg8E4dG3ho2dPonf3h++eUXZX1e2bd1PxKDG74UsmPTDV3LPCnD1krJ+WWeZeiDo1HxE7mB4MxsbJiXrKkXvfCdxzZU95OFYTOmcJZ50Q19X/KhHtwyz0ptXeG5kfs//fgj9aih94nYduI2bLuLMrpSn4ffXE+E8PtcmsynTXwS5wWb3vFhdicWjZj8/O+/IB+q1C1wox5jT+pI6ApP1hCmyXZEDShikRhGbmTaVgFP1FFy+vL8RS+8a7/iR2KWmp7giXmDD/wz/onDZWp3GT62Yt+WZfA//+VnbBN9qyG7VbEWf1FiIOwPFLPi2LnfmYld1lFwBm/8Sa0t06IfPnwAU7pQu4GFtRtfM5dxYp7xyne0K/nI2sh+FIj/sTkgjkS4WInS7UX5/+5dP3/U9csv2r58ktmgig3Yt10TF/ypT3rHh+K5XQhQwwjT1nBIXHTlUjbsHofEQVG01kAXg4eT+VbgCFYMsS3bmrixeaBS5s5xMZ+bFRd0FE8jQDBpgN6Og8fY0bVyYRRZKheypA29Hv2O3dbMhjux+YV7ulwgDb5kYw/IIQsfBjORyk1lzJ6XJu834vNFvKWj/azbp3/X9fO/ad8+o4iLG2+dd/Rz/Se3xMWz5g8/qnHxWN79qOKGqaaLdjHXB4vyn6i5vTwremJ7tYbqDuyxRriuHYHDLmysAAbZVmIjWTk2in3QINdA+rbhZx5/4nNwAfvARSc92fnVa1vIb1VKQdrowSchPx8JbGgB29jYlVzH5w0a+8DFRnGcdowxNnxhQdmOKMX2AEp1efektC5kS1qpwdy8vfoErpPHVk3TPI1Y5Ua9Wil8+t6BHtvq3IjF7pDs+JA2snPjmRuzgmblxXTmbrykXlmIrYq4IRvi2BSo1pSLxM4CK+bnaR61s7NW4v8BuyiwETeCw9kVuSt+r+S458ZMhg9Ar4AbGw0Iugcucip+In8CMGHMBTez6Od5UfrBd2I64gB95jB66DP25T8XW7RC7MYNWrWmatTWPQaZi22B+L8Rp8Ri4ubAhikKgMY4QFfDZzrJ9Q2fduqSITo31t46/M049I01duPiE4i4Ht/p2CXzR+ljT2E7jNruOYjs2NLxzczb5JB+x+74FXmRP80zPCu1skYlV5gnxFD4x0iRr/gvokvtuKzKOPIyXhbFjuCiLzFAgJY8eADi6NBpImb0BZ8s7fgxMd+wLegTEscdekxVNu2qNqZuXChW4rBjf/YkUdtpN9qXjx8VfAjjr7AxfaPItqZc6FhXO7kJtGlSXvJf3r9jHcwxZsSgqujvA5e4dHiiU8jY4G2x5exj9416WMEL36Iz9kR/YOVmInG/LqWdBdxfbtp//syNkiC18hEvdNO7d3rCvnlaxHaryIzt0VkytPyiswKME9uVWIS21TTms//kAhsbEwezliZufgR9dOz3+lIO5Bh8up3Yjb2J2rQ9dF/Yy1tVpgcMWuYE2Bl1LdM8IPEZOonTzguGjKOfZIgNmX1e2smZbczuAyJnQ++oT/Lc8jfAqMHChnyIqncX+f1FuixybKFGNpw1MY58hBx2ITP5in9BdGQN3RbUUuqrCr1MvrBnCCwWwM61jfgV/G2aBPkBKThowxOAULY1QcOPhr34ObFvIkpyydRA5F656e7UZcPGBs4RKo7XjkZsbSvxjt7EIHnbyY2rIO5qxKFVafgBphFnBurIZqhqpQkaYatttdbUyXWfSr0xhveJmIkjcYmcGx/CGMLSlZioPPxK/dmlhj+hiy0re0dPHFn+4RfyCv/NDZSo886a7egux16k0n9iDQkbRv3FTuv4iw9Mc7+d8EjYWvKohfExFT5x9NBjj/BrAH3bss2sVOiPfYn38BM9GzYGl/21VRu0Mz6nn7WYeYs/5KLDuHEd6tgdgbh8wKEAABAASURBVLbVqLP4qxyMFUj/EcDt1EjHzpFb6nVinyMsRxxjd+ISOvq2B7ftMc8PYj1g+ECest+GKPqZ0LRc1CIDnzsxj66N+spc6AaAP1vbo5trR3xtRUTvuExE7sQ1zeB37A5uJ2eEAJEH706tBR8akEreAjv72Bbau7zYEght2kD6tofNkZkasIyrfeSJjho+pQ19dI/2jA/tY+2Kw0YC9mYdhTYgcMlP+mnPmGQMC+LJwt2/oybJ8n0cmvC01jTWLQzp21bwDBHvAem/AjZcicEEX3LSsTWAMur30BfZr/TIGzEEYZvf3zgzdwIkkRGgi2jkpkPc7d+REZqAS3qE1HRA3z9SA7nve52lzoR/p4wq1k7GEMQmGxvw26YFlzPLPnORlfEJBY1ttSqlr9gljtiTfqDuclLDwTP9h87wBUJ8tpH3PQgNEBttj7zaRxtcQNEfAF/Yu7MGAh2b+r1uEPHKm/5XcLfh17QFD/6POKafGttEQAbYZt5DlH20Y8CP7de5kx7024lO+4Hmbeatl/IJgDltsz3qKuMTkrtHKGgeAfbfPe3DDvtof5vYWnMP8BDT36b9esY2YbBy2Ec7+r/Rz9wrJLeBgi+QfiC8gVfC/wWdUz+t7SPntLHkzA8J04DgA9QlCMnSAHHEn/gWSD8Q2qwJph/PlESH8YRzzqY24IveE/ePt5Z9QOQG7D8+3riuPvLY2Ej9BHfCaaN9yD3Hf7S1kfmt3/2Pcn+fzsYWclEt6/9Y+6GMzTZzd8i8oQt0bAiNfcyHNuOzTf8RQm8fsu2Dx/51+8jzvb79Nc9JY3t07aPNoNjLij0yenfs7aMWqUbanX3TfqMNfcC27AMy7uRv5zoS+k7b4Q0+kH5nPv3QpA0U/Gn/+WDt+BG5ttN8BR3bdmw89Xds27nHTBsIsUcOkofKcED208x3+IMITfp5H9KREQg+kLm00XPibcvILeJtO9My49Hhpz/ItS3bYJOHzjuynXubeYztA+8yW0iHjnp0DZqed4r4XuQzxCHt2Hb0D76d+82sQcOz0je0odmIQe7xYkbuv268z7nyHJe5meePhXvhJ941RdwTz6+5zzjmJuXePDqCa1XjHiHy8gyWd0WZC1x5uRqejo1XnpVDb1u2ydmuxDi2F+PQ21ZobWc46MKTfOXjbmSljT+xK9eizF+xPePI6nBGRmgjN77ZVuaSn1almXvymeeuaV4Uvo37s2FL6ID0hwzsPu9xxTEvM/T7sOsd7ykpK3358oL/TRMxm5cJquOceOY6ehq5anlWQdm8LNrYE/N+74XnjxsxT47yXLOTjNhpF3q6bCt8LmvCZit/NPrxu7U2ZEXO9S4nssQRHhqljS/pVyvFLtsj9uFLfCIr8bKNL6WFZ61nnqfDl9gnzpEf+thbxDB/OT7zyuH8iNd507A7MmNvfIqNsUEUW8e/PNOF79173mPClnvxhZjQPXjZg9K3jbxZkRU5O/jIvFJTsen5+UW2uR+5qZMnu+Q7hC65PuV04r7xjLgjI/3L5UlFTGdylPFEbq7Eb6ImWpv05fOzwp9nZds8gvAumzbydnSlxj/m/7kKzrZaqyHP9viYljjRVWRvrLmsrY+/fNLnz1+gK94FPQHvRj/rJrpDXxU5pZlaCl/4o8+2EiPb8GAP92A3nmWeeR8a2sx1Ypv3OvM8QVPY1F51dPznVPyLvsiOzYnrp4+fh39VTe9Y70+8i4nswLqm1ks5rsT9hZpIjFtryJqUWsgcjvIB6GV0Y8POwoi+ao2prgl/gkvcqtXAZVzV4PEYz9CMZ7PWsH2SbbUqHYfHOHUoSxNrochfPoZmHV3JXehsj3ppVfr0y0cVxF94N5K/oDGR2yfewcW+1grZbeQ4doS3kJd9JPP5sJQYJb5fiHH+c8XRkb3nHfHp+PcZuTf2nV8+/qKslR2HU8vChvwl+Zk8JL5X4lbos82UR330+1o48tKHzRP073lP9sy74o+fP0EhzZdl8MTGifjMwAKAJAZNn7981mlHx4lP1BjN+Gg89jfiFN5W7e5vp7a/KP7EptgXn3Zq57BJQ2/7sOvpT9QnEew/S1fWznveAUX3zt4V///y7/+ulfedn37G1uuuH7C9fOTtmo99Ll0uT7x6IP+sqeQuucqHwhf2PdsxVY3YTKy/D/DnXwVH/rtcb7g+bejdWbM7a47wjnWRGHzgA98PP3xQ7G5zDTk2dbRJz6zdy7wo78jiX5FX20pe3394T9zYU4bMnVzcDl5odnK6sA+lRoPMR/bWmlod8Mx+0xhbZj/fBmTfvHJdS4434hIZhT+hG3IsvbBm8h5lJhfBR15VybYy3tgfbMvYEB3iSB0O212MrPDn3Z0sFXS2kfuinbicPNE3oUMciV/GV9bFlX0CFHnYRwwSh8Q7elN/NmsBvtDfoI1Noc/+3shLaAp9O/EJRGbmXVYgdoYmuUj8nqnfrJvQbSN/uzq8yUnajb0r+I+8z0/tzvM09rb86+mNWCQ2O37tJDzrIfJD8576i94LOVqWixLv6Iju1oo9bAW2YdMz1+T4Et4VG1o1JTadOt+xBdGa0Bt5C/Isq1Vpwt9GLGKnOLI2Wmuq6eVfFbjoky79sybeera8OdlFIXRgHx8yNgK4A72vcv45bVptiMryBEdvnNZYaBFBdgcqLWgaj2TtGEvkkJPpDv2Og6tas4rgC8wB+uqwKVBeoG4DNi6Q65CXYk1QrmxaCcrEC+V5mRSHo6SqXuXYWMJ5Y/NKEMdEokbHZoJ2qE/7APNlYfN5YWF9UV1KvUi+N21e+UCyCcvUuGmt/lGNOO4vnyQ22LTr7Vl5wd3fLdqR09g8ig3bM+M2q9hEYutEwhLNAALVTQ/o6tr5M3D0O/YyM6yzrYzHXPBAJuLJCSkM2ywqksqkiUcBidlEUQRaa7I9IPICkI5x2sRqZoMO3rbmZVH4N24ww+8Q3eHRtoIWA4du24qPl8tC3jqeWB3cRj3ctptSlB1B4Q9EnP2Wu+je7/5F99ALf/Ab+WzYFNhYiLlZjN8bNRtc6OdlkZC/C+m04rCxgfY8UxfzNGshN1mEoXdBw8I9aR5b+y4oMl8n8I3N84WLQVC2dcZ8woY2z6CRiRmKAkkz+hp66Y4zdLH5lpqm3uNL/MxkFnFu4DY2gE7sggt0YpN87OQk+Rx94pINMPIiP5tt4KS3qeUho8s+8hNaUR9YLUO4j3k6OdERX6KrVWNjmQfElgkfwpvasj1yHvyMv/PlMugKnvAGsm43NsYN/8bDJzzDRuzPfNQ16jI5vJHHCTmRz65KvGbl4+aKf0c8oYafBTr0hK5R2/F15WIh5iKzXHQN8f2ka1smxwPT+bV1ZbMPhDd6d/SbTXTlAruy0c742sFBLQQOSI7KTZIVP1tNiv1ZOwt5T11VlXTXZVvLZVHmlINxGoXm7A9EjBqd158btRXIh6sbNRLZN/zM+IQb9sXnwTRE8EMd28aEUo7pcuFm57jBVauxridsTTl3ctO4Ud7JRz4Ctx/e6VyfG7q23Bg8X1XLRTLyEG9L4mdPXpDj05fMSdpZm5HfqPWNGyEpDNLlhx+0U1vzZZHbLDUrR+pD8KYfXzZs2aiX0ScX8XHD/3N+/AtXBh0/I+/GXOIUmuwDQh9bqm7cyK3Y2MnljhxxDDXYULaytwSqTWxfYwaK46yyZm7STNux50qcRV/I6pFJTHZgCxCnebloA1/Ur5DdoYukIZXxaz8dwLbyR7RtnqiPC1hOxvOyaCZnDVlb9IJOLLJX3RinHz7QnB579KhTkx+gIS98G3G5Ais5npdF0zIra0WyEvPIulJje2Jz1zuhU4Uc/fpYyUn28FpmtaeFmpi5ub5BiJfw0xn3EtGRuCdWBlmvsYCOnK1XrunUiJ1ZCO5nZw8ytgm8jQ3Qtjpa22rY1vAt/jT6gqaTy1xbOrFPztEwcrkja2XvzI1g1sxGf4In69DIyFrSy6o2NRU69tIowU5f9yM8kbcR8/yFhsCG3Ts67yS4uGvPGiHGsSX4tizq4NK3PexJP3tEa5Niey3z4Eu95EN3cII2dLbTfA0POs+Jgq5cxz6Z3FCHGxA7bPTSTy46sdA3R0debChs9YPPIRtj5ju+Kn6whseeUHe70gagCX2ha7vnOOPAkAFeOniiL3vnSiy5ciry7Ic5ZIWGRuf6J3DKEbxtNfb6nTzeM6XRgi/wxV4DApauHbt31mzkdOwKZC7jxCe1OVELtmW/Qe5NsiaSpzzM28QwBgGRFxmByIkttjPU+EXPGPBj3/noP57xI/AYKxvuAIS2Zb8BqLcT+bbfxvde5N27XzfYHDuL2CBUX4HejsTmFeBJ3qo1OUBdvMo3ugPgXrmhT06zTgL6Tp2dtI9r5sSlbsZ6yJrAzp01pAByOntSZMaH0NvoT+cbyJp/RL3qYV1E/pij/1WbATrE/pLur+wudAXG5Hd+whf4ztQ/jjKpChRt/a6419z8ji22f1fG46RtdB7wiB9x+kZH9sXQpD0h468gE0H8Xiwz/1fA/o5N8NjfxzP1q7PY5yf2/YDtr+ZHHH/DxjF3p7Y94nMfvjb29/GvBL/ZSYB+C36T6Q9O/Jbcr/FZ+xtrLu2jr99X8sab9bmzFw8+rg+DPjUSGAN+TnKZwditdaDYH4lZBwSwjSi6N641uR7bB/1g+od+IueEPy4otgROe3J/8FvcJ/6k39mn0z/xf7T1Q/2dFqcNf2Sm/VvBPiW8cca2wInZyd0Jj/hz/rHt5DZw4pI3KTrIJ4Pwfw/0TzwSi1yf06ai7Lc90o4tf0yZbc1tBiblHuqRy0YOYKeV/JAb/Z1Hz/XmV7zI1wl4QwztN3/C08E9slU15d6jVZMd3sfZr/v2MW9kdvT3b2R9TS3ZHiCOI77icsy7L2okMQfNfKUZ6zX3chv3Wd+Vi66FZ5iJ+6ys6cHEj21F1sRePN4ZcN+W+NtWVd5TZIfQOEDRMh4XeVpGOZeFvC0TXQ/I/tW4X4m8tJE/7uN4zljQDxE59gBxhAsH6Em+57Zs5ZngvO+zB5Vy5L4wH/7SD11a+5g/xwOXH2DEg+nI7sQ9zyEz9zdMcXZlPDG2rVY13kNl3rZyRF+gE8OMP3/5Qtw99k46unIPvbJn21b+hCb5Cj6QceDKs1/0nL7mXdULz8QRu7OWr/SX5SIhJ7puPA/lGfOFZ8LkNvtC8AvP66ENPiBLH358zwe6iy5PF2U+HyxCa1vx++Td2NN3bE1OdHig6AiMHHENuVAnAT0c2WciL7ldoQntgDzTMJ6nWQvPLuFLG2jVZJduPAte8KsT+4DQm7nUx7zwbEYAbN+1UVc5icf4l5NgO/M0Mn/SvoLpAeOZkli5yAl8iVX8m6jp2GiDR0Z8b9SlbW6hjrzHhmWJ7TPC+quG1D6IcdoowWY7rRQZrU2a8Dmwc41J/Abx64+VjxdX3kkGdfqQ/gnzvIwPL/kXf4GVwxseAAAQAElEQVQL76gDkRWwTal0JaZXYhi+6J6o1dhtOyjdqKsrebhRhzM+L8R0wrbE4ApfPoxE/+ln5kfdDO7jx667nuuoh+R5557/4/2D7g0dgZn1G5mxXSoZvkiIXZk7/KAGF95FoDv1bVs//fQjvoSy9MRHz/h0wd/YcsP20GXWVUQ6FdIH3XXMHf8SMv3Udui+BvLmN0zkhbYPSSI+N2WPTt1O3HdmPnrfOCTjx2H/N/+YRVJEB+Zl0mVeDoSOI7mvaqrYTX035Bf+ZvZCzb/c829bF/w9/L7oclk05lnbof3ppx9ke8RpYf1lr3ghn/n4m/ncm33I+y9okkvXURuZi6zkMxC/53nSjdjH/8A0zZrRlw+1GWdvuLHXdOo29l/Q98w47eXdRfOy6Bm7O04HbDqcV2xdmLuwx0RP/hVs9A/o/EIjYM+3qtg3+mj8L8R0sra/8C3kX7+osUZ/+ZkvwX1TimLoXYgJsAC2lf/sbnGdsRO3i658HH7m3V7a1MpCfZ11lHbBLpuYIHvn/Wn8P+A6YhF7FeMGdNb/PtbeCz5lLu0LH2Wv7CPKgT8XYhbZL8TmmbmML3xPGtPsJ/E/ucj4hIzHGiBGwWU8+BhHR3TZ1ofx8XhS1mjK9AMfoTM3sbaj80JO4lN8eOa9+IX3e8FdWDuR+wiplcArjrhzjmHW8Y06iu6B4GfYh3wbqgEgOZfLrMuJZxzbbWhGzMy+sI5r4401GYh9kbuQs+QjawA22X6FjF+gn7NvEMcXPmDbFfSA1N/o8JM4R38g/+oX1DjzfmYhv3mXQIaVuWvkCD3AhTxdsPtCGxmJYyD2B5bLrOR2YT5wZW0Esh/kO03iM8e+2EldZe5K/Qe38u4qRthoJued+krOMseQ8u0Kf+TbDumA6B0dftK3j7nOHlEbgy0LhE1jDYGKGiiZwOTmq1pTtabWLLMIOgu14MlL1aLPqmGRToNzYrEn8FmoCVDHqo6RTI6Pe7KUIAdSDC5mkFng0+9oTlvoalUq9ESe0t4BDoZW8IgXPqi56ULiLxRkbtI6yJWLRGDnwiEO24PPNjeuLH5wCVzkgECzxgLo8WkI7lAcpw0PNyutSpEfeuHXuJHho29zbC3Frx19fb9pvX7Stn5UkbwLyez/9hfp33/Ry5dnXaHZq2l6/4PykrV+/KD13Ttd8y+D653cZj73buq1Kh+OV0ZXbqZdVmK7YWPiK46Orba5QZ2UAskNVcnMHKftYZdbU2jDO2bBG3+Cu2Ff8pF+uEKTNuNA+tkM0mbcIgsbEgvbqrucyB0ymQtdIHpTlDvxsksirB0nUvCCITTzPJG/RWnFcepnWq1q2B06pka/QZ8bqB6ZjXnatszIHsKVPj1lPnx5OZ9xLoBXNqDGAhN2NzY42ypAHHXXldgGhAEdxivxcTGAJjKrGr2307YiM7oCjQ3CVUp8xhg9nZgUN2oqeF2yrUKfOLb7C/qjXnfs3hVtCxuJbU3zooaMnbrJgocF3jbAtop4FBd7V4kgKDojoLXGWJqYW/EhwCQ4VhqO2VY16oL4JZ6tTePjxE6MNi5GG2toQ6c4Nm6so58uKggKHSN3oy7pgpNu1Pr4F2fITp7LpeY25joPih09LE2lTY4j5YSd+MTmDkGHP/7G/vSrNW7oL/DtivzrX37WzoNDPo5MxFocoRP+JIajxd+0G3SRFZ+GDmiDD1QrjM6uJ8VWl0E7FJrmSQs3OaPusSdyhk7y8JS/vEGsk4vUU0evlHWGN+CHLZJ2fKFR7KS4CUnXmw2ZgQa/4ZJtJT9jHtxO3MN/jot5YUfG1dqQGbn5l8o2vOTHNnbPA4JP/eRhaCOf0daJ/47c9HF46IzMYS92h26FNnaExvZBgz5xIyP4B20mgYU9t+ATe2Pmhm0ipswVcQou8hlyenSrGjm8KgPE00qWtPIgu0yzenRMXRv1oqk0XS46cxzbCurkJLExupdlUdFO3NQswNO7J+2tRl5dxANc5lJvIn5DxjRpRm4gsqKzkOskQvcD2is1lJj0ex5ta2ethqJzA1HLLApcplZSHxsvFapYQztofIndE63IZ8Hbs1Zox5rycF2d9sY66+oatMQntRgdiadjlxnB14yV9GPTjfXZsZEZGf8LsC3bQQ1orM9cE495y2VBgKau0Dd0OajgZcX/hi+2Ma6z5ha1KvL1rNvzixK/tCOG8EzsoxOxDL6QFUgcMm978MdGu1TQg5JdSptr5861s8O3EreAmEOJzqNRd1WlES+QifeeWqOfmOKIRL00t9GN4Pic6ZO3IdPEwZFlq5OLht2xK/nP+tiptfDF/37bdJvxH72h6eS+UUMYoVYlEfPpclFkxLbomrjvSMukdtbXylo8bQ6+0FvDhoM/9iBMKmdawofE8T5SrlcbtXL9/EXRl1znZjX1GPnZ7wcjtkRGarvjV2gHZBKdiUe6rU2Kr8b+Rhxs4gDvzI3+hu+h2bBZ2GNb0X1jPQpf0s/c4IN/x67sg+HJnhYdDh8wuSlxij/BD2g1muEb/LE1el7tRZBtaEyPk1hkvlg38bMfmcWte81Sb401D6Wy/xqZgXETjojYUtjS8U/wxt6N9YWCDKXQDH2x6w5F/aC3EacAbMphQ5wOMKN3pm7oSuA79JaHzLFes3cAHjg6kmxGQCc3sSfrWRxpM6Y7zvQTl33YLJ3zweP4oHn9QR6Cx/B1Hj7bkHalzk99g+j+E9oTgmrUAQz6Fk6atKE7wfYbLf4EHztjt6oyFIZryMsI+iJmrUqt7vOsJQXGPLjY4FJ0nb5n6hVCG0BfIW/goR8tP4cPOz3pnC9yiEDJGkfROede7Y3MyAkMqvtPxmUNW0ITuE/9oYaaUHgC6QfS/y24C7WtxOARbMu2cOwAZNkGh0e0YbWd5ldwyNlfZYbA/prWPsaDlj0grQ0OPQQgLL8LoX+EwXPnRbMyzrwQ+SaIQS54pCxzgXPusT9wnV8ge/IJeC7bA5gdZ/gC9oG3jza4RxjEv/Vztzs2P5KEf9T3I/Ls3+sk86H7e+AUNXJ82oDcMWZNK3UzNiMC8dq+cv2DnUeZ3+trxLmIpzhsC4QUuyS6HqDHI4nCzpBWZV7QaBxHfNI1P2/1zuD1TGkMABOLsg6zZqvIPPIig6l/4Dx0S2n1Nx/RH3tsq1rpjx62ZewPve00vwm2Zft1PjozsN9wGQcyl3uX9GEaTXCPMJC/83PS2tbO9T7+PeIeWVOOnTo959Nm/sCxqGUdNEeZ2Iypl9D9zRBxgCmIAK9AFHiTnwqRInfYkIlRe0ecLPITEiD9gLAdEn33CB0w5tN+h8hGJvjEyLZ25MX31GlHfyD9gCQopYLuhCBC8wiZ6yNGOCtDckJ8YydF7s71L3qYfD3DY1vF2jj1dWjF8Wh+cCcw9XrmfjeD6D/ld+ywLTtQtLk2xy7Rt3LYVmyxGaPIZQ2wMw1djfbbn1yr837KtvbYia6VZ81TZ/wQfraq8YK0Q9OhiZy0tpnmbvCOE+qMqtZi46YpLfxjPWByQTAAPnekkKvRpg8UerJ35/42/UBe2EaX4LlcFhIg7ehr3Mfk3ttGKaJmnpGit1Up94WRE77n+zOZfdCFN3MniCO4lWeY0LdqGrFHRz7qztzzztxjbryzCF3g5A1dEWuNApUyN7Wm/Ks9O7HZuc9qysdoq1TgWiMClfh0Re4T983BB/LhxbZyzMvM+7cnXS5P4556xFDmOWBT1PXElb3Btp541ontEzGInV94TsizTv4VU/51VifOz5+e9YX3nJ95fnnOc+OhJqpkYyu5ta3UoO/2dQ1V45kxz/QXnrFsjw+Xz3x0iL/zsii6NeTBQdxa4SN0sCNvGvxjnrn40bE9/IMPotgavZEXsK3lMvNR50WJ8euzDY6Hp2NrIC/6bSvPaYF86E37kpwj1ygtbJnJH101chOPklemeZTalXfUh02p4z1kw5/kPXOdGJebApE3UQ/LMg+75qdGTD9Dv0ecbCiADFKbV969xRbb0HTsnDM1eFurr+htq2HfTmxsk/NNN9ZiVWSGNmBVlfJ8+MMPP/LB5Tr60SGO8FY1cNuAgrch84l3Y6mFD3xUggxbdnQV9bcoeR3xUQ4PnZETHcHs1E58mamtjCeemUUesl4kwz/Ljo2BGvY9UY9Zw8lbMbcsl/EvRzeeZ+NT/jXexnoKXbnw4was2NWFaPrXEaPEL7BQYy/U27v371VV2J33OX34OLMPLOT3xx/e41Mbem68I4reyL/yMScfcS7U7o1nzlal8/3LC++LpnkaujQOI5/4kYPoy3vErB/byr64YX9acXRq2WmJT2ymqy8fn9UZZ/3fyF2nTtN+/PRR+Ze7E3ZmL0jsYtOOnozD25E3X5rMnxt2rjzTJ05p3/Fx78b7mBu+ZL+ODdHzge8TqcWJGMSX2Fut8KEU2sjNOvvER/r868YLMYgeuzTh95U4Zb3Ny6SOrfMya+OdYmSL8caemLUhjuSyY2P2kOx/EzoTR24FlH54qhE78rpie6NO8q8so7Px/Jc6FPxGVm/8rk2dd4r9v+56//ki/5t0+0ze4WN21NXQTYx27OjItc06lPKBMi/GEr8dO+O7OBo2/af/9GfFj2f2gCMvpiY+aSV3oY9daSf0xKbkF1bFzvgRfPpfPn+hzmamuoqaiewNGyIzsuLjp0+f1VrplPlCPf3y8yeFLjZEdjEff1KLkZ8YvvCh+oU9+PPngzbjnee97IOFruvYN65jHbTWlNzt1FV4b9TVly+fx76TfnRkfeRfoeb/tft5/EvxGzbsulFHN+jjT+Tmg3T2iuwFkRt5Lg/fL7xPSyxd0kq8I6eI90zN7uQgOj7+8pG5lZhIttXBX/H5GV8ul0XvqccdO6dpQT9rWVJ0xIaqNnjs8PXXvsu6sD+Ui1g21fD/qgu1GrA9rjdFm7XSiEd0RGb2+3e8W/6RvbBRY5Fx4XqJVjQTdU46+vzpixL7fGi2rciNXcFlPn6BHteDjv0r9euCjn1HyDh07optWROpv2maqY9J7z8c/6n9eZ4iirpdiNFN+Zf8yecEPrGbqE3bxGUjL7dBG1lZzztxPOxpuhJL/CjZQDUIPaDL6ggIYKNMoDpTtlUYKw4bBHQbX6Vv980iSnYWHtMydOkHhBAbmV2aMW5iQWQ+dAHQspFHJ7IG8KJ9ZRGkwDtGDzkQF3RQ4viGrFmNZEhGRVensMWxo4+GgtiBnu4r2JZteKcRHDOTgNwo4AQvgbc9aJh6bUdf4CNup6XfiNkEzNgQu0Ij5mPHZV60TLOqrM6FfeejcN+umtkszE3T+vGjbp9+UcO3hr0NvobezuJolw8867zDp/fwT/JeUi81/kS+7aFqhze2B1YWUmIbnYmZ7nkI4ZhnA87GMrPIbizUG+PcQGZekQcMOmJ+4u1DT2jst3425RW6wJmX0IS/Hugy3tAVnSnKXIhShBOx8S4VTDPx27ngrGxUjFfXvAAAEABJREFUgZ16OvUzLZeHefkhREERi64ZP17YvFZqr82TdvRs8GYD31lU8TUfgqfLRROLK/RL9NpsaF+IbR8QgfEnCzw2zsuixCYwJX/Q2w7ZgKJ2A7FrIPg5/Yye6XIZL/DXxBdZtjHdmtAd358/fpJcIz2DjzqPnnlZ1NqkHAPPRWSlJjMObNC1eU53QOp0wDQN36PvkX4lHis8ITb6ouOwbxm2hDdzKzqCz8fCyOhc5IqctOWihi8Nu4o4nLbtzAeCD321xlq8UZav2cG39LuMggHUohmZjI8W+bEnOarW9Hjkhjn5N8gOrPiRXOR/im4QwS98uGjEcyPGsSFgMxOAJ+dErIJPn4IZm2EVFRca7BFr55jjNziaIk7xK3IL33vkU0tZL5G3UWudOt1Zw6kXc7M0XxbdGMPOedjQI19W4We1NvIj/FiRZR80uSEaMhhzKodtJQ9X5B0yYnlmDoh9E/kYfg0dBz600+WizBHmgQzNhr6NvSeIiTXiy5LuK9jYghzbo2bj+3RBTgA9Iz/UV6tSYh/GM28bN29Zz7CLhGcKGsv2MSa+Hf07sOF7bJSYO2sguQR0PzITiKzITM539piNGo4fmcOKIUHRARR2he7KjUHW/ljH+Ls1q/C3llm5Acz2OeFP4mojCQX5yLZjlx4OZmT+xNbkfIHH7D+d/Tn1YMYht9nTWQdGjn30V/bftlzUXRKw4ndqN/7o8YBnDG1VK9bizE3kIhvNlq7cqNlWo3YGL3ta9sXt4xcVduzEPfvAvGQdz6y9dTwwiMNGAG3O7X4tRLDeQOOw+HOnpQfO2qn1yE1M0oLkNLJX5bpiRgqfJBs8/iX2iVNA5HLQ4J/JcewMJHdFDMVhe/DahWswyKM1NxcBjXniB+3G/idqTzJncLQSy3ZTQbejh44QAFbjBtbQr9TC+NfX+BOfenIMbephZf068uCwza+UNThTJ8NO9vYdvR26jkOdGCaHKzWYm2buJrSRj+wDIhcRlVhtrFc78qzpcqyfIZyf2Jp6yhpYsekRNmomN5rjOg7tOLHVtmYeQO3IHFhuJJ/G3mCDA4b/tApAYoOnfT3LMnCON/b51hrk4G22I27cedBNbpKJiXpa8Tv0sXfGjzWxZD1JVvaCnVjCzYhfYo0QJQdZHza5ZN0lRpE38oIvO3VSoZV0zbWPuCZ2tqWAksI+9ueGfQw1ZKJrZ/1Xa8p1PDaNufyQF5kO8vl9PW1rQ1/ypejRriKnydFJVFV0LbvkO0gZN4n2BI856zxyXUot5NqUtT3syfQ9xkfXsokDdo35k5nWPuboDhrb6Y5+bIrciTjNy6KM7WN+EPFjH+P4l7iAGrzRE2hVQeF2H+2oj9H7jZ+7vG9n7UNPZGbO9tCT/ldwxye2qYvOfj9y/kgUnLEr8Ihn78z6Tm2c6Og7bU57QubTTzsA3tGOH4/fwpZ0QjfkUjeJQmZPiPzASafICQQRKCg5N+rurNegv4LQnIjwBs7xf1SbfQY4bXcjnthhH3X2z1RblTXwa4nZn16x6H7t/0ZnJ46ZYlunHtOjSULExNnSj9yV/XTKtfqs34N8/EINldgOPFqxrlL/K3t0cj2I7j+JzyN8O38n+5sb27/LU39l/neZ/28yaf9+DH7lhkkyZarA62RkfAuvk1937mRIAZ+BZB+t/u4j/N/C3ybMtlprSt3akaU/fNj+qz6kfjfuCSI//VO47bP7q9Y+5nJtCu8j36+I/wrC7NP2Ie8ktS3bDB+B4cNZrYjLrKoGbQ1orWljH34g+xu6Pp4l2EDoqW993IfGv9yHSZYG6PWwD71ny46jFrvZM0KdftrOnn3AUV2ngMydIGg29pg8O4U2NFnn6Ud+xmeb/u9B9qETTrrwBjq2ZS/LPaDdlLF0WpFWXx2x4SsEg/B07KX7u2dHV4cucBJ2cKOfUHyjrn9DO+jGz3Hdyb1/7ldsK3kXR3j2cb8ouXyAD/rcM2WfDz71nWeGaZ5le6ynjfu2G/efltg2LNMmhx0bbcu2Cpm6H8Fv3Aeu9/WSZ79MbVwrc9sR/IrMPLu0Rm0waaCQk5aG0dvp8tBxxYaJe8Y82+aeL3piB5OSpRmbM3flXv7KPfVKjScOyzKPuS3KlQMubA9/YPBhz0HL8x7CEvaDMr/HaMWf3AsG8wix1/DYJduvU7ExsZt4R3O7beBNHYlb8431t6uxDiMvNIl5tuZwx/6MYZD5c7TIpm9iUdVAGXg7WxWyu2yP5634lI8Necl9JW7JX/If3swFX9C+SdDgTTz0zXHizjbT5eK556LoyLN4PigEjxGjiZ5Oz/aI/Up8r+Qlfl25j7uSnytteCEbZ/qZzyC6Er8b9yDzvLDHHC/Lv7X5oN1RG20Zafih+3HIyYfFK3E/2uzH83LUd+RN86TUSJ43A6mT7Audeh1iqJXxyEIb+ht+5DlmpR42amx92UYsoiv0JjaSx/N/5L7no6Q4bPMr8LcRk+QgcKA9YnmMC7qDNjKfeO+8LJeR1yvvVQ/6rqrQ9KF74dkkuQjM8wLtCzIkOzTi49cXfeIDZOQlprE9a/3Tp0/QXodNGsdBHzrcBfMW12MMirNRu9ET227JJTW2YMONnIZXXB8g08ltl27QxL/gH+GXn39haP3404fRvjIxOs+hG1/yMTG1dsBVy2UZJNET3DPvACFTchcb7WM9xLZhl/AvxHClHiee6y7YnfdUoHTQpCfBOn4u6IjswLwc+kzsl2XWwp6TOr7xPC4OO3m8KPoYIsPKPhS5F3KYj8K2VVWKvDNeGcee4D7+/Bk79pHXjPMXQvIXRK4vq154L4AHCozvEviyoXu/blyLdz5ebSPO8zTryruPBRttK3ETx4gjAY4+pWVuhib2HnNgkVngb9TavCzU5UUX2nyUGvFGOSS6pC6BZ+hSU1kzqBhnaiu+xf4gbBOTWRk/x67LrPndRbd51fs/PelD/aD+WXr+5VnJXXguvOcYgH2Xebn7swzfs0bj34U5LB5naj+QXF6pNdyLmFe48FEwPEG0aop9gazlo13BXZmOd2Jd3BT9+ZYxL4uiuFXJJgCS8hdPok8Z3nHJc3DJWXhjC6TkZUf2Ovx3GdNYt7yjDs0JBT71uKDryh5z5mOmxtb7/hl8DV0mnhctxCjyA6ecfAyNbcElMPOyKDKz7y3ISj+0L6yVF2on9seFg/7tN36f8luVcp2KHfYD9ehaJp7h/Jm1/ILt0WOXbIPuSlyGTnIPYpypEZcVCGLUBvU94vf0DpuPegl+2Eytxd7EYAD7TvAvfCy9Jt8IiR7b6RHrK/kjb0c6R8yZQC7xuFBP2BnZV+p35hpweXpSoN/vr2Zq64bc1PaI3T2O0bkwl3V/Rcbnz18EC/VyBY7rVPRcyE3WYZ6jIye4QOoteY7f1dq4FjxdFuxLtiSiNjp1LoSdi8yxYMFTFR1I8LIICC0XxzVyB+QlieXRnzB4XhadvDUCM6YUXqSN1vZxo8cN0n5e9CCL/gHoi8iJmy/bsksyJ/0snNz4Py5+m8lWctFy7siNvtDkgrnfb0T1Wwc8Y8pWZCwkRvZA5ce2WpWK9gQrPgg/uuySxLgzBtIPXYIeW3KRz81FIl5DjtSTQT4EG5jzn9Ber/L6ovXzL+rPX9T6DZ1dET0t7/T0/k+y32t5+gnck1Y+ApfbeLCxxILfgF1DfsWWrvhvZxYCTtty9AOdGHXiHDjtTMzSL0MHpM3FJHjbFPjLAHMRQ9w4I2deFplR6GmGDeGJ/oxtK3mIruQvNsxsDJnbuOGaplmdOuixCeThQ2mmoBM/cdgeNI0CrvLQ0VqxAK7U1KYG3i5odkVPmycZOjt84Kjp9b4ZpL7zQNdcyg0xgVI2G3Hs1ErHluSqIX/CzizA+CdkzXffQ7+yGHduymAbZ/SGN23wO77ZVvwN/SDiJ/OtTWMh5iNwYgL69XxmUwqNDS/wOpGOpY2HnQ6cMexlbdhxw7/EOWTTzAInv+lXNb6fzJjvDEd89sQD+29sRhsPuJkw8Qg+PuRBNPWVOMAg8bGJOwvaNaRKXjZkxM4NObZVrNeZi97IZ5dsw7orMnbimpirlQxkLMyxoSHekVNF/rA5tZPxTOyjY7yEBX/ilndPSkwzTwEo/0Ktkf/sPwPIvThiB4ZyboxEDCbs6bI9IMjID3Rs2IhD/N+zNjNJPW74+PLLR8Ex+FOTgj8xn/7lB9X7J83EzZ9etLF5VysJWVPqpAt9B+zg+AahgjbxsJEI7FxoM4798S9QxMG2chFIHmJKIPgNG2NrbIyt1ZpeuCC8fPqsoQzC8/9vjQZd+WD19q8SQ9K14VP+le3QFXuwrcVeeGP30Ek9beQ1MORiD9PjvN9rq1OD+VfYtpULt7ElFy811h65sy2UqRPH6Bp+sldEiKtlyBrnetFmFZDaiK2N2v3y5ctY1+HNzUUeViXLtnIk9zs1EajWtPEg0JCZ9dygKXyqG7X3cpOvq2rrfDTFHHK0U4tZ1w07kyuzfiKzwzPiAL+qFBsLWw6NVv5UK3XWddZC5uJXYAf38vlZrTVNl0VrdeU/gzzhb3NpWi6SrRwesivJkPkj/AhkDe/kJjkQtDM8lBBl05WY57/OMf3wTu3Hd7o1KS/Xd2K74nvkVuSiK/0TYlu/1/OVfSWQuQ2e6C70aAeDDakLejrXW26+OvbM796jbFdilvn4mDbj1tjHlgVzreg/5rAaeeWSpQGtrELX58+ftRNncVRllpygo6qYP2BeFglawx/5kZkPuNk/DI998CVfon/6t2VtoLexD3XWVWTapYkcxhblCD0xm6oxwk7qfMIHYZONXOzYmWdGhjf/K4f8xYHIyt6mTDBv8Qf6AjrjnbVAwaohdwB1sFFrYtyxaafmhF07uShwDZ2B9Kf4i+CIjryAkHvYVBK+ZC57RXjyUJF6aPBt7PlDtuNOVyvo6e7RCaSuIqfjX+w4QKCpKeYznu9r1aa28aXjSyEnOhW5/Lishs22uc/YJHAIya8Ez0oOxVHwdtacTn50ZD9XK1BNgwcZC7bH/oxhG/i0uRbaBj20i2XEFrJmSju52hPTMQpLR/UuEc+hH10wCnaaTmtN3NjbyItdsRFbDX/8hmDQpf8KmcfXjO1QQnw/bcv4NfYY8iv6mbL5Jb4K0DV5jr92JgSaPRe5kcn063mO7YMuE8Gl/nZs7QF8im/2nSbtCTDYBz484U2sO/j4hnOcfYBj73Rc/0JjW/ElpBBowBh8/8fwfm8mOoVvtkWiUGtEHTpf6fFh0FH7CpgaPQEiG17aMUcb2vgjaM5+WqZQtbPMdqW+hx/4ZaMz6ysEdyhwtlVCNnIEnWjDE94idw2fIvfEnfoR/v8j7l+X5EaSbU1wLTUAHkEys07PtMiMyLz/w82fPlXJW4Q7AOtvGRxBJ5PMytpnSx8k1M1MTe+qZriRTMlW5pUDPgXOfiEz/QA5j7zA4I9/4DI1eOyLyJAAABAASURBVE6+INL/FWQeiD22Uf8Ngtvx74SOjk5Mh53RhT0ZBxDx3WlHTn2HOwff0SPDDu03OOke245uQTtw0U3H/sZjG8y3M+s39HXisTsy+mhHpQ5fqxot+0/W6X3ONjgfwspvfbfSAGJpIAQj/ukA6X8HxM42M//10zZuIOPusx4PcK2w6cHGx+m/0088Bh2yUKQB6QeQO8aD4H/fj+1vyu85ekNk7gTmRm3G7uAyBuJjwLZs1uwdZx9jkBqghyMlAlRo6uB5mP1v7ca2CLQPezIO2D8fP9Lah22hP8E++OyjDf3PwP7zvA0Of0NvO81fgm0Z+uiuey3+JcNPJm1kAJmyj77tDBW5J9gmTXd/ufxa1L6sHCdN2owD6dvHvG3ZP4fQ/gziV6CzFiiFwR86m/2CGkr/V9DZr3bWf/aD9IsYGZClXGP6A3/6gdAGathZyr2jYbDrTU3oOrLfEPfOyfNIm6nIC/0JwT3S1Nj/jpjGxo5d/ZSP01bJ6G9tUrVS5GUcEMfOvknzlqf0f4TQ9iG3D7rMd3T0O+4Y9/Fe4uw/tukHzriZwXjuI04r994MkUtB0DmeZbhOY5dt2QZLzBmftg4Evp3609pWVam1Uo6i35P3ALZWWdGfOfuQaVmtDp7IOOfFkWepC89RNnzojiwjI4CxcEp5Zg1f4jruBaBrVbLNrfcGWR9924PWPtorz8cT93qRv8yLYmuemfLSGNWDL7a0qgzfZITGjj3beMbPu8Hot4unAKmR4+Q38tJmbgjgZ+NZILrCk3dRmQsYn0If+195zsuz0Mr9cuZaa8qcZOVleZ53ArYHPvXdXDwnTeNvEI178LIMztRdeKs15X6o8a6uWpOZy3Nnl1TISX/L/WruBWWwGr6kLlZsjszYMiZ+8pO55Cb5im15BxaekAYf2Tb287yTuEcnw0yrGvaU1aq91UbkZRzI/fq7d+/0/PysxC/PkYHIL4QE8gyUF+i25fKwPc+3gcZ9ojjsyq8oRe5Bt/EuNHZGduQOXdBG1o3aWHjGiUyWl+LDkbdt/M2wzzwHo0lH7cwjWMMm3tekZmJ/4nbl/dzlsmijJiM3c2e9Ysw4O+siAjI/zZNev17ViElwIZjIWWR94T1R7A0uc/mbhPkgu7F2WytFdtroen19gSzZNTV/Q/+mqlJ8qWqsi5tsSIjU16/5G4ktgzeYWBex5/Wer4zD17DrPR+od4JYyMvHl539uSPYNjqaJmK4LDM+1LApc4Gd2krOwpOY2KXffudDHrxfvr7ohQ8zdDXDG5jmCVkzcpqiK/kXxzTzvhm7ry9bwqAnnhHzceX9+2fyMWthv4CMj9hfRp6ja0ZW1lv2rsiKH7K0UvOhfeKdZNqA7bGu04/doT/7TClrOn508pb4CFs6vm2s1+DnpQ0bEofENj7txCttMrJg/wx0EPkLZ195Vxb+G8/GmYuNNsZJso0tK+v+VR8+fBh7+6M9T3zriJ7Iny/ziMWOLZEdee+e36u5VLJiXwpgnhdl7nK5yPaQG/qqRrwnSDp4qchvanrFr8y/UAvxN/tN9qn4Grw4lmUm1ruu5PDKR8Lwzvh42CJyWHq9z8W/VliE7vC3Sp1s0DR14vSFetz2VW0BT4yfeUf7x6eP+vzyUZf/k3pYLP1T6Fq1sa7yrL2xR33+9ElbbJWppRfZNcbKyxYua7nWZe2JY7nMWsOT966MX7Ate3J8a61042OhbT2x5zAtumpZE+wJ2U/yt2GnecoUgD385jtR/BmAH7Er+qqMvBuvuq8Dst/kI19iOeSib8Xu7IsXcqIuGZ6ejqQRT1v5gw/hkay0ob+yv2R/bK2N2hDHF/am2FDIzR+4WLA562knll/ZQ1IvX758vvv/efCFPrpbrl3ENLIpzzF3JRYzvm6sFcwYMb3wnSCxCoTvS+TCOwGpjeRlmmZNxCw1EN2JQyFgR3DsfeaDftb0TJ2kthr2TuwdyUPH1vhoe9iQNYJrSkjyN5I3che9geyBgfwt8/i6LAtkXTa8y6yqGhA9kRua+PKFOG3sXZlPnjp2DVtZP9HXqo28BffCNTnzWW8L+8uVtZocbuQtvqYmEovMt9bGHhEZ4WutqMdXZf7CR+mFfKzEMrrTx0zy+aLIrzJ7x6LkrSEnPucPBMVeycOerKP42lxjbceOZ/bAEkcWUAwOMPzz2UFFYxoAmXIzva6dl8o7gY0hruBA38+yMVCyv8fr4Th57INmo5CmedKEw0lsbLNLtpVNIEFP4YdmJaA3IDynyOiEVAluo5CqDt7Mx8ZvoCHzxkX7CkRWbmgyHxkB3Y8U37370yY8CXaK3jY+d00U8kKRMmST20ZxVVmJG+5I3ijMFdqVdtN6/aL9lQ861//Jx4Y/pOtn6faqjY3rxqbWPyzSbxep+MgHSA2ZBX+SIw708psPBDimATqOVjU6sTP+pqhtD1x+bI8iuZHLjEM3ZsGn2ALJ85U4FXkJ/0p/wr/wrOuqLMBcLAueyDghcQkdhp4o7KZuoqCV8uJ0WlhwbGLtgm9jVhS+3+gfO/aBj02xo+oYD5rMEQ6bWLCZBmenz06eAbBy45O8EHSFs5i3PW4g4p/oQzbO5D31l3hs+JiaGhP8BBeg+925szmwJyiyA0Je6FJbiX0+dE1sWK3wnbmTuVWNbug2bMygqinAzjA2tMwFH3l5Kd6I2zwvmgC7MqXQp29b53q2hyWyrWma8fUyaPNjH3MjP/d+fEi+d+zobGyJA8wh15w8IcM2OSrtbGY7sYnNM/UwL4uqTcpRPmySTh3iQrDqzQ9ki8Pmovn+PSZ02QdtPlYl3vZ9TL3tbIDxPQDbODdunkNrYhqb86EkNZk4TJeL8sEhH+2K+LbWBk/4T2jLhY302GjH5MNPpxYFH4ZJ1FPJyt8uTOyzztqHZ01szokpwZBiKz5ZlsI7gF4X7LsmYhPbAhN7XGHfjf0rm3Hs+RYv2O+n7SEltiDmjtXY8Odl1o24zOR/wY8bN1sr8Uj/6x8fB19DZ9bnvCzkfpLtYUsuJIknA4HUsF/HYbMfcEM25CE/OmzLTBu7G/vqGKAh+8C8LFwHrtqhBTXClTUAuYqa6OwrtsHvyvqLvA7hDmRdbeGD+PnDe36l1NzGDcTOWorOrNHOxd1Vxzz95D1xz/yIC/IzPy2z5mVRAclddC3zouZShQbefMivRiwiLfkCn/s90V/Rmw9srkiW7JLdZB9jcRhcgz83LnnZbWoDNN5ofLySMwKQx+/b2e/jak0b17mNenb0INuGKUELDa2BphIBU/7WeS4XtXbtrLWVeE7zrI21Z1vJx4S/jXrKHpY10OEXR25gF+aQTmBB5GSuY23BmzXbkRm5G3LtUJJ/bqiHDGjD4mlS6BLP9DXoRIONOngYKTxVVkAcyX9ucIJnOM7Mxabr9UVeZnI1a+dj+sZaqMsi41tVDVlhSH6j4egzKit1nfpNHjdu/CHm7OBn+TJpTe1Qq2pN+f8ACxvHPka7EeON+ZW1Ysd+jf11w/+d+sgfPNhQmBahKnxlSLePvjhC16EVc5G3sldGHlPEeQftATAN1PnT7/E88eEJ7xseecN3wwF0xvSQlV/KARvj+6C/z2Uy4x57DrI//U6pAWK6kevo/JGg3+1aqf+ZveSwDwMgtK0i/0U83Uo5EqvpwrqnjnKaOBb7QrXGdBcstIQivz0/d7jrGfogyl6YGrQPXVUVcfAXYFVqYWH9pk7qwA1efH267xfimOZFP/plR2ZnWW/ayE+bSjtttYKj4+I+2sPKY9yRq7BhxU6N5BoaG/vdbpg445CRuyvxDOzU7wBqC6HKA1ag7jbblu1MHZB+4BiNuehY2RNyLxXe6M16ThvYmYu8sNhWtabkZSI3LqtHPHba1gxupVbG3ksMMVo5ci3YkBO/oi+47wBe20rccz0NXeCR9uyfrasU+qxbHNFPj8T1hDtBoSfdVqWJe4qJPIsjcrO3ttjN2I5jUuhbY23jF2glCzv+yuQ1Lchmy7Q7ed7udAyVNRNIPxAdgfSFXRv0nbVBUgcqOBQe/fze9/h0A7ElkP6fAHl/wv0bRGx5hL8iTz6yXxfrLXThS/sfww8+hf+vZP3VXHi/A2SP3IC0Ldv0krFHECE2eCm0geg4YUzwk3H8DTD8W+dMPa3J6b0uIiNwMqcfOMfSz3v2Yd+Ps+ENbLmO39d87P+R7m+PiRdB+Eb+4/jbzP+WXnwliT/oJpep9cBYjUzH7nvMGf3y7NAFNvaiwJAPdaL9CL9cY9DmDN+PEPx/AllPG/dSgcgKb9pA+iecdHkPkf6J/0/byI2uQPqP/LYJsx9Rf9m3D1rbg8/2X9Kfk9EbOMdpc22x/x1/5h8hnD8H28Omn8/+GpvY5sVoroPbvZbMHm/7p0yd+ut3uk7/IPqe9nhvtGrmmpJrSGj6nWfnOp/xCR0ZiYX0vQz7+7E4cu8XoPvdSXkztjzsLpkWxDhT0ycEzypSlo/tMZ+f2BDYuCYFOrbGzvQDoanGdbeaGpBxaDq2p/8ItpX9MNfU6JO4V4iBQ7H+3gFthydrdeW+eeL+IjL94FcENa5JEzG2D19W7ouCi63hD03AzjxCGQRvW6015Wj4lfYE27IPSG30xAJY2XvXrFta2xLnzD1q7pXyLm5+sCM6ArZVVeP+bMaH4PRwRHbAJkboSJ4yDk8gPKml4GyP61erIr6TZnRnPvduK/taYrRwTxMY9JJiV2qbrmwPOxLPjAOhSxtIP3Pzsij9FIl92JX7wivPS6mFGT+j44BZ+bACGTyS7//t1EVit1JPrU1gIw17eM5f5kU5bKiBTjHGzisfCl7zToH7qOx5oQkkJmlPiG0uq1oRgxn9y5BfQxZ6jjTrxyN8zHJ2zZdp8MaXK+8DdmrtZDOMARosgzydOySWM9f6yLIPqntzpzjoMx9EKPbktTWeBfZx/56YZN62ojv1Yx9xFp7YTea/9Bdy8fg8e+N56UZ8AvOyKG1y0ol3PviGR9yYLzxTJc6WhqSV3MXXZZ61zEd+izpKzcyMv355GbWlnxwd+2NnIP2vfEg5yZiS7fEhM3P5KDBNsyI7kNpYsPOK/tTxdl87V2K+YGN8i1324f9GHacOIt/2+Cjxwocvu2RbkR2IzStrMTpDO7G2It+Ox9Ln+7/+dB16ryNO0XPQ9yH3lVqMPfv9fipzo/7nI66Rl/H19UatLMqHnAWbF/x5BRf87S7/FVlXfIqsyDnMiP35aPxCnl91Cd/Lii3reAcYecGFL/zxJ3t7+Dv5jF9VLQ1r66xOjTjknctyWaj9GdnXMV/kcyYOV2yKjYH4vCyzZnKS2s3fBswHrdt10ysfjI5oHb/i6EkokJhf8Sdj2+hZ3vTY1sq9bnIdf7d7To81+72d9veyP3/kO4PuNDTHLOuR95ov1HWxpzXsfWXP9zIp7z0hG/7tXDfjI2aOGOys2Yn9P3p3cpi59+/fDel+REu5AAAQAElEQVT5gwexfZ6nEe/Mw3TUOEot6g2eyAo8mCnbSm7iP4ozPXzPuskzbuaeLpeB+8R7T0NxIRep5f/z//N/wNt0e9m1/WuT0GEf8i7wxBdRy5Kx03q6PFOLV2XfC1glMbdQZ68vVxna33//oPfv3gPvBBPThv6Kngvti15ZH7oflu89KTF4GwxGoe8yPtxdIp+99pxP7OxvvPmQm7n4ebk84UYnFMN60Eff6DIjmvwyL12gjZ/xJe2YGD+DklzctJDfhbWQvcs2e8fXQz75vJupQ6a1PM066qzLPvbL5AULlGBM1HvkJDdX6t62KmvGzLKGXqjx2HLKtf0m5/V+vcnaW4hH7ld2bLhxD9HhhVR//PEJv7rO4wrPBduvrI15Xga6s15s6x//+Ae0+8DF90AGsTX9QHyJPcOue946OoeMsloV9hUxWvD7STkylzZQzGdse/wN+AVbIi91ecTgqCXbIUfW0YZm6MT+l9cXZV+b53nQ5Cc+T6yVlev1Dd+O9papAVnjlbiKuiUc4U8MEvtA/inqTq2nH5surOfnp9jf4aAuiG/2rLKbDDRuCqpiHARpyJBtyh8FBKTcyKBllLbQAht4ToGUXcp/6FT+f9rmoifAtnLkpqhVyT7GoQ0cNCXyqzgUUHJGErORSJZdkmgHf8mMMzdkciFvVeNGKmNxFLYVNJHN8Ltzx8AkLK0dmQBtISP4EOcG4RGCO8E+6E/a4BsxyYaexZbExD7M18rF86DrxK6rWo2bjmZ8kImXwQO7FHtTNK9ftxG/vd/08vqH1k8fVbcXTWzw+ecYvj4venmatD1fVCT04oUPxvsI2d6sVshGfvR3knPol2wPaK0pR/C2BbXk4KyZoqhqgnJc2IXZZxzEMQqUggxvIEVZrakBZeoEpTbcAOQKfSMXqYXYEtzGTULytBOb7S7rmov1y1f8ju/7YVOIgegRfiBVKzdbdnpM0G5sDCl6RuPM3/bdiFN4di5OA8lPDz8xcdfwbeMCGTC41EFyF/urrBVbQieOjoxOYYauGnEp8kf9GLrEJhDZUnzn15nvGrKraV13jZsz1sE0L6pWGoUOo5HViVfqOK0jU1JaGx9dsq0cOzq3e6zCJ/gykw9ug5dxQT/idPfRwib4UIVOpIBPP3EfL9IyJi4dmsCOrywiaSrBqrxYLjYkt6ZiIxK2V5VWNqMILPwT9kWPVZraItNGR4oxMRA2tTYrL2L32yYbaqAAI0vjOHCdXHZqomNPLiLx55ZchAZbGzdMsSl8qbv53bMQqNCJI/+/zA3+5flZM+sCFBf9F23Yu3FhTQyDCzR8mvAt/c6NzSX0XLjGmFjOC75gYx5eE68r/GayKr90oImu2Joa7MQR7Dh36kWjgDq2QV+SiWnd5VeVFuSnvX7+rJkbldiSTf6FNZA62ajhNmMDfpesBu+Nm48hWxzgXVa1pnlZhKIBqWNDb+ay2cfnHVnjXzcQx92nxKxVg61AciIvtUNPJ34mPpE3TbPi347PsfHGw0bca8hiAnqLTU09fpN8Vykggw/A55rk6ANm/Jq58doRkr8tW9DHzis3Bis3nHapAAl+7OJXSn/EmBH1gRpN0/KtFiW9fuXGC6DLDdiLMEg9tCBG/u4yO2s/NwAsSQ2fsQ+FCqT+Yku1psR/oza2fFwknog5TmQ6NhPXLWsG7MY679Svt36kPvaCxwDJfoOOrtiUNRVdQz/yBH5nXxxrPH7GRgBONWzJnKjt0E3oDsSP1IXjV5cE/fXzl6G/0JkYb8Qzf1s7+2tiBtWI2U4ntsePxN+2bKtao54uR9+lYSt429rZf16RZ5u4bUAnB5PGgQ89scCP6JaggW7H5sQl+WxVGjbEViD0raCDJrZHl5Aj4pAaUzVlH4FChi4xE/LjV9rAmUdDm7ra4Y+cnRimzU1Rpy4DboYFDmQIQ+xSwWejAXpQjEuxecNUY8fXL1+0cxNbrAHKdcRW0HdkdOK9A4K9o8MuGYhspRboN6594siHp534xJ6sIVgGWehjQ4sdVRJ+Qj5O2zLjxgNVx6+xDtGLE0pebQ+6jAM7Nkh33H3Otgq5sV3oSHwjJ2Afc+UafnViECg3JR/Jdz7A7eTHyBgGiyN9bGrsWz32wJd6IrJMSsZms18V+mLnjb2TDU9vBzw7QAkM2gnayAmEZuD5cSvFnk7N8ZTCPc6GCUycRMS+X1dc2geY2i1sq1Za2UuKfkhti1OFXQgA1cnxOtrgf4Q+4hg9XcVkuUa7k4MN6ADMip60ncJJnGqZVfiSeG3UTpSm34nPIdKot6zCXuRnA2IOdvAaEF1Z2xOxC58d+oDg8qAJvZECB2Pk3O3JOHnujG1nqFalTqx3roFZN/EhPtnH/CA6f+648Idn7DfMJVfxO62QJ+jGPC3T3070Dh70oZSTyNDv+BiI3SeMMXgZ+9LiBgzKtTrrI/2OvJ11FAW2UWvFhp11ZDvo72CjTqVv+JYYol8E3wbP/qUAcvWng3lwMUPYhCJGDycyxii2Bsbg/hP6wH2oOuyM3oE6eceAn4y/g+B+DhZr8wESv45+41fHj8RLtMHrxyPO3KHDc0Jo3/rwJJePAErnOP2AfY8PdmcuuLSB9B9hqIw+WGK9icc5HzEBChfUoFTH/g59ajfwZl8eIvFT8O/kHAbZlUYlv0HoA4+49AVvc9O5D+h+xObAfQjZUafn+O+2Ng7eidOzjSz2IvTe0f9BMyRA/2ML6j89CxmBf8sHHXHUL0FvR+KVtReEHb70gOHrkUdG387sbXewSwbOSduygdhoqegHbI/rUHIZWttpjlKhPvRLgGw/wOgM5L7hDcBpADSnqQ+t7WGPLLl89PXnIzGwmQ9NgH5wJ6XNHHCO057zZxtcwHYaDX0yfv8chJ02c38BQxA/0fEIoI4zMvA/cTkhsUlf4B950g/T2ab/I9iHPaEJRMaAHwnv49D8Cu4ksn12WUMYrIBUrQ18Md+q1NjTB4LpTj0EBukYb1zXc48gWaXzsK0dWhpV+KFFyVFXoy/md1ApooMr9rqM6APf2feOGck+ZAe3sy+dkDGzyPn1flIxQuhj3WQ9BRhyWmf/lO9CjyWXB+jhCC6+dOQEnZd8uefo+Bncjl3BS1aO3KeOl43ci/W7Lx3enb331LtybbQt22FR5I9OYoTcAh/IrMHl3mbjGUjIyDht5jvjtILnrY+uktXBBZ/5wOiDj32Zs2uozA9RlKJMkn10zHzM33jOErWb+6UiTnlR3Kpke3wEmHlfEXzHFj0c8TnDak2J78o9Q2IQXCDzJwz7QNqHbro6cQ3+xM1lXOgDco+0ct+XNjJaFbcb3J+iI7EfOPgWnterGrVcB3AvvcyLomXAg77obNDuyE2ONeK+s190XeDJfWJ8L/FfFfVPveLzLc8syCnASJ6nefyNsIlWxG3LvTPtPPNsj0xBE/tWaoAut3Gr3r170oRt8zyp8x+iQqYcee4MvV0SuRWTPbnNJLByz24fsQkdKEisUaPQL8Qg+OhLHNN//fo6RCU2Rm6eT2N3amPCzhMaMZy4z7bxDDjzl/eArRqq+sjHjj2vPAfElsSvZCVerU3QHOdOMe3Yk9giDX/vc+ASI0Rg0z6IYxdo6ut4CZ+/CZY/oPLE+6Z8SJixMRDbqjUiJuTNw5ZGHCNfxDzCbtyP78kT77dSw52+7UxRM7cBmKtAa8Xj0zLAtkxs7KMNQVVTVd3txHdkiSMfNoL/wvsaaSQZms6j1Cq7xt+Mzgeymfw27D1zkg8TY10jI+dOEOJTchS60AdaKyVGobnxXnajzpdlVmFL8LZ5/zsxbdRbjbhP1N+o1wq+8HMf8Xzl463k0Y+eTpxCG1cCkRc73vHOr9zwQ+jeaHe4um58RGnoq7IqLTTRM7eZ+eKdR64L1oW6e//u3fhwh1XCMCX2eR/dXLqRj+ifsfU9eX33/DTing+1ECt+xr9WleFYb+mEZ+Gd1srzSiOWiUX2gdTHjgOFTRSCYlNSceVDU6umZz42bqyVgLE0uMh6yrM1fOpdBT787/D9CXtaaon3icnotGRtist5x6f32slV+KPfZU3Q5kOSbeZ2tYY0+pWW+bTzvDDX8ZNaRWdq+Up9RsacdTboml7Jcdar4kAXrwg2Ze1EzxUfEocbbXANvdGF6ew7Ny1jbUzsW1Ji9ESszmeYp6dn6mSR0JN4Re+e92n4knhM2FDYzKnYNvoITi6r4uM8/gUDgYvv9fuTnp/e64X9pP2/Vrmk9ctN189f9eIrr2auaokfPiReJQiIsyW1akr9X/hoOk2z8jEYJzVPxIg98937p1EjKx/rs5et1Pw0N2U9BD59+qwL75I//PZetkc92x4+J2w78c21oFFfqOT7zuugSY529qJlQQ9+L8usBo3tISf4eZ4V3uQmEF+DK2xeiddEnDZsRIyiK/z5gwWtNbVWMrEqYMhCz8a1Ozy2hg22qQHyQBw6AmJrIDrDY1lVpc+fvij5Ti1kPnKicOMa9XpfP7EjsjNvW7HDEmt2HzqmmbrF0Pd8RA/dRhxbtbE+bIsTHVdaY0knBbsiq7XSTG3NxLwgmpdp2JT1ucwLy4WkCmuQ/eXL51GjkjVNE7+W+P2av9hCjGN/VWknEfMyK7EMXa43sScQjsQ5MUhdpG9bN66v0WmHQtqRF1n5W+ihXYhvVRv2XKj1rFtxXC7LyEW10vv37/Th/Qc9UWvl0rwsik/Rkfm00RObEr/gdu7r5mlWo35jX+pg5R01bsn4YuSErrVGLNvwaaaf62Cn9r5+/apX9p58aJelGXvqun7WAV8J2FW4o7FSdRy2obVi5IajKx9yAhtF19oso1SyBGS+ZUweMm9wZHAEYiXJG0bEsdD+HAoOS/ymoIpFQH5kZAaam6Z5HhB7xFHYF5mnfExUg65zEZEsAZkP2BQDAZmmJttqVWromJcF/0KrtyP0J+x3u8/x2Qa/sehuxOTGAlhHTCZNU4pR+C2lwCI0SVm5QFhWYrLCE93CTupV1QtobJYXXbkgXllM8zyB29XQn3/ytrOpvUPG0yaZIupPi26/v9POpuPwJ33Is9GhUu6TT/26H4XP9y72dZnYHmMr/8WXiSKLfdnQUzjH/PEb34/e8duqRidyMxeeFGYgfSE1OUnbj466NErseHDIRU7KRTcf0/JgYUmFD7aJFdScoESEGEvNTQRWEVTQnHJtgz6IY4vt4ePOwqmyUjMBjYONBXzfd+UCvLKoZ/x25pIQbI19me8Z90OubdmGqg/ZkmViOJHzldwkdjM1uvJyel4usuqgO9gVPaGJn4nPHa2qJtvKYZdsfweNTWxBHsIUmyQrh6OLC28uqMJG28QWqfjVqO3gDWFA4EITyM1w/Bp4+NqyKB9K81KxkAmLOmt2J0YrtXjNxyVkx/b4cOMmYeWmYOOhIeMTbtRu+smN8GNjXbQ2Sx6aVFUDxogYiyN9Y8PgwXSL/0IPxDqUmAAAEABJREFULvSxOzm68QAb2zv4DZs2LmJkQSa3C/Yn7jsb4k48Trr4FchaRZU6MdjJ5wrNBE9wtnTlY09kZRw45YVuXrKemcXe6E4NRddKDDq4Qza1xl6QeRuBCMlDzDbicyXvB0zkcQU3fIUmbaifyG0uBvGV7GeGKNAwGZnLMmteFh3rioVOnJg9TuJxdCQbBs7oiK63qbeOJOYHEDedB3FJvhPnQOzQnSfk0+WiOfB0UerDBgsPv2/r0CYG8HT2IKGgapJUgJW1kXjlY0TqKf9k7EJ9po4a9WZbCkgqWtOOM36iZ9jSGXBmXWYuLdUEfemCbRdsk8x/5JML3caaTn4KzEZdbNtNe2X+AESNm+eMYpNHjGflBicxiF1RKewZwGBNzVM7kasczIUfQTL5b8tFndqMvTvj1OJGnYQ0eTS+dvgn2qzp8MaP0MfOYx1gGbo6fgdCt955UnuBztp8/Zw/vRnJ+MvaGDXLtWDGhh0bYkseTOZl4ablqnlZlJrPx7tpPnBX6FKjsS26Ymsg9tg+hPPrKj19eKfimpN/YjzyuXGQsZFpNfav1EzsvPLgLcHL2jB+cicy9CemO7UfPcocbqYeNmyHWjX0WYnDzj4S+5NfcSRmN2KfegmAwkTWJHGywy1s6YAU2fwqa2v0e0YHTXQ4toFKn0bDniGnMHXRTAwnYLksOo/EHEJ17M+HvuRvjm+nbtpWWO4aLEN2GRuG8oE7f+xveNuyfdBRL8KON7pd7Mm3EfP84a7UyUQOU5eDJnzEMf1G/bdl1tgvkbFS7yvxAqEKHTG+nbmOngCMLstpgQZdIDb0IdejXjbW0Rpe2swFUtc7e/tOHRYyYOc09l4V+g18a5Mm7mFY/MzdT+QWempqCu8di8gd6LKxBvtty5ns/ACjT9emx/6d3Pa0bziI6K/YOD3kpSML9HHCm7GNjAMjPfQzF9B9Ov1OfbdpBmVqCx2vq2Zq/UYd6IJ/5COx7lz7BW323Il7TJxRbAzAefDzO8b5Y9T3fuRbkm1Zkl1KDhOfiTU640teHLQCHxogdok4dnIYSLyFXZ18iGPH55X4537btmyD1Whtv7XiiKzADn1aUG9n7IgvM9eshk97fGY28mnGOXjQNwb5QT4KOD3qzpIC4oivR1z6gSNeYy78QOp7+DvirYNGGnJo3k7bA2d9O8K3cj8Qn79hRZj6oH3EtSpN6GjEVvgl5IkjdUnz8zO1FjhnzToPBHfCOfc3W8MfHwYgwz8DZI35tJlPi82pyYDphw9Hmbmf1EZwA0C98f/Q79CB+u7s6PgOwaCqaeSN/t85o2/QkdPTLvsNO6byE8wJit4B99rooQBo7VDR50yOMvp3kHXW0Z96SL0GYP9vPW2P2rJjjcYR+0bnb/+E18LUAdKPY/3tY/jLHtCzL0QgnMHR/HAeOnTX9etW//aI/O/hKJWoD+g7HZk7rtnisC37DhnfIfJW9tMdPxIU3/F/br/FbeiiVpJ361f/iZk7hCGg47B9dO6/sSFwH741tmX7bfxf7bgOGdZf//dfkZ91fdoe6ePe9FEP9+djqe2R7vy8wcn3hvjLTngf4S+JfzoZfSd8I7Bsvw2zdo+9nRcfGJ6ZRyiX5sbzUZtYj6XMFfwdWt0PQxNc5lIjYm7nehFY2qzIGKQQ9HtdpA0EHxsiI/1A+tkXGzoDNnukYP4OhD1+g8jo6NV3hxkd0NHbH+aNzbZlG5rvz9yzN/blzNjWwn1ItdjAGmNfz/oJTeR15M7LrInr3cb+sHEdT3/i3uzsR3roAnmeXXneyPrr92v00ANRYhgQMnO9PvQkL12DpkM0oCvzrUq5BoRuntqIRegiI7KDX7ADLkT2NAN2fIgtGeyxgfgamHm2WYDTnwLnEadSh0diT6CNDt2P8Oc6EDhlKvYTt2iMLSG1rdzrBFbuh3Lvg7hMQd5lIxu+k1561KJBo4cjugJMyD5oV+IfuZGfe8gb+1za1MYD61t32EIuLvOsyzyD71GkSDvA9M17Qg983jtFfg2suPXmgyI6lumi6MJ8iblAZx84WsELP82wlfkb769u6F1TK9PEDPMd3UdPuvsjDps52sQ/PNOw0+S6lCMxSMzyPiTvLwLBB3LfFnqTx5T+zkvLIp+tJj7W8OGGZ5jIjIyRR+KX2gwucmxj8mFX5J29vC+5zMuoweCjJ7UeOyLLPmzOb17GhyYQ3cnF8Js9JXYFb1v5L/3AheetQGz4GczoTgzHXhMGoFPHkU+X97yzLsuS7pCbF/ORk/vSgO0xF9yNGFz5yBkfivVkl9JflllfeG8ljoU1Eb6V577kGRSn9cQ7kfPDDIixT+RjRuSlTUoDh45rSAYkRunYsSMgGb320dcPx+vri17zjEnNxC77kS59k6cwWfnvwoePBf8Tj/wzxXnG+e2334nLZdhopXagRI7RK8Zfv7wOGamR6EjMLP4j6ZboicNQWg0eA1kPiVXJ+vivP/TKu4kb72Mu6L7yjojCZ8aABkSBbaVWrjxLpp2nWecR3nkhb9EZOnJqW61KORLLD/d/merDh2fE9SHXTAaic2F9RM6VeJnZwI3n69h0AxeaCr5r2LGzFxU6/sB+xKizv71SD/mn3bMPXuFN7AM20oDQp47tY7xQK/En/Dv3Va/4Hsj4BNu6jthc0H7HYkPnHfA/fv994G68l3mK/9gQOwK2lXoJpN6D25lP/4qdyXP6UPHR+6L4F1qjorPo7fQYcKYXCM0Nv9LGv+sLH2+JzfCDttWx31dZv//+G/p3pZbaH6uu1OLyf1z4LsK3kc83Xf940c5H232/DjobS0gUqqG96obPN3Kd9Sy8NHUzWlnFPhS5+QMqt5dNF9ZZYoQg5bq2sR+FN2sudRZ8/qavfeiw4420XOaxFkccwF0uy/j4l/bCXmJ0iSP9rFfjl20w0rHm4+fvjA0cJ3fSRwfeK/t14tzp676vf+KDdGoi8vLR/YW4zdhxpX0ltpkjDLIPWyMsvgw5mQCR/gVbIWEU6Vb+2+91P8+LLqzlC/tM9poOn21BpHHQlbpW4nTNPgbciPdGDeafZc4H0ys1Ynv4uVBbT3n3Ni9KjRtBgcvlMmpzuAYuMvVw2NbE/cU8T7pgj23eL+2yaZPoQdt1QfaFd5jLMiPvlfwfsFxmJR7BX/B3Dw+8V+piwabLXf8Qc/+Jr+mebfo21gLJWcbR9cpau+JzYp428AIu+kITSI1nPn3bir5AxtIhs4vDGv+sd2xKnGb2klwPCTGTghKAP/HNvZVtroF9+Bme3//Hb9CYMu2yrVqmf+iA39nEnkFOxJaJqpGQChGg+xFni7m0GzcHd7RCFxwChvCdTWPjBrthYC4u4bExBjh5doolPIHgIu/GBSQ3arbH5hd85gPBbxRSp3jCm7m0nY5tfo9z4O6yT7vCH8jNVhZr+isba9os5MiYudFphd/Iso0rB4TmR0hwJzaDlgcACq9VjYsOzkssDrEB5gbYmHTa0LhhD5z6RTUPf6CNfFeNos0LxgVa33bNvCzMPwE6sYEVvt8+/iGzgBsLXokDdoqCb+8+qJbnqNVXLnJC8d43SABiccZEiqcH2JZLWlmAsTE+9RQ+Nn+jhyP+gNuIV3KQOYbqd3xylvEJC4vl8uGD5mUZqMgeHX6WyzKKUdhUGJlcZoPtxMDMG1zkm4eZjnzbAoURXbYVnDjSVitV4lTgkZdNKQtioy4742x0kI7TDs0++kUfTjU3ZNZdRlFv2xjb5IH6najdQOQGbsR9CIA/OUz9BB9dwU/DX+wVwLlxMzZRG2K8I08crtjR1ai1Qk7gnGNaZywT6xU/ggukNlQIJU7RB6uim51VtrUnb/gcWlFHILWy2b7hTxoIEu/Mh//8mJcX+rZBI4s1eNoU2lxoFnI67IkNlvKRpIhfbtwSc8S+nRk3/D7j1cljITv8GzUcWNkQ48eNWs0NSWyxjc23YQM/+pZfctSaQr+ypyzv3inxadUICXMuhT5gIYO4bcR7IsZbYkAeOvGJjsSjE8P0r9GNbfu2D9md+K34HhnClg64kF1gaDMf3szduIC2mpRx/BFHbBt2RW/WCtCoifidOpqmedhdyNqxb2Fc6IjOQ/auHdsRpRs39kO3nKE2HuI25sLbiEX8I+na0RF8p+2QRpdttWpMk7n4zdxY9vitcZg1yM0+4/C+8CFx8JHj2BtQlTLXiU9yvHEhHB/d8XtjHQT/thfMk+wmmXVDDDs6bSstP0N1g6ZdFpmLb3t30fQbOWzW9HwRC1HTMtOUEg9xZH1Ex06cAjbyyH3qNbkTdkEmY6eIxxWbhiJby/M7jb28FW1jumnQYV+X1PFlx48Vhvb8PMbFXipLK7Gy6XAqLf6skX3qUyak9vyEJGmGf2L/HfaEBjC+1rIoEL2JU+KQtpPDMCbPHdrgA4Ucoc/4cn5gjJ+2FXzigSMKTyC4eVl06s2aE7YmN7of+ZuQN9ZZaCq4MX/lI92rUvv5QyALOYmeM66NGuihi23RnfjSYoVyHfIXPiRvqJ2s61zaiGF4Y0/a7Av5W/g96wi+nthhQyFn1BV2xP7osK2iThv7bBFDA+ETynbkZu0KmjW2UKutTZqgnaZZXNiUo1NrgQ0d8T/rQeQw/zT3PJMD4tnQsZFz2+grVWuEZFP+FN9OfW136OhJXnZqY//6Iihl/oNYgje5MbKOeqCSwAVfNaKrnbgVN5jMjH5krazb2GVbM/tWbkDFEZqxvrA/fKcNo8X+jr/xq1rTyR/fNmyDXZmP7vQDHT2dvTX94O2S7ZHryGegmZv0VqX8M9sZ76FHT/rnugttbIvu9eXrEJef7AFtaiItyl4UnPODz2kiY8SNGLYqDXnMWVb0RG7ohux00Ju57JfVmiZy1WgzNXxL54SyEAjUgEadIJbTKnTZJh677NLEfUdHb2KV1rZypMZFv2OfbboOekDmjI5OLoLo7AUdGaN/b3dqpOam/v6izr7VYj9rgURrmuY3eeELqJoKsNFzAgKjawSRQEbmGI95UbYsrLu+1OvOGtJ9rFZCkRKHHTuz7vKHAjZs4c2g+vMsXabxB1x2eAqZrQqNx5nrw+iBN/jU8rAT5NkGx/DwBbrYds4Fn32JSfwqpXaDs63g9DeOyArY8IQeOwfvfVzY9TYGZ5vw9gHx5xHkgvSQkzgmTuG3D56Va0XyUuRA0A5AZ2Kzk7tOPhOTTl8FD3UxaIitAtCiWAN38qfN3B12ZAx58UP3A3ll7ArtHTXk3XkGKnOBMXj4Ce4OkTtmwpdOYWP0ZIyOYVvGzOW6onuf4TjDH1Dog4E/fqb7X4EenTDa+Eb7VyeZGbmxreQ78Ct623dauPDd9iC14UVnT17AmDma4zx9OdsD+6df+5CViXroZ3yCbdk+h/9xa/uN33cb7QNn+9/I+zZvW7ahP3bIdAMg/voseAJQ2SbFjKUhayd2owbA628fh/5zj0pr+5A7asBAfBcAABAASURBVOzHeY0jegJjwE/6geQ+AGrUQnCB4ALB/whGRas6dDJpe/hj/7ltXDNafaOFfOiJ7AADXEBgJk7Aj8ydELR9yE4/YB9j+2iD+0/B9mCxqeUfdFoWVuvPR2z9BqeNv2p/5Leja8dnZtKwhka8aTsAVqZeylZrWXNYQl+/OOxj/kf99oH/Bdt3aPugtf0dfmf/7OxPZ5tJ2yryya869sZOcVQ1fg/+8JyQ+Y29Pnvg8BN5mbPj2wEwjjPzgQwy37ifjFz7kBt8wPZ4Drct20H9EqIr8CuC6DshNJ06qLLqQW7HZnHE3858Z/wNUgvSYWdBde+XlWe2vC+Y5ll5qXhek0NUVap2p6ftd7nBBfrQccgO38a94J77HmLOrcnwu7DRdsSpwz86/KS/QWuXFp5BMrat4JhWJ6+2ZR8QnG0VOQztNxA44wf3PZJ2+EasMCD3wQhQIHJfeFbPC9P4uXJflPvqjWepK/1T3s5+Z5tHAwpf0pVn/8yN2mAOFOKYp15Cm3F8lJSuojvvB2WpE5+BJES2teeenBhkvtMGEvvIiYwqD56C1rZWdIQ/MkNrZ74rNmdcVWp1QMaRoztNxpHT7zrne36/fPlKvEoL97/2IS98tnXl+WZqbdgQu1547kqc5mlS+CeeSSf6Hb9sS5wbOc/clWcn26CsGzrdSjs5mMZ9rYbN8WdjbsKWFb6GLttvsYZZOaahI/dsuwo58cO28vzaiZsl5V8n69RZK/SQl8R2H7nfdbT9LX6Xy2WslfDCqjyz2YZux9euQkZqJXoz11pTILSB6E0MYkfGHb/SJkajpYaO9qaVvh0LgznA9tCxrrtc1mW5DL2hjZ7oDww7sSW+Bb8Ro4EzMc0zGy9nNtaMCNSKLELBHrOOukpdL8usC3ktdMCCf1054nfkhzfx7+RvXXl3Q4Yyf+H5PfCF90XbqDkrMoSeyIkt4dfb0XUhpsEn1hPPdAfw7EAOnnivYRsfxePGTNux80p98c6AOond8d1OnLoOnUJn09PT8+CZqZuvX17gFfOsbWg7+U6tZf2s1FFqM2u4I5ATf/fxASaxiC+hix92DcttK2spaznw6eNn9B3vYEIQfzZiPoA4h69VG74GFx9/++03Zb9q7ai79x/eKXbFhqyjzF2TK0lG78G/qBGjjMEqR/ai8LgOOcK24OPXZ96lpd+q9Pr1qoacYt426E5tFvFc1clj4pFcMDHWaCcQz7y7CoR8XW/QJcY7LeuGd0Shif7YGsg4tse/8NjGHJOvm/LMnvnARkw6OqPrrP30OzojL/NZQx2avEtzJslZnt1XvjW88j7kMi8y6yf7RYcvegPx7xhvcnnAjb03IhZq7YWPXba1I+8Le9iIZyRR4is5a6zZL9Rv9J9reeG68o73JYlR8hT8PC+8H141dJjY49PGmv3n//wXsncVMX/Sk57/3xft06p5s155Rq/edJmf9J7YzssyaKM3Nn/gfUGracT3K7als7MnpQ4yv7MmjnYffC/XF+3EyHnutqjvlTpcgCfFj/iauEdGILyBl6+vI8cL+vP/Yg1dYr4Tx5V1u7EmksMb1zPb2ohL/samOF75oE2DaexeXbQH7MQz+B17Oza9sucnXhN7tO1R+4lJaPLP0UfmjVzmHVTqLrZk30lsq5UCkdGqoWNX7LGt2HoddhV4DEBgVcm2YrfJeceW6E0O7WJf64pdltmzE6PLiE/0tppUhr/BzzeqY62XnngX3InH589572TN06L4gwhkbVxrAGKVdWF0Tq2oxsOe8GVfCCSeNXzow95bro1cl/LNBtN1fb3RmDkazsRDKIlt8TVgWwjXE+/zVmosNR8o/J7mScu8KHry0ds29u3Kvpf52HZhXxbHl89f9MSemtgmVkJPrhHLMg9/YNXbgcpnaJOn4JKLQGoisYzO4Gd0R9aV73Z2qfDVtg4du3LE7mED8Vyouca9bni+fn7RlFiwt8Svuq1fSNAXXW+fSOaVoOyAFCN2ijCBjcATbKw8B/c2NEcaQDBvGyXzgJ3gxWBmSPrBG2cyDt9ja8M3ExgWwzlnHzwnXZxY7/NZPMGfYH9Pe+IfZcX5mQDYVpHMok0BZtMbLYWeIhJH+GJra43R9+e8LN9ehCLDyn9H3BLYEUSCP0FXrQZz5EX2NB2xib5skPOyMG9AI0axKWAw9vjF1rRd67Sr+yZ//azl02daa79Nem0Xvbx7r/b773rOn0AqKznp2BVA1DizUDubRce2HsyQz0JBPL/BDMjCm4hTESNBE58Sh6IfGET3HxtdyLOt8N1yowCkRaxOiM4sohSkoI3+AE7LZVVroxVHXn5u1E4fm1sfC6zaEUdDC4k6m07j4pz+RN0EwtOwe17YPIDgAqGxS8YYThY3cWRz39hQcuNoD6w6sQlteI6bFC6kd9nBVeIBwcyN4Dwlb8K2TdmU4i9TnJ04LJrIcxYeiHFWtdF2YjWSk9GhFruOGAb1DTr2jAhRa6zNvOTPJDxZA+NCQ4waeoIeMGT3YU/0Fz6/4Ufn+5+NPOXDTegeIVRoF4bpp8cwC0PuPiU3tiH3ILesfPDIRx+TD93nbGaAENnQzKwFIGN5/Aqn2X9u3CjddOIS29TWGTf7JJZ2cnbm6qRXDkhsfuiPsIQZu21ref8erNTmRbFxDGCeg7eUD9Q3bmJGDOBJXSX/I3cQm7gGZm5wFi4SoDC7K/3sJWkXbuhTx8uyKPYNeRiSPSXrKT6FL/BNLspBRG54EIp/XfuBZuY4Qx+/j5Egw0gGidGNPWysKcahozlO1k1suXGjUAdm+B5c9imKBixyiA8d8cyCYHp0bCv/oUjFGihy1i6LXrgIjb/xqi7IIIbl7qNd2lljwYcXydq4GG/cDIW4WL/O9Qr6GzfeiUfgSj/xn+ZFHhKlqoYsiKEtbAldPhwyMSgWYhxc/kZpJ29BGh63Sab+UtuONCu/A2LXiv3bbZVtxT7baq3G+CU3peQ3eQeB67uKOeW429GJZWC6XBR7buiOHRvrathRyA2wj+UPLiAk3Io8EccuDnRGRq4HO3KFjWCPk7nwmHh38vqYz5BlHDCywpBaju58fJ4uF/ahWSY2jf5G7GNjWy4Df0Oeoiw6RN6AnLHJtiJzW29a2SPHQ7rBPc0yN0DlpoUA5mVtRCgHtsfGkQP64Q96AOO0qZtA+lkHV+KVXO/c5AaiWy4l98W+1sgdalCBbnsYGX9jU/a36XLE3fAEWnzNeoy+0Os4OntEID7f0Bn5+VidNvtoeEOJBnR0pT2BO7WBU7DLjG0zXWap38T09EccOx9Nr9REodvYBCNYjYfbTl2PAT+HDbM8aEB8d3bYsp6oHdRkjezctBa622XWxnVgxIV8hm3UTDqB+E3bKjV8B8bjxKYbOY8dHTpEs6a2oUvMBYIP7US9TZfLMcfKyDVy1HWuN+Tf1aQIgK8DR1/jOMZMgjfX5wrQz2Rs7YVfrAc8POqQNXgl/1vu68Cn3k87wjPinw4PfNysaod+497U+Ki73PDYyOVFYewMv40N4TsBvaML3jasljhDu8Wv1NtCTpBrM6H7Qe1M80LcN3UeZnt0U5daJkzbeNhZ74RHE3k3HiYJsfSWX7xFjlkwA4X40GU9Zm2JWhJHYnDYMqlaw62O/E3ROdbWsJM9LSWCHZ2Y7NTDRn2MWgRfRjiybMs+ILoCKzHO3+AXPjJJZgchXdPRaEO3Q1etvY1jU65HaRv4Cr+k2BtaDD1q5Y5n6vsTfOSeSPvQd45HC67jX2DIG8g//+QeemVfSvso8/Q7HBO5DI2IeaDTEprhz9DMYMf7nQfQlf3AHtiwHuA62p/8Rm/QVU0DUguuoA547B+Y8XvyjQH2aBTIGEnhCU6/Ph79G1T4kNbG9kAGgbIKmwK6y92JK8nSOIYeeBQYmLcfh/4+6o/2gXucY/jTc0iEb8s1g2v/T4l+gezY1eG1LT/Y8dgfrKyVjX1s+ER/4H7xU8gK2JHpNyrbsv02/l/pxObw/2fSQn1CuJPMHyH4X0P0dtb/AOIWSttvflWVGmt1Yy2HNvO/hh91n+ODA7F0TtzZgvpvPo285OsRQP3pjD9ZT/Etba4rfyJ6RCQ+gUfcv+lHR+5RAun/G/L/aNr69t/BeMb0sT1m/tNfs3aG9D5+v2PvD+tlo3biW+C/279HpTv7wHbfDzpr/HFu2Iq9wT3SZdwoOtM5a8G2DG0nj2mZGqdt2sSN5m+c0XOStXrYt4NEjG3Zzug76Nge+A7JoGNP5zrCBTCjB6DL2e98Hbrca+bZLy9dmfr+RKVtLgsY8TCzk6dcdwNBJx5p3wC5S+572fODq1YK2AgEYR8t3eGX/W08cGXuaSc17tNMfwAToQrQHXxpT7DPmX6fO+y2jza+nrRpQad5g506DC73VfPCS3l8yDpe2atW7mtyf3tljw/M3G9euC+7XGY+4MyaGA8bEZB3eedzU0e6fegPbuYedrTEZVnga41nmbyrAdADOfdvO7de4ZQK3uACtiVOcbQq7hQOmiUysSv3mIHk3DbvKlYlt9G3UuvzNHNvO8Ediq5W9aYnkqLLPhTYxD+2cU/zFjeIkvd8lEi9VjW9e/9OeX924/53COanU1s0auRu5Ro/L4sm/C2XDCBG0bLmHhGfJ+wP3ZXn01fkrPiywNPxULEj89if+/11X5E7KzyhmZdF5weu6ByekTfbw64r91EHnpk7fuEZ4srzUPQlH0UcYlPs3qGJLYnZPvzoxGin/ndd0JVnlcizySnPBYlHxrFzmRfiOyu+BRc58Tt6TnjFxy9fv8azA+7EHb2B8A2e16tsdIBP7pLHVk07/t/42Dr8ykMYUtJP3hfse+FZIzICsTWyYscyz6A61DutqKvkAq85G3kOsstqbVJrs/Ki3jb6uM/HBjGnH46Zms/HgGOqK3bEz+i98hwIu2wDAiJr53Zv05UYRP4QK43n0CGHvuTj4w40uh8f//g4evHvRj4v5O+AJ+y8UOc34r7ItkYuEWxbOdKE7xV7ehBcf5Zl1ogX74peef5tVeR3zIaCGGnUVOoktDOxW+ZlzEl+o02+7EPPTi2Ig0epFBo9DT8XcpJBaOP3jdrO2D74sucG/4q/iUHsyXzo88EkOFTmHPJC+8dHvouwH0VW/MgaPP1Oa1s2gF+RdfztX4/3fVlbwRGiIS8foI5YXjQvy8hF5m2PftZjxp21cCWG83LEIePoDy+a3mLiEAOus6fDFuSFNv7YRwzDPy+nvK58XA1cyMuFHEOmHMv93VD6P4IdPQFRC8vw6aCxEgs9HMmw7WHPxN40z5MS4wv6shcttPE3a+hKPv7xj98HbWwOXvcj4yvPtuENXdCF3PC98K4l+KenhTriGbyk7bl0m3ZZm/R/3bTfOuuqk49Vr7x3vPL8nlikhgLJTVVT53okuJ6enscfUIl90fcKfaBaqVNwO/tAQPkbBq2zN07KWvzy5bNgpVTOAAAQAElEQVS6dvI6K3y6H8ndvTuaC7G+8F5YrA3c0Ct7yPCRGKS1rY5RtvX7Pz7A0xkLSER1j+EFHbyXu23gIVHm7kDtBJkY2d9kRe8T78WurMHoQarsYz60kRL4xz/+ccdrtAs1k3U5tabsb09P1O488xom7+evxHaTJb3w/iY5wXRGHvYt1BKDccY6vNCNPWUOP2tzmpsS59iWmF3Js8YRu3SvqT7kd/Cmd9C+jn/5IH9oIK4nXpEbvwJZp5AThi7b6b71r3f/B5KfhXy8kuOPf/zBqOuCf4nTMi96xSeQgzcfpy/Q2j5kWmrUzQu8r/fr20JNpxYyzh6TWMW2XItzDVyIZRVFGqGnnPSBC7wX5EtWjj+GPVlnF12Y27l2b4B9zIdmJ9jBTawv14FPTWcu8XzF1yv7SPad2BG8bXK2k4cb/r2qGk4ELiTLRLMQVMOIQ2CYAgWjfeAizIYaA9IPRPHhHKUFPuPwBVpVGsXgyBkDfsJnH3IYcqF0DBqFpvthmxurJtuK/ID9zQ7dD/vA3YcaL38YRGf00B1n9F8pvqq7XvimdshvtDM3T7aHLa1q6BSHbWyoN2hVwqEBnQtSLvwQj2LJOIuFSAiE+thcECIjt7QzXrmoEG7mdr2wCXRkTNWUw77blsEddvTt9JeakCnl/1O4QV77H2rX/0vTl/+py+snkVn56Z3au980ffiHOh+FxcLvKnnl9xVgU+zYwB6ELbsmfI7f0zzLLgn9IocpLtsj/o3YiOPEzcuiqga/IK+jZbzxsGJba25GkVfYbRtxRAOdRd/g5ucn5WW2y8rR8wPY0PLAGBqGyN3HC9DI24lRcAHbzG3M7WzubPT3Obtk+w2y8OLrefNoO+wAflHzkmV4NvKROmlcAERiMi78CYT3xmIKbdWkvnVZ4gZrDemAaZrZ/Bewwp6VDfAVuBKHm2zLwq4ufksbsREbdeTaltEvjht1+Uy+ivhMC7mAfgW38WAAlQweMtqmIm4bMiARgWDcJFs7uI0beHHsxDHjAfRtKy8FcyOUWEZPcRPayVl430DHkY0rvXnGL5fKjZfgq4q4iPpo1E0+3sSGcsnYNPGQklwFttQ1vt5oDzmzojd804JMkIctGxGPFKuxmcXeak35iLqx6cWPCV3iSI4Eroo44lPmqxozwqSujTwWcwhUp97SFnm+sLna1unjjY97CzZs16sC428tQrxzgbqxoe/wRmds3dETvZE9zQtUViNu8fHGQ1Tob1wIQiPsnKn78YKSPCQu1RroSURoQOYbNjfwAvKh3LZy2B4PpapSbN3RFllFXAruwQuPOHZqPjrtg7czDk/pGJs284HQIkq5OM7EgvTh900kBEmcyOj4ueVBkXrbIahGvmi571G5qajx4F3FGti4ubrp3YcPxHmXkpOZvQlROTvxS3yEDWsEIDd5MfiJGIq6XllTVx7Qrl9eNC/LyHdyvrx7Vqt2yNW3Y4dX2FOtDfr4ko+Ne2QBhQ+oi5tAx6RVqc/wvKBnx7883Jkcha65JHjycX18xKMEozdQ6J9Pfwo6xcUd8lJiQJLoN6C04vtOnWcdpWbmZZHJVw8g363Usb1TI1nzyQfiODu3jJ055FIzy4f3qsuiGxft3ERUi3xrxBEdqfWdHCf+1ZpQLhGPAZKyf9AwxBHwia2wfcP3tKllJrVS3xv2LtiZ2BU2hq9VqYPf0TVjz8C1SY4u7N/ZW4YtZXVoIjP2EBDdWEehz7ior0DsS2yCb+jKOkucwpf5ak0NKPQm/hu+1TJrJXsbsCc6+HGBNzyJ204Oi7ykH7nDR2gqscamTp3lA2fm8jegy+SH2si4ISfXHdvaUuPQpt2Q2dEtoPA7sk2NbKzf+LAzPwCejX0D05Q4BjdoiE3kB27kLnuNWsnAxJoR889cV2wPvtAFzyjdAbHtEfb4RFzGJP3Y9Mo+eiV3hZxOLsjymK7QQZPYr7G5kEw86g62dWNfS83mbwFH9rB9+EWU4Y0/AUiHzOFjrgvADszvP2jGl6ELCqMjdRgQ6gRjtabpcpGYkyHKie9jDQ4cSOzOXCdXhx27Wpu0LBfZzMMz/EjOGEfPPnioOfLTma/W1KiB1Gmgx37wObPuWpViZ/AnZC4+NfI7+vxEz0YNNGTZpchKjBKH8EEyzo7/RscUvcmjsAVh4d/BV2sStvIjKT5YVU3GjsgJkHgl5ma6Gj/EPriQd/yLLDt8pRZ58GaNBt/RYVupp2pNPdc4Y0Pwkhr92IZJ6sTI4Oxjnq7Cf7ZFZ06OyEu1JiUv4MYJ72j5seFnHP3GlmpNrUoFnmnZxsdS9pTEgAH+7eKHtcUKxrZTr3IgC6b0vgfoMPA7nO0xDn/0BeQCZ0WXbRW22Eak9eMRvqxL+6APz4AEqEWOBp/t0Raycl0QR+hojrN8tPlNPwBP5Ev3udhPLYsc/gnEYfTdYfClD0/2uh2ePXVACyWlR/zu/UJPcAp9OuQrzdt4DPgB/0bL8O0ET7COITIOmsOWTA1bj9mf/nbsOIDrE/balm11+gH7GP+UGWRVgx599G3z+/Mzsg7Yh+wRj4qejInHz9nUWMfFHv2L6Tf0jr2BQ0cnJAec4zfC/2IncsaeC/+4l0VfcCeAfjg9YmLy8YB86GZ3+xk8kDx0bb+N7G/9N2Q62FO/msv8d/Cj7kz+iPt+HNG2x74QPbZlfxvr4bD9Rqf/xcP22I90P6L73v1p85YP4hEC+7Az/V+B7bcp+1t/IAlDbmt/hGwxY56f6KQZdW1Z9fBfZxH+Cd7W3FH7nbEeBeovjmGPxS2TlAf7jIsxLPVg+1gL6HZZrZXsg8Y+Wv0HRzh+6X/0A3qAVk0mBrofdt17ksEHygdN3e2JvSeII/hODs82a86OJbhNvIzMQKcP+duZcSCIfuePjFN2v9NnHP7QpT0htB2+A77tS/EpuNB3PgLblp39iztYxsEHch3t6Ii9GW+5ZqQDGJtpVFWya9RLxgHbaQbknjzQsWMgHn72gesqYvyAHrJCb1t27OoDZ3uQZW7wkKfkEgsSyLe5dOyDNv3Q20ZPcF3xq+roV5WKe7ngdmostOJIa1sb96ahsQ/6mHzjuSHQiY1baeL+H1MkSCb298Z9xwv3vCnpPBPtfJQLCPrwiAILTavv41aMW5u4r5xl7OsP9izRgfI99yQ6jiN+Uu6j9tzvucZEh65aU/73TLYVumpNz3lGxb7cE+d94sL1KB8yY0tVU3BXfNvI87i3xYboK+wq+o17zsi+cZ8bXJRNNamht3A+c7knec7fWpsvcVcrL/yDK+RHVmppx6/Yu3FPGJ70I6vl3r8dMTlsRir22yYmi8bHn+WiRoyGncRio15jW+K/cI+YNrIS+7SB9+/fa8L2Hb92eIKL3qrS8/Ozzr5t7L2R802FvTZjni3nZdGV5/7wNfCtSqnpBXzyEtiok05+3yHvzTZ07eDev3snUk4e9tGO+yjmxFHIyrNXQOhbeJk/bIUhsWrkLc+vnZxywmGVC9Ia7TJfdB5UNu8Y5vHyPbltFRqplaG38tyQfIFVqfHswJ6NSTv5SO47ti7E6XZ7HTJW8oxJKuRM8ywXPNi1E/PUwI4PgSvPjx3eQk/8sM3z/4bOwrSSVVp4R/CO96fv3z8ra2SaZi3ksuNUw8fA9pCfyEXMeOF/uTwpcjdqfKJGFuIe2oyTB9vInMnbqsjROGLDjQ+1nxRZeV99wCtjIoXP71gPN+ozf7sx9hhLwxrcE3m88Zy18vxsm3xPSgx27A1Nq2LdWTmSz9RdbIr+2JrYESpomp6py1AGQrMTq7TxJbYlBvEjYxPDjNPupy587sQ6dbzMi2zr48ePxHjVO+L5Dlur2hg3aPM3RBPvYQMGZi77UCPOWQOgRp1T+IpNN/L35dMnFT498aw46NB35fnbNu/6X2X7bQ0EHxnveW+atR17UwPBRd40T9ThkuH46PbKR6ngom8n7h1IDacfvo21s6NvI/+p9TCmn7X5+dNnclrK2g9ebPh/8MH/lf21qpHzTVfeZwayj8SWxCC0T/mGQAwX6iXj1GzWaiD9g3ZS9qHwRh9uYmYfzzWJf9bgK2s/tCv1EH9///13YvICvCK26/fffhs8obkRs9/4CBr7NvaO+LOyzz0R1wtrOzp2/O2sIXnT8m7V6/9vl983ff2n9fUPnkNXxPK+nl/27HfsUe80T8vIgSgqO1GWqrUBnz5/Js5hCof0xDpb8Nnkc6fW8lHv6d1F1+2KXxtrig9p+VvBvES8YW/ez6T+OrQT14cn4jZqGPtvrI+PHz+rkBV5dnFd4YMza7I18kL9RWsxH52vL7exvoI7xq98+PyqrDHbii0XbEsdtyq1IofUQ9ZQ/sav7RHL2NOqZNZDZL9nD80e/EotvZL7xjXAdtToKx/Vv3z9okY8buxZHz+xNqilrMlX6GNz6inXw6qmC/5RFoQSfi4Uqb1AdIojc6nPFf/drGmZR+0n99lzQjuxzi6s6+iQrMLW5Ltc2shd/PvEGrWZA/fEGg395R630Bu8bUXvxH5oQxs52J7Y5Q8uNXz67bcP7JWL/uADq43NytH1nuvaxp6YugztK3EZMzhgG5tvsq3IoGyUdaf7EVuypvJB2rbe8w1nJvdfvnyFp6Dq1N2z4mfsyzpN/C2T310dHTfWw42944V3fJ3aic2h7cxlzQwe7idateEjQtkPJ8X3xC05SUzDV62GTNvUyJMuXC9aa7IdtsET2vxhFawL0geDigvbNowCwdlJwDYWRIpqcN9/bGNAe4MqRN3nftXEmZWETPM8SGyrAD0eFHBQoQ3EsfCkUEIbPYGMH9nOfniOvt8cztg+fMw8XTb4Ta2KF6O34V8jYbUsyoZ8y0Km+HNDFz3hIQ+IiQwRF2lbd42gBtt16DqI5Mil4GcKseOvCT4U0NSAFHbmpnnSlaQmaRc2tGweEX7oQ6jQRbW5wVem14VXsgu+GxceNjiKVsRM2fSxe2WR7oDYFCfiXGxWBl4uTZ+Wph1ZvRqySjsfhFc21CuFF8hFrmy0ct6bTjenjf7TP/obm1lrk4wtVbQKQ0FqGf999PTmDzYGNy+Lbvh8o9BvXAze6grZtu9SjtY2UiQ7tTYRc/xFzrn4EqeNC0Byh0PKUfEPWfFlw7dsBslnZ1FlfiMvgfS/fv7KYrponhZ0lCxigk0rNBiO6VxM0J2+mD1EJA6iflZN5HfCn+myMKaOuHhGb+K+cEO2ZA6aNTc+EhLuQFCdOfJvHz6KI70rubsSn42c5IPAPC9qbVZqpifH+f+Y8tKwIbdRs7bHhSg6AkVObvCaHKAGH/KL8PuZj4nZ5JjgPOfuLXET8gKdfi54kTmA2mrYYjeJjT46bthpx+pDeFFXQvd0tysyEssJPw8KyYYe2frxAI9Y1fNFX9GVv/Hm6yqR7x1wWZ3/5mVhM87NAgLuZiOUwXFOzE+pe/wPJvo3YnpjPQ+/gwSyQKpPbgAAEABJREFUuQZHV8KkxOV8oRjzMAc8E+IAMZHP+B952ReEPVSj8rcIY7OeydO7J23UwBVd8X0nXyv1mThtbPANuwL7vV+MOzHsXGxCb6Pvbjdaxxl9M/Fs06zUeicWcTs+TuTaJi7YN4jvP8ah/C2vulDXEBt8/SC34APNHrAqfndq3uiIbfsrNx6AWONZFZ3Cv1HDV+y0SgrvXedOTriP1LAripTDmpZZE/65lSZs0BNrBF+VA7qNGCUHFy7iuUky8rJX7uB39AgaBRcIT6E37QmxIf200EzciGS9FDVol1JLgfxBmR0DL7+9l8pKzuNLhy868wf5IkbIt/iPVswFbGsln4HQdPQEH7tSl8FlbHt0pVSomOrKPpT876zVuU1jPmEYHegdPSAmlW4xolnrv7jZ+vxFZFT5J/RDO/YT8p8aSjwDY/+KLQFkCUhu5mUJC0PsYc6mHRgpdRbfhzzoJiD9TNseH/NTjxkPADdafmwrcxP1MXyX9E2yEN7fxjYz6Ba1z8wbPnwdRACGUXe+zGqs96yfl/Uqs4ZeqbM8cH1lzeZ/ZfCavYA9RcSH8KqR3y11hJ7IWi4X3bJn83E9a8u27AMS/9DO1CGqvzvtb/WUvJrZAM04N2S25SI9IvXnw4Yg/jJV9G3GwIqNqfGN63/suOJH4r9DG32hheXtXKn5R0DKmNvh39hDJmpgwY+KQcg39sf/QAjTgk53QPyODQPgn6eZ2r8qNjX2Y9uyD3izZWpKnrNvDCH3n1HV+BP7bavfc5vpKtYaPqU/IP2ADrqVfMb27L3px/deVvS01mQfNojDNr8auHlZjn0e3BCnVI2U62bWAkT62bFRK/nb7pmzD3npH9A1MHeBsT02bOzHxzw67nPnOG1sThu4ffksGyldKnIwk5djPWbW/Jj5UiNXyR0SlZyv3ItUa6KAJUv5gwdtZszeauTk3rOWWTaT4gB/2tfQwQRITubtg8YyNlg5VuokttiW7aC+g2pt2HQi8wdnVuoia8r2dzz2MX7zu2rMOy2gxAiayIqPE75CEFHcB61DzxsvROmHrmGDbTBE5UFGEJlPXdnHfHCBxC73iKmdvEAILlDQBdIPhC6QfqtSY88NZPwIJtbnOP0DmoQ8/XhwrQ2qs4dn3Yy1xHVy1DOxy7rcyVNoHmGPb48I+rF/xIl+Tvvwc/gQmxja/GQSmT+TodDd59O8QfB1531D/tBxfCyQxlXWrEz/z6f9c/yfKb/HJMeBYG3LrQ6wg/pvhejZyUPn2Sf9vxJe6A+cNI/9E/fYRl7gEfer/s4+mDU0sbeGxrZ+Ld/sA9LKOt2oK0798uB+JS/nBvyS6JiwLdvH4Be/tv8tzXes0f8dgs3ucZz5E8A/xiv9AOj/9jNyE/NHwYl34BH339m3fx47o+QRxp7Iug+OqT+d1p//+5Ho25pPvE/4kern4yG98ws09oNiD/w55fdYGx7ge+yvR8mBDQ8k/glkPvDjXN15YPnutC3bA5ffRj9t4vktHmP6+GHSzo++8eGvHo7O/vkw/FtdP8gYtjL+UY5t2X6Tt3NdyLPEj/eXf+YrzewRVQ23uJuiTsTR7y3dcRqdkW7nd6DefkJrm8dr7uHQ29lAggtB4tTxuSOv0wb3d8GOrq78ntCwY+Ja3YCN/Sr3Lh3Zp0zbsn0ORz90U+5ToLOtqu/nbQ/fIytrOLQT95ut1aBNDHN/GZiWSQiVkRFgUx28trmH5b0X91JEEZrOu49dOWKffei0jzb43JTsD9cJ+5hblpmcTJrnSRN2FPjIuPL8mZzGjtiadzF5TjrwvI8YQoV5hxzdm7cW/8WxcE+0LAuyJ+XaD0q2lXu5yP7Ky+EuyYX/tqJnxqbYEZF5tp+XRTfegeRlMZQ6UmsVPNM8jRfZqavYu1MTdunHIz51rlPRGUjsg9uI4ZVnkpX7mMiYsXcCUksqcoWg2BGa2Ha2ufdOPJiWbeKX54pbhgfgf+RnEP/yIj32nbjgYUszoFrTnhpL3HnGiF2JXfIbGET8JJaxMTL3BIJO5pd5UcD2sCe2xV5YxhmehThmAItWdE3UaXhaTcJc+JpW3ufOS9PEu7bYu3J/kXhF1o1n030/cm+XDISvswY34hgw+24gtZa1EJ15Lo3eXMcT0cLGxHHhXUjez6zU5QYMmoef5PeF59kX3pGuyF+Wmdku29QJ7xn5qByb8tFgmmZwr5qXSRu+XXn+CX6mPib8bMQX5u/OfdTKcQ/+ynP2lbgj+juaDFIrqd1A8he48LwdyAeTQJUVkIxAfl3EdNeF9zrLZeYD2euA6LjAW61JodVxxOZpjg8rftwOJL+J3yvPxF943toJNtJV4FfykvcpR81OSCKymUcv08QhOl+0XBbkXUF1tQonXU7bMuM/Pv6h5CV68v4ptfTx4ycpEm3l49oV/XEq/4xr6AJ6OMJje2Bi10IuoikfVoycT58jDwnYl/9P7Z2U+HTkPwEXJge78jcG4++V903Rc8H+gaMOXgHbg3AhhhPPNslxdCZHthX6C3NCb/Kk+1HkJ2PbysfWfEyKni9fvoyPieEJJD+H3idkPQ3u8N2op9RfeEITCP0gGD9H/HfWZHISe4L+yIdl3OYZ/qqso6yL4AOYIvvw55SXeMe2HaZjZlDq47+I4UDE/t+ChFf6+Me/uJ9eNbO3mW8dfr/oFdi/bnr55wvv7b7q8jSpBPMuXV+uox469Flf8XVelmHbjfqPf8sy4fsFmOGCb2g7fgp7d9bN6/qqFz749vxJO+9i2ev9h/fKHwh65h0kZIOh5xcR8SmyL6yH9O/oNAAEaNrwmROfPsn2gPAELuQ0ba4B4X9inFilvX1d9fXjV10/vhCHRdPeUtLI7eMjf/xMgdke9ZVYM6noitzUUvqyFPnZO4PPx93kXkxceAd2IU6mL47Ykthd73UavsgdNvFhPvKynwcXe1MTK3tY6vDYz24jD4gaZ6duhH0v1PgrObpdb4r8QGRIJs/SsIv4XtEbG17Zt14GvA55oU9MROA7Rty4tmWvjf+I0Pk3m195r3dhbcXe8FiPR9blhXXJGuB73GXou2LPTMwQDGnqe+WaSVeJr+23uYFjnPaEC/m64tMLe3n+Se/wZC74gB7obY+98kKtxO6OM/ElkD0q9Deuk6/sS5Aipt/r96ZpmhT5N/wOvXAsukIbuFLjN97FwSTbiqwXYl5ZcEHufGm3SwYytiz0y/aA4LIIJi4sDWUZhzewsahcVoJzQ9EwIARAwU/zdh5zXeELMu2MvFY1cEMWG1zmArkRTRvZoU0/MgK2Va1UZeUI7oQEJLhAZLRCPnauXCTnbNT3MdnjZCFTNNwFqKE7kOIIb+RFd1rb6lz0AzvtTmGHJkDkJOSnDeQilYvbSrHsXLRCY3vE0j7kJL6J5Q5fZB4LktjkpoB6C27Ew4jG7uRoR29MXViY4bXxn22uQLZshNys9Jcvohqkl68q8sGdgZ4//Kblf/wu/+N3bfOzVLOqFs1t0cLCjW7Jsi0hSxzxece22BBf0gc9iq5x05yFveFfK2wAOhtkhT9Ed+jw78Qpm0JgZTFEro0eaHZ4aLiR39KgumNDjXaHt3FzkAmXNdFPvk8e26pq6sQkdujhWIkX02CIJ/MyMhkZ+vDQ1eGzSNuOTkMSIHumhT76oy/2dpJ16rCtqknBb+Q2LwdnFnroFzaNgUd/xuJIPRn78wJzHxuedBsfeizEquNneBoxLZcK+cFt5G4nPjt53eCLDdO8qIj1sOVOhwpN2aQZi9w9vX+nxC2QuQ7uEVprqtYyBXRAlP7tyEGZclm5Kd9V1TSxVmJj2hsbT3IYv+xSfG7ISQzEkRum2BtdhY0Nf+ZlkaENzUZMIBt6VnwLXWJTbVJDT2Hn9s/PuvSSnxZtz2y8w55Nodmoo+hYhkxHFO6yCWJXBtFJMpULWcYN20bNuDQvs3JsyRdwYyOdl0Utew/6Y8uX3ACSi5k9bl4ux8WUsRLXtAiY52X86x/Flf+iknhAa9dd821X+3obcxgF5XFGbmDkHVRHTj64blyIEtdszJGfNZYWkuMkFtPlosjKzYuJg+17bjbcZM8iBJEdhtTNil+JgW3N+PX66fgTmxP90EQWLEpb0NhW/rtycUIacbtqm0r1/knFx2xdZu0udWDC74UL00Rshqzzh7WVuhx2sG8lx6m7K+s8F5zg80H5xoU7eenhgyd2ppZSBzdikTmTr9ALog7N6GPj+UEnH9vDntylnYlPZ10U7crNgKAVMmyruanJ458pzv+7tuf/fUBdLdTZzD4ijo16MrrojpgkLqnxMeanqqlBP4UemQXEzmrEBL2v+Zu12NmqlPjDgoid3CQ/Xdn3JpVW/NtLxPSiLQqhty3TrpO13KTtjy8yMZ+ILzNik1XiY1udmrFNfm5vfTHu1IgCKF6WRbn2xqZCLiidee9WQgp0TR8+MOgKXWtNsaFaU/bLyLKtEZ/IBV6Ja2GTWC8uo7a088HMtnBUrUqnfYI+8oIfwLhNk2BSZ+2nNnb2MxGzgn/79FWBzk3swhpqn17V8TUPxxN8ecDMTVjWWi/iQMyHz7Im/N249mzU/GEX8/QjW8i2Sy1A/pIzcdyo81cefDbyXtAcspjgHGsS3ZLHf+39++Efm9UYZ77ef1BDnnJcFlVrmp/fKXIiL+gzdtM0E5vG3FEPmUOQXJb8DSp9RdU+ZGftNHwHpanagNSWbZWsqU38avR3rgudrL7iV2JRrTFnZU11Yj9dLprmReNocJtcgReyMt/Q09Ax5onnK9ek+KusXW4k8+C/Qz/jC44MsrRZf4npRk5tK9eDyAtE9kYeXODhHThZ0zIDhy0m/9ETvkBoAocCybZyLMuiPbIYp+aC26nHhp/ppy6r4pcHj23FJ1En2QtB6vGIjFPfIz4yzrHt0bUNu1UtOSTKd1+qmnKkTp0OvlhO73uA3o5tpcb6mdhDduzq7JFiQbY2SR2W8KNLrIst+wQ1OGIBntnjRJYCwQWChae1Sk+2NZPLG7HKOra/tyc+J18h3pET+YEpsQP5PTWInHcZBU2GjxB5wx5obLixmSJQ0W+FTQEYjE00wz4bOnRnHN2B9JkcTfQ4fMRbAfqhCdjWmKcVR/TEj0D6oYlNaQOQYM42rpUZV2vwA25iAiDwiWPslkIukZsBjCJ39O84qBU5WXsByWpViu6AHg8XKljz8fXOL9rsB4OMvvAjfFVNgl4c2R9pxhldgXNuIM+fOtZVZJ6ov2yhx9A3ksil/CTsl4MeP+l8D8Pp71G/Gg2Z+NUHHGtFI74R8iuuA29btpX9tbFGRkzgtUsG9JPDDk+NGduj/U9+WpVsD3jk6+QsuQ+k/zM46TNnWzM2b1yHjnGNafuQbXuMz59i7LtPJeZ+FZ4k6ISTmTY6aP73n3fbSLdiU+J1GpV+4Bw/tqF9HP+dfnhOiNw9SmH8Htcpt2/BtC37AEjfbNzzPPQAABAASURBVNzJ78kX/H8XRGZkB9I/4ZRve9jQqesT7G/2hc5l7VwDIiPjE05Zv2pPurONnMC4thCS9AOZf5TdsSW4yE37K8h8wPYg6Wf84Y+MyAxkMm3mA+kHgrcrDf5h0Oh9++n3nBTyA+Hp6NiJRb/vz8EHwrXl+kknbYeXLrHN83vJ6ImV57UgcyeMOeYztok1vNGV8QkdvR18IPrSdnCZf6SNrOB+BuF71B/+QJ7903bkh2/mnmrHx0BHxwk7/cw/gsv4SI0Tj07coz/88TV0O3I6+AHI7w+Q+V+BfUg47T35Mr5xD5gaKvbKQr992vAth6G3Dxl25nfsTC6+4aLb/jZOF/OohX1A8rhje7Wm+JR7XTG2HdYB0/0+orVSa5PS2tbKfXz23p247BEKdYGnGWcnlnmuDpzzeRcoWVWNW9B9yIiczMezJ178VpXevXvWzH3bzP4evG3ZVqtSjnyAadicGGV8QnAb98Wdidwnx7YqdFG3tgdZxoWcfrc5921V1ks+CoNbuY8L4Q5P4x1Kw+eOL8F15l953xG48Q7F8AX/9JyPNp3Q7dz3bEEp93yxpVrDl3ngIjMyZI0X3flokX4mQx+b84iacaDBW9V4f7Io9+OJZca5nw3kXj8vk0MbfiEsdVj4GnxeXAfSD+QPgup+9LtPiX2g41v8SRsZnbxGTsiv+Bp44Vlnpz4S/ys1mnW1I8e2bCv3/7YVu5LrxDI6jxjXiENqLM821WrUgDh2dL2+HO/AkvPwxo7oN/OpgR37lsuMHg05icfEOg5d+hv3AcnDTv7zMj4yG7Z0xlWp3abWZn3mudcyUi27Rh4yP1Hnqbv0Lzy7HXFblPELfj/xzBm7pUL/RVfePW3Izhr6OmpHrL+u6K1qsksGxJE4vHv3nvmdR/nbgJnafvfunfKcXcO+SbHhyrsaWMYZf9LZiXl8vJKH1mrwxxbbsq1PvGsK76Ad3xKs6+umqjb8G748zSMvO/tVlcdHiFYlw5QYdvL4jjou5J35a9R+a/HFyDpoXew15CsfbGNP7N/hTT9xSI1eeZaqyIFuZZ945WNHYKOfe/hn3nm/8sEpf9sxNR9cYMQT+6K3WiOWfcRkuczD59A+8443NgxZ5GynLgo/Wjvikj+0ceHZ9TIvxLsPcEnmJz526FfWePJmm/hcZNPie2S95L19NT1RA8/Pz3oGX2UVNC9fXwZt7Hz/4R22NXaarlHf6M96CMzkdmb/+kJdzPQj84Vn56pSoOFb7N+JT+ZjU+K3E8fgXOiDFuslmX1yVRt7UdPnfJSnHuziI/IX9oWZvWYdNRDeaqXUQmy84MMyX8Y8bg9bdzoNWZmPXnG8UN801MemRs4v1HpqprWmd8Qgtn369Fmh+9e//qXhO/59vvEBlNi254v6NKt93FRfdj0jf7p0wa7L8qwPvLspNeTv2LIpf7kgslL/2TOy3r98edEEX9rYEkg9pRVF+oQdT5dn8tDUqkm9WIezMvfK3tG5L96o/Y6XRa7CuxPPZZllmzw/kctnZqXLZR6xi//5A+gX6uUD7+YSt8Qw+AuxS53ExoV4/P6Pf7Dmr9ThOj7o9qlret9Uv5Wu81XrsmrhnfnGPrSxL2SdRYbQ2AjEWd///Oc/x4fGK9eRzlwnl1UeNt7YU1Pj+ZvAsSH9V9b8K7VjW0VuV+T3Lsmc4GzrlG2Qrka83xObRdkHv379whqQmps23pMv06Liv/e8OzO4rNX42Bq+kPs9MUT+vCzsIa/kbIW69Ad5r9YUOnFkffxGzBbovvIudseP5HEmh5eFemDsKmXdJ47Zr3bW9sZ1taqxtjfs6rqwnoc/sl7ZNxBNyLpeqcmD76CLjtThzpoJzYVvFLa1EY/gEoN5XhhvrIXPtOvQkZw+UzvP+BvaaZ6G3lfinzXY8GlZZnC7GravyIt9Hfsnxhu5zLv09CMr62LBv9gQmOdD3oyMFdpyKXmM7RdqSPg19LPniSN5XdERWbxDm0ZAC0eYeztD1FqR2DZAHNlYV17+bmxeDN/O0AY/Yci8LCR+UhH4k2AnuqGxLdvCU/E7phO4bF6hCSIByEu/9DO34lCSGmPj0I0Xk9vd+NxwpHhyMxDaU8fZRkb6nU50zPOMbfPYLIO3rWnglmFvZNuHZf2eZNuyPWK0xRZ8rFbQWzkiJ61tkh1NGvT8cBoo/exweaBtWuJz4wX7jYXWWlMj6bbhFeCESznCY3tsxtHbKZCI6bwIhkpllnPsBvbbi/rrV028XJ8+f5VZwA3zbvOinQ85mp8kbkbWzbreNsR76KKjyGVfGOPEvWETg0y9QeydiMWJ2LA/+djxpbBRrvuUVdSCfci3E7umHKBkO11F35tPrWT+GxPIGy0/Nl4yDh3Dcdoe7fmTGAYyNnbnxdKxCCSXBwgZAfZrauGmIt7iCDr4qqI5HlCiK7U1USetTW+LWmzssHASVH5TszOxpcvUnkYdmvDasXug8MqKfBtbgHg6nBe/MQCcAvdxBxdgiLyurL3YEUg/2jOf+OcF2sraSH9dr2y2N0Q5rG9tNqmJNRrkyDMdy/we+vPRuTE/L4uu3AjeWG8TvqN80IQ3MAb8ZE2mRmLDwodnUKQyVkWe2IiuXHBvSg0FqhUToTogNZMPForPLvl5kRfiTD2Ji6rxP5Q3NsuZzczG1gD4NNM0aV4WxabhP3tTcDf4s1lDHXZsWKGbtSAjMJD8DP3QZm/IBSV+4IA6cnIjnxh1LhiRFxuGneFjvohLx4h83Ms/9+t3F2XeNo1V1FF8zoMtGLFBjJxEZ2PtrMRXGjOEl5jBJ6CAFX+HPkmWBl/yYmck2Uerh8P2iHfyHz9sD38Th04tooQ4XcYHSbQh42C2fXzsJqbcU6jtUhGEwm/BZ/A4I6V1DabUdTpDLvz5CJsLmu2gh96Z9WB7fBRvl0WX5Il8bfc/iZT4TMRwXpK/izZ8FnuaDhHK0chX6mOjDgNCHqeCC9gQY+O0wJ94xkbgxl66rpuMvsgobpY7pIl9+DbmkvPMz8uMvFfgKkhwk+ggI/oDjIbv4Z94QdDQJeLQB7Vl+qELMJJtZBDEIICSJXC6H+YjuwSOGHeup6n54mZiw+aNumrERNB3bLAjqx/6Ges86Kc2x5D+aPmxI5cOuPDfiNuEPFOLkcmi1kq9Z43Edxt6YF6WcbO1c42z0RkRwEwOVx6eFH7G5znkMajWEGumSzlOfHRHFoEYtkfXTC4sj3FouX9WbtyzbpwbeNb+VI0paDjDu1IrPTel7GttzEmYp8fDNjg/ohQ7iJqG//g2XS6agctyUW74YFBjDbY2aZpmpSYm6KITA3X7+FGjFpE6fCEvIpbrHYRNK3HM36Q0ciAbp/1gRytNxD7y2z1OyhES8pPueb2ciXNsfWENXJHbcw0fa8GYam3QB+LTaZd9zF1+/12UkiBUTU3VJroG17Vi74QN8csGJw5kBbeiB8LBGt8uxCd0wc3YE7vr5CnLANyQdCVWU+SC6Kw/moHfkNnueNuaie1G7hLfzNnGfO5T7jwnX9ofwbaqxZ8m6zgwHT3SRvw7azj7UA+S6bRZP9k37ZODCU7b8I3oMfp2hicj27Kd7qDbWAeBgXj4saEB7LSEOHP0k8d0Iy9w9iPjRkwQGtRoOnnN3rStu3b6NrJoB8HDj323mfYBfXTx2S7ZB82KvdnPZtZY+rHBRi7U8TrjoZzx2M9pEYEDHRu+7VWg/3wiO3Ed67nqmL/Ltg8dQdqWyX3H31wbk++hl0nb/P7izFwAgzrrLPAjZTEfCP6MdfqBVqXUatZyq7t90oiN7keuOYGj2O/Iv9mcehGoAZJc1CSgh2PY9eDmGDOfdmUfGzHER1BCgFTWAAmxpmvlsI82/Z9B/dV86igQRtbYTjwDnWeEPpzvQxeJD8UvIRYEfklwn0h+bSPzW9zvU3+7iYzUSqBjcz9j9IOE/jBnR6d/oPjz0Da2+W3CPtZLnmUP2FkW/W3+7Oy/sGFlLwtf6AYN8tIPtKrvdAX3IyR3gR/x57gL+36Acy76+g92ZRw4af5e2yH7GYD+t2di+SP8W6afxvjfc31P8Vdx+56S6iZOj3GJxT/S/D877mK7RmX/E+zUNcj/5XPH55X1vnHfnmvMKTD9zJ3j9APn+O+0j7EM/aMXGZ9gU7/YcY7P1ofz51B26H5+3fGg/VXGumwPqB/2304cV9ZnnnF/nHtTTOdncx2bd+65NvgjY7xwa7mPKjiO08Ou1NbONXOT7XF/k5gfFBrvE2bueezY+I0389ER2zLfg/gFwMpMKA7IeOIe88a9XPrSznrah34INbb10eEHgoPrW5/eOKN/dO4/8dfl++j7ZuI+Iu/MwmP/mSb4k8P2N1tA2r8e21ah0/6eRvejwKdezXinjmmG7FMf00Ep7/xmYpL7+bwfDF8gk+G1qS+ugydf8Nm3A3keTtDi/8mT+UB0S9aV+8uAkBN54rBNfldFL0NykEgLkkOXckAT2Tf4k2vbalXUy67zsE0MavCJo5if2ozcmZHAC/+u2rjv6tSky+Bq6LtxbzVzj1UuPR6xNfnKXCCWUSVK3eR5IjAts/KHaxvPCDJWUvORd+W585DloN/gwEmYqxs0obPxFb48OwQXPY8xFkfuMyZszHxinPnw5v0A08g7bUcf8oLLmghP7pEatWd8rtYUXPwJTWDh+W2ZL8Rq0TIvQcn8xp7oCH/ow5d4MPXdGX9feU8Qu8e6oRNdJ1FsTd8u7seOmEOi6Ai88tEwsYyuyLKtwtb0s2byt0UFbsa2aZ5VrY28XVm7L+gVhx1JChl1dgVuyrFTr4lRIH8QIS2hhl96//6DBoPuB0bZpXMdLMQl95jLMutyWeCB4CRFCOd9lMbQXMbHtPgRPWkDB53HXPCvPPsHH65ATI+dtmV/A4m6kIiZ+dW93rtsK/+98jHlygfhPmalVz60RL6Yz7XIxFCyPucPIRMHXmUzklJDC3Fc8OmV2mdKyVv8XeZFx9EH3ZT9gGfY4JOPeVlkox0If+rC9mCJvtZKCzRPfGAdSH6u5Ch2BW6s4dTVNM/Y9VWyxprcWZMZxO7s/YHYlNjN86LkOjFLq/uxXjel7uyC9B4F5CVXiUV03VhjC/xPfKjJR9zIv2LPFTvuYkbekuMFu68jhldd6GevDPQRIOmKrCt8F+KRWopth4xD9xMfvTIXiK87H8Yynzy98K3AcobCWM6DJxiTJzu9YzoxzYexyInM/O3n2BH8sBEbYsdMfeaD49PlSQGEyv4mRzr6nWu47bf6WJaZWnyVbeVvUT8hJ/683F71hY+/+nDRP/6//0OzqOkr+fmfN97dvOrGe5QXau7GOwIWA7PFPtyOfQOZifMFWf1bYKDROIKzjYnZyQ7IxMc//hjvyGLDZXkixugizi9fr7IrJEocIveJHKZvGTz+jDy+4tcLfFfaG7QLs8innkL16eMnfH0ZEN7EsKhRE/ME9cjxAAAQAElEQVQ/xt+o3pWaQODIC7cB2vmg2r9u2r9s2j6vvNtd8fGi1hrfiTb0vALXwZIf28Txd2U9LNRGbL3iwxkGO5ZI+UMOF9Zccpj6uFAv6a+8r8w4sgIXZIT/FRkX6BO74D/ysT5xz17+22+/sy+UpmkeH4ZTTYcfhy6hM3We9+839smsk+CUI8QYF90B6/gvtr9S/1fqK3ov2JF8L0+zXtmzDC9ijzgxiPzwREbsz9p8oUZekfFKnUD+dsaHG3tN6AcSftvKPx+d2oudkfGKnsidF9Z88ovt4Y3S6Im/K/V3A/8C7SvrKn8g47hGiFzueh02vFITqYeLni6pqyNfkRX3cVkUI6ZYVUVYu/IvGBAW5bAxMB1g8KMvtZMaiPzYsrOusqcs5Ci4rMX5Mqk2DDxe7FDwp0QERalt5YYpENQJtkmox0eDnuLFymzYOx8SOzdtO5tQ3Wn2B5nBiWODRsw3bkTiEKghb0dWCix0wdvoAKI/wQguBWsfQYjsONpxbuKmIXJaHQtxBGwHAzQ3ibf3t+vKheK42DJDAro6tsbmgPAjm1d86dhdQj+4UgliNfSOl2fwhJ/pkQwbujLrEWIzE0CYbeVGzfDphyPyByBrYmHEj5DE18RhwyfjSyEjdK2aSh4Q+xoymVKOHVqhb+QCRM+4rJVNPf/8KUaqp8i/fFG9rCpkmYebfLRa31/k+SL1SW2D+eE02vKnU3CMXkGDj8PehQvhrk7tNGKbmCkH7qcRsY7fhFAqK2hX6QCr7BHL5tKEHVXWNM+KnGG7xOZ15KkjxNB19Ka/c1NsG5e6Gjm3DbVkaBxbdmnGnydumAxuZYMQNMNnxohT4ps2nKNP3aXdEy+gcTOe+YZtCWXq1eK/uxy0jVMcRmZkS1ZV4cM61kz6HZtv6L+y+Pd9VasmGzqXJmzHCYEgHuBl4tu15QEeCH+rClbi1/Q78jprLHEK3R5bqR0R7z1/agbfqzVp7Zq4uIUvc+35nRQZ6N2RkZyu6AhuQ55IUGuTJvxuNXERuRL/VWVkIVvGLwJhe1xYr9RSdMf+ibyJYyeG69cXdeQzlG2ZzvzuneLLyB0yQMnkO+Pw2pZt5eNfZz607R4bLo3Ec9eyzNhivX75qtgqeeA7L9BHH1/ywTRzE/YkNolcIXenRju2tQKDnzsP+Bube9ZQ6AcQt33UVSG3y8TCxLW1STZ8Ks1szIEbuZzAiyOh2Vkc4V3ZdMdHCfxf3r+XbdXgtcSZfMeuiYtFQNgzXS66fMifykQn9LGL4tR0uSg02ROWedG8zIiwOrWUD2TR72C6FOsswoKPmZuxO77FpvwrBIZuxIE9NzgSJJVVl2W4zjSmlGqelVoIb/7Z5OA3Llg7L44TW5dQgsIsDBEnYqYQJQjYHrvn1nQeOy+8O/VpW8UNdv4WcIc35GM9IXAlN2I+sRNzDV9DU6yTqgJFdLlAykIjcob8rolcTNgLq2yLBTdsS77E0UcdWW3CHqavXJxfPn1SLvodPZLZI4gpvJ16cGJGH7QqPNB0ZAREm4fmjRsFV6MGX3Slzl2lUafIF/EctDqOxFCpA2IshFYjeOQnAS/GiUHnhulGHc7cWH35/FlGRrMRVToP2yr8FK04bMutRYxS17ZR0w8g1jN1Y1s99qMvdT9sIW2CayG+iNF0uSASOtbNBnzlutCp//gT3j28yJCliu3UjloLq9bEq77ZKPSNCX6iD+Wo6qCRj4zIyw1H/saxbbWCNyAOxp04YZpurB+DmggO6IOfm9tjXCroduKVa53p59oW3wYonJKr8ZD1olf2JyWe7CNdxzF48XWMsCttx6+NOpU9YrKRk41ayXh+90xZrTFNRb/IU/AT67ewf4Uva7pSL6njCAR2ZAcSh42b5RWbw9ewrbVJEWhZQmdoOvUljp4JbH7OfsA4cxUafM0wjD17DXQ7ue7oGfKqdKW2XYfMnTyGd/DA29Db8fOGb/aRkzwcbdjcmQ9tfLnd7Ux+E7uNPKeNnQeuFL+Fv5fEghqh8JT5co3rVrWGuC4sUWQX+gTEzsQtthT2GNs3/CgZFazzyOqSbQWXnDKNjF3xkx9UdRqIlCNtl1tlMGDQ0bOtRpynC/sbcm2rWhuydT8Si9R4IKjwBs5+2gZPAKVKa3vIsK3gQrMTP6wSE8O+tB2dOyCO9GkghwraxvqDOyhV1SG3yAmYwcNk/inozjj2DKB/nsEL+tRX+plPnCyrmVigA2WjH1xnHJjajM0mRxtzTTt4Q5977ZV62bB3B5Qj/gGdse1gJGyNvQGYVa0d+PyGZo58fCSvK/t15Am8M38C4+ACtmms2PoGobvjbebu+kctYG+/Q8aPcOKzfwUSj0DJCiQuO+twZw3Exxv7DFXFSupKHIUe3degOArdAbqS6xuIo7ArtI8AepzQjnyMgVTVdI7LZlyyrXGEPx18UiD9gEsKSN/TnvTieKR/xDP1nayMkTV0G730xwNbgpcAfQcQj4KizZl+2kD6gfQB24dttAyPszxao6Nj0wF9+N+pib+CMNpWUWMnnX5y2IeOc+qk/bct8UqNvLkbAfjTqtSqRo1k7qQpeYRJ1IVtahQG6O2j39xU6Q86cJugZw1zP4TripxHiGxxTRMyvgMdxyMtoRrIQY7o0YKMj5noUUCng6Ph+rQrNZwH+xOXNpD5v4bDoI7MAx7yFV+Yjpo/wze6U/4Rj2OUfsC27AMyEzvTnpBxoKPgEc75H1vbA2XXaH/8edT545xtpb5a/YSX+iCI+hVkuTzCSfejzdEfEEfoT7q0Gduxv8uYEBDDyCCDooAAToNUjrQHFISBIaNLox+SxO3NdhDM8atci2PH+EOG1qjHxDlzJ3RyvnMPIWSENvAmHxvOceq1QxMIb1pjfFqqYOyhwQdOHdGPWlB3g+idZ+SOPlPRN+SzztIOPD9vNAgx+TrHp/zoD0A6zvQDY8BP8ox4XKOIGZ9nx+d/B7YV/oBt1hd3KXc+cYSfBtl4f49L1p5t2ZWpAWvunUZPMnizZ0ilnXwV14U892xcdz3mrMej3+X2u96zFdGeGvtVyIlZ8La5HWsA95V3IYl/YuWyxKmHo6M/cKJGn2AVhLZle0yt3Ceb2Df02QfOPtoQrNw7pg107E37K3ict9GEHPubrOgIpB6CtU2cyB12iQ2w817DtOnjtjbGG9dy2yMPO8j4e+q3LdtjmLnon/kwVOBaldJ2eA6zo0RDThjGHBO2x8v5C/eQTGolHpGV+dDlo1vaE+xDXyE/9EJstaaVHEdX+DrrzcHLY7kXrchHcBN8OzalJgKH3C7CBUBvoKw8z9pWVRsg4hL/xNHQl7/lc+M+/hZ78YMoysg2vFEHmeZl1ic+sl15HshzWWgvl4vynLJwH4emkA1yp9f5AcrW87snBsLFSJZih23t8RN9dh3z+BL5uQ/MfVeQ8e+01WXZpdhGmcv0YdeV9xuEZMjLR6UJn648d7eCVlZqe/SsGAFIZJTWajWpUxt7BBAXA7m/Zdkwf9CtvP9dpkVPy5PybmQ8J0Yx7rx//055d9Jc6siIb9GX6TF2UwGJs1VjzYVGHIV9wQcuC8/W6BYxU1rsxlHlX0+78N6iysjf+Hg9aSEX7+/vx77wDB45Z4xW1thOHHfqJm0+IDBU/qZc5F7Jc6tSnkGv+BU7p2khdn2A0Gt8yceGxFgcLzwX3/K+T9aOj+/evVfjWemZ94MzzyaQKPp3FM3UwjTNulwW7DzgxIfGdsjVkZNYX/JcjNwJebgIfmetrmC68odpEo5X3ie1Khm78iEl/g4h/Fj8hxPPfDi7UpugFD3/+O03feL5NvVpW62VVuobETKKduKTGq5q+B2dm+Y5sV3UwNnm4+1nFW2jnuJD5MbOhq2hSY1u7NlVpQm/3xEP22qt8GEb7zzfYVfwO7WeurylLl08T1nveL8ljvi5MR863MEO8kEsoy9rIe2FtZZn7zxzv/Ks9IkPZRW9vKuIbRNt1nBoOrG9UDOIxo59QPovvIOMntBVWRmHNxBZiWHa42+UtpHrhTxG/xPP7pmLrSs+v1ATC7nLHmpb4VnmRT3/kY/IPOxYFJroDxi9yVNkTtRJYp68ZN3GtqGD566qJtvEog37h7/N42+/VtXI5TPxm2oijs+sVavBs1GnWa+p3fSzZlc+opt4Zu3OraRZevePZ7kkXbuu//9PrKsnZJSeL79pu5b6bialnb3hK++P8/9B/kLM8w7ATG3UUiB+fvjwjg+8N9Z2E1O6PF00X2ZtvAMt9L17znvdYp9aqakvmmpGfqe2mqp1/MMGavfjx4/Dr6pS4HPe7yHQ7rJ9/7g6jz23912BhRwsMzjseX5+VnKTPSH7n9hHbA/eTk4is03oRP5Uk9q8qJOPzri1ptT2zv6hLlnYANxeb/Q9IPgDW2Ns6N7xjmuelsE7TzN1PenLp6+0pXcXYowNt9dVC3OmHx1fmX/58sJeOuuC/X/88w9isJI/s8cuenpatGZPZ02Ui9he9YlY7Nr4RLHyzm9VbLlgf/alrOOZGMys3xvP6eeax2XkbtpZDzfkVTXsash/Jhc3ffr0RUZ+6p5UiZAOMLlfkL1Mi8qTPn/8opW6ii25LlzmiyZkbbxn3IhXox/8K+ur1MZc/Gxuyj768vUVH25DdvArPEZv5OUP6Hzgm1PWdWNfOddXFZIYkz5J1hO1Hoi+eZo0ck3ObQ9fkvN5mpUjMXCnt0sN2z59/KSP//qoxCB5jw2JX75rvn555d30q75+/qrO958z3zv7YyD6OvHbuXd6P75PlLKeysiPEDGR4tpZYGmzya0kLv2QBJ/WNonYBxjuGNgougJ/ygpPeLPphSfjAP5nqPRXnI4jG5tQ+EM/EZBA+sFPFLk9pA6+/CSw83wEKFMBITjBCn2KKDKSlDhs5jLfTCKA9MWx4Vt8qgYePQ3IxtIQaOZFsNJWeEiCkRO7b2xqrYqCAgPtaXtYTrA9uoY3IGV8xC32xb/IOrDnrI4j1U4v8Q/t2HSDA0I/LkDEKf1OzjbiGFpYWExgocNcNpBNjcIrbI2uLMSVi9Z2/az160e1kuLzBVktC7VZL5PFPqnkLTyF3R3Ehs9m0ZebFhbNKxeuxDZ6qgyVZPuICXSSJQBTJFpxRB7NGGU24xTjjv037DpwVPogsiY2lECnHo2OoMNTrY2Fks0hvkeHsUtCAjZcuFDnT3VsyNxY7K2xqd5vkNh3tLNouaORLwsXiJsWFtuKfxMbxbwsxGRRanNi0wgMuZENRL84bHTR5uzsNqmjjTq+svlf2aBSf7GtTZMu6FmWbKht1P110Fzx4YBT0sqGN2HL5XLRhZvIQ7bUsGmCX+hMaPtlUl3m8UFkZoPbuRGcoJ+BrCepWM5mk1i14v+N+U4syg2RVuTwo4k8TtxcROdKTMw4tqU/EbOqg37IhX+nDmxrXhYt3EQs2HmlDnBKqlKb55Ez33OVB2Nxc+LHRQAAEABJREFU5J8hto1NqRZInaqyZuhvxAISGZ74mQvZhr039NlW/st8oCU2fBxp0EbnxHpt85QpjbUa8RTDTvxDO2Hn1CZV6FnLGz5u5Fn4EfpCfpgNX7mQYYbW1GZid5OCAzwA+5HbsRdK5kxsb6N+dtZg7MFBbdRy6uGWm3n4dmrD9njgW5lr1IMYv3ARTDtAxzETz0ZMImMlrolBIDQlZIQM/3JDcB3zr9TyqqyPzKc1NHv0IGcmXtG5YnNyHN3V2rBxih3IglydtqrS1eX9s3a6RUw24lXUXeQEQtDxR9gS2ImpKMihF/5jThqykCmOnbW7Yc9GbZvxOJHd7/OjpW8TT+yMrYOGsYCGD/bBaZu0dWWddT6+hc4+5tJ/hMiNHZYl9PGrhfhmbSXOqQ0Pm/vI9ZCHLNxRPoz7adaVwrjCHFmRjZk0pQsXeUXufb8QfHo4TD9AYIfu/ERX9sz8AQmXVbKiK3Q79b7gp7AzYHI0eCXZUAQkTZdFjXzc2Ge8TMo/Jd3bISeyhn3QFjBEDYTkkSes+HrVxrrKR86d+BVrx8TANg/27w5d0ljHjbWzcX0cewf8Bg8BQpA8zq7kPaC7npDkuhGesY/gV5smFbIWwEZKAMJX1kdyPeG3DR5cfE+zUXycCmRsWSqrDSf1duSat6KjXCpoNuqVTUWXDx+gwcisS3rzsnDT9krvOJPP/bSZ1vAOH+gfFJJtUWzKMfYx1r6ArP+sr8LuqU3jOnHShfaUu+em6y4vPq7Uf+ZPCN0N3EouW2tKm7VSRZ91MBE3jMAs/MCUjj0jlsy/yUCHzT7PXjDzoDJdLuxHVOxdr4lLZ/3Zlm1N2LyxFmN31nOjluZlOcUp+Ng0gVvj611OcKHvxHdl/0z9bMyvxH7FB4xUcjcvy/iDQz4lojt+rtRaZKz4lVgGF/rkIbSxccJfk+OwBvcGuJ/4Um2Kvd9gGWrzEzmJ3eDFT9vD3x1bzzqMnfG9qPfQLdwAp7VZP3c/Mz7BPvCRu5GjjbWQfnTZ1tnPeGN94OqIQezJHj6x/0rWeYyHM+jUgwswg5wMh4vFeG7Dx69fPmuwEo9jHop7f+AlLmE7qvoYRppt2WaGs2v0bcviYCx688z+UZNMDEr8R/3mGjy1Ru6bEpvhDzWSWKV/Qmr+rU8sVmgwQDmCv33loYM42lZymRoiSLI9IDSDHpod/sTv5E07gLlBMwb3H3Cme0JqZdA84M9x2tBB/v2Jv5lblpl71/+buD/tkuNG9jdB+wG+JCmp6t/db+b7f7s5Z6ZvaaGYGYtjngcekUyxpKq6t7vPeIYFAIPtZoBvmeRW60YcrDdtg1Iege6//6D3L4m+E2Ldd2L8pG/oe8ITN9t5Tp29b19pJe03xKMnrcBwriPaf/o4L/zTxL9HTBeoU9tgwwTYHNOcH+ZLIBYzr2Lx7WxOyskHLjnHzv17SCUnjD+x/2C/a8Qzyb8X9aCQUjD/toJTac9e1ezhi+33UBxPHN2Sb0IC3wlFr6XzfY7Pb7FPODHn9xP3z+0fMfV+mOeBfe8IOuK8D54xwRb37iTM/Pc/SUjneIfCk38P9X/p0J+G3qcQ/Xn2nfsI4p13z0jyp+vio6x6HPLYfcryHCs88XOOjduo/U9BGd/Dn8l61l9h/zd6N+Yx/Rnv9f5H7tTzp+hxiqEO7pyPButvPG3nJBEBCuPQeiuPO+frO9dAH/0VLySNPf+8fhnQpKr+CrTtBO2teQzsmJ3H13i3v+pgnVqPHR2P6ffmjs0F7V/pehI24pQP/H/mgzTqMh6CfXmEpxxxz7nxwWZr6Ulj65xgP0kF3UlK3JN2YLfzAzlJqrMX6ae0xaGeO+c25xlOXm2sOuWYj97XKsfFQc7K/iOsT776k0Mb5rUX8uM8NqCgBOXeuBZTV5JKTn3Bh+9lOn6C962de2j5BnlRjs+2vok/KjnliRMa59IFnt7PGhP3r0BdztuecDh8h+kXdXrFfpHhSxhFUPjMBpaDe/bDmgeXpNTf2umntXFoP6AOn5ndiFNxJCnP+14Hev8luG9uXCtLeyAzyIGUUCKcjjXqnPG4eJ3Lelu4nlu5ZrjRh2TSblxHrOvisFprpR0OfDHnnP0nNOwI4m3N1V055FBfT8jcB4ojCfL6hPpwJJn5WLiOn3YRt06/6sQr1+sydW/YWxwBjO3K2FYo6H/wZSf2W7/aXhz6LP141HmgM/6NNtjqM7W310slgfrbR5/0fVu5/scv+ZNWC/Ha0DFzWUUetlqXdb4MvHAvYJwuxLcq8+ds0Yb8gb5p8+M609gR4Gr8+PzjJh/xPDnBps9nZvv2UmFd/fbLr4y32hau9dpSTXtYez4oP4HnO/Dr377tPMvhWRwP/X2ukmpVPFe7c/9gDWzLXr580nd1X3mRcuU+OshMUs9Dm4uhNTbtUA4IXCnrzNw4R/GUepV1QedvvNxUzLpudeV+KkHIU+hsHac27Fy3YOutjFuUz1RnHyr0mJ8NGkq67nxdiZE4r5l0dedZ37buZSyEIk7arE5B+9Z1Qc82Qbs1RRnT7vp2JCh+DJNM/67E5Y2XidZDb722dZ1y6nHs1MK2bqUtopS7bSv2nLLmN5PuRc6/8rL4lXvba099/umHeW/pf+UVaJy/smcIyeQUNWFnbb9RXyE/IoyDOP1xLBzsFfp0ge53nkU4du/zmn3HTvHuE+u6VqvMnwu2mK/nfBSE0IPz583ny8hMwsvY11L2QQ4Ykqs34rBKPUHc7PBlrDb0bftaSSqtgT0/5kbQR+2RRrnikkA0Js9Gznd83vetBCbIx0EtXeuVGL5Rq6/kRbz6nuMpE91vk+atBvYq29i94eszUTuyN+x7BWfNpp4/SvwGhOJ9kKQchxwk0AO//PIb88HGnecxrD9GFb7Y33/9x2/gLnV5BT+qGj/qDwShTm2N+xu+KLeQ578ct37aqqiP++Wo33j5eHsbhcrK/FmrRmc/6Chp5ORKHvbyBfjO8xJjkVFlXvd1g654ufbbfNm/kfcLa9EYPVtfbAs7a8iaKuzWyalrNHRVBeUvvH944fm4MXwjtsrYiLP+oA7/t3q7vKHrV3SKqXIPfmMvmPE9UZNuI6dJqirTdv0vjiTU1YUcX+ofv/xcSSb9Tq5+Ze8r9nBz2Sr4o98bEWVELHfq5cpanfbjQ8AV8NvPX+oXYnjnncENWImBtG/s+QLcaDZe1xIvX5D/hAt06vevo6/k6ZWau6LnBZuc07cZB6QkcOFnatS+btTpW8lrrHxp/OnTXm/wvxC3nRhstG/I35ZN7rIGLuzPyvQvXnd8sq+eqy+pH+Nt3UucoB0v+16+OF05FzQjEr7T51/2aqt0WEZeUo253375MvuM6oWX4OcLZgwnbjvnGvVq34V8Fof/NLnnQrrQv8zznf0TMps31pFgwSCpWkv97e9/q4R5PtaOMqXZiJ2+EqYpTxte2MeNheekfV+nfUX+xH8PytmQYVwP9ifhlbgKzr1Sn02rLJY7BJ60n+Pb4yJqYZPu6yK6ejNgmRuMwsxEEppjOpDYH+/9xri1b7iDTSYJTrdakbluWy3LykP9+5TpZvemUdCsK85VKjmhHkfj5HJgq5Bofqq1hg1lTGnHXBwBV/AO0CDrvV9VPvRauUARfyEhbn6FbcbBBCrP1nESppBC23sv+e7ExjlE/eHToBHhnGD/e+jtjKH4JBU6rzxAK/rrtpU6zAVo/EEvHW1RJ11MHiz8K3CbsfM3GAoyCwUX6Ab/NmKySF7KPbxYrMZDdHwfN4qpV71+rfr6Owvk9zpyVH7aa/ztUy3kG8VlTNJSrUFbYNhUEq2tuVj9zYXDCzTm7lz4dRZdp9gCz7TXHD14nJ8Pf7k5PIid8JTfyfO6bfXMp+MDew9kC8YxSQ1kSYOr1XrDzq2qTnuSVMNO/w+VJPXy+VO1vtQdGeqWfhAgIUEWtiW04IrDeTec16+vhOTLjG2RJ/W13ssNSN56Pwb2CAe1dq1OLSeBJdVbo23Vqa8kFcZpvUDOfucGaoFemS7OSqadJI7kLHXlouTKyedhWr3+9gUdbPY8SO8keH27V7HJUYh129cq/DyIq3V8ECMMK1/6aLu1um4bKKNW5aZWHCFHdy6gbtT+lVZaX1qubC5MQ9jeaZWtzUnmlPZe4XvGw83lwqYizrmBjY1a8IYkSe2fPoEm1uCdY1DqFPzrR+XMiyhk3vHdODT4Upn62iN++jeYd1z4q0fiivlG3bXOHgC+EfeDWA36pRyhZealOBr0mMJUK3V19p/WOzNIZGJe+HGDdMeeCyflwQWeMi/ECaLq1CsBnRe43hgJg3qaOE78B339MRfG2/o7qPllZ30xp4+rMsAV9XmgR55n/JLgUquVGlk38luFu+ScgkhSvbfaPn+ulbgWx9wrpk/Yb4sO0IWDtZD7Az7ls8DKoxMfc3MhZ+7xgUfaGzXnvHJTbb6AuzxjWFWeNKYc5OnrToxunITHjb0DGdEn4peknE9SDWCE+FRf2ZOwJ8Ra33CEDzmomv4u+zbHy76DKdYEF4P0rK9uHJCt7YOHAWmdmNyqLWuls88lhZIy1vrZmC+OBDz2DnjvXJTcqB/h6xcuRlmHg/XSWoO1zRurtS01vr7V8eW19isXJ9Ur/GzY7c3yQNaBjBVfb77ER8cg3rMO6fu5k9f0XtbJuZavVdixrVvphz7UjVzta5mbVqkF+YNa8CasoD2QMYDyQKc6qrCEuYX8WbcHX0kjZr2SlIc126lBdqYaDRw+ts/Unb/Ys/c6VgC0NXNQ1/rTlAdziEPvvdRlbYAqf9HjoAZSqeGawpaDmA181k8BAyQt8++c9rnvJCFH97MWkLuu5Ao/fUCzk2PjfnDeKGQV+WktVfB0ctoOuuZ5aVUPfPC1IcM8pJMnbNHewseBTb1DS254wsB+vdeB3ce414BuYS2ltToh5JqcgE9S8zAWxNu4NOgmDrvs99YKIVWdlgllOOaaq3rv5xyyCll3/Gm0rpO2b1PPlXWlDc/zHyIkZX17/jrZO/64V/jXzv4rHPOvnVW3UdvmDF/e2IuSwFDV+BnYpywqqa7MHZwz0zqyg3lHNey+YY+6pUtSrbc5Xx7Q3x45XYl5oLeFGZoCUh4Lc8MOPnZqRVut44VcLvted/cAalESwXn9l0fd0iWphbpMUsZHX1fWA0rmuMi/56PiONBjHpRhXxtv7L0HepguaW/smQ17B3xJ2EZvJb36nqCv+6eXUn/HB3XdyfFBLGGY9ElAAxgb4OnGU0aS6tpZ5yHenjIGNafOk2fUQh06HuYFH6TryzLlb9taKKyCR3xVatY4e2ejzjv7QbtS9Iw/7S/MYhO69VEZxRH8FQrZScCcn8FY3BP+MM4j39h04PvdPYYHQ5MW9rl/y09fPsGYq1PdrfdS53OPgKySzJjSKeVpiXzuee/+o2sA0gviBXla76W8JAzj9ARlfAQmMf6rzD0AABAASURBVNOkzOlyrG2h7opDWmXaCqD+/IPvrXfmUnfXAzFAMGM+H8Qz+ufPM1+0CbYiaxIR13rCRPCFrN7QA82MXWtV8GmzAMX5efC5L1jbcw46a74aOk6qmvLBF8eThi4P946aYwazlUZgLfxBnzgBuv/WRx7hz5geOtSDEfh3Eg32ksN1hf3RvxM9v5MPPk3MH7/MnSA2OWm/l3HOEc9z2uE7JKnkz0EiZQ/8GdT5AKbd+DHmns+aw2Ztd156IVEe+qSDZ87Rf/LaDvIsbTFvm8Tmvw/yAUmmH6cuxGDagY305hYjvltfIBq09gWGmEDx2fkfwpjxQSH8s6Zon5/ktCv577VP/vGIjzaLS1KuW/tCEuz/Y01rw0cY2Dd5oJVnINN5+0+59sU/wfFHCHUpvOOQpQzhHfcnnae8Z5v8MQ5/wvKOUvYT5MdRPlydYf8cpyrhq1hK1FNv1Bz9Jw/dP3z0Nfgh8tna/x7STpniG/L/DD7SSPc9aIPXLE/8IAfPfpJKUnOfoy2OgU/qSb75ABp/jwn2D/YI6QaylC2tIJ/6PoI4IS3Ui9dxZ30qRxA/W/RrRxKH7zCwx0Fy4pNU0irAYC0vnJsFx9ZWEsknDOybeNbfQI59WyeTk85zifeKA1rxXvd4/bRxfvIa1bWLGqcmJPKdud9W7gU4J0kzJ/m6s4fSlLbZfg+yK198khrYdaDAtvcmugoVjpmkoPhwbfGUN/F1Hs06e9CKT1LK8BomSSXhEuleVanvD+mfuGffNkklp13Psa2QnHNJnqyTNjnH3hsc1EbieNS2cr3EltZbm3TKcP5gjTwF4H4VF+FeSzovtN5P3ipOpSnr6UZcQ859XvWZe9aN/HhP+cb9bxKuCc66unNdIF49VWeekiCJEcqURUNoj1qpnYPrmzeuu30uYDzVL8jhGMuro9drP18uLcsK76gkFaTqi/R0scFYq+e0RZxzgnq8/hWnfYMYfOK61vGV62LBeiukOuc1nTYdxLO1XsKdOtZvIQnPk6514X44LTNOyk/AgxvUVIdPvdoojdcmO3HT7uIwFuIOdBR82llMmkem8fP0443rdOcGMu1L84nnFgvx6+RKvDq0UbremySVkDts9v5Z/KlrKHrO2UlCH3pax6/k4o1nx/bV8YYvxubAxgvXvEm4Rl/qE7HbucauCveJrkPlhPpfJhRHa62Ejo1v+HDhvtIH8y+83BH3ww8/4uMoZZ9wzPXyhWd1gffCPZ9/NXjjelPb9SFRnzVQ2NFrXZcHrKWt0lhfF3J6w+YkWlJ37gnuxEIbfv/tDZ0D/lPOBb8gwqdP9cL9lX25lGWO5hg5wdc79XqwVxnFbd+cOusA39S7cY9yY61QheVLae/RN57jtdaJS5/+SvfKunnlefUd2rUvxIl58rmwZpdtrbQq/wJyKkDZhVi0YEF7ABM+LwntFfuTVG8NP++lferfeUH3Cd0/rHuNX3hOzfPO5fNLjR/24k6vWPZV8O34sW4b99lgWRfG1L+2dA2cdYUxNcrYWHM31ngnpwOcdZBk/kW18dqQg9DyJZ/jF+5tG3ZJXxz2BWW753Tu9xK9YJKPPI5++PEHTEtJu+HDum7EDq9YA9vso91AltQp8/K7f5FPnJy3ZtU5bUVHI26Or7xk1g/pE9YH8pbVOhjV10bMf5t1pN6Oj/Lv+EAK0D+Kiq7EeFR94vn4yn5EGOqHH3+shVpc0GXMPCf5T93OPjHVr1eeiW3Ybn6MT80js+4O7FCWNXrG+F4dWQs2TLLHV2/LjLU01s7ffvqp6qjSRv2aeOpeciJU67oyt834dGS9USsH9txT9dv1tWpr9fLjZ2r4Vr/wEnTcO/QvZW78K+aLdY1t9TiMm2FvrdedNbVRW667dfo1qrU2/fmBeLyylyT697n0baM2hCQ1kKmtC/ET/s7LO3V2/FNnKmhMKXdFh/41+D6xPq/Y5PSdfaH1Vsu6lDmQ11h04uY5Sj+tCXV11tgFe7Z15XnaUQ07led4Afe3v/2tzJF5c88O81dilWSup0/st8oynknmX7IurFevvwT/r9/eOzXxeeZH/kGc/f+1DwLmX6u+IOM39jZr/4X90/OZz/Hs76zVtNSd/QVD6sL+Jf4zPMVxc83hl3Z7nmILqmVZq+C5UNPqGMR0wxfn/8FL6Fde9i7YOOA3PsK+bo5mjpSlzXfstK9dOEvM17oRW+0xjwNl+r1u24ydfwHesUVbrTnlHtCYb+UM/DWHxkz5xreI2YUXvHf8UI+y53UfugsBF2K9LGtdyK0ylfGV92pX1rP9G3G5sVc6J8BCne7lMxZz5tyd+Rt2v68ZNjhjsbRl7m3Wl+eWKzoMwt//ztqh88s/fquGP5383dBj3/Z39mem69dffsP80A1xe5l9/ey91ZU89dbq3BEgmR9oVwIvLBSnBvmATzCQCjcpOiYgUX/qIIFc5s++88pKwnTsvsNB0K4ERrgQuHnh8ZhNMukNpsXlvK3JEuRNMqmnbnoNB24kZsHmQru6PZFtFFO5oiBPZyEc9xqtqjIq0IEug74ua22AMp4ylXUjGY4HOmZLYWirdoCqJBO0SV55nnjp7Qv2pbH/hCSzm5ythWBsryREWXPyw5dUwjsKvuc4efSw7wAszgopfaDl0e6FBSCqEZPr5WsdX7/U7e33st+PGxG515cbJ9ptrbz8UMu+V7FA9b+1Xo1CTHolTZGVhJZtGp1P+XeK885F10EtMMnHeRo+ytmQqR3GRCi0Durhjt93cmhf3EG/UXuwsZ/ISQ998iBx4sSmyCT4Apy7oH/Dzxv15UuewOZclT1oWej+deOy7zVf9LD5tG2pg+ngl7wn7PPCULuUWcg/ZRSHmgWYGPlZsVXaZd1qRbY+6o9z1ssN/27Y5FjoxPPAb/PthdCN+YV6XYFiTawb9gGFCjWxF5R95xvyx77W9X4ld9fK5V6NyQDrtk27fbjaoUnwmRg3fDOHbvb13dF6q84GssHrVPhK/J6dSh59hsaY5v3jZrRurB9ObL4oWrHtysXhxc2SC/GgdxJTI/phP9SU7Tswl3zTUXQTvt4J6DiEznXtPmSdKy/YbE0VG19RMwn+Eteixe2qRrXzAggJoFL6mqToUENV6UvVe62CXrdq5GCjHeSkOFpSHR/v5CVBfhWqrmV+pfUXHpZtJ+9srpVS77quM6bG66DmklSSUmaWZfaTTBnWASLnZyV+N2425oAv5zyhw8Do/ChTnXfiPPHISWuonSujdCzJbK2r++1ajfze5hpHBnGUz/it2LJhqzxCKvWVk/yddVT4P97gpbYPeFwjG/HuyzrtVrb+rMyvyLjKg3i217LeDvbbCzHzQmE8YnyfdfFWvkBtymHctx0uzR11cBLMupX6XU84Nef8i1ttm+sAzEI+1D/n8fVCLFxH8mlfgRPSOm7paTFM+csGCzd+voja0Tt/mYCYLxs68TchR1UV/GnqWFLcwaPmlPHUj7UlDGbo1AXf122rtFYoKuUZjyu5XLet1m2rGzRPvPSDC7qjqpY0vvkQ45APY8lofsx1ElShifk7e4hyBOU3DGotFag7vkJIOZ+2Nvhm3FkPB3kcr9eaLxeZXonxum2QY8GUeyX2t5q1xth9ydpQBqL5qKHI+73SeznXl630Z0HWhYsNbT04Z3Z8QMWk68YR+sHaFOIccfgmF9ESN2LQUlMW80U/eNUTCGr+n1U36hhUDerKvrHA2Uoy15V1JvHB/OGaQ+Zcn9hQ+OTcsA7VB4/jA7wQcnDAd+HcZWwcC9LYCvYF/Qy1cyUXp/5Gc+ZH3Ko+CBPsUh5xVua6bWU8BE1A9dxHvMiDvJLgdpBFTtjPzC3I8prFc4jXQdu+VajXBi3ENaND3xuMzYvwKi5vlE5qUXDas5UXqxfsvT/zw1x9d+iXKNs767AvawnW2hOv5ASt8vNAgjdRdfBSFu8rxFs6bYPC7oS0UPvUHnUy1z1tAgV1qT2COZA4oQ7IUXMekppt5vpZ9Zu9Rn36ZRybsoira3WjTQJLFDVBPzxf6MOdGuzU30J+9FGC5KRNUuE8mIRSIf5OAonjUa+/+88LBcz5kV/oxGjd1rkelnVj8qR3buDfwTlaGNQjk3yM4KhnrEaD3vWB7gK8NhlSGV9bYwxi+sD+dGc/dd+7kx+vy5PUgR5I52fAJxAE/ICxtBkwrpPi/Ipjpu/EZCEmYiefnScg60YdXtUL3QE0aF3D0370yt/ByZKQZ2gbdZCgE2SSSkKvZptgLzIPYAjoqD85kpMHpocfD6IH/YV8PDClvgnYkTz4sOE5/4cW/lbQ4Lt4eo7sljUozMFffCVy/PmkvHfW10GuD/VA24A/o5bOPWylflz/rfVJliAf3jn47utdVlr1vpQ8UNc7/jv6/+nQ0HyEf5LTcuYk7X0q0ZKqhPZhf0IfWgwsj0FcPoK4P4MgV/izuYM92jq0/bP5/y4uSSUpkv+nrAlz38243sbDx5rn/zNaJ+nZP/HfMX43HI94SDvwqx5j8WoVGkI78Vio5841XJJpb3K2Dbzwnej//jAni3XVWyNlD8SJ/vD9n/v3genPu6hI+HrMjveY1tTfmHvCg6QqRbi0gZaP8zSVZIL9v4IkU648Qnk8dL6Pxf0/BP9SB7aFPKs6xL9zThDkSSK6/qP4TMpvX/IL3zD/3EtSSf4wMTgHC/L21qs/95uHjRJrj3vYvK6gfrs2t/NayP3N88agpqXNg0+8ssR9D+6Z3+Mcj0eOnq24j5CkWjuv8596imOgO0klYVSTZnYeX2mZ1+3a+UBN2iTP4Wxbb9XxX9tFHJz3BjYljfO+5/61Ql+cNMbDZzhe41cpy/2y5hF0SqdOr8nunANd1w37k1YL1zd3zu31J0dyyppT9I3XcyUkzs2Z968wObHaCjaZo9Ifz/k3rttA/+GTnDTamKSku3NOc/wk1H/7H3GOvwfnb/jSe59Tju/4K7/9JySpJJPmwvXNhet/bVs4N165Zr2h/6C+JDEPK+f55gCOFLEF1pe1Nq7rnLtyDXIBHENSvbX3tSPeB/5u20lq97kFfMrrrdVKf+M6clu38rx8J9faW49Dm5MwAvho64I9w1oD+/wkTBJ3FM/9Ktg4HD8IktSZc2boJymP5GztP6FhV0fHum0TpZwbcfR+p7de2u5EWioRmsOp9+zwHYdcpWOD/AKk81nRSs1VpRJi6bzBqapUzfWxbzu9qiQTiqPRF3auyTfsSgK2eGRwnWBtCsbHeWNkvUs02Fu8hjVP5mjfXT/ad4f3UhdyjiJIM+3zL5qU8co9Pjc3TKlrENoB/bUuPEO4wuNepD3rupYxQ8D8mD/rcMVP6ZSl/7/7r+xAcVBbv/76hV4h6zJlDvIp3hi/cp/+wr2VfBINYlSlDfWHQ52uX2uK2/Ly2t47idYb62it5Tu7isNavFDzxmdlfsXGhfO8Lwm81r5Sxyv4ahDPvLAvUSO1AAAQAElEQVSoac9wa4NQlaT002cg8mz7Vtpcj6O3VhARsyLQVXJNgM88fv78mZi5H17x/8LL3y/FFPTqO+OyzToY4FO+GNXGjdy/8ozjwpp9Awa2FYLf8GlnbQ3iWBzm8JXngXRrkP83cmautn3lheWb6OooNPfWm+tO5FdkL/7LlDnmM9obcotnGbbbstazjvQB9kpSpmenLgX3myGiUkmmLm3W3hX+N2zeidWNe5uVOBu7/ZFrx0k0A5ljts+v/SHfcZIp28Amz35VWuYfTPjLA/XhMEZvPBfQDnN0wku9vHyqwX7T4Eu+MTQG2qvO3nsJU1cjD9hqzl+J7ZUX5NJ84uXcmHEfD7uqjP++fyr/YvIN3cmpIDnbbV/nL4Oo1WfExsG6dyy8kQdhJ1bKeiG327Y6VYP47sRD2XTBkQPrYGjlKOvZXpKyLt9YTyl/Wv36My+nWCwb+pUPs6S1Kw87jZW4A39W8jNoR6vyv6e7taOWTwsQ3mNcCkNqgSbMX1g3r8TEvKq/sQY1CSI+GKZQbCgB/baYN/d/+VKSjdMOalV+467P2sGsWxHcUPL5+edfT/F5yq4594YP+gUJ46rrrLcX2ctD29zb5QqGHxgxKlOWPu/7y6yhBl7/zPVODqwda+KVvCgz8Lj+1SX01iqJKir8bPtCfb1UkvJI0HEma9ryww8/oHM4RTub+aW/6jRnyhX5N148+pxsn3ac6/fCutQm5wXn3vA9+abvFOz4hGCjNMKFl73+NetJM6atytipA+dfyeUr+/8BqzVxYPsvv/yiqgI1Wx2R/mKM2au0+eeff0YkfmkHPDvXCdYuXcI55n5gra/sBdpvjn/86cepX31pp/QBQ9Ak77afda9S97F1W2ZdK8cY7azJHf0LMjvXjU/egv/r17f6+vW1pJlxJX/bdsZQXoyFjH2YeFzZ50JtBvOtg51YyGebZL7YPWTQRsaQTjtekfnG+XCDHtZ6P1LU0lsZH8jf0Xba/CIhPlQiMjzXOyYcPIAy2M4nSOCzYHCjv29brftW+FX+X7XVmASvIeJ0vDjkP9j0k7PoktS27bW7icAvnfwusmVZ4CCVBPxgM+ytcWJo1RCIdCZq9gfyJGxxjlmU3q935sMi4yTGiz0vkjyRDCI4CNTBiyDIOVHea9n3mXxlnJAKk8KVi9bCRkyoddoz4DmqYcsKn0UiTyJP7BKywQb6xoPWW6nXjUe/k5QnISGBFrBQZHq2JsTx4CuBhlbfZy7or9tW6hS0qfDVNmnV21LGYoCYD9VqVLAz5GIQv8GFYirQ9fKhmTT6YewHtEe711F3YvZW/ctrbf/1pV7+8Xvd4L2tP1V++t/q/vnvNW74cau6sAG/svFOfcTJC/VTX6vChsbFixIHUosjaZWEqVErm7M2+bLG2AhJqlMHmXStPJRtvHyp0HoXVdLK65yiU61ePnHCrKqFhdZar4MLuXU96yfBa0D6hRw2YgKpnwnmx9hg2Bz7NfDtzs1GEmQdwH1eYOzk3Jdyc6OGZugnJ+sKLlOHDd10a9Av5qSFuaw9c6uug3XkvL6rq9ChHPsbJ+xCgBewB/Jv2CDd6+tXMoQO5l64QBvP3+QlJgd6+Mx1pJw3NscLC9+TwUFeDi5oPAlS+qqoQl9xaId9bzKn3bNOBkqYRK6y9EFfb5cLbtwr0DA7P9Zlh04aEW4y1sCdE+7XL1/KNkmJ79tefenE4U59XWYs5W/9W46UIY9t661mrtIQP04gprhfPb2mPdSzdEkq5hQ/q1LziK25wx8jBy9LpYz7nOfrAFfSQ7tSj/ZvxGuuRXD+s7TCoP6D7Z3aWtjvimAfyAw22hr/aqk7L6V8qTHwX+it1StxUG6SSlLP44qtoRYdN1rhhj+Ok1SDtzp+Yo95eEKCDHilz7aVh3/lmaQOLk70sSAZ1Ni6bqXt2iZdw4c7tnf0FUShHcYAXaf8qkqr9KWCr70vtVPbsFSxlkZPNfbVwdqynp/1lJbyJar1dBArL8RXLyKo38B3x6+GrCS1Mpa+PEiN+qffKFHfwcnqQL6yrIU7J3vYsLaqI8O8+5fphR36deEEKl3vvYzJIAfWm/603qqQq6onKNu5BTsGa+uNGz/3wtY7JKk3XngP9Ddidco5Zs2S7uqRptUF3ePG7VxrvCS9VaPVRuUOXqyv8A58HsTCNf+VFxTat7J3oGR+Fuot8DU86514Y0/Jw6x82n2QZ+tk9vEjIcfIdF0v5L6TI/lbWu3IXjcuRsjnjQswxCDuQHqVvxwQesobzCcpefzrX2UP9BjHG7VWzAW7XANJaqBv3agzcIUNbAI0o/Jpmxe9c0w8zMmVXFzIl7/8YSzMu3V44NdT9yliVGHzgZ0HdbpsO3G8V0OPUM9DW4EbNwmDBAx4rK3W2d8V1IKP99Oe0GfdGQ9IqbO18pCjLTfyUtAXdDf81f9GH+aSPi24oqxjcjVysn/+hF03SE7cnOBrUNfCgT6GVdRRU5aCQDhn3TdidmC/+4P9FD+4fqdGb1wQ3wFZbuzV4oY+wf9cV3SRzQ4jvmX65F59pGa+jWvx4G7So0ebXQvGyLxBNkX4NX/RgXrBmdrYF6xt6865A38OdAit9Qr1e4ArWuett4OYKVMb0xtijj/ES7oDGQ0eY4ubNcdpVcTGm7RGrltHfgshu9VBbV05r5mXA32BViiOA1k0haLZKFO9B9dtyi5kOtEW1g42H5wPIa47MR3ExLmhDOiSMxIDHR1696oEHPP6lNCfDEjAxqdO7Zrz8AxoJWnk1At/29Z72epHq1YHeq1pefwnkO/WB3wH+Cv7WqG/sc47MbqxJ7RtQaTejDqYmz3oC3Mu0N+Jz6BApm7w6inagtacJ0FrqrfG+fBaIa6TtvADOj4lhPlCqP2JoCNd41pL+xt8qCwP1+zBvH0hySmfNVwcK/tMgaNbhX0TpAc68bhbJ/S9Xk1SylPXpH98OU6CmGCOHtZsH9PFxITkpCmO6ftjLP8T1CMk0LYG5UMW4yfNAzmb9y9stJ/AB9hXb8hNpU175P8Yi0njF/EX/5y3X+DeAZqWb3Ltg3r/OBYKPSJ7a6UPWF4TlEVvfoyx4yeIfPDZfdfJfFqfqCn3SUOrLuEdD272pZ5FZ+dPIOAE7CuBoeTVQAqhBTf9dwwEAPX+mXvUc8QeVcJjbE6N4WNI+DPhOf6rNsmcSp7tma8kk1+ZfwWTka/krBW6Ja2tYP/g/N9Z8+4301cn3kEdrTL5qV/8GcR+UE+JcxIapY8g7t/DwTlKGO5xU+ZRY+b/KavmtciMG/uUOv8MEu1IPeeSP47/2pIwBR+nu4RaQi1uTVyVczWPp9yzhZg9yrodD5vtT8L/8GugJMTTtmHrv2JLUr218oXMk6e+O5QjHMh9TiUhlX/0IUklJ0h/Zb/urdW/O5KTJzlbeT/Cv+LXP0GaJIUBfPIHIHHT1iSEkv3xUQMJucEndX30rb470uADJ40wrFEA1L/8SJec/tt/EitDeB9jjzY8x8924fpiBZRxoO/JI27j2k58wwfp7ZvDO9dOSSroFZwb73Xk6BsozxdHgxgk+Tbx6GnzNxljxlB9woHNH+ceLISaNYa+JJVkoqW3k4dN6jvhEA2MSjLhxI862DPuDxgPeZ5b13WHrtWybtXZU5wjqegd5TGM07RNeWAYI6wG59sBXluU01qvVHv/CTd6Hfuefnlfp8TWoQHuj/0hIN2DBzHzOs5WCLwDXUKlapv5oVNVSSYUh3KExNo7qvel+syxNA1Tx6SVBvLZt/0zeOqVNui/cb+RKHdwnXBMWa0t5bVe4Z/1sSwbtu31+vtXRI7q+LZtC/GTnnsvxl4n3bn+S1Jef/h/ECYpX+isxJxu3bgumfdSSEnCd1WSaqz3065MmhtxLw73Au/drDkf/g5wvbVJnzT0i6lSfm+t3rhHKeR19EF6fiBplflz4xpwxhrcHb/Vae5sE2jeocGbb0AcSB2xOebeL70AAb7eic027wWSVBqQVkmcnvTWQ8Af1KR6e2N+2nArnOBZzPW8x6HWtOfLl99r3VamxrvsTz5bo1a8byhE60d76EiQ94CvX7+W8TN2vfdaHrGQdt6fMvbBdpJa13XauKx96kpS2ihycP7DOPQv9bKzblpm3js0DRj4smHjwrXaMW7wH1Peiiyh9VbaYM7vrINOzSYpj4b/vTtP7bReh2sWmka/tUybfQGq7a6JqgGNtXbIXj/88Llu5M+XwSfvjTHX3sh3LxskS15bY+NLS0JHTHkWw5zrFGlIVXLVG/crX7/+Xh0bd3xVyY1aRVwlAXqlGjaMWlsrb7qN2UEMPn/ey37rqQ7s+1r6Ib+5PNBn+0pt+n9F7ly769NK7Hrv1ZBfj0N/Hl0acoHRram/1U8//UQu9hnnO+uj91Z39u0Bzba6Fqv8C7NX7mMprWrkpSPf/oyFEpGlPe6RxkaZoJEpVUre339/Jb4/1I3zcNLKv3aT3xwK277NX/52rjg6NK31WtCln+u6YufGTM22g7/wTMx7Kc8bjo1NkneaN55XzMGJqqLVvleeoRovX24d+Cnv9JFnHMpY8DtJ/frbr+U+IRzUkbzWZmutPIzrV9aFsXId+YLXzL8RK+cbPijLf3baseDLLKGQ/0Z9COJfeDZ8o/Za69VamD6h9a5I1rvrYKt926mrtxnbw3VNHWi7sQz7iba+4Z8+Wg8H/v3Ouh9UpbjBXtqR+QPP8JTl/e6BHPkwqf7+97+VuF9/+4099o2XWF/RVaUPvtDS59batE+7U2dfGV++/FYDWYP67fjQezv/AhV97vd36uvyei1z7Rru4F+pX2vHfNyYr0oNfCqOZUl9+ttW/8f/zvuJ66jX//dbXX5jrb59oo4GMak60KWf7tXaX/hpPSzUqT4HW3fuhZWp2CAXkurMa5M65b2T34P9oiFEO82F46TVTm3eWRN31u6nzy8FqpJUQ/aFevbc41/8fuJ5qnxfeC6cpDpw5TlYa/hUha3FI517tU5OU7N9JVfWtvGwhnrrpW076znwXHk2v9lHlqvpwrODG3aYI/ULkM01a61deV6n33dimaSMTZJ6I87SWfP6b40q+w39ylPv33jhax311uZfipPKaaOxSaXka8i6U6dpp+yvnLsPdTHWbmUpw3lZtF27P1Nv1pw+Nmi/8ozENdWQ9+uvvxGXWy3bWgvrXHrP+5TurAXjs65LrctK3m/V0ioJrXEd9QnZPpc8ChurSt/+6//8eZ4nfLdijRhPp63TgWDjaE1Im9bQU8RqhbtqxQZf+N6I5cZ6c50UzL/+8jsxGLXz4rf1xrn1PtdFcfTemSvycCBnq3VZKkm9sqes61afqMFgt3nxL9a1wfdbxsO1t0HzSo5eyYfwRj85/WFZlzYKd+rd+BwkY6MuXzh/t5ZaqGdtUJ/O3KnXJGWdqFd4YY9p2FoG4UbS7hS9QRAn2E9OpTcuau7Awaoxa90t6AAAEABJREFUGY6vjFubIuaJ8Y4MeQT5BftJsIEylBcaeZ1LUu8/9A8W3LLvLLD9gS/aqsb3SkAtJuUVR5Iy8U/Ylq3Wvk5cvR+EJuQBvScqdbiACK6L/c6DfaeC/HqH4hh1I2ALBda3rTrJu7PILOynfogqMdDLmeB1nUleaD2puYDtS4cV8yXxhizHSWwm/+zwpdz2wBtfNxFlWAxCIk8q1Yhl2OzuFNfNawTGaEhVGl9VjKtaAm1NKI4I4AqMOUzrZe4648Deqqi/g/j8Xte33wrh+NOq/R9stn/7RB//LoMiP2q4Exg4eBBC6dmpSgIoqWpQmAf5vPEAXPuFldxuD3ChHW/nb4AVx0BeEi5uWNjEyXF5gLdZ1o2i3soHrMfbjYe/V+Di1ARcmDodyCuoXzB3Q5sBfZUWQ2fsHCepwSYgbxKbcl46Y1UPVHEMbL6yidMFzQREfOMwGPrmXlipg2XplcYsH/2+wFuOIZ14dC7TrxVMlflY1mXW00TwdaVeb4Abtb4XWoUrNizo2Gc8t1L+Qtxu4rcVNfiEPeUR+wxYq+u21RV5+muM5pqltpNIOXMJ5WxFuL6kW7dtXvwUdI6LvCQnj3TvIPNzQD8JLCfQmetg3bbpq2QhHm781voNOyYOnga+0U49yJn4ShU4Lyyld9O2vnxhIb4ex8D6wz7x1c+qVFuIyf5Sw5MVe8mVi0XjpY5BXWzYtBFPbXD93YnRBVDPuqyVoLs+HA+bxBiPCyd+c6G94p6Q4gfeG7KUaeyVm5w5cZ1fyJl1te9bzf0GWzq2pPd5Ipx1Q7zV85SLi0V1zb/sbNhyZb86tqVa75PkhsyVWnKQpAZjfStivLKfNaCKvYQLQGNCqCrsCeq98HAy2BLqSH5fQmn3lYsN9epjp+76utWCnYXvg31dCAzGf93WinOM/aSlktg9gX7rSzV0LtAt2JrWJg3u1J19o+OLOPUlrTo8qZz8xOPsVCUBWn1/JOKBCrXLhea2nyTgL+Rj29YyTldi88bLKeObh9ygT183fHzjwrwCq4Y5D/9KrK/6DZF85t81uJM783VFvmBM4CzPOxdqrjfsNBbEPUGoAAG9SvxmgA5l0sN1lDJ27ZszYz44796xSdufdF7wLOtarfcyZkIhzosFNyf3wMa89eZNVMIkCvRhBR/sFkDNj3VwJy7ylvaCPSiSdd9qwrbWBh8norJ+Fv8Z22nqqLln0i+Uw4IZ+Mx3CeidNuNTUTPyH8TxRm2ty1p3fDM3DZ3S9cB7mjpjkaTajz9SC63C3IRGH179qwftjfgLz7GyNOlGXa3bVsu+l2vN85C5L+QmrBPtmi3nOc5h9eFQxodhVW91sHeIC7YM6IWzPypMeH5pyPMawhpYqafel+rAwVo88L1eOY8RK9cxTcl4cLFZ/iYgN0gHuRY/etWhjkI2PuifOhjCkwpx0J87daZdc5/E3yuxuBJfayDYWY8jto9rPn8xIkm98NBDHcbJa6SD/dJaWB52y3LCoMk8hzbiUJlDvqo6m68vgd1XGzYVchf2m5WYk0Q+owKlcaGZn0Hc3XfngMk7dhsjx8o5sPNGTFJt8hcBGcRCv4T67kgQIg65VcPe5MvDf3Un0JxTVfaLcUGNXJqaMaRG3Tdv5MlzZeOc7r+wIbRtlWxK79tZT/Wy1uoNwcIcuUMIAqvkd4+olsL0GvxMdehXq3Uiagp8fmGTsbd2klSSOZPQymcLJsTYvaH1pQ6uaUMrjqn5GcZg1sC1WqeIwJqX3lu5F7Te66afwAFtQ67g+kTT1DtlMGcrFEfibJW6nnaWR8AL9BP6tAgpoVO3rtPkgUcmian3Q7wAInnQ0J86GSchpEdZy9rsXjFYR5CcH+YnrXLFPFv7zNmc9XSf+5bjfwczFv+GSBrhr8gGNUXK/mq6/hVvpf053/d4dPw5YZWRFOo/PSQGhhu48DGO/4GM8aC3DXYurAfXs/2BnTfWt2D/34lLUkGG8O9o/+P5hkxg0iP/xvq4s8YP7lkmrkLzHUCXnOuHyX/7GY8YfE8Y1qvrZa7Zdsp7avpIG3z+q5pxnSZh6fwVxUdJbEHY8s2ep7azbeipOvt/bOsPhzp9mHbzXzcgh3Pzh+KbXAZ/8UlS8guNvmTu98rzvP/EiX/C3H85v0r3xD3bJJXkOfxD++/sSVJpQPIHvv9/DZLMPP47uz/al+Qv/f9I91d98zDI4Y37BnPg+K9ov8fLd4fPtWL/47yyPF8+cQ07BcdJbCbId8LAj3N/c6zMSfD4UpbXIclJI3rSUc9PuYO+eEH91pP9JzzpnuMkleQ5nG3nXKicJO9zrZ1rU4JpB9cwG+cv7RH3RzhzeHBdf+eaSVnOP1v7SbhfWjh33QstAOuS+g6T5/l/MHcD7kwU88hk7/1+faaMBXMwJnxV1fSRONy4fu6czxt7TJJKcs5V1VxP2HZln9NGQRxT7x/t7b1NvuKCZD6YxUbx70R0fPYnfI9navIqY1Bfz3ESu9R5zflUqoCQV8yu0KZSHkmqcw3j+aHADQi+AVaN4r74XivXX+u61YVrW7DlEentYLs8oW9sxhgzDta5Y9DzI83sPL4S4oo+14U1/pxfuO6ztoSFOkiUPOCyLbR+gydPcdgf2PJ9XQd/q9SF5YqhX9UeAzjIe3E08jhzin5r0Ot788dUpaV66+WxUZdeY0r/+fOn2tetvO6fAcefjbHXej0NLZnXo+u6Tq2qV64QhHnfMMjdwTU3w/kJfHbSMvXaH9RFb60S5HENZlyqMh+CK9OXq8Ux8GVD143au3GNuRK/gU1MzY85ucF/5X5TuNlyfWCs0YbETLrnV87FUkz4qSRAzeOjXBEbcdk2/EwRilHWlGNjKFy4V/L+3uvIdd1ggdBvZNKULwykUa6xlWbG6TH/aOrwRTas+6ed27ZLLejt+OkakV75Pt/R7UFs1W38BfviXYsz18aKOF1Yp1dioc2//fb7tP/CWJmCvKjUzHfQxp9++nG+9FCvvl25thkoSEKcrDnqizHfxOMGXEsb1nWpC7TqU+BXXlbLp8yAMOzKPF9sgnh85v0MBLaizLcvLHwOYm7FCa23+czAOAT9ymNpODWf+U87QRyA9QNJvfCCzf1vJSbmbRIzr73GQPtOnPmt+YJj515MH67sC84L0iToJy9Tf6V++eVXfL/NfeScP2Njf4NOSILgKl8AKde5J5gv4/v64eWM/7RxEurmlVheIU399DfyQZ298jIHxPwYR3l37ol9KTOR82sU7DXjB8/T9pP+dVL45fNgcdIqf3/ZHvqcLWS4LltVpcIa/dvffqrgfz2PQSf4xbMFc64t+nghZvotvOKX+G1b6/nXv8o5qN+dZ6kbcU7OmGmLtPrzyov2fd9qxzftemNsLl4YB7V+nFPmnTp3nzEGbzwfd74h0/5GDp7+y1OVap9HZaOl2Pqx1Hpfq92qctQ8lGtsnnzKMoGtp9SlXOuykFUcr+Rk4qj7ddsmdoD/9ZdfWG8114Xx0f513cCN97+Sx0yeZ7/WG/4Jm/wi4dcP4cKznX17KUoWbJX29L6cYxSF3Eyl8Fnv6lCfxK6RCzWgT2/E5o1cubacE5I8YrzXlFHIR15y4qU/6+hSG/m4sp9AMn346e8/VhKHEzx3uMbWbatz37pyjrjPOrYu3AdPeGV//zJlTMbH17ZukzZBph9qLRPO+pDsl19/rVdiZY259xS0+vWeLwJgX3+tlSs5mb/Yhe3WkbwJwhF2ZR/cwWNIKecK7UZ9qWPwJqsgO97v5ao2/PKF58wDcS+OwXlJ/dbATi2ru5AP6yOnF6mqQFir0tbzwFaTaK6MccPXiWLe2ovjgpGxH/Ps/M66MZ7KupDbv//9705PCDU97WM06bHPdfHCS11lgn7/JKlJIyZacoLDEwbzqY0Y6fu6nevxjRpS9wRqs0mcpJLYfW8t1O+VSvDEPdvkydcmb5JyY/Qhj/T2E3H3Od8oUPF3Tvj2r2w4VwpzcDERgwZeicr3xu8gaoLj3lo97UpFMROcExwkqSR2sWPUIIjO+RLDEKnTDaeQ2xvyAOeFeWECfVWqtw75qK+/8TIUec4Xh62gXwwrydwkrhSgODXPhbSu8+QizcA3k6CfXgAlQf2o1nsZB2kEbUtrc04eL9i8qNooAG861Ctd760suJZe4Wdgs/MWj5ucNMKkH/aqFgrgyqKR5uAmRZ6kVYCDCz3bYjMO8V+4wR9vX+vtl3/UW25sumt1Hgx3TsbSHeirSnkE+Qf+mSvHyjdHvfXSJmFnYep/IDg336pnUR8s0jRnDPcgZ3c2nmv5sn3dNgp4n/250G6X0obb2qt2NmsetLpmfJiSNKQX/MeMn4Pel8oD75iJIvIzX50LaseNXLQHjfEa+OImvDB/EAumJ+vz68Be86tfg748SerOBWuSauTmk3+1S305dzzkFfiGTMJVBV0a9kIj333eTB8P2wuzpBqSVWspf1tmXZeJH8hrrfHe5Cj7XqzfubAujhs16FwhlyHNAA67ZQ3ZuUKzbtvU5TgxIoOLoK1UeGBL0Nl6J+7wOk++78RC2dprTd6pFf0rDvP77Nv6F1EDHvtMz08SXu5csGdw0nw7ceixXpS1UiMi1aF++8KBHlvjlUcM7g9/122tjp11lk/ZKovrkxqTJtNPZQzs9xcOfAF25WS6bviLcvVdWRfegARZC9AUVDVlJ+Fmk3ok7upal7WmDnm5wNeuBs3alyp8VlcSuGv6asf/V1de97H10wu5ANCfpFb2Cf+vSukS+MjdDfsGfgvaJ2+h371DOuN64OSF+ruuqfvSqrOm25e38qWd8yu2FS8D7l+JNS2LsRbWyw27h3rw0Vy6rgTl+zIq96qVl3kHfIMTxMFLl7V1Lty3WjfWIvZJO6gT/1rdPa088B3rmTrqzkMI1NTF3wYD37athI7+jZvTon7dB6zXgR/Cgdygp5albmwqR2cfBFzb1vhAR1pqwr7VlTqe9OBbcsaalk4Jg9gU4wP5wuLao7/OGjrmvuINREffum217y+lHHnlMzZ3zkut93nxG2zbXl7m3oTKmmNq1r2j4c/OnDYd5Onlhx9wY0HUOAGcPJ9ePtmUMZOu9Y6cVuorjt7alJ+E0flJzr5+W8OuLWc6uVj2vRbqZyBfW22Tk34F3x81eeUcO4gvxlQnDklm3RnXnXOL8m5fv9aduvNC8GCtDOpPfJG/FD/E7X7cyv+DxX+u1vbWUkcP9cf83z7X2Hr5z/SwM1W2tRL1sM5ogy0jVdpoLq3xu3qwK/h92DKfZJ4bMLAYTvqFNWc9GefBuWpgZyvipoGTaNSVC3lt1mfpD+ic7r3jwmC/vNcg/wM96i1idvW38ailjTgOaxYG51VsK4TaSNDWOvxYDv/E48+dGrRfxGgo2xZoxMpxEesBPWJnXu0P6YCGn3MtbksdLwBvf4+ddml15WHCwfoyXsuPn2v+YgdreIaMpwMAABAASURBVPzGDSD72mFukLF/+lzhB8NUMeEzOPcnxJfrOslctwM7Gn5IpG7hhg4fsiz40vHPc7hr2tqU7plD90t1Hqwp81S91aRB5sAOcyP4SyiFvmLPKOJ+ZV+tRp6CNNaZc4O8TF5Qjhvz2qKcE0a5DzfsGciXVpC8E1choe6oHf3Z9k+1sXY7+m6sV3kmLTVzECdrWX7xSVAZp4tOGTfr5MDOceEuEn04xgcbPtLqXFV1fXiDjtPi8eW13CNDXnql/Mv7g4vr5UKt/f5W/usz95ezZuY5JY2QdM6p9zr9rYeeotS3Wva9Gmu2UTNBj35qfw0U80lrlQSTx9lSv0mYqXk+HfjK5Bwj+GzRCfHZ59s6p6kn7qBWjctAljb11so2STX61pEvqZJT7wGdNTJ5iFVy4t9Ye5wUSznSlAfzNuqSvhh3cjRtQ464jyCdvMrorZXyQtt6r9Y70ynnkpx9hBtX990EHDGTXj6maO7lOn/qEPeEJKV/5UH99tbIzQKui/kjpM1xb62MjSDCdSDYnyCdMAf//HWQSOmf8E4hj/CO+K6DfTheT75nK27Ck7xl0szhv5InweALMJ70/vXnoR/hFOyYMZj9D1zG+MOwHA/4DvaLj/gb18jig32zFuZk5rd4YQ7+zVdy8mBMJflvw1P8eNS/42XfbYAAHz7IR8FEJOdcQku81T8n/uyLef0Z1P0/TYtD9zOOSVBxgvTadbBPUjKoOPHJt1Z5g/gO5FgPEIn6S3jSSWtf+Evi7yaSb3ob/d6WEtx7ixOUsv5KrnOKc97W8cBu+4LybHF+Nn5J+wRKFNcyoTieeNuB76BgPe2zL/4Jjv8VJG3W6b+icU49HyE59SVnK81fwdMWW2WgkM/jmhD7Jw5mW/dV6QTHAlOUiFGw989gKGetIOufZ0+M8v4MnDUGvXW7067Z+Q++5Ev0v1WIo3nsvZWg3bM2kKNemin72Zd+YPjA5rnf05407JD0xTkWWjtzdGcfGfBMHHqlGdICA3ySeX0nnTS2Bzz2leF4QOtY0AZhyqlRSWqwHo8Hz5PGVkhSC+cXZVy5xvC6SfwTxCsrxMJrhNaxW3mu4QdRknrSSJ9gM/MHdK11YregY62N6/oHy6S/Q5MY6xOevNIMeB23FofVWkNGn+tFjHYIxj7QSGs74SFz4TpJHXNOpjoPxwfn6d57OX/nWrEhw9mFa5Td62au8dWZpKQXnE9SSbjPuTmc16F2nvPPvtc34k77Wtk6J6jLe5hBfscjdxeu05xb14VrphX59/K+/c41MRqnDSie7YwNxNonDHxJTjvVo4yB7Bt+rfixcO0FY7XeS7+TVvvjnHBQF3fyYF33vhDjBclj+rXB98pD7UqVenpvpZxOrPjUIEfytdaqE7ck2HytgU++7BvYNaC5cC/ReivtMCefuE8e2OfD6eIY0AvaJIDC/2sFJdakdK33MhaXN+RT19IHw1ZslH6gK2kVoGGPft64brT1QbM0X/xLLOjO/eiY8qWJeub5+9y/kjOW8niu6q2V8l1r2vfMi+2NGH/l/tK+tvgXipMP/7Rx8x6rMuP9iecj2lPEJNWq0BNk34m/IP0b19lX7jH0VdqFtXnHj5W6OMhVcbTWS6hUyXMhvqCrEyPx8omXd33E5znfZ4478b1Nm7RPXNIqQSCE+nKj7vwrSHUbg1QKiglX7lE7tNu2sqbX8mj44Vi9yjPn5o7UTl365/OpgS8H/nbqRXs/c4/+CVDGvm82ExBft0l7n3bu1qvCmHj3D38X4rLgozlVt/Vv/yDGjvV/WdZaiGMjzwpP8AbQZse//faltO3OfdeNddhArtDTVEZN8H7PWHTs9q/7FmSmqsSPhy71LvAd1NgNWY2Y+rJtqkXOCo82PW2kjOfebqzE34mLsHPPZywDv7TKS1L+aEPrnfvebeZevq+vX0u7MKfeeK4lzY8//Dhzo0/m4U6dCv51q/EPRnXkUPFzXRkn6byOTYLs85z1008/lXHTBmvTlyv633qDBu6jSr/0W3/N5QvPgpKUOdvJ6Q+ffyjxhQeEoT6z/g9ilqSuPJvQDv2W37VkTW7wtdbrv/7Pf9Qrz+uMh7UiJKkL56o79WGt3bhPDbJfeFH8wrMqfdnWDbuWCXdqeWlL+SzgIDf62VqrOzFR/4VnSM8cmO/VHJILcc7v5MPSW8i9Mp5xuE39vXrvpY7i0I7feTb4+xdy0npZH+ryF0ZeWP87zwk7eHOg/sMXevDt1Pf9062udan/+v/8V/3+j9eKL3ZQ/MMPL2Vs5OnYkASOIgaXMl8rvipb2+7YDUspb+N8ayzci+/Uo377HMH8WTdFzDb2J2OmHHO7rgv+AMTgQoy1XVrzcieOxXWxfL23+vv/+hsx7dTcKznCXuxKQk0fE4L8KzzGsBOj4tD3HZ1JynXzxnOqfd2qyIt6zI+xsp60pygY6RxrPyJ43sS5Fyc35Jjn3lo5J32SeuUZRcBJ67lmWddagd7afEbxiXcYof7V9SPPMws7EVfWljE0xndyi2rVA6O0TRvWZZ3+uq4d1+PQFp9P+TJVe3/nXKNM+z9Q//qvTu30HKFNxt2x8WnYpihx6rYv+IzH3LufbPigPGVpm/XpurKvLwkRB1rvpd/WhHInL+vphdpT5ieeo32iFvX1K7Uqr+stTvKlr5/Yk917dvjWbS3EUhdnreubNmjX6yvP4Cuk7yjj1tHdWi/r8MvvX8q/EFesYP0sy1r6sFObtoO8t4fvtvqvPQt1/unTVubUeAjK8KX5QJ82WtfynG3K/if8MtfOtyRlp7dWH48byVWBRa9gaQRpbJNUcvI+x84lseEFzI0ivM7++XXi7SfyVaGcomMTImnf9LHAWYjS9dbm4tGO4kjCd029Byd6YXARUd8dg6oyQL21OjmqeL5aSQj6vUyCDz4vnMhM/MJCtr1wkeDi7w0+aJVj0fqgN+hwTPP+MfkOJh56+0/cFR98QNVJ9px3EtBncXRn3JOcccAGCz1RU01bk5Q2HWwyyQNfVXnYB1GNtDKpcxa/Z1vFVCsPdadit5KzRfHsO1par4MY2rqxh4f8DaA8yeG1br/8WgcnoNve6vrTVp2Tx2JhppVFpgx2spIXS6q1VND2BLrzk4ipOaf+wcmtHoc2LtRA58JLVJLqxMNc3Imj/fLgRPrGSWNxAycmdy8EudCSbuBDa70WFo+QpKwB+dfNGsN25lwI67qUeDcVee2r3/irZhDHjj0LfHRFTVCei83fhCnkS/f0oyNb0IaBLWV0oNmI1fNl17Jvdb28lboU6MWyrSBOsP8RTnlnpM27NAt2BaJp26DzGAwQrZ95nyg2Dk+uXozeiJN1vOKX9qz7Xsu+l/TyGQcBae8f8U8/RSYpf+wLSfBSAxxVJak/O5JU733O7+jctJ86MXbG3HE9jw8iknOQnO0koZ9kXtwFWenmkhtB6mFZN/acG/El39vLrFV53FtmPgjNtq2TV/xgj6vSB7+hmON6P3rrs5+kFupxxpKboJUYLui6o/ONzd06euZyxmxynV+OL5zo9NP9wBzIV8ickbMlb1JLaw5mfsFbb64VYZBLYf7lLfEj8Oeau9zn+szCOt563ZngVFyHIUOGcgl1FV+jp7Tjwj5XqUpS677V7sUoPrlnXa9vFdZHBy+s21YN37WBBUUzrS5jscKzbtb05dSqH8gsjgQFtAsnVGvPPcy/QvYlvC8aN/gW+JNWmRD2ujfkVHX0LdtarXck6A0Nn9Z6GevBuj+tAMknCd9//BjLiWmtzuuxTNsv7PnmTA5pfOlyJ6eTtsTS0w8U8KkbsRJm3ugv2Oz4xjqWT+uUA9f8LPte+nuBdt22iXM+CeE76vrAi1PdjQtscz7YDzu1vMx9ZJl8BY/67uy/GF9HS7VtrQs81aosAH0T6nEM6sTulI8f7mPrttXaWCfUqzKdU+YC3rHg+c+4N3TK74tPb9Y6ObBeQ05uXKie/rJWJEL+jAH4y2+/V7uP2paNm6rT74Nz9I0bhxkvYqx/c69FVvKI9WxTUZ4wO0Tefb8vdU6MuuNzJzZOB73V6AnFgYzFvMBT9MHMz8IFWlUgTelrR2+zHuC/EQtr3zAWR5JKzBG6K4Tblgli75op5mAD8fA9VXwmzJhUFSRTVz0PEfSNt/Z17Qc3OH9J7DXJYS2/XisCLxcfWqtXqlET91++1EqC275V9rWs146vcy1Ryw26APU41GW3UYcvrOuFGJq/kgbdxXHgiCCtUOCferd1Ky/gISt/2cDrP8dtXco42J7yoEBOGhbAT8AIzBkJrwXudcxxQiwLPLYO6gRsbeRl1j01MfkQZd1rK93SnuLQtsG59ARkUNvWj/5rR8PWOzI9p9/ZuxfyC9v8QI3owc3frZZH3J1IsGfaHYfVGCenD731h81zan4lqTzmRYyWKj6NfMx9sTEE19de2nR0ItlTxqhfjgq5TmMPalUY9IjhWgvxXOAZyGemDvYF4U6c7vbxS/nWqevnwL95PoDYGqaZn6xrrds2+wO/nDvQOePyQY5jZWiD+4ZqBRmVK1+SSs74iBf0w/nknFvYD560zjf0b+hXt2MEVOHvPJewHu+Afjg3HvnTjnd6J74D9ZlP623SwieJeFuhYY+6lCNopzzSJ6lOLQhJIEv92ZGcePe5O/vLwX7lupDWVijqz/GN+Av6ZSvuCdJ9z/+coxrKeVtx2i3YF39jDQikTtR/BB/jIMPQ7mecY6GJpdzAP+0/MVV6/ATjVn9xJNbB8U+zaayRD9hj5ubp3YeJP+kmav428Vf6xyPm3yj/2Jt5wrcDnweBE6SwFez/GTgn/Nmca65Ty9b2Oa9PTzgxDd+TP/pwzvzxW66JIRf2/womzXdfSn/Cs06+I5nDIDuss851n/uftTQn/h/8SlINnVN3rLOnpfXvD3iTVCbfN/IkFKoR+ob77/TMp/Df4UlSfxXb/yfj+K/sTIhD/efHuUTkEerdH/ey/1xKVZL6nxx55NE4GjP3aq95k1Ti3jHKdXpjXxVI8sSrK/AmJ10SUX+AZ5y8HvDao7PuhHE6/aD9VjPW5ANZH/tP3L9qb+whXh9Ik5y2aJ/jj/BnuOd8kupeZ+FrzSOVnDC4hhPlOdlz/mC/SohPwD6BrvETnGc4P4kEs1vin3BiiCiynv0EmYzleEKh+851xB0fpUucqXfbknB9dJ2QOCfU+5F8GyeZfM9JbXHvv3teRMcTL+7Zt/XaQEhOfvl653rIyQ9gHlauiapOPw5sL4471zI03FPswFbSGKcr10kre5/1d85vPIY6ZpySiJr9+ZyPa33EEo5vNXOBX7usL2XJ8G22KjllrMtS1mF5gLtwTXVRXp3zjrd1qwvX8a+vPOAHr4/S3IjNgo3bel6jzWs5zvcr9IorrovXzfsl5qHRL+UJ2rSAU/+NujI+C7YkqYNzrjqUkQSNVdLJP5Ap3qY143x65VznBDeJAAAQAElEQVTrnLtTdbCOjJugrp17hac8+09Y0S/fho2TbtunaL+UnSCMgfJo/vlzTldvrT7zEsHhU966LmU8TuuwHx1XYvs7D9sTKIEx7uTwqINz/QvPHf2rMF8s7fsLuqCZntsWtbHz/OAC/Slxe1nm+Hq5zWtuffABvn54vaX9AoL4yCNUJUHG87rnxNWH48J9/5RFLJ5x2ugnKeta+Tv3Br5I8Fmhz9peeUaUaKeyT5lPOfU4Wkv98MM+Ryxj2lYpADZzI9TjUJRx9FmIKCWqV31zjAB9S3imQq0aM+c3Yuz8R1CvtAt16lr+OOdLkNb6RO08x9nhF56/yI5p3kpgZxGzUQ191vq7HRRhcvrsetCGlZrSnnVlzcxYruULoVeeT74y1h4VJiHvx/wnhxEj6jsY8y8x0fyOTzJz7Zo3Psb+nB+lDvW/ska175kf6ZZl5eX2tRZs28jlznowHl5XJanBXiRuw39fDPpyTKXHA688Za/bWheed0grzudMts7JO/H4+Cbgr2NfGlrzP//8c5lj4yyf8pPwcocXh7y8bo1aaBFd/hXu7PClfOXs+1av1Nkb+5DAVCVhXWx1ZV0pO/C/vV2R+eb01Cf/C/6ekie6isEOTigOee0L2vZGDI3thr/iBMiqIf+0AfnIEDdzR189gmvXFtPqx79/xpbLtNEYvWHnhX1ZMC/rvpC+o7ynPtqtlh97XcetbqzpJWvtbZ/7nvekr1+v+P9avui/IOdgDahf28y9/Z//8XOp1/7lkQPXTlVKOu0qDv1VhjljOOPk+IJt+rxQJ9aY+5d8wtyf2KOkR1y9kocLz3N+/scv1NYNH/d64cVbiFHrjZpnDL3jyDAZcXfaPYjLW72RzwcaG+hh/M46vOCf8LQvSbl2fQa9I/ON2oJ6fi6uf33V9n2ffq7bMlvplHNlrkwUcpZ1wdYNfcfk17dXfJkDvowNTbk21B8H2jyU8LAb/Z1z1f/63/5WrbVKgj7r8Fpfv3yZIN/f//YT3DA6oJdIt3MufWN0frRPPeeo5h7ToPN8+4Zd7ukbfo08KWiZf8MG+YyX603rdJHZac/gHPjzz784rGCjdOoy5rbWt/LtG4ML63ojbo7VPRn5SkKsqrSJIX38oSPPvq+lXNdXb5kmMDU/1o/2OWftJMzzKQEKh/bfWGvTl30rddu3fcJvv/4OdRFf9h7qYvKBuZBTYYfvlViM6Tz7CbVwgU5Qf4P23Wj7ycOCOWAafxaSKb8P9hpWDS9AABdebw3HxnkiGDCxKfoyUfreFuYIkA+GV4qKOS+Ev8kZ73w9bfZni5gkFXCztqhF+1UpFzaUlThf80jyh7bV+eNGIX/DjtmmV5sntNAuZbE37a8qfdwopCTEA7NHoQM5bYG2V5U6ACsNSDWIUge+Kdvfninwws0LYvgLXRc2XOepNxbWXg0bJq/yoCGMU04xlu5CUStrNV7ML32thg3GvDi099lPUmlCL+ULQb42JNhXqUqqc4IbxF45zq3Lhs4CmLeZRlQ5GlxwH9hv20F84k1S//W1lp9/r+3rqNvnpY7/9bmO/+2Hevu8VdCj3Y1WyCMG6jE2buTqLuwQWsNWGFyAg7Y4Di6UvUlxvHCStX39+loHdjVurAYyG/yetFcuVGCpwp+VjVjZC/4t+15hTl7BDXHAv7IhFjkmlOWDVHmTVgOE/CsbqrhB8FY2v8LngwtO/xLK/iQkJgW9efn08rk+f/qBvN9KXFogYRK+q4uL/B3QD+xzXtlCwwb/780g9Hq51J0YH9d7HdBpy3E7SuhcgEiTavwQK+ZnTAt1+HNnQxfWbZ03bgc4dQ2ECOZA/Ukr61lIAu2tZi4wSp6Dm8IDWakUKKRX9d6rW2vIOuPHhs7LS+U3ZPDBxju24zt2TRxr88CX2UdKbw15oxz3hg8ts6+OoOuO3jsvVQr+VNVGDt1s6VZjPoYSUGeliZ7xledObMdDF8i689Jp/uUfVIs3BdAfyHWzE48hFXC9dUSlkjNXg3pjAJefUTuxND8+3L1g3wD6jz/UILaBRJusUbq1TnsvJX+n5tSxciLD5ApyikPahl7jclBLGzUtHMjT72rUHzHo0qNg1gM2hfiXsScvyjefF2olSQW5RVtTxlGOV/Q31wd70F2/jyI3hyKqs8bbutV8Cabcx/wLL4VeeAFTSGBZ1UHd6296m7moNHB4g43GQ5sHOg/8OAEl0BqHG3E6gEaOB/LbstZCfIRKaiMnb799qWXfq3Vz0EubrC31G6ehfuBgzaRSrbUq9L2x/l2D0qYKnw7Qd3pVgSbQ1ulAJfBUqrChQsu89hBKcNBD57izl+4P/w9uqhE6/2ns3pZSVtIq1Wo8bakq87gsS3XsFw7zVNAQBu5Pq20vpY1TFnbfOGG73wbl6QvyqpIgf5SxLGy8UccdXWWYK7COeZFYxGEQ54EcZXpBB0m1jl3YMJCJoGmL/0+W68b1JL01OpBdHAdr5B2oJfnu+NvJTUdOw3ZfPqp/oCvEa9YE8pNUEtSM6q2Vf9V5fb2wd77N31D1wq+BNybGYrBv7funylF1UIdVrWq0unIjP4yjDqTEVuBDRd2xr697FXk5qB/xK7U6sF84aG88KDmIxY0LmSDDOoWhMK688C7svnJho323+7Wc7w3d8EpTKHr79bcq8uXF29uX3+tA73AemH1sd09MUjhbITYHOos83JHfGIvvvaHTNV+FomrS4xsjVMWmgu6WXq11dBIM9JcwZ/mif+H8kLR64hfysRKH8Wmr8HODdWUNtYJGOtlaoEck+8AgFodxIafZtmq9I+qhC58gn7QtKX9JIqEFf8Pvhn0F/YFf/ssAwsYeMXlQwQetJ32wxXNdZ10k4cHavQ72q40cHepmPsHGfoL5sMZ6X7Bn1FhYH5zbKkjHb9JH7G+mu7Stpj29OvSFDGMN15yHY37u1MVB7oY1RZ0M4j3wpSlUH+hfuTHuxFtco7U2A22q1Y0X6sbRuVSDq9VUQLh8N13QlEeq0vyqgqjUEeZsS8OrKkm1hkx8L0gLnybUeche2DRYY4PWvdRacBYzbaoHa5DhvmkMb9xQOHHzJg95ig36OnlNUge+F3VYzrVUktKGJOWRZOIKBcF3cRPAG8sGDw7jAiNktd5Oeoj857mVWyk/dFHMJ4wEELJWyzeeehzWj+DQdiA7icMJvbVyzTVwQu8dWQhn1hqZsuknqeQbgKrWO9PYi8/GYZ7fkJfEaVw955JMXojLeE874FH+DXtsi7Ew+3I7tgXECYVsBJVxD3jbVqlBTFFWEzDdsXj9cX0Wslrr1R60Tz5bQXrhUA46QktZUgNqQREf9QtJKgF6q2kPc3/4BDyg7ie8z4MvaiTJicJ3xxPAHNgpzDF0oOq93x481CtFAp5ZfH3vM9QXmir11ON4ysEnMUmwv73DYF5w7iMMbElO2gHNgd5GbE7F9c6fEH9oB5D8sV8cA95gj9DIAahKUoU/zjl+hyAdOeMBB3v7gH8wNre2gn1lDfaYd97ZISDSApNu4vhC/9xDHjEA808f6c15sKuw45/gOwQqSghrIOyLITYJjAjB5PoIBS6A9gpJqgHFMfUqiL4fx7bOC/YF8UKSSr6Bcx9Bmm/wx3g+6dwnqlL1HSStPKZebJqtCCBJJQLnCuZmnYKXRqD7h4+4j+Ckdtn+GShPeM5J+xGe+I804qyRJJTEmCDuI3yUYf/j3Pd97S1KqMgV5U7wkMv5x/4Joz7KkL63NuOirKdtg+Qf1Jo8ypoAwXNePoazBrR/EE/HgnMfQdyfg4bWlCG9soUSDQyUCx/H9icNAl0/Qqd2GfIZ04/+WKPWiH1lMzk/SWbrVx61koSYHBOULTz9me2Dxf4gLk8+ZQiOT3gQiqxUpnxlkwbiM4CF6x9tPvCN8FagSThflXTmhmRN/vMrc15ZgnlqCCvOH6lCRqvQr5ptFT4MvquSVOue28Qdc1wc6VAyN/Cj0xfsG6Mk1VrnfnMpjwMDnxAQ0ghJON0eYKq8zrPTHjk4uHZCdB3ua/eqaJkmIUsZE+DfuOYYxOPAh+Kw/4TWWpm7ooaVBRmuEhtVigOe80ljrko66atSb9zr+FIgzDX8EScopzjMb2+ttKEqMI8KtPZPc8BVVYPmxjXhhWtghjMuXjfK78tFcb218pmk4HWW8fGatefhA34T8RK2da0bLxIKQzp2pVCtQsY+v5Tn4P4A9PwYD+Oj3ETqqgbfHEPxwnOm1loN+kSnNp4rrRvPPBkbg6+/+zxrVKgvVICt0nbv4ZzXN5HGcue+OWn1+vWNa++jkjhVXhP710IH53npvQfTrmVZ57y2aMC6UjOwJKEmbhMksA4u3Efc4U+C60P0BOU0cN4PSfPKfWyS2rl396HzSrx8kK7eJNXxPdgoGBefFazbViu2KCs55StTGsypfdvrM/ffrVK//PxrafdCrb7hp3YXeOkW7G+910G+tFl45XmA6fnhhx/x515Jal25B8KOO/U9KDr9sq+cX3/+8qipAd1azinj06fP1eDp6LUtDv3t6NN3/XZ8oc4OFAqDhL29vVLLvOBH7417sCvX72/cfwrKTlLzh/bLb7/VnXuc3hq6t/rpxx+xZT+fvx3Fehz1ieeISSMGCzQr7cr8qAM/QlqWndrBLy5Z8PeoK/a0tpSw8cxhxo7nnb216k05HTnOt7p6n1J14vFrI3dh/DvP8r6S15X49pAF9By3MdfBhefUqbB+VuoiZRyNRaDrWZDVkXuvg5wop+XMj7qSwDOqYQdqisFs9EOcOV6Y663PuTvruMkjVUAB1TJfbPqXfygprKNWXsp6CnPWnf9ntc9EFvyWdcUv83Qn1uZos/7A+VeKP/7wQ3VynKQS1yWxJZ7+ta58v/N8Qjm+RF+3BZPHfMHy+9ff63fi9Mp9WTd228rLvDdMGvVK7KT/wnNHfXJe/zv2GJdBbFwvvbf64cfPtcKbRFPLvGqjfIL+/P77l+roOKgz6/KGHwd7tv8naOu9dvaBn376e+3kWx8afkjz5ctXbHmrbd0q/Liubpd7OZ9q1dMJKh/suRHr046ax4X1vyP3C8/lrClKG9/P/BWygg5b8z/jehRxudYr+5fgOv3pp7/VwE7z6wuqIOTOmugNv3/4VPp3XI+Zu3mdfK+aL2FTHKO2fZvwynMlT5hpcwKDB7zUFftTJ4Ygatl6XZZbjf8Xvn56rR/+629Vv/Va2163YBdr0PitK7h1YV19qp149dYrafWGjjGK9lXTJ3RkmxbfJ2wz98f5T3yzh5u/dduqtVbG86BmhFZ9+qC8C+c0fQ8421/Zy75ST+7lGzlfesP0Y+b/J54NK/NOjG6P/N55NuJe9JVnUivPmA6eG9zIS8eoO89ZDmILee3k6aCzYI/PsDZac+ZLwys23FjnS3/ULv3eei3U4rptZY2/fHqpnX5rDV9SB5tJkvmLEzfqQnlJKkmZ66/Ui2ovcwAAEABJREFUvfVhnVofQqcOe2vlX4321sr9Tr7iUIb04vxFhkG9LetSP/70Yw1q+ud//Fq/f/06AS3Eb6/dGAPmzHOitmEAZXKQm1FBrrXyCZqGXT2temvU39fZaqd6930v7bSv7tZ7td5rYEMJxM3W/Oycd/TDfVp92ivdvm/sxccZG/LcW0d7YUdVJ44L8tJSgjJ++fm3mdMBVeu9jE+4/jEnv7MmhX3d6yu18Mb+cX27lX8F3ZAhzUH8tWlf9lraUuuylvWkQrTge4ov9GnDAD04/9/Lv1ROWr0Qkx2/teXHHz5PGeceUHXlWgZuzhW3WpYFGanWW/E9dfS2zHVc2LuxPj5xHrxRj9iWMpCVs1VIo1/zGKARQjDFS3ewOFcVlJgqC3ZpfY7ECIPkHwaU4uxpekOBHdPgSIk8lIIf73BnEVhMd+Rb1IFPMo0U7FelGpCWunIC9i26C0S7bhT0Dd5CpODDwIUAJ60awHm1qlIFKCsJJoxqrRHkY4ILqsMj3AiOm/1NufSLwAny3ikwL3h672W7kXTlCtqSYGU6vhUFQ7JZyD5MvnFBKb90N2QufZ22OX7iZ4ttFxKqfueeoPW+BLuzqc2WTWDqwwdpDuwy9qlUfYCDfCjrxkWEcTFO6hE/6eBLgi0pY7asG/m61UL+jE+xPC3cyy+/lHrdfPb1pV7we6Ab9hro+wjFWN4NWRcefN/Y4O5sUuNMRD0PaRLtfWDoJ6ndC2h4rS/zsqBLvQ+qQryf2lgQV2TfODn7W/zFMXAOERVsu3LhduUkcaNeFjbDUDuQVB4qfRmz7DuoE5GcLQ5RH1UrNlxYzA6c8WRXxFMdMP3TZ0fHSg015Ex6KJKUP43++QdCrcJD8nxay5eA82UIFAUc5OgKdOpn6jgK1aNMQRFo5ZxQE6//y7Zi7pjjUhdwJSZPWNaVeHIyYAMZyki9H1dy4poTkbAWGHforeuFTXCjv61LNWQ2bFLWCq61VGASGnO2GFBBBt6V4zz7tCUNedGHSffgla4x71/C+dDXsTCIsTzGQNBH7VKv+g5OlHOM3N6wmxwbOzdk+VZyam6rlFY16x7f3L+UV/Dd0eFauLHGk9T2+TP5XutK/Nkt52baWbv9EbcOTUiF7aw3dG7bVkVLAlCFLnxsFWRcat226qwhY6yOzr6p7iTYc607etzz1m2rZd8nrjjc02imyHXbqgEFjzhBGbZCiF0VeqkTaySP/kC2//zzhRNTjvCi816DlyJ34CJwQxV4Xe/Gxr30xp50Jxatr1yX4cXc84pjVFvWCfp7UFs36Bb8YXJ+lh37icMFuDI/kXggvWtPP++swUEOVvgOLhhb65Pszrki9MzrDf5l3cqLnBWdHZqGnc5DMte7OuwXeFTU9HvZ6spNzJ19UxlVcNwLv291vN3reL2xd9m/EPdLBd6dk2ACHTk98H24P3PxlfR6+ts6NpLTm/Gk5gbz2rPy0nPZ9ir4tFM75t6ALCRW+LlxQRV8CX5Me1h7Kzcm1n/fWLPIKy4G/efDd24Y/GeVzf2AbiHn60Zt1XlcuKiwZ+6TzAs7+Tp+NHSJV67rKxC6ltRBF/Qgn8PufJF34zzJbjHHV/dmcjL5J4aY4e9BDv0FB/cXL5QnN1/Wv/IlDXqNRVEnZwsW2wu8c/rT8FNfGrxXbpzc/6R/0gz8L2I76xU7Gr6lqi7otw5W9hrXDyYVIkp5eSEuO/X4spayF/LQrBMAZ6tY1xtrVhjQLcRxIweD+jBHSao3o1a1wXtF/426u6NTf2vdyvbK+fXQJvgX+IU71ymdfnGE2Kf4QR5DVB81uMiTJ4moCcZWf7b9pQpH+FQ5DxC68oW8f50/bcNJY5Wc/Av+31grRVyZmjGwLdbfjfVkvZSHQllHxfm1P+xS7yu8+t+r1f3Xr9XxpYjfYE9/wxdZtUVtSejmgUq13ub1QO/L3Jv0QTUFCaTlS/Wiw6cO/E5CnVU12s0YAgd26kNxJKkD+w6EJJmxOFg/HVumY9BoM02t6wpsExbW9oKsviwV8oaQKnKcQh7yG/alGrrFnDCIl73WlirolO8Y1SWIg6TmkVQJVcgY1emDqY9HcmKShm5WD0L04w80j0GrVJLyRXi2Xq63OzXmWtcuyaAoLjqr6Q8Ix0nonR9jdmN/WPa9OjlLmBPO6fltrAZr+c6eVxX8GnWHZ8bpQZuc+Fkz9Auw3gpxgxjeqZl5/Q7e8YG81jviUgmeiMfXhDG2tt6rkYfimDKZozs/2nMlHxfWTEkPVGtl37kkpW3yJw+74HfO84nrvDyYO5AxkOVQuGHXgt4kDhFJS7/1XsbHGjdmqzTUziTiS9ljTEuLAPE5+we+Mz33w9Z7tQo/YupssSsFC3S21rQ0CJi0077HnPNPcF54HytDWdj6Xi9BUuvVqduOrcbEuE+AVrrntYn7TbFmEFPin3Fw/MTb1z5bQTr5lP8R/5G+0PO08b1Fz7OvnI99x/9XIfitjPbBd/uJmpz5zyE5eZKzlfPM9YFrow72I+M58El4xuNpw8B/sivbP4FzwvcT4iZbqfMJ31N9G/8h9t/Q9J68/9wOri8Ga/Kg3ocbFOUa9H0PbcYyyKr6az1z+v+mryDnCXTfP0/c2RofobD5G9Q8kvyprdZrcdi6D/iQd5A3UP/2I4/wbwkhkM51ZSuAmh/77j2C54lxOjDn/uxL+j/Df8RJI9SHOJjOj+OzX/Mwh9o2r8M5LxuDOcFX3nOdUsYTmJof+eykpTp7yg1+dT+hvjsGsT1hzLWSmLtC9uCUdEycLB28M/8OxiNevbWZX/XKL7TebEq/BG1ryk2rTMAn1urApsa+sHJtteCDTOJm69cHGA99T5RyxNkeyBLv/u646pv1sqEG/4rnGwdwn/0nTdKr6hv92a8/PZ56nAw8Jyj3ykPFG5iasXBeSELDYuY7Leh99Cce5OMzOKcMEnznusg96+nXyjVSg4/PlD2lQYegB2cqyez//uVLLcRx49p2W7cypi2N65qGbaOUL6Wtenw2JCycO3tvU8bzK8UPvEX7hOFFK2PVi7vTuWLvxWsc8OIG7vXWp+4dOxbsuXKt//TH9gnBqSvX3hdAOeY/yFGGUNW4H7jWuq61cz20Pa6HnvzF8cZ9zIXr4QvXDUIRC+e/eg/GfKtUIayBp1fez6nTGDj2vqZB5z3VnesOr62t1Tv5sJ6TVJJqjTgCyhYO9mr3DenXbWUNuX6qxF2x58r12LJu2P1CTjb4e1WlCtCW1nst5HbFtw2/xAvybcRtXckfc+avOHZo1KPuJGC+/4z61V98fcR/kx7+Ti6S1HOc1qYt+qOEGQfm7QvSvXFP5DXoSl2YG0H8lRg/17K0wkp+3bvtB98WeJ7jwZp8xvtinsjz/L9SraODtFA/v/MypOBb8flKHZkDr4v08yAHxZGERy1v1MIblGhhzIe0jom3Np603rNqP2x8Up09RZuUJ1xnbq6Ttzj2fZux2amv80H7GfckzNbM3879W5I6sDcJ8TvnisOe+ZxttflXbBf8uFHzd16yHjxb6H2tpFUARMz9x+e8rzzPFYcYXoL+WElm/ahnIa7aROlia+H7tYyPdSd9qZDOhZhaM9Yrw/mxbm9cR7geQr5/4KXBjz/+UEG/BNaUef+BZxLm785LO2WfNbfVsmz4cZlQpaJvoDxt2tZtvjyreThfZRwGG+2A4IZdbzybTVJ4XjrR6U9xVaWNNOV59ws10Bj8wHO4lpovUp50xuCFF1qukzOvQdQgHpeZt23DDur1lee9zr9x725MzNkbuDwFId/PSX8pc33huYAvnd6BZwdPPW/k8IVnPRt1udPu1MnLyyfq7QK8PfSf+9Ib+nvTA/KEzAs2qEs46xs8dXcBzAPhgf+K/S+VmZNAKlT9+suXs886HpVqzCe9qpxP7dTihfu+6Sd6Ip71dLbFs7BLaet4rJ0ra9Z4PPk/8+xrtR6rVckLeC9u/q/Inf7i53POGHzC/1eehb/hm/MX/G3wpYoaIRaMb7yIfsG2iH/Y40t3SEof3G8EY3WlNuw7F+LW2QsdH9TOhecWb+wVWavWH1f2/l63a+rt97eqS2a9yPfCswzhQp523hkUegXHF3zWzjfis5NTnylqs892dtb5G/q1YyOnOzY7l2RK2Kinmb+jyueL9ndq4IWXZ1tnbbQVOml7/Y0X4p/g39etbthxRd8LtlyIh/IvnAPWZa1t3csY1CMuQfQbz2Ev+Lk/9G3I2Bbl3KivS9WwFn6ZtZ4EncUzCqDqWwu+Hod+q3MCuSrnlPHrr5z7D+rtUjt+JJkcydm+EB9jInKo1A7gGqahHn+d2I1Ybft6yiGGnz59KvcP+e3v4Iy3PL78NubCG7Zo0yt7ge2Nc6zXNzjG57RrIwbSGTc2hunfjr4redqZ8z2Mc8ZY+UIq5ac8XFC2WPqCj9JaQ29vb2Ch43vDdm0Vb05AVXLuJbPPxvM3XtprhzTiEDcbv1KhGdVbq1nXh8Owb/9UjR9pQ36tB/Vr95WakKvB61xoezrfKWsrs5cq7JB/cHK44POFfWLdiDX1pCzjJtiHuoQbdDu+yieEXBdH4izAvvH3v/+9nKvJkbIGzZHQpE9Sd04ULr4EpuJgwgdLjbEGDRZlb62k8eQzqZgr4GCTOQi+ACe5g5nxAO9YWFjcJl2cMsRNPmiCXMfrutXKhQMiEZsJ0grOJykvCnSG2VrXvXpr5fGksS841p4ZEPioMj6UtnYJELkp0tS82ECO9iScfAkqyku7klYBpEtSyjUWtjMO4NLOAlLfQHZvvTxuLPyDi5/L16/l5nrnxky8egZJljYh9sTAcYOvtQZJ2CzWCcbtjj138jOg7Z/3CtA+7eVfDIl7o1C04XxocJR95QkIm35vLMxODpKqVuGnKqEFfFB+ZbOyUJ8+aZtxgWjG53a7VtvW6lwkdC72D3zq+NB+eKn9f/1Ul3Gv1/ulrsdt6pNfQMu8kGitI6rNG8wk5ZE821at92q8cDS3VSljN32uqgQ64vqMb3H0vrBBvmEbdhH/JNA1Zoo25cVQEnQvtXHhIP0gzq21OsiJthkvc2F++rqWvi+c9JA0+Qab1JXYF4dzCJ6+PW/OD9ZEAjVwZYM7ba96e/2KPwt6DuA+ZSGClpMGtOpOrJkwX3VhU3RecG7RFmQbA8eDOEcfAe3XpkCzAgOfbmww0u1cODlGNLp6ae9B3EbQQX7dOFyD1oL0gvK6sZepqm7EpqBft62GekNMAW2pp4MSSA/4MLdhxwEt7JAc1XqrGzXyhl/msKA7qJ8DWwvZ0inbVljIu3Lu2KhN4rS7sL0xN0AMbrQO1s8FX59m3JFZ5LNzMdPZO5LUCxe56b1u5CMoa9jW8aUj545++8r+yk1Sg35hv1G+th3oV+fTBtTW5bcvdeGGOgyS1FAG8uWRTl3uI9vnT2UyEyiB3lr9/ttvk37lJGlOb9STfIUDgy5xZD4AABAASURBVHiFOCWhhm9V+GqNSadcx6594Y2bWNSfn7RKt7aqrv7mLFjXb0eWsONrpgkNEYM9cq0GfcMe1Jbyt59+mnN3LpDMDxIZV01+9on5shF7tHFQh2m9Dmz3oTchnSd/GW7wJ5kvHa5cyHQvcrgQWpFRxNV4DOI18LX1Vg0bklY12zB9L2UPaFrvoDNP+uq/kL8pH//kkc74VKABVvQwVY4Htpq7JFNGJ9cdeaXDVWWeN+JiK21blwq2shkxix3WFjbAXIHPvVD/MLCsucnzsNn6MWbXr78jftSVGnceQbVRh/MvronZylqUjo2sBH2ZL3/dq5M6Zh2PaZv+D2zoxOyAF8FV7Pf+lmBrKedc6+porSPuOh+opbWaewET8jb8povpg5fd50VP00+KTr4DmQ0e/9/eGyfGwXhbt1kjSWSthg3uhcp+nfULMx/XiXUIG7JvdbzdioxV+Cny29EzY0NNYMCU5Zf+6Mdce8RWucEn94NGThZefI8Vn7ZW/h/C8Rdj8OMz8btw43ZjzW/bXh37rFf/39Xx22sNbpqbN9bsz7//8kslUV0d7F/6ZW5DTBde/jduwguZ7adP0z9tgKG0rbBFRuOSpPy54DeTpc+tL3VjX/CBR5Lq+FkcN/ce2p7ONx9iIG+qVWusF+uJumytVcfv3lpVy1w7rsHB/qitoRYP1s7RWx3IMHZDH4QU9XevhYtzY9u3tRoxGws1QZyqIxOb9GMCPIUHww0ffZ4DPxHH4khbasGO+vJaRfyK+O3pdb6Urmq985Waxxjs39e64Le1rTjPod5EJSdNW7fy4nTGudqsUXmtj7nsiP1BDMbDp6JVljSDGhcO9DTkPc9fhzzMXdzvBpTaRGNMBNeaQ2tJaB2b4S/0OD+Qp0xp3BOLGLQODfOuP/EN84ke9t5KVnFP4Oqw7ugvYmvr/+P7Pods85hOzKmlA7oBHOAFLtYwAaPBoaIY8EEi8w2lk5b8DMbGxzgZmxbk4TfEVctS+qJu9Vp/tp7Lruwb0syYIkM5ydQEy72Cnw3+Tj3JgyU0qdbIzSP2WIOIUfElEza11qvllFEcydm/c90qGKDAz9Tk46smEM8nTjsEx0mqt1YbNdrTsOuoeYBPwp51K2XW4/jIp69JqsHfWyuPOQ/uxj7lOCFz+G7/HR60B/vOeNBRvJg53vVbK8oSjF+SmjnDD/UVrXjnYSxtbL2XviepPxzol0cw5hh8TkOnncoRMWXZEYh/csbjD3jntBn9T3xDjmjbuV4ZTFtpG/kyTl5HTF3YAroK2R9B3t7OGNbjUIbwGJY+S/c+bsH1UUX9Thw2z1bZs/N/35e+TqDuZ4sfSSrJVJKk/PF8NbDnBGybs5g4caMGfE9wKoHrg72hL7QZt1WSdxjIcK6zv4tM5D1jcMx1au3GqSrniKc85fGdXlH/Y0D2lE+bPPT9j4X99xnHB1/sWyMf4SkxCWbmMbR9wgP1aJ68yhIe6Nn81bgh+wmuOYlD7mz/J/CUZSv/N5uOeT591pV45wWvr4TWe33EO/cREmsEOcTtI/5jX/7hmn6uoY+T3/WlfUKSSjIp8vD/6cNE8jWoW4Hu++egXt3j7qwn+07I9+w7/h7cp5TjqkpSQZ9jeW5cc0mvXbbinRfsixPs36GVx770gv1BfCYQA9skssw1a0f7hFPmuZZPOVxTc20lzwkHPEd5z52ktFv+c27MOfmeePfGOYfeqlNnfTicS1JpDwht2pQzHrG1DTihs3fYihPOPnrJL8bUQI+4p4pZv8g0rkUrfhCLgxzZOk7QWXEjqyfuTu4E52cdYp/9xv7kX6TZP9DVqc8EXhDyCus8549q8KCK8+86/0LsjevnK+dFSCvMCQd2y3MgK6eYST/wXX5pJ+gAF35JKgHkpx3wNdok0/ZAvO0blz9rrVwbJyfeOrAmb5zfLtigHReu1Q/0v3FdCRs5PaZsny2oTlxvraTvXGP1Zl5GPc+DTxk+uPThrLFo0Ci3SkuCDUslmet8EIyd+0Rpkkx8cSThu2pd14mzZkQ8zwWeY9d1q9666Olnb2329d3OwI8kpWxfWEt/55r+jftW9RqLmvE7fRDnNeid++jk1L+gv5NP9R/kX5qFXHpPZ5zmXzahVx2tt+pc32Ew93y3Wu3XeUjr3J1YJ628d6oyoqwlYn/ud6PSUkmqIdNYTpmtn/4R71fycvq+TvZTbqfMj+q9T77klGHsNq7zikO7K1XKvHCd6r2SNQuqjA2lVa6LJMjo4Dr3FpfyuHAfrKydZwZJpt6NvrqT1J24rOtWLzyXI53U6l7aKO8rsX7j4bj6pbHtvXH5dyvxCfIkJBbWnPxzyDgJMvc5VJ73SvInwcZWxt547i97JUHeG20BjXgdtJlw8l6w815ey7cKuVmrZylfZPqXbEnqRm6KYwDrtiLDXk1dSaZ8bfzy5Wv11mulDqyLGVNiJLX10/HPdWWMcaMmwB/0Inp+NurqYL/p5GxD18pYXw7WrnF55ZlFJ9/iZLgiv7XGeryT6wEc5T07ndq5907ybu+yrCUERtftjZrv6bWva12Q6z3jum3lkaQ6+9e+fxtf2QN28nuHbyOvtnfOIQv1rL3mSBsv1O2dmF2xzbVhPg7WnLXcWq8LcnR+Q9dv3K/7l/GeI37g+Z/z5tI5fS1i0/DPODTunW+cX26swz7jc9rmvGP1vFJX8qzrBmem7+LlufDyU9nrtpX/8sBG+8pzuIMiV0ZrnXVww743cptKy7zvaegXPr18Zq/cqa+3Woil/OZ9wX/3uVTBe5s6pX/6bP2of0cfk7qOnKX+Fy93Xng+kGTmb93Wqe9HXmIZI2Xo7+D5vLqEL8TLGrqDU+edWGx9LWmFJGUe38gn5lTHpwsvKQt8o99oi8JbsN/5JPUTL0F3auUct/Ll6oJP/sX5hTUKOf763PKgrM7188OPP1Q3B/sK7j77LCJIR/Wt48+l3tZrrT9g2x2b/r/XWZeuM3PUep+0ngsu7DtfeFb7is3Gc922emHPaK3RvnA+OFhT69ShL//4+R/sJehlf/n6+9cy7tp+kMcb9Wjtreta1qrgnnqnZq0D6Yyt63Ej3m/Uy5UYymd85zw+r5s2vBThoSau+HPHz4P04d/SZzyUvRBH5VtX8tp+po47NMZI6MTyty+/VVqoj0ut2zblWBPWiOcD54IAX7gu0Muz8Czj8w+fZgw+PZ5DS6/sdV2mf/qShLq51mCPEOQXtOVgUf7w448zfsbzt1+/zDi6N63kyZioq/VmWdQghsr8jWfsX3iWc2Mdb/tGvLcyZp9Y//6Vvn3XtvqskV95Sa3fxgI3qKG3mW/nzYexMhYLeWnYK3+Cx2yO1muSWvDJfA5sVsZGTep/b23m4MazQO1Wr/M3cj2B/LmHyHsQA2NlnS3k5mDf0cd122aMEvSQG2nVY+zdAxbsUnZDlzwr4xfWZlGl6rJvfcqTpIyPfevKv/I1l+kNHbfaeWeVtGqtA7YnKFe4sA+536lz2xZiPliDP8wYa6vxIjLzvHJhD1W/495aqW9fN/bsrZqbQ++9kkwhZyHfS2LBQMssJGLsVSVn3/kkrNuT32C6qaQxxvEBFDAoCvvrtnIyvJVF9YRC1LKAZ2N2IV/Y3K8saGUhuhqyimOQVE8AJn7FgSuOgaokEyCZbZJZrCt+4VRN/PD7BPV2krOR0BPDNzx8YypWIjTJ9Kk9WtmT1PNI6PPZKOYrJytlOpekWm/1PFb8shA8Yetjkmqt1cICFScYL31DXC2cMM3JhQ33yiZypzC1FbZy/k7iC+gYtFabOB8mFj1txfT6/kjCS5prdXQ2eJ6F3Vovi8l4LsRj3baS5s5Gl6SS9i7KXljI/qXmnYfH96+X8oQ/47v22n5iM2ejaWHjlo58V6UKaPiblhJaUh5Jqzzg4GLFGL6xeTunD+v2Ur2v1YmHOGvCfCXUFQTabFyNm+AFnDLG1FtzIchzsUbw5zJr6srmeWUjuFXQvZI78+fD4hvxXvaNFxtvZdx9KH0n9up0vjQbvVRHJXmHhhzte4c515DBCZ6YUvrvU9VbjaUX9wW1tLXG12s1ZD4JBn2hyK245PTVvhuWc0IS7Lzgx6XcNIxDknrjxbMn3hsPcNuy1ZXNTV3myIf3wuSvb/ab906NtnTVFKen2VaHZvYwBtnSXYnljTgKhQzB/pUbhxQHpFM+9Ou21UY8Ix1j49+4GevbXp050XBgGkx2oLGZQEyVY/+OL+tGrFIzLOu+VvbdqfIiRrnWpIj0PuN+w55lV89ad/IqhBqU5o79y75zQtyr0SZ5muL07FOZxPZaK/nTh9V1A79r5cJa9wJ1hXfZTzsCpy8nlF3IYzhl78zfqL2BzsK2hgzX/YU4mpcUPw96AoF/xMIxjTImwDNbvpLUlYuNG+u/ESPhhiz9pXQUARUf5kZLHUKqDjYI/9qvbb3u1ATOlcRBP9SF2BMqDidY53asDV+8Sf9hmthsE9S/btuceufGfn22LoyXscI5P/MCwHWq7KcOyB2+Q5LaiN26beUavHMuuLMXLhvxxtGEOPBw43Z5raLvi5pRVu6oUCshb6XvaGy79bJU7dj4slVj3jr2JdPgRH8nP/PFCfg7uSUwuDpqHshGhKhqvU1Qn3NJoxm1oOvOPnEjxzfq7soFj7Wr/+4d6hAWLkwG8zfy1ek3fAutLz+thTv+HeyrrR5RRPejN014ogf7W9D9sHDaVtCeHUziM4gRDSiigk/G+6J99A9qZyEWHbvrwnmYvXpwgSO9rfvqDVrXmPvFlf4Fu+XXn4buVJBd1dpCWbM22b9v5OhGbU7d054qz1GNl00vXMwu+176e6H+3Ksbe87B+f6O7AO7xqvrbWc/TPmXpRfisWgjsvS1E69l3WrZ9+rk8UiVUC31+W9/K5KmCzT4jD+eV71+uDXG0DJRuR7zFwz0oZTr2iJWrUtQoP7YIrQGvi3YuqLbWEw/8bX3pVxLg3zAWH1b68peM/XiV4dev4ojadWxW1+TVJIypld8vMOzUNdHgxBb+K5B677Req/SRpDqVX9Fq6qsVe2K80AjPu5nsFaCMIpqqVaDfN+AAeqNhIyXtdonbG0H+0PVDf0HOUbF+SGeRa0re8VvLzKNI5vtrMMrvjfyot1XahljC5OAAIiQHyNCN4+Wbh1+AZ29VKB7fojF6VGhttVCXDdiVxzXxy9ZqENIUiXUvznQ63WiMbrh29X6mtZTSe8i6H8Q40g4oBvqgM48iJNs9pF753zkWg0xFpw7IZUIBBrEvB7k5nJww3G4x5Af96ZGbJmetLNlPFIsxWsdxFabl3UtCLCk6gpu2Vk7BVGdh7bYs01SSQghllL3d+17QGd/YVLSdxhKlfQ0k2l4ncU3myQT13uvG3G7sbd1cmZ7Y6840CGdkMTmHZJMXnN1Y52byzv8+iRRkrqy3q/k5IasRt0mgXxwg36vBT0IkJSHxpQKAAAQAElEQVTmIYtRgAYdzcTbCu5XA/kTRDzgGZfWe6ljoU0yeadf6F7RpW3SPtjOBjoMmvZM+Y+4nJOPb2k+wgNt4z6Vh1+OhdHQTSfBV9pyz3iCYyAJ3+en0U9j7TNM4MEG43VjX6lKJSdIVxyDPWrKpD8/aVVCcTzaf/KTqflxHlsO4hhignBqidUK7l3GJHx8Sf/oDs6fj24N6Z8D2oHNNP+EFycM6IVE/9An8gHt6ftj/LEJ+oWPOOVof9P+x8RHmoOada8WpJXkOZ/E4YSBzdKoPzH+zgHiiX3rSyXYC/X4F8DU+8d9IEEGGPs0f/gMbPuISDJ1ZPp59j/O/1/p/5n+/0SefPO8xpo+Ux7YPgLDf/Mxtn9FMs8x1J8txVfB97+i/U/wynG/shWePMpd2VvdZ+w/8YNafNLbf+Kfrf4/+7YfeR1/Py+u6l/Hx7X7Z7r6o/brwyHtt+HHyjuxSSrJHCSp1lj/9e3wPkkbBbEdHSvndvfnk0tsIaOVeKE4/qgXxOOj3a4pQVTyUYqYbzB1YvLG+U9Y0GstiZ92sXf1x7qS60aNPcfJH+UO1qH3tv2xn8+xdcP5NQn2x/JBDAor1WIcwNV5JCnPZfcHff2LY1ATB7Zpj62kA/0DvP0gP3QEGs+qVcif0MAKNLGtPx4DOWyM1SplLm7YU4+jGx/Ou9Ik4Tx0q21b53OLlfN5Ahf4KoRXVRJEDZ4D3CcwnDhjLSxLA3+D/zLbdemcZ3v13iZdkvp4JJn4qpRr/cY1jM8EvWa/cd6s55GzM2h8EDqfOzzmzav2M1VJJujDTg2s61bWnXOCdMqw/4Qk2Hst9TkfYhgmZ5+51lopx+uIJ25jXa/AjfpZ8NG+83f27Tt2SVffHYlST6QypZHWay7hjqxn7oPOk7KmP8XRPvA/u9v0cSUnEBTyybXr5EpO+7JU0pzAP5/f8CyKayHtTEsNAm59L/ixrRu3rHvJq13yC0mIy61a79AfwLfooa2KL+kLuglVXLof5Zq7oMtCnfPgZys9eq9cy2/YLo0vUJgu59tDjvE0f857XZjAKNEHGJzLkhO/r1vpQ3Fxm+AzbRW2Ewfv7SUbcy1hPyzrupDThbpMTZ1VUz+ztClt8vrn5GGyRiljXVee5bxUa2Gc2d/3jXZn3WwTl0SGd0gaurYpc5Cf4jDO5lsd+ghqfnxIXyX/qKK9cL+0EadEXJHHK3rUtc9rdcziHtO5zHauG3yux3ElB+b47r5FvERbe760eeFl87Zu895QfPxSIG1vbfa0Tf927hlfuZauhx22+qKMy3su3whilS/jEQHJKdH+QJopWbe1LtwviPsIyoKk5LB/wW5raNKANBr26U4aW+nFnTAx5aT8xfE0le77J0l9/vwDsbuWtiysEXNqPmwdJ6nkhA2/9fFdAB3l+3Jl5z7pjWco1koSZv754z/Xq+3yOCut8Mvjl8i15YUXh6FGhEd5SDpBXjvG486+rZ2OzZ9yxD/bjTpRli9zNuy+cC9oPWzgN8aeZ9WRhBo/6mdsKPrKe4L6BGXqnzHWs31buJe6lnuv4P5rvKT1ucgr+Vr3rfbV/L5VWB88Cpnjbdu537zUsi+18jxA2W/X83n1Cy+sBM/PQtKqJ7XvL7XurdStbdaefPaFf/zXf/E85E7tXoA3UfVOXJQhgTTmz/iAqsG+88Z68uVZa70KPc63fa177tWWe/34v/9QbW319tutjteqnfcCO/PF0VorXxoqZyf3G3HV9p11dGd9feVZnPK085V3C7awVfj5+9/Ov4qUT9C255yt4Hnsyf+z/0czwX/SySNIN8Bbk46ltxWH1/MlnzQbubjwvEcb3Mdfv76WMXQufA2ekCh7YR+UBpFgU//4x891p86e8oPt0r0gbwekVaf537Z17mnKtQ6ChC+//V6C89IVeQBd9i/sE/YF87BveyG+POS3Pe0mn/JNAItgbRgYeb3cayf22vGE9zyAP+3e0Hct/yp3X+kThwt7l38pvpGzCdJSY2/MvTI37RhV6l/xK0Epql95xvjKe47kHIP6w+eNee25UP8bMk+bLjMu6tFuGaRZWUPasKPXsbUjjbbJt+2bpHhZ5dwLzx3Nhe9i3rBzZ156aSchlMZEHeLMs3QX4nzBnjdqfX/YlJz2+1fSSUq7X/HbPK3oeeOcseA3J0Mro2Y86mnHC73zo543nu/ZXnie+4YedZjnsD5Oqm/fSaaogBJaWOAajO3l8vZhyUoRurhaXyosTGmqWjGoJHXO9cKyqkoVMIAKNFXzrwgT8Axbo0X47X5l5igNc9Nc2OgDfQOUkwon5Z3vkPQdsqM6vIqBaY7lswYbNl05aa1sbq21KoiS1OCEOn0pDsYmQBAfUQJ4Hw76V5/KE0CjYpSBe/I36BK5qtwID24GiqH9TlzUKww2MXmYKnmUNfjqvWHPnR4fEA1m56UFUw27t3UrL4bFaceBDi+urhTXxmJcKZa+rpIju1fhvHGTXqQ8b2xsz3Enptu2VZJKiyTcQNxLvIM7m+IwRsAN8AKAjMwLRPXCyEO/W7WOtZEfw9Ep74mrIsq1gO5evLHYrr9/rcEG1dh0208/1u3vn+rCA+ajYW/VjJ32DeLEsJJgk1odFS5xEYsO5xVJqYBDAZ+qVJJqyFq4qFdOctqWgO+9DuQuy1o7J67iOLhhOYjjwD9rOaPK/sunT9Vbq08//ljKGSi7sOBeid/rV38DKPhxzJPXysJT36xNZF6hS1IHPC60gb3/P9bedElyI9nSPEcNS0TkwqoemR/z/g83ItMifYtkZka4OwCb7xjcI4Ms1r3VC+jqtumuaguA8CTd42N7+Cx987KMvnzZ9DPxQ5ObkkD+Qin6PW74sDyo5P2E2V1b4gPvA92Dl/ibOFaLncfwW8YabduDthp5FhpgIv7zuoz5c+Xh+Ur+LORPFp/EPmBbsSHzIoAz2Fgv6tzsvF1eNfz4nQV/cNeQ+fbju+LDjv22NeHrA/ygTNjckR29AqNODHpiQBmcGz6epxk5b7rh69HH/LXxKTgH0LF940Yt8zrj8zSNjS/xlhtdxj+7qpp2NnY6tHBQS24f+Ovx4Bt3ybimZ71BR5fkdKq0Pr8o+ELO29tFO5ADeexp+CovUYzcM/ZW/JXxHfzYZVvry4sW8kPIvGBLcmj4gDzMA8hq6Ictwid5GBxe0W/DBymT1vHlylw54FuyCv3Sl7krrtaKb3Eo3kaZMdiRJ4vya2LUgKZke0B4VmuKnpLV0WXEVhp9eQAPNvVDrU3p5CHA9M5D8GnQx8bcnAw94JH1VfTHZ9kLRpyI1bKs8GI9rxr6xA5xbbys2JkrP779hnsO5UXRNE/KH4qMjdFClNXY4MwSUFXoumPXTJ7t1LtyFfowISSMDo5tZR6lfSVmEzk9LTPr1i7usgCp0Z6f2Tfwff/9VUd+6QiTgwcAPf8qAflw4eCQOdZcKp9zShay8TOiqzW5mhrl0Bf5B3GuZQHnnH+xr1ppWldtzG83aGxNzImAbe2sh7pf8WnmX2KSevhlPcn8zNodtII2/Ylfm2YFN3os0zTqma+R0/F948A1Y6uNT9j4Cx8KI6KLsEu2qjW5GI/t+CB5//T5k5anFwmbYlvD5I2xHHKjl7gi4xzXmKsd220cxFh4uKEb9BUdKSNLrAmhj/4Hc75aU8/hZT7Xwoxdfv8GB3gyvjTybiUHOazEr5bVpkXzsuj67bsE34X4LhOy7vJ3Yncj7vHXjbqx2RKUUuJ4Y271ux62ZVutSvFNVVN+URndOvMtc4FkUvY+x0fq4INLTndkB2+amuiUobVLKAVIM3tcw76dOPiOs3Xylnhv5P2EDfOK3Tb4eLlTPD7YkvUg45kn8zydcxD+ubFuzLeJuMaPrfAhujz0UWjpG/3Ijs0Z24hv1p+xRiG/k48R18EXeHb0QG/4duaA8VG6enAb+cF8FXKTA/FLZ+6knRj04MKsVOoQbcQUizQRm51DZvyyvjzLrXQQ18KXoYNktAc9tslWjy74q0cvEAYv7Gv06VQR0o7Kx3hQBYoEv5k5lnLoR+zO/lLW6tbw0Z2fkBGYVuZk9IR3FXgTPl4WBXfE0ASk4BLg0IlmNOjje3ygiX05qOePpyLXtsL7gVXoFb2L/o/AYq2PV6tCdUPq0W2bNWQHWPjSQ3d8N6rYsqB7sQ4MOWUln6Su7Ok4Rw1bOnZ9hNCmnbHgZG1T+EI/kV9Gh+A06sGx0YF45w9mvGcEZAhgS8yI7hBuFXNU4EZ2YCcvZuKe+B0gR6a4xvkKPNvKfz28gYNYmXGhR/Qa+OifmKQeukBQAraVsejfHzHV/UKebdnGHUPBMRA+qdj0U2lVA8eUGRsAr6ypDKBG7Dvpox9JAdXPT7Wm0D567JOvfZbhMSAI6JQCp0nYOurIDeZB/iFsdBmehHDEzrIEr+iVvArElwH9+XKdPdAXfmvV1KoGZMD2vR6ezD/0GXyYs/oLGGOSqjWRUFT+RONSIQMUzCFH4Zf64DUqf/H1kMNQp37ga9uYWPQY1xwj1zv5QIPY0R33A8HvyAjQq5SBUQc/NCZ34j+75AHh7aD8E2Q89Ad52tEl8EA66122Bzz6H2W/65FSslqb5bs8caU/QFUdG9/rxiRA/wo648MWJhp1BxH6lIHwi88O1k6hg9DvI9gOyn8J9on3iPGD4BiyEcwnOWhZiUP6HzgpQ/eAtAt+rcgHytTTF0h+GL+k/p9BaAL/GU7G4kcbnWiEr+tnna7/rc+D3yj905a6ywvz1AOpD7z6Z/npsU14yOXECOToTaGi/+G3Ts7Fr4RX6hYSZeQGxBXcB9B8//Q7z8dYygx2YifiFj7hGSj4ZTzr8cS+WSgXQKBsq+6gD1diluZBjgU6eo72XS6E2rhHOiKAgfCITWNtgoau8TGyQxtIPZ22VeSJbdnWx8vOnD37hlyM6cjMOXhH3gPXPnH6XS/bsk9/P3BSevAr5VlJ7N9Zc9OX9sI5c+HMVaxfsaNaI827Ct3GOh9ffgT0qIZnwe/0d9od+eH3EcRlm+/zYxWu7uN2o2TZll1q2St1XoReA2j2D0AVWg1aITPQh9wTK3rPy6Iqa+dMF/sYlm3lss9Ssg7ich3nvHM/s0uFLa2Vnp6f1NBn57x1ubzpmj+QVR8065p1TcoDwgvnP9vQhdbkd5fdwN9kl4QRXRQoET2pco82nXhV45wmebTF1VojNk2til4NeXTLtgoQ154zMutzzn4b8ZP6wE88k8+tarSTf7ZV9/bM/pdzQc4zqds++TIee6Nfq1Ou0dfofmwHfty1Lit82sAXV3AD8XfALmwQW+LMqFXVVK1JyAjM80xRQ6/E5GFLeMzLolwHuRNemUIHsT1jY+VXOBP0BwPRP6VtNebulfNzoXPmdCNeTzyb6tC6rGrRCe9b4yw8aImn7ldy2va5t2LvvVtDv2qa5mnIjozwjK4Luq6cL1M2mxTahAAAEABJREFU5Ac3dHlGEDwjtxOP9FX0AtK2rfwBd2sNP3VN2BOdgxf05FHuXWyrY+cLz1cyJ184x9pW/tnb4MRGGxzMCo/odOXeY2ctmKYSxKpm5cH+4/8ZOS/4F3zLiKPCd2SCzFH7OvB37mnS7sRA4Nk1nm3t+OvAnzt5dqBXx0+xPbhv3CtemBs7smNrxoKf505p634l9qnaFh8lT0MTP0omxw/lmueJ+j7kdnLPbmN+hOcPXvLs6HBhvgU3uZ9fehl/207XOxy9E7c3Jd52xsx8flYjP3Z0ta1WJbt0Zf5Xa/qUP6wmnrFRXLYHj/zqsmN/8t+GD7HPyxchIzYGwmdeFl05r87LnCH4tzFf8ywh+Lbh96oJG798+ax5mrWss3LP+ZjPHd93+EYmKrAOTMrz1IN1qqHjQSziC/u0KXGI/rZ1ZR5cyYP8sjG5eMOu8AhEx5ThHZjJvcQ/eZn+6BS+O3JeuA8dvHhuvvJsKS9r4seObnbkxrenHQ1/xo515ZkDPCPHxOOZ3A3fCzyiyxVdMtaxLfcqKz5MPb4OZCwyrtiQ+hU/5mWOEJdfD/7yy99UNY0XgDs8bjy/eCPvgpd/oj2/Nswf1oSHDVGEA+EXiA1ZQyLrM89u8ovJgvnIJaZD/v+poY1fAsMfyMmLo0pOwBI0XV8vmmgv2HrwAvr12/VcK+am/DDkN57V9RI523Xg4My/yM0v15tLe9ZsIDF//XYh/ouEvuH9+W+ftfJMJPfL0de2dvL9oTPstCzzyKH4NPkgrmqN/mXgrqzRNspKZz4gK8948gK4w39aZ02/bZp/3dV3i5Dqx4+L4vNA4hl5rWr0xT+WR33G5uiTnKt2jsdn0eVK3qVMO5C67lfibGMLuoQ27fxLahvPrAs5sTf8Nmz99u3bPeff9A9e1kaXQHS4EPOsG+HdmY/x0ZI8wjHJlZX5lzzIr14v5F3o/vEf/1AjXlfySeA94d+V9fQNXsKu1pqizz9+5RkrznjheXToUVfJCXE9IWMCL3YFny4lnvFNcis+iT6vvCNIPThVbcQjOttWgz5r1Svvd2JDR5fwE1fmadpUFfuTx9mXMtdjQ15u55zxyvPx8NlZAwxyXtZnbtgea0nGghOa2DSTK1kji/Hol74rfskf4WQssZg5D3x6+TR8AMtR2h76xhZxZS2l0LrO6qz/0Te+z14VG0wMU/7H//iHcKlybcQyZXQqxl3Wzpml4B2wzdp8jP8fb3Bi87fvP5S16zNro2FULn3m/dKK/xcgv1ZOjD9/+qTB08X56yLb7BnHmAPxVewPPzEPVZZaadgC3vfv3wdul8f8eGP/in0Fzhs5EX/M86T5nuvGiGfOgTnDpy/xDsS+xDI6pl3YuJPfEak4mi/FWQdGbzyczYYYxxF3WIbtCQeJfODUBHsHlzVnjBvjcsOOVTIJ3BkrHlYLfGHIPM0KgEzTCu8cFgxdeGwkyRaaakGR6bcjczRln3Xb1EvzsmhMrBADqSdRbetxGSMbCbNh6LDxPmAbHlb6Mha6BCCO+Ss+d7JB4zTu8oJ7YyGJo22P8Qy/MWluJO7D3vRFxs6kHr7Df5EdyJhtZTz487IoSYNySjx2Fp3EJHgDH9zUA7aVZEtyC51QIN1U+yjzFRrbqY5QPkacCrE5OFyccTj9EcT4zfg/9UzICZ0GH2iMHDAVlmMRgPU3FqPrbyyEl01P06IcHvJPWm4gHSxSB5t0eHXk2VDDI4voFd/tTDzbpM2KLU+KkrZ15dC0cTN0QNvhYfRJGT4fwbbsEz8LhOtsJ9ENYjGWkqpSz6+d4rPWJmQu7zDw0ctyUPn2wBdXTz98qI4+22rkqY1cDgCZ7PZJJ65MzuEb6lPyfl6Ib2BWDbq62yllU3lA8mhelpHbkI6P0SSVyMi4i57AkOdB/8jbK/mVehbN0Hh88U3cUg2r8In9Dxh6Yt/O4WBirsTWA/4N5E45SGGRxTP5GfkXFqUbssyCPfgStGldNa2ralnHIpf++KHgOS9LmoKl5nXRlUXMNlRSXooEruTCwtgCj8QelRSElGM+RT/8mHbAYQbY+FL3C54Hg7EpeRvo5Fz4ZO7lYHvlYJeNMPY3brxaa+OFVfJiAHYV+kanxqI6s/lOtG0PIcGpZZHoC4/oeyMHhl3krMCLz/Ki8AgveITXIL5/jbmXOrrG1my6oYnvo3Pkho/xf8qgnmDln7tN3dUYKgWnbJ06rBkCwo0ClYvNoYhT42A8oUvWu531sLVJiQ0oCoCt8EqORYe0B4CbWKceOSmzBsSnLDTarxc1fDGtq6Z1VV7OrCvzGETbasl/xltrqiq1dVHP/sK648RT53XX+GzwvWfuI7uzVtrW0Av/Dl3x2yiDh49j107+bMRBbzfpaZafF81usskzcuAKXvJ3RkcD8Uets7hnA6zsXUa/vNyKPTt5MvghI3aeeBr8FGXRIfbofiUvAmkmjg8ofL5gf3Iqv9Ccl1nzspA+gZX5i77oPS+LJiD0geRO/G5bLxwwItIMHEDyZ9iWm2faKJXvvwCrMf+GXiFmHVVZFSaU4SmuHBYiK/amr1XRywfZfKsVbeyVU9IDL8chtGNn/DDHrnURQ5LHtx7XygEo8WxtGq475UtXDlDJwYNYG9sTn/jd8MlfsTb0DG7W5nn4cVbp5D2+0cketYcoPfxc1RS6At8xCsgNDixF13gYZyoZs63X339XrtBlj96ST8CV2MQ30X+nLmh0vwq6qc1j7t27xpplGge52zgHUdXBHhbfni/16IGOb3BRikrWq6EHyg0c5mryk7uy8c/1ggIu36DHHrL6Xf91WbXOy7BV0S28i5xHCdCHv5O/O+eIeSI++CztdZ01cXMxJW7Q20bPQzux2JkrwdmZozsv3HdsgZ3s8S0puDs69ZG/07Igv9HWh8uw6PDblBhPyEkuBiE+nqZ50G7ISr016E9tJeREh+gcOMformLtuOqAJji6X4nXwTki/Qu5ZqNnIOOsH5Fv0zccMr5O8uF0+oMHJJezTizLopV1P6XxZbVSyzoK2PXTzvCE7v1Du4D39r3SqmlIYR0aJTGIzjhICn6dvrqxr6YvY/GpyXlxpU0xPrYh8ajnKzrb9zZ8q0qBMRafAIlf/Hlwvj4xTf4YlMil0M+6jY/Rcwc3e0X0icdyPp7RpxX2h+QOdmjPRmpF2zL5cOKFNn1Zg3byKDzCN37OTUlsiw2CLnh6XLRTzXhK2wrOAP3xshmjK7jJg2oNtLOP7vF5yEjDdxtsD7yMRbfoFXvp5HOOBT8Qvp1cSv1fQfxu+w/DaY2lkt7HuO3Bny49bE4ZSN/BehHo+EvED2Q5OQRkvFISp/SnHXjQpv4Rch4yHVl7Y2PmSGyhS+807Avbfd5njg7+QfgrqHD75wGbfj6DD/pPrPWBRj/desCD0rZsCyVweR9rQXLU6OIH0r3s9HVyO/G9d/1TYf+kCm6H5oFkfBVI+1Gm/kcIvWVwJUsD9H7Z6Xtv/luVUGSJiY1hl/bBmtqTR9jzkUn6fwIPuzL+b8jswfvI6F6PrI+Q7sK29KX+Zyhk5WFqYEPH5M0DJ2OBtB9l6v+noBMrRzfgzzyjR+DP/f9VO/yC8+/qG/xAaAKnTqe3PvZn7CPP4KVPCu6fQeOK/rl/il9Hx/3LDr6U8cC9W4PV+Mq4lbwP/QD2vvDJP9948MhWXMZv/Z4Hj3rOdOn7ZziYb+zzzNHs71kXcu6KTScuhxD24dRh/ZefyHgM2NHxbHXi+IDonGdEwZ3nRZ09xbZsq+7rr7hs8/3Hj10y0O82dfhG1yvnsazRWVeyzqQdn6Svg2s3LfOqmXNOsUY+8j0S/gDIHO3Kt/7p6sjr8AvYlk0MmBORa7ADlT58eADRLbgMaZRBeACdHduDz6BS/zCk4NvpIQ/Aiy0z54yJs2N8mHFYDB1S5iyasTyfC17wb/ilsd5mfc8DwypzfzFrnueQDNrgh25ZZq3c/2QgvO1Ttp0ydnZ0ksx/eYgcWDgPpUdcBkIXmfM0sbRZtlVVynUjPyfOdrbTHGM2fPGn6Aqv6BBfbuxt5/l60xnLbeS67Xe+NkQQxm/iqtEWD2M3xabowvCgH/kGzkkh2R4wcCTsim199EXHPHch1ApsPF+4cV+6c+6Z0T8wbOEs0aHNffpGDkTPbd8VnpmzSGA0+tzw94LfV0p8D4/wmohBbLY9aHLefcQFbcZL3sgJkwN/7Oz5iSlTcOjpDAC2R5vq+Lisak25okv8GN1uPHdcInNetHIPbDsoA+LDgTfuYzT4reRCnocEq8BNO88To9NC3FOGJmV0x4shBDSu4CzzMurhEZwr986Zey8vn89++Cb8kpVnHVfkxwcLspd1UdpXaKZ5wn/LgOB3Dk7RJ2OhNTlm40fWvevtwlyf6O4jZ27k3ZVnEXq/ukAdrR2/3pgjV+Qu2BSwS3Y0HihjTuQljO0P/ab/aeRZ5mL4XNEzcq7wGn4D/2Dext7A8E9Y9nz5zAVkzsyVaeZekfuw5GlG4+9WpZQH60j6nuIPnnM8+KfvAS5rYl0IIFa/8sIpz/rWZVZeFC3Isa2vX77oCo88N3vNjyXQ74a+G7qXzH9o2buyVmSfCNzw34gJPFYgMpNXsBv65aVlCK+XM88z378gZ12flBiFJvS2lZdbeQGUfIwdiXHyOfxGG/42cUSHomxV42W27eGv4MTXbzwnjB6ppwz9DRuG39MB2Ob7tCeVy9tVb9Alh9e7bk9Pz4gnIHzsEz+xjs2hMYZF5pX5b596xaYrc+nIWS1If4LT/s+q8p9GHk344Pd5XpR1RciwrdZKX79+HjkemeKyLTv9X2idn8QvOsTWKzZ3eJmhAEUMVurxScC0UmKiCJhW8ugNOtEPssxBtOMFlU5fM7fSNB22NS0zOs16XHSNqsc3X8Qq+G/45JUX2SH/jWf+b+TZgo1g/OGTHI8+oRFMlmUZcUlORLcLdPH/0BfKPvxs9F4181xiZu1anybt328883wD4/65EzTWvvDPi83wvo+OoiPURuhoxXqhwtleWXMCpkd/umzWJ/RaeaZie6wrQTExblXEro01HPbMr+vwV3glv/O8IHMw7StzLXSBzIm8pI29gagfyFjKBX2S08m1mRg88dwhv0rtbEodn1/w95V1rdM+WCPCOzLWdUGHm97QN7T5A4bsGyv80hf+H2HlmVJ4P/ps65evX2PK6KI5bAtO9AzcRv6M4bFuP/wcf0RO/PSw+8TSiF94wOzsipFIiW7xw+i0NPiz5oRP6rFP95jYhrwP/4dXZMTG4A3AHzZMdPJJH9VBk7XnHJF+Jz/THwhO9E09sJJjkY2Lwftt0N7FZ3jYkXvh5Gh8HvrMyZQX5K/k8wkrcbgOe96YF9/uP3YZeLygHcz4euKl7LCF3IofbavIqQu5El0W4rmyXmVe/fob+lTyFudhDN/skRdF30D0iT8W8iW0F3JE92sh/gqZKD4AABAASURBVNljewyj75l3HJGb/efvf/+bCrl068IamXlbQXxABmyrVWmZZs1AxsYiGIZANovcJBqc0a/zqtZUe9f0tqltXXuzbk9NmsxzzF2Z+HmIFH45/IU2EH62h8xWNZzSeRlseyRADl26X3FYquFhKjE2AaKqBCulbUW3GNiqBt9MwtDaHoHOeKChcyBjyzwr/OZlQd9j4D34pXyAW6laU3jaVmscQohQdArYNQJVyM5h6OBAZ0kHhxAKtWnWwWSODw/8GYgPcvDbOXwimE8HHx1Y9Du4rujNjRlywmNaVwnZNpyBJAREurEYRE6gQxu6NqGfpNgbmF5W5eUs4VGTCU/x3dFr0kYyTiRVeNEpu6h25cFMeO4cgKPrlYkrLttqZOwEzNdD1//+D+n7RdO86OnrF02fnyXk37ZDNS0a8Sa2jUPMmokA3oTfd3xjfLrDX1zTtIxYTPjKbvRgJ9/xz8Ei2PHbADaNCf7hW/goY7Zl9AZddS9Zf8ZD49DsxCNjmaAd3/bB60gXcd8FtTo6pt+hZ9z2GM/Lheg7GnxZiUvHRwf+a+roE7Cthj3VSoI+YElTNVUgdMRn/fyFoa5pnpRFbscPJNboqxZ+u6o1sMVzwB39DnXodvSLzTO+Cy2sNZOHmewz+DiaB7z0dkHrkY+x5yAOG4t65Bx3268sHoUPJ3iF7874+H9xModD46kRiyfFDJjJVadOLo1f9i2zlAHiErnXH9/1/OmzomcOATdyUveriGf6Z+xtVRK2CJ8FZuQLIR0+c8axo4IDbcqFBTL6HOB3dJc98jWxncijBu898wf8aVlUjNtWNfR9eQHdsnIZX79wA7nryguoAx06couF0j4x8oI7mIEbC2X0KnQJXPHPhUP19ds37eRSjz7hQTljQyeG83LmeuHX/Eo4ENoBrTTTH5vFlV+kBwr+Iy7wecy33HzngW30sz02mpcvbNrMtwubS9ZT0NWYSxOyx4v1hr3wMjop6zFQ3Nz69SpxOC5k7tyECG8c2BI9Duy3jZldV9aAhn726YuOr6sYOzZVhXeTk8Mu7eAaPnQoL67yi2phfyMXy2NEWQMjo8BLT/hlHkxswLf4kfwTV/Tv6BFdGv5LPfPNRjb90Tk4jXw80Cl+X1kHq5UO1o2OvRn3usjoudMn+pLvWQdWeEan27cfKm5ilD9OuuxqburkTWwRzrSRhw2RP17+s3EfrHcN/zZyLDrVsihxRu1hd8oiZ2uZVa0p+jl6Db1vpGhX/iAgv37PHBMyDuZw9IwvDuSNfQK948fIDs68LCIo3EBclZxI31FIY7kyMTB+nvGB0JteZTyHFNirmBPhs8P7jAGLAXNL6NXJAzUr14RdWUOHrRw+k8O2hx1VBXrBFlxk3JgvltGJcXwh/CZwO/FwAw8QwxgsgiLbAzr+s4QpXQVPkY9qjQ+xYw7Z1vb6Q+GR8fhbMInuKTt+FHGPbQ2bRVwl60AncWU8L8sO7DvISdm6cBgLvMF3wo8NOwPzC2tZK0Gsg9zjvgj0Ys16oesQjXc9ja7LyzOi29B7yIF3/kkncaUdmQt+m2pSudCaWCe24F3hHx2TM3gf1iZvDrXEDsheGr+0KsYCZm2YdWPNLPoC0Xnn4YXxVzVyi3gmXwr+hQ62tfHyJvlE8/xA66Iff9iGt4Vi4lvJzbxcz9qQnOz4MBDChh0pbcsucPvQ9Ym1cfTz1TtzhvWhJwZAIw9GnbHxoa+IkaODrIbO2+vrsAnH6vLjlaIr1wRtYjPijL4Cf6ZPXPFtI+aN/E49EF7xZ9ZTUNTQI2UgvsrYweH8SL5gF4IyJFHHIqUdPx2siXTRNnDqEkTbatVYwnb0Zb1k6CCWuXnZyKtOvu+sK0MOMqJT/robtLj3BHgooPPqmRtVnD82IU2JZ/ToxKbDI3tI1h6To/FFdE9/cuBgfd6R2VH2ANJ/cj2/Rx/+1l1exm2kBECxzdAJDf4D0MWmj/HwpZDxeWKWenikjDGN2KU94edWhdqxVINn+gNDB+xInQHlsuEPdHxXMj5OrzTWFvgkN1oVvi7ZHgDzswQ1vGwrvsgcCUROcAaAA5UCAo8m3Z2qU1XsGjzQO3mRdgZsa/RTgsznxB/6YGtaGQcp6H+A8Ane6Ax9Kne7Bw3xscMhA3egL7Xkz6mDVeB8BP3FlfHw7IzFByKHqP7xk74AvfZdLnNWD6B/0FKGT3i0qlN+tVEy9P6ZyIExn5JPd77vg/9Fxci08S20w0/BxzeRmepfwUlTIsiKrXnok/wUvFDu7Idf8jBwzrtdx5g3xzvLjq6BB7/CtvdBKumnkG1oD2SdtKF59LvVGLfNeB+QsYDt+1ilOaBjW7/LjY8DY+BffcUOwNgWCJptFfGwrVyF3udY2l02JXIyNiDtwGjwRT2+oPbvfe68bPh+oEiuBdLVwUke2Gee2D9xbeM//A9OcP9PQWRHbseff8Uz/YH4OPBXOP9ZX2j+M/gr2sjrxCtj/W5v9EzbtuwT+l1n46+MfYTgBx592dey/lWdfsya9qA72NPD66FncqGQIUutnXlXRUyqyfaDJXl6KDShzfMEV8a6slZmvqRfTB7b4PYBIbZPninrPhY+A1izGnKC17G9Y2MguIGf/Se/Dk76IvNRTzv6Luw5dnSSDvikPxA+nXYg7UCHz595pC9jgfALuCxXjXvanP/j14zbHvcaWWsDeXgZ+sIW20H5A0Qf27IDpz+C0NFrlPf4px7AWuFA8OsdHrzt8Lj7GP9ZBS4feCSPOraJK2f/2GibuE6ywGGsNfbWsa51VTWgGDk/9sk3rQOcjEMCjmWX0he+GU/7mfuVwj+EXT3yQR5tELacJWgHjybnRuYz+ka/VqVWpeRlADQV56/Ur5yp0BSSrjz7SR7neUV8YuLBgGSpWikPJC2ww4Ay9BSKDPvkHz02cj73t4Gq0rqsWjijL8usCbnTMik4oQ2ET17sjDr3DMGDaQQBUvIgfGzL9ugLbuTmjwTs+PGABK3RbUd+B8HoH+jEPfpPnBk2ztOBaZoHL7hpXhbViE2D6vzsnAXPmsZYYpv75x+ccW2PoZwfO/Js5BOP7LF5Zrkjv7A7vgwYPWLjAe6EDmk35Nk1+Dxz33LOpxo22Cd/Qxe9V87JgWptxHBDt7cfb2q0L9xP/OBeO06J7GdeiOUZbMEj+kXvCd9Hfu4Vc58VodFvHXFZaRq+8Zj0+eWTpip1cifn0zwQT0yTG0J/kBXa1Nf1iXuxqzK+Ebf8avU59xmwiqygxz9ZA8MruXbh3m2eJ8gPvb6+keMdO85YED3FzsR7RueNnJ6IU3iEV2Tv2F7VhsydM6jt8dIr+J04x96UaQe/6vTll18+aZ65t4dR6DMWXq2V7OD4Xhq8GThxD+Zl4hb8gxjnPvDzlyfFx9Fvy/MW6KepsOVQwe+EJiN7+B07qpgf6PuZ52flU1byaSH3dvLFLnX4B2JXXnZE7uvrhbVvV0fvHR9v2J/5+cRaED+deh3E4aL8UUBo4u9ffvk65lxoYmNrbfyi7cr9ZuQnVyRLQOZpILHO+I6MzJHEasxL9D315zklzxmfyMe8yEq8wz+6BQTeho7ies69NbGjOl5kxU6GQbHig2fuO1f4rORQaOzoomGnbfw/Dx9jNjRS6MNLCp4VvX777ddhdydXD2Kv+2VbY60qDz7rkDOP+CTnbWtBbuq//fb74GHTR84FN7bkpfgTOsZP+SVfIPMpuma+5de00WRe5rF+PK/P8JcuvCMxscyLmYm5Hr9fmKNX7vcKGfm1b7/reaD3jXvP7zxXzR6/zAsxW3CCRhmfB1zmkctO36Qf37+PZ4WRXfCL/w6eGUb4zTee/3eeW2063rqmmjV+uY8e33m+k1hFp418TLzFtcwz86/hj1nP5FR4fv78efzaMX6Y10m2lZx7zrPWspKDOzkb3zyz3gw88jiy8uzyGb/JUkEnruAmnxKzC/P/0y88jyFe+QXzxnOUN/ageV00bIXGxl588/r2Ktu64L/gyPHvRbYV2QgYY1eeQT2zhkZOoFrTE7bEz3m2/IQ+T7Rt64q/82w1fgiPG3HJHH3sIzZChs6HrMLXN+Aq4ePoEVuvzKEJv2W92vHly6eXkbfrPI/nC/1gBPs60PB9ZHUSORAfpEzuxT9ZT3S/0h8Zz+ia3HiJv9FnWabBf15mrfgZxeQ69Qz/23Ub/gh9tSbbqGtSYgcOxcb4NnH79OmTivGITI7ap0/yK//wXOAf/aPnwdqXvF/XNehDh/yqNzkdWQjCL6UncuBKDE4k6dPnTyOnIjM2pMy+k/wJ7cDjK/6PLk/sGc+sF7aV/6oVPHjPgM++fmUdWxddiFv+1YnQR8cvXz+zZx06wIkugfDLvmPDBbjwfD/xN7IE58Q+8P3b9zGPNtaq8PuEvrG9E7cDSF/ySFypz8uieV6YH8+KbtE5ssY6wN77xvP6KzkcHd6QCZnCO+vklfxOPTp8wk9//9vftEyzOvltx3erZtrTfMYtvEO/o1v2lvwhT3z+4J2cPqANdHRd5lkNPrEpOCvP3jNXb+RohdFHeDgryT4Y4Lz3cRzWYfze/lDJA7JrDk688N2ECgjWJQ+9rAgdBrQ2KGxrwWExmkE+4I8RyT7xW9Wot2qKLvpwRceNSRXjs4lvOCIyAtE5m1v4J5Cjjc7BCSRohYxWNeTaHhMyeHEonRqAvPBjmqYG0I1NSZ447kYyT9M8JorLsXgkWsEv+oXAtjL5Bl+dV/4SJzW7UjDexoF3NOASmbbP5v3btnzH35G7Z0GiDO+gRGbKQOjPksRnAY7sGxNjeBg+o0ROfBdeVDG3y3bIlDjGxvQfTO7CT2OAL9sjEbOx0wQFOirjIToPVde8NETW5R+/6iAX9LRoZhOdSeroME2rzH8CtxOT6Jr+TJyNyTGRE0IGLFmQrtqJa2IZ3Og0LwvDcABnIqkT3+AG7PSfMQ3fxC2QsUdpe8Qofcsyq+aFagfOjw2P8tngu2N/XszM4MXGVw4CdL9/bPyBTpnA6TxYzA+8gpL5HrLyT0lGz2xuDZ3Db6K8Mfk6vgqd5WFvcvnKi0UyLd0D4p/Qp2G+Yhvo+dCSbI+FVFx5uB6fzfM0+jv6JMbh0ZnHoMK6K5tZrE7fBO45LzZiOwml1UE80G3IHXTWykYjmRdRm0Izr7PmhUUKvGlh85EgPRS+VEcZ/vO6sjle0jXgwuY++NLKeOo3cjkEaaceOMgPUDRNkxb8lbG0A6m7WqrvkM0j+hS6PzqrlWzr8ttvo7StZV14uH8Z5cyNph2vSp1FeWO+FLJmIC/iMheiFxNEYv7ZVhbPeZrUqpTrxlyc8eHJJT0APkMgTLuWZRn6Z90ZAH7yACzY9qHLjcNLbJ6Ra//kZBs2Duo/wcIiHt9O2BM9b8Qh9PG/ZTX6l3UVDlT+WZgbhuzW/QpW4N5EzogD8+3eMzanzLnEobA1Bwih30bennB3OKWVAAAQAElEQVRT7ChkdOYuxgzS6DJyDpvMWOKXtebKJjdkoGfHB/nnZ6JO5uE19OgQjWJTeAR3B3cw5Su4wq6Uyd+dl4hX+OzsAwfrsqBXruJrB/LCe520sHELovA+6DY5S0AkYi9uyDIvoyMomNCVGN0+yH39/ffRf0XH6JV/yjsAK1UrtdaUByWZQxmvdVZsGPJYNK77jf1rUyNHJmSn1MKcwI9H8j6MQE5Op/pnyNqXvmldNS1Zr6SNAwWnVD4X7cQsuVNVI98ebjiwoUHzkW/HT9Va3KG8BGx3ZEO7E6/+0If+zvzL2hvZ1Rq8U+ua1vV8mc083m4XddZIgT/mCzxu8dN20QH90ClkAwwuEQA3/y+aHd+QkmPk/GKc9Wq8LOUFfefAWvgs7UbeHcR6phz88Z0I2IE9KakOFrhxHPY7ubay74y5h8/i5x3bco64QZuYR3boNvqzdqQc/q30DnZhrfjEyN3Is4Yf9mPTDR7B6KDySVUbfQ++j/1m4cA6BmMzYJ82jr4oQGUjfq1Nyr+2oFYyNs/TrOu3HxL4+eeQGu2D/XRHhnIhNH4xeol6ulJGbqCgS9+IfeoAH6U95CEj9YFDnDp+Tx2EUYwvCDrrWP6IZcefVeQAfXe1KeJt0oI1s5MDHR4D4Bc+Q198Va2ptVlFjoXvzBzY8Hnqgt9OvaHPo1SrMTTNCz5l1cI/hod9GtqweSGmwT8iC+xzRDqiFXjRbJxF0S0vaA/sSI5HXqcuheIj0FO0GSvozXgZPWjHFoch9eh90uv96pFqRfKA4L8PjgqDRdwZHU34hN+ET8JvUML/xg1+aAvczI/gQskwVuFbe7Rk+x2C08MXnqkPYHyUfD38Q5UX0DdlDkXmTi7Hjvgkvu3k1sEDncQ6fcE3etjIqhp7gY0NdzmhfUBw34Hx9D/aphIoeNgn/UY8p3s8H7jRM2AHG5Phk3W4sc/OxLsVsYDXX37A/dhvnzwMbeb9GKOvWlN4RmarOz/6ceZAyVgDJ43gpHyHD3gP/PcxKvYpUw++9IVHgKoyumN3Z56kLSMfyHhy82PfqPPVqlT2AP1nF7kRvIFCfZT5gn9VU2KaMl2RlzPOTqzTFjgpo0P6DuYL3k/Xv4asuR/l3DF952VbVaVc4ZvyHUIXeO9AGvGzrbHX4yP9aTyo4d3apAbY8WZ6T8jYWTu/Y0fyJv39zss+aeyzPDGljB/EJGfylB/7E69AR7+DdabfeT1w/ufKcw4jUVEhkHp4FDFKGbDNuCVXZvU7xI+xK3qkHkj7tBN86b/OE3Bs8/3Pn/BLr8049qb+Z+j024z/eeB/ox25G7k4jbieOfPvsgtt4N/F/5/Fc3nE4qOM1KPvOEewZv7P6D3o2OsS1Pgy8e/kVOZcu687jxxM/5DBft/Jvehul1qdPmrVZNqBjAVs1lfmZtbXhj+XeVFyKzhVxW3ArEZ/2uJ6lFQVu5wKytlnLWfi6NyJ+xjiq6Nv8u5gzsT2Qo9AeIV36qDJLhkI37QfYFum/9H+WNp+b1Z8f2915IcmEP6Rk3PWlfNtbI0M+ydt9sPAnXzsXZk3j/bHMv3h22MXa0/2xjzAD07mVsO+jAdOuTzZAjf4idtjfbB/yrfyn/jWmJMVWxivKuXKfrax/4a2apLtAdEl4/H745etHdvTZwcnNam1UnCDlxwKv9xDJSa2FdpASEmHQVToEAhtI9fOGB6DT3Cjz0Dky/bQJz585UXmxH1SZAQvObXM8/DpjfN47unSH5yU1/QBG/tIdA/A8v3TqlhzOey898QCqZAZ3MCDTx4qBy19tlOVKGzyXNBhYDgtnAVPeWefzXjGANDOD4jhk4Z9jos4VsGQTttKvDdy4MYcTX2asJO16coc3Cj3u03isj3OpiaXO3xsyz4h+kycPaQz3qAjqqsyXh5442zJgH3XhXrkxs+tftIVsTY0spC360bOgyrbA1IPXSD5mPYD7BPH9uhauefM2TvP7mJTOqs1pb5yT5f2A3DX4J+5EDd2vhbog3dFh+gRX0Xf+Cb2ztj8UYfgXLk/fOOe8AI8eL7xIPyGjyfyKPwylxdiGJ/PyzJeRtnWNx7A21Ye/AfEObvuvrFPm6KvfdYLPwXS94C0M4z6ysu62JEx2+M+MbbYHram/9tvP1S433aaA6L7ui5a7vZrrJG6t5dBm/kYEtvE+hh018s+fBs/xD9CiR+8kLdP3lfmSfwQ5E4O5deDC/bf0o+P868oPhOX9AU3z3Ku9Ge9C01oA/PclNj2MdkjO57WuM6+UR16fuIl1Ov3N1Q5cfJC4OQxY5Xw+TcejWDrvGj0T/NJzKhdgy4v85JDmCNhy8p9duKTteD01Tp8e+Ge8cqzgA6ifdqsXKfowetDr8x/eZFxxf7kVeQH0s6a0MfNtln/mnIljyLPhpLYz8sy5K48F3vieXPkCp6pr/gxkPv8R77bJid+15njHdo3Xd6uUBgyj5fHF55x2NZXXpSH/pI87l3Szys8o2/GU9pW8jQxT1/Mzf3c9zzXhTb3fgjh5dIPfKD3K7xXbLDJIfBCmz7b+vL1k1b8vKyzLvj0gl7hEd55gfX2+qorubGEns6/ff0laQp0xW3nF00fmpaJ57FXFQwMXLApL85CH/krvnrjWWjagS9fPsmOPy7IuA19EXGWOZvQ+Pbbd8njgw/fFJ5pMaTwSzt1fbjO+KATfRmbM8eQ/fzpSb/8319Uq3QhHgd75ZXnQU+8AIw+B3MFEtkIpPLgn+ehKzgrfkq5PM1aealbranYw0DVb7/+LkF24N83XhxfWItW5IbvBZ9e8IXuF2ijFl6RHd/cyM3UA8FdEw9okutv8AqfFRsCmSPJDcW4OzObCp+vf/sF/2M7Y1d4XompyeGHTyI4sUysq0q2x3oTnpEdCM5HePza9cq8W7Apf7SQdSlzKLo+cKPb/LzI+CB9sS99eVmatnXmX+qB6BB+qaPxyIHodrbz7XwpMsLnes/DFR1WfDHsB+OKnXnZ+UZuBTe+v4I76vjwgffKs81GvNIfucsy643x+Ac275+qcx1IB1k+9FqXRZEZnUN/wRfR7uvXz0EbMOwlT36/v8sJ/jLjD3wchJX1YwC6x88LZeZHeMW32af+/vdfkHclJj/l9XtevqFrbAvfjxB93siRyAgs6zTm8pCFzPQFcs7YR85fxzyNTWP9w0GJ8Vi/wB/+QOfIW+52Bzc+XfH9169fwk4X/H3DD/0e7+gRCN4ruia9SEarqFWbxqJUONducqvRb8bkuJIUgFEx9jgA2GfCkMtq4LdqvCeYlRsEyRAwzgu/bT948dQHCBrbJx4HhzzQT7LqfmUvs0uhkQyvWY/LNov2rhw6O06JYY1J3lmMbKuqBjCkom3o49B5nmXTcilX6HYOdYEsCIyM8ZOu1FGiwzOQseam0GQBNwwekA0kNJymmVQ6eUAnLt9lxTajV+g7fKdqAzeaZCJeCQTo8h0/9UDw7dNe3QUanE6ydeJwYwIF2ohbV6OcWPRsj4dd1Zqmu93BG4EnCRv91UqJb3yYBJOtQseJZMpfv+h+5QHSTvwQpzYzUcC5MplvJJVV46BQ0G7adFuN3Bu2Hdp+/678vzjDd+JB+DQtIqCa8xO2vCjuQl7TxCEj/olfrq9vupGwnRtMWDJufH4AsS36NsXXwc1hc8jlMJmYpN+yju3QftvQYyckh1xWrvgrkJZtMEsXDpmZ1GkFx6YGfjbNDkNUlLH34GbfIJStVm3w3dExED2WZR38DvxkoWcVOHAIA5gVNIRMuZJvudFMXfCz4YxzW5V2bkDC7+DlVic37ULeHajnn3QpCPPyhomEDHzDvIr9tlXwkOBHHnTaR8Yo0z/zArfRP+ZabENm5rC4GofInT4XtEBe0FVremahzAb8Az8RBBn+08waAe5BHmfeHCPXix4PaMQzm46NPeAkFlkL0u7YlDxYXz6rWpNdCv7EGiAjW5bd0KhIlWO8OBP9yccbh4CiXjLjAVIB2ad8XkzxMq8Tk/yKZCM/ES3feS3zIrOQx/bocPQdHh3/7bgxcCBvV/gf5FPHNwcMJmyJ3TdyXQQwfEMPsexThxQ7C7arjbw7iOFO/jVs6+iXWG+0Z3hN2HzQdyPPcRYGWBMvAgbUJCFzJpfGPNOdP+Uz/uL+R7E9v06OjIxeObRs3KBOy6ysb4mb4bEzxw/0vXIDH12fOPgvz09yGTuZEy5doM0fJxi981Jl7tbTyyf0aZh6SPggfojuZ50+7JzwZXgejKfsyJfRBt7xfSM/TL1aEwHkxvWmgzxMDgYky2xgBy/4snl19N3wT+Z95Fw4AGQOzPOscZFz8Zkob8ShM8finw7PbM6CX3xp9E98rhwaWYBU5G58dnDTdQGEjj9eeakmEacb32NywhZ7sSU5W/go/4/lhbliW6HJ+hdZjfh1YjdhX8DYl7hHt8yjoF/IvwO/FweYwIQNT9yMzOhyIOOSdZ7y4PCZ3Bov8cj98FAuxiZi1eBd+DB2dfxjVO3k5Ss3EdWaJtZTTh+K/fH3NE+oau3sBzN5nrU+sWNBUXKmGA+vHd2GrLSJJUTqzMnkU8WAuw4bspLDHXtDJ5eE3GrEFBvbXJqeJrUF31kSfCdszd6xsP/Eh6Y/OjyAJoh8yjqaZeJXrenMCalBn7UxvFqbVC5F19vwmbTzEKbji5n8m5ZV5r8aQqSZdmfeNfg9f+KGpUoKRFx4VVNQTdsyQ4xbyh8vTMQmOjcQwuPG/pNY635lzRBx6Tgi61C1mZq0sScIGpipx5fgE6bxvaDPgX35Q4HYsDEPo3sgxB1/dXxbreTWdJCzeSEePonhzvqwEkeYqWOz5FGaMvlY5OINnsqYrfijDRvBQ9foJPqr4E9pKU1FbnOhgsec3MHd0N0OhsYLwiCGv7hCfxs3J/CBF4ulJtapxCT5m5wWpLBBlUOxNTIEP4NvI4e4UKi1SQhW5b8y68JVEKiw4ZI1BH/lpS1iiTXrM3xtvsKcHDX8MoYRSq4EqjVVa/IU3j3TXq2aGvNvXhYV5aDhq+NvuRQdho70Rc8U6RPrRyDiTN3gHugW/1QhQ00TZ5j4utMvGXewa1J3F2r1IV8fr1ZqmWujz3xbG/l8EH+VZQPy0Hlqk+y0SwdK2FauqqZGvCPDstTpBWwPmXwNf9Gl+Z4zYIyPbdngYbtNfcgsmXIg5IuxFFV1590Hje3BF2WU9c8On66H/EdZRf6yJqfdBU4HBdCoj4rGRbVjVyeW0Tn48W/6MscCqdvoCaQeupRRsROTuO0dHvw6MxMIrv2TNjlasYmBrIeRGV40ZVuCqU2ZDuiDm/EHgCQZnwgcZEVfOvSHy5btn13wseODEAiR6Ia9DT4Tfipg8EF2iGJ/yv8UoFXggfRwwKP95/Ix/ijJTxRRctbIb4Hwi4p3PcLC/mBHxtP5ER78Un7sD48PMPI0vOERXw5U6ioreZ22VYq0A98I2sZ4rorNoQAAEABJREFUAXpAdNZ5dTbxAcjtgMEJnKOSbXX8rvv18LEdCedYhgP+QJv6nYTCMmMf+bjoK/SET0fHA7AN7vl52GnyMoBq+gldD14hCT3ZAGH6D8YCqf8EBunvsj0AjIflii6KLkMnbLLAKXX8FJlCh4CHX9E5pSmB6BHQ/Uo9dOrC9V2PmNyHlfGP9YwHHn1lhD8alBn7Sxi6dUXWRzjoDz6k42NhD31GHzSO5gPSjo7GhsBAvn99pL93/cuiDwdJ0TuQduBfEWTsIa8nae6IH2XaVvJsjKO34n+dV/A+ghiPLc1NzcW+u8ugTsv8rtPAofdgL+6crwZ+WQ2IjOY2cBV98JWQZyBlv9un+2XjT/ryoOjeJSP3UQ/+Az72uULXZXvkxEG+V3KOtl0PVBXrR9EfG8PnMZB64IGb+mMsZfoDqQdSD6T+gMYeGNg5C+Te2o6nhNnkEbZ3IHqFrtAjpbrYd63iv9Tnx14JqU0/dtk0JNn3MjQydPB+9zc2jn7wKIX9N+4jO7oInxv+dGmjbTcJXsYPul92qQRP+jv+v3cjQKrRd/bY1rJwP1pGXe6p6O7Drq7WajxPSZtu7M63ZHtA+uMbcV3R7cL9UM4n6TvQK+MNH6a04Q9f3fMkutsN/rtST3/wXrjXqWIPBzcxhfX7p3G2OrA90CEK/pY1+44xcWZP/8HYvUuFTwLz/dwTmkDGbafArq6ZM1v2/J17jY6MgG0ZjOLbQMr0pzQxWedFuedqVbpyjwsjZby5oBJ27Yqs/PEEGSOXlXJGzyDYpemu106MivGADR72x96ca63CT5umNjNnuRehHfnZw4WuO89nYKzsWUfOPjLzmhWbsSP+QVdYyvBv9zPow7c2ltFvUwLbOB9b+zsdawT+jF2ByBn3puDCFvsO5Jqy66Qt2UVbskri27RTiss+5USPH9wzbNxH2cgj78P70/OLOvJyby188JAFKefbg64+ygv3JGxI+GRS4t2qqVXJIOa5RrWmaswB+sKvzU2RmUn2mQfw8zopZ+EO/k6uZm4lh43OZ3tT+uzYZuX/mziRI1fuP268SN7R+8eP7+BsEjm95TkffKa28CzjqomzeSP3q5oC4S20m8mZiRg87qeie8YfuOKapplvyfbgJa74tohTg9+Nufb92++8tPumTowta+f+L7+0PNBjmVfMRG/GFAPxI6yUX+nll3+pV2uyrQJ0v5KrEnTQjLmMnNgZ2OD//fdv2nk2Epo822gutSpFRllcnVjw/Ioc6vhisE6iIr8TUxBGjuT5bkc3Q1/QN2wKLPgmc6ODO6FffJTx2J65aYTY5mXHTcsyw2sXTQVnKIGA/ALzwrOkiVjN4GTdbvg7sLGfjRfv4NnWjfu8yAhu4mCXbHzOc4v05f91G59k7IlnRGY8uRHZsNCF++Qb60X609fQ+QatsO0gDoHff/2GaviFedlqoi7oLuTtrM88R3t5elH+uOTC+pFf5FrWxrOo5HZkxBdvPINascX48YbOj+ch8dEVecGJ3NDmUeKNuG3EaUr+ucgN1iF02rG/U75xz9fwT3yzLNHp0Dw35F7B3Vg79pEXN2zLmrIRzx88c8168+nlRb//+p28O8A9xguuZV0V6CTCyffQE88xQv8//uM/yNMfWCXlHqijYHKn45/E9ECnVqXEal0Xfc7zJnQ+5e5DF4Rpns458e37d15UXVXYFv6tlSb8/oqPEA/epFzJ9bzAT/ySVwfrWWCaJzXywSAFMr4z9sZzlgP/xieBK7a/3d60T7s8g/wqrf/fk15/s1pbidkFcV1V4SLKIp9u2Gl88aSdeO/YeCOXr8CP15s25CzYsbDffskLMXItdkavVk15Hpj/L+2FffQTz9QSP92v0Aj8vFzPryuTkw27o3sgYz9+XNBt0ko8Pn/+rMwlu1RFDiD7mWdhoQt8Yy7H9t9+/U0X8iH2R0bu2a/kzjKvEutaw8+Bg3ck2Vsm9L+SX/ll6/fvP5Q/jPn27Qcvs79h864rvGwP2Z+/8Fwd2cnHeZoIYx/9j5eByZEhG355Jppf9HbWjVf2hV//41fdyO0ZeZkbxg+2lRw+wMk6JtapxD45PXIJPx/YGTtiG8On7ewtb/h0WVZt5HL8NsZBIOTKPx0fH4ZHfGUjB5rRB7/Ii08lD3uL8dBFr/gycM2+EH3nWfOw9VDWoshbkfuJeMRvictBbuh+bayryzIrv/bOOSHP9DbmRCB83Yu1vMD2iJNHTWgi1vNn7LlpY/+v1pRf5Q+7mOOfvjwPPYIf3ZPTsXvD/sBnnksGJuaDuC5v4bPBb9P3zHXinnUmNuZsM/hidHKykJ44hO8n5uuGvqbv65ev+vrlM/pKzYWvvikv2fNy+0DHTl7Z2IGffjBfW7VhQ/igglylKmcD6kz8gwS40e8BE06N0EyiDSMy+QNCcMFoJlHiPHFF2fCxk/jwQTjdfAgsyjZwM5bJF4NuLLgHTssCEN6tClwpfCT0YaxTGkg7uBt8rhgi9BVXByDI94CMbXc9z/pNU+QyGu7ZSLMQhjyJFt3bMqvWWWaBirMKvTvJHpzwNrTZT1OvQq+MySqguUVhdRJXuQjWwL/XRRu0tAbYGdXoip2tlaoKHhr8PEZoYrtNvySbXuqnrWc7tFVtjInLgMZXKtLr+MWaWOAXNu5zg5mYJCuTIn9VtuCTg8QItpGfsWWZOWjc1MCLnxbKjQNXmybFZzO00/LEw8sbC85Nmdgz7eRAq0kua5oXzUCrpqZSXuaOB9ssEiK5zWIo/KxW6vlvGBXFiwS25mnRwkJqG102FWV8nzK+3InNQfxDEUgflFrQbSfuaad/ZoJNyJmRmVyrqpg6wLaWedGNzT/44b1Cf2OxurKQ3lgYs7gFFKeCnyKq5oZBtLNRha/uV+oHuknkRxApxUKeQ9dGviTH7ZKNduTEjI0Lm3VsvWHPPM/D3hxiYu8yzWrgbGyIBwDV8MXOwjUvswr912lBnAfP2Gdp4Nj4EZwrBzKqYzxzNnJIBnmFDtzkkG1qfNC5U58Yu+IHy8pfrAVHxG5a17HBpS5umrJZnvP3kG1JJ2CaAo/2n8sx1q1pfdKOnAsvdK/4e2de72zcV9q36z54GH+JK3GI/vGRkF30h2aGB8MSuiuMATv+pyMfYIxVA+3ULy9Mhk3pATf+bdNE/izKptaqGPn5SW4ImYnXjG8yDyZ8iyiFTyDY0SkS8uImeJGbdsaylszLqhkfbsR6Z97Flhk+wheWseGEHEJvl00HPjnAjX4b9Q2aHd+kHbos3su6sFZfRlwm8me7H1KNPcmhmI+SIingxxoQf3N4EHa3dVZ7XrVwwF7QK3mVNSz/r9WNg0VkJiatNc3kWuJulYY/JA4ErKv0z8uMiOPcJOEzLauiByiIsUabORV9EJtu+gUYm7v41uevX9WWRflDg3nwXLXCZ6Heqk6Z2D7RNrbN3Ej29OM7UcJNE+tQQJ0W/eFz5UZBCO0y3dbTJzbJmvT5yxdN86zGHEssYqe4EssFPTr65peweXFHN58ORN2UXbaxcRuQOTVerM4T/CbmjLVw0HAObuSz0KWA/fUicVAsxmYgdkde5u1gDs+0R12sjMTqSvwlY6L51umHTkmr0DPzeyfmN/RNvLasE60RD5DAsUsNvWIjnbKtlMndxIOG6FEV33SefRp94TfPi6Z1hceizEGpxpxtyJYLRAA6cTXkKkA9n8yD+PCnTZJt5TpYT6SzLvY5cT3wooMZizy8IKNb+hQ54M7M+UbsVKfsHZsn9NnwQwBW47Phu7QP1ktHL/jIVrmxz0glj1K5LObHRQd+xPUZ0URuJLbxZP7QJpC1f2K+1LqAI807dBzgDnLzXcchA4YhROe2zErezhO+JHeLcUZV2PCAK7FuxX7IgJMzKBF+2TM27NuY/xV+2A+K4ousDTs3T+9teHRwY04AMYqS1+ubZnS4cVDe8ZHtdKtc8NGAwicz+hg/0sOna8wNfJeD8oQvAsmjG369wgck/NcHr+jaX69q5Evo+jqr4LdzdjByqvA5cjtxP9AxIIuPVXyrrONplpdJLbrg19jYWXd1v1z4B3+O5odyQ58HhG98FpwDfwzIGsA5E3HpPtMNnQ582eFT6BVZok/RpeMSIA8CTHsAYwvrUeJk08P4Ds9GX2jM/C74WVJDdzNu6gf65wZgZ+0+2N86ZWM+jpzA1w0fgaaCf/wQGiNz9GHv4BN5QIfX5fV1jBqEAcX3kGU1cquR5xv+jT8icyNvdm6kDK+UwdH9MrQ29GnjhxSBgxglTwYfeAmcgQWOycvgJI6B4Tf6U2aPa/PCcLCtmle5zZIs+x47ZAY3dsXmjKVdtqpK87Ioe/DGOa7DN6Bc6HSLv1tTK3JJ8LxDVAJ1PJwMaiB0gdRtp9D7+YFW5Nlnf8c/sSXAkOyzP/UDxhtnuoPzm5T+EzqxVpf+fA2Z0Dz67eBLkRc7bTyILQd+7ZSB1Buxe9CIOAfCK/Lf+/+LSnA/wl+io5vvA64STj/h3pciugZkxtPxL+AhK8Pm669g2MAa0NoEBh/kK0DV8O/cM+3EuhHXtB/A8L/96fjLRnoBdyrbsn22Rpn6T7AbY2lT8DG6SGk/QOPy6B9V7bHjY5zSHdmU1h//i40/e0Dg4zuv6Bug6w8fm9yAX8c/nTLyAql/RCzwbI+uR936+V/mg2g/ICOPuj5cpv4RaKL2wfrYZXRNfNP3Z0h/xv/c/6/aH2X8uf6giR1ZD1IGB0WUuSF8kXbggfsoo0fq8U/gUT/IqdT/K4gNgX8H76OsB35oA9H57IuWD8gecpzd9+/3EWyq1pQ5P7Nedta1jX3hMT762W9L1umTGmXWTCUvWDsyZ8x4IDhm//HIacnELntO1lNx2eb7j5+Hv4KbkY5O72WXbAOlx2V4Bv7YfuBA8Bj4izJ0Hb0DfzH83tXvOgQ/Mfxz7qdfsvQB/K6X9fhP8ClLG3vfzP5qRoiGbGp3EJeB4B5Zf1gLd9b5xGFnn56nhs/BgBffIR9geZTDt/hctD38Tr+sgzV958zUKcNb98voWZGdNr6wPfaj7EnpekB8EB62tbAXLkv2T0SiR3B39qEje8+doLXShK7BS5l2ZCFC5j+pJErIhzqP0uiT/pQnO7NsWMmlQPRolbyzctmUIQYrbdFMeS9S5R5xxqZNtlXQ6n5F7+zp9k9sl/HVjk5dG/vvNE1j/x4YyElp0qqgab7rQT8EPJ/ckHNTcIrvZV6UFyQHfA7W6IGD/yM3z6ViS+Ch+qjfdbOt4AQ3kNiPcWQHJSKNjED8UsTaPBgWsZ/azFm1oF+0MF8nIPkzL4saMQltJxAndJ0vDzgcSrKtXB/9dKBz+vLrrgtn9Zyxo1PoBXrasTW/Qrpy5g2uzQCVHmGUAnHGHzk/Rcd0R+eU4rJPfKq4qcs+7d9ZU8YIiCnj1xdeONlpnfBYA/Pc4cp9kuWwGS+F8iJtxIm+C45+FGIAABAASURBVPck53lpDI+v9/u48OujS05cq5HcVv6TigEDkhk7uOGyjJ4iV7rW9UmxTX+4POZJniHZZsQ8h7iSHzuPuTbgJg156b8ofnn4eZom8K6D/sb9TPrzcPwk6NBegRsyJ8or3V2dybJy5l/x8TrPxH2iX9wHAegaWYlpNBG+DGQduuEvceVFR140JV7BC7+oHRiMoMnLxk7eRE7sXddFeWETnvFxyipHmh4lrNFzUc7sHR4ao1LB+Mp9UGxdojc+lAu1DEahNyW5zLdoKfrk/u6NGCbHIlv36+QredD34ecLdqXfklaeE0RfpUE7ORB+eYGblyx52VPQmvGEpGMjaOrom755mbTMCy7s+sGLqHmeiM9Nv/76Ozh4BzzBfGF+BdrjTEmfuNIX3bNuRFb8lxcoN+wP+G5nnglduCc0FuceryjHGOMIV+hWZOQFSiC0aRul46P4tGHHMs88A78qz9IDsS2wTIsuPFfOc7yVe6DwxGRiuOiZGOh+BSf6hXZFXnAi45kYReYV32b8l7ywhKZiJz7o+M3U34jRu/9xIOqBJUaEs6T/6+9/V9bd56dFiU2vzKVD8dGEvPwvG32AOz5d4ZX8EfyFnFbFS6UvuvEydllLLy+rnl4aIKD09vZDV3T48vUFDid9eOTXiXRo5TlJ8nZZlyE/fbZTDEh+JWbrCl9snpdFy6if7Ze/r5oW6/f//kO3g3k8LDM4T8Aat46e8AmPnhYxvOL7wO3bq7bvb9pS8uwt7yEu5FVy0j71yJx/5n3ESlzyz6CfvUO996+sxQuxji3J445v7J+Yv/DsUsiN7csyDz8u8LN/4rwz6xprSfQNzNi7zoveWO8Tl3V+AtVx/yiFTRfW+pVnmybn0n56esaf+IC+8Ej/F56Hph4ddvbBf/zHP4jP25AVfXW/8kLwt99/k1Ct2KOyb07EJzkY2vAwg5+/fOJ7oLHfHsq+mLHgPGzMHieu0beusk1LivxWJZNvwl7Jw54n3nUEV+OybJ818L7yPDb5MmBZtYJ7DkI7KlLoA7//hv70rcgMWKalIfd/YHf6sodOrO9Z740SwfjBi89v378P3HyN+cfakPVxReZC/r2RO4JfpkBKlnuJdiC6Jz+zbtvWuqzsfRe9XxFC43Y5ht+DHyBd6B1TcpTpCyQP0xE/ff3llxMBHpn30WWM8ZU1KDYxpEJuysT0yjPH5Ez+2OJH/iCKdnDHeos9hd7BhcUfPl9ZT2zrjfUluSVilfyBd41AxcBQzCR9DmcbhyoGh/BWNR7Spx0HR5EE3LbsuFpqOD4LT6NdMMpGEMbBa1WDD910dTb2Y2zK4WPGMiGTM7aDMiCL0pBFKzxSp6oHRsbts3XjIPOJN/6i3bjJig2Bg0kR3tEt8MSkL8depB2H8v9CbK+bJs5nZsE8XhYdTUO30x/wh2dobOsgQ07ocnnYEhs6vIZu9EWH1A8ywIaehm0m1K7wDH50p/udvqqpWsmhZyBl4NFX+Ch/rTBoudEARQWNbcRZnYwNpH8mDrkRTJIkoWJ3ZyB+6Nwk59AndKNrJN+B7olB2ntuiphg1Zp2boiMjGletbEY5a+igjuTH8wtCbpspIYw/um0k8QZK/R6YcHCIh3fX3WwYajAZNPYvzzp9jyrT4UMFnh0sUoS49hhWw6uEIG/s+HPJHYWnthfjQAxlk8memyZ0GlH98sbiz9ltRPn4bPghjZwwHOaJ115SRqehW+z8CwsiPHXBK/g5ddIV3jtMQhd85dFWTyHbrZi88FD+xs38vFv7BdXZAqeL58+KZvMMi/0np/oeCR+3NDFf8s8K/onRuEduYGNB74N33f8kRfJUaGIq5Ab/IONbaPTsLULVodM2YlBDiCp7+jeqpQ5CSr2cpi9XBRPi6tak+2R65EZ/Pii8H1jLLz26Mk6kPHkbOb0umAPBi9s3q0mNfSyyEHiGN/t5M3UJtTsiuzGnLsyPw/GN+bjLbmA/Cf8kzm9sOiHrqoJNsqv8fKLyYzNy6zk8Y4tLjRHX9vkzTb0nsnVlRsWZUwaN5PJ1QIneXrD3qwdRsdWNfQRV+ZI+IcvTRl7o1t0jK02FgEd/3d82iljS8cfGc88KPgFbIfFHazYW61U6BbdhfPzUkxcE7478E/4bGz+g9fdtjY1TeRleAeS99PTiyb8F36tNThYHX2u+LCB/0bZ8Wlw8wcPnYcfsXkDtfNiJj7YwO/oH5tNKTaMg4PwGy+EY/8NmhwSd2jMvGzLJNuoTZCxcX1+wYKu4X/aBz44yImUOw+w8qvhDV6dtaVNM3hN8TnKDrppoY9GR4/oGT9ihJCgnXUlLwsZlmxtxEsMXCkTj8RlR6fdh/ICX8y3HJaFzsb+jY08/1/dK5v8Af+aTt0XfO/CIOa68Oned3V4Xn//Nl5kRu6B36o1UqdGLqkQjA4N2hwuJ+ii80xZHfWQZ3vgJ275levY0JHRsTS+zJqQXz3jAOUl8sZcn768yL+86DZZO/sLrJQ5XcgbujPXBd9pXRV/Rq856wJ9cimXjW5URj/+jx/bsqhkFWMTdkdXcY38r5LapGol21TxBf45yDUxD8XlAGMFnistqZMfttHjNvQHRbFV9Dd0Sm7dyNsdu9yaAsGJzPi/49OU0S39AfvkbaMLHR0dqqClDnM+eA+dOvkTzI6eQyZ0hR2h2rlRD130uBFriPh0RR9IFd3i1zyIcWjQLTwOZBEacU6X6A9vyxpxCgFQrenAp1dyMfEMTSukxuZDmgCzxtcutTwsJBkSx/bpSe3lic4iLXdlbovL+PLAlg7P5Fn0EHtAysKHHR9l/saWl0+fJew85pKZl1YNXZNbwc8am9hmXhz4pZhf4SGurAsH62rwDF8h1zbsivhdKaXbjYMqEyY62YZKw2+hmVm/p3WVqyl5mD7b6sxtkDSw4bkR6+TdvC7jRj1MbPDQJ3z75ycdx8ZDBWnaGMVvRJTK+Qnf8EvLhiswoW+1ibl4U/txw8f0N4CzQewUONlvUqqL+OyDf+rhfWHdm56fNDEHwit4WXPaMku8UM5L5eLG1c/sVa0k7HjokXw5dpi68E8UFtN1R8Wu5O1BfI6s0dihO0z43XJMGNDBCU+zNphz4zjLzNbBHD+QJfSv5FBKIEQdnsdtU8rclKavGMueg3ANiDwGhiT067Qz1yfmd864G7FgWNGrk18VHAyKbcFp4LmsxnmltdLGvBFOGz7VeSESUYcOcjTQWb9so7IV+mldRr0zXtjQ4V/VFHm6X7ZVjCWGtt/XCouL/Onkw04pZNvpNTL74GvThieY8PDw/Y25l/W+0xl5FIKUpXTXlHUX+cYuGEjITRm846E7fWk/wDbhOWU26A/kZcy28p8eZUcMY2lnPCCuaV01zZP8J74ZP8j7oQNjowQ/fQGMpHV+bOPjgy6EUHfDh8gKXvhIxqe7ckW/PCQMpJ7xlAFh4x/A5PMHKHh/hNAMIHc6gBIRcUJ0/whnr0J/r/6xiJyyQJBSB8qmaYn6AP31ZYOD7qdNh6JHaCFW7DupwDkrErgDHu17aeT8EU6awaOo49PUO/T9vc4qkTk+XI+/7rw+Fh38gxzv7zToeEfoY+xQcjxdwbOJF7i2MeXEjV4ZD9hWZ7xDm3bAtmwAPe2SgT+PB69DlzLjgUq+g1vQpv8/BXBCHx0HXngF6E/bdor/ZYgOH2HkFvwf5f8y456QE6f4665jpx47AqmH96NMPXCesyzjn0B0O1gLO7meenD+DOHxT/oiP2vMn3E/th/8Iic8HmPp/yd+DAan45uMhzdbL73Yebcr56SN81Mg6+PCWhuEnnH2cjDTJI+ybpw5lo7IT04EhK8ObA0ME6ANTmBnX+rIt+Mfp2tA+nbW45TGb+lMaYOTD2XsSX+/88v4o52+Bxxjzpy6BefRn3ogNA84stY8Gn9RhjbdwQtf2yrWVRulJNmlf3lh/MO/wQkP22qtxnmhyu/zVFwdv1CMj33yf9AEd2Kf2O/+G0h/+ur4xbaClyHbxCn5iyJ02CdPqhLxOeH005a9H19Et9D3D7oM/PvXlfuanEFTBie42dejX3QLWuq2ZTvNAcENZK0NLJyvsp/a6AhGYpvxA/vsky7t1ibdkAnK+Ax/4Df7xElnVamqparoNeYffaEfnXzl3rJVsbRbrWpA5mT46cOV+x7J3JJNA+fGvt+qZNPHOepBY6M3PooM22M8OuSBaDXiiy/xvE7+XcuyUt8HXvwVOnGFXyduB1DICezEImcpuwZdzrbG5vg3JWQjrpLhecbPtnIeCM4VncXV0e/Kmb0T67r7Z+N+I7ISg4PxQuY8zeO5RPAhG7wjP/WUwQnPnXk1c35b5mX4JjwyFrroFdmtNdkFacAy9XIj3w9dWT/OTJTsjKE/OuQZQYEXWbYVexfOzReefyVHCBp2duXsV61xHjtk9M4znNDBaZy9L283dJcSgwV/T21GUA1+4moVnajwic7xc/y/zou+/f67Ykv8k3ux6BmcB8zgTNM89M4Zt6HHt2/fuC+/6cYZ9oZtkZtfc9klA2/cA3TiuuPzCfxA2Xf9zjPsyvq6cpY7iJFtXcn1g9yJLq+vPxQ5ae+sjRmb8P/KfdEKXcd3WcODG5wFn83LouFnxnKvmfuz2BK8Cy8R8uxvtJE1wwOxipzM4xU9ruROfni0vszjXgo2I3bzMmteltEXHXChfhsvQPvwb+h35m6rpsBODh9hDuJB3pSbokP6lnmVkP/Cc7HMt8JXrUoNH+3Yue834r2Tk7nnOcAVMd+UmEdH2/j8pvh3nqchP/3RXVxP4wXfCr+J+OwyfRf2tAvPVzo6Hfg3cOHZTPpuxO+3334ld7rWZdXOM5zXvJDDUReeQ23cU8fH6UO08nIivs+z05eXZ9lWfoX5wAvugl6R+8KzMcvYblW18cvX2NiwtbA5z2AzHN/ofu34MT7+9OkFmhq9eRGykUf5JV7KQF6GxebEJvMk8zM8k9OtTjrbrCELfJo2fGsbv7Rh6w6/jbwVCZ96+CzTNPw5zzP3NpuqlYSCtkc9eucdxRPPRN/wp7jiS5c1sVY37usSi+hbrSn+RZg+f+E5AriwgZu0kefff/8BTQMW4slq2YsxdONczLRR6CAhHrvij52cevRlXStPPDMWc/eq/bro7UcNuF2TM9b3315lW594hrEyZ77+8mW047tv35m73OvesP8bz9xu6LNyX/7Ks64hi/NayrzESt/jJd0Tz/qOdmj/rWv7QX4uXV+I0+eXzzp4hjcvEzZfkVN64kXoG3n0yvOgV+Zy/LZ8etbyty8Sz9naL590LE0Lz98u3DdvzJP4TlzJLVlKzvPNS8Zn5ulVV/S0LdtjLr6xRkbH5N5G3j6/PKtxTsgvP7/zzHOm/jnvncSFf2P7G+sSLSVuoU098HdezGfuj39JQcav32XXcPmV+ROctF/x0Ux+f/nyibGOTtd7jpWSuyJ4hX7qIj4USU6yAAAQAElEQVTbkBNZL/jpb3//m2Jj8iN6TtOkQJ4zff36NzE9Ie/6wQtTJR7YgLXKGtFZjK6s8Qd+auRWfo0fMTt5cQN28qaRg9FzS65TMbATy+Bk7GBuLfMS1dDtom/fvmvDb7b1tD6f/+T6fX0IUnyVPyJ6JY5ZV6+sjxO27/C/xI/olD+cKebbJ/JsmmZFt+RVcK+sLVVNDTgwbp7nsZ62qrEWLOiyLIuyr+IutJV++dvf8MnMu5kX1sCu1x9viu3rutD3pPwqnMkh27Sfhz/zPPpA78Rmw8YdYHjkTfTP2O+8YO8YlTi3Nqu5KXldIAa/WilwEL8Du7LW7KwRsQOyoZvFf9iRxs7cCTTovrEXpm8inpEV+ETeTfjjkWPx5cIeU9j+8vxJF/aj7E+xPS+Ib5xVYK/kSYNPdP2NuVlywdsEate8LNQZQsk4hRr924C0wzwQBWKEwZatjnNuBC/9wbPpY8wok6AkYDTH5zFuD+rRF56tioXq9vDF0CV0WUSnedaDbhDwNS+LRj/1jFEoHEMTp24kbSOZsinnoemeRQAdBz8ckMRIfx6+HkjdWbDy0uTgYW8j0W0rejHEJ57QWRa2MWakBSb0iMyhA/3isjNCpQN8bNqOnyU7dXiQBOLqBPxg0kWvQOrZZFIPdMZBO+2XJehFIfTQh8tp0x+fJBHmZVFiMnyB3dEv8CA5Y3WM2AZvjKHT9cd3RebCZp2NZGOSxcaVTWleFsTWEN+JeR95woYA0xt485L8kcL7yqJ2A3psY1F7e/uuV3C2p6bp85OmFVxinsV1ZxHBuQp0dGjVkOHBZ2MibNAhQra10X7EZ2VBTntnwYjNKy+d5/m0O/jhlzI8Uz7g0bbNAnsZi9WVDTcbqm2xZ2tBv3mZVOgiWc8vL3KVHrQ38iSy5oU8JJ928i25bglsDd2Vy4ZHKdeBz0J3yeIWrHt+ZExp67xsc0C4qa0LG9FMnTnI5nTlUHVw12tyoj0tygswgTvYUJbMwmNN6LmgV/CjzxO6KxeI8wJP9E1sDxagLNoPm4Ii+ICmnUb8EJ0f42eJfxSuJ8TuDf+fYxDxOciLgUI9L95WZMY3gVAdxJih8cnLjR095mUei+14cUYsbMu2XvKXVgOTL9pXcnmCH4GgQ7xEuIwXQbfwYJ2wPfpHG7zo9fbhL4DGIF8bi3jDD1T/6ROadHZ13ci3kRvIfcjOyxMRg0Ahr/D3g+aSv1TCgZ3cX9ZVB+tKQ6/HePgGpnXRhH6NQ92xXdM1YGKjGxX4XjjcHMTc4NnYhV+To/OyaCP/VnxmE/WMAQco87qOtZM0Qfuu1koFDJ58JaemddEzL+BB1wnGjzdl7evYBSvcixEM3ohFcqWwEXJNrKl/sOUey84c7vh0w0/TvAgGQX+HeVnR+TrkPXIqsoLwR37pkeb1xB9rMgeTCZ131vDkfzA8N+3EfFoWLdyUTPg4sm/IT7wCF2K3K6s7FJhTh9TQLS96op/R3QzZVmduBnO7x+3CBnphnh5o3MvivZ8adduywYf30iYdbKwbczN+7bxw8orexGzgH9Lx4yJ9fxu/Gp0JUPw5M3eVyRU+1vsVPzTW2cImhJz9H8bTsROP6L9jZ0qhG2KGLxqxSawP1twbuRN8M55SsRV5o40vjsSLWIucOselIR/9G5A6HYp/N3wSfSAbcWn4OnbEx0K/+A1q0LtsOgbDD1/pa/WXY0POHdX2O07W9cD7OPp37BqofXyPr3lZlH/KPPN0us9nM1Lka2hvHOI34hH9YH6uFcQ1OKDRvmLjrBW/r9hdrSm08Wug4Bk4eKll/NuZdx1+iXsn9p08mDmI6a5TcrK16YwHtHmg0bN/RSA22JYRfKPvIJYdHtO6KmtJ5LVlJacu4AQLRPCzDtm0ieV+j3unTJ7Y9IM2PvAXitjm0DtrJtdzuLctu+QBqRu0U+HMl/jNpm8wkWwPIKCyNCCx2LE1DdsUVnQu/HHQH19nro3/Z3Gb9biq2qgOXcmbg/XwYN7uzOUWf3IjcslDCfyQuY76qtYUn4/1GZuzliENcYdMnLKuXsnJnfXmAKJnwGi1E5vwGfHh4UJo44OhBP4J7bI+KXLskgKSLOmafQKc1P8KQJGdEciZP+Edezp7fzukksfDsipq5MR+3xdt+oFBvy7EBf9AL/oKSP8fAB3CIzbt8J7w20yOTOS6irXHYA86w6JASyxPcJSKce8ALkPZQzZyDs3BP6Cjf+DQg7zETz774pJqRaPLlIX8nZglHrZ1sFbmfL2x7m3EM3rRPfjG5occtUZfh8/5sS3bP/viJ9qtShO4M/PFPnFa2uSvUeby9qpbZAE7ubYT82qNvWhWgybtx5niUdpWrtCz7A6do0lwufOL0TK+rNbGXA3uP0Mo/gLwV3I+EJqHzNQH+JRd2FUN/tEZiK6NGCa3MwabgZ4v27Kd6r8PrN0P2aN0YnaSh1PgbPEN7wN8ahJ6yVL+ZYM9scSfx0dlBtKHr78aC6/AB7RHtZAVkIsUmBR7Ux9w5xVfZA0gGR5kGuP6cMG/A4+ej3UbAxgIO/us0/zw6bLT3+n7M4ixU7fGWh0wuurDZYdWss+yqilXR6B99qX9Eey/7v+I86h37OrwSts+6Wyr6ozh8J/EdDff5+eBf7b++G2DB793HOp/xEjKs5Mg1wb3z4P/h9v/7PE/Chh6ouPQhDKjdmli3fxzPD76YmYtujGXOnYcnAc21qX0BdKfPv3hGhLee8IrkN7A+8C9Eh3uVf15Tgzej8EPZfilGdqJfNpY94V+4T8gdrHXNdYCl2VCHOjMvdD9V+DQtFLWYrmUo2NA/iOlbdlW1ueqRsmOjI8O4IFZjJMJj+ao2h5tw3tUPnz9uc8+cYOSGKR8QOTs2B6IHPsn7gPnYxneE+t31vbo28mDwIkT2gecPfm20yfl+wG6X3Z60jjL8Aqk5yP4g50hsU98+ywfuLZl+9Ec9bxUyX1gcu3MU49++yyFDQ4F5Xs9bSC6BKapKXwCaRdzfp4n7n8XLewPMzm+se8HMg4p92vPYZeqds4OGbuyH4ZH6snV+HxqpTzzmpAxkW/pC6R+HfOmq1Up7UDGdL8wARldLo8y3Rt7Q2xNnU7Ny4zuN6p9dH38sk+67CkTNgQybnvIPG2bFJ4wEAk6zkLhv3OOTJncfdgsrkfdHl7lge0PeqUNWxr22aWDuTbPC7otatgdmsJG25pYT2ZgG3m5Ixa9YRVZOw+nEybbw+/py/11yuA3+A9h9y/LYz1u5Kxt0eSF1UXXca6iSd9C/ALRQVzLOmsGf0aH8KUrZCkGrJzrAqMBfccWG9502JbtofMT594A2mdkwMH92/o0aZ4nmZ58IiOyov9MDGyrWoEzDxvFdbDuRMdAHr6zKyhzN7I31tPwuHK+XtYmRR9oxH10ijfui5N3D79lHRr3f8ixLfuE+DH8b9yn5AG0QwwU4zhRuafu1COb7vGxT6widvHJFdrIyWDqgTsKc2U97TlJ5LJiZ+yQTC7MuuZeAAa2Fdp1XWSfBPbP8hPPQpZlHnl9xe4r8yr5tUyTlpk5CVyG3VfpDMCQH/+mbWQvPIOYF/i3Uof1hZxYcp+PHNuypK9feDlF+f33N71x77euq052VvyVvt+//a6OzrlPeeM+Nf0X7Ahu6ld8siAHNuOTWLqoRgAFKYGsNJI37+oygqR0D4kH7Tsg64Co0JFOXmo8YVtgxWc39HobkLFAdIkeqSNocDOV+OmGzaOfrxt6rstKHBb4rfScn8RkmRZ9+YXnqdLw+TxPI5Yf7XrjzJ8XLsMCdFvXeeiRZw4jFvjvRpziK0yQbX35youP+IpYwJoPNvOh8v4xtXS9Ec83eLzFx7yIPvnwkhraC7rnOW18Ht7xTXTLPI/ticEoWYNCN3iCaHvokfUPMcOmeWnofVFeFIUOlAzhk0WxY8w35pwTRDMEH4HUiQmJQJXOKMxQ/r+u0fnKvTK99Ehr9MXm33//fdx7xicrebWSIzfsiJ7rkng+KfUQdeZ0ysDXX76meAejRzH/0pF7ySfuz5dn6empBiQOgz8yov9vPO+Mype3XQvxDl2g0xnImpVnK9frjs0rcOoixQKfbWz49PlZfpY2nrPoYt5PPjNH3nQlTlfsuxCjyJuqsZe0QS0m2v/1337Rf/tvX5W82MA5Xi/jmdt8SPnj/dvrm5643++sefFnYpB/+lhcHT+MXy7DJ3Mgbl7R5YLfYpfSgaSvv3xGzwUZmQ8XrdgZH7yxViRH9+wj44m5tLDGvJFTC/6J7ZAjSdhy0YX+L/nVJ/HVGLAW9oX8ocMFG6/w6/jtd17MXS7boElbXNF7IabR0+hV9MWDFOMTfQN5Ifjj++uYuwu6iHj++o/fRvvKfFmw73leNSWurHl110P4QNQj44r90Sc2Bj/+c8ZtGX7BExdqDN9eycfnJfl1Hb3m++v4g4DO/pj1A9uxLbzzcjp0oMi2IiN+Ck0g7chf2e+Sryuxe+P5r2TZHmeHnVhWayMPNC7z7TEudVFT1qMLMhkYn+xBaV/Ip9h2jS/mRZEdmekLpL7gF9uDrnGeaMgK7YI/8xzk5flljEVWKrb1lfcUVU1vgz/P78Yc8siHyDB+C6BeSPSYd5EXSGck2tYn1rH4PD749dffIOkZlg0GYHvkUvyT/DjwB2kDDv4mj2KHZP4TKX/Sjlwl/zIWusyXlXyqbHTzNI0DAtjKlYmvvqsKJhaHg0MHEiIs4xEYR6Q9JhadqdtWxoJLF/s8xKkACVr6A9WaGhDagoZhEpQHsegR+sfYPM+KE4Lz4I9SqNkV2o2FM/1VNdoT9AsTb7Qjmv5qTQwqcqeVxAcnNucBuG10LFVDnwKYjKEPafhGl84iEVmBPMiYSY54Ng68sYHccHjwJ3TNw6mNydOo21a/+6xak8sKP92vPLgM3JsEGTXBj55F0s3omnoO82Pwjhj9oktkpcs2cljtaITfAG4eUsYP8QlDfLpsDx2qNYW3XdhvBS+6Vk3EZZYUi7om/CGuPKg5OEAHrtgciC2BHVmhb23SwY1moOOzp+dntWYhko2pS0y4nQT094tylvTnF+1fnnV9meSd8bdNsRMKaPgmdjMT1Phtwp+JV+TZZiG+CAwdyEa98UlSP2SHT/5ia2ax6/g0CBO8RlygzEPLIt52KXzDf+XlsW3diF94lxs3GZuMHlf68tdGzU3xyZWYh29AtgRO4uTWOPCs+v7tG7Q34tJZEF5HGd1n7DDKrCxudA47wiuGx6fVkoMTQ3ffM7FjVyGjyspffQyZ2DQO+OSI8DUsdfBA3TbqOM0BMwerqhKB0YLM2BH79vgNHhMxa8DBTV7daYmEVNa0zHHjWHAZUny3cyhJ3gjaNzaZjn6DP+3U8yDcJsfgF79G1wdkzgUGPdp1Dk+hbdicMvTRwzbiE4cbsQDYwOO7hXwSV/7qL7k/9ESuHXmHWmEn7TxgjczQTlnkswAAEABJREFURM/c5GYBhpQm6wY4XpaBH98Gr6Nv1sDg2taGf/JwNC8tcKjWTy/ApwHBzYuCxCs8Zb6hicyNuTER41HPywd0sovY7EFSbEQ84Th0Yy5s1zftiVsrmTmfg8nbr//gBj74Un7dXJmD3PAPPSGOLa4mUZciXFLikliwtgl/Xn+8SXPTAd0IIrhGlw07Rw7g+8TCNuvrM1zM+r9QShP0oYk8HCGXVdHPyAqfNqkxl8Q1kVPRP4TB3+Ef2xnSjRdv4bMx7w3CsB09b8gObnRLWeiV+s7NQ8MHREi22X525E6aiNW8PNFXiv4HTA+z3rH2yxKofJVin22F30wMMseKdudw1q6HrpOU3BDzZWOTzjw2vt3RZ8JvW2yjnNZVkbk8c1DFvoy1ddaRnIjs4KHzjvxCzgJ+qyaXNQkdiWvBp9aFZa6rmIOHpKxH8cGC72IDQdbM+tRaU7UCQ9hiZY08WG/2ALrFN55nGV2KOWBbHdnxY8ropSrWWOgpE4PWJrrIu8RfXC4JsCVRBiewwScHIgQra1fisZPD4rLRJfLBadhDF2hWXvCJOM3okjVFyKzAsqrwxcgJYh78gF1KDqRe6BUfJMaR72rpVhFjwyP62JZtRZcJX00vLyrG3Nromz9/lojBtK7470kMqqHfhL87+VfQSpZdoHVo+ig7vphqUsbn+BLeBEW2JfgPQIbhFahpVnQ92NN6cgbeN9b9uU1MrVmtDJTMf9nbNuLeXKpqEjx35mOnnNE/sbryomxnD+34JmtE/FeRZSmxdittzIHwie1orawnHT5zfIuOWTPFFfyBQ3wKeSNmzK3g9uiLrsnPg9iB/vODPjY6A0wmJc/mZZGxO3Mr62LHtyGwreGzeaVpbG0qdOBLNkrrvExfR7ab8TXrVpdcVsdnICpXfKHgoY8hTZ6EV/Qb/sAPyYHgp9+tFMjY9fsPVcOn0Cdenfw88CGP8oRAFf0HPrINOXLRZcxZaDLmKACMEpzsfxt+yz5UDb7Qhh5iNdozc60BiQ0dSv+BP4M/gPpp86HwbNVU1GLjwRrR4dcpRbznCd8yLpcETlHu2c/wTY+fW/p1Xg43MY+7ki+xP1DgBDf5EJIH6H65NcUm29rYSw7iH+h3GVWFmzYdrMcTaxFoUHaltD3K4IZGoYGe7oHTWcGEwORbNXzVlSZjxjWTznmX/BAy8MdUqmbNC/NjbiKBVORCXpR2+Igrvg6MeNO2o8MJG3P0RLM6cWS5Rb9Sc+FjaVpXjRiAtBOHjq8FhHfBB3bjY/u9TH9jvQqeymroBlPl6sjo0MdHtlWtKXHPfNqZq24ljBjA8IOMvWCjT7RPOUKfYh5FD+WinXogY7bBLXXk7eSuDF8g4/FFSB5gB9eqaqo2Sa4/AvrCCLW6MmfFFZ+EN1XyRwP058vWwCv0YKzDt6ijmFIW4zKyGBufRx0/KzJH58+v8Aq89wQ/8N5BhXwauobHow6vVsgZuUSGpR/UP8hOu6Lvofio33F2+BzkZ4YDnfuGjk8l448H0LJl6I0YBvRHoHn/9I9xuvelMIS2h+y0P0K/6xKcP/ZjEB0/+0MvXIcNBwNCp8G3Db59yGaM0qPfQZKG3F3DrrAELEvgZd169Nv0BejX/TrwTUe/Tl/g3i07unRYnPLS/xjv4Kf9Pw3R6y8gc3bwQr3+EUbn+WXoTrnRqeMj9g2GbAgo87HRGWZ9xDc9UvKt320zPsv9i4lz+gOpB7+gfUAr1g6TCNANueGHfNuyfTL+i++OXzo04dOpGx4P3g/09Adc6EpeCzjI0ZJl803/O27kokBr9Du9nXjE7i4H9y8gWIHIDTxstC37BN3phh5OH/MbWUU9/qlqKnww+GBPyqw5wQ/kvrWBk/6AXSlYKj3Kf/XV4RV4jEde2i1raJ05PjigS/yC6ee61E+Kjk8DmdMr5+D0whLUroN5fbbvyKOhQf/g00EO0Isfu2yrkGuX7NRLO/uJ7pc9tBmtjuyGnrY1cc5LZ3yS0iaW8E574lySvk7b9uCb88HKPtRaoes++myrqr3Ly74Y2YHQTuw/jbU8OPbJJzx0v4KzcWa4sjfs7DuB9J10J9837unSd+DPqpPHE88sTp5FvIojx42j6BV/ZME5Rr0hO2Jso2MpV84qKQP5Q+lHOeOLvFBOu+Oj+kCDoXKVkKzoPuObnVwP7obOKcM3cGQefICO/2LfjbPblnMRvt/GWRButhb25NB05rvL+PVcp0L3gPA/iOfKA2HbHAWPd7ysi2+cb67cM6VuW9N8PkcJXc5FmT+JgbBALEzzsqjhmwf/ifpC3xP3BrHPtnCkwjM40S+6Jba2VfgiIK5PPB+gGH0pg5/zd3S5cs+QdrVSQRcb7FLmZvIrY4H4o+g3fAVezoDpiy4pA4nNRp5kLPZI5sXSFR1vI/fCO7wCkVWMtzrlXvF9x3/BSdxeOYfmrLOSQ/HLjfvkgG147aqyXnnGc7CnDN1pp0+Md0kH+RFdo0/42WYIAM9AHmDnXBpdduTmV0xV6MI8SPsgJ5Z1UeL07fs34rkrPg4+7AevZx60Jx7P3ItHRvSEjLB0XfBr8IUyKTvzIjB8g27Bl6Ub91Tx8wNs03cbzzsEwobd0WenbG5audda55kR8MjRPCN6495O0MFW0Sc01+uG7y9DF74U2bFJBR0vsUgxxQ+oJyqc1bbx/6icWiP2TZk/B/MnPrlxP5J1ZVpmPXFf/fSyjtz8yout55dnxf7oIa7Wavgpehgh/b5WVpPy68KOr0HTxFl8Q//44dv374NmgnbF5+b5SeeF1YFBmRuERZEfP+YXcOOlFrqtrHPpr9Yw3/BszNUFOPWb6I/didnGGrDgO9saurlGHmUsMTvQswOFDtlzvv3jBzp1NXx+5QVSoUT8nDmwLOQF68vKC/SJeXmQg9NcWud5+OKJnH0GrKwVHT7HkIXKyi8Xb8T8IAb7flP43u7+jX2RIRSKXSnz69kZv9twA75/+67xjBFm8V1w8uymVcGrASlLeWmX/BZX1oisazfWb5poJdlmXl714xvPf4nJF55bZM5HB3HtzOPwz4upApcP9/8b4jp5BQ06Jj7xX+KQXxOGvjXkA8MOiH5wfzzPk758/sJUgJZ1UKlB3zwNf8xzw0edGC9aiCmWooF4Nv3Gs+rvYz4kLijNx2MfyXw58Hvy4VdeIMqlK36MjVfsjF6IwA+f1JjTr68/yI+JvfvQPM16+fQ8YpK8vbEu5wX4hs0/frwq5a+//q5lXsee/rr/Dy3/9y49dW3/7zF8th1XfebZSf4l0c5cm92kyz5+iBFerazOnP/27U2///6KfYfybOb5edULdBmLjsu8iEHt7Du29cRaUsQyOkxtZujhM+vCPP/2+3c9swc8P+e5U1Nrjbh0Zb38jq9bTYptsfcg55MHMaIzl6bh50ONnH3Lj95Yc+1S5MUnB/qGx9tv37V+/qQJv83zPHjPxHDCb58+fdIza0DHuSvzYGMOX/FfZz8VfR05XRo841dCray1z8yHlb0x/wz6DM+8pPyR9Xs/tK4Ly5K1Z54d0gGft//+m3yYWGz6wfrwhMwDGdljnrB/I1ZZ4/KC3LYOdLesIRP5rdrw6UZOxL7oFJzM5eT1gdwJP3z58kl/+/tXbFq0MR87sjs2PL88aWKOB7exVh3IDsSehZiFf9532KXYn/7kfGIUP8R3Df8d6LXgp6mV9q0r+v/626+yrZLR8caz6Iu+81LdapqXBfLOSI1fKL8Sp/gr8kRv9Pn27Yd29M9ZJrnW0XldVmVtyloy1q/wQ7f4ysY/4B/Aht+qSimj38Z7gNAjVCvrTOrP5GDmRexq+ChyDuwPX9u6wecH61C1UrWml5dPyi93lQtdsmYlTwIL8znxNGOXt6tscpz4pW+D5w5+p48BPTMvnp4XRedf/vaLjJ41zTPKbsPJUSgBTWCmedJGgldreoKwbGzo2kjIOCwJE6ZpBz99qaPHP31s1EORxwCtUY0CqaS0z944IsrHKQnGSHyQOtDQ5UB+I3HiyFalVqXITmDe9cemHbxHsoprIzB52B/7MhmtyvMp7STNwebfSSSJhAGvWpPtAZEVKHjeWPjoHf0T7YlkWoDUwzd4tvW4omNgtDFg1BkvdE49kLFqbdiQB+rzsmhjwt9YPOZlUfhf2dCCFzBfoYvMU17Rwwe+fL9/gvNopL7hj7wAmeeFSXJ7DCm6BBqLT/ydgeC3aVHatoe9hb8CC3Yv3LBNTIgZWIDoq8xQiEMb2NA5siBXtdIkab0dWr5fVT+uYHd1FoHkVn8i13yQWztYBn5+GpN8Y5FJT/i+l3e0DifbemKDzXjsnJK70CTe9ol4u17GYqDR7JqZODf8XMRidIUxEB4hSV8gPObWWDpoEcPtshGrZcTlRj6wMkIlJad2HsCm8cIiDmqqWiPndj3xObTa8AFyIJ+XRTZtMOdlJi5X0aFcZ6+1rIvyUqXNi46+yywO+Wcm84ujDlL4TNgbmge4GEgDJTby+YqdabLeq8Gvge/YPTfNy6wleoCLKxXazlxNzi3oLhNZIPSiccWGFfxhFxuzXTK0AyQ29VnzvMB3UfItC10AFMke/Zmvul8XdIt+kZm5f8WnwQcV9AgelONlyA5ucEIa/JTBX5ZZiWPaEMUMlB4tMTDWrbRsM2xd2PAGPXYyOPBzQxG5V2SEX/AHeHw/vkYZjdavv4z6DX9krZkX7MWv1Wr0x8YbuRIRdmnCJ9t11+Oa10UTejcgORaYl0XzpxetWW8J7s5GtLEObOTu0PdBDFMbxShv6Hsjvx4GH9QzRyNvmmaBNexT8KFf0GNqTXVv08WB8web5JuqmnbyJfkxzfOoWw6KzJjYUOIv+exLvXHomDh8BMn+2T+nf0F+WQayRsTm0Y8Oy7oq7dA9IDZuxH+CrpYnJSaSh2k7ufbQO3tD1oR5btqwNz6SwZMozlL3a11WXberlmmR11m9pPxz1/nnWvWOelZsNl/8vcOzcwPAXanEoWkjxuNBCfJCf2c9ij3r6jRpR++dNSe2Zk3aiEtiO0p82diUa1mkqY35QnihP+UmQPvAX1SZl+hhW7bV8NOOTp2DfcC2ctnG/clE3EMXn3Rr+cQLUhq2B/25rzHkgBV9Jvybl6AzvFcOI1rWe//yLm9aqKP30AfS6DeDn/9dAveO6qzhBwcOHRqH8gMdd3Tc8VXmvW2o0A/+84LdrFsiD+gUipP7ixK7h33J4xl5GTe5Vi7wDl1+/52u8DrtzS/sOwdIjGO8j3++OPxK1g4aEkVVuWxj2jLAZhD5NiVwMKcOfB68Acwl0R9eA+g8OBMUNo81YWZuxo7gAInlhXgLnnspbiC3LBM/SM8PeuafJ+/wfv5CXOhNnULihuQgd6LvlN1lXcYaUbZaa5rIqQl5jh90Xqk3fBT/Ji6jF/xR8mXo2jRrjNNv+sKPQqI97EoJdHSz8WnmNLFZsJe7Z+IAABAASURBVK+Tw+LK+Sv5Hrtp8ukyOZM+sT7kkJ129ojYGzmS+U/KwTw5JngrV0rsT/UdaLtNir7dVv6/RNfbRaG7MfeSC8L3pJayTmzkVPgll7s15k9uemLnjRjEVzYD0sBPH9Xzk/7Iu5dnp9Sx+6SgzvhjHmc8Ywd8d3IkOTrNkwrkwLTMQ88OjR6xZix07xBZoxH/dmpBuIOL9v0Dj8HnHf/eT3FlPm3kx4GeA0fwgtWNGB3ES7TzSQ5N86wODz5q5E3jhsq28kcGFKBCqICUM91j3I5O4ur6WaUeFc0qRo4Mv7SmWlZFds2rrqyJgwCiyD+yVsJF2BOOnXPKwb1D5wHCgf4ZGgC+bUg9/vjgIJdO2xIDySqJ70C1piNzBJiQLeiEPjOxmFmHq1mh3ZDdqlSAbU3QpU9ckR17k6+oJiSPdfqAhuH3j23pDjtxb/EhPk0OmDKQcduq1k5AXuRnTswL61sE6K+v6BaQLLs0Fgudl33aEV5VbdiUkYPYd3RR/BdI5x0OZB34InOtoE/3KOl3Go8ydSD5vBOP4NOUywOEDeVTfvbUg3gJvoHgp33AKzT/FQQ/8BH/UQ/v0D/K2CqnR4r8UYvc8qjqXebZDn54T9Msuc5MNr66MzF91v2/0LJ2COiA/hcvw/Nfkdr+y6GfNBn/CdFf+tlO3Xf+tmVb71f079LooW5To8w8TPzqvX3jYduGq7psA/UB0rb+6rLpD/xpsOP/j/CI3Z/Q3ptw0b+Cd6S/qHyk+YvhYU/H3r8aS1/PFxA/JJ+MHzu606XMn5n5mnUze8ADjozD82AOdHL8HegLXegfkPZH6Hec9KV+fGin7wEPuzBAj/q/yj/b4gNppyzK83NEt+h6Nv/ld7f0gCD1O43NQDoosjdvsfc+lu4HdGywf8p1QcBgBzfzLPCwM30MYdap64POtmxn6A8Q34ems2Y15mgFB3k798bbHcK/0/eT0KwDBb/SzDm9ZZ6LdYn5+8CLpD+DuOz0UuFz4L/wvuUMwb4xs1fYP8dB0YFeATvy/jiW8cizLfuE9D0gY5ERO/7Ydyh9M7lnm+BIqU8569MO3Y21PL6J7NCmr7V6lxPceeZMBL7t9/7sXRN8lmVWytCEXsI/+JCPfLfl+eVZC+e44IqryuO5XmRnn8reWPBmSMmPcb4Lg3QEnK8T8jxjY59Ml21V1YD0hVceVoav6e/Eqc3T8EEnh8Q1s4feiEPagdi2sk8u06SsZf0ud+cMEBvDbybuCzgTvCLPZfw4qbHnBj++S3x39ApuaNIf+9MOpI54mf8yFp/P8zxiIvoesHGO2rPHoru4ghs7NuJ0A+hSzxeQMQrZVvRKOzjBXeA99B/8dtbkQ+Fz2oFcWT/nUle/+8fYFp6xqeML28hDIvX053y7LKFHdfryouiZ527hHfwr8pZ5kV1B14LfArH1yn1NzmrRr+BbwhuwhhOfUQF/5Ty36fuPHzI8QhewPfh9/EpXq1IDL/VwyPqT2Id2/5MPQ1sFHxBti4+euf9d7/bgIZlxzFKe/yzcY8Wm0KUMpH4wn7/zcjjt4KaMjvF9XvTZ1hv3nLF3Z16HZ+hwJH6Or09zQVOeVwVPsnIljnY7/cBD+vhy5Zx542wb/j02IXRdF27VbvgKIC+uPIe44nubeDEenaSTp7gweRzvFni9vV3okaLXiv3znHhZifmVGL3xwunGHFmI3YX2hTP/CTe9ce9xRdaFe5+AuDq5c0OH/BotEo1cugZ/Uf/Mc0frvG48a5qYa0+8RF3xr23ZrAfcZ630dXQP5op9T+RV5EanZ57lRJ/HeOp56XJDz4wHL3DWrzyjuWiBh2Fme7QzHv8+eBAFmf9aNS3TouT2AzI/o6e4gp+XEztxD//kcPrMvciVZw1X/BMI/9yDrPh4xbYlQD19kQUrFfcH4Z22feoVvOCH3kYjIC940k5/YNiLnI29M5AYXYnBb7zwOfmWTO5eyYGVmKYvENronnogeofXim+feAYyftxBriI1w++QtSwvEQc/7HgMhF/suyXe6LPg4/BKO37JeNYEsjwmjnkU/Pg1coW/Mz8v5PMF/TuJ0ol5bDnHIaMdnQesT8paln3hQt5eycdTxpOe7v98r5j0K3iRG56ph6ctfeH5Rn65mnmY+P3+2zfZJjdWDT746oncQqRylUvmv+Pyqk//z9/VsU9v1u3tppX5kHn022+/6/Lff5XI5Wdye/7yMvhd8Mevv35TcB68V+J/Yc78zgvcI3PXkSIlfsnv4IUutj2hS4iji219/fpZ6zoD2MpYbD+prSV8kRf6QcdAbKMYn8a99pU5hTfVWYNGJ3YlpwveaUdP28j5BRkr/lzoNs8xrPiPhiBR8jw5u7EnPvrf5YbJAyRwrdOHGtcDfzT4sp1vxZYFf1r5jy545D1A+C6sAyKm9LJ3b8AO/g24pmvAcrffZdrGn9cxvpIHK89oDV8GxodpOsYWYjl8TTzi7wHUI/Mx3/KiHVVYWzf94z+IMfra8GeOhDZ6X5ILzInEr4v/IEguJg4L8UoO2h6yE3cT0BX8lRjGrA2FZs5E9YzP//6LtgZ/8npeFq1Ps9bYAH5kZY9uVcyBRZGXvqw1YY5Y2WesVubzCk0g49F1gV/jjFLV1HiuFVjv+glFko+2lTUk833n+U3owuONPeCCzalnbspIRGDawz6a6aKQjQ5UfmdebJyBcn4hgTTGkRNZC/FangosPuCnfcHmDJ+I9H/4VIRGwSi9MMkOFoocaPKQqWAQI29MgCheOChw4OgIz3gS75z0hxpOCOSg2apIqE03FrBMhnlZlDIQnI3DV6u7oihkm+fthzKJwjdgD9NGUh0YbJ/tjEGiyE4ZXinD24YPvG2cdZ+QB+XEITq8bcu2qtUoLXFo29XHouFR33AY3dqzCaD/xs1ER/4Tzu0cFgTsJBe334JS0aOwJTyqtdEOfceXNNSRf7CpBefxgCnjAbcafjL08fOB7kU90EmUjl6tSq2Cd07Ojv+ToBu6dWTYNWQ0NvxqTeE5YoTc4KX/KS9IWVh2bsImeAWM8aENqEu2gToPKMQ8OtjW48qBO76MXjvjeUAGMnGd1dEpYwf6TvOixkRI344N4RAQY3rbdGVzeP0HD/bx6zzPav/tq/ZPKyqgxF1YR/cDn8GYT9fMpMuQHU5dVU3V4pONmB3KL6cyXthmGZ/uKnDSF5if808ohb+1shHBlE+Xi5jjw/wzg50ym1drjby9yrYK2PFbwTfxWZaZhVsDUJgDz5sur6+qVurYFx4dXwjI5E5uxheJw8TCOC+LNnwnLtv4rlGTLGlZVgkdpnlSoFMPXXwt/OG9ayMPtU7a8hfB+DZ/NLCh38F4R2bgoD+6BXdeFi3rkw5w7NIBz4EDPiJl+r6zae7QTODmnwRS+MSWgWMZnPBsVZAYm/GNKmhs2NfRNy/YhW6ZKxuHIzoVfxU0WbAPFOrwS87emF8beW5bGV9ZsBt50CU15unz50+aaB/E/0CXeVmUuT1sDA5jHf0Ev3Vd0KPDHdcxduGGJvbJQs/zAB66Dd2yTgmZkWd70MS/oA49qhoc0hJo1pXFeUfPzNmR69BoyEVTDsTx6bwgHz2GTeQzhGMdu+ED23JrcvhiR7Rs5GH0ONBnAHEpfNThMYNbrzd1Dm0iB8yB58bD9MzfNs2wtmLLgV+q4X9oMo+z3iY+BZ9CVrWmxxX58eHr6w+hjTb0jk3hEz91eGUjNLSBaidfgZ3xvGTpsVnSoMuaiF+C98rNWX4NLXyksgLz1y9gShsxjn2jwVfwcQRBwne0o09H/8jIWCGfbqUeuhv6Ntaz9GlqOshb02itacLnzaUHDd3vnx2/5mFM5mTHtz10HHT2768j3tEhdLYlbK9qKnw7L4uy1yVGYXZgcydm0cVValU6jkOP/oYeV+b9gQ1wgtWOxyTbel9roLetA/8czPn4Pn9tN21db8S148tpmkf+2lba+tPVsSc22R68Mxy9Iv+9BMetFLwNvxndinYg3s7/syS48Vthh9p06oT82He8vWriYLOzN+RFL4KUnMfBOrAh4DLb3k0HB6fdh/rLIuPXg9vd/Hp6R7HG+oWa6vDp+H3Aj/z18U6K3IShYP38dHjffryqoU9rTfHlhq+CUa1A71rXJ+za0OeqQveV+ROcGzl4I5c7enk7BJJmbrREOw+oNnRo04QpBTvriK3Mz0acE4szGSRLYz0+Ihd9wucB0S8vcCf4gKYbh9iUO7xv3CTlMOhqatOsBb7hOXKIvJqSs+TGyCeEhE/mvZFoYxuMzHpu1rLwe/g9Mo0/whcH8MG2eYJ1Z13Z0SHrrWTDCRB+bq1J2D2Avh3dOvkLkT5eOz5QbKTT6EDBB770d/gYOYWt40VDfM3hOevQyAV8t8yLBP+F9Vq0Z+xO27Y6+4fuV+LYkXMC+tN/Y11O3HZyVZmXwzeoHd1ZK4W/8kcJ2QcK3ffctHLGig2NsQObYKNOrKPjgb776xvm9AFG3+giyoUcOZC/cT4a6wD1RwyjU+ZB5ETPwJI/uIGuo1NiNNY56sGZuHnY9pt25CFJwUl/dI1fDmK9Y3tnvFpFRRkf/v+0/emS7EiSrYutpYYhIvaQ1TwiFL7/s/EPKXK6KvcU4e4AjN8yuMeOzK7m7SuXRLq6TTqrmsFgCN+pedYN+eEfvVLPYOGrctFlHfjhgC79QsfgRv7KPtx0hqedWqZOZrI0Ys1Y7D3IH6oqdA+9ZHV8p7Hbl5Schn4ibh3+tumUDvSNrMB7P2MHOJGSPsHHOvVMu2PLvBB/MSdZKzr+CY647JPvIweCfyTOjOUTv2Tehca2bCs4LqPiFpTRHhW+Mrazx0ad0X8w32xokJmxjs8CRV60Kij4ML5FJu0eQtpOnaGZWFDIfCV2FONj0zMMphka4OHLHt/Rnb1XQOCGb2wYAC7DKvp3cA/8Y8OP2AcvYzY6g5d2IH2BTs6ER+qtnev/YzxleBY6G17ChuC9Q2uqBsBbxCIxy5ht1sibxFjaDOmEGEgPxYHfBHRiGxD+ZATTPCD1B9h+VHVgQ+gCqQeiZxBST/nIy9QHuEYhyoH7oUyOw1TTWD9OvBG76GMzxJpBLOMH20O3ERc42rTrDqmrZEDwf9cP/x5A2oKnDf4d9H/yMnwDHb+FtKop0PFJv/el/7+Dj7gdGju61ED/PcbKwljGA+nPPfzGHqqjf5DTl/IBaQdsjy7bsk+gMvrey7NFswYIWfeuUfR7PjzK0Xn/Snw/QiEjYN9l3fH+zxYmZuWm1iYVYBu1OuHaKQ+gq1wso7PyTNbxdUfvh2yNKzge61n6s+Ykt1wedJn3C2tWI2Y291zstD0o89XhmVtM5knWxA7/9P8G9AEn7YLONnodij/OdsnwDW3KQHAD/R43lxVI3wNs+nzSdvgHMnagX0eH/qEv/b7zKOgiuw8cdCPH+8BlcgfxDo01oKpGKz480MXPhZshAAAQAElEQVS20veg17g8vjtyR4WvqgZeG3aG98OmjkyGR/+jL+UDwjfjhVzbsivNd0h/q1Krku33/pNvJ8aHCtn9fcTauU+d42dn6rElpXX+d+CDuvO0PRDneVFrxBudgxuaDNQ6DZ7hm3b2ItmTNPKv4bMDPwQyZp+xTj0QPrZln5B24DEWuivzNe2d/VT0OvB7cB6Q9oGMs32884o+B7iB1At7ZvZiadunHzb2CoHQRkZyIbiRZTtduvCSJOMPSOeyLmNvaseePmS2qtG3MDdm7jOJne2gK3qH72gwMTKWuv2b3jZ8zjhSJSe6steK36saY9bG+i1ZefmxU+/YHf0D0c8SW76JmNeAVkUOMPfBy7oXmit7wMznvJTo5Hl0fWJv11px75je6W0PHp147/i+7rwaMU09Mqs17fjQtl6+PEvoFn3F9dAt9LF34r4bWfF/eCSudjTWsDV4VKDEBvyXvV3HV4yOPttq8NjZFzT2KBtlbBJX7Ml6Fp6BjGXdsvEvORC/7fhrIv751VlwbPOC56bLZZNtoMb6RpV4dU3oEF07PjqYDylf2NNu2LsH4Bucca5LvVVTazXgiecryQpubBfXynPcxL05Ppixo6PPQyeZODEvxR4TTcAWOpy5HN07MZihzUBkFLynaqzlDTzyhL3cC89pyd+NWAXfZexZBjTmYoH/yrN1xgT9wwcpN3xpW/kloW3FzvyyKfaL6yH7QEfTbq2Qeyj6h1bqyjnuleeJK/mV9oL/ctiO6rKtlXnxTJ495ZwQHiv+aMTx+fnlHF9XTfiFoTGPIFFjPPxnypzHYJKaS9HhlWefvPi45XkVIVWlFR4BgdHIzZl4L8uslb21uKraiElyZUa/FfzoA7nyfPaG/vGPbXgtMjxvxFrwu/HCLL7KePBto+dM/rwpev/iLGTFpkcOiyv+i5z46cJzbl6CbMTqmmczeC7gZzz0EzYampW1xfa4/xpbQ5vx3HNMfkT+r5+/FL+l/8YeefThj58/fxLDX0q8Gva/8Twfm2Nvq4LmWdVKGasid8jtaZ6wY9U6sycgd37B5w0/JI4/fvxUdJrBSZlcj7wra/JCPF8+PeO3GmtM+CRW0WnFr4HgBTZyPfm0zMt4GbRAm//Pa16uz9OUdBkQfz3mrW0VOkdel8Zz3xPPyOEXPYY/6G/Y0VqTbUWHeT6fEa/4eCevN2wCTc88d4df6oGMS1iFT8Pj+eVJPzh7y3n8PM1qxCO6ZM5UNeLReWdyg8Lk/SFcN/yc+MT/0TO2N3Q516ND+afHIz/8ZmLNMqF5WXjM34Ztn14+Db0OmLlMbm7ExrwQfGN+df0kpyI7tqaM/fGrSMD4Krpd77FIzKo1VWuavpTmJ+pH6fb/ekXv6/hF7OcvL/r0+Q/1r5805zyYZ13/uOj641X/63/9Y+iW2MyzxZTWRNw/8dwc6OgYmfO8oPML8diw7we24BN8nzOa6DIRz5114uCes3GuIDwmruheVapq8C3tjEXnC2d4yzoz39YhvyO4Y1+HPmVszDq/zLNgg+ldmfuByMl4SqvG/TL3zOiRubYT+0YcC7mtijyflfvePM+Dj22Fd34R3Vxq6GbKyJ2gE+MFvDGPAuFje+TwlfyyDB9xdXgv5Miuf/7nv7SSp8v9HvDEXDhtBxva5EnyKvbbHjm0Zs7D5cJLy8jbWHMOntUbuiRHbI98iF4L/g+P2BEf5VfRG3ZGRiP2Ozmf9Tu6FnS2maOTMt+euUfcWC83eN+uGzwRig2hjx9fXy/KGhY/NO4ZCzl7g1/krDN5y/uR/DPg/eeb8q/OHn/+VGNd7NGXeP2if2euR/8n1vnWStHzIJ7hP8+TDvLomftAqxrrRtob516BFV9Fo8yfA5rM84ZNMzkV2994eW1bbTppsw+zRN7MCu8X5lMDPzoM/fFr6DJ/DuReOBdN+4n4REbuH2knZ2yPXLDj60M31tXQuMy83PXz+1UNn7wyJ43PEvhP3LtCmxflqKHv33/oynyshUke2OI8OhK0GFEYHXhmMTL1LGwhtK0wTD1gWz2rRRpADIpCthW6eZ6Hgkne9EdOSlBlO8WA4ApHxsjjXtomCKfk9AcxY4HUAwn6hIzICe8TW0qAYlcmefptKw4KhFeSL8ndcbZdakyiHMgZJ8rhDDyYMdFpjU9ebDzkVSvZJ7JdqH+wWGzjIKaRCMEbRHzl4CntHtto/+WTPuDRF16BRztlaOdlGZN3Xs4yfYMfNkTFbHoS5J2EmKdZC0m64JsbC8CFG24HaYK2Tdw0SBCafDASEw42jpHT4TUxHn/GR53JMnQBJ+MDoivtTnmAnz7bsq34/LHAJsGCYzsoY7x/WpTD05dNmv73D12YiFd3tS8vim756xQ0Iu4H/kxtkI4vy8rhb+zeWUiiX/QMnbgO8tA2NXHz+Czb75BDvOTdjRyPfkGyraoaOPOyKHyTN8Viovt1w3cTi0HwpEy825nPLATLgo+hSxk7xYUpY35MxH/B96Yv/z/QeVnGC9Eb8h/6wg5caecmlAUk+l2RFxht6k8sFLAYkzW5Hl7x0dImtXWRsGHElVinHXhjA3dh8ZzRO4vVDT4bC182pnvqQA7Zwyvt3AC6oinsxNV1xhFdab1/bI/+dX1+75sX/IYfEovbwIeYrHpHgObRJF00o2fin1iJseTLhRtraDM26GBhl9avX/EPDQiT1/OyaF6W8aJOHpjyuupKvp8tKfELz5QBkmgM2VYBG+tc5rDhk/jofi1svBduOollHgbmZdGYP5RX7MpNdbw4whiX1ck1NJPgadOWyNnRA8a9jN74+ko8gpfezEMUAUcDhB3JHZsKPG4lbYzckNm5yTWXDIjx0Numap35CA9kiGsiBvHRjbgnpvt2U+zcydOJPMwNp8pgnh/7d11Up2ke+Ofo+e07fvIrPYnZTh6lP7+MzM1pXljf0TU8BM+3/D9B4Bf82JXSvnekgb6dtSa0iXu6bGNxaoKFB0zonFiYecRdbcS9lkU3/Bm7ooO47BM/8bCt5FbyaFmJH/hi81DMg52HvdCRLOMFe+dheudF+43c64kPehl+ErrE0dL44x7zAmgiNzKv2yGZ9RCvU+GDPHHFzoaeOxsKyOk5P33gnvV8h8dLchq6Cf3yEJp+ITu+eNzkw8+2bI+YxJ6Bly9r9NuGjMhAq1zoHLoJmzdsjZ8CtS5jTrgqWIP2lRjp3eOjWwzoCE+UrFbKC5s9voE/e3PsllpkvF6lHDSRmzv1/rZpXZ41T6t2HsZgofBOaTtsRzt9kvW4NnScifGI48CzbBPnVRs5HLzYo3sO2k4X8b+Cs6joL+EDSlTmJS7rMnkYm2diYYPfNR56L2yKBW502JFb8yLbchV2rpqWVR+vyN1YU5KDrXJfhxEI+d6YV22aZfxCl47ch5B7sK4Epqkpa7cNfyC6LNi5IGNeyF/ow+MX92Ohu1hHwucv4LNFdJXx6/fvqnVVIxeP5BR8T4zz+4DHjg7xf8Ia3QYL+jMWe05MjYegDf927tt2PbqVNa6zVmTvsGPToM8ofoi9qYZm2Av9wRxWhMUpDG6haRM5JC2fXiT8xh0c9Q9N06x5Ptdu21JAXNDyTCth07TMig0Hw03WtCwq/CZkuDXVMqmts1zQgVP4P/V5nrDpqn7X58C/O/ql3cWEBb2DOwB/VMGA9g5eQ2ZicdwuMjwjKxC6nqQCwmtaF4nxre/Iuo2cSn9DtlGCIZ2XVfR1fNbRIboFJ7Jm9M/abGQGok/oUEWPK32Rn7bJDTsYadELYsaz/9myzhR24JtzVNrJvzb8lR4LdCVGkb2hCxwY6PrAkja9IB6AjSw+CjBCF9+WHTknHh3qyLmRaw/RFT0BMJDZg5KqbGirVK0N3WS6YWpTCYBpOkMRu2iOz0EupNKmpjY36Es2mBaluEIh+hvrxO23TEYesaWqHR8FUh+54tSkg9gkRge5kPHIftQPaIKVvpTh11hL4tf41z6Z2L/Lhn0ZD37oOvxv2/auV/oy9gDb2PEbNvJwYm48xkfp0kH/ga8Jojq6Ru93uOsZ3IJfSuHrlMExOo+1JR13sJMTXdHH9H0EmqB7gO5X+Abuzb8Ug8ed3/vAGZbBX6737vdKBKbBupNiY73ombNpAxN+zN5sx+5qTYPHnU9Vw2cnzwPcnTzCEmkkYVdYB0QtunWdIxTj0/FX/HxE3ugRbt0HdPjdu/4Pi+Du6H0cG7hZWx6S/n35wM/DuO+2QPj741Pr3x2PWh/xn+bYnb6uE7XT6KN+tmmm8hGSB482w3//2P9VZrWmiZyZ51mBqU2D7MDPo/L/p68O/4OYHPg09f63WBy0kyfRx/jP9l80SV867DO3U+/MlZQ5SA70yAAS/wn7MvZORyMcG/kVu2fuU4+cD12/r0WgcU+/Dd88aNP3gH6vuKysBdWazquro09AI1f5RpcDCE1ArjGS+gAUGuXJQB0fpNrRJXSp/3+DB75t2fjljryzb9+4vxd99y61KsXm+PggDkYX+6SToEVP3S/bo9bp63ed0pF6p++sR/PUNA7M4v+HzrZl/4YT6/wO/cEcjQ6B9M7k48S91Haa71DoXNW0gZ991pXngUB4BCnlr18/Ux3yRoWv4B7s+RPn8Vxx55u8z5yWrHQF9G+ugzim2w7eb0hfodOMrvM9v4J7EC/bGdZjPHIn7mvR8QEDga+4MGCfNNF3I2bBYxgeZ3/qD0jPTM4mt+OP6Z53kR0I3uv9ILFVKbHIS4M8L8dnOU/I4WLwIqej88y9aOO+c+UeX/g5/Rl/5M2jjC0Le7TomXtk8G/c+9L38ENoX3MIebcpfOxobdYb9nvE8MCvhW4TdsSW4ITu5DONe3z6J3w79OKZJDIja1rYDw5+5Bu8Qhc+0SW5Ht7hZ0de9ok8I6Djfj00eLEvckWfYJ2Qls13ggHYJi889seRGQitffZHzkyuRjbomuaJl7UX5m0fEPxlXuifB8Q3E/jLPCt120Nwqxr4o3H/ss+xNEeNrxley7Ko0Numg8GijM3j3AK+iQfd6K3xrBQdNuye0S1jyYFzvIZdG+vvGCPe6T9YCzInMidjV/oQQYEf8H/0jw/CV0IHpv2FfHn4IXl2kEu6X2knR/OMG92vPD9mD3lj7o7FD7wbsci4Hh305fPCi+zkR/QLbfjM2Jj8Sxn9ou+DzoU+EEYmxfgEJ2BbF55Rb+i6zAvPrfM9D1jbl3n4IuaE6O3tlZdbr6z7m2Jv4hUfZ+zvYCMTH6Q/v87isUE/OGAnoFqR88Sz37ouv+MNenAfEN3e63e/5YzyCZoV2siNb1Ku66qV/gf+dfjtqth04zzDLtkIoIwrv/Gs3z+s1xJjA8SFP3geviYOQaYnn44OyeXAQA1JBmiQ1dQ88io6Lfht5MpdRu7VzU0pCx0WcjV4ocsz1RsvjtK3YkfKeZmG38NnIj9v6HIjVzvC7eh3UegRyscjJsm1jslFagAAEABJREFUxDc5FvwFXqimPEsmDClfeAYNzMsy+F/IuTdshYmOcd56G3wv5PMbOeEy4RrUQuz7WPQIje0UeuFFcmA0Pnxdk1PIgslYZ0MXG6/wn5dZOe9aOUeK3iEb+UFlXk79qI5PbE+O5iVU5lhsW9cn0ttjPF/5BWr+cCM8H/zSH4geF+zcuHc81vbYpnfy2Ag7/Ku7TdH5iZdg0Te0y7wyZHKY++iJHta0Oa/HV9FvdPAVmnXl+Zi6wH3iDHXFpvg1sLMuH+RGYn0hBjxCayWng/u2XaT/eFJt1v6/X7X10tPyRC7f9Pa66wa+Xm/KenGg661Z9cQ8Jc8vl1di9Krr5SAn3qhfiDO4xOGCz8WVGCT/I/8f+SdvZV4IPw+wT4es5M4bcq74LDpChmp98Aufb7w4TJ9tff3yFR/8xF1dNIHSBX9MWc/hE16Ne/CGzaHJ+rTyAi8QXdK34qvEKHUhKRAd0z5Yd2+cRVyubzQ7IGy6MteKnDrYUx2jfcuc58zyxjwJ/fj/Pw9sKTas6BLdI+cKbvydObPQn7DjZpn/8v+tXdZJifkbPnvDd5EaUAyUtaBv8jb33Dd8Hp6REXF5DnvCvmme4XFRfuW+IuMGn/SnXq0UnwyeEEWX+Jrq+DxwR+PD14V4hEe6bO478FyQY1tfvn7RE3Iae6nsYaJT7I1e4XfD5s58fvn6WTs58/SPL2rkZd6NRI+szxf8t2LbG2eDF9akC/av8Iw/I1PYLq70DyDOV9am2BoaGw8CifGyzOQEyPdP750cvurkZ1hauS9EdvLl5Pc2fGbkGLr4JPpfsfN5mRT96dbr6y/W0gb/rsQ5POOXlOEjdAieqwZOZ651gnxF15V5SKdKZp5c9DTmXbQIxQl1wfgOUZyZBSPJ2yEQkKAzpIMN4UySZ+FMzpqxcqkQPtFv09OFoVKrNqBzE2ngmO5ifOBRN3jZWKQMr+DtJHLaD9zOBOpsDNM+WMjMim5kilI7DIC0A2lfOYwW3cFrbujVFL1vLBQHuK0mFWA1uJxjdqkmcFtToxQ61kjWWdO0SDL9s0S/7eGDg42Sy/RJVxJn57Di4GYSHHHZ8KymAmyPyVokFfHQjg+zGHYaB3XbbD52MbOhlOKDUeGro7xt2aYldWgGPXQpI3PHL/FRxg58lU1dHriqSomhQgqd0WVlcZ/nhQX1psuvN41zUXy580C439CBeideaK9AfJkNY/h2eBtmSdxxU4e/W1Nrk+jW4wpO9BI6V4CBhQRMPfwKPQ50NqXh0bFxYxIer6+aeZEg5Gz/8aztHxweQ9+4KXR06thQ4OMEPn34qYUHOLaRwgda2xryaT4+O/4aPOATO5/XFy3cYIK3Y3v4NE/wZHHFD0d+mYd/fv3rT8UPrSbwVw49u4zM2BKYiem8zNrgb5sSH0Yo6iTG3g4JfikzT9xKiU10mdZFB4vbQkwk45quXLFzYgNkG5mLIid9NxamlPbZ38jVIqfzz50mBxMn22PBCR+cNF5+P2XTEP7YPs+LmksIk8B1lY6yNsayiE/EKTLeeFg76aQrchfodmIWG6ombdh1INvE/8K4YPj2+pOiKwcf0xyf7GqMJ5/jp2mZdbAYHZLQQFceSK+/fg2at5+/iNmu9flFyY0L7SbrcNdGXiQ3lgX/46IpvOFzgZZh5a9K409WUTbZs2yrkweRiyhds2ADnflpJDeHc3EzPfltP1515J8kj5/I/+3XRQHSUo3cPojfQY6MNrYn991i36EZGtJSkiX0E/ynaZZoH/g0sY0PGnGP/UI34fO8ZJ5YL5enF1UvtWmVoY28aV6U3Mm4bU3E+bB+Xyiyk2/psC0vCzG/wbaNdUZwSgwLOS6rYYO4DGysrxtrlW0Fh7CpkX/xl+i7Mb5zqFmttBPv9Al5trVzMy14/vr5Q9Uatq8aPPCNlfFtPNh06sntaiW7mM6HOr6IrMI3tll7fqLzVbETtdiI4Qd4F7omz6s1FXEO/85ae6Dzr+/f9PPHTyUf8yv/knUkpsiQm1qb8ePM2vaGJw1bxnnpuwE2bXRwlRbiNM+LjKyFfJvWVQ2Y2JQLnTu+LXijuDq2Z9PYCXLnXnQwdpBbRewONml0SzYfq83TOKQw8yIvn6O/MDr1Dk1yVehQ+EC086tFtUb+ltaXZ1DxEwzX52c9AfFNZEX2lc1A8iF0WX9BQyZaQt+I/wR+1vqRm8us5PrOHCnsFZdldTa3KYW/brlPUj5h/5XDsI0cN+0bvurREb4Hc8EqsWAhtmOJVOGN7rGt45uGHzMwrfiQeImcyVztKBiAJeI8QJaqWQ3f3cZeoytXtcLPXRVd4WlbtjOkzIWqhvyD9tln8AYEx6WMF32TzvHWmoq8mOhLzKLfQQ7F/wu+Qhi8cHcGmB97ZKLTnVw2fNA/SK6mrImGV8na4SvGC2hV2nmKSX/6AvHPwEWHeMxlFTItSjft+Cdz8GDOTPgr9r0QO4E3dNX9Qn7BX+Sc0C/3qOifHEgOpn0In6BH7j0BdpkaPqfPtrb8Kvbosj36E9fo38nbak3JlcjYIgMcu+IRrX/8Q/ZJU62poWcn5kMu83DMB9Q80JHi/bPnPtCltrD+WTrwTcdfkdFaU7UmGCu8GKQKkriwj86Rszd0C80B3fgjC1cY8VKftQJ+osmkB537LDrx9h26XcXccysl5riS9fzKUB/oMBjr0oIdkXtgbyA63dC5YavIjzZhf3QJL1RrYUSZOGKWWptg1TXkUDfjEzRtnoZ+HX9Ej8RoY60U+u3YcwTCl1LDw5Kx40B2/r/GB2Oemib069CoMSid/glPkC1jNnZW00EOBURsi35BE9lhbfRKTgU/uaZcXfgCyciflkmoLVqywYI3DYV+ALwMAiNBAZzhAbZl5EdOR3Y6o3Ohr5slPhDIjTiLy4avVOgk1hJ6+Fjv+g66Urvjr6zLiq5hhN1gKm3BJ+Aq6EU1IyBKY71VdAF/4Kak3QwupbAn9UDJOhhv0Qeehc8zD2GjKqvQJ7EOTiD+ENcowY8xHX4D4MPQ+ESvx/NSOkKbduhyEG9b51reZaNFm+SAY0coHtAVGVVFechmnNxIO2uUWKNsj/70hSprguA5APLRZsC2Bg76hqcsiT7bo3/ggS/4D5B04C8nTsCj+1FmLPYE5FJsLFtpW4ZaSntURiDO2vjGV4+x+EPoZFvhkfZYX7EtuFmL4jvbJ7+7jgc00UXoFujoGp9GdLqsIOq8oBWAWCX32jQr/uaLcUsQ2O1epwmv8HZYIEcPSPsjpJ+2VSroSx7zygiiBiMGqeOUD/X0CcxSroM52BF2AmN02oyFjvq/+7iwDpoHLcxBC+0DaP67T3h+gE49YKMt8HcSrBr2CLYdWzfW+o39YPwR3/wd+vAbyH9n9KH9d5rSKdv2O1bso/u9nUriXdUUSNsghFfuCylNp+mr8EGF9EUf0x/9hW6ppz8Q2xKXztofmoM4RIYdLMkuPa4O7cH9J6Xww6AHL6XJnfDKuMALEBr8ZkADdL/6nYczn9PnU9HOfbuHKH0itvA+ULpTF3lldJnnRa1mVU1q7GulD/rdaX/zkOxz3IbfPc76+9XDxWqtlHknrvgiah3YknsVXbLD40h1gJ12x32/+z7K7sg77v5MOYj4OuI79KrW5IA9eJu+B8BU8WFhX8nju1VaqZuxQzt77pIYMxhWQR+ZY/5LqrIa9+EchjVs2/F7ZKPW+euxCrVkW7ns3/YEJ7xSftS9oAmcYzgOQtuDx4GvHv0pGRof26M8sDu0px4dE/9KH6Scp23cx4Nnn3SSR2z04YqNtrVyuGp72C5y8NRXSp3v8bGNLxo4p31ZX0+86CB4T7KNu9Pu1Esze5d1XXgmmjUubMt6tuHzlFM1ZPDBpxBSgS6IMG6JaZfyfJ2xA5qSeQZfNbOebzx/5BBW+GOZIltashYTr2ol23DqDJ/ZH19mzYnNATvj8OfZxy5N0CKWfAAfuZkG6/okycw7S5QBgxu8HAinXdVk+lIPZCy5Mme/RSO6nGcYjKJbxwcd5rZlW2/s0wLRqWi3quHj5GH8pHFZffwnWbk6z7e3VJS1AnU16KFN53jOZi2CJJ/x3N7RJTGr1kZfgZvD7eR/w4axX3fjEWtX5G77TbeNfTF71wjdKU0l5zaB4x6z5GPWk518W+ZV68rZGuc3acfWjWeRTozWZZGwPXaFzwa+8dvUFlVNqG3J2I5+j7WilTUx97KeJNYzMcrh8o3nSZCHD2JTl7PqpQsW1k6uRO6NfXJ0jezQTjWpVWnHN0aWbRXtBd0unLOGJs5JbsY36YvuP75/Hz7MnAtdx44LZ2vVSgdrk+GR/p1n885YQ07+iWO7DV/++PaDNXF6z1txWdYtvuliDqM/Pko7PFprmqZp6Jln8+gXnQkhelyU/Pr06dPgl3ohPy9eArGhITfxaQUf9oKxHSERpBt6Z+7ETtQYcoIbn9tWeNmnPlfmWPIm8oMffk+c5zzzTGlbtgVTzQu2zSfk5UEh1+I/xg/8cWDbsq7gLaiBwVBN2Jf+aqVAzl7y/xNttDfi16rwz234bSNXinYo418o8HtXft3rstKX2N7Qd5rxObk6LzMqd7XWhh83ciZ2NpNrOwrA7CBeO7zNmteq6YncbTUNfKE/KBRWkYMvnKHsnF1Ny6S8YH7lvCO598rZHyYql9GlYVdnfgv6F2Jke9wnlnVRruR/J5Cfv74MvRv6TdBkjUh/ZF5Zk27oG0jcA/bpz/DIeHCXeZZtxTfh8coz+TZy29rjQ3gfQxepwBNX1qWRD9RXYtLaBI9CFyljdOsNm3bmd3hGVl4qXTlDTzlN8/C9ZOX6xAvwDVlVxs6V/Lxqw/8ZC2SdDOaFM5nY0ar088cvNeTOxKqqgVaD5y/0z7yySy8vn2TK2Hnl3Ci5cqDT1y8v5P+igzVGOKtUMv8dxPLgXD25kF+vmhgfeS+jTX6WZnzRr+bZ3ep1qNBj5ZkwZ8b5gdJEfGz8RmxeORO2wUPAM3GPjVkLqyENuoXcsq3478L6bVugqpE7V2QWNuWXn78458Y4/PmGfTs+3vHRk3b2vb84gz6wIevZuiwKdGL1huwLvsq9MbbcOD9b54Vn0U3lxvy9Ya2pl1j0tMwrYzv3KI321JoCqKmZvJX2MWC+l3keeB1flYt8X3Qj1w78mr34648LOnYVxDU1ZV8lW4lbYVtrs1qbtDNnNtauG/Mt9chb0fHCi1vQNUG7EzOD+8Y5fMenLAGa56Y//vFVQpku6Y21aFlXJUeTZwt+LfIo8pZ55cg9uXToFz7RMPfQleeGnTVXMFmJX/yI20Y+zNxLsra9PH/CDgEdLAOFT6bhp0vOJg/ptBnfMHl38vfI3G6lL5+eoTuUH8n863//S//8z3+OekfmOs9ikA97BLguvOMR5ZUYXfBFfPrKfcSSWhV+NHnM/ZB45xzu5eUJHyzwEGNNn8jxDXsa+Y19UGAAABAASURBVGKbc+rn8avkVoWPNxX6wEq20Xen78BXXVn33siRdZ31xAvnp6dZf/75Z1D19Y+veuHcteD5zPm/ZC346VFmjhEO+Eg/iHd8aNa/T6xVN/ScsTH1g4AFbOuJ/WHHT6FrLuI7KTFqVdjwrAPf3Mij8NrJpZzzmoDd8EnW5fAv20oiUFGgoWAQbiTSPC+nU1D2oN2qaLPlQYkdByU5D5Iuk6LVOQazgZPSEpNqG0E+COZE4kVGwQ+x6vBByzv+Qa8wYta8LINmD+9pPh2FMzKZH7CzEOdscGrgTwty9kFruMSw4J11MblGjYoVZ8WBNEbwDhbm2LHhqCSfuIKzswiMdo96fNFvnNwIxI4tWaxnZDv9wF8+dD58ml/lJIBjHMbzsqhNk8InE9IzddrBD86VYGcML6c5IIcjo/Lhy7aMz8OrWlP8OoZNP5CJe8OmK5M5mwvzwkmYkclx4UayJQmmVfPw3abYEj84TIhLYr+QoLFzY8O2YPeNUvD++eOHUkbnQJxaMn6mW1zYWehGj5Zp1oYeRnZsCq+d3KlpIl6TCj93Jiq7WnViui9N+vIiYdO0SVmEWtEH24+fTOpAAy+2ZuGb8GX6ghddiwXP6FUqzfOq+OIgdgs2p9/0i5hGt+DEhhW85/uGo9y4Me3oOUvhU2DYesuvtyRN3GRFv94vK4fBxzLp1qSLD9246e7cfBr+W3Mz03l14nwwQas1TYz57D6/aWzQzfOkmYV4YqLPy6wbNEGwrRy4T/hwB2/Dpkcc4ovgHSwMYs4U9gl8jcualxV5k6oa3UV9ZnNw0bIuY0ERl23lv9zIxl9kEZ8rN9RBuyy6spgu6BUQmJ18SYxn+pQL+jdwkn9pEkStjMWO0CSvlnkZferSlXxa5lkLNiZmB7kZf8UuBQEmG3k8Mb7+8QddXSPfybONdSmQF18NnoLfhZvb8B08+/CDdINnQPgkcKDjXqwH6L+3YjOyql6e1GkPn3WEDlyp4SvRb0BcdkvKp6aNDYNk1bIqtrVpUV4+alymfiP3ZkW/nZtvcqGTDzt6i7jJpW5LQF7q17Iocd3G2jfRfY7dsL9N89mWmCs35C3KnCpo6frL58bGcIJX/DjhNym2SjNx8PPC2ndTPS3qsI+pGl9ScKNb8qmqyDPWq2XhJvhJWfcS52lhLjGnb0DwhPwrN74r68rwnaSFh5EZWQ3aDV2u4MY/6ZuIy0Yu38ip8LhBa6MfsTrob8uKf0+FFmx++fxJeUE6Ed8dv8zTgsjSQf3Ahxv00d+2DnjGh/OysCm7oInGuqT7Ff13cAagF4yGLFJJuGLA4JUa+kTP+GH4OOsJPsncjN19KjY+m4wf9WnVGw/mV3hvxOoACn3feUb+aZJI3vHy6AZOYF6xJ+MInvHZhO4ua/3yRSkDY9gmj9l84csd6IEofgcHaXxJM2vGxMvtjh2B3L/jN9GWauTOtK7a4Hlg042c7JddeQEnxtMO/rQSa+Kav6QbNlvj6vmGdou90YN6uoQNwTvrv7/jx8SvoVfB0z4Z2cSM9SOYB+XOveGWuKDT4IMfbOy++2pa0Jlxu0KCpkOiHDx6spajggZ3lFySa+jH0H/9gHTqf+aJkA8jddbl6HFFTn6Rv37mfgTHaQ8Lh/2ZUzYxv+kX+Xe0Uv6oZidnghXo4UdsEKNpxY/4qojJgT4ZQz0Z/bJe29aFtcTgifgLeRk/QiwNeakO+/BN1oLMo/3XL8VP8WlgWjNfZ23YUNOkCV7zsmhHlyGTXfmBTtnbxM4DvGmaJWxNXovL8KcYn/AelftXdEg1/eFzrh996JcHtuRPdDxYbztz2e/+6CFTZS1Ffhp2qWQlz4M/Z75kDF/s7DUW2olucE/qjq0HXV07vDdwIiPzPTiRa1u2x7qbtUREywzGXwEr/9FRxBHdjA6B8Ekc4oPoseCTgzhl/3aQ/z1/IMSDcIPUJh/pm+ZZtsUXS/k21m3E6f2KLawZbZoYvyn4idG8ECP47/hI6HEQk9jTuN8XNh/phxbOUV+5D8/0z5H36I9c6gfrH8wVmp37Cw4a4kNre8R/Z26n3dnrCptF0EqlJqu1NvQS9/jOeiocDVsd4I0YU+65V8ELdOWqe370e05FZg7nMiaQjE8PHjh2dAs09A5fce349IDfcac9kFk1KfgTuhic8OvoGkjzL4BywQnfqWKBZP5LO3v50CYPRonOfPDfgT3sxZC9D3ml2GCXhC22NROjIZ967LatXCMnsGNi3Hfc9Id/yoGFTqnXnSa8Rxv8hk039rUbMe3s1cI7Yylta2pnbqSdfntwfLgrXQMiOzhDBvI6OgUeNkcf+6RNPbiDMLhA8Ko1BeOgPcb4cnqIuSjf67RTD4hr8LJgy8C9bdNB/fEJT/veR9GT08Q4+9OsPY/xHtmuMX935nDobcu2WtUoBa1E3x1GHdHpib8m5skBzoE/A0MG943UW+YVMb6RYzs5JOSF7gT4C3DT1BaA+TtkRMIHgDcJqYAl1raDvc9twGijvwOSRlv6XZblgM7L9ln5N9/DF/+mP12hsvON4em4Q2gC9+bvAjszH393/LUWmo+Q0XB/QPyUpMM7KuSmX/gh5d8h/fH1wb2jgxNeD/g7btpCtwf+Ay+lbdmVKvOTvceI3aaduIavGcl+8iytEjV48a3wPMtD0fd3u/9lbGeetGp6zMnY2OGhjxft8HpA8JNnKRtrU7FSDj1YN/13QKcHXWetHGw/fHX8E3h0dWQ9QNAG0r6hZ579H/BYd447z+B0eIkrZYDqXz4297Q7//cBaOKf5nr3UyG3Ezsx1sF/x6XS6TsYSwwaa5Oho3t8+h33UdpW1sVxXwLDTnvmdnQbED7BPeFQh3fkmhAdrA10aGNt3DkDsDzilj5qo97B2ZjHN/Z+G/6JPlEhfGzL9siViXsj4ke7tUqV+lmmYVtVp2+2sTbcENNHn7iqTlz75Hncfc7Q+6dH8HtLg37nHhd+gQxhVooxNip8ZR26Zu2HPjxm1q70hcb20D91UIc+hZ6Rv7N2bWN9NEOWKzrGBpoyXwHpgC8N2RmLBuk3vBrr26RWNXAiW/fLsqJD9EosUJj736w58Was4LVwz46ugXWeB2Vwcx9LX3iELvPJjGaedfyRmBU8Mn/SV6IFvxv33ht+iK9PXbpsD3jY0MkPWWEJxw7kY9nFGQXPu+ybus72NCXPsiE3SCdUNexYNJMPO3EOhOXBwXrm0xUdAqkv8FqBTqz73YeC95iH4GUsOHq/PGou68uXz9TPdtYFGprwUWBeZi3U0/cOJ6oO8jk+6ygVPdZlVeGDjvyN/J6hi8zHGnBlfxsedmmeFvgukHcNnXVeoSfyurF/D1yZK5F/w4Yr/p6m+GlTZIi1S11KTFJa1o7cQPA35HV89evHK/PypuTggX8CyZcLvIft6NvQyVGBuuEjwPSlDH5MTf0EvrHTtlBEtnmJcOGR44qcEzSuPsZsK76IzOgNlXK2cOX5aejdQQZsK/6a2Ju1quHfxh6ntRr9V3xgdEJF4XKZ/3IIvuD3FXjmWTT71uQ1HMWwcnUq6/o0dLAbXealyNvQmYZsa13X93b6nsC/cuYVHW/4/cEzh/SByMvYBZzModQDwQs8wW8hHw2zBv8btg4+tO30UvnwWcizCzgow7Nd15XYjHaMvePVoOujFX3DXzp5XfDNyjmnkhOjjyzCSeERvAvPN6l//fpVtoet67pQXodvMxa8+HhF73Ve6Z/R46IFW5IrKz5e11kr7YEHvT5cie0bNgTPsopYLdOinL/mmSft6NfoV8xA1yd0XuZVNeLdlX/pMHrYcABOvVZkPg1dBd+sRfH1iadx2R6lGBc+s8/27XJAd1EuZhp8VuyZmV9XXZhjv379VCA2Ja6xIbgrz/V56dNG/jXWq6tyBnowEQ7W8gtnBFfyInSX2IxPZmIY2oBt2ZbyoQzOGzGI3TadOq/ICUR2eCU+GYk/BHH6808KT5MVXdb1jFmV9fXrFwlew5XEOvXgZJ5fyJ81OUxenPV12LDwMm0NMDYTm9OGJ16IfSHWV63EOL5VLhgnZ688b0bv5qZlPtetVswjZLZmTUvT/Knpj//7syzpjRdevTVI2CPQ9ujVyAfb9GjEZMEWFpB7+02vb6/KWh6dDI3tMWfTN5D4ygvrjXvBadPTuCdO06wVe1Zi8Ez5BNzuMUEJJfdSGvoHZH5eiUe5eB6gl3XRqoGbvvC4vF31hD/WOfly4/zx9M8N316B+OrHt5/RFNCATn58znsEcjDrcNbg5GPm3zrPg98T54src2wBxJVY53n1/EMGdIjfkb0iOzos8wpvDwAdfUVd71fHT3/kHJ0yOQ75+9iV+Mc3igPojY/SF5mDhj5UVV5GfkLv5Ok8z4p/ot8TMbqNcwifLLqRDTzKtKhv7PuSK8aHRd/T0zM8npRfe8dfHf/Gr6lHviWwpD9Yj4pcir+fiN+wmdjZwZCi7yPWKaPrt28/Bm1MGvjMY+WC5I15eXm7kV9nPm08R+a+Gz4BGySoY2fsS194RKdRJ3cuxDYxC8tAZAb/dt2HTcH78f3XQFmI0TXzA54C1jv9c+znfvSVM99Gf8fGiP725zfofkfoDVvfojNlZDxB8wStQM5alFhE/ys2Rs/AjXVnrKuf1qFP3uk84bsrepe4sgGzrWpNBhoQZ+VGlYRs0yRXDUUOHg4SWRv8asoVwWI8Ey+LXSDJbHvclK8oG5w88Kd0GX3PsfC1rQS14QxxXTloi8k7EzcHROE3oUNoGR60ttGHBYNFpQMTLxyic3Blybait7gy3kmozmQ70L8nQvRXO/W3PfRMfx94XY1Etmts7Gwji6mCHHFlUd+zcWKDvvOwStf7eAenRw6b4fS3eUItaOlL0hz0n7APGnZZGviMtzYph1AbkzB9/a7nMi9hpUd7ND582Vbh/1bECP1nFrjw2dnMLes66HCJcqW0LRub8MWGDSjIJmLHB9lQSxs2bWwGdyZDbI1e1ZpWEu1KYn36/HngRmYmqW2Ni+LALx0d0k4stsgA8tch0T+5Fp7xX8cXs0pmwTg4YD1YxKat6+AGsX2etc+lwidXHgJDM5Ps0SW8Aqeem2ZupI2D1i14+Cx+7th+Y2JHlwN9otdELETu5ZcVO/5WKyU3bRRH4fDIA0BwLkwyHKc2owf+uLz+kqEVqLkBd+LMHVI3YnXAq1XFccMW/XrT01F66k25IdhWZxNwYyKK+uCDvII3GawDXtEt+nf0D0hW+HZ8d2HTkflwIMfVOJciVtAUMrOARB/bqBssjSs8Ajb9xLiz6Mbm0BzoEl6ByMQkuWblr3aMXIPbIgd58Uc2NuGFEchA497BLzbvtyFLNjmzM7yTztsoP336pIl+4/uOriLJxq8f7/UOj0A9P6mRW9FtQ97OnC9yQA1/wn3DZ6YMzoUXu1cWxCxyOzaYNSEvlTM2rasQjipW1gphQ2zmYkW7AAAQAElEQVQ7yLFA5kGgQ9fpm1xahAwW4/p1lX68Sd9flZcYiBOMBrjAkZQ8z69g5+cXZaxF9jLHLE3EkWApf6E2YolNiXUoZzaG0bWwJ2D45SVPq8ZLXOYbB+/5Z062/FUaujAR1Yl59KRCbq/IQz706T/w0YH+6iL3eEhjvlVrOsjRzAfbqGfFt8mbN3InB/hF7nZ8e+VmGHs7c+PKZqRUyk3CVdrgFWHTMg96wTcH9lm3RdyWdZHh8/qTG6qRwQvQvAS9sE7Mbii0qdEfmR09Bc/bWPutp89f5DahNorzmYnXzHo/vXzCxifN86r4pVrT7fVVO7rkfmJbxtevvOg6yOOpTRI5tWeuE0tLavTlhbPKin9uzNWsX3mAvKHbrx8/1OH39vMn7t1UrBXFWpC5XVWDJnTxa+Kb/JmI6bws5AM8WZ9Evh7cl8qlcVCCDVm3VuKY3Onffmm90YmPCz3if+VCfwIi4T/bVD10iX8mdJiTH9hlWxslCONwPLocPCz+4qWgkBGZHd4N/4TO9tA7sm6sQRsQcW3Jeq/xgnljw5rYGX2MD2+s6W6TjNwNXjfkHdj1xLo606dEBxNSRg+mkPKXj2ubpXVmQ3vRDP8ba2Porvi50d/YoPaFbCcfDpR4+LITpwHImJeFmN7Umc83bBo45MijvJAn0Sf2zff7XWIDO1SxpmUewN1BjfpOXI1N8VN8bRv/EdtlUdqB0IZ/4hleBf6E/iBoenlRJ38mbI/c4D4g87UlN1VaiOntzx+iqv5pPWngc5BPidfUGvNnEcFgo43zsDWyN3JF46KP8iA+67oqsuujjlVa2buYslppJ/cT904sZuysFd70C18W97TM1Y6vOmuEqvFpcNeYMxv5grMk8tvQXIjvlfv1RtwL/wy9iPuYL+hgl6pNzPsbekFGzk/xPbKSTxb/QWdb8V0nXg2cFtoqMaxeHiDGdu7f4Zd6J983/Jv5l3us7teB3hmzS6bP5pucOOf1zjoGgBMdb9iJGxRbbStxOeAZwg3/T8TI+EDYZPSJrRmDrRLzlGZ80LSmKw+M6Zvwa8r4GOkqbBjtxA7bb/hs325q7KNaNdlW6jP3tMI/8YVDA8/YI+jEFf06fggNTboP4vKm0YffxprGnLGRCl5V6WAdq2rKuiJkC7uCZ5ML2NXTF2ZAR05ydYKXqBf0DR06vJJlqU/LE5jwj37UxOF6CmHLAa8r8sRw4nbNX1DOk5R8eVlVzGO1ku+0kVfIkK1qbYAISCe2gsdBnA5kB8SV/o2ci39oqsVX1dTBUfjQ2dDDrdTRP0DX+BiZiUfsEPIEf99pgveAyEqOtoU1CZ3Sr4HXNeTSV60pPkRIPgyje2wcMg8lTuEzBKObbfD6gPTZCKcSvYcO0IUGRgMntJHbqmSfuK3Oun3yss295hgwo+tEzOwTN/SB7HlggCRRnGMFTtbW5CwcWS+vGhc6hCZyR5svsw6lHdDdDhi965h6aCJn4IQ3eCIPOiAWePvUFyI4nh/71CW2t6qz8y5fLthaG/uNDAxd72NFrG1okWGbVDpxbfp0Xjb15A9N26jSB7/YTdfwV3imHn6jH34dmkd/h24XdPKQERwbvgFJLqsMMK5cLiXvUh12oq8YP6Ekxt/hLic+i7yAuCbytjXmipGDbLr+66cy9tduw/sjdObcR9B/w6tHR1iFluL909HvhH723fHS2olJx1exsdMfOJGQ8k6X/fvx6H4v+338vYPKQ7b9V7vSb599qYP6337sB95ZBtE2KvYBaQdsxtG5Wsmmnk7A9mh3xh5gW8dYe3Ywzo9tNeZYa1lvfvO2jZy/2hvak9fpi47t+nB1ZGX+Heyze+bJh7H/42oi8RuqmgJ2yYDuYNEWuiI7/bn/rewPFvYndnTusiSbOjrYaaVdY45Er06sDb/oG0jdtmwA/i2y8UfWxWoNnx3skW6KPsHP2gBHSdbHy7Zs5KJbBzJmn312ylL07fjpxr37yt4m64F90lQVMkq5gvOAyMu8ynjHpkd/Qze7hn4PmpTBm4lp/EIGs25vKubY4ENs7Ohi5V4dfPtsh1dH745+D7AdFLVWAw7yZ3R8+ApdmhP3iqomu2RAstKnD5ftwSf6tFbK1eE5z5Oi74zeG/fv9C/LotTtU4foFLqUB34ITur2OR5+jbUmYwGb/i5V/fbRgW0be6GDHAhtIHsDOzHo5HzXW/ZPMN/BK/pN3cZf0GTZMTzjh9AypOCFXyD1PD/v2JDnqMwFGz/M0zgnaMRs4v4T22wP3XS/HvxSRueOjR2ZO/4BVQ3bUB9sv9OFl7gic2rc2zt2MG0PaA9oIye/pEsZO9+y1wU//DNOddgcPdOXPGvo11qN2EWX0Iorsjp8g7OxZsZWl1XgJnbBFYq21qCdVPg9ugc/uDmct0/8Tp5ZPvet5GTGDb7h1zEytAFx2WAOqPFiJON2DRmxITrF/vRHj0DGbRObbcCE76L/jG0bcy86IkaREXh5edLZ17WuCwfbV+h2jqpuyGljbEfPA/s7ujf4xS8T9zfbyrPgM+cXOfMRV3xNAe3EM/qkK2cUFw6ON/apyfEe4STTQYwKm22/6/KLZ/aM21au4I8SWU+cJdqWHdv2dEOXNWpnHTjbQr88X2V9GTrxrBYfzfOSIXRaoC/g5FOtKfgbLxciNzYt5OsNfZ+eV5n/Wiv8selhV9QPbvRP7kTHji128A58uJ7Aurwwjx82HuTyvMxK+8LzQvhOxCTP6YVN0dm2LjzPdfhFXlXphZcmwY3BM7qlzLNvfqHWR0yYlLLy4ipj6RtlFKUSXV3x2SHbatV0Y/1NvAIj9+i3kU1/Mf4j5x/4MizeOBOYpoV8PcZ51RvPRLG7kQcvPBOHX3PDj5NSRm/bxOTgxeerDviIeG/Mm+TAhWe+5ER4HOi/4qfk3ZW1Jz545Vz3jbmauRv5DxBXY51d8WnGq5V+cK40fIHPWmuK7NgG6vjEdpVlcDfWtHkh/lVoI2UuXIlzzh0zP0NbjGU+hjhe3Xj2uTFnbvglPrzyrDLu88QnOIGdvD5oJ9aZa5H5k/OKnO0t86IlMmVePr4pv4D8xfPchi925tTGWhlf58x0WdHNVnit3NfzgscIsK3IzvNe1tXYG5/8QEboqpoKG5/I9SpykDzb4bvyrCvkhi5nQt9/fCePd7UGPxflpORf5L++XvTz5xvj25j3tiHtSrFhX/gmXpkrsTE2zdM8dC3kR6/wXYllcnQiTsnDajVwLpxtxMcbz8gHtgcnOt44Z8j6gzRkWfHBNE/nfoUoXfebfm2/9KP/UPuULOraOXvdeVF242xjX8Alv4YsN7WakNfHWjnPsz59ftEVGbYVf5ZLCzraVuKU+CdO8V1AXLGzgfeZZ/cDP4KodZl1Iw8KuuTojXwYJfmwEN8jAYH2Qt7OzOkJSPkCj3lZWAdnPXFmsz7NWKUxj2yriJdtdNyUnH5mPkWvak3hseP7FfpYnpx44uwveiZ3OnZ//vyJF6uf4dNIc8vww5H6/v3n4CeuGzrm1/zRsVVhx5VeacI/r8QlOkRO+GbglfPfiRh8+fLCveBNG/GKT+KLH4z95Ew9um34JrlaxL+hr2TlurK2VVm2sOuKvV3RvTVrw56Or+Kn6BrdErupNcWWgznamUu/OHed0C/9mY9f//ElrLGzFF03cjz0G/jxWRXr5OdnFUJHHT/mF7I7vDIXs06NONEOffjml7zVGnuTn6xdTdHpiXmX9SD4K/Mna13yJ7G2S1dyIOMPGcGr8rDrlXkdyPwU61rONeKf6BBIfAPpC8zMn+RofBkbd/xcrVRVxCjna13hdSXX4rPQ/ML3P/FNVVN8lzj/+PFr6HXgk/zaOXOo4GFbtpX8zcvv+L6NeXlwJnlwX77cc8Tk5wIe8ULW7Q6R+/1fP/WKzB0/R85nzuTLNjeDfSiQRTs3LNuK8hQy/4krSkTxCUMbNwu76JXSH2MOkiEOaEyWPIjJY1gJ/Lyg0L0jPAqDbehJnqGpjNFXdXjEwEHZJYNjjBeK2HeGysUgqXjSdoatnUPp2+0igRbndSaUuAwPivGp1t71cfm9LzixaSNoHZ0CBxMth5dJsNhkB9+od8obxHwFN6ChDx184o+0bWuHz5LkB+Kfjl6BBDy+7Mgb+OBCqsJeG39AV0zcjBtdE8DQDFwQY2N0yyRLvxT9NOJ4G4sk/pU4lPZ9RH+9LPK66zGYBJ+XxEnvVyfxM97R+QrPJJPTYSk308ANPeOnQCaBx7iZRLtCc2V8wo6UMzfFDCN1TPzgx968dGt05n/avfzzl1pNun150vWPZ3X8ceCPnRvERjLvxCgKdvyW0vgmMuOL+Dc6Rl4WiJlcFLQ8Swy/1DQPvRLP9L/eN6iZ0OET39oO2wEduw/kNejss39jocwNMr7p6DDhs4WFJv0tdjK5vCDHXccZgpMX35jIt/A7/oNvcmMPPxai0E/QhydJNvCEyAdNDmxtOoAT50TJd7kU2i3zR1J04zs1kQD3zDzoCsCRj0dv17IuWpZV2/WNkvgzlqHwjBwkKtcK3ljAmGfLMoF/0YzdGRN+sE/MT1+/Iofeo2vMXar55KGh4SsZyT0oHbKunY1P+oITDhNyNvxxENeSZVt8Kfm/rCsylxHLaUVnNpkdfydue3ID+0c+knPx6zyvmhaAubcxfgNfXEiWYJu8aNlo8XCQX//6GfsjF5mxPXjROTi29fIlN66un9+/jQU362VivmcjxOYz+SdJFxb1eVmUfxYjcjfGMRa3dk3rLNE+iqJZx1zal6YcaE8r8uNLlJvI3Y0Xjzf8vT30ZkyPC/1RabRsq9YnrUAxX2xuAshf1lU2iEhWLuq1zHo9biM31y+fUeWqS+Y2+Zj5slHf8H/8mPwM2Q59/CHyLH85usC7WtEsLfhvBUj3pNqA0Fx4sOjw7OgTiK+u8B4l9tyAjZjsPJBs+C70F17uS5aN/tgSvkOupBVbkn/JnGJ8QodpiX0lWbzwvIyXKROxnsFtbdLLf/xDCw9cL7xkLmI8+ImrzM34jRvmq8Z6AS/THXj99o3a+UGMiq/iRttyz6qKKNmWy+qmxPYibwx/8xJlgtcVe0hxmJBBRmNgw6fxsw2d+vgjQ9vofVVbVvS4kNsrNCJVuhqbw9ibPyA58BEs6D9U+F0u5sOFtWzTxNo0A7aHXgdywi8vxyYesrvo7xr3ofjmRm5GyLwsWpG7tlmhAUXTl0+allnRtcIPxOTQxkb4KAu1h54TNjfyuKFjfNAZEvhFzk7oMtZLfPWInQ3CPXc35mZk2PTBPzi2tbLJW9lgx+YLOb+TK21Z1MEvSlAlSC74IhBd9PfrLiM8GzlQ6GJbWR+Sz7eRc/iN8vLtO/b0wT+5FZpAZNgIgvewi01+4ZP4yG83KWM4qyXP4F+0i3iEIuUyL1qQPa2rap6Vq6pSED/WO3L+ABp40THxCK2dbyn9WesMz8OQGb4ltwAAEABJREFUFV+M5T60s77RMz4F/Y5vsua3qWleFqXsbBy3+A750zKN/gk9bcv2oM23nW9p4BK3lBt6ZT7coLfP8UHAV8basihl1iNcIKFj8j1AQ4MCfeO34M5DhxV/LDK4+nDF1537a9bGyCYYjHr4qN/jWLZs+rLRZy2JHfOEDvhhxf6DhxOIxuegb8bf2/DJbdDZhm1X5kzHthmaoT/1Dn7hNxCht8x3vuZl0QRewWus32xOtmbdJhDKrPtvwwcavA86z09VG5Ub8r0SC+jjg0YZnbI/Cs+BdLdv1O9fw5+P/qGMNLN2zZ8/DxuybiY204jVjf3TTTU35TDE6NVaKXujnT1wZ0/BUzecw8io2u710oJ94eUqNRVz/wrcBuysHY4OBp0J1olPcq61Rkc0ZL4wnn4xRie8B7Ko0NVTCIXV5kWJCQ2anaIzZm345+AgprHXqYYGAIOMlfhSbBEsbdriQh7fsskD6jaD6WB/0bn3pyp0jbx98I5fZnq6BGrhl6EHdKZjmmd0mzQu/JbS/htvOm2wgfh7hoau94/9G7/wYwbsE992msRiV2tNdW9vzKkdfU38si5ljQxvfbRpUGrQZLyBa/veGyvPqm3ZHo2GbgUeHRogUZxj+jdX9AlYZvQEOyXN++dgvg1A3xw0ZD95Izdm5GzsXaZplu0B4RUy20JxPk5ToQtkPDA6+Uo9/faJl3ZAj3iDc36IH1FECM2D2tkmA7l39vd9Ruhcp58HH7Dr3o4Ehy+5uqN3YCNHdtYSYSOof/2Al47wiY2tTUo9+u4cXh3HRhD2oJwQ/MDZEkFnvD9ao8xcCTBAqNlJDfzgYAn1jNnRdKD/5Wvo/peevzYO1vrAltzCvuhr/3tef6X8r62Psh716BaIjJQfqYIT+Nj339Vty8ThBA802/iDuOKDs7/u/SXfcUfH/cs+8dM8xy07UOlS1qnEV6KvrMdl/7WeOZX8yLiRk/LfQ+gecGJ05upv+L3230cpzrgmObt2HX1Xci1wYOd9VArb8ZXKaVdeMOW+fyOWM/NrXs57SOb2g64jP7wm8tL2bw6pB/T7MtWsjwf3uayLNGV7AF/c42ZNzGe6aEaHSCFLkRHcQOQ9ytQDaYOljTkU+gU9J/Qt1kHbY9j24JmG7RQDbGtiTbwyB6X0e9yPYnNsD5/fMpCCLh2/xWbbOljzxWVbfICidX7SliwBoenQ6m+XbdknZMh2indInufZ/oQbe+zriF/6g3SwZoRvIO2A7XeeGX/Q2s4wPm66Ye/EXmOez/tOfBX1bCvraXxoe/AJ0YGdNm05zQHZP2SvNxOzvCiIDuETf6Yv0bOtG3ub9C3LPHwb4o7eKf8CKNCqNBO7RkyiR0r7t0xxRc4BfWTHjo1798w9J3177g/3MVBle0Bo0o5OB2tU8BLbZc7ebVfDF7aDMvBZCKTRzJfPpptE54zPkhuRv5BryhXG93JnrxO90uQmQfEYFHy6MpZnVgbeP7Z1HfNsGj6a5/l97L1yZ3PwYudefR868F0nL/uI0+8cDEI/ukITfePb6HzheSM2nHJi37l2mHUqcZ2IaWIWndIOXvCj+wOiQyAycMsoMJD7U1Ecsj0g5yyRZ0eO1IhtYMaP0SmxyMvU5McjVyN/Zz431pXkwZDN/T74EWSfvDp2R5+V/W36A3bGTs0ynrwI5OXGsqwKrxyUBzf5irLobJkOSPH/qsjfiGN0DP8rsrNHnYnLyjNEXma84cMLz9Xx/eADvXjQSN+VnI8GnZjEp4JxYhNZF15YP6HvjbOU+De5EFmYotAMNmlQsYdW1H5/4svwj00dvAs6XMZzR3Cl6BPsb3mepBK5JavERX6s5OwNmuhCz/hUNexe8M1N8VPs+5pfZwp+zKdiXlJVSpMjkbswn2diWG1whl1X6gv8c64x9PqbnPCI/wLnOOfj6US/yFx5fs+z6o25EBnfvvNMzLgZZ5NFTUPP+GAhlk/PT4rTOiOFr1xWeD9zzpAzVNzDiPTwhcCRpS/YFrz4MQw6cZrXxrPUddhhMx/RfUXGYMAXuyO+f3/e8PlMHN/Ig0B0CI7t3G71lDwBrozPy4Je+Jd67lO2WeemEavoEq6JU8fXo47itvWZ87DouMIn/Q+wra+ca8ZepA28yHvmHCQvY56x/8IZyUKMFnTMWPBCv8Ar/ks9kNxZ5kW2VcCyrOj6pK+cLZZLuf4kl2xLfEIbey+ciVw5o73ihwX7IjPx+/H9FR+K86wLfFZ9vDp2xd9xUF4mvXF28ozOKzqGR2y94KMB8L0gwzmIuzPpxCnVDp/oMGXdRinUInavWueZ4XskwInKF/jN8Gdq6k/yKaP5wRXGqsN74TxleilNn5tu3vT6zx+cl150Y35KpXlZlTzPfjt5aZ1XYp0Xn+vf/Bn7IvfEooUefAaP2PegTxkI3vc/v+tKvK7k3KPv6x8522UUYtuK3rTey9SDu3PP++e//jX8fePFdXxjm7l8VXLv2/cfxKOf+UL/BZ+/IYtOifaD7y/ePeRlZuirkIdcEAbf+DDrTfgVNF+/fnrXw/b4Fey6LLqw7m3oY5/y45vkEV5QILFciMXl8op+N+byDB80wJBXzglWfA2pRDsyZ+J5Y68Sv4U+kPHOYvDt+580j7Ef2rlXXFhXQxOZAd2vN3x6hUf+WfLYFp4LMZu4x8XmO5oiJ/MkbTTSlTXoQu6s6zzy+HrZ6LtJUUC/r8gKXnps/JbKB8j4+rRoJc/fyOfgBlAeLPOC/VmfOVOJbpArsYns8U81k59X5ti6ToiNVgEpUnCRsl7kJXJ+FPNYP7Pu7cSgTVZjXU8Yw3vF5vjxyrxKHOPrMxcuesPOr18/K/KDmzL4571gVfxSMv/p/Uo+jIbFOnZoZe1ekTH6+FrmReGffAlk/oVBJ+IMnx8ELeTNio/PDqlaa6M+sxFcZpwPgqFsLlU1uayDTZxsdRaEG0nXsdL2oLPpHwtpnBXQmAi2SZZ9HPiEdlpXVWvQoBJ8qIzxlOGXBDnYBGSI++bYRNnwyAMM0Om0rUYinQAvVKiGq0rgb5pJ9oq+JOi7wyTEl0x/eOzwooOPB4hrB78jeCVpaA5cVzFhloGzo1e1Nvq30IPU8UGg7NNG+vKp1obLM9aWFXpkuzI0oFpTtabIio7RKbgL/jniZ2nQJGFw/JgoGc9fnzw9P6vQK3h7kq7aSLrELf2tJuUmsixPskpRJAtd+sJjRUYi9AAVsaPRuHGtvHAJnriSC7aVzahvh8z48vKsIgYw1o4Pwi86L9w0Iyc0giZJP83cbOl8+vxJDVunaUaUedjZtOCT4GXjNJIUefnkJdD245f8k5vB//P/rfV108oLgePTqrxgSW7k18GwDbo6ujwehI/EDpvLidkqcXIe/wQn+Rr7nrD94ADH2JyH6ok8esafEze1Dn2h4wHPVvFbV3wVQZ2+A3sjK23b8qhInRw4yJ0sCJX+amrws61s6Fu14Su3GjQpsxhEnw4PGx+zWFLQ0sAZvwZr0+A9YROOU2Okg2SDz+KB2JFzrz9feRn5c0z8Kwty9M8vW3d0apFZ0fGA16GiHjs6OVbhh12pv3Ej6tifvA7koSA3lYC45mUmB6+cJ++al0kr8cwhel7YC30KOQfzP75XeLJ5L4R1lOz3h6disVqmCWUOOOK9+AgcA8HLIebE2hNfg6BigUquZXy60+VFY+RFRvpur6/Y1RWbpnUNGT7ZtZDHKxsyl/HLmw580bFv8O8DbXwVPt7R78JN4soi7Wo6mOf5o4As6nmIy3jnYO3y46eE2jtrn5h3C7ou5E4gLE/cfeR6HpCXeRn4Bz4obJ3IR+4tSUteOO28jNvU0HNmvWFIHd5XdBTXfr8RGt/EhuDYluNbIHrkV9M9vFtTfsl4w+d7XrgOHpaxRUF0Kb6lRzu22VZjfX95fhn/1G94tmnWQnzaPCl2ROfUV3Sr1mR7vMjekYG3x7wIj9hT+aMMNjjb65tGvoM/9ErMqN/ICxOHamQc9sRfbZ6V/4fqjI9aa5roD01kjzWEtm102dB5U668gAyfzNdiPH2dDWNHp425Gdum6IsNQmYAFrr9+BFU3diABS88Mr8Ej2xKo8sBRsdvoQ8M/tZ4MXt7uw775WIOsBkBVwk4ZXIVq3T9/k28I5LxRX7Zamv4SPAATbYH7YSPs6YY3xRCG7p2dJ0oo99BbG+Z2+RXw0edg5ZsMop4DT6UVzZXkd+Zw+v6pPXLZ/y0Kzwb+Wj03KGP/Z3c7sS8zU3G3ltoZRXyD+IV/tf88QVyo0fGX9m8HtEJXolx5kPHv1ObtFxZRxhbWJN35lRJyhx9hUdkxf435smB/I5sJqd26qAJ96JSV/yb9VHkru0MqSPftvIHV521MD5K7tlWZAcp/Vd8E9uz8clanjmTvEi+Zp4y+TTsfKwL8DrQM/Z05GUeJba2NWFfleVqYa/0B2fgorNtcbNCZwKFflguXCcxl4t4ZT3Y4B0dkrcFfuh3+jbWiyAPe/Bd+sWV0obvva5W0r0t9EMJRceOj+ODjtN2bMgvOG2DWmpZ16gHfSc/kicTuRLarGMgnT5H59u/vivz80CHIUti2FrIIyrKdZBHI52R2ZiLVYUqo0eNmAenqsG+yTR21j/baoxlvW/FvKAvutxSBgnlMteyD8jG+sZ6tmFH7AnYQZIM7Zb8RG6bJtrIsN/lP3DtUnALfAYVaHedDuy8snanz/S5ivlwnHHT/UKfB48dX2S9jP6YrI01ZEcHCZ2waZ4WqqX0Za7N+DY6Jv/RDvyrFFwC75TkeSFXuXBbqdQa9OTgwdoUcJleaV7Xkc/zvCiH/aALwxQ/bsTyQKEde9JnWzf8eePevP36iXlduf8FjL9mHnBaM/pwoMNCnLzb96xPhxr5ubPPEboLvyIAf+zq6GOjdUeXCTtvO0MlPWyRaDtWCTRl/k/rk6o1pgK8yccNX3deakA0eLYJevWhX+YnNWjpw47OPIIleId26jv2FPGZ0KsBkokVemE3DGRbj8umHiA28Qsqj6EO3/AIfr/TZaATBwRp5BF0nTjPzJWD/gMeRWyDN8Cl0Te10SRgCuzhd/b85Tty3nUAx9hgWwUfTI8rJPTqwKNtcBp+s6ShL+W0rHzzwRfCl525d1A/qNtWyQp9+BzI6awlEGtcjEfHaV1leMvgZgD6Doz2o498z1B8Ef62Na2rGnkXPe1i+E4f3AA9Ai9FwLaqNUWPgMnhQHwUe3Z0S3+BJ66UrU1SfED7gGcHqNL1iF5agEsZi/9CR8+Jgx9St++6jdxNT+i7iu7A6CGu61Yi9eF1nABfBcIH/4162iEAWpValaoBhlngrqNCA07si25y0bp/qJeNe6zQagRpl0AJvmSprFw79nd0Y4KDduggxuF3wqGOnPjNtmzyHz2DAzLksZPi/WNq/xXsJgMMykYJKhW7Kv1GRh9gW7YZ/Z9/DL+OTzp6pl6D5+u0j8QAABAASURBVCkj7f85p9+YffDrsj3g0Q5GfBGwnea/hY/4qT+QjK6B9zYxsGP/Mbrs/8oz9Mld2zoSp4F5/+qUrIV6AM18Or44IQgitInj6eP0B+cdkpABddlWEReKUbfJe1mmDHSdV+qjRkfJCnR8Bgvlylw6hE2WbCs8H2P6eEHfyaeIDzyGbI982FkT0xf6nT1K2vH9kAXDItaPto2u6JCxQOgeY482JDpYW4+sPx/lokfwA7YVvo21wbbskrAw+/yZ+5Rtmb6FtbG1GveZnbjY6Q+Uqho0kn3aofvV2u/+ws+BG/uMwEPXoL7rm8bf4DGWshPnx7BttVbcQqch144u5j52DDgyz+/+0b+5OmPJs8dQoV/6HlDk6sHakPGF/dgD9+AZAlfSbUCa8FGrGjknWSu44SWuifXxwS8lXTK41Zrygji/Ejv3XX30o5IS88GZRv+bvfF7H/1dE/fGmXt05EfPBs+x7+YZKziRlTK62Na8zOkaYA8JrH2Hsm+yS7YHJDaxteO/yBBJdMm+nvFb9ici73BAD9z1y3lEfJQ9cZ7Nj4xBF9mjjs4zvohw49dqTTs5af+WWdQznj3pPM1Dt/Cr1tTRJTrEnoyH78Bl35r+nThlLDwCqRuEHT0ydjBOU9UaUGr47kD3R3zi81YVFGWuhCa0G/dQ2/ioneel4IQmPov+efZrVeQgvo1A7BQQftlv54VOdBFX8B91mqD1FIo9iMD3RT43yjDS6A/+b9Dw2SDiK7Ip9MQe6hPPe9Er+TDPixK3j3QLOXkldo05nr3ygT+jT3xXZcXPwTnwVyA4diljDZ+lD7MGX8KqGT4YoFZN+ecvX7OXhrYDEzm5zEtUY63YtRHnl5xLYmTGQx9+QYi+KcMn/MMzL+syXq2k6JY/2J4nhjp+nphnOyQdXxzKQX945FB+wUYGxie0rTXFvhy4X9nXrqxfqDDGe+8jv2JjZO2sZ1Wl509P2liD47uf7OltD/wD5fIS4u31Mug6uZNfldpW5BRl+GROX+NneGXvFB/vrL9X5Acnc+v5eRk0j3kfvTfyrFrp5eVFKdMXmjfObaLBgX7RNb55Xp7VqmnDryODuBfGxk5MO3rOzLPnvASWcF/TXPOJz/NLdMCR0G56fnnSy2fk8VLktl8V3WJ7eM/Mv/C7/LrJ/Je54KJWpTz3J8afv3xSbFvZtxb9OYdOLBqxiv5Zb57uesTW5EhkxK5G/vzk3OdA53FmzjOMbYXP1JreOPsYMukLj2ql1tqIZ15a2R7zI7+kzVxd1mXQhHfinJduPzgnGfFn7ZqXWRN6Rff0x58/7n9kH/1tjzmQl1+BjMeX4sKlsk1N+g7P/IIz/o2e4fsZHz5gWWbFB9WafvJcuBO3g/vFWB9nnim3Qz85Py98uaBPw65Pn561ca9PX+IfQXn5lJddVSUhOjrGxqfnVYHIyVBycOOZMr80PpAVfq+cNwd/5SwrL5JbsxrPgJFh2Il9SmvF3PmljbxLzHPOFj/ubEoaz63VmQtfybOnxvncVcfW1LTwfNq1cfY/w4gZREykeS1xyCRPnbm5acKujdwMv/hixu6FuZc14WDeTIzHt5214sazfScHgp/1a2OuxK+5h4Q2L/STr8bY4Hz79iPuIHeflXU6c+mPf3whDzdlrsVHmRPhv9zXg9TDayVPU//y9euI9XdefCcfhyxw//GPf4yY5deeyRtjY9bWimzWBNuSrOTHSr4md5+Zr8mp5PZbfnhAsmx33PBJjj3akS+uzIV/8XI6ubPj/2Pcm7q+/vEVU3dy/E1FvCZ49bJalUKzLpNemE+FXiv6Bt5ef3FWNCnx3JH7NX/EQfwOnv/j6wvn5k/sB4TemROxN3jP5NGB/+dlUbVG3I7hv4w/ce4WezZenNvWjNwb8zF54WXW7dcb8+Cn8ocoO3GeWW/io0LXAv/GWtfhHZiXNuKUeSnGfuU+AU3q37/zToS5aVuht89y4t78kxz+wfrw48d3bH7mhfALa+OznsjpC2fooKpN1rrOeloXfXohV6HLfVDcYOZpJg9nxY6qpsQ4L5RlacU/C3YkLsMH6B98ccXPz9i/wjN83jhbplvhG1vjn431PeuTydt5nhXalfye5mmsoZ24NWRmPgZeOXs1guOXC/au+HycuTHnV3Jy+AQhWTdXYvX5y8v4o4ErcyN2znNTRdkJRXcSJgqccB2JkYBCf35CgTDbo22fZRpRLGXA8IrydqV5Aop3kihGBvcvY3rwSWkSVXp6+QSdVVWyPUBcMTo6xeCUDVmZwAGGzw/4Z0UK/qP+KO3IyFSWOo62/Rga5aOZ3vDNgXkcmABG5tSYFMiNbo36NM0jIeyTb3RL4MLsFy8HjjEJT1npI4dGsZHMVw7UbOhGz//0y/ijFB/n0O0GnxuH+xvJcwPmeSF2LFr4eyGJFpJiQt/E+UqSyOjyAJSZllk7dJlIH6FNMxN00f406bJdlV+vHU+zhL629eB349DfBUNxEWe+ldYTsjtJ3uhg7c86PgCRHNx0cGJ318GgWShWEn1l8fOnZ8Xnt1dykE3KdSlNX56lBn72Z8jW46Jue2ycos9GYg/+9JnNS3It9kf3HLLG/j0bLWBDtxzQNpNjaBOWwa9WIy9yY924aRzYlH6XZRu/T8MvhX+Szw29I6Nh78ZDQ4EjaLJJ34iNu4QqSnu6T+SNB1VVRaSyAMAZkoM2NwEWJyqaidnBRI7stMM2ZcB8LdOiJzboeZlnlZZ50TyvMgtZY5HZ44sstMhHAxX9K9BZQC0p0Mn/dZ15AHmDftIKnSsj0sKCMdG+I0JArHTolVyY5klG3f6f3xT2gULBDu/45MILt/g6sLMob6wtN15Qv+GPX7eLxI2+ti7O8AZ99BPXKfn83sjfhhy1JsE7vryRv7ZpWvO6vs87cSW+0zxT82Bnl1ZuorWsbEjeZPxdZWy9aKEv/Gbwy1ZitDMXG/759L/+Q2bBN76Z2GAlT5ZlVkNeIz8jZ14WRZcb9nQ2HgjVRLwKfumL7p0cMAPhTTE+qcfmHat3NnzHnz80kdN5gXiUdGlSXuQ9obfQa+LmkwW9uKmKh5UC4sODmy8JA4r19i0x6Eoe5iaQ3Ipup0AxT29q6NVaU1Vp/PPMBCy6Zt6HT8rkp7khtHVmvt+UG/PBDfnG2rKsq4aOxBe1YO0hu2g0eJmefKimUKvShLzmxrRtKlnzsii+HLjQjXnF2+8beTovi2wr/x1Zi5hHsSU+n9ZVU8YZlQu/80DBvMgNNj7WXy5jTlcndo/u+CL6H/ickOjb3V8zOTDDe1kXXYhjftW4j/ySjBxxNaNRmVo+XakNoD89rWFZpwbkJe48L7qyZkV3eiXwjO/nZR4vOIt83tA96+y8LEquBEdcC+0J3MRvQ58rc2jD9wc6FXp2+lZwhG6uNnJ6Z/NkRyPpAPeK7+ZlHT4K/Y12tUlnzs6qdVEDUtayaCbfEY0K1jLNegIKHTpz4WCNqmVW5nlwFOdRyUvXKzqlGf/n/6ESWW15IkVZpw8N1KyfE7xcE1QF/DcfS0W+2GfsMnd25n54h+JRpj5y8NdFN3w8oXvmxUy5ABm3yLP1STP+Sj3QsHMCdvyX+pUyPp3Bu2Fn6ORSxtp8z0N7xGZeVowRXMU82nUjL/NSdsYugTMMFde9blsTNDv+KcrkgY0WwBW5tSwgC1LzwHMdYFPHmfF3dDwFetwvGnGOvJ0HbIhECvOxJCtzOmPKRf4tsTn84WdbibNpH5kLjIvrYP7mYXrDjs66ZVutCrs2Pa6ZHM1adrBvib3RO3Y0+A8fkU9Ci+TxjZwbkYXv8vmT6sNcCY9lWrTg04m8evDv2Pqo/6UMbSslVrFN2FjVUui84qeDe/0uGx/wKUrLEqUoxDXPs2bkhdYuQkRC0v/4ZB5t3NclCLgxT8Qp8yOH2cnZs59vxgys+DB2dvzYoKkqZU7Zw/KTPzadukgN2QHrv16g8TC0DRwJDOISmTM62E2Smas3xV/Luqi1Sdlv2lbmRNaFB+S+2pAlLjihR5fvOtn4irl/kHMb83haFiImRXcxNkroUrfBlWlRouDG3NugTS7uzI+d9ao1/AjGxH2prYtqbsjDr2XZJ8Tv0ds2MTqYLzdgU7WmNk3gwwD8VDr5ciCnpjboGRmfrDWFz1PK0q2k3CttGqYhYJQD/f3LZvzeSn4FDuyuZVZFNnuQyLXBw8agHuTAzryKnRt+shnLwB3C416VbRWgx/Woh1eA/nfqokbfhszA4EMbFFWhfyr3tg1u2sDAo0xPyerkm+54KTv+wqFKHTTpTmvsO7A1a0FyJHNcue6yMt4Zv2Hjxkt/CQkuiTIyAzZ9+usVXhNzaSJ3HjkYjOCntKGBT9q5l+/s8Q7WjNQz/u8guFvyCZ3HOoSP/h1+wTs29djMOtVh9g6IrTQoFfmUpAwY54cmlmmAHhd4wQ2Et6s9RvAneXxv2ZYd3+9nD7LPyv2bMRCYS9AQH9tKW+OiLmgBBdxUyGltUgPsUq6QyBgQdDqoabT18crg/wQkwzdQ93jr/+JlYwN5l/gnph0fhH/Ypp7y/wrYsevkEJ3jm4ecs/e//7Z/0z6wbMvDByk9uu2zHI2/fdmnfem2LUObumTpb9Dxgz5ctjVlPRvxDP6Hwb9UE9UTDP+A5HNdZJ6c6wI5pPMyOMnLQLjmAPKcHxs0Zy5GlxOvFJzASS35Tp++QGd9HeVd//jZtmyrWhulbeWyzZLSlRgkFqOPr9xD07Y98FMv8tk2o9JDV9P6O0RXutGd+wCHyLHlxtpzwsYyFts9xm+sTZEdfNua52nsR25Zm1kf0h9+G+v1dL9fPNoba8kOzqP9GD+Ym4H0pwyPQNqP8tF/4Kv0BzJW5eGPyIsOj/5HGZyPEPrf0IevbGPjrtZqoIbnqNy/qtIfr2ngi6t89j3KiTUyOmR9LPjNtPMsqJMMH7FPuMcS8vGxz8Hwn1m7A8m18KoMdWnj3h5gERs0j68KAjjxYWKSfV8g8iPzFjrWYxskiOZlHvbFL9lj0DU+G/ndiNMGbuJzcE8ITnIg+szsB8M34415tLKvnNnHVDW5So+9VeRuxDZ40SfyQ5t67CFIQ150C10a9qlb6gv3rchJmXOP9H2ExCztzvqWMmCbQ/KLYk/oPkJ4RNfEBzcivg+Yl0WJS2QFwicQPTd8ETvsYt2YdNYt25y1rCOGtpWrk7OpPXilL/jx2zLz7Mx82HhWXtkrnrBowm/BC9ih1uDdyIuMRd9+XwPEZZ84VMErvXDWlrpIBtv0na18h25H/9hxYZ+fZ4BLzh0YzNiCHheec2iOz5W94oIvAivPVhEbvDPm89DVNmXj2fUV27fhv4P8EPJv2Z+QY2ihkrWG1zzL9uCv0Wto0rSeOJ9ahw7X8fy+cvgefQJ5eXtF5wX/OOhA2lf0bdMkmAL6cHUldvGXiVUGVmwIr9geH+QFwbomDjcQinJGAAAQAElEQVSt5Oxo89yZ+sIZ6Qp+eMT+QJHL4RMf2OZcIHRLTE03PngbuWZ5tPMVmsQt9JEZ+b7rg4tk5mhe3KZ/RZfhA3TJ+UXov387X3ys9D0BV2ISm2N7aFJPuUK7onvool/kDhyeq1NGfrQKrPOqFV6he8jeyMVB51LmQ2QnFlkvQ3tB7hu5EpqRByhv8R8bNb6DDlCDnoqqGqPUQD7PDm80zk9kh3da3zkze4P3lXtG5oZszvIWxdbg3XiuXZdZedEU2TfwomdoA9VKC7YkdmkHruTcQq6FPv789OmFM9kXrfEP/riQRys0spQ149OnT3rmRU5w058/tAnEt2mv4Eaf/JPeb8MHb3oj78JvJWcjK7q9cf58gfcrZ9Hxa2jzEn7jPpk6mT7+ACI6Cv9d4LUStyvzZL3rG/pzXPry9UXCH7iQsitz4I0zJHHlxTYFw9aCf1bmDauXzH8XdEvM8/IxEP7TPCk2LMtMfKNJ1wpNdN+Qn7zS/cpoUj3yLuiY7qyPf/zxGZ2+KnE6ODfOr38RR+3QzHuEjbPp7dehfsya26pnYPWkzn3+hoxtP5S1rya0LOnt8qrYcyX+Kz5+5Wzy9ddrxP0FEp/IyRq+zvOw44KNv3gpnzgNu6B/ENnWly+f3vE694Po/8///FOB+CPyHviPMn0Ze7RTdpxvW3m5HDkr8Y7s4KXvD14QJ3cW/GpjlMw6eB1rTyM3W2vUL1rXJ9hZ4Sf40VBK20qeJQ7Jv5TPvLgNf3HZ1h9//CHzX3KmY0v8FZoLsVnXWWtyCH9cgNAl5668YL6Q6zf8Hq1YZgYHWPLBGzyvXKAP0DE+KzouyzTWsBV/FrK/8JL4wjl/2gOJrwty1ke+ko/xgcCFK6PSbo0fI+3MhYk1PH+08MI5g8eodIHmwphtOYmWfhs/bMo6EFmREX+/IcuMd+KQ/oWcpcnH57kv/fHbY+yCvf/857/0r3/9efoazIXYXLA1vgkkb37+/MEIM4Zta2gD4RO/pn5B7vUNfVhLdvYsieMnzu531slC569fPzODpYbelsmPz3rC1gdtyiAYKYGcUd8SD9azwRv7GZJNrjKvUu/E1nKqIVV4BBKH0clX/vAgfcnDV15uXy4bdh4Ag/dPZVHLQmkSslqT4DkT0EzciZul6Q+IjbJtuaxcHWd2lOiUaZ8vW62DRXc8PLIBjPETkzCJlb6yNU0sKjglhi1MkA4P2wpudEk7slIOuTovl9VYmNrQyRjdtfMAkMPnPDCJK4uTbQUn/MIjoL9dnSCla4M+MqNjZCXZBL1tHSxAB4vRz/w1BwGwzRD9bFjCe/wVETq5FZv9TdWaJhI9fNOX8uXzZ03DRnRlM5W+jr+SONO60rQEjzxU5gDHNsE5p8aV4MdnM/7rbA6jWxLS4BcyLY+gL8gMRN/ghSY4DT8jSoJn7DSNbKZxHDeBZcThgO+BXsEXV2SFV2BDvulruSG97VpIcLFQdPzCeqBPX74MPqFNTA/yIzEdv7BzQenhF8KrKzc7xBPWjl+3EZ/Isk374LCbGz45kQ1zXtbejm28cHrjBeOBfAi0/t/+Q8eXJ8kNk5pQnRvCRfHJRs7Z8EKYq5EXu3b0bNOk2JBFrvFQ8vTySU/PL6rWNC+TjjBBrm0J2sRGH660Mxfy13fxbSA2Xlgggm+XctgPtQ7yfSdfQnOCNK3EmEE+SoyFvBmdGvILmQd5mP+fwkRehybt/DPDl1c2yPC7sLDcWFSm5Ql7dgmb5mVF91W2dSMvqSi8gpfDzPz/SOu6ayNI/WVR/h+tLuv1zz/l5BIvNZMrJWPCMfxnW0av5EfiMnTBp28/f+GXjtpdE7RG/vNeEvlwZR70P56Vly9ZKw78d5ADHViwO7/eTi4s1bQ8f8L+0pwYbNL+ada2lqbXmw7yL35DkHJduVEP+fjmjRv85dcv9DznhEGITzIXhA+js4nfjZtE9MsLnLEG4KMbD0si6XryGPvk4lOKbpFVzKGOzonLxFyxreu3H+rfX2VyrvGytX9apXUe9ncW84du8ROd6vgDN5/nd9jNjgU7m2yrMe8j68AOL5M2xic1TRfmUk3qxFxs2raXWTeYTIfGr9/DY8f3JlfEzXTmRfnQ6cdFnZdfC7SJX8c223p6elZyemdj9ITM2LUTmyNAPq4rcwYfCfk38un50xd1cktcG4cznhrtnZuwKQ91YvLUZrWXJx2fVxUyCnoDHXshY42/4sIu00h/a9hMfrTwQi+6sbTGHDb5ZmzYfrypx681K/E+4JWcKeLSN+TG/nkZPHPTmtqk4W/8J2TfuFknnvkVcV7eNTbo+76RBpPaNDEP31hHrtro2+40yYmJXNi4mdrWjVx45sa8Ecv4r4MXmNG/tdJOu6op8ibiU8jNehnfTTUNm7PuB0/wEzpO6By/zJ8+S+TRjB8Cdvy5KbRFf3KmE4MR27LiA7uUvswbt+LgYZPtASv3jnlZVPSLWGY8sm+sPYH8hWBoC3lZg+Ifx/EyasyoNqvQ3y5VeHbp4IXxwcY5gKPUmSMHvhG5ZhudNnIAHcgjIqINn0e3A7+IuC7YOrGGTtUGbvrDu9HeeDjLWlzJN1lGrvGP4OsqyLs25mn87nlW+NpWdNT9skPn0bLxHzLjJ7n0hD+0TvKXZx1Taf/5Kv180y0leFkbJ/x1J5YGG4wmz+In3a/4bSf/b8yXGXuiR+pj30J+DP1szcsKBfTwTuyXZdHMutZiE/5iRBilxPqKXzt9iXP6wiMxGzpju9C/taYb6/oYg3M+pj/2p6/I4Qb/To5cmaejz1b8W62pwz+52hkX/cEJjRgzkPaOfxv6GZnHSNyOWw58vdNiHYfHTC5GppGdeRI52Ye5kIGtul8VPtQzVoUzP4yFNr6YefiAsRhVR2ebWtX7etjJW0HXQYocE/eUyePO2jvz0tjBB2LbBf+I+sb6l/mi8IujwwN8yTqoi/7kZqHztC7pPmUytjH/HX1RRfdr3C9Shy66TMzths8mfC78OaFXIde2okeHT+Id3XfW0KxR1vlf6g28sIsuYy0hx4TM49gl+HRoMFnFfzZ0wJW5RMIw3HQj97btJvsco0K67Mo6FshcJrG0Y0vGIFKLvnc9y3AGYktH/1qTq3DHR1lfJPhOiac0TfgHPY7oSL+QCaYGgB89Y8cBn4N4TesKCvTgVTVNrLO20W/TlviAt7HvqMacZl2wjZsSJFjyie9sq6CND41fOjSFX8QVm3bo+l02wjRAaDT64AV9JwYzcUqMwmPgeCBJLkmn3ODJGYAeObEjujnyhs1gpk7u2+CBYxuSgMY1taZWRSocY77YHnWQ+Hjg2GeJsQhCRxx32pE6KBkftnZu4Rv+2lX0Gb4jlweKlf1LdN7RjWEVfkqb4fOTTmD0oesoadt3+cHCN9EjtpIk8Cg1bLhrEox3uGVeosO8LJrw5xgIPfwOfJJqZCRGY+z+FX4762Ty6SAu9ik/NseugudBvjxk2pbvtCns360DIaFJfyD5PS/Jy7SkMeaSgKom3Tk9eIvrsJStJ8gq9gqcJSpopaIoYpJOAB7hQwA1QPfLMBgAbrqwSYEHPn0PPeIXgbuRpynf9cdfkgfbDu3Ap1T6KW1r9On3FR8Fgm9btsegxX/Ug99DP3r/f/vV8Xs49qFbydj6gPQFMh5IPZC6jW4FUKYdsK0Ovw6vtP+nYJ98+qA9I3qQNwe5/eBh+1GV7QGPDvtsh/7R19EhPB5l+v3Bto/1j2PJLTt2HLKdoQF96HaMer7SDq4U3FNncaU/ENk0/wef0B/47YSTALmwROR7f8ceo/85LlYWEGj0IFHmk3rdde7gd3JmQOoDOvxOuuSrEENHSGV4PyA0o5Ov9FHI9oDwtU06H6yDe4boLzXmZGRnvH/QyR/4DmS+0pfYpgxqYJ4XVOnc0iYtyzzqYxyXT9ynGnsNSGU7hVpDJpDmQa7YHn32OS6u6HHgg0BVDZ4b9930M/yXdlUbvPex5polM/Hoowx9IDS2VfCKTgHdr4NcDe15P2rvuqTvQIeUG2vlAV5Iqjz4bOiTMXHZp+7RLxA5dA+9UgZG3FIBrjz3N9b08LSJCbztUnimv1Xpyj4pe6kHXYHXqtSqFP7pz70Ndti64/tFebZ64SXHwl4ia3l0CVQ17ej7xvNAeBY8cCK8mjqy1/s+ILwydkM/yUNOI3429VbEeB59C/uymbiLqxHjJ/YVxXheMtglG76ka+TFjo4f7dNHLsvQFe080z6tTwrtAPp2fM3w6LMt+4T0BTbG7bMv+6kD3uEV2w9sCQTnyp7so63P7GdtKzQ9eKz/ttmv3fSLs4j8oqbKvAB60pr7F8kdXlU1fGtb2Q8+4avWmlo17gelxxXcs8+K7Pg9siZisbHXwx3jDybn6ZwjGR+0FjKf8e3EmdcbewiepbEpe/6MR37KwLLM6MqZCWvCjfyIzPRvxLbQZ4L3gu7Zf45fG6Fzxhv6vvIck3rkhi4v9EKXegBztTOHAsELBPfh16rCrku6NU3TwD3QMzgH8zhloKqpo1+H4RE/g2OXwqfxbJe5Z/EffSCKBVGNHNqIR5hHz7wASv2Jg/Tsh2GjCT8+cR7yzBnfE8+wG3kQyBzIM6tt/DvL6FlAXigmphM+MbLCJ78Oi155oXXO99ix6QfnUvFHYpTnk9RbNeWl0utPbLbgvQzfZ15Ft/Dp2DmjV+zc8V2RP5ET+S+86DgYj90PnOAdnJk885LxhbOKN57p3nlAPy+zAnnZEZ/GvvAKj9AMenjmF2qpyx65E17DL+T4Ri4c8MoZS/R8QOgbebCP8xHcTnxy9nllrkfGTo5Gz8RnJxZX5k98mPjkZVxoY988TyOW4TviQB7G1omc+PHjJ3Nk10Q8P2H/lfWmE7yMhd+ErzInwyu8bWOCFfnPxDR4O/pHprhiZyA8Mm8SF9vwT9x2NeRUq/ELzKxZr5wnJmattRG70EXulWf/vCTJy6BXdDrIycyTBu0oq+lAz1/QvxKTzK1A+j7xHNvgt5Fv8VdBE77x8WdeGC/YVFUKfvyWspIHVZrxSda3kce0M94lvaKDLObTlfl+Gf7sxKOwLfEfdlWTbU3zpH/+87smbH1a2VfDIGczkf9EHkV2a03RKb6LjNiMmJFL4duq6YV5E/9mXYlPY3fyM3g3/GNbwe3k54xN4ZM1ZCMeiU1ivZMj8ck///ltrFVXfNWwY9+vvPzd9On/8aybrtp+7br8823IVDbzQLnGvgP1JWjEFf5/8oIuNjyj3/PTi9a2QPekuc089/cRl9gT+Mk8hUyZ1+Gzkbsv5E3+V2qZI8mP4G3kb/IMg3jR/l1XcvQJX/3ifOwJ/IzFRtvcczdFh7RDm/H4Ib6KrYGM5dnuxpzI+vCf//zneAZM3bZ2ciNryEb5z//8F2K7lmXVE/Yc5NqNs9F5XvRMOzmRl4CxOfnTiF3mZuya8HtgR//osOH7jB/kZdwFmAAAEABJREFUppAT/f789o2cuZIzT/rEuWRslWr0Zc63KuXlYPgnN6PXJ9aa5Fbs3lgbPnHe9oN3X4l/8siJDee0ydUXzgA37Nhux/D9ji6h69jR0SN6pcy6mzme8fQJ/Q5yOGML96BvP37JU9OCbi/Tos+83PyW9QF+tuW7nvFzaG2PZ2vbwoF8utanWbmWZdYKz8R8Za8xdEeX+CW5+/XL16CNWMYH8zzB0vqMf2Z8Gn2CO82LhK1WqaopvJ6WJ/2MXtj857/+pZwn2WaOvg5+jfjAbMxv28R1Gb9kTk7lBfKV92Yc8WtGTmS88T4s8yP1+PE21tuuifHPL58UeGIPEZ2fyUVxxX9Z88Nrwc5txL0U2bm3Jb/i7+i8oWfuG5nDyUnIhx3pC378kfIgXhUDoxh6Bw87cC618U2n7dEXBezUazgelPdPxs6Fr41EjyGBJP8DaULpacW56YBPEm/nECzNgO0Ug3eC2KZZSZx02h718EtfY9GMoRmbl0UxPnUbPIwvxlE6XYBJ0n3wlcKZ7yRhgNEbEz+TZmfhysQLSscxnZsow3r5zME+qtl8peMO83LK7SRZRrJoZrErkhZhfJCFjAP+kRGyTjulwdlZmJZl1oG+jcDb4aKR4MWkiC7xKdqqWmlZ15FA8UH0DSS4CXZgXhbNy+lf2xGjjh2pWPyHzJc/vurC4WPoslAl7soY+DY4wJWFPuPDD3y9VVf+uQCHNy8UF3TNJldcsWfIcLQED/s26LO5vBDbWiY1Yj6RzDnAWb98Fuu88Ax23tgIcFCGjml3/H3AcwF3XZ/U4LWA7D9/aefF12vruvzjGX4rNxLklTVN87B5xjc7i8ZMG6OxSIw1ZfGPn7bbhRy5AVdtPpR/jmJH1oFtQY59HXmBxCoLZuqFP3YW9Il8ygKXv0iKzzIBe+LOePBgNf6Z3EbcrsTzmpgT3xyUGgGBW9pM9OiYeBmiju0UfKz0h/+B38J/YoFKmfm5EbOoCiIvUVh03l4x85DtcwEiJsGdiNGtadjXkSVeIDoygCzc+eWbsPPAV5Aq9fAMbBwUhj7+Cq/0SdFSehQK0adVfl6U3M0Lydvr5VwQZdh15SZuApqDx0D4jZcDjAt6r7P06yrxojH1zNXgZAwyiVyf2TTNd5tsDz3nlfwmztFtXhbl1007Om/4OvHR+8VNYvzFztmRXI4P07IY4/D6Rkw7ddyiyI6eN/oncm9DedJOO3b116vaIZ0qHKO04QKM+KBP5DditcMsuQC5LK4etfniJVtsnFbmOrrW10/kf+dmgQ+4ETT8sC5nTq9fWWsgBYHx24gtiaHiISdxzRya1lUT+MV8PshBpPA5hh35haGNdGLcwLvwsjBzoGNvbjIzPt3oi/1ivhlNw5OpJZc1ff6kzNnMgQPdjG4CZ+SQuGIOfhrjyNiQn3r4dR7wYBLV0QdExoVPIj8+Sv4WvGTr81duxpRwpOkU0EFDNetTYpJ1IC+fOnrmxZnNIJg39N+Ie8eXmacI4wOtzvEZu+f1XAdBZw24aE4fOTMzj5tr4A/s6AidgRvzc14WTeuqHX+FlmQecUjbRX5jz7zM8FuUdXvoER6MHczRwKDjy7YO/LOjZ+iLeHU2VvOMDOQUdLkJY7gylvybl1Nv23r78Z0h8iTrCfbe0OmU/aR5WbHrpmlZhq6NMveH9ekZ2w51ePuhA+tAa5Maa2Pyo5ZZARCVdS/1Rl50ZEJCNzJ5yBkeTR+8WuKFj8Y4DyYL8mc2JhMw9GLeTDzMLWxeOn68AjZ+ltGTNZd7wtAp/MIEP16waegTPIRFXwyWPWrKnKnWNK+LNujjw4ONVGdervM6dN+bR4mKusLvRgx2cHPPxQmRRAx2mVrsT7yGvsQ4sRGyGr6bl1VshNSwB1RouEewDu+JHfuC3M9CN4C+6G3DFcE35sMCv2ldNdYj/DMty4hL5F3RZ4dX+ibyr6oQ6wF8RdxvgF/68i8XmJz6PfCo9bEmFOuN8aFkZLJOoEPmduZit7g/9gHDB7Q7jt3JxWEztFVNuRKThk77XcfkieCp+2VDTJ3wwJTvyLz3JR6x78QQorpssy7fFJ9CNj6d+csgnx4kZV2a1nXEq/NwuOHP64jdTQt5GB/GVyAr82+Ug9P9Kz6imgcJCoa7DmREDhIUe7QuY3+R+2lHp5V1TQYVPwj/By/34CGbeZW4hpft4d/ESdQD07xoIp4FXdqwwZZDnfUuIVo5TA0/lFC/6xZeCmIq8RmNGqXgz7yFZ4ZU0oTNGzrYEEDPt0BX5lHicRC3jN+I0Q1fDVn6fbk1ZS2MjrG9qsmGC4jn/oK67pD+36Sy6cd3wzTknEN99Ns+7WHNokNtmoeucaENXZBT3qtpfrS/YDra2J2yWtORh5Y7n9i2s7YlBhvrxZE9CTidOT3iyQNx597pLsRHSFc1eNDGTXQW/QHGCERk2FZit7HmiSt9BzI6tqVugxtg7PwYHhZf+suF7lkTo1PoAqYvOKkHcu9pzJ3RB//gHrdNKaPDnLhik/BvcNR3CVErexvhxLALn5315cFHH65hI76zIQryh7GP1fBQcIACbPA/INhn+6MfBv4HnI9V2wxbfPHxgMgI2Kd/81xiYQVKpp/q+BAapR0YHR+/XGpVxGdmSzOzpjMPyIXorMeFr+KPxD9dfxmD3iYnW+HKgz3uIU6LUOJQdAkc6CN4hPYdaB/M1Z01+MDX/2589IEnZDzoNubkhH6PdsoePsS0tRmZRRdSP9D8Rd/wI84oCN7wDKVU1RT/RKfwt02b9QR8+3d9IP+3Xw9+fy07PHry7F0u0kdf8P7KzC4ZSO9J19HjxEu/7QzJ4GQ8cWltkmmPgQ9f9on7oUv2w5aTb3j0xOcdqYNTo2V4Bjq65l4bWalnsEMTSD04Kf876NAHMp7yhMg/ePbbBnT4Zdx11xk90/4IHT7RIfPSPvHs2NPvaJTpDrz7mj5GQ0vBJ4MPoMnHtuoD6G9X7IvMmfvDTO4FbMsu2cgH/8Gfpkz78bEfLfDu68YxbLVcv+GB3xk7yBWb+UTdho7yMf4oi/7UN+ZOcjf1B3T8lDxOzPqD1udo+KaWdfDGvcuVAfOcwn1+Yf6Eb7qCdIeDdTTVYp2wz8HwfbRTf+BMU9M8Jx9PvRd4TvQFNzxST18gsczzz/RYr9F14Z4eCI/ghia8gxfYuFc9+m3LPuHKvSpgOyRqrYYeM+t98GvYKT3K6PwRDmIjrpAf2JuxPfdY+lK3LVMfaZUSSH+yq1W950/aDL3P2fCy8UU67xC6G3uGQGwPTvryAuTRd0cdhW1sOdfn+GyeF9nwRFjuqaGx0+7gTTwbsbdnXb0R3+xzx70ceQOX9fNGfSKP086vbbLPSvvkm7wTB+DP7PtWGduihG18V5qXBeA+QRzCO7wCE36el0WZJx1fdnx4sCbv4G3c68VlDw8q36GJXNvKyxuGT/7wWeCTuKXMPe3GfqNcxLSxnevcXg4Ocr9TPzjvWJRzhDy3bODd2HOH7mOcjMTCjp/jD+dZe8cgzkOo73mR0i4V+rQq3cin6JjD2+jfmVOC7or/JvLVKr3x8ln3KzKjc/a2GU+37RR3sP7gnC+NKg9bEsvwyzwNpB6Z4TPPieMm2wPE1ZkfE3GLvZk/KQM5lGb4PeeCd0X/+CT90Tv6XXkOgwVdVsaC88i95Hp8ZHvo1tjTRYZthT65GY+Fd7pST3nF34FpKXLmCQ91hef1smnl+TP4MBjyLpwRhFf6dnLCtqZllqvG+nPheWNZJz3xvLcui9bnWefVhw++/uOLzrVTip/W9Ukrz4ihszxQF+hyoD4a96/IW3m2CV7q6Q7eBX325CgQXwQnY9F/J28v6BMY/V06yOsrOZYXBelbkP0GjwWZgy7rBXiREUhfyuhMN01rjW3oknw2KkfXCzw6vEH4yye06UhpWzb0yIo8M0Bz9EnG7yL+0grvQHJiWWe9YcMVOOUHp4Pb8feVebyMeRT+eaGxQnshv9/Ik9TjY1gP/IowPfy+3uN5Yf7No96YO9FpKEGSJYY524REtnWB5xXetvX165ch/4JeRTs4kRcITsqV3FnWReEx2ugWmyLDNs+p18Ejz8+hH4DcUfIVKx+/sEUBrfgtecrQ+Hz7/mPYNRp8vfCi7RPPAPFt5IU+cL3s6H49gefiyAd90NrYhQ3RObYEvn/LrxKFX1Ytaw1bgy+Z/6Q/OLOBTIH808ShSQ7E1tRXcuqCn6JrdIkf059YzMuix5WXZeccXYb/JfjDNLgreKGLTbpfGzn+wovUP/7xVWXh15U9/ySmHrYc6hP79aO0/dz1Zf6HkuOxK2tf8jelwGxTqVrT0O35Mf/edME38ffPb79AI79YF0Izz7Mm1svo2qrpCd2iH0jKP82tXOizwivyfr3+Uu4hw451JZ3OzLVBIr6J0QtnWsENn3k57Y8+6QtdfPX1fmabvoxFTCC00esrazEctXKGG1+F18rcDH54XIb++AXxiNUbcQ788ccfQ6cRI+IU3NCs6Jo4pr2St+lLPTIDsCEXvmoF7wLvjM/TQhsfrs8jl9MXiL6PMrS2yfeL3q74mXv6EzzCJ3BjnZ/JmeyNXsf9KFYZvuvgGdzokXWuEbeVeXW5650yctZlGffgvKQ/qaUWG6Incf0J/oqMmXtSeCXWqDT88NDvUQ5+6Pftz3MepF8gDzp8GJ3XdT7zB39njgUna1Agtq/Itp1uhdYuhX7lHHXH3pw/qzOOU5/wXWxccy9AbmOv+R//8R/sg2aFzw1/LcsyfmmsD9cK7krsIzP/NPhjKGvMivzo8XQfz1jWrxWaN3wx/IYtsTVjH2HFl8G7cN6YMrpF98Ker6x7VU0B22PttfxObnv4NPpUDpCEgbkRZSMVRff7TdMGkRvG2JMMBjAZDrHsggk8aS/DKU/jF4npN8JF/w7taAeX+pXD2yTS+RcFTdYJoiYu1OBGveiG8W+85HKVhhENYz4AqMxrdIA+cqZp0cSGpbVp6LDx8iIBFAxtbGBmdTaKsS08bY+Dmjjfg5mQgywWkIOH/H4afI5A25AduixQ0ecILyD1jl2tmhaSZiHRokPkJhAZs60nFh3bY0Mprmz2zkNSS/jJbqMs7HmaV7EDUId/q0LPA4rSzoHYsbFQ0FymRaFbScqpzQrkwDw+a/jAMuNdLkjRv1obB6I7fm10tioVkDgn5oX+mbhgQ6cxVq1kl2b0O8qKT+ZNent9RT1eOLEIhJ4BYRhF1zRPmpjAtrTii33vyl8hxJYdPXYmVRaPhp8LpJlEjxyVddx9Hp6/fvzA3ptK0pObrv/6pokXwS9Xep5XCTmJnZADWx3EoNC104g99jlQzVq54bYqTZQZC/8szAf+veHTLAwd2cnJxGUmjyYmd4fXtMzKw8dE/OZ5YjFZZXjdOGDc2Lilz7bcmlqbOHQ38l70/PnzsL+zUTvQ7YAXIoglMUFpmjL6qqvnpWsAABAASURBVEszdAKniOP6/EnB+8Vi2OV000bDrhGXaVlk6AId347DUcbi1wN9XE2NeEnk3KfPKvLEtKODbA7ddsWuzNeasUWFni9KO/ZfX98Uv2b+5aFtquLQ5FDDJ+F5YV7lYGxjsTs4PNDcCMWkL3/8B+wLcyxXIx0OTcS44b9u5HJ4cGReYae4Gr4sfHzE2E6MuVnEWDv0peu3b8qLSZMX87Kg9yaYo7u049P4LzYd+KAPnsa3h26sGRMyR15Bi6hhTxbQgwfVbsnYVOh4sMbt6LWOeZuH0AUVTl+Ht7hiwy0LMOvWRu5O86IdupLVyZ+N+STqG30U5Owm20N34cse3cgNuwTz4Zf84vLCJnXBp6ijuhzahm92XXjxFnniavhHGB2cxKXwk4HOQ/UBhGfaB/7IurAQT8VAlQxcvv/UMy/k5uWM80IpRgJVE6ytmXW70K3UNK2rth+/VG2WDY+ASohU5HTsSn1hzZkXHsBoBG/CjsgI4sHmL747iIvbJLfSRKznTy8y8SgbH10ll4o42PgKQq8L7sEP5P1Uk6aadcXngaJtnVdiNmSiq5dldHqedRCLwQ+enXkQUGvjZo6aEgyybomriH0ngZpLoixosnaGR9qdWFYIiF3Htxlv+OloPuOXftbhgv4gbgEjy/AJ1LqqsKtaG36L7wKYqUBH18t9DR26DZ0KdRs5fM7PyHwiduEbnCXrD3y3rDvkIyTYvKcYNIMvusY/B/Y7dmFzAWawk+cHdu3MgeR8cvggVg3fCV1jN4yU9kZ//hWGGXm5R03E5vbtz3FPtj3kHrGb3D/YuA0lkCNysgNu2IIvkheI1rSud3hSI1fii4P142leJHxp/NHRubMWi3pB2+m/kQvCx+E/g9uoZyw8xLoxofvcZng29dGelHE7yoi+DjvWBPQMvwPbi7EZXpljHX+9/vypnfED/+zIyx/IdHxnnzxsE5cJF1kd3aY2aSKuqbdibtAXnsqF3w6gLTO4fdCc9415/GItf3QUtEBkZM04kIs4BbbLDaX5YLtc5FDskg7mUk++tRrrYPIuPAYgfxDTsJsW8lTd2rGtQ7cT80JPwbNVaVyUXX1UY4ewpxGjxD65cRDbNzaVndKGFzH9/1D2J1pu5Mi6Jvob4EOEpsw6965e677/63XvqlRKiiDpw/0+kFQqa9fuPu1BIyaDzTDA3SOkaZrgfc2NvHUgszgHNO0fc5c1J23BtbQTFwWfB5uo74GSw9bY2zhx7oH8zlngL2iTDRsq7wxNy2qds4t59S7/tK7YZIvzVOIE3zknOhe6uG9cvv6Zxjz5FnIMfZcl4umvRl/r2Jhygc+ISeg41ht+RVZlN78fxA0GzYbuoz3034IAss+QEXOexGCDZ9SJ+UV8noh8Um/k8o4NHe99Ii+cA8TdNvIhlLTHjr+0U+9zih/t05CH4UzIiWsRi7mMxQbl7to5wRDSUn3KiBH8Qe/9g0wTMgyZkSeAfO6Dfp+pB5+DB0+t91QV4h0DxHDOs2zoWQUO5UGcVRXD52P4TNUvbeU4k1M5rcPnoH5g72LGhJ0afa13eJH/xKG/ylHmIeuNGNyYU40+PsOf4jgPGU5k2PF/wmC1TOSZWAca4886pKjq33CBy3ilJZyphz2xaQFB3kCzoFX1ly4oGS/9EvqDrc84njT8E+oNmSqhVpkdRx/FRjn4HDmJo0FHYRirMzG+qpxF/fFpTnp24b9HN1OdcG8NXmMeiHTXkBd9QhvarfV0ILRba6kHxAv+vbc0YPQXc+x/AuNVlQbkcRnL6l5Vca09un/K9BwfOAw69wk0s6PHSV4JBm7IEtaM/b9Cbz1NqBLtDoXPaMYYbpW9h/WTnMy/+z1cIKDzyAvwoeNvnz5i4tHFPOP/CY9eCBoIScFDuxzIerLewyVuVUsVfGintaSA0MZW+eUSV6gq5DwfEDDBP4NNe9SRKjqchMYd8m9XVf1bz6/NMTuiCNoCBUA4oblDc6e860Pn+FT9d3r3eczEdgPp8VXVooyP5iiGPbDdc05VparGWFX9rI+OX77EP/DJvdwHXlUbGPYJo8FXVfH93z/iPMHRqgceZjiRXQhr96A+aFNHVBSrVHoy8Cv2Fe0KMYV5nGc9j0seI07x6YHvCzmfIIp+7SOXQ7foYQGf2RPqzg3XyVyKVFUKPvXg10a9paRJ3fYT8rh29oCdPefEXldyxW7eQ0fYZCcPnuQ5qfbqqaLGWNDZ6cptubDXKUJV0SQeGD+fgAHE28i/h7Qe83/uGeBZ76xBeTrvAHfUH6X1QofW7zJIQn4J/LC7+fTGGQBNc8JDWr214Axyc6fED8iheN5LWzbGd3C13RP0Jcjjc2AP+8VxLxAc6L3FMaGUqdVoOyYoV4O2PHbkt+8JJzKcIDjX0n7pCQ069smvCr0YFO+Fe1Uf5NLMGOds5uhB2eFf+eunt8baB1ObALCL9tQ+B/vLzpwNkG5VRXqt9wx7+o1sym7MOQalVJXFA8DkAxdMe/fzMeKHta8fUzEWlmmKfKXVessr9xPSZDhXzmMSO8x1CGgpzjwvdqehg6CMrd1ltH7lfhjxUoX9qbSHXLadaFlV8fmJdn/hPtt7bcfEvT+cvo17tCsy9N4517GOQLhyj2Mf1ait/Hb08uWRfdrCduuNrXPPzhrxXB50fsbbPUad7YxK6z3yqFapqsH3BD9c0quqNOj5YrWS9AZ+a3ny3Lj3Kvo/83BV/N77kPfAbi01HpzP2Fk5Fs40vTXW6zbsrv7O79VZDxAhFvIA11qNemLdfswZaXnuOXnO0lrBAdvXiYyFmnvm5X7PfOIzKEZ7XfGJc7St5YZdqlo65xBtWAUdYOGs8spLGvF9KX7jfqyqJBPxTgS48LLQ/OP8G3nHumuhYyOCLTu5Ud2XZSbG5jAFm3IPk5ZWPRv+mrHDhE06tqpopZaPPAt4Jf6Syk7sD+De78PHV3if6LViS87EyFOtD5yG/L5Q8UXT+49rtv2WjRypDKd5ATBmIBDBGMgZZDpzIFhpv9biNc/38/fb9/fHs8wzb98vqSpseEsDb0ce579zT3g+7FvQeOGZpuPararGHB+2VxXMgv6X7OSYj7zgO+EraDNh5b6lqrKuS7SnY1UV6VkP10E8noGWdXIhakUZLqyHk7G//vJZHIC42fA5YZEde6NsfBGA4uNFi/gNG97Qp6oh3+3OG1ry0jeIGWlXQQ++xv+Gb9tcUS5flKnT1CbOs/MdphnbvQ/ZCru8c7/4//0//pEF3Tr83nl2c0Mu68u8hIjIPDMHex4Y1n8OuPeWAZzpOvHxzvOyHZ1ba2Nd6W/XkryF+/iO37cxrmxvPC/rreWb/6cyNIp6K+iqy5l84yXpgT8WZFixv7R96XEl31RVvn3/Nl6O2A7qa48Do++sG3kKAe/K2r+iD0OZpyWfPn/OgQ21r39h2YnPGR4zdvnz2/e06vjhlRdxn/PZP3riptQ4n/uMX97x1YHtLsO+DfqFExA9Pm9dofP5E/SxxdKXsPzR98wyrzEUP33guS43lhP6qttJ5//1f/4RbTGz1kZsIZv8tuuOny7jrxcbdvn9t9/T+HklF+tzafliy9x04dlupQaPDq7POuy37xv30+p7YIAPH154rvga1+R3fPbPf/2Rnb3snRgI83tr6Pgj33nx3Wk7fyM238kxHz+/pjr+/XFm/5ZMNQdDplfllef6RSC/UHZe/s7TnBO7/OBZWW9TFp45fvn0Ja88f/zIs7EOzk7u7ejM9CivOnV8YT9LA/9+59nqkQ5Ox16WM+v/y++f47OS1w9rJvLovMz5xJqtUtqM5w0wjy/gXsmTlsqiHuGqqjT0bJRX7pftl/4CbfPNQqzZ/v0fvsQNER/i7PtYe+ojflWh82vEk5b8KsGW+wD9eWJv137VAxee76wh0DKh0/fvP2JOMt9Y7thZ2t94f4LpIHlCfyLW3gdvY+MdP33AftLwr2Q9C7o2vkFrnudgsHz88iUNu2xvt/zgmbC2Vc6CqOt6aj32yask9ICOjZXjyvraiV/HX7BfQ+7e2ogLea3kUeN3RoeDtQaxLB+wBbE59CVunDMvSwhlDHiOda/86i2NCVn1yQDs5Lqrqnz23Qv2X4mjd/MQ51Dj+J1Ynac5vXXsu2VjT1OXnVzn3jEj+44sdSTv2PGEsXMaMl7B2Yi1DZ3Uz3lv395yZc1szHEdNmTureWLuYG+mXn6xVhArRiPnb6XdYm0/QUFwp36wfo+sqKrum/kqzf2XtfalZzD8s4L+3VBP2ci74P1VhD9Sn6rVvmTPOYvsLXe851nmv7rGNKrJK3aiO3guxfs8orti/5lXoat2klyu+Ewna9R87iqKho3MgYUZACE7Neo2+0YjlFQ2x0DV/UksvjP0EmCGvqKA9o8R0UrLWGOMzZlwRjyCMpdefOxwVg5Tw3O+IaDdIwgLYOoAg2cN09LpvEg1Lg5h7P/0ksOGdegT23GKOpOdXzsf0LB304dtiHvjH6ImaqKwbgTGCeBIdWT8RNbolCESgUDOn2ADlrQV9phbEcP7XbDyQdQ9B0E8k4A3Aha2waITi+iR0c+61U9z/ZGsGlL7bYMux3jpqNyv+RXVZmXJfIKA0UgbfAU1E3MquK+hI1Ge4B7p3+KHhejdIIfVgJo5SbIl93TskbbaQvHpfXjz6+SC8SQo2LwXkhaJg9xXvDNjSSkLoHnHTmQPkf1wph6OO4w4qYxcmDbm4ltbpk+f0yxkKe0MY+QHIe3KzY9WLgHdrxTS3YOijf6b8hw5SClvNKfkV3ZTha1cnf07uhW+Fx9kSheynsg0xV7uUClNS/LT3uqk8naGLuBs7sh8DB/I0aneYGEGhQbzjoAwVP87Bx+PVQ1fKmtduZu+L2vL3lxg0aBoRe0pnXl5ebt7j90zgC+kXVClmldc0G/Ez0D7cYBQVoDiA/XJdipalGmDVteSPgNG/oXvBvrakHWBVrBfsZH5X6p04StbsyZ5znSusJHvVM17H/h0LNjx9an3Dprg6nb+5YTaAEHRcoSv2yskw3b6CN97EagPPZLt7fG7JCgt6FvITPT0e8a43WaF2RYYl+VcY1tsJ32n5B/QzZf8MzYxFLaM3K7MRf2aus0/oJ5J478p2RvxMfBHP2t3r23dPCGEDBZ8YUbTtFhDC/wuIFvzEhvYtOX17SumdY1QccqsPFfKMRhKrJfI54xuMxLGnpqw4ObmcLH5oZpmlPFJCYc+E17ntKjPS3r8J1kaY7PsCH+asTDDR8egBvYSgxV+CFvhLFYF1ofNPzrzZM26hFX1/jC5oBv25M4ByjmFTgBinbrczrQaDfa9h/wNq95wznoMaZOjumHnZjRByfrh6EEu8rTA2VVDRvEi05lmpY5E5tkgdyq813IA+Uzka9OH/Qr0Wdjc2U+Tb4z8KsqVZWTtaTfqyp/v07InOSLS67g6Etl1ceWPKXOmIFM8hqCaNMNAAAQAElEQVT1KTn9a/BlIiavA55kQYP8maqBGV8+5aQrtBnkO42xDsDYgbz4z5GA45g87DSHCtM8Z2cPUBbXyUxMPfPOsM8yZyOPOdd50RdHyLVAIleEPUcpTlVRL8LyGDj6TJ5nuIhB8+INegGPnlSrcYPz7es9jxuvxp5/ka2tlMXDobhPMHZuHLDMQSEm5DjG0COszfGiGFsMHpQFc1+U7/B1zY+befaWk7nhpmXCBuKSxoat5TvsYe5gzqbfAOdpU/UZ/PhyXVHQfffzsiy5khvbbHlxKL1aFvrXdYFNjb5//5LOoNuJvKqxzz1l2LmZKWxX8ec+84Y8+mq0ChdYYZ5roMwR6OQ+bTfqWySMVwrkyrSQx1i/w5/4dNBHzs566POSiJekqnKSE5Aqz6tCH0TLeZQ5oNenbNz4649g8+Z6ci72u7Aesc6Y/oObOyvq5gv/qsorD7kCzSpyOTZvyD4hw6yMrmn6ZvrM2Tu2FeQxIGFm0An45WOe78jUyEEBowqpgZmzhLajK4q+wOeKjAN4AG4pr6qKRA94P+PvJGaUbV60TyTx8/9UT6vMnz4k2pQHPPt//ZFufIF1ag/81wBlbtCWekM2S/P86Af3WZ/mOdMyRxt1ZJTGEBhaYw64f8k352SPq6lnXCimv6pqrEHnTeT6jb3HurRc672Ljy+RcyP/T31OiIE8rqKcliWFLK6b1qec4J6Dd2NUjCKF4V3kOoiT4SPXIaN+Ds6r4wYZ22mj/dhSVWkBWk/rPQfn+tAuIEkCrfy8kO9MPHfvnHV+dlNRDyHQo8k0EKl02vYXdfUt6J3IXQyf6NmI8aTi3uWY/TRzJNmQfWLc+TRzMG/nrCH/Df4756iNHBNiP9VAqf8G9T/1B1xkCFDUG3iWkRZtFIi52DUI0fFRDtAZrSCMKPRXTtaFMu2U7t0HclcVeEmjHIjoXVWpqntfkgoXBMUXTnwmVI0RBvkwb/ClpPVvH/HuUMif3OvPsvBpoK/NNmTL49qwu7rJa8j26A98/84L3eBrX1XFdTwvy8C2r+ObDg/rds609deG/p4NdvTx7BXFAgFR+E6GTUbt8WU8WoWHRdSl6c9QrfRGnYc+VZXxyzTEQaj31rKxjnbuxcb6pS//dg3Z6B9lilGBgo99yifQHJ9fZXvKm8c8YyTIqq8OdAu2eY6pa7ikKVB9zMooT9ae84wR4UDu1qZM3LPmcTlPUB/h0f2/VZzIdQ557ujawxxhKS3hBMfRqrsNCjsL+lG8k/knODv564nveNUd37n/Cc4xz7zjqgXjgX+gs/Mn8p30GcFkZzzrbORy59kniFdVqRLwN50nsghU/4dP0X8HRBi29F7lID5sJ5UiRsKaroeuKfqqDzkyHFxJjPO77Od9YrxO+FsyPAr3oqfs6ub4YRwwejKPDzVpaQuJ32kXBGqM8MXnWf+1lF4Vc5Ed4dJ+mSOecdnJz9rN+5YTvoJj9cC1/8r5ZCe2OvtDoTPs/vZRTtexUIwIO76YxP+lfeK7qD9K9dYSSnEtD9bbOJexzp3XHE89flpWzgpTn1PVU0MG9GI+5P/2qbr3X8nhM+ekvw3SOLRFitr9I8702FfVw96qivz1i74XJ1yO22eu024z+ybdqapcuYezf2cvse8J0qmqgeP8Zz9dpPuTedyHYyvHqpT9yNiv0I1Z2aB7kFu1UTHZfHHywM7NrOFR7/l39qwJWy+cI+7lKjrYGeti5pxRJe3zpxxPftWkOlAZwycEMKgxDoIMM+vs6dc2Bk78dsc/iBf3gAsytgZ9bQs5abs+OzIldCRj39vxrWM0x6e1Pkq/lnWJ5+eNPCFP5zpedZ9vUVUxDlbuYW7498pZTHuYa1941uIDyYW9RDCmr9hV2tXCOp5in+JUFefvJY7bp0/RKlX2z1nmGR3PyHnkLehYl5Y+nx/2tO1cfV8FBh/bQhUNEKTlvnUa97SfOR0Gw8++VLKuHvrdWQPODP7S8r/1aq2lSdN+cs+Ne/wVXfVRgdmqM96pFWXjfmTl5caLpEdbH2mXvvZMr9ii3XLUDhzZkc09T5/pU0Ebr+sC+TNVlZVnAM4Pl7JQjP6qGg/itcE8T/GF9nNMPP2y4q9OnrHt2Elc8bHKXrvhC+w9WklrfdBd5iXGgS+UkQA5Mvqv+H0dcqHamVzebwNQIUmlqjFQPIfYIi49SSo7sWn9Ey/QbL9zTyCcxnvCMzKekyFnUR9+gLZ1n9epgzJX0cMHFGhfM+5d7aPDeFTmx3Cq7rWqe7ngq4Ucph2dd4W/v7i/viyR/vv726DnP1M8eLX7vBWZxN/JnaP/Qc8Xj7aTO164bN/I1a4lZVF/f8HEOCnip2PbeV6JjZcHrFmffj0CpUbsL4zNOclj5gBjwTVZVfFFjzQv3Juui/Z6ydPuynnj/nC0ic8rOMpdUMWUvDz9HuXz/y4txu3H9Llx5r4Sy9p5wUal/5L8659fR86Qxord/GdTV2R33td/fY2lvluJBefJQ7iSi2yv3Aeqe1VBLcO2F+7/VuwpyPs+MoaHbNaqKr//9htVqSUNP1RVzMPSVU7p3EeTf/yvf6QT29pX3T7zwiZIp42UfZqmsT6sO/+V53/SuPvnmnFBbJrm/OMf/yvRNtWQ1/i6ZuCio+v3wvPP62WLeiEZU+sOyLdgo3fvncmx5tltrJM13ptfyZOVBu0gWf2ERk36d1izwiePa8VOxuh1+FE57/MadH5Dx509x396+J2XYsp8gYe4grHxxFZfx4p5A9DVX3LA4PG6POhbqsNvv/1Od2UhvoSqnt94gWhun5eFdXfJSvnx40uml57DP3j5saduLRvPPjv2a73lK88h3Be0+7wsubAu1CmpnIC6KbvyiiN97WCMNsYrST+T/cd7NnT8zEveD79/4vYf/sTW8Aeyvwvo7vp955meRpY309Nbi3jv+GVlzjzPab2n0W/ddS+/qhq4VRUv+yyFqnuf//Tv9+9vuZA3lPU5pk6+VB5tv4D7DCp8HH+Ccx0T1H/Bx6CMz6KNoO36UV5xxzz6X4jZqjbOKwP5l69K0SIqGDf+R+yxhzvX/ZVHR/H57kae7tggZzGj8QzN2F6HL4csS88N/k++b9hMWhCPeejZf3usb+V0X3X8V3hFXtenOvgMUeny3GweiOa0hl19uWrXwLECnrH1q11GnuWcc9+nRQryh3W5kruuo05A5Qkv8F9Zi8azJSFEHBX74m+R5w/yvC+x71SKvPgtOZKVPHwlD5p3Qwwr09c/vubtx93nF+yhnfwDyMuIs8Q4CgxakgvP4Abw3PQdoIs1tPAymD0e+XdgnqZM85JpWvLh5UM+8+L+4Cx5jFxPNoXWlXhe0MH5VZWXca5ahm987qn9Bx98ZbuwQAOUzf72a/B6uGqtpwo0YGwOUK5G+wE0x6f1nt4b0IfgvhBsvaexWCTujUhvLScbuf8/4olCyJvRz0HTgDs5KOvcVKIRTKoTi45mXj98IBCT9XqMRe1fYG0chCaUhWRuGHBD+WldBs9wScsgvL29jT5lEU4nMP5TV3RrrUc5BYbi2A0jdXToJHdp2e+4Miv7ifda76mqLLOOmVP8OFfcjYVkkAsmM2U5cNhO8p3QWZonBwMPqQdOnOHz8vph8HZ+X9dU1dhIlSGpzDOBi1ytGoEwRzuHq3VsywKYZvoIYOntD3uOwwc4ynVlE3Ux9tbTGnOwxYzNFngJoI2POnrjcrAhCc6VnqUIlgc+dGxHz4MbzFOA3vAbN3viWD/QV1vOyNbRe25TPrx+zol8OyANad1YJNKuKoux4D5qD3BOeM0sgIbhOwvMemGP/Y/vCTYtAv1Y52zgLvjiw6dPefn4MRNzWJ9gJoW+VS3LtKSh/8v6mkLeC4v0zd9QYtwHJPrm+uPH+D8aC3m9SVIX/2pQX1rvraW3lqRIJBcW8BvRcMaHl68fXnlouo3EEeQ50b+4SeXIHn95oeBdSW7cmFCkqoJKcZHbt2FPE6AL8gSnpTjA3NKrEQtbtFdv9NIWt/WeNs8jbox1Mn06fdVaGjDw0UMba0d9u3HDfh870nrLvCzp2AoiMYak63znNmiMF3IkuVU7ExMNmQu5HB9rFzue+KEta1bs7ph2XHl4PDM2fViST2smDswzsaYN52XJTOzNyF5Vwx5ncpeD9gfowIJ8smZm8zHmGczy8RPrYB72cmNNb6Ot/MZ9R9cw/0Y+YEmMTTxc0zxlXpao18l685A1XuTxkmm9nZk2oPcc2N/xTr2YV9ViXZkPdNc287IEQqlpykKsiaftKjX+cjfY92Q9GH/h2jjAVOFH+vRph2awq/Zs9Bc4Jb91jv8kdpvmTNhGf0njxIbi3dhAbQc68vBFVhh746V7VZNKMNjwofJu6BLoP+s7833YKD3nWQ/zNuMM/lLQByfrzXgJ809yVIaAfsnC8oxr+jC+2RiqKlWFnaY77yS+HCloTwu6YKcDmtUqo+x95H51LHB3/GH/Ca2d/Hb58T1XNsIN+p2YcZ77BpPh0dNYTw2/99Z4AXrF9GfkF/xjvtuwzwGtE37CuBFFsXldo99nYs495uAh+JSW14+fM/cpELoDMilP4OH8oix4ngTUgb0786/E14rvF/yU3jPhs96Qh8P7hYOCG+wEXgHq5Pq2DmIKeyin9jmx8UGOMBfCFpNvoEwDxJuI2wka7jdplYKHMslT+ycVryt5bHbNYGfbVZWqO/ibhsruHEH/NsdANLYP5mzk34l1Jrh2jLW0Yp3t+fTbl7E/atNg1x/kS3PCjM4bfhK3quKa37C9NF8+spdBt6rw5VuC7YLsrqEbe/IG4JIoz0H8aeOZfX4if07O5QH/bSnOV0cmEmS93TK3HudPr69Inkzoq+wNORt8Wt3HteWJn358/5FQyrucAcOFGDhYBzN+O5WvtaFbW5ZIS/pVTey/wRhDt0gIXlWVjt87NrCvWo91aXZihaSUY/h2i9eOf2Cf8c/afn/Pur7EvJ2cKfidyNmYN/wE7Rkdqyrv37/FvDbWCDa8XN5R50yfiVzicmN9gjb6JmhCbuxrJ2uhqqK+fVkRZ0prNfBCfxV19afcWAcrtv8AhAcBjT5x1JkJcc9QvxfHkdP43rFFg//KDYa4vfWUP8zVDh17Blz1ObBDEfPVu6aA5BlvusL8ArYhaxtjxpI6NGm1Fv/iXR0c7OAymc9Bs1KMP/VUVnPGjdzrOeGsyr72TB9fucHckz/fc3xcc7AP5cuHTF8+5qgz3ugEXvHCvtUqVY2WfrGunbbYde8Pue+aoA+CRHB97vsW82uqmHv/VDGX2D6x84ldlfXAX87Z6T944brtN9LWlqnPY9K8LAyfedJRx4k+9duIW+s7+0m4dux6Qqc37AoPcZo2ao2Y2eOZ6qS/2LcbfdLsyo1cQUx9kxzwO6CWnPhr1/ijRZvSNW+/86uYRF+epfUHVBXdlQP9pFt1b6eSDRmLSk0tZMVTHQAAEABJREFUjp3kECowOFLzlEGbHGfuOImFE70OfJFqfB5QUABuxKos3Rsm1ktVRZ2neUqnbV6ynufFuLzq2X6UVfRoG8tH3wlP4dFMFTg26E+o076QJ80RT7xGX1Xhwz0UyNKjz6oqzzyVx6V/nCcMZPsbdHtLKEc/fhLP3FDYxL4niC5UFdPvYJuGKo7qf/yqhl+ODCTmdug2+DkvlfReGe2H7//idzKPiNBfjB3nAV7LtK6IW/G6sl8bhwd7uH52X3P+jh89LzMtVZWZOb2Tn7G59qu6z9fPT5Ce9V0cbG4sZfBm5NEHsQR56YmxLC/rT6gqUIrm+R9AE9APbQYT0QBNITA1z0s5nrwbA/8OT7wMIvlpjxS+BE7WUqog8bR7/nZJr6pAuUOrPsb1fVUNu1dVWuvpndgG8t8udNHAj35tcQd40ldVfN91PliXBznKDmkKVS1VFefYf2LrJ4h/YqcSp93pPHFGn/0POJn3xD+Zcz7aT11gwOccUFWslY36XUblWMhv87LE+pOHNJ58rAuO/UcYZqhUqc8djCEfNNVjQmv231uOVVWqatx3KLto55D9Lqd1+3prFsj77CdfEot2Sp+BpDKuhq9GhS911zUNv53EguvjxC7/DjgaEtD8ZYzpMf4KfayfyNWQoyHvCZ59guPPvfHerlTpzyPiL/OSZVl/9onzBOmc0O2tMd7Y47ccxEhVjbknfKqgha5Vled1t11D5pN5f/XLT/mC0id073Ckd3GPaCtBOvex0yp0Dui0wbO1QoYjE3lcHG1oKaJjwsbeUCXefX5VDfyd/COe99CW0hCcv3EfUVXwKHhVvDx/XDmrT9PE2Wi2629QVch2Is9JvB7U78PK1FobPKtq0LxJp7dBR7/J88R+StjoxySpaOc7zfNpnySt90F7Q37nmjMtGzwa9Df2u6riHH6MfXRZ5zjmQ9aTuKqqSH9qPROxVlVDDkhD98yF/FxVQYCBJ291sGz9LlNVQ88jvTV03bgHucWr0TZuqypVZdegWVWjXVXM2+ODTWnO8zz6B+Ljq6oy0a9flGXHF5gmBW1R3DP0wxU9xdnwb+t96HCCqH9aq8G395bOWGsNGbfRt7PPaAf3Zf1wQNQYpYh4gnVpi6es2tT+lT1JWOZFlAfPM/JULumI14kR9ZPXkE/+8PXlem89qcCrZ9STvHIP4z4on879QYkAzPA58f1HnmG88WJCvauKGeew408e2MIXBsfwb8vSF86We05uo47vZ+o7fceag+ehLS3qoGzSFlq/+7OqpaoetPdR7uwBrWm/PQ3Ze+9D34N17l8LWSIiYzViR58h4E861n2w3KAh7rAVPm2tjznyN4arKtq1mHDiR23fwfnx4zJiWdteOc9qZ8eqxMzgcz/jFfR6OjFtDG7weMdm4i7zPHQ23l330g9XVY35B3lsXhbmV4wJhtCx51RHzm+ttbyO+ytK7l/UQRBPmOdp0O8d6wK7viYn+VzuePjk9eVD/OdkqyrzsuTjp48/40eeMzI+bbeSg9UVVGRqWcDv0BPvlbN5MLiyLeC5PrwnEd8XEdZPxpdlijjKcqCHclZVxE8lJzbWptq+41NLbSOu7RMa8zRnnZeRi6tqxKkvubS3dCfmCfWwj3OX5f5s0flVFdfRxhoVbvhvt459zFnK98Rr0FjRx9y0EXPK0KrB8wMvJtZhA/8vTee/vf0Y9yvO1WYXnuf7fMW2dhSsK4+gfP6zuF16+O+V5xbS7r2Nv3pzLiYhX24YpqUTQ288b5C2Mnlm1X438nZDzo7eyuI85XFvwFyKHp+xz9hMX7zxrMMYUB7nHcSCfVfoaA9lnMgVC/51zkz9HV2qsBv3y8N23AdefQ4PrOD50slny/M0ZwKU5UQ45b3TmWkl8tM38lD+lbj519evvNS8jmecX6lL/xO5pcaMxNhSVn17EDPOe+eF5wt5T/tJy/Fn6TR5VNWIEem5TvQrAZaJmFZf/7LQdWu7s1Zm9PT/TN5Yd995dvedZxbOVa8//vgzO8+GhzFJzv5l77JOCZ+3rz/iXzUvy5zeWybozPhihqZ9+rlaz0Z83QTy4o9vP8hLV2jumcCbljnfebai/atqsOlTz7H0NO7zj7nn/Y8f2f75I8Vztoa/q2EhPjfuo40JdXQNNXgpg3vrH9jzI8+XBGn7l7Thuo172WTiXtZ6R96O3Cdj0tKW9n3j2dON9SHOR54Tztju+/fv4y+RQUXfjh6XaFv97DM6/bTjJ993ue5ndHgnXwW9XvD3BA3XmTjSMlaVbUbfTw8e8peeOojns891mcn9B2Qaz13e88p7FaH1Ptqt95GTlXui/ue3P/OdNfnlH79lOpKdvNvgoQ+U68vn31hnP+Kaq6o07FmtZV0WYKbdhn+MSeWRZu/3vnWd80Lu9YVzh5c6O1c9fF7nMyjtOcGPXXHYKA0Z8L9rQv3NWfpD0E/GdVWlkKG3FmlIb0EelM7nz5+RaxlyfYB3q4oy+f7ggK4yWN7YY6Tv3DZNMQfksuVCkN6IndflhTx1otsxcr0+uZH/5CM948h1pt3lueAv+20rR0M24ytcVTXO3PY5PoH7j3/8TlxNueBz9TcOjCn5dORx3RgPV+LqnbwiL3WpqhFPxpk8W+8jTzvmLyVJ/xM2mOGhPF8+fxr5VzrKpUzq3wxWlQmXjqMYn6pOWUkKAxwx8AQFeOJV3R1ge2ehbgh5Y4HN0zyYqaAPEk/6NJpMC6qQ9DuWLqJwra8vKZI61fsHT5wgn8uUvhBgJN6ZFzYHi3FBqSoGwdxJxDVPQ3kT0wKNCXwDo/WnDiDyqcIBzDeR0RyJQwPd6DMI7NNAN+S1rl4LG9qyLDbjhB1c7eAiPgmkQPMJBwgTsvURyCetMx15rsiYKG+NAHvU6EF7NvET2LCfD6nDVVVsZLdM80qLz5jAXBLFzqayPeQ7mKesJh2wxmea5ghvvNBEgKxsDrEyRvmSFmxhkTvYkZQ/DR7gKjnNeFWVBb13Kky9t/HPjcXjId6NMgOvspC0Fjabk/Exg7Ixtl/fMy9LVsa0Z9WdrsTuuNaYgU5MeTQSdVvmZZQ3bmwmXgqcPEz3ofrt85oXErYxecPGV17Q3PDPvM5jMxvt0e/NzZ2fiWRZl7jACnl2YnairKooZx7XQp9QdZ9XVSOZVBWqtmjXhaS6we8GjXApC8+XoxWnZR769qlHmZjMpw2/mmykLY4xo00X4mRZ0RN6Jjc37L6iH/FnQjBxSst5jqdaqiozODfsUvDP+LLyF1RVFmxUJCKdaJy1BT7IfAVm+A75H0b3Ib78wjypvLGBOU+9bP8FFWn6outEZskHpBtP4v0LjRsxenLwkLbyTfMc62Ed6295L8ixIYP90zLnSmxf8NcNepAiGIobnitwGf4U3/iRpz6vKtaT0aoFQUeHhWT/wkuRk4NJiviBpj5qyxR5dF4uBjvnhZxCnAx9mDdsgsxVTBqdz6877dgPTV9k3bQJw0WCKuZWFQn8khvxN/AY02YWd/+gA3hvj7+OV3/HED5HSyZYvD9ojv7xRecoA8m7nuF645BywveVDTmp8ROuquIbWqy/9CnaaVrXnHWmMSIf+Xbs7Is/usanL2umDy+Igh1BvBJL87JgzKSK+GJ8U69wnWdu2gi6VTXGpclIOv51LVXRn4qfAQSGv1WGyPHaofUCTTBsDoBzPNy6Bu79NQ65Jy++ghnczG4jLjbCB2zkGBPhdeNQPSPPs12tIvjPmFQlxpfxfCXOFvA6uqmj+Ayzfl4yLWvCvIMJ5lSMEecIbV1SxPE2MQNZjPUbtE7ydZuXNGhO2Fz5Bdfsjg3BhmTxspqbX9rKMYOLO5JhjEoVBq8EtgCVJG9/cnjmgEEHrURe87KMul8Huruhjz2WtXuiP852CLERkNrBPjHyG/yedNyvGMrEoaLwSScvHeTaK4eKG+vNPDAvC+ht0JGv9uJdEfIGFmsO9OgIi9RZlzUb8/BGip+hkgyAAhZoaWf1ntY14yUNdnIM9DgPtJ+fDT06MVTXPQe29YX30ZODCbC841F3rn0HPTu2sE11yGwsmjf1STEgOCZoGYHuKKu6HfhR303cUCZnqkrUaL9R4csb5Qt6uud7INvZ8zZyijbbucm9EKM3bAjq+CiDlTulkBLPuw5nkmdnwnpZgJVaS1X9jJOqin8hft8XmFRBsozc6L5x8NAQAUM3A1pBnDOuc+GGHa/stQOBoYlcKAS6DagaM+HLxzo41NLwp3FbxTh21T7678rBVJjxTcePEZ9xDA7JxrxlQJhmn36c8L24G/FyEMserBt9xsSOzXfsufhiGWL6YGVsw4bOkwZ3JoqUKomO6uNL5vTJv1UOSnvGILiMpL3fcpArGvJmZdH625ffLwkPoQ6g4fzGpBtyjPhlDdzn+81AtOkdzjFmX1Lwu3GDdCP/CRu+Nx4QMs+rCl+6voDWek72C2Vy3JgRv+sPbI0YCYNVfOVxqQ/gwfzkbKndxgg407xkXhZ8jq/BGbZCx3lZoj21q/rMy5KJfhJHJtZ4YWP5yH/HF0MGcAbdX7/gcULXPCGOcwqdnX6yZ4t6klcOQLxGDrHvDr/oYAe0ZmRw7SfNnvQ+pfWesH6MiZo7cl8ZKyDDl1aU8bZdifcrYbCn98oyT+g+ZWKOcp34CBbJ+AqT8Zd15NcG0lDGJ4Dxt4+oUTHg13qGKPpbSKoq5iR1yeOqqtFPkYZ9tMNBLEivaFuK2nrnvmm3OsBYHRVxHnK6npURghlAf/43Lucc5IFq2LMaLM/Y9ytIxvaGvTfyqTHSiIcD254PeZkI2xIVUGcAGaD2aFM8Phcebjx1qFTcRyf8UkULmHq/3/NRbsRZvJBxp+6LCkxtz/8MsHZvLGLtAGjGNSKkt5zIHvioU1UNOuJY6a2ljT57/g3orwIfvdR3H798cRuxdYz1LYUEjPw/XQc0EI1YFfMxQ/vbDHxV4Fla/4X+QOFLOQe0iVYNvykXjZ+fg7zh3iL87ITuyUMJ4a++v9cKWZ7w95GkYaOqSlXlYA07Lh/LJ1RVep/y039J8n8D+uL8RceqO32nnNiq6t6WX1XZPeBkjvlIsD46/19/FbZLdvLkPuIZK8JzIbepQ9WdXxWxo9OgX1Wpqkes5H+8tJU0Guurqn7iNWw4T3OmeY51B+Q90We9UunLnJ3zQaj/Bfl5FbUTOSnwKDJTOWg/95Mb8ekL5MC3qigKjL8+0nYt99b+25hY+vR42MO2cGJvwbpQJc1zzD/hXVWj/hyzz7qwYd+J/axaDXnt+xWedrhrcjJ05oCfDw3Nm1VFX2XCRtq0CjrwpHN8qhzP3/gfD3+F69d6742e+6eq0pApXJJT5qoadKwLDI22eM88PpOz3L9vnEEmcopj4gnPOfbJy1Kc3ns8B145V1TdeYzgQ92NPvecqhr2Mf5sK5Oy7+RA5yMIu9YJzh1uxIgvDHtrMXeGS6jB78IAABAASURBVP7K5bo4Hmu00PHt+xv73zweQHov5FiJD86Bf8ZZhjzbsM9EbM4Awyl+rpxXjAlp2yeu47ar7n6Zl2X4x1gWX/7Pcef8ClXoid7ruo57csfEfYJtwT1nMm5Kn5VdA4q2EKwhVGr0+2XtyrnswrnRbtjwovk9GM3hARv6LujnmdH7SK05cIk5FnaEwmbiqeewFTKPyXwN++J7+2ni19sAfdaR1/EnzPPC2WO+Pyuqlqoits/4kFsZ/culhv+0u+13XhZ53+Xzhxr4TRaEipokTI92E1ceO7rsxEe45peJ/XMeOJW6z6mkpqQtlW2+ZeNHfRu0v/NSRHov4949+cH+HK5TO1D++2eeJ+Jnyk5uWPC3dp6XOa1VfDAvfhW50sCl8ZRz4/zgXPEv3Os854KCjMf4a0ltuUDf2MlwFlJCh2/R6Lrrb0O/CcpedAxABqqpqhFT8jidD9gvfe017keIj/u4ZH+hSzxeuIe4T7n3F/p8/u1zquRyx7/rwf0Aclb92n8bvJ3/59dv6Ib0kNGXL9wfnuMgkrv/uMeS14U41feub+vruozxFVmUX9mv5IeV/sEKeurg3HVecuVZiDhClX74RBUkvp3zzritu5TBd/uI1Xf4ohRYlU4Ou5BLtE/HB3kgV1W+f/tG7C4DPIP13lNV+e23L/GquiMfp1yEZOWZgvI5Lijjqj40xLC+ED+9tTi7LIEX7u2XdR7PTRb0BX18vvI84/wlJldoXZD/jr/G0r4B8mZsgc5VP89LqmrAxftQ7FFQFb7ho1H++Z2evz7r+jJkSBqdBeB3fL3CV5ryFlZkXOnrrPlX7kW//PZbdPEJv/OsrNBZl5eIo4znqfaB9jtwQaak+JHWBVmlfTUuqC/Yx7bPIvK4XnlWLC3taZ5o8BHqMV5Vqaq8qyc0xJ3Jc4Vt5S33rzw/9BnTyjPMBdmtP6bHv3x81i1fP77kw8cPEecFXZVRG1bViG3XlDI+5a+q+Je7o40PLH+VZYWfPKV9tD0tfbxkM6bc11ftBZ+w5u75pGKKn8456Xv6wkxuh358e6P/5EXYlfds2PL6xrp7C1KBwBB7/wmEnnD5V9b/+P0f6a3TSjZypmDMnjmHL1xTwo2Xlgfwyv31XsltShbeK6mnOVN760t1qQJhUPz7l3oLvfcIjp7ss9riHdrOdVzQz8+2PKzf7b0OuZzjC0JfTkqjtRbn+KJWujhiFFX10+9/fr3Hs/rIo6pA0/uJ86XnC+orecXxK7FiWfUXnkQvjOuTqkZ+/x15sDf5sVIOp+pejgZf9zz3km/keJ/3vOLvifXo/x8dvC2fdX3F4iDz+dMX+azrK3vphXWpbCPemKeO2uKKDKCOzw+fbz/WkB3mK+NbvGXFUXYCCzG0QMN/9WJZ5xR9fvwnutV7ZUz6QX6t8hwXZwD9ltpEEP+deBbXOcInXoaurNF5WYi9K8+aL5mhe0OPZX3JjWdGB3RaKgexWJRVJdnxixfOlfbk+qTf9fmCrcb6wsfaoqqYlfgLGYP/U3fK1jvnmrcB39y36TMPudcexNp9/SRVxR6xxZjVJvL4/OVTSh7Q8NyoHE+4oueK/cS3br+yQWj4f2HMtlC5Xzxj6iPAThRFDnAbSvv4MTCqNDaVqqK/8rwksI0DZ392pfU26KjISWCoyIkyYxa0q2osqGmaYxR54Drpd1GqkDc1m0HSGkpf4tgAhFIaCnhMcSGfHJomlAnEC/wDWarZqJzwCbCTKKoqVw7AyuPB2QN3IPR0HDPSmO+iNagmAuKFF0jLusaAOaBxoEu4Zm6MqypDb+ZIH1LZOSAdyJMUtLAHONV7UC2pNv551RV6G3i99UxsOHfbkL6wT8iSBzf8y8fXePV5AWfOBL84DhNlTIcW8twP1nN8wApLWFSqozd4yvyE9RUd6DvQfyWo01oWNukZ+xuoNxani1CdtdELiVL+6tLBkU9V5RyKJKV9gY78u33Qm5c5K4H/wgbqvKrKGwF9Irf9wYrXy1s2Dp3VkoOb2xubZJibx9XQS3uAmsb8WMHmUzEBu/beMQMbCGNTMTq3XN/fcv75I+uNDg7A3zH7+9I4JDceuCcnc5dpjX+tN6GLNHZk6NSXZcVsjYR7GS80dmS9sXDkXQU9bKZoylTQMXYah6xqjDHQwBEOkulxuWX46ay01nMShxOb7oaePpA9eWBz4Pc8rgnbXUkyL8TY/QVHZfnwmgnbz7ykdby3NjYJeVy/fc+BPPO8hIUaZbKtzGnqWaNvIhEJJ/ZCvBjPI86nKQXvE93TChkBEHzIMDOij0wU87ok9mMHH9ovrIOd+o6vOvZHPR7W7pnmJSOO2QimZU3HnqexkIyD6c5BVDvvx5YZm53oj4BxPSnPhn3kY9laS+sdmnPUW9kP5H/99DknYxdf8hPv4rnGXjhAtT4RQwdrbuPl0wbXQP4YfdJP0cXc1luqKsZ40R6xhP7HdcvxlXh8e8vBQ9H8SR0/Tulx/uypAX0kc2NjhVo2ZJhZvwflSQfuGJtFg658YJQZ+6vjvCyp1tOrpZY5bz842LQp06wf6u6XqpGTMk2wPJjesv/2mjltxI+2yaDdc2CvYRuY3n3e8/rhIzrvuZIrtVdVUf8GnRpwKDcxfaDHicwdmzGShoweSPQvyqYxz7/qRAgehiIH+MayB6agg7jFnJPc1GlfuLnV1yuxGzb9whbm8AkcbfOGPFd4N4y0I3dS0W4dPXfi4EQmcTdiRNvZjjwZP/B7quVGTirqeDSZGrnzxkHx7ucTGwjTuqRgbpxdf7A+oCudwau3SOuERsAJsuij3ntW54UL2dw4fZlJKyeHup0YsP7K2tXOBb6y6ld9cEC3kNW2vKu1qMd4IcSBfdiUvjAv5K4TCIiNvt4a3R13TyHV50DeQd9+ICwuDx3VirE9zXlp4y9oD3JHr5YTPyrz5cePwTfk8bSKLx5v2DzAgX12+Oq3lsrJ3IP4O8n/zq/eYiwHvDP+JAu+XNG5qsYvIhxNK5zp2G2sGdbIssxxTkPWEvQXNEJdbF+2LuSFTh5LtVTViCft6C+edPDlP/IJOaWxRmCfJq4EkNn2jrwnvtnIVWOst0h7Q4ZqHV3fA/FRbsTThFydHKM97Q+XMVVVOdUZO5/4rPDJgf3UYVpWijMFbkN3pCXGLtj6R5rrhLnKIc0TnE5fby2v5OZA60rct97ucd077jzjHjMjS7h28sqJbdRZPYu5VZXG3FqXBF9nx76899rw2Y38HuY2aE7LEl+qFPbaoDPswHzlcr8w/+mvBn6Ib1/2HqzNGzdQrhfYpLMXZukJkl15WXmCd2M/ZhFlY/2qV/UpE3ab1xW0IxvrUVmYlKC0tjnQ07UdYmxeF/Rd7sP0e37YmbNTP+F/4p8bcXbguygvoL9HHmKWcSDdnX0P06Q/9Axr/cAvhW977yl4SdM+9ZK2vBr0qvAU4ENYHDjkPLFpZ/8xfpcZv4J3VUeZAMPUxhK02zwl0K+qqJu/jCBMyCLtpOK1o9dJbIWzRIF/oJ/zHLYtTm890zxnwo5hoKrd5YHnQcwd2CNcJ3G9EdOOtzFnwW17DnhIs+jD3KnWyHvXQdO2+lVV7N+xsfk/2AmS2bDZDs3zyYsYEi+peB50vTl2wjvIb3kSC0GP3ltKWQsbQCNcO7IOO4S+OlMF3wcwnKEPc0/0Gm3iSf9YFw7HkKX3DrsWZucE139d5Rz+we60w8hB274zIea2nNBqvceHVvrKsi9TGrHZ6V8m6gTOQVwd+NEYPqlrk46Mge+BXQ7oCyclpOPc1lqEExzB/qqyYJoSJDZ/hTiM3U4gAvZDqWCEnNDJf7yk9QDmNOcgUzVy9kMe5QiMBg14WDpjWtfY34kleUzobHni86qK572yj3p+XhDIHaoof5FLujs2fcKJb1rHvr1hkxbRjYNR4usTeU/mn5TBzvYLN14Qd+Y0oJqMz6H/aNM8mNPxkbIqo+u5ObH3BJ85PnOe7a3lgHalIH9GnEZ9lOCPkjasY78+LWKESZzhtdCZfZ3GX+9fZxgPedqQhdb9I2mBljHExPwECYeL9Qw7ZNhiKdAYdA58pP5CoWzrxCslsxDj/BuMPux7KiMN2PLNBx3zAGkfnH2n1XzJfOP2KQeoibOeEPLBkRN7DoDuKB9tp7WGTfPrdYJ/RD7qIE7QQSisGI0gpFJV8aqHPtYH0H8yp6qgJT1tPUbGVxXzkEHeT3nGwL99SffQHuCe6G9blKo73YP4075VhXg8+XMQOMGnICanAX/NIwqQ9YSWYL+gHJZRTHUDKj0FrmONOKtCZhCqKp5B5R2uE17VivSp75XjQBbtV6kSWjox21p/tOtvNrmRq9VBOk+QtnknylE9rSby9415SRXxuZ2ptHhV3XkU/b+CY0ewfSWQ+Qk7NgtzxnkZ2Z88LauKoXLqT7BfaP0v+avqJ55j57Dn+dC7RV0FiRRfJ3yqkJvS+hPUW7wGvZ2868Mk0AcdyypnI/9jXlWFj0PYAhsHO1TSu7TRdshhecZ9XD4bdM1XnXVXyGC96u6Dg/UgiCeN1vqD9gn9Ozi+sZc1YsBSBPERySqxcEPeO+7GXinfqsqyrOm9/RwXWVqC9V+hypi65WTNzOS9YvBEttZ6jP/WWxr1pNKq8V2ZoW9/B78hW7iqaqz3HTsctOdlCci5kSMOBFbucE3TxL3KSi3praVjm1fO1if8Sdtj35TvQfs5JxKCxsZ+fvHZCHXHNuJ35ozUkK+qUgVAE9dgl4O2vgm6hTVy0JdMfaY8o+xV4P8byFcZpVFV8drZ8zb1IH4b9I3jO94c256bbZ/YDW6pFu6ZJ6YaI0LgeeRGPHiPNc9LLu/XqMOE/iBSP+IzuBW7PflVVVoqPks5tyMF79Z6hHAVY8oizdYKHfcou2dSbXPlvu8kh33gBZ84ni3WdR32t33lPkLfbMhlLqjeol9fed61sseloIkfqloKWPC7+QfWvBh9Q6fzwXOm6wTun2WZ03uPflUued7ed3RMqqCJLTfiepMvz5IOznC9NQbPHMSP+ldVvA70XrDJK89HtHEV9nj4X1k26LTWx5kruc/5wX1zx647Y+F6xw47PJdlGng+F9yxyyv3SJAb67X3NmwnPcdmztTyDZftk4BwfuuVDZk/f/kY5waWar4io/47oPtj3C/s6Q25OO/oY2WXZmfNnOhoG9Ip/DbR59pt4Lfehk0Luo5PrJed+GuM+aLFelXLhRcZ79ybX99v3GLN2bDlzFnrxDY+IJf+D+6nqyrWpStU3Qn7sL2q4l8anshTVdC8pKDdgBkf6rfe2qBt/cI9jrb9wb2XNOWjPNpHHT3jrSvrHsHv9lpy4AM5TnNHDvfJk/ib8waNVid9x8gb2mCBp3K9Envq/c7zOX3V5zkf8ZXyBzlPdFTGD8SEL0qvPKdsyCnuN+45f2B/6+JVVQ7s5wugd+7P52WC/xpfkoRLm82Qne7IAAAQAElEQVTzFOcL79i19Z7CL603fLENcK1st33MfYP+Ri4SfHFDaPAy+kdc/weyCRN5KdR9calvpHfFflVFXt7I0Ut84emYMKPjjBwHvvAvT7XvTN/6WK/aedBEZuOgQcd1vbAmfXEnDXV2zgFfeTnnIGd94yV17z2upcr9pxNXX+k3J12wS0dX6X/k+Vtn7chDmU/i2Vyw3M4xU5sKH3lmYJ6pKtQ/01rFGNhZZ/OygIugfpDlJIco10L/BN91vY//648/mNdSdafxkWejMzHwg/tcY+rTp9cc+G4ntj8zpuQHNP1Dij95Pv7OntfRy5dMK7SNx9Zaemvk3znq4F+RvvBCWZ6/2vQD8guVRPrqJHxFprORq1lXYfA7a2hHhqpGnth5NPUy/kpe3Dfi89h73n7v+ePzRv81dVR8RrhMEzL0FDG+rjNxsyRYShkEc8VJbvN9gjwq958P7IXqMJ5/gP9K3Pvy3tGPrIuFmLjw/ORkTJ1bx6/4yDnaTL8bl0+4Es/yc/xpH9v+1XMhkZ+VGFOf1nvE06bqPPEuwn5f2IkjrrEi6EvB/jfksdTPxqFzhBdkV0ZlnrGHuvjCsKpi/IRSmuZxx+d5Zsmcw27K6NwJmew3DqQpzy+fP7N+ppGX/vnPf0qC9x3v2HhlbV3x04388oa5z/j8UPu+oKP6buTjd84Nb5Q/eBmtHZTb/HuHa16w8+fPr9CbsUdlw//q9c4+csKtqsZe7npz7J293DX37du3wVfb+Ve5xpJyv/vCFRrmzZFHLlsMkhvP6z/wXkx8bS6oq7Ywr8zkgx/Y1nX259evQ5cGb0G+08NeGG2sE0SLPlYP/ajMS1pePn1IzT1ru/v39dPHTEW9t6iDdnUNPOWQdmMNqY99P1gDHT/YN0rqyhcu537gudwneGhb8cX5/fffo6+1g/Lrz6rCng1xz7xB8wfP1L8D0he+/vktGznWeJDGFR9VVXzfMy9LPn7+PPardZnjVXzpX/G1//APuUZ/XsgNzmtVd4YqOs0LDLZ0DoEqo/DvCGIpXms9E0a1RErIh+IcUFWj/fOLSCC33ZsM8Rl4oVKtMk0zgbOxTEEBUR4CSHRI9+DriJvbglzTMvMS6vYYuxvIhrSqWqZ5RvZbbiRrlR608tcF23vjIeeVw91zjjcHOsfSuZYNPB2j4w2UqkpBgXyVAbRa9czTkgnY2MgtC1lAiwbfx4G3bI5DyI2NWJiXJZCj/wTuHx+YXtkAL2yemAPb7MA2oKriX8go81OvH9/+HLbzAcwAXvhOJPJx8zhGkhFUqRxsmjuLekNn61WVKiBAq7sAfiPOTCJQf/kIHnwNIOuijDhZpsFh52G2emszx42LqmLs5CXtOw/W3+CQsFY4PL3nwoFM+jc2hqqK8m0cFOYFe0C8ACb7zRzj8kgDz5hoUNLu8lpW4/SWnYfb29qysmBn7qRnNpdK47hMAiIZHdjT6fm3S/tWtX/rfTSfE87A9sy8LNEvHlyr1UDqHEgHjVT8f+hm/D8G/MLO08ICxOaXsXaONGmOCY0Zub8kB9fF7YHqij3e/vxKT9IwlrYcDY3hPBpX4npa1/SXNW7wgSYrbyR0x1IgATd0voHrJnSBru80GRkxK79O0jxJInsDmUkFoGhmaM/LImqqiq5T/4x6IcOQvFrmZeUFyw29rwO0hUltWZYYhyu6L6zFKDsw46sbyUZ5rpQQHLRNPvaraxX+4uH2QcLf2HQ8JKhjEdOn9qjc1zV65ZfLudKf4SmtBR0OdJaXfAYqsp+jcv86kMlaVeVgbFLWl5kN65p3Hn5W1QNDrDs858tPubTxoM98k6lYV2QTbvBXlrQMm/viS3kEx+/UUSjUIHxwePMvn8tcAaiLL0u0ZeNQ0HpPVWWaV+y9jVicl4U+GAQ6+LHwSx7XzgEzHGrVza5CvysyuaandcH2d88Emh9++5INuTv9Y6BLk1nE7rquMSeZ/9Rxgefw2YgvDnKguR41VqWyMj4vS7apwjLMQa47AdBEGVBVHEzWaIti4A5+PxoUe0sKO3xYXjIR61diRvnEEpR3WlwDL/EXWtb1hTVwiTfzmwcJXug+c2X7sOad+co9BICu9JYV++V+kTbGUGFD9SQoxkClPINEHYXGgz0tJ/6Bzdsyp7GWijqo0b47vDbsMyFfby1VFS/jxjxpruvIu2PzKsaqpbWO6U8O2Ts+njPjrwMa87JknWdowJU4u7I+HNMvwZ8KLd0EOgEHgFj8a+58xCacsm8twxeizMg0LUsi35MCW7z98ScIybTT/nZJE75fo98OGGyd4Tv5/Hrd+dKDXHyHO9Sou3Cnf6avKzFwGcP//mU+qboTrvBDfZlm/HhF/yVNOZ2EnAuH5HlZUlVIlPhyYZE2BxlRCvu33pg3EVvEdzLwKMbHXKgsowG9w/gAXJ/Xh350j+FUu5d2CLQO9qcL++aEL1bkwCm58oBjw0dlfGNHhAPzl0/VWDsNOfs04duN+LgNEFfSyjSvyMueuHGQIwgQ/PhJ5GVe02bGGTvxvWDsj/norBzFfh+gljm+zAvx37kxm/ucSVnJa/IY9KWMv/RRZ+xAJw4XmSZwWWfyL3AKG1RVqgDs6np0Pe/IsHmQR57OnCp0xAcb+5089NnJGCQgdQ5I2fo77K4RwDzV+3RHgWdr2B75TnKPuctDurTP0Qc9vFroXVWpegCL8XzfcqLzwfyFA7AlCNjjxjK5jpjyzCId40Q5d9afYO71BgTDDyEPeNeKzZHvxhqbsFPgaRJoqXT4mQuKcsf3B/uV9dBGTMgUkHFdoTHP06if0JWX+p7Q8XBPER8G79z4TMQIBhu4nTgT9JmlsktrDMJkQSb7YTm6nFeFL+B3AubrnT3gZF8p+J/GJ/MCw6qHfGMy9WBX4vjkhqv1mfgkr2PHPK+TikDh52RfUcGqSlXZNeCEvjw3YqpV48Hmh7RlTZuWHJw1Cj8nBbdKIf88L3leVTWqN+S9EmODnV2AdfPQAX3rEIBKBoSrqtJ6H1AFffDCdZdnT2stVRCi7z9+/u/GiO2DM7327PBwvnQtq+40be/4r3USCQNV9CNDdfgCrfc4PmKMIVDGR/OfxETok/4JLwdO5loKB/Y4oa1/bUfkB1RBH8jzgm/rPROxM+HzaUKeX2hVVRq2OOCDx1PEdFXleZ3IssFLcO7GOeiGLzfW9gmdqkrVHWxLZ2Otu+ddOePqHxAS6A+azzmtxzNMlIcB9TaXCDvOFPQvQ0mFnjt4Zr2pAnKKG3h777MR1/JWl7Euc7+kcaDDAV/B9Rro3UfzE7VBR+jIo55j3Q2kMzsvbnf0DXTUcXT/hy9zZyOeC93GcLUMnjR6a3z7OQMrKtI9xrjL8AmIeVdUDBpVlWpF6/5Rv05OGLGBPPfeQLOlw3tn/wm2dsZfUGMcrCSVDMh/vIwBB6rEs/YXqHtVZSP+5FX133Ge2L/KbF9VSw2odOScxj7RMhybvy55qNtBPjl/0e8vDKbQ77gxaImZGFaW+zpXvp14oHN8duJ3ht9Cfmm9jz6/Tox+MtmHr+3hs6o7jQP+yrFDRxzxhSrHjwxu1J99lgLksvFQ8b5HbZnmBdyW1sz3laqeKvQW+ReQn9CR7ynLc7gRO1XOrWfXfyyrKlV3cE7Hzq5FkdVhxw6uEdu/grja0vv5/aGvfecDyblV9Whl8DjxQbjEm5B5JiartM2J/jtr5sipMcCxlK9rVLx5WcC5QUdfEnHgiaPNZvLUCW26MmQil2gX++tht8Z6EHpv4OypqgGw+vlx3Dw1LzNy3GWRpv3zPI0zofWq+jnHPeYGv2fHL0MR1/6qGryq7rpWVRZ4bO73IDTb0J/II621VKtYnikeGGIXHlyjXg5ipOpOQ7trw6qWFDYREuguQ06qqaoBJzH7bF/Z06/si995cYOSkYa6tQduxy/TrK5LrLfWnTrojMrjq6pGbcKH5tJztCob51vpz8SwvlHPRd/Rv20bLM+xhym/vtLHY+rfvs4s85Jp5gxBDl0o9UNSKfT99PljqipJpRpQ4UKCOke70Xdjv1ngW8E+4HX0ElqnDX7RFxKJJdOyTDP37Ld4ua9UWQv2v6LTDbkPsM/R2VoDd4txaUdVUZ+BaVC1b9hcdOBByu7hn3HPNVqBZiJlH6DO65J3zpI344l5GdSK1Iw9ljUTMt7tkHFZ917c+98L564rUFXIOiZTHqm6t2dsuELDs/zGGeoGFLbxRZ25L49L3q7nK3Eyz8ujN7EuDciNvhPmJ0F5x5vTsHlVG2Pi+HBYmXxA/sILcXEdbK0TV80q8qnXMmxyDnpntM2dT6Wqxnl7wY/qpmzWX7i/YDQFlQvnaucs6ObzEMiEaTyYX5l79+fO3vbptw9gn/iTczy6OedJhwFkWHO344X6MvBsK1dnXSrTy8sL/tK2NXAcd6448pemtpwXYgkfKrOyiPPOvY6gzMpoX2JLyLi3eOdFXD1smMc1L3f7PJrDPvK9soZ9RmG/FGyv6/LXOLGg/Rfmv3NPuKxztJUvyJzjmHPeea4pXLHJTIw4FgheoW9MGgt9muwKDhvDz6+i1xc98mgo6lp++kgrifeN52+W8ntHDmW3vg5Z7/FVILw/5Fh5nmFMGqviMoTNk5V7X9uC/Ox/gvOf60AfOe6LYGVYmGdcVFW+fP5C7PXoz+dc6UlbPO3z7A+66aednLtxbs+45CTQgF5rLSuxuMKDnp9yKsOfX7/xvKey/7iMZ2KeOz/+r98ef3Mv9l8AqRF7V3zw7L1RNz6f7XtZeX/a0JKXVfKyrxE3HbCuTuL31lJVVvH9ddhw5vm2PlO3MPROvpnxxRsvLt+47x1KMHh1XRE7F/rFqVYRnNOqxvp4+voCDfn6YlIdLtzLGvv2f+AFq/en1oVPnz8MWaRTSPb59y9koZ5pnVgDlyibLwTFvRDDp4jgSXfVzq+V19clEy+Cr2+3TPyE/Q1VwTJ/LKz7Szyz/8HLZWPyZP0f4By8XyjoVcL3Hc4kJ/rMy5KV9W2uoCva/h3+1gVj8kKMXrG7uvbWmHhkYm24hz5pfuCF/gd/oWeds0Lz05dXaL1EvVbojzUEP/12edByzP4//vVn/NcgzCc75y5BuvK3rPLb1l8grq2qyoGe2um+bnfOC7tDqaoRXxf8NDqeX/jZvgu5yXkLMluu2vmB866MzLuAo8yOOedniU6uN+3Qe4/rSDz1qFQ+v36ML/7VXRv6rI7TW5zjurzTeR96Oydc6lRVmETv0MHnyfPjx/ve/9uXL/FFuXSEK/l2Jn+9D1nfoxzSfuWF7yd8ckDDz9AD/Z73WPYFXu/oecG/RYfxbZ/0/etqoYqRh72krYygDruqh3X7ftwuufE8cMNeE8/SvvOSdc+ZH195v8Z8ccSVvqVzldM6HCwYqviiXJ2Vy3uKjXhwrvq9Q/8r+cW2vh545ALHnhZbsIX9N/JIVeWF557CK6WgxZaQJAAAEABJREFUzcxfgyFfG/dnzpkX1g82lJbzGUL6jGcw+vWV2LY0Zofs+H/4dpRzWmOzdNI0zUORnQR6AOhOd2Wmn8r4nBwgVJCVdMdFCBerkAfe/WakOLTfUq1I4FNOFnO4TED38YwxlRLC9dPBMNYoJ+WVTe2GoXaChQnjIOqicWxqnVkZtK8cHuMCp2eel8zLkomFLp4GqGqpqjQgXJXi+/7xwVNou2kqQ0cPk8pEWfQrSyVjsVLA7xhyVFUO7BHK/XFDpfOuJGIN7Zygg8GgzBubkg7sLLqw8LXJoV2Yr1zKOi9zWm9Mk2syLetI3PINBBd0mzjsexBfkC/Mr9vBA9Br/CcO3bx8KHlCv9Liy6qdm9yD9g5//WrdBaHMO0F60G8ZrmqVy9sPfNbTiYuDua8sRm+enV9VYCXWT3jbaNj9oC74YHKaprR5zgFP1M+MzIXwKz5Z0WfDV86Rlzqf2FB7afMbNx03fN6rSTrecF04ZG30/8pvIx7Ef2OxNF5YLNjihZdZjReGDV4nvBf4HgpwFrG4pYp4ge6JrCf92lkaMrItru0L8TZ0B2cjvt0YT5aUv6mrV8RL2FDhbX/rPdVbTtbM9+/fsM0W0PFh8vry6r42bHEMW9+yYIdlmUf/R2x7IM8yz+lNOn385qiTldO152a1G1/gbWxwvpS7wfv5T/K9kGBXFrm+1S/q0KcpY5GTPPT1wUGh2ExfeFG+c/syXpZzENrRr6qyEwM/vt1l3x99rbVhtwnZXLfaaMM3B7aVl+1w2X7i/vj6NR0f629xNm+E4eu4evvbZge69N6ZmUjbShsxvWVdX9Kxz4xsVcqFLUFYsKMPy6dlimO2W2/ZsakyBdznhuGD55UNY0ePE1kbY9pLeWbsNC0LfBemVLoxjp/9vyNO/JcJP1a4zjFuVblvHKqu2Fw68qtiBPuYK58wTXP8a8Deezpx5gHv9cNrGnK+/vYb62CKY/KZlzkXYsU41o4rc2+stR0/OM/1bQz4yzf+5o8+DfyqKvozrG2EzIy9QnxXVRp+OqChP2746aa8bJDy8S8DZww0v35Ih7frtLXKO5vdiY1u4N2IrRBj4bKubVtvmZeV7mNsnMXcaZ5GWz7WT+zc0bGB1xt+5SXi3Ka0Dy/5wfHZF0gLY+JXZzyJG1Kfl7RlSYoP/Se+7NCu1shnvCwbvwhz5uOXz9EWMz6d1yXSub6/jT4Pd4HGsqyZ1jnFC9/pf32J+i7Vc3z9EbjIghdCWw5kbbTMJzVL68yBzycOHRdsUcTrsqw5Q44zx4C/80CjYV/9pE0O4qSrJ3RA+/lpreGiRkxuGXI1FAOqw5GyQaOqcurjbn6EN/UTmxe0OjYYjMHpjId5GweHnfjUVhNr+smMrhg7zpnpP/Fhb/BhblVj7JqFeJi1J23nHehyCky+cHhSnlfWQx596ncowO8f8d1rOi+8p/d9lAe+kUdBEwfcbU+edI6+2Ym1jh9GG2ZVFfGGvZBNnI6czzjWh8oju0FbW8ND/NYqlx/fmY8X6D843ByU07omkMXAY+yO2zMu+Mlbug0+A1pLw4ZVTgpq4v/smf7xZcTJzuF94uXhPC2YuuVk7fCVaZkH7OSpg75lWdJkoh4K8OdbFu4OOzc1x4cFW19S8Kyq9D5lXpaM60x2bBT6pz5nIhdv0Dsb8sw91xN5qJs/kop2OIiHg3i7sUcWYyd6n8bHxJrDPgcylHoBB7Su0ueG1f+zpSHPda7sH9ecxHRjnj4MMiFCJg58MzJEoydprFFttsFr+IocIH2Gxsc5XRrYKNwgHuTK+vya+5qtUXZpri8xJ/I0eJxVGjEiXWGC96zf0GVH/tZ7jJNp2KiS3u9ziclggxP9rE7zkoXcadlaz5CZgYZQJ+cFoVfDXUd24jej/8xGrFQV+InfHz5+ivvgAr8JucKlzXb4UI26KK9rOtA/AbbHFLjTvMZ6sEGeOXaanJYTXXyBH3gVOgZ/JHDk03qP66xTVrUc+OmEn3X9Kh/XXUvdf6AhX8IlG/7eWEued4cvoOG6UXZzinh5XMpQ1od8zs6I8YE/zdmJX30yIbNnlo24El9ZfJgb+PaZWF3nnEvPXnsa56fg5wMbD/6R7hnnZPCRYZgqpeC+uz3C1eEzL2sadI3jnRwz5tjGXqDcP+RPc6L0BXUSqmrQVW7P5PYph5Mwf268oEsHB1t7pq1lwV5bmPQXJHGe61/70/x//sB30BCTelVl6Et576o85TyID+GJL68DW1nat6OnkKetwK+qNGRu1fK8xHe991/6nG+/IF4jBp9129YF6wOg65xR//mFv+BpswpbWQGe8w7GjiFb0VuEB4cC8ZCvt5aJeCvKpDLOFpTWnV91xz+IZduCseVZzD7XHkGXKmhjhzyvRru3mPdOxk75Ax3dnceEwJicNaWIP2PR81gtE3tzpVpF2zXkukNPqPdlTuV+beRN86j0lOuA/ghdh6sFIvn1OlmTB3oQwNCuVFV6a+Rg7dF+Tg1XY0ygmt6hxbydtXRAwz5h8NS2gHXzRiMv0MwdWENUHBP0gzno/FVOCQH2DRzoVyt6/v5xrAo57Cb2LAZYh0coT0D9WuupqgEnY0IoVdDxqvuY8wua2nAjn3bWcoP3CR37Beu/gnNaa2mDx0MeOsU5kH0n/wjWC1oMjU9VjbL1lqp7vQqbw8u59/oZ5ROx6olzL+0TJnJcx8bWhSrX6U5O4LkDdftOdFWGe/1A9SNVBdzlHnp28rV4+FX8qgLvzr8zVlVOH+C4laoaceN6adjgbs+deXceJ7oUOgnWn1B1p6Vu9hnXvfXMrPU77pmq+huoY9VdphM582+X9lWGgl+DVmvtJ0ZVUf9rrmONvir7GfrlYzw+m1X3cflV3edvrOkr9xXiVFV6awOq7uN3nZA/wQ6nX5ke/jmI8401Kv/FvE2MSbv3FtutVaqKB8FX5mrDc7R39grnndjTh1vyr7rjHvjLcePghH5SnD825uu7c9R9nuD81tqIp44/rTf45XFp0oP5B/SqavSedArOt7/3Bt2ksze21oixbdynb9hEvDGJrwN5q4paUnW3S7ik4byTuvhCVY0YunDfpV4zZ/Xe5HNGuuK7D3ZkPlhPz1hzrg/uK/f5456J+o4shV6t45feY73qr1jYWI8N+sbcc24VNFrHT+BX4oPw/RcdwlVVpPV93LOF+rIu2OIcYB6769ax7z7yp/aWhnI65tq4Xe4PtiE3Ps8xWKYjq3Kp34kfQqdtbfmcX1UpZHfcucKVc9JMfBUUC8NKxz4fWisX3eNTJUZSdfeHNHrTzsfQYcLu4TqwMQXxOI84vD/nzKh7L+2Yfco0j/WKXYhj41d5HBeqKhv94iWV1jrQRl/vDfprVs7M2rq1Hq+b5z72lCcd7bfjr9FGtxOfLOQ7fbfxLEyevTenYr8J+p0cMuGnDT8co9/zXkNPcauKMfxDjLfWwW9jnjJW1Wi/vr6kqrjPvyY6ze/zHPOUp0od9OOJLjf6D8p94F84d6uD8lZVGnylrU31yVcfpkOz4+vPn+738/KogAv+hYfvLLk8L2ld3zb8k6zcPzhm+c49yg/uDaUtjrotyzxeRlTV4KsMro+NfONfaL3z/PAgf5zwd6yq8o1nLzvrZcb3M/PD1Vsf8d/blI8fP+UD90qd+Gq9o+eWTnkwx1jw+YW8lUkdleHCMyJ1OolhY1f6E/limiZ8s4y1MS8L9Zn6zvMIbIiM6iI/X2AJG7EjIBIP8V+Jv1tW5rk+7H/lnkv7St+5B8ZRL/8Z6A8832mtjxjwmbj90rniH2WXxg5P7VNVd1m0DTS+ffszvTXR8ekF2x9YLOTRW8xDzvnjX3+kY4d3dG3kGmW58rz7T+eiq2NXYlm+rbe8Pm3YOjSvqWpDton1MxPPyq8e+kZ7alfvgQraF2Q2dqoq/vji5EqufOVZoOvgJJY/4acOX2Xr+Er7SHOZsTc6+deB379/J1b3zPihtZb/+q//yo6N/Svi3lq+8dzHfv20fP6Q+vIhe2+58Oxo/+NHZn8b8Uz+BO+C3ggzbLRhx957jIFpQkLkMA/t9MN6xIy8//GPf0S8CX0X/HgSH+I574KO6mIsq+u//vWveH3n2dfT59+/vsH7z3vMQPuF9eA94on+6tqnKRNwMKYtP3z4OPhJR3DtiuP+vhG/DdsGmxoL8zyLMuwhjXfu2f75z3/Fe2Z9pz/e3/RbDbz0jL3v8s8rz4iKuNiz9Dkb5wJ13tFtf8hlLB9T0v+RLI24+lfLfPZMbSH2D/Q5cmPeV54Z56wo+4SNPvE8e+c5XKXipe0urHtj6iP+cT2/8Y5iw4djfSPzG89B/iDHGOe+/HvHrs5+Za344lGbOT/Q3Ng3ptbH8/eGHfSB8263Pf8XsXEh79zAcV35Qtp9R17h8oXcnU5i/ween/nPqTtfGVxj4jjmfO05L521dMZ10fETjeEf6QzerJeGfawL2m8Cz7o+sq6fpCme4871GcK3bz8QpGLsuD4cD1dVwYZVhVP4HnVptd6jHM5f8L20QB/yuCbl9Q1/+Ne0wZfCurxE0D5X/DXmcp8/z2s+kcsn1p19ri/LgmBVMWdJVUUbG9/GnmDMiievT58/57ffPufjp0+54Ef7ETlf/0ku6i3n7czGvvz9xw9esL7lv/75z+hzeTVsdsVPHz9/Spt6vPT9ykvcdV0G351Y1DcNocS1vhM38v5KzkprecGHX14+5OBZ67v6gYvgwWh5JddYCq6Hqhqy6usqEAHlMA70kfoYA+qhngX9Bo6xIF7rPb+PdwGsO/pdX9957zJyHmPGzgvPvXy+4XqQjrYTR/9J0z7ziDJd0UVc47O1Yh1ex76VM/ecgP7LOmXQwIbGn7i+UzC+rv7iv4lDBA3oxjXPUzoGVCgBORN0lbGVVwwWLon1PqWq0UpOnDERVBkTzswzCx0BnVcIN5H85mVRtpi8dIT8dhLXwIGKhtJRC3OrKieb07wsmRfmQUvHVVXaAyQmTm8tNwLIjcqDj3KHS2e8kxwOgqgKJejz+yTK5nkehpmne1kpRvP4TvLAH7ygrwMRKBPzOhCuSpG4tnRozMtdzgXZF+qWOq2qopzCwaLSsVcCbV7mLCRzyIyPdhDmGTrQG518yV95qQZ28arSNqckx4OxwmdF4Lel03cONG2wweeEp3PUd16WVCEPHSfwQrI12c28cOu596fu/rR/yEcQOeT8m/Sw3WEf8/20B751mEdcXwSu6LZCV9lrkK5UFQv9EpP4sGeSlcPwMuTKGNfHrfc8rwUa8n62R4nwRWU8oGaDzLf37FOy/YOFzEAhI8RS/ET52GBi/Sckvd317O1e5t8udRfUwQ1Ra0vGMlVZ1iUXDiT+ddiV2N+wiXHhw1Vj0Fi5Oz6gV8aFXFXWKwcxKYhzt1HFxNtbsyvSNGHd4LFiH+ePqVSqpEHFDzRhYG2AtnSuNAUT/oZ8xlL7AIEAABAASURBVNGBg2zvbDqea5Sx6hdaUJiXZfBu+E9ajrZUjKedmxL9c+OlgWXrfWzkxq30P3z6mB15r8RJq55OfmgPepBG54OiYHvmhkzKRUdOYlQf+3LAf9pDOx9syDs3BqX/RFIQZDVx3e1LJ3FwkiOCXsbwlY2f3vG5oeO8LKPuVwP3ymFQ/53YzBupYqMd9Rb8uca8Z/sHBzBzEVOGnBO+9sZy4UBrn/SEE96C9U6c7hxUEIXDxV9YbkoHh2T/qU3hit7GzMIaV+fqPYWO2nrYdF4yLwuHpNsoP3z5Ivn44t+5owHfYAsMlxNdRp+MUzHvzOsa159rx8Pm0YuXkhd8eAGj7sC6e0FmcYV1WfH7JTf8Ny8L9liI70tAHpT1nOs68K0q+oEkGzFx46b0xo3ZyRpYfvsYEnRO7P+hzSl8W1CYlzn6+4qPbvDYKHeBudOKvrxkuhpX3Ig2ZGupbAi/EUs38Iy/KyUsf35a6zk5lJv7qyptT87v77n9eM+Jzv4V0eHTWMYqQayWiUPhtK4J689Ym+CtLMuyRvr68KK/kKNjH2NRGzcOGeZz98vzumfnxdhJjE7zmom5hbzhWqCv3amiNd/KSBFkSMl2yylv/CbdnX1tIyZObvLdD8eDf/oC/sReW49Qcn0NfPBODvKSdKiQUbmLvNER9uCGNz+u2Xgx6Avk8jC9i+mMpJDPfOZfMR8Qv24c8F/mnJ/W1MeXFDYMPuMdZ7aGvNjxRBYPmPprrKt5Jj7WAeGSNwUi12O9rKGRZ3+8qtKQ8WCfVt5wqQ/FsFPvLcb6U1L5aBdp2Pfj8S8kXImdxfgExHHsxK6DCDbVlzfjBH7SDn2WVUUsUuOG5sY61bf1YUXBA1GV+xYPR2CMz0wMuh4ZHO3xBa3++WMO7ILpMmGrsdcwaD4TNuTbAbrGx5g+fLhDTE2sAX+RqNivE1cF38jVsEu4tEeDr/7xcGee0A/mrL6umdcl7xwYzWXtSIQw3/HzumXiQNeBA/4HMbZljy/Qb6yhE5vsQFIZNqEI1yiGEc+oE12pail+Gjmq1jnm5Ybu03bmYI2erNnTmIWutE6NX0lVZfwyALLGC70O8oB9NgXrN2ikMeFMTnJGqBa4jg9gbCNOdux2oId2sb8KRCsPOOA7fXqN67jT16HXoFeFP+Gr3W/IeaN+kjOr9YzYQT51Mqdu2MR9O+gXBLHvIBfZ3llnO+fTjfkHMqmnsbbDzL8Cb/oRkeQfeIbrHHTCOXGJubGxVgTHq0DOmfHLW8gZZNL3ztk3/AeusirbRD3wDfSqashtn3ib9sNZUsOCoBxyjg7cWM83xid8t2k/5p/wiRd0tMcyL0O+Xd2IlSI/dHw7QebApxv+7dOU1jtitwEwoZRIKIld6Iar6l4/sNWAn/0N0c40xkEbH+U90HOHflUNOlU1xvzqvWWC7zLP8TqhNVMX/Oet7XP9KNuJbTo5WXrCXT5k0a4iPqDqL/qPrlFI2zlPOJknFHHo2I6cIlb9fb68jQtxqipTn9hKtoivPM5B8VEQjkHJAVXIhj4HvnAuYRApP+2j7VrveV4H+o24eXY8yg2fyX/IPfqIStbIwT4s7JTyP9DH4ao7X3nKq+RaLVXlcHb8puyjYd8QerT4qp94NEbdPVCwnVSMRX1WVWwbf5ucA7l25NnQZezlS8v2Omf7uOT2Yc7+gfs69p3jZcr20rPNlUZO7u5HUyUYqepZJkP+lnT2pAj6ChzxJmJBuaoqJ7of6gX/A6CDtbgPuN8j7tEefMHj8dEmrRLmh6tRDhzqfg58Z/kEMDP6wLPP9h2fGvvnjp96nyGHPP8294lvGdAtq+6Vavfy176TmFEPyxNaVcSJMJDakGNTX2w9ZKJ/mrAvbfFpoirZEjq27zzuvmqtM3YSB1sm1p5iVFWqymn/I5wPWjvrRLCtjP8+4cQWQlUbfM4hf6VoP+F80LJtXZk668pSqKp/J5sDvwrPgao7ThX2hqf9zm3EyIQtqu7j9gvyOcXDDFU1Yiu/XE87PruUrepOo6oi3SpLfJEgz8F3UkWAJuh6b1P926fqTsPOA703fLRhQ9u/womdXMOunx3f2v73cfuesEPnwCa2xbP0AZj0ldW+Jzj2hPaQp+ovucSr+qtdVeS5nnlmnSKLdMURqirS18aCdeX+eR8cbXEyd+b+4saWdht1+VcVo/eP9xDSv7eSqvvY5LomLvO4xNtYWwe+qypoTQ+a06g/0LJyVhKkeWVPsx906Aa40w6XcghV9z5pC/YxjB/9vutgqtnYuzoyLcsSX0DeRzNoOqcKOgBh5Z0HOWdL632MH+SlcA08SomDbS3fv/8AjzUyWsFW1yzosLD/LfMy5rd+j61WDZ054+PzHXnc73vv5OIt7u+2pf0gNeb6nOvKWejZZ3kSf1EpGt7znsTcRix6bqgq5mXIMc9zLpyZV85Nv9I1dkBjth/WHfOrlY0si/nnNtaFcXkwJq8Tv8lHaK0P+spV1cDdc2OvECZ4KrNx/ZTJvqpChPMnXn62N+5958Fb2kKlMhE70quqKMM5dAbt0fYZjvyHePTdiBX1XbC5e7u2BjtVUHvACbJQyExXCgTvj/TvgX5F/8F92l3229ARlPFx3sE61caCbQecZ/krHMTLRqxX1bCnuiSVKvWacx/3vkXYRjtc9/4dvnfeN86DTz4Mj/n39jlsad+9nTEWLl9eaJed9a68+q6qxoP4Y+iYNHy9EqOv3Cs/5ycVrxt+nKY5L9yf+qDb5zbSLAeBYedlStW9R14La2q0sK/t1XgD14/0BfsEccXRfysyeJ/lfXtVjVxeNSiRB9YRu7ZOfF9V8Z9Irar4T/zqp0Zd+YQrcl+JgQv3AFfu2ewzHsQ5k9zHr9j6HKB/Lpcrer7C6wWM++cpn7SsJ0rAfHBX9LJP2t4LX3iG4foX8riU68TOj2aqKp+/8GyFjoO4+PLlMy45h64td9rjm7FRKiy48hIu3OfI62S9f+aliXos2P859sJ9p/mGKeNj/4o/5mXJCrzwMmRBbvEEZauqqPuyrFFPeWgnwfaVuNPnF2y5Ql+ayibIpKpSVeiRFD/hOvH9s04z79hG+MizkI3cZF2Qlvz+5MWfOolb1Vgn+Bu/2RYWZBc3lbTWouy2V2ReiU1xhJUY2nje+PbPr+kgv3BfOX/+kLMlX758yov4gDyfNF3zG2v5X7ywKuawmPLKM8I3XlCKN88TdrlmxW4PNWFVeOBMVSV8Xngeo12l+cJcS/00XoyGSzwKaUjzRg43F/tS8wWZtRfDkcY9/m0lVRBPRp68Mofq/XMmjqzwlZ422YkZunkZ99uQ9Vf8FR4rNtSn4fJetzDKHva1tDivqjHvJdq2kdM/Y6/361uu2LN4Aby9nXn/P9+T65GZ8ZPceGUdzMuSV95BCJ73OvvqlbW3EiuwGp/Xj2s+fvyQFRteiaO/fF35/Jk1MLCSV/TRlhP5/h+//54Lzw/0jzn/UMqqhI92Mn60m0BXnpd/QapN5GX5Ak9xXG/vrB9pimvf3c9v2cnPGznS/sDDefrPWKiq/PGvP8eQX86zFFwX8vmN57vKYF1wnuPWlVVaxoR92lqZFt71yOfC2vjAC8NX8u9YROh5JfbNuRfklceCXbTNmC+jUTljfNmUj3h2V9Ww8+iDtrTeeH/2xt6vbl9++5ILfhMqxRSAOVX3ko4R74MefSdx5T5wNf5Y18/xeZ7jS03hnRhR1hU5jZ/zkfNuPMealjmBzmdynTLpX30U2BF6MRbPcco6M37qpIW3KYu1ri2rzPPf7nrBI7TDpU21rc/Gv/3xNcXP3tF/WWI/KH/7/Oq7MaA+wOVhZ3V+x1bKqc7q+IKflNn1U1VpypSkt5Yq8gDzxRdH+gf7k7/I8EbsarN1nccL3VfygrEsrvyesGBHSPjYJ/pZG0onXOK8I9uNZ9Xq6lyhGPNjXZxWLEgPOgeJ7EQAg91/ujZgzjjAtgZpvbHh7bkgnH1VlZ0D6IkEVfexg4WwzAuH3j0Fvow85KSKT8UHNUXnfT5GaLZwGvN678Mw3sRLV5wPJIeTgDgJJKaldXAA6z/BVQGgSFZ4zyxajafzQ1j0anG+svXWI95os5k4pgQv6zLItYh7ZubGnanI0zO1Oa06pGrAwcOy8BTwIIm11hhruZDwbywSMHIjgW08jDUIzofs6rO8rlk+vMQk10lSVw7uGCWZ5jRvdju0AO1rv4nFv1apakO2jt4TuEKjr8HbgaI0gavzDj/b2m68rMI3rfdM6pMSPa1xww/eMq88rL1FegftA7184NSRbcfeHV4+AHaso38xf1nWTMh6MD5TD/QxSlbiZMGGPtw9obNMKzcjO7bYspEg1U+5zlZxkb9wmGClZoGG8eMDouDDGTrjhSGHMOkG/Cv29KHNDgIo8UF0ocmMPGiS8CLmxqZ9fv2RzsuO9//jU3y5eWA2S1AT4q83/PR4sZfH1VtjqMUbDfUSlpkEgP+80fPm6p2XSTt0FzalCvjAhkwXIAjyQvJtbFw1tawkY+2yLC/xBcKBXeflHltX4gMV4lV8FTRDkmvgBDDuP334mGWeGU0aMgeYaBtHjltWFWPEimWKNXXjgfL3mICmdU2h00rCOPGRMXSwRqsT1zCf8P2Cfht1+R6Uu2sPn4+1hj/1xzzP48XB1cSdwKVlRf8JPOkWPfr+xmbTWyMm+oij4PuDddHhU8SdOpzYCWmZUdHnrU/ZeXF2ght6HdvYVBy7vr8RN9tIaA105b39+DHWl5a/gLei4zTN2clXHbv7EuTGS51T+28tJKXIQ7wb8ldVqoo+xpIYX+a3BgP1P9Df2DEZGof67JUDx+zhEPpMYX5Dhrcc8Jzx8QSoP+ZyONOCPORFGwVdfeAakv7KplPki6SG/sbRPOOnaUkJ1VLYK8DBWpFuw84X1kBvU6KdmM/stCrsc82Jb6PB6kwBCJaTfLIzZwNAYO1dE/w4s9amtEzrEn17kuPFP9is3r6/5YTnSS7cgV4tM7xvbP7azjzjpjQvSz58+pAJesV4B8wV/rMXDbmfD+dbbzmQI62l1jUX4uMkHpTpwtrrvWfl0DYx/wwaIEtDp5p7eiqdPHMgx3ls0QYTegcc19LE3GVZyc3YhPUSwL7go8Zc6WmjA6dMXz7GvzyWpvERdJxeP8RrZ1MMPHftlBryqntBZ2H9+aJtwfc7tmE4Fw6d+vKEbpBHc0/Ioc6tJl5AY+cjqUIKQUHw2QmEunZEVLx12hwA++y8nJnY37TFAUJjrnYaL22Jr42Ytr1jzxNw4pX4761nQ58hTrhYX65N7aFOM2ujY6vGkKDcQoNpVeXE76751hwFKVot2XhhXMpMlzZ6x3et33Emcpw0u/5vNX4rz/1NCOunQdeytxb1ucIj9NlfVYqeMGa74XvjqD3a4drwRc1LDtarsq74YZqxrUoyf6eclyUzOMb+hVx6wxbF3I47PqriAAAQAElEQVTtW+DRKo2kPzFvJvYcC1fBx31Jfqd2JB7177AXseVNaus9C3PU0dwunOiF+3JjXXseOJUDOe3foBGuxpzhZ+rO7a0N/dVBvHdibSFvVrUEqFQ0xg7tA/nzuKoq1VsO1vWO7Ro+dEhbNvqv0HnjjHHgd/cox3fqvfVI8s05BY3Wcs49HT/uxMXZkgAv7AfVezp0GzgHdrgwR7od+eQb5QMnEDyJR+WU36muGOKAJkGMm89Iiy9yETsJuBN+kVFBo1k/aTVla+hbAxbykPSKF43dvNcn9phrpnVliTOhKtO8gpsEnFHHt8pRKFFtivyrzxmyhIu42MlVEEjh/wF0N+J0XdYUP81++vyc5G/LME9oxGJrDXroQSy4Bs0fDhfym79b72M/QkKmVtQhjE3Eowf+g/31wJ8FH9flmKetoKvsTBofxyfs3/uUTq454TcGICzf/uCjr07oue6dfxIT5pxnKa4x0Kth/wskMBIIBzlzXmbWyJQqTIUSB3Kc+EdW8k3rWbRL4Rf6e2uZbSNT6PPMk9E/sS+gPfMrlRSAnEmj2iM9ZdMfT5CXsj0hlQxIoo219Ygb2mGgzkqV9Ap6ZyoZ5cG5SDtm9DBGeSUHX3lAvjE2+DFXvaoqVZWdPYNKvA7sdQrof/4HqIIm/YlluCoHOiu/EPqFqkprd/rhqqo04EI+kN/QqSE/vmzYtfUebVJ1p2e2F7BiqkEHOJDrgJfyuadU0S8/9IF6TuztuPXQd3AO3dU58Gn6tdKhwycjKDUGzoBMGp3CQVtBzlEmYVCaJzpXtbTWgsKjf2ad9Eb8M+Z4KAULS6VrKfBBRx7ZDVqGnP2AMiur/nTcEjUTxgY85nV0mC9n1rc9y48j8/uZF/J1T4+/5EI1By99PbMfSRpyK8Ppmq3z3g4WRa+qiuRv4tPXOfuF6xSwb6XFy1hkalItVRV1H/FeLQk0xLXfNnQdl+fgbV9QHWMcgPaRfsDrraUYP1QUMqCliAHQGD7j2dS+A9kr/IBbZfkX0J1qtKmcygFxqAZ1YinYP4AcbGl8Wg7/yaA633cagU4eV0HhJIdII1zKrh0E6QuDDjwZTlVF3cd+HkRAkSpmAzT/9vm1v6ruY49iY0+S170TOuhlXftZPkGcEzs+4dn/LA/s9oRTGxtDz8FHWVVp2LzwRbjOIfNdkBPadKWq4l5r/WRcuNcPi5y/4I0Ovk7wKNKYa72qgXePO/urnjzuxjsfNH7V8XzQOBlzvvPOR5/1AdoGGD6h1Kfq2oLd76RTVWkP/cJVVaOP6pDJHCLYriqLn+P2G5/yfZajjhzKKth20omcT31t/zswBX6BdkvH5kIVcgL0jr8E0s6CuLos+OwccKbqL9km8mVyou4JzXOUVRX13I3z845vLIXr0Db0KZ+wkLO0mXVh514SQlotp7gPuHBGvPJw8YBmb8p9B/dO+5yrVIL1mbOA83u74yEiuqIjMlgfBXLMy5KTMkzctRv4VcQICFV0PkuqvbeE8QMCT3tXVU4M5P1mUnle436Vc9mgTecCH/fjE32Utwpa9FcVezz7POOdfbsKeo9+7b9wngp92q/qTv9Js1rxgPaSzl41oe++37JxfilklH9VpVFvbRp+QUxwG2toy8Ye+/3bd+7prpC/0xWvqqeqpYCDCfM0xzxSVQ85oYWdTqDgf1CqEybBDndfm6fDpZ5B3xOf7dwfNfCrKr1aeuuR6468yu5f3VRvoJ9pJxHVKgXeuN8if9DKiZ+QjMEzymXcyPuAh7j6RRqemwjVNGLTvivn/A3+TETvW1prkc4TpAHjyCMcsqsaz23WNOzWu/t0Y01stJG9tyFHVaWq6Gs5tBNxrE21u75mKB2/KLNrpKri9cLzg9Z6/vzzO/NQFMOJc6gjOE3ZgAm7S3cjB0/4tveWj9yzi9ta5yXKp8HbdlI8L3qDHtpiox172y+s6z2+L9yfeF+5IOc8LZnUDT4+v0OEvCwv0SoH5xOfkQUDek4LIhZ1S89JN85uHTk7MnT0u3CPNy9L4Ews3WI8TN6zMGbdX0RQHuUIRIyJk1LZTmInXJZX6FRVqgq7TXFdayt5VLVhc18QaRPPOeGyn4I1cBvjxoTj8mwNbVon1g9R0okFH7yvnI834gER0uD1Oy9BvD+8cX9VYGqfG7K88HxXfcUR/8APrXqU//J2yTyzDjjf+XDff75XE338/JH+GVkgJFugUvBpY56+/PTpU+SHwXJ9v+XPb9+yQ/vHN553YjNjJ1z+xTLiQeuMerVW8b5QOxnPHz7xTIS4k77yLNMcaZ6sBaZnmueYM6cJW1K3T18dniNaC4TToLnT/sEzOc841rXbTm7QJ9qrCg6A/pinZbykU/eqe/8PngOtxHTHvq037DwBPaidE/lmeE/IYFt/Gm/CiZwrvvj0kTiGlu0ZvBfy3W+ff0tvLT++f4u++PhhxQY9yzSlV7vbk3vKHbs12jd898Zz3R8849mh64t36Z3w9y86F3ylzXbuu/Xlid96a9jnHTuE+LnmnftOQp37qTmvPK/xDPv+9h7nrsR3Q0Z9L0/pGj9X6PmXx87T/wXNtBqy79hQXt5T+izWPF6Mn6zPL7/9Fq8F27TW8/HDx7zwjGpj79MG/oVkoBN4vrPvDT+Sh+ZpTjFRO37imebUe6Qn/gIt87RjnX73o3fubT4RJx/B/f7tWw58/U4egEQ69Hqbooy34xofsnfs+0Zsnyg/fjEL/N4aPPac7Uj9/wL/yvXrnpeTuQP35EXz7+n4f8LOTztuzPU5i3rJe4af/L//+Ya9t/z5/Tu5eMe+a377/AV1Oy8Rv+cV/xuHO76b0OlZ18bGkn8Fbmm+CfZRf9sN/uouX0FerhfHpGVeGCVyWXe/ab3HujQ3/DWjf59m/PFpxHlSxB25cl5SpR3Ci+kPyPiajXu5d2I/ON7cOTPPdXjBvhXXV8XSmHnzXhff9uo5j3CrxxjzbuTSnXy781Lvxrz/z//6R1oF2lfivAKVLNM08oPxs2Kbtky5wvdGbPpLuOqxsP4+klfMRcbdzJxX4sm6MdFpz8s8Yqz1nqZPKwn2q1LHafSJr92qKsbOgv2lK2hn+1rv+cc/fo90L8SXtPSRzzmkZ55YsNd3zhae5frlSHUy/pXypQ17S8c81qrQbYtr8yB5vfBc0jXgLxu6183E04X4X1h/Qd4L6631ns/ouq5LvD7xzNX5J3veR+qgZSHevf+8aiP8OqG/NvhBnnNOQcx1GXJFr5YPPMtyjRs/z/WiXtItbPXC87awbv/4Fy+WK+Ms4Nr7SJ54Ryb/sry3FtSJsXfD12/w3qH/+uVzPn36kuLn+7++xVjz2cmGXFWFT15SVTFHaMed85C873IGEc+4vrXXjX3pO/vFQQz7l9OuXdfFgn2k17FNc6Oa5iV3mClnktqSeZ7jBF++Wa8qeWSe7jiR0uj5WQmSxUvna4AqgkVmCPLGArZ/Xpb0PmXjgKWA2ElUpzFdo7RR90vKFxKtwT6QRIamY8KQiD7LJ+wsjBV95CWfGWfOtOfpro866dwh/2PuieF3Dt9zB4eF6mLVLr1NqdZTQSaFocaUOHeUVbnyoHxhY4oXOFV3SVaCZGYBzsuSdVmz4fgdO1S1FBAWtOCD4AsyT/C+OxIiEF+ZOxHQnUSlLjc2rSs0BBeTiajB684t8FjwzRTbinJgX+e74UEOOa+5wkc6N3Q90Nn+MONI4gvKKzdMY3zwuiHzbeha4ASxhM4D43VWn2umecmgCd0NuKnfA885grKX+mLDEygSTccm5+2IL2937D0Ta4gwPsftSvzNcWHM65oavSQEMuF+7qmXJVeC/kCHeWPwZc4EzSuby43Embln5uDLSBbGi0pBRZ2XZc6wmXYb0MaodrhC74oswoJeYc4uDrJeWXwHSffghe08wR9dxVkY0ybS1HeV+6UJlP8dOwbddfXy5VOu3KkIx9xy8tCqrXPmeYn20I4b9pOCtKb5vg6tV9VIfC7kQi75lYgIviH3DK7xshEfdj+hqtgQlszLklB3TiFckXyUm2yRmcSo3/I/XLBIizMTZVFOeRmHC7LbV8y9oesN+0jT9qAPrxu2WleSFkZwnYXSmGzVoSrlGg8+ZzYlX5ZIUz2M8Qlf948vmUn0DVr+M8YbCV47LcSGSS70+5dLjqdVbthgI4aMO4ZG3C/oP3gjJ0z9AENKYo31Ca0VnJc25USP/RuHDn+rj0Oj9uJ8M24ynX6w3v0rxpGP7BBkZKkwo+SL9RUSe9y0Bbr8/3GD/ie+0E7JiXy37IxfsVObl7wp+9sty17ZOjKKq7SFrdBPf+wcdtQPknzAobPAWTkYzehyw0YL+pzQvF7ecmHjTW+BQmDJnKRBt6j9hIcON2JwXhb0LYBObjoO1tb5g3U5L3n/+iecwlX5+PjtNRp/fZjy9sfXvP3rj8HrRNZCdv2lXNc/mQ/TqkrRn1RCKijlQ4+TQ/rJhlXN/iPTsuZAn4AvPOUzBtzEduK/V8OcZzZeauV1ycnhXnmLuutoIybC1Yj7jn029hTEjD6ES4QwFgThfp4Dl8g1ys+/uRknpB++KhM2OLDRjkxv2zVFbG7cIO68sD2BHd+5JncOGDkLQsQ3zNTjghxNPeid0Sv4mir8wSu909D3ZbwIbc5l3jyvcX+QVtFnnMzIMK+sC8Y24vUGXaHPc4IeBczLEtvVKsKIl6poM31iu6oyL0uksZJDpRH6HFOaIobVKfj/gI4v1SfW6QTv4CvhKm/0t3Q96p8FG0tnQB6XdKlu2G5STuqO+7JuQYaT/h1d+p7cOLQ0+Og//eGDAfVVPmkv6xJ96S8InOTsNi0p6B1LgsniejUuruyB7ByMhD3iJQ0d9V1Hvp21Ma0rY+eYSyVVlUJP66nxHfP9Bh1bRSxbtrr79OqZRo7YqZhQDGpf9evI/zovuXKTuYFfyOyepcyF7TjjpoGvDbX3hu4TdlC2g7gwpmxXtUh3wWbSFF+W8/pKrKzpjH9gHYqv7QvfGyftlPgdpL/Dc3dd0TXowWtelhz4rs3QQV7Lqp7ih602YV3u7NOeDaTJ1BT8EvKs8iJTjXZLwizqBzlPP+6uY4DeNH5OYlecXVsgm/R25ox+5t04e2ys5QlZNnwT8F1zlR7rQS7Lg1zZl5fcx8IaPQcc+EhdCp3Me/INl3EiUP35OXh4tqO3MZsq+isHN/lVFX+gOPoaclUV9WiK5LTa0rHLgf4z+mtbe4uZlhn4BW5RxU7kiX3E9jWWG76dkFHofUoDv6ootWHQ5Qkwo/80jySp1uN1cBZR9rIByg05pmkavPgipdwyTXM29JuIvye4Rg7sC6GczLtiY+cOu1PfGZuwq4oW45VK+YMNtEOoN2SoNGqM4B/tQS2591C0QZtKxhwZVeVk3Si3cKfhrBo2EjfijTWUTMtMTloTaLY0cKgpD/wKmNHpIK6Uv9A7XIWMrp+dCYJ/vAAAEABJREFU/gmfbNj76ReGf36q4DlayARN2QrO79DyRksareMXdB2ofB0gua5dPwv0l2Whlw/0Tnh6VqmCdkdizuyNM3sVbVCecmysvd47+WQCZvyMAIwnlUJ+YdjT5MUQvRGMEfU13kYsMCaefO2X/oF94wX9YUvq9lOMj/Xd+G49Ba/RNo6AgcBXVfHtxxKAz53uvX7iH/k2fFIpvvEN68Da6IeuPndMCL5qv0DtYVYlfJ/Y4iA+XQ+h3pBtGhSJnzsKWMH3Zzp0C1lojT6HbZ7Iq6n2qWIpiNPAKsF5dBQQ7NMbkjPHZsMOvTXoH1GtgJ/qaTWwE9u5X/bY3zsSAvfeZOMeZKK9o0efWG/YcnIfki5IVYUr7rtPIQshRO9fH2lKu4MHIp8zz7al0JUTHn1eWNNAn+/2gEwN7EqgXYXsraWqUgmxddxL5ms79xt9LhSJU57iYYA8L20yZILGs+9/p2y9DTTXzczaqLpTrqo41llXv/bnP1zKNeKLMesUv3ykd4fnmHG5ETc3cukviKNadbf7vTG+/+OXa1l6B3uBCFXysHaHqr+37a36e5/z7ResDx+DUvWLDA7+G4By9w/9zzoBkNNgxD/PPmmq54QNG/4F/efHnOS48LOTiu2qIsfc88xC7Di3qmI59c7YHH0yEbf2OSdcz5LqL59KVUsjlrw3tj70jDqKVoRRpYq1e97bDVmfsLO27TV/TuRF78Ov7Fn2idN7y0YOtf0E8ey3HDEZ6EO7QDCeWyt6YMu6PoEZ+wzZEcwx59rn/GJOQ/cwX9hZp+6NBQVpLTO2mOaMKGZ+PfHxhXVBHubewYNxS4Eq++w2QNq2BceEqkpv2I5SeRZ4SU++K37RF43x/HJViXHvOIjNjTyzEed/9SZV9RNu5J+Ve4m29Iz7cva+hf2pqvLr5ZqZpznKZb/x38ktVXc87XJw1iD8oI01znt/UmmtR5pCK8aC7bUnY09/Fv0ncyzD1BsyC/ITmJKqirLOyFvVU0Bvc3qbUvyI5wsdYZ0Xni1dIr+qSnvaafANeftRSYZORSlMxMLCXJqpouc8yYchb1bKTtpMSLVKVWUWf10cGXAb9lwyYZudM5HjN85HoCILc8TSSCnaDaCvWryK8g4VfeF9W1Wld9fGmaTipQgNfT7wIsd7wnfOiFWOuabYM0QVEXB8RT6H9eE79/L2CVd8DcrfPsuycL944bnC/Xnfyj3OhftdkarkkTwKysKvK7CMeh6XfviNl05VlQuyCX/++Q07om86ZXHO3KJ+niG19+v6EqGMgVQaP9b1RyfnyLn3xpzLgDwu5b2aD0CQrw/VX7infj7juPC8RZwTm58Yjs99JvhVfNGyv+pet6i61xn6+bliK+k8O6ruOCd07VuRf13nVN37L9zXCi/cM67YFHeFkOH50i0v3HvVmbRgB2JjJZ6/f/1mIOaNly2u65X7qRv3pgVxeajXgh+/cK9G1/h8w6aBRmGzL799tnanzzl8gebTvtr4hvy+YFiQZVnm+LLV85/nYONTWcUfeQgjFbH4hZcJHdsL4s3LkhUZVmLCNfCVZznSlWZF8c9csPeFeJGWfE5oMZQr63meZo5rez58+GBXGkZxrTr/ig99oWRfVY0xZfiXz4Hy17Vi5yu6+Je79srX+qq+9F8edpe/sqhPIUODprjWc2TkBnW6cN945Z7QPPH7l99G/43nkNpEueRxkstXfPuK34KthUrFOfJVJljES32rKq/Yyrg/OWcc7BnWtZu6a3vBNqJACWrMCTFhQSvjL4bnGR62KuosvjyEC3raLhpM4/v+KWx6ryVVjmZc1rTByvNufeFeLI2qGn/Rbl19/WtPwXwuOPnr16+sOfIBue2CjVd0s/9XcK401FNQJvPN6GOOpbkx2O/Tl4+praf4WYnVeV6Gv6WnbO/kjHmZeDH6Ie37mfNtzz1OVuxAbkJ3X5ZLUxtciLcr60if33je+EKMGJ9VBUkhWel7x9eXB7j2SiEfGBfy4jvgOrtC//IAhsfnaX/1ty5Vf5lC/s6pwo6sF+kI9mkn40EQX0LiC/bJ/i73JX9+/Z57KgETGwXbFOD4FZnVSVvZZ7zbt2A3XwZrm2KOcdrIr18+/5aV9fCyLlBgBmMjVxBstEbfig+l7YvJN15UruAK4fqT56/SC5g+L58Zm8DfeI73481/TvlHvNRh2An/fiUXFAp9/vQ59p/nmT95ViveHRiEXndfZE3c8NcCzed6fyGnrDyv//rHH2AxwwWFTbXlhXjwvErvz48+ME4D2T//+JP+ygF+PvKcDliOnus/v2Wdlqz4foX+ArwbK9C7vXPu+rHzzHfL/v34CS/LKzmA57JQ9KNc6ug/bb6xjuUrLfsEnwNeoIkYWD7ZOYt++PCSL799cjpx+wK9C3tehl4/eOYnfGVNKfsf2PortpOmcHnE3an+Sd6x04W4XNdlrEFzsWAcXtAj+DZQ/o33Q+3Au9+v2XmO/MLL6c46oyteK7pfoG1dsK499IG+eCNvvzP+5KvezjGfqFsxyVL9r+DRhGtYt2wQdkhQcIKwkSymeY5E3IxdXBI/iXIF33jg5rgHSd/AexC8sQlI2EA2eVjfMfpEoLyyaZwYpao48N9g3O7QW/rjxqBakSCu2QiwPk0x+XoQm6gr00hAEH3Srqq03qMM9lkK1uUl73DdCHDnVlVmdLphAGmKY1BYVlWe86Z5yk4gMBXnvyPTJc4POAuHkxuboXNObLHyoveGrU50Y+U4ZYA3DFfe6h/ocnKTMjr5GnijPOLiba2nA9K2vhDsB3R1lA9ElUMbOE+Hd/RtvaPHMub5sKu1luJnx9bzzENd+D3nHsoFvxW6yirQzJiDvcOhX/9ObO4Tdu7V01vPx8+fEzbOg/HzUR7aBF03SuXxAU7DJlUVfawfnzBoYkdp+Zs1BzczBa18v8S/fL3Vke11ii8WNuTurcUDt/IO2thNv50548Fj9S/4mH/++ZaVRdN4ubMz/32/5YpMM/P9p0/zz+/xQX/7nQVcappMxJegf5WrqlJVY1BeLowZ3ZVxnpEJ+ylHH3aeYqKqQkcW4TsvmXvrUe+DG4TrWMRJtiMXHvbL43zYq3Hzu/MyaroeabwYWi5HZhPXv9gs2OgOErIPu31h1ltL69ClzF00iGbEnbEww1ufGWsdGad1SbXKvMypqrheOvONwRPbxQvfH9hWPNe2crnWZ9aALKR1RYYJ36d1ZtDLnBtJq1JD70DbXKDd9I+HW+PMWBy8sJU2LGbPHHqVU1m0TXvQvLLe1AGUEVNVxVR2szNxvXbkvrKJ0ciFUh7Lsqawo/7evv3Ild3p/MDLqiaJM4UOYy5xoJ3HP/+LCspwIpO8FvKOa0dfug79rcW3b9geHVvv2Ynj/z9lf7omR66kaYKfALr4QjLiZM70j7n/i5t5pipPMIKku5npMu8Lc2PwZJ3q6dYwMUABgewQQKFuDG2gfr4sysK8X3r6f3zO7dPCC/tjzAU3ilUtBbQ+ITtyY9egh3Y5Ax7y6PsLyZ7pm9YRRt98fskBXV+i9b/II+SE1ntuvKw8iOcuDWhpM2NhvUJNPV/mNF66qsvB3PGvehbmwLyumdBLIW7w2ol97XxlESNZxXZ1L+J54/BgmYkT7HjFB+a9q3joTwDn6fWFHMshqPzXJeoj/XDd4FnIH+x7IE8+P8XD1kbsFfL78gsDZocHQQq5lodtF8Y98wC5Eg+NeJ7JPSe6TrTPyPOIl4mHq403Te//85+5akN06ysbAMYoi74JvlSPd+LCuXciWy1LCpyJ3Cv9HfnTCtXPnOCDMj6uWbtrEoN25i3OHO3SnpY5QrWeVo0Hr0uuLKK39zc2E28p/6KXsR68K0eVEc5waG3Mr74seW5T8tePFHmgf35NPj+nsXmYyJ3Ggnx6a9BnLONeeeCvKpoB5IVanJ83+Fgvv3rLiTzNEl1Az9O8Dr2e/Es2QDTzfgbtlpnNQgKDQSA59Ak570BOYz/znALX2JyXJRM+DDFRwWbg9NbC9MqCvw5iamKtdgNxVNDpKf7ByhMbfXPYTo4zdqsqVZXl+XmUEzyEqgoN8UW/dm29p/WegzW4qjLJA38ZA8pzUo/XR9+2NvhNOZinx7f3vPNALe6mb4h15dzYUPsC1fZgx5P8cPDi8bGWnEzAqor6TMTbwf2N+An2bPibDYYiItMty7RE053E+4lNGraY5mnYu6aJw71rzC9EVkJ/oNHR56R0rZ7RO9j7ZE6Jb+5ynu3wa+TVZZrgVdFf0j3IOc77yXHI6DhjSROc+OJkX1VVPGQTT/C705zSUpFmFFbAzDu4yhHWGekIYYyy0p1eHbJF6nlPX+YMuZEz0KpqaeherZOLyK/MD3Pw24/vxM+RHVmqVRqy+Mv4hZg4mMNVNWzTe8/gx71xpv1a7+nqRSjGS16tZeRI9ky+3DY/h/lyYodOjPoX0Y7X7lVIDX5V5dDXlM7tjbEn94180cyl+HPiYaOTsyo1TFLVEvA34ld+gba280GzquhqAw78DGIa/RnXSXulE5edGO/MtQm7aOIEOZJgqWG7Q5mx486Bg+t9WkukHS7K5eU5GC+tFw1nOr6fAHVrrUfojdgiVo3hVAMvI/eMCvY6mA/CxDw9ibFHO8Ye1dZ7qrch3rQukQfD6Kvs2HXGRoF9bz2O37AbnfTdUkUHUK1lWVfSwpx5WTKRU/SlfBt9rXeHEErnT7DBcfZbh1i8d5x8JvIARmIpuI1u+wcg3CEQT8aUbY6xfqCf0HqL8dmw1YGvD+Z6MabTbpw0ZJoX5Jx6Qrt8n8ixBCnkKp321hvy1LifiMGqilfVvZQnnQw/bU4Dp0FTWvYJYkoHJok3SZSvt3a3l/jQ2/BR8J1xWxXUboFwTubHbi5nDoaO1vuwr/EofXXWVuJO5Iawj4XFGAuROCbl7V3GqnGTqsojXkcP94XOobuKGMUmrkkIG9dvZW6NGKH9wO6tMR6Qb7iqCnbERzLm5oTdqdI9qI++jVgKDJS3qiB9Rpr5uKpgzjzU9gxMvI+yH3zdoXLmDklhO4hEevHSRqBt5PcDmxX7Z3N7y92W2srcWlVpANzy8+LmkPYy5Vjn7DO60GZ/wXEAY7zX7tpjxCD2UAbbhUdfCp42tI7sxvwB2p4qKAHDth9jHSPqhG9BSG8tB3nY3Mjg9D6lQ6dB01IY8kPHcQ9QnqrKoxRn9DEugjfYN/A9ob8zjzdK8ZPKz4v+VA0bSUP57jhJzHXQUH/7hCCbYL0Cf3FAfXyq6lH9v1waFyMOPkYMGZgLo4T+iQyncn70j+LkG3i0V7vLUlWp+hvAGp8q7Ey+eODbWFXZnYvcVBXf908VdWkjg7Kd8L/33L9PZNFGVYV5zwH3nn//LQ17lEFovaeqol2ldUK/N2MIWsh4x0UGKvZRDHzLB1Td+70/kUforf1bWXy+tb+wgeCYxvhlWbMwr+yzzamh9iwAABAASURBVNJcU1WpgVuDnnPJvgds7Fd8HkPa0e/YKsfc8b0XHjQ21r2qsmnAjl0fuotjY1VhjzNV9RPkZ1/vjbZEOrZN5C7brAtVFe+Fhg3CZZ7YWSePD96ttzT6lLnqbx62VdVPPRj68yPtkzxTde/3vqryzFp14idjdiN+nFcbeZKUwpQ5kPWO31uPcELDsRK+8hw17hlfVcgEDnNeeyijeII/nLA0zgTpC4FJtcIWN3LvnngPHXG5GZ/eWly3O/zNMwt+rqohm76Ul+CYqoLWluuPS+xzzP5hs6q/7VRVw0ZVDbwtDdqE3cgb6iPjQq4r62+jnOYe/VSpICKA5dFZvAdUVTwf9LBcO3Zoes4ws7ZNHyDuQoxW1dgbGHf3tSWpgnbuV28tU+9DF2mFa0XvBo620O4ecKr3HXYwKq3VGOeaL22IDj2lIWj7B2gv8cLluthbS1L5xrNGVfH8d01HBueQPKpq2Nw27WWb0NsEzwk77vnBPl++vbdgJOCAvzF0piGbPqFxzI2deTdijTz+7ds3+OkzzoTmOVU1xnViSbyqoq0NHjuxObFGH+TSZ84AOjJ++cdn4vgFHn3gXHyuT2Hja6paWmuZ8IHPrjP033muvbLO2q5d5NNaR64jPidXyQ8ZiPUb+1uBlvEc8sreX980aO7o0OGvLfX7go+kuxFzQutt0FRO+6+cJbkH39EhXAuxYMxU1ZBxJ5dM8zTisNGmfY0f5a6q+OJE/0/oP6HPg7c402jrQ3/H9Wb9QO+/faOcK/tkbXJh7krX8srz6IYuyumvbLXP16/fUklWZHT9LibIGy9Mds4YLbu6ketByTN7/WqVeVki/SELejzzHOHz/IatF+yuvlUt37+9EStv2dnnHNg47P3WlTMV9Nc/33iBVNDrvRMHzDV4z+in/IGnMknL+yf2+N+/fxu5/4nz6N5aVsqdXNagoY4nY+TjmI12z75s85dmgXYnB/uMX1WRp2Ma+s0TzwSA9nDswZw/wecz5qZ+tO2FOAyXc0X/Leg6I695T/Bl8I5un14/Qb+lqvNC6Xtglwne2ks6JzSqKr6MU/6VeBJesOPMXDDm3zlj/c6LF/XYiDPlksY8T8MGyzLnjfO0H8CMHNVafL75xgssaR7Eni/ozB/mN+3sr8MncP3ldm89P3j+feHsxrgQ/FWwMg56hfzIad5Sf8/tXZe00Q/2r8bnTIytxMLJs7iyajPlZNj4tNbSsY/zSLrq/oPcoa1eOYfzfM+Xy/ZXVU7sXlVj7DvPtBs+lOZ+3VP8txG/8r8S075McuyQjfuBz35Rni+vz4PvRu7ovWfIiDP/+OOPGKuhvvIs6EtEdVX3b9ja9qq7HPrVuXwStyc+3fGB597ObVDIY+8cPV7SiL2F2Nyu7yk28973y545Pe+sK/4A5sQG1ToxMI/cOk1LdmymHTrybfhqg34RL86RZV7AJd8ybsbf4ZzwJLY35q6/NDXOXM/1tzY1DjZofPnyZTzf2mZcDNrYUDu13tO6Mkwjpn2hZ2z4Ry7+slL/VNXAwTzDZpXKzvgbz0VVLf6CfNgvXOg9zzPnLG8j/xoPBzI85gQY46N/FvTxDzN2/Dsv84j7VDD3yVfiS1TjTB/++ee3IV/rLQux1Zk3zlN9dCKYeeZpfc4T56CVBhmhsuLP1loaJLOdeccXP84tbDg4V9miHzd0mbHpE/OsMfILL343bPqVuPjOedoLuWma5pz4+0as+QcNV57LBWN0YuwbsV9VI98r71de5Gq/Dd31w4GfSHMp7OMLVeX67bfPwYWZWs8M/WlueWI/Zj7Z9HuSVpVOf+89Qc83crBzRfvr8+dPz6kpmb8w/3+bM/1Hz/mZdffznu24xrm5Xbe01nNlHmi7eVkg5Zrc4vx95cx0hv6Tes4z69xLlOGVvPadM903zh4nxlfVsOeBv5RBHcLVWoN+G3Poy+cv8fnvYH7M2MW+J86P/X8CP7+sMTa/Y6s38tOVdeH5+RW9ko7+r5+eY1x8473Whk8O+GjL1mrIK78La3tVpaoYd2ZFl47s4l+Y7+on3vOy/ux/gS4DsPEURiWMFU/ffcEH0nBMC0FSVcPojfIGwQ0hJ4yiwQ0Wg22Zl9jmAd+yzOkkZwN9JthUcGXiC+LGa9BtTIhtHD59NFkMeOBVDfFS7V4q1IKCA6nubVX38tHm2AfcCM55WdCvBszzHEFccTTur/cazj4nku3ysq2qbE4o+GTcEnz5uKpsTb6zqGiTqvu9/NVfXqI22ntrGb2OB1jOU3V36BV5h92QeWXyOWYA/SCNRHrD/g9687LEMVWD4h2VbxO/7VTHR5qd4MPs0afzsrA5WXOD35WJa6A4ZiB/fMljHPKPQYkchvzVBg3vBfGqKlV3HfJvLuNmXtZU6wMeKK23PLMJSCrjWuf4/89b5iW+CB4HG0zSNtPOxtiEcYJb2HAkkHOMQh6tGF7MLGkrQPv7X2wocr9OHhZ9Mfz81zUnL13z6Snnf36K+lVVmvQ0DPWqD1nC9Wt93KKjJdCr592NGbzucp2pVllZsOlWyvSqUZYN+LqBWCQC9ZqYJxMbs0YSCFBPc4qD6+KlWscOjf7OorYs2ILxxqpxecP/+kqfeW+ylV7XRvjTBf9KQtnhM+q07SR5/WTyMC6sV1W0I2KFbIKcFtiRhg2by3deiC826d///ItOhPBDv/5UBl9KzovyoTt9nfneH3Fb0Ado5lORwdgY8IJm3NCwgP8rbGwEJuKkdePkbut8XMq8Qlv55e1L2XOdMpFbTG47L6vbkVRVfnz9qjeHf2nJG/LviLCRv67YLx+XdIytxphnEvXzp9c8kfw/un8WmC8F7eON+Pl+yQvEFhbPg3GYI9P6NObhDfk79qjwX6s8/fZl2O2GD2Z0ffr8mz2parw4IsT/+JYO3Y4ORUweLWFkvKoqc5/HImtbVaURG+Fh/unsOXobPCf8bl5UN2FnQ7zMa2YWkO58Y9yCboGyckzrmmCd4vuGb5d5iQudsCzroBnkS1Vqxf/Ya0P+aZnziLl1WXKDz85cKmzS2HgKBU2Bgg/yQ0+ZbHv+gi0GX/yKHwo5tNvGwyfI43Ol/Ubsdfp26jP+9uXixIK583LcF4fGqsinXxLGzr7YWLDhCj8UGBvK2+0CN7Eq+k/0kxgJNizm2+v0lL4+ET+WS3biUp4dnY3vy/slP/76k2HSOAOVzNCflqfop4aNGq13ec7cmTB/YDb+/xOVXFuyI9+B7PK+sVk/gXDRrRvuwP34EEzGufN5xzcF/ZdhN3rxx87YK/laG03LkkIGetKRy7531h/v7dNn1lPhwxciBlmkbwus0tc1B3YOtBZAXU5wwiW6LxJqmhJ459eLzgbUj2sObHoQH0X+6uSzGZoPVGWY8OHjfsbe6rUsK2vPJcPfjB39CPTjzz9zUBZjFujYf2VObcTEjdI1YZmmNPoauXLB5wtyX6FheaOc5znKq+z+EZEvFyYeIqYDG8Sr7nkBPh64zMhSRR/3J/4S4wc2Hn9h3GigD5fanMb93X7jdnyBEV8WtXkZ935VSe/IDR8KYwxjlXNCvsN+UXpL46E/zJ8bG+O+TNF3yk/wSmpAY+yoYHP3F/5R3YWNn/EJGWLoSDlgCLondSQB0EmfLui4YvshB7wb9r0SSw37PVEPG0sG8JEalOBj28bcnxg77IzNnV8X4qVKPNB/+Ui7iB03u1XQYP0xjjtr2BX/CQiZ0Nexgfc+2E3rzB5wY7LcEnRQBalLz4eozgNAVaV1LI0+VdSRxdid1jUzel0ubznx2cGc369vOXjI3B95BfxIkJLlN17O851YWdG/1gUTqbA9yA2PIHuVg2w7oUcuYQN+8sCDiDQWU6mnBkHxarDwtiA19Snuj92wq8exMU+Q7+RBq3qhJvqizhiUpKo+oKXSxn+6T16Qy69XYeN84E/rOh4Cw8OU4IP1oI+tduQtBsof9Fjf0Nm51Jc5AgqIQd8JqwOZb8AVUjwwYYcrvibpp8rRoD4+3LcPOB+xA/6oU97gI7hnGftO7g9ioEo6aKS8cMQQ6a0yEfczfvBe6MRMI+ar8Ae+2JBjw8dDXgx8nnuKBHRCoyC5kRvU17HC7e07ksJn9EMDmapApLXqXlL9+dFGP2+oKOvB3JVm650WPyd2gLr8OTCxpepO66G3bYPWaLev0liDHfizHVnC5Rjpa595WWJJ8/g4EtHxAxqC7x+o2NaZN4W9BnkRgFGnE0zZRBsd5JJGnrw3JD7Y+UDovXJ44LfzQN96g29Pg+aJTx7xesKzd9ohDmmG3W042lvLBG33F1UtVTUgXFX3eoFDY4q2++ek+HdAsx/86+GJGA4ape1UfGA/yEP1cQBQ8FQOu6v+5uD9AxiWqsq+tGSdUujy6Pu1rKqB1ygf7YM2PLyvqgRbWLfctBl9bTQf8V7bZkxW5gz+iOA4BknrIQu32Tgg2sgh7s3vcHDuQp62E/jV/tymQUewfiCH65Ww/5xzR6r1GBcT+72GbAm+on9H1gdkXAg9yv/918EYQQz5Kb91odp9/EmceP9/B9TbWHdt+N+Nq7rTt9+aYP3/Kjzs3Ii9GVsMe1A/sZs0Hra1Ljzarf8KVTXmi2uTNvi171GvwsbQdR3emWt32vgS+5n3Ntp6n9JaJ2xOyvYYmqoW8S1/NlKxjWLgP2R7lLZX3S1iW1WloZuxNzMXG3zycVnvtO08LzvnO7FfVamqD4x7cf43P57oY08DT5o38vWjzfZ/BWk94N5T5T3RD52qGvzOnzxqIFXVaPemIf9Mnt+Y1wc5vrXK/Z61EYSDGKYY9jA3KI/3wgE+pDI5njl1cn/CV7BfqIIXNG0Tqsrmf4E+9TEnbRRHuJFrvH+AMbuxlupr+6WinMojKMO8zJFWwa9KjEp9EHDMqCJfFa189JvxZd8dDlCM4DO9VybkWoDeW5pj6PVjvQoC3gy416vu8WhT1b3tv9e9F6ru/VX3Uv4H65m6zKwvzhv13fQLIp348ABurLHLzL6GGBdfWr0R1+iFk7z9Cefw3Umc77SdGaxYN7UPDbkRWxt0TsYKtv0EeEmvO4h+27W9sg1CtLsHlcbx0e8e1hdWPgfPy5JUMwvH6zsvb67IPiG7vE4a52Uh1mbI3W1QVaN+Y58inwdetY925J2YU/J0TzRhJ+dYwz+QG/rMC3xTvMj6lta6zVEe95jMCtrOvLOHubA/vbA/XVb5J1UV+/ni0fU65Jqh74s82//kmahhZ2Xy+cE+ce2rKsbjg3sDW7ULPJ9ye9/yzv6Xbkx5jjbpqcNEXH2g/yy037LMxN6d1oIu2viBUFXIj04Yr1UfB9tXnpe1xTvnAIlyFPyvUa8Le90Lzxc0p4rYfHiD8bpM2s5pecr7rksbsoZrZV+rDOorj8c5ljYQWjVsvgE37LVgtxtwHbwYPtrlcWUuL+uC/iuyXewaUFUJH2mFq6qijbVKuuHwAAAQAElEQVSt/hKe1ids+D7G+ULAF4ANPIR0KPh3e2TcFfctvfcR8xeeza7E0oV9zYV9pHzGL9ngmXFhCGzir+hO4v2Z8w3j995V6II+vGiP/GjURgLVnx8pKO+8LLnyfGHsjvhEZ19kBV7+mlB57VvnJcuyDluslO/6B2onDvHsR1ix1Tuy+zJCWlX4jv4TWQPBUdK24p8LetEUr95aqmrYavgevaVvDFyRRx5V9MNzRV7hyhyQni+yrsTLQvwZo9pMmrLU3lUoMhruX96ZPw/WWGNjgd5vnrPRPXjCm+rPjzZYwRHEHTKBow4Legj6W5iXJW/Es/8Mt3J84wxZ2Z9ov7zzfKrRAXEFmfjMN0NH2bW1cqvP07Lmy2+vqVaR3js6XogJ+QrSVxZL9Rgl/caB/UKV2mb47Epf1f1emcVXtvxy2faMLDO56j/+8R9ZebZ3nD6Z8e1AhcYYD72vnIvqg2VZh+/MNZ+/fIovSHFovJfHgv7CCm1hXhbm3RxjUp2kW1XE14KsS778xos84tpnkWgQgTjaiOmVc6KX/xf9DPr29c/4It5509gvJcWnoPGUJ162cZPQ9sRLzGGX5SkrAClMfY4XpLhjnCOtnAepizzrcf4hX+Ry7BO2sPRMQZ2c768vL+OXyE/Y5uEL9dRm78RqFfGfxLHqrX3fiZ03Xs4LB+vmwTp5w5aOk10MCGQOUMyLkwPexsGSNjFGjMMbc+JCnMlnJu6lKzjvfnx/y8q5xDvzS33+8kUva6Xr5Q/O9b//+J6qin6Sp3S0n/vQFT8qa8aFLfPvIDzjb+SpI419k2uotPqZ/P6P30e78TgvC3nomid8fkFnaWv7lfOWN+RfPniZN67Ius7z2Lf8wDYXcsi6LjH2FeUZO7vfeWcOrOhrPn2ibcXHPzgbvXCGrF3f327EIecP2PCPPzx7rSBWjN/nmbn5P3gPwcvbN/a2vjP5wXnPgpzySJE3kfPCuvS8vGR723N7Q88fUPgOne/h/pYn4ker3ONyjPz7CxreDFmgpR3U3zah9ZYdXzheWNYJeS/R5s+cU51DWjEfABY0L9jnZE80YSPzln8gsLGn/Iv3R8ZAA2fMOYYZ2y+8E3t+WXJhHV+x/0rszsSE760659c37BXeQ3guol8uyPpOvDJ8SABXqx9yPaHqOe79Gn3cnvi+EZ+2yd9SWa7Y90/OkcccOQjwqsK2FZHd9BxM7I0N0YFCJ3WVr6qokMrtJGbHhcsDQA+dJOwY8R8Oq8ZERylkGRO4wB80Kau8S06EFJZ5GYv6jY2ccpzyBiacX72DeBJ8OIO36KcWhEa3DzpOQuV+tFfVWKilU0VggC9f4YZeOmmaZvht6LTj8CMJ8vDRESPBIHumhnxHZnAnEm6gY93kGq5ijDwFeemknWTh5uXEbqDEe/laF+eZl0+t99F+I6lccKq4l7cfvAjaU4XNCLRpnoa+xUD5CfLX9iaDzibPf7t8wm4+wCjfhmNP7GmbD+RCJ+luyOSYjYA0qZ3oIVxIUPJx4k0k1xuTfsJfsORlySXyls8Bvr4UjL4ZW8wEbAdXuuLsTJoTnS/oc2Fj6uATXTzIOOi7khgOB0PLvhu85nkeAaxdroyx5Bki00KioW8CxBn2g/bQhYfBnfg7OWR5fXnOjC3dLMzV45rQeEHhv3vuT+L/XPH9y8okuxA/yQXiiDQSoDSlo43k60vC50+fVD3aU1EDctHiLw85i8zJXGmBJnE5dKF/ZvJeSIZNfyHviX4byWBal+HjK/b48e07yept/OVJMX7uU67Y/oROwHcMbKIPhyxMWnWvKmJvsivKeoPWAo8Z2sHPhzbh3oTtHJHOEzZ5In6M8yq4AYf2gooJZFkWWJ5DR4bHubOCv0zzaDug+8QL7nkBDxu3qnF4r00O5L18+5aTOVTgD/mR1XprlXGoCg6seOi+ZSfexHlnzrrwGRtlZ29+p0Fb33Voqa/yy8O681DcE3k25HdAYTvHFDcvn79EXUzg++uUBb/TnAm5lxXZsWug3xq8qDd4+E8EX5FFuJFQAyFjWdsGXH3+gv1aq5hbNnhXKifzasP3nRibsVWI3bv9z/gLll2dSXJXFqYLifUC7WodlDP6Qztcif8rC+E8LzGWpnVNo74zN6Zq6e0OJy+LNuj5QAzJnNTVUTud2kGnKWjv9IHRKhs0djYNoW1nrp/OEWScpM/4oH/UD9wGWB2+wo+OcaGeiCPxjAXefaeWOb5AsCQIs6G/vunIanxr143xF+w5Mbb1HpwefXnID7jwYHtFLv1aVbkxL9anl7RUDuOfDff+9VsO4+Qr+Q9Ze4MOc2m3TmkOSWtp0xR/lazqJ35x0XQeXJChXrElLwDnl6fMy5JpTyZe3u/44f079Nee97anTz03cu7ZKjO2WXmoWPDDtD7Fv/aairzMGMRLZ2OhPYLcT6/+syisEdj+Svxn7jmzk2/2hJxi7DVirkFLXYXWOn0tzj1lv3z/nnc2TvJncPqyxsuXl5Ync8057EZoIa8unz9H3u8cbpzYwrp09ZV5XNtP2r21bDwcdvgd+Iigy4l9TsZ0bBH88EbeCHbaiB/taq7asH8QpFrLD2wkfhhzRX9fwu/QUrb69JzeJlDJGb3FfnUg8sZca9hHOx/QvsfnmY4dMHAatBc2gJUgfkVeL58+RV7a0fsplY4eU+9xA+SLtbOSkxgOl3wo8vIJe3AzoZP8leOKXuy9w+4xYXzmniIOCltO65Kzt5hTN3S3DHYp4kjc50+vmdICe6BgGAAGfHZ02eRPafwf0At23MjzzoF7HnPMOeJtZi3UDsb0vOLXRh/kftKuSkMWx9q2IXfA2Zi3+bjsryq78eeWRv+KjL1aqioHsiOgw3Ie5FbWy44uJzF5Y46lgm/egwWYuxNUUYTPQby7FpzoYB6mY3xO6O3kGm8gn7QOjz2FnMbVtMxM5y3a4kbcXuBhHDfwTmxRraUxn4QLsWS+Fk5sdhBH0hffuSHtIOCOTXdywBGuqlQVqfQaY4GW+wfajkOYGFdX90Xo2OELeqpV+jKldUp8/P7+AxmRkxziOO1fhaWgoxyNeb6Rd5XXuGlNe2a8lFGP1nrMmVWVEz4nsm/QOtDjhMZOTt/XCXHOnNisgIN5E3LTgt/F6fCw7/SlJXZLC9PtghBHDnx8Qvf4oBdohku+ScF7izIbkye883GdjBu4zI1R0i79EzrbseWA5mmuZwzqQgl/oMvU5yieXzsPT6hF9UjDbo2bjs+0QyF/uG8NYQHnrPYDEU4fH/rFOZWZunEk2KvMM7JVFSjYjkbln5cF2U7voh2Cn8I+OkVTneh7C0MS5KYF1c5Uq0z4Mgh+53Ukbua4L8o2I2N22sCFzqmdKQf9ogLIuwo5kFUaQj6uQr8q+uBpu2BXQ9YTfyrQqT2BAP5xj881Jy/9/CMC45YFENmPXFlXYaGoOakIVcgAwcOciS4bOKFpZ87pd9e3G3PkZizd0IMEd8D3+JBH+VrviXRog3AGA/QPdIRz0KYVG54fvYf0odOqjSEd/4f7/uGXk/E3nqeEU72AkdfhU1WQBT7GhrufrKnHC5wAVZWGXuE60ZkCQZSCGn18Y5dr7nsW2+8g7glPAQKEeEuBfEBDDGPR4Y2vA+Ye4p+UBVZDlwNdQA0kALThPthO8I/jhKe9ZU1PIyeMf6mE+A70HiCfB1QRA8IH0apCmmAy4k0m3E3DD1RyDhKh3PbbwDkGzjnqCJQDn+jjjqxV0qqhY2uNsTUgXFUVdayCP7xP9cj/eonT5X/m59gD/AM+JBJEQc7cL1AGTlWlt5YUQNmnOa0RS/n7ku7o/2ga99RPaFOMz+BB7SCmbD+HrjT8//mc0BAK3lXo3OpfRlQVchKf+hWhWyrC0IuxVfb/DdL6FfLLZXtVi2uS8j7upWX7iV0LfMsDfvZzOz5VlaoP+3/w1deNtqp7n4iOEQo+los5go4derZRTVXdbU5snNjpwatKOmjXKsoUrhNeAtXRVlXZzOFAlfh/gzji/gqPtnf2HhdgZ104iIcbexr9LO49J51DLnWyzXEH9rCcRky4hiWPvtHepzHGulDoLE1LxB523lhjqopx97H2995EH3BgF+9P7DAx904G/goiVTn+Lp/0XDca8QJqDmSsqjRgXZ5CeiPUifMzwTJAxtW6MXQix79CVY3+qjsP41daVdxD+0A+x1ZVGjyrKuadULruaxufATzkfOYQemb9hnX0n+MEabgfrCqGAa1iexUlNNW3qrAXcifo0lL8N2NfBE6QwbIzrugf6y+xc2FvFkqVZjg994/0pO+Bqi3e/wpVxf5lT1X9W3BMVVkMqKq01jPPC/uSjVx9i5d+EFrvyFx55vnJHHzxxQ1rLOIyDjvi26qWAhbmg2uIuT7IPmLR54/e0hjQAe0lVAqb7DmH/hk8ZmJRH7kmXnjWGOsj8dyQT5l29l5CVYXhOeGtv5wz+sRnGUE5hZXn/taRrcG/9xzgN+535teF+dJbi3G5caCsPe++PUaMHcQ2I4dczhsGx/Ll5SXKcB3+qTxhF1RFnBo29NnzJHi1wY31tcHjxl5LeOLlR9irLMuUfMjSmRcTeofLsb33OA8CRcjEX4Tph3xc9nViZ8MWVRU+kZ+2P7DVD/bi2vcOZyzFVQ7xhKqK+ltvrQ9+2kR+sqF7nL1VoR/Pm+r3xsuHA4Sqyvub+9eMX0a9ch7U0FEeE88c4wXGskZdJuS0z1L6yteIAXXW5somqM+VnFVV8SzIlxz+UnJirzIRU4v02E9XFfF5f9E7zxOinsRVAyqtN/TYgHvsL8ucGagkG3lxB9Z14Y57bLfj3xPF/AVgVWGnfdjRGOztTvP2IdNOvLzzTDVDT7+jQnq1TPjNF9kvL69j7hzsvVEZ3ecsyzRo7vCdsMsrz2vzvMSrWmWa+8BRpndi3fM35VSPfFy9Neiyv2COaH9frlyJqQ25jM8ducxP2q/3PuLzxv7yJLddeZbyhVNJi8A2HvWRfL7zzKbdGzZbsK992ttnNUyS3377DR1WYqvimN56bsT7Mi+Z0WVGb+emNpyXKY7tvY94aK3lUZ/AnWg3ly3rgr532NgzTXPHPhs8znziHOGdZzV9r7hPzlvoWJ/nefzBwUoM+P/HVH5ldF+7cjZzMo+qKvL1XYTgmJNYXdDNekFLGRxrDD9DX99qA22qHTdsPCPjpy+cQSRZ1xVdZ56bL0NuggP9nnPA7539unmmMXf1nXGk7PKc0fnL50/h0SRM9Tyv67DHgdCdPnG+cd6jjXwmhlVa79B+iv36Zh/xuY0888N5h2xVJSpi4MxRy6irn7f64wle1jFq/vnPf0YdeyOLMfYHPpefz9zzOucTMj5jP+0FpczY+fXTJ8bs+ePr13EvHePd/c1GrBkL2lkdDuxru+NO5FvnBT+t41zg+1/3X6cexL7x/eW3T9htR5/K+R8v8V/4vH67QL6newCDowAAEABJREFUMReW6gnPPtLxV+g7Zw/yGbrwpe+TGn+QcWL/nTwn/8+fP+Gbeax3Q7915h5aPJuhcg7wxP/OGZb9xsCVuVNVqSp0vcX7d+bKF2Je33kOshA3Xzhj8/4T72S0gdAY88wZr/8qwIy9nIfKafzMfY7Xjfn5mbE39HnnbGFaen58+zHm0Q/scmDHz+SCFR4nNhSGD6AtzYm81tvdLi/weoW/PIRn4tZ9yMn8vvC86FjbHfcM7hXe/lHJPC/RPvYL34m3b5xNVrWIZ9uN85ZiDq7wevvrR27E50ZOlJb97rVu2KWq8NvOmnjiom3sAzZ023gW+M75Yxh3Y43/jo0XbPLly2tarwHa8tAH4Czrmpnz88GL9cMovrHuOkY6y7QMPtM8x1/IBr6ombSQK+ds+N1/bXCaZmJzzURHbw0fmkMqXpXKuqzIuoMzjzNl29tUmZhjM2N37P/Qz/i/kHudb/YP/7K+a6MOvnPb+egfKfjeqEHfvaBjhNtly8P+5pKpT3nFX8q4Yx/5+Eck87JkZf940KZ+N2JQ+vrXcVVQbswNFHZ/tTH/f/jPPSOr8l7Yq1yQ87zc0noHWjZsKr+TuaeOvxG/8rt4fojtXF+/4/fvjPUHcOvzyjvEI64j3zhXD+OGPShfkFkap19AAc6VRpmqGmDdgJ9IYtZVYCjDwmDgeT8MiQMVRBxBAy0YQNyqRtI64mRygdIQts/Lkg7dMR4jOqaqkHGXRFJ8uI8Qro/yhnI3DCM9aclHAGN8PHy138VLPlUQokejK6OlxlanjmHFUcdCzkTcBwS5z7s8BJ1k3r79lar6CeGSJkUMdmWal4Xz58u4Xz82MAwYi8o0TymcblDcWLSvTDZ8Sjc0ae8sLvMyZyVJL4D0tEsqfPhKPux4GfQMEJqSKjZ3l3i4m49Lx5JrUIIGb3Ifr31WJua0rrF04bUEa3wuLHRXAwqdbfjBCyzLn1AjRFKtp6oUP1SyMWZn7IUXWw+55LiymfRgdCQnGg7gwiLxRCK3rg/necmyzExsDo2IrXnxfsnKxPYXnjeSzqGtSELGjLEXLkjFpOWEMI5MXne4JNhTuVKJNBbCSshvr5n/80uqt6xb0tFH2YSqGnLol40YE2BDHBy5IddB2/IhW0mYlwueP406Nq5WGXwZpF4XkrNo3I6PchonKzSUW7Ct6DUe95GMl0zECU3jU1Vp+KKqRoKbV+YN821elszLkipHJwVvY/HEI9/x2dlwPQEw7IHs+biqaozR788kvmldM0FzXu70/KMBDywn7vVbqSBjCxgfx1MxPu+wjlh8G7+czHg5vKN31X2Ec0Cdq4q5dKTWNS5+blzmZSFurzFumv3Iu2GDGzGEGioAp/vnNmyPrIy5Ur8RD/MyJ7BRb18OzMyZoqH1PjYOxqG05mWNl32WwgkfF+bhT2SaheUDD1lKJEppWw31hFZKvokJHM79lZi/Iu/JYvVhqnjN0NN+CzKtzIFUY0xGHM0LfgsOQskruhzkAufNyeZB2gXuhs/UWVp3oAf7uBit0LzRPy9LGhsp8QP/O979u4Nj/Dq3/SOIsNAog/eFPNplgy8ijDl0H5W8sYk8mJ8begnvX//MwkQ9f7xnZxH3BVtH0VJ9B7WSRJAOOh+NVbmQD7SNMrxTD22iVxXVu+4In/Rk8ue1bG7ytCSfn3N+WuMvdtvLGl8+O04a+rPgl0oQISf2uI4H7euoswfMc18z/un3H5dsyKsOV/lDpBg4rQvxRsz5F1XYYZmXEb/ml/MDz1+lShsu6FSM5AOvqB7y58PW4sxs0HbGaY8DNH8hGxbywP+Av/TbumbCVxtrl4vshu8W7vWFNKsqxm8HzxxzQE/akMvLly+i5O3PrwkyLOtd3hMafUFXkBRrgp50tdGEXg6qusteVdmIsxt05TP4Mk56V+i80dfAsWlno2L/g7/ty+cvUbYd+X98/AWplP3DBcdIZ16WEduPcfZrkx3awsHD9I14O7mX5xjHlzE+L0sWdLdOU4yLDdwbst3IJTt1H6aKzoYP5ac+6mwbzWO8NM4rSX2Z2Lje4rgr8WUu3KBx4g/LybzhoEacIo82v98WY66JuUEfY2/bzdEz8jlXvRc25JrmJb5cmeeZpjPjAX3bhq2VkUY+570KL25S5HJt9NgIV5+iHrb1aqO+o7dqFsppq2VZoj/fmIvdDqCvSxp8W6+I11kzHDeh2+w8GrLXGFfQRYq4jlzJm9pJegn9A8JVqarM0BVHn7V5QfZztCeVx1VV2PuJzTbrLM3KftIpkCri3DzgczCnh72RrSPXxH7vIL4ObDdz322HhzpKHlJZlzXzsqRapaqgev+oW6ddHrbO+GPjYSJOeh84bGzJ0z+YLz25kb/0t92Vj/8KWtjlV3lP/UyzXaG8Id8En6qW1noaMk/rmiCLvHm/lJbE2D+QkSr61th77ehcNvwCB3PmIEc9miBDFUqjIjZgvffIQx0PZDjRzQPKcFXJcVTCBnDEyIHcUCE/8o1OOCo7ZVuxHXYtYuNKzPvQN1Fn9Pi0B61xh/V44JiXOSdxW+haDV7Is5ErNubGCU04JLT9Cs5NfZDHBd6j+mvpfrv1O83TeQXsyLUR40IyqP865O86pgkOlLV07FAey/rQY0Nu9bQc8w/bSfdvvMI0dx62SedA59Z71LVqMJFkMqrgosvpepn75Qtg5bBsz0vcgxb8+9HYqy3sy5ZxCGJ7/ps+VRU+2WnvVHrr8QFvwiczsU9v5PWA1vvII/GCh8W/gDGHfI+2qkpsay0n9WKMIMqBDu4pdx78G30+8M74WKiqVN1Bu9zYW28cwjhOSCoNmlXQxSR3WhuyusolVZXHdfBAeYPHTb9SbvhYHkIk5kLwQB4lBBlfdadRqdEa+LXeGUI/LQ7Tp3XaX2Ahy2CPT7k7gK1Vrr1yUDKEbY6WxgvQKmm9zNmBc5lyzD3+89A7hwMH/eaqjfi5+w0ayFpVP/lLL0XsjkrS8N3EgYIP4R9N/0sx8Qw3cgj+3dlHqUmr+olXda97kLZrJ/CmeUrVvf1Ahgc4qAr+9y5vf4I4se9ny70iL/vkvZNDXKcO8qNtd4xgI6Qifzj+gb8xJzr2qvpXZtXu98bI6ZgHkf9NeRJzJzrMy8LcmFOF/P8GV6r/Hf4N2miqEnNU/+WrfbRXVar0G7uEnzKeKbHPjHJCt95bqsQ7WeL3GLfKmo+rqka/t/+93baHDYubKukQgZRV9XMcXYGlxaB/YPuNnPSQdXR8fMnjSt9CDAjme9s+uv9PC/HddzTiWMQH/Xv7lI3Ykra5UUBA8s6Z25jnPAwzCDcR6wHu9vCQ1bisKnoL+WknJ2wADenYcCK+53mCXA0YsT7p5xJlwEEM3MgDgnLYaJul9xM5yPoDqgq5Nujf/WO7ehUC/uDZHwGzLPOIJ/sEbfornaq/+Vcp+yHaHbgXv/U27hs2qyrIot+Q8zby94Re4m3Mmyvrk/DIaTv2rLqPefjIUpCoNLXdZj7p3aYBVciFHq45O32LvmZuLNOUe15OoBqvqrsdDvKpdC1tN+6WZY1jba9iBDTtE6qKPtYg5Lbftl+hChk+GqoKv+4jPvTPNM33Pde84IPbAHUwFn2W0O4LMmOsIeeVZ90F+Qc55pp7YveLtol/0maftjMHnUPOMy+8NKxCTsbOy5LWCnoZEC6fOZ7WJ/y8ZJ7u8aQ96UpVJXykdRJb4/yMeSMPx63QW7GPMHTqUx6Xz1viud+WrvFq2aoNFGP5wLfShgVLaaXBbJkXtlrXYZvNdQ3fzfgsXN/++s53xi9/pT1/4C7KwbPXlRfmB3YQBiJf0g56GF83bMiso/Xvz7LM8LtFfbTj9SP+lOtvrMqwW7V4+Wu9wZP9adXgQPM9+/giUBqOF6Qr7nAHWL/yr6rI88Je9YpsjhOlIFWpGNvaS3hnX31hnyvOynOGdD3PCdcBcdsv7hs/suCnL6+pkgoIfBxr/zu83tgXFzQ6z/md5+j55SltmdLIMe61XJPu9Ne0rs4FhYJekPc6YqW1Rjwf2Vhr9bW6KkeBifjDpp6tSEf9e+uE8jno2W+78jiGIT8/N+zvy4LgR21l3Khb7y2tdfDkkDFf5CmOgKop/gMhtktHvvK4YDfbxXtC73XEynX4HNOBf+/99duxDxk9M3PvYV6vqhGndx/l5yUP58CjYV0XbHWJY1fixLk6L7ThR2k/8L7xoupRf5RVNcYqu23FnH3hzHBnPZCWdtWG6mspzgNGPzwe9/KV32gnxvSV99p0Ye5ewPUF66/4F55Bnp+ehn3EU447XB9oo9TOvgTThu+MEWd08GVsClTHR1wr7/B7H7hXdIQeuqrfFdkW7UMMDzoQba1lfbQRFz4//4u+jH37/p4fP77nj3/+wYvYP+KWtRgnr6qySB4lNPXHhZc7lsMmD365XxO5ZmdP9hhjnhXv3msEAdDxJadQVeMl/it5Vh85V42NHT09h/rxzz/z7Z9f4yzy2dU8Ki3XJEHa6mupTPYJDz21m2CboG+Ev/78Rtye0cbaSJ5IluPck7anTUeePy+coyV972ltjrJdOYt5npe8LE/E5lP0vTEibeErZx1/AJv7J/KzZ+nL8ME7/noHRcnOnDwfyk/ZhWdeir75R+Jg/Pr5609/XZqsH/NB2Yf/8afjCuQTeMcPgvoINN0/sBNnNVbBwfS008iHShxzYX5/5ryupefz75/T+G9lzj3B8xt2Em9eJnDfY347cMSxtBT7jhtnvwdnkjfsojziBtp/ct5m/Yu/sEaAZV3yzvry9a+v2PgABaQUZ5i3KJu4wucvn1PFAG6+fv1r5EHH3rEz/khB/d7f3rDnJb8hN47Mb7xUrCr81NgvHuTYddCOF4PVR/me0GtFltaSr1//AHeL63JgWQRBawWNyjQmQmUUjG/QPnOCVneocJ3Q+Ev2eUP/d+07WpOq+9gL64UvZNXxQr+yW54Jul35vn8W5LIPFvcGvqtq6Ci+88g4cxxdgQHhcw4aK2N/R39t8czLW3U076zoqZjCn8TRifOrvMv4xXy4Lswz5W6sDb33qGdvPTt7uc49KPnz61eLAcpyed8SybDGWNS4yc8LM9JSnDXVkF85Al9lX5F10CB+nReuT7ZZP8FR/z/++JNYuWRB/se4//rnf8X5no9LOasqjlXX1tmEbUw4N4CdCbeQgFvvQ5EEZySpqsyPTRpvuN3chqsKFQCqOFMxk2qV1nsUbGXBkxGdQ4gT41Tdx1RrNJ8s5HvcrBlMLnaCG+GNDdhGQpzmJfO6ZgHCVdBWeXECPWFelkwkUOmD8vPT4CGf1nt0ynDkz95z6FVVI5Dt23w4YFKf8K2qQXNistqnsQSHX1hIDKxCVx+i7jhHbG+9jQBzg4GmP+0mzqJjkLmqJDP0l/ZBQJyAONIMcrsYSHtBN5GVXx3HyDN5eX4dDzFuMHXwjg8b404iQTm12WR+ijQAABAASURBVLys43D6JIB3DmFtHzqyma6qvP7+u6SHvDf0ltfLyyvs0YEehnGw+h7/yuVG4I2NBo3vHO4flIJx8fTpU56eXxjBh/aTGGmp3EhyjQfQvN9y+/otrA1Zl2XYSR9WFTZeBv+Tjf4bk744cNuWnmLDdOsZL9f7PEd7nNhuJy7kORGPxoDxtaon8m3AQX/B/8f//CPtrzesceT4tOatYzR4IGGkc4BTNaxJCO2Z4HHSqa2kf98M0sBHPgLVEa8edstjx2dOypmx9ikLDDP3nnleRswpb1UNngubXunoM8uJmLU/rY+N5ZVEJ3/7pGepv9TLw3/7OrSryu6s8NDnszGK/+1bWAjE82Wvc0hEN5A7+r79+DHiYcPX0q4Ju7Lgtt6jz05tB+33bz+Ql0jCINPYAG7Zedg8wFVGacpL3rZ5oDb8SfyF8YJtxgcGi/qZpBzrg+G+mwgrvbVMy0wyvqVNHTSA8Q0I142Yff/+PVNr+GeK9KoVuWkfcfGDl9CVpPhvgU64tOm7G4KPWFnJQWE+n8huX6CtHDdsnWJAtVQV9JfciOsLMaTd9JGytd7jBka/KvcJXXU/iaXeG32Vlor0hIP+d16EnOSSic3JQmw6VlatehpjrBsrI++Bb9u0LCNmCl8qs7IeyBxiRChsEOZW6z0jZhjn/Y680tN3nT5cFl8o+sKIxDY2YvuPt2C8eChmbEzzkhFP0Fg/5BN/Yi1YPvKsekjPfFv45krMhKuqQXaH9ZnO2N4arcn68gn6UyZywYwO+m51LWk9VUiIYFOf4j9r8Z4t7bfX8StdCI1+9WvQWhhjfD6tS56wSYJteSCHQoLvG3mhI2M/i5ekf6XYUOULL5GB9voE/9d04jrMzb7OmaDTfYBB7pNN6oZNn8hxO23GfEO2FzYBrd/1KvAu376nkGUj/oLNhY0YeudhIa3ysr5k46CqP82p319zXSuXpXI+TTl7jZe7+gWVsyDLNE3ks6cUtBvjU5WOnu/fvqVhK/GYbfEyZxaVpxX81sahUVWlqMOBl9zvSSU7a1CqyDVT3pgjBRFxwtXJR/O6psFrY06PeOk9M3P5aVnjhqlVAzOQqFiHVLhJ71NCXFyxwc7L1ac+J+RknJFgswU6xsbOGtIYVK0xrICWRry7RjTaGjH29PqaHbtp33C5hszzHGWSx4R/a12yY+MJeeY2JVOPvvVfl4BqpLWT2xgebSrI1zm1sQnbeajazSe95SROFub7z3HkvAP9L/jK/Y1+dA601tN6j7Hd8U8khgw7+MFXOzIX9wu26si4Q9fYvRIP6q0sDqmq9NaYD8fQv1ol0N7IlfOysD7f8oaPq4r58TrYhLwR7Buu1httRzo8k8rJ+OXlOQfECzxtP7Ue8U/yyYkuxiyhDXqL8yDVA1NwkvnDdyGmaMwE/bn3aAPn/YJMhb41LXQXwAf68vThfieXDN6FLMyTmRialwWzncCRGV+dyN6nnobMgrYylyF+GJaZuNauhzY8kp280dKyM86/8NR+xkXB98Te0oM4Yz/kUTkB0YIM0lZ2x1lWn2I8HNrjxyX17T3znsyfnrM/dWx3DNk6sd7RU5spY7WW3lpO7Ip5pZ6FeB1cFRy4EdMncp/4r6GfL7GrKuUffhED3p9j5JmGXYyNlvpoOTPue09VzzQxb+hpyNvaRFhMqZL/MXwV4ivKIqSiLWb81nqnS3sD6H8O0Csnup2ZmFNzn+Mf5qzECobNlYe6G2vXgr8KHdU32LvD23vEGHtsy4Y+zvcDPQcO+NroAF9wryFcoOkf0og3IZNjhZn5a3mKjw4P+tLt4FlqX/u11Tl8idzsD10PjVlzXqDj2Na1V0VeJ/QcV61jjzMemMvrnfzWjTlk9f6ZQ4+HHB06E76YeYDLR/+JTfVfVdGkzbEd+p7ILA99Yv2RQzd8Gy77BAyND2jAVfmLGINeOnTWNvYd6jcQaEdkqmhKpWtveAZ/hr540W6MFCjeduJKOwecUl77oW3shEv+vwJNg75t1gVpCdId9/A84PcASNr8c9yvY3tr2bBFa4VthJadeWjsV1Wq/gbphcvxB7ajM6OkbV6WzMucjuzcDl6WrSlVswr6nZZtIIy2x5c0LzwfbMjSW08LuHSO+Ueb+j14abqqlkEHORrQWZs6Byjr+5GTZwth/4v9LQcKJ/rsxB1bhBg3Uade46W8bTvrhXsvZWitw5UPOOJRSxhrvhLvYP7RkEa/MPo/vpRPPG/FqyqrSbX/Bb+qIr94qRCl98KBvEIYR3PMHb/yGjjobN+/A3F7w4JVqFBRJ9vCdRAMjh9y0u89zfitg9us/oSq+/gqZCWeHHdii58Iv1RO6Cqz9A5wN9cObFV1p/ELKno7kT5aSp71cYNlGXsK0JNm1b1v6IBvauCDhxxVyPVR2n5gE0FdlaXK/hN+JzG9A0ekXan01lJFDci/ueRtc1VZ/C8wf8zbB94DwfveWjpz/9HWuK8q5sr+aBrlzJowDzp3Gc2rVfVTrqq/62MAX4X++k6wLj+aI4+NderC+npl3Wq9jX3dui4RRo4CsbU7Tfdl3I5PVY34rGjXj2Ck/viM3EqztrXtSn60zjD4FnbdohzCge/kMZGf3V/c58yB7keqCgj1nbIYdzD+7oeDWJH2jT3VvCxWWcr2SEO7BLo+pxlf0zyN9qpKJyYO80OSExyK8Xn4v9B3Y5/Ueo/yPXCkdSVGIZEn1skFO+3QEapq0JgXbOf+hfuTOHO/Kq8HDXmIWHXHrypy6d0Wtp8fMWy9qobOPjdd2KfKu2OjpLIu65AtXCd8GjJXVU7iueHHwZe6Yx55yrMg+2ZsccPfb6zPxsT5wbPqzq+qoJrY7tnEAZ2d/FJVLLlzvNdGhRxVNe5771mxic8cV3wNScZD40ha66zDOzdn1EW6Pj9YTsRyJ+4tW2/JoHdmY7/+neeHcPmyYsMfVMfnxGfqn1RuPE9pX30gvRNZw2V9Yq6c4Ba2mVjjjYsV/zR4aIuNHD4A2sdHLN3HTRH/mb2dMqmvMXRC17jq6ANrzs+eU1W5EhN0jb16VaW3lgZM6FatskPfcQv28VdfHX13eCuPfnB8K8YAHdra7pm9jrLIO1xVxXew6Tl84Bjno3JLq/eOLC2O84XOFbs4Xl8ry405suPDV/Z+yuXYpJjvz8PWjn9jLRXHunF6YR0c53aMPYkxZRHsvxE/yq/PpXdgZ8dHOTGU+sSLurSElecqX/4ou3F1oqh40nplP3bgO2m//7jGX9zSnSf2ZPrhhb3450+f8zwt6azb+7e3nMD2/S19I66QHQtgID4MfGe+bMh44TzQ8VdisqrSGzGWIGbF/5Thiv/Us+OXV/jYZhz33jIx3xpjbOutR8jH9caZiL9Ka73liRfS2kO8E1s0cHpr4Lc0OJ3oZpyO/g/5tHXhc8/nntmHb8T8D54znZfzMqeqmFMLsMYcbd8OzitnDx1ZJuJbOOB3QF87tt7TOsDYT6+fspOfNuLP81ZzvHV5id+nhu+3GJsvxPoTZ4srZwbi6FfpVVU2YlX81tAFeCK/CT/1RR/7p3nKRMxrb8eqa0POd3wgzddPL9Fm5tGOrV1fxPG5uqDbWxvySksbEDrcH7H+DM+FObwSQ8omDXl95qxoQ0fHPCO/caStr/i/qvKJ/pU5b/uF8zr5WfbeIh3cFCZVnJu+8DMW7Lc0hj5/wYbYTxu9Mne0/c69a7BtG/7o2Ns2ZfAZ/531tKpQ78xCnrZfvvJ6ws43YvFGzBkPn4np3z//Fv9/qc4FadoubPDRjuopNOwjnfrIKR1bCyu2eecsRzsNOyKPPO3T/9J649xWWq33PBPjwjfOFRpy/sWLfP//ycPehTk4qzmBfHrOBPgHkyd4P3g+nPCBMviLR0ttaOnLWHnM9F+ws/Fkn3VB3adpHvHh2qn/3ll/KsX6cfKYfuTKXuTgwel82ZIZOSiuf914jkt66+Nf73tjvp/GO7msowuhF++XeY0xqf7ymWfOHJgT6qfdBPkqR2vQ4p3CNK3k0iWuM5/wgzmmQ9Mxz/jpldjRfuKr40L+1m8TdrfPNWHYFNtUVcRRJ2NnBufrn1/juq0f9cETcUgaHXid+NffaZUL8+PH/+R89emMcbQyB82l1Vrcn53o8fr6ktZbvqzPaZxZvPGi7um3T9k4L3w7NmIteX2ljzHmWmPhB/lJ+X1x3Jjrnz5/ivVP6GXcYfqYv96ZKxdi9nbZmGvvWeGvLbWFvw5VX3PU1z++4qsj0zynwWfHB+rsHzAo40L7ssxR/405+UJOe35emQOTZkeXbfhZmX778ntW7Om/4iCNd867e+vphc7I4nnh/Pk1J/OrPDshOJXb+bXpuz7n88unmOMcP09L5on46lNKGsyduU05iRV9skzkpt7Bf/2QYw8ksf1l3Bu700f+Mk70gzb68vkz8i9x3f6E3fS5v5q3nKYp1s1f//O//gtbfo/yqf///B//lWfWrt9++zJK58OIldbyG2fF4dL/L+B05NLeB7L++PGdPdIFue92riKuwNVWHR3EDUG/EEupYOtLnHOOPYmTBR0O8zXgGm/OP/DFzFj/4KWqYpwrv/K4prgnM+/Y/vt//p6VODpZ945eWaj/x//zP+P/eu7CvEaUBBoT8aTexkE7WWgVQiY7yW3nfiPBDQsnbP5umRD4ykZC4wTBddpEwKhU4TDQCA6cghEM4JPyZLYovM5wMT9Q8ER5YSNZ2O74Bdryr4IwhKpVqirzNAPT2JjdFJ62qiKz6PpkIQCd0A9QNsEAFZy43kNyfDSYfB7lxgHikIuJ0DHYTrBO85T19SXKKA0d1lqPk3mB3wPEa72lERCDOGLdsN28LrT1j6bKgQ0GP3QUV7q2VTEArKp7SXXwbNUIiiuHphebhh3E9+bEIUIVY6BrG7XMy4J/5qibYLuwIY/6ydN75TMQrQvKdWBXF6CVpPHOIqTvg5+qpAwWxbwsWdFrXpbBy0BalzW+qJmXZcj49vFXK4xg+EFbsixztFennBz/hYQAwoGdF3zrAQ8qhcDJiQ/oSm8ttx+84OCFcUulHeG7xkss/TXhn6qKlz7p+Ma6Orbe40JnYK/Qf7bvr/d0/xkK+tp/fk7+gW8ZcELCMRidzz2ejJVhP27pBivwzs/LePJQcUYX6+IP3aYp2lLo8HHAztfBPPJePsK0zNEnJp55WcC4f+xDiMHryb/Kodk248+Y4XZ8dnx1Y15WVRoyhhFU4+WtfnFhvrEheLSpx0ZCVmb/ouppXlJla+7Jk8XrYUPHVBX9ASjRU79fv/qXVJXHta74Hhj34MubAbE0SfkiQTkaOOI6d4Vy7jPIvgX91UUb3pDPWLHUrj7UmiukKdGVJGscmVMYntFOjrBtXj70QTzj4eXj5Xe8kM1i2AW7WR9jRyWZifmN9vNjLt146JqXlVhfM7MpO5FX/Cvz4oqMVTBh7Mq4zgbD/paZCobOAAAQAElEQVR7G80p5q5t8lO/0PX+p7ajl/rx8ZCq3MbKFX/OyxJjMY24lw8yvLOImPyriuY2csEOrkne3LqBM2PbMWcwel+eMq1r5DdAuRPGXXOQ407ms3LOy0L8XRPG0E3/JY9DZ+8DPzcYOxNza4kv4CY27JuLETyHnAMxoNbguWO/CbryOcBp1FkBo9/neSGXXdKgaxzLtqqy92RhXo9f7a5TTjZE9f2S+y9or9mwgzSHnAzyBdIqXerhOqFBkeKrA+fHWMudh172oCi/x/i6YTdfqomLWkyzk5z0lJ0NSxVKQqsh54keYc2C3PicDsCmyqGOO7rptydi0V8EiuQc9BdFE5N92Svz7eSlTDE3GczH/nBVcUO5feTIaV3xA5sEeGqnG7GlH3wxMrGmai91V16GjU9Voc9l/JHBaODr0d/WJT7wnsYxeHQFRQePCbvJYyWefdlhvr+xYTTXk2xT2OCKja7oJ0/Htoa8xNDCWKFRD02+/D6R9arc9IkrVNEJSMc/PFiJGevyM27pFU0SWdiQXcmL6hnGIGh8YT6qYBU+5pPiPw/ww1qhLlU14k3e9gmgj485uy9z5k+v2D5pvBTYifv37Zq+0o7u+m4gQ+dRKqPgGmneUU37TuyxzswV5NzQdeN+WpeEsQubyHxc58NgqVTVR2tyI37nBXxaqipF6eeQHnso9fG++YX9Txif+O4GL+f98ZEnCj/c134sAhFxxn1zZI25fTBmxyfCjVIaV+RVB4Yw98Bl+AkP2Z3EuGOEYXvad/cJ0FmXFXutQyv57MprXNByMqnMDS7EJ/nEXH6wduzE0tLnnNBo0xxf5t/Q0XnnHi9Thw2SIEM3tvEHDYqSgz1gY+305lQu6I46Mpn/qyonbSe2oRrBPJLQLj38Whwa5OUpeZqZexmHSRsymbP95+cRPQE/0BSqKv9y0T6ta3b0f7TL2/qOHvq/ocNBPI38wHB1763H2D6wz53k4ZAPqFS1VBWqImgoAX1zw6YnPD8QE/QLeLY15k1hQ/uqKq1PKfhUtURFYCElfXfyEHW3DZ7BPnZXCrxkws7KZ0zrgxt6eIg8v35KWot1c7qSaRMHVVUWYtZ5Mi9L5mUZOdy2Rp8487JEv1ZVAlRVHn3hOj70evCV/qO/qsWYPImTQ9Ce2oK15STeITX4z/hiWvEHD7PqMa3E5DLHPRNCZQcfVgnxYixotw06O/SMp4MHx9GPiKP8N1+t9+yMGV0wlnbHx95XOfAODdsnlcaDLEVcb0/k6mnxcpx8h/lRVllst+ztjlOUrff0jzg/8PfOA533Yz7QF50HnMyHc7/hkiNDDIl9gDQ/qqCfuUtoCXhD5zRPPANM1O6fqnvHv4y9d41vuwWJtVapEuw6+bpD7436/TPca3Ocfyfr0RW4jc4H3p1X0fYAqnxGO4aqqlTdQZvPyGzOv+kPGFjHySn8W4zz41osjDqxksst7Tt8/3xPsbc/twPrJQdjeIM0csB03TPdDg6b9zgH9NWG3Wfm1zwvmYB5WaIfEIhPwXbPQXztgPI+YGfcjbjyXhkE69KbsA/qQIc8R0fzhjLo6nwQvD30O2vZzNzcoCXYXlUswy0dOtIM1w7/Az2l/xhP85CRL6v/AuIINsq/kzek4b1gm+UDHnwqRdMJJI+2cfPxVc3++82JPif+uQP25t6ehtwTc0f4FT+DNnTxSVUb9JVRUDZf4Egr/5vLvh07aQfhgVZ1j70gGpkv3P6EEDyP+47s2rT3TkgQA/hQmlUFfj3I/UtZdW8Xz44THRtt59DBPiE/x5/Yo9AtH5d6deLLW/ssq+5j7norxxb3P+ZgY+KB9ygd8yv4LOS9/RO6bMTGhi6CuUXvzfOUhXj28Mp5JO4d9sj+DpUJP4nb2n1OVxX9d5CHUFXkkJm5sHmLAxP3JI67N2TMs6p63Ka1Av8YIH/nl/F9Yr8q8fRZBn9xleNOcx60J2xmDq8qaJP7oFfVsNOVMVNiO7a+Eg839PegeWItSmsZeQEWDZx8XPKf55nu9tGS2D8vy1hjEvhA7wSqKtM8ZWduhuvH9++hO14TNOZloX9Ox3ZC6+0nXf0nFMjSokiVd9Yy6g0ZJ3L/si6ZPvT0HGPnUPQAKvxXLVUVL+loG3m7X1APe6pq+OXG2mn8TMjsPtt8VlVjfjlWeW6u94D0hA2bSccx2vlGrr3xEm5DZ2WqggOBZJyf4b9hF2ybYtcnBUryEVjepJB3VPiqKvLrlglbcTs+8nrAhN2e2Kct7M/slMcN2a7sm+AUphbnENdc0Uv5bRNPGPdDlkK/g1i55Z297Q35pS/OAxB/VB0zKnyJpy0t3RPvxI9yeq/uo2Qu/TrmlZcrtpvvb+wJL+wlq8n/RMbrgHWd8057sFUIwErFz7o+EV9rqrgPY4BwSUu+d914jvuQX74HBtg/zr5cpzw7YMg4ZL7CX/nFs21Z5mErTBJZGFvChX24z3jiCDeeA3xZcZeiYt9K/ElHGHLHXmoQk4e0n9h/rsR71b1PvdOSKr6SofvyQUeUG35csIX1hDE44WCdu+Bb4/JK/wV/PUB9Fni80d6fmA/s22fu37kXRxoNW1uf5wm5n9JaR+cLdl3yuNShtRbl9WDemHr0feWsSv4D4H1jXyh+kE15BOkv6Pkr3NjXOUYZz4+8JY+Cj20z8b0TK0HPZVnzzAv+aVpS1bNyJnCBV8MQ/hrQg/idubXAw7FV2CZ/Xyc2v98h1M+uj4p9AD0DpeqjnbtnnnXuMnDD550zjM+8FKKaqsqFmLzw7Kmutimz/LXPiV8W9tIXYkpZLV2TxIssGP8n5xMPvqOdL7tW9NU2/j8t1S33AcM/zgNxmKDxkqbzXXi0r/AVHPb14xdx8qmq/PHHHzanqphT71G2z799jmO1pzR/BdDGLSaK+lyJNXlJ33/et4p5ZydY5oore8WFmFXfC/NEkDZbBY6pLlmZUyvz1vEPuzGUTw1ZVsY2YvAkJrSlsKKPPA8GHLSHsqru9Oi7EAvCb799SRV08In3D7iS6xZiAyY/P18497XNl1fnh/yPTl/2CvIVpHPFj6NO2XuPewN1mg6k4QzsBDrPiAV4JnZFJsTMeElO/vnMOYzj35Ht9eWZeH7O7//4R6QlX2WQjzKJJ9h+hxqFfRPzVFm078hvpIqtbyEt5vbjlu2vEzve/3+3FXzzEyBRyEqRMIhSOqt2qaTQ4/12YewdtAtDyYtfhp3neWH+P9F/Bbmh118JCOaffFzKL82P21RVPnM+7BwS7FcvYdSXOdZBjODLyRfWg5n1+/fffyc+LwPEuZJjw4Wo8dCpnS0HQltenIfY+9MX3jXgy8WYIE6N/f/69jXFS9WJF/RX8A785DlhQevPP79FGy7YYCHurAt0IU6hq/zf8+PtR769fUs19MGPT+szcmMLYmFdnvInZ876r7c+9LUuDXXZWQOrKkWDeBSMXQZt91bfftz/WW9zxx/kUvPplXhdkWfBPsLG3uGC/u4dXl9e8cNznphDDbrynJjczo13dN6IL3k1GDnXZVxFC3Yx9i70v76s+QQUONIQqEZc59AXXpRDMv/1z38OuKknNjWmHb9SF/ShEC51HmywqG2C/NX/N17gyquq8oV598TexPh60Kiy/TMjT2z514i3ISs+lc6ff93P9O/nYRk4f5I7r8i1kCuNMUQYn6q73xy3YsPL9R26owubv2dZJsrr8MG9tcYc7Mzp38iD2uIdvkI+Lmkpz2/mF9oKW1JA55I3YurEcM6/k0btcCEHzvju3nZmJb4urB10j0872Ny5mEtHJapaTHpOz4alTjYpYQFZ5yXCMs3k+zM3Eol9J33mQaHgcrCh2VkAvRd6mxImdDHRrVtqhYMN8BVBDh7g5ecYQdwb7dZbdTbnhBPjbU+K+z0zAXdDMWWe5zWhfUa+A1mlK5/Og7B0i74B1TI2W8joBjCVTCzsdKOeDMIBwJENg0vPjbrl+9tbBDfPwaFVJDIYV1VGwLceD+tONginiiXDPiuB6cH+xsGOfxlAM8Pb6BP/0E6MucvY6K4c0O1tinarog1Zk4o4oa59rd8TEO3YtM5Ee92YqEGmE9v31jKRnINv5KOPTGQnPCuJY3q1qFMhv/2vLASB1oZMIQD7uoyg8r71lhOhhOfX12w8VFywC42pVgPQmk3izSInfpDWFVu6CXunfDu37CSgcEmv9w6bzth+l4P2uWgbss/hyR06Oz7ZWeCm9NZzbGdm4u9GoL9//5GJYGb1Qk1iBNstPmxAt1XhxxsTbMnx14/s/+Nr1jD+ZYkvC/wLid5aGusHbMenV6OsnNChcv9Ap+tHcHvv9B3I0jORxM+pRXvqsxW+T0z+yxsTHJv31hD/wE57tIU2wHzZsf+F5CmL1nosg19zJuvTS668vK0Uuk5p/HcyR3b9WT0dvR0T8I1zH/hhldam0ff69Jpqnfue5eXTiImZuTHR3xg7I9+NOdP7HGXp4ErjRuI68PlBHoBAqioeTnq4f6Yyo/9ELLloenABg9Ccqoa/LwlKOLbxsPflH7/HxSNeCOdfMmnPeZmHjxbm27wsI64W6Irbe0vVnY+0dmJEO9l3QqOgb5ya+E7iatgHOhvyepAk7mEOQZ7LN3zNpqdXT+O/3lp6o95a2jRlx5bmrWoNCc+c0FcvbqKcKBMXlYBr/fZOjKH78uk107pg00tuxPLBwt079DhoNJf4lzgNHZxXM3FyMOerFQcz5D7kpysnsrdRgTJtKzSVX18eOGTiYUhbP336nKZ80GnIXlVjflzNt/hJ/X1hsWGnjXl4u7wlZwaOdjqh1bDPiHPqVZUTfr7MmLD98LV0aD94QBqDMcCJbYKMMy+3pfPjx4+kMq6ZhX6eeg74nfB1w3lQNujJW3tWwQcZ338gz7yMhVO+sL7zx9aFXMGeJ4Q3+PmLwHOd4i/+w0NhEScBjwFDLOeesnTs8MbhzFzMOXjs2PeA8EIuKui5eWlzzwxfDBFtbd6bpznqWNOURv39x/uYkx7c93XBl+QraA+WyKQv0hpz8SkH+c375ovdDp1WuRBztgVdxy8Ma4pxSCSxPJ2xXajeKFpm5JvgHewaL2Q+0bsjy7iFjuPf2dQ9Xowo24Ft/avft2/fY9zdYaW+Ypcz0zynoasxKG+UynbusdyxjXEx4bMDOkG/HZuJa9ngObUWFnNo1djAzdByXgT5CtpvbCLTKgPAL/LQqszzlB35ta30OroVijTotd7jXCrKlY2z9mm9Z6yB+O7KvLlC9yT2zN1v5O+TfOgf+UxsoB2n/B7w3zgU8K/Dtc3mugaPkzzlRk0Z2zIjP7kd5rVM5KFr3r9/i+14IQ159L08ET/SnpdlxAJKj19RT+i5EAO9t2HPQKupc5LWeyZy+gDqjv+G7BsPka0aZmmiD75pLc7bogytrWEH8uzOoUJvU8Z8hteVDbExO/hrQ4Lu3TlGbFxYN5b1TSiQBQAAEABJREFUOdri9v2dEi2g5x9LnHPLyVNC6/CFdj6uon5WZ5050/Gfc7T1iTmAbfBjWmcqbOnM56nPmO3MDRs6vE09VYnqCtPCGOV4f8tsHuKwYYLfROdJPJ3kEeF6bDm4T0EFHidw4M+qlpPcYLz11jKh74xMB3rNn17CW8fxi/kf+HxD95N51NqUDXnGXMUWB7Ew7APtnToC88EO3N/XnUqD9o2HBvky4XKlfvv+lh05mACpjv7TknlZs3JIo1zhWlfmDTwcLz8B4rzEvQ4ZAg+Io/sTzWeqWvo0Z5qmdGiy5A4edQaf3yL6ht6NfmkG2r21XJHlGPod2GkHjkCQz5FWlRm7tt4zNmDaNHtASGvFA/Mbe5bLwD3pO7BnGGMdpIFTadDcUssS+w7m5YGtWuuZkNNczCSM+hmhVZUZ3asqGfQcRg/3E3PUtW4zR+Tj0o5Ud9vAkYewo98JaA/vQbl/wGmtjTocEnSb8L1ytELWM6D3IU8hn/nhIM7aNCeMG/4G+SAerjwc+c+EcZuhM3g31pIrMWRb3DepKzzjRXkik1DYzybhRIeqij6pKmidsb+KNhDsF1rviNuDgD9xuOFTWDkJ8hWFOWljT1HgN3Qzr5hH7Trg34mBUccXsE4IlpOxvdAfHU4gpxi/wJDlxCVXeB+Iuo+yZmyF78WsKkQrqz9BWvKkY7Sd4sJ0J+a2kScr87Kmt5ZCC7sP5LIuBNl2bDjjiyDTGA+L3ult4aKRDtvFq6pUFfIdac1yH2UVfIirGQAh4jKYTwEfH3BSEAUQEf3GSgX1MORvvJNO9bqX2AJ5rTfl7y2PP7gqbF3XIxtreMOmvbUU/bZ3cIUW6J7hupeQTjHFNp4nT3x4o3R9FSIu48LVmD8daFVRFuOykLuq0hqSAFXQzP2qqvDJoYHvTXHsIUPuHyXV8amqUTqo956hXxkfR5xb4lcDB7ze4EfpAPGEqmJoJcwT24VGm+UDpCEEmXprSX1AMuKh63NsOPQjBqRrLHmvUywFc5ylbS13e9jmvWD9Z3/1kcqC3rYJgUdxD1tG860/uG/IU7T01tIblKvoTKrVHYoSUK6qex2sYVd5VnmXyGsACwBNNoCTOzTK7hdyw/PEFoFWkwclyONTZf8JGYULKJVfr3OMPUf7CY0q8Y9xL95Jv2VB1/nfWk9rLSf+0Z+COFVNNObkEu/nZYl4VRV9JQwEvuwXqipVRUvQqXIOeyYbe3Xt0FKZ4Oc6U8xnfXIyH8wBmAT8Extl+KUjX4EvTpD50O/golKEML4FipRhGDXGnvinp4qRQG/qRSfj7zysQz/0P4CmAhr4gs/CHRl/bZO2ch6smxUu5Oitjf3Kjb1RoH+qKzQOhKtiRKsUkEKsJK0jC+WN9Umczj4mdB6Mvdcznt/kIb2qitfAh/bDvpZX1pMG/xGXBS9gZc8X6Om/hvwHMgbb+Pxu+0YO2fDDzvMmIsoiy7JSnqm685J2uKqKvLjngK88Rtmmn3ig3D/wuLJfPCl775lZT07GuJ5Ly7Eb+l7ZKzmgAl3uhy/RW5yqsitVlXV9osRO9Llez+yHCj1v8OjQ9rla5J29XHLCbyYHISf43EYZqmqUvmw/kyBaGvnjhWeKqpZKS68eZTuwxYWcrK/v8ZcEm4WBG8/HJ4O/ff2Wlb22erg/mJgH1ltvEVb2nFPvqao0ZFVO9RIyrsqE7K+vL2m9Dx+fxjIgz4JfpdgPcqAD3wWdG/Lpo47coU/QdwfyVFpSLcvsfOwJ/bZrAsveelZe7D1xJrPMa56oN/DD5a+71nWhFmTqYz9441DcX2N9Zz9vrCj3iQ9PeL1AY6zNyDq1BucaQNDkBCcYShk7eu3s0VxL77DnVIEk2qS1nqqi7Ywyfvv2F+2FDBP3Rxp9whMxXPBZsPEKVFref2iXinbRVuJtyGy5TBPPBVveOdNQ/9aKLc9GzpqSSvrUgJ6VON+Ju2WZ03rPPC8sR0dW+F2cv+jRWsvOXuSEUG8dvMbxnPFY2T/mfWesZ1LiHEmmecqn10/xF43GtHGhfpZVlUGTsY6zfmKTqgL/e7T1go7LvOTKfPZf7Zv7nKl6npanzOwzT3wg3U6bfNXfuYC4iXEDGBfi78TyzTmOr1rv6eSX1vtddngao+/sR8V/45ldONH1qi3Be+PMYEPWK3uxd84o52nBX8GMlU4cquuBz//5xx/4bM/UW1qnDz7OS6H1PnTzvGtBtxvzvtMmX0vtW62w/T5iL1xnzqzsxQRzl3hXxjme7kjLvb68l4/YPbHjAbTW0lsb4688o+uHF54NlFUaE/HxyjnGoFVt6KM9jXfnvrbf32+58OxT2G/Hdj/Yt0/Y/p53laBYv/Ys84otj1ywTas+/O7LI8Snzhkbvvv+548UfG7k2b94sdKhsyDzwb5wB5IaL+K+c9bX2jTkefc5kDMO/znXE/sq67NxiT7aS33UZQOnt87jKM9w+FOb/uBsItQ35t7rp+dUkmf4rcT7iv0P/Fln0sDx/GHYDR6fv3zKO/SFaZ7HL/M2cNXZF4b//Kc+PtJ6H32fPvOyDB+F64JvlFP4Qc5Q/pM4+kH8WBpHVUV834iTI/arjzoYI5DIBN0J3+i/qkprFXFm2twb7MTgVC3BuO7HFuLv08trXp9fOPe6xh7pibIxr6uKOXSJ9Dxr3GlTPg18wb7GjnP4m+cs8L7H2ZTPnFd++fxbFs7v1pen/OM/fo9LS/+vW1ZsWKc+Kp50z3z68pK/GN+nnhlbVDVeoP054vj19dPQ9Qk6N+bg//F//Ccxc+Yf//gtO2cON3KM/6tD5/n3b9/SG3HL+E/E6kHM6aNiLhPSOYmTkQfQWfxPnIeb726sR8/k4+fnF8ZPub1deaH6ns+vn/P/+X//f0cOnIgPz2PM8+/EabQUvAI8c5bir2p7byNGKiHPrPn8j09pW7LLHDs+EXs/sFlfJpanM8bFK+e9K+2eZTTGv3IWwHDoPMV5+wn9LW2blxlaeyZyo/GgTyf8uhBnHdsJDXn02x8jlxz5/Pk1yme7IM5OLv7r61/sBSsIks+fvsQcOE8LMfk67L6THzfsp4wB7fXzC7wveXmd8OUnmk7wrvhgT8eeN+aQ8h97RXsWZ3fPrI/f/nrLd84r01sa9h//iiLyV0EUv7y+vMaqttuZa8mJ3nPeflyI72veOVv7kzM245oRIxb8dfuPv96jf//zP/4j+lFeV2K7FT6Ar/ukK3ubGzn4hf3BhT5Uivav6tGH5pgv+DjIccWnTLXx/2x+I099R+7eppgjlmVN4e8rtL7T9/LpU554L9Z6H/3ivBA7xsALsXBB5t9//xyh45fkHDG0YU9lnAe9GvZvUH5aljytSxz3zJ6n4cNl7cj4ltZ7NuLccVfyww6NqsZL6t9SlPrs0yd8Q/snYuWdZ9kZ+vO8ss4t6cTHG/swY/dGPkYU5vM1b6xTy7yglf66cYzCXiB/Xy2peGB749B1WWZvmfNnvDQUN3nDsS5EAujZSYATDDccOXCOjEk3grXP0SmoDWplZzJPCDBPy6g7EQ9e5E3TPDbPChoc471g/Q5IQLuOloeL7jyvJIUNOhudcmgE4S0zi32Gik1x730YrbWeO60abUEi4T5PW7waTrCsqhRJtKqlgKQSYFlX6M95XN9JPicRpjw66gEBV/21yY1JIuw4cl4W9FyGnMN+ScbBL6XCuuhKo5BfWRsyq69QyLGzqFqXpwmuUskHrvjlPXYKLvv+9c8MPDB2NkTTuqaVGJWOD1wA9cU0z44KmuZgEbsyKS6AcijjgfzKPhKSzMG+kNAMrnDZVFXWgKSqRrDNy8INJk9GoC3cc3Ydk59lIWO1GjKexJAUxKZ5LEr7WHTO2O4i5Pgrejgh9Zk6Gj/TvGZl8t+c+GwStPu0rlHmGqPz8X1m2qfx67wDOkVCepuSMMEnYnaf3TqdNCSdeCbTjHEudqMRGXc2fPKdl2XE3pUEc8Wv9pdf4BSjqgpVzlRVDqp2NWJLuk/Iqs2S4r+WR12dhCCLPcGP6qQ/ct6xF3S9wdNDLPvurS3v6GNys+8Hvks1uhrJ+sbB9gU+Ne7fHctC5/gZG2V4vcZ3qvLy5Qv1pPjPD6Gdgpb027KmGKO+vmwTfCmx81CQ5zmNRUz5QhI/gYOHiA25Fsboi5VyIeHdPuyVj6uqEqBIeo08MPHQGppC28KYeZnHfLF+Iz6XeckzsmzoKQ9/5TeTQ+Y9eSKv3EiGxUJU2K9y/++KHMNeGNv4MPalWwkYSeDFV4KdR5m/rwsLkWNsKcZ7b/woT29TotzI7B+iyMcFplXHr2dm5QcOdL4g+1VAbjqxc0mSMjlo2/DLiv7qtGM74SDebsguvx2cE91W9J+wdT495QTa61PqeUmWKTvzKZCd1jXTuqYbp4zT/tYz9Ewm25GpqmiqNO7bulCuzNVLxoWuJ7yf5jVP0LpBZ2PMSTmrr3l22CtpvYcVCz9dKG4p6AkQjy/6GgRXNhw78h8/blk6MlNGeEEPdDh5MD0NOHBxnd85kY8KHxghDxVJsogmxX9XZFmWNQn9RfHxMcau2Fo7+2Bzby5sXWLGOH7+kF/ZAi1h097oeEPvif4qiJ4fUC3H64qvbgmyTiv2PRgNa8dKWP+r98+cQWPRf7thU2je2dTd/qyx+W/XEzQXNoY2w5U8eBkxtKKj88e5dyUfX9HtBognnNQ3cnIx74yb9oxNgE3+6HDQd8FWgz/yaBfNaRwdxJ3rw8GmegNHusrM0PFrTvmKKzRi5CDPnjcok5+fv3wZJDf4y/fUv+g5w7u/YCsIOXdObKrNBzL81XEhhh56PX+BDu2gD98yfbOxSEhjIj78S8KZvNiJD5o/3F3E60J+u8Y5KZ+gKx7JMs+58QDmvXac5yX+E8o3ZLthC1/atGVOx96+2A3XzmZK2LBvxweNNaDI2XSNz/gFP/QDwU/I26g7H4Sicf38mTXhBuzsiVhLeg+CjLx4a4jcKvIVtKlw98ORvj6xAV6hkgE79pxW4utMYvzBK8B9LSk2jZcYBwf2UG/3Hxt7K9ETmDEsqUSgUXpXaDIIGfZ05vSCTdo058SPYobLeeNehWqqKu/EhDngAMeHWf85Ke3mS5dlFwvxKBrzfSI2FJXbhE3/yVq44wPp3cHNJsJAdwL/eV2zrAsvOq/AZcwJxzZs3npD1FuKuO/rnAaefBmdfAhbzMeZOTrTZ35bqNt2KsQDERwH7MSrdlcmbb4RBxtroXXJdWzRoYNo8TKehUEGeYZdHANM65owiA/Dj7TesxIvOHDkPmUp9JuXJTmT4CP/QGPY+rQhkZdrgr4DY9Cx1M6NuJuXZdij+pTSR9Cwf9AbleK7Ms1rDuI1CN7x+9TmTBN8Qz+8TsZRS2udlsL3W6b1vjfamJOBYFWNX+SutE/zTPzecuC7IRs0rDsntIF7st6hxZjCLgiRUBdXPEEc1/IhlzSRH9hEhuUAABAASURBVKS0akmU5gGNu4/66EMa+DXoLssacwTixWvDV/p6mVjX+gxiUlWRQrikQjE+VTX6qurn/ab/eQBWztHI15CV9j5PA9++g3iVf1LY4MSf+4DRpuuA1ljbGUcHcjDPkdmx4dppbx166FDQuMtf9DTA8m9o4LgfNC4F6w86IPMp4gKGH3qMPvxp+aDS8cXG3HRdcI5Zlw4Dh2zXH98pIfWQ5aAOSeUq2qY2jYd58Y0V5dAuVQUiQ9HtAOQpOJ/lWXXvH0h8jXE8sD5aC38yLDdsfkM+acszKewaLkqSvf/CyI1yTFkGKxoo9GcUHgAM2uce835XfmOTXAfxNBJijU0z+EOmSmPv1aclvS9praNEuCAOxQ7+nJ6VebKge6PN4TvPADsxZuzuPMfeB1WcDx0aVWAOqPTWok3yy9Vbg2/9hHxc2syqpfCoVynPmfI/64KdQBWtANXciKeNmPQZuhNXvTWbBx+fuzfsKzzk+ZXHQOTLPnU6jn3IPcaRMzb0nMg1QuBX4BoHgnVBepb9o9+6beIIv9a9H/3EaHvgY7NHu+Ttv8cBd9wM/dCBu3/5SFd4NP6kdyYMG6BvO7mlo0O4quzBcwSetZ31fCMmzV10j490rEjbOLd83Fv+CoO+Ngce7eJXSf3Rci9ttyYvD/WMeaG3lt7uPrP/AVXQQBflMcYfYP+DlvJJQ7B9Iw7QbvjecVDIyVwYMYsNZ+VkIpXWgbZl+7D/oPlhlyHN6A+YYpVkR1180EZd/uZD6R/QN7fFTqAjP9MWvORO7/xZr2TUCbY47sa8WvDTDg3zuFAfchkLQxfpJXEOLrPrFyKdSZXUkpkcrR12fAr7eFVVFtdJDtuMoyt8NnKNud5+YegNHqQiJbJ1TuJTvo/+gWPDB2GLHVtvyLuTZyZk3yiv7HsDlVJj7BzqnbXIONFW6ue4aZpSJbeMS/oCGsXyNOGkUthgQCvwAGhW7v+t85x1XhzCfvikNZQZl6QX+uZ5TlXRJlD88rnzCPnjyjK1jZ6q4gDwDZqltqPNSsH/RGnB2FV+OwkttjRP0GBPi13n6c4P1Ghr/XGCdGLPjf6NHCrOytpd2KhVg9cJBNnhyUBjRp43cBf2Blf2IGNfGi7kM9/eaKsCX7r4YcaeygYGsmzAjTVrQ6+PDWhqxMFCLGiJ4r6wpYezlt4rC+zHy9uVvXbAEeZ5hc7GXUv4Fsdympaho3X967PTeH4nxq6A8lRVfr2qKis6rdBXlpX95KN/RxdpG6cLPLWBNDbzO7DMMzoI8nWffB95EivCEwfE0mzkktKu926+z9g2z0s8/3n0VVWKXg/RTxhf2bdeeDaTL83DHwXGDV1m7Lsuc6yP/iNZ0ePK3v/CuHv99vHMYTzdwtB4ubb01qzGl1faaMUP+UD4wnOS/KvkVrzg4QUEdedho3wiVm74W/v6LC9/mgf/Ffst0FqQTfxw2WdAVd1pSdu+J/bf4g8u+N4ztCDDOi/IzfMhelzR33j47TPPmsRnDRgjIGm8HcTVHvdEjTX/5eU1Txzsu7f3WWvEO7Y887gq/sq3qrKixzvPlVJTpoL2J17CBFkYcqfPwCtxr02vPPuPWEC/VRj2Rk6ev/VHPq4LNBf6q+qj5e/izBnprPCG9L1DNG4u2PTd573BPFmgP3xDuQLer9D99tc3chIOZ7Ryd/Q+iDlux6eqYj4w5pVDGhdkTDV0SqqwW5LVmAd27m+98vz7l7zysu6MAt2hsMldnMpd96c8rc9ZkN/41D83cqzlH//8k7XjoP8pK3Q/f/mcMP6iHy87Z1S3KJP0hHzwOYNY9wZqv9SRy18Tv2MT/fSJlyYvLy8ZwxJoXZFjGbfmcu1zQZaqii+eXAf/+K9/jvMY7Wae38l9wx7QFHdhDr9Tv2L70f7hO33huY52h9X4vBOL4owbvp6RxVirKu4yZPm1X5oL/rpC31KaF+hXVVrDF5RVld5aOvPZsUINjTKuqooyOL5GC/EDPfXR/uu85OtX4+Gk/Dowqor4OOP8UjdCjtyROHerarRLs/McIo0fvHT6xvuhP75+zfhVJFS+/fNbvuG398t3xk603OW4XLas+F5dzAHLOv+kp+wPMC8c7RiavPOC/AfPNAWVnMkz815AyNF/I5/95//jP6iDYT/xdcOPtptrKo2gCC/SPmVibr798Wc6y8jMi2bPUGfmhvI8M+6JuAs4wmP/fUGPC767y33Jl8+f4BVi5C8po19huz+yve+8A7lkNW8D79hZfa4fpfUFf+bjQtRRc/0deZTce4XXTO4T13GCeg5Evhxjn6BShSRPnAs/Pz0jw185+U+/GTvGtP2/8XK+Vcsys85A/8JcFt+8WGjgL0mFoHdxCDcdU9aTPcDXIz/+uKTTVs4v4I8/iBFiIFzyeMJmN2ytfZ7xi39EU/D6Bp7PWu5x1UlY10devpCfLz/jXd2NJe3tHw9AenwqlS+crz3hk6f5Kdc35j9+yJCzUP8O/qhH34h34cXnsqzsHRfi5IW9zzu09M+f+OY2Yu8Jmc03Y8zCmfTQr0b/BfsEvqiaFb7Kra1/BeU1P8YLERwj3MgBC757x9+Oc7y+eILOM/5xfWrgM7vkEG0jiSv4K/OgN+Yxc+rzl1eaQeTbj7TmeckKnQsxpv7BbzEYsMUFmZWvaPudtfcJ/Z7BfR7lCq8CMiBeKmcJyKsdPCRe3+5voAvnnSQ5DxZ662m9E39nOglmnufhtEZJY1RIqKoYbNAbi6mLikL71r41aTTaNzZdtxQWmJc5VRX7djaR0zRD64wGLJSyrfVGP+N4YK2qTDwMyOPbX39FWeQRrkm5mMBUs4Pbe8/ycW/QDx1aG7TUqaoQ/RzydvhKRwhXIRvFz88zb/pbU/4+2nY2phfspB0G32UetDb58kDiIj5osvHzIOvGgq8NfECsqszrMvTu0Ozgd2Q9ceBKcOjcn3KAa114g58LkaDDG/pKs6oSFm37h3B8zcuS18+fM2ErabfeciF5NvQSDgOUxHR954EAYjt+F0f5n1yMXl/z9PqSYYeq2FeMtb+3lpUJvpJs1Ef6vbUo44m+Tt4JnS7QNjGo+0KcFIFbSbZeWaqnGANrznG23DiQcHxVpQEQ+/BLT+fBtrceVMxndJJWzhPd5rTeoz2qtczIlI/rB7HhRBjAS50DfGPmuLzlxv37f/2Z9u2S9fNrlk+v2eeerRVxuafJC2Y3FpOqGnLIz+R80O7Cf8N+dKTR78Qef21D3Vjf6Kvehv1ahy4PkjcmJg7PxgPs2Eh+yFmpBJsZ69KqVuMA9sriLkpDL/8gI9BmOqSwxcym1D43DWcVXS3TMpPUiUHm0Cd8984iPE3Yh/HGyYZ/T/pW4s6XKC56RwKva3wBIu5B/4kf9IWHojeS0QU5OnPo9bffctB3+fbX8NVGLO4/3lLvW/rblglbtm/vOXkRfHtZUr9h06VnfnnOxZdf8FKXE4c7Zw7yyg4cH35RX2Ec9jFXjAVxLB1jPJ3gQybv8L6wQM4LfKqhP7GUewn5DF3AXT99Ar3Q7zkNvBk9ZuZx7z3CFf0G/fOMPpuJ595bpj4lKV2eJ/BXQJnlXxN9OKJBa2UT6bjqE7hH7Pcvm8Z4/LLgpxN/u2kpfPH08hrpTPOMPJXAS50n9JBe4yVu8bLrfF3TPj+nf3nJlXyCKGkLeXFlHHb9gT2LB4n21yX9T2z+11v2P3/Ef364+wci8KyqOAf8daU69SH3KakcxgI4vU9pvY1cGfxwe/uR7fo+ZDyxn7lX/0CKcdgRuasqxdy+4YNg7Hfm+EEuVA8fRsJ1AmGe3CGZWIDmL8bPNQ398vkp51zZnnqqZcC0TJnJOzN69nmOcVCtxzy6EYNBvoP52KritSxLXHteyJeBiGNu4Cnzip2X59cs+C3Q6K1l5aFPX7t5EU7n6Lyk9w5MYxMyw1c+T8TNvKwxv6NitME7tE/s1tuU/ONT6vU58/ctrcKQM/r4ZJ576BDm0bQsLIdaolJHYs4zZg9wDvpTxbik8EshgzZs2NU58WaeRpYChkzIWeAFm062LfNY11xXitxB5EGuZSZfn7+/5sSWTLrx/0Kc9qQzXt2fv3xR2KRyty++V4H5rPS0hHvOx7NMxAWyGAPhauZV7G8+0B6hvusL5b4Qf+AYE8eKbT49Ze+V8x1fkxfadsbYkNZhrHDYcY/FxBx6YocDu+7EHmQS4s6yqgUpRm4x1osNeqDdyNcd2QrQZlfGSW8ldoQdv96Qrc7KwIN+uG7w1gauEcaZOe7iX/tiP/3lAZY5JirIGONDWcT79u0bwt7SO3FCHNzYNG+AcxZTZCa+i77b9x85oTetxNU8Y9Ea/+xosRFdt6Suezqx0FuLNCohbt5ifJ3QCw1GzLwsSHHGHKtuxsuO3YwFUFKtoq5CVQsNKUrX8HXEPG1wVw7xo5BJFuhqs2275QQKOr4gumGzpFK9Z2E+tRnL09cQZiIWxG/op+0O8lFvDZJnqiodXYO/t2PLN3xhrnbupoL9p/Tes+CbcCn//rEOonQO5sIbNhNnInYDvUYMKleDX4NPiI2N+XIl35/Ef+sdNOILncZ+BzlT97aIfyYTehZyw3LgViqpSredstY1E7nZdc+8cXzE3A3fntAFO8EDcBm58d04oWVmnDqgPHZ6oqWwcsu48PsBXoO+9zv5cScvnspE2wU9D/Q4wKsZ/37UzVfGmGOq9bTereZEpoP1dmONCjK1j3jXvjVNCXR37Lc7z1hbqk/ZoXkfDBbjT2wnnTf8Ynurlt5afDnf2pQTWWx/gHs17eR9Q1ftrg6t9+iLTql9gjwDTzmsy8tBgPof3Dvnqyo7Nhl0aINI7Hes66ax1cll+3YlH10ZjdzQk+fJ+nQS8wNvxl/II98TOvZDCPzkhMe9EshWCv2GjPnXayKmOzasAkcAT32nZc6B3Rzj2NZ7IJRT2xhL6Di1iaaWwz9qQD7xqreoj7pW0Yes2qfZnqSq4iXdUaKPLVV+2/IB0qOtquB55MBnVR84xHvo/8CkikDcGMcwyLADTVPrWYipTgy0IAv6aNsTW5k/lMF61Z2uMo+2D9pV9/aqguzfIM4DN1w7OhzYRb5VNfgXdrQtQRBwHNN/sUFvPQJdd/mxFUNTNrBXGTmRsrNO9LOy0D/3npnyhNeJPQ5evhiznVGNNse4voQ9UIfYrl/Iqyy4dx7qNWx35LHHC3hVRVGISpxhmxOoFPK1tHaHfFw7febTg7x2SAv9TsqD9lQbfA75gD9iWvWR37YHnPQf2AyUVMEJ+Ilbwdf4G5qtt4SyN0qQHVdVMfa5Daxz0n9oC2iONmXQFq3i+AZ+lTGkIEknJ7TWGXe/D9fJWPGGTJUh0yFdwNyxk0/yf3aVNuppxFkn3kSVpmWVvNlscCN92+XFbbSlpaAOVRWwU9VYO9eYA6oqymtbQi+6nUC4pHUg+6+A8SKc5NgDGDgftrZ3G0+DAAAQAElEQVTOMLqP4dveWyDPMn+Xzz5l2sEfz2LQtrS9Ct7c6+edte7Q5gP0FXFD36/0rVehD7CRr72fF/I7sk/9X+0vLfvdR1XViE39ZJsCVt3pVH3I8MHL54lOHgo0lavqjteIlwf8Kvuw+0mLQFFVORi74V91rtZp/fsj/wNbVNXfjdSqCrEKv7SkktZb1Kk37pMs65Jq0FZO6F9Yq/5ey2r09amDeeadfaK4C7YRtMU9rs9U1YjTqho5xTg8mGcNPpaC/qoq9MAP9Cmz+fskdmHA5xzwGFNV3CfeFzXLjbxYVYPf4E/73+OL+JD2OcZ0Y/zDTu1jzMip6Fp1l0P9T+4hgy3WeCbi7Y3nV2W2r+rOz3qDXlWh4zFkcFzHrwf5y/odKtoHhGzE34V9q7rfY/HIzHp1ZX8rPXk4xjZLoUrZ9mz42vsb65L0TvxzAL/qcCNezXHiVd3ltP/KftDSdqEjt/a4sHerapzX3FJN/JbhK+af/eJWa7wIfBv+1L8HcdVo27B9g86B75aZNZcx8lA3baA+J33OZXGMJdtaVcazF36eWMNX9gGCcXUwL83vxuQOvQt7IeWrKkUZ49oHb2lW1XjOk7b3D1AOeSmjbdarZejg+KqK+z7xqmq0H9iyoU/vPZ1YSWrEpjj2/eBs5Ps3nwcCIT7i34kOGYxWeqB15J25oZ7e6xP1k/ad1sHB9VvU79A+gPs5QTmVubVK7y2IBqMMuFsgWZc1Pk96/8TefiMeemvoM/3Myw25jNukaDuh1dNbS2sdaPnG84+0qypPPutUi3Sk11uLMdZ6Q/8zPv9uxJ779aoiDjdoGo9beu9RpwausvtizVgzPtd1iaBPd2JmI16kGy5taVxogw3a3m/0f+Lc7oXn/JO9g897N14oWdp3EC/DXiim75Z5Qb5jyPCNvbi0emtQT8Y8xq4runV8aUy+4b93ngeMb0Eb9dbSyWfK6MAL+c7ynfLC3PjCy5V5WYaNPCv88f198Kyq9N6HD0/k8mXmK2cUN+bZ1z//jHMmH9dGHCu3drGpqtIA7WZ7uPTpAh/L3vqdB+1+5mnOG88eJ/o88dz+nZdl6nq/X/OGTn/AUxs1cs8CTlWxtz3ifJXGzn7sij6+INV2RaPPaerrvbZ944xCeT5xVqJOnn8E30z4ovOC9vhKzP7xIzt+euZZq7U2XrJq095bqgqbWCbS79jHPBCuF55hX4EnzooO/KfM37+9ZSAmaVOLuglfvnzKSk5orRGHtwHaaoPvN549pHlCQ3t+Zz4y4Qa+OWNGfySIYFyrv/zU60FD/IKnegvS+47u9n8b8wLbYWttowz6xfHiCVWVFV8tyKgc9vtyVPkKmS/4w/a/8Injh1x9yoH8vbXhW+XUf+IOn2CrkE9eOec1X1TVyCn6XV8PmzPXtXtVxTHibvjnxtqxU4rnnFAnfaI+yzKnt8bcvvGC9EuU/wm5tZ1/SCI94/+Fsy9MEuX1l7HGvuM7cg+6jFl4t9DWOfrs+HbN63/+zrxYMxGfV9add8473tFdnju6Smtjn6+OxvuNuTF+wY3vVnLYib76YmZ8VQ2dXphDV/QRzj05WEcXcDfiz19zO2f1i+du4RLPtg1+F3LFexj06Tnf91s2zq7f/8dXzq1umds06PfW8+nTy4gp/wCnqvKZeNPO2h2SeX+7RJk+cRY8sz4pd+uVZ3LJM+fJrk++UO69p/WeQGMi7sR3v7gSG/r/T95XfOGM0thZ1UEZOfPYyNfPnKEbP/pD27lXlU8l5NvnaDvlqVZDluED6NIdZZKm9pPPlb1J1T1mq+6lcaxM7gX+/PMb+ePCVGCvO5+5zu/Aj/R/JPVy5K/bN6y2pzEHXzjXWZcn5uLzsNG379/GOHW9eOZFDMj7MzlimWfmwYoLT/Cf8sc/v+aNHPuZF+jK/84auCCz+eQg/5vv376/RV8p98ZeyPXinZh53KuvOeCZ/DJDX1AP9bkSP9pOWwjeK5e5Rbk7efw7+UFaX8YflyTyP8jPgnRatTyTg7SLY8OlfPJ5IS5m5ssnxh5o/ZX5eyFnPtasjTnmH0P84/ff4vO5Z2kHbVdwrvg1Og961s09ynx/r3GNeeEHZzbKsN2OqJ/0wqB35s1ff/4VbfaNdzG9tdzQtc5g1zm//f4pN3y8rnPGv7BH35UxV995EasT+OFyjZuxmfr3EY+vxPI1bV6WLE7geRkbPR1IKKAio/hMDNJ4GwF6YyIfMFgIWAkVD8CFkNYX6AwGHyMnJocBrzM05sQYnbJjFPsCnuNuCK9C3MItmeA3TfOo+6U8Kj9BTx5VcAQmlDBIbizGgrhVJEYCRj4PGAmBYNO5grquTFQiUxEo0NZkA4Gq4juRp+PdjL8TtFUVec/LXa6qSlVlJSGPAan4EdwI7By2zvPC5v0O0srjYlxVRaeHAVcC5KZdWVSKCa2u2iVcn3j5uZJYhHnBP+hK8/hIc2HCEQfj/tcvxxuYy7rQXECGnlbEt39BPvnaJlyx0ZVAnYkF/+kf25TF5GRCvcJbWSFk1wAnrpWqStUdVjYYgnbf8YU0fMnw/uf3gESMbfdJHi7G3NB/QrfGBBWSSn4FYuwnT/Cr7A8HiLd4YKIu4XLSONEXaD2gI8v5ig+w0/x2y/Q/vqdYCM7fXnLyYq1Jm7HS3y70LzOTiXKecyEu5wX7tRbFmWgTahgwGDQjoblgTusS9VBnk/+yPqX3Kb3PebC4Yj83Lp1EqgYPOEl+VZVlXQdEZnSOcbQfbBBLoB6u7yQe5aWKDGeWZR0HC8pVOR09uhZkMkZ2aNmnTzpxr4zO4ZPEV2CLM8PbQSeLb+Dz4+vXvLNA2Wbfgh2GPDS8+TLyZWVxeEpjoTpJMkLHrh7UNfaVNZCRBnrv6C1Pedl8I39oB0jBitayFux3Gb8+eyMOtaGyVGEXeJv0lX9n1W8k6Lw+Df5Z5wT/NOaNPHZ4Ncb8wEbKvBHPtplEq+rO6ON7WtfxS0KmHXI0Fs67HbnJd/SvwJsFGpPGyxdEB/SLGzSLf1zxzsZwR0dlPVi4zZE4BYzQ/x34MVxl/Ef+YzBf1hk3p2UnUR8/Lom/yvzxnqJ9EDgz/mLNdn/lrO2uU1KvaxobsvX3z7x4A4fYfuj+hE7qfWFOhbox58ucCRuKI2h/fapgI+0pS6t0bPmOvVJogAzyQ4Qs0NlYUOJFu77wZYq3/wvQvxL7I08gw86m4MZY9TvR7SSX5nlOUS/qb9uPsZG94fNBC94X4mMi/1f10aSsG7Q8hNywt7Z+IzYfenTk2zkIEGfHP+YE205o3pjDboSCfubyE/1u4Fzf3wMrbJ0B+riwkTGmD0/m24pdfWG0Ly3FHN3++ZeG0WwMSoxh7StIU1u1JPJR3+l5BeeJlvtHubT/kBEZot3pmlbw4EV1fKRzJf68UXZpu0muUuJko2jUtet4WfT9EuudXFfMjf68xHZtsGEDc3dbZvy7Zl5WVcUclcL5e53jIa3Rnq70cr2Des3LkjceemxRLqEIjLIBaDSo6zwv8cXX1mkkx2hHurgBE1mtn6M8U+vCAQgbTmLF3AbS+GgfYzXIX9jjRl658RDoi1I3NAdx0Rg7Y68dP7q2aBvXqgU5JVKpuOdo5Go36ea2FHrhzyc2jcp1dyB5E1r6AzFQHRwJANJ3Hjl2WuY4ZkYeusanqhJo3ojJeX2KL0k3/DmAddx8u2HlgzxveTbw83Gdybos+GFhnbki65ZDAaoy0T7Bh90ItkyqasCVNTT04bSMi3bIp6D7wv5g5Dhss13ecsA/dFbv6djA+G3YyzlcrTGmZXn9NMic5H/j/J0Dg0rxLgXOttWZqsT5dbLnqx+3eHBQrM+3ueUwThq02H/N2Mf5MrE3C/KEdvc/5skFmfVDFcTkiJ6N+suXL7HlRK8Teau8y1jPd/j5r4wY7/pvI6fe8PU0LzGeV3TZsLtgjjMGJHblgOfggeEK7okmtqUl6ibrwENc48b7E1m0009AZ0RPMWZd9blzZc4Nv14/wLo+7k15haQxQB07ugoTNu+t58Q2Kw9BVUlf1hzsLRJ8TLs487KkGBsvkE7tDqQS+6/Xd7x40nvEB7iNPLZtN+Jmgt40/GxcnWAp3w3/H8S4+UIaz1++MFbtzrgPvGKzGw/OE3Y0JrSldl3WGTz4oD/ByBo4pePLjq9ba2mtZ0Jmfey8ufIAdYWXwMCfn6q61yk7NpjQr1GPQE+DlnoNPdg/dOhHP9H30N15wNYhqQZAD7FQzw9kuM/HRdUuY6X1Hml/9IyiqhD1iPY6ODDOoHDmID4WdPP+pG3Igk12YuzAdsrURz8MAlTjm9Jv5M+AijjTMlPOaX3K46oS93GXj3jekUVp/263pszCOeIQiT5KkKPtNuaFo3ZiQj2c4z7rtN7Ra4vPVA7BQ6m683XMwTpVdb+XT1VlQqf/zsv71ntGqV4if0BVEdeMw0cT0HvL31cRJltsr6qfvKvu9apH6Zj6exi1jee+Tmz0dUmDbsiPPkj7rzbc46lysiYl8JYOdSmc5AQeGtK4V2f7cxZYd7iPyf0CYYZHEefDttzbYb0K+twXDQ+gmqoakGjxO5zYvVU+7DBj85uoORm/IY8HMlRpkybFx8f+qhrjrAsbemuv1rRJfl7OS/se8jfGVau0fsdTknBJg2J8HnVLx5ofrRe9GzniIN6dRw1avbWhl/10j3qVmN4l1WpA/s3lGA8MdubMRt7xefbC3quq/gX7IWPVvd1xGOknr6p7u4O0mbnMPZlzV98f7OetC8qtTOL+CieGFux/gPfiaKvWevo0ezugqu7881F+3M/ksWVZcPOZKvoGtrdkA3h83P4sqmr4Mb9cVfXL3d/V0cpXFV8fzVV/10/aqrjnE2KLW2JqI7ffspF7tLVt4zAYOTftTm7yvsJ/jK0qUdI+/Hq/U/aDdjlQ/PLZR9zNmbGNPvRMQ7sJolV9UEB32wTbH1B17x9xioyWO2WVMX9mYp65NlS1PMaaf4zJeVniPLyRx5zbV9Zl2+/+aoNFVY191zRP0JrAX8hrG3lafTKukzk/KnxN5AxpVt3lsi7QlWYs/2yfsCu2ZZ0y38R2+q1vzN0+T7GckL/3CZ5HfrWNfVfk1gcdXzi+GjrKCFpa2jjcsO/dxlM6dKrucokmVP3rvW3aSTtoy6oWfakNXZ/feQ40BS3sFxbst1DaJ4+Fe8cK2lQa0qu6+0Jaj3vLAfTZPs/L0Nextj/KBZr6RnrysbxhsxtxdwUqLVUtV9qWeYnXSeyu7MHmZVHUAUHNl9cXUvSW5WmJ9nXM6YD/BqCOlqpKYVPtvuET+Rc+Mj6meWa7u4B31+0G/w1/REbJB0/Gj/s7Tms9HR/MyHkSz/KvKrDvn6qC5jqAaqrsc+7c+/3WB+pW1bi1H17Q2vCztpFuVY39lPNJ2FlvE2U4RvzO8zrK63WjtdLBl+aCXI16uFrv42WLun8oqcAyFgAAEABJREFUE1+2KPMMHig/59ODZ6D2xAueBbs37JZfL3zi9u1B3y7HvTPnLjwT3Nme+JFcw16nw98DbvXyD00K2uIP/sucqpJE3F8ru7o7zwRx7BTfsuqOa30hLi48b17hq5w+P/vsaV+l8sTz6RPPNws8LuypbRfss5T+O+MdK645seo+Tjls9xxHP1nXduYHZfLeQ3XH2SY94b/bqgpuwF9/fcuFuBp7Z2LL+JOGMjj3fYbxue+dZ5TBbzYepZi7XZanrOvTqPuSwnwgb+UcJXqK7RyoqvzFeYX3VZWV/c+KH7XBis1wtqpQGI/nsJM6/Y2/wucy4Moar+/s+xXk4xifm7TDoDsQKub/3/7jHxy7IC86j2b8oa7iLfhjmddMrBOt9azKht7P+Ku3Fm2wDP2V7xixyrTIJ16M7S1xP+eZQ3tdOZt6Yo4tQ9aqyufPr/ntt8+pqgHhcqwKK+8Crxu5Rj9oQ235RvzM2E9YKDFM2O4x8v5R13vt7++TQzx1EWytqnz57ZPVwDhevnCTtzYSisYRxzSOkns/Qy794g10pCm8cLbyynm/cTEA2Vd9CTw98B0DyIsiXznHkd5Kv2BsLNT1vaV6V/wvvHh65uXei0knge8LvIQf7Lt8sSPuss55XOsHnXEP/tc/v46qtPWZNzRb/CvU/Va5xP3v9rwyH6StjvbfiJkrPnKUdlKHdXnKG+cz69Mc/9j77f0tz8i2fu7xrHM6Wn4wl99Y055YE4ypFV/+/wj7E8XIbWVdF/wD4JCSqsr2Ove+/wOevZftGlTKTA79fUjJ9trndDcrQySBQMwRAEGlyrGYW1JA4doz/rlsRbow393wvTyvt1f6MUX9vRZ4g98be4lJpVUfv9jwRh3hLqFNIEJTreJfIQhHjXbosI7QfmNP6Rt7jt9fc4D3/NsvQ173+q3BwpVn9VVZOJv7N86P+A/UKh7F6coz+hUdhZVYiEU4WPP9rA0v+GhnfvPdhOPsviKzfV7btsLLtlZtyO21oLwLdL3+OFuzHCt05rtGfkpDvccZ437lZaF+Emz7AOebqopjBWNTHOuFNaKlZebf8SM5frTsP85srydb7c95eXrhHcNt5HU4fJmrTk/s9XE7Pj9ev+WVvSSMFKHq4d8qjJXkN2qQEDqrKup0Y1+CIBims948ESPv5qMeTQPEuxIXrj177+/15xyyON5+40qdZmpZ3o83apht3g49oS2e7Vf4atfriCcx8qCLU4x1x7mW7b0xT1xHDbwTBz/FR3aj8rf/9a/8C1iJ7zfaL4P+gp3u2HhBvrd84z3EjTi5sefxx5+/Uw/+GDo5v2h3c8xYrXrYSDnfiCnhRt6t6wKtdQBmo5b+MoQldIetrQtlRwV+V2R94+58h3BO8k57JRbVuaow+Zk34vCKjZqMwnFjcuE0OkWeMaZvpQ8WGCcdKh0q8bGfaa1Dt42Fs4FbVSwwbjEQdxZMC8bgJp1Fe9WDISttitxLFjZiIZedxDDwZhJg/kcgubASDhZXwgn/at0hyHakzwu8i4XYPZ2AmFjQz8uSmfaJs0a1uLbesvEgFQRZWTwNAsii0m4yuuljUswYZkZeF0PyE04KhuMdZ9CoowEolNaHzhvFbcPxnYmzwD9JxuO+jyIufhV688CE0EPvRsJK907woVK8PklYdWi9D1sqozJNPHjY/kbxf6O4jpcK0NKeDb0mdJ6WKZ61YxW8ePgX34Xdju3mZQmGSocWF9nhFWSfF9pDxHC9MskvT8858IX2GDZgMm3QK8b5oOFC7MJmpnLN8O34VP9syHNA0371qGpJigS4DqiqqDOmyfy201OZ5jm99Tzz4nBBjmrgQO+UJ/zE3ZFdO+uHqhZpC7gRV54Z/BC/sMNDN5oZH9rEsz3wpjV3XjJtvIQy8OfPn3IuPefrbRT9+vKS7dOSxr91ec7cp+EDXyjI3xhC2HTkU/dwHMT2TkxpK+3+/OUz/VN8ATNhm2VZc8Geb/s9bgDfwe29p/VOEl/e7dJSrcWiISinOOEwNjtG2FG2rXMKfm7+maPaxXH+RsoJXagwtHInkVtVpKG/wngn5DMYJMnCQvVoNXLhwM9OSupzZ6IXxRhoyKMPQI+LjudPn2K7NaGQvYNYy5wJ/y3EO07ITzaDzfcGb1+ubMg0TVOM1eAPX9j01rPwcHjwQDQxrq9LrA1nkkZfoNt6z4Zc87LERYD5FnTQzy5+3Dg6wfG+0nL/8TN3JvGNBcFOUU6r6DP9VUmqtSzgq2PHpyHZlmVGrjdqxDz6W+850b+qoj+NGx8yG/Kc2PwF/bWVLyxPZFupEdUbpHbw95hnF16kzNhDG9x+/kSfgnk4KupwoeZcyK+Gzi6KTugaNyCMCe/kYewgZ+VT6LAjp5vzo58fbz++81NLJVU1INA4eVm8o/vBdZAp6Hthcm3oupOTqWSRJzJN+GNCRmPkgh8u1NmqGnHopCru9PySHVrSe/lEPOOXDbl29Fbmk3zs2MsXXXcmpTYvCXnfoLM+PxOpyBcORH399j0Fbm8tyuX1BfrGgH/e9+24pyqphTjpR9YgCxMkBAkpoh45pLux6djAOdDnwE8Neo4Lh76ayTUZ37DDnTrciZ0JaMBJ7N3RfWMc6CM2rkyqacWQI9JeydGdSbl6y07c3n6+5iSPboB0pIeK2Zggz39/i3m8Pc+QY+5b5siDmxFPCzZt0Dmxly+mOjrlyyXzj3u04YFflVlYkK8TS/rZ+43548qC7RW7ElksuF6zUhsbfpN+UHrYr895/f4jr+Sc/SiS/utLjBlj64lYQ6j4DeZv4BzE1sghbd07cuw5WMSfQFBsAzL3zJfnXJiPr/hNnxfy7dht46WvNi5iZwL6umTlZWNN8/uLjS1tmdOsjb2yY7ehJ7a/ff8WbX0QQ00/oUgBVxaHzvfy97fySHFaoyrxJae0CKEYN8ogf20kwrwso318g5cXB411SNsTX2Bbb8Uzxu/MrfLYiJ+TuF3xTQo8fHMi2/nO1A24G7Zv1eLcXwuROC/ZGXMlFjo6zws8o3xnbuinHBvx1vuUjHFPdnJdmbD/BH7HHr23nOpelYPYOuF7EMcLtSAetDd4FTSUu4jLICMq2ZsNRs5rDbyTccqYf38d9Xb/+iPtfuRQDgcRN71VinSbWIieOZKqBJ53YvfO+mEjF3bySl7aKMikDge6CjO6+ksnjXyTzrydKWjOXz6l1iWQThhfP27p9N3h7frppG0i+JY2IXGS1mIMMBj0PVdsdj56+HnE+GrgBF9Y75XzpEf8E7+4KF6QxVrr4vgkbybsWSmIJye6On7CdhO2trZWYXuuF3IqvdIBMPlgh94yE6OgMF98zz8P2yzC87pkIg8KfRuyCbHTpxDY8om0q7g6A+6cAi/mTwpTkuPItQO2WUvcFBm8kN8HtnC+48dC7kxTEDIH8SGc+CnYYKefU3by0ziYF2LxIBLA6+1h12meePl2C2zzyCsESqLMDfk7Y07kUr6T/N/eAZQYe8Jow387sd+x7QH/Ex4T698hB3nzeEmO/aAVoYoTnuJaW0in9/7gS5+yT/Mcz8a5uSsoB4om4uDz5OT6TIUDP53oXA2u0KUldhR6VLWcxMMZ+hjrfVLZmOunec2OXtymgVC9paoGqLsQjgO9JvIhGvUf0MCHeE5ePCmzNrCtqgbqsD9jT2DDp9JH8+TRjf23UUe9D/F/YDt5heODN5fQP9Naz0TOV5VNo00cwQbPVZWq5m2qKkFvb8z/cDtNU5RT6KPu4AvwWu+iDdDOJ/K23tN6S1X9BcomH0Hkf96f8NL0QhU2156cvW7IXvU3nd7hx/1EzEjH+mmt9Pr/F1QVOu1x/JABZtaFQ96Aril8/oSdrA/GT7gfNKlPFA3mljs0zhT/tMNMHmmXKmxxhrg7BjoGfpz5ebBhcGKTA+A2h7wGPgOGHdWXazv/A87B/sCvER8Bd9byVRUu0/i3TEsmaTDugP4J7Vb0AF7TnJ32A/l7o703m3Int71o0NIWJ3XB8eriuAPbVBVsSzTmjiOt9ce5oGF/q/RpHrKEY6buzQu1Al7yq6qBT9f4WPf100x+9oYs9Ld3qKrBq+pxtt1BJ3zGGb08V5Unnl+Wca6qMU48Qbnt+NDhQK+qsinS/IAJGRbk7fOUHR4H9AWv7ZNWVQ3aDvZe2Y+BeyTqiF21rX2wiRD678z7O/sShZ1Awd+J46pKUvFZp9B/Z+7TFjb+Zfd3uvqw41dtLlT8lyi/thWMgaLd8VWFSMfgozwN+h/tnj9AmvV+U1U5FJD73lp6w69cj8/JzwFn2juP1jqNpYppbWIs1Qh95TdQINx7y6EhmLNsl/6BbbXpTt1V927+QlsfCRBNNemeI17UzbHCgXwDsMsHXlVFfO9bMQ76J3gN+VtvNqdxXUUf8t3wh43Fj07N8DmBS/RACC4++HA5Phtrzjv7T8r8Qc+OE4OvzE36TfqjDfqdWNqRb7MGc+7USfuc327k2bzMOZHFZ0fjpRqScD+RK0mL50Je6U7E47yQU3kcy7qMOd9xZ9EGOF54Y03leSOOqipVALS1F5j5kNFr4bCOcFFV/AxTxjbGLMjxoadjd+bC4SOwxjN3ig32n8NevvCxf8OXVUUerjGGqx40GZKqijSTSlULygMZcX/Htto7HI4TuMyEXxzjeiu4pep9LJ0Pe56Dj3J531pPQVs5fmIH5ZywW+s9bib6HHHHH9rt4jMM7cptbAqQpVbvafD5ANviPbgFbWG08UO5q4qrpNM/ai4OqaifbebDDk1yEDuLeieGduLhwno8KeSf0oafj+g7+5W/qoZttf2FZ4Sqgs7+bvMjHtpsnh8175lnWMdtrI9aE/cA/8FXmvI4iImpNbgm5p37LNri9ccrvB40G3yqHL+Ts2deWZvrB78VdZLDdI191N6nDJ3f41r6P3kucS9Qm1ZVTvLvzhrlJB8e+z0ZbfMyp+HbL7/+gpEqrnOrKhfWQ/paWvum7Ec2/FUNWtAAMT94xpT+Cy+fnngubPRN84RMV2R9Testr+yptdZYC93T6FeuA/vv0JqYmy7O5azRlM2aKq7fdrLGHNYNYk2ZR1819kZX5GCOR1Rx7sRr68gEbhV5wP6n+OE4aZPeRi5Iqxh/5/oh1ysybTmwi7KoRzX8AY3eWpTnhr3UZ12WfELH3nvoHnY7sAGixT75+axtvzZzzWL82G4cStv7cLywB3Kg/zee4+/UHr9lps+fni+ZoJ8UL3Z40QT9eeF5CpmVY+FaWbTzHbm0W+stjlcOr82xKn33eLGqXvKHZByrrlXFnvNTfv3XL1GuTsz4jVV1hyX2OH0qZG/gbVyHQxvb5zruOy/DCj+q6w/8f327QeeIOBO0CmYDwHkiV1bi6MKLv1g0oHwd+zeV8Y041l1VYANPzwux8sZLj2/k3m08Q0/od1DrtKPP6UEI75VbXeZ1yQv7VBv2tO5ph8H7EdwAABAASURBVB1/ng2hyWvXChuxq6wX5gXXjZ6Nr6pKw89T7xF+sEdYhW2oRdJXF3l0dBJePj3lJ8/HF+K8EmLnnt5aVuJX3ZVLH/Xexr7LG89Njl+WPmyjbN+w1x2ff7zghwwqnfnM/qHj/sW+XFWlAfrcOJK2coMYZdIWb9TTO883d+LAuBHnjX2tGO/V0pBL3O88/5sj0lKWwQd9np8v+X/+339B8mQIuU0tCX5Tfn0mSEM5pz4Nvo5flnWMmZhP5f1hJ+WsqnhUNU9D51B/D2T6ef05xt3ZDzjJVcTL5eWSHczjv6/Zb3sufc3BmuQ79c//D9mc8Bn/RDbcnuBXwb2EN2qK+l15Lv3Xr79mgdbbt2uWdRprrOenlxRyHIwZ12lxH/zTy6eYI8KV2OutZ5mXBOdUIT8fbVtV+LbH3HbcF/aypmXOH3/8kdD3Qi34TJtz/0y9q1bDRrbP4J0IvKwzuJDm+o8//0D0fewvzODv1P4f7Nfet9uQx3ki2EkfVmvDdjtxr9+0v7aoqvht/RNhO/W6E7fiKMM6r1nXS05oGMvh+O2337g3L7dMbcqyLFGuN/c26Tdm9PHKGruqUKsyT8hMn3jazvWRNq6qvHx6Gbn2yryiHOrpum1Cn0+fX+IejHHzSn2wLij3J+xUVbFWvRED1v4d3a/UgHXF7uhiTqn3PM9wzsBFGveDxktWa7cdP9inlI56y/8rL0t/ECuttwjKvBKf4qqr9Fq1d3oZ+mk7dWrYWD87ZsfO3iv/K/nt3Gg8vxFb4fj8+RN2mfL8/Jxn4szYEb58/hLEzytzcienNvRKarRJbyduDxCsRyE+fjAv/fH1T/y9DZnM6e/ffmSjHojfe8NH07DxCzXtmdrZkDMc2kAwDrTVT+KfZmxE7WUefaFmPSOfv0Ch34Q35PoJ4HTq856JmJl6GzVsZ12yzFOeqIn6ARcNHbVNJaP2WyM/YkTeDVm+/PIlTYLgIOwyYMJxLsiFGUPY5+So8aNBBAqB4yRyYJiqQqApd5TvCHKnkBnsCmDB0ikW9M0FGmC/znKswu/gVxXJvqeqYuAXRg7HvCwRR3xyL6cTPjJOyxwnMAP6SgG9seF4BzxfKQZVleeR1JfYX6UpEjeFV5JE+WZpMOZOcGiceVng+PhM05xgZPGEMLyqaFLP2wOJRhPDSUnZenVaQMS4U+9R/zsPQwf6nSyKlnmhaKyZOd+w1YStqsCHWlVFG7+hi9CZiJTTQF7WSwKDgvob8roAPygOBuOZfxzF9cBLbthAO/zcb6llSgfx/vWV4nzPHXk+Cm/gq20Xkm1j8p8P1K4WXXzviX9+9o5MVRX/iVtVMgIenwOedI4bC9eK7A0alYbvXPS3ofPGi8Ad/xkT4agGA86Ixk/8DpGqSlUNO7npp94PnqI8+uR3w54mrn30jM+DDpfK835zMmkUtnLD/4rNf1Jk7n/+yMRCYkbOPFNosdWOn67EwYjpnGn43rhtGKJBy4LQsKNFQJ764EpC3rDlNM9jg3L7ecv24y3hJd3545rz5z1+I9bxhVhOChYI7X8hWS0aFrYbPr1i44W4bCywfDHkywZfaC0sUNx0XdZlvOw1Nq7IKrneW+QtVIMDH3khbhA7Xm/QtQB+3Hst/wVe8tUugm3z8h7/2M/7UYDxBfN4jKUN+0TiSRx/955rPyd4Oww79qznNf751pNFoDgLsuvHYhGnvcy107qhzA4GNuy4kHONlwrGqi+tL79+yYSdzGvjKdOUYJ8G/U6RnCiqoA+RlK+hU1X5zEO+QFRZgeJyoU/eV2S2mOakVQhnx4BTXD9s8pYif6u1DLvS56Z2x88jvlfykbZAu4HTWo82lP6NWHrox/SEHf0mtTGjDU/oa/8bk/Y4o/OMXB+y7cTBB30XoAexe6e4X8GvqqxfvuT4dIn2PcjV8pcZjAXG3QBpKZOi/Q31dxOyTvjYeBp8lku2P79mYvNsZ4G78XI98FHWGbt34r0x5oSYPrjCw1qtnDRh4zPSku/w33IZzTV+NmpO5cDefot5YbG47om/lXyiz0CBsDVugdeKXOow2sePQpTiSuD0j09VZZoXYvAy6sQdeo71FwE68fcB/mLRDG1l1MZX7P1ETGVOnn77nJNAG/3rOmx04i/jVFbTumTCz53xO7Zu2qglB/ZuC/jgIn7UuyPLtK6ZljlKK+B90v1IVYs2nIkdZdB2GzkpTvihLz/3JaFmhLi2pk3wtk85BNDG5O6mgj64o8cNOZZlgTa9fFSgEGglIZbfvuTsyYK9Bx3yrKpGXhQ4ow3C9/ffTOYyCzod+LdeLmlAofedhd1P4vmGfXfOG4u+6i1VFfP6jgwntfUvkthEHe2Dm2T/ghX6m7GALT37fwbX05KjIeeXz7nBewJH+3b1ujxFWh8E1HmivQ5a4K9867zmIy8X6yT1gN7ow6EnN+qkzYqxnjfWH/OyxLhzfXMyj5zwPvCJMjjXWkvMWQES4zMhj2DtPYYtrsyj9/jXBlKgoHtVS/Fv+EIZ4z19fG7v9JVNmJl7tHlDn4bPTuaN3W/Ga0zwJSMdY+Ht10v0vb+wtM+VSf+25EBJS5j/986BXn1dHZmQszPXQlMO4NER7LWlU0dbq9GE2OPsRsodGvIVXR1dt7yxEN70M43KucxL/EUdSn0MqGqJY4SC5kIOLNh3mee4/iEJEto77YVMaQ7I+1E5WA80cOdpTp/JA3oK8FPVyKkl1hxzU9iph/rc63C8scg/qZPaoSHjjdzYgMCmNCA44dyxd18vcey0rtnwx534zmCG0cFXnyvtQh4dkZZ2nBflYD5HJv0XjgLHOcF4PdCj9ymnD/Laa2qZf/mEj5Kqom5cB6SQhpzZMfzOHBjoOj7rnIONlSv6SWPuS2yflyUTtlO/QMc80C/e436bPsTJOFAlIUaWNTP6lvImuRPj87KkuK/WGXMGUYjhGy/X79nhKz/hYJ0EAp8TYc9U1QAa4rxk/NAA1b8/C7Qde743KefdPNluyD+xyccZH0MwB/+MWe09r+g3L2NUVaVRX0785Rrv5B5TJankL0hIF+htOXhYyv84jItGjKnDnc1E74UqafyNbN/OePts3fWfeQEfMT/aH+dz8OvMh1X4UgQHAdpit4bgzwcujX7+gfPRXlWpKnvHuZDT8a33cf+BJ8LIR2S6oYPXrvWT4l9LVYvHwIdvUvnnYbtr1w5d26voxzFVlYata/iBNsaN4ZwDHBi7oG2bEI4q9DW/AOWdeGaZl5n5V5/uhASEwfv4yFvw/mCMoCzTPPFMcos5+uCcjDP0w3Gn9nToVlVOOho1wdwzxk/ypNDlRL4DmwihbjLsr8+JwPKyoarSek9Tz2oPGTlXVQ74HNQ08cOhPAKXQzZjL0EnGJ/wPaFbVfS1FDRS+AoBK/yrysRzwh0fOWbgtkd7VcWjvZ/fTzRVqornoXnMQQ9+NPMRV5DOpP6DLh18fP6YiM+fbJykMviqR6BVRQM4lYqfDDlbPJTPZ2/jx5zybPsHH6//CdrYe8f11tJbSxV0aXQMp//4KGvr7T/axBPk9wHGwDb0qVSrYNBgRk7FWOzNz49PVUWcoobW3FMLdZX62JaZmraktQmZ5Fn4Nn9dt9aTPNpw25A9H0fVuKqyH358Gtdz71n6lM45bB5ZB3biQ3/2alArIAMa+PkfR1WJmhnfbIzXHqJ4FqQ1EYdeg2lXqj6uEmkKowOhtX9xU6nxk6aho3PpNC0pZWL8DD/jTrqOn5C/Tw/9xbEtqUzgueEzzRPXPf88qiqdMUKV/PLXYY53aPqsvr/XySpsB4Y8pdmQ5SFXz8d5YR5Y1gWZzxT9VTV+ea3qQd+xVdAhlyH1f3zU/8Fzy/yeA9I0tx3rns/I/3+MlPKNOX9Gxyrvkqq/z1U1as+Nec166lm7goXcd2DLx3EH5w6tKmR8ILGEedT/CXkgnED6Th25j3jG/e94D/nuudFXrVLV4jHamV9n4qDKdmzCpp/t9lc92rwWZ4ynzX7vV+z5xPNuFXpAW75Vf4/RNvpIH8zEiPNFveftjMzaz7M+u6GboB0f53v0f3vHr6o0IIC+gEv+Ps5Ie1nmLPMSx7vJWiAoa1WN9cSQjzY/lcJAXNF3jhP3XBf8uLV3gLS0u+BzWm8P24njOHNLHSZseL/vUd4XNqTVXd6Ot7816DPI+zvzMpfjo+6dPK+qVP3tW1/cibAQt453zI11izRBQ8crz6xvbPKuo16L23sjNqc4pupB64WXEZWwpDnjWbtIQ9/53GEdtPYql+vLlTWoII46hMMwuvCcoX0HHmu2G/FIF/zmwV8Zq7AzsfcErs8FgrLc9C3t87LkjbELPBQG9Nxo1wYHeVfV0lqXbBqdynBhfaw8nqWjzFfWsXdozsvy8CECykeYlwWZaI/aBvtchnyOnYkPaa2r/YPNqAfyOZlTJXblmfKKjN94qQXZrNBbkde2K8+IjqqqXHlmlF/OYNsHL69P1hbS8c95Vv0dK1WVzzxPVlX4oPcNOechn7rp7wMZfMa7kUvml/Gqns5Ptm/Uu3lZojz5vxzVavTZ74sL5ZenqF9++ewpjzi6IeL5kANdfb4cnfxQzxv29ax+ntV1xQ/6Ux0FX44IDPn7c/59+XF1e7uPeJSHciXFC5dvcY5lKZOFZ+NBV6Mk0U83YkvZA70C3/ON2Feeg5ewJzZ2zIof179880ZsvbEf+IYNqPPQOiGibR84t7zxDPXt6096As4Kr+vjzLPRjXgSTz43fKu9hNZbrPt/sieBOPmJvYQq9fgR7bMihy9BBP0oXlXFb9Gpt7Qv7FuIWzU0GjZ4+fw04k+BVvQQjLuAsxKr1hvHmC/SWPC9Oh3M5/rI9gXe4vxkn2ZiTrVferaJ77UgbWmYO4L30vesjcSpIn6WlWcyXhiip322q8/tuuWK/XZ4//7H7yk6DvzQWotz/EnsHthbfaUbjq9fv2fow/VJfnPic6L711yJsTd40DA+yitUQZnPiq7eu5+tXZvt0K+qyLMKpCTPzy+5UUMUyGc3a+nXb99zx4cr+zi2iXnDx+v6xLPuPSu+ePblF6BuR6v8PLZMX56z/utT/ItiJIgk4fD4vDIvvr7+4HHYevKUqimNWlUl9QcOjej2jXn5eG/4qD8LL/Bex4vVCv8Yo24zPr48rVnx/ddvX0NXLrSpuz7+4/ffiWdiFJ8ov2Pyfngt/GRvpr/LYbw9utXqTGedOi9TjL2RL4POjXxcx3PjxjNL3o+Z+Wvu86hlSPhXXFp35OP7nis2bWmIWVmQ2XySU9DHHBFeeY/xyt5HlVQqL/hHPtJQzxXbu3fsWO+NixO/KobndV1ypc4+sW82Ec+twRFQhzf436iNyzKJPsDYNa7fiE3PKzpeqCnPrEteeFn5go+fOfui2m91S6+qxi+0WL8+xjzOy/CF18pr/rwgv7aZmKMFa9HJD/tXbDCE8AeG+EroHQIsAAAQAElEQVSNoCtqLo7XYy7k3YB6tmpR/5VxL6wRlMuhwkZt9xcSpHslVm0D3RNkoIaNvhIj5p8gnvJN2OhX9t2u2GVesB05ZfsYWMmVPFtp9177eh5g8YWm9lMe12m9TWmtj7r1rHzAly+/BHMx5Ix/CcFf1jDvV/3EXEkHMePPgAfDcHBaieMn9GQVQj9jeZEufzQJDSOK8o/jgr8HTfz4v//3f4WUrNwR/gbcKc5OgtM8DwFb7zBrOXlx0xtnFKmCKwQ1dFVFIQsqjcW3D5oHBm7grgg1LzPjH/hhTEfpKoKa4OE2V4SQTse4HV4ap6pGUlTVoN1JGHE90/RwEgnlm3pfHBy0zOuSwGaGZ/WW1oSeG8VEfVpvWQjUjUW4k04gpEOVPRwazOuDSc/2Qh9lu37/MWRJJb31KJ/XDMnT5y8xQAR9vGMj6fz8+UoR+pHChh2+F79tRjG/ETD2a2eDqjVkrMZC4Z6didjiLn8X+gaLG9InhV/5T/StVql6gDJKSzgo+DN29npd1oGjfAvB2I6k8xLy/u1HfDm3PU3p4KaSlUC4kLA3iogLU9uKQn5bWvZe2b6/Zr7ueaoe5WBIisUJ5o6JumLreVkyoefJpORLNc8bsipzp/3g2gLmmANdqiqF3k5gwvXtZzYetltvOYktF2JVlU4RCMcMjzaRbD/fEK/YvNkyLXPUbV2XUURa71nQ48QOd2zsi20LS1VF+0/EpbQnHnTXZc0TsF6TkwUK0qT9+pI7OrtQeiZGbAu09L/F7koM9dYZkKjbPC/j2r/531oLgsWNKvUd/dj1+dPnsZjpxHWqj3FBf/FPzjMyXC2yyKtttJE6bMYJBWadlvH/Rx7scr1hoyt5kipIHFkXbD5N0Y7xQNaDnBMm5JzoX4eMowSkt5ZnijMGzh06z58/E7ufGd+zYjeVacSW/hFHPsa0sg8KyFRVsSg3+O74SzqV8DB4j7Z2jPfhwazfj9T3azqQf3/LxP2VtwV3wHi8INtKHLk5rS3kqX9uxMoNfa+151znrNOS8xuLyNuWDZ4tlbla5i05oL3/8T1521LE6IUHoWc2u6/facO++kJbC9IWzL9wzMTlvCwJcSPdgqZ+O7DjRE4v+GbhRSvGzkk90K4HNKXxCv0dOYUbeW69k0dvDXI9FtcJ+toKVuOjHjs2NGd7a/G3bhbi2t+SfqI2BL7ycFzrHZ54HfzW+xhvXVig6c31x3dq8Y4BjvR5SqP9xqLsQKaJ+LZ+F76sqlRV+DHo7cRHGrShGw51ubHQf7tf47fi2y8vOV/WBzBuRr7vX79Rl7bh34JmR55n5K0qyLbwY8giLW4S8nda17yRL22aR06EFxoFnM8ztC+Z/teXsXFg7uuHk7qhrd6oQXfifvBBJ+0V+qxLw8b4y0VPp28ivzrx49gD//yE39QX57o0XjIXMXHnobJxDrHTgt7EpX5qHbkTFo9fqd0HOYot0Ucb3rFjay3VW3xJJGzIdCDH2qas61M6vE9scWMT9oS3sp3orS2+//lH0qc8ZNMcZw7jhgQ/gTu0xOsszMxRX9ZV1YgbsOmqNGi3evD/ydzTWou13/i8MT+baysyJDVircD1N+mq93jot4X+DV3kGWQzfjp41Wr8gtVBnzbckUdejlvJnxM9T+Rtb3va9cj+5/dMZ8vny3PmmoJl8ma9WqbUPKWnMnJlxa8CPj+J5aCTcheyO6/dWVPYVujtL25sU7LN6MiCul5vo86FjZpeLQX/g1xH0LyxkAl2O2nbt/vDTsSxv6hzElN3HiTeiNGp9ezMDzfmqx1e4kIpG/rVNMG68oxNmGiHzc5U0grTnKrOXSXIescuLn6rKi7CG+eNebmg76bXjYcSYSXGUy2tetTzsj5lp5bfwYVoUhXzW7ntD0cBfqoeVyf63PDvwFcM/CSP1nsmbDvihvXEQV77kHfS7xxQEOn4JoBx3oj3xsR1aBdwCbjcsQFoUQ4ETMMGHZonuT/j5zH/a1dodvOJPvOsGnova9KnVMOm4FdVnj59Gr/I0V6eHJXi304+MTzajBDJ3d/9xW8bDyUHcZpxaONj8C9opndejt4SaM4s9sPBZZq5je25xd0H8b6P2Kr9zIFOzjWd2GrIqlyttUjjQAB1m9DvYLxrMO0kFHFYJf8zQZcGbD9/8lB6ZWjB58TOS/RRoLPBh47snFtvWZQJH3nd5AcYl1WVIMeNeTTkS+voRHye2F89pHHzBT0Pm4WN6gf8/EUzbNz6w6ZBNuvGBJ2O7IGnsSrvqspKnhT8AisMTipsqfImsVaq74d+hc/EsS3I0aF34LcNe4RDOasYiy17n9E7UZ9G27ATfNQVK8X7INvJ2KoKTCMtYdDP43CsMXanFuiD0Qp+v1yiv7Spcljf52XJY+yZjg/sM9aM7xl5NvLe9Zq0WuCpIBA0rvRJw+/yF6Tp+E6bUA18cKseZy5zIr+01dF7ZfDaNm0qqKd46j3pl9ZEjfSUXz/s+LOGPMit37i3jmofaRR8UmAAytY69cAYH5T+/uEvGaij/lAGx8hfDM+O3ahT3tvnvHfiR/uqHvSrCr+d6HaAUunwkhZotJ1xTERBJseFo8qGjL7Rxr3504gPa9hJzNmuLhu6jWtwdmoOwxl3xDavQ/sB7Y0xNGbnrNxez9ivqrh8OM4x0hAc2z5sC05VpVVLby1IN8aILxhHxvawKzJs+HY7d+bhbfwSo5up4ahyJEDNC9fSn5clga7yybegL80bdcj4v78/PIf5WvwqxudxVBUuPVnj3Ic8BR3tmlT0g2fHNPCq3sdB5wDpxCbh8DxNfdDhNlUPvGqPc6pFmMh3YwGEOP7GfHGjVo+2PA7tICj/oyUxtgiAKEeoVdaHj77ygraOX6vGXXw2O5FRPznWfBNNOJD7wL5ef8A/eXn9geM4ZfE82uHjfYOPUPXgp/7ef9D761wNcf+Oi3qg00Yc0+xtb9iGAfL8K67/IV8Dz+cJnyG69ZT13J25Vnsok3Dgh6rCrAUlepDT9nHDj0KOlTn7RPeqGrZXp+P9fqNeOvfSkaoHDYalU2fsM65G7tP4Qdez0NsjnuFKb6EbAnNln7aqetDbmRtpptRvsDm8HLhVNXhWPcY6TngghJB95OHgX2H8fXQpu7JV0UiL1+4pOFZc/VGtp/cO/eTURinG7xHHe8HYEx5UIPSPT4lPfa6qLOujjhs78q5Wgw4oWan7rfV4bZ4a0ye2PeE5zVM8Vuw/kSO2CQ2aJ/PnG770fuW5omHLqne6DJKPtHbi4YDWx7nqgSO9j/qjrU/9zrjWW3Z82jk3aNIU5aqqrKxvBHW7UR/sr2qipCNfmEyrivtKMfYgj7iJuaSeO368U6+XeclC3ZnnmdrBmoZx4t2ZO7UVo4fvHF/1kFed5aec4l6wmzxv0HOOtP0DeuuxTbwDW27U6Dv1wn7peP6AqsqOvkbegp3VX9m0V1WNeDM2xJFeVXka7R98pLVR16vV0GSDnkiuU+TfW0tVpSHXit7qWeDqVzdYq1o8pKPdJKIM4nZqk+0zZ4ImVZUNOwlVFeUVemtpgHqPGOa6qmXCxuHQB3/++Y2rk7hueeW5T7/O8wRZ23ocX1XYY4vtynDDbs/PF/w1j3YIjM9OXIn/zFq0oVdVpaqgUeAunI2jI58+fWbcAc+JOPrIv3Pca7OJOqE9nBOtK1XYkFhckLuSQTMc2n+e5vEs8sTziM+t2raqBl11MV421p22997zxP5MlVQy5Hlz3Zkij5kXWx9nbX1lI/8GVDWer+dcie3eG3JvuZJj+n+Zl2ET5TDmrHkNGx/k1jxrm0dtcP9yJ87tExb8Pebt3kasvyHDQUzq03CcCNBZ+7zyDH+S0+IbqxsxK9yY44wTxwiYJq31rOslths/n14+5+3nNZDC3p9GbJofDfnEcQ9sJyY7Oao+4Wi9xbz/+eNnfvAiSrwGvjH79c+v2dBBey/zMuyr3MJEHLrWmGkXpFlVkZ40ntkD9HlxWbTjNfYbw1UVZQqH49WLy3xmP624UK431sRfidEFm1VVlOfAJtbNE8Vtn6ErhGPkCmfjRx/4rbydmqsdbOu9R17q0XrDf496I+8bcX3DtuokVNXwT1Wlt5ZU8r/+39+i797+/JFXnpf9Jt/TO/+qyjPxdeD/DdtqX/lWNeJ/yjPP/RNr9KoaL3H8BpkyfOJ5UH1+8jzlt+s+sbc4zZ1YO3Il7nTiw07n8G841P3l01OqKk/UvWWZcsH/DTn1+59/8FLuDM86R8yN3lrEE16Q8dOnl6BRNmrUSezZLp73r9SBg7YJv3r+E9+Ho6qGv8T9wT7i4EXs/iROX9m/8V4/K/OXzzzjMl4bVNWIF3N5g27rffCVz+hHNvPH8frsQi4ry/PLBRvsvLz5Fp/ZlWUiXt2f0Y/6SDtQrOL1Rt2XxrAnfLSvPt+JW2Pq85dPmZdl+OgzNp+Ug7q5UEOMn2deGqlzVUX+hc6+RJSH/nlFzy/uY9LuXCeu8adc8hROfC/+Z/TXFoK1AkcRd33EkTLaNi/TsKfxdGcdtkxL3EsX3tizrZeW48fOmJUwqvhPve/qiYy//vIln5h/+23P+edr7v/1LYVfTuqwMh3EoHrsrPM+odvJvS/5/yA2Tqh1akyg08fL1iXKpW3zftyxzTf2Z409YeU5WrmneYr0fanmWufDBvI5sXsxftjp5IIb7XYgk3XNF4EoM3wg/cEPHDBH24asO7itum4lPxdy5TXTNA35Zs7+932/fvqS4hl8Ymej9xbzVvkCrSp+QNBfZOmtI+ueZV2inP6Z5jf2tqY2pXjm8Z2DuggMGR913YgZY7ITI9Yw6RtPVYUfp3xcv3x6Ticmd2z7lb0z+bdqUV5rtmM/7CTO77//OXLYduPEs/vX8r9oX+aWcPiyctiLPTt5/fd//3eG7OTbZ+ZPx4HGfLZS319yUAvlubO+ch5aiAvHX55XtmzvafjYfn0hX/NF+zdtRzyps9dVldYa+XYdL/1/ModI56DmVlV25iBlc+wHLMs0bPvEXlhVjT9vHc7Dfq3H2POXuaSrnsakY3//9+/5+cp+ObSdj3755Zcoh+NQJxSvPGGTZ+YP40pf9Wo8wxLv5NkrdWqeF2oJ98SaY+7Ej/b+r//677FenMjtF2J/mucxr4SjoHFBVnNTO+rb3hpyMk8Se8b4Qp3Q7k/wdvzK/fDnvIw4nZd5nK33X/GRMTUvy/B7m5dlFBoL0gRjQYU1vMFf4UBaDcJVOkG9s0g5UUqoqlRhbBLQgiiOII2Ngj2BP6OYbTpnY4JTiQnhZiBlT1F0b5lIVgPSlo+zvDrjr7xwOZDj7ngmGpWpYvA71IOQQ+OlL3zmZQl5E4/xf6d6AQzdiov3z0cwKe+Bg6uKZJ5HoGj0BTltT04Wr9uQ88QGGnae52hwK4A4C8G8wPfqBi90DsYg9qC3EZCy1JbaRRvNy5KFhbviaM9RR0mcigAAEABJREFUfBhg0L+xoNDBbi6WSjkYUH6By8ACKEXzdiSXF3cWB/O6pC5LujymJc99ZSIFFwT7BenLX/m7gclC8sDGnbGNhPRbdAuT9bKsOUlo+Qo3FyDId+dF0rwsWZnYBekkRcHiJ8KJK3zo6/lx31ME98JYZbji05VrRsXE24inO5s3OzxW7BOPSu7c69sb+gkzcm60qcu8LJGeIDpm9JQiVt8oHI67I3dI5OLlQ2jflymNFwp+qwRXpSNzmBjkuZDQ4/+2oH9HvgPbSBAxog97794OKG3XKmNDnObGy/SO7Rv0Qc4NfeZlSet0wuiCvSZix0KrThs6TPRrd3WWxy5lLzznr4v01uLmlvr0ecmkf6B1xybS0p4FfhU/AX0yrWsmeEpbXnf8dqeA92mKehgDjvvx7VuMw8a4A/vcoGn7slCckbGqhjQftl2gqRwn7Sddb9st6l7Pl7BCiHQwDTIu2eAX8MLgN16ovLJIGcT4oe+VJ1deJ2Arv93mN9B/3t7w6YrFMuAnLy07G+z2nVPlaOEBgMVEKpIefsbXvtwUlAl28WW3AKtBqKBmHM7YZV7WLJxZwQ67nshpHygDfQwYVzV++kN7GCO2VPkz8eeVHHnjpX2VdxlHVcX/E2MnhrSVeX9SvA/iTD6CuVPUv5/EfOFfF5bTvIzxHz/cECvi9mCiOxo1c0r808rqaBz1whgDuVLEhLFQyzImqh25ruhl2459w4KkIcP+dk9+AuTEMq25g7cT5ys27tpEI1RS1VO9pSHbSY0Mh35Vnys+4paPLY+TsXzC7xB42eef044vRAZKS3kGOvGzLpeMGrNeAqtU+RM68L7iS2WyST1t/fbnn5weOMu6oOua2T95RZNxNz2xGG+Jf451J16snwzInJYT2/mNW+XauWZIegr+64BUE/Uv2EHgM15InjjAfJj/h19EXpH9ID/ML+U9bAQcixqZibGNfpoIpzPideh0kvwNuqHWBt8O/Kosy5I38G/kqTqu1CJrxknMVNWIU3254qM7OXoS5Npnp4hP0DROpNmG33qi3xBEPNTNSW7vLByNhbsxhy/sO0D1l4Ua+VvY8WhIDO0iHpShqlJV6ejjy76TenoaT+IEmyNzxydc/vU5kfmNB7MGT18qI2KsRbXOI39TyYweN3Q9vVFO2jKug+idOXeBJ4BhlVNdpSMK4oz5tUOjqmL/NC85kMtccy6N7YXp3+ENXoI8N64X7F34MB7okmoMARm7vXz5nAXa87telUqjtt+xezi8n5c5d2zxqMu3VFV6f9Coqkh/XohVrsOhXY/wryUbydBeiH1s/gbNBi9Q0pDhaV7z9PWWhbb+/TbynYDN1hnHeDeM5mUR/W+Ah7E2AHobcNpbYVG8sQjdxkL7YH3mmqzUFwQ+2anJlYbs08DDYnzoYaw1Y2dMn1oQLQdyp9mRFP/C0WbGEQOxRjDsEV9X6srP3GnfkeXA3qBGtuaBv6nqPLTzYCnOHRzB+3leovzqsrPmkmVa4A2FqkzLiqxzCj8VQi3LTJxwT307iCPHvRnfVQzgw+lENkRLPtqSwcP46a3Fh/87ayBz3TWdgp7EbsOfJ7Iv65KTmA78GJpAc6NuKudCfBZgfN6R03OBoD4ztS4ofQKuSQRETEPWCZh5oe/8V6wZtp15EDsU7ZUwNV1ZQzziits4znNh/8MHqfdYP6DdihGcA99w2Hai8wFwm6DjGF8ZNLWrmz0bc/ewy0BKJDPs/c/GPA79tcHTOUyd/oJHd+7W7XcwZgq/FHp9CH5C/Dwr1v15WeCFMIw9TyISmJeFePmZiXiaWNvQ9dfnJw/65rf1a8jAPHbin78QoF1V/6B5RBnUU5xqlRt+vDM3bMi4sy6Xb1URSz3TNKVpo1TG8U/9wRlt/PgY43mHTut9jHOsMC0z8Qkgv/dxrMDYf34cb+zIt+rBs7eW3lrc+JkZrwhHHn1VhYw9nXbt3LFRnzu87RfzTOuVhp7y3fHTjnzmnvfhaL0Pm0xsCNzppwkXHgm0lScfB754XEo7dBfL4zM7Ntf34go+29gmvXmeBl445FfF2Hc6VQUfZaTzHx/x6KBmb0M3RmQCzbPwgVr1fgc9fe46aqcmzdSJCb5et96JqyXWgnlZBr28H1WFXVpa76O+beT5hA3i0du73PAgNmGhSDm4OMidk5zf2TxpvQdE+k5o7LlTt6TTP+gkdNeoIxs1a2eeDUeVdM/RNy/GxYQcjZ7Hh95BMyYnPEPDgZ21rTZ+YCVVNWiH4yT3aeCKD/jWLGvXHX93npuriu6ik88JfHzqb75/NYE7E1P/jMOqGuMbZ+ED9+Ncrcblx9mbA9nVuffJ25zkZquWAlfs/wnqNg3/UQfAcVAVcQLiwb1rMJ/PPIf7j/4qELipej9z7afqcf8hx5342ADrumBvx4f397h3zAdUVVprsVbs+HrGHo4X1/vom/ATHQd9YsL+k/iokjKd/5fPRBxKq+qB41jRTuh4/gBxlE00YSamNuTQhlWPsR+4VX/fVz2uP+iZBzdi4EFexwOgVPEDAq23zPMU8el5nB/I41p9Z3SfwLmzrjnQMxziV1U+2u/MUdp2nqaRb7bfsKt4oI+P1+rQ0SWwV/cJ2vMyZ+Js7RNHmOAnzMsS47Aj5yDCD2Woqng2xjfqdhEPjlNWZfH6o9+zwFB0naOfhAXa4m/EhPhVCKURFA7kqor6zOQPt3h8dKaqpbVuU7SP4ydifHrHYxiBEXDawEkesobDcfISlMlYMlcbsSbYDtpfH9u8+WivKvxyQLtzPtHlPmSY14edqgpuYV67jXbHmnPKqB5e996jvOpeYleoX9tf+FU17ifwxjh8oy9cnx3WGYm+g7K7L+CLIJvEF6Qtvv3ayL4PHfR7FUxtfId5XnInvqr+s13xjOGNWBKk4Ysg6S/4T5CftpSUvAzf1nq0bcOu1l7ngBv0va/6m4d0JuLxTo6IJ33pCNKUxo01wv/U+6Pfc1UNe0vrpKEK+5Grysbt+Ggjn9HWZWUN9wZccyVn5NeIXZG89lz1kM/7qsp39mI+2pdlznj+o86oZ1URCy3a1PtoMIH2ELHyFV54eWbfHTuqU1WxefySj+OO/lf0vNMvj6qP2H1g+Gc5lWdelszzMnJcXJ/7tU+lBuLK86nfIgz0T/iPRn6ou3JIg1s+WorT++fOfs+Gf9Zhnyv2vGYlpm/YyHErzz3uhXyMl4/yygNWmZcZmRbYvssBvuvzBXlv6CYbx2o7wXbpHvhJ+NiDqpSo+fb1e/S/L0ttuLJns65/07ftf8KD/orca3xxJynXA0NW9j98/qyqGIPy89t7bzyTXHlmUKYVmcPhCy9OATUX2hZ0q9aGNX1RcHAlrmD/bL/IDvoHVFWkfb1ujMj4Bd6Z/UhfSryxt6O9q2qMUCbjwnoqv1W7sSekjT/kFlG7yVfvVVV+Gd9Ya+MXMV55uWHfhWdicYV1XaKdH1ySG7JIT17jhS9I0vqAZZ0fvkenK3bxucOxX8kBn5OKXN1ZC4nP0Ay7EPjDfjxX3Ub8LsMHXpsXvvx545lTOZT/A3cFXxqCvvO8Ym/xvJaH442D5TJH/A+wTxBPUJ/f//iDuPmB32rEorwWaueV2PE9xQsvsdd3+r6g+fT8kifaXnnWNs6FL7xQCgpbG97IR8dKR5kecBu6UfxlO34x0gvHCp3519pu23ih6QXgWOn4ss0XRDSNL0D4Ishr9f/jjz+jby7s8Zhrxpb2bb2nkOlk/XZnjbvoG+w542eaEeXIzDr55X89Z5+S7//+mq/Q2nixdSOn5b0zR2+Asf2Vl47uzU3wmdjrmNlfmqkbM7bp+LdRu1sa5auInXd9YVRV+ffvfzDnHfn9j28Z9Yf6sC6rKvwF6iLPG30fjV/Yu/G6CkJc6IcbfjGuxJfGckH4R/ew8YpM4thnnWFYnl+eB9gm/T/wufFxYJuk8vrj54CqinEnnyu5Jryxz3jj2rZ3NnHenPCZtIQ36sQVv1tD34j/K/f+ksRluUTQfgd7AacAzxFHL5/gXNE/6iJIyzgXtEU4Cqw36s0bNEdBIIA/+o/3dd3BvKI8vvC84BdjpuN/ho+PtN4+5CJ/3qClPvIT17P3In/hZb/XjrlRg+23Xbhi+zdkueKjBb9/xj9Xn8Opx75wfiO+BMdp6yGvAwH1k670PKuDuomj3Cs1Z4WmtLWvv6CiDQed9/Hfvv0AXa+e+cqeJKYJBZJ8avFb7KBxztifxkzjOszTn798GajrvOKPFZsf8Sh/YDt9p4+Nm3leMpCJhTvPl9at94YU9byq/ophc00ZtZWgHRfGWxv0RzjU++fPt5hLT9hevMGXvjd9gs0KhsbIV17wik8SkUPOpzdq75VekN8/6tWUg/sWhBGeLs85SNQNgYfWYr1Dqx7bG4a440AHa6zqld76A1wII7gBZX/rDbIVDwVWKPsWHFTQsX24gSK+ESRV4Ad85Kn3/tbaUDrghD6N19h8ZIbOnjM6+JmJiMu0ajlIsnLzu09DF8WfkGmaljw/vaTAkY4FpLcJnUDmyXJqcw4ml2M70vjXaxp8C93uFLJQ5NQbPw+84PsbCeDZyVTdWpGI0BB/mlf2aB+6GBChL2fignPqDXsBqaxPz3GD8oYDw6GNdx5KtFOnODy9vGTGXncSRls52UjnIFmm3rPYj64nfO1TLzdzp3nOsj6NIPZblyb3xgSZhkxJZsYs4Bhgz89P2UhGA8/e9cI4cMTdsOfbj9dcv79G2+zEhwFd1eD9+A0EbeL/xXn98RZhmhf068YfbkNpaEm79Z6GP7WZ8qb6kG9nspjaFOXZib2dzZIDwJpscuy5sxF6516QTsV/QbyWKrAY3zh3dAqFcQBstWmDt6Fj84Jc+mmep9wJko2NmePf30j8ykRxnz49541VR4U4wr8W1ammFP924uLin45lYuiABcakvsM7FOQJ2oV+HQjHiQ8tCD9+fM/XP34PJPDH6imHD1LI6mKuUWidmOdlwV5n7iSz/u0UsolJsie5ECPa7cTQVZUDhYTL588P+0Lv5/dvDsu8LGnz/KCFT6VzI37ParlRQG4s1Bq23vBjpSFPpVfn3HKix0yeLBPjMdjBfRH3PT1PTDQ4In2aghgxn6oqF2oG4qRaG7HsXOL9ncWCsVxtSuzrS7aft3Ts5HhzZyFHPn/6knC2bYLWM7HX4C8o44WFUvFGvc/whSaCZsV2bemZla8C+aKts3F4z0xxPFtlfnnKhUloIXdmaFbrUXf/T7kTIYUNu/TCLi7Cfr6OP1O2ExNnVZRP/m4WmIvCxjgnxmmZMykPihpj6imecXGnNs7THCHoXcTD9ceP+K3np8+f0pFjmVfVyEbNC/EunPgj8sVH0zwn0v75E5/sadgsxPOJTyZoNxbyvlio3qDXsqCj8i3Yaken3PYUuMHXRdwanxu5eWD/Ff/O88q4KZ6FCb7VivslJwFLIbgAABAASURBVDXtlBnQkNVvC7VUtGmhv9/W4nbIRyBSI7f4Ur03/FwtvhCcQBgvddikP6hTHZmVz3g/0etA1zsxW/jxxv2VRaG1+04NtBaePBB2+hwTFprm1rRgM9rMuWB77VDwCQ8VO7RO8uzkJXRPcrBAPHmAOYmPji03bKDv7yzCmjS4D+dlhqY0APPkJGd34DBveo8y+e3SCb3SW/xlkBMbLAt2Qu4wzuvWew7i5sbirc0z/pozcVbXBd07vDZq7xV/aovxi0GMV78bbX77ud+P7PoI+sp8Us+lJ4316SlpLT+xj2dlaNzXO0zTBP99+EKZT/x/tuROUl2p3T+oDb4wkWZH9taRFz9bQ5b1khlZ836cnE98pm9v8Hv78S0fG6bB7s4l0lH2YKsG7yEHMbRhg3lZ0vGV43fodPonFvaQTVVxAojNnfg6sYkyTNOS+7FlZ45ZyNWDxfiBry7U43Nuadjw+vqWlEpRmDnvxIi6ti/MQa2lUPgRmy1nde7h03ta65n6nJVFNB1JKqH9Rt7N8J37koUHMfHsO7DLYw46UtVg2XMi7528Hv+v0rykLXPq00uu375mJT6rV4TAa6ZvIR/jUZW8g/OykH8cGzLs5II+riLHuL5Si1bml5PaUFUp8XHKyVxg7PfPn2ih9QQfuSbkIZSifJ4DrnXrDb835GnVRixO+phhG7Hd8EcBs2NpGzIQb+OlJeMHnXBwPWu3ozI23rGj38qTp2Madn9mbirw9He4r6rcienetV3R1NK4nuYpvQPw7cSIfq/ese2RwHBqfZxP4n8h3vXJIm3opexLJtZv6hOtAn6H3v79Z67wc32p3hvjXV/s5jg6ZU+M1Rn9R5wOnmcO+qpaqpDBOsFZ2gdxpQ3VaVnxNTfGe7C1csYx6DlUlhf2K2SpNoV0y0Ss9vQc1J/ivALSHeMK5MfAseaI49EdFin+haPIHZus41NNCJ/srjHwQUvLRP8B7oEMsdZLD7oNm87LknkBsF9nHryRv5T1BIIlE/gd5OydGLgyN8zrJRtzaiOWIqBH4FHYYqxrpEtbaTNonNhACDwrkCVeD3Lce+EgR0542Bd+yFOYkTmM3fBTMNJMfsjT9RxoUSZBnJ113o6Mtjs2OLOqYv3Uj7YHWRZyN7RP5G9Hxsb1gNbSuVeeAfBF1PTqaeDod0GfTJ14bA/8jo59miKPkafwEL8KKYgVachX/ieET+m2QgT6vRYB3GEPYmTHLtrZOU14dFekYbs5b1sjXlrBFx4HdGArCl3SBf0Idf0YsJKvnZ6BgA/GmUCdyKmNuWen/h7MhYwKooA5kJIH2ziveDMtC0PPnPhKeemO+YFaaSK3nt4aV/RIIkl715XLVBVx3ge01uhr2O1M7y0dWYo29VdH4WOMbQxNtZ7RXjXGdvyQVKoY3ybEr7Tq49zTRi1f8PcYk4RhiOpq4gEgpCGfHeoEBmMRXGOGg/NmrKIvd+MjLeNswucL9mgQxZQY+5RjrEeFnHCXfE58s1NTrMHvBGQHVBrPo33u6eoOnXBI3zj7AOkL1SoHOQDK+BQ/e2sRv7UOPa7h5bV4VZXWW4pxVY5FrzyOG3l8oJsyneRNVY1NharKQo6t1ABjb9CmrfcJ+hXp5f2oqtE2bgve0KuiDX6j7f/Pj6r6D4yqv+8beu3IhbNibKc6fqGfWoOK41qb2ndgW59P7sy/LRXt7bhBnCGe1cPzf/RjjqoHQuNcVan6G05tLc47BP0E6Z9cK+PUe2biwHWO9hx0YNSwh/0DH9wLdbWqYn+3j2tjxmvXiF4r25Ab/KCkfD7u1U2eO7FY4aC/pQ07KGZJkxgIIB4ZytCDx4MtQw6G9PbhI8ZFKpWqFmtZw7/hUA/B8ca254c4Z6rAbw9QtmLsCfMTBIHh41NV47zhP6/sU27PCBXHNnA+5LL9xnyk/Rx4kGutt3g+qG22VeFX+Cir7Y6x78ozr3HitSAfwX4hjFEG+Z3QtX4G29mu76qge2BGYKJONOz3l4zYt1J0IoH99HV1fh8v/Sr66d6p2ZxSBT1soizys9dYKOSYsH8L/YxvXgOOkY7QoO+59x4B1BzU5KpK1d/56ZjGWG3RaPd+zDtc2H4jt93AtKbQhKrHGP9B27pVBc1WcS4/sYs2U4diQKNvwD949NYytc5csqX4B9HMxEynrTcjcbQOiw3/QFMc7d3BC4f8A23jyr5gB+Oergx+9EnzidojrjBoJaATidjVtk6+td4gVTxG3KPc0qyqiF/Ic2d9LK60C58lxYbmLW6MChvzXWsF3WSelywLm7L4SNuFg8tM00xN3NJ7Z62+pgodgRuxeiJLOJZ5YY21pYW+M39dq4dxZBz0Ri8ET/T13lhw7mzQKmgUYxXEeLStt5aVvZ3hU3BC/3eeUVvvmeYZeWeeq3ZatXuLLyn0zcFaVB7yhWN665mZV05i88penH3yddN4RV/7D2Qy31vvmaYp9oc2+4XepjToaOON2nOih/rP4IbDvgUbLMyDHRrLMoPf6ElW5pELvjyIBb816VnfzfOkiKO/d3ExHCPEv2Nb82VjHfcBVYV/ZsQ60oklZbBvEGGcnyu1/7I+xb0j91OqKk88D0rvzrq8mDc68mnH6sXK8GB5v8f9wY3nR2ncyJuDeiNoK3NCXoLjpOu1cqrLQQzIw2cuadtWVZJC3mXAjXW0dOd5Jv6u0afaWTo7dvGFjdffvn3PD/Y8vvOCQb+01iL/iXHiVz3orqy7nZs/f/ocafqXLF/Z97mwr9Nbh3flleffP3g5Iezqg88+8QLC5/VXcH0ZMBPb87SkEx8T/mBg1Kv1PuSU253aSoKlYa/L/cwdG6ujc4W8p7mlt0Yd6Lms85DHvc0jSbWeJ56NfbYKtj+Yo3+g2404lO8Nn5gjrVru2L23ijbPmVzh2xkvTMSZMWluDJ8XkgHzMiHaPcr/zP7rndgU/8YzSUGzoHd5modM2ti+J+Kxtxa/6Zn3w1rwgz02ffAGX31ifkzwbb3nF/YBfVlm/AtVhV+2NOjcidGqit8aVrYOflXRV7mQv8p2Rd8C9+ZciK07dvqC767orG3k94m9WHlIU/sqi2PC4QsZXzYaG1Pr0T72K7c55xghmOWJNca8zFmJ++dPK/Y8iPNQK85Ub+N8x06FnH/+/gf9ic9w5saVmOnk1q+//Ypd9xS89OOz+4LEkP4SCKV8/vwltjdwfrK3slJLggDfv76yD8peP3Xo53ih+Ypvt3To+lLzRm7P08pzZs8r43aku517tsv3vO2v2V6RE6Y7ezsnNWvoSo4Epn7L+uS6eJ79yf7EG8+gxrYv+/xF8h+843jTf4yb5p4JO+iDL9jW/Zpn3nVM+BQx0a3wD/tiSW74QXgmVvXBPM/RBxO+eiGu/vj9T2rikY6u/mLSd3JUG//rX7/mBZrWgD94ce17kDv67czXHftKw2vzTL43nm+ranzT1P4LPtKPiDC+Yfuv//WvPMNPmlUtxT9pzMsC/z1VFWkc2HYljoXW2ojvT58+jbM1IRzSneYp1pqqypXnu9GG/ptxSG4YewaTNjsxtP0Hft61H3gz472Wz5dfPo1apjytt0jDvP308imv7H3bbvz/+eefuOqM+aSsO/RwHWPXeJ0U/eHl9ds427dSz67YplVPa8Q3OFdyxr6FuFrmhXpwBf+Mf6p8Y15/fn7BfxfJDdtp351a7J9Y9uXxwfxVVbH9Qzf1CMdJn7K6PlJ2QR8exJZ1UTuYkyu5dEG2qhoxUlXI16I82lU8bWweqsMbtfHH6/f03iL9hm/0/wE/dX+09WEH92Ru7Kdfv/0cezmt2sgpafXeY77/8cfXvBLj1tADYxh7VYV1ivg8wf8cD/VZlpl2vEnsef+Nl7ifiYllnuOfJz/RzRpqnBe8ep+yQ3Oe1xiHSWVlnvba3G69Jy3p5JG6PpMbQx/ysk6wgRu5RtiIhkNJConfKb5xswkm0M+J8hpgxokFkwboFJ3ofTh8Uy+TO5uWdwJ1IvDs74zxDMr4SEuIRgDuTKwzOAqmIAPp4wcCanB5jSaEWUgkYeCnRrPjfNlggUBUbjHu6GkEz5KNYmNSHBjwRnJ7H8YWasMirfVMGHknKA0CYWfMBm4DB4KZMbL3y7SO4FnmB13Pd4qPODVo+jPjqGqcW6o6xXLJNM0JOjeCqqrSAAPwxsQ147iZTV/pnMi5UlgWCsSCvi4+yo4UReRIVWVdl6z0yfvEhjdsrnzzPMdxM0m3kZCPb6TcCTbGHSG6zvzkZcvGmCuLCO0vYNpAOCZLY2zeDzeEK/BbLtCl2GowFgIrONrSP78Z+itYCj0X2oU7ye+kpH4foP3DUQBDiKuwsVIDJuiP35BB5mVZhr2uJOOdYPV+xRYr9hnAdTgYKRk4F0X1ip/v0GSyxH41+jP6uIz6qUvebX/DZ/OyxLiVz/5ff+SmjX95yckip4iJjj4HL2Ua5/pxT0j28NZt3VveiI1lXiFdOXrLyvXGYmhD5g3aRY9+7PjqE5OXi5EF2+hLeVu4d3zm+QR/QSfbA75jfVll3xt+csyGXby3L3n8DMdBv7aRF7d/fToLlxX9VLyq8N2aDfkW7KzcpzTwo4sI41L7hLayzXMasZI0ikyrlo49xNmoDTM0iraqGrbq4Jxsdu+vWPD1mp3r7njiTdtuyB7wO7TbDheu5RP6K49/JzgrdH0ReIgHTR+Mr7TfgAbeSXucjI4hfUJbhaMqBc/wguRkAR1kqJN2Pgcx7vg7NCbsr/7el/JBb+CBu5B/+sCJxhcdDVr1fIkv5zt9r9st07o+4hJa8WCceTfNM7a9ZaY/ynSe/Dyx35kd/wjm98bibPCrjBfV00ycr/BgXC0z9JfcwVcOUOIxL2vuxIfX+lKQxkksPk1rCl3Vd8KW4hyM90XmbUruwBV4m4t3pNccz2u0UREbLlxvxHAhaYAJOQ70qnicmcm1Du+04vNoNT124ntZloQxJ34IR0PV2+/f4otBX4Cf8Dk/ralPl9TLig2XnCCdBSK+4iejKv7ywtuf31JDdnjYRydTT/wTqjcCZEemTlwtbcobi9GThdNJTm7//S0TjvrpfMMDAuJE+XBpShov2BU9O7TrXjH2is55xp7UphndRo2i5nu9Ywv9FGRAklzHQvRnqrWc2mBZsCE1IJU7E37B42TR2/G9NSrjqKzYccdfO3XrZJE+YccrPlE286gxXvqOt21eqavIcmFynqFlrZSUek/wXOlbiQ/nwZt07ASk0avSgHBsyL+CX2VPiKV1xOTC2JX49bd+pQPq+CB+8o777eufaSyUZuxlfo0YSyIl9ZFGCwf4J/nU1yVu1F5dPIB0sGDZWZDuLjrnZcTrRt8NMK8Cf0Yzd+2eBmzoMmObDV80FqqZqCX0dBapJ8ymb9cUi/eNmtV+8ohB//q/fg2lN289Gf9FAfgnsdG+XxNqSvDv5cuvCZI3/Ybvd+wijTugtYbTAAAQAElEQVTnK7ErXoG7zGsWbFsEWzFuo36MeE+Nf319Ssc34ktP+07LJSttG7GxEZd5+5mF+wIyDBpiEKacUpXly2Nx5+2dmJiXJfOyjLlKP5/kzydwCoQqflI3lnWF5koduGFH4o02PtBNyn/IGsDrcMzIeUeWGRlmrgOO/U+/vNuhTyn0zYd88GxJDupHu+3xm+cdg9cyxVgO9s7blgYP0EBk4Pv1kIO4nvDb+IY4RA9selqDsN/GtXE/reT+uz7KNqFzNZxG28EYKGZz7gOsd24mdXA6/njYeckdWndiTRn0ZaLGbfxyyl0Za8qoN+jcn5/SGB9fxFu3uT7RrS0z3AodMuw+L0s24rTmKbnMjJmTtMzEAIiDQ3QfAhZ3DXkrSSOWIgLrCv1GQ27It1E7HmuaAusBJS72KsY75M7i//Q6LYHehI47sX/HZ9MM/6Idw/oLJ0MHcK7fvsHuBBI3QDtjFOsKLekWY9yIOJY5W8Cpkw2wjU3LezY2RPUBzWHRlwWdnZ879i8ahZZiPTtnhe6OLV2jN3K/4zdl7tijwImAGEGmcJzkeXhAK65tm6hZdl18SY8OAcxi++XhfW8tHXnVT/rTal26Rv3VbZqXzMsCuYr/Dni4QeLcby6ojzjSCsxK3gO4wihuru34ocI/+vXPiZ8OapG1DHHHUHEafq8Cj/EFKKNnzMfoDBDPPJiXJUHWA1p5HxOOjfiXp88Tjh3Eaf/4VI3WOMa+CTrzsqRT4xwbD+zk6W/Qat459m84ydXK+z9iytjcqGOC/NVRmju1ZSKWhFOFJfUOVYwHlMVToOcn3FQ9+ipJ8S/w27ctE7Ke0JR2JQxlVYTMVZXWbEmqHjK7hhBo+I8+BvkBzmjDjblQgEwexzn69vf2nTX3xjNXUmnVkjTm8Ro5foQYZ905+onHD3q99wcN1oQbdMY8jHwnTBBv9HnN8P/4/LOtqlRw5I6ymCs7ctzhJ70TezTsoUwNmSZ4TsxL8lYOCUuvqtJbG9C4/mgTd16IpcAGOJDNemK//tXGym473XGesEZN85QJn0pLsE8Y46Dxcb2QP11AJunYX9iwqkThKqmqAfLYqX/GYm+N9KAak2/hcJyA0fic1BHqiTlEn58PGaSR4Z9kXNsJVNW4ryru/v583Gm/pFKMLWJZ8F7QljPyC/KpJMW/k9xTplY9rfWYl+EQRyiu/wnibsgs6BvvG3pa08T/gF4tblrP+NLx4XCM4Bhuhw2KWKuqSENdqz6wiUdqjvHRqqXR3pJxZmAmeJpD1q2i3TbPhU7FvXQfbdzBQ3fW6Hv89N4afiMHlaeq8tChjbp9JyYD/gcMfPLnTg6Eo6oy4hT9lLHPzIMg0RztUlWpeoD3DAkNfCrzRNwxTp2F2TjkPhxVjzFVlT71TPRpM8/z8qjjCqrMJ7UkHFU16Hbwd+SuKloz4qu3FvGqVaTRx1ql0nr7C6QVaG3Y21xpjC90WdBJ3cJ1r8Z4aizjuU0ij8IfXXE4tyzkiL9gvmOjj7pproWjWvEzqaq/9ApNJ/En/RP+2l+/OcbaS7cogFf566iqVNVf9zfWOAu2UbeNufnRgdMfF3/hVrVUFVPOGv2+YSvHLctMTbgjhlUwqXdZxbnz7NOq0K8Y28PV0NO5tYLq1kXmK9dYxtOdePoA+yEqFuPwB33a2PZGi2f1/YB5XpDjlmELRvnp1QY/nyvmeY7+kYbz0z/56EPjasEOai4N4+6Vfa+ChrQ+wDzz+o7+jrvw7DBBu7We3ufM8zJstK6uxddUFeg11jnjOUtH0eLHWNBOV9brH/d35s8r668qx2Ejkej0T8LactdegPoItjVwl2nOivw79eWOrXpruSBDiBFjSpyTa/WX/gd854WgOq+stW7EAqyiXp654FT4r2cnf/fbOezp/NPSmP8S+Rvv2nSB/xiDzMu0jDXUDV1uzFUfdlHfFblurC8/5HfMHb0XZHj4akpVDXjDNn6BpqGPcnn+448/icF75mUZOF/ZiAYdMmdWaC/LHPUNRwEg+XPAj+8/Ikin9z78skBHvuu65ortvA6H/CqPf8qrzWimJRFH3bTxjTWqa59i3rAfQehf8sSadSBrYDs+zlxLmxXGX/ykrRzSW9cF/W4DVtZ4y7yMeqSN9L82hMT4eC2sPPPcsOm4ZsxEPXt9fR04d3TS1jN2qap85plOPHkOBH701tJ6SzX0BdRNqOIe8AW0sn37kz0H9DTu/cXai1+IePqUPk3p1Ddl8DnW/ieefQz3b+zn2r5gZ3kK5z/WgQX/AfD5/vU7QzAUPErjcf729QcmPVNVJMT4PH6cwc/t/brGeepz5mnJSU2sPP4FGuMK/Fde6gkFz0b/N15gh3jt0P71yy/sq9xGTNA9PjfjEnu+EceCjY4VZKguV55HPd955uLRBKpJw57qW1WgwZiBVUX+zOTlSj5tCfd5P/yW3w0/9d4jaHt9ZveJfEJVpWwA5Kedfc57Qt87e3cHsPHye//2misvCzt4M3HR3HPsDTXPvLHncQXoGnJ5r68atP1G7koOXtDX2vcRP+JWwRmdfMGqNm/oeiU3v/EyVtlWfHvDVtEASLmSh+s653l9zsr1ldi803/hvYHXvsTVL6iWr+yxuZ5dF2vmZfjAvkDnRm7dgcDU/PJbpoK4V2QocH798iU+qy3IPs9LJmIxHGcxJxEHB/tg+bJnRY7z55aX5RM+uOQCvro+gHv0/nPEQ1JV+QW64ShgXZchV6W4w3QIZFw35HpF/p/Ulfv3V/Yt2MfED7+yp17g3vDpwtgvXz6Pcb68FMYNP7SFwOV/fFZkWZY5V/Yt1PPEUIKcqxVl/fgPfFhFkNeVWHW8dNX5ASv16Cn+iWBB5CpjImlJKn8fXusrZf+79XFlrbVuSV94yPTo86cxVFCzb4zHPnxCE5/KiT8c88svv6SqYi3HlFnZ71BXx+bjYKA0Pur/R/Mvv3wZl9KxllVVJmrP69h/eGjz0PkRS9qh0PXXX35jnBxaVmLhYn1KjbaNddd4AQne588vioRdKt94Qdox9eflKcePt6yk7Y///ko7e5LwvTD/f9h7xWcQG59GvjkXXwYf43rNRz9qhdc0WfbkYG+qsR99wFG7ii9eVeXL5y+5kTcrceqaLgTbZb7El7X6YWXc3HqqetRxIX8WcK/sWVYqoe4F2TOuE4IGetcsyFlFP02//etf+fW338ifexZyWJ5fv32lh37Hc9XAvRFTF/rbOy2fT3779Zcxx9+J8UcOrYnKMUa/zQvzGLmrfeI4oLAqoYy81wEf+OIId/VFvl/IPSSI9rhYwyxwE8V9pYA88WZ+Ijmmec6EAQSR0zFGHocLOB1gMah6BF41sBRQAM0A0igXNpeLorHx8Nkocq233CiSE4sqr10Yu4gS33vfuO/gQiLSLCbbqhpGtE2oalkJDses0DkwRPFyYFowCo584CTFosyHod47k/yOOPsoYL01TFUJCdOhFazmbwwcBKoPCH2e6DoHmFQuDO7IdIYDWTxrg+pTVvSTvjp1dKuqXLChi+4JvXcWjW9sZjZwpWOwFfxfKWhBhPDj5AHnxuSpHMu6DL5XbKSj1dOFsbqGo9rD3jq3tZ5AayYw9Zcy3PyWRYEIwoSNpnXNvCzAnOnlUy4vz+n4tmPXabQvkKixgH9j7AFfeUe5sM+E3PpnZ1HesfWJTV3oXoiVBTonOH5jZ8YOQXeh9x71NuhO5Liy+FVn2zo2oQk0eBLcXIwXYibIE5uK4mzvgboiewOGrac58npDvobOgu3qIo0FeWbsIM53Hi6CnbS/dhOkFQ6TbGlTgh5+2/QT4zoL8EKPQp+n334Z9pC+oXQysR4sqBpyb9+/ZUPmBTxpntBYsY9/klj7T9McF25XiqV96nLi/wPbvf34nnlBB2Lt5dOnKLNxJJ2HvUOK9UzQXuYl0lqWBTnPVALdp7HAMD+qGvG8oQIVCFv4wDQh3z7i98gmfx4AKy3aOqnM65Lq3IcDuS0q2hmmvMt4y8HYx2+otOgj86HkwwORv2lzMmwQg18DAvin2bTNnRc022XK/rRk+fUTfHou+PLZSYBCh2lT2GaDFrcUpzfkWfHnkZqX3CiAVZX15QXePSUz4IXN5YPcqMIC2G3TlsjuguRg80o5tN/GS8D69pb+tue29jQ28eq6xZeu/v8Ljdqwk4PqaDxrqxXasBhxuuPjHT6XyyVTKi7yptsRoYiN575kQ0aQx0RzqlDCLVMLdp5nRgHpjU/LhE4HONpwQ97Oi4mZCamQQ7ul1bD3T3Le315iULT9VD1XFpkzttJXxtrIK2gcQGHznfg7oB3tgT07DwkH8s+MLWVYpviCYCaufUF18YxeXivPSSx28nPlxYm+u/58jTIV8aM9nHBa2vhzxw1+hT3cPHnwrIR7P9O6JsjxSm7n0yX71MJb0uTP10xfr+k/gJ/33P/8PvxpLrVuXTiG7uxARl9Yj1ZkNE5btVRVZuznxByDJRV9MyHfj+/f01tL6z2N+vXMRHZnI2Tuc2qeozzKWVXjAW8jDvxztp2xwq69GJtWWXiA7H3SjOnEqosUY6kxIT79+hsLumf6zgEbPOSPKFnQ+yD2dl4yDbmgkfdjgg6sh9gH/iny94KM8pvWNTOgT6u17PhBX75SF2CSqor1Qr/bfxKPVbTBS39VVSZl5/xGLArWvoJ3oc9hfNCnf3ceHmynKz44mV8buue9UfoDwP/Mg5k2Ohmv/hP6t9bTkLFyjv+3RNrHjMzffybgPbHgXhf8D4PWezpjqj6II+dYoCej9lmLwSvorcw9zq9VlQZoU+esk4V4/3HLQWzvf/5g4Jmsc8zhAzvV15+pP16zsThcr3sm7GrszNRRa4IyKT+FJf43D8ZRby19vSQovRD/ztMbc8fOg02IC38L9WCeEaR3sIY4yOUih7bX77nrF1RqwDT1PHicmchN/bWTc1WVO3NCgTTsm8TzDzZ+Nh5aNnwYbNl7zytzq34IYwTjFvNGsN71avEXfwr79tajzDvyHORYOO7I2qET1iHcZuf+Thx4fYX2aTuyErHxF0GM06QiDetloN96z9lbTurl/dJzXSr3OaNu3tkI6M+X9H99iXX9hHfr/VH3iOV5xd/QGLYjtxdys6j3eVlTLJYvI5+wEzV6It+Uw3g6mTtHzEOrqvI4Ki/E3bwsj9uTEzxaayHIIy9RD/LuXf2gSoocX5gjUkdO6vv++58jvn2IKGSa2ERrr7dEOhA4oWn9LAZXQu5ecuh/5oqNB4705ER+a7S10ZewjgE1VYzQF8htPFk7qmijUz8o60y+H9jddVrmiTEtB/ru5OxE/NKQMYK2DR/hjJizM3kQ2oSTs4Ak3O6ZlykN+4k3cT54yljBn9Sd2EP1XI6W+X4wzx3RD4xIkxPGasixkf878WEspiEBcp9JWu8DSlzvob/zQJ3vb2l74i/E7Ss1kTELOR3s53ygVM0pvgAAEABJREFU7k3e7/460e9OLW4dAyJfgZ/WUs37gjIf4qeKtncI/Qc1qFXPTH2fodeqjdp+EDPWvo1cH/nQHVeEwhzniWFPeJ/IE3lWhQ/ioZUX72ANGDgSeQdlPbHxDftrjwk7NmSpqhzY60wlXIejtxZjlcts1K3iPuiqb1Rxog549j6MRYBx2fpD3qqCVOVkjKIW+hkPJwS9Pmk8AGXIOy7IqNQHLK6hwfWjTcSvguaDaSbqWOpMX7CL+pWYiXop96lMNFW9d3B9EMP2t2lC1gN2Z8SteuB028HbWf9VKvLkljo3xbEf97ZVlaeEc1WlYZ/eW054VBXNBQ8yHx0bMh/IUyXeA7RfFTze8cUZQFtvLQH/oG+aWhgOXYISWnRDO1GWKngkEa8xponI/ah3GNo2a54gvkA3+vS03qEDf2jaJtjvreO0ueTVaVmoa9VgBFEQqx7j5MstqXwMeYxbadj2Ab015H/IGWKvdWwEE8e21gkp1pbzRD1axxDHi1MFD2xwZ25xnLEiiCSOFIUGXhW4xgB0q2roNRGfgrQ+xlcDDxxpVFVsl9ZBfm743PMJT/sPZK2qOMZ7oVV5yseYgHNAz7nNttH5/+XHAd0KNkyGfNaRcBzQaIOssXLE++pTpDfNU7b3OkADttqoEfcBDP2Pj/g2NGQc9ZLc9v4ghvSL/mz4oreW3lq8Hu30H+ggbtUQxMshozQF5wPp2OF91d94tlXVkNM+cSGuN9DlES/mmH29d7oa8bITg1Ok6bOoOiqPOFWFnsfgb7/0L8y3Y73nzYAzG3NNVQ08fVZVo6ca53Ncjmcp5RFcI33IUejvGOnLU+yqis8d87vdfI7cqMX2C9IQbJPHB2hDY7S3FpU+8eedtVtVG3rY3xt9MGnwELhMx8faYyJOk6K076mq2E8k4O4j2iQcp/45A/mT+WIez129tVivxHmiVq7k6G4cM9ep10HddQ4zNlsHt/Vhd2WTXlUNfr7QEaoq2sg+ZS74OvYkbgd7ftg3aKMj3ch4QnPz8v8KVTVwHFeFfbGLiA1ZPM/zMnSU5p358CMO7FPmF+b63nsO+FW14XP7vLZGey1t5a4UtmupqmH3A/0nfKmdw/HEfFFVuWCr1ls6tb71nsKO4pr7BzpaO3trUSaf9RvXxqjnzXjACxPz7/pyGWsE3MJS+zrscCInrFL8mKE/L0u80Td5P4wr10jOQzYN37G+kF/rTSentT50sF869nmt77x+e/uJfHteX3+wF3jLjRq5Ub9671xfUwggnnotyKD8QlLkXX+X9cwFm5z4F67Rhvp7BT/vh5uitv3kBZ8vLF2DBeTb+1rbvJTuWJOgr2N7azmpKVWVZ9an2r/T11tLbx1bvSH7Ece21sY+jntjnb4T+ws34uSGTq1DC5ueQFVLNYHnB/Z0dvYihs/w8wEwFN1v2aiXVcX1hm2olegX1ue9TfCfRv64b3aDR4Onduq95xP7gcJ6WQYNbbyuS6Z5SiAunv83aFLQvUVb+A2rnZwzTuZ5yQmvahgfWKlZL59egii53a9pyO6YV23JurtXZ+1x/+sbX/aHYFqwv2OXaR08YJ1lXuP6cNBSbi72j/qXwobXES/LMoO7RBrWqnC03jKzvtTenVrz6fMnfHDNKeEk0zynqrIR2+qoL7RNB/eZ/FvRo6oGvvLP8xLjZkFOhkPrlgka0zyN9h3799ZHjdI/X3jm/6ipVTXafQb7iQ+FhbqVVKT9aht7UzCjJZojN2z1xhp+YmxVDT1feMaSh/TvvPS/UTvU55ncVrYfPG+aZ+ruPuqF/R3pf8If6reSb+bd8/PLyKFw3Hi+qipYn/Ebf2/EeO+V3nuM33lZxkt07fTy6Ql5+4jjeGBLbddby5O0eRb6ROwLH7o/06YMPvu+QbuBq22NnQX7+a3eibM41r2qGnzdD9V3GuOKLYpxv/zyK/ap8c26Bbm0ubVhJZ/Vv6pGvFVVxA+HecEpv/IyRZnk+5NYVI7RR+x2dLUGKkeq0lvLL+B/Yo+j9Z7X457l80v8AsXM3vD+6ZL2r88ho3PlhfrOftdT+ztfPrH3oT7K5fpjN8awlfJ6PfjmcazEgfxv2z0XbLgQd+r2ibxclwsxvGaeV3zzilyd2vL0GIjcrzzn3vHfjf23X3/5kmnu5MTPrMtCXN/H3Koc0pf2d/YzvJbA0/Mlf/7xZ+wXbK/CboA+rapYB/1W6g/2fLSdvgAj5okvq07qk/X88rJm++XG+7Oe/fczjWfTqiZ6DvTWBr7Yrqoh2y/Yh8tBx3hsvY18GnmH7Bf8+fnT55i/0zKn1jnTyyULNr+vPe3LczZq7St+nF1PtJ4fvEt5JtbMO+Or0/ZR2xuyfIbnQl2boaf+d3LHl9G9YzPyTJ1aa/nG3mtViTJyYsUnlYo07tRmldI+5uA8z/FF4YEvzO2OLL+yb7jMK7rdI73eW27wqqrxYvHzy6ccyG4MNPg5z/hLQtL2rD2U7S+Ap20fuDfWOeFY1yUrsVKFdJVxTXNab/h+G7LLR//p35884//+9Y/R1zs2hLd2RjVy9ym99Wivl5eXbMyp0nKcek7TnBv1TX218Umn+Xzi26rKL8SetWOjNvvLHwdxYZx/xNszdYgh+PgaadyuWzp1FqaZ1jkHcXvtSfv1JcfnS6bfPmelpjnfanfXhR2Z9bd8duSTtz6Th/22zfM89Hbcyt59/+1T9pc5lz2qmY08fGWvW51u5I02dswE/xWfSVObzczbM/xu1FhxPn1+zhPvCibaf7Bfv2EL/WYt6dhb//z66xfU6UO/T5+e06eWJ/a0lVGbXHlp3BpKIsmFdyLLssbY+vn6NvA6/L5Tv1tv+ULdUacrvlYeQZ7i2L4sS16Yo7Txps3RSV+uxIP36lRVUV795fuoqsrN/U1i9Y1YUHbpqN+KLO1hohpf/Y9RDpxs7GwUphtBqIHdnA2EBE8nOPnHUVXDAf9oghRYBPyOwRVQIwvzsuTOpO61+PKZ5tnL/4AqZfrBptiSjgM0xA3DbAI0K/5DfBYk7Isw9kxNnTMf2ib4NOAOvvxpTVV5SmucMQg/o0M1RrgpftTAyDCi7TOFYF6WsKbKQeArd1XFhys3taoqCxPtGHYmbjaJAyn3a6KxN+Q1ye447YbutgVcqsuwm5cDoA+5QaoKm2K/lY3sZXnYxwC2U/rK+ePrN9hwBa7twsZkO+FYCCck5MYkcaft5HxlE9w/n3HI3DGA8nzYJ9wPfiRFUuibKCOX+IwkJtDkTStBdYvjxsY69G3D47mi67IuWSnm02qwk9jIf5M/eDdA/asqVRVf8tqWyl+HPFy4uJld9R8df+EEW3lTDtQ5nmlYlwXf3FNVoJw5WCyP2MHu8qlihMYGVz4m0+1//5GQHPcvlyFPby0FHCSz32osJqH2y3OEO/E0reugXYNGUvy7MZnc4aFuK/ZfwbmD6/nCfaMoaBN98AZuWsZhv4nr2Bu2qUoE9V+g0bipqszY1HtjqXN9h7a2C/jhuGJf243R8ptd7za5QVO4g1+9EfsPxvVuvws8LIrLsqa4hhRxk9yRUZmireAxE4d3aMnHHJyqh5VG5qPyBL/r71/Ht8p82feTuDyxu7KfJOebv0kqYfXAPzfi8A1aOzx82XFD9tvtbfgNw8L/JL6uWdAT1jSdmcnDCRlPBPJbnW+M2dHJb8C+9TP+n5jLlqiHL74WdFFe2Qo7uSdUPfS/wX9ZF7v+AyZe2DYW3PtU0V7eT8jcWs9xHkyINyb2WyYenKRxZZG6Q+tElhtwYtcq5GBRsgLDDXLAHuOaH3SHUzDdOL+bOKiRAxpDr/UyXsDsxNS0rgmD/BbkrWP2KTk+0X9/o5mOcLTK0SuXe2X731+z//t7lmtS328Jm/yXRg37eRs1KTA8wY8H/oFIwr0y3fCJcQqKaLnKH7sHpKoaflHfify+YJcJROX2FyHO5yWFXMUi85U6MPFiCOflGJQyjkccYUP03LDdAOw3oe+8XFK8zDl5eezL2O1pSWNuKGRz0uzEQH1a02h/+/NrLrz0MWYPxpvjToL9nhgT879+yZt2qsF2/NB/2nMD33E3zqxOsmDfG/EknRuxikoD3/gOLyg3ZHWhnsvMwmXNTD3bmRuL8wMxOYjpRo7LTpN+tDt2x4bBdsbuSQzZpy7GqvY5iRnrQGf8iAnuNxaPTuRjDsIGjfGOE08Y/1c3eBN+aOsS67g6iaO9PAviztM8/HZFxjs6C/YFYUcussESb6AnHQo7+DdqwJWXQ+f49q0+VjZ16eqNPCfz0xsvPKsgFA8sh64z9ixiQ1pVLVXEJvbqyCkNMY/2GLMTz4wibp7SqbPb85w7ucKghIVcaDOm1t++ZCe+i1jeWVQZr8v/8yvmYzSkjN2Xz5+Zp9gUQYbQVvDgJDvy9ZI+L2MzeSPubBdGJ3p38vlg3ISM8zLlIA/UE9EjzOisL6seo078WNUGP/VFkEHqhUVx/hHvbV3jC7VlIW6I3zyGD5SqYvw1d/zSxujKNPhcIXeMlsePE7xb9F/Vg0BVxZr0iN1bAuEDPbAG+ZZoH5nM6xL9XTQVa56Dea6I6WWnpsoCXTtw+MKahWIrJals3E+sp+747U78H+RzQcvc9rzTtrOIHarKFHkQOtVaChozetyIteSMOBX/JdO6jpf9J7KG+DmIc2NKEohIHF8Hjvd9ajSZNcmGjTbo7RJjfdfXS5o+65X5Cw8QPbnWkb7O8Re3GrrKWz6um97YPDRGihfgA4eHiaCvuTEtC6gnvB6fA7nMO23geFv7uvLi/Zqq8hYetzTavLmNF4ZenUP+g7XztE6577co87SuCXbRPicxVuQjDActbb9dfzIYPSkcdzbPbsyFzpupxF/oafhnxx87Pgh2/bndUurZW3bssfNgMlEjlFldOvpM8PB+J04h/vgg+8n9ie0hHe3hb8yeOTJNU+q2ZcPfQsAVx7W3/rnzAKTMu7rNGNtOqMprxy9c/vU533kE+VzHnPYP8zLIM/xFPjlP65qJecL8cG1xB3cA9fiuvvoRWaRzECtQSEulsGcD9NXJA16fp3TitZHzdGPqI733uO5e5iXaRztZs9Jb+jSl9SkQyjiqUlXjUj0HIJ9nmwu6lTMdFO9tF1kdqmj0BtiRsSOHdmqtMyIZvWfixUmLY8IYZfFaCMeprpyriu7iKuMs73DQnMcEjr+I/U4MTOuSAfMc50DtEY4PmlwOGp7/AgkB2vDvtsfVx7iq+j/GSducELRza3jiHc9xH1BVmbCB/UJVDeJVWHDYNA/a2MQe4STnMHFab5j2yMkccBBH0pnRraoeY5JxllfvnQdv8oyY1e7VpzE3Oybvh3gHtPW95/fmv2g0mdJYVaOtCv6pxDPycRFpVFWqKh7eb9SPjo5VlQOdBNtvyCLcyVdhIvY68k/ko3O64wkBdEyautJQVSnk8L6qaEm08Q6P1lqMYZhHkE88lFUmbNYAABAASURBVA2+4k3EsvIIymC3UFUMKS8HOFYc8eeFuFEuoLcesRxbVamqv/C9qKphA6/VYZqnv3Bs+58gHURjjGrWO+4QOFAKqo480tLDFhKov3548ReovzdVFa+lHY6qiv7cyH19T1OqKkM3dNqoicKNfBTu1N2Z9qrBSPQBVTXGjZt//PjgY1NVeRogjRl7V/3dpqLy0jbCHZ62CV47xuuqyrgf47EN8e0zyUQ91SYn94PJ+48GvvXi/XacTg07rvIfck/4c16WePwT56Sm9N7TidX/U+4MGvLJP45/jre5qobt44Ebq4paszPXMb9hZ2lXPezh9TTPMXY34tchVS3aX93NCeu82PLxxY32cYyxbJtjhEphtvPhZ2g5foffnRyTzs46QBDX8evCPEtAVRV1YU5H79a63QOqoIc95CFU1Wj3xwZdZfdsDLXWbB7wsM8Dt+px/p/jq/5ud9BM3k/kfFWl6gG2P+DMRA4JN+Y47SE9+zaeU2fGqesCjcJ2tgtV0klaavxDVa6TqkoiJA9ZMw51uI15dBv3xc9lnllCLFxl2NU2bybb1xW55tyI33lZ8sbY0g4gfWeDHNdHNlRn/PIYn/fjVJh/xObCeP1qPni+oafwjk58bMNHNfTDLxB/XD8wzvdc0A4+wyzrEs8XnneeWC9UIRSoK+vADztzG5s/vgnW2oPuo93rc8Shex6OFuxzUMX+Iyt8lNf7ovNjLcRlrJ836siJnm88Q9yIQ2HFbj6fXmmDjKjQuQBrtIMyox42OyNv8S88C9xY591c7wETNWDDRgNvUDhTVfHfl89fcuHZ0HF2yd/xyzLH9cDjfoHfAv0H3yvrc2UDIR6I7Al40HU9dUOXGzrM0DnpCdzC4bVyS+O9KYhCT+K4hTy78nz0xpr8Bo0r+xCd+nInbm7SW2deNL5irx2Z1rHRXS42U+hxieMkZswY7zs1/IoNHHvDhjee727KD/iCSxssxNMbPC/sz6i74wVz5+qaETm0gy9DbXducANeOo61z/byxz+gqvLCyw/D12ZzRpio0Q99eAbuLVWPkbb11h5zcv5xPLqHj20Vb8hFXVmR3T9tavsNOZd55fl6wzb4Clsqo3EhLMSS466ss+/Eg2PvvNS4M87rjiwN/vrz67dvudI+M2ZZl3H9x59/RpCGL1lX8uUNnJ/k8rz2PKPrM/szyiKsjL2AI+0bz0ML9/LSR9KYZ315Rd5bxHlXc+h5QuCKv1fi56bvAZoettJeCCn9Bf0fMj/iX7of/hDfb3zaJq73FXzC3tkLL4N8IcrjyYibg3pv/xN94iqj9/+Eqhq3Pns+g3clhsQTX1to48uyRrRSAbCNlTuyK4P+MY8v6LS/Xsee5nq03H7/nvV+jv2pO8/QM3HY2Sc8+yM2tJN8jBvj+YSuklT5M3kjdoUhBzaWl3bRpl47r/nC9O3nG8/rPN+lUtTGK/I75oadB96oi+eoK1d8eoXuhO/Nifmp8xLpS95ZIgGf/7jJmLef3l/M0Ts+VRVlNhdHwz9+IMW4a+h54s+364+oZyHHwfN2ezlz/X7lhfh9xMjB/JpUPJzblf1KfjrWEvBGfmtf+wX7zHlj7ko9sc268J095HZk7OVdf/82vtU5c3/DHvpQvP8JBd8bsS7PA/m+fvs66tXgwbgVv49YX1dy5RrxnoixC3OItBxvv/hvyLJSo70W70R3cWDBp/KZF9Wjb7nA48ZL9a8fJWTkxht6mkuO82XxG77y3ufxZ14qak9fWhsvgrSEwcMf5Y9A+5oF/1pff7CH8YiHZfwpal9KOtdpr0ZNqKr4olQ4eOaRgvaY0Vcd3vADwkcof4T9BewlDpdxzBt6X5Hd2HLMxnPYz9efyPHGeuAGGtywhX1XbErD+Cij8q/I+mFD+9+IT+GJXPEl7Ios5qa51/HnBq/bt9f8/Pef+fHvP9LQ4ddf2btlnPS0nfPfL1++5F1kYvzz8J39yul5Yj31679+zdaSN99FXPfciQH3T7S3uTbwqOvzMufjMIa9PvGeOXvC33txr9RD+Yc+5VZHffWv334d9V+c719/iP5u95/E1T1vyK5NF3SV5p/sVX8lng9yw/YP+zrewfrC6zds4Xldlxh75vSH3MauulrT3/CRNjZuP+Jr0MS/tg8eXEvrM2uHlfgWbJffP6E1Ju6Zt8odw5iIRe9GsDZ2OvrcUr1Rf880+k86D5yvUKkaD6kKwBA+4IDLBV0VhVQAnd1aiwW2qig02+j3wcQH2wsJuLPorarR3ih60hB667mi7EagzX3KyUOA/BqT0n7fc2NyPRkXHF1nZbFAY+Sdh29u2cS9RnxpFXSrigIo/zba9/cJxd9ca72PBBC/CllaSzmQxclEXyfA1IWBMUiFB8KZGxuAryRJw5aHstDhC4MNvcSb5oUQSlrvWZhsqwoyZ6pV9ko6AdmYJI8k45u4JK+BdsMPP75/x2Z7NuTYadeuoI3PSoCNiQM7zPCYsEtVG5vcIXFv2K7Qo/WeA5wJHRaCy4LgJu4JlQr/GLMua3bs6wQkDx+E5OnZGDA+3l5fwU7u0J3wzaCJPpDhI7VQrNYc6OWY68+fg+aHTfX1QfwYFzvyHOizQ8tFCQbJjo4TOszo9cRLdfursNU77rwsab3HsX2a0Wkf/O4UsTsBH6SbCXZphOPOpDljF1+cPS9PWYk1adI1/u+cwv/rn7dcCpoUoRN/3X7jxRov/yzUG75sbJRvP35mYzEgLH36+yU/48c9CW+MH9wXxO/EqzayTb2CDge2MJYXeK3o5jc+TuTbHUP/is4uUExS4cJCTVnNm/SWBo4v7YyLCR8WcZ53e9nmQ+ONGFTnqsrKA0NVT8NPwsYC54SX8SU45tBm4Fo0CtvuvAiyb16WTPjh6dOnPH/+lAM7uMnSiKUnJq8J2m8/X4nVNza5t5y068Mb8dHhNxFn6qXMGzLOyzr81HhwO7ivqkingXuSGeb1gd2KeLDIaT/tdmUxZDsCjIfSn7ycq1QO4nT8n7rEQvDPuoeFgu0bFz0N/ic8UD4dWzEkZ2XQ2FhU3/FXVcUa1HrHjFuKs//PZwNxh681ZNiewfpDuXprWdW/WnDIsNHzp08JMX0QOzM1ssCZzQli9oaN/JO5R6Ec9A98UFxrzwm8F+IxnJf1Gfkq9XJJYfdD32LzQVeb6BfyZEaXCzY8IaKO4YVkh+5JvXv741umH/c0+hAZhpX0Rt29ZuOFwQnY3jr6EuvGd0jZuzEAHgOj3A15jlbJbc+OHMvzSwL9WifsRBu6Bpv750p76wn82rrGY/fBDdvdkPXlt98giZ2+vaVTlxt61W8vuZOr8lm4ty5s2CmpUUM3XjK0ac5O7VL2Dt0G/enoca44vzHB/vfXFP71pZp2PLXpOmdh3EqspqFUOLDb87ymTdOAjp86tcDeTtsY1wrEpKrSyet61+dO3TW+g4Gm6rmQr5eacsfGt+8/ckB7mtAdu2ivjYc1a+ZOjleg1dp4QeSLj4N4t17d6Jvg3+HR8eP4pj4+3ombA31PrjfixXv9HmysrDBTjLgR8fOPP7N9f03I45f1Kb21HNSQg3qjPLv5J49liUfxo5CnOK/Y0jxf6BNm7nXlSr28kM94yr2EWBeCTM555nFDz85i6uyVkwVRg578lbGqMuNH/aGODd1C2yvzoUKPPmRs7+C4acG/2E3fLeYJLyN9AXT8vDEXVlZyYdkq07LGb5Xv4Kq7MK1r5NUaGmGzO3X52KgQvSU0uU7oxHfrPdpNf4fDl3BvyHQj77mNMdGRY/pMbTP+pUfH6UrHeDyJc3x6/fE9O/XC9VCMhXlKxx769MQH06Kda9Qjhkfb3fGzdm3QPBi7s6jT3yc1a8QXiPOyZCcPOrQW9JyXhTKAzCjxSny11jNTG04I3fAtQ0b/+vIpDVznz95bhKLTeW3GNicxdFcHxqm/D1B0B7LcnjFPF/xt/AY/ed6Qwzjr2gwdi7F80vGr7cbmhN5tmjHBmRO7X6lHcEcm7I4ddmI8HI96yUUq1ae4ZrP+X3lw6eRcVXv8dQEIF3CwhhO7TS0NW5zY3Jg4K/GX5ZQj40cyrWtojnZ3Ye+N9aaTJwXd/fvPEb8n+K1PKdpO5HKuODhfPn9G/3nMAVWVot8aeBxbDmrIjbnzQ49OPmj/mQfl1ls6vlBOAbETxh/wObCdegnyDbZ/olZEO849UwcW7XbwIviNtIIX9sp+jzgn/lJG46CtC6OOlLaYe7Sb8mzk907sdHwweDPm6exp/pIMOmiv1prkMBUYyBVwTmJ4wWa9deJzo2nHdpzhr012dLYOWxfkdRD3HZ/PPPRO65o09J56Tuh1fDcjX2SD45Rxo0YexPeBLg15FWCDhvgn88ZBjUShXD69RPtX1aBlbT+Q4RSgrRw7Ot6gVVWZ5mVA47o3GHIOdJVT2hCJ9u+tRRx1ryrq4y0bNCJT4MCv47oVZQfdkam1iaHQPBLpbPiPxOCGDzTUE4R41n7KmqIPeuLdnUO9FsC3Rz2t/cZ+VY2xG7a9E8vaNRzS2YnB1nrEg/n4hVvHqtMA+r0HPa33VNUD1JP7jZzrxNKJjuUch37b9Sdr0dfc6Cv01N8N/EEP20qrqjwFYpnw4YSP1T3/ODp+9tZx+sZroaoY9gD7bGvwEby2TVBuYR8+RTt42y6OUFWwJDa5UT6BS9yKX95xtdFJ3KbjHzoZEnXymy22Cwgz6FRJ78EH1PfP+Yhv4k5Zzne6nkWoKk8DqgpSldbaOD98knFdVRKOh3RojHqVuPjP9qpK7w28ENvHkEk+argscxZq9PRuU2PMGD/RrTkmGfF4cF9VkK+093M4qlUOZG/wEx+MbMzH1oAhDzj//Dzazgxcxla9j+fcAHFP6OlXwWtj8aCOBxkGEM9VxSV0qPPWT/EcO2Sh7yNGnD9a6xlA+wcPSCQW7nc4yLcDX8irCi0AVIpFulU4TnTnlNMfrCOWcZ6IT6Gq6K/R1ltLowbRMO4/ZPPcGn2AHd57FhZqdlVBd47t5obt/4SqguTfYJ+4grJ7Fmw/yE+vXb/eyO+dmuT96EPPqoo8XAMIxsBOu/JJSzyhqoZ/H9eBf6IvDnxxAsPO6HOlNt2AE99Jp+oh56BVGTrZF47CoMZYVY1Y+mjX3+HQB61azKWduUSZjJcBjDngYRuo4+M4ofeej3b5VsGYTwDlrKrRv7FGU4fBF3d6LmRqvUXa4u7EcFUNua3l88J8R4yE4401EyRHn2MNCccL3p/igVDVMk3LoHloq+78dKRhr94a5yIvp/Fcur/7S7mneYL2Ea8HUKc8h8OxVUWOUYvg471QVdBrqSrgcQ5HFTrh18P84X7Ih/3+59m5UNCHoMH/jOs28Q7woRr19LlmQo+deNLPC/EvjjII1kX9cMKz0tLblH+OH9fYugqKwMcmq7Scx1rrrKmZz5Moi+0btqmqHOjwiu19pqyqGNvOZcMWzD1WAAAQAElEQVQ20HRz3HR2LpuQS/AbJPKcF/IKexV0/TTsPy/L0NF7eQWaHd1OfDVPc555lvQ5+mTcsqz46Upt5eE9yXp55L+1R1r7e5wu0KQ7N9bB0nzlGWejb8anVZWfPDNpyBObiqffP7EGUwfzUDyvjWeckIvPHIxTV3PCcTO6rax7tIsbrBP32r1Rwzf8Yr940nFcb426wloCG3VwfvLM+519Ou20MPbEVx9yhUMbL/MC+xOTVNRPes+sL4UXzo7RVpd1GTa5o6MqHdhqJ17d1H9ljdr7NGJ1M59asrPOmFgzOofdkfUYvN/w7RH195u9J/Y/AG1jTLxiQ/uUQxto60rFQzud8LSvqnJCb0b2qpaqQu8Zm/9Ma509nEtm8vH55Sknz/jzik3A2duWtndeGFyzs4+w3bbs6CBuJx7meUpD5pu/IIke2k0ZJ2zpyylxGnR+/eVztP+dl8PKoW39RQTrjdd+i+pE1nmeMy/zkG9d15wYbvivtxxcV9Vo80WGNqgq5u090zyl9R59Lp9KpSPDd54Vtad0rzy/+SI5HLa11ob++lQ7PrN3rt03/HVoY+x1yLMVtFtO7o2NjWedZ+J/Ie5vrOGU48QmDVmUecN3+riqYozaJi/bv49nwjZsMTEP6mPzUp1X9oNap4+cbr3Hbzx+/vQJeywD0ooyc2Ylvr+x72N+/+C5eSGvvP5O3N54BjYurE+2TdhTHv4/qdpAHTboC633MY8c3Kv/T+rHHd1n5NLu5uhKjlXVwPMFVTjko37aTfq+0Omt0ZN0aD7zUrqjh/xeyWlz6g3b79hIv914RrjwXHZjTlTOV/h2xkmztzb8/Ma+U1WlqvKCDZTNebRxH3wifIz/wV4TK8YRB8/Y8Pn5OdpgmReeI+7Z2VeY+xz9D3H2l6Z4rqoc+EofN/ieaCAP7WHdMUa0nf7dwFuxs3b5zAusmdgMY6zBxpn2s65ZU9blUQ+9d04wD9VbHvMCbxhJUziYb2deqP365TO2a6m5sZ/9mn//+/f8+/f/zkQMb9SF3nq0uzS0mTqa78rjSyr1R/wxL0z4T9p37NwZ/8cff/w1b/z59c8oU2sV17Nfbs9pc/Fsd+R5+8Le3Z5fP/0a/7u3z59fkGkKXmA+2aC95UI8WNdvyP3y+XNePn8mh67U/7f8wguqF+qf+ivbVR8y2pd+ReSu2Mzn0o582vN+u2WeyPd5jvJ++FN7bdSSaZ7Gy9EXcs35yzZpWA/MO+1w4eW9NlF3z+r7zL7u64i7n0Nv9YV9tJNxZY2SnnIWdpCWNrPfmLUO2K9Mn7+8xH5562v75mXJhMzKbozI2/4JeY0XX+b98suX+O1Rr9VLe4hv/RFnYrx6/sE+oDz144V1rhDiUpq2/0LdlIe6Kc/M3Lrh1xvr1hvnOyCuc/EvvGxVN/PUMer8yy+/DB8O+agbn7GNe0m//b+/5I4P9YPjpS2t79++R1so28F+zEHOas9Ofk7TNPp+//3P3PDd1z//jHnoWF/Qz/h1wTYXYuCZHLTPF6biWn+0x3/993/lOzVZeuaMdf9DBn2rT0JB/Pb1O/KxBw7fH/hSfepM1ENbXMjzk/lCGvptR059dlzP3M4rsc28VS1zKhMxcmfN8TJkCi2IDf5G7b5SlxyvzhtrqI1auFPnV2xlzdEH6hR4K/+vv/w6/Kr8+sy8+/zpcyZ8P+Rn3DIvWZY5VZVv2FP9r/BXT/WYwA2HtjWfnLO1oe1Vld94KX1jf8J66JhWE/beiN+7ZWuA4+SnDI7dyJd2p0i5keOfmoP+44PgHxeNYPd6B3kjgLwWsDfbXQ/EqsqCoQzYjQBRqGVdMi9znr58Ef0/od5vW6PAvuVOYCiUoPAaVgUnlJ7WOZ0APqeehZdiaR27FvMagGzzPGehSBg4D8BROLmqjQKxrMvgUeEf4vIzYMSAaMg9QfdOQih353pjMpPvHZmEjZcawp03/e67jHmEcVcCQScFuuFYCOI7dKpaivuGnB1A2Lj5bKP63aXLWFAS6GhHxMIGV+y1ZDiJgBDXYNVhfb1EmU8WGM/Ys1pB1lGBRD0APZ08TgQU8nGABgb4UsiwlUXw57dvYJwpftqzE9y9TePu8YMe5FvWNeI3ZPJ65n6moI+B9G8U7E6bySLsP6852Mw/Od+BCUTt1jjrH/XTVq33Bxt+PuSFH9d3FiMbNnJT0MDXxtrsgZPYrzyg8imC/B5joOoxnsbxOfn5MSb0+RJgwkeNaydvdQYlacneKmGRer4yuWCDIt58MX+S2PpAPDAkk8e50qCjUafW0vGzsW/TDfkXYrJVH7jihEM95mWJfzb3zgPDRhFx09cxG8Vj6MrYqkpVxW/4bQxuTPRv2GPDlvnx9ngQYrwvwLSFdIVlWbNcnuLk0fGPuXpnkxbWf3+IjXW9ZAUgPUwgzg36Oy9H/C3BRuErePrNoM3qSfyHl98noAx35BZXGsu6pNpD3irY8OMGz2maoY0HuFfOnbbNYsYZEQZr7aQfXTzNxA+jCY9zyG/Mr8s6rudlQedrpDMTg9qjc9Z+xtiBPBO4Bzq8ocPOua9LMCKQcQx/I8sLuTPaaZVHg+8dmdzUqqp8YgJuT0sa9P3G40xy7tBfkGGFxxvXG/h3dJmx8Q1/6QM3ZqWLxiM+jTXvNZ+xH2yjDH6zce+Vg5hboJcf19z/+8+czK6v2zXqs1MbZuSX7jQvmZFRW3eJOLkig75oP24pAFWGrfX7HV91fDshmy+dET8zD8Mzi7ITn+ZlHbwRJ41a1zqC6L/Whk8GLX44jhP+CIu01/zkgfGEf6VlgXbHPtqvsJW/cbXxYtSX8Muvn+lfqTGX8cs3xlNcNEyISPzOX69QyDimdc284Cfu+jyNMdNyIQ3JZ/p2XjZOe3Kjvuz4tapSLHiNuTv2Vz+G8oB5TYF/wy47vg9yhuP6lfpGsN2Q/coLqBuLWKSgt4auG7ja1hpxkn9e26Z+CzZUP+ODdy0Jdj95UVnrnAWfdORugPjKsixrRl1Gxo4sxrV9B4uDaZ7/0hOxou0O5okJH9tXVdj5zMmcpSwLCzr5zuua/vIUQsNhWVnQXpj/ll+/DPkP9A0ynczfIkzIrFw7c/T2Hpfz8sgda4u0hTt634DTQcAV27pJEOQQOnKJ4y+bHMRGoxY2akL7/JL+6TmhjWG5EackaMQ3Rxxuuz7Qdjs1Sj43ZZEfvrB/3NP3wf/e8UoL8XLPqT74fWcN4UOWuihzMXBClx1agQ4fWmyFCnNiqj1iwH56kiIubrzYu2XgJ1mJ2wUaxn2hg3TfmAONdaiAwQeSVd6dmfH1yqLUvKXn8aka+T0vS/RXuH90vP/kfl4Wxi40QIyfaWHP+8z19jZeAv5FTzZ5x2FcIwcOasuF8cYWo9LJz1H38O20zFF/6556hMM52/XKjRypghZxum7JRCzdiIPjaU7edb3jrxM/YJA08j3i94ZhptTUsdWW8wpgXLsgPz5VleJKv1r7N3JvIU9pkhRA7DJm3IObaugb/HmLegy7Y/tHf1hYXxJq0Tm3XGvP2WvEszwKTvvrWw5g3oPoLae5Mi/ofktf1kyANgmjCr7+UoJ1c57XXJi7d+bxnbXqTu6d5DXSBTTREaEyrUtqmXNiH/NnrIxLGc4sX35JVeXt29f88EGFEcbrgX13YqsvjG2VAhAu1iDj52hhzlgScmV8cxfZUgzms2H3fbvBd02nFnRsTfPjM3AOrg2GIakjuedjH80fD0UpG2jHt6EOhHjZqff+8od16ejv/YwZenN2jPLLt/DZHd817NdXZOF8EA/m2IxcJb7kabP9QG4f9h7GC2vpjQ2de4Ku6tixYXMccv1/CPsT7chxZU0X/A3goCkiMnNXrX7/x7tddXZmTJJ8INnfB5dH5j73rNUMh5MADDabAQQkBR9G3hBUFc8VwzIp7HbCbgtPth/4BndEvmDXeaZ9+GIyM6dY6AXWkTwd3Ae+jKuE5Un5Rm6BV+M4/4CJxh7CHJh2z+ZGyDQxCnyhVItKvpJjJtsZK77gK+HZu3QafX3uCeDJngubkPMyZ8CESzog6sCJp2jys5GPJ/QyT8Qr/DXgxg/YMlcaQ64HaMqyLnGsYywb7x0dm1ZV2oecvvRv4Nvg9YT/beQHFJhA9wruCX+c12XgopHmA/FR2qjcvqTh5tSGvjfGOO4y7hdeeC/xWRpCV1UmeGi9I+ZdInv+LlX/2S6P2kCZmnEBbz5X4QM+/D108Ga+0q+8z8v8N51fsPKPgzhOUpQDZzrsL41B/8d9tAEn3arCdB/jaBOc2//4cZx8W24ANfiwLl/yZ7v51bvwF/RnLFv/Z7HvICZHgahj9c2q+icYfrjFltaV4T+64uaBeKoqVTU6S10i6hX761/zsmTCp9p/9B9/w9NedRs7EHx83fFO5J0Jv1zA0/8HHoRzyBUfMydUoU/eCTf88kqxf8xd2CIUc6zt8u64pIL4CffeeqZ+K1WV/36Zm6/kaMu970o+/lWIWend+6QrTxu6uLf9d6yOVb4rMBdx6eM8D3h40Cb23fHe73d9WrcMeL6qbhRss4hTmRZypzqUVkfG1hpyf9gBBUjDfOq+ivBV6uUgd14zkyuEB/2vT9WtXxqjkbo/QLdgq3lZIi5z1b1fHJaqG3+O0ffGHfraY+qT1f+xTPNEzLPWAlYA4e+4Rx1bC6NtlFna6rbqg94BFOWutx0fEV4+Oz5GBvpbH4A63tipaqmqqB8LXeNTVbS38ewXtaT40B4uZRW3cTXPC9kldLcsPF/xE2PCu/3ye2beEj4fVxX65Vkf2lkT8Dj4O/BhEMEPORB/qSq7hr71bfFY3BzVXw/0VVWpqgH3P339/4W5D0V/jq+CN/D6rBz6t34qzdYA5rPgA2diUpjdmIFXYQ5kaWP8Hm0wZGeOGHDgvOj/wB7IuTu3Dc1lyC5MtRrj1O/QHfDirYIoANrtzHgEzq0wNmF/6jGrPLGWkDfpTjPrKWi+8p61zMvwdXHJg3QO8iNDMzB/yJ5Rs8WSnFn3v7OeqdGecVVRoxzgPpN/F+hm9N+Q7Oigqv2SKR9XVX08JWfkWpaV+pHi3xm+nUt9ViL7bVMO/cY/nSk9n6/QnBfkQQ83HYKGj2M6sWz8GxvLuuSBvLBS3M/wDtjgS1w+S3MBV1WN9jM2tU266l+4A1tVa3HTWRq39t3h6P22b3PHf+fnQDcH49Z1RoenAXv/usl4q2mXEzSVVf6M06pCP6es8C9UVXkbRfryF3QWrqpKVSV8PnPAsDDGfuHe0LFr4XAVfjVnyeOnh/Sjw9M5K/ovB9J/wc4L9XmZRvvKum9hbTRRF9+bh9zo1uczsMo2eP3wX1CMJdAZO/p/lopL/tX/xDj7zbHzBBfzkt5aqirLsoxSVYKwMX7KyXfoUcMT0KOb5x/VATsv4FiXMT+rb4v+8cT6W3rSYRj4b+OrGrbdcxBvF3xHHo0hbg8ekwAAEABJREFUdSVefwtMfclLIh/18Z0o72iv/I+XdOzwT+oOfRxJo+zsq1w50PV9aeJl5IT+pPvOO4u+Mi8L755nhlYk5m8dVlWqKl846PGwiAqfyj+vFV8+8y717du3mDvtq6rh58rOgHz+8mLzKMIddyZpUU5x8BgPl9z3ddydvu1VFWFO+M8r73wedJ1ZZy+8R23MQxtzi3jUi/oZ8XALB4ePcu9zTnnkDEIeLMLbJ91lyHIevjihD3Gu610vSaUN/Z/QGSzldqmPGmPEtfIOu/IeXtjY/pZilP2nrOB8J/fqu+GqquE/0qY6PuIYhRhc8PkAY4cw7t1Vbv9e2Od54v3YV5gC4It7ltwX4ntFDmXxjunzjT2tVTnYwzEovrB/iScCnYHN+VgdrIwLl74jD7ZViT2put1tv8MZatopdlmSVBXNRzx49jefz+2cbWnsaew5fT/nFd29M/ee3q9DZ1fsFy5xntlXSERUeSPmLA/sVa/o099q9UDP3LQgi3rWT3y3DzTjsCSPTw/M1de4tjHv0jT4+YzMVTfebFMOy4gRBtdH0Z9u8YrmiBN9QD0Ie4Knd3SoHR6ws7Hj/4/7duIwGFvdYFd85D1nZHSceBu+MOTDf6Wt3406OhCPcLZ/JYbe0I/P9yJOaT/g645R/hM5zTbLl4+9CHGolwUbup/q/rf7cU/+RbyWLBxqvuNTQQdFrrvhvUQZzK2PQ89rzI2///E7MpzIB6ekMi594s63fMzzPNo3zj5c97jn/4Zvu0788dfPiFNe7NcO4rSMQXzJ+zu6vOOnaXye8ev/z//nf8f9jCvrcusWbVL1wQymeXxe4+Gx+ntnPaBeVmS3vq5ztNGCnyiP9M0ZHrqeoOneWX0QvsGvo1ZwsDLmhBwP7GUu80ILkUK+MleesL8NhV8UNsWx4vgH6O7o4YTtLtjYZ22uboXXx4RbsaE8nbCf7ZZhB+wiTYuw4lXX9lsq5W0UYf45Xv3qs8prufWTa+BJ3A79zH74GMzXV/as9rZl+TJTetrzlvn5SGO935HX95GfzA3SEJfji6+22HnZcmCUqhqbAgtEXFQ6kVXVWCi21lMop/NyYTmD7IDww/NTxk93jDoEhSf4LyhjA+8V5anAxsLARaUKmKE5zzMT5ZbOS9TKpjeoxmeC4VpZ6LOoKReOJg8OFP0Nj3AINTf4AHKqnqlN0emxWw4Mlao0XkJakh15dDRlmFkYTL1FA/byvo9nedmvexrjDug5/spLhQ5FY9yQygqNhzkzk13HedAUE+KeFR0tyBGsOs9zJugeONSyzCnoN+jZp+FN+B0Y+WmtxSQmXxNtU+/pjLUvLBw2+N7R28amT4GptUrgbyFZFryrzwO9VCq9tUjTcuWgQ6c5cqPqs/jVx5UXh44OOrQ0PuhiubCwtUhrmqcc0C8QrI/PmSfswwScVOT5nc3ykh4w6lp8LojU6enHT7bIkgn9zBwCqav6/JRj7jnWKR17Lmymj4SCfMoqXfmpqvj8/vYGJXmnoMdwVVVWxlVVlFF6Ezpzoqc7nYm3fGjYqFpa66hwz+n9LS7Mq2rctVVv6AraY5IGf0FtQ/7r0sefCthZ7OzfX7OTDPrzQ5zk/A204BfSlMcZGwy/Bs+8LOC+MiltchB1M7OwlUcLjGQnDlAnh2hvY0Ggnz4SL4/rU8bhFknljL+13nLFf/Uj6RgP64xP4ZvHt7fbxvbcUr89J1NLxz+OZYp6LHxhwRc9xJGeeM4/X+Gp0qrDxs3X52kaf5bn4KXphK71D8vB+LlP6K5lqZb5euT0f/7M4p/X/f6eVzbp6/dPmf71OctvL9HGqUrDZyd8ZiEG+rJA5xb70qkqeLuwEHiPdpuwSw9jaG/4c+8968tLzB0r4zdyReudMRtQGeUNGd7w6XG4gRKL/oY+9m+vefu/f6bwtf0TdmLCjnjh5/nlU1rvefvxgwONM4hq6H7XZ7E5TGZmQpzJN7ZZryrgAvwlp28/cnzHDzlIOeHRGwco6vntI7ct+HFr6BRbhWHPv//xcdiT+Btr+nfrLQ2YeIFbOm4mo4jx/zb655jbectPDoQuz0vU446fzNOcaaZgSxCM5wPf01YHvE/0j0kIe1mvJp1KMWYUaC7IJdmNl49lWlLYcvv5ng2Zgh8dX5ENXQrTqmVmzIz+z0yM4v7OQmWiPmHPt58/h30Wnpc+x9ytbwb6HoakT3n/8Zr5tI3/w+Hin+79P3+x0XnNzx/f05Y588OSK4cfDyzMeYvKxouK+cfxJ2yr7xmb/qb3hYVV1inKcCIup/QcHJB775/w+/dLrk5y6KK1yoTdp2mKcpw47D3QYWs9XvJfVXGi7K1lfXoe/O/ErXYQdicOzsSB9438qJ8N1fQWc5qxdSKvFfPP3o74J8Y7z+Y+D0i0SwP31HvUVfAJ6wicB+zQJ3mpFLwGuBl9BHsGX2y9M2tU3GDY4PtAp5YJnYaegwPSM/pRRxMvmydi4WAevX7/maCTg5elen7MzotzrdgZfFcWQKmCVEuf5rTeUfkWD7Tv/lLw0dHZvb6j50d006XbW0L5/udfUT+9WqaDtstOTJBP9CGKvpVKWgc/fF3gBZOk2oToWzr+YhHm8dNLVl4yUxXtbizM65rHx6fMCzkDnWn/cFVVxr/eibwjDTh1o31DT7g24OXdqofOjQfHeBil/mfGCrNjT8DToCG8dAsZX+H3cAz6yZExx6mPDb94f/sJ/9ekVVItXhf8w3mkoTeUmWE7+tSbeIPgG7QaNtiGHfe41jkxrs345kIZqFqWT0/41SUdPsTXehs5J9h+FObago4v24Mu9t5ouxCbVxaSwW86Y6oqVRRg+9QzrWt6n6IvC1NV9Le00T/RtEP7U1biRVku5AZtUOSNBu3pvMc/xXMmHsYPiDBefemb8tN7R7X4AL7rOP2dBmjc6Oi387zkgNcqhKWM8ej0oJzInWf82bipqsjXLQ4z4iQfl7F6IlfkaUkx/7Yvzzl6ZfyACbnhsl9zGv8/82sKecewgoeXx1zJG5nhk/u0zKmqqMf0lmldE/Bs2CTkwvbKISYvFmfkyctDGv3m54m42H7+SFJ5IF89M5cEnRs/AZ/2fiWvVW4XkqYfSWeuGAfJrE3r9Rz9qvaM/6sI92BojQH6jHJv+HD6lECvLL3ninzScmzD/yqVBs1qLealHd3GC3pXNnzCJklasQF0ZMfvdnFWhm4jEvhWLmk28Bz2s9ZYiDttd7Dm2PErbVdVw3a+4B34QCM2dnRzxk8meCsKiNN6j/DOn7v8tIob1RdySMBBMGVhbaPOG/obbYHH1nOwXoE76GSw12hb0PsVPkqZoBV8sSjiPsBvXO7IsbEOTrVYb+gDDKmqsZ5aFnyFZ9smnkXui05YaM0zdk/ZFeeXqsqGP8Y7eMWXD3zSsdh3v+cXX6JodDXGY1iNStkpfNCJbcLEIaDs0VcYkBU97Mh0oFftvkPXHF9VdKN36lWFKZEP/V6xkTCOt1TRB4+tNzZAnpLcxrXWM5FfwlVVfEMbmznmXlrvo92vKmjBnX03vo9MrKtHQW/dXACdogh/wJew/yw7cow+hebB3HTV9/Yj9z6ao153xvssjM/isV5V6KfSe4vXoIeeC7mGXuSZOqLkgN5OYQipd498Bz0GWNcr9lnE3eC7qrJDt6ri1fDPcQenMPJi3XKv7+D32fG2V1X4DB4PcNnn3b6JXLvTJkCVcBX77bPdUlXpwM3LnOQGUx98hGvIwP3+cbxFn7c0xlu3VFVA8YuGMgfF/BPHTl16OzZxzD+L8TzsQyy5dgMkF/zLefhCTAmbf1ziqEImdLKDF+oRRv4tB+3WxbuDrLebDe8o7rxXORJ/pKOq0ltDJ1P0/3xcVRV13lpPFfDYtVrlV6mKl/T+WWyrqjFGPqzf+6sqxndVjdxQVeMdfUeW1lsafFSVQ4Zc2suK+ULeLHdctlfV8Cfbemukt2msD4SzON5if1X94sl6Pi5xWx95FJg7z3ZX3cb4LB6LPO7kU+cix13NV+h6nqfB/0a8icPiuKoa7akMmapudcdNjDE/epf+2TVEbnDS4XHIp99Jy7rt0pLO/JETbF957x32xwd2bCWvV+YU9VrYzfH6lOPkfXYOod+x+qdF3NYf2LCsgmEqjnesfTtyVpVZaqzb6WZevDLHXNH7JSt5SvzH4GFP6xMy3+SpaqmqNPxpZV4JV1VRv7Wb/5VzIxYatpRmuIwLBuaBtZE8X5iHGTbwPiCzZZkXbD8DduO5qsazeHZ0AZrxEad6r6pRr6pB/5E8Gy77xaXufLb4TFeU/V6f0J28VDXeXd9zDHkPwfLAe8XMmmHuPY5t6N53dzufmHvnZRmbp1d8SP6qaow/yFvK3xknbFWlwC9d8dhm3n7mnXwSP3hS4ZB9juuLBizmAYz1BvHEQwraF+hU1Yg78VumeSb+LEuqKuZ1eVECS8duOzLdx1bBI8iVf1nmbKyn9Vfrwklrw5eUVd56b0P2XZko1oVd2agXtgrGedjAoz1ATS2Z0GtvPZ3xyzQldLj2eGGdV3Xj4ZV3Xot/BU+cxllHZ61BEx6qKg/sH6z4xk5dvc7LMvCbV6tq6CypXOm3vLruTPDjS8TtbzK9siZeGDfBRxU6mjr8daASDyEd528mqbukRdwW9ad/n8njv2wMb+pyR6cd3Qba2qGq8ViZ5zXF846uZnSgLA3befcw4wHfr6pB4/iw7X2DW1rqUPyu9UJ0qpt31rrZkpfnlzw/PWeZJg6CWPumsrBXeuJA6O3yikxTPnOQYZw1aPz4/iPiEufXP7+N/ShlsRzYw5yjvnfy3iN6FnbCn8L1zr6ctJ9sZ//k2Cr+lqjz4jfe/3/wrt56GzQ7+qxWwwbq7Z217rjzTiXOwMsL79VPvEOrR/2ttRblVf8T45d1gVfyD2vTBvwD/mW/vG/wJx7t8a59ebBNOHWvDPMy5xMb9M+sATfydrgcvy7YI5VgL+1xAn+ov3x64VYR9omcob3ky/qsfrH5y/NDfuN9WvzvvAM8fH7J/Jn3JA4M8+kh7eUhM3xK+xG7Xhjj+CdsNM195FXlm6d52FudePAqrHve6mDq7Gcgk32WB/C8vDwR00uq4A8/GnGBvq7sDejDyzLF98twybd41I+6+v2338hJj3lYF3qTn+zN2feN/eSf7HH8oP5C3nGcMbHMa7TpI+8qD+zxPZDPzT8P62OM2QW9Kv9AxtcTB4NP2FK+N+yyEXfGpjwoqzJIT9u0dtP7Qpz4FyFbKsJ+Z18JVJnQc0PGFZpjTGv472fa0Qn+5yGe7QHG+NRntaP8zuhN2hu27m1Kbz1/ff1KxGSsX4W3SEe4saeIz7++vUbZjYFnZBbnK/uu7/iqdhL+rz+/Dl+vqijTG76uLibsCApoTcSg+q0s5CYPL6sVsu1Rp9r2kbipsh84/NV2cUv7E/troz8V9faD9+ALfqlt5i9STDoAABAASURBVHkecWG7su1zy0/f2x57Ou/q2SsL+txYU3ZoFjjMq8r/idyqfjfsEl6TKhnvYr214YtDl7T52dHb5XRmzr/kB77h2kmdjBhnXn7nvXeZl7zAq34l38aafKpk6xP2U46F3KqezFnyD0t5YN2hbrXBN/Y5w1VVqSrerR7wz4fxm8MN3p6IWX0SkLyzTwtUOnBuh6kbcYtLPWsj87R+pp5btXhoOeiCoOMXz8SfeP1N1kJHK/uin4x37PCDPVThPfTsrUX4K3PXTi7WN7TBhm5O5NzGXsNMzHkWtn19RZnXNPbED96vD2AcC8mxbvj06VP0Mw/Yr/Rd8F9tofzGpPzJk7KqO+WY54kD+rf0qWGfE/sLFZw365fnnJkyz+z1BR56ayN/TFMfB83DV+c5M7GpzsVprrfMtH9CVvl4w4bS0j4BtfQdK59VFeejP//r6695obcW809Hh+bw/+//+S/c6HDokFG7P7EmemLto957NXL+lbz7wh7jA/n7MmJL/f0gZqTjb9d2+K6q6F+tN/LT89D7BP8L+fMnOUn7LstELjpHnzInqFv5+YRul3kZ+MUhbtunGSUB5HynnBaq46MM1WrMl9pAm1uUX39c1mWslfSV3npW5gkFfWdf90DQg/lCHxk4yHdnYuVE+fd//Tvy9vz4nE/r5+Rny/nPI6//zzXnr9iJ85KD2HSd+PnT5yHnlXiURmsN/6EyETh3p5ZouFRAfVR8NuHQHJ3S+7zMEF5yvbAxT4BqaINxWtdMKGeZ50woWtig7JXEtDKZVFUCYQNGIUxgwlQVYmaUdxZibiKfWGBfAThwSDdUa51ZSPFCgEAKscO7BthxcHkERdxEmaDdKMs0x824ksABbnA1cI0qde+0jpsOpIzL4H2JYyw7wXVF0R4G+NtYJjfbHSTN+90XoHmeovEtVUBRJLND981Ez13EO1KWD7fBfqcJy+Qq/t5b5mnKAr4zifhgAWNSlJ5602nEWw0sjKuqTDiMTjSvS2ZsENqEiRfPZ3CcWRDoLDMyJhUvfyvSp6Iuewtjr8DaV3ULkmVZ4diWjMCXh9Bnywz8StB0Ko1kFBKV5WAz9HlZOVA9Z0N/N/4Dn0uksSwLwXUa+HyWL9urCkxJw0eqapinqtLRhyVc9qmDK0ktEWbP/brworvia3echVBA3PjnecChmHnBxr0H7nLCf8kUmS5Hrj/ectou6Sx61hld4rMX9PagLMjRQCB9bXGQpKd1HTIYzGdoP5CQGrzqS5YqqSdVFf91dHWAj2r8zSFYidcjPBe0Vvi6MPnrBwGoHhYmoRObzZXO+cQDE3mXl0rkJVxFUXfS95kqyekcaSn4gdzTukYdmwxXJrgISLmNOztE0DTo9ac1YfHVOGA62Cwf9uTgKW/nyFeRjEz0Iy6Q+UqS2sakdaQangC9FR5djHi4MJBD68dHYuVxNA398MR+bRbg5e+C7+mr6zJnnedM2KjVbQRr/vgTUBP8eQDkAeEGfTezr8SJ42rI+QDWDBHD1Y6MmLDfgzVL7AXtjN5vfoSrUfc3n024GzYKh47GfD4uunOhXZ35f1RcOBA44YOWlUne8gGaK3CzsYi95XWDiQ0NT5+ecvSWGR36U5tn1NW3RB0HufzN78hb/vNy8XFlvAt8dfA+HXlnrLKPA0lscKZsvJT7Axd7IUWrYc+GLQvcjtMX8j9cM3p7YJF071rmZbzUdfzxjN+v+MyDvv1hiyt20l7XzsvjX9/h/xzpdPHgo/rwBd1sTPrq159eK/zpAR8X5sYHPKpUiE7QuYDTP8vqfGQ8SqORB4Ys+KG8MCJBd+8s4sRxgbcFXxFNVUVdqINpXTKhe0wP9gzf79AOMDYs60MW6k6sqHU8a9cdfOa3yf51HQdQxUH6lEpj8bkDLA/m+jbNqWqRNs2488HZzHn4iJO/pM7o4EI8ExKCDJ1ezTe8qBgzM3q2TDO48PWArcAZLnk7IWelYozMX5jgeeFpxKh8dvItZgby788Zvzujx7o38dAZb66xyUX3gq4TpKBPvLZvyG3RpupB3fqbfgyNMXFpyNaFdOStMPzWAFDBc0NgZd2Rr88Ltrg4YWRelqF/c+QYoFEoxXx3nK9jodqY65RLfioVY/QBn+vY4AK+KzLpo46Xt47tLOb3QJcEEvvnZRlzTMf+G/FwkKPldvOnOdeZ4Xtev/3FHQbUAWUMB5/rk6QSykY+mZcljyyaivoZ+hd0hJHj5ZiA2zHaQh4LeOsrtOVXeN6Pcnz9Fn0YFTL0RleeXJAfwzFsu3VN6zrkoDY+yqRvjMo/vs7wYi7asLey2iWt81zxrwx0ef73txh7rHTHXDvjY8KFPuNnI46yzmGhlgV7MREm2MSYm7HHFR3EqwBZ1khLfqsqhazGScBlYVi6uZ+6IulDZ3Tm2mABVl6Hb/AScXAQu7NO2Ijpyu0SfpnX7MwxOznDH1w5oF/yCMIV+sv6kKqPEcPfWuqkj92KzwdrwjZN+MA81opbSzxI7vM8eG6fngKjWaYp5veN2NRWcqFs8nnmwNo6xMZ8BwYeK0/4gu0NObWYhQkq82detqaWaweSxiMFmCWpqlHEbenIYXxs6OauzyDLhXlsWuZ4Vfkdxh2Z4XuhhMvYQJw4F6RVqjVkmrKjg4Mi7FEVBrKO+Tl4pxbpHvhqPq5DY/Fc4gC+qjJD+4K+aeZTeSD2xL+jz4O5varSKNK5vl9DLV7zsgzfupLn1KM+sRN307qMOVDzBegw1lJFLoOXC347LwtNlUpGCdf9+co8Ni/00+ZH+A1eNnh3PW3bRg4VzjJyPnqa5yUXxqYarrynU5/0ZdrGvMLAu/y5MZeUVDMu87YPV3LOBL6g46Qy4Xtdn+H5wB/D5X3j3aODf4JXeaAZJ0iqwEnpyzR+s97YauLDT/JxSWvzXQZdOHYCfxXj6N85rBiIyE/3e/vgJdUyCnw4fsAeGVfVffyW1nt8Txo8glt59JFlXfGZEwfzxM0YxdfAzZ2PclVppyPySNN/fORjRuZlmfHPifTR03u7yQxPVTcexHNFPxuy+HxHUlUfsEgmPB3GrL7GI35bdCS9tUx9goZ0ZmTZBq073T7d5JMGCIefh+uftDZ8piP7DK8NfHQDWuCcMjG+qiLv9zFVlb/hAs1rpnmKV1WDr8PHUYTr4LC/qkab734X4ugK3Ym+qkoVpdXov3/d6R13H7x3/OMufnGLr+o2/tc49Lap24/yTzw+V9WQ687f4GeeRpyLM1z3OBKnJZCY8dGZmKmqVN0KoCn4ryofR7kSe9OQ76ONPnFIx807gYzVK7nDWLL+z9KqkU9uRT6qbniqatDtraW3Np7FW1VjuM+N50k+ibmPxnG7fwnz93NSH3hANqIpXFUV8VQVzZVOrFiqKl5VNdqraoxRJmnecXuvKkFHjFjvrY3cY/7RdlUV318cWwUebYbezFsWx4ig6obH5yv95oH7HSYGff1qnqd41+7GvOPFIw3HWlcm7/rMmbzi/YqPzOjrLl+1G72q292xFnHe6HbI3vhtvdF1wAN+D7g6mOCDxhFv+po82aavXfH7M3NZUqmqjIuh3v+ZS+TRtntRJnFU1S+7BKrhcrj7K/ZTTYP/K/m8kxuqinobNogXwFU3utKoKvjIiHd1MPRFPqhqqSrsg07h2aE0jJtf2vDKRrc8i+dgzlK2DX+2vxh/YM97qSqbU1WjjApf6kZc91J163dcFfThZZ7mocuqYql2Jud85OVKnE8X/Nz7hbwCyvExZsShje13PXhi3kX8Gy50VJQBzNeE/ZWfx/GputnXSlX94rnq73b7XMPJ+4H8iAvczSrmZe19p6ePm2Mv+NwVf0sxmuJY/Vna9u3gqWo3JIAcIBXGnN5aZxm/DB0wzSepVHXkCVdRkqrbPVyOrbrx62ZzVY2xJ9ZWK3PcvZzxR9tu7x/Cf5AH/sI8L23QDdzqciKvWbdIowH36HqIu5vUJ/SsvBvzmsxVCr7XnFhLlrIx8PNn3tW4V1U83BNHVeWZzdsnDvjEq+4AGZ+z/owvSF/ftkxz571pyQNrD9u1xXcOO8PlHG5d+qiQSDlSVbd3qd4Zt45cFHqq4PCjaCM3jk8fOnpn3Wb5/OVTksq9varSWmP0EZr5VML3Zw50q2xPvn//OfR95h3Od49wuY9cLFD70rOxd0oTLB7xPeBxvGOhJ2h7SGD5/Bt0B4lKVQn+H+UnG/ehWXlXbKreBPDZvQSfLeI/IYub6d943zLulnketPka+hDe8drCw7wT7x+2beTcoV98V1yBH8drA/st7+B+H/atVBX5ZOZg4GHcq2rgv2BD8XiXzjdsddcnKAdq62foWim+lMO27xyOWzfT+rwTQ+ZEbfxA/NsHOGvtc1bqD7xHuOb2XengXWq5JitGuMCnY2AyHkDfff/M+4G0xFHtxu+9Ptr4kscTOlBvyvyrH+InZJfPe6mqFGOEOWN/HlN1wyvMF/cqaHzlkLfj1zz+jx/19KuD8eaz6WGKcohHWdxD0Yb6I0QGuPxZTujy/ePA2rHyfkIG+bIMGPzNGHHgO7ngzLuzeOd1yapPEl8rvmXfiRwrXXVxIOAruO/8u/ejH17ALy3vxldLxfHGaXi2SK+qjXZznzgtwqnLB/ambs+nASM/tmtbnx+wsfcz/Czw6VhLhUvk3G6fGuvld3hSF8orH0OvBQSwPn/nULWq8o39pG8ceFdVqgqA5OvX76j3yGjHNz5xYBe6Pn36lJFvVAaQ1Rvnf3vO7I8//sE+JjAdn2tpgo9vn4paA3dvPjGQgDpzkLoscx6Q5WGdM/Ee1MmzD8uaC/Y5w7/6WOk/8eyoAo8yr8BYp4r/X7Iw/p0cfC8nbGpONY59XrGlucViXdxjPF/qwrXniFN0a/0r+eId/5aO93sxpzyA6/HhKWfeecV7L/Ly2RxfSZVzypHin/vizxxIhsu1EbfxWZFLu1gxvv/P//m/t7U4a5hGntWPvmEjf4nIdZhyy6Nj1vkhDRpfoLc15hBia/n0lIeXp1w5Izsd1+g76u2AQAHzht++I5M8NtowEzbOyNcn/P/PP/9MZ751feOfD1ZP7+QO9fGDnDt0gY4nZNoZPy9LnrDDgS2pjk+lRT4tO3x05p18XCt6s9gnPelcWWdZVy5t8AGq6AOP8B6OPvzah65csJG8TOBu+Ivj/Y3khfh5x+7miXfkFJdyev9G3n1HFmGldWXNNvUpPqvPd/xNPVnEJZ4D/fqb2uphgXfxWORJm57Rmc/a2Fg6u26YF3QqluT0Qc9D2qfnxzxzHmARByqMeVCbyJP+eHy896kHD2bF/Y6+pW+/StEWtjtm4OHLZ4vtws3Mca6v3tGBv7G+9y3PX54yvfQsT8j8RI5b55zAbT7RRv5fySd04Hh8r1DyKSYkCQ77HoVg4Som8R3+b/VqPTNO4MZgpaX3OaH3hJG8h3HvP18JllNCu8bLnsxG+iz1AAAQAElEQVTAKbA/iXlic8+Ja5mXCK9hyCpANxbxKLMahlrToLWSmAvDk8NyZnIN18rhQgCbcIbWG3zuKRze53IMCywQ8zkYcxaUUZWNFaWlcIQdhBOLMMf5m3tVlaoC7vbxycm3AztDx0mlqqX1nh0nnqcpEI6ONdqhu9EuMV8axgIAJNUaij+ng+eBJPIIbxcWjVcL/PgTFZfTdSTwRb2yoe+LjjpTX8RUdBDbDAL18fzyiUXHAn15bZFWUjnA2dGzyWNjQWObPnZhETbPSwoez0zUVS1X7mSOZENHbHbal6pUgu3e04det9BEy4EM79hmZ8gWJ8MJ+fWVaZ5zIMfp9Q3YFnm23XIlict7Qc/7M/LvbHZZ/EnIKwHVW8s8zUP+IkNdWKRsyLHDV+FLyhvq+sjGWEu1KZaFcdOysOC9YJMLfPXsvFws6NFgDbiT4taZYM454/CpytPLMyi38dM+xUHKI/702+NzZhLKwWJi+XHKjs6Oped4XnOtPY5rvYeBUUfhMqFVFRtp5+iTy7zitw/Z0O0VPLhYLNqyGCXO959voz/V8oreDw6WHpdHsDX4O+fERDy1GVmwFzAXFoE7Rnx8eE5fkZXNc3/6691FFfpaloes8J7q4EUHjFlIPI14KJzxIEHO85RWlQsJoqA0I+eV5CVewij66wRMTXNWEt+B7Bt0Tz+/jw3053/9kcIGl4nB4NG2Rb//D2NnTG890/KQaZ6Rf82O015JuIjMgAz/hNUUtvJPdF7xzQuxcuIwOPBowmsNfTD5FXfxONBYlVYTf5/Q5UHBFnROK4uGxmjs014e0ziYnMDvQZUHGxd870JOUm7xWXb89ECXBz4yz0tcNF7w2528csG3GjQe8AXQYovTyFm9Y3ONyBjHxvHg6cucl5pwhz3jUAJhd+htlNamlONo24jn1x+v6bQ1dPWArTb57ws6hf+p4Y9fgqunrUuCP5grz+RQf0JwZ7z4fBlJWlq1KNf0A1tfjjycD9o69Kasv/+W5X/9nqMHNjfaKufrKVsRv/jBhpwH/HmID2u5eDhEDF6/vqago++v80Nk5v3rDw6OzunE4YGtHpjQDm2Kjp3oOnn5gh21ZV/nrF9eUk/Yvle2bz+HL84sTmZy7MICewJ+Ji47pVF2YqSqp9T3uo6fNDuI/RTjmUhJ3DwemTlwDTpyUfS+VPAA2oUh5oi3ztgV2xd6WbiH8a317PB2YLe+LISfOe4t2v9qzGHLjq4P7r5YFPZQv1U1/uz6BZ2Ya4PcB3g28OB48TcRD3TYek9nM+CgfSOnnCkrMoIm4hO24ycTJ64NO8+p4BEp2hAgF/RYhSzQf3h5ARz+iM2TCzZeqJ3IMWoWZQPv+vKczhy0GYPE/Zk4kXZAth0bufw8yk7/GRxVlSrKNCHCNvAH2r68UIm8bsj2xiKviLfC7xf80hjv5IEZuhdkOvBzRGTong4MGDMvS0Z7Je0D/0y+uRI/yl+pzPAsL2F8VcXDNPHt0DzIG633nJQDXg/4GjwQAK33AB7HTZ9e0qlv+OtOLPeGzikB/kDOGdoCv/31NfK4YdfgN/5pfdQSG08/f0Q5q4q8tkSbd8Y1dOlapz2sokianB8p/Qz+dvLfjjzydsUnT7yYJ5WqGrJVa6k+Rd/agCvyXsOf1Ovl58+EPuU/yIMz+mzAMxjWj/CVjYWYvyFfuV0HfqBfHwpSReycR5kYG3SY1qPeDp4tQQfKp3/MxNWOP5GI0qplIZ4WdNkbPFL8bz1m+Dvw43G/kYz2GHM4OHGSXMd8sKWk9YFf0N4bcq7p04wuL5A+ILXnqIo8VHFvt3IgR0EzyK2/pvVIo8i1oR3pM/M8ETthgdrJ21PvksF0p2DwOEfN2GVa18hzVTG0RdlGHfvRhH6AD0OwZeBxqpbMwEGn0rIR9barix0ZG+3sSXEGd2Juv8T5pxijDfvykDoYVT3T0ws6fBhFeu/k7is+0ZC/qqIvbtQRPlf0fkWvwm3vb+mpdIhc8dlCh9aLtoYeLOE5XAf6KdoqLQXNgreJuJrnNWGiPPDvHZ4n7LZDo5DZuUrba8MdfYs3jMu6pINLPXd0K+0r8VK06e+HPpXkgJ/xjAyhbYcGzf/xqWpD7qDTsaYEtrBPg774xNHbBLJkWeaE/p35IRqWol5aa3lkjeuLhfQ6cJ3xI6eJy0JdHooxV3LthbkpXsh1w3mNd3EFXq7oYMc/K0lTLsYrY1LwcmC78ZTeyXfEK0CZlwUfOQNR2YzR6gDxjOwbeagKW2I714tHuKgra9A7tQR9BZ+45zXtMXIRenNtfQzMBamWDo9wkqrxnUZ9lNYQc8952KOl9T5gG+1VlUqizQ5oTvBbBU/QPSi7dPATQAaOg9jyefAInM85/HbMnqpm5VepqvF8gFt6g0falH3Iguw+C1RVqQIPehHetgM9eR+w6M/2BsygCd0DHi23ug1Ac7Nuu7DeZ3ShrxjnxjCUcofRZzfmU2W1ZPDak9Z53LKhg0qBuNABw+BJfizyZxkdwMwzfilkqfOD8TJDA5+i/wAXjZEn6Y9Cu7aMclHEZ6kqRoXmStdmlAPe7n3eW5OnIwd20Y93coKwPvfW0ltLA8+BnvLfijD3Yp/UhO0N3oG1r6WGX9/v6q+3FvUkLdvvY4csiFvhYnxv06AtHvsGfN342bH7gSyOvZeDMaMQywflOmxyjW1VA2uqbnco/HrWr6xLI8TKgX0stgkOuznIxEf2TPhB6zccytoa9oKnWKJcB98Nmhn3jfXoBi+Wu70dd8e/IcOOLBaIDJ6U16JuNuxxIe6OYXeU0yq9KuGTj6uqUMGRqhqlN+gjw0f3uFXd+qzor957a8O+8nWvy9dG/MjXytylX1VVRju8qquqiveuP0HHPnF4D1fV37Qaz9Ir2n3ufYLXHT6Rjr6qSrWiN7QVfWgZWTfk3j9wz+TecC3wMy9LAMzohx9pat9wiaeq6C5UeRBoGfjoGm1VxVy3Rd7vbQMP9GxrXb3tv3A39CNc6y3Kt6GXVHhmVsZm1vXjMccISJGfQh7bLVXlkFRV1OXE/KveYHC0qY+qcuTor4J3YpEG5vbLgBn4yKHK2fG3Xj3FvzZgD/yh5UAX0rswDxWD0W7OPPOYhflXevqRZUO3K3q0ff+QY/ANTmNGvPYd93ga952Y3dJb5QE7QBqa0EZHB7Q3dHMr22gvvP9K28q6rsA7tc5Y8iH03Iw3jqZpGmuwK22+m3TqJ9br8uSG48BLn7qfpzle8nkGxnlYek1G6Hhgra5/WO+t0ZLB74Hegh9Zeu/w0OIay3XoFT3Ig+8xYUwnth/Z8B448NNG285471UVx3uIIn9BpgO9VCFdo3j/KD9YazlXhmtmLdN7S1VRu30a8PZv+F3/RefIhIwr8Av2mtHFynNj3IV1mOWNdw1tvNCvPDt+smNYUhaZCVuA64q+qiqt4yPV8KFrHtiE7q0N/5L/K3YJVwfGGBef9wJe/U/zNP685Y7sG2uWd99JgFfHtzVI5ZF31JPvetjCA0h9bVlWaByyFlgb7/fCHVTEY/nx+oM18jvr55m115J5WrDTkefnT0P+A1tt2KWjs5U9LXk4s65aljln1k4NOWCFGNzZyzsxZgLHzB7I+3gW/o29EPFUVTo2PaCvXBXqrac34+UY/FUZb8k8L+gwQFSeWdfv2Db48PIw807fBm1AU4xVVqQMqo97btrknf2s8+sF3B1c5Dhi4uz8A9CwCbqesFvr88Dhut3+agXRI8Xtnudcq13R+wvv1JaqQq9bHG9e/sF+kznnCT6rKr23WNenxFtVwE7E/ZL7VUUbPrXhc2f8ybg8kR98nmhvrUMDbzqCbm++WNWw0QqKyjzNwTTs9b0BcGRFX46b5o6Ee04ciqnnVPLMurn1ziMV8E3404Zf6gsN/YEwb6/n+PzKu7v+pQ6rGFNt0P9JDA2D8B5xYS3cUvjJnpW8JSPGYAPW94mf4NBnJmiK+wHflJZ8qK8L8+eZsmOTH99fY57R37WzsWDdQ41xGALcPM/ZiBF9Rnw/2cM6EF55hf8OvdZ7xGEu/ISdxGV8VBW6mvDHN/jdcuBHJ/h/Zm/B3049iKkz7829t9F3Yf9I+YN8kKAt6W3KGRvN05LGv95aevW8ohN/O66qYZcH6D9EWX+SF46gH9rl/Y292T7NKXh84eDzGwel78SQPutfDjthqwbOM7Ku62M8uNS+C2OU7wK/HpZ6wFQV4uyclXdLwign9iYO1jPKpc12nn9CT96VwTORT+zrv5MX1F+1yrxMUd4zPMiftrGorw6PjtuIeX34J3sdHjyV8nz4qjwJd0Yn4dLvHW/sVVWWdaY1UcfafJp7/vjj9xETJ3xcvJaV93F1ILDyFousCf72FWr42fmvUw72IUNCba0Lhl+f0tBVA+5KTF73K265R9lW8pN8w0IWZCxg/DPOCz6qP5knPLRc5jkv7AOpF/su10vE6SHaO/qUb/uqarR/49CvoxfleyfH+iy8d+mt5Fl1YkzZdsaO8rPj3zO0Cj6Et927+rx86C74o3xN08S+BNqgbr4xhvT/qorXsi7R5//v//2vfMN/lHVe5kjXOWQipoWz/K9//Svis4zcS6PyaKPffv+SHEkv/Bc/Fb02+c7+4AXZr+T0r+x92TYxf41f4sOnHPv8/JKV9YM2ta4NleOETgqHkz/cBN0vrCO26JMegItH3fw2fmP/KU/s+b6Aa356yJUzu8Kv2AFKVUV9ahN/A9ox6vA0zjwO4ngmT71FWS3GQ6C7Yl9t0xh/QfdnfP07OnKNYz6wXPA750rzW0sNHe7kQIt8fiIunz5/SsOHLvjhC3rSVtpTfr+zV1eM2+FVOZWpqsZ8M2yD3fR7ea7W8sj+9IxNvrB//fzpKb/9/htWqJzRr4fx39H3yrpN/JYfzCH6h7hnfAZPSFXFHPXy6XnEjrrYoC+cdByvruRdHO5l2y78Mi8RTnon7Ur+lH/tj/njWP3Ae2dOFk6b9tYjjmmaE+Iuqbwz3lzz9nrKX/jGhRz5gO3k59v3b9nJodqj0nLhzPGFfLOjj1bh4kHF66zTPOei48NBgdj6Mq+J9WqRqAcmOp+OENqKcsIBFozccNqkgC9eYitE/rjXR9vzpy+w0FhoX4YTNsbaV95JKIVABwr0xfWKEC2jd0zMJ5x4w3EuOFDlduFbqSo2Ma/R2c9sxmkgNxfk9Q53g042xp7AsVNMKiY16623O8i4L+uSQQfchcKtnxlTakxd5Ib5TILWiNK06fHz5zBkLIDEuGKkDYUf75cUix3LOi1ZHp8y4YALDnZGd1HuHdLcfb7rrVG3LCSwi3Cpmz5pr7TxnNYS2g/tCJ0rZWNC2tBf0ZZqcXPYADwTzGf6ViYx7bqTOK5MJI6vJDrbBR2ZlKpq2MhJZ16WkcAB+Y+PPrB+LKqGDj56q8R2yFXwPpzuNHB35B34mFjaMifo/YpOT1We1gAAEABJREFUPbw7F4skkteQlY2nC3Jc4PXMvZA3+Ic/PLCRKArMktL+FpPxQTLPaK8MHR7J3b9MQv/kTzl3dHH8fI/lbbskz2sOEsH+7+85OBhrf3xKHpGbjYygYwP+AH/DHwwe2/Z1Sk1Tmv/gz/Pi3qZM85IFWQp4eff+9PnLSKZn+H/heWKMvMvzVD3Ve/beYL3S0PeED84rsYcO3rH9ifvKomLFdoWvfP/6DTmTVyY/8d/l69WgGnwjcbPUOGhV8dK287Jk1fd4Aewd/oG/ciCzkYDO+PO6rDmRUNTRAa/vJMR2QEoU6BgxsyLf5XLOGbiNxZm41Y/2nXh5uiLYUUcmZCgOB6/9GL+ZphkjLwMXSFOaFTWv5IT3XHgBmOc5CzzKd1WlqvKTyUKZDxJcUR62ZN0qp39zCDQl16moB40mleSBOAzjjO0LPEpX/m46OvLy5UuGTmABMIQL4I2F1xrlriaW0Ha7d2yjfRApSY3EvaAnHnP4RSl85B1a2vdMDnWD1wmw0HPJgDDVoFU8tTHux59/skDY0NMDh0PnLNh2WR/yjH9kMJYP+Br3ZQbuDTj8oOY1F/zvmKcEX/bPS1cKVz9u/E1zCtiHaYm/DX7g3/unhxwvD+lfnlOfn9Pw9wl6HV0Ov/+v7+PPk8/rmnokHgr6fM7kvoPcCtPgD3w+kJPXcVBsTKpj9dHxywXbbP/1LfO18PczMKdMC7ziwzt6aeKGz/NXf3P4kgM6517AJ+KQn3dy/e6fhEUHHd2t6FBbTus6YK7wI0+Xj3u0F7BncteE7/R1yQaOZV6yMGYi30zgQJTxaX3K+ttvadjsgYXFhp8/ALfiN1UFdwMsQ1h8eaZPGeXhQIZOvT/Iy4LfniN942JClujvC/btSX16jH9q9ud2jr8hvTDGP/uuHunNGR7nZckDvGA5fA++keEu1xX5OrLMDw+xLNyN2dZADpfDn+Fv4QXOvgVcylvh4qsO7ujmjF/6lw4u4J7WNY+fP4/8EGLpfD3l25U8iK9Ib5oXxD6ykw+uxOPIIeDd0NE8ryw23kEaxld28C70UUOXPRt+KA3lK/hDlZk/fU5fH5ANH4D+CvxKm4dZsifcGd+4gEs+/XPXhV1KJMgmjmKMOgmX8NzySAwXDxYYThOQus8r9OTLvoIPmy0H9C/Yz7uyhT6H4WLYmg/0HH8bU/jOQ87Ifavn72sMAp6+gE89N3Dt2FO/bHdIBeS50ceNOHzMI7Zy8+7Miq2RKwuf8bdHzZHyUQIC36plJy8bC4fzOLjsU05tseMbLQ0mAnQxDzAf8BRgd+y2Yb+d5+Ej8Hu0Srk5w5ymL07QDbljQregFgmiE8AZKPnOWC/tV2JUAMbPL8/ZIOlCdoZ3m6sKS1UCv5cP/aaoJ7nAv9hWNjhi09ef8S9ZHN9eE/KEuUA7ARpl19euyDWvC3PXxaF23YrExpOIeDAGoFNFnecxvh8Df70xFjnlR/tlEAcB9gU6O2vMogSe7btoR8qVtcZVXxxz7ZoqofPrOrCZFXP0vK7wdxAHtlRam1DnlFpm9EjXjvz4xgm8HR1bxFaFAuNTACqePuqH9aSq4tVS0cbqRzmyrJnWNT4f2Pfg5Vpbl3DM0RP9hb1zH997nIM6Y4b/iJS+Ax1YrO7oYOcly/Wya+O3saaAEeZ5hTh4cbDvernmQrnhLl76r1mnFdmLtW5x+A0XB+IAs8wzD1TCBb1HbH91g5GqMdfpn0ZZ0Ncc5dsZd8XPOi9Se0taKvqHuNq8xLWAPn0ANzMWVAMG9ELipxdgFujSg34ZPdqL56RSrUeO2jqPPOw9U4s+U/j1FX0OvaKbcE3S7FM26LWpp1WNoj6dO4r8NPQDvLq5YueJWNrA47MvaI6dp4n53fiBOrCOCdcFeHNQVVG7fTrP1uRnwV/GXOMYunfs8Mam2hW/FL80Nw7Kpok4Ic4Fu9sU8F+fKjFSFUA9UK+qTOC/EqsbY+UzsAdUQt+h7ath26TjQ0PeJBUu8Ix+7tRu+vb5H0VdKeeBL+68W0jjirzq2HbxbNQ7ulFnfZlzQO9Ii+uDG1x0bXS3R135Qjuj3ypHD8qgYkSjTpv6mLDTref23bBRVX3wTds/eGRwgsyOs+zwCgTNNPKgLquKp+Te16Dls32jA9ADXTXg3FxhcHy2+Gyfd4uYDmh4t9gmXG8NHU9jXFUNXg9wbuhNvizWhS+IzuhMfci7xbZ7n887MaS9to/xwjAs+q05DqsOWtIW3uKzurX0BgRy3dsda6myJZEfcauDq3mD/HGFlrlhJi5nco2+lQ/4KsaBUxw7+kcFUR7jw3i/ksOmmbjF/gmw/yiNNjdxlLnKvkS6O/oJl8+jdSC9+YL1Rt8KTv1ImIDzAKaqxvhwVQmZVN3uV2S5wWZcPlfV6L8/S1e4MzFeVQPOuvxNyO7a0/eXhedb7wAZX+JQz5aqIu9h8w+9VFV++SrPEGXNcWJZccmZODnzfqUukD6tt1T779iTeZ5GyT+uqiJ2ztiMuVDdozf5qGI8H3O/tryMPLDhhz3iFkY7W+59wor6Aj/9I85AYRPstnFXx+Kb9FF0dAbvrSNRP5ZR5+v44OX4sEulaL19qhoP2IrvZVnRBfyniMOdlttHHj+exm3/wGPFvo28doZXnzE6qjtywxry2kFeuWSZ5qGzGXsJrx3lwlhWTnPWMi9xs3/lfkEe1xILubNVgSfo9pyVujR6a3/TCNdHHBmDrg9HodmxwhfP97vPFmlJ99ZeaTZiuxPrSueDE+/nywpPvAfM3M/wJD/zssT+aZmzEIPyqS/m4xLmgTHGoE1n1ljK47PFsdZv+grazu0aMlSWGbz6GPV3NkYPdXu+5OSanfVN0IcDCoa16YV+eQM8HyKkqgFSqSrEsycpdIZx4mb5ss7IcI65hJ5fcFWV+3VGfvNGUqmqnD70om7DpdzrsmKbI0Xd9nEHNqMlv66qv/nY8ccq8KEXx/9kM/kAcujj4y6MMaGuXNOdiEuGxJg8Me6ELWwfcmMzho2POKrakNnDp5V3E/cFvF/YozujKw80khpxot0co9+s2HjAItMJ2UVb4HpH79JKxFtZsfm7PFAWxliXp8p/Xsu8kFNOFPyWMfYq5wpPjrHeEGrlPXVZljTso9wnbHxmXTzWiuTKRMwUPoEH/8KXui/bGd/2Hi91smDXeZ3yDm8XZBVPY4ywK33rvOYnB3VVFTfKR85fpnivahFOHS3oYMWHF/gSt6W3nqrKjd817x/+cB62OGX90MXnz58GnDq5MEdq43Vd6V/je/8d3rv4hfH+zf8WTAVFLho2xFup++dMLaHdcmUt5jx4Uk/IGBaWBe/a6wvv2uEqygUdGHvPz08csjzRwoeOd3xJ2qAO1Zze3iOv9P6/PsLcGgs7ksfQSxj1iQMz54ni2Txy4l3GZ/OZuLX9I/pTdm1MQgUy45Kneywp9z1PrOha/Qx/BPId/tUbj+PjoeE0TTelYIfe+5hH5P0dWwgkLcfc2zwM+/Ovv/Jv9r5sW/GBaZ5jbAQce215gK60vrJHtPPOJX1lO6PfFV/9pW98ckX+ZV7yr9//wKsasV/55l+lQ1GlHVLRx06M/cYhTmgXh775DtypVR5+f87MHpi+eQLnly+/5Qs+Y85ciQX5vxX3MR6wzSXSvTLPeLi6wtMCHx5i/uCwO9DU9v42+uBBPvZKr05P5XF9jPi+fP5t1M2ZCzIv84zf9/TeKD3ilkY+rmFH6JzxsWXcz+hqzXi3B6akgxY+s6dFNSuHZSt+fiB0Qck2/4z4mfcID1P//OvPuBb7ynufZdgDvMJZlN+2M++X3nfknVrl6WXlnS+5vJ6jvu64hVmQw/sJGo8Pj7GoK/PXz58/M3REfn0nh52xyYlSVfmMvt/xL8d6QC+sB6mWB/Rr+0I8e//67SuxeDDm8yi2Kac8W/QXx/lssW4Zz+hCudYPu4q767esa3yW1zP5Q3wLujsbR+jVscqpjh+Wxwhr271UVcT7mXhXlm/syyur+z13GO/iCLb4+vXrOCxfkCle5dcR7VD0wya+MGOfPY/YRHoWfeeRvRdjRLYmYI9eadDXzh74vRN7FvXywNjf/vgjXuXXP4rwQy//6KhWgwfjrqoG3rC+CtcKrx78yhvV4Z/aVzoruoKVWMTpvEFioFrE5GgeOnOPrxLi63OqfEpain+hfx06nMkpf/z++4gRcZuD3GceZzbsWe6e23DvjJKWOvOM4pm9Bos+qM86h1x5x5APSHKozJ4zgfkErxf2Kk8/3nL+fsr1O/mWOejAvz38N0ZaNYfEOUaZ1f2Kz3i3Q/mk/f3bT6u/ipI04tc9srsN7p3qyPKNvKbutb0xUKX/f448n4gHZbYgHjx/S1UNFN84B3Hcih1WZEhsL+zwnOenl5ED/0UeJDjy/euPtNbGnCqsPv3OPHMiv40chfNg6huKlQALlxOBCSEgNskevNztbD7oAArbaPfZcnwsmlTUCkNVLSp+Xmb0fcSJYUfZG3DiixfPBdUV5iuVVMvop31hgflO8rximLoeI8HoaApRVTjHQ3zW+X0hscyM8T6taxowZxJjIbQGCNeVxYqLlt4ahmyxfSLQTUbLvMT+asVC/jqKRus4H0OzI7dGfn99HRPygly9T9EwO5OSztVbT4Ou8KMwuSwcziA2+DaaWGQihHwXdOvz0/iTmm8khyJ5HpctC7zrBMrygAOrZ5N+VaXP8ygH+pmXJaCKBwFVFZOxm/6FHrFlqreEDd5i4zPw2ii1znnl4Ob1+/f01jJPcybg3t5e8ZEjCzh772Oja0+GbLY9s5jQfjShh30UA0s+5K+By82uAz2EMsGnzLXeshFE86hXWutRFnE5diMxnV7f0VlPOBjfOXSYL0ca90cOjAzKVEWbTfMUZV1IdhP49KsDxW5sOmgXf5NsJblJ94kFVcHTGIf9XKi/sfncpzn2u7iw38WHuNyA97dYj5c1Z9TWL3saieCdQ6fHaWHj9Zx9apmeH+P/A/vz8patDL0k1aLPT0fL5c8feSeY917Z5sorB8m1Ljkxub1DX1203sdLjS9NK/zKe8HjRDvOn9Zbzkw4N51l6Eud+SJ0+vkW7WwCXMErPu2sz39iojE+OzrufcIMR3ZsfWCPqorXpPxDZ1s6NA+eQ7lCTz3ry7ZdSZLS0z/ke56XvLNpa7s6mKpH3e7g9rDiIIksnz5l/9DJSbtSDl78T7wghgnDON6w9fHjPf205YEFloeR0uitoZNLHp44ULheo0zL01Ok6wuQeUid/Pj5Iyib9pnD2SUTfjD0Vw2fvWQldu78N3AW7cqJQlP8WzlsabTBTjxANtbesc2G/CcSbQiohRhQVz4HHCkcgoYNnRzI+/D4lPSWUsfo7h055xn9sFjRDne76VOpyoydntANqCOvB4Q3Jqz38ztYw6LpZ5p0qD2/vAx7n1nw+1ON768/o23cCJ0eHm+4duQAABAASURBVDL1mYJtyWMgg4+ejq/L68GiDBSY88gVvY9x5InWWyxv+HJ9esw55CFeNPvbhg6OAe84+Ws/zikWOAcLxfrX51w/Q/O3z9G+Zw7Xr/AtbwzKBZ21FPF94RsMlz113kd5eXxGsC3bH8/ZKdI9ejJjn4v2JffN8L0RuxfiYoe4fcprXuj45saLGc0J+nMhdaDrenxMVUXZV+10EB+8CON2uEVlXpYAkDO+emCr+ekhHrCemfx28wu0d/K4cbYTm514MGau2O7CZHplfkOg/H0duTBJJgXJPevLM6LTBs3liUUfvgA32dG3JVw7fF7wian3+EzT0P8JPPqK9SfG7vAifWPSgy8PRRYWyBuHDIF/ZW/yh7PO+MWEzs76KPK/4ReOP7DvyPX4j741L7eYeGeOOvAR84Nl9KHTE3KGOeHp4QkX7nFOCDiuLMQb/delsqCnL7XGucl8ayzu6GUi1uYJ/aKLA7sNXSH8wiJIPL0hLzSrikP+c8TXh73aLVfQNyHPhYXuBf469Kq1bGf8hHm+N56BcZz0dl6iZ3UIfzX3BLxVhXm2cRDq+CE//Rfmswsvc7Zt1J2LOr7mPOfzgMMuaUUuJoeihxM8nFkfzAv5Hbod/v2zKdmOQaNN0Eyho6e0NmfCpwuc5ox8XNqjwHmgn2J+AJy4YAGJ73b81tzlXDP8ADvu0FHfDTl6nxJ8tKET6wuGvJIrdw5F8/OU+ZI0xugzG/yq4yvjH1kTiDfgGLSRq81TaprSuadgjjZzjnrUF2jhc6Qjk75QVXGBXMyzoZRrD+7hJe3Al3trCUUehTfWqyouSKUzrWvUzsGCeeJFtrFuKezoovzAN/SbQIvwJCbnyFMD34Q9g0weZOrfO7D2aR9l/M5GwNBVJc4LB3JMrEW5ZUKfG/If6Gz4Hs8dn+zIbLxZDtrOxN6ODOI8c48XCA7Kiq2dI3ZwzOCVJ/ndGWf/ztiCoQUdi2sC94ReLRu8tt6zE7cNPJZO30a8njiMCziGTPjCjeSeDR++OOehCPELL/3gozEPwdORPdVwBXjamGMsO323csBNy4l5v/c5VSXqtHAn/4bx87KmQGAZncC03se8MtE32tQ5/O2Mcc0lL1dkDTbRJ4RRPuesHZxVldZbHpmD9TfpHPBHVxpjwmUcSNOyKXMztt5j/LXeo17U681/cGbGWL+ynp+wW1WhLqQnVgLumz4EOvjKWO8ff/0Yc8+BL+04bKFv7WtMd3HAi/TVZ0Ff3kbpRdM1G/ENkTTm59amNGhaOnc3wnbms+v31zivNd4xjDfIRHtXVcS1YW/n01Df8QHMlepT0ogAFHIhNhmQai3CY8m03qC/c++Z8CFp3uaoFq8NWxzgEt+BL+gXhx0U5+3CXikqFPV+ZW53DmzQoDUHdK1Lc0I2x9tn3bswFuEsO/iq2hh3q+92j1I1iMDnnI5ON3xQGOcK13E+R/sMaKSDdx9tHwXcOzLYdi/WLfe6fFVVWu9p2JDHQe/e3tGRdhKfcWyM7dBRN4tzLAPU39RbZnicga+qsVaqqjiuqtLBH66qWxuPmfCdCnX4PJQDmAP92Tf0z7N0rN/bW2MEOHbGjLjQVjy31gQbpUqYpMr7rYSrqvi+fcRnEc8/SyP33Nr/tsO9fiVn7f/QZ1Wlwc+95OMS3mK7Mlp618Z71HFrbfB2YM/GePu9q1t13NHDB6q/b9Bybhn6WJYoezE/SccioPd7qfpb1qoa9MwLMzYSj7GhP1+JcfmZpIkNDnS5o9OBB6SMTKsefcB427A9zTEXyWdvyEWDa0duuX70i9O6eG749qg7x9luqQI78q+8N0rgkD60q8ru/ygHvmBDVQ1Zqm532yxVt7pwVbdneZDHqsJObfzGYLgW9GceOXiWH+EGb9h23KFle1XlRF52jrVdOPEzbOBTF3edtt7Seqe0OFYYi/r0bhGHupeu9arKRn4udCBe+6sq8izucDX0a56yrPhm6y1X5rVGu2Ve5kzzRJmBBnNl6Mc24cRLa8QtvLTs68Se7S3Fxi/vEvjFhj/KX7jMW8L2PsVxAw96afB6Ied58DJ4wX9661FOfai3xvOeAk6ajgMdn4rjHAPJqP8r9OyfP/IOrOtmtwJzBeAEffXpQcvO3Cv8ho9M+L4lQD+OtWxhq9OY46oYSVF+CKfB3zwvOWtLYtg28fxdPnwT+5+RzX7xOk76VS1X7QTON/Zj7LuAx3Lgs9ZRDcOKHLhmXVZ0cNwK/Sfeo3rvyH8hlgq45ML7wsGgF94fSp3xHLug8c685aOArffYX1VxvalO52Wxa+wJNXnDH5ZlTgPPO+/M/rnEY8UvPj2l+z6Df4wY0ybQkW5VS+t94HFj2HfaWb7RuzSEUb87+UA5p97YvHzMjs0syuzgqhunwiij5YF4fnn5lN7wLujN0DnQ7f6RG67M/X3qERZyosm6LlmX5ebb0Frwx4lxvbVUVQ70KI2qSjHiEbmu8OJ443NdV/Yd1xFPjhsbwLyXz8h+wENrPVWVBr4Jf7N9gZ549At/kUI/a72NPOH8euK98OoaA9sLuyOD+vU+9E6f9B3jbwq/DTu3OP/bVuhb3zRW5CEw7t7NM+/X4lDnxtyELqraiNGqwtcu43mel1BNGGcOHb8haQWiM/r5zuHMxjpWeQpa4lQPn7+wL4DdhjyJcYFuH/LAfifVrL7LMq5KxKFvjeP9weOfrJd7a8PW5gB13nvPD9ZiJ/zSNaSyaMsNe77yPoynR/kb47SJdN3or6oRc8K33qPNzXeO1UdW3k8XbLBiu3u7vh/G2XcgwxUdS/fdNTHMK7f+6rgE/nk38y6Ox8c1xqv6rtJn4AzbL8s8YiVcB35019OKv3f5Isd4v6oTcCqLMfdAXlG+f/+bwzdsr+wvn55y/chDB7iVWRvDyZD1hufKu+x7Pn95SYMPizTnuY8YPvEut+Kb8iwtnBuqMAescp3VM7p94z1YGP3J/VD1Lc2qGrFj3T7bzuSjpCXoQ7969IfbaZO/qoKfU9TjPE8x387TnIXymTh9Zm9P/Bb1LQ/PtBvDgbNPn/SnPR6k/+RdXph1WlNV5LQt6zrxnHxhL+3TkzLDRzL08YXDwoN8vSPPgh30J3X6g/3CHVt4iKPOXl6eyS07o/BH/OGLe6bYf4HHB/x1+deX5Ntr3v6fb9mflmHPM7nONdMb72B/cUht/M3Av5KjL5dTcEf0/ZYfP77HGJmQffyXcOhFvn4jTrTNM36z4ofq8eXzc6ZlzsG/J941J+LsJz5ujih9BRzKrz2F/0G8vJMnDjiXBjf09IZO1jywvy+c+pzmJYgLHzN6YR6AOc8wdmSU77/++preOnos+s+iAc/7sJn+9Qwvr/jDJ3S8LEv+8PAIKJ/lx/jwt0I7PNKMH7RUS6qHM5Ft2OnT8yf0No8cq+84Nlz6hTIYuw/kbuUwxr6wvzgv+An0tJV59hG/NS6fn5hboDVRZnSUSlbiWfvKg3d5lobxeGK++87++9SmYeeDl7V5WYZ8VYWd3qOc6lTe1MnQOX3Wd+LvO3bUn8UtnHw4x2v/EIvSld4BrPCWC/N5tYrjLPabS3/gx+rszNxZrcUin+qytz74UeZ3bPvy/AL6g7x8JQ/+GGXDp8WlvqpuuWYZupoDMNuEb/nK4fcrvqNX7+SMd+Tf2IsS71///veIQ2mJX915aGhcbMw3D6z1lFEdyvdP9gH9IYPHh0dUXRHW32p2HvrOGZWyYoI0eAmXdA986wF74coZf02vt/Hb2sovbmMlwDjXiUedh/H6w4osG3oUTt/WFmdsqNxn5u+f+GLH9mfWVL4XaSOLdcfvz2ss6//+Lee1Dzubm7Vxrzbq6lZZh9+iF8c5bzT4HD6FHPK+kg/WdRl/DXbBZw50X1X5Oea/a/xT59/YZ/Ss8Lcvv+HjCzH/I1fWB1WFSBXxTcTuwN9afO8R/Y6uV+aBu91P5BRpXpCxtUpnbpav3nr8jd8z/nQhf7hPe2WvvqXHg37xW9RBuNS7vul7kbZTptYaPRmyO3d/w27SOtDzE3PNT/Zaq2rAiKf3Hm3UesOuWKFS0Qgau09T5mUeZeJ+oNTDfhi8UsTyiOPK1AnDNYhXlfSy44xDEIT0BadBXHjLQZaqKh9HObOhbqC8kVR3Rl9R2Jlxy7wM5jZeAC7QqwL3MYaMr3cC54KidKLR8NHnpmdV5ZmEb6C4IJpQcqNNuKpKFXLiWAuGv7ct6xInzQMeLPIgfnEIo15uMOtQcNFooHWMqwGrKurgg43s6OREeUc+YaZlIfEvKSaDcSDDZvsDk8kjfHqQpuxuTC3oWlpvONxB0rFUq1zg14nbvgsT+JX6RgnXgAG/OvdFRn3uJB4PVpd5juXKQd36Ie8O3gs6XeHd0mhXhnfwyq94lmkecp5YGElv9NHvb2Wokyo1EF40TpkZPy8rvnNKbs3Jx0PhF8LL+wLcGZ6lddbGJCHhNmA5E8zWk4Z+GosLzlSjPqq0+xHl9bAmH9cMrnEA0Xt05B2/OoFbOjuLgY7cF/xD3T29vKC/EwvV8+BRGHWh3DOTismwc/jc4WOCdkwubIr/ZJI/c2h3JcnijJlfHuNvtda65IAvWTGx7Tw//PEl3q/YfEfXT8tDDp5NGtIS9n8q2lDdnrDHFZ0YT9r6yqJj2pIzBwOTGT5H1JG23iuZlyXaxfgwyQ3ctJ/RwUIfJr41wVvwH3Ve6gydC1MFMPJq37EhPKAzdPnxOG4PjJH/6yt2Bu+ZJKKPz9OStsxxs/eAd9iLdhZ2XfAF+WCs8k/oeFrXdGx7YTfv0gAFe1H8mG/evn/jET/Hx4adEUBZaQT1MZKudruNOXLtlfNkSd47EctiqLDZQ19TLw9BtPy6wHV7lrD+dKMvTIevFf6GDaRNvF7h/cRB2zvFceYYE+3ZPhL4zn1h4ltWbCwSFNL6lMIXrcqjOM/Y/wr8lRhq2FD7AZXHz59zxjcn9AnnORhwgeZKXZ92MlWP07qq0vGDBcbCcWzY/BzhdvLfwRjt50/dln+ynIV/X5c05N9ypIi9Ll9MaG9/fhsHP9La0VewZ3HYNF2SiQ3wfUqM7QN+bZ850PX/ndVm7fkhMwu3IfOH3PI5YWfIoKKDknT8zIOUgOPMwnXjkKg49K+fLDgFgZ8NHVsCrLyksEcl6x+fb7+5jQ2LGBw+AB4RVwGADq/o0/ooNEl7WtdM65qr+nxc8ZOVOD/lHRvN6/JPUATcR/y/qzf0dwZGtgIu9XbBjw+Q2qZPz9i3KCfgXlkcHtmJuzVuol6Q4wKeQcAv5HlkwY97x8OEA/3edaw+H6eHNA7bdu1Enz6hPzs00FTeaVmp1ohzHtL8gqZOoD94iLMga8MWji38Vl+dF+T88HHnsMJG8txpR7RUVTzcOODx8u0HGI8UPjHyhuMoHR94B+g8kXP++h75swwbJSlst+K3F3KUPMivOeUnLxbHsY+5ouAb95mlAAAQAElEQVRtWuds6OugmIc8LDsNXZ8zkZPDdbAo7NUygS8p8nzDbg95J98uyGQ5od/T3d5VQsWrQUO5Wu+pqszIOtOmPaZV/QmVqIcOroOqxTlhWdaIaWU+4CGWznMVrQIlWOL+VXljAViM2eWFxdQ9HwEBnAP+Lhd4n5c5nUP2DXk/MAEqDDrFl2td8NNrCruIc0dHBc/63oTvjjj7/XMO8lpDLnOvOtig3+Bx+AHtw/aMu+DzBYVfHxZ6d7r6iHb61cf4X/xj7yvOZT7yftVp4cl5Qf3u+HXrLQ2bqyMleOCFTB+wz1xYy5SxAMbehczz4OecEznznZfvGV3oKweL5I1NljsfylFV0c+kvZu3Gb8yXn7fPtY9N3gpBxYqVfeChMz18UKOmQ0AH+V9Xpbor4rzQDLbpsSXeQ+6ld0i3GnYx1G3YvvHUyJJaI0696q6PY7vRFtY9Osz+UJfdaPgo/t2Y8yEr8/LeqvzXe2GJ9lZH1+zbaxFttN4LhiWL+3pXAh45KNV59Fxt9LEi56MPf3d+xVbWaxfhlw32NGH34AgxT9lrKqRK6d1zc66usGfMdL9oZ9WgkY+q1oOfQn9HupandhblfI+6uOJOePIAf/6fccX2jqlU3babKc3o3zgF4HtkMjATa8oLdabHa3HDeYs5BLeB3LaUn3OQt11nbl+w/c39H+9ntHlleEwJUtVYISi9GmNdfz4EK91in7dxIXc/ib70R1DB58qnpG7oyMLTXwq2lJ/vrKutvg8Y2OE4CPtSuvwjd521p+Dx3/4fbzA7c1ykAMt8hL4nohrywb3UVfFggFfqQZu7pch6yXTNOeK7dTDTg4Xh/huBUS3h8HTgRzTRJzCM4+5wxb4q/4TdofXCXn6PEW5lmWJdWXtU0/V3/Dy7PthFx78yiutqortrfds2M1yoA8GRx91rdvBu0ErMOS66srzhTyofNMy58ZbuKBHMLdqGXICfwUnHeNTRT9PVTd78UjMqKvxBMlbe2F7IbXXAS17qwo+e1rv8VKeGbmnDzmVxfZ7MSalbb+w9/6qGw3hbK+SkmwcxPWNF8dM85R7ubCx4XjhHWepqlgXpgoc1VDPbXxVDVnCVVV8//1xzN+1ANeyERfit4Sr6jZGWItyztitinbLHQb98pgz+eRgrTW6jH0bP8qBz/rovfUWi3XLBM4LYy/QF/9M/NhWddPRlZjYsJ/+aHGMet3wYXWbwE/+81IG55ordvNZfxFiPIOv934bBe/FU1XZPcqAwfd8/5en0cgXLsX37XOjvxFP16Fv61U3foWo+huf9f9eqipV9d+bR5uyGx8bvLvZctfJAU/yJi0HjvaFWCOO7nLa5xiLz8JV1cBbdeNPHBb7LAe2afi68WfuucftQT6xTxjLVRvgjz43cFWVj5HWhRwjv504uML3hbWe/mDbAPr4+iddh4/6zV1xfj7YQ/ryUXXj94JvqJMPFEPfVZUJXoQ77r5G24hZ7ndYMPI5WCf+3YJYv/Sh3PrUPC8jd91puyG40LbMM+NvY+9opemG7GiFX+0wTcDRcFBXF5YJuwjnmmsBl32A8LnpjYdfn6oi7snb3E/IKw0J9078g9vxC7b27iBxVav09ne8PzAPzMsS137CVrV4VVVU0QWbiHtelrj+EIflDuP9XuRwR5bewEGlUuP9x7XW8QFU3C2+R55cL0DHOs3jc7fFKxvEtquLBVk6gXTyXYI1+ka5IK86Yjjj7th5pOFXjTHKJP2qCh8A/NR4f3Cta+0uz4HAF/KJct702OPe1hl6TO/p1dHJnmLQij7ErS8oc5WtibS0bWvAogtAo++8I6u5oarSW0vVP+DBpd+LTzuIw83wqsK/Jnj1fdbISm5wrPNuw6PN1QMI46VOBx7e2bxXfQDSWYVNB09Hzrw/LMucg3d8y4VYnJeFNc+SCzpwj0rfMF8yNCfeJ9TFHX8VeFG0/JzZB3h5fs7T85OgFPr8Fob7/XNAe8XfxGG5MK6w0b3f+4k15Zn5ucK/suXIjl12lcj4fbShB/R5Yt9LCEsB793S0K9rBIt1ixvUg756+XhPs/3zpxfwow/WOBO5wTbhHuFT/dzrX758gYMDfR2pquHX6uQEH+p5PKMj9WGb40Y5xjfwrL/xWfuEv7Um1h2DiOBt1M//KK4zhaxoCw8b1mXlIO0NWNsz/M0+mBsN4juhQ/OpORaOga1h13fmWX1LPA0ZlP3EvvDqnoNyrEtO2N54X9HRiTYG86nwlW9ff+R+ycflvI3qt2/fhl6s3Px3iXTWZY62UAXzNOHLczwEfn2Df4EpVeDmDgK//1FsL/A8jPLd33b7gD2SDB6Z88/kpzN6NV+4p3+GZ/1n0KdfhFWFTk+Ucz69fI6x5Q8V2Lfg8yf0gst8qHDLDvxYBsOCB9riVI5fc6MDKd94R+c24lsbWMKYv/76Kx5YvbL2UocW4dSDfvz69VtmKqcJ+/3xkoUY8J3OPC0Oy5fPX+JaVHyfP78w/Mi3sWd5RBzKfyZ+XtjTKHC963vEg/o/o5MhzGg/Rxne0dEbfsFrag7k813c8pX33x2e37CJh9dn4KZ1zfjlLdr+2X7yFzaIwcDUyA/4TRWDqe+jPbnrRBleOWP5+vVrDv5Z1+9cG3xlD0d9Vn3YBd7V0Ym412fvfQwDc+EaR545KFyf5mzXPW9fX/P48JwLB1b7hpBJnjnXcOwDcWvprNUs3/BNuvGXU07ox2fxSmOa53xDfvkb7XzJh77D4/g8EAfqdFT4KjjiFtvUwbARa6Ezc8QMrP3jF6QEonjI++nlU+TFQtN/fPQR229+SI4AzzIvCboJl7noKzLIk7wtxL+0bP+GP0jvn/y/o0P3CI4abgmG2+cz+xaVQmeXkQvUkeXWm/z555/odht56gSO99PbmPv+/fWv+N8ufP78zGgx3EZob2Pk8++f0uh5xD7iu/OpO9QNNFXYmRiTf/mu1EdPYpvj3ul37OPTY6xvrBurCsgasK6L/vW//sg7Puxvxf6FD2lv/VUc75yZXIj9AYxLLOucT+Z21u3Cmf9xJE0ffXLFd0/Ej7QsKz5vnPssLwMPX7Zr57CHalmvue0bfwgobX1hxfY+6/PGzLeP3PCZ+ARN/HPuM+sY985f0e8E/PT0kNdDhFP2VrnDCn/bs6h4gC5O9WaRhkUYy13vhaYaDfL/z36axkebnvB/dWG5sk/2559/jT6/vuFj4igrFHGY4wu8VKOeF+YHn+/FMffnxTyK/tWX5Ywfq5N7/7jX+B6O2UymvbcsKJ41CC+STiaVYvG68ZIm3et2ycpGoIrTOAepr1BUo7yxQHSCVxidsYqxtPsTycHo+EAWksEOrqrCsU+p3sfLvRys85IZ2nM1nOJI4yWkKP5mQmtT+jLHieGgV15UrDbvvadaS2NCc4z11vuAPZt4kVHnlScNdoMDX+vIeM26rPjhEWFeObTwpaHT54n5hUUYw1NVaejmShAI1/s0DFBVuX4oOZVxPSKjiwcNpiP26gT5Oe8E1CjSSMvBi6C/Ubf5okXCNaBE4AvvStBNGHBH1oKuyUP6wizoSFl80XOsMp2ZJGAo07pkqpYnFn/r+hATz4YO3ji0k71jQk8y2ioLckuvChngrWh7YDH2yKKxoXc3hPwTjwv1g8Ru+9O0pKHn0we/2tKXrTv+qoo/jaoPvOEPvfeE4k9znFnIRBpsuE/zkt7a0MGBPyhXHAsf/tYpK0AWJ0t8nuY56lJc+qj0vF/Qu5O0ehTGjaUV3evs1vcPn2vgDY4yg+eZxC8tx+tH7yStEzb+QeJmmZEGT1U17OWB20Of8rT3HP/1I1d0rI8u+GJxWNJS498V+/mTVv7m4fPnlzSUWlVp2C9cnz99HnBuBky0LZQLCUceHpkErgS+/D6gZ9saSUgddyaxA2SP//otE8n+AJcbhOpGHz3Qm3pWL4WfiFP5q1U2cDZlaX3E1AXe9ZNxOEd/VcFTckV2+dGf1nXJBRtN0xz9wPEm/6rKlcX4SruLxclEednHTynOe4twbsx4d/zPHz9S2PyA/xP2/PzHH1Eu5bQcxNCCXoVvvaeqjRygX6sD6xd8dvCLDeeV+ER2J/N1WRMWufu3t7Teoq83eJkpxcLjSuDtyPT+9XsO4qv1nqTii56w21QRx8xhy7DH1HN+Bxc2ab3ngdw2Nn2rhv8t83K70++zPA3ZwHmFx0LH7/gh7pWTi0uK/ql9jJ+ZWLnRmdPB398uOdB/GDsvc97nZPyfthi3gbO9X3PFVn19QOdMRM8rBxgzPAA4T9lZbM3LEulJ931KVmAfianOoem8LvEFXV9c8NHAXzv6+G0uc0JvDU9J/NKXPIDJAhJ42bGXhd4Y98EPV/0TYP1jxxZvHO54N/ef92v8YQDj8MKEMT8/Jsg2/B58a/X01lIvvIR+pq8Sf5rvOwsZaY4xyDIBSxeH3D+SaqBo489VH9BV0DP6sNBBC/OCvkMJ14VJDeeKh81UU/jE9vaeaZ4zQXtj47tPLZ32UHbyWCNuJuyyfnrJyflrmVLo1t+k7NhoQ07LDsLCLgc2ff7yW9Z1lZ0M/65Ktcr8+Bj18crCXJ0dxI/5oDdwos8+LQmHDP33l6SBkLZCF+aLPs15enrGFkcmFmsX6L5ly1E9D+TvncWBi1lYSOPQuOPfodKRfUP387JkJy57Va7QNTbD8zuL/J0ygd8Y8GXjSizM5CbbJuPXCYU4bDhSL3wCvWzkDBdW6+NTlpfnTMtKWSBZCTBDRvL+0akTNxP4VuR7YUFVxFWfe96/fc0Z2tu+MaZivF/RzePzSzr6l8b8+JwDPWzEQIDrvMibx9N62jSl6NPfZlA8NfSHTYLNwrWS39XxQc4dsdhanGfCuA5cUQcsHlJ2YjltspqG7RAkRTwPH4dGp8+89fPf/85G3nhcHxCzpTikv+JXrU+ZwHnihaTSxrP8yZux3lqLc11wkkIl8zJnI69v2KYvU1ZyTGjvfY65oAnUavx244k4qoJW69lYD9j/yoL5UE5k27hv5M6CxhO2MId0+An2CnjkK/hLh79wbcSIYw/actlyYr4XrvWWRizs2N+xM3pQb8bTiu0KOoXtZ3RxZb5e6Q+K0sb6cXX4I+fcYuHgpe09DfrzusT+C3SvLNqv2LKkBZ4Vmy3ERUF3bi0H7VP1aPMDPq74XVKZ0dfEwd5B3bHTNI3NiEdz2bLE60AXqNDHTMC33hkHbfw96oKyIatx6KH+Bv6Of1dVCj8tYmaHv71VdmQNdn9ARstAiqzeG37Rek/rPQFHwXeq7BqlMT5UN/hRfzbqh4/Eb7Ue/zpAW5Z0xutj5sQgzzGDE+V1eK8Cd7WEsmEn8SzkhsL3Gv19anlw3Qd/fV6z4I/q1znVIjzCx2tCt1UwRGXCzzvxqA5m+AkyVVVsn8BX8kRp2KGhmx3dXbUbcl6ng1i55Ersi39ChoI/n3d4tBzoTJytLw6rZwAAEABJREFUyXuww4Iur2Och00LYzbePMEU+QjyCA8a2J3T0d2OjXvv6ejjIGe13lLw6VwV2oS3DL0gU+htxL9624EreDiIrQOe83HJI+kwDfweoDOEniMHc5EvaxO6vXLI/ko+GrD4yoFeGJBw36nL14X8BIn8uho+S5/t6qoKPVO33zVk7z2W9gGnv2zoz7WOMB3bTOuamdJ6tykFj/KgrhZyWDHWNktAv6HrM+sQmEe/5Avy4k5RrqL/YJ5aljmOd0wxaGNua/2GX9yOHcToy0eRbXWkrPI14JJUgcEy+LjJe6Bbi3irKuPizicBbtT5qiq+E20fHyFSVVGmVEUcoa31lkLuqsK0RzrxYNH37L/zos/M65IFfYmjqkBTNxr46XjgS3jXgDyOj/nCh5HbeLDfwmMO/EWb3u5HNvxP+Hu/MP8s4rDPspEndsY3eL+XjiwTMXYl/mEuN5g9/53ff+K84zJ2gz5usbTjOy3zPOV+SWtH9+K9YlPvIYakUYU+GXuFf+v2tdZiqSqqt35piU8+7fPZYnsVcIzx+cS8ZvsVOVwTq6M7bft772OdE66BR7549lN1o1V1uw/d2nEkWDrGgevdCRzK6nuxOBPh6QYOtQKGNysTem5tyjRje3KI43pDtjt+YKpqyCpfg58k2rGBs3gOCL1P2MaqpTFmBzfkrKaq0qolvTlVx/W3/a1VnKcOZBw4G3HAc7hufPPAp6oGDtssVUVr4vO92OBz1d99Gzo+f8zhDdzq3JhpvQse9W5xnA2NsQt68Nl2x1TVL9pVZVfk3XIgu2UmL0ys9exUzg1fKeR1fG8NeNaUH7qsqrRWOfPOUql4+W4tPX1hMndR9ENzkv2uCZZlZVyj9FTVWG8KU1WZ6XO8cljE2qvFuzjD05U1SWsdXvZhP/lWHxbHOH5eFuJijtdErpjho6riOOXakdf5/WqMgPPAVlWDyn/Y4sJapLeGzXsOxgxdIX9vLQF+Z9zFvHIbGq8r+VvcB3F3AKtOqwrwGrGeVDo+tpGTjw+YJr4kB/AHbTt9th3Q1AZPzL364J3+lXnP+c61l/SOMe5gzcOqH54e2XsBHfgy7GPOvsGQZ6oPPdxssQRyyFfoaxntjmu9pfUex1l3v8XSkMP6hI+03rOg50BbXOJvvaeQpVH8TRn1ftPFMfZdfLcwvh54R0HarNi7NWIanp95TxHfCs6V9nvRRuaAA0bX9QF/uab3KdIwB1n0L22xsV4WR9CxZXPNpg5p77xXrA9T1mVmLL11RJriP7HxbNmB3eFFXYv3QDZ5DpcHSx5EHfS/sua2T97dfH1iv0V7XJl73XNrvaOWIxf8R/sJe+J9R336DvXM2qqqciW+lKPPE7Z7xS8m2q7xN75sX9CDYwr6ftSDeXFBR/cN2hvcMmwxgaez9gu6ai3IWVnXBbwd39tSVZmIh3fkdf9QvvSplfnS9zVxWRfmCZ97Rq5U8sZ7sL+puZEL7bvi4/JjmWd8CD2Jq1fPpyfez7h3dKAu33gXEa+/kaQs+oN+UdXioZXrqw7PnZhAa3mC3/FOhC2Wo2Xj3bVSkaaHA/ItXunNy5IX3r0feUfYyJHayP3BGRwMyQ4OdSvNfMi+Yz/9RZleeJdUpz94L3MOk88zez7y/sRaWL2ciG9xtlT8s6cBZ+strq/F3VC0vLjB7zjLA+uylTVjaz2FnFf84owvTMTNsqzpHWyVKPOGLpWpqqLvCCNv4tzQt8/6Vus1bLiBS/1dkVc/3UmMV3C4HlK/9oXrjN5ckyrfSj44WqXPPdI8sW5f4XHwie0do16MXYu4jYtPK7Zs+A7r4KF7/OYbhx+vrHP/zQFDVZGHN7agLqmqfOb9u6GPJ2J5XvQ7/Bl+W+9x7XJGl4/EflMn5DAPQPyNswq6hZ/eWnpr8Toxr6gD/fLL77d9T3Fr5wU9KteV+AljOzzKb0NG8b/+fCcEjkzkfW0U2td9yfqyZuMdLvjaGd3uldhX3Aq/eP3+M+LXL248XsExDbtomx/ff3Dw9CnTNKWDY8HPOrIFHh7Ys2q0WcTxBR1cOFgyX8jrBb8yFs6sm5RD3ffe8ud//Vd28r2/VRxE94Dxis7UsXmgWktVjfflKzh6Q0fEy0Ss0zxymDJP6Fs/b+Bs9D+6h8c72rPxQd68YHP3HBynXhfgvR/4jz41noljeTSOjIl3ctaGjvUNZRbGvCy8/v4b9laOr+zVWNTH88vz4LfB5yN+Jz9BwdpTmtrbu/WfH3nUP117+deU/ajUe275Lw3ZnuJ46cqX+dQi/QKpe6Pi8S5/2kx5pB2uFRndC/FPg0+9g+85jr/7u7Ftcay+OS/sByDvf/3ff0ccFumI4x3dX/DfDVuZG3Zy7IwfSl8dmDfFIW/i69D7xBnBlT2Rn+wrNHzwmdy44JNX9mYv+yWPn1akbFmxkzgcr50+ffqUF/YujG3EyFwt2viJ2HmDj6KuDA/YVT6+f2O/E0BtUlVRV9rsy29f8khulJfWWyAW9+O104Xzt+dPz+h8y19fv6WqsszLOCf5yT7SBTlfv72O+dY5bvgBMos3+MkDecMfnJnw+Y1cNPg1htj7sa+1FnX1yjuz+tCnvnEQaS4Th/VUotza7Rt5RXnEqaxVlan19N6HLh6fnrDdeaxntI95cV6WqAf7zDna4GF9jPh+/+Nz9v1IoaveOvPHlit8you89dY4uP0Z/UI66zyP99B3clv//JwDWXbKX5c3aExjfn1A30/PD/HAXb4v5HTzzoouYDczvB74T+feoev7746u/GEMlhs5E0+fPn9K65199Icop0U667L+qmPKsV460Lfra33KnKCeJ/h+wF+ECfozD6n7eZlHbjqg51y9oBtCm33F09DfNM1preeVPegDvdi/gkc5pD/PU955x/BZP5zRhzyJT9gGXePM8cbtui5Dnx1Z7JeW6wptzl4wYXgkVxSkEiKnBLf1TvKsgnPafImZICQxlRmuRzZ1VfRASn18hB+FGkN95Ckqt1GhKTKgQDJdVYFcriQ98fssvM/zOueKIZZ1tSkK6ANDvFHfx92vgZcOcS4ILE+TiqWzqnJio+XCRIUoQVyS9GkUjbZ+4Ac09leBjSK9hUBemPBufB0s0tYRfBeCW+VrCO87hhqDRZCM78b3jLGWZR4OpwMXRl9IGFCgN5GnMxPNYCpcdMjfvCxjsqZlfC7wvsgn46sq0rzzfeNtgEW+bna81dU5Q9KoVhUb56/DuZWNpojzHdzvbLSps703kljP9e2UBacbfMkQY6tgLoHvmx6kLx67xWNxsdLQ1wbOdV2yIoe+5KiqlgV9TrYR4BuLfhPzSkC5YNMWlX9cMH6vV92fkqq/n12A4sHDwZ28nTjlCSAWCBt2f0fH71QZw+fuMfK5kiQMsHBdsMHBQmPRx+FRnifotH//zGVpubwsmViF7Ez4OwlXmRMQ8lDegcUhczDxONG8swAzGV+pX9GFi9UZOftKMBK8Y0ySi/3o4oo/GW/H45KNBeHFn7Qbyg/fx5BDfJJiWDq8WyBPf4Ydp2XJrZ9WdDf0kNt1Rb55XYffnIn1eVmzUADLAwuBM/aX77SSYMQDlhwP+C6Hgld08NbV9HE7eENeE6V6XBbsDO4LMufj2ojbM3JbFc6RHpZde2LpL4+ZHteg0khL2ZZ1QYVSLWx2ij6Rn6fs+iITpAenwlrgcmzseA9XYwHjIcDy+5dcp4IGOHD69z+/Z9mSHX2+/3gln5wzITdDbh8RVOWK/G48q4MTctA0+gdfyDcqNE74hnKtyDsKi0f/f8uF+o7MOwdJF17CdoQ+T9htqZzRnT9lePRCrjN6X/IIDxs2qSrsd2RakR19aY/Xv76m46jqbMc/JvLHYBMmVmJrBRZFJYzNx+VEMvxZ9QVoFgYH/nxh/AV70zIgRzdPV2S8cCjbsYElLEIbz5fze+6+MhP/nSJeJ9tpwnjIJ+zCQn8exsvI7cPP8WGEAXuiDJxrcjj4nbg58rkt4zdhUcsNpIpFx56qO2cOq+xP+PDLmvb8gH88ZOQ2fdJuirEx5A/j/NAnTlnpAM/oVft09FT4xLSu6HbNzAK4Kzyx9amv8bcDLQe+daZ48GJx7BU7gDqScKGirp858BwN4aLzjO30z4kVQ3HovvASHvjePz3kdTuN/wvX3wDWJ1yQhgWKPF7ALY3ICwQe1ocs2FM1aPuwaZbnp9h/5et4Rhe8oB7Q6xwIO7YBf4z5Bl4+PityNnDN9Mn/E/xO6OPyJ4ezf7FoJK/Up0co5lc5eFmERAKunZxkzMrfCR6b/O3JDNP64nIlV/37W65//Ugnb4frij/P+MyKnuXfciaOZniZ8JvT5TRs2Mgfx8T4lkzLmg38JxaYOwIfPE/rQixDEAT9j08Jc5Ax34j9sJgJ7ZDLgQ4v+HOta9Zlyc7YxvOu31WGKAdyHPBwQl8Htt7OW1yUeQh28EK5s8jv8PD08pLi3w6MOXmmbV4ehu9PK/g/f5Fk+rLkCk4rVYWt6MO3Au9SdFPE+zvxdGKNsZN7Doqx1ICb0YO5v0CwsqBUZ1dk6izoO3nXOdaxyjUx93TG1LxkyA2cOVwf3JC7w5d0bYP1+F8S+Fu8GzHgvGE+3eBV+0FufM7owcXsmfETvBi7RWzpV8EncBHZZ/H5NnJx0YZys85zgm42ckfneQNPg68J/lyIFthdywRGjgaK65kcembMJS60XcAfj3Matm3oMF7oT31u8jJPOWOPgYe+K7a0BHyupcx9aeQbbJ5xlaKPpyH/eOIL2hN+uv31PWcTAToT5wSeqVpmYrNfACBvHbzkb8g0Y+tpXXNcL/HSr1zfbm4yY9f/wA9AlRiTqts9LPZ31qs7Ojm4X8Fz4IMzerqy8VDE0/A1+i/IZUFDjAcHgXVkH7+Zn/sF2gt8XYRHNzO8LcuamblGkPfv37wlyData7RB4NPGDV/foXHFTtOysP44jb9Aoo7V55DlEPJW7iJYQyspH/6HMsbd26GljA2bbeiblBDxB/s1coE4XHde1AV87OhRXvRnX4QuvGidWePYrh/O4CHgSTtbfMmcZvxdxig7JThlUbYc/FNzyQZu8U0r8iOnPmUJOUhcN6iD9dQpMzBPXz4zljp2cQ4foiDHTW9HZmwlzh3/GnkI/nrvqLgNUJ9HO/02KOO4YwPbxzPam6YJf8fnsdsV+ymvOO/6s36Fd+1jcZylqlJV8EitPgo1mvje0/qND3Hd5AOGj3jffDFUlo86t4GrtZ4+zZnU52ErBThxqnfzwhlfOZMjUo3OAD+lo4vUqKIedI7Mrf8de9I0h27YMQUgOG/QyYbedtbE1oWrqjR0FK7BO3c/+oOx7/q89ZYr4y74iWMsVQVqCsAH8VPcaRpwGz5FdfDm3dLRe+t9jLHeALb4DOC4VavRX1WjLp0rNDeKzw0+LVV/9+/QtowBv77oR+Yq7rHgbdTF8QuEB3HN+Pa8zMg62rAAABAASURBVNRucA17VJ8yYgP9/fcxAI7PRp+8gXnU/eq9ZWLNdUF+dbVjF8dbfK4qRD1SVejJec6Izqjbf7dL8KiMqyJv8rIj52jiq+rGq3ip/o8feevwok4FGCPQwdi4hvc6wqtDy4S8F2x7pKLcfVljnO69MV/V6DcXyIPlTGxY8j9cvd18VL6MoQ79Xg3MfwNXQYdiS5X4e9RZ47mqBk8VLp69G4PmxVCn9denyt7QXIyp7P/QdT6uqhvMR3Xc5G08/Levqhq4qmr0VNWw1ajwVXVrV1fqYUNnvfdfY6RvzBkn6t66tKZ5GjY0no1lUCWgqqpUu5V8XAfz1LwswC9Rx8ZMFTCUhXZ1+rdv3AbZ3tGzNKUhjDTlcSJPVNUArLrdG3YVXt6VoWDG5/YPXuTD8SPXE7czeERSVZHGhRx94EtVjKbYJ1/lw0e7j82+I6mqUcLlOG7DZsMzgEfRN/vh49J07pqXhbUbxTvFMbcCQh+4lff/KDTm1irP6kYebi03wCqoUuZlifnVVmG899ZiPHTiv6oGT8v6MOyRDyRn5gz5O7BV/uMCnve3jdgSb1WlijZZ+m9wVZUL84/vAP/RReVQH9zV8wkYcV2IOZrG5z6XWSm+xDEvS7SreVj/u5B/HH/mfgHHmSIO7+I7sfa1fV6WBCRjHDTmeY34zqxRbh1YFTkP1j/5uKoYwHNDVxZ1LPwJveizdEWQQg71+sDcvqJD4ZZ5GXIv64LJVUylHEBxjereHI/jY68P6tt3B58tJ+bD5c73rzxpz9+l6ob1gHcPlu64JObY05hPYzX5+FZuZRC/zwf8W8zjZ/RoPCtPPq55RhZ0Zkyf0S8CjR7fD+/jHTMa//ElTjfktWNVDR8UXrriWcm/2sq6sbC7dwUv33j/Ek0VsvEZz/Cufs6s66zfiyA+V90Ad94br6xjLY19A/cP2vOazruD7zvzh43kQzvc9noX1vvnX/zJ1yNwvlv6A+nn2uN/HdYkBH/eYGfc/HINJz439AcX48sefAq7aRPfh56/fIq8XHrGPtAbuvQgv+7I6jbm/q1ebvLaYbn1KKo1+VeP+pL0b73QhMcDf6gS6tbqo/i0+9PTc57dG0JGcWTQLzi1HLmQ88Trb6nJn3O1tgFzAqw+ro6KZ2XLx7Xi6yv7Ae8cdiyPU+bnnv7Ucp7PefrtMSf2b+Z1ThFPli+8cxZjL/jWsq4ZflU1fvvWZ/lVto3554kDKEDHZ1lWcvOFZ0cXXGQcpqzgGGOIG/PJQuzYVnWD+ck+G4NSreLhmDSs68cn3nHUjWOM7Xf2y+RrI88daCa9p7H/U8h35WDUNUPnnfXE+9VE2wJPrdAf8Or0nbirgm4rSYxSRb9Vy4G44K0qcv+E/53SmBP8TU517iHJmTzz7l+f430D0CiLvDrcol0O1rcneF3QPaigcwT1jnto+MS7RmNe6+R5Kbpef3v7yQHOj4FvQUdTm+L+05W9we31PdvPt7HHXrw/ff36nfXbNYUcF+io3zb1VG/QuH3EUVVRbv1GPld0Y+9n9nq8q0PHWuwTpkopkh8c9nlI/YiNLcraquVevnGod+DTjx/v9w0B3Zt/e33LxJrDfccF2z/jT4gD73vO79eI6538f0KP0pM3eWy9xXXAna8J/fz+++8j/uXvfYw5xXbXOQW9E/Z8gMYVfb/jX+JSbktVoepbfnO8ffO0RFrWS0KUz2Pf5hh0xKGcHmCqG+UD5D8+4tEHEjDgA+MXtz5offe/5iIvhST19cdXIKR/27/1h27mZc6wN99+dlAsv79k6/gg7xjzacvj/JH3mAPlUzh5+fr168dvwDJH4tcMhdVj+IsyCWd5Yi/Q4hiLvrli98JXPLQ2Zldsesav/MEPf5hrJy+JX3krJZpRqloeMJ7z6+gjPh7Xx3GYOAD4EqdxKw8WmvL777/FPDX4/0AnL9J4x47v2E04u3y+kHOn3vO//9f/Jmd8ju32f0NmfzDLNeWKn9395f3tMuwl/pFTZvSKDRzj4M/E145vhraNXKBPuj613ObEyhdghNePvYvrfLrmL/Y/XcNs2zXP6GlF/hV9+x7wqB7RQWOA6wvLjadTin9f3cuB5lf2lgAhlR15ZE/mgXmu4a8W2y2Fbv1LDgClaBj00cMDtPRp/cy2ewEkVRVt+8SBuXPFp5fPv9xJuGVeSSWVu0yO+fTphdx9+yECZf5M7Ffhb3iP/fdywt8WZSWezsznOznTIh/v2EzbKmtz3DTPMdEZhBOB6kJhY+Gpk4xTYoSt1GDu4MVo36/jeWcSU2AXLSq49X6nT8JdgTm4P4y7uDqJBH1HVAb5T07wN4L9kBZChOuA0WPQ2ONdR/Pe+gSPOxPnNStGaL2NpHlB0OAcDR4jDgLjjcOPd3HjLDqIsA0DgT6t9V+Jqaqi7EG0qsoVJ6kqqrfygMO8/fiRncnTn9g5mDwMBDdiJ150/a2Vp+eX+GIlbov4W5+jXDre1JfBt05vkd4ZnML11rMYCGygy+eB3DMGE059GUSINl4ctE31NgJFHBN2EuaMkwW+HO9kOi8L6jjipQPceDtS1dJSNo/iWB/ksTX7Wi7YIsg/70kjgQV7+RMEBnSh13IA9lnmZSQEg/LHj++RZwP3oF/H3UkIPic1eOm952CB0cD9zoRiiReJqki6+mDos0kaVZUGjRXdKJdl4oClqqLcO4tYdRD0dSC7pRrSVcsVfczopqQJfmVTxztwj8+fEGnOgu0Ox9J/YaKxdMbOyKscP1kcV8EDOA8WBzul6DtYnHTGtjYlqXGAFfkH97Ss2OYcY8eE/PjyKdpvwocsQ67GGCbKaV1TVaMohwuRCwcTb2zsBcXNv72krXPa+Qjr7MjfA8lggUbBp4nvymGDRRobMhuD2tQELA7jyIAvaFbdaL0TF5040h5XYkM/02fef/wcE0+4dmJxR7/aUZ9/Rz8+N3WBMzp2YnEi3/qFdMUxI2cB0+nrvbEQPWWeZ3g/Rx+V9wsLn+Pne97//TUHk6sLoZCcnLxMlEnF6/HTp3Tsx1fEaSGIou2NY/9GvwcnwiqjsfbG5HLwYnUBd31/T76+5nmf0n//lOvzmp1Dj3pacxkvn0fO2KEKeygvcR9o6zvc0MUDtjzlwK6L8cQ9FPUrLw0dyoelaB99xM4290wcYK2/fU5x8DS/71l/QvHfPzK/XbNxeLac9/RLcnC41TmY6OA6EhaLr+SZaxoH7g9tzpUFYuNwTXpnFoXb+ZJCJ5tx5BhssWFDbcBj1nkGKR982nyVecrBc2stozB2R1Y3v4iUyPuO7g8OPw8ORtrecvkvDhqqMjExHtDxJ4jEVeB44mVGO87EZFXlMH70E3znQAfK0HpP4W+t9TipHeTmdSX/o9RCRj/a0Py8m1/AUUUPY2pdYple2UyHj8bickqLh1Ae0p3ImSdyuvNBFWNwcuO6oBUm+o5tITMO656YJAcsNjmxuH7bztn3S0jwOaBb05TeWxolDFqZTwq/NcYfP3/ORJzp80Fu/csCgujzvXfsdMnTy0t28Hv4smOHcN1soSaowN/Y/CRfLF9eUixyHnkpvGKTeZmjHS7kyQ2bVFoO4r/DT4Of8ysTPC9LBzwlx/DFwr4jt4Bv2ASjd9qePn0ehyON9g39GIsNvg9yQuHzB77fsOdO3OWvVxYUScg/QQcFqx15ziweizEbNp/wG21U0D565cJhpoeLB7javz6n/fEyXqwvLI5m/3x+66kO11WZsfWC7gpehn2xS8iPjcO3fH/LQj5D/LRpyUJctT0jDn/w8nHFv+Es+mjA1eEr5JSN/BNkraqc4W/FttqiIfsJ/7Jvx48QJR3fVAY3VR+//BbxZFz2JgXNiXF6jzbVfpl6zuTdQxwwN6ObC7khllQO5ruOPPOyZF4W+D3FFxVjIVyv+H8H7sUfMIDHhp21tT+4ou+2a7Igb7ZkJ85mdDCjl/1PXvrwzfFiWA3ca5TlgO67P+WObwR8OzFmaX3Kga8o+w6faT2N0uG/9QZoRZ/t85SVBeXBuCvwCy8Qjl+QS/w7+MMl/7u65TkoZF3IkcjazJ3knh2c+fyUzriqGvfjSi5zDPaQhxO4TvjBxPplI4YX4shD3wl/78Tvgc0v6OfAtr21HORZ85jWKHhvtIUL8un44wbPrd9kOcgpQc6d+xU5pIeCEmzBkDTk9rfOpbEzLx+fHjPzwnVgx5oXQXLAp7JZ0S8aNDo2vBIb8lK9J9VQ6RH1ZqEhm/SgG67j484jNCfAb2Ou+KLjpTE/PtmNq1f2uWdfgFmnZJ3T2biYKDt8dej1mgY9qoxpFKRHIRN2U37xaceqinF5ve6Z+gTc8StnXIjzK6Vob5app6pyoD8AE1AW9tghUkUFu1mvqlTdiv9P+lQtzp0HeUx/qNbSiY8dvVVVvA5soA4qlQBf6EOu1eUEbLDXifwR2hds84APFHDOWRbzwPz0kMX1WxJzIOIOU7rerAIv7aGRTy74iHNfB58/2Xzc+7nvyHcgk+CWDTteeJm5Xi4p+Oi9p6B9xd/ObHhY1+9XfFiCGzY7lC3oinufJpqPDD0huzgtrW487ejFvtDnWqiqUlWxXThLVeGSc8R1oCvlsFQVwxrwLUnR3wOxVNVoP6CfVLzMJzuxZ7Va5cJccCC/bbsyAyv8AWJ1/kh8N3iquo2vut3Vn7ztH3w02g/0JW9VFd9nHNfxmV2foE28jgF1tKnP0q2quM50PhGmqiJvjle/+7anwGM8NeyuHI7Tn1KVURJuleqd2N/inKw/BHnmeaEv46qqcfer9f6rvfPs3NyX2a5RNvSkTZTLMp7BNzr5kn953rG1MlUV+P4u0wrddqsDPmyvfBPxp2y2WaqwMzYY8tAgnca43lukKx9VwuwDByCBUMYFP1W3vov5EhvOxIrj7Zeez63hG8CKs4HbIpz9wlWVt8zwJsyo8DXkgzfhdu5V4KHd8dzGp6oifmN6ZV4M9Yk8EeiNe7yK5vJhFHGJ01JVo8/n1ls6Y30WsOrWd3/ewZmi9lFm/KHbgK023veM57gGcN4jtzbGA41cf9vVOds2aez4rL7k89R7emtgQ5+MFWYUnL2qUo0Cf1U1mjdgHGvF8aOgo4OYaOAxBsRfhX/jI+bxeVni3TGNdlCjpuOXXQ/ks9jvWPEId/eNqkrVfxZhq8rbL1wTPrBAy2KH46tqjL3TvNOxf9CB52mehv5bx/c+eFFGbSKccer9XrSHMS+uC3s0FqiMeA5BYb+wE/y03oec4jjQkfJVoWtsIH7XgtJq1bBDH7LYvuPTB3q1T51fyZXK0OFR3Yjfe29t2PmRtdwMPWGrihx3iTyKN6mB91A2cHqHzdFmPIunRG7J//u68dxyZe5QPsdv5jdAb3MnrfhioLODX55F1clfDf60vXNv4KuQ81bQGM/5uKiNDVtxBzjv4q6qAbGjj97beK5WUba7nsPVWmfe2Mda/e1V20jNAAAQAElEQVT1ZyZihOYI98AazWfXU96rKuJWX/IIy3nnHVB7SXfHNtITdsx9wHfiUzkaz24Kv5N3nNMPbCpc6x2cnaX/OuxdVblfv+Y2dCHP76w9q9pYG8iD+cM5tKrGeP23qiIsmk0V/GJb8V2ci8EjzgN7euD5SP6xvfU2fOGA/956bHvgHVcZW2ux3zEPbEr31tJbi3nBw4sdOZTb/TfHn9j/ELa3lt2Yh9YYn9vVeh/7M/K+DBo9L7zD6m/qybHLvAydHChYPapz24NqvD/At9iU4V5XFov+aZ/61retS2te5gR9qH91pg2U0/Hhmoll13f6YFIRzj0nfddc/cx75adPn8Za/pX9GvffHHsv76x3tE9HvnA5TpziUw43ks0r6sp2x/n8At5n3j9b64G9YYd3fAoUKU4udg6izNv65UasWFcf7+g5qdx1UVXZ6W8EUHcM74Abh34n3tmLvY6N/YQr67KfP38M+76yTn1lDjC+ruSIebntT6q3Hb2/cZjceFfYf7xn/e1TOmuyHf/Qf2bsU1W8ip3whU5fZ5/kLR3ZtZ3FZ+HVaYNPx7/j+8qt/jdyvP3uUy7LnN4m/HqPetih33pPJ3YO/GuBN2UNxnwmJn3f3uGlA6P8Bz5WVVHPvVX0JcdIWxs/Pz9GHav/quJd8Txyxjvx1Ki3VtnJEy8vj9yPeOlLrbWE/nmeow0OYNTxO7bW/q9vr78O8C6sbeVF2/jbzhu22OFRmuGa8K+DurIXdXG7FyOMbR680pwVWZd1QR8t0t2RzUPRn6ybjQ8PzdaHNco8wdfjw1Mu7mnNHd53ZC902KJulH0jBtWj9Gw78274ht3te+SdQB3tyGXfCt06auwRPT0+54Dfnsah4ntOf/7I+a+fOb6/5oL/u3a4YM9gq438fgZvlZIFlVUqiXZQBnk1jlfeZbWLPqfcD+tD3nj33vC/b+ztruuaqhr8z8vC/uQpqYy6cohnwuYrfDr+lf0B68qgPFfmFnOC6/YJf/354zVVlRW82s/fHv39tz+yLux9Hcmf//4zF+bh3pERHsSvn/obuOp6wv6VjLjq4DnQZQO2txbzwYxNhfPeaOu9x1/4OBG/QzZiTJzKbJ9lmZfod45TbnNUqwaV2+fAxz0w1MctVTX84Dv7bNJQ1pdP7PWgc5/1R/9iWiNW6hL2MLesnH20PkX/ELe6eMRnjAPf/aRvLluWOdJyjSHOmfrvHAZXVfztUHmUvyfys9zN6HSZZ/BOQwZzvnaxfUUuWEe3a1pveVDntNWBbtnP/Mle0oL9f+cg+MBnOvzq/0+8o6sXcc3glubvv/+W3nqWdQlOOPxAvR7kNeWd0bsHpE/LU/yt76XPcW9o+AQ6D7Y94Y/q/sK89xPdnXl3E7c6Fy7ElXiEaa1lwd/Uk/l4Rg+OeyXmvn79Fu3p3P0DPI7/95//Jt+9Rtl/so+i/rSb9piR4Tu+3FvLGd9aqIt7zDfkCP8vZ+m9k0OEF+cr+0rGEapiT2rG37Z8//Y1vfcU/7TXFXtXVeTdHGMM+Webq2rwno9L3H/88TsHvJ8Q8UiR24wR+W9VUcahB/Ryhh95+Mwe2bAx/cIoe6BrLG3kMXPniu0KmdQXKSKv6PkdHbtfYX2el1SBH57/9b//iNdO7vY3q3/77cugK54H9qS0tbZVl9p1HFiDz/WCOn3jPMJ88U4c6Svm1sEzc8aCnT4zZ+o74pPGif1G5dTG4vqG/tWTtngnx2/4jXyb9z5z7qBelVGc8qls92fndsdal/Z3/PZEnjO/GTseU9huTlnXZfiAOfmMj+ubyqpdlE2a8uJ48/dKTGhPbWRczsuc1tuw3zzN8YccHKO/tZIzikCLgCh3p77OSy5M5Dp5ANLJdhQTgmq0BSA/OLi3hSR7RgCfLT6fGS8OlWzbKEfCemNMjk4wE0GmkqpqONKA4WumXYffpUf9/pHHM059htaCkSSvonYeTkyUF5xtIhhmis8HzhFw//8I+w/FOJJkXRP8zVVkJhRZdc7enfd/t93Z6e4qEjJD+n6/J8Bm3zsimJYR4cK0mSsA/Orve0TojDO6n50WluRJS6vN1ZLlxdimEWgo3EBSBDxKeuWwybK5zwIvNj7FOhjIRF8HaYcfg1BWUFhx7Iph3A5Bx833zc6NLB0+O/19MFBbk41pvXTw3BrfvsO38eUHyXxYztraeDbOWw3ftHN/T9YixoscELa1bbJin0Y/J9GEnPRQz7SjrfW56RgJtjERphQp/G2JpLtHB/4hO9sXHvNMI3p1pZQUQXt/gJkAsTwnNq8MEa5PJjlgQQcN/VjVEaED/buP5TMNb1Ybv9/dzu39nuC7A6z+JN/B5smj9Wp7WOcruGfstIFz5e5AXuCntoZ8pwFJMQ5ba2ty8jCugJkD+2U2xcvWtdxPg0ZOSdbhxGB304ZEd3TyKF+vL883/rGtN9zNu5DJdW7/RuIA9Xjd8Ff79JmEdbKez00HQd6vjLLE20SZYytobTBf9+ieV0TesfkKLDd/gd6JOJyR1/XD9vAawILstrXxDb4HA121ZJJmNluwGCy4Vibci7vL8p82KbGxHvBzl6q8QbwxidmYBLVah/2nNmknidomFRtWeEZtCv55s9Jgvxy6RGcVWf1buqenR5VpwicnmecF25jwO4PSgl5sq/EbayzgrMPEoWkCpwcS43fbTtycWDBNyG2/KFNTYsM90KMAH26OzScmgJ1NKP+2mOXygY15mmjvQ44+EMbQg5+NzznPbWw682d4xXam6+a0djV98Pc2aWUj3PQOFkHvGzrkYEI+ODMgQ0H2mZjr2Md9sxHzYL1EhOzHe9LwQ8fsGnASGvFUrFNo1GmSfTfhp9aRJ+3jHb3Q1OdMg72vL9vezxt0C7KWaRo6FwI4D+90Mk1Bd8ENrvB2YEvHj/3RfX8BPL5vTJbRZSBjR7/ODc63VA1/9J8s+liu+lhnXfdVYVtwONvvT+p3k8z/BO83W01KpYzJof3HdC3zjPC24crExjxu8BgRmnw4iw6D/vu2yj54sIBkpY/NJw5IFjlvvTCZMs9B7vRvwZ4fiUv6o05dc9deBF/QBtd1hdflQ6sXKyw4zINzcENX9jlxRcTQ+YpuRthQ5smIeevINPyMA1v/hm55W3QuTQe5yHR6kqzjxDjWYeA03Xy9IEO1TcGFeHz7E8gwK7VC7AUWlQJ8E/iM573wDs8LfIBKESFhx1DowL4ZnClnfBIu+Xz8eFbZpXxI5nWl/wE/ov1OrojaFPBjm3QmYO2exRj9cptk/iIVVfoHuU/Enn+jeWWBlpnolGmSfcE5dYe2fMGPc3YnjjtxaZr2K/9EZOD/QTxs5CHzGsjRkN9xdmGhBFmhMiXoyLGPgB1+XW7UgmfrfEP2YRcq+DBHmVWmSREhX0M8PwBun9DlDr4D+2z2p98aRIQSsjag4ysGgQZ16esK6pw7rfMVORs6nqDXAMt6j2/5zx2bpzJNsqwG/3T8kB98YqwTiDuwIeSWkxI5wfmAIvnasYf59NjUpibMKoU7a1wdfY4HaDR42tFD9Z04dL7J2AnX1sBD/Eqh8+MjY8mi1pr8wwYbOtjJUf5z13epyTpJVhKyH4w1rVQ5phfHLf6ayf3HtmpjEm+brehR8BQRKuCcasVPJcFmbtWTEe0/32C9w3/XNXUFslpPjuUoBd88WHDYCF00AviGPhU8jFcF+LrLPn3ZceNc3JBd1IkG5qnyHowlersqnJMm+KdOtBnzmJrx76YgT5XvjxplAV3aLNhyBZwXZ/xV4BqAfQbtGyuw1RXJ/FIQIbc3VHzX96A9NeMDWRX06UP/hBMlnk0OhZglcEkrdl4/GBvcI4yXXrTz64HMIybapAr4h5wMhecVG5SJcuiadpmmkSsGYjqnLx559uemnybXd8ksyM9+SC6QhDg64SMm/1k0NqiL7Qq+jg/o9wtWk/M5drS/HPhDxmcKc/WBDF0MncIrTWXIRs5DMM/oKw5FaSD34YNt9yW37fjYcWzqbBBN9xd8ihyNPxqvFzgGszF4BJefd2yXW1NFD4X7Ci+2KUgQtqu2SQu5ZqWdwTY1uO8XRHwi47bBc8r4C3KPeurc/kYzFBR2z89pVxt6xVb9Kyapc/+C3kZD3iNiLNpubbpc77lThDHRgE8uSRXdtVaFSmTbCAT2twER6tAR10buyrmAcwPXp/9QHtBM8DP4pO0Gf9aDqfCqbhuCx+80V8qW8fYWcbu7/HeIuJVHhCYObuxbEf8uiwgleO5sFtgOzhEH40fGxulLf0IcaO/YcYenwGcqvCKedtoOf+Y94oaX5jrQ78HcMtM2aNjHO34BDtcbCjQi/q0XlxkiwjdFhE5sdEck/c7LqPQXSom4tfWr4Rh87jLdAk+GiFDOSTQHz629221szhm+7GJZXD7eaXzAs7jcN+LWj1dFBHiSvi7bzHb6HZfr/P6F0+8Drx8+4ff3SBn+nGjSwO8mEaH4tIF5sT4NNHS1rHfTiAjeh9dQ9Z93Kv7jExEDf0dPv1f8zguiS9QPe2OviFufjG+WqSpOVamWoQO4VRgRbRr6HuB2tjtlEa698eQDoA2fYCYMer4hZLo7PrStuyzLTl5xmVHeevnpBsaUIpTR1QZfCKuI+A9wX0NEaIOW802BlwpvNyz//o6I8eJ22bHEu/v+DinZb/5nTkY3mQeD3zq+EnHDZ1ruFxGDNz8brE/bzPhv+cE9gZBySlLoP64NXRi+2gYNIkK11QEFmVy/48cR1H6CY7e25tZsDOJTn1jtox573X8lB0Xc+qzkW/eJcCwe6tjeev7sJj8HL/bBlU1Rb8aZp4GHnEw3RcQvoOnA4fsvoN7PQ3Z39gtwe+eBj/FzU843nXuu43wqBcuCPtaz3vSyDBvjjMEb3u5nPN58rLWNOdLC2Cyu/ltejwhK+HB7enqS8VgnlAgS/kifvEWEXGdb5nTjh0r9js/vQa8dX9zJnxGht+dXRSQ9PD4oImTeTGdmjud7gz/zuKK3G66bb0WESq1aaGcWXBpBf2LE6wzzEeCNCJP9N/BuGi6YsLn7m2/fXfYFxmeahg5O29TrV7fdiZNKjHi/YWqTIgI53SN4RiO053s8G5/5WRiP3b9OzUUDlnlj7X9VSln0HPed2I7At2nhfoaBjnfvfZgX6UYvIvw4dKbfLvPYvmRj3vtb1Xg0zzPzvhmbDz0Nex2KAB9ieBz1vLWjWMPEPMNtTdtwpa/x03Tgmy0bdnhj874T19aL9wXdxjAa8WW+KnmQR6UUg949Bx8RN3k+OGyC5NDlhUPIh6d7HfijcbRWmaJOv2CGnn221jbwGOcX2Fcj0GFIpmNeDLf6GLdQ2ETyzXXeS0hBHwrGb9ryXFsbeWMl3lf878Z/la8O/5n5YL6cdGbD23s6ne6J/k/MKyPA74aA8U+fdrc+7Qf2t4Rhp4c7eV7ptYtpNOSxza1/uo6PZZ2xtvg1WQAAEABJREFU1bijax8M+HB0YW7h9mfWk5c2yWte/zdYB3PsnTXB3QRvlE/c3feL/0bZ17vvg8jXZJ2XGZ9x2ytrqSt7hYFMgT4m9DH4wvAWz20aZXcc/r5zoGA/8Pts/8Bnpk9w+TTkD71wuBkRUPn3x7porVL3MmzyVW07Gr6h38J447j78fcPBf8Syr4+z5qfF/VXaf/Af1l0um7gg/aM3a74SXyS8lg7825YqEs5k+/3UZtSku1meoMJHHG0Q+/W80L+n9mbNI4FX7CcjgXDih1m2qGWgSviRtFrNssOu2ATeTqP+d8y2s/4OTzTY8GmE/wW9gkM9imvhbx8EJ0P1gam07CzwfQnbHhFlhNroqCN6yNC7vO1xqFY9rcJ3U/g94GOx1/zfpNtlnk8gXeijfVm+xrvjO2tBzCqnpsm+htm5Bw6glbodpkX68C+MuM7PpzRjbi/dcWH3uG1XU7yD8SWh7MW8v+olMYBI8pQYAMfDPcI5vmbvLd344NGfHwI5Ll2xBdlCj8/ATLnHevDRZbb7z78sqxj35cK68nyup3LrQsfcl3gjWpFBDl5HuBcNRHjXoP7APgoor7r4y/8NKQrfj6hO8eiDxkjQj///imqEMfe0OXDTevcvuv/49YgLueaRPtHxj1e/+MTEeAImbehc/zDeogIPbHf68YHX2/s2VmP9h/b0TI7jH+yBy9bnvxCM/a0sTNx6kNfz+2Md8ZOlt+225gP2TeMw3UnZL5C0/nVbX68/DAaQX7ch2Qh9i6v4F5kOb49PKpcsdkrh7ZJav7TxrRxhzPrKON3LAyc4DbdwTd8PaED43jmINDtzeMff/wx4kXgsK2sh415gw+z7f8Nf3Xb3yFobB24zHfTtQ90xiTjHDTxQ8tufJbDbb/ANvGzfeT3/i6LCN8GvHEg/QrYti6wmn3u4oNR97XOLNvXPOPpczxwfFm/7vNv6DJf1o392/31Scs/QODyUUYH28Rym+/nnyQ9yvzZiKU39P7VzvRrrbLshkfoGyZ07boIohqmrUePNdaF21FsdMP3Hc/OtdbDlfg13+7ruWykkA9hQzHa376lxyfvNUsv7JPa3z/QtWPEdjPfEaGHh3udiBnTG535Mu6V/Gq5RBvzY7nH+geb+3ki37md6/xXDMyXIRQjTozfcQo6fHKW27mf48ZlBvuR+TFt1yfm7bJzuNLE39kIz0xQDoh6QIgIJQjUUmXlRkAOsLFHIqLOTKXaiDfYwdGMrzOJs8PlmpVZtNNZYpwJEvlOYF7YFa+taWYg6GwoBwMRmMfgkKB1UObfKEopa2agoosOmF1YTAiO1EPiHpFGuetcVlHSAW0pVOCplibj77x3Satx8eyfLHLbmQ3UDxK6yCb4A0l3V05FJdVxTzwv9Gng9U9EWHGGmos6/CQl2vIMcgd2q00wpII8HV1482Ml2COnsbkmHCdI8q4TevS9MbCY5xvsOljECXwOxohQov3BhLuTpNzWde6XctKJxJIio4qkM5Mc49iR3wubjQUyYumVBYYisfjkDb1t1MO6hrzo0+2gogyekqs2CGwRCprv6yH7xPbjXRQrcpZ/8uwDP9lBYhsxP6UucMJJgo5tEdgtA0P/4GnoL/G+EhA01u/goCrY/IPJb1DTWhu8mb/CIsPyHOjShRn6XjwtTEAmZD9olCJY7B2K5N4aut9JCLU1+TCod+nMppDpJ+w5oacCvaErdBrYMgEHPufNBG98L+j7nYRSP3YlJln2m+l01vY4afxWEwOgNzS8mHxj0u/N0IMFZgHP/d09UoScfFNK+PSudrnDDw/ZLmf/NBLlOacx+ZrZlD+wyRWdFiZwjj1PEnqhHh1bbvvKiswfJN0PBr2IpE7d+fFRFf+5Z1CsTCADnMP30Iu1URK+gQ5TBIvTWUohUebNa9MduoW2FDL+oL7Q3ro9cVifmJCd0ZXo7wn+28uLMvUGx+n15VWGLOTlIMc+smHjnJIScGAH6xR21Cr+cUiVmKy0fccvN3w9sMn5dAEDfdDf+XKvqU3a2SRefrxqp/OC/cv9PWW7rm8fclKrDLjmf8FOESEYY0KCjGAyHwt6yhmcIZVp0h3tC7QWJuAHk3XHvGPng4Gkwpttczqy4rorOPQWg3koayNGIogvbDh+MpQDEvvxQd4IbCcmEiu+29BTrlXOkwk9CvvYDxu0h//ij54AHjkUU1MCzGdK4EYfmYlsEnYooeNUZHyRk8ZPP0Hr+o9/UCt3USdv2o+e/vhThXxdoPv844dKKQrwXYniSFl57fJi1rlQyOQfXtmcj6g7IU+FN3G9M2Gyv07wiAB8upKpkYc2aH+g45oK59l3qvQ7yCNi8b54koxuNnzI9jLOjB5u8k2yrp0vFnS0/OtZHZvab+0TL/7rARzgnFjoqh+amUw2cAWxF8igiCHs3fcneVLXrx/yIbt177qIIKfu2hhT1pc3FfRgeR7ZqIkIdWxwcJ/9JzzIY/bXU69KxLTlMS/WT6mTes4qwvbQT5k79ujkzwneMjaorWnYNRcldOyJTEpJ/eVKuRQ7QKwE+oxcJfRzvC9a0F19WbSycJoZRxznrdxwXd/gGfktb1fXjk+uia7gPS5VBTwbepUPYBW6d145uir8Cv6sw40+uTRFqur4aQ/kJo+FEvnnIvv4yhi3XVe1epbPy1dySEDjSt7asOsGX46jlbg60L0PCTfsusFfAt+KLyXiz4t9L8o2YnZGrjvitExnwboyehEQ8BnwIyXV1uSY6vjJwWLcvBXriA5vP39ovjKmgL/gY5ERnL7H3aTtXHTg3xuQ78FPjhZ8nR/vZR4SOnBsXf78Q/5T6+IiRWjDPw7qGnQ7kynrmmmGEvaKCEUKFSZeznMbufoI4Z9MIiNRl+RF6UGbnAXfs3yoS0IR7GoiNo03UpIi+CTVXEf+jkSHTtxiY2oU0oi5lTg70Jt1mhirEn0DexqkJI93qyeW4M6GWpTBtTH3qviFkDkXygDzECWrk2+ctxfGAudd+zvqU4etNp2UYX6nX8BDp024Iw1qbWrkz9rwdWJNyFlaU8ZfN/RrfLPzJe0K8buTt6/XNyWey8emsF4Zt0ArHVK0MuRUTvgdHgIO6xXVUH8IdoRWJFqdGKMSvrHhM6iJopB9rjKezox50TXeE3bI8BWJ3iA60F+mf8/QAA70K+i4vrY2+uzY2TzkqQ28uWIT5D7g1/anu2bGI+tSxomjJPBP+IFQUkbnZzbgjPfA3x3MFZ243HYL56scsrTLtsi5S+AQ+qnQsnoX+lkGg+UU18x40LFDh1+D2yXkqx5TIWzfw8nUeHe7nTHpcn8/fkvSk/jVP8xIPhzygSNNlVy3yHHxBebRNAXeMC/QdY4yZPRtPVkPu30Q8GGMyzb0eILWgS924pxumuBDOSuDZ0Ff4f7oJ7B/RMCx5LFf4HH73CYdlFsu0xA6VcryfMzvFX83JPBtzj+A3Aa7ZNoZR0TybfTpxotf7sRDalm5VVm2Sv8hDzFg3i2LiINMvHSFLMOOnu3702T/L5Tt8lws40vJAJ2dnFVbUwGP8YUp247cu/HhmP5p54OxREMu8iwyeC7l+Yz7GGj+69ORZcWnDTkX+f3AVvYb8xURoEpAjD47+eyKvxuc2wwHfnTAv/taXin4d/seT/AlxxulbpdylnWO0mTYPhgTyduOJ7/bxxpyatCmieVBTudtcRdXRPAtXvu4f33tjAOBrvxuWQPddXjzu3V/4C8Hdko5SS4HT+c9IpSJI7eJADd03P8GMiHssfEgpUQsU59zkuUZhXwZL7fxcbnfd3RpGIWwumHDjs5tS/MSCnCLb+6SIm53EPMiidcIvkQzaJofHn99fn83vQW/nz2GYBOPW25oPn0/oJvQh98L/tIujKWfOI3H9Qe68Djq9l+6cHvXjzJ4cbmfO76QUhZFfuUeA3JOKrWM5y9cX3d9XhFJlTaic8XnxVXgKSL+w6YR4EwJU+2kmpv+a2ujb0RoJtakEGzTj7Y8h7AtPkcoypB4D97tg37P0E5uR/9bv640ng85NsezfQPdOC49por6CPCn0Nfz0AkI3McgrohQ+I6tHad+Ni2D49DvVI/PTU9ZOSU557hw4OQh4tYyIhQRlNw+rjetiBjlETEqbDc/5Jx9uwH8X4kt94m4tXNFRMhlfvbd/mgIeIYRGRJtaKTRC7+x3gwruSIpKUcmt1FLn5wSTdEhd/NhGHihn8CTv/IVz15r7swNTNswZLlRkXlw+4mxq9LHeJwLOjo2TwbTN5+jDPx+/oIV3xdlxuH6CT/pxHsmrzXGAD93ZIHrIWNEIEdSTknu1xEwYtRCqg+IoA31wzclGTetVcFXwJtTpitKwL88LxV38ZojK/AzUCrljF/t2nmJFDe8tOEBHUKa/NYY+0P8g5435yx7Ydw4QNqRSSFi4FBKCchA0kE/WOI5Bl/67A9GLeRB10eEfEUkeY5kiAjlnIBC/Mzy3GIjL4mr1aaIoO027hSNz4HepNCFeYYfM/IbUirgyWro+sBOM2skx4y4zDY3ekmBkY5jG201dBT0mSQlrfCaS5HlhbQSvC3Y0od5V+4rc6GO7jr4jXvDf3w/iFH7kn3KfRKdI+JmDzC7TYeJUuER/O5XWxMNoN1UGf9TKrI8ikQ5nboU/PO3C67zB7c+DrVySvL+lPcjPl4/5HFyZw6+OAfRz/Q7yBBVOd3wGdfCXMW5vsO/YSWGZuZ8mXxnGb9k7/Sttcp6vGduY9n8fmKecIWG5X1nTvb69qqUsmAMEM+27aqIkDdb3S/nJOOtrcl4O7TdvqvTLg37VnRinPaViKyCTSMSupmUc5Vj0/qzb6zYaGcsSynT91Cttp11HSq0FTa9+ocYD6mWNmwqhRL/rq/Xoavg3XgW5msLdn1lH8a/beXN5BUbu8xgXj0XeGdO6vVFol+rTea11ard9gfM/+lMOb7hec/D470emadX7O1x4YU9kcW69voSPjK851TU4M+8OLdYdnGt8PPBHMQ5Oie4zlloChD6aAP8YjuaR7rIvCfaYjBZJo/p1pVx2/e8Z7Dho7bJhK95b8K8Ob815MkpgSZkv8nsk63oeEY3J/KfkLnkhG6TXGaa3bjwpY6fPP98kf+Ud0YmH6Yc5LmOHmb8xHYWl3VyR7xeGOcbfrCg4zf2K9zWPmZeN9bbpmfeP5jXBf0MK21zJObr68iRrre87+ioops75pWtVQ79LlaL/KdDz8y//Vtstot1W8iPrVSZd/P6z3/8JeGjuRRl6vwbiR6Tz/j349ODYgolZBa+NDPXTpFG3CX6OKbM94+//h76OCGP9XlmLf5BTPgwwnTtG5bTOfSJPRRxWS8dQrVmlZJHbtxYE53Pd5rxD9SGCbtqa2yDLUro1GP+5XKnBJ+KpGk6K/hnfdqGpmE9W0+QoD+OD98lV+3Lrhfss2ArH6Ia3wN7mwc0LUNKSUMHFV/E1hHBEv06wBpolHAAABAASURBVHx3cpZxrsyvzpezMLdEm5ncWmsd/uI6+1hBl9ZfUsi/iTrTJ1LI/Qr2WdKhdpl0B55VnbjcNOGLO7EsFtwH+zL2J9uo4IPOkY16+6igaTmv+JRz0Jm1bnSN+PMe7vrzjbXcRrOQ671Hb/5f86F31r00lf3M9Iyv1aYrdo0I2c7msTHu+TdrTcd97bMbc1f/FqAPZC3jB+tIy11LVasVGdbBwyv7Zeb727dvuuB71snMHpH9Oucs82saG+OOD5EmDkQX1qOX71koUfvLxPjbB07rw7mjE0c/fzwLocYPEljeA7tN8F7Aadu0UvXt6Zsc85bLvux4/PvvH3pn/2EDR6FNRJLn4MYd+Mb95R59dNagb7oS55GTBKT7k873Z46WDvzxqoyMmApfbfL+jOhrH3WsvrHv9c7Y88G8ruamgn+a5kLuyH4mFiRooLN31gH3D+zZp64L/msdZWw8taaNXFKJhVyzvO9+T57IKenAH8xXgwfT8/6o8R/sx438mAo6C3IfcY9eZnLGxt7Yzj7j/LEoR8a/GvngQW7vOHCZ5c8py9DBdWUPyOWmkaPIurk7343+Df7c/i9ivdWmUooCXTosVvLVoaSHb+BnXNkZ14YNqBcNvj0+ydcMfvuL57/2S+cS45zxvxndn9HHIzG5EqOP949qBZ0wB7LvRGTiB1spGAOFrg7eL+MMacJfK+sV54eC/iJCsKMDA32wF5jhtdTKe4eN0Ik8SZUC/iqyWI+21Ur8+d6gW8gZB7qc6oTupsHLX//6S+5neV+xOSbVjl+9stfZwfXAOOf18MALDsFHQr8HyeKdveKgTfvUo5+t54n9VufNL/mtb+N27vT/99yIe6HDH38/C7Ui8528r3TPXMS5faK+w9REzvrx46eGDmpRwe/MH12HrYwPJ1HiDOByd9bBHPYRew07ppD4+DkTT3WqzFkWzeS2A99L+GdDx4YT40KivenO5BPH9wc+7f6m924fB5II7HccegHxAVQQTKURUBgBrgJwBwsnLjNu5+BRKSWq+g0nkwAPht6IMdTWtDFA6GPVAYMdJa8kVDpYPnmjtYN7wiFOONTAwjjQSJQL/a7ASmDShCB7HORHG6hFJJmG20mBksQVipQHiLKvtn7+NyRJhuAOdGmC3h30S5tkp+o4SifIPIkayQdadn6BU/T1syHh6L4HZScGOzvoZJkZ/Deg4sh+X9FLq02iP+SGTmprWmnTuFufQ08IGpLcdvLmJO8du6QIRYRqa1rAtdDPxmzTxKHCMvSS4NGD8YKe1WOUWa6G0/p98Imt3C6XMnQX9JFiyLyiZ8EclOBvJcEuGu84hG1dW5P5quhoJ9gsq+n77gEwPnEFusjYQDLeZeBewG04kCdn615Mvl7gEWOHRFP5ysgz9IF8C/BVXnDkGbmth/Pjo5sOmCi3bv0CmwqC1zwPxilEHL4lB7sGMoihGz93+I0jZL2Y/7fxG4OJd6lQ7v/zN72tyq1pJaj8W1v9//tD2zprulxUHi5iVBg2tI2nqRntIG3eB7+UXRn8lbCHpI/nZ2TumpBz2JE622vEF/VXZPRPtl2hkbC/D2AOEq7vljPoV1vToIfsHbxfv7npu//Pk4WkAaohrfuYlm3biaVGnE3ATdYub8xO93cqTAIzk5yViPefC+34mowBe4lrh68Ve9h3IqWho5Qzk5GrNmRwojmBF6fC3ou8WVpq43XSykLthiY0w4PxoHWwhw78wvmi4lMHdcwxwR3qI/4OrdTb59xe8GQ/2Gm3MuhYjkY/8dzwccvmpOv6hTIn7IhQwt8CRwhJHTkMEjQMPfTun7bi7jJ9XXcnxeWkHbuv6FjgEW1O2P1KwgTdV0t5U2L5dtbxMAm3GeXWV2lN9ishfIHPFdozkydvbs/jeSaWr8BMDM+yLZwz3Ff+DUgWg7537h5wJnAE9reeB314msE3NivBtwARoQcm7QcC+7eUZ8oW6//pJOvqQHcdPicOlir4zNOK/VZsW6YJBcF+SI3JTGIywaMsu/3Z7U07o+udHDP0TL9UpmEzHTRFAQk9HRz0HUxmTuWsqUB7OusE2GZTPWmlf6kT9OLWF4HesEOH//Mj8Y3OrbsN/it8WS+WQ7TjA6Ggb1cmBgwlZ9gM8M7yhoDlcZ/DDiHJOCb4jk4/BTQp5H5+eFIcUvv+TY1TwrqBIwPWUyQaBXSEjzChpX0YYGBjQnEwifRvw7ZUFZSJutQmLcg2NvXB0aaTCmDagtfCROB0vndL8IINnk7AwcHP9vyuPUuO4TM2lBKLqVVXNkj6hdxCfFqnzkkH/r2A3zFtexR0u/MeYB58eFzyM3wtKC2Bqz08aoKX0ac2VcY8UX56/DZ4rPDniZntnFJRIH9BHsdcmpo2Jn2YF74l67XhH1mJWGVpCD8zIPrM2NE8QFaGsM7fFokcI+JK+HNIMrRT0wTdPcMoNi+lyX8q2np1bjBd3U3g6YRRJx8s2qATNOdD/kA6+wh8LsRCIWcOfl0pKfCLxMS6QNtgVsyTPq9GP9uowcNq/U0nTbWN3yStZVLl4D+eLlorLCSNw/nOAkmMf8JvDibTGRwCcbdE3MXduAzOi5ZPXJaXBKjAnxEGhB3+Z5lepWxFjo6tj31XYVKYEwTx34NJ9c5mzcrC1Dlip13QfgJO5heZO/hvH6jwGc/kHUXwiZGnZ+I8qFjYNNqQtUzolXqKdJAjSmvyZPvEAe/VYyH9W5s0+C9JmYWQf4t2YWza4HGHn5XFGmpQm+wfi0qrsv6XJM02Ejk00D1MmMyoK/Br/wnLN0qlCV5aa6rQq+BYyfsLcuapKZUiQd/Txox+PeY5tjfabOSf2ppySrKtV943yu07fvbcqXuTF1lSBLE5a0OXB+OLSXuxUlvz4wDn5lSbLNv2iatMk9LjBRFCG7iz7Q8+56cd3zq2XdbrDf8VGlcJWgSJrLsAf8pFKedbnhjGCiX+gQZX6NrQv8iX/VSxxSoJ30DHFX04t20s6Dd8IxTUUM3HaCLxjo/wShfig0WtaGMZDIFeBF3r0fq0bXZodRYhdNCBjk3DOTCtYGRz6gDMe4gLOQJ8HX9ZiP9EnJzhye0NG7FY2skNkYMb9hHtG21aY/xDhx1wpd0BK0lKWvEdy3TjQ1RDmxp/d5SCWLwF0JU+eQjwiucUSTu8OA735w/5h1diJKYgvGb0v0i0kS8QBvcBEcRVRdfW743mge4ONNqBrFBMdbSxbek25jI4DJ9NBT80b+4TEa4e4DLbeWKhal/dkLfWqkr7QBa3tAwJnob88NSot35qbTIUdJVLVgZvmA/aJCWJPpGyzE8ouQbQAH3iDkkpMmUx/Ct4D+wegW+g55TpT1uKZR/YKPOz+Y5wa79JiT4ZvjK8RAoZ3OZWe9PXhv+XVhUBbnA6fvaBz+0TcbPJ+eurT4yHrjI1Ga95dpF5sI7sE4aDHNeJpSCvBusuzyFufaXg35fkO7RGP8EPtrNNnBuNNygzcPvPzyev/1EI7xH/2dqyRoRyTtikDh91mbh8NyT0cniNQVkE/sYGu8sbOinYz/VU0b/Qf/PjLzjgdyfvOP/8TjkiFHED4zK4nfVofDdIg68D2l9gxMa14W+W3+DNMoPr/G5chhgFAV83uVbs6HZ5mmQd2r+MlzCQIklyjxsEz7+D26yMeyubtAb3D/ok9GYdFHwo4tZjIzc6DuzvKznEdAz7yGebIkK+zKNhw76dPkJO87/zbBx+Nvg51+IuA1ZyuXNJYBf3H4V8JfC6jEe6Ed3Y288b7c2vnyNi0I+43V1m3zI+P0cEbHSlnP36C4/pRMQoSymNcr8ZDmzs+wDaWNbxrCC2k2ouKpkc9EsucbnFzZ+N20Dh+JjXLxlbayq1DRsK3G7QKHMMwoRsNZHXUyQ5V1vWCu/Wv8cQt3db20Low+18N5gDg22bxBP15v3KeGJ+KHHpL8hptCLfkKhoaxzuOwBC7jMAO/puX7Ntp9pk31sYN3bGN+OdTYO4cN+AgqGWSp7eRlvrNA85qhr9c6vq6Nl4XWdw3ysbe/ID9I2DG9gogYeI4EFq6KvWJr8GeirQ2fEJ4/DehPsY74yvTuQszxP87vIv6Og4AnwUWKbamprjqFZK+NyqeDDJrsPzD1HI2Gh83oBcPuMv4MGw4Q8rMRW2IiptdVIp8KlQROjXxXO3jBRFylrJme6bGWvstxtzBOMO8IJm+EqDv+J6aHZsFRFjXGutKuWsUqsZvQGEIkIrOcX9Fu7WA92o4cODcYg2EUGfjnyHbE9vSEdkGlEuA4+fn4l5vueqLrXf+dmHCxfmmpfTRX4+T6fRq2OvFV4NO+PCNvQS+Fowvi9D1xEBbakxl2ytaiFvmNdu3UBzwh5e+/L420eKiAH/c737WV/6vFxvfBExSjo2t3/YL6wXFx7w6bvBPEckeKI9dk6pUMyzbjAh2zSd4f0EVE1+h3ca8YkhWyhpYt50Yl3mNaQhwPVvEPiPkUdabbRt6O2E7hdt6GvCzifkNizM6yb8N8OTYz8hh8F1M3OnAJXg388Lhw8n5nWWd8bvDYvL4GXg5H5hb/OdgwrztNAmLNchuf9EvXm06o1/pX6Bn4UNZ8iaksyDfbDBo+2S8Tvj8/PsduCLGFh5Gl3U8bUzfBmn+2/ki9Ee/h8e7xQJf6DvBM6gywub9h4zc068uYTb5+eErq0z596Mj9rXjPvb0yP0Qit+1pDDvEzocKL9zHoyBpoOFoN0Zt/EvhsReuSwPHFPif7I7H6m4fp/wzTstBJHCzbZifML88QJ21iPPhh6Z749UzeDw3fLA0HU2eV37x+u1Png4c/v35XRnesNr+wbCB7sv/6tuQU8xu06c+x56ZdtrUfTHnJ/f3QTfGcGVmhp/Iam6U2WHzBdH5K9cyBm/bn/ghwb+bLUqma9x5euQ/6nz/c2VU34+0LsXuFphv9fgP38PKED6+WE3qdWwTfJ877X51d18vsf3/9gvKz6zl1gT3DZaFcB51GPH9aheT6xxrRtHh8f9HV5SWDuCKGhR9Owfd3evuTc47aBouzHM+vjnXlJlKzEurWw3+K6tkmv7Gng7vAnL/uHzho5+mWskwV3oSf2VyIk/xCFf4PT/jveH+4HfevPNFbkP9PX66hEA9Ow3F7f0l2IqWE3bFBZD87o3DYw2M4Q04V9SNvBZQbHluHpkf0sGnRiW1yWdQLPzR8bNdIzPLdS0G3RmbppOumf//znAH1e7mPbL6wVfWBk3KVWzgSusj8pfzZMmwr7ZnFIluWmDxT6WT1uxLF908935Ps7dBu8eG1kXNZJhR8fkv2Bf3//4zuHo3fyYfDMPGHCP+wjC88LfuT3QJLAsPaDZw45r//6KR/aTexlp6eLjqHXUPddya3JseIQ/w64VyY/HxyWCVaff75oYg3rfbgZ21h2WBZd5WfrQQj48vLMts+q3XmIPXbvt1+J3ePHonjp2j8OfazonM45AAAQAElEQVRX9o1Dm42p0MJeoGH4Rg/ZDjcZTvL9RIycAR+GB7xYtoXc2Q8k5H3UMx4U5o0eNzt6pob9nHlAfMr288cPObeEBNVgHXYMHZ6x7cbZ26t/6Ya5wukO2Z/udSW3Ob4v00UTua7hB/YVIfgLZxRnyibKVmLXPBmv4P8ML1fOI4LnnxxgCh5jUAylyKqlqWEvcf2g3jF2os8EH1cOlDNz37+wlfX8zvsHNn3Hx7w2rPcXXb4/6PBej2MQmQXuH+T1KzFwxfbun6hzTsi5DFrT1JT4F7Q1DeM2nKDpclvfejjRzm2M031m8F2xd0bWdGn6QO879vLe9V25jdUz/NkepmX9Og/8/PEq+8pC/xPx6eeXn2/yD+68sx+2M5f1D84YnAf8Ayz+QYybH0nWi7iePsce/ya8/TinJMdtBFwCj9jpIA9u5KQr9lrYd1rQQyPv0n18LuSB4YPvUvteFPeHjrc+fnjGtnEj+/fscRJ7PkHTZaD3TXfs8xuSN1wbCzrf/RtIGWUKZ8utyANOiiQna/+kYESg+Mqp86rDk9uQriRPEzwIDivq+ceP8VsMGxPSdjmPDTR5UACPN3gryQR2FSzmvInkn4bvFpaJnBc8G4LmlOSkYCUE/KwofHD9+eUE6z4TSrBSjDPRx9DhY2LyYIWZ788uyikRKNuYkLyzie+k5kSaUGo+JOJOljXjXBGhitLct5CgcqIvEWh8pp3h3by53nAg68HgaPouty5GOwZsl5lORz7fPZk07xFIlpMSuA02aETomSC0E5tuytnoZVn84L4OWOt7x9k2wJN/82XeLXdnAHBf/2RXh2fjvmMSt1O+oxu3XR3cyHf2hKRNCN/HAOdFjXm8I5lOlHuTwLovn/J22wk5KwGVcuYArGtjYiMYGoMnARqRFAaFvLluG1mnNJH5L7Rx0q8MCJbJ/Lns/fmnAl0Yn/3O7SOkj9dXZfps0F2ZkIw7z5Y3oJMVss6Ny86+EMyirJYm/433zqaS6y3bPvqFUk5K0LLuMv44oYuVxWhpkxpJy7Q98bRveUP5ekrqE/HwN9FGv/jjUXMNuf+GTnfsYNz+qYrTw4PsjyhG1pv92/THT2cdm8ITSeJCCGe6EnqqTXcPD8rwqterFiZCiYlNv5tUTs1NtLJ5f5AQFuJjhteOLFPKmn88K0gQ2483levGALAp4/8pZ0Up8MDgPV/ZnNtkH80l68rmlXky/xEh63LGJ8ZBkBfGxPZmPSIr4wIcJonvzov1JvpcSChX+iR86H1fiK1FearoZJN/eilyUU4A+A58LyLUppPi898K/teXVwmcu30oJ2V4s49ZZxWdmC/TNJ8JXgy2TUpZAbwyMIvylYHEfrFhBx/4l1aVsKVpKbATOrsaaGc/nUh+CzKWqelq3RgpA9rGYsD0O3U7drV9ImdtPEckNWS5fibUicmdeXdeNG0PpinZF/v4vxsrfhWS3rGbB/G7+4fhp47fC5Odhv97krWSFw7i1HRLa6Ds5kaNmHVZo2zCZ5SQg7buk5DJ+FEdFCQPyt74MT0dkn8q7QH7GNPxNzpmkIqXq4SP1Na0kLM3fKmhh5SSVnRgWQ/i23ULA3hORf7zFaHQgp1th51+vjsvnPCxjj7rNCmAHXw5p6GrBM4F287kMh8UOYYRXkKyOjUwwtm2ypPCzkDsO95J7aEd2XwYJXxmg95EPDIHU22TUmtj7Mn4ySuTv41BN0dS4t19/Fyx0Yo/HcTSlYPaDw7tZ6CDTykrGPQxNYPlGz67DZ5W6EROasRl5h6JYisSjs6MMZGSVux+5FD5/qTEIqr815N6y8rUO7cc6Kihk1zK4NGxxoNWFs8HAuzadTDudHy0o+f55w9tlK9TVnm4qJZJGRvt+GkFxwmd2qcy/tc3YgsZUY3ctyJjoIsD/VtHtttMboRdM44/cMOHhd8K3jt6CrS+waN8R95Ui1zf6fTy8ycbCYvcNtE+cfgpeHhzfEXXKbLibiJ/rMq1jYOqDF8bvAbt7IvWkfu6XDCa0UVEKBOLrvM84bANrHxBKmct8JVfZx0cDG99U386a3loqt/u0UdTfr6qv3wozpSh98Ihgdu+km+u6G5Bt7CnBA9vry/a0EekkOkLHSd0uJMn7b8pEcfEz07eyTzbjw3OQ+6zEaeH4x+elfBjdLVavp/vmhJ57P6suUrC5sbpNgLPgv8av3Xh/DnhD9W6RT63e2P82sBrXASSzKshcoHFA51u2vFX6yilJN/tQ1DiORAllFOSQuSqWZ24Eb6wcd+QZ8GWlRy8I/sKz/a7Qu4R/mH5HKcGt63EUnJf5lOL/UWCBxskyFPkiQjVnBGryPG8w/f28ib/JGt/m9WYJDXwqhWl9cBz+uDJfm/fMqbTLgVjWPx4V50P5ZyE0wpCN5BkvlxuWSJCQzdgG7LgNwl5F8Y4y+P8XBC+BfbruxynKSeV+3vGulWdttaZZVOEUquqyF+mE68JsvAQiXH9JOF/B3kqgnZA/4xF2Vfwmy9+zFviHSVo//mqvBwq3x7UL5Mq9lVIBusSYZRzlvO6deN4dB1MjB86ur6/3WwMjQ07r/iLWESllOF/c3epS4WYljvCo/WzjJx1aEKOoyb1d2xPwk/kqANcgn/L7fjd8QNxRaBL642+9jEhn8BXapXok3Ph3ik+tDPmCOjgPk5ZnfgWi6GNnJHAg1FkGkrcgAN/CRgNdGm/MA8rvifzpOCf5Niyr4fpUDK7PoVSBoGk4Ga9JmQPXlLQD6ityXo9oL0M/RxK5PuIQHcr7p7pHFIO1cc7bQ1E9ydl8iYOqx3ZLGMh7nbiICLgtMNaV4KXHbydMgGOVXF5zFVKQ++deOig3MgNKWfoZNmW4srkFuvEd0OZyIPQo0q2+UaOsO8f2CAiUPPhKkiFdnLP7UWj3LnbvFhuPxt2aEuBDPsARVIA1uUOzmGzCGXoutxxrBBDyyYVeEXSQvxn+NyxBYREmCrAIS6X21YoA/yHIkIbcobgFX+MCAk9dMYL+ypd1PEZ28J3+2JEKFJQfrh6QMpJKWcgSdyD+ogYdf5yv0EbHViWA52lnFWwtetE24igKcD9gHcsplt54hYyzgSdDR3r6wrKI8k4EnxHxFfNuEfAJ7hMDySyP/oeEdxCfA2InOUYMQ5x5Yw8CaA850KzGx5QyXO0oM40d2Kq035iQ8XlLjMc6Mz3L7D+aKZEP+uhYCvjOtBDBHxQ6Vsi7g/6GiiifQzakukLcx6fssaoM5/icvsDXCKG922lLpFyyrhv1rn5NKP6z6u2Ogpu+T/GcweH9TFe+ArbEuBRB3hkfQA53fRe2KgxdOi7r8Ll0sI80u0zfWkq1yGFHEuDkhUATxO+bNyb45KyDuDGipwUEQMSd0NEuCm4Ovjn8RwRo01tjXLxLO6de8hXR58RoQO5jPumpz7s6GfHYMStrZ8zNo+4vbu/wf2+7l/Pfi+1yfYE+ZhnRYTMp9tExOChW2cKmDIPnaZ98LcTb5azQO9A5pTziMku4acr33Sh3LjMZ0KJhbi2TjvxmRP+ia5t36BTQCOC7wFJGnfeFfJl/zywUU5p+MYGfeNOKZRy1u+Xafl98JUS8+2G7XcV5ssRN3zuG/HvZ7+7vfXRPv0qIpRTUkDD9Sn7Ocm0MzHg95ySblcoIlRcTvvEsw9kUMGt2t9dmpl7K9AN/nKgBxf7bjh5rwJ/Mn7Heq34N30iYvhdxxdMc2Vc8FrA9t6ZAxhHbU0RIb9HwEfObJ6e4T8P+T3HcrsvsDzWZyFmsagUX7zxwMe6gPSwt+WISPJV4KmUojNzmwZNQ0TgE86nMWh5DPuKh4V5nNtYFvddyH+V/vadnDKHCleldMMNWRlW53Rw7sS++R7jBMyYZ49T4jIu7/nYn0Y7xheK5Xjc6BcRA6/9M6eEX6ex9xRQ6D2Gj9JE4st6MO4De9zuN1k6Mecy89tKQUaaS9h/UyJvWBbvNdgeG3Zw2Uze8A8cmC8pJODM+ti8ttrgKct7WBn7RCT5/sLBzIyeOv5tWtatiQ08lEVKiogBlifi9jyh/4eHe/my3MaVc1ECr/1nJ3atd+vXOlrRkZ8vrIlswx0f7N3WD1CEMn29tjEecVm+BX81rhPz7Y2Y82/kGf8ba5kdmb0/YlnNu3Ed6HBD/6ttmEIBmJbtdaDPe/g13p125pkWiIpxcQj3N4+z503QNx2XmUPjtI4W8I4ycF3YV7hj7kxTmW+X25aOQfOWc9JBzOyAfwvXfc1rynnoKKFX08u8f7B+s6+alvF5b+KO+bFlf2Otax/0IZX3Il1v3k/EwIl49b0SR5az4ie2tXXsNgv+bjqm4T01Pzfstg4d7YwDC4ewj+S0Krcx78Z3YHfLM02N2J9MklhZ9AafM/Ms67O1Sv+ZsWDTgm0HXu4X+PZm/dvb68hHHV1FSOb/wIav7GdYbiNdONzM5CzTPt9Nsgwdn1jh2zr9YA5+xTe9lzvagDunpDfWgv6Tojs+dEIHI2/Wir4PTchnHNZ1R44K/ok2l/v7Ub9gw4hQTlkFWJHHenafe/YO/RuY82fZd/Z+sn0IGzXruBa9sL41/weHX6ZhPzE06FsHKefhDzMy3LEv5BgwlFLJj7ukGHy4r3Xh2HDMtVbYb/J6vagQC2+s5W2nA9/c0JtlMH7z5+cN/7f8EcHYt+uV9WWGtni3Dxz43YEu39ijtE+fP8cf+7H7HdjFOu7gF9cbtjWdZ/KBfcAHhjnHsMkOfQJl+EBtjcPT8yhv+EcfdA5y8hlfWFlGVPkHS8XadWete3q66LhrWom5n8uHZux/Tw54ZR1kW5hP07NOTfuD9ZnL7hmPzGNKWZ4gHMhicFvLt2LHDTBfQV1C7h17W3f2M9vWcYeYKimN8egB+9rOljuD90JutG2M0/QsZ0TI1wG/rn9gfmp/M09fvNkOAw++6exh3l329PSknLP8F/mMw3z6EG1CZ+YtRZJtcXpqrtb2964+HXpjb6Rbj+RMQf5ydzfwGKd/o9r8ucMda1bj+Xi/quBvC/sKfm61ybrc6e/fpnxjv07YtUE3pRix53G04r/39xc5T9g3rcNpqjLf3iMzv5fLCf+dtRFbCz5s2UopY8zayBs/2ePygXbXMfzA6ursJ3QU7bYTPuEx5531uuXANFqYM9gulj+XUOcg1XtSOz5eH86q/9ud1m87e2Ohtk/a/zr0/teHRcCvTlaJ3jkoti9bv4aKLLU2znl+wu8V/39BZ+Zzk3OCx6qXl3eZd9v7lZxhHXYYaujFz/4z1pbJ+rU+PD9yHBRyxhv5yzIs5LQre47n//6ujG46B5ztdYGnpMZ+snPUlw84rs6sIY3vmUPxd2JqH3btusOPTNP0/dvilsEAO4oIV2lm/Paj+XWcG1epaeQcH4Lu2HdhTJzIZwe+/v3xSV7n35WmzD7SgR8tf73KZ5BX9GX7mUbgA2d8J2PHCRleGFP++vvvMQ69OBeIOAAAEABJREFUkR+ujHlvyGv85tM6W4gt3w3TdEKPVW/gtLyWz7+ha9+c2F84iNnlXy+6L5Pe9lXn//6mDTtHSvjRpjNtWGgr5aw//viTkD309P0eeWfOllYdKMG85Vx0//gg07Z8BzE4cW4zYa+npwc5Pm0vn2kmcP8f/8c/ZPn+BKfLf/58xhc+Rtkbun8n/ziXr8hSa9WCH7rdjm+/WW707d/GPmGz8/9oOs9nTR8XlT+SbCOPCx63Mv7wSO6wrl/JX+Ztw4ev9Pd4YN9K5eFOu4WG4UwQePPAfyJyx7ZJITe2400ow442zzOD6y0RRAROe5LL7CCGh8dHUYyyuoSx7Xje5NhxlTkRfhj1ShLduTuwnGgSjjExMZi4Q5aWfFAu33zAwzcIFfy7PXZd2Vza4MW0DS43LAS/k5XbfvYkpUguN/6MUTxwua35PVDuTh///3BB4UbgFJTuuxODFb+RsKwLqgceJ3DX2fguMwEbxs82WG1tJB63qcjUANcZrEvzskDHhokwVdcIEbvspG7DC5+uFd7GO00iQguDfMWxl3nVxN36c+Jo2G6hzjYyftcl6Cb6HKwW/WcFuQ2coBpyzOhwQYfWi8tc/8XN0C/1FbwrtKwrOJRlWnBMt7+VSRGhDdq/y1Nbk9/FFXHD2kkqvI7PjhMu0LZ8tTXZ/rlNyD/hTwuAn8H/BBR8s00nVZ4nJgQuG0j4Yl3CtwYPEaFWJxlPRJJ0o6vPy2/myXrCFW02mQe3F31Fg+s6j/+H8qNKAb/7A3SfZ2g3uW9nMNGpsmHa5OvUJjX4qvDnZ5cZfslFXatNd0zKOjSuHFRYb7ab/bai34Xk+MFhWYd+vmNjk8PfDX2Kg90wUyCsJO1sXIDpOE7t35W4Cfe5TErAzgDng1H7wY5+DyZcPpRwX9M7sSgxZHD6Bx8+frzIv4FZOTBb/n7GjrMm7AGremfQPHgIGOu+w4sT1wfxy6PuOZQBje6YQOwcyIiE4/ai8oND7N7NPQNn7zrThmKt+PNGzLU26UwCc1LqDBDPPmxCoIiQr4hbP/O+W+fgsN4odvWA+2/f8GdPNSX/RLB9w/Zc8Fs3cHvfvTSd0J8HPm/0Gk5P96oMKmcmLef7O0WEnLv0vqiTgDn91PEx62DgnNDHgS4Ld/ueaVxJ2gn/uPyYVRhYd9p507piH/My5DJxw00koQ6JZ/fdsPnUJvkyn4g+6oPDLt0xmcD/VvLy6EPlzAQeYeU4qVMDTQD6hD7u4qrQt+2f8Se3yKUo/sc36f/1qF+NJE20O+Bhxz9yKrJ/DF+izv1EY1SuxODmwdS+4zbiesMvAn/3YuGDCdMGXPBv5aRCrGZ07QPDQL8VeSynY/+Irvn9Ve/XV0nwzPuKXg0UqGODBZ4+8I8vei6LyGwCLdoY8E/4e4L3BhSe3e4KjkihibGnG5F4nk7IeCI2b4A34ec/5UNp69u2GnH/sUrEzZGl/e+fWlm8rf7TZfAW6mAaCIn/k6Y66eOff+vjH3/r4HByY+Ky489tmnTErd3y+U53uXPC+fgM/e7EdJkmlWmS/X+3zzAgH16oQL/+ycQIWexfpm3/Shx6BrG5k7CuzeMnPEFrYVGykIczPmmbT8RXpzyCL3Rx4JvOXyu6DNrY510vGPO9Q/NgfLbu7Qv6uuh/fX3WQX6epqqF+wYEtj0ch4I+YNlukUdHSPL9v37AtSFXZtE5cV6xFJp8ts0NPZDLRe5K6D93KWiT3og/xx163C9VCUK217ZctaM/v98x2ar41lRP2pkU5ZyxNfiwuVkTdD22Of/5HdUROgfFoZAGOEcY/AJpWSdHkszP5jGAwrZ2Fec4Jm06pLpLtllGn+7r+LHuGvYU7SGig3HdvmXaeWp6+PNPpVpk/BrXaKgNOxtPmAGXYwsvrnfmGr533l38b4iRZ4VspuNYNYz6NL5lzAqeCdwO/g1eeKRAyuhmx44rei3wVSdyDxAR1HedeO7oN3N3O9MIMBbieePA3X+9xT/d2umfWhl2qff36viaadbWtDnvYssA+v0k312nTxoQUm0Nn5rB7LcbRMADjN7455lij3eWz/xsxL31leB78JVuAkeOsUgcfuhuLjYuYCWPLPi+fXzgRZ8RoVqrNmRwc0OiDHLj44VEAndEyHdP8I+pyH5vfMHYwAAm59Tcqsa4JCGeMUk8qFC+occD/Tsv1daUyIeDB/Ba73U6KXJVqZMq9wO5whNu0NTi8qrmhVcE/rQpgXPwyXvHpgUZ9HkFz5Yzgs58Srv1P2hnOW3v1poc5ytlZZrkn1yt0PbYZt16ITT+CgELW/tdJBANC3UFMdrMH7rtLJZ34rBM1aJiij4OfQv43cNQwW9byS/w2IlP4/P8sxtndBm9YT827Sy8dviyv9baNDEei84HtvPcW8gV2MTvO/nSvOpjGWPzzgJuRdemGQr5Cu7hB/sT4EdBbOeQLKOr1qbhAxk9b4x9jnlPXZy/3c9tDvxj+YQODpcPPHwd8JpKkeDLUMBpSH6XIBWWkqffPvBfW8M32n/UGfeBTq3zTL3h6rkVXXPKipyVS9bwM/KC+TWtUhstNHB5g8Q+ESnJeh4V/ur+ukFEqGEX56qgyGDeI0IbeHdkpfjfHxqYjmkn8Lri6+7niKA7cqIb26ijk4hw1a2cJ/vayD+MQ7pVCYfRbnqMPQt9rsRowr9ianI8BXlywyc2fMZxGxHy2GWbWD7xDuqvmx9/gXX564UH69QNI4K328dtTH9j3NyBDbmtvwpd4ze4pbtE3OQzXxV9RwToQgV7HOYP3iu2N073Scnt/SRZVxFxe/m8/6Lz+e7KiEAfqzZ803giYtDws9vbR7/a+W6wvs1Dw19qLRrjH/5o+q4HgdU8HjU85PZoe1iOr0r7Q64N/U5j7BR+mKB/a337HnzA24gH5kWuNk3jMu7OoNhNg4qVMbOgmyC+I0nm52AjxPwZjMtYI8I32Lzdx4u/Pl/ttgYa8LkVWp/G7dwYEYp0s4Nzm3nxJl2E9d9Hn51c703onPJ4jwgVbFWBLz4GScobeWBhfPG7RXF9RIzXnLNKKSrcI2KU7fjMTs5xO4OIAVdEhMyXfyB0IXe57LDvC77GXUrwXWuRbTv6QtD2rNCwPSr8RYS74hPOjbs6fd12xV/dL8AxGtDX+G6tKfl8cP0nCkVgCKrcn9uvT8SNJ+tpAOsv0zZ+03NDx67L+iddlxmMK+JG7ED2r/bG4/62h8Ex0t3BQDvfEv0MfnbbVif0W9HHOvYjrDfTNO02/LvK9Nx+5GPGVD8bKnYzHPDnfi6LCEUgG/RsB4OCGspqbeR9gH4FcMyt2CkiFBFsVe0cSBwyLvezbm/2oz+fTnxEhN1+8NTIp157DBkpzsbJeCKeDYNeacOOlmfwj++swIIczuk5F+WUBnj+dWY9M/BBLyL0Tsy5fRk+s7IXuVIj0MfQmXU1/Bz/8Vra/b0+OrHGly947ugiwkxJ1r35ML6IcAtF3O5+CXixTG7jscLPIfsQ39QRVuzLLGP+dhDbHfzegBYoRtwT+yMffAnB3XsL3Oh3pd+ihl29tyRf8PbOpq4fz2zwD+XyEvjtwvjgcWDgo+zK3HUh7sxbY7ywvmprCtpSPdaH9inzfUKPhIeLoct+BraKCAVtr+h+Bs+V+4Lv2MawQfOgPcBHtLXstTX8ExsR/34fgP2af2uMOdzMvtgXvYVyP4OET8g6Hu2hY5m/ZDuItYPxr6PMnBO5tw0eFbQwI/T2p//27MPuxrxlguYL6/qDvqbX4G9FT767vbt4D2Qmn5mXG7BuRV/GGRGD1soBpnG5/qvcdzi43fiGnfFtGUY7I6fk6+Ny28H0TvBl+oF+Xe6yC4ee9o2IGPHi8gHoyf2MJyKU8CuD9ytMwhvTxmUfuWJz456QU77cwHfgmQO/L9/gFRpwj6OdmE8MOuj9ih5OxMI0dDdpOhU3VcRNOnrwTiesz8P4DHr4i1/Mx/2Q4yL728l+RUVEDF+2P87XjedZtidVv+H2m9TA5Xg3TxPPj6zTaaSUs5wjXW5bjlyKfIMO7Worw6c9RzL/bveBPg7izrnDsfz4eD/G/7/++kvPn/tDp4m5PvZ9Zf+NcBz75D78cH4w/8ZjPiICNkIn1ibTp87Mq8cjg9s593RiHLb0+HQn2ykQ6xsy5EhkhuBw5V0f7xx6US4qZ+ZFhhPrRtNzcQeBZTROmrhI5mFCn9a+1X9izfj+8S7b3Hr9449vKuQ1H44Y3N943Nn3gNgDPFmujTmly11mfD85xNqIMQPNZD0U9DIT944NH3yYvp8jhXxo5X6MtsrmAxme/3pWnndlEHhf0Djcxjz5t1XdJyLUhm+dhIjjwOt65bCYdfDGuubvHz/VTBefv9ofsR/o9MhemXEZaqtymdu1adLXZbtbX5b7BV93uQ9zruAw+N3w88ez3P8KTevbvrLw7LHAf5r2BM6FPGfdWM8RlpfDKvg5YXd9XhEh/zaqX3/Ct8dAH0bdsx7b2aO6Zz1a8Nkt7frwfvh9ZptyAqWlcK+vaLq9Z+aChluNRozM6GF3/gOmyXlvkfOE54c32L6a6x2fOts34d968A8WuMwNDqha5i1J8XDRC/t1V9au+/O7vNdjW/3Xf33/daAtru/s4zjfzujPeeDj+qbL3YVD5EchOvbrtLp9vCZc8AHbwznGa8MJf64AQquit5W1p152Lf+86u3Hm84PJ9XHoulukmW6XO50h84eHm802lRG7v3x4wcxu+H/5OUv/4fsjD2uBmw3IXNEUKpbu3Ol71U+uPThrxm2LNuYb3TadYo6Wum0bwPuyFv+rxu9Z+U9yA/kMe87CnplDLn5SqPv7WP6ppuxcUpFjw+PVDi+34jxV13JpVd4s01O5NSbtWOUT+T/K/X2pyttbjGwyu+39pMWbD9h8xQJPqXpPOmNvYRMmfcIp4c7DcDmJ/QCcQX/vvpZNxPjQE4Z/e2a0JF5/q///kOOyU91DZqm6/cb4C39hs3fDw/3uvd+P3G/4Sj3//WoqFlDR5yFbMjhvGD8Kzzbj7zHtaC/Cs23l+svXzHaCZ+Y8al9SNW1sVf299//wl4futov2bNoyOhxZca+zsUNORDN7OjGz73+/PO/1MgFpmuZXWn8F85Itm37tIdLb2CczpMv/3jTeyJv1g99/H2VD4Yb9P7447u8LjKuE3z7h0JqwY+Qw/StY9NKHeRW9MZCb/PClgGml1DypjPJfyT9nOQJ2QlmAgMKzRp5Z3HiBfwJo2UC3oPYCgEpxuA2JjpkRrcLHMsbLak2FBhsPKxDZQJXR9EeDA3bZ+L2JMf9Sq0ybiuvQCOnNHBHhBLPibsHxJzSwFmgIzBPKMGCiyuDw44XkXR9e1VEjJ/mCPgfgwltfRhGU3XqPGDDpEw7taKDjegV3XiRc0IHgy70zO8C7xmHrdAYuFLog02ciGBRcWil3vwZt5XuCVtEYJys2pabZogAABAASURBVKyLPvixfAHODXsYT20Nh6DeHWnvssyCIaU85LzcPyhhUA9+LnMCzeinoV/DyuLmyqTgwAFtV+8vepN9Q7+mM4F/wjHMk2W1LAGtE8GdclbkpJUE07knb3x2qStUrCt4WBlM/RNMy6e96To+h/0Hm/tlJjCIVgU6cfkNugoDe6eBddmmkzZkXtFTxwcjQiNp4FNeOL0ig1LCbm/Q77oSoAuBZD4+mDAkeJlKk/1wqpNgUV6gBw8ZOQQ+08sp/9uH4WeFlmGH1+vHmyp2dduWi1Ym2Pd54hBk0YX7+XxR4qAoMRBu//ipgyTaOEA8Q9e0dnjq6NV23+DJtiqlquNfK7xajvnjKvtTRJBQ32T9ppy45+ELtkWaJvmni5xwCgmSFakEr/ZJ4/TAfmWCsYLLyci6O9D39vqhzKDqvpnDlgtJ7u7bN2V0a76OvoNHujw+yZut1p/9pdQyBqvpclZBnoOJVMV/VuQ5kPVyuR88d/KAB8Vj3saGdE5J88ubXv/xl2YmJx8MKAcHVVZ+QqYTtqutwXpQFMopsWH7MX4zNueMObO8+ZaET6HrMFBunqRQxcf0ea0scM6pKm0SUqi2SVd0/EYcXzl4XPFDRcj+28HT0Lv9X8jieA1oN+Szvg2enF7x2QUZx2KDdilnefLg/v3pLH27U3+8SA9nJXDn6SxvNDz/6y9lhSZmBOn+pGy8DAC5VWXoDnuhN/NSF3OLfPhXBxYGRnFPOcsb8L1mVSZXFw6zNvxf0LFONiYyjrf17xf1VxbN79chWylFq+3A4Vj/14uCgeiEzwb4/Nsogb7eOZS2LXjUiZwUbJTP9nPi+AAvhOWcvOMzGT0mbF2vuw50oUjIiH39G5nq2iN0di5IoQydC4erG75cpknN9kGWE37WAJWs57/+HjmVrrKsGfkLvijar0xAXZaQOZChToVzyEMdPspUVdBfRb5ODKUu+bDek9dImTZ94Ev46geTwpSL9LGh6l0LmwcV+U9M5HbwXv/6gRrTkF3wx4sS+Du5e7trcrs2TQr8pAMLcb+jm0ScBu0D/k4Pd6ota7++aybWrm9vDKrvMi7hS2cm7+fHB2X0m1uDDAzT3zF7YMcJXUUk+Dt0II/Qn33nIL9tKKfTxuCcMH3/rqqkKEkH/PsHPiYCrRJL29uHNjaAxCbrSh5d8NnWkwq6yuiiEWO2+U58HMjSqXcsHOBPOUspoBaqyCti5OCtPTzJ9nA+ETTdptQ6YrwwYXRf6yVTtmPrjE2cGyoLTeFHYsIkcskHenMesk92bHg493zSdd+Z8c/9E3iKYsiWyWenOsFX1ozO/edmg7odOQ90v1h++DSJHb/tPNe1o0fiyHMR4vSjdM0MYo6P2pp8HdAP7HKgAwYSHTmGv7jONIvzBn079cntPnkt6Mg+Z/1UbFnAZ10k6h3Pxkni0vxKrKHrjfh1HK/YsaPzimwIpihZHt+N35DIkSIHjFh2W+Ta0FkPaWFMFjwYKn7S8cuOXU7gN7+RQinjD9znT3qBDcS14wM7ZQc4bSdRbno5JTykD9PY96zzoQv62D4HujYO/0apbTMO2Ohjv/FvPYdpYa/IWZb3QLZOXxkrvAv+ehzK+Fyh35AFeRZs8fH+qjIRA+iWZspKoqka+XGDrvD/mdxifYl8Yv+MCPLHhM52hWlGglpI5E/r1/ro2GCH9oL/206FPJnJs/aNg1gLhbZXz+OSbMPDxPG/gg0P8uUO3YjQhF1zyTrgz/ImytzUNo+EvKZtHrBh5KJfF3KKevOToGWd2keyF37I4x9koVjGtcPrr35+gFbChgle7CP2bf8VgIy/5FZpEfTrdO/kh02r8zmy3n4AMZSWQ1dsfcDOAQH7TcanIkLG1+3v2GLHpw/kJEB0ZqGZKZvxj0COsC7pW6ZJGV4O+oirku/tcyt5c8XmKRcVt4V+QbbSqoa8lCsFIb/IPrLht5AHA3wnbtQhhZrHB/Abp/WQch7ztMxddLA/rvjBgk+5fuN5BdfRCUocJaekZN2DbEePG/Ewv70rUlaC15QzaJL40kF9Roe2se03APvSVfaTjgwHvuGc1bkbxHVgj2x8KckxPONTnbIxN4jE/HyVc0asB2RC/msVibaGBn4S/Cg3HT8bn8dB+9OOzy3kSZeLPpCT1wO+00kFft2mYwsfHAkkw4bkO+NJjmGeKdaMPQ5sanvkXOQ5wUEe2T0WUL4jfztdBqlOH9sKx8bHJ0XEL7CPeTzbiV9ZDzBjH5zx2wWQQuNCB5Yxp6SUsyJijJsR5GvsMNr8P3y5f/mUwfKYL3cxhYbvJfSeubvMsIM35aQMNHSTU0butwEbdTv+jGjq8C0ejFPw6edfACLbeLzzHBE8duy4oGUK+EQE3YgecJpeNw7K/Ql812UD0o0X05mJHbc76ANp9CEAPPhuog9EBt8RwT0rpURRh84Ngnd9XsntP5/HDYQFP//SD4j5hHZsatoTfmY9ysEObOghAtr412FdDCS3L7fzQYfjCCSjcPv0D+NbmWtFhGpryqWOen/llOD1ADq8Z3iXNsbYBb+zz67IGWHLSR2ahohgujBBJpA5KXKS8KvC3CEibrgyuDi0r7WANxQ0Ccsfok+mvfDlFVk35ZSUgA25OjbZP+85kpznRxnlkUIJfW3krf3z3fr90l+HP+eDiKSIkMvt44bxTD/z43muuHJKfEuW0X5pWJB9ZSyVuhq6GrGBndw/IkZ7f/l94IWmx5+Uk0Yewu8h7CYDQiGlynciJi/cA5kPmVf3iYjRzvhaq0NeuRXlPsSbySPmJ6Ukg8c1ffIjeIwIJcBlzvvGKy7zxm3g6/iu20TcdBIpFBEjJ1nnBRtFxNDDgY46uu3ItTG3O3h2+4EL3Vfi089D//Txs+Gg/UHblLPM7wGeRL2h0M/zC8toOPDvWx/0gCwRCZ/RAAne0OEBvqB8Ik9Y7k4ez+CJCPxmk+VzeU5ZOd/GK3F57a7g4fPjfn43v+6zjxhKyvRxfLjpytjjNubVMdfhKYE3oO/cFBHKyBXh1rrpW0Llhw5krsST+yzgWdCZ+TTfNBnjUygrpSJE0uaxDv8OhXyllEYsuX1EyPg8dtjuBr/7YMI6dXv7REoh82lZ7MtjPZaT7L85Ja2fMWvePxjXduhZduN1W/MaEYMD68XvpoPYigh4TfJleVLOSpTd398OlSyDwX5QW1GtTY04KdYnshnfga12Yj+lGD4m/DSHdZ4VELn1beSiOvr7/Zm9gm/fv1HWVPAxw0HblcPUDjPWcU5p8MKrFuLCeP084SMZ+S3vlXyd4LdDcyaWnT9c53bWp9f5M+Od5bVujHua2tC7/fTE3MVloSRryD5iOpYvJ/yUWPJYIGjklOBjkcjNl/Odkt/Js+J6J396L4JHN5XjzGDfv7A/cMdm84GeFtpncJ3ZS7qw1rKczjk7fmqad8zhbJ8TY4H7FmLDeE3rxPrAshn8bt8q+OKBgdxn0E7YAF1ZL9aJ81tE6JX1i/nxb9yVXPFlqYD7g7WtwTgvl5MO5vS1Vb2ztgtw2VYP+IJzlW3sPtZfJjb9PA7AFLr9ttgB3s6bdGEtnvGRN9bNBvNmmSyz/bbWItvFNuzY/cuPzqyHzMuEjSNCKeex/2Cfc1v7umX/ut+zJvD+jesMB/Fp2Mk5fnfblDJ7be9MkQ9lnp85qLFu2tTk9avv64ZdJbXa5P6Wzf1tA9v/ZawzROy2IZ/b+Dc0Az0YzM+GryyMJZHS0IM37S1bynm819Z0Qj4h1zt6Cegl2l7uTzrjC5a91qoDfXTq3tnneB2/BZgVOTEPZ47KGO9xpzMffPz2AKrQSsw4zr1XAiFNbUKuqz7IBX5v0M3wYF/w3bIFtrXeEnhX8tjLyysHl6+y3h1DD49349my2zYp55FnVtYl5+ms9Nn/lf0327fjgzs6N03HkA+oLL9jcmFP4vnlmZhY5Zgs2P4Ou7m949O2IKQ4vH7WDw5tH7896c8//5TLf7KvWJhnXIgX6+fh4YEcUgcvfj8RJ2/se9rfLafzllCs9fjtjgNO/Pmd2LTeP7DhyjhV8MuhAxruvB/EpX0Rlct+nWuRIlRaxR+qamty+459C8+1ToyzBXl2Gffb67tWDtsdXzs58YFYL+DInJ88PT3IB1EnYqudqny3f2Ts/Ip9zg938lx9x+YzvnMldhPy/vz7b+YNu847voRed2hPrM1Cob/YY7OfpUijjXOI9TB4BI//pKzrI0L2U8RD74tyziN3W++22d/g8fhivlG2vK/24+ePWw4P6fHpEffp4/0dHR+sjd5Y6+c/kqJl1TRp+t8nHeQ089empvv7h0FT8Gnd2q5khYHnwEdO5NtQIqZPHIye9cG6d6F/RCDLoZTyLx7tI9/whZwL/M/DBmdy4MJ4947uXLewH78QIwcHsfa3lJI2BD7jF5X8tsLz/d29fWbg/+c//+I56wm7iHZC8JKTxHz25eUnbXbsusLDpA6uCu2DnHKFjvf7t9esnz9fdZCvLZfzdmNPwj+EAAqtHPjbxx8eL5/PV2LxQ8/0+cm+rP/8ccYO1pPn72fGhoIunziYNp4EL09PT2rkP+eOBZ+wzuxny3VTRNKK/BGht9cX/O918N6RpZCLVmJ5alXLOst+1/EH29dzu4I/5lJ04E/2+bu96uAA/5/sZ1vGR2LLtK6cFaWU1fD15dM23//4JoN9zLAh/8Y844X9f1hBbxt6LfLl/pbtTw7fF/hv5KMLchqM175iXv2b6dZfZQyz3szrK3v574xJMzljqlU/fvyQkME8T6t093BSsA94Rj+LYwUbPcD3yj6zaR/4mPn6er4y9mf0IvscvmOfct07udX3A9uO3EU+jRzEe1GBHx/UOhfeMY5BHj9dZL4+2JfI4Dso/Pbt+7BtTmmMLY1+uWbNPtDOSd/+eOJg925ARMdWb7TbiZF7JfrcjRy444Fd/iER82pd+k+fN2yYc5LfE7nWPu+xzjFl/TkOzLtlsN6sg+V91aVeht0O/GHFdv6N35SSum2OrPZN+0ItRc6RrrON0mpDIcCEsVwJV8Y9Bp0Nhxsv46uP74lktEJgvPB1oOgZiIAYxBuB3ghC43EiD5iwQDRV8O8gYU51Ui1NK7TNhMH1v4PLJhKLyyLoaQDXrXwag5SfDRNOYQEbjmsH9N3K+YI3Jp0RoTcOExty2oECxDlleFiHrINf2hSCOp2bAqit6Yqj+1DCCS09nkUTIIayM/UN8AE26PDXruDfBQP7fcLxrGg/J/Q2eITX9gkzk9iIcLXoTE/JBy1ffLvijCPu2AG/oz65aLRd2CT0Qd2t4PYdtPDHvPZbkTIBeG4nsV+r47N7RMh627CFnemrrel6g+yDgdPdE+38f1MmDsSOCzpBNy4Pvr7AeqMZJWbr4B5mgcnJPHRkOiv819ZkuWmFqH1MqK2PhWD23Tb8eva7faOUqhO+NH56BcwiyH0zeIOgIGCVAAAQAElEQVR96B6fe/35E3yzZgaVsPA0MM2GrY3LQNGvT0QowpBkW52x10bi2fHrQBmGHd9M9D+w0UrdTc4QkczB07sK8ggfYa/bVRr8YNdCnxnb7PB1MCkAHWz34a9uMxMrbWq/eEEZ49m6/zq8C2Ef9GJ9+BAvcQDfGeh25DtPJzVsGp+6WEna/kEH4y3gfd1mBe3nv36K86Ibbr6dXN48uWDi48GmTZMSuMx/wKR93P4RdyfpE972RTvSuU1Gr/bBhi/ZVu7vxWmDppOmcWRltdqGLcQFWuJrUZkm3oRUUkpJvmzf3CYZ9wHiMxPkkTfCHgJwNz9vludC/zv4BZxTYIkFppRxN/t1ZqPUh2cHh5z+SR7LsnNIPpFjFiZpOxMFob94mzVB03qttZCDqpzYZ5J7mCkY3p9J1v6TyRy+Jtp7sxeBVMhrJ+SgiVv+gn43yTDHLmvrwG4z/uLB5avR6GMCPLz7p4yqdEBj4SDbbQq+ZJ7KNKlyUBbAiQnQGbCuF/AhqjCB+v3pRq9I/o1K+759CHeWc8eZSUShYctF7Y/vci5LHOqaxx3fMxvnx0cdTBh2fHtn8IMtLUxSEv1sR7fhcej4A3k6sWAa5tXlbt8p39BxeZ6V3xY93j/K5Svlp9KGrQO7Xsm57jtN+AVyVO4F+UTrGy736vJG8QI/ya/4yAKvOwv7K7Snhl7IA2ds4LJOu4auDDP0FmRxOAQIxwSNSYrgwH4V4OspxmZnhrbtEjnJi7dcKs2QljZBLCzE7fszcQNvdNf526Pa453a/fl2SE5c6ZDeGU86g2qUokJedx5O4BR0R5zCuw8fE3HkeKytyW0qPOvzGs/QG/wjo3/4Y0OW+PSnTN+M33cU4gOngKdIGhOPA73Aslkc9D22GC3ijzLfv+qt+6+6Db6vLMgOcN3ozq4a8EHdeOCrQ8f5yH13eDyY2PhZ9Nt4tz0uj0+CNXUOax3zmbEhYVfHs2mvyHQAtuOMvewXBtOxXSCjnuL2W6LEWdsk/ySgy4OvhVysqaqjgyuT2qas+3pRQ5dCyhXf27F7BK3xM5c7v9rGziNhJgRO+HVd2roS/SyH6/yc3QZlLcSk7WbYsJ3B7QxBnxXdlGlSmSZN5KnAFxdkS/BiX4CMGnUz/m1+V+5TmeTfZg50JnAMUhILmqusD8F3Z4xYwHNFP36PiFEX4DI+11lnmfcDf+vIOdoZD3FlH0zMYcwjRXrFtiu+UaZJ7rfw7HLLYR0s+NeOfIbBT0hBrOnz4vXzScoTcwZgFNA4l6IxHwxK4KW2NnK97Wxfcl1m8irX08Rlq+WiL6+fnw4rN6hTGzFpn3JlR2fm0c8MmJJ9I0JjnItROvxttP/kObhX7FeU1InNjs8sWYQoHs6co/svaEDferPqOknCfC7my8EEWqr5Dq3QL/C0YI9RD24q1McEepfnA/avMk0qpclmhbRv2oj7FdreAPGz6Y2+8O02cCPnqIEbfzQPHR1GhBJgJAvl9un5WIZewwxL2GHSBm7VCh2C5MawIoJaDb7MW8Tt/YB/QygkyiKCW7CZMY22oduVhvx91H2SoiKUTQc/2cBTsKdzdSHHdXwVVPq6Bh53BE9EDP9f6DdNJzk+wuXosLYmx2MDx4R+GzgXdD3jh25vPHRXoV1pE30naUK/zE07c5tIWXID3a5umujuwL6O/9qaJmxyqxV2XFTpXykruSqWTQEezwHKLgX/utxuRqVViWd/OvL5/gXFekAH4/2TfjftUfD5xXtjA0/U7/CzsTD+rBl8rJ/9I2L4y6jjOdBLzvlmD95dOTEHjQgNf5CvIFYkz5FqJVbwsQ449x/4g+/2d/uO6Y8eFswLYnSXmN/4vygAIdWBfRqAbt3wEyJCAS8mZFs4Zu2bBdk/m1BlpF9v/+s90T8CPIpRucKbcVgfGR5AQE0AVKMvvhURvin415DNEC6h3vcBbsO7ZXXcZOxsnBv4vRB289+htjZy3i8bffaPMLbfW96eI0IRN3BJo7/pHOQIipWZG6ScZflcbzBury8N5iFT77auM6QUvo0+EbdnF9z6rTJ+r0usoxVb5pJVAOto2FFB8xvYBom6A1+nUBEu99MNysjH2+h6K8GL0Jd5cNMV3xuAX9Za6J9oYJ8KnkP7uimDw/FYcgEF5fBvXoM7BePjDRi/m2/b1YXGrxC07Rtf8PXOnTWGc6H7uO2ZNaz1u37Gh3Vq/h23FR52r5PQ+00HXRHOx4tyraqtyvo2voQ+zMuNh1CiXU6J4eI2pujXRX/kzsM+MPpVjn5kfQLNuKFt3ObT/HnM/crL1oO7+R4RgxYCy3xYr9ZFGXqNwW9EsJZ4UyTylWVR6H++IkKW3fQW/PhgczfDY4WXwQ93cUXAP7oa5VMbeWpg65L9f8JXI0KW3/x5o36xvbGpn8XlOdZXfUSogNs8UzU+ltf4rftS6ij7+oqI4auJctON5G8pIpRz0g7f4jLtiBjlpm/o1jt6veEvg0eajjZWvxRWo27XzW4RgY1XYMN5vmqkiATfRcaF6AqJNssoM++mZ122ynhBXdCiNvQFjPbgbehvYbzxO02GXO7n5wh6fMLtXXIO/KoHnYt/AdzqxJ6O6SGZvNbs6PxA5mSb41cHuXcqE3LE6BfoLqEz69+82i6uqO3GZ21tyJfw47tx4HZ7X5nbVuRasatlNc0VOu/szXTGqtroj/+5zv7QKnGCT22Mwa1Ufe3huN5zD9MUso47gdYxhnkzWDduZ9ndxu80UYicIcn/x53rHCsT46rhxBy4wQPVtBMy1JFTzMv6Ne+k0v081psOr2Os/r2+wqvxDH7AtGCrDf8yrVHuToD3GL7myXagBh8G0zM/puNDlAUdtdpk/ibmHHQdn5k5n9u4ve07M/+YmRdEBKIOiRWRh/1HO/D7nqi3zSbmNcbtMtvBtjFd0zGYCCqV/eME3YZuZvSwYA+3S26g4F/nIOEnd1mMUfr1ZR342fRgyo+/wIcIPjxv+LPx0XvU+dnymJ6fcy7KKbMZzX7YJ23zbh4n+LLcbu+19BkbCkLPrBt2cvDOIYaRRoQE+KDQPHkOu1H/zub5158w9gaz2+i3K4J+iiHfhZx/YU5jnqwzg3Xh+xe4bsW/vU4xT+Zt8InuW6vDFqbv2PiSL8I0fiP6vzzalsHB6kk+PPzCB1sy7Mznc7Y1Oq9d5sHrNh/CTY241e1yrKManeBlIaa9f7bjl93VsGBdTqx5S63y3tUopy4i+NbIkY9P90OGL3ktYwOf3985CP5gzWKcG3jdybK6jXkyuN0Je8/47ul0ln1rZp2wzdvge6LOOj2B8wTvfvZB+x16d7ys+N8JGxteOQT14d+M3/vd9AxuazDtZ9aUC7hn+437gffnj59upp8/fmiI1qXHx4chs+XOKankLOOcaG/87j9D27L6BwWkoH5Cl5U1zK4Lh6KOFZdHhO45cJygd4U397VP2BbGcWXvwf5hXxTXoAF/ttmE/LUVXecPamAMg71/vOmDfbUn9s7+4PDK+6UVvrxX4b2JZ3zdti2l6DsHOfYr03RseV/A+0cl5V92m+i7wpf3wcwHJGReLpc7WW+2ids8cKA7s08xTZUxZgYW1anRnHiH5hWevQaCUUWE3t8+OBh6H8/2k4RPeq53B17HTYU//1/Ibu/fAJ7A9YiebNcJnlz+k72qg7HAz1d85MLehO1wZk3yE7uFYvjJQk517J4Zu75//4MDvT/IPdaXZP4HoH//QIj7G1dE6Nu3bzJfd6eLXL4SB9v7NvbZdw7YC3szpvnOmDRDw3qEpA6Ma3lnYrujAevLft3apCs598q63DwbnEt9N4+Wa/ghh/9v7MkaPjjwzeQ093f9RA674lvugxDqzDU9R/Xa6//9v/3XsFub8tCt+co5y3B3f6eD8fkZnb28PtP9kDC4+bTv7eQ340BsOeev8F6nSaU0+YcarEs66O580Qd50Dl+Hnykcai8zqv8iz0Lsi3IqM+rML5d2K//am/5XGVa7+9X9DHrim9AFE255gbm48ePH3K/L9ltg1vt7Tu4Ta0i81X2jY48zeMOvC/MH8YzuGfz9Gmfih/d9NflmHDuMP0f+Iv1ZLqgZct70RW/9w+ivLGH7jIDppXb2Jee8McveSLMDf6EfWYOrN1WSDSjlxk9nfHNKz56BeeJXObWhsu5yeNQjmRzoEP7yKzv+F6kGDzuyPX28wNsXebXfuC+xv/66nj/wM+bTMP+YogIPf980evrq9zGuW9FJ2di4Aof7m842Bc0WHbDTH6d0Zm4QDF8xr89HhFK5Dr3df2FGLN/tVMdupKRiQtecUr9/PlDzilu37DRV7X1ZXhmvx2BBt8nYs/tLBcYFBFDFsf6ztiwM2aZpu25cdZhPodPtMnN0VsM8MsdfBXWSZLL+lg7VMaoiNAjB+bGY1rUuoWST+KtsHcCzptCGxPahuMnOkww1iCyYMSSq9z2GAxtI8E56O1oYBpOKC5Phj8wSkRSSplE96YOro4QlWBIMLdYwV0IeVEl0cleRd+I4FsyTgtuRl0w2isUAWCElDNtVpQ3ycky824h3dbKXpgEerHpxdAGv25jpTeCI2gUEdoIeAfd6XwmyIu88KvgKYwS28uH1r9f2fRfFPdnMcLJh0SZAdvJxkpM8NFZpJnHFXrGb6NYl040LpvZpI4I9JDANctteNFGe+MQl/l2eW1N7ntloN7Baxx+37GHZaHpkH9n42BDl0J/3nzKucjJxO8Hg0FBn7U1RUJSYNtWzc+v6gzsgXzKlEcMx97RQRK68MIBOo0FSG2NyfwNUsrwvepK8lBJ+iAxR4RyyUAZcGGi53aJ8op9EVK+zL/9yM+QkBOq7WiZbO4TgXh+fFSpxpMV6LNhi68+xtk/5bmHr0Q9nGtMNnDyHR1FhCIAhU4k5oKjWxe79UO5ebBerKOIkHm8MqAUdJZSVgLnQsCLyzz12xdvGjr1AZ1xuF0k6IBD6P94ZsLBgm+9q9JUgMrGZdXm4A9eiRv38+FpvcN/ctLMINmIoQd4N49XBhETOtD7CmR0d2bwF20tY6tNlWS6TEniAL7fTUoMuNGqOjSPeWXBhX9il8CutnvfDt3fPwz/qvjBge+bpYJNPRGryFzrpA0ZTHtH9g0fIJj09tcP1dY0/+un0stVB/5/2dM4ZM3YeKPMMTIzyUGRdFnGDxRYRvM0tZMO4vpgsGkslg70s2OHUqo6d8dJRSZhqw5fPkDqxMHBoJwoiwgt6MSJemPAmLHTzqHtJRVtfz3r+r//c/wWdmCj2qoKcNSsuDtJD2dtZ8r+fNLHepUvbxhuJHrroeE/B/wY7Dc1F72Ro1qlDz7gGLTeg2fHrf2wtCaDdWt+d2IgRZJ/AOCA50peNJ3tX8/agYx+kg+NaeOEviOjJz932NTPh+nDu5N8gk4gs3PAjqw7enA8fLy8yv8HSZ53iXjdidt58DnJcXUiPuyjKbnRBAAAEABJREFUCdq+W5YzZQcDW8pZVya+Kllj0/TlTeaZNEHXjs03ZdokZF7J9Qsx7x+sSFNTZSFjm2n3pCDwgxNty8j3JbIcQ8e2jhgWvloZHwI8pU3aT0nbiTb4Z/7jAalC9pONdspJ3vxPyHvgA4U+KWX42rQwSbJ/WC9X8uQCv5k6y2XI6FH4RKDklbYd/dmmKUMLPWIJbUwm7NMTMUUzBkGkPaQXBtdcmnZ0+A7eoxUldNqxmw8TfZ/JZSkZi5SJ14UB23RP4IpcEHPX+vwm28N/EjwxwR9yTk1hn0R/pq9daughM6kRdNzmaFmxHurkiadvTLaJtwJO+27kpCA2za/1OpEHO7J1ZJFCwWF9vMzyDytc/35WII+oP4HfcXQ6XdjoXoZt7IMdP3PcRc6yHpKwB/50JX6EvKCUr1KbEvIWdHxyrqS9Y+Ogv33i/PSEXPAGr84Z7jNfPxQR4kv20YKeCv4W4HlDXyI/6f4k0oT8Vwj8Qw1ZSSfiTVwRIevzjE5Lw8+ACT4u5H3hDws8HvDYyfPOw46TymS5ACkn/AjlgqfRBy60017owvxEhHb61VK1oruO7xbrFd9YyCNuT9fxW+nBwXRQH+SLTBvLYL/3byIrS/XPR8XTZQDDv2yXyFSUrMakacWXLT8K1IG+zEet5Hvyi3U5k0cFwRP6iRRK8M7ERomxzbk2g8dxLy7nkBMLz/X9TQneW2v4T9OB3q2LlLNmFuIb45vjPackoaOUswp6TSnL84Fp8LUqImS92bfO2KYg35X4bowDxp2h4VwqLuPPrcr65lUVfnfoZHBv5G6XOf/5fWWDwr51ZdzyPMpyR4SbyPoxHzllFUw0NkJzyDLP5CKiUBdsnsHbBr2unXip8NeRpWPDY9BN4HLrPuY+CZ0u5FnHihTK+FKnvRijIkILPJpuZ9GXc0Fnm36/gj4TPjlBRzwf+IfvthWElLFHbdb3pM25UtKCrixjhteODRr52jQW6lPOyugThSlBP7CjfxjD+TMYayMlJXzKdOrUwNZp2jHXgU9+wPamHAm1lH8DMlr/tmGgf3HZH3PK6jmpkGeMW4yjO353xQ6mgzgq0zTwz5SZrwQ/9pOIkOjvWOj4f0JO391nw18jFzmWE7QVSTkjF7RW9AlCFWSMCEUEr13WUyn4Cbq/MiZ5PIk2yWC8G3Hou7hWYmA8Y8YGf+Z1hz/baga/6/y8sii1n0pB2jhjjq5am8T7jj/YD6OH2hZaf7zoSCHdn+VF7YZPHcgFc7cxSO4On/AkeDZYfyklHkOO1QW+eFFCtkQ70wpwxlSUWpXHtY1NmBxJZZpET9n3LQMKglQfkPAXy2DeEXG0LdOkjO1chrHlKyJYz7CWQMdu79iKlFwl8+HnA/9yHI1+yOOynIs68q/oFBSCqpSTCjwm98d+B3aY2MDYdSizebYVbOh7Dol2nlsd+PrwzYr+IBvku7wc8t38WCcbNkDp0DskaA6ADylkuZ2jamuyLcyj6er/5oqAPvURoUhAhOqIg5B4Nl2IqcOb/dW+OHBSZ1104ti+QQNlfLJgqzLuWW5v/Rhvgydx5YbeS9bQC+8RN3/tyLCjW5f72WBcNFGkrACvy/xuXRv8HAGfPGz0Na3JY6xxoXNv0I45DPX+3PSBz2L7lALxwsWDF78fjGcuiKAcMD2DZYsIWQaDFJigKMChoK0wBfa1/UZ7iiKSOvg8LxplCkXcZB288rxTHxEy7ZwTMZwH3pSzUsan0HkhD9TWRGcF9HboZOuPNhk/3cjBjlHLLl8RcpvxmJI28u6BPtzf/mE65sfgsgRO68gQKesA/4Ff3boEaG48OxZNZ/Sj1PcFX5yJUY+ttpX5c7kUMs2Uszr4XGY5jM02Nh6aKCLkPgl5IkK+Cs/uW2tBF1UEk4aM0DKeSGnI5zbeIwiFckpK9DetA31EJDa+WP9AW1zOCdzGJyKUqc/cE9AZA2z3SCFf/k4utwIoyMhw4OMuN33DAd4wzRT66uf4neHRPLneQPcxzjs+XHfzv/0mF5URIbfr4LP+JvIRxYoI38Ya0A8H9ogI3j1WUsdzBHdXAo55v1pPiYcDfg9wJnjsPN/unZaS6dg/zL8xuE6KodOIJOOyjJ3+tqtxiqviawU44GXU45tW0cH4dpgGdCvjjdsZf6edfcptN+ay3jOwLlfWIIV2K3MJ444IRYSUQq5XaKyBrh67Kdvx3yt5tXzGv/EW+huvfWMnhg54FZdlMU8ncoAPjlx3KyNXUu9PQMC24ubXASNf82Q85svrnZ38kVOGraRAL1RLIDddyzPeYcDtLIeQwX72Ad/eVIzB+z5kyvi0Y+XKWGoanhv53X3te8bnd+M23gPdZfyuEgN+dw5x3Ezk5QNZg8JamzZ4lELm0zo3fcGH+TGuSCJnVYoSdj0BEyL0ERtX5ttutxMvB3gO7Ol7gm/TcJ3tZ97umAfatjmlsRfYoJ1SHs8dfq7MnS1Loj7lpIKtEs/G+cpeWM5ZKWe9MV/u0HEfcXX0eSV/mF6nPKWsMzEQEaNtTgmfX1VqRY6mC+OnnxPlKRtnkveuLLf3AibyuqExxsysyc1HrU0JvKaR6WO/8Li04zfOQ24XCi0cjBT0bfsdjCUdG6CsYfOCv9kGnu/t+KPrTEf0yymh/6QdHb5wSLQwzymtEONFKSedkGcHX85llBV047YZn7CfWOc+jPDebUQYJVilE/Pf1hpyTxIl1pNtfP2YZRyuM//i6ugxaJMiDX+90HfHrh/M+yu6Q7WyLVptytBt4K2tKSJoH/I8/6C9ebHdfbfNZ3xkxj6mMzEnT8hqfKZzzzpGn1dE6MT6zPnLvLxB13fLZHwbOntlPvkBrgHU2x7Wb0O3bjtNJ1478jZ0eehEDF/9m3vI5tiwjd3H9CE32tba8OWZfaB3lVyxlYZMpplz1oQfuND26vjphMyJzjP+apoFXXywb2E9mYblA7F8XYlV63DncMHl1qn1XksZNLweTjmP+ebqvE/7Cr7BYymyDm2z+7t7faBH4zTtFGJuuwPbaPPOOhcRhxzWX6Bj/3andWdc7+QT8zqD3z7XLANtrI8IkAEz+Gf2V3zYYFyef23Y07K4b8cB3PeMTs2Hx6OF+Jixx0zfig3M70KevrJfsOGvJ/z28fFeOSVZPtNPOXMo8iJB9u+/fwrS2GrHVifZJ67otbVKeZJxmdcC7rvLnWwPH8K9Y3vr84G1r/k1fdPeGBfeyQ+KLp9JJNYRH+jmYA9m4GVNdeUwyHZ85GDYcxnrwOPJB+OD5XtA11f6bMiRiQXLsBCPpnkgk/18RuYJX2v4hnXluMgpaUNfM/uxK+OS21/g2fb41z//Ja+9rVPr0bR8yGo/PBETETF08Bf6mNFpShm192HbFb94I//Zjn/+1x/ayBEMGaroyGURMXRnXI7NC3k2Ufb886eef/wgFiYVfCnn0NROLBOantlPfEdez229VxCBMXS7rAPDD/raXp0cdkXe0gr6T8x78F2Ezmyv+i9fBnz0qeoZHgt0jCVSkIPPsm5d5gNy58zWmhwjO7Hse61FD493I6dZFvc1P44n1/v9jj3nnPPQTwLvgm4XdOL2r68vsn6s10Ju7OTjHf38YM96g8aL/xR0Ssyf1rGvcCa/uL3nAvab8/lO1vUba3/bxXhNPyLkeYtxXYltr78X7PrCPuCPv/8e/JrHe+xrPm59V2TbsFlnvNmknsCxDt1bhtOlyXvapuf2OaeB54U9HilGO+e/Witx/AGuGd5C9in/pnMhBlLKA2fGli+sxzGDHAMNP1Qk8DXG03e9YN+IkO2HI8nX+ey/GnWMg+ubvvLgtZBvGnuPV3KD2z883ENzBw5NU9PJ4wA6Ne27u7vBm/HZJ67EfYeJjbiICEh1eCgDEnqvNeMzZchtW1nP1qllPEPTfa1nzxFW9mVfnp/lHJnAVfElx+AO7qk0bLhpB19lGuaYtL8txKh5+ElMf+F9ZZ/cz//9P/5UoBPz6vaGnDO8VXRrWy1q+KPBfLww7h74jH3W+euCbUWgvbBv7Hi1byCqasoyT4/skzrfmH/L+vLzVd/Yz1yZAxhfTgVdLTrjY7U23d896OH+URl9G5f7iGsi/t/Jzwt+bXoLvm0eLIf16vthwrS1XJ7rXYlH/yZwioR+s0ot6P7Q+XLW69sr41jh/ibbNCKYB71rxDP2CuL5Bd9xvFzIFc5D5iGd7i6KFENBKwnvjokS8quUIgeNGWsIIiWIaThXw/EmJkwuTykrImDz6+PnG3SFc7LIx1q2hQBZaRQ6wQAPlnsYxY7hdysw5ST/p/Z3/gmAT7zWg8vdJvwFOBnPdl4CdSF5RnzVDLRKCGylTRjbbWFl8DE2eOkvCjpye2PMdHeS+AYs+6rUqtoDgZOTqjdS3FbSmqTR/9+kdCJQnAyGPlqj1e1jmaxD411xWNNwjX8b2fdGW4Pgu1PwgXFra5pwDA9Qlm1Cx1SNT0So8891TmJXBswd+U3bhrFzzBha2Gl0UAzd79F5ogQlmnf3tV2n6aSBP6jjExH64ODEdG1zSCmhn8xEameC4E3e0yacLMt0nNSGTOA1CoMHDd9B9+vjBdEA6Pl+//hEXQcHi2z494SiIvOODRc2f6kcHz+blysyzegm4ob5Sp+VYLEerL+IUMDnK4HcmaxE8A7knAcetxlyjjfJ/WboJNoYXOwENJSF0EE8THdn/L8SZGVMKAr8ye3Bab9KJCdvHu6novLHk/znMPcUY9PSuK/wNwNXZLLv9yQtyLEBkJDLJmKolorpsCp8r/BkMD/BlzfrKvYP9P/126vu79/eWolT68u/GdY/9e8DvAWfEJN8cVAsDuTczzg2dAbK8Tnw8ememO+S6bybLvb1TxAG/fK5KQD/JtX4jTza7TS03Js6fQKeJR8kpZxl3ZjXD5J4onZUcg+J765x8WIbLNCicBQd8Gq7Opnb/mWa5I17DzaNhBbg3qHXnFxz6PTtUf4/Hz4x4uWhgiLXl3f5BzYsa3/9oCxJCQjJB/KBTPM2a85d10r+wi72gYfv38fGhf2kM9CZlxU9Td+h0+LWtoj8tCjaBCca4O+Dp684Nn7rO92fle5OgiXki+FntvkKPcuXPhm3vvQ267ifdAfeoS9sSCcJno3vCr9qWb0Vjb6nppSzDvjsP985WHzT+Ug6rSD97Dvja7U17ejYvtDAnenX6qQDX0jQjNOJg4mrZuQ8PXHohc8m25q+ziWMtioM/vajUBcuP+RYyV/iOj8+8s0HPjcm41cGsCu4KrSW/99f6v+fv4iZJE/CrKPXMcmxxj4BhK8cvEqh8x9/aGfiVqcTeeikBm8GcZGy4OOkBb4m6k/TpA09LtCiWj4U+BRbpVY5LiptvOmeoPH48Cj7V0N+67cnfMXjAXzbz9P5POjFp6w7C5d2udOJic4CnQTNCX4K9rzlfLQBL8f7LMfX1NrQi3P8zuJjp0+Htw9LFEwAABAASURBVJX4Hgdi3X4zy7Y8iFXzXaZJI16R+SAGF2gu5LWv+B10ze/dNPoFk9YMoCol+N/JORFZK3y0dlLOOCeyLqYLfR8UzdjEeqoN33p6UvDvzfq2sgDTsj5ugE3gsyCn84P1ZVzWr6GimwmeI8AC5NZ0QMdxTk9ZBx3+M5ugjsNM+8CXNuQ94Gn0Bbdx/QLwmEZHT0HhCX/KHNLH40XTf/+hKTJ2m2V+IkLBAtoH4Ts5zYdj+Y8HwbIQ65auJfQxsyhqsOSaELsVsnwpZQmoremDuYcOinPiizxArhKB6pgcB9cvHzqAnVwS+In7C52/sJjqyNzAAanRd9z5iojxntDRCX9ZscuCXI5t8+v+S6ENH4+LCzppFb/xWEKMFvpYTsfiAMqMyz4F+l+fMk0SepzBPXyMds1l5ov7gr4LeA/4sX2DsolJtnU0kOSsDMjqocD+USZw0t5y2v5lmsgzpxFjEzYRdQd8cxu6ra1qhY5zmSGVMtru8FQS+N3QAJGGrlZkhZTR+/brPl4+v3DH2xMP5vtiujy70PEt6BusG+eYDn6LcEX+DV3f2kkbOiYVSucqkS/DB6fUe96zJ8n8eixxewUFfoBON37ujvPJNqF8lHGPiCG3dTszTrn/ykTd746DWqt2Nq/XfVPCNrbHCs3SJkUYcSihlxN5JuekW0koIsZ4UmpTQ0/2rTG5RyZxJeotx06+7Sw8Wykq6D5PTQuxLTaiIkKd+4r9N3iaPJcO6bB9yEXZvFEuykCpim1tp2Yc0NmxTapNOIWsd7cBpW8Dbs/BcwdF0mnM14K4XAaI0i5hab5++6zgdv4z79ZRg671ar9p0HbADnqOL3CEIYQeV5VcYacg3saYfeiwTdHn8bHIubW06RevxsGMSZGS3p5/yvlmJ59+LZYiQArU1hg/rvKf1pYDndzayU9lalrRb6aNcdmXD97HPPpTHudR6zejf9dZnoxe/W75GLjkXFgo87vpC3zubtsY/BwRNN21I4vff4cvfm1z67NikxW7+VmIYB6TF3ifnayHDZ+w4gu5TOgxK2ET8h98BB2D8rTuqqnooOFK4aCDnxf0UaZJDP74HvdPvF+8WhcDKPedmzo0/Gzw++/gMoPLfN/Q4YpP+j0iFBESdA2+udyQ4XXoi5eUMrw0BWX25Z2YMh5vDByMd9aBcYvrsI3xbx5/fb7qEr5Q0FUBTwR0aeEy1x/E6AFvFMFKl+kbduOHX9Oo9DVN066tqrbGerioYH/Xb7Q90IVxGCJuNPz8Bf8nRaPKPIwHf9GotIL/bZgPLyaOURQ+criWR+ONz/soUsMvFvg0D5k8XtuNN+MF3Wh0gMf1BinkKyLG08Gc0XLJ74DlXPEz3wvyTVNTIDPGolsnb4XcFteiCB77Lh4o8nPn+fdPUH4Dt3HNgZ5sb4Pfa61q8NygYXoRt/Ze+xgiws0EIqWcVLCFc6LlMwz94xf2446cEz5s/iPRD3Zsx8zmSm0Vva7DxvJFnduYpsE4fR9VMBfEh/GHQimSOnwHOCv0vWkk2ogrIvj+98dtAn8z0JVmEOIh4tYuIm62dReKivnCb3fjo86taS7xzNdnfw0dmb+IoOoGCTrOOTf9YffWhozDH9CJ21f0u4z8cuuDWAOn+7hdZ20ZgXzc/axxxcBj3bqN78aTP8dBN6kNWvhdh+9OX5d9gXVuOTp1gc5cXtGb8WzEqfmKCMmg/+srIoZ/eyPeYBwFeWprvzqllHVmXv7lXxHg/aw1ffuxwXIPoC6ht1rbGFP8TNGvz8o4WaDhjfoEro5shw+hobOTK7y5NzOWdWRzp6+7n+2D08S6BL0c5FbPSRO4PD74Bxcb4/2Crb/Auujgd9+dOLTvNmSrrTE2LarEX6O/eVrIUbVUVd5tz1abVuhYNvPb6FPbbd5QchnzCPtGbZ9+gd4dY+6/gssblAOfYwM6tpnx2W4fzCU68lk3MzSMm8Xw8JuF+UHFljNze899zLuETxMfbu/50gk/sRWMy3zb3uKKCIaXqxw/td7i0XM365Pq/+VjHhrtWsXe8GOcpmG7WEbDxNg/w9NkOWuVdWr5Dq+jAD+73v4REbKOTd+2Mti/a2voctUVmfzeeM/J1LraVOG3wfcHcEWvV7VWuS/cmxb8ZfrkwXRu+qEPeWgCz02oDt0GnHgNkQD0yroLkRTBO6Xe1/DGK4/j4+LBH7by/MgHJa5/ZRPfevEBxMz8ejT+7WvwwH7NE/OyiJu8E7x8NRn1+G9EyJvbxuU6Xn37Be4zkzdsw5HLPmtsq1rbL77drzOxiJ5EocyrdeD+1qX3zjq+IRDdJNX/6eW2hogYfub+5jXnzEHBx+jzxevX3YURocfHB90xzzV8Y9+m0sf+fGbuvTKWGY/bGkbsTGXQMB7X2U6+G9zPsWheWjshUtIDhx+2FSIYBWX24xl/WAYeF5rPjRi+sE9gWy7MxRr2TznhW4ubiI76uoZ8+JsP23yoPfN8xY8jQon8ZF7cxjjsrzNy+H3wQBuX2xakGfly+wW7+1koOqVMfstyPE7TmYOuWZ7Lmjf/YIPbiMs+xu3XJ+dbv/hs4P4nDndn5PE6diYfTPiT7wavYUz7Y/yXWDP6uKFy22kibvA113/htW79fIVXl99a820FczsRbxP4n9ifYEaBjucBtofbR2Dvh9s+0wv7Ry4zON5zysyVdvlPHc/LVVfWZp9i4COPPH5KNZRm7Ie8Jh+/6ADtodvxpZFHnEvO7DV+cPA7IcsEX4YZmSLggzWp30/4Gd3HZ0U/5mfGnuNO24ZMltsguHgm9hdiy7nNHE21yfoaeKB/MCY8I5s+r+C+M/YczG8GXtMAHGtUcXD+TIy8yQdGz+xdPLPX7fHLB/0j7uD1yn6SzxCcizPjg3P0jI5eOQwVjXZ8N6WkCRltV+M1OCcO4BzFPF6IM+ei8+WET30A73pn36tdisqpantfh706OvZ+rPFd8Wvbz8/WuvH6fMBgHTXWXpbd9Y5l8+8/SZ/IwXaL1ip8ncjDJ3cV4sg8Ged34j3js66IiNHuT/aKzKd93fjd9o59+zvmCU+fedHy+lDRsn/19f/l7HmGD/asa+M94/tnxm23+YIMnbEXgK3Ms8G/QPX0xN4w42xlfPxqO+ODCz5AlxEbM7qYmCOY/l9//dDKAWdj/PhqfyWnN/KG9WEbufzH389Dp6ZzHX616PZ8i40ZnJbDuvrqZ1tbjnd81/zf3d3LMEHbfY3XMMPfTP/Z/oieA8E6zAYbPKFwkwH2CfczDRe4puOn7nuF5xN6OrF+tqwn4qHT0OBnt7G8husn/y5zXUTodpBdZH0bt/tFhCICO8/D7u7nw3Xfr9Cb4fsKrkSHHtJK2RU5eEUVfeAyPtM4e79rVEjvr7NWxmyXu/9nsS748xk7Oz4c9xFp8PVf//1dERBQkEMeRl7IxI/7fdn8xoPb3PKGcTg3PTzcyTpzfvF4731ngSfAvbFmNJ4rfL9/fMgHuu+edzFWOg7Ni/31RDy6jXUiLvuEeUdI/Ok2r7iiC9P0byI7Rk1zRhc3uPmKy9zujvHJc0bH1sP9vfwXECb8zfZ1Pin4gOMKUuOTvPBOMDyhHDPmwd3BsTAgYX/V0rTyfDBJrrV5H0du40Wl24uk5eQ8MQhN00UBrmGYy71SqjpTXkkqjURbI8mbK50+FtCGSijfDBuM70BxK4b35lgotJEIc0pKPHeSGLlMpv3w8KDW4If+hYDcWRAF7TqTwmaHwEEtoX/yzcpNOSvlrNzq+OnqTD/XRyREOJj/Hko5q2EQ82ED+rR9xYDz27v8W4Nic2UjAZgv68gBOFN/YNRIWZ5c2OipNhxpV6IsIqtT3zlIPmOczLsTd0TSCi6qZKgkia6g3yHjKxk+D8k/lVRLVQZnSBo4S1YtBbswIGOXjPxngrIyQV4ZCDwY2CEy+IINegfQhA0sc0LuM8Gc0JXpOEmnnJC7yX1KRkeRlH1PWWMDLaQpiq5xaCWRCN12bGid+9068j2Dp8CrbWhcK056fX3XK/r7+Pky+i7YNiPb+e5BiXso6Yp/fbx9QJ+JzNCndLm7H9DAd/o4VElsb+C6u39Ab7tm+hisswndedDq2D4icJEu8S117fsqH0R1K5nSRFu3D+TPKcl2vTtfbs3R1/XHD/R/4A/7gILen3/8lJBN4D6YKOX10Pzypomd58QhzY49eglldGZfa9jhjD1ySuO3CFPOmp7uVSjr6K2Cc2XQ8N+W92SgloZ8Z63gnrDNga9EZGgWRSTFw2X8Jtvdw5MyvAbJuxKv6/tVwrgLeu7INzFxCmhvTL6Cw5NdkhejO3iTkurjPQuaFf/vsu0Sie7p/hG9n1R43jhcFP5yoMfWGoMSE9skVfy+BzbAHyt4/JuRCbol4RPY5B04Ya+IUG1VmrIyG/EF+Q/8U5SnnJVylhcMu7qCdqeHe93jl0K3bxy2XDlQHD8xxwJTOXQwKRI4LujEMVgSOBTasH0nT+RSse+mThx14n/nnokF4zvwUX1eLr8wmTvR/o57f7tq//GiQtvCpGFGXz48rHVSZwDJ75vq0lWw85k8sxFTHVyVSUagJw90DT13y2E5WRwl9N2ZKOnuNPxnY0IVJROji7yYK7XpBK5j2cihoTofYEzIaMxJhXwZ6DRj11M9qbP5XciZkbMgg5y7PGmq5wv+cKe1JEUqSviOfdr4O7rJlB3oIUFv8Z+ZfnnVpKyGnP5ttx1btijIeaW8SMuhCdvl+zupZnx+U+J+ZbAaeKDjnGcaGhe+Y/zYIsNbXnb67MroSlNVJr6s+w3bnYa+klLOytg0T5POyGY5UZmEX65MYFJKWskLg/9cpfcF/1zUOgQ5/Nvwb+ccxFOQB4SM6XynKEVHSugbnsDV4RvlovOZMvhi7EigaAFO7uIQ3DgYwIitNP7s9YmJQUbPLj8YX3Imr769DXLOjzCvHEm2pQ+JP34+czC5651JuHJSCmljER/IxqMS9wPfjJzGxn8iLv2nYbbXN/k3Bz1oJ/KAfS3soxGaPC6YAd434sU/yHBlUphpp5ShkdHHRouAry7nUB60MLFwvsgpEcOTplpVAOvS/pcisXlG7iCe6WwNDD9COehokfPGxmQJAhJ81Kmpw+8G/1ISytWKXg2cKCjha84TKRWZTiqZZsjJpleQL1Zy9+ZnCTyHttdXmdcZ2x7WkUIZX3D8XOG9Y3uhwEhJ/e9XHdYZi4yMH6VatDMBOfC/xnjeeTYPCzYVvGZoN3KH86DobzobNPrIr1UhjcMRb9TllHTUEGlTAf0TsXDgU6WgL3w0G8jjHo87NjgARZJ/EM14RAAarw99Ergyfmdf9l3oyv6cif+0dvV7YvdCHqFPbQ0+QraDZT7gbSYvzMhuG1iHJ3zv5IkasKMn0/HY7ngVdKy37R//0ikVs6GI0IYOOnfBS8Xejg/j6th5w3cdux35BPMdneSU5Hx7fnj6haVgAAAQAElEQVRUTllu5zrn+ZXJpfuLy7KL9tZRbZPeGZPzdKImaWJhNfF8uX/SRr5MAc4EYKfUmo51o3zGT3c18nXHjxI9gxg23p18gPPJOvOzyw7aWNcHuto9r0CXGR3a9iJP7dh+Qj9+7yGzPH6TIyN7J1bFlbGnbX/wvMNDx5+G+XinizyHu77hh+hst6+jL0+Uh77wqR08tmmqjR5iXH8ZdAK53GYiBq2PnJIabaz7HX69+ZvRQTff8JMzPkZePIjfQh5KlJmfHZkO7DJ+0JC7dRjg6vjC8AH4DyjmlFSB9DLLdKOR2xDE/SOFhL8v2BR1qmGbii0qvIk2HT1GhAr+0pGpUwaL2vEnyx/oxe8VmRK8LfOHHCuN+DngdzTnLvoKXpy/FEkb8sj8w2vKGXYPRYQq+apz35jDpJxl/Zh2KgkyXebzcF8Qm6ZzZ4dHAV+yW8ZRJjEG7vjk7tStYDyxrIXYbMRlqdgF+p5PCnwZevbfhK7u7h9UUlWOQt8YkJTH3bpv6EgKLfj0jJ87PwVzq8EbOh16Ehd4E/KGH/EHzzMy7/3/z9d/aMexJNu24DJXkZlQJKvO7ft69P//Wo8+p/YmCZkhvefyBHaJ+8YLpiEiXJg2c4UEoUvR+OzgUJBDqHfBjnwG48i1KrkOPK5z2YatzKv9ZwdPR7cDH22SAh41QD2Q/ZDXWAJHzoWKLOtnw24HfVPOysmQ5PYBbzpoplvfkHi6gf05oGE/CfxN9Le+DuzY4X3YNCe6dx3wdNBWvtwB+7hdRCBPkvntlHXaRIQiJQW86F+viJv9KKsNW9G2g5fX8em8J/qNO21dmHLWYFhSROCns3ylDH7a+q4Qft7kfqabKI+gkIYuM/D4f3wiQhEhfug/L8tyOA/BX6RQJl5QgoTs1o3rnJudT0YZ7cRVW5Xp54xO3J+yHd16/behV17HJwJfY266kmvMn8EVtonb+R4RypL8J/Q2fOjWVgr+iYtqfkoRoZyzImk8H8SnD3X65z2hD2pknKaTyQ8F2MhxhoJsLkf9CoGEnzknpYASYKE9Vvu++tszCGz5B1q8YwdPJp6N0zyadsStb0pZwq8y9IzPsUN3cGeKu1LOKuSmzH1HPwe6WpwnYSbEhU/xUxGhnJJWx5YCPzqICRtD6rQxBOW1FkWE+DHaWDbjFJdltM9KocGXPvtCy206tMVzh1+B0+ORwTi8GUg3RTJuyXMLt9+xSwQ6o30lHl120N+0DI5nv0cpFptcSu6KGBtZETdc4nZr15Vol3ISoS6UpEhJ1o1x58jy+gaVy+5mSEpyuVCF85j5Nr0NPU2MrTmjj4S+4Mk0Evg6HQt5qCPrAd/WaUSgja+Pn2Pk5k7bW2moTZMmbBURmpmjRoAXHBG39ra72xqnIackV7nW5YkX68u+XKHvMj93cHgeI0FzxMSq8mnHQLd0c5UW/Mxt/WKePXZYN/q6wGMdzOTTwpjg4ohQQad+dmyaF+exjsKGbsBvneSctOF/t7LQ5fFBwT/r8cLYEim0U2+IQG58JSFfSlkRtzr3jwhldO44SPQ5oS/TO9DjgQ28cel8YH+KiDFPsOzmx/TaZ140XcdBkuR+ETHs4UOWMebkLCHv8FVs39Cn4cAfrYMd+288f7UxP67zfC/AaVtZl4W4NM0vGimlwVNOafhaKPAwEWsinnZ0sIGy06byvOtAJ3esB6dW8e2FeeDruGf4hXHaHNpYxyawnBljd+ZqwXPHwRvrO8ygCEsZ8kZnop/5umOO670pw5gHUb4xJvnbveJyLrMMnodHgkvAZahZOz7NR6lUWmIrXo6OkrDVhXlApvyN+arXyDt2DPjZ2cuQQm/4tcsemP9O0xmdL+PbMQe5FBY0TW3AiYOKiXg4My8aqFO67YGAI2Mbg+VxP/ut7e25ZDeDsLJjmwTP5j/jnx38zh0h4YebzIM3gTfa1daUIG6/Nq2NccWyn1nf278aPNVGm5zQP3tN6NnlY4OXth57Si1gFrxPcBiYpst2M59ep915XZ+yMpCCOz48gefnz19KlEUkmfVWG/FUldHhwfxIw4BdEzx0mHOsjdxIkjrwd8e5ZZrgr9LHfEWE/G7ZzJdj2XCPH90O2Myjhu4LujT/Aw/9jDOnNGTJKSkBE3aIMBVpJX84dmbWl+/YMtPfdB13bvtAXC+0SSmzZrvH3lcd+FWH1/v7ew6w3jkcuUPGoo3yTP9QAu8ib6i/vX6ghz7WLm+sWVfGb/udeaityfacWB+WWtmDeR9tF+a+OYVyyjJ9H0hZTymlQSdjf7f/8ePHeHebDF2vexNy2Y/cVlw+zLGk9o0F2hTJ8uZAF7R1O+Pq+PWdv6CAqvxfd32QD14Yuzf8QdjMuaVMk1aevQ56+vFNif6RQifW0G+sDS2TbWrdv6HLq2OG8krOcO7txJWw+Qm5bzCBuuv7tx+ynS1noy7jez7YCIWenr7J61r39YHGO/u9K+O9deuDEePOkWnpfLdJ0Pj4bLMibyCw92Dt236fWlXHdq2UkZMcCzuyey1j/3p4uNeZfZs7crj93P7zit1STsPOQn6Xb+SxFEkr69U7Yj/j/ylldXx8JzfYxta5Y9iybH0nRnfG3jTAvH/gcxkfh0V0mdDBJFQq68G4OzGeEMDgPWjLYP9e8ceSK37Y6XMafXfm85ZL6Nex8gViY6LVibaHgn8X9icqdpTSOD/JkfVw96Bamv6GP7XadM97ww7mZWFsdB6exnvoxJpZKbQT3HvfxhjvZH/GBzq6d/+CLoYOrAdgQ1f2iyv7bVdkXlmHBXTnddYem/r/BbDHcbA3l1vWr9dnvZJHMjY6sJVl93rFPvjE4f79/YNqbQr0b/ksyxs2zznpDv66DvQyaSGOnAt8oPb6+qKIUGsTeewiX6/46Gq9IYvnqwf63tiz/O///h8FDZ7Yz7VPL+xT+X2MLeihw9PM+rfipzvx8UiOeGe/yXJa/ok8GPD2xx8/VbCT/WvBZmf2XyvzXvv6HeNAoEfn+TO6Mx/m37+AUGuFdyKti/iuuru7k/Wwk18qNHPOysj6wj7hHX7q8u/fv2kj90cELoAG4NGyu15c1r/1dkE/M/FjuSgen4ZMrVV0WgbdC/ufGzZzjv3NnuQHsv7i7MLvjuuZuHp5eRn+fGLO6Dx8YHvTOCOXf5HggzXxhK59cLmD6925hP27X5x3bJybTOT/7+Sbju4btFfG/O/ffwy5NuSwPf2tUj9bN9Zpxq/M8D1596bPy5DZZQs82QaIL+MWcdqJBcvmeH5gf/zE3MoHxg2+TNv4Cjk1hj6zJspDIfc3nLGXeE+0sbwVu0zEzoFujXtDLtNb4N0ymwfr/OfPP4ce39jvd58Dv3IbPzd07fcdW1pGj5eQIKSwG3hP6PPvf/8bcvWxt3+HPk2jkCdM98wYbjwr/uTx3bn8QllOZcS47XOQg2op2LOBh7kxz/ZRy2Ee7/CnnJIOYtPrBJe/c25hGV2fIGg9oEL9HL9osI5cEUqMaWfGj11Xzoc25maWQfik94teOatxm4N8atzJgorLGxYuxB7DkWWJAQtRMX6rMGqnbCcITNTcWhQMHuJyR8BJrmEk49tJJFeMvnOYsQKJQ4CGcZywyjSNAdh9DQ2lbyjMzxYqoBCg9WJt3Hl2uZOrndVKmMGdJyYuBGewcXwlmVy9oHDCQEFEmVZ4Nu/uaxQ7fbyh6D9VaMPYQBVe3BaSg6famh+VU0ZvVXa6ewxiw+dIipSYGM6yo11IdkGZFNK/AKpQUG79+QCgoLeNw6JQ6OHhSeIuJszHCErJevGGlQPfExu3M0xjwrqySbIwyM5SCvkybfOlLgU4xAVnfz0bff6XOr+7nXW8kCzeGTAPnNl4KkFH9/ExdoPx+rCuUXcCdvpM6MX6NzhpWGetTYP3FOFXkxmwofdamyYSrcE6qOjAiTrVacizMTBb5jPl5mH1+ye+hf6Gbmw9acWmJ+rkdyDjd8nwuii9AFtS26SKj6228eCnq0Dfg+OCb0zw8/Hrp+w/9s/amv6PqwvssvhAVwPfCf/yxtBMwvS3frzwSLRbCSZGD51J8B0b5JSUsTmakPXsQ+DgMMAHT3neNWsbfjN4RD7HVeADAg5kn9oJwqEEB9aFywrJZmNQ3pFHlB/ItjHYzcRKQR+m6/4zseb2QZsAg/0oTU2ZwaSBw9+U9Z+uNr0OrivJxMm4f6zwtEj0EX1LPWmBl+Dd/zeHD2AMcXdSYRKcKK8/nrTmkCcDBds83PMOfcdk5xA0wLly4HLFAXd87IMJ5swkpcJP+/EgTDUOCzYS1MKBiG1j3xR8Cb3+/v1L5jGRJFcGN1HWGvkCGhvyN+xWsMuyXAdP5e6sCZ58YLC7MXgihU5P3ySFfB30Xem7/PlbcwnNWUqbOCRaNOGPxfixyU7CjVw0fBU92Kkhr4qNFw5FN/yoki+cVxJ31wkaPnBZkFHkuX43yTqquzRNJ3zohLyLdvCnHho2o48iSdwDWJ9fJSX8fJVtL9qJ8s79/feLcql6/PYdPLN2ZOnUvTy/SNz97AlAudzJ/Tp4XB7UNXxqof2Kz1R4qfhDoK/OgLCoa0Ynto15wZTKxLpjUb5618KkqeTM/Q14l2PySo5dkdV6qD8e5cXI+jAp4SOQdE9NxtMmns2FtCH7CsxFHBaH1j+ftSTY7VIA/bNjZmIfhsc7pac7BVDv71QPdIm9hE0Set852Ba6Oe5PKtCybjtxEtNJE/XGmYjJRr/t528lcOrS1JnArrT7+HhXuT8zDZWW59+y/WZwl2nSFdngSvrkKYGj409X2jXqA/B9Ix8oQhOTUPevQ15kEoDfu887E2iRAzLylIcLvjDhc7MOJqWVSUE3o+AwHtYBcqxHazpx4Ga6G3G+AupG2pHN8pEnkC3hPxu82neFrWih+PyXwbHiqy6DG6o7gCDQMqozvnIBMj5q6ByOH8ACPutPJSvwuVqamuVC1wICMM6ddjv29D1RP//+PShPPMd0GjY1fw3bTEyQZKJ0dD4uU9P58VGCF+tywz/jPMm4nD/sr5l3YS9/i1Mp5Pxmvw9x8f7665kHjUN1H6yPF3RgMqONfwDu72/M7VkqSvjvTHwB6Ma0P+DbMOPn7R77fMOf6eeDvZ0caR6/ePeEcgC23YkB22ljIpzIRX34F3JDsG0x/OwgF+i6qTN2WYeOtYRcBv91BZqSLmbGCvOzyDZzLBoO9Hsw5sbbIusmzk1Bbq3TpIpOb3wRn9jA+lrXhZzVmNSSz2gzeEYZiTnHjl+/fbxpq107mwYbbd2f6lsz9CaFIuBbXFR4jL6QO2yPIQc5fSd2ZPsbaObPzKLuCiTF+KJlgOvKwkNcB3ZaAr8LqZWGTmbtxF6Dv4LOrtgAj9TE3Mq6mONQP1fN2yrbOqE/jyWJOd4ODudTnFhKUGsVCpJ11UpVgncmrhJ3PsNnrfOpTSNmLp6nKXR9vvlNoEPDsCcdv4vwJwAAEABJREFUfHDu50bcpFq1E3MrulrIjxv8iCsC/RB3EaFIAGXOgwaBW1yNuHVN8Gxekd5PgwdvGr6aPjryGOA2nthHhBZs7U0Ul7mD9RIR9JuGTRs6M7jOsNk/4M3P5lu0DYU8/861DF/KFZ/BlgKcW1wvbNfYGHQ/g+XzAtdzf88HBR7j8wZvQReWISKkSPLluVNHNxs+7fpAD55Lui6lrILuGv0SNrGvLcS2c2PQALEleOFRwT8Z4CckPykiYcJDxnO4H/JtwArYzoYyTUrgV9ALW6zwYpk7MTl4VfAvwcfEmLNqJT5qbbIfNHzBbTI0E7xaTvMTEn0MocSTURvcVlz+b1mspx0+amss2DaVUlSRlWoN+emQ8MtMufXi8i9IXcr4m8szdCMCPRwAFdATj8E9oN7hzWOueKeBfCW398NfEOjp1tfzYMu+W/6UYBmP666Tckry2G1ejWPIq3+5wJvh9yCHOW6D9jklZKuKCJn+8CXaYBRewQ0dx0VEfLahGR/rYiNeePy3j32KXsy5NxXrC94iQjln+XJ9btWPMn0/dOzqvLqib7ezH/nZvmc/tZ4joA+vB4t0b64Yj+X7ApiDXz7QM073TSVTbN0d4248KMyNhi1bbRqAn3hxvuFb7muA3Ghq2c1bheeCj0cYXx/4TNttTfJAhttzR3UJiCFzl69Qpa9x1NJk3aWc5XWF5Svoe0Mu30draEQkP958j/geL/xIKSuoC579MS7Dly4jQkG943VjM8Q03C7C5eHHf4OdjYEVuSNiyLvhGwW9JXQdEeSiFdgG7NTdxKTtYTSBLEUrduvkB9NMgm982nGGgDKYqsH6st9aFwK3edvgsUIv824G3MaYc0rKKdHMPV0iqrvs1+5nXuzLEbd6l40njMEQNOz65Sd0VJ5OGnRBZRqpVnkvg9fPuUvI7Xfmac7/bmNejddt7Aem6WcptLLRsmGzg/iwrBHoBNpUKeL2bBwrul2tH+pu79voe1iRdo5Dcn9DUho8JnxNXIEduQl0QKBKIot+NzyLVsbT2vAn2jffkSnlrJyTai2MiRWgnvIYuDx/mLUwlogrIhSUO/6Mk1dKuw7LFJLffRhSW9PXZT3kUsBftWLzr/Kv+4KstTZeA7VbQB75RICQewPXmG/y/PXpCN/ZdBzvn+3GMz9sC9vEeN1XAg9tbAvTiQhF2B6L7H/dvEvME65aGVN4vH3QP2SYM9WRl1bmRG0yn6K/28/U3XRV0FdKQYXwe+uZOZlFQfeBbwd2olbBP9t2A1dIvGnwcOAbfjc934OaRvw7v7TamB/uSvCcKLdPumxnzrHiK85v9staigwe6/w+0W+qlbKKb9fhM90yQcT3HV+0jhZwzMwtVuzQ6OO7wYczLjcvEaFWypDXG8WgGGOn9ddqlSGQN+Ebjdx4sEa2dO4r5E/KcJ4kfjp+V2I4EmXAzYyhf70urOcgOfzBvN6xDhF9b6B/u1bGFOtf0D5o05g/B3PHbJgm1q/rgMazeSulquQK7huaE3sf03TGx8lbrIGfWTMjivztHvFg3/d6z3OLK3p6/py73nojE/K5bCcvWqeBKOb5Vi81fGYil8z4luc6VI+qiXLzs2HHqbaRU1zhA9oLewkf7CVAnv7IQPx1+9Jn50DWjdxqeu5jGHzCX2MdcGIuMSG/eR6xgiCeW/p9wc6+z8x7Zub9vl/hzTil4F9C9ieJJ/kKfkBvwU8W+vA2PvYP41zAV6ai8ARy1Nx+GO+tfVdEjByRc9EVHl1+YU5/B/j5jH7sPyH/oz9+esZelsn4J3LADJ3G3WD+Xe7nFb78bl3khD3cHXBf7wdGBG/Ygb5X5JyxsXUfcSvP5L7MeDKzVnf5Ff5m9BIReuQg0XhM3w4T8Pf0gG66dII/6/jL1r9Zb/o5Ioi1rjN+ZTwm/swe1dV4sePM/ePjQxG0oxJU/OTjB+Tm6fbh+Zm1QDMdeLf85mPi3bKP3vRZsYn1cGbP5o69m2sR+2ehmYPbU1RZBzN0cQFZx94/OFhjec22IWdSjH8zujHuG3FpXTZNrO9sZ0Pg5255ghf7se1meIFH4ZvvHA75FzWeOdDqIDHNv/AhyxmftM5O+P0JGZ6eHmTa9xwEee/c+vV70PcYhy2sU6Hld89RHSMzuguQB8KYB/NlHVnv9vNAErqPj+kbEj4xYnmUauRn6882L+Q06/dC/L8j/4xeElzBLq1jgHPPxfsT2AvS8jrUf/1wZdK+pdBB+Y78Cd8ujKFBmQ/yzA+OAA4NvRsbbKPXRZbfv9Rl/iZ8f5k3+eDGOrCNZ3ixbDO2NVjPtVTdw8flfKd3bLsMP66MW9bTpBfylnWzgmuqk+wXU2264ZqUkbWQq+2HV/yvnYqcJ8Rl/VkXCd7fyTulVPS0qsFbaxP3iVaWIDRRdoNp9LduD+Qf+1S02tZDDbudyEMX2q7ErWWianxm5iAz/mi4Iqd17UPCUQkJlzf84509Ycf0mb31E7F05iDPd/uU7ed4iwh90S3IdxnjhDF1uZ1xeb58eLwR1uMT+LEf79ClwfOCnTmAD/grOKz3K/zJvkT7R+8LRNK/Xi/Pb/pEo3/8zz/kvVUfAnp+Y7onfF3uL+kb+0U5J/LeDE+NErwCvObN7b59+0ZZUH8FZh3wYntQOD4TOpzxA5fZ1+mtXxzAuu+CLn03WI+/yEGjEz/cPiJkfgwUqYPbejrjQ/7/o31Ye0K3M7nPB+n+BZDRDjt8/cLFYdvC7wmZDLat8TX8YkZPH8SM77bllficwXXFrifwnj77+O4+5n1l7uPnK21PjNUzOGz/F/KGad/q5rGOuWCjzPz0gzOA1xd0jpDWgWGGzkwMeN5a0HVlvDufGk/GIuTG98Htg1yDffuRvZdfnO9s+MNM3UQuumNP2n5WGAN+/PhOv2nADcs/f07DDrOM59b3pBm7GKbaJGInaG6/dS70obvlbcTCFZmH31H/TJwiBk9uLf34/qQE1/bRe/z3fLpwUHuRDlF6A3GZpvXE4/iY5/1TDtctyOPcbKw3CCXsH2Dxn6CeGuc28Lt8gsfeE/ROxFUj/wkbm8cTNpuw7Zky56nkCVpEViZ5RAJpSrJzNd7dyUEjnERKOnAwt4kIOeGYMR+IpZQ1mMUxXH4weXFb/znlCcN1DJmYNDppXnHqlGnPxM7M2WENdt5MeYL+Sp0DMPzMRNbKME8G19kpkoJJ6iJv0h6vH8ofm4LkeKpN3vCtGH/COJ5ouG01buTY4cX0TjhfI6m3UmTaE4ryBHdnwtHhv+TMZtoqYU3LMzZlUFZnImiww1yRt5MAI2K0Ne85ZR3gmEhy5rdaj6ZBX/8GE3aQcb5705S2bmNd+X1DbhvIydC4VnB7cLQNrPczyXInsAyu31icpgI9dGS8CT4EGOcKD1JoyIrRvfH4xqHJQdvGe0VPFdusLNreOAweumay6r4GVhb0lgS+iNACb/aRFd2knBHBFDUOMqw/28X3jo6NuxSCBif3xnqm/UY/0z6j5wNnNt87UeDNx5mEWx8u8uI6Q2uHpxRJ7UyZnRDd5VpkPXli4MmG6Rj0dJa+XdRPWXq6jIGxIZe5M0/vnsCAY2oTskgTskcKeZDZkckDiHVfXO922I2bJiaHxmGbWF+2d8p4EgNfIbEFfvDBwRyrD1X6bOjV8smdkcF6+83hgmXfkT3lrNsVNAmVXNSmC/o7VFpVgDsBKzZ3ENtuW9+1kVzERrg3xzfqOnFkOq4XPIBNjUnWCd9YiC0v2kzzjO5KFOVNSjuUSZ7pbw/qxLBlt58ZbOs6/LNrwjYr/uU4Nc9Xkln9nzfFH6+6kqDVit5j0/Lfv5ReGcyYZGT3RY+5ZDUm/OvjScbp/DFxMG//t81PHPhsJKf++13B5NOTrH43qTKplUIX+uaUdOJeUtapTTp/+6acs4R+Bk4WTvYjT7CvHOBZ5/aTgk03eEgRoApZhg8mOgdtrNepNb29vepEzJda5UmAZb8SDztJNmM/J3bhu84148/moifzjjAU4wl+p13OZdD4qrMvHejdvtugI2Qwrz7YDtp28EfgN+ZNAR9vsh+bDx9k2h4Gx19KMepc3/GZlRguraq2Rk+R72btlFsH9knHwWb/wOdqa+r4x5WJ+kZeOGhn/zdfKWXZToGt3NdwMAk/ow8fzhlnR38L9Hbw7eCxXlNKo19GZ5Zp6AJ5bCtP4kR5YPeFw+vMQBuSOnrawHWQZxf0KzY/fABV60mtnZVT1kF9Y8D9mnxFqeTPTVfwrL9fdfx6VZoP7dwX8uTChNZ5YicvmLeO33vsyeSE/R/P6kxS6sOdPqYk0eYgFse4dH9R4oA6XSZ5AZvfN94fJGLhpKzgwNOHAa2dJOxT0TUPIw4OCyPL09Wh1/GNIfNU9H59Uy9J877K+kVo2WZirHBubsTRAQ+1NF2iSi8sCIkXQU8MbHAp+9yO32RkF+NIQR9lmjT5nRzz8vHKofSqgPaJmGjUb8i2EkML+dO2LdgzYwPThVV9WFfXDxXKzH7OWSkXhd9TVsFHfNgWuWiDtn19K6F4OGm/azouVbXBLzZcObieX37Lttzwi5kJO7M2Zey90zcilMmz8oWsQj8VfiLS+OZvIEunzUI+sf0SdcIvrR8vUjd4NR+dMnFIqalotHk8a0e3O4ugvIYyY4gIvzM6yOBAmuE/nleIa4O3nJIm6FkfibxBsQI+RHnBtjv+4YPI59+/8L+kSh6xjXb8ynF8fnjQRA4dfw7654tOSjI/+elOM3pIJSN30bhsY+T1OOgYNU3Hhsf2g5jq4HS7hA84fiKFUIMyP85tUrxeB3TuiVxedukgpgq8fry+6XQ66+xFSU648jbskldx+MuP7w88hFbsv6HXkNSwgWW3H5qPC3mWYgW6khugz0IctB6K3x+YcFOKpDJNmOzA3k2Ctw7vAU0qx9j4wYR9z6GjZtW/PWETQqslYmFVSpTjl4Eu7A8VWhW+I4LuIed62yrvXdMm+a6pSg9nOU+Y3kxuqJF04M/b67v81xba2hX8mzigtF4z+UngdJl1G5Jsy8Aei31QoZqKOnqMCHX8NoifoFw8d+wk/NLQibFEmxN2OTFeODd19Gid9Y6T0S4THx25hFwH/d221qqU0u1wm/6mARvj43LXW/4dP96hd5B/RxvaGofjx+3Ee1KQA5uMv0MDxHZtXjt2PCmgY8TXLx9CFsFHRd6ZsgWwDMZXGO/d1ngMzulkKmZU6DAS+XTV5lyOfg/s6AP0Tk6Oir4oNw73r9CYWChY9gPZO35QkNng8fqAvpSknJVpWyf4BH+jzUYeD2S6ED+KkOUXEnX0eRA3fj59zqNML6fEBskKb7vCOK0DSTSXSmXj49VvGjJCL4CUs+wLnpsYrA/Rb8b/Bc3amjK8dOy3w7/LzJfb5FJUcpKQqSNHx0YHOdR15nEiVhzDgTw0VMU3fBCUCjYHr+Xp0LK/nPHFDL6Bh7KveM3UuSMAABAASURBVEv5xh+Mj8+BD9hWqEH7hqyMEYqulbwsFw6QIhfYwu90uwr0TGtj7K21KSJGfcZXbQPXjZbQNg9DR+iThoiD5ZHP9TlnVHSow4f7dBf+38DoDw0632qNy08pJD7mNcIPxsAd/IMP7raHuIxf6C7o6+fg+YpdUsqyHl2WUqKlaHa7m3fryLhSTooIuazbCZDNdS5v6GOMt+h8Q5ZKfi74bp4Yp+BhJ2daV56z3PqbTw2dGbflt/38fOPvEFJAi3b+QEvQ9jhgmit6N4jL+OxDtdXhey4/8C/zlZAnkNN9IoyRDnw6+CKC9nlAzjfZEu2pHnl3gYbbYSCZp53NNG9O7fZbGh3IJfyjM+83BH7j9hGhiCAEE7iLIt1snMkLg6dMHqXvhk5W+3eE0UDzGHdxJZdxNz4/G3JKlEhDTnQbEYOG29x0t+vrSgk7IaPHGtul0t70DvRyUG453A/2yXHT0LPXOEE/89hqG+OZ27jM4PKcklzmMc33QQ/5XN/xiUbcHeinQ2PUIZrH2g2fMF1Dgm/XH8x5c0qjmX8Yv+vNW3yWu21EMO7MbiLXGxY2nIgaKYXcL+ek4LnYD4nBL58XVxjAl8K0bjZPtKX43z4b+cb9zP8XBO1qayzdDu3I5fHbnTp69N315tc8ud7zvIMcbpod5X4wvox2EUNvNnDDT1PO+EjioGuWc6P7RbiXbjLiH7ap4eD5hiMxb3I+D435NLFm+q5boGneS2XcpiCnpAQU6HT6W9/OhwlbdXgP6lzm98SzSZuHRP1BveDdceQ2oBsf+4/f3c7tI6zPzri1DSj4WEJfBvtdopHxRYT8zzHY8RG3ixRyPDj/GDyumb/aqg7yf0UO3yNCdCY2NsoPdXijRDVXXZkjRIQigqWN+1EPfuvzy/0OZBeX15Ab69iIUCuFvLOD6+C5quHrNEHkrhgPfsR64LIcHWR0G/SdE4zT/G34r+3g+gtjsvUfEfjJNuxjVDknbp2yHRl2eS1sP/FcpZAP3PdAJt8jQikl4rHJMbsxHiX05LIDnWRsCdOyr5m218i2xaCbEn0zc8F1yOP2B/x3cFfkdV/rxTZIOalTF5Lsi/Z158+IoP8C/oP6PnzTNrFv5VpGDHT0uTCXS9CLAAOfM+Nwh443X7kpp6yVuVrwMj+zf/DBXJi9Pv8CfomkjJY9Hhzg8gFEQQ9+DuoiQnzgq6m2wvz6JOPfrWvoujLnPOobcelvIbkvJpLvHvsv01nG6XYL6w3zemb+Zby49ZBrJV5cv5OD3dZx9saaqTKXyNC9Mi7u0PR9BYftnVPCz1d8Df8Z+gvmQG/sEbxSviF30jToJNm+ORXN7/PQpe0UgS/AhHV6Zr8nJPoUTax5Jub3hlKrXG+/MlznD3zpSkt8M6SP9w+Zr4wOCnZ9eLwnDq4y/87fNTd19Lojl9tYv8ZjHViGlLLsg54ret76w3+yFbm8p2gfsA3d/sDf7rzualWJepfZJ63zhXHR7X3A6DrrPMOPedjRmXVtPZs/y51Twnd2vbO/c2L9Yxk6BrMv+n3BFl6fnVn3L9jYZTknfHHWmVxu/NbdC+sO2JIhBV6ELq/4WQJ/Slm/f/5GV4siQj7INH3zaxsarF/7SIZX50Xzm9yX9jknmdd3fKBhg44OLadtgfLlu/G9s0/lfG/+OxU5ZeVIMh3DI/OeGf1Ypj/+54+xhuvsB3odFfdNC2NMSkmBb1w91zxXCdjPRV7zvm2zUi2sY4lDKxEaEcFT18hhjKOZ9fY7hzBn4m7BN3037S9IKakwX7W9xWWZDRVbHnHomT1W87ewrriSQ6/D128xbzv78Mn3CVtZzoR8X/o0zo05y5Xx188ZXV45uHaugZSsI+vV9w1ZOznAtPdPf7TvGWdEyP8yPiyeZnA8s3/pQ5WS8tBnJ8bsY/abM/uO/oZhbVkoQ5bR9opIyvCQkfeEPi6A+72+vpBvN+LzQ/a3f/zPf2vFLu437MOzc6j7p1S0MbZbHuN0uQ+NV/g/8FPnBMth/Z/ZS/724xtzo2X8pcxIoR+st3PNembP1X2dRzwe+Nl6XNHzjiwdxo3vnXWhdWL/t/z2p81fOMIO5s0C+luAb8S6fcxx50PNZ/anrVPL2KYm4xL85ZRH/unI0HNXZt2PVrQvu1o5k5/eFBJ5pmmGhp9///olx39Swn8zy/326V+bCrrEPErIZh9JvPz429+UsZUP//R5XcE1nSos9BFv96wdfYhIc7F9Qfwuo856sI+urD9fXl404zuOo18c/lnngw5+vFDvdZv92Lhtq5SzGrnR8ltPO/7/xt5wR27XRwry+Y2OZfu//vf/C3mSrH/zYT2bbmGMMR3zf+CTV9Z3Cz5gPObHzwcxf/2Mh7/9/ZtePXdDWSu8OQZ+of8FW9oXa23IJvnufqYlLvNkWhP28bPx+96GnmiAQWdoHPBwYg9mZU5iezvmOj4yk88uFw4cafrt6VEVvq/oeYWu8VAsn1M4jt7Jp+cx3oQ+eD6RKztrkYMEebk7o//1Ni6AYyGvWnfOrcZxDFmvytjaaxDrI/AF9/327UmNvS/zkXOS487y2Cet747uL+zvGYfbPbIuPyGL49f6fSNPi8uy2VbG8ZuzF9M6waPxllLh+UO++5fYfvx4Gs/P7Clv5IpSE/wvMm+gwr8esOnEWPeB/M/wV5FtA8cV/34dbU/oYiJnneHFeH9hL9StM2PtA77pvOU89Mr52YR8b8SXHdVlIx8yDv3xj1+6u3sYvFhe0z6Rn63/Z/a6EX3gs9+6zrjOl9PgK+dQyVmOT8vpWM4pDxkO7G2+OnfrKKWkE3xGhBI+bJn/+P1Tiw7tQMEWL3/+0pQr8TLrwF7/+MefStN0kujkyWypTTknHLETBDNKYeDAgQLnsyPQjPLrQGAHr7UqYfAADmkMyh2n2wiqg2SX6JAuZ412rsf5+Zgcb3xgwg5qML6VAKJ0fPxeWtWEASp3F0a4txT8cxDX1pTYzE9T05olf6vG/9/fTuBfob8RaKsBGeZhHCnBqI24M7HwgYLxrNQvn+A6fV5fz91WchkFEw7XUHRmkmWFC170bxeNeD+GDvahqw253kkynpQ4kXUx+IJnIYgmkpGBLuPDml826ooMDfmsB/No/qynnaRs8Ma63w1uu4MzIm44uFvn/tvkETGMbTsbX8Q/29BF1m+ZGnadVVtz0cDhb2BM0zQm3qYxCvlxoiyZd/RVW0O+RYEfWOqIIIh2JlQdB77qShvLS7e/tOQy/+kB0ZaPBDuJzj5w8f2Krgr4LO+6XPHBSVf0JC7r5sYTbo39BLz9elGw0dxJgp2N/o27abjPhFwT/Bb49bvLzfv8iQ+UKtMkJ7ENXjNB7DpDnxc1+IA9WYaVPgV5O/GxYJuDpBIcbvmASrXo/vEBXptyZDkeGn57gW7n0KffTfKB57RJ5mcmMYSRWvgIvf5+1gLfBvNkmEjaTlZDL/js3bdHQliy77g+UpJ92M8DIikAge+L5+fnX4IhmdTKBM+HDufHR8XogNJ958W4ImdhOBXL8v2HTkzWTyTl/f/zXel/A7Td/vFbEzvJjUM1+cAIfXsy5BinWj5s9zfGggnqUkL+lq1pPzNBfHt91gFvmQmPY+hSmo63q15+/VamXCQyxJRj5UJ8wZbefv9SoO+ZxDVvi0QcOhbGxOnhURnkiX4LE/WNAyPLmMwIok3kNQ/yL3/evvH9wKGKkPxoRXmhwdsqwUu1npmEn1hwN3LVHfox0EL/vNA6tF85FLGN7Juue/scENw2Y2tDgDNeF1Vs7d8mFDRdL18IdQ9+PxpHx+e8wWUo+MuV94ikoJ3bRKBDxwN+l3KRfc7liD3iskyTKrDQxuXWj3U7oT/7+YmByrnxygRpYdB3TPtAbdqlg4WkYSMvtlxlfurUhq8IhidoOg6MMygI+Sf9YlDSCk3zv/x81h2m8S/drH/8plXo/vFJtlNr02jsLgs+sOHndQtigZLLSf19ge7CwfYi23SyDhl0Ewu3XgRVjW/++gCp3t8pPV0UJTPObNChHjTT90eJ+45/2+92T2ygOwHOB9d//NTBAmMcaJFgOj7nA0jbZuF95qDCELSv6NJjwRW/dkwkbGE8MZ3GhMB50P5bsbEX9Xc/fuiAS/9yjesS/eULfjq288b/1X6LPALsG4fHJfKWXE9b69i679joIC+s5IGVXONv3yeFnJN2/GJDroJN3O1IEqwriI2FtpqazKNzS22T3F+f146dxBi5gn8BxwGuDnzwnOG3Vmz0hgHRi4ghtErPrgrOVsEbwXtoevw27gfjWsqZcMVJKPEkOnhv2M6yiPauOaCbwVGnm496DrGyKCvo0vk43Ij+B2Cf/JLJv1hygSfSjLz4sF6dm78gQ8e+XeHNcpzAv6AzYasB5OYFPZrPAz33pKGrM/7zcL5Tpv2OznpAOIXMi/VrvVRiMLBT4r4bB36AoPJ4bHzu+zUXmKC/4HM7bbwgb6STuoPzjvkUOFYW3oHejSu1dlMrNMvDRfnhTo18vmeKIzR95gTepJDeWWySbgbfQzfEwlYl57kV2w2dogc/2+fMV5smYomJHXq3zuTLOoYnf4MxI1O/NHlesNImIBQRbmU3lfXh5q/kNPMRvCRyq/1s9m+ektPPpdE25Ngo0A/k4m3gONBpVJi8vYlG6hUBz4052qSZjRDnaP8XA0K4iThv8NS4F+BjxwenOn55b+MgPLWq9UCpZ3Cy2VePUHq8U4Jvfxr6F+NvgQfLr3HF2Ni3Tsbr+IEg3B1jXvgoQoZS69BXBH2Qs0yNPDRTp3+7rIcI+sCz+e7qCvzm3xqlpGETcJj20H+4jwhN7ELu5U0GuqNeY+kS/Vxon/IcrtJfyNO4Z+6OXfv2xqKu8V7bRN53zrzK+cwsBTiS8wB+7z5gla/gR0TIG9v2QcGzy0QujIJO3Zk2ps3tr499asGWoq8iWWRuSc6hK3MeXv5q64eEHh3rq/OJ7Y2AASHnAvPjuLJOKB64GjIU6K/4oBdQjq0bK6ELcWBb2laDPjwLXKYj1goG91utT4h0FqbjHVzHDYnc3jZzPumsRfTXhc6x83il70J8M3nVht4W+s+MgysbKQuyW5YR78gWEfD9pVUx5dxUSlFEWCTU+skg7xTK+qj0I1Ag1SkKpSFHl8RoYebouVtfrVGm0UZcETGew7LQPChj4NEKj+bTdGGGD7K4jetT8s9RRmeVaZL1HpRbJzv52gdmztOglNvQmE/XqCdHZuQRPMkErTP0um+LEn61mzY68VwzgdMgrhWdGRY2PiLQBfxEhFptSq2OvxYSYYRS+uzXaWOgu2z3HX+yXBu4Rpl/DCY07OI6+1ZDT8719hfHRILfAo0yTTrf3yvlLNMwTuOPiBsmbpZRabxawgGfJEbhzvow16ra2gAXRoQK7yt1fodt7L6O+bbpeI3scprRrqowZ3a5y77AfBz4rBfiBvstMUM2AAAQAElEQVSE5YgIOdeOdn7GKG7bxQOwsYm74htUaZRD3M+FeY/7BLr0fQB1pmE9Hvh2ws/c7otvDUFRgqQNP8gpKafE/OlQRGD/A9/aZF/v8EqzUe57JU4N9rmdNafLLMdK/rBdNIQIVWyRU5KpbNDYaOt29qeOv2/414p9o1U1wHFx4F+medDWeCPAUwv6r0o8I7i7K4K8w3i34oNuZx82/UL+MK6c0q09le436reVFLeC4qBUA2cFd4dmhLkcxcgOd+jv9kY7cBb84MbvqoC2LWJZd2T4l64SLyH+0YYXuZ1BXMPfQorED8mt9HVFBL5S8W3mrzy7/I3No4iQ26cIF/0fYD84sK9rz6xTTMu6tu5ra9gQeV2fQpbVMhiJ+/n+/wQrvtawtdsk6I8+JmSpeHdusL6td4NxG9zezSJi6Np6qq3KseFYMEQkRcQA4zW4XyfHBHV+Ns6K3v3cP+3RqTcu41yxvfOz7/4lUI+Nfh4OgiLc3/61kUt8n6YmA1Wybo1XCvlKKQ9/8FrD724D88IZhh8FhUFbw7Is2rD7l4+aF/Np2kMf5IYJvR2Om9CwacXPVvq4TUeWANfOfN9QW2O4WbCV8a5QklKKcf/64T5+7shv2u7XjQcdGvcCTYFTXDn/U7e8/vU58APXFfJFRa++u9JrV9dFxF90TR/0iogBF3zrQB73d66tpel2dRXi3Pr1u/VmfRTw+znRfyHGK7o3v/3TdyKCmMcebXK3f4NXDmdySn+V3frwCsKb3UL3d/djPDFu+6htfyW+E5vfwVzj7ulRkQJqnbncMmiBYZjU94hg+Fx0ZX3gOdnM+uN2n139T7ASPt9GPTnHNP1smT0f8TxsYRxU0BBw3RW8K3JP2PZyd5Fh1COD+T0zR/bYa506VkstWrFhxjbpS3ZwgRGfnWT5JubEJ/pNjG2eQ72ySayB9LOhpI6NucnFV3j9AFb4aPAR4XZf4CZBszR8b8I+p1OTYV4+oNlGvO7kbctjeOXQSVx+Nlxp5ztFsm0dOxP8gXTo3XfXeR5vvj2vMpzgxXqjk6sHeB/IOpuZe03IZ57fmXOdOWT7zsFxyQVbXQeMDvyIgH/GmoLOckmyH3ojPSLky9/MM/9oRfaFgR9duO43ujMvprcz1mTmCeb3+fk31V2Pj5ehg5lDcfNj2UQDwo+foYhE/TRAXL9//UKP83iPCETr4/kE/wt5yjgeOBgw0ByWOnOGfYyvPqSZiAPr8JlDKx9YmR+XDUAf7r/iYze9SS/smaz4i+3qv1hZsF1l/Xi5Zw3JnucHhyAJXwiIBWOt14o7+zpek5ZdKugt44sZXmki+82VubPpRMSwn/PMT/ZwnOf27ZB9zn7o9gbb/gMbWe855SGvy6wr393Wz9N0UoO/r29s6vNyv42caJpub7A85sNgnzmx/rNeYGj0CvHP/BGX7mewHSf0d2bfyPhGP/uhe4TkNsZ9wxEKbPfIPpR5M/8LPtFqk33Mf6KYFvrF3vEL/u7cE+Dx1Lyj7/3lXa9//NSVde/BGtPxez6dZVwJvhK4v3/7rojQCZ68B0H32wd9++HKfot5HHSJu5/sc9oHG3qaofGLvbAN3L9+vmhlzndAPBR6Yy/yFX2vrIetO/NqgJQME7lvmqoen+6lJH0w/56sB3RlHfqw6My75yENnxpxRe4+s7dZahXLaP1iH9N7HQPQyUw8Wm8B4+8c/FXizM+8Dp+xTYfcbKakXOUx13WGm/wn/Y0DXYN5LsTZzV6V/FKArCvrqxM8bIyHP4mjV2LAEBFGM2TzwzKv5KcTB3Ef5IEP3WZxodJCF/ZqbWeD2yKynhgD/v539quR+av8mbHlEy3+zJiLz/sLG/abBVkX5rDef9jJe8YjBbRm6E66xWkbh3Ib7Rb4mbCffauR03y/waKG7S1vRt4T/jGhb+cyP5/gx/4dcZOvSwr8xrZyecUWf/uvHy6Uc1jErV1E6Otbw1Qqgjilsw/5rtjaZeJariv8nvD7M3DSaTrDz0m2pfk7MY7UKfN+y6d+d92VPSvz5vHojT2ZiJDjZIL305ATvXPucgXm4cMTdNALY4zbQFoeuzbmWzu2vDIGmrdp9J3RGzydCn3My6yvy7jc1v3+9F/hRK9C5JQzOT3rSJ2D2N/wOw8wvgmevvpfseHLyyv2fsKfyqDTWh28OD43cswF/3Ify+mcZv4m4u2Rs5l12eW6HZunlCUc3uODYOKRfQfniLP3y9NNH/q8/EsbO7nd+nr6/k3fGKdM7x1/9jwvPtuBbjw9jXOGhK/eweNlwEK8j0p+DD18rHKsHuRuisaz7WNoLSP/h7xOcl5qUxs+rM/LMpyQSeT23+T/iWfLe7C+MWDO0bLWojPxcrk76czh/Qlduq9/YQKC8HfmYPqidDDhqzijFzkdo3rAcQDnlBQoQ4TgTkI6MHbivbBQcvsJ5MpFETHgQJiTy2hTW1HKlCfJmypXFhmdAdyTRnHlUtSh6yQVEToxAByMul6Ip5QUgA9nbaxIeQyiNjBdZd7Mq9wGoW2YV5Jrg68LB1YOQCs3clIHJz8GfxGhBAR8jP6SdcgPqSD/AT+WyzJ4AhrgPzGwl4KMPFeCfUM/O3DgRDOJ2u+dLOTBs9Smjg7sFG8c9m60MTQCMbemBJ4Lm9AZnSXoZRy/psym46J3BoPM4MtIgLFvQWN+DvDNBN7K4GXjRQRBXgdYNzZwbVX+LcgJ548IZQzf0IVlUIqxiLkSpAe6EpdxHsi6Y88duxi3dWV9v5EQGonL4HqaI9OhOzZZnDQ6/a4E4gf63plQBXIFNPoIvjsFOlpIsO53GsGUZf2t9MnYuFORkduAIWEvywOidaSXqxK6pFA5JYnG7XJHYv5QRkYv0nYKrfuQZLtXeD3h3G8kxgVbL8jYUlbOWdaXOGASODfon7FlxidWBjjQsA996B2/7vTxfUOGDy/GFeOf5ZzRuzcV/Ft2G0G8sfjo2KRiQ/vhGT3n/3nRQfn1vso+niJJObR5QGeSFvjb3ekisYm94jumfUq0xVY+kEvc7789abq/k21p+Y4L9egxw0masC8HrgGuA9oJ/GeCPiPjjFyr+fK36SRaQxp6GQh0eIf+UKO8cC4payaRfWDjoqRsf6EykxgyekRp2uDxgMftv//Ubn2QcA8WTRt+cnq41z7Rc2psQs/IfMjfJkwpxqZ7xs8vDMYTC6FtQgdMRD35tDxTrfJko6SkWm5xcjC4JuxxYeCEjXFAcGCLgk/5m7krB1KndlLwHuKi7QH/KzYRtpb5hMdArmYZSkEEAFnMb6a9Jww5Z+3E4g49f7N3eyG54hOeZHcS8bWvKvB3RS9X7ehg1sYkvIPbvO/ESQZ3mPc2kavOGjGGbh1/Af6Evg9i4wDvRqxhel1TV14P5PqQJ+MVORO280GHf4mgtqYPBtgZf1zIJT5wSsSucBC3C9oitawz+5BeZ9XISjmr2XY1a8Z/l9d3VeSfODHb0I95XsHXqfPi03o641/5/qwd3WVkWfsuYTfDip8lnmEXXt+VWlUiF/nd9jSP3sAv8FaBy/29xMTV9t6hNxFXejhr8PF4rwW6CzI5njC2DvTn+C7TJPfZSujERPJ4vapPVXd//5tKqwr4SoB+v+vAz2cmxc4ZV/JfxqdW7nEIcXaVaVJrTTOybyxeNg7hErq54KMrdoOoIoXsKyGp0P98ucNudcjnb3wqQjklTY8PA9f7n3+q43M5ZZ3XrhyJJlm259ESohS1XHUQb/uyIeesju6s8zt0cMYm3qTu+KX92L7g5wm7L8QRyGQo5KtAviX2wYttZ1moVCKGGnmgpDL+FPQHfih8KrcJGe7U0WXH9wt6K0kSkFKSD8wWJvW2t32ioMcNfR3QsR3emHA7rqWQ3x0LZ3SyMAmfr+/YIas+3al9v1fcEZ+vH1qYpG01VJDNNIStu2R25NzAozCUHAvWg4ixjB3F5G9hztBzaCcvmh/R0TwaTyfGO/ktUqhnjf6pFgUIYzqpMFETUK746HXTHeNIzkWloQNsbloz46UC4cEb6P30Oe+wfkCjTIxk8Ns/M3lI6GjHbgdg/dnPgjLDjK+afgK3N3n81xZ2YnhH74mD/kS7zrNhxClyHkBMk6aHBxmXoOUF3IGgqw/RHT/A/n6VAjnRnXXFzrtc9v7zlxbGLOOcWNDuHHga51SbHFtn/Hjm8NP8x+NF25RlXuq3e3XTwgec++1jC2PWsA08VfKY+akNPCh0IZ91cvH0/VEH+S9/bMrUTeRgH3oHh7r+6yn210CXjhP/okzDDiHbb+enNJFTs22LLIKO/WxlgdDRU5maDClnLeQdx8NBLlzJp3aWnRixfqZpUkaf/gW9hTzkeY3BfEWE7lisR8r4/VUFnxNXbQ2cjP/UJ+vG9kPHC77tedaCf12Za83vb7AFr7TzuC30Q3fZzy3HRvsGLoOgcTB3SSXjJ4VX4gf7eKLfiZeekjq62qHTkdVzF/ffsaft1dok341/3KG5IqPb2sZXYqpBC+TyLxdZppyL6ESXUEZPnjtVYv2rf+SkBD9+n5HH9cbnXF3RL50VuShSUkOPts/UJt4DtHAKb3f4DCwr0YZCdWyQcqJr144+ggVD0Mc07DM7sh3kSvsQjbWQt223Rr7CFUB13PBHyPGxkXtqa9jnQxvjR/FOAvpaWFBu4BExMnTFXMELlwm+j41MAG3rxbk4gWt321JUbW+8q9QqXwe5bscvNvKD9bey4Hcf29nzF/PbjQs6FR3kZNmk2poiAr0mFXKBjA++Dkk7uXgDImVFudExjjJNNz3ljJwaOvU4ZpsMcL1xQsN6dGxaV7aJ5dwsA3wkaFlXiXZGtOMHK3pM9E05yWBdwKBKLVKIDelZSpiFDpZ3x/ccs64MkLmvbbKhC9taXI6/lDNPyGS7YdvBAyXGERGKCG34ucFl5jOo91hwFAji0wmeSqvoZRvjgGmljA6QxTZa2AjdsNnG2DtiHFuCAtw3up12i2nAc2NzvraGuj/1is4TMkYKeW00Ornzf0B3O/SV0V3i7urCc0QQr+vQ045+XW96EYEonRS3KmXkQEc7eYDCIW/HLyPoS59EDI02II0IOX4mbNl5FnRti87YdBD/ESH7a8enrOsNmcTVkZGbDvwmpSKqESUppTwAs7mastABzjFmyJoexX/9iAjap+GXHSQr+o+Boyghb2c+36FVcpZA6s0m37+gtqod2ez/Ozan0aDnvO+xw+/GOXSVk3JKcJGw66Hy6evGveMr9qeckhLtIkIdfjq0jbtOjPfo1LIctHV5p35hbur429FVwqYBdtMsxG7O2Y+KCBn358vAm1NScvuEJNBI3I9jEwpV8NxdBo6IGN38w2W+WwcJH3JMmJeIGDQmcmWC9w5fBRv7btk39GL6hh28Ad3aJuVcQBfogvk8frEjg/FROD6dtobxwo8EHevYMVXxFz9DeOSFiq1ufWFeyAuu71UYYgAAEABJREFUlLLsW26Xc1K33oDD/ABwzVztUIWPHRvmlFSRueMvor/tYpqW5cJY5+eckv71ygm8yOuyg37Gs4P7AJ9tbhwLcdChW2tTxY5fPvy17rGOOn2Nw2B7F3zD/SLgEhDg/Op6QwdfgVfL7Wfj7PineW3mNWelnOV+EeBIIV/mzb8MHBH47UEPAV0H+TxRdoDXOjcetze/vruV9x1cX2uR2xikUEQauCbP7/BR58eZ8aagV0yojC+kFEoJnqDR2GNYyJuuA5Eef3zn1gGPBlCiYkVnM2ONea2WQy6nPqTwP/BYTzknGRL3lBJygIeYrbkpBe/YMcOHc0nFR9ymU18y/Wi/QSfnPDYAU8r6amce3c8+6XLLeuP5gMahCHwMXcHV8N8ELsOwJfwPfRrfp11PtgltnBeM03o0TtvDctzKurJ5Ba/rCj5gnwGdGn6ToFnt9+So8/lOUpLbLOT/A5/zPM2xIS7HqH3C+IzL4Fgwjzs58zb/6vK76ZufmVzidZxz0U48ur/z8gZu82nI6Gqj/0IertUxnNn7mXUQA26bc5J/odu6bvYTy4IOcsrq3CNijBEFOe3PifYGv3dweBN4QtZSssyTIhGTVfYH82EZvA90Zv5jKLWoYdcOHfMwYiqySs6yDsTlmN7h2b704kMHhTKx430j87Cgv4C3D8bMTjv3u2PdlWhnPVlu76vNrscYb6wDZubUhgT/toXrI4X8zSDrM+Us4zbPitB0f+EWAw7W5V7/mv7MXEQKZfRhnT2xN1NqYnP5Skyt6GDnsOmV+yHQKEEjUpLpDVnR0wVen9jQbnFSvWPcikTbUKJD0PaQZD5sV+uYEEX+DP5NZ+Zizm0TftVak+Hh4ZF9uYZdP+gZlE1s6LM2wT7WlUL0L6NNQY+2XUZecTnmrJ+JsWC0q1XJPJIbrBeRbaapqtYMlLG5XWlzd/+AjOZMemefbGNu8/1/fVNtSc8cBM/ru46+aSMnvL6+6GpbQM89LCOPzNmWAZblgf2PBt6ckr5saH8yn35fsfMLdrRfdGzvOvNuHs/kpzNrqSds4Q35BVrvrJMMsu1YO+7cLftGnNzd36HfbexTBrq/sBbu5JVX9hN27Pv08KCCn1zY5M++s5ZsDR2USt45yzhCt3+nNsl2c5kPAexzls08nvH5B3B1fHCi3TPra/um9fe3v/2Q/QE0Nx1QfybnOIe6f50K41xVZw2S8S/MgF0bw9w+2udP+9m+Z+Q3PevEdJ6eWD+nkHXjOBx+jdxBmXXwztr8IM9W5NkY91y2IL9hh54P0h0XlscHMoV2Ozn47u5eG/18sPb4dCfLVfCn06mNZ9vJvNvXbSd/Y9B8TrXpjn2ie+zz3XI/3CunxDxx0ZV5/Qfr24gQSKyOoc/fHNJvzmPkCeN5px1mV9DP8Aguy0OBvMZw2wwvF+iMg5w1dORdb/OrltdV01rw/6wf7Pnuz7Nm9niv5ATrL+Vgz+tNM/P0d6952aSbkGlhLW7dWa8b+jONL9+yf4wy/HJDh/a9CTs4Zm3fQp6zr7+x7swp6xvrMus3pTT2DKz/8v+WAjuaP8egdfnEodmKLXZkf8OH7TMJrSzsxRHOOuPn/oujqWa9EmeYVDvrxjO+gwZBGFoYb2ybnJM2+Ht8vB++sLGuF5frSit65ZC+sIaZ/3yW7Tzj+xl+VvKrfxnkhXrrqOGbC+P/NE1KOQ+wzJ4zPJLHAv5yDxX2ITYcNfAh2+CRPUDrwjy0VuW88+vXT9meB/OXO/bszItppZT1xOF/QqArezgue8cvcApZ/7CtN3R5IS+diKtCjnJf0Ax+Si36zn5sR28HjhLgyTnJ+My34/IZn7pi9/uHy8hRC7nJcj2i845yT+j2zz9/oqtN5rO1NtrZJ4zjgm8Z9wt7qWfnDOLabSyj8fvAdkWHC2BaL+wdWpcHPtxKVft21uVvT0oIs3ivkzHZ/UspWrC56aeUVGsDKgfID8j8rpzLuL+xtxsRhEmHx3XYrMFjhw9xmcczPuiyQH7bZ8YXrPtv5CG/O66t30jS6TIpk1sa47f59WFtSnnkX/NktPaZN/zQMlh3Bb27zrZZ4d/lpp9zIn7mYas7zgvNg3G6zn0OkDkebHvT8Rf7TvD+xr6Ox7uAf+Ootcj3C+Ocdbzjs/Z541rwQfuo+ejYq4PT8zfjbPjoRoyan4QOjaN88Uq+6/hlm4oevz0g34c6jkOzoceKbTbixHKZD9vB8fdEjrFdTXdB1kCnH+w9eu6xLYc2xpRXdHPGjy/4pXE8P79il3eljFE3GAqCQwRHGBDSiDyJdbFklfShtI0BdLaAJCULGQRa5ERwox6MPhhZOazAWA3FbThybQ2MUqLJVJvsfBExyv75I9RJcHFqKsCZdgebtwd0KgHtdoFgvpubHUHbVzmFG+1M27g3lJQTnkN5hY9Ku8qgbUdYGHRX+Df1CGgiW0SQdCeNOuob/I5n2oFCNuCrB10GlYUAMB2XGyKMSchEsqbvRNBP0HMf15v2SqKamLgs3K3PVwZY1KwdeQLj91Y0sUm7czjyRdt3H5hM00nGEXGjY5wG68B31y3owvxemWh3t6PSEwzzYQdxsPnZOM3HCp8RyI5j0tRodIZnO9SGzK53YcSN5gsJ6eP9QwaXD3+g6p2D4FDcivh5ZRLMjU8nUSxMBCZVAt0yXEli1ls7TTI4oDq690RmHDC16RaYoDNPtu1KH9u1wpvbTW3SMWybNcNnUB6RdE9ihKjoKu9LZhAwNo5nlxusn9WDE5ve5zrpgSR89/1J3lC/TUwnnRmcEr6cc5b1NeNTBza3f4cEfn5ySBQkuMSBnP+E7E6AryxKaypKU9XqDTR8pJPgd+TTgM++YEjY84B309jBrXGFLJ/14HhMKd9KkeN4ftfMxPVtvWq/n4QzjjphmzvkvgX0Jr9HhMyz9fzCALEz4G8k+dYmTbSlWiDwL5dwv33e8MW38a0vapAlTxPxd9JGTrAMSDzaO5kZryfJYuBqtcmxeQL3gV6FXgwrB3L+TcTMIKu7SUEc2hbGY1X48KOT7EMxfkPRukt3J/n/g3V+iB76as+jfDUG7woeT1pEP0VoxzdsIzEYMkM1avnyIdxEmQe5hdwTETqTIDN690bCiTibq5Qe71Se7hHFXsg7+DeSrXEYFmzUyB1+/oIjSf7Wnn2sg9tyZ9uKGFa4VZBDFmBWg17AR1wmeXHR8aXAZ7p/KeHSNBfJekokZW9cBzo9YUZj+YJEfvhgcvNB8t7JHT4QND7hwx3Q+TOv4ieibYKJUQ5NGbDL/ueLrtik7BrfSl7QW4OvQlwmINPu1d9WxFbWR4BryGcmyNcBzo+/4lojz9mnUCskw63+DWpDNnxuFJJfHKf2HdO1/3Ry+uDtrimuq3Zk80BrWznvHA8nZXznVCalN3IINujgq63JueCLYkToxIKyoOcJCGgdgOl+5V7hFRX/3LGlfXXGZiJfuI3xBPIdP1/keyEvBX7oPpyly31IYrI+UAldQhEa74kCl+M8Ok0T9l7cjdDsLH73ASfwWU8bubbSRlwfxJm97WCiZb1s8JW2Lh+K+y9YOHa8Kb2TTyJCZyamgyhyffz+Bd6N2MSfwNkTCM2PgccGjdYmTdg2TSeVaRrjRqlVd9+/y5fjqeMnoIbXUaIGn86Nzu2eLO0cqidsEOSampsGfUneCIpcZH0XaJQ24QuLDiYaL/usfneSbbuiz8oizLFsGL/EUZoS/i149cJxxw7WMWiHTTU17fhqZ/yy730w3mTi4mBShardTIdlJq+a8QgQEU+OUdvA9vbCOCp41lUZ2WVi4spFykm2GZMUxo1ZC7FkGwS6oMX4HJQ1+DD9L5oBzymsaCkilHOW9dnA3wc/yyjnh/71Cl7Mg8F+t8IrriiD8059uFNm8dEc7+QEMZ7kLZT8Dh3749AdY5T1sl0XGYdhIRY8TkxM5CYmsPqPy/5WJttmlv3vIC/7Lz8419hnrSfnDcdetKrj/qRCHnDdzgJLxz8R2lcdsyNuEnrADztj1j/Hrc+2lPupMcY4BjePI8jhMjnXMR8csfs2K4j/hp0aG1fp/oxdQv33m/xn0u1L9tGFnPBO3nP/0po68nfe7btijHVZylkTC/SK/xbkiAgl7Dkhu8dX66nUKl9/2ZOXg/xnmaybMjVMF7KdqcI+XT4gD3huxKXLGrFU7b/gPpB9xe4b45f9x/V+r9Nt7iLkOqGDiNCOzTu0NqBAx20NGX5NY8OXvWjZmSdYz+bxoIF9y3xv5Abj9r00/Bq6O2WOVfEeEbR2L98lx4LHiFyLdvijUggnj1nOjR16/q3ymIhF5tf+BTXregD2cx4wCCfNkfgppZSGv2/0NaUDuwZ9DRr3CittbJQ2dN3gy/EpnAmrgupQoeyAb9slyBv2pY1Nkp1Fp3wNOfxAc27mJyJ0+6eB3zgiBbVSBHeDJNtgBbfrr+h7R0fd7+h4yIwU1qfb0JE3S0FHPmDh5398wGtZnR86z64d7cgDKzpYiL3aGmZuupLDNmBnnmR7iYZ8BBH52Tlp6IuwSczrxd16sa3dKGK01tdlHWV0mFJWZ3xwf9FmRZ7NOY26AOw7pZSvbn/dyzQNXaecFdjNknZIHNg28+B8a5z2DdOprd3meNAyEpoM1g9+2mc8b3dsee5rvs2z29XWVBsxSb5c4ctlBuOG3PDDCp8G68blrjdEhHLJGvGD3hLPEUkRIevQc9/d83v6m0/b1f0jQsY35qT2wU9fkGIsjK2jCFOnhLv7iMt345nhNeJWL/rEZ3/XWxemo/+4UBsleDGKjDCPebxLX3jQCI3s86ZvXPqPy/65IY95l/vhR53F+EJ8ht8lbczRSy6KoGRAUsqJGhMWchegigYyDdve+DJtDH735gINZLuXUrWh22XZNHCj4wJkwPnLOPR5RYTs79a7iw7zh0x+tlyjH3RcvpGnCnkQ9Ut2FplfeAWHcTqXmXYE5aMujEYRoZSyVmLHenK7g3FdXBG3NvZR+1KpxaWjT8Stbsc/b/JBFpUICAU+WAeYNp3Gx/nTvzioqShPTcHmI8RldhFt6G+F9obOc0rKKSlBZ+AIMRZBA73FVLUcG3OOFUoD9fgRkbBF00qbjJ7Nsz6vQkwapBg4g7u4SIX85INeg5sBRkYbXnlEIB4iQhExyjvMOp9X4iCgGSmUwe93cZlf067WF328JruyCelyA03GhyopkAnat/b1NocE16iTBj2YUEIXvPpREUkeIw2WaSPOI+L2ix1uBLjMOBPlBzayvwx+qDMPLjdEhMTnRO53mxdvpNHem8MRwdjRRo7X51XR64gH3ummiVyz4zt+Nr4CnzlhN+r9CZCHH4Arc9eKzmqrzPOYm5KzKR4f89Rx3om5TmNMP5sfcuZX3/jEExHiUREh6yQieE7wWYfdQ4FCQ+bTNpIvTOjYOoiRHPmmU5cD1tEXmLcPeKRYoB34b7KDzk0AABAASURBVM/gVKD7PnRR0EFEKML5bZP937oz1Np4X9yNeukrpkYBP1qDT/KLaZoeKAbeabrpOSKgG2wYP49ycQVQ0Ns6fgH8oO6FjVzmZJSf2BOZ0FfDDgbPV8b7J76Ob9mmqAC9SBN6ndArXcfHY2mtTT5gyinpwqGWuFZylPlrxkv7FVu1Oo1v/UYkxpFVrheI/WdbZ3ygoZdWK+utVS7/8IYp9EH31+fE2D+B07Yxzpn5V20Nf14GGPetS9AnNCHHBH239/3KHGKeV4USINkHDOJCdZqZZ7idfbTkrLu7iy6A5ZjpSzM531x59ryw08njr8cZ68IHKEKmVm3H1c3/CWH9TbIOZ+Q1rQW9TG3SI4cjioReFnielFPWgZ3HHhRrsCOFrlny+mUwLl8x2psvg+3UJsfGVQGthl6srzMxYTt7Lyni5oehwA+ejQRNpDHfmVmjeT0UETK+Cd01dNe4C97c2HOkibIXNpit54m6mXWdPvHZl8/nC/2vnzBzn6k1xRBOCc/roLegQ+uKQn0wZ3TM/Wa/CvUZ3agybcugcdF/3EeL8fT1w3z7ACXlrN/sW145NMvMYSt7DZmD0/J4ktdlD0+PiBIKOCJdaGaOZz1tjm36eqwyRIQ6eczzQPPmeJuQ2/EgBDfvzjF3rNNyzSOurZsZma7Y1nYyFPZfvAfzfMw6WHdM9l/w2Fcad/uP54wun+lr8BdArJMX9mX8PuOTMzpu6Npjv395T1zuZ/4MC/NI82c4DXufho79PoOX5uOTkdEx7nztfs/QMB73tx6eP+ftbmM6C/uSCz46/JWDySE/mBwznnMYv+FEDplZxx0oNeXEOLTrjz9+YovnMY//5r1Y9GZadCevrXIf9zV/jrdbHpiH/wv7iMs2ta1u7RbZR3z44X0Zly3zLssyY+8rchq/21/Rl/FaXz4oXtDPkI+9Bx9mrox5rjeZp2+PA4fxQFIR+D9+YRq28Qk/ct0VO7jeYBqdh1fG5Vf2b/3cRUwx/pmHK7zM+MHOoj8fRX9/+i99+9ujjjj09utdf/7/fiqfypC1EbMRQZ30Fqvaw1kPnDPkj40t1hNtmhL1kBu/JDPhN1fwn8jdMzTM10IefGDf4YqcV+rsK753Oh1E0oR97LPDrvi6fYsqpZTI2Rd5333olfz+Jev8qQPrwfJGj+HnKzStQ/toHd9Ybvr2/Zs24sUxYP48xvlb1L6b5ow9vGdrml8+5Gfj8H1mDl/Rwx37Qo63K4evJ3RgsR/IjRO+PyOX/fdgH3eGhxmZV+St03RbwoAIFse+66VNcuzbFs/YxHSMy/1aq5qmk4zPtD6810pff8xHwy4n4rSB98ffH1WZh9l33NZtvsBy2K/Mq5/t9+/o7OX3i+x3K/sJ/uWgCTzCN8R1+vSlGX3MxAtF43OC3kTdM/4p2p7PJ84rTrpw2Luxxvjx45tKKeTJ9wGlJN6zjHtGL6+vb2NMn5DLfSOSvmOTO/aQDBv7UZ09j1cOjdc/rlr+cVVRk9g3FkqzfTux68PG3+xjisv6su1Mf4Zf4z3hH1dkNJhn83fH+Gg/o4vcx/d//OMfI//M2Me6yyUL9rWdDt3/r3u1x6rpwTYquoJ7Rgbfjd94UwpyyDFsNFNvOoaIGHMN0zC47TQ1P+rGdzCWPqL/Xb845I+4vdv3ZmgYruQK29K+dIW/BTsEAjhfW/+GHdsZfv36JceI5zcRCTqmf4csBf3+UEQAFPOxr83warjJcRpjrPHN0DGfV3Ko48pjteWFLD2lqU3IugILMOsLaSdn2scM0/AjqJhZSSExV5oHCD586DsTE9a39efcmbCpdhzIC4zUmpygnRDOnGxbsIpVPMG3Qgr1kfIIcpeLgPbE9+oNa5xELFzcdseZFpLhTLkH3pXgPWDUzFqoWqtMr/ie81iEOol4o+94fhv/R2gwMG+nrDi3IcAN7y4rpCKo8SwYzAvENjUlHMi/cesg8MYFPbVhJPM3M3kQl3k4s2l4apOSQhHBWN1Jmh/ygDuRMHeSR0HOiQBrOLPxF3g0jYn3iTY5FRafOCd4hNwpJ1V4sgwhyTJX2uTIWggG62Vn4Z9TVkdnrRR1Jm8n6ncmb9Pa5YO+4HDIA53pud1O346Bfv/8KZjlE/q6ckoMkgu6W2S6iXfLblt+MOh4YR+UWdeWe0ZXINBOcrfjbtxTzgR5Uo7EZvGm4F+xHu85GINPt+3Y7f7hQRcSRUSQ7BqLocagcI9T+rnKdhCGiQid7+6h0WUdBPg/Xj+0MnHcmfAbt8BnCARZmTgYvzf8D+rPTAwvJPWFzV7bA0SqpUr4iftbJwsO7IXWhY3Wzb8FxWJ+Rl7L2LBBmSaVA+QsZhZ0Z/t58m06Jwby427SlrtMY2fj2fqPiBFUbrMTC2VqipzG5N4LzhShiq2ss9P/+q7lUnQ8cuDxcNbOYDC/vCv70IOJZNyfdaqTVsr8JzDttx2cGXxwJcuw45fCNtZbKZPE+9vrqxaS9ELM5JTGb3za19b7Sf7/f8t8KP98U0IfKRfNtL+yUW7Z3A6FqxKz9u8JP41kDYsD6VVvTNo6Gx/2rRM6TjnrA90txIX9o9Zi1sj1h7zJfKA3x5ITaspZm23DRPYbB0l3+MHK5oj/9Mi1MzoQp906PVdtd00b/G45lBbqmMjs9LW8ncHFv+l4pn+379WKLrqcA3b0c489J8A2z9BM0vBtf9vv/Y2FCPZ020CPQb3dyD798t//rf31RQt+kbCTgp4RagyYGT052e3o9CAHOYeZ1k5+2uDLSbO1CT4OLfuKm1XIbyrweCIGTCOjb/Fw4Ge28fzHb50CfbWi9O1OOyc1Ttg0IQS6LvRN0M3Gy8ThcmRl4lvksYMBrTHJSxyE1Oum/MRA8TKPPzWD0yh+EHcgKuSfmJo6+fSsrIM4SbXo8rdvOvCr4/6k7YL+iK3cqhYmFOGFBLz2S1MGf//1pvr3b9K3y4DXtGs9F7Vp0kpeCXzO/eoh+eB5o/3xEx9k4XbFEz6w8UIc1pSUUgAJP9iVyQ8NX7BN398/5Ji5zrN8GNX3XfbjEzQKfJmOuCZy6QnfTNiutcZA/EseMzo5psPHCXw0G/o7wOGYeWFgPRgUC7ly6AJ7uX/lUNS507azz+/oxrnOeTtF0sid4HQObOQSUpoSPMeQISR8w5DBm7Fxwg9XxipqkIUYy1UnFiN5lw44Mn33t5wH9gh4btiilTJixT41MaZEJk7wkZ28XlIWXeXnyngRCd05Vt3HcvD+gK9X9LSWLn/btbFDHw8nJXTk9tbNDl/6vE7g2fGNiFBjzAkmwo5/x/QBT5ZJyOhnH5YuxPbMJBmh9PH8WyWSai4yb87HOWequtwvIsjlyF2bEFrm/SCfHeD4YLJ3hY+g/xhH4WElnkw7w2t+utejqtLHqvL9QfF0Uf7xoGVKWgH5wj+kkGPC+lyf31XpN2zHRP3t423kiwX9iThxnoZZCbshKux0JeLZ74LXgs12clSgR+EvG35i/Xeek/twF3XT+SLrMZ9Og3ZG37Av2zIi1LGnfcR5JGEbT84zObxcThI5aQC6PehkyNAV11f/QR887ruwYDRU2rj+3RP1XGAjD4iUdYOknDPP6Md8Esv5708Stt+tr4kcRFwd10U0lDc/K7lzOl1UI+lUqCcu/afbLXs1PXi0XjxeF2Jpg5fSqqxrH8am+7MOcvPHBPMpBm3z7LzlvGn5qZH1s6NLQ4RU8IeJGKnQcFu8RUIXrTXZzzxWddOmzOUir0yM/35OCf9yHWOWrqvWEtoYMwPfEIvCQKaKiB4bA55tOxEbW5ISvNec1NmI85/jcm7r+EWIMmgNW1Av5mqhkBeV5ifQjbis/4l4ObCh80ktRfaPyEXC5pm+BlHu8SCnrDQgaWccOWhj/UBKB7p0u6FTFjINXg0RIftDBucB3yOHbcjJGL6TA3aeF3KT8Xrc6+DMJQ/6G4sA69p6KtNJnViz/AtxttEnsNGBf9fWFJEUQOZ58A7dgw2FjVhJlXrTRw85Z9RxKPGekctrAI9xV8a9Y9kU5MSCXjt43fZETKSc1Vpj7MQQKUnAirxlmpRy1oZ/mq9EeUk33vNCVny9SkAwvonLOrR8ok/KGXkOKRLTmi5+KNE34Mm/7POVn3ObFOKCRkJeRShSQiV9LNZTpj91C/7ovB4Bf6JNBDZalGibclaFVzrpjF3cwjbbeUjMPzJ06UKbJuGL5jHXRkzNEnjE1eg/bIXvLoDx5ZTG3LrTxn6Q8f+GnibaHujRsWD6ZZpAi6wmCqAZWQbj3vGJAL9p/gW0Ccuq4J+UGRczeBUhl3dsGiUr6Gc9HeAwP4oYcyEfOI9vGMOfeWLCguhdAwe6ghkl2tJ9fDr07LcJ/0qMWeaZDjJvvjs/JNsFOqZh+WqbVB1HXRSF3Mf4CzoQ14H8B7Sca1wXYW6llLEXfm8cNBuf4Yef9REx8Lkiwb8C14BuRMDPLuMzv8Zj3kaswD/JX9Zf0Me2Eh0jQm4rLsvbPn2ZQkqkjq1FG/Pa8fepYn9qErJRS31HVQfumnntvB/wn9VNj3a+Dx79DPgTESNOIgLUN3AbequiW7dxP+cOg58jQinFWFtACPzSQjw2+HF8RiTKuixbQYaIG171cHPqhF4OrejV30A5iHPjFu0c537esUdrVQEd/XWFRswoIWcfOMyPD102fMxzhoiQ7R8R2slV3Gi7awdfIm66pEhJGzk0I1+t0ICt1D7zhaScCDTuGzi5KUXoQIcG0/uCnJMMpjfWJp/tAl9P+F/hTjd5PTRzqBMRiBjKKQ2cOd3o2P6DVoi2i1bnStqabuYe5NjC3F6sow/WnP6rS84/zl0VGrUWZK7gzfLltaF5zMj2dbcec0qDrmldyQkdf7J/mo7buY1zvHP+hg87ZzpPGaf917qznW3AL10c4HC/iJuOIkLus6PvDR2bjvsbUgpFSrLdJeKbZ5cbIkLO3RWeXW/e7p++Kefiavqs436giwjkoG9OSda7ZfBYHxESUPAb312ecoZdc45HEzMnxs9Evw35WmvyFRHq4BXGighN5D/3iIhB1zxv5IZO/4hQKCngYUfGHRkPdOCNslbb6DvwIKtlibjh2Og/dCYNX7KNDLwq5TzA+aeUyjjD3Bm5vf5wG8vhmLcfgU6RkyIM8A3P3QAPnhd7w81jrWkZAj4m8rHlM+4JmR0n5vkg7kzDPmw+jN+6TxFyrjRdt2/0cX1KmfJCLO1K6UY7Iv56t06lW3nOSb5S8r0ruJvezLzYtE/wZPz2MYOfd/Tpulu/wB/O+HWR4wMR2Zu54726WhE3uqbpPt7ojEjy+sMNOva8sgc1M/fo2M1gmUopw0buszAnci432K9f31614xcG+6L9IIwM8N0+Zjvc3d/pwpzJ/e3rBv/yj+l/9ekwvOMb1udNth1fYj4CLrcvxG1Omc3uszL2p1i3dptMKyIUEeSpddRfkcMo5WSdAAAQAElEQVQwkesb/m3+bjRv7TL4OjG1kjucD1f25WBBCZ24nWnlnNTxk45uMuX2V+ffmVxQwWmdGIf9Y2Nu5fmnaJ/hbwGv/fkOuUc7eOuURc2querCPMWbsCnFiP+U0pDNOrMuVnL9yhghLvNufCs8zhz2dGiYpvUlZEjgsC5sF8vjb4gG/J6mM73FdPwq++T9w80/QkF5KKeCf1Z57Wqa5vOd/SCv3d/ZS/NaWlzG5zqhh4JsOzZ3e8NBTLj/mF+khP43WX7zs2FP21fI/sFaxmX+JZUEv9aNcfr/gL1jr8TyGDZwGyIl+c/gnpgXw4ISOEKhA5y1luGT915vR1KpFbr7gMpzwbYRtA6NbzeZP/MqLucHf4M8wHV3ulOOrKlnbW9XpfdZ8x/sMbGfEsyVDuTtErROwFkrsZjAe6D/N9bxlsf4rHfrpEHbehaOdJC/XF9bk++gGXkKc409D7fr4Bn80i+Tv8y3/ULQML83kH6zhrQenZ+u+N6ZXOD8GUYGgw/shRiP683bC3uCxmF9/mL/xD7h/ga3U0hu9+Y1Cvp0O/Nn2uZ1Ya7tNi7zAYR985EDcdcZzIPjxAcpzg8uww1o3tHTJGET29AgLrd3TBnPO+O6/cryr6wxzIefU05DT85pHb3TbcyXXO42z+xdOl7M/8P9g77oev8xlGQb5FKVUgGyrtjKubO2rB0ZTffj+j6+aV7JaVf2RO7uz4gZigi1qcm4E35nmtZvbVWWzeXi8gHxO35sfmzfCr27O/a5wZ9T1sxa3fnB/nZmz+nMXO5Alplc9MD62d+Et/8YoAqfiZg/qUxVPvjOW9H6uumoh+pD0feHb/p2903LseqFvU/7g3UFu3Le3pnjmL+FvOzDo5X84vF9QJtkPU7thE0acoCzFtZHZ/bdXoasrTZN+OdGzHV88YOYN28Hz++sLb1/d0GGDMHXcTgqeM5amFf5F81efj/L7Z0TIpJ+//ot+9gff/45/Mu6zDkr56Ka0A/7P86RYx4G3d4TPAZe3Ef7d+g7HxT0+vB4J8JId+RP49kFbfLmGXnePj6GPKLnDE7Hg32JYYvyXYX4d5nxfPv2oDv2TIw3sXewvX0otaLCfrX/cuDHr1dd0Z95zvBqPFdibGMubJ36bhrfvn1Xg2fn4lqLTuj358/fumLbBT9+9V8uTXnQt/4cQymhE/bNBi/o4AG/tR6t6wt6LQU+gB39u4/t+8we3Ure9/g84ZOOB+O5I0dm8Ft/v38+o5su83XCzzJ8T1Ml/62UefwrCuyRUqad9Bs7RQS+dh66Ma6Cjmz3iKDPgv77kKVxuHz6ftHd/77T9FTUntD7t6K9bso1aVlnZNzk/Gf+P4jnD+yhz6vWNnDtrAUcQ/fILAV0C/xtWEzjvhEzESEfPp6ZYzo/eC3UKv6SmvY/N73+f984gN50vDH3Xasu053+6+9/k33WdAIZnYNqrcro9zvnEubFsJN/X8mD1pFtYTv9+vWMrDPzpJNSSsjwCl/QQ38n7CEuz1M69wfi1fLZB6UYPBtX0G8lP7q/6c7s4UzTpILcv7HdTJ1zi5D0nVzh8W7Bv87kbMOKbVfi9ITdUrrZZ0dXluc4iAP4LsjTprM87qZU9Hj/qIyfeC5lmcRlG9o3CFWTGnBCBvPscusoI5dld57qzBUneLyw/256bgOaYSu3S6MhhDecsePQbuDNeTcK/0AJ/rRWtSKQ/KJ/Xp5En+ppGGchKJFfEQkHpHfKqihpgsHDUYrhG8E0085tDV+YFhRYpiYfHh0uxAKVI/cdpVXK3c9tXPVGUrLyjXelnwXdmDgV5DhQpJOT20WEbwNsXL9549rPLjSf5tf02jSxqJw11t72SIVeCOKAD7e3gQcQCNVt0cWCE3hwmtokfdJaGYBqbfIVKZQCXTBKOqGY14b8xidfBGNlI788XORvgG2ZQuhFBPq7tTJfNrD7emCzDqw/Wo7Pgi79nngLaFlGHjUx0TywqZ8NTjKi0m0b+kyfNCKCDbegiUHoYGHjdVZDxi8wDYP7upXhIAHOJEzzZZkWHLyhB9Ns0AYhnw7JPu4eVIwv0WahrxOpbeha8WOPY8hs+Rp2pGg4d0NfBzLa1gFP7mc7bOj/A9snKGQCaOKA4Eq7Iw1ycsAVkpppmnffdzYFOoN1LZP2FOg8xr2bgVs3ngZlDk1fdGALitGP5EA07TTvqmyCikM2RhAJ58kekFlEqRYV7Hkg37lOagR/Q94VPR1EbCYw7U/G+QULPrQhx4RsFQDdqPL7goynXeNAuyIfI5oOfLMTS51W9tUPJqSGmYTswXlBB7bTNJ3kjTHjGbqjg+V0vb8pI+w+cQiVclLKWQd8tNpkm7r/Si7wHXLjN+Pdz7Dbv7EJ5FVhtnMYdCB7QicF3aT3VRs6DmJedxO6CwlGcyQmL0+yDb3Z5f5HDlVsFEzAxeR7Y3LmP+tZalXKWadv3/DDpooezYe4IkJvzy+wH7ojWTuxZWSl6t8+BzGXU1ZGb45R+5xt0qF1lyedOJQ9cQhhvHB44w3ctkFHhxtwxW7ONUa8YlPX+YAowOnD0Z2DrEyOcr3pGKwz+3DHdtflKh/IvpMzDnzPm+ZXBnH/f9D+/5E/GJj8Z3b9p5Z38HcmE+YFU4nRls9O/siqDHJ7krbUAamYbyZjiclMT6H28KRDnYO+Zx1syncOg6170Wb9+aLzpnHI634rcrU2KVojNzdd4dN4JiZM7elB0/lezh22S6sN/Z80TZMW8nDzHT7tP5Vnlzvm3NY6OIiXe3wqImR919ZUsKM3+RRZUbIEb4/5pHF4wHMhF9nPkxEguA+j/Qsc/u28/X4ShtbMQsi+Z+jEygrPpi14UWhc9XQam+SRQrjb4FnYyd+W3GjnMoF/ZaFrMK4DPNdtkQ8ja60Si8Hxyyg4hWNyZjI4JmnkUbc3nwt6mImBlbJI5jr0znikMCOhCwsmKZSnCR7aOGywviBNqVSYAGT0Yh8mwajgh877B6rJxJO4ElBo43YLccmrBP4EPedZ++IK7yfarOijTk3/enXsMGwFn+bj9i3crMhZxlmJJ+ultmnEJ+JyJ0xBEg932p8/5APpNYcabaxr+3VpDRU6ixgkS2y/7sT5wQFfIlfN+FvG39LboiBH2t8cSyPvoYTCAat5G/YQV4Qu3x/VyeEjlGpWt5+AnDNxDSJ+Jh85d8zIu/D8VS7yqrjsey6DhP66SzLtgzgegO8XV1IeEUo5iZsKeUIK+U8/Cd2Jq3/eEwgHr/AgN/4sd32H9g4vBuvI47Q147ohIzYS/Vw28NJ3//P59stC+Icu6NN5gZjdf72McueqXCcF+nDfAv0M3YNF+weLM9BhqK4yTUM2uZH+eY2DZ6xkv2jYq+6Sf9Gpcwg7VfyReZJ4PrDX+XKn8yryOxyGxDpUlpXHYfehO3SWwAMbo87kQh3fPqvBg32RF3X4HYB9SqnE4qqr4w7fsL+dCzLhD52DQyHvwJeltYIN0MNZwcJ8Io53cneF141YS60yH4FJNtr2bR2/vZvZpNk5HD4A6ymh18IYsEMb5QxlbPCd4dsvVOsA1257uOAL4DmRLwwuQgtyXtR10fuxyDHmcsvcJmIMnOOvZYCwTOgfephGBlHmh0p5mSY1dDuxeLPuKnnIOnX9ypgw+KKAD+PurEz72ib5t1Urzytx29rExtOs0hq6XIatF/MPMfvXyHfw05l3lVKUKDevVxY/nTnwiq5qbZoA37MVThvH68H4vKO7HTrmwTD4N4JPWJDN/ZwzUs7K5McMHeepNUv+Sxhr+mzsG0gWFvJWg2HDz0ppoDVh2oPPcjfsa33YFrlVPInO8CWBQMKVJi3ItcJbQ/b4LB95hFizj7mTddAdf7R1/HV8pmNP55md0XD4RS1gjBvAVEQMXVrfZZrkvOz8nksd+osI2YdyLqrtpveZ+c0K7zJRMB3QsY/W1nQwBlD0zw/9CzQ91y/oyzmWolFvfseDf1B4Ja/v+MKO/TZkiEjq8N/x01SbWykiBr/GNQCao4IfGzwdQITlk5yfUZ7oJFnWlBT8K60O309TlQ+t5It6uZ+B96Dtgb02eLH8Ozx8gXEJvtz+SwZ3p5uM37rZWdQP3pmX+jmBz/VfcGCnL3BZpPBtgGPuC68LIm51LovgmQ+E5HWd+Y8IRYSbKjNOFPS8we8o+Cx33w3dFGwRkUaVy2YOLqSQm9347cT4ov3Tjm4TEbpdXbeu3COUgIhAHXCMArqs5j581bHivv8KVEMnZF2c7u6HP63oV1yDAjgy+Gprg4dOnRfokmtNRxC4PRtHwUcrshZk3ogD0ZcWf30GbezkdbzbOG+UaQLHjV83vHUJuhp/R6bEs4AYGx2F+I641e/Y1Dq33RxTK/5hWNj0iXTrHxHyFXG7i9uCLy/OU1R0/AExZf4jqKQMBSrwD8eI7WlZTMuyNXThJoZOR0NEKML87ehp5tk8h9w+p6SckpsPMJ2EjuzreSKmWyFqOwcd72P+uthPwAuS0d4/Mu1X+N2Qb2NDxv8VgMcVg/NTRYeFNuZzs07cn44rNjD/lTrz7fuGH9mvIkIVXdbWELfLZQe28d1tCnVf/gMq2AkZx5V5yl/vxjs1Ga/17r6e4/jgwe+mX6vlI/aZ0yqkExtq7j/0ho38vMOT267Eg+dNZ9bmsIcul+H3dJPbJxfSwXx4DWg7+tn9zfPAgcymQ7PB7wJO483IIyo6ce721ldEoigU3I0bLQhjqKOHSKGdMcrjvPOWcaeUFZEUYd86iJcql4srIpTJycZtXsXl8c1gvBl81oXH6Gq91aZCvNimNNWnyfwo8+CHew5PPNcZdqDAfFjmhTi0XFfmLn6PMD9d94zl8ckfRcMuFTr2i5Wxyn0MH6zDQacI+iGrx7qKnVx2I045DNn/DTwq53Sr5qdlNJ6G70z43gLuafhBGTo/GH88z4wIYnYffm3erSvbQp8Cuv8ow2buD+rxodvgbSFOG/j9jvrk59pu444bjr7Ei21fhn1dKt0N/wns07SA27QNHhMXdPdln4NYemaj/J15q3sGP+7QoXmsrcrvFPG5PU3w0ii37BUbnlmjGPxuXr7uoz+2TTkr5Uz/f/94DmVw6TP7BNafdREWkkK/V/pHhB4fHigJpUiMnysyTTId295yGPR5uc0DPkPTUfJGzPmgMowXI3bw/dUekRZ0Z718CTqjD/PuzhE0AC7ow20Mlv/E2tC8n5gjuZ3B5RN7JF4XTG1ykYwzAhzkvng4a/L+If4a7G14vRIs6C5s+Frf9oeXZzbUyXG1OS6KHK+N+bJxm7bt1tok03WZdbQQ26MOP/E71MamvcsN379/GzEmrohAfzO6Y/8U/+s0vtLPPLep6QQtVPRvcfjGWuaDsaTTHhR/0fbzv8KVnGg+GnNo46y1MS/ewQURB+9nYx92GNz2ii6+ZDGNjJ/Q2mpTo/9MTIk3lkZq5MzMmvT84nEEvgAAEABJREFU7VErtvQ3/CZ0YRlnfxuLeZp1cusfg88rPPkQ8f7+wsHaRdOnvVA7U6UbUxtjxUaOK4zXHxwImK8JH9fnlVCS1/sbe2c76yF/AcjrNFdTNXTtQxLzMWE3y/Dz5y/5YNZjifVqnK4v+Idpm7L16XLTGmC9wa/LvK9vH42wNJJ9d2YOarCfGJKSfOhr2hGhl+dX+Rr6BNcjMeD34V+scW6YhO0XeZ/BdYZAv8bxypzLh0am+1XuO9Xj5h+uM3+m4cPoe+ZLlsuxYBnsP273r/DIXlXg/1fWMQ29XvFXw4m8McHnMm9q6C3+tRPPJ9rOrH8eOeyy6xm36VL117fxXG76pm3/cb15uaLHjfH0jz//0D/++Ie8B+SyyT6OH50Bt/tgTX/FByf8yHbxganpnqaqJ/QXEePPkb+TQz62d/x51QJP1+VD63HV689XvbK3ePdtUsO2Mz7ofD2VpisHl+/sFRzIPrFv4rX1TGxf2Tv1uD0h3wdrFvO5sU/oWDdIN034p2EmBqwfHyw5D7qf38VlH7AOJ/z6+7cfsj/u7BlcyE+FcZjgU2est08a18PDk5wf3cdzFLd/fHoCU5AXVpVaGau28UsZHvcPH0phmwXbWbdP7JmZ5yv6ff79qkQc+n0mh6y0mVqR/8wzRMB5+zyyz2h/tc7fWXdO0wlay7Chy82X7y+MAR18/mV17x39en2huMvquHx70oWDZvtcBOMBtjHex8dH/fjxHT6y/vNyPKdS5INtz1/8SyUnbHS1veHB9RkdWa4vGa7kuTO6MxifdfRG/ivg8bt5+c4h5rdv3+RYMPz973+X6+0/iQZncBun5b2ip9HvX35coT/jJ/f3d7I8tu+EX7rsRDx8Nd3IS5fL3dfriFu3W/G/7W3nkF9KqCi9hM71rO390JkD2Bu+k+6IzXv23Y3gCRtn5i4G83a5TMy1P9j3+RDqBLo2xr0rh++uN7gcA2CrWaYbIMIarHMPNfg9Jgqa1B6qTveToogD2zfN1w1YZHncz4fMEQGt618yTPj+09MddAXuSa017o0D8BNIb58Zn2rEpd9uY1LHt561Ma9KyNLocyWXnLlP8DPe6eNYeGCc9d1j55l5kNcK9vkG3TN55+aHEzRPg/bNJgs8khuxv3OKZY8IbJuBStumv+xjRcBYKHT3eE/5Wb85I0gpj7OOu7vT4JUm1DXZn6/wZpmeiCHQUhXE66EnDuDbVGhzHTq72f2iiKDNPz9pZ6PIicOBSa3scLU1HhOT9K4cWTVXmG28H8OgCxM/L0IqgX0i6bmvNyfd7g7nOlPW1XWgVJMK2h0kjARxC5NSGhPogwFyI6E6UCCoQNBaWTRFYtNiU+I9ied1x8grSp1UwHW5u+c+SWwEBvULi7eKETqJZadss2W5H/IVo19qE8ElJgATpILkvau2NjZFImejYiM0cLoH5OyD/kTC7WSzQvBN9J8IJMt6Xa9KbFTnWiDQMfDHOARwEvRimUINWXlIKfFTqkw6jWMnAB3YnVI7jHV5vBAwU1WC4YXEbBmtrzHxxcA+kHEfT0Abup2Q34NPZnIR4DfM9HOfnJMK8gT69vuVRDMf6BLcnfKOXTIJqqLnXG52nkkeQb+ZQJ3OF3nh9MZGouFgEdOQnW7KKY9gtC4j8tBlayfNJA9v7FnB5vlgQDr6roMFQcVeQ2Z0vULH3yjrHekjtCBbhqeakgJdekFkHJ26OwJsx67G1/ETcXVktL5OBFtC9gvJe3MdB7AH8ibsbx9IU1Wlzv5n/8rLPv7cbK5VDmB/y/y0Swk6Qu6VibO/tTv+rzQlfYw/0xTKPBvWP15uOuHw7sAXpVCKTCyHDvpfOMGJ/36W5kPzqeg1duXaJNp29HfAX44kB+rVC0SCLCPv5f5Ow4bIMvF8IMsdE3cfFBbqC/yafstl6GonMY0JIBsrFX+v0GgkqRN9c8qyrDvx5ElBakUH7XZ0ssGHbew/4RHoe2NydGbx428cJ/oFIGBB35N9HR+wv+4YffVgg718SFIiqcJLwwdPD/BOn/eXV605FOSEzt0Hdzkl7fhAUkJTxBS2TJR9sBh8ZxLbyQsLg1VCxoUB/krfw/VMXA70dcVPduJkww4bunNcONkJerCkEzwmnhf8p3Nq5En0w/e/If+uK5NtvEuBfTYGn4NDh6KswrtjM4G/sxueyA8YUOLAamexFuh6w7/Mo98V0omk3dBzrpNSKhw8vyo45Pa3kjOTqwBU0DO67sjh3/JawXHCJspIX7NWDhj9/ynEpUnA5eFeAe0G33fWc5v0xgHih/mG5k7/vYa2EjIfa5Uq+NYpDx8o+O3KBveETLYRRtby/Evp11WNQ9z1vlHbtVqXyB/wliKrY9udmGx399rwo41J04FdN3yukJsOdPBBzB+pC/VIyKOSCMdDy7DHJuE7ZxatmfbPf/5UQWfKoUI8+k8Hmxc6SMRVoe0VGn7f4Gj59Xvktx19BxNL/1lu0/cGu/FEJPnwX/dn+FuZiFzlBYsonxhTMn5nOPqhhK8c8L4jY0Y35dS0MMly/ETE2Dgyruvv3zrwLQ+8ziPmqZLzxERlur8ofWzyBO7gcMlxegXnhH64aS8ZOlmZSWHmkPbEaeSF51KKLJMPYFKrOmPPhh4OdN2JNVH/zoH19fezdnJStr7w8xX9Wkb/ooPju66HRN450L+IT2847vCxg+NKHn5j4XTQZ6V+I1424iHh86mHOrxttO3opE4nSaGduPcYnMmzM7H1weKiwovl38HT4cX26LTz88evX9rh2TnAejF/B36ZkcnyHROykycS+szEe6ftAR/KSQf0T8gdxMZGQD6Da8hBeUUX69ub/F7vHiTqzVPAl+BhxZdsmw8WlhvvE/kulLSTE0OSx8L0cpV/IaIQuzlXOTYSNu/4LeKTw/F+FgDV9OGrkuuFXxzIttJmIS8Iuoad8oXYSuTKwE8yfulv8Ac6X8kvnftMjpsZJ1dg8y+iAA1+A134rzjs+G9Cl51FGSxK6MTyHfCfF+zYihJ5KnjcoBc1q1gu+tsu5l3DqTalSBxoLtpf3lReZhn3dsGncpL/r+miIFYXnfB5yMryJuQ0/xd8M9emBG/2M/vKwNulQQfZDuh7fC3ml1y359C8r0rQD8bBQrz4l06Sskikilo0YcuOfznHJ/rIgB0to+lu5PIT8gj7HoIWvidkD+ZDbuNvpJoPP8/aFPRPd5OmWjVj52SZ7cfY58RYAAo5By34aSMH7sSoywwz/nEQAws2jBTK6ND+n+DT9o2c1cEVyGOahtYmmNpl227kuZTw3SH/rpSzEnyP/vSJlMZczH4ifMXyCf2FpAh+or8FQxqH886Cz3d8zPMtffbd8BfTNWzwvkJTXPZtl+3wbl/anf/g1fQdy5ETrUIb9Qd5PiIpkLEzT7I+jMt1Bb3BCSpG2+jMcVrImdOE33N3WxDJ7UzP/uH32ppOxOqObVLGvshlfEpSIrZBOHTknFTQZwZ22522O3Q6/QIZOzYo8NApm4kd29X4B0RoUlIm53uuYP/0nDLQeTtd1LE9RGRfighIIgMyOlbMi+vtn7Amt1uhf1CfiBnjsV0iQvZfKdTsd/AnbFdKlcDf8Y+gLuUi48voxWXiOsDnfOo4FPLMbIws2KvznNC/+XC5IeMj9jNBz3U5Z1jKWrGPfTLA11odvFg+XkWa0k4+df8D/biNffYDW0fwBo6IpA2fWF7e5X72D9ONyAr++XN5YJ2Bb9m/hy7ipivbbmMs25EjsIVjZ/gVMsu+ROeDe0UX5sU8m5cJv7A/Cz2ZVoJZ3+1TR4Yq+cltk3ECbjeAdtaD68ScJJRUiKeEDMK4G/OAlQ0t0xKMdngOHsxDwm48quBHfk4pK+WsDf1Y364zdHg/kGcAdjDdBA23gTOVadKBTBFghn/r03UdWVO+4UwpgTspoDn8h3a+H+BzWUTo63K5ZfJ75CTrr5KrLFOiXcpZGf92fYW22ybwd3wrIuAFnwWdc37JSTmFUs5oJsltDmJpIwcW/GdynoYXmt/6fT5bbvF8IPvO+mhnnMmRNTGnvOE4MBt0oGl+I2XlKEoR6shkiAhFhHy5jfO9QQodrNs3wM8u8xxH0Bv9zR8+/MG80u8H+atTVlKBRpKvwZd1rgS2xM+kTL03+L4gRZb77MxVclAPLwnIlEeE0ShSKMN7RJKvjE4KvrnhbxJ8Ip/vpFUJf/KzupQzsQu/ESFf3mhVSooAwEkTHZ/1ETHiLsFlBb/ltF9bbuslYcuU02jv8X5Hru0TpFCtTY7jBH7j/PIZ9/V6zO3PjEslZxVwtakJZgFpx28jsjL8BnwleMkpKaUYYDqOb+s/019cnmvCuhZyvO3Yb8LDR5Vpu+yAP8+VjMf1G7nkQFcpZ3mtY7w7Zc4HEaGAHqiVIpRzki/TtB46xCoymm5EuGqA2zXmhylnpZTldZPzq20UEQOXZS/odMdPN2Sd8RtxmTduclv3LejlTM43T5v5gv8M3on4MX23tZ5Swq64tfcjIkL20ZQS9oMvjNqR8Z15luW3Hd1Pok7WtedHMXTkuSzdZXk7OecAaCL3sw1zSrhR14Fug+eUMtX05f2d/Gm9mNdSMmQOdN+4d23EQobvkWPAsCGH5T/QYWP8jAjdaB7D9vZ/4bdek0odPZpX6LCnYtlO6OTMGOW+xlPwfdsh1aLM+umN+Y/1k3OiLzx/0kkpK8K4xP1WHpGwbdaZOVGGR+NZmRu4v+1iWy3k1ogY7Uw/Z/dJ8nOE+epaGL8dT27vvhGm47pD5i/C75LHPu+9XS73QzfWre2d0dmFeYSbJXRr3XwwD3hnXr8y36nI6PxxwvbW1dltsW2mQ8e+ESHnEJcnZBp+R783+tt3rthnRY6F+ReE0XfiQORt6Lvjh8YxM+b4vvP+4LESO1nWlDLD3GJTKPgnX+g0U257m0/bNrDVE2sE0z7o6zWVaeWU6Isd6fvK3kV89rccGb6nNhEn0+B/Jb86n0QEU4pNBzgzdJa3VZenEz5VFClGuXOGdZ2CtuT7nJJySqrElueQjfxxvr/DX7tSzroyp97wRVgX6V6ZeuvHfmYQ/Blfa1XPrJ1zCvbeXoeO7JO4uQYwp7+iq/v7e6lmNv/PQz+26wd7TQdx4/9LMsNHh5APHqwf7+0Jvy7EdclVGZ5eWP/7QCjlpG8cjlTsfMf4ZtwL9kqWh/bOSR07d/R6YB/r/J61SUTSRL4xnMmnFV3OtnFIj48Pmsirlbg44KOCx3135kk5Jdb6H7K8ntf7F5tLyfj0pjvkCmQ/4WMp8vBZ8+h2M3q2bXd4eHh4lCGjR4Nz74R/+hDctFLOqDS0o3P7sON1g3/b13q0TqbWBv4F25h+pyJhT8dJiH88hyTr4ZlDuIU5wAmZvC683E9aiNUhG3gm5huGN+Km1KL7h3sd4Bu5jzxrvjt6sPwlMrKHGnO4GT0rkp6xhceVTF1KyLTTJuQAABAASURBVI2s95d7nZljb/RPyOn6B+T+YJw5mF9cLhfZTo5xSLHfuOiVw/9M2xPzDoNx+W7bFnzi9m2zgLcdXd9pRoYX4uIXBw8zc79IcYtP9qg3bPXBms367Diufwmi5IZdqwr7Vb/YE7pnLV6hZ9+7WvZS9AiPEUG7SV/4VuQ0/YjQ0xO+ga88s2/yi72ED+bszh2WU1xdXdbrji+7z4U9lQ/0YdulSMqpyPacwIEiVci7B/k5s5F14XC/woP1vdgX4bu1qpkYdlv74OG5yiH4fNDf/vZdQz7mSws07s53umCXnTYHZSdy89O37/r73/9LtTXlWvTHH38aFb6zaOiN9caPHz/GPtRv9oGs846tf/78ySHom3IkPREPjxzyBDHI4kxn/OfKfsD2Htqi6/xwVt+TaqpDbxt+ax1UYtL8ed/q98/fw97fnr7jF9gOnb6yx2od3eNvfp6R+Yo/W/ZEnD3DT0Rox2cCXXzn0HHHn97pZ12ekbWjb/N9UN+hu7Me7hwAp+eqkpvu7x+QN4jPnT0uEj/4NuSLVCRkIzWMb/FX4m9+v44yPz/Sz/F4xiadrPmKj9tP7G/HsetEzNTaiNGdM5V5yJ2JO8szgJxhnz9jg4re//yTfc8ImX/H6Jn+O3MTy/GP//lj+MWBzWrPWuFvR86CbwZ4XvAxWFDGNzb6zOjphT2ZX+TaX/igfT/nhL3egbdx8Gb9b+C4J4+/Mpad2qRMXrEJz+SnE/tLFdxCfwldB/dCvXnPKSnB6ysH0is6La3C96ZWihxX1oVx7+QkP1sfb9jkg7HS8Mp+YEexJ2QEDb61DNvv5D4UrDPzkBO2c973XEFczn/OddZBd7tOIYlhxj8/WK8+Pt4ppySPJ/fk2ZTT2Js6iGXDr//+iY1X+E7wuKqjwytjivV4d7kb5R5DnWtd98p699vTN3Bm9rRfGa8+dEIvO2P/O3nDh/DV+rdNuTu+zKNziXVrvu1/EzK+vr8yRuI7SarY2mC9P6O/N+aPAod1VdG39Tbjz/5W8BU/dV0hTjyeuhw3Rl+bMjRtL/dLKSul0Ae57kxufGD86tBZ8IOHhwd5LPzjjz/UUtIdseRcc32dh18L/ZzvzvKVwWHer8y5rEPL8/v3L+xxge+qgn3f2Yt12wRN3w0LsWp53a/i874LmWyv3+Ted+LGMZ5zlvPdjM1+/34ZB/DGmaCbc4LONPzgBTm++jtuHRv+CxK5Zk34htumZJmxMQqxD/3C11OBgMFEIkINp651kjdmzOSCQmxgfJkkLJWMUAYE2wgc/4aF6+6ennS7cHscdTxzt+PNJJ1Mgs0IiNcoUpIi5CsUun94gu5JMwk3IispZMMtQ0mLXG6+/L5gYG8wjG9Q0S4cfdwXBqsZMD7xLsojwAP/M87RweXF0KiDguv9200FeSfLS73sTOBfGdhfcTLYl8BlWsZLHrx9G3OXvHnvb7JM6OLUTnIysJEW6O0sohK03cd3x50nBzOJ2EafcRYwjI/7vS9XbUzirgy+nQDtGMjBPBHQoxHvxuskt4J7B8+J5FqZbLldw8De4IVVnGFRbY3BaFalzfT9USlnGWd4gwe9fBD8AVMLMmZwWLcJm9w9Pjl30d6OdRmOtyKP9RfozHaakNWbl9ZNiAs5JZ5IMIFPOBjEteMbKxOGUe1348GJM20M1kObJi2UfSCPba4UuiKfy2CVXv/8LNhwpd1EH/f9gglZvTlq/3LrBd2+0876tl1tJ//5yPe+6nh+U7wvCg6AZPABw3VTP0962RcdBHhYFuDu8Zs69wPYESKVqvvvP5TR1wwv/lObO4OBqDfsTMDkcvy3MRFj7Fbeg83eVQ2dmX/bzDb14dGM3JbHciwkx3cmP4Ki5Q5JEQmbHSPxNmRM8IBrsJHvVhpXRMjx54HcOri0afhn5mByJRmPDcixeVMGDycSnRTggAL45WfkuaKzmdibvp7Rn5TkgdQyGhbssiLflfvGwdsHiTha1QkfdZL3ACAu+0ttbfQN8BsQBDvPsr1pgpRSylkzfljxh6FXdHSC/vAD+l2hZZlqa9o4iLLOxqRFCRSBn6+EK/Ii8wz/70yGOoN9RFJ8tgl8PcHfFd/j0eO9Fvi3j2zcvXGsz+v1559yDJz/67v2qehtnZXxi906ZiPN9M/T+RZTleQPwoikKzEbnkzeTTrDy2matML7Ac2pTko/3xV/viu9rMAsEqtOTGAy8ncG+wM+7MO2XatNlzyp45edCfdJRQ1/8kTai4N8OaG7jv26rthoRW5RUjd+3k8SB4oJHzbfcW5yfbd8yODc54lEx3ZXwDax3zj/bPhioqHBB7kbE6ECzg8Gov1jQc9Nlqsj1xu53H0fWFwHuE+r9M7AhDr0ng+9vr5QDTLqImLoayO3uT5cTNmGPqkenxn5LcsGbse2Y6K2pnt0dDmf5cmD+es4/wD6i8u0DW6/oGuKxifCpV0TvjRh+0A/mbKJBW1XaEWmwoGu/NxCj0/fFBHjILii/yAPDkexfZSkn68avOMLtov9qWHjHb79bbqOfkppsh/oDhsgxwnaJ/QjrtVxTf6++B3WtowLME/ubksOsg8W5E0K/kmVyc8J/PeMp4mS0xYqQN1DGUZ8sHIiT0910kbMiuvVB934kic2B5OtITu+2MCFMdh86xw0CmxiLL2qMFE9kQs8fuSS9cE4UGlvf1n/+D3oJPsaMq8eF5H1DD8ZDLFJDX4+sLl60kQ/+9CM3NZJhfcyTSPWO3kN0YV65XjwuLWCq05NXqyeWCwewpfxqUKZcdnH/ZcOErzv9xOHl7MqfGzgP/Aj+yhdxEAx/t9g+5b9fsf3O/porQ3a+rwmfKjUqit2QH0y2Aa9FRkCOva7Nk2qpRFxQXxJiXePIY5t/+UA/2niayXO9HlZKB6Ny9941ttVsj0ZT/zb3Af51zD49WBJ2z6gqyuUp5NimhQRkn0ORT0TF6VRjt+uxLeIS/vHwfNmQHcHdhbgb8WHdMMBHpDK3N0PPwulNjEczQO/fS/Evy43UQRR4dwBzhkaM/fE5P4VHQVtDB1aBT/BxCMcdnRvGSPoC/2Vxf3CAi7Mewy0/OjDN9wfZWqvSRfiTtRbVsejiGPL64n7VE9yPrL9uu0H+Nv/nss4P+7Q2Yjt2hqM3z47fGXeYVOClwESC9pZGz7inMYrvPATnQ75kHE1HvRkfiNl1dpGLHTKE/g+O8j5qJaqMd7C6+npSfYZsPEJQBo/zYCBN7PxxafvGX+r2DBjA3GZJ+OwXio8uM7Pov9KfBloxmdgBiPcwLsXZm5DhTqLRs+3ZWIUeIP7YI41k8sP5HbsLuhGuuGoxPeK3KRkeS4i+gVjieVDSPnq0IgcCnKAwfp2uXlLtN+Zv7VW5fHS5aJ9//TlnXHPsjpGMrFLSpAPct3OfVf0OnikjxRDn/rPi7qYisR8u6OH1AqukQa4r3kSfRcWv77zqP+8yjSNb1EjhQRvGVu2NsHqIetumk5qlAV+GtjdcW6foIGEjBEhXymgq9AGH/ZNlxpcZ7BuF2TK0BsAroKf1Npkvz6zgAzk8S92ZIxdKE/EjxdjB3PjSlwP/4SG8RlyzuNA44sX3EFlmsjPjPzcR3twJjMCn9Z94qWDz/pZidsFnqxr29I47SOlFEW4k0BNvgHHRjv38fzcdNzWG7k748WoYy5rnq0z/zKM5P6hgi4rOjRtkSMKzxm57SOG+smn+9160BPaHrusD/fp7ocNCnHhPm7LzoJyhk/kgctRFBGKCJ3YYEnQ2Ld12GPHz/Uvl2U1fBVFxJCTH7ci3iNiPBtPg7Zlr6ZPufvu+K/jdDSiDMLj0T8Mbt+h7xhYia+ZfJdoZ/8aOjF/w28XVZ43/MZ6Nw3fU0oWa0CIf1Y6dliY85rPwmaD2/k543s7a1dvBNFyjNdDIfizefm/A9u91qYIyx5qdVI04JNOaVUNGkGZ88jQJfIEyP4C2ga0BygNXnfWMRtyfUEolGhjfiyTeU3QNN8DJEUKdFDYZFkVIS7eK/TbSbU1yrexUbgjDykVn++0S8BoTHuNGLWeIyzPzWdda9+2bv2cqPPzTl4qxE4hb9mWM5tSq8v8Pmj0IcvgmY6jn/2b+ogYdCMScoUqOmyA6RiH7W7dyu3gzDba0IkUo73+5YqIGx3KInjmbn46PNRWcfEV/PUv8IFSqRV9rHJewB0U4X6hRhy1oatVhbgwHxt+b1yR0Ak4nUe8QeRy8+X2BucfWbHQ98e4fTf4FwHToGFW++DFskaYrlv8EyKsjyrzaBrWxxd958wr44tpnRjbvmhsQ69F5sO+v8GzebTujXlmnrHQb1CzwIDzgue4pVRlZI0YtRI393W59THhu8bjnGHctTVtzAnE5bv1FBGKSOrIb1iI1daqzOOETm1L80YzeqEDXMMPX+9uM5MbI9AxvFlXhdht2OnM3NH0xwSIfgc2iAjxgR4FILIuTdN0LHvEDc8r62OqxzwXtGO9OvTpF1f8C0SEDnKk48t4VnLTV7V1YR3V2vCbRd5kdN1K3nbdFzqPcwvjgesM1oF1llLmNQANvoe82EOfl98H/+htHjCrQSvi1ienRL/AvnXodNCLz87iwe0otOzmsSOHN1Q9L1jRK4oajc+MG4ZEn4eHB/AhD/SCsfIvoGV2XAMNW5svisbHZERf82vb6vOCA0qlFVyuc17w+Gi/m5n/mAfLY38b8xh4NU+jHyYMAxgmfG0lB7uPwbgMHZub1I1+56D6ndeDueammT2CiMBFQELpjuzGax/6JyTWmE/s0zzTQky9Zl3Rv3FbRhcG9M1WKEk8G8yP5+Xmf2pVfjdYjpWxRtYbbb33OOTi2Xj+/2z953ocSZatCa9tykMBIJlVp+fnd//39T1zuiuTJGSE63mXBZBdPXMiw+Du5mZbrC1MAczR8cZ7+xPeLn+8zznhGyP1Dxw80ZRq5Ebs+OQ5dvyaHlk/BA2M/YScL6wJHFeoqTfWJ+MnpqYp+jsGPb6IPpEKfmyuIfEsPjRxM30dTKzMXVbmsry6fz8bWLcZfpPlwBa++rBjGJinU3+XQzrgR8Zgwlb3deesgTrLP6GfY8XFxCNC9ksXz3tHsDEf0zUeB2hPrBndb4Kv9fWeg/dHj6wLTd+afNESmkTca5yfOk36jWDy+vKhYMrpti4fjPPvFMPw7H8iFB0G8tHhs9ypSPb3DG6n8xlZV7VPXTpO5NYX5xFsDWuzV/R72y54DnxpkvedKnQn9q4Fw53iPbnWBpnumbmp8XG5gYGvC3nUB5IRoT6+S+SoqftnQ/fjmT3th0H1VJUvSXHZlc6hzUrC2n+N7MPD2KUX+wj9A74+TPV8zfVUEWo0CKkRz8bLdTTj4OLIMnZFh14j+3rDHt4X8DjX9aXfAVncz4fCI7Lblj///FML9+c66JCrZv/CNvsjdZMOregIhpZhBb+cstn1NYyxhyQHsOiKPexLAs9wC64G4inUAAAQAElEQVQvPtRn/T6ypxNKd9mof2Xf+Mye7olDr6/29hnrFBE9ZmZyXWO+c/60o/dUfNjvf+L5G3vwN/ZC+ngimRuHY2+9rLdVDduljBRFao+MpZSP96vml0UTsoz4V0SApXoOHsDkAp8H7Prjc/9qgv8A/+/fvZ+VNOILzpMHzga++ApT+N547iQc28h+f4O+27aWkS00E0f6/Gxp6ThsH6vKIffaHUwiEvJEj2vr5vnArsAfRw1D0424cgzc6R7YXyPvsYfguZQPzG/Yz7Y9dVxP0DLp4MdOCXlu98G8zuvb6+1DI/Fuvb2H6eL+xt/XA75lXVw89gyHqu8c0mNBJAr2s5L8vy9MyHw6nNTgObA+npDHODtOU0ryLyLc/5Iyeiw06IpPRMh6HOgTEX0vzfs6wCBjar6+eXl5Ixbu+58j+o3Qjy6BtDIvcrEPmq7x99495BURXFxE/ty4l9zfbU3fbW23G4fWE7gO+Hdm3uQ8+kJ+2Jn72KZfxfh3Ivw447Pmy63+Im5Mz2AfyA0z++rOeSP2Fy92bL21RVd9qOKDh4cm239PmwZ8LqWQ86f7eA73yr7dAEZJ2J2D6gk6/kWCTh+f7hrx4+nhUQPPjvF+pZ3jI+dkscgpO/F56760ErMuYXApV+LAfvRCjnHj79+/g9GKfe5+5jrLbgj9F9RCFt+7bseVzM/+ciQO7G/is/MC0tiR8TxWjfuqf/3f/6nt99t9vQkWDXy///iBHe45cSRfzMhdmA98/Hxh32ruZ3aFPPGdPSLrDFn83nIduF4/y/3Z8XnnDyDIYBktB7f9+/j4JFHpGPaY7pxgnkfm2r6iilnI9wf29n///i3rKJne3vGdGOONVfIBdTvKNgvk6x11/8Ci3wSx8MhcIImaiEDxqTvpjjO5gxcgNtDAJDgUPSnklJRT1oKRMok3IF6ZrGUMOXECPZOEdsBbGVxKYTIQ0rgtyqeDyoWEj2Dv7+/a4DGTZAIhpECpGxO4kcSctFKfksUKRYROAHNAhpRzfx7OZwXv/RtmKWcWlqvawwWucGYCVmtVgbf4OGBtlAN9PGE23YVATClzDjMrQSdyCMraWeT1SRMLyRPOemQTYi8ZupIHipDAYETWUbW13tcLuiAoJoC3TClnZfogKBDi1ODhSaEnpHTvfHJKakzogooUoYmBIZ8PystGAnrSAjYfBNMNZ9stvC2/SU6cM9jQjQX0BovQhi5eqLse1VXQ3Tqt1DcwW1kkeHNVHCj5cGJjNzBKUiOY/RsNngRsbAp4c35bxWCD03IYIKLDE1/THTj08nWngYN+w/ZCpgXdlEAOfQ6nIwM4gULCtnwRoROT/IF6619bdbVsR4CRy+mCzfATv7/88w8F+CdwvZCwvPiyfEGwpRTYeNPAYUHkpDDGlEYCa9jJgbUlyZv/e4Tq0MCXxAUgDvyUEtgtGtCj2g+Q++pECpamsSNZxV+Ox5NSJGVoR4R2ZPMG0Ro7PnhRDLUH9PsrE3ne3/B3+1e5Lhor/B/A4D9/KitpILB8CO2/uKI7LzcdLw8K+BhX/xWvciDroNPloiOJxnLaR29s6LqNbb8xWVao+1zORZbz4Y8/lODvGNoxxCMb7O6347dBmxH9ZialvIKvlEvWgn/u4LGhU0QowGTExxL6ut+BJNPp4W8NGxSK7V1q0ZEJxeF4VK1VkZMOT4/CjZRXacMnMJHNKdxWltey+MHypzbonUMC0a+WQaVUYmnQyOA4fdzA5FHpcNTHr9/yX6TW1rrYjqvT5SIPKNal5yDLCrM6DHIjyxkR8j/JOeDPJxYuLpm6BJ2JhG1fHRm82j++abscpMugAV0bpdBnIcZ6roJmgJPfBQeojQPCxzzoyqHyoR05jzrq9ecv7VYSmxgb8dnANLhGCjmW7G8ZXY9MMKgml01ajkUbk+i1hfz/iw5wnIkxY5Ww1w7mJWcV4mVBZtsFRjL2I/H0cS5KjyeNyJL+97OE7TKT3eOPJ2U7L3FzZQBbhEGIzdyYEP+LwYGJ7PbtpD0k/3KBbVVbU1AGBkMfrl/Z1Kzgn1LWO7wyG9YZP86XY5dZTKTK41mb9h6Dlv1Mrp2In5G81TdF8ekjsZmQ64ze54cHxEcw7FB41/Vbdg3fn+4Ha9QnipBrIfc8YOfzw4MyGNgW2Zjgpx+ME46/lJM2cDcd+3tBPwSSf8M+RVL3B+Tr/dF/x0eGNlCj7j+C1wbG19/Pst9v//GkPRPfHNitHDgtTDBgoBM4zORN87FtxMe898ejghjff73KB9wrcbNjd6VQx8mT4qFwSLur4Dsz771xv729q4BHJXZW5Hr7/Vv2F9PfkdG6CCl9eOtrgNXqeEIGAJTAx/67YY8J35mHpKUmeUwy/o6NXIus2wXfd24LSZGzMnnO/phygU6YFPFbdDhf1GqT+W+MDRu8ZnLF6Qc5JWWdHh61PZ601ayZBW2d1DcjN+TvB3XIfUurgjanf/7Qss26LZPy0HS6nJXQISioBY9N1qviaztYJXzqSvsDeKSU+lgzk+sSNnTc7dh8Iyc7/nZsEn+9q4J7eZuYbE2qj9B/Oqucj/I/zX0br/K42b4/9PybkKn84zsCF2Jx6fMJj1ETMVWwrfABY5+J9TKQQ5AuKIJvIR+M+LQQfAaThD8Ln2u1KqgboVG5P4KrN7YErZV2GV0Lum/kV+XCmLH0PLOTa9KPB6bRK/ZK8li2J8ljezoMSsTZx+1NK5PPAIuILokeGCM2ctJMzqzgpJwlfM02Lq3Jxe1tv4RkDbmtwhXfSmDs+pH+lmlnkyXTP8B3xcZK+A5ym16ibUBvh3bHnnDdmH+c0c88gzF4YaFh2wj9zWMDD7ff8QHXJ2TO5MyCfdec5APytWbdiIcdP13ePlTep34wO5Pvd4pxW7DxDF7+RZEJ31mCSDiDCfbbDkVlqH38LuA9PJEzUsZEK3Mv/ABB7NfWwbklIsB86yXTvpCbUgIZ6hdyS6C/5witDaoPDzJ/l3m8KeKOeWBDof8yL5opBzA1j0r9jN1vLDzcstRGPrnST0rwEvgW9I8I1YZtmD/s+JLpK1I/lFzpr0BoFuPBpF1Dk2WfyBEzm7yZ+ZFxLMjpUqFbbHfsslM65hFq+G9AKJHMF/q2UpGhaMcWB2zlvFGRz7qO5E2P82Le3emRgwoYCjouyfcpScjofBtcJ2yywc+//Z9ygu4mx4r4TPhOTuker9zv+EHiOWf4EwNDKrr6l2pYTPqfILScewplhUwrpyTnGvEpw6AwZjkrUzx+FPxuHbLWVqTrzAaXlCJojW3hNxEL3hRr2CUilCp9h4rJdm3YYAHHHb9O2EB8OuZc/TWVDRmtp/PlTi/HRwS0uUdJHZg/+drf4ReOb8d2RCgltOglydi6iHrH+w4O7vdVbhxS77zT5aBJmzbiJ9Ang1PFrmLeUHyPL5r1jG45owe4p5TkT0RoY/62I7P9ZEevAKeF/Ov3Ozxt80hBPqcvfltbU4H+Db+w3M5JEzQ8rzZmSeGuMs9CW9t5w093aC+MAY4bN/Bzv/IjI2fQz/SMn8uOnO7rORNNZJkX5LQvm3/K2JBnoUNOSRv0jbv7uP1MXvLVfFxWZPRzBDq7H+03MHKd9d8ZCy1DyslVmmnv9zs+3yv8A/1TKZhg1/YlHzFsvM2j1+EfE3FoeVxnbCJCKWfmoTf5E/zwO3GzgnVEKIOBMRP3CR9wrKdaun26jbBFLnfZxMftd+Rf4T/D79rneCu+/N9taAa56PI6D7qt9YkIJTCzf/k5pSLtoc08clKBb20VmxfahTJ1DVvSrdPKCR7gt5NXrYeL+ie0/Ntvn7tPIv4QQgkaEUl9jUjbBA3jGwFfsC/wk3atxJioW8inpntlnhjZ/HgLT69TPT66zvQL9tjo77Yj8QQJqLvtJtfLGGOrFR+EbJffDahWQoaSM5s7s3baZO4rOaOgv9uYZkZ++2xEyP7r3Od+OVsmHAKZRCnQ8jVgmHi3oof7m47Lis9l6LpfRJBLmNfwwnnf/lPJsSu+YEwS8eZ2KcGDthG0R74VHTZ0rdCx7n7esdkO/533OWcFfVb8YnKOpX33Y95VYnYHHLeNiO7fxjgi/rav2+Sc0ED9wyuZT+8D3Zn4tY+b70R8uH3Kubfd4GXemedE25yTLJP7up3t5D4jvuq6QMcVjCJCicJP/K3KH9Py9YAtLL/HSeOKml1W9/dfZbigknrxDxqcGX88tib421ajfcLEKBHRbTgTo1+8v+TwRpbXgQvjGFbVjK4rOtkulq/Vhj/ZpzYl9POcRCDlOIGtvKl7JSdaNuep/TNv2GdSZOx972s9Quo0Vjru3O/QmVlXLdjfPGfko7p/cy4q+IYfEF8RoZwz68pBA/iIT0Rw3/DjqctNlQ6HQ28bge+ATQS6Q9/2+7JDSrzDN+wvO340o7Pfub99o7WmHRkn4txtXSyfi9uY/53eCDZ4F21d7+J+GxiM2HuDh+nN6GUfz+hk2m1o3fZfPN1vpe3X1bEeyBgRfS9E6OG6DT6Wydh6/wEh/crd+kFPRJBHVpXqMWvXht6Wx79EPLA36DHr4ekBfJIaGN6QcYd2Jtbtq3RXa0PH8oP5zZWDtR257AsD9TSVbbCj30z+ra3B99Qxtywf5MBCjLqYjtuap/EamI/7cNJYNOblpheK/ldfjv0NOxgvVNTGvkBEaHiq2j6kw3DQgn+6jXEUgnj+kHKSfcfj/ZV8uZEjLIfvIyX5ry7fmR/P06KUMq924mBRA3/rBBnNxLPjzbFjf1uJzRX/X5xL0HGgrQF2u1Zbx3ehTc4Z+kcVsHP82D7G0DSM+cRc9MSc0Xobj4hAhtRj3djZ9vYR61t6Lt/A4iqvj+3D5/OlH65kfMbvV2Rq4G2MrsTbCl4Ldf4LqgiwGgZN+HFGHsvmNoX4cT/L6L2wiNT1NxbmMdPe9h/JmbtClrfWQaVW+V1rVbnTK6yZLqrIaT13fCIkWX7B+/n5Wd5vdh9AlrF/Yd9OSsSHoMX4TPsD8p+Zv9suPOrCWsEHQ5Yxg+fCWJEUmpHH+1nW1fQa8thWAz7YKDkl7L704r62n2mejbdxwKbWf4LOih2N4YAP7TC9y2wP2pWsGzoVSqNfqUWK6HrdyJ8RgU3eNeN7tjELYnl9cRtH+fDT+l7Z29kdD/Dy4cmRdYXlbujq4jbWzXXOy+fHg1JK8iftifk+c/Ex6eOvq/SStD9HLy2aLuT0Vpt8wDWhk3JSI46eHr4xzd3AduvXy8NZ9j3zso0iQvZb6+p6x4/lWuZNDbnsnwkZ3M8y2Xb+Vwsto9emptMPPlknJ2gZ4wk8JubS/uUE+9mNObf1dX4zD/uF+JRaZdt5XLBfpZR7zJjnB1jlnJTgLYUgjc8d+/NKTJmG25jmjX2CD+ayb6xLfID+wbz/g3zkTikFeXGU7XZibXcCp5fnN7l4XuOSIP76+qwH9ohzJO34rOl7TGrr2g0ZHgAAEABJREFUoMPEOcn7rtMfRw3/qLruV0WOjk9I0L/BKnOY9xf6vFMTGllrOHZX4s5/gSyc0mO2/dZ/oemDxojQgbV6VnAUcOBnwHvXgv0KctzA4P0VXjAZWKsm6qxvu1RZ7pZP8j9XPU2jWima5xHbNvlwW7SdyemJ+bDt5Jx1Rn/bayKX22dtw5ySZvzRfx1t2o6BiWfjfgIr28JziJyzTOfH9z80EFeNXNcKsU8efWSNf6at8O0dfe3vgKBEzEzEqX3rlYM8+45lGvAr+4PzWaC137+8PMsHaw2f2MlX9kHnnRt7FC8cqD553wGd3ryHV4s2YnWHwBXbr8j7tYY8gScgYt9XATmyNn3//q3byj7wgKy2wYn9JB+MXlkTzOAdKfUckyJ0RD/nH9dv6GefNRaOkwjsju4Z3czXvn8E15RC3j8ZyB2dMXoZA3F1nH3AxzZ7RZcd//L4ZPktW0i0Erar97wM1qVV5ciaPxbNv1fFR9b056zpZdEpnTWyV7pNaz/jeQa7HWUtp3NPTlm23wM507g9oPOR/YoRPTO0A26vnJnsIR1qw3+v8ufydFHKqf/LD0/fHmX5nAf3dddQB+RJjLerjscTmH5XRMjjNBc9st95IwZd3C+XogJtx6GfS6nqvGk84xMHcpNpOz78rxYcsdu9rfqZWwR2YH5mn/fcJPE8MQY1cPEYXvATpaQK9sP3R53+8aQ39u7SadB//v6pn8/PuqHvSGw4P7jYnyICjEdkSXQHAL5vH689Dltrsu029u5n5mEf5JAP5jYdE3Tb8becsn5zyG69B/sJeqQELtj0bnswwSftTxU/dZ9DPcjxZr3Nw2VhLut4MD+3mdEN5siVlSYWdjNOjU1dpxXGbhSBtL1GMoOGIw4MRk62DWGo7Zs1FmRC+Q0CiS4+INtImhVAG0ItMNuYdKxXJsMk6pqLWm3dARsOXFuT6TbaV3gYxDIMShG9vP3+pRUjzvS1nN7gsQyh0NfnhgGC56DC/Sw/HkWNOo1+Dz1RnAAmktIJJwraj+i+XjESHvL3X19y782w2iotJLcTfanWAxtGc9o116QDjus+xmwkITYMFJHkT0TA1j2AHUwRxNU6nE7KtfZgst47yUUYFZISjA5t6Hi4Z1DhArQ6tAP1B1WwmXEY6zGjh3WZ/NsxbdDEQNB1lzTjRDfek2HU9YDg8syslXf9i3yny1lpaMgyaku2ILLy0jxXnCynoojQA8FNNS8JTvibd85ZTi53/qPsAw27NjC7MSjLOtPpRlAkbDziI+5H1f2LPOYzVLCg/YodbHvYWV05YQQtCz7ivxCeoWMaE21ra7yRjL0PI902U1fRJSKUwLO2puPhoHQ5AsFRgY0Z+ZSfLjrGoJ3Dmng46YOku7x+9P9fZZwHFWjcwM00Tb9gUx/mXtmsLiwQ6nFQpU4I5zbzw6DGIUV7n7VcBvmvWRaMecQ3ZibEmbYJOa7+Jw0I8g1+Dz++S+gvZJ3RZ2fgGYa7fZ04jJN9PhM/vV2KHtQTByY7sk3GkmI5VwYw29z+eptuakz0MgNOsLBKJLrEc+MaDCJOlBux5MOFNgzYfUKODTGiD1rm67h1GZGpkMhXBpMbZWOwLdB4eX+hjzS0QRketnNCj8yz+1wYPHfdff/KYHHADqa7kxM2fD11PY8awGQhpjf0GJCluB02jghdHp80o2dtTeJZYG0+EaGF+kLfGfmMx4lDiwlMBW2BBR2kT9+zXOX5qvZ8U/11Vfr9oSv9TXsGy0JCd9uI6PqY5lyklRKXkw7ExwKmlt/yVuQMip/Fx/ZfiT37VXxMyviH343YlNeYbpexT/hA1wE+NyYVVxaFtu8Nf9Amz2VEACkPTdGKqg+yLod+mFRXidAkhgd5wBnA17Ttm64v9M//eNCGf2dky++jEnL4/zNcYWqZh27/QsJHMXdOISHL5TsH42A+kiu8UPGG/EQsuGT4mvaKjRyX5md9tUsuFZ0yseBffuA8WsGEbPoL3+C1v/6ljIiQ+yTesaZwNXadGCxH6pEBWjP2n7AJT/3919V+ZBn9vjqvYPMB31nIEwX97Dvq/tHF+btvMobgYBUFMdu6jy3IO2OX7eMmHzIK2eofj6pgM+ILJpDwG7rIE5wRmVpjMOVwYy0ISm44laYMT78LRT/42DhE3uhvO8f5oPr0qIFieteXF63oZ7vYx2sbZHs2sI23m3Zs5fhY4OVSG/SHQROYC5amIegnfCs+ZplXAGjineM3gcmETguxsDImWE/7s/s5Xp1rfE9zqne9MpZGhKv+Bs1yCf7X1/skti2BLYkH8oaY4DjHmE+AX0I2yz6CiVhoLfhcy1U38sOIL4/4dc9P+BNidhWcd6JmAZcu376pfxBoQubamqsVPGewMU7Cp3by6MR4usM/ns4aiEPHyQ2+1tUyu4/LzrxiyA0swRPbGnPXo4XKA7ZAZsfWAK8ZPf0X7juH29Yhd6dGIvzTNCfeF/TcwNIH84il/eEg+7nmVfN//UJefBrN+jv8RfDfWTA5B/gXrXwItmMzlzPYOKfYb4MxScY+ibFWOjKPWHFSY7p8+ojz+g29a5dh1oavT8iS8emOZyArvH1xmxmcfVhcWlUeDirDoEZfY7vQt7WmBE+Ph1cmlzds5PHCVIQcEYH4owbo9zp+GHdBVzAJDucCOzfG6IJdNuyhFKKrMnxG+2mmIXX6LNZ/Y75XeC/nMEkRtEFu+cMtX10enlRQqijkPDP9elFedjm/ztCdsMWOHCnDreT7fBF/91hnMoJmAtOArwsOLv+1fUFn49Lb/PsP6Nn+C1jXYZBo55zufmL8cN1AnfOK9d0/+wbXUNBkVWMxUocD4+aoGf8FOFWwX9mQs6zGneb/49vzHv41M35ef/66v/skPjJvzQn98KMIuFBG4tA60kUpM8eKexdEkGnZZUW7iPCFlxCjv/VyDmnI14YmyzKBHw3UG+a4Xz/t4Pa1gYNE/O2EyIQ6PEMXisCyK4FtRb/aGnANquDvMZwefEORMmG56/hw0T5gyWNVxleM4UZf0xGfiFAutedCy+gysS6oQ5VyUrUfUPxPFaec4ZtVsbkXMbW2Hgfqn+hy+dZzSpfwA4xW7Otn+6VzhKutN6+4hOowaMavBq6NMhMfjrfJG4LgN9G/tUEnckZC3nBH6p2/jdWM37h0urzbMZBz7Mq8xmucA/MQ9wkOwluuxHgoM7/0uwJ+pm9+C3xnzxlkyWkDz4w8G3i4Xa+2jeAdQRuu8iclfoYiBVdPF2yvxobK1EuDh7G377j0RvywzVy47V/fl2GATlLEnVZ/4R88F+xUkCmwY6Wgqt/8XaLL8ffj//mGNomSS8HuRbW1O68vXf4PvczXGwodI7Awtl1XBAhhP2ikkuU66xcRolo4xGfhgk16NT9sK2Pf20LDurhO/vA+IVurrW+AfdVHJyiZR+jzQ9/POy477DZtbLwu5OWVTS/Hg3nMPHtTayOXRCSZn/XX34SkiJD1zIyHpYENV6TuNO1HG76kz49xbmwc+7qzFpvw3cX8uo7Rabnp7jlv+O5eLK4LRPnuKrXKuGWws6wruWqheH0n+nnTbFkWe1wvQkZ9+pgUinBR/+zwbviGfRgkxEu12jRQBzP1D8wjot8GOBiX2hqveUGt63b8wP4RCmqMQL98Pt3vjd+KHyzobZwj7m2/dOitqHO7gs+u5Ffr4WcX+1JxLkFvt42g/10EP37qmvq9GRunFfxneNoHAwwspxv4OoOZ39lX/L42Yo+2fuc2Lr4379aqHxURxOasCd9wRQQycBMRsqwL/TewMK9ISUf2BtzCdea3YG+ay1jVWlRrlTdyIqBL34lilb74zuQW28h9akM+cpbfIYirerEOE+0izEnk9XaPz/72nlcm+hX42VdcHZHkvOl5b6dHpa8upjfT/sQcLSKgVXvpPgZmZRjo22SaDZkOh6NcING/BZ2a/ac/0Z/nCfnOrGFdZR6yLUL4kMsGdqsWbFWIYb+HrZv+XSLib72MndtM2KDWhiwDsowS9MRnYv0zUJ/QcSeWOp5+6WdfaXNhr8j6G/8JXd0Hs2llzWkbuc4HLt6Q9EZ3Qt6gf8QnE2h8fUur8ri2mwCV5qfPZkEfqvp3AgPzsy/NXXb6gadffnblNsBy6Lq6zY05SUTo/PAAVnsvNJIx8NU8I0KZuDBt66T/18fy0IQct/U3N+YQbjuhd21NEdFLbY1lw/g3D/dzqeg30tY2MwHXvbIO8r2vEeFbTYy3Ls4l9qvXlzdiEpl5z1RAq5/A8cb65oZe5m8sLPPBPoXPTLzrm8ufgNC10/76EZG0kNtsE/vjTLy4zQS2HxwKO0fAhuZIyfcNGbzWbUPTgXmUeVv32lr3mxtYHEqTYlNE5rp3DIY6QGbvvI6smw7MkyrxU8FCnx/L7Xc0pCY4AHrs15H81gZo8mQfdE7wmjAU+vor8ohgSj6q0m70+oCr98T8TDN6Oi52bqPLYzxd6Y3ylLNs7wEdEnQ+WAN8vF/Bf6btRBmhfXPz/1F8AHdkf+Txcy27f771ODQxf/FcR0ryvuSEfZxrXRo6D8g3YCPL4YPgBm9j3trQ/dX4fJJjc/+HSi48BuW/vz6oS+Ru/1PIGw4xQNP0BtYVN/i5Jep02W/4UvcJcBeVT8Trib2pM3OyATmMe0OGgSKZD6Ur5GvIukzQcLHv3vlgc3j1ZgLfxA9oD/AwTZ4UKXW/uPe5dSy7HPD0exfTMu+JmHC/Ab9y2UwY/7xRb/kbdK/4giJgJhnT0c92GNqemQu41FK7PU88u5im224ws4jmZz2/+KWcenuTiQjIBy2hD1/LtZBHV8bO95e7D4Si8/fFe8Lf/vGo/bDp+OOgpc4yWD4kkz/IRcrUN/aR/Cg6mX9Df6j0v4Y07Zyy/EdN9r2RPWrz9WGayy/2JH7++ql//5h+BDFCHoNkfzVic/vN71+/+7PzwwLzwv5NZl16/ONJZ/ZcG3tDttGRtZr5Oee5WC7Xf//2rfcfyfs+WPE7V9wc29jA9xHBYdMV3xrJrYOM8Ymx2f8ErcE5P551xreO56bz5aTT2WPa0O1/Imacczo/fLaCf6E07PbO3p99zHqYr4tjFHa6kcuu84fmMmtLq15/ventz6vylhX2E+TzPwn79P1JwfORcdR+bTx24sNyS/6JUWT0d0UEB1yPEo+mbwz94DzwpY/z3BF7iQ/ZVx8cBN/YRzE+DfnzMWvDNa6/r1pjY45y1BtrJsvoHHq7LeDjvetBB/8Cd0la1glMDjqDxRncHlgfPn17QAwEgc/v379pe6QceLp/vSfqciDmXIyf/xjqy9/9L19cwLq33pGUYp9mAJLzZqPfgC8YChdjdcPGj/DdCPBn9qKN94Ad/vnjD93wpwH9vO95JSfeJTN134XsK45J07C/BtKb7o5+j49HRYR+sx/l+if8dMI+ltm+a9EGaN+IMRrq1QexKfrBZQaeTMYAABAASURBVM4FjN/NSMHPXnb1swrrPWALx+4V+a7QdPw4Pzq+Tfeuc+j7t++9/wPr1YhOBWr3r59qKbS5+7r3Z/3GOedGTnGxLq6zjObzkzh0rnhkL/mJks9J5ZR1fjp12XYwBHU9Pj1IbEBeOds4YVvxCXTjgt1XzcxRRnzZ9hrJqUJguvq1LOa8zjofzooi2Q9OxNxITkgK+Z+PDlr2+8cnpZR6TN3Awn55wp9Mc0QHmunx8UERgV9KWxKusPPsN5/jMj7h+LwSd+/I5Hi3Xb3f632UskvjX8/sP7FOOg3aHg4q5A/zcB43n5m514AtLVemfVmlj1+v/Y9SVstN3bfHx47REV0e8IUH5LIgT8Sqcfv1/Et/X0UHANm5bt498T1FyP811prXLv8M2T9d1J91/2C8EX0G9Ls8Xoi/Qf7FJvvHwF6k80uXH9ycb8ZuhwAfY3QnwZ3+/PNPzscuF9nxvHh1gHiy5BIRiqATXpNT0urNQBL5woTqviBLSjizF5KFSbsXmJFDOSfVQ9Xrzz9VckaBgxp1eIdO5wvvC7RWLWyofhB4fwuI9CNOFRGCcRe2tqbT6dwn7B6o7ADiY/BWBi7/1ntEqBE0GV5fCwIHkCdS1keQ68ToJx58sLBy6r4CivsZiNGL9pIVLLgWBsMbSTDQ2bIZlwhw4F0rtf/GQmGj8pi4Z+M7ItR1d3smmMl0kplKdraUs3aCwhsOls+JYiExDMgsPjeCfIfnTh/jvk2LAE5Ri0YmasCinYXGRtsV7IXxTccDXGsHXS4PXf9AtkrJucg2qgyA7rtNDJWRVCOrPZyVUlbKifOylYMYMjubGV3OUmRcjcmIfDxoRa6Ptzdd2TyuTN6cKCd0tKwrTjvjwO14lIt56/OTcob+1rE60C9RfyRZFHTKvHN5IeF8cGAQkTyngNIu7rhKE34kDj3suMbhhNwVPz1dLharJ4XAL/V+U8H33p5ftCGXN8xzytDbZYwtrw939yFpP3Og9vtNXf4Dup4HbeB6wY6ZoM/gunGgYV2H1iToz/jjQrBnsMHM2jhAT8ibEpKihxfjZ8+J2BwXA8N5L9Lze7ddfD9LlyP67ByQvGGjA2XQAo8Zv88c/oTpcBC9gvfGZEZvVxWSjXCfeZ51xQ+F3+05acuh5PYWJJJ6bF3OilbVbqsyemfsv9H++tdvzZaDzUj/tSkrTr3/RRLiXa1NAKS0qSeOhTr7FyzlycCKr95ImDklPf/rX3IMmGWCp+U5PD1ozZL/ieIJeVPOiveJzdVRJxK7D1aDuo34bENVBbvSigJ8dvx3wd/t806uEwlql7DVDC43DfhIJal5g9j1xsHPNvpE0i/Q6jGAsLU17Lcq6NM8MDDILsaMQX/EXzN4BCW1qoTfpVaUuDe92pry9ws+s8j4WaZgUbPgH+LAeDUm0JqxfcqFDe4HpZTUY+H1pf8FpJ8D/U6pqk6bfJ+x3QF5DgzKKZIK+W4mhlew2KG/k2cy+eHCe2/EVnzXi1Dbf0c/0UZ8VnTYX646JvyUyZg4UErU2xb724d8QP369gpuk7zh05Sly0E7xZOFHX8ODqbyx4JfhBIGtI4T2BPU6hvFeObIRG5mMXwEvxXbOJcc2Hhx2ZHzxmCda5HoX4dB6kJAE/tmcMngWeYNZ6A8nVTQ2TlZbFgmdLNsPmQzxo6dlXxSmSy3f37XVkPu6zY7h6ErRrbvOWcHvKzrDTsWfBoGYP+u/o5xw30Kg+37+CEP5gm/sL8M4C/idiFuPRHJKXc/z7y/snBu4OkFfDxdtKL/jv9+kMMregh9AvlJa+qb+OSDkY2Lw/msjL8kZHLeQwgVdMvUH79/l+PQeXDDdv5lqg0b45hQF35zUSRil0lESoG/TcC/St/OasNRcTqoQKcwxuWcyRMfWoj5qUaPJ/9lnP2180PB4lmLQqJsYGl/snyWQfS3bH47MdmliVLOWrDrXpKcdy7fvnW6O/bJOSnCrSXH5QE8d3x+YWJxw/8+8I2NvqfLRQjdx7AJe6zkqQM+L/CxbAk6Z9qsjhny6UqfnBLiFG3UjeA7UZybu4/TLyI02K4rSkXSeLsy1r3fC2PCZhoc/Ho8Fjnev+ixc8huaQfGG4GldRB2mYmtDcyLcyF2HtqgMgyqlBn7OSfsyBMpyzFpH1y1q7FYUJKsm8AjkMfxGNBOLK6cCz+Y4Hv8qLeNpqH6z29ql5Nebx9qDyepZa2nJjmHe0xBwJKLCv51WyaF5SEfbI5tbJB3sGZc8+HhDjaFxdPI2CXGAtuzIqP5zmCc8I3EuJKRa7dPL7MCrCNnzeC51yyPXxW9N2jtYOZfProxr7Ef1Fzkv3B3HGFonfCzBiYRIf8vLTZwE7icHi6K11GO18CvjZvnRuXpDDh8ySX+zcQbuXqhZGh050bXA+0tn/kFk41WBw3zzuMGrJvSdVXzeMM7yxD4WEbHjGy39zd8c+46dL7kfcf3ytjjhVdEyLq6n1Lohs6rZY6Q5wUEIXx2+Kz3AgbVvoF8ptP1wJ8jJQW4jeQ+15VhuB9EMq9xvoGIFjDzYYPb7vjwhn8ENinYr9HebTI0BP+dcgDznLLkGKQ9HGTdGjok5hnOz3NN8gEgWvSxu6Gz6ZmWrwW7DowPQb3hscwjeav7YGuYJiT0DsqC/9hnFvg1fHNh/rozT1zQ2f0qGNt3crZPkF9qBbbAx4843HbHDiabMYD2zDWnJM8Lptd3VSXG/qH32eCRHrA9eu0R3T5yW1xhRr7E/cJ8RcilkKJkYFi1088+uIxXWZZKnGw4Sp/XgKfwafuK9XapYHv36xU/QGbky/CLgOiO2Kw3Win03PTF/3p9l/U1DqttRknomlqlnfpfm6/4aEiqLMRE/4W4CGSOCNmWO3IInGprtJJqhQd1EYnF60yevCqwSeQMPIs25PJYkyLk0nW0rtSLTwZ78zPfBL8ZfhtlR6JtXmCVwWZTbQOtQwEfYxgRcm5ase1mPHl2v41YX8HeebQMg3ZyU0NHcTX9wO98bcSSeYl+keJuA9o4NjJywExCxgmbuezcz+C1UMzH/SyH6fqdS+/jH7SdmKNiBlmOMH6UDCYR0ccQ8yjIZTlMa3Ws8c48u3983q9gZZLu6/vuX9BxfzfxO9dZhwF9XSrX0pqS7RDqMkzY1bQT9RHR/XIDJ+Nj2V1My8X3KWXEcrtV5rUSK4l+A7hFoAMxkHKSebkEOluOhJ4h+vkZPHd8wyXh5wtj40bsAawKflNaQcaQP7U11dZkuTNtTXuHht/5PmXkSdBlrHLdyJi3cx9J+iqm67m5n63XjTmedY4ILhu+lJSgsaCL85lze0LWoBgLl/wp1y6ohYitRQtzPLddyF0RgclX1merPHYam6+2O+0hpUj3mM7InDPxgU8alw08Uk7q+uFjfg6evQdg3i4jc4eIpJ2x3eREX7kfdRV/QSq1VhVhOba/9br7Bs+0bQWeYGf6hbYdx95+7f0i6IvtEzQjovsHzcF/6OsViHb/AAJ5Lb/StpZKtTWVCvbxu4W4s8yeK1pWtwloFrdF7ojQ/nm13iln2T/dJqWsg8cbSc4RltVyujgGzamgh+2VU+o8rX+GhjEXH9NK8DDvlZxhGsbBbXwAk+hnejd81Zt0xvnAfMJ1DSxdXCdyzUKcRZgShP/ta1lN030sT6Hf3n161w5o5rXRd8NeObIG9g0gB8lAL+zR225yzimlyrJHCqWcZHlzruhGLqV/oY5XSrHr4LEwJV0ZZ93X2FqPNLTO1/q6WAbv12T8LOesFVt5Y1ufn7RLmXcFLAN5rY/nquYdtHezEPHM/KjWL7+xn6AC7U2/ILftmGjsto2c3ZC7F+7Nn1d0CPjvSiX32PBVKfVxwRuebtNaY8xoigheuSQ2xU/dp83fRXwi4BSpx5/1Ng+v6Z0nS6uyXhUsDsxDM/wsp/U/shYr6Op609rwP5eCDn7/wcHlgq5+Tsj2wXrBff1s2Xwv+rhNzgk7sC4Eh4joeiQMVKCfUtK9oCvrE8s4kHcto+tRATI7ejXNxImfgx8JOrabr25/Ye5vnrU29pNGsKmqjVKJ8Zy6K9ledO2yRAptxHjGdhH3e/e33l4/2e8z/bfud7se2FztOVsh//8rN/zD+S/RN6ir8NnQL+VsFqK6y/uO37m01jS0gX2fqc9FzSsiuix+dyOnH5hTRUSX9UR8reRXokN9Ls64ZkxsP/vDCi/ON5Sr0EM6Ei8L8WNZGnzc12tKX9+Zyxojx5/7j4z1FtJYX7GbZc8pdYxdbwGsGywU/HdErob8xmsgnggFBe0/ppsqtvL+04htXG9atuuJ9buvpjcyZl6Yq7q/eVo328ttD4yD5881gdu+slZ6ZM6UwfFEvfs455i+bXZj3rAzQDi3Fdq0Nujl9zP2LmBwVP+ENDHW+PD2Bq5nZDHPzXhic8twg44PY1BPzrvWN5ck2xC31cw6r2HTy+VBCd1rbRrJfyllGVPznxljnGMW9icKMd9o57ndCzrc5QgOeCbt8Ezg5b8OtY0KdG2LA/vTtq3nFMbKdd6HccxYtwF6E3p4r9D9XNymz++hh5qyjy/k7InYWU61+8rZG/4IYB9ze9vKfmSZm/Fij8q4Ro4+/i6Mxw1ebSDGmAucH9iX2Hf0XHQoVYm9jpqK3vHlgK71M05X7G85V/hbhhEZnE8eHh50YkwaoDfgH6VmOW9ZnpSTLqw33N65eEAe+5ttYizs4zlnlVxkudxuJwZXyjt+3FLFNpPcx/5m+v5X47wn/8Ec85l9McthjI2J7e6SwMvFvvwHB2+11e7vOWW5+HDDPI0RKt7pg0FE6PX1tY/jF3LMBj7Gygemxtb6Bg5TsX8BKzH++P/Z6UMey5vRw7Q7TX60Wrs/3IjBjRxinS1XRucz/u72tvkH896V9w/Ywu8SaaWB1Qfx6jKzrp/3V72zP2K75VJx5dTnHQm7Tuwz/fHHN9mXXDK5vZBvHb+I0XU3Lo43+8IdZ+fZyjhyJCZmHRgTvj0+aWeueSROExy+fXuSY/avf/3suEQk4u6kjJ4NTIFMT98uMq9SEuv9oxYS1Ru+Y3yfoJdS6JnDV9vca3of5N6w3Y5gTxyeG6+MvBlMgraeW4wND26btB+0grFlHupBBw7MjuxPfDAefYBZzgk//eBw800j/vn69qIba0FjMJGjntlLGckJx9NBw9Bke7q47kaeQgSwGZRS6j47EX/Ob8GLkqljH+iX97XJx1dssRPbj/iFxyb/IsGIXUlPKthZ+M4Te10boKz4yIYPf/vjh2xnqsCAPVxi6/33K3PjiTOUi/yXx5BEx5X7q5zDZvL6I4d5I/wSchh/+/r7803Rimwb67KQ3xpx7Px5Zvy4Mbd37jSu3348sAqWamuakH1m7E7o6LXfI/vAvreuKzQm9mxTpG5n+/XxdMQnTqrgtSKcZfI/M/36/EruvZcPYnMBKwBVQm/jdT6d5Rgwbg29i4o3AAAQAElEQVQ8Iif2HheZt33LY+xC7nFu92Hl049HFXj4D6l+4R/+590/2Hd+Z2/AY65/iedM7jjil3vdkO+oM+PKPkltqNj8XTdy9EhuN4+V+HGMDuhc0Mcl8KeG7Q/kJzZftTuAAcjY2UeTgrn6h8TV9vzzr790BsuETp6ftlbh4flFQ9VNG4b8jU9ZF7fZeVYKpyeZpu304nxLvfk/4N++HtBhKFVH5P/+x5MS8tcGTdqN6LvhL68/f2vkXCwkdZ2wGwEgx+zM/YW9jSN6bOSkf+BXC+t8+6GQ3X54w59/Pf/kcdfQBv3jn/9gHnOR497Ff4U8kUdKLbqcHjQQ4wux/sKeWMI3tnPT9b9+yuOw+TjGzde5zTztL09PTzocC3b+UALv4eEs971hg7JVbQWM0MU++/T5S1zua/4uFb/wuzT5QCGHvLEZKACyJJ5dKWcFhQdF+E3IvyE3tENPdu8MtgbdTmTHxpa6fzaw2tRapd2NgGwaUdaD+cKmlRR8kyKiK5hJjhk+E0miDoMGijdEMonIgQ4x/f2hj9tZcF9bG+Qk7MWtDWXlXd9pYNCIkP9z/4iQHcT3Lv5LwCsTiQa/xISgnA8qHE7YMdzOC2n/ybrLjEGTO6HasR66Uwh6Qd1M4mmtIcdA4hv7O8tiOSaMMTIg+D1N+9d9fDNC0+Xp+w+1VOTkFeI/DiaDAx+xUSwSbEW+CTm9eVPboJlAM+3/5jF1nmQuLSQsv7P+K3gOtC+lMagsLMQILg4Q1tvERtnUFyCOwaXLcdUMj9qaErjnZG2RBaEO8Lf8YaH5sV8GFQI5wKKtVOJk/Pz7axkaAZbAp6Xc+dwI1BtJq3BwHjhKRHQ7m3Ym8VgGRKPtrsTG67E2+bdWhu+PXa4ZjHf0towDOhmLGf0q7RLBc6YIuRP8bgT9wiHrhp6HOpB8d/n/V5nQZRV86T9hl+DeQgc/IkIbiXldFpL6UfYv14s2a5LyJi0k58pmuDfrXXZ4XKBvXjOTVvveBpYryXjnMGglKDcCNOUkYwr7buOBiUU9nmW9d/TyP51p3RlmtYT4hC4seoCJe2lGgxypL17SULWW0E68Wqbxz2fvF8n9rZ/7tFx1/v5NZxLElrNW7ZrQoT6dVUkS9psbA3GPXwYVY5mxsegcAW0wKPSrpeiJCduRxH+gZOzkRBX4pu/XFKBDeZ+VwGGFx06xLOLjpLVD/43DqC3QjkL1398jg9SBiZf7BLXOJU7q7rPgx1T10L9x6HQjMfZn/0BOX1zcj1FBEwN0IVas24GFkn9zbEDebLxI2DM4E6Dko1EFG07Y37HvQ0H/FXO6MFniAOf4v753LIuSnBejlo7vlYnoCGa1NR1J+IFt99y5a8UP7A/BIWbmIMV4bqZP+4UNvAjakYs2sDAm5p2QcSYvZGSx3JZhPw9yMbaJAyXfb8jdhoMq9oGKbCNhH9N6ZEJnn9LTSSs53AcWEzSNfwKjM5ML/5LGRJxMLBACa52/fe/5IzEI0gQtwzB2sv2Gxxkftozvz8+d34wMR/hP6LQwKfAkYWXy8Pz7V59UmJ998YODLN83YrG1Q89JIznlfZsU5Iz+F5LomIilMksJrLxpnh/PctnA//wH+Cfp49W8LeF+p4NMx/NJVyaagaBd789rxu47k8MNv+y4IudIsd5lGOQ8YgVPyHQDHx8Y78hF966fJ3EZjIGHtrvsE+JQr15Ocp6zf24Q+MCW9tEF2rU1ffz8qesvMMC+dm3L5AO+CbtPtCnY2JM80zUv8xjBMg9DP3BaLAsFI0hZSg8n1aezAns23xNTPvjffr/Lucz/qsDYiM+C2BjYvOZfz5qID08MgU2WwXrbXwTj0P2zOwdZzgIjrkbWMXJjokqze6PPn/bR04/vOuE/cJNo79L1RifT9j2DnayLTExSot2RPs4dKWet+F0hPw/oW9rQ40gW0P7LZNfzCjTh69wQatAehqb8cFQeV23E1X4+SKeB0B14nnRIg7RK068XFWgtbEAkBf8hwOfXtrdf+TH4YfG8ccht/7bLBbue+r14OeJTLhvji/saP33asCJPwr88htsWjnOPT4/IEcRoMEbvxLb5uJjohG9N9G/0dfzCQpbR74yR9XEOdbzq2JRLUQavBE7WuccHOjqm1/erglzonFgGxn78yjJXJuzmb/ks0wDOCy8mzHvgALbSH6bys8ceGJh9L+bT8N9E2RirHKO254L+CzbDjIq4a2PdFvRx+4H2B2Tws3OE9QrGJSkYt9Xte2NOuJAXM7bJnhek6HONMgxAetOO/MY4TOt4VOEq5Ka3+ufOVoK/bz+gZz9xXhmGg3IbGJsHDfiK3EBSId+45KHBa9RE3rJsK7pl0yfvivLZnB7+fj3tfQFYhgEx6MU3w5tLf44I5h+T5nmWxyb33PjxRq5DRdpI1sUY/q0bvpso7IZqIy+tzEMKcltN49lp6/ODGMY818LYNKm63eerr0ugqP3Xi4xam2YW9IS/IkLia3pbIiYonj9ksPHhqPxeYbb8pCm2SL1OXW77+Yy9G7oHfZzDOl0IXtnMoVX/lgZPfMOdIkJlGFSwnaBqeiMH84ghf4hkbFS1ktc2/GZdSPTEB1/MyFsWTDP1i+vpkHNB56YKTUH7XniBLokFthfgE3b0+OU+tVSVoam0KqVQUCZkm/CrMgzK/1Zsj/1TP7//Khtj9xW/8jhdW4OZYJt6jjEWZRh6fnb7xvsUIX+ScyjFmNV272d7+l0v92aqLKzsL6a1wn9i7JrR+d5vkGO9t5c7hKzD/RnguSnDoDLQjuK4dK2L5V0ZxxUhpYRdd1LhTtumDCbtcpZzwIFxEjJa7LPkDsvxVWprSjnL+cR0wnQwzr/rYTldTCMCe5eioE/K9KO958gFHeV+xJUX5/bh3p73vi/w8bN4tr6WxTxySnJft3Gdiz4/prsyLrhuweYrZQM/+31BBtvC9f4nwd2ltCoXt085K2Eb10ckXxQRSikr5azcWm+bkdvtTUefnxWcli8+vA/qI/iJfgl5e36Gv9sV3tu+hXiN5DbOBuq8xMc6mpZ9bCf/+XrXaeHt/es2dJD1WRkL/RwRVFGgGUHMwlvx3+03cI5I9wp+5pzoP2ggJxZksmymw6tu9wns7IM5Zwl6EaHaWvdN8SESVXKR4ymnpJygDU/T+MpzxmkCF9fRpdstM39w/Zd/+N2V+Pc1ImAVKsSo54eWOSOz8VqQpxpD1v+2pzdoAqIRtEeOBRycX3byw9/0kSclfA7d/U7uQB9/I/7HA7EgRVDHRp9xtdyReJa63pbXz44jy0pj5IQ2PLzWsGw0pTp6sW8vzHEL+qac/ErJ9PudaCOZpkttrd9HhPwx7tbZ77w3Yt1sI18t14Y+PWbwOz+7z72E4n7Tf1qPUov0SbeA30j8F9YMQfF6y8W2XNFDnx/rab8zf8vRu/Pecpnfv/P47NIvoUBHMMFGNTf547qOlx+gcb/AkfvZNq3kSja/TNfvEjSCgdH9RuaWtxt7DrYO7f3+38sXXctY0XNGN9OZwWXmfuba8G3bbIPGgm94c9HYffW9sXn97zR9//XO99bdceirnyGDhEJPYgw77JTgBRrJ935v3G236L5n7t37hFoybc9fZuTzvaBm2j5guj+rfyJAghcRIdOr6MGtzl7vQtLzGTf0Brc3z0Wd28zo7E3GlbztOMildp5u+4VNra3T9HhYoHtg7Pa6wvxdGv44Md4MjB+W1cV9TcMlWS/iZMJ+Ll13v3BBjn75tJex8bOL5343xtkgV7iZmzwzD7JfO4+JxtbPbS2HfznJ8t3R4ycdXN9qk2VyO5eJHDMMTb42ZDbOzkHm4ffPfT63a+DdkQNRKLn6/1Xu70fWVx078GvQ/JonOuYKWCZkNx/TsAwud0Jf3NRlc1+/uzGPH9qgGXvX1lShGczZS6MOuffbLI/vjXema9wjAOJO9PNnAE3oMByxG+sZnu4vggv1zF9nbDFDz8W1KUXHY0QfGskkvyS80c78XO/y8HiRMfN+pmV+Zf/L9V/ljYOqCFNFa2xwQyf395zK7anVw+NDx9fPvTCnMt4uEfSldP78yORrY+x2xubK3osPGcU78xzxvYatKuUdWT+YCxqzfGb+zr7h048nJeJdCj2wXhSfF/YGnW89z9hp806fibWP/8ggf9J9fXmjpeT15fcf32DnF7ucDyyP52sDdiBgZJ/x/c3+iuyPbID7ubUi7+2N4wK+Izo3ngcNxNCAvC7iY8rWr7amhC38l1z+JRbzsa4uf/35l/xM8/51DLiAVn92vLShoKUUcbfnwB7EAJ8b+G7WAEa2nYvzQMlJJ6bMbZUO7D/Ux7PW2Gmpvz+BPMbNOA9tUIqk7//4wf7uu379/KUX71Wx5vD7iX3IiOh/KWeeN2z/RagN95gzHgP3A3LZh2dy0Jk5pGm7zn8N6oNB9wuhBz7perd1myvzW9Md8OMbeDt3+r3bOz8YI/+Vrw89XKynf0Hi4/ohl0Cfx6cHnU4n+cDH/VwiQk/scdk2tsUwsKcEbrat3xvfA3Uf+MmVPRDIKCFf8PIRf56Qs/fDhgOFagma9g/SvlJK+vbtoVeJz8O3I/fuzUP/3u/vfrdrwq9dck7KxMC9yaYX1hKYkfeTzGdERvN1XPkA275i7I2F+xxYO/m9+/jZ74/H02f/QUMdZNn9zuUrFz6z1+Ex6kh/28zvfKgq3eUcyI3jbZEPz64cvP72vit53m1dLPfK2sf9XS7s6T4+nGVbDdj/hbyxa2NeVJSY9xyJ17frq5wrbsTjfcwKbbGi8zOFQ1QqD8jjvHyoma3Ym9S9dZdjoaTcnwMftphPxOGIv1hnY+gyYMMRvyQ16dM85OAJ+2B/2vtw0IezxnDAR03K44h1cl3D7wZkqMyJrmAfEfRNXRbTveEHA21e2UN+xee8j+Y/YErsKzknXclR9tsj/ucDNsvTfYs+rvcM37JZrR3mziUT8s7Me95Zi4uPLfDCWGjffGOfsBGXkmt3dFlkOqZfet4DIQiOxMpEMV03bdjgBt2RcgOjEbnFxzq5XB4uujw8yBgcyJEH9qUGyhP7/E/gBFWTkXGph6wRLP76118a4WEdS0rYtsrvXc7MRU7E+Y33E/nQcbqy/jowTg2UB/zj//qP/9Djw1On63n+jT2v6c9FH7+uus037ZeV/dKbDuwnO67EJ3prsU299MNr70GNuMGNvUoX83j3L3JzFnQ6H3Ug91oez4XO5zMUdiiErKdlzynJsvmfry7Mged56uMxjXQib1R4b+yziP3fxn3ghxn/7f8/4IQczGcTuE/sJ16nm3COPj4EnH79euXn/bsTGz++f+9y3/NQmIXsCwO2iUjk0UfidNRvzrPcKyL+vm/kmBtz3gM2cb48tpPmdxL5LfT6v9+1w2p9JY9wjuR3iY3lwkHt81/PevsXY9v7rod01s7+3ZF8IAWusXffaa12DDK5fYg/OQAAEABJREFUx1g5DzmGbh+LHmj7plX+Q8Xz45n45wyS/C8+4YGF8kKO4hG9X6CzyP90vZ8Fj5RzpnLFfjvX5X5dNm04QwJ8TxR2SSkntVJEAxzxUQfATmTdkrKcAFJKGGbR4XCSiJpWj2wMhj4Y3AMFUivQX+XFiROZaUYkyO29DASc/yLjTmeG1izzCOiWWuWBbmZw6vKQwWupHSBBYzgckeHAbWiATkTQ99gXwxGhmSC3E90I2BmHz8hcqG/0XTEIJ9SK66zl+R35MFpO8oTcsq4MokmhiODAYyI53xSSRpJJyXg29070XoxYrwFnGUhUlas3tWtt0NyUUsJ5JgXXBH/Tr61qJuDdLyKgPfaS6d8ofh+7lHOVE50XBdbj8violLOMSYG+sfBvOvuKOAT9pBWMzGdikWSn2Uk6OxPj2poK2An03FbwPZBAC0HSnYoB1TQbiTkCndedzd1gc3XSkIoO4yZvTFcOKdLTSe+3d11Jrq1VeQIXEXpzgId03RbNScpPZx3/4w8tx6qJhbXtkWhn3pbPejRsXCmeQFhOL/ZyJG0kwkOULkPCNAF2/i23VuAHjYkJT85F3tBWSIWEMuGAp+9PChIBTqudJOByWyaJPrUNWsBiY5PmDkMot6YD9U7KM0nGExzjcnx8ZON60gkb7Oi4Xgbtl4PKt4vEYmDWqmVfdSRBb2D+zkC6vnyoQSv98dh/62Zkgo9oXTYfNix//VKQKCTwzSH/84nvK5S437wZElmny0UFPIbTUYWBdufwLUmaf770f35gzLvS/3rSxsL4fcXevHcyNLYb+q4kvAGZD1FVJmzGQdLy+i66qeJb58uDytBUW9Pb799avCmLj+SUZP096ConDuNe7oUkUmi7/HxTUJ8ejvL79M9vXYbqk7bfH8q59tjoC0PwGIjHmQEtoSviE5MLB9Q/uKLvvChhT/vahj3M1wOX+9ifIKyciw6ns3wAiHjaoTmC8UJM24b2lcJgkpgAZOzdzg/yb4aJfu8sfkw/49tmv0u9v2XLKWsF65mcMmMfDzZBo4EkKp4FhhmaVKmUogM5ZjJG5MXtfdQ+VHlytj6RZ76ftB6K1KCJQyVsNjg/5qyMDSOyaiM/cV9rwx+xFwOOJxD2M+vk/OESEfInDQ2bLLoxuXVJxKjrIQ+thiK7MvRlOXLSjlx53rTiQ7b9jq1V4a+kCAqdV3LNTPy9/PUXT+KNNOBnO7KY7eLciK4F7E7o+8DgXwDNi7FKHkgYoD3hl8OgGlnj27vsCysDsP8q1AemK/THj3f8v+owHFTJq3qbtP9+U74uwDprxX4zh9aV92WRyvusDd+ZaSPGnpprz7+Wu2DTAxOVSEmnywU8PrShq3P5hQHb/ePxpMAfdw7hbdMTk7nzw4MUIYHNRk6DsQ5MMBpxZ7uVNvCeL+9//dd/dfz8CyMFDCsyCVqZ63K9yf4rcFjwvZXCrQ7Yt1EKMSHGiH0oymA3QLeCj9uUYdCKX+/kmYUJWW1VKwuJjN1yZDUlrdhpZ9yZ//wtgYExml/etWcpvl+0/zgrgXmaVh3HXcEkrGzSGKsK7wv2P7CQcU62jN0e+LV1Nd+SsjKlgDUOC8fQhkwDcTngUzds7sWi4y7QxT7ogxPHQOA3Kz6/URwnK7GykI9hrxFfIrnJ7z8YV81v4jAVF1FISuRn6ywqEnTMe6O/Zcq8k+t4J+gVS4XPuU3CV9YzuHEIr5erEr7BbFPpfJAeDxp3FgfYewVv+7593Hng9fcvzYzJR2yfcpbzQspZdWiIsEsR92KQKB5LU87dzzw2BrY74E8pJQGYTuR9b+5k2qScEG3DD26iq0KfH2KZ1kqMOSln2dY5ZTXqjZfzxUj8ut7jyoSuxrIho4kY90hQsGxURNg2C/ZZlPEd8bzg65l8smNT67mx4WJ5Rb8JPNcjurasMq/4D7kZVRN2tJx9HlKrgjHCtDL1C/MB4Y+2VaRA1Sz7TPn2hG50Vigieu5Z6FfQpbRBSSHjYd51aIqce1mx+YhMBf/ynKWxGAliOCxPllIt3RbyB74VnAFK9rOEjqYn5IgIpZSUctbOuJCR+0i8WtYVDCzvjjw77ZwzPQYImWb4m54PiyJCjbivyJzha/+zr5uHNbMNMLgSOaUwcc7wL61JxHTK8CUuIpI2+EVOCu4bMeLFnjF9Z4K/0/aUipaSdGXu4QPZTN9ogxz7piX0zAk60FuInZ2c6H61NS2MWyvPCfqiTUEWHJTbUBqaNvr6Fxh8FZ8Vu5dcdESOcj5qb0X2fW/+J8YnH/76FzxqLaqtacK+GzJapq3zXlVTVkSof8J6hQbGVJk3YwRMtTBfWCl5Dx3JDUmhHVl2MC/Q3qEZQR06Ob8b2533lm1j/DBmDmflLGOVSlMhiZVc1fMGvhrIUfGTgm0Tuu9sUGzod7MNEW4H9435uEuPecacFlkeRzJyp5z6vFYwyviRc0xtFZMWfGyhrJoYe3ZkXPEhHzZBVg0719Z8S9ddjfucc2/vSsvBC+3oOJGnC+837iGsjKwLuW5DV5dCvwAP9/u7gIvjbUNH0xjAL8Cv1qaMzBHRm87Y3mOPY3pHB/OxDn6ZErgZE9uMYpsUeM/MRYP6nOxPW5d5Q7eNOUrFVs7THks9bu4s/AI5M/I5t6ecTfq/CzwTsqwdn1niud/zbIz8XFtTbXes/Gw5fTUuifYJOVZstlAslzVLOcv3ZpRylmV3cextxpEXCRvsXF1XhkFloIAPVUoZ3SmRQilnBUTNN2Hjyhgr6nd8zNhmxo4dHR1HLuLjZy4K2rm4r593/MvvdmRdsU0E/os8uWaZyY4+zqkp3/lbx4V24rOBifWOSPjv0v3O7a2PC01QcZOx2JDNuPQ+vEg56auUYVACsx2+O3L3vvA1LcmK8pP3EaGIezG9iNABPxKfGZkiovNbiJGgfUJX67TgBzRRqUWZeC5gJpzReXYhzxR8we+pcnW/TSkLZgzfM3P9WfbJzVghl/hEIAf0B8Y1HoFhl2UyDTcp5Doq/Uo9L2Xo9Scp0de3G3ljhb/xjAjZ962z5wJus0FoBZMFnF1f8YWUEmIlVTDbwXTnfeer6Dbotqef27tQfa/v/cCHPs7bpq2vD+1zx0Qy9pvlAkPj6CbGacY/LIefLZuQ13xnsPVzTpYrtCOPZQ6eU07q7ai7Y+7HkD+J94XYLbnQJLqPuE3OmXxAHe8tv0sE78HA/VzczuOU/cpzMl8Pzv3uq9D4/CaRI3dKMCfMkVRSFmpSyA/4mDBUyrn7rHXO3Dsnrf/Gx2NoRIAJtqVzX28PTW6zgdEGRsal1cHktICR29ieOSV4SXRXyqmPe8YrImkmX83kOc/DrIvxtQ4rvmA5ZnL9bl+TZDu5PbcqxHWC4Im5fkrgRPGGrOnSUEGuCyEvfd0+IuT5TcG2C7Q9Ruzo4VKgtaKrZaYL31BO6dPfJ1m+Ff383vokWmzg5vLBXObI3KDhjxP2r1ytrGNxIS83cuOKn33h2ecG0I5AOvSPXpCz+8U9LiJC3tSNiI7vTv6eielaqwboWe8VHWawyzmDRWZ+PXY5LaN5m6/bF/S1nL52/0AW98k5yXaz/hkalstt3Ed8fHXhtn/dxjcR4YvqJ2aWZ8J+9nHPLxO6OW9nfNl/ibeDk/GwL5wuHFBZT/Qw3xmdLK/7reC/8e6rmInb+L15j6w7Mrq4zsXvbRNcV44b88nksxO28KHmBDYW1fnD9nOMuBibGTvdGLcruS6lzGHSESx2sN5U0KtQ3+kjj/2rWl708NU+ZJ61VR3Id/1ZoTO6XdgEz8i4MpfdsNnOnoAPJXfWtJVN+Px0lvflJtZ01sE+mHLSkfl6pOjXzLN5fzAvM24Fel6fmrdthMu6Wo2c53cbsTeyTjAdF9P2XswCtuZhDAL5XF/QY2TtaZmPyL4RG/ZL0WgBf9NL2M90bIcV2s6r3ufbwWK2nSP1wxyvRexjj08PwGGLW2qB4aqcM346UC+12nRA1pwyOWHl/UZZdWXtVfERzzWNVQLf5pj14cLrh/R6ldfUO3tRJSWZ2Mvri+wzB/aMz6eLKrQt5wNzeMsdyObieBSfE+uBjCz+Z29v4GlfMm7G5UCOHBgvb/iV+/vQpBFbxq3/sjP1P3/+7rLat63hBKYje1Nv3idSyHrZ9yKib/Ybn/7L1Tw7JkzP8rl8//GDHpL5+Nk0LU8gs/PWSlz+9l4djCyf++4o/cFehOdnB+Y1ttfdn2f4PRDzE8vh8U6T/pDq8hb8d2Lv0pg0/PmK7t5ztm7R6UuX01kncqd1Tzl1O/kw0D7QeaasTLH9JmLpgzzs9oikZ/b2HHuW07604O8L+eiFvfuZ2DJGH+8f+EDrctZSNOM7J9YjJ/ZTTPfMdQDvVqvc1mOH24VC/Z92/cTQ8Wr+luvHj+/E6aYJHu/sJbmPZfacwvFxY97tA0D7yBX/Mn0f0lxYP1/BYMOfF+QQvrYQn7bfht+/sadimhv1KzjO5Ho/W9cEBtbzht1vtxl8N8qq55/v2oiJp6eLhqERE6/kjozXSSkl+UDJJdE/IjSQm0JZ3iPzL0GcwF/oekK2RPsze1W2xRmftc7mKT4r4ygmk/2hgJWLbRFKsi+MyDW0QT9//kSOgZioKjnLGFi+CX1Ny37vHGs6CzmgtkLbQt66KGOfIznI/BfsKD4jOaURn6QlvXCY7IPKf3FAuILNBz5pvN+wgXOtfavgc6VloZKsX6+DbklV3x6+6R//+EfPWyv42g4za/6G/Z84tPdfL5+PJ+3gadltG8fGO3w2bGJ8KvQtf84JnKsiovsBFx2J41Yb/XcNXHPK5Gb2fsDGGLVa+16EsfKcfcX2pWR0P2sipk/ngzKYnbBJSqnX7cjnP1RpbJNU9os5pGDv7UMX1qMZpuYZEdilMk+gkULfH79pJn819LLcNw4ZZ3x1A7NHaB/roB26dNMFO9tu39hHyciy42zvxIwPNk/YwnOHDTzsC/Zv8THdFAlO0efXtVT4D7LMR/KD+6/Yb8WnN840lpi1lVXpCFaaNO03/fXyJ2cwb3JOsY/s4Pv7rxd9Zy/LxXvg3g/fkFPIZPtOjFf2I/+VbUR0/z8ej3KxnXbGEc9zHSOW33O5NjQV7G8erVXZx2xD++4GzwGb+Z1lt76W468//9Tt//8vXRhL7Rfpnz80gOXjfzxofdvQs+jj9sE4sqB3w2aJGAjwkIyFfcd0TFfUjuSDE/F1Pp/0/ds3YvQFGonYWOhb+vVf//qzx3FE6MfTd1mXw3dyK7nskT5JUg7/VG9n/zW+V/Khsan4ViFOnANoqojgEtCeZd0G/CWlgF/ueNiGG3YVH9PyePF2fdWyz+wRTUqPoW//vwctD7OO/1dTqkl7bBw5jlrqrPMfRx3+V9PhPwaNx5Hc/yb7dcZ/jb/z3M9fnBfBc/dkQfgKeDdyhLG3zBEhy+32f/zxgzXRCp4V+bJsZ/vc44qW+3MAABAASURBVONFzl+m4ZLR0XZK/gvEskkODs6ZtKJIRGIAGTTj7DYAVYIHl70biBuNDKjeQAseIkKejA1MDHZRs0tUSZxyhwIj8J7J88oGhR2ptgbtqW+GhUQL/f3xJmlFOTvbBwFkulbOgLgMvDPflAESQCaceUEWt2u1QQfm/PTA4KSHEEo5d4AMREKwlEKNACuHQeVQVVvTkiVjYcBcAhpfXwNmo7gE0g5sDrvO7ys6Hxp0StETQSfeCwMJPi/PzwohAT8yz5bM+nmyZbnLMPD2f353DlM+ONCTN8A/po6TsZ5J/GU4yDS+evz7fRuGPnnogYm+dko7dm1NEwN+JWhnrqVW3bZZqzEgMAsYTGBYCWAnwVKLRibTM3V+d+PqDT3j+8EkZC1JW0q6McjOTOwO9UBAZVTeOQh+7/I1Etl9EigdsMnK4eT2dtVOAvUmUpf/U/gGBiOBPWLDK7xsgzXRrzTtbEjuTEZ2EuDOAGaZVtoZQ5yqk6n0t14rNPwbGPH9rPh21hsOfR1CGf2ObeAAe9SRIMBl9P78ooF6Dx7CLuKzgm9A647VQDVGo545rHp8pKxUsmyfDRsVDjxjlYJNygFZNwYn62C63sBlFNGOb23Q9z9jNPH+No+ERCgkzRwac5EqNKHrjS4Xy3dlQuqr6DtZdyYNBnbOoeGPb8TornM73g+DEPD89KjUie0E/iBvtllv4+W/aEzHQad/fldg24qOI7r25tD3BHagzonN9TdwHNqgA/hsHH5lfCmlLLfxYfyx4E/osvrPhSRt+MGNQ44ZAW9FxPQo+03D70yvQsd9J3i6COVv4A9r3/Yk/s5CwANIg6+oDWgZS7e3H79wuNN/Awk+vNbw7ZtSJJ2fnoTzyaJsKZT8Evndb71edRhaj4kP6hY26+1yxsb+kHl4vDx229ZNaos0/XwWcEIlNDDBEZ8Zf6utcceXPvzs/PYcygyqIWn89SL/RZ//cndAh5c//yXb23HO605vt8J7qCHThC87p52PZ3kSYX85wN/FC6crOG6/XlWxy4GJhYv93zh6gL4xWBFwJo1fT9rPTf5FizLv2hCIrwKdYKeIUOTEofxN9olDO+g4HNTjJ4L+o4xJYcJWmNSknJRSkt+P2MVxb50SfWbi8Y26XbtaLjpEUca3bCvrkLiHm/zJdSB3Qfs0KCj+TbA5bdq/nZRYOLjt8tA0rbN0OtDmoMyBhiEOCNiGFaxKG7SA11c5PT6gk9SwyUa+eGcCsZKHRG4J+g8DNLFZbwSdehiUa1OGzsd0s1o9BlfaZPB1u6fv39AIrWDsv6LbSig9nDhsXLQbI+Dgq4E4G5z7Y9dEbNzIk+JDqtEHsizEhW1+g89ErI/4nfvv0C3IdUMP6yd+9N/shXZCvjfyaoCdzoN28qv9euKA3L9Isr18MFn6UAYjPZ20lF3Ojz6w2a0zxElFKu2AvzRy99jLhP9vTIZhjYTSwuHVisx+DoX83Uky9q0BH6vIt4GJNzECW1tGF1rSNNjMgDd5qAyDGjIPXGfalzZoYOyQP/fGvqNPv8hj8woO9yfJmJtPHapIMr06iN3bV3wem2zLQxn0sdy00GzPwp93LSyogzFxI/86ZjO641LEvfq/mpACK6ETsGLnXREhz1/eWODyIMFnwWaWqaGjfVuBGA+P2lhMXn/99KM+yE9whOaTjPHCvEXOnf/ATx4GbbYTZdzAmry2goNLHQb5gyfpQCx1bMEmM9dobei45S1pLbSif7CJK+TdeZzfmDQii/3B8bIwVjtG7Cc35I9SdGR+0d+/j7KvNPjt3NsX7BP1D/SA7riM8pjrnOSYnfHLKwvoG3mjDEOXo1V8BbkjYEqZ0Jm7rr/8jK9W2q5crduOnH7vOtvtir0s+4yPHQ9H7dAaKStx4MMpeQ5EHnEetJ8MbVCAg+1vGwzQ3sGuYIcNmzjeXeQPjGwbly++jXifaPfBBm0GC5q45b0gbwJnF9Ma7W/UGdcE/ahNjfcFGpaz0wXfPq9AL7cLZN24Tzkpp6QbuiwU697oZ0ZnFrcpZ6VcVYkBzycretTWtKN3DE1LS5pbKJ/JZ+S9MgzyX2cgjvzp7amz/CN2dd3OAmIE5w07+fnfS+Czfp6R1+8TwlZye2JhGviPi/ABEpA28nNSKCIcuu72d4mIv+99YztZFuu9s+Drb9Hftpo+5UifvCP62053xma1Vn3JVdDddEyTBp98aY+cIeTgyre/9g/TX/CZHV4RyVVSuJ2jRtqpIqwZD45y3OhTBgXN+LGC00LxtRcW497E0N+f3rA/RXDfJdoZiyY5Xgp+kI0/7yzDjp9ubGK4Q0T0NhO2bK1qQ1el5Ff/XSB5fXnF9XdFRJ/z+mUEL/hmsFnRjwZU7xQp5yJjZv6h6HW1NTYXRuZLk1Jtve7rh2Wyj7qI9vceksxDnx/8VJQEnUzZtkV5qHIMzfC3DAs+c5eAuQ2+PFL8vtHe8uWcVZC3Uhb3Ib/P6OwSgU0+Wbnt1+2XDMbO9RGBiUJfn8Sz48jPvk8pyT6yQz/g8yXbBi+vTzy/E5+VZ2/e7dgj4hNz4mIiZ7mN39fWFIFc+A5d+jdoa1nct5ua2oh7mwy/XLLM0214pS4p7x2/tnurTdY90c5rzkDe3o42EW5tBPd7P7/4LOZnLE13Y+xY8cOu5+f7iACeXR6DFzZx3K6Xf3vvWx+krOj+VVznYvqz19/o6n45J0WEaquasRHVnb7bulgHl0iWmcJX4sdOTNF4xheWZVaCTmEs8703OpxLv+7rZ16lFz39U39/bAM/2FfsWzDnu8nrJevwdbWsEaFSq0qpdLnjUMnDlh1p6Ld/FhIZLfy1L9hevPEjJZRzvsvbirJlBsdcqWOOFBFKFPExTy79u7IZaBkjkiLBm9qIkA9bCjauyGSc7n3gBjYRyAuvxWst2iOcGr6WqbNc7rvYvuDTscdHd8qXv7nLjH+7z52uayTz1+cnwngGw+KG3ElH5lwRlmuWbbCim/l80ckZneFXKDN+8ElGqVWlAWwZfwoyRgTi7gpJEUn++Gr5ekE/1y34mPOPfba21vWr2EiI5XYRoZFYc9sIKrkJv+z3dx5u53HbecSvaNJxTabjB0pESC7iw9V4RICveZJ3zd/9Q/xHvce9Cf16O+zlvQfLutP9//MN14SCdpZ9Jg5c4+J598RzBO9Dioi/i/PRAF7W/2+b8T6lrIyNrZPpNfQ4IOfM+GI/VfSfHd835jsbNrec4vN1tU/ZRlT1jUzbz3JYRxfr4vfDQL4nBiNCQY4xv4ot8UC6BvYY5PlEa4Pc39feBpn8/FVMf+50kiKCvurXiLuN9PmZ+hh2p2U6X38FYjp3zMfOB+UU/HdjzuTSPnEyLs4PAzabjSuYm3T69CfrYDtEhKsVcb828DO/XsmPCSxdxy2s/s2q9+ayTUb0ke7yu9pFfCISPyU/Oz86X3vNNdTGfsSBgn7Qt4zD0O76/G1g9Y/3hKzzRo42nTf2VjbGlQr2rh+Z69h3Xqm3Ta2e9+289/hBPCzo3mrRgF2s10b+8d6N/yWphXXIxJjaeGdmtuWEL9vuLj54fHt763r7nwd1m38vEzaaoP91bUPreBywQQJvlwH8nzhUEPimlHRmXXE5H2Rc/e6L3gidBvaWx7y/6n0NgS24WDf3OSBvSYVaqYFD4/mRNZD196Gf2xsjP7u/D38sm+m67pX19oG19gE57bMH5v8NOS3DToygcI+rBcwfWDOfWLPXy0nlfJD3m67TlT2UzPrqIvub8bd/em67sVe4UCprheT2YGSbf0aibL8HDtd8EFiIXcvkYnkj0BMlXz/n1ZbD8ov6fv38YTudG+tl8HJ8Dlx92HJlbeG/UvWhh3XueQO9bviYD0eurKkPx6NcOm3onsnjp9Op+54xGLCh19DDcNRA3wN6HJhzjvjJwLtG8f3OnNv6fuk1En9+F08nDQ9n8JFuP9kDYkPnkf3MG3sKfu/2nh9/Zy2iuCsUhFVlbDuxR2C/cFkYTxy/Dd2Mr59dTMM+557WMfCzh8uDjv2QatEXzQHZ3feMv53QzzxdHCeOGVhykPii379flFPSyCGkfS8i9IjNayn69v2x07NtjYlLROjJsksyrRN8HWc89q/5Wv6ZOPL90Aa538D8YQRDH/77n6jdsTPffnD2nf0b6+T3zrXfvz91Wv5hGkfwd/8bsW5buM7vXDzuuhyxk8sb+9SOWb8zjyP2vrJ29l93ujgv7hwg7uD2wl7YXc4D+k+9uJ+LZbmSP1xm5gY//vguy3ZDB8s6YBfLYt18tUwjfmadzPded+i/KO2Y6c/ocUCekXXwjXJE5is+6fXaz5+/ODTmoAh8zd+y+mre/gX9gf2lG7yFgZ/IJ4Vx5R9//KPvj97wPWP0SJzadjSR/a2yF5Ogt7IHP2AH+8oIho5fsem048MD/nxAl5HYsUy9sA71L0HYf4yDY/zuqrsO5AzbYkRX62Qf3FH6cjnrzMGec7zj2jTtT47PM/uFR/q5vfH33Jh0Jn9m5mwza59n/NDP5jfhi8bmBD6VHOFfJPX+iP3X1y2FKmcB7fGsCt2/5QQT03AxHZeez6hwDFl24+RfSnIOoZo0sPe/rDwQI+/4yW/GEc9qB+i6XB4ufS/B8XJv758UAwK2v3//JqR3eZxysb7OP8IIxsU+Y53/5kewexyoQ5XxaFwtp6D1gP0m8uVM8Rjm/uLDKwVXf7sexFJE6AHZTONALj+yV+F5fG1NEY7nUTf7y2fHD3Qb11HH/ziIN3r//a7bv2adh7NsG9O+kJcti3+JQ2D89O1RB/akpipd2bu7/fVb/ov6NRbNH7Ne3l66Dk/+pSN84PfvZ9mfnaMAVsF/nvd/I75N3/qM+M2N/biJ66FU1T3p/OObtlo0pKynIzbFjh57uy8SJ6/gcULnG37ufvZHzyz27r+Dbvj0E2cJlmOwP2O7l881vn3D7zESZxWvFgPRduT8kPNir+CH2/S+8DmS+4/1qOVj0/g8avo9a/69anqeyOtBa76cGxWc8e35XR8/r9IbdW+7BvoOtekJnSp6XBhfzg8Psu/Sgu8uTNdl2HkqxHW83RRPR43sGYdCj96jBk9e892R+4X2Yowae45q2Nh2GsEwLSyYZhYHBqyUJh9WtWFQRGjgaiYjAO1MmhpBmjDsTvuNBdHMAW0F+J3Bxr/91etoGzjQ9f0qG28AUG/YHNux0/PGuReQpWRtTBAioifxK4c7OSUOnvEW6kvKOp9OqqWyUTKJZgw0WTbESFsx0ViRPeBlHXzv33CbcA5Pznbe3xWd5CQc0LbSEFBGL6GYg2WCxkzySsh5OZ4VAPdgwHFwO4hyqJ6OOqH7kVJb042DXdPf2TiybpXEvMFvx6jBoRDjQwf88X/9EzahQMaIrJKKBhIpfofjn3Tl8GylfclVif9aaTqeLlhq0cTkctEmY3iE/+FI4BGEG3bwb3UkaE4HToabAAAQAElEQVQ49EwZKTPBOqCXbbmRsCv3nqzf0M0JtbVBtTWtDEY2vJ+nt3ft8Ldssoeh+0ZCXZiQ79hggt+ZJLEykDkRCZsV+BZ84Iija0dUeNeK/NQb2w3fMG0PPIl267RoqMiOXaz3DkYu3WbwNo7fvv+hZGxU9PjEAee8yfYt4DHAZwZbJ+3Ttx/Kx6Miktzv91+/5MnDgh0SC2YpafrP3yqvk8obPvN80/XlTWvF1ziMNW4beh2YnCTqAl0DGT/Gq9aHgz5+/ZZtIHAIlLmh90abFcyXY9GOLgv4DfiBY2DkfcU/M75Dc2V++K9xDrlqv839lyoOP75J77Pqqn5wM9SqPSUORiYG3xtnXyfF61X+6z5v4iYwyQrt1gna4nolpgr36baIEzOdmbD5fUWPicFWqzQjY7xPemVSMr48a7y+4ztZbaiKy9AxGEmGLoW6iYHKi6oZH0vA/UHCa6eDhtw0c1BkvoEcGVwPlwumDiVsoZy1gUNiYprfxn7weELHfGqqJKPamnaCdcfOBxYGI/K9kNg9SRlM3+8RuAyDSqs608b9F5xjYeKP5rDetaJ3Rr/WmnxoebpcVMHO/rAz6fFGyIYtnKgL9khRtOD3wo8yJYQvIOdCnjo+PKgMJzXk9+FOREhsoPsv/mfkw9zK8Gkkzg25t5xI3L+7Hhty7WC7QccT9vHXs7Zzg9fS81KF1yU1MOYQpCRFzhrgEymp5CZF0jubByubb1NfDEoVvVFSwTXQacPm6eECKrt82HSqgzLxfsNezrEC64VFV2LSZT+IPYjjBR+hPfWDT3+ddBi4YKjaDtouB2jNkkLuk1PusbARhwsHh1fyQnp6UEJvt1mw+UrdqydSkbWB5cChcErF4aCdSdUBv7s8PCnwF1xOs3YOHWadiV+ht/CHrKTIRe9MSLeAN7qs2LUxUMe0MBC+iiZSTmpb1sKEe2WsSGAgyka85ZKx/4p+mwQP29cb9xEhQTvA1G1jXHVQVqNU0/rrhebR5Z3RZYfe+/OrrlpkHo7tHFnO+cLO0QZ9kDfnQ+lj0NaK0reLtpS14R/9oDFnpaHK45HIbR8/f0rIdyBPnx8etOODmetjsSShio8rJQ2MCZFCDTsWxjEvKpzDSy1gOSnbVjjegr4eFxK+vk+gep3lcQG11ZgQF0qu95gaPw/p/C8OtO/wJmdt5AbH4YiPBdgc0emITYOcuRND9qGAWOZdhpZjPuRPKHLSlRzviWs+H+W/Hk+lamNcWMFlQ1+X3gf5CjTesOtKPAj5AzIbY78CDujS2ERwvN3jZZb1Lo4F+oVlgt9MznT/CX9j91A4q1KtSiVrxz926KzE3Mqk7UBuKIx9E3K8x6LCJkLjOWOfxLuFTQ8gluWw//oaQ8MH9l425IycdWTMkGXkeYdPSknuC1eN2G8l9y2xMzkTzULB++5Ewf35oCMT0JVxYyLviDgzLxEfLbKGWmVb0l0jmKWcRS/N//VTH+9vErScpz6wj3/Bac+hDI0glTvGUyQV/Ku2piMLM+v/Md60k282eB4PzIHQd8SPP/7rT4bFTR9508rziv4bWFVyo2V+oy7RNuWshNzBpN7zB+N9fPqmAKwFGRXYy1jgI4v9B1s6dwewzaZ5ajrOPNhveJfb0PG0bLPtBk8E0Q69AWx32nWc8a+JPGdZ5hN+hA4lJ9iFArvcGF8n5oy2yw7/G/fyBzlqw25c38mRC/Zu8HTZiI/KfMD0hX+c2RzJYB70s/6eey3jpJk54YJvme5AXwYLFXxZ9k+K+6dM7MGjwSsi7nJByxgGcm74nrjmlHRgE8O+i2pawUiMEyKP7djdbRKxaj0hogUf8gGIc0Eir2TyjvNnpELKWJjTHZEWfvy037l4fjSQF6giDGa1VhUlq9Si7FjzFTtat64n4+UGnjt4CPm2hA1pP+IjWw75F+c2iAX1ESHxtQXFfQQPUpfFz8ltKCu2Mt6r6aJoeXrSAr3amoR96NLHOEXyrVZ4F2RK4JqQ0ZU77Xf8ISKQu2lnPm0ZN+aQEaGFjRwxXqVUtGLXMgxKKUuRZFslC50T6XhT7u2SbF9judM+5Sxhl51ctiFnpl/FvgkZjFNSyCWoX/Ddij0D2RI0A7VX5PG7nJJExYr/Owa2T/12ic2OUZbZZWJOXpERILTiNysYpZSV6G+a5mseft6Ry3ZDQAXvI5LsGxEh67Yh844/JOrNz/rv4JVC4HpTQc6ck3Z4rGBrWVwErQQNY919hHY9xpDVfBbap5yVMtjQ1nK4PuXc+Yq6HEmlNXlRb9+MCJlW14377VN/YyZi4i5LUR0OqocjaiTU6tJItNfnJyLkvgkePV6o99X6urjt13WFh3X+u4B9wT45JSXomEZSKGCTUlYg82Z8eA9ZuX+mPuHnNBedlFJ0uSJCEUHVvQhbbNhrB3PeKCRKaEc315n+hv+UyNh11UTOCPpESsrw2HmXku8THUOW07lQfMwy56SIBG8ppaJQYgg8KOeqTEkpS9g68OHVOQKddoZz2ybzLqOD7xMyC76CgonVUqGXFOleepvs+6DZJst8IMcG7e1HAV3nL/uW8Um07XEAj4jU4808rHOhDiIynwaNBI+uEzRqLlrIW6aXaRe0ctsv27qteVie+ysHqu8kv1OEyeJTF/X+0BRYb/ixaaacFehcWtU9j26d34qNXIRvJPm/kOXMKelOE0LGJ6N/okg03RGNeniu8FixcW/L8xeuu/ny7PrMNUeS7WBZejEd9+NqX+fS/aCzQv/ej6t1S7lIsDMfv085KSX0pdNAbijolXl2TVJ0G/nqOTVNtKJb9ztkDd73gkwiT7ba5HjYndv8Dj6JTraH84pg2Puij6+OrZxpQbsIeFG/kVNH5iKJZ+tq3X3vEtACMLn4PkeS6RgDt7W/bfBeoBHw3/F7Iafb5ZQUQS19IkL2O+MAawW2yjkzhqzK4LOBpek6R83I8uUn4gMFdFxViAu3Degt5GavPU3TZTcWrenM2s14+nlH9wLtk+d46Jxcaoai5HeRsyzDDr4T9IyX72sbehshc6DDij4K+lA7o99Cvnwlr78zry3g79eVK68lZHP7Bb/seRKFw32RL3JoWWdl8q99xjKs4O+c321IG9fVWiUY+j4ilJBBfPzse8/BGzKuYFaH1vPdCh/jvlHnuYDp+n1GxyOHLgs28twcMnJMGqMzm4ED64kI/AAMXHfnLV2xgdt583hBZ69B3dfFWFnmHXndx/eW58AaZSIHHKDpdgd8e2PuYhn8PDIPdY6wDkuX56qNOVhVUkGGhM6Jq9scmCfaFi+sUYyN94dM3zLt2LVB2zr62fRsZ/EpYJdS1kB/8bGspuO5wEKOTinkGDevA2PTiTwW1M2sDyKI8c/xIiI08D6l1H1lo/6IXsZ2xtcRQeZ1YGxz3YT/7DhCykkHcLDPLcwVFnzFm/YJ2kfqjc+M7n0DHJ4N/yTFM19rsk9sYO2c5/WB47/iK50ucpyYDxfy+41xb2Q+9Pr2qpE5r2O35cz40YTY941kfG5Epky9/W4AL8scyOE9rtaa/FnhN7I2tftM4LMim4t55pS7XLajD1RM7/rpFw+sEWbksF7WUXxOrC1maAgcXOeD04Y9uj7GgnEsFDqxD7DgFymyAnl2+r6xbveadsenZnQb8GuAB5Osgg7GsrWB+Fl1Zd48su8wsYeA2+r7P79pQQfvCd1u+BQDpem42IYb8jjv7dgwIpSwkeVzDhOfGR/cGGs3ZDIOiboFG38Q36Y5wNd6GI+N+ErQeGR/5UA9GrC+D/YN37UjTK5FFdkjhUQ7y35mXl66HRl/ifeRNY993O1pxX7OW1/redxK9DFf+7P3ni2b+xqTd+T5YG/DfxW24FcuV3Dzfm6Fr/gEugZKlEi64R831qI5JZYvRQ1f3TkkuPkXetOikX3NCXvZr+0Tjif7sf/VwYn1yX/+3/+llEK1VaVI2tBvJr79V4n2Cbd1HeygX/XjB/upOfO4668//1KrTSkldV9nzeN7H3KaVkRoIB6O+LT93zzOYGoZzMNtfW/cb+Blv5u9RpIRkyZix7yf2QuEVJcveGd8hnbAZ4o+OMDwmO04N813crbt53KXLStjl9P50rFBWFmGCV894qM+xDmwB5nAYBiaBmLI+4MjmL28vCgTu8/sjToBPyD7jf21Fd/b8OFX1ufWdeAw7JG1n/UZiZcr+6gDtC6sOyu4lpLx8aYMbpfTo/wZ8etSaq9zTLg4Dxdkdd5zLLw8vykiEetn5ZR1xV6/fv4Gl0kjMfDOfmyF5kwOMN4rcf7BmjaUdByYj0fmLuR847+otu+Z7vmR+VfJ+sYB80YuMMbG85FD9oy+/uVjx3iAyQm/Hsiz9kfb6srej8eUWmufs7wiw4jdjSGLMR0vB2Jk1/nt0q/3tcQs2+dKXlk5ePVfcL78/tV96J//6w8d8dkLe2jW/YM2E3o4DobP3Gw72Lbb5hFw1SN7ruJjn3ERSc9jzV9//aWnxwdVcP3JPv9OnFxZ3/udy+ly6ra/uA250fyMmePX9EfbHF/7zX6V7WsdN+qM4rdvD3rD3sb8jRhdySUzPjTg3zknbcwFBmg6H9kv3uB78phMzpqxtdveyGcJ+1qOAn7OtW5zQn/b9xksF8cf+vsXYCb0NS/HrW1k/Ffed/mHJtshY/+RMbdB7/rxjt0H5syLjEkSOQtZF84VamT26Gc9c6haS9OBPG58fqPvTrvHx2/6weH+Au8dPC3vkXFzA0PTPp9P6LhqIY/ax+yHz+z7tlJl/FqrPYfU1vrexYJfPT19k+Ngvd3XAR4jy8GxUMDyQ2/s2xh3tznhZyPx7rgU8hT2u/L3s44PF3mP8TeHnvE0wGPA/2f9+vWix4dHPbC/bBkdGwnfvRELL5xn2Nf8zxanlJVS0uUJ+dElR9Lznz/1yp78RM7x+PDweIZjKKXQkfHfY1e+LvIvFNk/uh/grf6Fn1xK33uxfpbdv1hi/7TvuL9lcYw599vnj+STA5h4fLj2cfzGPHdRK7UXyGoirq8cyHo82BifzuwTb/iX6c2MUTdiwhk3aByBjPjcgTKw55aI48C2C3Z7YRzwmLZjo8LZ1fnpIv/SkmXCpIoILYwpzun1fNTOvrHnG7+Jxefn39jjnfy/y3up/sUAOujE/PHp6UG2r+0kZEgnnOGIwZyoZgJkJgHMJL6J+wlnH9pBDQHF50YSNcOJ92cCNxRsZEy9eONgQsGBQJ8IDppDf0fIVZ602Yl3GNrBEoZsbZCLjWY6CVpBp5GkPMN7Jzj8nAC8UTJ9XDfQz4O835lmRDifywPcYDlBJ6CTqBdOckFp60dV/+78fGeSykXapEbwHaBpOd452A1GN75II5NXgfeKI444tP9/Fm8MxnEalPzbMQw2rPH1hrEaNEb0H3PSmkLBi+XXmzJXQS2RvhEHBHhn2SwI9e43g3Pwnjca4TWAuR0o5yLL8lUCb0kQrQAAEABJREFUuicS0Qmnctvzw5MGni/YL/T14Q69+hN8TgxmAZ8Zm83YdiWBNOiLurIFB4Wj7Jgr7yeKN0UuDw8acHbLMlLn+sqzHdV0FuT1dSRZ2R43rrDS8fFRgq7vHTBO3gm7ue5AYjxgH/MehqOsow9KRXBu+EvlHaeBGrH9xDNmpFtic266JwoS9Ir8Nw50eSHBx4fF56dvEtgpMn4QXRfzOLSj/EsH53rQyoFX4/CsYosC7qa9wKNhW+vmK0T6N/j5hn/MyGHdVnh6gz8RxG/4f2sDiXPSyKS34AMZH7hON70vk3b8okFzZcL7zmY9Emkroa3i+RnK8HZCWXG8gaQx5KqNtquTxjJppf9+PnBePGryZOj5Q4d6JMEftaNvUGbktmzGaMIOkOp6N/ALYu+BTdyBYjkmZBfJSBwMzyTZYZYa8s/UY3qoSY9lUFwGHfz/ZqEyzoN2SqCX/T1jN/O7wXcFE/vKQB8vFnYcujKhmLH/iJ+43Ggz0faGH7fhIB/u/Pjjn/AKWQeFtYgeXG8cCOzov73flOFdsE/aMQDfWop8QLBArzIgUdW/nrS5BP44EpNPT98lfOyDQUAKrcTgRJ90POlAueAfCf/Y5lm5oivBtNFOT2etDErjUCQG3GJbcJjKKay8YTXQz7mg1aYZvDxgFwboFS3yJhXKkTgRk8cQn/5DemPA8qB7IC5LrbINnF9oDlcaoR8/4THIfwHmnCocciKHuB+UZD9bwa8OTaoFE++64UczJThsb+z2x9sk4S8NjJfbqIOv6O2c1xcE3LdCf7gaHx8y5lyU8ZOhHRTg7b9k6hhzWGpdBTZ+ZzsbA08QnNNjOBCXo8RVV/I9OWRgghnG1X99hr3z8aCPZSZeZ3ksSLwr8BCxt0DfcRIcjjYmIoEMwCD70JFDL5HXhtwUHCADhfzuSJtM8YC5o4s+PzOLpHcmGwl+wWR9y0krZQGb0n/zM2RdKjpajxNX5wPhdwn9FEmnhydl/Np0y7ipjHB8uWl/pfgvTK0PvJ2TIqVua4VkwWxHjx+vz79kn3LdRF7grfwuoXNAzs/u8t7f7Rqw5YS/2pduXNNnmwThgdgTA7gxDAbzim5DPWgHD9tJtBGy85U/BUb5dVT8+SofzuWBMXoYJHDyX1r7/7lRHk/Kl5MK8XnDfyfic6e0Nsj3EQFOkmPuuEjbbyYMLx/a8bv+PmWlnFWGoRf7qHlfyPF09W0/MPW/7BDEbyJ2dyaR5Usv+GzkBX02JgMKaJTJb4Xc0vWnz+bxHjwqfDpfZGmUwK8Cuu/Y22NSwx6z6XXO/CCe7Wfc9a8n455Qj0zs7UOuDP/wA2WDh7Gv0E7GD4xFnrO4xnXATyxDGg5qyLKBwwZeH8wJJLdSx8s0bV/LOoH3TMG4/d0XRr5ath6T0EnYfmiDPD9ZKxR8uEociUlfRIBLaGJCubDgcywP8PcCz/G6M+5lJviH41ke+/ckHcjjiQlhPV9UGG92MEyRlBFz4hDYOgrf2Ym9dDnKeK+MaQO6w71r4+vx8RHRD2zGjPr6WDdEUpJbiMPPmxboR4SGhwdFUM/X7Y2b81RC3gWsZoplD3wu4zspZdk/K5ju+KDfGVv7YChMQsY5oYOFcs3lxx/KufR3pp/JGYkibOX5wYYt/bIM+GVt9J9VhibHahmIgU+6Hz9/amUhNyHThPwr1xUfcF/n2ZVFzYIP2bZ+1me/GXvNjCEL14lx3QuW+v1BE3abisBFdNnvuEBzpl0x/zboxnNGl4y+xpGWajxbBmOzwLPwXIb/ltO8XSz/gi+Z3vwpZ++P32dypsA9UVFqY0698Bg8SSdsmMhREaEgj0bcr8bTdKO34gf1fhYVEfwAXMfg+eGx61QtE3wHyw4PeijRrjZjzFhDhfvTTR5jFjZn/Gx5o6EPvifiKtGg686z5Sm1qDAOyoz9TmgRWeJ5p/hfNTmQBwqH/GPa0W2VseKV+gcZfDWvCOT2A9cvf3O9q0SdrxPzsh27RoQCXFznjZG/27mCUoh/z+vy0FQpYizRUFXZvNhTyDnCubHroq9P9LlfARPTTjkJLopIjI83hTHcP9vip35nTCTaWXfeBa95ku3j+1BIEXL+WvBXzy9mmCbL0wp4TPAcJYUiQv4k+IXu/+34lP14RecFv40IpZR0/0S/BG0rss3EgSsQwxeJtl9yKO59dsbwjTyLCPLH/mzaEYHZdyWujfWG61PObiLz82I6dzujGro7vjLvA1kighgd5D45wYdn8w5698Kzr7xRxfcWYioiaBIyTS/OLaf4LOhbzMdKUCLu7Qr9XCxH512KLLdzcdDv6+tfnAjxHzJikl5t+d2uP0Cv3/O+P/PDOuRSZT9awHhngb6SlxcW58YpNsFr0Up9pV3JhedVKWdFWCuI9O8OaRc/IANxEMnXkGVw0efHNq3oWdqgFZ53fjO+MMv3iX4H7PBFP+JOJ6esHEk8KaXo/MSTaRh/IMNAuq+TOmZFFazEJyL6/R03Kv7t2/vx/O9xFDzbV1Zs4nsXGCpBh1e6Mk9z7p3YaFzAy3ar6FNLQwYofs6dA/kiJXdRRIgfkNnl8dwx4fKV951vJvzDckSgH5ssxoMOoqfopI1Nez+7uK4X2OHAcvFzYu3iGA+uYm23jas27Lmxab1y8CGcIygII39WaJrvV7E+Gfuax5csJ+zRbYbd3GdHPxfjsWJD93G9+c88u21trdvCdS7JWuB7vhd7IF5jWfSFuGzQdanYrYHh3MeLGZtVmYf7uHSZ6Ov+3aegN4PZDE+/c/5we99X7FEK/VNWBNwplnmG38R45nxaee+4q/BMqSjw20T7lU3NNjRZj05Pu8L9FVo4ePHBmbiPCH3ZT3yCuhF5TP+N+RpVf39TTv0+Ivo1wSfC99CmxvKM6N1aYx7r3LgQD0yIaLPBf89Je6Z9qyrIduAweaef5fTYBhQ8Md8iX3pjNEF/p9Jw7dDwvwBEA/ZvNlXGpY01tmN+gJ95+t2Gz9gPPJ/x3HoEJ+eojkMKJcqZ+VlEUkrWxxKof9zWxQ9IKdvX9y47/mK6I3k6wm9DO7L5nXX2uwXcGjbzven4ar4H1jMH5goPzAci3Ne9JMt4L4d+bzoud7p7rzONwzCwGTsxh7n1a0To8enpk3/go5MafrB/kk6RZM0sz4A8M2umiTneo/mjrnWYvCn72f4uzf3nHZP7vXm7eKPdTQdwvjH+CFv6eUZf1yXk8XOnC969d+x9fmXb+vDgxkGKsTC9/p4fjskTe4AH5qTGCzLUSq223jfCVEOmMdCmv+THSryv5HPjMqBfKOSxnJ/3uT5thIwP7K/5Nnj/6Ptw7Q6urJnBY7Sv1kEBXhcOK05e7yq0sufj9a79+ca8yzRcFvj++vmsG3p7jwko4SJFhIyBY+aGfzzBK0l3WXbpg7XDBwcVNNTXJyL0hA39PBH7jmNvppdSmGNNxM+oThwfSwr+oyUM73f4Hn6+kxudD3fieSNIhmPRgbnTkbhybKWcZaze+r6ctNFHFKZycpnsF2AgPqa7M1i+/nrX7pdwHJjnNGLVvmv7XNFtRFbTCGR5YH/6DC8fEAQ07t/Q+EnXeAzYRyji97aX62Z4DsR/TkmFGH/mcCTnxFxvYD0z0ZoelpP3AqcB/zf/R2xkOubtQgDo69n3GTs+4eMD/uP6zgef9dXrvSsHvlfWcqfhKD8HARNQaLT5m37sLNVHfLBih1ED7xIyhPigs68f7Jl8YM+VhXXask71pIdv7FmRc2cKJOT1NKQZvnYFuj0gV1DhMuDLDf3N0z7oYhm64rDx94W9iRt4X+Fl/G1X1/cS6pS+cPlAJ8vjPvfcAX74zeVy0Zn40udnwm/dx4+Q6D77/ds3bcRSwVfu9pnwW2SmUc2l28dzpuyxpXMN3lO4r4U4rU3+xZJg3NnB8ze2FFfSpXyFDKbZFJH0wZ7BB3uKlqOBq9+5WL8BPBp2vpFfnt+etaRZecjKp6T2WHXgUGr1BmBIJ8byB9a7pmGMnn//1o7/77s4eHvu2AcyWB/nKCnIm7O+f/8h//Pg8icgRHsp4a9j94cRvz2yL3kjNxzI2eF2m/phlXNYBY+dHPBVP+Db9q0Jf54Yi1bmO7/JD8611meEzoT9vmxyYAww7RE+jqMDPJ4uDx2mFw6/bT/nyEcOjleU8XPnhRzW50j7A/GdalKwp5ZSKCPTAbqut74f44dG8pfrhI6Bjsc6aOSA1Adrf/7vP7mf1Nqh63xg/yKl3PPEMBzQlf1/7GAZb8jvnCQ+X3Jw27/P7Cf5JsR/8Hn8jE3b5IM480E2JpDH/aChy5G1sn3+iP9bPr/3PK/vA6LDiO2n23KXC1msz40YoLtgoRt6+XlhTnu5nDUg5wFM7vgG728queqG3BP2mJgvDsS6AQ6FZvZGV/Z2dvYRH9jDq+zx7K9Xif2szH4trmBW/6METz58N0bepy1g5dxxY/y8kP9arer5ED/5YI/aZWRv54hczg3akzpWKHsE65EYZJUhoZDzf0oJeW+9HMDHsnf7ER9n9qldhtpkXyo5K8Hfdrwyb/fVv8zwyv50wGdlHt9y05WDzARdx5lzjc/4DuB7Y2we8dXAJ/KW9Pznm97+ddXyTGS9LMTVRQ+nJw1Dg9+EiFk7cnMjKXRApwN0fB/xP5+/fXtUtx9nRhGh3QkQGfxPjtu+Iz7/DtaW1/b6TZ6YGFsP8OosxAew3e2J2HabUrJyTv3FA3sh3PDdkfMs57sRfbx/v+IPHuech3bGDdvH+B/w8Rs+kyL3nCUYBXpcsZ31sB8trOs9N/EcBKl5Czj7pohAn5Gx4MYh+C+5beeHLR7s6yH5DGZBr5//9Zfe2Y9CONGbXDPqH//4QwM2tN1s75XDxuOPo1zqQ1Y+Js3bSPH82L2k//qvf8l6m1cmrtOM8BNlY4A/4gy1NSb0TcPpJAs+MVH2Jqw7uQwk+4JDRkQXIuMwLmjDF/XgAz5qJLkJZykwIUJ1fX3rk0greGNgmwFWCm0k1USScVKKCDUCbjcN6t/e3oUQ8sLJBwERwf2McU6KCAX9xCdCyqVqI3FaNtPMyNUeLh2smYBwoZMK+oGAYIyeBDIDm/u5vSeKKSUt8Pbi06CagDchGkZJTIbaAkMOX3YOC/qmPcq20vTBhphp1FZ7cNxIKhvvHCATm1J2INObcMhGUl+QdcUxQiF/NxxC8DY/8QlkMA3z9l9oOeAcvDacMTS9d076J7C0rAEWM3p6oLU+AS1cUhuJyjT7AgXdLWNmAmiZJiZaA4nSA90Gvw3gvREVvLfzP7DBfGAwOGJLbwLnSLKf2KYJ0D2h/Oq3Wh90q61hoxXHnvTKBsDGZOWKjD60CfS2bH52QExJ2h8P8h8w7iQ0/f5QIzrPx6MG/MBtOy9sWWuzGlqh54M387Ws72zQnxzM1J+Y7NbWZDzf39/0en1TcNjQOGAZS5IPHzZJc5ESiTu10tUNJ40AABAASURBVPXxhocH2VaKbGcnAuvmRbuDayGbzdj3TEy0y4kkf9OBRJX3rImJ71FFQYIfbit0NwUDYYa+GAzi3DQ/scl+oA0Dw8JEqDHwrMTbSGAsQ9ZAYvMB9fbz1aLj32cdLw+qDSxJtI67RlKs8NyMwr6rIqvrC9eFQc04Txw+2i8wgFvJMeVFrv29Eh8pJ6Wh6tTA9+lBmTr3n/CbFV+cWESM2NDPESFRdtuV0kpRohRkEh9PkDb63LCtfesC9o7dnDN79SByOeqD+A3HADqcyC2Z/m/4RKqFXID2ObDJUfuxSuDkg+g9hdxnp9/l+3f02PVG7phY3E3kopSTDvil8N1Q0gj/EbkP4JNyVqTUy84GxjN4zOhj273NNxZdVx3TgK1Y/Pz1okZePHEYs5H/ln1VPJ3lf+bi+vEuHzSm9pVTig5MdPPQ+oZ7Jg/UVDWvM1CvhleJyWtCx9Pl0vm//PqlyTmuZOVclHNVxX+s+4btd7CrrSmDxYE8tRH/DQwLelx8CEKsVIoxS+YL7YTuK7p60T2RUwr+kKAd1jkCTCdt0D4/4DvEj+01O/51/wSyrDVJxMKJwa5s0hEsUyRlYs6bjiVnBc0nbGbZzkyCZmLJOebjzz/hMWsCU+flqFnlx6OWLF1/v+qw7DogywYu1iew6zwktScw2ZMyh6yF9+8/f6kSAwf00/MHMfSuCf31dNLAhGclRhZ8jhlj1+cDn/lg8opYHevammxzMU5U5O64QnfFj4UujffiOeVMgpFsN/uTJ0bLtmj665dYUynovzXanAfF5aB8OqiyEei/SibRaAenPSdlctLCvfFxDqg8H4kf9w/81ELNDPgVewT4D4wH/ovtYCPRv705kiOM8ZlD84LOBzYBzGMm55q+4345N60M9LZrRGKROkJ2J9dcNY9Xbctk9aUgfxEHgfIJHUUZ398UpcifA/582IivX68K/Log3wE82vms4LrgN9Vt8W23Nz3T2cG/4ItRa/d158SViZxy0c7kZyO/2iY7dvHG3sLkMEGnDIMUIfuDcuZeYG5gV220tU12fH0DH/8mYDAxDvwuk0fXuitS0D3EDznHCZ8JFrrpx4MSB2+eaKVIWpGBRvIncvJFoq/zc+qxkUFEGhirBCbOSYl2lj3xHMh6YYG8ov8Hm46OoQixEBiUsLvAfsXvnDc+iLHEuBcROhEfom/KWQsyOJ4qOjtv+mpf28lNHtP8bD127Gr6lq8k5AKHTH/LUSaUPxaRhJXfJ43ME1bo9nfYJyJgx3s0XJ0/6CvKSAzu5LQV//LYt/reckLXONNcziPl4aQPNg3WS9OtSvN//tTKoti/ILE9HZVrY+qzyRP5HT+CmQo5a2dMEb5SyD8GcgfbBbkyfrNhe8u4MFfa/RIZj+Syblv67czzdvrmyEo75ifnpBTawbq3Qf5ATtMQOlpWnFsNX/N1J25ncOj13G/ItYNhIs92u/x+0/rrTQO7s/Y9KTGvcTyE7INddmQy9ra7QtjtjK4VnxrUyBHOZcYt5YR7JCBd+3vRb2YsUc6qhwE4inJKyiXL7Wtr5Lup90kpk+9nFNyMgjJ+UPGTBf0hw5xgQGfeI/+Iv6/4xUwMtXZQw0cjkqTQgl0jQit8u7ySjE8l91VkDbcDG2OwmhaH9zvxGeI/fDEiZL0X3s1e/INVIZ9aqJDIFxML1SutpegyL/r3z4atErpOyPE1P1RE75fQe2b8s+1dPE/3dadPpY95LIzrpVQVZGzwnYmnHRmEjOYTkWW+veSCrFUeX1JGf9pYp41Yk0Ip546z8KPaqiJCPnyISMQbWIoPdQs5JPCpPvdF7gIOLrlkJdOlFPJXw3/d17wTvAv2M1a4pexjKaWel3awn5jTrW8fyuRMJovS263PDRIhKjYmVy/e7+y7DxivFV+2rBFG2kWdXgLn/i98EDMBjx19XBL3oq3tnHI2NVkey246VHSfCvTwmJPmTcOeND6/aWNOvHIolSMpg3XXgfgo3Pe+8NgoKWdl8DA/02MNilBbp5vg3WWgnd/PxOaKTyYhOzZ1XSb+v+it2GV3vQ1Nnz4PgHYZBuy0aiSmnVM39FRKHZfe14zxgY3i24wdTNv3vYCb43pC/pnidy4dTxrs9PP96HkH/DI6WW77SkVfpKXV5xed/N59IqLjv0Pf5SsXWqZ+jw5f/SOFEjgHOZRFnmwnoafrI+DgIj704aeMKUrLY+KCz6WcFRG92H62g2kEfleGgfpEt5BSknXhgbpAlB0ye6dXW9NK7r7Lrv6eH3xD/hgTX+3HKxivnmtRESnUS0SnIz6WyTmAW+ivn3y2fu116Lljywj6UoxPyQWVdxkT89qw90Y70/GzwH7lOeIut+m4Pqfs2152Yth5wf7ovpZ1/8TMDSISc4ZVB3JZbQ1eTRGB3kufE0/o5PYZWYzfSmz72X1daNpzQMpJCb7m7fcRAa2qjA03xqQr45HbD+SlQj7a0dXvut2wq9/9n4pj0X5a20CMLL3s6LSjw71sclw53wW4m0YEOvHe/Sy364yBfSwhl3n6eQe7ibEsIvDLTZYpgnv8e8BHbDO3X/FX5zL3iQilnPXVzzKYnvgsn75iOiOx63HFeyGub9DL9HN+tlzut8OHboqIjkBKqd+31jp2X8/G3bG44WM7uLmP7emiSKqtiY58Q14Tun+kUM5JO1h5w88MJmQy7w17+LqDkX3Lun71iQglimlPjFkKyfo5ftwuqEBK2iTGrVvHzdiIz44+XmMmJdluEaGETvbXSKGCL/g54Lvjy5k590JO38jlXt8454SEzI7BjTFlUUSgRxY3fVPU/i4+EdH3HayD7e9rbY2+G00TLXbZbi65476ymX3gnTmo08749Adr0pm1fmv38cx1dO7fM/PTC3MnJOr9Oo9a0KPINBGht3O9sam8c73bF3R1fYWusV3QNyLBdyUPz5rYkP5gnrjgMwt29R5IRMh7L2+M0W+Md+434PeOl1oGfKIp+M++YNqeb/tqHTyn9Zopw9exfGWfQdwHutvuwfzMc3PL5z7dDvCzHwz4ZmNu5HzjvSv7bCWPH1gjCVse2KjuexNoe2Cs8Ma9cd044HBudr+csmoq6uNiSvq4vrNjAhLhwg/k3vDdN+Yj3hfKtL8yH1rBZaH4L9Bu5O0RuRfwMH7e0HbOsn1dLP9K/nn+9dz37ayD/dprpFpLzw0Zmx7qoKG2/uz1y8acb4T2wvhsPb79+K6Uc9+rsOwr/EzrgbV9G+79Nnwzs294Kk3+g4H6z0ddHh/wr10Rqeechr+5feDbJ/sJatoGjkHbyHUDbez/O4K6PiLkPsbQB+mu80b1zDi74AvW94A93L+Q342Z+/YNafq6jXX0vpdjzDwsh20o3mf6OG4nxv4X1uv+Z3g9D8/oO5HLz8xbje8Th9JeE1/xf8v3jl2Ow0EX1hDGeF4nPbCvpVsoTiKvTJqvs2qpOuIDJ8YL07Q/DGB2xZYT6zKXd/YAjEmrTRs5oREDtVZoX+SraXgc8L0P4o3HSo51sWzWYyL32C4wVmJfMOPLJSW9chDa50z4omPkHbktxwm9Wh10QeYFf0qR5T4Ltt3IgbY/XZRykvkYZ+PqOstoLI8cXj/4r0dr7XK+sk/iWLmC0Yz/GNsN2g2bllyVkGdibtqw14ajPTydmQfuuj1Puq2jqmXGL21HF8fYXpNu26KZPawRexfe51R0BT/TG4aqGzFgGf0XdcbJOtjOljXwNfN/Zz05MnbZFs4DCsn9I4KDze86HU9K3OcEDpQZ/5qRVcSgcU10MAaO9Yl3vzk0zTnrN3thO4wu4DmQe5xva23oUrXRNyLJOHivyXawnYydi7FqYJOJQUhgi7McU8L3vYf8wr7QiG63Pg6t5EL8qUKb8sy6yXo6Pg/kHR+yVeg84I8tDzonfGdpSu9FeiH+fnNhD/YGBv5r/d/Pv3VlPlpbk2PLclkPy28MXjgUW8mBf/zzm2wL4+tcNJMTLueLCrwsv33Z/Y2l42ImTz8+PJBPqnJkq3XPG9jtQBwwlKnBMyLUsF3DF07IbPozuP74w/wquq4qKYMJ5xzERFbo+eVFkaKXAvZDJffYX8G5wGsgHp3Hn9mTOpCf//HPfyB7VTsV1synPu+yj36wvzMR78IgFR435loLe1C2byM2bTf/ZWwrpWNj37G9jvjI8XDRMBw14xsRSdY7Irq84vOCjBPvjLN1enp60ok4abUpeJ+R+4n9yTP5L0WiLuRD/Vwq/rKRMy/wPOjKvpjHKa+/J3AxXeN9wNa/OPz7YP09gKfnATMHxh+0T2C8MFeBjSJCI2shKeQ+jpdd+n/Y+g/1SJIkSxM9osycgEREZnXP7Pu/2f12p6cqMwLc3fj9jzqQlT27HlCYmZqqkCNEGYDQt2/gS7uVuDx2f110ACvPRRwbJ3LHgE0sf4JGysQ/NGutMgauPyKDfe/l/2HP9Fi03x9Uvg6ej0cwL3DaGbcnpZSFCHpgT9G+7NzS9U7B2KDexrjX3HQ+nnUC39+9R4w9/dcVjPPvv/9DD2CWc9KJOBOfTTvyLIoI5Zx7SSlhh6Xz33C09/c3NXzN/lvR+c8/f+qdPPCNPcoBX3H9D8Y2SGnHh4Z26L9d6jg+gskRPXNKeiEWLLPzXeSkOlRpIG/8z0eVH0mH/2iqlGkZZR45ku7Jq5bftjN98XGMGsOFPOa4LeS7AX9znXlUMEadvnfr6/cf37o+pmPfGVgL7OTmgq/4AN9+mpDPcdkxgO9I3u1+Q1y43cqc3Rg4n3gc8Zg1tKYf37+Ro4pSCg34gXk7Z7basMmsKznHtB7YrzS9iKRGP8dHIfYLseE+vn/Ex4Eb29ypgmGF3sjYmVPudhvAGvVl+qZ5xS9H5CytqhKDTUkrBFLN2HTSQPtXYnhoTc6HG3loel/09l+ceb0n6SVpep510Ek1mpxzXjgru2OtHxHd/q+cj6SAeIh/u/RGA/9UxYXByQsVKxLQ8sapPj/ePO3GgsjJG9rDoIITbATggaudRIlOvX1oh76g70AcaNuvBKXrxMfGL8NAl1sfK20QCwoeMKbMLMTEj6EVB8yldEemq/zKi0+DMQOm+87I4f5+P768MCkeVWtTRPTidtYrwdMGcLs1CDLAniiZQNmZOMw40YaDuI0HatN2v+HuLJfDjx+KWrRCwIHW1eTeG9znOqgSHDoPKmwkVfNiULHj7OCMKLTcdXf/wFWCvVWRD6wi8ZQTiWnszvTKILbTKWjFRV8fTwpbG/pjRNB2kPH1hFI8vzLh/5LJjXp/bpbYFVy/vls36+3g9QHFFTlXHHtLNPr82rluFH+ZZ0MfJ7eG803gXdFxxwGxkARvvsnJ80Sy+pLZdlvwK+M4ENCnx2/9N+sufz7LG27+SYc4Ddoz0kHjigxuO5MIcCLwuPYSEbf/o9FCSRrAwL5qjC44NFXdL6Ai/0bUzCHIyuHsRllcoFvwq4wtwOW3AAAQAElEQVQv2XaVe9PIKSmwvf3HmDRkrJTz6ayGzRP8nDBXArOh/5XBZJyuYk9awmanf3yXf/POhnRbDxw7G+8b7/Rw4oBrVV0kDyQjA1NtVYfS+q/ubxyK7PjS8Ps3iQXCxubxwuC7n6s4a0J9Ejm+OWEbP9sWmUHE/hQo3PCjnatLkCAuDN72yS1JjQO6sUrP26j91MBm14W4GImXfsAA5v5JVPttHFvfAL1PA5POkXLVAl61NavVJ8oQgBN0waBSThyqIKAW5POz5bs8vXS5jUMZBhb1FxLQqJHJ1NFyDwfVdpD/pEHCDj5gG3++SBwgpk+n7ReU2yMY8B9k2gMx5Y10b4LYz3aFBmgN8NgtFVhfmQw2bGq5T+SZxnvf3zGgBe3nYyj9Dj3arPjuSqxVBt4EgSuLwMxESky83y9vmj7eut7GcoXugu2neVS3A/pm/L7HThskaE9MOoxDG5o8CPswM3T7LMukJw5Q356egGtXRCjwOf+51xW6ByZAO/h8YBsz3Vj4bP4BgmnV+Mcv7HKV8F+xKVy+30nklhWc/Rum9suMrsbBfSGuPSS+1MDGucL34rMmLMjDSF5BTR7U2zlXis/+WSr0JuS64odlGDgoPvVS0M05/IOJd9B4ZkHjzZeK7yT8a6Nyh3DSpkTwB/IaL1HvA6kd+mbojeWKDXSHLzChSuRbusm2cv0VX5+Ik4E29pkT+SIiVMG6eZwJFCHn+P/I3Z7fJTZ8jM9IjvEY9oWLc8iKrfwbX8bC/DMBZBz858AHksBMDsrEpn1wZ+PmCI+FxVPFV3d0uIKzZdqIBcdUgkhGLtt+ZvOgMTnPTFRIeprpNzOBAmLUDM3E2dCa/FO77xx8fzy/audNIlB29ElKGktoe/1QypnFyCgR/9kHoafKONJUh0GZYvsCozZ8dr4bND4Qp/iVZZvwT8e0D7SXWJWQ74LtUBV+0gae8+ubynBQxrYjEzbn6yv5dTs3pcez0sNZG1i5IKJcJvzRGPi+F0k7yiG+hPwf8HfeXouQi0LdTtHfPl/PM8IHMePctoKl846gtVO+rjMxOP8iF2AXD65+ZVLWfQJLzzMyeHYa+KfHoB2Z395e1WkIdD/5c6egrcf6GX7GR8RNwd9qHSQOYC2HsXIMut6LnoaPX623bp/JscLtkflOl2cXc5CiYIEAO/UCT7604A+eDBofmtGL1yGZ/4ScH+SPnZjwweZ+qGrOadjKfuXGHQtu/KeUe9zyznlqYAIp8gVcVX57VHqbsGPTio2Nxwxtx876cZXpFyY1PnDPd8c+B2nN+o5aaGcc9p7nYITQI7py99dXJASm2O4T8whmng5fGd8JzB1PQrmgotbWaVo34yw+zgFctCNv+ObvhZw7I4N416vhDylVfLLi435XsJnl86ae8084t5xZ8LGBNNRBKwvoDd7OlfZh01mRa8HHqfYjc4VRlsnxv8BvR5/+wgIR0+Zlf7IuDX6OWcdub8M3N8sQW1k4Gs8g9ybs5n5CzoJd7IOmXVqlhxQRLAwmaWg6shlGjbC+wmBx5/sF/UtrtyfkaNByPp3JWxN5o+tPndu6kW3bhqZ3xob1iw79AqoHFsjGrQxDj1vruzF3HciPh4E4b9g8TMXFN9HbzfjM/2lzy1Xh45Z/L+18J5eVufBEbsvwSsSwWmYzdEZMW49L74Q1wGBlTJ/dHjst2MX+u8NzZgNOyC0+uVaZp8czMQfZsXGQexP9T/cPtIAuX8ZjJrcF/SJCzgOWgVegsZNf5152aDtebG8fUm6MPyubYpbbfCpyV3wsIsi4UOO+UZewRSIOg5zg3LQm9c+OnRyj9pFogwbauzTaG2frYtorcRQRfZw1vd7581vKWYgt+6n+9nFcBbwt61f1zoZIrkVr7NqSemxnZKqtdV+2DmXAnr2DtZc2xkznm4L/WZ6K/eznEdgZdDY2JQIBovf59zdeE34woao2fBFdbaMVDAt2sc+llBVxa0Oz/rX173xL0f3c8RZxoz5DwzIk4rpA0/ZYoGddXUcvJdoaPy+Ke3v6+L3oExS3MYbG1/d/LzeNpYx8ltW8LKvbmEZQ77r90x5MsvxKzklf7zpPxruVzftaipL7gPvC80ZM9Q5f35A1uHcfoQe3/au2xuPc9fc7l43+O2Xp7T4lpfNOHKzEo+cGM+PkSO5f4O9nrKwNWd3H8vi+M/jbN+tlW+SKjagPhXKr5Py5y+A1lbCz+if6d39zPxffu/h+ZVyyv0b8u53ffZUCD8sysvmdUgDfTY+IUMStuG2E75MqvmhbRYRQRLUNlKZKfcaPZ/ScsK9tMq8z0Qi9SCqlqrUmiCrgs9IuU3clt4hPBD4X0ePNuYyqvzS0HhHBmHmCT4NO9et+YGh+xnZjM2cD913oQE/Xu+ShgV2R6C9ETsgwMX67vpDPyjCokNMZNpFVDHmbvA9iG7oYv5yLIugsqeA7CT2VElyo8BfvbjImnpAAn7o9R29vLHjR2xsDl9qaKrSMfW1NX3FgWxXol1LktbYxrY22n8W5ztj5XaH/ji994RVxkxEjyv5p2n5nWcw/IroefjZWruslMCXSfc1d+lwkUm9r2W9l0fzp6/bbiu1M37Q6Db5FhMz3r0Lu3z/rB3C+4hfJuH3iI3ha1ojApo3zmbHzjEAg3vl74j4UPf+bBuTosmvF3s6NCTm9eWYb7q3I8/tuS3i4rfu6GOsKrvYVY2cbFDDOOSnRcOTw2Lxyq9JQei4WfMXHpCKg0gsVfLkupVBK+AEPEaEH5mojY9bI2GfMLO8XPiNzkZG5qD5pWvcIc1b/RMR/u7q917OQ7vW+vjJ3/2zW85DjcGjDX9i0ft/6s21wAHNvah7w7ytriytyWbbpr3xl60gpZdC+3XPT+QFyv4aiX+0TLg2fM+2EILc30v2Dx+3erI9ZE7wSuLg+54yt1l4/k3ONwcgaV590nSsamDv3H5DfuJj3aLzYw0kpukh9D4CxeOPJcmz4/YHnVpuMdW1NhVg/sp520dfnUy1j4TXlztjp0vnS3mLc39/Lcl2ZRy7k7T9//ZTr/W1Dz93FfOlrOQd4qn+CuSY5mfmObWF7uToi2Pu4slF81REZR69f7gZ5DeA15MevV83YYkBmt3e5Wl/KZIy4Bnp78zinrAyGxqSkrFqqDszzEMfd/irWz/UH+Hm+kiJ3FWZiroHvXw25MSS7HYoWxtl6H4YD8k6UEdkvtLp9DWDkYh86kC/D1dYPXx7RoT/yLVHngwjzb/Shqn/13wyHz07HtCd5j4Bb3WSQfFjoe/ezHLaDdXFnt3P99MnHMruti9daLq5zW/d1uw8OrFyGYdCA3585mKq1wm9nXyLkH7jbyP9XYsC22MK9RZ4u/bDTTz5Ev9ENObc4X5i2sbowXnlfYuq4Nh3g0Q5FvlrW1u8PGskDVzDyfqz4fPGxTXewcp53mfGdkdKQt4Lvjjw77y/zuyb6B9itbFJs0LAPfNH1XNF57sihz4nSsPs4Lprxn4E4yvjMyj5JRMi/Qfmlh68rPn7F123zXLKcB31v7F/YpzKfAXnst2a7Mp8c8A/bZcY3xTgbvHApuajA68xeiIv1czkwhzVOxuSCHlf6Wa6U8MtIn72lJ/aTXDp9sHRf+wwN+pdxHek74gMH8Dmd2T9kbWL53MeNfEDkq3PHRKwN+N93H+KQ77+eJ3C5YrPrfNH7/KZ8yKp3VVOaNOdZj+yXdpuHlJDv8ds3RYQiJflg0PR58qWXK/vA728XDsCeOYi5x0/On3lu1gBWV+sMxv6NwCtX43tlX2vk3qUTwSuNj3PE7Vn4zagBHCZ8ousNHV9tIx+G7vSJCJpz5xjm9pGDOmPrHG96I32opg300LtCz3OWb/0v5RE92M9tRnz0j//6ySHru3bWH4HeR3JLPRZ875YLIkKPrGlvdi46H07oepR9wXMR+5bxclxk/OCIHw74jnV26ULw7Yg/nE5H7uDPd8vp937aQ7piYz9ffMWGXTXksd//648/OZy86O3y2sc907etd/Kx+Z2Qeca2R/ZUvjMGQ05H9kozfFxOyL8S85vXptAehirTsAxuK3SkKW6/6/3tjfLO3HLFr8EB/Dwu3fCa5Fj4Dt5X/NEyO64dh3ff7vTtP74r3x+VHsCIPf3mF+wdBGtcpZDHrEoucj6xrvYHy3/FXlKo2xCbWK4RP7lSGrF8pW6XP6Fn9hFF2yN7lLbBlf2DNw5zxeeJPbSIrhF+dKWMMo2R/r5a5xF8faV5/3J+2gHbNk70dW8X8x/RMZcsY2cbPz486vpJy/Su0DKRHTuMjOmJMedQT1ouq57/fNGwHfT6zw+9/etNLVf9+PbdzZFewBH41WN/9hrMmDo3CBkUWBeFn9h/PeC7h8Oxzw8v7IWM2M/limxtqDp6n6tVXcHqgO8Z02vHs5NWKVkeD8JEqfLVZUT2gTxxmw+uGsdREzSf2Ku1vjll5t+riDKEUcfSsfz4+K1TGYjx8bLIh81eZ1i2a5eh0vYqq0FDPXG2ukElMW6/fuBXATmK30lfN4Ffjxq+5gPonvFl7x2e4OP9ANvmlhct0a6FnOw/j218Gnnx+O2kraxK51A5FdVzk+1jTJzzF/zfZcfW37BDKhhkWTaMu6nVqrtvDzoCSEbyejpoYeHILcpMaghxQvGZCf2VzeQrQTJjiLfnJwJi6wCvdgAM4d9s8r0N4YHGjqTPT0LBgkF2aDeShDfRZgbiPSUmNoUAWbWxMPRPIkyAmaFXWyMwtz4p+WDwtbNsOJw3V64srB2ADoQEjdWLAhQd2CBbmSBa/oJuLkEyqTjm9sczQA/y54IzJ8C+JaArC+xFACOlpIEBzf1ahT9ZyD/d5OKDhgXa2YsHyh3JwAuhieXjBrjZ+qGT+W3IY8OlnJRFAmCALhx2eXPRBxWN4K5gfk+CCt5bjkwQNXQ+kyzP6JFzxjFHeaFnY95zkr/jUDRXbQ37zTJeqxMVh10tgyNyrGDsNpGgDBCFtolDRuNvfESdnWFlMvD0809oVe3c+91kO4P1gpPttOu/iYfzXigruntzxYP+RHscQPO8qtSmQE8PVF50BhgeSFKWeyI5G+8V26zYdefhBL5uZxwjQgvJ2YnsSH0vHMBaxoib/Cll/HBQAZcNH0klg8Iub+Ik88KfbJuhYds9lGlv3yqtdt1WeFs2y2O9lW90N+rN2/g4gD/wb9E3oC4WvB44jfeKfMbK/uBE7kHauqeGDUjy4pM5UBR4P/3XvzhEnTSUqrvznYRtOrYkKJy821KXWf5N6DQ0bRwYL2BdHk9MUjfZN2xPlyywITHlWmUcP3790shEIoM3oCkhqw8NrJPb7OAlipPk+vKhb+WAGov854UT/uqk4rYxroiydZo1VRXkUEnKtej+998lfGhLUmDvg5NR7LqyET8iZy9/PmnI9EPHlcOHxKFKgm/Bxxo+uxEDFZkb+IgJx0zCvXKgcuGwdEYfpkceQgAAEABJREFUx4xt4Y3PkQ1w20AhHbD/CzrCWjM5ZsUGtktEANko62q63mB2n2weyFdbU874Pj7Z8IGJDa31bpBtNeHLXpT6sDCR8zAM6m3yn3ldkXMnCSzklCOD+ONv37XXpJ3DuYyP0ZDN80kBHgfi62KZyHU7BwPrIenCoXvfrIusKzwncorwncbA5Stiyz8lfLq769jaXy13bQ3ZVsn4PX/okAfN+6IF2lfibxqyFujMLk7mTFYd54n8kYmrY27qNkvSxkL5gG13+zQ2XNHXuarnYPADVgZjbPsyarjHH6lbmDgEfVLOyuiZclZw9cTWsdEsX5LemOgK37AvVBYankzZxxpxaNss4H3BfjO5OIH3ATpLltLdgYxI5CCPf3BmIgckwKBGli/wp9KI58c7rQzsQTvbohKvmXo8Tx/Uv7MgSYw/gd2MhzfuFgb4YEIZp0E+TMtM9gr9zkxwK/UeMBuxlp4+tINNjiT7WhqqAl+0bvm3b/hv087AeUCv8hsDO7KnnOTfeMyt6VDJaSyiqhIYT0rExszBkH9IqDLoQkwX8pl9ucIvIhA7lPHh2hoHVpMqvnlgAnP2b7WD+5ZCEzYO+BQcvrkfdYWBzGXnQFjkA+dG1QyNq3rexT/PqiqbdHhfFSkrDa3LZLtk7ssOfx8gQy8TF8bPekQE4+e7hK0ch46doVblLSuI15WD9JVD5wAfj23p8azGpohlCLDLKSkoGZ61VLm+0d+xldvAZsaonHO/CnwLfTN6J0nZm0OMgws4ldZUwDSBXeBr7rORV31f784S+NoXFvKbZVTg2+SwZL2wgzeUy/nY4zHx0v38k20ZPw6eFaEaWRMbzxhGM/kmwHygLojXDJ0Vv3cer+QuGiLu1vUZPNZCp6CX86PlKtYJX5s5KLWsO7JO9LdsgTx01skLDmK9UPpmQ9c75PEi0KemrIY/NDY/NFQxydLO4s4LluvLmwIehLgqfnB5fRci6sRB2E6eTTVLLrQx/iRyzWmT82HKhfmKs4PUnFuQfRgGfOsifwK7JeoIsx6HZRg63Uy/oF7oklLqcWF6V+Z0H/B3fosINfJEUcg8Az1OPCewMe0yDF0/9z/dkU/wt44Zzd+9ScmzMY6I/udAne+8WWsdfXXbBA2RUz0HFO0qOa3HKDKZh+siQv6XlfTOYiDDvyDL8eFeG+8sd8aPAp8b6O9+Azj6WlvTjt8JWSznDt0F3H3g5pjLpSrgn7FPyUV6uWjRLv/J5y2k/dRwx6KEv63uR91GPnLOiwhZP8u7dh5JprHjK2I8sUwN/iM+P9MnV/IIfexT1l3wcd8r78SngUXKWaNtwBwrUpLnC2pFB+Qs2Gsh7yAu9YtMZ2TRt8Mrod+RcSnTRuSITC4TvnOBVoam+FR8k4sObIYV6NkHNtp67iLkct5dmKNU8lQBxzKQuxmvUVKJ9zllrehiGjtY27dFXShU4GudTMsu3qBRiYENYVNJikhq2MR5PyIQcVNGrvz4wFg3Ssy/AhumnLpuXQ7wqMhRkTciJGjMzPkQBtVY5IBnI14bbQSWHmsbPM2f9Ej7oFby/cRm9IzsX3bb2CDcyIPO2bbzyibOzhynF+bMkZLKMAB91UY/t3Osuk/HAjlX2lvvlLMmcLKdPb4pAshW+WOb264DchrfDZs4plfPF+hnesZhZL5g/HZ34pvza4AdQOlwf69C/x25/No+t0LHfED2hmPKWsHQ7xP9d8tAbG/ImLCNoNXI0ZYlY/ugvdtabr+LCMiFICbP83f8wqUQa3/FLfe1Nu3Y3li7P51kXgm8zGuHj/WMiP56h7/b9EKNaYm2liMCvyE+RB9eyXoFmGSK+3V6wmPgZxvtXD3X9nvbYP+kHdBzTq6tIX6W35lfBGMscxKBQ+cn+OWijJ+t6Lcy/6SJgv5f/EdsbTv62fXVuPPQ9YOOIvgK1dZUOh5V5hcRsu95rSFkrvjOtq/abCf6l1rUaJ+JBb+3znTptHitHd32Txz8fJMhtCCj5/+ICy0bFjy4mKd9JyXbfVFGp16Qyxiv+EpEKOUk887obTwVAo4ZWsQPfSKCVDUrUijTplpGrhGh9IlLRCgi9PfPwjzOdnabmZxhWVbwsT9Z9g0MIqeOk7FHZOKQ75Dhu5wXxGchBgPeFXyEPfeu6C7r7DErp6SdNl9lZk7s/DiDi8cB93VJn/JZx5RDK9jbxgV9XBy/C3PHyBldcsc7c48IsiyOpxU+tTXRQDu2SJl2kkxffDZsaVor2Ao9IviWbsVxHxHQ2vxKxsRtPRbTVSvYJN4H+tg+EaGIwBbkcfgm6i2727qknOX80uXg3cr4krCXQlrg38c56p1/dnCTaUHHV/MwPfe/+SF40sY2Gp2nKJanwKOAe8pJ4QK9HfrOn75u2HDHHqYXCuVIqjn34h/wGRhPNjDJ5JcCzuJjLLv9wY9HfI/8iW/7fmCt4HVbgpfzh3P5wp7Bim6WdUfGoOGBcYdLt8FGX9MP+rhfIId1+MI7Uijl3NevxtxzgYKDFSViZ+Z7Yvxuyilrg/7Eum3yGgUfuWcuEyGVoQpmUJYa9rd9TEfw3pCtgNGOPm7ra0XXBL2ck1Ywj0gqJUNi14Wx3JvgnusfGYtcv4GR26WUOn3zMA3rXUqV+d10mvucbsbHE3q53rS/4szP1sH9Z3BL8D0xNnpMsz1cTNNy+p2L7TwzP/A7+8zpdNaR8bKhQ04J+Tf50zGG5w5GKII+peergm0dawvjrjepc0pKOWmnFPYHZWaULj9+5blMRFAd3SbGcaLe/GslthSQ3xURcl6wPsbMfCz7PWMdGU7GcMf3PJc+MZfJuerEHorXWf7Nriv5x/t2G22ujJ0HZEnYoA74W5IW5mCYrPOJiC6zcQh0tO8srAdyyjowJ3ljr8dXv3ce8H3KWUewqm3oP5CwEnMrtna/kDgk/IF+i5xXZvKf5R/JSSklBf+sk2WlKfs0o1zvdq5fkPnMPqvx8zi/fo7bvS263D/cy3uZfvZhv7G1bBN2dN0Tm9Meo99Zj9TWyBOrvCnsH3yOMHfJ7Vspyjn1Un2fspjs6koMlFY5SPmQPxGh1j5tQ0VEEDNF1T5Cf5EHEri5/Pr1p0otCp5HMG4D8wGA3ilvrBsS7T9YG/l5Ag/H9YitJta6A3HtHOR9lpaH/qeDjbXr7H8v6PPCRvkJ/0wpqeRMbMzdX+xH3BCSuwRv65rRyfxNw3sixtE2Ml4Duck6mY4Pcq/g+vb6KrffAhrEtePJfT3WmKZ/6802MnaWv9YmYctnZBrRJSIhwi7ndONtXqZvHNzHfOyPO/b99fOJWP5QQtYGto65BP4D64ll2jR+LNhoY1m1wCLJfy2xtCqXD/YqZnzC/uc4zxxS3rMndcg3rCfWsEd8xHvjO3ngiI+u7Cn//NdPJSZKO35qPGwHBl3W/F/+t8j+t5PXLK/4/P7bb/B+1QWbAS54LzLuZ9aqb+xj2R5H5vIr45fj2O1uBw4HdMv49hX/yuh6VW03+fz/t274g/H953/9kxyzqpYKj6uML6+o2+SDFMuTidtH4r5V+iPbB3Pzd4rfT/iq/cIxuxKDEepx9/PPZ32wRnLcFfqnlHpeG/Ax55GcC9qJNld0Wukz9fcJe6TIxNeRciC2r71k5mU5J9yAkpLuWc+an3G03+wIvRB/G37z7eEbNGd5P/T+7oxPbLpnLDGmbj+TW/zMC9otsl/9YN8nFBrY8zAWiXv7tNsP5CAe5X4TuT+Q0Ta6YBO/dxze3Z/ZQz4r4/P2t4bN3X/BT0bGlydyQn9Gxpl425HTzyu+sKHXRo5aieN2KHwP8a3b7MDemW118jyX6pW9R/c9lpM2DpJqLbTdNRHrb+xTWEeP2zP+ME+Lnn49accoV/jmlDWAv2PF9lvg7fEppQQUmxr+PYONsZyQxzGUc5KLZTVdzwtqa/JcegWUyzLqjO97LqeUyXP3SjURP5N67G5LH6cquNhvU0p6Zb/n7elNWUUv7z/Zg6x6f500/t9X0t+uBB3/YMDo9TzjnQ977YdH7NDg/caawXMQ5+B3/PB8PuHnY7flQF5xPuv6g8F1uupKbhk+7fH69sHh7JsmYnhkDy9WybIX6Dq+LuzJTtjH/Oy75inw63t0yGWfWqBbiRe/D/S5IxaN+yN+Zz4b9q6NWNmlnJIclyv29juPObt2/fHHTzmPGmtcF52Tfvz4TV+fI3MT30ck/G7WTtx578LYjayBnn+Rv/A/y2EazqkL8efx0WP2kRztHGy8djD0/tuVHHkkV7yTNyInXfHlA35V2Is83B/lX4LxOGDfn7H/iu9ahuPQFBHyWOe+s/sNAzliVe5jwCLz9Byk1owdVsbmI+Wgj+uHJvBa7AfElmUsparYHyju/4w/WM5v375hm2fywEkQVCLOBngbnx39vz0+yGdtHiNySrIspvfBWt3YrOgphUb0tA2dXxG70yzOQZH0yNmPaa3sC9qObuvDWcdtqU23+C5sS469zNgNM8pY2I72uQkfWfGRDXy8zpqImZHnDDPnRrcz3Y1xZidGD/nIntGky/KhjF/Mb1fNjBGrFZM0gOX//t//7Pn2xBzcxX79xt5QGj0w47x2tB3lJpx5YsJ2+XiTf6rAYyX+JBtyAoDJk2dvrjPhKjhRIWgqQbGH5D8Du9AhbVKG8ZkNKS5/fUWE/NMpCw5mAF1M2w3KMMiL3YICV5JNoq1/cjAw6o4yG4drAd+TN5LpZBnt8EHnnSLaU61+5eaDweFKIEeEjIPbu5iHafonRL1RYnAGnNmyWJ9svZAhoVBbpJGNTEGv86AOBvJnaAcNZeDQYuRQgOTw64WN9J2gO+lIwpisI3pYPrcPhS/K6JPOB+k0KKPPAeynz0EuIsSX/C0stG6fBPMJu4yUCdtYB0S6vfR33kuhM9g4+F9fnjXbYcC0UjwRa75S5/5pqPImuHByD7pOpBMyOIjL0DQjt/yBbviaQg1bn893cgIchkG+rsgCW1m+BXmj46P+/zU0EoGL+bk4sbl4QHIwjPR1vclb5hPBmSLJch7xqdnvOQDw1UGQU+7JwO1pJvO+0gYRLYJsv9YHn1G1NeAJmgbJceoBwANfoRM+ad39m7uZznzZvHLgWccZjAcw+NLP8r56cAW72gY1FgUrCccb1601Jg+j1k+8zFFgZYHIJ2AsLfgFjDUysObImhkoNwbGlcCf2ZAovz/KsO34936ZtDNj82/Fpu4bTeXhpEzReZBLRbZKvBmn1gZsde2lUOdBq+uDE13xv44xcrut8akVerkoSlZDlp5UsXttDd95lOiXayFRXPRO/EwU9zVt29ZyrkNRGbf+28xjkZp/Yi6DszfmOZSsyJrvT3rn8CXw9ZFkPiBnFPrB94gPHe7OwBSKFKrY2lgOXB0P/g1GyzeStCuDp3NJoNRE0j3UQ4+1+zyozqG8wpdkWdALgrL8T89PEonR9+JjmTP5aGVALvO6xCoAABAASURBVMjTkMX2Ct59fZl+g/8ADpmNowVdXIZpV/6YtHKwbdn826q4OZOJFx3w79qOOv/2Q8KOmlYt2HVBzgEeGFIXdFjxp4lBygedzD7kvDCyGf3F+8DgvpDoJUsUCuzsQ/TWDsrIJD7hEqFMObxMqvjA/njU+/jBRvii9X/9lDjUHfHDTerxGNxs0PRA+Pj9hyo5qeC7vBbVDLbP2qGnz1LwnzIcqFP/ON52fHSB5spB5H3B//BR/zDByiRnwq+LBzne27eO4HFiM6Lg+MvPZxmznX7RbSF89MKB6kW2ad6xO/lkOVdy/qidSdTIIgvDSfRZsBXrGO05VBwHtB2QbcHWPpi6crV8uIC2BPz4oWPjA1/O+Mz681Xlumj615MCmUWu9Xt5HHGMGeO3Uf5JbB/W7NhjRQ8XQW/N0gYuEcEh3aiwHRj7tsAR7w5ybFZ0YOyVqDJgZyYPxnLvFeGqXmbiL+NXC5PNBB3rtPG6tEF3dVCYoZ1K4l4SB7CWNRFD6Y6BHWw2iv1vIO/6t2Y38l6m/9syaUfGmecyDFq5Cnlikxw3Gfv0Z+o2clZhMmYcnRuOyOJ8aVvAVXSR83jBj5yXISv98aINLPwn+u3Lxlap8FW0QthjaME23siYtknG2fG7NjqB+cJcQeC/MMewjXXA3mFuFF/xDUQjXM2dCr4sZwcVAQJEHK8FWS3TAR1jaHI8W2DrfvFuX+Bf2DDg5R8Ic//pvsn2fh94+fuDRPlo2NOswdv4ZegKejs2IpXAjZefXxH0+7z3JXhbH8iRCOz7nNARPf3/wvoHHXZ81vxW/Mj2uPmBeyJNSI4j2w0yt0rqfFNb0zAceh5csN+7/4oF8jV07e3diLLzbmQ89FhoWuZfsh2fl3z1STobKM6lZRjU0K1U8Ga88XjuCWUZBuLwKvOZyEsruUqfekYEB8P3Ojw+KqPjCX+OSBx+jUrIaN813+vHB3O4D5SiEXz9ZVUu1K8slibkLOQSh4qgWc2TuojQ4fFRBVoLz877ZRjUf9MafU3HxT7smPG9y+H+AV7gh6xtOMg+sBLnnhBHHfoYUAgojzP2v93CfIqWGF98GxF90p7hTRKF3i7jdIXOhr1SqUq0MYbzg20xqEKzLVKl2N9W56LfHkS1BA/7v+jT0GGChvVaWdREhDbyucd5YyHeu438od8ET/OuQ+tYuNoyVnRzHrXfZAXdBuw0yQvIgGlmjJnA1/kUMl0HXxs6eZw3jRH7m6fLzGaXFzkH/CAhwwzfkXh0LNtfM/FZmOva72FHNEMS2cswcPgy9r8GBCjMVyb0WeSDzAIvX1MpSmBm3sJ2KTEOE0Oej7mPoHOF15X8pIY20Nx4v5MHvFldWpUQ3rrOyNx9BTpeOFkXyy9/oPPOXBbJ1O2qXebpeC0DcuJH5u+mLu7vBVZtTZGSq7iGcsmqzGsqMqec1Av97dMBX31+zMNzl919iR125xQR/a0XWxG3+4jo9REBe7SAhm08gHVE0J46vtPI35Wos893/+s1t29U9xv73YF5kRT84zv0FvCaP/3pSk4YbU+MbFrAACS7pxM9VrVJG203Yn1Ax4VYMa9Wm2prMi3PDSbmhPr8rNB3sdwd7/h8weXE5qI3uvr8EJqeQxRstsLDNtygP1G/D0WZem+MZfCsrdH7/+PrS1Fe2YecH7lVRHTZ3N96RSAEuvvdzjfXZfRZ4eV5qa/GyiVsI9r0r88+vt+4dzHNUmvn4XpjUNvteYePabg+p+xLLzmlHne2Y6/g2+Q1JNeUM35DW+jz+NfXBI4LGyNfFZbbfrixaC+5KCm6ndgN0QpuOIyoUi4JerxL/y7u5xIRanVQKU0pFYkOxqEYXzPQ3z+3itlygJN9oNYK/SJvmBiHBVkiQnK5NVehjTGJHhuVGF+VuI/4t09/YSQ+vneJCGhnWRb7mPrnk6hCFXvV1pC/9XuqJPrwJX+8yefc6HuX8DeK6VnWCPjz7HoXbuVrp4vMDVw8D7KOlt99XGyHig/uO8FAp4hQRHB3+3L1xnxoxodnNs1DoW4LXt/yDzeSZnCsrRI3FR2rsvMFdBo6OQ689iu1khcX8F3YuFkg86W/oBpKtB9obz0tl4uoc9nxnyPzsAj4S90OPZao51E780y38X2KJOs5MDZ0WuQ7XwsYi8+GUl6fWn/L1JBrYZ7nNpES7OABXb7T+vZ1ozfI72kgx751nlmnTZSdxl0brs4zi9c0FD/2Z3ystnbz6d5QCv59yVCIk8L40G3kdrwTH2NgXu7yVRShoVVKowxdV8u1IXNKWQkdbPehDbKM7u/xoUG3YWvTtD4zNrUMAZ9Wqkqu8r3zYi1NM3Nvt6m19PGj1SZj/MEel+lt+MMEDRfjV0uR92XcbmKe5Da3MsmfiFCES+oy+11Ekj8eb11cd2VeMBLzpmt+fj/hXy4jdG/Xkb2L0a96GbB1Q18p5I9xNA3fm0YE8QE+tletjXnNSJm0s+4SfczTxW13fKnkgg9nDdBc/BelxKf3X3s/cS9oUivj7aurCA4F/xZwaRV/Rw9jOJNL7BM+fPVm8xWfvDIvtc62ia+W2cX33sMzzdZlnTSg38A4uUPb9E99Q/LkJt2nJuYpDVk9z5vA74N5Zd/0pH6E1+6WyHtiPXvHmOlxYcInLdeMrBMlLrN21voLWLu5sRi5tzx+dmn40BUbIIYf/1ai33c5kdX0rFfn298Yf2GzWd5vGdptTjqCz4iMguArc5oBHY2By9/5+t7F8gxD08flohn5fd8LuvtZnx/nipXxZeeZaaA8fzt8f1C9P98KeprWFWwGdBqIC+PkHOR49bjv5xf2MY2DIrm6F0hqIubdx3paZ1+Njd/ZB25lw01u5che6QGegZ5u0zFADx/m+Nn1EeHb/1a6HbFllyM2LZeF3IPf3pxNXo/6wML0B+j3zlbahYdH9jYjmGcib7cHLJyr7OvWjybIuMvYuuzEg/X9YPPeNC2ny4SdKhh5jlSQ2z5WWa8ch0FXfKTT4Vshh9z+rGjoSzeq+YIx35+Zl5q+sfviT/UnKrsGaA/QXMmdLiN8e4FHq4MCOzywxjqwb+LDPe+dOBaEji4XfH9kvhbKWrHWhT0A/6aZ+FiCiNAj69FCntzJ+Qtz6wN037Gz0N0Hjj/Y9wklk+v70saikNu+ec+ONi/4qX3ngK/KH2zxRTvlLP8WpeW64qMTcg+1gcW9wm1daG8dJ/wX8OU2rhay2d7Opf2Zb343EE+ZfFSY+1zx1zfi74Qvbyk0I//GGrrS9/7h3GkdsAtd+5dlPICV7W3afW7KOqu/BJ+J2LMdRmiO0HYuM+6397fvL2DTiJHJ7xX9n3CicPETvK9gfhzYdwF/6+Y9cRePa/0ACJ1NzW4Z3FiPEZ6FuZPHF6r61xV9Rg5I3fyJ/cQ//vhDHiPdxw38567PHDIP6GieI/yu0Ilwfrn5sXOI8b8QN784kHPe/eo/YY+Gj5lvqln/8fvvci50HNnPD7zzvXFKGR+wIHT+4HDowv7Zhv0tx8iYMIKHi7E5se9kfV+fXxk+956T3e6Aj+yMJ77mlBX4b2C3R+Iy0+AN/CfGWe088LWyd7iyZr1C2/L4MN/FfOwHqKmI0BW9D9iVLv0rAiEpxsPtdoWeOXjOpcq/QPPEWqjvw9GaZvr+8B0Zg8O6N71+PKues9I9WeueqHlYNIDD28J+4D+yyn+IGL8y7o16gSYkcNsNkXcd2ccawd+ltaq786GXcCPKgN+M+Ib1qa3JP6QjPgM+7TJaf3Q58uzifi4frB8ccyM4OI4SfWAqH0ZGoD/1B/LEAXyv8EcYWuwU6fnpue/FfxB/B/ZBh6HyfNWVPiO8XHyQ58P7nLMyPmjfNq1OgG8RQQYQ+h11tfyUmTHSHJ6envT1sa8N7M/5N3D9J58dp9++fVfDP50jPN5WbDC0oZ95dP8Dh7/3t30XYnIh51nGG03PUWYZgx8/fvTmHh8P6OI2zqHPxIexwmr9fUQSYuv7t29KKXWsfDXtK3Fl/fzscmYe8Pb+qoXzBv/gien5B1Suxsd4dorC3q/c7TJWzgu2R0OXFT/dOFD3mHt5v8hyvJAXadzvTc/3ltX6pZSR50EHcBnwW+fpAfs9sdfveeuO4I/fHuD3YjP3du7LVF0RIb/3CuXAXvmR4jHghbW9adgPjI07nlkj3J2PGtigGZyvz4P290kHeNnfnANPh5PytWo9ztL9Jr1J0883NXLqlCXvi03siVrXR/beck76IPav+MADa3zrlTIDgpNBK00DBg35H69IEJVAODDgTwA543QLm6x5XLW+XhQIs7OZfmGzP8E7R9I7hphJEsGEWvNGAtnYVLyTF4opIxHGHIYGB+h/fmWcdmEAE06zeqLDtVK3w9/gZxLUtaHM93tNfz7LkzrLdLy7p8uq4+msI4coEZJP7GutsrN54mlHmUmUM5OGgQDLcPbm5s4AVAB3ZVD2prffnTyZJGFt6LbgCBNKpe93CpLrikzGaceKtQ9gVRsT4cvbu3LKyujmNl5ob7S9slE34BxewE1g1sC1gaN1EvT3X69a/CdvMY7711T6YL6B3c4idedqeFYG1g0sN2je3z1gnwGHOsob4qw8tOG8gU5+79P8y+ubfLgURLflXAmCGR0tn9vs0PH9lUOukQS4MyiMYGOn9GD0QbKKCBUw/GrvCYbxDHQU75xwrKufF+zlQdG/hXj8ds9rHJwE8PD4jfuErWbEbL0E/uGScMIMFgcm/tl2RgbLMTE4vzKp8gSm8r6SkI1N0D5SaCDQLUcjACLlPmnutLBH4vkIPS/OG0EdgLci25Egyry307d20Ib8Apu3f3Fgdmyy7EmBnBObnrMikmznFZykYKC4KtP/TKAekWfDl4SvLuj4+sef4L9qsDzQnRkAvGk+E1z+jfgdX3GwHj5WeYLUfjwqDVUZepEzvBEE3fO06cCBasFf9B+PUi2aXt55v6iV0v2kvE3Sy1Xp9aqI0JG29pXE+9KqIiXNDBIXFmJlGOi76giGAz7/+I9/QLJYbfqK3LKrDU0D2DToFGLHtr6+v/XNfhoo5Uz/kyrv7U8rExnHnX9qqdaqhD1mcoLzhThsE3lgrUn6dpIXhnDRHZMbyzhgj13SGxOYDX9d8Wn7aUU209mJuRXMVuKpRNFh3vvh4fB4r/rjXj5Qqtj+5IkGSTfYtE7f7rTdDYrzoDIMQmG94DsztD1ZJ4RUkPONA+yBA/8Tti+bJPwtpdTxWrCx7Wyf2bDpui6oMUrYeRyKAh7LqSgjpxSGxWoxt946nr0+guddC5Oq0+HcZbFtnQfSHh0ny2Hw2/29FEn2YReFvZT+2uR8tjMIZey5QmvCd8Zj1vb8jn8dZT++NQ+NLVQ53Mwfswoy6vGErGfpWHX6n0wCyWsbg6RzWH28U8O+XiBM+MdODr+Ss+z3d/h0A9cuHwLaJpe3V8RKsg4TmEQrSuAd54NXG4gwAAAQAElEQVSWU+u81/tB6RF+1IkSreoMxssyy78ZXhmsEphdvx3UHs4yzrU2sIFGji6rN44nJpj514cymASLWW8sx1A1grn75WXXThz0WCDeEvZcwOX47RuHMjuHleCDP2Vlrb/eFS8XfGfTekTm3+61g8v+cOy6iM+Ijxlj++N0HXvsnu7uFEPjbdziHp3t56WRG/AHxxfQCCWYeF20Isf254tmH4CnXcPvjxIyq1Q5Z5dh6HQz8eMcJ3I/DiIfTGXyuA9wFnK/2KDYGIN0d+y5ZyHfO4aneZJx3Dg42dcJvrOO9w/yAc7m3BMh3R+Vfvsmvc4674XJL/6H31/e3mQsfeC6c4gexGzBB30ger6/V8IGK/kh0O34AM1ctDE2OO6UQiln+DR1fwK7ROwt+NTCIfrxcNbpt+9K4DmOH/Ih4AyGgsf09KoJndqSdNiQhxw1kM/09M4h/KoZe9gPI1flj0mH4UiuneRxeQVPT0ZC8I+kSLnjWMk7UTIyF/nQUeTJA36sVmm5I/esBf/x5HQYd61v2KYkrcjnvCHoHH5epO9nHaZdzpv7rzedmEzl49HkiGX6gYcfgrg7fPumiYmxn23/CbwzY8pCnki8Ny+cQMs4SmAYkurxpIavpwjmAxNlhnVWiqREG+dj0d/5tXzmQevrcXbGH4N2kZIioIaOKWed/VOa+PXOs8uFxd+EnXbmQxUaFRxc6CR6yf13/OeAjVtr8uGYY30y/ZS04MeWcaON6WV4zPhZg1bKWTs+7/oVOa3b6rzO2GCa1ntjUbfV0Bt2b7noyKJgqPCRur49rpD1dHenzNjlcSVSVisV354pk/w58H4F752Acv5xnUsjZgI5Kz5pOTJx7rqdlz3HYgePGYqQS7YfUSr0r8/PclzknDRgB9MxjYVc5N+Q2Onj5x08G3RXxyOE3V7EjNsblx6j1EeEMmPMykZEjIsWcrMUohqp3QCd0dV1BaztwxHReQt8nb9dl0pWtV4KWUbXdZ5gfARbgflsP5JwqYtqaxJ0bCf7jvgkMEkKzeQZkXvj4U717qTE+BQRisDnkIW7fu84Hg5HteHQy46/QAZWK2PvL9mv0yoNe9JGvOyMM5t/sIm8ZCzMy33G64cyfnEAT0HD9IyTbXBhfkiCk33a18hFvqac4Tmo4RczNE1nQCf/wEiZN9YLH/IP3G2ecxlT/F7+AKlxtI2cC8J06FdM1+/R8cwml/FDSXxpht2mSFkMwoiBQhHasOXGoG86jb6e8+7kFsv/VcI8aYshkRnG2GJnTJRCGbnzgA2MJzlqY16+03CBjTen7CP0gN+ibhdss+FTjvtUK/Dh46btInU5I7AdvuuYchvTgJUyNrKNc6mdr3V23h+Zq3iDqJFTeu4pRZVcZV0zOlWed3wM8phyV8qZfDUqlaoLC8jMc04IDBPHj2jrWKIxt5sG/Mby+nkmd0cKJbdHsZCUwICuwmE0Eyc9Rv0OPZwbzDsR3x4Dyv1ZdZP8Q1YJH6G7FvJNclt827o6x7nexRj4OmMnj68pJVmOgk4pZ0WEXzOMViEsOK9KvHN7vynoKPhEhEybDrI8lstx5Kuxc9sNu5p+hm5vC2XngYKdBI2NeWb2PfUZevaZr36m40W8+63oAUDdr83PdF3c3u9dfN9Yf6aU5Twr/Aey/X7Df0Y2JfaSpVY016TCfMk/lT2Tf7tPS9qRyaXzYH5jv+vP9Od1/7JvmveFdaX13GnnF9Zjh2cGK8tQiJ1IoZQT5FxCfqfPT9cTv0gp9ziyDj7U9+ttW33p2EeEdni4boe+233d+3kltoz7jM1xEWDdldFxh4GLD3kjQgHOMzbf0bFgwx2a9uUBv668c31rg3ZkQmBZroikidyYMjJSv2Ivr7cihcx36djNQqwur9vvPByJG8vZ5SE2nUOse8qJ5cGqDf12+LvNgRyfUtJOu5mx1bYoQ4NeqLUq103UB8R2aDse7Rs0kOWOiE7PtPze19JtkJQTdOmD9ooI4u5I200WeEefgIg3Ar2WWuxjtB2GgVrJMqWc5XrjtoCdry4DMmfepZQhhWD0SDnLOtbWwGYRDGU5LE8gR06pt7VPJ2TR58fvrc9GrDhXmFpEdP4h9Tml+EQK5Zwk7LfQdgM/X22TxLuFcTYi4LHBOrpPmW/HBGy98bSBewXTAzafmV+FQok+dOrtJ3R03UyuNOaeH9l/RJsFP9vYq1iZw6zwv2PPp6HrDmamcQC3BQz9HBEdtwnfEXJmcqb4eH5iTG79qOArI48xOJCLDx7nqCvE6el0UkpJM3Iu+NmKfjkVpZwtTi+2lfUyT18tV+Y9JHgffTy/cOhkOqZtX4sIpRTKOfVrSklH/DXTz/7UiAHfu970LJvlWdHbtncxLdeLj5+dHtznxHzQ9QtYVWLMdTSR23gdOqOH94JMewGrhXYzYz4Q6kjuisjsc4zdfzymua91NM1AzhPzldrwL/BvXBO6uM0Zvi6OF9uv2w0b2nYrbV0+mLvOti99FnhbB18tl/vY9hNrCNcN0A4IXxl7UgpZD8vsP61YKzZIWSknnZiTH/GlBbris6LLgb45JdnPbBfn0IaNfZ/p13UYmvy84pfWs/L+gP0jQikRJ/i4FCr4wQRmV+aq1sk4fLBp6s3fjTYH/GV3HDtoANF/OnMYDj0vHNmQTZ/0uCgiuk96b+rCXKPjBy/z+wCbC3QreSPnrDf27oyVfdX+l3KWYzsnZIPXPfM/8ZnBOOUk4+vimLEdSnb7rA98byXmMv7v99Znw+Yh/iFPpp3bOp8YR0h2/RN8zN/yGKcN3fjShq5+NhZuW8nbI2sC17mPY+CFvbsFXy219PbWwX5vHhGBzU4q9Ltjj9WHlF0GfPUD/Vf8IiK6Pgt+Y18wfe/lmn5/D2P7xYrt7JuuO2AH5+UCT997g/vAIYkxtmzWJeWkVlu3u/3SfIUNN/JDiqRCARZpaHpjb9l2XXjnvv4FiPsH9pzxs6vXAynrgN8NzKMOlIGYtSw3XQ/KOatBx3gZI+Pl95bFGFl3l415qmUoKeuFg4YJ+iP7ORPj3Cv7Hf7zvv6t0jNx598iLal2bMxnxY5n9myctxP2Sin0wX7OzkBlvpbJOdLtVvbVXrHLxL7kTD6zzhHRY/3Pf/1SyknfWPNGRJc9Ic+V3HlAR/vqAG7WwfnzG4cHiXZv7DE47wBoH6NXbOfDa+Pm/WP7W0Soy856z/njd/YfU87MVVkLkk9TSuTIUfe8/3F60Mc/f2lEb8+1h98eNbHeeWJPobWKXMmsuGb6XNSIc2PSOvYN+R/7uzf2Ywb84YBdzDNSyP63IJ99wyUTDw/E0AKGM1i7LOQOx4bnCod2kJcmG/tO9kvjOdP/hTWmY9zYZPQwNsbFOnqObAwiQj50sn/u+M8CfWNhPzqQY5x/fueA1jYc2ZtzvfiMzMM9hh2Q/Qf7K75v6Gi/vrIOD5zzmX3NAzYxDcvpmIxAP3R17rdtze/pz199PHWfE+0D+riFCjTsb4mJ2T2yPJA/7yhrMEOtWR/M4b59/95j1Dyf0PeKjAfa2H83Ym7iDOaefJ+Uez5LOWnA1xNy7OZDPrhnL8xrActuHzUWj+zhXtGxsQf0QCwNjNfOo09PT9hyUMIXbKeONZi94cvGzfFjfVMK+f4OX3EbUqV+Y/9hgmZE1ul40IW9LtvtOBx1Kmdd/xw1/3NTfT3o8Hqv/K+i/OfAPvqKn026O93Je8TmbRm7DclduSRFEv62y7nh168XXVgLmr9z84rffONgzf5v++WU0aEq5wC7Q8e+kYsu5N8KrsYhIlQYT6zTAF720R+//6BP7uOzbXkinkfGm50Ht3PuLrVCu8n55Df2g3xwuna/HKFXiK+zfvz4LutQa+v0TGNkzlrwH/uRbfDGev0O3Gur8l8YiIiue0QQjxNyH3XGriO+Zt4zuelfT7/0jjzD+agFZTO6OOeJj3No39PapYhQTqmPNw272g9v/rnLe3wbtFwy7SDT88Ur+W4n/9pfR3xmZiwLSTmn/v8Kl1J1xKYe820b2CDnKMdfzrnL69jESvLV/vLmnASNhVi9Zw/MfvOf//kPaGZ0u5PziPPckZhwzF8Yhz8Ye90uIvTOuYf9wXa2j23IhxP08wtj47mTx8QBHb/OXa7Eg3NOwSGdvx/ZZ3c7hXQlh47k24Ydfv/HdzGZtriQ3PRKPi65yr5kbDZi68oYaPpX4tA+4NweBO6KT26MvbUWeUw3PeNvPRN4nYjPEV7vrAkH8odptdpkGWfmVOfzPf0uHTPU7DiklHV/f9d9qNPBfkl8NgQ3sZHBYsEoE1eqldBo5r6ScG1kM4pWdMT58nlQZcAtLEwmFPbEe6DdPaffmX4fnIjbgWbeeQPA/U2fPCQXIdWuXTP8/M7KR0RffDXo6POzUndYEZBNmXxofQCb6DMRaN4ws7wzQATS3rNZTkvA3uXEvRFUNq7+9smb4LrLsiwkkg8McCHxvP36pXlbVO9OOt6dOWAIjSSBsENQzKMg1448ljshS7X+lESJ80GFsjEAmJ3xaAPBiZPYmO4/EmhzDpXvj2qUJcMDfKO1HiC3xKabzyC7HSaskNQDwTRzzhpx2svrS9cTtbXTxg7qgSQUctAn+riv27vQWCKiDjiyN7OdrK2HaRpD0fiOTdgrh9/1eCTBD2q0HcHIbYQzmsbD40OXzzawnSptFpx3hXjA8xm5uGDHsWN8IdjswDNJpfcZDv236nzQ63Y7evra4GnntR6m985AJAjyxSX0/pk8JvAyHVTp+rjv/1fxxqXltg6muVoP5IQYtpVW7BQEoHWyjVcmn88/f/p1J5fRa0DWxELNOqAe9UgDTvdMiO7BKiKUAT8i+kTsgl28SXb3228yblcWMzsH/v6zVxOj1IZRKj4xs6jdS8B617UKPaDLxunGRJOnLoNjst/jWy8rg1qR/Bu39iOX2lrH2AnDg0YlCTTKFbxnJpUdH4S+GDcT+iylFr3TZgGPlbiZSEpmaFvaP4UuqNRbG/N+w7cDWBwpIg43NnIbB30NIXd8PpO0HVfLH886stNbHK8MzNaHXEZv4T6rEglnwgb2QVemyNqc6EjefpZh8G8OYeMVLFzSJjmXoApEpAsHPyMHTuPPZ4lBsdsZmnTVjo9WEuwCTW9sHRlcnXsWvwcQ62WfsA8lBmbHhQeCI4MdplHepcTGf76u/QdcNg62lyw5ZhcmRdZd5ALL6t8MWcDR2G/4zkIivmjpMWM7zOQoYyrwdPuZ9ysxYDwigoHiqvfp4leybpbTfi02+9PbqLJLB3Kpbd3r6ZMVOtydtT+cZF/a//ezysso/4DNBxPF9Z9PnZ55JNp+sDEMwGx0rdqJs+hvYZck55wZ+ytnKnY5Rhwr3eboeEc8ioHEP8BiO1awHsmHOwet/iGZHfvs+HcQRx/EKuLCUdrALL9NOpdBeh9JT0kb9BYmJ4c2aMRumclBBXPdPzBxWAAAEABJREFUHboPz9jcC8PEWJI42PYGfL0/q5CLOa+QPzM2NK5+DnPiuXI47WQ0fLuXD6oTfnhBRv9QUrxPOuTGoeVJwQLr4Knw79+1ou6wSPF4VrAAwBAAXWXfaOBdVun69MKG9qSVGNHn58REqRn789DHPR9uBHSm13eNbN6/O47A+LO5dvra16JX7D3niAltIp4zOWBizJnpW2rTgWIfba3SbpcPnwIfdH/72ISfCQx3aGX0WsFyJ0b2u0Guu/Hgpb+osP1DCWhCtumC3620H7G3rwv3K/eJHIJbyb+F57qFuiu8Cgfz+tdtfNnRd8E+xsJ2aanozIJB6EL4qzEeOEbWxGhSpCAv+Fn3J+nuqIQ/uO/09irOiGmgm8xmLOn4cBtPgvvgjX1ZvFvQMfAX13+A7bt92fjiI4X6krL8Qyf5/qiMn9i3HJ/OGf6twflhUCKOJuyQaQ/pzngjLo2/oLWRL3b4+NB0ZNyyDzh3Oi4819nAAziRjC9s5PoygDk0jKXICSu5KGObjO/t+PNKnrf8K20G2hZypid3tkEGb9cdLU9O2skb7+RnywKHLp/g2WjXn/l2OByx4VFpOPY5ws57F+Ni2WyzQnvLOsLTeafCd7d+FEj0L7eZmX/0n54FX6wl07CPub0+6zJ9N2LLz0H/DJON6wDuCzFv+brupkqfE2NhRPRDfdvMtl7pb5ouhUm5m37pbztEmLNr/1bQa6bYrxRJlvNibGhiXQr813nu+WLhKsaSAwtMMf6ImNqwRbBg28lZ7XDS6f4RFUJlGOS+HhtMZ2E+GuA1YnfbgkZwECbYFfzbGd928lafbBNfU921Rkj4cbyOtBBxRXuqIkJezCwd97HP0azzBM7ik3jvSblLuOdOpQv1tbWui21dhkEbfmqfQRBUS52HDBby7sad9+bj91CRoCF/uA7EUGmD7AtfJVMvRf/yvC7lrMSYJ3As4BXkznQ4KA8NuTnA1N8/QX3tNhUfk/JmpGU1jlSx8P7gsneftM+5Hm7miNg7uk2q0E4urbB1EHLO9HguPuu8qDAX4bZ/lVrpM2onliJCEdHrhe9FcE+JwJ70sZ+M3TewDT6T6BuJNrT1Iq/ynHimpstiGjdiutGFjrG2H4jPyEKZhtzR49DkdYbfJw6vPUfMKWkAq+F8Z4vQ7vaVqL/dMWZA40qJcBaTQrePfa53cgXyreTerzg1j4joG/HDifGIe+cnLwhvvSVjW1v7evzrajdyUSKH3t/JONuWyzJ3HCdwmYjDv3SnMV9/9feNn41lxf8Eb8vpuUZtjZwzyDZ32cmTqTYtjrGRAZIYS40xE7vOzLUKNilg7kWl6UaEbAOXr2fHbG0NNgZCDGdkIPDw+5xQgptEPy7/7cv6L8RX0OaG5S5T8HPKufNp0DUv5+7e2XQoEdEf/c06+PpVIngHTT/7neXP6OBn3sj3to/5u7jeJUpRobiNn3ePrRz0yuBRbP3K3Km2qqFUZh3SyOZ+ReoAOoZJBXLbLl0fCEWEIugZUPQVXDbiwHnXa4eNfJdLlucH4hNxw8s0CrqvyyK/d37c6eeyIJffSaGIkD8R/746ZgryRdzqJK7wFZ+dOZ3tnnNRBPXUSV9X9c/O993vqN4pxr6g82S+0PV1R+6bXSbNroce3XRl7Q5U2vCrFf+54Rv92T5U6e/3O/I4dxfwlnnR2TpV+Fj3AIcImFPvfG39CzxMw/wX+JuOi+Wwn5gmzZFnVqnlNu9t+LbjBRkX5oQLuanhCze5sCxySGEyPVe6vvC+tqZSai+8lj/2S1/NJ6ck5+POl8qIkDeVK/p4Pml/d7xZTtObkTfxzrK6pJwV6LhjD7orQU9Wl2LcHOM3DNeuj/vbbxuyRYS+ZHFfl4jwxQp1MuLZPuardHsXn1craz9KgQySMrJYj1ZblyODc+/b2wctXLjgGJaJO1k/X4M2e8dQ1ImnQAb1TwT3/U7qt/ZfSZGiP6dIcrxMjNe26Rcd/f0TYmN6lvWupWoCR2NRwLJjRlvj7Dpu5f0eX3dwdd2M3S2eNwPtOw272j4B74Hc+FVqa+6mgJ/nQMPQcEMUptb03e/A+DoMB2pEu2C6NPa4TSnLn4ig3ne34nHFc/SJccG5e0eQiIDu7b3pDshwe5ISuNyzqRtc3XZG19YG3bMJSTe5rcuB8crlq599xbaDPPxD5jcxT7GtQp/8Qsg7UUboHPrY/sF6wOvbuzvGmJTwM2KZfOw5rYtgajnMy5jYbyIg9Ml4ZAyyDq7/rOoXN7l/OCPHBD5N3uT1iwGMZ2zt+12hC3FZ0b+v6Zkvz8yHJupG5kOmi+Q6sc53exfPQbehKC6z7AcRoTfWD5bNZUb2Bo/SCnpeKWPnf8Nzl/UwfraXi2l609Qb7gV/8rNLxfYex72/GBHyn0Jdkc8yNd4ZZ7czT5e+z8C44DpjfvOToe+RDbQ/sb5cOWTwexdI+vJXWdiXONWB9fWonfmp1+Re65zaoBks/moIZhGJx50ibDipNvz23ybp9ZbXuciyXbDR/mkg2zIiyNEXebP8yP7XgTXIEdldLLftfsV3BuZK7j9gnwPFtvOzy5f+xtvPbjPCx8yNv68+tM3kFcec4Pl/iOgmcny4/00bKaesBZz7S74ZV+8v2k8/2Mulqn+Zxwgu7uuysddn+wzI6Xp96jvja3WorLtvNV2PYeg0Qv7Xb/XGGv+Ncetq36N0OlyNUUYH+4Z53FpL1s33ESHHq2VwOWDrGR+e8cMB2wkexurGKeT3I/MsY3JBH/cxr5t00oX1iXl9EJfvn/PNiNCxnTQciv7fn+iHPqZnrHyYC0u+iBwYG09DYXy9nrcvHMgdV+x7xV4D9/bzAUxcbwxN5+7+XhDRjF9ajwksBvxspM/I/ZXiq/hEBN/9dbvClm0X4u7UdORQzXs6Xhf4hwpXdHdfmbjE2FpknuZvea7Y9OaDo66d16SJ3FnB1f2a8y9lxK7dB9BjpEDqv33dsZfj4gPJEVnt95bLPn5kLZ8Z34rtWqt+Yz/3q/M//vF7l+mPP/+UMbUtjMcD6+AX9uBOxMmJubyQ/4E9rANjwYTMHRfkpVo+sH+irWPOeFsPH+S8Yk+BlW3hsmknDw8a6W9fsM15jSvs/YcH/N59jYfbG92V+ZTLlTWjf3lHfFy/4/8T2D79fNLTn09qtieyrt6Lpo2/EsSN2RV+f8lhwn5JMUbGyoeAvg7g7H2fBHAfjEML+uVUOAx/pXUo+O4/tZy4efYeIe3+8Y9/yOVK2yt8HD/X60WV3OpDcvvYiL3M48rV9yP2MdZPT29yDJ6Od9pi0zNnTG5zQBdIU7fr4bdH3f3nSdf2odNvVe/rh+Iknf7zqOP/bF3vV+bjV/jbZx27lgdRFZG6Tw3kNasdEQpePDC2+saHfjz2r+eXJ7lYLh/+H+hjTIXN/IMdj+yL0b23NW72p8wc/o0zgtf3V/3x8w/lAj90u9pX8V/7ittGBLo9y/Mv/1brH//6oz93YnyLCI30sa/tzKHd5xvnSX1yxftfYD3gd91v0NN+EBghUOqInB6jeh5AqcF8D0fmpbPeyW/WwWWDjv3056+nHn90RTMRax6vK/xHDeAe0LD+I3r42bFj2xmHoMcv9sdW5tO2kfUz73tyh+fp/isFd+c7nRn7DviSSybm/vjjz34g7Pzm+LRPfHzmwk6fQ9wBue+I4YhAUul0Osn97WdAwvOx23JhTP3166dM1+V8PsHvhOyNMvS+9p0P8umBuPfY7DxufZz3fDV/Y2n6xv0AhhtzR2PivDOyv1w+bXtAD/tWJ8y3KzHnGD8ckY/ieexxwBfB/Ej8RQQISj++f0PG1GUyX9vLvC9aVaeNffMX+YdjICmvt66cJ9h/5nbV9Oes9XlnrztpPzeJPeJhBX1oO6e7z63s+skZ18J60TKOxFcqOclJs7UiO5INc8dBaiPxB70WALwAzoiB/X7EoS4kL9ddpysthNAHHR8eNaHszqYJmsgLTP82m51uR0VPbnIqONqqSFneTNlW4SfR/176Ms5qqTKJxyi7WAySHrl68r+RHEYam2bh/giQlnNjIN18mFBbd0wnuTeCmzWESq5M9D+0LZvcxrKVdlDGabUhM/dbAjASYyXJDxjEcq2As+IRWUlejK3Q3yBY2qAJwGZwsAwfbBgnxB9JXiPOuXHgNaP/hvcFwWY6lSB0gOZIbOjt8qb1gJNd6DsSbP7pE4H/xgLEg9iCPgt67kxwBhzVf/JgRb4VHXywdXe+V5SmmQ2YI/cCnxnZdhywRVa0qgE5F+TIYGl9N2ilXLBA6gOWBwb/WrioMw4+dC14Sf+74RxClkgM6qMWNjzNuzUC5XSnHTn802YBnw1MDqezdnxDyJZq04b9Mrqc2YwCcM3gcs5N94ezEovqlJL8UyoFGSf0HbDDyACwI38tTUpZttFEYgtjT8n1oBm6oVBORSvYYpruG97oS/QZ7Y8khBT0B793DlYWZA3eOdlM4JxbUSpJrRR4jDqQcM7Hs3IuiIp/oEOm/eOP30hss6zbBm7Wf2Kj8Xx3zwLlDdwJNHSe8IHnpyflyFqR78LgV1l4HlgkXfCFhUP0hk899D/BEhreFzQIXX6cJLAL5BAJw4fw+ecbh8ibfAjRxk0NPxxIZjvtrthj2LMah2WNQ47HdpT9wINmRPQEl2rTRIL1/z/SsL34nJC3lAreiw4k2A08jKtLqU2NYnzeSSIRoUSsrOhbctGWk3IkFfA+RdWGr0220y41YuaKrtPLh3Y2Aj/AYZXsRmrDSYvbBiq2rB2fXJkcLkxY8/29DvhjQqZWB83IuyNTwCcpaQVT+7KQaxiOunv8rsAeO37j/GEGVw6AFmwt+h3Z+D8QR+Y8MjFv2HPgRLSw6CPBaKNThbbwrYWJdqCXNyp35CsXMPn2DfpJwb9tmbnPWnLIB0kDMVvvjsq5anP/kNLQFDUr3Z91QM/KSVakpIU4G8EwH5vSb3c6IsdqXZD9gB3d39hnEni9O/eYShykZrA90vbx23cJHEf8t+xJ+/1BifjYj0XjMoHT2A8Xl22RF8LGavvzVYHPJPssfK8+oclZR3Li0pI28pcyVwD1waJzdqDHyvOC7Sq6OAdu4OIfREBJLcRNhgYDgO6QK4gzTxqGx0edyOsVI49MFO/gUSNrB4sgh/o3eecWKsTWeq6gGfJvqYgD6khFs3YWklfq1csKXsYjlNDrqgn/zvi284+g583OdjpqvdKTQA8GseF41g07t79oZDGfGjJ4EEaHV+Jw+vNJ89OrGCt1/z//A5nv4RDaqFvBYxmy5iJ88qIUAatd2f/Qx3442a/gt4ck3jd8qy9MjoNWnj9ikRRayE2JXGndnPu8sbsTp9bD9sNotEo0TVrx0wZ9+/xMLk21qlJS5h32LPjPQI4XOmzgb+w36As/DCYX4tMe7iT4t3vyL/FX2iDBLyOD7g5y2+n5TTVVNfw1ETLRC5IAABAASURBVD/7adBUQjM6W+/EhCQfDgry7fCNMTok3EEr32YOoCvxVonrwjWlLC8kt5zVvn1TVZZz8kJuyLRJw4F8PGp+fsXf7rUTb/vlqrKGMvTG1w85/g7HBy0cxK/o5j8TbYalNZVhkHJCpaRCfEREz3vexPIB7wpmO743sRDKJQvnoW3ohB+GQh/Yfide3ybyDz4QtN/IMTtxLXCp5JYSWQPXmppyqToyTjHwdbsLfsZI6DcxPjk2VmIiItRtM1TlQ0PvJNt3YUG99fGY/MzYX4amQP4dnzqCj2oRqmtCBuO0k+sKOJlvRGIsmYgA6ViPMk9F6TJZz4r+1vHsxSXYXdHZc4AdrBfiYmUBZ1/biPOI0Eyeq9h4Q+eVHJOxddCvYNsdeYxxy0W1DZrIJwN6r9Qf7x867yt22vE/UWoqUivouMg+6D8vVk8HVWLPfWf80ePBjg7RKjZalJG9khtUmo53Dwr/S5lYveK6uzbsVoZBKWelWuWYmomr9e2t12XqR+TCEMjYZNx7QUbLuafU223ovxMHGb6eI+zIMqOv0FtgX8kXzu87OX7FF2b8P6Ad4BBgcmVusTEuLcxZS8qauF4pO1hl5CrMnm334f4kQbdQhypaoGXZSLoyD+N47L89Piq3ppqLNngm5PT4j8KyfBEh8ynkDNs1UmjYwAXfybXKPuq/unCLcfEBK/hulIJ/QhIfwb/QO+Us5+iEn+3guUO7tia3ndFpB4Penvzgdpn2EOT9pJHFsDETfQIfTgpZnwV8NzYFrMPGveUWWNg2Mz7tuViDRy5ZlTwzPDz0GI9I6vTgtSGb+e3c7+RJgUUpRRheDT+u2N3rAz+7BEK1NsgxjXK9XQKXHTk24knQS8i5I4eg2dBXPNNNXXd4mM/Hywv+NSohW6TA/EmuN++csnIuSjlJpimhbkAm8K1FwfsFPjv1lm0zb4qCCkpK0HLs59TtZ6wtq3NP8K4cj0rY1P0DOXf6rMztNuwW8N1sC2Ta4V14PjBnc7Fs4pOgm1Ni3s8DtszgZXm8yB7wVbcL+m/0d9mRtYGj487tZvx4JX5QWIrgK5AHmaBjW4kPtfJ7+6NjyzG3wcsYWZdEP1/dxsX1LoU8l+BFZymFFvI0DORiuTf8xMUyhUTXXf6BpUq+cxuqyG1j1y3lrNn9qey0kc+68UhMYQfL4AeK3weYWEfHvH3TPKTQbowpltdx5XivrSnR3sVyRPi7RKWcY4Jb67vhL6ZZW1Mh5sRzdJpSBDZQ2OUlfMIy+L3tIWQXH/f1vXU2L8HHcvm+glNEyHL7meb9y3QiXB+q+G/KCRxGSG+a2eRZerxaf2nwGExbXir7mpKc21f7UmSZdiBbSUUZXwqczfOriOi8vI6ZyYOW2e8TbVFRE3ly9VwaJ/U6yFi4g68rfuC61XmNypu8YPFJc8fGETf6vFZBhw2f9kGqFIi69xL4h3Vz2YnVHcZkKyGibGdY0zq4Z5zgXUTwLIaXKn9mZNyRBWLasW/Xn04Lct1o7opgfOvj8aaBMcj9zDeCesaMHb5SSEImZDSdHV5U9K8UWSVXZUpEUkpFEcT3Js3EuBvt9PO14SP2u0JOmfFbY+t6654VgqW5dN9129jhCq/ojXYlGgzD0H2/OxXvhH7Ojy4J20bQmi/L6Fj2OCDaZWKjUkzK7672Eeoj0BNZ3MZ52TQs40ZuML+Si3byg+k3xgyBY8lZrTbt8DZdP5u2/U58ekxz9XsuCuSyHP05Qj1OeLGQExuYCHl51AbPDazsO76WnHTEJra1+ff38EzUW7ZIyI4tcy2k9UUjm/GOxx2bRdiPpATWQs+cEtPdmdudsnWWYaZ86/5UK7juSrRzNd7afXxHd2/2Zfx+ZMxKpSCnadAWHrZ/Y96lgD72HnwPddPJOZmUKrR3ZHBsHFmPhpIW9Mw5ayEOez05/8Qaz+0+WNf5ah/p/s78co/oea+1gfnvER0kUVfR3XQuzDMc05a3wW8D24W56UzsrsTbBj//cMGtzEr0dc6eWF+f2WPJqZAfMhiAGzY+Uee5hfU2jQ0ZJtZQC3sOObJM0+u0CUz6oTa+an+dibmJNhN8Uy6a4O3f9EpgkVJgg6u+//imnJJm7FVyVqLec5yK3FZsA3PxafiGcZjwzwl/HVgDhEKtVAkZUyTZN9zGbTfs7vuRthGh8x1rGNojWj+0KPjCCi7X8SLrvXFvPYxfQr4Fvldk8gYlQCgi9MJ+mfgM4M5FZ4+1yHFkHDWfC/stxtTyW5fCGjugFRECZNWUldHrDjyt547/Pv3xpB35b4VmSoyDMzJNLDuYc8BoRge/X5Hp+elZO7oFOK30s3zGyocXLgM40QCbrKyBL30OkiPd/A67Pz89KSRoozd0LesG3UrOWpnjG8tWGzbJsg4LtlvA3DSz9cB3jb9zwYl4JEnpAM/uF/iv5/fahBZi/dP63pDl9UHdDufammpryLVCv7Dh/F1DaXq4f9QAlpGSnCuNJ2L2Q0Nfva/kjfgRn3ph/fX68qacswbGi9YKB50POjBP8ka9y7cfjzpgF8dTQn9j98HaZkEfyx6Bb6OL/XqGZpcffAZ0t049h9HWNDw33Wl7vr/TgfWJi/zBfm7n8oxdHBcDOjjuLWPAd8NGFZoNnzmxFjqwvl3hs4CV2x/aUSOxlFKW99lW6Ab3fmeZzLeAifH3GPrt203PG42tH1DMjL1+npD3g7mhFGC49HfPzMevxLXpj/AptarUokhBjryScxa1VnVmTTWRsxbybn9H3EaEJnzkdDrJPu74MLaWyeOzbdSwpcvpcNLKv6enpx7nl/FDdw93QhTsXXXENpZtw8eefj1rJh8Z55XnhX2J69uHZuS0nfyboA3bDczpgZ0p2N59pZQq238AQ+s6ou9Gg0T9HpIPfGZyzEIppZg8fCb9+PGNg6sXRAkNjJk+HLE8R/ZVBtYoPgQdyV33yLvaLiSvwLf+8Tv7sOSAN/Zyz3ennkM2bL4wzmzg9EGeHZhTmZfrS21KUueR4Gasck4qyLfSr7fBlrbJCF2adPxN50jOt04b/tLA1DGQkSFhp1obNhpkevbdGewurMsbunxjj/KOvdURe7nOfnNm7FAkTfOoQv+nn8/0ZU9EQpZMKUrIZXwP8D2cjtBvusO/j+wF3d3fy795PmCD7xxkFvzFNvfVMv348b3nXftNIo9u+LNyOHXokb2dBqbv+KF19qGTeW3oX/G9FCHHS0TIh9XeJ1mJvx0aE5iYj325ENeWy2NeKgmcVqXI+vnni1bGH/uk6c3rrNe3V/LJovj9QUeSz/E/7nV9u5JT7nVaQk8/X/SBPC/PH6ody6Y//viD+HhVRMifio2GXCTs//rHT/C64HebJnLfjFwP7F943rGjx1DrDcOU+m8yns/wxVft185/SQnab/qAnybpmTH8/O0s+93bv950+a9JG3xyCm3OvWCYkMNznXfOjXawOBEvnlP7t/Bn1mC1Nf3Xf/2TWGpKKashwxlbNepn4ta52Lkq54RsSZ6nuDh+J3xjJc5sp5ySnslVJVUd748aiIENzNz2jjGScHKqkQioBRntA43cdXd3r6+D8YPtSy59Y0/l/eONrbZZOzT+/PlLK3xslxAffBm1tKLPmfySU9GZfdwJTP+f//VPGgQ4X2XMnp5eiN+rfv/HD/IAoEFnn1fs+KGVfa1vj9/k/Lhh+4V6+0JFrozNfv7kDCRn/eP3f3R8dqR5enrqv5l9Il+nFNi5s/vkd+n4WVHL5x/6sn86jxbyxgt7/CM+maFZ8f17dLdNPce5O501eV8Y3b4TewWdnpHd8pzYI7b+Lkdy1C/wyJF1i9lZx+HEVCI0Q/tK/FqfEVrP2GNgrvjKuNZKk89DRjBybNZh6Pjdsx+yorvzW86hb4wDI7l5Idc9vz2rtaqdnIQZOHQ+dz03cN9R+1//+snx2KZHDuetz1ecPXNAbxpPv546j4YMT4wXdNFAXjthM/tWpGDd/aFSi+4f7nVHO/vmyJxpyFWWs2lQlF3n+5M+fl3YH/9Qwq+3kA6MiaEgRje9sde7YtuNcrNj0v3dg5IFxedkhk5sOZKcDCacfyXRm8gAqDkX2TA+yR8AJ5CWfK2I6GUBFIO28ewN6ESQZBLc1unRGEZJobRKl1+vmine+K8kzfZ4r2tIU023wCdwZgbNGWNFylJKGpDBAaU9JOh0Q/LeE/ULE0DXfZUdJzmf7jDInSaMfmiDKuAt3O/I53YzPCp6DIA0cR/QDCUxx8NRZolnB6XrfT/jGA5IaeeNOnAhaYDusWEE7s8E2RcmbmRWbiMITfB2cQJygqZ5/2qtdZ1Px5PODPjGdmJAfmPzy3Zo0HY/IdsrDi8Ixx4kuVeLolM5Kt0dteAkl389+e1f5QPHHhnkbccCHQfHgL4HsKw4mg+VCglUbKraZgOb2sbJQTiBf7/iA+4f9Hdfa287OlBm2ghZLNOCzBObzI0dfx9QFBLpL1013RW1//wukSAjAtmkFEkV7J04xcf67NAy/aBFgmZDRm+aJvEvsg5MVMW1If+ITAODZEN2y2sZLOuBd2eSRqO8EWSQ7nby1fJVkrfp7xHy5GfE7u7vzXjB1+VAonln02EkuWcwao8PWpC94MvW6YofVPhYjgk5hHxH7H4aztrmTTkVZWJlIsFsYOJN9xUbHOug049vutB/QldjlxkE6u/ftQxFPmy4xqpXksLCAEDmYEzcdFkmHdogy//BZMl/Sjl0+zx8/6aIkP/dP3xDkqTgEDlzqLi8XbgnkXMIZjz9PnPI+O6FD3JemEzd/Y//0NiyLuw2BT7gcv0nPsSB5dXxfz7IGH/ZRXC6g4/5xR5gG1pfLlr6bzlP2u4O8m9h5XxQYSHQKFvNmuFZmRCsKSRouNinR/BxGbD1SmL6+ONP3satQN/tbFvXWI6RDVHHhw+dIqK/nu8GcJ+Qc9B8PygRQyOT2hGcM5gvXNPQVLBlxWf2c9MCplcml8FBtrEa//wloYPQRZEk7dqI12E4SAx6wh6EsN6dpBnA90OV9TngGycGBOv1xrtE3rmSB1f6ylqgw8Kh0HoeoM+iEhk+eL/gNwv+MfMuz7sOTHgF1nof5d+8PHBp5L2CHx2w/RGdGn1X8HJu8+S7/5YJ+ljW9+envuCzvLHrr4/ve3smO85Bf734vAlknPGpMiAftK7Q98Ak7s1vB++NybYPz33OjDoSumQOGe3b/v9ohzJoAGccW7U2HY8n6elD6//9B8+8Q/4Kjpm4SOgzYOvM85HrgbIjQ+AblyJdGRMSPirXbaF35y/wSm+jKr6Udmmgb5eRQbCWwmTjKB/Y+CCOAND1zycxg9R1uuIL2E+3T8EH5m6X1CtW9NopxijgZ9pctHP41u3ARNZXx6l5CuV3GiSuQbFODd0STM+P31SZsL+3gPatFN7ZzqJP3iVjmoZBExgbJ/vySr707N0Thno4Mnm4KKWsWXsCspyYAAAQAElEQVSP+5m2wKAtoAlPXso/qCCePxgftEn54azMhCFXdH2ftPx87XGZud84oLWN4m2Sf3Nbzxcd5lDZQsPjoyoTkz2FLN7GYtby+dkHuvqYkHlgMfkIu6RX+L1QMnkwkSvE4uDwg8kh8VWGQTs0Q6F3Jhr7+wduGSh9+7Lo4QDicWXMdl69PD3RZtdMLDTGwAaNGVsvFOPjAyuhp8fA96cneSF8ok0sUmMOsRE7OyUhvO0hmOwKJcadUg5a8KXFB+H492oZ4SH6e3Ne5PbaWs8ZhbjyXMd9E/17n6ybncDQdQgq+86EbPr87L7HV9qelOFt+yUWdTvvX/DbVKsOxK0YlxNlJ76XbVYaDvKYM+OLk8cBMBXYtNpUalWAb/t2L//pe/ctyLeQi2sbVIZBmatxWuGfeZYZkneAShGhaA01iWfqfcgwYQ8pel9dF1mf/elN/k37lRykVRrA1D81aH+3HQZ4oBI5cKQrPfAz58HdE1v7JLLv5MWdvCh4ik9E8F3gNHYZGnKX40AMDvI4xxAj/yDJhv0X7OHG7lHxXRf7844yaThoZOFnfNLQpNPhJjsyZHzMecZjTGJMzQm/G6pE3vZ8ci9J50fGRCGzFYgk62NZ7OVL7FpwmC2J8X+UaVkOl40Fpq+I0C8zuW9G1+63YLmjcwLbLiMtMrJN6LHNs4SeAZbV9sOO+6nJvxnuTZXA9rU1yEKE7wv+nkrVBnYTPGx7qolZKcQHX+A7i68ZW6PbJ661DWqUDZ6lNMKvYJ9Z5m87pqFqhbZjO4OVWLzt06KBPhO+IvTzmLEwtzHPkpJySp2m9ZjQbydWrvgjEOmNQ6wZ+ayDRSq250COsXAhVcaIBX6m5arjw4P0KWtSyHF8qIN2jz0SNRTeb/Yh6hL3+vw4xj9vZSzcOCJ0ur+/VXMfAdP+xLXf78rI4PHN/amVqPfVxfwr8VFa04Dstl0fN/AJt9t1Y5Vy4oYnOtGdheLtxQ7Om3FLvOA1tf2rDAM44zv7Rj+B/6IMj4X2q32hK+Cm9IOg3VDcim++3DFnUMtaYbtBe4XO38gr0SenpFabIsUNZ+ToOYq40OcnuLpwgbLQ8dBt2dqgWlung7ur2+fvDNyBHl+/XV9bkzFiJaodfs7NcYQ3/rSBjdcqtVbVRh101089WymyX0WnfZMkgutX6XykQBeXlDMuuCkiEGnvelWwtO3kD062s5BewHDBF7/4RETvwze30tfVP9hxYx3yp9Oh7Yx8prGRExO8CzIvjG2yISKxyb9QJrmdbey23nxwXCX0NJ0IZIRoRPS2xicCPi7Uf31t+PHCRoDtvnIt9G/gZHoRNxooKxSHPc+2NTL4h8XsMzVXBfNe5+WN+UZSUvgfiu20hQS2BPsK9iFRreB+Rh/rVYkvy+J2A7FQm9uFrHejXS3Qj6SvTwREeNjBmst/+9qgaf091+wvzIwb67WSq+JvdBL3DdlX4n+jtFx6Pl3I7TWVjq3MCxrmmBTdN3PJ/d1gOaEt6u0DxlefnwubW5bPcf1ZdbuYEO390N//pYNf3IptLtok5lANbAbmVLkNKpQd3v4BQ2/kNPi7XUTItvryAdf73tfamhb03m0H9Ei07Vy474Ygn9quYTkoxiTwN+cY01jxh5Rzp7/i0wV63mNxm5Rz96tWa3+/4Ee1EYc8b9ASn4joBrefutx4Mn59+ndGR1ogwkZrvty+X1zLDV+W4UvfHbo+oKRaO7L7XSaG/Qxk8nu+cRtKKanWpgPx2ccGeM7MQSZs7XY7mOyf8WW5dmjP5KgKzq012e9kSp8yic8OT2PYWtUMHsH7zu+zjet8uLHyHLR3W3H/BTdV/au2phVZ/BDhltHljUjgxTNxjjgakN22sGwbeWVHZhp03gvjuhT8S+y9zL3tMDQOOUbGrZk68rsV68UtJdvAvjJnactxy98hpuCeEaj3GeBJlfzxgeNEHhuQt9WmrmtXhm8I6DqXQF4X/XWlt5uw6fj2/MpDKAdxw17FoR10YrPTfhlIL9rZRi6+D1mOCfwbb/1EMV2lrqPxCNok3jrHTh5PkMV1AS1fE+87rNTvFPuCr1T3L7dx8Xqg60St30/4iEvGL/1XsQ7kI+Ox4yeC32E44E+3+QOs5A3NiOjjbeK9cRrB68S+4Yk9GI/ZA30adnFf8TFPY+p1Kl17X7exXgPtPB5ZFssF4FCVIm48Bmzj9ws+POCnVOuROYsxneFLK7qE7CYZXxqZm/d2Enx2HZhDWL7Z/ZGLWvnTeWPjO+R2sayH4dhpmWaAv21zoM+I3wWdXHx/Zf3n+4Qwl493ubxx2O26kotuJfdrBLJhj4iAgmR9zLs/8M37BBPzt5D/qWPt9y/M50TdFX1GfMj4TdxPzA8vyOM/99nXUqwVE+P++f6ux4H7NjA7MT8vpSnA5JE14/BpV88Lf/184sDqQ/6lC31+Pth38oFxtwOKn9kPuLM9wcj5bicPeO47Mrec8Zmgn4ttK/QzTl7ruS500/mV9dSIrJbJubWWyqHEpZcztO0vHxw0uQzGGXuKvl/lhf72OT+PvLNevrptwl939sN22ttWxsfvEEXPHTtMKfWDrIvXtdxHhAb4uIh+Lg2fGigHxhwX2e5+5yvlir4u4uNDhG/f79Vfw8gZxLrGTvySRxs50vadkdV19tnQ7eMcdDqeNMDLsjZwPWCT00DdUG+N+D6TI69gxq3ZdB/68e27PP8uqfR8VqEx4s+NvJKosz3tG9Y/sPfv7Ev53thf8FXTO3zqd2Ws7zFhvZC51qq7fpCFEjD19yfvV6OfFPjURBk7jraTf7AgKYkEyt7Cm6RdeY3+37/N+Kfnyd7reGYdYru7NOS1rV2cAz2mey+qHFpfP9VNKvBqrWnHRp5jF+I2sT772BfVu5Nuth/J15PczjnLelyvV12v+FQvV+SR3ZFDuxeuIdvDMpjvnxxUPvf95STHRERoXia9XV71tr4qjrvaQ9FwX1mPHljHHHUZLxqQIxPXmbnIBdxc/vz1S3+y/+jDMDjqis1G4viDvUDH0UiMWM5du57ZY/zFXsjKGuqAzVsremDvOZK9w+9fe54aiFsXx5KvI/b5Kp4P/ITnBA/7T0Uez4/9fgCrD/bEXG7xq26zAf8Qn1abPPe8sO9xbmed6pn930nLy6L0mhSUh8c7xsZdmVxSscvD41n+hSW6//UVEXIMWO7E3p7njR4vz799szv0dg8P9+C+Y01y79D0nT0Ruslr+Sv+8YGd7JMjeFnPtCd5v+O+HRXsTx39J7Wp8y+tvTOnTJH0nb2B7t9gf/sNWJHbKdItLnKWx1LT1G5M7bcjtj8oglyknZa7vD4+k+Pv2r3G10nz66L3Py+9bMuuX7+eaBedtscXl0CWshWVtWj6Y1abD6pL1fyxaGFfZvyMJ89h6dn7Z2wzoPuFd1dkvqL3P/7xuxxrD6wj7d/5fNCAvq/k4rZKp+GgI/tQV+OCj1zZJxnp/469K/VHcG1gmdhnyuyV7SnJQ/Tb00WxSffHO43k8GM7aKLfyr6G71f2e5x3WhskWcLUfU/gensOyfBI/e3V+YIy4IsH/Kow1+w/dAbGXjdN+OQArVvMXelKZ742xgfHx4DsIzp/Z389yBMjuh/JPWG70G5iLDOud6c75oOrrOOEzm7rNn5/or3H0JV5vIvvK+uW33/7jS2bQaY3k2NNx/vWfi68z5Qrujv3/eKQWF0j6YmzFMd/7nYZ8ItBO+C90OaKrI5JFJE/9kk/WwfHluPYvvVVH+ggdAloi2K+peQeb26vz08Br5SznhnD3MfdvL9DV9nfHZsNjD8uH/IPA1mfZp8hRm2zt5c3Pdzfy4EVdGp1kMfMkqoKY59pyJ09MCwsWqyQF/2BYXcmob56oN4xjODufO5BU5/EHFiW9cIAvDF7sgGdPHJKSnELGht/gvaaQiIpnP7H73qvEHs8kohnzQxCJ080ALZQPLnYYFRRTPB1ghjZuDJtJ78FZxhqU21ND5+Tkgkafn/3+F0Z2ZWTwkVx26jgfmOh9fr6Ik9AOg9oZ/glZBXtRhzIydCGMwZ+13DEgJ71vwKy793XfTwZ2TiIuJA0S60sgj/QhYSILMfznaSQ/9xAylmnuzs5cHcwsuwD7ytB4b4HdN+QbQOjhFFOxzO6DUxwrvR/VURoXWYdTyeC81UNvVur8md+f+cdkQ9eCT0CWa2D5T0x4B8I+lBI0AhF/1PFG4PKQgA1ktJop/75oiOD7/v/+qdGJjnmcwLXM3LZHqY1cmDmwWNBX8Erp8QCeRFkJe063T9wDS0kmomyIK8Hal7RJmTZaql9slgITCfmiKSOJTi8vb4qkyhaGxRgmeBhOgEfwWRhgpxCytD4/tsPud6BMpNkLGeGhtvZB4zJ0QkO3AMeKedPm2/aGTzt6ztYV/r4T4Vbv5QyiWTm3HXpgW2f7fTB6upkhR8oAnckS0LPuPhgLGGHFw7gdmyeiYmyq3+8eZnos7MpLZLozoCuGjr+44dOqaos0oIvvOOPKadO135guZFS1mdH4cPdWQub+Ov7VZUJxInnM0lvZnPXk6jR+uNbKxO+hWTWmSPDDn4n/GU4HeWfGAp8XUPR+T9/08c66ZiKln/+Unufda/KIe0zg/i1615bk+1mGjOLdeOzskH0wUC6gIUxvhKPB+xYwdCDMux634a/bf5Jw32Vc0NmcGNU0Yjulz9+KRPTIXBA5iPFfQOcTMcJybaxr40k1MZgFhEaeA8UOjN4eaKwoaTzweX1Db+V1nPTNGStzx89Bg9RdODAcEVG22QmPhM8jVHOWRGhAzQv+On+D7T/H9+1HcEgdgbkK7qDzbTiDyuDtLTZdgykd/WgGVvb5iM0X59+aSKz5lrkgXcD/1ZK9zHrvmFf+QO/FT9KXNP50O0+VPKXkBm5Nw6rVg7u4vtZ8//1qOX7QXsrbPBPsp/ZroHfZny5QL9w3chVJj2A0dn5olR5014MSAop027Dxy2r88HpkfjkXYav5bJvHli0VhYTIzlkJv4qegz399rQzZPACzF/hU95OKsPGNgrcdjiv+zgA6r0g8nCv37K/OxHV/z0nfyx/ONB2//1m4Lc6gnjRmw4V4aklDM5YpQi5H85CpPjDw33J90fzgr6JA6YxeHeGZkbvmg/XBjEF3JkSLr/9k1B3Hnz/Eo+uuJr9fFO/g09ZuJaLPMRW5XQzOaPfdUyrMYDR/V1M62c+wa+9fZzn1Q+NOn3e62HotSKjvd3TMqv+gCjxf3pI8qOPSCuQM7lzxfladcwbvRppMdNG/lvpvT8hk4LmC5gI+IwyGnnb9/kWGA0ViNGXX9ogwBIBV3q3bH/P4uOPceb41ARWmuWr7Z52qsK8buy0FrWWdupEguDBP7BODudioJ4FJ9kf7DO2Nh+Yf+1bC5RmyJnOZ5WDgd1f9RciSvGhR0fdrl7uCNmmrKq4vWq7rPPbzwl7dgmoD+w2vMmXwAAEABJREFUGD+QwyNgSMnQ3MCpDIPC98SAoOe4bExSNmxBS+3klor/Hs74Gblf1DtmZ+LJsXVmo8b0hU5bCVVPCh9OytiGYQuTz8wjRk3E8wIWe0P2c1VbpHqPL+L35kNDTFckcI7SNIPHDp6dNj6anaf/n196w1b5h32gaiA+bIOUs1Z0sX0cOxs0t6GCedOSpGA8lbGjzT1xYn9bmET6kHH+9aKKbxRy4cfLE/55US5ZgZ6etyiSVtPjeWTBG2BX6wAMm3YePA7tzMU25LWf2CelXRt4GqeF+hUb2JYr46TbXfHXjBx1T5rxu0TSLNBQTsrku/X7UTv5bsu79HjSBl72nz7GYw9R7bwhfDVFUs9Bknbiie9gMdNkV8pZ9q0d2V0cI0wMtILnDp4zPqSVjsRSwMcH7BkbJ8pGLCxg7XK+v1eCJ4Q1kLt9uO98ur183P5Ue8vaWtJH2VR+f9SGj27cp5wJh1A7HG6Hz2C3I2OPLST0uOUclPGvzGFL3ZL266R0Pkp3B9LMVc4POWdBSCklYneRdcn4dCa/boxFkLq9h1+mzGBveX0vfHoD/w2+G1j7v3fILASNtQ/uAj/J5Fq1ip1X6E/K+L9lzsi10C/IczOY3fiof4xhlwlf2eExM/ZKoa2P9aNsd+NYqCvHge/SdsiabNPzIDGmJeI950K3pB0/sX0S2LvvBv7i48Nc672yyBvAkSpi/aBKXijItWNb+93MotvtdnT3PMD16zJrtb+QGyNCOaUuh+jDo/zZiYmdWrc/MCeJwEgutNnxe9fv6NfloS4Tn8Ztg/YO3R05LbciaWE+EvDI2MYHtDvtN9OHjnnh0j2u6jDIMm5urwQwuwo4WF63cz8X37u/cUcqdXtGaAMr1+dEX3g4BlfriSwZmxWK5eo0eC/67BBbkSVx7zjq+Z/uV+wV9FsYl8RBn/+8f5pWJTYeg5gcWTsZX9OARP8y3Yn8t4C16wPd/cLzImO7IUtOEBdSmzFl8YY+fEyLWjfvxX7mG1+DPi5fdt4YP0WdaQayb8wzN2TcyF1FSZ5rGJsrax/TNbvcqhL6G0/bo+SsFTtFRL+Kq3G0r4iP8eBysx03fl7RTWBcmEOat7E0H/cr+Ij7RiSaEC/WiX4Fv93o4/aV+86T+k6P+ok4dZuMb+z4k31mImZSuuUImioiVHjvdpGSGv6dclbifofGDN7u0/nQ1vUburneZYFHor9puZhWZtza8QGPcR6nTdfPptFzsuXnvX1ixacZeLTDD2eTWtF2ar14HJmwR0A/CSyxR5hJ/ybZF1bGuIG5jWk7XpxLXXb8/8paQMg842+2S8pQ4TkiqP53mR0TKUwZk64K7u3fC7Q38ljE7Z0bRHzSoE0hF2bySX+LPsYw5yzbrSLzBuY7um7IEinL925TG/pB94qfR4QsW0Roxl9H5ug7etbWlOhzBEvz3aCTc8FW1Y/E8qSIzlmwRm7GRvOhzm1TRo7eUkrUiXeOq4352UpJjEVDFDVoWi7bMiLgmeSPabgM5I0ZHC6Mo4FiGz5xYA5l27pdBLXIZvv2Z+yYMrwRqrYm9ycU/5I1Aj3B+4qepm/szXuFRgazMgzdB42/6blM+GCCboZuTok8XBW6fVLOXT/zj7hh2fHktX3N9aI+6GcaBR6uN98Dud31vdDGutFNI3lpwwaWL0dSpSSJ+quSosu3gWckdKfeXxtjlq+uM+1CPjA9y9JlALuRGPe7Ff038DEulXatFDl2C1fTcEkpKyh1qMwHV3kt0YamlJM2sJqgsTg23BiZzGNivFzwK5cAILfLOWul3Y4v+nlFr68i+kUkzeTOHXnMPyKUwEoKxjzmvfA5MueLSDLdir+7bSD8DE6nLRSXiTXSqI15RNnUf1gLdfs6wfqmlDUyD8hcnWcv5M4+lwp92jKYc1yRc5Uxsu2N3YqvuVhul1yynGMjQhm9XJdylunW1oiDnf6jvj5+7/adHphZv15HrlygLejY71wiQifm685/C/nNckZEp+n5Xsq5y5exkQ90zd/lSv4zHg/MySt0O33amI5LROhCnKeU5GJ9gFreAJ3IS/YzmOiVw+0dnzrfnfucyH2MgW1jvCbs4NLpY4PyWR6ZJ3rPZ8X23tcYwCFnbIVNj+TFlMCedxu0zWsix7h8MM/cweCe9YDlL/jhynzQWEXQHwwsq7E8Eu8FnSo8E3pIwfpixj8OHZMN37edD8y5VvzrA3038DZdF+EMC3ne8rne7Q99XRQq8HURnzt0T8RUROAXTffodj7f9Tbqn73zK/hBBWu3dQynnD7rS5fJ8r6yfnfuyTnrJs+uO3Q1Pfc9M6bmlPTtx4POrAssn2P1sIq59EFe89XrSm5eFLTbJbSWTK+1qkvPX7usk3W3H3z79qicMvTOSilpwr4LOJqf+NjnJ3JZRHR5TWMiJxywk7E+IZP18bNld1vT98FXRg9jB5n+ZVxzysTuzHNwXXQkTnfsbLqm5ZLgdYd+A34RaOANd8tjWVoln6QEvkX+2Pbmab9z3wE9I0KP7DscWJPX00H34LVgzyFXDanonno55vEl872/v5NpWG8f6LluIG8daWecnMP83jK4rOSrkbXiO4csxn+Htr984HW+O+oENq63zRfW9Cu5rICF/0TombExc49a8p/yzPjFOm0d2xV5ZuaU9gUfTkYE+BzI3ZU4P/U2H8RA7y+p27jQ5v7EftTe114Px5McV0f8esROT6xbbYNaG5g8qtSMrmPPxytyvbM/ZLvYhuKzWgbithI799jAvCyPaRgTmsg6OB6HNqjVqpITNCf8+KgpNuXHs7aa+9y4jqtOucn5wn6csN0H47L7B8SOYDGzdxbg6T2g7dz05/urckRf6xyj6Mr+9kSbIxsFxy3pgC7OAbbXhu/cZA99//4AXkf9/vsPfP0q629+/q3blJM+mFvV1uAqZD3I/6/oO2t1x0FEUqL8uP9N5VqV3pLmp60fDF6fRl1Zw7YygJvYDhjZX3hnCrgQn/cayAv+f2H9C0f9rCCFEnou4NuGQQUsnTuP5yPYHdV4dwA7+9Y///Unh42/5HXGK3uzxtv58w27XFmr7TiWaXnsfSRft1Z7rFbwddsTNFf4dBuRx+yb/o3PR+I68K3RsVyO+mA9MLSjai7y57ffv/ecbb0z8hnLXIzRu8Z91GW/6m1+VTomsRhTqUVH/BqzoMMZe88dT0DTdK46PN7rCO3rf/3UHT6+sSYKJR1YGzgWLvjtxNhrvF9eXrAtflKqHu7PipShjx/hS47xjywl9qfGf/7UfnfArt+VIuNrTf4N04X4s+3EvsgBfGur2HpULllv2NO+u+LHI3PACPHZkfkIxpOc3wL7vLJnb72Gx6plWHX4H4PO//Oo+ltWsEfx/ccPXHbvMfeGXWwr54UDGHgsfCC/jKxLfnmfnHhxvW3kg94HsHDbmTEM5nricHFEFucOP//icNnvnYOCM4Drv34poZP3Rq6D9L5MsozD0GQfWhirHtg3t89k/P0URW//6w+t7FWdUxVKaSVvb/uiR3zE4wLCy6oP4BMRqmB0YO644A/m7Xe+f2ePyT+cI/xsRJ+I0A8O3ifGXOexA769oEdfl8Dbv4VqfxTU3X7gvX8Q7Mg44HeN+LKeJ/LQhj8aE8dEzolYOWOfV7nOcWvesOu2s2zuu9LHdf6z4zvzP+e7C3Mv+3lrhTFjlt8vjPvv7xd5rlTwI8trOy3gmIgv83t4uJPnOGf8sZSsE3Ml29E+4HxgOm47HCo+e6cj+Hgc8VzJsmzMBzKx4XmV+ST8xjnF+J6YX1yx6Q/2ueyzXhtYhpE8Zsx3nOSD8faBODQ9Y2wf2aFhPk1Ja016en7WSGxU5KutdX9zf4+xtuGRPOFDcMttWY2T8TU/143k+OTkUUqxTTo4MwP2hNEqnQ2IF8NORL2BpOCfv8+0MSO3dZuB9g7S6e2DA6sPbWwgbEyQPWnOvAscoNB34WR6Z0E2zGKDFmocriQm1Jlknyjis1PsHE585mGl7MAezF1fhoEWfIU04mx2JgcVj/KmkPt4Am5wbAzLtiNvbU1HG5SCKMYIIuI2HM9cJScF6+F+1su/iWsH92HUQEJqBMMFnn7XD5DEJ9TB74vn26NWEpbLYWiyfDMB4msFi4r8G++98KK53jGkN+FcJozi0uogX4VUZyZyXnxXEoj42EEiQicC9vabg1cZ0zg14nmS6ZvXDk/LmQi0y8srYWpkKXw16iplzaGlJAWDfmbC05Btwgdu8l3l+9KadnSENdKIEhpJGq0NXTe3+WACumrXdh6UobVg+/pyVfrXi9Y/XnofvqlBy35hKi74ulBFds4V3S33Cn/B74B+dlyl1PlU+M3o9IWb+12vF40sSmgOd6mg0zt1Ky+X2PuAO/G+0dftrJ+LfbucjrqHh/vSVCJp2F8tw4wMA8mhbtLAZu7y8s6A/qETdHYmA+4DjGJOoTMHEhN1KzYVH7+7MlGZCc73ZZQXiSMLntXKIt9GoDcGvJkkkfD/+Cy24QuDC2tMdbwhtCJYAMbQmiqJMvHCz04wov4KzxncruDiTeDswzNsMCXJtu16YFP7zAeHI4E+hUl/wtZxPsi/ebwORUG/necVH/r4lHnx5r2A5W8lSELn+3tqqIdHejgrGIgL8T3TfrvHJ4gPxNbKwVgFmyt8G3z9Z3URufd9ZyB/Q9dpXfX+86dWsBc2G0ikA3rmlJRK0ZVEaLtJAcNdv/78QxsDkfhQ0yeuwsfa66gDsblDw/vfOy8TBjKWNFWAwQRWYjKzk5sSPrrdHXrcp0XK75PO0eASikh04apQgkCh5F6kjP30Nkr07T8ZhaLP6MFoK7GBXpDfPrgysSrWg/YJ2S4IlaDXiOGes/DRjVwY5Lx0f1RhodGWUPn5oZ2D7AxesJTbOk55lAeANWFXbOBY29H1Aj4Tgwng6O7bN4l34pORw34seMp+J2ljMuANzP7u6Qndd2r//ZVS0vuvX24o59oj+Q52sg9qXjQzmAo/KegU7gpuBcF8m1cpM3Fzni6vs8rrpJUcIPgHeBbixnkiJJnmhL86lmd8I/3+IG/SjdaDuEtDA3eohvpfOvBvB1cOzxoTVtMY6fuKnClnnfDFA4N1qkUquR+aBjzENx8ID+B994/fyRFjnwSSaHp+dBOXEZ6OnYkYGpDxWAfJ/oGNE2Vl3HDu8KTk4EMcOk3PLxrXiYO/XZnDqEpZ5pF8PepCLl+1cz/1XBcRbHY80+v21fBD54lxIrfS54oetzeiF3fwnoiftT8Fk7NFnsjwRjugF/S5kHtHJjBywR7v0MlWmDxywCa42u2QlnH2uo5MhAeth6yRsvDSG83Oc5x+9dxk2tKuHcwycWH9K4cTMwE0IWfDHguY19aYfI/SsWriHe7qeajspwsyreNFr2/PuBvOIDQgpj1xmfBRYc7uhlw7v8+rx6EEXeM8wcPvLMft9a4Zu8zXq1wyA7wAABAASURBVCICf5U25gouH+QakoYWfKxiN+cM/yTkQoKbf+Hb5GNxiL/PVxXkl0IzE3znFMedcwgpi2roQlt8gFfNC0FyViDs8uezfMjqCWxEyHKNbOxNbPjM+EUqB/yU/vQV+XQn74bvKYHPb/QJ6j2uruC+FhFXQ5cHtBXEqn3qSlyF+LdJQz30sXxH/o0icp0XXrt4GdKVtpZBtHdOr8OgSqw774z4zQ03yTG7vL1ox04VcyT8Kpis7ow9/u3f/LHIk0H7QMJvPAbpY1IASkBkh74VXno8EhPyZ5P8EoxTDs3bLE+IZ9qU1mQ7Na4rdtyFDElqTGId8J5PmJfzWvAuSpFtkXJWylkKaik7fUf8eWhgS57x/CYP+N117huvmTwtcrg+ZW7oNjMZ9qFnRfaVeJ6mi3bic1tnOb4r/e1Hzvk7rGzHBZ9aiY8e1+Rp+QP/BJYJTJvlDlfKMEi+p1h9WTndPgna+wU+hWfqt882MVTl2lRbk/37wnzANFZsDoryvbifsJnHpRW9K3zpDkOJZC3z2cm7xmojljy+m1+iXbk/a0+0g4ZtZp0E0UQlHPsh9w5mC7apDfwYjxZiqSQDIHxmUG6VtD7LbfS3T4IOqsDf3y2Rr58NwOjzThGhPByUsdMEngsxQfArUlIhH+dauQ9txNLKOC/LGoHcFP33z4T+DTmdZxZsaK7W33iae234F20KeM9gZt9POXUiEb21YCTfhb/TKSiW51Y2RURvL31duYvUn6bJ+XuSsXXMyx+aBe87L3RqLM4X8HTZZeJudCtfpOnSK2qrsv6NfD2QA0L8o1HPmZgg4R8upTa1UrHBrJ1Yz+hpPBPXAn4Ff3Qx0UCWCLADTz9/leBmMTZtQNWNJ6T7bOOF3sw70Y8X8r2L73vdpxrOh8k2OzTs2cChyeOn7WZ9G7Js86yb2tEXnp8P6nR0+1jnlXbGzDUJvr63jH52ydYD+Xbmv54ju87F7VYw2BlLPsVydS+zcYeuH/wuwKW25keZf0Sofcax6bhYvopOizdF7AwWwkX/xwdZ/qIBzdrQP2OkvzWrrfVYLsOArab+xjwWy4RsvYJvETcG3XalUCNI3+o8Zy/D0G0wkpsWcrHHPXHdGcc24rPnemMgPsjFlyAgf6z3SIzZHr2eypk+tueIjb1OxjvkOGjwmZjvWkaaybx9lUWhjLxz7nZ9BNihX6Hs5Jne7m/fIqLPQ1bryb3bTMwlZ8rO2lFsKK7QtOdl/Kc09OZ5R0jjY9t9kautkRuqUsrKuWhgY8XvbPfcqm/x4V2Og4TPRYLQrRYdVsquiKRSmgr+7nshkzEp0DYvYzGBR+O5IE8emibsT2qUPzvjxID/mIefI+CB3r4YvxPzvEB2sy74j2mNzGEW7OL2ltXXv5cCL9vBdVDzRd4Qcp+KHraN5ekF2/g6gacxdYx+9XFbl4ivGnU8CjRqu/l7BGMvfa2r6VbodYbUT/hjGYbOe6dyJ8ZMaaCv+VDVv4J8ZtzMyzQsT61NX/YCrttQT2vfJ2gn+tRSlXOha+KN9CXDlfw/Ebe98vPbmY1H0x+RNQIpwJTv/W0oUEz+3vVrrUKL/EK1KQ/IO+HrZLLeqCGbeU/oN0Ev4T/H0538sZ+pU+I7/fnOYeyoBk3xiQhFhHLO1DVZXxfTafDp/gJN66DPT8Stz0h8dZ7LrFKr1py0MPfJ+Hhl3PsqpnMAd1/tL5YpItBpUquNvgVsWUMhf8GnOhsG7QN+6OL2rrNfNuhYPq/BfP93u43gfJN37HpYp0yeadaDcXHCBu5rWra/rwDc0zbs5KKQuv3174/taD61tZ7n/Nxtx1g8gcG/W/77LuEPV+LMOH7VRoQeHh+/Hv+62n988OK21skvbNsR2pbXMedifVY2coXwkOo+crsPRQR2vYJn1R2+ZT8xHd4wzxs14i+eL3jc8tW6DsNBA8XtXHfDjvka+fbG+6ADa56MTz8y73e7vxfbpgxZw9A0ge8ArQH7iI//HLI3ibll/2+jMBn1A+VEXnM54CPuY14NGl92pkn/IiT6dQTnKzl5BE+XXsk3j78u5l1r63rO04JJAUjB2vC9F8tkHvYZl6ENmtBRtDHPlTzgMrPfMMLDfI1PRr4+l2Zd5fnxQk4vxIl92TRtgBf2Dn3vfsbj690V2/m98df/8Rnh0fClCDIqzOxbfh7gN6Jnbx7q+vjZ9F0Kvmwf6O/5FkEjrp0e+Al9XIZ2oO9k16AmwOCjlxf2IXfy+0g8t6GKoUL+jNjOxfd/L1/2c53taRlH4wa8fOnK2Dxgb+/veTydwOmKrQKu7jvx3n3cxsVY+zAjIkyS5duihbm3dbQv2AccAx533WAEJ/dzsn1mX2FlXrBRJtbSI3z8zvnkicOilQMK93H5wvHZ621su4PE0/OTHP9CNvcbsY9tZxvdnkf5Yxkts/exV9aHG2PfSuzM7EkNYNb1d0PKzXevHIqyz4o8jfeKVafzUSfmtTTRDv9X9vN87/xlHzF2fnZ5Rq9X7HLHmsXPLgOYjl33gyo+8cFe6ZW19cz5gde39djkdXOB302PF1nuW79J1v+CzN5T3FLojX2kwj5t2kxd8gHR6+VdxeM/8T2TLLzv8cRenS0T4e/STL5cyO1XbH7tuXXRkTn752vW29devLdgvW7UQ27r5wE9fHW9caznonTO2sqi07eT9rwzj1Zvb7vXUvQbh2Tn8133C9vA5cicw/nvxBy2lKor2Li43j84aDtu2Ni4Pr88yQdDjz++YYOTck26sk/zJZPlsd0ashlj03Hx/Ya9ex6G/og9M2NRJt7Nt9aqn79+yn9CdyRG21BxyySW+0qMeb8+96ocY4W9lcvyrpWNv9P3o5bTquN/HLS3WcFm73B30HBf9fTyC6kXPT39orAvc4PdcN3+chp7hm/4h812LZLjybmrN7Cy5A538YFgQc4Cfr6fGEf/+Pmshu8MyBI5tLAfsXtP9e6o/XzQxvreehgLERMRIfuNf3Hqcn3XFR0jwm968cHwEweuWAxfs0S7DviO91hppm1fwXnUgTH7wl7J9Z39D844tudFv/5/T5qeZz39gZ4/f0FP+u33H/JhZEZu26eyb/a+vCHbqrv/OOnuHyfVU+GM4oIsV/LZKMc5Kisi5M/57k4upuE8Yt72z7ePNx3uT3r8z9/kuUii0wU8JvaHLtcP+qsf6J6Q1XnrQmy/49+OlRN7zfnhqMLh+z37XcJCA77i31L3mCBY25d9dc4c8ZWdNpZnAG/7sa8H7i3Pldhx26enJ/3v//oX8XMEP1pjP+cu7wkPDeNStSGnx4+H+wc9kxMu5Kgrfsgr+uzgcCHXfJDLid2c4AoRbXrnIL2UjKhfdjnIMrvfV0nMR9z6iT1Y10WSBsagC5j4h2J28tzE3tLb+ys8wBy+lv/IgezhcID3VX72D/IY/h1ZR3zkwj5crVm///6bLPsVHA/kCF+v6O5zQPdprUJjpFy6LgkBrqwb/G5CT9MekGeEpsfoK/szYeAYr75/+6YE0yv7dEdo2xfFu9qaPM5UsDbuV8a1mf7fODyuOWmV9MbZktdi67bwdLOUz3U/0HtgzBxpv7L/kmlPAw3DQRHhWyVPHoMgbG1QTRXApZkBy29LrQpA9aKgci+FnIzeMNwB0PxuQDBfG452f3+vM4erJ8pihrV0wN5IKjb8jqJWMiK0p+gJcMVIMwYWC8llXzTBO5eMYFk5JZWctXrhRZ8Rg30A6BX+M4Da2AN8LcPOILRR3GbAmUurGpBxnmeS/Kz+gYYXZCvJ0jIfSLYjxsRaSryzUbzQ8wbGAtA2mH86oT48iAbQmZB5VUKvxoTRgbkyYfJGZiNQM/XD8dQxuslDUqR+Ra6cEoFxkDdaLjjzzITEg4F/u2lA3untIv8a/w5G/q1O43N3d6+H//hdGw44MQl7ZQM7g0cqWU6Cr7+elFBsZ8LcfnuUOCRJ2KjrAi7Gze13BsqE8RcmEAk5bMOIhD6zTndn7UxqvJBv1FkX6x0Rmul3d7rTCOYHbJsYTFccvuCgTq6V6+nHDxn3092duo+wYYlIfRGR78/KDye1+5MiZ6r//4z9x5ocSbalC64tTNWIEyAi8lTVoCf9/o/Us/5uncwIAM7NTGn/SxyIzOo7uQYXV1VRkU3WJsLcHSH/luaOTQ4jdcgSCjlBVTC4wIdGytyvTHL7b77iRzccOeeiDfk9EUs5qc07PUOt1F4YEZXx0R1fubMs0Djg6OeHeylCMz7m4PVvsfqweqHd67fvSjnL/jyzSbQxmRty1enuTuXiiduqCbEncCiRVJjwpE39TyMUDsfOlAsh+IFfTkzaYKNKX/vTiqx1HHXmOb1clP96o+PG4pGCLMuxaLWvP5yUHs4MCoM2BrI7EsHh/q7r4r4b+vtPTjmePgj0Hy/PmkjI27Lp/vf/0n1uHMxddT6dtZHg7DsTPn2eQ57Y11Q03D8o1UGnw0lvb68aK33gXVPWjcnPjg/XyFpe3pQYNHcGtxkeh4d7xVBVwLX8jy+q2PHC4YfpO/7f8Un32aCVod3OR61szq9kkR39jZ1y6FxGxW/oxARtw5eNfQb3EzJXfGpHx/T1Tu180hO54spk0PqqFKWUlFPSTgzt9nNkn4jNMgzmok1SSQwu3Cy8dzx7M2rlwD44HPv8zddNEwP7wIF/SlkpZ23QG2rVwoThQjxeSZ72kQm/0PsVqlLgYzNY1tZk/LwppBS6bJOcd6zbOO06gq34vCP3hY3+jdzUjkfdeDaf9OWkcx50BdMM/zP+aTmCA5ncqmYw/UA+x2Ay3l/OSgoFcZ6R9QKdGZ1nJqs9Nx+qKlhHTjqyaK3EAArJZUV+t31nstaMEc8pkvwnVjfw2fERYa+B2BC5ZkUmY22/XYnd0/0DE168moFoZuAYyOUpZ+reVYZBmQFlRRbg5tD2Q5mYCHC8/n5UwKcOR+Fgisc7zdA4gENEoI800D/lrHRdVejTwKGej4rbwoHFrPGP37Ri1QmfvFK8YFfLOjTzrRwo35QZNBN6n8nJy49XXZj4R4S2v17Q8RXMigoT7AR2lRhescX6+tZ9KCX8iNzzzmIl4Vv2KcvUiNORUsHkRttIWRlc19OgZNtDn90FbU9v6rkfvHfqAjwFH5E3nBdGJlYHcnZhTEwKZfRr4OfJdeHqslge4k1MLgq069Bkn/EYe0O2GzZe0XEFk5nn4+lOdQ8NqYDTqsLBXclZAzp6nDL/+69f9EGOTMdRV/rv5HOCncPEpgYP5wtg1Qj++bphh1FnDri20yAh5+68yxyg8+B5NQ18ZITPiBES9II4cVFJHMTdVA+DBiZxPS+iQ2aCl8HkzJgbjfg6Vfz/XTt2DDOnGHOPl7k2WbcMfaUkHpRCgrUc49uxaWfcSJFU7T+83PHVGwfeOWWllBRcN3w7wFHkj5UJrv25Ytf2jy/awE5J2tFD+PyGb9fxoL0WpV0KsNoLe5f0AAAQAElEQVTnFTpFEaGM3BOy+re029OHyutNI7a0Hx3PJ4aXTUfnK/o5rsbjiXz5oo5HyfKYlpBpQaaF8cKTw0Bm5yHBB0nUN6aIda+oZvJKxvcX8uT45Wv3z0J/GZNaVU4H3dZZsq8MGdtPShHdnuafclbGtkL/CfttxKR92HWpVJ3uzyroJHLMrW4KcpAXfxlbTrGJoGIOlrpejn8plOqgIPeL+5YHDcRYzgUZNjk3qxaZxtTcYtMIFhXdS82Isam2JvO8IUth3DPmC7J9kNtgJOfCXCudQ+/k+Q27Rc5yzhK6RYQC2St5d0PvlQ2BBZuE8QNLy+zYwiWlHAr8zouWhTElEYuBD6aQxruj9tiUkXeIpKgU/HZmc4FQEk8K+JZStGMv+0gZBvRctcHvwjxL6GA9ZuaK25nxi3ndjkyyHPBYX8h9uTAXuDInXHQ4ntWId4DQNpHPaCP06xhg80COBZ+s6Fda0874o12q4HEkHjIbAOJTsdlKux27Wn6l0IosvNKKr6zE5sp757VKP9cvxFsw98vknU3YFrkSGKww2KCz4//mnZDBYi343h4hL6J33ld0LwP60970XHbuPY7I9iV3eT5QG22QV/RNyFWY/23MYzfGkAyelfHVfQXNFXtcyEnG0Ho47s1zg655ep5u34+UIGeppIB24tlyjsSa21XkSqZH/CZkiVxUscUGfaFPcl36zDCC9s2yDE3K+BX4p1yU/J72ESH/sx0T/bZug10FviW7XdLMWLvSD1IqDTrug56B3Vfs6D6lVZmuZceEWrBPxha9vaQyDDLeOSXZT1bmzIHtSsrd3hPjqpBkI0+4r3Uu+Kr42B+vzEecH0xvRR+X2hqw7ooIWfedto51+0Zh7PKzbeR3USpuuiNjVqJ9Tkm78yD61oZO4JnwfeuZ0L3nSujt6MhFMOmHlEmhzoN+Gf2su20i8PG4GdCtrSHPqgwdF8vgerdzER/n+oiQZUEwRQr5s2OTFD/vkcm8IkI7/CyfS0R0+5i3cWrwM2YrdvLiuvPI2eQ0UWfcV2JaGJCuMq9GXPi6Mk9v2NLrsQ0drL/jo3f2t0AWymd/KpDJPC0/T/1rp59oE+jukuFteWsDB/g6p4h+pq2fbUwDcZT4p8hqjB1Dbq5SacSUpJwL6xhsgw2iZKWcgWrTjXEtciIMiwQ9b7qklBEBnIhr6yk+490dtztrg6m/swxBfUR0XzROH8xNwzSInwFMBvymUegA6SSvHYxzRMjXvdMXpHZt3DuWvUlr/AIdBYONq8e6lc2xisxXYsTx6zEpIlRb6wVR1Li3fSJCEZ9lxy838qrx2sF2Jc7d9oasLjt4mEdK5GqcfMc3TGMmdtzOcmb4ppzl/q6zXq6znDNx1/EjJvxsWhHoBy/PH2zrCGQBF+u7sA7kUSN+Ylrm1Vrtstu2KWdlYqcS4/tP3QGox0DKyECd37tvRMj+bZkjPnmiuGbyhfOU+5u+x4BC/PjeftkLerqf5fWz53Du4za1NciEGjKknOX1rGmZ15FcbewXYss5uNTG0LsrkmVT7xcRmpAh56QL47NxiQgbGj/gKvXrgXwekfTBOGzdnSN5pYUxcqasYGi/dX0u2a8MhXxveZzDTPZ4PmvFDtu2/X3N8HZJ4D4xJw56u0zkypSz7GtUye9nfGIhthb4DW1Qzz0Q3vAdKRTxqU9EKBNHmf6t1V5fwTXnpM+SkW9H/qXrbxmNQ0R0PpUc7Drj7PZUSyHi8pPWTgwE/uixd2NO4r0It31hPRER2HUm1pZOyxhECmKcmGTM5kYpZQ1tBIONcaDJvuvc4iI+p7uzUk7g/a4rucpxdWEMTWCUc5avxvzInHgAB/er6Oc2rrcdPL+AlIyV/cf1tq/HnoiwOkp8v5ArnT+Nq2m7nfn19TNY7/ix5XMxD7+/4CvmPXqOgi3Mf8AX3daypZy7ThvvTMuHMBt+2JAxwGLFXjtAIAbzpSM2KUrUu+0NHxBy+Z15cCvXe11jvuaxg71pWyZveiKiHMOWwbFQh6bCXLRie9O1XoJfYR9gKFXGJuMfEUkjawFfbX9v8H6Axw3fs4wKybi8vb1rxnYX9jSCPit6me6CL4/kzYjo/tTAYGZOZh1MT//xeXfs1EIN4zHtr8y9Ks/uv4KNZXTfu7t7mU5DdpeJeZXbmK/fm7avtVZZVmP0+dxk7P1s3V5Zv1qGF/ZmdrjaP13GoXU87Qt+bwwbtIxrhucKTm43tEHW05vo3rg2xpbrhM+5QFKeNzofmI6sE77qvs77dw/njonfWb4FXyroa/l8Hwr5nWN4Ia5Nz8U8j2f2AqAXQSuK9Tfvuzv2jrDbC/tffjaG1vnAOGabmr7luWfNY7r2mYF9pYkxwnhYV9N3W+NnzGurjEu16xqBTNg58MVWnS9XfWD7Hfl25F+Yr+2MUY0+7dBkGlfrTL2vpm2bVHwPGHU6n2T5LIvlckk56c8//+rYuL/jwHNiY2D//mBt6/6IomCBurL2K+TUdw563LbVogkZrbsPM0z7nv050xrqqHZq+vr4RffkkI2xw/awbY37dw6kNgR74L1tYnnHQ9UJW7dWpGnT+XinO/b4PvBP9/UhRER0PVJKXEMlJ+JiZsz40PPzD728Pivl6Pr+/sfvsr88PT2xx/imifHFxT7oP1t7IGfc2Ne4kM9s10hSYRz9YJz34cVObJ0Yu9xuQK4r+eDG3Ne/eduG1g9BTM8x45gO/Mh/lc054Xg+IFshVhdt5Jg2VOWcdfKaCh3E50J8B9dWP21+R7y9s847wdMYOU6Nm3kYI/evYC5ifUhZwfpxYY/pQg4cGHfdz/78zOFlrbnrK/LTlXXhsQzsK94U06oFH7xj/PMvU1R4RwS4vcs+uhJc/m3RAWxm5k8zWG7w++AA70id7VvwgYbfPbJf44Om8fd7FQ5cy7npY3pnvbJoiYW9YPJHDLIO/qWoHXt7jA5k+uN//q7XdQKjrDI2vfw5q+lBw91JtsWOvxiLN9YdFV2FjEfe2RfS2yxjeilPjF1NC3kuR+5jonWzjV44VJ/fFs4v2B9D1vnHTesSevvxplbhdP8FW5yVoN3IlQP4rcRV4BypFB2OR69albFZwtdG9pYmcLMdHL+n01mz2yu0gM8wnIijTRlsrreL/sLnbqzTPe8LSadStbx+aGFfbsaPckqd98KYnSLB74CvzHI82Z4n4tVyGbvaWsfQPpFykvEvti+xl+F3PB5kX1p4Hpgjev58ujvp/HBWRGioA/PQvc/DZ3RwHqaauLzrdHfmEPM7fsHe5Du+MhEn5uHfNDcuFfwG9Df/K7G4ou+NPFNrYy0AruQhY+449y8n+uwil6QTezEDtv365QuxfJLpGjv/xvDGONPQq9WqV/b/L+S2FZrf+m+Qf0duKUHjcDqoDVWHu5M8JkRK7HmdOuY7fiQ+nmPYBgu50dcdHzYvx7JzgOPiStxa7wxeOWe9v9vfrzowZg7kzwtj4hvj04AfWGb3PcPz/t4Y7RpYmxizicPaHbzWddFCPvRfzDA+zokL80/7hHOo6UcE+K6K/k/k6NIxMLZ32Ddl/OJ81Azepud1FE6kG3n8B/5DN0Gij5E35P/nP//CH5PukKuC2zNjzzOxbp4zdl3BYyj4GTh8YS/2kfM3z1MjQl85E1vJZ8NY9PjlUSfykGnO8PZcw/4zYA+3sfzW3b63QXMivib2j75xNvWGnWyDK7nr7fKuB3JVxicn8FjJ2cbZ+TIpdCAHBvYZalW+H3X3Px614yuIo4QdjfEG/ZSTjOnFeRj/TXxUaBA5y0YRxE4krIKAE04uPhGQps2OsRuJyUlDOy/4coANQ+sbBnYKL1ioltvYMeow9vsBYxuEiICDW3wWG8IHr28kEdN3u4oDbLz+yYK7f3856AYmb2ghbwR+4FwXHMryBM02kplB9Xv/n52uo7ob+oaxK3J4wfFJe8fhCSwM7jZum+9PKhRvpn+wGPRP5+z0m2jjvsarpiwf0ApdWhugfSPZXOVAnZm4DdRZlxAJC6M38LE8fjadhgyNpJcIkAW6Bawjhc4cvthQ92zoxx565rDv+uNZG8pV+swkBEj6Szf6GSvL3ZM9z7VVP0rIdUVmDwA7NnvjwFz9s2vo9hhkeVxleUb4T8id4GF5XOdn28F/CtQ/ObUxQdmf3+VDvTnvOvb/P1Jsdt50s9PC37giqgLCM3qb1oUNAZeVZHwjGbevD9qQzwcmt++vMlbGQ9ShsgrJ77bc5N9g9U9tbUkmKes6w8O0bbuZBFbbID+L734WdRMHfy5v//pLIpBen58VHG7c8OUyDD2hHQikO2MNw92HVLWpkpyCJHqlnWkVfNBXHwYeStVKArnVUFA/UMTHPpoZ5HsQDk3+8ws3+zHvLK8357xITCRWH0pm5CgcbmQ/c+B/V8euG81VW9NkG/Bgv10Z8OzLrTTUuoHLqIHYe/z9d60ta4POvN10BeeBvpZ1QZdEkNteYsN//u2kDTr+PzkvHAhuTkpgUMHNNjaex1kqK0xrUfv9iyaS1vjHF+WHk3SoWlrSE33n7y9avr0oImgsBX515oDAPm9aC4tg28VJ7UjCy+STI8nPyevKJK+3u16VwNnyQkjPby8MlDdl8JzwL292OfeMd2c5DhZi235u/zBtlwNx47Kj18DEYD8PeluvyFqU7o8aI8vyx2nUzmH2t7/+UmlN1j0KRmQSsFMyya9QjNsAJvaJSt7Lx1Gib/vjq3awKBzqTZXBpUr2ff38LOBehqHLP+I/5XiS9TYt47rb14nHjD2M2E77hp4bPuqNtk7GL0pRzgU8pZU+E4cUE5OXjQM323PjwGasg+5/+508nfthYObQ+frf3/SGj984tL8yKd3xLQWxQtHfn528dCPHDcTP2K8VmWf43LCFsc3Yo+dq4sTdVnywUdfAxtfpx4vKIo1M6G7czxy2eEFUmWzcyDH26xsD49hG1QHMgfiGr2xM/sTC2zT102d2fGYBh5U4XhnELl6YJKnhg7bdju7GwP4xgKknKSPvAsOvOdS+3Muu6t8i9LsBPzmgzwJWjqlzO+jDkwbo3yipDRz2RY+xRjvXMUvQmUlSyln+U61i4LQvCDtt359lrO0TO/JtxMuOvazzFcwy9nMutR7ZdmOw1fut+9lG7PXforTCP22wMMlZwdkTuY2ri1+7RIQ8uNsnE7Rch5pKjsNS5R9eKYxzHmc6BvihSIYeXyp6bciVkWdBrhu6tqFphodz08w753f73v560aAivd0UbGQY9ysTCvNLMJx4dcs8HQfpNGjB1xM473cH7Xejtrum1YVFx/7lqKDpzved64rdw0kwQi9MLD3ulmHQhl/Yf2zH6adsNO9f7m/Z+gPfSME4rRT4TsXnVnDMyFqZIG9MfvtLmDmm+rgvqeMWUOqd9fPDc5JWnGPHjuXrnWTZ6Cs8gLcyvbmEHMdTlQbGMNttBsMNv6xgWOuoiJI2qwAAEABJREFUAIsYm4QsP4nL/QN+trFltF2mHFqYoKaSxatfTRUpNI6DKmOZzqPEIaw40E/4iuVaipQYM5PrkHEGR9swwO6GzxiflUnmACaBHOn9qu3UwBUbEkNm5Pnavjka/CS6WNHgYdcVenuELsR0UG07O64KMUUDYkKaya3+DW/b3Pluw/Yf26T9NCoj9/L0oo14jx2a0ICB/EMk9r8GTp7nrdoFG9HCZBXhu11HxoWdPJKR3T/gNz7ey/k4QTtKVuDvJ/+WCM0X/KOi9wb+H/RxTE4ZcvieWCw0VPz0T+wBfnSBj5QSxlb0fweP5eSslbF7wvf6OEruda65lV3JuZGxQOhl+IyH7WedlAItpN4PWXrOwv47ePR7RPHXwhzKC3bbJbUm5/kEz7JJTIe0k4dXNt8yOSEi5Kt1m+cZu03y+JLBEnFYnL73XB+5dPkdQyu6r45biTqRSwfZ58UnKP7yNXZs7TnusvTF+E6M5FY6vQX9+5wPnp4Tuo+xndCLbl1PX4V8zhsNPdzm/yhmQkVSAA0P2GWnf22NxdNNN3DouEm6+p6rv4yrry7OjwGuBzbuamu6QaOB1cT1ho47uXbAt51DbauZevcTesG23/pQwzfdX1Lu1fa5X7zNw+9dIqK/3/lunRbo7eBZ8dOdjRW32aC9gYD7uSzEl9/LfkTJyFmQseKLLu5D8z5+LtAy7oJPheZMvhBxH5HAZFLB5gs8be+IkAAj9PkvtyrHufDlVPFhCAelf+2ilf79oR+d+1dFDtP798vPu5ywDDxu5Hq/j/ibWm+Q6bdiLz9E/J/vXPefxW8dM4l4dP3GmLeAi/0ufkrmcbCBjd8n6Nlm9und+tMmIvxKi/Wn1GY/mXrdjj4ufpjArFb0p32AWwT9XPySK1D4rhf7x4YPr9D71d8vIujDTcS/rwl+IhYaV5fammprKpSMXTyPdqEbZtllmq73s6l038vZj/9Hsa6/KiLc8tfTf1zRTz/fmc6CzH77t8x+7wraLMhYCzmcNYnxCzDwq8/ySd/9Pu/IR+uskgsbGY3cdJPX1rXb6VcLKX7SiAhdmX+H4t9zPLCzD+3rqsa6oQwDY9KoTzvdut9+3s9akdvzAuPnMWKG96/8oZ+f0qrKUBXk9GCOUiKrbaFKfs7Ec22tv9t+6mzZTfMTl4XQ3sDf5T8tLdk2Ez5XG3ois7ExVqXUT93JaZV715fS5DlmI07VPyGPmxP9XDzP+k/qQZuCbRd8D+agExT9lAUNyQk0+fsrIjSBxUz8zPBdlhkZqibi/8a4MvPOfG689zzQHQfkdsz5foee37ldtyWx6noX+4b7zsha8Etj7VJbk9tb59qaU46by/KaxueDVFuT2/96/nWNiH4bP3mZvtuNYOQc+2mOUOAriTKB9YQMEQEOe6dpmU3EOY6WEu/cxv6xE+fic2Xef71e2IidwWOiSYhv8iciOp3Ok3mP6e0wti0m+DlPWaaG3h6fWm3QMB0m9xBwW7drrXa9BWnPMdw+8WC57A8lV2DhJXV061/m1cCGjv15QjeXDZ8M9N2YIyXGDxe32dEnpVAhloah9T7+5jq3Ma1aq3yfc1FtlpUcT9sZXWwrv7c93Xbg/UhsIRi2s8ZShGWUUs4q0KrNdg3eh/xDwrT4u81gO1HEx/tvHltMd2R87Hi2gfHzxtvPrwFe1tlPOxj7+p8lIv5+9Nwrs54txOwJHjsHnAvF8nfa0LI+xiIzL7u7v0cN4gK6rvM7+5B5djlpb94T/u9Y832jzsUHYBfWFa53Wck7Gf3d5tbj56Yb/SI+5Zt63VW9Xcp/y+zN3A/2Cz71P6jzhof9wMVYu84dvOmOqL7VhTXwhb0m7zHV2rp/2X8W8u3VfJl77Uq6Mv+wXpbCxWv2A/sVnUj/Fnphs9f4uEhupb8/3tj+hXvEv9+N+L3bW7Yb+ebCBquLfe6F+big89lv5/DsRR/o6KKfn43c8fP2/9HF+JnXr8bG3/7a7YStP+v/Ld/nM99/AmZZjTE1f3+5tYsrHvAF33/KLH1nD8jFtrfPuw3Ogla0wu19SHtm/2TikM+0v7KXZJ+yPPaBH09PSvhY78e3lJNyzhrAbcC+9oOn70/Ex3sv5vsXezfu6+I2wzBq6GWQ4Cw+Pkgznc/8NFHz+fXKfJyAk/s14u/Ent+RfTfTcvlgz9gloONywgdc/G7Cfif2mVY294/E34EyshYf4N3pwuLr10dZvwcOYXmUsbyxx2lezj+uczHtfsVXvrDvcGXeZh7Wz/Vdf2PgAg59I6jbaJdtMGJL+9bQr9Z/kHVyX5edxYP/nPq6LfJvD17ZLzow3pvHFb+/Emdun1LqsWbZ/DxdV8ZO47V1ljd0vnKI5rh/fLyzaRUResJu5mN67nflcHIkn/BKj4+PvNrh+52YeabPrh6fP2X1fcbG/s1R93cxDRfj+MChWc5F5hlQemE98coh5ECuvRGnLhBV8O/p6YeOHL45nsSz23TMwfOvf33vmLhOfF7ZA+bSm1oGF2MZVPbib9z/+vIhme8Ne2tVPmiK+NQ9IlSZ58zkzYH9CduQKmL4uY+fZuKDNvvMUJsfOUd5Q0IzccYKPT+xr3Ro4P2Zx11rmW7I/sK8zToO+Jh77KeBbYeb/IN2MweE789vnebVewAc+izvi/a3ULyE0ktC78ph86K8Zfa1TrJsZHDZbwb7k6RX6Hz98oi8G3sgUqqbFvaOnznQtk2u+ElEyL58GI66Z902jEmFuLF9vrJW9w+Dea5mmm+scyd8fWijHu4f2U9I3e6H4aD3Pz/Yn551+Edj3z00sY9zxZbG1or4/so8wjorqPGLXfrEIZiLrvjTc5/zDnXAx74oIunEXu/5dKf+F7vYTxnHI/cH6g/dXrs3e5goREB0k07HszxnPtNvZV0jJwPKDR831q4/k6+M0w35rszvvI8aEfKfwX56fqLLznhxoXzogO1HCsMIVCSGEi3cNTC6gYXjqg2t+/IXzm+cS8Zj00BcN+ywcQj7/ONJYz10rIyf90yN95V9pp4PQjqeDio19zF/pK/LFdkQS463A3nIcjgPH/wenhPvP+W46hm5N+Y4xtl9H7BdRMj3N/ztDgzv0HvC5gfk6jTQy2PVBJ039vE8Bl88ntLG/nEjh0SE7u/P3YddF+HnkzI5vVAOxLzrQUaeZx6cg+BnfF3M2++vxJFldTsaMm5fwRe52W/awbPX4w9n9nZtn+NxlA9IHx8flJJoewG/Ub0p7fqVTivzjZSyBIYP5ORgjtcb4RNOcO4f3Bs7y+braCyR+8BVfOyKltH+MVLvH2h57mP3Lvd1XqTZ//GVyW9/clhrv9ggcADLK3q73K4L8t56GaBnnhH41xfnzU8yEaEf7NM9Wf9dxPNAGfX7b3+olIr/jBqx08h4dPH8Bl+p5KgZn61DQ8Vd5u09LVP0Lzcd5k0LZ2uJvY+ZvD7Q/+7+KIGN5yKw0fHIwT7jG2v/0mPxg8R7uruXjWMgDYQFSKDuIj4RUMCRc65KKWO/rJWJi0+1fYCGNH2Q6RMst4XTDBh27ohAsUG1tZ6IzAeSCuh7UWAh/bxgyCuKepHeav18z8LryuRyh/fOhpcXrO43YjhPZo/nM3zZEGORnZHLB8IbyplHbYMa4A8M3oro7foBEnJ70pV4P7Qmb6hu9N+f3rVRMhOZ3DdoUYLFREqJhDJ32Wtkaai6IJNp1tY+ExYBuSHfcDwr56KMc2zzSjK/KCNrCvjzHj/UhmESbSYMCZjYYGfDb4Jc0sqk1fb4+vWPnlwTA9/Wss4kZyGL8TwT2A1+frZsESEvXiOi0yrQjkgqOMsJfHw/s4AR7x0s7+9vatAtYCzrhlyioC0L0kX++N46OLlN2BHr68yqIt9W6fWqhUFpB6f7EweN4L1hu1rBMpJKLbKNBrA/8H5lIRYRsE8S7wFHwzAyQFz75GEm+dgO3qwI3lf6t1ZVC8Uy5qSBpGJ5xGclyc1M4hKyR4SCPlQrIuSNx6E1bWDVsG+BjuXwgtaD2A27XZhsNJKtf+s2HQb5IC1j75aLWkL24yCA1HwelM5H5XlXe5/0waHVjh/6NxACH2rKKinrcD6p3B215wRfRiDk8KTcGyRbDvn/tViYmDCXUCYYBw7xfNiXctYOboGswUb1xMGwf3LsygR2Z2DBqCpK8iHUykHXzCF8uawaKPW66fDbVzlWMsaqi/pPXFUWt09M2DcwTyl0I5kfDkdt8Mkp6wPbV/Q0XiklrSSuG/h/cCjgjYhUcveBDwb6/K8XHW8bcVtVweFIGUgoHixv4G8atqMXxH0TFbtt4NMTIMnTvnN4eOx5Ba/RzqHyzGHGfjfKP0RQ8eF1yNrwJd9vyDsjb0TI+Fs+y2TZLP/ExkyAWT0cRFNicoH2INf1d9Cd/vldgX9+aFH//6IXEqJ9H13n34561azrv74pff/Q8XyvC3pkfHHBx3MuWokD5xv/VKCwS8EH7TsDSTjhi44f6yXksK9Z7+d//lOWNcDX75wDLXfXGZCMcYCzdTqCR2kNjOf+W7QzmxYHBoUldr3vs/L5oGvadfjtURWfemcxifHkxc40JK3HovL7g47/+E0ESPd5YydFl92bZEfHHHpU5LWtZnAzH2+GBdAWfMRF5LzMfcLmaUAmJlKZQdd/FnyzXbCV+fn/bB9/Rx7bC7rm1ZzTGPAKp8AbByxXNg4F8RRJGzl7plzJbx507B/v+Jd9NeEjKRdVsPLmmWORbrryvhIX87+eFBz2+HB1PiMTi5sV/5j+elZBxgSoy/tFwUQJ1lo4OFYrEnqYpnKS9Z6MG5inTXKubmBhG388PclyeoK4Mjl0mRlzNuJ5I69k2jnfzcie8OWhVGXo+/Cw5qKdOHKempkgXZab4h8Pyv/1RWtJ2vGhiX7NuJATUmuYfFdCNhf38fs6DJL2PqGy7pESg/JRpY3wGuGxa7c8FF93sLTM6XDQxAH7+jFpa1UJWWttqgzoOWcF7ysY7fiU9cjwn8A1g0nGJyYWjP3wa161g+kwS/V9VpBX8tukzL04vN9+vMpl5d6TiYG8L3g6Lqx/ga4S+jLJ8Hh0gnYuTROxNHss2NAO7HNKcuygjBKK5ly04XMD+Ow8Wzf7xsQkqOPCJDOQjVWQLOcNerZLbVU7tlmxhwKsHr9wCTX4Cr1v2IIG3Baw2+QY3MgjVzYuA/sFbRb4ppdrzw35bWaS9EK8LBrIjQn7hHUaMvWvzAHe1PMS+G/wrLVZIYV9nvsVHR1jfjd7vGY8CXRNCmEFokiakKnHHG3FJyLINe/cSSUXbfie9copK1E+5U9KOYumKmDkA4tQ9I3XKEUu1mNiDANedQy1K1VGCWI46DvUAQxWHc5neQypddRG/tuRU6123jUV7SElDtsLZf32qoR9SxuQa5NjmG9yfrCcNzasDuQ/z7kWaC3g4rnY7Ht80/xtpx2hFnCfiacCg8xkNDFfuKuxXfsAABAASURBVP5FzEF/JTZWYmQDE+tcapV9ICJ0MK7EcqX9/uNdifFWu8QrmfavEpEUEbJ8tVXssnGg/dFt33pchYxbQZed/L3YB2ifUijlpAl5K/0sa0jUZTXyv3Wevj0rvV21MwccF0Ez9/f6+ckpCWG0YLt9mZWYJwTFB/1rTQp43BhLBQ4FHu18VM1FzivBOBSRlLFjoczMuXd8eqctakohud8Eptx9fkVgj1UJeyV4R0Tv37BtbeQWclHQOWx78bG+YLtCw+RW5pkRiRdSHrA98uw5CU9SOI/j25PtxaK8YAu3ndFNfDLPgt8CPR4/dUCGxTyRf8AfgudEyTkxp71ZfMquG76/0y7lrMS7iXw0kpust+24EosuA3mrlNrztXkksErwPZI7N+YvF3LXFV+3jhDGjyfZf9zWudRxuKJHwKPjiv0LuNg/vTZZ0M/+uiHLCr0ETpkYrsxLFclkerGsOzL5KnRz5YrMtk33QWMc0mZegU3Aecd2xqy37fQ3WUYRGzTteS8igDBRDQH8znK4vePX2K30s+w0kvOgkMn1sj45yzrt0IOw3Nc2cTl5gzaQA99xX8uxc29buk9OSaJ4fDW/CJ652bBtot4yuo/rradlCEEPXhuYfeIT5MdVlpGusl0CbPo71NnRH8WAq8g0eztk7m252s62e8WeFbt0PcDNePY2KStje9MIKhZ8hkv/SkOTxy73c0XOWUHxfUEG8/P9jO8iisQ7+5wi5LJgO6+hjJXlMO+C/1lGYyQ+KWc1fMV2twy90L9QZxobePoqf6jvF/r4fcrZj4KbIqIX557dfXjjXGI9/bxh49qaIidsPIFXdQv94reQRzZ80+8hJJeVMdD9cspy3Ph+xy7iExF03ZTxZdO3jiklKUTem+XcWodRvz4z+XZiLuR2jglfI2hMg89LKCIpyF0KMdcf9IlxVgQVtFvJAQ1bNfK51yf+gbxbC0011Nc2rE128iY90IsOfEUkvkuFOeOOr9gOrtjxgR2cfpXK2BXg6TVaRGigfUK3DdxySvjf4m5aiU/H/EJuo7tMx+OR1x+2o4sb7vhwp83VuEQEe0A7LoJ03Juu2zjOXFL+WY8NGr66/sS59zUmJkox/V/lSO5L+bPfO3OXBdlSKTpQn1NSyrnHq33IPMTHffPPevO3HNYpeBcRn+sBdP7lXxGh4J11mfFnx5LpGceIkOt53XlGhBb6Wg77uOtF784HHNy2lNr9Paekghzik1NWTp/5yfswORcNtfG+aAWHHVtl2mbsYaxN23sPCX4uwskddy7OX9anlqoMnZxyt6V5i4/HXfdZyUGm52JdUk5CVJPSkdwckRg/Ji3o7DgaydUbtnGxfl6XeV2BSymlkPu3NnQ8fvESH68/rMMV/4+Iro+f3Wan844TRUQfe3x/IUbo1r+6Pth0wdcOw8i0qSqJttjYDQbymdB9B9tKXURSRl/Hqt+vv8YJ+Fg+6+pSayO+GLdpZB5el3h9xqNM03hYFr/zeu9CfnM+XrGti9u5GAe3s0+EPn3H+rrONA5g5r0Z/0WvYN7nH6aP80F7KxI6m25EyLIt0LZtPhhr3d/FtCqxAKhoKX0w/ys8WwbTTyn19Yp92CUi5ANk8bEetlkj5x1PR+Wce9uUMm9Dnk94vdBq6/5o/oLLjXmT4yrjO6x+2Di9dNuY3wc41FZl2S2rZbyxGerNcW/UHsjtKScl5MoZf5b6vf3cc23Hz8wa2PQjPt/vtPHc/Y19jg3/Kvh4wZa91CJjtGM/41B5PrBO8ObywfNyfDjhezlnhtIVfNhtwF+uzKMachqDzzLq4eFOCXysdyE2zszdLIMPNUzfxXa0n9quXidXsPG+6o0xcWcePeCDOwIXZDRPtyvIarughgKdZuYXpiOFht5+R7a9Y+iYOTGnEh//dmFwdVvzWpHbfY2Vn03XNjEf8/fzpy6D7u7u5DXVTm7wQZH7uJ1pIULHzLgt06qUsjyX9Jhz//igjLy1tS7PTFyllGR+3icz/wM2/MK6zjYy34jQif2PN/ar/CdM3cZ9rqwh3GclxmohlshR7nNgH+/u7oyMZ9n/3/FZt3H8TMyDX9lTM24Zm43Y0MW+FRHiS/YF+3ephZw6yu1sgxfyu+vtIyfmq+7z/Pzaf9PVBxq4LvbNeuagzzFuGc3HOFh2+5/HBTOJCFlPOMr9LJ91MR6vrCF9wHWER0mlY3Nh7ktiZ5/0wppuIxz3XnLKctlxiqEOysRMAd9haNAf5Pj6ykFUKVUufU1OnEcknc9H8uutr09tJ7+zzmnPvf6DdZoQ7oy/2N8bNrPOHnu+9L9WVaDPnrvxr01fvv6mnKsqvCKl7gPiYxt678d43HG2UPDdK7n4CZxmYvGNvc4Znz0jz93pDM1TzxPvrPmD/iM5dkNmbvs7tFeGhumaBqpohs7B6y86+Deda0WOWoi5B97NHH6+9jLhb+5jX0hK3VYpMhh/kINq53siV83I88y+ZecFnXIatbJ+rDs5g73LFb+3fN1G4G1bGt/CvfNQA6uRMczvd3LH6XSSffH5x4t2/NR+tNtmjFeC1v141Mtf37VwSJu858W68/Fw0nB/lu5GZQ6OxWdlnyU4uK3jpiPnR3G46u4fRRpICrdQmslDtJnWqc87nNMmDtv8Fw0/yElS6MLzx7c39jU2nf446tAOCjbQdsYw29e2qgFNdi+u3ntG3hu+8MSaOLCr7YhbkOfvuo0zcbRjn1pb95vb7SLj0A/JJTkGRsYhTCNff+UkH2TaV97f3jWTe3xoeTh+jhP2sQK9Fd61VXINB7DEgNcoP35873yf2Jty3hA6RUS3c8Xu5neEzg7uESHzeWONnVLuNl7I2e88ex3ocSMj/4IPL+hwYf4q6I3kzRu5IrgvNaPXlXg5yzTdz7GawKLvVaXoOWBinmI7H08jc4yl+5tj/8e3Fw3Y+Ua+wuQ6Hc/YZtOP708yDY8HC2PzcTwyv2g9Hl858Pe7BgYf7KFYvs8D6WdkuZHPNyV0y8T7Ed8yb+c2+61xb/if5xPGw/1tV5cX8pVleeeA1zYa0PN4PEno6dxj2UbGN/NzDjkR+3eMUwv2+UrMT8TZK/Zy/VfOHMzvcpm0YyfrJj7DMHT5dio2bGAe44he9HX8H8jvznEzeNkfxqF1PMxnZM5/ZTxHta6n7fZM3n0iVwgZ/cMhkbJW6Jq29fzAL47Y28X6Gjdj7fi1na2vcbrhyzPrqX/96y98ZdGJOL+A7dPTU3+2LtajIWsbq+6/nPCXJtPsOhFXxuydOYjHszvGwJ2YCfQMSc6RH45dnt3Odj0zDuWcNIKJ2zrHud7tE/7z7fv3PmcQ+BmXRw64IwI8hQ9t8nzH+s2suz5e34mrRP2qAcwcM7ZxjsQc6ap6PurHf//J9aB4OGjOjBFDVtwdhMcQ91d9Y//NvK27Y7jrjLzJC7tMottR5J2BdgdsKammqoyTzSTOKw78zIHSQrDsUnf628QAgmF57F8+eTbhisJ+t0HcL3LJygRasnLU2WFvOMCKY21MurxJ2nDGWls3vNtGhGYGCifUhDze/PGGh3/jsEAvclLDYSbamIfLQKIZoDMSFHYIQcOyzshoHi5DG9QsHxNNIJKQ5+Lf2PSVxOA+7e6oen+SF7jjw71VEvMvmZaLD/CuBFOFvzcsA+Z2eNPN8IeUri+vmki20UZZ3oTMN5z5FyZ0gd4uY+a+lsNBXIcBEUxRGqA/k7gLjc2TPN3ldftQaAM/2+TGBNG/pWyMaKpSq2bqfB8RunI/4biVydEAfW+mpQxV3r0jp9sxtjEYDDJGLhXe1mdzQDIAnEqT++/nUf47/QuHU4w38pmAMQkAsn3v2ZQyb9sl4ZyvYHsDaz+bT7gxgTLhOzcOTvZjk1rRHRMVb1j4cGp9/WAwfNcGfgv8YeWuemNQfnt56Ri4zn7iBbfQo5cU2rn3bw+tWVpb1k4QFILa/mh9jK/lMw4majo7B1cz/r3R1zoVdN94Duid7x+UL7NmEp//n839NKrhZx/T1d3l4GWU08u377JOBV4bMXIhMaWUO6ZuuJC0KodqL3/90IV4SvdHpVUqlBs+7GTl4rb2kYQsQ61M+q4KkvKBJBd+SWn3ZzX/hN6x6n296TbfoHlDd0ng6z+XWKF7vO2Kf74QU5Mag8KODKbhstO0tYF3NxLGUTMHbENtStjmuIDd91d583vgvj3ed53XFwb3jxlXDW0Kdd1huHMLOQmZP7CR/IHB8WdCSyQ4x5ht74SpP7HhP591mKDz57Ns4wzmQ2R5IE6bFP2foC6NDBqFMh6IJQqk9fT8RKOQP17gbkzQPr79ULouuj29qT4yefKkENt2njQdwPCKXfwbW+ZhH7+A3crg0Nr46W/43GT/e71orKNOlJn7mTr/+VD7wRtxDAgsEI49Bt/hS2bWHbkiAKPzQ7BGLNi/IkK+XomDK3LeiMeNe8eZn62772di0Vg51jb8fqPtwiDlOBixlcE4Pzxq2ELXb0+6UdKyKxsQ8SHH7kxk7EcX8vgNHg1f5Q1A7hqYlPq5MFEN2vZ6vt3IMS6F997YNbndzHjna/UPJTDhOuZBG3L5Nx+O93e8lbbEBf2sd8bnRL8bba8Z254G3ZWDhmHUSN4xXVpjWbEZJ5VhUMbu89Orytc75euqxqQj/ucXlf/5VfrHveKPezXo5k3K5K84DdqHwkOSf1P3Sm6fPTjTZgq+hRi54t95VeoTyAUsj/ZHhIgIHVmMBDiUSP2geUWvbH8hv6kVvV8/ZNqtVd3IBTdsVpG1DIOcR67kL1S1umrI/fb9SRM5ouyV3DupYS/ngJWFjG1yYMLhvLNAa4DGAbvMyOS/DhCWCVQyfTI2cC7yO1FnHvbV9Nu9Zg59UU6rO0iqQ9Ntvva8Y/+ZWOx6wrAztnqM9ZjgPxm0EK3t968K9LuScyv8B+LIsbp7sAJXgetcU//tX2MsFh0rNlxTKA+187LsK/IDnyxaVx4Bna8iottUfKy7x/MuJvGAetRKH2/vMiYbech1E7Qmct9OvvSiyI1orluVNnj7rxikL2cNYNcOB12wwZVSyIsLG+Yrfnul/0rdiq8b15X7DJH05V5HfC9hs14PJlSbhaxrgEVC5yAnb8aANzM0Vmyy4wsBJh4LMr4vfGQjrgRuGFYL/6IWYoFDQvJLQRnHvMcKRUBJ2lnYzcgy1qZMG+dW+/p2HjTMe8/75mFZcG1QJNJ+yrGCxwtzrQ0a7z+e1HGn37hlUu6mBV1sw4QMCSwmj+3Hg+yT9h2IdRk86RcHjts8CyfBdULBm0lrjw/HxFaS/INlC2NlZc4znE9avdgjZ3d8GO82DGmfK2A5gxEkyGfhFOhbNXCxPCuLJv+wA817ves87i4w9fwiQ8t4A1f3FdJYb+dvG/jaB5yX/D8XrEnyb6bbBsYoOAjOuWlnAe64dVvH5AbGkWgsUISPFQy+OWZWCHsedipNe47HAAAQAElEQVSDAvxMRyxYZvo0YueXnKL9DmheYOaxyX7f8J/U5R0wpvjsXeaI4J6CrWob5B/im1k4LpSAYbK/0OJwOoPPzp1kPw7zCB55vzDnjZp1xS6OrQBXx6pf06J/BXFnOSvYBvOIyBm73xStCVF7G8e5bTszD1yYU0QEPKXEVcRYaYN6GZoa8d47Rf/ev8340UQMDrSrw6gKL+eNBTvW1pRNhzJDu7YKX1BCJefBPDR5s9/Ffka1olQl8hoNJfoN0LMOLmUY5LGt5xuJ16HSBkrVhQWp+CTsuK2LVnBZsJF1qrQxHY9/BX+PCHkh6j/VvqEj3fqX6bq9ec3Wi/5+QXPV1lTQr3Bt0NtZuN3YaJvJHebj+JnJJW7v4pyyk99tg5STqscJ4ixBzCVzX4ZB/phvTkk7slTkc1vXb/hzAQ+XdV663y7P72SOvc9x3K5CIwZ82jaBtrFXpD4Ht3/u2OGGLgulDJ/8TLvneusX0XG0vhvPvrZf7XiXud/Ikwjnbp8FWRNyZexkfi4p5y5T5CLHr/Uw5gInGOhX/w279II8G+WT4M/v8Jt5b/5uU8DMvlFb6/ibT9B0J252xusdvAJdfb9h8w0f7rjS3teUU48t22cFB+tGd9l2puUSEco56xcvx2+/Rzb7UEToeD7Ln+Cb5TNODR6Wk6r+FRFM3whenkx/RRZj7hyTwEu871dkp4nMx8VtLKvr3KZf+Rbo3gv68cgrc+cOOjxww5dpoXetretZsEnBryy36boM+EZpg3pvt+836nFn/Wf8yrJW7Gy/h6pkHlLHaef9zlhiGd2G6v5lMhFBU+fN6HX+FhFaaW+9HdMefzb4LqwNvPFlbHaeNVYVzw+wd2JtlG+LhlxUhkb8N3U98Du3NW67iVNcbz1zLvCZZdulnLocEZ9y7Iw78q07wcu3dO1fbmJ55BuwrfCbmL97TjAzDzQ/N2zY12ODSfi5F2jlAl9knim+D2y74+ML9l4pvmZki8g9xbY2dF3cP9K/JTEfF9e7OM5G4qnB17FpWxTu9ZNnMV/ou4+L+U/I8KsYl9qaKvavrZmkLFe/4VttvKO4nXlQJf2kbbltK9N18Tu3sf5dFvIYTRX860rRwO1czN/jc0RQK9mnWm1siE1yvdxH6vHbhqbdtuHZ44XHiIif/dClIV/E5zNNtBPfpjdhFz/bbgv+7na1mQdzEr+g1Nbk+r7GhYb1iQhi96SIYIN47rJJoYgEToVS5Tn0Rp71oWOIfyHRXP5E8MBNKVnG37HEI3J9esWGLi474Ji3ZZVCZ9Zs9n8X/fxEBG8cd4tarYqI/ia3ilwzaXLrdBdwqK1Rd5N9sg6DbIcb+cv0J973Qn7ycwQ6sgF7ZL/qROlE/+ObZSv4o+UboNVcOv2Jqejwd0v3dzn/XJP9emEbFuzm/694xfi2mddvzqf2NdN3ySkrgdP+s2POuevjNpbzU4crPscX8WJfd3Ffd/H7K/NCy2ifc50LswVt+EHEJ16/2n++k36tqyS//8X90w8H5F7JRd7He2VdbFrD8AvPmxrvf83nXT8OI8LtfY42GiMw95pbfCzfhB+avzlRpfQf8RwR8lz00Ebd6DcyH3MxX4jK+E/E0cQ8yLSe2eMwLc8T/OzfmPLzBjbG7h4figgwNCd1mfRzeio+pud+3PK168ocrLV/21MdD/VPSolrsLdwVoTvkWin6v/4+tSqobeLcZ2R1TJh9u4rE3rZp43pr64TfjjQZwTXgfzV65G7X/l2Y370S86ITx5U67P+KseeN7Stt2m/sX/6/vYh+8YAhq88v1EiPvtanlf273wo6+Ic7H62Xe+DHJbJPAfsa9ufGb9njy//gc8L/mC97tlv0Sdp+Wof+YuDtA/2TFxW1k8H1o36+TmyjjTNAT627405k4vHNsvxwRzecpmWu0zsC/l9BPgTW599JvlPqFou03JucVvhjEHHe/YL+zPf3PfAet7jykLuu4LnFZ4NbLyvPbL2PJwO5NqrbAcsSy/pGYyso+d+lvXupz/d8BP/FUPj6PLS273QB87wn7BxA6dbl/tnXtKuiJA9x2sMy2SaNzCd8Gnfm5axe355lj9HctHh1GQMLfPH5UMXim10QwfX+1A8fvrj888DGr+3H0UEquwyL9cZN19//Pih5WdMn7DFly/s85B3IqLHyC/5HEP2qfuHs8WRbWj7vLCXvBNIxvJwGjWwVnMeaFwHbNrIxwN+M3B/A4sX/IT0LvN2ScT8PVg6p+aU5R/qcX0E/NHFOlovKeTPyrwnl6SgX97FOuVduWbF52vi9tpLJl+6r209gP/CWG8ZnX8tx812Qx5ImCzyDLqB40QZiD8nCq9F7fsug/9CZpIunDF472tmP6K5XVC5FV3++abb/75q+dek+c9ZXp8H9n/+/qxpp47YH5AjOsNdtRadjyeRjOG/M307aQAz+9JyWWTw770fhmKJuc/KnsEP9h+EnlTxXnyCcW2CVu1X+4zta/yf8EOzcq6KnBSn0CEPev7/vmhgX+L99iEfQLuP6d0YK65gciUWBmLBvmCfW376RklJtlHDjldws3wSCRRf9m+7i6vLSN8rGM4coL6/v2sl/9pv/IMi5uf/GurKPv1gOrS7wnMAR/voDd4mE1ZSUIP8l6/skaH/j6cnTLIr45u5VKVctJBL7Es01Yk9khPre9Oxv9inXL9g9ycO+QfGok7/J23fX9HZ8vre1e5j33OdcfFBp2m5r2ltsen7n5wpMG5dkd06Fez4wf61/yrCyrzHudV6OxcN+L3puK99y7IZ6wf27p9fnlwt87t7OEq8eGJfyX2ch4bhgB/fqE6y/cXHtL59+0t/ffsTXFdl7Ep1//pgT9OlP/Rve8frCr43SkTogQPUG3KP+Nkrh5c36q37K+vuB+fIEIfg37Vhc5Owv0347YF9t2vvN3Z5LbPLDfxwcblgLbrgcTh4JOKE3OQ+xsTFOTkTk8bANN/Yl/UPbFRs+dtvv3e6N/wqEdePXx6hJXQPDcg6wh/Keib2jK31vLAXbP7XG2cC+NIN+Wbk+f5sP6EvHW7oh0qItmtBJ6+7fF73r3/9S09PP3qjb9++MZedZDqm99tvX/Q7+7JHcuEbdn358QyO0oD/XIl5j4uNe/HxPvvE2Yz1CoEvY5/zp5+9r7LR5sExzNW8r3/+6L/EEjitn7+wn/Xly4PeORewX6+MRwM+YznSzMR0J3giQv7JTi8YN4yxAdL69K4Kyk5u3XC0uyHsiQ2lA2AMOGUGSJcC6BOTCjMdausL1YWF4MpC1EA6OGcCL6ckt4Vdj20vNH0wY2dI8Eqmlz/bVGjuTCLRWRecZ0NWt79BRynhQIv8LNpc3i+6spGzE4iJRZcVtTNU5AxoehNsQZ4LDrEi0+n+EbKB0yeNx4NGJgsLm3MfvN9IKt6cX9HHjuTgrNB0CTbx8lD1+uNJ/o29ncVETqlv/Bsz03EfJ7ANx1jmlUHsqIGksdL2eHeHIywqGPeI0RqTrx3PPjLw7gS2FxKWXfuuacFhWmhDjqhZaOtqDPmulHOn6wmcE9KObYyxjWubllb64u2Eszj5z9B2ArHTRITMr2K/GxOmxX3BJIP7WKra6aCNe/+kIP7d7eXJ4xC849BpebtqUNJEcK+myyY04soRuqJvzUUrh2mPD1+1MaDU2qBRFNjBehzuTspDUZG0ZL5R/85G4PHhQbk1lVZpm0g+G4UEhA2deA93Z3lwTSTkAm4zgVhrBZONIWKX9R/YbV7xgZwyh0qLbs9v/f9i8IFH9yHrih1sowu6I5gGBsjamoRtrxwC+LBhxQeUixK2WcF+/P0LW+e7lvMgy5ngfyFGPEC0VBRs7Fd2rp0ADuNR3szJTAD3CPadJw5zb0pgtzP50pB0/YNBOQeQhUrK+KI0EFcnAnUTqAOobbo8veidhFRJ1Bsy7RxG6uVD8fyhgQPPgaTlw/meJFDB/j3TpnJo1DgIbcdRwpYreisl2ccqdr9yYGQMFtom0QRdfUidsY1/880HbZdt1jsJ1jaaEv7ITMg4rsQfEmpDRttkd57447EvliDVNzF3YnXHrqe7O/A9agGrPWdN56Zg8L6disrDHQeYSeXlZgHwmVkLfmj1cxsQNxPTNzmO+oYX72z3h8cvujlOSYotNx0YVI6nex3P92ql6Y3Dsj5xGkYOmCfiRoqStYPXyoHMYTgo4+cjMbcwEa74kA82c0oa8YOBXDChtxf59u8RHYppYaUzvMfDUTs+5N9OPNZBlxLEP7Kj48oAMLRRBC+6rKr0m4mFgT7jcOTg+F4J3RqJf8y1/2a3cRQfJ/+CLLkWne7ABptk5Nnwk+mf37Q63t4u8k+M+XBLALVjg4afbfYN/HeEd6OMh5NW8vgN3ikSdt97WYlH4YeZNhnZRBw38FidqyiTCwNQIM/s/gy0DRl2/H4mz6acJGJeLxdV9NixfUIXx/t6nTU+PuqeON7IP8vLO3b6ULqtqio6WqYUUs7a2RD3n6DdlkXeSPR1JvZkG3GIf+Egan/6kOUx/TIMfbww5kts0t1B4ziqDAMohNKKWOTvii8Aibbv7wrseby/VzE/Wi3w8mJ/HbOEnit2KwyOFX+0f3mCEvjJgD73X7+o4B/D3VkZm1zJFc4f0RriFw5831Ro6/9v+A78qsB4myR4BuXA4jXFJ1ZpaCrEYYroMZOgV1uViMmashq+wUpQCxPIhl/mlJTwtYXF3IXJrXG0vW2joC7ZBkPVAf2FsliWyXnTGZ+xfAP1zu8ukNHbj+/kn6s28kahIqOvc04pRTvjZiCLf9LV8oncemGSt0jKYJu6j4QKMeFJjX3tCv4zB/cB3hPjk+ZNV/LsRL0xntkkXr69SOhbwSajU4PWMDQVZMuML3UPNa6BrvoKxsjQeDfTb8PPChil16t2Yn5i0nV8eJRouzIWppa1l6SWs1JBB3DM0IahNmyyIcuGL23YPBMbGEqwg9+J8WhREKP6jv3OBw3oFZGU+ZciK4ax+2uedq1gmxSGGP2etbHhHNCfX99oDbfTAL1Vxm3yGMjEyrZ1H+cWQa9CbzeelPw+Iy92h+aEPzlPWzfjs4Plhc2lgbHonhxTGEOO+EXOVS3VLn+kpIS+npvYN3bic8NeAodotCEn+be0V2jFxyylpGz+kZQiIz9xCMaH+3ttjyeNZVDnDY0r8u3Eh3N9VNpy7zEioBE5lA+0RWvnhAW+1XKwaeJ70cZyXNgM8J+JDkkR8ExZ4/0dD9K+beSCd5U78hL5I6VQQpaAzg2b7tjQGJgPbqSMTzX78y41fOHCQtJ1pl3oM/IuEQOJGF7wD9jpygaU4LmjT8WuOeMbzEfiuurGOBclq1EX0PNGqCJ0w24inoyD55U+tPcPAdzItZ8Hu+QaZAn7ArKstJ/Jic4fCTopZ7pnCZ4y/uRW23Yi706MNeWvd2wX+PGq65G29JmR6YCdU6YfOB+Zf+ZhozT8zgAAEABJREFUkHW7Mb9ubVDlefY4i0+Zd6HfzvMGToGOLhn8WtczKzF3cH/xcd9tnhlzr9icWSMxZHtZRh/8/6JXWxMqKbCFoLsTF2VAjpKRJWi+4fsb49jCwcCibHnBwTm01tZl9EaCaYiYndjwS6X2mBBYJCUFuHiMErSd41MgJR3m21WClnP4YlnxqY02vJVzhG3s9ykS/Oc+lqWU1JB5RGdfSy36VSKCIXfuzxWsjJPztnOJsdjBIKHXijzWo4IdUHWdKjliYh7g5wM5X9CKCAnePmBfsRHCsvkxa8ZXLZfXOglZ3Nb+Gwqa7FrQwbHg+d9Gv4hQSln1/iwaKCdQQT7f79ACCok2zkOVvLwQGxs0jNlQqwp4CtsECWwBJ98LbD0WGGtjERGQCMHo76v47LRb8BnT8jvLvZMbzLdh5wp9mvEqIc6umThawYcKV0vmm6Lfp5wVyN4f+LbjOabvsqFnpwU/t97pl4TPo0ugoG1FF5n/DTu7r6C70d6yuWy0dXE7y2BsyzAoY2NYaUcu62+5XVyXU4ELnMBmZV5jnHs9suZM7EPT8Z2Qu7amDX/zPPjXQcWGnHsgJ5189ftcoOk63vX3XAt1lt16RYQcqwV6M9gu6N7fQZsQ0Iqf3cjt1pEq1MyyP8BcBJQsy0bDDTsoJ6rJL/B3m5yy7PsRoVSK6CgIdJrWOSJUW9UALgdyhvsETFobIJXkXNz5hhTgG9AX8m/IFCBlOUuuujKn2M2fvuLj3/xMtN0tF/q43w52CRq2RTaWtAvKO2PfTr+RfFMpGXk2/FXQn2+TTKfWppSSfn02bO5NEj/3WMInVnzZWAndTc9ydp40cpv9pz0zmCCWah3gIPSCbvbVJcgHldKU8eUr/uv49Pwnp6SUM9jNvY/rPZc3rwhrIolrotjmvl7I7SllIAdLMFvI0ytyGDNjLj47eLpEhEzvQs4znY16x0Alr2xgN6Gfx5MFPCv22sDMfDIyuV1D3oggXyy9WHbbJyJ6jokI3GUDlo28M/U2lz42tM7X+ce67I6h7kKhnCx7RpykBs9SKvehlKLT2bD5jpy7XJeVI3fa1i3Bb2F/JCNfxt6RQntIE5uQEcjENeWkCN/Psm4RwdjctDBGFffhWXwW/ME0hzbIOu2WEf03YvhCbDTqa2u6YS/r8QaGnl/TGDlXvbM2/fSNUE5JEjzxIfuX1+em6XEhIaNY83gOtWCvnLKShEwVUjvhsykh00xf/2Cs711QS0KmDdvu4CGK+fUfiEdOv3cxn4ad3MZYC1qh0Ip+q+3aauex4Ce2r/q7Tdbvwl7UBg/tkvYkYzGgcx2aBuJmof8Mpt6z8r3tX/wO/7H/bsjkuIxAd3zpim9aBhcoqiBXg55zossLcy8/p5S6PTy/sL853wkav+b7lXwaEHA7Lkr6tLPzTUJW10/wC+h4bD6x/mm1yf5gm9tWtlkhP1lu2/R8vPuJyarT8Sz/NtXOPMjFOWkFL+PwS3bhB/0eQW6Mu+a10OZwPMp2NR/jMZFfC2N2LeAMXiVnWT4fLlq2Gb/bwNjFm7qBLhPro6EN+EBjbnfrtmBzSF4zi/eml6ETIRl/1NQRvgv0E7xe2Ge0jv4tnyNzNOuqn5+I0KfeK3SbDszPR+YOlunh8RF32fvBWUqZfFX1wZz6A192XrH+vqYUMs2FWBPyiE/nnRJyHDr9Ct7mk5Ezp6yP14siAn4HOefUWmlXZXq+x2XhjZtx88Wb2rFrYA0WXFf4rODkfOBGtq3/DPlCjsLc8iGA6RyYU/l9w6dW3p1Zv5p2TgleGT9fexmHUS6Wzzaa8ZV3xhP3T7Q1LdcfWENHToTWRv/Sf2loxLfvmAfdsT+wA0hGvxVf8Ab9B3lhwQcK49OK7/jP8rrOdrV9Sy6sb4/K0JxYhzluckpMwy8oLvl9ht6OP1juBXva78zHxTb1Yab9yz6S6OvywgHW3f1d30uwn53Pp+47xsby+hq0vUFvtE7cOwct5JtWB9m3jFnOSR/sSdnmEdHtX2pB3txLKORPRNINm3yQ+8S94+DK4ULw+g7Mz8czMXTSgfWff2tvwRYZ3VtpOvPe+t2f75ToUPBX28z6zuQS63xjXs0rV8sy2h431sJ+JzCfsZftY1q2YSI33X+50wm9s1LfW35n3T0MxFCr4DLQa+9Xt7fvOteFsq7s9xTkekfvZ9auLxTr42JMjJ3vTcuyjtj/jbYz2NnmxiIi9MZaKyJknRZ8YGOcemef6x67ZGy6gP0//usPHcibzol1LBpYj/ow3jZ+42BD/RNa6H88HuWDRctrWr3gZ88cslzZ97E/WQfn1L7GxqanE3vL7HdaP+fnih9GhBLv0j8eVVrRlfnNM/sGYmC8Y6/Rulm+A7aKoG0OZfAotWlmbDmwlkg5Kdei8z30icMX9k12xqxP3fEZbAMTff39Nx3u7vTy7Qdjxai7u3vlnLXjz5Y5payUizb2TNbzoMP/+E3LsUjEShqKvv7xRcHCrAqfS0WVnGm7OH4+mDc4pi1XqpLnYxs2KGPCR2btTLDO8LZMF/AprSmS5LmlMR+xm22zMSZlfM7XgTZvzAUPzEMzY4HAKXLSdXrXe95V2SxqUfVwftCZfb9t3XQGj5wK+jXZbsbxjTX76XzCbkv3PTGWXt5fyTWTFjb16sNZjbKzZ35PjrWc3XaMrxm8G9gW+N4RG6VUcvqiCv6O4zf8ItWMIqGEfJbbe2bnE7YgBp84xAtJI361EWd+b1138ujIvtWMLMCPTpM8LryyD//KfvzEmDWwVlvxy4CA18CtVbBcZJy/cphsWi4H/DQUbO9NPcZG4soHvm73Rt7MOZP3jz/zZO7jSgHPE1jdPXBW5Bg7ZQ3npsQm/xk9M37Q2qAVH3ti3M9gar99eXllaN1l2guyeV5wYoyakdf22xcxDh50PBxwgsT4OMt7fc6dP759l/NaTlmeK3i8bLWS6wdss/Y+OSUNyO9i+Yyp5eh4gUfOSf78+PYqjzO2rYQvoE9Bz1abPrCJdfjjH//wq66v9ykPyPTy8kaOu1NE4JPSK88bZypv7FEmBbadhasy7l17rnjgbGuE7y/+5p2Q0fQH8Nlo7Ktj6J2x+OX5WcZ2Zq/cdv3x/Qe0LoqIXr5x6O735yM+x4GwD1WP56NGbOj6mZjxWLESx1++PirlLOvsfLPiP2/Y03s5gSBXML9j7nSPvSrtBuLl8fFOPje1Pd49z2DsOSC/D4NrrVqRdyH3NXzpnfHwxvxnJ1c4N6zI7P2mCbs+kWdDIc+tEvnbv4Sw5ySqdDoedOJgud4fJXLhPF372HtlvLE/2g/aUImR0gu91D+5ZF1JFBec3BPBmURQMXZtI2An2TlGjDS0oRtCBElOGQOOvfjZCQN7KwJjIbzbmiHzEM1sdgzQ873LTDKt0BqHEScbFXRMfFck+Z9/Wsw0J9q53y7RQqrQGABtYcBz/QSfG7IOQ2NBcdMEn1sfBIMe6nxLazLgrjgeTwTcSTv93NYsXzFGpM/2Zw4QgtvwCxLeTDsHrQH0Tynl48Bm26ATg//OBl9A1HoHg0LQZ/bGH32ceC2XqNsgaFytQERCrWCzZdKMbhMT1gX59fMTEf3uBo2G3APJd+ZA5oZedWiQ2HV3f0/fm9ym40KXCRqN92UYZHw6EerpgGPtYCoGobtebSQXeLc6qG4i0Usbba8ltNHhnaTSD/qo23kWMk3IM+HUQTDEadDeis6/fVEiAd99+Uqr0E67gWR+wYlvJOcVTAsDQVpCG5PYcztqxm65DXr9/qRXJ2AOk1cGwYxNP9Zb37S0XQq6H9GzH8bC2xOZTCA1+s7ILllzcGRCM/FefFyjQ1Vgl4nDlGsm+TC5ifOoymFo/9PLXx80F8mHGMffH5mMLVoJlIkAC2yTKUd8YCe5Wr7E4FCZ5O8fk+rrpHi5asbGPiAfOaz9gL8P0AoIxyzd1YNm+K9g4d8mogp7i6RadG+6TK7Wy6bD44O2lEh4Z40MSAm+G0nEBxwjNq/oOWDLAi7jaJoXjQS3/4/Tt+Wq3TagzOhuP1ixlSE5MZHIDBABGKjfbet60wYizWDXBmKa9+7ixLyhv/mWQgyBW2OgsL3usNf5j69asXUFx3RyrA6fMYhsjWKbzPsq+/CELObheLA/OY9M8LtSP+HnA3zbHMr4XHmbtV7AFD0dJ5a5RlFhsFiZrDm55dqUU1ai+JqVtXLwvTA5vBAP+6HJdhDvL8T8zoGEFP2fbVTbQRldMuBs2O9YRhV45FQ0YcOAtwe/AC9fc674f9iSatjAi4w0Ns3wUitKyKbXm36VQz709gP+bUx92JPp3fDbGb0niro0Ib+bwGEDq9tfT/jorDiOqtj3jsmXr4LnDV4u4uPY28Gt4/yPR8Uf9+oHJPQxtmIUC7DUHrT+LAd8yZO7Xke9/aA9fJF17OWnPOLq4gX8ziDjyUNQd3/3yEQjtF9mjblp45B9x5/9J5kHnsc2ynlwTeoheGGAWYlpuiqCSg5aNiZ1WaH8x4MG4s05QO+TLrTLxNDtbtB0N6pwb0yjZIlBKfvKofECDR/wqSQN2EjIMP/rhwqHwyP2NL2VQ/6Fw8KspEYcl0lMGENKxNQdfPG1ynglPjtF/ZtU6W+fWDkM9Z/d8Q8XOH4qvuyxSMbM7cH2zT8Vm6RIoZH3h0bewz4V/Bv3iboNm86UEJ+fPLhjvPzQjfH0ir0//vohGUP8tdLHm/IL/jeUoR9cL8ScyDM6D3rbJsVhIEeFGofTh0c2FiLJ8bRizMT44zFoJ9+//+8/5f8feECnnZiYmSixSiHGb734AMvYneFTWtXxf/6uAJeFyUAS5uPb7Q4bk3/9J4AhL52xC/yPddROzJix1Vrx5VoHrTnpyMQr4XexSmOqEvayDBUhPa5Yxwqf1Jo87u6/MIXnzAJozbaVuu724wodXvVcdfh6r1sNXYt6eWNRlsFsZtIz0C7AMDjczMRFnLAH+Jbj0d1RiItlBqPdBZ/b4SXyjBhDhV7mt2qXJ8gfTABnsFjAkp79a3cO/nJS/ONBAvd5mlXbIOHPxsd6c6uMvVb6RviNaNPAfJLnJVEbHHYOPF/YgL4pWlVAC8ioV5fTcZsUXWdqup+P6Lkiy4pvTEzmBW6Jfr7ewH+iPsIKhQbGBPNp5IyZdwP2KtzvY1NhDAjkm4i3Hd8VQm5cXUxLCtVUNeMzE9jUNurw+FUpVw3EzMqYlqA1YsMdpfliTLtIjPXZuZJ8m0rV8etvWqE7/3hV3ZMO+OuADh7fN+LEcl2Z5AoHQlO4Sheeuw32XRP3CxgOrcE7s+jb1F5uKthpJUc4ttx3z0FOwmY8dPtgI251ZTG2g0lBlj1ntcf7nquL8Ybnit46HZTQ6YgNN48PyCk+1smGiAjZLpbXcuzIxWtST5LHRfHe8kIOW+3K9+eeQ8xf4ZYuvqFgL1HZ7h7kg/zGIm4lnj6WWQs5LJHvNqd/94sAABAASURBVPy24h+OE+MzYbuJ/LFSEtjV1pjD3iCDje7xQfFBBucolzw0rczDLPs7C5qIgGPwyGjxU/Y3fGeiTamVzkJuMd7dFPAN8prH50j0kfDZmzZksD6u2bGbkGHF7zPXhK13FiawUWXuvLMg3fDRnRzv8WcE10Q7T3IiotOryBgRKjnJPmkbV3TLFP36IGtEdNkS11/8w+95nsFjtlx+NvgU22O/LVrfr9rIpwsxvXCdkSfT58S4G+R/FwDhi0707zS5+quSu8sw/P0u16oN+1R8aEb3hbIyH3JPEFVBt6hZ9vN2PirGqss6oVeT57KfJv/kkODdaJ+JE+vkWuvc8TVziHa/4+o5ru05EGcTuv4qPX4sH+035kGORdui2wDMGjHZeG/aGJ5W//HF+/7EdYXmleJn2OEzkzbHDRVBrAi8ZCJcfaFaEaGdNY/vjYWL73tBt4iQ/WajTUQopQDHTfYDy7iQN6zfbh+TxFtBsNtYfHbkGsnVEf0NNVIGf/tZf/j5zbjf2OC5Mae7YZvM3MA5IbdK3p7JsTPY+4ovsCh3/LfaFHX45GWF4RXQK7X2toLnhpNlcougl8am1IqUoq+PVhbWuRR1vH/i5DrrNKPXZnrQ8DrQuQLS/avQx22qeWP7UJJjXwqJ4r65NORekGOSP8YhIdcGXT9HJF8kZDHtCb+fsZ3xd5l4tn/ciOkJX5/ImVLwT8hrDGZFEG8lq0C34MsrNrL/bNhiJ34T790n4TtDGxX8Ex/759AGzGTQqKVdUO+vSD/vfEF/23VAx4XcsJDHFmJl4d42FO/pKvtCRJBvrrLMjfYRoX4lLj7pZimSgmKuO30vbNCYfq1NBUzlD/Uh2hFkEYH11D9u/1nUMXUsLeDV0F20i7DAUkrp7z7uGBG+9BIRCu5MJ2hXwKDVgRq+eGFZXLzpM6Gji+3s9i600g7Gvgo5f9XZf2xz1x/I/776fQOHCbz87Lb+wRLHuu9dItAPOn4f8XmPGHTdtcGn1toxdNvui274d4neRmhkEhGJWDey6p8I3uMD7uv3EpSNKdeG3rYTNZ3XDRxvxB2vZPz089Pwm5vf4YNtaOq5NrANtE33Rh/LuTh3wuRGW88/BKEdKxi72qoO55P8sd/U1uT8dxgP3ebGutYm62qsJngtrMNLqVAJ5NsER3mz0PTcJkxsF2v4RaYZtOxV5E7nu5nYGdDxzNiQkNVl513QyGVCzgHdfP93gZ7zmMtEvM3YreK7busYbLS3fjN+4TgTPIfhgL9PjN2zamvYauQ6KCJL+qQc4OW1rvfSxCcitBOf3MoyLMhqHi6u82Z359fptb7fY77W2+9/FePu/rU14mGW9b2RI27YxHgBvyLghV0iPq+2me2yWjT0Xcl/0ap8wDIM0EFn+7HnEubTsIvXpV6rRriTa6W7u3toJ+KeOub/Mzp4jShF/+dDqKFWCd58Ux2q4lDlvF6Qt3k85v3AdYbnwuZqTlnDMMhziy47fa/Y4YatPKb53S9cdri4iKvwaes+MScM7rVT26/kI2gPQ9MrhxbiM+Fbfp6w4ZX7oC3Vigh5f83vK3i4zmXq/Ycul+Vo+JSvA3JaNufoNrT+3n0nZLX8nkNbJtMwBjf0aOh9jz/Civbu0/rrF+bDEdHvTe+GHv2Bug82l324+MLczrb7lKcp4VMh8Ne/PxHoix0sT8qZfad7mTfKyTF9Pp+5/eTT5fjZtUMA1hGhF2Txs/lYZutpfX42hR53tD0ynrsUcraLafsw7Yr/eT1DK8EMGe761Zv8lsU03Ub9ExrJAS5X8Lmht+9dIhI+ducu+sY6OiL0O+ubjF4pRadrP+5k+FaxmbHjtn997utk5ZR7jrwSEy72DTc4kaO9t2h9/XwDtyuyv76+6Hx36jE3MGdwnds59wz4KqrTHAwNEuUFu0ihh27XwK4DueBzvI8I6FzJT6wPWWvfldbnsJncdmA+5yJ/8NVX6LyCvWP68fELy/lZzb6Gj9pP/QMFPtBzc/ssEvhWxmoYWr9ewfDTQNLIOvAIj3v2G217RKE9AvM9Inqutc4bqyAfJo3MR62nab1xWEszSO26gknD10fsZHvbB4W+wvfuOai1H7ms5H9jdKO940N8np6eNEJ3PBbyfO6F6v6Vc+pUBuQ80Ibs9He9f2vOfRN2fn1+08uPN/YMN7Db9fTfL1o+Vt2N9zof7qDhnrwjf/g3Ck3kxfs33ESgJ2PI7799lQ98rYt9ZAAXX7ucSTo/nJRPoev8oeW6an/f9df/9Zfe2cfxeP12eWPNe5SXkB9PN9aBY5fB+cZ56+36oblMlFmH3w5aC/KwCbuxgLz1/DGq5iofEJr3CJbGLFLWE/sbO7KOjCNX1jWYQ8/slXy2G3kTvbhP9wdsPOAXNQ/KJWlhjrDP0mCdyGkb48pX1vT+M+AtN3m/QaDkm4wC3qO+9R88SD0UNvpHhFpt0CtS2mXc7QvGK7CB+BirER6W1cVjtuO81KyUku7KQYn9oLpJ85+vurK//8G+1A2dJtZu1us7cTyi50AcVfgtxMGA7esRPMes+9+/aJ827ewFpCeUel708c+LXv96Bb9Qgc8DPpfQJyL0wHrbSnCLhJZKupJ/jY9lty+PzPcHys3xj28eWcsewN96b8z3necG/Nt527Z6JgYhpsPhKPtM6f7zh4y/f7PZ+83W+5NPI74nuX9r1d3kw8kHYq4/8C0sK+WJWHhkT++GfCM686p/LaxzPjj080HizJ7XxDr7Ol00fKmKt6xhHnSr5JBt0cr85Yr9LeevPDSORx3Qx7QjiIXPF8g7asReV/KOfd0yT+TXd2K7krNnzj2GOqLjSVf2Rzx2WzbjGxI0R13By78EeeFKVf/aAdw54Jk9CHFvP/F94CeNPHR3vtOJ9bIP/V0O6HpwsSzI7r7Gwond9+bhMoxD5xfY+I69wHqfNZ4Hncc7zS+L8l70QI51H5cb+do4dvkuF0WEnji/cpGiy3BiznlPn/Fw0BU/vMLfsozkHPGhCy0Dl8/EPH7LPvOiWVO76O36/DknasiF74iP/W6nU3D/QW5wWZlf+zeKA/fbeVFz6XE0Mnbc4Oc9l2f2eY2tMT5gKxfLfyFeZ/JDY17w4jwADT8f69D36C7sd3jvPIHNCk/B4Mb6q7VRNAWTUJ/HIdMH6yj/AOUNXAZkdnOXK7LbP/3u7e1N37791fVK3lS50CkjsAPrkIpEEi8w829orduKjXZ5wv3GQakdNKfEYLrKg9EEYSGGJ4u1NXghEs5XG/fcJpzsiAHsbF70llrpu/UFxMIG5ZWF/k7y2UhYlXerwaD+nkPFgcG5MvG+API4jDIoSN2BrfWTvh2m0m9hAvtAYDWMOmJo80qtyvL7J328AEARmZd5Bn02+OaUVJhMyC4AgBuL8oLMA04ckZTBxYuAwnVQ0vXbsz6+P8sHoIkBY2bAKbkqpywbupFExGdEjsyCfCe52FFHZPIgYh1ySirgs+M0I+1STrLhVnTI8N6gaZ0sn3Et0JnBJCPPRvDv4Ov+iMui4yb3SdB0MvZvJs9g6GDf3Rb++UQQM4DmXHRhIuH+qRbN+6Lt2BRsauWZjM0hbcUxKxP5OzYfIye9vr9ph3ZD3g15ryQB2OuGg3kybXlu2Md+8cEkNeWsI3Y7Ho8d+/U0aGPgz78/aD9iewar9eVNdwwAd//jv5RbIaGtakNjMtJwvVWlFG1gsVpneGd4j+D3/P27ZuxjbN7x2YH6nLMGDtA86Ygg8hTIdpOTggMsvVy0eeLAYdH27a0f4LbbruI/f8FhgQ+5YKoBXym1ydit8Mj4R6MEGGYGqAYmO5vl3QYAYF2tsyeQG5tQN3CZl5vi7qByf1TmUG3+61l5XnWPfCv6WKe27MqI6Y319dzkz9Nff4kQwrXXHhuumxgg+pXkscFvgodS1vnLF2V09jsXL3pLyhqIjz0FE4FFAcaX13dNDChvJJSgvWk0YjqB58xgM5NwIkLW2QnNGAOdLOcuyTjP1gkdCoeBAY6rf9uT/iv9P0gizBE45LqoPJyVplUV+hPvWhsUkZUp1uuAP6QUSpHk3xDz/5V6Y3KzOLdIcmxaroQ8N/Qt2NX6r9hB1Ckn5VJlvzXmjvWOO/HrgeeNwdp9J9r3BHs8QPOOucaqOCAL9mj+CTmu5E4l6NvHvNltPxK5x/7iAc4x5+KkLoWcG5IE/yL7xCWvyr/dSRwSbWPq9Ccwsp64SMdNxFzkUEpJ3pjyxrlznbG1HVLKUtCX94pQws9sp5c//yXLdXDs4C+2wZp2+bBTYL/9f/5bmUXJhTy841cbm98fLGhX8kUinhfrTyxGhEy3DANxNTCovWvD3t6I90TH2N6w306eOOCbC/0PDM5X/GXnHtF67E7YvxEXK+MB4HPg8qwgFhxvoyc3+OTh4UHBxCqdmYBw2HvjQPGKzNv//qGYVt3+9V37oWhrSUfypA5N/jO4s3Mo/r+UUByZ+GGtgh8t5Ijh/qwxihh9FZ40MnkpYBS1aT0P2skpGXtu2DPlLA+aM3pn8tuOzCu6zuhmDG7gc4tNO4ddFT5BLu32IZfZzrZHxh4r8Ta2ses4ETtXDpeGyFqYLBnXNzAPgAly05Ux68ZkwzGwLbMq2NkPY2hMInb54LjgY5n25hEJHbGFc+aCXTM0Cn18yB3WZ8AfyIn68a7jpP7b0TfGmZlD7tvzK3GUVOughM3XZ+KaCfYGbpUD9hm813OTHk7KlGmZFGDSD7+d17/iq+g9c7CuHx9amRzZVwsxiVTyAfLGpKicDppO0MHP6ooMLSuB78fHmzK4i89Ezs1M6uNj4d1J828UbLtis/Lbg6ax4L+Vsewijz3mY193vE345kK8ViZ1eZESB2ILapOwek7OhxMT3Su+/qrjHDpcVx0u5BT/v8R7wn/wh8eTEtjtyBLiX0Sfl+zYYPp4V7Zt/S6SnAeC+4m8vzLG3dBnxRfTvEmHqoYcx9O9KhN8WdBISmDinNdtl4vy8SjfO2cU0yZPTBx83dKulfgOcnym/0TOCvo3bFpy0Y5/BDmwglsmLlSzrqzOEuNwIP9CPLXTWc4LjfHfc5KJsU4p6de1MWFFfHV97TM5a0Q++5PzoOcSjsmotcdkIJvbBrhO//2XkjEm/lLifanKjA8JvHbsABMFIDZkDMaWG778/tefmj2Xg94CP2GrlcN1gY1/QKsoSTn137JciHvLtqN3Ygytvz9qx4/9pxbMZ4dHgs7xfNJQmyyj/bEOTR7H7Z+2VQ4wz1kpcaW9QtofDvJfnhALoGDMgb1EDm8YodB2JrcmbLGtM3OwrBUf37I4ELzKPqXbrA1aO/0LBIPJ841Y3mtW3B218u+KfTboRMZWKAJbpQwt6nbyQlCfKAV5o1UFc4A0VO3Y2z9IsJGrdH/S/j4BSdFKP5xP1kPou5JzjJ//n/KM3N6AsZ3rcVAmzjZyrFCsYhP7TGPOZVuUJ3IzAAAQAElEQVQ6Bwk7egywT7BaQQPJ44BtTxcJ/4Gk9mXhtuiGLtP12p935Kil6gzuvpqWdXP7gQWZn80nI2NAOVJWw8cdn7iD/Nngv0JvxUeFnPYFxwhugiATVYsikoyR8JGI0Ebu9JhSW1O9O+uDxWWn5W+8Z7dX/q1p45F4LmCQcwYCuPoZnXhAtJ3F3w0+s3tSdnyS534nbcTcTuxm8pI8zzofVLBp0H9GVucn+7Ix2ZBtw262TSB8tw1+5jmF5/gCzJ0yMR9ewM3jQCN+3S4iZPxT/imjxaSszHk9HvX8yLgQ5OOET2SB5jBADUGNTeTeP7AFNdrhL2g652d807i5amROazkauDX6+5pS9LF6xw4Rgb8clbLp7aq1dVq2t+ltjHGRkrqOtLVeOSX5uqL/iY3eT30k893Q00LO2GvnvW28MwcryOQxswyDjANMcGNsSX0olKDdeUJbPLuNdduR0WOa+ACPSpeT6ICm55Mb73vZN5mm23Q60FgYo01H0NyRCxZy2fBrvEs1ZQ3Eh7HuuYB4TuTukooK9rZ/V+TLFClkWTbyWKcJuBv+YP1C0gAOGzw28tZGPmgrqDN32pjPOw+O8NmJe+OyIrvlTDkrw4fu8vjuOYAQ8Hg+d7z97NhwiQhw2zSx/omAI7xW9FiRwXIKrDsd8F39jiJklELG3vjKH/ASdYfTUTkXZYrtV3JSgNP4M0+Iz4INI+DFvTEwzpbFcbhDO6cEtCHT3uAfkSRieiO2/d7PEfT3O+h/1tE+ZTLkLo8nG/LUSo6kTYKeZe/jG88RoUzbjhH6bNA2L9FnJ+4iJUWKPj4vjM8b+Bqz1KpUklyCa0bHRhwcGNsyvGb8Qnwsz4Yego6vtm+K0GZe2GhijOFRKZIytgrapZzpKRmDDRlFg4wNLbvvI0I5ES/YZv/5vuA/pnlh/ug2a9cjO0zkviAkf8y7Yr+UeYdcf9OHnu9N71ep0HSxjdxvhZ9LTgkWIcszQMv28r392cU6u734+L7zR+ZGfvBzyrn3jwj8ptEqeM6UYL5O3HW51v684Hte521gFRFd7wXsvEdQwcT8FnSNMI3QRC7J0LePRSTt2NG25i14Tiq8W2k/tIG2k2bG/iu+ZNta5pSyesn0RY6RXCo+H56XofeZ+cwMD8d/jzHa2J/8fPO8I4Wso2mat++PHC4aR0SEdtJAnC7odYOv7Z3heWH8M50DPmQ/WbZFHi8LvhTiH3Rn5lYrvFNKigikkoL6zDzC+oRCfnc8Mp/Fryba11bl977avhO5v0DzxHrHztHq0POxMcpgc7l8qNQq6209LVNO2AY+8R+lwHNFB+vX8AHxuXkMwkdsL+vnud3IGvaCT9r2NNGNeLeM3sh0nWNpxZ7Gy+8s426fprGx8fsc6MtzCtt3IvwXntTxiRSexSjXzBrnpsKbgXnWDf1LqYqIbg/rMxGTM/VnYtQ4BBOKhbHP/rAi9ztrSeM/Mpe1TnSV7bYizwZYG7Qdpws22Mnj/itPgxL58tJ/cBDn5Sk6T2OWIGBdSmW8g8aOL7ZWNWD/e3yi1YG21i0p5aSZuaDjCTa6sIbdyD8XsKvokXNWwd8tv/397o55d62yvFIoU3xvP25D0wkdL9AQ9VfWnd1OxF9E6O3tVa99HRhye797J+cf0Hsnv/k3imyHityWJ1LINt3xdaGHbXckt9tulst7D47HK3MJ42yebuviQ6cF+xZ4V+TdWQM1/OV8dyf7ufls2643+DfaLNjBG7vG3M9uM4F31xs6Qn7PdzL+Z58Jqedm5z7jw2P/iggNQ1NKqeeMAm/TM303cF8E0EpOPzB3dJ3l83UDA++b7Fwb/czTtK3vlXxhOt1/UlYpVZncb/msu6+2cW0VGxyJo4Eydh/M2NDyuJ19fcW+rvNv5b0x17Rs1u2IPAVb+96y7ODen7marvuLzwCOA3tVtptlGshppl9q0SsHsP4NOce1D0Qq9N7YD7BfuFg/t72SgxK0PshvGzk2YR8edQNzy2h9zG8kL33mk8byaNfEun0eikbWTLe8yxv3jg9MKetk2tZDfF44hLafOcZSyjItyw4ofO3KYNwPdnPqfa2rZbFeqNzj3HF3YV5kLJJC1nfDFz1vsy87VixfRCgHdsEmjpGFXE9VH29tX/vVM3sH1k3Qsd8mfETE93f2cmbWmk+8H4jR3obOltUyH8BgQ6CFQz3zjUg6kt+MUUAjpyzb8ZV1k332SB42HeM9kXvcPzFXUNt1+q+j6pei8Y+q8x8nvW9ven570rzN+FRRzhS3VUgUy245LNMTe6GOV9eJj/n6nf3pwt6GrknTt1VlaTr/flQ8hg4PTSP7W0fmXnkmZr6F8lR1+n1Q3O/62D9UB3JTHbVeN92+z1qeVl3/Oentz3ftF6moMiffNaOLsZ/wEe9Z2YciBwfCD0o5KVNG/BLj9jE2IrpOtp3b3vA58TFuH9jUeH+wF3QhX32QB5yX39HDekWEbPeZPD2QH3LOcu5JKTSRb87Hs+znKSVZJo8XmIicsGpg7I6clMBP+LX5+2p/bnVA1qwz+xe2UUL+59dnDpS+K41F5//Xo97JDet/3Ws5VrAbldMnD+eBA7nSeXAhX31wMGwZX7G7+fk+5UxuXfHTQeaViUkf7tXW5B/8WKad90uX0zT8Z3ZvjI3fvn/TzPw+payA3zgc+nVlrHUBNrQJ3d8/KMPDNnB70/a+74K/3xiHj+eTrNuRfR3HknP+At2gt3+DVASqbddqY2+jKnZ1HY+s7b3uTvA2nj84GHV8PZFPnCen+cZYMKFXk+Wx/6cIyK063x/06P1UhHzHnqZRa2Udf+5Yz/jLM3sYPtx1bH4w1zgzjrVh6FhkcpR9xrq4bR/YketGzn36/iTjAWkiVbRf4blpxA6FHHz/cK+B+zagSySZ9wDdV8Z06/Hnn+wL4beu9x6xDxBdnDcuyGEsU8qy357wicx9AqsL4+/O2nhhv/jp6UlXbGQ7XfDVCf+gifz/vQeCmc+OdNbPdEdibYbnyj7jTDzenidddVH7HT5fmt4v71KENsa155fnHisHcsyBnNJaZTqx9h/iatjolX3PTE6guUZyk7E6s4Z7IleFoo819uN3dGn3Rcv5pgsxXaYm/Vl1amft2DzlBHaz3n0eRqBknkvK8NoUxIDbXNgb/PH8pMPjncZImpkz+geDbswnG/67IO8d47d9wTnXOdXzX/GxLxTmYvfMk3POqq1pfDiqPJ4V5B//Es/68gHdooHxyuNZrbVj4L6QEIbVCA45JWJhlve5XD/jP6fjSQO5xfSN8e9//KGIIGYxtg1rpglH8mafHafaKehg57GBOsAkBmGolHLvPAyjPj+hAToFoXkhl1DInwknnG63PoH1AcRsMGjrxVFBEQPjwPtVUk7KGWBZFMwkuQlHsKP3KwoLocGfgfaGgtdu/Aw9O9iVIPMA7XLFAW8Uy/B/KwSHaRf07XSRQykgHd3IdlI7ax4q+9ObUioM1NHL8cuDzgRr3iRvTiQmwxLvMG5Gdv382PgVujvyAhnOcOvBX8HQtEWl9XBzX42f6wOZPkjirncJf6OcDkcSx6rD/b1M8p2J6IlNPTv1RHANrck40RTKUoO36/2bxytZirmGdog12vV6eEwkYB8M3HDcD7ALkthEwwSRj+8/dGVicwe/pF105XBDWjks2Nlk3jkUPJdR80/7wqInww8S1Y2Di/X5QzsOeyqD9lfC988f+qBUFhkz8tovVnjuHOYU/Ozlr++6UHZ4u6SAKxM9AY51XQimEZ14LetheXxv+3nD0n1eSQZ5WpTujtKJySObPHMJDV/u2fB/0FQk/7+Ccw4V/JtVgNzPdHLK2rGh762LGDjzbZU4EFlJyjf8UMi6nprqcdSxNq0cKr0zqbA9ej8SxTs6LAywKkkDB2K4iYJvKaVuvwXcFzCLn3Tcz79dEvDfmJhZHw/2dRxUhkGNpLYwWOZcNGOvG/y8gdUPx7CD8QmI2KaNPhsa7T8FSvA9DaMmYmlDKb7sdnJ73wd3Kzo7EVn3DXs3sNvHosM/vmgeswKd39dJgW8UML0ySNpPR2RL8HMMrcss27RS1+qAvqE+qGPDRp3bI5Zgp3I6aLsbtCZpwC4KIdNObHHly/6cx8Fq9S5laLqB/cJA/n79kM6jhoc7Of4K69ljG9XzVynK5I3Tl0dIhuxfC75qDG745M5AsDGRv7Bg+P6//7cmfDDA5v73PyQGwp1eCKKGX/iHJEauDd6BDkmhG5OvmQVhwSWCk9799cIBwLXr4TywsPFgLEut7Nt/yDq32tCIr12yXUc/s+kobK8j7+yfyLFSjOdAbqit0fbWfSWnrEJdQc74g7ineKBSKT2+7WeemFba7LFrdw7LiRy2MBm9yjmWxNxlsb6mNdJ2PB7VhqHXm3eBZ6N+YKAxHeNQD03t/oTdmzJ238+DdBr6pPKGn16xycxhC3Bow9+cf20nodOhDj1XXOhiv3G+sB18mL35RptGcmuGX6XcJmQN6YqfllTl+PBv/VXiRxy2X2sw2T7qffrQYvw4dLr++aRCfFrnET+4EOeOxevlgh8U5cMg61bxJd8nbOC4+Fhu2sF/O48K9LKd6tCwcGhDJxK+zg9fVMGe0Z16aXx4kGNrwfdXxq8CTTtowrRlGOTBfAseKPl0kgdbP/OoE/nv8PVRGwI04jGgSErTxNjkXGBs7KcbxG5ZyARoyOUcU8gzprPzbqV9ZvNArWj47asCfdoCtbebwnmAje0d7Ct5IlOETXw4ERjog8lOwZ/f11vHpWBrQVP+1KJKrL/PV+mvF72DT6DfjVhZyHvm42YJmuPXL1pyyLRjDxVWr/OPN5VZEjbJ10WljdiWnOMcCK686V8j41chzibHIlgUYr+g3Eq7nYO03VdoNP/051j6YV08nNQ4qLX+M7JsHH6vxPG7Zmw4yL/d3PDlnbwFHLJcL8gv6A3IluhbyRVdNg4PtpqF9OSa6L4m4ll8XJeQ1b+pt/n5zxft/3rWDdx4FKqq4NMivgoVwdV1qMGTOk37xuK8rs/PTkxf8Rf/H7BL7BqwnXOY/a0MlUZd4n7ltRoLj21ZdPiKbUvWhp+5f2/Ft4qfzcTHSh4c0Lnd3xGmO34lhYVmsu0DMh0HJcqmVVtNWsHD4+yVzQRBx/HjsiOrMR/aoBF/OLGxlvAZH+Y1eDl2JnRI+E2jzQpWF+J0wL6NEsRHpKR0wA74XVB2xnODscHIuWemv/U1Fiv50zm5zxe496LSGMof+NoG/RYZD7ddB3isD/gRC1v/ZPWCf0SrpLNBprN4PlAH2YeCcTfw420oqsOohP9u5InM1T9gMjzekzeIe8aDlTKgX2lNllH+0N9Yd1m5RxwZZy8w/JO+1iNqVcDjwmZjMPcRiu5uSKnMkdQ/v7TgAT1EjM2Mod0O4BdvV21sWE/TRQVZl9ul56jVOJF7chu67Bl7QOHvr4hPZ2loHAAAEABJREFUut3vaNtlwn61NQ20bVwn+lunmffG+LOHFOhqu81sVN28eJE/Idt2tj/R3j8INHOt4NXtgv1wLr6HKnpv+HEEFElcxbmJMXxOWBn9Om68N1UX23oYmvSz/YpcQ22iNST3zpcBXf4YIjGW+L6gh8e5lOBD34rcdTyokjcqsVOQrQ3jp73JadvHVQtFO+2xmds7R3c86Gu/zsgRETIf23bC78zLz9a/gJvl9PPuVpAS/C3DjNwbCyfLv3Gf4JGglfDBMjQ5N2diw31zJO3QnvHJBSxWiusFPds2w8c0NmJ6JcbtW5CyKGDyeZnA3za0GJ81n99Nd6Gfn0yz2wn+iWKdXL/ZLuCX4OPn/ywJ+2Xwd12HCrwrbXeuZRg0o6PpmLbbRIAX9Hy/s5HrqwuqIOuuiH4n62N+I+NdJPyEOUnAP+Bnn3EfF49rO9hZ7/Lz3cxhgt/9u+z9NsgpXoMar17BN+vpMpMkPYeV2dN8XWbN4GK8N2Jy31eGZCdCXtLPONqmnjs7p+WUZFkTfqRWdMEOzicLtnWbWqoK8lewKkODFr3BwZgJYg3MbKNP/AdFhA4s5iM+8er65dJlmrC/+1gMzw18CCBZcGk4HHoRn41xi4sEfsZ6g1+Cnut+XSMSr7Ps385XwzCoIWcCq5323pza0KW0qtJaj9cFbEwDsftlw9b9hm+m6/LJO7SyueViWoJ3gNOv9iAqAUDQ7/NrJ1yNsdTrgPrXddeuiKw9gQely4I8K7z3fQeX+TP2JUUmcdAxgm/0uzFnsx1tC1FlWUzPZWO8KxVc0SnjP7wml3SxtONX4hPhWm7+46vQ1rayzVzcYue99eMCV3//d7HP2g/MOxCi1qZtXVXbJ6buFzR3m4yv20eb31GsK6+YLm5a6DP/8m/kSjl3zCLABXtFmIoU8XkVdeKTwJ1L/4qIzjsiOm6mt4OjX1o+F8tRSut0/Bzxkx6N0n/c89i/bvj50AapN4s+9x+GxrptUsOnzswnLIpzkPWK6A1513rbiTwx0G43cruQa2Isbvr1qdhowVa/eNvvOz83+EkLq/kJlfeOyUA+r9A0Xfv+p2y9CX5ctCLzRJnhPRPruVWd2GQU9BxTtdk2FK7ezM3M70plXEeOGRtk5lH6+ZmIyYn8nIgbV5mun2+uh4cxmOHhuZDlCX3+cxs/u4+o21jzTMhzg5aL7ys4ik9QnEsHcoxtshHfEaH9p5/6avrmRVOoSX4ewcE8Pq+jBsYVR5ntEb2V1NBxQk7T9zWCN5QB/Exjxy6YxWSBee903e6z4vP7xn6K88WVscb9HBfu43nsUBrrmFnVcQOfzx4m5RZSwj9XfFtdntDYmOdTbuBgWub/8vKimb4VmXov5Dt6fOB6BecgFpx7AzulQ1Nl7vjEvHSB7i87pEjd92/Mbywfakngl7HbBp7W3zxbHZjD32Qdh/Z53+DbxZN6N8vwCv2dcezY91FmNnA/+hrW/mJ9rtjc+y0D+d20hax014BN/dxMG1lKKfry5atf9WIZBviZxsLhQSC3X6z43kI+dt8r8yvXubDUkfH55U83cGvY9MhcfnF/JT1wOLF/Gp28U9WGKoX0xL7W7kk+91fmjI01s/tad9t+xN8GZPG9+brYDt4Hdb2fG/pcsfuEbBt4NNqXCn19flZs4OL6Cf/+1Q+WHctOA75+tkylVPmQ+oqOM7G2QNeyR7iFyyfdG/Mi9/18EriOujGXF0Ss6oDvW363+ayXXtjbXMBkpYjPN/bUgvbcynq7bUR0vH7h6Xf//6X7JPZ3vWVzMUbmd0WuN9a47m8drO+E78Zn45/c/CD9yml+cjv3FaikFD3OrMPu+XDAMfxGfRz4/vRDN/yr4kMJil/O933PcGOtlK6zVq/Z0dFxeWFv74PDkRt+cQMf+8WJTftG3wt2sy//4m9fZVj2Yz84fWNPsT/w7RXsbEdjZLmoInw+ezunjMTcgTlIa1W/ff1NiX9uE2E877HNDYyrq/4ukZKs90i/AXtdiYcr6xiXE/F9Yn7eF6HoX4jtEwcsjl3HdJeT+H1h/fHGPrMPyVZi5JkDsh0/nPA128DMIkKD/RTa3LpKPiTayVuHdtD6sWl723tZXjcN0XTMJ/aasiYwm7Cfc4T/L9xP/Zv8A0JXbG05THMgVo7sq2AOLLiTQ65q8PTBTD0W3f0OvRZ6+vas1z/flLaMQQN7wg89x6+hckh6e/rQx4+bDvUgy29+jsuH3+90z+Hx8bdRW1m1pVV72shTNw3kyyN56MpejnneWC9//n+1N92II+M5kSeNwcgYYF99Z7/SxfcujqcL8yUfYrkEPhgg1ccOdPNvnka4RugnXbHVjbXnE/v5/gEVobhfm5ff8dgbzsSvZVh7Ba1ipz/FQRoL8lnGG/72JscNJtUzB3sjPnEEl4hQlvT+r6vul9L3qjfk9J/ptg+XUlTI/z6g/kB/P2ee6dK/RvzxAD4TZweZvYw1r9rOSfNRGv/rpDjv7E19sOXzJszO+nzVCJYDecx+5j3gEcxSyrzbdMMXBmLniu1tc1+tn5k9sa/jGBhZXzb6GzvbxWVhH/fpx5OEwzyTd03zAN2xNQGJ3PYKps5PC4ebM/5768+b/GfrbRsf0Dp+SyWOwMWQHuA1wmsgp1tet7ti8wtx8X/98196RaYBv7y/PypgtJIXVmwyfZ9Vv2a136qm7wtyZYsmjyeIKOv2Ac5XcsTIGGb57I9JSfaFAxhVYt5x98ZeinCNiCAurpSLdknWc2IvdUA+v3el7fP1yxfdnc8ciJ/kOULw8vCTh3VotH/0fjv0ntjXQzjdjDc6mtaVe49XAz5iPi6WsdeD2Y049/2IndY+/ix6enrqZfV8t4aGh6I//tdvOpWzVmL/5durEuuMQG7Te3x4VCIGrmBp3YUsXx4f2YO/avg7V93w2wvlwyKinnuKpqai/jli4/PAYS9NtmnT4X5Q/S10tR+hc0TI4/ORnFyZ6xrj63TV8XTo5UwM9DjAblFCzz++K3MttP3yx2/whA3sjE89VuLyqgtjeZSknBM6JL28vHFu8kKumNTwt+///K63v35oZ41WiO2MHW13mQ72NnbG1mvTd2z7QVw5BzbwHGlv/VMkPXJeCff+FXS2zfoD35InJR7A3dnJc8cB5yyCaJXrF5K1k4MXXy4ryTgitGCwhXeVwL7A/IZAXqDOXGdAW3DeBijwkB1F9AmEKQT9BUF9/+HByoDRqOQiT+5DIbmt2+FABzaAcsoMYpuci0w/MHjwvhBg59NZGxOQ0/25T15PDEgF0CfqIiUZABfTtD4edFwse4ZGbU3CPJe3NyaH79BoStBPKcs/XWNX2dE1cmJBMsu/zbCQUK8MuisJYHcBk5FAMZ+VherChkRjsiRt6osQdLwxed2gY2NmMFupM3Y3Bnzz6wZ2PdiNBExtyLFLwab4yqJj//GujWQDEPIC/cym40LbVybdFWPP0PFvQpr2jj4pZzmID2wsH6LqwKGBcSopqR0OCn1+TkxKKgPggQ3zSkaxD5THu963saG/TYsWykZSvrJ5evfb7/LiV+DhA4nz4xfdPTyqIa9p55xV0P34cKd2PvafzNrmWXEaOs+JiU5qlQA7K9iUt37e3HUSOGK7AxPiA/IJHXzwm1NWQtSUkrzxXfANbzL44C9aU8EHnEwzfB+ZoO+028FpY0LQB1d87crEamazcCit8xzGk96fX9ngf1FE4Fc7Ns8KaFgH22lmIN7wgysb6fnuJCdRb1I6EW7/fMIXFqWSZblDoSP2KMOgQiKx3sDZN5h3EtkHvuWY2NmkaikxYbhqGtRl+Xh51QMB2uDtpNnawOR/YJFypUFmgT6DRGhkgS4SgG1dODzRcVC+O8p+vuBXM7EyfX9Vm9AFW/nQv/z+IKUsx+FALPrPeueU5Fg9sdhw0o0IpJfYvdDl9Y3EdNOFRJTsC0xSy7JrVNbEwcuOHxj77VDpEOq/IZaTCjwydnB8bnyLCHkSeAF3OTbuzuA3wgdLQmP4WDWC1fZCtpV0ox3sdGEwvDIodP+FzoWkvqK9sRzwpxMb+WlateGHqVRtTCDpDgaTyjDQkp7EQYK/dUzoKsr7NutGvEYrcmx9/V//S7kUdHrRjfhxmedJx/NZO31Pdz5cUR9EvNGwOQHT3rFb0XO+fMgH2Jy/aSHPbF+O5MtNH/hawC8iMSicCZGkiYFuJyduxHvGtxM+w5xQxqXen1WIPeeSGbkbcTxhxzoM0utVBZ4fbNrf8qbApphCBxiPptMH9qNiUz9MNH23r+AykjNT7/uu9+/fNTCAHX77TQGmzh2Xn3IqJKHvjmwTWKec8Dc8frnp/ccP4SiasXt6elfAvHwsOhCjx6jK6DgRZwtyxy558DVOvn/Hp9dT04isAzG6nQftPJvHZZ063YQfLNus/IwP4CMHJiDenBCfxmTJvrmC3frnD83rouBf5kCvnNGZOEAVBaNhvM2y3PeMA2f0LuDpgzhvGi+MQY5l47vBX9oV4L9zYNpz0DBqqFUrNvTAnLBdjqSNyQyQq0bG1yYk2pXAM6eiDP3E+GKsTV/Ue5IwYo8FH9r2pf8Gb6FNhrZ/aGNiUnv98dL91Tl8aUnWT48nLWnXwXnrBrZ71gymCZs410XOyNcUrWr3jBv5HesrcZIiyYubSl7IYJyIsYmcRROtXBdsvDHmCN0y9CInHQ4HKWXZ9268F/X2fRHneQ8NTFSOW5Lw9zYMGh7ulRPPkWgaxMur0vkA/YlF2EWvLOIaOi551weHyzsyYhKl6yqPMSL3ja7gwGx/flPiUK7d3ctYTyy+F2RLw6ALC6blULQPBf+7CSGRgVh+vWhCh41yOp44/ElKyHIa8AF85sbE1/hP+KDrEVKPjEdhmY+D1qdXaO2q56Ma+FTiJsaDDgTu6IUd+E746o7c1tnxMX550DYWrV9PSq3IOoR1dP7IRfl80ulwUomsVcgI1ofclJi8R4RkfLF9BHgTKzMLisQcwb7s3Jnxvw8Wdf038JdZ3eexuegbEfJhRaJNwq9ss17P844vl1xUStVCvtzwNY+PaV67jO4342fWY6XtzpjQ0Dc1ZKOMDw9K4FKQL6fE2DRrIi/tYOsYUQpYwZ9+O3az75rXx9OT5iGp4DsH6AVxmyg7OdhFYLfSfhOfXVqw6w29isdMcMmR8Je5F/NJ6Dh7XhToQrwGvjExj1l/4Fu0dZt+2OOYZ/5RStGZuMgpqesGVjmljoPlVEjKSRW9Us7SaQTDSf5hL9stU2/sMnR6SUkX8BcdQ9KAPXd8aSB+7WONXOmxdCfBXPEvj1MV39mJiZ0D3Ep8xJc7reiY8V1Bb2V8v5GnF+o2xoagbsEvIpLKtCnI3YENF3D03GS4P2kn7hM8lnVWhn7xe3LwAk+XHRt6Xg2kqq0JheWPY+fMwqyBXUJv4Q94IfPWqsBP7eMuKWcJ+sLG1skx38hdZRh6fdQCRdcAABAASURBVMIOFV0TslrXhm17PgMU8/Tzhg08LiZ4hH3dtmasuOF/O/0DbFttPfc306VusS3xIedU57gVGgJ7v48UGmhnu0WY0a4V7BdoCnl32mZ8fMXG4lm0/2B8Fv7lPOZx1L5tHFZ4lFpFAMk+7DnyTB5wTpiYnyfoXIjtpNDCPKEyJ7UMGborPl8Za03H43kD31rBGMWdS4xHbcPnvIL6UsGsFnmhvTCH81+TmMldlgstEG2SwKbhS5GTVJIErsZgg7ewg+cRgSwBU5eKfBs6WB+X2irNEMDvwca+5dyogBb9jBkNel7dwGtFx0YfmvevyfncOPUnqeHPK3h6PuF+rjb1PKBnWAI/iVe7BvyggMeKr7jdYt24cW4yFtyqYrcZ225gl6ybeaHXwnzF9nMO2HkPQW1gscF7oSRwz60p4d8bc/INne2PGZ8wHdPeaQ8p2bftP6ax0M4+K2RdiAUpoIG9wWO3DNgR6VWsD77pe9vV60vBy3IX/LbAp9sKOvYPrwWurEEGZIowDtKWuW5csZVtEfjdTrynnHDdKvcRbR0TGXob8kTQh9ybU1GBT0oZ+bIa8jTrjAyZEtDqhfbOJ6bvYj0t48QcZwL3DTw39DKfX2Uhn6w/i+fmxmEjXq7Yfib/r2BUf/rAhB1m6LguAtngazw2A4upV2yhnOSYcjG/RLuIUEqpF7f1uiEzH4gI2VbOLSbxE2LCbdaOvTyufMq3yP08PnTfF2manKZQ/2sRKReyvVTArbWht70h/44e1iV4n8Gu06dv5tn0IiUhlAIM9+AFxT6R0aUS9xXMfU+1jOcGFi5+t/oePN3eGNu/hT4RAUnGI97Zjgt+7vdeKxhb8fGzfdmbKzzKY5NlmWnr+b1pu37D1/3O7e23bm/e1tNXv3PpbQHQNMxT3Juf+7lYxt4GmXZKRNCEvMi9603L7RxDE3lxxi+lUAazK+PFhs+4iE+iL5f+1WrDFwet4Nz5UmtbGmfTK+C6kEdM440ca5ts+H+k0IKvuM2EjvaTE/OYlI3bCmcjLmXslHLueSEiacMnVugl5PImH+xgtcsbZjllXTx/op3lGgbLtcrzV29KTsSAf7jDPFNKyrUoaGtMd3DICT7Ye3F+Z1zNyC6FUk4qtBWcLLt+fkoqss4RwZRhUUpJKZIieEYnN3OdQn08aj/lWYjrG7JERMfAOLhd0FfUmcaCb7nuwPjbyCG2t7Hzuxuy3X95lHEI/HQFe/NyHNrmHgMwrpBECZxdZ54LeG/oaf9aiA3H4Dubg+lnf9vBbY+M0cbIbU3Lxe/82zo7+O/Q8PuOG35m+Txnc53ltC/5esaeBfsNpamBlWV0GzFPZVqCqiH3/WVHvwdijcNB7ucYMN8b9hiMwVBl2U1bCjZa3/oGvG3iuOl4MR6d+vpaJmUY5L2LNjRFBLTH/iJn+9Kme9bg1mfFJsbHY1Etrbeb4Luhr3NAKGRZLNPCXDtS0gFeHmOuxMeJdaHbGr+IpMT7mdw5E88H5uzis7G/NuP7M/HlHLIRU78OqBJ2cp5zf5d71lu2mWPCPP1smX1v2sPA/BM7CJ1KRV7mzd4/9dzB+vu3za7scSzEygS/C/tSEdEPU93Ge1m2s3FxvC4cEj2yP3S6O2KeT1+27JGTfsXRO/OxN/ZSJ3w7pQS2ux6Y7/+SsZTS7WN7GrPGHpWXZVfGC9vgxtgR4Gk/nqFhPQfsYt3c15h8/d1/jnjShl/trK08z7IMpun2C3YKhfx1A/fg5oN94YV4yTnLud4HK4XYHaG9or8dwbqs9jvkbvjSDZnEx7r4MNPvN/Cstaq21ue5puUNb/8m2j3YfDDndgy47YIcpnNmLtZqk3m7r/tEhIzvs3+JgneWvbYqtzPfkTzgg0DYM/XY5PcH9s0IZYuKjd4VEcz3ZvpUBb5RWtHKmv90d9aZ/ZwRbPxDv4U5gPcJnBdKLbIOXl9iHI219jjCG1WjqBKD4zDKv3XoQ1nr/k6+tF7G3vuiA7664bNP398gkdTKKNO1Pe/OJ63kkG/fvsnrXykkJG6tasLXWbLIY+UNu6xg7THE8UojDhzeFDS3jy+8s5wreeeGHUbWyiNzQ+PiPSO3X8AXAfT16xf5/8Fc4GuM/c4+t2Jv+6Jl/kIufGL9WCKxR3zfMTD9Qi53W9/vxFrFP023gpPpOBdZ/xUf8XzOdn1jT8Z7vv6LjTv7xmJT8K///s7c7MoB1VmH8Siv3yrY/vbHV5XI+EvVTiIu0LU/H05HpZx0xcfv7u9k25WxSiE9PT/pBVm95qpDVcYuj4+P+Fvr5wLO4fYVn5dkugytaBhDY2vdbkdyTk5Zby9vema/bCa2z+c7Bfwi4pNXSvB4lpJZ7hqJwwu+u5K3BvzlwPPr64uMieeKF9aCBWxG7GB8fD9gDx/CBUJ73jjA3z5r3F9Z7zxxkFjAQPCasE1B98evd+TTe3J6VUTgK1u3xcCcP9EuwnWrUgnd/7bpjO57rPj1LvvBmdwzgq/t1H8LFx9Y8RXX2Y8Wng/bScP/u3Iw/qqrdiUSzMPvv3Vs3Ma5zDIaw4p8ESHnQeeYYRj0hr/v5GDvU18Zg2fm1k1ZV/Zwruwdvb9+6I11dkG2A2v8y9tFn7gN2P+kCbxfwf5KLjP2rX7a7cA47difsHkbRk3EkPkt+JaL59Ib+cX5vuPdMrE1yL5nH/chpXPdUAe1WvXKXMlj0xm6HpNyzj23/gB358aFNU5OWTkneR/DfFNK8vXGuLWC24kc8cjemn3n99//od/+8YdEXrU+z1fw+/Gm6/qkkotmLZqfF9W5qbSkic3jA+czwKsVvEbmBI61+/O9LowD7+y/1Nowf9Iz+0HGfCYmPXcy9h0bfCaXpIy9133S0Io+rvD0L1hJ6nnHmKDTzHwT0WRfsYzG68L4dcdYXkuVx+IjuWlgbu+Jvu38wd7QAs8rOaRRH+TJRN73fKW1qi/sX5yIxSN7es57xv+R8arWJsfcf/3XHzLthX2m6/NFr+9PevvvZ+z/Iq+bnVPfWe/6upI/LKPvf3Do+sYZxoJtr+S6NubOy+Ob5XIeuTFHiwiZv+WyXRzTO4Dum1TQaagjeHzoyn7lzt7NzPzglfG1EIv2kZX+RaHIIdt8o43XKAF2ZUh6f31WOzTlVpj3vvd10A15G7jX1rQwXqycY9zdnbQx7q7glYnFoTb9zvma/SUgNhAXzgnGwn7tshDTHo8Kslj+14+3Pi4l5MmRFQgSkTBVdNsIQs/47Bv7U8bhOxh5HLYd78hP6R7gI0IjApRhUOVqxhNAGbCNwQC9Pr8QdscbPgGzGJ/V/u4+ZRg7U9+3oWnFAfzOxXVOJr7/d/mk0b8jg1DafCf6zQRLAywD7n5HkrGB+SApWpGZJFFb4yDvpW+wLRwmzW8f8JxU64BTNxLe8DertSeAQd5UsSy1tT6QV3Quw6BCcD/imHYQ1x1wzgPBZdmCb/hHB9cEEVOtVBVKWGgwWZH3ityFJG4saaw3HMGvA9zO9/fuqv4c/SJ/3PaKLuRMGYILjuLiDYLamhKVJwxlGaTQGwZ0UE/wMi4NnI1FY2Dw4DBgv/FwkH/yhvMXxsldvu5FHDaIGN3lBZ8xcFmwc36bJJKSHRFV9MogJPjiS6rQdSkMJPccVGzo6X49cJEBT9MH7RNJLuXcBwzL1n0E3PTz4z4unkwYX+M8MzmxXpk2G0HrQZvo0AeDvTfLjxz4dX9sA8kwk+De5UBJ75PeSFw7gUPXv7/8Jxoc0CPtEV/3JNkvX39TLVkD+CclNjAWrUxMLf/AwLqTqFLOmsEhhgG1CR5JKWdlSqPOGEVE9zUvkGwT1w/4e6SgT2hm4LFfOj6eODyLCHAPJQ6rPOE+paLMBnImnhqJxokzzoPE/Qafq/uD7RVf8DsnI9OqLLpG+FxIQPajN/zDycT4BbYPSSd0syyV5ysLhhvJzzjr46bLdNEE7Rna3hTcSOx0YSLyA/nU5csk8Cmr/3a0bTS0QfbnEf/zQDjgTyMJO5eiCZuPdVBmwuLBzs8LMu/YP3CYhqyOYSkkypUN08tfP/Tx7UkTiU987BYVXBuFRxlTP1sHP3uQTeB3vrtTTgmMtv7nov5/bP3plhxJkqUJXuJVN1sAd4/M6u45Z97/qeZPVWWEOwDbVWWf74oBkZFZrW5sIsLCTOsl4k0Nvtvj/iSG/v3AKZFkl9jkSd443lTRnycZk3fEsmmNHqwYrAtxMTE4X3lesceAHuZv3Rr6GfeWy4da7pf2OD7I9rhhT2Pl2A8yxmxDx9sNOhkdV23yxOWEjWyPgfZvxITlPbLYDuzWiSPz9f3tlw/BodDT/muta7AdGXTS66D8250cAzllNiMWdPppTzYvPVl/evohL3jz+aB6PnIodNv/IjmDF09YBusHzxP835k4iecReQeKddp1hHfuncnJoMb1CnYOHG4cOGjtv91rZoKw9az0x6O2krW28rmwh0ZEsOC515Hc9M6CChMQXZJz0xF5nIcWcq7/aWvbwfwCA29MUl7Xq9ZzlTiInZDrULgnv5yQd+Zwc8AutmPGZ/nrgzrq+0tJt28v2r697nrum+0PZ91+PCmIH9OxzranLWV+XvTM5Ij73DV+f1Vw8NfAtP02ItuVyULB7iOxcYB3YIMMrtdTky4H6dwFpE2KRcMg2+/l+w9tTEyELn4xg7vW2/7oqgxGEnIvYC3AZ747ql1O8uIlPkZZNstlPpa3EP/KUPpy1vL1pELfCdneGbSplbE3syl0w04z+LDv7DO/c9moN52J9saw+9batJJn/N7vjFULaN4zvjM9T1z83Dq2oc50Tcs+ck5y3ys0S++ayY1+FtJbR/dLkeT4bMRO6V1tl3vQh/1HGbGLx/+VBda0TdjzKDHGmEfH5q0f0JU6iO32gLDxXt9mBQuoDZn8DbtGHPpwdaqhW5emu6aR+NqQRX/cy/Raa/Khl3PV4C/2FCQl9yX8YoyJvLtwwDhzCO84mLCZfn6sf8H3rnNZwYJtNtKmImegm+t+4WDCFhN+EH0yxbloJUYEv42y4LswX+iYXgdzaZY6Jmhcg7kAKqsz79pF4HnRJvczbgj0vXqCjmW7sUC87vYcEX3QHmQR4GJQb23/629PEH2IcfhyrzV9Usj9oAXcOOfM2Ovt/UVDXhUPR+X7s8rlKONyTaENeh9vrztf28L42gymQG5sMKOL5bhxcOo4dF6IXhWMbcn+objzxq9C/uhMlnZ7lw1eJ8pZ/rJSu+OKzSrtfWC9Mv5vxFom5hBN2fYxEfOGFuz5/akPJD9vtGf4PWfZRwuy+YtCMz5Z8NnKosd0KjljJDesxL/fmZBpJPJlUDbsNCWYwcT5nDs3+SzYIyJ0uX/QTL5dsaNSwnZneWG7vl6VPibywKgFvt6cd4y5fIq+Id8o16dPivvvzcG1572rjBehezVWwNTe4F9+GYOOyb0KottPPLj9QmwY/vafOgYIAAAQAElEQVSR/7Kb13Je37DFxnzGxdgzhkyn9r6T8a8ZOgv8PF/zc/Au4RPjz+0+rbsR88jPu0JuXllcRySt5JRSqzp1mG33xwZ+N+YUE23M0zT/tdTW5Xneih9G5FNru21G5AjoryzgNk92fnbKOTF8b7tdrbNtsNLWryPAqpX1A2WDrzFQkan0rgqvDu5deL3/JPwm+i30+2CD5Ff7GXmMi4XFnYt5Oc4PjJd2k4vhsbIAXsApA4COpe00N5RvuWlCrpnSaycnDdrAAq/2Np6fZXLiBt+9wr/Sz7c/wRYRKq3tsRwKWvCC9r5b8dEKnk3fbTI+cn5Y2cAwrmj8+UN73zT0t26+F3QXbO12iRj1uL7iH6Hrhrwr+qz47caicHeiO8FaMI7gl59duHf1f9GBikS9X/8q/9Jjx43tEiZGA9twZDyPoCa0x4R18uFbxm+OWWMhYQf7kS4/f+zrIC/OmpA7TA/Dr/jD7Wc2nX613+WDvue30SpxOX3SSKFUitzOmzXV+KhdrR92u3/KUBSOGRye4GFaNilqkmm0fyCNHKNmx51rXEGDBfy5zKxdIsJvZJoTtua1HO8Feew/IQviS25H01UbtyGPm84bFf+5ned2E34f8b/HtYiQMXxkLXpgveINgAP5s/PsuasEMYrb5owukRQU/beP6ZsuwSVBE/byx/SMVV8de5hBpE557Cyml5L29hIqpN2WFZtOzGFtq4CXrzfWJ+ITOWTa9lGrTYHeVEsRCknGQ3AN8Of7DTxbb9Ogev+JcAvIkBcm3g8/7bnX1iJje6EuY9vam1x+5S167TR2PbmL2HvxSAs7lrqdF/cJ3Uzf+GityaW2z+vehr6um4iZVqtc6L7T8qGO++3tqDw5b9B+BpeOO7d1X17tPxGfcngD0u9sH+c2F+do52/XrWBq7/DzV0QoInRjHJICGfpeLHerTREhf9LPq+89t5uI8REcfdIedt/53V7o0sBbJz+dkdsbcQW7lpz3187zlsX6rcTGQo72i1+6+r62Sv6b5EOeDYfv7alb2KAy71p4j+9cPyKL+1hEb0TRXCknFdYUJzbOxcfyI5YWNjm9pvNhSVGoQ6f1plKrFmxrmbzhZ5oj9F/B3UL8QQJshTzOLPjLMk1JKq1q4Nl2bq0JksrwrbXJdbPzCXayrRo2qa3K64NwQ0m1NfQcf9ovGGcH2aYLdsm5KoKWFNuGOzb/WJ/gQ+sDUPb3fmdepiuFPG5txj/443GHrDHc4LWElFbJ8yHfV/J3J/frXz6RYn9KkRQRumedbH1daT4uH8Sn+f3ClWW2fuZhnxjT1nlgP83yFez7Ky/73nY1lk0zzG+T3lgvuY9pmIeLac3k5wO2c3Eu6a3rWJtO5NmNjXx/IevGxvSNcUDobZouEaEDupnO/gyPkXGr0d/PIkbv2dvY7yVFJGw/ynxMc2AMP7PmdjEN93VbyEiY6DPfav9Yzt6bjuDtyJrlRP5c2Izvu9yHHQsH+A6M4ebvTWqX4Z/ybEJczWAt5wzN7Wfhws8v+rszeT4QW7a5O9VedWc9IOA9KSnINXU/HEk5y1j6tGu3ynplnjLB1/MN58gba5oraxfPaZ2fXV5Zm4mPeTRwY33OxLLvLYv9x2vogQzs6P21fd1CzCz+y1PWoivrlUvt8tr0wNV27djI1xdkeGZd7/1X77l+Z//GOLGsLhEh29e8fvnQ90fGqBP7LZjf7HdfmV7f/XxURKY+1HonNts+F7yxPqFSESHvdbnYxl84ZDS9ji1vrCevjImZOXOwrm53Zx0uJ21gc1PoBA5O7DvYHi4RvyQwZXuFOTk2tZ0sn8c7l3cw+cEaq2PDEd//6uXngbyxH9jD17pHoDO2NEXrbLnfWZu5iEWz9zpesVMeZm0/7buvbVchoST6J0oHZxPjV+M6k9OOjOfiY5tLnxKc8eUZjDoPPr88a2BvphyK6l3RuE66vU6aXjat46pvf31TRMiHJ455lyBWxMd4Lvg0Nh7+5cfy204XDnI6cboSlyN6Rnzyt74uto8P10X9Rl474scD8fOdPU7/xaO06YV97o/ru5Z5ArsvO+ZMe8Dej/gw4j/tZtnMJ6WsDPbN220vl7PO+NAiPnKobymSgnn1qN77jpeOHiN2G9hbsfwunXfuf2NuZn7Oe2/40768gRlj6YZfXQZwdhuuctksN+vD929PqinrAk//654zsgYLxV/mcj4zVi0XXcBnl2kP0DZv/7W67eRYeSVmHu4flfgvtsQ+9ofKXLleVY9V2yWUH7sO6Ol57Mx5xRHcXZHXdnRx3rihi69H7Gwe3rMcqDMWxcf8RsasI7q7z4v3Gu1gSmMtPeDHG8Vy32g3+H93SD//RIRSCh2IU/vS+PPBqu1kniv7tW8cuv4aWzbwbl9Yphv2swwdvAz41n0Sel7uTtL9ylp5UdoyOXqCPodo8PZY++XLo6zHjWfngoFrYQy2nzMYcJnwq0vffTxqYVz+YK/QvAWPIzFy6keOVZJwjx5Ymwf4WFiTvhHDJ+LlxJnNPfsqqMg+1If8bD2efJ6wSfaRSFqopBuYsBwdG9perqOJUsE+yHQA5529K7kSPj4gZjqqI3Y7UZ6h6XfG7Al/mk7F9sffH3TmgHYBow+5Yw/4cpAa0Mlr1sT+1voWWn7Mmp4cL+8K8sMWRvumL4eTyv1ZJ/Zc377/pXym42VV3EkBfqRZgSAn5D5iD/vHB5/Wwf6w3Cdw4znRGXuYr/hYV1TXDR+6zULe2Rj/9B461hP4P+r4tWtJE2ptKtjgC3vovk7M6a7Y6wYGHziTsU2dE5wbrswfbugqehH4xMcB/992/xtPDRte6ee+jTx+hY772J72k8+pjL+ZcdX/jLffmd5Auw7O6t1ZCXscscf5jy+q4GNAB+dQ62K2qMe4ftCRcafDw7y+cF74+vyhJ/bJhf9sk+PxqL0f+zk36JuH320Q+euvv+QykvMtd8kVGxTllMlrq9x2APN7e3w1ovOxnnX9cdMHfP768aduQbwfi07IaFuHbBX8p1Uiv/Kbms+fmppSTUo5y7m302dEr8+3/HY3E+D2X38s/0j8eK7j8eOeOBD6RaR9HujcZNlc57LrDV7t811+6DruDsST80ryAjkitCGgN8Q9eV4BmBl1HJBzUklJG4E2wNjGcvC2VlVZCEbKygSzAeUJXiehmVbJBcMtgjQlZNAcmHxJoV/Mj3f3Mi2DuB+7/JlwgB01A1ArecKRwkHXpycC+FkPPFvxAm8hc06ZxdG7ChPYUqre2NS4Miib5sokfQa8Ln6emPy8kfQXdEEMVfos1F1JIEHFG4sJAz61rquTMsL32nbb5FSEGNrthaCW7+ZvrSBDaQeZvgNwgJbf+dkJWNCY4TESBF40TiS6TvC6PiJkHY84w3Y/nE6qAOGOJGZ9NgZc07IeZt6wrScvG/3svPP9vQ4cwNhf7/4mALq/oENSAEJkAqT+S6t8m3T9x3ft/4Z4O8qT0RnbZPyGY5B9VYO3+ZuP/W7ZLRsvNWBP6/4BbcF7wX4OIEXWRuD2RqLDH14onu/uCMaz7hhQJxZ+N5J4Rif3uZIs3jmMsk4NUJqWF2C5NnUC1xtVOlX1h4uWj5tGNu29EJoIvA07B+C1XW8ESu99X5hl+Db86HoPLqfLZfdRRaZXFiwDCyHb/MrBTSUBnMBPAjOVBL9h34UkmMD5xqDIbFQzM+7Cgahqlkpi3290+KI+zCO4SpmgNd65AQm2mHasL2AtFPIXCXabpATGCs2IH0aYRoLi1E7Dn886FHB1f5C/FWN6OVcdbBP0PBPUOSVNLHBs/xUbly1pATsTA2MtVQ2bjdiyIMsMtoyR1Ir63UW5VcQv+2bUAZ4bE/1D6VpDcjIvKesErx60YXExP79peXpTYzLZiNuJGNzQtNhG2GVywsSOQn8f+nz8eNaIM/Z8gF62fURovF3lw+9lwVbUt9ZUkPXIQNTxl/gU/HUDBzM8RrAxQHsiPt7Blt9Zd19pCrZIvExGTgk684bdnjRxkHdak/osDv+etaC7Y6Ki80DMztCawfZMrrrBo4EHL3jK5bgPftYvImQ9jCP78QrvnR8yn5lIvDGh+vEf/6EFOqj56Ss2QaIWOTYbthP+8QCbFTK/BYxa7g6/O4oXkxldTdebZStYc5/IeZ/MVuyR3Bd5V8q4T9iaDueLVnLfTHnzX1gSl1tIPhCMCDByEOlZDw+Pikh4iZdykXjQwMS8EksuDf/NTMqP4H5DF+e7Dj3L4LyHuvpgIWn/mWdPRcN3fPvXi8rbqDJKR8qMD+LPF+UbRt95hRyzVzal/NeIvXUCYNHh4UEBXlLOhBITCXQ+Y0/ztYRHsHl5/KIWRaWdlJCvYsvbt2etJTRAr0CrkQ/dTxy0fgwf8kbINAw6EAONMSNq0wrtER9bn4lrqVVHJmL2pwdr2xwUKiIU+CHnxOTrVbbr6adMDTttji3kfWPyPoGDzBiV8K19/0F8hcSi5lk5F834+P7ysE/qZpxw+eM3YirkMWHnxa8BGsOKnci5iqw0LEwSnuW8oi/EJjxX4jGTY461y/+U+PL374qXK/c3OSYWYvx8f6d3/F9b42BsU707yZ+Mfd7IZSjGT+x2sH0zOp6wv2NJ9Jmxz4RujXvn+NW5CR0WcJwiZN1tv5EcDSHZbpGSNhfw6DYRaE97x+YCLfMoYIkqLYwBgX4bsb6Rs2zX4/GkM+NRbU2NdonYz9ybjKBr3AmSA1h3cezOsamxaIhxUapV/ivJd5J+fL1T4TAxPd/2f47Zfz2c2Eyaif82rFo56KscwgkQ+9B5ZOxb0KUjQ8e/tqHj9daTArvrK7b3FVlLq2KmqgXc3MgZC3miErMeRyNCBR91ZLeMH+SCkc0rMZE1feMlJ7D09KSRsf74MTMhl1Ip2r6eZRsO4GYl3gr6OO42zxOQU70pIojho0QuXygzftlaVlnwLu9GJqaORYXkCWNOWQVZPD4b65gLfpsOxIhtu9wfdANvG3ibGS8TST6nJPPN5BjnlQTd8+WkWgtj5qAZ+ztPRm3yuwyt3g97PAIocD5oIW804jPlJP+Fc78/65Cr2oScHKhr2rRgl2D8XMjjjhf7byS3Z/ROraIAo8jTh4IFaCEOEhsjAW4y8iRkW8lx6X1SQWaB7/mYtGCPYltiL7cxzYBewSfCKAUMV/zbyRuHh0fEXXViHlSRFWU0napG8JPxdbAg88GzfWNamdiZfzDO3TD2+6C+Jgn8JvPCZv5yj/EUkhxHG3GwY0WbnGNss/lUFMxV15oVd0eZhAK50cWYE21TazoxD5p3fN2QGoIm6gttaaIVO/j/2bMRp6v5oGPKWQX8Znzu8TL1gxyjivCP9rmCfYbttxLovilDz3IdGDcCX23IsYG9jAwuDTvDVpV+njs41yslpZwFAS34a2Z+Z309D045866o9C7PK9w+wM1+DSiR4xbyk3laP9vLfLN+ngAAEABJREFUPsr0y7moIn9KWQV9Qp//0UvGhPG3gO/Ku0683chvfifaDYxDAU/xMQYy/jbPXCxPtsn2EshOc+UCvrjxnGrBlhu4WcHsNIz4apSwmagXn9qqjJsDGGngxvJ7/HDM55KglWie8MnCGPEuyxE51B7ulfD1Zl+fD4rLAZOtEvbAGVJJpNomOqsfiX30dx7MXHMpe34p2N0+/lVSTtg30QX/IZ9j4MSYLD7BQL+SnxRuU2Tc1t60gI+Fec6K7Wgm65l2uxTkWSjr3iYndABP5uV2G/klMdYU5k6JWPAXmwLbL/BYaddbV05ZE/nPuXCjvrbmruSIURV/lJ/PeyW/7JMVTwAD2fc5ZyV0KuR71/m9dY+cZZuv11FoIn8J1Qcyo/WANwYQgkNi0wH9d9xC3zixHBFJEYELVzVkFrLN5HfT78wnnQOM2YU6umkB9xN5aAObE/e2j2MWBkoZ/BDjpmFdU0rozPxkFzgUxBOGEHcyb/MwTWNJ9LOdjDvbzP3NyzQyPs4pK1FEb/f1fcrUgZEBXW0Hl435QqW9r+6XImlGVrcZiEEXjxmWPWcsBo0VnSu6L8TzyqDrsXsFMxv1Cz7zHHoB9xEh2yLlpIhAlJDb7OpJSuDUttjQZbXtuRborlzD7+mT0WHClgsxlDqYiw35iCPal1b1KXPI8jrea+tq5KeIUErglSI+5uFyINZm45ZSS1WinXnttlMogoKNLKeQI6XMZZP1mX/qZF09FhRoG0sLdrBOAZ4r7W0Pr/VvjOErG5cMjDuNRPsNmg0dW2t7XSCbC5ddXtsh5Sy/z1x/rWVGcrbvI0Ih7X1bqcopK+eiIzg3/YiQYz3lvF+tlzePzPfGvMDXDdu5XnwiPttHxI5p83cbXjGWH/e6I+Nadcwhdy3Fr3b+vq/4oCKHK+2niKQMbz9HBNDeVOi3gg3Ck3viGBucmM+6byFfuH4FR8aZZbV/fL/LYcMqdn6RQrWa/7bTrc20pIjP9+Iz4VdhoAbPiFDvTbaLMeUxx3Mn2yxBqyBnbVWWrUPLPHMkuQAzqEm5VMiF0tsgMZdZcyhOXRvXK/Mn541I2I55aETsfjAf//VTRjda72Nxebyo3V+UGNfzlRhnzhiSrG/ktPuKx31c9V9BGGsFXTMyTuTLGfopIRs0a20yzw6WU05gc1FEgvdJEcEe0VUp5f0+ItQZsxp9rHttTTfi3/GCUSX8cqDug3W0623znDPxNKjR70r9hG9OdxdtHKgec5X1GxnPTC8i5PVqBx/GQU4Z3gm7d0VKsm+v8PMcwb55eHzc8RERVleOI/NYweRMfpQ+65OSVmRz/xxJZ88jpL39Ss5a9/boDY8zeVr0c5/gum80MmYt2GwED+ab0Wkmh7wRA85v7l9r3W23xy+YNO4m8teCHLbHBh8/O7ZyQh7i3DI6voM48PjQW1fBTyVlLfAr0HR5Yw464jfbaEOJzfShm3IGwxXTb7uNvCcz0899PQ9K8LG8lun97ZX8Ocp1jg/xMR0fyEWEIkK239vb+96m4ccVm7n8YL1tuhl+phXhtshInn5gPQYpDiOuqq3qlbWh80vvDTxOupJrjsRnQ7da+ycWeHegTuB+bVnt7qTD74+qzGevzGsHcrTlzCnt/rVtLeuK3rDWGzyO4PVAnrJ+tmvihfPxw8PdzreDIWM1pdjjISKIh9tuV89JvU8XKe16i4/p2/emZR2tq9PFkblURILGgv1m9PygtfTE2sj7k0fGB/dttekD2y34BYfQ7ir/BZdL4V1Df+/hOBaN8Q0/zrS9Mp4XfJ7gscyLei4a2Wwf2Y8YWf9d2bfKxHmjfiXOP9gzXMFrrVXvzhnYygLZRwdiLCKQc1KpWcaT+NiWEaECjSP49vMINj0G2H5n9hRKrnuMgATsNCjR3nZwHrtjHut4XPC3/2IQN/A+68Zc7YB9aqv669s31N6UUuzxZbpU8MN4h7zvb1c0TjLGlp9jn2UwTfHZ4Jcj6+PbK/nxoPl1VXsoiodNcQz2si5gvUFPsm+twyN4se39l3WWu+S08x7IJ27ovVLHnmWasJPtNhJHEaHv3l+A7418Yplaa+oU8W6j3vHLRQdwllNSJUYfWIO5bebedjRGCjadyWXGfKJdVsj52nrd2CuMCC3EuuvEuxv71cbfkw/MeOc+CzlxxB9X9nyv7IcO5JkMJmrNWsgbOSediBfr7QOpQMAz88Nej8qOSWL+wrj6wFz+crmTdVmJ3Rv08vmg7dy1tcLh5U1vf/+x77WszMs6ePlgXeT8O2KfCLCDHBv+WinG2BV8io/t9/XrZ74tJYG9dxljhy9d5WvS4/940EpojP9r0PL3qz5Yp5+/3Cs/nLWPc9BwLCG6LuDJNhzR8428BFsdsXMjZh8Z2+yThC1XdB/QIdHg9799wT9VPuy5vz/Duyoi5M8De+n6vAV/mfgf1YnLCfq2a6tN99jGthrx/425KOppYx88K+3yGNO2r/tYdxfL5Bjr7aAZHx7/P03zj00PdxzS5aa3lzfy2Q2eiXObF+JmlOdzM/747beve3z8YB/5f//v/1Dvjfha8VciPmf9/vtX7XjCfxCgblIp6IQ8K3jwuP3CPuUElgttfO7i6xN5R1vQfgETZ83kkI6utsM9+Pz3f/s3oE/MEau//fa4x4PHHH9x4o8/fodH0fOPF8b1D72RrwbmIdImQKoTsVxS3h9d9ZWc7PHtFT2N84YOfh7Zs3x+ftn18yGn46aRA07k8blOOv/bQU/6oeXLov7vR9Vz0o32S5EELq+wGP980mHcVDlIPgwXbd+T3v/nVdO3SXqZ2He56a///Y/9XzpztzOyOdZv400vrKPN1/YQGLDvMjba0PkebDXi2PnddamH1jvmSH3R218fuv1jVJmqNuSwDn/++admMNHdh1gokdBrRFBENT32KE1vwf+ZWDdug7eOnYE5+Ui8vDI+d7BrWZwnBsa8iMCk8MTGrTY16NNNHgMK+aOUDE4HWUbT8Lun5ydIpL3O51cpJyXiICLkPHQjN4zEqWXp7Gd5jesYPZ8vOp/P8rmY8eD3pRbZXz4IXci3f/z+mx4eHvS3v/0Bbk7gZ9r19r/O4TaW4+Hhi0xvBb9HcoPX7HMe9fX/+6j2UHXQUQt+urLfNYKbERw495XI9OuyH4JfI+vhiJBtMg3zzquVAuZuWrG7c7JzXcIG5uG6G3nY/tvWVY53bVJtVS8vz8o5yRjutekde17Od/BrIj3sNP3Xv7bLAZltJ4XgOesFzDm3pSsb3wHBEcdYKBu84bCBZ9fZ+CllX2SQHQio1YJQ53pPChoDeKfeE1k3hAebMIMajq0kr4lAXeizARQLYAUMqolBYHNFJBw+IthI9/Br9V3grpXNStMO2txzqOiX3qjzJEFo2e/OahQvFtKx6cCAfaSUWjUAiAadXR/AaKO13uTFREFm6/orGArtnNQWZHz/8UPWf9ptMKJH37+RiXBsyr8IP+pAQvFz6X2n5/v/14Ixjvf36rSzAzZkFrqIenKV1fksEPXkzXaaAeVmYhH0Q14Sve0Y0NhIgDkneYK3IN+VgI9VAPe8A91Adlf7paKT+6XTQYmNrMx1w9mv9PFgabAJQJc/vsh/kTKQQIRgiPbTfxVdV0CWNWA/+9O2G+FrO769vegV/Fx5nvBTw6avbJgLIEPG63Htn03KVJwf7lXR4TYNJNjXT735/YY83qyemTT5W1EDB0FrCh0f72UbmcbO0z59+9ABeb3Z7X1j2wzy8vsbcjjxLAxu7nNPULd+kDF7JAm8c/i/kdBu2NOHGgE907i+PsvfGnu7vkvYXCGZJmZVx4YNDN/QvyN7xncbbfzeh3IOzsG6k3SOhyMdN3nC+e5JzAwFFrTTK8mVDYqpJaXa5W9cDu833ZJ0/vqIbbiR9oMl81gJeMZfi8HE5F1XFoe4TW2Rfvv9d/mF7ThiL9eLj309IqPf8ShvEA2eEJdQRMhYKSdsgS6dYntfscNu54c7HX970PHrA3qzYGqNwXphMPwhJ+1KPHXsOCKXabMO2dtlP1Bsi5yzUsraJ1/Y2naxnW9PL/JfjTk+ffAVKXQCB3Tbfw7EhkI61EbSHXc5D/CPSPv7hAlt542Y6EzQD5fzvpk4brP22MfuA3rsjfnV/ExeGZDV8SZo25bW0wOHsIVzh/FSW5MPxI93DLJoRHd+th23DxxUOlY34nKj1q9fn5707dtfDF6z3rjfiGXbvEEn5UL9wmD+rFeSa8Vezh/eJC+898B2Y1D8QX/7bAQzpbfd56hInG0c8r5q4b/0t0cdlqyuzGTxaU/wx9bVegfno2pDbg7OVwa9MIDBmX3rDWrnQk/QUVtCaOcTRg2NxMSV+BAvrI8xjCl0QIYjNqMxraXKZDpT/P+j3Yq0lKQMNoL84cny4csXJXT1ZusBPJEc5InRAhY38GfdTKsia21dN3gOFL9fkHflAKYQ1wtO+YzhUETSlpI8wDqWAj/Ln5wUrv/tXvl9lGNjrrzIUu1HBYtBeuvw8Kg9nsVThPY8g06VUtj49l/y5vuzEhNueu8/Gfk+Xt/A3MAGc2MS/ODeYlUu/9WoZTulpgqWTxRjyfwn8GwC3mhxXG5hK2/yJDCXzKHJoIKtMka+kh8DG7XjUaUfdrowUeEdPwryZPz7F+V/+yofckNKCfk9mJuu+djnzoveQHfcrdjScvidSybuXHzv4ner4wFixvXAGPgZt8Gk/HnHkG18A3/OGY1c4OK+/1k2RYQcmwn7O4+GqKPBCn/3N0ZuTApv5KaRxbbldEzFRiN+At8vlmOWCsU2FZMf54UD72jCTyjjhwnszCz+ZLtRzn7/7UV1EJPcQYm6fP/pP/thuutKf9hfwn+jOu2tQzse5IXLSt/10uX4EHl2YsEVHPhtHIY49m3b6xOTcMb6wz100BWFdXh4YNwbNSBPUqiTm9zWdrd/gCxzlEmJmHHMBrbRoUkXfPsxShS/85gTgQP4mQ9Z8cejAvzNwhCux5Z7Xuh9l730LtvA8WP/mf9G3jEWCpjKKWtFpoUi5LKJjYmZHCf0OrS2Y87j/IS/s+UjB07TTUfPmXJoYCK+PL+zgXDT5nGBInLIzgufZmTYoGd9SUYq2HQinu0vf8lj2+XGH0UqxK+y9jyMONrQU3wsl4hTnbpIX8qLlLj/9WwMr9h8Yc5xY8ynC/lFn/3pXCZBLuQPj/pgLjGCoRmsyvx5tcpvNg3Ub9RvKXZcWwa/abPksuJ3/5XnBuZybTJuXdL5oIxM4cLYLmja1tbZOHfOti2O9/cStAO7JIrjuUyrMn4JNp025igT9rOs7us07PvNv36WDVmPD3faLDt1wctgU9r2GLAj6y7lUpTwcUQoIrThi4GS+oGx8KbaGjn0Jl5q/8DfB9am6fzhuuCXx0fbNRQYVApkt/zWZ93n3wupOvMCHqIJdLjQLiGfdCDnHimWcTMJSkCrkrWC00kAABAASURBVB82FtLc7u0W7p3njiysIkyBEkkBPxee+NnkMaggOw8Kt0N3KRQwMP0VbLXWd/1qLTLucaoiJf36RCArcn525Z4XuTdsNKow1/dBO1X//Nnb/Xyyr52TJnT3GG1fiAZ73CFXw/cb+EEgGUOCbrSqlSD3F+tmNq6Y9Goitzn+Nz+To3ppn/GPHWpDFvNjHuDLTss3IVUw41sX2Jo1t7zgt3/2OnSLCHlh6Ph3n/BLiv3m4o4Rv2ql3cburM9PRNIBrEaEUk4qyOSD/5yzbGdvbhXnKBbslYMz0dfUCu992Cj6RWDbn7I45i2Hfn4W/GR6I5isre21m9ubCFfTmInnjbwzY5PPav+W/HtjYzaVwj1PYKRg49baPta7vf6PD+1oXbHzyJwFcRUR4GlWLvWzNU0mDhi4OPT295Ux1lj9bCBNzPMLfH89V/o6N8qdXIm++4WKgMn2s74hX6l1l69xTfAWZcIOru/EQ21Nln22zsuMDJvcffuFAwhvbCJaz5k8u7iAn4XitdEHstNEXquanov9siGT7y3nf4kDqG90CK5cFBG+7MV9Pm/233LfeZ60QDDlTwyU/FMfZF9Zh1uGlEIJOjkX1da0f2Di+bYgz618bz1XdImgMoWskzEh00FeiMiHdGIu4xhbyY20ZJ467G0rNpzx44Q/HIeNuKuNuKHvyNxhw2YDMbayrk0pyyWn9FMcpICuH0xT6JTJFZV8uRC7paNX/8RSTom3knlU2rjtBg/zdvG9y+f7nziCsPPZhHwRnxxqa59ylyJjeyJ/TPjexXYV7fZ1M339415nNtaQ1I+ffdE5Imgae13i3jndY2nEZ6w537nOZYa+n81jJM52eelp2++FMXPD3pbfZUWvSNChza8f+8W09MlSpuX8R1ObYm+2YWvzsQ02XkR8Nt6od537H/pBxuCIvwZ0d51l2mhvIiOympfvXSKSBuYNtpWvfu8SEYoIVfKg9d6dQ4dSiR3bm3vX7XNoaN/AgLGkQ1Vu5GHyhhwvvEvwcPOI0ApOXKyU48j7GDQhXgtrXmKR8X5Bds/P5hwq4MP6uL/5Nfxr+drPej9fiRcjLnJShXdvHftNO4ZH5lwDcw202eP8QAx92oV5Z29K4M6l9U77UfsHMHgf6cx4esSeLrZhq41hhkJb5ya3ifD85XXvFvz2l+Dd1iVhiwhqrSDvQrHPBQYwEhHUCLwPGrG/dWzII9ro/+UT8dn+1yvP4d3eOp/ZNBzZsByx24CuA/Qtn+WNoB/8k68/OzvOdzzEpgje/7NeOp3Oe/GY6tJY/0zgKzvu0dvY7vjAudXFdE3LvEdi2nINyGCqG3RfmAN6j+fGuxn5RvDXoeM+OETemJ/JT8atS85Ztqv3oTZyh9sP6DPsfhyg+Pnj98bQRA6/cDDk2l+qbMg7wqsh596X/h0/fvp+kOtWcOh296wfUoq9znKZjsuADgP9xp/y2p9+71hwvW0orRyEXjURD1khz+cOO/ZGJZ7f2Ud4/vO73r/90JUDj7pIX+D3ieMOz5s6Pjdt0zQuzdvlF98N30VKMt8r8xfPx+PUmHcHa4M73ZZp3/v6NX+NCNbCn/uVxlTH1tY75axMTvTzTF4IdLb9zbP3o9zmcDgi07DfGzvmaX0s3wOHBWi4v79hlwfmxaYRERZXvv/Uq+2ynoidQh43jRu2dCPj4Yq/MvOZrWU9fHnQgH393vqaz2GPz4F8UMHhad+POoNJYU/xsZ1e3t404z/nVuvjknKS/3jBud3Yp+n+M2CzA3phRkUk3XMoYzlThNXf9z+twYCM745D9qfy/Ukn1khLCpa8zFWRdyF/f/v2XTd0d8m1yv+LunvaRQTzzgV+CfuMjCFdN/DuYpv7L/F8Dexx+b3o7utR03XW+iF9vHywl/qmCEshrto/w23RjfXJXpDrtuvRtTJHK8lok4L/9C+fiFBC5oeHe/acPA503dyXQ8GZMcixK39o5xj2uwnsDujk6l8lIrTnZvYHXGe/kSp8S74awUdXROzP//3XjXXrAR+6frWhfUM5nU67vVqvumHr51fnTKLoJ2HL0IkFmiqUdL2+qeSit/c3vTO2PLEfuxHXN/LAgVzkdz2VfY3q+f3xfFS/nHTPfmzBPqZlmg8PD/IBYScO/mtp6tD51CL0wl4S0uC/Sc6r9nUsSa9/ven5L/YyjkXbXdLEgf3Db1/k8W5mX9h7wd43zjnLc5Eb9vaZxCeWu/ylHhdhiyf2MSyT+XrPznMp9/v7f/wJ/9cdMy+s852brOMArQ/2B97Au+l2dHB+7djQsgpL2d6muc8LAflKzqRaEfHP8syeV0TItrBvBuwv7L5iT9+/DD80tqs2XDJg34nceYCXi88H7oj9AYw4nyrEZ9vnz5b9k96oiNDd3R3x7Pw66oVzhRV53OfQjlrYO+mtyzocyDeKFTpS8J91+eAw/sgaoPcCxkxjkP9KdUDWI/tCT/jfuq3ILD43Dumseybuf3x/2vlRveeME/t9tvENXY7Q9LO/0GK/4Ia97TO+CDrYd1d4ez1VU5bYYzrVJvv47vcvWpO0osdA/E2s/V9/vOu4Nl3/8aq3b8+8TEosPrwXN5JXKxtN/fFRI7QS+On3wX5L6P5vZz3+/qDPPB1gO1GyrMNAzAjBNhf8EhFy7nb9Bm8xJ/femGU4sJdmnWiq+bro9m1UmrPuHi+6fDlDf1VE6Cv7vC4hUxaY7uS7TQOYaoyLR2xqXA741XZxO5pqJOcMwxVvLUKUvbg+g+/EfMz3zgc+v3KxfBs+eX5+8iudz0ewsezy3+Al/LQ+33RX4M/+2pvjDJ02inUwfpz7LaX/6tdzvzfWVysvHQeoAt1N9tMRXzounBNP3N+Q3WT8RQQa7T838HJFh/2BX3//j790PJ65089c/6npK/lnJge//vmqF+L74bc7Xf522PeeFUlfv35VKVUHxo4J3x/IaS4mFPg7Yw9jJqiwLoU1zRfGs07cOK5tI17p/v7iizq55sAcxG2tr7HS92fhL/zTKvPAUT+enrSw1ve6zsU620cjc+kDvrcMHR5fyHMuyRtyNxL8iUFyBIAJ4ZNCtTUd7y44PXaCSll+Z4MdDieANzBxmbWRMN4I1tkTb8CvVcqlaeFQ4sYm3MBGmelO0B4RYsShoaQUmUCd9uAoTCwWQBq5yt/OL7UD7qpKwJu+kMfK2pB+//Db79pob3pX6G/wev/rWSP8bdxlXLRiBE8MOXeDTlOpFOglnFIzfBjQYK4zzl3pP7FI94l/KOl0vuiOkiPp0JqGeWRj/4ZeWQ1HbhEcTE9CLMOMK+5K0jgNyF1U4LGyKbIgg/VcOPiY0X2mrszSwIAU6K+c1ZBpBCCWt6SiE/IE9njlsGhExhk9D/hG8FyY/ExM1K/Qc7+Bft6cafCjmQb0v5G0zM+L92CSUaH/8eNFK3afaW9e57t7ff39d50ud8rtoJf3V13pkCo2YpMosdG5KRSRtWHL0k/YoSshgxdnVVKQ5O++cFAF8BLg3Vis3HqokxhuBOkLQTgjf81F/hbXM8AcmNQsBPv5clFBttYacNl0vpyxybvguNefePY749LJxYl7hJ/9eSCgkrMqfQvFmz6NQLDNW8avyP+OfYe3q0S2XMCdfTFS12kfFXliU2aguI3X/Vp604XBpzZwy0TNvsCxmphcppT0zgBqmR18Luux7nKa3smbb7QRgWFZN/r7WyPWb0V/H8BYxmOiz7BoI6lZpvNfVx1I9roc9PHnN00caE68QzQt9Gu9y4mgHE+6/+M3ZRZSQdLy/8f35duTRg7Cre9on2KbBayNYEMAYSEWc+m6fP2igg+jVQ3QZNart7d3fcBnZSK4SQow7m/pfEBvoe8VnX1fouiBJDbTz/LO8DiCwxkep7t79aiKVFRL08E4KkXv5IFeqzaw1HOm/qTGYeKNzf4Cnxv4DfABVzkpefHJjU7Y0HbbQnICTikr46dE8bvz718VJK9AZrWiDgYO6DVr1cwGXMpZNzaTrIv/OVbz7kryN6o9GC3nhjs3Rcnyh3FVeZWC/xK2uWJ7H34v0NrIBbGJQXmTB7MF/ed12TFg7P/+t79plxV/B7lv470x/fLtm/zesXpi8aIUGrFlZQIZkjxw5pz1BZuW3tXxqwcz2zoTI0fyzcRC9ma8vt10I+dU6FhXYRhPZjb0PxDrI/Im+DuuVJJWJuGeUH5gA+PT2An8YZ5+DvgG8mzEHqKg9bbrkMCt9X95flahfbLeSlpKqHGCs0ZSwV8bOWUjNko7aPuff0lQCLDidotlwQ7GiG21gg/H6TsD5Dt+3y54ImWlVOR3wo/ry1VBPqr3F+XzER60wR8VLGVkxXBsvi1CRbX3WWnalMD/SK4fnFcYuG8vT9qQU0LolsFjBtcfqvtfKWuv1vkgjxEjsR9PV42vV/V21PL9lQXUoF477WLfXF7JzUIvRntN0Nvg55w2MzYu6OdJXE5ZlQX4mpLO0eV4sM9qrroRP+uwMnaQU7kutEFrLWAqYyv7boMOhmBSFHv7619PCiaFG/G6SirECpAWwSrnvA7dhTyWmZw14irVpgR2SilasIFxuoC/N/KT6/1loNvtqgVdPPlewF+KkDGUwX6FRlCO9/c63z0ojHUYr0x4YmBgYtMt8I99dKPvSB5fqNuQP4FXmjLurjr/P3+TsnQiD7de0Qc8hYgZaSNWhB0X5LD/Nk7ONvwQ5679L+mUtDCR68iQPZZOkzoTn4ycG34J7BbgfiafiZLOTErRJ8BAvNwUCzw4+J8Y7z05rFtWDbCFnDMlGO9wrHo5KJWqA2PJRq5Pl6MSWBuYrK8pdGSR28C2/Al+4afdR9jTXyAYyZEbvj9f7tR+f4Re04huqWF7JhWIq8TiSthwwPebsI4rid9A8Y2SLIsPRNFDkRTvE/ObRdEOoDbkOZH1XcityrxXKIx/xpDCNaUkyNCOuYf9TnH7jP8jQhlfFsYEQXuFx4bsKaBBMX/TAEiQzqq5qKBvBteVTYz+26OmWHXADkSQdgxws4X23Gh1Mrmxw9P9Ejz23EweWBnHN2QUnwWcFGhuzG+WaVQBDx8/nmS7rOSbGXuIeWAaN5XcyIMDMdjVWldKWVTqBv5wIzYRFkgasUfpBx3v72V75Fo0Q3umrDYIdFcXZGh3dzri64n7gr+DuQuOUiDTkYVnWCGwvRFnCzLmRdrw2cxcaQYLI3OpnTGcIUnssHQARys5L9D17ccPKYWQVCv2SrtPGHnIu5W5mh3k8S1Cyocu22whT01gImrWdPsgvwzoNCiT3wJdJuaaJ2QWPJUqbUYFspuWIFRy1ur4TkkJH9uXM3GSfT/PeiMI4sebIoX88e9ItOV54b2L612iZEVOct8FjFdyzMKG94DfVuOFWJu4uo//SsP+uuFf017w3YpvLEPGFi4JHm4n+uSUlXjeaG/ZjYmRTZ8cSR4bF2LIMpTetSJ/xC6xQihcAAAQAElEQVQpVYGaoQl/ug8VxMWsGdmBoPY5Nu2VkkbaLDgI02uGp/NL4J+ZugX/KX3Sso0SelYwvuUghU6y7n7Opch8zN64kTGE7CuYmZg/LQlZmLsE14U4auAm56wVeVKgS8oKC4lwK9hcKOnQJObGCzK5z0ZOcA5YoE0mkADTzLuN68RYXvBdQo4bNnExuYV3kYsC31fi+D9tJEXEXna/Y3vL6v6BLBs8UJ8fCwRXaKaMvMhuPSd8NpC7NnC+xyFyiD4r70fmCL5P2LZaphRKe0lKOamSk2EsUTeQw63LjA92nilpg0bwrrSKzyZyS1Kmn3Uwbgv9/ey8k3KWxx31yvppkBj/kuMR3TyfLPA3LkewbplyqUIpBf+Zv+uCOEvUV2ynHGwQjciwqWTsBh3xSbxbkXFgzWQMNfBmQiMYt7wrdjC+TS+nJPuvQtPjS9iEQWvGOM+XZsYa99mQdaVAnpebKrLOYNL+druEDRJ6b/hwZVyYeLdh441n6+kL2qN/wT4uWR0fO6+VSArazujtNYZLoNtGXUCzpSLVjLjrni/3euuKnAfjW1KkpJRpQ90Ivmwy822l0W9Tho6QkQeqV8KVwvzSdpvJA4pA/UUiBlZ0XsgJrX72ncl9vBSZUJl2K/ixDJhK2bamj58F78BGC07jlt/IZcUFWXBivC3QjghEQd5IIkw0Oa/QLyXkh2jKWRmdI9wmky+huAoiwf0s0+ZJG3026M7Yu7Jmu7KWWYjRjWdhu4r8VnnBHpav1KqUsyJCK+8tu+ms6ONrROzvckrqYMa+tY9dVnTsreuAz9zWz4l2G/We3xfs4DLDf8WuMNh9ukHbbYK2Lubp4r73Dw87jnxveY29DX383Br5xPpB33QTsvmd6dZctdJuRc+N964zz8WYo4/fRcTuq17bzsP0R/xY0N+03Gbvi72NZfO2wz7rN7ldw15ec9v3fu6tygdsOZLc131yShrJ9wXfLfh2xd97vEG3M2Zn6hPtxcfr4QXbJHwrxf6fedIFegILdKK296Osc46slqoysb2347XbRgp5LfzJb8POPMPL8lX8IHwrPpbRa6LIaceYcZZSYs37hszjPt7YxxkZTWsiP8zIV9EzR1JKyIgdb8Rloo1LKXWPnZkc4rLgh2KeyC3aTuQdH0Kv+H3nTZ033UZs5LGrYNOMD1wSYzFiaoD+jht8eSBf3j2CC/hUSlLoyJzVY+3Lj2cOCD+04mPztN9SSixRjhJ8Jvwf5FPr5PdIT1tiB6N9sCb4fF6p+yyOCefElJNyLsq1YZeJw5IPTLiy2figA3a1TJ6TeWO70qYTBwuyzuhoW3n8st8Lum1kiYxe9rnj5kYOXsFp6PPjNanrC20yfCN4s/ldwJMbfiJit33KWY4R62Z+Dd6nh3sd60GVDVanhAl7z+SqlRzmEknCbTJeXG6MexGhA3PsiJDxV/HXQpx2Ymxkg/dETN/f3WsgPpKSBsbLhu0X8Hxkb2FmDes+rVZt6H3ERzkl5ZTAnlhTDtRvlFVX1pYFzJ7ZG8mpsE/g+d4C7VHOKfaZ7e514gDvhi2PrKWMj0DwC2uSim0gpgk87lDGp6HQ48Oj7i737EXe7VdMTZtJtvXGeFXICxmepp9Tgl/Vr32skJSo83NEyL6y37zOG5/eWAt/SMyVrfOF+U7kTN8Lcg9awfqKLTb87ffW0XY8YYcDtjuSKwewNzB3cuzXlrXQx+8CnubbStnXg0/sLdxsZ3Q1djpz5EcOPRfiyDY2JlbwYh1uu32abLMJ+iu2FwY5Y68L68Casn5nz/EERhu6/+BQBzPJG+cPrBV6bUw1mnxvW/pA1wcLvTcZGyNx9/XuQcfzSQMY8lrBuhkH1vORQ4+I2O3W4TEyzxsovRfmHQNpcdUbewgnZBGfM3PnRPszNnEcGjfeK3z564c2YrbXrlaaFvAUEeCn6HK5aEUn6+o/xpnXWbfXQf1clGIj357Eza7DPWsb59l3xrkJ/M7Y+JV7/+V0LUm9Z7nNPToZW88vz8TyDYxuenl60gH8LsSJ/XJmPeTDuBtzxZk600zE3oYfhDwP8DrimwW/r9TtsY+Ni/MEdr8732nm3Y21y6F2DYzhJRUJBxyImcDvz8yh3b7hh4b9NnDsvYkoWYVSe1UCt4k+5hvcz2DevlrB2oa//RfL5v9BHNtOln3Flo4fY6cfmx6+3OvAOsbFdsk1ofeHLMMRn8zsmaRW1aLAKXRkzrRCe4RXLUXWsdWiDdwFuXIGCz6wNQZHcGeZ/ccSR/z6xn4TTfRGnM/IcUPvAdyv7DObzkrdCu3eupw7fV9L3Q/QrOeFfT2XCR4X6J16x/8r49O8Y9J51vSewbLHogXb37HncD6flYnJE7Kf6PeFucPlclajzjw+yLM+lPQW8hlMHWh3RxxfqZ84hzAuTW9kHLJNzT8ilBOxisyW0V+u6cR0RybTO57O0vQoRZVSYDvtsVDwt3ne0Ns2PBy7MvhbNas+JH39v79q/Qsw3RbVVGTaENnxsmDjK77MyP3i/UB4+/zCOaLig984DB+Iy3vy/AIGbMOIpBN+DPEfMjunH5DzHV+kVVrJXw2ZC/gc8Yfj7g4btFplWzpXXM5H/e3332TbnX7mjw/6Y3wdWLttyCX8Zh825Jh+YuODtXvtFXw1ZDjqlT2w1LJKqSrQTznpEfxtJOPaikRiOZNPgjvPmWqrmtlncKxNyDaRPypyWq4Vfb6ib0tZj4z5pwt5CN1vjGneh2hgaCUmHHsTZwVX9o6e0XVlP9Gx8fr6ogZ989vg+8zzjA4H/J6R8XJ30e/oXJFzBbSZmJugbZwgHv6Y9fryJv/1Z0Tojpg/YzfjxOP0gk0cA5Z32yT/iwpC5iN7d7U1HfGJ+4zI/Gn3cbev8yDkMCdzjznpzEHygT33wI8dnTp97cOk2PNaJ884bt/ZKyjE4wO+vyCL5TXfEcweepf1sI021tkTWFuZq319/AKVkM89BsYVzy0sj8dEx1LBtnfQI/VoJe9eGdtHfHAj7z0zFolPQx7nUPu+96aI0IBO9rXj43w+77p2ZHC+No8P9nOMI88FfG8+G1hupZHT77DVh67s27faZdv8+P6DvUq8hEKei72iq2U+3Z2J4c5e9TvQCRV8dN1jdtY//vGXXn88sX216IMY/nh+Ja8NOmAv62b8214HYuFIvENAGTxa9nfyk+ste0enE/mxW/7zRQX8reBkIH4r8jq/ff/2A5lvSja0G4qPQcxFWEQOloHNAtcFjtxI/k5OK0onBoXAcd50WxDAm6np/qz8ADMmXgvAT7K7g0HqKE/GOvUuE+9Ggg27SArd9ucJOIe2lBQo5vfEl64/XjnouupKUAqPBsXGXVFkZTBsRxwF3ZnngFbiwM/XvdD2joHRG363b68caIRGNpjNM/FOm/gENgwGzFBlEXKkmMfb8wv1vObHsjSCbgBAmcTngwhvJE9JAutafCXYRgKttsZEYQJM4z6xtrEzATCxyTghY2dQXM8HFRK6Zc1zcPB5VU5F/f5BeUv7xGx+eteRd40y5IBHcGBw1fLMwYllR1dFYoIVqqYP7eD5DhoninVI2F8K2TaNNol+57vH/a+xpu9v8iGMi8Hpfhtt3SaYjMxs0HsjZzt1jTXJ/zzrSK4bS8h/uVKZwI1Z+192llU6LCIpA2g25o/oWAHsPlnsXRGBqTddSMIHStokKrA5V36wvjbaJHx/YZCbsPPAgDESkMaldXGbC4NiYzKcoe8NCtdl/C024Y2HyEWH377qSDI8Ho7KKcmTir3/FmrYZSCxLNBttQnBdhlCkovlytwdWpN9PSJHq5UJ9yjHyGb8exIGdm/Q8eGWAPEbScVJ80b7w/GoX59lnNQJ9kpc+IDRh1G25waPVZs+WNxxq8xAleHjjXlPOgr3pmUZbIeNGLxSXt6eNcCrc2j2+H//D2XoJu7v//aHjqra3gZ1gn7FltZZ4GFDGCe11YwoQTkcTtgmI0HoxIS3PtzrRPI9t6MSvj8A6gODVFxO2rDtyEb5AH494RtJuBPPE9eZumM7aAUrmw+wsHf7eq+3eVD0Jn8JYaPtGtJxkm5FyiuuTwgVUm99T5QvJDxqJPJKRCLZHYiJD+JnBLs3+Z8o/uUo6+PBgaSxd/Evy1R7l21fatH87UXBf4VDjnzumj2pMO6o888cm2bywHbpWtCjta72PGj5jx+7XYx7Y2AmpnptKuChgecL+CngyLr6XaVO0LdMitARGQboLRTLtJHXDtQJvE2Uxv3A1Vi54kdU1d3Do87nO13ZyA4qHh++gDX0p68UEmXi3jnkgVwm+NiejUmC7YU4+0FBhjZqKbDh+/vbnrs/sKsn28d+1MoBjPDRuTTZd8ZXBPTB78IAeWRAWed5nxgvTDgSPk1M5vJ1lvlbH9vdf0lmHK/oaOwPtDVPQaoSc8bEiiCld909PirDw4v3QoONSZFtu8An5yLjaETv29PLZ6ZismM5PZl7YnBa0cX6O/cPtKvI6HxwTl2Od86n2RR40K1p/xRoVuRd/7jXUsk5Lx8a/n9/VyNfjBw2O4+uloP7hRwc6Fh6l7B7UC+MuXEdmfBhFpVSlFJRqQflt1FBfM3YcCP+CzSdg6x/fpu0QevApOGDScrUs+aWFfcn5buzXtFPOG0lPiKSpJCUdDlddDqcZHvGiba0uXKomZFDEfKYYT7GzEKs1dI1s0DewNBIrsl3926mlYH9QhwvvCtMbM/kwKh5778Sf60dNNE+IpQlZL1KLOKE3z2pmLBtJm/lE7Y4HjQzkfC/hlAY69zfmL7Z3wqk1mcM//lM3F91e2iY7bNePz+z8dobrWmLLv6Wq3zg73+uGdv32mWcaJPe/vxLM7Ks86j5rmmAnujjYqzM2FrIHTjEmMv4a8OEhz9+U8BjyoH9jmKFp5UDPvtixVYjsWuMuMz4xmOEsIWvnfGh9L7HvjG9jDfdsA/i7BpAHiOtEvgLheQXlIkc3MD4MkxKYCFTt/7bgyzu3pG2iPp5+8/foXADyopdRoqxP2PzejrLJTo2x740oVfoxiI6QTtBb8O3nsA3ctSCjDO+X7CJdTedBObppHfyiW3jWN3jMYm5gd9oz8ML9nAOWcyHw7Px2xN58lmV+cXb26vQdvctZlbiASii96bwvcc9NgzctyPHJ1WRuwd5oWdZNyobNi0dDGGEE9gs5EfLFLY/93E6gLsRukHr/ywZm37SDW0plBjDamdcIdaCnBA57zncPMTH+dO+ERVhG4GpTIxadiH47RE+xHdiYrb9400LGJkAfnicJYeIMuDDAo9CbCTkZfpGjIzE1whFqOKMAZttlGPtGrHbwnieGAs2xhPLFBGaX19V0c3yF96t+CiYC40FQc/YAt3rJLWZQn0gs7DpLj+c5ALdCo8NbDh2gjyRyT3iAwuJX6f7e2Xs4PmM56Mn/IDr5I/jxGUEGxPYWDGE2bhf0CDIOea7doD2bwAAEABJREFU46g0Cbt2+JVeZZ+szGV6b8ro0dChkQvO+MSYKXtOqIzFg6bXdy2vHxK2MT1I7z/7PQxDISFrgUaQO4zRBM2JvLTrJQlY7ngUMRr4qmITBk5t5K2AV6Kf51YupkUXlVJ3mRdsaqw537ne44/bLNh8gIf9aFluzN0rmzO2eYL+9ONFiQWk5x6WvZF33X9gMyDwRfYDNssKRYSa+eELV0uh/UO9KBGhoCJR5Dv68YMoGwdVk+yDTgzYD/ZTLWXHboWm7TJi60Ic+BDeulSP4+IDkRXfuU8k4oCFuOfDEeb2+b6aLj4W+KBGZi8+c95doo3FsfOdcVpbVSe/JGjRRJv54KMVoDuHldqkSJAIpZT3Ij4rm08T9hwpMzjPtargm9yb2h1jFbHk+VNE0JcO8ZM3tK/EAjUsukelnT4vXYEMt/0wQrJ/3N+drb/oN6N3bU1BLvMc2zlvId+ID6/VoLWyKSfouH9tTSs5CZPtcpdad9vTfNc54pNvpV+jxC+8QizBOFy4n7Cl20zm3w9sTEJhS3JOmIj7jX4b7eyTCf4upVZlSm1Ngk9EqPJsjNbGO3y0Mm64zMxzRvp9xrpUaGc9PI4EdDOyFejU1lRygVzCHJtCfNB1oW/mXWdzyYVajM3vlBQ5SRGkkk3GReld6lUf66SpSOL9Qo6TC35cGUc2fG8C3gi0TrTicZPfWR6I4R/oIWcjTzg2QkEb+bdsr88yynKvSLuAF2+kT8TLwnNC942S6NGgs9u2deZgR0UkXOg3Ie4U/CdKyVUFfhP4nSlhnRs5fJMSfbgoIuRPBFecslGo3OW17H6EvXi7x2Clf8W+5u9+cj9uIoLb2HXmcf8J25Nim9zAfeLeL4JfLhMx27DvBoMQ8zJ0HcHMAH5cRsaGzPvY24esP7fitEAEvzZwsKJXK1Ubud73tRTWlZMaNkqWCbrOkW3Xvcs0Z9r6fasdfDOAYAjrKpQ1r1rrjr1fz4i3+2pAhwXsmEeH3k4fHm63y0b/Ty9Itm8grIttNaKT+/jedYFcpmsaGxjytTF+Wr4JO7jtQizO5oc8xpblmtgLsS9rq7DdFIHd0GcyHsm5UlCPuNw3fGV77pjA3wOxN1J6P6pTdhmCHtD49AH3kib0HLC95ePxP382AeVNF+bj57sLa5pZ3gR2Xq5gcW8PvdqbOroUZBzR5YZPJ2Q0D5eFHLyg80B9wwd7P2jv15/cIMPYOKrj/72K97bBZHuUqlbb51qMuaOxMsEnInS5u/tsji9cb98P4GxgHJvR6cZ9Q75j68rYyo2Ny4jYabrtLiPCbCXpyCbuiuyeYx5Kk+N3t38t7vrPEhG7rJ18Z5tbb2PADazDgP9tf8vZW9MBvYy5IC+6rd+PtLFs7gM51db0611DXtPxc0ohlwO8vL7cfuaFkgsbj8wjhLEkpmNenwxgMdA0dloNvgN2r62xfB71Dp7enpnLIYwP3w7MEQ8/eYle4hM/i/mNYGN/hkVE7C0Sv+muTr+B9yN27rXtOlpPixPQSLQ3OF85rHBxH9dbb5cDcxq3dzGtO9YTAe0RzA7Q9HrbMjywXt/r0cO2tu0q/HLO5J8FvgedeN7YNN68Pk+h89cHfWDfGyUi64XN+hWMSCFR9lvGpeDe2LKvTNc2t81uloG+ex3Y9lV8ItxDumO/qCB/Zp3H9FguBZzZ1jNj7sJYEW5PsQ0CPsH9/Y7XDXle5E37G+uXe/ZDxHtvPL+zP3tlHWXZZ/TwfBvlmMt3eD7QLEm0NQYiQs/M0V6ZL3jsGfGt7aOfH4+bLvsj/vM1+GU/+ADpmX0z5xzb/9g7Y4D0zBzvhk9d3PaZvY8Kzv747TcZJ/b1hF1qq3q6fcj/K7zE3DxOXUew1ErZdfO48qtEJN3jW/t44CDBtnEptP3wZj4xbvva9iNxnRRK+Oa3x6/6jfX4RK77rE96AAuHftTdndfseb9u2OH+4Y78tMj/JJj32K7TVUMZtLIImz4WPf3HixjSyWUXaUMz7HFibr7rjg9v4E3wFZ+Ov52bC3PodD7Ic2nvxWV0tm9fmb/fcYB46AdZ5pwyQxQ8np6gjQ1ZQ9o/j+wH2ta/yqEdNYAr62JsH+l/Y/5+x75VBb8jeWdAV7c59KPeOCh545D6iJwuDw+PUkryH4mhqV6w/8TeTGZOflsm7eID7AkbHvGn6R/R7cy8xzjY/UEjhgqhvj7gnfGBc6CLD7duXtPQp+FLY2+GX7o0vXKI8sCB0Ub/B/aWB+y100eHFw5cTTCwa2yS/3owScqOT8a0G3jxgQqvROqiaWjlJqAVkWQbNNadB/S0Pekqhf758cHTFUzSUcaJ4+kZngPyt15pF4rIEvx50IFx0FM0v7deQRy53KDxyp6AD+5G7HxkX7Mxn5+x89aK3scP3RgvPB/btO2+tV9e8Kd5UiWFZP0jYpfFdlgZ2/wXngfygXmID6+1sS6LoAPP//wh/8ujKn38JiPbdXhVOW4q58raMWl6X1ROhf2uZ7n7gXXDAdpn1iFn9rfuwfoDPnCd9dNPwZ455JKJbtIT9rEsLkdwfGM8bK3qCAa3MAKksLOQ5/7rRRVfJX3+90TMh6SSMjE16x0M/md5k98JnDkXuKS9ZtPAPtiIr+m6/5yQ9/36jk1HbDXRJdDpHbsemMd2WaaBeHjgDCQi0eamhh+u7Jt9UG74q6P3kXicwPSX+8ddQmO5lMzS96aBXPnKvsu4zso5OPCb2Uo+6MjaGzNgmpD/eyD/XM73+3j+gb/nPQ+t+iD//vbld12Od1o+8Prbtv8lb5mrxtssjwVWZuPXATn8hRnjg0f4ZebbhVJ3G9kfN2xg/A1gM2gUwW/j0gSQ5OXlXcCCN5J16ozLl/NZ5+N5z7+2ZcLuOWctgU5LVqx5b3/DHgPFcXcjTl3pfyHVulo2x7frLMNAfN4ojhtcBeeQ751XZJloOCDjwF7ekb3TI/nmQCyfsFuI/5DX7e1fEavLtuorY+qFeWBE6J7c5ri0L9yvk28GfGQbOEb9DAt8vu2H5JYtqHDxu9E4QbCJPvfQtN6L5/eUwF4FiN6+v+x7pB3Mx+Wgw91xt9MXxgXnV49hoh1kLbE8xtwzlp7Ynzpj00oe8/5O4e354UKUIMvPsdLvR+YTteLnPe8OOxaO8Dqdjtx/6JcNTd9zhxdyh+8H2l+xbUSgX+hA3nLb5MXLiGIzpeFYbwJ4gD9i4AR0baAb7/zPVfi9nXzlgK4hxBHDI6HCCYFT7A8muiJJZCZZjXedJB6lyIM8XPnZZBo2rPl22t0xuejwTSTtBcMeRwBNgIF6Hf/4ug9k+1/kIEMlsDwI2+gnBjMxYUkR6oC8wKfUIhs5cfVhmr8hMaVN9euddHfUrWfZ+Xa2/8I2AMkHG0GuE/xTzoi/7jJGJI3I06GdclHh3cREZ2Ygff/zh4LDsbJgWjYgYaGayk7bMpxwqPuYxhWbNPQ84Nwbkx2/9wLhyqbIijNX7JVSaCD5eYJSSBJuA84ItkHnSfK39jqJP/9+r5yyziSGQB7xGfBFrU3ztrDpf9V4u2KDVblU3Qi8oE3CRpFwvAcK+B0A78Y1Y3df7fNaixI+HU5VOlR5gEkcOLePWduPN/ma2fjenj40/f27jtOmSrIZSMwLtLOCDeVNIzZyfw/yqbfdNw2wbfjKWMlgKtE2GGRtzyMBHCi7L74IpJn6WrsqOgXtUkrq2G/CVv4LN292oxIxtOmdw0b/f80GngYGkuHv3zSxUCjoHvS7kZCNNUHfWDkzGZimkQX1xH5JUyDTxAFEzKtWBtcPJqYrSdbyTfg+pyxjYAR7tlNt2BR7O+Gk3aZpx0onkWT84XYCUyN0UyR5MVeGVQcO01YOHd//11/yN1/a5Q5xVkUJzS5JKiSAfn9mwjfJtBI4cABPTDQbfB++fJXg6WKfOw4GBsgJn9o2pRRNBPkbuApJA1fbu2JH0zsSi9bF7St+tm1uf37X9X/+qRuHVDfws/5+p+2ezXdkTa83Lceq0+WiI8ULr3a+yPFQiQnb96+n7yr+f42UJJGY2/uk+PGx/5NFAkP67aIDCU0KJWS3DDfsNyG38evEdf/1K3KP8gCQclbGd+JjfW7ETs5JNxLXXhioVg4wHP/vDKAL+nZs7wW048yxVO5PGo9FGFjpHxwGs0klsP7Gwd4rJaWknBI0byrGP4dTy7lpPXdtr8QOg6sHkIjY5fIGjn32/O2bCguouDtojFWFTeYgPhz7KKdOHrPdI0In7o27AcyKZ8uFSkopC+bKuWh1/TzJ9N32nTy0Gje0OZI7nT9HbOXNldeXZ9lfA7Lp1MQsWjOxcmKh4fcbdA70ySmpYr/D5ax0IobAk/ElZN7ujhLPUbO8seENJtvY99o/m3JFrruTFvS0TVxSaTowCSnQvcFnrYFKocpGdpsW1XHV80DeiUUd/53ZYB8YC1baZp6DuJqJsYnJzhAbvDclBm7rbFk7h/PBREKxC6HD3b2O6OL3/ivihJ2ykn7840/N2Gc+ZpW7kw5RNP7HN3mgXbFTED8bsbv+xQDMBDnOBy0PRy0tKxNL9eu9TkzarpYNPMh0iZmVzbmZ4rHLuLYUnUngxvuBXLH0pI9llBe25d+/CCdqwfaZvhV7NWOI/DISh5a7cNCZKennofGF2BmcP5A9c2++5rFCwzll+/YmkTMT9uy/3esKr/Rwlv/yV/gqMxHutWv+/iwv5kyrkjOH799Ja+TguwuT7/c9p9XctDFZK1FU0D/u8XlNSuh/A1/G3YSuI7mNnRs1heoqbT7Y4bBt+waP3nR3uVPhXRwb8YutieENHSbwvBEv8dudrthlZlwwZldi7B0fbFzFZ6adsE9iYlJKld8rkvaCrWprGllEH05HdWJlfbuqfPvQ4e/vmtBzYCx8ZxwjSctjpHNghLSwoAt0WTkwvmGnjj8nxriRXJdqkWqVZejgZwZ/xvZGEqzMG4Q+yglZJomxK23ofj4rWtXx/h4jbHspvWulT+G9YLoxodu+vagwDgabNSfGMqELreVPoGelzPizQM852/f7FR0q9B3HphURsv8COTbw4vFsJcd1+lVkVgr1RtxW/IidJD8fpJS0Ma7YlgvjwY3Fja8z+JzJpQf0W+F1uL9Tsiz4OFEXkiyHZd3ol3qVDwjGQ1aQtyeuB3z79g4GkW3BxzPyDOS3cRu1Qb8gj/vnlHWD14aeEciFzI7RcZkUKck+34grf4nP8s3EPGbU0JLWv54l8KXLAVszxqDbRO6eoI9D8NmiAfwk8LOwmVOUFCwgF+YipYNS7FLwb0G3jP8HxvUaWQlfBDxFTGd0ZqKpwyjwfJVKKIj/jM4DckdgDPLPjhXoLWDUcyXLKF5WYqqAnwL9lVxlm474yN1KzsrkqZnnhfmJFHJ762/7Cn08Hi/kQyGP53qWtdSimbHIemTyz7jN8oHJFknGavmZDybsHmGaHeE3zfhK+wfubBX3EFIAABAASURBVETPjHv+xqpok7FBmlZVcrmxHvjF/fdxGV86L1dyRoj/4JPps2Aby+2/jN0Y02fssLAYm8A2E5LPOQ5+N+SFbYIbHybO5IkVzCfrxXieHy9SDmX0mrCfi6AfYGQgDt0+aLuQgxxfIvdX4r+A7cE6gslCbvsgVJcW0h35iXyip3dtzx8cqH/oCK2sQKZhL46l0rsydLLjBoysJSmwwaIVc686nsmB+GXj/YEFX4CzzBgh2hWuS2yayAeOlYl5g/h0chDGVsbnFZ6BrULBG37QKYE7F7+f0Y1aiXrrvBdjisCoraqQg40F42AjzyfaJWLC436D/oz9/a4R12LdkJVZKJPP8MXGItWxkyp0KAv6RS4/YRlyzrd/3UZ8JuLEfTYwlyjZX3zxeIdt65c7KSdKZu55U6SshBwbmKSrUiQ5X/reuixs+u73/JqR+4qeFRlcWinKgR9Y72zGyo/XfUzKKSmDDzHWLtA1/jekPZLrE30SsuMUjdCaiHHzOfDOOMjYK9B/o2+0rM0xWrJWeK9g3joFMloW1xXoec6z5tCaYp8DVeoyugbPEaGN+AjLb/+Tm3LO1K37GB3IKtqZnmnn1jSCafetYAqxJWxoWW2jiiy+ui5ykuNefAr9kmnR1v5d4POreDz1vfG9gPGdTylqre9lQb4Z7JmX5bBOprdjyvTI6xsvN3CQI++xH8Sv55eT6fEOIQWEEWvd8+QGRmb0KLY1MeYvZ9RZ6hQaIXdRStgB+ikV7EucQN/+Me+MfJv58j7TLqG3bETsOeEH39quDRttbgMmCqXWJreLcAspt6Kcs3rKOrC5Il4GxfaY8X0rTQvYd4kI+ePcVnqX+fvZ9DdkK8i0P+95ZdDGesR6J7rxI7c3Hif0Dio35DqwDskpKaekRJnpeyTX+DoztiR4RoSsb6PtDUw2fGk/uL+fTXcDx51670WknFXQNaWsBVzmjP14f2ROuPKcEvRSknFYaWt+KzYTn9qwD1e34/L5A+Y3bD2Sw42VRN8RHSyHdtky4bJqBr9XYnuGVi5ZLiP6eLNwhX+Gl/tabl8/if/Lb9q43Qo2/N73Mzi1jrePq9zvV2vr5xifsNFn+6zeD/JaSgr962fDN6YT8Vk/g8kzY39nrAlkyjnJ9MSnloouizL1B/yQsd0IPlttOjF+ZvSKCEWEEmVhnK208aZrSPvcqLUqx51j0rIv8MfVcq7ZuCnwMB3b1IVu+49tFRE77RVbGoNX5gXugwukkEzTdinGGm29P5TwR1tDB/ZXXL+RS1vtxMymA/OLHBmdNmX6RAo1xkGMCb2d6m6zjRitrenMeG76Gf2NnYn8WmolDzQdDszjJFmnCb9yq9abjuTGXXYEPGKj4HpmPLPN3e7M+wrvCVx4be9+zgUBpnY5EOOd+ZvpmrfQy3JGBJiad77m7aLABvC2nsatdbfPbaM35uDWsbZPH/qdi+34i577WLaKD7xeEgSNH/E5Iaeww9u+zsi6oINtOYKXiCBv3ZimXbWQC93Wm+ULcwWPjc6drss5YetFG1h2LHqYMd7S+aBEW8vpg8YV/5q/1/y2iePKNBBj71/BW8YH1tN0zcM6WDf7xfUJv9tvtr3LQp72O9cfWZcEurmYjm2/wNO4n/Gp9Te9iKSn7096R2fHU8EuniNjBr2xvnE/Y9n5/8uXR53Zg3n7Of+wrJtCbiOuDfxs+DTntGPKMiVkvBK7Piw1j4xOtsFwG3bfBnisre2xIT72pTHgYrrGkP/57Hf2PeyHkrIW9seCDXROmrWyZ9NT0UKuTvYR89sC1q7kIdOwTok+M7r7X0e03p1xzTKI9tbTPH1/PpxVI8n7QOct6421+cxBX9m01/ugx7azr87kjy9f7vVJPynDw/4zLeNpI4eZdkQoo/NEHnOs+gDpiA1Dkm2SFKrIe0fctZ9x5j0X29p6/MWezUrb2pqcq1bseyBvpZR2ujknrcR7J/fVQt6pxWzlQ4IDY9TIPGUFiyvy/P71kZyVdn8F/RN9jZcP/IOKStS1Vne5bmDe/WynBbwY59Ypp4D2lRwwyPueE/uC31nH3/3tort80bGdNP01qy3Ie5LKb0lEjVbGQmPY4/2CLVyE7hGhFdwaXz5UWRifDuSnkVxh/e/uLjQLFfS6YHP70Xb+haWc8r7XYuzN0HUsmY+x49y068kc2nnBz4KfdbuBk5wStAWmL7vumTxuGidix7nGfBLtTXMjb9vXHT8cllBnn6Oy/gwO4e/Ya7jcn1kqDKyNRrZC3vXOWmQnLmlGJ09+TqcDvtk845dzjGN5ZWywjBHomIquHHbciEfPseenN23vN1WFBuhdGQssk3PyG/my4V8/J/TI2MF6z+B8weenftQd+xLBPsFmGbCx2zomXe6RN2GXd+hsyGAdP+Dxzrr8SuwISX/lE9hrAQOHdlBGRmP42z/YNwW3kPZr+TBqps0ZbH/9/Yv2nIU/zMv6uY+vKYUq+8n5S1fFhvcqaq3o/uGiYbzqShkZ083/4fFRjxTvP2H+HZf+i1/TGcnB5u0YupEDvCdrvKeUMTU2hk9QRKBN7LXknHRjvXObbuSaBZ/M+iCH3BZw/KXq+udVcZWiwJmAd/t39rQG5jk+6LRdjNmBfcIVW1bweGSsm9ExpYRdshwHjv8TNhjB17fvP/ZxQHxWFBjB9Jk+lt2++84ZzEjesq0sa8GendxkP+SciQvmvMSueVwu5/0LHiNj3939Pf6wDovuuV/x31f2oO8fHvRh3zHoZOYpWEHGWIq06+y+jjPHoP39jb1znx1t5JQ31kiV/LOAVeeSzt6Fx2Mht/PvBF/nF8dFrx16m+4fHnU5npVzkeUw/l5ewCyAO4I/0/1gD+WZM4k3xpcJbF6MyZyQq+nGGNBqw+B0gE9tbc8tV3D+cfvQjJ03cJiwdUGfK7pt2GNFRutSa1GC1p/sq/o5hJ7wiMiK4H7vLw4vj1CRrJPXmzNztgM5dIGW52a2n+UDODI+NhZ5b9/eOVMYdLpnH1Mj+q7YfNbT05PM63w6f871alVEMH5ed8wnsGC5HvCLsek8ZL++EVcpB30n+dl+qfjbMfn923dioMq6vKN3Zx94xW4rsZ9b1TMH5z9+PNGmsbaad372w4u/4MXBqnU5HrscJxk7GacN2zRku7s/ydit3FfqPsj1DYw1bP3MedOF/DqBQfvcc6NEjgpiMTMX8vnX8L++6519jQ9yw0TMuV/JWQt2XrHqO7ItnD35/Tvx4rz6yFnlwP7JQnxNjDveV3VMHJDRY4pCmombDJ0MdiJC/vKD1+6H41ErWHgDLz+w9W4r8lyn3jnGxX6znTtr6BXsJv8lIxBSpaEnCdCHR/yzOHE1AE1cSDDbYADq9h//ufIBISY2kOuwkJwWDWxEDoBwLwiyAv4O7U1ydzUYN54nBkk7UD8/GdoWWOeuQhsfxt0Af3JH7ez2lhfAoRSaSC6eHA4kCxfTNb1dDxZbF5LFHQGWmAFcOeAa2VjsHNpYlgP8j/2gA218uHx+fNANMGw4JZciG3dnxi8HjZP5iYOJAV2Ycej+ty/yN42WRIMcOpBgZoYmJ4AFo15JCAnQ2NGWaURG28F8h388qSvBSbpxmFJwbGZxwBpEpue/LB6ylB5ObGCeZXuk3vQB4AY27ExvAuBvry8w5we78eP4QwLJSbf0rhlZDTi3H0gWKUMU3baWtZfLQW/zTZs7Y+PR9qRdXyR/k6EQ5EGbIW/yX/uKA6U4NWXqtnOX/zLYf+kSHBquHDAVJnTepAlEsh500+5wuUayDCs+vzIx9l+Z7e/BEqzlb+ztrfZfdKNPRAbM0g09PjFHfU4ydgbsKT6X+0cV5DVGjvjQtrM9nWRC/o9gYeCYCbi3Hz/0TlDU1jhsvIKfAVoHOSA33k/o7oHfSTthkwcGhICHbdjxD7e7jV3ne9EmQcv3lm+XC/2Mr4mNhoGEO3D1X64M+DmzeVpIDu1IkN5Gnc4XDW+Tcs8qJJo1Cf+HEj4amAx4M9NJSHw2iv294xN9R3DQZinYVF/ZnAsWSC6nw1EduwXJapV7SSmF/Jmwo2X0vRRg/6BCwmoPZx3uLjr0oxJJ8wbta171tk1yIhL9n54ZjCHz9vykDTk37oP6Lw+P+yJixnZLDvnA8PRvX3RhEuNF2vUfPzQ8vaqQ1PaDo5rlb7OhgoyDK/lBDCS2OSSFSXfcFmInp6wLB/Z7PGNXL5SPTGKdzCYGp8sffyhH2rXc+G3dRiY/y7dXmd47k5MgtvTzcyAmjq0rmODp/qi7fFCg/3Lf95x043BpvGvgbVBtDb90dfwOROXYdP8NPTcS87F2bQwWay879W1d0fMzHo3N0ZMlirGz5yjk3xui5BsDDxc9P/1QoKPrc0o6f3lE/9AHkySXlSQ/U+7IOxGxY89tzTfQu5ITFuLAGIt+2Dc3PBA1ZJ7If702zVzfvoF7H6oxuZgpC9izHQ7wMz2FlPm1MRB5wN3eBsXLTXlOygYlMHoj9yRkON3fYbOmgPcWqyqLpyD/P/7+mzr5YgI/EzLZbjewXy0Xfc2nIldmHCEda6Iu85wcCykkMBWno5L9xb2oM70zMdig69z+yCTNA7TYQF7xQWaMEP6b0G3kgG6rocohS/P4gD6L8d6qlgx3ZHeuMm4bE8zCpvl2auBEtNR/+RR0s11Re3/n3HDaivJtlv/Zdf9FuidCxiDJQzp3ZeT2OBksaAKZwrnS2KAUxyQ6lH7gMPOmAVy4BNQ9WMelM3G/7V/eWZhg+F9BUKw69qqJCc0Hk27nzUAg47BBJ1n32MXXRt4u4HVhsrAwOXMOFI3fGDsz4907Y9/GmHRgkTySV8r5qExRTRpLyP+iQ2A3j2czcF6QR2Bg85cbyEufxoEZPtkot7sq2/88bPhfakx2XC7EZqN8tpdSLeDvQz48XxkfdHdU4OMgT9sPXogVsMPKRbk3pX//qvi/fhPrByVA0mwzyg081daEuZSwAevHPR4LWJrxcQILrXUph+L3ew3kgDA9isehxiHxwrsFXZcsZWy3gc2JQ8QoWSOxOTFn8eagi/is2EvkFIHF8P9r+G8P0h93+oBNujspHk+7zPXHlYNsdGSC51Ch63/5sZ4Ceyu0Enh3XDTkGuAZve85OHE1VhU7R3w+7GXGVyvF8bSwSNsJ06aia0V3x/1ArrAdhvEm+/yTAtmQdhu4mMhXuExljwnJdnX+OudOfIvD/1BGyHtyjLBLAcfG9unxrNLxH3Zawatthgo6Q8dYEh/PZzz+7fkGfaj6+ROIESrg3ocU53bcY+RKPt7QY7NM2KAThy40pt+mA7kFUZTZiN3A72ze5C+x+eF8vpHzrSPU9/ZBm/XlWTPyLdAsxMvCmGt6YWEpOx3GswO5LchVCSO31tSwuTFnP6RSlCnuJ634te5lIO5qq3KsGSNi4ZRyVu0HeI4SNColEDo2wQ2x/HNsEpgMcoG4LwQ+Bt23AAAQAElEQVRtXqSJcTAjR0aGRP62zCs6TtjOdARONsYRY6E2aEBrg+fCAqPwfAA/9nnpXcaDY9F8aSZYIMAmwka+d17ZbpPkPAeWw40obj+Qex1HnRxQwfIKQI7397tNamt7vrz9eFZtXZ5TJHJZAW8zvnPcG1OtN1UWcS6eV2yOOeRvxP+aJIYObVyX2LDLppG5dUNuMfYEtui8DOYtK8+7vDVLbFwVMDj+jPdOe/eBjJa8aWbjEhXQU1qhujI21t1ve60qMs3QM48F2guYmLEtItBaKuSejM5iDmk7bwzs/EjobwqW2z4oHfuSV1b67jS4L9AWPnOpvTNfOKi2Ru4gb9OOlSldE6SzSSn43fqBGOpyTinwvJIjUFvl/iLznDkY25DXOayAM2M8IlSwwQLPXR5kcwxVfG95IQtWs3IuOw/7O7DbPl+kz4be9u2uMJh0+4jgwkNKXCXLP4G7Bblz/cSZaFORwTYfoTO5IF/AJ9eq1Jvq3Vkr8qRWtfIu0df+aY131bYY5DiZiMcZ21v/2sATGJ5nsAh3y5vZFNigM5OfPBfb5eWdfgqNKPuTfwUO6shQ4C/UyDzbTjNrCIEC162Me277WTZFxF4KclsP27c29KT+s83nb2PDcrXW1XgfEfuLvX1tOw3bPCIUvInwb+IY25h2bU2F4uqN90fGV7evrcmHeBMxsZC/cypye+360dA/1mO/Qo92E2sUj4XuN3Ng5s2CHbewfGNTU0hgHuJjm9vOVGGKbfdNdu6jw5pDQdwv0BuWSRv1m+sSHd2Bi+fItTWk+aToCKV6p7WRK6yDi+v+e3Hb2rsmYwcaC7lpwQ8J2gNxu8uNb5FCFRvOrKs2cprYZBM6/5NuSG5faJNyVkp5Z2VbztgjMy7bXoYsTRWR5Pxv3Df8atoT7WwHyO59/SuCdnvFp24B3dX4w2c34i8i9g38WgrkP9two+C/Ecza9590Ypdvwo4L486G/H7nOa1lCDeCT9BvAO+2h/1ivPmV4MOwIOe2qEWVcdWlMTc09p2/THuGvtyQ0lrHZnXvvuGHCdvW1tQZR11Sxk4UN4gIX/Z17IYcfvDF951c4Ri2rAWaB3JyROwYL6XKbd7f2Gh0JxdIJXxmW46OSZ5d/d+L5TNd9/e7vT15xLr6ebcjfVPOLOk2DlZWyiaq9jLhgwHcuJ9tJWTa6OhN9A/HMw9uS9X+w6Nc3G7lbsdtbxKNXO/5YQeLftZ/+9hn+0Yx+t7ME97OE4GetVXy1Cj7+0B/00r0v+5+HCH3kwEXqvnxjQu3lgN6jZwrMZBppXLb+9imb4xzwROVqr2pNuTlYXOxg7h6HN/15/6Ngzku/8fP5pj5Wes4qQ0cIKv1vX5cVbCx+WTY7/NlGNgelfmy57/20xEcrNCxzV28oYr4P6nqn+sQ+034QgExGriv+bjK73b7oXPQ04XL/tMZpwZs5jauGIn/X3qJhub3Cyu+ur3p9tZ323v/zTICSHf/P4r1NlZIa1pxkHVFTaZUrHWRx7TMz/b0vXm4yMyFd4h7519U4gl9iW/rZoy7DKaBLPvLf/nlerdr+M90XXYe6HtlnWBs7XPzhP8xUu8HuY1JRIQm5iULvCvtTcfvOm284ezyCYNArE0/3l50y5sm1iYDc11/aTKRC3i5axERHA7cKaW0x69pRdAXIr5v4OIX3xtzX8v+Czu2Xee9seLS0XVkvrH2qsK878wezVaznKNMYy8Y2Ppl8GWdnUNcDzt1dBjID+bRyME3fD+w7tgQlm56fn2W43ROq2bGnDMHfAvxtiL7ytVtXIwTyz4M847BjVwXEWazl4jQA2vExHWv4JdNYv5eCw7I4CvVeiHevNntcsOflvmA3W9uw7PnIDak+7v9hqxibr4xp93OXRv3n5z9O+RNfdvDTx/kJI9Dltd+dJ3LgTgcoB0QvmPNYlwPYP/G/lHFtsbNCP9f/Do4mhirVsZCH9IOthv9jZGVscX7BjcO7t5erlpili6byrHq9sbc8mVWXjOckn7pttPFkM/PT4TOKh/sHBlX7u/ACS9fWe9kbPv613e9/fVMf+3rvk/sbTqx7jqzZpftG9L9w0W29Sf9A/RuMs4nxqZv37/p6flZ96yhf7Cf4AOfIznGucbYeKbOMZdS7ORgv8s5oJ/r/fzI2iIi9ph3/ZA2XdmLHzigPbDWc5sX1ka990884COv7W7E2oF1h/sY5zu9kBo2vo0ftL2qY9sDxTYYsKt1WOA1laSHv33dy3evEUkiZ+ZnLh18eIw0xj03EDSNi5m4PWObCrZH5rcDsfKBHl8sP0Ja7wN29iHLjTnaQD7pyHxgbD+yj/Xly8MepwfoWw7L6xIwcPzcaG+dILX/uO+N8dNtj9C5EUt7QY+B+w/mKyfo7o35NSBLsz1YD3/89abG3s56SFhr1ZJWVdaaV+zy+OVxx4XzgUtE2v3rv3D2FyMa8pn3p00ly9T32B7w0U0n05nemcPO2uDhg6WUMjSyHtjjvztedD5dJOz8+/3vWuqkNjX1uWplobuJ/ET51K3rzDrRdvU8dmMedSNWruDd+D+xJtPPz5H7I9j67HfQkXmPbS1oPTyc5X95wDF5w45XbLGh+TPYjLCFAz1uumG7G+9s0wjqKb53H38BzWWgzQF9D+h5w/6bpGf2ZB0fkNSIb1ttSjnJef7L10dFBHFxVWtNlvOAnBEh5ynjaXC8/3z23u2VZ+cc5xI6y+vxK3wH1tAS9qGteW7c+zkkZfit66xfNtgADc0ksGtamxhpQ4pIxOeH1rTs5Y49r/Wwam6DtrYq1VAlr9tWjos9jv/6JtvBmH0kt4rPgJ3s9y9fvsgH4AtrlX0vhPmq9+bsJ49hzlm2w/cf3+VyA5tPnD35sNxlZqwz5pwj74ixftfxOTlFSYpF58tZl7uLfn1yzuiad3lu+NL4syxo97MJ9uHONLloYO52AAs5F+Vc7aK96QLfUoqbyHw+2HsuxH0/H3XEv47tqEXW2Xjv5AnzMX/Pi74QJ87v7xwuv71d95gJhfzxP5G9kAN+/PWkjs/fmC9HhO7JBX6/+ReSvOxrM8QB1xPnCj/+/LbvjY6cz91//aLjH1/VybUn4mXDb9rpB2cgb3qAVqJuZV8qp6wJW3TywBNnqQijA3w9fj56b46ceTiTm8mJE+uCG7j9jIcPObZO8AAuO/m7hzvkvFPKeT9495egUs4yhvQvn0AWVFKaGYTOgGLjKWHkUpoOODJoPBEMI4loQsEjTtxQMuUsb16I9nuCwhpevNqotbVd4YThg0Xcog0hFvldSokuiUO4F40AvZDMfJDygRFHAsYOXUjCCb4OmFaqbKAJAKw4ww71FNWA8OZ7uztrw+EQ5ScpoG+wrwxcG+1HjDQgu/madmewbhjYf6E6IZcAzECb9+9Pu4yZicgHySkYzLx5mUiUG/cimFLO8reLTrXJyWGjbUfXwOoG/oxTQkkTE+5cilopKrxfaff4+x/aOGxIJDEhY2eQ+QgSdk5qkZSw00hQ2WYvJCLr3ktj83zQlc17H/au2L+xcDk+3KnXqhU7XS53Wjg83Cf9BL1Bs7CpXxmkVmgXACNo26YLwV3RfcbOK+Vmm7OQOKDPmUPw7eld5W2U3xUG5cwmwgouJvQ6ksBdbP8PDrYXwN0uZwnbjIA1+xtJTG4WAqkAZPusR9GBCYn98MpExZstDXs4qd19+aoXNlczE4+MrAlZHzncObBgCSWrQdn0wQZ9Ph5JIBfNYKDkjJ9DoxYd4F9b0/j+ptIbz3fyBm1JSebvgS+RpBP6t9NRDT6XL4/q1AV0fFhR4PeMbEGfTJszib5w7SyYjSMHva8NPt7o9n3C9h48VvRNEboyAFX4e+Pjev1Q470xdc8g+YBOp8NJUshwC2wT3Kx+pLyTVOrfXwR7YXmVf6ALsXTDxtbPk2ZjuFxO8sTLm+9x7hJ07vD9zGByIsmIT85J5mt7YzzV3mU+9n1JhUENDmAzSuV+QKLQhg43bHwFBxMTVIGRG4uQIzZvSqq0qsSx0NP8CvHg4rie2Fx6J3Yydq344jqPqthuhcfyekXG0JH6I/xyJF05pEvkkvnlXQ+lK0HTsX9iYmnjGBcHZCacyC2T1iTyxLMGbLr2oj5tmr4960NMSsClc9UKJnLKKmy0pxSKVnQkWea7k06XB51SU+Ab+2pAzw8vtpGvny9qCTsQczP1I4eiN7Dba9MR2byAuxX4f/+hJaTABrUU1Vo1wTNItg1MRITq4Yi5N3VkL7QptElcG9iv2EspqfS+Y9h27GDufEfcnirjemjlvwytDCY3BoBQaCJ/nYg547NuoY0Nzku/yHaqKcsLmOEQysRd4EPnpBU9LKMHSMdwe8eG5J7EQuDx999lvDvOC/KSjDUzuV2xxwcYTORh83AOOzzcq5FX27hpxb8+PCyR1ZDLdIfrO3nwRfP4poUFz8QEdJiu5Korz7MKMZ2wl6wPtl7Ae2NscS5KrXLglNBb5K8Fu2ZNTEKuyP769KyXpye53xW5VsuOLcP2I19uPH+w2FhTKN+faVawCzR64cDoovT1ou31JrFo2v7jmzYG9Ct4np+JyaebDqmq/6/nHUMTE+jE4lTkhnGb1R4fFYemO2LqmQWPsVjqQYW6xOBsufXlDB+KkhL9CEj1+zs/ETaznCu2n/qO5NZggh7f3zWCd2PAm1HvT0/7ZKYwQWkcdgIcrTmEiXDJqk7crUxq3v76UwMTrMQE1WPZw+Wi6FUJXZkLMtdZJMcAC4/Cwe1Gjl6IW1+9SRIcMt3YDPA3HT1+9da05wZwZBnNNwi0lbHOunbw6MMOtzVmVxZm4oBTJXEYi77GMVj3GOxc0lkUWE7nF9tI0BWy0lLuk/G/N+s2Fp/Otcc5tI/TyDmRrwdyrnHhfOZFjnX8eAdX5NIdHPCq4NBybiV04n7DLjctuhEjwmAj+sYKu1wkj3PYJ8DL8ONJ/mzwymDWNBZym2NK5MuJhaYPJyz7lhMHaTe3ouAHOkZwxTYfHJJ5DLUdb+BxYz4R08Kh6brjX8TlRC7YLgf1u4v8beEMvmfa+i/c3Lb0rplxe8FvnTFlBL+e5OXa1Xhnm2uT3GeB1ohuPqRufzzKY53zfgZhjsfSwDtyiY1H64aoupQuwkEqRZUSPIzvr1rw667G3VFZ6EiOGJm8z/BwvJVSOcBZ9n8Ce7UdOez3uzewP5+yRnYUZ+YdHs+XlshQm2byu+V1/xWdArs7z23cbzCr5IsFHIzYHTDrQGyImM34ZMOkSklH/BinLs9nJsYDH5oJm3oMn4nVj5cnXW8fuHdRNPQ1xompFbsUfGUZeMnPqkwMOo6CGN0w4po2YTSl+6NQWqrI/eNVW5YK+IgH6sk1GzSn8aaJifTGHOpILrceV+aJgECum7kfb+9qNaP7qmUZdWBsE3ZMth39PK4SzNh6kvO29SsctuYMQ9ot8NnQYcUmn5jedp2ijYo/fwAAEABJREFUFqWclVOWYzHht7JKaw5+hVb3Q59xl3XleVUmZ2/gPzapRJLjLTOXjMiaGSsmcngBe8Le6zTLX7TaGINncDCRo40VgZ0Kb+GrA/GeWmNBe5PIFZ7ryTFP7nT+9HjpNu6zQdOxxoWF70kJP7jeWDUeXEqu2siTodDG+iAiqWGvoK31DMY8IKUbc4YN/u5v/Cd0z8iU3Zb6jG2TcYVetq83ZII2C7prWlUYy6P3XZ0MrhoxFa1DbtM0oAtvEnREMT7cr0BzA2MFmpjVP7hxoaWUUtIKvtz+yrxbKQQxTYx7KwqnnJXhn6i/kZ9G5iIukZJmYgkC/CRV/COFEnzNYINmqU3+Etbs+MJvCTmNIcv0waal5XX71g/QmojHGd4r/JBp5hmMQVAR0IWf+DjWaKSUswK5olRqP3+si4K+8LYOAzzk2PQzTXC/3H/zzU4Pm8FnYJNzz42up12BbgVLtTWVlLWAQ6yiievKnME5L28hj4kbWPW4Yj8txG9BLpeKXzL3xuxKm9KbzSLBN0WICY7cpzKuQWr3QYZvJN7RcmV87oz5fgxATxTIGLRsUTN6LNpzEPQmcvuCji6N8XMk/ziXbOgu3pui+c/Eie8d3w39VuLSPGfixTKuYGz7ZYNc4MccVpL7VbC2xyPvU8677AHtiXXUTG7KCZnoL+J+Aze2UcP/lWKc2me2k+VpxEJAw/wK975GhDo4SCmpYavaqmokckJS5nr38Ljjw/It8NmQ3W0K/l959hgKULRhh1LpC92G/zwmOFcEekihDN8oWcX6YbfJNkHeFb2EDOa/4MdfV/MT70xrhbbrzW+hn/0nMJqQTwrPyuX5Ic01I5PrPljj51bhW7RgG/fP8C742nJV5Dd9r5vMd8XvGxm3kBPsd4EFt3W/ze+QYQVPzq2WZyXn1NpUaG/6OWXllFSgW0pjikRi1eenYI+IUOO6IJ/xkpGjYBNjwDzcckOBbeez7m1TTnJ7oWekYPP87GY7bfO0PWyDBF/PFXLOytg4c42gL7RsZ2Nio+fovAEP6x0Rmn/axW2MlQ1/pJyVclJE7GVgLrfilwV7G3cJXi7mYdxkbJpShtakgk62jfWMCH28vcp7IIHsUqAL4wP8jWmoq/cuzGxxuGwy/tw/wWO3BW0LmLINImLftIugJ8Xtamv03eSNtQVcjuR/b4RZDuvES2Xks41X3l/OFzkGhDzeEN3geiRubcORHCM+V/QdsFPkUK5ZnTX7jP61Nd2Iuemn/wZyq/vbpvblROxb5tqRCV6RMzBbdWaMzwl7wvNGbl+w+YEYKfjJOgzwvcGvMY5ly8p716fIurHXsWKDT3usgowy8+KFsSyQfQOvtRYV5LQeptugkVOSG0/IHbSf8Z1t+M7cIiOXnzf6XxiLPfdYyVe1NVkP11tO8en4J6e85yH3KfQN6m1f27bTxzqfybnWIxJ8oYurmZ6MOqF7g4aL29Ra6bbt9Nxvg695i2vCPvyo5KQP9gTsT5cCT/M7nc7y2vgDHT4YCxd0QhQw0zWj58aD3yWwYRFSSko5qYLJBZvmlPZ29m3O6OQ+8K3YDxPD82P3l3m4GC+22T3jxEOqqBSydrZNTnmnbZvY/yklWT+3jwhFhCzzRH63XcSns44xluyjSHgPpqlmOVZ+FcefS8VOKdJOJ5csKeS/shGfzpzz9j5omAcxEMlYccnoNDDn8hp/YlwQMkGBOe1VB3jX2tjcP+nh4UGWrZCnjM0z+lmOM+vukTHZbU3PdKzPDXxaT/vphXXhhtzGhTeAN/ILIu0yON4Ktp6JjxNzqgt0Tct6+J11emce08DMhO/cTthpwweu84GLdfC997NsZykYrmcZZ5bBGMC68uH+kbh8YP8mYcsDMXf5+qB2Pqhin5HDzDFmVWxyY+1Q0D/lBB6Zh0PT+5yWvbcuoc/IeORxacFfbvfj6UkfzNEtgw+gdhsRR46NXD794QPPji62hYv9al9/gF3bJmOLgh9rq7sPnG9s02fWGANtvFYu/bDjTnxG8seRXOSY3DffkWUlvjNy15T0nX1i8Wxb2s7P+OKFufeBPrU3sLvIB9GWv8GTLioh5k4TGktHbGMdL+TACF5Qi+pg46gCvjtr6JyS0mZe3/bc09BvZv7qdqZp3WwT39fawG6X/Xq7jiynJnlvsiOLffA//q//S/fsvcxgaiS/4WatENpjl4cbc+ZErroxr7ONHacuFu2Bfvcc9vmvIgfs8sq6trSy++SN/cmGP6/s2/z222+64aeZ+O69YkUxxiwyzuwLy/rMun7a/Zt1BpcpZ9XLSf5yWmDbhVztto7fEVl6O6j0orv7s2qrMiY8tq7g+oP56gytI3sfd/cXdbDmvZeGbMX+LlWP9w/a2Pd6YY05cMDvQ5vL6SzjzLrtvC5H7DVCv2ljzDV2JmLi7e1DL+zfVO9rpqJGeeUQaGAfpzuPtqwEn0DTC36cyWEr8xAeWU8NxPY9twHebiq57MW2MH3b7ESe9qF54Hv37djxB3J6nKi5yjwKPO3zii6v4OuDfOs8YNlH9uUTNvvx8aLX6UPvA4eS2KIds06scR9+v2hMV328v+ghX3QezppfQrdn6fufz7tvFmS2/d6wZetN3ns3zQqezD/Ish2aG3otzOFqy5/YfdvkOH1jX+uZtfXh8aLD/3OEJj5/vqkvhftNX377quPpqK+/fdEG3vwvHvj/h7rgv0PrWuuKb+91In/cXgcV8v/CvK5gr3cw5XG8E5cz/jDGvv/1l4zh39sjKTXpfHfRmb26At7++Pe/7eNcypnccpLl/w3+mWf7OaW01zkfyp/QHi/WWxh0Nvacn1pF5gsYKcKwrGMX2mW9+Est5NiVdvfsXyzokMh3oUDXxRTx+5Wn/VaCZm2N5eqiA3nBcizYIJGzTqezjFH/6wLHy0WeB/mPoVZo2scrMWlMiMGz0L61ggyfxftLZ/bTISWPDZuCOSj+IK4n5uMdrPTSd5k8t3UMOe8bdwdw+7c/fpft+htnEiPxfLnDd8yBbKNX1oqWQ8huPwzQrODyjTE+I0cnVn//7UHHdlB7OKsfT8IRytjscn+ny/1FO37Bj3G7gZuP8Z31y6qZ+eAP8uYVDFvujiwn9oBGeFhu6+3DZx/Gjsh1Yr6CGHpnP/6ZPWHL5zgwniq5PKdEvrkp5YzfB9XW5Jy9rJM2NvVSynpj7CDw5DXqMky6QPPCenImR23Y9p0xMNP/gzGg0f/Eu8CnrTbixvs+bbfjTpc+5j0ir/t/EDMlpx1TprGA0YRMxvnI2H/C5+53hqfHh+eXZ90Yv+3/gb0Yj0v2z0rOcW4cmMN6D34lRx+QxetcY74SG1tOevrzL709v+k6XvX68apjPeqB8znntN76frB+Y65hXFoP289y+otdDRqYRP5n3t/w8YR9LfMTe6S2g3P6GRwmA3FE+GcM584m9sLhh41vhx0BvgfLtEpr0v7Z+L1glEygYtN9j4uq/WciQZfW5OJ2tXeV3veDJ0+QDoCpc7Kyvnxo7VlOjAaqASgMs2D0nJIKIHTfEP/hoANJZSBBeMOsLNL440UfFA96zfTRwdfcD2qtq+OEAwpaDrfxxsuC/O3upEbyGhid29c7dTbR/Y21DM0DxfzffvxgQTvIB6SFzc20SP6WtfvcGDgHFhK2T0HG4xcGHOjObDDf54PNgdNetIHkwADr9xcdRskbw95gE5/seq5c9Ku0jswEpfcyeaWI0JkJVhyabujmDaVgQPNfUxkgE5vZhwm5KJ3iTdjEYZj5uEzfXlRm6Y4D1wvFmzgFWu3+ok4yOdUuRhAlAnI7Nz2vg3Tuu94jujjp1Zw5LLrtJadMXGUFwl3ZzHaCuSMRV3iUNSthi/UCzZI0//mkJZgIfPuhIzp5s6O2LttN4KjT5/rXD8WIYX8ZIJKc4Ho/7En1AIAn7Aw79ilX8DOqE2CVA4iBw8CFw2cfRs8s0jaCzO0M+A8SunWa2LhN6OtDfU8mPXl2gvPmneWZ6WPcVeQznxFeM3Z+Y8KykvRNz7raz97o9CTplQV1ZnKQKOXurHY5aQObVsGy9X0zkJ7oyO/dVombsGJc7ewbfDyh8QR98+Tutn36gIbGdUdvG2Jj0FnBwAggBnw9gPUJgUYSyQoOHAeiT6Sk1x/PGkkmCV1En412B2xlXty6SiOJYmVxff/4RXIlv+5YjLRSZMyLfhG8cEEh2IonrSQOL8otu59tjwFa2la9w/cGFoyB7f22Y3yVOLx90fB+lWpR1KzjH1/Uf/+6F9suwJn/4nD/y3J4bdjHi45Uq1aYBHmggqeGPqV3OT+Zb+9dGXz4nXJWKlnrv90ro3DiIGNk8jaTlFcmcpM3C4hVJ0UPHoi1096K5L8EvMWqTC64kcdq7+oM0Ct9jQn7oMPfcTZj94Q81ssyTywgbgxoxs8Cfbf/p50xkrFmPG0w3Hg2pnJru6wZmanef9wvw/fl6UmyzSlJoUZsfGDXYcB+2AnVNGHjRlvTcZ6qhM2oSXF31HZ3UFwOmmvSWqQ5SW8NkhwW+XBsZoJuvJmO+IRogL0Ttu1gxN9W8uKocT+BqwF7XB+aht/PMs/t1OUvh+TnYf8L8QWc5VPTxiHh/PWk9f6gQpuRg3SXnItGBnB/C2uE90qc3Vyw2cjg2376L6eijclPQm9vct4bl+gfsUuoGT4zsTJj4xlfWpYb96/fv2tdMBI+yUJfctXEwmEgdoN4Z2gh90iFBVXlOVX4+ECkJ+EFHXPXxgLeOdLXjX6ZZ2HDc+2KG7T/fNJKn40xSv/BPZPnjUVWhl6+HEnjH7oyQblRWmk6tM4Ea9wnJOX3B+lv93tpjC2mX8DS+XiSJ1H524fi2/v+7WPbAhUUEb5IselCnNSCI/+zSgJHxn8CR853ztsZvBvzxmSGj3mNNVQezjqQ3wOHJ3LlhA07vh7xgeNnwK4jdfEJUMbQJxn3FXxN2Hkktifs7KsP367kQ4EXyGlLkuM34+/ADonD7In4ECabGecmysb4ffIXU9A5kNzxnBVa8FNtTR7vB/PB7r5PxLzlcpuBPLcWmJBbKnicOcif06ohNqX7k7ZDVV7FIlnqrTMuDVrBkMdrWMFFjFFFkZIm9Oi1KRgTj5krE9YDeWhXO+jPvGbv4wpuGvpXyoSdjsju6gRFmgrz/7PY18zq7Cp6SW9M8jawuD/wa/rtrO3+qBEbLuDS/FdsbvrW12NVqX2XL5Cv5KJ2OCvByLpdOXw2s7Cxsbt9/cYEt36504R9PD/LKQvRdjswqKr2Cv4Gtd6U8cnGxJv0RpuA9oH6gyo65dNBn3h5kHOD8CPrNlX853861+OPZdWxKmPvnqo2xsJAjkT/Bo4yPpzIESN2sq0cd+LTWdx2cMetPshXxs+NdgHPDx+6vn1oZSGdyB3BPGFlgNkoHkM742hHh478wvAfjit42V7eJNgc78hgnU0fU3HAdtXKAjXO6BY+TlEAABAASURBVEysr9hbjEEih3keszl3+tnYwT/DfFNA37FYoR3WA4xstD+1roF564psujQV4nwCr55vbRZoL+ZKiVBn3JzAsPN3gpZov1G/y4f8llHIC3S1goHNuWNalZTxWSiltDcVn1slhyXJ/+R2wsYFeqWUvU3Cz8bLQLwmehzu73Vj49Eye17p8ROJ9nFNm/Y+GVnKsaswj/DVi5fUuyzrgs8+HM/wTZTI/D422V4u66lqwWczc4yR+JyxQW1Nvh+RYaR/hZYL3fkJmbZLPV8kZPScZv3+qoXi2LyxUWbZjszHN8ZX/beP86Ppv/kQlobFNugHZa4TPk34LKGTbTzjo1wL85VZK7K4b8JGJjnbH8g6s3E38c51iKMtuAMDQfwvtDm0riDnCH/xw0sRyyHMx02oWj98IH/o61zVoNvwuRSaoV16lztEBPYiByGX+KQUtAi9g//g2T8rDUfGPi68k3ptu/ye8/j9r/L5HCK9gREpImljDrjXgyXHXkGOCR0mfCF4m4fj3HljYswVOHddZ92T0XFmc+ATv9BTKCX8rf/6qa1pot1oulwt568WEaEICsYxfnbZwcdEMe1aqvb2vDfeaakV2bxRtD+jjPFfGxhr+I28MofkuevKRuIK7YJfZuhtyL7zRdcrGy8bltjxSSVpAh9xAzPLWsHAvzD2i700FvMr9PGI1tjk9d7+Ar+gCLehwAapZHHH88+fiJ83UhA3/Zf/9Z+f+tOerWEvMOAee7HuP5sFsrsO4mwsv8v+8KuIkHVcbV9XUAbmQqLedCfw4zh1cX6dmXMLXf2zEoeO/3meVFtzlU0LBRjDr5aiUqlnzIwIfMnMED67LLxfiLnJzwrmZeRgaPfSZJyLuLKdNqgaWy618Y4Cg/3H844JffeHn7+MI8957eeN8cH99RloyrmqsDbqOGLRRu4YVVv72XP7lA9//6xQ452xWluXMW777fTcAH1STuA2dhoeKyOIC/SS3JLiey4DdrL9RnDssldT7/jhol+fTuyap+uAiPw8ol9EKIEN8XEfLvsPVtYnqyR/3M9X96vkKctcyVW7zNCwvUxvRsde245b03PMTMiGSfa6Zn0pUlJEaEIG0zNtt2nI6T4FrFsv12+/YsQPCr2/vzHPGPayV/ELUvwWb0OnuztFhPwxfkop+7Pl8WYWD/q026AUiWafbSMCjG3yOtjYK6Vyv1DWvXgOUmvTlbxWeVeJDdtbcn/3De4oGC/0n5+g9sXzJRrX1nbc2l611d0PHXt6vXZiLSbaWk6vC22LzTLhsAioUOQP9M3funlTzFgR/c70D2K+5KwNfFq3Bu2OvU1TfEZ8UbBHjqTzw51mxumR2KC7frURD4iqiJA/n/UkNa1qve3YHvGz/TQyZnrtNBCnvjpn2Y/2eadtJ6ccKabzylhnWQbGtwN1B2SDqVzv+4ZtdrrQsq3Nd5cAfd1/Awd+fwMzI7E9IrffO+bd3mtX05gYCx3/Li/wdN8OruxzX1121bDrARk/6Y3q8Hdbl58sJTOQZNodO54Yz11G9O/QdDlwpYkihczf71YbkMoBWWtrn/hhw99tU868CT0wtto+btNpY1odeUb6+EvpEwcflsNjHR32H/uvw8/F/eKnfPtLftlmXHRiTHDJ8Hr+8bTjvSO/9Rjxued9Ltb9xjzVfNzvV/kA4x/kavOxThu2+vXuX6+NXGo5/rWOFKhamwaw1tHnxnr4n++xi/1tjLjcbEfGHtMwTqxOhH9/9ggcYIz7yb60DgN9LN+JOXbbbVE5ZDsxv1j0ss9BQn2v7ztWfe+8bR7/LNDwvX3l95bF5dCPcpE/yOF3u82xneXb/4UpjDVwODhyUDVykOVy6BWeR6TdO3INhrJNPjizD4wZ+8M4zZF0ZJ33WQ7YaaCt+32WB/Y/G3YbyO0blFysc6dOyOSDEevj/SnnKZdfft8pwDrlrJSzGnZo9OtcOxgLhUS5v2ctJOmeuXXwfMMeDR2DOvvPez/ax1bxlvKTrzErPrad239hjzUzr7AC/gLTSGybT4JQROjKWsRxyKMa/OnKzwYeb5o/Zi2ZRRgcDu2gI/uIJ3LYiRjzmER33VirHBhn6LT/OG/8K54iQq/MtTfebjjwx+sPfX/7pnKuOnzpOv/bWethVWUOVqFzJC6OrBVprn+1mX0zs4Z/Yl1vOo9fH2U7HPBTPxzcXAv0fbOF5PoztN5Y32XW7s7XF9YC+0Ec9mi2N0Xo9sL+nH5+LKtvnbsreXhAv1M7a35ftL5KH3/dWJcW3R/udXe8U7Cxk+jQwdeAbX/8+M6h/Hcdjwfw1rDPVQPxtZLz7s7nfT904pBnZF9qYN1cF+17B0HufOYZUrsWHVs4x5yZM18ud9A66B36gbwbzqvIfkR3cbD1+uNdP/76pmVa/mkzH+hZnhvz3hs6mK77GgebOQR34Gcgl9l+/kvhL7896gaPynrr8sdRqYUShyvXH4zD/taypDM6nPG/ccmjjIUrh3KQkw8j786MWeSVQK6Pt5s2rvb9hT25y99O+ji+6vb4rvxlUX9Y1Q6Ltusbhr2ydh5kDGTWiV6b35ANdfXEuvsJ2zjHJWW5TpHkQ6PYijYS8PHY1JD79PtRM02Wt5UDqjfOKD60vm/666/v+gc2esbX3jO/u9zrwPj2hf29DR/m16Jj7lrp236v9P2QcfxOjvV4rJ+fO/xxjz8eic9n1gMf+PKIr2/Y7Ya81+kmX21Xx4VL7Vnfvn2T14C9dzlGfPj89//4x97Wz1cw8jF86PvzD01p1OXxrKVMusab8sOmy5eLAiN/+/uf+nr/Bed9CmSalvE7Z2ORkjq4se/9NsCJfWN9KznGV3+Zpx+Mzb7nXstpeYWTNgX2mmS7nIh1x3tQ9+WRWAMrAdCDhom5S1Vij+6Z867X/Q9KvFd3Pp1lzN5Yn3s9++3Pb/JY5uL8MRgXKBERsozG5eOXR8FCz/hYfL6zj5rQ43g6yuV8OTJWVfmLAafzQb9xaKwuLWxI+ws5CzkKE2mLrDvOkDKxndD79RXfg/2ZdcZC3jgTw3ccDK+M8QuY/Pr4G2yd5097rN44lD3gR0RQRGhBR9+7PD39wC437NL3g8sv7CPefvrbtk817XH39PTk5tr4bUxuxMzKJiRDqvZKxuiZPaPL+Shj6oMx3Oc/fme/dXzksWhlfX3Aj849AzoM7NM5Fzl3QXr/GcBa37HU5etMH+eeiJBj85HzPyn06+MvvKwwMtYO5A3nVte5b4OOfvbzmucR/T4F3uR8fELe3x7BALZzuz9+/132r+cWN+YmluX7tyfWUNNuh1DI+rj+jfHeZWBdnYdZC+PNzBmM9yt6bbT8lPDx8VEn5KrM2d/ZM0i9dkI9qze8jQVzSsopkXAIDARZcGxiIzlw7oxibyw6PPiV3jVh2IVJam5VAWoThA2EDadeCeiQ9MHpszeVamsArOlKILvtxMTVQbVg0BsHu07M+E0rG7qpVC1Mal/ZrLKTIcPPpsZEZ2KTezkWebPu/t9/l/+pq9ePN3khZoNfn570wSHNAM0N2em4g6BEVkXThY19/78Lz7O0fn/T+u2VxDjIfz0rgt+JsRO4NwBhHa7o+/H+KutlowWg7+jpoN08gfzrSYnNvXI5aL0/akXgjk39zaRaKvqs8kLKYLPuCwHuDcHoFduQdBSyHUb4lZTlCfNGG29SpHnlUO2mgv1Pv33Re5Xc3/QCH41sHGyA1sAd8EWtTa6z0xv+CSY+V+w/frwrInQjuY8cnt4Y3K/LpJFE7m8pbPj9b3/7294mxH85MaCsso8coCO+GgkEVJOTT4e2ZXgjmbzjI2+Cj0zSBA/bKXGNCDXkWcDN8P6u1KoSMiuHcin7JGixf8CK+b+wMDS/Eb/nXBRKGkhwvwbbXrEl+Bta0nxu6mzm968Pum6zXtFvP8RyP4BfOcTZ8HNZpBUaTrIXkmZFngody3fjMNTybODNurhk7HXE92cG3l6r3rGpdbV8XrAc6f/OwfVMkN3+/AFuRk0cRBu3Pki7MUCb5kQ/x8Azg8UNPoHeNybJxpT9knLWyETTbQMZD0x0FyZPI5OoUavEgueYq+JAuU66/I8/lO6Oyuhly6w16cqhwMgga9yfwOP91696d1LH7o6hxXpRRjByQCcX6xPY21ixfIBN9kESH+LweD4zkNx0Ol9UDyfVflSK7H8mAOy87Bv7PsSyjXrt8qSETKQTCV947DqP2nLo7nRRj6TKBkSJovEfPzT+x1+auAZ+GThgK+/Yjk1iJ3PrcHx4lHKSN3mMT8fjwOCyOZH//+n6syZJkmRLEzssm6pt7h5LZtXtmZ4hEECEp3nB//8feAFhmZ6+dasyI8J3M93xHfWI6uoGwdIlTE1VhNfDLCwibp4UAQd0NAZv4G2hyBvII6ICfX+/aWDCm2gZ//uZZRKvQKYb/QLgng/HvQCcnt50I2YP3h2kcPKfsc4paWG8FzgVW+32IwaFTW7kGn+ba8TnGV/UKGrgv8dWnlhWYsf42Cd9CkDLGdr2nOMFuPDHCAZs74HJ7IX81MBRRdYb/iu1aKPP49OjpnHYN20O5zMqbNi/0xP3SwX7xJEUms8Fn43oPOj6t3/g80dFykrYW0yuBYyca6f0x4ucnzLPTpeLStdpIBd0THgQFxXRbo/j+V4nDh3V1f0bjg3ZJmLQvFbnn5eb0v/0m9b/dC99uai/nDT8eFXlILP++6Oa/wwuOaUHw+ul1zO50nnOE6qwu/FV4T2SPxqFYMpZQRF5/fZDtnXw+fmPP7SRY1ZiIqQ9Nixj6TqZxohd/PmID1sw/tjp+UZOG4kVDlcO9AsKErWifOo1EkOOp2BC9biASM5FQd6ZG5+Qc3O7O2hljoOlVnSeyUcJf6xgrnSdKn7Q57MKBc9KHhHzRfx4Z2HChP37F+X7kyZjHgw4f7z8wIdgfAQrE7G8+QB5XJRS0pXJ1nlwg595RqApzRuFh8tFwg6Q0QAm3mheyHTw37+5DhZLqxLxnI/YBL2C641cl9FpMzagZZwv3573WJ22RRuLvcDfmc2Jlf6YQeZlH29MVB2F0PF83m0cEcgZ6tA7I0ulSLPcEdynmc/AXDPho2c2kxZsNDP3r9hxjknl9weNfVKAmZlnIwdVnoOL+aeiRDG45pD17bnnmHHdwLpHtnmjEHYMJmTdkH1m4ZaZVwX+2nVWG6UDnWdwUmvVQI71tWW1zKbroipykvUM/beXn23cnIjPeiIP2MfMtxms+77puX9g40bub63TRp5cif9SKhhZZfuZVxCDxnJtTRGh8/2DIiVZnxUeBdqFZ7bXCbxmJdmXM36f8cEAXlZysmktzIvCDyuLEo9xDTAio//qwca8suH3EeyvyGJ5Cr6ubFSs4Mt5tpGrBD9hj9oapDZ0X/c4Dg6BxTPnloHYU1iSrEbe2/58UiL3+ZcgfIi4BcPAvph3+q8Pyjcwe1005k3bC5o6AAAQAElEQVQzMpSVDsSXcWkfbQC1HQ67/rVrDN4kMLjSEnxchzVwFWCB1bQq4/O5pz7qlchRzqPGw0KNJnw8ERuZcc6XMxjrmu2/aZkW8vKk1XQQcr6Nss+T7dBBi7H+5m3akoLacLs7CKFkv03gNKWMX6Trjxd1f/ldC5hZh1ELzzb7H6wFY2bm3u1nfOdnFuHIG+SoRL5LuWjA3hDmJxSmyfwTOcn5wvlNxEs69UrYYsNeSqGZGJioTTyPLcThduqkY9VE3fX6+oKMiybmhYOK2uusGBet5IuZvJEyOS6CeExSSD1+3rC57dSGVa59t0unAwvqFEkJ/M3oI/Dnucq/Xe+/bqBWpRza8K3xs0KjAyczc2KBh+NixBYQkGuTRDottjP2KOdeBRky+ibeGzVBs8/5vEIv5bzrsMDXh7Ezuszk3Xw+Ks4HCX2XltXhy0ROMX83O8T297sPbed5UX886ewaAhgNxMQ2T5pYvFRiL4xj/L4SDzP3HEul6+RX8DzlpIKeuSIP4yKFZKMhs3UL7s/Ez/j4rA1aEcQjMWZ8OEYtRw+90j5w7LwyUE/KL8Y17jv+VuQqJSslxpODNvycwGHefePOmxJ9TafrmrJl4rPXCkKWJPwA/40cYH6V56bhfLzhl5Vc43oiR4JYKOXEQdGmiJDtLfjafqXrVLqmhQMHXAU4iHvqwfb1kwLMrq1oWEiW9iEbPOK1ggtjo5AnFvJJJS/15FsecXtjWpnVdZ0aNc1s3chVq/WDd6Jl9EYQRAhZ5whsnGKPRdtwNh7whWPhCg46cqh4zfCyXp43PI/ZjoV5IIgVnTpl4nsj/1muGbss2JthOlDvWQ5fC1YeN4EzzCT7wO8LuElgseCDBi5RQhO4DuKouC4gz6Rp3W2XIbKhz/7tF2Rd0NEx2jMXbPA0/YhQBLZG/hn9fT/XIuuWU9ot6H6WKYK+6J/xr+l6zvCcUJCjYAf3K8jlvgt6RQQ+6+T7E7l4+clzhQ9MVRt4QZdMm3luTJpvSmBAQXrJ/GueyIEe5mm6pheSFmqXoIf1+uf9nDHJstOuucj+zNzbMN6IX0bmoIhQTgUCm+ynERvfsKGv3dc2th6eH80r5Sy/LFcjrgu6BjdSpB0/xlBEIP7K3ZDHeI6KCE2WkX6mbX8H9qMTPyHLPWD3lbx6o0b+kJH1AbnJ867p+96CvRb85+sGXoPRmFKlNHWtl2Vq4DoiZBlti5Q/7JC4J16eC50XdvvmhN6LCn3255uUiZENopa9trbT8ecNuzN81ymnJANiZN6+kRdWYzGSIkIVm7TaVMDOirwbtDZiu+t6bJ2U4ZWJJ+PbcqRatdsxslZ0M12vgyf8k+CzER8fsRq6sb7M4GrGThbA9q6tqiMHFe4vlgNfW7cDMTgwv274uyCTZbc9zL8iX0M30/Znt/58ogs4QF7rzgeZf0GPSKGPlpRy3tsv/saRadkfXdfkMR7vWh2D8DnUscno/gO4O1MXOEdEQJOWUiaPzD/xEbIOM3l8xxx2W9FpQyYML2GLDr+bX8pJM3OscT0Rz7sctcl9R8/x5Bnbyc+swwTvQA/bw8365ZR42zSDzZU4PZH/KliqYLtCqzZsCz9MqIE5w+Ml4/rDTgVb+57t3RiTcpbtWF3fQi+QvSZij/rFtZN5GH/eOPSYD11n+WU5c0qy7Xb5QnCCF7izjsEz2yXDw3Y0DnryjWVupcgx4vqfKVj+xsfGuIrv3D8jZ896fsROk3GF3QPqiWZ+BXysKNlak/GXckaOBZ+Me12w8WzD9m434tS1gnhxG3tvu23sU+smaC7g2PRn9F8haJ4LvpyxibFqeu8/88xAvN+Io2Id0NHyOh5v5MEL66KG/ed1VuDvCfl9z+OP5O536rlCLImXN7p5UyWeGn4bGO/P3uR0s/9Mu8NP3gy2fI36z/QVsedJXzvH2LYK7etQ49U4SPCfrReTrutN+8J2cH/b8J26zfZp8C80DCg3x9yAjiv2SynLOryxp7hhmxN1z+OPH7I+5rmCc3/rL7BDRCjxbh7eU3CfPXdip4iQ7WXf+74PAvaxrJls48lygnX39+E1qmiDtmU7s5at0LCNO/xteXLO8svzo6+Ng5tlBkO+b72Nr541oe/7eaSMfSZ5DygzPiFTB+4HarUb80hrvWZ4Os8Zj44xx6N5O6ZLyrJtzP+Zzesn9hJ78tgGRszL2HQcRyT58xv7Z61VOea8v+BYegeLOz3GON/1xIPv313uNJFDzPvGemLD9gMy5SQhJi00gA/vPRk33kOK8L1RGzh95HAxIrhelHLebX0HFjPXtsWC70Kh3jkd/PlPoxr/+xznOSSSbGvHinkk/FhqgU5VYy1gnQvj3O45QPjlx+F91Ap/07VtLGNKIeN89zM6uK997ZiJCCC2gqlRl8tpx777dbVXsFa+tHv2KqqWH5ve/v1d87dFwfrv+7dvmq0D49+YI2xf1yTmM5A7zbfWwoHyi6zTmbwoXkFDbXC96Qx2rccb859lNSacmz/sPouw1wt7QV3XZB6mZ9pH5oIn9vD8LcSMDbxvm0tVT626tFnpQQoO4urXrD/e/9D79qYfz99VuyzH4sJeeBCD5+NZD3c+LNl0Q+bj4aSEcKbZkTPOrFccB9bN9jdWruSLoI+x0JEHjIuMno4lY/YZDBqbfjaQ7wfHUVc1Ms/UlASo1CNr4BP72+Otr3NRJebtF0yqA3ESkXg/ynmrtqaBWmYg5/3JYd0ruUK8Vg67hz9m9pGl45eD2teim66a4Wdaj9hpwOffv3/bz01s04W5xPoP7HvlDd8OG/s9g8anSfPTqpf/+qouH3T+eqf2Jevp9Unf//FN/XjYcXD8t981hpSok0fWxeKwyLnANjodj9j4BP+F/ZVBH5jNOlEbXO7Oqn3RNW6s7ySghW5WYlM6hcpd0QytywEa+PgEHjvya8ofGJ2xJb1lfP7jP77pjXj2dS1NZ2LrfDmrlKL7h3twnKl1bvLrjb2BxPzlLyu9M08YU6VVffr0SUfsXPGf+3z3Xvv7pA6/2jceG/HB2weJG7nIret64vbIHvWdytL0/I9XHdaLjvNZN3yxlFmlS2qpYw066YW9TuehDePf39/vMto31iciZH533D+g942cuZFrnOsy/q8laYNvzlmfifMjc3DifkrZ4sk07GPTsy1eiSVfey/Zv5Q2xiqiVu0zsrIXkR+OInzlmPntty/of5Bz6tevvymlokzz/xNXyPArHp1TB9ZCK/fcWtfk9wpenZdtq41n/8Fessf02O/56VXPrJcf//Gi4T9GdWuvE/js/61XYJ83csYVLLtldLNOESHbyfOgc4Jt5dzhA+KJedv6uT2T60diwbwigvwy6o8//1Sk0CfOuDI5wc/N45VzvRM2q/g7gr7k9GVdiKt+b5E25VLIj7NaH8o54dsD88oqY8mxZv0WcmpivO819Lb+/kUBy/Ptz+/graqid8f85XO7v/37f6DLoDtwWVLGh5v+YI/a+jjX/f77b9Cv+vH4KP//hVMKeU6wTsfjSTdsE4E8keR88vnhQbZrT14yjaB/AbcL82v2PbD1ygGv9/TYelIPlmwD+3Yh39l+js2V63viw3qs2MHxMGLbgk6+9wBObPeB3GU9IauE/L7O2PWF/f8ZGzrPO295LkGUkP/zJsyBRD8wMXatagLMBsmWkxIAEYv17nxgkdWYGJ7lgtZ9N0lvEO4Ixo2xQnFuye/H+zvLIBt6ZZJe55kNyE3MTdLlwEbjpJCUGVMxfu2aLPwM74jYEwOP95+BJD+zSVcxQl2khYOfhc8zyh5apxeSpfm48xmDJy6CdmUzXcjvBfoE8EY2l/0VabEJEftmeqdK4REEKthmw3FUxSm1VHVnFkXnXpnJaYJPvA8Cc1D9+FmxXk9gb7zPJOTEBM7l/jA2ofum7dRpPXcSdHTp9wB2B/M8tZ4iaiSJNAA37nxHwHODVwME/h9A+//puEBsRdfMoVn2n2qmyLJMprncEdDnxqSJPUkQh68PmnxodWzy/3evJxkXdLGvPKZDXn9L0Bt9PRuI/SSVVWySPsvfqLadCom7AwvGhBPGwCTkCcwTq2WPiF3Whl0SNiy83zypcbhmrARADDYqVZO7i/maw+4nLdqA0agN2TIbtj6s8eHtq7/eTvHW8EMPX/OWnccKw4FQALgJbQSysPGldEos8HzgkpDl7nwn4yAht/3hlsGjf7upIpt1HygWXTS5KLgy+RzgdxsGOdne0O8XdnY+4CVS0v39gzboW5aeBYf/1MHJB10pdHi4yMHqxW2H3B3YHfGbx6/amPAHdWB64F4HngqJ6uG33/ZYcB/rOhjnEDdvb8TzUDcWaEJPf4tkwwaVmFs4NF3B3iubft609wF4/XKvNoeuTBrelJvRwXKY7u5D+N19/qK+6/eYusHL8ph3f//gt70BLbl5zGgaFAE3NkDfH38YwFrGYY/5EkmfzoxDJg+cl1kpZy3Yx78JNlfb5E4ZnTdkXcHogrzjbH93ar99VvU377N0/PKguDuqXGjI6UXKM5OA24owBTxW6Ng3ntidrEprivhgHhHq8d9AQde+XVVyVf58z/OkDn1v+NUyuh3v7vy2H+b7z1oU8FDBXjkfNLIZv6DHQl6a0NN+emeT5cYEtxkDjLS9rYvlafdnfL7JuW/Br611uw1Kyjo9POz2KuizkOsiQkcna3w/IM9Cwd0fjnKxENDdv/EEvr0AaejqhW0l30xVWrOUwffAQfmxdOSGG5Pcu2Z8vYGFxEHN5T//VT3977/8TnH/D4nDwIWcmMH9eneQc9KNZGUci1ykkH/klz8O+HpEB/lbluhqWxt3gS53r5vy357Ugeu5kMN+PEl/f9TAwVHrDqrw0MNJ86eTzKtg0wmb9VvWsfW6//Qg465nvPNG6To+d1qww4jPhnlShz+9kVGx1x0FzEDeu1LgJWLrwnj7cOKzhT5d7uB5ZJKdVQgKfnTPJLxR2DjDoNquouPxHczlru4L0xu+jAjFpzvlWdhEWnzIwmGC/K1f24y8up3Jz3yOrpEzR/J1r6lI/ka1eNkfQQE23/cqv93J+WXF1nLOx5hB6z991t3nzxRLSY15b2VcXqQbOtzIPT02S8w569eLts8n4oZBIYrNxlx71UJO8iStlHS5B0sReqfA6MBG9P1OZwSjE7K+3F51K9Kkdf8Fl+HpRT50nn1QdWa+YkxFgIB/X5v2vw6AIZ1nfn0DEPFkoz3/+LEXojz2R9mGiKWEz2bw0T88yM/8MCNyWUIdtizTtn+71vjZbUnMn3KniNAcmyoym7fAhusCbsl+c3y4NeiPzMcJHJjXCq8D8WT+4gV0FeAyMb/4sGDkMC3IFxvPLF9PnnLjo3wvl4LpkurPeBevLUnp7qR8oWEHIeNAAWo7GF8zMYDA9AxS7yb/MtNGYQUhNeTvaNuKjckRGTlL16Suk2W/GcfE4/izczrKkgAAEABJREFUVfKOdU7/8aT125NG8OycOuGz2prKmVxH65g/BMYXSSvyLUiPSTWR9z0/99BP2GyAvv/iQwW7Pfb2Ym2kv4KBKBz0sc1uHMa7CbvzBJoh29qxlpgPfU8KyY0+5ul87bpiwqHmt3GYmJ5vmrDHwoG7DxBlu2MvF67rddKWkwrOgbUp6eMVKsS7dSRLyP76uC/Z5557Ra6t4NH5MqBnf8apaWtZUbK2MEX6Aw7SoQp2zDSFlTW1D9kTnwsHQ7XrNJNHrJ9tMACUjWbeCaO+zTcZj41rz6kTm7uHSvwQXwlDZ2jnrjNhJWJE5NkM4y2FyueLXFON1JqFZ0GtGWgbyLYP4J/dp/CP4IOsNe++duOSW7g3sajA57koWLBvzIUzOceHmIG6Z+cz8FtpG3aeyFmb4xZbGQPOzfpgoEjYISDOT25ViT7GsXPLXEIJTA7ETiJvJ2JAvIxviQHCrrzhNs3gsHSdMvoXcM0jWRbX0g76DnsJfRdyatfZPrHbxxpu5i9eyO5vJObm53xGWW7xr6+lvIUsm7HMldq4MXcNO29/FjaeiflMPMwsXGprqvDyvZ0CfuiQL37KR1BqZK4I9HbN2lGDBTTc1zreqFMioExzbTjPM6X+pgKunA9yzrIZLFY7n4UltdHHhy4eL788Fr4TPjWOHduOez8Sz3ItKsiUclbK0Nsf8A+Kw1nG9YhOEUlXYnHGF6V92IesIi/YHXM20o43cRd+UPj4+XkdETr9yl0QBtJWf+9jWf2LtCv5cMSPM/j0vJqc08C38Jm4N4MzhpqVrDMiChjvNIR8ilBGtgVd5Ref171WSf6kmZwz4hfTNTY2nktQ5GclP7mGWaZZJRdlsLZgy0D+iNj9XLqmDlstyDJBJ/O5kH9NwnOB6xZvNPqXo2bPvTkpAuL6ePnKNcGKfJbdBgjLzYfadaqtKdUOXiMD3NuNS2SwjYzVQs5zDDkuEr7jkQIapXXqGC/z8zAW3yLX+6N8LZj8an4O2Z9vXEn/3fU+SLqR++2HDV0L9jC2JrAw2SfixSDLxZvEPBKxXyki1FO/lq6X48DNsjNi//GYim9HfD1i99qa9DFUfuam/+5l2bU/69Cz/Fwv7V12A+xXch4o5OKKLVupWvGT5fJT+3FX3x8Yk6AxE3uCMR/1r6+U0v5xw24/xdKE3o6DHRPMF3FsMh6dd/zMAyJ+9d7UuqaJvCetPLL2vP987l5HcmNEyDHtTZ8V+81gz7X1Mi+MkXYsYeuJ9iFjcPj1vD+rrcl28Hi3/Ro/ObfVXbeZenLZbRZhjvuw/fMGMc//1if9d8+Q8aMbso9qrZPpeU5o2NTvfuzx8dNutdUdtwu29LWf/2pH6vc3cob7T/j5Ru6YkLF1jdGBOzb524le/zhZ28tu6/5E8qGdP/+i53fn0o/89d8/sc7GqKAsXtZtgieXigjWNM+yjf3ZrWAjr5VtY9v/ndrAG04zMWN5/9nISYijafc/mwkMTin4Vztdz03Oifr58lrINvN436qtyfL68waefM/tn9eoEfJ/4l8R+wO18G3n1xhrmXPKunHQc7OMrEMMqQNrLa+3Nnzp0ebrtsLDzTb2Z/16xceF79mPfv9oV/ZoqCmcEOliu0FC2j4GBFIZvb5vXyEuvYIxIzJij52/wEpTBSPuSwdFhM53F5lHQY+OZ7bDM3tpft73B/mz6x7zsEytddxz66XAFmDFm7hv5G3xsq4NWqXLGolBry0tl1vX9ep/tgPvoQ9JR3KAnzN8/zmwX7ShYMKmPfOw68OBPpbTTWbMWF973IZ++tcXcn18NH3HeadKrjGdjtzjZx6zUFNPyO/PbtbP/ntmv+4Xvjds5C8GuH+HfSyP+3iOsEzW1WPdIsx4k998wISDuL3J4/Z+H481gnnfM49n1gLWYWBvZCTXNuzLID0Tk77fsOXAXOSGyn6k4L81Vh3a8Z+0Te9AXXYiZ1muG7QMl49ssTEuaB8/K3Omc5vX3h73wB6Bn1ivho6+Z343+PbY68SG8uGEv+n0Cztc7jKaqvvvdv3ph/0zdCzv88uzTNP09jFga8KXpu3Pbp4vPAa1/HHHoz87979TX1XmUL97X8Qb++5kjSrzrH/h339RaKQOrV/u5L9AFcy1Iv5jS4oIddjwA3fdHruPHNQs2MD2tc0PrIttj3vWzNbHshoribFW6Xa9quasHt9M1DcDvmpdk3UYsVFE6P7hgfi/quM+TC2izuRW287j3HJKevzB3IDwxpP7fWFPKuVEGbCg90gbdhoN+9mmHe8Dea12VRNzj/G634Ov/5ynbbL7DR1rKRyKHnfeEaGSshZqq44Y+jXmhuzTYF6DnBcde+6zUXe/Xl91JY4HaLdWdjl8vRPknyNxafy7/8L+YGDnO/bTTLsjngf86vcOO9muvn8br5pj1pwnnT4fdfpyVG1VXes/9pPwg/v5QCki5H0b62OZbXvYKoJMwQf7RtguYUfbz2sNy1LQ27jwOLeV/fXYgrXkKMvrWG1dk2PJvOz3y+WsGwceN+zhPj78HdhLGd9m1anp/dtN3dSrzk13l3sJXV+xzfvPNbXxNDLnt1bA1Ch/Lsjh1hEz3stq4KpzjUVcpvNBakWX37+q8bnnvuUyfx/4+M+wbin0QCwOzCEj83DOSffs8Qa8XcMrQnmVjswrHf52fvHzjclmpTmvWBfb4IYP/T5YP3wzslfkub4ypx7g3ZARE2mB4FQGOZ/kuej2fdD4MqmgSy5Znx4+qZA7j+SAE/vibj1jO9b+XepUc1VQ1NUtIVtSmzrV517jv0+6/v1daUHn/+2zLv/bb1r/reilv+rGXt4bB93RstrlqNfpJsszsRfqtZblNo997h9ndcT5+/iux6dH5JTisOnyb0etedPCJtPbH1ctaQFni1aU6ljPdtR+377/oW+P3zDTRk217mdGS4yaTqMuX0+sLTP7lu/K7Bkm5Lf/b57DsdUzcwCk5NfC+nmh3rO/u66TD35F+fd2fcP3k7tIof31xH7Zr+sOuw/40d98DW567C+/WMd9QKw6nJlPL0XlmFROm1YWaZuBvkkvz6/6/bev+o19+x56Huc51fYprIFKyfLL6zufRZhX31cdiPmI0COHqDcwMJJDnpx76BzhMbHHv+XLKasHq44R97MNPP7ZPiLuLsTqTE2zvl21sI8YzM2hdc9HKSVTpEmn01FnMPLXv/5lr4vfGeNDVLdXDtEH507s4c6IBq6KvqKbv+2a0cPYtTxeD17Yp/r9q7EXOvx20sxO49O3Z7388aLrK3jFH11re9wFBIPYcS5wnei4Mp2BGHB+O6CbWw+Obj/5P6EbwxQRMt8DMWG93TZ0dv449If9mem9397U18Nus67vdDge9I4tPDfIAoCh/lDV90d1PHf826Y9NAAg3tz0hcNl2GkgT1o2/+npnLE9vjIP79MaMw29vnBuEhEWUeL9jjrt4f5Bd8xR/vav/6y1ePn+HWt20+Tj/mPaHnMjj3Rdhf2miVz1g3nPrSP/2i7v5DPXbSv0T/7iae21wtK59J15dyfGPz361NzrcDirpqwb6wjbd/9FIeyWcmaemcmnIwfpP/R8I6bOB22t6PLlQc6D72DQMj2Q32yTnnELud8+S1cEsSEfv32TE2EFDAUhKwRmBq4oYge73/Z0RYiCM3ACREyoERitNXmR4t+USQpFJHnjFCTKgTMDmFwIsloUPBsIiHRoaqkoAZ4IxqSkK6At9LNgwecFwwlAsPZjAulIdhL43/+8bFc7eeI89CcOkIsO3VEzGyF0l8dlAjSg73dPmAaZ4FO533FwliJLw0yhPCjYBJxJNCuHATM8b2ykXwmaVwLYGxUiG/UE14r8EwfhfnZlMlrQayJhvbK5qE3yiX6sm9Kp05li0H+mIPmABae9k3i9MdEA3JFD2AEAj1olBRP/FQcfkOWmjHxuE8GScXiLoq40uWsPAKmmFfSZAHJG7kDnwJkb/QcCq8zabe5EteKvieczz/vDUbYpBtf504MqBVIce8XpoBtjDwY4G6ylVC35w3/e5N7gcXf/SafzRZlnG/IO0HwlSbfuwAbGrIKdL6eLUm2aKE58eDlRCFSSF0ZRAh8HaPtwCCIc/C+yjSeKKk9u5zuAejrL/MQC80rhOlGol5JUwKNlHklgxkVKGVME3VYl/jswOYoCqijL9IytCLCEToWJpTudVKOADeQEs7lVJp9gZNIBP1QKpgaWOmS94ct3/DpTuF259gLBmw4jchpXORV8NILD2Asc282TxBt4sVzWpWLnAd/02OvARu8JvVZsaI5X8JSZtBt2tF0W7LjChzpARw50ezYpj+DjQDLP6B2bNJN4BfPamr5eKHS7oDBatbGZvhyrohblrslJTCEtLKw6JkoutRFny3/8UDeuOt/daWFyGojniYXAgo5uOWeZbwOvEwuyjfu5FK056fXlidS/KpOERvyy1cDfk7wJGOh0I0ZKyRyiX5Uo4Gb0jgTnSMrY1JsFt3ncN3Fv//XvGtNGrDF5Pb+RwN+10d96JuS6oxi/+/pZFf2pJMDCVZ+YoO7BVbu/1xahQ1QNyJeuszYmooLM9XKSJ7nMZvNEwUItoh6/6m2U/TCj76JNJbLuP3+VkM3+HsCTn0cqO26SEcEzwIWMssnJL9iNQ70Kxgr2H6EfxF5PzsulEopVT8R1enchEsQdMUz+IEvr+vqukWLijSICpqrgzLnLGHv8/oir6H++k4u8lZyyEDful1JmY25RUHyO4L+Ci3Q86Pj1QcuhKF8Oyr9/lh7fNGDHjSK//v6gYAFmHAis5pdBG27I5Lc3JpMRWazXBtcZHTr0qUfyAX62f4JDZReR46Vnw23SgNxRs2YOFjcKD4Gz9PsnHYmfDbuF6TAmsZiZfLABFlby3mRbo//EmJWkbZ1arZrYKC2l7jE7gckuoUePHo5bdLPeJWe5SH7nuXEtXlMJpZy1kL9GMFuglSh+V2QQudrfgg+eu3By4bCie7TCRjaF9OOLGnymFe+Ti3Rs8gTboNHdXzQRsxVc248bh78+sOtyU5+r8vmgBtbi6Z1DTmwJP+vqb/3f/nyUea8Uq5X++boocWi2/B9/18yzSatGbF45bBK+61rTYcuK11FQ3umJA/xNot+7bmxC7HIQ+9bFMTnjr0DPnvxayAWYW+cvX4m9WR20+gS9CM0l1MgvB+dWfNruzkpdFdlB8tz0x3fNbLQ38BqbuC9l4sBzgluqTQU8V5rA/8SY2vfE96Irc4ntPHz7oQ1sBn0a/QWI+/t7+oyoMaghd2Ye2UrSVpOEXI14uFFX+HrDn7DWdCy7/J4r319etYKTAkhHcqJbqoXxhU31d3LroC2FrswBMcw7zWBDS+RB55hELDkH2d/LjxfYhFKr2vDX8ONxL5RTIAt2Gii8BzaaN+Smoyq4U0pqFKQbXaJkOWYC/DbwEKXKdMO8PIdkZCKnjuDJ2Kb4SU0AABAASURBVBVYvDFHJIUCxdrhuOfKAT1MQw8nJXLS4XJR7rAvflyxwUoNMJMLFuqBlRzW3d2pokdCDtcNE/ZYaRk7ZOKqERettd0WxXzIB+n1ppUayZjWuCgTw/3hpJ6FYoD1lKtsoyAGAhws+ODt7VUdsizIsAzj/rwyP1TsZXnf/vimxDyU747KF3TBh8vTm7bv7/ijU0QlP04asEUizsuuz8TcQsPnjsv4dNG1SzKPDfsk+G/MJT7YuDGXvyJDbU2ZtkLHC+ppnfe4XvFzAnvO+aVrgiH5b5DA3BtxUFonN9tsQ/eNXFnBunP9lc/CxyM8b+SeFR8fWAQEtWV0TTte6b/d9epYiKC8pvfrTnvDvwneq2u3mlX4fCMnXGk5Z63o6rpic06h3wZ+7Z8G3YrtRmrjAl4WL5yJd48bkWFm4bPiX1wm5aRFmxzfPkBPOct1sXMNimqh7x7r2KvhPyYURUoasY3Iza+vL7v/R+efyEoKQU6rpJVYbcYycrrusO9Rnx5BXrmp6w7Qn5SJMW5qJe/P+GS8vmu+XXc+E3YLfDJrpktojlVd3+PbWSmShF24UERQrz3LPl3xywQN678hTAavXmwk+Bh3wiahUCof+bbrOhXTxL6O8YLtbMdSqtQ1zdTBGR+txMXE9Q3ZVnxUsJV5CVq22YLszo1ClgUsr9DLpaDXJMSQwHADF7vvuN7zEX6wnXJK8HlXItYDX07wEK+J/GLaM4EclgHdXCvbTjzWBJ8NGhuxeyWWZrCQmANTzuSy0V0sjoyJVCsuKyrYwzkiBE9k3pgnd5mSEbHJ+m/wWfCH31dkCAk6oQEshkICN6inBbkS9DK0a23ye0pJhT47psgXxr1jZ4L+bFoM7OA9MgePxMeK/D122eA5Ef8rY2buCRr28Y4BbOp4sD1bLlrId6Y5sJHtQ8IZrC3M5+ab0d11m/v78wot+8p2ndHX+llOv4vXjC9j5xXYpiohn+cLdYUNqlUe7zWX+eWUWAcd6S2Z5sbcbZqtgSVsv9KcF3LKyvg+I4tpb8hnDEBagfxh/dF14YZxIl6OTdsyUgIvmxZ86rZhYzNciaqoWSknZd5HsLhA1zYKJbmEMK+VecJ1YwbfPXNvTw4OaLqfsRLgKyJ2XcVrxW6WYTaW+Jx4VokHWTburfil4F9vHNzIKXQBW8Rj+ErqwFsg08cnyfRs+2SetF/3Z2LZ+JzIKYU5ZUZg9zOG3cf2uoJ76xcRWvCVn1uOwXkLn3v+yyVrJZHM2M/Pzcd4MHbsC/Owrglcmm5gvA0dGnHu5wVfkQok8N11TRHhbsRIB6tNOUMfvy7I6+sZP7j5OuUk23PFxphNCV9KyAr91TjDTrVVWcYNGTds6DFuEfCh9R35i/vi2rZY8eEKL57u/O3upNj/q9CLFLK8btyUc8uEba7E4gZf9xShu5gOQtnXjoXIWTN6yD4I7TguYLJA09862HMjfSbiTbxsN9OY8LnldvEwU5e0VmSdCnZ3/dshfwpowy+loowNMs8QgX5NV3Kvr2f85Q23BbsIAa/Gq+VBb/thRVbrY78s9LVOxshKH3/edadvioR0kucQ19Eet2I/y19qgbJUStOJOsNza0GeQOdM/r4xlwdMRuYn47ihu22WoGs855SUclZC/gytzLv94zHuE3C2PV6Z57gk304yf9PYkH9FN9O5gU/Bx7axQAfip9bGvsVNlqfjc0RSzkUpJRX8YEyv4Eg49oacJVf6VnXMiyPzw0QuCSVS9QKeik2446MiZ0HO1ujPuz/bXmdqKGH4nvErskWExt23IdMxzwLvN3Dj/r57uZzl1+4bfOAc5MMo+9/+eGf9XLHZO2Os50jsXqin/dzzzdXrJuyXU1ZOSe/MQTds8fj0pOCz9wkcLxEhbxS6zvLYjljMjCu1MK6S6zbazP7eu67kY7ecMnlmYl/nDHZXxAwNxPzMPhihxbMZddGCfj21U8YWB3JRI75tb88btvUKnlIKXbDPir3dx7pAEEwdlfHFgq2d/16oA41BqOqMnjkn/JVVsMFCrHmT1X+i8NV2aVUrghzPZ5WCDtjP/W/kyBN2TYxdiOsNXxyRa2O8MbgSN600fBIytj1mZmxwpwcn5n+CJh/3Dd0DunkT17LbT5GSeugdqOsdXyv0W207Njz+FV81y8b9lThxXFtfbwrXWkxWd+yvTfgypQy+Vi3IlsGm5RN4XOnVEefeQ/N+QEAncS8knZhPCuNgqA17Omc/sw63HB7/BiYaPrDMr9jJse49iAksntjreuf5G+urAzpYXueWnmv7rNaqii17xnfU1YLviv8W4kxg27aZsdUzB+Af15MqOl0uZ51Yh5qe+1pfy1PxrfudqENX9qPeWSN5nyXl0EDMbfhvw06X80n2Vc4ZepV9hCOYW2jYhrqrcP8dXM7IYbnNw7x8f5eL+95fNk/bp9Umvy6soYx1yzCQV0fw67GOg2f2ZRxvfma8B3Y/ELtH1gcp8h673terDVohdV3TPfurC+uqGbsPzAELslkmy227Cx89E3uWzTQ+saG+UX9P5JMB3m4T786Hgt9G/02bvAfjMca2dejgacw6B7jdsNURv1ufiKRX1j3P7K9mMHMEhzll+Zt9pr2A7xUfjcTBn3//vufMTPzZ584j73vNtyqnpJl+1j9y6MaBq3jZjkfWlqQM9s3eVPDv5y+fdQWvN5rziXOJm+PRPrD9vv35TQGfXKsC+4zs6w3MORU8ff70WQcwsOGnA/EkhV5YR9n3N+T0/L5JjJdWxmZySd96bN6Bkxv6vsn52PdG9nWOn+70uk1yXLy/D8TpvRr9jfmFWJppBdu8Pr/rfDrLujsOZ3LXwN7KjI0G8OBYtnzv1MVX9sr+/P5dIz7tiL1Q2sf6eqZWsVyO542YuL+/aMF27+TbhXzrext7LRGBnKMW6NuvPoQyn8rcUlvVd+ivYN4xk8H0CIYcKyP8xesGLf81HNviDh4NHWLa9EK8PbHfYnsbA/ccer9Tv/vbhe/EeE+svoEHt1fi27pe2QvwodiVdVOtCfs3rYFUJ3zdzWJrTd/+fNLtf38RGynqvhT95f/2b4qv0uWvJ7Ew3P0fJesak9K5Vzn1Ur+w7hh1IlbyLct5e0qDXg/kgvuDzv+XI33gEzMkFvZaZr08VuX+TirSC3vGM3nZ35K8u7uov+/UPXQq7CHWrinPSQOYWMFK7TI+Fv57g88k5zDb1D67guOOeezrb1/UGIfp99zxik+c9xoxNIBXgTURaxf2Uk/k9Rn/zvgnIvEoZD/c6GcfGseOu2Ri+DkRI5ECO/0pvw7dUY/sJw3E8Imc9ZlDwxfyvbH/8UtFoa9fv5A2NxXiYEbPlJNWBrdSdxy/sh8aEfKz4/ms0/GkY2068x7wc/y53jGW/eyBnOPD4Tdi/rcvX9UTR33XK0WSeW5V6i69+vujSt9pBNe2Uy55vzZG3V7J+f6G5zt5NKek3/7yRc7ZIenTw4PcfyEX73bhnrFoWk/sP0aETuQf5yIp2NN+xibs+7EPsYDhhbXEJ/aYnDsvnLd5jl3Q/ZX5HDNqwl4jNnZ+61qne/Ki+TVsdOh7zcz/3zkAPTE/3bN3aGyYNx4Cg+yxwvPQ9Vro11rRjRzwzH5aytKBucvz1zt7LBV6K7H/xx9/gol+b84DrVVk2ORv9Y7EcocNZ3JBj7068kaCvv2ygAvL5P27CTvmlKhr+30+sp1qLSrwGKjLK9hbBc5RMMDIMzHqbwHbbw3seXxCQPs5QSfnD39sxP8XcMObntnv8zP3P2Lfz58/7f59B8O2yQO26MgBC3xm9pNdU3k+9zORJ1f2ASfy7Pjnq17/y3fVUrBHp8CPXgcfOLuLJDVkLeDhDnrm9UbO8Hz1jG9H/OdmfHz79h2Znvd2OBzVs0+WOhy0N4jYWbV1GHPYweUNO/HyxvkRoBJn+7OBRMZteSNvKZK/TeIF44rjun38TVbAB4EDwd5alQEyMNHZQPiDTahBNwxtA2VuuF/Xmjqc1gCD6YNLYRsuQxsfAm09yfdM4oU+I/QmwGfeXlS79YeTXjFmILTHMFCx4V5aog0sVpafE7aB1gGQhUnDY334kAGcDxkuBPo9rfK5AqgbvCz/HqB8lkKJ/ypy3F3uZQBP9FkohDY23efvz/s3pThr3hNE2iQfAvtbIN6YubK5klmoewLqu4NKO5AYR3kStP6m29deGfojMlvvlSLP970xU0mKE0H3CjA9UdZSVWgDE4Vtf8TBR5JObZ0Gj6fNtOUfT1r+/qSRyWH49qRWSC7Yc4bWO+2ZwPtlM28e3khoPuTJHDy8/fmogQPLkjPah17p62/X2A/ijpvt40Sx88U3Sytanq/ygdyLJ8L3UQ29rGOcDuBi1DuBcrXckjwxLEwODii3X761TCvFlm1lPyT0a2A3R5YIwM34mFblYdUzBx8Nv62Xg4Ig8ob8iQPG4CCUiFdh3MjG3MyBgfHT8VkbzLfQhUTX8MXldNHleFZZpAbQrUOLwgZWSPRr3UE9vjkS2AfwsNsNG0xgwME1gcGZa3HP/Xc+9Pfhxw0/+P6ZgB0oVCGnGwXHM0WWn3uh5A2WlYRV/vpJNeX9T3Z689yFNmBTHDvN+ML8dj67/JILJDdPBuKV7o+Ku+Meo95sD2xl+0aE3sBOLoXDyld546PHDgMYsH0OFIluTi4jWCWcZBb2teO0INNGMq6tKfnA8YQ8xP/7t0e4btAbZFnvKA5bKuq/fJFxY9k3YqTj9KVnoqir1E+SD7onYmYEI05iGWavxgSFzgbdV3LFeuqVOWyyX9Nvn9iwDq3YoVJM+bBwzKFrS5pTKH2+yPfXSCpzUqOoHFhIvdLI6cr45e58T/JaNMNjMh54r1FkP3f413EzMDG7OZ84jwTj/K4tJK4vHPI7P7wjq+WdSlL7fK+RnJKfRxkbPfgQ+rgN6OKccwJfI5P1AEZG8OB7V+JgJlZ8kFWmUE/yiMebMgWmk8j27UXLn89aiDthh8P/9Jvi/qSFA5uR2LwW7E5RtWCDMPaxTQNzpr8Ftlqlgmwb9lnBQfl8p/L1TsaFc1Z5oxDkoLLVTuVyUr4cVU9HGRMbOf9D1ptGsL0xQVmf4/0nJf4L6yepIx4ce5m8MzHGuJ+YbBcKhgTPRL/l27PefvzQcuk0sDDZ2Jj0ePvlQEE8/vGoc+4lDlYdAzkl3cDlCL3RBVreNGYRl+hDodZdLgomRW8u29YHeO98nH/IJY4HXIV0gt9A0XrTEewlbq6fiI1jVYDfDR4rNg7rlqT3Kq3nXjM+W3hWOOiqHMQFOPQ3cOcmbZ+PWh8OGopUPt2rdZ0qLeA2EV8awVeftd0dtFDU2mYJvq11e9+cEjE7CyPzM8jYK2A7ppBjbsTf4x9Pmr4/yb8oshHzlfxkHY+1QwBsweJBFE9pnJU4eA7iMg69yqGDE4Lg+3mYVeDZsWByCz/ZQp5vRuZD55JOBhhlAAAQAElEQVSeuXMCiwvYrejgPNA4xHZszbHoXQvz/7j/4ob95V+wCcbGbdb8+KqZBdkANkb8dCD/BjTgLsG/kls64sDxcACTtoNp5EV7LO6LF27UXGSf20b2kWkYfyFUxZ+8cTj9KGMrQbM+3KlCw/PtgtM76ofcOmV4e1zHu5tt6bEjWJtYuPracjVsOOLbhVwr2tvjo1Zy8QSv2hqLkkHH2oSpBOx0Y0HQX84fw/nXuOihUbvGgdug9z+/a/jHd/mbkBv4pYuCwY6d0joiRUord+FpHVhN8EH7t/8K950zRdwa37vPXwclxkWECr5IxGN3Okn0fSXnePBE3liQd6YFihJivr3z9eJx437GVm7hh24K7bYjxpcVA4L58fuLIpKq46nr1dG26whOD7INK3qKw33LNxftdm/UGCsYP7Rehf76+cIVCq47apI7Ct/NuHIeSMKOsdd/Dd9YlECX/ybXJt/zAqFh/2UY9gPhig1mbKadaqiBrwa/7mfbft4Pv5NIFuaRFb2VuAP9lRh2zeXxv/rKr5Aw7S5Tf3cvz2spZxn7C+NXYikx19FLflnO4OJAXwu6f96ErWmSquOuth03N2rfOaNrTfICW/jVGNj1RpeJVrFB6TpN5AY32+lcOgl7HSt4ATvmYTyO3JvHifzSK2Hvldib0GvivmVx3bfgr45xK/cm5hb7wQru73QK7JFr5VaoVpzI5wSP3U7kypEDGY9byTOOZcnaSq11+5pgxbbCYI0875gWeUXkC8FvvyYPNWSDlaSPsX4L8OVPGzJvfdFcyG9sGHrt4Fy62TbYrmGLkXpDvFzXnu7uFLnowGL6V6yIV8pJbltP3HmRc+Z9Hnki7epwhVt2v4iLCPjxblzV1mQ+FZ029K+z9tgqCOr6+heON3SN1hS16UDMZXhu5LYJHFds6He6MMqawZAr/yt4LehgXwu94m1Q+BdYuPYzz50esTdk+njngh9jImMD+9zNMT2bH3ltIS/ZJhv0c8oSAxvyla7b8WsZFwSi3BHTgDry1AheZtqEX3JtEoNii31RXht2+NkiQpGSZsj6Wz2pq9pbqyo5K0kitWjF1rZHsj+5bxvxCKqymWWczshrHX0/RXzkd8YtNEy900roanq/+oWkiJD1df43lk2wIrNt4msvqukl93VserHsuR2Vd2j4+Qy+FnSttZOb5fvIKNpfA/je/8JBK5IbOmOOffyNGHxng80dK/4t8J7ZULLtIkKmv/C57vcnzbYrOcJ67b6hj581fCULtX+uavQv2NnNmywbdjAP8bx1zhWjevKzW8Kvh7u7PdZa6+Ax7i0CrbG5853peXymb0SSx/h+R/xkeK/oP9MSmwKYWWLsBB73uQAaEeiCfKFQRq7aqiJClrm2plKrJvJn/ed7UySeS+ruLntfrx3c31gKPLpg90b/BZvM1Hr2q0dEhH6NFa/SdcqlKufE8FXW0c1+so+NH9t7gs600+ywX6fCmJX85H5uK/Ue5KCBd9Flwq8TuPO9vXFvf4fogZonMISb+4zk3eBhRKCLkY3q2MU1QPF8gg16apUeWemm4B/bI2fyFr6zfXyP2/8/P+7X/RwHS/3yrztGYHfk8bWb9fC7N4D97hZhyj+br92QIML3tOfBiMA/EzYpu/7e8GnI7MYjk5H9X0qR9b2RsyI+xv/iOWKripxYb++/GdxcNe65ibW265RMkCYCxP5129hZXnlmW7XS1JPrvQ5OyLirht1TJAy6KSLUgceRGHEtZp7ms1Fv2Jcr9daHVHTfByPAr5/NF5s65OmJjQ26bpBU8N8Inv3MB2QD+nGLAbG3iFBtnUbPSfuDUCCTW+kaNFlboJM/u1n1Dr8P0DQPtwk/W0ZfB9h/ZL0yI68CFvzs4u0f8Kk/0Pyobw2+gyBPLz/bdKGe4sPe23Zw8+dfzTx+XUeYitRBx/ibsN2MryJCPhywbxznnoeNG8vse7D/RYI8vSptSc8vjxocQ7YF8dTxLksBrYUYXaltXtgkFPG739+EI4J/YrffgP0sq5v7OmadE7zXZJ+bN27Z+7+8vPAu2dfGoce47TdlP/byGOs0UBcN6NWQx7aNCDlnftwfZL8O1C7Gy4Bvf/naY/ZnxK/fTc/8Rn/GXqPHQNc8rAXBgT4fEjSeD/T7+CTsMuhG/1fnfNYsR+pqb/pHhCJCT89Pcg4rxPxC3lnJNytAsa1rVzUwn9/Qo7W6y2ucm54wiH3vNXIHT693enLJC7U6j6hHjInQhG1b7QS3D5F46Py0+4PrHtuMyGd67rDLDz6t9y89ggefWMfmlLCt8c5aAYoe43nMecEb145x2/LX2AG6A3YdeA/3h45p2p4dfHvizZv1J2p733ejC4c7z7yF7sDzxNiFdsmdFnRZc+hwf6cNWUS8GH90lnnYR6bhFtx0O1E/mseGXS2v77ndkMtyCh88shbzPYbI+5kz9Q+m8UdwNkD7JvsmpyR/uykCGSw7e4NAbu83gQfb2e1DjpE9gI/5tiMX/KJ/Y13oXwCwnRo28NpiYGyP726sb6Wk+4cH7HzUSL0bxMrTj1fZXruPu4M6ckgjH3pcIJP3hk7MPefzhXmgqusr/pdCH3HSgY8OXhP0Gs8G8LSSG3PO6jr8ib9tA9vHa+YD8/sB/dw+s0+ZoGRa3ui/v7uXW05JGzb1/QCIpt8jm+sWH5D8a66xLX0AJOjo58s4N0/nOn/bzf5zPJ2pv1ttxMxNA3HULAtrsA78j3w2P0yyy21Zz8ezrLsPORzjG7GzpEXHrwdteVVas97+vCqvVXfnO/JNw2WbzG8gZ9kGbhM+f2O9/uh4RM4Bn4w87/Gd+Y7gxX5L+N76eM5bOPx55QDah2rvHJCewHFW0uf7B3yH/MS76VxZO9Va5YO3Druad8/7DVwjjGKV3E8QfmLPbfQN+Kx8vnfccTrX2AR6fXzTrEnn3046fzpL9DG2T8cjOfus2KTVBCUOs4kR3m/oMJNDPrE/+vnTF+58/HjO+f7jUZanYd/L189aWS+df/+sE81kHl9+yPG1sTkdnLrCTvu3Vnjo60/sSXpvpqOYj5dJ6QnM/9dXPf8/vyn/26bT/6ljjzLr02/3OncX9qU2zS+LllcEvYbGx0lv/3jX3/5ff9/z4OX3i/7n/+tf1N1nBXG+xQz/Dd/BNkIPYHFgb/1IrJQx6fqPq97+dlV9b7r+x7i/6zUpjVXHdtKhHbXGogk89PdN3UPT/V/u9PCXe/3lr19sPgX//WBf6/nlFa2kZ+dPSffkGOu+YPEVw/bY6OB4p3/g4xM4PeJv+9AHqAPYvIER53c38Qqa66Pr+7tOyHzsiGnWuyPnNr/df2G9kuVvkV6JR8jq4dPDLgOq6pGc5Oa8szB/XqE/gRdCTZ+we9eaph2jg3x/fHrV+fc71v9ZG/veJ8cNPANZA+I31us9OcDN1wt1+3f2kIL5O69Facj44k3D90nX71c5bjzOXyJaXI9oA56bHGMP5Cf5FdIbe9kzaxXBQ7ye2YsEtmrIZ5tw67/72fMANfAn9slTJDkOevLGAVmP/fGffZefdcP5dNbpeJLj7hN8u64jNwxIIz3iN9u8Jx86Vm2Te2L8nVpjJC5v7KnbXj379sF+udeXHu9mRve2Y22+3A/BVy2KNemBmNtQwnr2rPvNg6lZKUsRVXd398xRr7scA3OSm/NDh32fn54EXIRp9nYgzkf8Zr29pt4FlzTg84ik6/UdOjf5kPsVeXv8dgRnltHYcHwO4Oq255KbMmst1wr7Z3ibvvP1zX3+2QaZz2fstcuyST++faNWHzWzr3bEXqHY9TyQOzr2bxPrpATtM2dFzp+v7PUzzGR2Wk/YOpA7kNk0LdO+N4zfDsSG71k//+LCly+fqUXPuhAjtuMzZyEps7AykHPCigqNGGAhWUdKmpZJK8RTV+Vv4/g35VkPyMrvQADQYoPSAEkIu506zQnxGNsBCDeDQNDdELmzQCwe0qnnUEbaUiiRgJ1QGUVRBcBLY9EyYZSZhuNBir/uH1YwQh3O9CQ1sFCPCDX4WJmFoNsBxqHKiWIuctYGOuii2nfK5gPATxcSHvc7DrgyffaWkrwQTrwTTYBg3H/b8pXN3pSyUuY57zn7OusN3jbuASOb5w2eiYnQGy+ZDdXGBv566eUWh6YGeOyUU+0UHCIMeKwBaHFwtjAJ3ShCZ0ByAmDmj2V2AA4kKG+EVGTvsd3AQsCTeyl1Ty7e8CEelDP+AYgbtq2tIf8NMiu+2zTPky6fPu128rj85Y5Dn3u9LqO8EfL+8oR+WSVlneBxx+aDvT5jo2f418tJ26lpa0nNB0boeSNwDuh+BKROhBt2zdjGzb/dYH+MJEbxMlacTCZkF87Y7o+6cugzPr8xMTFJ5CJ/O7Uyfia5uF/nQAj4kXh8vYLHhG/ss5mCIJdCwLxrY6J//v64y2Z9JmR+Z9XakVgqz/K3Nw4333ZM37DvhI30400TvOvdUZnDr5GFnv1svBzAjYvaFTkEv1/2x5i4Yd3xmVPSMk+KUtSdzqiU5FjpsEcDiy68M/4x3tzH+hj7XlC62UbH00mJ8bNtxAbqkqVC/LgQcrxcSGRbhM70m/7juxYOJ/0tm+3hqPb1QZnJ9vZ3DhrYRD3MUnBo2HPwPXCgX0tRrmWPoRvJdiYZBf2376/qXydV4sf+KfTzZOlYN74yCdG+3HGG3y2r2xsxkFORk5t9ujDprG4Uqo24eidRni4XQ1Z3JKlT6RTHpjg0ZXywrDMHBaEtSU/ffujAzmR+OGs9d5r++KGVSTRI9gv0Fq5zLjKejkwuB9p0f5ALr45x8f1Nh8dBLYoe//f/KlGA7ziS5Enkgj/6LSv9x5NEUS0O8wrYHJp0/ds3JYrGc2r7YfOGzTaKwxewmO9POv7bb1oPVfbDDb845zXiznQXY4QFbsIn2ogpJumNe1Gz/My/mOGcVLBTVdJCrrv/nUIGfQZiO0XSxrVoe5EOHdvSdj8QQwV/Xeln2jkntJFm7JpSUtwfNXMwvpL429dP4C2UkGvGR8+Pj/LmQGtNR3xQW9NCMVoGsim55bA1pAnZz7vP4TtxWCSwUB7fFdNKnrvJdq+1kXOuMs9dN7Bs3HqT1Vj5iI8TuYy4SVn+5YsG5rXMegcjPpSKlFBhIzddNWAvx8PJhz/4oEIvn7Hzl09Kf/1EzGb1326qpco2sj2MgQQNy7OxiPF429WyX8BWRKiHRg9f/7ZUTkl+reQj5wnMvtsnIrALWMdOPZPdiq8so3JSfzppoCgb/CeFsVch/np0r2A57hyXWSP5fAIDHffSForf7jSC1xgXleus+Y9Hde+zbOeJg8+EPSq5cT1XzeB4nWfMMinDPzHXBcXKCCqCGPc9LzJVyo4d27h0nSzjmUK6wHNhLluwaSEf56/3+y8zFA7/Gg1vabiSOyMp5awVHBTeA2yNFCorbcOvi2XoqjZssWKkiiy8aWVROvexVwAAEABJREFUuaGbY10paWSjtycuIqOnbY4/WmkqbPRuJev9P/5UJbcIXF2IHdvJRVLCju10kNBvu3R6LZsycV2OnfqHB9k/T3/8IQAh23JgzmQyUk5JM3k6lyLnQMvhvJ+C+44r9Oi7Xit2nNBNIR0p/IxD0zqCg4a84nUD/0K27dQxpz2okmRWsLaS6xcWjT06b+g0cO34q+T3nnjLrarAI23iMPmZfNVJXdbEXNzlIo/ZsaxNFWzEMKv7jB/wk8coZTVomV7KSSOF1NZXOS7L+aj2+yft39b/fBYKo0LsdBZwlfxLFt5QeHpXHTdZd2Ny5tk+zzEviZqqJ2fnh4vWSy/R5n+QKzmgZWWy23PDho5L+3eTZFuuxGKg824r30PHQqxYnxkbkGw1cEg2T4OAhd7//odW5OCmJvL0cMiqrUnMGaIOjAiZVqSkZVy0gSnTMpZqw2YKKYXKFrpig4l60YuejfnaerdSJPzhPxW3QTMbL9BabwMbOmdyQNVGPnUTsibsqnFmaFZ3/6AOHrk/KiIrIiloExuZzk+pVY342b8wNXNPvFLX7fI6l47cy8SPDymDTevcjiqtqVCLBTYK5Eg5CxfvMth3EzHnjR+tEMOoqKVCXs3EhAvrQFYxzjYROWUE0w0ZS22I30G/asYGb9dXVWhXbNbw44aNnTc25x38sOI7x2fP/GbdrYdjopLbVnC0dFULeAxkvW2L7Ntcixoxl0sh/q9g9V3BdcWmOQU6uF9WwS4LsnlMQYZMSzmBvw9b24bmH9jKvDd8FWxGrC1/8FGoI0Zsy2PfK/CHc0uCj+O9HjrVDowQVzN5ZOuLPH/G+aC1Ja3ErfPfhJ7zPGmk7tv1Azu2XTDXJvCd2fzYwHUHj961OLqEG7pEhOyPFR6bx6HPij8D2VBUEb4KXDDJMWObtNYp16aQ5Dwb5EDfx437vXy+yK+G3iP51T70nPaBp1kbcttms+VFdpkHbbWOyLAhi+sh67MZBzyTzG3Thg03dI3gM1jhhhLXt7fXXf+CjtbNNPxMvJyDIheupAEeMzw8xnhEKa3kwpSSjN/Smjy20H9BjqC2StOyY30lX47MLRN5f0Yvx3Imv5xaz4bOVT3vgZzOs2JsAvuNuMg5a0OPgIdr9hX9XSM7D/tepFCC34pAM3kxWFvYPrbnFqtWx/NPGit0jM+ckmprKvBIOSki5FdAKzKxxnNxvYK3TEynnBX0SznvY0w7IimlvLdIZY/P2pp23vCZiPmCnzMNs1NSbfJcY/0OxAdKaUNPEWNui+3007ZJoU7Qpza0vZzXcyTVUlVaVQ/uj2fyEnw27LrCIIIxYGYjjxXwWdDtQ87AnKtsL/Faeb7C1/iYwJBtu4Db/Z287PpG6OlcH7wLWYKGeXf+xmrm/gbP5WfujRTya0Mev0/M1c5DN56bl4c7xvxshofXh5ESe4GbqpKK9ULe/d3X0B+9BkK3nBLxMwoDyq+I4DPxSm62rIV8s8LXtjafutt7k4hDcaOWhnlXFdOnWfbKXDOhs59b8syYiITaRf5su7y/vmghVmwn62D53RLy+H2Cvml1nl+hK+Sybm6BPSIC/25MZev+7nEF3SJCfv7LVit4rvB3rTgSz1c2+P3MfVZsrNCe5p2HHUMpZ/n1zkZZRCDjLMdk2WUQ89VR5hURH3GHrwt4sMwfcblgykW2gbFomtYTE6o5N5WqBr5yLryfoL8oIvZ2ArcVjJn/fpCNfVLO8Jn3567RRuxi227gesHXPTklpayKnw7kz5TzjscR7JlO4b719RjvVRhftrfvFWSJwI7gwDGzzIt8PyLkuXPlvvu+gxXnpnfmuYR/3CYwaPpuGZ4T/nbLxfwX395ppZz2zTPb0P1Ol8t+P8L2Qy/Fbs/aGvZpOoCd9JNH4GfL01qnTP8kKaeEzWY5Xuy/FEkp5b1GqLUx/rjj94CNbYPJdkhSwUcRoZyxJ3nglU1I5znft9yO/Qj0BiMbMWy+tTWNrpNjk3Fn2XyIu8H8utdpmybmxYRMtbVdht1m2I0h6vFlxc8LvpJfoX3zUbzM181yerxlTdm6JHluSsjiucl2c2vQZxjyF9ZqbxLPxSsi+Ff4fNON+WMgp0ZkTeQ201+Q5fPnLzxfdUW3koosj32dkS1SlqDRY/eeNYd1XwGr9XY+HcgDtoX3INw2Yubl5RUaM/tfr9BddMTWKzbpuqZGnBQw96FLBpdNpmf8JIU2bOH1nWXwBq54Ddj4So3/5m+sQDsidtqW32N7MO7YyDnvBwCC10gcGJs+cC5dleV287XXa5Ddf+zXE/sBtqF1dlz11FPGjWWqyHsjjyZw6/ZI3Pu+5buy9r6/v5f5FPqZxkzMrcwl027n0In8dKImqq3u9s0pKyPnTgM7+hcija9n1sHGQ6SkvSFdpV+O0AF5LMf5fNqvr/YTeLUMEaGI0BkduFJBjpwLOWtTz/y9wSNB0/+fQ9P4pV/rms7MYf7/Xvq91bbbyPs0IzFhm1o386it7XQ93rWu4wKye1yZvptt8HEfT4OBio99UFGgOyDNwp6JWtHC4UliP/j9x4vcPyKBAeLXuqZMTPQ6UOM7D9lGpj2CW9vWvnZd42e22S/8W78zeSMzft9jRUjXZ5bJ8eO+myTT8J/X9P0RfJi3fW8MJ2zWtaqF2E8577YYqGec017ZH7Mclqdhi5mayzg2LiJCIh+Y98pcYhlXYsoyub957bhn3Bt7N2+sHV7ILW/g2AciGV4LefUNbFu37+x9vb286/nlGYmllELC2DfyqX0WEUrKmLKRTxrzzUH+RujnT6xra1XKSS/s3fgXCSZyz0w8VXwR8n/iUHuQfWx9DsTNiK9Nf5cBPU/Hs75+/o28NVFvjuD3LMv/+fNn+WU8Iw62nIjrk2yDhO3uORDyfrf7vBAjphnYZaAOc3uFdookoKGFmvvHjx/yt1dndN+YI//kgMOxaCmHx1G3v43sv0xKp1D3l6yxDEIFuSYvYL90RbZNrRn8NOxRoL3t9hCvM3X8AfyL/fO7yz06HNSTw1rrdplH/G+9nK/dr5SM7xez0IpMgZWdt3yY1JH3ZvYo3/FfSkn2ne/12C/npBtr5Z65tYeXqHcD+Xri/gk7vHAgudZZ7bei7r6pW3uNf87EAbMEtfIM3lxXj+SLI/v6mYOuFZ9N0LmR90ZkmegjJAua61Qf0tkPF2Lede7C/FvJOR1ryNe//anp2zO1nfTl61dGMBLMWFb77Y9//Kl/sN/iA6iZMTmqWu7VUq+X7+96/35TvjWt/4/Qy395U7rflP7zTZf/tenuL2edfjvq+Fun+7+eaRc9/Kc7ff1fPuv3//NfdPoLa/BeWsqqNYIsHJIlYL/lwnnBK2sPy5CMaUkRSSVnRUpyLhhYl1QwfCPfGhOc/epyuNdD/6AXDovTS9HLv7/t9ntmj3ckDj+z1wkjpZxVaoGvpATOqTdqqZqx5UIc2A/W+5UaJf/0dWuV+XvUZcdKr44YXbC3seE2gZFGnwO48f8D1s9eX15lugPzXoLR8XjQ4dDrw74b8XJSTpkD6AeuL4pIyuh06Dtt+HRMq27kM8tkP5+P9Lfsny8a/v6ql//ju17TgtybVuLHdrH/+bTXjcbggH06cPzw+UEpQiklNXgY59bX+l3YlzO2bc/Cs9PprFrb/q1Z85dC1iF4N04dUxuGbLWnz1XOD77X4PNGbsq5wCfrE3t2EaEX9iicl3ueX9+u5JyXvT2T28zTdE/Hoxaw+47NN3Ki85t4rSSBiNDDpwdlYsXyDOQJ57dn6v45hzr2MNUV9offNHBecf3xTJ077fS6rtsPfHMqyCn5XOZ8OGOvVSN+X8knJVe9knNu1DmHw3F/5jh7IR5Tyso54Z+DUordf83+QX//6fADPi2t6Hg66QV/W67aGvZfVYwxQJyxx+l8kHPECR+22oRKatjD9Yvpb+iJuqqtkXdH8NWTn07wO8g28jP70l/QyCkpuOF2Y36/vr9Bq+73VjCcUlUPnV1h+B+RcQBH1+Fdj68/9DY8qx6K3sYXBfE3sPc716R2f9bLjyfdc1ieUlZFfs+bOZJcUy3UK742j1qrUkhX8onz0kwsuOY7ol+aSFADAQpvxJSYY/d3+u9C2oCZhHu4v9PmJzxwn5VP5dBJh6p3ipyJwFkpAPYNUvqNKDHgfC73n4HnE/cMxjlLKxNUxeFvOM7K2/mNxLsy2c4YeOB5R8FQCUI/2xBwwxPkHMnvktJP4/pzhpZl5ZwIyYRMz7KMVydbmgtG/8YIw+Qk9sJE7Of+/KtZ9u066lyajvUgkUh3x1MwHKDvjelffXcmfDje3yt437DhqXSqK0kKUK8c2q2vN6273NxD9wU6I4c5ZZFOBFxjcg2ShA83RmxlxwfUvIiA5M7ibZdTcqFQdzBLEVJm3IIjT6eLEqDNbgSdfWQbOKG8ATb/toI36hw8C4B7YoI2KDps3aNTRxuxj36+7KOudcop6dP9A8Bq2t7HjyRH4Fm2LSQ3D+kIJgNs9w+6HsCKk5vbYJ2whb8dVzkg6ZgYd/2xUTZ2zr0s7+vTk0rXyfL0JLRS257EZmxakdPBX45saJG4zd9+M/3WqjIEIiV5UVG5PuemCaAvGKn99qAG34GilEjSdupkWYy/jA/eONywvG4DGwSW1/+foyuHggPJuH26VwF/YlyHr3qSr3kd7+41snBx88aC+3fnI8l90R1+DaLtlc0/TxCIZDPp4sMdfGbbryTPx8cfGvFHwSZLkurloJmEvHfmH9MdiJlE8Gb0WLC5/njek6brEct0xE56OGn5fOJQ7bPaXz7rhi8nmhcAhy+f0bmXWKh0HKIoQlcKVcetZfCmmu1ojCxOTjTH7ZUFkA/O3EouYKGox889CeOOPCBkafjLMZfx5dBC/hbq6/srfrsxEd5cnyki+DzKh9A+TLq7u5MPuwcw0edO6dhpxbY6N6W7k/LdUc4Bmbh/Z6F9Qx4f1Fom5wGBF39jaKzS4d++krSrCgXclYlkfHzRSIG8FGRBvu3+qHrGpknqZqnnAMeYnUim+a+flP/tk27HoktBDuObBcxKfDKPy/1eyWkbeE7oEBHyb+BAlgX2oK4DR/jGxZb+5ZW4bs+DRp5NRbKspiVtGsdxn4C5lPOMc8kITvf7xEkPzq37xCRZwOwNHf3NqAlfTned4uudlEICJ3HqOfgbdAlik4PhuS+yTRp6jujvb1dNvNsWN2LI9rMcbgm7JBacbxwC+ZcmjnPoeL7XzvcLOR5/+Nny+KSBXFVrr9J69L7RBhbyqzyBvPAcdfHthz1mdGiHns83la7b/ThwjwSoAwWD+07kev//LIyVFlnWa8FWtmfHZF7JHeXrg3rwftWkXVaKuqDdiLfEJGfcB/PMqWCTc6+3x0eT1kYuXGnPj48CeOqwp7HtGHUOse6b8Al+ONROjqfxkYL6b0/a/vEk5z0dm25guT2A0/ebEvidsT4AABAASURBVAcVU9Hur40CJN0dJGyvQ1PyO/xNJ6BbOGRa/nyWY2IYBuhviBEaqvTq3+jEhtulp+fPHzDlq5KrBnSzj2xD5/l4HYmLfs+5M/5dn2/yt0k3MOpvuxo/u7zk0ImEOGZpqkndlwdkTfv8FigMHGARNCmH0Sklit7AT92h0zZc1bPAVrjLJu9STeS9ifvv5KcoSY7RIE4LuXDNdERu/tWGb2ds9PL9u97/+KG70jFJjSxQoMNPg88RvwfEO+bIjph2jeDYaODDOXqGF2Kq+/Sw27/DZx3PRhbFGbkqc4FtMpMHDpezfN9j/FuXQo7+0yfuXbUSRxO+dF7cBHPx4jn/yvVCbY3LjQXqpJV4KHx+Y87hJq7sdrxm5jz/NYuCDBVZU04UpYs2dE7kuBW6g4tg5NuQm4/yvLWG9jnIegT9WsGub8P+J/GFv8S9/ZkHINObIeD/D/Sno7YH8JRC4sctEN35dAVzQ5YSc0OdtL9K34EJbEz/Sh4NYiLRYn/qfxgMkQ18V3QR197MvlJ4c6krMo/Ma6fPD0oV3bgu4Pjw2ydtLdv1e570ODdTc97KPbZDZ6HIhoBBjAj9rn/+0BCzXFNZZm/uWMaKnCM2XpBDrWkmFgo0EkZ4Y+Hs/gmBNu5P5Dbx8r2NfJS7JsfBxLMNeZ0/Nq4D/q4FSterch28+y+GuLbq4Fc6fJjJJ8RRRMjzc9d6LcixpiSbfvXcwDNf7w2+v35sQ+f6/XMqilwoSUESD27MA6zXGMIHd+DNthnRr7bGfd/cmOduGpC5oGuHXRfqicLcHVwDMn3EUa/+8ydFhb5HQmvEBhUdOtMCx6vnIh+O0hYWlgfwZHs4l7lmDjYgOlrBVjP8Fvw4YjsCHz0Bm+nuzXLpZz0AiODRwHZKMGVeE7kyI1/i3gqf4Ln55a7DbsM+eGNxZ7tX6ozrbgf0RN6RnD2jf0HmlTlzY7xxl3O1Z+VUU1tR6xr1Y+W9U20NuqP2b8Yzx+hQFeia0DPAk8jpCCvH0M6cf5BU5uPGx/0ntU62fYJec3MCRp+V2uhGfC6sZzJ8A0k8IKPPAIYmsIeBpAjt7/wrhQrO9Fw7f38By35iv3OTnwj31f6a0Le2po45qmEz34wIcLJf+R/lDNZ+DjGeCJc9ptYael+YO9FxRhbb3e8ztoSNeuK5dJ08T+2uI1aEbB9N+2um9rUMcNi7rHzO4MifnYNawdbonY+99rnJvsVW2fdoHfRtswU9FuYyE90A9sp1h14matFZY6pRGw9sVmb8bz3Mw7pox440Oyci38Znx+BEvg4+B59n6FlOG2Zl/MpazusU88v0mVnfuSYIfOZ7/2OLCA+Vawzr7HWL24zcBZ0KOo3EtSIpaK02ddyrvI/MSQokod3AaKCXa4+ASalV3iRPXZNzmu0SXeUJ/mZjwXPwQN0rriNCzvfGojcyhnmS5xbTzgm+buYNFgKdQ/5PWv8HnXLK8vgM71KKXEPY/iv1P4z3nwV+brabcW17uzX0sR1TwmrI43tuDT92HbWBeaW00wj+ncBDrVWGjjcA/MT9BzA20ujCT6hhkwlb2p8RSe5r+/qaDvuP6QmebiNjPW/7nm/JgGWcxB2YTfh7tn3w8421RUTI+cmP3cx/IE+J++Jl/p5rucTPm0pte/PniNCB3BYRrN9f5PWqN5l+PTNejaVSy66HbRsR0Fn1P9ppwh6eS3iolNOehwr2qfBr2KCWuucWvC+/RvQspgs+BrCz34f2gm72i/v8arar75l+BPx3o3w8tX8daxU/1dYxn43MC+S9TXqn/t2w05Vc1Hie8J/1MZ79C4rWdYPeSrsiTz3gZ8i6X7VsDQzju4IextSH7ZfdTtaTrv/yg3/4FPHxPjGutkY3BOG+fyzLK7JY14G8ZLldgw3E16LQibyULWer2io4pGVoOI4G6A3E/S9qG3h0q/Q1rYgPvgEd83L82u5+5j4R2I0xr65PIGJ72ibu6zH+bPv6s5vld5yjgF6xo++5NWJhxNe+jgj5eRCTXJCu+OwHP5v1PFFTegPQsvp2xIccPTndzfc9ytc9Ney/uNYkGRKKSOqJfevziv3M07JavogPejf8Z+yv+JtB2uJjeDUmsJ37j7zvNuee+XrNud+rTXT3sH2u63luHu7j5geOWb9/jO9lLJh/ZR6/4Us/i8CHxNOZ9sF9v8tlQD/xIWgfP3TdL+x/r01Nt8cm9tcAHmpr6qGNq/Z+lsM8Z/K587xvbhC5EesDbf+Mf/2+wsb150B+HpDtxjsC+JF8gBA//eUb9w8Pfvtnc3/L4hsRscuwf0aQd/ajnCPcfC3u+ZnH+N4jaxjL8wtvL9QwM7l3I+c6h1o/z0NuB3DusTln5vFsdnuDpe729UunSp++9cTzoCub495jM69KPFqnK+uUhp3Msyd2bUtUlyBi2m76l5c3rS2n/3y0tPfU/vqXy3dqWs8dpulWoB/xgTH3PYDDnVfrNJC3nEu8d2R53IzBf+XrPUG3iNCZPZcNXj54OpxPOrHHMxLTravq0NW62Ub7NXj2u3m69d1Bx9JzsPTE+vZJ3sM6sG6+//Qgy6stuZsCnzyz1prwew/NHvlN1ziv2G0gBjwH2W7HsxdHUpAXGSbLdoOvdQjkfLi/k3PEYPwYW74pyf1t69622DE7KsI2CqWSyY+rRmxzQ4YRen3XdE9us4Sed3vGOMca06HQr1dwXRifc5EPDP1tMdvUNu/IO95Qry3JceG17oHNe8H3GZxZx8R1QAxJZNuZ/x189z7kMKtgvd1XVpiqw7KN1NMv5BW3b9++y3OEcWtZzPtGfFkO6+zrDllsc8sAO/ngx7wvrKH9OSL2gxUCX5/wj++Zp2VaHb803zO/Hlod9nHM2oXfOLi2bfzLoEfbl+d+95e+3Cz3ptBAjrAud/go0gY5r0V4+/njPcbqvbdLqJ2Yx94nzS+b8vrfYs1dr6xnuh0j79C8+RbU9zfeP6wpgPEDTD3SzCl4csO3HfiyXvaLR3Qd81ZwhaEbvulZmy3oOrP2sa95sv+Yxn7hf7BVhp735oyLwvrNeLswbxwuR+qIrK/sqzpW1gH5WahvEzMLi+DDp15RpYXDF2O2IY/l8vULuaoRo2IOLeSYhiymP2A3tx0X5jvMuoHV9/mmwhrp++uTfLh4x97uxJ5e6yt2YX2WVkUgaSyWWl9/+12//fZVlfn3hi1qX3SjNqMX5srsRxXN9NdYNX1f9eP//abXv82a26r6P4e6/yXU/nMo/69S/V+Ttt9mpc/SWgdtddOSVuhstKAlrZF4D5lXR3z4T9lnYqXcNa0H1puXVVN/0+GvTdNx0MK9y5fT/uWvKzF4Ha96n96pqxf2HkeVU1Z3V6G7yq8bMdAx39h2DTz43oZvKnazj+1rP9/w7x1725FCz8TU3g+H9l2328n3Nm36wVyQc+Jg76DD8eBue/viv0xZirqOvI7db+QW040IPbHH+UpN61+AeGM/33v6vgc5xoaCf9/B68Qa+MQ+PBCQMea9EPdx7otxUeaZ93LrIsYgHA+7n7rdiGXj5J79teDpxOH3y/uzeuaPeqx62Z61XCYt/aTzbydtgX0gnNClYO8r++Q5FfXUKpY9JFlf4+B8PguS8qvDbq1rsl2cQ9zvgVywsQZ8Yu9MkeRD4P1532vADs4FwX2frZiG2zuHvgV/Pz0+mhG8pBXbm7dl3usUiGdy+/ly0pHaY2GPfuGsYyPuKuJnTOD9qwuH/Hfsh/iZ7TBgf9f0/gX6Ebva7434M+0DMt3Adc97R7vR94rdR2q/C3OX4IkkiAgD7LPFoueXJ83E4gzvG/q4+YDbsW9Z+2Mn5yVfI5IeHx91Ze/zBvYe8b3teHd/4f7Thz2wMQxkpU3D1yfORN7wwQ15LJ/pDFyfyBduzpWW/Vfz2CfsfU9N8ci+8CbkhVAGDz5P6PzO3hEm1QNnTp9/+00bwDqBoXqoOrVejT6V+L6Hh8cM9DfdiFBEyP6yDDew9fDpst+7odMNG5AKcdGGXRaVmpQITfm3rBaA5w3dUptqadAj0NnUfiLJvmOY1+8fE9EKYBoBWQmanJKcKBXSAeNkko8AZSX4Wut8W4l7C0WXJ6MNqmtO6q+LPGkveyHW5E3sGwny7e19N8dWixSh9D4qd2RUSRt9G5vAvh9Yp8fw3ryeoV2QxffdDpeTUiQdfv+iVKsS8rid7i5wl144pEo1U/zc7Z8jJZnGhHH601HlcmDTcpS/DbLQYwF0L9jAxW5E6AVbdLVpA1RvJJwbzYGystlxJVlgCvVsfHckGSeciizXv39XTzAeThf12KXlopkCMrCvC7zbz6DybwoldH+F5sLzGWt4EVZxeELHBR6CQfDPhk1yyjixAM6rCs8TdAc2ET3mfLnHj1UHQOTfdl9iU7clnQGNoFNS0jMbZhka1seJzsGUkdeB+kYRs2LbmQI0lbwvRDI87LMTulz7rPeXVzbUB9l+Ln4dFF4w7skZDPj9SJJZmeTevv9QAgsuJBJ2TARfYuPP2LDsA0E0EMw+EJrPTfU66wW7WIaNTT0nepFABjByuJy15tAI3Y5E+UyRIpJMwd9bAtTYRyn0hn4vf3zXicO//HDW1pX9oPJAoRrTqrqEZnD/gh72b0Vm0zjZRozfoP8E7l0MvRNM/pbTK/5/+f5NGZsYz7aJN5kGin83x5B9c8FGM5sHlnWiyH15ftSCHi0VMN3rnsMLJ2Rv8hfHQ0jb7/fqSGYv2MqbjN3ppGDCv/37P1THVQkd/NtgAwcuMc6yTRgm43T681Eb9iumz4PEu+hTsMU79CbsuxJDOWfGBYfkTOwsTh379pv9Zz90YLeWKmNkBIMlcw3WZpLaK/bMKcu/ufQOLgQ9/6br9nqVFx2X01mH377INhnhXYmnHhvfDlmRkwId6pp0Pp60cNg9Pb9pBuPioGMDC8FBl/17a9Lx4UGNgnMlzo4UzSt+GkjODR/VP17lAzcqHDV4Pnz+vNu2pKyCs6IrHJhd9UpMf2yqhvK0aGBxE7dJ1//yDz39/U/F4zuQmlW/3mvqklLOWtGzEW/2m3OOD6GN4wn/R4T8WmpSpehrx4PK/ZkDvKvSuVc9H7S2LO5q/YFuwyDbYga3EaGUkgY2GY05x7fld2x3s7RgC8eZcb9h98PrrIKsCZts3181Pb4i26jnH0/4W0pM5vsvM5CPOyH3E7qAr0PpNLy+a/8mUGk64MuZg6a1JA3gMNkfaVa6P+qAL7wwegObnkiKeWHnpStaic8OW48sRDYXktzP2Ce1Tgd84+uF+ylnCd1mcoU2ydc3sLHht/500sS17xljIWliIvKBk8BHwR438r6xFGBRHHYCLiVsZ/lv//VPUXdq22NxAiYri5snaA7a3m8SvEvK8uaSZVmQ4d4TJu/BM+fajVwX2CgUiLcpc+CwwesYVdO2aPhPdxrIZfblK77xYcjyx6MqMbTCVxwVLWkzAAAQAElEQVTqLtg/cRi8/eNZMxha0CETFz4U6Sp0kOVG7t+YXc23q506MLthM4Gx+/4kH3As354lcmhgB2E7x08Qs93zJOfDjP165qn4ctnzX5CjPF/OYNK//LBgs43mP9Na+4P8jdIVnj0LvYy+ykUkfRUKpDdw0p8uYAWirzcFc971+5Ou5IK3H9/1khdNxCCg0BubcJl8RgbSGqsKc67nsCu+a+jpjUth05TzbsOmomgVVoUC76SKHzcKtVSK3Abmy9G52/qDje120wz2XOglPkNE9e7OVpDtvrEgmOnr+WTGLiklctmgbR4RCfnp6fsFW/vZCVzVVtH/TanB84IMYF3IIGJNJSsRwxP5e2Vsxve+9txkPGzkrVMwh/P+srKY4n2Dv/P1Yv8iw4TNF4rHiIDkrJXnyXKxgPRcZakq+hrnieI6wNmMngL3po9biPeqkXvrqQnwKjFHHWuv8fHl4zcgOWQR2BzJzSmSwo3P69tNFcE3dFmZQ1Zyw4gsK7gbseMKTvVyw3ZH6W3SjLyRi+qNQdQPwjYrch8pMg9394oIHZgnA1ts6yTTnDg0TGBP6GV/244tFdk3MwdWGzK730jee7w+KlOriCI0hG+Qr2fB0k2x/0l69xnASpBbxKtrnTJz9LbT7pSerlopXlupaqVpwd5R2/7LAiWyZLtisLcfP5BV8sZ3RKjh2wV72qaQlXPwgq43fNaXqtMd+Gbc8O1RiYVWwgbCBK4hIkIz9gscNTNmDSn4b6BYvr08k4evutnu2CqIM2OmoP/A/L7gM/vQ9yzLlkMHeAX4s30iQSmgx2fXJ1ew3mPfxH3T3jzejN2ox5gcdWXu3PCfwI+sf2BHiOXuA4fGf6ioQMc8M/q5RU7qmEePzHMpZ91+PCL3mxZw6rljI5e1UjSTyyZ08/2ReFpolfnzcL7IMgpek2XBHpESdfs7KQjsULcIW0XA3bJg7ww9jKcN22braN8x34nXBj4b1+nY8ylpBfekSk0tacMOI7ja4LXMk9wCmTfmpQXbrPgD9hrIlwyWyEkT+UbEqrqiaZ3BxqJsP9JhU/BvKBsr2CuDqxUdaiIPEQ+uQ0zDfin3FxX0Cuw1UyMOyGG/o6Rcn1VyYiVnCjqN+qP4Gv0W/NFHlrqqXIsy8jb4oLwKPkg061hLYzPzQx5/tm3sqwy/hG7itWKbGUy5Tvd16zoVcoO/QZsBYEFPWMpqlc7Peu30wctCLK7k9krdKHzqPLWCE+ehiZiv+KaCjYI/Jnxmewa6YDAVZLb9AQF11VWDbYONF3A/gZOF5rzhtYzni5QzEFxhs+51fUpJCZt32CQiwMZVAvMrNROuVKYmjEOnlTnAeq/INxNoC+8rCvXgDMPJfRkuv4yTnJIiFdU5NEBvIf85JDyO4Kb/poH8Etgv4G+7JuxiHomxOWelnLWCyYjY3zeua2vyu59vlgEf+r2WopwYk5Ia9rK+I3GwIKMYX1vTYFsbs/hq8vxAvpBCCTkzzb7zWriis2nO6FwYl1vF/5sSPLYkJcas8F3h736l61RpjXEJGTzONjcGN/g7j/naWB7xte9Ztpk4SQlqyLciV0Zf9x3xWW1NifvuGxFAedL2k98GTeOjA9fGsPvxUDhWtTVl2gIOAjnFawELKSdicqbbhx7mVcH8hi1WdKGbHEM5ZSVaQdce+iklrcSuCHQf/rlfrU0rMlTiQ5vvBDbvdnlNawU7G2OMjQjGg2XL7Dy3YdPWelViauH6Q8aEXKHZMdA6FfCwbZs+xtMDGhWcFeQd8dsCDm7ku0w/22HDLr/4uE8hTlbujcROhLGz7rpbUo/xesX2sG4VHQ/k1w19CvocqS/cx/5y/67rCbNF/my+7uextWEDfFaxhduGHTM2M0Y8J9hmCTsmZI8IHe8f9MvH2097REI3WqJm6dBvxmYzzw7k/BlsfPDKyrkgw6rMe8mZ/D9bNFmezGfX777hmj0iwMqohN/M2++mI8Xef8bm9pt9UZC3oYefDdg1ImSfl5T1yrrYzxPrsxF7+7k/H5DTObVgY8eZN2k3dHczHfGynq02uY/b/myTMnQXdEw5g9Mqy9vIiwv48+aiabl1YMAy7+0nbfvbPj2dT8qM9zdYnBusnzFgXTd8bvvkTE6zXWkN/bz5ZZy6pnWbiIeMzVNKu00G1mputucb85jvv7+/gUmERh+vj82DS1mvDR85fjtob+DmRN7e0CEi5BiJCDk2V/q9Myc0coMprfQpYNj8bcdaK+UB9RH9qn1Rm3CTNnS2DSt4NA1/Np9AXq/jLGdKma6h/WXi8FyJ+fkNbBTyOzE4jVeNrJu7VrVhm9Y1VZpz4ggOVmTf3CBieTJ2fWHvx/lnw2AF+Sryus+M33xIJPjQXX7mWDFWRtfL0Pc+oGPW+lX08fzl/s2Y8fyC/OZh+Td0vmIb+63DPqZpPs7RCR6uz+y3G7SNuxWbGLOIJWPA9yzzkZzbgSHj1rZ3O5wO8ga3aUaE32ghjzGNZ+q8Dtt6w9tPd37UFnu+UOzz4op8joE31nYRoV1eck5tVdazYhv3STkpUuiBfaZSi7pUtPleMAau1tU0PK/Y/jfqE8oB1k5H9czppmc6DSzZbhPzwwg+E+O9Jnyntrbtu8sJyQRe510+SO/x851DQo+z7KbTtU45Zdketk0uSf42aUTItnazHZ5+PMv9+UdXYv+JGvXQH5kjp/0bUu7z7PU/+LB/bOuGn2ZygWOxED+tVVn+Br9H1pYv2ErwqfC8MddapwuxUbDVO3WL/evPfneuPOE7r+caz//8x3e5n+PwhP8cU61rzCtN3hv1/4tzIp9bV9O1bvtn7vXkcOfAZ/ZOxesKZmZiraNuqTnr/u5OZ2p4H+RO2Nf8aqnK5FPTYgg5c1JKSfareJmmv9HqeOCjzuQd3+uQyTnCn19Zh3lMMC6wwT17i/ccSI3M3245J71xeGQMuKWSKdNWnejnv0J2xbcL+zEz+52OtxHZIkIPrN3cLqztUwKP+Md2LbUgx1nBf7WU3ccFmraZ84WxYr9dsX2kBE4mHcCY/TRiJx+aQJ7yftY3cHPDTr9ah28tzyNrDM+/F2xW0dX0jJk39gsG6jXHgfeLy26/LN+3zZxLFvb4tiyVrgCrVQlmB2Lfc1mHL2wD53rHj69b6/ZvDNvPCVut+Oz1P36wPTRoIAYcMzVnHckdKQU+GrWQZ3zQLGgbi8bJTC67XI5SSF9/f6DfRFuQYdOMTW/44/o+kLurVsa/EYMNzPmXE1b4Pn9/VLQi/xXPH+z51lRUSoXGrMPlTDxDmHXi89OL/vGPP4iRQYE8zqEzeXYlKQ3MIe+szXv2zjwHFfyzIJfrceeExprJX25rwyrjorQq1xS2nec8Y+uZOTdKlmUS++AFheaXqxb2RzP800b8Pw4YWGLBpBu5XUp6xTe1ZnL9QBt1u47cDZVckTORJ5oiQh17lqk0ndO9xj9Cr//3N/aEXrWso9gs0hwjvBdlRieaf7aYlIKakfERIT78s939dmaPbtN5TPr2t++6svdovTM+y1H0+vhGe1VXjmBuk7FWctE7e8YlN3LgYZ8vk/MFazbH9vl8xD6FPLfs+H4jRg7I/fj4qIU5qP9y1Mqa4nh3kvOIeBmrR+o2+8BnVr7vb8ueTsRKhE48i4jdnzP7Eu/4v5QqY90xcya2U0rE3YM25hnniIwffO24eHj4pMPhqCNrR/f38ytrLB/cN2rZyJJryjf2bhFnt3etRY6ngXstFd0/XHb9e+LRejbwl8DQDX+uDZuDl33uq4lzphc55w2Po+Zlkp4CH79q/ytr1MhMTVqpy0jNcj1QoXW53IFCcR808mAD5wd4rcTU9rM59hx3zg+PHETaXs6J9ov/P72e72yHiETuGOT84/6R0/4XBvwZM+7378inKSU5Ho2XN9tUIW8D/fn4Xe/sc60IOhF7Z/zgfGacIpa81n5n7r8RM/abfeJ5+x38NNbMn74Sw+x/P789q8u9lrxiy5t+gAHX/7VUuRVshqpaqHsGclPOyAO/K3EY2Nb6H8g7Z2TNkWTa1v2VGm9mPXrCpxGhgq/O5NpamxI0IoWemfss47/921+VwcIbc9uff34TKioiZAyM5KiKDBGhK/WDD91v5F7nmBvyLMyVGwK+EZ++zvRNOct7F5sEHREzo0of8jzxCo8vv33m+aZ//Mejxtui2xO6/2PUy7+/Y4umwh721b/wDp+7u5M+f35A/0V+mdeCLT5xsJ6Q6R9//ybPsf7FBM8vC/K4ud8r+4/pnDAuQD7c32k992zicKDHRtWE41aM8unTZ9Vc1APyAxOEf7vBC+eIRB5I8uFnz+RbmCicxN4pmt+ub4I3DSPZyQhqhgmw7OBnIsIm+vUK01LS5R5F4N21phUCcwqJd/HaQM3b0xPJGzUYPAOc+SddO2Fhoe9AeCdZvOHc0Z9xQEO2G/wEqZV2YWK14VnL7sHySrErrkbTo23vo7Zjp/r5bv9NeBewTgCIsP90LAYH+uWuU0fR6WZeqRQOGj/huJkNrneZXqXPzMTdo8+EDG4Gr8fDUt5YJ6+avcXb6QfgqCnrdDjrTHO/t8cnLUzUluUVUFr+ATvdkANTyM3/vGAfQemJImgkAHqKq/wyIMuojgQoNnBXAOAW9HPyGijKnHRCUkNecV+8PEF7g6t0HZ+kjne3OUuWYYJ3JVCti/1v/huCPP75pzwZZ/RwcF6xb0Czb5280Pa3Iv2NNZ06vc4DG6t3qmDHAZHB2ZVkOZAEVvx+d3cn69jhQwsREXtysU1sN9uhUlye0C3osPLAkNl4t3xHfHUuHYdFI5tQm6bvJJNZGjgIWUvo8OVeaxKJ+Z4REuS16wEx2yQfDsjcqdZut39Dzruvv0kKku7A2FAjwW5siK8UFwFu3uoGdjdd2bTfOLTbnt9lW/ZMMHF/3OX3b4DP+HMAG+/GMAc0kJR/ywoB5JcT+o3CcU7asbhwSJVIQvm3e401lElqpUM3Dv5G7LUkRh6qMoS8GBtJxgNthEdPP/kF6Pu7e2UUPd7f7QkuUtIdBSsquweT9SMmsGWDDa+QE7Nj+pXFQVq5R2vY0AcUExPITNLrWo8NPzFOentmPBOoMXEbJwU2EcXIwuGeD0dnJiJPQjfisxI/Rya/DdtVFk/bXz9BYNy/GTT8+ag8LOqwrzeuN3told4pEnTq0VIyjmbs59bjqxvXuxL8EzT/3PbEO8mFYitF5e6odjlqP8CgCO9ytx+ujmCjTVKCn3PcfB1UWpOxZ7pO7hU7+tD6bRn1RsIeOSicf7yo/E9fxPwki2jLme/KxtCJ3GmcBjcmJgpjpeC3ivzly4Nuxgp+ey+b5nOnK7rdWPENYDOxAOr/0+/aPp90/s9/VaUALu2wLxwmeN6yKLyCQu/6E5s9Z4yDXqfbh80ZP86jjA1xCFlH7Yfj789PxNRNpWvCweqZrU9/+arz10+qW95jIzr8CQAAEABJREFU5a50xGSnOHVKyOrfilpQDtjo+vhDb0zCwAC8am/OCcl+psCdmHwcxyvzh3N0RCh1nXydsWdKoUKxEpLZ60hhcDyfZDxM9h+xMDMfHX//ouNfv8h5QhS/R/wU0O9h3H2+SPDb7CMwkXY0xP4vVPXrBdzRdSD/3dTg7Vzl38RzrIhxh0kUpvifGPFfbOjfZ53+578qEac699pophq/30m/3QlVNLBobg9nrUVqxMHEWOeF/nhSI9+uu/6JuBnk3w7s7i/yN7KtRwLv7xxyLRSxC/nzRouvdzyHFoXIyoRsnSZyg+mK/sZ/3/eSQqLV7qCOzxt9bE/cghPAD4uQtz++Y8cbi5OrmvtAv+C/ODOeFsemw6cHFQxzJje6zzzfZPl3Z8S2k9sXvMi4USCZa5J0ZV4fmSs2YhsxtEI7WlPiQ/3tgcXEo9ZMR348ppo+MbknBe7tPxE7rmbmZd9PKUncc8wcHh4UO3duMY8gigIfOa4yh48bGFjebhxO3HbMu2t4BIPfmBNtzwTO5FdIbxzy+dLthdzFLS431kyLnv0LQ7BO0O/wYUB/RJ/t1AS89n62cVebhudXpU8XFfoRKnIe6Y+HXf8GP8s5p00rOS4R22oFmyRtYFPYu7ONwLTn7+G+UzDGdu+xT8e1c0r7FztNyFEYY/0QhCJ8lPWKCLT1nZ8NG21u+ePzQn0h838d5XgpKDJSgI/WHRuZ5gxtEVulFO2bSfcn3bDdRm21/WS4gO/CAd9CjhF5uWeeuKcFcSuwbb9bT+Mv+k7Lp5MCOp6PfJDvGLMOrscW4nml3kiRlFqnGRut1C0ZDC/ETW09uWuUZXNs2CYfSq5a52nPxaVVzchdwHPFZhtzXFCj2e6eu1vpZHxv1v19AlZogl2GaVZtTbhGK7phgv3acdpfzlqxZ8+CjOJW/oWUOW97HJauU4aPrZro4zrAOjm5v1HLjMxbltfPYcabKX8gd4VPRY44NJmm/7cNiRqpYCePR6z9r1TQbdfZtpCxAVbc582LcGy+ENtrCvk3vve6Aux7jly533WdjM3SNexyU+k+7PNht00ZXsal61PbzXExYWs/D6T1TyLu3KfZPtxwPlyRYUA3+07cn8GT8wvW3Ou9XVdU7Zkz36v2vM90oWj545cjeGY6GX2tv3NN9FX+jWXrDZt//hB6muC3gAW3DUxuLPZq6WS/YnZ0G9GlVzmx2PeNVZqpc4wngpAaYVKxvxm3WT8WfYV5ZWeCLNatgvMZHMzUIaLucFvpt6KnbTMxPzb0WXN8zN9rYKbAVRDgSnvTf/e6srbwDW/cbGzurOTDhbneLeEz+yXjm5zJAcyB+7yPXCFbMlTxz4y85r+Aa9OKCDgFlwE+XsQiR9zYMRq2Z6saqeUmctH+APFMTbxcHyby+ToubJrN2sBee1uUa/loN+6NsyoyOW6zaVGLLJYHlgVfB23fWMAe4zqrYDfjIyO3F6wLNhusN3xXnJd5dy6MCDX6jOizgpeATi5VOWcFMb9hT/k9QpmsGBHqattl2fDBxJjD5V7aVjA0MW+N5FX83oED+koIqP9/L4TgUcR/67MBtIm84bWEr62j7WMxFmTcyD+ij1sO7EPTChH41NYRSz1W4TP25BbdzGOjy8a6btIElq6sL1f7FT4jzXg1yRlfTuS7GzliQ59Gvmr4OmPLFZxAdae3kkMrvgnE3uDW4DthX5mhRK0yEn5NEXRwA1PcVu0P6rCLbe1Wa9MIv3f7hQ618Rkdw/aG7gKfUqpMAkr04Ad1fJ1Tkh/wr7L7o4B18r0F2Rf0W5B5wkf65ysU+LC2Xvab+OQ7E1gqYEC8gvbrx3xtxhG7GEt+tsHH1657EFGRMvOb7ToxzD1+NgYW9Cutcv+//dy8HkKuCj/jttHHslTeY9djVUTI//l+a20fnHjmi4jYZfcz9/E9y+R3QCjXNpZ3RG/fjwjquHkfY3ndLxHXCft5vPu4+b5bBPTR13YLeKLu7jPvEXgOWXnme+7rZhq2RwdWPuhvMmZqqwrGu491NaYV/uSGE/3mxj33LehpLFku33aL4OF+IcVPWoKJbWL99C8v63Ckfj0ezxoH/AGOKljzutVj4qfQjvuNnL2Rcxf6bORV28u4rK3tuHV/23sGf8bUPn+CU7OzjPs79Jw/R2ggklyfmYbt1GMLN+3iS7bbSJ6wjO5r2qahvUNoIfdGhCCplDPvmwJgb0TtSs73XoTHm7511//wsm1r+8DJvz4yrrv2Mw9FfPgRm0QKRdDo7Nhfyf98xG6DbszPwX3/mJ/5Ov5zQS7f5KH1MW793Ndu5tPD64Du3nTcdaU/3eXG5T9/7LseOTy+MWYk/m6up+kR9N7v2a7+HEnW37lAGM/PbSfzmKjLci70+vixrJbF/mzdhy99D4Oi100rOWGDRoN3w14rhHwYbFnd3M92cA1hOoiilVxyoLY1pgnpfW43t41/rKtpmW7KCT+PtIEnHz9+bj0ts2U/sra6sv7w0+AfN8tjPk+sac3TvCNCifj0N9LcftlJdFzSpno5qpxZR39+kOewVVBHl5n1Ts5Z5unWoaPH/moL9vJhgT/vuGUc5tCAz22Pj/sT8wT5Ap/Yxh82saTuTIOPD7XcV+CIO/t407D8N+LEz9waPngnDw01dKRGKRitJ03O+LbD7x4bEfI49+/Zt3CzL9xMy8/eqRvevadG7vFn6+FWmJdsJ/vG2GuMP/RHvbs/c5ywl9unT5+Uma+sq3VyQxR5nP9SmOt+r/2XVnT+8iD7WbxeqdV8WNA6ahfi17zdvPHuA50Ze640usr0bshnu+9+Jw4G8owPVAJfMkmB44l9uMJeWq+O5+5veuLl+cqHF/bhw8MD/s/c9U+A3REbuQ28D3L+uL+76JWDNvfIOdHf/YY9xntq1ht+uOHXG+/39w86YBvzcrvdrtAZ9743+jjHZHBjWm7fOTydyX2f2fsp3Hf8O8ccwO+Rfcpf+w8TY71GPLPuN7YDwwU2H4jlAVvYRz58Nk3bp0dny+FD7r0hmw8yjEXnzQX8mu8dh0DBoMPhoPfdj0K/xJ0wHGU63stK4M8HPx/Ybdzvdp3Mi878bMTr5uBgHO/cCZr9s4//p7zYgjqHR/uPsXxDBx9MOpcEOj3+eIKOuEoaqPvd9D+87HvrfQHr5nbPPuU9+5KFHOW9NO9JDGC/dR/+H8BURy5y/vChkMc8sd41mJ5+vOEj+5N1GHwSnBGXK36IGf4FFzcO7G5yzHSs2ayX2z7H0SGMC/reiIcbcegcbrya5+EnHiyzfW9fWU833xuYH62Lmw9i3Dri+YZfR/zub8C+Iatl7tlL8KHx4rkK3KyxMXNtuoCVU2pKJcu8TdtG3E5NL9TplTz2cnvXnsOQs7O/wcRmAyA/RMB6aCNvJ557PnP+NCZKrnrkTIEE7R/d/hyVXov2oRys5shQSIyFK9cRScEdROPfj24bd9yWzJo7z8rsT9/dn3Q+XZS3ovfnq97Zz6qp6vP9Fz0SFxv7LCuHlgv7SsapzysC2p+I2cBBbgfq3IEDLte1J2LGuL76DAk/dKno5v0Jxg/sT7x/f2Er+MBa8qbY/5OM7x5b9D99tAvMP95bcMMUfPpvP8aYGCted/dnRYIS7XDsZVlM54Zd7csb2KXb/vMATiOShv0XrAaFDc6TnJIyce/Y/fH9hx4+3Ssi9OnTnQK6zmlXMHC7gj2wXLaq7i9FL//lXXOMMj/rECy01ljUEVvzdVE9Fh3rUT2YN44K+bvUJojrHrkto2k6HzSw9sg+rePP+apjjHDuxvxjueyLiJAPZE/sv07U1MZ2zoUc0O+x08O3xxeW94a8M7naNcMMRj1H3LCJ25P3gqEdEdrQrzJuIk7912NRQc4Htp1+vZDBsniP3bqMxITp3LHH5C735K/alX2fzgfg9sGR/SLIoye5Pf4Fi5tk2rVlff36VQrp/u7M26aHuzv5/8n89Pc/9OOPP+S/QBKnXiuEkFSHrgM3g27MAxNnNIv3YV6vSvp4/fbbF335+pkPoR9g1/PGw6cHnTlvcuuYJzrsc4/cETB2T2S7YauOXP1OrWJ/cFuPxJrvWdbbfv/KVsSy0z9dLrpAU9hun2vxweuLn6/6yiHuO2csoUXlrldi//D7+wu5a5BtZ3rf/vihP73viz969gqEL2xi270DXyf21r1ufWQf0P7u8c+N/PyETMZDWjgo9IANBwsFlguMSErHw1lXDmFGgnijyC0UAS7a315f9sk4ENif7cBXDhyvr6/qAGQQAAcmtQVQlZSVS5ZP1s00cI0PZ824I0ibhSEQjmzI9XxOOautIZEkOjZ+3rdFbxzgPENfjF0pKHmTXwaik5rvOXkmAqLSGjJ0tcqgnwCiJwgXCE4oC+B1sZhI7k4qlsPOLBRUPckmYXzL7WC4kXQcAMI4ppVT0sZiY2LiUYSWedKEPHNs6tjkfx9v8p9W2YFGX/OY6ZMjyeApFJRuEYFNqvyb4MGz0+Eky51ylmXdsFtH3wG/RKsSPCo62dYMVaZf6zr1gMx08be7qJF4z+eLDp44zietFASW1QXjkcO1lU22GzLemMys94K/V5oXEJYxp6SBgqG2Cr1V5vXO5vCVDYYO24jnXhBkfHYsTafaKXVNkYKWZBtnZLKvK/a3nIkx5tXQx0XffhjHQWC7zpq/vagO+JcDETPrSNiNcaXr1EfVUpJWNq6O6GPdbwB8FebIIW+EnRJ9UH54f2ORPu36brIsWU6Oto/gvzKxjowNrjswNhFIHf72RLk9vqnfkhYWsk4IkN+DSxFg9k4vyDbgj+XpRY1+I3j88fJD3ugsSrqxIZdT1gB92/KQmy5Mfjcmdx8ux19YZNwf9v4zcVTfRmU26AqBGuAqsWl3ItFYDlgqY9uQZDz4N8Xsu/TtVZmJUyzMr//4ro2J9aKm7oYG/3iS2IBv9yf1yuoGieBUh70bdrP/nYQm7DiB3RH8zySg/e/usxhq2GFBd8fJiULfMXggGdl+I/0mNqYOxLIwvH9x4shktlb8QhGS7o6aW9GKn97eX7H/jB1HTJc0EyNuQhnzb7UhGB+4kX0wmRAzhxKT7II/4tRp5XCncHjhgrmdztrtCp2CjAX9lwpdFlany0XLqcoH0v52e9SsCGiRn3LJFB3PSvnj3hnZayoql5OWlrSQ4IX9Mn44bkXBxvoK5gt5owO7E7HhSYudVFWF1daCn5plgL43PY5fv2jjACKfeh3Ik+UO2hQjFV/eYlFk+FhuZJnBZgXPbs6v7yTzBRwE/Oe//akT/spvszpynvVf/v6k8jKon6Tlx6vEROD3jZjZ/MsE356JTal1vY7Hkwp6llyUkd35747N1A4FMhvjgZ4e39/fq+C/GQxbZut5T/FSu4ad0q6lcRbE8cziRv/2IHVVMxgewIDzYQ+WgrygmlXxmSfvY3+Abmi3LwWbDzLk4ox4qD/liZT2RXmmG4IAABAASURBVIg3vsrhoBk8CY4pZ5XWCbU/DqzPB9X7s25d1ka8+M9Yr89vWv72nUWINFEkCN9v27rnyIHF4T6PiGfOsdBDfGX8OHLwZ1sE1ys3D3dnBb5biYEusg5gYiamN3zkfDuSZzuKM/cNCoGV+WjD5xmaLmbi/qhCvqpspC8c6B3IhTxWKlW5q6rV+XKT8T5hL1KSVg5jCS85Rw7fidGXmzaK1QxuevQ+Upyk2sjhBy3Egf1ymwf5z+w5zkvOWpM0k29WCmPTtMyVHLmA0cLYoAgWgiTahl1b1yuj54HYOQRyXU56pjBIxFTiYHv+80kZXIzToNbou2A8ctHaihrzhQ8YlAuYPur+82clfOg8ZFs4V7lIrObRGnImuS5YsGEg6xtzf4H3zAa5P2forPhlxWcL85DnogKGGrpv66bSdThuwoZFC31sy40c2oOplLNmFi3Oqf5GoI6dNmqSzKH/emrqqRX+iXnoVWSv+CAiJOazAf8l7tsOiXsZeif7DJorfu+59i8Fme5EsVYS/Hh334JPK2Mzepq//NqkVzC1Il/rOk3kSzHGtgeM5JvXfa4CDe6t9TsxWkMbOU3gaYY2LlJKSRHYjTl1gtZoTHPPddOGDWyXhB6VuN7I1Y6dqE0d+VgKRRBrzA+FPolY+sV/5UD0iA3oof1wNAXxMsn07Lva2r4pJV4HcudI7GiXX8ro07PQHtFpoFYawdaM3Nu504rN52OV9V7mWVfkToxLyGScrhxUbujQP+HHP5mjplXBf6VhCfSyzrm1nYdzn+sa+1dKEnbO+FrujwyuMRZyj/vX7iBxP4h1Y0K8MjoL/WfsVBbpxgJ4eSB2yJETBy4pklLO5MFOM3GRoX8AbylXILHK80lEyDHCDQlMHs9nbcw5G3oE8Vlvi+qIDuBtok6aWezl2su2LeQSxNCJMY5N/2WR2nrZ/xu48oaAnwf/jMREbp0qbcaeKRc5dkNZfrmPm7GYct7lLl2HeqGO+Lb9Az8n5rzGHK/LQTcW1/GJ/BirNvzrRdlOC50EjYpfNm643ajXMj7YcybPIwKoI6sfEnvGhGs/fzQGN+6F6xEw15C5dE2AXILPhg8ikKvrd/kCHtPfv+uQiuoPFilsLEYk1Vy1EfspZxWS+vb0qngdNHvegv5OhySWclZgy4w/3cy3Zy7SudfaFy1plcCOaQoArfggPLdQ+7geYrWvhRxszM+VroxbqGlW/El3DpNGMNAjeuJhxj2rPO+4LeT/lfyw7vJIhbm7Kmn1vAoP/5m1nX8OTeDMfpzw5Ub9aB5UWwzKKgUdUqi2ppm42cxYAlYz//LOPcf8gj39qIBF29qx41w3kp9KLSq2QSn7mIhA7aSI4H7DUoHskn/5pYDLQmwVsGE7Cd4N3oGdLGeGlvNnUcibuOZjG0eEZutLHLuWjmmRqHdSrnt9mBHK9cxK3PsvjtjOwQFpz3pE0IoIWQjjaMUGKWcFultuu6mxPlvIC/SS54kI7MY8MDAHWjbLYB8m4sP1coAP5cQtGEPf/5rWQv+VmLUdj+Qnj3U+1P6iF+NLbcrYK2GvhO5XajaeSCkUkeS8GTy3PRJy7C3BC58ftizP++nQaSW3Zew14qOELG4LNoqctSKf7QHF3a/a/YfXwctEDo+dodQRHx1zo3VvuWjFyRGB36oq8bM/M03uGT+77ZClIDuOle+Jl9ddDb2iNbCzKCNDI+55pBGf5IRM2Nf9K/3m4eZH8DAfwB9Cll49shRaZvyuN3wbn915BGtiLR0Kec4UtvR18HC1DVJWoEPGFpYt5yxvKNbzUZ4XPdb3E7o7h62M9+fqfJBC+7oQ+3ttHXymm3LJSinBIbTAY9eRTwNzBW+a50nBc68XfV1rVUG/PTaxW8ZOxoKb42shvifobOSiDVtv+CPgNTKHJngVxm/I5fE8VsoJETdo4hvumyde3O/7mWtTN48b9/jeNIJB/fI3RAJ7bfDL0PeYjvnWuuectcG/wjMiNJMnImL36ca4hi8tfyHm3cf039m4XKB9PF6QIe++TsgICw3MD8byh+zbvvb0BtGAr9847F7Ia+brd9vYugh+xo6xbjlncDujR898GhFK2DYiZBwaRxEh8WP5/rUtxPSKjpbZcl6pg81LvCKSjPkbPkMtLfzToduMf3yAsZKD6+mgTAO4LJdmeYPe4wfGFGLMeAv8ZJ7mZV0tsz9HhCJClrXu8dTtdlmgb13f2PNJKZNX6o5vhdST/xp9fW08zODixBzfoTfiIQZYhqbpe5PbciRs0ZOn7IvamvyqrRFDXEOz1bbH2kKcdV2nnrhx83XOeafpsfaR/ep7KRIYnvXIBlqD1oodc8pKCBER4g0RY1/3ZGjYJv9s4ODXteWLCEJyxe83+f+RJ0Y+cOjx9vKmmotcw/7qZyxm7jkubSf73ThbwAhu1AQO7Ec/+/z5q6z7BC6MrQYeX6hhYafAJxEJXTt4b1p2PNsOg+yzUqusM+bhcwaj497PdiWwFBE77m2HnrhwDLtZL8sj1iuut7vWyX38zL5aiBXX1L7nPYGZnL8g+8jaxbQLmBnpYxl8f9cPuUsp7C2su82PzNmWy7g2ltwyz906fBcKVcbs/khJtkFEaMG/9tU9e5piDeY1+My8P2DngXXmytzoXNWTf83X38IxBiMCu07UzxPrxgO+3XadjBFjTLyMwYn85HHPbLLmgC/jaqt6ZOPYfC3HPetwv9s/FV0rdl6xQUDDzZg7sjZxrLiP80ahTwfGrK/z7xv7CRsYeqXmLWDrgD3cf+cBX/ezLe0L2zwiZPlMz/f8zH1N6/v37/h1kZ851ldibyNfOsbu7i5YMlRr2/W/kh8te8pJDXlWsOaaq1dWpd47cGi0/4I/ew59aWq73J08bo8TYutwOOxjrScq7/Ys9FsJGMsVYVmP7KG+73b2BvoGNo3/G/kwuLYOBds5rip+d/1qX5ywm+1rWhOYoiu8OuSvmsgTb+S2d2gczgdZ7xF/ma7z9yt7eH6v0E0p9O3b426zmXmqIl9KSW/U1Jb5TP1ve9kGQd9fOe3GXPSOb9yO+MTfrH0lfxtHfpZyVuA3t8X7nthMfVX7+kkv2NY+DCzeETNH1n+Xy1naxJ3YY+3GXrR4Lejmw+TCvOQ/XdszD9OJ9ekr8dzvfemG/aQDefFD1rp/c/Dj/orPV+qGTill/HPT89OTvGaOCD0jc38+6fxwoR5atBEXLMa1IvtEnHb43rr7IKG2tv+ywMazUFJE0kS91beDevxtPUqp+vTwCZ4L+1VHGTPn00UlV1m2kflvtw82tr8jQhm/RmAvrgMb+5dMTuzZ3F3O8tzo9kadWciFG0Zy/wv7KX4+kT965gljJEFzQTbnHDfHwUAd57hynNiXF+aGK2sYx3JDVgGcd/bJ7JtyPuiVHH9/PMs5a+VZQibj7ng47muN/SAcPsb0jO6TcUUNvZBvPn/5ohO4nJHJeFiwpddpd/d38r5lJvbF2Fyz/EoZ+2nSWvHPsemNWHr680UlmsXSCzpbP8JFf/nLX7FnU8ohY8G555FD9iMxZj133CKr488xdI99CrxSCvL9svvBIMmR1JWm43DW0//nVeuARVlj+tnivSfmNvNzs4x7My7J8UHz53TKOn5qGtJNL8sLmLji2xX5jkopaaP+tN17sC2F7i93KjlrBE+O2ZkzgFdysOn5F3Zsxx78dOTiiZxkX7qfD99aq8LlYLvfD5ot18QcN9OvYgvniQnb2/6eY9z3DUyHhP2e9ee3P/Z5JBM/R3xvezr2LmBrASvfvz/u87ZzxMA+yUeOmJG3QEFKOUGHWMP/b+Dm/v7Ms6bD4awrayvLOSDP6XxUx3zU0MMxcWW94v5PzDmRsyIFlpAspzGUued5v1Z8qqyE3Xzvnf3qw6ln33pTHK36xn7TFR0W3YidFQWN3XnasOckjz+jS0pZ/osPJ2L5jdyVIpCnk21obPiXZDr8keE7gk/nw1ysY6iQ8yqx8MIcM7HPknLWxrywkEe/cEYwgXHPO+fzRRGh8/GEFFKhn308xoa8V22s3TfuVdZdAzb5wXxjG1smx59zd8lJHXnE+Hhmf2khv0UkOd9ABiy9U1eyv0aseI7wX2rt+oPu2a+VQvaPZXtnH8c50mMeidlX6scbdehtm3X8t6+6//2rVs6/Vux/x76N69mMni/s85x//6xbC63nTl4fBnawLM/sfz+TCwqf75gPTxfy154D0v7FuVf29t6x7Q/2d63X/tcziL9UkuypWosKOPNc24PlnNL+je4D84OxZ2zY7iO2eWLP8IV5aCQWOvzy8vyk1hXlmnS467W2TekQikPSbxwKH6m7je+I0Akcn6iD3WbslHPBZi/EXw9OZu25EjkYvfvJeayi0z15yLql5dJDvO2LtcymzfZ008TBgywwmzPd+Sgr40WGDW4GJ5K6DW7wdT8FaLWpA/Roj2v+5d+U/cE2UUSo4XDf8KJr3yzYpFec//j4QyvBaylfOSjJQjn4n9jQPjPxtg76BJQV8fhfrcHfoJ1xuEElsoL7+LrR34nE70cbCbD68MILWBcOTjQ7HZAzkJAGgipOncSmoDdL4tj2Q4oNWSyX+x4IqiPNfSuO3bjpdkQON09GzBgyz8YEXQDFYr2CjrSEPVJOfPDPtgdypt9AEWEdfNfNC/HXlyc5z04Z86UADBcZvIFvDByDxeDLOFTY1u0N0G4A1TTcDOwNH/vPQG9P73KQNvx0ZFIQ8lweHuR3y9txXyhjnrz5UjfbFdlWkuxKIkASFjuhQmJf+JziQxePHSm03obrPlF7fELOnY8k29t9Dl8eNHdZ7e6kejmp5KwF2k44uM6iyJtTpy+flKE9Mml3BP3p4UF++EASCu4bKx2BYEzadjknWcaBjWQHh+8NFH3sfipOvaYi+RujBzaEcmTlz3dsOEprxggSGG/7oteTqGm8U8x3+LewOeqEVQnMSnFxD/+HT5/xb69jBSsY6+igRC9T4qNW6PlbjN5YHkgQgWIzq7QrMtiv/1+2/qRLkh3Z0sW2AAqoWudNRJzMm/VqsVscccL//xM44ICLi+SMZLHq3sxzTjTemmmv/LZ6RL68bz0Nh2sHCKTZIhAAZh7O/5x0dwTad3jc3nqNJBCZYPn89ITeN2Q3NYncWrci3QhSB5w2/fagRF89CWq0rVYCUQwzwQFeCGJOpDJBZsVuLe9Ph6MqiYivB55ZniOyqGQV9Lhhw0yAeHO/vs55t4kDbgse7EdtwQ8Izm/ff6jHN98IsmVBSOrPLFbZD0Yw4r6d6B+wFy6lSKE0LIq7owZkHwh0q6VDH2dkiCbrjcR5ZJHkxrm/XeVFBX8bRSwIb20jf6CiaSq2ghagsn6HLNmP43yQ+cvIKQ7j4nj/oPj5j0ea4etGoF98Q0mXoxL8LI3YuJH6EvKnbDPP/NybTgP8WK4lbbrR3gtpAwOlAz77xjqPYkAZJDYsvyGuAAAQAElEQVRDLfcIRvXlTgODRsYXPeAPPLO+I4LKmy4PDzo/PqgBU4lNBmPRiymWNbG51f31k86/ffrYODpVeDzQ9w1tSS9M3m/Yf/vtDps1uqHcgQ3FCXmsjyu2m8D9iO9V4pB1GOdOLmMNVRYV3Gf5fIHeRogMLWBhwnbPC8IwgG5MjFGqjCVjypPMDF+7bYmL9oVoOwl53GdyonF3FsR227T+cEBIuRQmcW+y3ewzjoeoUe/IIA4POs8/wNHtKkYo3aMTQdP1jTfH3WPttKWk/OWBRGJUOlTpyydVNWrQeQceNxLt1FV1v/2myFlbBEWqxNueSdU7ExskVTl2Kuh8RAZv6jDjUknUL1nNb49ybFjuWi2nQvtQkMiJDaH3r/D4x/f9z1Ebmw0+U9lMDWwX9L2w2e2F7QTthJ8Eskmbpl2vgwZ0a8y0jBXN+aig3o0xJhFDNs673hwTiA+cZLrTpdVMu4mF20x9F9O0bAn5pF+9+Kn2wzozPvebn/4RnBNyn/FD/znvIRZZTjG2Fegu4Fv4s9Cx72d0s3Lf498rie9ETCLwq9aqEV5raXVmvLhiw/HllZi07ZysdLQm6TDBz+WgBb53PtDDx5nfoX0T3/2ty4x8gxz7jFfjTxzvjP0bY4DLiP4q/tzYptOyfzDE8XFmklCVZd2UDhzS7gbuNxKoWure4wYvZuyK7RfoUEWpdntpwa790e+NxxlejMV4OKkhjhTsG4z778R9pFFLrLXeC7a7a09KJIoJ3JxYyFFCKBOnXM532jIdY7cEHm3HFTp5kZYsaB/lPjaa5D9fIL3R6ucPz35eKbft7pPvP77L+ULPpGFxQY6BZDzXqonrRD3R1y8qCTzO3IsHY5Kel0Eb44D5yPDj8WaLDb33mtj8306tnMtt6HYG3xvxraAbjw8VvXa53X0gE7cbivOcprTqyJ9e8NsZXoz7vEoex3Tf7v25H8sSKJjuuLT3UQf7JOuWYtvCpiyPY2zPpHYxvpCJIWHfZLZv2Kb7rPcnFdNbiacN2F1r1pkgPHMfjJeW0zFDxLB+HpRLVkSS/X0B19ZLT365YO+NCS0k//ljmwQ5pvOrGbqDFvnZin2TQhs+7sppRdi2Qf+9Erx28CEhCfQa7DLiLwu2aZGxQSmB7Scmbw15hr/NW8Bgpd5kO5kgJehjTdJQJONk5l0i/87EH8cp22zNm9IqtSh3gpdMzhXkdsEzSOw/GxOtkb7Dd/yCK1jbiHlVTVuVSlXOeX9m3Luai9sU+DXuivWI4Pzs9WyLpm0ZW0fKoGI63Cfkdo6ygi/zPpE7pdpoRc+lFPoq6sGY2qIgZifyZ6vJ/cnEIbwgZ1PhCXq2oTcgV2TY8BnL4lwJMfZ+E/gd12mnW3Kjho3aBh0FY9XCImTQ5+6LbkDhh0WMQV68WxivM+83dGOMiyC7WX/E0QjGfHC8YQPHSY8p1nPGdrZDgbeKrIXiBSPzn2rRNk++/E+laVs1basIeqfktjLGd0rQXsHH7gXIHRHYIRFTyy7bbifFrm8qy/Uiwk/069i4X8DAggM4xq9gfGEzfCFWN8hW0aMXPWcmvKKPVat8fW2WnW7wLKGztqlKyCL0af+a0U3KWS0xvVJUGnBdKFUbk/4RObcwiV9A40baefNz2NEKx2l/8vF8ZmGgqa0cRxynxLGh84W4no0HBI4IxU+S8zzvi7MbdHjl2nS4anAeQ8zY4N1FP/uYeWa+Z+zpPlZor/C5LBPxbNjbbjyz3ulm13FDvzOgx6wyzxML/nCgA/mwXElSqdjVWOI6IpTRqfW64WfiaJpmt5nbKQTdUQsY5tX+43wvciLejJSBMlK/3d9FBE3i45or/xTsllv0BA9+0zPZd4We3M3jou3oe8/vXDb04HZ+5vJx65baNTeh9wWd7PV+VrgSV2dkMm/WVakVvibi/wd+A4LhulCwn5hGqXV/b5+xrq2viEC3446d3Ubc27Z7wR4+N+jP+hrBlNvlUve1BEHbXZivlfjZemyhRCSlnGU9j/CuSIr44Mb1IwIV7L3tZ+OkQWeWp9aqiu4W8G89Gg+OYyO8QMQ/lJD7iwillHb7Wr6ItNNbGG+c7/AaHJz06/hXPk074oMnLxKOjJER8VMiJMMIEbznx3VLreJSng9P8GKegv4iYud3BC8jMXLinWUwv35mWRxneuxn/RzIDU+Ms4fuqDv8MtHedjjzzHxG0Auq4Te84Dnw8eu5Y5559aKv5x6eg9hH3Mevfn12DmRMtG2nWlv90qufDYxjEaGIMFlZ4o8uQgM8WtaFGDSz+Hkj5iR8ZOJ5xT5uAEc+/bMEFCJCTW7YFMJ25QNjlj8C6hD3PANhwOe491HRpUtAxTbhpAjf+epn4db8jujUGwR+GsFDCFneDpzVUklhe738eJJzvQndu1/XBQhqkd33pmPZXHrs7PcpZ/na7/3cdUb6sn793nzdkx+GYqczYV/R/4VnrleRwfMehbTbFsyajp+7OKcyTV9HUAmi93f3iog9vtS2wuK2r4s53u5jHHV+/RgTI74zonspdEe/pmW53c+IHYGJfOz9EPsvzlupO8Kr6w4+t8VV9uINmxtzso/2w/7sX3+ZjssHt9pt1cJnW9r92vqe4Mfy9+RmI37mfkzDvGBqYR6Zx7Y9qKIT13OdlusOPLpYNxW65qNHDvfnUuF12Hlu1WML+5pLT5//Wh8RlXKSse++TcfFsWKFgcS6gvPXRM7j8b1ybtGPacyMrR28tBS33Ys7R4Bx77vusprer3ffydd9bd+1bPYBjzdZSffMu02rB1e/cGol7Iu9xEvz7vHlyFjgmGU6rv+LfkJpA/P8Bj87kae2n+7lXMB1VjYsPGfzWovr35jzun/TcPFz35sf3/vaMlo/u86R2XTMT0TsuPMY5LovzPEWcheP3XIDv8em9pmMbr1e5D6dP1nWKUuFdRUXxzO/sx1N+8j6k3lzX34+Yi9fWye+H9CNi+97+ohA4cgtjqDvkWcDY+PQTztmBvy4dxvOFTtVchrrsQcTvvc6gt+7b0goQcPXTQMmGDfcdwu+vFbruOBv6Ik6Pf20YPDI2lkLXd/39KP/xWGMGuMj+UvH3P4Ov3KpxBO3sz0fWSNMxDyvVT4+PuiRdYxXco8Jx02nVpU4/846WiVNuxxOLNafdly18DWAea+Fes3Hccb9wZ4cB/xN19j5CX39+nUvHgtTzvrlbxs5kMuIflp48gZQ5n3ER8tn5sbWh/sxJu6JHUEH0098Oz0bRxijw6AcWU85EE/dz0wu528Quny0b9Wiq46y4/un3XYW+eUNlBXsfv78Za9nfRoLnj8lxuYH1sQSFjI/ltNjoPvcSBKfWReZsJfHQd9/+/Zjj4nm+cLmk9sbn5bN53c2yY+s73uscXE99+fzsWOdEPves171iE9GxE7ribn+I34Fq3pGL9bb/fEsj8HBw8bK4OxxmNM/fyKFImK/337KfH9/UfDP/KSUd/oe2xbm2Sf8ewD3xukrfToOee7Tsy75g7VUx462VJGq6szmO2rXRrszeYD14mIcGVsbG8ML+zN//P0P5tFvu/ZEfPJGu2joDcUCrdoVWfZSi3rWdAbiTcoZVW9wKZYuD7tNVub42zNe8tro5dsL7wI+kjZRFeobRXsJnmh/H/tv7cfSbaqfql7nJzXHrIjM81BD/w1rahPztwMYqq1jZw9PrYxNY8Y6ET1ZhS1+fMBOKRLtpetw1W1891u9MH8fyfNfb+/yX/Rx/I7S6I71Sa+pxaFiv1divqMdBR9QmMxGXBuIG5WbTZe7i9p60NTPdBsfVUJ6wvYz9I1xfTzdcwbnnhNzjCPrQ2nH6x2bvQcdkM33xuSEXR2fxAEpfm/w+8oa6FWJ9e0W3ix/aYpOxMiWuHs4dLJtOq7vHi8af5/1bfxdw/OolVw51tjx80FPSmtGFzfygTdhYvkwJj705zvpM/slbvtxh/VCemJ9zP30xBRfuziHcUxAAfKkyHsl/lPWxta8zHscsq3083D9M361JewCWfvGldyvZ7y54XOmf0IOfyh9oB9jm65BTOjCRu1AHLpcLvr0+bNyhsZPuitxwePgCdp//dsXuf/z6ay0JSwQOx8DMWnjznNzlxWfe2VD/40ctGPcNoa8Ke21Ac/Tb6yXPbI341LwgYl1hYV1mAE+C3E9nw6amblGBFRFX1LPuuJIWann/74pdv7QP2f79jM6fCKH/M568Nc//1SPvR3zTmCiKUWXy1lnxoEvXz6rAZMn1t8vyFF/2nigvnUEuf2nJw71jCsDxX5gXBwZAx7uHnaddYdGHW3Nxw/WRWfWhA/3Z+blk/xftu3jgja16Nz1hCTm8+n5acfM8XjQgfLMPqA4HGMjYq//8vyCXnvKuBfzkTaCw0SyFhFqzkclALsReA2GbVr1BqGVhZMmF90/fGJtp+qKQmKTDMJXAvWVCcFIQirQubKRNRJsttpooWBnDQjd4ADvLDyX0uKUk7rLHWAXew4wDECOdxccc9CWQwVe/Gcd9wVnFvUCmjcccQYQicEpwdeCcQsqWzBoBQwbCZEB9CvxyE0jg3JFCXbSheRuwtDtwBOuxWLsiuzD21ULSiwOUmtSiixmK/L9RqAY6CcRlAqD6YpzvpIcjfDREayuDOo3ZBoBz0i9G2dPqFaEHuhjRo9XBnqaKQJQMXBY6AK/3MmbyblJLPiO+/tcyx4cFwJYYVC1M+3Bb1vUpKwJZzoPCAQ6DmyGeJNxw6lmbfu/kUjaEORXzpXNjUSfA/xd//wh0+4A64xtrNsZYPpTRb52Im0QeXBGAfJC8EY3HUB0EGsA9ooQhXNG96k2Cs5CxuHaw/+yf1qj1E4HbNliY1Sg5cc7DsYgBXZCAf+TXv7xVR7Y07iqwUYCMzk3umPCOxBYgn69APX+/oqz3cDOTQtyz79/V2CHFzYpGvha6LtR0v39gzxwNDj8FVmNSQfYlmSuRYd7HyQuCxulx1nyQLK1ef/2jz8VWODN+Hyn73q6aAVHLbattUXnjdIa4EOgbNP15U03sP7KgDGhv4W6DhpuM4H/d3xlYcHtdDppU2hKQYylIF8gZ9dUJTaRNoKp+93wt/o20eempmQNDKBHgkl7OCqQ9exJIXXt7E4or6b/400bsh8IMu5zxtaLF0R53sNfboomeHTgnUniMzZbxkEJLFzYpOtJXBNJzzZvWvB1B0n/n9vGYryPaD8rpwae1n1xYHRbMJYp9oMj+j6hpw0/PBxPDGp3au/v1Tat7kjopJD//1HrLS1Sk7MKPDhRlzZdCcb2lw19CJC0uUrzqoY+eb3zOTG4zOjX+AuC/URgn0lOMrS86HB6X5XR/QgmNnDZezEXWsboO4FwAuO+3vCjrCTzndnUO5zP2FFyEuZ2myQneceEzv7+Xalp1JKsbdumXIsWzifsceTZPYly27by4Jw+nXXCRleStxFdX4hlCX8488xinUlQaAisCAAAEABJREFUvQBw8D02iJT0Rt03cDOvm8R9QwA3TlZ4LNdJG/jsGUBn7gN9rSjj8Pgg28+07tD7lUFoI8bUHzfNJSnnrI4k0Xgp7guBbC9P3mYWcjdwX8mWoskant/UEwdW+BmISRsLhIU4dCQmpFXqt5kko98/vDEyOF2wbQb7I/79Dq6COgsbfHkW8f9V19//1O0ff2qFTmDzEd97pazEvFN31IQ/zNBZ2Cw1bs+fPsnxcOlHnXKrwkA5ksxe2TS/wlvDwF/ob8MmizGKbCPPN7DtOhO6e/mPP3QlXjumXcBagOHh23cNYKpgo4xO/Qk0ob/WcuF3A8myqNc6NtFma4sadLWCnxlcvf75Tafbpo2NhanL2tBZYrw7kbCs6E1ssHlssk59vSdP0Jjh0d/qn4gbr9++KSJkHurlpHg86XB30UaiaFv7A04+51o1t1nBjs/MxH49dTq3Z43od/3Hkyrul0rdfaF3zEPfy+8/pCwFelzQVZwP2sD8dmp33SuyHIcW/GWepz1eXseb1m9PmvHdBhsXdNm8DCrEtTcmUg2b6Rs6sZ96/MvEpdp2ctyz/E3bqmcROaHP9nDQ7PwAzB5pXz9/kmNqiy/llBX8E7Fhsa2YtGwVfhgfhY6EXydsIXRNMEfvnewLhfg9gZtsvoiVx/OdEjys6H2lnb+VvBGLKoIn6rpUxocrunbMcBnQWcpZ86HsvtWvjIIhFWx++PSgAk43sLgweZj9V0uICblpYAnPOrdqiO/Gy0AM6Ymrwt9s//Jw1sJ4O/FsA/uOHVfii/DzKz4sjhuJ1EhOE7lITdYBu63wseOBJNofJtG5U2qreuywgqmSioK4kahf0GmpFV3Qlthpe3oTzaq0LhtiTspJmboN+mnQ4Qwe9rwKW8CC9PmsG/qYv75iH4SNUH7rdYff1oxeiCWD7V+KKvZMyJ5zoxJZCdqJZ7nrRIhTkpSviwJ+1XBHzDBWvVFxOF/04v/3hIonrhvsHrXIY1hKSePrVRm6DVhZ4K1BJ7N1nfCl2JSQU9yLmJ42+gHflr85dqrIuREwU6R9vDkcz4qc5fwrzkf5w0/sfcKdtIBtwZ8nCGOsyuRm2Xhh47CBZmo7dU0njzcbNtiIozcWNDP4b5E1IrRiM6GqFRHVFglcbvhYSVXZ/GCjFZotY2tGb4F+LEuMkyY2poTPL/iFoC1k2+hnpI8GnptatRDbMkZckTWIZbFlpabdx+MVX2iZnDTQJdrI8fHt+q4W3Ae6Ktg53SFzDlV4jpTIkyaNY6+B2Lzuzw9y3pHQ18i4mOF3AeO1Pahgm8q43EBfyDrbB0O6MR5aBscr0xzBUWqKKrJtjAUrMXpCB75ekHPBL21H+1hFJ8X0GFsHJl4b8gc687uhhrrSaaK9/WUEawu0hf4Cm0qhnBol/mUmJP7GYUbGBSxs8LwRrzp8eoPXyEmLNupnVLspkP14OQtQyLFmk4hrvfzNc8eCBF/t+UL8m9RAM6G/ib4Ldt5xDR61uVWgvxH/mLhF67YbtFItahkvZjA12E8oVNDE2bYM4uuIvY251jThZzPftDU/Ae0ZPTnPmKgneC+17v0M7+8aseuOe3Swoq+N+imFIkIrumzQf0SAgVEj+hvB5YjuRV88lrHVlCzEUuRQLg2vWrXYTByxl9CIDjfTI0ZuZDbmK4gZBRsoJfndDEbpVDfsZ/yal4x+gr4G4uIVfNgmtsGK3JGyDsSnoP0K3ys689hX3HeENuTxsxX5I0IBLdihr1UCT8pZ9XCU0Mkam1JOvgQWXDeNAj/Yhlm5YAPHEt5neDZfMxjKOe+2Sbz3M6E3hRQRSlw3bVXmOnLIfGzwN9EOBpSgk9DVii4q9UIhHxu8uE4DzRF9L2AlIpBlAUMEBOSMCNo3Mk7dakUWI2jjnW0oziZXiXMRrhGyvlL6kG+DD0/mK7HIbwXGm5SVcuZyUQ9OTCehA+e2G2OCaOv2xq0iqaJj27iljw6bdtyb5oh/fvglYxx8Wc4ZvCTaJHRimxjLKSdt4KEFX7UUrfjrREy2vCs4cNwNcQS/KY4dNk6thXbrXjJCLtCePZ5StQELSknmzbIX9GpZ897Xgl/ehICyXAmaIznVRL8rfKzgaYVfF/NnOqVWiXpC/kq/xqd9sNSqzTqWdr9YeW95LL+rp5R2fUeESttqwh8xK6RClbZNzsopq2lbbfRt/3QJBRQFjEIr2J2QzWf3taKTiFBEyBjfK/7kwW1Nr5YK20mR3H5RyoluNzWl7P0YWx5nLMcKz6ZR4SHig24Gk5kxtbbFr2ifP/gsDff4MFi0Xgd82fPQG/FD5Pj27UAOyJCT90opKdHCfLe1Vcd4l3gZPPNP5dkIrY4crdSy1885awA7OTcyfcediq4iEuqfPwo2koJYMsp4igjxGh1XGYcb9luIzru/w4PnIq6XqXT7me+jPFXkwd2VoAUFNdynnJSRf6UPX0cKGdfmL/MuJHVg3M8jYo87Hqfs1/62o3Vqvi1zBHrf9RFy/wu2y+j1TJ5geldirut5sa6UVkH9lpx/n2Nhd+dCosMB/xfHjTG6YEPro3LmldpSZZ94J9+7EJtySjI/C3bdoLFybuHX2FvAeCCD+zQGjKv31zfqoy18f8KesYX8pwhtS0Dj7mXsNYk4Ay33nxM6okz4qeslrjM6G7h3gyPjlLi4MUZU+AuufX+Aj4hAfxXb9eKSLsAl8WVxjAXHqSlK2P6VPHGgveNZ21b0J2VskZP7DiXOovXDwyN2LJhz3efpGVpBo8K5Z45l+a37Fuxl2nvtZ2DMPBLvV/rz+l4Lvjrwbxx4HcdzqAwPlvXMvHDFhraF/wRvB1ati3kEi4wnsCBCt9z2jjm1rxvaHk9HvbPWtoLFEb2c7+/U0E9tq3JChtyocm+fWMFaRKCTUSsx2WOZ60WErAPTzJF0I041YDRob9st2My2dPucso7gShy2l2lHClkGY9LFMrtcWO/ynHCmvd/vbcl3ai347W3/Ns4CVs6n896+bTvZF7o9rkoLPK4Ibox548+8PDw8SOhzQ1cH5pO2Q05JDXY9lFZXYoRlncjxBnBmLLjuyLX15ViI8Hs+UtDNOzmr41lLW+s7JJ3JtUvO6K3Rthad16q7L3fgc5bb1MbxbdWL5zz0PYEfxw/bKqHLBXkz7T2PuzEH6IlZQd6xf9OLdwcwYDqus2GTGR1c8ClvuJrns/M26JRadUaHZ951h06n41EzvuHzhfnBmfs75ki2y4bxdgzCT9M08rOFeWxTqiyX+zqh17u7szb0aqznBJpCmunfY/BC3IgUurGpfM8GhfH07DkiueAb+VCBlul6vWcFbxH2sU7u70q8a+HXPnDH/F4cLFuw+fSsBE0p2Px54TozPo2akOOJ9fE37JVTViZebeimabIeHx6olzSi1ywpo8uIpIrejMlKP5f7Oy2Mc/ahDhzcHc/UDOpU3bOR2REDPrHxYyw7TuCq6GTTQr+Wt9SiyrhgfXfkFBuYukeXUmgDWxnZ3okNOScFfcci2c7GoPEyMlY+M9f1vfF2YJ7xcP+oh/sHRYR68Ob11Ddyy9oWtW3d6R4PJ/otchv7rdfb3vDfhfUB49OYmcgBJ+ZwKzZdllXe8L0xx3bOZJ9y3L71VyXrTJLl+/T4oIkxbrJOkLEjvjfwfsMuXhsY4OeKX1t+muy5v89+Zn2MxJkefduWR3z0BLYkZBdx+uFh3xR1zLoRxwd4YQq30xjo8+r4h87c99PTE/K18HSQ8XBjDjiyJvvIumpOSTkl/GhVV1o1+IRtaLyc7i9y+w0+hL1H5ouP9Nvga6UUJWxwfXrTlbWHhvcLOdiVvNF2fcWH7R8jPp/Q/d3ppPu/PiinrBVM2S++ffuqBZxv+Ns//v67RD3H2p4Y/Yl1G9c9HU9yfhYJPsFhQn/pb6sC2cYfk+L/G7RLFBGV9D8fZoLx7NeD/ZabJTfajkl/+9/8piPzVGHTJjLLJa9qsN3Dp4c9Dgn6/sb1dfeFJMthe9nXVtZbHGeTedoarejMcfvAhp33P1rmwyeuL4wJjUL+pvC3r1+Z0wxgrFUGdwu6NGbOxIzatsTarFIbYstJK37s/YUNzPReR4P++9NVs9c80F+ZOy0sBAd8Z3TymbW/Wlo29+4YD1t8cJP3ffxtzx5MfkXPp0uru7vjPqbAstL7xAbti0SMXrDHJ9Y7X4kxt3mQWE95+fGq23RVZaPb31AVxwwvz8bSX1edH4/I0mGHVV//+KZ+6pVTI1xW7anqVM8KJe5DLeOvdWUdnZDXMezpx7PGacD+2DKyGuKjff9MXG3Rh3Vnv/J+SanQcztwXUpGjjPtZh2JndaVP0TQ4lttPYDxE/OkVQfGav8p5GfGg4zNm6bQZtEzedd31tA+ffpM3aM2fHzL2NcY/B9/J6dqNYH3SizqsdGMfn7x5fgyY5MVe7i84nd+90L+NYDzz19+0wMbqxNxyHg5g3n/9YEWWq+vLx/6Ttrt/PD4sQ80kN/5AyrG1QmsW38Bbo1X420m1uRkPW7ou1V3d9bDv33R1ASEGiXe2Ve9iepYZf2d0KHj5gP5UWCFBRp//vl9zyHe8MtSGi3I6zzgO/H+iXV628N6/Mtvv+kVeSbGl4xNjFHHxZTzrj872Y34Zf+1H9/YDzoejsLQ8p/Rjucb8eANyydNxJhCPH8nxvXYzvQiQhkM11K1wUPPPuSE7hbiwDu8Pf14Us8cwM88/lomnws493puCgnQSVbOhPIM4O43Au33F+OWBPPAJGLQK5sGxGpZmUcUkWApKBc2qVwsSKCcFodfU9IbQayy0mbDmekKgCrMRyR5M0MKuc1+/vNVcsFamSSg1qoWoQqlhUZHJF5Z8NpY7Itjqzi5dBJn/Tx2/hkArLwZUCXo3xMwhv2bE7sP6tpoH7R6AiIk95ZN22pCaZZ7wXFXNiW8uPZGnXQ56R5H3ghe3ghJuQDyk7rTGX1NqsjjRbCPQTzLA5LlHTHUwEAzAXg7n8sGP5skA8w7+zcG1g0FOOhn5ASjMk8dA3oAjgZdtKyAHunjATkyz1zPi5/C6O/LoB571Vk6UMK6oWy8CwA6EmivFPd3//CgRBDtvZj4cNB6f5T/304pSHTPagDwTgu9u42L9ZlbdAzTsKKFxMn68eC1D6bum/re8PAi3LFQl82anoGzZ5NmhY8NkFkPC4AMsLJKOjw+6ETyEos0fH/TgF09uG7wEpvAF1oJ6jE4r54U+LmkhmSnaasyRICEgjpXHOuGjJmA9EogDfQ5gQE7wwB/Bv4N5zLoIQFt+uS5ZZtwoNq20KHVFrstV/O5Qpj7jUBleY3z0+MjzYP2odPpotpU7pNWvMdB7Ia8iXarQulyVMaBG1au21FqCaT+lJJIVMX7iU2hJjUMijObfjcl+vLzkb5bBocR/hfkyFuSqO+FcmOvQX9H+BhwZi/aBu1CUmVwaUlk/WGLVkXBP1GsE76OnbAAABAASURBVOMonTolFkwDI05soup90MAk6o0J8AbWU7/o9ufzPuj2XaOxDQ0lpCYrU2BFPlJ3UCWJ7BkAdrnxGU9Ke3C+cP0O3zP4Gz0RKJXBjsEILOTSMHl70+4L+PYBPN+1x933r/DTTqEGWbvLWfn+JGP0WFoSJ/dKNfx9O7e6/PWLlhxakWPEd6yn2ra/2FPAa0NxUtzST0/i1LStUmm0zjN2qAqe04EW6CX0kNF3ROwdxSZ5Y//F33Jz/OC536x+y7XPG32vyGlsWbeFQdCJxStBVugcCOjXYcwnMDuCMy+KHblukT3g+AWsTtgg8K+cskw3c23ez5cLlELuY0GGgfaJd4wwJAngEHs2DxdiTSvbciVm3dCzJxYrcga4zQy4wQaasMcb8kx//FALRgoMOl50n+707g1idLCAJ32+k7+t3lg/PwUw9u1/GRw/Xh7k4NSTxGxsdJ/+t39T+csnlcgKcCmwWLujDvhsg5yrN6LKQZmJe2BTx8uVZCcxuDV//aRMHFUkFXgScQ2jquVZj69a1p64GVDeIpRJSo71oIJPtWDwjgnIRtt36o7YqZIUuIj6b8T6MkkjccWfklzgo6udZvCJebVRp+d6ArMNOh3o51I6TST3IY6UlH571OYbJpDdiNUPVSKuDdD2t7Y76AePWxLqdh/rQhEfRQpNfz6pjhtg6ik3bQ0xg7rG7p4YfXvRyubJcu6U2HQWmG6J+Ye//kWqZce46YgjGHeCehtFp1Ye+4TNUgL310krRco6Xu41ET9Ol4sq+m+wo/GcEGTG9iLBwsU0lU1dbdkIgzdoJ9jMa+xxTfD+IXjIR1uKZmKlrxPvxqHfMbmBSevPi/si4ZjIE8znERmPv31SoPNCH1sK4gitsXscqwY6sw4/qEseE1PbagPfQf0Z/m0T2yu9jfhot08SJp67CB5c4ife4ud9g4wXNpBPjJGBLAW8BmNLEDeiLXJcwMFUwWahP/MX6HD99iyRrBZwYF52mfCXxLuE75TS7v0LWx+ZNC/ootbKBsEo1y9dqxkfGkm6yY6V8MtMn46bxvT7yytNN23YzTFgI26436bSjmuPQWIiu+F/lm91bAnp+OlBAjM7tsAG5mX5dVOkkGPDgD5W8Duy6VFLVSHJbZoq89+0rT4Oogz0Nopl97MJ/ifwvhEv7Ns3Fj2EDkkxdvubnvnwM3FM6OJGG0/eL5d7BXrKlJEY0NAokJcZAxSozM+ID6lpxFqSChPhAHN52sRgI6G3GZkL/PovQWBdLcixgQ1RRVCp7QG8DZRJG/5mP2q2LI+Vaji3YAUa15dnmmyoOGsDw8L+br/3Y5rQC+g1bdUBfkV+MaMvb2Bt8LxW7cdEkp6GVZZ5mSYt9DmTt9lG4vpKfBbjxEifGVrOERsWDfbG9LvRVyDXfv/zl31O9C14KMQq0/N9RFLTYhtoSSG/r/jooRKbsMmMrlfOK7GpUm92PWxHTVTXys/kgweF9xW5jFtxBmQK6G+0X+CpR9agDshzC3XUadp27z8qPPAUdGimrugj8a7wvEfeDKYTGPbZ8nn8oDr42NTwboH2hJAJndvvehbMWtoWaFTeu11yrkEMWrBtsBgwsMDkXDQFzNMfv+ViHXgcz6u4DwXjtH1Fh4JbzvjZJGEPMZ5tjvP0YT+y3wy/ZEVfm+OSfYH3E3q7gWt31bStVu5bzuavaa0Dx5Rhxx6d8hP4crcX67jUikvOcj9uY9s3yGLZd33Cv33KJaXQ8e4i17NvRUoK7GA6LgtxrQE3TdsqlSK/134ADs4T+i+1yPG6gv22Yhv4VcSOD/dBNRYfFuLQ4EueYwdwk6HJDT+bHHv9crVC4c/XUNBsnWCTUpEJuqY/4s8bc4OVXF70X9tOx/NFKSc3E+HTVPYPi4kcIsN3aSv6+YhZ5tk1Q6G8SRHBZvcVGG0suBQZX47nK1jiIbQ2ebHJCxS7PNRfKDTVAn1jHjghh/55uL+JMebj4aZ1niizUnLP0oyvTqYPnYUe7JPNmdjBeO17jzumr5B/9Iv+iLxN22KzO/lYWFRIxCPb2pgioNDl3pLXAWUpp7T3Wxpk+/kqeOuXFdt5HjSgU9u2oucBnQe42NDxhP1dXN1t/L7FHr63Lmb6n6kjuIwI9Ncg2yg/s2+6WN+mUWurFhy6iNjj/k1TjL/J7aVdTtOdlknJeS0lY7+N9+IwDYwBvol16NB6bPA56zWos/dT6k5H9LHRxrLMYMd8zPjgykLayL115lJq1R5f4G0j90xgxXj2YlFDzK6899zLi0XTT3lvLBht2GrweIHciRLuy2cKl//5xy9hxvFlIP7oX+pEhBpktB3Mj3G2oNNM36UWuf/NyoJiBDb96R/c7j/bz3ufzZ/b7C/45WcuXEJhU/DvFy0vLk30U2rlabgK2Pk4+ffmXzy2bl3P/C3ox2ffl0o784M+tVOInVfz69Igk3W2WGeM18ZaLfgx9zueJVqJPre93YQ9R7DX2Q7oljeKiL1YJtssIni87c+4wD03nxT80z+L/nm8E9uDO/e7l1pk/U74Xql1x2NHLLrc3e2t29ISp0bZni621QS/E7yZB0jtP35WfsqSc1bEh11C/OO6J56XUmRZWvy1JUb5GmE/eIbt3S6cI2LH80AbE/fz+4cHU9KAvzu++Ww6fh+88fUAhiM++vUiWeI5xHfeB/y5xd98n1PSmfyqY9wPE8Av7JcV+Xvs73n9nicwR2jujqrM/c+MCeZ1BKumFdAO2roAJO64wUbB1Stz6eDWxX2aLx7zRDKfLuZ/RI+/ztorxC7fblfrgWe1VJ4N5KSLci4Sz1wc9yq28bU4euRzP8aRi9+PYOejr17eDDOfHbHK9Gmy68V1zede6PPAmGW7eD4x7O0r+VZLr9T46Vd5kZxPz+S4G7ocyGufWLg1zRa7Wi7Pxyq8i5Z7v9AdnDtwH+QZC/j3gm7i/p481HmYc50bC95BbnAlz377l/UA0wjqXrBDRGglFruM2Kut+J2wjvmjvNBusJ3gn8cfP8F7iLjfKwutltHy7fWoaz055lmHLi1YcZ2Pxtpt0GOvmdzF7w/4pNs8Med3nQg64MJYpRs4/bjnkbyW8Ms+vv/Xsv7Ug21VkWP4aUfr33YylcAuPpuuY/VKzB7MMzx6k/BG7H11fgRhrwe9ort4D23nRUPpNXwbNZJbdfjdLzq7fNgk9uTAuBvkZyfmUzdi+ISf+f4Ta8JP2MTzt709cprGiK+VWuWz9TEx7pt/WN0Xxnd5kcXj0bdv/pIH/DCuXdH9O7njGzyKDSKvux3p8431PsdVFKcZgf3/EBewOsPHcu01Ia/76jm3Lf1i2/OZDeFdZv+i/PPHHIb87covXz7pN+avtv4Tfrnbh3rmY5pm1baoh0/fu9gfayl69ro4zAAnam9q0Z3rcSNU4JPWtNJ2JOUatG0bm+psFG1is/hVAzRNy5taPXGsx1dcWnBjOlPNKuOy/3cqM9eVcd163AnH/nv/9QS+zLP7rz95cHv7sfHpNvYB42IBF65nPVmne46G/rrSasT3bE9veKRI6rB9h6/atsbVgF578m7rxLHdGzIHxgHpgxnPGb3x8eIPhCPjmbVyF+O32eMSGib+vd/e9T696fJ41vFTJ5035tCh708/NK2TNtZLc9NQGbrEAcvSg03LaL579NRh32cwR419vDiy3uT3T9Cw3AfWjg6se1tGj1Wm0ZRGr4xtxprl1n5s+59K9UaN9XQolWl3yLIFcgV1TM/tjckTa04wJscPx/kD+lkY37+xKWTdDbYp5Qb2VtY+PEa8MN+8/flDj+yXZGjesabwwNj5/c9v+vaVDT/0ekDXZU3K+NoBnbbgetMqxNfGvwUcxR3vL4W5Tej6j17Zf8oQPQuaj6wP37O2zqUiQnf3Z3A3yPYXR0qhhjHXccEyPbNuGYG/xcpbsRadNLF+o0l7+xToX7+OkP/JzGjvUCw980xam0318aCpXVkKqVrI3y/NUQtY8nr1sOP6BtYHRexUGFM2/fZvjzqxsWv/7IkTN9otMcv7I4l6K3xdfjtpy6t+/PGs17+/IG9GP9IJnY+sYRsL51p0ZP3YNjD2nlkjEMcTPmGcD9A29itxSNDfYpM/XLHRx3Jbtd5PSi+N6rkQk960gD0JPsH/xvkH8SC4vmddw1g+nS+6YS/b93x/p4M/2H93lO6PSvcntZeTrk+vOkxJIr7GadXd387SNe+a2yTZByfmYcfaarrNevMXQjQKbrBDyPY/HA67zoaxZ59k0AHctchtf6y1keWCSzlXsY39vCVOuc4T65Ue99zhM/zTpawP+4bx2eM/bu/nLr526byOe0DnCh6HSevFMS7l/f7O6/D0PafQ6ZG9HHRxprwyFryz9r+wpub8o2mKfvv8l33v0H7zTDywbQb01iGXftJ/Y+/k/ZX1yJ/3v56vW8Dvs7wOdcWX7sF1o6T3b08K1pa8xpku3b42ZnsP1NnzPWJES+y03BEfMpim5e2Ii37+MX4gG6+dW5hn7xv6gxzGnuc6N7CViT8uN8aV973cmKdV9B3667991pF4Y71bLuOw6w6MJfdwmXSHbgKZnn7qXj8PxyPT7tFDW7uP+RaDx8i9c7EePXo9331eWePOUPP6+/vTm0RccB8dNjrRt8eh5+cnbLSSe3Wy7blRC6b8wZKgTxfLbP1YB+bzsGOoJTaw/zSRrHhC48DpYgIGZyZQWGH4yg7GCwKNOPJAQr/hUJ5keVf75fkZIPayc3lSN7EA7m/UtfcXzV1hLa2XBd4YdCJCE4nYlUF8YHc6E4z9DZ717qDyl0cJJ3pzggLXTUJ0eJhq0thmNZ8vaj5dtKCI5ccbzqU9uRSOuQIIK6YQQCd4sww9BhTJX8IICbAWjFlyo9Z/RqVJSgTXMYcSPLSpKOP0QyOtl4NO1GkB4PD7NxzzSSvBfWDi48l5Aw0HmoXJ20aiMqG/FrAXkoGckk7HkxzczyQdEaENHrZ1YxceZfN+Qv4Tg2LExzsv/A4Evgk6GwHz5f/3H7rhcINIGtpQHFoWRAepLXr6/l3J9ySDQbC5sHEwAvyIkD+NuWDpwqC4MkA7+b77/FmWz+3Mc0mNjv/xouaPFzYPBt05SUbH2UBEjyM8rNjpyEZChxMt6PIA0PbAzHPjZKXvBqDbMbZxwR7vevvHn9raRlOXdWpaFqpxAibhS0lcXzSCmQm521w1234syk4Edz2edDqfZFr+ar/x58DhvhP6LBQHauOxJxFcoOHrCVuU2qqWqgN63gikZ3g+EFj83mWEdxdx+OyNNC51T6I6I0MoyXZZuD5js6a0e5Ka0UfPwB1E6QR2FhagBhJR82jbo+LdaVPOSujMwayAraZWnRnQ7WgbeBEVBxy4EHQS9mmoL+iJTdft+ary+V66HJTATne6yHqPFPvZgXhGphcGskVSM4vA96z365vID6AS6vGhBvlTTrLeMoPg7f2z2tkNAAAQAElEQVRNTWlUwFelNJHU/wFmINKzMDSdqnJbNP/+pHO/Klru/6fPOn960I2NosKCbfpv35T/fFfGtg2B4vx4z2B31dMff2jBjg46kZLKEd7pu2UA7J9fJXx9Aj8tbQ68E/or+NiWQ4WJ2kKg32qjFyaAA8lmwmftQ+unI22r3kieVgbBxABiu0zUCfRxuJy1EdT17U2H7zelnEk2HtWkrBs62LGK7XmhCf6Ipbt9jCH7RpJ2fSXsMGNHx4d7ki/LEOhePoJfLpwOYCjlvNNqsKtj2pWJYsp579Px6cBAfHt9le1jGofzUVdsFZE04yc9k5eA1nK77hgdwWJCZxvvTPOeRK1DTxvxtEFHtn2PXq7w5wW3gdhVSzGEwMO6J1TKiaSv1/rtVSOD4FqR/9Co4qdOQjyBSth2akLToSoRK+PupI5JU4Z3+27+SbMnZhSuR/rvwH5CaYGuEzjdiGnmsdSqJrLEM+s5IqnybGUDKMBwYZMz94uC5243217UtYziSCkrIvbE2vL4W1e1ItPzTXq5KkEjE3MX2k0UWFBbO639oAy/wEeFJHjwJ+jaog15o2T18KyQTiQEGazf2IDznx5/ZyJwJP4Hcvn/PCd8i/FSC764x24mcQt+fcRWG+BciSEd9BN2Keioo+z98ty69NhhuyToecIQEerAhvtczS+xaIKXibOx5iRkwu5NUyR0slHngG4nfGIf/9BrxdYMiNq6Kn+DW8T7+eszNn3Rxqb1RGx0jHbscRLjtjmlf+pDEfK4tpJUjPSbUmhDJoErcYSC31IL1hfiR4O9Ekl2IsmORSovIzZNgowC3BzAYWk7kizsQV3rzrLbNxxTbNOEIVwa9FBLleu0yGV7zvh2/etnOY7oNkls3K7IK2LBSjJ4YHzx+BbYsz2f1NJfpj8pKaUM75NmFkomcgG60YSfbOhk5ZmarLVt1OCDTW404G+F600rMm7EvFUtPC+MdRvJtmjjzYf5rtVMXBixTSKx9AcBMDfx8o3TqvT5TrcabPQ/aO6S/Ncg/CnbxBhd4GthvI77kxa/Y4wdwd94u6LiVbltFZJ6kjTrIxPXzO+CDS17vA573LAPueKIPIXk/sCGqZjozvilADrcqyOGzGDT+m7BVYNeCmNQLMFCzJMWNtYTIF5e3hTw1tRWjr+u609nV+5nMLYQKxpsmdHXTH/GTkTI57NjJ3F/QB+F+i32WOC5ya1q02G3VimShKMkNv5KZBm3KkmV68PdnYxt072Rl23E1/TbHRqQghxg+eNp7ycCHILvQLaAnm1l/HkcdAz2hgLKZ3GhV369qSKXbTu3jRI+PFoOj7Ms9DQPF81MmgsJ9gDvI3a8TcS9ksHpTafDiXz0JB+O9z7vBfmNGQSS+c21KkNb56p0KBK4bIhZ4QkuZaPReN/Kfp7Px/1P3xf0mHKSY8OReECV/Wel72YCd5YxpIy97B8rk6hEjT3mmSB6SGBECilnBbRCqBe9SNDFZwEuuqNf4kSllFzUMv5/4JeBHhxHhCIlRQRsj2BqVG6a3T+cj0STIEq2By7NxwQeR9s+BfZqtXLteD8QjwJ7rOQ4K7ZjIEd3B/ke0nIdbatm2h8YQ5P4B143fNB/1m87dxqwSZALiBic4KGB5w2fK+TMtt2KYQfbiFxHYKtQd32/aQSAU9fImKv4fqAHBFEDDecu0bbKXaux4UWT90n9SgyUcyP4CPrbTq2WhGLRX2Abx7UO3HmMXqZZxTo2rm0rYkRwn5uMr6IbYmLQ14QuZGEhM5NnN7zfkFm0b5BlxQddNvro8SVXjQgFbGXoiedCxpV8f0UXzlnekdXYG9Gv32/UsW+6nu9XxxBoWP9yX7zf6/CcS208a0qz55vKjTzOCHvP8OKO3Ydts+H3CZtWywc9UXafYiHX45rjojG7gKsKJmFT5rspZY8VPflg0D4i7X5ad5/IsLlSFrBP/k7bnV9kzRTHI7rZebvSfkGPMyXlDKSzUnJJ+zkHZ1eGT9QlJoIK5LEdVsYf89iez8SaopQT5gfHd0cJG2RiAK3l+DPBg/11s3JSUja+0fW6ztDLtP2w6YL+UB7NG234Yps4MzHX26CGvDGB882xBH5H/H1gbEwplFFK11Zt86SPzWV9HOjbmLJeHNtW2t2wacDfrkP6EErdc3p425BzoY+Us5TSLldB1zCjiKSIkKhj4sCNlpJla9B7RFBtZexgLKHf0laV2qqBjtwP+hBtE/Ua2xIiTa27fmwT+zeP9j4c3+hJM3SMkwTOmxa/B9OZnGq9Dppf3pWglym4oozxFQwny4bfFeqHeTdRSk5pr2Pa5sG0I+CZdxs0LAeXKrRtKRkdLOh4JF9btMrjxUb/5nMkvxyINx/YmQXTKrUqU0w71wa5Q5ECkVet0J+xTUTs+rJNUs70daBpyHY0Rt3nCq4sSwJPCtRtmbi2ruyTMzzYRis6HfB93ydksz2cU0WEbFvL5GIeUs57XHQ758YuEfCCDOIcij2mNE2R+XA9ccy8N13HJGPXpZSqEZ1YX6VW2q3ygs2KjA12+pBh0ZUYMhMvncO47kTe6WKeVnhfkct6CPoZwbRlcFvrd8HubmMbue4vun6fckaf+Dft/GMbZGzud+bPpeF+gvcRv6vgAGjL9FNOauqHjIHM7vfGGBPYKSkpp7RjznFyMr+03/AH92Fdm1/34zmiY5j5OhyOyshtvblseIVlE/Qn5Mgpi0daiYnmLYKef5Z35kMZnkzbck5gxDy6zOAgIvbx0TQiQikl9PoufxMj4Nk6Ms0bcT3njB06uc4R/2prCwfa7Z5yVsFuCX/oGGcSbT/sM8vtJ8Y7y2Zbp0zd3OiOuHbIRRkbbuSZE2tSLoGd3aajjwPzC/M+sullGUWPG3KKIyJkPDp+bLTZv+mEX83WJz7sDRbrTZFcWxXeWmz1yjrIAL46rnkhy/W+58+bPB6Y911PKcmy2gbu07ZOOe3yWsYNo1unxsaIH7/tus6qTcEem2xD8+yF0YquenyJJjvNd8YF90FF7TaN0EYJ5Dsgt9d7TN9+5DYBdixPROw2yAFvXPtc2ypvvIjD7W2zA+sH1r8xZB49X2+QfyGQHVibi1Onqc3qGSO87nQkz+1oM82jXN86/6Un31fmW9ZdROx9WWeX80WX01n2BW+c1FoZvoa9/fTTN4zrK7nRgo1b8nPEkwCB69pulu+Kf/jeeh7xicCWpZYdN14HnMG4Y5DzSdffYxkYMCYRWRHojjYT2H5nXG9Ks9vU9HxtPVoenxN667G99bTbEqwu+IHrQkaex2R8u6HklKHTkN4u8jzgyDreCXlTSrItzFcGx85lrJsmu37WA3O0oA5i7rZawaPrmlfTtRy+dhw6MQ88Utz/DxaifT5ih9I0MiYP5C0zY6p1ZZ2c7847j9av5XcsOJEbZmw7ovPT6USK2hPvx90WR9q37UFbSM/fn2SeLIvpZcvnnPx90NVzJWzcPBzVgA331ZSMrV+UQvKHwk53J/RwUpBb/P7n7zKP9rkr4731+07O+sQ88oq9c07EbfSGj5sH+8s7a5Zee7uwVtaiSwKhXuEpAfAzMqSUlNGh8b8g8/393U6jgpsTOvLm/oUcO+ekE+1rLfhip4ofJ9oqBK9J7s/31rl9znpOOWOzCWwuCBNUDTk2m++BtbEj9A/kxX5mHPlsvbqffujlD4Xtz8HnwP0RG2Vouh/XdfFmZEf8ORKzbsSTt9c3Yit9Iovf2+atdVwa6M0736bh58+sj9kmpVRd8Cv7byVmGA8z+Hlj/tkQV+5ZszkSH5ooOh/OOqWz1vdNb/9xVbm1Wp/E84vsU27nXOwdnzCftoHxUsCs49yGD9lWfn4EJ65jzVj/7rvHT3ryEMc1j9OxoTra2IdO1DcvOx1QdaOeMXk+neWY7L7d1s9TTnqAb8u3MS7bjxZk+mXPEZ26P9O174Xox4W6uKtMxzwdjwd5T2CivmOS900IEmrwFT+3rV5YRz2yuWN9Ow7aR6zjKzqwLwW8+H4mVgACefzcwJ95bjL+m7I8NmzEk4yevrHpbF9YySXcn+WaiUem7fmTZUhgb2TOmYgZh/aoV/LGgdxEW0YKKQKJKN40tf6FvlyCrbdM/E3kfktembPPOv8fPmm4W/SWRn1DFi2FecimAzLZb42vGfkvdye9vr/qH//+u1ZsMpJHHMDd6f6kyhr1/ac7PX99UTwj01PdMZKOSc1/qaqHQKesA6PcgPcTPrq8j/I44G9Jn88H3bO+a3tVYvqMreyPC3HyhT7HbdThvioO8PXY6R1sWv8pZ1kXHTHVNnMZGPNm4tJvv32Wjx/4+8hYWUtRQzFtKTBjqK2H3ScL/mH7mrcDtFzXvud+FnSPuOjjQPzJenr7wcZ1p8N21Ofui84PZ1XWPsyDx4mF+JZTkehjIofYsOuCP15vN/3Dey7YvmPdph972U+aJnO+6c8//5D7NzZdfwGLKYVqbXUixt6DZ9OwLBm5XSq6sh5yTnpmT+9GXLQcludMm6Y0GvGTFR6MS8vj2P5GrJiRy/Tv7y6a0I+x3hJLhLC2+d3dPZerTvidbb9gkxdiRkqJeHEmlM7KP/mwH95T/xPj0Kf7B3k8Xej7hXXeFewd2Cf0vtJGPE7kXSP7CrUpmrHvAh+5adSQlw3kzF+/flPDuyY3ctxx3jogwwjeLIMisFuV7dy2Vb/99pscr1v0NMNjyFgbZOyewZV11LH/FhH64/cfKqXKY5N12YFfx+pvX79L2tDDLG+0+i9eOO5XaK7YwXzZl40NY+yKnm0jj822u+N2AVuXy50Oh5P8resVHHz69EmJf+bVePr+44dsr5bxwzqbkOmZfUPLeCMnsYwHYq3tnRjz7u/ZX02S779++6qZnOZMrE5mpsMwJuTFhDk21Vlaz61y86GcgWBq4w90UmrRwMKXwbihiC0klx5HyQwQgYJ24JE0r5QGps8Aw4xbMJ8rYENLwvslNjQgsYOrvPTq2qoR41kpK2DfWIwSE9qBQb4uUr47qrk76XUZ9bIMmCggFQqYeGeR0gNqh7K1STxSJZh4oXrtJwla1NQRgK2A78x5QilvAH5Cxowy++/PipW2tZEXKRNOlXOjCk3zTmfagy51974Aus9+7vLGQjUVkGGQdQqD2os+DtPovTDB7c6f2wOeu0+P8gbZ5a9fdGDTLbGgcYrGtfSOYRv0eoCHdPiwSeD4I3R0arWdO62nKvFuxdEz/C/IMzLYZxzi8csXZZgIv/vbo8q/fVI9HeSE8fnHk16entTWTq0DFmXGSawn1oXpH10QaOT22Nvnj288Jq3cV2zRnY/yNwa82N4zeIxMJkRf/sbbGrSX1J2OegeY5v8K3zPYCOzqRYGRQLv/yR/qRgSD0IsWntkmM1gwmCu4sPN4QzLgBfNCVRoIQG/0N8BzhXfrN6Ony8PD/v5A8JoJDPfo14HwRvA8HE84/ahKvRv83hhgvOHXzAAAEABJREFUr2AnIFp41lG87mgCZwcheOrhx/T9zCVjM+vrn/1Cd6ZsyDSSRE4Ev/q3T4JV+TAPV5z9+F9+2xPcV/qb2PB0krHiT65j3JjmkaRx2xe7xNpWv/vbmYl0wWaVgPaGzB0Y8aBs/BY2DazLwP6Wf0O/EzKNJArtw51mfIVfOjGox3VUg59mcJdZCG/YiJ3Z1Ls8Pih/uVPDhrD5Trx/+vqnZnDUdQedzyd5Mc96jAhdhxuJ2k3ffv+HDqXV6RP6DknHTgubP/7mVfJ1DlmvCbDzowO0PDgkdH338CAE1AQW/Gmy9vODKu8Tuj3Q3w279n//qlqqhmPW9F8f9UTg6ykNCZWDdc8APlBuz0wQoCl4s39uol/Ysd5X7L+CowyGLHcwadjwm5Ek18Ez2lbVBZntL6fHB9mPzPcZ/XXwYxR7AtqBMcfCI8n8HWUGdw3PXNc+1tZWhX5Gx0P4njnXw0EzePAA4IEPtuQYYCxqk3LK6i5nmdcb2PGzgh4ydF2XKmwwvwi3VmUDy/Gs4eZASLO97etN26ot2KFplfzNUDbjhK0zSk/EQCFzIJ9jhDx48m4jpvjPBYuBtHx5UKYj/5nyej67W4usQptqPuzPITXEjiAeCv1eK24P1ozhpm01guMF2mTxGiDW//mkI5tfh/OdMKLiL5+UGMwDGhtYe2PTO2Gvu7s7iywfAb/HhweJuBsu1PdCwEAsa2wHeNjty9gwLrMcX0pb5MHOm47znz+U+1lllorHi9rq0B50JCm0QPaZJa10RQkEpucr8f/Ht28kq5MGeE74xEJyey3S/ONF7f1Fjrf27f1TfncnzSQeaZiV0EPKSQfsZRz0tBlLEJOPlIMW9D6zSH1jXHG35dRp5d68DThBYjyLy0EbbTp8aE1wGVJE6PDwINF+9xHGv8TCkGhv7O6JUM2a0EFPXNXPIyzSz2vrJvDxDbsoh/pGirbd/Xa+vmsijujnMYHjGR3b3iNx7Ofj/WSSHo8TeYIf3BgvRhL5Ct4W9BN0NGOPKVZZnqtmWf8TPPuDChoWzd+e9f72LG/C2xcH4sqAT5qei/st+E0QP7djVRuNus/ILymkf/pn4ub6+oSPNRp7Nq4Zmyzzhj0GSqKvzCZUZaEofX5UA03HirRAhJi6MdHfdcp9BiMBwdNvXz5iFM9adLx+e9k/dNXVuvdbaiU0bzIj/JaPmVzoxpjQEocDP3Lcs21sYyrLMa52neZTJRkcNCFrsi0hQDfowXG4lWOCsPWCjSY2qNSEWvgeM73Am+uiXs3oe0LHA8m+ZcJNAIqU23YfKyFLA6GTfr83D1cWC/0wIhhzeq3w2zSNgngTCimycneQ86IMr+YRE0r0i1vIR9O2cj7WEcN6xyZk2LDR6NwLOw3QHMCN6zpZF/6/EM/zoZPOndKhsqk8+LWs6428JaHPrnZqjZ9+RMdVE3jwgqpo6/g8fX1SJgdqUIDld3HMM6EtScEYXhnbC/xN2MIfHFngZVcKzM/EJeN5fX1n8/9d9vsVAvOlypu0FYIFJdpeC7rOTGxWYpbOvMdmy+1dYjJcUOwEwPxqQy+pxX+hncCVE3/7vMvqZ13FrpN6bC143EEV8Iqub6/PWrXJucyCvpbdNkGVTcuPZ8765wFb/7yuyOecoGlbDW63TNo8nkMt4CvlrNxkRUDrZyvHx5b6Lgs6Ma+J+5H2rmI7+LwX5PN519c8akIhjkFNarS8XMkLWy3YxjwFFT0/oNvdps2h5Qk/0Nj7QgdLDqFadYx9JAmyDWZ4gEEJAgEfLVhaiTcTz1ewtDBptG4zsVDgo4ePfcwmTiZo00zCxhN6Na0RfvTzMKavxLEZvxjo3/oq2Mg6cCn05zYT7xpw53HVZ4/7frbiUy72l45xSLvh0k/q+uD/Z38RQdxp1TEm2iaVftzuV+WI+OdtROyPzfMuJ/2kbLoIxBtj1rz+auD7pq28+WjHBa88kRzRfy/HzBF97c/5FfFRz/YdeL6gH8tLI4l3ftvd30s5K9LPfkOawECuDXXgA0Nu5CXicB4lfCBFqJKLFPzXY5qf0Ywa//knaktcGNTUqlSKoikS15bDsSoilCJpQ3c733Snn0dEwGJwFxrBQWlbrj9+VuRIxg71V2L7QEz0RHnHX0K/VNvES58hsXIuF+Yf+F5ibmrsHRinXMdtfKY7fTiY222ItCrl2M+bPo5f59pWdDTI8b1U7MGLpMDnFrW2N9Vv5KWW0xjamNRHJJ5+/BiDM2Pyx51UKvSQaUOWiJD9pIXOQl7oMoLpjP4SDaii2WMU7zLtbNOUs1LOqujIfernEQFPNGhoOzE2bOS4mVwpo4cMPj3mwboy8pjWXo861ol+th2uV+DiWuIRytTP6Aldz5FTJKEk+U0LHeNsht9SW2wbStjD76zzGTtneHE/TS3IXTQhx4js1qWwWWjlt/v7KLCBWbadvnxAzHI6t3D9m+fSfk7hlSJCzhtMl0f7va/3zWb6aui/1MrCDFh0hX8p1t1IDCj1wx5+ZZv4DFmf9uL+K7JGuEe4+OkfER/3rpQSevEFZUI+49u0XCTqfSiZy/DdP3UsHwFNtFDRYS2VJ4EOOG0UfjLjc489I0IoWIX7Fp7nn/KZYESowd8qz92ncwjPHYylN3TmZ5D6Tz9+5uKHPh+IwR1jvnl32Z/j/5bH/uZ79+U+rOMJnhp48X2pxa8++Kai6VkqPxzQRwWrrtcTa9xuAjPO4V383JhwXRRDWB/BivUABXBnnowzF9eF/P7z0Ydk3lz2h/71U28RAbmfNzxv0a/7MY0WfvZvP8Cb5RuJl0GdgAlfj+BiIT4/M6/0HD3lRm7jccR8fBTyFOSeaOs2rtfTLtVGmTGrEoNcNmwLI/rVRvThxTyPFX7mPl0sg+mM6MZ9dfDoOn5nKSKSXp7frBSTMFX5OJH3nCm+dunhx/r+5RcVuSu4GJDV8pdSdllQj6v/5GsgHxx2/6yl7u/90v1e7u923z4fTqqlyPyNbBCcjmcdWMMxTfPr+t5AC1/shdbc9IzD/mZU2WNQq3R/VHs+7VgZmA8s5HtdbbmnPvY+gEHTs258th1cHEd972LZrKuB/HNAJ1fypUrQcU7mtQe/83rKriR4EOUIry4pJz39eGLOc92L8bXTRG/u07iyHJaroje/M3ZO5JYu+z3xekCf1XyjSH+I3XP3TN61i84v07JNucT8265DUdfPDoyl7sfvdh4R/XA4yGV/xq+OPnbe6MO0/rX0+JFp3WEby3SEt9pWbDhiT+OySsh8uTtz38v1/Q3L1CT1YLRH1gq+xNHSzuX57UUbyf7Q3DR8m6S3xHx1lf9MaY8Ne/o0D92ux27HSE+MD3eE3VrouY5vIasGugiuV9ZUfI+Isl59/XEO7t/kvMlyNoxVD4+fGBGAuOw1bqGd3MPDAzlWp4HcIIi/G3q0f/RsApin3d7EuSPz8uPDRc5XA56uzEVv1ze9U663Nx1YI8r4kdeM3t/fdGO8G5DNC/Lmw7Q+f3lko3aVZWvbVr+OFnv09G/ebTvnfBWsbuRMzy/PezUuZbs5tvTkKf4mmNv4ugfnPfp6g5d31qeuP/VpAYPW1t3AexdjzzJHCvl5B14OLvDw0B73Ne/Dlwddvz3hj4MqOD2yFmjfdq7h4nYtPjcxxv/6kPvT85PEUGV7uv7pfFRpC7gZ5E2EiTylJYdv6cvf/Les1q3xf49uUTucCl+VDuD1hkwbAuB6si56sLXpPx89OrM+PIa3YNl8WUcrdnx+elbP/M76qbXoeNdqy6u6x1bpGHu5Mu9qcqOJOcFvX36TD+vfMcFjnHkK8PLxZ6gl27A19lyR5753/R1RYMJYs46dy+SUd/3aTructIsImZbleMKuzlAGfL1tW1kvAzLesJP7z4x/pnW+P+np6Wkve7f8cr8tbSxvQacZxWflfR1hpn3mmeeWN2jbfo6zgS4bYsiVtZg3csqmNGrow3+C2Po27y49awPG0I352PXbTZmNVTxf578ddJ3eZGz6S1ouQh7YkTHUdp3ch2VTJN3jKzfsY2xH+I20xurquo5vsu0ct8fbpKB+BJqOba+zsIDClXYw6NexISUai0X+wPBYpfp/vKj733/W/NBIYHRmLS3njO/dZL17nveDzb/ucFTXHbDYB62ZDTf/Ces1T9rIqf3ea8xzGXXHmufSL9qeFmL4BIarvKd0vjvv1xOYcozwhuE7613v6NKbmPf3D7s+valuHbXYOxETg/LEGtIck+Y06TDA+D0y+E9CK3T3cFLEx9l6HBijC2OhY4VxLIX8ze2701kNzlAob//4rm7c5DUer/epZPVd2mPq9hZq54PaT0XWn+NHTz5X2yO6nfX6dNU7a7Dvb0/yB01KaTVOs759+65X1gka/N2FbpXMF3J/+fxJnv+/vDxpFTqhr9vQEx9GNYdGlrUlHvTg19cfit706zjg8wd8+sTYPBMzesYIY9hY85jcgR3jYYKPV+JXgw1TbvYYVFg3a5UVbEofiVEDmDJdoKLg4hn7buSSXBLzX+Gl7BuPxnDPPpx9aq9I5Q3GIkLur4MfY9j98ko+3hjr78Ht/eNJZZW8tzCSB3id4fj5QageCpJ5b5HXdHr87YxtzucLmLvJNF0p6DQidM+82GODZV2Zby1gz9j0hyI+sTn+RJ+Ln1NM1+VPNnat3y0kl9a+jm79rtKv5XCxz7XIcWDdy/V7Yqb7eWeNwsX99IwVsKJNxD7aug1UERf78MMF0/bMuLToy+cv+3kgB6ttle3p/lrs12OzCDP0szXxLiLkscRxxEVbohcocjZpt3E8Ng8uaQKIEwZMKbF4BXhusyaCdRENWQA7kmy0TKgrZ8hoD6505HOuRce7ixbu7RimMbFoE0h3KBWsb1pwng2gNDxbESIREFwns9DqohQ4aZEnMQPByAraULxpzYBvITEv92fWhQ7yhuKNxekrC96u/3D/SaMTQpKOpm3lAO02lqkHJD2Lve9ff6gC3Ab5csp6B5yeJO2fMIR2barqw1ktmxNdU+SFq3c2t3JbZP7OTadoGhUCQGqLXp6e9gE03gZ5QjNk6cd43TejvelhpW/QNX8fOqrKtD0Q8CZ4P+BwTuIjJQa5USOLXVf0v6DzBVP18DetsyYWxgKDT+uyD/gzTroB1MJmX4Mlu++9UJca9DiwuF6nlQW7d1nO+pdHWX+lVnTbaEOP1sfAAnnTtGwmvQKqVaV2unt80IFAPM6TXkiqmpb38Bk5KSLUlGYH4+nxUTP9N8iSCQbW8178jIG+kig2XZXlu7GIaEcdoOOFpI4NqJ6VPOtv/9MB4Gk9txqRbcuhdpLcX8dzf1KpXaQ0E9bQSalVp8tF/ha4AZvhLxHkXwl61nVEyNjzNeCUz+8kPhFJLc610scR+bzZ3V3uWZCadGWAiAjN39/kQHE8n3XC8V13b0swXrHhBP4xsip9hqQU0uvvf2hg06icMqAAABAASURBVPj9z29yHT90QJi3ZZenBUOpZM0MSv6E4DN4iQgl7F3RnfF/ZFPxAV5WBqIj/Y7gNIOnwDfiy73e2PAPbHx3vtMpV/qxraoCvtLl4C71qptuU68ZnG+EEj2eFe+jWgahEb5X7BJCRhKOBezk80HzpZUDZiW4Z/yzX2axP6etK3q+viLqppffv+r9H1+14YOx95V2Hx6JE1c2rVcJjDU6f/qkRxdwkfAh4dt1Flib5MXj9r/+hjk2NW0rIX97xH+h2ZXW3OrH9x8CWKKyHNCsn/c/vsn6morkhaYjATzVolfkbNjUnPD1+/ak7q+fJXj2Atrh7k6tMezJEZs+L8NVN4LtCq6Mdycmx/dFG8a7/niSbbwSlJdvryrwlvHpkYBsvVi29fUq/x9clXg3MKGwbfqaFMTFAV1ypcJu9Y2k7YY/ZfjbGOwC+0aEvIiwcW7xB8vd49uVYL0RI2cw1eLTC3o/XS6CGVkG48l1c0oMlq3e3l61YbOewd+2nbusFlwEMjjB70jk39noHBjwD/BpW81J6uH9Bu0cSfn+pMK7tWs0fH3SVYuW339o+ceTmlxUr7MOa6M8rHqbe03+FmPbyIMrji7zOBJXe0qyjPhio6Tt64sW8D8if5ubPS62+Kg4TncPWuDbscR+HzxrwNnChsXy//mHbv7EHxtcb89PMn3r6HT/8PGn0GujhUR3Bc+D7cQEYEFn1luh36YU3f7xTQ12IGhqBo8HdHh+eFSzSN54NF6bz/jPeJM/JTYQR5npyOcVOWyrAb5zSVqJuzMxD1Op61pKB/5XLTUrPp21YquOgbxBRw0JWkvcxewkfl95N6u0nQKfy01WSrTBdqFQR0ytw0a3k8an1z22tiTCNbL2T7rXsrf1AH6A/kI/7mtkMB+I/fPbjQ2r6x5jZhIRbyY7zncsyMz37R5f8wif+Pf441XNFvjcIsedjbF2xDYeHwUmM/FlO7YK7DNuswLMwyw0zmrwx5TzLkvmfYGXlLN2jEeSSqOG8p2NcX+QozRFyqGrxwj6TLybwH9PfMXMSsi/EQN6NrrLc49u7tQQ9xt0Izx+RM5Td9JIcjYgq1apO13U1BZWuYm0x4v11OoVPfQknRsTnht2u+LPvJToYwHfpWTBuOrlrA1a2+eT5vtu13W0jTDk/g2o69MP5KAuNprB1oR+biwCKCfaryTdYPkZXW/YagNEbnt3ko6dmha9EYMFQIzLFhxHW7XR9xG+rdcODCzEeS9Muc+FcamNrI1nG+NXRkc1NwryhwouesbFiQUIx4OM3M6N3E60yY7J6PXl6zfp+V3d3VkrPtCATcueoVFqUYtPG+eJuvnMIgmLIjeK37skdJSxZa6VBZCjPDla0f/h8TNmCgXtbsSVyOQF6MPf1nQsi1kq7ivn3bd0bjUxTi7Y63R3px69VXTiPkYtasg3Era1j1iejjE26DeIdS2yTCwYT8TLQAfLsZE8qSImVeKN2EReX960Qr/UqkTb7nIn50z7pkcKFWJ/QUeJnMDxJUfI9hfvHF9mj6tN0nqqGr2pizwpEpMS7MjzhdiYwb7ziw6eEvFlI2aULUklaYalUGKiNWmNTahIifxlhi/B9/4gxx6H22FWRqbApityLcTCDdwfsZHQ99pmm0hCf4tW1UMLPCcFWOnzqoL/O+4LneacoNVqYyyUeYLOhH5ML8PnQvwMbL2hd/uJ76enN9hbdSHeVVxly9KCX8yOb8SEuHRK0F3xvxRp38DqiQMrMcL6n9EzMwfltmrdNmihypyVE4SIEzzkZ5V1VMFXz8QmVeqGFCnksZEKspCN2zS0a4t27OrjyIX7CGV0upBvuv7eF/R9HtFpj+5m+ys8jJwb+ujQTTY9uIpIxLJZpX7QSjkrkzcn9CEWBdy/xwPjUBwbRfR5YKxNOesA777fsM+KXn12jh68c3zz9c1xhVhUalWB5w1eFu6HYSSWYDNoIjZ8rHtp6N9jdIPfwCJ2W2Qf2NwH7SZkrcYGfERKStA0vxGhDn+wLM6bV/QQKWvGvqkpqvRPV5rJD5wjFMvI870v3jUU99dAz7HGEK3Q22Xm1wp+bKNMPdPKyDijY9O0nizD+Py82yyQ0bFrxCdKWzUzv9m0SklWF9WZiELbNjQvG7qeGBsn4k/OjVLKlLTnKnsshqeVOZj14HHY/a4LfkT/KaMD6gel4tfWk/VcckafeAexMSSlnOFtwVcO8BB7SSnt+tnQKw8U3Hdg3n4ixxF0Xmor0XYjV7buZ2SbeE5Igmowp5rltrUWHciTRuLtSmxfkSlyoulHiQBrkiJCzm0TvjeCz4kYkei3wRYbNnPOVug70+fK2GP/6mpVi81tM9eVD/ykJT421EvQNEb9zrL4mavYnzf4RfC9X4WwwiZ/cG6GtvmLxEPsa5tZvwvPXTbs3WAL02naVjtt+FuZWydsGsSoGSzafjNz8HdyWi98rOjGY6h9sj2fRcN9UUT0E5QE7qwbF/NmjJm20INt62fuM9P38cjYyM2CnTnJ9Rr0TIiT7eO+At0txJ0Ffq2jDj2lnDQSUyZ83rrEyAryd9N2fdS101pps2B7t88p60Ds9/mID7pezh/PAr5d1/bZdVLyPlamlGQeXCJCEWE297LrEr429OF402BTv4gI2S4z/fr5gn8u1IsImZ6v3db1R/iPCFlHpRIfwZQ4WmSU3FeQ1y4ynYjY47DbrcRp91uoN+FToYz/t3td6zjlpIj4eIbeC/ZMih0b5kscEdCGt4hAfbPMy64D8LRRImLv94jOSqk77w1+arvZthGBn28/izQwvkQkQvgHv66zF2xwIDes8OB76yanrCToc96Q2eVX3wMxxf27OLdK9OOy4Z+1qVo9ZqJbDANEGnQyqjV/1Av6F8eNWMLpnz8fftTIehzQuX3O/ZWmqNLWC3u+9rsTmHbfDTg2AbfFfXY5zX9KadeXx84mZ/mZ62/gwKUDWwsyu97BMZA6IzF5xA6Oa2fiz06T+o4Nfl5qpatQKQX9rbK85u/KmGu8mJeI+MhHFdhq3PVNI4nnAiqZftznjG6urJM4ll0Zpze/lNRhx92W9GVZTd/1eSXbppLb2C/cl33Gz0otLOLf1EOvwtuN84CvetG/EjPM20p/9skzY2XTZPL9QZFCR2zusefdeQU4SzkrpSzT94Kt++hZp2jbjtAwmQ21tZV1eoLX1bEIbARxAoXIw+WM7WNY9nUlj4XnT4/kMCcNYKYpGf3lPRZ1jBMeFz3mdMThDj+xX/uZx2zr/wB/OSWdzqd9AffImP+hl0UzPnV//7DzVdHXgv+aby84V3isPDNmfLYNX5lP+L3jhNXt54J/y/lhjyuYwS+QJSLtdN2XF3KtB1+7/YbfOeYqpAh0iE6P57M25gHeBF9YZ+jo3/a1DRL877KAs5m4bnlNwzHbfDk2+GwcmifbF4+Vr912X58rRVf85Z18/Igu/LzHl1d073ifsGmqWZFDOXMm3825qmc90ZtMK3I20Mg56Xx3wR4XtY/lo6Cnjfe3/ir3ecAWiKY31l2e2chcwAWCMredWaN4Qy/zjn9+7Xi1r3TgbMBn/eH4O+YNxllC7mfWjjK8WX9evB/IL0Z0gKPys2mFf2Nz+Xlu4aXUSh+TcsAfOfIr/nHqjrJOaaQJuV+fX7Xxz/WbWnSH/supVcc8LkraY2ypje7v7mXdP9w/7rJZlkLMGLDRGT02XF9ZewgE/mWXUiq5aINP9XplLWglR3z+8aSL+6hVltfxwLq03U5gsmmKHrwmgaxtW2XZ05L18PmMrzSoL7QO0nV9l78ddncHXsDRG5jsiTuWo0WHCxg2fu1L76wHTozpFzYujJsrtl+xUwPPHXVtM8e3nLK8lmE9v7Gel/Ax0/OGohr6bZK85lfOnarzbuz7gk5nYoKQ+3g+opsCbj4wvxHzckqynzSlkTeuXlib8sZxRrcF+Rxf3F/KaV/fsH1dN9FuIJ9CtN2Gjl+XyxmdHeDxoIjQH6yhvrIx/0bMKaloZU5Zc1VtGgXX/ta3sO0CTk7wa3stxGrr5fuP77IOck7QH3cbzejM8cJx80AMSZIWMHvH2mAixuWELLT3BlDH+3fi9RPzyA0mjdWMjBW7OgYtJJTf/Bc3UwY3VZaxyVn3rNeurLlfLnfKKQPD7acvTPJ4YOzzQidiWmUd4f7fPinXot///FPDbVTDtdfwVnDu9aCcm10X5qc3nllfMRa+/vlV5u0GJs/orWu7XW9U1kRMt01W1pkK9N5Z09r7jYQeiP/kWp5vGZMTNkgpKYHHcUIqbG0ZPTZcwZF5eGe9+HA+EPNmdayvHq+nfZ0g2NhdKd78XVmEGhr2K9KmBduhajX8m99Xxeum8p5Ym6PkRZ/+VvW3/9298l1oZHHuDX4SOkvXUfNDp/Yvd4qW1l3LWDCiv3flnOUxqgFXV9Y/6t0i0Tfd6e//+Duyd3r8/KCVvgNZfv/6p95Z0xnxyQXs3vAf68D2TuihNC1rVQOx68aa8rtur9KhPOhYjhrfJ7Ecpp41d9v9tk5qt04eNw/Y7eXpHT32+oP1RuCnKzZw/H5mPc/3A35qPL+wjvJCXPvjzz/kubU/kDJi1xXfDIXqGuxjJPYFBrFQp+tLv8+Baqm8DbC5aOhX3mVl1h5StPJ4spA7PTJW/vVvf1GkpBN+6fHPseZGXi+Y+PH0XTPrqo+fHnS5u6i7HBXtLOPhdHfc5WvwI+v0RLxa4WtinDwSo/7444/dV2disHHQtlVn6hwYl4xhx+DjqcO/1h3fuS3Ev2c9gH3Tctw6ETMv92dZ5xl9G5/2I/MjjojY8ev4s5AHuH/j8Al/a8Hyih+6/OJJ1Dc/1ttGe/v4N9YeO/x+ZOz68z++6Ttt3d+An5jHnXcwpNCOn+/4q99bljfiivVkHbgPrxmlnMnFBi34wMpc6VCrNvTi9bv5bdL1ddCT11Sxz8P9A7qsapqiQrkn9lo/E8A/EU8KOtkxC40PX1uUrAfiSo9er683OQcyj4ij3GTseGa/6bSPRebtkX0LxKadNOKnvra/GgMvL887Bq3TD/ojYgYxctHE2oYbrcS2EzmHdXEglj88fGDB8k3kr9ZFra3KoeAH+FhqZN2KjnKCH9omM7f6lwtv7UwJAGeu/cmqK4q0c12fnpUV+6DrPxeYCW7be68R53biRHXemoj2s4V3cd3XeRARUV7IaFkU9qZMnFqetfK3kvATZZiolPOXRx1+e9SGgn2tFBAMveJognH3I45Q/PwduhCMueHHzzjxcwLoHgj8xLRF24jYA8mhbQl0HRsOozYG1o0Fyau/Uk/iVgFUy3tPmCeMsp5b9htGXVmU9ic8jpUAxntPwGpp5W+r3GXokROP/oQjwPbfFe8Aues4qXGBJVn7/iRQop+RTR08mNxpVcpZrwR+v9/1v0lHNgmTQokg1ZNQTZT1VOXDi0FOAh3Ut5LV3J00McCf//qzCXqdAAAQAElEQVRF0x4U0Tdt3+B5+vOJOLrJctlm7wDL7QPj+NMrb7+zkUlgsA3OOLhBk1jA9Lde3kh2ghcG4UKgPXRHNQTIivwdZ5eqpOu3H+q/PWljMWJmcLL+Rpy0q+2Ol9u/f1V9HdUVarNIuRHgD+w8tugMNnUggL0RTN1Py0ZXy0aev+X48Jcv+wbl6+sL65eDTO/dOEA/h+Nhnzw4sDyyEWm9uJinFiecwWXFBgVenSgyxuuNxXX3e7lc1J5PypeTm+wbDgt8NwTCyvN0TwA9d1ovnbw51rPAHgTlNzZkTgTmM/0ZB4Edg01ZJ/wieJyaziZkgJQyPDphcxI/EzT2jvg1Y4/Uz9qeb+pYyR2ZDBWcl3GSt5u22KwSGVsTyekBU5rWlXqBz3kh0vf55aZTaWX3wJTyQAQBBVhoGADGItXPdzs+je+FgLSyoZJK0cDAv4KnSvCiRzdTEBAKOLyA5YT9E/JnkrAbI2VDoC88s149wL7+8ZWINesGdsQm+kISCdt6r5K/Abn7N/oy9pZvBLK0aYDpAqMr/paxD4+klfq8D+JNQQeZJOQCBhueN8i6giFvuvnb4Zn3RzYFRngfvIgL180mXUkiRwbC6zLI3wA9zGKDFv0zgC3nVs3lqGvAK5WnHAxYo/q7qvdTwvfm/Zu5TSQl+uvoQ8dW/W7vebdPwhoRImm4qiOmzIdGA/SCzb8OvYgY6E0U++2oRR249IcNHNDlWIKsG/GloNc4VJW/PMqbtY4Vh1GyD+92CCmlpKZpdDoc1ZN0tODxnslEG80eqyYGQi8i5bbVCV4OTLxn7NiDDcds2zKzOdiwGEgeptG6jaSWWHIsJDhgPP/tk/pjUfzts+ZT2TGe0FXGBg3+aLtslhksZDCxapMPx58enxJxe/uXMjOYtvBhPK3wUdHhoe3gt5evVzYJZwaqoM1yaRVNVpOTGHmhvKlnkTrBX4qslCnHgyr0gk69+SRwvrEputHGY0W+O6nN6PF9Vvz3r3r/H//QyiaeZmxE/EWBujw+qpSiAwPcBM+1a/e+BOAGEqjqZAuxgKMS/PY8O1zOOp3P6g4HJfQLOBQpaUKRDTYL+i3nk+7u8akIzdC13kfi4oQNKoujw/t1X8y9EqPCxOlD1DU2WnBgfRTsM2EXx4yZBRXcQtZ5h50jQu2nB3U0ONWDGjazE/h9H677pnuwET3+8YPkDmFDKp8usj1c5prlQrjWYZIaYqgUCnzpio4ryQa3mvDddKMCcWtFrx433GZgfE8kal1HvxQl7cc9SYVy2uVaSXwDmTb0gsdog99TPWpE7jUF/NzJ3ySP3+40vr0o/f2F/mkApQYs2ycOXz7r8NsnJWLUoFnGRYN9BP4GJtkNerrHVzzu2v6HtpNL5Mw4Rn0YKMTvEV429A5pfsAR9nCcn0h8gr4SvB0ZVz56l1rs3CKX7dtxvY2jWmg3VsrXF/mb7xubEwt0EnFRNLwy8Z5J+pt79IwdttcrcZsCpgu+G4u0Md53x4NMZgspwb8T1IoPe4Pcvq8jgTFr/8sqQSV+1IMR+2ttW5FEqX96gph0rp3Wc6dg3E8H3kkmrQDPM+N0YKOV5NWYK7UF7o3O4B125cPjt2UbWfwL+CrouRIrVnKBnuTW/R/AsNuP6C9jC+dbaqQ5QyEoEFvAtelzt/90+OSKbvcbfgVcbR5UufbPtNujl+nu/sPDgI7rZRahgjiRuB/pZyQh81+ucBG238iz7E/vxI+EbRJJvwdQ1x2I69ZFEPtEDPHmtfEK+f1n/faqOm0aVqLvucqxyXnOQv2NkjBkUGb4y+jQmHGcigiJYlsk/+LWNhn2cWJVJiaKMSF3VeZxnvp9A8wym44x5k94TvA+MU5l2wp9DuAqV/jQx9HO0mrfwg8dX90V7KiB7krdaDu1YCAUHw34vdeBt/PdnZrIKuQJlsVjzUbMTowj9o+GPnt85gr9zDPrZ8Julf6bWuT/ozAhh/VxZYzcqNPD70i/tlEP1t2Xi3myHibGV+csxmSFL2Fj+3baYIwfb1YN2IlLuU3sF76MPY4Jvlv49uSkJZYW7FspBZ/MFBGntibJudxGLiA6/4UT0ccExnOpGsHaAs437Dai15l70yrwZIyJY6PBwLueOu6XR7C7Kfj369pnwZPxlWv7oWto+JlLqVUtPttihxHdNeSlLkEMLvj3NA8SehvxjbUJ7dhL9ACtEf0VZJrgwf3wlM1Vohr6HaFlvv3c5aNe70vF/hudMfnMKelIPPOjYY8JXEXSDKYaaDdtu+f0ok/EVcpZmXhMrf/0M9FfRZaCHLOvOVfindu44sazFnoEZMkKl49QZtFrmh3M4Apb11J3nLens+CQ8vMHWs49OvhxfPn5VA19utgvfgnm6wEcuX38fDgwLym17vFhQl8T9pzQk8uIHheuM+8L9Pf31Knc9+B2JQ8GEFJb1DMfhU26j70E+EnElwks+XlHbrCR/zh+rfSZqJXQccEfRja+zROPtOvTF8EvimVyf8ZBhocBnkZ4iAhFJNlnJvIY/VToAv+paT4a89vjwMYYFhHcaV+ka0rZr82XaXSXiyLAEHbf6UGj1Kra1r0er8iNsuZllvXjvMn5YPlJJ8BA07aa4WvET5papK7IfDlWtpeTOnIYc9Dic5ZHCh2I3eIY2DiwX7ndxr3LhN6bWhXhVtICbfuUZXf7Sn8N/bveiE72WgiUU6YNOKX9TGlq0QxP9lNfr+jJxX3QlZxbmf+Zugv+OjBnmMhxN8aFjYXmkeelVlfdC2bV9lNP5mf6+d7nCrZN1/QzvHns9jxhg68P/qTgn/7l2OVBloikCL+Nf3kr/bqLCEXEPx9YfrcN2onDdpmIfx98/M/8/oohVPlPP7af2/x6WErdbetnTYPtwECDDIXn1o2fDzyz7SdwYNldbGO/Mx3L6bPLr+uIkHEujgRO3MZztRGb/cIPr9CpNSdFICM2ivBZOwZrW3myKfgnjojY84tSP+QMP9u0h4+gjnHlGMzl3r5lPKro2PpqObt4Ua+trasIze/nkGScrOui3GS5njgiQo7l5t10Y6/tF2LeNtBHy430sRaEJ+Jvb6ybWAe/ZN8rgIP9/POXaXmdwLfhX5SAdiALl0r06z5dOsYCy1CRecDOv+i3YM58RoSb7GW/cl+mw9n3C3i27VIkbYD449Um55wdMXTzA1rnnJRSkmnuhX5b+uDV/jMRrwd88cpc98oCf4s/j9z75StrJQsxboC/8IN/KUfmIS4zfBwZf/dXdLpynxk7rCs/G6BfsYv77omTgT4wvjwud/DiOu5n83NuKtjo6T8iuJMsp8uVOO8NC/uvedxfUmel3cI5jAl4f2GN6O3rD63MPdpamN9e1ZAHWAaXDtndr9cxXHY6P3/Zfs6pB/q/ETO80e46fm4MnpjnjYyXFZuNlgtefzYFN73c1mtIvzAAa8zxR2X48pjm/Ghf7yDfw2RWg9zHlb4sl+laT7bPR2m1gN0D+vVz9+lYtCHvu/MF1hCa81ENuVdLDt5Rz3W9GGybr8S7DewGjFgm0ze/G78sE4+5+vg5Mw67RMT+4Iq+c2nkDWAXj1MtcgeNnLOs/cJccVWZWLv63ssbHhPj58IGzIE5ifkfuI81K7Mxub1vrJtI739c9f77jVxjVls6bNPIX8ZxjmhMtGDio5+dDUWEvCi+cfvK/NJyuHC7//gbeDiABuK2250Zg3rmiQtzrCPjpnOrK+tpzitdzD9E97bGqLHWM4dxXH9/epNz0FDSNRbNNeny5ZOEHu48R86NXH/CH97IhcdvL/Ka7Mamdfe51Za3Xa4FWd9+vOmZuVBE6I5FfXG4P9vgcjnLGHYcuzHnvs7vWpmrHD51Ov3lqMtvZ2S+Uwrt+J+IzzS3mPqwb6+etYSPMqjdMd1qRN8/kHUeF9aRb6pfstJL0W2kPpi2X9vGxrHlGBgfe0oHPr+yCXJHfjiCb+vX/y+t6N84MEa9MfXRn2n1O9YH6h7rSedy0uu3N8WQtDyvumwHdUy63v7+TQtz/yCGdPgi5Ha5Td94qjzryCsO+FHbFkSkhg3N6UR+4XJDJvsrL7X6F/q8Z15p3nLKbOq9yZswrtMxp7N+evga+umnjno5lzyAqwvyCa/bYlY5hq7Tq+7+ctH9X+5lPm79FZs9sUSwkssc0PXRPf4sGy1/XoaZlGBl10NHvOVuf2+/EwciSPzq0W8PXvzS9rdvmpcbOaJ1ap67Y6cGjFnPA7ht4fVPNmZdHJdPrAd5s8nFfzrdtFZJr9j6hTz1nRxnQMc3xuALaxETvjDQ54DNW+sW+x6Ij4fD8YNfxswMll28mfPIvL6nbke/O7/w7D+Na/4TOS8jCD46qDXOiDE38HT+9KAT62nd6aQW+onK76xjLKxZrOTIvueR9sKvL7991m+f/wIWb2qhs0XmKWMXgmys/S74mziatdFh7tS9Zul/SD/+H8/6+//1Tz1x3sv/80Wv//c3/fi/PGv5f9P4TTqcpf/yf/qk5reG9UZ0+ddOD8OihTUs71PUruqGfObT8lnH5s9m3PgVsSqVor98+U0tuunB3APrw4qkFkxZLwM68bU/GGKMwbx8tMgyoA9F6J42OYe8adoz/iz44ePdg7QEuUy4uoJ/vrC+zYt17+JnwS9jw/QdJ3pwLOq38OTiscv2fWFc9viUm0Yzc4UbsfrG+vABHC7sAWysFU2MTy3x2nVs45F4bT4/MHGQ6zruGTtv+Ghqsn4QX72ntDCGu97AHsrD5UGZGD68DOxrvGki1nfTQRnfa+h/pJ8Kf44N1pHQg3kdaes+Pn/+ItcTxxMx8/npiSvs+uOHNvLu/YZfNNNGwGtylnOKp6cnPzXU8clX2a9skx47OK4+gzX31ZSsL58/cxnU3fD5Xvafx4eH/Zm/Te3+3c75R9s2e50N6hvj4/l8kv0KJCnBxInx43Q56+7hQbaHc5sDfvH09KSN/KZDxx33Hq9bfMux1JvIe2UanM5Hne/OUPcP/ICNeig6Pxx1fjzo+JnrT2WPZUEj63gAb45RA/776jED5pbbqJV1pf75Df1LNTUqudGRNQLHDVNfQ8T8XubP9jK+bbsGW/q9S4++/M4b8kfWuzL43D/IQYyo2M0fTEBsdD7vJSIUEdg3ydipyNqDw4An/evhe4r7m8Hck8dOLGBebsSenGifkxTajzQzacs88ORimicdCSCMeSzgXvXKhLGU+pF40+BwPO0Gt+EiYVgULyjd3z/QxSYv0iaep6ADFip7gk63JlUverPxVcZNKwPwkWfeOJsZqI88e2NjrrkcFY8Xvf3Hn9rYIBTgX9lg88aEOCyAFRbw2h2OKPzARGpUQvkzoLZzCV4Kk6pSqwpKHBiMU0o7gILnDSUw2DuJHQ91Q96pgT8WyzOL6fOpyqBZcTQEUsKRrJeIUEQol0Kzj+sW+iBPIckOm3PShYCdAf4dC2A2jBObkQDnGJWa7wAAEABJREFUwcUblw30vKi1EBwWjBO0jkiQ2eRgkHJmgDsqTYu8SdST/OvuqPx4UvM+KbHJOJMUbXvyKFkfDjIDht3gwz8+r9ilwOsZPqyPF/RrEBccYyVxtZO8skC/tY282LzVoswianrpSRYmNh8L4/GmDqcS9Q843wwwVxxzY3J6Q6aFIDGivxl5l2NVYWM/nTpVB2bq3335og0+Vyvif3rU8Bl7Qcs8ppyVsBEq1RuD5A3nakvRFlKw4TOwmXxlc/FGMFnAweV41sOnL8roys5BNWVoNNzP6HIGw044rQsHA6EE22SG54lAKA47qW0Wf3mQcMSexfDMIvvEImMHzwOToJKLJmT78fuf8uL98Xin6m8cMojXxzsVNlQT/HlDasK4CVr1vxDksE/966PmNqlBl6W2qrWqZwAImN1gyA7btK2atiUZvWllIXZFlyOD8gitN/zD32aICDUMjBsbqLNxQIDqvjySyHdKbBqvGb/7650OPLu1koNqAtcnBvzuxMY1SWnOjRr0aX1ESjsvK7ovxc+rMvUTPO4TIgalgj9dSFBW9Gj5KzhJ8OGNl/w+asFPC/jwRueGr1nvC3Xbw0HL3UHp01nj79/VgtHubdLCRkkcqsRGkG16JnBjEl1f35TgZ8UuFyY209SroENmHGqmVSsb1AMxw38u930amIS97xssy+u7nt9ftNEnbMk2f399RavBJmbdv72a30atp1bblzv1JA49C+N3PaZm4lPZqC0E2UYBpjuVWuVBWxxN22ol0M/g9B28JTbZMrzgBNAumgjUHXgu1IsIOYb0PGuaRtbx8nhU9l8QQNACVrwYdf/A4Aw+ZxZ0hS/ahxYm8da3k8BM24wtvAgygreNWOB6LXbxAruva2m04WMrA83b9yc14CGDB0HPG4wjuI6An1JVzke9f33Sim4beLmxyP4eqxKb1KGkcZ20ksCemPCkSWq+XqUt6frvf6p5uqlTljcC51ORoLkZQ+DHg4hlT8Tykhp1bIQ5PkYKFd67OJbsPhdSD6aFb01smt3wr+syKf3XL+pr7BOmbhG4nxBh1UTdkpMcQ+he19+/av+QAxOPmXYCl9U6/dtnJeQrkfUpdZpKaL1rtbHZI/zx+LcvGg9ZV40KfGVFnzew4aQn5aw3YmhmsHS8FUfBN7RJgTyZ95MnpcsqKbTMs19poo1lD+T0B2wcOwdi1AQ+Mu39wRrbsgVHDXYqnvgwZkBWHRu5be1gf0VHFdMvSinrBSyUWjV2WUOXFPcndZ8flfD1gIbQR44kvbzjTxddV/BMopzR/enxQdEWZXguvz3qhpnysLKhSH02crs1a/76zKRfqD8rkGvF32FAy/dnNZE0k8To2Kr566e9/4WxbjoUVWL+DXy1nlDD01t/1XK96uYxEvxtlJlEQ8T+gM4BXvKl0wguEzzNBXvURiJG6vs7fLyoKGtlXNguVbbDcLvBSlXGnrc/v8t/0rpGq/a2avzHD434/cJkoyEWLIwpKWflvTRK+F0Caxux0rw06H+Dt0rMMu5cZtocOlBcixp0vBDLd1vOC5icNILFYDIkbJRru9OchgFbE5k/n9USn7T7TSifTvjKVRtYOP7lN0WETOuG/QLaQm/9fWXusGo9cs5JkbKkwKWShC3rkbjIuGbbLYdGA7F9xJYTtk8R+0Q2p6SGeB0RmpGtJZZG4h36vpF3zfC38HzBz+UDG7TEzBXZRBzYiFkb7wJ8rH2vjI6spxMT9ACIDfzo/aaZfMu2Ejirv4GjBFaIzw1Zals6idg+f3/V6g9RkNjO6NY6NE8rY2NEyLlLwG802BWtFWwSEXJ/jsX2lUKuEKYNz1cmLMZMqa0CGv3Lm9Is3ZggecybeVbbTi7GmmPiCP5LrRI6ACYS9Av9tLYHOtHPo1LHfpcjAclV1unEGLphh8RYlRmDViZd5XxQkDs5x3vDx5u2lW0exPIEdsy7wEPr5+hjWCfVyDpFqzKgQCaKK7gRk8Xl+VX5p2xe0BIx2OyUWlXA1UJs3WqWddFWZFYoEnbFRgs2WJok4SOr+ciNxPiCd2tDD0Jf1ofjiekaz3shJhnvIkfbwNAC7gaaBn6vr++qbAoLWdsoyrkgyqobftYhz94OEXJK2iJknVpO83zAThu+PGPnzlhhkWOD14o9RsbetFC9KRJjlHOoFT6MO/uxeWzg37QCvAV6mMGgsbvhg85DR7C4UTK68Tg/glv3a4wE+WDDOB3oxfFh6hrNxHrzbR/b0EXCjs7b2kOn5nJGJZuMR+tzxZ8HYnOAh4Kc5vmADx3ByE7/J8+m5fuG+1yqVmLhBq8T84EZPse3N92gs2J/Y2+m34DJSgxZ0fV2RH7GwsScoEEXBTpCjxv8Ww+esKJw5Zw1k5OknJVyVqBH99Pscaio1CpROmThpQq4K/BD1IGnVZhIgbzcyHOvFmxu2GYk/m7wu3G9cXYcCfx3JiY4H1n9DJ5cD7bVtK2cs83gyXZo0MlK/Np9DVqJus7XZ/RmmXNTEAeJoTMh+wEcrIz549ArwU8CNwv4yCmLipoYO+aX5/3a74L2KTdarT9s7TqZ+/0dOvC5gg8a7BuntkeLbukRWDXK1M05q6FOUN/XltN0zEOp6A6ZfB/4YUfuLRbKKjHLvBuHOZKswAIN+UihrCRj0HxJAbZWhespJOpV4mekLMtsGjM6EofxzGn/Cap6g9I3Fd9u4HPnjQfGgXU5gHnbYEF3GzZawddeuN5tChHjZCTPfbf+S6Mgdk74Z48/WD+2dYNdEnS9mGi/sjxeZOGR3K/P20+brfRhnG7oPNOuBVO+TowFhbwzI+PCvNm5j5GVYCTBx84fcrq9beC8NyKA3CLLHRGyD1ge+1RCP0dwmFPCvquu+IqxZBuaxwb8mi/RzvrL6KegWymUaMNjuW6OtJ9NewC39scJWRJ23PO5y0lqixy3KzFote7Ao/m0/W0f62/jmfmewedG+4web+TSpdYP/5LI165quOdS7mexrpC58qyCI8tV4HEwvmFwJabZ3yJhbDeiBHLs/oMRejCdU95p3RiL3af58BhV26oR+9MEiQMeyl7PmDPPE/EgIinRPgIMwof7Ng835j9u53vE2mObx4sNfowl49K+SDPllJThqQWDnoeXWrXbnfided4gj2A/IlRrq4jY6ZlP6+BArHFfrms7mTeXUstu+0B2PzcGI+CT2PHr3rrJKetATuL3phcRO04K40SkRH+S7Rw5lJqkYRrkPHlF9xFJPXqznYxjPzPvETAs7THB/EWEGuS44Rc739jXunHxfYPfWHaXivw98buh/i4DOvM5kCOlJPPoYhtlMEI3O/+W2fY2b/tYhF9kZDMn1vebcxV8yvTtD65vPfhdKVUnx1JkMiZsM4+v5vdAPPO95XO/Ajcdz1xWxgn3/4FZKSIJeMv1zbM31iq4dEx2e/u1afr+So6wMtfze1oStlpKle1gvuQD5i3zAT/tiSf2V9NwMS+ul1OSz6Zv/8m5UW2rAl4cb+wjG0y53xW92+YfbScN0PS4dv/woECu0oAZ9H05X2Qfcd8eczvwYR89s84UEXoD36bhPlfG6lNp2VT8zprSIn8RJDOeDoz35mtzn/hKhh8rxnZz2xNrjPfMMSq8tmBtIHbYFjAi6zZj2wP5tXkx36/My8zD/oUIaNnOC3178/qAr5j3CnbOJ/J8/MQ2Ph9OpGMNa16LRnI/577Dt2cF640juaTpZ7B3+plX2F4L8tsG5ufp6cnm3uOA+TH9DeMWx2X6Mq8RsevKvLns72vRm+MptEzHujc/Lsa82zlf80L6Qty4Moewrl1G9GC9WlcBhk/Y3h/U8+aZZXbbtVmV75Kah03li5g3j1pKqILLyEkei6x793cht7ph50wscU4E+zs+7lkjsG0GYmBEyO+NyY445A+hrD99xf68/IzJlr8jri/Y0xg+kU9U8O1v/e5yMAZad3fgxHr8wRzQtrO+TLenr1IacI5NwK11tUlqsfP93T3zsVH+r4QK9q23RRN5+ds/vvJ80Pv3F23Yu0lZQFU5JdZQD/tfYutZi5p/n5SGrHSU1vOkcslqkaUQR2xHrw+8oWfR2DhzObZHHbujPp8+qZmLbv/oNX9f9fw/XnV7vYHzdyX6eyEncn3UJOugAZsncNbgL9bPy+uLrJfHh0/U/+WPze6XLTixnBn9u67t5zVM62LFGMa+dZBT3v3R7/ciyXPzCzr2BlVD+8vlXl17UIu/WK9UUQMW38lxG3gxTWPQ/un3lj3lvPNRmqqIIH6uSpxzJAUE/O3b4GpiXOCxLGctlXqLNvAb6Mt5EFX3Z8bzK+suhf5cNxNv7sBSpJBx/gbuO3KWti06E0ca6oWSzscLtnqRaY1shk3fRl349/57r9c/3nQs+Gqu2Owo4zAkJWj6SyGlFl0ud5rXGewU5GEOxzNjynK26LhnbEmR9Pr9iT4G6sxKCGT+nM98+vRI20aOLR5fCjYs8O51qSYXPbM5hhr2sW0in0sp6TevC6RgHJt+llG5JL1c3/SX374IN1THekILL/bhBnpdaeV4lCLvurS8ts+3b9/1jm7sl5anNOalRd7KGNrvfG1bqBK7IkIzPmf9ttALJWXo1VIY01d5vN4Ye0b8IWrWDb2kU6fDlwedWSdLrNVm5hENfB3ID0zHG5QT88hgM/RYj3plXedKfsXQIONwEfqaQrnPGv7bom//t+8a/z7ocbtXvRZ9Sg/60n5RvIZO60knbHf7OunHf39hTbLX2493He+K2t9aPR8WDVd8Jwdyterx+w0cWfen80GPrJ15bLLtam50dz7L11fm0M+M0z+eftBm2PXnOPj29qqIUFMavfDeY0Bpiu7Zi8hNqHRFzSGpnBptddXjX+7Z4Fuw2YgPX2U7L6yfzMRaxyrbta1VLbFrYXyyfVLOu14jQnRGt5vuH+71BTtb3x6DeQFPixBlr3s8ntTkRqZrHz8eDzQNfLRTk7Lss9a99XvBd7+wwZ1zQjcTWHiXN/nvHy7US7q7XBTw8MCYaB/2/wVrHXkMMB6vxFbnJDlBt2nQT7/rbGbdQhyn4xldH3i2yP3ZDxfymVdiU6KNMWn9V2S2n17oz++HnliJXt3n6XxS02S9vb+pJXaugMPjkduujAc/fjzterE+bK879hIG5vh0v6+Dbps4L7sOTM+2mlgDsW4+f/6kGRqvjMOPyOiNX2N4MY7xN4/BltVfEPQG6cz8PaMP69dlIxadGadXZHL/ZzBjnTge3WOnphRw9Rn7jJrI220vy2BfvzH+pZR2u/mDfrZJ/Wn/Bl2+Es9SyiqllXOSCfR47TOdO3VfHjRokde4c230x9fv8rGApeDi7meMs+0X5DNvV+bU/isKxlqGrvuyDibGzYxMX9gzq7XsuvRzy2B9WUdP6Nh1ztjHfOac1MLrCzzmlPYY/O37N71gV9vRdvD7BRxY/yMb17ClE/lsAptd241JobcAABAASURBVOn70xMRxKjljZXMCSX1JDa9KiA+AFw/C4yRzFjNPD9oYxDc3gfp2MqHJ5stAJoxWEegGklWWkBzpLTno/bCJuvaSP4kvcvaNbsSgwBVuk4Dg7A3jtrLSRuDhCeK/Tyqh6bpVYS1QsyueV0w/EqxgmYM6W87uJ5S7J8QHQj8HUGu1hYag1bTYSEDTenkxJCgaiOJheveSTeL0CsgtOJyyqqlCksoe1GUBb4Oh9wu3e5E+3PktTM1BPqORfn11OptGeSBw4mWeTFvHeB0snw8Hll0usq8LudWh1lqcRQ60b8e/hMbdKIoWQ4W+ToS/Ktq26phwyMUgnUdGPBPlGOGT2zRQu/dSRED9goId5pYfmVTJF8ODKTdnuDWLeEQD3p8JLnBMf1phg463ujovUB9OmglERY0C4NFP4AHFp1tY/dtur6e13nnb8PRz6nuf3JzZKPunUXeHbwsmLuuB8P6OkpfX5Xgp1xOSncnvS/9voBuQEdo140DbsM71ymXozrw0xBw7KjW24CdE0RX6PQsVt7AzJlBA43ogsMdT2feIhT0jMfB9qYuD2X9TeByYiH+7c8fKugk3R3VtFWFxMQBbmQT4kDQODze6/hvn/XWvyhw9hY/+Prf/33fSBiKtGSJH/Vff+j9H9/24k3hlc3qVwLyBNYSmO7azlBRWuEgJMv5envTem7RwVHp/qiCjptjpwa7Jha4GhJp9xfgrwW7Ixs7Tl6cyAiMTWxsWqfr708qDNpXsDvRZ3If0Fix2wZmu0wfLIi/LaO8GZvw1QTtdwLJBr63lHQgeUJb6hk8N/kKudg09IZJj46WktQR6PZv9TKRKGw6t/t9aEIPE88mNh73tgjnDZy+2bRipOc/vpI0zJq4HkjSK/ydCfAr/VBVC5gaKTfaX+EpHzvtyQp1CnX9AYhAbbbPROA+Pdzh2oG9WnXo1pPOV4Jdhw7az/fSGV0zeYund9XUqMWmG3qe2ODY8CHr7DhCEDyM/+NPxZ+v8oJAcG/dRQoZiy8/9bVvDBITRnx/wAcGsOY/j9VMmw6TSHjAL++vbHy//P6nvIE8EJgGNjJGEpvRWIOfbZwVxAih/3PTqrwO+6cvvSlgfVX4tG1n+nmnn8Pjo4QdUZM24i6jI/LkDwxhIm/6tC10iIfB2XHN2D6BlQP3Pfioi5TZqM8Dgz50Mz5k+TdkNO0GnHnB6VBa2QfGZVJmo3z4kwGBPvTzQBxN/HplkAkPHLXs306N66S3f/ypAbs6tt2YaCjS3sq2d3zo6LM7HGQstlwT+bSBd+uywqcHsSsLOndM8ERC6HjW4meObUJ+x50FLHsTxn4+oVexYRn/eNIM9gOMUE0bA9uxQQ7qHsD8gC90xH3tx6Y7Nq375yf5gyhuUuhjAE8bg/Iyz/hfpwPjwYAMjucTMaZBl47BmQ6qr/GnwiJr8z5r4X1XqrZd3NAWsfuPY00LLvdu+dVin4ExyDHLY2LB9wZwMbPBe1DWyMasN8QmxzHq0YQflI8fbGxgbcgTXDfgZaZduhz2T2mu1jlJwAq+3rZBIsmdiVsdY9Bb/65SO9kXZurB/r7pKjBunAvyqzFJnMpeZNpCcX+Wvym7kpw4hjU8SxRjo0Ee89y0LfGzkzcghM8mMJugFZQRvGWwgxvKG1Tt5weN+LTt7nhV2qqKLib4zdBpwAIK1zxeJU9IiMHODyZwOjGxty+OeUM/L5o4v/34rp4JkrFun9oQyqXHzglb+hPiOx/QT/SVwCHso4eWXGaQbVLBxZXEcQEr1pv1idnQt2Q59OeLlqfXfeIm7Gt8uK+ZsSyO7b7QkJkoYDY1s+T4tH57VcI/d71CzDHfn8CFPa0oOtdWC2NjbTqd/vYXVfKHE9fi8CRl4+wPcphXLv/5kxl/T5nx4LeH3XYeSyu0XGFkTB3hL6PPgi4HZPZzupP1MaAT870w/ljXwn4N46j1m7CR/ZUgqubuTvYH87rlUHPPPbndVpo9V7KdvflhmUyvoldjdQVHE75jW874jjegIkJJ0siCr3loStHheFQLfxv82Ta83n8Kcamgvxaw3IgpIzHV7y3jkQUXt1vxNeceGzmmKAs4vuVNmz9QhP2st4Ca8WBfPTLAdNDMjrGOL0EnJMeltNqglSPr4hiDsBulZ9Gmf32W24/wNzmPYXLTMhGJ3Mj2mFMo0J1xnolh+XTi/iDHsyOLGuZ3wg/sGz05Rltb9CnlFcb4ubEoyWmn1YCf+dJpaCVjdYP2xHtUADfaMdoT9/cbbTsd68RYntD1RiywPqw3Y280YNH5cqqyH2XGvhWaKxO2E3mY49peBVs1G30SX1bGqdV0GBPoYk85PcnbmDSxKoKvQIu6AdO27YJePsaVqtx2Wok/tqcXaUfkDeTtsd+2459G9BVMmESpYHOkveDR9GrbyvcjsmSwMZNj7n9mn2YVTDalVUsbxygeybK7rCxiGO89cT/5PfT8vqHvnbb59TN4sEwNdSb0WHm/88g7qrgJJVSQo8ALN/zEHpN6fMnP3dY0xaR/RUcbfmv8bcwHHBO3t0FBLrVS34uuxukHv7EvJlg+iP7zx/gwDz162/DF/T38uIJ9dkIXPqedH2vJb3ze9vGoEiPNk/E9Y6OYlt0v/azwriLLiI6L9cnZ/joxiWxqMSGN4EuQs/xNWzWNPc83q4kSsM5LKqxph8L+zhsATa27PB/6/nhH7b0NlSR03aODFT2vxNNSwc3+Ahwj5745UKrc3n2LhYIWP2rgawI3M7Z07MrIEDYylBN56F7XdMCR4CvCeh00ssGamFyv2IMQIFE3wLrbiDqJIh/wFQGn0OzIE7cmyXIX+t0UikhsEt72YsyKIyj+sR1GeLfNXPxs41dFtxPPudSGHNb1RMxbKYU4uYDPBby4bDvf1IQoqRVTzFUtNqptC+7q7uMTdiq1ynlR8Nw2y9xHxAfm6c/6C8j8+inEnl+0HXv9fEIn5nfm7PZjklb+iTiT26oCnVI/7OI25jPBb6lVs+VBloQ+TMO0RIcR/LLQdDBiJ2MrAn1Slzeugr+0uxy+2XniPdU1Md+cwN4CHkbsm5hbuM1EX21tCQmNSlNk2WrTaGO+vZGPb/hZJTbDvoCByZqckm2MPUfkK7XKOnScDWpYnl+qficn8HyRx3K8c9z+Jx6QxXqwfDfGxBuLjiO8OYbpJ997Z//y61fbgt3+l/Uigpqbgn8FmSp6tg5W9COe+bX1aSyF+Y8EZvC3TZrQjcuCnorxiABu2zRZ5s/FtmxKo1qrbsgljoiQeSqlUm9ERRCT6O3j/GshTByvzINMczUeyWvdX0pwCw1e7z8VzHX44n7Dr4jYeaSWdp8IHv78ibD/jcTtEZuPMm5W1loWymx87IXntjmxrEDbTQPuZsbTXNLObwRxFzw6V3Af8U+9fMjg+hPtjRPz1+MjEX5K/zy3PkeeuewteGc919pKAWzQpW3levLBs93vClhfZoa2AT4kY6wlx3fdnJKspwF8uk8vbh7JV9z8V7Eua1v39gN8OOa5bdPxjHYtdurNF9euu4GDDV42nyESlBH87u3IlYtpjYPMp/3xX/uzXMau8eo+O+q7L6SDyv/aj1tIV3Dt8qtGxQYfpco6arG1ywD/9h/XeyWfbeGlpW5Cl6K0tZXvreOKXIGN7sgPhRD+ZucHtlaN+wZ/T3rc73rxnHUhFnqsclvXvyM3aqHfQd/PbowTzp8b5j7HpiqR41feWw8J/NsO5svl/vFBxlhPm5nY4DoD19aVY4fr/KcCfzZuROjsOQw2tD66tiPGdmoZY8zbgJ0sl88uAaPWj4vXHQu8JWLnifXJjo2DDWNsTC5dRN0Wei3yuJ03ZiNCn798VoZ/l4VxwP22BcwxNk5sVngdc2JdZqRs+P3G+O24fwCD2/ZhvwOx3cV8/CoVGifkaIgFF3Jy49Y8D9BlaIMbyfK12Ewcto0Xl1POOrJeu47S8k55S7p9n5mrHIi39uFB7t9yLNjsRjycmfO/316U2RzJ56zTX05Su2pLi7bY2FRbKLNsp0/YZgBHFXxUdGHbBv1blI/zRpyYZPo83n8sU0t9x5wWW+zjIpXPzFNPv31SYR2w3rHBwzO/y7lRQ+nJmcwrj//pAtbDh9akcndUPZ90wF6XR+YtWrXnEonqOSnhP+zeqgET8XjUUEdFERv9E+uaG7msddiyUP6qe3BurB5o47Hkik8Za/5TorbTE3OFXBN9NkqnQFeJ8bzsNhjApuV9eHiQFDJ/Ll+/fpVjM494HHp+eaM8yzK1xI/jw0HTn7NeG+YgrCVZXn+g0Da2bc2Pny3EL9vqDhwgmSJCIQ7Ol7sL/n+jn1kR2Q8lnj+xjuazUuh9eFc+NmrPRdEh85dW9ctBPZPX+umiDO4rctvWQX3PBxbGjjt8OBS7j3tNwz7U40M31mpaYkqirmx4cXC2njwH9mProgGLTZPlOHY4Vlmvtiu195/n51eaW1OWatPIWGI97i/R4lQ2ddhtztgLLF6JO1cwsfsG67s9vnDjvqdYZz33LXoNQDTAp/n5g7VHn02zp17LXoPvYVf3rO8+sanb0cbYdJ0nNkJcrzsc2KgCT6vU91cNyPwA9s2tc78Jmwg9K8S7QR24dunBwtPTCwKBL3DYUOGKXF1tlVNSQxEHzfSJDedHSkMu5M28e/QtaLoPqrC80tN3ryd4NM8RbuU3oVDCxxiDkDOj5xV77f2jA+t9IxZNzPM8X3lnjey0NrprqjyHLKz33L6/KnN++fGsAZ6t9xG/No0g7j19f5I3RSfWkxBGPsxDWrP+/v/6k3UdfBxd3qYXRZm1xqB8Snrlvn2omk+zxk+9todJtS2sD/Z6+W9P0rP0/d9f1dWDLv/nvyh+O2tmQXjLqz5hj4R+fmc98cY62BYZuhs5cWI8WFhLaHXALgEz/rO8tpnvud1/3KZH/t+IycbZO5uUV+a8ENAWqzb+icarVq7AFrg/nY+6sV5hHnc5N7mK7D8RVJZk37PNHRM8lrvfHiy9sU54Ja7fWC8bmJfcWE87HI60D+gLn1w0M/bbj+3Px+NRzpta4qbLgO0m69z34OPbt6/6zsZdyzjTQ/+R9V/jdGKD9J31EVhRRGhlDDEt39v/b1OvA2s7Z3S5dgD2HHpan1jrOJMPJ6VG8DLL9GfyNPe72xkCEbHr1Drgdv85EAvcf0To8eFBP9hsd37r5zd8wZuvR/pr0V/PfLLHN26UiA99tV0nx4tdRuxh3DwzD028d43z6azz+SDbeu+QXxGh//iPv6sBy9bXgD5DoTtinun36INqigg1pdGXL5+UGSNmcO/8w8XvXRxDe9o/2w9XYf6s5x9vuy8NrButof1Y8OFvf35Dxi8s5zV6ZV+qqt3Hyjx3u56ffvygT+18AA29Mg543W1GroE1ga//8Y/dj7JCfnbAlkcwekSHwTN39PT0xGlTu9t1AAPLLicPhTjqwUGlCLb2AAAQAElEQVQPPWPJH1ywfVyMtyvj88i8oQUfH7gb5DgUERrQie1ojJjQA7rq6Le3PxOPToyrTW32zXrP6deY3aU2fMEXz/i+1/6aLqmlfopN8kRyocOU8x6cM0mactqvV4JKEByCdy8EpYX7CUojRlhI1CzgjBPMMNdzXgkwicXyGFaC+wTD414mjJNSgxIa1dIqY0jXHVDCRtuFBdZQkJxv8m7/yn2TCwHgJDuC35em0HPo6sUn+regHQumBxaCy6lVASQzCZcXaZBY/lbnQJIu6HrQOOCoPYP8SKCZMcD7t2/acFYrIrMYNWuDRpEngTtwCdINScZMYj/R3/PTk9aSlCPr1Z8+YXNnYNPkxsZrmZPi5QbILyq1fAAduVbob7SdSbyOXrhnktamoiWHrtDIb6O62gHWJwLlTZcjDlyrbmwULJIWLF3UaD3jYKYzzqqno0RA6Al0GzJ3GGS6dDh+7N+0aZ6Hvf309UVzSarnE8ncot0hV5qyMAqD2lJSh+4WksECaPytkIT9ApojfK5cz/4EAYuLBdutYGSFn11n56MSGEFEjS06UdLG/UY7JwTGSW0a9SysV/jv8EBP/KenN/j4/5P1n2uSJEmWNnZEmZmziMjMquqemR18939B+PfhwWLJdBfJzKDubhzvsaya3QW8QtPczVRFhRwhquoR9awNXX0QSFf0EhHqS4OXI3u+H4i2QDsrIuluwONcXiz48wCOtpJ0qPTn/uvvf2gBKxubBq/fn1XYSMaMCsamLWQcJXCzGRcEofLpokMpaoB/HG4aCOivOJyDsp1v/sdXxbd3rQSPBoY3ZB/B6BOJ2vhDjP1QLBPYu8tZPQfWUbMqOr7Nox4/PynQwQTtDX9ILJonFgUpZy3oPcMTTsBC/0ODFqllXT/ekJNCVaFIoYVF9EJwXRlbu6bHv/+sDAbtuFuEGrvH/ubJii6Ezkdw8EGwncFa+/JJgU/c8VWhk8PDWRFZXQfGOKzsCFYzydCLM/9J68BudzazF4VeKVYzgfwABoPidLPtn6+iu0b04W8erbdJHbLPHLRGyjr8l79pBUeD8cfYAp6N83M7agbjAzGiLFKAnysL0Bu6vCFLak2n84Me/svftaCbUFIwdrGuTPe+qmehcMd/S9er8N8Vv13Qz8rh2B0dnU8XNWyQr/hE7dSYs+WK2JtqFH2AvcCvg8OBzb/piH4SfGRwU08n5Vmq9J/B4PNv33Rn7qcOfZHkpve76k9PJNQHDdihKOvh6ZP8RYnCpvutSO/wUFpHn0dVngt9FQByZ6EbkdSIN5k45wXFzGHG69v7/m1oCMrFxQsYWdDdEexs2PIMdjbi0hZS4IMbfDlONJ5PFAN3CrPA/zdisOOPlgXc3LWgY+tmpCg5oauZoj+j+zv+cOPQaEFu2JK4t6BDXQ4CZKrHk8q4KZ5v6uD1gI7ryNwjQeL3d9WtqEHv8rdf8JN3iqabpnOn9djp4fykymarsJVxmuiXlIjVV2XbgiI3QWZBrsrBqfUzcjBYsMfMAeSBPl2uxKk3EZy0dEkj2Hj/9h0q0uHxQTOLpQSWfYjib2jdY1X91580HYo2+xgx8g0ZhT76OVGA3FXw7ZnNvpyz5mFQ5KSVTXQRFEZwvuITHbHDMT0h5/zyrsDHM4flT19+Zu6Q9diIydvCKGKesWKdBYvXgu+NyNQ5ziDLFqGOvh3yyLGRRPxx+5DsNOC8tSrbLsNXbU0FPMwlqUZWSVnCz2rrNDHPAn7UmkfqeDhpgjf/hYqE8Sb8TZFU0Jnus3wIf4CXBE4ycToYd8ZvLetAXG3o753CJcB+6Zqy5wIvjj8ddhf6SSlJCqCwCrXs8x4eHlgsf5AXlz1GnR6ftKGfNYUist5ZwI1/vKjiQxGh489f0Nmmzr5veshQyZl96TiAG5Wc67CP88ZKITriz8PLswJeFuLByueUsxK0ZmK0yGu1Vl0+f2aOXt6Y6Vj0jxxud/h6Yh6FtNSsJTatkVRuq45bk6BzAz+FnCb0vJEXEs+XB+TfeIwejbX11GTZKzhYmc9/ASOhI/vutoV69ONxBZ2m1isiS0p7cbgh40xBmeFp/3Yvdl3BW6UI67tOjl9tLVJXJfjxhuhmPyZmzeQ+UdiPv7/wqOh4vCjYFCqMXayPddWe00Ma3RedNHRxJwcaF436oZSskZwVLGCN7Q1cw5yq/eRyVGlVG7EGR9DCImch5/i9kOv4cJFYwFEYIQ2j0qY7fTbyVk5JjeLx/MtPKuRJQadLRa1UWZ8H7lkfu51rRb1FhWcBGReuhXv9kfnx+ZSKEnqb8GfbvX88K4gZyiH//3IT8ecIzmprGtHdhF87lkVhHPEtpYxemrYD86Cv05IUXJcS2mrCP1kkk7Mr+lUtilZVb5tWfMRYNZaEvT13B98Bb56nEfP784Mavnp/ftaKvg8PD9rQ80RNGV/J+2C1EBPFQloId19GbQkhbUMOLyZiLG7No9D+pRVoZfxX368aiWsLNHe9RFJzjIiszOGhyD/mR4wspamB48TzrRWdwFt+ushxNCOPdbH7hYS86OLYa0BPCwEpkEs062jksOD29VnHCzKBo4H8tYD5GUxn+CodEb0dlPHVPYYxt1XdE+c7/HMBkwP4WNH5Ro6oXQ9f9EeeVNA/84wsqCcWTRGhxv1T7bUR4wo28hfeFuLWlby2opSeWmOz/MhwL8QUBxXiQYsqqCqIsSX9oBv0CfKqY2YqRQ0efQ9rEntmrdAtyA2cBNvyK9WKjhbstpEr7tqw1UQsnsi3C9eN2mRD9oPrAni1LuQ54GMi9mv7IYOQK4PPHnk3nsO6fPUcaFx0k3HlluBr7atKLuoP1NHMNVPXuV4UrwMyH85n2UfdEn60wJcx2FOnz8S0jnGWZ0OmQJiK3xwentiMHHUHT3fWJNbDBxgUejUvzl2QVyK2F2rVrjY2WQf9kIN4S6wxbY8T8mwb/2Ajx9dK/8RzY57pVLumAt4qLfAZf1HFddXGwwpdIXBm3pQz5LZ9fZXRdcZGGzQbfXKtEno84E+pVKWul3WfwPeM7rVJmfvW94RMdN1ttRDzo2SVVpWhNxDHh+s7KXtWRChF0srgHddcG7zyQA36gUy2Z0AswPVAXsv0z/ApcJZS0shG20B89L0EvZmYY9tEyhJ9TW/XDfwlhVbbRkkLdsn0MQZCUspFCK9UCuERbDFnSYl72jd0IkKtNSXGFORslofnFT1nYlOmFohIKtwXsXwfm0K7T1t+9DfCp6CzkfMc790vIsDVQSK+5JyUUoaNTd7ksIwTfqk/Xxm5E3O6OXbRUQLvWy7K1BGIqIw9bDPPu/yJbfF8stwpyz6RuDp2/YXTBA8bur8bhwpVeLUePK3XzO7vPh02EXrBLNqICTmnXSfWS0TIzyDDsFAH1mZkSinv+mvobCbOLNxbseUGro1fXzc+V3jcqNOC+W2vjKy264L8hffGyYZeZ3wo0edyvqiDpnFT8VHPvcFbzVXWy0jt58/mrWudCjlpRQczurd8O5/0B3zqG/pHeQu6NMYcD2IL5ZSJzZddp+b5QIw1vmtuzBFgaJFpWgbT8zxJUgoxNjEusGcizx/hWLSQeXLLyBuSwp1pK7z4nniZjum5n/EdPEs5yzKu/4n7kZ7abWV5SgG/3IkImabXss7LKxjgjiZ8dKQt6NrN8qzYwPS8UWSde073Nb2I+IHLkH5gcFMF2yvGX+lYiYm5FZ0vF/zlJo8vtSilJGPbn637ZDkj6T/ngEdJ8ubhhqJt3xtrksR8BzCTclZBlpSTcs6yDJnPM7aLlOX3ExjYfysTWXJkamXbDwOipxEfs+0T2s4pKeWsBdzxEZ8i5vDZNIJnu1wpawaTDT82a4n7Kzg0jZPrGebuuqZdT8R+93FczaZDK7niC6Jtsk4/vIbm3gFMzsQ+y+lWW5V5+PFPEPfv6GTRKzl8gL9dr/A/g/Er64cX1jWNMa0VNa4bdncf2/VCvjd/AUHUpgXdOPe4vbHeE68NWndy3s438uWclIlDGZ4t/8Q9r+dt61aaDuSogY1p62XERyKFOtbBHXrpqDVXdDJRg1gm3wMGqviV7bvtfGTZLm/IPyLPkfXkxpiKPheuC/Ei8T6lLLfW9Qp4OV0u8tr1jf2LiNAG3yuyHvA1+zyiqCOfZcaZ1w5+fGhhWd2vBzMT6xN/effM+sC29GZ1hvZCjDefE9eUs3y1jNax8G/rwGvyN+oX/ybc67dXacGWaZMw1/3tLvO9mv911gX6pjuy3jatCTkjQubpRm7aYwH8m/fz6SzHLduooHc/vxFfL8StmZj2gd3dAgEPyOA+buapBzvv3siGDbMyW+/o73Q64w93zbyfwUkGm7U2jdjSOn9if+ICNjrsklPSX/Mf0PUGRqY/Y6L1v6GYRJ8ZWm/vr9QvN+xZoT9owS+PrKFSSehs4tkgv8zrB2sP66CQIzbs5BjtWjaQ+05daFy+YsuuNQ/RG3Lavn/N98zm+/3tg/XfurcbtYL5tC33AfwzYq/Hxwe9sz/q/7+mc9FAjKit6Q5GJ8Z7r+2Da0SIH3ykKRELVvhwe/7+qso67FP/pD0XEwdrqjqAqw3b2z7ef7xTL9yJGcfjiTh9AptpbzkX1VqQf1T9mLQQaxrr7Q36Cd9YoCeFXr6xb8TezIDPuL4xFg7EjQ3dbNr0+PCwY9q+YZ18++OrEoecfz//wjxZNRUONr4QR097LVPIaT+zpo4IeS0xgxVjrWDriJD3kibuBTwM1gW2N/aZSvvhEXxN8NLQVVXSDb3dwN072P749iIZ08TPGUxfWUO9gDMfYmX6PsDrBE3rIyG/7eA94w58+uDyDCZGnu/zr2L9w1qA+RJ6yKytP7w3QI4ZaDP4vFGPL+hhZq6Vq+1ca9tj6Ru1rmPEHf2/s8YwFj99elLKSSv4a11TBn8F37GPX1mnrtAxLh8fHvX4eJZfd/zOv3RlX1+2TWfWeI/I4RiG++jQet2Qt6EPf6nCMTEY6Jhp/3smzlp3DTy7HjGNDVkeOYhzDSD46c9HZfjpWGNXYuIH9j5Q29sWjh8H5jSPnm90TKCv+XlDv47XKZETsdP+W6xfv+s7zTTcZu4fwYt1s6DL8/mkUqpatZ42Wd8r921j35+pUTK2Cex/B7cdvp1zxlc+5FrGtrK+O/YUZnT+DZsv5Pnff/u649D0jvhAVzt1xIkL8ffbt2fmLGDwIu8fHp6OSmlVjqrye9Xrf3vV3z590X380DN7NofjRdOwiW0DzTdpeF9Z+256/fVD428jexeTHJOP3VEP7Unru1TfFq2/3/Qf/89fdWR/8tO/Mde5k2W7kVeP6HBmzoa9PnHQ9wwux2ViP+TG/viHHPtenp/RxyBE10yMsN0O5APr7p1YsKDLiMBnJ72CRcv4Br+vxCPXGRM4KCnjy4sO2NEx6Uo889V6MK5tL9cqPmRrrerM2i4iNOBTR+KysdVak/FsvNE//wAAEABJREFUmwClH/kLPD8Qew/Hg0b80/h2n2d4dgx03MRN8NGnPcba7p4nIunLly87P443tRX4m1WxsWVMTNBD806c3BB8I/4sxPI7sdy/QOM9sO2Pqpqa7m+TBnzP8zb0kiNTG53Q1aKciqyjDpuvrFV8XYhpxsOEbO/oqdWqDJZm9HhhXVs7kiA+1YOxJ/a8B+Y0lg/Eg584cJ+wQSYuPbCvtN8n55dalPFZ68s1kOPhrg/ywO+/f9NCXOjBJmIRb4/y88ycztn7b6+Cactt2z6QA0y3P1X58zuHr5bNthpY943w/enps96wvSLt+QvIE/OG3T4jebM/NN3w10wsmVinhZIW5M4pKzFmxF9FPrDdZuTuWtUDPrFt4D8nTcxjDJhWK1WxSSfkdByxLTYm9Lmn7/ue8+Hnz496fHpUTkXW2RHc1NKUmPPh4UkX9qAeiGF3ZL0T/2Z8Wgrd8YPPn7+gl5O8RzDbzjy3f7iP8TbAb4ZfigBNjHsFdykl8HNABQEWr2rHqgvxsT/1u6+9/PFdpK79bPF4PGlD3++/veFXN6UOQIwI6SLBoIkI68P8yK/0cGTPdN0PF49j7FcwoUYQaTjrDNM3kkImaAZCdGtS+/Qob2wdqaImnM4tNukDkC0wbTB7MTIh3EpwKoD9zEazgrGA7UDgGBm3gxPaPfNU5vO1//P6g0mhtLvuKDJD30IO0BxwgoCXDUUdKJp6Go8ZEjoQaHpaBqRngry2bU+0DSMZjG4L9EbanUM4b8SUru1A7eFN74CLDSBvTPtbaBUw992BTbFh78OUjsP6cb8DAKNyxxV6M830TVO8XNyZ5w8Oqo7twJiDCnNYn9bJQuAPNg835qxzqKcFE2zIZt109A2MvJ4PWlKoAryOgNVoilDj0HK5EhQoWFfAd3p6UmYTLrNZcP39u16/ftPIpuKVhDR8f9Ph8aKc8+4gUoh4rCO6t87152siCDQCgG05sjnq3+ZQzbpXyfrQhp05fLScCf4qsk/TXVecteJcrWtyoDQQK8EidrqhHpqt7/ZPKzyJ+TGNxFW8HPD8fEPOKUlXis3qDUIIbOjEeLEdZmxz/xMDd3CwosMOzNhJ7Yy2a4Yn/yYskEXnnRzQTLsyf/nXz6r/8mV3mNg2NfpaZqYR8ISTHz+///qrXEAJ/rYIjRRa1tUbiTY4oFlb0b3P2h4O6qB7Z5GxsqnvPl785FVAb9NEoDm2TsbfykKGqKRKceFNZfNfSVQr8mB6GS8R+OcWasjUjkd1tB4MJvAcNWke7iTlG3P28v2ZIH2l6A74LIzzAWyHrnd9M86J6UxCr9jKMUBWCnMYB8EB2dSy/FtPnQ8DSfoDGLbfdvjQyCHpSkH5/t9/U3dbdP3nN8XpoA8C78JmeH4ddO6PGrBDJmm21FSZu1BQDwkbkuQXNt39BYbx64tKZMAzkOQndRRxAzHAPn8Dc7uekSFBX/jE7eurhhIarRti0MazK7i7sgmec1VYDuS13EIeXxt6zndWeMSgKzHPvG482zDsT59/UilVr2BaJNy6JE0c1NyJP8faAWsobKEbsgUH1eet6oFDqnw56p3knBz3cOa5K7pw+NnXA4d0oxK8PH36DI56nR8eNTPfSjscTno4nimcPhTnk5xIN5LjggoaLAaHDfnhhNjMG4K3pv5yxs+1v2IT+JEKvH6gg/6nT1py0vJ6VYsqy1z/9klnkmhdQ4iz38vno/wN5TJLc5G2cy/hR0OsCmL99Omo62On8bHXxNXJ8wZ2u/6oQ3dUv2aVObT+8ao0SSP6rrVpoMha4enx8ZOk0AAO/ee0gvnImBJxKl3QCc05xX8FYkLWukrLHxSg8NN4f2q9MnYawVnPFQ61oS9/+y/hjxv+fcnwDO4S+OvsW5/g9XOvHzjR/nKhMZPQJ+gcwHYqRUHiXzjYWTn4qOg2ceiSwOPw0Gv+dNK+gOfAYgUfscWOofVt2L+YkMD3/Bv4hsespBWeMn0aNg+U698UW+Hn28ereg5A78jmLwkEcjtWNWTJ8OyYVTlgip+foBLyxvyMfyRobdAEYPu9iYO6+stnxaGXY5siqYOGfWsGk0FB5v534o75nfGRBRwksGOdjtMgx7SNA54JG92GuzK62sCIdbqilxtjBBfbFvLCL6Mnf+4eH7Vhw7SGruRs8X7h0LN0nc5gueInW4TJyF9mSOeDtiwVbGgcbJs0W6bWa+X+St+mrEQMOeInQr/mJfDlAk+2tXhdKJroutOdyL0jvjYQF0YWr85bw+/P2vD7RAF7zE3WVStN5mVGXstkPcLujseOQmuBjyB/BjevDBnRXUWPkbJW/G1CZ9GBJ56HksTVrVLkjcSVGT2Vrsn5fHDfw0Fdd1BiTN/32l8w7X6NmOz8wypKG/4xp4TMIef3TN/c9Qrs2FgoLBSOC/i8W784TmG+At2IgCQNHcpt/4xKsNVGK62TY+hGl4mm19v+p/PvFHmJmGH58+cHCT0BVQbSic4rMcqbKNsfb2BXutZtv8ap2zEW1GELPPsvZKzQmlHFWKSMvCOL7InF7EghvaGzhFwj9FY2OCtxOsHnCrM+wPJv6t6Wu8Z1kONKIn9N5P4bheocm2rttKDXXW4kNUbt597QmcFoRHDXP5v8zvEwE8MgrwJ2VvDcQyMfOzmmbNCOjvhsO6GbHjyFcWe8VvD3fmUBSkxU0QL/phM75R//Gk+B/hN+Np+btlMv8703eO+IcXc2k9aQMn69wZ/xHVtob+SiDXkce4v1Dm3fdx7ylwG0f07qiPVu/uw2gcsNPLXS73liZo5YVvDC0027bcRrpI/Igw3ZGnIl5jUvq+XrGjxsGq1b4oD9stSmSj+5lqCPmIfiS86Zoi654Sc/ZCPOorcAj5sCtQSzhRLzbIzxQWMqRZk5St/kmCPqyBGbq6tSV/bWqFUO1AIbOvwgB4iX9SNoxiYtNbTQdTs2jYtz+1U5F+rlUda59lfs9GfwvYHHgt4L4E3Ek0Pz3GAJvbtrxb4NW/m9mCMjQ4bHLWdV16/kw8F0iOMlimZ0V5HJ9c2EnYSPBzr0nyUXc/gzwkvQEq8EthOxAda1UJuNbDwlZLPOfS+hi+DwwzopXd35HqklGnxV+DYuzX+CdizSjP18SD6ju+h6zy4x/65jYlGPf7k51nXIssL7HSxX3ldsOYPvkXsLffd7zfoYkWvEznXnmpIYmjAPg43n7r8yrjV8hDjDalgjm2wD+J+nSdGKOhb4GaE2Yoabeb2zkO5rU4MG1BToYSFfLuDBelpyiCloIUWWmD0jUyHuWZfBZyGbm+8ZSxlaM/KYJ7eOOOgmvyK0EgNra/5EPbOxqJ2QbeLQZtTCs+BJhP+VElfrY0K2DZBFhFptquB0z/XTrMLnrnbofdTKZ/uPm8eGacFj0IQgwecJ3TbriffG8Iy9+q5Dnxu96ME8vh/GLAty8+sGs1pTaEvSX7WM9TOi39yqolZyKjkYbDpvQN5T+rK3Dr2NyOE2MYZp9vuRoMkHz+kb3vCwrH6vHxztetiJ0c+YMa0ParSFGO4+wgYTeKu10RcGN6ki44gdB3Dk68jzjnsLMcdzWIetNXX484ZereNcqsyf/emvJl48lum4jWB/IG5n7Op11Lav3ejkH/gL5t7A4IQfttp0IA72zNHo37oDtqvoaZSfey5B3GM83A0LyM36dtvlhe9pt1v7c+yohI/6+YROa63qul4dPpkgYnrJdHlf4GFB374neFvAyARv8zjL+qi5qmLrO/ktg/EJfS3UK8Z3UgKvZDp0lgLKWzD/xBqE+fm888kcEbxDZvPToVPzyh1Ga/et9ue9Ed0F0kXY5qtS4hPvAxoeuxJ/XCfYPiO1kJsfRcSO+wIdfzY+IhKY1W6vH3ja/EjBf4mZF7C7UP8GPLt1rVePjmprch2Tc1bKSZ5jsG7xAb9vxCfHtdI17bEfHk/sL9hW5n8c7+q6TpbJ96zToE+jv+m8c4izM+J/Qntf93cr9IlW2ax60Gw9E58zbNNNXW2km0n1ctKCvH3ttJHTbAvbsBawCv+eY2Ssx+zN492YLyLA6aAeGRGbO//nj/kckfUHjYF9pBsb6W+yDJX57+DazxrvPdJ6PpJfUkqKsM2YaH/AkPVHs07Nj/HxQG3UIeMAnV2X8DEw350YM/6Jt0f2vULQgs7GxF3XqQPftkmrlbvSih/dGee41Hg+Qs8PYEHm0zQZKrcOv+rAfc5JtueJ3Oxm25i26QzE4zABmnl1W8FGBvfDXzECP5rA3GbgQ/h4PLIxedTOFzz48xUfCXiHDD/xY35s0tE8X0NvgV/apsZz0HfAVg35PM/deuCz5S3M7UMeCO0/lsnNHyJ+2PGdGOcN/Q1+/rq/vw/J68OIH/1Mz/3ewJ5tFpHgjU4KHdHHkbV37PfEmvawN29ih0KV3D6z1jvWo0qfd/y03YaDLJP5dwt8SvQf0JfzS4/OO5p5dnvlIB6z0UPCgP/ZbOnglnHiZt3bHht6en7hgI5n/nEfXzN8Rvz1yXf+V7Psjg/2ayPxlbXEt+8cMNF+TLzJNh/Ai/eygk7BgzCJ3SGSBvL7qT/5jp5dR5akM7idsItr7QO2uoM9r6fd9o78Y7pupsnHPWYaP4+M/d/ZPRHrT+h8Jpffrld1s/Y2sZnvemTB512XTeDNfznxgbWn+XtmLyenrCf2TC5PD2qp6K/5/dw49LpenozmQx7CpRIJOSPbsR40cQDpzfOJGqcQ1z9YwwT6fOVw6Ha7q2dPo6d2sRx3fOKv5s8DMjdkz5GpsUM+SK2lGsaIG7ted1/7N/YLf3pUASN34nmmBvRfcpvA9ql08ED8wSetgytrkS+Pn/bxL9+x9Z85woeQL3/WzkK4F/bFxJunp6cd6baz+fF8PbQO8JxzQR+rrFf74svri76DH//1wkZd57Wxa9GeOH9oB31h3e5m+2xgN9CDa+wL684z/nBHHwPrhQG7D2Ba6PDp6ZNa1+0+4D/z6uYY1IHzD+rid1o5NNaInZa+6PjzgzIYE6+/xrnvPmanM7Jnet0bXfafUot++vITssz6g/3ormMfB919eM1Jzio57zIO3POzZ3Bhn359/dAjhxybNgUgzOwvmODXr1/lGtfYGLFhLlmJ5mei737FMS3jAV22WnXhfMA83tlzMG2hv2G8affpRRrYg8hgaWWtHewduUacAduZPbfGOrRHBwrxE3rhwA/V6Ygcpn88HFhuHWTsGQM+4L2cTzqwhnHdL15vb6+646MDjY/7j2XdGzwOyGG72/4z6++CPHfjlf6vxBm3R/sJ+nDcM4HBdqQJrtwCmz+yv9L3B1mXAZOv4MzvzWfPPHfWkFfk/liusq7uf9w1/b83Dm7RAdiOo/TIvlNA6w5eHL8C+o/sZzjfPYLXz+x9fv70pH2/HRz5t7fv2E6ejzMGx9Xn/3jVP/7vX3VfWcP8P5LS3xaNbeDQ7IFxg673qwIbuJL7xksAABAASURBVO6xnqzDPYZiN/N6J2YkfP6JuNAjzwHfW+ZJp9NBZ2x5OV3gylyGenz42B1ked9f32X9bPhdKUXO5frzdUefHbiOCIuugZrQtP98LNvAX+S6o/OOHOH3PTrzfeNko+Mzth/Que/bL0/Y2e/NcwbHC3Wjn3eMo7s2Yr6nE9zekOmGTh2bjEG4UOIfx4WIUNKPlw8BnTPQmj5x+LmJmdHVRIxz3uvws5n3iXX3jfx8Op446EOf6N86mKg7DuhspJY6oBcPf2R/JSdmgNT+S5PYa/Me5SB9fL/qShu+TspsGPe17QfJuxzoHRb1xx9fZey4CVmCpj9fzy/PvNv0E4f6nzlvSznz9IefRISsC+s+iEefeE7n/cex3jWrnw23Wb39Bb31rL/tp09gDXZ1h1dj2Hq+Dlc9/e1Bl7+dlS9J5Zzk+YOcsGqT4wEQkgQuTAd9z/iTY5X12PkeMcD0B/DgdufakFN/viJCxt2ZvOYGKYl7nv8vHgd0O4Efn60s1FUzdr/Dp5vnfyaGWX89+n9CZrdMfiql7vLcwEJ3qDocjzqxXrINLw9nbcxzYJ/7/nXQ8G1S/6lTTz3qOuyV/JHWpFM9absm9ro2LddNsST99PBZp/NBN2LqDXw652/Uh0/E9+RgmTC+i5t9cU0Hf6tloLMPjyChxMRmbsNx/hJWSFIJRCNOfsG4PQF45t6NJG/H3XBIAzknmGLB0AFMO/KRYHFAsIJSvcFyPMEwjiBoe5wXZyK4bjYMCqmp6Hi5yBsaIwu3aSUiSzpAMwDNtMxau6Jgw8fBokMhpwv94aVnnpGg5hYRcoE5LJPeru/K9NtykHgWmc8bxeLKvKs2ff/2bU8ip8uZQDDq4/1dBsPMXNvjQf7tozuHtnkJJQxcCDKSaa1KJBTL+gKNBRnMp+e3zClnxNzkQ7iEXP3hpOOXzzpTiJiOStJKoRQRKjnLdkmR9EZiHwk8A0F44fmdq/zKRZsXp8cmbzxPPBu3WXPalI4dcs3yBmBHP+vbm7HXLumD3amOA4h4OMqJ7fj3n6SHg5zcrtjP/LvdAb/nC8a/k2gacvYEj3o+6gx4UbHEArp7G3c9pGHVmUOxhN1kfZC4Ulc1YLPLz58VrSqBGfGyTJZvw/bJMrogQu6Hxyc2A2Z437Rii5VJrEfgQRF2l/GSc9GJQL9QIJxOF3UE2kPfq2FvppWLnoYdHi48q00RwQHtXaUUta6TatIhVY1sVswQXtlUDpL4QnCccVxvtg3w7nmvFMU5JWXoDGDdQbaHhtsFB6oUvD5kiwic964zcyqklJMK47bfX9VFUcdh08zh2sSi6v3bdy3opKSMg65sIqA/gvjKBo5lIl7pneSc4Vc5a6ZwLKce+W8kMqGfQVsIHN0FBHVHR6nvFPD1zkZf6dquO5QoJlJHEegBtVQdPz9qpei/suG8gDcvnAq6Eq+JIDXaDiTSiWeBPiq0zIexP9xuOjxcFGwklwsYIAGvKfT4b39XIsCYx4IdZuzScbU/Z9sKnWz4wkxM6PAp6/WArXr6mO9KUZF+ftTt0rR9Pqv96xfdWeyV//FdG7TOzLmAs4Rihz9eNPRZjf6JYsyBtnSdhL61SbUWfGyVbVjAWqC/Db06vlln+umihi2OiX4vH+gfFUHbm9cRoQvFy3i/o7pVxkrBBgv4mKhs78SB+nzTqEXEVa2/PSsomhsy+k97Wwd6uWqC7pKl9OWCbQd8etnlgH3Vp7OiZN4GdhjUVmGrFZqrbt9etLnIfOQQVrNuv35TYdNAkWX9BXhy7Cno8NA6eF/UuD7Cc4rQjI7HX856ZzEQLzfd/+DAjPsTG7uJQ96JhLfBW3o6UbBnTRwSvZM4OmKwfWhF17U0VeuLzeKVROSFxPH8qAUMIpGmU9XQhdLfP2ssm3JN8tgG/lKATXQ3gZOc8m6HTPLevr+r43pYi/T9Q+vzu7a3mxL4Ktg+/+2Lxha7Xb2QuN4+ZNwOLGi9UX+D3gTdhVjnWLwQ56Jrsj5mZI5gYklPX77I99yMMbdGnHcirmCkpxg6Uii/vrzrfh3x10ELibZcJ00cMk7YuP/5Z/yl04yfLsSHBaytxHz98qT50kk5y5uXjscyNsAOnfH3Ivv2559+1kZMcTx63IsUQIm1R+JqgHkXbwFW78R0xxjVjE99YuEUEvfFAf7IQefKNaZVWUnOTyEpsbg8Pp51Z+E1o0pjzJi3f6ZasP+shfge+GIiL4kD56D46JB5YIGdct5xBClBVD2LFN4oc98xwH8B4vb1O/nuTWp532Q8kJumWCj+Nrpu4PmuqE0b8Sshv1rSin0HsLqdO5gMJeKMefKB5fYNW7ogPXZamjScirauyBsAGwX5CDZtm5SSlBGKWOZcmyPB66qKn9/ARmaRHeB2PjUO6TpN8LddeuVUtLayx74gl3TEFNEszwZuCrgL/KkQQw5RVVLW6DhHC+wSzDviL/M8yy1K0Q0/3/ic0ctwvQPFdcdV4bOwt3G1TpMiQptrBuqC3MgnLFzsS/uzBHU36pIjuHPsCfjf8LEVLJdalcmlq8dLbIAO8HXbZV6Zw/qYmYNJ1IObYO4VrDsOrMy38CznJM9bqIU8h/3CxStMSeDBcxTkmagXIkLWTaBP9VXOf+n5qu4DuckF1/muWx/Kf3tSuhzkusGxbMMPOmVVYj2mkfmPnPHtRZ53oy7Z4yQL3Z7GNGyUTcq5KMOD5duwf186cH5B0E0Zv++96YQuQsGmTahdTntuE7QX5150YHnUVdmOxkkMk6oPYUtSmTct5AIx3mMC/97IL7YNhlSULNESOl5Mi7p2xSc28rsiqX98VGe9Mi+pF75mlUlq/nYZsXP5/UUz9C3z4fKAvKv4R8ameGXmS1xHdDviW7U1ng2yDmyb4+WsjO43CBjfntc5LeWsQE8VH1mJE8JfVzBdiINx6sFxkw/NCn0S9rXtTWPHQutUwLtljWFR6nrcP5S5V1qvTAyW9cFdH/Qu6En4nQ+oZuJYejwpc2Ct97s24l1SUmOBkTyGOCF8YQNXjhUF2wX6ErkvEYcK+WM793u+2vP/tO02cP0dzJOQ88AiJoHrDUxXZLftI0IRoRl/qsTijfdBXtlYJAXzub7yF4wcMxfzIAHfTQn9OI9s/ow8G/TtlzN2dKvM4/iZStaG3xeuQeeF/BbgbatFc4FWTjImNmiv0IDcbpcI+Epp97sZvK34VqQszxsR7qZISTlnZfSbqA9XcJvgW+T8Db2s1IN51Z6DJ+JJXqTx25tW5xbz3Ff1f+KgWfbbXQW5olXZnh025obcWm0qYAiO1fVNdoYZ36ut7flmxi4rOrQeMrLSQUpZUiiBY4+b8EXr0HMYGxGB7DCIHNZXqVWif9cddp0ZuxGhCdqC31IzEF+Vsd0IrwPx05jM1IOhpHRfZDkJiJpvV83obIOnhUWzx1iHyvQED/uBM7WodWvarWvI0WT+B/gMeBJzW98oGHE3+Z59IuUs+1dPjV9bU/qzb0iyDH/1MabcUoRSzpBJTLXK/d3XuOhar+5wVEa/qXXMr/98ZWhXah/zPZCfTdcPPbd1MoKLCd+OCNkvTDflHzpawJNl8fPMvYggjjH9tGi0XmBlNFaJNxM6mqHj8ZGyfrQk26QRRzyv43rORX41+IoU6PquI7Wz73muYJ6ND9sWMpYtnxuEdEJX7uM5Tc/+R1cVbLkRZyyP5z8QIzK8VWxtHfm57TATi/eGzJAHDWAZXHge0+ng0/Q38n5EqMOee0N/9q8768OBsbN9RMF/Et3AyKwDMphvy30HU86pGz47kgfnaaZfUk/OzgmfZU7xSti8Qw+Z+3TQTGz3vTu4Mx8J/TjObsjmzwXd1FJV7BvbRo1004qNRvS/IY37WAcD4y0nU6h2vWZsZT+0DJGTlJI2GPe9LYT/LNxKu4+szLXQfI0IeU7byrxX9Gy8GEv2U9vcfa8fH/vYxHOPu+MrbuanB5e1tX0Of7actTZZj26OZ1lJK7axndwS+HE9bFrGlA9NPNYbkrUWHch3KZKO5Ncj+ws7vtBHsW54ntFPc7xAtjv2urFJ6CbFPq9puX3gu9aX9lco0IvpZvRsuxXorGChJ64t64QMs5L75LRfc8o6UPecqE1Mz45nHRtPN+zue75Km0Z8Y0Ovnsq2sXwb+OhSVUdO3oiz+3rr2ARxWdYMHylCx/MZ0qsaenTr2Quw3muthKlFOSV4W0xaPX09nz+Yl5SyIqBBHE70O6KXE3gujM2mz71aC/tGN+YARehxISfmKMSrwC4r97X7oue0bDO1mflwDrX+kpJaaerBWsUGnudCPXGw3sDelX22gi5t64Ec4jg/Ey/Mn/UQEXuu8H2PtQ0mfOaELD/mXFXhN6XQ4UD9QP+IH7YMcUXXpu33OdLO84xfHIkXxkRzTMQGE/7V0OHpcpLX2/btUsvu5wOH/PY/Y9J9Bmj6t9msI/O4YivznIlfG7T9l3FyyrvebefC+zv5BA3uGMv4gm1gnRTem/+Mvj3Gcy7g6nw5o9d19x3zvqCrB2o291vwB1hWROzYMX7eqdmt7zN6MR/GvXBgv085qRGvPNd+iMyejvka0LcNOCCP7VU4xNpQVt26ffN0mAf1p27nwbQV0uXxsreIUEpJFf55q4zsbufzSR12OIAp68T1oGNfbW3nwXIY23fm7InF4jWQJ2ptO60VOSc+249XcJBTUkSSIGJd+7qQY/zc2NoxIOd4qYPep09P6sGWsTwxfkWXFTv6MHznF6wIend8P8Bza1W216k7qrHxtFL7JmrrOSd1X57kjWLLmOKHro/El7tjOPxbbxVMz/D8hk6tQ8vVkStW/Nm8Ob5bL9Z9IMty7rRQ7x6h3dBVA2/l0OmBw6kFfi2jcRaSDsT+d+hO1FzLnzbP8CFaTu6xaWFMRSZ/2aLHxjklTawTrKeZMR1639jPODGX//Tugn/mmtW4v8C3+Y0IOYZbVxdyVc4ZXA3YfQb/PUs+chjrYNQlx0Xjzfjxez3f5X3TkUNC721kautEzjmxz5Yuva7rJMvwynq/gpUFXozvTVJDT76emdPzF+Qwjq0vyzSAT+ewUOiJg2PzW8DZ77//rg/2Z+xPG3o2hi/nB2L+Qdd/ftWtogP2Nb7+138Qe+quj4W4dWUt+8K+tWkEGDgzZsN3O2LAX3iFLT2xFnkCRz7MtH6tq8PpJKEnHzLf8OWnpyeZxxkd27bWxwu1d8IuD2d8AFntCys69uHnjJ3E64Jff/78JB86WY+2k2PJp58edDlf9IyeFnj9xIH1A3HSGFrp5Lk21hU5ZeWU9jZS5x/aEbbQELx9gqcDdprQv/VaGzkA/sxvUkBFsg53bMLPD11n4vtVb+w3LvS9IOeZvJVy1gd7VHf2HrbHo/q/fdb6eFBlH6I9nNVH1ts//ti/3P3Hbz50nnVGtgdkMJ2CfhONICZj2jQHfMb6cI22YxyeHVc+I6slFSL2AAAQAElEQVR59fiJmn+YBr1yHvGXfkQ/1Kg3aiz7k+3XsNln9tqNewsW8DOPm6GgJ2xXwNIRO+zxHHxFhAbyqOc+Ho6yDmZ8YaLeGpnTuavH39bDosvnE/v5SR+/sdfJQdMlPyhuWZMPwYkNEYFfHGj9Tqe1sudkxwXXEtf3mx7Zc2r42IF4YYxlFbVoWu6rlo9Vbe6l16zr/2dSHqo+/9ujxgf2I84H2d6W8UjOfHt9ww+nvWVsYp2eiK1dY254sTxv7CHZrlf2tXf9sP44UfsM+I9t8cFz16VP8OT8fkD+iRxqvT1w74F9+dqafN90rJOIUKKNxMnJ9QnO77ksn3+T1LpqXVMB5+/44ona4UjzGOvDeHXfiMAmm1qrMq138tRuV+4rBGYu+/NX9qBM081nMD7UL8TWkrJcIwSdOdbRJw4MrdcjMryydzuzD2CeHXOfePbyzv44+SMxbppHTexPPDxclHKiHjuqkAt61pcz+M/UHba99Zfob908kN8KMi1gw32tCz9bAGBPvPrK/qDpPXOIOeFnPbZ4JHYfkP0+3Hb/8pdDHOtgmTkPVrMGYrLzkWPhifVkwof9pZXWyi6//SHnrAksur6z/lb83VfL7+tvv/2mr398U0UvOSdiNv7YKtde1r372a7WseOZ26efvuy1l9Xdt4P8OuLjN9bvMzJ9wYee0b3z14g8p8sFno8q+M8J/2nIvGH7lLISPGd4vLF/Yfnv4Mu+63r+Bd+03SxHx7rf+hrBje3i2ucCXdvNPrKhkQO+NlFzvRF3Jnxwoq9rwtNDL9daf7AHfKU2r9YPHjETm5wLht8mdX8rmk43+f0Ez3fiiseuHCYM9a72Oev4L73qQ2KvVXr5eNXL+7MStm/IdUhZ+djvZ2Kpdk13BDHwKsIeCH796axMollJVkFCmxH4SlBy8rYC3RxgLbTfr0maYLbHsN3nB6VFGr6/yRtPvYHB4tr9IoKg+uq3u9FNw0DfUPB+k38qTu8WoCf4bId6//5d/lVnH3Z1OKodacExB8B9ap0aBZf/FKjpDSSnEYUwlDkojPyGeV10JgDfcXJ/OJ/kX52ftaidj+oonDzWfORS9cUHCYzxUAPLzu3A3XLRnc3SIOlW9Dagk5n3M0XWCsB9z/1W7j3gjFY4YpgMDjDoDs+C7plC1k7ixPD7P/+pkUXiYqeFD8vpAQ0Hn3HSH5vXR61d1cnfOAI4zQ1bzWykrCTdkcOZ9jZoxU4N+fzNrJ4NWyk4OJ80fNxELSz/xl1hQ/qgpGCT6lI6zRlbcfB0jKLCWPdjmCp269GTeF0B94lkHIH9SNAO0G8cYnpREhRvA4GmkRiVQncC9kq/hbZiwIKeKn1Ml/pSlvsKHvznOBzMIa+NCQ8E9BH+Z2Ox68Qt7m+qtWjvD28PBPXVh34E+g8KmcwEK47xun8D5a6ZxXXGfl50M7UgIL9WHOwATeMiIjha2+g7UDAdCcxtfz8zoK5S+n5VoNMCAz2HuylnZdoEprrWTE4Ai2SBo6L/yX9ChLsLk20kHuH8H14wwWO8DxrQ70TkHpFrsy8RWE/ns45gzIGsq1UHkmTD9k4wmUXIDVxX+IUFKMe+sRQly9ja0PGKv0CS+5v6w3EPWNySXx2+IPDh97CkxH8bMk/gy8+W2J/sQWZaZ03wRYTUxJwF+Ub8Z+G9+1b4Wr6+sdjd5CJ9PncaCFQ9vNl/bhxS+3BPHAAlDi7LKzb441mZuGF9frTQhI7sp541IjTjP5VDiGBTeYOXhE4+/uM3bdj1VDuNPLd+G3K40cVikDzvasjV//SkDrsftqz+0yNyzODjgwOlD/VgpINn8z6j555A73kT/9iGCR3OBNZ3bOZvacapk3XcuqYTRZN4jRR1LWWly0Hrw0HtclZPTOqIE6a30KdDuBm92Ob521U92D399Fn3U1El/jUS4kBR4N/GdUIoXacoRQls3vCV/uG8H+pP9LG+b+BlybEfAt62WUFS7yzjlyfJDKaEnOueXO3D+61Nun991uv/+CcF1Q0shHqY62iZZ8pJmUNLyLAIaPKBQIYP/z/jyixtJMDcN1X6LxwGzGxcD8Ts+fqhBK8VPBaacbagrwShj3/+qszh//XXPzQz9wr/BTut+J2/fWU92tc9zvd7bOHf/vJvwg41ye8zB+AN+R9++UmZeSYWkyPFxMe3ZyUKf2Ouwx4hgVztun16ZCHKojdjv8vPP2nDR3yIuHQZQTblf74o/uM7I7YdKwJnB/sYjZv7zwAO7xQo6qqefv5FBxYO53zU8o8XVFV0JLbE9w9d//FP3YhPBb/aiBtplQYwvdF62504MBLHLaNzUPd4ltxOvTJtxZ8cozZwLWLAwMLwgdipmjXFzMb5XXHutbG4KCThGR9c/GUh/Co7Tv50kp7gK0k39BLmnn8y9nwnDy5VOjHfyiG8NyzDEvN8o5iZyENejK7EUceJChbHCgHU9FA7BTw5vn5YD9xeY9Or5ybP1NZkmQrYOeFXhfi/kFdmZE3wNSD3FR0W+tmnGao7Bejw/UV3ANexaOScGKo/fiBjziRktVwLerE+yrCopaJ6OSnjU519Bfy7hhByDPRr4E7YEBVo47DloXQS8cHNcWLjwH4Fvz8+3/CNRbnv2bQZ9jkn8lWGRtCmh7b/qdWNQ39/kQYYS4p98ZLAZ9d6NoI7VcYXYxl57e/yC37oum8kTtinQm9GDy5Ql2Vi8TMzbyO33/X+/J2wteo6fGgjf2yXfseuWHRZh1c2MvZ4B42NYO28JWJUzkWRMRATRYQOxKxMwV66Tjd8Q9yDMHl8lP3XbLmVrlPfHTQVmCy4wbHTRsv4tDFgnPBEju/OJdE1XdGzFTT/8QoOBw2XJvOZsW/ekvoZyujZtiodOic+WofG9M47Rl3AmHnvGvOhq5G8EvT9oB5Yx0nigPExMxasBbT+GheRNFMX2TbU9ZrBTlqkYG7rx/kkkTeEvKuZFDLxPiGPY5dl8e3A7hs6vZOjzPdG3Bwp4Dd89vZxVcZvV/C8wufH87MmFhRijsyGzJqSbH/ztJl369e5i7iTTgf5Cx4r9KzTDV8O8skKfgdoTMxrvB2Qu2DDGxibzZD7ofcgThzQn/2is7/Dv39W8LyAmZ1/+t+p9VZirJ+Zj5mYa7oDNdid3DfRd8LPbuCF7u6GSkIF+7ErxWfLADUPFng5npTBzAI+J8uEXlxrRNCH3p6/laaCgyUWzNZZmF/4Frqd314V+HTqOjnvW/f/qaMkZWL1lkILOk/UjFPmPffVFS2HpgZfjofmNZjPPNTW8IlRpbY9zq2vH6roZiTPVGyx80ffFWX12KsDx0KeBL6MmYX4dae2FvQ9N10VETo8PPjtj8ZYWNn/vP7Ioc5G/b2BxXLBjll7vbDHCDD3Y4A8hfYMAS3HmMDnK3JXrgO6sw6FrG4RwYXWVRFgBHuy2P5+gGtmH0i4lloE0/rxcp/quhucFR5OYGtCb8aqfSOYy3pemcuxxLry+xXbhefdaQEkgwn5vBk9Ys87mBDPzbv7OX6gEATa0DMxD3oN2pVaMtHPzXQ9195XoeDZAI5rwzfZyNnQV+JegAHHDNjFN0LAZKdrzLSKj5PvxQbstI5SX1VaxacmYlFTxfZ03rk2r35/fX9FGasafTtoJ/KWY5xjmHmJlPb+I4vfBT+VVo2sHTf0LVpOScEYiMhfuLOOJuvHN9wilGimFxKmgZdSlVvT4k0dcZfnhc+Z+zP3ZnDhtnBlyP/xs0Hbtm/0t/4iGE987sh/HX7V2OBo6NaDzL/XPKUWyf047FjHRYF+Cr51px7KbKhukJiRr5VCtyBfX7S/GDNjq4Xmz6GQuBcK7S8uzn8TcbTWhn47OW/sz3aY8Q8//+szA/hwx4d9O+LHZ/NpHW1g35sTbhtBN9B8oO8AWym5r0dp16ex9Vf7wU5AORSRpD/ppoTt0E0EVKAtXpalQz9/NetqIH7ZHgNyVp7ZhuH5AmszfqWNu4xVFV2WgsNCC7KY9QdPfGTapPufcdD0Ezrpuh7M3/14bx2+W1sDkzON/LPf9T+bmI741JFmZ0WEDsRK89e6pr9w0VqnGQyIzhvDvCH2vxr0fB9+Pf9IvxW5zX+C3sb9CDowTr7S3G+gn2/5uT+bR/91DMeKBr9u9n+vizyXeai1ErMGTYxtyONx1rfvF/h1bPTnkXjg57VVeQPJWPM8hZw0otMJjPetF6Zm3RYcPrxrA5OwZpZ0wzYrdpHvYc/aNXy149mm4D/P6xYR0Nh0A9Oe21cIaSaGTMTmyvzmwxt6ggnbxW2Ef7d9X0eb3tkPMH/Wweh5mck/xkZfmrLD3SaVrlOC5khdlWuhS4BU6cZnx6kFuUT+WaZJFb+uuaCv8Yd/MJ4Bsm2uzOf3TL1fkEI9m2/+sOdUZBR265nP/JiP0jVS6yD7nvshOBeI8jOiU+vjr+aNPYYrItFHO75a1+l0PulIvZBy3vnoux7+BvpABGYm+B//kh9f9LzWH6642+kALg7Q8bXHlj94YPifP611GqDx58eddgMnodhvmSfP5Dnc3Nc8R8TeI9yLTmf47FkXjcT/O/RG7OV+1ok3oSdqxHG4yvVtTok5B3XMPWL3vR90Aop+73bEp46OlfA+IF+HLq3bFHRkvhH6rpeN4wS9Cznc93i6/3iM2/6Bfzro+LltYflQnSJCHTqxXHTZf3r05ZbRt5ufm86CfzrflFz19PnT3jenvG+iez/twno+Inaaf71/gCfPZ53lI319YEBMT4ekO/5muu5jOiP5fERvHXz6vnHds47wAZ8nQ+T9oKbf+evk3O2+xqb9YGa/6khe8QGa+x7IL25+5raPYx1yR5c9dF3/WG8K+Uc+BPe7UJJo0zirQ+cDfj0w5k696XbjvT/Taf85QNM4LV3dPx+pd49gYSFPneDnTo1RkengL1iC7UPt2E+c9vWDdRspye3ueTwH9fadZlvbXo/o0Az20B3J6wcOoWeu9hdfZ/xoYpzXlzf2jV5ZL2zk5nfqaGPvDb/dzJmVwrXBS0d7fHhSmJ/uIPuUaQXxYcAOV2zTo+c7vHuT/cbelWX2uICG25UaP5Nf7tjsD/YJTev8RM1s3HC/o0bpwFYhVydwMqA34+6RPdoNPzXt0/mkQt931s3GOqQVELfMlun0cNLhl88qf/8sPZ7ULr3e2B95pxXirP/3cebTX3ix/iybc60POwmdJrfjxPIZ74K2137mRf4gcIjuLGOtRV841Hhi3Zxgwvw4l10/3pXh8elvX5RYM/cUdCdq0QH/a+DDv727gr2AXjBpoGzH6Hfiuw+yfV+8LO+v//hdESEfKLXW6fJwlA9Izg+XPcad8HePT/Sf0flCvT6yf9S7BkJ/PtR4xr4z8y20aRvlmHYntpSWibWzXrE3w2X+j8TNt+ebP+pyvuh8Ocoxwxi+E6dsTz/8ExoKf0Cvb2BnZr/MH5PxyZuUzPcjkFrlnQz7NwAAEABJREFUA7IOHB7wsYKdrT/HvzPxr8PmB/zL8rbW5D5H+lnvrpcgRS286sq+T/F+HLKN7OWIPZ2Vg/Rn6pKBxPj57z/rJ/ak3N+/yT2gj4H9sA/rlVbBVSNfmWe33b7uTEvo+Ebt2w5F/emgd/YO5nmUv9S10vGvmhphdGAtZJ4t/OXTCbzcZHlmfOxIDH5FF9ZP17k+mlTJpXdscQc31uUX9icdG61L4xBI6REMRQrBhgJZtrRoSIPaY6fhddRT/0nHnw8yH9dvd9X7UYWNhQA/+vM1MMeqTZ/xF0hpl3/XwV2OqYdjR10+qaRCn0/k+9jbqfZyTh/AzvK26OP/NWj770VtS/r09wdl6qEEnjv82zZxPnxkjjv9B8dmBHhh78k5wTL1f9rS/V6IL7Zhz9hHDngjgjzdyJkjPI2ywNbZM/3eWY/f3ifZB9zKn/5VSiIHLnsuN14iQo/oyzjxIZ5pWz7r8kBsPZ47TdQmmbjylUNK4/Hh8SzbzDpSJD2y93ki1s70c9y8Y5sUP/TvM6eVPYuCzKax+3cK9tsHPTye9PTpCbaDA9Cvsk/dHfNoHdi1b/3++x/gYdAJLFwOZ92ub8qZuDHe8KX7PlYhifnEK8R/Kak/HtTjGwew7zjuGHonxs9s5k1pVjqju2OVzpvelldV1nUDcffv//I3Hc8nvby/6T5d0e2kvms6ELPrIevQDrLcV3y+cr9nnPXG1Pj+O3rpZf/L4CKjM8trf/Vz4LSPNZb9eePGylrLOrLe3X79lTMDAO8xxgfSKIOd6bqw57Bp/j6xPzmBxwFfGXcdWGcdmLCfmzfndNP3fodpXvHbDZrJeiE+3MGx8eQ+4X9oHbry2A45TY9b+88Zuzp2nc5HbPR957/RZyD+mrZjvWuAiJD3s82z49sj+TZF2mn4yzW//fodrPbqGev2Ti3i+PT9+VkPxPN8TNre6U/LRyl1Wf7iy3SbNbOu77eDvv6Pb3r79arXP9jLRyefHp+Y81ERoVyLtmnREpscV1ICQOxw6h3h33GIKw4RgHAiYf5YqBxUAckxqhIbZR8EbgPFinp4etLBG7mr1BBkvo+QWjUDnvbpgtk25th0IOCuEYB5VEgs2mfAWWQlHqFtxxkIhG6in9jMdmBzwvLhX20N4R9VWtH1dxRUqnJrigGhKSxW5k2tMmxRwmk+kKHkrAnli2RoWT1XYePYCcv/r9iBzcKPlzd57pVCpGMDu2/d/v90gEWdLhcO3NY9eBm4/naBx15OZ20EBy/8EYIwFGJS3eE/UtbApvkHyXjESVY08EHRMJMwFgq1gk6sh5Gg+fD5sypguTCPfrqoe3gg2CwYvlcpZd/YUgp9kBA8Jkg81//+G2uguybkMrCWgx2z15kg10rTqT/Lyee8JN206MrGWAfgZ4q8l6/ftL1e9wVVJeEqpBUbPx0vEryNJTT98azTmc9vd82/fVOGj0iADZvMLABGZAr0mlPWiWLAOg0O/lb4nP/H1/1QS2Dk2HolJvhg033ioMyHTOtvL1rZFE4OBtgPyEgcGK6A1vOwqtNGUp8Jjhv2OBDIZnS6Yt+aEirOe1tx0BN4slOMGHYhaAbPvRge6SuePxAsE/d+FJ8TC2VwAd+lVmw6647tu0f0TXEy4OQdGBQyD+jpVjetp14dOsJF1F8uyoxrJJ+NgtAHdg78GRlu0PG8X9OoBo0LfSZ4d3KxfWZ0Oj72Mg4qSWL75UFLTvtvdN9enrVyMJ+YxHReOewpHOKLQiMzv78Z2WqTC2fzNZL4VsZ2+Fth7gnbbd6cQ99f//GbqqyjsutoohgYwJwDmPuZF8wh227l4GmOVU///nedu07W1wxG7Xvm8/SvP0MjkRA/tBLIfYD0+v6uCT07YB76ozp0Mv72vMeDGZ3E+ajt4aDl0ivOB4q6g1KEHuk7o+PDn7ou+KyLkEDmGSw5AHrT/fBvPytPqxLy1Ous+Paxyz0R3Bo0rsuolQ34/HCW4D/VomAz4EYsOpG4olU1dOLP6/tNAwdSOjZt+MytSi4UF21yjDBWH54+6fK3vynWTXcWCIVgP5OMNxy/cmiWUJZ9ZAEbC752p5ArbFR7cyH3TbK/cqDQUWxPLWlBTwOxc+Vg5cbBBsORP8kJoqWs63/7hyYWS+Pv39TD50JQz11T/68/qfvpSQW5O/BT0F0pRd70cwE5Etfu6MltRc8F/QWHJO9fvyuRUJfPJ4rlszI+vuA31qtt7Pg9c0g6EIve2BzE0Cq1auawcWJDxXJnipGcixq4nI7oE/sdPj9xUJCVfn1VYA/r447fbxScGzG5Yec7BfehdSo/PSql0PPXP7Rh4x5/CT5PFA8D8e8KBq/g5p040k+beiXizKKgeHxDV/5tOFxVYVvmpE/Ew9PxrNv3ZwU6a8ShennQFX3O+FnHnI5T7xQ6E7aKHEocJvTIXn76pESRdAUPQk/G5EJhHMh2R+85JXUUiBuGmbDpHZqmtaKPnri/gQ23Rg47YtPu6aK7N0FKotus1FWF7Y7OC/Zqp4NK18ubXy7gbxzMOrnnjB4DvihWfHCcmb8Rq4QdAz8t5B/bl+m0cCAeJOJamjJ2dR7O4CCGRWpVp7//pJTBDtivu5+uyuh5/P2ZOPuudluUWRzVknXTrIHDo5zSzmc5HrVgL+e48j5qQ1eeM4gnjmUn/PHj7Z24JPLqkzp8SPjCQLxdnFPgZwJ3M+8LMgg+Dg8XZWzlGFGhM3N4WVunDp9s2FfwIfJa9+mTBjYI7dcpZ2U2yHPXZJvZRsH7Fd5G/M5/XvSK7kopMq0P3jvOWJcfYGegwM0py7qZt0W3WGRcby3rSKwt3UEbuu6IR0K3ejhqPjflT2cJXmfqgCVWLc9vKuCu/AxmmT9xSDmOkxawsMDzDf/dvr4qWYZN2rChAKft0uOXlm29DhqQeWTMhQV4gc5k3+DzCSxcyFfd+STrKONbGzl1ob8uBzmWnIg582/fpZw0Finw4xEdWI8jcqZEHGHzagW34r71dQCzI9j3AYkicQg8KcDeZN5ZjG4cHjp/KEJpXGV8bS83ba0on07MlXe/H6BnGvb1cbpLp6aOYrKtaa+hRvjssGPJVXts6DvN8HRHNxM4iFKIB1IjNgayTfAksIqK1FqVfb6mH3Nt0BIbLK8s+hN6ycOmDH8Ltqjm8ScKUeLJ8tBrOVWN//xKpbLJ/rEi1xZSaU2ZOT8YI15rScq/PGp9OkibZLoH4oN1uMe9S6+gtnLBrKALjM3k4RN+sPJ+pe5ZiQuBjl1/GEsL6E/wvoAXhuhOXekvCKTIqtRi7uvPhc9tFvdOmqkPgvnvxLgD9qzQz0yYI8l4i4eTFuZZ0Dfd8MVeGRtmcscGH13r1GOXQIfpfVBBz86XOjR1n5/UyPuVeFYZ09nv4PdOXW5/cr6zHqyfGbswrfwnuY2TGRvllFWJNQ1fbsTiyvjMdUvBQnsgF161kRsn8tlKrljRz4odc6263j6E0yozNjOuRy6lJOtgo47wHM65gs+yaq8b15crdEfcZNub+yqCMOIIIVXX5vhsNq4eHwQIZJ5EzOsuYLNVoSygfsOeTRXdVOJ9IH/pOuWcJHjMKDIptBGfri8v3C8qPAtwUfDxig4P8Jvge6NGsT8f0GOPL5ZWZZpbzUTIVT36cT2UGO9F3OgvDuBzjiEVPWzYbsJ2Yj7TF69IReM671+wigY9+CzEhMo1HTrRVcK2pVRFabK+NuJbl6tKJPmAo8FjROjOYnnk8H8hjm+0mX6plL2eL11jrTEqsmdGaIDGcHXM6UWn+VP4WaBjnktasKX15PihnLUiy4RtA/xMxKaB+eimhXu2uUfP3HfMGBi7gOcVHkbeW55gwhZFI3pfsZP7b9naD4XpU4NGhLKYmziVjJHW5D6pZCX89AjmZnLWis5WxwL8bKNZd47n5tz4yu5fsxZ4zsxrXDs3V2y5cc86tWz1ctYCj75XW1Ogr0zb0LmvraI3+He8yvA4Ebf8bCDvm0ZhjO/7nvVjngvj93vIgChyDeE5gvERoY37bn/RGPE3+437erzpVGzawGpCZvuwv5DWwYvpOg6VXFT57HiKyygQvLaGmcouD8bSjF0mapmu62B15dYmpldplVhD0EHGAz4ZESroa8Eu3DIb6h+euCaalBJ6xJYRoQ79+aZx5b5d1+/yeXxKkuPggm1c3wzjTbbRSPyopTIH8+JnGx0ruthjCXKmFCaJPAU+sSb2sd0UCT4XpVx4m/e2oDvrdwFnFmYBA6nwLCfceZKgFSn5kVb8dWW+xNwbM3hcTjxzX3QetcD7AfpZmT5MLt+zL/yw50b9fpXw28IcKYX8ilrVGrjkPg+ZK7Tgb17rDWDYrdAn5QwPK7SLKv5sPwjFrocevTuueK4RO7mWN23byvciAtnnffyKPiIYSXOfAt1M89UbhBm82Y72d9NxfWq8Wy9Mpxkd2R8tU0J268G+Igxokr4/UGfklLAX/OasiEDGjrXWUTVlOe/YhnCx48pj97UNc28wNWGXGT86OP/weeM9F6dTbdhgQsaeGJoi6Z3ayz7RE0cOYLzmovP5pJ64R2fe45PQy8xbiXl3MOxcvaHvA7kucf/iWM7ctoN1Zv1n6PiZxx3pt8BDSgnbzLrjtyvy8qNcm+aBWIiMHnsHn9bfkfnN6wKvjt8F+gVc9PD9QS5bkeMA/m0fy7pSG5ruQL52HI4IJZrX7JHQFM24uVFnpJR1gL7pXamDB/C3oR3rZUHWARltg5EaZcJe5tWxZST2mL831ogj/cLygOuFPpZ3sYzMmbFZhy8JAc2X4HWDP/Nq/l9Zu7h5zBVZbMvZ9MC1fS1zTTnJzXoWr4gAA01d13be36npzb9587w39n/otv9YjnfWnf4twAW5VuL7yXtZYNeymf6FWFtqUalZHfhPyFKxxQKfDNlzteX154ikd+Yb0K353JDLbcbPbuTQET0dsLHtZhz52YhNrUvL4BYR8hy2xwp23D7Qo2W3riJCK/zt+1jESPEq2HxBv8/Pz3qmOc4uzIk12VA+ytcrsd94fGWdabn92fr3WP/SSmttn/eKnc0XZBl70BG8r9TlhT2b8lB1Kgc9nh+I3ZtKyjtt8dr1lbNO+NJM3P3AX86sQSy36bXa5PvGk69vHBYttmUkYmiV+/ue4795Mq8hyXgYwJ37TtROapmybJQ33As0YU0TdhN6sS6P3UHpuqn1WbiWurkQx6oaa/fSuDImwpS163FmL9F7Oa5n7uSSlUJghp5lM7a9X0Qg0Ts1yht4tG1sR68VM3S6WtW1Jh945ZR1cQ0O+Q0bRQRshYwvhTSD+wUf6IgfiWcNP3U9ZJorzwvrmEKddqHWtt6P4K1Yp9RoxkyD9zs+N4GjCX+3T4hAdsK/Pd5zWgem5/4ph07no1ybj8QL+2Gk0MB65wSuya7gupo1vX28amD/aMZ27vPKXsWd+FPBfoaHAZwCZ1x1ozW2az4AABAASURBVBaa9Eb1aLukUrBS6JF61jxFJGWMshLMJzbuC2vd8fVdS1pVt6ynL09asOcGXq3fA/gyZjJ07F8dccv2/866d8YeHfsLD4+XXccFXio66NFfrVU9tbf3Fb9ysDoSc3777VcdGW/aG1jxe+FD9skDsfoNG9oGM7jLKe1YXfDjBZ0Imw8vH4qUdaBe2/VHfDFfD49P+sT+6YxPXfHFK7qZWMuaj9wn8s+iiNDLyzPTbeq7Xs3x5+GsUeu+ljv+/ABvR1lnP7M30+B9Zl8jYaOZuSuyBXyYfoKnK3EpodmdL+xwZ8/+nZiMuZlLtODRpCuYdL3kL1usjJvRGaxgy1mcHMqvF9YIH+x75ZTlWjQxzwf7PTMYtd7++c9f4WukbrjrDC6M4RkdRYBd4pYxOB42TV8/5EO3M/hcAd4LPnygfzn2WtHNF/Y5Pn35vB8sOQ4t4P3xclEGP4/oMEFvAV+73nLSzBjzt+sKrBtjObJa6fT1t2eeT3pgTW5cGxc//+2zKrRMtydvWF+QhO+b3r5/KKcfWLQPWK5HDicdR9/fX+EJ28aq1kIdtvEe1R+/f93HruiBgKZIYm9rVMcaBvgqt8L+xqhs+d4l/d+TXv/7i17ZPxzWQRfWrKfLURk/9r6tY/IK3grjvr8+653D68YeWW1VT09PamB2Qeb3t6vO57Nsh71+XWctywALsxp6OdSiM3l3GN803F+JjR/YeZK4v116FfagDvi8DyYzMg/GB2vi46lXKCFjk+Pn+XxknpPE3TNxqSNfOL5/+/4NHJzU43sRibOS048vA02L/Fqw/R0ffXx4lPH0Tix/I6/9xj6jZSzwcSWf1FKY56ofcaLu8dS2/OXnL1qQ84PzA89pvg7waz3cwPH/iqODXtmHKNCxTQfmLDnLc9+Jc7XLcszx/ObL9z6xJ+D4+Mxezx8v38m/V+zZqSGbfdb52/avPydV9N1o4/c768yrVvDYH4oKieF8PmmFuOcSr2fy4uLY3DVNxNcP6o3n5+/E7qvM34RfdcSeDbku7OXcOLc5b2d1p06oXObtmfMK82qs1qej1rdR9mMfdEYJvRNf/CxHaCF+/87et+toy+Na9AjO7tQOb/jVB/r9INb0+IXlSinpjn687ooIddTmEaE7tnct5GY+D/jFBZ9zM64XZDw9nHTG1hVGP7G3m3PSI/G6lIyPzXLsyPDXWsPeEzq96cH7vfDQ9T3Y+NC3r1+Jb69yjK+lcu+qGX3WVvX7b3/s98XLc4rY0DMuY0vj0PMIXi3Hgfs9ttroE/Q3vRm8GU8jsaFAz88sl2sH04kIreQL93sDi36Wi/D3rLv3YrCXsXJhv+tA/RGcV13Z88vK2uMsGyYNHRweTzo8YBfi5JVzkHdi7MzYiJD3vbz3uElKE8my75osfEcw3wM6im289705S3cYeMdp11Onw8+fFLXIG5PeWEs+tGIza2ED9YDfBkT3H6h70bsg8A3lvgCwgYVnOnaqJC4/u7Mxmx19GNAxpxWwYGQ7xxMB1g7StSaD3Eka+8qfBxLgCoBzyoyUsufCwO4fCj0ytgGCZuAQ4ILN2/n7uypBrGKUI7JV5n06nJVJ4Lc/niVAvtK2Y5N/02lAYRMgDpL6sT/Kf7+8YgkXH+bdm2xkJWQ5qDCPNwQmCocE3Qz4DHIDde2yjj9/3vlcvr7vV+oDDWwGL/9gQxje86q9UBlZ5HWvg3wQuLBQ7WqTddKhG9uj7ddOCwcKFblsq0ofbwhO6Pb15ZtmntlOYoPOgSihF+vyQjHuRdcjG+dm4o2kaDluXA8kHvPg+/48A1j/PwD92fbasHsQcBPN92FZux7okI69gnb4288aS9LC5u4de8fHoAN68f+zcqPYWi4dvA3a4GsiKQQY6n/5rNeZe2xIO7F2BIAJsHqzev72orKIjfttbyvJeQYbgo5/G31AP4vnwJ49eHog6UQKHPwZ7jctIY0URpUCJ+DfdtWx6Qp27Fx3Dikq8thulrHgNPVykj+PBB8XwwsBynN6E3Zj7g557BMDdpoJ2v7ccPBL7TW9figY729LbSTG4/GoY3dQXrd98/CdgJl438HroT+oY5wX6N6865H7zAHCCtbIjFqTSIY32l0ukg7nk3r8AJH0TCKf2FyJlNSzCe0g/eXzF1V4s+02EttKALeMh9NFLuiAJHp5lZNAQjsrhn+/vVMIG4+bnp+fdx4DX4hV8uGUDxEs00bA8MFvJrm7+Jo40Bs4gDRmOnBju83oyX7VkM3zBkluQD8OXgeC1J1i1NltQa7UVS1gYCaYFfA8Y0fr4INEsGmleJZ2+bFTonB8X+/q+p7hm1Y26b1JOGALxFDB11djoOulHKq/PGkGH4VDr/H3Z10JDKfzSQ8UBI25BmKd7esDEduzMi7EC0CXDnxi14VDeeNqxp6j/Z9nex98u8PXdt/lsG359iq3jYd00fHhQQl+EEFvf/whz2cftc8c/+UXxeNJmSaC9SsLc/vrSOE3kNyD4sG/nel2zJ0OHDJWYlViE70B5G6UvPE+/P5CcTfsMr6O6OX5Jh5L4N7+6M3+669ftWF/oZeH2ukALibw7GtBj+fHJ13Z8F+xj/UYJK6UM0qQnjnMfZ6vEomjwUO0stPP4MI+ZxufGN+B141C0kXE+eGsdZ7g60qcvlkDOy1j9vRw0ZmDzEqRtFIMJXLFjURfSlXJFT5X3f94kXV6Qx7hpxU7TCzMJ5LfDCZ67Fa6TgBAxuf54Ukddliwh4sEy7SAh2DWhCFmYr2/BGDsrizGdrxgV5kzjFVTURdFK/gb0MGd4scF0EqCXyl4xpc35UU6dEeccFaSZLpceJM0xKL7Nu8H1XXeVPEXx84VHTO9cDLwGzLWmU4bOFyYqx4P2i69yuNZ91//UIfBKosjYbv9iyHbopGFvNlMEFrgLSN3Qp6CHRO2286dEodg8XDQ6+1VmSLA94/oo4KtA762wMeKPuwzHf4YHJwJH95Inh9thTfB4qYjtikUjBN527lbHA4lMFNbRe67KjYuxOgPDkky/Ah7F2KOMbpAv3nBUWNXy49/eet++EbjQLihm+Xbm0QBsqHbhiwzvE3khnw6qB2OysTL46cnFfoO31/k3FJOvRxTDujLcXE71F2XC3ntjG8cU5Nzy/Ufv8sYv7Yfs2/Qzvj9jDwTvjn+QS6kRuhrp0LsGqc7B76DCnLDqayTjM9m9HqgT4CzGwuLdDnI/E3YTNDzHNu5J7eFCn7gXLwQ7+RpiaPRVY2Mm2grLdCzeCXkvdHPGNj7gtfSOglbHC4PyrxvzH08k3Nq0Qj+W6uSUCI0dvJ8quSRRuOtAqyt6Nd8ZMYFNk/UARs5cy3uweg/B25gfgVD9lHHZPMBZcXvb2r+U1E8iw5dwkdFdnkcJCZyi/hcu149/FV047i5EMNHfHf543X3B2Pwtk0Sud3x2/TvZVMCcxsx/en8IFFoD8sgUfPlTw9aidEL864838B1zk1rCu36YNNqQXbTMZ8L+nLM2siZsCXXQx63JuDJIl88Fzqu8D/y3l/+QXp3VcQPYUynqxUs97IuJnAbxNTCZkSZJdjd7WBb9NBpNIEjN+ew7k+9m6gphkL2yT3PsTHi305LHITnYdVCDbk6ljNpiBc83OBzJtZbd3/h4k58MZ8bNYJlC/Rgv6PoJCahq5Wx0Eit14SuOgJ8+/SoD+okx6yZvNgqetsnkSJ4gw4Zohs8uZ6fyXOoUiO1XSh2/1mpy6afjuq/fFLkLLkDLXh3wg8W5Hbz2Dvj3a7zqOlYtOGDCay4rpgIToVaKeG79XLEDKMaejOWBrBjPiDJrPwL8QWdOzby6cfPjyd/vk+y3t1nZE77sOdfkLFCs2Jf12IjenCc78DlBJ8zC8qNeBTBBOjxBjatY8u0x3Ewc/2gtsFfrdfsuEaM0aIdu568J1a209lv91ahXVonzzvDy34TPzS7hXHaqJxK0oSfWcaFxVS6TfvCe0RG42IlRnlc8E/Ae6LO4+3+Y74b99wqc+03/49/ghS3KRxPiBt+5LwyDyOAH8lJ294EQxHBv9pfrTV4aLqRK81uxxxivOfxswj6xt51HxMb72nezMo4mz8nbtm2zsvrtKiWqpmcPk+zrOeV3ITZRXcF82Web2Buv0fsSR/wiI4XYo7WXVlKtcnrOEjzs8kY6NDvZiZ3fkIRSSOYccwxJrNxudHdP/TjRxvy7zJxz2Ptc7xVRPjy/9dyKRpZK5iM+7uDaddKHKCllEhlK/LNWshLPxbxUkEu28j9/xqX/pwjIlQYOxl3MOUxM5h0q7nIXzL25tbMhktqVTPYuFPD3LHDTg9WrWe/l+AMGtOO8Ub65yH3zGNBfp4q+G8D1ysDrMMf80qBvgb0YV7tK342MldtTREhRIP8yvtNlmVijcMNbcwnXj+uzAAzHbG9EeP9vCeX8Jif2JtNOIGDgfHms2BLiO7PGA09vwWv8G2c7T6KX/rKk//jZ+//552IIFY0eYxbBg8T9l/Qq+eZkMVt4DOk2ch6B0N3ma6bZboS4/4U5y+q8ONZhPyJDZ27VnTrh5Z3mWdsh57RbQa3HTJ3+KVlmpjH+HYLBqRVathzA/c3asc7ewAJ0KMuGYNuP3QO3um/wkjBl+/IviHbZqa58ujHD+8btjHvzqF+X7oq93eHCGalRUKX0PK9v1rfUQfRRmQpYM9x0rqJYAyd/H4kTt2YewITUigiKdwUNiv/chUvLgfiXU8+W7xAQV3WjYhnZpkeaq3TAKb/4tNyOvZMtgnxbTCe2Rg1PxM2mzkUKB7D/A0ZrRuv9yKCeZMWaumP52eT3qcY8AU3JN3v/fWP+fCInUbtiM/4JxQatDO+bD8S8fyv/gn6Xlv/+IwgO/Ufn/yvNxR/0OQTjy/kNjHmTkwo0PshX8fDHz/m23VO1zWNyDogj993xNGGXD3X2toPfW5J3kOxnw7YxbrxXKbk9d5u15D4kTHj6wi92hgvsQH8+gOr2NrPIkLDrpdB5sHtDXz72V90/QsXf72HBP0HbNXIU03eo3DNekU2j3lgo3OfHLn9W4egYf/ovbPY3MPNVLTzRzfe/Lhne92oVW7Xd93Ip6P5Al8D/E/4Qy1t5xHWJagmcHZh7fcXbyP66NBhROjh4bL7i8c6xn6Qi61LN9t0ZU1wA08+fMglc+D0SQW/cztQ99dWZSx5/F/0bVfxmqnpbYPPHL64cWv/GfCBO7wK3rS/Qhf4sF2sV/ORcoavntZpfyG653BboLsS8yi0tFGfuj58+fUbNdkorw9ci03ow3payBvWqXnznK1rO7m//rFevabcZQQ/B2KtYwXT/eiCjowrz+vW0ccPVnAeDA5k6IgrA36Wcpb377hNl9ANW7ue95iRemPJM3VBZi3NY9jYcxJrggl7mC/zKOazXo+srXQOZWq6Qz1o+9hUUpP13rdebj/mlzr8b0CnIzpt8OcGeHc/8G9dZeyFYS1XAAAQAElEQVS1UoMZD95T9G8/LiQO+5fHTsTdI3taIV4wbzrmOT8e1C6nfV/szv6vZbiDNcvl/O///d63b9/0zmFfgNkRHowb83+9XvX28o7HbzrAr3VU8OkP9gq+sncxrDd1j/VHe8rqnyqyVl1Z+1XWgMbCTq/r9kOJht2s/1abTMfzSzvHiArT0n/620RsQI3c+fHjcW6U58gitYP11/2oncgrwzDtY4/E3SsHksbAnfXhPpop7LP+clCQtH1gdjqf9MEa3Lh5Z50lZA98zO8/OAx92dcNIdM5sDY3pq3TETuf0eeADl2HFvBiOT6xB+5rrVXWnWXP8Nge2a9pWaefH+U9vjWFvrFO6frKHs5N9+Gm2pX9fWHd1j4/6Jv/rCwyfP9vf8i/3OM8UcilR/LJKusp5LqqgIkzBzJv7O86bo3kk9/YjzJP027HTpbnG4fYjh9n/NNr/n6RgnVQZj62Rfgg+bfaCqQX6suJuvLx82d1f/ukHmwfusOuhyN6OJ3PutDWoLOkE/r2n5y2bgfm5NaPWBd+J5nnHt/yJ49w/HQc9WfbwfjwHFozevmu7U+6e26nk89CzOOEPhJrSf/lUW7rT/IayJWm/0gsPlBn2Fe/cqDke57nHay+Y8/d3sTbH/Q3xg075l2TNfh7Zv/xjVwgbXrm8K/r6l4HmWfP96OFOmoE+9Ur/jLD60///sh6urJXRqz4PuiNvZBPn55kf7Ru3Nex1fgxP46n0zLJc0SWfv7bw/5l7wWJ2pb3XHODz2+v37TEohv46PpejTj9xp7FO62w/1/OvTL7tVeem34wPiRiSwYbGVzdGXtlvUj+wu/8m6F36kvHJ/tFB73sdj7If0HTv8D08h+/a+BM5sQevvGQoAnJ/eeVvdmVePnIHnQEsoL/Dr1t6MsdHJfc/RN+cCWfvVO7vNHurNmM1QkffeQspBA/FmJV4AePnCH863/5mx7AcA+2fH5iPJiOfe5g/4H3gZho3Q3g+5+//qYefYzEavvp/T7J8piNZ868PNb8GAsH+DM2f2Cw1x2e/Uzw/8qeuHnvwYznsV5+/Y09LghlYsHxfNyxveMVjNVWGAoaeDYiC9308kq9dVmxTdaxnNVNRx3rUf7N1oigttqUFfJfecjngybyh2s8Y+IL+bSyD+U4dz6e1IGrG36X1iq/nokBecmaiDfuX9GbbbKSN9/Yw11w1svjE103xZqUW6IOn8ifgyby6eXzoy7sdy4GBb3uzD2gv0/sbfhsjVsi6O41TY8+z/jxmZi43+cfY6pDf44lhbrVtnsmbvFo/8klK8PTnbk+wODvr9/1jTMXy+AWSrJ/H7DrgI0O2NKt5/OVOLGSy3Itu00sn2PKCR5c55mfH2yHImKn4z4Hxm7ixT8+xC7M/0JOsxyFuOt8ZTvSYx/n6xlsOWYZD2fi2DP7Ru1y1KN/8Yj4+XA67/HMPtZ3nTzPf/zP32TMVGgyvfyljBf2Zd/eXnXlDGDVqlyzBtbgrl2CmNkWsUf9Kp9BmY7XOAIkV+o7y3nBxifmTTlXlVT34jdB/c4ByOjkhfE/cBgfThQOeNuVzY7Xu2Y2WLvS1B7OGk9VM8FjJGGNOEUmIUwo80ZxNwNKK2ilWBqnUbUxhsgZ0EoUWm8cQHWc0DsJnQngShm9bSTBd5mPFad08LQiTzD7yCGOC68785xwXC8MUgr5N4Fy13ZFed6JRJ1z5uDsDXorIksVRaacdKOAuAIKGyV1VfuB9PmgnsOO9dLvG/RPS5EPKKvvk3CGQLnMMwP83NAVRqgsBJZkd5XsQBvJK/Wd9aus0AHn8bfavGiLX19xmkH9L59UH04aAX0mYcffP2v7v35WQG8g2A9a6Tdq+NtZ68+0VqC3qZn3SLpxaONvOHQkliDxvALyET37N1dWFmON4Nk/XtQBbIO5hx8XURlQWV5tonh68WUvflyYOGA1bDlx15urheTqTaf2cFR0VTcO+kYSiO0/YnfdJ5FJtNubYphhHOa9q7IJqt+ftXDIfvzjisKLti8XNTDywAHQRmKPU6849zr/8pN67kcte2D6VA5Kr6O2V4oPDsW7VNTBc0pJxfpGfusAUKC7u6Z/PKsRYE6fn+RDqjtF549kj467XnYU26SUohEsDgTZnJKMpQHsLODx1B/UH466u5jkYGr4/qY7B5vHYO7ugNP0OuH8ESEhZE9/29/4eScpd/C0QqfC3wreCgdbjU3lDd8pDyfdCIotF92eX+VngX2eHj6pn0PGkIOFE1CtTV0Dd2AmvEHprMWUuWV1FKy81cPjo8TzK0XVqR10qr16eOzxmXWdCPqvev32rIGCxLS8WMPUMu1olfsfsj84+Bmz7XWW7VhJKId//UkpZzkodcjUGTPvb9pYoB36XhGhgY3Al3/+pjmH7Mfp01kdwfzKYax1ZiziChooErzIuVLcMFANXHfIFyTpmc2AlUVkwg4jcSFSqL88wGNVWyTHnIK8ayvKYMUxoeJ/G4F+A1Px/UPn/+tflT5fVKDb2zat6cbGZKWQnWAgqMTzt6sah09TTeo5cDh1vd4pnFfimTfoDqezbhz4rWDm9fv3faNwhp+ZhPr+/ZtSzsQM7bHD81weHuQ4JF4LCeKOvm+aOcwFO33SfKycb60aGX+nALPfeVzKGR+btYCNCczN+OnIZhLKVI6sT4+fOXwIOQ6Wnx6kp5MCvV670OaYSkItHxPyPij98qRAJ+m//KwjSeJz6vTUn2T95H/5Iv/myc1+Cv2GTdvxsOt+A0srunc8XOHd/KcEfd6ffvlCYh515BDPG71AXCN8GidBERc1kzyeWdiEPnN46yL88OVJd+RcWIBuYD/Q2zqvyilLFCGlVHXHizJX2/kODvzlhfz9xuHId105NN2+nOXkczgdFeho1KrD37/Ih1iJQ5Tt+aoZH1rBn/2jYGfxcpyzTwf82x5XaKeS1bqmBb4nYvMbmwyD8cChaGPRsl16BZhyTDwTMxdwbLtbFwnfT2DzgPzODca+9eNskUmKa5e1Fqk8nlSIp2IupbTHvYVDe+ujPp7VfnrUUpKs85yyBvKLsVQvB921KDZo/O1JQTxdiPHpj3dlYqXHjcwhDs/85aPtv/6m0sPvtw+9EeeNl0yuLMRIzztQ6IzkY+vEC76I0BEs7zbm/i0t2p4/tGE368wyRuvwK2Ix9+//+EP5tuhI3NzQrcf5gA3j6d7FjjE9HlXJUULHd8uBPksrxJuOxcSmmcXpiG22h4OEXldiZyZmb2Ah4ZNehAsdKBKbfzO5bNLKM/EMJ9FETKz448b8C4pZv73oRjGiJBY/d/Wfv+jx02fZt5WS3iieN3LlQF4RMboRV5dT1XJq0tNZPXnlnjcdiKkrGzWCr/jlSe18UqJvIXdbngX9GNP1ckLcord//qoCRhu86Hrb8/dKwYRqlMdFK763EGvblyfdemllw+KK/k6ztBybJnJKZrywbYB7YadaG7QzbGdCX8gHWhuYzGBcvFzobvhL8H4Dr3fHWD4LXxxYEM7kKGN54IrbCgZlO2bjn1jFMCZfNGKXlDLqXH8c+BBXdx7A1/b8zhk+sf58UOAXE74KLJQj6Xy6YIZCq5r6LIHrtS8a86rBB0fYyflthaeZ97bp+/PzrpuBfLd2RY4zgX76XCU2C+LQyZsB8fmsnkVYl6r6+0p0XDWBFfvxRg2XyIticSPiuO3ow7SM7o3RhYVZysjDoXZwWFepH1GkEjEsd526DlmoOU5RFeTQjRwiYlprVeL5io49R8f7w8MDJgmNyJP6Xh00HH9l+jWpYKfS2o7JlDPYu+65wAHf9vICOfHcsXzERiu8z9Q49pWR+lW8zJPtmEpBN9OOcfNje2XGLmDbcWlm7MSY/nTgEbyuDMYOAWZ6bOo6wrWc0PXsHIEclsUxQGBiIsZa7ymnnd+oRT01SMIviv0JHWR4qG45K4EJ07YeMrHKNc5EvKtd04RNC/1ShNxubCZIqxZipZLEYN2xA8rjAz/w2JijFfhGnoLNEzFrBV/ZawDXKfgLYMMmq1oue71gHHmeDt1DZSdXuk4KyTo2H27G1n4F6IGsCxi23jZ3NI/4kp8bv4qk/mi/TZqI+Zm5GguocjprRq6NWVZ4DPSSWYzN0PI9cc/824bL/ebptVrXxLSVgzXb1Hljwd8igRmuQodCl34WAdO83zHKQdDKAfgH65XZmw6vV63Eh6FsGor0Ix4nDjhHS4CwjA0rNuQYIHgLaDcwz0NMvmrd+ZRa63Y5En024qPz08RaqqI3z62uqFA3b7Qgr93Sij0HaCzKFb0jS9RmsjqAq4zdXP+5RaAz/MV4SDnv83StU+K+8bHBg7G0gtUGjUyfIJ5Z/oSeS8qogwZ15+cNP7RuR+xgXWahNzCuc6flQuOa4ZGlkZplhW6GjucyPcs4r6ucqz1HYb6ZWGp+evOFHUx3wEYz/rBhL5vBdg7rB7xYJ8ZXRCjQkXEyM09EyLKn/EPO9icGxWunBc7cb+Pzbi/68RZcbPJ939voY32knLX8SdOf3e+vZnxnngM73HSV+V2Jdf6LDgv5vFGDWjYeyq0jJnhMrfgSREZismVJ2KDC45bQIryv4HWZJjnORIRQrX9k3jtionVn3tOf9O7krcX2K0XVfopuErTsR/N4l2CwgA/b3vL90H/WSj8e8ji0Mj6QxXWPsbDHP/QcEUrUNOabARrg2Xy8E1fd5y8aEQF/k7Z1UWUuy93wQY/znCv6PJ7P8msgnvq579meI3FVSPjBJkZEiB9leHE7UKt5w6Khs0qzXBHBHFUef2QfQMhnWf05IvCJGTsu0EnURUfZnhGhlJK8+eN+OSUl7tFplylShvdNxqftyBulnLgstFnGmT9HyeqoV3Orcp3TgTtjxRtDEegRnCb67DLxeeazcWm67pfTj3ktvzfvYB32V/idlVNSjrTzYZ0lPm/E9vvtLtO542v+bBt4/IRf5PyDx578JoW6WlWsfwgbFw3fc53lWr0UeFaWX87tN2oNYy3AwUJs8P3K2BUbuqbOOcvPG3nDPrTmkL/IWM5H5WOvxDqkw8Yb886McU1aEvSht8F3LU0jG3ArcSmlUEpJEaGZXOT85fYDC6tesb14rYzL6K/mKm/SWg8Bdu7Ufh+OhchnPPj+Ddwn6Bn7Gz5jWlLInyu+YD30+JXnFf0isA++vNAqusi0QruRX99Yr7nfjB+8M4/12xr62nn+YZMIxiOb0K3tuSCzx4BYHcFBSGByU4FH42Ihho/k8xFfjghKlG63rZDRfCeFzMcMP82+3FUt4OVI7I4Ideg4Y4MjPv/X1fJM0DR/gpeOWOkxsKTWfsQV68HzvuGjG7qr2NR9RvBS4e1yPuuA3Y40Ur+sR0jJNKyPhiyFMR3r/wNzp1TA5g8sbHQ6XVi3tSIfXGRsFeDiTs70oUOtDS1ol3Vl7mG//4oPDkIkdfAbil1O8/TMuvuIP/WHXv6tUSeDaQAAEABJREFUzoHY4DaSS2wX88aUcjPvtdV9L6ZgX79PkZRy0vP3Z72D53fyhT9fHi9asKV5qPCUc5H2eddd5xGhjIzWicdZn7aF9eLmsRGxxxLftz8EWLiCuTt4WbG9+1RonLCXeTGNxlwDWLVsC/Y/4Je2r59ttnvK8m/yWCDvU/mZaZjnvTGHP6/gYEIHA/G2AxvWTUEG8/pj/lWFuTN6MB7sH6UrKl3WRsg/xEGRpYJ97KeFelrI/05tZx19//6ibc5av64ankdd+W/9JPWMH/YaaZPnqbXq4eT6auZZp566MyKImYMWfG6lNfp0XdvvmV83y/3p6ZMcDwYwMJLb78jiOGnsR4RWYs7w6zN7D3d53Ty0pEmLOny2tmaTY9ss49/7Xj14rKXqlX00UZsYu67NT/D3RvwoOe/9O/D7+Pikcztr+j5pfpGGPybWc9C8Lvrw2luSc4/xbD/KqSqDI23cBzcjOSnlrNqqjMUray3zccSeCRt5joqtG3x63zQi9vGfPn9in+9Zo9dSYGXgYMPjTpcL+oY4fBu7EaGIRCjYdKWf6a3GFJjxNSI08z7Dg6+vrLs8t/FS0EEtbR9nHkJSThnb9PhXk3F5YT5jfwFH5tf49dgNDL4T316w/8j6vbAeu//+onifle6LevTQ16YbcfuJ3LuyLnhhr7fjnkKyPxYw9+XLJ9S2qdaCj4wqXJ9Zo19YH7/jh1dwZr3QSY8Px92GrutMw34U5KG3l2c5F9jfBvy+9z4C9XTQfz42vXPgV3PZ88BCLDFGevZPLj89aaLmnv7jm4qSIkKW0/kBhSpmyblvZo14xW6m7zMFuilbn8Rj9z+Aswf2HS1rYp4ZuzvP9dxf0L2x6hiUUtnn8BdZXjhkaeCrI6/6ywnDr99Z98xaW9ZwqrpA74CPmEaHPLbrPC3EtttOQ9j/8fFpj1WRkkZiuel2XdPb/UVn9v62tOlyfFCdq15YC+eUZblSzkop5P/E6/Jw0SP7wQ0MWn+2y8vLK/bAh7iXp0CHg97/uCkdpfSEvR6qZnDm2O/+1s/jzs/HrsNXxjf8uRA3/HxN0u2PQW/zoL5V+d7pfJL92/LdsZvntH9bx5Yb1jD7hm0X/f2XX2S/vBNTevw3I8NIHjIPqavI+yhBF1Z1+fSkAt93dGI9GbcL8aXWpjux4+HyuPO4EsteOLfxAe6BvbtPjLP+3L59fVaD7qZNrq9m7Pjrr/+UfaHrmritC3sDj+xR1NbAQ1KHLc33M3HF9IyXgXh1ZQ/7V/aSTMt8G1ML/rTCk7H9wd6xx9l+toV18uXLT/Kc1ofr4xt8z+R3t555nK/O5E/fF5ZcoOX8YfqmteuQXGj9dFzvxKFn9l5s3ydsbX+J3Yff1XLVLz//hPqqntHHBN6PHXvR+K5rro2kbpq1NTkm3MlL1plx52fB/DP62fAt11of+EpEgMlRCzqOlFVqUWtVtWQ9nh+1DZv6z50OX3qlNevcX5TpFynp5eVZLIP1y+EndTwvh04reF2vxL1jyP+7pE///i/yX+xLxJ38MbI/86EK3mxr/z+s7Yv+CwjGme83847OO3zOvPvLEy/sf/aHHkwMsn9+57zDvl9ykeU2Lfc9tE6BfsvlqAf2uCsynVkvGIum/fLyTREh2/I3Dtf9Z7Nv2Dxg17Eq8cxYKOjA9is1y7pqXdMjsXECxznnnQfzlNGRz0gX7F1LwVezPLY/HLRRAxuDbh18mZ5j9Cuy2AdNR7yC9k6d/wG23onTzqUzcWnHHfY8X07M/aQVDHiOM744ghH77CfOlD4/ftLaL9oOq4b3u9iAIx5M9F9VW9V3YnRhPWeerCtEVHcs1CRv8v+7PBncz9+fYWP3FVWcdsIZJLMmpVMvUfgXGMkE6u3Q2Myd9PbtuzIHkcHz7dxrPXUa1nEffyEojgSKaW8jgMIRJa0hTfnH9dgfNXFo5T/PgP7ZUBtUMbqd001/zj8CYtNyEDkAjjNOoRQaUILvi5dp3HE8g6YnmI+8N80NBfaVuY9NgQzHSsLkufvcmXudZq1sZrn5N4AX/9bPuVcj6c++j0IXnKs0gMU8/plJkO8cuKw5ibitDeUuJHQvDhaAa8c1XylnBS0zr/U3Ikfi8NvFwcjcBdrxx6t8f6ZoaMh+qJ3y96s2Nkytu8o9yxbIcfz0SQEwVnQ6Q6vibK3R34KasZDINcqMCWjfSihL0L/LII2IPRBya/+xw13YcDf4HfBuBIO3+1UTtAMaM7J02KjnsM8bXT2H9eM664wjJGh1rdcITowPN/cZmHB66NUhx40D1Tf0pFXyt6bEIfkVm92mO/vAAxvxv6u8DgrkeJ3vgLjqwKZ+gCPry2OWGpyR3DVhlzXAdg4dfnrSlkIOilfo1y0p0IGTsJ2nYt+BBbS/dXJCjp5NmfvXFwrDN7Vx3W1mBczw0pg7Yb8jxU1gpzubJ+8UXtb3HX04oG/I6v7MqNPTk/aNE8YkHFJgtJVKQTuwKXjTyrwOgI8UhZukfpEagcv22thI9CFQEJSe0OFKkdBYCI2MuaPzhj57grmsMILr9z++aiawQEbfCfae3wae0ONAf9TqR3rCho9go6MIcZIJglIPnxV5JuRZoXd4IulSBMS26v5zr9O//13VB24cPI34iv1GvLzY7/Fz//ZrfAwSvl3h/4zf+FlCqDsFyozdjxywdmDDz9PxoLyFXp6f1ZH0Jmj+qTZN6LnrO93BbSlNNRXNXdFaNt1I3qZlHy1dR/KQrtOg0jW1rtPAPId/4ZC6FDD8ppWDYOtkBZuwuycf+611uIDN6VC0npsyfjZ/fdOQfmgp3Pn/aKEzi+KOhcSJVnjfCNpOYAn8BRv3jlP+duKrF9WMvZMojhQf9tEFG6y0DpuNJAUnjx4aXjzvwRn+J/StnHX89Cj/1tDh50+aOHwxn8tvxE420xP42/BVx5+P377qsGUFQG8/fdId3gcOyWYO2jYOBjcOsd1nfOy14A/1Bb9gYToyj30V07CoCtWHs3Z5Hk66o5P+fFSpFaRK72x63Cn4EGf3A8dH+3CDX6bTCpFjbdqwfePAcIZPbolspkQyLCnJn3//9TcK3A8dWAgLykFr3UEbuHTsq62RI+b9+et6l2PgCV09/89/qtVOon9IypjH8g0cXk/49JIl69xzNPx4GfArYt+2z/rjX2OtB28Ter8hf0Sof3jcC/GHw0kF/ZnuqRCfiMszdprwMSfpI4cJ0zQR8z80Eutmxif8paasBk/G98vXb3r945uuLJiuxjoyVbBoTKdjr8NPn3XB3xbo2m4hXvAwQOvQ9btMgtbxeNTCwnNkMWXdJvxoJTb6kDY4UGnEBhHPMnjbfrpoRZ7t1HRgXMEGN3zeX9joPl/UPfEcXTykpody1Ibt5+/4AziwL3QUZoLOTJ+ZuOUC47p/oSFJ+E77N4rUp36P7Q1ZStcRju8a8NOGvkbk/MAXN3QT6Fu8lmXWK3WBY5fITxVbWa8T8yZi2G3GNsw54aOp7wjZve7c+1gGqa97XA/ix4jfmB9IgiPtuFsTdoam484VjI8ltK6T5rd3bdhsZfHwcLmoXc7o+5OMPcfN0brEt4NCMs1So2UO+4X+F2LC6sXZ81XyQQ2H6zNzODcQmog/5BjLi+wjelLAEa1gs5kcn7qqihwJP7VdNnTrPFph9vjlSeaxYrP+6UliPobu8mh/hRL4H8DKTI42L46rPRiWX3T2nBMbI45prTXN413+3GNvxx66yC1TX830W9HBCr8RWe9smiX4zo4X6LxwPXQHzeDLB8qiVsEA6pjPdZFYiIaFxmabTFWKCPm/jK/bT12LNHAU+vGKCHlIb58m7xy5+v2EDht6ydBuXS/2kOTYaBrxeidWjFrQH6sT4noWcPpBkH/ty/bpRJ4QtWPQxoLa8qYD90Zw0MgjAWf29UB2+5lp2x8W5B/RxcA1w5z907FIm3RHJysYdfwtte2HbRkdmVeMzezMw78b/Ffue4xzmBcjC/nH73vHZvKT8QsL9AZTyFlb04/PoTcKdvEabVv6mg4fVYkFR/Sx4rPDCuaxi33Qz2FvrxNWMDmDtdwsNMYIj9zwgU214SPoNT0eWaif5drJupvmUYX5g3hoOjtNYk2g4yCnm8Kug/2N/wklmF3gLXVNM/I2xouX6VkfKz4ab4PK8109uhiGGyMcTzetbDpWxmUwk7mO8Fu6Tiu6db4L8Bc5yfWYfjrLX9ISfSm75Jbo6zGV68Q8lp+p5c8LMe2vzw29umV4G7Cpx9252ufc13FpZPzE/P5sGm4T8aCRd33P9Daeu5Wuw38G2deMy5X7pu8xgZ4L82TiUKL2X09V26Eq8XkLa3WTv4TiJvo6D3q8m8fvjfsrzIftxDrHti7ngwRGayVW0BKHonShu2ly8Q+Tr76C2YAHeQIS64yevbE4b7P8opusvw0Cm9a9TqqtKeeideYzeJuw+XIbAftI7fOqQtwVtBIEZjZNLOOfKN91sesOTFmnG3R/PKMzP7U1BTz7vhu39p+Av/C7P+O++CxeGwxG+EnIOPKclRonwvegTP+I0MgmSoNf/xWHyd9+XhgMjzNrq9Y12W4zuljYrKit8VAK1JWxXyEn+r2gs9C/oOuOHC1e8zwpF+zGdBt1K0Mkv9/lYn7bu0EfmZzTvVCPlNQOBznX2wcSuU//+wueC/ecqxN9I0INPjqw6TEr/rrRR9z/a5g/R8RfH+W5CnN6vEpSPJ6UeL54IxO53XGje8pZC7QG2x359/t8nsF46To5Lqzgf6fDQ+vJOG6toza5q3SdjGf3K12nAXlnMNEhc0cfMQfDFBGy7BPz1EZM4f5CTThRR7c/P2+sWcX9CP7hTYoky3VlrQNL2uA7uO8NiAb9CWytbBKllOUcVpnfV/PjOTN0HBP8/q9mPc7I48+26UgtMdMcux1zfF8R+8X/jMSr2jqZZ8dw38Oqsm9PzJ/gMe02kpiOBoe8McZLbXuu6+DLtvPV8uj/52UZKraa0c1fmI+IvdedTRfPdzgfoS2NxLvAnqIWaZeT7tQjqava7Qevd+q7gdrKg23f1pocWz2v+fR9N5M/slEbgV24YdwGcri/NwSFwq0f29Nye7w56qDnzwz5zx/fP5CHfXXzmsXwjwjN6NZY9n23PTfyxvqZibu2hzGx4Tv/iyAd+MCSmPgn5MZ/wWPDDvrfXrAo55G+kgfwS8chUdcEfm7eAwUc+6OMB2PfttrYeMvYTEJu+HMuaNhnRPeVq+W1vhpy2l5uvkdXWaYJeWot8n1/geVHv6aIHzzblj3xoramCfnE7SNrNy7ya5/Lsngu/C3ix5MRvzEt93nb8b5HZ/we+9W2+5Xn9IHLhuDmyXa4M84H/ht+wG0P35u/CHG7fcjkN62yTd32h/wTEXpgw/kOZiZkN9+2ufnoGz4Nf9bDhtD+cjJD9h/raYJ/3zdmPL9rOb/3hvMIP76XWa94vbcrjaOchfUAABAASURBVLka+nDrugYvHfrr9w1dy2LCHjdCd+eDG5hOT9TWgnfzlYlTP555JhE7V5m+teS+SqHX9xf0dMfenYRamZZ5OnnPpeJfI7JaZx2yHYnfbn7vfQ33F68IBnJt8DkQx9yfjzsd69zxxe3HuDva2Rj6Y4z7WQaP8VrCzfcso/t7vJ/7ve//aJv2A3E++ApBvWD/iNAF/+T2/jPj996AvoOpQu50bbsQA/yFx471xwN7Q0JHibxhf3O94c1609v4J+XQGXubWMQPf3K8221CXnFseGL/JfCNiEDljAJQ5vcOTg9g+sb6NIgRT49P6moj/g+y5Maeaf3vclnWZhxh9wG7LnlhXf9O/p+U+yTbu3Z1z7HMtOu3o39HzXadrkrnpI5aqFCYDxz0SFmCL/35GuBpwD697QTmjqxPZtYDHbrpug5sDfJzz73bkj4DuvO8lsc2PHS9HtHx4+PDzs8APjI6VM06so/oPcRg/+uJ/a4E0N7YlzBtt12/5GHLeaf+CfD38Kd+tz9jWZjXzf/8L3167isxujt1KqfQzAJxTYtSY87TQc+sp2diWI8MB9ZOE/nRNjAt0z1QN/gA6Z28cCLm3sll3k/bp2Eq82aejJWUstqf+h+oAWd0dmVfs9VO3uT/YF1mn3Afrxv2egw5/lpbC9xYTz17dj0YuaPvOzQGWkTIv6zhZp4j/PkBCGbZT43XP75+lUISNM3nOwewPpAwr/4NQx/+NuR0XDoeDxwcsyamu/05s3ZMrCMKhwCVq2m4vjMG7/CRa9nnWoj1G3Z/yJ2c11/eb2rsRXjdBCnixEK/ou9/vO0yd9jcOpqI43f2ttwn+OdEPDgfWOMAs584LDNPHdiyTSNCI/cbNWMHE8efnmR9OM47Vk6swa9/vOiV/dsr9uL0SQu6g6yE7I/4ld8/c8hRSyUnzntM6tGr76dIigh9Yr8mUI6b9WRcml/b847Oe2zgfd1csjpwbtwNrKPuPMvg1vWUnz19/qzDz0/yHs7Ic+8PhLTPIV4v1MILGFvJhVd82s22fn55VvDfI2cXvelDl+5IYqa0x6M39vnMXwc2u71uCxlLxuLpfNbvv/+uP/74Q/4CDaTkWJSJSeavwPf50msF8/1T1dNPj0prUZl7tehUcsFWWZbjmfWs8f6J9fdn9qlP1D+n8wl2Qoenjn1WVj2sdzrHJXzAfmH92BcsT3KcenoiagR7bdIbe/AFH17Bx0L7xt7ZBG6MtQ3dv3KA/v7xrg48moZy0oZdnp44uEL8EbycyON34kiXqjb2dxb2Hx8/f5H3B56vH/Ivd9TWZLntf8+sMzzO9zvwbLp39O2reTV+7Ms38LPnDORwrj0i54xtFuKLDwEXYr/gwYSvzGOdbsTmV/b+7sSsDlyI1xP7BMaCY8eP/pI/uz2/vmhljG3k5gM6X0/odUYPtt8Hh3sHaLm/5xipCybmHqlz//j2Tb//8bvM9wFZSBB6sH6xaXY9yvyJhWJHTLd8A7jzvucTfYJnf7VHYmTQb/jjrrRUdZdO9TFriklrrPA7qeDviTywsed8WENn5GrsY3ygHx+0BrbxHLbznbh25/4HZ1Eb4/0F6HH/fyV/sPd7VUQomH+lPnxnXy4fq+7IZT4n72/2RV67ru/jfs1d3b9UUJl/AP8fxKx3cLH78acnDu/vcvz2byvbdp7bOqm16qefftpzjmtw49HNz2xnWNh/DuDVnydwsGOXOXwukLbY5bcO945//hMRsg4f2Ts2Lef0V/b6fzwOTdjOfzbdeHgmd7xzOPtObjgcDuppP/pJd3C780VMu7Nn5/jm6wE/7+Hpr34ed4enCM97Zhzyot+oRXla9/8V2wHMXHfcNcLGpg7M+7D7Gxi5oitj9Ac9g3bV69uLvv6Ds4SadDwfdD4+amOP48getf9iXIaHSvNvOENwl1dY7f37Xbap36eZpOoFy8HOQbGrlPcipIf5TOfAYRLJQCzgNwKDg56LoTg0ZQKQg+iKQ2UE252cg66RRGxFOBAa0EcKTis5w/cJJzdwTPdAgdCdjkq141T9rlcUPUPL30zwBkJpnWplHkCwskh10H1h409KOnPInHk2WInwVwB0JsiIl/uVlDVxaOIkP1AoDQQaJyffS5GVcxG4VstVGXobgT6YZ8LBIpJE8/XAocKIAzuYvCNbiSwvfhxUN+umZBV0VZCtezirPx50grcbY4i46s5nvXMYWklyY2BoiQ2eaS+kOvqu8GV9VuhmeNqg10iatTTdOBjpctX467OuHNwUkpx1Wr+QKOFrYaxS4idRaE3QXTV4DGPrKvW5aUNvSbE70ETAef7+rAzND/gbALQAYADAHlBfOEys8LRQeJ0eHnUDjLCsy+MTi65J3tAALhIb8NPzu1LOGgkAgQY3gteXn39SIjHf2WCs4ONA4RXMv7KJlVunhzOJiblmcLZis/blAbtf9fj5SZhAM/Pd2PBzMVIpKGbo95czB8CDKkXEAwlrIHD4m8wzi3E7bwHgltHOfqeAub686YD+fAhcoiC/lM8HHRmbvZlPcScC4ccywWvRgKw39HCckg6nixZsev24CWGBQJYxNoNJB4Q79u+6Xj323eD/g6AwkfD9J0MTc/j98l9/11yTln990v3SayaI908UDdh2xX8W8LVGwsd6kueLIjJ4OWudFwr5N638l7L0+HhRTUkDByQ9uPJv/mZ0fCJZZtsM3bxxcPMOLoJ+byTahaBlP5uGqyY2fVKFEIdOL2/fVdgAXrF/+/efNZJ8NtuEnYCGPHcKLP//Ae/oPqDbt56NGPCkTWdknfGj85B+6CckB1V/o1AkPkWIvKOBsQ3+uq6BiUm5VFrhccgHQaeHi7Zvr1rwxR5dWL/N+AAn/tafZROLgvP5suN+xS4fLi7wG/9J9sSBzoJMDXwKeW8kXss9Y6/T5UG2hbG6foxKO90O/PfKKal0nTYwd0NXGzpyHBrxk40Dp4mNxvuvf+iD4m07dWKACsnvxgHNDJ5aq+rBoA9qbCMH947AbJ9gpSwnkedv33ccjyyEDvhREAuS9WL9gP/8/arln99FhpSL2OFSNT52ms9NmdjR/f2Lzvjb0ooWbDT8/kxS2LSSRO8cCCwdQ4mNTmwV/3FsqfdV9qnj6aTLz1/UzkcV4qF+e9b47VlKofM99nsuGJx0ExvIPf2vyJpI9ub/gP2Hf3xVo0DpXDjeF80+qG7o7fGkxHNCK4dQL1rAaG5N/uZWdzwTcwZt06IF/7hS+AW6vpMQlbIO4HQFZ6fLRTMbkoHPHcDxvgjCFh/4cZerFuQZwERibCpFp19+ksDd8tApgyXCmNrhyPuOu5tEv0ycjgg9UNg7Qb/9z3/I/08F29R/wnuABx8kBrrvjHF01a7w6U1aqCd8Nf7tk3wwP3JAaZ5crKVS9XC+6NPPP+t0uehEbgLBEhgrXScvrhYOQCcWrBuHbiVndfRbCYr9w4O84Q+Hsp/N4DcVPz9pJkcNzOM8ohx73gkw9sLC5QbG3m0P9Noh5wt6NPZqZESlrwkiue02g6cFnVr+Bq+ZPhFJfm3k55IK5LMKmD0+PXFt2nLSSIFW+oMq+r4RwyYWG0+//LIXMgXc3A5F9W/og5i4Ep/6ht+g+GPrlB9OHMoOEnG24Fc9NCbi4wn6DV+sxJUPYs/KIVXF/2d0MWPPWFeVy0kVfB/ASoY366WyoeD/FUJhIyBxz/H18vRZ/jLYFf/0gQ8VNRJLEwXTgr/arkpVRzZjgjkdv0TuWyg4J2xtfBZy3Qhur2lVYKuySpmYESlrxFZ5C2Xud9Q5G36qruhO0T/j58VFKbE8wNtCTFjR84AuugewSy2TKZiNM/N4YwH1/h3/UqhCbyB3qOC38FJLBfcnNTA0QyO4f4duzVnp2Mt5uxC7N3SUS5Z1I3C8WF/w2WGjJUsjxUR6PCNH1USePrLw3BhXDtgiJWJDSK1o5rJFknyvYV/hd2OQL2/KD8e9T2o/aDh3D9g+M8+KduNy1EJ8aRygu6ZIkRT46AhWHcfkV0hH6wCMzsgxr7MyMuVxkYglU9kU8LEgD8WCNnJKIf7WU6/q/BXgD1w4zkzQFfRsF0Yp2CQwHlZkT+gfN9WCrKVUWW/25wzvHX7VQ8s+m8FqBocbvFViQGlNqRUWGHfZDjObBPeW5JpqJSZVsDvC8xXf27qilPOeB9JtooY7aLfDsCiQp3XkPOSY8S/Pv1DXFLD2QG4xDipjU85aweMMLgPeMrxm9GBeBor/IE5sjOt+YaMAQ0ZKSrFpy9KsBbt8wNu4+91EXB8o4BM1gWPPIYpsl4JcMKaCnivNuRYiMp5GFrQbuLL8M3kioH9HtoXcm8GOkGsjDqzwUNGTdRUR2s69VJO20485Gri1bAl7TPOgGV7Eh22Z1FoRQmqiFosIYtcg67ky6fTyAXI2Wc45Nqwg3Vgsd+SdRG1VUtE8zdrQAx1lXNnnErllwx4jehPX1jrRSakkreQG627jWpjbecx1QAEQ1nMqmRwz7XPl1gRLzMFnpi+1230wIikx94JOGrGGMkEjOnG975jtOL1i1w372n7rzHhk39KmlXsJPZuPhI8F701vBvMiZvhz4uq6fCNmd6nJa4Gqiq7AeanKxKbE1TSCnFOIgyu4ExbNXcGcqzLY6eGtnU7admlC7hc5tCB7QzbrznQq+sopq+tPKg3bgbEEFl1n2haZvoXcNBCbruSixOeKTQXld+LTTExEPPm1KcjTo9/uerTZUinyAZjtsRBHZzAzgK2RWLZBw51zq1w2lQ4f5rlsBxbXAT0ZK8iZuVfcD71tJsyzFftGLsroY8S3lfKe7zYwESnRI8j5M/XWy85PIx9EKiqtI95P2qgxau1l27q/MPgK5u0bKxytzLuSWzaunnJlPlNNucj2N/umhdLxtUkZWf2eoYqcZdl7zxkhj7WdjU3HtMS9Bf92X/vkAu0Z/WzM73ERIfcxvYhQTmmvk0k5OkBzA0vBvdJ1avY/5u6w5Ur9vPKsISPDdr48j2nu8zCn5R5Y0yzkkZyynDfcjAmhkxM5pbSGX05Widxvpq9S8HhB7E0Koe4Me+TekpBv5t7GmNGP4Bf5zYBEf4F9yXoc8ZsNGb15FWC9w3aO6Qt+UuF5dr5kzEQML8SnhK4jJQlaEYFLYx0wnLm/IktB7tbADTStl0TfwjPLHBHyfyln7fkkV+LhUdmfkXMifoiX+TFvM/fcNvRXmdvzj+D7Ru5emdPXjXkiQnKTuCRZJte9G+MWsJcicZ8+5gXc1oaeiMkjcXt23OvgF39NObHB9aZAQ+F/wZpxYP4s150YxnQSel/B4MrzBE03v8cK+Nsgfw76pFrkdodn481jO/BR0MeBQ1T327i5QSsY3IOXnM2rsN8CDt4tEDFilfGyIc+GPG7y3EraIitz7Vh7VHBnH96QpTT8qvIEehO+WFrVylyO3VtGQt47N4przlmZfuKVaAsufJcAAAAQAElEQVS2v7Lp5GcVGWb8wDrd6Lsxr2tsr7n5qAh48BvGbfDn/jllpZTUE7dM68h1nia97zFGqtiywY/tPYOZnjX7ig5Wxge0vKZs9AloenPX2LkS0zO2m+hfm31hlMd6M3cAm3dsuYEJ9/lh+22fZ4VfyKizjTfPXZC1yHQSmHHL2GMBaz/6dcrwP1ELW7aRq2kYBz36faT2dcyWNt0+3lgXvOuNw8UTMqRIO92CDzj2+LePPHY/9EqhDzYZvQ8zEVsSsjxQ31xZC1lON2N19rOUsGjsbcR2/jKWD0VG8tLpcAQbK3noqo19CIwq7+t472RD/srcjhsn1mCmsCFj5KKV+VPO8HzTCthsK29GL+SqXY/v0EP3HfhcuW7IV2tTLTRwGRFyPBvBgnX8/v7Gupt9oJ1LKfHc2PDabsOWHWPNRw8uIwI9fSj4r4CnjH4HZLFtN+ay7jvmncBdROx29fsV25lWpJBfX376ooJ8Xmd3xCZBz21BDyNxyv1zTjp43cG8PXW3hzZ0fWat5u5v2MD4c9/L5SzbYAN3xtEFnc3gC5goM2aDtwZf/rzBQnCvtqaJesIyVGT0AafrjDMxWrzurCk87vv3b/rO2u5GXbxNgc02FcuODQQjXddjw7s6rgMYs51n1tPGW8IBNvK+399ZS16xzQo+K7IHtkuO72lTrZ161/Et606e8Zrg7nUPc7j+MZYamC3w7Hh77g6aqJN3HJGzPqghZuLJDG3jdyBOvbGes+0zivsgBnhe28rvu5758OXWVfX7tREitv2wyjHiA/++ksfeqEvczK91Wltl3klXDkev9DFWEUPGiPdTvQ83uL5A0TmSPG4ByxGBHZJW3qMyfWaP0uNKLhrRywbvK3oy7xmZFz4PrDk27PmGnU/I+MD6IaAZ0h5/ruz9lK4plJShY+x57Af3H8BIakUP+PidGrhhX8eSl5dnbWDx5y9fsNlVnn8FJ2+spfMvD/Ie5jP7W6/vr6aqRL3t30qzDUxvwKcFnyv8ddjsg3XmlfXOB3YtpUJ70xPrYMcP6+aFOq4Hww+sv67EvQW87V8kgOsFrItZ3Er5sR/z8PBEPdrtNHrWApbrG/tSI7Vbpc8ZnJt2wqcDTPs3wgdwmsFzq1U9/j2js9qKBNBTylrJjxm8/fzLz3INMNyvHEJ+3e1o3zmzt114fsPebjml/RCnb0UDa4pNmwr0n9nDhKTu1M8bc3/7+o149V3v6HslTtyIPxlZAxtZJ6t9gJjnfYgz/ph2/g5aGT+jR/teKVULY2f0csZmx+MJvoUOGn627PF4wH7W4wdr19OZmEn/FRv4UOUdbKRU5FrbvjWhpyvxqEN3bdzU8EkpKSVQkpN8cDpAb4OHJQfjmgp4c8zJKSn2/5Jm7Ou8UvC3THya6Bv0W+D7nT28mKXr25W8PugUJ93wh3VcdWCtuoCZjD7fuXcDG94buqOHiNDPP/2sCm4s95VavYLLBG9HfHDDbv9kD3Mg/uXciDnPyP++27SDjyvyO887vvz7v/+bnH8+3m573TYQC7zfriG0Pa1a/ts3vbMffKhFY96oo8adVkOWjnZi3fF2fVc+NLVT1U/s+XeR1UqTY1VPblIkCd3xj5z/FvwmpYTvflLi2RX//845zoC+P5Dz5fl5t10HrxV/nIhBA3tMH8SQz/jb8XRiP+6kgbzzxD5+x9ypwC/47FlrWX7jt5SslEMd9w7gqdVGvv1QQqcje0D2Y9P2swgh26CNxeL/l60/XXJk2bI0saWjGUZ3j4hzzh0yu6ub0sJfFOH7Pwb5i00KWSWZN+89Jyb4AMBm47fMI7JutTTC1QGYqW7dw9qDqgIeN2rJCEC9b8UFtfDx+PRIHXjVjI+/sW9yII4s2LYjRpnnECLiBT1yqF9q1VYvE6MW8E0I23CwwzbGh+XqqBuNIceQEKNKrTo/Psi8PJwfZCx9+fxN4p7tWErRMwfdLfpOqWh/Qn7igPnDrbDJqxxvZ3zFsagnFrouyIdWStKXb3/I8dNryD181JzVzcM2z4juyvmgzHOHDX7762864z+7w04BrLb7lilW1aZRqFJei5rYagjDts7ZowspSLTj41kr+wrzS6cOmxlbqUbN7Kk8Ip/XNcm6ZY0xoTuP+cgB5Ym4Zt/vwbdSVApB5rN1zsYHU0zEi27DsOXcc93xpqK3BI/+Nr7Xrc5jtksP7Wf25Tp8YEIXEV/fExd68JXJlWGRUi5wLD1x8P3rb7+gynX7UJjzhXF1ItZMxNaeXBwV8bciz2d5E3Padn5vW4lHuytgpdly3505U4xCDDXEjoF48gp+Qwi6XC5gbdDAei3S584+jePBDpls55wztshbbjJW7N8DWPecns81Sm2qYkrqidnW67uuWsU2qoaG/fk3TWGmxrpvtEbyeQjYgbjTg70B/TsWer6JA3rXPA3+HAOO4Xbl0GHFaBWjj4AC+RT49QLzaEoW3o4WOCQJ114+CNaxlZ3TAjQYxotpO7zHbdcAigtXb1R00Bww0ryvMCo2wzrd/v5ZzSAOSL+ooIzdw1n7x0cdzo+bAwWCgYPgnXG7/VE7NkR2BJgZIwtQBYy0spG4AtgKEAcOJQeM58QRfJ92dzBhbvddMMaMYr6zyR6QLqCgVw4MiZ+SuMJ7PzelUcbpnIwi1z3XEZ5OtJEEcB8HLRR1N4wxYviexODAMKHojPFH5msB8cC9xEZWM0UtFGV1CepI+A5yh9OJ4PSKTO0G8sg9z+P5X1lMtCRkAynXVg2GapqdCjRH5nVS8IJuoODL6LigE8vrIBZnaU5ReY5aAdbucNLueAbMjQq8NdDr0cnp4UlKSSubvr6elqiOAqYg+wDfI8nZfN4IQt23123D9hgbBQeY406iLbxeaQNJhIpYdwJYHqXGPFCE3dCtiIaJ1kNzIHH11g2yPD4+odkgFyMvOK5+PPzBAR92Tn88K/7+ogE6jeWGH2+IGFePLAJ8KNhZ/8jijc5KQGlplb6eY4/cE7buwMqMwyX0O2N/J+RMlZz6RR3Bf+Je2+41gLEJHlvG72jWZwZfd5JhRjcVfObDXmVPAU3fkItiyuJcVFcC3rcVwQmg1kl66ZWxeXo86r24GHSbRwUS0xJAFG3Y5mo3qVGPvGGZobmSQIT97DMFX2z+8kmF6y/fvmnAR69Ovtj19dsF3aE/tGgdn/AbKLMZPmgiua/49Yq+F8B9pqCZH1vV/+lXPf/9D71QLET0saCPKwuU9bcHjR8Pmtl8GQjiLywApiRdmWOGzys67mgTtoupbL75YPshh6f3tyUrCXePXb9dLhIyBPDbsbgYKXbcEgFsPrPgwWYDdDYfRvqGYOzANELfQXtAty1yZ7B6hN6MDA1jOxb4Cf35kOJluKv99KQlBSXmHRhru/X4fkf/DhohIgB8OJnPzGfdtvhJAvMqSeOx0f2hVTi2SmA5Slq+vCitQbvzGRMwPkcdP36QgtArxQK62Kcq8zqw8b49s2Cdh1F+RIK7585N4yE/WtD658etCX33xAhj0wfy9dIrPveavr4qvA7bp98WElf9yy8aYeh4DzqVPRuls/Yk06GErcja4893sDtj58ABBqefxBf4Iy57XAJQLvru96v6Lxz+d5P2sWq5Mxf6qYosqBYt46gJ/zB+vn/+rIqe/Q39+NYrnPca3m7qWYjMYdWRAqHUIuvS8cKJvSUmXzkAKBzmtZNMRi12c3ycmCeBgZXDswC96ctFhT4LtHoOJE+pkWNJ/PVRxz//ogadLcS25e2OefLW941DfuNq6O56vVysYvUUji/wFHPSnY0Tx98WDNSY1Xz6hIoxFoVxIM4V5p/AQPztg5angzK+m1gATCxICibb0Rr0EjiAKqejVnACe9uhBzBQLBmZVl05mAy8fqD4JBTAR1D74ZECixgCL0yhCbsu4DDA10qh2INX//8oOu4V9q0SsSEed1rASkfBmVlUPVDUn7FrBBczY0f85QQfRwoRYzvMYbNfhx8KrBfm7OgnMBso4CaKP+ea2OzeYwFMrxQekRwlsDDjy5Frjn03Fh/AQg2xzRgVvhtD0kzffWnkPpEiKT+dNBVs6TmI7apZExsM+njWEoO6aVA2DsCS40ug/w6es3WN/nY8O/8m9Hwnrg8UeF7sxpTJfXfFpsXWLc+NJvJXJa7O9Cmp6EyxX4ljIQTZ/+0rSUEN/jiRE91/4QC+AXfWT3kir5Fr8seTqFJVmfNI38AY5/m821PAz6rQrqVlPvBPPqvYPTCugseMPhL2iYwVvud4Y7kq98MiRZQW0SFG3352T486Pj3hN6MSsvpiCKIw65GplW1PgNSu4TX6sG4F/gPxWMRCunqILNsIZrY3/JrAi/EXv98ULldNxGUuK50OWl9utLv6/i5RRwjb2BYFfARkXeHPY53r/Ke0CvhZrwgJBlYWJSlF5dps/p9ZbDpmjH98VyIumLcEf3q+yQejOWUlYmRMSTElMD7LcbM0jXLbsHjsVWsjyywe/kBEgx514JobMdrxeEF2AuVm6wU5zaf1C6syzhSlw+n8/hpiFfojYzx2JSbZD7dJiMn6/Krl79800xTkH20PXmMehRDU4O/GTLHduBih53hnvgp83/Bh1yVBxGPur2AuIkdXVk1ZGgHEmKDK4tKL4gAWJmKbjAvoW38bTSJCZo4JP5xp2jdaqVE8r7/dPHJtwpYzMm82do6Bl1yy8p+eFOFlYe7SVNUGP+B9Q1OIcMb88PYG1gMv/fPz2TcbFps/3y+8WLRu9BK01oJc8A8kPEwTujSWxYF8MGZoIWEj7jIFvvi6varUNAt533ZZkDnXqgkZGniekYNpCAZbV7Og3IAB+F/eL2mOgXo+bHEh7VolxlsWQTB4xLrqTowMITDin3647ncjtq6MGXgeyd/hZXj3q4eDcm2VqH0C+HVfxQj+BpVayYM98BolFBE8zz81vw/b/NIRjIl7Bb5TKar4bOJ1Ree1QGcYVHjOTaMZHhZq+Qh9+YGiJnQT4OOd3aAZHq2bleeA/UZ0MTHO3d02OaDBUMqgRQsLMOfK1fKHlbgxqOP+nWasBPTncSO52DwyyG/fG2NW8sVAnJQJcnVg3MS1FRtVeK7wOmFr8+HxLfLlptHw474YCJntva9F9JkYs98f1BAfC/HPLdKpGl/o2Dybn5F5ZlquDTNDCSWE7ZXQqLaHac3wNDJfqRX7o0dej+ikQzcdNYRdKIP/hWulFvpU7cFdgMrMtZk5YJOQEGQMmE9x72dbmNf8iYfr44UNpYm6y3Nk5CnIbL0F7s/M7WZ6vN3wYpt43Pae++Y1ImdISVuOR7/Trsgyp5zBQ4Hcu8I9bmW+jk1Oz6sYt3vb+NUzQhX+zPMEJrxuWojzK/62EBdmdLArjczjgJ7ovbFWf9io8Ox7EN0k9k1TbQ8HtaztXE8N0J3d4N36M//my/1G9GdatTYaod+7TynQ8l3Pht0g2nNvAou4jDiduwAAEABJREFUuEII+FDD2nOnhvkdf0yPbhuNEZ5NpzFN1ro9ccBUQsA+zDfTNtGR2zN47IifjGyWvWtN1CM0+rtWczdzE7hZmK+HR9PzfAN8Dbz3tQo29J8POv94DRlyX7+1EExJG98eEwLv+fnR9cfTquZ40B79Nfho2+65/t5pgveeNtAsOze2H991XurZMIoAts1VC7iIsJH0LvcWN9BtA84ts2UIISiEsNUZ3lwxT7aH6Q/geqKN6LMyptQqb2YNzG083zhcCdvs77/8+sbmqPUUFLQDAw3YdttoUx+K60Hit3483t9FroQQNj83D8anmzeaRuxufHlAYIPLtdHCujDT//H8wEjJ66SBOBLdCZmtmxZb2UaBHjtqrv3uIL93F3Ft3UAQlGL6SZ7nVSt0B+c/5FwB3EKzzM6H5unORqbfb3Ngo5E69sqa812nQX5UsDCAC+sixaBaG7n/iD797L5uxm5tqhrrCVt7bAgB7kR9cVRMSTd814yvm1wVOi306oanioz2jRN7Tx5kmgEirrM79NE2u81PdsTJHbVqYa4Bf/CYzOtIjeycsivghZp4gueecZDYfgbeW9aRax062S7+068713rwIXj25aZptlpywpcW4o55+T9rTW3U0ip5rAFXtpXbK5uOQk5+tMSoyLqjwHdcg+7Uzq7zrdOGsS1jZw5QZvDhvOHWEWfcmorc5aj5Nmu5req/3ZUolCZqRo8NIeiBfPGw1dvSiAwD7X/glTc9unrFthFetg/TMWepVQGbnhl7AON7MNCjJ7fKPeurxZZuPXrz9U0v9LGO3Gy3DtqWVQoKIeiMDd13IGaFEOSHN/1d03qt4/fvV7VhwrgYWS95jGW3PgMgiXR0LIgo0d8MN3ZyTkpgyX3d3ueVvHdhzPhbhpE5Qb8UqcXCojPr4odPB6lZNNRO+w87+f/Q7JDD/rzHpxSiwn/+i/iPZ+MK13FRfWCvK+WiELgGX1sHns2D9ZNCkbHSo4tdw14B97z+Ny6MN/PsfG49jsSzHvt6fWYMmFaPzQau/9TvCuYsC2S2H3P34L1V6DfYxP0ruPeerGn2yGKbbdyhr4yOPKcHB34Zk+7zxiGUbb0D3wf7Es8d8cx7rFfv7bFn0+E/e2L1Dp8rTZbpRusSugN5ooLZzv7CPkEAzxIz+Jli1PuLPTR8fSF+H3fH7UOettMLuN8THw74QcOz5Q0Boh5PewA3UdIjteKNmv/t96+sJbW1kfl2tdXTwyNmDVvM2EGDmeXHw4ezIv/SGjUBmhbeD+1RtVQdj0c1xz0Hxh35MGgONOLvRAvY9+H0QLweZZ4qc4hHjy38ek99dtjv5ENk6/P17ZUDgjcFxv32268cjvTq0L31+saeicwQ9CGhC2t9WS/vF7kUdGMv4LDVXLwF4/Zbtw2vXPKPh3vYyosbedAfevSXsV7ub8pL0hl/PeKrB3zWPNknjsSXI++fHh+32R6ICdZ3C1Y67GH+csiQx0jwaMzYzx7p16PbwKgH9B/oIfTYlEY9GPWzY+OUghr2a72Oiawv1pC0Msb4s8/O7LW49Rs+m40Kt+X68sg62HFnIsa9cIiH2O/3+e2110peasHygA+UXLa6bzH1NYC9RntkzdSDlvXx8ZFR0kA88rwNvHTw/7M9o/Pz40m+52bfitA/pULclELJ2v36oPRU9fQvH6Vj0P7jUR37iAN0Xm+v2xpqCZKYf4cftOD1Sv3sdvF+wCrtkckHkA1x1HPTe/sxnB/Ro+gT0ONInnQt4b577GN7eMy3r9+pQSbkGGQ7fPzlg/brXvv/0iiygI3g2HkugjPY2OqaA3N6/Ig9p20f466Zs5bley+9durx2wK24mnPdkKnOzqyftp9s2H0Vw7bmqbZ7Or8ZD/bbfi4q+asE37Sct+x1h8gOewP+NtZSYF9KekZnxSvxWNmT9/xLqNPx0bz6NbiK7kUvbEn6LzZsg/R4qeKgT2GoAZdHniPenR5vihw/dc//ybvKSf2fxr2sSr2q9i1R86ReYxr//+0zh+Oa24+iPQHP3a1YS3YK1C7vBAvvG+5oBuP7Yhrz+BB8GwbNWDMPP/LX/+M/Q744lVfv3zZmu/fsf9IvredhAENAfnBC98fiHeXyzcgtWoPf27v9n6gXh+pT1oZv7a3x39n300r2lszbyNL5EUrwAqBOPD5u/ZLVM8ebPf9jb3lSR3rlAyeRvwgo9cb9Zl56vApr4luYNA8NNhIONHlwoEmsacljvf4am0Ke7G9jrs9vOzUsIdSVZVi3OzfoveEkZ58ZrBaMIGFXg30nKe8V7n7+IidL7oTd25bvfbeb2CeHjwZN6fjnjiqrRkjBezsoL3H1qhNpl+pH0bst7Ie2YEJ+3B7aKH9ou3B/M/sBX3FDwbW3LvdXh3034zhlHU8HLe4XcDS04eHDU9ea4YQ5Bhg2Rd04PuXL8/q4c9y+AMN5sFz0FXu59eW3S2EIB88+xpmlfFurOzRe2cayGGfMP++7+a+Lfcdn/zazbVags/SFA3kxJSCOArQcf8A3wfFWXphfzva3ug8gMHAQPv+09OjzNe6SK5DTDuOh0Z9W1QpVsrDUSuOMdNjcyIOKTfwoww7picPEOyZ2EkghKCZ4PrKhtVAwPGYHuMFJuwB0cuXr7wSellV2WRvbBz6lVw1UXTujyeN+yJ/OyOTtL1RtZCo3gBYxWkWaGeMbEN3bJpfOATzgW5MSeV4UMo8c58JtnnM64EkbmcrTYOCBjmY7QmmEb4dBEzvwNgWQ2+vOTQ0hy7iM3KOLFo6HNJzO4HPJJgYk67I6I0FF3s7Np7t+NviKUj52KrxYR9JZnh9k+f2V+ojRiLCqXAv01b6bfoluKy0BN1q3mJUB/ANJremaTdgzQQFFIzPgVokvFLcpxhV4XOlUNt9+KA7860AOWKLSLdAv16Lbt8um1pm7plv22nsBwLQfktu7ExZbMjPupOEGIaGJAe3mJImRi+AK59w6l+fVD496o/7q/ypzAmaLUnFi9v0fN8WFr1mhaejbmlWfDxsMrc4kCI0IV7guRBcTiw4V/DVo+MLhzkzOHh4eFCujcyrab/Ng5Y/Paj/l0e12PG+jJrZVGlIcDdw9fb1sgV1b8SuBMfEIe7yfNXAAfaMjC2JuwOHuanaAfq8wANOvuaowjzPzFvgJ6DLI1gIIag5HuVHilE9h1fG0gq+MgcfL2y8e9P87R9fmFfwctdSk1bs46QQ0FPDXCEEHTjQnCjIFg4adGr14U+/yfLEQ6t02OFfAvsTe+Grts2nwKwpyk48kEAI1coErh0yeNNHX8ATm/m7v/6qSluZJ85Rx9zozIHUkWa9LcidQlQDroUlSy5KyFiHWZeHpBlddn//ov1t0qf9SaFUBQqUHcmg7ReNv1/UjqvaOejAQdMOvTXKm6ynXz+C8Z0cWPfoa2SBdXVBymH0SjCc8NmCTywcNnz68EktwWxic8N2UElqQtIbAbdbJvRfNNOvIJ+Tng+ZV/jIMWOkVU3TCMBrAR8pRkVkGYkZOSZdSaojhUedJL0NivAbiRszizitUohB5i8REyJjza83G4JEwdNBdpHtaUwfLD8JMKCffNxj/4MKQXNCj/bhhO29UXR9fX3/lHMIGy/rOFEMB6VZ4OSudn/Q4/6o3fGkFCP81822KWXxQjiYXvBb1KTM/fLSaXl+kw+y+xI0hJkE1EnwvoNW/Pq24fjIAXfXBuncKoGdjiIov/bodg9WJol4MoMXH9L6gxH0VEfxU3/9IMFrASfzqVHk4LP++aPWY6M9zyhBuVYl9Lzge5WivuSsA8lbPEKICiEowKuLId4w38KhwKCJmDUTky3TjB465NqRIyKH14H8sXjxkquM9ZmDX9u+3yUF4sKEHGOb5GTf/umDVnzDh1npD2LK52dF8oP/NOuKTDN8rRxIVUrAyIKqAStHYoQPc5vDHp3vNNHHc4/EorkkedyIXw/wl2LU4pjGc3o4KNxG6eUucZC5NFmxZg62XzSxMPRfEliWecPHDf2ltkFF6/Y+oAtj1FhYyAtvyBspFiOFraJUdq1msGldTsTceNyrwzdqLtqVRv6zmCuxpCcuJTZO6oL84M08LMS4GTwPFFfuH1PWbJCAY/vTlIPeXp+1HBq5SNW4aP39u+oaNaPnBVukGLf4KHJBhu9vl6+KyNv89lFzZS746ziwLfC1f3zEukJ25IMWQmqaJhXoVYrFNK2aiLHWU7jciAfflcDb8Ps3jVxfvr8oc5jUfnjUgL4CfA4Ufz7Qnyi4hE59CFa9kMVXHV92xHqB65wSkJlVm6qeuBFzxjfE/KMCr+MCa8hgPK1dpys57cbhv/P2whz+dpnlybN0bwKsTxperpo4xBy7u2Z03t955lBAX18lj8lR/iZ7JpYKPQV4yOAoE88DPrFAJzzgS9QyAzllZn4hQwXH+cNJK3qf1hH/eUDeSYlYGmPUyAbtyGZG3/USvAeurTFp57qDe6E22wbeve/kdat2FRpHTdBbTztZ9kj/hhhZiEE9sppGSlkr8wf6VGLsTEydvlzUI18kv4gAZ/2N8LpEqQO7pAGt5pvm2qsBdxVdTuSphYQynopCyduCb4Yf+8uC7TCGUsYmYEj4S4wBA6zokbjCK/9M4N3NNciCr08UqZhcFfkGdDbjd4WYJy9i0QUsKF7uuhL31w69BfAXI5heUH9SRn8hBIm2gnn7qfU4IJ/A/Y187Vjq3OH6siFGKULjvJN+fVTEJm4ruWKlvw9jYUbOJT06sX0XeEz9rAV+nZvFQXrTMT++d/j4qBVaC7VHhK+ooAWdGFMiVmViWCbX5vushI9W8pkxYOyZR9dYve2L3kLAVsjYk89Wxk77ImG3HbmzcD83jUYwGVNU7WZ5kewWWCwP0BjNH3KEVGQdCNtP4Nd+bCzswOyKQr2QdHyxHVLOun/9iqpWkCA1O7CETm1395uw44Rt24ejEjG5xER+RBfzqAQfpr3ge9ZtCIzHFwRN6y3DoprEJm6/LQgn+IuR8W4poSm9z4vezY/vhRAV0eOBOjBDp4LniM0CfUZiom208Fro2/cdayp6EZM3PE/gx7zP8B2RI6O39nTQsiM24DOdNzzIzysy9d0NMrM6NpJTirxeYUhqTieJsSs1+gqWF3S2Iu/CmHI+yjzMzDP/wPJALAwlkW/vGsDgTK6p+MwKj6bh8W6OKRGfKNih1KoZm5l/68W0E7Wi+Z5Zk5TaSApaiKWJ/G3+bEPHx5F5B1pE5lgLse9NM77TgJUFMVePiXFboyCRtod1hjy29zqN+C4xkj4bj8hn/nLJMm03j8nwEMGQZUjYS+RG17coAM6CStOq1Iq7VPnaANZWNiE3INFD8JdLJf6/AZNZwEMhBJq7rzI2g/UMb57frz2fm9C1ea22BXNM1E8hxG2uE3qqjKsn4h+Mmr/JsRm5g4gNI/h0g1/H74028zbUIn49c93ypIjNmZqm9ZEAABAASURBVLuAG1/P0Fzxn9w0WtGJ/dItxaifj8DrlTEVfJZa5LHGnIIUQkBFsyJ9QlM0kLuVGct7j/EabLtHP2PW2C7MmZBvi4fM6XkFfcjxtCqGqEq+jTEp41uL9cK8mTETGPAmX+X1Zueg/3wsyNix9guML7Xiq0kxJbneWMDuiC/Z183XgswBPkyjRUfOIZV65O6Yix8F8S9II+O8uRETdOC11ka2g+earHt4XHgW8k1gbYKHjSHGIpIG4miTy7Y+WLl/IM5n/NtYLrUqoqcFuoU+piGAlPHfEIO2Ogi5jYPosfBpH/S8jtUE7I0X62vXEtsRJgQmhgHTt94cL0IIGuwrTd30m8B3Qp4VX6WrYkyyDvwcQlSlLnwjPtjGfn9nvR5CkG1pXsVr62RFwBbc7LDRRMxwMw3z6HsR2VKMulIL+n1mXts+KBAbR9a/k2KKCsH8DZuuQ4gqyOxn8bD+PHaF14ReFp4tm3lr8cUE7447FVs6pqA+rejTPEXoxhg1ghnzcCP2uC3YaKb9fPYehcdtfgN95893bM7ynB05GVbUMJ9zqsCOaWfoF+gfmr0GalPzGgLScc3zuq/n9gbgwhjbYsAOV3LHDMasL7cdeFjRpWP59sx7y79i8wVZ7DchBsLDopU1WimNTNv9a1OV0KvpTOB7T5yNMckYarhnXbxRYzlPztBa4ONOzMroyzzUWrYYLhRgGjNz3vChGf2s9K2lyr5xw4a+vsfWtqH1YV6dLz02Jc+ZmTfrjp6vNF8LMcljjJMQ3u38yjrQeljQwQjPtt2I/ryG6J5fNeeoSm2Z8MeGOGBezFsIQbZ5zkWeO6LnibheS8EPKumr6Hg6Yu9REz6Z4AmxzOoWQzvqYTf79IIu3Md83sg9fv0GX16nWr5Sq4whz1XQ70qNsrLuGThgG9kceuevynRmMHNhvRThz75o/ZrGHn9NMWmhBrCcCX7stylnTchuXiyH5zVPLz/8LHM/hLDJYfrmbUeNciIvmGZHrZXwBc9jXNtOMcVNTm9wuubx+xCCKmsZBW36avBVQoRm8lWKmc3zG7bvdCXmeU5jatNvycStYdNZQ7y7Yks3y9SzPjG/hT7m5YCM7lPRl2Vxs6zGxZ1asuaiAq/2pz0xyrwai/bVyr0Uo87IZeY9t33IMr3YFvhdDlVRhTXKpPs3eOp3qvdW80XalYMa1kgZ+xtTlsEyjs4XYH8kFxlD+wfXNkkv+MFALVno36AX68I2STGihzub93eN3Pe1lTVcByZd41mXxrBlHMgHfr3fUV+Rb0sqct3mMbbPRw6Z330ybVh1rEL98v0Fvu6sRXB1mVfxuOFrtm0IQefzAz6+ygeVO3TlZl3usX2ER8uZUkTmKq+ffe/y7aIbet5hhxCC9sTuI7WCZez6Xp85HOmuvWwLzzvC/+FwlGXa/AocppTk2PyVPWbHD29u19Ko5qq2tBrZE+rY1H9lr8X4uiHDQmxI8FLwjRP67dgjuKFf2/VKPWi/XJiwIWbOzGG/si5eySsLvnciD87EmI41S0hBw9RLWeqw8XoLOrHPEdnTeX5+1kAdemF9n0vVQ3vYavFYsnItmxwBPdouB9Z6hes9MdY6ScgVwnve6lnnn88nVcb4m88xxC0ndtRQ/vO9fv/w+MjWwKRUEzq9KdDHMWAilvjAwrTdevyvu3eKKamUojfkdvPBRY/OI7bqwG4IYYvXLbbM8DWBlxXZLffUT5qJCykm+ix6ZT/EBynGhXl3nwEsHrDnQIx7ZM/mfMZuMaqSH6x385xS1kTu3VMvm9eB9dYL6+CR+lxB8gc5YEMNfnznwOr7hFwPOyXkdvxdsaN5vjxf5DmvxMID+LmRI3ryZgjoD1ns18aN6SR49lz2tTN8ZXhwXMPcOpoP+JvhyfEpxCj7u/36gi0dRzyHff1APWlfX8lpxq0PN42/hvE98davn9m7GMgRpVaNrD3tIwVZDJbhc6+JNn8mT9+DDvkssQdzPj5sfIxgfcJ2GTvdWRNvuAMD9o9ETErxPfaYPyAky9NwANaSQ+/4VI/cx8NJHz9+3PJKB64sh/U0YpOJNWupBUxV2WfVBd2Wm+pj0fN/vMi2jOjqlUOyGINQ5abjGQyI/bMur5rPrSpr8o79hZ49xqUkvfpLRazXEmOO54MCz9bdzHwDMvnP+rZtBT+zvNdbcmXP8cDh75lYflMmJvma7fFGvrrij/6gyp1Yk0JkHTSpRccz8agHY6/k9i9fv2xj9/iQY++I3kIIcmx6w98v7J85Hgk/Onw4k/dW+eA2Y3vX3J33tVgDHtj/muB9oUUF4hk8ouuSs75+5eCVmDyBDZGYQwyq1vXQyf+935CD8oej6i+P2rH3WpqqX9h/czzqyN0ttUAIQTO8fWEPfCF+7KhHHvDbDx8/qD3s1EIv4Wup5ncfjlEhBPnwuQMDkYO8I/kmKeG3N2LAsOVGYzXB54yOI2OMlRa/tfxHcDpsviDgFaiDO/TSasFewy7r9K8fdY2rHn97kuuD39k7tP8cwJL5bmrViTk/fvogxFdCZxkeY0p64tzJr1+d78D5jTjadb125CcfFt/g+Q1/HtC7dytCCPD9hg5mCR3O5PIe3jasE5OmQ1XHPqPPTtz/4XyWcTzSp5aqPfpyzPI3pB1bQwKXNH8oZqb2eyOW2Q9ci7jf8XCU5TeNUo31sunzdDpsOdNxYY9djIMQokQ82VFn9Kxdv337qgWMvYGvaZh1Op/kOazbhOwtGET5ishk/VjXpvfn335DNumb8bJK9lfz0oGBDfvkw46zKuvG+rLsLfoyHctrWTP0A2PtrxX998TlAiZM2B94MU9Irjv6voNb+5H5d20zE5cdE47Hg0wjxYgci5ra8LzKWM7UqMblgJwDPjRin3hMOw6TWvVsKMZZ8redhEI6Jp9hXhjM7fTxSUsM20b7emz1pb9S0Lwp8u+MwcwkvCv8eDEy3kJs77lWYaSSWCMHNy5MFxgcMOJCkp5vve7+FumuasIe4J0RglZQQzJpMWjDQYCN5LlcSLyS+Kd51tQk+XBweb3r0t8IFDgHPI8IWWx8DOaErf/DYyYwJu4lDN+hjAkAD+aZAs/KsvN4Y98ggxGZJ8sXobPQ8B1xXqSJguvOON9L/FqJYM/fL9q3O03I9vbtuwLFSCA5OBDZOMEE0VugzYz1PE1T5eYDUt+GlEacy7LO0BztDPS5oScvTAze+z/+UGMQMVePrQwY67gQVDK2FPbK3N9siaPYjh1y9i4G6O9NiZnDypGWGRMOFKkWkPkGeG/aPcHhptmb7RxobgeH/raQi7N/fFWl4PS3Eh9++aQjRe0utfJm6oI9HVS8ySYECfJjlT+ZMjJ/gV8HPTv2YX+gqL9qgp8eXTjJLjiKvr0pf35TxB7HXz4SJI+6c+DYMra64VCJwFA5AF1xRv9Zg9PTI+dLHUm3k+kWguCIviawMAH23Fbd/I3I015h30jwuW3Sw94KlkaKPl5udrVt3yjgvMHb4owiaB4J7CtOFPCPrR+/CmC4/vtnbbjGKV/++KI7AcR/JuTGocl6blRYGDbYzt/My4oK46IEnZnEaJzZthKEUNZgXrH1C3MvXJsJ2CM4cCE2oPNEUrp9/oaTv2v19v1CMTYrhKAdhY1qUuXgfTk2uix3zR932v3rr+r+7Q98Y1KzRBYlF40UT/ci5U9n9NXrAT0WkkGHHe7YXgrKKGHAXncK3gXgJuQOLBzX4PkW7R/PujsRYvvBmCKYvzx/10q/3BBTuDadGrm4bWap0vbYO5eixbYmJrTYcdfslOjfMdeVMR08zPBQatWd902pW0DfH49KTpa0GT6IaoLFrW39mkYdNOqG+Y7XHRrV9mi4N0J3+cd3TRykUaErp6yFw8crug4H8EAb4KujXwM/h8w1MLJAM+Ab4dgqEjNm5ExrkG3/drlgC+l+uSjibzfuDfBc6FdJMmbg6S6lf1w2PuO/fFK/z7qCy0yyXQjwp98+6W3syBqN7h92ckyZ/A149NhRAC/EDy8e6i9PmsFGB0Z2TyelVQoneDrvtPJs/kYKtAU+Qgja+TALHx2/PmsAiz0x3kXg1Zs50BnA1Yq8ET1jXjmmHUojY2f6+rLF+wR/M7Gjp5/lgSX5saJ/j7lRoD2zQY/j6Y7ss+22bzedACFlkmhg4dBMYA1+XSze/gC/vBfxvwc/Iobq79+l//iqOC1qwWK8j55mw6mIRz6IQeVgtVPTNOqZy/bcY6cGPDjG+6Dcc1oO23CA5/TSc2DaK6ak27//rgm/WKwr7JmIAbarcwdAVoHvl+eLIjM34BR2bT5xrqMRWj05Y+GmD978rejL24u8CbSCF4bws242Frr33BW+RsZEcBWh3U0dca5XhX9MRH9tcyVehRAVGefD3gm8eWyLbC0+Y3lW5u2qlHatnFc6YvKdQmvGIN33CwVTp2Ozkz9AtXJQ65zqHOCxkNdKAToT41aw2RKLPHZy/KF46rHhhAwuuG8swtZ9VTofpDNxsmTtiAsQ3/6sU2fcMj7GpEZRQ4YnDDNgR885w/sMPh37xKN5eFQIgVcCu6OsUH+QSVwq+PXMvKFtBAmJfoHYvsN39o9P4I8x0AvMZ/mDVhUO+ARGMrHcdciKHYW8DR0KPjF92sP7XpEFmv5ggYh8Lr7XedKVDa+ZOmF5uWngUP729aIR+oX528cHFvL0J4av5DcfDk28XugTFJRzUiRelMNOxTwSu1bGrtwLgR5cy+h/ZFHcUA9V7g/I1r28acRW1q2IJZbVudo40o8HoykyZ3lxYJyFXdXytNf4Ya8VnOvQKLAAFjmsYSET8YfduKohzm96gw4saPORU5V1k1mwJRq3uK4Nw349lyjXTHo8KD5An5i2HsENz1sswU9iShsvLnq1Cgm1PW5s9omJ7A+2//XyXdb9LsEf+LYvHcgJLfJ3LCDXFLZx8nOMJkVNM2zXynEv42/hnWU4PDxIMcg+lptmw0nPfNbhiu+Ja4HWjwN9aGB/IC+5wG3BC2TeYw7xLvBmYkzMVXi/QoobvYH4N2CzGR+QO9Evbno4vNcDu0bdPCjwvNWl2N/dHOdGMG2/DcTDhQ2HGIJ2D2fGVa23YcPblJiGAdeX78ocClcwOsCHzlX6hHwhqjYtohAfeV6Iv7iv3thksA4sv/m+E5sjslbkIqLAalDye8b4ul/bXxewMSNPmxsFfMAfqFliEANkvw/gxHntZemlE33A0TYPXfTzwWvLZ5vycrvqZ/Pttl2ATnWtRT31/l6KngRiPQv1How7fvbfLtgg0LZe2mzLS/OSmoJyfoAJLGR82vHtcLZe6GR6PAXa+uVly2367azVg7k2EUeb01EhbD1UGM9KWCsYGH7Y0/WSF4fzMmpk8e9veaygboV/N8gIlrWEFR7XHzqSTHECV7k2+E5La2ScTNBd8LlUivyoLAYLfYTOQ/AoacC+pVa5/4K/u18I3OOs2Fr9AAAQAElEQVSn4ge24YA95w0/dZt3iYv2DwewUOm+SvTPYMW+vwIItxFsTOMkz13Ao374clCQH5bHLTetZvr6qt87T3fwEdCxoDsgw4COQghiJmwgBcWN3xGeJvh3LSYeCTl44r6pvb8yTb9y89VSkRVdreNIzJrk+QbTYcN9orkP6pavmf4KbwsbT7kWJfxR1A2ig+dNORNLWxV02tBKUxXhU+aUPuGfOeH6jQ2HjY8fsgXebI17zYNxFBTCe1PYqNBDWvg9mgfor9wXLQQ6cH2ltlmPLXgLquS8AZyVH/a27CP6cVvIneY5hB/j4I/hiLJpVSuXV+6NARQSB0Zi3kJbuT5rRc5my/0hcMEDaR658j6s2AYmF/r1YMXzcfuffhgTfzSu0l0Aid6zFvhtGvAJP1BBtLC1ir4ti7bH+p98NuClB78dNuvAhmmtYgwNgor0P5/OashnI7yUir3RwUyrvI5Ns8VwppOHeIx4DNQX1nFl3LTMaug7UbcyMT8rMbtXLVW82YZF/wYLiM9oqYGuW2XcgEy+GIiXtkELP4X7uanMPYKXiusPYKxXCEFCNzMy1dp42NYCY8U907T/DT/4327+068Dawq/te6drxJ6y/jbAV8PhTwYVlxvUTDm3BHBzdON/GP8Vvgd0VPwfCjD73vm8rxuHsJl+br5QAE2nULgzurGL2hO1h90uLL9cFV74u3WiL3bxR+/zIvv++2eOtWtRfZ3+oJ2kPcFzId+PLxOCiFoxO5u3li0HLaH+fPYAV/1mKZp1EDPrxO5M6X0n/y35KQWG/fERcvUQ8/9gvgHffFwLhmIQb6+ELc8z4BsA2MW/I0u/8MP4quFbgM2zUtEl3tq5wNye1yD3d0G8Bq458ENPNYfPPq1r7n5G2tudw4DvL7zvUrfF+qyFbyZvvsN8N1A1wcgkzd3rVDaRhMs9Rw2mH+3io29Eagg3dlk38FbgA/n2h012Ina0WnqTn3hGDFgf9faM37g8a5pXl9fUPX6n3IyldnYrllHLTVoA59ijhUmQwgKIci6f3x6ku+5iYfHNuirujHG/PmaW4dcmVzSEZ87DqHUFvmDqhO6W9BJd7/qSK3mHAgpWUcpJuzbyHHBc7vdx7tu45uEyx4/HTU3y/a6tFkN9K1T6xAu5UcD/75mWRt48jW3zU/Aj6+5v6+5ud8/v391bEeAHt3d8X/b3fVThzxN814z+VrL+sfY3O/2KqWop79pX8k9IzIrSDFGT7E136/wBvcKIeiFWitwZwePXme8UGPyVnuw5vbgmk5hO6AyLmzHjH48xv38HLlvutt8gNfXztS9IQQ9kIcy8lZ4a6i35kAtkoh9D0X1nFXQn/X8Ch49rvvhJ35t+i3Yall/deig1OpL7+1HhwrdDpmtP9t9hy/avo5dgElPj48KIejKuscNKMm+b3rGZYvcA/j+2X6QJZYOmy5LrVts9RwD+nx4fJSIr2bicrnIfurm9265ybL+e+xknWw5yDewZeDZh44d87nP1iqxBZ59OBkU9cg6zzw+swezokvrz5vqkimtlFrex7lvvJmWfjx2YL+jrjEv/rCKv+l4ZdOeYZBj8h/9DmyIezPe/Tp0bcztmp22+ai12qZutJ0HracDdhxIp87f7cNJFXvU3U6eo8OHTDagj559joos1+Eqr+188PF8f5Zr2hYdGyMwoo4YcOMwynXyK77X2XZuxNrK3Hded8RG666HvnVkPo27BI483wXdTOSHTL306FgDvsdxAqOTMLU8z8BBY2XeDhrmwePceuzSMYfp9jz7T8Wbln3J13429yXVqcBT0xQt/PO1Bt9x25GLHDdsU/dbiaUNfR23euY0E9Z6h47dPNb9rCc3j/O+uHlrmlYpZs2s4zuwYTt20KjQG4lZEwdaz/iHeXngUG0fohpsdWQfNZWkmKM2P8Eutptbjw69jnfsvxKjzYt5cPzx4e3xvFfggt/fWL+9t9t2CLqgwGfiwJmc31iH+N64TrL+jZsWvH78+LjVAQNrrsY+TCwdaD2to+3Rk/3LhzQlFx2Oe70yz9BErSVqdj5hH26Kk/o86R7vWurK8vmmumvlmNCBKcvySAxyPg9w/Ouf2C9ER8bf1gf9ej/WcQx3Ucf7N5qxKz8Q3Hy4j9tKPWo61ntLXWNbOob2YMF2GL7OSv+yaH5etLB27qnZKvI26NZ9Pa/n8FryhQPMI3LqOmkkFvjAdL68aXGc+NMvOvzlE5pctWL4O2cxnn/Rqjmu8HmnBhzlXEYPuQ5I4FnI6AbbembP4OnpAwefH5RTAd8z43o1+Lplb7DNitBNbeSDLPdtwYzvFWi5+f4AFswvU2vFQV6/X/SMLe7kCPEItF9++5V7kv9Kn5v3RKYm6+HpIOHfk+t9mtlbhY7gJ4G7O3VfTEm351cZC97/W946jc9v6rhmvXbsXb4gS2CevXkHMzt06r1K56nM+Dfi8xv7bgNrqY7xA3sI1pnnY9j2Yz1t8TFKIQT26E9qoef4aL+zHXENfWcfJsLz4+Mj+urI5ZV+O1prt9Sqieeol5dnJfbPbpyB9N+u8vnNF/aXjbWPv36ith7oc6XvqlzyVuv04NZ6d25ssP335wvzXcwQB92f5FrI95x3LsQp1zKPnMPYdy6XiyTHcW0Py+O4NhHLuKwVBXXg0Pti676Rc5J58XNCnk8ckJu2fTaEIB+4mtDzy0WLcc1413kd+Pd1ty2W/Of7oB5b+L7131C3JO/jZXhivPsbL5DhoP8r8WhUS58O7LbswZlWDy0/u9/3ywVMTvry9ause/tGg046/PM7dcUKQR/UHw/kC2KC9eZrXLa4fgK3T1uNYBv2jPvb3/6uF2rDi8eD7a0TvzzOWOLl9vMLZ2D+v5Ctb/vtdhGd6AflN7Dt5vdn8tYH9puMs8Ox1f540HfOIS+c4QUA80jNaqzYT+MAUK8Evwml2FFzLUoxyguPlLIi/2wQF+UNhF4ayYL9enxUZRPSB6TepPAmmxeAkbEZBhocZtGqhWQyP98IMDfxW950X0gegnnTzU2jI8XccX/SzPUE8PaMDRhiCyAEl4ETbyKGSqny40igzvS7InRio9eLNaWgFn5zrXKidFCdGOsN3oDQnvPy7dtW3KSY5E2WKw4xTO+HAy7mvJFlQ5tGYa4RI344PyrjdA46iQAamXciqU4k9qig5rBn80BKvFaK8kbZfrdTSzOv3jhIFG1OUAFdOpjNLIoMXDvLxKLIOpw4hPX1N4KsD4UqCSQiW8lZwX86guBc2PzdsQm2MCa83Dc5U6nqKZ5jShodsH4EqWGXlLimGNWQYA7YrpCYDCoD1nycvLDY7zcn7gF6CEEVe4wELG8yr8hYatFMQRpYuN1JzhF+6tMZu6ZN5shhJl6xfRO5w0FmFlMxJg01aYeH39gUXLjmtmN+J0vr1cVAgj/rIYaAeWfZ+TuS9wE87EmCDY5E1tWr6R6LSqp6JXBObObbxk48r9+/KTG+sKjxfyC++/VJCT0PBNeJYL1GgkAbFSkAxMMBN8FzdkxcVlkf/hPUUw3oYQ8+RiUw64L6zEFU5vBK0LdtfCAACeWmKnLtCI8JmT5UNtJx3pWi7uH8wMHgqvnbq85vk8b//e86/U9PmrHLjD5DDEoUPmuTsU/Uw6+/KDN25jTvgQOM/VwUYtYB20z0Sx2hgKDVMM94brmXlEvWvQl64UAjBHQHnowzH/50//UfWv7ts4jSegQvzeGo+PurynXcEtRyaFSxuTenInRu97vWKK3YNw2LVugJewVFTesi+1GLP9aYlUtSx5zHD49sYixbW8BcPrxvQuZSVH/hHjL6Tw+jJTXPvTJ+k8BvpfALNSsyh+14Z/P49vqmIGnEXt4MPpxOavFvwc9yajSTLJx053GWfSXQO4TAfvOgjoPDiG8eSRRn9BVCUIxBTjC5VB2fHnSggByJbVcWCz2bgJVrbsZQyFki0BfsWVLSTAF2eHgEBzv5gwwpRKWYdPzXv+jOpvKVolTQKvj87ZQVmqKjF3zwIMxkfppa0WfQwCG9ulE9vrR8Oig3jSo8jRSBLdXaLmQODaS6BikEpZz0/Y/POuZWB3DXcihsf84sQBKxMIAF+9KKPvbEhu7/+3cGZ92+XJSeO9S1aAFzt7991n0alFMmLtzUg7kGHMxsBOxYPOywXeTQXzWp/umJOLjIPuGYMvztq2YWK4vxCKbcJ5HgFuYMIWwHNtaVY6f10viTYDEJCZTA1P54lGNH//evOjycdKcg8p+kvnE4eKeoD+h4gW5mxEDO6cKs+ht4edwr/Pqo8r/8puncwPOga8BBue65HJMVokotCiT0EX52/SrrxLKuMarFru6X0f+NGJHo2xCDbxo56x8ViA+7j0+KKW42KbdpK7qTovLjSZlYAzs6hyqh65nCpKM42/3yQc4vE759DkXiANEfCnHbr0mPf/mLnKsmsLOui04UsEJ/tW2VmF/wFkLEHb8rsIhxvogKmskh/pRsAe+jxxL3wipZXi86B+yQ0ekawRJ9R/hZ7gPhkDiJng+Hg2JOSmAhQ3+HD1SKzPBwVD+PWijcVvAnP6A74Oe2q/0glCzHqpl5m18/KvJ+gud7jdqjow4bRex+I+8W7DhxEDZzaLrhcZG82bpSvEwU2v6wwsrY1FQZq+Zf6HjFfzv8e8ZvCjzlplHNFW0HNcTfdZ4V4G9F1z6AGFnQmn/AKMW4zWGbJHBxp2BN+L8+HDSlVSBd6TbKGx/JPlWThP0W+szEEYG1/vaqjG5magAXOl1PnCOupYJfxFXt/kiMfVQhLl25N7EA5bISuo3EBceQFj/0tca6xpYr8UYxbboT/FvOTEH9BnBu375qJIfapvfbGzE9aEfsbbGhr9kMC0HC/rvCR4dNfa3hfiCfryw88ukARrR9GK+htmrQU4PuAroJOWqyXddZt+GmNQUFFg0rmLJdAzoztgfigThg0rGqH3sJOzmPxpJkPVueUhs4kUbUNoIzgsc2xBgGYHKzj2VkbbGZsG+uVS1YWJG7go2VheIe+eIsBXJK+P0Zmw2aOOQWj5aNlMBz+nDSssen8BvR2iPvo2QdRHi2jwqsvt7fGHtXtd8QV8V8zenMEzlvV7V+f9FwfdviZT0f1eCzgoeIX9tfB2KMqJf6sij89eO20FlqUCG+dvhW9/WimrIOtVUipgobx1AUqE2X15vUVM1NVLskOef03gBgrONOTgmGVwX0EMW/bXySsdq/XhUSAgURHwckXsB5VEYGY6+B7tvbq/zNetup3+weyGW9BuqYQu7cI/O0K4rwlHlt/QqbC5ohRGy1ambcSiyf8OMbOTjFqEjfPfFDPDI68eFTWKWFGhI2tRJLQ07a82ZOy4afPVhesKHzEoS3hWyqWTlmufazL0NOFf07X8GCzMvAAncl/sSUlXJRbhq6BfmfMawceS315PNSyqaTUJKMfd+JxGPjyPRH7LHVU8QPHyT2pOzUngAAEABJREFU6NC1umNSCFBk0RKOjXpsuqBzwWgkDs7k8AFMj7SNHrL5dilgHf8t6Hpi86ZBp5m5M/cz4yLyRnwu408Rmxb0luDWH1gYqQlChEP0bP5uzvHYM/E+E08XbHRHd7UUrfDtTUbjIzJn4loDrRCCJuj4egArSVERHiZoTcQE2yRRgwfsaxvOHJgHYurCmIlcZh1M5I4JHgUvIzEro/9YsqYapRi0ci8SL2vOCsybc1HJVeYZQzAsbS1zvcUvf16vTauKHAF+e2KB4NWtATeFwyPggtssaBjbOd4T50xvAWvZ+mO+yPNsW6Fs+3/IyKfgbrL/up4MIRI2VlknCzFpm5O5EnhbySd34vKKrIF4K+jlWHQdO2q4Gxspd03cEzQi8q/I2qE3Y2WFVkcNFX3PjfueuNaiFbpC38HX4M96i+ASE+t6uym3jeikjL4Gcrlt53lCQJ/IsjB+xc8W8oZr55F5SkWnTJB4Ni+F+Lw102VMCO9ym7dtPNdsq8J9z8VQ4tRNLfqO3HOfGfy9j5JM12MH6gkpqLOtefaHQdaU1DStFkmWoyfnl6ZC1lcQhes3YonXER1472mDG5h3/PNcNmQIQTP5tyHHVfgYoGPdhBDUo9eKbPZR81Lgu9TmXf/oPQIIxxrBu2nZ7gyD3ry1wZvsJavCq31H3DTGnOdgTzditOuDEfw4P4cU5VbB5YotJ88Rk7sSLycVsBmj+Z3BzyLrJYSgkLMyOPH7jvVtT9zzhpuvdeA0MX+mj2Xe1m/gx3q1rkvBR4IU+DcQN4Mkx7YBjIQQ1OEHE3aPMWnmeWLs+7VZgWsjecV7CwxD5kWOVSEEDdgK9chyNOhsgE6MUaVWrfiveFjXvrfw/k68mC0vvI7Y29dHeFjR7R1/mJl3BYMVn9sRRxL9vG8QoNlgl5n5OuR2nxCCHLtb/Mlznh4fFbl2B+dupplTVotPJ/RimUMIesUeV2JyrmWTtSEOtbSMjoyNEAK2H+UY7k2pnOkHdkzD/awb63iB5wxd0d96jDHIdm3Ap3jcscmCzWNKyrSAr6ZSpRBUeA4hyA/LPCFXSnGb9275oG19u0Xm6MGr7ebDOdvSfSSPD2rwaX9zaUKvKF1+uP+enOwWY5RbS78Ajx67YosW/fr6K/ht0feET/rQ0WO8ybjDzys2NeYtq+c9oGvLdHn+LueBBL2KvJY/wE+kvRLLX6A5wnNMzM21iKzWZYpRfnazrms1TtbNB12TrNjecc3xzdiyXL52xIYN9vc85t8+O4BjN9OyLO8Re910veGTuQZjzOOop0w3wcdEjsklSdSNIBmfiuT8Z6VaZDyu+KT1Z31aJzfwZB/yXAfyiOPG16/f1JSqypgExm5g1/etixYs2QaVed/Idzv82Xip9Lc9Pd5xws8rdk4JXhjQoGvfX7BNRS/GLqpTS/yr0AwE8XFaFNHpAh5tq4iM9lvT6Il5V9Z5HfHMreSy6dr2M//Gagbj3kuyrowb+/oe3RoD1qv5DEwa4GdEd5sdrGdo24aTfRUbmUffcz/PbfyaJ793LLZOvrFGMW8L+jR9RJU3+XmLnonpyHBlPdSz5jKNXIpacFjA+8r8A/nJsooBF2p4x+EG/ptSwN6sgnwjscr7iAs8lVKxSdEAjy3YXbG1a3bHi5ySQghKMcqxuOALSwzv62XsKx62h8fOyH1HjzN1jvdfv16+yXH7cDwQ+2ZZlgF/Na/n81kFfjzuCgYW6u0r9bNfP7IPMuOTo3Mp/Fn/MzJ7HtPurVdaR8yEE2RaN96/fPkCzaztAxar9AqGHM88x5G12A6/bcGU6R3Yd/H1Dps/s2/9+PSoBtkQZ8NNsi6Z27a0n1R0tODnK9es8wP+vEfnPf7hMaadwHOKUdbpgC6+sLlf1qgVWZpi3eM10DD2jPk8Z+05iFyvrdrTg4qqQpEa1ltpTrpwCDJ6zxBZjmDN+7TtcbfVA79+/KTd6aADa5cT+xUzYC21yPyejkdl7D0z18/WE1O8Bl+pCEpTyEOz/CH7F/atrdcB2ztm/OwPOZnHGIPCj2acG68+PLH8u91e9vEQwqZ/9/e87p9r0cAa7dpfFWsEL9LMnqB98Rqe4XPWE4cHKxidqKV7ag/7Bj1Z8xRNYOjjp4/0G7WgP/us/SbHrJlc94lDjIlnNynINlkYcz4ftOEb/fsbbI4FiRpzxk538ldHnXglv9zJp1FCB9SM+Ettqgaenx6f5HrDGPEc1temH3C7Z18g56K3y00+TzCPtVaVkpgfHaDjAobcbsY0Mae0WTvWlcE2PBxJM6ve0IttcePMITdJM+v+B+z/wsGN89SC3d6ur7I+bCthjJyC7uDZ+m6aRopR5/ODLKvj3Cvrnj37+ZvfsraJIWx6fGXMMza2nl44YEVVW64/UrMfjnuJC584sLPdR/TnmmNHDFCIck4u4DYwVyhBBzBvXXTYqsNvTNO4iSlSB9115/AxH7PW35MOzUHOv44l1jdmlnXl/hnfOsGraZc5qvl4UgavNSaLKn8xbcyr9uA7EfxKzPr48KQjfDk/+f2Eju7wccF3Hfv/YL/z++WiWqpsc8/xwmEY4smyea6YEr5d5UeBh3dddXr+9qzg+MKa1OvHJiT1xNfE88B+Sk+cyYy1v//2l7+oSUUJXzdmTSuGoMT9XIpa8k3l3g4bvb50iuBDxDHMrz38l0PV8tprwp4Mk2uqBJMxRlknH3/5pEpcWYM2fVvHZ2w1sV/0Ap+b3sHiSK0T2bdaPAfjJ+LS4diw7zyq85cE2APwuJH8Y5v+/vsfuhOvxzCyP5P15cs3csqrHPtsz1fwZkz7w1Dm1X814fnlsmFwIDZcqUt6xhM+lDDmabdXi33a3z5wadXKvkqIQStCjeisbVoZp9Z7gL8Qghz/38D8AE8TdfFH9nwf2WsMOYkwuY21rQQdhiiVtPnZgLwn9vF3h1ZK2vxT6C+BGdNra4Ndm+1A1LxXBre5qGCTlBO5rerrH1+R9VkTvE23GRmSxN75mf3rust6evygI/75AZ4u4KhA+5FY0OLPC/K+sVZyzbGg5yu+9kauumOT9oCcu2bbB56IOdb5DgzM1EqPnOm0TVFHvGmhsyfnPHG2cDzt9Qt2ts0PYMKYtm7sW87JJ8Z9+PSoy7MPiWfix15Cf44XDbJmZHIsTmD465evxJM3BfBzJqda77/99uumN9vVtmvBon33G/gRj5m4ZJ/5xkGu6UzE0Tfsa14+fvikT788yf5Rwe4X6P/9b3/IdJ4/X2Q+PqadDuRSf+Dx+XbRl//4us0fM4JXbjwSmNjnIHgPGwh6AuNICxIbX5KNJBy4ncL254Vfb1cNW6Dcy8y4vyf3RrDeehUOHeIiCQL8KBlc7Y7itydJ9ToSPOMalGepy9LMxm7//VUrDj0fGk0cZnBbHTzUpsEgd/UEjwkjTQS9EIIeHx43IV0M9vRr6edvM90I5Prx8PVKoggBLlbphDEtja97QbmwYbnHQDs2LHc+2ATIbwShwqGLP4n4PDEvG1Gi+Lr98Q0kzwTNqzLgsH7AGSIGEsKgyrUf04qsITFnhaeh6zadJvScCDQxRaWUFGj1fFA571VOB2VAJh7emF2+vqihULCjiWTqb0gvBLWBNlFEFgC3hqAO5/TiLcaoBw54OnTUM9+ewH/DRq9sFkJSLwRdxNcTCdqNKKGrkxdtQYgErUBAFZvK4dBqB5h7DqusJ89HzFeEgG3tpiD/ULidkVU4cyvLegTQIQQS3UkLPfafntTMQRU77zlcWEkO4mGHMJ2CbWKIOOMd/bXYuN+ezZtB9wp/hCpZJtuLoVAVmIQB+Dk0rQp6nQlONRe1BIoVW6XjToF2o2g4EPicWMy/i8mW/hM6sv0yNMxbCUWf/9vfkKNR3e/k/2O4R9c9GF+axCZVr0gRsF57vUy9iEO6f72ov7zode61wwGzogaKaX+baSQA9xS8cwrSf3tT/tcHAmZUJPB02GjKQSv+1L8+y1hp20YjBxFatrcb7h2Mh+G+8RKRcyZZ4yZCnfJGdkvSyRQqAqtx3yjui9pfTsq/ndX+X/9nrRwe3L1xzqHZwsbbmQ11B6uO4FzRgfFqewSw4wN5rUEtPrpnLsWslLOEP4QQ1KPHtG81ksTG/rbhd2BRSQ8pSdZnsQx/XNSj6JXDWydA1KsEXX9zuvt+0YCPB/B2JonsP31Qw3yeUzxeL4xlE67D36xfx49ga4MZ43AmNggdTBxahBR1/PCoV4qIzn/ylIV4R6NKln3EtvWBjH3Jf1WgPR91IlGYT7eKjGPfy/wxtQZsNRBDVgKrE3NH4uxpiKbu339XImnva0vXIPO24Yb5r/DMRe3wN7cGugkbz6dW9w+tZi3KIavz4c00y8WAceyC0XMtXHshYE/EoQZ7rsYFY7x5fFiTFvQ1gsMG324/PgAOyfJUv/71QQf8K6LfTIESsM/hT5905vD4+u3CQduqhnvrf3xX/ONFHTFgBPe7UJRGKXJo88bmWgUn9bcnxT8/KYGLAMbL01E9OrkTSw/IFsEApLBGkB8rNpk4xG3pv6PN6C5i/92fftGeRLkgT8Bf9mPQDsD6z4t3X56VKbjqXz5qiFL4+0ULz5mF5JpW4tGLZhJ0gc7+z59UGBcxkGf03Llp5G/vvhkf51bhtFM87wiPo6xTwffi2Lhr5EMpHEctMb2Qi+74aMBHpv/f72pJ6jq1+At5hvmHz9+VMWrioGrl+hX6PQce4XLF5zt46pXhaT20Wg+NKjQzNAds9fb1i76yiE0weCE5G58LepsE44DHccQ8PWC/gPY2fwL/k23atvLD19cQeLlun6Z8w8dEbOjAlgvmQo6eiWku3rLHIOOMn1SuT9gzmTfej8wrcm9E/gZcpPZAaIGPjbLkGN48nFSw9x6MUDHIB7krtnLc3+VGQg9xDZvP+jleB5XSqBz3ig97zU1SC22hB+tiV1slFlmBuDVmlMl0tukOPpv9TuPnZ83/9lkTcWhKqzKFeCZW9uh88EEtC58ReUtbZb9naolf/hMy9ufr37+oha8MFracCH89zjfQcK4tRmUw5Y0M48++YTkrC9UlC3FgSKtCDDp++rTl6QYcrcTgkaJW4Hx/PCozZ5klYZcRLO+OB83kVufdmTgwsLCHBU1spoaSZbt0xEQvCjhzVAhBhYL3QIxpxcTHhrn6rbXMB+XtZ2Dehph3fHzkfaDe6WWfjCxQ5UN2bGj+YFloUwtz6Nqpo/iPFKv2TdvJNl4PVTFnxZQEA3JBHrimXd3oRvxhFYYBb8E+JjCGDwzIvWJzx4xSm41H+2+BzxCT3MRjgYmhaIs3A4urxfyR13JhXjA3cSC1oldP4edCDVmaVhP0b68vmz/HVZ51+7UiUEfMIHTItUwBI5wQStQ/p7KX9ToT7wJjBsYvmRe86cixgfkq/a/kXhEjRC5I4Nx4t39ZHzqCRfotbBwE6ooQAnUCUzNhyz9ZIvIAABAASURBVGG+StKcJOcE4evzPOjnw4fjln/5sFeCH8fxzHwr8oZaf3ZDV4Mm8FGgP4KVis5qbbb7gd+xKZs9ebnJbSw1FSWyCFlcXyGS72XG9PiuX1tHxsgA3c0OyOA5JnKD7ZubRhMbHblpNpr783nz6zu1UQ8279R5Mzqv0Iw2txn5SSMvyLwqFcaCB01SprWp0Uqtt+P6iIwTdcsNvIfgweZKwiUUoCPiTAI3Yd+SE3pyZacJHc+MC9H9V4UQVNkEfB8JZrhXmh96o48P15zDTdPy/uw3gPdqudb3K5bbful+gvS0jKrEF7jh7aoG2d3T9lqYwzQj86Sc8IWkhUD0Qk3lGDSFVT5kD7uiSOwO4CVAxT+C3xCCSW0tI2PA3nvqaoapILdt4dcyb270PBDHeaIeuqlD977s1oB7y+s/tTkQ6xxPrbOKTrZp4JXFlRqwYFtbnqign3L6/dbAqnMrBlZkojpJkbi0oMMhB93BwQxugscy8cDriOwD9rcuxHXxMI0Z/EzjqHkb0zO38w0jgztIN3yxNI0KvM+sqdr9XhP2mKAVArPTTEfMk6xj9OM5agU7P/j0/COLZc9fatWEnIW+zMBP0AKtyXELGiuKSKeDQsAJuduOUsvcFV1nYvjEWLrJ7BkjaZGMZ8fllZznVgpzwKN90rwoRgV0MzK2IMuMDyWeHUPtTwPXfQBhjHkeplUIUoJH29jzHfYHWb+e03q3zDPjPNbv39ciK+PC1kzDLYSg/EPmkXl9AFBzVv0hy/hD7ki/gVhh/kzPY81Ly7rk0O6VqEdSLdTWvRT4ob/x3aAX+cE1P5mvig08duuXkgrjGniI6GHlAM4Y8nwd803o6ee4hnGNdU1f623lhvs5BllPpmf7cHnDnW1hfk03hqiEXIn5fF/wN2CPnjkG8llPDp/BWc7FUFGl1nauXCK96ctvfoLC9ptf/IzwVipxzePRnbgLpNT+4PNGXer3DTpoGscRc6z/w+P92om8G4Kp/7wdFOBZMfy8QMzq0VVVbpptnWrfcBuwUS2NDvujIv+CglXI7/fnnwRC4P2PN35Va5X56vC/aRox6zsv7uL7VoSveG9iwAcqdrJOAxd9v9RKXVUk6HZs5HjDzM02vhNXZtYhMzWgfjxiStsr42wAm46TCVlkYtwptW57Ib5f0GtAfqaSa/fT6WR25K4e63koCbZr1jHD8fue2N5R/nQ899CibXbxXW1j9U8P8/nKesJrhAY+Kq2j/wJVyjzZt/bNjncMQkbb1etV/RMl83ci3uqfHparYu8Nrz+w4LErB4XuNoAbz9eCC8/ne37fc924dh+3d7kCNmqw/eBLtB/v0Z9jsGPPQl7mBvaz2cM7v2YMnv3B/Eo+d1/PH9CpMW/bhxAUiWOm0aJv52rLt/GNLvTjYZ7cZOX/uOYnv103JlfmXLXpgYuWL4OVCP0QAvsoZ4Zyw4NoZs3MuvYYqIOuxPBMbTdTz7nF9b1vjEFuA3sKAz5Wqa+t14U4PxInRmxV0PP77FJLTdoQH8RsZ+q48/GsgRxv+WxHv/bh5YCe3/u5Z9BMjpmh53WkaVnWpuLXzJNTlscbc77u+XescT1GPx8I5E3Un2/dr7H+uC54cQshbDjeE6d/2nlPrjK29eNhP/RY28bPbqZjHVslFbw4BgttC3omHxTg7wc+wJc152aSM/73c2Pd/Af0eab2SCluMg/ob4fOevy/Bad+3RLPfUDn9xXcbNfQqXXWYSvrYzM5EzS1bn7WQce0GnTWU+uPxNQ9dL0/d/n+rJ73O2iYLzeGwn6grn2XoGf+Dvs6Pm/xAtncZ0L/1s9t7PHtQXt0ah1YPyEEd9GBuOl9qIY10Ih8AYwckNG4XwO+QLeWumiHzRzHrOMLa1Lr1DL6Xr/hodnohRjVIFfDXNaZ50rErRgT+Gppe2ufZqQwhDn4LQTiYONNKUUdj0dsfeSatofntC190OG4VUrBZq5jpGfWBb5n/3Q/Y20iZmZyVY9OGmy+fUsLfjZi/PoO/wqS+TfvkTmtuyN7HEcw9XA6K8LXgF4H8L+Dhu3DEJ2JVbcKkTVLYWRt+0INddUbh5RfOTj24chmc8ZcmMexheWq/MGISI02sR/iujBcR93Z2L9j3zYWed6K7jOHGkszqw93nX45SHVVPVRV1nM+2FnRHBOromP9ePzCoepH9tIiuodtPVKfhhDkg1e3B3g+488/umvBV39jj+aJA2jr6Yy9Ldsr+da8RuydqfVvrL/EeiGnJDf3e+MA5fN/sIeTRuZpqM0aUZBKrKW6uMp12ggeHJtbMOM96LPr3xh0B8cd+5At2O7BvO3Vcc0yfd/s2GlXdrp96aCbFGvQ8c87xTbqwFrccgkfNf8fP34U09GC0izdWJtPHKCNrFEnbFaJnyf2OJY863K9aM8+XH6Iquek48NBgcHOyUfonsmNHfn59MD6E2AM8NSBnZF1h335uq2LbjLPLX6+xxd9fVkDNeOs5nzcWjq0+uUvv2nHPom/xdxDw7g8gKkKZmOK4DvJsWBr8NkzV7tr5AMd+3zHPoj7HjnUkh9BHDtMsh934LGjzvJlt2d05hrrzD5Ug+HqJLne8jVYU0//Q95r4MAxnSLrn6DhPunp/Ai+I0vom4y583+h9r2ueuWgebmvst067FObBpvdZZndPP8dmv6LTI6FsIYeobtvVQ67zRcH9t7D86z1ZVG+R/Z6Ow3sH3Ws1Y0Lx4UQgh4fH/WRvd+P4HYH3nw9gt9Hzmb2+4Ou7Dm+4VNunkfYxX16+LKOOva62nanwJgtTqNjxz6vAe0iAQUYrx7n96hH/haweGM5rJs3DgSv1F2mH6EvHmF1TLnI+xQjNYLnX5grYfcbWOrZm7BPf2T/r3Ktwc+d9+37t9uN7YWsmTh/rK16LTr+9lEF+XrsHJh78WIGDC6PUfWxqHkozBq1hkUt/abbpBCkR3zGcfB4OMr+scRZgX8rvR+4F0JgSb7XsZ60vkm28bj2Kh8S8xXsmvX88qyVZHN6PKiwEXbkObCf7G/De53f46cN/PvDGT7s91oL8nqlnvA8/lCDx++Q0zqzzgd0Mb7ddfnbPzQ/XzVfOt3Zx1vHWSO+efK3TqHZsX8aWKsOYdAI70MeVZ+q2sdGd+qRlj5t28q+ttkUXFXyn2uIGznQsbK0RXlf9PDxpNOvJ+1/rbr032VdRDb4pvsMr69CFVr5d8KPD9YXfFyIvS/Ifybu+b7l2oMRz+kc0cHD6+0VnF1lHzWmUkzsI0/4zX27tsUbBr+wx7JC8womr8QC07J+fMZov7RPNNjumX6wIdtspCZyP7cn9p0eyK/P1Mor9uiR1Vi2D6QY5bxmfXRgxDpuwbXt0tHPbUccbdHV/cd9jwshYdtg8up8nfb8/Y3pV3XEHWPTN997SGwB6Tp26lmz+VvEH9h/banNHU/i24KROMi5Wzg2meOyKiZPsLK/iqgwXZtmWxCMFEU+ZXbzt3DNaCC4WzC/NthtRLTIpsMoO6gdxs7dkVA2ZyXBckPeuK4ksplNsSPXTOOBADCyIPNJd22qThgwwYtCULPbq0UZMUT1gNf9V0QWjwb+7Iier6GPjT2hlMPxxJhWLrxcZB4peLzpMVEkGGTeWKo4cx9W9V8vWknQE4dLtVTdAWLORS4CU0zb4lE8MsY+HY8KGMWKbngfguS5Las3pSznz1bhDS1i6G478Luh55QAd65C1erYIG84JPEnxcQhTqpZhQAWKOp9aOSD9sThXTrgMAQXfzt6ZbF9e77gII0mEvrEBk+ER28WmvePTx+2jZgj8jt5pxjlZDfSb0CugUTzzt8s6ySja0Tg7GzRcmx0cCZhQzp/PCu1VWlalAjyETpRsjnUAlR/AqGH1p2Nw1yKRvgap0HPzxw4YScntkDS98HByEGq9etCKyYSB7RKLZoYk0uGXrtZs2mqZhbULvQcHFYWaO3+oJSy9ofjuz3QX8RGM4HnijwiWKxeAIHfO0H9Dp5fOKQccVo7uDFjDLwXpYWC7apMEDqRhHYfH9X+8qilTUoPe40cSvhwcU/A2LkRlBc2StNppzeKke0TXsiaU9L+4VFWxhE8+HoGz6VWrRj29Muv3ApK/bgF4+5vz8r/6696nTuwUxQpsnpwd0N/I8nmFf8Ywf6C3XOJ77Yg8FQSfKxFI0XOCaf14Wk67nT98l0V7BXkuJIs791NX5+/6p5IPf/zk3rk+P7/+K9KU9CMj2X05WCR4DsoSLScs4R/G4gteB5JsOIxc5h+3f68+E4NgbXgU7aJ8V2bVhk+Gq5Z5pSyYJNRSV/+8btSN6mJWQ06SeeDhJ1dJGYCoZgzkogSxZn//OpM0dE9v5IIOpWmkWVrFJVPe80h6O3rs8SYXBsdf/1VO4rWK7sLa1O0cBCcKC6ckCYC7ko/MWZ3PuuIn6ectIDbplukzy/SPy5a/uOrJmKYdeBNK/PfYOMr+A2SWnC2Yq+EXkpTldFzwgeErVqC5svSy99UW3ZFK3Ov6GsCtdfv30nCdw4Het6tbLCvql+vOv5xk2mtJM2pRNgL2rBYinz44WTg5sR1YAEi5h45JBX6v1xftXAYsXw4aK5Ry7cXzV9oFBY+LM5voxYOM9PlruXjQQ2F6G5/1Pz373ozNs4HjQ+tbEvTaP76SU2uqv2i4R/ooQlawfTyuNeSpDd/awyfX8HgfGqYj4SSArOh2VXaEaNLrcTeXgNyV7Bv2QSe7Oczen1hEQTYNINpBFWLLeKvj7oWKf/6Qcf/6c+a/8AO6C4f95qfiOm1VXjY6/q3P3T88IheGoV/J9H/4/uGh7Cu6vDxDM4Tehs4mH3sAgfYi9J1Ukb+OC6yPyUSbUUPTdOAp1YLsSW8DRIHueH5rg2HzHuH/wV+1/ugAI78f1CMWZrp15F4z+cH7cFFg090jidscNvfV6wrFkEr/UZ0uHeclPQALlvsd6ANbZAPt8eXN93//Q89gPs0zBJxtLY73SnivbnckM8cL1f4aI8H1BXBRxS/Kfj32j8Sw7m33/lekH1vJha+UNw496Wm1YSt7hSeYVfVM98wT5rIbeGPV60vd/U7YasBPcyyv2byyvx60/T1RcN/fNEhlE33lcN/4/xKLeCD2pZCcWHh0DL3Qj7oKJj8Dam2W5WtTw6ZFwqOykI2hKC3qVN3eVVP3M74fXDFvYi4sKpU4uGfn7T8+VGZ146t/fW68dMSQw4fHgkRQT2LsFCSQk5KHBxnNNHmnY67o9Yc5YM7F6krOmBKtC51FF134qKIt9ardZngb/r6Kh8WBxawrlUqfh1T0kj/Gf0oZ2LwDuhmbP6qYJti2/VPD/IGWfb9CB/wK/MjXpODYwzwmjStk1p/YAx/arB9Zp4We8r28BzUHmPXaWWuEKMi9IQtHXtKLrpziCwFuQAe0e/864Nm5g9gszJnBHsuSm3vTPxfD42KcxRxSMi/5VwO/YyJSO68Ev8LmKPvAAAQAElEQVTNd2Ssc8hs3Mcoz93zeoGfSF7p/CEUisACDpLlYaUzkiNTqfRFJ7WR/WKm/wF/3/AuKYQgx6vctn6j6x9f0AE+h24iOFyomzryjQ+p7XORuXeHoxro2udm6jXrfalZLfnEsXbFZvaDkdznGmDGx0LgzoejlhJV8a3w/SpjPZv3qZdrs/2ataCPPkvRn7QPUkwJsK1yXaOStDCffSIgZyBmNBW5kDOs9O1nZdqKD9v3Y8yalnnzywX7Bf/p/X88KzL/GJdtAe6YVrGJsGNuGrmOADwqvA7MvTJePLZajxokhyzHwx5fn8hNpTayTTIYaaxDcDSD9wcv5iZpvvXbt+Eb5hT9UbgmZECobRxKkPOUrwd0a5ybhwqtFn/b0WbPC38BfEz4S3dHd9BK6EAKGoljEUzPxImZPKMQJa7bDillZXg8EK9DLvA+EzMm9SyScWpiyVVpWCViSotdK3kmJvwA+qYpHjOvF2LRCo4F1jN0AnYb8IMB86RZas4nesILNo9gx3qp2CfQ/LzC+0Kt8t5mrWBkxCYLunL/mJhzkyMqMmbh/u6wR4GzClhb8bdSGjVg0j63QK+Mq+Zvb5JzG37emUfmsN0UI2qIWxxd0feMvVw/TmwkDVpk/kMIerdZ1DhPYAtbBXGNedA/t4UalVIUv9QwX/5w0ujNvJebeuJBsS+Rx4zl0DTWkBb0NaEnRmnC3yo800ULMthXYi6a4XNC/pl+ubZq6FOwseWakU08Avadx1lpw9yiTDwY8CXT9nwjNX9gTETfAf31yJ8StLHBnjzXs6h3v1KrHFsgqZ/v7ZfBF2jm0TGtPZ7kmkXoPkE3BPcICiFIFIKWgTeMkAqyOiY591Toz3RZkH4kn8O2hB+IPgO6V9iGbL+cPnZgZQiLVNNWl4cTtcKnJwk9D+DB9gruPY2yPizfgn3Mxtz3ysi76S1GpfDeIpNkeF7gfUV/xktCJ2LNF2vWiK7dLHcCX5m+QqAKj9Z3gFZMSTHReO3pF2wTQlCkWV7E02r6kn7eCyFgS2IMuhf0Fs/tPjyPxOMlBq1NVY3EDfx483XGm5cB+4m57O8jspqnDDYa6qGNFhgJ8FNKRjo0skoxZR0fnuApKoQo59krfjOhn5iSAvRCEBvJjSJ5gAColhjiOtC2D8jt+xN6NA4X5pjgy7i0fAzVCu+5Frj0u6AckxLvDqXVSI2RoTuBraSoCDF+5FbQqzHssSt4sYwMU7K9wH7fd55CKWV5g8JY83rfOmuwA+qjeyAG2w+DMuPMS/VaqFYlxgXkW4jJ5tvxyNhDLTKnA7XpChE385Lhp0NO+8vC/BF9CdsUdCz6eU7btVLbFfTi9y9slvveSj8/Ryi7GTfeMDMdv25q0el01g6/NV2vsTznSE52De05M/Zw7Vjhw++9xxLCO14y1wJ4d/872HEzXevT/NsfG2SutFd4Oj6cFdFHj//f6G9fsw8494z4u8xnTArIGIK1ISXmt25m4lEDn0dwYB7Nl6+bZ29419ps/rzNH3/QiEHCWiEEWYf2afNs+zvXb5hhLfPGnocUNZB3Sq1a0FsIgeeF2v6miIwhBHBKzQ4mYkryhpplXMCZm3mawe/K+1qyJui2+ICvV2i6SQFMV/nhvgm6tZbN92KMCiHI460bb5C25PQVXq7Uo1d49OuSCzSKSsqqvA7iH3JmbJHQbUxJE+uNkZhr3XiOyH3z0oMt0xnxFevDLQTG0zL0ZvD1ztusnLMKzXqHMw6S3uRDgBSjLl+/ge8BPqp6sOl1akxx01PkfoSPBZr+i2ztw0kr9ZCOrdpPj1qCiGODWmyZ4T/FjG8W9rN69d4/2h915tCoYqwVXd7xtwM27xyHVsljMKksQ1MapI9qsP1KLm9rS02LR/HaNsnwX9BLyUUhhI3fUoscpyync/Nuv1MtVWdqC+Pbuvc4+1FL/ryB1Yr9LGOKacMEbqeVtbt1ufEyjdu3FjN2TylpT843tsyja6jI3GfqSvuJbel5zMfz5aIFnZuer7tuKoxfwPoJmVdihNd5B/t2KfJry7OnTjtyf2EgKlELThKymu4b9ZP92f4xg0frxnFqNaP0tz3dPv/x9Yd9F92oPUut8hjTuFMTxZTYkzui76wTua4y/9bodwePfm25UowyHyGETceW3y1w3T5iPISAb+HfM7nIcxhrC7ie4enDp4/ap6K1GxUbcABGA0IdsOkMHhK1cMf+SGafLrGusxwndHkjX1h31rPXItbvjhhrXXl+49KYSegl56IQ0xZLLJtzleXM3Ku1bLjwurpp64bngXxvzMzY+NPHT3JsTIyPtBDf5Zyxm+Vx7kopbjR8mFbQ04zeHzjodHw4Ho7yw3hyfpvQgWVwvvZ90/VhRoSGWwhh8y3zuNvvttfG5BvyrujMuvGYE3i9sa662XbM6TzkGLt+e9Xt31/V/Hmv+WGnGJN2rGONl1f2JnpqOdvD13JO8pwZfymnPT416spBwEhON7/ARbmmjYcX1s8j6+nSV+mW2Bem79c7uXTWA/h4PD8p8G/CF6yvgm4bbDgQBz9/+YKlpQafd6y+UV+N5Bjbys8xRr28vKKmVT04+Q8OcEIIuuN7PG18HfGBynqwZ2+g4fnht09a2atbqMGu5POBA0vPfTiumqedvn3uFUun5dio+/0iYyc9Hjc+Usz0mdTukYUrtskJf4IBhRA3fT2Qq8zvfn9UwOYJPVznq8KHRfWcdf181+t/u3FQfpcWyd8Wtb4OhyPLi0nG0xX7WLaWfRU/H46H7d5K7VFzZX0YaUnDVzzhOejtP27q2It7I9Z/4PAxpaQUomqpunC451r78eFRn359In42yDBv9EzXenxj3X7cncgNaVsffecAf0es6MGzZevQ0St9RupI2982sj+uxNkeXFgPvr6CMz9/5CC7Z8xuvyMvrXLtcAWHxlmDbR/B+PF0JG8OemKfpFL/fPt22eJUyxjHK+ci03WsiyEQcwoxb+Fw66Yv5JGVuWd8aeHZmB/ASy1Fn375pGkdNT7d1X8ZZT77lxE9EDPpW5sq+3wPXiy78WqePF9MWSEEcvSLppLYM2fdEdK2hu3JJx05y75LJ1nHplOJawM6yGBjIf5++8I8+EWKCWy+YN8/ZD6/ff266eHjh49y87wv9hn4uFHT/OWvf9YDelGM+vb9olCyRoDxHSxU/HB32G8fGLhRezpuPV++w0NAljMxpEHuj7LNbNNSqo77g1y7Gj/mOSJX5bprpjO5tfntg17+33+wF9kpsv/iOdZu1p09oD9+/wPb9NDbbe2NGqwjtl8uF/U8B3h8fr7oxBzGAmzq8KePmgD0CH/5vujCnvTcTBrrQAo/gKtVPXiyLqx3x98Tay6hq48fPugrNjWvA+csQ+pVfks6fNor3LHDH4vKXDcaLbF6jdACX7evnfIxUmO8KuDbxk1Cb5PrMZ5zLdv+h2PrL+zTPrK3RYrYfMx1zQfO5X790y+6L6P8Zc3Tv/ym8Vg1P7Z6q6sWfLcjfl3+/TPza9s72bcHxSFrenv3vds/Os3fhS7ObG+Pct1xxo4+fHb+84fIIljIxMzLt29694G6xSZj2DEuFGl/aHVhf6YsVbsjfpNWXdgDHImp1v0EtlLK+DD8sp43fnE3oBj0DbquoRvqmB3tt99+FVNSg951JSZ8AnMe78Pey/cLth1kPzBt3w8xYJueeFFkXUXsG0LQBDZbapk39g3cZ+R9kPQd27ue7+6T7H+11m1vl1v6/PkzsbiXxyVknojXpmnc3IjfmfjufLbRYl7HhifO9WJImyz2xV/h3/Heec70VwQ9n3bbXI4tpVbZVwb2cRpsOqMbnF5vL1c9nA9KxL/YHA/aEfwHADsAykBhGPU/Pi4I8oYTYkpFNpvTrtEbBwb9798wtrTyrwO0E20DTgkaOLCYAKCZCwobwYnAuFJ0xZQYwTguj/QZvz1vf/ZwxJg7NlR3E/eOrSYCiZOE+XIyvhIcbeTqwh8jB9pEcAspbYYyaLzASzFtSXXCED1BJxLMGpKEi5MOmpVAytTv33KapUyCqaeD8vGgw8cn5QQ9nKIpRTMJo6cIuDNuRfaBzQfT6Dj0WSg2XnF2SMCrwdJsCaOlYDQ49ONhnVh3L2+v25UV0PiTm0ip9sNZU5K6IvkQYmqSyn1W2rdq4PNIIbL1hR8H/QGQ7XZ7FXQQfR/nXAGI5e6xYUeB1wGgDlv2PEfmCiHK7wd04T7e9AlEo6Qg1K81SE7wBmB3eVHniwbStVNLUTGxOJhZmC3o2rrrTAd9tMxvUFfwYF1bLzN97ETeMCro3Rv31q/1+Dbct7nEwzoR81vGbTHMODv+4fHJl3WlCLYeF/ikm+oOPCCT+SkkvxEsVA6lMxjowZR4+NOMcwra/fIoF+n1uVPNhYA4qUFflp9uJre11+8XXT5/0evvXxQohAOLugFZR+R7g/4NewU2pMvDYQtsxqWxL/SSJltv0VCifJjpzWl/M7GjQJvhcyIZWFdC/4uDMEHqxkHJ6V8+6a5Bc2R8jHqkQC/I8ODNYJib4IH8oAeCo31nRZ7j01kzdDt4GrFxIhFlnN33+68XVYKHSICnJqj83/5V6bZo/X/+XWeCZFqjjIGB8cfDkRmCQgxysuKNBJ3AixksV+JAJBjZhjt84cYhww18v+L/WsXP9kvBq0xA43Fc0RqCTPtEMbfHf/vPF/kAbNhnNchBB00E6LEbFFhkzOg3hKDydNKRwmZBF1dsIYgFmsm3zH8+nHQ4nZWwYY/+RADbKaktjVoCWsQuT//Lv6qy4Tp5w7VmjS5A0FFMie54HcWMD5D8zUC3EIIMqQLNDV/wsq+NKu3l7UXd0Ck3jU0gP1Y25/Nrp5WDgYLNk4KMsZ5C7wX9hBB0eHhUPezl995YmBBkOe80PO7AXcvC+67d6agrmGjpt6K4ET81Nitz8Xbb6HcsrmxyOp4+YKs7h4wjBXlYJOvEydc+bdzf46yZA9Q5SYn78+dnXkh9m+SE3OZWAb6T7fvHC4ff3yWwNXJYbL1NNWnF51p8JHJoVghiEd3P66xmRccceLchyfawHgbwdQV/QrbgC+h5JAZ0+OmZQjaihzO+O3y5vI/BFgOlzoo/HXNDkfmddpH+/IH7UeWll5PwAu5WDpAimHb+SOe9Fg6+b3990JqD7CeQ1u///jd5UXr4+KglrlpO6BV/qvC56bPrthjsPhOHOytJbm6zxGH9dgBBPBspYBbsXcBganZK//pJkeuFBcPCYjgSc1cfCGObNYZNl+njWbsPD5qRwweK9v9AbhrgzXja4zMDenSxBVvqwb6fj7/9ot2ffwEtercP8fP+DR2gs1wb/Xx0HPT3tzetm6IXOT47Vq/ot21bGayWr6asErPSLC3MvSQpY6/T46OEgmosiuSIwMFsIbmv6GeCZ9NIbaMJ/ZSmUSGORoqoIaHDKHXfX8i9L+qI+w34jgaa2zhjErTf1QAAEABJREFUr++aKOxcrHrzfmBC62sIs6xTtwiPGb0VmDw9Pqp/eZG0KoJzx5SFRaB9fv3bd3V/gMEg4hVdDlUztpjha+RZCb/ksrjvJ+twZIF1o4gL+JIXmgIjCf5Nr8Jj+/QIllACA7ZhvGyIPxV7CRkD/c3fis5TSorocAJvoi3MO5DLl6cjDFVN2H/B11d4F/qcuDfQp+528NnJOO3nide9MjLfwchEfp3pp+ugQGyauV/gKxOvJw6dCgt3gaMFmqbVkEttX9vEdq2OG2VHPGvxh0HCD4UeEUd78n5QkDhcFnw53ziP6uGglti4q40ieWhGttJUWYcL9VeDoRLtRrydj40adGFdBmjtH07Kr71WxoWcRATRgqwL9wbLj7zO8ZbV8i/3gTkGLfS3z43Y37beIYc3Bmxn8+qWsUsL/iKbPK4DPD5RgJqnCb6WIOaS/DrBbwGLmWf7tw/p1mMr42zhkG5kw8EYD9RGsKbMr3o6KFP3BPxZ8LWik+3bwIdGAVuneVWDH1uv5qfDLsOIrNSArpOABpeD1hS00CI2iuSQeZnUYOMWmSJ2XX45y749bDgGGg2+A42RxedArBP6sm387A8TLujfh5H35+dNtoG+pVQleG3d2OiQohI+OMOPazljLBKXpZUxvTJ6cg3k2jKIf6uU6W+8pMr8zDF4floIATmkAl+OvxO+M3PfecTvbbOMDSr2qLnZ8ON8WaiVwg8/CscdepAmgBF3jRK0LAvsiOm1pxbJTaMCD+bRNlqSNBN3PNdMbBqRszaVOruXX6ccpRTVgluPMR1D2X81w3Rm10TYJOIP7cNZsr/w3n27F3KX3h/GiWuSmcVprYX6s4E/4qAJInvCRpnm2GIsevzPFrk/wVdTms0fBnTjmjDjA1s8ACsNcvXoa7B/0DeEYMpMHhQXaUe9EsDSmuIWW0LOsu6N44JdY9PKrYe2m3U+QU9QubPJFtCn/dX51PmBy+pfn9Vje/tFR5+Vi56VqRVC2PxihhfLm6Bvu6/kC+tvi5+2Axu4jgUJLIUQZZndp6CLbL6gE7j686dAJ4Or2jTwWzfT+l5Df2PtPy/44go1F0XQ8NuNfgwKIfitbH+gIvF2RdamNlp+ELBt3SrXjH35AS3rxc3xfcD27m4aK3IEmnZVoano5pURqybWhhldh4hs9g1o2B6zYwf+bp0u5DPjyHMF5MrI13O/1AqN9x9EeX/x43dAV5EG69oaMq3Qnhg3uBkHI3Hd8nK9QqtU9MXrjQTP7m+fdfOHAEbq7YW6MgRsx7P75abZfNl9QwgqrB0ruvacQqaW1y1xZqX/1seDoE0aRjUr+BgYP8DjNgK/GpRrkfXhK8atbfkTuys62u4F7tIsS6F/qfgkvvPKxpdznXHuMdtY4rundXP/BQwzWmicsLlogc8AB+bXPghZeOqJNVXb/Ng4cTFAwGvw2tTtXilZzn0J+60QW8IKLak5HtURK+wnIQSFEGRePPcIjozDFmzv2h0A5Ad9VHDr68bp+5ye+7/bdyBmNMzboG/TkgK8a/P3kXuF6xM29XWmk7gvXoRAP3QvHpv+kZWXMubcCvYaXRfQLMeEjUd80ny6Oc4PvA8hsDajBqXm28anrJySmaeeXgiBSeY9pqQYIrgeZLyYSc/rOYyxCJ12f9jujdhlgl7eeBg37ARJjoW1NuqZt0Guf24eTxfIomsQ1KBHf4jOfT2mAQeWSSbkjltbFQIX+FkZ42Y7Wo8pRS2so18dn7CDZfV8A37ZoG/HIn8bIiFXom8IENloolf674xvePQlzC/QBG8zuGnVwottOlEfEVTdBbzMm97M64B8KEswJ2Ol1KodtOwzr68v0IHTVYJl6DXbXoXpOb4P6M78v7K2oqN83bK7r2Qew/bbfdwE3w8PD9Bh/cBYkxWPPfWqm8cP+IX1u+JjI/LXUmW9bDQ9gNbA30D8sE1DCJvNfA1S24/HnzlI297wy35Ykcv7Cu6X0GNAj56vtY3hxa9DCDrDH0NgNfhpayH8fL1uvFg/O8Y5pvqvPc2soVw3Oa61tdWV9Zr9v8GfMvYLCtAJemUfb+HVhP8Vrm9z4zcD83dccxuIHz2y1aZRbspmEyzAqP/+Yxne8dbLet3eMz4wj9tMfr+wR+Z7bi8/6inbujKvr3lMTplSYJJ16+u1NlpYe0RiinVkm+z21Mjga4CnnxyYPzdfG7CX53Q7U3+EELQjphg/woaBQS2y+L37Z8vEnp43el83fC2Gjvza93t0caXWurK+N2OQg8Kq7YMfvDKGXSenmGTedsR1y9Ihv28bEzvqrwHsbDhwveMbtI0PePEcA7hfiUnur/dJ4ANw0e/nTwInMzHJ72OMsPNP9/G7PXPv0c/2jMxRlpZuHkC7s+/j/GsdJXKu9W67TSjc8cW53XVKfTjq8a+/KMe0tU+s6X0YZp116OMV/3pjk9yvLeuRda8P+i2HacI4Mwc12LaxfOjC10dya61FHtdhJ9fZDbb0nvJKjWOajo8d67yOXAHL2rC2iYkd0WMHrY71lsd38NIi57P3g4K2OHO5XGRbGSsNeO+ZByKwtHJgsJf794zz2BCC/C0qz+NxB/Zq3RJyz45/yLmi1wpGnL8b5nfePrAfcyCf1V8fkLOq669KL51O6OFIbW16ZjmEIH62uaWgmJISzeuxFrm995KPe3UcIPn/hn0DY2/+sCZzPrGejTXqzH7W459OOm0HsLNe2M+4s9Zs0W3b7NSiX+/fBUl31iSRvOv46bjrOaxL48/6t+78vOkUfpraoI8Gnx3VoCsfWPr+C3H/cN7riQOgNUZdvS/AYXcIQSEEeb/sgK6GPqo2bEJEDmbXqkrC974Up1eaWCdazw26u2Gv1+frduiSYpJ17/bMOkkK2+Gk7d7jI5X1yvF40sPuxMHvTS+cHZw/HbT/Zac5MBfzP7K3JEX5ENZxbX86yi0x1rgu6PQVDN3xKf/lzp7nburR5Vkwqd1jw/pl0Zn6/uH8gPyDeurSV8cldD/Pi8zn8/Or3l7uuoCvx0f2kbHvwqHph4dHPXI28Nbf0f9elXzrdbDX7E+p5aD6wn7MKv9FSvtbCFF+QJqcNOjGYXsCB9u36wHnT7t4H6HDtrsddsU2p+NJ5Z/85TvYfv5+0Z01cSImirEBwm/sxXXsQT5/+aYDNgunncbrfduHOJDLGvhrD8iM/spYlYeiD788KrJOm4jN9pdYotITfHZQ9M8qfUBm4997UP7AkA/994eDGvbSWnzB9r3jpy8cmFs2xxBRHBzaHTa+6fTppPa3vZbdquOfz9hvUqKjMWbsXjm/GId5+7DTDh6NiQY8e44bWH7Hb4eEkv9c7Z047PrK+PuI/i/sCUFOX7991RMxSjHpRL584vAu5qJn9GL7L/iyD3mbja8B3rqtBTAk2jP7WqZzAY9J2uqwmRrsw4Yza1m6oPe6iPXwkx7+9Vd0iBeho+vLmx4+PG5xsrXdaJcLB71Pjzp8ekQHjxCclZDT+Vngt8H3m/ag9WXR+gb9r7P0bQQzVY/sWTmnvHy7bjxaxyEEOsEY8wf0a148R4xBrl+cN2ts8BdsThD3hydOf9qrHqosk+DTPpXbIhfjX16+UXMtzHXWOpko9OmU0cWJfSrbwDa6YFfj43w+M7l0oV4wHgbWbNtfHU1FPXurK3vLYi/pITU6lEaPH5601qRYEvl8BPM3lTbqkf3T86ej8iErn6K2tYECWzi9fB73579+0g0cKyf4m9UQk5y7cyrs9951RSeJg7GH8oEzhUVl38g4esFP7zOyb1xKTdu+6w5s7sCp0N8Dvr7wLES1DFhPiVh5I49daW+0G3XAHn9pNyz+qGXAzP543HJKpv+Mv+ywsXk7cv0GJlHvNrPz4IlrK3WG7ZNLka+59n98fCQP0A2gbbgmj/GSC9IjWNleQOhCrCmM+8hZkHP8b7/+uq1L/OGohF5yynIcsD9ciRVXfKgjx/X3UaZru/nZrfeHE9BBWKVnsP2dZibqvrJ9utNqfTDxM7H5TF0S8w1jAejj4agRp9kTWBe4jCmqUrB64+3hwweEOspFpoOCFunA4UyfgnqCjokmBIjDoj10mkjAYaw3kirKFJNGNloT45ZgPK5gclXIUW0/aSRY+1sfMUaYvig1VSsbfCMF3wuO1XEoY1Dsj8etsAshyMnjxgHdijAev2Oz7RHnTSmpJxEsGC1ilEBg//Yff6cOnJGnqBJsXExEwQiDVxYlLs6vBBZvLowUw96M+OxNG4qGEpP2FPJ+LowV43IuWqC98DphnFob+Voq8E3x+sLheGCcW+RaC28PP3hLKRKzgpqmaJgG+QBnwRgzG5srB2T7NWvEgCPB6O33r1pIUuXTA/2rnFh2Hz8oAnAXdOb32Z8kmEeVmFTR+eKCklYAbojoiQR7pahxcDOPBpMBbeCXCg/oPjaVzddevr/DriVVrQQv8zAxfsEuby4I4O/2elXBOffHM/2r3ng/EVBGFg0H7NNQoDQ4cSlVBb1EDlbv4CqfDmqWiMbe2/70oCtFR4/sI5u+iQR+xGF7Coc74H769EkrtgtrUEK2K/Pccdjr80UDB8kB/XxD9lgT73tFituCHDFGvX35rob5V4LFiNO5NRTJJxzSenMhIx4t9jxzreLcI5sGLXxnOLQzn3eHbd6RYkTo0Rutuw+Psh5TyRzq3fQG/ozpFoxbb3vsvHt41ETRe8cvIjzcKd7bXPUh4nz/9bNWBuz+tz+rfr2qclB70yz/qVOgqBH9Bl7gfrqRDGGFa53uFInGSfN4VElRonAeOMzqFvDTJoVTo+b/8knp//4v0v/rmxaCZvPnX7Ued+qhmdaI3+ylEJXHVbvjCdtUdV9fdeXgJ4Fhzyl0t7ZF9odp7JVOO4ZEHU9HMascF0LNevnHHxs+1m+d5D9Tjj4sw0wBuEKj/eVRHRso+TZpxYe7GhRzkoNvQVcuIBb0PVAUzci/49DzQMI5gB8fWhlL375+0yuBEWGlEIRaeE7ovUP8RTEl3f/4pv7vn7VwODuAMSeygk1bCpbd05OCpJ4idk9yqmBr/tOjKjaOtBv2mYkxd4JpXqI2+55OmhhzpYjI2C4qaRkX7Dkr5CICpKqyAoF3F6qMV5xA5vn1MwXJb79t8W+hYAwhKlxu6incBnQxccByIo6K66uCQsga8K1mf5B9yjZIzLGgr2eSWwyJuHPW6a9/VUD7E/JFxjboL85SYqO5gZeBOHf3J0/BgQiux1Bk3+u+XuRPxi2/PWgktsT/8pumB/CAPhY2C/K3OzF0Vuv/SyRIu1i1HlqNkha0DSkt+O5uDFpC0CsLyXo8EI9GMDnQK4KhloPAgE3uElz2RUr4seOU9bpweDXhP0sKii7UiRPh+S5CnGIpGrRo+fqm4e2uxFz5NmvER5Yvbzq+cY/+CXmtr9/+9BcKySBxyLNAK6ODNSYKhGeKjUH7spO/Dd6Pk8Ii+Xn3kg8AABAASURBVIBneLlJbOY3xKTS7jUSs8unR7n1n7+p+//8XXfif+YwqFBchsNO7cdHeKsK6DpfR00cqAbmsp0zdCbyld/78Frw5w29XW6E0uXC6fT0AWtF3SicbviW7ovSnz5sPJnfM3lghUfxaChaMjGrUoAt2DdThKxaiDGTBmKgE739MjWtUspgMKsFIwm7d9hc+LV9cgTDMSW1FDJjkyTsl4ibLfIuxJ8VTFkPbxS0A/HeRXVSoNeqhtiXn046/ctvSpU8AK2euJxro4ofVfxytzsooI/CfAPxuqM13Ftykg9pI4f5oSmawXgkPvTgV8gxEq8j9q3no5patGOOgeJp4dBtwv8T1xKxo2kabXwwxxUe77SKbsrTow7YZfyPr1q+vGpusrwRMVOMrjHqlfjvcdM4agckV/xu/HzZ4oNtoddBATlItLqRywOxc388Kjo3gunGejUtLWDio1LMQilysRhi1ESOSU1V3KN/sHGAnwK+rc9dabRCY7Et//oBXyEWkwPDbZDQeamVyDYr7lpN+PnMNfO5ktOc44RtqDDVUyv4Qwd62GPOVSGEdx4sC211P/BOxbzxNRO3fNC0IstMno/E6wbeAnFgRI50Is7jFwdwWE9Hzcy9QAdQbHTDv3xSoChfY1Dk3wqNiXzSou+VuQr2Dgr0XdWczmBxVsZXk3UVGAH+jHXzH7Rq7m+KxI2CHddaOCifiYHgBZ0Fxk3CNWJRYZG2wscIrt/Ah3HdgZcdCzcmUOZfLVUV+5SYtaD/mYVGWCFQq2IHJXx1JfaOXNw1e2V8wnqdyS/eYLnxnO+zctOoIZ4E84ScHfVPQr6FGOZiOULbNhrZJBWvXTO5JpxvxAsOm4zJymF5JW/7PopXhocMbmz7lUXS3PdKKWnFb5WjSil0DYopacBGMrvoMTRV6+8XYq0jq9TwPqQg8zbjA5kaxYfSYuFU8V9Ek7BlJtb6z5qt+KvtUskTC3hkpAKyJN63e3QATyllddQLGR4CMT5Su929wIXmSvzzh+8mNpHm71dy16S4BAmsOjbMjg1gbo+tHbN8fQUzKzykmDbs5qaVfYJfm3wxJQms+b3H5RgVaCt16PX5u4wnijdFcPVGjhc+kvGbmTm1MneKmrk2WJ7dXq1jYuR6CKrgpoSkJmQxnLbKsWuBnxkfCuBVtIQepVULmBipl30P5hTR+QT/Ija3qSog/zYev7tjl4BMB3LBylxRUaa16RxAjtj0+mPBVKDveBHwCaaR6z5vrK3EGjfH2mLdQy/RojHHmBl9OreJh3XWnE9qyNWwpR0x0zZL6G+Bn5iKQohqyHF+Dwts9LwokQdmfMX8VXDkD0iZ7ojOUozK6C8xNyJo6u9SkEbWLckXyH0J+/oDiW72fdOeEXIgto/wHxnPtNQ2YBjsztjNsUkwsGCTnJOUkiJzWe7JGEcPxtcEnRk/CiHIPM7kwwW+YkqwEeU+IzowZsUjhISKV8UEPTfwHs17vyiWLM9Z7Vvoz3OFGLdrEFKmv3XPBcw5y7xZpwv89NTeMUVV4qvgZaVjjz8txgb0paASkzz2zprC47aGHFzUSr8VgK3IHJuy/dUl59KID3XkCs81gTc/u4/HmLZ5sg79Wsw72D+hMfP8s4/7b405TCMhHwLg1otmriX81fdNI4KZFT4qeahhjWIadi2tAfJJhXg7oc+oIGNS9pNVW+2YkS8h64pMBQzdOSAfqPcrMmT0uOmVPqttyvPhwBr/B63D+WGbyvopx8Pm5xE5AvTXKGFmML9gu0UD+hiRbwY7K+vbDC3Rd8YnF3gfuB5C0J1+fm+eA/MP1rvWbZNipf/PZjlyRee0gN0nfHiFjtuAD670fX+WJrDlWFELcRTdRfQQaDFmJfRoW0TmymDW41b6zPhWCAEhglrqmwn+Uozyw338HAL3/YK5As2bbs02xyrLuScPNrXBr0alEOU53G7E2Zn4YrvOP/Bh3QTo+/52nfkiPNq+7uNp/HrDEraouSiGKNvF/HiMcWT7V3L5io4T450XRjB9ghffDyHohk6t5wk6Hmu6lnlBhlyyEnpwfee5zE9HvnW/Bj2HEFRqYU3Yy3y5LdiwJb6bB+e30+mk2lRNXE8pwYXkmHWnlmvgO3DlvUneeM0ly/7s+cwLtxVi2OboiEkhrkBlBq8DdFpt1wJ2hX+FsF13Hm/QvcCx+Z/QX5Dv9WrBdYwJmK7QWXWFD/c5kDe2+AOfK3Y45KqV17kUdeAwoHRjyPkeUuBoVAhBCZkm4pd5jTHKsgeFzc431n2+bvze2BhkQhX4GrB3zsVv5ccEXm9ek/Ns23se93f88p5CoNMMLyvyNLWq0kZkulFfNGDKz557xFf9DBiUc0bnk0II2GbWe107aeMHmSZktFwd+0E/6UX0jNuwDn1UogZrwE5L7gghyPtlCf+YwNIb65AoIzJoT81wZ8N1Bi8Xak/Bo+OfDy58MOJvGTVgJce82fBGDYY428/NuZxX1qmb+xnH1mmGx0IbwGuuRZYnhID3r9trYLA9e8w2Fj6Ny0JfP1sP74dRw6YH62tGZuNzpG7oyPFNU+V+i3kOUdav8WDdrCgioY+BOLUim3W8UANk7G3fdjzr8QXbaw92RmwaYtSO+DATL6xbj5vAZQeNtm31wN6Q+1ouKW5YOOIfdJeY33tfKWbstagj9orYU9GBmD/jh9NkWUYtyLGD3kDsLdjZeLcNOzZzIzw8s/eYAnZnblvpkVrZvJZctPFDTPwpl/OHdetxjv09NI09hst5znobwLfnDyEoh6jmdNjW2lf28M7IZBr28VKr/Ij068Bm99apo0bw3DNCXjjAf6N2FrmopWZqWf+6BrnBdwdPDTjZk7OMuTfnY2R5obYfsNfDw6Msp8fO1GA+3LwzriVfT/B3pNbNJVEaDltMeoQv+8aXz1+0MHeIQR02//rlKzGgFY4hIoAe2LQeGW9bNeh0xO7H3UGOyW/0X3hv2VaerbM3fBrxZJ35vTFjvIjHR9YeHXJ4DR9C0MH1Gfxd2HO+UitO8FFro0DfZ/RgPyrO04e7PpRWucFa3OyxgeNfxV4H/CuaFs8reLC/dfj+Dl25Lj6URsZaBfcxBlUw7cOWyhrv8vVF/hOpE/XY779/1uj4gqwNPIxgsidePPuDXeTEAFeReYzrA+s8x9UeGzp3zcSelpgu/MS5egZ/9mc/r2CzlKoCPn2oZPxX3jvu39ivuXhtQ301Q+PEWqxlX9X+d/l2Yb/zZVu/TOzB7HZHWb6OePTEXm6bM7Y5bfFlhL9aChxKKdrGk2wr2+8j+9e+sUfPe7BTYiSn3ZRK1EisemSfbkdsaKmZjcOYCjliknU84x+HA/MiQ4PeFvRrm/rwege9N9Zzxo3p+rp1G1NUhpcrfJaaZfln7Oq4UWrVARntDx5/Zp/CdrQ/tbud7sSylj4hRGS/UmtPWnOQiAUTvr0HL6Pr32tR+liUa9r28kqpqiXLfvLMHubCfE1p1IIBy9Rw/wOHfuaxhW/HF/uZD3jsw0FBN/J8hu+HTx/0SP63nWdmNn9Mz3nMQbmpekBfifWe/0LbBF4Gcq59oDD/YfOxrAZ9VuSYiYdv7BtZvhVs1FzU/e8zvrNKSTp/OMi6LMxr3C54XEqZnPsm4yLhx03MemK/rOashjVdgOYINgvzVfhJ6Dvw2mulCfs0tQWGizz/QPzdW6/gdId9L85L2N+Hap5P4DlD9/Rw5GXQR/ZLn1gbIrZujLmzX+DXMQadsJux5/0gf5vyp+4Otgn+lpBhAi8T/vPCIb/tLgW9IP8enRtLKRXt8FN/q9r5dkEWEet6YvnpcFbNDbXvoMC+wuXfvsi1ekYfLXP0105H7BLh+YW9PvE8gvsL6+4OP3XeXdDxGd8IKWnFaDM4MM+zeByIH+zD7FgfltQoq1D2z+j2gxw/LatlAeqakOFIjf5AXtiRu/z+zTkcf7HuGCjb8xnf7VgPnk7HLfa+cWbSofPE3nBeCvufC7RnclUnj1uR13vP375etOuFTk+K2NdzW6YTa4SmVJ1PYI3rK/Z/IVcdyAOHg/1QKqUh/81yTdrkgpwLtk7y4aJ91nZxqyXrGd3brx+Q+bA/6EqNdWfPt8EOhT3qgs3eqKtsO8fk4wkbkHdKU8DQqpZa8JUYOWnW/nxQQmfGy968Ec9W9LGSe27kmWf87js5yfNW6N7AzxNnAs2+UckVWc8qTd78/9ZdFRm/P+yw6Un2S/Pe7naKIWHauM3//fs3xZR0Ik6Y5o7884Lt78SWK3nGOlWQfHaxEHONDX/goyPHJHCdGTuAzYl79sGmNtCP6PeMbFU317YxYZ+7UCQx543XHfxmPaCLX3/9RRU9xhg2+yXoRTqO0L9yzuA53+1/2sb+8utH5Dlrpn+PXvxXRe/o4QDmJ3z2+ftF8XXptaIUcUIsB3vQNMBgCEETQO7Z7L2TDOcYtfvwSBDbaWSTTEgaaAcSd2LF6E0lTxR5/YbDZZTjxagPPkIu8n3xWNiU97c8Aocv4+VNcxAzStmKJunsUUohkNgItTaqKWv3ywcFktOdQynxwEcVcK4DDlhQSKZxWS8IlGKUnbvFyX3QtMdpHuDRvLgdCIp7wFfgL+2qAv0C8u9/edo2mK84cGZD/GPdq9J3RQ8zbSQotM1OVwqkCT4rgc0BTehgkTgUGdWj1CEntQTlCf4iwOzpf8cRRdKsEx2JtabpsW3bqmexMlBAVAJ0jyEdTGuD3ATtPffDc7d9ky++vj8/f/uq569fmVXoYNkKWH/6hj0fOUnscZIdzY5feT4QKA8ErDN6WNE1CtUZfTYE2Y6N+AC/K4dcR5xjheobILwSXAzslQG12W9zPD086YFNZevAQWwC9J6jodCoux0jo8RvA9vBYUBfiXs3dDKCowXnbOBhRnezAw8OavoJbDTwM3CIl0PmQOFNLYdOK4cvI8Hr/MDiZo5q5qATSVPwG+A34VAfPn5URUfecLU9/frAgcGOvm+/f9F1HYUIChjIG7wTSXWHLu4EngH+G/TzcuHAYF1VwUEDLc8ZCc4FGkpRlY3gBkyb9n3o5P/TcwU3076ooMM9ToYH6Y3AeOOw65nDUa3WRJDQx0pzELGNB/zm7duzFsaG//WT9NSogJM64wNgbAfvxFj50WD/Wgt+s3KTxv1neM3XSYHDkOOHRxx70Xp7k05Z+dOZA93b9g3E7vObnv/9d40kTNt+vzsqoAjUqiEGDQTR1M1aa6aQOCkdTnIx8/Vvf9MLB6qnv/yiFR2IBcHufNadosI8wYX8rb/jhwcFgqVI4hMyddh694idFDWyYJyJGe0oDpul5y/f5EK2A+fWoXWTsAc/8LRu3wrs8dsbwXo9NgrYdacM1p60kjCv16tGEmBzOrF5hqJgxHzcuN4eD7LN8r5V4db1K7aE59d/+4fmf3xR5tCgxcY9/vXKxi5m1isLFAecowuLELUH0xEb9RxCNiw01W6HAAAQAElEQVQkjOeGJLty7fvLswoFq/EZOOhuSVwTsmbwrqeDdLnrjN9kcH48P3IQPMifjhqfb5z7zRrRr4vIBh4m4pfHuhh0M34jsgr855TRRZAD8gW/eIC3yDX3mziMa4g17S+/qNA3IKs4ZCpT0JKS9g+PxJBeOVcN+O4NWdvSyrSdEPX5qkBwsA92//ZZB7BQ8Dd/eKdw/ZX5VvRguwiMzSXp+geb+BwYvOEn4etV+nZVy3xpCTr+9osOtCUFjTmo+fWDFKNiyJo5YEiALIK1w6dPav/0SYUD5rhK5fTwPgWvjSFAJesNhsDaTh30JpoPzMZzqwD+zDPE1RJ7xNwFn1yx6QRv/edn1XFVG4sO2HBiYbY7n/XAPM5VIwVaQ5wXvBj73vxeKdbzl5smDubT41G7/+1ftE874muv8Y/L1u6/f9c6LFqQ6V6Cdsga2Ky2TV+7G4WA9AUfH0io2TED+4froAhvi4I6fKWAjx25wnYfpl5vXLt/ed50GFORNzQX4k/f3SnIOk0sXDtiy0S82x2OOhGzPdY0FuKlmxZJ6C61ey3E07bZy7paiYUT8dT/x4NjF2zQ8f0nhLDNJRYGkddHsFLhWfhI++lJtou/Deoc/f3vf0gEn/ivn9T85ZOmQHyggJ+J2xOFbUC2VXHD2ZmFs3VqPLjZLuE+aSafGxe7j49arbtPj9scStJCvp+QseCzKwsNIdfaZnXIPhAbNgwhnz8ss/v4SSO5cOG6v3VYPzzJ802/PytTvAhs9E3U4QM+h86cO2NKcu5Zji16aeTFybIr2HJQT4zK+NrMgqAnBwzMqR8P5wHn4I6cuqKnwPUQgyL292sbfEHxPTacmWuCL9vJLTdVcdF7I3cUmj8N/UY8I2UpYYyBmBSRdcdiJhIvm/1Ozs9yMEK/QUKz+vEI+HKnmbksry+GEHkKXBsVS4MepMScHZtxM/wqaLsWkc9twc49Pq0/iIV/v0ifX7VyzdPp84tujo3EaJWsqSbh1hJ86GcfQZCc5PptRdbm1yetTdZM3Ez420xMiB4LBiPy+3DD/Bp71utA/FmIUf3X93kLeJvYbBuJTfMwqSUWtk0rMU+gTSwCtwNt/ClUroOBsEat3DPfY1jhM2gGT1OWEnmxQc8UW2pK3erC8NZrN0kNTYy8Un8uQbxct2K+wR+t7xAC+WKnAA8j/pehs9LfXZum0YB9ecvMuAKyL8NATMdHx5FC/A6udtxeoauNj7Y2cs22epynY2RBtupa7tsFt5s1QyfAc8T225zMM7KxYP7Tj9d+D1VoS65xjTNhg9U4BO/zNJFXXrZ53W9k0dF/+6YVXA34yEhryRkr+bJjk6+P0u7pUQGcxNNBiQVLAndu/gQubEohqD2elZBhIXYu6L+B9x67DpbHEylIP1rinvld4cXNfQfm7cnbkAKfvVKpOjyc5fcTOJjx+VMCs8THgG0y/KzQntHJSKsszFZ8cYXOjG9OtLAG8aMUEzFVcp09Qsv4DSFtNvK8C+MdHyK6Fg/XzQt2koKiJNMJvBZy+FDX/Bt7PfPfaVKUuD8gbwTHASzUpoH/B4VAbmPOwf14bRqV+y3NOPL7hfvWh+c3TV97b0yo9wfm2+KPeQshbPGpw398N9mvaSs6YUJt7yFQbQ9kCyEoogOBHbE+CbQEhjowacwFCTmDAs/+KfDuNueoLgdyaiuvbZYYOQRfiFFhW2u5fwj+zSiUGn5QWGBk5VKpdcN0R91hWe1HkRtrWH/0FLqVfD2EoAQuOnSo7S7UyHulYHPm/XlNPGxD2zyGyDttfxp7sbzIN6BLD1/hQds4yZiw3nLTbHVCCNCmbX02CvSBf/uG+4l7rgdnaMo6Bc+xFr/zLURZf45S4FVgHus3bu/Eb18VOB7AXCVu9Mxb5Tg+QzDnosU0weAen8xgdwJvFX1tcQRexCOEdzqeza0j9s3EvZnrgVlEC4oSz+KxEAtm+gReiz7OteuPfBsCV0MUv9XjI44f+uGrFnFAuoEYMDJeW6+g6DGSmtpo/IEjTKeAvFy20raeK/dG+DePI5gM8J9401Nrm5/YFJX63rJzSwgKIciH7BMxwP1X8sbGHWNDCBtt23kyXe7B3saHeecuNtBGI4TAayaTiI+DOvzM633HYIjQhxs/foLC9mr7zTwVPJieL1ouj+mJIT3y2BbD9lwUQtCVTfsBvXVci8i/Mt7j3ELYKGolzorr1pfHT9ijlqqOHOIeP9sVf7CsDfc8h+Oz70WI+dnvC3pyDF6IwzklFfpyW4FfbtZHCLxivoIcI77smGIZrA3vmzi3e4BjYKAee9dNL/f5KWMFc4KOfdD49HMBJ67j7KshBE/FrP/952d8/aln0zDN/94DvnjToS/L53t+HsGD1y0t/HqMr1mn5n3Gb63TN/Ts2D1vWBw2vznURruC/4CVlXohsWb2GOvE8XaFR8/YdXetPnBAFwv0fA021CBjzsUvLap83a02VXfsmYgbmXhYaFfqpSFLsa3qoVNLkfl3S9ghY5czeendN6xpbfetC/fv8Wu/bkqzXa/MsfWlq32kIcbpBweYTn6YtpsxuDUuRvoYm9aRDwoD12wztxACm6IPlL2THD8K+uzh2zTc3zhwa8jTd2o7Y9e6Ne/evHTcPLEJ6P620QrxFZrP2zdYJX87dcLqY5Sc43vv2bHmjGAxwNeeNe2B9VCAJ/v5yrVHNnhX3md+3fGhkThu+fzNEfeDnDzf1uq7brbX8G4ZjKkbvJpHr11TTJv+LVc/DVvsXOBxx35aPh/UrbMKduuYy1i5XC7MLtk3jYu22b3PB25a9LCnbrP+b2wKB3p6s9+67MGJn1swcjgctGefjtvbj3G66ZF7LXYc6NvCr5+NqZVeK06yw6buZ7tX+sKmzugjpSjLtekVBYzUJDfqmIEYW9CB0JvbA31tk2f2fez7ptdwvwWPnm8B9yVltVzrHd/cwO0LtZtlGXjf1CqP21FXuI/7+t4rsWaHnkzH78+sa613y3xmD8LX9E8P48SYsDytdYbMTankK2Kr62vaxP7GA3uapul+pjWAvxDA5eNZ7xhsfkgnXdlfSfhN4Mrj+VF3NtVvrJ0SMi3EJXHdPlKR744PN+jTz8bFDqyVJquDjx6ZO2rt/z9h/9kkSZKla2KvUjNzFhFJqqp75u6V/YQLAfAJ//9/QCAC7O7MdHdVkuBOjON5LbN6RnYBgWdouLuZ6tFD3kNU1T3yhfWD+ZQBhhGevUbh+Z69UvG4EncsQwf/LWuGA3Z145as5zt4NC8+NNiTfy2DdbiyFyJqo5ZDqWZ2D0ZA98a81lmG3xkfEPyKxxH9Wb/myfNxafsx7z08eP4O7Bmf4mDt+Y/vGrB/IKbsvNdBjTIQY8Z+VuZaD5YHWgvWbugnQM2HpUBnq5M23615ey107fuO8WmJ7Fllnf2njlkr1V1ROBGXdmCiZY2i8OPfqu1hWewPlrvbterQkd/79oisxtoEVkMI8mF6j87bptEMDjvoxSDoSSO4c1vYM9gj5xa7ILI9S/KYP8dekUeMSiHql8+/6BN7UA249IEHQywiNr5pQG8+qP/GYb1x885hCMO4v6rFnl2H79OnBSPWeQ+/4gFL8vsG3dnP/ed/399fwd47663bVvMc2Zs8Ho6ayC0TPLu/bXdmDjfb17l2IHY5nu2Yw/IGGIiKurD//s5+dgffHXsnhp/jW4tOmtpqMEbhrUcvN/JARWduA+8n4ucbh2pjDHKLa1CEQAxJHfsYmx8sSUuadWMN+np718A69cA+93QdtbDvcCCm2U6bXpnnuD+ogpuBOs7Xbsxj7NvXHHcm7BVT0if2z3ww/cZegmtzf3jAum0/3imCp/enJ60cePdxUJ9H7X856PD5oPa4A7aTNhmQR4v0/MxalBy7sH7f1z3Y6VRqUbuvspzNrkhx0RrojHz2U9t+j2/7Q9hH/HkJYh7pkT3Rlb5NbnXa71kf92pL1Zn4kP1sfdMSA1b0tRIrXtgX1xrlh2Vu0PErexCepwMfnmuhXgwhEB5WfWHvfrMHGDbvIfy4br9dwPgLscN0rFf/pYLP6KojhrrdwGyPnv1suiEQ34ifORc51ljH/tPRTW014scBW9quu33SAdv02KNnj/cZvePq4HOg3fDfJM/7QixdFOQxKAzdsi7n/f3dA2iLSsgcN1lRGNcX5n+CX/857oRd3YzZ/aHTO3ltCbO+/OM7dphV2oa5qPXaTjfjkmZd3ZDH4zZsgEXxsN5aZPb9Hn/yX/0YyVE9fuD3TVPl++YRlnQ63LGveGJkVFiCztjIzVj1Bzje0NvCXp9z7PF4xA5BEd5zKvr7375woHiWY69WoYdX/LPXDV3ZJivXPP8AHzNrlxlftR4H4qK1wIzbnJn4vHCus+ArPTEvgQ2f3fiv/D19e1I/j0o5KaYkJpf5XsMqyKtpq1r0c9jfaY/viau2wRCDxhT0OvUK+0bhbi/v/XkP5RSrrpy9ObZYFzf02BE3zesrdjT+HPcdlybWLGdqphu297WGuXp0KWzo1mKTDqy6XnWfHlpuvtaga/trTlkhRFhbibuzHI99v8VO7utnzykerWmhH9Prwfkj8juOzdTbCxjvyam+7vrAWMYgegVHDJXQydfvX/Tl8XdFfPf0lzuNtVfzod3WrQV+4EJ/Plb047Wj+bS/35gP9cEnar5TVWGDpv/6rIVN8wAIVoyYI0ZA6fnDUey0qYtZCxv88iY6BooYqiKYmZ0JdJmFVOL6hYIw7jtdllEVCy4sfstpx4L/TYWE07dJlU3F4D9vcWi2jYrDpw9qKDZunGKLZL3Suv1eE4uxxYGLNmEgF0wxJcWU5IAhFGWHXug/Aj7wClDfZcePoMZFiYE0S/LGcpuLwiJ589bzCJ7fXtn4J+g6CJdSlFLUyvURvp04QmS+GLWj6PAYF9KVQBdCgGpQQS92OGuzqQ1dZoXAdeRpAdvkTVp6TjjYQMHVEmQSujtsQSlrR3IzsG+32xaYKzr14RZEVOizEoUC8//53oBy8/tnFl6+t6J/tUUOEF44eHF+RH8jc76+POuVoL2gq+6wV4pZSlkNQV0xwe+qK4eST+dXi0BB2uh0f68tCBCUvVlnh76QcGds4E9mJPTv+Q3oBscwQA3WhUhQAN+APl3oRpwz40j+E7AB3Awc4PswMUgy3yc29pccJdp+t99sc8k4z7HVemw0cUAwA3brbgEDToh7kms0RmvW6/dHme4hIjsJ5frlUe8EqzeCavfrJxWKNGPD+pgY/84m9AWdeXERQtgKjKZpJQV5k+ZGEkvwvxIEXkjmDoYDtK6/f9dEMDadVonN8IuaCw7++7NWDqKOpSX5flD36wcdOJRYplkdejHPDiSVQj+EqPv7D6pDUfz7m8odMv7Wgf+sOS7YJZLQr4ItoUbFEoDnINsvBF5jiwNF8O2+6qZZAy1cLgr/4xft/udfNbDZv/+6qHKIscLD2wAAEABJREFUHD8e1f7lk4Yu60xgfOfAasS3VuwxcUgzcT1/OMHLorbrNGPbK7rJ+MeexdQEVhwEQ4ocIl80guHCPX+owZ9ympDvytwdWF0JkjOFxsjzLUvNXz6q+e2jxAGpD3hUszK+EEPWK/PYT7vdUc3pIMTe7pleCAF79ErEnDN4zPtWXWl05DBowr8H/MM47DlESvTdwfczm+BLCkoc5p2/PtL3g1Cvjv/9LwosOs81aCAuWP8d/uvnUrImeL9wIPxMsTnOg4xXHEHvX77KflJLAYurPhzvxYm/enDV/+0PTT7E4yBnInmGXbsVEJOTLph6h96KngRvRxY15m+H/9baqMUX996gJ6Ys6GmiBfhYa8bWs3LMiuDDMaFFp8boCwXeFuOw2Tv2G3qwQQGcLqP81wL8f2AObPbP+Noev65gLINd837++l2OB3uwPaE3y5ZWaQ8vK/09JjL/DX+uuWjz61uvEYzP6PpAjIro4I64vPy3D0oUnfal+G/fdeYAaX180/Uf35TesNfTRdELpcubJg721nv0koLkmMSB08wBwfjyrut//F2xI95zK3Joab8f8LcYo8y75XYBlD/cqX3ptf5v3+TF3ZnYtcJnf37TKwewPaAZ91Xd//Sb4qd7mc+JwsE49MLswuI57KoWfDgh40iR59zh2OT3xmWmSM7wrO/vmsDTGKV0d1DD3JV4tZCEI2Nn/ODy9y9aD40WWksB3aBn+0wD/gZsT9DVGd+xXsWjBWfGwmY7dBlfrioUOs6B6/2OHqsGMBnJhQGbp1TAwKpSqlLOmmwH6E70WQkEyfaBD+cH0qkGfGgmPwNUXYh/xsraJEUWwQF8OO+d6SPiRVDQjmLOGF15/w6mJpK//++i8fdHUY/pysLctjq1ew28Dt/e5A9SmN41w24UuQKbgo2MzD1Fy0Qem9BRQWfxtAePWfO+qBD/jM+V4u7yN3zp8V1LIoacr1pK4iCC2M6CSm83ZXAciM+JXNQab+A8oA8fYhqvTdMoePq/Pen8/KT5UFWoRTp8aUf/lvwVYlJGZxGs0lX2n0ZF699fFL6eNZETRrDToMOGWBJjVEXvA7K4IPMEPjRI0LCPblghT0zTRCE1qMGWM/gZqEMKfunYIPy7ENs9r3XqsV4kDdQ7PUXb/gH84memG8B5VlSCz/PLs1lEtIU2C8a1kNtn7IJraqXmCMhR6BvIr855KcZtjH/FlDD5xPRBdZO/U/a1IC2O7SXK+Wkgtje/fQKvrZZjS2w8KlBrjS33TzvtDkeVWiVoAy8diFUVHpdadGXTR9h1nifJN7FJf+u1wJvbhE8Zkxd8eoX3BT25X4JeRC8NWMtdo+nLk/LHkxwnYVIhRRXstTveKTDvYpmhWYlPM9jusCmCaQVXK3Mv+HP0/OSZPCyayFnhfVC6TprOF3k++0JISbZvBJcBG07LpIVxXSryYsD3gqSNT+4HdGu/8uGpbRlyUYKG586lyjnC71do+L6x6DkKY1t4XfGdyJiADNu3ZaG9OxyQKSimhKjwA7akrApGPEbDqh4MRuJKE7MGFu0FbK/oQLRSG6tQ3ohWDHLOyMBD6D03RQioDC4q87S0wNyRZh79ut7fgycXtdgMesaleRePGRoL/rYQr8NtUhhmvCMLZhX4NxIrvem+9U9RlrXBFjM26ckbniMxNxNoJh7N+H7MSbEWYthNzemghhrXfMQQtRoP0FUI8rgz9V5kQeZ6Q/uiPq0i0CnmqkJL6HRmzIzNS9MoCluhvwW5/eGiQNxciXXlZ01i/3Q/04/w5Zg4kssZ9sNX6ZtiVogFuxbl3Z7XSR3YW4mpIQQV7BfxS+ebBbvUWnXlsAeHZ/JVA5tFGz38PZcsxzsb6IqubCPrbTJOwciMjiZadzwg+4g5sQNzLODWuiulcn2WF4alVvDVqXJtoQ/DZboLOWJGTgHoFZ+IYCCEoBSTxPuZBWyidg4X7Mc6rYFOrY1WbO05Js9lHaK3mbbil5U+K2MnXgtcLrdRKUQV6oOITAvXNx+UZLtFRZmP1UzFKGPXNJYgFfon8ko67nRhw0JgI9AnRUbBp+NUw3wUkopcG517mBPSKuhwIZ5m/CcX4jI8XbnvQ/NSq4bLTbap6SlEJfqNrB/Nm3NkqVW2tfN/bhrlppH5DT/7rugghKDKPMab81zBd+awaMgwj9wjPrDpET2Zv7BKxk2CxwJPDWONwQBvLT4bQkBlSTnDL/owT8bMzXEH7A/EeHHdNg4K8sMYMO1MHEqMC/Dn60ylw/Ek54ERPcQYwMMi99UqQu2kmJIScoeUtdCnYiPHLY83nyFGiWlKrUq1KN7tVI97NSGpwUBNbRQCHeBpi1/Qsj+7iYdlM33XeEoJe1bN2FMKEq3iI+5rjAbGGgPRmERRA/4RYoKvhTGzQgjEp6O8jljps7IOC+If10WzbSLPXlOt2GbBr22T7TpypBQVY2DaoBFfDSGgg1EH4prxJh7mw20BZxl9p+wxcVvXj/iwcWF6MIUZlq01teU5wEKkCdoj71ftyXUJGnvyuDEFefyvqG44Cvh270uQWmXZ3aSgmJIasPAOVkOELq3DtiEE+ZHRU6JPKRWVZmVsbnl7sJaQ0Yem1uMNLPu6m/3LPFi2nliqzQdnfOpCeF1Ua1GFzpVa8qpZaqsm8q0Pf4yVbQyTm4ZbQi7e8hPgOBCPh02O8lO2FKOM0Yb3AhvGcAO/E7HCehWy+JCkJ5bN6DoEbIGPmGf7hcdYHo8ZqH88zvVuqRVeG5WcN74nMNLhQ65FGu7Z3hP4ct9InxW/ivAyUEct2HzG51cOVDIxrymNjhwOiP4r7zP+6Gfj9YK/Gf/mLcWEnqijoYeFFeH1nXXBCM0ZHBo/JRd5nlwSrK/gapL3gay3G3ZxP+sNhWlCTvOTsGHgQktuPlBTlVrY2Lxu430vl8xccXufmXtCd57D/mnd3Ij9trN1HELY+rXowu1GXjLvIQRUHcBJwoemDXOmMaO3HbgM8Qe+Td/9V+QxPfN6I9/6upv/ZKfjr+c0Jqxrt6N9B972PtzAP/R8kfO8Y0Qi9+ZDJ8UgzKAXcthM7ksx68ja1Ie+tl/P+sz9Z/z1Qr6Z0c+OOsByWj7r8E99+dn8+2DLrWu7zd/Ew3klxaQWuxbmOORWosafWCOu1Pw//pLFKPuAZUro335hjJiWZfO3V73v4sOOGVw2FbsG6XQ8ECf27E2d5P53HMDu4dE2XsHOyJp6YB/ilVzuGDEhQ0p5w2nXdPJcE/gLKMLfcHrj4DyEINdoCwfTIUVwMdEv646aaiUfj9DwYdeW97kv+HDcmsDBG7EhxijbwrZ6Ym014EtXNpGv+H0Gj6hETVNpzaYj8+tr1qH7NvimZZyJ+6YVoOfniRp8XSXbn6cNM54zYecF/hdi60rb+mKzzPWVAZaxoC/n/cyzPwympqhh/X73L7/qHCa9uv4sRS3Y8xj7zoWYE0LU1ZhF5gFdNrVRRoaUitLPWPPA2ma/2+tKDjQ/tlEiPlsmz2v5XsGY48VArZ5iUkvcvEOfe+bzhzB8vzZVD+z9ud87eHun5nJf87Kn1rN+np6fmeeme++bECujkt7hfUb3todjrPslMGTfsB6t04EayPr8wD5NCMGsbfHKul3Rnft1rAHv2Ecs+HdGtgM4OpBTE/L2jHe7sDfR3h/VfXrY1q511o/9jpAUY5bjSQhBqF0FXUl+jbX4oQv2HvR+edeAnyfsY179bTAPsN4W1iqtvwDyS9LuQ8feH/Rfi8bXiRjU65ft215VCQxf2ce1n76C7QUZfJhuh76Ct/3dUZWF/Iget4MPkoVjU0Mcuv2MHwV7G/vGm/Vu344paoctRX+/XvC1nnjmnNFRl9uvHYMdAxb864UDk03/2GKPL8aUqGd3cr8FLD5gJ+dI8TA2POfoeMT7nBN+clRtCrqLsg2tj1zj9t7jW+KIZRV6NF+O5/O0bnH/zH6bY0aKUQVZfmFvd8aXj/sDea9XIL7ZZ2zbGBN7pq/y3J4jhKgUki7EH9MJChvPEzj69v37Rq/ddUrkDeP/cNyhkXXDZ8vapta68f0RH/KYG77x7A99pIDqgspaVO+K2nmHPhqdlqTh9ay34aYD+6ADGzIZ2i17UjCqBcBM+Ngra2jza+x9/PhRx8NO/rOwlu+Gf12otQs6nolpXg/tWU/f51b9Px71zH50we7lt1+V34OGP3q9/fu73v+46fJy1kRenND989Oz7qg/U4YncvgF/0Z88HUjd8+6vPZ6ePigyL+JNTdPyjnDZgLTVSO8RvZchsC6iByxcP6zT42M/Wf2ZM7guwczKSZgvco4bcBO01T6zMTTUcbP/d297PuRmHpjDX3Yt8yT1ILRgRrnhq+d2UMd4dsxoMCDabmhZNkGxz2x/3SkpjvI+jIdhcBh5AtsB13AvzHseP7br7+QKw66v2d/EN4Sekz49h9/fGXerOPxqFzyxlPFNkFB//Hv3/X8+CQ/fv3tF/3262e1xGe/3+9bOWZ9+PhBJ3g4o0fb0DRa4tuMPdummFVl5iq0wMCJ2LzrGv31L7/q7u4k+/9CrLc8b4559HMMXsj5EYyO2OjGHqdjoOfp2GP2vLi8FlDZg6kLseCV3DVD+50cdEX/jg0ew5Tyh3VKbsgZI7xk9oSEDaaNN+uz4nO2mWszY28k3t2e33T4dFLEV8z3mRwWY9QAhpyT7Xt79H9HzHS+u2fPKMQg+7v9puHs6UrOO6KbK/ytMNxjVx/MB2wumq/NxImVNrAPHqKo/XbUIQftP3/QfXdAtycq31U9cU3Y9pH9fc//hv/7fQhh+wLX68urJuJVgsiN85fAHmt8u2pHHMxgp6Wea4kn1rG/9XvCB6Qf+DxTV9oHb8hdalGLj9/YW98hXy5FDfjd7w5akeEATmwrhuqdvDaz3pGC3274jjHJ/M3Y74I9bRPHspX3MQY14Gck/nu+yusJm83EHeNvB48RWs5T9svC3K/MYVzNjPdzi39Ynjd8Y0beUuq2Rmhqp88Pn3XXPmh8HnT+x01dv2NP/qaePQL3TfDmb7a/ccaxgDnz0RHn9oe9nBdijMo5Kb5xQKRdo5YDoT0HTAGmLMA7kyYCvw+FOxLcEiV/c2tMwkjaDgt6Esy2eU7SGymyA2CfMXxtqrz4n7k2AtALBvVhzsDzIVX527yC0T0CBYLMGUAHaPi1wXbDwc4og0tKKCqce82HRhP0nim0XGzZccSjaVr1XlABjuPDAwbtNmC6CDLPYE8LQBkJpBONIUgoeQ4bY+Wg4pgaeXO/50Bl4e7IxnVBH3fHe8049+PXbzoj60DTZn7GI5cNXChsDJ4GPszfMVYtLHDMvw3n+VinK+HM6dCxyfrGgcE7QH6B1KoJ3s1/COHHe4Kg5bYRL8i6Hlu5XfIqco0q+qjM5W+iGiAXwDtxcN/YsGzgeiwqRQpt7QCYj7SRwLtgm8kLsPdet8dX5Z54JE8AABAASURBVMl9grzZekdBFkLY7DbgxPr5SDjUBPgawGiwEyV0eriXX7tN6KQBH3ckI8vhgtnXbU+TOMNfD72B+b1x2ML7gO68mXGhoDmHWYlFwm2dNH571ik1QtnbIevKYsb8hq4q7VuN8D5Bx4vI1+tZDmA9xeuZQOgNmliyrOe73CHfmxoK1hWZrA/zYt1YZ9vCB0f0wabvS0EvBBXiB+MbZQ6g0q8PariwSDxLiWAdTL8WHUkOGaztCFwv+M8m4yuHSSTJ9+/PWpkwoS/jgeHbzxqk1+cX9STR9P/4quBvVm6HwEeVT0fN2C69XqSwyH4AGEDaIidOLC8HYBdxS0niJE/Dv57U/J9/U77vNFIUDBx4LCHr9e/f1QzSwGFlN0lX8GSdRwLanIL2FE8t/Zb3m95JKNaJeBhXTdtAu1UEH90Ixpnqhs9WgumVQNax0eJDm9wv0vtVC4WON9xM+/36pu6w0xOHqG+/c3gHJmPG19EFvbXGdcON0OHAYW3CH3r8uVJYGbuRWNN/IwHnosNurwvzupi/UnjCus4URA0B7OHTR6UcgeGiO+LVpIV4tKKShgPD2/YhFssm5r8zlrB/NAPIGLGztibtKGK3AH84qNnvtaOYPHS8Rlbj14uIeZk0o6MI9hr05g8kXOebMgefl8dnjWElEU2KOckb4alrtf94L/F+Qj9Cxy2+Yd/DmP5RghdUQcyCDvHSuNDPx0AsaNFxB3barlOheVNx1+yUiNH2rwAvK/HQLTHeWCkNMQJ8OTbCkhJEC7wM1u9fPqGrsEn93gTFux2HEBclNl26z/eqzGW6K9yZL8d7HVqt+0ZXCt2YspY2KXCg7wPe/b/8pqEEdb98UPJ4itxQsw7wndCLKLQHCjol6VaEGa4qMYNpyXHQh94RHxCHoW0q8uFVYoO7gtWRmDRRSEwPneJvD+o+PsjYnYgXlQ2OE4t+Y9A8XsHY9Y9vupAnJoROBjJJt0Uey57RM2rQDZ3WptlsFGKUfb+H3hXdDBQ6Cz63PL0rc7h7/dsX2dYZ3fXfX9TgAzt4SPB2gNd62ss0xcMaTQBzJqbqYL9ptg07wQc/xAA68RPuwRRYSwjf45PCEh57eX7e9NFyrx7vlLGhiybH9tp14GrGVbJkgv6NHyHmpkfzsDWuH8BtR2u6nSZk6g577Q8HKaWtyPehpHNxbho11s1up2PpZBu7iN5hN18XhVkDVhfmKehu/vKi/RAkDo1mcmADzfdv39XCZ8ZHjLkZ/V2IaXmW7HMLsTnd7RU5cMy0iOwR3BZwkT4e5Zy4HlplCqvwr580cUA0z5NWYrHFxFW1kGsu379JKUpcGIq0+3C/yW2eVnKAm2PF9fvTVodM2Ni+M/IcmD+gg4AO12OnGaW5DpAnoAVqjuOnT6q7dls8elxGL9YnYqvud1trdnut46RETDR+zGeGJiQkdJnaqis4WmHTflN3nQbe+4MZQdKETGcO6AM6SKeD2lLlOJSxS0yJHpJ13bFRgaG00H9Fz5n5Ik0KKmzSBRagQz8oNO0mq3jcXC/xvie2m29SBrGixf6D6uNVer5qZqFaoLMgvzjUL+S0G7laxxaFNrqR7wqF5gxmJuqVUKKO5DTr0jhwPJihnzl4Xa6jMva3bfPpuOFI2MZy+xmWlMDVhN9n/GRus2YOpSOxfoR+aeGNGsC+PaKjCs48xs046on1smLBXkSvqSma46KFZv225PGpBg04eW7sZ8iIr3u849RtGTQWqflwp4jMI3Ou3N9R+AcFd1OPv/llxbcbbLxy9cq1FTnsrCPYMRZWd/dNX+e1eSvMGX42hplT7VjQ+fUAhq0zjzN+Vk+yNd8NAh5qWDAtKCsgXwZrnks/H35doW2dOA730FOpqCOgA8HaooUZR2w3Wk/wtP4c+1+f/I3YCB3X53VmHDaNXSPni0AsF69FXS70IsUNS6W2iikr5CSPdX0+ke/MT3t3Rzf36zUwt9Uh+PAnchUWVWy0mlc2hHz9T17MRwazC5jdl+ZHToaXgdo6k+MFxo1zVLENW9HV6sG+wCTRr4PgK/EqsAF02Q79G2g26C7gOzFG8vKgBnltGzc6//wJCiGRXwct+IAU4DrID88ToeFxxkjKRSEGdaeT6CbbUDyWxJif/CTmSzGpo0ZoaRKeAaEEHbfcgEfs8s6Gjv3Z12JTmb/f2sSiPrC4u7HwZKgitp3Jd37t+TzNSh6J5AfBxIYBYxHdBmyWwGsgVoWu6Dz38sPjAMbG+6YTeFhRnG0T8dXob8VQe6zUCRleErpbWfuEtjDDD12YTgyBGLRwTepO6MAX3YgZK3YNMOnnyPMALhpq39L+kNfdVpgPIYjuItEqMw9vuYWCTJX7zmtuI7GkNo1a4sRCzLef2g4FPWZo9sQjj8pNI7+HiEIIftraxPiZGjQ1Vbb3dof75uFKbTizWVFsz5plWZtUFIglnrNhDj9PYNJ6O/wpK+N9LWMf82dbeTLTNH1cVmJ9aKysYCJT325z10a+H4J/C5LrZuuZ2DZgu61OB+sLzZvlET2Y73mcTV4e7NhYHR/ZePO88zRooPXgJTdZGf8qpco+36OvgFwzGycLda3XQDf6hVo2WqYnHhvff/LE+//6M6C/Bd7+vDZYX7XRwvUCnR+SiHmrJrCy0DGCS562n8z85k2RnvwgkiJ3RmhatyhBIQTVpt3iRUv+dFvYfKDbtjlobEd8yTpawdcKEY8d8J8QIOqObr5ekR17xRA3ui24qOAkaEOleJL41cPrjX6+7vf6+djowtvPtwqBcdDtuTbTRsY06DfQgVtsnJy3FiNop18IQf4Tx77/Ro15IwYO6Mq+ZMxCUL7ndQkk2CwbVOE5odOGZtkiNIzxBp2Y99pU/UnfY9x8vyAbLrbRm8hdhX728cR416rmOYSgEH40j1uIoxVdrsixYMvMmAjeL+yd2I8SvGSaxw70ecO/PM56vCG/Xwd+bY1fIfzQz4m4j8Y3n+byxu8Of7E84oL54mkbGWJQaRo5R3Lhpw4aNciLCoktUk9d4zhciG8tvp+pyTJrmClJL+c3ZeKb4Nvv6bLpcMLPQwja0X+bi9eWaYUBb5wba5kYTzkgyz4T51dyzIzuAph1HF7Bl3lq8X03v175ZX6t8whN3uK8/PYNP8H0SuPlJpP7Wjbr0q9t/44a0PRiiso5yw+PcfN+z0Id7RbCD336/n9t3pT2ex8C2VYDtjBufM1txFa2mV+f0Luf3cyza2838yTov7y8bPtT/hbqjJ5naud0og4lXkzowvX4aPq2EfmkEOccv103vrK/Z8y5Nt706GCHznbEuD15boAP49Vz3cC+eVjRrTaDSHfgJPCmw34tfun7pmd8bfwHVEvzfJH8VQ571eNBN3z9v8rrcWRUmYab8d5hs3tqphAgwBwB0AVs5Hff2Yvr4Wflgscxi+iCvQb90FEj8+DWI/uCTp6fHuUHJJThtUL/yFoSsrqw3hyJwRvgt07M4hsmSgu0EzVv1xDX0KkxYP4DfW1znvgJ8N8yf8tr//wfbW/MFOKsZWyaqpSyvEYwj84Nm/pRoL95fDyetnziuX5Q828a2DRmUkqakCvFqDswYhqm7+ceHv/kdXFsZH9soBa/sZbPpJ+m1o22Dw9v6Aeqdif4R2+s6zrwvet29BnQIzKhL/drakNcn9Tgq8agN9Vhx8M3E3gt6WZ8//AtW2fd8Olvdq70tF+04MV8es/O/rMHFzvq8Z+m3nihq/6UxzFG201f3ab68QID3LEuGHDBhvX5tt447hRzlP3gidre+rWunp6e4X0ktjQbAcfzmbyU6LuCeX9D8TJe5D1e14SfOOixHGf2ni7W2yIl5H6bbspguUFPZuKVdVgDlkbir+3aoTcF6cS+VCiSfaRFXu85bDqkr/HfoNMrdpqus9a3RSOH5WWXFQ+Bfa8LGK264H9X6okmF1X8dr8/yM16GbCb/0ujARovHIpbl7iD2K6Ur5m++XPLKcuHieZrxWA9dAd80DiaplHGi+3hPa8GjP+psxtzmE6Pr3VNh3sgGARtYzcfPm3zRq7z4/HmzXoLTOZG982ez9jCH7roidMtNW1DPPK9r1++62YZmdfvjZE7/F6M7+HT9Bp85QYPLbjsWGM/c/D4jE3Mm68Ln1nAh+lU6G46q63uOZAOVCghRF6zX20a3De9kfxyQz7T73nuB68nVzneDsQ4rzGMEevL+Hn98qgv//aHvE7anw46Ho6eVs/sffTwmbqkGVteqZHFfof/itPK3sHbt2fhqHrncPL1+V0e5FhzZa93B+4PtBvr4q1BZ9Mr9y6so2fW5s/Pz9piMzJesPUNGY6/fVazb9lyatSRa9KhKpyMnah2n5VYxxvbLbizH//+xxfZdw/7gzyf/8R4ZT/97uEg5w9/c9u5YyKePH17VM/+SosMmTgxsX7wB3f8Qc0H9rxP7IkX7GBd79q9WnBhO/Ts8YtVKgJiz6tu/XnTOaARrOvx66OeHl9oz3K3N8cjMOgcc0He/W4vAyVix2dymvVu/jvy/+dfPsk2euaswLaVgvzw6xsH5QtvracHziQC94zJd6+13InmUP7K3nxFpl+gdbO9aZbdvLmFEPTp0wd9YD8/EVt98Hi1vqGfyPN+H0JwV/25znqjdnmD94WrxlQPtq1bpuRnxVd3GqnRv7GX9e37d6US9JG9awRlxCL72X7fqSOW7NDpbrNXt42bWAeMnCu849vm320mTm1zEYf+cx6pEkuM4+BZ4fGVg0jcHPoz+2uzWuh30Ob29vPCGcUKbrwXEUIgXiYJrPasLd7Ac4ctzJdrrw6dbXZgvG1ww1c9D26l3R755oF8fsXetOHCfthVDTHuSE4yD68vZyXiT0KnLb57wc+WhvmIZ/XjYfvm7gv7AkRBvT0/b/HL9af30hJ9Yk5qmLslZuh/9ziwHzVS8+w/3Wtif/re+9z4RWTdO91GRTC+Hhq9sjbc9Mh4668lRtu2DbHgij9Zl9ahZeuRz+u1K8837P8KFo3PA7Iam3fs+XTIN7IOsF4b5oAs0F21BEcvVElsKdjE74xL37fOHIP30LGvPX77ph68tE3L823LE+7nVkrWh4/3fvlfWpD136GL7+wpRmKaz/8KewL12KrF/+tDQ/6IatHBhZgyc3bxwH7YHbnImJ216PnlWc2uyPo8UtM4HsRjs9PECbu/9TO9X7WSGPcY8I4Czxx44gGF9ASobreTjelmhZyavbsofTyR7XaAoVf3cNLCASrYUgbYgtkWZVtpA4p7QYCMcXsWKiPzeXGdOAB0Ijcxz1dq1Y5iMUSWIjnJgagcdioh6YQRPj98UG4bAus7/C5ykedx7wQJfzJsdzioAmQvuGc2+CN0VoqhNUW9kLRt6BF5DNYD9M6Mc/BtCvO2nVqMXEKV/5RjiEEfme+APmpl82OaVJGnIoMXYTfoDRxcrDhozwb4Sv94gkauGGPHodgx/7BbAAAQAElEQVRhK0gChrXThxC1r62OBIOBw4OJ5LAVQmuWN4KvBP+FDdSE84UQ5H8zBxT1NstJaQE4/pT9x99+0e7uqP3xqGFftjkKTsYAOVgE5rH+XAx5kWqHXJzcuG47uDAouWz8ddCICnrFCV8eH7fFekRX+8N+O6wWfIwUOTsWBu5nPR/AiHEysxDtkeHlyx/aobs9GLljg/0Dm8kzCxH/eYEdh8MjAOzBWQMNH4pV+gUF3WEn20avHBQd97IMPQFwJUxu/BOcLgT0p6/ft0LIdq8cOt1Df0Tna476+OuvclFfdjs14GY9tFq6vC0+J4JdAp8ZWXf3R0WeFZGCqNrBr3VSatUezBzRQ8tB03ysai+TDscDCTho+nRQ5J9pXJBhJlkuBK4JW8zjJOOo1CrrwjQ6sOpvfA0EkZ6mNwqMpqiNRacxqJ4Ouv6dgPd01cKmnP6v/yL9j980/p9+0XwoCok5Ca5vl3cNJNeBRPT8+F0rRUEaF9X/+Rft7zplDuXi/+tR8//y6k9yaISfkMERGAwlKZasHYdYAVsirtK3d3Iymj00ulZt+JkIWAlfsl5ndJ6HRYEkk2apg1/Tyww+gteQkg74ywK+51OreNwp/XJSZzsSaBL4eri7h+6BzaxRw+VVO3RRY4S3Xm8ktCVJMWfuDaohK+Jr6388qlLMG089Adt+VG+r9p8/SWyaJeQ4grcRP315ftTz4zf92AzMW5JdSLQuBG4EdPvmUAMFWQ/tKi+ujNcB30z9j1hh/IeU1ZEMIKD3L990vl00EDhv7++yXwuHWWlXioVUixawvIPHNhWdi3TcH9WUqiZj94quWRh4fMpFK8nUer0gb+D9TMwYseUV/srDUVvjYKUgow+JY066Eg8rQoz4ktBnbqq+P3/nsPYMi8N2eJbBmPMM5lB3PKgDqwPxYiauRmx4ojhcmCtAb+R623RyfHFsdOxpY9byclFAngkcB/i0Hg/7veovDyql6IgdgxMb+DHO/e1Gbyq/sRhy4dBjA8fsFdxfKRiXP5602eseu+dm0+HDX/8iRNFCMXk8nqTPJ4Vf79TDUwCbC/z5rw5EEns8dBrxt56ElT8c0fOizK5ETyEzns+KKSnD10zBuCCn8Oe7jx8VwHRLQt2Dy3aQlkOrlUNtb45al5bZf1rkiI178tcKtuckNYxpV9ur2eLzipzNv37W0nENuYfnN12YtyF3tbRlmbVQQJ7joolNJuMimBa8LPAS8cn94aD56wtY32uinxdiOSZNr2fd2HgL8B83fjvNX54UYtTul1/kovvl8UmWLWLb2jTqsf9MXoj4uedaoC903R33wCLJedD2XZui9tOD3vGXd+wQyG8tSV3otydenr98FaFGK/55vVKcYb/IvAMYfAeLpana038g3qwpyvp8C6MiOiiHTvnuoLVyPQSFEHRjw+iAro2jl69fiXWjAnZsaiPH9kJ/8X6JQVOJKu/cXxmPXWauBeLpDn0GSZe//w69d01srrexkQ+pNa3qiUXxtJOII5Yv4F+BA+gBrGZ0WP7l04Zd27YlDu2OJ6WUdAM/8W6v8HLb/l9w21/kz6Y06nZH9vAHBWg6Lw4UdQMYjvDtg5oG7Dt+rMzdYIOJPLfQZvxxZt7x27MScwcFjd+fFYgJ0+sL+A7qKLDsi8a6/WHXYt/HN/lT3zP4aIh9YZw1QivBq8CN5zUvK3ElBGhSdK/Ml1NWIJf6T17fHpkT+4jNG2GzhjzssQ32ivhZZMNAYKvUqpyrprRKHPy0xJOwb3TuL0ox6gpuo+nuWonrkfl6cOD5KvQXgsnCYiz/cqeIHwheEzyErtMLh+sLxWTkALsnvo7QWqhDVvQxIlsIQQO+4o3GKzFTjjvYtv/9m5wvulSxVYbtVdZnpjbJ6IcpOWDoxQ7HdjhovFVwH2KUoLuw2b42QfOpKoId1aQRPZRFythAJSNb1owuR+J1uYxyq02r6fdnrdgs0i8Z/AMYhM8FH+aJqzDID9pSRScN8s01ynKH26hUiyb6ZnSWmM92jRziLPifZViJIzM4WSiiV/Skmhk6yzk8EX8TPNRS5c3JgC/06OWG7xlLEf/0B2IWrQpvNwViHUKo9rwnbrXkwYbxzQSD8LTQ8m3RRN5BYFX0Zx2tjJ/hMUR0ZF6Yo4KDEAL+dFUXqwrYtp5X4ojj28TzhpEV2vQT41aeLetCDRV5vbIZ5Dkm/GQC4ypFMWdVaqoK/vza+hELuIHDzlsDsSDi/UVaFhnvI3SjdQi2FbkJ3dA0qmCtnk5qDicF06UVZEUUlf1OCV1tsTQlBfQoYt6CzgUmE9dy02im5goRW/EcU1KqFWGYH5v4xYytFaLUVq3gOICTgF4TtlyQZ0WuEb6cv5zLxeQT/I7YcYV/x/xF/ON1KkUL6wPPl4kPhfe292q+mN82WRi7gvkVW6RcWLgf5HlGarWZGFvQXYvePJYb1ER38vyuL1bmiae9LyuCSscchaBIK9Bq0RUvJTam39+edR6vWpBzR4z1nNZFJD9cwb+I3QIjIQSV3V5rxC+xUYpRlfps8NoE3SzwGtjQoZsqus+1KsDjgjwz482Ma4kVPAzMtfBs2RbkWyOs4JszGPE1N6t6gmaqjaxLoTfnqxSTTCeEIMu16cm6wgY3dDNSh7lWEfrv4X8gV/mDmCVlxZQUPJ4+I7RtH+cdJlCMkfAwbLQ9l2u4AXvO9GuIgVtchkfHVsvkD2XM2PCNWG95Ju4VfMx6HpHvxtwBmrkU7DIo5yzrL4Qoy7UgzwLPATwV4kRl8S0w5DmNf/MUgn9LIfhF4Dmi2wbJuKagSrwz3zEhFxgPIUhct1wL9T1liHLNjKmKx04NPt5QEykGXGDGtEkz9vH1BaqrX5dmW5Nk+ByppwavL+yKjAkhYIJV9sPEnJYjI5dbSlmBNuFXLT6dYtKKjPr5mPGDkXotBfgGZ5Z1Zc4BXaGGrVdkTr9PMcp1tXhewIl12aPrjIwQ1coA93PzvA1678gpIQTxg67TRs+y2e8m5h4YH6C38YQ8xoZfQ2rrG1Pa6rLEs3UqRWhF1VLVEh8Sck5gwXy42U4N88747ITeXDPM3E8xbeOy6TDGxJkOcRfVih1ilPHjGsL6HtGXD4LNv2tCXxvAjvsk+u+oLy1HCGHT+wQmQ/hhB9MN0JvInzN0ZuQM2GmbEywtCOfNmhv1pvlJ8OQPFlFC6kYec11mWxX4dE3hVktB5iKUrBl5InOZl6hAuCDfQdx7IMK21r+Yp8lFO7DlmHgDL0FiXdkrhKAYk2JK8hxBP67zpFLrD30wdgIDP3K+wCVIRJ8zPi0GhBjUbDhPKqXiO/Pmp5lx1t0d9YpjYC5ZZ+RcybM9stWYddftNaLLmRgzgSOvI6yzioypJLMh05+IO5n3vtZg68Z2DasyuSKEAJ9Fxfmc6xl5Mjr34BSjcs5bm4lxBR4u5Msb8qzgooNf63GLHeerIrneeBXj3OxHxo7/yo7jx9GHhjBofJdCrYD+/byiY+MjhCDHDcflbSz3jUnb0DVFCGCEWGw9+P6eTfnIXAvjtw1pSQkfOrCeMN2NDv1N23N6A48uGrm2gCXTTDHCamDvpd2uX4kJrnMDvluIXSvPWz2Swlbb2A9CiNqTK2yT4/HAepTchX4mCpIL9YrbmXXFgo7Mv/lx34k+nt8HX94vW8CYfe0rh7LWpXms2ASEgM0Zf71IyDai25VaP6/ms/vBJ3avYMy2n5FFga7gIMWoAh5hWw33Pf/I/TNymXdv9D98OLG/0LP2eQePs6Z1VnfaqaV5rwhSzH2WdWT9Wn8t8XtkjemazjZ/HM46U5eXtVFqoxoOUm6vN/kLDG7AUSt4cJ55/PZdprMir+OusWsfDcjWsy61jnfUMaP9HN/wfNaNmw9zrDvfM2/W14Q8vmd92c5ndDGDlRn6tdRtLt8Xjz10TTuEINHc33HDMdcxb2Y+49k0d1tcj5rwTdOu6M/fvkvoc2Xsjdj0Bv4Trx3LjHWPtV4Vop5ZGxlzHltylb9B9cr6hJmJB0U+9BuoYwfkfOYgztj5yjrT85hP82wcl1KxyyK/z/jfxjNY8jx+HUNQTIkYNOi7D0diwocbGW+eY0/NZbk8NsawYamnpvKe9BHfsE2si3fsd2Zt0LKnstSsmotacH1gndQgu/OCY9CHDw8SgBrQy0g7gPnEnC+szV2PhHHVwhrqQN6zjb/6CwrwtwKCe/ZDFuJVZK/6dDzKX1TZbE4cOHJQPGG3PXr3t7cGsPDy9VVrXjWHWT7cMHbLT5843R1lWx55dr1v/Zy8JxmivFcRyAcN62/L7g+TTPi550rcdx0zovcYg+yPltF12YHYewcf+7uT2lx1QvYVXZu27Wt7DuTWij7O1FqoftM76sBHLup27N5B/46DV8dZ4zwhu31kBqe2Vy5FOWd0KBkvAR6koBs2MV03339nz6YHY8Z//RmnTcsfFrD/mZdxmCC94mdXneA5lqiBnOR4knn9jb2MERvZxj30La99ftheS59/+Szrx1j3PH49ETdySLKtJ3h2zv3OPrZ5mIlZvu++IQT5YXk+f/4of+u2Jy7dfbiXdfnM+l70iSkqxSjHD2OmFnJhQ0OHtnNMiW5Bprk2PfwPChq1Ww6y7vfgy5h4YI86U3NZhwmaJ/Z9KzQiva9g5RtnITM+H5nL+jMu7+/u9Ct7Q3esAfZguYKdrZ72WobX9u0BXERFOS5d8NnCvUNpsOe7jKsck17w2x5bPJB/t3hBzpuJFaUWHR92ggXt805NLOwtvqvDXs5HAdme2IN6xpYBm2fmTNj7gq89sZaw7Y0Z6+T15Vn37A+c7oi91K2H41673UGQgJcrz0EFvtqm5XqnSj5Skta7Re0vlfsRv6/guVPJVcfjaYv5Pog3Bpwb/mBv1rz627e4HDhMiiltuPUh2MPDvUQcvsKf4NP6DzcyGXvuZZL8wYOCPuyHPoQ27bu7vQ579mpYX9meU1w3u12of11fWIflZ71Ra5GxG6LA+1VsAKmh1vjEgbhrloW5R+zh5jjTte1mlwH7LuAyUXPs0UsPpr99+6IIjzlIB+rhN/DWg2s3r40G/Nvzxcw0KRBDZ16I+Rvy3UieW7Qy9vPHz9tzQpkvr8/yvtqFHFuw4QNnVQNrnR0xyb6Q0FXGjl+I05Z9z/XfOC85HFr5S55tU7RjH1Eo1/Wm+R+Q50L+f2OPaQBDBRkyrUcmY0h0nhf4YQ3z22+/qjZZDx8fqP0G7NfoxjnEJjP974hvMz4pjGhdmf8rthFKcB2kFNkPYtxuJ+ELI7xfsSUw0Z7a+njcQXfW49MTJIIe8NWPn+43fAd4njnfI2zqHWyqLbJf9c6nYD0vYqz5nBRCAIM7pRyVSlFuCng7KOeiru24v8p1s+X7xF64c9vD/QM4vlDPjuD8Drlumon3IQS9s7c/4Xcff/kg262hvmiwaUHXGfo35FhhLPM+MWct0eWyBwAAEABJREFUVe/sodkXUsrg8qKM7L5v+z9wtvCXv/yKCla9sydn/Dv3mJ/T6QhuonrieIONEzYdscsML4+vj1rIyV6PJZS7oMM74kZsmIN1tN93u518HvdAPAoK5PW3H3rBLlE/H3cImyFspV5YNI8EZU+AjrceHcB2sb6SCCeKsffxJh3b7Z7H4EMysYGkWX95kDd9veEuhH9lk/sKuHelkRNVYFRbGxWaBam18rrKwnUkayuILtuPlRgAXI/AbgOKfSNx9zhO01T749bPwbjDCCEEuQgx3SsKe8PJR5irHAI2bNieSJYpJtQgkvTK5mlQoaBcj51WgoLlNu0BHRwISE54TlA2uIsTG+yC8cliG42G4NZgFPPlZye5hSTnDcGJjbc3AvSJoO5PksHGNibw+4qDtYedIsEk7NFjTZppp7uTTn3QzMHKgoErAdi6so4t6HxsdEUXN5L5dpiDvNaR/68AP/+w10qfG0XFTRn6hSSfmePCQmqmvwvmjK78SYeeAuodXrzBadla7Gw5Vngk/GgkEO0Bpw/QFn/6HFy0OAwm0fnpWX5O6/Yk8xBj1Nu3b6iHi9Cw/CMb5h08ePPh6fs3xAgasJ91e8EpMomhYJ+3XaCoP+sEFgvYCCHgnK0OTavPv/6GA/a6wu+FheTr87PA+z/bHOGBKUd0XhnbpKKFRXeikwMBNdmGFet0R4FpWyzQt14ZCqewtYTtAMG6OA83hUOL0902Xb5jx8AhxQknSvQbsIEXrB/hy/aM6M3B58K4lWSY7/ZKyHUE8xOJRd/f1RCwz/iNg/355U1lgOd+hs9FgYDU/uWDlmPRLU6Kf73X4f/y37X89ajD//gX3f/f/rt2HBSX//tfpUPWOU5a/uNN798v0i8flf/1FxLGog4s3rCRbWj8cRoAH60i9re/+pPW12/PWvDjSl8fBizPZ61sSvtPNPlDD3CFfXpVZBrxdfv7ii6fKNYv9qeXd420l9u7AodiPsC7kgwmrnmx+UZia0l61n/oJyVai+6aWWr8rUJU7UX8ctrJn7i5dFgA7PtP2eZS1e0PW6C9vr0q5SRNM5qDqyDw0JDwWvi7CXNzEd0R7HckBmHFxKZrTwHDaoCkPgvzcxWV3d9zGPeiyLsdr6/Y0xs5tpl5ifh+2jXb/SjpRvA8g9Fy6PChTgs6XTjcCe/9driskjQ2+Cwyz8/vyhOs+N73lw1nDZj1/0eyUngldO9vvjYxy5haiJtjpj+ijSTCoQS1nx801qDl0GjDHkH9fi2aU1DkgKa+9Mx70wi9HuxRssiPy+2iHt4uFHy2X0ApK0VGZXNlwldEktr/t99UwVlhMekxTkaZJBRjQhvwwcUeuiMy+3BCYCHfZjVXDKZ167NzciNmNGyCdOAihKCOuGZejKOeBeEbSXrCFlcOCEyvRQcM1xv+bxwW8DY8valSNBZi30qiW//xpJnWnMEzBzgBfjH+Vnzn3U7mzjbkhV/qiu8HkqptZh+cSfb2ad8HHgp3O3UUDh0+XuDfhzXNaa8ZH0ws8AdkHJDVQgX0ZDnPf3zX7fFFZZSah5M6CvUR+7iZrmPLLlUVMC0F7cFPAJcjsvbYr0/gJZNLeJ3/7UX3F1jlXvPf/6IdC6v+6QcmCBtKx50aFrErfOxqqyPJ2rF8ouiJyFXnoExBFuHV2Ext88O+yOmDhdcXfBelbrJSYIQQdCRe2nY9G+wL87borcNe3rRujEs6V/DtmO9+u9JoRc8rC0XHigH8RNsWu2Z0kDyGWL9cezbowBy8ttxb4MExoYWnEX0OxAbH0YJgEz7gmDBzfSa2DNy4PT9rJQdH+gf0lVPGl/abf7csFFr0sBSpI+evzNUyt94HdaXTAO4n7tWP95tPFng27QX5Enqy7/qDMYim9HOjJuC/xoXz5eJvW//xKstQwR0qk9FcKEgLC3DBpz98sfKcu47bUIJOzo0mrtnv8uc7pbu9euJlZKEY9o0QdWsDscE8BMA5h1VnDlYDeNqBuw65enSady3F7U3F82ObCT1e0cmEbGOS0mI0SQt2dOG7bR6fBw5Gey0EoRE8TeBioPnZ7fX8rPzLvXRoNNM8RuQby/629BLxuCuNIv6VTzvQKqFAXamZSMq84Wel/fyxH45sCq3wtpCbVg6Jhukmf9ilwMSMXXJblcnPK/oIyNZiO/9VmAq28/Eo6/zy9rZRTPhPAkusWNR/fd7mD76DjP5QVIJXt/jxbottw9cnbX1ZLFielfqxf3xWIgatyNKTTwNyat8qUkP0P/WO2k1VCd0m6kC/Qf0coktAj5w6SF1VgZeCfTGw3BZsKxZLm+3xseqDYniz/iL2ChAybbeIfVx/2T8W+Au1/lMe630gDmf6FDaQBD50G8DboFgbKWFAWos+5rRq5X4bKyysG40RfLgJ3S7UtMbGwrUbdfJin2FhSUTcsGOf81yWc+JegX4I0IfXiPxuK3FAVgDXbOfg55/Nr3vmmBk7srgTY0wjN9Sd9PHYGzFx4H5Flw3+6rw1It+E3DNjPb9q1UQsK8SN/NYrIJPwuXVXZN+I2Lanf4JGYg7HLpmvFdUjm2OBeZigiyKYmR/HGey81ZZg8AqOcKfNhtz9509uGpkfL4hWYsAMDc+xYjt3ysSn4rqUHCwwa1saMyvCRwWN8FXRW8Imf46BK0Sq1BK9KvRv0Cy1qscG1qHg/U89eHxALilox+aM+RjGkcXfKMvsVrgfAhNKGy5tz5CLjB3Rt0K7OewlbHdxbobWCGaaUiVqnMB7t5k4Syezpw4bdWB4xS9C0Hbt56+ND7HgW9HB6pvcd+4HbsJ1N2otOT+Af/ukD6y8qWg9vlP/WMZSqzJtxcZtadQ/vymCvZUYNRGjFowRWMM1xNxSi6yHSn9BPTHnTFzr0VsPzz35YABDpVaFECC/0n+Q71f02yBLCDDJD5DY+mRoGt8r1+SHn2ktGLRNQ+ANLTqn4f/uYpldgzjON7VRxPYD/LtZ7ilK1wk/bIoa5q3If4O/iT6F94X+vr7aFwxE9Ddg8xU5rFvr0zyVWrVgt3weFYnLI7JBemMhhCD/cy5yMz3L7rbph/tnsLyiSw9wnOCSX25ty7/Y3DWy/WIBBzP0R3h0K7UCiXHr61/myc+WIZWiSkspKYHnCGH7t+V3HxQvxwTn7D/HldpoZA7BNeJKfiZ2iceffXipiZsj2Fzt203VFhebTE0bVMiPNfEa/N6ow2JOm9/8mGdRCEG2tXWxxU1k8fue2DKyfrBeemT0tYm1bYxJO/DpxtBtDv18NNjImLEu3Hx5R64JIfilHOsCfPjNf/If1BIDPL+v/9fWYvcG/BWeE7T/cwy9AKNxZB/29RCCTMN8+tk674lfI7nHvBgb1rXjovu7H1S2n2kmauOTGfvY9gOYyrUxyn40aIeAnhyPSoXfVpbVNLzpszAWl9v83jY10RCCUoxbc5x23yAe8G0dduDbMdH1ZAPNynzG8wi+j8SqEMO2dp6RocOvaq0KIWzN/JvPEHiP7Wupmw0D5N3eXbvzerMFNnQ84K3dRBDAv4mByGh93H7iK4QAPqvsnzM8WC630lQV5t/lqiv10sDBnXg4X+8b9LCjXkJ/b/4QGNeNYz+5NdjNcwimEFsNdGwv63vCj6wTN7kDzfy6z4Xayc24q8j94z7sR20x0jg1T0OSphy08O+NdafjkVvDvG6ee8RmVx+QQtNzuYnHimUHsO5+HfX8jljlD8hzS6UUjejnBT26f0MsNx/uMyOr9T8Se1owaduaztaPef2c8DHz7/7+sIHxEdHvyHzGtOdwG/CrBvl8zzZ3neqDWvOGY8nxtNl0NuCz1UP0/PKskfg20LZx1MWe7/7hXjvk6PDNrSO/zIt5C+jW9AGjlKMy+T+T9x0n/LxIaENqsWeHL242BFdc1qttbj6RzTpwMz3zGEJwF7XQurKmveFrPXjdiHHnwCZoYG7v/XjjeMAWidqpY+9uBkADtcN6GbTV1ADEPhQYZxp/8u75lp8EPZ332uY06fxyYVzW7u6w+X0D78fDcasL/CcaH/xXeqBlPDi3uHaPlnvfsaZgMnzz+fl5E9W+aDvSffsJIcB12HzK8xsjbuK6O2Rs5loaKjaTPIfbAV5CCLqQU91uYMhyeIxbCMFPMp37+3v5EULQmb3JRF4IIXDrRzMGd2DSzXgfrNfIPQaZprHHS82M2bEWW7g348sztVlS2Axqn/QL+9ynTx/VoKN+s2W71T/Prie0qiNHN9jFevceiuku5MAb9rT839lDmoj9e9ZJB9YSxojv3agjruTohTrHf+FxJG50+IRx7XsvrF/sK2d878DYhnvmHe48hYxb+9MrfrbBLUS9coBhXQ/Q6s1rpS7fekspRc3UkQfqc9HXWJjIefaTFtyaf79O6DLHKO+N+mDimb2NgDyu3S/4jdCP8esmHmVf8PdRbe3UEM8qWFcIcs64wsN39sL9jeT2J/83fyAG2waFTf+Vub1+bnDgO/xwhWagmZeePHr92Vp0XKFhW17R3Rt8XVjHnTms9l71TGwx7z50DiFod+i0BwMzMvs6JLGWNlyaF793s479fIOnhnjhezdsd2EO4zpRB6aU9QNz8EzsNU3z4L4z793nO/u8E/vNtp3HRXTsuOLXpvfp86dNp/fsXWiN8r/7+3t43IPhs1r0YLxu/ZlbcGsf+/7tuybykHl0s7+5teiiElv93DRFD9BiCDXUsu2LLqxZ7FfPxKCIPqynM+tA4+M2XhVT2PCw7S/EJNHH/a17xwzn8wXZHHONa8tgnXh9N4CliK29ru2xsfPeDR/r0VspWXcfD0rg6Pv3pw0HxvUde+pR0gM2DoH4QH/TNf8Dsf3J+2nUjyP1gKi7tg+X4zc9cc6+09O/bTod9kdyTN3ye8f7nrXPjfaAXq3PEIIC8/znD4jiwgDWe1pW5nDog4SwFawac5ERMUT5r7uO4MiyM4Srku07oQfbNuci++oze48/6K/g6aaW2LBuO7YL73tkrjImHvC1lfyal6ze60cWKs6HPbHG9F+QWbD3/PKsPbnH8eKB/XYhwxVdbrYC/z3Y9Hx37D/QXR7rhsuoEJPbD0d1n+/Vp6CPHPRbnz0xwDHrwlnHj3h62/Jga4wzpkevDT5lvPbMYfqmGcIK/VUD+ebs/+YOfbjm+MeXL8jVbHadl0m3/irLccMuDVj04Z1ikGn6W6bvxOUHzp7C+429yF6WO+xb7U6d9qeDPO+tv3Cw+KZ3/BiRhUnUcKhZnROROZdOeoOXy6jKmlv30v5hL+f5G/crPuN6s4eHC9h2rHze8tLKnmgn683fZn4kBlk2/5/ZX75814txxpgD9fUbrx0/Qwg6kYMa9lBuyKawyHgS1185u5jHRcfuhB1v+v63R1U269Jc2FeUFvAqJri7O5FDZ2TrZZ6M+yiQsQjUSc7VLfof0f20zKohaQa7lfHeg5vIP9//eBTpXYW444GxufQAABAASURBVATr/2d8HGf00qghnif8ynz5tXXQ/Osn5hwU2AdoS5V9wu2GTd2+f3skfoxyHL2xP+zzk7hE+UM7u4+t5jhRp5w3fr1mNP5CCHC96vnpWZ6jxz/tpzcw2RO/bW9/aMz9E35ju53AeiRv7Hd7XYjJQTxWqWmqLHOHrW7w5Ng5E5ue2Fd5xFbGynafmv6KLjZc0I/Rgg3qsh0+OMpxqIXWAUysxPb3v39TRpcrnby2z7FKozgYv2h+nzWdaZdZr4/verj/IOdat3gmccwOMiTeN4DnAGhmR4JNwcGPgALpNY8Thl0UU5I3chuCxUiwGxHu+u1J0Z+6eHrXQnv+xxflr2/yt19SjDrCZAOYrKCCUVakWUw0hm3zOsYkG/edReWCsANgHimKPWcuRS3KoAMKiAChqIHGkcOHBb4TBbKVHFPUCI8jCW5PYeHxNWelYVb68q4V/oTwF8CbKjRQ3pVD1JEknlJSYZ4ZEO66PUZqYSdogT8HuRSTVuZaMdTEHC3Gs/Jy03BQdAUsN1XAmJtm4zV7c53FhIGSQ5QXQS6MTMdBIUC3wNvTH1+3b4kFNl3nl7NmCtGhRoXTTmOb5QAxEHACScRga0lwUtD+sJcfdhw79Z6CqCXoGExOmiEEZehbngn5rCcHbV/z/YUC5pWgHUNUbVpZl+Kax1vOGdvfKLQicnRsbl6/PysSCPKnO6016Z1gJvTthOE5Kva5//RJ5iMy9xqDxLN4nD5+VER/IcQfoKXvgMNfKPY65u7g+4LdQ4obrqynkWC7YIuKjRaBY3Q+g4sJvnbI6nkmAnqIUR22Hrg3kkQGNi56DpUGDpnG14uaOahd0CeJrudawFkvLC4F9hqKoTew0DD/qqAAf79//UPhbqc+rIocWl5wqi4W3R1PiilpxBYDgXLBXhdeG4cL85qX569fScY/sBORP+eiSnE/oa/ltzulfavp1KrhAKIh+e9J1l/+339TB48F2SP9hgQn+OGsSdMuSh+qmr/eKXxqtNwnTftVl4rn0G8/ZF3+n3+ouwYVDk3GLy9qhlVNoS+6u7BQ3X2419hleTMvcgCbHi8bjg8E5lqqRhbgzS8fFD4cNO6yCkmzQ78LWPf9nsXHqd2rLkkrAXVfWh3wjxSSKvO48LrhQ4HFkPXrP4nsANSQiS332A9anU3AlnHYgN+VhPdEZArPV82OEd/eZZ8bv75o/PKqAVv2PUkSGUJmHng97k/4yRV/lBSDrNsW/T1RDK4ki7fXdxlT/ub4BK6EnQN4ddJZwEzNhfy1KMaI5aULgbYFN7XrNIVVa0kqh07psFPf90wRdCC+FHS2cDj+/LffNeeoty6oPxTd/eWX7f+l7Di0FL56aaKWNqlysLlA6/38pnw8aCJRPD8+yrEll6JaiybsNHEw0vgg/Pmicp1UaStxc9tohMcObA6MjfhQos/8dpV1PB1blV2nDJ0BHG4HkyeSLAXIgj8UbHPDZqukM/OmnOm/0+X1VcIHF2KB432MQQk8K0ipVm5lDci9FRDMewU7Ez5Y4SPQ6UoswJC6kR9GCoRIrPOnxwbet/RJ8GNdGg+ZOXMpaskb9uuRjdhKXBy/v2ptskbi2vp6VQX3Qp4BfDa/gsGHgxKHTI7H4jFh/wk+EnNd3t43Po1px6h3FpEXcFdqlf8knBNpYMwAdqzP0C8asEnhwMoYcN8K3gvNvOBBGtGXQlT6ywcl+gWKxmsbFAs2IodsujPfYDged3r7+igfxDkOT8zjzdos7P74ppnDxsNSNHx51txFrcg4sfhcfn9UgEYGR3FNyqeD/A3PNUr2m5ECZx4mcNFowUf8ARr7y5UYlZtGlfg3Y48dODUmHH8OFJE37Jjg3bhoUpFtkhK2hvcYgmbuW08iNrlPbhv5z5ev6DQ4Hy6SiIlXFkNNTPhy1pnD+5iTln3RuitaaGvXqPlwt/mI7WF7mrbnavHLAR362oiObHfPHSjOcj8r3+/lXCGEvXCwqJo0EG8RFD1eJTyxJ17HJ3ydWH0l3w+nRos/nbpvNHAQoe9vUluxfdk+gHEDB4HFRyVGhRBU8eGITfOwKBAHdOoUU5Ya+n88Sv/tk0bi6TiNm75bsCr0bD/or1eV+3sFYtLzH182foC6cAReS7lWrfQ1Hmq300JMXLnjD2nZB6MiPI2brjN63x/2cnx5fnrUDX9psd8Vfmf4FXWDD6xCjEop0S8oxaSZ2JS6RnMJKhSM+bSXF1a2dcSPEn0TNjFfxqNlaxW1vJ11o2B0nI3oqNwWzeS3A3qZDo3iviVe42P9qp6NE8ekXWpUkL+hhRjVg2HLNKPzSmEYOOSY7zrp2ClRKxV0+rYM8l+vSJdJA/7rorq/vGO6QD01akGvA7FlwV9KKUro0joIIchzxBSlELQ4B4SoPYVnwO8DG3UrvlHASWlafHGQ+Yopafz1BP5aZfKydbMQyxMLnsDCaaXWzApbX8+5oNsL9atiQpfjNpcxkD/cK+JXop5aKKJ9uCr4AIqKdwfp4aj4y4NW5F3Qfd9E9Vdw+B/fNLy867ZgV/B6QXdiDmM9hYi9b0J4RWxb8EnHvATPM31ujHez3Bc2w5w7KzJ43gn9LPjeis4z8SymKi+SFnCx5qAJjOaYlKgr29NRE4s3rUEZbNhGPVh1fgvgsTD3Qu2xzQ39FQy5RTgzRhwDV+gF+Ir7vUIMMo2KfVatqru9ZucIaM34rxTkR4s8run9erW9TJBbIWy/fvQiR6QQFchtudlJ4KiuWKSXxu/vGvDZHJJCqRL0rfcZXzC9BTpuM7xlfOu6LcTPWpuiGzqw3eKhU4JPrxNcL6zEMeN/ZF7nUtd/CbksW0L2Ab1Unl/J547Jgu9bC38s6MuMJE9nrdgmMV+BbqCODkgSQ5QPAf3s9w25KqakzQYVP6FvUlQIQZ4zxKDK9cV6g3/nAevUcjXorWITxwBfs2xSkPtckN11a8zICD686FxTxApSB98ap21xK+aasEVMRQGdruAiQmPFtilnxFplvYnHyhhf07JoQi8zzws8KQTorloYO+AnBRs5znmjcrKP0M9jzF+BX+vRtISdGCjPq5oVqQULBwHOWc0kVZzGepqYN4SokfgueFJMG15jymrBbUFG67jUopW5ZjDq1w1yRmQaqCdGmrDRiC5G4r31NuMbM/Wb8+JErrNOVnii23b46j6jr2Nr82rcT9DukT1gF8fklfvuF0JQgg+vEXbEuQifvi748TXzsTLfgl4X9DQRv6zrjXfGrfRbwIv72edu2E/En6lJWtvCAahUclUtVQNzhhT15yOEIGOhaVpN6GhEX9abdTNBdwTLQUEFDFoHEZ34/kQ/cX1GJl/za9tihscCrY0e2BhpCYzKD5QzM84yGIO+XpC1AefGYKn4H3382npyrLcP/RgKRpDRr90meA0hKsHXCo4i6x5RzwcaSw0Fas9E/aKcftRuQTJ/K/QDrxdsdbVtJM3oVFz0gZLj6R4MNk1VA94y4z3GPDa1oebfqe9vGtGjx1Ry7Iw9MnZzvnZft8r7FJOsj5514mYz5pypOVaAe7v14i2zB+j16Lfgq1UxRTmOWC9usMv7C/GAWoCcFULQxNiA3X3ffm57zMRp23bBZhU9ppTk5telVgmZHWND4IW0xYctX8eoSDM2FmhM2DvjC1ykzyjXbhEdBOiVUhQZn3hvXJypozPXAuMX8Jm4N4Dv090deekqXy+1qtSqmfvm1Ty5oQKFEGR+jQlz5esrSqnQXOnvOLRjQ7WHpmnZTiGETS5BwH660aWv/GCsry/Y88BGsmXxnC2+vI1VUEEO28d28Twettt1OuwPWwwy5twG7GRfsI4E3QFf92FrPLSyb6VaFH39cts25UZwbxk8xnV7CFHmP4Sw+Z0UNt9L4D2lrD01YIgBlyIS8GN9TvjSmdrSNGZe276Z/hfid4ROR53SEbcX5rUMfrZNZuQvpW4y7LhvbKYY5Q1Z/Xy06MBjTa9iD2PFzTqPgb4cHpuOMeL7KaaNXx8k+v0b2DOPfm2dms6NusBjfCCW0OsZnJuvH36Tf84sNdTxuWSdTicZawsYxXw6sT9hvnrw7PkWYoNrEcvkwbb7K/MK3Xm+Gf83Dxn9Ra5FiUOrQd++ftt8yHbv8U37sO1hfORcVGiex2PdLEMuafM3HwA5D9k/LZcPpKx/x5eZfaSWHGG9WT7x8DrKh4kxRZVS5Y3nba5SNjunGJW4Z3/oqIO+s1dmeiHQP1elmNSGrIV9s0CtF+gzHaoC/CTkarFxbap21ED3HOCajnVlv1jRWwQH49hrCYvSmHV77bXy+ny7bva+cAjdEH9v4HIEw0EBXOxlHZjXyPzmPYQgP0qtOlK7ndkbs5ye3/aZwLNtG2PUjzi5guez/BiIdx4+gNW1ydtBakdsnBmzEJftd+a7IX624M727PHhgeY5jE/fX4g3nu8Mbtx3hbj7llo37Nkmtr/9wnQSsvTYd0/MpSv2K1wJ8j7tjQ33wBpxABTN5wfV00EX4nsGdxU+BPEr+dux1/b2wbyvOd8GbGMsv7PusW52xBzLX2pRxv+Mq4/sBy4E4x4ZYgxKOTF81T2HOYrrxov3nC2f/dXtdLqT5XPsarDrmbX/hMwFmvf391rx4wI2TdO6vpC3G2RvGuOK9QpKDgGpY1QGXwOx2TIs5LsxSSv3V/sMezBn1hmW4XDstEB3wzl07Nueo2WtFdi/S5/uldl3E7L4m9KV+UpT1Oyr2mWn87eLLv1Z09zrnZjgflf2M6wn0zGv1kkIgXlmlVKJ7YsmfLNn3e76MIQg+6jjixR0Qkcn1i8Jnb27xqtFfhhb4n6KUSlFxZj0wtplRb4La4mmafT47Vkr/xwjVvru8AvHpJkY736Wwfe4hb0vOh4PMp5m+Jnxlx3r2z1jMnNblgX976izl7CqIS6hReL3RRPXQwi6I3cVZOrA2IKOvn77pjM4v2F30/RrPz9+f1QD5n2o9MgBi+Vom85T0Kh7ickdsdixYgctfxPUdd0bOXPCT7zOso1wXV3BhW02gN8R/xF8CBteiPvGzirJursRb3PJP2Idsr2Tk3IqatDTti8Cfh1HCjHlRp26R/aM3Au8OMfaNo7VDfJN7A/OtNWNPdIjOnpmL2XPc0pJI7iawMyKDszbwnwDtdzKfoV1/45OLIdx+0Pfk+zXHx8+ar/by3+m9XhkvRqkC7iekdl+VMDxFb+Ugq6XXk1t1btWRW7r64aM78SD7+yVWefua/leyANX8sRIP9Podp0sm/H4Bv1XdNizBj7VTu1xrz0xzfTM3wwWCj53RB/2nxP3jOeK/UrJCiHolb0r8VjAWg5ZitKADl/fXzWgv8uAT3AYpVtQYW/nNlx0IxZFsBtjkusv+3sihr+8vvB+ke07orNn1tXWVYOvmZdHDvPMV2ZsYqJX9iY/1r0u//iu8esre6ujrGffcz+3B/ZZrH/TsU5eobmC2RmLO/KmAAAQAElEQVQeU4rbXBN82h8c50v9gYsD/nA8nnSk3ii56K+//YU1XKeEzP7WduQ5w7NpVGzjOfZb7Zq13x8U0Il9Y7prldifeeXgte0XDa/sKYCJrjuoxRbGGsBHj6/wMsh07Jfe29nfVcVfI2uRRR3/5r+vKqGRdbEjv8ICuuyZb28SeiA2tly3HJbV9o/o6nQ66Il9S1iS5asNdLHfRK3kmJTBunX1DR4H6vMFHzJt68p6s41mcGjMjODbGHh8/C7P4Wu5VD0Tf/yBB9vOa0Dj0WO0BhnP9ocZn/A898R335uZ37JaV7Z3TFFH9N3AX0anxnPxMz5jus/Pz7hrrxfia6nEQvhc/pevmpM03Dda2VdYOOOoNWuzHXWT/TZDYyVupUNQ81vRXGeNL7Pe//2mdt1pROaVuLjDHgu2sUxDP+oDueue2O+42ZKHbviRdfgNH0spbfL70P3C3sYbMWVP/ls9P3El4zelZNaGnO2gM9P0GN+HFa3mnb539yd5/XPDf0tJCsHaCFody/FPX1/RYUpFf/z+VQHcm7cQwoaVEz55R56wLmdwbFxaBscWjz2CY9u0AxczMkYHxQKDKwRaigxxoSN4iceMQcycfJH37lMI+v60S54lbxJ6kyAvUqVYamuj06cP6n79IPb55OQaEHwFLAtymNaIED0tYYQzDis/uOenCDjfMGZcV/nPoqQUdaXvVhjGpAVHRWK6wiS/0cpP1laCXy8XB05G/rRIjxFLU7XngEsocjk0OlPwNcg6koRMwdMmFrxXDrAvXx51+fqMpKseCQoNQWbECAavi/nG8qEfj/HUp+2TKX71kwVGeuMvE9QmNh05d3Q9I+u0h84K4yt9KsDxt0RvbIZkEkzLRnpizJzCpi/hmAv9fF8cNPrbTQF9/JMORUrP4ULetYrHbmMgAB7r1pxcmcvB2QA7He/0/vgs22qF1kyi8OZLRbYdSdUg9kaHNxf97GsCB24t9zO8xkOnRDvWdttUnlycNC2L55tuFMsN/SbmXNCpFwxL/KGhlSe3/vyud4riaZ4UuOdrZtrAi35BM//Tt1cFgjZvLYZsQ38Dzu9dZESPRS92hAVn8Hh5Dv+iU4dtWkC959kFsvXhPrahge8NeW8I0FW+509J3N3d6YUgAll5Q/CAjI2SMlhrTntVWkQHHt9TrJ9JjjFl3XDw00c2mU3Mg4NIBq1aChR/KzrgG69/fNMrAXRmg942nL48Y4dVE3buKQRTSPp0d6/ef7oAOhM0eFKDo+xwnozNt0tx1uoW0B8HpwcObgpKDP/ri+rSqPz1Vy0ssAp8JR9iraOaw14tepiNQzZwJgqgCNbWfaOJBY2/2ZqxqXF6/sdXnX//pomk75bwuYXAkSnqVngYsLebAz8ZXBM0E4Gx0hYKHuPWnxQ9IkBLUbzZCjwixqbncjwoE5S8ydtnacHOd6d73cBL999+3Q5oplOntRZ1xI6IbCuK2BGsG+wx9Vet6CsGqX24hybBMATw1+vDb7+pBX8dei/EmftPn4kDN+2bVpFgu1Cw3AjSF3BqTDhGhRAUIfb+8iw/jPH34SYfpjK1rLcCjlZiVgvvzcc7GeMLvnMXG60sOAcOYPwNxz6tWtDHKTe6Pr5oRM899wrBeXjmfVj18C+/KXDgMeOzS1MU78AVG6w6tnqZrgrHbmsTB6EvNxaGLEAWDgZHcKJf7nXlYL4FK5miIXFw6vkKMcx6TggQatbdp0/bRpFYmDW7Ti2Y7cCAg/6IbBE7+YB6YDHQ1UYB2w7Ex4GF7TOFecDmGfys+KgXfS3x+5xXDVWyHzr2RYwCHJQZO+LvvDXyaaten59JPr0uFHK1beHlphlealO3Ai7HpEO7U0NCdK5gva2Biv1M3E0lK9CuFKYr1BaCgmlX5hmwXQAXu8NBwv6n+3s12Mb2EA/zXdCF+2Zo7ymYr1kayCGFuS33Prda0aftvJ5a+RvuxqZ1tCC/vwnow6XCoZc3FNY3eEdPtkH/9KqVzQVjade0KmBtInmvJM5C/jI+dv/y6xaHhzBr/5dPGjg4Db99VAY3KzZ8O7/oCn4Hcgos40LTtkjya+CBrnrdNl21aptOzq3mybZPCD1Q5EdkdA6xbq/ksIJuJvzYsbzURgMYdC603qyzxH33T22rjO1dLFnmmWJmj6/cyKm2p+dvKVIDOm1pmfkv358V2PC9gVeMCr6v6mpVgVaDTk07E0uoOwR72n98UGazOB5a1Q/3ivhXolnfFT6EnxfG2bcidYLfV95jaskX2WSYwV/iXp2i/M3nCX0cH+7Vl6Ab+DUGY9NpRzPPlrXs9xpZ4AzgJhFvxMMbiyZ54WDbtheyF5jcU2C29L9ROBoLAg/W8zjddAErR3JwoJ/H6tAp0UYKOH8owwegAV8V/lfBUkYmL0ZLyar4DHAVIJfjy8DGwh11QQhBtlVHfoEscq6KKcn4rsiVOFSxH0do+gDaOn33IU2QCriZctAC9kXOXm6DSiVuE49EW9HzTMuf7nQtkM7QLVHLoZF5nDlMnylWB4rJtUlqiKNrhLDBIfqbBm13PP2wFTpa2DgT4yPzrWApdFVLTepCVvjlfuOpAfupaWV6CzqfsGsEByu52LHTNYrtEqAxwfvAgmruKjP++BlsK/LmMFwlxgUOmvSw18qB3VLhn5gS4CWgsGaUFvJmnCUgoSFLY9JWU242gmStrSqxrmkaGVNcYmTQ/P1FM/YftWhiXMReuaMv/Wb4mvFtY+D2x/ftQ16RTZwG/XbgMH/+AGutGsZU+rfIi9EgHSRsGhQUuTbDa488N+SxX2UOlMtxJ7eAbBV811o5JB9kDM7g2TwsB3iFYIhRDX5XiVkevzVsMnx/klJQBTeupxxP7bsVXhraRMwWj5VAPMHDQFxRDHAlFhajAn0C901vJratxOMZ/NTa4MqDMs/cJoeCx6Zy7bbh1vHFccM1o++7TYzPyLARx8YZnQzUrP5U+DWvWqdByxH75ijxU6iVmsMeiI4YixgHPnLTKBE3TP9GDu7J5aZtmi33OvhZ4G9fGq3kV2MPM+sAZkOAKJ1Xha2OzsxvHVh2LmmG/g35Qgg6oi/5wWuRPyfsPIVVPXxGZJjRm2XzQWHwYPR3s38TD0forPQPHv+zMXRbBM7TqEyctx4874oe3CWEoApd8+P3bgV5rJ+JGOAD50x8OLDxvPomxB1/OmweUlSkLdQmKWV8u252S+jJvNDVHG7NecYbTiO2CMF3pBB4ppluAEcrsriVWjWxSZJr0Q7fsG48rrIY1M+Hx7w+P1MvupYM21WP9TzL+MNmjjkzucV5eKQL+1Ssu9yVNwqyzD+w1WtBd/Z5wY/lcvNr9y4VzMH3QJ9Sq+xjTdOCPd+Vgv8xTjys74KPDu4PxpqmynSD7/3sw0suUT9z37Y0LfefsK1bQn8NMWpBBys1svV7Iw4wCI9ziOhlX7K8IYTNrgXb2l4TdnYnVMmTtSRV7NlAc2oyC/JJjmdLS0CBt5E53cttRL4R/Lie8vOIDKVWGd9u5ieDBctoGf5sI3MOtNgUJVqGrusM37fc5nXEx2fiaKlVtRb4H+R5vFniOIgXKoIBj7HPWzbfN/7sHz/01Mi5yLm4omP3n2cCqwe5eTILzuuFFtuqlfzhD1stKSiS2wVv9qHEOsMbPj01CeazajeemoY54HGwbdBNxlc99w3dmE/xWH7maF566D9bASfWmen3jL2RW9znRwuaf9K0PSxHb/3Cj7CUm2O1a52y8dD8GMbvgX4VnfESPteNz1p9PwjzK/Ha883EED/3PBfTKFWWp4f3BD6sT8u1ECsW9Fapkyq42LlmMKEfE0DTdIOME/s1F3yHp7Bxap27XdjzMG7c3MGbZ3tqkxCC3/6zGTu2vy+E8J/3GuZ2M3+uQ4wB9/mzGTfmYSKfGNsjcjRNS4rswRAxf9NL3XBjfgb8xf1uYK3WH/dNWzLfKwdj1MDgIwTzsCqlRPyYN5mM6bhd1//hYSy61VpVsZf5sj0ir1fX1OOildxxw+YDOSBCYYce3Kei9wZePK6hv/lfwU+IP3iw3QfkMp9/tsFy0Rcy/19/zHdKUQ027u2v9J+gMfE8816s0QJt5NpGm2u2gWNsZNyGEXi9cd80UkqK+F6Lbv3e+Igpblj7rwzcwJX1+iefTW3k9mefRA64Z13z53v3c3+/9+s/mzf/3axT3xvgxffMq3kekaMpdaPt6w8fqMtzEmYkP57gC61hR/182PYd8XLE/rZNg+4adGN/uiFj5fUN3o21G7RNx0NfqZdt/Og32OT9+6uEPRd0txB3J2zZYDvrrrI2HfBf0+p5vkHXw/5sliVAGCRsOd7PPqDgEmumG+2qCZ+LJairrB+JTTfo9OaHwMKPdmyYOva5Xrb9TNM+cWGvxvryN+meHh/Vo6+KjObLunJ+SDGpsF7r2h3zRy1xkuXf1Y51bpJ537HP5j3IBX9aiH/+UGAlKb4/UqtZbg5SnKPDT6H+VPHCGjGlpBZ/tW8JoY6noxL2dgshkFfNqZhbKsRM84WV9Mrm+Q38VbDSUeNeibe2VzY97GKa+vmwfbb9Pvr36LclPp2psx45zP/y7ascqwpjHGeu7E9YJznn7dBgnqkD4GOFNx/yely9O2h/2mtfGy3UyrZpw/iKTUMI6LH/J8ZuzMdQ5RgVyHGZ9vHjhy232i/Mj+XRKt2IL5YjMMB479CL5zQ/r9cX1sEjvDInNZa/aeWxnrNBL8aO+9+oIa3fwK8QwuZ/+i8P027g22PP1OZuFd7N50quHZH3Bn4acLCj9u6IN97HmcOiCIgKaTHjM9bPV/aDV2g/US85BvSsuyvj9sR9tn30xr7qdR7ByCDzeUP/N2QU+wApRCX+3bEfZwtbF5DafDDFpBlMb2PQ3zP7UIiD/Ff2j25K+NTuA4cAUXoHBx38t+jKtK/Qf35+k+jTEXd8zbI19DHfxpV1HZjsgXWm0PUNH3bTz8cOmff7A/lg2Fqgj2gT+vnI+se8Oj62rN382vx5v1U/HzkX9i8m2XZX1h/v5ze9s7+rGHTH4UhLjWF7VduBWOCD3oROf/30UX42mbv7ez9t7cjejvdUIjp7oFa17SqyCZ5WO7i06a0lVjXQvqGzhjVWAsOZZvx7HeEPbozEspU87QNY4AEFBvNjMh34veJHx+NePgTiMqr6kc8yPmk9+PDknfx8Oh7B+aBKXWb7vbKXF0KQaOav1CTrqFrvx50yNAs2+44uVvoYNy/EyVVB/mCM7bZKQsTN9uMy6fnnfpB4OGZtciCjXwfG9di6wnOMiR6CTq9Siuw7MQRdiG879rtWCHvO6We8mYhTe7D943mvT58/q6AnjzMh/5nilTh25pD7DVlfwNjT07OsW683/dyi52cfvgbpCT8Y54H7VcahaTzjE+bzBRlqLfhAvx3u29ZrXBTXiM1W2XdafMZtx9pn44k1f+D+wGF1apNcy/r6pukiGgAAEABJREFUDZxaB97r8WvPAym55jqwD+v3bg06N+79+h68JGKisWCeHSP6QqzJUrrba9nV7YNFuLZG/LNnjr6f1IMh82O9xAClVfAx65GDvMgF0z0ciIG033//Y8P6yPrI+n8GC8bXjT206/VMrH5Bzift6NuAiwZ5b9C3bhxvTf7PFj0Pe089cbi7Pyrf77a/eNpPPVs3nTpyjaL04e6jTrs77Q87mAucUZBjF+n1+1nP//GqOCVdpovq57LpJ6akiI+dwUTORalk+YBzDSJWoxDwtN8ftOkZXF3Z47GuvO84E4tSjNi22dpAfKw16wPxI0PTCzbzvdgYWgX0dMd6GxNq5lqvXvmYVe8affrXT3Is7akDXH88sBdmzLghyIZd7zN4P/4b+y+fP3/Sjj0w54AVwlDX579+VjrtdPf587YHdVtGfcEue/RrHNi/78ij9+T9gK3Mv9sr6wbnheavn/ThdK+JcxV/sHAlnzyBU/vhDf9vwU/P+ta2vL5d9P77u5Z+Vd2jt2NQxx7xAV29v79vmH5+foLvk/xBion88e37owbW+MYB6pXjpHXZEO/+9V9/U7avfb5Tkxvi4pseqT0QTe/sPbrZX0/kEOvVtYmx4rEPD/cK/LOe3Kyz33//og8f7pWwb0te/7O5buuIzw3XVJIO5Jry8bTlC9N0npvIaXNaVPZZ+RB1+NRpLJOe3l6Ia406fLwlt8Z21ymmqJCSEs7sIHl2osWIVqyLw4WAkZtWAaD4kxFXDjnMrA+SvOk7E3x8GHIF+AObXSUkzRRGJRa1Lq5KUcYLM+AsMD0QpELKagm0NwLRdw4+ZuaIa9Ddp19UaquHj5+Um0YzRVYloHkzsMmVBclZNw613lncexPwynz+2+2l1s2JZ4ozH3we2728mZFQatO2urFhV1JS5H2LgTP9a6pq4O8AYB4+fNTDL59/LBQPHXO8bXo5X97VNJVR0guBsjLuhgM/UWCtyNES2Lrdnhp4VkpFNw6IKtem57PwF2hkHG/WRNGaY9Y7ulvQ82F/lDeI/YnQiYRe0cvp/oMiSWAm2Ozg34vMGJPe2azKyI4BNOWE8ZgPeuf3i7r3WaGf0fNeC3ROd/fwi61CVKTv4X/6ixI8t+iwfDzqzAFhdzqSQN61fQOLjagLuglI6MCaGFOR9x0HeHz6rsenRwWuvXPANRM4MnRTSrIjZ+waYhAVgeaadXBAzhn+OjmBmV4GaLZfxYHnkpXBQLo/EOCOBL+rxLw+/Lsk6Y1Na8W46cv6OZzu9EyCWlLUCB4LeHjDkXr0niIDsLUXk+HlpnybIRUYnrQ77pV3jQTfpTaqYPeMzQ7Hk4739z8wBa24SpXDjv7ro/AMHCmLE0l1FEmQ1hmZX75823i+55CtMGeGZnvY6UKB6cMYEUBHCg/gLZUs+5GD1IHCZnc4KO6qEqy1//IZncHnMOsG/xm/68F+w5ixiHFBAV26+VCVeC/xHhblRwxBIpgt4h+L5+Vvj5r3rcY/nqg5Vw5KBj1/+74VLtZNTCQBBrbI8m6dkRyMx5X5Z2wOGdl/jr/gZ6e9mruTYqnYjYBOdHccGFgAFGRN6DK76GoacDzqTBK8gOMZub1Yso+f06qIDfrnd70StJvXXm2300DQPROAd9ig2x3guWolCq4E2h4dHn79pPhy3eZ9J6F6THf/IPvr+emJoPaiCWbXJL398XXrZ7uOYFHEmBiSGrAtDOCDo6bpVEhQgffeVGzvDjqRiIRBHWtc1NbdXqVWjSS7kYOuLhW1j1ed/+13zDnLG8djk5SwTWyrCnjHuST0UMBve3fU7nRQi08m+gwUMjv8tiEpdehwXWZlYkhMCddYNHIo01OYbpsff3/SmaLq3Aa1v3zYCrvb12dEWdSkqoYFVMOh2gFdreebKrZwPJ4ppjv81oWMC/JSq95ZhCZ09/6PP/SBuNkTJBvkXYgf4nH473/RDNaMx/73R+wzaeH613/8fTtYKaXoQPx7Q+9xXLSCsTM2SbdFOw70bafDv/yiVBuZZmiyRmK8NxPvfv1FDfFbxP4T+m7A+p4FQB9mNfC2Yp8ABlv/KS0299/yorBIHRsTifsXCpHDx4/oaacebGb8cA1SQt+p6xSJI837qCsY8AcY/GGQmcS74m8FvCbmDcSOHbZY0O3r37GdEzuxMHWtbhQAzk8TuNzXTmcONleKv2PdaU1JEXzM/aiFRJoo3t/IJ9O+0Q3stuBjRU8Tdpy16J2DGfPmQ6w9OF6Js4pJC/O9k6TDW68ANkJOao8HrcTOG2PSuGp/OqEn8AZP/m8AMjoIjDdu3L/7yycV9DTjk5HD5zNjE/wpwAHXJzC+gAPZb9HpfndUBvMhEucOJ9kXIsylmJWIKaU22HxWS46bKXpXcNiBK3K/ZopuF7+tDyag16DnaZx0/eObbk9vGl/etMNeFxYGHTlzRcci5gwUzu/kgUQcHuBvJOcKGQK+cKUQDvAzE5/tTwt91hA5nL0ydFU47hTZHFpfLkoU5Q7xM3TXx3etxIEe7C1dUcYG3mD3p88nbLwidzsHtUtW9wZu4SEgp8ApzqIrMWiTuxKzHt+2w4/Gpxbw0TZFAVuqy7C5SjGpJ/432C5S9FgP+ToTrqvaWJTQj781N5JPx9+/y0VZVJDu95pL1GXuFbDBOFyVfn/ZZAshKikoNBWsFhX0HyKj8KlSiyCKvq8a2Hha0WGAh1WkSvS3gtdyOOid1zP6y/hbJW5M1isxNZ32Er4YKIQj/h9SVsauYs7cL1uuCxxc7nIn+5TVMlEnrd/fN3kEpht8ccAHBmwJVxrAdQCfC7q9oYvrVjCLTZ5eET0vjE/gIRDjA34d0euAX6a3QQH9hverZuKWwOnK4W2FfyFvpXhuDvCLXYa4KFTzWlTB/a62WpHHBwo1ZQViUcQ2K5hT12imhpmIJ77mmmclFhsnIs5kDsJN/3R3r4XasFAfpZRQaxLK1kz8sB4jcWJhDhHfAwuoeVfok5U5lJ3BkPU7A7qBRXcOacOc65KWnBGj4/OkkU2VwMH14joI+aOiFuwW6aMU9fb6pBUchBi06RO5M62lRgvEreXbqwS+3RZkXNHRBPZCUxmX2HA4/fiQBn4wg08fTM/Y+soGyoAtAsBYtMrwNban20VrCoiZVOHRsmV8LSGrclJArgUduq4SPBkXURFjzorwFT0vPAQwNRIzpKD2tnKwM4Dds2biqGglRBX7IrIWeGuJk3ECo35P/Ae8krEbJBELF/zVOjRP87CAm8RC613z07vSsMrxroGGoLlA33ZeqCEs6446pD3uVfE/qMl6ckvkz7AKDiXLGJHT+qv4UOAqUyJZ1MyLFRysXHPvgF4OxD9/yMl/8SEQ24XsylF538nxbjUP2COis1KKAm1ioyumLD8SGEYraH5FvnWjPJH/vNGY4XMhxo3own09boWHAAYnaJq3icM54cvm33hp0HcMQZZ9xs9GbKwQJRzU8efG+xv6SLK1AjFrkOdfWP+EGJA/yf0TfhPxv1XSDP2aiiK0wxK0xqg1BO4ExRCVkWWizwoeJvgJDIrozrwUnm3DTCyHODX/Wc7VxkgDzi2HW0jQ1KqM/zfkvsRcmF2mNbHonZG3MM+Az8342g29BkUFeA7oNOSskJOcm2NKqGQRvzZ9Vuae6D+DnzMbhRm5xFwpRrlP3e0UGGO6HfOXXH7UeJJG5vX8ifui/4ROMzazLa3fCqaEjQZiyOLGHKhow1ZuqhrkGMmBbp3ngWZMSeZnIJ/AhkrTaEbYSH4e0V9MCb4DPjKRRyfqhFUddDLyOj9MjokhqqDbmJAVP4vEgDxLMQQl9LCgsxs+3LMRb5oLfC+2kSeEeqkNfZNiZDxxa8KfGQ3fi0KIWlfoxCxeYL6R69Nm5wIfHTIbEzFlBeb3+teYWtDDjH9UaE/E1QE77aijpbDpcwUXjpfGcSoZ3Q6KKSilCFerzKPt/EOGrBZ9Rewac6Hm72GPfiHQP22ym5fcIAf0J+ZamX9H7XBkjUU6Uc1orMJjiLLdV+SfkdN9R/oH+Dd2L+TAAR+b0Jll81o9xQg/C23+MR8YWxjvWuNILW9eQwzYZ2T2VU1DDQC2Fmg4t1nWwB1KN4UQwf1F5tf+O+L/ISat5INErAjwaWyklHUl/i/M4yYejpN+PRPPXDf16PVGH/fzQZDvrWiPrvJrN/Nv+yxcR+WK6MzztugqxeiuGsDZgr5msON62hdnsA4RZGYkAph/t01fzBsVNKEn90sxInOjBlsv8Gve7A90kRi7w4cjfXaHgzK6y9g7I2fitX3qhy9aJ0UpRniMZkEhBImfE+t4yxW4V9CtuF5r1QSP7mlbnuMMP9Z/0EjtsILjBT29sfFNd/AalVJUxh+sA8cSf5tyIE4tkiK8CNt05HXFAKYaufa1zVDddvhnPx/w3wU9Wb4L9VmKUSnGLTZ11ik0vPZqideB69ZHikk7cveZde8eXdjfrVvT9f3K3A3y1NqAoVmZ96mtitQkDTQLMgd4WkOQeN4dDtDbs55tUQXyEs9ijOia2zXrRlw03YyOR+7Z3m6IqY1vajzL4j7Wq5vH2G4m4mfTc/P8fjadltjZNC3yZjU8B0Wbl70H6lDwOuPvUlD6c14ENLZMz3s6E7resb67stEZ6TeCH/uH+djj3ysYZMimy5n1gLBfLVVXYmOza7QiewqRORdGCx3sdMTHubDJZb02pchrasvh+B0k8t+EvxVUPiuXrFyzEs02yrnoRk0S1sC8gc6rMrZLvK+12a7lVGT77B3riJ3eaI7KmnhdS1VKUbVWMHLTiIwtGOqQM8Uo1yiWyfY/wOsH1tOH41En6tErtZb17niz3x/g46YaiG+adZsHeW8zJamnRotlVS3N5o8hBJVatOJr9+wfZea2nUwnBm3XB3x0wj+s26trZfRpOiEEYmkr9/f8V/ZDRvzf+u+Q23bqDntZ/qap9PvRN4Qg0wqrNj/jjWxP07iQg4wr37/y2lhrwK142Pb3rO926OQX9jN74t1c0Qtrywx+Wq4PxN+Krq27lXneoXFEP0ylASzf8LkezEYucJtcOMr2MIZyTOhkVsl5a0y52fvlnTUY8ltHZ2L6iB8UbL2AsQY5jY0Da+OePZcBHL7RJ0MjYrNu3+r6fpNlKLVuOIspyv28RvJ12940M/HEenbua0plv/WNteDr9rxgA+vlA3sMns/4nKkLClhe4C0CjML4VzbBe2wgo/pMnid5z1NU+9sDds7aeR1dig7g5gMHl0OTNbRZF/RyhfcR/J6aTkfwmVLa+E7Q8qFsf510Hqjfy6K2sA9xu+lwOGy2O/EseLC9VonN/Q/6xB7IZ+bYsVfWlIJul635/gLeX9g7sx5sB/NlXYQQ5A81bF+4wm7GfA9vHTWMdd1SR3mMbeG5zeMRWWJMcg4bObgO+HV0yxm/mhRD5pDjUb6XS9YLa6IOPRhHd6wlrW/bfqVW2uhXRIsAABAASURBVBE7WtaYpRZ9YM/ac7jv16/f9cpe9St7gxd0dHd3kjFT4OsNejvsvDfWsfnDhzut5Crj1XmtoMeBPa49tP2+R289MjkW0E3ASF/Zg7ihk5iLevD1yB7AFSwbY3tsYT78/Al9xhTQ9KKBg3vz+0zfDr3427KuATzv0bXKOqmh3l7JX8/gokVm74GtxEL7b8UmwzTIfjdTXxxOB2LOLOu3h0fbx/tTM45qXWV0lxnjeF/AzQG970+7La212LgF3yvCtGD3iF4H5MiMeWc97vwZCSgxRniqYGbUBT+xjy/kwA7d2G8W4lBmjgPvB+Lf8XRkz7rTnph2QA839ttcJyzTpARWFussSGdqJNd/L+x1ue9fOBt4+HQv4wVlyWNrLbKM9xw8eY0tatv3njVjnNSz51DgNaUsQW8m/wzXcYv/jq9upiOK8JZ979P+pP2xVQJjprtQn/fmjfW4CC5v7AEJ/jwmQ3MAlx+IWUL+V/bPasyy7O9gakVn96d7BRAVQyRODciW0dGscthpZQ5hwyvrK7qaJHaaFELQZ/z68y8f4CPJH665u7vffPyNvRHLcmD8R/zwA2dAHRhJKZLTezX4+P3DB4WY9E7dd6aeGIgnEf6M/Qpmc6pqwbVx9u3LE/Tf1BJjfbg5w8+NeH8lllonAz7REHfPxNtFi17Y2yy83+078HXDd96IHVd9+cd39tipz9qy5aSWOsCxsglZO3hqGuIK6/WVvaBvX76qEF+dqzv6NdQwE/YeweztdtWNmHg87sFGqx1++K//+hdoNJs8PbHsE/nxO4eaF3Kj1xIdvL9TLzhO1KaR40ZKRdb5Hj7tS/bHCWyZjwM+tCrIuJzAZWyiJuScNcl56vX1TSkSW+Etosdi3N7tdMee8Tt4fPHeAXbukOsrZ2ovj2cgN24fPLDce2yTwZwNagzYX2YM/AyGI3TN5wfWBCdy/RVfeX981gLO2sNeKknObw1zm5Zl+/bzW+Nn+jpeGP8JPPGjJhfw9r6NP55O2u13yH/SH5wBfQKXx9OenFdk21sO6+DCvqCx24ML6yWDidsy6MwZ5WF/VOJ9KYlaokDriN7f5fy6g7/DhyPY6TbMfPfeWpBcH/gDI44vxuILe7LSutGJMRGXXzZMvHDO4vfG+4W5M3vNHfY1z29gdSDPBuj9qa9lSWpru+Uix6wv6MHxLd4YXDA0NmQaac8hRjtJDRtwLkoSxpkJhhPBeKAwSmvU8e6BvoEmeAuaY1DC6XenO/UE8Yl+C7N7w0IQNkAWFn9oQWMO2mMwg0QUJaZ3Ypz7WaA3DjVeaHbOwEoynAfNBJk1RGWSRqUN0Ng93AutqGLcriMALCKmRC0UEgsb82ccYDl1enp+FhbVPXMKXgxyB+6R4LXQhk2uG3z3APemSCCpKLp0jSoKNXBskEJg6JjrivN2BFlft3NrewT1OFpiTNy1CjjKAtCPFCJ/btj4fsZx9wB93+w4kHiBX6mrHQXnTRcWN1ecxf2swwZH7HGkngTX1EYhRAX4sqME+PKhYlDQmIKeSW7vFApaAjYJcBSUc9EVmuX7VcvrlYO0VzbspN3I7VlqcaxIYlrRUTp2WkhWqplzhnnTQYhB99j5Y2zlTcqWOedjqxXyERIhBO3u7zWi6+XQqGCrJUrnP74rYK9MAVz6We9//yZvVuc5aYWPwQmABWOP3gO6nqHjA6/d5w86EYxiKmxwLjo/vcp7kBknjOg+IVtlgooOI4eLCf5HcDYUZP38oJECbeIgzkk6Hfaqx4OubOZlnr3Zfv/xE4XOsjmf9WoncUI8/OUXrfD/yib/29STUAZk6pXB+YlEESww7Q0dh1WyH0R04cO/3eEgugkR1GIjEVClVW/YYuW5EJhRlYTO3p6ft4IngNMAHS4xpm707KSRa/r/8wghKiL/gk+M0CnYeNhlXdncd0F6X3Y6qVCQj7oMYPnQqqUIOxxPUA7ML7X4ivEXken96UXvHHg8+5vKCHGtQRldi0Sf7486UlBMBFPlpO+vzyKGqDkdtKOoKU1Vh/ym0397UZ2jMgabYtSOA8y5Fk0ksEz/zOsySpe/fVVygcycO2XNL2e9c/g0F8Z8ulczadvYF0nTOhJK6ppGhWbsH0/36k4nxZi1w//PJIFX7GLBYkNSZIN1C8TYYQYbN95PELpSTBTG1DvsFWSyEvrOijqmZjvI82H+4V9/U0DW6W/ftf7x7C56pagdWUR1FJWvJMqVQmz5929a/4M++ObA4W3H5rf8pzyIPfr1XokZepK4wLljaPx8rzwsmikIzh877Wqn+tyrzR2qzbSibn/UHn2vz2e9/K9/2+LYDL0u1+26NzsTMcUxqUeuIKlfF60fD5rv8F8WeV4szfhjIK66zSTyAE7855zaf/ms/N8+qaKDT/UgUbTMxJcARsKxUyIWPF7fVUkk4qAw2Ydvk27/2x9aKQ6WmjTTHPNGcob18Pr9u578CVatmkk4/pRVwV8LRXSKSbmfNd8G8HLShC4mDsJf//5FF/DSjkHjN3QMDxF+t2+WFcnjFgqpBB7jv3xUxc+dFCuyX1/eNEdp4cAl3h/0/vQsfxO2lgZcdyzQriq/fdCygxA+HfeNZv9VgVWq4DrA1+vLqw5sjI7EoRsx+/b9VaWXjqVTgz2aCo6ITZFY734NuOpohdju1160CHnfkXtEud3He83ko2g9g4UreF6QtTL+fbqxoQGmg0cItAksd/JhlvPQhQVEoIAIu0YJ7Cfi2O63TwpN4eBsViR+BmLNmKO6Tw/IHrcPfBRlsV5Vj7/2xL/OeQY6wm8vFKnWdd7viQOLQrfXxEH3jLwNekrklWlb/MIXGFqZq/v1sxJ6zrtOkdYwNuFzLkIElru7Ox3In17kEIYlfEsUoJYx5qoRnFmfpbRaQvzBJwdqA1iciOO3hOzga+WQBrPSR3LcxCyq4K3BfyIYcDO2CjJHbk7iwYCAXgJ5VaYBboVunTfX9149xVVDzXI83imCqRnfDz78wxYzhbA3HFbwWllwDdh7gYfctLJerywARnjjjFk3IFMfTkgrFi1H+RH4dfv+LMclHVp5/oV86YXeimyrdQ7f5/Eq+9GKjhfmiszlZ+c4Y8iF4YzOC/PGhB/Nk3x/VxtZRws4WLiWiBxatGEmUOR6XGDMCB5DzlqpV1ZzuAY2r3piZa81BPoHteg+VngkNwwUhz0H+g3xuDKHx5emyvNYBw2vOzATEzNS5y3gKxKb5u9vW34MjA0YOn46aQNtDBI2STThr4FD4dUYAG8LMUgr9qSLn28sdlwYj47LkjJFc6IJXwzURTm3CmBnYkMgs7hcoFNrVca+EfptbiTu34jtbjIfa9CVBbLpWw8jG2xMaU3gK41i2yiVKsegCm6FPy0sjCuYFnQ9n9vK9Qk9d8QC0W8iZkVka5wfayPrRrz3PD1yrthsynGzf5yDjJV6fy+h8wgGx/6mAYxF6o1EHLhlbY+EXIV8F768KuAHobaqzpX0C8RVgZMVn2lCUsbezl8hRrXkahOwbAn+XJuO4HlgHi9qlgmPQF8BXRby84gOvbgcqUnN9sY3+JvBSyZercTeLZ6Be1Qot3I68hw8jbZ5yM8yj+Bgu0BOK8y9gEnXvSH8Z9/tvkcCzO0qBAO2DcfdlhvmJmnEcce0qlLP+a9OrPhN7KpWeLIuzNsMjybrRlI0ReVNn2CaezMySwG1rCoxaWH9kZgrne42bAT83rRW+G4f7rXkIPtzzyZuMwkw0qLUEBccZ8QjhMDvnz+8bpBR6MWy2j8GsFBqo9y0QAMM6kf/FVl/jtr4ifTx2JH+OReN0Bjh90bN0qMz3x94H0JUCAHxFpYfNjL0kKHbHRQUNaLnXIqMXdf8jkWbfhknelxYC4j+5mkifg+eB3suGDoi1Myz6DuzgVRr2WJBhbdgo0oKnlL/5YEc+5/48lW44elnZ16F8OPKgly2EdzLtCo85pwVUlbFTxrqr+50EixsOWjGRxbkdRuQaYHPied5ex6gLHmWhF47cs+Pd0EBmo7PF/waMRWJd+4cQvDTNsYvggfzYmSOUqsEPuzjPc8zLRPLSq0brx45oo8enkZ4COQ2hv7zJ6KvCb587z8nENoOcjy2XX0/m5600cwpaRonZXTseUMKWlPUn49EvlzBeCAvJXxuMWEYMa0GezTgOjcNFkdyZJzgz5jRNisdsUtARtt3a/jJgJ09b2Ju0xmQ0/2NxZHXpamCmgLy7PGJCPVF0EJ3xq+beH+j1oE8r4IcS0wnpqREjdudTvJjQK89c/r1/khsYECKkf43LfDxzlo8Us8sjoe8t28a48wm287PbrlpNMHbavnZCCJcilBgsr4i684NZrZrEzjLtVHLuK5tVGuV+XPLYC4EU9Wm+0IfD9qBv5lxjvXm22NMPEA0uAO8b8+L1DUdUBk2//QcEXoRudyN7orgsVZ4Rn7PaT1XeNju8yuEoBCCfP1/31psaluEwH1o3IjPDNl+JnBXqu2zvVVkTvf98e4/f9emEgOGTW7b1K3CU6CL8bA989q8t+iHqXgnNdAewbBt5tpGVgBym0frZMAGE/b0uMmy/Ww3rg/ozv1yqTqRB0IIG03/dvObP5/9moDHZtPb9jIE7oDTBh/OTaMGHXiOCPZaaDlGxJQoE1pV7gcF7kghBK3gYWEdaUwfWON4nSOcPoTAvsQP+hkZO/Kk5TGGvAEn5DKdw/H4Tzs2TauGFiS5ZfR4Q94KP8Z4w3vHhhACm4wn9cTk7T29rVfrx+/9fMNuIQaFEORrN/qGwHsF3awv9Py2xeFVM/zHlFjiY7Om2fjxXGfu/1f7Ntxz8yZ9ov+OTXo3/Xx4HjfHKff7efmfT7ZhA6Z8z/1844iPv7L2QR1wFlFRUIsdbAMuuIsa9LeNAx+2izf7BvLGCB59vUVn3qN4oO6z/5v2j+uN3Hemb5cbJRy34D9X6vaMvQtx2nte7t+jD/Nt3DU/5VSAHzi4v7//wQpjtDX/kowL1ygXNiUd72+sJXfdbpNBYGBlVKTGOyBj+oEY7kGQn5V4eWS96ny3xJkrYbOT+R7gpcfuK7WWuDWCc6+p6KRFq56fn+Xa1BvQKxff2PBtwMZMDfWf9gB/rElLLfrAGj0w/4geKvtIYYlSmCgRBvm+USEe1oNxsukbnQv+xcPfuFpIulMc1XyoKqes5q7oOl7g+aYDcoQgVexTse9Gh3W85SgNeEKWG+0nObmG3lGnGn9AVJtN6XdPDocM8a3dGlNvPyEEbbGGm3CuG77+/vauSK20vFOMHjot1L+D8dC0kidC/9uzxLuoO/zsSJ3alAa7pY3ejvzW4Vsokz6B5r76p43sU5hPB3DesW7kjlZ4MUZqrUrkmpzj5jfedJeNQacGWWy/2lZ1daclzOybORbQIdCBJ09mGtbRC/a03ayjEdszhUIIaljrNR9Ocv6Nu1YrY1+oKQbkr03VPXV5kzIEpQB2fWgwAAAQAElEQVSjecYuY1V4X2mz0tuiu4g+fBDMmi4u4iDmVdLKgeg39eS8V/TYgwvjrkEXjseeZ44S7kLNK21reObnldawymuMG/VpyQ0Hb2cFMZ+kM+vzPXr6M2YY48/sw3HbU8p+usM+I9hoPRcYqOhKIYDpFxk3Hfe3/tAzznni7Spv7LutrMnuWMt6zIBfNIy3rnv05tcNelnDoolDvd2JeHpstP/UakqjvARdoZbQmeOXdf+FAxDvwfhA54wf//7339kqbtijkN6/n9nPuer6rVcZG532D/pX/9U7FPTMGi4JydmvmbXo/fdnmcbvv/+uN3/Yl4A2EGc3mZGzJ/4y9VYHfLi/08e7u+1c4cp61HthD2WvU2o0Uotk+jesgQ4coq6sXQf82rwZdzfo2O9DiPrIoV6q+Z+1SAiBvHBQRr5MfBaPAK+el5eq2LDBT1bNWok5za4q75Pufj2xNxKUoXX1wRpz2C6Oe4l5ggI5oYf3QQ369r0vf3zV98dHPX1/wbY/7N/j45V1rvtYv4FJV/SQibMLa9MXdOb3tpvvzew3HsALWuQcpFdnA3ENKGvIQcbfE2vtnj07r9du0O/hzWMcc8/EvTOYu6GzAI8Ntre+fd5w5qD+Br6v3PP8NWb28Ve9P77onQMi783csc/mb1Su7K2IhGAc7PatzPvp01HxEHS+vXNg96yX39+wF7omdjZg9AYfT+SRx+cnPb++qDL33f5ex9NeDTpwHjixb7Oig91hrxP1XcSWGRv5Q0i1a1RKow/krIbaoEc21wRCjgcOZrPi9ldbX/7jqy7s41Ucsmdv4MAa6wWdWI+1Nvr3f/tdT9+e5Pi4Q5fGybdv3/WR8wb72A0dfPv2VW7PxBnxuBILzH+mFs25aA/NCb133W7z7YV1v3Uw2qfaRh37nofdXn68En8Ej9oeaB18deTrHv79oZt7sB0sNPddI9sX/eHIDAY66tY71rQtOBzZy7GtzKOggXjy/urE4WLi8BcQa4/OUikaxon4+YofPmnEt/Is7dEZJtPz4zOHza96AVsv+JLnLozZH+A3SPfMt4DBHns5R1s28zMj79dvX+S6aiE+m+U3ZMvoo4VPy37mjGkeFj3cf8THgqyzhnsr/m6eXT+8EzMQdfux7zy/vSiDtQkdCqIBXXXocNfttcd3OuJekxp5L/OP3/9Qx7UQAuNX7bGfce15OnJTAVM3YohvH+/22rG/vqRFkQ3S199fpVHbGsL93Sq8+9DbOhbBfjUDUejHPhrkfZ8eOxkj7/hNyklu7xxWn8EWTGw/LfhtiUGJGGJ9DfDwwn7MinJHfPHE4W4IQc6fN/Z7tkH8si1vxI/v7J2nGOX3zmshRN3f3aO/nhzQbNedQ67kAcf8hVpIQgfQFI+UshzDXDO3YMvxoqIn07ING1673ZDlzTUqtgzstZ7tJyFrhU7Dnk9sEcRfU37FQR08DdCRIsETllJlwi7ObPT7Dx+UUUhPUOkBiwvKFSPOOWoCCP3YKzVFQgGVwDGxEB/oe2FTcGERUNk1mB/fJJLp63jTeN9pJOiJR/2pzCNgLIDTzuq2+5dfFHaNAmPO//6Hpi/P6oh6E5ucF4DdE8TeEfBMkp5ZXG9jUc5+t1NMUS20bsy/IlPOmc2kWSPKiCigBUDmawsU6CHVooLiZjv/OmtA+XbQlmD2isEqYOu6nWZodRSsExuyPQo2DSt75ZC7cDK34KCFjeZ3gs7ERt+h3QHiVmeC0vURJyXA2kHPHIA0XYtZg9pa0YJkQJmfK3rL8G4H2m7goAfmfsMB0dx2OHCgGJz3jU5/+Ux9tsr3378+qmdD0EmyxKTLigecOh1PbNr84xFnvun28qwQAk2yzNbL3vcB2UQidUA5EMxW9Glwt11H3yh+EX9XXSniOwrFmXlWig0nhQlQf/nyRRX9LdCJIal2O+0Px20TzLQMzpagbZ02x4NOJO86ScMfjzr//auqDwLQW0KvXSqyLOn5okKRv3ZlO+wajClaS5BwAHAQMQZjDEqRhABPz1+/aASfDX0Ef+enJ70is4LgZd4w8OHXX2XdTmzctcjato0KCScTyP0NmwtF2YKOKtcjzxn7eCFqed+en7fF+zs2uu2KegQaweHqb2CVRouxTqBa0OVIc3A9UMxE+Ascgt/Vncbfv2lhw90F1q4p+v/18Nxugvl1a6tuT2dl9BcoVnfouAPrAivGzPSw01qSWqXtwHXGL734aT9+1Azubc/ZPPE6syFfPt/r7pdPsm8erqum81XjseHg7FnDMsk6LNDuCDIJ/5mRbaI1yDclacEumWBXf3nQvMs6qSpwQD9+fdk2+q8ExZKrZvzcxS4oIoZkXfDXClYCQbty0HXlULh8upM/IHLhwHbjh0PXWIscjBWD3t/f5AOTlYOHGZvs9gft4OtGEn754w9UULTHLx1vUoxqoV8fr9r/8lHXumpENtO4+YMByBKRy98K3pHcS2nkDZP1fqfwsNeKz6zHVgsb9hd4vzJm4WDCC+DIWMfIuN/DVlSGh4U+WqX0748K4C799ZNUsi7EgAV7WNdXDizFoa5j1kiimMKsG5sQmFWBBG4dTV1U+nDQhSQWDo38p5KdhAX9AUyvOaohjnrz2598WjiEOtVOcw46/PpJ78ugkKJEDAzMO++rWhYDIVWFb+iPRHUjHu6IfTOxe+Qwdk+y9KFqS1ERHw7qw6QZDMSPJzXgY0EPwqd3T4NSTPIjEI9OHAp+/PUXrTESUyfVmKW/PeqGLa/INnza6/V6ln3/SKESUiIh7tRgl+7+XvapWLPqXz8q/nJS+29PCivUoT2D0Qlelybr7vNHZeKI5W7RNUyg96AQIgflVzYqe80o//j5k2Z8KnNANSFruoxa963WYycny/j3J+2IOc4/Kwcp3d0R21UOop9kLA8U62Lupm20sIAcrhdl4nPGvxwX38iRCRnc9sSMGZultpXfO960d/dqlDSRNwLYak57zdhtWmbFUhVjhNebFLTp4EghyA6BFuhcOHxf4qrp90elEWlQ5bjPKuCvUAiu+DzKVAiB2HZVqVUZekJO50IfevVgp2la5pzlDe1UEgFvlHNrA1Yn4maUtgXUjA+XwDvy00zOCOSsK34nNnud9y4cju7J97E2mon3C0XyTFxusWNGtmUcoSRl9FHv7tTYLvjozBzlsNOOOLrb7RVi3A6PX4mZjocTebV+uFN8QFfEH+u7J3e4zgjUFgu6sj5t/wTmFgqWyZtf2E7ElZn6oeeQfYTO+vkkFLLNMVBkTm+v8ocUVvSbc1YCjwE8OR7zRu3dnQI043GPr/eqIamiR2mVP+m54A8hRU34WYRvj7vdtfLD/MUvL4rYIxIHAv6jvz5owUfTW6/hy5PWQyuPse4jmymW3fklmpdSwcVV5ifnIutC8BJCkP+1+4MGCs7wctGA/8TrrIDNF/LTTA5bweXKQZhrjwC/Hfo1T8k6HBetLOLGuZe/eZo5uF3w36GGbeNypb/1HEJUh/1cswhbLtBzHH6lplDKsuxhhz/Qf4tVyDrD8JSCbreLbtBfiIvXedDy+SgR+/t53g738qFTQJ4WnHmuXIsUgnr0YpkW4kwmv681SsSTSIybu6y22UkxyYsbfyjFHzQZS1K5O6qcjgo1KxFHS62yHnzQtFhWoA1rEjhewI3jqtDzFR1e+oscF4OkBB8RvOamKnC/YoeeuEJhqxghgp1vLy8S17LpMI+QPzC2Bwc1FBXy0lykfJs0grELeT9QA9qGjgMEP03kuVZRljXyPEy99NsHzehr8WvitO+tyJ4/3StTfK9tlpDvBz4yfnnlYJ+YA59Mr/3xiH9l1aZBpSu4HLaDvp58Z93mplV3IFehAzrJ9XsDLuME6JHb/Jl2S62QT0dBjFg8qBDflILKDmwj6DTZl0EJuWhaJ5FetnjaEPf6Ydj0FqkBW95P1A1n8mgyjx5LHIgpKzAo5VZlTcqXScPfvyuy8ThC2/kbjsQMSiUroucIf37v+/ZX+1zGNo5LiedAP+N9HCdRxGti8bUQJy4ZSugukJvsezPrAM8Tb7MqC5wFuwysB2b4cgy5/YzFqRT0d0NtQY6DxsBKjgmQKympYc4B+VfjmWshWj+dZK65lsGFm+ZJEVrZ8oP3xNgK5iOxZEdOEH1bfNPX3dzPchTGNNDw/bkfFfGNhb4L+q3oosNGPgz2/M47DTZPzQ/MhhhlHNtuhXi8sD4ZYDwEIgE+7Pu5aZTIRc43CzxO6GoFF6bnfG8/GYjjN+pjNwRTzkXm0f22OprYG6HhWJOgJwWFmEX4kWsP6/XmOItNXbeiJoUQEAmdNO3Go/G81qRILd2COdvY9jUR623CnjNym58YkItm/iP6d+w0zYxurS/zlWqV62e/Nw8L8rr26sCj1wKTFkX0574TC+0mZXVsGGX6KUQpRRnHM3o2Xet913Wy3BP2RwC60Y/46nmMa+e+EIMiejevM3qRgrZ5QlBPjssxyfhZkCUxZ0+sEDSCpBVcBPo7Pt+oIVbGu19MjLEywVSGB+si0s/3bO/A2Ioe9ujNOvF9y1uxk/3D97NlZR77Nd2pBW7KpajSVmTuse8KT7VW0Q3b4Bf4rW3aMGepVQM5RfjxQv8M7zvmsz2tI/O8wN+OuHIjFnRssq7ktXhEZ6edjMML8TKmRMhpVMBJCJEaZtAI7gJ644X8wbIreDPvB3Kba+sz9bv1WWqRZTEfns/xzK3g8xGdT/iu6fj1wOv/D2H/tSVJ0mVpYltEVERVjbp7kMysvwqF1VizgPd/Bay5wRUugAtgBlM93T/JDOLczJQrvq2RUV0DMmPpEqamKuSQfYgcMfd0wWcmXpm+Bd7Ey7TzpgQ/brnUsgwLOPR9j2/bnazzCbza3r1oQm8zvA/4cNOSqqSM7EIIiGTSgG7tk3aHg0II2vQATlJKmnhfmTzA8w6Z+llgvNf42TbeAnaJ7S00uivwj3npiDEtvsItcNf0mo8YK2io5Tzoh95WmV43+9YBfxEUZdwH9GU6PLZKSYmxm+1a2ZJ2zG89eJ/iW7kGB0E6omN/ntFRx17Gcqc7GMFC/YAP2xjeB+gUPIQYdce+0fLhtuybrYMJGU34We9/Z+sD3Rhfts++6zUSnxYwb7oG5jLvucqyLx+xQxekPWdU1I54Zdm+PD2C1UnuZ/28k38qRJC4aiAXt9xNw429SweuetYYoMG+LIObkc9eJ6akA77UvJg2y+nMnjClKLcqZc3QG2JSuzsoZ+QD/xkM1DnLPmkBHxW8pxhlX9Fh25HFjb26FCE0mbdX4kxdarmFEHSzXdHP8c7PZ+zLupjAzc919ujHWInMbV5ZGhoyU/6pBxg1b24xJH2nUG1Zulhb0KXnMj79vgejERldwPKAXD2nZcwUqC/oTL5rfL1Qd+oc28CBdWbZdOhlsm0hzyvN83is95018dU2vyNPv02D7DdiVW26MA3md8XHRn7tWQAAEABJREFUWb7mGdZlGbmt+LdSskxfQhc3/N/JX8SC0VwKPqNszyCQeRswMeqFAyb/79kQnTJjXvAv4zzqOlxlGQ6vxJd9UEuuW+daQXGTuff3trEfbd3k6DXpoFx+6NV0WB8oTfIDiF2xy8h7TR5UofNNFsOi8/5ON+JmdcoaXlkffXbDTRX4CiGoJjY6FtTo/EKeOVqvJcv8ZeTTtM2GvcK9J2pOucqqaAFdu39AV5bZZNtgbI0+M+PcV7xO1PMQkwq07/Avtn/P3XLt2PSMXK7kMyds+ZWc3XM1+HT39Z8vndGQx07UGBZoWMdZE0WigdrUnJAAeKxYb0F3AA7b22/0NezdYE8j9vT0+KTH79+goZaC9Pz0jEy6zR/N6NbxcdMzMhTN/XcPd9TopAFM+S91VRWLQUtVRb2RL3fstQtyPp/vZOy9YdshBi1xkXV4fewUd0GJcTkVcuAO/eVNn3t4933zGEKU6WzQm3mI8NFTZ4rsC0f2iYna4ZlDhKyoBd4ddy7Uv17921XsVUK1qDqyzses8TApfai1O2Z4u1FjeoO2QS8vz8rQsdvtdXDNAR1VfG7RrXXwjq1VMSpByIE44P1y9+1Z/lLiwN40LFKLTgbs8cLaJRdic7G48WMj9AfVdd58xbevX8H3LPtxplOVK+T9pCfqEKXKqsHZFfuxvG/4oD1x1JiZsNsUoxChamiw/Wb6N+CzJeZZZyM1NdNgm76B44guqpx15fr99Z36W69qynr946r3v9P+Bs6vlcIUoMP9rrrhZ+uc9ZH6YEhRUdKJmkVpi/xlh/ah1f4XYuynqPa3ot1vjS79KzxcNn9gejI261pXPuwU4HsHjZ+oGXX49BCCPn36hPx7XVmrgocAXyO4GvDB38BOZK3VNawPd5r3WTdqjA01qkZRM7WeSD/zV1XVJkfnCnvW+vTpQRnaHZNsJ7nkze8sYHhif2S/4LaCU8spRTDDsxSTSlXrw92DylI4CL1oN1ET+zrq+nuvGbmar3bXotMV3Fx+0I9cIzIyvt85LIrwVrH+L/C6wM87uPF96zJmaI1RjpWrJPuh4/Gg8xk7YsyCf6j/1Kv9qf3DhfkDsgjnnZrzUQs1iJf/+kUVB6YN/iKl6gd/rPXwcIf8e3C4U0pJnz9/Ul2XDXuP+KUUEzF6VPQ7WIopYm9Fzn0m5CleI/h9fnvWqEnd86A4RK1h1sJ/E/HTcWW5rOr/mJTnWh/+cq/Tv+5VHRLz9PqOD2k2vxJ1Dz2lYHOs9cjB8gW7qOHv29fv6onbhese3/Hl7//QhUPKSklHaosJrNhX+hDZ8tzhC9p9rQk/9u3xO/XpWdVxp8NfPqmwH7ziT2rw1mCrJ/bONXKp4C2wV5LClr80zHk+n1SBlwu5sv3oT/x8+PARn7jDreEnctI0TXomdq445RjhA5qcAxhjPodxvSNBawhRA3geh1mR6zPx7mafB88tNDsf8XrW80g8naHfc/jLPMbejM4GfG9dGr1yiD7lQdpJPfvoJtea8WUdMXrHdaD20VDfaT/da6JWNLoux/OgIK8zHxpqtmftP97LX1gfkElBJh+I5fvDQQWZXMkFRtab4a+n3teAZd8PIWwHrJbzii3Yzx2INdbVjfrPir8NMejLlz9U5yyt/MCL/cQAHSFEHXYH+TeqvefL8G+e7a9WeLRtFHioUiXLfARjYpJ37Pwd+8CgkPnKWc0re/QRe650wgdbdj34f3l51TiNmx5/+eUTvnNBrWFrOSUVcHj7o9d0WTRVo9pfasVGss0fwMMB/q2jb44H4PzKWYy/kGIsV/Y9CmrArPm1D3db0b39yP3dPVjt5Zfj3Du5n/nyl6xm5jrs99DGc2R4SNhnsxDHborgY4DPK/pbkWmCTueAH8irJ3JnP6uRyYpsB+zDNBp3vu9mrBofXmMmd2/B7z0+uCYGWoYrBNmG3Mfj7FM+ULctuUgowbL2+wIfCbtY90UnsFN4tqceF73IA4Vznov6s+pQ6cKFA9oNwj2hwfdG8fvt+YnlAk04lBrQD7ohiN0JYMGEYD5DYE3gquqagmcvjy/cQ1Xyb4sV+vYAbwfYvQZ0oPdVT1+/6R1gevKFJQpAHTCqK8Xp1++PMi0rxcmJotnuw70SxasWcHpeuut0R4Dgogb4SxXUEeTWxwtC8IxS4L9Vq9q6wTG28uv16fnfn48E2IHkb2Jz00J/e9zLxcR3Er3X67ssePPhcZ5LEB5oBosBsSU+TdGMgSxRCtBXIfBM65lbf74C7wmtJQjHNuV167psSVaNzFYU4T5ea2Cc3zuC48jGqif5S/AxpwDIO92Q11pXm0E4sIw8j+jgeL7bEis7Va/VJ+m2z6ooSNa/PIgIp4lNZeSARI/vJLsXPf7jd+a86oBeZuaBTAL5s4ILtQDPBlhR6D4wN+TLBYlFq8xjfAf4x1Yfjmfl80GFokG0/Cgj6tBopUg+5iDrzwmSm/G0Eghfp07us7PekmSjMNgDzuSM0XWVNIFH8+J1koIKh1I9Cd/I+nrrSL5of74bixUOJttAkN8LydQA/bvDQT0GZie4jBOB/TseduLgbeGQ7lELPIQLfLBWgEHj5J2CN5esKJzNpOfv35VJ7hrwvL+/U8WT8I9nNZOU/IWHTweeN/LzmbUr+sUKijF6J89X8Bx/vVOHUxLv8Z8elMFzj50tFooAhf7XX04mCkmav2gBqRq+fNcbSTt1V9UfmZtk9I2DHBftG5x+Bb31rtELh+IZnFXIYZ4mVchnpWC2cvAzUVB8pyiQznsxteo5SPtms13/2XM3U2W5hJ6xJEEr8rLs+69PyO9p08HMPIGAHA4tODiqPhy1z60GsFuw2Rb6AvOuR2SEDk3j6AOoJssYjbM2CUTsqueA+ILduQjWHnbQ22w+p59GXbHJMQatYN0D2tKqwc5qeB2wiYrrUDfqkfeUwP53dJSKCr7HB8wturOdGYM6tAr7dsPCwoFLfrzKBRoXjm//9g/tq6KHD5/Unu8pbiOXwLr/dKf+0154fGX4mDloWQ7gHL4GDuAr1h458Ahr2Ojunl6kj0cdSOAPJKbtv/6i3f2d0t9fKJxbslJAH6ktJHadDrmoIlhEgkKBt0+//oaf6FWY174RKlSVRu9jRzGv04wehR1X3y86UPy8mZ4EcvmJ398VeDZDg+11REczdL7zuWaj36CTsZKGHLTjenm9aqaoHi6DbA+3v37Z/PPu1w/qcFi740EJ37zJDl81kpCM+IumblUTPD3XHCUvn0i0/f7+9CzOB2S/WLDz8uFOgw9FwMJIYf/1v/6++c0EXjPJU+TApdrvZF2Y30Woh/hgnxnME8leIAG2vEqqWCzJurfPvWjSG4XLw2+f5U2wiAEXkoshMQddbZML9G6yiNr0F7GP9PlOm48KrEbbDrxIeoQenkh4KrBVdq0u/U0JPy3oyOh3eXqTv/A0g4sBf7GQDMSU5DkzY9wv4icGip8j2LUM3l6eVTcNesNvMU8zaPNppqlicxOR8Y1N+/h8kenuoDugK51a2XYSeF18oITPi3d79cvI4RG+67VThTx2Hx4Um6IOW+iI2/PQ8fyijvgWqqicIvJetSLMfNorMm9hnvq0kwG5yDLAbkh+BX0ijeEB+QHYJ9GzbxiJO8G8gtH++RlfccPOb7IFDy9P4PKqnoO4QMIu8Hk63Wupk8y/mPR6fVUXV/VZKvBmvsc6qux2mkmMFANzSRH7nDmE9bipSOn+qMIGaGXtjNNrOCjt8EEZPnTeyTFmYb3Bc//xDcl7tW0q3Ug0Z/A6IY/r2Gvhesb/LGB+/P6iynhFL8ZIQtdOvM+5kf1cZt1IC5/OknXtv3TRz/KfuF3hsf7tk+pYIYMeOXd6/+MPoLPgB+mv8IMI7EW8VjBVwWdiLZ4ITXCXLv7wy53WzyctH3bqzrXm5EcBtaxa6FnwbRE7i7x3JMUofDuIcDxO+NGK2JbYVLWsmcFnAoOF5BSNKoSgBV9cw5MP9UPM2qVG+1JLHNgsh1qZuC2w0DCufRuloE1nzccHNcYVPrrl9uZzKDTtsFd3sp3SVStrmE3nI6apxqat44Ctd471+J/VcRb7xZgkfPnCRswwMx5XdFJXNboZtoNlzx0gosLnDGwSzUdkDW+iBzaS/cubFj6v1l1KSly355Pct6P/+PiiERnajmauQwhqeD6TC8S6KNaNavTAEhJEDBSinUjX2HjBJwsHdiN+2N5UZ6Wq0v7uTkpR9T26wg6cgxkD066gt4OE/LLxQ9IfwOIITx155QWfZ2wKuY1Pr6qWoCqXjdYRnWXWbE5nhRAkNkziNcBD4H4IQfX5pAkbapUU0MNcSRPjSl1rJYeoS60ET8b1kqSoIMUgvxn7K5fGkH1xh2/w3BN4GNG7cwHtajn+z/RL9ol8thwmaBgp2q1atxjU1q1+vmqwoEmKbAQt3xE+jaX8cCfT0FS19rlWBF8iRnbE5J61Z+hNphtbWPFDq0EDrSt8iusf+kE35qmpFfAzvt9A3IzsNuyAowL+JuLdJgt4XvFhFTmIcxrLugE3i+lHThVzRTbyK+s057MsF/35ct6ZsclQly1vmE0jTdCG49P2zvXthh8lLwnQ7v1JZP6VuYVsxGtgzNB16ljTLXDPPyFwBb4WNt4jvPNpW97vfm4Zz4wZaJm5HWNHrv0s8k9AJvIc0B/JjY3NaVuXh/x4f7D82Z+P/+2HNb3GNi+0GutuQE+WQwh+qm3qQF/PkZCBtlfQjD8xj1WpVUoDZvWj0TeDQednGQy7u2eKGGimLYwzfUFBiTXMy4ju1yBtmOTt50/gYuGZ8zVjTPTnFupmEV/8fzZk4Sfm4T8+inwYLd9pkKBBTMyPLhTLAx98y/p3Dk3XP38C756NN3ToTztjY7u1UoiYlHLWgs68N6xK3vLQFbyLQphx6DyphphAMc7jPdNA/1KKbJMjesq5aOTez7VX6KzBdcb/uLmgEKCx4p7l4DkW6BksF+sVnvlIDz+RLE/bkbgTxMsy46LURcZfCEEt/qJn7Ezb5Eq3jRbwNUFLBV8BW+C2mEbbi3UCHwb8QlsVTcT7mVxjJk+zv535bOw5Xx2Yd4KPqmR4G+G1mETZVnNbcCcNtPQyNh1Tm7rZlvj5j0VsGdTQA7kKIfx89OOdjx7T1K0y+DMv2wNo9LiITGfkY/4sJ9Mz2P6ga0DmELR1l4IKawy+j3/ydUpJxkLgmXiFEPj3P/zglwJ9PMZreW3TOTD/SP4wMpd93cC7n/2HkVop4Ir5PKOLOqUU/ftn+o/IvmeenuseOgdkWBPTa/jUny+v5fbjY2B41PF43rC83Qv+l3/4OZyId8z5s79tDDi6gwbm931ExmdLnAFykzafy13/1MjXcmmIhTGmrUcMUe8cOm1KdSc3JvLc7tcgU+PqSg3Ij34252rbNcuYtx4smVfTYX5rMLo95x/fL3yumasGH/5s/Nfcm9Dt0IqBkBsAABAASURBVA+b7rzmK3bMEH5W1Vv/WgP6zNDucc45vG9zUS+YA9j12h2ylj+7cc/XM7b7zL7Z43qeByEPGH1jjRXdc+neMo8tdG2fGcuP3siLM3ZqGiro/EFvvdFkXbu5n/VQI0/j543cc0V2PTr3uBC8osiRO1r/H3Th+wEXmXREr6WGR3RrPqzLjSh5XI9ue1kPXsP0ef4Z7KUYtzmNzQJ9Xq+Gh461C/O5MYU8l6+31jaqHaOJqc7PIsXsV+oI/jJoTzyzHLb1xQsSvVbwBHz0dfcfdNzRn9vbj9f993HbnR//hB9vsi9p0V9GTvY5lp3XCggvbPOvhN+oNSy6vFzUcsB1pR5mORpbC3mSWwv9Xrfh3YXREMK2Qsu8m4zMP3Z7QqYB5Xgdz7H1zYmDyje9oPu0Rs0EsbJWumOvjmLk/j6EcevJGwsy3ZMrtOxRxTrv1CqMpxfnlxyUXL7cVKZat6duo/lI8dn7soQ/cWsYa+IgQ9ZdjU782esbS9aTIB8RUOMbqH32eifXj1Vyt63N7JGcszxRk52p5+zJ8d1u2PvcjcrIwbKvPz/oTE2gkDfuydWYFv4EPgZ1yMM+bJ4nDrLeFVPUDp52+z3PellGmRgRS7UV7HvsxHQJnj23/bKJISWT85dMLjzQp6a/CMD2DZZ91990Y+9p/YQQdHd3hx5rtfi8BVtz/aa0WQOxxfT5N6F6sGrcXeHb9my9ea0Q3CNsv6XrdQN5qvcWEbq9Rw8hqOQiy9RztOyVD8j7eDqDoyQfNpexqOPQOVEcGlOlmj3KDl0faGVfk5NX5IAdOdwNOaBL4pu0suaLfFjwRD3jSm7v//XgkRi7/QJUJbXUPR0zjJOErmZ0dMMW3CwL0+/2jP+I0HmPHDr4s2x67Mfy8W/jBQV3+9EAicdaZiEGeU7vQX50+dEv8MF9IFER2//ll1/E9DJ2z9TIgyL1lkmX7qId8piWSSvFtjlOOj40yseow8dWhw9HPb4+Mmzd/IptyTLswVRT13L90mudkWXAyS/dquEyaXmXljdpvszYSpDQKf/I+PXeL/4Le39oD9RHfe+FvcTRdihx2PMi1yVsFwu+K4Sg+/OdVmRXQkJnQdUsTa8X2k3dH496/eZ6UlChNv1OjcGYa9palmEIQbhZff/2RO426ni/32RiG32nDvSNOtK3b991RlcWUkT/E7Ggx2YafIQPz5+xKR8w9kuv08NRYxzV3NXa3Tea+e/59RmawQe6OxwOcjO/WrXdb5oWzv6XP+7j+p/tvQMTfoqk5Pb88qzvyP2VWk0pBew2YO1Vto2PHz/q48cPOmCTN/uZy00D/q8+tPrwz5/lL2izrJ6puZjxOw6HPGkInlnKOUNTL/tI3zIN4zjrdDhutfaOGNvgK4xR1xamKHm/fPzlg86fP8DzjumiFvbXR+Rdg4OBMbarbukUd6K8c9Ez9fjL1ys2PMr2vIfeC/vz98tF7+zx9eerJm4aUxFi7sizbUdcqmka7bDTuIr1THvQEoOadqeWZ57HX+T58vt3GYu/IJcmJepaHXW0Xt6f+xcvBu+1saUX8pY1rArws9AsPzfHKtuf17MeWnh3S+DA85u2BhptbwoBXRS17OV/rt+g2x1tv9trwu8qLPLLdtc0RR7vv/rgWGWb9G9wPr6BWfasiwFi1jxAAXUF1buiBv4Erb69jEGRGkMNXYdy1BvnWAGjeUBW4hXB+dvXZyUwm487nf+8f9g3mrHThdrmu7EPTvxFzR1zj9RX/vHXP/RKDdJ8OBaxvM6cWVTIcIaPAX9b0xeiZNmZtzfwFgIEY1B7/GtLHR5SkEeDP++xr0nGTkutCNK2nwu69l9XdVx9x9/c0MU2L09f8HtJkXVP6LSl1WqQmW3X9j/Po16wvTM87Q8HlSprYW2fP1iuK7JeqO2uYdYaVonP9x/uOP+a9eXbN12GC76sUj9jm+xZxtdJgRohPWUeHS+3YTDflFY79NhteOmwr4N2B+6BW+PVOjE+5BcTGBumscd27Sfsux/w3xH5fMJWGjCzq3dKKegR/zQH1mZsZC0xfsMT15fLO7HWNvGuDH8r/D2+PGrhv5dn+5Ub9trJ8rbPYKjO+OUO/ZQ669pdZf9pHRlf1unCAl4noBzPeSM2cYvVg1wnuyf+N7loRheBvcbL05Mq4u2b7XeliDxhvKdUq233mtnYPnDwlu/PqhHQ/rBH0aOOx5MOtELyY2FmJowxKZe8rdVj6DWJ3E2zll3Wwoax5fMOp1pjQCFFNby7oDCRcLQA3Ia5JxBUVaUz7yklCSFF5nwjyKZc6UCAvf/tN9kgagTWskkaUcIbyZoPgkxfCEEXwD1Mo67ct9HFyHqfPsi0VqwlXiPJm+8Hru0QLfyC4mpovOFUZ3gX608EMAvzzCn9DnDvCaI9QJkpOrvflb4vX7/Kc81OWlj/SJ8NrCT63tBHFNvUBQN+3RIpJwRWaEvx2vyO+wxvR3nNjJwaHKuNLoQgB/gRYza9bxjN7nDQ9iLZbW2I0GT5jWwMKv+WDko9sH487aQUdRFyQB/lsNdip418Z/9GBochdcpKyHkDt/uSsBnsD+g8hLht1kd46nAaZ2QvgkWuivaA6MqB08qGq2K+AVlaHqbLTikQIN4ZM+OYLn4ngFvXK0l7Tf/164tGCu1XJx6ZdRifWG+C9vXpXT5IMd/DMsoHl2tJyIZr+K1ZP6H7fp03p5BjUkROHYZ2wBGHMxj99cxB9lUXkgsfanYOFMhpT4Ewt40ut6tajPvCQaf1aUwmnI/nrEkAfXDlw6lAIFiaSpE5jT9l6KCY5T+nEGF2Iajp5apvHArN8NBweFGfDnJx5PrlUT0OsAK/M7y+kWjcMNwLRcMRzB8Jzh3YmftR6x+vm3N6r1cpYMJ2bPCnzZr0///FTvidAzpjY32IineNmn2rESfeo8s6Z52qGh1HEqYLycJVGXyFEJh65d6bLLvXdXBtWzXPamTrwLuAcQcAJ+wNsjtxYJk58G046EgcLk3ocoCPCgz32Pk7hyhtVTa/EO1HKHYLnbY+AXy5qXt+Jei8yvY0Me4NG72+vMp+YPi33xVj0AEHbRmfWzYdHGZDnJp/+qSuSUroOYSgEVt4RpYVPufO39Ji/TplRXidsVXb/IhteGxMSTEl9WzuK+QSKByvPBtJHJ04Hc9nufgW0PMKttvjSaHOqjjc6faVsrFAED2ESkVJmWR3JphSadjmtR6dtDtZeXt7kdgwBw5exVyvf/uiiB284WBbDkyqXau5CmpVafn7kwbs9QYu1+9v0Pesrg46Ynfe/H77L/9Fa4rqa2mFjpSTBpx99/sf4PqVJOpN3T++ga+rIn6FyEjAOujQHlQd98rIxHTNf/umEf97nQZdupsCG5H8Tx/UFUl1ZsxRHlulpPev3/X05Zv0etNI8u1CX2iLGmwmKmgFp+2/fGaOCI46tWyQ7HMm+CjI/wWdvJFopRh/FEixjY7NRfNwUuom+bfiz3OlfW5QcaUKnA34pZ7mpH96eVelqNPxTnGg/9dHdWCg//a8BSvta4W/PgqjV018WKBxpd/7f/67Jq7nNmtA/yMBL0DDyuHSqRwUOFxaQ1C+jCqn/SYjsgQ1xLQOHV3jogYeje0F3/NOUM7obcK3TfgfJ9Mn+ra7FnNYtAdHN/issYnie0HbBiXFqIj9BOJGXVVK+OKMj5lT0MTm4Ao/7CSV3nqtxI5ErKmY64jO/cWpecAPNFm3NGv98irTqPdePT5/xQ/s8C0NSbE3Q+8kODmkTSdis1IdD1rqSomis2kq+KAKegZ03r+ALeKQoMO6mHb0O7baQ3skgXSivET8Tk6ybFf8/YJfWrRwcPlVNf7SmCz4GuHrFvxfcGz5eETPo24clrIblDGwcJi17IoabLVUSZtvZt0K/51zpRAC2Br0xgaHFTX3A1i6yv63wmdEBWzhVeltUIW+RmK4fxvZ+nSzHpOiKuQQ4W/iufXlzf+Cz5wpbJQanDQNm9AbNIEz2zbxt8I/NIe9RvQamdv2FeB5Qrb701GpFAnfMIOpCpwsR+YI66ar1X4DnAfimcwXG92JTejAwa/lMf56Ug+OLCL7GKHflblSStjY4UcjNs3kI07EV2QIaNkkkyGRnA4k6Sv+dmHMti40BrAwUkSq30fFNajtF2V0VqP37a8IUOwY0dOADxW4Py6JA5pRM7IuH88bnzcOGSfkMlGUDeedFuLdxAldgC7jbSJmTcSK1Ow0kUfN2GsCuws26S/jJPCX8GkL8Xtp8FvQNzJm5PkVXK2sG+4PKu1OQmbGj4sS9m0zOPLzhKILOHeyHKoIXMdNpgU9BtYKuVL0O3JdoNFyi8jPspiQ00ysWFjHGF+h8Yp9Dtj4ip0F8FaVjJ6zclU05bjJdD03WsFaykXhNmh/PApNKsUkY8pjIs9W9Dr0nTwX0NNEjArYhNeLPCvnO/xd2r78dyWPET5r9+kjetgpMJfpHqHFRc3XL1/l1/DlSREsJyZMSlsOOhH/VzBojG32mSrt2bSGUmmtK2Xi3pyDnMvund/RV8hjRF/2AbO/WJKiMnpb2HA/Uxzo8Qs1+ZCxgLI1v92QQUa7i2Zyhw66JmM2BOCxyq+FmC1aS0Ez4OfTsMj6b3qeI0/T3FL0XJH3QpxLVZLluECPcR6J+xnac1Wrs+2RR+UbFoTv6ojnK+suadZQLUrgdzVeiJ+W0cT8K/oM8OD7jqM18sw5KzZFU1hUyDEin60PyJbbio+I2OnNGyKKNhOy2OawncZKFb5utWyWKJGfgCaNhWvWq5h/hpeaOB44wDamVvRq/gRPM7hO4Md4H7gOh0YzMS/tG+Qy6LL5ebCkFfEtZDmrbOM4Cgnf0OJPqlxpRg4JviZkHmJAdQmVDLJdGCMtemqJyzMx1PazsrbXX7C9zHjxitC6Ii/FyE/UgJ0Zp4v7wp+F4Vg5MybQ3+P926l0VgrwG4MidmQ9ZeKZfZk/uyV0JgWGLNrWQA89McnyuEF74NmAnuQXQs/40Bn9LsjEB2rOYyM0GL8zcV1VdE9V6ErkOgn+PBcrbHyv4GGieY5EnxijLB8XtLc54NMyyPjpzHNfG4fuY50E+HDO+UPqqyY2q3kNmvB3Qq/2XYW4NIDvmbmMGeAjr+Uv9TjltF5LXZQ8joeWXURONfd6xpl/73uci8aU0PekBdkm1raP8LtpEnII5hZiGuSSWXeFhg6afFDbk9N7jgWMZHzympBCivqhpyBLKrLuxheyFbKOyKOG95ocwp8DuhuRl2masO+WNXxvQEcV9K74Q4ZpRz5RkFcIURV9rsabpFyKqlTJcryR643IybixTmZoNS0jfS3rKheFEDZeZ/KmEIJSlYDLvN0fwUEIYbtOMfEeN7+y2m6QdS5ZNXS0uz1zzIp87sBQhZwrYxm8mteOeUZkZBtcyHEr5urIRxbssceOIzxH7rGAUl2D90EhRo3oAFEKCpStaL8TAAAQAElEQVSqCrpWdfCTqgJ/oq3q8dmODQmeb/jIHh3MyC0ERtG8Zk1MyuzlS41smGeFnsh7Rn6TdYoM6a0IHcZlCIG1R/A7isVVMzZF88998LLCu+W5Ige/39BNKbVge4sfntv0t+h0JH67ifHuCxO6sX5BT2/mPSWZt5F5I4t5LbecC10Xdcxt+Rl/k+PftvYKpuaNfxfWrsTg/emsBhwt6Nh9LQfBR2J+f7b8M7LNyGBF7l5zsk3TLKMI77Yzy3ECYxXjRvyO5TEQazvaDd2u6DSmKM/r9xv0QQiymrbDhAkfHVJSgT/L1/MIe9mRpwWwJWRWSi2vZ/m03I/MV6GPCX0bL7blGKNG7CBXWQs0ipfvLYw37WmRnOs15BMPxGY/s580jo3hmjUGsMCw7acmxzYv/mDZmDY3F9A6sDkhW9MjBZ2QZQtmUkzQ+YPXBfvYcASdtiHT6mKb39+Rv/d/R2KWMRAkvRKjPN87Or4iNx9SV+AtIwPT+Eo86VmXrqqtF5752jT5eYe8zZP9xUCsSCkJ0nTBdp1/+HNBxivCtS8wrf7sv/xle3gnN1rBiuXpNqHLhI00+IpNr3+u3WE/2/rgwvHM+W99aHWBZvvTDlvq4V3kfPlMrlMqNQf2ToeDGmRsWczIzn8t0HR5Xc/ve37f7/cKIagGm0BHBV4XX0hK0DOBNesjhCjLynh6I0ctyMM4sh/2XL6fc5HlU1VZq1ZVdaWe2kIpWSN2tsCv5dKyVoEflsCXz/JnrxVj4vD8qBk8FfBwg8cF3izjSatub5etXpMYe8CnOYY0rOka3g8+Etu2G2vNOlEvMGZO7D8PyGN/PMg+2/bxTq3nil2YzuORfJO92BUcxGOtts5qju3mp5+/P2sFz9b1BPZ7fFFGz5aP5Wi5VPjRPbK2LjL5qDHvPfkNvcWq0v6IHhxzsd8L++a21OrJ3U/U5UZs8UaMZgmt7CnMc+lm9fjQkRz27fGdrQd+jvzl6gOFGNWAKfHOLQ2Mr/F9iEbmJ1ZJxjfmvOmxQk4BXZa61h4aEvJdkKftr0Um5TrqRYNm7Limbw3vLfuWvr95Cca0CiEoQLub7f6VGpbf37EpAjb5dqcKPr9SV7W87eMOxx86XPFjz+S+1rtl6EOv0/5I/JhUhagRuzmhR+fvPuibwWkMQRO+9g1+C/IMCGdmL2c7muElIm/zOEDzd2pFL+zTbHMv5LSpjcrYwel8kP2Y441jrQv//vOhe7Be4/NN54A+7ftq9DGDtyt2m1hvRb+2sRaZNWDQ+Bqhp0buJWXZf9qnN9TYG3CcsQMfEsz49ZgiuDsql4qWN9kNjLXPh3QlaG/wp98fH7dnIQb55bW/IT/7qxCCBmz/7WlVULXJ1vM6Fh0PB3nIajuqEv58kG94Hteod+jOvvgJuazuGCT/stABDPb4q4k8/B2cO77N44I9X7WwyopAJ+R5OOx0ph41z6OKoqrvncbHV03sLZ1zNuRMFTbtg/K23cmHnDM6q9B/RZ45IdMQk6wr12ud5i/c9y9i7eJOD5+Ouv7+phKj7h+oHfE+kZNaL5Fx9k/GyhW7/07deQEfhfjxiX3ciZr2gp4G6LbPM14Lsg8h6IatGPs3eCz4gww99tEr3JmOCX5CCGo5g7CcTO8E3Za7r/fYwv3Dg1qwUeq8xXSYkPVqnM/IO+esgXg1IifHtxJqVbukTM2OrTs5w01C5jvmOuJzOvpazgu4+MhBcItft71aV1/++CLrtMqJNc5qkes7+H3HvxVwZr8iXsbOzHj7xhv47MgXB/Z6llcN9mZsw/OMxA5jLiHDAZkN1H0fv1yU2R9VddHb48jh1gu+LKqj1jYPswZqUWdqZWf8pOtb9w8ftI6rhC80Hydq3s6tJ+RU5awQokyb14K0TVYX5L6u+PlctKYo9/O9l8dn/PpIm2R9tsjV8nsC9z7En+Dp4f5Oln1Vsj5z3tMedvLeITHPGkXtYdAvv/yqy/VdHbWDm/NR9FBVGZndyXp848zAspqhMcaoR2owHX60qestDj0/P8tYmNhDWX4H/NKJvZ1xWu9q/MykqKTXyyu+bq8GrLEtxoZPctzcE0/TWmmHzZZSZNpq5vaaAzh4I1cuzJNzpRpZ+/MzuK2pb9qeBJ8Tvsu/sNijN/v9ax05Y+vQw237hag3alNB0u7DnvlrZTAa9/gZeNqlol0u+vDxTifqXo75KSU9sa82b9+oAVd8nonR19ttk3WDD/j4y0elkJXOO3xspR7+fb/FZ+3gsTCn/XHENi2LF3x0DV8xS/t80Ak5Oe+2HFOqZNnmUmRdz2DN2IPk7cf7hDO2Gdi3BfD/vF71dn3Tvt1ph9x878h8tt+qJD0+fccqF8UQlNH9SowwTXv67g87fXz4KOeCHTl4VEAPMzwMClGy/1uQ5zsyuzueZT5wXeBsIaaMP+bDcE1TYKx9HR81ECcrfIIPUF9f3uQ/jT9gJ8+Or2C+o+b9+vyGf8iqRhZCbzO+5oFD6hCCnsGRMWxZWNYRgBoDu+NOuU6b3E3L/f2DQvjR/0pcn5FJW3bqiQETPsjx5IAvPt4d9emXT7pj759iou70rnfqWVFgkcP7jpxuv0d30GGMX6khPdzdKYVVIa7oZ6+YzntdOK3uoTeWWhEQ9hhkxwR2VCvOQbxWJPAKA3auDQGQWxuRZvCZQFFQvPsfAbqLTiOE9zgiBwwn5BYwa25jTuc7bYGA9WYU9PoPDlNnUfSULk9PagnmVrznvpHELNDjuS2sqq4RFnQqqKD4wLtCkAXrE33qUM4ntlP0FWP3mk54pSCQJyfIVwKDeNk5mb4O0PtgqMHBDDj/G07X/HcEOa9bcJKR8QvrpEOrdGg0Avrdh/ttc8JUPA00qTZPCN7JrVuLw3bRw8axuiMBNwKihjkDrWM9rzFvTqlyj60Z2EfkZAXeSJK8kTD9V5LO4e2qC0AozO3CVc37RFHZRcjAaLcaOfUkyzXFuv7Lsw6p3pLDK8BF/8iwyL+Rsgec3sgHFHR8uFONYTfMFyDWLSMT62ggEXUC1JNUlD+NuMHYvBZLYohR1uuIPq2HV5x3RKdVXVMsG1TVhfdeDdG8Img0GEz/9KIjzqRxw2F57ALeXl6eMW7Jm799Vev1r79rYd54GXQlmY4c1sRjq+XcqkM2ls8mfILI4f5O8bd7hV/vBEsY/qQqJdfuTCbXlQLyd/+FO6arf3pVwZhuJIHj12clAt/AvXoK2ngGDzfknggaA8mHPhx0/vxR2Z99WOVgGKXm052aw0HpOil/vFOFDK2bBj2Ll+VZvfaKu0aP800jODzfHRQZuxHoDvT7X/tZkjtbNrM6AldH0b2go59jJjZKnHipQEM57uU/Bz3ilFbwkVh3AWcQrl1p1NaNevD3xia1revtOoLxlgMq49/2V1Kl5tcPyp/vlBBow85kpOCd0MVd1SgwZw82+ipQ0A3q0Pvr85PEPA2bE/Pqtbx+aRsZ+/Wa1Hx+0BsHZC7mjn//riGumwh8iLawwSmz5N8wacBGoe2Q4YicF/jwe4fcV7BSnw9qDjiyVRq/vej1/VXvbIrNV9m1Wh/2qo8Hpf/9ZykGBRJF84W3VRWzOg50br9/00pysJKgzsivlEYdzn6Gh4lik3VvQE6MP336pFZZ1Rx0fLjTVEn4cS1+dn+/YW4J9paSFbvnYNs8rimoIONYJcUEHpnbDE/4nh75fSBxWtjQlW/vWh/fNIH3Cp4RuaYkHe/v5CJnzWZiRGc9ztz2MSJDHyZthXBwK+yiBQ/N+ag9WByg5e3p+YeumdPrcTJMYD3ouDvoQIKm95vOVaOMflJTNh3ZL1mG498ItP/1O0n8u0Sg8z1jyHSZnod/+WfFOm+0vc298hI0//GslcPCjG6WfaOAKEbWHrH3dw54MwKr4a36dNaQVi1ZKnxejo1qCvduA3K90eKu1oQtXv74qnlXdLuHvn0t46l57hSQe43cJxK2hYPfmb7p4aiILhP8LIda3ogaN+KQpv1P/6z98agFLK3oPLBmBU4u0NWGtNnsHTKZoDdXRRMxbASPAZ91ASsD8cgyuAzd9s3sBT+ccsY2pBgCSQaHMui5Yu0RDFWlVc38nqshbn7n0OjpG4esYDYRvzr8WcFX+DcUK2QX8L+WPSKTMRe4cNujq5mNEYsofb7TyPrppdt8amY9gakEthwPKmxyQh4JLK/wkTj4mcDM7a4A+0kNfjvvd2zYe/XEW8eVhUQlpqj461kRjbkFfOhQrUp81u9Pyn99Bu9BzYc7xWMrHRot9Pf72FQk/hMYqmXeLSPz0WM/xnzd1KrxNzUyXZkvrhLQVPl20SaHOmwYmrVCzkpS+64EX+N3km98wYK9x4kx+vEyfpzcObdIxJYBX1joH9D7im7t617WQROJYXu+J7Hr1eHH3epSi2VkDCcOTmFRExvURSaKHIQ44A6BDglcetOwkvxm5Fahn6u/+IKPmEjGC7GwRa8LcbHDlmtsb2CdmJKsE8vRFNtmq7rWhD+aPx6k3+703kjNx3sl4tny3sm+1H3fyacEdnrmm5l3PdYa4H8M6yazQCdIM4laSKQTa71Bs4s0NbZYkAddhJgFpJQ9vwdxI9eNMnSYVYHXBH+xbrCRXvWf9yOTey55zKptnSpGaUIRT1eFx4tEnBSblAU6q7qWfVG1SJF2IwlVqbTD/xOSVXPPuYAbs/Gzkkz3sNhL2PLbPGy8m/86Fdk/FZaamcf8t9BXaKYvtrVC02oB34F7+9MPvM7gdyHRBTwba4Nzn1Kz1o+fhJ5m8rLAR8sEUQo2VYHLTXfYtaokH9jPWrStybOJuD+RCzOM5PrZb5sObOvHuzuug2o2LvY1Vf5v60UvRO8ZLAT0EYhVPTpakXkPX6JDCBFdFHyGZTFok6VpxudF1l6J7Ra/mMvFgOAL8G3ecaHqK1SCT6jApbEbxGfwkhg7o5dtXWx0xset+EH7T7G+51zdmf7r9nnVymfLhVvKyN5yseyXuGoWI+CjqbLEPFfri31DpHnevu8YQx/GMY2ngK9apQbgMVolmqDHOgjIwvOKg+XqpddEbn8D5yyjELEZRpuOAf0W+jb44o1mTwyYRooXCzz641JJM82yaHKNzx+2zzOynfF3K/5vYNNkeTCtufDbvzfP4cP2YNuDduO3Rf7jn/MbIzvzjD9ZoWfFly7Ioaf5mcev0GT6PHlAiP4y2nbPqyCSCh9faKJz8Gd8hR9ZFt4E20ck7Ddih8Z3B73euFleuf5vePIYC7JBpj04tn4r4k5Avp7XRhpYxLTb/0wUaAN4DtiLbWapEVROSsT3Aj7ouk1p+Wz9h1GmqYIOt4zszSdKUSJWeI0VuarO8oGjB/teVYpiXbRGyXqL0DRO0za9fUjG9gOt5mHEBjqK/ubD9hqh3Wsk+DTdI7wHZKQUNR9qDcd6ezfmtCuy3523dVZd316Zhs7YvWOBZTHgC7mDTa4q6CAebAAAEABJREFUuagutVbnuxDb4pe9r4msaV1F1mzglUfQaskFX264tTwCz02b5bPRFYJcXKiZt6HlUjZ5+bnn8uB/1zt9Q/gxn+8Hy810gJUR7OSS/93msTx3of3oH0OEHmnF16ZUyfNXrLfdpJd/Vj5M6CuXsj0v0NqwZ65p1qFjLUu565+NEf+Bnj9vbm8rOvFF5LmxlJlrxJ59z7QZk5aHPyNM5bbRhH1s+ANHlpGb+9XQU1c/eHP/lX98v4DZwrMBH1Dqsvl9c3u6Y4/mTijEfJonhmw/pdTkJ+MWl4z3ms++J3hvTyeF4Bn0//UaoX1gHdPkNiJvv7PE1jdExrGm59vuczeEsMlxImbkUuR1XAQ23zFFWa/GipvtaiYXwNQVGesfptPGI3xe7OORqT83yNJzFOY0Hc6HGvo4N/pBT1BggsC/lpObuNb2CoBAG10e72fG+TY/yg0hqKWYF8HzldxnG/LnP6ath5efPPboy5Ot5EIT9vL89LjJdeQgauEeK2324hx8m4K5/e65va7lZF68fgjYAXsL82V+Jmx9mieFmFRVP/y3x25r46dy+aHvK/v0K8Xnhlg1Ij/PvenCnYP/+dF873g8bXbodSsKohM6NOY68i4XYV0QNE9+/lNcxrxpDSHofD5vkx3AyfbcCnLjQ/8nNtzX4+n+UxWMCarRzwSGNj/EnQLu3DelJDfzZb5tGwBDIfwgfodfbw577SiG4+rY2/eaiRv3FBhDCPI4YzyEH/3t/5yvnEwj6zAR/wbN6DampBo6anwWH/UfX7YF+zbP1UGnx4fgOc2g24/eb/hZF0yNWfNp/bm2tZBTmK737096I7fe1a3sF83bgs/JkzSyz1uInW4TPrmgwyDkSq61h0/Lf4+v8fsdNhzAoJBijEmWTYNf8LvX/dk2OiEtBOZBP3twkKtKDNPCPyv7cs9nWXtMCEGRVhfyVXz/dJs3WwjB408q2Jb79cR5j/F6ttkXahnG+fPzsyBZA9jPubDCtpQcVwsx0DGqI/d4f3l1t63fADYKtE/UzA73Rzkf6Bnfcb8Dg243ZO73ns8V8/zEiQ/+xeunnl+xSWvDtP3HltBtxE5yqhSR2xmZbrKhs3OgGf1seQvF+Y/tcePT67l5TTkPQR6BHFHo6JUDH+NQyGWhaceebF/LX45uPz2oQb9Vm9XmVhW2ZBm3+0b+IpPHnbC1AN2+fiWmFnS96cX3YtAz+8N1A2HQyvw99HXUVZ2zmR7nKu/QYD6iVs3sh58ozvs9wWeDPH2AtWt31GjJBz0vrWVPvGt2atBvaTL7hkRB+siB3oOqqtIFf2HfUnF9z/7+dD6ZRZNJPip5L9wyfibnX/BpT9CZIv4HGpleb/jhrTO0P2MLI/rKxB775QG/ZDls/gj67G/qulXDvqIZiV/fRnWPPY09/stNd/s7tgaVBmoBV+oLF+fvKarjlMd71z35kW3HXyzYl1rH3Gz7kxld7ckxRvTUgdO2blRBo+XbcO2c5AcqTfGP9if5+vb1+9YqcDJjlz+ermzBJn17/KaavM5zHPA5B9Y375bbHbIK6G1lwBr4J/Zohfc16Uzdw/pomqINp+Da+PY8gc7+7Vev5WYfczgeNvwN9DM2SONk3+36uX3XPXXCEKPu/A7hIeDnkKfxYUy4sTL5mOQ1rA/L4dbf9OXbd+WSyQU6+TeqG+TUYWs3ZGYbu9DnnRpHfdgp0C+fdnr4yy9KH8M2ZtGi2+NN1283pZA2v9Njmw1+wdiybH/59ePGe0AY/Hj57cDvQF3MovGe1XUz6213alSw+R08Hw5HrRxgvlIr3+SwP8jnELvdQduETGa5deg0hABm7zd5uh7x/ds3uQ0cDNXQYly6mZ7NZhjj+/bjjqHX8aK23qlURfu7napcbdhHHXC4qtQZv9eDTfbo2N63b4/oAHyyF2mR2ULsnYjjlrllWIOrDjla7rZb23MNHR3rWjYfP/g3ij8yX4sr6WQajIcLZx1ur+CbIpF65t9iA/mc1xxYZySH3X3Iah+KyjmrORadPhxlWjv0ZRpss/4T8i154pmDqQY8tNiVZdNDw8ocQmbGqpvxY1pf8MNSABO1nvHhFX3u8Y32kwkfYN6apshY3xOD/Nk8iTE9tm3f31Oj2+p8+4bzmaRmrBRfV/aYo/bnnfJD0hJnhgQ9U4s07jpkZZk10OnrFj/l95/z2w95PdcExSuC9+/o+Nk+gM8+WDY27E+P5GP+30+N0LE/7eWD+JRZs19U78nVWasDo6Y157zpOREPqlhpZE/9SDyu2kr35w+Kc5LXOIC9EMJ20CveC3XVPXJNO+Y91rKtn04nCUwGBc1vq/Jd0rqbqcUWjdTprf8GfQzUR71+g+9YPYDWtvg9np05h/C943GvI/aB22T9F/AxbbliD/b6btbty5U6n/T95btu8aZQsSb+17pM+PsOHV/7i3p4LSVv9CkEVlrFP0jsx4+x+cI5weXypv2+1eYkQLwPO1+pxSE2Fex6IIeKxDrXwF/s45kkkrMu5J11rPT1H7+rpz7jWP3yx6P828L2XzEmfOWoHnlblywgKbDWTldqkjlm2Yfpz9fE3vH743dZPlAK78+bvwgh6P7uTj182X58gBpDVAhB9nuW7Q47fCeXaPHFAWOo2HvH11EF3LtO3CG7LR9hrYS+bSMNz2wT7m/e/RvN563WIQ6W/1APph0bZ2TrZtuqm8wMpm6Bzpt6aHJ8nvFVo/eDddFMPMzYbECBwV2hJ9K8rr9c0fVXeS4rw3YaY0w4g51smO/PzzjXQYJB5KwgbRMmDDDQ70AAiTFo2BIAJqJwY6d2h4ACjHkzMRIU+xxU//ZB5bcH9Si1RkAhBE/JfLMGNgIXBOY1ndAnxvY4oAJgHPB6DsYsAIPJREQcWIGplY3VlYOPm/tyz8xaOEfTBc2JNiEw0c8JiQ9LI+t2Xo+iqhXoxNkGPy2TLhT3PD6myPUbRYU3OJYqnLAFaOXGGPXy8iw7sVyKGhysm5OSkeRYCL3DAV/swKZFu1xkAHqsDbNC0SMgNI2hqjQxZqZdSHBGmh2BaahK1oDS/bnFkcyACNLNiir4OmPkBce3A2QOWvnQysWrhSJsz8HXjk3ZfGy0O5x0JeFZCEBio9Vx+McZC44P1va1LGOD3eCw3K3jDmOdWLsn0C84aP8WbUpxCzRPf3zRMkyywS5o0PKdAJl14WT6jSA5Ar4rOrmh01fk4OLdDscyM5f7VxSg0/1JKSX5NxGHXVR42Oll7rYCvY05wv+M7ry5LiSHAQ/wiHNQXWk9EJw/3ePUisphpwX9RvRi+ZYNBzOUiUA5aCVZav541/pvX1TQRVFS7CYVjGAdJwWMZUH+pnmE54q5RHBYnxlTRYnD3ds6qRoXzRycrwkJ0ceOMqOH9HwlEbxKOKWZYn4E4yuBKcNjvky6YEMhBI0Yp9c/kEzY4Ct4d5BIM3qAxk+//aKeYJRwmgFj1cYBz/43fnxQWu9bjXbmdpRV0YXitY16xIktyHzGOfraWM+lKITAgfVnjfDdo6O4b+SDuLfuuunkTAIXU4VzPPC54mD2q2zzFYFhums5BLtq8cHruda1DtL9XhWH3TNysxza01mB5Gl/PqlhrpoguqIfFMXaUa/g0YcnlocxLvAyYzOHw0EBp1YU1ZI41z5Y+nCScRyOrQIy7kk8/A2cDt7MU2wazdtm8SAfzI1fXzVzgOk/W/KUJj2Q4Ox2e/ZBrezwJmRtm9vGIoeOwG+7eOOQ2H8y+53IMYGvd7LBlkPpBD7evn5Tgw32+LJEcl2Q8fX748aL6e4Y60LmK+8R3ff4ONVZxuwNTA3wd8O3XF7f9UzC1pHIZhKChfs1PiDSghYJbLkIE2PSjA2K1woWFvizHsdxUPtPJL1s6mawaZvPx8PGb/35IzYplV8+KPvPupMMGLuFjV74z98UL73eWdsHB/YXvRM7z8H4iBwuBFPbvPulhxP2eFQAU/bLFzZ0IUBhkDJ2l//ySQsJ+FxH1XWjBv0W/HE0nSRC8ws2ARZPARmQEEZstIRK6TJqomAfwGsFj26Jw9mArMRay98f1ShvB/eBQ+aVxEn/0+9a/njWrt0r5Urr93fllLX/5SO83iu99do1PEMm691eNZhbiEMdLYHXUFXK2P2M3p3YT/940vh6VUH+1yZg04+a8Jezk4jf7nT761ft0O8O7JXPzI9fXfFvFXzO2LD9XOG6/eUXaPhFDXwt+JHMWvu//MrG4Kp1s7lZgThkX/qCD7CuN9lj9xPJtP2BVuluf1SyLwrIFrnXYG7+/qbdFDRmaVhGbPXT5qeuFGkieNyd7ra4UfCpBTvR789aboPm/90HBexsxW/6YMLf7k3wn+pahw8P4qGubaWlZA5639Re8eDIZXq/YudJOWbV4CGEoBXcpZy1WytNxJQ0SiuHNOvns1b/v3ZJEBG8qn5V/8eTMu8T7+m/fFf7vVcuRfanI7gXcbDdH+SkcEuCXAzBh3oNb6Iz9iawk0l41vNOBd4zeEj3B7XwWEHHgSKRYlQB210JCtDgP7WeiacNPsA2lMHHHv+K81A1Qy96WOElhKCqrrXHdr1B737/ogwmH9gce+yELwnIqSMuhzVownYW4kwF7xFce23LNQahkEEHMBZZa8F/rvQ7kIDPxMrCmkrVlkh6zt3hINPsOHalALFSaGAGpRhVKHjN2PPy7VUzLb11qq+T5kdyjkOtoU6qwL91cPj0WShE9flOnv8GfjzPhC+sYsJtRAXoh01lfF0AY3VxbK8VUqUb+c4ChjE+3chzpu+vTLfa4xiCtCDTueHWc0Nfg1wncB2Yd0Y+dFJkzlzXapF3YN0dsg6nVvoMXZ/uoDnKMZ7JleuiQIHJXwaoiC9hmLGzZ805qnwAvznIfwJcQVqITysLNPiRCf6NfX/pJb73WokLIUWmpAf2ktBHTJVMb2KNibxoBb8BjI3DTeYzhign0x2+N+WyfXkgpqSYkkKIMm9MqAo+rLcae06lJjyxQFu0kt/YpzheCFkkxlkG3Wb/i6qavtC8OxzIXVkTWxH0B94X+23ilDF4I0bM4L+GTutrWw89eC5/rsFjZqNZB/jBf5kW3/d6hztkBL4COhjATWCTJugKIWjk3sT6leWCbqpUSdw/4m9WbN84m7DrGnnmUjSmVaGf5Hzcvy3s/z2JYlDFmo5FBX+8RKmA47WKcoxVrjQi2wj/YsMyoYdct3JuY7kLPzRTyDKtgT625RSZhLwg+AC1qjQfM3Z2FK5VLK4en2wZmtYUo6zHLs4K5710ajTXQRX0lpyRpjTDY1RQgs46ZQp9qxZoSk0hfw3aYuDDnRbkYQzN2KJ5NC10lG3HvisbGylqJd+t6qIROkII4mfDy4LMZuawf5oscx6s6LpDl36WSgW7q3zY2IdZkTijY6tw3GmS8GtZEZylCrqQ++q5wFOuslp0m7tJKzFxfboQ1weZvoh8FkyU7lUAABAASURBVHzGRJ7sz/5ClNda0Kdp6PGRTK09OGjxgbN9GfhKYLFg4xVzW0iWke8Z80ysGZ/geytzD/BSkU9WjHGfwJrGR8W7v5hYIecRHitkHhTgo1JNru22yYnxk+lBFrNzFXjUxCaa/GV4uzICHVxuivhuY3Rts3DdSswbaSlGWR8pVxI0rNASsI0JPE67rBVbizxbsIlNr/TZn05a0UcIQTV8RwoWidwl4B+bYVUkBgU3Phdy7Dom7XYH7fZ79jp7iizvGrGXlfiSmC9Cw4pObtfbRoNlusmNNRbWNXYL66zwuvIwQrdzLS63/deEjw4BPvAllpuCZHkO9Lc8xWQhBMQyyvHOMrUeAmNiTPJ1h/wsT49b0SNTSNA1MkcmDng9729r9JBZ32NXjCaDocTcMSWFECTGej6xZkwJA5k3Wvy5Qo5+5jXstxfm7sjbbBemo+DrMvqr69qsbc08+MK4YwF4mDSh34SeIvT5mbEYQlRgPRfIt+sALax3s0xKln17IW6GFGR/NiFbSJT5NhY9l30Uo2T+BuoFfu7rFUwX+Fzht2Of7z14ipX26DSmpAXdTWDQckvgtgX7O54t+B+Pn/ARPQUf0+p1YkqbDbi/aff9Uhe1+Eb3z/BvGViXHmu6LH+3mKIsJwVGrVJAfx20uh3IX7J55eEIPVfuv1M4SvRpQiX71QlaM58XaDLfN+Jug9zF60Zf6yYwPipqBZ9NqWW+TY/Xd2NRNeBR9Oux4RlZeo2UEnzNSqmS/X8IURVxy2PFy7IWc4YQFGNUgU/xmqBF4Kahr/3vlgOhX9dp3GKIaoj1e+zHfqYCf5uvQUHmwTT52Yj9vxPLxPxizMRa7jdiH0/EuYC8YggyX26+f4H/AewH6HBxKipsNmX6vFbLujPjd9hATFHmUeCB7urIxdwivHSbv+ZuZKaYVJCfyCdilbeY4AJqQ/79U5elLtRvLmB5Ive5bc1Yv+JrjSXzWIFfz51zUV2IPejO4wfqJAu8mV8/H9F1oo95nfEXroUUZIR4ZP1t18g3pSTBv+fwtfn14dD8epGYM1NITae9vIf0XAN8N2DD+gkhyHrMJcs6cdzw/SvyCyF4KSWw73HmbcLfWnbv2Lf1Zxon/P7Dhw+SgiJ9a+YWrxiTXsk9W+Tjft5fJvQ/gSshgy6uCuRnzYezKvKAjlrHgA/o2aflXAGdRV7XMnELzO95JtZjeiXm93WMUTFFiqlXzciyx/+Yv1LKxtOC7Ix/5ygL8rJOzesNm/c65te63/pB/7LNH9RjA17H9mq59BwIWS4pVTLvnus7h0fPT+SWzHsgJ3N/8+tmue6xXdPhvhO0NeAuxUo3YteKfdTngwptR47RYnvWTQhBpveJw4eZfOZK3vxC3aIlp3KfiAxvYLTOZes3Mc+EjbTEzwABO94zOGnI8SKy8XXFmIHYFELQE8XumVzmRs0vBPi8drLM7Gt65u3wrT1r5hM5BnF199u9rgWamDNgB56vQce5sD7z+t7eNpxr2Z5G5OZ1J+Q+0wZou3Bg+cr+/H16U//cawEDPmiw3uqqbLp+pOi9xx5vxMvC3BHaVmzSzfL2un4vFfKHT6/rdQr+ZmY+HyrO9Hfcdw6ekPMO+Tcczl6R94XmeV1cf6IGezwegGG14cZ6XbC9N/xMi45ekP2V+tQAL9Z/wxpapRfw7DhhOnboa4+srYeUolpw7jmOxzPxbFYND+6z2+25ruUaoXVkedhv9OgjpQTG542ON2LJDHZ9b8TOzHcuRfcfT6rxoZ8+f9potX3bpiv2wWdqLiu4rMdVl+/PHDq8gNteCRkN+A//tpXl5mtjI2PnxukIZqzvDv8mM4bc/GY5TsjylRxwJJc0Dc5vEnoWL+s5xbjhfw8eS6lln2uajMEXdFyzr/C4hExqnhtTqoIO1FmVWI1c6vvvb1rwoz5gq8mpffDg9S7sp6w722LGJiz/EAM8DfjlXrtcKzO/eWmRv/VgLNovDMjOtpBzJfOxYJNuIQQ9PDxsmOvxfQu87tFVHbMcm2ynCzbvOSK8mQ5fex6Gqsno4HCSc42IP52eL6pus/rfR01/SPf/elY6VRp006RRS1jUwJP59n7ZNHz78gRNky7U6QJyfMJvWN5c6vXtVaqhmbz0+Ak62Yvr9UZdpZcxGEIAT5Nenl/k33aNiuqxWS1SR4z78PFB1rdl/g5+PWcDLneHvY7kHualht/TGVyi9wTmInNafh5jmcUcdaIGVPVJ12+dqibpNnVq2P/Yv9nnrUvQgC3bp6/rAo+N7qlj7JjbeshVVq4qeX73sd0IJm1L1uEVrJGqbbZ+4/qPP/5Arz2t2/Ju4+edOqV4HbAZoacW3H8kthhfC3nXDv9wzx6oZS2913r/x03rc9D0vtBmMLUgm8FwIloEVhdxf9AI1iybGr91Zl9jjK88tQwKNmYdpBj1+fPHzYft8Z179gumYcGH2U569ituKSIb5G9ZpBg3fi1j29gVn5qQL+KVjq3Wpzft2SsM+0XXU68u3DQ+z+r+MbI/23GIfFDGJo3PAMUxJjXsdY3pgr/1edYmt1Xcb/ROHvGOji1b013qIvOyJ/Z4zPlwQucnvd/etUeGzdrouX/UMz7ftji+zuzJB8UUdT7cgckZ+feK8GGb8dr2D01pJJR1wR73+HY3wdSJWrSgpWBj09tN5W3Q/OUd2d8k9FNB/wzGTJv9gmOO854J2VUhqg+rAnsv6/rIvCyiqoraI+/drsBjrZ49a4uenGvYTx0ODbgqKvYlzDNiw3kf1fxTo7CTWv5ZnlY97O+3fiEEHakPOR96oPZ4Q1eW7REZGZcjfnH6097fkecCziJ0N16TGA38lJC996K7wLpzEEreahMLMcL9CpjxofqZ+Qvjes06YodzU0mHVvG8V0jYND5owC/drldZlx30e46BuPL88gwuB12g4bg7KGDXIQQ5RrTEINvUwviPnz7q06dP6GrC/19Us/a+3eHrn3VAx+bHbYL2V2LIkXu7kiRiSIVNj8j1nbOGc8N5FVi2DR2PB+QOrSjT9D083OuIrzBd5k/o3lg4n+80oU/nC/aTXqfORSNz71jnQoy0vnNMmohDKzTkXaMBuqu6lsecOZOp1qjn379R/+hV71FaTmqg4XA8qUcW59Od4kKhwm2loNz+OdgECaHUbM5rBP2DOEAUxMBehX4ZZd19/KAEESml7TcxTdRCMbsmMM4UhiZAsCNgGIgmqifJsdN0/0KB60phYaqCmrvjVhyYqij83da8ZoOTa9udHnFapudwOqpFAA3NNHhOrxkIlB1O2Q4uSoJMJQJWy9qRTyeczx7gTwRXbIE7wscEHe7vVBDchQSs4Lxr+pvfmnV/zCLW25FktFtx7JGDoXcE+vIHQn25bAcmDc7RSjkhK3+b0AaI6NTwWbwm6OoAoGn7/vvv3GFt/l0xAN62YGJeUt3I4Ldx9Dgby2glKRiQmel5B2Q3QHslgXHxCMFLMcjFsgyv/rbZyMHGjSD34f6DWgx3B6D9Dapsw8CBr7SJJNRz21Gdmr0minoBGQT4H9GX5QMOZT3FlNB1UZUrzYCsx4g7xi+SbCwV8zfox22/RzcEv8//+q8ErEHN/qADxp/R1cjYK0F4xgFECv0DDjpQ5NmnzJlCK2+uJ/i0zq3TFj348w6Z+AAkLpJIyh2YIrSEOunt8VlVLz2zGY0pqcdB1fRf6fraSMM9OkP2FzYK1J80UOiezR/P2QNtgbRhndQ0WqHlQgIRKBy+/dc/lJhv/ohz+O9+k/2QnYaD0LXH4TK+zNLyx7Pi35+UwXrGQVXI8H3GqUPAkKWZA+XrPCqmpAX+S93IMrMNuLhVecyvZ21g1H97MVxuP+/42u3nZxfc9v4tyZx0Co1KlbdC2HF30A6MH+/P6nA89a8fVGK1yWlCqStMVwSLiHIXcBMJzuazQ+5VXcsvHskbxoWE47bh7aIVpzNwiLSeGtXouyxBFTzfvj3p9u2ZJGnW69fvSscdWL6x3ncFnLAdtDHZUTisTnuKt9I7OhN4Ww+1lpeb8mEnO+nqtNP0t+/Y2KTr18dtXlH8fuG6Yr20CSnIBdlhROl7FHxAbzQ7fsqtOpRW/o3kfxdeEAnJqpXDlozsq7+Dl0k6gvkO+zriu97BZGL+rbA4SoW2gBEnn1WdVZ8OWqeJAFdteNkzz/vzixrk31WrqllKyD81RbUPs0IgOOz06ddfwVCU8V4t0sp96zDyj5OaBVwOOGDjteAHb2OnWCUl9NX+d/8icYh6JADlVGnF3jNyt496ox8+XVVIurw86wr2e/+5EnTRY/srNjLWXk/qNOv46YOmpO3VYo8bP1VQ/eFOu18/yoFz5QB+fHnTgr9+Zf5dA07hc4dvtH8ZSRrtwxL0BVrvzzQ/OzzcyfbRY2Cez4doDYm0/3z7AF3zoWgkqX1ikxnQ4fv3Z+2HjRyV9of+xjir5pA7NLUifI8casbf7vXyx1fZThIbsflYk2Betfw//6E612Bu0Ar+Jy26cNiKlpVL0QyWjfU8IgPGNPASOVSswd+E/YvkKbBGLFkTgXMi0RL9ruNN9qnD9xct4PPGPObPc6VDq7QHp/5z30FwIcHu5hdndOMviFTIqmItIZcjG8aHDx8V4acjrrx/+UMrdBaKLS7+R+ze4y/4kuvQSawX9jUJolSBRfuRnmd75gzSth7cMAfgkbai8wLN4zJp+Ps3pZTA6Ky4a7UHJ4sxAB89dhKwk/YyK0FL8aaVKXAFzMVE/PiQ8gKeCYYSGH1FliNy6c5F66nWhC2Mf8MeOUS/es6uZ51G6dBorKQbNrD8etLCuz9H5u+Rs2U707eUmmmDDo6FZkaS+yys1fsLCVF65xBPp0YTz/SPZwn5bAUF7EMLBoZvjhwMzsTb8eVdjoGOkcaUk6Qb9K9BCoybAhsR6FqYd4EPj+OR4sLzttYITT4My6UoEn9DiPJvoCeeF1USiZXjxYq/RsEqyNNjeuzVthyQ9fvUK6DrpKAMeWGeN9vNda0e/QvexGt3x0EVNI0kojXPpr5Twq4izzYZ4FdjSpqTFCZplxtFcOa2UpATr/75WfZ3PggpH+9kOj39UkVw/0KPsGHeOBRaXXkYsfMcsxYzzuf9+aSMQEyfm+mZwPfABhgRaOCapE6mu5CMansFxVJrNd88T8hrsy148TodBZmV+1Vd9PM1oq+5w7jBs/3+jXi87sr2ZZWVeyK/FLF/IQfz3AVMBuRYKES6DSVqrSv1CCdyMBmw2eq4l8wHQuspHC72xeSAE3Znv1sR76Kfg7umrmU5yzyDN9NsPgM0Dsi+YzMwot+qBteMX8lFJmxoZTzTE7BRZk6yfQRuRrBh3P7IrTpxy6yrkDMUbK2q6w1PPZvPyXPDb4PMxHziBUn8KwXylRm6Nxvj5sIm3lhVCn92Ddvclu+ATAUZqGu7F+jfMW9B/s4xI7nWQuwkuYNOxtM3Qth/hD7vAAAQAElEQVRKK/Bpfid0YN+DSbK4lOhTaCs6cGuIU+Jl+czIhcttrQp/3IDPZB7QFUtrsJ4DPfiwahXSUQ1WyyLZfhPX875scl+xt1RhA4yxoMxLQUZCH8ygxLXpq18HJex5oOAoZONn5tPvbpbNjGxWaMjgw8v7fqoquQ3ToKpG9sgqEXfHxzeWW2WZDcBxAXMd+p2xdecQOVXK9HcOMDKmBnf+jMjkls47RdqQoyaAUPG8lHqzi5yLKngNtI54FkbJm6rAwBE5T2DePJrXGVuZ0NWMb57wZzP550LxbQ4IDwY6cPLj+gdHFb7lR2tUwWf5c03blXPEBb+y0sK66maZxsgs/z9+mN5LeENZwIn4/KOtcqxxPLMPE/G9Qj+R587trIuK/n53G8ntq7psQ03hprYYNGOvmfu+12GDseQtnuQqK9xGJfLInvxhJKeqsUfTYn874Stm5LOAC/dznDP+vL65KLlsMrZcJtbOda0O/fSnIn8BsEK3mx4Z4C/3GfMJjFal3nyeebI+9+wxQoA6Nr/8K/uXBG01dC7MC7uYHrJISTEl5VI0sY515naj6BogqEB7Ya9inOS6cIcfHoTAP+ighr4RHVfgacKePe+GbZ6/40u1SY5/6cuIH77B6yAH64bZth4LnyPzt6XGlzQM4AkDMp9HcNvzfAS7A++ZNUspuOdeLki5YG68jch1YG7jxHQZ0/7sZ0GBCSXLZiKOzGBo3WjCzxCP2tNJIYTteUZGHuO1uMkPfei79afP8Xy3zSUFbV9Q4JnzvcQz69nXIQSeSqkusk6rulEPH1Vdb/ododU8yC/69vicDjkyle9svmPAliL4dqtyVg3PBTsc6TvgWzva1pl/TG+NvQSuTefEXmWg8VEhBPTrdQdZzol5JuRY8e7n8iAuVjSx0DYd8lmMw6Tl9nN+zy06lLrIMm5KrYZ1O3gbkX3h2ve3fgoaWMd89jzz9YqsPXVmnPlbpkULhSDP6fvOKTryhRt+0Hp1XPZ8nsPjPU8uZcNuCD8Iv4Kzn/O6r3GcYtz68A8/cPanYH+M+Hd4yfMWaPHans5/1WSAVtOzAxN+97OfzTSsxCqFyC1mC7TtKuhEnrDHXlpqH7DOXTF/vcnJH4wNzxcZY50ag77v1oFt8xZCIMWO8nP3SzHJtpVS0jQTWPTjdSXfcn9/mhP/wt+R4lbwwkH8yz/SppsazFhHNToL4cd9uusdG7fsPTddtx9j1POaz7pkhQj28SFVlSj4XzdenFPkqlLE5i0FD/Rcxon9/4ZTdOR53DLr7omvawia4dN50Az+a2zBY906sO++btvaPMs0835PQTCmpBiTBmKJ+7xRnPe76XV89hxuMUS9cUB5uV62PfvGLetG+DiT8y3wssJ8CNsTmRf74kIu4Oa44Dx9n8nlsT/ra2HiC+sG5FgfD6qPexV8ruVqn2ecmpa61HTHOOjvHy8RgtdZN19lHbSMM0ZAJF1W1bYXN8aab9uVm+Ocvzhgnn1N5+3HhzBulpdzdsIAawq9NMxV68zBingt2Jl/w65D3gW6uSUffvg9BNO0XWkmp0/Idiav8P8n13bsvYqfem6//2yOX96X79DLy+uLnom/M5jckX81xCXLw31DCPJvkcUUZTo6dDvjbw/0y/Qb8UuoYLNL97fE3Daq+OeIHW1ywWfWuch48YFiYG/w+vujZvZfiQkSg9xsV95jT6/gc5K+Xd+0+iZz1W2tpq6oiU26fXlUIMeSv0y1Bu05tBz7SRU4r1lr4EAtaN1sxwdUgo9NJ6XogN7fyVX22HZFTi5eXmLl3T/mfdMvujS//Z/4/iFDCBHtZ2eu3dftgUMr8blDT66FGss+kN2x57G9v1NvKsjbdYaEPCM0+eC3QafGLkM3vNv+6lyT/0o+aO3A7oBPdg4xEu/E6xWdTVwnbNd20xNHruQubdvKunJh3XOaBvv1Gl6aOqvvLnr4F2omu1nPyLaPvdaAwZAAjvj3Hdh9+/6kF5r3/Tv2KQeaaWvxhzvs5fThXqeP96rQR4b2K+M6+1noklY15H3m2yJyuyDr5rDf6pOmw3O5a5XsB6JCCBuea2TTgy9j1nQb444F2zvzeowQ/fbuf7g+44t67LlQ4/EtKapQy7tRd3h+f9UMXw11CfvxBtncne/keNSjowv5XK4qWU496wIjky/rJkHb4bRj1VWQp+NdIx+6Wq/H40H7w477YWuAX0f2bNt4gHR/f6crst23B+3A2P6w14H2811/viwjtxG7W0uld2pTbxyO3uqLrPyXl2fdvr+Tj9f6lZqLeHmNGrl31E8s8xq9HjmUcjuQJ2ZyC8dc37cM+8tNF/L6t8cnfWOvnalhNscWeg7wQEOnPkCKMcr5sVtMUXd392BlkOfqkZV18+37d3z2uPFsv9uw9hXc2a4srxa6WmQcQpBtLoSgZ9Zc46yAXiKFvTVMSjH9yBP04/VI7ewDh7Et/rQBT+/vb7pQt3SccvNaz9RAhDbuXPtFV6bn7u5OZ7Dp2noHHfd8Dp5yFasFLVyfzgf+/fHzyy+fBCHy2I45/IWAnMsWi2d0cLUvqoJSHdQci6p90u681wKGQgiqoc2ykF98fodG22rPXJv9gfM9tl6Y8+Xlxb1+NDDxwv7hh846PXEdQhA/fq6cq62Zvyfk5XWMixCCzKPl2mBT1qfzLH8JK3MAl/F579Tow/YbwLPmPKr5WDQj4+eXZ8aemT+A257W6REMxFipQ5+lZGqMo0wvnZCskMO8NcvSa9X4SmO7x/91NAmaJSVqM/37qLtPZ328+6yF0WGpkFmj6/tNDXHBccSYNyb3YOyCbALjRXMM9Bzm1779BV/2+PakUtWKzL2wv/Rfbs3g4fDbAySs8utEzB/sB6uemstKbarWzuc941V5V+T68UiuCcyE6OD5ph5cdPhP54KuqV3wwZ7L7ZF6sn1oh6+YkMn5w52615vevr1rGVdVu6T2Q0OIuSKzm0yr5VrFavOxG5490Z8txojM71gbvUFrx9oFm6jxax0Y8bvpWej/wpnNOs/I7MA6NTXZTuPbRS1+YolBr5wfWYZtYf3nV1UcihxyQ79eUUGn015jN8pzmr8O+kNgXfzhp48f5cNdx4aJnKDnWccedaB/U7fY/lGH/VGX14vsA6uq6CP25z49dB73B/bEo2xrLAbf2vzb0+uznonLB2riV+rxC77FtdyOM6CR/eKZM07LwP6gEEdsty/Q/vr8BscBX9Ihx17v+F2vax+1+Xr8yK7eaSEPMEba3V721a3v7xo5fjl2lTqrYIMrTvAN2jvqphfqXQ39WvJS2+nMSl++fVND/HRtZUD3MYWoGge947BgJJkKfC51rcabAoLXG5uOCQb8bcqXl1c1dcPGbpDvyRuaIM1WFs5cYDEi6PW809JUmp/etZJsiIOnCQdiAqtdi/9edTye5HXiWycXB4QyMgyUXDSTvDoJyqmC5BWlHHiXbhiKlXDDuaz0WaHXiZ0PdlOV1ZQWnSTVJGALzPW0EBIbfuilkFHvDvL8BolpebYjQmB7lFrjRFwEG6BjJgFbFXRFORZSiVmBjUGENx+w7RBqjSHfSCp6DmUvNPnZ+Sz3uSL4KyB2MHXQ2COb3eGgA8HxJwj2XPvZPTT1FLX6v33hEKLH+c9yMWKR9EZyH3LSzGHYHSAMuVKD4dfIKStKMSikBGjeBUJUEbA7dOaCy4DObhTZV3RkGd3YRPs3UDNySjHqj3/8Q0K+dbNTy6HNwkHZAeBHeGt+/SADNeFACgmCN4oj87qYfAAXiTVfOGR8+vsfiui2YdyMrG8cEgxsSgy6EWMRWBp4r5lj5HlLYpQx+vvPn9Xs92qqAhakgnGMOcCD5ITDOBpJnmd4sIx2BI6ADDqcQL85saAGHK0kecYQI5XQc0pRuW11SEWH0m7yaI9HmadUZU3o9oKBzWzGJ+Z7Z3PlIl79y4NqDvUc5DxfDW3Dlxf131+1kDh/evikBn21yKpinh7Re70b7wv4Xki0l9dORwy1ucfJId+gqB3XHVjoCRD+9llMSfn+qHBo9EICdgQTA3wvBNaooAQWA+/+0fZPkHg3Fn++p3VVt3RaMXgX1DtsMsWodw5hR2zMMjuAqQFdBMYecXpNrDSivwqMB2SUHi86Ho5KMar5xEEFCaqL69e0qBx2Ov/2mzJYas8nGTMrgWvlYOn65ft23z5hdzoq56KOgO2+8curypoUFvwBeov4ENvBHn20ODzLoCIwK9IHvAUO9szXFZ0+gRmBtQmdZORbgcukhGM96ZHEyv4l56zTp8/K2PYb9vb27VHe0DY47R289DjyN+Z65dA4UpTssPeFYNWiy+vjM3ieFC6jxgq9rFkJuzgyV42MSilCBZrAqpPNOLFtRVfegPFYI8FKvKa2UghRoVtV5SInkNOXZ1XQeoHO8euzbviMDvqaSdrlLBdw7cdm6EHgyshlIFDvsQHFoJiS/BuGvn7644sEjl7/+K53ZB1D2j4//v137d8n3XGw6MNJ/+Z5g1x37UHC15qWZq1UsNuOjWNCxguyHAlI8ftFp18+U8C7yInT8o9npbdR3d++KV9nVczRgU+FoD02s+KP7W9mMLHGqEJSudoWwfmK/fgLPcb0it2TuymkuPHg+JCxtcEAQMYVWPYBay61Th8ethhxYBNYGQM8f0N/iUQi4QOErY3gM/9xVeomsDqq7Rf1x0ZrU5T8H3KzDQt5rSGoNLst8Bfub3GAeJB2jfSfPsHnRcbjyCFoX62ad1nl/oTug8K4yPZWlaz96awAbw0+1ZvHAZyH26TmcNCKvurbKq85Pb4qSFrBdccB5wIN08sVNxV0ON0RvNmUgC3L7fkVDDw9a+Gwcj4W7Umc8vmoicI2gNCAT87goi3NZi8Dsq/gL4P5VxL5Bd80E9ecPMe2JmEViderBpKUlfVn6F05yD4c8TP0c2LwRoFi0SyFoLTbKSObumlVSosxLhTqB9kfeKz2teJpBy6Dqs/32u0PCtBTlaLT3oe5QSu20eHfExwezncq9N//8lE5VgrEf1H4t5+JxMmRpNHffMzosqJvezgppKgZrHAh0cffhLP/ZzqlGFWxVl3VWg5Fh7LTDE7JlBXYPIs1Yky8FcEAS/XKVaV42sNXoxZ6/XkPny1+Loj/sHfxGpFLQb9eJxIrU6qkl5uc9F7xMTFGdH7UDZp74qEy62BvM8nSaLyHsOUeHXFhRhcAWxn/EkJSIi4G5szYTo9PdyFpbvEB6GV4v2rB3mrHQfQZVqlDzwlerAPb0ZqSOtZ1gty0eyV4HDmUgUEpZi1gb7EcOKhz7gKc5dYezkrwsYK3CkbWKiuUSjUyTHVRQu0R3t1WaJlenvVGwbPGP6xgyUmk2Az1FJs9YQ22E3xUtBp7ae/v5NyAnQSxrlOP75qJq0t32+4P4M1xJuETY2CVkFQcj5Fzj78MyFApauGRm9D7Hr04R/JhzAo/vAhMqAAAEABJREFUFTGlgm7rO8TAGm96I2715F8d/tJ+oiCrkGvVt0UaaM9XmSa9dIpV0VQlJZ4PxO/Q1GCj0giNClGpIBPLB0wM354R/qSBeJCw654+BV8STi0HYtLm14ihA7SvvOv5osXvhfnp71zHzwL3AnawooSBnCPZFvFRK4dKI/iY3q6yzRoTE3LPBRqxT8+VuE74JTqoqrNmZOgD+Zn45C83TABkmSdV3Qz5URE9Rmyqgc+xWuXcyPFgPbfak1NOYGphjhHdrGAVgtWTG3boOSBf60zYSDjt1JCfuRhnvUUF1DGqnA5ag8RHOTbdTL8W8mn8banVjCu5Z6dN3vA8VkFRUqkb8rugxXlFxR14STErod+cy4bZjNLD+aSAfExXDd9uQcyJTbXkCbCLfYy6kueGkt1NlRJzSz6gGeEvgceUKq2sn0LUTOFqmdAjMocUTWByRvYJv9yRd9f4gQhOarBo2d5s3zCYF8k+bX88KobwY37rGnoytLlQO2ALGZ83oteezSS7WBUm2WMzMzoU69tOe9s1cW5kM7djv2L5GBtVjMpgsKJZrhncpMNeFW29DnJLYC72swpYYGnV+I9MDun9zw8+R3T4rg5fYvtb6ZTrIsvChwfJ60LfgjxacG39L/BeIaNMTmOcLdhahTzXdVFKUX4FaJ+Q0wwm/bkPi0ounIWT+1A8skya0igYD3RIirJd26fOKOra2e6kqKAAn8MyqYOOctgpBO6VwlqJkatWMLEwv9deuTOAT6aQbSbYfmiJHCuEoCpn5QrspKQKrM4zssEXRdbw5wWaa0VldBqQm0GyOr7RCvR73h46ZvpBiFbm5h+tzBOYb0JvVanll+9JQYGx5mNkTJCQbS95PXSRYlSKSQl6QoxawZmbnxuDETyKOczXiO0pRS3oQrwqxphmY1YlbcXCGV1YRzP+ItI3xqDCOjFG7Y5HKSWlmDRD54K+zF8HDntyQVQv+6kqVeAlS8zhuTti1A2evdYeDLRgfWad7LnoaxkErs17RAaBe2Ld1fND52oZ/fnu65jiDz63+0ETePLaNXKr0M0En8sys/ws798WZGIZB+Zwv4g8FsaEKsktIt/FtLK246tzKNHR883Ya4UMY3LfSqZrxKbrulGLXK748RSqTSY78GxaJmKo1zOtCkFbf/xKDFJMYZOdZdIhkwX7iFWhG1TRd4BWy3KFHtPkOWbuLfCzIg/LqN3tzYmXEAOZMyGDcbu2PwghaAJPPpAyL/Y5K7JyAcfzxxBV40Ns846n3v973hCCEnwm5GBeWvhp4HGwPJkvIa8YEyKIMu49r3POBt5q6iR1XaQg6FrgedLucJT7W9cpRsZJwgBCCIopyfOKAa5vuJ9p/NkiNDhXvOFXZnTh+G+7W8BulaImfLLQm3UQoWmBvg67XZFbZP4CDhYwdiDuWF7u04I9vwdFhRBYf5DzJUj2nU2fK/OYXjrguyeRqiCTSg0+dVsfOXb44ZbP4tVDx0wMnFjL8rbuuM3woFwKlEsdfSpoXFNUJleJNkbm6fH/E3ZkX2kabuRRVcrEs24r2i1gowbTQUE1vq7CLkrOasiJJzBoXDWskXOSZb+yWmSdHryEEGX8jPiMiOxtw9N2P8ifd8iiBUfu84o/DYyt0MkDhcXCnM7FQwxqjHNaTx5iOluuU4w6secwjlZ0UKCJMExu3224sBwScxkXFZhxa+H7SPy2DK1j0+BWVZVQhbLxiG69J7ZMbqz3TG41YqeWt/V7gN6Zz7Yx4/yGX/H9FZ0FSSlGHYmnM/mi5WbduE5yIV8xnRfiYHHuBZ5Nh/U8k9eP7Aln1s65aNfuNuwuyP7CHukC/r6xx1vgs4OmkeZ5hWx64n0IQf5vggYfCoUQZDszfQU5Fvg6sG8yn2ewWEqWfaJ9ZwhRE/rf7/fIbdIdNQ73e2Q9r+HxMSR86qCqyrJ+EnJFVZpTkMBcWqTmsJdtOfKP5/baJ2wv1Vkz9armsNP57o52FmzIc786d2K86StVpYSeBO0LfsbYtm4wZPlAc8WmKvrM8Hhg3v1xx2HZmTqP5Nj58o1DI9Z5pYbiGFOlrBKznD+2IeuGn7tSzE1z0A0d+DcRZ2Qe8RdLijqz3xgpXE/I3NjuqEPdiCcN9bTjw52O1LQa/ND1+V1VTnrmkMMx1P6zwxb3xJMBvZjeDJ1VTHp6fJbt38+v7KdCCLqSawYwEkLQH79/UYVMB2zi8y+flLj3znP77gYMZJ4ZA573gH485zNzRuauUpJzZpux/evnT+zV4bFB18fTUbYVx7kB28u5qDDXi/dhYDQwqAYX9+wxr9R/WVY1fSBrs+GCzmpau6sVqqhYKr2TyyTWbMjPPjxwWKJVqarU4oPMX8feYMIHWS7+q1Urev369ZtE/uGcvoChx+dn2cZyrtDHdbMT09JiU/YXMUXUH+RYkFLQ1y9fN91/+fIFsa4K/Feg2+tFiK2Y5wieF2ixPc9gQ2Boxibc72eLKSqlpMh7Qd/GU2T8AqZmaLZ/8aFdyUUxROxgVs75Ry04CFkO+o49XKmZr9hoAPAhTqpiln/z0b8htuWB0CdermvY/hy/Hqg1J3xmSEkH9DKA0Yz/ohu+f9zs/J29quk7Hg56/PqinkNXyznGQEwl50SnnXPQVdRjOkGkjCd/icT69i8KhJhkGU5g4On6Ltu0n394uNeA73eMCjEq4JesC4H1PBelXdSpvtOOvMo2eb0NOqCPAZ9A9r3tmXbY9g7fKYDiPGsGU6bVPExcZ3CwAwemZc/YMz4k0tf//1fL8e3Pcw/7TI/f73ba5Izfs32gXHm+EAOXq3wAZ316Pfte/wavcbLft9hLhU0t+MhWX/74Qxf2bbnK+vzxs6ZuAXqjCrXFG/YbF2359h0YMZ2e04fA7+RLN+RZMc7zu1Z9w8/WyPlM34gsbSv+vOCsHE87fH6DHO7vHzRiryN6/MxheQXvNXsXIAi5UUfk+M7hXsde0vdqdG36HMsqbEkEqQXcLeusEKVX6Lfe3skbAvwfj3t5/bbdyTZs3NxTq9zvDzrsjzof93IcrnMNTpctNvr8wM+G2COXneLDqpBWWfYHMNWgmzfWOeIzLfcb/sqH2FewYlmbHtP3lbq3bfiCT7jghxyfF/LImZpQqVudP9ypjo0qar7XmRooOE3gekFGto0D8vGXU47I4Ii/uhIbHUc6ZOvf+K5D1oEaSSahsS+r5qg39owrMeOF2sWnTx9VpaiEHDrk+wJuhtBTa46akZdt5zpc2F9POrE3f6fOY/2Z7g7fG0LceB6w/xlfEJinlEoz+67L7bJha3e/I9+a5f3ZUVH1aU8eP+uFWq99L6RsNpaw/yOyE7pa4c84q8gxX6hHtuh7SVII0v3Hs+7A+zO+9cYe5EAc8LiFcQu+IsVIv7C1nCtV0qa3SoHD0w/Y96gLfmUiH9ijn1t/Zc+90wN1XlhWv/ZqqlbdcJV/49wxaF3XjSfL98Kavteh05n1bE8jssup6Hw46pd/+VUjOXt3gX9kckUO9tm7XbNhNUBPhJELNZiZw5iZ+kWgDtGiP5/HOAY67y3geNMrcxrXT8/PEuMC/GX8ZlUVsNjqyPML8fUKtqx7n1tYlzXjjfMXYv498WPE9h+/P2qCphCiYjQlq2KKqpFzu6/l3Gb/+YOWpsh+fsJ3BQU9u4YckgINUaghF11RnLG9oKsTeaF9+gPr7JDDnJIa9NKzj/K5RoeMX8nroiTr9pWcYeBsauVzT07w+P1Je2ymYlyKUQ0xT0G647zpbbypgI0TGK+qvPmXzPs79hunxAx0tIDkETFpJhBen59lhzwTbGYcawUQ7lBwgOlIEy8vviPRmFKQv6XdUGS/UHSfAPZA0STj/HRoAEIvFyRcrLpRrHbxb4ABgyJzINBXQRHlWnE3DlsiRa4EsGYMOaEEO+AesNQIzQ7ftD5DH6JQRRHtGaMOBP4JgwzmAcHa8GxUGecoRXUAbCSoTADOSU6kT5p5shVqFl0wptsfT9J7rwFHuMBj+XSvC4a4UFxcuFdIplZoK6VWQMGHXz5AAgBYVw3w/GP+SZng2RC03WrGGEQD9BuQ4mW+rcjA9UyS5YJq/uVezZp0gl7LCJzK/eq6VodMLhjrAuMOKuSDBI4epz56X2iOlTkQTftGu493mkrQcijSoRb+SrCqBjpOOCA7Nre7u3vdANT47VnXddJSKi0Y1I1CWhqlBdpuyLMgc48NrBKYyIbl4HzmMOeeORaKg1cfXOWsfNxDa48R9EywbvNPPLcjPaRaK5h4fXrS6/MTDm1QVdfUvzutHC7WEzTHVU8kxTN4izEqhqgR+gIG4sQ93u91wlBekUUCjx1OKGN4LtBm6LN8bhSVF4TnBHOYJ/lQyL+NtCOpcFt55sbsOt89aGLt6rXX8serPhzvdeCecd3Wrfa7vXLMuhB8vanOyPD9+VUHaBhxfg2yich9peg349iXktUTHHqC5pCCEooyDo/03+8Pm12l417p+1WH/8M/aT5WqpasGuOphqw0VhxqVUoT1zPvbkuFjitNgYZx18zZcHg61Qm9JiVkFMD0kSDfnu8023axhwKtxlwPfiPBMEh6fX0mtx01IZcVDZvP9NZrZgM9s9HQ0wWdvenxb3+TcTuBu+Nhr93hgHSDcimS5SdpwQk2x4NQmTzPDdvqCWI80sJiK20JqyoczUiRPb8M2j2Ci0Mr2/mMzLpvL/p4/0kfPn5Sol9OmQOeo1ocsu084dDyea+GDfAVJ/z6P/1Vw+/f9fH8oAY5VueDHp8f9czGprgvuii0hOPc//pRHetH9LfncNT2MXzcSaVST7I1xyD940lN3WgiICV0bX+3wh9w04A9t9i5/Ze/PbWA3ZWk1/i7Pj+jqxUZEeSqoFsOmrG9LjM9fiyCqeXQaCFhq5nf2IEUvbw8qxCIIzpbWPP69KwJG+s5GIr4SmP1ik22D2cV9LxAy9hmPVBcqAhyEweleRQ6T9jYoADPEwdcATmsjF9JIHexqOKwLoHpwtrWyUKCHPFHM4c2Kwp6w0ZwWVoVhMGq1C1XQf5CTHaygy16Lifg3/72d01NRUBLenx81CYfhs3oY2JjGeD1UNXa/urD1ydFDpBHbH6ugq6VwPcq8jr80CpyKPkw/hkfcMJ3KEVZNvOpoV/kABD8splN4LyUVg38deihI3gKCgfmnL69qpok+2G3sEIMz8Tr8vgs/Q9/KHGot/J5jtroCdAkZLn/cKfb0MlzFjCy4pPptv3U6KXBnqcXDnPBqxR0w4/CsDr4KJYJmKlJnHRolXOt/u/ftUCPn4l4Fd14lpi7Y+5jbDR/f9EC/QkbrPDv1n8gVpm+6fubjHlv7u0nGvQwEV/8Da1SFdXYwUrcCfi4419+0cJ1XCR+5NesVRG+juc7WeZeE7LB1KteOcDtaaIPgURH/HVg0Ah/E4drC828jmB0RMb2G29fvqssQefjnWqKL+nhyNlp8SgAABAASURBVGblmWTTApcW5Dn6z/J/OqrBXvb/8pus/x2y6PA509QrHBq98W4Zua111slJDX0EbxN+4x39b33xAQGZ9+CzBqvsBjWBHeN64X0hCYdkmYWY0ob76fFZDeQU7EC81845KMSNu0rptFP6eK+J5PGGnw6AfGCOTDLUMv/E9RVf7hZRQFBQ5cPy3U4ZOkzLgYOedn9U4v6CbAS+qgUq0H+Hv7IuVmSekFPiXrUGHgatzNU/vihgg01uZX+zggX/hZMw0IX7ATqWY6u3FeKPO4XzXjVyXDY9/Zjjgi9I0BAq+KF18KEYlUqjHnpGsBRWYU/gs43SrkjIdQXjEZxU2Iw3tjhercSFkWcjviZA32rHBin//oN8bs/PyJcJfTNo03uhgBTAaIVPqWdpyUEr/s35m4jNM/Fj7nsV4oExtBI7AuvUqaZv1FyiFnxGgy7quibWd5rob3wGeKmxfSfH9oMVPn8mSTZvKziEJAoor5qR8RyDRli8kivuqpo5Bgl5L/AyUMgtzK0/X1WptfaDMvQyWJtMsJdC//jhpIo4Jw7sY0yawWDG3gsxcoZnVCnnNLa1jAyb0sj3LOeJjXOh7wJtqS4KxBdj3E37WiFXqiMOAjpYShmazOuFjaAP8rgtY83z+Xlhjkju6HuWej9iM+Scnq/KjQI685gJ/zGgN1+HGODYV1JV18izV4Gm+rDTfGyU8TcJ3a7fXykAvWrifeG+8VsBNX/2lywneKhLjRhqVX++T8SbG+RnbOnHCn/+C3ErOpiwmVjvkEeUUqUO++nJu4QeZarw1yM540Le0REfBtNNK8Ywz114cSEjcO28SYF5uB7QVUDOFfivsb9Y11rAiH2a5R7hL3GvQOfkvtCTWGvFVzTc8zeOp7AAh3VTt+fXn6/A+8wY65RL3N8KdvpNbj05jf2doL+BxuZ0UmCA9Tz3CMvyZ60a2mp8hsTDn40Ncg1Nkfsjcpmgd0CmI2stzLvAN5ZCb2IdfVkY+gRmpQsYFjoaeQ+AfEWnzf1ZG97gdWUZY6Swua9o8dQq2UcwXMzIY/ll+r3OSsHZOPbaGXpsS9bBSAE4Q6MYI/Nhe5AUwdyKTQff57Nlaxvq0b1/89lYTe+DTshk68NY+/sGv9hiJ+YlhKAZHnv4XuGBaaSAPkNQQYeFHFd/vmxnbh7nW1v34CsaHywDLZIP7Ec23uZddaVAflZhUxsGmJfeG8UDa9b4G8iCrVWFzX6h4FRBXzJ9yNYdTVugn/v7PTKH52IQebS0oK8FHn6SkkthHzWoY/6tUXTaaIbGbW34+9nX71sDOz1z2Dbs91b2lgn56lDL+BWEDPiNYD2wvnjdmDfGsK0zMFZcm64d+OPxRpvnFmMjzTotxIuIj6l4t+3qBj7bLKHHJUe1p6Osw6quN78zovsRPsw7U2jjmfXt91NKpFtRIQTFGJVLVkWzbXpMCDxDuHUuqkutny/bReazcV9K0cK+Z4A3i4cwq4nPvv/zuW2ihw6PX7CBEILe2fNbLxk6TZtl16I38xhj0kq/mbiy4JdNs8d6nlJq/DI+nfcRG8ulqMFfbA37XLDXcRzltRswYLpNW6Gf5WI6NpzCl2OP+TRNgviaPiVlTejOPmUmViw0+4aSiwq0muaf9Jgm68dzZJ7Zf/selk4XFuAhrMq8uc+AXOq62egvpUbvnXp4YGkv76F/NgZ6uAdzx2uaV69vHYnHwbr5+RzseF7PIwUFdCle5tPNeazl4WuFIOvTOvaiHpPIOaKCRvb6AZsxBn88WxRZZ0C3psF/rWkdZl2+Pen6/Vnjy7sm9kBtbrY9k3kasCWW3n48ZlsXaWxzbncFPmxbnazflti50cWzlbUFfalKuiM3PbN/rch3Qgg8FbIixqGjhrbpkbv/cV7r2004Ts81INsaOVfoNIGpEWzUYGTAHnp07H7GoQ8+vIJ9p/tF7JCpISVoBYc165kP69E8vWO3fu72+vriN0+lKkYZuxNxb6a9U5NYiR07cG3ZRPiI9G7x7Q14CYFV4fmCLQhFeB3T/JO+oEDvHz/v5IAT9uA28/7E/tY4CyFscumINdbzaL6Ih22u1ZALlOOOPP9EXeOkI77BMzqv8hrGwJ48wWuaPvPoZh79bqYsX+N/hxzvzify7aiBNYy3Biw7L9IqfFVQTR/P5fs9sr+Rm3b0DcjljkPTQh6a8VtritrdnVSRm5s+ReSsH6+fPPk3eH/iooe3DoyLhV6RKSwTJlZi96CCbjr0WdflxwT8G0JQCEHGbcuaZ+pnIQTsrVeDLiBXL8i838bV8vMo+vPZuPL9DWP+TLOsfN+8DWDoyoGAWwhBJ2RifjtsRHyWuPen/57AwExe7Pl6coOM3gfkYt0323Wn5TZpwO7c9uxbHP+dB8CBqlRtzTQ3+LIB/9FAf1qjjuwDkyKxGX8PTQXZP7Fn8H6+R+b+bFoyzO555jz6Sm3h/Zm9EvuvQ97zeNn0Zr/r1tBvwH4XfK7zhoje7BvPx6NCCJu8a+S9p/YzD5MwM/18hRA2efvPfA7IooHeZZw0M1eP7jr4X8jpPa+gSQqyLo17LmW/0xHzJ+/xqD0t1BCct2fyO9PkOawHrx8kOA/AYfVQ+Znnj3xys38bkUFFfLOe3BLXpukHplYZXx248lim+/Gz8kZrod244ROkBjkm1djOnnrhBJ81mKrps7LeSidjlkv/QJM2vnzf63XYIpTKdrQnN7Hu/QsMtr0QwD12/0LtxXLwGE9yZp3Ih7xr1JHv+4sc7+TXxpHnnLB/+8WCD/E9SPhf/Fg/PjC7IU/Lxbx06CDjSz9xCLerW2RmW2jkPfDr93ddvt40+8/3Xha9Pb4rkHxN6GvigGPGh/mLGzX23iFXQXdA+d4rddh4w3wNuPTzHvw8vzxv9NRgvIbGJ/bAE7bgvu7TgQXTszX4u/G5wX4tq57rEbrXYyvXaJznmNfL20V31EzfsFvr1bbhz0FBB+L/jJ29sb+awqCHfz7r0r2zL+k1v4DTF96p0w3sSb/9/YtGDnaOzU5VSHrGJiynhGze8OvGRNM0ctvohJ6ALqzY1jzyLMCd25E66IGcs4XPHvm+4Js6+G/BRw+2rLsBXi7sp0YKXoU4e7c7aAQTO/qM2Mnf/vo3DjtbeW7rYmC8DyvfqanUzOtfwDhgb4f9YcOC5WM9Pjx8kA8abZ8tPtUNsjZf9oL8VydiRm+I3F6FyoDYqhnseO/07dtXuT7r2tfT8zO1oWd8qvRC7dG8Dxys21eZLl+7Xs902J2YY5btyTZg3QXuOk9okE+LXKWAXN/U4+t27Z6+lRbi3A3eeloHZnrOaMzv25/7RPuGhvE9eChDrcvfb2r6nYbvk6wf23CD7BtjEPl13U0tMmy8N4f/G/IX/urI2dEDZzD3v37QVmf6/FHFz5m3p4/HTc+zxrpXdY7a6wD1SSd8tmUWQtArGPs7erHereePnHGVnNV6fdr3y6tuT++K0BH2lfRLo+pjrbJLKnWE76tu3VWIQSd8+poW3f/lTmuzqjnXym1W3lXkQbPeL1fJHf9Du3Cvqopu0NxtNHd6AUOYnAr+t6a+M15HzXFWIBZcyMF8cLcdXrPnsm6+c2ay4lvsM1+x5xU8pBS0TCvLZcbhr7HlXNdyPvP7X3+X/f6HDx9kOW04y0kf4N2YcX3M9y3naFqJ2fZRrpV06NS0tuhvVx/09b981yFgg19uev9yZS1Ry83qqAc21U576vSZfUZP3dWy2H9stcSFWk1UvmVNxL3CPjiRv7wy5o9v3/SFnDOSF1YxaVd+2Ke/dHDhrMy0mf+eWF21le7/5ayyb8hzk8KLeRUvYh0+7QUbnfAVM/7IeGrbnV7wvwvyMW8d8n7GHoSwG/jxX3i9/3ynUKS7z2e9XF6UqkhLHF4zZ0py3Sqwwhu4MXbsKzyn6coxyXXYlXrOXdmRY980gv8WO6mZv0d2pkmopQFb/tz1gxqefecAN3k8OFsO+EPmsM+dianH3VEJGX70n7uGl1xlpgh6gr8GuwgxbnIPzBt44h/ztqsbvT29qubsoKcmVA+rtQnJqxAPXEiRqLB9867H6Zr4wO3dfkctdtiCvBdTCNT9Jt04MZ4JEAZSLkXITe8QXlZpJrGpmPVEQEsEcv9pmffrRYEDil0s2nGwkD6c1eLgjrSZZNtFgIEkYKV46cONw21RyTBnB3K76YbhD5d3iu15M4YZJ7pHifvznc4EiIDAysezahxM9/WZAvBe3vjNnJovCM6tJ3n2WmsMemO+liTu7N80IuC1KePgRjnoGKSJtdMvd9p9uFPlw5KXi45seJzkTDjTggO6YviiuHkDpNOXZ5VUqa5r/FEA9L1STNrd3WkDKfRekZnH2qk5CDjwzND2+P1RLQElsubI4eGE9jocpI04xohD6DSQBCJazWxy92yS/O2WbZPCeqbZ11cKcqnKst4mwBbHWRc2bI2SVhy7wdXgmJ9JGP3tjpHCaY3uCuBYkbNYoK5bCWXGWCkAsCsOIsNXUdSM43hh7Ol8Lzy7Ivr3AcV3DGlqshJOOOB0B8AYOCh38KrgqbDZE8lnPu81tdB33mm1oR4P2uhFHwt6uvzxqEyB9k2jOgrsRztnsLHi0EpdtHw46hoWhW7ikPZFPfz+kFFSrJIqHEe90dmLbabsZEcMzVis8FgLCWZEDlcONxaSgl2uwVKtRBLw/vIsVVECCw289/Ogd4qYdnAhch/ZeMNW57IFZN+fKLwJ2o3jugI/YCTfH5VOe4nriK3sMMpcspZpYK2KQ5RXD9mc7aajB2Tw21EhRfU46fFl1uX/zkHb/+V/1tN//z/q9b//f+n5//w/avq/fVX///iu6W9XTY8jh4JRmWrdlFetH/fKYL+qi1ZsaEmrBg7Wl3GUXwEdzNDaoIcIL06iWgJG3Lfy4fRCwlGg0/xlHHAE2y7GnTj8uP/1k5a26Mrhw4psQsU1Sal14sLh+fMvCsjPQUi5Usuma+9vQjFHfdiragqJ8ZOE/BI62sCJPnuc9gkcG/89SRNZConbG5vMXqluOAy0w+w2Z2Z6ra/AQWaCpbtff9H6+aThvtUIHozxwMbh4eGjCmtsyUQI4GTQ5R9fOXh71UGVBgquFwL3/GGvkeAZn28Sm6jJer8/KGIL/q0s8RoJFlf6ruB6wh/Ovz9p/Mej7s8PummR6L+w0Wk/clAJrnzQtMNXFuZgOI680ZUkUtjSCoabw0mIQHbGKSZ8RJRt0P5gRhZ7DkK8tvu+EMSbqqjgG2O/qvjQF3w5sbKPWLHVmiJJAMvETzXY0bJO+O4R3zzq9fs3LfiohE+5Pj9vOvEhRAIfPryectQdfjNQPDzg//KhVQAb/o2faFmkJCef4vBz3RXF815rP6mB7hrdmIcHEgb/BtPp0yelXFRoK8qd7XOQ14oQ8j+hj/NBug26XzKHH0n+UskSJBczV+63jBunQaMPdGlzRi607u1zvUy4AAAQAElEQVRFBb5CiHIBcATLkViyktDbpv0bzjM6mvFRCpJ9LLFcMWft/+mfVKpKtqn0273G307K/lINvjxUSQt8Xf7t70r4kUw/JwHvHBw28GZ9vIPvCJbjv/6igI/QdVYzBo3oyfxP+BTjFYFrIhsawYN/ixdVy0X9Ed/x+OWryreLZuiuODydkxRKDU0Vtt9rINmzL8x1ux20rmBEvHbozPRk1ndiNZKYV/AtdN2VoHrGT/z9KzrZqcKvCKZX6Nrv9iSWo/owa8EH1OhT2BlTaoetV6VIMSk0O03EhpAqdcSu3gnpsdZ8bKUQlGj5eNL+eIR2MEXMmsdBATllfIRx4AP/hRiVhkX5OmkloZg48C9/AQscGM7YQyLWiwS0Jo5nEpjuf/6HRny6aVsLujm3yqeDGnzMiI8IT1dw0inGoBuFlhmeEv1G9LL5B+63+Av7qBt5wATeq88fFO72Em3SsOUdu/dJJWZVL53W37+rwqfmw07hvFch57D+A5iLyHSPDX0AKxHexGsmJ5hIwmbWFnJ1zPKh3JqCJnQ8DUQVZDogE+OmBRcLhWLb0YoME/zEEOAhKrZFAR/RL6NSVSt8fZWIiToU4uRRhUQsg9UqJd1I+GfyABS1+aBYZd6z1iqSk/RSiir45Qb/Ir/4vH+403K/AwcHZfKT6vtF4mA5frxTJnEV8a5jE2qng6rkL9rFFJVYMyho6DrPpBDCFs+EDFp03p5O8npbvgGv/oJGiGnrZ4yGEPAFg8SzCVllsLWAXc+tExiC50gb46z58U2JDcsKFjp0sTLG/RmslnGeb71d1aPvCrrsn2JKqkmIO+5p12gH3/4z8gF55k93qCRL2O1suypZtpWCnzRm3p7w0diV6loBOzc9Y5iUkclKvuH1O02y30nYmaC7RtYreYzlb1+fWds+dSY++L7wZ2tOEjIY8OcLmAysH2PU7cs3VZcRcdVy/pdTJcda87ci+AWdOkc4gDP7jgUb/tGnEoxwgDLJvnjFXnyIueDXR2zNa+HIVa1R89ObctWowmlaXiEE7HyQ17cO3OZplnWUFsiUtKao6sOdqlz9aMhigdepjuqbqESuEPetpnXWFeyN6MCxKKakHXLpKIiEQF9wPsHDTO4ZFJR4PrLZKchIvFJVbfcisoi+Zx1yL9CvQb8Ff1FxPdufug8thKCVd2O+Z+3AdcOaI2veyCNtW3CgGfurGW+/pxp5kXuuo2UN/ayx1lnVx3v58Kt/fVeFLwq2dfTZMM7+roIm43wEp3vWyPjIGV2b3tzuZPr3+DrLZunwF7SZmF4xR8Uagjb7mhVanLMP5PAhBM3EVoUo4fBXYsEKrj2HcYtYgNWy2XR1OHK9CtGhppVxsxI62Z/wrch+JbYa49bbhJ8P5FfGjOlbyEuuXx9V2M8kDmMr7CilLCZk6aiQosxnCEEJ3EVoNT7cPEcqWQUdWL7GtMBIQj8uTkGRMteClgmeVnyh5/XYzLgRGYzI2jwt6N/3jY+Je5aP+c2lSKzdYGuRudzX81fEuIU5F3I625TvhxDk1w3s+N20my7njM5TAhhZxl4z8nBsiPizAL+BQ6cFujvmqqC19lrMFVOEnUmmzToU+ljJBa4cyszo0PQhcKWUiLOX7X0Eg17bfmdmr5HBQw+dQm4R+Tnum0rLxX3cjOHgOWz3mxxmCeEFsOG5XTgwjiv4r+p6e+a1I3NOyNB4sK348wDvlqN9nccqxa2AkJnSPsX+wr/VvywTesM2oTHEIOvBhZqO/Up869WRh8+ZmEEusJDHDI+vmsmJJvaNKzbSY7MDvjNDY4amGJMi9HieECJq/oFB68q0DuA3iHWwEcvHNiNknBi7gOve8sQvGfPW5UCM3DCAPylgoNBvRvaRMRVrrdyP+JsZeSVkZ7uzLVlGntd70JwLl1Ee42uvcbV8GNNvB8bRYlZPHDaNUlBKUdaN9RpjkP2/Y4SbfUUAH36+2Sh9Tavx4s8xxi3eVNh1QFcNfkFBmtkTuVmPU1hVESN0bJTOO/kLnOaj1EWC/x2+Q7wqeAohKEBDQ7FmRE85VSrwZN5X+v5sIXjoIsvC9Pi+6T/sT6rQTwMdkXlMo+mxjmKKKszrfNb0p5S2+OxnIaAn1nP+7XkKsreMLCzzbgx7Xttpiw/0fefOLbTBHmYywYHkOVf0NIKboZICfGd8j2UdQ4KUqAHZpxhl/TXs6SN0OjZ4/rreeXkFZGNcuJYRQtDEnOZzQQbP2GIHtgQRxhGPNeA/trXBldcaiHWeu/b8dPA+70b8vpLzuTbCUK2mi3lX/Lbzfh9WZfDlVkoNnaNsaxeK+5ZnQn5+jzGy3y5gaIDWFTJWMLBXQp7Woe3DhTvzGVnb8qjAxwrtMaWt38y6HXhvkOXCdQHvxqqvM32dc2zXOYPNipa10m8lXvT4LK9lfHbYkH2N53f/CzY6YTMBGk2nP6cUt9hbSlYI6JmY67m8Zo2c3WJK9Nltz2ewax3HEPVGrWhJQY4nY5KcH12opUT86I085kKdxPhwq6C1x9ZRgYxd02H8BeZJyNVyH7HBFJPM44o8rtTzop/HKPNjviv6JujxmAT+F/Sz0Ncya9DnD51DG3vuV2pGmfzlxnu4DhzOXFUR1+qUsZusmlqBsev5jlvMnGUdNthBQ21iZu4juakx4H6mZYUB48682QdbHuZrtNzov8U5+phnxCnxz4i/v787K8a8xedXaEuKCsTx/e4g0//Mfvn+4cF35f5MocRY67BDLjU21x7wz8j/HT1G9LblUMjUPumV2pdpO3LQbRlc8MU7x2H6uXD9xoE+aJR/E2fdZ/l/I9P5CxXO88j3QgxKyLOqKnnNkfgXGJtzgb5ZHbHIPJnvesP/oBQjKW9Rjknv7I38m2fKSZm9d/ae5LTb8qRX8rw36BH99/izAZqN55/+KYONEOI2n3k3Fhzfxcv5z4UYemJ/4H419BzJu0fbMH7MPFk2DftO+wzzbn+x3x+U4CdVmQOWt03f1mXBlvxlhgpsH8iHRJ2l3B3IW48ayFN1aKTqBy0pRnm+CZnnUiT0EULAnxknray3BZt7fnqWXz+K8dI7uE+xQo/OGxM673Sm7tGCq/Kn7Iwd82N+Xduc8a83fNBEbWK99BxkPClxWG+bCv2iVw41I3hJyNp6jjHK66I2eCvak1faPlKMfM7gSHJd4cZe7HQ8ca/gs3oZEx5rH2h5hZQ23/H+7VHR9kAsjDBzpp5mG7R9KUgTfiPR94Cd+POGAfzqF+oNC77nQp29ypUS9mm/aPkXZLbyLMWELAbk8q4EPiz3+4czcrnJ+j2hhxUb3oPXw3G/9TWNM2MXZH+jbtCAy4nPDXN6jNfs8HXG0Pl0hmJpD7Yy/VYc+M9nxo7xcc9ezNiGFTWFWBujbD979rbWi2UqxnndHXuUAXsOCPeE7ARtgWfuMyEf02VahJTr0Gr4NumQjkrHpPYvO5U2IKJVNbR+5AB8G0eu+FPnCTkaKwlaM/jc8gCepxhV8SxI+AaRZy7bHO/Y7gMHYy/4DfN9BSfGv2Xd4PNmbBXytECnec2lyFi3DdmPyA+l7fkDPqbH/vgoz2F87MCOx1pWtm/jakS3Hmu8dFs8lexD7AfdampWlr2vd8i9I9bM+L+U4qbn7s8xYh97he5je1CB1qPPZrC9nOut1jci5xSSrJvDfr/xvz/slUvZ4qttxM9iSvJaJRfVW6vVUW+yLzH/tsOaMfM8IrdZe3xES/zcs+YKbozjjtwipsTcCXvI6vBLFnRA7qbbeirMEbFx33v/089mcC3uidc7NcaefNe2umuKBs6NfDgbLpMiMWYgL35jP3kPn/fUfWJK+NN+szvTeMOPDvjzVw5Yn56edTzt5L8o8MsvvyjR94X7V2Kn6XBb0WnVz9q57oyv6v540/I/vCj8Pur6bYCPg1K1Z557ZfA0UPMKl0oTh87dl0Gv9B9eJ+2bve72Z+2Qifl0q/FFR+zt7nzcZGvMVMzx8QN7eN4nfFI33PAPq3Zhr/a+Jq/pFIipI3it0WPC3n1o2+CLTW/ORXf4jhPNeGmx6ZpY6nsrvnKmLnUjFnjtEKJ8b0Wu1rmC9MeXL7pc3/WJ+q7/OkON7EuplPatenBUISPcoBL3QhU0rL3KfaV4t2r3l1rzAZ5vr7o+3vTwT3cbxmf26MZKgbbuqdflbx1nGEVrO6n8S63u6xf11IkKuUFC1gewfcbud9jFldgzw6vtI6WkGnzYLu7vHjSTI16/d4xFF99v+k7+uHwetGfsAfzVda2CjGzfFWs/EaOvYG5ir/VKnXkPT01TlEvWC3mrsXtk3Iq9WmYdNmW5JnRh23ph/IXxA+NTXdSivxM0+ospFX1yzrqwH/MYy95/fWEg96jpt25+9KoTuj5zNmgerviRDad3Z0VswHNcuOd1Jvy9303Dgv0U+H7AZ78T2x6fHvGd181+/cxnpCt1BeNgQlZu1s8CH+W4U6E2W1NDKx9PekuzGvxFqYinq3SGllgBykzrAX4bkzqI8CQnkq8Qgg4UYEMIqgFZ3bTacYDqYjg4lN93ozR/e1U7Bs3+bSeAFALgwNDOnz8pUtDrEQQ1atlAJwKHnUFpannjOVGQbj49yMWdAQdvkJngxOFDvd9pwcHauAIEB1AaaTIK+ezg3ZNEtfcn1TC6Eqxyykq0EAKGeVLESFKKOkD3NjRKpt2bABdCqrZRODTqkzgYk8okvXFonElqKmivmlrp0KqQWL1yiBhwOj60TjxbPQ7HluuiEIJOHz+oAkQjhY1Du1fKldYIHQi6QX6lbWXH6NZw3VEMi+edRLE0LVFjCtoh95q+VVXpcDxoxGm1udYCIH1A7zE9azop9JxbY65nigQLNOSPD9p/updpi8dWXznQnJCr107M29L8HqSN5gAfTtBXitpvUye/8iJNgCrZeEn2DgT52+VdVwoSI/1G6MYTIcdF1RRUzfRnbf8myZV+MUYJ/QSav0mcKTb5W8Q+tPOGzvyFEGQ1fvzXf1bE8GvWHCMDIMz3ta4cHgU1yCXTRuQ4JKmHLhs43dQR6HjEobRwrgft9weZvwbDrHB+Cfy8I6u0b7T/5ZNcaMro0wmwx2ecxEgR3wc11Xmv4EMbSBeO32+m47g7yIfDJ3Ro8mateiHI+DeZfV0ddxrZLK1g72XuNTCwJ2FsbWS7Qm8kisV7za67KlRB4//ps8QhyfifnzT/X/+u4d+eFEMtne7UlL2aaqd93in4oOXfntU8BS1/fVf3X9+1kKDOzBEfGl2mm27jTRMJ4PtwVSm1dvs9GNprwc4GHI+D3eL1kUOH3oy7GvmYtzkGnxmoryFnX23ysU0H5JLogDZUYx/GXgvGCtcuBLmg5U1OAKPt4UjQuAoGtHg+kpeqyjpzgHn++MkwkfU2cnBb/tOvGr4/q1qDyvmgzMF5xs5WByforcGmtOr15ZncZcLu9jr98lExl03HLb7G9mebRZmJmwAAEABJREFUOOEQ474myNyU66JSZ63goyPIZdvUodHr1Gv653t82J06fBOaUH9uNJO8TF+fCYCs9f27Bhznip018F39/ZmDmgXaTsr/x3+WDyDM24osZ+OfwBxwyPYdx/s7TU/vevzPf+WA8X3bNPhLJYUD9GqM0BNUERgeODi1LFcFwTp2I136m3qamqwGn3HGxoypqm6U/S1GNoozh0eJA/CV5IbppCy9kbhE8BlWyfdOf/lFFYdAp6pROLbqbxc22pNG+rrPFT88wa+xcCFIdvbF2EBmnZH1b+CicG1/mOH/MnaaKaysjAnYTcQ/zMgmYqMrfqRDf8Pjs5Cs+rZSYgOX2EQcsa+LZg3I9Z0+cwrqq1WzbQHefDhj+zPt1sMqnkXJPqpAe/p8p2D8gNGOtvA8IC+6KM/SBA1v6NMHb2Pmyb5Vhr6RgBzx8TeSlxmcZw7BjN14GxU5IJv+9k0VmznjOoOvAoaNM8QHGdCIX63rWnfne4UQNKHjmSLZheJk4AA5MiYi3/z5ASLABfpo8ceRg3Tta912lRJ2EBl7nqKaTx/UEOhTjBySggn8Q4fP8hdE4mmvjv7Xv/6uhQPUmn6Cdh/6NRQPXkhM+ucnRewhMqbHDjIHHDOOJxxabL/TE8kKrlJuiEgD9Ke2Vl6CjC3BWAhBMSWJ2BlLK3GwUOEbb+i1naN2+OxEsnqsanXYnWOJAgNjkONaxiZF/O3+8U2WrecJYM46DdjWzYnQXcM5zbDhfqKY0R73CmChRzc1h01djvI72a8ieLP+BI47NsUjCU7reIyubEcF+TfoxbRsuAhon7bRFLS92t1eGiZdv35TgLbxG34E2YQDuN81mkrkkPWkNw7iAweHI7ieiQ9OpNdckcA+K87wiLxW8GV2V/ASFFSRMAd02JEcL8h+TCzFwW/hILIC2/nhpGpXa0Hfgv8C9kY2I+Z7YY2qrmW5JyuA+LiwSUGJ6rNUsRHpsYEO/zNGtPbeqc2t4muniA56/M82OGhj17q0vFATN/TjFSP4v2mGbn/JaMCOjYn8Eb+GTViuV+QBK9sclWCAD94I7NF7bHbafBj8diSyjlsuUMzIYqbYOXleVlphwvwccgPWbsqlUSKXCBzKBIojxrtzogk5obqNbByZwmVQTsgA/QbLCFl1cVZ1aP/ffP1XkyxJlq2JLSWmZuY8Ds2s6r4zPRA8zBP+/1/AAx4gAgGZwdzb3VVZmYcFdzdu+JbFyb49ApHxExrubqZkk7WJbnWPo4RsFnShELS6QcMKlmpyScfEmQ2x/Q7Lbz9rlICyMj7dvmqCFesqEF+bqlagl9syDKrrRnVdb2sIHE+0sMTNFvr7JyXwIR4V/sO+cmaDF+jfozPTlcHliv1N0BTWoMTCocqb/0vgcUU+TamVsS+hOrqoJWH3t7qVVjmu2W963fEnH95gFtYwz7Xj1qrt4c1AbArMrZrDKsN75U6FTDJxcOEw0LxzSYhAGKZWsOQ1MX/FkhVz3j6QUvBJHbRNyPXKlKTe6uBXXx/VoDPnfgmdmD8xxz7VGrmfwD+zaO+CXt2oYh7jbGTjXH9+p5AycbRWwZ4KB9j2TYm4XyELBUsd6pCVeOkYuLL+DT9pPmxvbgvxP8J/Yu5c1+qJPz05pOXS8L4mLzMfwfeRv+cq0CO/YI3AtRVd38Ze5s+5rudjSSE2dRTLVgobqFmjL+Sohdg8IX+38XpVOewkGc38Zv0aLHmeGXxwmXv//cd4MK0zPmkmD0h1s8nA+PZeZ386mzI59gn5B/ASUlKBzoo2gsOqquS9TM3YGxs0zxOCKZZC5DkE/HRPLt8rgaMbNtjDX8BPRTDRQ/smVrpm5oy0YMyBxXEe32SIrAea+TCW3p57VXW9ySnXb88j/nXAnnvs2jK0L2vxtYkNc4+ezQzLkB8ytqBrbCOAi4b4U70/yXjL9I+laARj7i8eIXiU5HU76ODS9jNBu304kiafkn52kx8hBLX4T9+zLk3/ftO1hKnJMcV+pc6VrM8B/0gI3e4hpo0WpuD929orfiMifxcxNlxZ9vB9Q8fWtnHo5rXd/HqTFXz4eUb/5s/XjbOasYJP37MeR+Yxht30tqSnkRm7PT9vzy35tZv1NIDrvgSZ5gnM6rWT8wyPTykr5Sxjw7ioStGErHpoGGiB/ChqlTHUQ594vQquMf5AWzH61vmBMQJ+C4S3tMDrhH027Hdtu6bD/sbNPFgXlfky5fBgWnKFLll7QG8BxkII8vUCbkuNr0eOA3uIrdHHc5XzSaKffj4SmDSdnsOtxi+M5h+ZJXjztZ6x2zP83MDglQLOsK0LhrfnXrmusYVOln3NnJZhgb6CHRTer5scRF4/yD7Ga3hO68yt4DfcOtYdaPYthfVH5s+lYvQbwebB1wZ4sy/2GPNal5q1G9WlyONHYoF9JLUROU4gdiFmmQ4F/Yft+XXgl8cU5nhbRfI65sW8u4k+EbnV6KmC1xh8xW3hjjmwpqWWHGsmP9voQG4TmKjp72aa9fMRAhPwOuFzjCdeKoQg48ay8/vVzsMvuD4wV10V9DuowKPtpCq8xy9XVeW0RP7wmP30xP60Qz5VqVWVBtse5PU7aFmQgG3S/wdvRDdjXsD5qpm8qGONmb2A2yYr2MpVlgtaDfqpwdRGNddD2F6pAS8bv/BoTDwTi03yn83XvHYI5Anw47jbMk+BNjffH9DVSNG6VDW0jqq5L4zlP/j/czKerQvL8eX5iXfEavj0tRqMuXFx+xm5XqBpBEulFEwdornTkKvzpIp7pt2yz9hzeLv9pkReDz/Hu+9CEd61ASbZdORrz46P8OPXErLYXjNQPHgK4Y3fnnkcH3krH1CY1j9bKea3h+d+GxSZx7hJ+MOFvGxkb7SmIPuLnjjW7ndge9hoN689crNsG3jfE3/dmEgxeiZeQdObDFfW6OTcoiN+eH3L2M2vzauLlFdijN/nqpLl5/ygx+ZrYlbGP7udyZOcz9TQUp12imDNzftNj315eiFuL9RSHkAaNPATQpDx28HPGw29bLemndubXHaHvfb44AZdWWbGoOuVLq4bey8cHFzJARwrrCSv1eEbdvtGO3jPKSvFpABw3Q7sK/bM53VrbNZ5cYOcanDcgwnz3qGbJ+g1oWjQpGxzdfg4X/OFHfbck2u1xgvNMalivog8zncX1VybsJsFXexyYZ8FHewjbtiT10Slun94IDf0bNKS4vaihTbvl4zRnvFeP4Ab8+r360ZAwJ/sttrt9f5Rbq7JZXgc2MfbjjzOE5qOFlussR3bsecodeVbW/N187694Zf7WrfWh2n0axfVha74oYc2Cnzf1799v9eIX3vAvoOC3nF4ZrvZ1kKOxri/cTaPk3r2o08/HrY8/eXLD3l/1+KHvKb585xN02oADzWy8nXPNZHL+J6bfY7bgK4KmKhLrRrezFeNzDcCoUO0GN9kegGbIQT50aDntm61pwbjPeyOfKU5HeS8aSIYdNOgjP8zbh3Ttv7I73g8aIZPF+Br7l8uF5u9TKP7vEllJWVMSvhuXzO9fnYzTl/BquXSQrN9rfMh0xShzfN2YKPHF3c0026sm8dn9n877OozdaZ1k75U1408bw12rSN/69nN+9/9/qR6l7Drm74/f9OYR11+Penul4sW51xp1Eh8eObwx+s7r4B1nS0nLuAe8Au9ataw1N6af6MydGq+HsCufciB/eYeWQoezuSUE/NO6OvNbpFZWOS+Fb7CeMn7hn1wJ53AL3vqDlv1h0Sdf3uOZ/y317dPNK8xJTlPyGB2Zo/5urxo5t/Tj2fqyFHP4Grd1fLezHvHG/WhjqYUdSSnueM8w3/yd1OWJOOxw67cjJcaDMUQOaC8UUt7y1N6bNa6dyv4vOPhKPsl/x+/MWfKI7M+UPeJpZLPGTry7Cv7/QVD/UGtmGVk3bj5dc960pv8fOh4Op3ATaMa+Rrf9p/6+XhP7dB6f6Wu/ko+ZVn4VlVl2c/5tZvvWYdHzg/c9rs9B1IvOu8P296lBheWeQ3evX5H3Ohdp2Dw89Oz/EGVF+a/4dvNZ0JeuJktjtgfG6szeHcf+0ttuFs3TNX4uQCvKcbNf7++PmsmDs3Tgp9lgT9/YNm6s9+0jE+c28zNqJf8rL6+qf5QbflWXdeyT7RuZByht5wTc87EjFkxJY3E2p593yu28YKduDZ1oCY8U78xvvpuUg3GdFikF+j6Pqp+n9XsC7671Z7c+pla38tPuVqW1o9x4Gfb5zP2WbGXnF4GJface+pa9T9Tc6mZ65CoU39T0KJHsP9IfFjCrMuno7pwUz5GlX2lsqt04yD3wXU74rXPJ9wu8P7IoeoDTTxsCx0x9IFaWgXGhO8OzF6Q7fPDixawHnwNeVzOly0GTujj+/cfyCMyg1TXlR7xu57H8nMMtw+5XUc9UKc+2Leh/5b9/IqcPMi8XsHjH398UY0fq9lb9ODCZ2u2tyfwu6Oud8QvF8bZN9l+Ahu4SIDPU1FFG74h76GVafP1B9cymddr7fDhgX3S+eNe6RiQSVbAydy+kmtAxB01bH8ZaHc+auV9oD2RN/GEma46o3/P0yEf47PDHoVsljipumSlNmh07ekp6RnsWXfi4XleXp8Uq6AV3bCojIkaW+g8FznOHbHZze9t51fqu1t77rGfTo/U7oz7Gkza5nen3YbRmVoBIJQPtz2uRq43sFh2tRI+rTq0KsSs3vt3bOG8+dKAvXRqkKP5hER9Q3+2W78+4y8//PpRewo65//yWXvizECd4J6a+g/8SUxpi1O2vwYedujqAD6rKuuFmOA/GT6wnn3+kVynx58+E49fv95roda4UnvssW9jZMJ+Rlocvj3qBcOv7fiOO2FhJPnjRqgTvoFibz/0skJGNnyzHT6B2wcKN8bNp0YFxen9Qd6YzmyCEwAOMepG0WnlwMob34HT6xSzcr0jzk9yEaUD7PGxkwlOCC6g1BGjXtlc1IBm5r4IHpG57JByypC3qmMzPlEMtoNYc1JijjQumhhX4OEV0Ka6aLm00qHZ6FpRmJOilYOBHJIyAkwotYO3EaCy9OYoZ+awLJ5xDJ7PilkwXAPvfDypxclYLiFFKQXVr/DS1ho4/R9+/66F5NNA6Hj22AZgDABjxXN/55AiocSB9RK8NO1OTK311zuNLmCj0JnDRMFvoeha0WeieJ9AC/ai5darypU8RwiszfhHeDUAvdaMQ3j94yvFvhcF5JYTfWHs9sd3VaXo6YsdVtD9H39oQo+eK/g+hw3rqdXhlw/KH06K/+WjAjxN6Dax3gqv0WBGVpGCm4t4O8sOnY4UDioK5PW4qim1nMR4wyjAtVZRLQXkHt4O//yrdu8vbEprxBY14VCv6HfhsGUl6Dt4rsztb2m6WJs4cIrgqCeBiPCS0GeKaXN8/lBA4NB83lXygdLYZk3QYge5U6UFma3LoiEsClXS8nTToAmH/SjrJoORqSR18FM4HMq3X1kAABAASURBVAq8X59vOLJVIzg5rMwbojIyW5DTRBLtJNR6ePf+Aw7prIJcJnS1Qlv+9R3rVKqg9wBuWwz5NYy6/9tvCtB4bFvtKaie/+Uviv/zRw6kZr38f/7Q+vcXtQn7eZ50+/ev6rEd4XicDPXIJcci5ayVdZbf7hX/23e9/q+/a/39UVUdFf7lgnzPmv5y0pWDv44gYzm4uNg9v+jy4b1OJASmL0HbSlD0pmD6HYcAVvwNgkOz12qbmKWEI8ltrVeKrN+/ftUOu17B6/ZJffic2Hy76DAjo3I4KND/6eFBL9jjQtCYaZbny/2Dpn/9XQvBbUZ+B2iwXm/Yh+2rgBPrMlJ4tL/wAcNCQuLnlTkaitHn81kPBKUe2b98+y4UJ4H53fmkGpq86Z2Z/8ePb+o5tBT2l7GfHbKecHyxLVuho/u3P/TyD3hpWhmf3cOTdn/5qB3BMMFfjFH7dxet8LZgo/Wv76W7g64Uaf0nw5Y/HuSE5vT5k2z75biX/u3Hho2hCprwAR8v73R+917jvtZEAjph7yOBeEuqkGXvvxbwetORYJPAVME5t8gkpSwXNewrbk3U3efPWghu07HW/L+BjxS1+6fPCvwT9nLjwNZySSR3M5uimYK/E+z846oerE8kChGddFlysKqR1eWXTwqfzjru9wIxqglwAzJ4QW/54aa7jx80YIedZg0cQog1E/YcXGBEzzvGVW2zySeBxZ6AZJzsOPBNJAyBOV6/fFWkz5FEdoH/Hb4hgrXmcFZgvpmNcn9Pgv7Hs6q64AOK7E974sjrf/tdHXp+/f0b+Kvkg0dvPvzNvCZk1QTO9E/vSd7vFH+8yD5rRU/fvvyhGJPaSbqGWRmaYzeqb6NW7GhGFlcSwyEHzW21yaepCvQUWa8KQc2uVbYO4H+Glpl5K65Vv7wDI5/kT0+uddZ8aPCnM6neKr0/KsNz50/bYzM+XBm4k0LSAuZ8OPb49bsGEq4r/kUhquSssib1jDlcV7UcLKaP70QOpSsHltaLclRGdzV8rCsTE9dqDp0XLTJ+KvxhYtP37i+/aCJ5S9xfU9QOO6mgx3MEfG5HQrFedorYu7E4EB+eHh/08u2b6qZR4bqaSnLg+fqsgq48x9JAPz7TsdA2mpHLGoNyrhTwoeO+qE21Juw5n/ZKrN9wcJXxdden57f5GG//HxiTWQe1KMP7wvWqbuTnhXXzt1di7aJhl5ThaUXuocrasfFmIuVdkaK00sZqUY0MF2zCG7umFEVoXmOQc4UJjL6uoyYO1AcwvDvsZR9eo8fIOCd20zQqNbUSBxwd+UwQ/0JQ5r549GuvmRhknuP9VbFkZQiwH1FM6kkWI8+OxwKDseIuUEjw3xPnVzAfU1LMSRMxL8SoqQQJHyvom4+NMmMK9mj7WEjS6pTVnI9b3H+ZKezhOxaw2pJPrOBRJGvrtyet2H1HbLPNzSSSlacdB2XyKsemeo1a6qT8/oJNXTXAR2T9q30y/RdkP7M5SfjGBp9XQUeARvu7CL3sKzb+bvBRI1fLc5lnzWBshu+V+Gu6ehZ+AEvW/0zuVYGlkOAB/zCD84XxpjGcd1rheXc6KZMTrJ6H9wPzjF1PDjNoQXehG7G/HbBPUpU41J/Vnk6yT04/Yw3Vim0O0dcxZ4Zu/0WIuqqxCgkVbhuEiB68CTSvY4L2Oqlqa0mr4u6ggC9KvEsLv+52agr38Pfr/as2OZMveLIVuiIHp553gl6ddooKjF+0+TFiDDNsMl6jNt/T4MtHr4cfCsjd8jQ+o/OKVGlAV85FdvQLD1cF1qz9AZ8qarXNx8zBPsjFz2CcEvMuYGEivvc0llfPRnVNadNTwp4sC8fUhP4aCCkcdNdsThfm7MnJBe68IVYICvQRdFX2fdiOYlBPbmCaRvyyZTIdam0FF3QVmD/S5ocHifd9d9vW7dkMY8AKqxQVtOIHLIs2FgXiQCEvTlwPgXvoe2JurasaVdoR66pStD5eNbwiA/GgT0hZFXnlmnkP5uzXbmBs3Re1dSNjNkD7jC5Mr7HYkHcIf1GDv8haiXiSl6iC/DPYZibIXPBTo0JK8PqqOC7a1S00T6qZd2YTZBnOyGmBjwU7YUoJ37QiG/sP29D6CD6gc8GvWu49xSgCkIR/noiDE7gv+K8QgoYN/xWbu1ZvdASFEBTxG/xizCrbVzqeNnnElCTmtd9xDNtowK4KeqKzNn7B7yqpbltlfFKNbyulqEYGLXZX5QpSZmWet7ngp8LPFfrX0FXQfcR/XB8e5IJrQT4L/CTmYFoF7o/o2Lx35PFhkRZ8mb+9vXpt6Kuqgs7XzbcEcJGh21i2jc/MlT0nPia2O9iMSlUl+46FfZybMbaywEYj8hXzGkMjMre9Rua03Gf0XzE2xCDrdI+vyryfmXueRlXQYVuasNsG/jI8FHhNrJ/pF0sllaxCHrIyR8WzZWHZ1ceDLC+vFeB5Yu0ZHHZg1JiKXMvQYT1XzF3VRVssSGnToeny/cSaA2Nm8PhKflfFJOco5iOkKGMh50rZ9PBePG70vyHbFR8zMi6C5+LYhBwU6IAnyzlqJLfryFcW9JFKht6dZujM+MKqVOxvbnIhzrI03Qu6hs1tCu9HZ+QXU1KGj0D/aNrgJZtm/HheteFfyLOiz7rpQnqlcCBw+idtti/TfP3xQ/bxBb8lgW/8imU4gwnLVOjUB6r7w5GJxbSLqlypblp57VIVNXXL+0bGYopRvmbdW1YzRdmYAvcL9YBBXXdFIotmcGMerGPbZgj0Act934v6lzpy64VJ9sQKcc+tx8dG5jfGV/NXVboSMwv818Q08RgZNyKHHn043/Zcb3qtZEx0+LltOvoavx35+sRcpsOtwM/C+xSTjHvTsaKrFTmuyKJlrWnDaYVoVjl+3F6eTJ5m9PiKnGMMWtCTceZmPu3fPP+f8vdcxp7tzPRBjvw8M86x2fr0PfOxxw/4nukq+EP3bXj2XJ4fpcj50IS8AnSamLbU2LO04hMrJaWYZZpGfFmNbwzw12LL5jFBbwFLK3zyUjtw6zX26CNXWQm7OWCnvh98I0ZFhGgbMV0uSgvcNcw7oaMBX2sM+14IwbcUwKwY7KI1VG1+ZkaOniP4RpB8uJMitBJPo59Zt4Dr4PusW1VFls0VO+Ot9sejTuTFi/XyE481crFsLD/7d+eFbpbdZk/o9k+dLsiqI2cy7xM0G3sJOt1iShrhZcH3VdhRgQ7fN13Wh/dnsIysdlvzuubbz+5flUq5KnL8voLFHlwqhK3YZ5nP2PUB324MmGfr2sW97XVMyGJUjAGdkRcj18L6QVJVCr+lDLBX7KoKccuPR3yOcekxz+SEA+8tlxXZzODSdFdVUUambmdy1B254gm91nUFhGbwvMg6ND4Oh71sUwvyKqw5g8sFTY7s2wvYsh58bcVPTMQSt24adKOQmqD/z3Un+PTrA/7Dtudnz5mrSkdse7/5HWE7M/U+4nDJOoD3iMxneCj4GsvTTHtvu/HJdcvC13KVGDvq4r1WiuRs/U+ZvfE6kCdn5lzwNyOvE3p9xWd4rGm23u+OZwXy7HfvLjIWeg52rPcdtr4jb0nM22ITxu4D9QLP83j/oLoqWx4wghHL+pF7V+LNvt0r10WRYl4gn67Qe1VVMm5jjJvPL+StXqPFxgJ6Fnw0rOV4WSPflrg2Gn/I/cz+QTDsOFjqWi0yy8REH3RZjtbDEfmmGGVZBTobi64Zzuj+jJxbeHli/+brIYRN19/YK5ZStD/sNcODW86VeuqPE+8X/MGCzjt88stWJ50UQtxszthw34Q8Hyni296vzo2gITK/6fKBl2NMVcpPuqQO/9Mz38rcN/Iz07PhNkVN6Me++BWfbL1Z3lXFWGQ3oXM36yHGAF6hDGyv2PBCkwI8rbqy71u5nqHL+rVOzEuLPL3uyDznM4dlkqqYFBm3ww8Kmi33d+/utNtk9UQt/JHLUfzSnlqMv1nob+N6n+g1vyI/z206a/Th+S0Xr//ovAG6E/Ly2JY5W3B9RO87dF6QiXjM4LKAFdvC+XRGPp1u1AFv7D8LCbN96yNyGomjB2pSPfmDrxmHK7rx2p+p/figYP1xkyheDsivsLax+GK9LaM6aiXlUKSZLjFqBlc+xJzYq8E6crupPR20rxvqbINesBGvE7lpvvbHgz6xTspZ9i89/tL3jJEOvW1xSEH+SVVSC2ZzbtQcWJPLVQFXzoFY37bg/hfs7hV9DfhGX0tgwP7SeWeusnzIEbiGC1LppIp5d/jMlzDqdDhpoDYWJWV0bX9mWp6Ivy/sYQZ8kXn3ujfyAdPVOjZgP/8RD8gFhAwH8LhhMCbdcXB8Qg49crF9mJaacabDOjLensH7gs9LTIq4mWKVY45t4MeP7+DmSREZmyfrBRFuvrSDT2MohICfqZWg+x0+5/v377KsTcOnT5/166+/ynp9IJ/voa1nnOc7Hk864a8Dcz9Ag8fY5uwPjtSTruYH7Lu+3GHDpSraHxtVuZJp2eHD9sjPtA74FvOW0SeGoxYeE7HhdD5tfY3jr9++ymsvYK+USpn7j+zbAnmGrxnnPfS94vMs+5GcfUWeV+LdvHTkH4H9yKx+uGp4mdRgA4f5TA686HQ+6xU9dYwXcvQ3dTtkbh/lvYB4LCjeOKmqrBr7qtl/2l48/+fP7zeZ9uh2Zu+zsg9fj0klB/ZKUTfyzKvrw3WvQh0sw+cWV5CdfYCx67XtUz8xV2v/gN1sH/rGNwUU2+4bHfGNaa2hudcJXBxPO8S1akHOHTGjp579gN93zdb6bPElpaoUic3f0OvAXs/rWVYH7N7rtsghhKAGLJom37MPmKhvBWJGB08eczg0Mgb9+iM1/uOxRR+9rtdOZ3w6ZoVs+y3/aHZFuV/0ruw1Ye9i/h677DaZPqljTuPg/J6aJ3UU6x5zJH+d9enXD4yZNfztmx5/3OsVn7Eg+x8cKhqbnssfRnGce7m9aKWY4PlSSbqcLjrsDprWSfxsz/3rrPllgfbv+JlF589HvaP+vJKzWOf2PTX+74bte53j8Qh9N/i6wd9A7jPAU7vp94jfOXJ/tb+C/z06yWUBo1ljB7bA2Q4d/fLLL8pVkO9blgn5r1rxpzdyxlHX64t+cIbgD3AYT/vDTrvjTgVMnc4Hvad2HlJSfVhgd9Yz8jJmIFk3sHAdbrrDNti4oNuoe+yvKuTUyMn6+YB+xOMLZ29/UCdPzOXYYF+5EJ+s5wNr5pT1++9fOMB/1o/bs27UAH/78ndFcLmvd2oq/AJ2NlN7sB/rwLHl1GHbT6zZ8T7lqPZAnQP+7qkDj+h4T04QGFdRm/Y+7HA6SKed9py3LvSLBssBQfJajxQ4CoUcn8aDN+0p7q4Q73b38aMSxmKnWNU4kP1BewLXSqFywuF+e3rQSCHMi3UYflTAIKSIgzhdLvJm0hu1lQBRuGahejPZ8b7JRYlquItWgUAQWHC2c4F4poECaSBw3DDeAAAQAElEQVTBDKVRxiEZZNpuBBVocYLgokHNPdMdGR+hK1Dg9sGZi/UdRhyqJDVZE4dr67VXQCgdtA8Yzq5uN2f3hHNdGW8asGY9Y8QZo0HXbytCX7VIiaLiC4cWgQPTicTQa/rgxZ38OkOXkxVvLtwaaHMTjxAC4Jv04+s3in+9EqfzkQPNOmSl417X/qoFB+Lk88Ch0QRBlg1kMfrPnyAnm3v00KKHyJwHEoUJvnpAaiN3S8OiPQe7enhVe9hDXtgav2QQJxxoaWucsnQPSG8chHz57Xf5k3imYQSIHQdt3bdHfTjeqf7re037pCmIRHaVvzm9UjlKHIwU8JIxHn9L9+n3r9Jzpwxvief+t296/sc32fneSFw6wFnYnD0B3HjeayxR+/cX7XA6qpK2ww+AeyMg2ZAKmKkwktv3R9X+VhUKqdDB+sej9mDWhzQu/JAd4PBmDRyODV8etDr4lLTxZ5ob+g7M0X9/kA/0HDQf0YM/8Wed76FpJvhYhgu4cIEsYoT+pJoThpmDpR55+P1yqKUovRD8IgZVl1oDdM0/nhXQ3+UXbOY66On1WX0clD4cJJT49P/8N71gyD2Hzp4goIzj7sDBxahwapUfOwUKPz1zz3vWwKhP//SL0n6nY32n+O+v6v/tXs3Hk8ZzrQk6j3WNbj4og7uIY8nQ48O627eH7U9V9mxoEwfVYq0EVjp0sGBTPfbnb5WyuGLMemUz4LHH93eCFQUSmpbkQDwWxk443EhgzeC1ue90JHA4OZqxo4DNKYbtoNMF5RmB3vD+/sbeTDHV2EgndE0SmXt0hAxsK4E5vX7HdcGrcbNQLE44quZ4UMmVBjA9ssbVH2ZYo4xd21uD36gpfl/DpIqLI0TXk3RDv9bF4dePOnz6wCbyRZFk4LQkRQLE7csPLcgmhPDGpwM9a9ifvUwdmLqonqW4a2S7XaFxJHFASOpOST74Tf94UCD4uI+xEjm878F1rhutyCrQbu9aTei0/vBBC5te3/eHEFbWXSU1bauyazWjQ+PLh4bLsVEkGIfLQUOWfKhUv7/IB84vw02Lk31vqnJWxL708ayG+xWyqOqaORvdKNhdCdgP/tPQFB9RhSzrfNxroMBiX5lYN2KbNT7gSOLQ7zIJVaPu337Xiu3Ygb/eP4ppoXSDrprDQcIWV3QxMbZjrh38Pv7b33XjkDdBc3U+KH46U4R7kHkd2PzvGTd9IiGIb/N4zAFbO4KtqipIiiXwcwsbkvzUKS3SiH4EfzM+TTmo/nDRjYDXlFrn/VHG5Yps3T9Dy3xqVOCphzbf2x326EGKko6XixSi1kryB0wWEuEKkAbsyx+ESOghcjCzcEgz4ytff/+uDE4cbCtomfAnwtesxI4RH5mR2RWcBHRQM1Y/H7lpdCwt5CYd2TQMU6/Q1lqqIPsb/5+LK9yObHjt35sRrP79CzHpVQE9SYuWtOrl8V4mfmXDXV32GvOq24+H7aCylKI1Jd3Y1ATxWCXH5VzVKscD11+2sY6FuW1ljB1ItEzrgs27uMGZieYsNeBlZCNhH9LxLGw74gdGfGDh3lolZWLICPadzM7wnzmkTL8/Kf/jST4kbFkjnZAvfBnfAzpy8vqKX0wpqyMfmO2Hud9yqG0MRmRfxrDRCQc/f1aFKiqzZo3MeuwxPt20HvGr0BY4gHvBR/RsECrkX9WNCuDckahXxB0f4odvz7J8AvKZ/rhX++FOawzq8Xcr2ArQsCJYb3A93n6lLo0sq7BKHbJfUpQ/sGLb6IkNKcZN9txWB00dspEfAfnB+wBtEzyP+FLHkXoNWo1ZeLAc3PU/GmO4DRVvVzJ93OyrjZMpS8ZIJsbNOWggGa7RQwBXhRbh235wQUYRuvo6gI2gQMHNWGrOR4XzQS3+YE5xs/l1X95sCb7t73PVKOHXBvgIFJc8f9s2isizJueqdi2mvyoEKbB27368ucOHZe7PYHJeZq20rg6KptVGtkoJHxiw2YVixYiu6KUKjLfkIA1YUFsk4qb5NH/Cx074jZX+bre//S7b1w37WOm7Mm/k4F7YQKwrdUXCRDQRw3mlGl+/cvh/yLUih7em1djN8LLhnOQYbWAXJ1nuPoTcDvbha9rXSoedIpuHldcrzwH5BnQy4x8W/IivdXMn4WdWNowztCbi65Qk++MJ2dhOrqyzaN0OIgeKPILupRKyOfELHdFvPJYNywt4DodGgfUsj4Dvr6C/9wcBWHsAR4gSNlfN+IQavQeYncKiQJIfE5PHoID+RXwOOdFvkLFR2lbWY2X+mEfOMchB2IFpJU8NkwTpunGAua19GxW5v2DX7us4N6HXpCCFIPNWtvV5D1H8lh/B12jLoWybzQkfH5nb99xyXVO46zUgl80GmCsTY0yX9eMPyrgFNsu2xQ56lrZSWSTPMzqHAhsNMWIBb8s8Kybz2Ssx9zLNFBEmlgo0fran7Zes54Y+A3YZkKf2tbSrNz3PSXLOavzb7txXDDNdFTYAi8IEN7tx/iLotr8wv5aDRA/6+3klf/E3Qxfk5fETmLUPyKUoWD8pqoeGFT147AAGcNTywdbAJjxV9IN0/2TwWtPkuUOQfZ99je+5ERpZkrV501HIn5gr1zXT9ep5jaL05xoeK+bYSOV5R4Eol0qBf7hLZvj5E96eN/7eptaKH1mh3Xd+3vZL1aXWQm6zvfEv5vWTm1+u+MU/cWt9J+wo4UcqctZE2/4KxrEF04zAfirfr7I2DHPJPyZhnMbNr/TIbZNXCGaDzX+vUsrWfD0EqGOAXxd4K9C35e3ooKoLY1Z5kz3wfkE+7jeOg2rWrX7KrWY+rz+zWWc2k/AfLYT//RXjxO1l6hXB1I6DBccM708K80CKFuYZ0bXbAgVCjjX+pZCHzOxv2jO+gBUsX8ca1OF3W9uWY8kbfDu+eK0FpYetU2CqoPZ02t4d0afXGNCHZe71cw0WWHtBfy/39/J4N9Pobyj3rF/IKY27kXFRPJi/YVyua7X269iYceX5qqqS/WdP0a6gR3q/4Q+e/HrC7wzovO9u6n/GKMtWwd1WfAL+qNQbNk1rVRWwat2udAnbgZV1whsJYaw0v7avM0++53HclB81NBbso6A/x7ABvRbkbvqd3xjD7vfWVrm/efFcPX0rxru93ef3SvMP/MSYVJdaNb6mxqd14GSTj/AVxg7jPY+bdczlrX+HHH2tp4+vbQ1FRvxyDa0NzZirSqUD+/hErui+ptvFG7cQEBgD7WfNMy9l3+G9gHXl/uM4qoZ+t+3Diwiq99r/ad0bOdZAjvM2m2d5a6YvsBd17JrIwRK0eN6Wg4uOPDYG7GuTxdvIEQyNzNsgh0SzfgcwWZWiHn2P+K2B+86xTZtl23PNrzvue1VgpYw8G+RpXgfk6Wu+92cr0OH+r+SwHrtdx/c3rFkY21Iw7djjmJ6qFG6bvrDJYevvCbk0I5se+nipw+lMP20f8PTc5t1y7KF3o/nns3VsrFqeb68b5n1r5sWYSinJBUmPdeuwAzcXSCdiz7YQsvO6bgUa3W9bBzn00HSD/hB8V/ivYRtS4M12435eP6BL3/C65eccpSo2CaUQ5X2Z79seK/Bj3XicaXQbwKZl5vl685cl56Des9STfs6u/3jUrN+DHY+xjEKw/tctrzUen54eNz+2utgd3vDf0d9rev4n6gNC9n++b4iZfr1yzf6mg3fjfrNH5g5ctzPa1oW+7WCCHKXBjj3uTc4o/j8olEIIcjHf62V4thzlBzj1NdPvZ/Pv9dxacNOCt8P+oD17SvNnOdp2enThnDXFqGfoN0mmZ6YGYbmblhGM9tBnzJiu8lMXGTqnblSJWScOAY8cqL48v8jf/DFtns+kGUe24c0/IS9Et+nQzyf8tvtYPoUc0jozzQN2s0MWu3avG/jyeJh3V/mbbcau5fgIze5b1WW751+W2yt5o8fUFKsf2GtZisbniG9+W9y6XTYcez3bquVi/jzH/cODOvBjXu/evZP9k2PO3eViFcv/t6T7uc3zpEyeGULQGTsLIch9a2Tu1g2dTO9Erhbp947Cd66y/P7A3r9GP77/aHxpVcv7P+kIIejCmiEE+S/WeT3roirEcQS4kjX8mbfkqsgHET06bcHeG58rYgtbTPE8j/AV9Pavrhu5rzFjGczY7sQe13Joof2VOon1aNvuyYXt1zrm9gGHfYtnsTB8QPFCPaUH3wV5m0Y3z9mxTzAt5ufh8QHu3mKgv4H7g0L8RE5jXG1rQnOP3nuwZtx957D4CwdqP77cy4c6j+wdbEsH6htLTw7z9UWP7HVCJbWfa02nSetJ2r1rpLRoZM/gAznboef/yD7f/MQYZB58GJrZ/6UlawkLeW1SYPMfl6TItbhGJWRlPgp5TUus9/7SdZ1X9mSmu2rTphfr4PL5g07U05w/V/tWN/i4gfc9Oc4ERiyDnvcDbY/+9lWthb3wlfrxK3xYzh3vB+r7E/nGE/UlsX6w1IJkGjrk/+nzRY6jxk6PvK7XV/CXZR1Ybh2xrJtv2v3TWd140zquam5Jj+xDFuZNKXOg8rtuxMS23WmHTzAeH+4fwORMLkIuSEz12vcP1AnAo3UPCfLjsNtvuaZlatm8ovtX4mWD/ux3LIsVmv3/67pFsBvIa+Pq0dps44mzg11p1DL3fn/QSKw6kwP28PfAPet5m48530at8kGq/dMPDtz8J6PNq/m3fzAdtqcZ/u7uLrpc7vQA1o2zG7ismKc5HdRQA8j7RhV7/C/wuzse1LGftV5aeDY9T9RXL9ic4OGJPRrks/aDjGOvY3rMSqkrvd17VIC5nnUsE481xux7+v6Gz23xM5Nq/GXNGu5zgg77khCR6spKfgKDQcHTa+b1Qp07pagr5zO//+N3veBbi8fTerBlWtxWcmvb4f7Qan/Y8XLRI7xl9JwTNDK/Z72nFmAb/5OGJQQlHC+QZ1X8zPuLjKkUs3y4DFU83yvEKD9Md4d+lnXRA3Kx3DO5gOUt6lX+pms11vpKjl2/r7TEWR10Pt6/eCpy4V51qVWoWX98/1FOaz2vsTBrwReNOnPIXeEbHad67KQH35DvbrJuOubrkXNdN4wPrLHAQ9IFfVsWHece9qfu0zHe71/xY25+73sMZJzY58+aDxWtqGp3emXeAn37ZqdD3cr/7/SMPV7xP/d//10JIQYkBSz0+PAkyzLizwOtDlnGvmm0nNqmyPHGmPT1hvlO7E1q6jZf/v5VLxyupirphXpdy7UeWvd/aXX5dGEvuWj6saq7v0LqKseUyLqv5LHOETx/Tbzb+AELH6jjvaf+W35e8/WHxwc5P7VsO/Yhrg0vEB7Q9/ly1sv9kx5/f9Cza5VTpZcfrxquowboMC6t06ap5bU65FLDT90kea7LHU4W3C5Pk5aHVeFZ0kuUdTvQF6K1p9bdfNirL5P6PGhKo5pdhYyKjvjDAz7HPDt21/DgdYxpr/mBWprt2D7gATlXpWLMZDQFqgAAEABJREFUQR5zwFfsbMvkBmf2mTFEdPEAemadOWOL0CVkFYLkeU1vQ/+2ran9vmKLOyEC+kv2C17X32b3l1pn9ocJXX758l0L46MVfCNRNTEuqlx/+7p96s2HpP3TqzAt5Rg1A8pnkgwv6G9PPv/xVUPA6f7yTtVxpz1GOHM4VuPgSkgqIas5H7Y+NwLgqFXeSHqtdrfbgOW5jjiynsOhK8oSTM0UqDuKza8IeQyLYkpvhZ551RWjG3Dolw8fYbxRe74oAeYQAkXmVz1C3y1Lzac7jXXWeqg1oZDCAVHFAWVXogaC0ELRqqujIgdCOSUCwqRXiiouwohHS8ISmbOqKtkhzghtnieFnPX847sSY2aKPk7OJ3ibc9T64aiGgBe4Vwso15WqXOl0OqvFkB8eHrQ7HJgd+lDsDhmcSbp8KNkh5zjBH0WwiYMXf6pcGIwLhmOYAZa0lqz6fJCNIzNvzVpeP/F6JeGrcqGwNKqqiloSmwj9pjNDsxNCO0nrN9c1RrtXDEn9NGgmENfobCE47VNRTWHeB/JXHPFEJGoxJB/KHf7ySde0qP7bo/r/9ofyuGiPg28WWPr2oo5DURdi5+/PWtlwnjn8jByOZxsSwFxKVH066uNf/rLpLsWkdZiVcGYzxb7IgWLk4Ofh33+XOFibSW67b8gMmizHDlwM8BkpBC8428DBQEav6//wXj2Hm9O/f9Xz93stn47o4oTuGxXkXHHgsPzlTr0Wnf7HX9Uz52OYVH9+p9wvmtDjiQObgPF3JF8+3PRmuSDriIX4/yIcCHzXedRaZ6Uqa5wmWc8J2fbg1AmOC4s+wDSmbxREAlh+QOc27AIe6//pncZ+0uP/8rt2VGU+nN+LSZRJDm4EvwytGbyZZsvP61cxaT9I3d++6PZvtL8/6Pnv3zT/6BS+dFp/u2mHjN1XyHjUrKenB0XWicwLwrl/p+GulQtW5W/cQ18NdnN+917R83/+qHe7oxYKsTFFTZJeSXSM+Sc2HkrYEfi3viroGwZ64F0mdHEl8U0vvEeHN4qh1V85aOXZHwBYSpJbqWuN2GwIQRMHMB24mndFfQN110Hh81nju730y0XDXQMe5y24z+BxR8BaSPQgSTc2SLu7i3Z/+aDA+Iy97DiIOtqmmLvBxhaK5S1JbeBAIoK7/Zw1/+OHJpJM63ckEA7nVmObtJ53CmCpBZMvOMNpGbUuq9Zjo8ghxrMP5VhnLVEjyUCISURTdV/vtZ52OuDcc8xbcOtJGFxsNB7u7t5pIaBbr6fTRe/STnsnDv/6m4bffiiEKMWoQDOOXghc2tfaxwb7nbTCbA3fE3y/IP8bB5FX2sS6DUnujk3o9gGdklQuR/UEzAl8EtnVDaAcbFo3vlSgb1+3+PCogKwH/GrPRu1AEl8hn+crUQ2/+JyW7UMCbbdowR7Cv3zW+JeLjMlSKoUQCCp7/MWoG3Ka8BkzOEAiSuBuVsBFHDbcBexj+yY3thJgpvk//UXL3V5Cthnf4iKe5bWQ0DlRbwiUK693x6MyLYHnW1g0vtupvDtrgR773ofv37GfnpWkEIJGNuwLvjcedvJhTYf/SQTzmLOa04lAf1NAZzvsKuITR3Q0dZ0mxtlGLfvne+zByQFz+MBq+eUkvTso4VcW8NGVoDOnON3ji+KuVvx40nLZqULuGRtI3jD+uJfwkwSRDbuOk07g9POxcjA9fX3S8uOq199/yH4ucEA2EZc6+FzQ+AjWM/58tz8wKqiUmljS4EevglnlqlJBNqY7m5+U9MrGsipFUlAI2h4j+rdP36Wi0Xi5nLQ2WVdiSE9scdKyYCNZURW4T4e9BvCyoKs8i4TmorLfy9NV2G1MSdffvii+O2r/KzEX/U0kT/Yz668Xzf90t/nCidg4fOEQmxxhf9grQlAFzbzQbHwjn5571nniun2Ac4nFa3M9hKABHK/g4Ovvf0j4nFQVNeYVv1SOB9Uv2CeYO14uqptGI7ocyVteOWRc8UWvbNBCCErQv/Jsv2y9LNj/SuzIx1bCbitvWlkrGae05nzWSvytTntN+KndddE+FtXoOH6+U8G/eL4GmwwxKiGTHfjKda0YkwLr1fTJpRaqVOkQ5N1By5H18HcuyNckZxX9ZrA340sjMZuJNFFs1fcXFXgrz4N6kuYE7w3x27TnUlSxjuU2sRlRDArIz4edad9I9uW3VfMLsaAuWsHujK8a2Qx4MxtTRJeBXGtSZs2ZjeOagkb8oaoEXheJSfIeG0K2g69zacF/YbqKOct0hBBUowvLvEfOps84mZFr7Q8BEHsDRTKxnvDLIlfLR3AAjbbJEbmu2PHIvJlwEbEJPVyR+1VzZqVTq/SXj5rarPafP6vCHmsKE/XrqEDSjuNRWoL05UmFBH5FXzWJcdckvfnxnYS9yv4cXYQY5XwmhohKVq34ngH5rTEo7FgrJU3GJXgb2DCmQeQhM3K8aUUuju11qbc1Y0qb7Fb6rkGajlw/tKqgpx6CcrNTok+Fnrit9W4ny3NF9+HHizK5UYCOCvmXe+I2/nJBnqbPMlvIl+J5r6WSmtEzBLW7naqY1GADmee1LYrDLPMVSqURHz72N2zgphCC1qZSIh+TMYD+u8cHCRlkcBc5PF/3YKNOWk6tll2WdZPpn9CD8dTgWwo2ZTzO2HeCnwmftIIXF2wC8wZkN4PXBG225Ru59uvDvew3rZMMvhd89oyer+APoSmDmRAiPmJUBLc3cmfxyJ4PujNrjodaoSkyPbuBm4dGOjXK2JCIi95E5qbGT4EF5goxqXOuDo2ZtuA/hH9RjFIQ8WLRio2lEBVo9SiJvFLoIr4Oct5YD4sCOarwhW5RUSuFQc8Tka+QdU88CTlJtJyzhK8yLlZkMPOaWVVBf1VlxZQ0QkdVak8h9xuRo5t1af/uuWbkCSC3PnUp8ou40c366G0gx1Gu3mgJYfN/VSlvPBFMvcZMvwxN3jhO+MC6bpToCyhk/axgvULWXsc0uh8TKLDOAoZTlTe/M0FLjz8q8NDhR2MIGlnf47NpYJ2m3TFFUAhBzidDCBvNWCzimDbce96Ez/LcbiEEVbwfyGn9gZyR2Clk3S5R6TppYd3lp6wnywh5uoBQ4NM+e6NdUkTPVV2/+S748ToxRMUUN3oCOo60oqTh5aaOTfTEOhXjRnIn830E17a7yLWZNS3/Hh80TaMqdGo6FmLHtibvM21AFgN0WV8r8qrwxabP1yby3QOxYWK/sVIcdcysFZRCVIpRMSUID1LkGq89bmLdCbwkZOL5YrKuV0YFmjZ5RsaGELRD3vvdTrZ5+8oU42Y7K+Mjeus5LJuJtQuNkdodiIvoz/gawYL5sA7qUm/6Mb6qUlRjP15jRvYFn1CxRoLXG345BOjB1v/sm5G1m2k2H57T64cQNKCrBv8p5gwhKIJD661ivSsx1fPfeM7gJ65RC/2tB69tblcwHMBnilGSW1DguUXGmy2jT6aF3kZ+GJsVPuTGnsE8vmL3K32sO8cY0/yMXzfW7ZM8xutZxzMyivDo93YPM3qekWNixcQipimCC2Ou6zu5UGJf5/lzyirwsCAv20BERuaToapKkWW3yQLZB3Td8GxaG/jwGiEkTG75j2YaZnB1wy/uyI/8fk+uZ9laB24zay0m9GfzegU/6ecKWv7kz+/9IYmGNc3vgjxyzqikbOv54GxFxjW2Y7mEEMDCrBo/4f49Ok8JnYPtmNIWa8ynFNRjG/r5MB+v9w9oJygyx40iXkZvK+NKVRD9W1ydobex/4aGBEYTcy7EAPuUCTuz3jYsSUqsuzP26LNCo5vptP5DCLIsTYvl88J6xnIi6Fp3K/KxfjYZEms8r4t2TKOWGGzZ9fgvr+U1doeDLN9SKu43KsjD9RLr0ntJf+MKkvSCTcWq0pUDBusgBMl8XLH1EAI0J93d3SnAu5v13iJ7P5tGtz9pEY8Qgg7kqwWbcB/zYB7deuzBNHf4lwXCd7s99m3d1GKYrOcjdDs3zthWBy69BzTNjscJXKaYdCXnvYEnj1nQ/5XX5rVCrpm9RUct7aZZ3S4R3sYNF5FxbpuM0Y/xFEJUz57B109n8mow0qKfEIyFTilHmYYFHY/YU66ynN/7tXUEu5tPcJ0gKmiFFhfX/a2gwHvfb7EJptOI/hpsx/djjBuvxq3viUcPr9ZLhx9zHQ+AyTIbiKvv2FOnFPXE4WFhDtwIMWxURm/n40k5ZHXUiyzvh8cHeS/QIeMBv+biaM8cK/GsJfc/k7unnBShweuZzqoUjfjp890Fk1nlv9w1EEMU4SlCHLnx07cfmsiVH8ELyFcHncZQjY2KUZbTlbysQfftYSfvLQdszTF5JM7uwaz35Qt5VwNe7WMGfNIre3JjtAafnrM33dC7IK8Km3omD8EEsNMWXQ0c6v1g7V5CcAO6Y2kwfN34MX5dhzAmnzhgOkLLiu5CCLLcVmzX9xaeE1hpwHFj/aS4/Tdezt0sU/vCljjhA6gBzBq33nN5zTP7ryv1rQnZGnOJsU/PTxs9Lb76SMy1Dkbu31Gr8HjLOULDO+zoHYcYQ08exnvvR0MIW23H/T3e7YhOLQ/3K/g+83W7vQogq6BzX98atL3iU5+IAQf8qmnqmbuqGjX1TvZLPXpqjGv4NJYK+royJoS3db1O/TM+PpHTGpPm9/MvnxXEA1mt2KqvH/YHXaA/52q7Zx01yNBz0lMTNnJhP9kgO+vljr5nv6eP7dSHj8ZMBn/Wh3k+MucBPd0hV/O+I77GmBi+aK1nnf75oLtfL+THWcv3oHa40/X3jnrNxB7/pmZtlGMFPUS2GLTth6E3cCWuUQv7serEvVvQ58+f5W+0GYslF/q+qGHvty5BVSpyjrMil4r3h/cXbGLketIX6k8X6JvApGk2r8aQfdCyzGqQ34i92E+VOqsH7x+p//bYSyKXF63+eJEODalgr9PppBd0cKY2bn3twM3pdMTkV+yaDSL0Pz32esHPuZVSqaqKBG273UExJXX4Z01ZD3+Q+70uUp5UHVa9/3yWcZzoU7Br05li3PyUdfDu/XtS5UHGqdctVWZdacL+Qwjgq8jYso5tOxu/2NAqyRjLIUkhyjGprmo1+Pk9PnPmILPKFfNABxj12qfDUTOYcCw1PfYby7popr1DvmsQOnjVK3vqAVuu8QEet/VlQfvBCbr83tgQjwp6/XrEd+Sc5XYEPzV0LOxnFnLhp9+/ssd/keutCX+TY5LrAVdys0f2+Jap5ee5/bpgE6bzcNgh50yrkMlKW8gJOtaI6OyoUiq5r0Cn1/VY23bBvuxrrdMK3ifyLPPo+/62q98zG9SvViFzgWn27+s6qcVWLDdu6tPHT3qHzwjI17jw80fOeo74lBaMXPAf9z8eKAcMYK4I8enZNXvoaX/aWILXtI3v9fjwoG64bedG/hLNlbz9+nTVC3Hkjy9/yPY7IV/T7PF+7vC/gfH+kkwqWQNY9pzf8f/GhQcffHYAABAASURBVPEQY9Td5WKSt7xxh/5N4xk8Z2L0njy+w4fPzJ1TtcXMAzxMnCFcyTMsMx8+hxD0Hn493/FwgJ5F/lDODl5b/EBmLq8rHv/gcLZC/gf6+ZDc9B7xk6a3Ik7bN7m1lic6WKnBjOx7b5ylrN2Txtd7PfzrN+1ioydw8IQPD9jtXCfV705qf6Wuftppiiv5xVUJOTZVrfP+gJkFnTgncE5342zA8TRhX0/ELlhAFw08HuTHwrq2uQq+/d41BdSDXSwq1DEmsOHxIYQNVyEEWabPxJAOX/3plw86k4vknLGLq2wP9jFfv/7Qb/9AZ9iOZc2TPnx6rxCYBzm1yMx+xf0t98128UlH/EqDLF/JJz9//rTh7YhdWoYPxEh/uKq23bHelX3G9z9+aCaGTByKP3PeGE6L2r8Ulc9J82nUss7KyDfnog4f9fqPV13/dtVu2FELiRqeKTjgv35Qr7a9vVDD30MbA1m71TtyjGfWccwyTSlGWV7GgG3SdvqKb1zIpXxtJo4uCPATtPvat6/f1O52W27UgrOUIn7pgL6i4iyd2r2u4HyJQZfP75VKJSkyptWe/j9+/CDeXnXyuV6Q4gFg1gDBgWC/3+vAgdnh4zu9++e/yJtFf6WZGZQQ8jsOjSaEk0j4dzgcJ+QTBuVvjBYCST7s5G+v3khInwnK1Iv1Og1y/8Ia3TBszA4EjRXjSClp+yYF11ucSGprpVUK0sagx/ibILkuQs+IQSQ/nUaSxceHH3p9fKBRXGdAQJAGwPrbvYY/7sktVhI2qewb3QB89/VBRw6rGhivIcxBjvioxNxngkJkgYCjb3AkI0BceQ0pgGFUj3OeeL8l5oApMqdbODQaj0WRpHsrZuyL/Mm9ARlleBlxAiNjK+a0c/F4g9wNFnGwK4XiRmnX6Iqcxn2tDn05MHi+QMGqxyFlZGfDFHwe0FFAqQvScIAwWF7gj7eeUjEnzQBwAPx2EjWJ0UKxdT5CK0XJzTjGWTeCqzc+iAIZPjJ1UOb3CO3nHQ6hNFpIqjPJgL8p529UpkWaOABZKFgmgqv5e2Wjce2uihRffUCajzvV4ODl4XE7bB/+8V3FRVuKjRPzceahFzYoOWaKnknuHw6tArLUqVXk2eNf84r+FjWmH6ysMLjfH1QmqcNJ+f942L7d+vfv1OtmFYr1Bn1PcXggaQ7PN6XHq5ofN61fHpX+fq/l9weV00F37V4dB8ETYGucGEKXYhBLgLtWGSdqHbzgAF7AcgO2K/R+ADtC99W+1dPX74r9pBHs3hGkYs5aSZD8baaK4uVQrXp/90Ezyc/+f/yk/mHUCB2HHhmy1sRr87C4iI5+8ZAqJBDXHw/yJ/ZfaqnnEGcqUfHYys/t+4tiVTRT8C0kdvH/8RtJ4aDqIwcx51YzTut4d1FEjwnMDbx/5YBq+HKvFzu7RtiFdCMJML5uYK5j03IDYz104KGU4fNctWo4pD4QcB9xzMagcobEWSEENe/vVP/1o+J/oWhPQdmYG9nsjBTTM7xkZFQT4L0h8rcW+0pqOQSfcZ6AXhW0W4/m/wVaEu8XsHnIjQK2tDL+JUwaHp63Qn4F5k93l432/vujnNhU6FHIOdD3+W+/a7r1im2jISK3b4/qfzypend5sy90vKOJg5LwcpOf98p6/eM75CzaExCAuYCVVmQWD43aDxehQnnjOuKvXr99376h6cJfIqm6Qvf66agWPFaz1BwPihzArLY/8DpwwDDhR2YS1Vdk3COnjLwq9NJAS+HZDv/CJmFEpo+//S77VM81fHlQwF4C9O4/vNfhwzutuxp/3MoP22zZtXIgHcBwJujO+LfC4WmsGzXMbVtgWo1gu4eWp4cHRfxCje58CHQjASjY1kByv4DbEIKqTxd0PGn62zeVx5u+/f4P/HmvwfjAlxX81M6HivS9wdv26VL0PfC6wye3pcYmZq0caoUem7xNev6vv202vnzY6/X2ogh9bd1qSYEW1TPW89wYv/DaQWyPjVQY4PgNmvFbad9q5zHoxgnEiv/anS7obkXPj5qZqwVvFch/vX/Yrtt3u70STIUv7OHB8Wz8+rjhrzq02v/zLwq/vFMk4buyfkTeImnqvz3p3Bx1bA4aT42av37SKweoAzKYiXc4HCX4Luej7PMSMZSsWTEl2S8WfKNYvMPHWt4Fv5FasM2a/kDKJPxawcDhp+A3T//yV9lfjGndDvQHknvr2TrcvbvoFZ8wf8cvhEUTBz8TdHiNK3odoLszb00jF0tZdrOTBZ6N22eS3TPrL1RNFiZdsJOR/qMxSXI88bqCthfLLUgPHNIsFO56imkd8+8+3GnGp6740wj9ThSXZB/ypIjdNiSJFVg0no2DGSy50BFi1B6b7YgnDbzusOGKxGX58SzY0IF7rwmsIKj1Z4M8Eus7KbAA+ueyJujufzwq+K8iYAMjGBnh3zxndOBvOxgzh2Yn43lqo2KVlKss/XJRIaHEsW4+Q9i+sWa+ZhLRJw7RXx4fFOADd6cgqcurJhzBZJ4fXhSI+xm7UfJdqWJD7449sjG/I351JVmbx1G27Zt1CG4XcJKIg+YNFoh59zLfISexK/QUrMbLSNih2abtg2YOFubH1833v0BfhEf7klw3Mu8z/NvPL4zZJiAeu6hsHzDYB+CPMs0HkPapIg9J9qnHBmw2CjHhBySvZbom8wVr9g2QLhGbAhNXrNt7LXBQSGCNKxPdI/uZ9szhn3kJv75X/uW9bA8zWJqnQSKPGRH/tQSt+L/l2GglFlf4mzmu6hDBSp8AnhK0ZvznSk5Q8XrGbwf8mfHtg0/TOVTSeqgV8D8KQQE/N7J5zPfXt0NkZLZy+GMsL9hOTaILC9uP6TaUCvgbp0nTMiggkwxuA3Jp7k5SDrrNg0RcdX8P3HiBH3+QIhHn7c8qfFokJ/NYy3+GLpHf2cd6DJTJORtVDi3INdwdNR2KBvp43muRQszyfJG143Mv1VnWuV553RY2aq/qiaUDMq5yRf+0zeVP5Ze2EZKg8eMJeXLc65jfvAt6BV6jgnwwuvB+ZMPmg7iA8WNu0NdrwQfY5lfsyQfP1FE0VUGZjaCnNS5WcGD7a8Gd5+2g58o67HhVlyLHu5aYN6OXBD4IFPJ6xmmpa/XkDaalIncqu71W/EDBD0Dyf/z4QMixeMYunQPrAE4sB2Q8429Wru9ywecNSuCWxFaxLirQFKDBrzswOuGbN7mEwNxuIis1J5Ljo/nz3Now1yiCI+c+AuPG7cD4bRRDrNeI/JrSbJheyO9GfOlwvRJLrwrwNlgOFg79WPD/8IcpFUJgU/ZEP7wBfmKi8ebtJ7IasrZNWW4r602WFbRtm+dtnVUVPFvPuVTKDXJi9IKuR/pX0MTbradgJISghcJTalrlukZ+YMs36LTal/Fcn8E943m53QkhvD37gkz19uIn3dKC/o2B7Q7jKvRQQcdbLynCh1/PyCpVFe+DjKHMXrFDviN2bz2sjDUu3NcthOAneckABSnlbY9YQbdtwDLx8zZu60kviBiR0QBNbnUpuC2uc3/gemF9b6Ttv7iklSJugzy90W+Yt0B3YA77hUAH+5gb+1UuQYZ/gxtwZV/HbaiSGmzPNFVgJ8L7nKPss3Nd4wJ6uW9HLHZnz/lCYco2F213nhL/NGN3AzZpGj3vf26b/JCNx761lanAy5+dNjn5ztuF//5K9EN8P/Wqn4/EVa/dQ0civsXNrno9sh9YidHm/WdXsSwvmXHl6edPgcdc19v+xrxZ/su6gKtZHfuiaRzgedCVPPJGUYvlIEI8BYFonrU18fBaIzZTmG9BwhFe7F879Gf8jjxzWb4+oL+BvjU6Mv4XXnuc39focLtPnwJ9lmVdoJHxTd0o17zGtqzniuuD9cH6JsRxfHsZIk9BA/o1TQ3rFMZ5jJt59bOFstFDnPe1EJAPIwfWMn3700khBJWqyPWBkeu58Jp9VA99q8A//T3XCP4T9Bh7zt2quhATBlLGIuOqhq+q1Gy/Wk3oxs3reF3LPcS3tZlOPfgppeAPmIM1V3RiWn1vhZ6VFwsK9Qi32UXhJiuzZ3E+WOE/GvzxgP7s97xGj80y7O2HOeTmd8xjuVflzb58yWt7jPlySzKfbpJt6plDekNx1coFU6D//mBeF8Vcj/FYy8P2HlNE/W9YH6Flo5FcwTljzllX+174rqGjIKcOvnEnOqCDceOD2P1zFcvN7RV7FrOaVuvX9Si3EALjjtqBF18X7903El9CgF4EyI/Ey+BfyMDjIvfcNlkHKZNfni8X9o4H7cktWmJggT4fznfQahq2+fX2eP4ZD0OIOlIolpiEFmiec8FHraw1gB/zGdZg8rXJCYy623ZBbw/LoAdn9NouPGCTAR/cvDvrSI7aVEWBHMMyPiKnrRO/zAtPmsGZD0rC28QbrjpswvfcLIMVnq0D55cdMq/qojWYipXi7ItSjBvvR/i3XfuO52iIO9am5bU9M1nN2B56r+zHrE9ff6I46rXcJvbMMzGLJXVmv3K+u8jjI2vc3/+QcWAZR+h1na8w34icxfv/3BpkZf8uHpbnCVmHANE0H7Y+4g+fqQ9xW6ahWGfYyICf6eAxgrcdOYv1Z+w4xtkPeQ/jv/ZQcf/du3dyEbrGb5gXt7NlzDJ+/YpP9Py8VVPV+NBRk3NP+OuRgf9PyE2/dDANitKD/+KTFu3YS7XwcICGCV92Jk67jYw7Hvcy7kxfTgn5J1m/5jmluOk0hLDRdgeNCVrNn/l4xi5b8uIZvTebfqTIGNPpOqL7VKXIzwM5xSP24zE79mxH6m7W7w/2SvfsJ+1fPIfpDOh2wwTrWv+ez42wp+eHJzXYhTHx8PCgB1oI+IooOT4PyD3mtNFtWXrtkfz9lQOxEIKnUQhBJ/Cwxx+8gp2G3N1zNsTjpm5lOjz2nri2jcVXbDogJt2IeabPM5Wc5T/H6dfbxD9/mTa3BpnfUe8awEApNWlup7fr9fbsNTriiWkUgb0nntf47T95NtZWHF8HJitwEfW2UodNmVc327XXCNyznzC9vNwo8euU0vY68LvKlTpqQE9fnvX4/ZlcY1FfOuXPRYe/Uqdh43Q8H7SaQUlP6Ktjr2X6TFePDmtkFFDOHInVTzds9lX/+NtXPb8+KqxRF2omHbXbHhrHZVQGD7aDkfdzWCFt1Q797cDNwD7Q+5zgD0N8+aaZutK+NNqB7xfsqSHPa+g7sFdyTPzx5bseaB374IH97JX6RQUoDszVQlcLBn0YXhfLtwd3w+brzDsLb/HZMp+wmRHMdqzfoZvtPnbin1JHNb/sdPp4Us2/53+71xO1pzv88o69zZ9+2ba3B8e7/R5Jvf3M+Fu3V2rne2zt7apkHWQw+fD4wKV18+8n4z/IZMl2UYM7h12tQmaZnGhRjEFn/G7btmrgrwZPrmlZ/9sz2KnB7opcF4j3XupwPqqhn/d1gY0H7l/m2WNCCLrAh+31vzdv73wBAAAQAElEQVQ2yAJxdPxGPfLr16/beMtxgSBUrfP7s07U+I48e4/Xng56wRYKtv1Pf/116+81TWPTZjl+LtQ37V+ZVv7WuGsjAX4ggdUCdvu4+S+v2ZsPaH7EDxxOR/mg1Fg2vyfoVYxgaxWqhpfCejX2c9Nmt9jLwiL3+LpnDqlsvz3xbsD3mkf7+St7X+cI9kEFH9+BReMaQrZ9QeTFiT37Kz7iPec2F/zuwBx1VXRAv9sYaGyh8fOvH2U/uFKfsd88gIEz/S2n95cPeoe9WxY1dInH/cODBNMXapw+e+qYx+9X6tZVldQciqq7pF6dXsD0zR/oRm+P1IAstwjvr9T8Bvy2523BoOn3X84L9PMHQEKwXs8yfb4XY6K0FPXEHPYh7/Hb3zmk+/vff9Mrh5Z7eDJfn3/5rMjYdrOzhpxzYB9cZBtWiMhmJo1YZR7uyQVM94lcYLc/K74/qPpw5FIln1207U7H3YE93aSKTUyk3jI+vqhHJ7aH5tgqVVlP15etrm4cQb4ygosZevFTG3/Irccm6zqLxbe/ruH3Bb3t9jvy24rr/OAvD+ScV2oRw9eZGgctca6WR8U2Ui7pdNzitNRRE73iwx13/DwiS9N0wP+XUmkBP1FB/nCB7zfQcCNH1388VkihseZMG5ZOa1m0/7Cjrjfp5fasDA+YM7MwiBfPDw9bTUxccV6ZFsn1Fvu3NBS9cMj7/PtVhdcBWffkqM/kEefTTu9+udPpr2eFQ6Sm2apqK3xZD9OeLajZ/EGFH9mjz1f9/bd/sH5WQ/7Z7t5kdOBQ3zS9p9bf4Dss24fHR+yI8eB4oFbrb/Au5EgIQI/Qa/y/gI9H6LDPCAryj2tHxtWFmImL1yR8E8p7xl7c/4TPP9Nu+H3jMhp0IwzdwqwSsyaKac8cjPQUXUeSjjsOfZuq0eO3HziCB3VsYkcCkmLSaX+SDxF3FF89x4Lzz2w2K5x6A+MThrnD0b++PBPkJ5zIqL37EuRHDH3iuTDPEUeoqK0QVo4H1YytmSOuaTOOGQM2882+VbtrNaLYOlck8UW7414Jx5pD1FySMq9LXUsU05phUfd6UwhBR4w9Auzv377qBV68gVsILu1hzyFvr3WYdaWAOhLYVwwiQ1BEcFJQxZonDNPCXwnyN+b8igN+wWDS86CJdUuqtm9pmM4C/Q8c3u0Bdc5FTxTwA/M4YJiXhJytOGKBIoezGUdRuN8gO8szMVeDkirmuWKYEwFw30mmqyPB+Pb7HzjVXpe7i1r67JCxgTsQlCuAZXpN/8yBxgsAyVWlmgr3hJ5HAsX8E0h1VcvBXzwMxiVG5HncDroCeqHrdr85k3Aw5gq/V3ChGLaDihSSmlzLxZDQTVoJqj18p1mq/GdpCT75L+9VEYymjwcFnKhwHqUUnFfNWgf16MBGHuD99fcfagQGMfLSLbITGHG+I0FAOYisTP5mwbFqVcCGsVnjIAOyi1RxfADlT0C1+4NqDiiXX856Xgf5wwbroVF7OCh0o+Zjo4qDnhFZOjEJOalCJ1lRAxtK/2ks6zaUiqByEEQq/f6IlKJcRI65UqKNyMS6VIjKKW+6CBxk1lVRmyst+0rx/RFcPcl/mtQFzScS8R00J+RgJ7BCe/X+oifs74XgEdmoN9y/lJ12/8Ovuk6jOg4j6pCU97WqOlN0yPpCAf7rdFX/v/ym9eurjr9cZLqXGPTIQdvDH1/lBL4trS4cULftTjXO5AHcpmlBZ4mN8EXbJ3VyUqwrff9v/6bMYX1EfwO6njisWbFpH65NBkNJquDryiFUTyIZPc8f9xIHcuf/8lewULSQtN7A7O3rDwn5nH/5iHM/qc5ZTpAia42RW0EkKh9U+1te3gjYDghGKz5j5ZDOSWcNtjO6fPz+TTcSwCc2ghEsD+B4wjcNtB783O3OKmDt29cv6p9fVC5HnXYHXXF6CZ5HDhUyWE+MzXWthY2BD9H3zU4D/sxzC5s3PkpulF6n7bB+Jpkcfvuh05H5PQ+6TPgLB4c6VXr+44cCesQlaPr7dzlgP6GXmYQm5KiILhKH1CVllQ6hgr3A8xWcD18edFizrhyaV789qoK+mYCSsY1VUvn8TgcSKgdmfwOikGx9/8cX3f/xTfa1mXVFkr8PWQG9hH/ikJhguWDv7l8RgKfLXrvTWfvzheeTEhjy4fntv/2hVw5+xf3qctCFk4wJf7wg14Zxmy8473QmIO0PR9U9BCEfB77bv39VRJc76GnrVh2bssztPQeFSlHpsVdHAA8xavQ3u8F3+PuD5v/6Fdub1P/tD91zYJ/xqW72cTFENQQs0339dq9HjVp/vKoiWZvB1nT/qgnaamS0O570io57NhexXzQbLyQmT/DdEbvs71cwYVoCMjowx4S/9kZeu70ycl2h//XLvfwBkhCTEpiIyH2EjwxPzbDqiTixgJvlv35RIP60jE1grHLySbLW+9NvJWuF55nNFyLU4HXhq6JvLpWqlPX0+ozPet2C9qxVAwddoa42X1n/9b0CCc8PcOtNzvrwqrxIpWkUAEEMSabvgA4jicHE5submR6/VUHzkZhUHXZakXP85U7jOqll7ApdxlyNLgNxLa4RH/GkkWQtwXvheq6LHCt6ChNi3gCt9q3nu3eKvE65UqYFBUV8wMRhzErfjk19dZtVauzISTDvF8uAOVqwkhhrnY3//k1SlOnusdOAr5jyqpuLIzB3I0nd140ia0zIrd7BM2v5MGiBvxnbGpCx7a2C3nkHPceD7H+ctJ5yvR3quhiDWAUENIN/07qOk1YO8e3TVy3K6Hh/XbTFPWg9JHjHPxz9YTf03eN7S2R++ikGDrYZs0g9sce+bYU3pSQEwoHjs17hofpwUWZznhUl1hMYGfFRhYS0xn+3HXOErBSSAv5mJabN8Gm9Oe5MJcrY36NDVK0M/ltsKn04KxP7B3KcPQn8MpMk56QZnxtCoBh60wJ+xvsXjdjZgP11FNJ8gNu8v8i+UUxY4+8LCeZK7pDs96aggSKk8YGY8ZOvaomHPohcroNm+vlTu8syKYANFwdTjAocxM1s4hd06D4N+JrIM3bno4R/X9lA9xRfemK0+QncH9Oq9PVFxwhGkEtE96QfYJrrvC7kZRW4TP4GPbLs4LGHlwVczOi+x5YndGn9+cMdtqMFO1/IASJyHL7gd8HkDKMj60bywpECho4k4Is0EEdFLhJwzAuyG9DfCh01sSRw6NpB/0JcTQH+RoTFui2ycuyzHxQ0CiGttKXKEvK4sckYY1DClpxMs7RujGMZTfimEAL8BZHg4i9WGdcz9lLRvy4NfvKqFsyOFEISuplNV52kGOX5e3C6MFkid7BdVqUWlzZe0g08s3YOUbYN20DOWRlbq3h2S/hyxSxgowiOA7S7FfyREmvwM3EQIT+g1TlXot/ApixyOB+J2ysFpMR8+vqk6nhUQA7Wx4ocjx8/StBg2QTm9gFKhwwts9s6aKikFV8m+IJaBexlAe8d+l2Z1/JIpSiQk6JCpZAkZFtyVskevGol907QuqLnQuwfiKORvK5CN7Yp63oA66xETscqyNcyyPhb4Y+u4MZxMYWonjyuKkW2S8tNxJEXYotj3Iq+nF+I8eYvYbMzeOvZaMWcteBPe2x5JeYJx1LQRSHHtm5G1k+pUq7wP+Yrwgfysa3NzJfhX9iF443bwrUQgnbIsypFocqMzRJjJsZbHebX70l/trgQwGpgniokjeDe/nMm1rfQ0BOnPSZzP1fQijAXrRr6TgmcOmcKliFYulGkWXk2rgRfln8kz/b7Eb9hmYjxJWYFeM3QV+ErjGdj32N3xM+IbGOpVNVFVSnqsLkb482bY7F9W0gJFdQKIcg+JyKXgB4WSQ1+xnPNP+USAgj62RJ0mfeVe9ad9eD5BN2R8aYP9rRwf8FHiVagwXRWpZb5VYwq+B3nty2xwr7DuGjA0AgORnQLmxI8zvixwe+RsXnynCEEregDBG78WT7GX0PMhXyWt3zxkehyponJVuhbKJw5diV4Nz2mKyM/+6yWIlJoKsUUFaCv16xUV9pikeWxSivYXlm3qoropAWabui3wh68N3C8XvEx7hNKpYIefC9yP4Qg33eDQK3rIsvPLXEvIdcZWflekFTBi5sPLkRf0acl5kR0ajnM2GpkzMD6vX0xYwb0bGz12GHC18zoIJeihtiZQoSeopQr7Q4HCsW7jf4aGsUjpcQyqwq8rcjLvHlN7z8DPnfF/7f445iSXsnPRmJoUNSfTQnZgcsF+Xi8cZFiUmF9f2hdXLcPrNF7CEEhBC3YSAUPQZJbXdWqoLs+7tmvEjfRmXnFJct5lHlIMW54dX9UIq/l/YL8sP+DrhQjvM30W2T5GosTsnFRnwEbjynSBx9TVdW2doLW4LXhMcVKHf4k5TeeJmKXax837L8nJxug+5V9odf2+AU6mw27I/F8kPVvvq7opYADY3alj2NWgt+YkkZ8camtj6T60GrOUf5w17Ynpu/MWjEGXcnXbtCykNusdVKiX0vNZOX9kfxjRa4LLUJ7g78ZvDcLUYKr2vka142FwLXC/QmMuQ2sP2BrCf4zfimA+wbMWUeFa+KRGLPHPjO+yweREZ3N2NOAPYaABmJQg3IC9z3+Ruzgqo7nk0LgFWSkFJRSkuVkTEzYYGZ+48LrGH/GxP54pE/RDGYdR4yZAjZjjAoxbXIdoDfw3nYvHhM8iP4P1Ktq6JzhLUHLmX1YTFHxZ1/baEee4rH2Na/4Qt/z68TcB/K/BRsz7yvYZ2owUkN3JePH42dsvWcO680YSOjRdCzoqqoK9PWqwfrK+3v2vbYfz7U/7BXp++79O+XCfKXogP19/uVX+fFEjjeBJ6Uo53Bi/Ru4eYGngHzd17I7safwvlYKdFk3n16j35wrVdu8lUyX7SSznnND+9EB/+kxR+KC5TkhrxcKkSEEbGSRZTaj05SSvN5GBzZUEWOtm4KuHMcC69rHWQbmq64L++w3Pds2euzL9rjpEnl2vL+S1zkH6IjTm/ygJTCPY32qsvyhZOvE893AeAhBMSIHZO05d+QR7a6VdbknX7KO7NsCmHJtouTMgbb92CzP15R6s9sBXVbYCMhRZM4bPtK1Fc9tWbbkc8aA123xRyP5hW1zB93ltMcvjeTvg4ypDP/Wgenbcy9if6bD35aNMQgno1d0teK4G9Z0HtIjzxf8wxM1GetfPKpS/ZT3wvOkHLNu6HkPj1fsxodOV2TwxDjL8Xy5KISgPVjxegNYjylJLHm5XHQhFjyT22zv7y6bHHbYt+P8xPqW7Qk7vNDX+vWfLva3mwb8SkG3CEZXDgJdIzycTrJtZXiNIeqOPWWDXNyMlRjT2z4VbO7I3aw/y86YGog127gYlWIl7+sH9iQ3dH8EsxM+ecBnRu7bdpgCWg+KKcs4baE5Y7NCfqWuMGf8NgKwXa3Ef893htcUo95T3zDmHRNv6HT7dhU20OC3bGMVT3hP0gAAEABJREFUdmiZrPiBDj4JxRqwWfMa8JH2FxN7l6rKmw1ZJ3v8RsEmR3zL9x/f5TERuZueET83I3fxOByOsjx26Mtr39BZhbxqfNQP7N34Anba7+ANpYQYNLLvvpGbP1H7IC3VlTVCCL6rGqzu90fFlJBD0oycZvjtoW/okPfnk1piSsnghv3ZE7WNV/DSD1c17IH3+5aQiv9Fl82h1ch+p/rJ1wqvpvV4OLBO4eDs3Rbv66qS7WrEDn98v1eCFiaR7eRyvsj9d+g9QOEZ7NRV0Yo/W4iTLdf9GlHoBk5f0G+P3yrI7vzuIuvLY6yD4NrAItXIKrJGhq5LauR1e3L6r//4h3z98PHdptOROtsP6tA3703Jiy37J/ziyPz20aWq9O3LV3Xwbx47dH/lkNSvgQoyzGrxEysY6cCaD3uO2MQI3YmxA9d84P5IHWjGt1zA03fOFL5//6EOWTyz7v3DgxSi7KcTOK6qQgwoHFxdNxs0fhO6+vH9QaU2dgtbq5nX9eZ3Z/yqsZpzpYr28PCgFaV/Y50YonbYzXsOQHvW2+8PSuDfa9xTF5gYe0+ct35NX0vfGJMeuNYhjxlMLMtAffhFsCjTX9eVmF5neFnZeDrmGN8z8fUC75bHp0+fVINP2+oZP2D/8u7uPWwm+S+2WmcpRkUmGsgnJ/zGzroL0ghWr+i4ijvFksmGZ+riI3qeoSFJYGyHfq2fIzEu4xdX1p6Yp6oy+c0E/9LK/mXGqBwfRnKTV+Z0TLK9fOFcxK8jNAzY2tjPGvHFsVTyPtI6An6yH3umtuQ6jn3IFX2Z1gbezN8ze+KqSsQj7AlZLPifEz7tmTqfsRqhreHM5u3DHMKudlqY+AaOzuBcPPzBie9gM6Fjt8fHBx3JSezrnvCTW3/WnZGRdev3K/w6FzxiZz4INi2OeyN9/PxMnP2GnTnWPIKHV7+nnv+N1oHJ0hRkGWV82F4tsDnMev7HD+3UyDXK2vqIQTd4dHN+6GfvS94dL2pKo/vne+3OjXbVSQN6YUat4Nx10xgTvK7yAf63rz/wb1HP1A/Mk2VdpUoPPx5Ep80+7cOs11fOMHJJau/e9P/p8wcZX97fnJDLFfsLIXBt2vyBv6m6J36ajxWjnPFliGezEa91BNMT9tjjT0td9ETssm5G5xo5a8tDGOD8cCCmrPDxSM2xSlmP99DHfEfi9tEf2sj19oGkEzifsZ0zvmu3P5BXndQZP/Wqqj5q0KQHdGq7m7j+7bc/tKCbhTWvnDVE5LqCgxlZOd984Zpx9YBNjvQ3nUf8fgV9N/y9aXwiPt9D1xXsXPFHA/3O5OEfqbdkaP2OviPxbHfYqcZPV6VsOLIvT2Crxo/ab07EqMm0v7vTbr/TPTHkhXrIiK173t1xBxyco83E1EcZ6wdkGIe8qsaoFgp93hAMAKlmkaoUjRQfnqdh+3MCDdWJgnNIp73qw14990TBZsbZ7o9HBL7IhWWhjHI6cL/XQqEtuviGogJB4O50xkH2mhjnoNNUtVYKQj3B1ZuV5sNFN4pUN4Ks+28eiU3yLCmEKCnIRZUapsVjxBH4/8gc4yoXJV3EcuLT4+QKfUYcvhl1sHnkYIYhOqPcpmkJXANjeiXmDzQxd8RxFfjMvJ8B44qhVzilAR5Nz6qo/f7IoeBR7053DImaUPqUol4p7C8vPUbTyGNKSAKteuXANE9SoQBblqiwSIqRX5ITsdpOh6BrIGUU2sP7K4lebncaOJwyLaar53VPgc3GfXd5p4Zg3pEUVw83xcebvJ4B0+FcRn9zkqJzzs3Gnxd7wQH5gMMGXpPgVKw7staCbrz2o4tFQfK3yjyv9VCXWtieOmR3sqEg04CcELsSSllj0lRntR/fy7jwodrhcNoOOTIHXQOHg1/+/W/qMc6EbCMyXdjsB5xnTwi4QmdJRSM01JYrxnHFMdX7g2oSMR9ouwC9cKg6IrLXtOpWSX0OKgR7b3J7AuCBAzrT1IPdKUp4K7mwV0F/i2wb2gonW59vD2ooQHiO9v1FxuASoizbHrzemHuMQfv3d1r3jfIcmE84gGbDy4MNMmadSGqBiWrodHL+SGAWOHg5JL1ySLf8hfF/3evp//VvWn7D4XCItTy8yAd2I87Q33w5pFqR4q6/7dKAjz3vl09njeDux7//ruG//a4d11toKdDqb9MG+Iiw+OHTR737/En5w0Uruo4vi+7+L/+T5ibr8MsH+VNrx91R5vmK/kZk0yCHAK+FMQt2N8Dv829fVWOHZw5q218/aOGg3i390wfp00nth4sEXne5Vr7v1CxRgQBePl3Uge2OQDGAy+v/9zfFVGncF+3RXwNWEkXl7h/f1LNG5wNHCh8+DNnFog49TLQbztkf4LAsV+SeUpJxnH86yVeS6MuH99rje04XZIodxD24JmHV67DZyMg1OchzeO6xCYcpBf6BFfDm4GUM4fOx+1nV8aC0Rs3gMaxIlOcZn5TxCz2b+QGnfubQPFaVFop4q3VEcB058OrarJXi1frLnWbobX/9JJWi8A7McvB8vrvgJcIWyBaccr6/6ZXDm/j5ohCCZhKWU7vXn36nLQ33e+3u7tQYvPiHgjACvLwSSDPvK7+Hzvf4nBOy7ZhjIeg0OPDAwW+HHYkDdBfzbyTTscpmX5ExrySpK/ozryvvVw5z0nmv9//DPyl1E5ju8Mk3VfiEGTw8/fGdQ8lB3//175p+vCjt262Y3u6Pij+uOoP7iO0P+I7EmPZwYIM7besxPRu/XgU5rmxAVg56Yohaf71T+uePyrlSDZ9353fq8M0jMcTPi4IW5F/h0wqF08u//LN0aLdYMN96LcdGGTuYYkBuUTvswWvrqSMAL0opa4csFgLgoWoUoLnyIRpyCdYGhFXQxKKawWoAP57DMe314UFOaFuSjRcSstvc6WnqtB5bJQ57G1jrvz1KHBwtthn8TV23G0ZneHQcW0+tAljPu0YjB9wL+ulJTJZDrT19C3LaH/Y6NTut8JyxjZlEYQqrrm3SHlqrXb3RTZ6igB8RNAf0fkUfTkqWGDTg/ybGnUj8B3z/fINOdNbGWsM/vuuGrXm8QtjsXjwqdKVVavFTO2SwpCDb2w/49votslzRUQudC/Y0Qd9mTwoSNDBQgrZ03isedyrHvRLPYQ+98NtiJwW7X1lTrNMxvmGu4PFcW5oKH/J+ywfSU8/VoOZ81g4cz8hoZKNZStGfj+bDncY6qC9R/gZ/ZO5lnPXKAd/19qoridPyYa/p41HjPLGhetGEvBMyHZHHDbkM2HzesYnl/XTrtaJzUUzJJOeR5wjdgw8tv9xryUHVBOH45HjaSdCciA+BPtab86M5cJku61ewwuuEkCPvfV2HRm59FTQyV03MDVyzbFf8WyDO+sMqu8NeVOTUwW9MST05yoxP1s/HRCIIEC1CdWw0/MIyjfBVoDngD92OJIbN+4tqkkTbZuF+g908o09B2zYdPNimZOxjcyt2seIvChh3fmf+Tb/7RsYu6MGv3UJdNGHbXtvvr5cG+6vxA2whsLHMnK3//xLsNf1nvWHX5m/E/1j2QNvDZZ7C2yt+r8KMld+dJGzUuCrIectJ3l+4LxU2BjX5RG5qiWZ6Zf25EecEvwU9pphU0axXoeM/n1f8tPuH67AVSCp4nuA//BROZEx7PCHesK3H7loDyfeI7RsbJRWuR+W6ke3U/RcS+kIuMWL7cQlqYSK+jmrxNT3X6uK+O/m+MRiws1DXFGx6eGgVsAetrLeIeVvNjAnYnNuCD0kpq2Y9z9WDWTcpMARMYfcrrSZmzM9XzejGc2vV9vC0iXl78qaFDYR9WQis5bvb0/aLd35+m9M64QI/qxxLA/bt5nwnwmcAbwBUEz46oQNjFeBqB59zRKUsbtzZnwTo4EeFfhU8C3/j/USGrxWMGGfus4D1Gdtc4SuuKzGl18h74Ue8zoTfCOj3lUKBdTelFV8v+O3wmb08vjB/NnaQR++x+GPrZR56reMIXGoZk8773XeG/gKeRzZVE+s3jE/49D5LA81/PeBNKlKMURlsjBTGMj6/+EOLFcxCr2gTc0T4r7CBsjvIc1boLHBPPGb8cI/8AwqBPdm23fw6BPTI+hkZrUw50fL5oHw6SPBi3x6YZ8tRFybj58bmze91qFWhjxG9L+C8LvVmnx3ve+ZMOSmmPxtMsdbz46Ost4q4E1gzYWPzPGjdYds5qBBvEC/7PhayXbVF2jda0ZcxnEulhdxlwi/4UG0Gr1f7J7oH96cVZOQ8YM+eLgQwQf9IvjQgc7cNh/Q3lhfGF2Rf016gzfe4tf30ACYSa4XPdFxasVvr/8ZGW+wdF3BR50oNfFdV2eTuXBZxbeP92m178/NXWHlhwbuTX4PXbU2uBWRlv+G1BuTnwpT10uBXKnwhXTGPbRCTBE1bn0kFHCXof5ubW8wVwUsMUYk5PdeEfmaa483WoJ2eMhnmfZOLeKzg2jIpRT193CaKWbmqZf0a256vsB5dGcBPEDF99VS6/YwPAiuBK0E8iEmB1x12YVyY7oy8uLP9DKw3wovfQLoic9umYFZX5tvk45s0z+PrvJRQ7gkdp1KpQO9KRedGMZUb8qNGLqZ1YP5SvenHfMaUtJKrBDotCM1YDjzzYxGrwodnbGXAruqaGMprKWAOcWvTxseAD25pjSwLr3OlUNSTo298Yvcv0GKaInSKR49ddMSgEXpG7nfE2RHbdIysSlFIUebfeJroE1cpIkfHrojPKvTJOWuNYdNrBnt1VTQgO/NnPmtkF6BVPHzdthkUZcaC5+PeyNwzdjKw54Mj4l7QmIL8zZ8BG9nhQ5yzmnfPt0ceIQRZdwUaQghyccqvB3yiaRaPAk47aLlaBvBpObhxSxEfZlqW/4RBz2dMmTa35vM7hZJVQtJ+TbIfCAyumbdH5ryE+qgbMbGHB/FuRTchRD0/vyCHQQV99eDVPFYxK+Uk+9aRawU8mMYePXjtjXbxWFd5nQHafZ0rWP6q1BRlxlgXSzeqqyRCLAayKI4L6/XyHnH4OV8PTe4/Mk9inOcJAblBu+VqWVr/Ltb63uXdO+WUt3k6ci/LyjWiAD0rHfbkB3t8umUnKMz4yxZfYzmazvVnvwD/AUxYhvKD608PD6qRm33HBipf/9k2OtHjn9djQtamY8N7+dlLstzqutaf/bYbCMpFvVJVG93Gqvt5TtM/gGv3SzFSd5sp9t1v/UZwZfoCvmCk+JlYz3QfKV57Dc/xCm7cbht2ei309VzGiOf/U86Ox21Vy7lFpk9NspuJ7bYXyJPx53kekIHXOxFTPE9TN9rtd7wMijHJuZNjiYuQbtZ/jVx8eOh5AjycTkc9bfHufy8G8Xh23EFRnrdF1lq4KI8U/jDIurZ+zV9Bb1yVH3cUQhdkYB16bAhBj8Qe0+A2UYvwvcvlsmHdeO/YN3S2V9ZoqPupruS8xs0FVseNmjU8zjrfsxca0GeBH2OosHxqv8sAABAASURBVFcxZW6mG7K1xQHyqy2+4od8bwkLtEdUvm7NMhzQqek07f+5Wd8NmHSu1RLP/b4lTtm+/HrDNDmj+7TI3rRZFhsO4Nl0Wm7Wl+P5n3MbCx4v+pjOG/ZlPs1Lx2u/7/Cdvnc8HVXDo9e0nC7nC2l484ZdaHFeuPkR5grYiOuamXghM0t7cm0Re/lzbdGnx15N68PjA0oX6WW3Ydi0+56L40f2TDFE2R9UueJgnP0fe72Mf7YMzFvHPB0xtEMGHXQP2ICvBxa3XFOK2MiEOMwJ9vZThhN7x+/fv1OnGfXAgYAx62aaOnzLpj9ofv/uPVuErApbeuc9TpBq9rQj+CnwSBc9U990jHwijnamB10mRZ3YZyRoNe2WmX3JxD7s2/dv2771hQMc9z9T2/pT7qYZYrcDVsesN/oXtewpLsRhj99vseMgxw/Bp1uNbQz4Rr9+uH+Gxhbb6DZfbVvuqEH1+Od5nVSHSi2YPOD3TP8j/D+9Pm002Q4Xadu7WI7GSQ9Pjw8PXF1pYfM3f/oP88RF3YGJR2pNo+WPX/7zeodOjFGv80Adsvd7fM8Ttgj4Zf3e3V10wQ4DE03U3ib8jWiPrn+NO73+1qka9uq/jupebtQAXjSSG9ovng9n/Ze//lVX+HsZnjWlQVMmbzgmlUOlsqvYHl714cM7fNEk56O2s7ttvcDh1ZPO+EfL15iyTzO+CvLs4Nv+yq9XahAD+8Ab1/xh4I/UYNw8V0/c2sajo4m9pv1urore44Me8Ceb1NZInpGpY1W6px58/dJxANrhB6QHcDMyh7H7hrugI7o+nS8yFlZ03FI78hrGkbAJf3isA/eWq/t0xPwe2drOjTfTdcPfXPFprxx2hhCQ8Ukf/MGhnBSY40y90rQ6rn+jHuLcKLNXyPtGl8/vFcB3xx7gmZzLMXNrxNCeNrBX2FcHvVLfvP0AZ2OtNNUaqClW6N8xtDiuybwcVeEbP54/6PXrlb3aKtWr9h9bbHtBBkH+QK7915ufKzpSHzLWW+sBe+xpdZ3pK6CxYg/N5jNOm+5qWWd32KcxpD8fvOn6K/q/yXFL0NJZf/i1I7XxaouvzmdqPYBHY7DHhjrk6PcxJXA2bL6PqWTZRzsjScbAtXuVbbRjzs/U4oWMPc7vO+htoJ2u8DjrcqS+i6/8AG6qKv/E/Z1s34l1DtRRj5x/uL/nmdhPmacztTLLIKMz98v09fU78prz+SiPcztfLlqJpd7rpX0t729e8EMzjvnEeVE/jNBaoLvf+PE60b/cNhAFZFvp9r3XhTrzde0170bVp0Y+kxnAmrHfEota6hnWl+XxATxV+OYL+esOjEZwZV8wYwemMyKTlXjXEpvsBx6eqKGx3m9/+6I9OgjkoPf4jRCCztR+O2RvOzRZbjvqePv9QXVdkxujC54HbCWEhI2c3EVa35782+u0tkPs9bg7UBZqsfkeXPZgplXNHt668ZArZ40vD086krskeKhi0AU/MbFv+fb9B9vPWR14sB5NV8Pa+9LKr2vWaMwveEByyC7SgmyD/U9b9LgDeq1sR9iMc5UG+Xn8BZ8X4dm8/uc24f/85VLz8taYPYk1b7ROQXHzv/2Gr3ZbzzxVueC/r/qOHceY9OHdB2wuyzRYXi/UTvc75DgSt4dW8/2i6X5WfCTx2pw+SllxulUp+OVFA07axnVUphB7Ul+Sqtuo5fuz6lTU4jzCcafnoXuTP2NFUFyebuopvKd9o4nDKBdCPY+TwITBFdoOZxBPe127q9Jlr+3PaOLQXzkomjnsywTbFSXcfIJOoC7QtF0Lkh3cxDUksTmC9Y9H8rRaXm+4tLrgdIVgYUI9RjQTcCNC8xxVVSg69bJjiQBoRNg9BR8B1hku6k8Xlb+811xFlVl64SDPG4UA4HyAVO0aPRDE/EkCK6+iz/j9SYdc6/L5o3yw1q3z9mcUXodePqBu35EsfTgrcEiQTjvtCfYZGSzwN2KUCd6CwDCILDiA/X5PoJp1RS/RBo3Bt8fTxmupi3oA6UBhcQ/obPj1rPXzWULW3ijtcNw1B4DNp3d6nW7ymulyUAPI3338QPHgRT+uL8irVccmL7G5c7CIASmxXoWMEAUOtUKMQfVut63tpG5LyqClBfgHnG1kfR/QDhTGe4rpLp4NFJqUolzA2gPKTxz2rBT2BjARCA4jhTr/6Yq3BAGmmaMlKbvhBH5gdAV53Ej6e4ppOxLA6W6nE4dsu5B16HD8t0XiMHX+/Yd6DphrnNFMYmMMF2g9Y8DdOJAovGgm8N0o7PveFTyvWjR9PAGNoBUBTn/7roixHHGedakEKWpx0na2EQwuYHIksXTB/AVnsUL7hYMw0/b08CDramSt/elIAGuRl3SmOL7/n/9FuuzU/f1RzcusgyqVstcED4XidsUhx3JsNeWgbh712t3Y5A5aSTD2U9IKP0f6hPOegkGn55dnECIS0UoxJQX0hFI0EODHv39XeujU/V//Vy0PvcId+NnXemDMDP1CmbaBxLgNb7uipc4qk7Tb73T8p0/q4yLb3a4X9E6avj7r5d+/qIb2+OVZ/e/3JN8velwHLQSE9fcHzQSECjxnwNvcHVU4XY1VUs1haUA/y7nV/p9/UfXLO0XwX3+8g8dOS5WZ61nFekYnO3A5M8mUmAi7y1w31ozxHfo03eLxQLK+YK9TWymBp4UDzxWb2hEcEroKITFnrRiiFIIiNlaXmn3XTtVxrwEcVLtWmftDXLTipDP8G4chRoWcdAV3GQd9I0mes1Th43bo4fH+h5p2pyN2vh+kw1JpBPO1P5HJAV2F3BYSovTYbb7llcS+gfYMlq41cv5wQXe1Vg5UBf5u51qRA/bAobHQRUCOixb85pNSXeQ/fTqVoHI+yL5xYCMrxHMFJ0pJd+1RPrR6xffCqTKbDF/fkTQGirns1WWb8GFvx1iGqsavzMuE/+gU4Xfl+g0bq1JR/ek961SqwGf6P/+q8cNOHzkgDgTR1//3vxEIR3V50XpshEA1YlfD44smfJ0T5ITsFnzoiF+uKJx3YNr+q1HUngRmxG6Eqft5nHoF/OgOWbYE/4GDixWaE2ad61oZfKzoOcWkBn05IQ8hMnzl/U5+RAXlhtnByv4vHCx/OGmBtkAs6Tk4tC+a8Ms60KcqcvG+p/CxQN/KtcBhbRlWLftaE3T7PuTpQLBumlYV2NmxNo5Y+nBURmfLqVbXRtXQuECfaUjQ6nmd7Hgz1xwPmt/tFIh9FQl/+v6qOMzgvt++TepNxPjppKFIy+OrfH+/ZmX6rf94kOOJCybjOCnCm5DrtQpsaqK6+yfp8aY9CcjMYdVMnwq/OUZpAAcF+zp8fIcPWzTikwbizysbCyeo1rX5E3KTH/B8JgHprzfVzwCaQuWC7Vm/FYcSjosVWNrG4LPjFXqI6y//+g/N0K2HV6XrKH+IhcXU4duN04V4dmBcLrUyePO6ic2OC9bjvsB30I51FQP6lHLOKiSO1+urAvoeiG0TspXpROf2Af2PR02s2VK4tL9cDrVivyjjZ+LdQQd89zxP6jgYjjFqT0JaK2mpacgoMVdGB0LXt5dHVT+uisi1fLwooqcVLNwqVsRG9dKrqoukKOWomBJPCYxMmkjyFVYF/EMCq/3js0LJWqHN4/LLoMoyAesrtpWNH2aasbFc18rHE6KaVIOxldi/Ox618PxCPtGzaV7JVQJ4CiGoYo0jfC0EpJV1Hacjc6VVyP9FN2KtRmnFDwoeF9a0r1yYZ6FAP3FtwFfMXF/6XhFb8T33XedFA3rPIWrC/w5h1nraSee9In48IK8VfBRojujHtjBD5/XxQQv6vVKAEQl9QUYdvClG1cwvEne/zshsgY6AHFd0GXif65pZYWCWenC8UKAQG2NjyfMt+BJVieFJT/5ktr81b99ye1X2QTE+f2IjP+6yZFoDc3FoHzioL6c9ed6IjRvHgxawmN8dZX72+JdQVdrji2/YP4DD//XwMSikKFIfMZCN66oKfhY2uzPN8rRurKfofugzlUo1fmu5a5UPrVboXcHioFk35KlgvbUcVE5aiB9LkiIx0R8GuZHXtOhTQQqJG8jTscH263gTwGOsslpsZmu7PSJeFdBVO0sLOYhy2HJl2/uKTm3jHRvZBFZW7LeNlWZ0v0JvQvbi4c2IoN32PKOTETwErYrWB7SsIZgkhYgswNoMBkd8RrDMx1kJ/yIOHxs2Zgs5SSJnWlLQbPvtB2mSFuavcsUyi+xPVHENW/PeYGky2Cuasc+VMdE2wXgtQYWY7P6Rg/SK95GCVHh/VO01Q1AMURG6Ev44IPsOnmdidni8SvdX5ff4fNZhciV8vOBrgEdjLsFVBrspZfyhZFs0hplUi+N2t6jGp5Vu5hK8SwrwkJB/gl8tgkdRBOsUYhCdlLHbgf0IDGuF5xV5OfaJ5xW53LC3qpSt/wq/yetXWRn9JOSdYtSK/VhXgUNO+42eQ07nJSkk5DdrQeYrfETkn8G3eNjPBfZVEboqDr+7eaTHqgabq5mXLtvPiu7EujO+/3i5k7Bh/wWF+elF0es93zTDu7C7kcLaXEEPOepQRzaD9OH+gp0V6F3wHzlnFeQxGjMhaGZ+28CAHSbsK7KnmHBI43Db4pvoYxqc92x6Y3zMSY1pNC6hx/bneVNKiBFObQevgyJ+NxBfhC9OzJvwRRlfVMh/EjixTxuReWA+j00pa2a+eZpYNqiAmRHduw34tIzNM7vsAxfWCCFqZvyIfIwP3JeM48I8DfnjxFgIwi9eEdsk25GxaZ5DCFqZw2sOxKmJde1fq7pVZrxjFnBRivCKn/EYKcg0jOg7pqhIP48xpv0s8LLQVkkpvY1bWGPA1/u+7amuG4U1yO9jTrrha405QY9bAWsSXDKuQsaWq+Vh+btFZHADrzFG4s6ozBxey3JwE/qc4cXPHut+MzlDClH2+aatwo9k6LNPHKFNPMx/jgm6oyrWnfFRboFxARuyTDxfgL8Jua7ovi6VFvzqjPxn9iwv06CJNhIzSsRGWCNF8MiY+SddmXy7JX+eWbcjL1+xsxpsns8X1fiEhX6F9Q4HfAZ0hBDU07eqsnbg1pgpjLcsk+2qpK120JE7WZ/6+ZjBdwdmZrDk/Lrnvf1brCspBY3QLebe9MEzP7LdpxS1w581rBFTokvATQT5scmfa2vDHOSls303NGRyqX2uVZeavd6sBdlZv157wr9FZGC7nqDBNPXQhYplHjJ8Wa6m1/JvkU9ijQo9e76YkiYw3rBnWfClM/nWQiul2nQFlLSNR+cxRa5lxZQJ28PWLF/TvqCDBUx5bvfP4MbXY0zsjXe8DPCPzcbA+CSPc4spaQ/+xWOElxN5XY1ezN+AnhPj3W/AJkz7Eb0lDKej/jJS1O+J92I/Z/+7dIOu5Ff2N8ahZdJg49ZrxToLfBonN/ZZnjMhgwk8ZJ47MIAyVFXwhk9e4cW+WajmRG66wv/C+AzejpJeAAAQAElEQVTvEzrvia0+GPT4xJgKmtO0KKGbE3uXCdw93N97OHn2qK1ftuwS+t/J/nFAX64veH3T4/cr6y7Mn6DXxTpfX7EFy3RBxs7XEjSEECjcvajG3o1f4y2EuNUTJmitqqLjiVjHmBn7qeCxbLYv+f8RrLFR3x9su6xlOU/s+4OCLLOU4ob7GX78jTBx/cR8MSZoH9BpqxgjvNmXatOn5/e8V/zdgA0/o4sVOVi25neBtxo52T590Orxnt882zZGdPxMQT2ylrHcEqs8vmCvMUQgvapw8N9D84R9mU/r+EYOH0KQ17HMoOZNj9hB5PqMPFKM8GWaE7PDzart8fx8pW+lbR7yMR+kWNYeM8JDg88wvQfi+LsP72Ue/N77thnsHE9HrSVtOZZj44SfemVv35ObTvCz2+/keSz/M7gYibOL6UHm/qaP59toJHY2pZblM6H/G7RbLgVs2RbSGuWxO/yG1w4hyAcX1rP59qFNQjf2/REOD84F6WM/PIKzkfk974wO3nEIULNWoN/1mf0463mtHX6JyLDpMkGfaTbeTKP1uaBLY9T7jgfy+kdyvgmb8HW/dn/LZklRFTlvB68JBxKwixlZmifHkBlNhhj0+PW7nH/Wh/3m10pVNl107O3tp/f4Y8sdB0m4mWXdXvHDR/ZA79mv+f83rEpRyllVKds+3LT4YCoF9ByjUkQayOHEoUdVivxtXcthxS5qbMAyDCEq0q8Bb7bdM3q6vDtv19zXdbQGO6vBrn3vwljzmZDRw8MDeplk/2LcHMHJiG9YkLN1k9GfD93O+7OYUB4TQoCXYcsXRuJZionxedP9gMwacrYZnVh3KIOfVXvmtTwaYhkXNtsXD9vHDfw34PTu7p0mMGl+vn75vq0xsYediCEH/GbOBXsdtushRqVcYeNX5arCnneQF6GhaMHflFLJNpehP1ZRd+SGeSpq3hXZ31gWdWl0oS79joMi/5+rNZhqyW/u7x+1ICNj5sI4yfx22/ziYZzwhH86yvl5CAG5RFl+N3D/SA3brzP0PT8/yd9qE5gxzr3e8XhABKssV38ow2O+ff0qv35PHdd/Sar6ILXv8Bf/UjTvOuLxhG/c6cDYAf2M2Oa3Lz/UNjtplB7+9qju+6Dx+6w0VqqXRlmVHr4/qlQ19CV5/f2+RUa19vvDxuML9VLxuFIbX5HbE/7rxBq27ZlaXIcfyDmpAeP2H0/k1a/gu4K3GT9gTA/QYjsr4NO4eqSPx1TGdZX0gK3V6L0g33fk8sbqbnfQmZhtPdgXtu1Od3cXpRg3Ok1ru2uQmvTwBG/EVsvd/mPFjvfE3J69mOca2aMFdGR63D5Ri84xkUOOMr4n6HzFN/pejAHMdCqlkmm1z5qIuzfk1LFHn6k1rdQ0a/zVsd0rB2I9MSRXWQk/qST1sVOfOu1/3an5VOmmJ3XjTTV5+8v3BwEH+a9lPeFfnp4fNeZB82FSe1drvbH+771O9Vn2Jc/keC/E8wV7e2QPP+BnYoqbHRx++o8X9ii5qjQSB1/Jh2OoVFknyNQ5xyu1icNhv/Fjvjyfv7VsP2k5vMdf2hZijNSgX2XMtMjvTM3c8ncomdh3HfFLZ/brfu8cJOesL398kf/M/N35Tm3VqqD3AbmnGHWi/xW5Wo5eY7Pvut70t2/2G87Mj8+uBjAyw+MAfzV+6wWazXMDZqzrF+RgWThmjvh6vw6ssWCHpSp6//6iHRh5QVb3HF4O4MFxyG2lv6gFzMjp9vVeE2dpEZ9REhgAG66lOq+8QbfXO2HzlsXusBPq1VImxfdS3AetL9Ltt17TyyrbmP3shTOfvhtlrKcYsdsbPA4K/HshhzudOePA3337/n3zEXvorEsj1x8IL6rg13g9YHsFfp17DWDuQIzrqGW8vt7k/f/Zfht/U+OrB3IZ93vBlj5//IiFrrpDN0/wPoODGT85kkN8+vRRPXnmC/KciVOv5ANShDLr58TaDZWaoOzYwDzVca8DeZD5+oKtO1e/sQ/9xpmfY0NNP+d9u7bd/NGCztqqbB+Iq8nbHBeXkhXBwQiNO3iIMUHbnfxBoRCCIq2q0oZv2+yWpxHD20Mr63ah0LCQ9xr/CwLyt56N2xo5PT4+bL7RvmPBznOpNp/fEtv3h4OapkX2t62PxxpPpRRy0j2yT9vewnLwFxwLfm8PfdbjIz55xo4tt+OxVfzl9E67j7QPF12/2WiDagTjgz+D5Xns5E1bRKhm2N906TkMu6KAlYLMjslHBG/CehSS2Hz4UwgtDnkXEBBWxA+GPL0JMmgTIvnE9ucub2wAVhgUIG05PPCBkEEQUH6DEqpS2HD0emIze0O5LkIFJlwiIMUtLqcGzN/kRG2hsDgRFErbAIZOBpWTpvvv30g8EDdgYYh2gCvEqCMBzyDr2DQc7y4KIegVx+VPhPnbPO37i1bWcTJR4ahbnMvFnwiDVtPvRDGYX5LDH1+/Ubz8pgIIMk7JSjQt3kxYrosNE4fa4bgG1rs7npXg44GA5/X3JKADjvKRzUYD6Fo2UF57x5oDxctCEOgs52aH4fUqyOdYduo5ALz94xtAAHDM54KS243CeaIA2WKAA4YVFRSitBisJBFptwNEjQ4EiZSzLHN/wiMukjtaJYH5GKXFQpMfQfcA028NUAOz5QCvfXdWddpvbeUQJpx3OvzykSJakNdOIWgHvXVVFDjs+Xi8qOdAroXnK4bfIY8V3bwnMbfj84atw7FZVtO3J23/rydzhI9nxeNO4YB+q6AWzHYkGk4gZIW8kSjTVZeags5NQn8+7Kh/yu9c79XhHA4kGIWA0HMo5sNF8zsn5ENB3wWzARwU5Gfsv1DkOry7gNcgYdATxkp1BpnPYOx1w9qMUfXLyAFpTRDsNf3f/01tJ/XwhlXqFTvKLXRzeDbdv2ihkDmyVmprxV2t3ceLfAgzIo8R3l9JBjN8nrDNCscecLDPBNcFOXzHYfU48YJ9RHTUVVJ1PmjF+UbGuJ3fXZTpawxVyN2f3mrRgXU65lUB242zNBHs/a1s0+kDRavf9uxE2c9516rgbHzwVHHAWaeiBudpuzNN1W8PGtKqjjn9Mav5UOD5phVdvPzti55oVWoUl6CIjnIF1o4HudhYETASeIilUsPBU4df0c+HC4cOfit+ZwIbkaBhe2pjVmYT0GtWE7IG+OixCzvAlqT1lUCx4GRv4PSRw5WCzLdiPTgwFtyvwr4m2yO6qXndwOOA7DK0uTB4fHdRxCacaIQQlD9d9Pq//U0vT8/Kh52md62aWKnmcLsBgz2JWfl0pyVH3dg070lYjOmZ+VfszTY6k0zLH9QgIEeS+RtF2ISwO3xai/9Ih4NWcNER2Ed46NGLC7gOtnVdayDZvM4juiiyHAJjM/pL32/KO2hqMwWgRTuC+uF80iN+xPI4H4/yp+sffv9DFYFl/9ePqghmw/d7NRTcXx8fkPiqniDa4Wd2/3qvlQP+EILS5wuyPmzYsp+snnuNbNoLct7XjTL4u+HPMvzKCkfGMy+qttHphD9F3zf4bn/cVN13qhlToeeZOHGDzxlc2y9U2GYISfYBmqQAVgYSbvuxVFVaKVov2J191xJXDV8f1JP0L3XS9Pu9ln/cqzyP23PN6Xe+O2nI4e1AlXhQQ2cLjTf400unsG90371oZF7LqALfLw+PcmzpSJz8FwIyB8QDBXoCD9uHqAReTuj8CXkV5LviMFbk2Ly7qPY3Ailcv379ocyhghOxBA06NhpYP5OgWiYzWK3wKRm51OhpidhfiZrDqgp8L+dWA1i2fBWkV3R4R7I5ETd2+KrzX39RYK7A2rvLRQzTjG9PLp7/wKe4keQ3bGoqcN3SIrpwktiDxYEWSCRZXrluSIBbBYr5CT88k4hVJL8ziWwNTrTpudaaoDFLgdhc05aSNCN3Ybcj11/AfoYnx3zjzJif4XlhLWO3IJcanVvPGf8xgveOWD7i58zLyrP1M9LfdGZk2X990nYogK6ihN+VfMCcclbz2GtFRj0Fj/wdnlnLuGp2R2XuL2y8MRJkigAldWwmFuS+VFFrTprgZ6BN2LuerrKv3JVWwr/aRwdwPGGbihHGVwUOKNqqVjq0Wo40LmdsrwILGT8W31/kAu+M/VWf32/z998e1WNfXV63vKfDl3fo0rgfsJcrPmLEf/dsAnbgssX+q1Jrgq+B5mKw++WUNSCXUoo6nl8paC7Q3hBvV2TvDbLQ8ZYgM6dypQV/mchBGnyG5U+QkoHiOODXDevVNGHfESxkbDoj03x/U/zxqoHCTEpRV2juoTX/8aR2lJqqUQR7cZWEnZtG+240o2eSSq7+55/t9TP5zEgs85uFMWsKKsSpSLN9TlVQZs6JYpttYKOJ+Svsf/Y1WpNriYPuOoFF7GAFl2LMjCxWYr8LLSvxsx2DAgsl7MgboAAmJ9Yb2VCJOeu64QBuUEHOIzIewcnKjSWKuCSFmBTRQ8xZM75wxddaX2KOiDwswyC4BW8rG6uRvNVYqdZIl6ARWdl2MmvNzBuRf0lF1oF1IdYM6NEH6QH8TEOnER5GcotpGpiYi1o0Yw+j+eJ5oI+arFyX7RB4xQftSqNQ16i6knU5R5k0RbivyMUS92avhc+rkdPAhrMw3rbT3l1YR+TKT9vzlXgWvSw+13MH+KqQzzB1WpjDOrbOFOLmx3r0YT9l39JB48YT/Eb80YCeK9bp8c2RA8uB+JU4oM91rRGsp1LrjS70yXuFoOPxpClLzrtGcrIFe6yqWtrXm92FpmjTNXPviHEJ/SyHesOh5Ro52BRri4JNiFHN6SQ/gvgHXYE3Zs/PhbidaJH80W2us6aS5Hkm8oUFfvxhiaFJmq3LeVKNL+/Rd4cs6ChjR55bwsU0W/PysCJvJkMIxMeBrj0IoBM/Pfbk5n4r7/2XdQIHQ4GYl8n9Es3XqlLkXCWmLGMy0dm6jWDbn1S2nm7k9Jv9cS/mpJCyQoA73ld1s8m5Q1Yz2OaGvJeKyPBl6hWYx23lOaGnCX9vuyrEy4Jf9/XV10woc3b4mxm+QwgK0H1kU268GycrfnnEryZ8jXHn6yGa956e/oGglLQ6JwbHEdp89YY/cOwJIShx37aWKX5t/jOCA1rAbjuwU4FJzIFCUa9UFTC+6hW8ikcIpogX/Ly9DKrAupug1muIB1SogL/MPT/X2IR5d/xIXBvwvzPyGuHbYxzTK/oUdFGVSm7bSiwy4HeqCh1xvyZfcFwfsS2WES5ALKslrCpgrAJjlrV1Z1z6MGQhh3WTH0wawWtABlVdNEBDCMFTyHNXVY0uR9rA+0YTevAw8+PnP1sIceNvQFe+Zvo338Z7y7Zh0x9T2mT9dl8KjHHbABq0rV1KkR+2FT97HVjxS5nOmNAluPD8YqD79djwhPwGnkupJeayDDvkZH46fFcF9tzf17ktPxIdj+Q+K8+JGwn9GLtNu5P9bns6i1tamdsYHLDNQp9n657+LK9n2zphLwAAEABJREFUcrVtvlXaaEA+qwfp7fFsnBHbVt56SODXCj4DPNTwanp75q9K0Yoe2sNewp525CkFe5zxJ143c58pxPDNpu0r/N7Nr92eoctyGeB3gHdfM/89uJ+dd+CzJ55t6xGb3+IcdBh7xuDCWp5PJnZ7YYkJf3KGo6B1u79uxZ8aOQSuOu8M7suYHuy4Ra7bNyTs50bOPdufktOw1BbfZi/Am0gsXSniTWHRkAVmJaCnDj/nefTzUYPzqhSwk/VEjufL7uc+pS5+u40zr1tDB285Zr9hciv6ogfXTk7o9I0P1mPv7LjqwxjbS4VMLPM6V7I/78nJyxplmx2JA/pPjwC/ZmNBtzuwPWBTvv1MTh7CJhHZh/ogwXTW4NK0WW4rY56hp2D3fl/gb3tGpn5ueO7hYUnMwzpea+LXwoLny4VQ18v93Nx3Jn90c+xwkdB0mGc/izHuZxoK87q/92Q4sU2PxsmVGOM80Dhw35jiJmvTPIKjGd5cGJyJQ/fkjp7HOokxaWHfYfzW6KFD/+axtx2yVv2zWRxPW52g37DbwHeL3zJtptHzts4dwal1X2OrHivYfwLTlr/b6f0dNaI7OSY7VoUqKWIrOAaZLkQlj7GtNnWjAmYcM5kGfqJv6Zn5PHfPWiEEPXIY0FHLqKHfY2poTinRPyHjogbdGDNitO+3vB+x18PhIK/j+tCKjO1bK+bomHcFz5YvFsMoyUX/lPImb8vf9Ojnw/7LewWP3+jneo/87Ds76pq2owm7O364E+GRlaQ/2D9bXz3ydsOUGCXEELR3PYLrHW2ATsvYcrDf2FO/2SnJcVP4licOwmYt+LBnbJvVo/SIfZmvjnzwjiJ7AP9X8gYXsY3bb398VY9Pd5+7u8u27gv755E8NYSgE+ufL+Q+QczMnPSw3Nw/xqgQgmbjicYtflYF/rmQfjqcdNwf1eSiY7uHxFqFvV2PTGv2jn/yb3uF4O3wwXHsTO6mVfJfM8FMtjhymwZl6x/8iofHjtjJjT3lDby35HCOSxfy1E8fPsq55QO+6hF/Xqq3OLiCbYZu/BoHPTI1736uwXCHjVpOl59y8PPDw4N83zgxjszrK3vMV/aaw22U/UGH/GrwGVOUZZerrA/UG11jsg/eQduOOpB15vUb7KFivbou29yew3uix6d7/OHTJs9X6gln+7awagF/gYHGgGlZAYjtyO8tR9dNbbd02X7MW8t6Z+dV6KLC/71//14pZWVe9+Qkdal1x77fzXN6TAcfbnvGvsKjZWe92De4j9v2Gn/+5jMqeZwPn+xz5jDr9eFVDy8PEsw2TauWZpm8gqlXZPZCq7nm6wI7xlwPHrxuj5002KPnskwS8ly0yv+fZI0dhxDxCw+yb/n1188br5aFFORHSkluiEcP6N027daj541f1+ZZc2Cv11Y7PfzBXF3WcmU0h1E9dBgPHXS4v9ex3nrib0Fndx/vdP580v7DTkua9OPph2BTNTSb9lIqeb0OHJl+j2+aGhnVunVXffj4QQkf12OLHWvt8ZFlV+S98vfHe7mOemWsr7+if/tYy/9AnW1PHmFen4gzfoZi9v/z1m7wV1EjyHv4PwQ9LS/UsVd0HRSTfuZ6ZcPVPfWHN/+OLSLT63jVEznxGRsvdYWtDcL0FAIy5edCjSWEINvCGz+N/nwcqe389Z8+6wN1/gxfFw47GYgOslwDWYiLD9RJA/nR8Yzc8CX16aARmrz/SMjU8hPreM4WOXbkNNbPvjpQM8u6Udu75+B97YPqVPRy7eyK/4PGI76iVLXSmuRvCz9T28u7RO1Fug6vyB56mf9yuWjCR5kur8Ul8pIbPr/3W0iAa4ADydoja5bSd2i/Pnfa7WvaTnTSI3HPLwq+yL7C7eHhAbn1Mnba8tbvAfz5IPnrP77rfDpJUTqeWvzDs/ww3xH/KWTr16ZvJh5///ZtO0De4zMSeP7Ke9M8Q/sLmHjBjh5MQ5CeXh7xF89vcQgsed6tcQ9udCEX9vt7+hszl7t3fvv/14zRDtt/Ye/1gt1v+sx5w4vzEKbbxhTyKdfiamos7XGvA/urB+LvDSzXYKnFp3T452dofHx51pcf3/X123e9EG9uyLH70SktSaGWTr8ctcRpm3e3+ZvX7bV/NcQIY82yNh+W8SN6PbBHt32Zlwfk+0w8vYAry9DjqpyQ3YvanzZnoASQcgbbD48PGxY6bMV/1tptpp6Zc9af/PXcM/014zd+kKnpYApPL7+2rBr8V9M02zUx2vrxPA/Yps+LGsa9YscJ4s/owB/+9F8K8nivcUFud8Ri49E63u/3ml3Lp+54I7d2HNufd/oBzUwv+4AH8rSOOW/oKQS4Cqu+/fihmP6kXhv+rj1yBMcrRBtXdJX9aUVMesTHrJrxUTu5RpVyZDzA/DmFafvvfKGj03nDl2XRo2Pno6/o8gUfPlJftw62NSRdkPHxU6vDp1q7D7XGavKXFGZlNg0rAccHHibKB01DHeXA2LIxq/at8ieME6fbouAFwhcU07FQRqE9Sum5Z6Vw3I3TxdhQfCJ4RhccSHyuJAf9OsmHMS/zsBWu890BsvjByFbmizHphWLiC0b0zIGqPz1ipVVcdzA2qKzIgUO03WGvCmA4sWp4bTobnNdMAmH6BE/H/QGnsNex3ilA5/xzw/6EkHsK5yOby1GLnvubeoxioWBxfHeRE6MGgPQkc1+/fNGNqt4Lz/50Rkdh104zsrb7JJ6/f/2iw36vE+vlkFTjdPOuUcA5jMilhb6OJKiqKvLoVi7izSRG5tnXJg5+rLhnDMYG6jELtPX+dEDEST4+y4UJO18XsxsSxOHHs1aCpGJQ/flOsWTNKLxSUrPbK3WTOkBgWfWMf/lxz/srwDoIL6uRa07kFgId9VYVaDRQVmQw7CsZ1B1AFvK8UVDasIHjP8Cjdb8/HnVj/qfvP7ZvBE4Yxc06R+4Dm7jHhwdNl1bJOv4V+sBBD6acWKcq6+7TR93jvAPr7XG+3iR7o9BTWDr/0y+bPNvzHQ75qP37d8qR4HHPnDjgHv2H815rXSnsGx1J5ApZfSTZ69j0ujiZCPQDuj2iz8B6LXRbZ3ZUESw8oMfXlyetKW5OY0D/J5KtjsJv2e1UcB4Z3B/+8kkTcv327ate13Gjw3g87JAxAbWGryJp7G5q/6dfFH5c1eBEqyFo4XV7OmmgCO2N+dyPmx4fSDQi/Cy8d1Fi4jB8IXh0OJdIEb5BIS06fbm+bB9uaKCjQ8526F77HcHcWJ45TNShkRNr4/jH//Lviv+3f1XBRgcOEQcKuXMVVeDfMr7i/LbDi1V6rNmGQEcFlhK257V3YCchw7Sv1fzyXityeuEg4DZ2Qkjyn5cekc+Ek3v5+++qobPQr6YQW5B3hx1VROfA+A4dNR/v5MOKP/7xN/3/uPqvLleSbUsTm2bmZu4OHbFV5jlXdBXJBw6OwRf+/1/Ad/Khya6qe0TmloEQEK75Td+Zt6uJDNsA3E0sMZewZQDyBm8uFvl6DKapqBCMOg427//js4y9yGGE5VDjqHoOUSL8lVJUYVtlv5ELKhFgBuwlPt8UsLVUVUoeLKmHLidBQUECJzU20eFLbNsNOLAd5LpWhP8EdgStAxiHDZLGj+unzkfsdcY53//2WdfPP3T/b7+r3MbVlttPjxz2RJ1/+6IZvF9JOsWhW4GOjK1X8JUJHC4excedjLsZm2nA0ozvmenrIvcMz/3Tq14+f1NTFb2R8E3gp2pq5bpR1TaqCbhbNkqFZ8WggYQ+wc8MZiI6Eq/vyHRmE3hBryPF+wm78/MFmjccag3YUty3CvCZ8bH5w0FdLb3Ws2Ywd//vv2n74R3SWjQhrxYZ+VcEfNDVcXCv+6ChCspgNaSk7/NdIwcSgwMNsn79+lUNtAb8muVc1bUuYH2uop5/+6wrSUYzSvard2MItQzYWaL/Dpue2WQbY/3fvkoJzXLwdwHnl28/NOL7Kmy7oJwNNjTgi42bG/qqOKis/+2ThIzzhxM0tGDjpvL+qOm0Ya6gPb5jodjVU9g3zcZsgFMXwDAqHdhABsaXftFMgW53mbRQ0G4/vtMUFg4gmO/jUbN/bnjuSUSv8ga3zpUW4leAxwE9XvEjHTbS9LMW/ERAV04GRnx5h99MxMAR2hcOqm179duo7r9/1iuJQUKm8e8/lNBnQu8DmEjEyjcSswEaNseTEonMwpwTerafWPBpd1p3u6jLwtdvFDlsXtCL7XPCj7yS0N0/blc+3vqrMjQU/Entggb3X9DLC/Fs/vKsmTUncFQhm5ILaqjk+GNfYV2OrDU2SV2clKrEocJJcZgVwIY36zkk5b+ymYf3MkohBFkG4d1BkYOg6fWm6Xd45DBlSdyT5NhojLyha8tmIhZyWRtiylBHZcY2//4XxdNWmSS2IoEs507p6SLL83Yo6pJk/x+7SRPyffvHb+vatzDj3F5U4UdH4li722li0zNReEy50gSdudTymrGCa3z9gi5V0vohiAFc948bPaMfJtQQFy3IvyPXGbH5Bcw6WZvB8YDerWsRIyfyp4lN2sLmuiH+18SSaLljv+WwU32i7fBh+JYjiWVMSTs2mwsy7VnzSpI+EbtKyUrINCxap44KMp01sil1jWy5guxFfFeMgjr8/14NclrIw7YBHvEVMUSlSN+YJNaq9jvInDhMuEvIInKvJ/YG4vP8fq/1QOxxy2qBTW6nzZzkeDXnJJDNgeBdI/w1YGRm3AzPIUUt+JZSigQlbs6/fO1KMuykdCK2vD6fNSD3gPw9ZkB23ljOUSrIJP+CX0Uuxv2OIkiA3ha9tPj9UZNClTWSr6QG/okJ99ubKnSY/vJBxlxbNqQ0o+rdVtafoGvER1UZWaLjHrnElH7qnEPGmvnqHTzvG80haCRGLlVALKNUVzLOE37TOL2j4wVfhGDgoVMiL1zaSpmYk/zhAPyf+VzXQs/GykJeZln15LsFew4hyBhd8LGgUwEMVcSfgMwWsJ/gvSdOjcTMBd1kckfruoLmGJMGcmeP8T3B0w3fIuQ+EwvsM0ybcbSwAVuIX8a6PwC1oJUCfQu68uuFHHRAFoKevNniO1ooEG1WQnaJvsrwX4rCxxPdwAJ0TdDVYIMN8ej79+/quFalSkJ/1tXSTyq5aCLu18xhmktBV6xvv5UUBJyQ9bKO4bJM44zfDYwNOavAp/FgHv0hhAB+A7QoSwl6zMO9vynNQl/Sdkk8QwD6dc4w4AN6/Jr7RfqTXGhBriNY89p3cDRkaeYQe8bOEnnq6o85/OxrKETfxoFj/UjuXYeshE3ZlhvsbkJ3LmLOPC/40DdirvkQ0vv5LDlfzuAj7lo5P1iwkwVd23b9nODThdn1l3Dsz8kJYpWUUlpzF7HBnOKsEUxMYPNO/AjY82ZABthrjcCrmDSxfsf+BSGqgv+RmDjB/0jbsplFRMg76g15BHBSUqUEXUuKzCCFGNBXViiZN3CAjRGmwmAAABAASURBVIoWWSOEoEjLzOsxVZVWOTqWO98I8FSOO5UN8QXehEor5peCci7qiLcLa4o5FuRv+sRjQKYxRDWlWfdaXNJgrBqP9EusZ74GsOW1FyZ23ryA3Yk+MSVtTyfNvB+QS1UXL0GLcoy/wasPZb3mhM8udSvLqgPzgXU9zs1rLtDWs3cp4MR7PMstESdgRQOyDApa4GHVH4Q6/6hSJgcg8iInF1NrcroCxv08QX+lKOPOOLyRey/YZkRW1tF+v1dhrWz9Yx+mo+K973WsV3y/rlf5TchpRv+mYcBnehzTq2E9x4GZOdsjeQlySCnK/JrugPycd/paSpUERkawnyJ04UsDzxPYrfChQrY3ikjGeeQ6LCoh34SuI3sNF4ss4zs+twdTQh5aH6wEuGzjbjM2lFjLNJvGhTVb/EhVshr49LCZNSdyzYY4uCC7VOf1Q0YuqMa6aES3d3TXrX520cDrFTNMaLvLuYKVCdlk2f568uS946vlEcPK/0/SZrYorWpwvjG/XJyRZUbmCXpmZAnbMk13MBrBgPnvwZJlk5DfhGw7YrFx4zZin0GS7xmPdSmq0XlxQ1/20YX5CzKtqgydozbIb8K2a3hr8OOZtRd0JdYzNoy3BO0V4wawaSwE8DkwxnWUCRlW0DIQv/zeGDB9ptX0DPDk+2K+ldd2oxSjqoSemedCLnc8nqxibQ8HxZR0I3cJ3Pcc3Twq1wVaier4G3fMuagl1hb4a3i2zCyrDmyKh+XJE0tGee0r89lHRdbN6L+i7YgPUX/oA9ps6zv23MbETExzHmDa280WmiptdzthYlp5RM5irOWJ2tU5FjPHRDyrkNMLObbzvonYP2AbEdtamqzNbqsD/s42YPvwXF73AN+rDILk8V57kVhvWXV5Bdcv7K29rzePhTVM2wRWZ+bPxOw7+ojQNIPZAYzYJ5nf1R6gLZeyYjKXoit4SjHqRF4XQtAMjtzXGLPO7YdfyIcWcDAh/y10Gycuqlqer+jsit+7YJM1WDKtIziomVvQUJdaIzQMyMm5Zw32euxmoo/XmljvgE0sCNSHD97vms79/iDja4tOQwgKIWAjG8WY5Dlm9FJh89vdRtfrRVdsUEGim2b2QpbbK3uRN/Z0FfxZzuKRq7zOu2PNmRhwZB3b+8vTmXGjjn/I/4ItW8bbzUYeezwcUYLQW6vtfste8aIbsnt2fojcZ+gPIa427ToNi8jysTxq9kET+vE8GfymGnsLYBisFPaJB/bdArQ/nn5AIX/MVSM/r30Br5ar1zJG7sjymXpYiAF73ch4MQ52YFMKKvBXlayE7biPm23jw4ePK70rTQDVMu6tE+ykClGtfdwqv0CuOFDovqy+zvWzmCud8PMVc+dtpTq0OuHHG7A2wpd4bDe7lXdeaoftzOjXNLznUCyj86SoN2KL8eSxm7rBf/a64rNevp+1gK/O9OBXevz2zPsBf2FMeB63Gwexr+QuAfoz/BlHPsR6Jqf09Rs4fMPHDuQX/gneEiu9gU/bl2U4QdNIc57fE19G5sf5yHWKbak1gQf72jvjjYl2v4NqNEOsGOBzAnMjeyTv4/3BgyVIDT574p51E8DZVw5USikKSXpkz7rb7smZA34rq24Kk0mvYNKth1/rz3nVHZ85QduM7u2TYkrkzsOK9YBezWuPXPbowc89Yydsx+/t47zmnfuv1KDPP57lL2EM4LJFrwPXZ+SZq4r6UVb7YafECXedi07vT1rAYopZBWxGeN0c9itWjvinK/iwXA7o2/SZzwv5h+V6R3cXbO8ZndzJhwdoOp/PishhhJcbNmnMhxB0QTc9Ms/4K/F+B0ZOp5OsG1+vwUhFLSFWSXd8Z8fcI3v1GzZWMWbC99y6q+L7oESf1EY9v5718vqiw/GkAi+mxzowxoAIfmdc89oYk6yLhEwrZLDKHB35W5GjFu2pHQ3kcz289sjK4y9gwDQ7VjT4NfNdg1nzIwXm7YhDI3K6yj7KfLTkDTtiQ49/a+qK663mTdQydirHosPHR8VQFEne7TOfqTmHEFd7q4mrz6/PeqUONg+LRmo7C/dM+4Q/u7MvDoDKPvRin4C8RvRrGgfyA6DLPKNm1t1vtvLe1LT++PJdB/YJ7x5O+ki9bGZfJ83of9IOX77oJx5jhE4msXxG7GJLHTZXedXbdtuuerojH9+3jGybHXsa4zgmKaXITFp9kq+ZTvfL1HYOm6NMq69VOampy5qPLmD9iX25B3qM+4/ELsvbNmbbP1N37Fj3hXrgZ2oxFTR5fAc+jPu23eiM/dumn6lD9OyR/MWxLXEjwpOx8gN/uQCIG/dOhxO2WKuHxw1jH8D47rhTLkVC3gsxM+HvHDc8foSeUrJSAEMfHlXwE9t2q5q9gO30hr+Z8AveW5ruqlTEhxZc3PX4cCIMgEH0dXHNi/pzO0g1+f0G+nbUvu7kAyMHyhd8mw/3/vqXX2T8zMwJQWBskmVr+2Uy9RyilhI1wX/jXNEy/PJNFzA3w2MFvq/YzwUf4PiqENTgo34Qw82PZWasBknGoK/ZJo15Lsnj/ew2Ios61gq1ZH9+IcYfkZUx42/KWt5VzqvfPCDHDvt+R23UY2ewdMHmv+EPv1Mrs4w228a3NIFb+2vLL4SgDv2ang4bvOFbXD/y+wuxYKSvz7S2xFDBn+1ri+zeUX9yPvgApoWe97uDPr57z36q05W4733MA7X4lhglBXKHVsaf/cnTjxct+EPrstRJlof5fqVW8AKGamxxwreO8P/l81fonWTaFnhyYznwIFrU88uz/EWcGt++oIszeH4PHR9oA/4wwt8C3ausl6jdsdXAWcwPZNLDr3VkrNNlpa8nr7WuPVeMSTkXOW4mXlsujnEv6LbESiM8+NoEhkIV1xhu/u5gA5ZXnSV8nvU7gKeaeNZRj6nByIKPMW3u/4L/3uAz6lJ0ILdxPp/wsUfyYq9/Hzq9cW6xynHXIN+bOtcM8fG+b78XMX9/cG27axVT1Ak82Eck6Grwn9aZ9e0Y8vR8VggROE/yY0cON5AfG/+OA5Z1lTL+aafNsVFW0hkajRnHnbNrxOAkjhwkxlGKb50OqcaV8xolvP44EzxHZYLZgLJr+jQY3mZKKhRffDjR4BQd/CeE6EUHhGaF+dMJBmSHQU3PVz3/7TcdY7M2H3yUx4O0rTXiTMSD/TpFx/taPNjVjcK2UT0HgsoDTuCmnnkbAGVQJe7lhrEceOjlDnAaDYDcdCyATQorDwNrFwC10oFx+GIEPHY6NcbcEQwyc94xuA+//LI6UxcSFpyDv31yJ6GqOWgwCCPz5k0LyQiSTV1DkOoIqgOBToA82JolTSDw8vysLi2aOcxoMR4HY9N1IFAHaHvjcOMV4E4QFDc1yjlIANyGXwBP+/6kThMJj1RxsHaDD8vW35S9IYfqsFM+7lRRUE48b96d5HmdSCGyVYbmOUo6kjgaQJvdTp7jjhzmFEhgtBY6WmT9xubq9vVJ98/fVXWTEsC+AwwXamrk3HPv/cOjCmslCvJO9DoctuXmpOt0esS5VtqQVLU49oUDL+PAtPjTgdPnJy2/PWn8x3dkgmzYfDlQXc7ntZi3ZYyddYKLA4DvKqnj8K/7dtZcLQrQs5AcPgHYgFGIR5mk8tbr9r/+UxV6uQ5gBIfePJxWJ9Wi1xecyoENmQtALgx5jYEEywaS64IuWxVwYExFLC/MkmVWIcirsU8AmDBY05G59u79B+1+/aDOP5Hx9SxxoHH7/VniQGc+TGr/75+U/nHV/Pubzv/8Iv/+vn8u11gOr3f5J0dr6L7VUT6ImXeNtG8IQr0e/v2vajDR/eODxiAt315Unm5a+lFAAxuU4qeTCkK9kYzbEUpBi6QGmX37/Hl1cnsSwgH5X/75Tfn/8a9q//pe/n9jOPEZCMIZhzCA91d0vm+36mF6nAdNyHdHshJLJX/DktxKM/aVcfwNzmxJkaBwWXXMkvLCJ7AVwNJ1xL6nmzaf3oH/SbcfZzXbo9pB6r+c8St37XOjateqfTzq4S+/asBpP339rgnn3hLA3cY6geutrtWiIcPbrsZHNOtPiMxsevB0gn35U2kuFBcSr57C/MgGsOJwqwIHy76V/cOsWe3xxNqdAgdQpeMKvmai8LuQ6N1JGpXhFb/lwPJM8nM7Qyt+7/71rIJjr395r75Nqv6v/6KMzYVPR93Q/QAtp/fvNCII+y3hx64kpxHdLl+fwcOddpMxesOH7H/5KNyOprAAlU6mt3n3oMzBy+l/+RcJBWfGxt/PumRJQch3kX2nfVSPzV6Gbh1vmb9y6Fz/269SyToSwBM6ytiCOBwTgUIU1Mt2A/Q2yshoWQ9B72pLrcjryCGWkIMIort//VU9CWiPPa9yeD5r9+m92qVSeX9SBe4zB003//+bOezYoccIliuvCS6qXJRTpYmkxrKguw6M7zkgqTmYrT8+aPivHzT/L+81s14iCbZ/9foDQd7fOPW3zjal1n3u1B8aOcYgKllGN3BQ95gamNqD876WVmyuMhJYlV7+/rscvCeCafXaqeJAdfnHDw5Z/7EW+01fIhAjVSUMxv5/xPezd1NAd7Mv4rdXnw0TtoWIn1uwT38jfgRL69ybWg1+Y7HsiEHi/oKtVZ7zBNbwU17LsWPa1ZrZ5LbbrZdVD0Pl06PGv550mTq1//5JWw6cK+Q8w/NIm5PWuBHA8OpjodG6m7+/KHMganoWZB+ewReYrvbo98ubbIsjNm2ReDHroMZQCv3y97t2XoMYPLIpevlvf5fvH6F3gy4r9GFfnYgDVUMcBWsTreZ907RyCy83lZCUyA/ubCB6MD3Bhz/IJeSa8Ut2nAF8LLYxEhonrB3JuG10freTwLptYIZASNOCvHkpv3YMrlk7BDjgz7HLtHfDXQvyXYSAkc1AvL1B20AS5qKcdRK3ta5tUOSgfofvDCxQgfF5D9b/8n7F8TyPypt2jXnGTtUUCaxYV9XjSaJ/sE0g21PVqK5b1cQ9F1csi4nkOYDxerdTvSfu4gtqWsSfFehe8Ad3Wm4bhV0j26NtVjEoBBr5UwfWRw7ayyjWu8s5UCDPmMmrJlqz3WuDT7C9CDnPxKmOItUCNitosY7mO9iua1V1LcuCmda/AdudkU3heoKGBSxV2OedNf3hhhHaOgpx1/OZZHbGD+90JYaEdgOfrfT1VQG/54L88u2VjfakHXHT+tqcDkrgLB22qvDdFfkeLCmy8sKLmWf/8RIb7Nbm177WsLGqclaDH5iRhQ85B5LuKteyznv4sS1O5FBulvt2t9VMvtNxLVQoPcXVD070NdAD80zYn+3cNFt+A3ZCJUEKWh8pJbk5J/UHYzC99VYPHhM2OkEgiFr7ZpgMHNYK257rpAWdBHxpRJb68oyezmqQZULPN/KJhc1Ld3lV7EEl2FvAkeEJoKHzvtKewIWb7TjiBybTRfNYx4ANfiCUbHZUDVrj0wJ/M4RWH45O4TgTAAAQAElEQVRrvB4pZC3wSpotxVkeZxovbH49MEQuQ1NqW2X8cEA/PUWJtRErMvTXtAF7XMDSQFsYcwdPGT06hlpm87VTlQtxuF9pt+0N4C5VRSM0XZnLvtn504Kcu+6mxyO+DomWh5MWaLRuxSNgl9XEi1SJSoUCuaxxuwRTjMT/sPmJfm4jOo6szVQMkiZy7IB+/CbQXazvPqbD+HA8NE+rvOk0kUP0YGWkRXBmTBV49jXLs2ezY4yYpjhKjjU9vpSh65ImZ+Gfnnx0gz6NK+EHYqllfzSzvufxIYTnici7wu/bZwkMFfPH2iEE1A/BPO8ofAdy9rqqFcCUdbb6CPyz1xWyGFIgd98rHbeqrbsB2mYp1VkjOawoVFWO4Sg/8ryAhVTq1VfOrDFNkxr8mXkN8DsihwpaIvfaw8HCXpcaWTPh6/xrB1MMEhgI+LpUGsW6WftckZE3iqHUf4wL6uDbMvTeZsHfrh35xzKpWc/r+v6C/irWtU0t2MUd+xrJMRN0sJoEXdaf7XxCTh5X48usW2MwEi8i9DG1xSLrN3M/bZpVdnMVVPA/PXhx4dj9OgqVPetm6J149pj1PXSZNo/PjI/Y8FxJXmvZFvVs2DVMCrQJm42sIx5TlPwBxTlIA7Ko8NWFuTN4QqlAbVGHDEy/fVJBbolWCnPC37o+vP357H4R/lccgC2vP9DPduB53I9JWfnnn+UWQpCxKksBw154XsSD6yFwj/lLXTCpUR0y9j5x4VrvZhlAn+mJrGeaU13rzjXvfzOvmWmd3/1zYR7umRfr09j0/cVjWSuAw57cOEKAZWldVIzxWPcTtCEq8vwZmY6a2fuWKiuXohq59PB6oTA/g4cFRplSP4G1yDLP5BRMLc/fr3TcZZzlwnjsy3yYNq8ZYpAbEygErT7dfr3Ak+kJ3DDdIfiV5GuWrzFXlXqlydjwtbttwY6IvmaVoaqh1y0FQGCifGOeJZr1NlLcdAsK7s6/2DmvLP8Om/R6blySmFf/h8eiXBf2OXf9HK0VR8ZAncsaJ/3a8xTe9/hc47dBBubJ7ed0JkwKgVl4yb9yE48B/dv3rXLEZk3+Kxj2PCPvAxcuzy+yDOpSy9cbnhm6/lXEV7cdh3eR+T2ffcEV/Xn9iT3hhK/pkV3HWpb9jGzWwfxT0Jmv83L9u1D08wuvMzDGWESyq14sp1Vv2J77mIlnaPU663v+iehhAk8pJrlxyd1+0o8sTVsH3j1mhrc31nvDd3tuyy2En5Ix32dyHY8HgutTCOEn/2AnhLDOa14W+OnQ5U+ddrIubKt3rh05rDFOPV8IQaZ/YH3z7YJfw1zOR21rneVTVfK+3DT6/dosB8bu8cstus2M+UnQojux9N7fVJWsDbmSebDs1nHMZ53deWa43KQgP2pkcUe/4r3nFUza1l7QG5d0YK3Ai5q1OvhAVAohyPJWEM/Pa9MfD/fpWKdm3roUbdizbClk0tXdVx+6vv4Df64LmXfnBM7LYjfqx9dvmhMyen80OTq7UM6a3q/ytK7U4xs66LFvXchpFowskkl6vQ3ruZN1+YqP9yRXCv4uNlumfv2DIvgdn3Eg7/DhTY9sCzTf2Q/fmffPFqD6cNjLB1NnDi28rnXmZ/MYAnYcpColOUd8oV73TPP6/3MzvozhBj/R0g4UckMIijHKdlEj3x482IZSqtSjkzty9IG334cQ9OH9eyXw7P6m+fNvn/Xnw/Rk6D8/PUvk39aToN0HLRO21zGfZd3jhy7k794PWO5t28hYOptmBlmmNfMExgIFPSAfVKWf/Vou+R16p79t5927d6rA6uV+ISXgMJDt0OPHg+pjodXak+NvyZeadf+/EHNu2pJvpFVei0KK+P1J1lUHv/YxC6uI9opNOlaP7Jl8f7UPcsi61Gt/f7j8kQOgYFqD1oNHv/RY04b3ReSL/LCu7+xr7uxvOnLPltjh+eQBjN1ud9qxJ2uI5ZaV19yC3RBAVYyyPbl5XvF4T62kypXWecHRz+ebNvDmsX7veWrLl7bBJquSFVNa8dywfs1a/pB1Re2vZ99WU7v6Rj33+fWMv8+yPFhKkEf6060+xxje7jass9UbdZLz83nlMeF/3axTjzN/d3TuNfxezEIY1XqAiP5XPkLQp08fFULQM3FaPPwtfLe6rtf1y4eTnJO71tiiR9vBTA5FV4tZdW5lrNaq0eMMXa1acqY7MmnYT7S0GjxVYNr20WFbNfi/QPuNmmAIYV3/jI+1pmxbA7btPfk76mLHh6NODyc1+Du3ELA3cOq+d8/FfsrXny0HzcipX0nzfH4xsg/wQaDpsb4to4k4hNC47VmE/3pdbXAiVz5RF+IG9lyt/ATiPBTKvkwKOmwP2lMPy1Wtx/VgzXMs4OCm2/0qC8Vxp4bHptlKXdT0H89aQqPxy437leIc9UQsDdjpjT3sOw7KVAftfn2nm3mC1/1up5yj7uTZHXZh+u/os/N9dHMn9vlewOdFcvtNvdW20KBtC9ZWRyupRvb2DfZtHfPMyCjOSVOYIDXgKrASZHpH5pbjHb3d6cfQP/6wxrAgn1kj+0Xbh9sfN5lDSEW6rHu/LOthvShBwrLeg3nNxGLvyX58/64Ukvxt+Qq/4Q9EfKMWf8MuTatx+UI9wTRb5h08O4buyd2PhyP81PK1BJ5+++13anBxlac/YPFMLSmgr8iqD9STH6g78NKEwOeiMfS6UF+O26jDrwedfjlp97jXmXrt2+Wi18uLZjAQcljn3XJGYVn4Cw6L+A/cncHp8Wg8tmCy1RG6KvS53W/BxQ76ijzG+e6An+mRpfmy7x7ZLwj6XuHPOG/xC0wpP+yTLPsRX2e/Y1lNvLZOWvBwOp3cTes9zxOW/3x/+cOOzO+Mkc9aZKyvdOSkN85fviH3iB8zHR8+fFjn2eHfztj9Ag5DCHo4nrSHjx11KU//glw2rO3muOl5duBrt90hs/O6fne9qQOTz8SDiXXfEaNG7Ot4OoHx89o814m5Qwjq7oNafN+XL1/kdWOIMm9IV+J+0xT1HJ7aT1tuNe/d/4W60/uP73SkHnz8+F67GtmXVtnwRYgje7Lff/xTY+l04Dzwibp7vGcOSW86Hk5gEStepMN+j45qbCvL+OvB/VfwBxk67A5qmNey85otNS2IkjH5hs98I4dwPHXzPdtfXdXyIffpsFeHrbIEeJQss4J+WVWW+zNy9lmRfY/b+XyW94tp36giZjx9+a5X6uJ7ZGNZnf7Artc+k5fabzex1eXbTZGBD9R2uq39iVcUjwDfe+3QqdsdO7ZNBZJO508v/nIkchrQ10i7E1vvHK6/omPT+BG9fSCmNU2ttm2x41cd0VmLL2nbhtzjgxyzPa+/ZX/H3jv83Q6/sysbxSX+bAGDWjaV4ru9xm3RUir5U/ltrNQc9wDgjvCLLgQABXGS/iwBnBACp+03DSQoR5zwKwl9T0LkBK/749mCXEiyfe2NxC7lalXmBeM1QJ3cbCj6iYOg2NZKXqBKannlT+HcAVGN86wBtRN2v3ZgckLouS2w3skSh3WhruRT+IBxxJS0xyEbrF67qYpCCKqqLG9QDfh2s2WD1qmUmmtvylWlcRhlHkL42TchSBvDjcK3f27xDcO8kHguEUHYQVJg2wC6DQqwHIZx0M5KCUnbVDRxQEVPWREDMvGGbffho1JMMj+IUQvziE6+Zmigc5VSdEdGMaX1tZ3uiBy9WRsoYo0cEA4UKH3QuFC0uFNcPv/2RaEtKgDKSXQIEd30UpMVaPVhJ9PdQ+OVDefr9aLz7aIdBrr59f16yNA1SaHOsvxff/+ijHMZHzayLsaXi+L5qu8k+3uCKgwoSLJeJxKMjmQt5aylrkSMo/bVKEPbAKYyB0Hjtlbh+UhykGLUZgc9MGudpBQxxrsm5J+ZY7Pbaf/4iAyusiG8srkpXL+yxu50UgvQV/lVUePns9o+aDcl3f/xVf39vuoTTtQjwxsYajZb9FGrjhWBQqp4doC7YVh/JhuWzZyChioocgB0a6Kmx63uu6zmtJd/VmtB5hs2zCeSMCKsYkoqGFz85UEv/+vf9Pzlq6ZDrR2O73H/oOGfT0ohK9AGNkoD/HU4sAj/dhQ7Nmu5FF2wnSsFZoGr9NdH9buiPkeVbas2Zb12V/nAxTTUYK3B6Ww2W9keFhILv6+gw7ovf/mgdB0V/w6m//VBW2SJR5TXtGwaEjT/dLLlk8G3P0ld4C8/7KWm0o0NVYejcRGhA79vt6t2yLyqa0VsJEBjxo7tWEYcvx3w4XCS7XxE3+Xjoyb1Sh9P8kF3hD/rOJAAmHdUDv6jWnh4OZ/Vg2djupBUh9so89O/XTVRmF/6US20TQTmNEkCx1cOdHwIOoR5tY23339owrkt/3hSAJ93nHLqZy3gPODTql/AEQe58dhq++tHzch1iVF3Ehhiu+70e9juVStpg2zyrtUA/x0H4/vNTqXKuoEj6+uAHGYHDTCe963aVDQS9DPYXEIgVVs0HxpVJOHjvlZDgjhSmPe3FYGotvjTQvC4YndNu6HIflfi/QbdjfjAzXZDAgnvzLnZ7SSEFYdZu/fINMX1QKxBtz5A1W9nTRwWvSTk8K+fVGj1X+1bogK+9O3LN4lkOvazckwUnQYtHBwWfPWu2WhDMvzChrTULbALOlLwSDFK8DtBiz8lNIFX69m8C5q29L1+fdIMr69zrwb/4OJ7agkos0hibvrORp3bKk2LwqTSTeq/YAcv2DdB/q2adasDLWrYVKoOW9m/+AC2ZvOZ/vKofNwq3QeF38/45E4189s3Rviwf79p1Ms/fpcPRgo06HGjyQeN+BjRMjYwbYvyp3dKyNS+OWM3IVeaP2wl5i8c8qd/njWD+YSdzdhtAasv/+MfuhP8/aGD9P1NxvuADxGJjT/h3tVJC5iN10HTrkZcWW+fP2PjQYXkvbDOTFJX6kYjidWNou2Bw0kXmXpiQLvZyEmYAuq53RS2jWp84p0A3/ZSer4pYUd7kqbwsNW3iT4c5vZfnzW2WTPYbP/6QWuRW/OKl6Hr8Z2DErFzs9upqiopBIn1JnDYbbIKdlB/elD97qT7tyeNPuwAexij7MsG4lqC/8RYF/ONebdlmjWkoAH/X9O/sHmpsFMfTEfwt3DQLWx3idL88aBq0+jjr7+i/2b9gFdG/7GfJGhP2GPYNVptCDtqiUmW1SK0C70TfNTgyPZc51rJByBg0HZgHe6OhzW+tKFSWYLsj9rfL1o49LdNxKbWRHLtn/6dSTAHDkFnfIbXiCnJn4zs5wl/cV8/4OIYtpAMO6mcyGNm9DXz3rKrSq0R+TXoS+hTyMEx5+37k2KMsl/78fYif7s8WYftVtOPV8m+KCx6fX7SUiGUnNRQKFj2rZZ9o8K8mfH2GxG/kxvkQcwSdBkrAzax1JXUjeq+PWvBx+JykdCiwLgZOo1lYY9/YmwmB5qw9Ru4Ne2hyoohKIAH963hoSCbkJ8OjAAAEABJREFUEIPm+00tNtGxAejY7Ah/N6HDcBmUobPKZY2b5rXnvvlUiPK6M/IYul4duJ2htypZUlh1bR+QiBG4LBnrERx18JXONx13R615JXYn5PFGgVDO0+hcKclN4CuAlRHf38QK/qcVc86tAnyHGFTBQ3x3wIcn6dcHRWjPtem9qqprqdDoF+lvn5VTBXVQGKARu7AOr8vA0oBsnhXYPA51UuTgV693zdjziB0owC/3LQPbxID/z/j4dr9XbQwSMwLrhFI0oo9QVWpafBCbXx80LS9X2S4mniPzLMgqSIpaWGuQ8G134sK4rbRgMwGbaVKRsP09RYgA1aa/Q/dClwW+QkzasMaATGv8txQ5yH/VgK9WCCrQ4iYFrvWaWde2PuMP06ZWhNcaHQfWqDFWYzN/eICiGbHMsp5t3zNXlutdOSSt2FzEFUmskbAh20mV4AQc3SnuJfxiLEk+uOztJ+HV8VXIwpiz3caUPFzGvDEiHqUq/DsroCsFKZO32s5sc8as+a9yXvcfCZ9qDFvO5r8HlxP2uD2Rd9g2wVGHjmwDucqyn08xasZ3hBDwQ+AD+ezQH4tqiUEzOpysO/qlJao67pRYTzy8N/H6oc6KYBZpasLv+pcaFvyW86iIbUXGivlXHpC3GD/ssno2nzEl6cebFnzKAtZDgElFNfhP4Sf6L2fi8V0CbyFExZQUM3hosnRoNZKzFLBuOmx7XjPX9apXK8S4G8mLV5pzWXXesa6QxToG+RR4hh3VjBPzW/4T8WikGdd1qdXuthKyGGkhRdVt4yHaUJDpsfcIT+ZhQJ8hRkLFpMJ8gXUG9HBlX5hSpVyKhFzdEjoANiZzlan3HH7v/j40UNC69wqBF35Da8hL+qFfc4jZc4Nr74Fsc34/IUfPm6EnsM6Iv2vBTENMMh46/NIdvuzTBuYZ8Y/TNGozBFlnQq4zMajsNwKIsk5KLgrkmYd6o0xhaNnW5L/dio8O3gfm8PwpRhXzB10IQH6KMane7VQ3LSZaofqsFCJ47eSD9RF6C7g1i8UyZdBmt0c8AZV3Ms4H1pi4bnmK+by/SehpgreZ8e3qt1t0O8j6zqWoZc4JuizPEMJP3TLHyJicC2u/KsYAmZOMmQGMm9YQosyz+bLe5QfjfM9z2V/4V7riYSPLKNsm8McVuYjxlK1z5vCwHrvKVVGF33thX2+cXNlPVuC3lKKMn57BX0gZuRSxjAaKMQP7Z/OXN1uVnNUeTmrRX0qRPObmqbXb71a6rc8F/irm8/oDOnVTldWDjQgtKSXlklWahvkKOqq518uyte5TjGrRj/t58hoeVtzXhbfmeln1gVFRcBJjB7lvRH6ZdWrmtV30xLsaOkII6/12i97Rw/yHXS/I6I59JOThdSvk4G/M258aj+JRl1p1LgohrC2mpBTTqqeauQf01IOHXAq9JWMvpqQaWfq6ZV0hs4prI/K3cVmfM34nl4yMF2RR5HuW14opCZmUFZe2IRfKuLSuua4NZt4oKFkmFf6sYa0QgqxL46lFTwnb3mJnlsOCr40xys2yMQ2uefi9m2mx//Dzz/fImD8hJwjUhjzb88QUeb1Z6diQixgDE3jPyKfAv/kqVVauCv5pr7o0iikpQOOGPfMEE8f9UZtca8R+K2h0TamUrDdwuMFuzhTQ7sRK16Xu+CnfjykxUsyblaChZi3H1ACNO3iM8J5CXLHkMc/P51VXCwC2Hi3DK/thjx1Mb1WpASM1uHKuYx4Ta+zZS5mPkosi8rrgI61PY8L49sFKA358zYd7kXXtC0zLHayVDH3wKh6Wi5v1YxzEmGQfMGAPF+wpML/niinpgv/vyF8n/F4uRTNyT1wfwNYOzPr1freT28D4mVjdYB8Ttjr/gaMJTPj6+XyWbcyyneC1qRsF6Fno9/x0FjeVyFv6tpLrhP35Tf0/vyswVwHr9lduKSZ5jhGfZd9jfKZQaSEfCcx4g1/PuSc2t+itJcdJ0Owis+VSqiwXWE3LQD3AfauK8ejsik/JvF79/73TA/ss68r3t8h3g2/xAVwBF+ahrhtVMa46cexv0NsGvbu/sS8AveIzhlWvLgDXyNE4+kpB3vVFz3MFY342rQ28+lvSHu/5HJ+eya0ndHAhJ/HrnCu53lCYK8xBq2+Mws/16yGEdWD52I5PYEfIJYS4+sae+o4L/eYrSPJ8DZjbICdfi/ATwGepKnn+Fw6qXC97Qke2TdPQoOOHh0cwn8DErAB/thEfopjuG7ILIRAWR4UQZN2HEFacWe4bZGl8LOw3c6lwwZVs/z5MbrBNYyOmpAM69FpBQR8/vJN1GnntOu0ev94iK+CjOzmP8fMOmiaw5f1wh40+or83MGxbPJF/DOD2Tu3HMqhz0Xazpd74hv1WxMReHTF/AeMxJVkHC/qLVYDPKMelYerX17Yb196MK9uO6fv1118UQlz95Z8ytTxs4/bniXu2Ba+xx+eYLsS85uD7w1GWX0pRFf0O26Mi/xX8kOe3zArYEjKMKekHujANjkU77O94ZA+ObzJ+KrCx3x9WvFmftpV3j++VIjyR31XwXcBNh8w6bPtKbq4gBdbukU9i/i0Y7pBfh6zKS8e+6U3+NZvmr+9lf3yAXvcxZmZwWeFf3thv9cgvQbPH2g5fqUHElMDIssbCAzqznsVjRrYrBogB5mW726rlfkX+7/1EM0MvdvHtB7UFfIjon6qoClwej0dNrGvf+XZ5xb/W8uHgx18+rnvFnIsOyNjzGnvG0G67W+nIpaw6TyGtXwYzJrKSGuLGIzXiC/vFO/i1bjK8FHjbk2dZ3/bHtoUbtRrbteePUUrI7nDYqS4ZezqDe8f9qOv9rOpTVvVLrX7fK7xLyC/qkQOq3X6rGIOnZMyLvn75oRASXAa9ULu9kHveiEXGeot9Wu51k1XqsvLuepptPzHGbWBvZ15+nM+6UTNwLDCN9jn2FTX4WcKs9+/e6eXLq+66cjD4qg37wxt1a/FoyCsr+A0K2N5WtoUTe6Ie3245+DlG+KL/iE6MAdfqLYemrVeZ13UL9jbKzDMME/rKemCOgRwjhKi//PqXn/5qQaPYWoPf+QXb2W53XBCyeMa33bH1nYzfGXx4bfs469KYtO2Lx2az1e3Saemlx8ODSmpVqoa4ddUzeYj7X4hpKRX2bixI4TQPRd3XUbff7tTZbsqxyDa0IVZs251u96v62Kl/HvEJg/qxU4P8U7L/avRAbe1MLca++404fMG/WBYpJdl3JXh+/6+/KiKPyJJ7cHXHNl/Z7xWw53Zkz2+ZSdb/suaqHm85Gd/i0RJrHsCj7SimiG/qwO+sPTjr0XWDD6Wbnqn1hxg0LxM53qB22+pIjdsfnpiIkc+cNTkf8RcPU4wKISDnRfZRNbZm3nPJYGrCPzd6pubTgX9fCympxyfs0I195cdPj/r27cdaG3SciiYAHZ72G/lLmhOYMK+2/zd8zRbe9xyM2s6NxV0LpshtX/ALIYRVv8aP+5dcVtpSldTjmxxH3t5eZUwb8yEEnTmXi/DKQPlbwI7Fjkv252M3qqDb5UdUNWZVu6jm10itcVrjg79tbb/ZEf/8IZYrsdT0lqroBD6t/zd0ebm+YZ8P8PlNI7HEup3IQf7t3/9VKSbt8I32E+6fkU+ErpIrXS83dDDrgG7Pqw1e9ULcDgjJvLRtK/c9cSbg9wu5Uq2oyz+/cT4K7chQx40u1Bkt85m1I4NnHJGxYjlNZVTzS9GUR7389qb6aSPMQ3SRkOsdGs7fz+DpzsxR9s84FDXEa8/V49OrKnO/U3cf1/tb4oflfCVv+uc/f9MZuyng4YqNz/Msx48zmLjij7xPq3OrttlyPfO80esrdOBbnFPZX8RIIvb2+bviJGXaDPqQkfzwtxf8//zrORhsAGmgkLSluO5vvPmAaKEYgsXxN2iHIEMIupEgW3ge77bhQGhDoWnPIYa/ZYFNy9+s3WLIebfRHKU4S6nOGtnYkR9pojgyHBv1BLQaY+4BeI3B3wDB9elZp+1eUwryt8ya414HAD8lKS6S+3cY8DOCORN4JxQzEXzslAeutwi3MNdbd8Vx3WQg7whmFWAJVVI+bvVGce5eScQ0WpCFBYlKMORi751AXCXe4TykBYWycOAVbZpHdSTC2tbqUbC/vXel/wgdHff67qJ82K6yvvw4r8WJgkLE2NobMBxkWxU10BQAWMHJFxLtZAJYJu5+FpKjD5pY44XDpA0gb5GT+86sseW9DTNVMAHNnnuJQfvTUZFrCQN4d3xQxXxXANFjqDNBqEH4C3R4SA1NNww7UhgdSTpSzkocjPqeW4Mc78jTc/u9wZqgf+bQ9PD+nfyNi+Xri5wcWl6e1yw4QfUGqWdswxoVdPfg6OGXTwohaKNK/pSddo30dtMG3W5ILPcPJyXuDwC/9yHlNqsiwZk44Hge7+pTkHVWE6CMv93xpMz8xsSNov0NJxYxuj3XJTMJ85LevX8vGw2wBz9BLlAFeA4cbhQOz44JHELrG2u6QDRuKj13b7pnKX/YK/6fHnX+f/6H8gV6jkUVmPDPC1h2C7oaOJDQvl2/EVjvd9oS/JqRsRyiXH/7poTMwqXXVDMhTnGmaGi6c6y0cEB1+fGs9PGojDEu0H0+n9dihZ3wDftYFphALi8cvM04dGMtkwQ68Vn+X7+rIrlcuF8j55ogdeluGtDnG4WbirXr3VbdNBBI77qB00KfbWk0IOe0rfXARvvbb7/rx7ev+vH92+qMrPcdTlgx6hUeLrTu9ydlDoKuHBBeSI66b2e9gO9MUj9WUW9cq7gfJmm1d2jyxqZQeM20u2ZdhpuODsbHrfL7g7oclOtGE/gQzs06aunbYvNDlO4otwaHC3Yy8T5/PKl+98ACvGGduz8oQbG1+/GiET0sw6g7m8agRZvdTgEb/hOLltEEhvzN1wU5M4OaXhr+33/T/flVM4f/Q1rEksJM5G9qG0+Bg03bx4CtTOjZ3yRaWKuD/wVbHkiytyS3LYlAk9Ax19LICuj6/O27vv23/8GByl3Vf/1V8a3HJ3Wq0dWA828PB1lW5u3IgWCMlXoSh9c06RU9RvzCAH8zEOjwca9/+4zPuatCh6ZzscCwoY5ifT56LvD9+ayBw8QpR1UfTvjcO+vf1taDi5mDwYnEtekWdPBOp7/8ogb/bQwLPGcWy3VRA27uyPKZQsuVA52IfzEmyiS1A7r5/E0RHu//8VnbqlEhoGrb6M/Ngvvcvj9LPhR83MvJ+/33b+o5wA8Eu4C/2fz6XvPjTnG/BY8ghAOxiiR///GdDhwqRfTkb1aKNe0fB/RcUTQXeowLuiNW3IkDvBRd0RnEc9gzYs8LHcYkOb6NJBLtew4TorTZsx5rhtNONTozxu1LfNgseDyQMAf0LA6ON5sdSGIO0Ug6RAy5k4B2X86yfwAu2qHDl9++qDx32nxHzthzxYGusOnkeShq9MTfGpkVWoYO0zqht5iTpRsAABAASURBVJkD+8e8UcQOI4liWxrNfzlRZJHCtijh/zZslIMkH6zYH0z4hED//tTo+tjo9u0s+xvh0xZwSVclFog4jteXszJYszwq4swI5iY4WoK0xS/uaFNOGpqkereR49ellnoOwBOH9dX7o16LdDuf5UNb+5We9UdaSEkLMc8QNIa7f5Cg/e0bs0uRBQI0+BciYl3rbl8DZjM0DByazXWSOPyvwKz70VUNdFY0+7AJnFbM4fH9Q6ORGODi9UyesMH+jdGIrKpNI9uO2wsb08SBcrPdqBD/TZeipE0t63Pa1TLGjZX1XuAefy/wtiCrMGv1uz6cvBEzF+T5kBp1389KxJWRw7AIvqN9Kj6rgv+RhP6V8TEkzdA8s0GsDhuFw1aJ52G8yP8fvgU6nBjWo7Q8X2U/tcPe/WGkxRILYc0xfnz5IsvLenKOM2DXm9MJ8fxBrKTw2kmlVsJWba/clB9OCBN5wR1ZO3lkSl9WB939odZCLPNaM0XoguwSwqlDpYlD9BE7EvnB2v4Y+P8vJ3YkUoxK5BdbMLlOzj/3tEhBquagCjvtiAmWb3s6cTfoRsHqTuvxJT4g8Lf0FmxpII/M+ADL3vKxv12YfyEWRHzowsZ/wT4cBwv8AgcKH8/qoV+5qKAH51UT/vcOrm8vL5ak9o5HCPvlxw9d2BzlYdZUksTmynOLWMLOTMuno8YUNDK+qos8x4jf4IRIC7Yn/MhA3jEzl5i5Z40Efk1rz3QBPNluQ5UUYlKCHutOBV1qlmNGeLlJ6LsDTz9zzUWEeeSiVc8tsU3weuVgdaDAWoGPNEdwyBzQ1eRamQ3diI5M14xsavNOWydB3tZZoR/Zv5Zdo7GSUIUmNla+Z/4K/K39AUtsy5qTLthSRiZc0gY77IlvjvsuyHWWMTeWEBTYfAj+AnRY1cZuR18x5wCN1rWxMjBfqWsOqF6kFOS5vHYshUJox4a/V0KPP+n441/mL9yfka3jYQ92U4za4FMzc01cDyEK41DBphf7Gw/1grQlSMH2jS30ENfBu3XgNZNttK414SsHCiZdluxPZmgv0G59zdC/gHvnqtZtaOlPDKiPJ1U1NoY/Eg+WWWno2UT756XtZ40BN8uqI6+im67kXFOSbPMRfATaQtOmyDg1pvwrPNZzRe6pa+9hQgwqrGcdrBf4J6WkiK2Z954CVIGfutQrHcH+ipbwWQv4GcFFz0Z1gVfrHtEQ95E3fA746gG52s6YVl4shKAFHRdkLx6RAZYlU/KOP3Ixv5+5kAu2gcymeVKqskb4GXZZw66o32SmC2oPB43YToa+BKYCtlMR8z3vRN4yobcB+wzQ26YiY97+3T7D/sEY6tB1hQ1Vphnaal77GgtIKMD2XteNCr42U7CL5NRVjTzIJQs+f0QGM7ocwaGxlJnH8pzBIialGTks+Oc219Da4UKKqpw1juPqU1gCK5cGeDV2O3RqXF7RubG/COLxBTXzlpJVlYKMO9SD8CCwLrUWijOLZQeGzJN4RMsaOU7MW6C3g77Mcy5FHTKz3Xi9Gqx1yCCEoBCCau5bPyEEZvnf/0pdVEq99vnfr0oJvFhHvhZikG2gZ74OPrxOZJ6soFVGyMr67VHIn/6IW/K1hReY+spX4sL+yJ6Sa4HmP/kRkBN8WM4de/qMXtZmnaG7ZV2308za7u6GCNY5e2yup4+vaWEe3mfk4RzabUZO1r0Pzl007eh7A78dc4Y/ZOLxxnMIYdWXZeL71vcbOPPcP3knVoYo0U9+QDcseVn8003eT9WsXZD94qsQ6XnWDwm5Py1hgyFVqv/k8Y9nbq1/xeNp5sHNtHkOz/tTp3dVdb329T9v4Mm0r/dLvWJvfU0f02xat+zjC7x2yK+BNt/3WLeGPGq0TWGPfu31zHeHfNzPza89l+cIIeiNwpcLQ+t4Ytj/3McHKabH91CHhIzEw+Mte/ctjPGcft2j945Gl/UvpqiYkmZsfC3gwYfvD+CigFV3ulD0Ncbv95scZztwH0KwxKHtRcZbYGHrhicPwTZu6uFf7mfCgmyB6xj7pR01gx17vA1xYUtrwN4qC8sB2UkMkFa7SDGtH0ixPMzDHYyFGCgOnlj75+TWv9e3vmf2+M6TGb5iVqxqXboFLoIo+XWBV69Z0COXJWhd+YOGP+UlBvDnKfSzyNusY+UHS3usdcxLhRD+oEeqwZnjrH3oC5i2TbSsU+GDW++11gE/J/FL+zF/U9BX3Ly+m18vFrCgAgbfiFGWnw/jqiopcX1L/L9wuHMlR4vQ4KLpAZ9eMfGCLx8oPrbsycvDnj0WMzKVc0zbJe9WGW3xwdvNViEEvVKLcbwq6L9BRpZJj0zc6Owh/9k67L+799psdtqQv5rmDr3XjLNOJ3RRpUp+39NvoP+NuSyXhVlyKes9C9jyXfMX8NVSJzKNxqvHruswtrZc/QxeLHfj/7g/cGB1YDbJ19ynMG/HOvZXrj/ewbzfKwa9+/BeJRdFRrjQLgXVzOt1rJuZmqv+kIPH+bptrOeg4Iwtmu6ZWDKDK1SitUmr7l0kXtfhvfu5uc7ZEVtqaK5zXg+NhA7ETc99R16rbcE3w7gV1hwykqwOl0n9dVR/7nV/6ZWXSs2HRwXqX2/UGFJJupKLe59w5/3T+Yci9RzIlx8HDgz8/GdzXHP+8coBiq818G2Z9cRR709fwSpu1KT59qrTgiyNgxv0bakrbLFbz384HjnAeaQ96IWDEWOjxdc05MU7sHDlQOcbNamR+hWsrnPee+oZ6MK5s+m+QXOz+sgiy82vG+Y4UyQPUBBjlHU0E5fFDPvDbv2SyIofOrxxwBRzJctxAy/+Bui3t2fN7P+//fOzQghyra0DM57fGHshHxvwwY5PE/NuofX0wH6HvhFf8+P7d7XY6A25+ttp4zhAyc+/P/FpefiAaUSvG+xmRx10S6vJQe/gbuUX+uxnbvjNKlXyIdItL3JtbCKGW4cZ32s5dNBnexNgKmDkuKNWBl7sn6wj01hx3b73jh4yPA+sbdz01Coz/N6Isydij+X0k1qtuYZt6M69Bp5MV8QGci7689CnZb9k+Zo+z+0DTB8EGfOLllWGFXE0QeuDv0mnoBs6vP/BZwBUiE7rwTt1kA2+pIefO7huwIJl+Sc9GR4u4MJ0N/iXn9dntqfjeki02hcANB0Ff+n79n/2JZt6r/uXN01zUvqduDxVyrnh4PXKtVnPzFu5LrTf6d3+tNZVlj/8zw7Mbrc1hzStVjmQO52pPZmW3WarR/R/evjpQ7ym1zem/EGEXbvXHh/btlv95POwxv0P+BGh4wQ9B+e0PNfw9Ce/tvvL5YINbWwatIVayl1XMPvy9OpltNYADWZkaL09QIfntC83bu/I2XZp/+pD7GUd9fMf536Xy03jMOIvIvHWOA3yT8PfkP2dnLnBtkynY5DbDqxbj55hTwz26yvxwbZR47MjG9A7sf8H9jyOM3W9Xk3d6nQ6STCPaoiDT+rjXXglVbuKlpR4rrdZPsy1b4QgBYm6QtaOmnCgQJDwS9a/8f6GXJ7OZ/L3Sf3cqakavaM2lFKW900X6gdv1P2+fvsi8zKSLznf66CtzkWul4QQWUH6/PmL7E/cXN9qobcpLTXTQTlm8vpJr9T13Hr2GAP7iBo877d7dci3ge8RWxqw8xMHijOHbWWTdR+v+vzts77hDxyfcynIomathgPKizJzhBBWGiy7Z+rQ/sKaZeqLz9RNcpXl/OmKjLfYRVCQiB0dNny/j/jOkwJ8tNDwSty1fp+f3sD0G+PeyLfuq2/bgt/MesZTSUWZGrCxUfNsHRvfu/1W2+1W7tNQJ7CN3VnH9w8+H4RW21EHNrx+g31dqcm6LvjwywftqWk5l9jt9nqgRjSDy+OvO0VqInfOLIan5ef+rUpq8dFu5tPN+Yb5MJ9uzh8PhyO0lxXzDf0tZz+bpu4+qMa/XfFLSET3lc4Wvq+6UFvNJWmzq/X89qJCv+0adza64pMd62xDjh2OeX6O0NSRw27fkROyZ2zrRgv11Af75CqD2WfZH5lWN9tGfx30/PuLfnD2MVP8Ovzrlhx1pv4ZdVx9QdADeIgMmMDGRIy84/M6fNvoa8izwt/vwG3cNSqbRndy0xpepSD74rpsdGedtt7K+LyveGsk7pvvkfqybX3ET1l3O/g01ggD8iOuTpie3hh1TJ5JBupNqyVBFkC2I39FKG8U668E9YnCZ8aIUi6qUXDgMKPUrUJKykrMGXG28/q60K+j8GmjeKVI1f32pIWiF/U9BRz1CwdHiSRkDkFxDuoRcApJt7ionO9qmXdwIIOZC2CvYqVEmzjoSjFqIPm8vV7V4aRmirClKuoRgGlu240ePn2SXxODZaHaAG/wMsZZLWCe2Dzecepfvn5VREAFAzxTKDaQnPR5TQcrB/Im11ARKdDiELtRCaW3jydNODEb1qbdKoakgSRUyG6Aye75okAhZ9zW8uZ1dzrhNDp1KHtEtg3BawKoAdkRL1RTnOyRgX/a6EwiaIfi+Sbk44PvOwGlkJjFGCTG7QnGlvhAAYvFVaeslCvlklVxaHPHEG8A3w5+APQVulo4RDkw7g15tvBUKMhEeNCh1Rb6Fpx907YqvPYBl4tirKaOIqRKtSYZqwOGhi302uHeuFeFqJCi2vuiSlExIguc6sQhXIWsdlWNU5e2qVanRXdk0yGDkQOsTbPRuEyany4acKAL9NzmAdktioF5kfz3z1+VcUwO1k/ff6jqJgWKp7tYQ/pGdiZ7jGnCiBpwc2NTad1t4bXF2WQw/XR709vlVbOdQhCBs9WNjc0CnRU66Lh+eniUwFdNwB3Akv9fQT54aQl0ATpcVLPe6t1GinT9j+8Y84P2/tTeFGR5rYkKwU88RuixXMzTAiZq8Gvje2Ojr12zfmt5PF+067TyX21bFbAbwPawydpzmN68jHpiYxagcUI2NvIYguxgp5fLavgVSVpYpICT8KfN8peLOpK27h+fVf5v/67z719V1UUZXVRV0u7TB2zlrmcOIY3RPElupkUPG8WHrQacd09C3SK7A3jY4PzrGbbRiQ+qKzaBG3Sy4YSlQjbtx0ft2CwdOMwvhx1BlyDHQWCPDI4c7FYEqBds7Q4mc1VRZx/1g8OxK76hvA6qciGuBw3/2+/qyASafqFI/6QhIJsY2ZxEpcuomQ3rBhnV+KoGJXQcaNpXJCp5xoftdcS2/S2nQmLlAmB12K6Hv4fDSe1mJ+vjjt9Iw6ICXy6IzV9fNH9+VgP+A/IYCmv+2ycVnPWMfcRUqd7tVd8Q9G2Q/19SCZxXf3mvlItm9JkJDPcUZEyHOoPnm96+flcIQTf4nPFnhYAT4KHBGa+fhEMnV+T0Gke1JDNinanrNZFg2YaXL+d1DlnX8F3wlf7ZcKjQgQBgDCRsPvfz6scmkr+CzoIDxUOrWCrNJIXnOCjhF8q//rIeFOXbpKkfVWLRgj09/vpXLSR59KTuAAAQAElEQVRA64cEctIF3QzQ0OH73/A9I68LOgzIvISEzxZ+dL9+eOgGVjqSui3JbuCe/WOIWduHd1KMYOlVdw4xErSbp3lTayaJ0G/PWnKlTdWoeZ1UGJ/gv3t+w9fedSXmvILRQoIi8O9DnxcOlW/9TTpfVcWksUn4vKL6/aP8vxy4uD9Fn+p04HpWjSxenp7UeG6Mb1O3UpDehjueaNGdxEpfXjWVpBrceu07vJ45zNU/wN82qyJB2aD7gXh2/XFW/89vmpZRgQPshP6mupLHBeJKRO4ZHQ/4solNfQU/CV3P6KjFF/XYVwD/Z/sA4qDgPxF7Ql1rxkfYX48kqD4cmrCdCJ9OrF7xXQuvL6w/2D+A+ytJrnjM+G37qRgr9fivls1LQKdxCUrNdrWrmaI4WacSyVrOtbb7vWLLmviUhSCZwX0Cv027lcCfwMLEOvpxUcC2xGHZNtYyrS4Ur3M93dQYkxwWtx8+KKSkapCmXVHMRTgphcNG5eNJwoacYM0f97I/rpHT5HVCXHFn3jfHo+pHkiw0M5MMDdBwxw/3PI8k0fp6UYXdrz4BvyloL9Cc0UFEhpYdy2vEl7s4pG9vGonXh9MJooQdDKu+cS8/9YWP0dNVGVxXxOOI/uSfRcZXBuja4RucdA0c0nmjnjbIjY1ZmAWFUsW6CV0mbD8QkzsKCzN01sy1PZ202+10D6OyomSbQucjPJuXhf4ZmaZSC2e4yq7++E4N42ZiUi5FAf1VYDlB12N70IgNDei3OR5VjdBAMj9L9JPaD+/0xoHuxBo9eJhZZ8BnDOQULfFXKcpzbYlxGd00VVHmULwQdyO5wUxMDvBjndwo9onXjlkAXRE5zG2tirhY8Pk1ttTT3xv/AR8yoR8pyHL1wVWP7hI+tA6VfIBZ5YweetXbnbbHB93Isxxf23fwi92WT4/Kv75T9eEkx7AK+xHrTfjomCsV+Lf8431ShU/2Bxom5LxI6tH1qgzeeJ2e3CmmRPG/VwxJh3ePap0bYNMz+Vkhxh5++UXbulFCeAVsJyWV7UFVXWvE9ryJ21WNYpVk7MVUoZ9KM7mbYlxpzBS/KuKtoLUCF0sMCrxuWTPhl5aSlOCfgKUBeQ7eCOCbA0WE3e5A7jhpAWcNOYpCVGd9Ye8+EOPNKq87/mZzwh6QxYicjYcJHmZ02pHLJvRSIRt/w3pECB0bQevkloMmNnw9PN+Qx8LzSOypclFmzY74eAEnkXUdA17YhFp5AVuJTauZtYydnvnEo2adLXnajphfgfeATrJ5pNAVwPFcRcWUpG2jBrks6CYiu7oqsk4i2KjqRgVMmWbnEiMYn/E7TciyjMT7Cf4Vo3TaagbDDEMOHS6yEuwpVj+ff/ZfVCFv070wLrF+RH8KQcm+DMytuSr2EvBjdTcTj6/Ms2iB7gUZCh8yM7YmFjqnjNCnwPriATZc6CvI63a7SPjmBl2MT2f5cScm3tHr/fpzTl9L9NW+UaWgsmm12e3U0hJ01bQJuXienLJmYoN96gJ9HhuJEb4/oiuRH8xcX9jMT5siX/f+pZQC7fCB/hTAW6pkfSAgxLPIee+I3EoumuErNUWROJvxtbVlUv3sX9W1PN5YyMS14vfSKvMVf6zbYcMLPFtHLWMX0x6kAZyGmCx2Wf4ZHYQYFauKmH1Vuc/qwXqLvAM2eXt7xQ6i7POMzyvOc8FvReifmd/0G5eRub1WKpUy9Hju9nBQ04Ab+O4pdFoG6960ZFVg0HJacDrGcWS+nr1QxP5GFg7c74jtLhYWMG0aE/pNKcM69JKLTByQ2+6YQgEfaJ884xNNV4THyj6y1EK4q4810w20bNFpjFGeU+BoYb2FThXXZt6jMPQ0KiGTkXw3hKAeeVoGxgGsSsYrepqMA/avK98ls0e84rs6xRiUclKGD69lHUxgwrbr9yEEyEHAklKVdGedivUS/WtiRgjwyBopRZaKytzbYscj+BjwmTVybemXkQmkq4pJUVKQtGCXM3vixJgBHN3ww4H5Us6KzAe7cj9BQ0WMauEjQXsKUQstei5oStDig2cXjfQHVgNztNjGHf+1GOdgIDKPdVDA2e54MgXq0LfldWUvdyX+/sT2oMz4CftNPFfQXqWkCbxO8HRHxgX9eN4AHb5vXfbUNozxzeMR2Q6yHO0zZ3xOjFET/BbPB40LNLXIKXB9RJe27xEZJGxolR+vR3Rmuc30vXCoMXFtQP7uu0CbMTkSEwfs1Dx0+Iie+9Y9zP38g+GmbtThQ2b0WrG25WpZpIjOaOsayMfY6Zlrgh7Hu5E1gvmG7plmW/WktkHclhrsRsjUOi7g1zp3SynLc07MecW3b3ZbcpStNujDcjDvA3beYNPG84mcYiYWjMScKQa5T0pRlmX9h76NX+sgcl/AsWa9oEDc7OR1fEDh4jKiAts3+VEYG6EvxETPoMSz8Wd6be8VOgzgx82y6dDfRPy6IccZnRXi4ZY4E6ElpLDSY5nv4dt02xZcBIYcxZSEqGXZW8+WYYpxtZcrhWLxGJG/uPZMrIzQ4n72JT6EGlkv1UUFmjzHjK5DYjw0JeZOoVKKSSmAQ+Z5Jgd0rJ6wnxk5B+xj4npCv14nxUpNadY9YpPxbcje8ttiix25rtuffPascQPXC8IL8Nlrkv8XXT3XduQNuRR0t5HXt95GYwT6zPACLoyviIQrZGn5el4XjEsuOpCDxJAUQtBuu5Npdf8J/YcQ8F8zudurJoQ3m/4Q1z7PxD1/C9h7JGOygKkzNRnHsR06SfiM/fGgGv/SYM/22c7LY4yqamQVKmLIIKVFptm8WyfWn23whj0MxJgNNKVUqSD7C77A8637/lLLYxZkIh574pdp9xr2DTPruCZ3RxYK+DJA4HseH1JUo6QEvuFc1nGVsyZktd3vNCI702x78sHAHVn8YP8e6ZMUWbfSzJ7D8+eKGC7pQo59OJ10da7GXugO7YGFCXMyJqzPgrxNrw/ScyzaHXc6gNWVb/gwv167MGddskYONUdsvNRZL+RxIxisuG5ZFGKj5e7mPGq73anBNxljd/DzSm3vAXocLzxfkFRKWduI/7CNFmRYu9WNtvQ9Mod9r/dKd2KzfyFwAbvDPGqJkvV64nDuQNHdmOzA5RU9udb0RnwPYMTrLsgxrTYRZSy+nM9STEpVRaH6psmxlb45F2Q/quL5htxWORGXOvsZ5Gsb8pdF/O2v79/Zu8PfgD6tx28c+j6dn/Tu3ft13gwfj9TJQhWU20r9ZWD/NymloBo9d/jdO74ugyXT618xNMaPx728xjN1mVfXMKvMYcyZw5yznNe9//SRvcpBXtN17I4YeNge5Jjy9PSs3f6gw7uDSir4tU67h71mZLbb77VHnu/YdwRk3xGTbMM34t2FerNpimDU83CbvyDj6QgeWtsMNA/Id2Kv4Rj4DK/GyQsHy85lavR/pE5hTOVc6SO1PNvYKzgBSqpDUkstrgczN2oynI3Jdcwrtd9n6J7wIefzeaXb8w749yt+1bTekdUMRjbbVj4E2e23qsHr8f1eVahkvkMI+PVJI/StdcwqSrScI7Glkr+9Z/7E48g+9TN1/ipn9cTDPbIZ8YtRScaPY1dkrLEfsJkLmDItj+9O5M57vRL3q5g1g4kJ2f5GPdP0drYxZDhiI/Ybjhlfv35b10gprX6F6WSanL+8Y75fqEse0Jntp+B/Y0zcbzSTez2zD+jYx9S5Vvd6Uz5s17Vte6nKxIp+7XdBnsZhxdgreg0xyHb2jG7O5JrWtfOdprSyPh8OJ/YvPX70ohfGWt65SkrQmFKlM7HCupBmcu+JnKdf45Rlc+Fsw/dm/GSbGrYKgxA9tNwV4f2Ajz2AYdeFeuQw4DOqqtIH6jCIHt4qOWmtcmLOIvueapX1sN5byJl6zggs+8y47XYry/WZGNhxfYNd7YhJL+x3LhyWmu+UIl4wKEG/c4SooDdsJ/DslmKU57KuX5FHS97tsxTrzHlEritt37c6/bLHrywK+5rWqC9BgT30dt7p+OEg4KFt2a/+wjy8XV/l9Uopuk93SgxX/cAvGFdpTKoY75i32YDXul79ufPDGt3lOuETOupiI3XUSc1ho5J3KmC6wHOCI+G37GNnnONm1+oIbq/YxNZ2TL3E+rBd9OyP6aIzdtTjq2rWmjG6GZ92JB6bvldk9fnLt/VguW6LUq7QWSfnd9aP5V3FStvNjrZddWlf+fTjB2TM+PsXWdYZndyI8z+47pjo9f2T0BEQpBiJN1fN6PDAujU+o8MmcsnY1W0dP+FPX4kFKQblUuGvdmqgd4HWDXrdthu5FtoRMy7kQXd8TgKbxumda2/w0WN3zt06sD5gv+77Dr8mHgtr79kHmZ9vX75TMuw5X7lQyhr08EA8xNftDzt1YOnLly/69u2rLvDjfNAfRgsxqQpFMUQ9IuPEe+fIe2pxEZq3+wZRzzLOJ/Rj2dZg8mKfgGy+fP6MTLPqeaO0S1AkIDBrTxxvNhkd0+iX4Slwd8LPFQqH3vO9vJylLLX425Sztoedphg5ViMm1UXvOKxO2E2Pr2q4t+cQ9g4fb8ipykkVdrQ/HOT8xR8iMAacS9jGLBfrDuL1jvrWR+xxR150v/brHvDHj+/yHI7X9p8DNbstPFepwooE3UWPp3cK1KUGarg3zu4idcqO8aEPCl3QjfPR23MPv4v8aNH/lfg0oZNmU1TgYdXxZqNSFb2xh3p+flrx0rFH7tBnCEExIwCDeAfgxcOJ0QCQAvMG3mccmUGyrTcIq9WbHTQLPT+d4S9o8/GDAgnuyIFIRjlllN5+/6ERwN3o0UJwHlAMi9UcPmwo9tUclA3fXwiYJ90Amh1pmsM6z4zAd9v9+prh6zN4hZKwthp6HZDvHB4apBGRjSlqQjimXbwXgDJQR+Z+xgBaeDNILfC8aVSYw7MdfICZKvn37cW6C0nuMdUwcNft+1lpkrbwnyl8JWieQlCNIrcknDeSvp4DyISnOlLQDKzrYrubkIfpOFDs37x/UEGRPQehPaCuq1rb7QEaWrWPj+tzaTe6s7kxvRM02DE8fvxVkf8Cwcn8n5hrYXz81/fK0Fz5IJ2kZsHI6+1GBuDMgcMzTvH65Ulv//ysbWrUAt72uFehcPv57awLILZsNlyPOEcXz/1twjcOFd7OZ9FBnmeG/4bDsQAO+NOM8RtEDgRXHMNEovz87ZviddDxr7+oJeHoKPp0BPs3DrPmFNSi7+YvHzUSWG8kb1t4Z9ejQNGlWqI2HNBUHyhuxqhqt1U4bnVLAj/fOYwM6kjoLMsFB3s6Pcp09Gy8N3VryQAqYQjPitzIuZKNz7zdAXddwzuYvXB4dXs6Y9xBzfuTrP+OAhtDoKvThgDQ4sQ6Ep87bWEVy9sYcVIhCoczrRlFwX3RFce+IIu0afRCwJ2/v2miKN9T0E5TUtnsoeOmbzjtzvdL0lwq5POgBnkMGGhFgUz7Vpt6o8Th4uG/ci2GEAAAEABJREFU/Ku03yi4gTnimVxInS937O2yFvUaAun2eNIOWnfQXLWtvEH5ttx1h5/pLw9awKdeO3R9knaNlkuvV4Lz+Lfv2v/brwT3DkwvGqM0IqMKp9EwXz7uNNZ5bYlEu2e+QhLdcHgiBLVYIBK2SIPfGYc67RuNOK6RZPFllzQcGs1geNnVMn6Gl6uaX95Jv5xUzdLz//Z3+HiTmqya9eKmXbG/azba/8uvioet7tjUgh0XeK1DpQQ+25i1wRkvIaLnsLb2+AgtAf0vSgTrvG0045Pe/vY7Af67fPB7Qef+qW7jsJrBErZzxhc8oSd/gk0K6xw9h2iCxwm83qog+6gRf5KXpNvnHwovdyVkWvfSyz+/6pU5JvzK5v2Hlb47r+3D3kgIPE+kkFy6Res38V7virNU0KkDW4O8IUUuTtpuE5i9HrOGXVaz32mTsu4k7cZYW7cSMt5yvRz3Mh5e5k55v1W8j/JhTT/1Slv0gNwT60xB0r+/130TFbg+dbd1XABrkUOH+rCjQHuhven+A7uh4DniM6zvO9gXCY1l/sih7fZ0WvWmUtT++kHVc6f5rdMExm4kssG7CmQ4Y8sLa23+z/+mmYSK2CTLtALrPTIZSUzvxIMC/nwoLvSc4aEHH7slE8CkiXUn/HlA70OO8k8O1w+n1R4a/MqehGOgz4IeJnSzt79h0zOD2QmdmfcX7PIHG8OqqpRiIhnpwPhdIVck7pMazw1Gbl+f1H97EhmkHqpWNTRsfn2v83RDZ3dNbJIqZBkZ1356r8h8FRjE/BWZd/Vj//aLlpIUvr2q+/tXbVOtQmJRodz87arAIe2Ez8u5rAG/sS4XlLMImjrV0CJkF7nmuFKOD2KocIkc2ly1e3ivQuBO21b5w0kDB9DDP77J/jNsGtmHLiWrYLvtdqdms1NkDSfdQ9dj5zTsvt0dlWOl29MPLcRn29UNvV/TonDYaXq+yRtgm/cVHDuhfaaQ0w3D+iGlG/ZtzDSHvSznDQWAjn4rVqCfWSBlo4AN//j8O3Z/k/V0K0Hz5xd8rtSxKV2gffn9rLhIp8NJxcxKijzfobdAeyzGcS/h10b8nm2QHrqzXm4aVSkrZGylwpbBiHFRk5QtIXomZeaYwEgIgfdBlkU5ndQQN9GUBL3GbkVuURO//T4g//GI79g16j+fpd/Omkl4RwQyo7+qrpXQVVs3GjQzA6PwB8I/jv7wAD6vQSaReOyY02NDNTnFQrzq2Dz4W6o9Pq2ZK/yulGDPWI0KK10sL+uzx07DttbbcAMf97VpfQSFkGR6hK7eiN0RTLS/flz10eGz7BcG/MTMofVETtVAa6IV5Nkj20xuUYGlAR9hvxVfOgmbn2PQWEk248BaNzawCf+00oQ9Z/uctqw+chE92Hwn+Az4ssUx4Pvrei8QiTNyTshpIKY4tizQlcFMoQXWb5pmxafj1IXioZivrhv16Hb49kMDNjnhD0Y2vCPXJjYipsP9qlKrZ17xSAv/RKnDB4sCcLXfq2VtJ9tL8E0psTFN0LnAXyrQXyoK7Bd5XfeI8GgMd/ALKxK+yDK8j8gd+aNoqJOa/UEiNgv+gIM2bFCsZ4+P+EGhLyHT1E0aoT8O9MRJ9Jo0gc8bhwKFa8PYaSEh9zf787uTPH4BPzN8ZmRQV6301isyNs9BFUQG2Pz5F1Uhuwlcu6W2UagrKUWlWesv6UwUr4bvZwX8Z51q1ei63m20Q+7O0doPj2rxn9Z9nYrEOMHh9niUTSXVNbbSae/3kvyNnhFZpHdHFXhvGDOC64E2Q/dAPpWIG8ZaHoSvu0nI2PYy74oCsllWfEn+puu9v2sg97OuJ/BboRPrd+Zazdod9y0LrY8AAQs+40ULeUVg0xcBAlc1GMuM1WrvdEYpvu73C6+5sv7Nxgpz+7kHR1rWy6sc/ass/lbulKQL9hvAgvOD+oiu6cdScqssI+Ja4PDU36wuudaGPuan8wfx6PtzViEhqTkcVx4z/HhDZ3JCCBJ/tgnL7oofdLArpVm/iX37/ZtGLfi3G/kbMnR//XwET8BLhiumSjFGVbloy35BPNbrfzzP8BhLzWFyp4B8GmiwXEPOss3b1hM51YJ9zbQBHXbo0h9uFQR24HBBZgMyM63CbvTnAzoC+Et1I6ApuquqaxVoGSn+1Tx7/joW5aqW9W78shnRbg++JJW2Uc2Y4MG8r/549vvlf+J5ZFNqHit0EnNG351G8GLaeugr8FjQw4wtzNid4GnCR4/QX3PPfTr6+bXx5I356Pd1w/qtJvBTIfuZ9b32DC2Bf1KqtMHWlyVoCXEtHGV49lqJ9bgIJgM+qJdtJa7jwQ9FMl4yy7I+ZWiwDLlA/2WlP2csCN5Nm6/X+72f1ilXd7VIgTUX6Aj6+d8E7pvNViFAz8I86KUwh3gstgf0s2GePzE/08evvXYpWQxc1x8ZZxn0PLu5n3iw5Pqv/aTXcjHFuAxcNc48PigoQnuDLoyJPzE1sO9xUcmFKO89/EHBCfn35AmhLivPd7A1dAOxQesjrP8KHdTogOvwe8U3hmhJasWs6cvQbv2N6HxCb+a5tu7QhfGzYX/Yes+ALHru+9qMToe3K3vTEfuuFcmNMjTbZ/7Jr/54uP+ALMQ+XAjBcbJ+7VVyXv2f5xxXbPUypmYIt5/I+FzTUtDvwnjT6Nc/pw1IKmh7OCBCdo7MW6C5gy7fX6xYv/ijLegq8NqtQ07rXH/ws2GOiM59709svICxnn5upsE8MPw//9z3P9/88cL6qktB1h15IG2ludcWexTUvrF393MpjSyDmbj+9HSmb48cBv35yPBreXVPr+oqrm7rNcZM1CdGmuVV08fP5sW0mO7oF/BdozfT3Gw3ciFqT5FyjIsq8peqhj5sdyJO3CkSWx/rXOSd0zhqpL0ZI8jLtt6UooY9b95vletavTGHXAae3WZin+dys+5q+ltWLTQY08b5i+dDvnAi/fH8n34Wmt3fYy2ThjWiRCwOmvA19muui4y89gfnZ+55bFCQ8BuB5x4aevR+IJf3+w7a3CL3tQj/WCjY3mTsGO/uI+75QLZnX8KUzCK14Nd2t2IfLC3IwPfconsQl5x7NI/HNY+2Hwd5mrWsNrfKPdfky0muE3UUXO80y8x8mT/LZSFHFetbf3Uu8nOHTIPXWCT3ty17XTfXoU7k26a9KWCBPjv8kOXm5p9Z9HoDMuiw4fP5LO/9XMC+UacKIcjfpvX4+o/xTLHSbNzcblf9xIi0oS7k2Ot8/UpcuBLjIBUygjrkatpcEL9SjL3z3k3QHRWlmFTx/MD+vFRFGd7uHi/JNh02tapto6VOQkCr37iRgxTkfqOf172zZqTuVshzjvsDswVZVgtrzOwPcpWhm2sAoalbNehJ3AsQ6XpLWKQX9sgz10xbQ5/APTfxeGZf/Hw+80qy7O7I3YeZC75/07ZgoJVzZl+vwXADbb7e4/d8reP5gbzXE3SMdUH9jp37OVVJKSVdKfi6Vuc+a0P+IQQZAy1rQD0+C7a0aNCsK/Nc0VuNj7WffaAA/f70Xoe4IydcdPly1Qv73bfnN+2RiXnxHKbJeHj9I7+psb1VP+x/tth+g2zu6EhKOmEbTdPqDkZq+PL1F8Z5LtcvN8Q9X1v9J7Tu8Vn+WdUKfgIydTP9Xu/xeCKvv8q5WoWuBui6UH+Mc4KbmXLuoE27VQxRR/BkzLvZHjxHCx0d/t5yjKwV0NWJHPi02+MrD7J5vFHX8x41oLuH9+81ctFYdP1xwBfc4cv/b9gOfZivCmzFbS3HjKev3/X8+Tt7XDGzNODbMrHmgf3iw8NJ9kk7YlpF/uEDcPPc4Bdf8FNuxoVlazrdttC7BUc3Dgx3Va2B/aB57sjHv18vch1sZv8kP5CVaYJshW2jir3SgT3Ahr3Ap48fV8zFJeoF39sjA2OoRR8N/XbUm9yYQktY9EZ8fbm+kEtOzJN0ByfW3f640zN7OWOpAU/G3gvy8jzeL1d/4NB0NODXZLk1XgdMGM8NsbWGZ/MppLTQ/Cwed+KD6/wNfLfNRmdilF3hI/v5gE5Nwx353+83aHK7r3wxlL+gmVxpppaWkO9EvLpc7/jfKzGuW30InfgLbP922qPzYGG5KXCdOFVVnAs88vrnXwhBB/BojET6XPBpnjsE+kPYln1Xu2/UPDQ6X5609LNev130hH4Sc9m/3JGdjc6YcYz78f273+JL0AWHZRf8GbOtCz6AEzG3eW/AVYeeUhM1pFHbd62WelI33/X9mTlAvOXQNA2y6HTtLvjvQQ1x7Pn5LM/5TC6xEJfP6MwLeP0tMfVX/8If487nswL4TtzcvjutudQbWHNd88j+5njcKwTPJMVFmrTIerNtuu2pRe3Bc2edsMeIzBNo9nVn/J3zxkO7A0cXjeDVLYLXmVrP/dtZV2qtLfKvfg3MvOj+vVcakyZq5W3ZKIDXqKA7OYMx0zYtJQDkgG4De2fno8adR7OsHqjDPD6c9OP5h+wTHqhH2jc2n5L6atDzb296/ccbsSLjIwKhoNLjh/ey7/zxw/lQB54amX5BlzF87a56G16lVkr7oHgIzNUpbsXzndZpy+F2tY/65d8+KDdBN2o7t/sV+umPbzpTF4v3RA1j0P3ca7iO2sDfbrvTnnY67SXk7Hj6ndqIkLV/KdO/UuC447MLN9vekZyK2zKI7E/MX5Ujvv9NG+RjmuUHnT7//nW1IWPEcvLl7y9npW2jsGvUZdj6cAQ/91Wuxpxt2/M+gMUGjHTEmCpXWnEKjUf8JYvLOZbvu//ROGHyhr2zrzm39K+JfCIef3r3UdahedrC6x7MXPAvbndwY716zB3feiFPvYINH7i+8fqOjy0lq4UOt6CgB3xB/zZqPo3qfh80YRvG8cICPTVy5z22fX9QIEDTnX1Kftxo+8tJYdNwVIL88VmupYu6WHgZ1FAg6L/d1H25KfdZQ0zUWaLEWUq1rXV8OAo46O+//VNP1x+sOevhLw86/nLQ6dNRwjj8gZzj6WTRrPK8Y7stfs50//LrJ23qrZxjmL4G39miK+tzwY+8UNuyLTuGdsghsdhpd/C0a0unoMTUm18auaVdUKTdOAeqDzWeYNKZObx4kJCSW+A5cIkmKYSgHbLf4uvhTGsw6kjAMo56JAkZMLKCwfVs5J7+8U8Obq7qOcxKu61SnbXf77WjDSTqC4WAV4rv3etF/v+U9ocGwynrnAvF9P56lZf1GAeD6elNzS/vVD3uVXOqvcwz9wMYXnQ4nTSyyQwxYjyNFkkxJXkdXsogcDPgHLQ3BBIGa4EmIeQKZ3+mQHPD0bqg5bkObKxm7uWcteO16qzzb190J2G4LeNq8HbQFeu4XUicmu1OThxSrOTDkfPXr5rgteV9Aggu1LUkFTq2FPsCQl/0g8K5x5gGC9ebpwh4bhzGjpusO857Iin0PD30dSTld4L9Had/BeCmN0DDFhpnHHX/9orCFzWhwsDRSXIAABAASURBVHksCjkp7VrNyG9Bxl2d5MMpg6fjUN6gnzH+7ad3avxtmseDtC2648RfOAx+++cXfWz2q4yblFWgf8FRX7gP5nWsN4oEbRt5go6Z4DnRVp2Bif2vvypGHB6JzILOEkGtwhkMm0rL+aILh2+maXnPuuAo9pOEUV3go1SVZsB9I0HzAcSFRDt+OmliXAeubiSBV5zuCN+BNbbbrSJjagLYCL68gfA8ls0W4Pp6qrJqHOAbgfOFYi4LgLtaG3A5oqsz1zr0a1n4p8wCG7SOIJNI6hf4qUlUY4z68fWbFg7RxWPHupXXJTERPHboyQmsdeYm7sV//6hnDuKe/ts/VM6dyuNJ476R9htdl4kiyE1bDlfqnCnCbpU5RPch8tN//wcHY2fdSIxfnp60xZaez08iWnOw+Fk+wBzZCM79qJgSxiqwie6h0TrIJatnrG307fVNL4xtmlqfPv0K5UEVOrUlLby7Q/d2f4DcpP0vH5QuI8nPTSFEbGpROmy1yrvrFShg335/Ur0eWt6VP54U/BO42Gd8d1CC5wYnFdFLqKLi/+Uvatut5n98B59BhQO6BB01m7o7xYLqfNMLAa8mkM2fn5Sf79qkog1JRfpw0H6ppKeLZg4rxh8va/HmDXnM6GyDIwzo3Di/U9iutxstDvAU0P2TuN6kTBRwemTZcRjb27Z+e1KZwGVctP8vf9Hhw0cVDh62sUYSQWfsckjicAreoNMbipSiLq+vaknajMMXivQvn7+pIRgPyKQDn7ZFBz8m0Q07CQh2j202vzxq2tdaGmR5gj467MGkcZJzlu3aelltpC7awncJlRKbFP+EzJWyb0SXCV202NyOw6G3//isnkPS8INE/umq+f1Ot23iEO2sigOnQLLfkgg1HMoP384qH9ARutHLjTroXSJZrhTVcGCxkMR5IwVZ4OWuHh3MHOT3//yuyAHqcmi1HKCbZx8wd/iMLic9/PUvmuZRP3xYiD2M+KfC5rnqZg3/gf/ztzY/PqjH/quYNIExIcfm/UnVx4MWxuYvr2IStcg/0se+ZKBfDdZffv+sATlW+IwA7wqScR3rrDrXevnyXZce3vH/MUXd0U8IQW2PiXDA0qVFw7FRwo7j81XTV5IXfzADH9Bx2LmJWY//8heFGJRSUggBE551Pp/lJMSfkPXhVMthrw9V73VQt8sa0f1IErJPtaodsnm3U4Uti3X8rbABn/QGNvIRn4Rs9/dF/fNF5XhUJI4txINpnjThgxN9FvxGRm4KUdZzrosW/hvvN+IXSQWYs316kwdLkoLe/v5P+RPuoSkaSIR+/I//WGPeQIcBPaQYVZDhrFkT9DgRdJxeWNfJ0YTt3EnwR3xlxoYOJGxOJuburpwbtcSEhWSq2m2Iuwf5571HfGE4bmSfn7Hx/cNJ9ov+pF2736kq0A3mQ4yqsH+vN6G/mTV9byAhuxBr79A3ktBvoE/EDwhXIN4tXM/40YaYE8Bren9UAK8dMfDyt88KQRycnWVMJ+yu/4/fZTwPzDWwMaj2W8WUlGmxqpDgsm46AvptmFc8erDljbW/gbMgF/dLMa36r7H1V2MZW3YBb4b/HZtgQf/oRJZCR2CO+HpXApPGqND9DT3l404zG8YLOVGHL2Pnr83Hd0oh6s61gQLRgB24r5B5SFEFeeVStIRZ4n1S0IQvAYQavz1p4PrCWCHTO358At9Vgi9iUZWzVGXtdnsoksj5NEB3ZJ6lpc+XZ2nbqGb+8Qc2hhwXfGi+jbJeIv4hE/PDMCkhq56cwnrz66WuNI49PhtsYy8KCxi7y75twrfaLqpSqyVumo9VjtBlQmZ4TE0j5zWOhV5LTVb8yzv5p9kH8NhifwM25jUX1l8oUHZseh3zHNtm8qmALHpynYb42m7xPcgvVkkbkmkfjHZNVHzY6pJm+XqFjdjPDMhoZHwkJvbka2J+BE3MGrVUQQtx0LJemN+8ZuZXSjIurOM/nzO57KaqVfBLF+ykAc+WZVwWzfiWibbaOjFp1kD822shziy8v6GrbP0gixCj/CGzGRtHqBrv+FdwbllazwuvIxu8RP/Vz2b44qBqsc7I27qvPyR0OoGtCE19RBdhlBxHsBn7j2rbqqrBEYX5NefDJ2Rob/GRd2yOXYsS8pgZG21TDzsl53rY8rLJ8ofd1jwcn1iVLJyq/LPE1WEncf96fdUNfAjea3S7aFGErwWezFdm4xyQofkxv362XblfQnfphJ6gedxB46FR10b5wzARmnTGf2MPIy3VtRr0WCPrkKIy+BaPHvvyOtEOgJZSpQn/xa31L6DLwljLdBjGFc+JsSEEWafG5Iic3XntAy9+XrjfG1fIXtAfeTZuE/NH+PO4drNVJi/1YWizJE3gJ0/MhF+zn60Ys7zdtLQZnezA2aAEPQPzDuifnsoZvvE1I+8bfK117cPsDK+BdXfkAsaLbdzN+UBuN8rc88HZAmZyKdrQ3/O1xBFvnBP3hV9K2O/CjYk4GCLSgPaYkl6xsRn9G9OWl9eakdu6N+J+RJczdCpE5DTI9lj/scZM3IrQZdv2Or7e4EMnfExVJVziCBzAAfPYr1tnHtMwZqKA0bM/mY0P/MW4roG7gocJen19QX49dhXA1MxakK8eXxfRm23W+gkBXmgpRm2Z131CCMgzA7FJCT1BBEXdizqKawPrWP8B+mrs2v5wjlLabZT2G3XVorSptfq3aZSQleUWwc4InXXdaMGGOmi7g5cBP9thyynGVT7O6RboNe7FtcD4lKIq5vdc3vct7H/HewcCpAI2TB8ka0b/G3zJSHxNKahgrzN2ZL2bXmOkyrV69LUwvv1DDwvvR/Ta00Z0F1NacyDPazru2IafF+aHNGV0arksvHHOH5DRDV7WQx+uXZGT+8/oZsUN14wPrxshtCEGtsja8o+Mdc4RUoK9uDbbZDTPyMx7Zjf7eM8n8B1CUIpJI3boOTbY8sLrHJK2x4O27DFWue0aXP3bai/bLf4InWViysRhiUJkqlEped2wyi6XvNp8oU/P/m1gLfOYcyXnRncwN4DNCb0u7Kl8zXbkGGTexOMG7zfnnA97ZfCQiA3d97PyLOIbNowsEvNd0blbzkWpwq7JfcW+vWffOtAM1wIdjks1+6JlW0TdUSN+YCbOdhTJvZf32gudG/gzrfY1IUaFEHQjTgHA9XXEfgtY2eArLUfLM6ZEeM+oeVn72O/WyLwUfAm4rOh/wb5DCKKDPK/59H2Pr5jTazo3K9iC8+bEtd27d6scJ+aYaRXreM0MPz0YCyFqfSzSjTjaozuvVcDVBbk7d2RFHQ4HWSeb/U6hiiudtpkEZkxLhr7E3NZTCAE31VMEvK7PI7aWkbP5sZ48fwj0wTZeifmONTElhRBUFvSPTO1zxyoo7FuFttYOHGXW6PEnbg30N9hv4Jr7TNDUQ//8cpFj5xY6hez9ocTQFs3463ho2ddu5AMa09Fhd6bdfFgGLf6uw/fad17wZyEENfjvLTEhhIh9M4/tDjt+Jq8dsSnP3xNnl22tidhZbRsdHx9VDjtVY1BgnOU4Ysst16wDH1zbt7s+5pZLkfETotdrZF2mmDhYecM/3BVjlPPIHhuIXLffsgyu5MELtORcVn04pvrebBrBYUKmlm+EjwmsK5hL6RUshhh0Bk8Neg4hqoVPy7PrenxVvXbsec1QWaee++79TmnWe15nwnYbxm3J0WrWqpmnwx69boRmjyWVlOtWpn9BXp7Le+ctGLVcbXe2QcfEiA491nYRmeuN/MQ01HUBSxft0IMPGzr2B6/eC1IrqsmRCphBBdqUzeobHO9iqlRjP9vtXv52jf3YDX9wxX9O4NEY+fZ6pn8nHI7eiPMRggdiQUW9I1IcfvntK7WxV1XsywNtw3x5gn1y5DjMmkuWyHVewZ35XWIQKF7jdosftJ2ZX/vjBdsT9z+AjWTd+KQ50xs/6D2E+4uH7TamqHeP77QDL1WslBN+AZ8VGW879pzW4UzsGsHEn3YfY1TbbsDKXV7zTLy9E09yKWucs/8ytmxH+/1+1fMRu/a4FVvwb1w9gQtf+/btG7y0UIWIyN0mdHtg3AK+rM/7eNPz7Vn36q5pN6j5JWv7qVXB3gb6N2DL85xOJxXs1QcuMSW9UMuz38jEPx/WGEed7drxHJ9kXX34+AGcvsmx0PoxnzN6swxzLuQEFciXRmh6pphtzAh82+f5A3aW0Qw+R+wuHrca2gpdbZQfTxwIVyqnStsPrV7JuRdqzBf25i/UIV+w+4JfqaosMeGV656jwpeKFVMKaz0KjpU2jeolKri2EpPuxCPHhW4eJPp++uWTTtRQE3pr4HW49+rxT97DTuw1nZckcvNIjlLAljFgzFruE7Tb97ptiBOnh5NsI/4GeVz13FKvu656XrBtN+crptM5kT/4MIymQ6qwhZk+btb9hn0tBGpENpZtYK1MDW6gvjRj42/g2XKtc60Ne40NmNq0W6F2vRDrrFevdf7xQ5eXq0b0FnfSy+e3Vc/vOER+Q5ZTP6tGV9ZhSkn2dV73GVwuyGdEn+bZscW8XVjX9Ns3v4KRKzWXiB/wGNunxzR1Xu3amHJft0wMSMj48fSgLTpxLpLAcmCs567RZwF/lq37H48H4tleD8jUOBwtB+hZYPANurfI+3q7qMbvWBZX/EYIQRX+abfb6E7c2pCv3cizXvAblseFHKKCDtN+7zr5teWfSyXP/4LPnZBz6KLuX3pttFV9yorvgh7+7VFzkxTZNz9+eq+B+sOO+HVk33wg99+Sn1mHlkNdt8zNnMTpC/sa+8cBm5nIgRLeJ05Jt293vf2OXn4sylOtltVKrDXhsyr0sEWXyc/wadprZGP792v7hRCgiT2e1xvB0DM6DyGoWm0gCChpQnf2FZb9CC0LF3tyYeu7rjN9WBt5OKaMyNd5yUovtNrH7bbb1afX4N6yNI/2lwFsx7UlBUVV+K5rkbb/8lGJvWyPHQ/fZ03fpITvbP+t6Bbe9PL6rAW/+op9QYqqmJVSxb5lUg8+7/dOM3L98uUr617X147DX37/HZ/Zksvhz+uROPCqOteyDWXof2TfHEJQikkv5Crm8+uXL/A/6oh/bqHfcvE958bW+6+cg5SStYXHO/FkgS77I8t2QhZv5FXm1bQ0xM9n/FcLnmwLllPO1YoZ26kx9OmXD8giQNubKu79IIcNMHnBN3kNyzehz+v1qlxVytBd0Qqy6+B7Q15jekZi0H31s7MafHOB9hnanMdssPETWPPYyf3Ig4ZpVB2hhRo87l31ddL8w2tk+Oc19tKWVu5vLNyog0Xs8EpeIh49/tC6Pp+fV18VQlj7njnsN70deIkpyfE6lah//PMfa+3kdDhBX7vKfGQvnkJSb99JPvL9O/WRIFXo3jixbHe7rcyLZXvFVl+xNV+zLFa/AZ2OHcaZdfUL+rHsff5juk3Lw7sjc8LreNfMIf75H7+peuoVOOT2oys+AAAQAElEQVTdvH/UJUvdJim+L1oegw7/hZj2l1r9ZtTw9E2XNKhvIOyt0/nHE/n+TcftQbGv8Pmj3v4J5s7STNtvDvr8+xeZ3kWzJuRs/fz+9896Ibcx9szDhB4eH/ANPA/YjQ/8N+QVwi4m8pGfmNrpBg4cp8yrebZue/IC+ydgwvyzUorKuYD9i1r8f4xRjgdXMHN+Jg9iP7VFjgm5GlN39D+y7rfv3xRfOXyxkkIIqkkYpijXCFWRmOwRTktSuMPJ1jgSb8waiBwAno1FjOHshYMgycZy7e9aODxeCDSBZDngsDOHBg6cI6fZy+tNA1lj9+2s18/fdV1GBYg9Ak4FrQ8T10FgTysA2QHFzGwwuO1+pwbAN9AQQtBC63AKG5iLTDAnnNvxpJjiWlC/48xjSprZKGpZp1dkzDv6JIzD157PZ/llQnBXnP4OJx0wsPrDB+q+k8yfR7r44NdzndRD9/nbd1Ukkv7mrNDEjo2hDaxnTTuGHYmRWCtsagWKopZLhPab78Ob5ex5TZabATEBFvNt5XYEmhbZIy7FGXC5M/PdCJ53DnM65rmdavU48YFmuQ0UFkeMxAeJA68HHNQDIDuQmO7ePWjMQe43owvnqJ67KOjDp08r0FpkXO1aiQ1Pddwp0xb0EiFwwNBhc03UK+TjeUzfSLITdrXEuJk1azZGFZP3bAjeIDyCg+nea0PAq5gsHTZ6zBsSNckyqOBt0wsg3jWBmzZkuc/b2GlBboLnHWM3ux3JyKgXDnaZXjPKO3/+XceHE12CpaPAf8Ix+rkFsxNYvP941obAatlvHk9yUaXBMduh27E8kFiINbZgwpP0YPvGRsI6eMPJRTYBFYlcddjppb+oDkklVdrstipV1pVDzwLPV9apMFw77xnBVgT8a3/TM4m0MfDw6ycNyD8jg/rDSZffv6thzuojzubTg+Z9q+nQ6ga2XrCNyIFfPu3VYANlt9EEvwxV1dQUVludoDdwoWOegc1C+sezLt/Pat6fhN9aD8g6FOeffhkIjj7gzZuNct2obBodNugXe/LPYm8+PCoetjrj5Jf/+KaOw90zB3Ze07Ko6iIp6PXHWa//37/pTpAL7/Z64XnisHK33XNg0mtG1zM46MG3D/rvrP/l6bu6Jqogr8ABpzfVicPLqSQNdVL9eNQ2txqx4zknnQnaL/1N++NPvTpxfL1cNIMzF066h0Z3WvrXD6poGfkpir+gjkPBC4mr+e3B+IAN5YWbHDznp5tOHADdmMu+ZP/pF0X0Pnx71r6qdXh80OZfflUemQuHcIO3lgO+wEH4w3/5FyWeZ4oA1//+m/KPmy7/n78rfn0TLMqPVxLfCcyHXaOFFtCnMfyGTxyxwxCjNu9O2mKHisgSvzOir9vTWVtk0Pz1vcxPYty2MEc/qkJmYi63iFy1R3/M0eM/Pc6fzC/4rRo8v3z5RjBgDAcQ/d+/6vn5DGbwG01RPu1USDTsb8/0e+YgYqDA9fW3z3p8+KDHx/ey34rgYocPCKw7E1ivA4fLdVb59Z02JJ+Xr98FDGiLEjjsSQbG//G7Bg7ir/iljoQ5EJzuYdTL33/TjvhRgdH04aR2kPz/pvGBm3VpOTTEhlcwdydpOOI/6/1W3lAMHPbYP//4/Fmr30WF+1wrEj8SwXwoCz4qy0XgAXupY/qphyg5Yc34igZs17u9dsy7hZ/NbkeSPOiGH/OBiNjoB1rEh0fkc2+ibtjSfL6sm76awsfb3KluGrW0SSIuBi2/PuC7guYvZ3XfzyrEonnfCCej/lire7+VONApR/PSKVZRiXhUIa/YZD39+EoC2mmzadXUNQnGM/Mu2uHjpgrsgUlvgMy3D6xNnzhY6ctP+Q2rv1kUSLAWMJIVVZWiEazXdaOOwvtEIjrSzmBs5r1jxYrTIHxWo2g7bSqSlze2FVyUH0H+b384yHazNnDboYvFB94xKfQTtNIX+5jxORtk2yLnsUe52G6Ez4hdB5K56EIBa1+GN12xJYH58OmoGhp3uQFvHXTXGh82Wh5aZWy5+tf3EnPkWRTy7ppYvz2d9IaNjPiwkaSlukNDNytwcLugP6jBMyIb+ppmv3d7JfHeU1gUvNbYUwSHPjRbO6//LPzLPIyrmkwx6KwlzOBolpkc4aGqi4xJIedu6GS/NuGjExtnx61tL3UkWXd8ygv2z0gJOUzYTpSUCFQZjI/kJcJfhgN2yNg7cSUhB7eOQpjby//4+6qPgXXjwrzWJ7iLda1EDjGCtyFHkXOKsytVbF78wZZ8w0tXSTNxq9/XujN3xTiWX/+msGgGU7BmtrTgXxIyKaVZfWpOlWbLlvXsp0ZiuD+MdAXbcRTJ7itykWpytGSEfHnRwn8ZPDevvWb6O9+BZCFitfjY5t1JAX8V8CdzkHxvJLdJVVBPMhrarAG7n4izw/lFNesEDkr9IYyYki7P5z9ol7KSqpBkW/aBzI1NfDT+wJMnXqB7uN/152NmnQbbynWtGruokLfzoBCCHApsc7aVdWyM0rZWOGw0tpVacr+BeGB6xeOWtdr/nfk9xi3DZCR+AVAl+1b0cM9Bzq0ir6uHg0b49Pwjh8j2qWHXcI25KE5MKViKmqE74Vv9QRPPdcenX5FFd7nJ6/1svAZ3QrcTLYJToWMh24H3Ij9ybil0ML1eNRFDA3RP/MPfml9NSQqwaXockzftRs12o4nNYkI+4vEnv7zkb1LsJjlXj8jRfoiLK80ARXFcVLPAanvYX0bBETuYOcBP5BCWjXG53DqZvisFBufHpmchgSzEKudgHfz3YNU4qtraS/wfWiYeJ7Cg4JEi72nWFsk93XGE/lyKPFcFFhd8QyG/sQ8Y0dfKHxhYsEXP4c3gKnPWiuAyMcbNY3HwK8bk9UqlEVlaphfnoNhKRd6+5u/kpz+pCZ5SQAG3FkzO6n+H7q4IpmJVqa4b1X80Y9R0Zt4HMGOdzeBuQAYdcROxYBedOsYP8FXBl9Zp+cc3ySuO5PCet8CTx1lmpt+y7Tiw8CF0LPVKi/V599xgpyK3cJyc4SXAu8d4fGKenj4TxR63gs+o6p/jPYlpmf7wRVDhS2tbsD0XV8z7qEUJWQZ4KcY9WKvgz9jNzDWiXwSkBfon8oKe9wvy8US3sdcAr34tmO2gxc3sink3R3xIYOUQ8QfPyqVoBPMVzFUTPdBFVRVisRQZzxCFEPTzEVTqhjHoAL5q+Da9vvezx0JezVhfZ2BPYXigkBRz0vjHc2X/YkzVZdWN1oGz7ERDWLCfmxL3fBmSiFUdZtpxfdBPPeBvWNQ8DfC+wJhbZkwDTfrjUSMnYyORd7WbLXTXsn46sDAiE49ZkLn7WZ7bw1H/yeYfc/jJ+M7MtfZnLV9b6ULGpdTyWGNnYk7vr+/sdd0kOODP92rbRIoKIYDFTh3yTmC/hmYkTkH4BVnc1TGHeMxR6KRXYn7L23S7H8O1ULS0nHrylLoQa+BByLSDnsw6pg3xqEIWFe8hQQFdNOCn4BcjfT2H+ZGQO+sFephOt4YxzpNn/IxxsUB3fTrgSntaR9QI8qPQz/0jRLl1yLV+6VSdb9Q4KvVg0nu9Cxh4pQg4UJiuUlK92yjjZ7fkZSGYMkGd0G//n/z7Sgg/15Fp5OUVWzRvA3zW6MN05lIUAjeldaztrkOGbtab+3Fr/XOvnzxLMUa5sFXj1xCo3CZ8W818nsN+5c/xnsPz2ZbP5EtCuIuCCv62RsYbfH5Lc+wOrOR5W2KBx3TI5I4c/Nxj85ZXg95H8B/IPbwPt89viG81180TU6x/ZiuEoFRl3GcCH51yKWqg2a0gf8/totfIwnGDLNBxXLQe1juWvyEz82Medvv9Hzq56s6hwcweftVvDGrRbwIb9i8en4CFnyueRT/niywhpl7n6JCVefk5909fcHx4UEUMsYxnenYr353O5ByWnZDZgbwRE1eFDIV/rAOOjfxkBGsv7IF7/NmInHKp0YlXlCZqHPb3+uPhtdeGnk1DR55p2b7i71lW9gG2GevGrxuwckcPL8jCU1gW7l9VFRjYgpteBTsM+Fvzmti3zHUl9/OB+Wry/GPePf7P5sOcG3a8wJevPZ/PCiHoSC7i94F/dryukatlYRmM8BxChMxAkxzDE7UNi8O2UpsGBb1gL/550Im9BtOsfysfrFegtcDTBIamYVSAjxSRI70CY0/HB52Op598lSyv2VPHevjwXqf377Rnn9yzg50ZQjaiO8Vb46jDrhbmeCFvNnEdOrGcjcm2ZU8FPnvyocPjCXcTKIxmmSbjanvYi9RFPtTfvTtpT58O2n1I+0ah9Y39ijE2xagwTLpQTziR9x7wuV5j1Y95pmUwtMFnW3c1OOjRv/XVwXuHzrfgv9222rLvvLBP9rW6bqClkfuiKqQQ/mj4BcatuoR+87HaKXqCVYUQZLl7fb/3/vDh4WT21e432kPHC/taz2l6bB/WszFu/9Bi/17f9+pS9Az9nsfNfRuuLQp6xm904Ponna3628AeAeN6C7p/61QNWbV5pY/H3eHTraPGYd737Ae9RtO0sn8x9hZsxQfLXivwz8v5zL+S/YvpOuFf/SECVhFSp3F7kXzQuERG8McVsPYKVjpsoNZhf9AzdkI3dU8v6r+/KLMvTOStI/uhynkyOXiKUSlXFMbJjaHD/e2/bA8dtlZbH6u8G+x40Qu5qvceGZ9Ve/8Knz31VH+wwPnlA4dUCw7n6fmHvnz/LP/05yoHMHinVeQTCZ1nnu3XCnlK5fwYw/H9Oz4gIOen85PEs9sL+9RndCcedEOnplKy3Z/wVcaCm79JeIHmPbj1F3YWbP/IfqVQD2lYo6cu0KUFGfW0TsbSHd8marMX8kD73pcZH5Jq5ZS1kMenmLQDnz5QcX+BM+PXecEeGf8L9bCAH9hR00hsJOwjHRMS8RFyFULw09qe8J+mn4v4lqOc81zY93/nkMGH3uZnYm9meRX8f42MLFfjurWfgPMzsjhbNgbyOutPWfhDC6/Y0IXYvN9tV5uu0ZGxdz6fqXU9w/Nd9gEv+Ndn5nG88RRBgaegGJIOB+eUUUeea+uedasqUTeb8D+jTOfaG74sj474sWdPE0LQCO1unvfGdfP69ft3HaiXHGm21ylMSrugTJ1wuM26/eioDww6g6sRniZyoDdqBW/kGjJdXHthz2f+Hj+8W3Xu62dkadtY9c5a/uKLzxwe0f32sFHzUHT6dS+VRaePx3Xc7nGLb2m1ELicN4kN/8L8+uNhf/FMjcI6+M7ZRdM0yOtns062yNX+z2QZtxP+qNo2cvz3mcUF/2h/9+x6kIXEvKa7wwfU+Ho/N+iEy+tfCD87ndHPqEV1LnItNO0a2UYWMLD99VENcaXh8Hp8elOHHby1Zy3QPnIgOV5H7ZqDWvzJT1ncoLnGL3WCTS3kXDXzNNtaG/I18+BVo6L8IZvMmgdiW6Jgcu1fNbxNun0dFcHy6/isp+lFl/Ei17hbbQvGmwAAEABJREFU5GEs2rcGhDBxoO9aYoQP+6iZ93Wqdf78rJff37S8SfProv55WNvl601v326KfdZm2eqhPkm9oDPiV5/ZG9zARVJ9rNRwbjOyidm928h2M8OJsWxeQggS6xuXbk1dy/px7hdCkH86WTwOx72cHz6DdftZLq1/9ve4AzmP+IrtrRf5p0OfnusJDPzZx/n7A7XdvooKu1Y+szOuTY+x429P39C7DxJnBL7QNttGpVSynblPS43AurmA6912iyzvqsHBnTg9s/cuvP5MXfV4OinEiMaWlYc7vtV8eQ7IUwhBlr1p9PW6aWTcJfIG292ffRpfx48uyEyIagyDus8g7DhpxObsd/zrEGXNBVo1+Pcvv3Omge/0L1yEQ9HhXz5pSIEZkgbyxoWzheH5qvH5rnQLulBDP//th7bVRscPn5TR4xs17vqw1eO7d8rwf3zc6URNr2wq7d7tVO2SXscz5ZyrmrpFRlkzOL6RU5ifUmVVuZLg84Ezpx7+zetEHTVWSV8+f0EuZ73/+FHvP3ykW8BvnLU77NQgww25+xW+r5/vyteiiRAyPS1g8ZUDaGp0b6OmS695WFRVrAN3gE87xrk12EmLzzVe/ie3oLitau1JuPrvrxo5oe6/nFlwo5tGGAjytwk6ErOOxR0Mb/RxESnHpC1JjotC4bBR2LfrpquB0Vsd1m/4KUgXEuYVfPudthw0DQjljbn3f/mgDQdckeJ2VGTTOxA0es0oZoZCA9HgWE/G91sYGzWSrFlw1zCr4NAbFLLBObyyRiiVBgqZ/ffnFTgtjNeAJeBc7qYfR2vn7Z+ZnUhKfYpeQWBmU3ONk55bdFMXjPlNdwLX25evCLKoAKAtwSKiPCeyTuDtDEKMqgG8A0CYFt1w6gub3YwUCrJ5e3rSKwHCxd0NDuhAQWt8vWjPBqfOWXsXSnk9YiRtR6ArScPfACrBwkG5kGjdpkHr/9MPvhYSTNNfwbOLJ4XAX7Huz8JKr3eApgUsQVEtekkp6uXHk8KXZw3IZPlvn1VeB1kmTkiv0Hs5ZFkOM3LNAMSHOC5GTNDkn8NxAnEiIU8xSVVUhSznr8+qcUqR+QV4fWh3Iwjs4GfLgU+/qVY9RTZMLR5mxLhGF0AoqlUcdMaU5I3L9fvT6sA6ipb3Y1H+5VGRos7QJI1RakJS+vVBpmXBOPVyU4pBBZ26+dDbSWMIAS0G/OOy9n3D6W3A2gwPS47a//JBYtwMDdevT+rgeySYFzYxv/3jH5p4/YyuxtsNA+Q+vLAQSVLSDifiotv4G9dJoupSFEiKd5kknk2G5UIskb+xufuvf9XmcJDx6/UGCiAVSeSHTx+Vni66/rd/anPcswFZFEkEQk4ExVpvv33TSPL2+s8v2iAv4+P0AZpJKG8Uo3oKwgV5Z+yq2xX1HFQ5gfwGPidsdkpRZduC/VGpZL38x+8cPAjbD2qqWo+bvWrszIdzIzpY2Nw5gQnIcUHv++1exCJd//lVRxVd0yxv9Dc9c9QZnD7oQmCOzG2stySMGTuJs2TbCzjKHnzdCADhPihxb7vdKoGNzfuT3lUtvuBVP377fcXaC/1UJQpHnVrk4Z8/fnvfKPgaOD+0Wx0BwB092d8s4G7fB03cCzHgM44q3Szfq26zEvoXtCTss8bmTWfCeZS/vpMI2klSeRt0p+BomktT68JB5fXrV72g9wk93TnsGNHB1cmnFm2x1aUfVz/YcRj/Qr+RQ/EcKm1//aDw/qB42sqHBg1y9Ab4uNvLhycJJ2xc9L/9UHaSnaLGvz7IfAgZjj9epH88aeEgyYXligBsefqQ++23r9oi3+FvX5W+vurpBdzFRT/QdYCPvG31/R//ZEP+ona/0/HEBhqdRgJRs9uo3mw0bLMq/EtDcafCbhswHL6+aAbnDXKN4N6y3tUbfWjAK7LoOIC9spEK2KyD1eXrZwX8Uc2h90jheCKYd9iHN3XHv/wqJwV3ktQtG+rAYWcFjzV62JLEllQpgKvaWQgb/wkcvED/QLJT/zuBLSWN0HJjzYHDloQPczFF6C+EoO0vn2TZL7yuh0Xh5Y5GlvWgacEerjfkV0cJpXevrySN8AY29GGPD5Be2dxOFAcc1N/QcQAzdYWfYyMXq6QGG03EE8CrYCxMPfgP2sWihgJT+ct7BXR44/pCsheQoeVVnju9fPmuiA4CMpy2tQJFGMed3nxgo4XqQvShDD5thr4bh1yv3RVaFw7SnlUftmoYuyuNqpAUdxtNhxqadupItBJ6s346MOlvBOeqUqQtx5aCxKzNXz+q+PAJGiauLaVa/dcYZu0Oj8rItsb2JrCc2Qw/4kfuxL6ajfm0b6WmqPuPf0rPN827WokNbYV8A3geiOs12LM+Omhv8OX7dqvMGG/i7YuGeVTBB5a6VmmwWTzviOzrqihVSbeXZzVVVkWimJCB9bUt8IofuXz+prgE9dj/sC+q79gwG9QZOxPJf0+C5df3uGg5brTDb43gTqyxx7aCouolauEAbMAXd3/46T22un04qYDzCtpSrpS6UbuYpU0tMjJN2MiCb+rA+MyagcMqBKfK94MUQtCCb53BiPA3oapUI+M4TmBq0Z2DSvedwFIDZiK0Z+w2IOuMzjJyb4U+cyWqz8pvvSrujcSchZhW4Bu3qu7HWeM46vHjB+TwxsLCjvdgYqOqZGx0UovME7QfDo+aXq5aiLfCRqYqqK2KtuDXCTlEKyNry7ghh5lKVDNIG+wellinX2PNwOG85TgfWyV4ml5v6ohdF3BZgaXaB0vkIQmeYynQURR4PkDjQgyNCooku931TfHrmzowsJA/BTCUyEFmXrfI3uMX8jbL90audSVmzPA62gekoCZWQsyKyHAa70LiqvYbZTA4QLuaLK/vjX5pGxVozbtWYoOrXSMYUkpZjX38hyPzxDXmCXvL9BcyFusInXXkTVdocN76xobnznvH+Vc2o6tbAlf361WB/qMWhSrJOREKUMCuI8U/NdUqy4jst+AvoWe3WBcNzDfax7BWYN3dfqeEL/AHBSZw3H07q6Cb0CLLRZpjUBpmVhIxsFfMlSK2FpkzcK8vQS1xeLPbKacKf7DnOWrLvJnxWITSw14FWmzrC/ZZ5QIsFo34igh2ErgckpDnCTvjGRudJHz1m6aZABniTzzgQ51HesxAcaGHj8AaEdys9OMHQoy8HLDnF4qVnXpsZka3iizAnHOOat6d5H4T+oVY6d7LuejMPmFDXJjoM+ekKrlViubTcseWemJxQAY1/C7kObLMS60bRZ4MHwpBCxvbhI9h4IqLGVtyjmbsJfAZE7TQfH1OUVWzUYA++yrYYYog3wshyAdpQVJA3gm5RfQdGOO5J+xD4MD3FvDuMXmzEYaoooRfvkDLhaLBrPxw0ro+Ptz7Ic+5IJcrmzzLP+ArA/EuxKAYI2MiNIwyXTgSTfA/GzPoK6LL7e4ALiZ8wVUZuur9XgG5jMg7piTnUhP+eyFfXHVFDDZvFXyygG7sFWJKKtifcTmh2wA+C3Ts0YHHWS8lpDU3cX7SeQ5odn7VoPOqZOVSoDHKNNb4Ldt0Yt6RtR3rjaOAnc0guEInNdhaeJ2rCnnMMm0DvtOyCCGqgZ4FzM3IQjGsfSJ6bepWnvPOwY7zSGMjKNAlqqAbz+exdYPd4zt83/tLr6eYNIGBEIJCipA6azZ+kekA37XlB4YW5GvaZp4nsOk8cYLfBK22rRCC8rbRzAbccl5YJ9O3IbYE7H5hjZlroVQaiG0T/m3ivTGz+gewUuWITY3SNK78jPhE21BTN+rA08wcxseC3irWLchsnYe5Us5rfpPxb1WIsj5mZLlgE1fyGcvQbbvbyWPMm+2vArMjdAjeLaMAvnwtMr95SzEqoTP98Qipkum2Lit07Dmt7w6+U8YePc+mlf2pMSX0ZDl10J7pX0NzCEH24x5TSlGps3bYwIZxV/bI1iOeBX4mjRSYSH80vL0K0EtJ8h4QFtUTr71f8zqtsQGNPbzcLTfoMD0zeBnA/YI/y6wToWde5T+ogvdSF0sJf3bVjL5CjIqMzZutzOOdAg/TKkJzS4ywPlyUGuBnxF/3PJuGP2UXyL8FPhbWrZl7C+4t8+aIn4XXO/mYP0g9o88Uk4zFhKxj+vnaY2BUfU8sC8IGiVH4j6auTcbaerB5Ry7+wEQIQRW6L9x3y35NCyGsNG/wOabF1/08QZexw9TsV14xg1kzOPZ1Qo5ijNRLLJsKv2n/kbXfH1SwAT97rO3JtmD7vFIYV4qsZdtZZHlE5mBK5Br0M8diNS4M0I2ByeMrlDbR4+12UUcBvsfmxOPEwU1VZe1P+ET3QZ/WYYWMbvYx5isGjci4IM8d/a1n521vHN7AzEr/go3YbnIp8tgXYnQIUbZVj7NOKrBs2Xv+u/M+8UhRK/Zj1BtxIyHXijl2xOoQgjbo0y1CQ4jYK7Zne3rDxkII8jXLANLlQ6EjuG532/UgwTyGEOBacu3KshjRRwpJCdpKN6nFl1WA3/qukflkrNJq6HAMM59Qqcjad2R2OBx1PB7hK618jtDzzB7qBm7dVl7AeQsOPIdpM7899ztahJ4LtLsu0oJvH4DtqqJVN+Q4A3GX7Z2O5Ie2h5V4hXX9Fn9qX5DR1/FofS0a7buwi1RFzejOsjHGc8HOwAB/1HkaWKcv989LL7Gfdlxx/mh/Ih7m27ju8SueQ9CZUtSVeJBzUamLBnSWefaYG9ev2NYL+zS3jnsnakcKUopRvuaDGBew6zpzQLXVfr9Tha0YDzEl2VZ8OMbyK38HeK5LLevCfSrWCuy9jZUQAjZR1ONbEmNDxKdhCxf2vZZvVbIafJ39UoxJt/Pb6stiiPIeOSCIy9QpAZSC3KuVjlrG6oCdWNbO82/kAJbFjhi+8sJar+RWZ2oHxrfpEkrxQUquijz/M3oLIUBbL8vB8rsQG/0awftvvWc/Yvx7jiM2fmUP5XlmnNyMTkawlOG50Iy1GT+US9GMbSVsp8Im3XzP7zPv7e+8vnl4I9fK8NUyZsVeN8jFZmPyMtxU7RodPz3qDRwytXKudMPGLXdRB9mQR4zkBy/I1W3AZ5p3WRASbnYgnWrQQ5YvVeDcH1JJyOgKvyN2c0c/JJ2qwIAZfya3WdCV/Xek5rbdgQESkcC1KleqSlZpG+2oKXtMwBb94dhuvOrKvl1vgxLYRryyTgJreY6Uog6HHTxk5DPK9+/s0ymYac/1Qm43wtt39qsV63iNhuswscqkYc33n96pJp95ZI/cEsf97Os3bLCua/32+29ybcyyusPfDb+ZcNozmHxnrEvYVk0r8ho++HgjnprXKmdyi4kMf5F/jc1yXpjogO+oy0+d2k6DAvvSOzXLH9gv/cGAbdv8Wc+e6z2HFYWg/P7TBwm+E3vtO3vg23+8iUEcUF709O2HLtjj09MPukTtkPMj4xwrv1OjrXKidtnp1r6xr4iIKWgmd13gYSDvGjDAHWUAABAASURBVPENkKIT/q3kvMp1Ij4bqw8Pj3p8fLc25wzGtXGXcsRvTSvvH6iPTsQIf1B5t9vqPTK9g7Or5cEzZNN30YH4MdDP3+7rwZcPUWd88i/Uix44KC+l1g/q3RkaanRQVVlvyH0ix7CNDuimSlkjOekAzV+oDXXEbreAHVluFXR57Ewf8+XY5fi0XZKSsQCjuVToZtLxgdoZucqZmof/d3+r/tnbmPfn17PurFdyVs2adarI8+5IbMEGinKFnLDBANarJeuv/8tfNYZBz9T8vP5H9t6OXRswtiMemPceWX/xl3Lwl1UnXX+86uXrd43LqJHD0h4f9QNd9sOFeu0b+/Q7qX+Hx1nUMs//j6s/XWwkSbI00aOqprZhJenu4RGZWVWz/L3v/yb3z53b3dWVGYsvJEhis32+Yx5ZXTMImgMwmKnKcuSIqCjIsO3McQt8toAn++If9BKtp+1ellmOhRKMhRBkforIvwX7W9YSzmn+ZaKC2N09HOQvQxV8vnKAtOLmjmwL409gsUC/3WGjiI4hY79Fenl90ev5VSIWzPEdOaWiluzoQeU5yjwf7lHNodb2sNUyBF3pfyfst8EOO3J6lQslBU30c0Z6dFf6GHOYoI5emc+si3U7n2/4YKAGlgrWQ6UelcqsZTNp1KCHpwfVYMZyLvg/xrS+Tzx7Lvven4UQ4OZ+1a/Gjrv9XjElXaiHclXqAVvYBj/98lExRhkHS511L4JiU8g2N/8n7DYgr/vNyyB6us8ayL/34c74nUow21Gj3sDklrX+K3V0T46+0qfwuB7Hcf1Iv6ulhp7g/Y3zUVGgd17HaJoabmtFyMu1wOfPn9Z1VQe3WtYrvJZzlvUyV23KVqffTnr/9Zum57Ouv590dP7Ki6bbtPbgWki1VKQ/sVF6ajQQ2z/+UkGCf7qVOxL2SMhhu/tLXf58JMZsi4BNtuCnwnae38cDnOAcvrE/OQ8c5EcIQe/u+5NXN/CqedGy1uTngfFG7JPBwoIMjssKrE7kjthIN/qzPfjruPdCPiuxxZUcf4Xb7J+yrOTcObDJO9IDO8An9b5RBhs7YnnSol5gZduq/fCgLXll8jk4p4NnipxX7juT48w7L9/e9Mo8r8R/Ab7fL2+qwXK7bXWDBy5wj+/ZVo1a+lwJ3WZ45UQP0HhOZaHvr/AEa6P7PMh/Ra097GQ+GfF7rrJa+DC0pSbel2AtHVpkBOsgODRR9bGW8VBgq7GQ9k9HuY812j7E4UKcm6NDlPxFHJ8XOhlHEzH68PCkOLJhMKdF7V8+SptaLYYhFmn89HJzzcHWMvANopkZeE+hLJKwN+6m00VXNrCqYdEAIZU8VySqPckgxaQCZzWA1QFweTl5bkUaYQ0hfKdJdv96Ut6hFAXNgoMt1JyC6g9HlTQXv14x8ukE4Urf2CGHQ5Dprm1RKbCxqPNdF4xdA4RA8JM5JYz09MtnmfDTOwBlA8Ob0xsSy/bjgwzKK4llj541spUYz03wwt8KBjQdgdugY+b8XESdmF8UUgpBQQz/t89KFDvtIBEb6tEjEYwPnz/Lf0f9jiM6mtibx6O2BOuOQ9zrILQdRgzvJNEh97fff1c6bhloXAl13lYqPx7lRvNIk9b6ZXxSPR40IJcXKQHAttutGo56t9Xu05Nimbn/pgWbuAh2IJiMraMeGJ8G7sJmTuD5CuDs32KWqpEDnVdbVZWAwbrg9wah5RwBvoqor8/fFLa1xDHtKnrcncpYKEISbV2z6fIKId9Jcp0iNg+bSvMOsiAJ1gRexdgz2AHJCiS5G4RU0Pit8UGHLxL3DOhb/etPqhQ1vp7Vf39TScHkhq0bpPes1S4RP58hiZp57T9wjldWaMnXmvj8m4Zudpf4t4f07hxlXSk3lSZwZt3sk4fjg3JVryR9Rw6PmSCzwJFC0oCv7HOP20EumQJ0+HaS/e2mc9g2EsXQSJP+5P/HLeRgoum6GwLN8r0nCo0Zoi8997VTQaN4qJOanx91Z0Np+3TUhmT0+K9/1ZUYM8YvYM7Fr//2/+zNEezh38ITJD39Qcwg0Kd/+ZsWGvjbaqOZws7fCGzYnGzYJCr++lFxz/nTlQ20TjO4iI31r3VGNi8IB8jx8n5RMye9U0gU4CzuWxWQmLFXPx71hhzn378p30bZB30SC/pBV+zv48JzfL/LuKgdW+DJzqhzJetBXlUqsprNVhuOFkKrIDI3JGzrEXzMxHBgjH6eZHJ3MXhDLutfEYfG90IzfvvTB808D/gJPmO8lk3gC3Ze9IqcTnqe28/+7TVvjnkzIaOPZdx8/qAIZktiJjSlRuKp/HBU+bdPqtj0qyH9EIO8GHc8zB6Mf65gdVs2Gohpc5gTcgdfNY4/Epivn+CDwngsK72Md71y2B43uicDC+MG/J/YEAnwSMWcjr8KfN1//65pGjkm7Sm6cy60oNy9DKqQ9+HjB60xzlwTyc9F8Qb/Himae+ygt5tKFkd3NqnLARoBmyVydHxWcc+KC+JqwbfCzgkMHPcPsjz+c14TSWgxd4DzEsPdn1+1/d9/AU8Dvqjl2MnEjfCP5X5n0/ZGwtvB7xVNBWPqbbxJG+xZJS11UCLuC7izwHYd8lR/+aA9vqtCoZFN9NvzSY7RardRYKHZkCAbZMb0ciEmCt2KOcuno+YYNR4bNW2rCI7qn5/UmaS0KHFNTXzXjFPmUjP55/5//V0AQucanD40shwZ7rwjRwabqCgn54FNh6Yg7st65Zjh+0k9m7hU05qJ5YILmx4fcA8DsvBhvLDwHNbfsvdvpCZ0TG2tkQ2TmsR9oRB9/sdvqsBXYrE8/f6seomqkdNFasX1M83AGZ0DHHD5+x+6fuWaXGs535FDuj+/KcPHDTm0hpcGrl/g4ARWjMMJuQc2BW/ca+72hn2JjD2Lupk8t7SVvNmXy4rFZYUpe427SjMNqIDN+n980RoP2C3ATuZX57sAr2V8MBOPkddtL02/fZeQdagKAQbVYHhBzjBj4SilGBX4rMAGYVNThFYiGWuBa99pGuino4wpz10S84536+N5zC8j9nThl8l/4biTuaVjqmLXKm0bjRTGgbFFzKsoVKZCAf67f3+VN4lb+KbCT87NN2LrRkxObFgsu1qL45HPWLdRx9x1P1QKPx8VQyRXluRKzvU3ReQaikULmBptI3jS/Nzjl16zKnjZ3Fljz0SB6RiKMen2HdsAjPvpRSFnBXhTl14R+weOVxZjQ8Z8BReRoOYUNMP9JTYu7S+w1hOXE82wmdhTLtR+/qiGQ0ma48zso65hWseO21bNdq+FnLjAJ5ZnoLAdyWXCXvPrVQVNSReRrjN65ypiImLgpqq1AWORuZ0Hq0lyLDQsru7fiUU4fKAhO4MPcRh/I/wxM8adGgUNOKtVjslf4iBnR7CzxmrgDg7x6MFqxRzmOJ9KMWpBt4wP05kctCllv2MJ7pYi97hA5UkFvChqSR/NfVp/A1X4MLKRPqNzAHMDObTTAJYBp3FITZU+7BWo9yI2ELGx3oOPa5rALfmmQvcGOxzY5PakHicjY3MAm+D5ji1nimQ3nA7UAmLMkvPTMODXUsJnPQ2cxV8gIO78RbSBhkIOSQVxOhAv3f0qn583lRZskJpKFdy4UOcWVWv1FPh3WY9FdbtRQDafDJycU1TGT33nBStcKmyKxf0Zp1dMXY2nYpG/bFYMUiD/ExCa4NyirtThqwFdyrKUcWyeEDgtGHu7P3BDgNM7VehWoH/FPRN5J7OArFjAVth3gcdGsBepy0aw62ubXKne7WR7IqpWn6OfsT4QhwNxU1SVRI70/AXzA10NL+9KcJxo1FTETo98Eb1bjgqAG6sCE/bXHRzfOGYWbp5Tfz6s00JMkhzlYwbrMaX1U9szMe/IuOaRCd5UwUcWkg/9xLv1x3MXVaUQggJnJu6ZsBUvGXfWpEWdm43UH4E63vaZ0Gc6nRRjwGa1YlXj7xb8XldbB4/HAM7jrssb+Ms81CPH6jcwy8AayEMl13rOK7XhAheMzN8TX9wucXFB/qraVpEYWOCFSC3nvDyXSWGYNLCxbo5Z+Nzyr4cV5EVDnsgeH9vdGd/IuTuW+cwQsW2u5IVQl4pwdOJYrNNhLz9CCOqRp0MeyzVgb8vpz0pwUjaNajBS7lolL5LhsZ5ri1wqwMcxxnVzCrJSCJ500cB4PeMMyGTdPZZl9xy+V1wWsIPfj+AjYH/LbX+msvLl/4/jgj7+fPJ4fO5xe+YAsmsdUe428nEee1HYyI0C29ONUy90bXMPuKzzaPWfSuTnpM0Y+cdrtqUtJfSyzTpsuZD7UpVluYzLMxsW3IK97urBB7f5rRpsaX0W9A9WjsNz1tSGPoqqkmVfL/4v/9hOHXqEEMQtGsnzM3wpHjP24cm0pNo+4PD7EIJm7vF9PfbIjO3z/5TFr+XBuC6s+gb5Gs8VfF4S7lez36/nO/uJ8azPzPypSOC9UgDvvsd6t9TPLRgQD89jfyw4vGFuH/ZNRN6qrFWBGSDtUzL+PKXlCOu9i0IIcn6y/Ppxkk/kMFAAS4vsnzt1y53r7srUphXz+HjH/rar54jM43GMgzubYkyvEp+a+xTCOl5FztwQVw1+MO8w9Ppju/lY3/BPWZo/+xUXHs/NI06vP9bBMvm4205gf/2Af3zO8/JSIfpfI9Lyd+tYUpA4tsSoeNi3MSVdqVN8hODP+eDPn3V8fLqOy7kSfdzMsqzWf33mXK7KdXy/t7y2hw8xlw+fT1yj9RF++IHXHsM2Ww/ylMd3LyC1FTUnGIVnJmqSEW70Z//UzTAKIay4qPFFx+c+/PkbawF/8d3r8Q7b+L6AMeynize3MMkCn/XOn9RW/jJeWoK2bGIh0o8fBrLMZxqeC7nYuljWoihkfrGO/ty48uGb/Dwgh/PviC6bVCqxDr9RB5vHKuw00W9wvWP5fc9EbPno8KPldD3qY+ECx1tPzncc7IiNEP70DbL5Xh/741FFkeW63MfEfYE6wLzvQPXYjqE7duiZA9Xluq+k7jc/vdDLMrdE9LqyWRiZY4cdGrBccdzhlA7/D3CiN9ECk+7hlk2qlMiVJXWRv/i8UIfMHM0o3cmzYVvrgQ0D619Q2w3YwzpKHsF+q2nU3i0iEnMPMW9e9JzmSH/gJuZio+q/Pha90+C80CewP3x4bOtmHc0JPjbk9P8aX547l6VCYH5+3uHSLXrwUrh+9WkiDnyvj5paZIRrf9hjx8ZZrQ+sexOBcD696e37s9457qw9reO2aYmh6w9BucY18IXNIut0px5b54lB5nXxsK/92YW4W/sVIepwOMpy2/a+jmH0Bo/s8cfu6ajU491rL9dyfRHVJQYiTgJHz/q0JC9YT+O+JCYqjj1xHkKQP8+51J3aftM0cg+H0wwALTKRZSnJx2E9o9VObnQvYM1jiofjrAffLTUmb9efGoz4c19nVw1gzF+u9W9g95yI1GUdc7r+4u06bgjCofkcAAAQAElEQVRBEVt4o1f/+UCI/3z948VCY7qG541rz1HCH5l1zYcPT3qgf2lc+0uDvvoOTkv09eFrXbuf8XEIQRv8vKHv0IJ526QijzTYwIfjYyQmrccdjP6Q4ocVZi0qmdPj3dHL/cdMrPnLAgX4uLF+65lXjxs5rvzlB3+BqKeGNU587kSdYHyYswM1ZuTY7XcaiPuYCziz15k68w7PeY4a296JBfFYmD/YaDybXwODNMxbttR9+Nw2ds94YG2LF+VfwNhs23Xzw/c6dhI4mZlrwG+ff/rssFpHZih5c7PCDndqfCkwy6Ij9VQMUVrfS97ETHBD65zF4fj04Zhx76hDVh8W05g1t/l9pg4rOBxTRZEolSd9ZlNUPGxdz2Y+qdCnajITFQoPkf4sF2yjMnVPBXZq8GV7GCs3+KnDRyV+bqn9tvj0gfVRwqYIL+PB/shgZkO8eCPD674rvZ1NVWPrO7Y5r4c3+nx4fB9n1lPvl3dV2NVzAHubVMbIDfuuGGBNdWftWYOJCWxG9LIdgJj++bCsHs//e6+Z2t3yGHO+zz2eelNpe2i0ob+wATd9MWhKo96YO6PXfx3HeCvKQo9szr+Th5yL3Ne2TB15K+SkCb9OKN+gszdZnEfNU2VZyjnD9k+x0H5/UOQ/8XCsXtDXPhJ6vLJBbXzUzO/7resUkQmei9h2R3/eehmfX+kbf/32fbVlzYai8b6FayOAWhRWm7lGT3PSAiDSUsj3N0272rLBvmseZAPLst2x6St8Lu5dJBVgzfHtgU4vJ3AzK6ak1NZ6H+4CJbp9fdGZHoH1qIgX45Fb9UxuN3dafsEvPuc5jMPNZqORtZpwVlCQ73Oe3hx2Kxce4EnnqX3ZqsfHIqIXrqtXuWtaIVn2wRJmzgb12L0GB6+nE9YX9uhUVw3rjoseWdcf6O85HmvkruBV48l1w+G4sVgSwPFY5onMOD45M3ZGf8er7WC5HbCeI/gCDtvER0Pc+jB/fWeD/UKuaeG3zW6joiz0gk3NX0M3qmJ898V7cmaJvy/0JK9wzqZttTBmQKOqbDRcR6W5kJPU7qetZpJ5sYvK20JzAmX4s91uNFCTHB+OCiHIsVERw46fMz0bHwO+FQ9z0BNcvdY8rLsrYvkjG5hv7Bs4Rm7dffV3JI6sS40vfVT0wTM2cz56okcbc1THxnoJ3mp6GHlTKP9SqWKjsWN/7P1/vGnb7rTBxzVxXuOHLb0W54Yt5yzvHZ5q6hapJPOW9VaQ7vixBPcJGWzLDp6veB/Aj7nQuDi9nXSkvxRC0Gpr1uXd21neD3AdFba1Xqc7/ZNa7t/v8H3L/A2+2G132ux34KfQA7bAhPDuKsZq+zevH2apQbaOHAAw8FfW6fWFz21BKQTsjPx3eknGvLnFWJ7IM65h3OsviP+E/UKZ9fDxSRX4qOhRdtQLw4VY/vau3cetEv6ceZ/oQ56oS/0XSV3rGIOv9CtzLMSiTwUylZPULEmRumNPjF+oVVZsEo937v1yfdXLcFHENylFJc4vxNidfZLX52dl5CvJPSVjPWCDjrjqrAfPm20jY6UGEz7s/wb57Rs0VnSCnCgwZxR6I7Cv8yAruWu3ymWthcJ6Jqoc8BXBNNL4mSjo3SzSvlkJA8vJBo0pqXOgUsjfEaCsKwDVaUa4nubst+/fMEyj5qcnFR8PSmxgucmbCd6E8WvIbQuh5eug93+nmU7RGznvpoUdXGH8iTnPadJ0aDVsSsVtrQkXZgDbxiwvFqwwIsNNQRnH1N2s5fWi0z/+kA3v4L9SLL0jayRwZxw+0+wraNo5eHqSX2fAlqUeHh7lQsSNhQLSWL/ZzeAm/hCjis+PeoMwO5JfhcNLmpZtLHX/dtLLr7+rsKO5PoWogQI/8lzlUiOF/sKiu+H1/GGr6dNeBbYOCnKgVNiuIkAqGrWiwesm4/f/+FX+1r/l971nCOn916/ab3bCynIT8j4N6ihSWwgkpUKqCi0E9Ft30R1LtWx07R4e5IR0I/H0LPoyeo34x3bznBvIuCXA+8uNRcabakDcfz0p0nhNMakB9BPF3ATAYoyq/8SJg8WNvU0F4SXOPx51hgBnmlf2S2Ce+K8faWL0Kk93Nh6/afv5o7RrVowsf7yy6XSnwFg0oMOFot+6Z3AxnW+6/vZVpaLKolgLdo8ZmScigzwH8rakromF0XI6qwerbjYuyLoWrhuwxwKvAOszRYNxeaPwt19mfJHLUjW6OUgTASMeI/P6t68qAssN7IJNqG/nN2FkDRD8ZrPVAsYO9VYZf71/+aZ9tdW2qJXBU5tqTWWhtG3Xhl6Z80o8N4os41kUGMPXkwY2AxNx6G/e+TdH465V5+IBXW1Xk/3e5AAhbPHPvb/LX0C4V4GxGy1s0s6/Piv8f/+uiU2sAYLNRdbF+pEoZmzYc86YWLEHzsTjTrKyz2NRKTFXJonpPmjOSWXbagPJnbOUXm8qmEPY0jq70BePkAt8DDnhgxsFnL9J2IGrhcQysfg/U5hfOSoaycZ+SgnfDhQckzI2ntjUCd/OkCZk2m6A5azdp08qsNN4veoZgvvOhkuKURfeW4fr7bJ+6WC83+T3e3yqedYN4iwoZisIdSiCZmLMtgvIOcJBz7/+qomkWjNvu92qhM+u2H2Az97ZwItsKNzB3RXceUP9ygbPxBgDRDvjQ49Tl5UCsrwhV0dRZX0W+KLXqAHO++nnz6t+HY2A48dP2mDXASw+NVvdv5+0fH2XGyHl01HXTZJjwj65vJ6UUqH5t5O2udZA8jv/xx96A08Tsk8QflFkzD/CyZMi196wdwUew8NWetjogp96FkrG8h18xZgU2TiaKEau56tmcDCCnzIUarFZxYItwrWbZqfNX37WsGdeYqf+9Mg8napu0cvff9dCAb3GIfFTgJFXCtMQkm5sGB/BeqQ46P54kcDI9PtJPY1wb04syGRdryS859eTGrDU/vVnxXFZj8R4HT51k2DBptbJNhzw0YRu0qLAkYmxy8tJHfjd4rcePd7BREfii4eNpjYrY4d532jz80e1U9SZzc55U61coxAUm1o7ioQG/w1wf8ilFjAzFkmJxViJzqvMO2Lp5wfd5l75X3+iPJ01w5F9WFRG7BayWooI80M6bKXdhuZTUCbHVBQkwzd8TIERt43S4x5fLWrYZJnKJAaDnYJm8kCFPC3ynOMoUfhPLFYSutzGXhcaazM+byiqiu1G9+eTDj9/WuW13+ZllhfoERzrw04lOl2x4/z7i3LTaIbLF3RLMaq6DOrZjJ7xrf0xswh8+fL7qsvMBkMgzuc/niXwNSyjpmVSuPUawMuSC4WXs2Zy543c0e1KiVw2l4UG9JzIkeH3V92Jl8vX76r++lH+k87FqVPEVgtzxtYF700duJzMufgz4f+AfQK4lMf/9Zs2vZjrongbJNsPjIrYW/B5f71I2CPAHcJGWxY7eu8k/Os4KUJUQ67J4FlsxOpxp1uatbCpWN0mlWA8cH01Rl1Y4Al+i9QcM3EbwOxI/Lf4LlKTZPL5jK8qy/9+0wg/i8XUgj3EecdWUWQpBptCjrfhy0nhoVUHT/TEfVmWKoiTDb4L5PQIziO8OYZZb2FQgb9b4j+WWQH8eeG8YAexMLjji/B+V3i7KZBXmEg3ilfAL8dxzJl5F0Uw7XlCiBrAZoC3Z3zoXOf6YcaGyTEKF984xFgLjbbxp70G/LhsK22w2QKWzC/WayTuOnC04GPxqJpGVcrq//FNxctVoZ80w3HGVohp5dIEDyV0zcYK5wLymXNjAu+Mk1YdCyXbDN/nspbH9zUL+WGCfwN+HggObyjmD49cW6zXeB5zAW+UwVHF0bEYiTyLmmiCV9+xzQhGzP2WvUO+OwsknwvIlapawlaez/7AMWzU3hlyUftwVMJ+1t08fyEXum4tiKs7Oes6dirw3VBGXeOMj8kZnhufQgLUIaWqzVYFdkro6zmWFFTgiyTwwaaq/RfReQbrdzDk5wkbO7fNxIObFcZjCQcZxykX+HnSQGzNYCZSe7l+dW0QqA+c57hAIUaOoNU+IajM+QdW2cQsyWt3mg1xmDUwVyoKS6OUeObaFJNwBU2NTgvY136jsK2ViL0e7ha11L0Mmne1buRa4ZsCP9pG4lGiX0xRKSUJ/HTwqX3j5ueUowIcOtZJEW4cuTdxr8irts15wdPwdGaj2RhsqDFaaqt+6BSLvDZO53FUhQ8G8NjjT9cwMSX1+PlKPSP0MT8iikrsn+FJ29J2KakzLOsdvkFpZCzka+1nN/Bsf/v7ykLeOKyYuypKqcqa4Exh8/V65k9VpRCCFmSf4Wzrm2KCG89a6wBk8hgBDC3wU0xptdmIbcwXEYy6DgshqEVP31v6mesQTOsBt87UyFMAX/BW2LdynW1fL22JOGBh9WFSNpYVZLkcsyO8OCKXeHiztieOampD+2nm9bZuVQfi9P2qYuQi6vcmV+rhgxo5GEr1dvsjl6QkIWfGV+aYkRxijPm1881IPo4xckn4cRDbPRjd0tDJTa2iqpSwTcVzhZxlDe9jNy6W/bnOU5a4rlSJn80tBTYOnJsZy3l/gjs7dO3A04zvA3ZNqVBk3Al5HF9+X/C+xedlWaujTjJP1ug3svEeHJuzVFoGjoK5GF4VryfqhRn/Xk8nBUkh8G9OWspCV387H6wX5KYC3C40RxyXN/LFwnVbcrVSlMfy2MbQwnvbuViSBH5GYrxGn6CwXiceE7WKkDcRn8az+UngzO+NnYrrV/3xYwxRE9jPRbFinWkVU+LcJPEmREbmOUVfN+mGrRwfHb7xWAvjhhAkrnNtOMMv/syyhhDWMWyHjhga2CwxB9h3pf3A5zfsLj/AcsaPfvnPce/MUSCX7e7xfO8CT4QQkYM8ifwhBBWxUFKUc0kIQTXxWZMHPY7jK6HPws3GScu8N5pUA+tv27bG7qkqNePDBlw6Dl3zeS2+3e1U4UNx7xVuNtZ75lxlxw/OjQNyJ167aeTNTX/umLcNOrBlfYTMVAb4Z9GAb+6sIQpyMCdUF6VySNRno2pkqTgifrW8m02rhOyBw2u0FKMic60Hr+3nEtmLXKjd7RTxgf3d46NVd2QLIWiz2ymXJXMP63jON/68xt4/8J3W8z5n/RtySwjYkecFBRwbJdc67iribgTTF/KdxwH2CjHK+Y9L19pkAZNQtBK+s4wNcZmRcYAfStaEy1rj3OT1TkGzPLJ+GpF14aYFsPfwaAjSSNxEYtGbKj58rkSPGXv+eJ51p56ynVNK2hCfvj9hI38ubrBsts+FnL2FdyOyxpSIVft8VsX6z/6134xfblFB3GQOn5uQK3KyAjcN/hgTdjnu5S+H38jP/pLqiNzexLA/7Qfrkpij5h7jd/en/c/YzDVzVcKH4Mi5RQqr7WtsnWKUbWaciofjzDKNxOeETa33Dd/GEGW9HLcF85SMZ47Zg99E/r2yRhI9BK+zRuqVKhZrPJfwh5xn+wAAEABJREFU0on1pWN/HSNgZOZpqS8q44jPLd+q1+cnZdemzpmHVndya+J1/bBTor4/f/muqYiqOZda1ztRh8Nx3ShdsYpctrW5x3a0LQJyO56gDK2xhX0qcOWYtm4NecTY222ZIyYF/wcACzDQkjsC99sWHt+xfiGfJuLI99/hlhiDnIc8x5SCBuqMEj/O1Krb3RY8jUqMGzlGMGxd7bcrHHTh2hEbew5MIjdOvdlin7ne8zm/vrLGNTacBwrmTuh54377yf7f4YMrPsplqZ3Xu8xf8dq/lXunrnhlXerPG3S/U1vMzNnR04n7jcK2oeE66v71pKpbFKjHO9Y8MwbryU2LpJgSfYi3tRdluWxXy+MY2DL3nXgw55lnuFyWcUNcnKjN/N7x4cM8EWPUkb5cg93drPbGq2ujgThNkRwAV5kv7T9f63HsC8tsfUMIxHsv15MJuVowPJIzS3xq3Ftuy2Yf771OQoCWeNtwUPis+eYNe/SWmTiDZrlC8m9c3rGVdfD9E5+tMijA05PEhkOdsihTFVue+Xwkh94Zx7LN8MMz+trOERkvlwtLmU6WLwapLLIWbGpO6eZRG+J5AS/eNHuoN7K/rI91dnx5/pm8toc/tuDQX0qPm1pxW+vKZkFLjrBN76x/LtTbKcTVLi2813K9bXGmzp+okyf8bbwYr8fjo85cbw6t60o19gspyvbfFpWObJAU6HlhjZeROSxR2+1Gb6zVz2wqjvBCRdx29OV+//03TfSDpjiRR2o1+1pznlTtKvXUGRUc21E7nei3YxLWpGcZTx12ti+9QWodFs5u4IMY42qvR/CBsfhZsEulMpd4IfB+0o6YOhOD3jy7d3eFEHTCn7a/sWj58JYKZMysaSbGLqq8bpCvcqQo/3ay7ZNy0p4NO8tje3s8y2WdZnxVVRUyX5Sw4UDN9bTZq6POD+SPt/t1tV2LrZumlTFcMucrnP+O3S2z+3W2YRELjf2knvV4wfyey3KSdnSgrjQAX9Hhgc3nEfzPYGtL/Pj5QDz78wW+z9jhQg1tv3lcY+v97Z2eQw/PDHJ8SUEe37bwe99zYLNpzzwNucRxOoHVx6enNXcZ4wkbLtyXqQMWZHTc56LQfrdXCY8AXwEv5ZxkOSNv4hL0kTEKfLbBBvv9Fp6L3LPVxw8fZR+WZSFzwen9pGZX68PmQecvF01xVrOpkXkEW1sdiAWmpyc+8PoABjayD20f5w3j8QYHlodCw9sIF73q++m7/Ei5kOueCjldp0fkPqCveaOmn2E7d2CwI062ux3YPyuEsMpqLD2xuVrDi1KQ89sfX+hFgvWGmsO+XYwD4iSi5xu2voNdYyPnjG6Fcpn193/8piIV6s3nCfsTt1fi5+vXb9QKvcTY9ok31k70Bx2v5hn7KKa4+i3B61zGeKXO1K2+J3JiwQjfn7/JGG2IbW/WnpnnDZxNcNI766oGLpjJweaccRrggU7Gjw/LPxP/Az2Rqqx1IJeGgK4ckcP1GJGFnLf1T4NP5KhcljIXhRBkXggxaEeceK35jG3u9M7aD0ctm0pdDiqJh5be3+BYwy7P31/0znrF31B8fHpQVqn3v180flkU37Lef78oTZn+H88pyXXODCbf0XvG3uYp+30kDhr4yRi1rTq41vovxMIrdnT+ubGWr6oS+yeOQgX+3+FnYzVh2449qz++/aGQF2X6QXMxK9VRwk/+hZUTa8R3+OQGJ/fo3pPTy1E85hUrlmeC897gsBr72++O64eHo0KSjHvXBi385TljDJrxv99PPE/o4OMb/e1v9JPP5IXI3Gfm3MHtNfe9wiUFvbLt01Ef2p3i6131FU4dtfaYT398V/d20Uwf8zuYGsmVMUbdiRL/5eEdnJiwe22chij/l2KBfIWAkJyTHh+fVmyN1IDWwTo5NoyZnAv02Mm2s43NG1WVdadW8P03Yicw6hs9xB9fulnka8xP5ivnX/urLLNaONNj13WpI323sql0+PSkHUfJPmj9+UFvS6czOqeYdMenlsFjmUdbuHRARts9pMgaYyvVWc3TQdXHvcKhUV9K7/BBy7UHcvzhcESeSSEEdcjsL5XkXMpf/NhudnDWm2I1Bk3f3pQg4urOxUWW/9SANwye//hD3vh8x9AVi4Uawed9o4RzyGfysSExdlnKCDIA+kU8+CeXWRa4IxlVTaPdZquHdqvAhmtPoq5wIj1a25EbpAoQTWzC9hlhC2lHI//AscdBV4JmoXBcL6aJEWmQ6tLJv+lXQVI+LgDgBJgeUqMtAV1SCE+7WuXHBy3bWsXHR+0JulcCBI7W4fNP2pH0XaR7ITEm6caGYeomJQgk0PgdKSYTctXM4WPVZRRjHnUpFprgNL+5h9hRyTVhW2umsXojuBrm2mIv/xnX57fTqqP/6b2QLittKBD32538W4IXGuh5ZlzII/eL7s8nJYh2Rv636a7TcNOCs48fP6jab+QgGQhI6x3bSneKDtuymKQC5eBGAHRXBylfGascFj3sH1QyB25U5LmqKrXoJoJHAD2GICdaA/aVzRYXghUyBD4zUEsSWbnbKrJg9NwlAJ72tZhOkQnfSdSH41Fucg8UzbGf9JpGLfxnvXNZqgeEPc3+PXokQO9CL/DhTBFRWjA2wW2PoZA2BEb906NqsBPAXPnxqBCjXiDaiflaztfI56DKBPkNG1im19tZGRvV2J99IFnXAIl6eP+W2Q2CuVKI1GDRAcZQWkLAf5Vu2OsFXy2c/Pr1D81aNGHnhK7G08BG0IWNpSPFR4X/isNW71nqi6g35h92leyHM6Qo5jyz+Hvn9RW9PYdt8Xw/a2JjgkjX+3iTZfRvjL+Nd6kt5bksx1QmXDMq7lvt//ZZt6z1aMBIwOcL+N+mWjfbmurbm2nLvtF1m5V++ahiu9HwftE9R20oHBswF9gEMUZQT46lHeftw0isLGOvC3FuzFhP42Bm0+Dyj6+qWFh24Dx/OqqiUX0npqdhlJtBxvwmV7I+47bEYlJagpSTZhJECGGdf8a2dw7/Pwhs36KqNPK+wE4tC4bXl2ddvSBmcXVhc68gYaWYFM0l4PX6/aRyQmzGOxyRg/vFNAPJJHLtzDjiYWxWVaMMNjY8l9xbIH+P/DuKPUbUlU2Hkff+E28j/vVv+Y1snunXF23x677ZqtjUqqpaH//tX+Vrto/HVZY7DaMbMbyFz2rit2Qe61XWjUbwMX57VTtIxX1S9/s33e0D8JaKvHJgJKYz/LnQ9DrEarWRFz4V/NHbHvhi5pq+SZpI6In3hfGXsupQaDMX8m/7+M+bV3DuHT3yMMt42Bc1483a/uWvqhnvip9mcCn4MtFcrlIJJ3QK8OOZeMVc0mEDV9w0ny/ahKwC/pm+vuGLdwWSkra1Fjh3LMJ6eUbPithbKJ7sn0BRkY47Hf76i8KuVWA8VXm1VQUuz6XkuEs09WaweofLCuTp8UGgQDLvHH/6SQMJzwWri5oC2Ufeb/d7pfPAxgYxnQvpdNUM7puq0XZ/VAnOevB5//WrXn/9Qwv26n77vm5UVbFQer5opvkiOLkjvmY4/e3bs0QOmvDJSByW5L8IOVx++7Z+oSMpU7CelUjqr3//TSFFxX7SukEYxGbcO/fjYF7bIAX4nAFpyWZvCT5P6uUvSMW2knOUx1+QU2Ic5rFtCho6A/49dehFrvE3u/xXDyIbYiWYX3jegXHFqNP3b0IxbHDVSLGzEFObTx+0tCUNljsC9bJeNbyQn44WSZ5upGCMyF6xMV7Aj2caXsvLRW6QLVrkb469Y4vU4F9sav4seD0dasnYp3Cd4ffq04OWGJSJo4aa3Rzu2MpVI18/YAD/CeKMf3v8O4HrAsx2qH9nA8yb2Za//hM3oSpVcK2538IWYEfGARvw7YcH6fnMcVH88roWfBObKMIebiJ5w3ckRrSr1TPv7ftJEz513JxPJ+RcNOKLgZhwPMg++MsHFSlJxuyxgouOa93SUazPcFjGb5liyXPcv76AgdfVptykUCVVbAz3VdBcZ4XjxpQj21d+he/LulLAXuk2qtq0cg0zU8e8/vFNfg7EScB+sdoot1vtqxZ8XXUHf96EUoxqWZgFbN+RDxawGraNrKu5ZXg+qQxRZwpD7RsWzL068slEAT2Oo+Yo1eBuZONu/ZJCVSkQPzMN21QkRXjRsdeT0yM+nOCoJnMNMb3yAufEI5MfKnwUQpBVC9wbMnb75UHNJ3AFluZplLET+LeHV/q+E+DkkDL2HeDFkaMsy/W9efFK/htKrqL5Wew2mpHbi7JlESly0XVTqABjCcwkbDkNjInfAlyiQ6tlV0m8FzYV+WtG7ttvXyXsVsB/NXxVEFcBfigZx1it4Y2AzS9gYgIvE/byfCEENrBvcv5ynvNnFj4gi7h+gx9k5SVVcH/DUaCL/ViSowZs3LFoXsgZPXKaswZq0yEt8m+h+i+P2ELOnQzBOi/IG9EL9xTY1mNa/xEbYEKFEHQ4YFt8ZBEwiNbzCFvhw4I8MUzYY1PKfOKF5cJr/zWAkTjzhm3kxhTjj/uYtMSPPdzZ7A9iAuX9Hjm0fu5/LiyQHY+BU1JQaCrZtgMLvkTDofz8qKkuuGThPh/ybVwpea4OHPmLZ67TI/wesFFG1hEdy6LUjZhP2GqhdhBYwzSMwxAjIKXWNEf68wkumznMJzMLqdryLrgaeaP1YdoZO5TElG2RmMPPrlsXFkJozBVQMYvqPkwK4MI+WU/yj69LxIJr08A4gXP+GcBCqku11AI+v2CrBVva/37vz3NZwq29Jj7zPcDLbkEJcVlYbSoscsP35jvHVGTMZVMpfD9r5aqHjdJmo4wM1tHHQG0zYafE+DM6+FjvAfeJnLzAZUKWBbzfMVwgNmvuz3CD75mQfQDPM8+B+eVH4B+OyHW2z8hnA3MUuZR1iYxtnnbjfSoi3HFXR9z6sxEZrKPH7rkvl+Wq55kNNsfEhdj1XCOxl5Cl4Cj/HJdZ1x+P0yPTlSbFQsV8J/7vLEJXY3HFxBwV495pEi34YSEveRKfn5DD85vPRCxwuaxDhcw+l8BmhV62W1nVKjkPMH2ZLsznFw0xOxVBCZsleHjx4BJ+4p8/X1sXz+23LT5p2w1NtkkF8SU2etsCv4FN1zoBnp/Bo3WdAPwPrmdUaot17oVxsUNQUGTAOflVUIH/B3Sd4Htz8/n9lU8XbA1fo+cId9Y0BHNZco6YRt8arHdgzDas0NNH0I9HBd5rOHXlBEZ6ZyOaabVwn69okb3lc99Tc23J/fahP/PRNK1qf85nFUcIgZzzLvEcFPTPxw+8II9P/HnaHOEa94ov7Yc72ChXuXt5Dr/vqC0HODDnQv5MHpOxnY/8Ovz53pj1HLZd5POyrFRXtd7A2HpOiwIOithR4ced/vfHIfmc/nzgBQ34xjq7NowLN/z5WYNtG7gilyUurVas2La+tkL/f9ooxqAQgpz7zTNbeCeE8E+4qlntSKHz5/s94H0AABAASURBVLhuJCPiipcRDnM9A4yJo27tb4QQFWNSinG9oyP2Rmzj56oq13PGno8z3Gv7GSfL+olUeT5w03H08MOfp5VzlmU2lnyv78tcK2SdEchx2eEXn2vILbblQvz9UxHX0SW2mMBjBVZ8ref65/h+nrB7Qd4t4ZcRHJrLFmqiIhUeDr1+6CQF+WFecP7y8c/xN9uNtrvtKqvni9ghhACNddQAlTx+aiv5f0+wxkpKGlmz2QY9DTuP+18P2y2XP+zm85bbh2X3c5nL1faIrjVG4csZftoUFfXWXSWyPz48yvEwYp+C+Xx4rHcwd2VD8M5hOW3bdUzmW7CptfQ1Pips3cFrtvt6DRjyOdvb753U3JNa0HXhxh/+DCvubsT7C3MNCFlg3wCPNdS5rg9CCHJzLv0pJ7ci2rLaz03dCxsZ/qIzJ1erj9QaMzq+kefO317W2tU5dEHnAayVO+J82665+UoOv5B/UcW3K4QgY6PB/zU+ruGDhD2s98v3Z6WY5Ni4E1POtW6ea30EaiR4C/v5bQhhxWkN/1bYpef8O1j2POagkTrUnNoQgxXXGLcdeCrBf2QA5887ep2xu+f0/AbYK72cHtznspQbsY9sOhRF1oY4PvA65EJ7+jhCZq8he3KiMbQ77FVyTwhB5qmOeLthJ9ebkfh2E9rnLWsHh92oVf1Zhx1DCHqg7+HPfMQfjpPzrPXqNKlR0ni+6rIMaqiJPPdl7BXxY03+uDAmxtWeRrXzycZ6w2kddvFh2e7I5NeWw68LdDH2jEXr7888v/7L40S96msrsHbHfj5q/NYxVkTu08sJf9ayfRfuc/yab/OktTeyxS6O9Tu47f48QviBMOfQImcZX1d8YRmKIq2xVJeVzMkN8zoOOuae8OkzjfnPnz7pgTxV4xfLYJ8Da4VobNWCGDUTzxlf34hny2VujykS56PujGV5fZ9+iILkktcm5qawvpP821aBezL5OIOhHhsP9F/NR8tv4L4o2IS/wrl3fJ9lGX1kgs81f4nsD2zMFVx3xL8LEwYmNGbX+am5Q2AeekwHar8aTrJtxTU+7mDjjs181Jm+Wn8FW6yvuSlQn088R+YSj7BE9Lqvnx+OR3mIA7anIJCPTz99Ws/ZnzkXevcvjGA084V/mWGi1ujASoXNMnY1hhwHFbFl+dst81MLpiLqBUxIy2of22iVD13152MDHlNKsj/rTa0ta1RvLHo8z+GYRnSuDor0jgIbTKc/3lXFVt15VE+fqq5aTeS2keOfY93o0Tw+PTI1Ho2L2moD7hpCMa2Hf+MwolvCjiXHnf7RAo/sqK3MXzfb0nEHF7puKdDz6fGD7ujtY40LbL76kFjursOKwT12rNHPshuTrslPpxN0sWDmoC2xNoFNc8udXpzHXajNzJ11SV1BzYq51NDDy6mW/AtUfYA3Mz2tmwJk9E7dXq3x2gsFFcHy8/OzTmBDzLJI+uf8Pfi9gusYkvbgZiQ/TuTp9z/r2R4O7jhiSrQMCg+nM+uaK9i9cdyxyR1bnNZ+2yLf/42+y5c/vurTx4/q2fR5/vquxyMbhxTZ/sLFQoGxgbMdq4iiCN4EL70xp/s4Puq6QcdaVd0qb0oxkH755bP2m7229DDvyF2XrY77o16xieNBYPAN3jZWd+Bmu91wfynb0eMN+OONvsXp67MuQy/z3RgtgbjuB+98R/aRWtbj2M4Mic4L2KjVkOvu6GrfGtdPbITX6LEh7zgXBvo+kQA5kp8T2LmyYevRLduBflMITEaM2f535L/hX+PYNlyoY4zHGKO+0R/ew0lPHz6sueJCj9VjeKz1YAwFXmHHy/WszWqPm4wnzsr7G/M4a+KwDn5/owfmOPTnPqzjz3/9Gb1KNtJ7LQGS5YMQPLDkfHkCl//sO+/B7RafeK/qhjxX+js9OHCNQvhoBrMpFjriZ4bRHU6v4LnHz0ftf9lSH3WamaOG/5xTy6KQ/bz6Dj3s0wp+SDEq89kdO//zMFZ/+esn7ehH+08w13UNz591ISbPHO+sHb59+6Zv7JGZT15eXtB91C9/+ayKdUvNcb68a/3iiaQF42XiNReNTr+/qU5beKXRWHbw0IsactJut5XzxYZ4N9a/kSu+eg76ld++f9Hp9ZlxJnX0rTpk3W6aVe4//vgiyzcTs5YlhKADewpzP8uxzE3MHrivg3Mq9fT/bM9ndKjoYSd6hSV9Sdq2RISU0bV0XgZnzt9X9HXvKsekhJ1Qx7BfZR3gHsty7W7qwLC5807dcHp7UYpZKUXsUcl2tYyHAzG5aL3fGN41G13oAWVwvClKed+uJ8bLspJjJzVZe/qJ1djQMw9Km6xz/6qr+7ybQvWmQreFI+gZX5zYr3z98qJX9l3OvBY802OrGj/b3xvi86d/+VnhBv6o9yLY2DatVt0gVf9vFK/UUDf2U7/5f7GJLA/UKxbYX3I60/O9sLFuPa3bAf56fn7Bh+8KcN6RtXOMZVaRSy00vMO2VZmzthgj0sBot1sCbKsiJHU0cybIj3n1grA9pLcAnOlyU0+TvUilXGC9EbQTwSSM76LMm1QjhDnTvL8SEAkCTkXWM8VMjzFfIZwXCttEMHS7WjllNq5ummjoDDSsz1+/y98wC8jVQ6YFRsnIUwCoQsjF/AsOSXwemNMbZ1eK4JkkeyEIr99OemUjpmOTdSTB7SGfgecbhHwFVC7mMg7c4+xIQZQ4Ooi2IOlXgOv++xcNYYa2pIVEN2hed9k3BLw3YZanraqm0VqwjIMM4gUgnSEegyyXpVqCJBC4ETkVgr794x8A5g6xS+VbpwgRBTZdljeKTgh6AAgdst/ZQNwVlT5sASIAqGi6J8YrqkopRnmjrrxYokVe7PR1lIMgU1hYJhcFVVVrwO4XwHClCXtlzOdff9eaoAF/VFA/TYJ7NOJfQbQGYI9/x26g4Bp1x/e2JTykW5U0SnrFZz3PuWzQI2oP+Qjd4mGj4vODxrQo0bjf4S/RVIkhqkCuEj/d2ISd2PQ1rmJMKn/+gA0WDb8+qyXIJn/bCsK8/PGsF/w0fn8XkaQWwPqYNpVOXhBRJCYawOH1rrzZKIdCD4cH5fdey+8n1SHrDj42xwc1m52KlFUvBcVPVmDeI4uMko3oiC0vLE7yT0e1+DWRnKYkronK3DNgn/6//yEvAhrud/I4E0gz2a8n+JzQCrBX3SbdKYa9EdBBMDUkeXh8WMecSa7lYaeWWEvYYcd5KmSZvHviw0Fqsj+DyRJsM7ESMr6TKEIq5KZ9TzxMbMAvkmoIiE4S10RFsC4COl567f/2s87/+B2fXZVztW6STSxm3liQep6kKC+YS2x5/fWL+q+vqiic8mar6pcPyvhr//NnXV7fVPz0IMfTpo9KyN2zSTrlpAKS8WbSBCBuFAoFmHwDD+1urw148EZUwTw1qxM37m4066xDhT1++vzzyhPDNCimRN0ysNF4ZM+J2Cf2yi2xhO1OJJSJOPjA9UcSfYt8XoS0qdSMrmmWboVYfwxysjauyqpa/X2Jo25sCkawbBJciJ2cs3lR/qbZHowFNvUK+G7bbleO29EIypBrSaHbwR+LgpYQhBGJ6ZI5ZvlcTTxalgtJfsZvAXkf/vKL5jVeelVPR5Xobs6owNL24Unb3UEv+KSHJyNcMCGXuegOX3Qsbuq2leOtLCs5gRUUfG1uVOOXFpy4hu2I3YXNQhcOtxRICqPMe+a5Kwu6uN+oeyFO4JJ+uCqBmRr+CjxD6srItASpfTxKYNQJa/jyrBvc6MXh6XTSRJzPVUEszirZVL7BQcb1gP3IxhI465lraLNmuPgK9oWPzr9/1e3L9/ULBCcKacUIXrJe3AT9+zca6b0eKXZH7JUYt/rbJy2bWokN94Ux1RRatpUmFj0V+SG0pSbiJTzspG3WkoMyDZSCo+ScebEDbzUYbrY7hRApfLfatjtt0K+HFwr8PX3YaoHTKop92yPA6Q0Y3BL3scxK4NcJF3MzR9LA9fPYy7iuKEgf2Ji+UYjeif+JcXxP+6+fJex4/+0LG3nvCrYNm5YLepanmz4+fVIgYT+Td674O1AsdXBQT9yGWMBN4BWuSeTOB3gpTVL/aa9bkoyJgpw2g803bDpi47JtlcFBHKQC4u3AwZ1Gz/Ifz5rZyC6wSSYeE/pyoS74gUsVGb9/vWggvu33Ixis2WQd2Pg0zo7HRwqSRrVt828/KYKTCIdleGVB345Cqr/edAYj5sAy4odxVN616pB/wVYLceomhCjmys+fZO7IFGJ5WFR+vyttN2opOkJMGuCJSI5fhgHa6pXKvBZa9o+QdYAPzuhVsXiP8I4o9MLPj0pFVpFr/DgrgJ09NrN/FhYbgTyTib+WJlETS4rFi0TBWDxsVXszkJrDG8o9OgseHX571vRy1mA9LqMch0tMesWXl9ez4qZRPuwQp1rz6Rwlc+f4j2elplUatC7608cjvr+sPHpjEVOysE5segn7Nfu9th8/ScTAQJ1hzrig1/XrlzVGRuqaumxkO5svAzaZsPWNuJnhm7KpWKC8aCSuSnwbY9AdOQowYQzHlNZ6oqQ2K5hP3lDZb2V7JvKgffb+8l0pJU1drwryKD8+qHw8ytxUzEF3FnjiEQ9bCT9E5h0pjmcwnstSE3GiRRqIo4kcvMSg63BTBBf9cKcCWlSQBxr86/jxt0MX68rnCTnzFDTT2Nt8/qCK8Us4ewEj5oslRvXElHNGAd+VVPILeev+8sb40ny6wGujxqHX9OWkmu7bgO9G+NZfMPLio2GxMxdR8dtZBTgQuKjAr3N2kbN66gvjZrPbKWAHVJVjNmCvCTndxGvh1dTUUlnIfB9zoRu1ZsV4HQ2CEIJGjGCec14p241KsFm63iAmY0wqn45aDq0K5ugKKVCXmGNmfOK5lJMKZHA9N4L7Cdy5XqjASFFVmt5uulObjdh9odYauW9h47Qn7mdyxIBPctViy0miUbMUSeHlpjoWKomrNRcTj73zCI2WngODyzEofBbRRXDcwKJixOZIyOmohB3s64SP7ffQVMrkipG6d/rjpPI+q7gNeoNLQgjqqBNnMBHxV67ALv6sUqUOHuipVyPjBI5xGVWB2Rm8lrmU4MaoqA75lDiJjhlH3GkMFWAvpbzOa97prxd1jLWQg27Eg+WuicUe2Tvs0LOQGbHfD7v0EjaPyFbWlWZ0C8Tugv0E7nw+FnnFr9A1UhvO+D3DdS35uweLo2buYxxJ47FVP4+yf6LjuEJ244vcNBvTjLGABXFfAb8t6G3/1viwYcyETgNcWeIm/xn2KmfZn3dqboaXa/GSWiAVSa7JR3TyXEImMced8QYO/xbezDVuekTGfGOhHvh8Jl+7fo8hyvgemkIRPBTUWwk9fYh48ecBf9e2/SLWJHcNyGUdPEbB2MbyDuwUiTHQa8ZmIzwRQkC9WZZra3wSGxvyayyzanKstrVG5J2wb4+9AZEydpqQbfacrIHEGOI5cfHYAAAQAElEQVRRYZPAc0aOBJ9Ecsr6OleIOeCiQTEmFU0r46/etAopaiIOrvjZMoQYGSFwSCVj+Hzn2oM4GsGBGw/GxAQ2R7DakWNXnOIjb0CbbyK3+3kCf8aq5bStF2KrwG4jWAu8vrLGAKSyL5LiOt+CvxMDZHCwkD88jhT0vx5BN+qVAf0X25D5S3KR7xP37rDhQDzmFNXCk9bvTOMh1lmh4mDcmZxn+2fwEkPANnAeeCt473Wc6yHXzhFf7g5HxRB1JU7MF0whx4IPc0sHV+dcklcKFWXWiN/faPz1+HbgWG3KHIG4KQqu4fDczjO2+4iNGjigxO81R8qFWuIm4gfLFlNSg48tq4965cCAzYgk/GHTFNyPANSwZ6WQZCwXdaOwRLC1KKKX/ejDcTOCWee7Cv45U2sO5DxUxcTLit0RvIl8VZWVrENEfnNBTJF0flNREeNsQg/GBIf1WMBijzwF+LI+HvMMrxjvM+N11JUZ3NqG5ilzY4zYA9u5kTVTLJXE9QBX+d4CnFgmz5s5X6NPWZboI1QtFfAJU645c2J9n1KhiRo8c58U0UUKIWhAphgjMTQq8Jyx/8i5ApskXpc8u/E34383oPquI7XPmng/EHMjz2f8aV3thxFdYpFYu2N/7GYuX2uxEFQwXg0vppSoZbJmMOr6igERRuuYIQb5uNyuLEMn9FlWPJnTfH0IUkrxRyygYA+WQwiyfd3X8bNl96bUHez1loH5UkJ/ZLWcr8SVcTeiZw/nLVrkexpsmGJSYnxft9oW/W/wZcEYA/pm3ntdY7ukEGXfRQXSdaEdudjvLav97OPt9SRjOaL7K2sZy+QGssd3E8wyNPBNhQ8Tc4jHFnx7nhHsOLZst5yJIY4b8hoHvr5IWe8vJ8w3owFoiFIqM0ehheAMyJXLUld6X+/EZyoLbcn7NfHi/GR/u79gPSfmsv2u+PIdXFbEzB0+Nf79G3IFPrUN7L+az2pkvJObataqzi03/DXA/4ka1zboufeK/Rd4bCZ3xRhX/47U5iMxfUemxfwEt97IMSkmcJtlvSfuWcDRBGcK3+ZYaKT3MsVAH2PAP0lnaik3kC88j1z7ip0z9vH9CtIFTh7xb+Ae+81xdUMev7du7jvMzG2/dNRxxrX1Fjd77bFBvzdw4jHeqD/u2P1GjL5in7oodfp+kjFa5KQDazJzqf1lnY7Ho7bbrXyPx/FhHHqcrutk32/Binlss9upTEmW8Uw/wvcHXOl7RvSyrc2HbuSfO9bP8LTjEWOqBtNFiLIed8b1Pd78vcOriTHt2wpOMTrEYyJeZmLA1x3Jtcb7jTwVU8JeFxlXnq8H59aTWxQT+nHthlyYUpRxkMBCQxybK4W9Yow6gW3rZRsDRtneORcrryz48wqPTmDMulnHO3mgJt6KnFWVFfOfiWHJHIKY8OhdHTrd8Y3joSJ3F+h7BWchRH2l13tH9jfbjPEdawP+zGBgoDa5YwOWGBrA0MS6t6E+2pDvcgXGyqwSO+4PWwXw4VzUNq1iTJqwece8A7xRFln+pYo6leStgX5iUECnmTiKIaj58LDq57VSxAZFwXVepzN3yXU7255a89uXr3pHTuNhQEbx8C8zhRBkLnBeztjUdv3KRoQNEXm/AUNcsvYQpJn8dVdD7C3EkHNVR56emMv+KlNWURSMLOx2F5Jqu9nxumdd0yvHLPNWQ528aTa60gMQa5zTt1c2XO/wV6nD7qB3ekwj/dEb/nmn1wa50Ptsuf6sUZM0SIl5truttmDXEx6oIWNM1E+d3NeynsbsGzxiPvZvVhb4+bA/6InN21KlCnAVQkDOKHMcdKWF/JRCUlJUU9bgeqL2mnVmjXVmPVJUzAEPfMWeMRS6Eg8DXFLCceaTlCLr4JuMezH2DQ7aYcOoIMd3Ru4RzikyEnCPAKrxFkLQDIb8RQ9j0uc6YsA1R0E95Pz7Tk8pxqCB2sA6mkOt+wCmfZxsK8axvm27kevAG3Wc42A0D6HTHSws5OJ38skF+zoX2C4JW4xgNiNXTElXcP2Dl3r5N/gO1Fjfn78rl6V2a21dKFeVzuwdFMSh4+AKt2VsvCVOzWO2aV1Wsg9v8OuA3M7ZG+qjhJ1SiPh7rw08Z6xHztk3tsGFdU6cC5WbTNviXWf6SBVjNVWNbW+qwWBRJL2yNr5j44J7H1iDfvQvUHH+CxuhIu76c6dpGXRj/T9y3Z24eqf3Zu68shfzdHxSCwd4szlSi/39t3/Q373pirzGj+WOkkr02sNBnz4+asaWNzigh49DDLI+ISV9/Pwky/jI5u7APGfq9VyWqptSd3g7xqgfuvbIfdIZTgf+4KJXwWfu4RZcm4jZBQKa4YGJ+jqkuPaFttgpMU8us2wjjxXx9yt98YF1MWJq027XeDOn9tRptVrFKqjO9RqbCxiLOWokbh8/HBQDCOScsRmYM4BT29b8E0LQw8NRPX5zXrjh35lr6rbRly9fZL5ty43GXaHp/S77fponec0dU7I42lPrF7mQ9enotZvzH8BSmKUbfJyYwz59wndf2fifWScHCNq/tfoFHnpbMb3IG/LmFv+mpjfqBmLDOc4HIst2sb/sN0/s2GjBWQgBO9/1Th49/bcTtr7DSY3yudQe/vBvrD8wtw9zg/Ouffj7r3/oHf84zmxL4/9KvHTY9JXYqauSONgpFtNaI+7gH+cUrxd7cHZGt6LIemTsJ/Bgfz18fNLDv/6itmq0o+dkPF7pp7j3M5JjNtREtikm1g6eemA/LsSI7ebVjjN4tl/sn4jSP2Jauq5Y7OR1zs15hvibPQjONe4G+MG28H3uRxlPKUZ4ZFi5KgTwwdzGk38D9gJuzZslmN9gowJfej/Hv/X8EX6O8ERKYBKMhxDZPP+OXQftNlvllFesm98benk9eLizd7eYc9CVqWRZZjD3+W9/4Z4WOp91pTb0OuDb16+rXSnrZFseNgc4YKMd9U0uMjngImPilb7h7/5lB+oUr21GctpITnqlBng7vyqkQFxzX7vTrtpKBJr3u3yv7eCYL2Ih5/MZ2e7wnf2e0Mdx9wx/xAEFi7rUnQJ/JIAHgqykiePfXsplKT+WEFRhvJ7PnaQPTx9U+j3E+wqAtAS9f3uWAb8hWZc0gKspqkKhRMM+ssMfGTPR1I1cKwUIo1UJSA40ogPvOwDVVrU8v8muI+Gy9tPE3L6noXAYIHZvkKSilK9vIDWf65HDMsxc6wVnzfk3SHtPs3jz4VFbQJkpSkqOngZ6HqUyFPKGTMWcTd0qIsMUpB4DV7uNEJ8zUd7gXljoX2mE1koibjmv9RF4Vf6dJmW30Gi5qyKZeoPJQVKTOGzbcg5KNv48KB02amhqffiXv+pGE+zKMWjR9tOT8n6jQLFUbBtsXVOw3OVAHbCLfbNHhwFbp3mRF4IjBWYiCUSub6tGM7pXgxjtx5FIwk5EIwRbAFjr2GDDXbPVsdmp2R8VQ9IsKfDPjG0zC/+J4sBFzP7woICvciooEGYCr5M3jWpsVWGzw2avLY2hM6QTAOjby2mdePj7V81shgQ2YPfXRUMRNNLIvdA4tl8zwSYa88u2oti76437F+xof3pxHt877XIjNwvanz7o4d/+qggR2YY946TfXrVjQ9LXVPh53jUKm0b+7aDEva9/fNfUT7rnoPjpqCGCTQi2o7jpKG5GGqyW/8q5Rfg7SbmutC9qZTbjHbg913748FEVNvRvutRgqGKT5cO//QsLo1HlZqtN1WgEFxkbnggkYXl/W6r6cJRSVEUCiWxCTPhFPCI2JvfKfxLC/rugd8W8gc8E6dnOHx6fdNhxP/fERWsh7PuG//iq/HzTtt1qz2ZoTqW+Uaj0MIhlL1j4lZNWXeMcFJkr5XLFcl03cqOropioOQpwVngj8Y8XhVRpd/io93+c9Pbfv2r63mswEaYgb7C6AV+xqX3xhgE+aD9/RMuw/unfkYKtpYk+g0cpakvBGZjXv7E3s/Fkf/RgKoGfFLNMuHfsH7jWCQ0xJUZr9jvdSDY3sG1yTCwWGmT0/BeKZjH+M4vBjmToBf7rr7/rrb8p4veIn5tcCZhCyDclbF62tbSr1ZdR1S+fdPjrZxlTInkLzCWI/fmh0O2vx1WPsKm1gJ9lW+tt6vVyeVMJh92/nmS83b7Da9hE+CMwUQ8/Znxfc4zod/njG9z3TUAYAn9QT5IDHLoX0v35VXd4UcyZQlK9P2g6X5WKrAJubVk4+AsykzFJbHrj3HgV86wDMqjnVIiq6xbOu6uC5OtBbNy+KN5GxcxYf/2oCbmmTSXLVb4Omv7+fV0cXsa7HGtdgd8A1TMb69+/fWO8RrlqVSLLDkw9/vWvmpCzsC2wbcXmTSoKlVMAC0F3fzmj3ikz/6bj3M8P2rKxdKHQ7KK0+fnjehyODwrIu5CcHz9+WLnsgYQq7OeGW0+yvP3+XRmsXDI5q0rqiNmEf+Z9rXDcKIGBcpS6X7/o/T9+1+zkygaqOMIQ1cJd3sjq2dx8J0m2h+O6oLyRYP3baTUbM0FSe2N8YlRsuhWMlwBdrDLN+U7KhUKRFWk+Igpj7rSJhV5e4THuHSl8R4rBOpaqsYVeb7hx1PIf+DonWXZU0qUOip/w66HR96VTj8+nba09m5LmfuNupghfQtBQSjOxFckH0ZNG/Pj9VRXiPMZGM4X8jTwjeH3/t78pEXuOPyZWjzwJfq7gvKpqHRYK6HP5v35V+H7WmUWCmKPHz97om8jp5acPcMAgF0cdxb7/1M6Gpv724Wh3KIMj28bHTAPbDWfnujsYNpdFYq9hPtsixKDqeJQfeRKL2bMGFoX144HFxCsbd9gNO0/f3pXYIA3YQBRqrhnOLHaBg29Vx9gFMTqzwCzRJ7CRYTwU11GZjafb6bTq5rximy3EXkSvsmp0dY0Ct9ru/fc31eAQOGr4+qKlSorgt0KeDptewdRtGdG/A+e1VFcKxPr82Gp52MjN6Qn9ZnjFC7g9uFWIcrxhVmK0UIBf/N7HSB4uq1pVzOrYSF686fh//kU1ddCAXIFnX+MF5zIMOoD9nkWweXLL2LXxAD8lONjXzQGE+qAoK6qaeaWMYgsYiG2lYt9qgke9SVvQ7FsxWBfiLuy4aKT49m8R+5oFXp1yVPafCSRmdxTj4uGG8JgW9d+wz7eTxmJR0c+qqTciMTJjpwncFJMUiqROk8IkOIb33aTMcWfTYkTGhG2MiSKXbMYPK378T73ZqOQI6JXrBvmCwoe9lrJQR5wvcOQAB6Wng/Ic1twUF/EI0hJUsuAdqfVaFlH39zclcDtRZ1omF+Qjhf/Mpr7gtoXr4syt3J+KpIU4XHa1rozve9LprsjHOZc/cgp5hbcKISgiv7hPw7T61V9+6clrGQA1u52EOCUyLmB2aUvN4CkpScjoo2duVqgK8MUCXxfcN6Ww1pEL8jVzUqNCju3APHe46ILsF/g2xaiCBUsJhv3liJHa1Ivegpq4BDcFepBP+wAAEABJREFUR8A24r4ZfWrjgfeZztqMXyfk9+f9y1kzeiwUEpZzRlaCQk2uFXOhljrldj2z8B01gsmR2p7CXgE8yQd2rbC3F5ZLDDpTf5qTEV0Xct/MNcXjXiEEZcZ0TVRR61TUeRn/dnBQBMPmtMiNrpETMo+FlKnzi1Hy+8i5jvkDtjL+qkkSHGgZAvGcOAbGGuEC50tv4JbEp4+BsWpqrQBHjs/ggbE2YKMEY+ux1jpB5iwfYQpy3buOj19maqkZssFMTMoP9e/19EJ8MRDnLVdJ7mUELfyz1hXE9kIzLm9bRccdDYkERy34IkVwBtaKqlTn68BBj11njsg4EVuJcTLYT1xjrvXnsW1VcwAgydcw/XotMnjxNdL4NJ/ZJubDXGRZh4jgDKeqqtYjMndAhspjM6exFRS0wFvCxp6r53WPbCOfJ+6zjgvvG3xtri7gKv9p/Yh96ObJx0xMz+Bh4roiZxkX5qVMfIVBcszNzrvI7rj0HBkZFuQPEvN32OMu1zQh+IwUkF1/Pnr82+Nfx/aErtym9f8vzDUVddCC8W9/Ni7/vEUxRrU0BGJKqtBDyPZPGZvtRnkH14CTzGe2c4E8E/dU4CVumjWX+7OyzMTAJMtcgNuqqhFYspQFtgyp4LXfCRN2Mv9jUcU/z4YQ5BhZD5ohBffPcLkTk7E1g7GKcUuOuZ90p3k0L8v/ul887G+wOoGXBTvnUWp4H+D3QJ4caQyP71cYI8jxIq5PM2IS0zO1nOt616tFVanDrx3525yXU1IBx4tHTEkL68AVE9wfOHfGpjwpoeMeW/qcjxV7fGDcdvgmhCDzXo0ONXNUZaUBWS80MOxjLtU7fOznEDwCr9BxlQV5MJWgqJVbCnxi/g3gK5a1PNaMXBMNkAv12TIvnKvlON9Q5zYV13DckSMWSTElbeCVaRixhecKq84ZmSquM/cGT4iOO3O1XyOOfyL+3K7n+JAT9vmNuDCuVz2R2fZZ8ch8XKIQAvMIYy8K3D/BEVKQOO7Ekv0deB3AaA8GO/zRNBvNw6QZXipSVolcHbju/1+HdbfcMRWML/m1+Wa1MbY2rm3zRVIIQf98GM8lfuiYvyrL9bT9kMuSuSr5PmPOH0zrP/OP+xnIfpgB0IqjwAmGXcBoz+b4DdyM46gYC2SfwXuPbftVNi5RCokjruM31GMeesZfs/HOm4FapiLObPcteUAKCiHIsti+vsevOSUP2mN76xt458ObITc2CVexEO3CBk3AJzEGZIrkmYK5jYf/paMxFvh8b95Hf89TI4OP9xXfi95YE75y6M/HHk4RE175fL/dasvmQNu0KuC24+OjFs+JkB7bh2VFnNW2trv4bOH4czgx1HqPseejsr/Bvc/HGGVcmC97Yvh2uSgTA4HapcSGN+JoHYDB3IybMXSFb2uuiXywg6/MObZbZM4da2Au/X/8WMaOcTrsaf0tqy9oDntybNAALq9jL39mPG3RuUVny+br/nm+qip18PDqF2S4o0MHp7Xk04KaoQdvJbbFPNwWVJHHa3JquPRK1oe4rMltCoGfoKLIMp64WJzx03p0yOPDb7hU1ndgrgeaw64JNui4Bz8rjojXmli4I5f1M17EaFqCdrs9vN3JMXDn/oq567Km5/XOOuMNu99Xfa7UVz7ubHB7LvE4sXbwuD54K8txJebtq47nG0fgA2PB7z3vTL/LOi3MbYz22LxceadSz/xyHHA8HA7yvY1tSJP8AqaLIiHLn7Lip6KqlDa1Nvvtyi83ekwd113BRwhBe9sATHscy5rgPctuH3hw1+sv3mjXojt9ggFsvVMrIrK8QWG9fHTI5ecKv31knVGAcX/5wDYzDjZgYeamxYMyls8DZr29veqnnz+vMTfBzzNrcV/rewpyynf3OrjvAD53+GqDvBVHyeEa9YJtbCfMwVjvHlKbzU6b3U6WZ6CmuIMDhuB9KW+m3OCf6+WumvgpsY91rXj+4feMn6vVhh33OZ4KuMe/2TSzbjCHuw58pmGeU1ZPDRn7pFLct6kUH7KuG+lO/3cLnrf/9lnGdUvdteF9C3YbamvLIXKReNjm3sA5gMspBpk7xygNHF0hHY5HBU7286AiFnDmpICfenSrGcu5q78NGjjaYqvltujt97OWqzRdZ4301ozXd/pZB/oeA+vcpmy13x603ex1ZC0YQsAeDZvMjQ7gIfIe0WRcpAymsNfCQieByVf6Ea/47QD+vGHh63xsWE+kFNdYbIn7gdxZp0rLO7r4y81pUv1TpSlOXB7k5v8d/NvOjdchYLdArx1103azUUG+8mE/1sRcXJIejkdkClpILD253fMf4B8/264N11lmH95A8viWwznjw/EIT0k7/L4rG3pkL3r7Ts9qEWNKlqMkrmtkuRDDPTnWuLBeHmOz2YKtDRjjBn4a+OKnzx+VkNmHY/hED7Xjvpo5onAg9vrxLLkGKOtKisgfpLqp1MDNDMgPA0pEhhRCWI931tNn1ose1zY399zA5Bv5ihu0O2wkca0P7rF/zRU1WBYPy+fjFZl4qxACvj7ojs1vHB2Hx/Sm75mN3x8x3Cjxn+d0vvtIH26/24ubNeLPljVIjd5t1aqGi+/Ig4qr3K9wyyP4moiJ+dyrL8Aeuk4hyg/HdKySvOl7nzu9fnnXrj/o8eGJ41EddWaN/3ztT59+kuviFKMCJ76tX/ovZFzt2Az++vysiZyRyAnf//tvuoHt379+0f7nT+ALOy4L/hxWXe3DO7q637sBVw0+8PqmRQ9zseU/PZ9UgjdvGhZF1tOHJ9Vtxj+N/Fvu/g3VDl298d6/nTWzNnvENiP6lJuGaxvd4SLrcH/v1XwqtR32er++C7Nrj13KhvE8J3V2Ik42m2btQX8HgyN1nPnbuDd2LK94HMGsZTZ+M3xYc/+Gvk2BxY9zpfbno4ynGX2d13wskOFMfnffp8iFMpzsvHEnR/wzNwXGfiU3MQwcsFGGrz1PVVT6t1/+RUd4wXsfjoEd3P23v/xVH+jhZGzke0MIMmZs06IoVnsxpPzZC+MaP3hBS1h0/D93quhvn+c3jccOO91kOf55vfGXPC6OCIzQYcea+AxLVFhj/qDHw1ENMTXQk5svs65fOuW+1uXbnT2PUb7efnU8eWzvAZ7JVVfWNedfT7r8+qru61kV+zRNvdXHj59UESczdmvaVo/sc5hLa3z0Sg03h0lhjjq9vsh5yfVFB4Y+fH5YbWV7eVPd8hqn3rg0no70Mp2PLQuqc/+rKnzmOOxYw3svryTu/b9oTfg/7hq5J/hGX6pmvs3jkTz2pon/buSbnJLEs9pSS1tpgltGcksNR8n2Ira+gZ+JmuEH3/Wa8U2cgw7shWzKVkf2zV7QyV84Gi+DvrE/OL2LPZigbd5qU27V1C3uCCqbpO1PO/3++rvKqZTegoq5VAhJ/s39qKjP7EM9cUQwExJnqkxv8UlPH38CI5/UXScN+Gi8LOwtzPitZfxmrY8xt2GhV2oI5zIftlNgdmPUdorD200Lg+bdhsSa5EmWl4uKpx3JrNOZYK8owkcIKUc+z5WubOaFtoaUGjSbVqNvSQwl17XKCoeNujJqOl10enlhIfmuNVBI7hkADICOkXS58Tk72QuKVWVF83HRDoLasNjfkPAqCo9q2yqifExZbt4d2i1gmVEhrH/aoARYJmEnMwfgSHHUs+A+bLbqII87Dc6eRtJEM1XoOlDwWpeZRVGKUQmdRp/jfVTQjUQwFkEbNlzFZnDDZtDmrz+p+vwobWu9I3NDIonRVwuHLas96sNO15fTmtAX9EzYIkNuI+MWZZb1m7QolAU15aTEuR0L9IUF5J1Ngyuk64ZWx6beWCbl/UZqSgLuLjerZ8h9oDAoCNTH/VH+7bqxKqRNpY6NCs/RsXivKFoSJKEQdCCQC2RIHC64XAgZAF5k9iS7gA4FhcS2apinQ7ZSFbqllNYG//7Tp9U+gbnXDVGCy3aeTHgkxgnd/M2MFsJtSCYL74uPR427SvVf2JTalGo7qfqXT4o/P6j7x1edV8KSEv7c4eMQojp81oCLFlmKnx9FWOn2/SR9edX93/+Qf4P5tkzqDsj50GrMQTUBufB5YPEeCNgGu6T9VvnfflK/r+Tk3L+8y5+1u61yLrUnQGOKMhnbLyaZ8X/8oeq+KBZJtuUZP2QWQJFG+cimVHi9K7L5M7HZFEmAxa5VSEEz8dCAxU27UYb0C2w+I0u5FLoRP9fv7xSFvUYKbZPuQJPIflqYp4QwKuQdwcMForOfbiQMY/Pt1z+UIJiFGJnxt4ly/pcnXT+2xMtVvm6CaB0bE/M1EPVIsvSCfUPy+Pbvf9dMck/IlJC14lwgWjabjVY5aPrP20r1L08KeaJxW2j3fxzV/lKrOUTd/+M3Yv5NxYejvCHZ/OvP2v7ykxbI8P3/9x8aWZhs5qTNX37SCJia3Zbi7lneSOvYEGrYXBh3tQrHC/5KH3bce1e9bSWSxDsbhmew48Sz4PuSojooaEsSbGswj83ZtdHhr7+o+okNVc3KZakbC6kQuJINwqZfND+/6/gvPxNLs4zXEoxfvnyTm5xtL8XTVTObaSPxtWCLasVa0ObzR9U01nfo0FDcFGyi3n/9qvtv39UO0r7dyH8O3l+SUBF1ZQFTPX0AP5nYaCgE98w5qKdovbARXeeK9zP8tigRH+/ohrnVtK2qulKM8CBMnEt0IDH4szUW0ed0eVf6dJC5YKa538EDPfZ9YXP/RpFoPN2/n9RWtUYWa0tbathkpae9xCbW2BQqkT++d1qwxwK/nVlAzj8fNP31QfWmVXkdJcYuXSjyvCPZJ7BXYBNtG7ko689glQWsrw/fLxKLmzubRjVxUe42yn97UoL7hmrRRENoYOE+YNcQClXIdmRR04NBHwNc2vm1P8ceonC9sNFyYyPcOWZDzJTw+YJtW3LGgkEScbtw3S7XcMQ3GfdTjmDoQfmno95YxIxVVGQjbA6Tpk2h4XGjms2+mAupKFngdCqrShWvQ1OqQO4ruSftW8UP2KPNeu7Oqx0HdLjii5GYTIdWPbY2r18c+2CxttxgraAYt92dryyn+GzhfAhBj/6NZvhuw6ZLDzd5o+/w6YO8+Vpil0jB7Y3G+HGv7edPquCU9IqfuDeOQROFxo148Z/Gu3z5LvF5jR0q5t6xOO2RPaQkF0TiUeQsQKgpSua0iO+6OKv5//xv6p428hdLLr9/0dZjf3tVYFNKp7PaVILNWcZhU9YSOLjii7f3E3m6UTfBUdhBPIrKeE2qsOuGY4J/UowqqkqLeHSdIi3rhfN1s1Vk4bF8fVONvqHhGjDpLz505FvHcMiFyu1G6yK3KDSB+R5eW/CP/6T7jH7vU6f86UF63Kr6+UkjC3VUlPUtcqU7TcwFDh3IcSmCAWw+wCOZIv6KvtYrxrTG4MR1M0cJtrcPR5mXI/6/EBPvX75IddaITTL4bx72KtnsGlOUeXRhXswDut8AABAASURBVBfc/ftFd7SdC2yPnryEFw+KiffM7TliiMR2wybBsNYYS5W1lIlN2Zta4l48PJ59mbHdTOxySsk2gO9T06jabOQvIfU0h87wiH1axELOn+a36fmsRJwHaijH+EI+CeSfkIo138cireN5fPG6KEvQGWR5l2lc81POpQrkWRcIXJO45kYsmSuGv/+hsS007hs51rrXs2o2fEfqghlcLvDBfRrU7HcKLMBqbFYe9lqYIjJuAo8L9vAxoMPoeAIft23WQIEdkL+E/wrwPMAFM5wQsXXAhzUyJY4ZW0x8NjD+yOfVdquAnAtNkzAtqvb7NY6LjJzkupSShE9cZ80pgN0BTN1X+cOm1gBXp5AUQlCD/2vsjLhrfTGxUBvHXplN176QCjaprwVjxEnaNbr/8SJ/ySMiX4FuIxwR0C/yesZ5Pn/BNvE6SNtaC9zr18t6TaEJm11tB94n5DWWSp438IR1neDMOUoltWSxbRTZOJrIT77/htxMoVyWUgKP6C82+9UN8PpZWVFkvDU+IDjFMmtmYVLiE5nvisxTuerpcQrsZPljSpoKhmQhkjimtgIfi8qQVHKf47ZUoYF4bRFuxdnv2AGTiHieN5UW4un0/btG6p0Bm4xw5LLlfJ1+cNrDDh7oNFNr2S4RmezTBJ/7/cB9C/WwucyHxwuLlMmzxmYNx0b05pRIk+rJHxEfCNljioo5q8c+Nxr7N+dWNunl+eHzAGfIz8TJsqvJDxstMWK2QT1YVAyr/Bn7BDuRCVJTaoDvZ+qZ6DUMzc5SAZtEKReaWTvEt06C2yJgX8BND/eImI+M7fhPxPHMWOLh95Hx32mSCD0nrncszjSo77frKstIPI68vnoc7ivrRnVVrU3iwJghBOJ1QAqhf6cSe4jzFfhViAopag5BvAJnowrmD3y+ygsyKvK8rxHXCZ3LttFCrUDhoKnJmng9YZ/12FS6kjfSYStjqX46rmOO1PTRYzLPjJwR3p7hrY4YtWMKbGMemeDJFk4QchlnE9fO6Lxigxio0E2MMxG/OVfw+aSIvEVVKRHblfkAP9q3KSVwmFe9F+ZPvFrW+SSFoAvcPxIHc05a8Ev37aSATwauCdhxgjMS3DGzthvBXwa3M3izD0IIauBYx+UEbs055XYjy7DaCZnlOVOhCf80TbvOueJQUom8C3O0NGLEtSEEOb5DjPD+qJiSkoKqlFUfdpqpZwLvbQcfvkf4xmMwzFo3JebiRlXbnQpwbXvX+4N8/YjtzMPpuNVMLpmpDxY2izP2yk2Nq7KibRoLFczt+EZMCblCCDImpnFUXVa6gf3OfiGvh8BnjGE5fN/qC+ZeOD9jF/+WzJk174KOq0wpKqJj5pqSw/f5tTnKmG/ApOu9kTgNIaKh1kfFHI4557NYZJXYvgTHvn4GRx7H99u+/uKY5cu5lDfPLPdIHkgxyedyrlQyt89P8M8E93uSgdrB9l+QdQaH5ooMtnpyVQ9XWpiyKHQ47JUYu8WnBXLVYLLG5qXl4b2QO/qIxWp749c4tw6+xnZZv2gek1ru3ZGHAgJY9oTteckQURUYqRjTdrWN7IMQgu62PxhdAgjA+caj15v22YSPbF/rYL/7SDECl1kxJSA5r69L5IwpyY0k2842s8wNNZzX8ZhAGezlWXINOYGZK+v/bIxhCG8YIYrKMsv31mCo4LMCu1rWTDyvcjNHLrKu5DbjIGI/28Py+tmy+tnvPd5CzBTE8YC/Kux7Zd164zC27asaua1nmUv8cNCWPkyZM/4sVWErfzbiTzd6J3woBd2xlf3q+3tsZwyXRcZ4khvtG+K2Zz4fvmeBZ40rH5ZtRqb1vqqWfVBUFQ3TsxZsLx6Of+tqP1h2pvzRJCOn9ODY83LZutkzg1W/zmVe/ZDLUiEE5bJc5Y8pyTZxbdPSgCyI10iuGy7UfqxL3fhdcI6vuVAPlFXJ9UnDn/PMjG+fX6mFPe938oYb3g3+qbjWtrRO9skM9iNze+2+INTC63t/l+dKcEFLjFXUUVFRIz2DibErdLcNbKcLedO+X8DDCO5sA/vDWHBedhMzKoCPUYpBUZKxtWDPVQb8ZhnHaUCHKKbHpjO82q62se0sm/1jfYtcqIEfMr63P7xR5PsX/OW4qeCmCd9fyL+n15Nq/GXcpKKAgydtyGOW09dbh55eWHYdEqUdera5Ug0uduChyEmWy+N6bveQHp8edSXPWv49vrGOIUXtikoi3284R7ioAaPmsAF+9LX+3371bPgt+M2ynFkPn6hnL+TwHo4c8cOZ+NhSn0aMEInXFlndvLa8/uL6ADfJB/2L7o01BDZs6B3mXaslSAW4sc9fwZx4FDmrIU/nKq+YnclB5+8nTdwbh1l31pSJXsdErL2RLyf8NyCLbV6CRfOVv1zQsTFZVRVjtbRXqDfII7P9sN8qMval6/R2PauhAe7r3tk4ysztsVbZsUHBHNaryIXcsziD21kL/yE3uvKjPf0T82oFRlvmOxyPqpG/o649senluK6Qa8O5Gz44nd5kezVwxIX1l7FZMm/JvZhw5YYYk0IMcD4chW4QmgZq8kAtX7I2i02l9nGndreVfwv1Op+1/WXDNb26U6/wfVE+B2rPi66/f9PMWilhZ8wr89IbvWv3JIzlh8NRBYpU8OcLvY3Z8UKOnemViTy70FPzGuBK3rTi1sWbAg809h+okRYw3KKb/WD81VWz1tszcZjB7931eC6Jj0UVOvpzr2uauqV2HlTxWUCwZ3o7QUG73U6J+zrsz1sVOWmJsypiZL5KaRPwWa0PDx/5rFBPjrO9FjjNz9vdVkWRVYPlDTzwQ6Ya3rus582J7+DmI+sPY64sCzYNDiv2R7Bm/u3gpBdyxsoDKSpiH03SgEwecyEe7vS5WmLPmIn4xnatyYnG3obzjmXXRYcVH4wPjznvvoIzy2psOHZmuMlHkbM8t2PnnVjowY/zWgyFLOc4LprICzEmOGZRCFGOk6rKusCx1qnGviN135b5F2Rc8E2BLf1sWQ/UpwfsuwXzCTwUuZBjKJelKtaklvuGnxdi1DkvhB/+MF532HVmvA3xvfnz/l/o3wzDgvcWeZ4LXHAET0/UhubX5xMbpNg0o1vEhg3rio6c+Epc3OHrmCL3ZXzYr7ad4ZMWnjQf3NCpqAqoo9MXMJzx6e1+hdtG/fr7H2BC2hBzYdVTsj7nP+OzJj6cO6Ww4q5IScauIBzHXQ8fNWDWNlnAzXdw37F+xtRaH6h0JUfYpvaH80UPf2Tm87nz95c1pjZFqfPYKf581PZ//6xit9E+N5roVzYhydjzeCEEfPuy9kC22N84eCcGXdudwcN97JWqrIW4G9mY/X466QYGv71815X6/oYsbdvIMtesVWvWloe/fVZgrT2SMxyfLTXMDduWf9o6YVv7wLyYqMErbG+f+rfXzZEJbitK5kT/n9jPOLLeLDi3qVqZ2x0nNzAufD5r1kCus+3eiAtgqAvPXXHX9D4pMPfAmuSGnN9ZE4cQVg64Io/ZsgcD/tL6RA/XclpX568rfFgUefVNTpmpZp3eXvFa0G/0+xf8tW74gfXL+03P2PWdvasKnPfw4ozvS/TdgWtz9gVbBHBWgHnzbg0HDOSHmIO8qLzTZ2wjPsJ+r5dXLet/eChIB3g74Pc9/nHcbdqtOvoNO9735MgzsluPZlPptTup+VjrVl1VfCSPwr17+plMrTf6RcbvxLzG3Q0dXV8xy8rtRZEV4PYz/cVTf5XXcCEXeiMX9ODgjdj3F4Pc84ohyHpVdbVix3oX6Pb+cpWxfgHvg+s/asMFW0QsZ5t7b/KVGPPxQL/HcWV7TKwFFuoM9/LyHFR2s25fX9a/ZhjhF4/tOSbicL9/UM5ZKUTNYCDnSj++JDDqSmxaJ9dnzgOubWy3pm1UcI9iWLF/fX7RWARZpxu+2VKfDOD68emBMWeVVWmzEBtv+pEHK0WM2BGffi7JDQQw3DCs+vtex59j1n+B4+39TYm5GmxaoU/AT69fv8KHJxXNolt4U/uXWs3PlZa4kHc3qw/MX8bGlrrF/rXejq+UkkIIzNUorgsKQEb/WQkx0yz1vIg0GwsKW06tPxVJxkrfvn5bE7IA0/X5JBNWwrFoBnFP8rfY7gB4pjBxs2W7FNovSQLYEfK5AwAL4kHdzD5++CC/P337rtPX74IJVQKEd94bXNWmlf+szhWyYEpZeDvOxVmLTDua5bIwgHrhWF/6QknElWIm4KosoYsbf24oNB/ZWMJQ/tbXO83XKwTQk/RMHlUshFLoQRFG8L/TLO9oPIwAvj+9rxvEZ5z8enrRqEXxrx+V/vpBXVpUeEJk8PQjzYkCMooE0o0kV8yo9hXCA8R+T59eipxjOhc9oug5jXcd0CdFPkD+DcG6LoYI8BmHFYsA8TdifNHD46OoKtZ5OS0Hj4n1jt1dfMQ56I2df7/vSHYjAWHbeYEXUsTGNeTbAaBKI/dgDnGLTNZvFL4uLBcWZiZHbxLd0WHguh75y6qWkMeHi+mF8S2Dj0wBUHDcKVjWewnQ3oN/edPx50/aHR50K6PubFKY/GeriuMWjwcx37+8KBKILvoSi6v285Mi+LIdmknyItb+iT9/UPrbB41/nNZvwwZAfcmLGiWVEHVDAaynrTLJyoTW0eQYaO736FQj/54E3jStapo3V8j4DkFMjDWC0YFNEtsvLkFpx4gcgeN9uCuSmK7Ywg3FAfsuEGADeVZVLTenBzYSd9VWCdLRfzwr4OQHdK7qhsXVfd3EzWCsojBsKGCePjzpTEFhLGewKuzgwP8O/nuSsWNg+sd35eerNsjbQC49GyBF2ygRtG/EzBUkrlj+7YucmDPFxQUZLxQfE/r6G2jPL89qiKUCu4xsFL78+696pej9x99/0x//43fdv1x0+cezSuag67E22mzbwDUTCc4N9/rjUcZxgR+mpBUv9rnPLXWxxsZArJQUSyPPM0ne/3/EiH/nuKikWI6SgqTD8agUoq7E0h0birNzDJoheDczXr9/0/sf33TBNvvdQQ9c7883KlSDCREvC37qwOMdHTOYa1ngNZBuDxkf2KCei6jkRnuY9N6fNbG4GtkA0vNFC/YcaBy+TZ3cqLZuPbE4fTnBxaRMZGkoPlJR6PSPv+tEvL++PpP4Xvh8UrtpVqJddpUiryeSBVWMmrLSuphAf/NDCf5G/IiyMt85mcUyqwUv26IkRl/0+o8/lPD9TEP76dNHHSnazRElOk0sLCYI/84CtYHvbvBQqbTiPIdC11JYRNIvDwIOkPeo/tdvWv541QQ/aVdL20ZzlbVlc/5GDBTM1SHTmQ3RjN1LFjlXYxk/LXBDxs/5w1Evry+a13i4KWGrVRZsFD8dNf1+0vX7iQ21y/pFH73dtbD4rdkMPuAr8bjB2fZLg64BoGBVLb89K3180rKpxNTaeKMRm2dyxNBkXbNE2K163NhIKkeBG6n7TsFE8g4UBf40BiRCAAAQAElEQVRNcuhWPXy6DsJA26ePWljUjX//qu8kR28sUjlrGSbd2Gi5MNax3qomDq/ExQYZba8+BTAddIB3nVwbuDYRP4irKz6PjB3fe2nbqoPTh48b9eDo9u+/r1+GuGO3yLyrnSieRvA17yqlXauSOL/89k1v5MwBu3WZuRhnwacz9yzw2u5fflHGPx3cP3Ffn9AIwUrs0RPXJTynEqPINjjJ/DWA90Dxb126//67Ipu9Cc50jMVjq/jYKlOozcWiOWJPsLzwufxcZ1UsckQ+ujyf1teRTbESfy856sLG8wm9HWuJayK+G+CSjji9UohNxOON4nRmgW9/3pnDv4kwgcuJJvwWIsps6C7bWgE8jNwbsOmKRXTYlI0yvBdwcuKwfzM+nli8j2CsxfahLFXDVaPngyyWCE90N3kjxvwSaQzV6NDCAwHMGjMlNqufjuQO7ET8e+OrgKdGdN7SwN2B8YJNjypXWlhs3H/9rvnbm3q4raLQRjR+mAy+6KdJibgP+E8GApzMh/ygcYoqPh1kWzc3rfOhBkZe1tdh9ssF1Gh99OB2eeVCeNQYce0SAk7m083jUT2yFOSUjI0s18J1jo0Ou3bEV1cQCpF5iY2320UzheV6bZDqh6MED3bgeWIcwYcL4/qHj3niHViNh40GbOIiuMH+jotEbi2Jh8g9GZu08OZcp1W34qeDhjaq/nBQQDbLGEKQ+JnnSYFcKz+w/Q1c2FZ+688RVbcsGZ8iz8xFUAHvW7fYVKIDoQ5Zl76XsVVUjaq6VlpxBuIT94oHY8vXw30zXOGcgovJS3zGT2Cyer9TPt1WLg27WgU8vOBvPmYj767AuMKPDbFdg6tlnDRQ05XmkVGqkSvR/JmoVWpqzpkxrsu4/sWB4eWsQFwsRdJCTiqQpeIa6xWQf2YRex5uOrOYWdpSCXsWjvm21gznrHmpI7cQq3TxVy6+vJ4kcqLrrUD+XraN7lxTsUAIzOPcN/u3LjlQSkIe++o2Yhdqr4CvjDsRvBElA+5dwIlyWDHdpJLafI9ltNrJsTFfe7i21oJc9oF4eJ6OMRP6CJnzDnwkgRFpoc5xPnXD1PeGJeoIzgpkrNcaegHns5brVanNWuDEGf39VyBGNpKFjb3ISWWWBamUFPetrIfx2eH3gvhesMuEDAMLx5GxPGePjttQSth2GpAb7A3YJ1eVmsNBUdLIwtFrjQAYOmpIuYEHn47U5sXE58hT56wSPOWykuvVoiq5k58gFeCgIgaWYdSVRsuA70f8adwuNui2kjFv2ceEPbjH8d1zXVmWSjnJC1lGW39C4AIO16cjOrXHo8R711yZeRN+xU3M26qqKkVqHn8ekK8pq1XXgjog4ovFnAnX2T8jeq8H83YclkH/7wfzBK5fT/Mar8jXjVHCPFpiIH/fZLu7jhPcYhtV2AkIyfzu50hu4Ha5/i+ooe4ZLMw9mKmEdqppmgSUiAyewdENf80sXnMuFbmxcf1LbVK2m1UUcVfABz4WXovHiA4ZnXm5/vT4yfczpJb1jBRS/M/X4uG60vJGLnBd0n76wFne8G9RVSqwWaJGSsgU2Ni/g6cO3OSylDmlxx+OXXPuhD1nchEe1f39pAWiXrSoZAzHoELgJ0j8iIdnCfhqZPHNWxbno2IM+LBWTQ0x+yT3GLM3MJ3hmgmdauTy3NZrSkGu/8y/M/LNm1JDGTRlaSmTOk26nWkKMGcBFszh1jlxs/1n7j93V0UwZBx7fE/rYzE/+gXHKmtKShwZP7QcVYVvkMU8ZN1DYBKu1Z/Pkdd+af3LErlosNzxkf68zPP5fLmOQf3j6zncGJO4GxmjAQO/zMQPH8ny2icD9nCNYLv7tccRtp7JHZbHfreNamzm+wL/rOeZi5frj+PXnBCCP9U/xZJjwte2YM5ne3oXJbbzVUilfz4u8MRMg9e698jjNd6Pz7gyRPgxIJFUmg8qfMpxs/4/LpI3fSNzey7jyKe5U37vw+esm3UcqRf87MPXLfi9xqYZfcwDJb4oeV1x+F7f5+eSa3z9ejCXn32N5R2R2bj0NX6fuLYDv+aCMlPD4P8Qo1JMMj6KMqv9c/wOrBsT/+sItFW6VXbLOOIHN9DGcZB1FI8GX9gf1qtkrAp7FEVWSoVijMplud5/Y62/jo9t7ZQ9Odiie1wfA/64EwcVOv9Tz5xL+RrxqImdmpjdH/b/eY7TusIpPhZzEZ7p4RdjcPUSilTo5uN4PPry/zxWeyDbimNiOWKPt5eTfK3l9IXcjv79Kv/WeSTE9bWv8ec+/PqOfRvWv5ajY/4OH9j2lt+63LHrO7jy9cL+Z3obZ5rkziWZuRfylcfx8V/j07zsc2VZaYpBP/5bR1HFOR8T3eaInWv80GD76KswWolujhXbosSmrk0X8HahsZ7Jx3c47o6sJfbx6wv12IgPDuTsw/GoFk7ecNjeYswOHbyO0Z+PdVzmWOPTREsunak1475Rx3pmgyxNTf7m+hmdbR/P01Kfb7fwfZC8ecDH8rxuXPq1mCuEIK93z/T87tjW9+nPh3W6I8uPo+dsWBuotkFKP/yTyxIk2HuSZbastjsnuZ4fPrJ/bCPerT8et6OOMD9HbO3P/N64mqLkdbVj0htx4zAqp1JH6vDM+njAjhO9iJb1yYbDGxgN/FDjE8vZYWvjv8LXJf2OhmvWSfnHr+2bxjUj83qNdqfWnKhPanzMJevPmh+qCnMvegVLL6y1Qgiqd3AQNt19eJRrwYRuV/qo5jvLYNtZDuM/xiTP1yDXOij/OJedqC9NyX59h8tK8LI/7OwJ7NevtabHMQYSucI4/2FLnMgYtq3vZWquv6sHC2Kj7ZX18/uX73r947s6znnD0Je/nMijvHBvxri70lvoiP26rCnza7VNJcfLnvrB/ceBDRLPfeeaE+vMifcz9k4xyXYPxEDPGIEG/u3lTRfi6+tvX1Xwucdoy42uzzedWWMvFC/VY623d2R42qn4/Ki06nSDS+7a7/eq4ZrHP39DusN3f7ChFkKgnn1QKrOO9J5jzhKvN08HtR+PwlgKIfynWdzDvINdHKYTvGIsDyO2HC7KbdLu41abT62KQ+QoiO9JfljvNza9/Npc4D8tHFOUdf3G5tGN2vPOmjaSK2IRdYH/LF9P/RJwYq4KfacX6nPn69sq05be3Y84lr7R97vTt3bsLXCx//+b3XRX/anWUozqz6OWt6CR/FzDE4tmfcOHUJ+O1HgV2EhFAa9nuYax1EbBWhctxBs6e0PDcSM+MEf1xMcdOzoGVnvgf2OzBof2q5+/f3/WQF65siYt4flQFjrSd/KXlLaswTfkixbeqPms8cG9TQPXYIsG7n1lzAd6SDXxeAcntp/j9o36HrFUw0d34vuOHN2fn/ua48NeIQb5vOP7FeygMq7NesK3juczvYsRvI3w52azga9GNchgua2TDyhOIQR508cb1ea0C5h/e3vVtEzgasvnYuhZ75d3cLLoQC7zGsnyefzz7d0irdf4vLiqoUb1PJ9//qyJ9aSv3W238HPDkmnQkT6Y637zWbtvwW695oYBPFzcW2TEOcz/qd+EDl+en5UPG9X0Qp72B13oF/SsnWwDKbBOS8Tsu070AlXNav4Kn8KBnvuBtX2RwO9mpy1y2HaWtYbbavyxYMvt01Ht404H/Lbg+xkfTKyL7/R69k97uUdxZv/E9vacVVXJjxAAjF9weC6esHOjXz79RHwERWTzRugT8Xd82OiB9fmNdeCKIfxxAws+6jLR+1vWHulMnGw+HPWVzTbnYtswFlFDZG38bVH+lFRQWFunImVtsUlVbbDXTZbPYwdJtu8Oju7I7ZbX8ZPhcvvGcy4sdF6J86qqVTelMn384//2k77R73r+7TfWk70qMPsB2b3hyJDqiBVzJ0WlDg8HCfK+3uEH4m6YetYOvT48PWqm53cHs54rcKPxW2GzO1heDDzO2a/TMKkm59bw1ws+Pp1OWs+ztv7nddYz4T/bLoSgilwZlVjb3BW+FApfC93pycY5IVaQOexGvv1GX33lWhzDD8v8DpxEzZHJ//yxbIH6/unwqLas6XPOmt+l4TKpo9Y3/2e4Y6DOaLCFY6jISU8fd6roj96qQdM26GW6isF1oDdyw0a7w141OcGyzMTS+/kduTpV2PqI3SLIuBNrN2pMixJC0MPxiGkXeZ6auYxVHx26+P2Tv2SVs16I95mIW7Tw+iTE1xgWjlm7415rL4vxfF/YVHqld/PtH78p50i+uIJL3xm0+fioZikU4E33R5YQkQGfYqwTfvBVlq0iZ3TgdJxG/DrKfNcQO/785C+EhIFzFx3ppQXCYvNUa/PQsJf5rjO80dHX2tR7Yva24jbvstIh6DZcsVHtKYTi2hCbm/1GKoK+g/0buPUaPBOj925i/+Sm6+td3Uuv89er3ujBvFI3FLGQv/Cx/ImrOxjzccJOPufDNovnOENAk1zcXdMiE2zB5q++vimlQgEiMKlZmDNFpwvtAULiUppNO04vKkgmbrqHGHX+/ZvqXGr3+aMGyCLxWQ/o3VzLmxZDB4Q+646TK64LALcATA6EA8WPSGY3gCWCJYWoE4nOxWyapZbENUTmw9AFx3Xo5MbCnUZx0W60//BE8hnXYHGAl4x9u14w/J4deqlut9qxcLTygeDZuUhmIzXQECxAjANqhlREoh6Qo9pttf/0QRWJFwPJzeIjm1Fb5mqvk6qcdaboCn+c5GTqcTPnttudRjY6fP1CEzTQaAzoMiJ7U2RVSgTVTRF7dejaME8skgrsYFC+4mh1o64k7FfkXxh//o3NmBDU1i2AkSZ8YJDWyHEnSfjPJVR//UmlbewggqxzSPLmgv1R+tuEJL8bSdB+CMy1Pex0hXhP7+8q//LEBuVV9uGBZnCgGCN+hMj6SNJyEzJXSB4TJHBTkGQiDoDQjekiF0qpUI9fZwq0gkA/PDypDkn5OigbpCwoCBc9/uVnDZtSxbZVxh622fzQKtEUdcLd7vAXG09xFDZ4VoEfQwhKJK37NOjy77/pxgbpDCFWkLnt3G8KKQZd/tuvylQMJfNWv72ppGDc7Pdq9juJTbL806MmiEpl1lQE4iqu7yOb+Jnks//5k/pdqZnFQU1RcUWf8z++qEC/BUzMBG47Jw0sov2bUWGWbIyZQrk8DwrgciAR1/g4fzwie6YYu+oKYQUuTIetBpLpicK///4mQSwTydxjB/CwhQgBlo4/fZCLp3a7FUZC1qSADK9/fNVCUFeXQS4Y9tjSCfvO+AlMB7CWSDx7CoIqFRqe35UgkCNFVQlpuMlR0V1KVakPJN4Phwc9/ttf1rmaf/1ZDfM1t1nXX78qtpVuNKkENi1Dwfie51sxyIvQ1//+D1HNyN9+GXPUgbiwDt6kuNA4WygEvenqPy85YqgCjDVLVMsG8Z0NuStcYVuUyOffep0B3PVy1eoH4vIQK8j7QCJ7041Np0RsjTQIepMcCudTAwAAEABJREFUPonocQy1cogaWbROkOPVC3L8NOC/K0X1RDz7W0hACXstJLG72qqhMXpXZmOvpchxYz2mpCZVWlhMWIc3SPqFzfEtuDn8H39TtWnk3zhu8Ontela/DGx8Ulx9+aqCTTflpPU3N8CkC+AtPCNez8gSGLuoKjl+9nBOA4/Z7ylGNYPU4BfLfv/6wj7qVWcWCI/4qyA+A+P22KSmaBbXB4rH72xEW6/r66s2m63UT9KXNz3+/JNKMFx/Iu7gBceSN9NL5pZ/gxD8NIy5/fhR5Vsnc24GIwtYdjGzINRYRokNq/P//E3tz0+aSOhKUsZ3CwnM/OFFaV1UFFl71RQ2aZjZcOk0xaDRf7L5f/yhMhYyh4058DTgn0KJOd+Hu87fiCfmeAXLE43HnpieyqAZ3thjn+XbO3DL2v7ls8YqafO3n1QzXiAnONhmCqQBfiqIzwJuGPynon/9TYmi9F2TdkWt3VyoUFTk80jc1WWlAJ5nYu/40ycNLJ7K/UYVBd4MBwvZA/bJ7VbX//hNVxJcgw9n4hqYqSgKbfBbOQZVcGy1bXX4+WelGLVsK5F41DwelTwHee8ORtamI5jek5cq5BjhvzO5yrzl+eqXuzKVV6VSCR4Zv76qfO0kNpUHeMfFCvSgyD8Fc9ZtiwwP6uD2AK78G4+5zIq7lnxyUQN/ntlsFrE2/v4VvI+KbSlzyoKONxbT/bfTmn8PP/2kFn3MY+9e3LDpNCP35vFJj6mVsG+Ec4W94uN+tVOG29LDDv0b9YdaHcVPRVG2e3qCIvJq/wkevzP/TKE4fdjK8bzAb/JYxP5IXHoh1j4e17/4UaKTeBS3SYnN6Z6Fv/DvwvXeQHYuCFXW4aePag87FWVBjqt0f3nWBQ5NRdQB+3aOR+qMVxoLlimGBE/OKtjgE3EoBU1sht7x+4JPw76RN7zX8ZnPmybiYW49YgP996+K5MwZHRzbAxvFCwuCRHOieMeu2ELYNm834Cxgr0mopzuL/gm79DQyFmTzBsBMPjYvB/A2M+/MNXq5yPlnc8C22OD6ftZJvUZ8W3STGor/DMbKplG8j5RDk/bHoyIxEOH3WJW6kgNvf3xTLkslFrRLEZTaWqFISuS8UGYtPx9V9DPpLqtlLhyFrLNGbCXkrOCZmeKwY9EzwDMDnDlS2M5ssg80EzuK9HJTa0HFkc/rZiv7R/OiDptkYiYRJy4uAzitwLMbaIKnZngxIE8GI5cmagKzt9MJT4gjyLGol6tiShJxE7mW1KbCcvJioP4RumbsE7E3CJN+flBFLPjLaEynO3KGkjx367Sw+F3GUeYyL3ImdJnQ7fztm8QcebuXfT+B9bEMinB6Qb5Lg1Z5MoHe1q1KON+xRNJWQA6POcKREzia4KoZDMRto23VKr1eNb3f5I37+H4Hc4sW6rENGNo9fZCxf8du9mMJD08sfEbGgeA0I+tmt0P/YrXFSJzkp6N0aHSn+TO9X5Xg1oSNM7JOcOUARw5cF2KUuTGEQE67yva/U9z3FP8Lvonw1cD1SZEQ7hVzgmOC1vP43vJ0YG7BRpYvV7VSUcoL5Iq5lKLmGNRTf/bUmjNNl8T7Br1DxWccC26bNK82arCZ8MOUg4RME/6YXy+M1+kOjhZkGfwlJq5zvTZjg4BPQowq8GfJnBFfG59DGZVS8QPrxKZxhRKq4PDisF393E+dMq99veNoHY/6oESoDp7tqGsXMFj5Gp6nCozAZaPjEi4s60abJStfRhWzNGGzkTgVdfeMrxf0Gq03fFWscgbNYAEjETajArYQsifsvDBe4LMJXrnBPx3c7fiVgooiC1Coo9k7M1ZMEXwMYkI+DqgFbqlbFmQM6LqApZKPcyjXuC3Icb6/JMbjw1aJWFQIGrDzCLZnsDByf5RU4sP5PqgiR8VzJzFWID8EuDyxCE+M0cN/k5ZVhh78GZ/mx5kxZ+Z3fDYJu8RCOeYV13fqjHgb5dwfwbDrFRHLV3jMHOA6xNzhuBiIDSms2Jnhv9VmzJewg+sG61ngpwV7YRgl+G1a7af1noH4sDwhJnkDPuZCiesdGwNYnLFTUWad1/py0oW1i/BFRH6QRz20QbRZC/LlstSEfXJZKlWlhE8nMFjkqIRsRZm4btKW9d0SFprJbzqzWREKzjNPha7GoW1knUvwF3PWHd6bmWyg5m5Z65Xwa8I+MUSN+HjyAd4z7yMkdcNOxsd4vimwIbBcOtZvd1VK0FutGn6cqZUXsGF7LcxdME+TS21TqRHcCv1+8CMDigf28yYDCiilRGOqI9Z6eKRTt+Ji1gQuuI1bA5cteIH7wKttOOJ7y1rCqxWxIOZsyCFB/BcTYw3yNdwoj9GwJuMS2Q4DmwtyQmC4mPATdrywriwUNeBLTquGs+23Ab0CunjOGRz23OvDfGU5fa3X6rbBhM3M645DY6lgDuMtYJcCW9gmRQNPEXfGfkaXEp8Y/yX+XbCJ640IdwQGtiwTQhf4M+eS9e1dHfL5i3hXfJgYy18aMP4cswVyWmdb2LL5Xutr7HnsO/6OKSmmtOoZkMPXTtjS+pXc/w4eM7KYj05wAWIo8N8bMeTrEzJH7vNrf2a9hYELxrQeHqfFDz7n6zz+DJ5SLrgc3KKb7ZLwm/sqd3JN8JoPW/lLvzWYLTkyshiPBb5s4dcKXRvqQ+fmxFwtcVebL7DPK/2GVUf8M8HLlsH+cXM0Jft0XOs4j7kjX+2oLWJMeiffXMkfI/cgnKGy2mVj+RU45WNRCEGOw4nxS2xj2xrjCV0itkgxyvrviSVpkR9FmRlvITYaoDnr+fm7vJl4g9ct14jNE3pYx4nXV/B3Jc/c4F7fn8uSMYv1Xn/e47vNdqsLsVhiH2+0tMg5wxPWNYIRc/VATXQE6wmZY4raom+ISAW2Ii/MCT1xdcbP1vORdapl8W9prFxEfBsHAzIl9K1ThnUW2VeKQbhJliVsawnzVPixJv5D4DNykO8NIchy2Ub2xXdq+hCC3tlQrNErkScD9hmIF8vkZ+MzF1mBOSLH8KeMlvONvt2N/D2R1xwTPibissYXG7iv5LmjZyH0DGWhgD+93irAqscZwZj95/VICEHG3Jk8Yju8geuJ6x0njmPjwzbyvSV2fnx4lHOh/WI97cOM7MZeid4xJm3gihCjZvTv4IeG9xuwCmhkjrW9bI/94SCjw5tpM7gtq1IVRwhBIYQVe5bT/a7JVqdWnsydkmwz275t2vVay5RS0v02SAv5XKNybphyYsxKI3mjIOaMDW84PdArqYkZhpLXL/4zqS0yWg7b3TzXYacen1iuh8NRe+IkhKAO2zuGjbcbdlt14bMa+zyxdprWGo9cQDyWrIFcJzseHth4qeCtCp9//PRJ5pZ3cH4jBvxl3BtYtw4vp5O82VgS82tdgezOUVGBTb+v8jyO3QZ7OwZCCPJ9Vc5cPqPPu67w4cL53+lnVOhZ8FkPhi7UrhUy7IkDH5FrjDEyrA4PR7X46hUeyKmQf9vUfV0ugWuvxOxJFbklpKgK/imwpzmoCFGFkI51jeUewaLHcTyZY4siyxsCxtQH4qtElhu12Ga7Qe6oj08fKdM6LcTXjnMTdfeVtfOFawI4SkWW0N0x8Y3YWcBBvdtyKuDjEpyM+KQjx/Xa7NrVBj11Xw8WZq4d245+011zmhSQNaN/QgeAIvMmUyjFqAbs3VjPn8Hs4ntRvKUHduWc7e0jcp312sI9UUlVWelAn2JHXVri14F6idtkDD2yZggxkDsr5VTqEfv63o/0JAds5S8LjNgqgdsWu1fgxfF2wUfGmvUdqH1jiio4Wtbi77ezuozk2MbnvekSqHU8t683hoXOCV1We+LnHg7r1avA7hl5IzrcqefbZgMnSxW4rZj7QDxe4f8r2Fk5BdzZZ+akFKLeqHnNGRN+arFLj53eOVcaB2CsYT19A8sjG+qz74ULN9hJGOSN2tXB/swGWNVWCnDDQB5c4JrE5/5/RrfkNXOOcfoH62DP9UA/yvLYHiP17BXbnOiBXsgNQVJEroH1z5W1j2PyzLPjCgvx6aIJ3t4hw4zMGTmf2JPwc5ETYi0akLXaVnKcbratfK3n/f3LF12JbfPEjpp99p5CWcp1peW7YaMQAjHxsmLH91xsO2rCgZo05qhNvVHgv8v9ojv97yP9mZZz3XLXmX7Z8XiEI2c5Dp/Q037IuVzPifvcy2lZR1W5EvSnkKUNOa5Ajyv+T30B1uE61rlfX7+yofSsCv/6iw22o7+Q8kwsz+S6j2yE3bDdK+vJ3+mtGfeL+M91cyh0ej4zZVC728h2MLdbz8+fPxH7N3CyyFxnf47UXGVR6JWceYG/DuwvLClooJf+9//5hxZ8u8DnKUb58YDeOWfy/U3+U9MZHVv0SDGqBCOuy0biwDYs+SxNhXKZ6dkz50unVCX1L6OsUw9eRnAzMcc39xvxy8Aa/vnrs2IM2m+2coOtZ93k9+22wad72X65LPU23XX59UXtYSP7toDnjvsdeeO28vEIbjtyjPFUJOaFM5u2QZ5SJTLd4X7bxrZ13rjhc9vJen769FGuHQbuCcG6B95P3Jv1+nqS9fvLX/4iX+c4d27b7rYqsKXjbcUP4zk+zaNhCRILk/QYFB4kYyfFJMep7eTc+xN9NOPmVzaz7+SrlpprIv9M9E2rqlEJVnyEoDUvfP/2rAJsni9vcn1VE/fGYUxJfl6wa0Ye6/Plzy8Idb+flLDTIderj2/nu8oiU/f0sv5lDnp8POiBvY4Pn456Jz79W/SWvSWmPFaJ7R371/tVVst9E9cG1tmf7bZbbDXq6+rHSK7d6ok+YNVU8m9TPx0e1LifFBY2Qr9poM7zPSEE2R+Wff9w1Df45f7eKSQpgHvvM9Twitcd9rXj5x2OCFq0w/YZ+4jXi2ZtyT2pCMrUY3VRMG5FbG71Eb9++vBJQ7/AN0kn8vOF+BMP3z+AxxCCGmRtyI8NXH5yLxObbvbt6n/7+JEN+AFsLTQoUhWVwIhlOsPxV/zu+3755Wfqp+06zw7uLolnppG/vGJ+d803gnfPG2PUA3YvsW1PTDrGo4nSR0+BnMtSwvHFh/3azF1i0BYjBZ5HSLOqypXkOojunULajjExXChETMhCqc3fflKHshc2dxLgWHaVirZRhWALSaTm+XA4yopM48TGwV09C9aSAqFnjjtJouWamXhAlLU5Ix5WxgDovp4UMGxBwB7rjQoAaYcujDFw+NseNSThwq0kUXk+N6NEo274H7+pGKTBG28kmBNNcnyptHCOuTuOiXmZThX3dt2dIORwEAO4XGScVq/yuqjLzOOA6NArcJPt1WGLnsP3G0iJJnIDUO4vJ7W91DG3vw3V0ujrvhMozG3gWfcGXfbbLRtpW21oRDZVK28M3AqpoAm/KGh6JAkz5sJ8eZZuFBuepyHY/K3QmSb+QKN7wRfl00EFjaAA0Ka/f1cZkkw+NxopF5rHJXNZ/wXhPV2HpiQAABAASURBVJ7tEAHyTCMLHtE/zzOVOVJurk8skIoiacsGwsIcBbJUe5py+LLD50UulRk3xqQLG1mXYtEAfqpfPmgpM4XVRW//7e86pBqG6dbm9vm3b7pAHmLenkTZ4ceEQHOSll2tScvazJhpfrYEjPG0YIs7WHCTyLLW2E40VtZGfpDesffMfaEssNFZV94nFsojY0wcy7eTSnA0sJm4kGxn7l2w1UJjfqEo87f3b0VQ9fGoakLUL88q0bNkQ/nM5lhFMa1NJS9QRmSerT/Fe0PBUHx+1K1Jmpk7p0IRmzYkvbSE9U8NTzmp/eWjAhuhA5irq0pwj06nk8jNaIbFse2O2LtpUrnbQD4HDd/eVALQ+sNREfLUpdcIntxYOpA0xz3Y/Gm7FjFXNmddsA1sYNwgsNvfv0jEY6KQjJBMyWZ69/1Vtllic37CBu//83f5t0RCU2r/+aPSfVL/7XX1fQZD875R+3RUTXCOp4v8Wwzxj1dth6Dp//+7itNdI81bbWttf/6g5pdPcpN6y0biDaIO2GhKizr82pKIfKApXpJMyAs6W/8ber78+oemXaWB2LP/18+Q0U3NEV8dPn5QT3ftWZ0S3DHhq0teZB/3X04awIZ/8yxx7SZX2lIwzRRH5RJIZGf5TyPGv3wQ3lHxkYXlgiTcE3570fjHi7YlOoC1AM/c2AwfGLOnKV9QGI5gAVhLbK7sKEyK72f5uFBkRgoIH4mGawYvkULX8meS0Q0+8TRvryedT/iaKUtw0Xx8kr+FeUy17JcGEC8kzdf5pnjYEhaj5n7QlQ2RPQl7C9EvWM1F8SuN0Pu+1HVbiFWEMn4a/v0PdXXUbn/U+I/vIlNqrrNOFJZDlPrnkwq4K2MXzKGAUBUcHataburc2QA6IFMYJoW/f1MJIu8Ub/W3s+oiq6WyHNOs17eT+EjnLFX4e6kKFTErfn5SeNyq2Ww1/PasSlHNyKX4N2OXdNxpoJBsno7q2eRoWBw4hhOyF9gpgLNpWxJboJ8COWCLieZ8pHib2JAO8MT05VUjvJtyoYLN6Q2JTb+BxSUps4F2J74L5kwoiMqrjm8UtxMYPLEhRBgRWYveaWD0jL2g6wi39Wx4zRQ8JUAMS5Sbarapbe37F3Qw1u6FZN2LWcr3RXmS7sRY4Nm/xZvREcepQa6BBltCwe3jUX6YW5p2qzeSuCgG7sgTc1ZHou7/ctDbJqkro2JK8rzrIgLsXPu7Jp4rOPYVXSJzLyx+e+tKXrO+lTkOHBfg13azLDNxUvG+4cgfj4gdwPi3lXv9ZzbNP8afG689DfCOIt31QGleKpPE0ZdB3pzqyM+Ot5KYK+qS2Gvk3Nv1t7WpfYcv7Ovu64tK+G1/OGDjk2w346xAzx26CztKQX6EBXnQrcefEf+P5E8vHsOm0vR21vh61sV/3p0YSHBThHuhIG2oI7xJIwoiX5OI5l1Zy821hYaAsS6wvRDDeusUv74rM1cilwZ4IRIDHdw4NoUy9pvJUwV6LeBByBe4t8OWjhf7L1IoLnDbhKxnFpzzr9+oBW5r7HoewlZFWykx7uJcQo0RqqxM7rtnyfksbmpFeGiB1yK86xrjjk8TvjzSZPL8rl0C7yNcM2DvjB9iSgq8n6PgjlfMFtQ+HBV3zTqfyCPh2ivQiOh++64Be4lNCWNg2Va6AsyrZb7f18VLRsaBeTGZvLFdUiv4N7him9earCaO865VWTcqiMsrNUPnPEftNyP7MsJJLH4yn4sxa3xi2VWVKqpKtgfmI0ZvMq7KWEjEWFO3qppWPYWt9ZzA+pUxX/9B7jldVSDznXhxjBX4aaIuXdBt5nnmHhT30GtOHWgeROy54Mvyz7gzLzqZxiJpRr6iqlQj2x3+WvCbfeRjpsmRS+T0gPi6Y/zFR0J0RF3A3nXuSZmTipAQHRaHOxLjTSzYHB8+2g8PmqokYzXh+yUnjczb0fxfpmGtH0tsYqGDAkwYxJO6F7hzka40Zy2vx2qI65nFUIZ7WvKVNy2hDS3I50ViydxVVSt7vJSUOMQYvqb+9Ki17kBH6zISK8sSFLm+Qn8UkTxxZH6KjY7ryrKUH5HxZ64PfF6WtVx/AT/FEP0xZ7XyEEZQcG10vsgbqf4m+EjMDsTrDR71HB0NgwQHGTOBWM7gzPaf8F1G/oFFp+f1HGu803wyVyQ2LUv4egRLHZif8Xng+gL7zjQHFuYR+F6PtpRrmJHccYuTQkxafjpoSdZAa71SonfPOFeaGD5iigpFVGzQ2WOBmYVxpjIoPu4kcpdyQc7pFf+0i/1SYLv1WM8tfN5h/0q28UT89Mg7godUZHBdKx42qratBscI8wSs9+MAV9jdr8Vj5r4AF/Jy/QnoOjCO7XUfOilKU+Ie7FDlUhNjzRzWeX67rusC839TVhq5xo2GmeeJcUeOAC4CI4cYFILWeBs4X2IX42j1g+cE8wEfMZUWrmNaJl3keFuQx9f6mLgu+3rwytByHJTcV21aNeTvzLjDnz6+gy3Pb/kq7rGtet+PDXvG9GuPgTl0I98y7Spf4PMM8MxD5sqKOBi5z4dtU2AHXytu9rouMrZlG5nXetXI4HkDivTYwvOUZbX67IbcmIOfhdsX9dhioAH1T7sK27ZcW+cf1/tey23jLQi6YpA7BzBlf9x59ueWbcUy4wXksXw+FjDre/uwqCJAC2qX6riXdfPhHDVvmctcIxFfUsl1o+X+00auF0cwzWlV6LbAWQOfG5+YAGm08uAE3zjGbWtf61yS8E1Cn39eZ1mM5zsNWOszwd++bwEfF8eucHvgH473t1c4s1JGnx/NUbCIH35wdrdiX1wn/vET5taW5nADFkp82CGjMaf1EdZ8lXMpy7ff7xVjVE2e9dE0jXz831Sd6XYbyZadd2REjhgIiqRUw+3rtn/4/d/Ha7nd3XWrdEsUCRJTzulvp6SyG2IQQGYMZ9hniBMAJeYyrY4hEb8RiTlrzkx+6+v2CdaJ5V+wxjiMSimB/VbreuLBol5jAg9lUarICxXYb488Qwgc9OMjeCYdkv1Tj/4D63r/zWgJWazP/CpYw+tZx35tGiy/FKPcvE6BfAJ9t/Dk+yEE2X4H+BevXagt8dWeo6Sv51sbxReGrT9X9u9ufjODs3Ue3phmj0FY8hoT18Qrr+k5bL/B7+Fz9aOSnGu16Gn43oylDv/X20++vpM/LKstmJ53cGB+GKY9e0fL0s2+2uv62c1YgRVZBi18nfH9F/LDDt9Xo0OP31EQbdC92yaW0pVcC4Kv5Kh1XsnyMK0gDIo9gi7kvm1L7gSt5in4MvzX6CuVpRZirTHaY2c57+85SEzE9Jr9ltcpLVfufZMTMQudF1zz4bQXOYMbr+dp3YzRBefmnNAtA18tsejGHNbZFXqc49yQk/engVg+w4drKpC1Fnt9WBrCSqnyomCZoBCCXGCtsE+vnzEuMC4QXwJrHKHDNpmDmyxmsp26r5+tq9v3dQ29AKHGtWmxbbpl8vx7bZpGG2TsPnRTiUyqogKymXxQsLC3DyGIH23wM5Ztnudq2IOllK85X02uFmNSpBWMb9Gh5dvZX+NNvM9QkH/W9rb6BS5IasjZTLM/5Bw5LFvYiztX9zy2Y7qsP/5LY25+E5jFa5gW89wha+PJzXMnBNOTu9/c0IU/9K6UrYcUJ3yQ8VkjV/v6oihln1vi1zzX3f6O2aUz9uPCttdzK/En7j/zxgep9g22dXd2bFkoBHNL7XfcTWEklkY1qVHOPsD3XKz3s/WOWPhZ1OLfO1qBTLfbrW/rCL7XF/xa9YOOKuTagcUT+fKpvUpFUvN4ID+sdBk7fNCefTO2CBas35Z9U48fuvXX9cNMx+dXETIkFHkiZmX4yiN66JnTBd4Fou6pGdgG/Nqyt5368NX/h2iN/TiuifjjeSwL+4ugbw/7GhfRW3xiom+Br83Zj4zUT9YPCn/v2I/DijfbnP2dR6+3WN+vHZuuyCOEoPvDQbbVcRp1Tx5qniO+IafdwJbXctQ1P7YL+6WQojbI5e4D+TO0rpgnJn3gwDflyUuszbpYeBVjpvfXk1zf9Z+DbppGl+6iLYepUzWq+VhrR5sVvh88ttjsWR8eHtkHzLrBb1XWsiwsowpcuW77gry322bNGRNJx3yG0nPQcpa2aa+MQsH765saxzdqJIu8gog5+C7y3vEUFN+j0lBr+MpeB9sQjztiQgiBV3ghGAimi1pj+9ZpOE66PreKY866iZZpw/yWYcBR7aiptuzrL+y3Vmx0Vw3k3SX+zRPa9xs7MUbdoKHFj7bg2XuxgnXr7YY9KdjDrqpBQjx6+NdflJjXvuJ4PApy1jaRfw/zqNPxKNIt5HuT5XLHIWaJjMLaUX89Dug6s7PiivGXo6uUkr6zKmPRPtl/Itm2YGxk3Lx4n03dxrJ3rvrGgcfx+L7239/t/hrPtIS8oA5+PNcvf/tZPgzFVWAXC7lCpQbcvlC/nokR98SuEp/geY0N04QI9QY/gck+Pj4qj0k+TLcv9bc7fb3BF9Y0y9D0b/CTbqudk7tXzNlDg/3U+3dflDFxd+rVv026fW11eW3J8wfk1evp8UEJTHu8bVkCQ06AZ62PCYwbZwlaHOezkOnD93qQ/e6rv9RBHufOc5gkGH47vakj5hbQIs8H4T/k4j1NnkXWb2UfeSYmf4CGKz69JZct8kIPHx4EuMgL9nrCDvJU6IQejJ0de55AQAzMW+KztvBvv7bZbjkY/qrnr6/yh5hSyvX48CDbi3EmzehB5F0d6+YS/vSIHi0ny/4GvcakcwTnjpZHjb7MRw5+IzLEHGSd9fiPDTHMe6Umr7Utdzo/X3R5vmo6zxovkz7ef1SeFascPEfP/NaND2PvqFmkOil9CroOF4176h+7Rct+VraTyvtCJfjOJmmHnymofXnspT1De6OS+Oz5iqbAXnrl1Ehv+OOySHIcvlzPqppSd/sPquuCGNCpRFYdtlikXBH5z9Rk/uVvf9OH3YH8Pak/dpxxjBKHPG+f37TJ2R+VjSqwViEH209NjLJcWngRD/Nimfl9h5//0U/o5pkDWDfxCCHIh/W8hJYWWuCPOT3WutuhO+uTYXRZsIE33R/udTweFULQA69Px5Oc/xyov//64SN0FeC3k8LMoeEb897WdqO2Ylm5mV7jwq1FZ/4wmWOuG9KW4xMTyDZf42Nr13iKGp2NwC+u7RU+ZnL2HnzWyEKL9PZ2/Ba/8VN78LiwcbmMZ20eGi3VTCxBpk2uEtmf2CeOxIcDuY3X9Df0xcP0mSYp6AsH/Oc/r5rKXn3RqxgqRf6ZroyaBCaliM90bvn65as830fk8OnpI+TMYFnaElca1jy9n9YPVTn2uQn5HYn3bnRe+wZpPUtI4MU1oXmeZBsICuRb0EBcD8rQwaPk2EKNI1OS18tTkm0WNyAxYV022PKod/TDW0V8SZYzD/Lu2fe9Y2P3+Dr71BqdM0gLPqVjjYo6TX7uAAAQAElEQVT3S5j19f2LVC2c3ey0fdxoTqNmfMkLvhaz8xCd2QsM7D8O1GXfWCu7UvD1pxc2zUYTRSAnpAsM+du1b/5zDgQhM2Sn0XN/RwAoi1JmwNecgCEbxo4ovFX6ctGgWdXfPip3ctEHnOVR/j9rI8X/lqKYSCLKokBM0oiTtSGZGcQnz/lO8bIkKAzfDcSUzwi3IKGIHFxdQ6/qp0dpV+HQ3hDam64u8DGvFeBkqcgLndjk9NDvg4nxYaPLE0ImCa2bWjXGkmXZerAykHwW0JMXBeBvZcJ6EoYBQZUAYsbJmc4QAgG3xWgq2RgMIH9KoShy+eH3BcqwUxgZGwB5eD6J7EMlSVv+K8nIvlLZzcopdAbk8QHn2iMDG5kDZUvwCUzmuayb+tePckGtfbuobZImDi8nioQZh38z10Z0QncShA5DqTU/7CTkVBDNb//xp66AqIO8kkPJxEGXE6fd0xMsBl0BdE3fGppfX17kTxfacUeKFRWGZl1s7/a6YCw51nPnw036I2a9/vabGjZj+XlY+Svof6njmmBdOPj1fKZrA9CKLMk68PuFA8lIwmkcXO5K5U8HZfdbLYdG16VXjm4KAkXDhm8C3BPg704XOZm8kpSOUUr3W+VVqZoD3KwqNDGxP7kR2QQdKJy2JNqbjw96H1oNceFgZdSCo75wCDkTZL1JvBAIOxKnKwXA4qcHzayfkUyOD1vNrN8h5/a3L6rxliMBIiHXop/V31Uq/tsntYdSA5hywSi8t6rqRjcoeYP3bgHJeSKI3XThkPUEPQP3qiXqw+YeFxC1ZFFxv8EhJaiXEth7tCPi8GG43HTCYd5ITkcO0G4UVY/nN8WfP8i0tBxQjp9f1De54qd75Rw0ppBUnUf0KpXYcomNHr980cTB5YfNXsXdVv0maSBJN7aLvFBOMIt5Ls9fcmBVItNLnHX9/FUBfJ3TpOa//6wxBfUcwlw58LhAy8QctuGnX37ROYzKfvmgfNfoVCwKHNaNHEpPX09q//OzfEAcU5Ift1LKroMaKvDdH1/UMt9+f1Cz2eIwOw0ECCdhdyQyKUadcXqQoxpsTXmmUYvKnz/J2Azovv9y1G6Oil/eNXBQmRHs36Ch5OCgYSOS/vaoCR2lfaOE/pt21ogN5/utSooW3qT1yHfiEPv0x5+6/M+PKv7H31T//Sddy6AMnM2bUmFTafN0r9CUss1F5o9PB80vZ4U3tL4pNO8INiTtw/NRgefTP/6pG3gbwNnY95rgLcLTgi/JkMfM+wH7ncFZz4FHG2bp417NFj3hjxb83baBznO/FhB7fGr56YPsl62/Dp9RVpW29C//eFf67ajjn8gUv5ODAvIPXXifK2Pj2Stta+3KSt7Ydci1yxYJmZiWlmQvEGQH/CVcrPr2XyvosTt/w/8MFv0BgYkDLZH8LLtSer3qjoSiv15VIw/HjAQLy4eNbvjvDB8y70tVyDr9/SMBOdNAUFqO2PJl0MRBYYkOJ2SQ8lK247TbqLPPAmMRWzv9798lDpKHsCj7l0d1YC3GpAq+NyR0ZVVrer9p+OdRWb3V/MTGHJ1pX6tCVpkxz9iFKJtvdtodDgpFUjFJfRTF54sO+N9608iPsqyUN7U2Pz9pxfH1pvtff1VAbyMHa+WcqfvzVXq7KkPHVxKODn+9vF+UWGsmIA9xVnEdVwyEu5qYeJN1NZL4DCR3RVEq4EMD/tm6EzEohExZFpSyqCHPVlsq7RvAyYXNR4buBgJ3ICmIeYHvq9TU9fq8sEb9d2y0zHScb6p+fZJjzbQvdCvCyqsPmaZp0HUedFtGbXd7rRuRKDUvNxVKyu4a6e8PKrYblci3xrdPJFzGZ6SPY8LtP/6Qkz4XF96OR0V0MRBDpLD6pQXbX+Z53XCnlAOvSSMxvIbWaZo1gOmAX7z886sim48bfhLG1f/5ogz/kTHPUOcasJe7p8f1WihzZTkty7QgIxW5us9flIghTuRG7OgGbhOymkmW2q5Th19XCKobeBonGcvzLmn6273SpwNYyVVmzPmC3hjnsS6C94zFc69/HUDgdiT2+IMT/iZz9su9/JcMcEGSwmqnGXoswExJC2AxRzcRvp3YxZipJiZM55tGbDvDd2T9pJwNzoKNho/3muG1wn6ncVJRwDfrj/j+clgUbsjxHy/yn1wb4SuWBc4zKOPZ8zinmIn9BTZ0xt4G9HrZJNnHFg8H3e4rLSV4It5NNMdq69x+eyGAh5ApT4UW+x9i1EROsVtyRdZObP59qNlRDBU0DdhBhvybplGAx9l6xCaqspSQ3wJOnK+0+DrB20wL9E9FoTxVSvOiqqiVURwZrBvG2r+LR8Bu6nqju3rPHmRRBqZKbNA2E8C7aOt66LMndxvAxomi6gLvUZly6O2dF21LVby2LL/hJSq/u8PGzzLtQQKXk1JVatmUyrtJApsjBcSZIvmCYgP0jsQtx66JGBbPnbIIjuHHcsuLYs0X86pWAe8ZNI34sYgvwDFLt0ExRJVsgpwDhjwper1MEjgtsqSwmI5ZJfZV7rYrRkNKKpGtmM/rzNAi4oQ33D7sqbCfEOAAmfp6QAcLmAnIUfiiYpAy/OUVu9qAp4q5cuYckdUCj15zYgM0oSdhS2WzUcX6xsWCXUKdInMN6Nqyzpk/oLOcPsV2p5z+cxB2BO1VwldsVH64U7apVOCnlpSp3m1lOZtW5xRATD36sj2ahxCCJnRmGrxmyRqODQv+wnIQ9JqOLEZtWTPDBxlLC/mLKGiwY1ffRN3AjzftxltRFrCT63q9eKjEov0Nf7bbIedFJfOU6Glzfy/LNihTIP8IW/Jkcifhr1wcCBwsB3/44OWqIiX1FFPsyyv4HrG9Cz7OsglZVExR1lfDGkJGBc8p5UwftBAbp3/iFxFWzhrLtlI/9QoxUwGmrXPTGOAtYx6hwxLdzuhlIo5G1rZ9r7aO0mJZKfDP88YZ9tpeOWtZvl67u10VwIRb4znLUgWYz3ntuYzBjP4TOracC7DhZ7GO73XY9YLMJvyTsM2KOJhF+AO3Az7D/tq6devwL/l2ozxkK5ZvXpt+llOLDYlHTyFRZa6FPjFEtWzsF3KyutkqZowLktc3zyV2EUJQlkXuRRXMNaK7aRhVgV/3y7KgLEZgMGpLrsHmUAMY6om5WcgksGMMR/cBu/bfI3ifmKdMpdwEf5ZZge1mKTFkXpsxVxBDjGHhDyZaF6UEXYm+xtY4DuSlN/pPf7URuSy0smB++sGCqrLSSgO4sTw9fmbdDpoi2Brw8wO+2LE0B385+c/8elZBMdF5xEjO7w+8aFsKooHFpBodFnPQ7csrtj3JHyyJdxu1mijWvoIKaIVvRCrr+gbPI345yzI5R1NdaEAvDb5qwA/M0GzcWA6OOdZbyRpiJvviAn6yGLHZXhWYTHkujynBlPmYwFAEs35fFJVQstZHlhSzqBkM+73tZAcGhX46bCdHr249vmBAnp4nc390dwV/Yk3vlZlQPTnS8n7VQp7pA6YJuRj3FbRZj9bJDB1uEz65hecsxtXWA3x4vQAR9uWmOYSw0lWin1SWsk4KnuMo9YjJvijGpAmMCnoYuvr1vutWOXzjtVBKScaj5dUjy561Q/BKWu/dsF3fR0uyLBfyhqmI+KUr60+K0OhW4E8P+CLnQ+7n+oKvO0+xPgRm1rUgxPr3/YU4YB16Xct4oc+ML6+qRnleyDra44Pe8FG+F0KQ42ewrvDNFfu6nJy4IEe/LuAZ+gt0u4GWDL5YSq6z3DjYRYRq0ZmxNLHHS8xhOX6bFw2xdoV9VODGPPie6bbcLUv3c05iugf8tHlbczEWcV/zMIITX9+w58uhw2v2fa8Ouk4U+Trs1/lqCJmyLFvt3f7tnRyP0KkZnznRLsRsfxB2g0/K8iTzM6/YGHVH4TulXLIssFHTZR8QXQVDN+KANrWjJvzIrqjXuNSQqzX4nerxoESfmbjaY7MeEiTdgekFnFg+XnfCnlrweqbu5JqJY63p7cB5BFOWi/m72+5WHhyzTPcPObxxqPcDXyFkslwsnwJ6C2gP8j/J6/T4PMvUdlLkhWJKxMEWyC7r3CM+03tnty16HZGh18/g/511InpMjPN9WOFnUSySrEP3c6vxE35vHmyneZ7rgb2Rv0Fi+V3x9zfstcUfTZtCG+pvHbmPx4qH7++IL3f7vawH26DnG6C9wOY8n19v6ZOQj/UdqN00Tx+UE3cS+6ETdYelHbBn6XA4sMep9PpCLeL7/D37J9tZP/Ravw2JDhZisHVj+Zi/oshl/FqelndNLpuTe5fw//5ypMjaqUDGNfG4GzrlddL1lT0ktZPT9aQlm4XYtAELlrf1yfKyfPy8ygLseQ7bgfmyDIzHHL56cGzfVOaFjK0La0Z8fkYcaKlX5CHCV6MOHV3xGyN2VheNBLgH9gf2VQu+yOsY0+LxwKGodfhCjc723pIPebzX/cpBmP3VwLrei95MW57rjj1eDk4acpgCft3XMrLdhRBku+nBao0tFyX6BDeWq2UZY6YM27PdVfhOr10hwwG5ex5jcmGOHFm/ULvwoUSBjn0odcN2LHfTb134OcBDxeGK9RdjXGVrmrIsyLixDO/uDmB9Bs+9LPcXahJbcsoQ6IOcEM9qI0FBmSJ5OHH8uujl91fpPajqa+pWgxLyLYlPKRW6Y077RevF+thuthqwlR5MWl+W4YRN+xD47f1NSzkrf0zKH6Lyp6iwXZR2UUtY9Eb9bcDvpxRlOVXgpwFbzc85/TrpF/rvROwkVuCzO7Da4R8WXt+wHdtRqKXtrxtlB9R9B69Fp/IuVyqSBvLEEd9o7r5Qb72yD0zob4dvNw6ikmIWkdGkt7d3WXdu9scfP31UDPQYpZb88/WPZ3jJdd3mWn4+YCtH/fn5T+nzUcZLjEn+ZrTlsuDT958elYZZXidjzQLZXcHRgJwy5J0n5qHfgP574wzejIEQArn6ljiUr77oBXwOyCjLgr5QezQuruQgkfc1caMjthjbMctUENOLomDcJPv2+3v8Lri1b3iG/xr786H9DV89XyynnXJoa8kJrvjtvCio75/kP5Ft32raLS+v/+HDQQt+4Qg27Rvts1943TDnx4+P2uPLQwja7bbKeDaNC77EvtJ+x3NFcPqIXLIsrHIp8VUXDhm1maXNqHjPeM4T5mLRnhibykLGkMeXFTEFXZTY1kRMyrKI/6jA9aTAfDnyPL4ddYWXbb1d57csenzflZzZ96tUyXj9YUvzMOmE3m0HMQXZZjabZs1PXZOxPtwia9lmn6k9+pDMfrjD17zihyZ8jXn2X6uwfOxLYsyUxSjbeBaj/MiyKOujaWrygRt5WQcKwnrN64YQtdvsNRKHje2ETUTGWv4z/D5Qg8+ybOVrg8xTBm7B9oqnENSRX/kg2vjL0enEvch4gbEdeLft+P0A1hS0ym7BJx6oA8fs27zGlg+Jr59bDadJ8fdS83PAB7QassfrfwAAEABJREFU/zkqPxfScVH66UkJPZ+JW4k6VrZk2m33yrNc9mVlUStmUQv1StOVoOeZ+nrKknqwXJYlehtXu+t7nsGVZdRsKj/pjnj39flZI/i5Eh990TZl/t0EA/42pud2zCnwmS38e96c1yO8u17kWFKBm0dq38sSEMUix1vr4QbeT+QZtj3xMAYqsDVgn9a91/ZaxnhEjm6m3c+2hy0x90au/ONMZoJWFtAzdH/ljGEegxKYfOTMxbTbXhp0P4EXaZHX9TwD+njgDMi8QMb6M6HvECzTHXi+ra3AtgdkZV9b4Yt79q078qAJvAR46+wHFuwG2RlPJXKYyWnfqb0UQ6X3z2dNr4uuL63a1w5dFdqDtxwa7RsH+LYtm6cfeRtkyvGi/JQ0gYPuj0HX/F0oWa7htdSyZmj1B5cybNB6M6ZaZDtiW/f397qcr2Bz0At1fX8QaUbXln3TbGQ91dT7np4e5A+4Ffgf7z8sBNPh86R3dPSCD/zKuall//DwoIF99Tv1dvMds6g85hzCnlefZ5la1jPYtt0XqZBlZTl5ruPlTfWu1iZutFylU3vW8fKKPjol5qrBpmPqhD5DDGqwtRgzmR7Tax7sC+yTLuT3IQQVJWugR9PtcVlN4uvOFkYEPHUn+VOQTV4qP3WaAaidcgXzVV3Lgg6MNoBTWcqvt/s7Ji7Xds5GbZjz/bfPWgsASeK8R3ebrU5/fpUAxgvAuxEYNhD8RiHZoIsxyZsigztn45swsJz5WWr9cZ/316MWCqpIQsd/fJYPJHZ3B2gwFWu3v35V0FtDr+eYbp3EgUWBA8jvd9KuVkuit3k46Nq3spB+DDTIzmzknaBvD4f1cghBLyRaGcK14RnAM3fAsA4ErhAC4DmTXAxqSVYqHDO3BWFatpVuYw+oOWD6gwMaiq19QowUHOZLqx7DNAjMgXnX90fCEVkf3lAlim0VBeNDs9Pl/axY5oocVraHSh9wGO67BcAZY2cOVOpqI8vPfJY4usWF5GmUvxnkJHHGAOm6/mTI3YALWaanT5+0Z77+/aRyv0F/F4FYLSSmI84tw+nEslzH1ch2BEivPX2KhLEe5QJsWO9KlouQS8AA/E0p8xo5KB0J5vG90/jnG4dydKbIutD2BLwReUQFvaHn63qQOmr38xPtoybulRy2AQ358GbBiKtJmmKmPQHfcuwx5oTeCwo7MU86cIgQcWR5U2lT1NrS/P8Tus27asVByRzlIDW0K87wxKHltiD4kihsCR5DDCpGyYd1PkApn0ioCN6pndZDxytY6Sl8n6B340PHY6sZfuxw4lurHTprdjuZ7hNBeCApzLAr8zxwQDZSFMlxbAM6cbtw+JWg6WF/r8igrgjytxs32GNkXBOSGmh7bS9qlHT6Nw7JKDx24HjIg+Ifb5SIZo0cVOfw7j9321ZBSlH+FvhcpvVDBKLI8ja0Egds5X6rfluoh9ddKpVtaw1RKtiULa8XdWDOB3whj2hHWppSbS5l0BkAbR+lERtLJHnV4716aA7IN+xqWV5dka3YyOnvbzVdw6jy04NGaLngB37/7XfZEXvz0z0f9eX8qt2vn7Rh/YKguH5Lcb9TE3Ld/vmsuUMhBI2GTeh8v9HxdlEFD+mw1cP+QAJwVMCJdxxav/7bP+TnBZwsd7XyXx81VLlMd8U0OYd68dNB92C/4X3HJvCdg70c3S0cDIuWOGS8/uefyjlsGe9rEpJa1//4rJEkffzQqOVwLYC3+OuD7v71X5TwMQs2WkDTkY2FP0RhXJbYjG0toYsavnJ83JTN8r06S3r9P//QwCaxeDyoTUEteOzQafVwUJwl66wqKlXYoYtsRzb3fdtqQNfLw1YNiU4gaA2ZVC4Zm/RPsq+xDrJFmj8fVe822jZbRXTlguuN8bY7+2ivMaHHAjpz5lqGUQmeKnzIrtlo5nA3YOuv//4PWf+WoYuZto329U0R+14YP+0rMCBdwHv2fNaEHoz5vCilptCQw8u2kmi7mnmxoWt30wU81g/3Kn/6oIHNS4kdN3ml3P6CZNnzd//rNxmL2haCRWUgMsM3LjAYf4cGDnYWb7YJ+DfWLxkfQ5QPCUf8Aya1ytJ85ClxQNkqIc+ZwEZuIhVRLRaUSEgyZHk8HXknAnOnCvo3vyBTdFL/8lEN/qH+5Um2qWsZVKM3Fy61LRXgzTaeOJhp8AsRbJbI3fcjPqrnsGZEvue1cCdNJJsFGBh//6qCg6SOJDFsSsGWrJsa+/enqWU6SRhgW6EoVCqq+/xMkXjWdiGRJT62//6HIjiJ6CPgj3zQcYML67J0ovvbP0lMOnBTywXnlgMUYCjb5wJO0M56PyGXCE8nMDzvKyX86IGDd7H4lqQyZ8PmeGK/Fc0fCcwGu+4pqtxy6ZakfLdbW8T+BmLQQkyIS1APJnYH4i98FtBqvYjH9qcHJeY9HV/X8S6kvrQUyx/u1OeZxPh8liK2w+5EFfRVT/eKdxvdNOIbH0geL5p3pRyzPK9l6IP7+Y9XiUOe27/9oROsLx93GriZ4fsbfEkRkoqq0cjB0EhxKKHvpg9KTDIZfxz0RTd0kTWlTjNIoegezBu2mCG8MGqVY/6AHyqCbLMLMa/Er84cKk6Z1Cf4B/N6ftcE/xVytv/LwcX460ETTcR229Hu8VEhJYnkeSIXMwaaspLpsb2MYHH700dFZFKzdjEsWj7jP7ErvV9kHAZovlFci4eNspiU06zm09tRgU1VfX+3+qwAbtc4cjypI2mt7/bCBQt1ge1vdFyOR3nzEExz2337Jis6KckLCq7Zp2S8Hu1X3F6OCmBu8DM2pe8P47sqK83wFXuI51n7Rn0hYjoyn1iGDcFMsSGih+/D1idv4IVoQwhaqqTpeJGQ8YK9mDZ3clyekHFRFiT1ncpNs66V6lIZ/WYKCyEvlcpytaOaogDORBG9Bu4H8GUdz2A2kc+W8Db03boRVIxrvpcTkyJ5ktscJULJajcjOjXenVM7D4uMXX0P/kcQDum6Ho/6i1awc2HzcGN+68DrCpEU6HNh8zQwn+VlrLTIfOa9wJ3pmMDJgm0ar5V5sWJpGetsKALyhP4yrQ/kNRBvR3LU69tpvZRBm3lzEbFgfMd6LW1EHwsbpit6M53mIc8LRBQVhlkz9lAWlew3MCFicq8MWQ/4zz7MK36MxRrdmd4MDLs5xnutSPyZyB8jRbQlBQ1zp7nJV5oW6FzMI/7Nusjoy5SyPCqwWoCNcOmlulDi2dirjown9hTW48q01CLTEf1d2JQlcqwsRY2RJRhvup3jLPgJ4yYzHYgpQx7FbqfI2pZ7KiuVrI9ps3FjQ8lw/5zXA4lFMxhvacZGAFs1vmhBwQP4cs47QlNiTuemA7m+eRc69Pue99ap14Jl2dbEWpF5lhg0I9iZeRY3dGL5nykUqkEP4K4gRnsM7kmBcTPyBOwy/kaKdaks5XlNb85r6wHQ+a2s64IxZYE9NN/0uN74/mthYIH9W2Yhj2osV2Q3QcsATzX35iwIqK1rTNhpnZdyrJoZm4dMGTgJCuuMnbHNWnlRrO9//DINg+kG7+u1TSlhy4G22BZjBObZGr8XlOD+OXRH+Bm7Fj4KWO6+ryIlkoKoqIENbw/WJ2gdkfc8oXTmKhhX0ky4bcA5bMRn+lBok0pN9J3gZRonZVmkwQfPLI3JmVuta+XMkaPXtQ/z6vsjhG/85kUObaWGsKy4FfYSjFf0lohVY55pLKMEvzl8Rvh33u9YE0LQwjSOFQ17Pz9fyROEH90UFRCpZMx4SfuFDvxV0NMjxznTGgs64pfjsu+X3DO9xp6x+g0HHi1Z9gU6GbG3Hh05rwzfbq2/Qwja7ffra62c+66beEAncrWseLP+eD3bzdqVKxn7yhDoj+isPy4pZhm3uaZlxarHBK5tWMe+NO0aBTCZiIcLGPOYwAi5WRHSKgPHD176qp/kWdcXf/1aZJ6NvRsF7fZ6Y7+PD8eWnJM7DxGjg7T+Nq2WgTHiZrrcBuSaFwV9JMu45LX8gK8fxTy/zQIU4GOKEGWdYb6+vI7ziyt+fqUHfXn+tTGX9ed5rSP3s7/1uh34Xt/zyzTyxK3AfEEdOHX7dg3h+sWPxlvzFoF8Tz44nq7E6ZMS+NkjY8/Qoe+BOQJ9w49xPDsXqaqadRYa3oL7XOb1txfGj5uvCUoqbMDvW+byn9Psi6CKw+alTNqSy+foMa8K2YeWKw4rddiX18/zQmIO8TDGLL+S+coCu4E+9zeujc1vryu943dDCPL7wfOwrvG2ypL5TYf7M+V/+XH/zno0PbQMH5vwI465RZHr5HlhccZfzNCbsNEDuaBz/h5ajI2JmOt5BtY19twELWtjtcB4EY9s0y2mneOcC3gs0XFtvljP4zv06gJkEHpkbl8Tr3fEHfEItJ4+HffcPJ5L689X6lAoYz1EHMkHze8Nmtd+zO/9XAe+rJccOSbibopRJa+NMV+v0O+F/PudAwXxCCGoZYxbjw/okKlfe84AXTM2t4W2DfFmg04r+Fqox2SOQykqxqic+DriM8Vce2KD9WG7Y/r1p4Wfqq6weAtJ6x56JB8a3sHm+aYcfUSa8zP39QGdW8O+0/sM87HhkHKE56ZptOG6nz1nx9zrIvzynljs2yzTsijk2sQLvvN2uqjKEqGz0oD+XPycmCs2UeNt0twtOvy0V4dv8FimkoLk1+132fi5IY+s2R9X6NOFVqxEWIm78ixl8G8sW0fH07sQlYZMimCu4qBoXCbFLNL/m18tywof1dMGeS3ryM9XYtfA/rADA143MMKHs9vtDlmn1Q/Zn7qvaQkhrOMPh4PE62dqrG4naLDE2+/zWL8VcnH+45gzEJdm9jtCnxMxNyA71z4tX8u6RbZvyO90PMOSZ5K8hovXCd0b115/y159v9loIT/I8TNuZ2pZe2yoTLnO6Hl7t1ObpJfzuzr0MVJXmZC3eBgrRVlos9vI8x3I895Y1/y7Wa4+fLDNmedV95tKqY7KmqBWnfJd0jQPuvOfPqYmx7TrXD3681xEK/Tbcq0Gf5Uq9Hg43MPPPXpLShPjT4vm86LznxepC9Q1r9SKMlqQ5VphOzU8BQL0+8tJpy8n9Z8v6k+D5uMItmYtM33lJuyqQy/QGXPy5kz5kOv6fNNwHNS9dfpKbfaGj+7AZPmXjZb6wD47YlfWfYeMeu5bDrYDH1YU9NX3Nd7Yq9nuz9RQDj8/6MNH9tDkE/UgrW2UNj8/asse19h1+/mnT2Cu0+l4XPG5zStSlBuHy28SvCXozWOC/nZtB/aJISBnZFmBffEwTo7oiAHa4Ru2241CCMJd6OnpST7MarDT33+nHgEvu92OUd9+bNNX6g4n9HQmV3NzLfAIPQvrmwa3G3yPYNN5ewB+luobfYwHf4vN32yd8DtfyfFHaii2iaBMvn9/OMj99f3xyrgjsvI126733A0YcPO1H800HM0X65XYp/HWU2PdxK3alyesjOIAAAKxSURBVI58Dll97alvtRov6BHM22dWZY2sBrXYjOk4sl7b3vRDXibDOq3xg7/88rOsT/s4y8H+6Gd0JygONK9ZEofEw7HnsL+T9Z6Q49evRx2Z2weLeVFoi93p+6M2PqGjx4dX0L7BXw34OR9G2Uff8Lme+3t3tfTr0KnvndkvW5eocL3+//d7fv6iL/5z6gtCYXBV5aqRnfkMISiEwFXj3Xjp5LEt85rO4+urfPhm2s2/MVwhA+vAr32tJDe+9GedxjeF3axsK8Vdxh4I34yzsqw67GBdhF+W6a2/Km9ypcfAc9Lul0b1h0p93muqsMNykbCtkf3ujrjVFple0euCjzN9zgesnw4ZMOX6Y/8bQpD9m2XXwoNtK4SgA3GtIsaalhZaOu4FRhmXM359ykbd/bTTVA/KTP82kAeOmsOkdRzrtG7s+xgmH2I3xLKqrpF3S7tRV7jSLjqTs0Xsb+C87BO1afPbsp5tyjLze9PxyGF7npJsOxtwYBy5eX63Fr/vtW2bJTaaN7U6zqBuYKimppYXuXzPOBzYr9nnex7P30JrZTxh7wdiVwhBHXxbdp77/7VFXqcEb8ZXC50FuZjpO1ALT3kOffhRhGX6TV+HjQTy5R/rZSlos28USslxOO2inn79oMPHg2Ke6fnlWe5bQYvX6uDrjj2p1zKOvnL+MkG//fbmp0rVU6FyqvWOvXtPmuMP7Za3yOjr8wv0XGQ52jYca31o69xYCrJP8mG+dWNeW+Tw9h03HX7A1xaBLfjZbrfIb6saudZ1JT8O0HV0f2ylRRa2Q6aVcefDXn/Arkbn5mWDz7QO3M/NNNTMY991ONxpAfuX11Z3zb2abaOKey30HA4HHcnfTH/EJ3TkgMNlJLa0KrpK1y83vf7jTa+cJyze35owmn2e8dyarqrS/wUAAP//orv3ogAAAAZJREFUAwB9d6xywjCODwAAAABJRU5ErkJggg==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67422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898969" y="1188720"/>
            <a:ext cx="14813280" cy="4828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lang="en-US" sz="36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Рефлексия повышает осознанность и качество учебных действий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2" descr="data:image/png;base64,iVBORw0KGgoAAAANSUhEUgAAA4QAAABuCAYAAAB/ed1CAAAQAElEQVR4AezdfZBddXnA8ee5myzg3nPu7n3ZxLRMh+mf/EFxUtx7zt3gJjEhIwFqEVTKlCKdKWAthVpbHKHFKk5btejYaotSOw7SOoxDSx2pLaK8jCMvRcqAU5AaEpEYDAlJNtnNvefp+YUAC+7Lfb/nnPu9c57s75x7zu/3PJ9zmMnDze7mXnjgpY/HYcRLGDyAAf8d8AzwDPAM8AzwDPAM8AzwDPAMDM0zcP/+38+VA/9aEfuc8BoCAUpEAAEEEEAAAQQQQAABBEQiif60HBY+m3MYpar/ARX9FzcmEEAgIwKUgQACCCCAAAIIIIDAIgJx7/fRyWD8E+6tYw2hqkazkr9ERb7rDhIIIIAAAukSIFsEEEAAAQQQQKAZAVX5VCnwrnvl3GMNods5OdDDOuqdo6KPun0CAQQQQAABBBIpQFIIIIAAAgi0K/ClUtX/o4UXv9oQuoPF9bp/vi5b4vEP42BDAAEEEEAAAQQQGKgAiyOAAAJdE7hj966dl8ezWRyvbq9rCN3RN2/w9lg0sike74iDDQEEEEAAAQQQQAABBPohwBoI9EhATe4rjXrvPfWCU+ffuMQvNITuhEpt7LkRW31mPP5ZHGwIIIAAAggggAACCCCAAAJdFOjfVPbwvtn62bpeZxdbc9GG0J04EZ60Y8RyW+PxwTjYEEAAAQQQQAABBBBAAAEE0iXw+GqRLb/69uL+pdJesiF0F0yE+UdFc78Rj1/370zjfbaWBDgZAQQQQAABBBBAAAEEEOifQNzAPV033VQICnuXW3XZhtBdWK7m/1NFL3RjAgEEmhDgFAQQQAABBBBAAAEEBiuwy1blpteG3orfArhiQ+jqKAXe16JILnNjAgEEEEDgNQFGCCCAAAIIIIBAkgRU5YWj2piePCP/fDN5NdUQuokma/4XNbKr3ZhAAAEEEEBgCAUoGQEEEEAAgWQLqByq13Ob31yd+HGziTbdELoJS7XCp03sBjcmEEAAAQQQQACB7ApQGQIIIJA6Acs1ZNua6fwPWsm8pYbQTVyu+n+uJje7MYEAAggggAACCCCAQOoFKACBDAjkciNnF2v+va2W0nJDqKpR8QTvCjP7RquLcT4CCCCAAAIIIIAAAgggMEiBLK6tohcUp8ba6s9abggdoK7Xowfn/d9Uke+6fQIBBBBAAAEEEEAAAQQQQGAAAia/434IaLsrt9UQusVOmdEjxVFvm4g+Iol9kRgCCCCAAAIIIIAAAgggkFUBfX859P+xk+rabgjdovEnhbPR3OEzTewpt08gMFABFkcAAQQQQAABBBBAYFgEVD5cDrzPdVpuRw2hW3xyZvLg6oa91USa+j0X7hoCAQQQ6FSA6xFAAAEEEEAAgWEVUNGbSlPejd2ov+OG0CUxPj3+YtSIQhE75PYJBBBAAAEEuijAVAgggAACCCBwXEDVbvuvXflrNB4cP9TRl640hC6DNdPjz1jdNrgxgQACCCCAAAIItCfAVQgggAACSwm43/Tw2JFHLr7gAm0sdU6rx7vWELqFKxvGH7GGzrgxgQACCCCAAAIIIIDAsgK8iQACTQuYyD3lef/cmZmZetMXNXFiVxtCt15l2rvHIjnXjQkEEEAAAQQQQAABBBBAwAkQHQk8WJ7z3q4z2tVm0GXU9YbQTVqp+f8qZhe7MYEAAggggAACCCCAAAIIINC2wBP/M/dw0Itm0GXUk4ZQRKQcFr6iale7RQgEEEAAAQQQQAABBBBAAIEWBUyf3b1r5+nd/meiC7PoWUPoFilVC5820b9xYyLDApSGAAIIIIAAAggggAAC3RbYe/hAdPqpF5w63+2JF87X04bQLVQJvD9U1dvcmEAAgfQLUAECCCCAAAIIIIBAzwWO6qpVv3byWYW9vV6p5w2hK6BU9d7jfkSqGxMIIIAAAqkRIFEEEEAAAQQQ6L9AJKqnlc54085+LN2XhtAVUgkL71CT+9yYQAABBBBAAIGkCZAPAggggEACBBpiI1Plqvdkv3LpW0PoCiqF/rSJPObGBAIIIIAAAggggMCABFgWAQSSJ2DSGFHdXA7HHuxncn1tCF1hR8SbErEdbkwggAACCCCAAAIIIIBAbwWYPQUCcTNoYudOVL17+p1t3xvCkwM9HM3NxU2h7O93sayHAAIIIIAAAggggAACCCRMoJET+61KWPj3LuTV8hR9bwhdhpMzk8+vzo3+uogeFl4IIIAAAggggAACCCCAwHAKRCp2TTEsDOy3MgykIXT3ujB14lOrNFczkyNun2hDgEsQQAABBBBAAAEEEEAgvQKqnygFhZsGWcDAGkJX9Hh17JFVqmeJyZzbJxBAYGkB3kEAAQQQQAABBBDIjoBF0efLVe/Dg65ooA2hK34i8L5jKufH46NxsCGAAAIIiGCAAAIIIIAAAtkW+KdKbfzyJJQ48IbQIVQC/041uTIeN+JgQwABBBBAYIgEKBUBBBBAYKgETG4vB/5vJ6XmRDSEDqMU+v9gYh9zYwIBBBBAAAEEEMikAEUhgMBQC5jIN8uh7/51ZGIcEtMQOpFKULhezD4rvBBAAAEEEEAAAQQQSLkA6SOwUMBU7qsE/raFx5IwTlRD6EDKYeEDIvZlNyYQQAABBBBAAAEEEEAAgRQILJti/MngY2Xztix70oDeTFxD6BzKQeGS+OvX42BDAAEEEEAAAQQQQAABBNIrYLZjblY2apDM38GeyIbQ3e1y4L9TRO+WJL7ICQEEEEAAAQQQQAABBBBYWWC3ztdrv7zZ//nKpw7mjMQ2hI7jJwcOneM+XnVjAoFBCbAuAggggAACCCCAAAKtCpjJC6tltFaaKe1q9dp+np/ohvC0rWsPnVjXzWK2s58orIUAAkMrQOEIIIAAAggggEDHAiqyd0R0phCc+HTHk/V4gkQ3hK52b4O3Z0RGp0Xk+TjYEEAAAQQQ6JIA0yCAAAIIINB9AVXZH0XR1mLoPd792bs/Y+IbQlfyRHjSDlHdGOO+4PYJBBBAAAEEEECgJQFORgABBPohoHKo0ZDtldr4Q/1YrhtrpKIhdIWWq96TkYxsjcf742BDAAEEEEAAAQQQQGBRAQ4iMCCBeYnkosmaf++A1m9r2dQ0hK66SnXsERM910wOu30CAQQQQAABBBBAAAEEhlogKcVHUSRXlEP/jqQk1GweqWoIXVGVwPuOiF0qJg23TyCAAAIIIIAAAggggAACgxQwkQ/Fnwx+cZA5tLt2uhrC41VWwsJtqnbN8V2+IIAAAggggAACCCCAAAIDEVDR6yuB/9cDWbwLi6ayIXR1l4LCTSZ2nRsT2RSgKgQQQAABBBBAAAEEkixgUfRXpcC7Ick5rpRbahtCV1glKHw0/ng2td24q4FAAIFjAvyBAAIIIIAAAgikSiAy+9tKbfyPU5X0IsmmuiF09VQC/4NxU/j3bkwggAACCKRBgBwRQAABBBBIt4CqfHkyLFyZ7ipezj71DaEro/wf3uWqersbEwgggAACCCCQIAFSQQABBLIn8G/FI95lWSkrEw2h/plGRctfrCb3ZeXGUAcCCCCAAAIIIJA2AfJFIOsCJnJ/adR7t85oPSu1ZqIhdDdDAz18MIrOEZPH3T6BAAIIIIAAAggggAACPRMYuolV9LFVc42zdb3OZqn4zDSE7qb8yvT4i42R3OZ4/FQcbAgggAACCCCAAAIIIIBANwR+OFqXzRMzE/u6MVmS5miuIUxSxivksmYqv1tXrdokZjtXOJW3EUAAAQQQQAABBBBAAIFlBVTkGYtGNnkbvD3LnpjSNzPXELr7UDrjTTsbYjPxOJM3La6rpxuTI4AAAggggAACCCCAQCygumvOGhsrtbHn4r1MbplsCN2dWhOO/8gaI9vi8cE42BBAYHEBjiKAAAIIIIAAAggsKqB7GlHjbevCiR2Lvp2Rg5ltCN39qUyPPRyJvSseR3GwIYAAAkMuQPkIIIAAAggg0KTAgRHJbXUfMjV5fmpPy6U28yYTnwwK3zSxi5s8ndMQQAABBBDIhgBVIIAAAgi0K3BULDpvIhj773YnSNN1mW8I3c2oBIVbLYoud2MCAQQQQAABBBDImgD1IIBAVwUuLIfjd3d1xgRPNhQNofOv1MY/LyYfcmMCAQQQQAABBBBAAIGUCpB2LwUsd3E58L/eyyWSNvfQNIQOvhz6fymqH3NjAgEEEEAAAQQQQAABBBB4RcBEf68c5r/yyn4yvvY+i6FqCB1naSp/nUruS8ILAQQQQAABBBBAAAEEEIgFzOSaSuB9IR4O3TZ0DaGqRsXC2OUidlfS7jb5IIAAAggggAACCCCAQH8FVOy6Suh/qr+rJme1oWsIHb2eqvPzo4feaSL3u30CgQEIsCQCCCCAAAIIIIDAoAXMPlOs+n8x6DQGuf5QNoQOfN36dbMSzW1T0UfdPoEAAgj0ToCZEUAAAQQQQCBpAir61dK8f42qxp8TJS27/uUztA2hI67UKgdemqvPxE/A026fQAABBBBAoGMBJkAAAQQQSLxA3AzeVSzkL9EZrSc+2R4nONQNobM9ZWZi3wmjUhXRnwovBBBAAAEEEECgBQFORQCB9AmY2b3Fufx57tvI0pd99zMe+obQkfrr/RdW56Iz4/HBONgQQAABBBBAAAEEEHijAPtZEDB56OgJ/lnxJ4NHslBON2qgITyuWJgqPCVim47v8gUBBBBAAAEEEEAAAQSyJfBEPe+9bd16nZUVX8NzAg3hgntdDgrfb0TRlgWHGCKAAAIIIIAAAggggED6BX4czR1569rT9FD6S+luBTSEIrKQdE1t/Ftqev7CY4wRQAABBBBAAAEEEEAgnQJmsueEE/WMyZlJvj1skVtIQ7gISin0bldrXLrIWxxKvwAVIIAAAggggAACCAyNgM2ujqIp7y3enqEpucVCaQiXACuFE7eYyAeXeJvDCCCQCgGSRAABBBBAAIFhFsjlRqrj0+PPDLPBSrXTEC4jVAm8T4rqZ5Y5hbcQQAABBJIiQB4IIIAAAggsEFCRsDiVf2zBIYaLCNAQLoLy2iG10lT+qnj/a3GwIYAAAggggEBCBEgDAQQQWE5Ao2hLKfAfWO4c3ntZgIbwZYcl/1SNm8Kqd6GI3bXkSbyBAAIIIIAAAggg0CsB5kWgNQEbOa9UG/9WaxcN79k0hE3c+2NNYeBvE5PvNXE6pyCAAAIIIIAAAggggEBbAp1dlJPcReVw7I7OZhmuq2kIm7zfKmrl0K/Gpz8ZBxsCCCCAAAIIIIAAAggkScDsD4pB/tYkpZSGXAbaEKYB6I05Hpj7+Vvi5nDXG4+zjwACCCCAAAIIIIAAAgMRMInkxnJY4IdBtsFPQ9gi2ikzpxw5IafrVeRAi5cO++nUjwACCCCAAAIIIIBA1wXiv5ffUq7513Z94iGZkIawjRudn8rvjhrimsKjbVzOJQgMgQAlIoAAAggggAACvRcws38uBf77er9SdlegIWzz3lam/f+NoiiIrZOUYQAABG9JREFUL6cpjBHYEEBgiAUoHQEEEEAAgQEImMidlbDw7gEsnaklaQg7uJ2V2vhDYtFZKkpT2IEjlyKAAAIIpEeATBFAAIFECKh8uxL42xORS8qToCHs8AaWw/G744+q3xVPU4+DDQEEEEAAAQQQyIoAdSCQUAH7frnqb0xocqlLi4awC7esHPp35ETfH08VxcGGAAIIIIAAAggggEDKBFKT7hOlUb+WmmxTkGguBTmmIsVi4H1BVD+eimRJEgEEEEAAAQQQQACBtAmo7hw5qRHqer5dq+Nbt2ACGsIFGJ0Oy1XvI3FT+HedzsP1CCCAAAIIIIAAAgggsEDAZJ/YXHXi9Il9wqurAjSEXeUUiZvCK0zs1i5P28l0XIsAAggggAACCCCAQIoF7KWobmeUg/JPUlxEYlOnIezBrakEhYvipvDOHkzNlAisIMDbCCCAAAIIIIBApgQONBrRhskzC09lqqoEFUND2KObETeF283k3h5Nz7QIIICACAYIIIAAAghkWsAO1SPbsmZ64geZLnPAxdEQ9vAGHN178Kx4+sfjYEMAAQQQQKAjAS5GAAEEhkzgsGnu7LW1wveGrO6+l0tD2EPyddvXzdZtdlO8xHNxsCGAAAIIIIAAAs0IcA4Cwy4wLybvqVS9e4Ydoh/10xD2WHltuPZn9aOR+10pe3q8FNMjgAACCCCAAAIIpE6AhF8nYNIwlSvLoX/H646z0zMBGsKe0b428dozx/+vbvWN8f/pePG1o4wQQAABBBBAAAEEEEBgoUCk8pFK1b954bFMjRNYDA1hn27K2rD4uMjIVjE70KclWQYBBBBAAAEEEEAAgfQIRHLjZODfmJ6Es5EpDWHv7uMvzFwOxx60kdy5InpYeCGAAAIIIIAAAggggMAxARW9qVzzrz22wx99FaAh7Cu3SGXK+3ZO9DIVqfd5aZbrqQCTI4AAAggggAACCLQjoKo3lwLvqnau5ZrOBXKdT8EMrQoUg/ytkcmftHod5yOAQEIESAMBBBBAAAEEuiKgol8tVb3f7cpkTNKWAA1hW2ydX1QJ/U/G/wHc0PlMzIAAAggg0EsB5kYAAQQQ6I2AmX2jWM1f1JvZmbVZARrCZqV6cF780fj1YnaT8EIAAQQQQACBJAiQAwII9E/ggbL656uq9W9JVlpMgIZwMZU+HiuHhavE5JY+LslSCCCAAAIIIIAAAgLBAAWeGDnJe4cG/KDFAd6DV5emIXyVYnCD+JPC94kJv3xzcLeAlRFAAAEEEEAAAQT6I/CjRi63ceJ03def5Y6vwpclBWgIl6Tp3xvuo/L5vQffqyIP9G9VVkIAAQQQQAABBBBAoI8CZs/ONeob10zld/dxVZZaQSCLDeEKJSfz7XXb183Oim2Ps3syDjYEEEAAAQQQQAABBLIjYPLTaF42/dJ08dnsFJWNSmgIE3QfTw4Ke210ZJOqXa0mlxLNGHAOzwnPAM8AzwDPAM8AzwDPQKKfgfjvtlLXTZMzhacT9FdvUjku8P8AAAD//+JNLH4AAAAGSURBVAMA/oWCQqZCCeQAAAAASUVORK5CYII=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931" y="3579103"/>
            <a:ext cx="8229600" cy="100584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0176605" y="3880855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6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Формирует </a:t>
            </a:r>
            <a:r>
              <a:rPr lang="en-US" sz="36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навыки самооценки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2"/>
          <p:cNvSpPr/>
          <p:nvPr/>
        </p:nvSpPr>
        <p:spPr>
          <a:xfrm>
            <a:off x="2347887" y="3854684"/>
            <a:ext cx="5486400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000" dirty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Помогает студентам видеть рост и пробелы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3" descr="data:image/png;base64,iVBORw0KGgoAAAANSUhEUgAAAq8AAABuCAYAAAAJSvqlAAAQAElEQVR4Aezd749c5XXA8XNm13YKOzO7OzO7Li0vUJXXfbOSPXdmjVZKxR9QezGmxA5uwaFORFOaQlCLSUuoFIhoIVRBqIWqJRItEJUmIaS0JKhO0hqaAEkEToJBOATML9tre3dn5p48j0OidZjdndmdmfvrO7pn77N37n2ecz53LB2P17O5Nw+euN+FEScwOIgBfw54DfAa4DXAa4DXAK+B+L4Gjh08fm1uuJW/VsReFh4IIIAAAl0KcDoCCCCAwKAEVOUrlaB4R250Wt8JQ71iUAuzDgIIIIAAAggggAAC0h3BT5unzlzpL8n5LxP1wlNi8hk/JhBAAAEEEEAAAQQQiJNAGNofTn5o8nWf09nm1Q9KE/lPm8n3/JhAAAEEMiZAuQgggAACMRVQkc9O1Itf/WV6v2pe9YO6YEO2wz1xxgUbAggggAACCCCAAAIdCPTvFBV97rTkb1q6wq+aV39wYmvxsIh+UngggAACCCCAAAIIIBCpgJ7ZMGTbLwz0nDdWz2lefX7lIH+XiH5NeCCAAAIJFCBlBBBAAIGUCFh4XWFL4cVfr+Z9zas/odGUK0T07A/FCg8EEEAAAQQQQACBLAjEpkYz+XK5Vry7XUJtm9ff3JY/1rLWH7e7gGMIIIAAAggggAACCPRR4OhGtQ8vN3/b5tWfPFkbfUhFvuDHBAIIIDBwARZEAAEEEMikQEtsbzEovr1c8cs2r/6C1sL8dSL6gvBAAAEEEEAAAQQQSIxAYhNVvWUyKK74f69WbF4nZibmbCj3B4kFIHEEEEAAAQQQQACBhAjY/5+cf/OvV0t2xebVX1zZcv4ht7/BBRsCCCCwBgEuQQABBBBAYFWBxrBt2nHRzEXzq525avPqJyhtzN8uJt/2YwIBBBBAAAEEEEBgQAIZWUZVrhmtfeDHnZTbUfOqU9rQoeEdJrJqN9zJopyDAAIIIIAAAggggMBZAZN/L1UL954dd/Clo+bVz1Paet6rGso+PyYQQCCTAhSNAAIIIIBArwWOhov5y7uZtOPm1U9arhfud/svuWBDAAEEEEAAAQQQ6FiAE9sL5HZPzOhc++faH+2qefVTlDa67tjkNT8mEEAAAQQQQAABBBBYi0BO9ZZyMPJEt9d23bzqlJ5WCfd0uxDnI4BAfATIBAEEEEAAgYgFDv1kw8jNa8mh6+bVL1KqjT4uan/nxwQCCCCAAAIIIJAhAUrtgUCzEc5OTWljLVOtqXn1Cx159vB1bv+8CzYEEEAAAQQQQAABBDoUyO3efPHoSx2e/L7T1ty8Tl091cgtNC9734wcQACBwQmwEgIIIIAAAskSeKQcjPzTelJec/PqFx2fGXfvvNp+PyYQQAABBBBAAIEkCZDrwAVeO7LxxUvXu+q6mle/eKlauNtM/tuPCQQQQAABBBBAAAEE2gmEpjunpqbW9HOuS+dbd/OqqtZYnJtVkcWlEzNGAIFuBDgXAQQQQACB9ArkVD8zUct/sxcVrrt59UlcMHPBmxYqP//qMQgEEEAAAQQQGKwAq8VcwP5vvJq/sVdJ9qR59cmU6/mHVfSLfkwggAACCCCAAAIIIOAFcq0N2/2+V9Gz5tUnVAryu9z+qAs2BLIqQN0IIIAAAggg8AsBM7Fd49PnvfKLb3vztafNq09JRWZFJfRjAgEEEEAAAQQQ6FyAM1MlYPJQJSj2/F/le968loLCQTW5PVX4FIMAAggggAACCCDQhYC+Vjqa39nFBR2f2vPm1a/sGthPuv0hF2wIJFaAxBFAAAEEEEBgTQKtVtN26Ky21nT1Khf1pXn1a27Imf/513V/lpefi0AAAQQQQACBRAmQbJYFTG6b3Fb4n34R9K15LW4tHhaTq/qVOPMigAACCCCAAAIIxEzA5FvlWuH6fmbVt+bVJ+2Sv8/tH3XBhkB0AqyMAAIIIIAAAn0XMJP5ocWW/5f3vq7V1+bVZ75BbI+YzfkxgQACCCCAAALJEiBbBDoVyOV099jM2JFOz1/reX1vXotB8e3QZNYlyMdnOQQ2BBBAAAEEEEAgbQIm9kCpmn9wEHX1vXn1RUzUi19VkXv9mEBg7QJciQACCCCAAAIxFDg6t/D23kHlNZDm1RczXs3vc/sfuWBDAAEEEEAAgUELsB4CfRBwb04uamjbL5q5aL4P07edcmDNq6qatcKdZrLQNhMOIoAAAggggAACCCRKwPV1t5XqxW8PMumBNa++qMr06NMi9jd+TGRagOIRQAABBBBAIOECKvpUuVa4cdBlDLR59cVVasUDKvJNPyYQQAABBBBAoFsBzkcgFgInctr8cBSZDLx59UU2GuEetz/hgg0BBBBAAAEEEEAgYQJqeuVYtf8fi9WOJZLmdfPFoy+1QrumXUIcS5YA2SKAAAIIIIBAxgRU7ivV8g9FVXUkzasvdrJe/BcRe8CPCQQQQAABBDIoQMkIJE/A7JXmifz+KBOPrHn1RQ+3bL+JvO7HBAIIIIAAAggggEB8BcxkYXh4+Pc3X6Knoswy0uZ1dHr0HWm1djqAlgu2KAVYGwEEEEAAAQQQWEEgl9NbR7ecf2iFUwbyVKTNq6+wMj32pJrcITwQQAABBBBIqABpI5B2Af9JUaVq/uY41Bl58+oRnl18+nq3f84FGwIIIIAAAggggECsBOxt3Th8RVxSikXzOjMz0xTVSx1KpD9D4dZPwUYJCCCAAAIIIIBA7wRCye0bnzrvld7NuL6ZYtG8+hLK1fwP1eQmPyYQQAABBBCIRIBFEUDgHAEVuWciyP/rOQcj/iY2zat3KNUKt4vZ435MIIAAAggggAACCEQn4BrXl8Jw4broMmi/cqya17MpauNKMzl2dpztL1SPAAIIIIAAAghEJKALYTPcXqlXTkaUwLLLxq55LQflo5rTfctmzBMIIIAAAgisKsAJCCCwPgG7ubJt9Jn1zdGfq2PXvPoyy9X8wybyBT8mEEAAAQQQQAABBAYpoE+Wg8Ktg1yxm7Vi2bz6Ak6cav65ivzEj5Me5I8AAggggAACCCRBwL15eGx+YTE2H4vVziy2zevv/N748UbLdrmkQxdsCCCAAALZFKBqBBAYoEDOwmt+e6b06gCX7Hqp2DavvpLN08XvmNmn/ZhAAAEEEEAAAQQQ6KeA3lWqjf5bP1foxdyxbl59geXFwi1u/78uot/IAAEEEEAAAQQQSKGAmbxo4fynklBa7JtXndHmkLVmRSx2H9WQhBtMjggggEBcBMgDAQTiKaCijTBszcbxY7HaicW+efVJj9XGXjbJxe5Dcn1uBAIIIIAAAgggkGSB0OyGyemx7yWlhkQ0rx6zEuTvMZFH/Xj9wQwIIIAAAggggAAC7l3XJ8q1/OeSJJGY5tWjbhqSj7j9URdsCCCAAAJRCbAuAgikQsC9KfhG8/Tpy10D64bJKSlRzWthS+GtMLSrksNLpggggAACCCCAQDwFNNSPTn5o8vV4Zrd8VolqXn0ZE/XiV8zsl29v+0MEAggggAACCCCAQDcCZneW6/mHu7kkLucmrnn1cI1Nhb9w+++7YEMAAQQQWLMAFyKAQBYFVPT7zbkzNyS19kQ2rxdM6elWs+l/+1ZS3ckbAQQQQAABBBCIQsDUZOfmSzafimLxXqwZm+a122Imt40/ayZ/2u11nI8AAggggAACCGRWwOza8Vr++STXn9jm1aOXg/zfiug3hAcCCCCQbQGqRwABBFYXMPt66euFu1Y/Md5nJLp5VdXWJpNZR3zCBRsCCCCAAAIIIIBAGwETOTa0GM7qAQ3bPJ2oQ71vXgdcfr6Wf8PE9g14WZZDAAEEEEAAAQQSIzCksndsZuzdxCS8QqKJb159bZWg+EXXwD7oxwQCCCCQZAFyRwABBHouoHrneLXwaM/njWjCVDSv3q68seB/+9bLfkwggAACCCCAAAIIiKjIc6XyyJ9Jih4rNK/JqlKn9LSJ7k5W1mSLAAIIIIAAAgj0T8BUL9UP6kL/Vhj8zKlpXj1dJch/Q8xu8WMCAQQQiFSAxRFAAIGIBSwMP1qu5n8YcRo9Xz5VzavXOfL84ZtF7Bk/JhBAAAEEEEAAgSwKmMhjn//PO+5Jau0r5Z265nXq6qlG2JCdKxXNcwgggAACCCCAQFoFVOStn548vf3AgQOJ/1isdvcodc2rL3Li4uJhs/AqPyYQQACB9QlwNQIIIJA0gdzlv3vJ5lNJy7rTfFPZvPriy0HxXvc3j8f8mEAAAQQQQAABBLIhoJ8vBSNfi02tfUgktc2rqloYLvjfvnWyD25MiQACCCCAAAIIxE3guVJ15ONxS6rX+aS2efVQlXrlpIns8mMCAQQyLwAAAgggkGoBC2WHe/MulT/nuvTGpbp59YVWgsJ/uP39LtgQQAABBBBAAIFUCqjI3kq98EL/iovPzKlvXj11OSjsce/AvuTHBAIIIIAAAgggkCYB17h+uRQU/iFNNa1USyaaVw+wITe0w+1dD+u+siGAQKIFSB4BBBBA4D0Bk3dPy3Hf47x3IP27zDSvo1vPf9pEb0r/LaVCBBBAAAEEEMiIgGttwu0XBhee6aLexJ+amebV36lKkP8rtz/ogg0BBBBAAAEEEEi4gN1dDkafSHgRXaefqebV6yxay3/6QMOPCQQQiFiA5RFAAAEE1iSgot8tB8X9a7o44Rdlrnm9oDb2soW2J+H3jfQRQAABBBBAILsCjflwfmdWy89c8+pvdKVefEBMHvJjAgEEEEAAAQQQSJRAKH/0W/XKC4nKuYfJZrJ59X7h4rx/9/UtPyYQQGC9AlyPAAIIIDAggUfK9UKmP78+s83rxMzEnJjOiklrQC82lkEAAQQQQAABBN4v0OERFXnLwoXdHZ6e2tMy27z6O1qu5f9LVP/ejwkEEEAAAQQQQCDGAs1QdXulXjkZ4xwHklqmm1cvXA7yH3P7H7hgQwABEQwQQAABBGIoYCJ3Vqr5J2OY2sBTynzz6sVbzeZl7kUx78cEAggggAACCCCwNoH+XGViz1SCwif6M3vyZqV5dfdsctv4sxLKX7ohGwIIIIAAAgggECeBUzKkl8UpoahzoXl97w5U6oXPiunj733LDoHEC1AAAggggEAKBDS3v7Kl8GIKKulZCTSvSyh1aHGv+/a4CzYEEEAAAQQQyK5ALCo3sQfL1ZH7YpFMjJKgeV1yM0pbS6+KtD6y5BBDBBBAAAEEEEAgCoE3hhfCq6NYOO5r0rz+2h0qB2OPiAl/yxEesREgEQQQQACBTAmoaCMXyvaxmbF3M1V4h8XSvLaBChfzHxNV9y5smyc5hAACCCCAAAKJEUhioqb2ufF64akk5j6InGle2yhPzOichjbrnmq4YEMAAQQQQAABBAYjYHaoXC1cP5jFkrkKzesy961UK3zLPXWbCzYEeiTANAgggAACCKwgoHJ8g27iY7FWIPJP0bx6hWWiHBQ+ZWJPL/M0hxFAAAEEEEBgUAIZWEdD+ZNi8IEfZaDUdZVI/HlLDgAAAR1JREFU87oaX0t3uVNOuGBDAAEEEEAAAQT6I2D2z+5fff+xP5Ona1aa11XuZ2XafzCw3bjKaTydLQGqRQABBBBAoIcC+upwaB/v4YSpnormtYPbWw6Kd7nTvuSCDQEEEEAAAQTWJcDFSwVUpKlil45Oj76z9Djj5QVoXpe3OeeZVi63zx34mQs2BBBAAAEEEECgRwJ6aykoHOzRZJmYhua1w9s8uXXkdZUcv31L0vWgGgQQQAABBCIU+M54deSmCNdP5NI0r13ctlIw8piY3dnFJZyKAAIIIIBAWgWoa30C7wzphp2qauubJntX07x2ec+bc2duMLVPuJfalYRgYBjw54DXAK8BXgO8Brp/DYRiu8aqv3GkyzaE00Xk5wAAAP//LPBguAAAAAZJREFUAwDikEipoK2EbAAAAABJRU5ErkJggg==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4086" y="4638700"/>
            <a:ext cx="6281928" cy="100584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3239358" y="4894732"/>
            <a:ext cx="3657600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ru-RU" sz="2000" dirty="0" smtClean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Преподавателю</a:t>
            </a:r>
            <a:r>
              <a:rPr lang="en-US" sz="2000" dirty="0" smtClean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–</a:t>
            </a:r>
            <a:r>
              <a:rPr lang="en-US" sz="2000" dirty="0" smtClean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корректировать курс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4"/>
          <p:cNvSpPr/>
          <p:nvPr/>
        </p:nvSpPr>
        <p:spPr>
          <a:xfrm>
            <a:off x="9094369" y="6190680"/>
            <a:ext cx="8063331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6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Через регулярное осмысление опыта </a:t>
            </a:r>
            <a:r>
              <a:rPr lang="ru-RU" sz="36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студенты</a:t>
            </a:r>
            <a:r>
              <a:rPr lang="en-US" sz="36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учатся ставить цели, выбирать стратегии, брать ответственность; </a:t>
            </a:r>
            <a:r>
              <a:rPr lang="ru-RU" sz="36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преподаватель</a:t>
            </a:r>
            <a:r>
              <a:rPr lang="en-US" sz="36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получает обратную связь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4" descr="data:image/png;base64,iVBORw0KGgoAAAANSUhEUgAAAg4AAABuCAYAAABP0JtKAAAOs0lEQVR4Aezd+48b1RXA8XPGi1Ky68f6sRvxF1TKD0gVana9G9D+UCEh9df8AVX/gkoJj4QUEAECBcq7UMpLLZC2SoNoCbRA+kpQW0JRm7agoEITCISER97ZjT2nc41Am43t9WNsz4y/lq89tufee87HI+3Jze6Md2TPsd8d3XPcaBhwDHAMcAxwDHAMcAw0PQZeO77VE7WrhRsCCCCAAAIIxFCgfyGbydGLzLZ6pencG6q6rX9TMxMCCCCAAAIIxFDgtmw5+6nnAvdk5BoRORc07ggggAACCCDQoUByu9l7xYX0Ay6/WuEwPn3xeypyv3uDhgACCCCAAAIILBbwJLVR5/Sse69WOLiN+Xm5JXg+FjTuCCCAAAIIJECAFEIRMHs9Xx57+suxviocLpnLHBXTH3z5Ac8IIIAAAggggICZv2GxwleFg3vzqJ29R0QPCTcEEEAAAQRCFmC4+Amoygul2fFdiyM/r3D4+mzphJi/ZfEObCOAAAIIIIDAkApU9bzVBqdwXuHg3ijkMo8Gz/uDxh0BBBBAILECJIbAMgIqjxdm0/9autcFhYOu1gXf969fuiOvEUAAAQQQQGBoBM6sWKF1TxB5QeHgSEoz2Z+L2d/cNg0BBBBAoPcCzIBAlARMbWv6G+kj9WKqWzioqqVSXt1Ko94gvIcAAggggAACiRH4yM7O39kom7qFg9t5fCq9S8Rects0BBBAYLgEyBaBIRYw/6aJuYmTjQQaFg6ug28pdypqt0lDAAEEEEAAgeQLvFVYkXV/JNEw06aFw8TM2Jtm9mzD3nyAAAII9EGAKRBAoD8CVfM36WXa9NpVTQsHF2bKr/K7Dg6ChgACCCCAQIIFTGT35Exu+3IpLls45NfmD/hm9y03EJ8jgMCwCJAnAggkUcAXcSd7CuqH5tktWzi47qVc5jpROeW2aQgggAACCCCQOIFfTZYze1rJqqXCQVfryWDHm1oZkH0QQKC/AsyGAAIIdCvgi7nVhpaGCeqBlvaTDw8e/GGwfvFRa3uzFwIIIIAAAgjEQSD42f7IRDn7Tquxtlw4rF63esFT4VTUrcqy35AKkDYCCCAQHwEzmfe8c+vbibjlwsENmp9KPyYmb7ttGgIIIIAAAgjEXMDk+sJU4Xg7WbRVOKiqL55e184E7IvAIAWYGwEEEECgvkCw2vBh8VD6rvqfNn63rcLBDVOcTm83kb+4bRoCCCCAAAIIxFMgKByu1XVabTf6tgsHN8GI1L/UpvuMhkBjAT5BAAEEEIiIwD8nZtNPdRJLR4XDeDn9BxXZ2cmE9EEAAQQQQACBwQqoeBtENPgPBGn71lHh4GapeB4XwHIQMW6EjgACCCAwlAKvFspjL3aaeceFw+TU2D/E9GedTkw/BBBAAAEEEOi7gI1oqq0/v1waYceFgxtIL1q4Nnj2g8a9awEGQAABBBBAoLcCZrYtNz36RjezdFU4FL5ZOBisOjzQTQD0RQABBBBAAIG+CFRTKy7q+orXXRUOLk0rjG0Mnpteuzv4PHZ3AkYAAQQQQCBZAnp//rKVB7rNqevCofR1PREE8f2gcUcAAQQQQACBCAqYydnKaO0f+l1H13Xh4CIoljO3iuhh6dmNgRFAAAEEEECgUwFP7ZpVl+qpTvsv7hdK4VAbMAiq9swDAggggAACCERHwPRAoZy9J6yAOioc6k1enM48Ebz/VtC4I4AAAggggEBEBHyrbggzlNAKh1pQJpwUqgbBAwIIIIAAApEQeH1iNrdtSSRdvQy1cCjOZJ5TkT1dRURnBBBAAAEEEAhFwPxwVxtcUKEWDm7Aql9bdejo/NeuPw0BBBBAAIGhEuhRssEP4t+UZsd3hT186IXDxGzmT0GQvw4adwQQQAABBBAYgECw+n8uZdqTXx8IvXBwPp5VrlNRTgrlMGgIIIAAAnESSEqsT+Vn0vt6kUxPCof8TH6fqf20FwEzJgIIIIAAAgg0FjCx0xfLSM9OzNiTwsGl41VGbgj+f+WM26YhgAACCCDQkQCd2hYIVvzvWVle+UHbHVvs0LPCIb925QFP5cEW42A3BBBAAAEEEOhWwOSzwnz6lm6Hada/Z4WDm3TELAjejrltGgIIIIBA7AVIIOoCqtfrnJ7sZZg9LRyy5eyn4uvtvUyAsRFAAAEEEEBAxET2F8vpB3pt0dPCwQVfOJ6+U0Q/FG4IIIAAAuEKMBoCiwRUJNRTSy8a+rzNnhcOepXO+2Ybz5uVFwgggAACCCAQmkCw2rC7WM7sCG3AJgP1vHBwc0/MZB4Pnv8dNO4IIIBAUgXIC4GBCfh9Wm1wCfalcHATWbV2Kmq3SUMAAQQQQACB8AS2T5YzfbtOVN8Kh9LazPOq8ufwnBgJAQQQaCLARwgMh8CCL3Z1P1PtW+HgkqoIqw7OgYYAAggggEAoAqYPT5Sz74QyVouD9LVwmJzO7DaR51uMjd0QQCA5AmSCAALhC3xeTemW8IdtPmJfCwcXiqq6JZWq26YhgAACCCCAQIcCpndOTo0d7rB3x936XjgUp9P/MZPHOo6Yjggg0L0AIyCAQMwF9IPK2Njdg0ii74VDLUlL3RA8nwoadwQQQAABBBBoU8DMblx1qQ7k5+hACofS7OghEe/eNp3YHYGkCpAXAggg0LqAyb5iOf1o6x3C3XMghYNLYaRauSP4L4ujbpuGAAIIIIAAAq0JqHrrVdVa2zv8vQZWOOTW5j4Tla3hp8SICHQpQHcEEEAgugKvFspjLw4yvIEVDi7pc5+cfFDMDrhtGgIIIIAAAgg0F7Cq35cLWTWLYqCFwyXfvuR0sNxyY7MA+WzoBQBAAAEEEAgEgp+Xz5bW5vYGmwO9D7RwcJm/8n76STHZ57ZpCCCAAAIIIFBXYEEWUgNfbXCRDbxwWLdOq14q5U4K5eKhRV2A+BBAAAEE+i9gcnfhipUH+z/xhTMOvHBwIeWnRl9QkT+6bRoCCCCAAAIInCfwSWqhett57wzwRSQKB5d/xbgAlnNos7E7AggggEDCBczklvG58c+jkmZkCofJmcxrAc5zUYEhDgQQQAABBAYtEKzG/7e4kH5w0HEsnj8yhUMtKJN4/65DLQkeEEAAAQQQCEfAV9usc3o2nNHCGSVShUNpNvO2mP94OKkxCgIIIIAAAvEVMLG9xZcyz0Qtg0gVDg5nRdX9hYXOu+0uG90RQAABBBCIr4Dnrdcb1I9aApErHNKXp4+Y+JyKOmpHCvEggAACCPRNwER2lqbSu/o2YRsT9a9waCOo6okztwe7fxI07ggggAACCAydQNU0Eid7qgcfycJh1ZWrTonqTfUC5j0EEEAAAQQSLvDkqpl05M6o/KV5JAsHF1whM/YjVXnXbdMQQAABBBAYBgEVqVQivNrgvoPIFg66WhdMvc0uSBoCCCCAAAJDIaB6c7Da8PHyuQ5uj8gWDo6ksGb0aRV9023TEEAAAQQQSLjAkfxnY5E5tXQj60gXDqrqV31/Y6PgeR8BBBBAAIEoCIQRg/n+Zr0q+qcjiHTh4L6IidnsC8Hz74PGHQEEEEAAgaQKvF08lP1xHJKLfOHwBeIIp6L+AoJHBBBAAIFlBWK5w7W6TqtxiDwWhUOxvPKvAeb2oHFHAAEEEEAgaQJ7iuX0jrgkFYvCwWH6nl3jnmkIIIAAAvESINrmAtVKZYOImsTkFpvCYWIquz9Q/UlMXAkTAQQQQACBVgR2TF6e393KjlHZJzaFgwNbkRJ+18FB0BBAAIGOBegYJQH/nAWrDVGKaPlYYlU4ZNZk3PUrbl0+LfZAAAEEEEAg2gIq+sjEFdn90Y7ywuhiVTi48AvT6U2ictxt0xBAAIG4CxD/kAqo+N58JZar6LErHNxJoTzRa4b0UCNtBBBAAIEkCPj+5vG58c/jmIoXx6Dz0+mHROx/cYydmBFAIMoCxIZA7wXM5OPiTG5L72fqzQyxLBwcRQDPqoODoCGAAAIIxEpA1Vsfq4CXBBvbwqE0k31WRP8u3BBAILECJIZAAgX2FctjT8U5r9gWDg69alVWHRwEDQEEEEAgFgK+H78/v1wKG+vCYXIm91sRe2VpUrxGAIFeCDAmAgh0I6Cir0zMZnd2M0YU+sa6cHCAlhpxqw6+26YhgAACCCAQUYGq73mx/PPLpZ6xLxxKa0ZfN7FfLk2M1wgkXYD8EEAgTgK6rTQ1ujdOETeKNfaFg0vMPNmkIgtum4YAAggggECkBEzmR1LVTZGKqYtgElE41C6ApcoFsLo4EOjarQD9EUAAgfoCpvpQbk3u3fqfxu/dRBQOjv1rqjeK2Gm3TUMAAQQQQCAiAidG5seCn08RiSaEMBJTOIxNjR0WlbtDMGGIBAiQAgIIIBAJAZObx+c0lqeWbuSXmMLBJVg5fsZdOTNRX5DLi4YAAgggEEMBs4OFcvqOGEbeNOREFQ6rrlx1yjfb3DRjPhyAAFMigAACwyegnrdeVS1pmSeqcHBfzsRM9r7gW0rML6G4nGgIIIAAAnET0L2F6fS2uEXdSryJKxxc0p5oIk6y4XLpRWNMBBBAAIEeC1h1Q49nGNjw3sBm7uHEwf8p/UJEE3GiDeGGAAIIIBArgWDVe2dxJvdqrIJuI9hEFg61/DUuF8CqRcsDAggggEAyBCop08SuNrivKLGFQ3E697KJveySpCGAAAIIINAPATN5Ij+T3tePuQY1R2ILhxqojrjfdQhWjWqvWnpgJwQQQAABBDoUOOmlziXqZE/1HBJdOJSmR98Q0WeEGwIIIIAAAr0WMLm3MFV4v9fTDHr8iBcO3fOMpEY2iehZ4YYAAggggECPBIL/ojjina7c3qPhIzVs4guH3JqL31WRhyOlTjAIIIAAAokSMLUt+W/ljyUqqQbJtFU4NBgj8m9XPL1VxIbiC438l0GACCCAQMIETOyd0nTm/oSl1TCdoSgcJqfGDgfLSFwAq+FhwAcIIIAAAp0KqKg7tXS10/597BfKVENRONSkLHOXqn1PTb5Dw4BjgGOAY4BjIJRjQOS7xXJmR+3nzJA8/B8AAP//zxPZewAAAAZJREFUAwApafFEUEguAAAAAABJRU5ErkJggg==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3286" y="5689471"/>
            <a:ext cx="4809744" cy="100584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3669126" y="5963791"/>
            <a:ext cx="2743200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000" dirty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Мотивация растёт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5" descr="data:image/png;base64,iVBORw0KGgoAAAANSUhEUgAAAZMAAABuCAYAAADiZ/4SAAAM0UlEQVR4Aezd2ZNcVR3A8d/vzoxVZKZn6WVCpYoHn31NaWYJ1jygVVb5mkcf/Bd8sVxRqULDoqAQ2WKsIgIygmIUgpFosBIEC6SEqCwFCAQMYcmeWfr+PKdnBnsmPTO93LX723VPn+6+95zzO5/umV9139u3g1NHz/zVFaOcweAoBvwd8BrgNdDaa+D9o2dOvXvw3cFANLhduCCAAAIIINCGQGiy78rPX3k+mB8486Br/74rLAggEIcAfSLQxQKhhHv89IJt27ddUJV9wgUBBBBAAIEWBEzssa1To6/6JoG/ChflTl9TEEAAAQQQaFbAQvnxyra1ZFLZOfySiB1aeTC5mpEQQAABBHIq8EplevjRldhryWTpjt62VHONAAIIIIDAxgIqcoeK2spWHyeT0lzhgJi9ubKCGgEEukOAWSAQuYDKef3E4l31/X6cTHRGF1WDVSvrN+Q2AggggAACNQGTXxW3F0/Xbi9ffZxM/P0FkztcXXWFBQEEEEAAgYYCpn23rF2xKplcOVU46Tb4jSu9sTBLBBBAAIGWBFTkaGVi8Nm1jVYlE7/SgupPfE1BAAEEEEBgrUAYWsOzplyWTCo7xg673fPH13bAfQQQQKANAZp0k4DJO+UTw/6sKZfN6rJk4rdQVb/vxN+kIIAAAgggsCxge3WXzi/fWVU1TCbzA0N3m9j5VVtyBwEEEECgpwXM5ht+xOVRGiaTbdv1gvuoa9ZvQIlPgJ4RQACBvAiYySOV6cqJ9eJtmEyWNu6/7NCvpce5RgABBBDoNQEV3TAnrJtMxicHnxOzp3oNjPkigEA3CTCXSARMXixPFZ7YqK91k0mtkelPazVXCCCAAAI9KxCKbXpQ1obJpLRQ2O8+J3uvZwWZOAIIINDjAmZ2tjI63Fky0RldFLX9PW7ZrdNnXggggMCmAoHqL/VT2vBw4PrGG74z8RsOLNitvqYggAACCPSegKne1MysN00mo58dfU1EHxcuCCCAAAKtCeR9a9XD5YnCP5uZxqbJxHdiod3mawoCCCCAQO8I9Ik0fa7GppJJebrwWxVx71B6B5GZIoAAAj0u8MbojqGHmzVoKpmo2wtfNdvbbKdsh8DmAmyBAAJZFnD/9+9RVWs2xqaSie9sYD5s+u2O356CAAIIIJBfAT2/0NLBV00nk7GZsY8cy0OusCCAAAII5ECg3RDdu5LZ4jXF0620bzqZ+E5DU39ulqbf9vg2FAQQQACBXAmYmN3casQtJZPxqcIRN8ALrrAggAACCHSjgOqzpanhY61OraVkstS53rlUc41AjgUIHQEEGgpYtdrWORlbTiZPvPXoHvc518WGUfAgAggggECeBT6oTI/e3c4EWk4mu3btqgYmD7QzGG0QQAABBDIsoNr2//YGyWTziaoGN4tKuPmWbIEAAgggkBOBap/072431raSSXFy6B9iwg9ntatOOwQQQCBzAnpobOKK19sNq61kUhvMbE+t5goBBFoWoAECWRMIwrClLymujb/tZFKeGrnXzE6u7ZD7CCCAAAL5EjCxl4vTI7/vJOq2k4kfVIUd8d6BggACCORZQE3bOoKrfs4dJZM+CW9S0YX6Dju+TQcIIIAAAokJmMilcP7S7Z0O2FEyGZsae8MsPNxpELRHAAEEEEhHQE1mx2fGz3U6ekfJxA/uOuhop43vg4IAAokKMBgCKwJhNQxuXLnTSe1yQSfNRYpTI78zk1c764XWCCCAAAKJC5g8vXXn0PNRjNtxMvFBuP0m+3xNQQABBBDIk0B0P8keSTIZ0NDtvNGuOF9Xnl4GxIoAAgi0LWDyjv+KR9vt1zSMJJmMTI58IGYH1vTNXQQQQACBjAqYyv1RhhZJMvEBqfT/0NcUBBBAYGMB1qYt4PZzz8m5uRujjCOyZFKa2nLMBRjJjpwoJ0hfCCCAAAKrBVTl8crnKidWP9rZvciSiQ9DVe/yNQUBBBBAILsCfao3Rx1dpMnk7Nype1yALf0Ivdue5f8C3EIAAQTiFnhhbKLwp6gHiTSZfHLmk5dMZDbqIOkPAQQQQCAiAYvnE6RIk4mfqs6J36nDD2d5DAoCCGRPoKcjstMX3/4olt0RkSeT8szwv9y7k2M9/XwxeQQQQCCDAiY6e9Wuq2L5TmDkyaTmF9rttZorBBBAAIGsCFRN7PtxBRNLMqlMj/zCBRzpYWeuP5bYBRgAAQS6VcBMjo5PjrwS1/xiSSY+WJcBH/A1BQEEEEAgfQEN9EdxRhFbMpHF/htE3O544YIAAgggsCKQUv16eaLwUJxjx5ZMKlcPviMWHokzePpGAAEEEGhCQHV/E1t1tElsycRHFYYS+bcsfb8UBBBAAIHmBNwuh/MXLYz9f3GsyWR858hjbiIvNzdltup5AQAQQCByARU9eJU/s3vkPa/uMNZksjzUvcs1FQIIIIBA0gLWF9vhwPVTiT2Z9J2v3uIGPOsKCwIIIIBAogL6XHlq8Jm6IWO7GXsyKV5T9Cd+PBjbDOgYAQQQQKChgGqwp+GKGB6MPZnUYjbbXau5QgABBBBISuBkcWDLvqQGSySZlKdGnlGxvyc1KcZBoB0B2iDQVQKhPajbdSGpOSWSTPxkzII7fU1BAAEEEIhdYDFc6Lsu9lHqBkgsmZROD+1Vk1N1Y3MTAQQQQCAOAZMnx2eG3o2j6/X6bC6ZrNe6hcf1CzongT7cQhM2RQABBBBoQyDU5PdTJ5ZMvEdf0H+9rykIIIAAAvEImMjL45Mjj8XT+/q9JppMRj9zxWsulKOusCCAwGoB7iEQiYCqJHYEl9RdEk0mflwN1X+J0d+kIIAAAghEK3B6/tS5WE81v164iSeT4qGhWVF9c72AeBwBBBBAoD0BEzu47YvbLrTXurNWiScTvda9NzG7v5Ww2RYBBBBAYHOBYDH4zuZbxbNF4snET6MYFr7n6sS+TOPGYkEAAQS6XeCZ0tWF42lNMpVkotN6VkT/LFwQQCAjAoSRdwHTINX90akkk6UnrZrIaZGXxuIaAQQQ6GqBt8sHB+9Lc4apJZPy5Ogf3cT/7QoLAggggEAHAqpyv98f3UEXHTdNLZksR/7z5TrLFbEhgAACmRVQkYXiQOFbaQeYajIpzRVuELNzaSMwPgIIIJBXARM7ots1lcOB681STSY6o4uierg+IG4jgEAPCjDltgXCsJra4cD1QaeaTHwg1Wr1m76mIIAAAgi0LHB8fLr4ZMutYmiQejLZunPseRXlh7NieHLpEgEEultAg+z8TlTqycQ/1aFIYr9T7MfLVyFaBBBAoIGAyYelHUOpfrekPqpMJJPKZMH/CuN79YFxGwEEEEBgAwG1RzdYm/iqTCST2qxNDtRqrhBAAIGEBXI4nGn/wFezFHdmkonO9/vjpC1LOMSCAAIIZFTgqdKnt2Tq7OuZSSalmS1vuSftmCssCCCAAAIbC+zeeHXyazOTTPzUq2H1Jl9TMiRAKAggkCkBFXm9PDn860wF5YLJVDLZOj32kJj9x8XFggACCCDQQMBU9zd4OPWHMpVMvIapPeBrCgIIINAjAq1M81LpzaFvt9IgqW2zl0zm5r/rJr/oCgsCCCCAQJ2Aqjyhu7Ra91BmbmYumYzPjJ8T43xdmXmFEAgCCGRFIJxbCDN7+qnMJRP/rAVm/md9OUzYY/R4YfoIILAsYPLitqtHn12+l7kqk8mkOD38pJi8lDktAkIAAQRSEtBAbk1p6KaGzWQyWY5873JNhQACCPS0gJmcLE0M3x0PQjS9ZjaZlKeGd5vZ2WimSS8IIIBArgUeyXr0mU0mHk41+IOvKQgggECvCqjq/BV9wTeyPv9sJ5NA/JELmTwMLutPLPFFIkAnCKQu4D6hOTa0Y+i/qQeySQCZTialHYXj7rPCFzaZA6sRQACB7hXQ4Lo8TC7TycQDBn1BZn78xcdDQQABBJIScO9KXi1PDB1KarxOxmk7mXQyaCttSzuGfmYiJ1tpw7YIIIBANwj0ad89eZlH5pOJh1TJ1i+K+ZgoCCCAQJwC7l3J2bGJwR/EOUaUfecimYgMfN1Net4VFgR6SICp9rKABsHjqhrmxSDIQ6DlyS1vuzj/5goLAggg0AsCi7ZoX8vTRHORTDyo229yva8pCCCAQLcLmMmLlZ3DuTqlVG6SSWVy+IB7Ab3hil8oCCCAQPcKaJCbfSUrT0JukslSwMF9SzXXCCCAQNcKnKhMDuXuf12ukokGg9eb2IWufQkxMQSyJEAs6QiYzaYzcGej5iqZlHbomUD0SGdTpjUCCCCQTQG3b/hif2jXZjO6jaMKNl6dvbUm/Zn8/ePsSRERAgjkTUBN/zK6c/TDvMXt481dMilPbnlazL6kJl9OrzA29rwGeA1E/xoIVL/i/zHnsfwPAAD//y4imS4AAAAGSURBVAMAoxuMRvFGovYAAAAASUVORK5CYII=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5889" y="6720479"/>
            <a:ext cx="3685032" cy="100584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124005" y="6965686"/>
            <a:ext cx="1828800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800" dirty="0">
                <a:solidFill>
                  <a:srgbClr val="4A4A4A"/>
                </a:solidFill>
                <a:latin typeface="Onest" pitchFamily="34" charset="0"/>
                <a:ea typeface="Onest" pitchFamily="34" charset="-122"/>
                <a:cs typeface="Onest" pitchFamily="34" charset="-120"/>
              </a:rPr>
              <a:t>Про</a:t>
            </a:r>
            <a:r>
              <a:rPr lang="en-US" sz="2200" dirty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гресс виден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presentation-templates/00000000-0000-0000-0000-000000000009/00709976-1407-46bd-9e7d-bab108cbdf53.webp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y9i3ryyJIsmlHC3fP+T3r27MusboN0IqqUUAgJ8B3zh34FmZW3ygphr/nIwV0mX2bADJgBM2AGzIAZMANmwAyYATNgBszAszPg85kBM2AGzMCvZGBk14erGMf9NF7BND12/q3+bvmvnV2+W/m3/KpxDT+df623cXzle+c6xunf6Rqm6Xr+NP47PS/+mabpBsb/TFOH8fA/U4/et6b3sWv6Wk5vW8vpbX3smt7HrulrOb1tLef7bP+PXP9f/gh+APv/N037/3k/Xrl3xf/hj8r/Jv6btf7XCa9cv8r+NRj//W/++F3D/6b//2zjn//Dt/j7MP6j2tf2pu+f/2b992P8z//i2+0j+G/ms8//bOB//vc0EeP/YxwhXWhr7vv//r9pvArFtNyW0+vyXc8//N//bzr83//FPfq8/662NftyD8UIaZcu5LqErz+YAR/dDJgBM2AGzIAZMANmwAyYATNgBsyAGXh+BnxCM2AGzIAZMANmwAyYATNgBv4kBjwA/pOets9qBnoGrJsBM2AGzIAZMANmwAyYATNgBsyAGTADz8+AT/gLGZjYcw8ufZuBuxno3zvS7048D1SqcG79A1Y6dI8/4Mi/6oj9s5H+zuaVOuGdyXekfXX9O1qIuHK+2l9cXFNc/uuDem8wtved6Rv1z2K+fPH287czZfOS15pcq6+cHm/Nvxa/7ZsmPhkiI6aRPRAeACcjlmbADJiBP4gBH9UMmAEzYAbMgBkwA2bADJgBM2AGzIAZeDQG+IFt/UC9lx/r0dm/lYH+PXBN78/XxaHpa+OJPuOWfk9+2+lybCL7rfqP5VfHSzxWh+fd6OkI59bnXS2fzVTHm+9nQJmJJWsTDe8B04531pY8Gr9R0b6J9W17L8eH/F+f+cz6/ZGYU9f9s3ND9PU3Qr7QnLtLrm8jj9C889nJwum3WfOsvyozoYiP5qvG5yE78wD48zh1JTNgBsyAGTADv4EB92gGzIAZMANmwAyYATNgBsyAGTADD8vA2ofIsj1sw27syxjQcydyELOUq/syXgOM+k2wiRHzmlreaell9fUG6dV4x0tOGpbyjtTHC9HB17DV6fLQWm/FrtkVv8RaXNr62LT9SXLt2ch2BwcK0zd+E7dSlj9vW2v9vFV0BbVHt/w+9cr7o56fnaSkenHzjJPA82jg2/zS5iT5hNnfPPIxUqIHTbfvvt/Ub2dtR2QNyUVU35v0hbst5VhD88bx/+VgpX7oWsuVTT5BeQmtIwBU5Dd4UwLr9vSnjPlidFRwOz6iCOYLHgCHLzNgBsyAGTADZsAM/CkM+JxmwAyYATNgBsyAGTADZsAM/A4G+CkuP2Rv30T6HR27y59nAGyhYQpcef9MjEtQPd4tN5jbEH/qpQlKYpODJVv9ejOpc/TxS70LO6rLGK2PzhXlt5ryndnLdhaduGHie3SiUaC4626ZwcwT4guufp8vKL9Zst839fPgtKY8955WGgIfVzWYPEvORvkTs6kKhfSoxsXLaXDZRy71RdJdy2UNrc8TZelx7u1W+bMveTT3makfneeK8hJHT+b08uj8FKWvLF1FPQAWC4YZMANmwAyYATNgBsyAGXh2Bnw+M2AGzIAZMANmwAyYATNgBv4cBjizqTPg9574o/nv3dd5b2QgRz1vTHvo8HzzSW40Kpew4f7jzeJG2CJCPmHLf8WOCZG4EnbhyuHvW+RFkc8y6OzCWj2eLxJr/lu2OXcaI/KsSgHIGyF9GqcQpH8K9FcfhCzG+kF4AJyEWJoBM2AGzIAZMANmwAyYATNgBp6UAR/LDJgBM2AGzIAZMANm4JEY0OThFu7pd1njnhzHnBj4Sf6We/frU4cnrfenfvL+fi3PJNmfRutEb/8sPWufJEdzcVpxiMet1tY0/8pb58tTSRfa+vZxOMKMJW5nnSIAZhNtvzVWZTvFf78GbrkETXffy1ytT8kaCJ9WX6dlZQ+AkwlLM2AGzIAZMANmwAyYATNgBsyAGTADz8eAT2QGzIAZMANPzgCAALZx6/jAdi6AW+lX9wYQ+sD7Gm5ucCMAwNUebqTf7A+4Xl/f4rrAxJHKDGArP9i3xiAjh01LZD5jogTWcKwbQZVAKpQlojSwEuufv2rXRAm0f60Ic9FQKInzzMsVi2epcxm/5dLASej6nb/BF5JkJ1YRqxeAAMhqBVZjTsYpGL4AuD7h/GeH75PpHI30U8Wldp7P5ze/L9O+jF+uM25LLuM/tp420pd2BElqGMeIa1BqfY6xctGJNayE/pApec/tl+tmJx9NOb3KJPB4IZw8VZsK3wtEHM9fzfUF5EsIykvUkHe9AGqopQKojzBCzfVo/re9Yjs8Sy8jlEKc83n63ysA7A9zVsp5uSEw/8wDrY7CAARol669jhLUCNkErs5u2YQ0AggAuaw6gMh/Qf0IRvHpktmJ/8vBhe8/jQGf1wyYATNgBsyAGTADZsAMmAEzYAbMgBl4fgZ8QjNgBsyAGfhqBsANenD5STc4mwFrXQPdF/da/Clo6T153q8ta+b6/RV/MjO7v0eu9bnMW4uxbZuBnNhJtqhk9HyVVsnmWX+VP7Ee8buteTbJ9ZPII6x7z62I9i9m2VanV9njAxfAWsQHSixSwXWC6sp93ZsJGSWZNkmtE1pvocVMfNv2g9sgjydw3K2A+Nyr7qy6wqJ0Way9NANm4NkZ8PnMgBkwA2bADJgBM2AGzIAZMANmwAyYgednwCf8QQb4CXAs8dZ26ke6TJKk8P1EDOR7471HyvyU763zp+Ylbyn/VB6+6tzJay/fuBeU+8acO8NVeYk+Vb5+bX2FgeM3g1d8j2LSgxSu9KNBbY9TqL7Bq2HtyXKPtl7rnsztGAABqJ+p/rUK4HxdMzn4zb0ZVE1Ai/MAuNLhFzNgBszAn8GAT2kGzIAZMANmwAyYATNgBsyAGTADZsAMfBUD+rR5DW/dD0xYgqY33A79PgaWT3x75z5yO6r3KOO01mqJk9faLQaW3Gl9K2fLr9x7sJX/jPYtPtbOel9s/hZcVtjKXtr7vPRVWxaWrAYO+ygVQ/EEt05yC7eOuZ4vyhIR0uJhL3UnXDbYzoaCKEOp4Lw02ruA4uJu8c3f633glr2P+QKdw9+1qjkQ9gB4jR3bzIAZMANmwAw8HwM+kRkwA2bADJgBM2AGzIAZMANmwAx8OQP9h8DStaFkQutrWP+4+lqGfT/MgB7ZEpst5fsgZRdYTSyU366Ti0uJE2oQl0tJ03xPER/+/vlc6gnFkrdcXzmqBiyrGDkPIi7YvqPmle1+tyvPnlKnmfXKIddaUpA8vmqR4DJv/QykfkMqdA2rafx5qrF0aleKei91rYXq/OEXAAHc+Aboao86wRaYsOVKO0Mun1E6JWvAzZccRG7JmwXuDVBLPW7mMXgaYxoPFXlWUk2+lUz/5s+2fIpZYoqioTLR6oABik1wee/NlPpFeEq1IV2Q3pcQr1oDYN+n98nIswkeAIsdwwyYATNgBsyAGTADT82AD2cGzIAZMANmwAyYATNgBszA9zKgT237HZfr3pc6qCSo+n5iBtbeD/nse7lFgfITlzHpkbz02hKapCS+jA6xL3zZBhuFH8AsbtnG6Z08Reo0b94tBoxt2Az8qAM3Cmz4Ze5xo8rDuvszXNMf9gAbjS3PshH2ZWYNYw+HQxwO+5B+2mg6qXdqy7Pk+s70Y5gHwEcqrJgBM2AGzIAZMANmwAyYgSdkwEcyA2bADJgBM2AGzIAZ+IUMvPfj3l94VLdsBn6CAc1k9HXQn9jbe95moD6f22HvilDta4m3/Ndyf9r3R+2v/53cOLCeobDhXpoBBHD6Bu3Sf88aQA1D/QZw06vhIy/1m/M8iGoLXGu4DKD2CyCoHAGAS0RBaQhfZsAMmAEzYAbMgBkwA2bADJgBM/CUDPhQZsAMmAEzYAbMwFcxwA9k699iXMp791vm9eu+BvqF9V/HQP9cpV87gPy3cC3fvhMDWzyeIiL0s5WIT7z6vT+x7EOV6s/Y6+dNpqdZc5WyWbdfv+LZxM2nnrtKxq+4ks+l3G5+Gbm13q4gT2ZJ/wnoCSV+Yv88fy8jAPUUq5cGtwKwHbOaeMM4jWOMB/0p6zFUvw/3N4B7NqybATNgBsyAGTADZsAMmAEzYAbMgBl4DgZ8CjNgBsyAGfhyBvoPfqX3G+oD3iV6v3TlXINifj8A1A/FgXX56CfUB+rXAKyfC2j2/G9Lnp8TxyVi/lfjIyjOsJ2PiBDi4pL1iGtvMfp0tpiqwq3OZfOxPM2r//8OstP9mLea69F1+Snf/D0yzMLSKfKe/wSyluLwI1CNx0TPrfSuyzV+RZF4ERSqFMVtQTECh1txBSq3BqVeoO45W3t9Nq2KK3vXvlaTPs+Y752suFw3ex4mZbNefa3PgxFbkq577mmcooK/Q7K3Xt5T4/6Yvtk5a+vIc2jfy7neft1F/R2qb/6er9O+LmO+cnNJ5ZML8TBKb4hj/RYTWxfdeh8H+ZQUouZGu1g3BK6qj3GK1Zlo4q9nFpBCpI1qeAAsFv4Y+KBmwAyYATNgBsyAGTADZsAMmAEzYAbMwPMz4BOaATPwswzMnzzXD2+X+s925t0fgYH+PfGefvr81E910pJSntS3pGLWsBW/tK/lPq6t7/69XfY1ev299Z4p7zofJy/4G/IcQcs5YvUCrfeAYcc7448GKmnrJc3Hu7dLPzqsVAbESY9q/LKXfqfU22bnq2a7/poZH5FbO1yruZUTd77zL+O0W/DSn3ymCACcC3MCrQXhATBJ8G0G/ggGfEgzYAbMgBkwA2bADJgBM2AGzIAZMANm4PkZ8AmfiAF9o0d4oiM9xVH0TJboD3bN18dZfx8DS361fl8lZ30/A3paS0QsLf36C3pU+S8o65LfyICeofDmLZW0xJuLrCYAqANYAEe/vo0rAOc2ADX2GPiJir6RPU5tCOwB8CcS61JmwAyYgUdlwH2ZATNgBsyAGTADZsAMmAEzYAbMgBkwA9/NwPJD5uV6q58+bitm3W7rVzLQPZf6NzhznXvmupfps/w4Az2vvf72yi0bHDsK2+PH7cqtwmXmdsbv8mydr7ffPhEYIlCQ68aW9Ar9DAnpkX6BGvmpL+onsVY4fZJrftt+ioH+vdd0PSPhvo5aTnsX9vpadu/f0s/zNOQVzq3nKwA3h77H3aBcrSTfBpSaXJM8AK40+MUMmAEzYAbMwNMy4IOZATNgBsyAGTADZsAMmAEzYAbMwI8xoA9w15AN6YPaRNoklzmyGT/PwPxc6n+LUbo6krwFxX05/oANljzryL1N60T+XG3IDXOkPctsyn5f6V3gpCLd+leqOtMW8kA65wyd+RZI7lTRxnD1lUPfSchB8KrM/SyPDEzUtkDXzXsrN+03C3wwIPdZk2ulaxxf9LtXmN8n0zTGxPUWzksxf86r773q7G3VML/09qU+h/C9HAS3Zw+snHzxhAAAEABJREFUqDCuZYv5AhAA6J8qgHk9MpjgWz8qaGcgb8YiYmRRgVFzpfuEeFBk/kloD4DFhmEGzIAZMANmwAyYgadkwIcyA2bADJgBM2AGzIAZMANm4JIBfaS6xGXU11v4KW8ssdxVfS5tXv8UA6enNdUnd+pjOqlV0zpRDX75TAY0MTmrJ657w+lJRX1SW+t4x6W9hK3Ufq+tmK+wf37N/iSpn3ZJy0mCXPcIrlehYVcsL3G6hmWc18kAqCxB0817mbO1vlZIg0bhWswt39q+13KW8VGHudcyNnw3f39s5J2Zl92src8SzhZ9NCfDcTjsYxrbn22ugQzQ/z9F1a+8AOCwuMtjbA5/qYYHwGLBMANmwAyYATNgBsyAGTADz8aAz2MGzIAZMANmwAyYATNwhYF+0HAlzC4z8C4G+On9cfj1rgJOMgO/m4H8Ffu7T/F7uv/GTjX4TXzjtg+7FYAAGpZNJk9A8+eaCVERQYHoh7bxxmsap4shcJbwADiZsDQDZsAMmAEzYAbMgBkwA2bADDwJAz6GGTADZsAMmAEzsMZATiQk1/zfbVMfS3x3D95vnYHlc8n1evS5FVwuQdMP3erkh7b+wLbJ91J+oOSHU5e99OsPF//mAn3vW3r7fuXSe2p06TmtJ30zc/6WZVpPeV+v5Z5Nqpt1tBN+fT/e4acYaO+A9pylf7yP4wD3jaXW8tSRoFIA6iBY+j3o6+m/+buV4wHwFjO2mwEzYAbMgBkwA2bADJgBM2AGzIAZ+H0MuGMzYAbMgBm4ykB+3Ho16E4n7oy7FqZ+En2cajfkB73vlX3Vr9Bv9fXRPb+6PoD6wTuwlEF78Np4PvXvc4L+JWjq7vXR08nahb5LPVaaqC0QXL+r6EMkJe8pu6ZWue/896hZVrXWEO25nr//+v/eqHThkvc+555WfibmSAC3X+o01btxEDMXJxnz1eVp4NuhUqrpU19izmrzYTqUrj97W8HFuILMeaOs+9ct+IziwC3PEdOBc8Exou59Rb5x388OBxDACTxICLi2EWlUTMW1uHf6ABx7ulmi9gL2vEBwzeT+Z+Wo832gb7Wegb/Ljv5ZZ3oAqEifbOeoDSxMOF/Hci23bOfgtnQ0W+6Xko7zm9vqxyF4FkG6kM+EvzWoMug8q62Yo1ihGc5ftee5JY7fIAYQhwPf2wwAEPoRDF/PzoDPZwbMgBkwA2bADJgBM2AGzIAZMANmwAw8PwM+oRkwA9/HALhVguqn3lm3l5+6gYu9kYF8Ei0tV5SaMtXhAfUz2SK/+/UxuvjqUy9P2a/v2/uUAT61bQS9DdFdGtoInemXqmDfS9A030vPcj2HUaSH6s27xeYrZoYlwdwt0OW7MpAM1cXKS/p7uRL2jSbwGV+C08/V//8UsLMt0PUJd19d5c7XGq6eD3pj7rPFyScETxVXrhYdNUp6LcJEoK5i81IMnYoqjJXk8uIep5Fz5ZFlp1j789EaAu/3+/AA+II6G8zAkzHg45gBM2AGzIAZMANmwAyYATNgBsyAGTADz8+AT/iNDGj40+Mbt/ZWn8BA/+xS/4Syby3xg1u/tdXfFZ/E9vKrTrA1nvmq/Z6hbv9cpD/Dmf68MwAIANsH16Ot/w8yy5CJQ0sNLhuW3resOSs9hgOY+6kb056S6p13G/6qv3WoDJD7aHUbQIsHmlSG9tEAnJZg0ydE1KEuBc2QCCqhSzmCdAChoa8QK5f+JPTu5SWCJTwADl9mwAyYgedlwCczA2bADJgBM2AGzIAZMANmwAyYATNgBj6LgfxAuZefVftjdZx9DwP9c+v1e3LvifmKmvfsex7zGF2c93S56rvc0i+zrlveUmcr9pa974DTFU1YKnr779HXTnvqfs3b206R92l9LnX9fVtReF/yWRSzNT+7irOEJ1r0Z//KY2nYKOQe0oVc35bgT0ZDi22dT9PIZdMBUH/vrVxwmBxEq0eNxXqdyzvvqZsmA6p9Z+JGWN9F1Vm/7sHSAMhNHBG66Je4GOrOdvkSqpPfAE7bUh4O+xgPY3gAvGTGazNgBsyAGTADz8GAT2EGzIAZMANmwAyYATNgBsyAGTADFwzgwvI2w8TwNdDs+xcwsHx2arm3aZ3Qe2WGvsm2RIadyb5WrzOoX0qn6VPuKercQ50e680LbSMc7Q+lqLMtZKM6yBYyppfLevL1Nq0Tvf0ePfMk1ZPkb4bOsIU81xYv6Wf+8ufiuGbMMn1zZMvYN97HbVZaqJM17l1nzBvyjds9TjjPW8/Hjni0yijVT701YGzgrxZuohnkCe3bsRcbMi76h3IRoFr5rd8pOANlxDSD4q47Dy/ZElqfqqO15Brk20ZfA2i1AbDHEy6yuc3a+ytor7HgeWfw1HGog296ximUx+JczDfJ7XvQcFdr/Qnnw3ioA24ATNHAe6pJE+tIUaxkQnmpl6F4AJxkWJoBM2AGzIAZMANm4HkY8EnMgBkwA2bADJgBM2AGzIAZuGQANCWofujWh7CJDxVy8o8woGfXb7xc5/uEUkONoFxFX6PXVS9xsi+rnDzv17LmRYVNx0XkgxryANfkRut1wtL79CxyLV3I9Vtl389bc78i/q01187enyn1W3Uz7lKCPysNQW0NE+1TcERGfM0Nlr0FhvzeOw/3ZSfIDdYkn9w8tDxtDz5TISgbYuvSzyeBN309Fay2BE1rN2vXKavkmv+GDdA+14MUsYVlJoAYhl2glADQEPNFHmetCoBDXg53Nfzd7XbVtvYi31CGuPjGMINlE6qfa99mwAyYATNgBsyAGTADZsAMPAsDPocZMANmwAyYATNgBszAHQyAMQmqb74zV/LNyU74Yxjw++OPedS/6qA5fJX8VY272SUDX7AG0IaUlFkeaLZc65umQq7PJd9XvI/fhp2dwKkGgNn6MQGg9npRpe6PC/OaAcCxBoCzEABH38IRdMStSxxVjGNMRGjgK3DIG0T1aT0X0hoFoW/vStcgN7oLaP3IJ3SuVbWsWm00A2bADJgBM2AGzIAZMANmwAyYgV/HgBs2A2bADJgBM2AGkoH66S8Xa5Lmi3stTraLQBqwApp8PxADenZruLfFLrd+i6xb16nGvL7w9fX790lvt36LgcbuRKYTQb1Hs/eWpl+r3Kq2uKV+Le9ZfP2ZP+NM99TrY6R/xr6u8T0M6Hkl7tkxYyUVL7mE7J8B1c060hNpk/zY718NVwVVGjm4HQ+HEGQT9N/YFaQr5l4oXrgWr6GvcC0mfbekB8C3GLLfDJgBM2AGzIAZMANmwAyYATNgBszA4zPgDs2AGTADZuCCgfxQ+L3yoiAN+lCZ4htvAAG8H/qw+Rq+8Sjv2gq4fvbtou25TzFyeChMlAmOAeluX7wCSwgUZzcDmMHIOP45UQ18e9A/bdWvvimQ/3iOWADAHDXdlmy2f4769lhFrFwTbQmqj3njeltyV64ZVvWFJGP12Rwl/Xl3f7abtM1fuiPHE98HNDQepQuybwMAH9s2csvfIfWmWHQq0yrQ6F2Eny+VeG65WNVnyDiWO/m0SJysb9GOZVV6BW+ptR2bPfbyPHrStziJtNY132P9uv6cKoaofknGtPfhxntPMXcg93mvvNoDf17W63Z86GdNqIHdWfhzOel3I2tMFRN/DvmgFMd4mkLQ8ja03zJqpEFQTYHLvFk/1SaVvwGlEoj2j22Hnle+v6QX+lqdqP9TkGsNaQHE8spcScUIwHkc2QiVBRAAuM1YERvXtHi/ZJj+G8DXUDLQ8hkZ8JnMgBkwA2bADJgBM2AGzIAZMANmwAyYgednwCc0A2bgexgAt0lQ9f1LGchnuCY/40h93c+od6pxT+U+JvVThUfRsjPJz+5JNbegvTjtqVMe6YYYuGQLcfoX1K8j3nSB0UvQ9IZ7mb21fkPJldCtqrKfwrUSTpbr2ltjFX8L13f8bO9lN+A7RLhvJzBsCZo27z52M6hzLOP79UnnPDWEqL3zlQsIEbREVGe3HlBCKBzWqsrANaMubvkSqjEe9iFIvwjuDBrwdstVdTnoXQ1aGD0AXhDipRl4GgZ8EDNgBsyAGTADZsAMmAEzYAbMgBkwA2bg+RnwCc2AGTADv4gBffPtHD/ZvEY1P7n/V+ydA+5evmWfPk/6Rq5cF9+0VGx1UElJtbvT2svO/fvUwveQMPJEBKgD4LyP73IOEH/6QBosXsP1/ni2iwCeU/8PFDqbIP0i5lEMa/1rtstnw2cVgs5AJEd8cLV5AAGg6m97mfkhL0ovfMlvAAOoNYEma13qdW/2shZXY7qX8TCGvkWeJuVcRQZamgEzYAbMwPMw4JOYATNgBsyAGTADZsAMmAEzYAbMgBkwA1sMnD6g3YpYt783b73aZ1j/3Br9s9jSb7GzlZf2W/m9P3OWso/5HP24A1hPoPgNN0cuHInM3etvo1Z8ZefzXtyVIx9upDXF8RZ5iaPxFys63xq2j3R++i63PhuuFbCZLmdCQYxPrlfy06vI34HseE1eniCjLj2/1ZLPVlJnyBOeJMfckV5FPBbUWYMGrMvemic+sf8TL6ffN7LF+cWBbwhp5fBZKqCOpF3Hy8tL7Ha7zSB9Szid0v0N4GTD0gyYATNgBszAczDgU5gBM2AGzIAZMANmwAyYATNgBsxAZUAfqPaoxvll5YPZ6tmKr06+KG8NdPn+ZgbWnkPashU+T31L8QL001X/g445tDqT9L/5zr3X5JuLnc8QWFLtHqu0xbHjo/3RFQ4GJ4GdayCch+TxaFk0n8YtGSJhC1mrT06bpPIknw39eaXrfJIE76g/B7JtgM9m/WeC8cd8cqc6NF3c1/Ln4FqGuiRFSCa0fixkZ70871DDRSHfjtKF86iVVV9yTV9JeY8JQADbOK8JLhNU+7v2yJc6sKSsT04Bva5c2b4D2usa+NuFvepZVIzsU6BA8N/MSXYKNFuu3ydZvPLSpPZlFzFOh5imkaCdPVE5lp+0nlca2GotqEz9pq9SxlFlgoXicNjHnpgOs41+xQoT4yaeEWhn0beFPQCeybUwA2bADJgBM2AGzMDvZ8AnMANmwAyYATNgBsyAGTADZqAxAIo10Lx5vyW++9R1s54dP8vA2vPsbd/Rnd4n79/narfpfH/5H8vsh7+cxURFnK482rYEU8CEa6B79e5zVgN+ifFKmxrEnrnb+xCVNb0GtbhyKT6RYaCyBE2rd+ZKrgSoTJqpb82TM+QRpYZ0wnt645Er/7fke2pnjnoTcn1brnVznnWKmGr/J+80qxkxL79M5D635KmBYyQHrhBOrg9p4lg4K7Lx86cYxQrSe+hPh2utIbCkYrJnDYzH/T6GMpB3Wkk3AOqxCro1Dw4A4QFw+DIDZsAMmAEzYAbMgBkwA0/AgI9gBsyAGTADZsAMmAEzYAbMgBkwA2bgFgOauCZuxf6p/pyirZxfw7mRQ0Rhxf09piu7qL97caXMB1xgrkDxUzefHwJ1d6BJLZKXOl0nzfkAABAASURBVCFljGwfwTiNIRzrqph+tigBBADOb08bKVY4i2dsQRvV6hu8zT/SGswdaw0U1RmrTbqUiXv3kA1AjOOhQutWVZphBsyAGTADZsAMmAEzYAbMgBkwA7+SATdtBsyAGTADZsAMLBnQB65rWMb167X4pa2Pt/51DCx5X1t/3e6u/DkM6Ju+CY4y3ll07dkvbe8s/evT3sMDeGpiHlJxwTvrUOWdq1uSobz7KC5595bUaf5lNzkK4bztadSJzm3PsdK5buGek4qzHvfkfHbM9jk4H+Vm/K3E4SmVN98TB//CdmI7O8M4vFUf25FrnuNwl05lC0AJQHVpnG/gfD2bjyLfp+VosWIGzIAZMANmwAyYATNgBsyAGTADZsAM/DYG3K8ZMANmwAxsMqCPTnv0gVsfnq7Fp22ZrxpCb388HUD98BhYlx/tGFivCzT7++sn72syq4LKFujiDWD9/FGCnuAo4CoARGwAoO/YnvQOQZ3YrM8JQR0kHPOjzUhzzeXmnTGSm0EP4tCfQ6049QPyEgmdQYhrlwK2sJWHLceb7HpG1/CmYl8SnLx0xfvhbnWvcJGm+mwYlOtaRosFFssaxp+c+t8MrjWapb32wc1y9tptV1O5PvO/YXHt2bzdxx9B9sIfTZ6s/eSGuEzUL2AiNDsEbWBs3MIbznJPKIAATlg7o+oALUb6/TgdBpjzKxmyd1V09tnf9hdv5EuxXdh3qG1/7q3BfA89JKL+uefal87QME6HCLDn+vDirgtgwkqkvrkrNFeLmep+smhNkK+6Yg3FCnXr1o4aqSj836QKDnzVnwDpTJZMKEY6zfU+7VeXEeSBu4ZQZpPFUzHgw5gBM2AGzIAZMANmwAyYATNgBsyAGTADz8+AT2gGzMD7GNDHoon3VMjcXr6njnM+xkDP/5a+tUMfvxVzn71VAj9sPyG4OkesXqD1Gui+uNfiL4Ie2ABykwjqAiKqFp92ZUXJTyv6SwrpzAm1DHLboNVtgCFboOvmvZZ7SkqvLKmnlO3nkF2cyzrL06COLIZAHZQnVCst2zJ+5cWD1illHM8W9QJfE1SPXtm0XsfFkHI97N1W7X4LtXhBaACrP7Mc87XsbblWWNr6PNlP6HfXDHbiHFYcIlA0hsUpdNYAHNnT/1cBZnsvxjqsbp6JA23FCc3SRzZd9h7auXn8agbMwHMw4FOYATNgBsyAGTADZsAMmAEzYAbMgBkwA8/PgE/4DQzow1vhG7byFp/IgJ7ZEn35a74+zvo6A0v+tD5FThwaJYL6ybPQlCYszB9fqmiPj1f8kQp5hIvN05HyIuCqIZ/NSV4N/+OdEyfAQlCKDM7soodsT4n57aWzX8M9Z+/zFQ+AHJ4gW8ZIfzvmZuvvm9QXVTj4PYyH4FT26MhhruzavzqgkAMft77u3WrJl7EaHisOwNkZgLZuvhKKE5TbbGDNidurbtRcGkLXxMHuxPfXVGXzK1d9jQeu6VPcOI4hTFxPjJVNACBxBMB1bR3hAXD4MgNmwAw8DwM+iRkwA2bADJgBM2AGzIAZMANmwAyYATNwi4H6ySiDJCkubtkTF86HMPz+JpLfa/Ktp9yqlXXW/Ol7v/yaqu/v5+sy104qW9tx4vBFCMr1Pwvc4vpXjilC6G3v19XLEu+v9niZy7Npfb1LcSsoSs9GeMvzUd6fA/G5RH/6pU/r3v98ut47wmeebKrDS74TKdfqpn/Nd7KJ+3Wwsn4DVZzim6ahqjTg/FSA1szkUPVweI1hNzCsramc3TkIPjOeLVQrEQEgtK/OFbykU9R7/QTVdXxB4Ki/RUH909EID4DDlxkwA2bADJiBp2DAhzADZsAMmAEzYAbMgBkwA2bADJiBMwb0wWmP3qmPXvv1Upe/x9Lv9ccZ6Pld6lm9f35LPWN6uVZnaVusNYhYmPqKN/VlW7le1lyubxbeDPhBx9ohOhs4NBE4fqF2fK0Nd2F0VNPnvyw3yfXn7/TpFbPVlKsbpHMpV4MvjXo2ifoQWp32ehleLelcyup8tpflIafg/I7QD7XOOvFlDTT/9nt5rPk8AOr5gXU5h10VQMtVkAahPWQDrvsVc4nWMPj7uyLfz/n+lmSSoigiRmn6Fm7UL95qECuoF/kB9RBRKKfxwGoTU0bGjnRP1d4PfzOPztUbQOVNTuUJALSs9ok7BJcoCOhPRFNOiCjSa1QEgMhr4nBavmHYMUYD6vQ0CZQAaFcRQjXHcYzS3H41A2bADJgBM2AGzIAZ+L0MuHMzYAbMgBkwA2bADJgBM2AGzhnQB6drOI+6vZpuhzjiixhYe35L29bWy+e2tpZtinsrbu10zb6svVxfy31oH4cr5/1NZ0sNNxK949vOr/4SfQMPrt/HDw+RZ5PkMu+78msQn5dyhUzuZA3h+pZkyOp9Ky/9q8kPZSRPa/2It8Saf8U2cVAprLgexpTPJeVXNAao+nZlAAFgO6DzKCpx/KsDdbDanhvnoGfR4JA0IjMko14aBFeFL4Ds/O2lgWuNp1E1KYYyhIBSAlAcjbz1XAWqHBi3vaVXdHFaA6iDZekaCu/3+zgcDjHVAXVUn+zyC+BgWDJxYPyoATXfT2mTPOwPoT8X3czqDbXHIqdhBsyAGTADZsAMmAEzYAbMwC9lwG2bATNgBsyAGTADZsAMmAEzYAYeiAGOHiKx2ZbmJMJmgB2VAXEk1EX3Itv5hKtzUq1+yuW9ZV/Gef1pDGg4uMS7i39z4rLv5fredgD+RuigvL6W1kCLkS6fZEJrIdfvlcBpj80a/Lla20u2inE8pbKeBraCfCmPAZzIasAsyC/UYe08YNaAN6GciYNgQXW0BiARQBvlYh4IA81enXzRt4MBBACuggPlkXqJllVNfjEDZsAMmAEzYAbMgBkwA2bADJiB38SAezUDZsAMmAEz8LwM5JTiltxiYCtvK972x2Ng6xles7/9FKr29qz7MlRbuC/6kaLU9Rpu94i4/Hc76yMRfZ8fqfNIuf2Zer3vEVwkqG7e5/mZIblM6SOlN7+0a2hRz/van/39pwQQAN5f4GEze37W9PXGAYSGoWteoOfpsubE4any0iP9LZg4lNWAVd+8lRSULztdVMFnVQhQv3G3hIugVkvfJFaX525gu64GvEKfMc3nBUoACAC9O/SnnnUWQbqcowbJ7K1oYZgBM2AGzIAZMANmwAyYATNgBsyAGTADv4oBN2sGzIAZ+AMY0Aen13CLgmVuH68PUIXe1uvyJXq79c9jIPldk7nL8hn262VMriVVUzKCH8GvQPYGgLEdAET/b+KH6JxUMJh7z7psibbLyitoEyh+583zkjkenO1Lp8h70sFWIPsitJVYiSXPJDorvlu256D/ViefNJ9PXY/sesa7C39XovgSlvvlnxhO2fvFc79e05NyDY+mQyNkFE+EhkMz1lLPbLUOG8w+zuRZ5PqCe3JCFZtYz7rbCiAAHOMBrK6BZgfOZXt/Mp1HXNXpiuqoSnsR/zPq+y3fd5Qt4PwVwNEA4Ky/o2NDWdZfrlsaKBao/dG8di6aj3f6j4b3KFlkKckcOVHPa1UB9RyVD6DpwUvxCP5TOb5P9d6RW2BF/jpuP+sMjZi/EVvf5vyZD54bFVH/KrRqsYXznFBaiWEYqDU9WHxUYLW0l7YEXYWQRIzcSGh1uz6YIru+6Uu13lqP4yGYGRN/DoTgmQr3AqXWJc7/yS7IKlkL8WXivg3ne6oeWCO4S/CaWtMxct8DUWjz/TQM+CBmwAyYATNgBsyAGTADZsAMmAEzYAbMwPMz4BOaATPwMQbA9B5cnt29L/WzAC8+zEDyek2+d5O+5lqN3p/6WlyzKaJpp1fZhJPlT9J08kuAAwghKOPskrUhqg8RZzI++VrW1/qTt/jkcupQuK+sIhMt43zVbMvXjAGHY3HGvzzxR19i4BrOyVmLPI9YWwEIAGuuD9pUcx0I/Qu+nhArF2gTKD79BlrlHExKCsuN0pZSWWfgIBjzcDNzayztMZ8QKAH943u8ygitIvjaEPUC6J1xHNhyIBuMG+c9CoYIrs8Rd18jB7YKVp1xv+fcejpWK7XPOK45HT7q8gmIONrqOWPrapEAAmhQ/G63ixeibKXZbgbMwC9jwO2aATNgBsyAGTADZsAMmAEzYAbMgBkwA8/PgE/4iQxMrCVQ+P6FDOjZCe9sXanCjfRliNaJq6l3BV2t8HudHMBE4uIUSUzKiwAbzMCvYQBoQzegSQ3fenztQfC15T+pes8HgDqonDS45a+A3id9a0v5ao7yGFTXHNZKcllrSp6j7QWcpOJ7ZLxs0jV8jUD0V/pkk1+QnujXGvwKwbMFex3HQ2Q+OPjNnKNkb6O+HTwPjI/2NygAAjhB9QTt6wHwG4h0qBkwA2bgURlwX2bADJgBM2AGzIAZMANmwAyYATNgBszAvQzok9nEvTmPEfd7ukh+PyK3TtvX3Iq5z477wmpU7loXSkxUw/rLHSHriV9uzdOsy4nTi3VP0JNYj8gzN4nQv3actfjmeb7XtbO+1bbFSl9nK+bS/r6syzrPZsGvPZA6T9w+RD7/25Hvj9DAcZkNIAAszSFLxYpPwdnvmgSUqahtcDbMwav8t2MVJbRBruITsgbnuCNr8beiijZTtc3qqlCFoQxRsdsFgNAw+LDfV5lcTRz8ThwUrxa50zixL0HhgHaOup9sJXyZATNgBsyAGTADv5kB924GzIAZMANmwAyYATNgBsyAGXhSBvRB5jXcOvYyt49ffqzc+6x/DgNLjt+yzg76Z5g2yWUt2W7gzpQ+LCvKVnW2U7/YyoVsCS6jm4w2vRo/9eWTi2X3a5Jb8aycIsQ6Yr7WctM2h5yJ9C3lWdCTLJZn3FiD9guQAppDb7aoD4KG7lZ81AAaJSnuuFWugrH3ZzH4gW8NuQQAAeA4qAPa+qdbV2/X8Lb+wPAE1f7WA+1B32IZsZEam1cmnCSAAHDMAJqe3zjNs2aA1tIR/KeGtDgC1PTM+CuTPs4xuZ5vuvRejUKlA6gDiFJKAKjQHg3Bq9XTt3CFZm/DW+lAywGaZMLVG2A9DmgP4yFUT8GSGtoeDs2mdQn2wzMwKOqPpwKJSQNegmrtFexfujAexhj3B6nz+3aknDGOJEU9DgHWVgmBlgDYE8maCJCHnvvgBYCvEbKXqvnFDJgBM2AGzIAZMANm4Bcy4JbNgBkwA2bADJgBM2AGzMCzMqAPMO/B1vm3cpfx+sR2afP6MRhYe4bLzt72/JYVl9VyfVa1T5oD5E/Mpir6UOnV+GtfdIJr+MDBNCFJfKDMc6cuude6O7GW4rAz3a0qdyVY5h4rITZ9EwMa7gmn7fonk/rJKy2tKWWLecERKIeL+q1VrVU/r9/s+crZImO0mguwkGwHDS05nFSuUIegXNfIefAoPaEYAMyOBRCxsJzWcbyUL6RBugabbd8De8wztXrqMea67Ru98eFLQ1tA9VspsH61dcMgIopSAAAQAElEQVRcecCXwjhJgcuLG0AADWUoMex2sXt5qbbzYA15OcStfPPp1WOCIQJFdwM45osfuQBIhAfAlQa/mAEzYAbMgBkwA2bADJiBX8aA2zUDZsAMmAEzYAbMgBn4BAbah6SfUMglfhsD+kBdeEffetckNtNVW9gM+MMd4qZ+xe8P5+Enji/uf2Lfr9hTZxHeWls5wlvzFvEauPUAUIdxQJOL8LuWfb1jwnsVnlHfVu1rrul9+d7f24HTmYCmA6ghwEkCGl5O9RuoGtbWgEK/MLIhgTEkKvRFdgT/cQ2ghvYv2UvatJYOIIDL8aa+jSt/0eiTWwGKO0H5PRR7DYpNvwbKAKIUVW+I+Zr09dxZr31x74mDcenC7AqgBIhcK0/IdS8B1CXQ+ATauhoXL+pp4vQ7+ZYOQCyELzNgBsyAGTADZsAMmAEzYAbMgBn4RQy4VTNgBsyAGTADz88APz3VJ8M3scXEVn4frw9TE73d+uMwsHyOn9OZqr63Ur5jevneWo+dJ5au4Vb3a7l9zvMz2J/2mr7G1LT6u+9alft8z8a6znPfyR8zSoM6YdkdgADQmdfeJZ17RVW2sOK6MKkH4dxxuadaAs6rAm0NNLmscayrwe/ROQXHmhV1Cnz2fj8GbSoAAkD159C3LroXaODcrd+ravAraJ/X19fQn4POWrKnnnLqhsFp66X8E4e1ve2WfssPDqWBxodqaxB84AC63Eq03wyYATNgBsyAGTADZsAMmAEzYAbMgBl4GAbciBkwA2bgD2Jg4lmvge6r9zK3D24flPYW65/NwFs4VuwS2U8+x1xL9rFaX8FaOsMnfjJewcGDhm096kCCH9Drg3S66/JMMv94b9SPbPEY+GhKNrgm2Ws9F1/IQ1yA/nqv5cpWnXxh/pE4LvPuvvkrjq8hU7YkgAC2sZX39XZ8bAul1z/xnBx25cRfojPfUo/lFMiydc0hUXwltNcHMHFomAjqF5hrH2N4Lr3lct3Ls9x8T8/5nyWW7+V76/Z52znz4XTADEpTrhdSdWVCtH81lTltBbk6cCRLXyh2/pm6/ssPAZTADOWdaJ19MQTm96p8ignWbr9TRi65oQam83sQXJ6AKPM/sIawXIN7R4A3AhyCaiALgGt2zg11/h7x3qvriyc+VpnYN+SrfRzNoZYqgn3wfasjCkFjlTxPyqB+gWDe3H8ZhtA3fGlqN+MRhZVKTIcxJtbXf0tYlmAvwoASuzIwKnz9fgZ8AjNgBsyAGTADZsAMmAEzYAbMgBkwA2bg+RnwCc2AGfgcBvjhMD86jYrw9SUMvIXjPnaprzW3jNF6Le5kU4RwsmxrihMUIbmE7EtkzNL+uOvseF2CPxtg89dx3cv0jbvP2wj59eavPGNfO/XbhGWkpKIll5D9EZF9bvWW/ltyK/8n7TmcXPYAIAAszd16nvRx2qcooXOeqfJdg4I5awwhoo+MK1cft61D9dhqldKPOJUG1UuAkdvgsTkhjRpz2I+xf93H4bCPr7j0zd+J01oNl0vJnoJ7R8iG4EU/X8nhVJF6MOqSV2W0Ybt8guISWgsAYtjt4rDvz9Vyg3VHDn73+0PsSonxcIg949J74Fq2Er7MgBn43Qy4ezNgBsyAGTADZsAMmAEzYAbMgBkwA2bg+Rn4o0448bQCxdVbMYmrgXZ+KwP5TFJe21wfVy/9mZdy6ff6OgPJWy+vZ5x7M+/c6tW9DCR/Ke/N+744fWPx+3bzTqsMzG8PAAE0KG7i5K+HbKuo+XpZemXrsfSvr4FTD3WymhPW9fBNK9Dq8DUq5rUSAEiwfBuS6pz1W9m0AggA1K7fOtlIjg4cuI7sUWsAoW/Iahgbn3iN2kM4jDGOY60MtB4n2gUZJ/YjSC9lCH0jl61RRs1TbvqnuY5iZRfkS4DD3KpzuDtVjJUXoO2rPAHgaJeHL4zXWlKQLuyGIQAEo8KXGTADZsAM/FIG3LYZMANmwAyYATNgBsyAGTADZsAMmIHnYYCfZupT04prp+rjpF+LvebTB6rCtZjH8P2OLvQslrjWubhPKG6Zq7XsjwF1IzxGN2tdqLs1rMWu2frcNf9n2b5rn8/q9946/blSvzf3fXH9T8+9FTJH8t4cx309Axr65S6Ank4irZfyPCLfc01OdUAp/TJv3aLYJdYjr1knDkOj/m/4FKAUck0DU6cZFG+4R9YVarYOzty2VwSA0PATQNXjzmskRwqVFKQn+jWAYGGeJqJJDrDj/AJ4Uvaob+sOux2dWkcc9ocY5mEsjfUGWK9q6y8AtE2Abp0RQEgKNM36SFrJBvccCdmHUmLYDTGUEvrv/+5edh4AixjDDJgBM2AGzMAvZMAtmwEzYAbMgBkwA2bADJgBM2AGnpABfqBZP2ZNuXVE+dMnPZE2y59hIJ/DUmY3+kg7kbZeLvNy3cd8kp6lt+TaNmx9EuhTGkW9pQt18fkvb6ioLnoodbmWbQt9rPRlHA9fxxKSS99yrZgenb9+BVX1E53vV6t5nqX81Ydy85/BwI23RBvuIYDC3UAs7hv5LboFTRxsJjglbK67Xlv+Zaj6WWIRpdSRLwn9jOsoCfYUhPpSJoBAGahiAzTP98QB58jcCv7fB9wlgkNOECN9UTggnWPvFQBqKIDQPy1G7pFS376VLoD1hTHG2B8Odbhae0AJ5QCoNCNKQLYDh7MRoaG0QPXiBhA7DorlB9DyWXQaxwAQZdixNg1BF884kVeBRtI4cbC8D/FCd5XSNfTVwFlSdulFimEGzIAZMANmwAyYATPwmxhwr2bADJgBM2AGzIAZMANm4NkZaB983n/Kt8bfX9mR72FAzyOR+fyQO5ZI31JmruTS9/H1sout9dZOZ11l8lbwT9g1fDnb96zjM8/q4iJfUXnQXsq+hj6m17vYan5jX136Q6uVv4nvdiEoT4g3X6eEShmXKan6/kUM5HNLed56WhGAxnY4d3MlSw+a1m+9/xKM0HCQ4p13vyMHrZPKpE36CWlNefKca+pHQ8o60IyMXpPneeDAV5baghSBabIDVLR+A7T/gQPdMgxXs/SnpQUFAQhwIHxsW8YK2VUHXDUACA14Y74A2dtAV/te/PlnxikCHPYeXl9D3yQGZImoQoNgYuBiV4ZaG2j+4CVeKY43gCjhywyYATNgBsyAGTADZsAMmIHfw4A7NQNmwAyYATNgBsyAGTADZsAMmIE/mwFNwYQ/m4Vff3oAHO415GE0yEtEIM13SwABnHCqdXeJ1cCsI9kHHNfzntWn9yYHmfrGqqAYAUB1DxxgAk1ns9W2fFG8IHtBG2UCiEIAYBri1gW0GA1cgaYrR3UHDn4B2jhUVX1BPklA9uBebd+jvUBqRfv2b/NLlxFA7Uv1BdkEABJHaDAMnGw1dq4tvWI81Pg6yw+EBsYCmwouozC+zDWAU63gpXyKaN1JM8yAGTADZsAMmAEzYAbMgBkwA2bgoRlwc2bADJgBM2AGnocBfTq8ho+ccFnvVq2MvxVn/zYDyWHK7chtT+ZKbkf9hEcdJX5i/9t7Zncpr2VkzDV5Lb/3XatxzdfXeGT92hmu+c7PlJHnVq/+VAby/ZDynIe0niRwPtTLeEWc9Kn+UeT2GrH2J+qB9TpZQ1IDw4TWJ2i3hlaGO9U/ldxs3PEUeqcGsJ8O0zjG/rCvOMxDT/WyLAdAc8+K4NC2j0ldUlCuhrKqp+Gv1mmXngDAUjpLWpoEhUBxdms4fGZYWZzvo9oNE3kTuCWzmi35G3ZD6E82T/OfjwYQGvwG1xPPqjO8vOxiR+xfydXrocazUO1f/l0OtGUk6oCY0rcZMANmwAyYATNgBsyAGTADZsAMmAEz8NgMuDszYAbMwBMy0H8AKr0/IvrFir7lVx1hJcWmL2JAfAt9eT2fJXp/6spLpE2yz9X6B7HSikzHjtbaPzq/Q1lpQFOg1a0zdk12CRf5ZyeeA9dq9LYWNs1Dj4lDjCNGjj1mtKjt12NOn/8GfbvyLU9/ljU989OXa8rKnzgTuH7PXcsyX7XOMBejq07CODyLa5jDH1Xcer5f3fet/W/57+4vn9dSzgUAOSYO8/iDEVPUJaWGo5O+STvHpTi+JRQTzFE60fpVlBan4SbAtcwraDnT0ZNryWaUr2EY9J3SU5/cPsB/Na77uZRdoIlnigBKgIhEOiQjAgB/KURowJr7aoCbCF3igW1UvyTf99MMuatdCqE81RIGDUYLaI2QXaiL/oX11K9Qa7Iv1av6vEfqdTDLXiQn/n4DhhiGHc85Rf2G7rEuiyqoIujXc5q4xSyZywUdESMHvQACOEFlAEhEKSVqLPeVXoYSkI1eAM0fEYU6gFqHyyh6MX4rA+7bDJgBM2AGzIAZMANmwAyYATNgBsyAGXh+BnxCM/CnMQAeOEH14k6f5IWzM8gvdCar38CAON/CPduv5d6Ttx6jauue91lVL5EVluu0/4zMbiTf04HyEspPXVLrj0J1lvhozUfKX55N61N/Wt0HxPJf0NIQvp6MgYkDx7UjAXoXRH3ywUtxAtWNG7QTmhDXLAQA2tZv1QIQGpKWeaAYG5di9/t9jQVONaXhrP9qYZUVyZmoBpkKr9/OHQ+RA1kUxTONd9qo1luehAwTh6daMzkktZZdeYJ0AUAAkMpQDl6rdv6i+Jo/11T0FjjFDX1LV37J6TBF+0bunkPcQy086XBVay8aCv/7779M1eGbTa8tbgrVEsrcp3ypj12t1OVLKBZADKWNehUjn2ortVnDlxkwA7+OATdsBsyAGTADZsAMmAEzYAbMgBkwA2bADDw/Az7hBxiYmCtQ+O4YECdLdO6b6kdybxb/8YD+dFebycCrQV/hzI1TfsUen1Hz0fv76Bnfd77M6uVHO3nK/CTotx7uDf23Yd10HBBqrSFpBc8PaDwY1S9fD7rfdauGBpMppQv3FFPcNOqAczQnjaojzJajABBA+yay/Dn0VYC+nZvItaSQ9pSyJUog0q6h8VHnPqlLBi/tKVA93vIBOK6lKKahDYkBBAC5zgDMZ6nnb34ANRZAaIguRHcBqANalBYn7qjVnGG3C0R7threUg0eropct77a+0M2oQbML4X1pcquWOmSQtHCMANmwAyYgd/FgLs1A2bADJgBM2AGzIAZMANmwAyYATPw2Azow+FbeMsJtmqt1ehj1/y/x/a5nfa89Pq9u/Q5qd+b+/hxZycC+01Q3brvCNlKfYc9O+QggJOh9srBASudPOdrun7g7rv5ge3v2rLvcUvfKtTHb8U0e//+yKzmuec1M9bkPfm/P6bn7+2n+Vj22/dbZnx8/49XWPZ0WgMIDSoTcccFIPRNYQB1aImIKuPGpUFkhmj4KuQaQADgzPNyVDlObRgb3QXqCapnef0+8t0CoErnUfppGzXQPjfXleoLdWhbCvkbYti9ELt6BgXpv8WrAbn0HgD3YnHlp30ax3j951/+No9TPm37/SEO7AFAYOA+BAMUYDySKwAAEABJREFUVGNZpkr1GbwkD8yjenZrr3Jm8cIMmAEzYAbMgBl4dAbcnxkwA2bADJgBM2AGzIAZMANm4JcwkB9Trsn3HGFZ51qNt8Req/NsvjVeetut8/axvX4r75f4wQGqwHYvTtcbpDPmi++V8tp4BiiPYCj7jh40fe3dbya920191REFe6yy8z2Mmr2tSTZZzTyX/pRuBW15f+B8tSzrSMb8wCbKqe6h/aJdVEP7XKC5n+514ol6cPn2u5LGNEmKD9+qs8RG0do7Y/M5boStmQHwHXCOzTjFEvXHqu7JSMppnELIKrTevDWo3O9fz+IAVuigIWIF6wcxHcb6J5BrEtdVdvFAy5e95k0T0y4HufL3AFCXI4e+AoB6njpQpa06uxcAAeBoUY5wNMyKbEIOncWR1uN44C/7KcB/HLHytSUAhf1Old6gPjUzYyMQpSL4qgCd77Dfs88xyjBUDJIcDgcvAHxlKjk4kLdxxmyMwrgycPc5TnYAAfDs3IBMh/agIQIRAgpCCEr5NPiV1LOM+Rq5H4C6KvXVL2bADJgBM2AGzIAZMAO/gAG3aAbMgBkwA2bADJgBM2AGzMDbGJjeFv7HRC95Wa5vEaH4xK3Y3+fPk0n23esj9R6971t1DQU5IOBo4Vu3PW3Ws9DrpwgNK+oAszP9LhU8whLdCUC9PgfK+a4m6imprt8KYPXYRETEnwfR0uNtDPSZqb+twnl01liT55FtBT7NczT7/a9gaA8uV+8+5pq+mrwwAqqwMK4sFSXUgSWHltJrGIeNnFJWde0FAGeVpzEk0DLHeair4WVcueqws/MrXuhMd6m5n4InDq6F8XCIiYPg1lEEIG3+rS9ViLwQI/NykKtjp2ccx9AgWPVkW/YHIF52Q0WhPhBgYNMbN9Jpqrd0AHM//C0/bwag+uvLbJMOIAqHyepj2O2iDEPk1arnytIMmAEzYAbMgBkwA2bADJiBx2TAXZkBM2AGzIAZMANmwAyYgU9joPsg+V01lZ94V4GPJ+lzeuHjld5XQXsL78v+pCw9g08q5TKfy4DeG8Ja1S37WqxtH2Tgh39G6jeCrx9BA8PEMXJDAVAHg0CTG2F3mTU0BEpo70yQ3iPtR8khaAizIWPn5ZkAUNcAAmhQfDUuXpZ2rVFQh8cFpeYHLw1yBfkPHN4KAEIDXUG+Hkypt3xSwJqCdEF1Jg6jAWjJo41ne1Xj4qXx1uIB1HgANUpD2D0Hy/rmsgwTB7XaW9/U1brMcRGKF4J7ThVaKT/mq+YyXzbpgCIipMumMIBnn2PUV/As+9f2rW7tVRRkmAEzYAbMgBkwA2bADJgBM2AGzMDjMuDOzIAZMANmwAz8fgY08UisnSZ9kmt+2z6PAX2InHhP1czt5bU6eqbXcC33a319V1+701ur9531el/nXv77nPfo/f639PfUf9ScKfIfRy5sUmen+OB9emqqt45166mL9H+wlSdLT1Z6+ZEj9nWW+n11wSGfEJSxcWmYt+F6l1n1BCWnlL4FAFuud9u1r5BDShXSWpAOIIYyBEoJAKE4DUyF6C4NfrXUQHe/34ek1j2A9f41dBUyVnvnWnUB1L3lrz4OUaXzh76K/kV+rTVgHYYh1GfaZE/IJuwYAyDNoYFzKYgcAnPjiNyPUcoRB9jtuKIrpgAQ2k++HjFfXXq1AAhI41tV8VIBRAlfZsAMmAEzYAbMgBkwA2bADJgBM2AGzMCjMuC+zIAZMANPxAA/mVz7dPV4wt6vjzKFo5OK1j1o2rzvjdss8KQO8dIfTetEb9/SFbvlu2bPZ7uU7cPuHLStyc2qakXQJ+HXsFlgdqhGYsVU/8qv2p59R7HIOdo/TdGmPbrC+a3Co5vNVFsn2zigS/qIetyIRc71aRo5yxD49PgcJmHkc53BhAe9ydW1zuTWwz+iC+657syXKov0sVXvozou1/Zh6HTkVxyfECMJFhjzlfek53kFH947KXhnofP+TvxMZ7x1783FWa5vm831cpFRXXzOC/PFsj57xp3JFjWxJwABoBn4Kts9YOjqDbRaqtEHaL2GjElfrgGc9ZX24EBTANb9dWDL96fqHXNmJW3T7OfTmT1NaEDbtPaqtQavkrKcSfI/jRNbQYV+jIJrRJzW4pdrEPLp/wwBSoAoZQjly5V9FZ2JdVVLPr6VQr4EgACglDMAiIHDXw1zSymhC1GiYmoyuKfq7Xl29TGqNzBC8YdDABqIT6H/XrB6bftPIbl/3VeZOwNNAxC7v/5iOJuOqDWGUurAuYSvX8iAWzYDZsAMmAEzYAbMgBkwA2bADJgBM2AGnp8Bn9AMPCsD+tBS2DqffD0U1697Xb4len/qy5g/cZ1cSOr8kkvIvoU+divm99v7U0rXiSQF6T8PxOlfdPrJmpq88e0XuOMSND3U3ff3tsawynjQGosLXJ8ARghBGfMFyh5c/pF3cvA7Dw8+0Yat/pv38jWYqaFifOKlesK9JQH2RWQ8cL6WHXwRKG7eufdut6vDUCXINnLqKWi9BhSEkMPdtRjZ0q9aAmRkbck1BAesA4bY7V5iGNhTGer/dwqYN46H0J9L1n83Vz3SxCfCV+ZMhzEEDWmjWpUR9QJOejX0L/QBCADaOmKM4KpC2mE/xoG1Q/+PALTKpr31rWJ9Q3jgAHn3sovCfFB/IY9/cf3Xbhd/7XahohMH3PJHdx1eX1n3cDYEltsDYLFgmIHfxIB7NQNmwAyYATNgBsyAGTADZsAMmAEzYAaenwGf0Ax8KQP4YHXlCx8scy1dX2YSrsXQd0cIo0634hMn62/VvvgZ/FZarvadTz/l1eBvd6qrb9/UGz4NAwAC0PCxvZMAvO9sTNc3YDlRjIrCOj04hNRwsy+uQaaGson0AeBAs1SkT7ExXxrqJtKfcg5hC2OF1vJpCEoD56HTEfIB3KcMATQO6jdpmyNoDEbX+KrzDOpj4gCZDppwAs8KgXWAzj7rMV/AuW8ax1pDbn0TeNQwmftoPVEfSql+ADIdoW8MA61nnatw71BfakxRDH/dv4ZqDkOR5QjVlV0G6QBC+2p9HimLYQbMgBkwAw/LgBszA2bADJgBM2AGzIAZMANmwAyYATPwPQzw09/6weNH5Pd0+oy7fO2Z+ElyJLZ2uvbc+xzV6defq39m9TxR7VCFE9Xw21/ydEv5kXM9FUEkYsmN1jR/wa3KddDE36FLGbStbdly1jzPbdO77PlOmE/zlvzakwO32QUQAI6NAKhr0JKgunKnV3LpvnXu9C/zztcaCp9bTivtWthrRTkNfA/7fRwO+9AgVNGAIiNGDk8Pr//G4XXP853GokDzFw5V9SeWD/tDaGg8zUNb1RAOhwPrnpD1JZfgBtGqMnNWMoZT8ABQQW+9gbZWjPbZ8wx79qFeJF/Z81j7aXH9rxDlCACilNO5gheAOLeELzNgBsyAGTADZuBBGXBbZsAMmAEzYAbMgBkwA2bADJiBb2YgP6R9j/zmVr3dFzBw67l/8pbL7TbK92EZkrZcb0pE6C9vKv4Yo8USR+ePKPOmbDa2MIfEsvF+nTFvkf1+b8n7LbE9P73+jv5rOvmqb6hezrVoCn2F8gKzf0PUsvRJUpxuGvpSJ8djaxpOVXCApaFaj6Dtsbv/SHd8YHf8fAIIAHVgWXmapqoDzf6RDpTb15QuW4+0AfN+eiZCQYSQwfU4mH+BUqY95ZyvoW2DYiaeTQETX5YIPv72rd5xapJB9W75bXR59DFd739RWqKwLgjJElR4FwLUIxQDoK4xnwGY15ST9uOQWD7gxL0GqLIFWGO+gbYAEABCMcFr4nMax7E+K+kVXNMQ0CCWHDIj2FVE1wMPzSUqlBO8NHwuu10MuyGGUuo+Q+EpgeM6eAHga4T+VLRytX818AVAzQOapKnepb76xQyYATNgBsyAGTADZuCBGXBrZsAMmAEzYAbMgBkwA2bgOxngJ636BPU7t/ReZoAMYAEuV2+9Q4+OTDoabivKFzIyS0im7WelOrmFz+5wbb/P3uNB6mmSlHh3S2t8pe3dRSOCuSpD0d8yLdH7f4P+2/vX0O2zeFYt4bPqfaSOBonj4aDJIoenU9TnxAGmhpWnutXKZS+5nO+Jw0+dRwPb2XQh5FPMhWPFoNje3O+auvzjeIip7t2GsQAC88BVfmHiwFffpp14pjIMUcogcwW6WOkA84XZPnHQC8y2Tiq5aEgrsKbWDJUI1ZFSgOCkN8QjgABAdaoD3D35HplQhhLq7fD6WqVsAI4xGvbuhtZv4V6qm9AaQMg/lFLN6lfQM5WhWaUZZsAMmAEzYAbMgBkwA2bADDweA+7IDJgBM2AGzIAZMANmwAz8iQxMPLRA8dk3PrvgU9czW9/+eL/off/t53iiDQGEBmvCR4+lGoLqpJRe8QMvQDubtgbaz7uGpVpXFNo4rCQBcYTiEgwCUAec+vYul8db5xNGDmFllD5wAItSYhh2MVDPHMVIl9T++nPIyhGAEiCkT6w1cei759BUf675sN+v/tnmiT3Lr7wyMJ/nABDKUx2g9Qw0KdvEIbHyAHIy61rLB0AiABwhH3Ba1//fOeZVyWj5KeotXX3UBV8K86bDWGsNpYSGtgKAOtR9+esldrshNCxWbkJ5Qyms0O6R54yCmp8xKU9RLdavZsAMmAEzYAbMgBkwA2bADJgBM/AgDLgNM2AGzIAZMAPfy4CmDlv4zE5yj62a6U+5FWe7GXg7A2BKguoP3fneviU/0l7W/kgN5343A/nelPzuvb3fdQaAz3wqn/vzmQO/6yfY9g4cxG57r3g0jCUO4z6EcTowWGejWLlfdi8caDL20KCB50pYiGlBPg1l65BX3/blXrIFI0opMXBAqqEqOACN+QJaJtDkxBwAAYDz6zZwnUMvxKRhKtsHSoA1AVzEAAiA4P5yThxGSwoA9+B6PBx4zgP3m6IOaOnUWQ/7A3vehXoHWIOgq94AQlAPGvruX/eRg+QawBf5hVcNvbmPYo912Y98AkNrj0WKYQbMgBkwA2bADJgBM2AGzIAZMANmwAw8FANuxgyYATPwQwzwk8/jztKFo+GDCpgvUKze8glyal9B+segD0iv4WPVnzlbz+Ia7jv7xE+wrwEx/wMievDDd32raS1Xn4qnneW1jLsuvaUEBUsK0peQPbH0fdo6N9iStzYiX7dC7vZv15o4PJk4FNnC3Vv81kAOWTjBiQuQlxDWznX87wKvOd9m+/Bfqr6xXT7XDFuuAfDHchsZvyXf9POZTTyCXPxYTvO3OsnEnd2hxq3xIgfQ/AgNDPnbbP4Zk09Y5skmrNllE896r5y/T5UBvvTgsr95zppH25jvZ/7uBUFTu8cmzl7Zb3v/s4A2n1Hmc53F8owFA3+dDzQjhrIjhvqtXQ0vATAi6n8yW2VKlABoE1heNeuQl+vgBdBf6Ce4DIA6kXqTJcTLWPtExPwz2Y54WqddUqERfB7cU98cli14AQgA1GiufYcAABAASURBVFiGQaqrhYa8wVhxXt8fNGopvwa8gvw6o/oAVLtGnHpTDmtSHG/FKxcAh+qNfNXMANVKv2yKlywahjMHQMgfvArh+9cw4EbNgBkwA2bADJgBM2AGzIAZMANmwAyYgednwCc0A8/IgD48TaydL32Sa37bvpcBPYd78L1dabe+K62FtEnfwlrMNVv6JLdq/pxdXSU+2kXWkfxorWfMFy9bWDsv4vxfcL2O6C5QFyiOt9Y9jo5fpuQZflnbF8+tcLB23xnyxJLbGdXL4Z+koMh+0Kf1LRzjs05B7VuDR5qYjhXQNN9HL/MK1saFx4g541zk/soVzr1a9flNR90HoaHubreL/aF907V5IyRrLR5AeiJ4AWs90hGKijpY1WrSpFezVtpZhiYNXym4Rq2h+BMUUzDEMHA4TUQ0H2psqzspKM4v2eoAVj4h3QNi4PulVWn5Qymxe+F59c3eaDaKemuoKwVAqN6BnBxry0FoDahiBIAzDKXU/4bw6+tr7Pf7yoPiS/gyA2bgdzDgLs2AGTADZsAMmAEzYAbMgBkwA2bADJiB52fgoU4IdiNQ+DYDn82APpwX3ltXucJ78t+b95693p2jJhN9kbSl7H2foWfdlJ9R8wdq3Gq/+q/8ftv0VwcP1Esuj3dvl350WPkjGNAz73H90BrSCRklPZG2a1Kx8gPn7+WRA1BBfkExV6FvOCuAg2AJThcpWk3lb4FBV28ALHXCss6///4bQxmONSb2LciQ36qtOoerU8XI4Wb7VuzSDvauHH17V2B43bsMrT4ApVQb0HQZWt3Tt7CvrY/x5KvMfSteQ1tJ+es3qmdf4T4a+g67IcBht/qrMbQrfn841H5628B+gRIAyE2TAHjuU4+ltP5VYyJnh3Gsg2MmUR5C+4yHKUr4MgNmwAyYgYdnwA2aATNgBsyAGTADZsAMmAEzYAbMgBn4Xgb04WKP7939T93t+87dDyg+on+sY73DPlJB+cJbaig+8Za8z4y9zjg/5I+GoDztu5Z18n5c++r6H+/w/gprZ5Gtr5DvAsnenjoi/zWL8hva08nX9pRyVSUnQBPBAi31Da9gbIKq7x9koD3tfL5Nbrfztui1OgACwJrrPpuGgsyvf+24/u449aQhoXDtFEC/t/TEfdu/JwrQHqfMruOYNMGlKyXVs7sOXTmIPTMeF6qLeHn5Kw77fbVu1anON7wAiIHD3MPrK+nkkLWUeOEaQCBkmuL1n3+oRf0TzuOBw1mBfajnHYfBRc+KEaW0P1VN9XirhuzjeIhgzeB14KB44GCYauVFg/M8D+ZhsXzKK1yrP8EDYLFimAEzYAbMgBl4XAbcmRkwA2bADJgBM2AGzIAZMANm4BsZ0EeP37idt/pBBk4ftfMja/bx1jVT3nIvy2/kLsO0rqFSelTjL37RB/tniAj9+FXooDFf0m9hDv2w2Nrnw4W/vsCy9TqA7Y1dC5qQdcuq1lCSL59QjcuXGhTB2hrw1jDqWp9hMXwLX4/HwPwoLx6V7OqWb4XTzyMN/ZrL9VvJa1iPTiuAAJDLqgNtDaCuNewTjkHcRm+9EvRLl4PDUMVwGeAQEKAPckwcGh5mSFeE7EswWG9qgbkxAwDVdSwrLNe1Hw5yUwJznUAMGKJwPY0jV3G8Rsbv9+wX8/8ycS0ngADPpVpaT/N5SxmCHqIE6G+ghfEjB6cAFB4aviq3hxwAAoDUKgFcykCw+vHHXEPlrFOGEupZQ1rtgYgA+Mpb3/yVP6F18DpwIAwg6vm786mmvs2rWhEsEOSAfv2pbK3kBxCDzszHmO8B9VaixK7sYti9xJjchC8zYAbMgBkwA2bADJiBB2XAbZkBM2AGzIAZMANmwAyYge9kQB8vJr5zX+/1pzCQ766UW+fm59rHuUwfk3kpe9/v0vMES7l1CjHS+fSpf6Izf5qatSU/rejXF7qPzT6q7wkctwhB2RCb1+J51HdrF1x5U4zQ2a+qdn43A+CGS9D08VvPP/HGaoA6akM/Dfu20hXV4yIunZ0DHI52y6pqDyEiEyj5tp04oJw4mOXUON5zjdMYQp+rddurWblTG2S25fEVBbF72REvAXC0OXNyDJgVAKHB6v71dW5TFXvE2QUgABxtwElPY9+f9JEcaBgrXdFnYD4gS0TZ7eq3gHfDUL/1W+vRd+Age/+6j16OHM5Wv154VgnVr+B+Gva+8Pz6VnFhjWrnEJiPRaEV+pavfOBKkqJyoMGy9gPkCY6E5THMgBkwA2bADJgBM2AGzIAZeCwG3I0ZMANmwAyYATNgBsyAGXhmBvRptrByRtCWoLp+K1dY99pqBt7PgIZ3yvb7Syy8D+JOeF/2H5VVB3wa8BE6eK5Tl/wIAHDwWWoJQDo4LGzfBNZQVjjuOfcAnMelfylr0e4FQLdqKgDu3/aUJWs0faSvBMpQIdsWWp7iu1rzMLX5JtZqexXWE4C2RuEe1FUbaDbpmSdd6NcAZKo1ZR9nbmTU0HUoRWpoWE5C6+B3fzhwqN3snIDHOB7oGkPxCpYsQ6kxwzDQhFpfQ+bCen/9/TfjpzhwAP8vB9v6NjCDWGesAKBljBywq6e64Iu+MU1Ra+1eXkL/Pylqd+5ELsMMmAEzYAbMgBkwA2bADJgBM2AGHoEB92AGzIAZMANm4DYDE0PuAcPuvvt6dyc58CEZ6J/llv6QjYc+3l7iMTu91tUW57fs12p+la/v6av2+Oy6fc9b+q09812WcX0d2biug2BKTVMqZL8fmXl/xnNFLhl+tNN9zvPJKpIPcMJ5IKpOAD0BaQ3A+VrW9k3SlTHhHAtc5ihvC/vDvg4nVXcoQwDgYPRQsRt2Z2nTPMSUHJVHTJpadlETY4D1HspQ6jeAh92u7pNpE2scWEvIAazqq8wUIwesJ8imPOUIAGIcxwqtBfkBMO/yGQO0K6D7/QCg9VMQA8+scwMIXRro6tvAkvv9Pl7//bfW1bd9MQx13/3+VaG0jxwEc6BMO9Dy5VBPI5/znsNm1Rl5Xn3zeCil5qu+4hCIlScbvsyAGTADZsAMmAEzYAbMgBkwA2bADJiBn2HAu5oBM2AG3sCAPoy8hjeUOoaq3nHxFArAj0Gv4KsPqQ9rvxLb/etZTvxYelwB7fzQmDfTsQKaPutubVxWy23VBHHGETtmh/WVL1GxrJD5S/vDrPPgG5Jn5if8PBv9VWfjVOtZ9d/g5If3tKzf8ifWI+62Nt75HmEPTSfzI9uacXehbw88ksWdqWtYe0QzhTiqPOabpZeM4T1xkBICB00xHdrBOQCKXAdrVzA4b9bVVktzuoP+OO4b1y/tdQ3Xsz/sBRAAjnUAnK2Pjg0FaPHAQnL4lSl6X6W+lPJ9BMt6d6/BSGJ1b74f9L4QIh//LGU7Q/25Of38sCrfQyrcAFDSmPtQPbsBVL6BJuUETnrdn/0AzQY0qbgt6L1ZgnHqmbl6f+davh6tBmOXdXmu5osAEMsLQLUDrDwjAjGUXRQMAZTY7zn45ZAy95v4Ph+1jpY7cj2xPzA2eAHNrviJPsXSHOJOEpC/SK2odp1RqBZSP/cNIArfg1A4C44jf7YpGcF6el4NXMTEHirPqiNEBMDBrmpxLb/2AhDBYbN0IXgV2qrOGgBqHs3tpk1nbIuIUkoFgBhKCQ1tZVM+gDi8vobiCwfnwQsA6ylnIKeUUQL83SK8lB1rDIoKDXyVpzoCjXWfgmCGVsaDM+D2zIAZMANmwAyYATNgBsyAGTADZsAMmIHnZ8AnNAOPwgA/8Tx+GvooPbmPz2cALHkNdH/SnbtcK3ct5prvWs1H9eV51iUi/wW1uLhAyxI0fdq9rK31pxX/kkLqUDgvLsttgBwnWv6t338ZLdkyzl/B5RI0+f4VDCyf3D3r/mB1Zsi3UMrg+ys+cF3bf7UsN+5zioaIDOxtvV5Qjt4cHtJwcQMI4IQWAIoGblt1sJ4Q0eygRETUfRgE6nkXDkEHDlT13/BNm/w9gjnyAbIGl6OWHTSolb0zzWodimoIe2g5Ot8wcHDKPavk/uCzGlhb1SuKXluB1t8QO8YVxsg6ckib37yV1LdvVVcSQAAI6YqVvUq+yKb1gQNwQbmv+32oRw2C5RMAhPZteqn1QkPfKFHQIErkLxwC73Yv8fLyVxQOjV/ZGzsIZsXI2geihC8zYAYemwF3ZwbMgBkwA2bADJgBM2AGzIAZMANmwAw8PwNfckJ+shmJt26gvLfmOP5TGdAjEC6KyrhEH5S+3rahK3TDddusZOF2ZB+hjCV6f9X7gGp4pJe+udT7/tZsvf9e/bPq3Lvfo8TluXvZ95b23vbJuqZCGyVz95QbYTaLgQK9tiFW1R7oZX6AAGp/wLp8a8cazC2hGkCrL/0Waj4HlyHcCl74ATTLzH1bbL0ylvGjvu1OeRj136sVMVvx63b1qxqC9Ar2XlgTKAGizxwPHHwSS3sfIx1AAEKrUety+lkl6wcHo1WnTYNUAEqrABCFg1sUyoGDU+JQv5HMvXnOkdi/7iOvoniCE2bS3jgAWI/75B6KkV5YV0NbAAyfao9ZR34BoI9GgJL9Ua03gBoPIFRHGOnXn3IGELqUP3JQDJSYuP+o5yPHjNZHhAa+guKFF/23f2Ni1BRgjxo0F658mwEzYAbMwIMy4LbMgBkwA2bADJgBM2AGzIAZMANmwAy8nYGJKT24vLh7f69fBNrwDQzct0X3nDSgShyTO//Rdk1hvGrMHxjHhdzKZd4xdivmZG8faZ+qV4+MiWo4vaS5lyfvZ2n9Ga7p/X5bcRnT+9P2HvlZdd6z90/m9Ofu9expzZa+NdnH36uv1Wm2swp8c3L2FEEZVy65hSshdv0gA3o2wg+2sLm1+kpsBr3ToWHhyKEj7/aLOevoTZ76UoLdJOhTDYqrt76xyqxjDDjQLMMuShmaTfWadvGq+uNhjAb9+ebzQWqEKie4ulILUNwcwzNqqKo/T112JabCuomIOHDP3W6IljLxf+lGgpJDWL7GQB9nq3HgWjoAxiIKpQAg8sqhtM4iyF6YDKDmaL0EgGoChsoTGF8N+UI3jxBRECA0iFbNANgngyi1HhEB5pbwZQbMgBkwA2bADDwiA+7JDJgBM2AGzIAZMANmwAyYATNwgwF+whc9+vD6EeFskJ6YTVWkLWU1zi+qO6sW38NAPoaUa7uCTqF+1Eu9xkhuoQa0lxrC56rJlfRqlbKG6uQL44/vMS6P9zLn6LiusFxurwoZLF3I9fdI7XgNa10s4xWztPVr+XuQgCOfR50B0inyPnvGqpeOZ5c6aw+dt18vdflnVBd5zDcY1bjgsQYxYU3SnLdqpN5JmSto6ytw6XuLAQ6pIsEYDcIEqt979w9M+iftDiCAbbxnG+BU78jdyKZ7MCbA8d4FEDVnsbE4rwNfxmvIqSGoBpqya1AbcoLzYEnlggtB+gLK0beFefDqARBl/nf2P02xcs31Sxm02UpAMwGIMpRn2yESAAAQAElEQVQA3ztC7Y8/fJy7Mg/cGpEXgOO6DEPV1WMFOZNULMC4ud7uZQgNo2UXagx9dahLOXGjKcYYKTlH5faH2B9eufeh2sCkkcNiiiisK0mFtzx1dXyZeGYNg4WjkUqu5eeSN4e4fMwMpx7115eek54PeC7FjToPtxgZxFD2wi7HkcERr3v2F1HzgjE7clzClxkwA2bADJgBM2AGzMCDMeB2zIAZMANmwAyYATNgBszALQb46Z4+4bvAVp4+KtzyLe197aXP669koGde+vZey+d5a61K4AfDHWS6CtC7BE1n93LfM+fm4iwrt9iMfkBHHSz2fZ2dKEh0XF550Guyy6phi7qd+6nVT+H3vQxV4pksSbF2y5Xo/GlK2bmuqH+Ii4Ornz5pPpeUn9GPhnI9+pqy9+tel0842sgPBBru669FaUAY/f8doF8ZrBMXV4sPxXJgOexeYhh2AcgeoYHujuvCaaf62nOYeDjsOfhUweDgk5JDRxq4iGNedJcq9ehcR3XiQFULyXE8xGG/j93LC+sVluYechKT9qLMW3+uuXCgCWikiQBlH1PmvlXvcDic1coaZVBuWyn3wPONHJ4e5njZtB73LV/rGk2Oht0uhmEgT2OV1Z4vBalVqTzVVHxhLoAo7C/XMV8Ajn3qPEI7NjhILqGqAoNiYo+vr/s68A1e2gMFAYCrII+HUI879lk5YCG5SvX6xQyYATNgBsyAGTADZsAMmIHHYMBdmAEzYAbMgBkwA2bADJiBnoGJC4Hi/rt9KHx//PdGPnZ3d3AxfcMJ9My/Y587juuQBQP12dAmSbF6yyesOh/AqN6E72iFA0kNrITv2O4te6ina7hVa5mb8QA4t2vfzlRM2iW1PoKDul7nhC8qFHgD0zy85EaRyFpZQ+ssA/D3FvfToFf+af4Gq/z6lqlkYihDG0Iqh0bVSXAZhf9UQ7oAsHaCBvUmUD3eE4e/E/fn1JLttjefhpiyAeSre59M1JUoCbA2F4qjOLt7GwCWZp0uQvVzqVjVE/RNZcjBF32bVmpCcQAdrcXK7ThzVWjfc2itmIwXD6qhmAOfCYDQwFcxsgOsFSrD9wPPD7BHSppqv0Dn5z4AogxDjEcOxtBAGZjjaFdtoK0B1gte7LfaS4mBNuUXmn2bATNgBsyAGTADZsAMmAEzYAbMwAMw4BbMgBkwA2bADLydAX7ip08yj7hW4S2x1+rY99gM6EPhxPVOFbUdsXy/aL0dfa9HeybuzXmsuOxecr0zMXUdE39i1yL6eqqf6O3PpC85+I6zLffU+v5984n08v5sR/5JDACoA76vOfMUKIhhN8Tr6yuHhWNsXQCqS8NBDS/1bd+Rw9hq5AuAsz6BtgZAbxtcSlnmqJ7sQtXnoabW9wIAh8Fj6Fur+gYr0PbU2YAShec77A9RhhIAKvraNNEmy1TrTDzXrsY2m163wGohFBYB1MdUQwFUqReg6dpfA94aUV/kbRh57hbVuJq4HjkI1tBWUusW2fypAwgh173UmZU3lHI0o4D9HpdHRXEFqOuR568KX9TmKZsG32bADJgBM2AGzIAZMANmwAyYATNgBszAjzDgTc2AGTADH2BAH/MJfYn2YWBvabrihLbSqz48vAbFfATXasv3kdrfkasePwIAAdyBgogF6ge+tFWpGoGLf+cc4HzJ6NC3SCsWrrTxw+rt843HD9XPY/RB9ozgB+9rYF0mn2+qt54gq2QP2b4V4uoa1ppR/Jp9YRO3fF5xBsYoPUHOyCCNSQLVvJWf+gfl+XPjs+Jz6W0fLP8J6e84f89PTRepi1YUc4beX5NokKS4865/mXqRMnHQw+lbXECDGGHLn/Y79/70MFEm3Cg86duGH4S2AMAfhxNk+xboeQnv3Kz/WZG+LAOczgTg6O5jgZNdAQCOXOjXgN5XQLPJvwr+74DsqivU3618fwGQudaTAoB6qe6IpjeJ0DUMg6zBl4paK4Lx578baDrapEMJ9X3AQbP45D4T98/3h2Iq+PtFEhxcCtJ7TPSPh31vOuqHxTdrJ9bXvkAJSQ1TFTypBn9+2ELUP7dPAiF+KHkSUsoepSO0JKjwdwEIOuu6RKkSPAtUncV0FvkL16UMUVBqTDCvxssetFGy8tmNQZyzWGcdyHXQpD2C3EkK0gfuJ39hrVqbfukZP/Hs43iIPYffE8+rskNhBPPAxcD9VCd9AIJ36E9lh3zcNxC1W4b7fkwG3JUZMANmwAyYATNgBsyAGTADZsAMmAEz8PwM+IRm4LMZAAsmqPr+QxjIZy6pI0sS/PAagj4NlrmC9rqWjKOm1W2A8Q2nzLh5gRECxfHWusfR8eVKv+s1vW+kj+vtS72PW+rL2LV1n7Pmf3bbrfMv/cu1+Gk2HN+pqQUtl4g7LjAmQfV4p03yaHwiRef6KH6ajuz/u/sAEACubitvYjWQg0EN+lZ91ThF0cCv6nrJaudSM0RAtrjZUywufav0wKHtMOyigEPI2V+rcVCZcqI+uzZF4RBz4pn0bVoFTWqMCjjAFaiG/FXSd+AAdNi9RKANWHMIHPMFgOcpdQWgyv6FJUIYD1MIwf8tDA5HZZNE6F/wNTjsnaqU7/B6iMN+pC0q/bKBPbB1BmJGsDbrchj97z//BoDYvexiGIaqK6qtC3lDgFlMUBJ7GWPi2cYDJYuCXtBfxAPly24XLy8vsdsN9Rve4gRArVMk53jxd2AN5Q7sT3sLWovrxkz4MgNm4OEYcENmwAyYATNgBsyAGTADZsAMmAEzYAbMwJMyMPFcM/QJZAVNd98fyb17Ewf+Kgb0ce+y4f590vt6u/Te9036D23bTqfNl2gev34GA0tute7rat2j9323vvZzc7sHsP3E7WhHmIFLBgAEgOBEr+EypFo04BPqFJIWAC2Pum4NBiUFxSVyzeDQ0FRDXPkkBflTyg60ukCTsikmAaAOLnMtqRhBOjh8FCYOgQXZesimYWdvSx1AAKjLPI9iAdp4H/TNYA5Z9d/XnTiJ1WAToIMZWk/dnijNTleo1sR4AFEHq5RA8x8Oh9gT4l/8KHYopXJVhsLB6y50AS1+ZB2tVS9lYTzQ/LIJBw51ZVE9HoqmKfbsX/n6lnB52YXq0xFgvspmHdUuQO2h9kQngJCf5IcuACwLqaF4IbhUfUHruh+HwtI9AK5U+cUMmAEz8FgMuBszYAbMgBkwA2bADJgBM2AGzIAZeEYGODWow96lvPesyzyt78113CMysN2Tnu0a1jL46a8+Aa6uzKkLvnAtN7X2ATLXfA9OnF419Na367XsG1/UTuKNqR8Mb2e/POVa2a1Y2dfi12yKvYa1HNn6HK1/C/q+ez37722pp++zZdZfyn6ffBdK9vbruqKXuJ7xS7wjuRJ+Sbu/vk1xzSFdEJPAYd/5mfJddm5dW+lbuWv2amPdib/zqz6/bMVrYCjMYUeheKDUKqOGrfKwLoAAoFWFck8Yqy1fZG86AoUA6hJIWc5qDbshNEytm9bIOPrb4JTv17h9ATjmFeo1i7IMQ+yI0HNgGQ2ENWCm2v4ngop6FqjWG0AMpYS+YTtyeKyc4AWg7tHHqjbKUGuRKp5lHyOHw4fXPfUDHzufyoTQcFeDaOUKB74XRvYk+apY7qNvAgu5HllQscodSqnnQPCifSjkkarOpSF6kW6YATNgBsyAGTADD8OAGzEDZsAMmAEzYAbMgBkwA2bgqRnQx489dNjlWrYt9LG9vhVv++9loH++0vuT1I97e8OsK66HzN2ag9/630zUp+qpV8k4lXwLmHJ2d9uo/JnvYRZrTfa2vtHevtQzbosw+msKX/ihfFyA/gi+9Plc5q1nUklkfpXpeHSZ/aZUv6lfk4r7ZIjDM/T1xXu/fl69fhORAyUNhFaho9OvgZJwjJH9CaAzXcOPHbEg9I3Q3B8A1R5c8gZQh4tU33UfxkPN0xB31PCWz7oa+OOoH49pHEPQr5mRsaPW/H2lWKHG6gURo/7JR6m6LBGBNmKcWDtYZMr6cbrkm5jXLBp8zmCshpSyTzUfLNcwMR5ASMovaKg6cGg7zT2SGJnXweYK89lSaI9Je7FmDQY7pb7nnq8csGqQCoDlGsSBvkU70a94rYeXl4AWNS5i2O1qbxPrCHJpHxojGCPb+O+/oaGv+v7r779pLqHnUMoQsu1fXxk+0YbIaxgKB8wlUFDlwPNqfw1/VVODYQ2e1d9xYB3B2uQq2rkA1Nwdh+glfJkBM2AGzIAZMANmwAw8CANuwwyYATNgBsyAGTADZuDPYYCfTp4ddrk+c64sFJ9Ycdv0xAzow+LE1jH13uh8+qRfKUeT/Imj8cOKtujx4YJfVUB8nNUWF2eGOxb9Sc91hP4FX68BERcRcbqq+z19nUr8mHaLX/kT395kJZa7SlL82P3gG3NgVofBD97mr2mPfEJgw3rnCVQDQEUEIi4Qn35psAjgcicOMuuP5I0dlV9DEIHSxovTPCgNXgMHo6UM1DSMHKusL/Ovson7aChbbfOLBqf6tq++VSsTwOJUtBfQdC7rncNP7TNxEKxc1UzUIL4oSxiYL0lTaJAqKFYEFPYv1LUCCKBF7152HKLuAkDFuN/HnsPiOng9tHMBzacaLzz3C3NKIF7/+SfU56izsqZu9bnfMw8lgnjdH2LHHICDW8btuT6wbgXPpZ6k/8shcvDSehgKexKGABAH9qQYDYf/4Z6T3l+0a1/Vk527Mdu3GTADZsAMmAEzYAbMgBkwAz/LgHc3A2bADJgBM2AGzMCbGACjE1R9/6EM6D3woEef2JdA8XD39MC8PRxZ72joHn713rgn7h3b35VS978r8vmDCupACcDxrBo4CUeDlXczIB4TwSFdxd3vv9MzWWsAQH12Sx/Q7IXDRkH+lOoFtPeYOMQFoDC2N4ZihWqYX7ROyDTOORMHmFqrnuThsI8ctE6MkS47+D6T7CGbIFvKqrMXAFHmIS2AANp6iogcFlMNDT57yDaqJ8bzILwh0xFZc2KMvsms9VBK1/PE4eqh7pdJRbW4UCxF3TMH2fLpjPmN3qEMMZTCGA58FUwAiGFotokD3kI/UKJe9AWLyS+8/PVXvLy8ELsA4xQ7kcdhGIItx8T3kHQAgYJaV/HDUKKeO4LD5aHmF+q+zYAZMANmwAyYATNgBsyAGTADZuAHGfDWZsAMmAEz8IwM6CPKNXzGWcEiS9Dk+w9mIN9rfzAFdx+9/9npk5LDlL3vXM+IW/I8a7lay17G/Mb1Fr/Ls9wbt8z7+vXak1mzfX0n3uHPZuB9PyMjh4VbvGmAm758T+d6TV6rpfhJE0kpxJT7doU1GOVssw4qGVJvDS2FuphfANTB5nRWbwrlHw6HkF3QWn8+GUAADXOJo9CAVLEVHJbKAUCCOVUcX8RH8wR9TVPegUPswoEqNw5dr/t96Fu+1UaDIgXFchltT2ka5UZA/+Y9g5fiAFoJLqPQP5GYkefVMLsM7Vu9d7l4kgAAEABJREFUr6+vHD7vWW+s3zieOCyuZ97t4iAemDOXiKCCiCjzkJhqDKWEvhkMIOQv4csMmAEzYAbMgBkwA2bADJgBM2AGzIAZ+CkGvK8ZMANPzUB+CpqyPyw/nIslev+Wrpwt3/vsAALYxvuqPk8WsM0NcNs38QPoRFDvUe38AFgfDl+CHyTLxw98p02M9CT6KObSIwuA4AM+A1AC0RC3rnz7LmXmpT3XKbktN8nVg0g1da2V5WEYT65iAXANIABE8F5FNcaNi0+IQ5OpQvqMkc8voffAB3CjgU92i4w7Sn7HN3+1hx4nByixBnLOKctmszWdx9mSm4kP5Jj4vlE7kluI/J2kwA4AAuBQjjW2ct9i70pXNXPr4tqLnuEHALRzXNviK336HV//tPKyD/IaROPh1EFb68AnmzSGKpwqKk5r/q7gYuT7WQDkbzbVYjAf8XiBUJigAAL1dxr/N4Gy8H8b+D8fMfHnpvYefB9Q1zrtihGYGgD97EH6xD5QTmvF6881y9cDoRj2yd9zwR8yoNCNGA8TMcbEeqUMAdBGnc7jDTB7hga4yue2IVSd9B34vp4Cx5xUwH32r3vuceDmzTqyvgAggAbtfdgf6hBWUTr7xJokMipoPJAT6XXfAIevQ7AUB7AcWEfEMOyiEAediQ6dSQAQDI89h8rUmMNOaQN4VtbUwDd0TRH6M9E6ozDqT0RzQJz6gBLS62BYefQDrMi9WDT07IrqGI/GgPsxA2bADJgBM2AGzIAZMANmwAyYATNgBp6fAZ/wz2WAH9Dp079VXGOlz7sWZ9+jMZBP7v6+MkPy/qwWqZxEs5y/pq+X5xHLVR95TV/mPda67/yezvr4LX2rTh+/FbNl73NT34p9JHv2KnmtL/kT1+I+4sv6kh+p49xHYEBP8a3QAExQ3j1n0GBO6GP7tXSh99+ja//Eenx6JdcjYvX/VlB8Iu6+NDDUIFPDxzo4bNPLU77WRFaWlFNSiM4nvUIBhAaUFAFgRgkNf+ufRtbwVM4jQA2MK6F5ZUTTB30TtiDU44ED0pgv9XocjM42ZnDIWV/rIFRnC9YRsqa21XC3sCc9P9V84R76FvGuFOYh+kt7AIhCn+IjOIWNCKCLY3H5qoVuBGLkRgDrlSH++uvvOHAY+/rKATKHyCOHs6Qt1Ef0F3O1VN5QCnMO8V//9V8BIDRcHsdDKFffEA7uqWGuhrrSwUSdSb79v69x4FB7KIxgH2p55L4HDYsZ59sMmIFHYsC9mAEzYAbMgBkwA2bADJgBM2AGzIAZMAPPz4BP+AczoE99Z7RPcxdczD59iluxcN+7zDL3xi/jPpq/rPc06ySml/3herv03mf9yICoEY6Gz1JUtMdn1f2FdUTDD7cNoA60NDDrATT7Znvqnehz1vS1/HvjMnctHgDnbFMdwK35M/erZe4NNL76tfbWetR0UQtCa4robQOHkhqOCvIJpaAOP8GhZczXxDoTB40N+mru0RGocQgNeavOftpwsn1bV5Etjw+NC7D+xHoaYgLsnWua6z1xSDlxn4GDWACVZ60Bxs1Q4NHGhQayCdl5wKigL+8ycADLfK13ZeBwWFrUc47cr5QSQrWyTQ1Za61qOL0cDvvQ2U6WiN2wC8jAPAC15qA9qCtWZ4r5qjVpVz8ylWEIJQ+lhC75gXbuPQe1mLnRn3/+559/QgNzDXALk0AoR7Zht4tBtWTgeQB6ib///jvkU93D4RBDacNk9VUUa5gBM2AGzMBjMOAuzIAZMANmwAyYATNgBsyAGTADZuBPYoCfJNYB3zXZ89HH9Xbrn89Az/U1/S07n+rUT6Yvhr8rfryl/mXsB9PrR88frXHZ1WdYOq5u/gwtY2/v32econtrr2dEb0s9fc8m83xr8t6z6p0l3Bt/GadsoXm6XvSzVdE8y9cucvPds8z5jWtxI/zG3tWzehek/xSAr+tAA7s8l3Rh5NA0be+VOejVMFD1Dvom6VwXQGjgyFcOMUv9HX9tH0Df0B05ED1w+HuIQPBnRj9B0S6tOdDVILMMJUoZAmBd0NEi6ms/IK2GWmWMA4etw6D4aHuo10MbPgMckjIOQADUOfTUULOC+oFQJ0KrGXWYDCCKhqr0I6J+m1bcAqC9xEj7noPS4AUoouVxGcMwRB32znbZhD37/Pf13/jnn//EBFpQYs8+D4eJZxhjtxsoyQ9d9WZThTWEoRTWHGpvwUu9aPisnInPRXvygKFBrv7ks9aFnEgyifcUZTivr3yWOrsBROFeAwfFu5eXkCzhywyYATNgBsyAGXgEBtyDGTADZsAMmAEzYAbMgBkwA0/HQP2UkKdakzTXm58SxhZqwOLlLbGLVC/fyMAW12l/YzmF16FU5kvKKDnjwj/bFXYLGZpyIz7dvayhvUF6NT7yi5p8L/Jcaz+bs20WGdnkcj9aOUzgJ/SaIJxw8TPNuNP9JNqSi379Q0d8w8+PhjhbCD17HifLrckfOuHzbku+z35s5pMCCGAbc9iZAE7xZ46NBXAZP/HnGjjZgXN9o9T95gIOIsczaFCrQSmAYx0A9fzqRwDaWgEAJOogV0NfoRr4In3g0JBqvUtwFEiOa31KgOvqOb3IBiAAnIzUwFgAUQeKHDBO4xi6AIQGjmUoMZRWb+JAs4GbxPlVCoegHBantdWZYuTQF0xXHshLdNtPHLCCBv0MFklB+w4lqEb9GY4pAMRhzyG19uceBw5nNeid+ByDFwC+nt91kMyzKCax3+/rwLjwPOKwDoOniAHcjxy+vPwdw7ALbhi6dHYNckfuyTCa2QdrokDuCtWWAiDKMNSYoZQqNfCdGH/gvhNrDOQoKCf2n3ljN6wGWF9rnuv133/5Pz3ib6x1D7QrR98WDl4oJQqlbzNgBsyAGTADZsAMmIEfZcCbmwEzYAbMgBkwA2bADDwfA/rw7xY+cuqJyQmqvn8ZA3p2c8v1bcK15GwKfqB9wtF4U1GJHlsJ3O24Qx/T50rvfc+n64S3sHVqMdh8rcIUTcYsudbEQghfycA5R2m9X96fP7Foguo77uVea+t3lI0IZ20xII450Zp/hrairts1ABOuR93nBWpHZ8GHw/zngTmkk7ei08+C58VWP6gnjRg49BN2u5fY7XahIaRyhLnEmRg5MNyzDw2MzxwrCw0xBbnAl0RoUErQFCMHsNOsa72EfNpTZwcKU/mzxQGk4vQnoSfq6AaesgsTeZGUT8NjDTlzLZsw7IYowyBzRa018z5QJrLvMpQAtKrhly9sTd6hFPLaYgFZzkNzn90wXNST7/C6Dx1Jf4p5v3/lMzmEhsEHDmZfOWhmUv3fUPGy15qrwn201k65o4bQgr6xq7gDh7R7Dnv3kgQwR07MIo9ByKL3wTD3BshCP+/C98dA7OZv+NZ4+pUOgG3N4Pn3HBAX5vg2A2bADJgBM2AGzIAZMANm4KcY8L5mwAyYATNgBsyAGTADZuCCAdCSoLp26xNfYc13w5aVJTdDVVvYDLDjKgPiTl9Puxpk57sZqPy+O/v5E8XPA5xSwzQBwGk4RV3DQaFvUXE95OvXa7piEr0/bfdK4Ly/ZR6AaiqlGxhqwElo36CsqFHdS2nf9K0xMncoHNIVcKDKoV81p+QCaHka8ioXQOUv9YF9KJeh1Q40P3CS8gkjh7tTh2rjIHPiIFn2HOJKn9iDoJgE2GPhfpxxct7Y3lgT6wGIMpQAELoAVP/EGlqnVP38Vqrs62i52kP+wlosLLViZE1BCw1Z/319lVr3A0DqJ4YjNNCVQ/katkoXshfZtRb62FKKTLVG1XmkgzhiQ0Vnr972Uhg78XlLvnAQq28AS9d+GvQqCkCtpX0F0Ciu2DC1CMWrhnxLlGFgWPtmr4LB/QBIDQ3R//3nn0g+tafy//3Pf+p+yFwOl9VLO1VN9YsZMANmwAyYATNgBsyAGTADZsAMfCcD3ssMmAEzYAaemYGJh7sFhly91/KvJtj5rQysPZ8VG6aYEuyvj+By5dYHvUushK2Y+trSV0JiWVnrtbg/2yb21vAWVsRs4i15vz32Xt4mvheFj553YoEEVd8PzYCGVcJWk4B+Zra8l3bVEi49n28BEEBDFER911ECuLpZDmozSP1qkCc5cpCa9pQDh3jciFtsj+8AMKQh85YSwNLEnFZzGHYcQu7qGkCAQ8YInomD1li5AFSr+h52LU/9AyVAyKl1lRyO7veHKIN8CAAyV6DjSwPQHA5roLl72dUYvYzqQxg4DJVhBlCqpuHtnkNODYOrgS/aX7ahcKjOte7CvWUXtFZd2YBTT7KnDWh27cP/5Y7gfhOfkQa9OWwFyFNEHdK+7vfU8m4DaP3J5j3tr6/06U1Ct46iPYBWX3pQfeUgW7EKU297fbNb52LCNIPpoXNOHNjrvSEUnlH2lAB7Yvy///M/Mh/R2DourZgBM2AGzIAZMANmwAyYATNgBsyAGTAD38CAtzADZuCPYEAf6W3hXgL6/D6Hnxzq08OK3v54OoAAtvF4HWdHoLIFuurdP58NncPfqGDCsdxRCURZAFyfEHkty8/2Y+QKx0EbP6XWJ9UU/DibHxDXD5U5uuCqvvKF/rlYL8CFQPGYt5r7CG6cilyRNN7jDDJGW+WPz0KSDt69fdZHUjrH3tjlF7uX3HdHqe93kiTZmc/UTD8zvmGR+RzOxHQg4SSdAxJOSiI4gDpio6Rau4aNtE83T+w1ceyZNunVPr+P9H5bBWNrHKVyjmBeNguAvwrWkTHfIdXn8veNbIL2ByBRe5Wi80reg4wFcMy/N0+5iXtyjjEFUc8TGr5R5Vs++Das0Lf/85kwAWAspfYBEDkUThm6aJeomJ9f+pUnAAgANWTtRTFndvZUopyZ6jBRTc5lym4IDKfhq4LBwSfKILVCQ03VLkOrNfFnbeL5pirH9j9x3KvxEVFATkZyQqiWBs46UgN/TzK3FmaOzogocXg9hH6cIe4Ilo7gMFSD15ivieuoRSIG9li4T+4JIADU/4avcoZh4I/DFPW8KjzXABDKmbKHtLMX2bWcqChfg+Zgb/tDPUgMPP9IfeSAV33suFZ84UC2+tibhsUD9wbAfabGDYPqfvLvXmqf6l1xldeC0AD85a+/YvdX84tzpnGbKaTveXb9d3/rXi+M4Z47Se7DnWIiYQCiDEMoJngVwvfDMOBGzIAZMANmwAyYATNgBsyAGTADZsAMmIHnZ8AnNAPJgD6yE3J9r1TOEvfmOu4+Bpb8rq3vq3QZtVZrabvMkuW+KEVeInMvPRHXfPGQV3b8Ubl+uOtVQb4abmevR/x+K3iENdC8cmfkiqua0n9L1uCbL2tVzpPWItZs51lft8q937vDR/P7fTWMEnrbZ+nqMzgA6yFbQvsAWkm7D+pVuC/6bVHq5AgOC0FcVmAENGajPP5mQKdFAIjlBVzaMgYAKZpyeSZ1VkFDTTmk95BtCe0kpB3oV7TymRz++af2OQw7ysKh6a+1/+UAABAASURBVCEO+1f2of8HmIlyijKUKvVt3QOHkUMZQpXA/OyhrjnMBE6c0B0HDk1r7Tg/WymFFoGZHPpy7hpQLo+vvD3zdsPAJjVLnVjnEDvuO/AMu6HEQN+gbyQzQj1Q1Luw7p49agEg2n+/98BzjTJFoY07xsT64/5QJQ+nTSimGqM/oaz9XziwfeEeO+6l/pSD4Dn4fpgIfYtX3wQuwxAH1tI3eQFGFO7LvKGUut/EAa1yR/Z1eN3Xnl7+/jsGxhxo+/fff0O19qrBtewAQmeRrsGyBr4HDp8Pr6/ca1+hegBi9/ffUQYOvZmrZxS8CuHbDJiBR2DAPZgBM2AGzIAZMANmwAyYATNgBsyAGTADz8/A2Qn1IaNwZvTCDJABzKDw/ckM6GduiU/ewuU4SCEJGuhQ+P4dDGiAtsSnds6BGKDfbXx7cLqnvT5aH0AAuFkGaDEanPb7As2eBeQTgoO9CjmoyybIVqXswVyegxPDAFDBk9HT/36hhTHKEehkeBuoRiDOLsZprbhxGrnVqOUZZNd/F1gDQ8UJsiUULFtC6x4T62oNtNFgroOtjKOGvvvQQHHimQEOOWtPU5ShBIAoGmYO1IMX1xOHmiNjCnWBQbxxxEQf0NbSxb+GqEJBITmswxvgAPOvv2K3G7gKDkWHNjRlPpVq04tqaK09J/Yo28iBaK2rxYwaR732RAng2BOX9RkoR0Ni8Znxqlt4RgaQhz1DpxDX9c85czUMA4fOJVBQZfCSTUNZ5QCNM/XGqABrVT55DtUtQzufYkfyLTmRQwCst6s9qpcytLhaN06X1qqjd5gkE0J7CMrbiwvupUGxBsbllGrNDJgBM2AGfooB72sGzIAZMANmwAyYATNgBsyAGTADfxID+ugu8Sed+5HOmvzfkp/b83m1rb37KPQLfWZ+hjPnjUXudiPsQdzZ7Udlf5ytWn3MZ+j9Pp9R7xFr9Gfs9b5XRP7rrd+h9x1d0z/Si4Ytwkdq/Em5E4d1FTx0PhOqx1tc9jg6PkFRXQ3xNPDLcrJJTym9R/a4JhXHGZtmd1RB6F5EzoPWrfrBn44T4uo1zrUUpKEpgACgZZRhiKG0YWE13PECtNw+FECtWYbCmiXAAaf8ACTOACDawPGgPyRd846nJzHtzEcLc6caAyCGYYiiPUoJ/alnVopCe9ntgpPWyKv+mWXWApCmM6k9RvoVJ72w3lBYk/EAYigltJe+xbtT7XKqozw2FJhjhmHH5cmvegjEX3/9HYUSYL2h1G/nyhe8QKhOBd/bgCwRmPfR+62w/nQ40FYiL+UDCNCnXH3jtwxDBGiDhF4k43gBtHFVB8mUAAKUqqWBsGpo8Ku9dGZBPtlPOzPBtxkwA2bADJgBM/DtDHhDM2AGzIAZMANmwAyYATNgBp6WAX1E16M/6MRFDy59fzMDPf9r+q12+md7Rde3IC/A2jVlbd+0Maa/azwNKam++WZubYWJ2oWi3tKFuniYF3X0EawdZFlPMb1N6wTJqh+z3yszT7KvKV22eLIXnatHdzy9ybrlT6hq4Ro+0pOGKxreCNKFj9R7lFwAATR8Tk9gmYZ8pwSXGpIBUlD/H1oYxGFq+1asuBRk+ywA3GsuBjS9DqMPI4eQcQ76AYR6jHmYV6V0Du0CiAj2zeHjZZ95Sp1l5JnGGCcOSecBLlACR6hO1Gukf1rUq/3Ng0XpiqnBfKlDYPVDfb9/5WtwL+7JeMX1mGrtscb0L7190t7MrVI6kbFpu1iz/YP4Yx9nP2fMVb9Bv4jlcUOSHQbJiJE5dWosqpgbvLSH/qTxyNx8QxTyPJQSu5dd8HCRF8DCXa8a6itf/j2HrcqTTToTYyiFrsaN4o7gRgdxw3K1f0blrR4Ph339s9C1JzoABHgY1dVQGUDoG7Z0xctfLwGA2/FQ7C3GMTT8rQNbnqlK2hSr3gAE2Jd4mmiXX99iZkusETFAPSM03NVemSNZgFBu4dB64l6S+vPWYI6gfcWXBsLKVyXta5gBM2AGzIAZMANmwAx8OwPe0AyYATNgBsyAGTADZuB5GQCPtgaaz+7pbOXFb2Fg7dnea/ukM+Z27yh39q77QJ13bP0YKThjgD31616n6+xOsrbkWTAX12rR/WR3YwWR/57seO8+joZOEe9O/6WJYN9b6FxUv+MGEACOW0lbwzHgQnlDNH+/cB4XGnwOZYhht+PeJSJajZGDO84FY+sCECio7pEDQuka+lbD/KK13ldAiwOanN0hv5DraxJA12NcXBo0aiiaDqANwIHzPdMvCTCG55QuKLIBpIU+/mpUzTrgnMnQebQ+7A8hqWHr/nUfBw2NWQRA7IYh9hr0lhIadgKsR9B9cR+Ypzr//vtav707MDeDlCsASFOVWk3jofKnfoJTWck9e9rtBj5BRrBfrQ/6c8vcQz1WrnkmemuupAoqF0CUYeA5DpwNt2G8/DSHvp081PcHWDuYS274zDUQl/3vv/8OXQACQKvDfYPXSH7FoYbA2v+ff/7V7Dd2//VfdTj9F3P1rmOobzNgBsyAGTADZsAMmAEzYAa+lQFvZgbMgBkwA2bADJiBygDqq1/+MAa+47Hzw2h+dr1K7Hdsv7rxrzEmeb38Nc0/RqNJ3WN086ldAKiDmkIZVy4NfwR9i1BSuBL+EC4AddAENPlZTQHn9bgK4bPq36oDcLcVXORxqKbnlJA/dUmtBVa73j/f/20AeajfJJ04NFSeahw4wNQSgEx8L12O6TTQU+zIYaD0GsiXcdK3ihum+Re84jIG7Cp1ht91K/9w2AeA1fjqZx+SGgYrKKUGkKmXwgFpmWvw/IoDSgAcavLAI1Goy05rCACqXzag6YoZXl6icMgru1BKq6GBrjgR1I98CcXLpiGxdEFrlq17KGfkcFe2Oillj1XPApQT+S08x0BgKDHx/TASdNWhdONcfUboPLKP5CYQMfF8AGrfXIZyZdMgF4WnnX2y6RwHvg/0Z5qDeS8vfwXQzhjzNXLo3IbMh9AegKpGqJZqa/9h2NVvVaveUEoddB/++Yclp3jxADh8mQEzYAbMgBkwA2bADJgBM2AGvp0Bb2gGzIAZMAN/AgP8ZLF+OLuU/dn1YV6it1t/DAb6Z7fsqPdd0/u8e+MyJ+Nz/Tky33GSn1PxUaskf7281uutuN6/pV+r/5t8W+fr7bfOo3cYBxoM67PWdIb4/gADa5zK9oGSn5CqDrbQyrd3SNO/+7V2pqHijY01rFMIoG6lCcqWDP6vvEaCCa4ZJu8UCKAwCMT5DSBwNE3UTpg4gBRYKQJpj81rOezVUFEYWUdA7eEyfeLQsbcCp456u3Tg0gcgCgekMV8aSGpYSUJmSxOy1SGxjkLTuNi3sA7NAbQ9tFboK4eYvZ0BWoaGqfrWrL6NOxTxG3U4qjMLWV91lKBzDoWD6bm+BqYAfy9xqKt4+RU3ki9JgENf6hqoHl738zd0hygFUZin4fLAc+84oB6GIXQBCABS6wBWw9q64It6FQf//uc/wansMQ5gD/TrHsmJBsGK2+/bnrvdX1F2u2ACb9S6ZWj7xXzp28EjB9oHQqZShvj7v/4rVE+1Jg6YS/gyA2bADJgBM2AGzIAZMANmwAyYATNgBr6LAe9jBszAH8WAPsbs0R++fVjYW6x/NwP3PAM9v62+5LuGlTx9oH/ctuXm6GBLIq7/0wfYCX3AfET9JF57dH1oKcgk2UO2hwLWu+EH59GjRim2RzXyhazyw/ypQvqM/5+9f9FuG0mahdGILICS3fPN3u//jGedtfY3022JBFB/RIFFgRQp+W5LTgiJqsp7BSDNLEaDXtpn8Q0qoMdBhwHRcPO0vUt3ulxb33PqQ359uF9fEHv/ntL3dW3sHWuf9YbIxZEaXjivxb7g/gWm9qumBm6NX5DqqitJkDzZrt3jbjRx1OeXfl1/c9QeTr/K23kPcAvXpNtfGb+4n55v28vlvPuo8dp+9xbUZRWp9Mt3cjhNSDY8yXU8GV6Z1IvfrVfcYX/7MNbfTc9PIp3nz58Z9aQ9eg9i11r/jAqLSdqqgP5rYPJN3KLTnIQMkHxau46WVdg42VJn2eqZWOcQytdEpYzt7IRvPRZZWo5mgn2jBCJiVehaN3Yt21mFmSfk6keqGSmqfJ23i1SnM+RjPeMJt3maBUcFGaBFICzzIqI0FKecWuMooXiSaORoaESFngj5CQH1UyVtcbyQ8tEzs4jcnA6H9pZr82k6/QGXfRLBaZ2l77mUosxob+s6lfXTPKkIECBK6Fo1L8JJORbloPSU1S2UKCALIkQEQxYGDvs9ivIucnAt3w8TtR4JHeqpat8kG2FsH2hehaes8NvMllnrtn/ZnL8odwnVUQ96MBExgPoxriaEjeWi+zyMOxTZ/FXTkzBXG8Jxhv1I1SwDxmEESThPVUwRgTwdZoQbSEkEEoFEIBFIBBKBROBPRyD3nwgkAolAIpAIJAKJQCKQCPw8BPQhHbr8vKpZaYtAx9/jVv8z5vr0uX1E/X1qeQddXsp4zafr+vhS/M+19Y48vlbZPtfkVtw1365zTL8/Hr3+Uum5tuOX5ngL/k/7o/6eWaDxXPDCQdluiUzfcN7K2vV9/IYSPyW093k5/pTin1Hksi+ve1gVS2Xpa48hgso+Xaz7lUK6E3NmVYShCbXJi/YUm0hbRR3qTwGlpaZdvDeLVBfn6qHtYyVr2dK0N0pFZi4iAa0nrRcJqrUTWL+Vntu+W7vn18Sx9rWQ7uGa120dufbDICz2NJHYxJuRous1bT5RAoPIR5OUigIZICQifSmOtmjd+pHWPiZMcTy8P8tx2QavD9OErV9R/igidY89NMfjhSSKbH7LtoSIVPksImMt0OF8GsDWhzvU7RU56htCGSyDidX9DOonoqxa9a80bW+kLJJJJO2s3kzAup4c2zmOIyxFfSzysbh/+0YpImoXmMCuus9+a3geAvvpgMOnBwx6rgqLKhODCFz3Pc8V0eYV5FEvnYtR+ygxIBQTGq1zzCSCe5Z4XOSrSFRtoChP2CklEUgEEoFEIBFIBBKBRCAR+IMRyK0nAolAIpAIJAKJQCKQCPxRCFTtdita/rKTtyv3Fm97XLX0sO34zNHGZ8rfReHmtvJyX/Z82eMrrPycrPaxfEX+DPmFCPieXcovbOcXlyYJ8kmqSLStfE17l/Hkmn+bq/tsdT9i3utsRvT5Zb1gNCxsN6G6CIvu46/Ztb2v7XNNyHWvpAlVtDdXHSMtHG/x2rEm7zy3eG3x3EIq4iheO26ZFywiEj1n0OqWs010sa2L/xsj/xkjQxac7ZlcY6tyNaMu9qsmRzX3SeW3mLg+iLBchAW5xtnu/BBR6nmEashmf3LjY+NRSgSGcYAP16nK57klFFOGglICwzBgEKk6yNc+ti0mzkVoQof7KBHeUNvTJFJ2NvGqfFU+nssNJGF8nYN86skErXOsWEJk8yICd2i5epxrD+qHJPb7g/q+IOKsAAAQAElEQVQq8Fc/73Y7WG8/90VS8XOLJdnqUb31PYTmJFt8iYI6zdiJbB5AYDdguR8x6yZFKdIQIR/XmA+HllNbAsk2PxwmAERRX4vw8D0htRZBbhLef9Fm5TcJ7D1770CFkEIeiUAikAgkAolAIpAIJAKJQCKQCPyhCOS2E4FEIBFIBBKBX4GAP6rr8ivq/6k1O+bb8Udisa3T59t6+hBYH+iiCa4e9rhquKI8q+DALhe+Xe3xwvSLl30H2/Gppa590nzrrGfcjp+T80v9Pyfnn+izxfFy/iPw2NQQ6eKv7m3yI0r9ITk3iIpqMt30+sYb+SZmy7Gve7/uQRLkKvY2+bUV67ZCcrtsc5IwqYrj4d5IkXISUBQaCWq0vsvR9YWBshFUnCYg6eFFIVefbS8OYKx6ch2t28oiIrduyFvbnMNyPcIeul+6D+vM86VP29jzhWre3d0Jn8tMXndBI7odQ4qwVAbjpKGdvh+TSNpJJCbJhoWJVJOZdiCJRl6KwDSBO4vUNUFbRIza7vqjiGFSfu1N1xmTfPubtfahLuNuh2oSWPGuKRU8kmw1Pa/A8VmlzOpVjVpPel7hN5APIn3d736/lw8QEXBfW79F2HltB5OtnkcpKO5T/l1vm/dje4sZB0AkrptYHvYIUK5V+zlgf9g3kQL3H+411IbrIsJ3VJyJ6Vn7HkSQ78YdinQtXMn6fRqHEZYiYngWDqEseSYCiUAikAgkAolAIpAIJAKJQCKQCCQCfx4CueNEIBFIBH44Av5gbyvbgvrUUR/a9Y8it5ac/0gELnHv66+pub23l/OeT/lPZFPXebS/x43I9ZsfCaX1S1k9Vc9+ue7632/snV6Ox069P027VdN2Xq6bsn0yroCr4+rx9PvnDF2n0SBquHn6nn7zzbqZ/ecYvOVb0jq4hV3XN6dvvKgBY3km35jypfBe53Tv7KweztbWvQHZtn1t/qO30B+DKyNJ/dY9yQpvbWSciTDNWne97bb4DhdyJfFaDRGi7XZLR6oXFfPavZBaS1rJICAhCdJ02XGUznr/KejidRMqUkpKAuc/MI8qcQ+kHYFFBK0inp10DWkbUXv09VwqeLR4XqJ4gP2tc76q/VnpuUevA2z/TQO1V+u6kLJQNol17s3+TY5EpglX2yxdrwiUUKzyFZGby6Q7N8tD+9b17KT20tTH0W8OV8/lRSqTxERqiZBGmKj/WWSm/ZpCF5KwD0k04lSksQlZ3zMTsu47ooCUn6Sop4B/CPvAORVD1xURHFj1IV9IKig36TRGKRhE1o67EYviFuEQ6s2yiHAl1iNKtElt1/Xinukcykkqp2otEj3g8Nu7jw8PMHm89vv01dQKwaJnoekdp6SLMICAi/BXO1PkbUEZHKOHSOWiqJJ8XdN4ubeDiGm/Afz46RP8bwXvDwc0u8hx26c2LiCJQB5nCOQiEUgEEoFEIBFIBBKBRCARSAQSgUQgEUgE3j8CucNE4McjQJW4JlKfnfoE8Gydi5+DgHHv8jUVr93bS92tvFu/c5+txfNz6+evvLOTtxNZToo3MDGD0eVKu6/vzxt+Ta4kbqptXFNcvzS3s06u+/3G2rYF9bcdtdS51bw0l+ubPDf3rW1vs34D+2ktq8/XRrn80nPb37NGuvGZ4dsUJFfiy2NornTcinRanp8iAIEzL6CtcTpI28UziijUKStfFQebjPRo4s/jVoIBy1bnr5om2VSO8dri+aVvc9LF+mEoWMnEqr7QBMejHknHqsYtVvOIQ217t2YjKq9TZLIIX8WY2KxzRSkFJLEoxuoesYj89Buyk8hXzy1Qgl7LfqTjFtjHvtZZ7GMhCZJWnQm56vwVzJZudA1/9fEgAreYpHVDknFc34B1ztAeR+HiN49NcJcyYhhWMWFqctn9OD5cR1IiUIYBtRUiqNG+tjsnaY2UR49ZZKv9u2btq4CUn/ohiSil5XS/DpOl2clAFBO/uncind1bhOcLFuWNwkYkQ4dj/RxoCjK0jwG73Z0I47GJ+yMJx9t3GIf2NnMgj0QgEegI5JgIJAKJQCKQCCQCiUAikAgkAolAIpAIJALvH4HfbIf+KPA3aynb+TkI+BNmy61qtllu2V/Qv/en6uftz5W6vAB4mhKBN4qASa2tkAT5JDe35b9NlhsO5Jqj5+5u5Krv628de/4+nuUTUdnWGk/249x667BZW9fFxGgTkXjNTwaPVWSnRct2Nt3Rx3Ny3R9FJFpKFFTXkJjE7dKCN5eg3/qsMIHoPPbbmGF7X3vOYFt67oljosTx3oWZatVdUEX+Nrvq9z6q+iUpW21iu/NZ7BPq2blMjjbfCOWVl3Lo2t42VQpPm5C9F8qPCPlDh/eioZ1x9CGPPhqLyFmTuss2mbxJthyllJbP9pMI/0EEbWFAu0Odl/YWrGu510VE6krYqmdQROoi7FQTgkS2RST1NE3aN0D1GUH4IImq3M5jsri2vQofGR1TPUrnWPfslqn8s+rDsVJ43yaDoxR5A1F07zWzvh5zU+vCtTeS6m/G4+Mj7CMTTCh7nNSn64Z8vLbsdjuVCk0rZu3BbwHbf9E9JpVLNWTUMzTDX489Cid7W5eSCCQCicAfjkBuPxFIBBKBRCARSAQSgUQgEUgEEoFEIBH4ngj448Jrsq3hjwK7bPU5/34IXN6Dr8l8meNz119T68tj3M02qj9RHrf633Pu7rfyepfeV5fVext/a756ftnVVb4s4q15d7Se990t3zo+z/xzNLf6/jnVs4rINhFiJuR+NhYkRZIRCKJ/BfFlD+7LxJlHy6X9W9fOOU2HRtI5F9WLxfPXhCRM6HU/E7wW67p0Wx+t95xc6b5FROdsAlGEoHuxrMSk7JSnfj3sSxIkpVjPKoLzOMMsYnONKe2tXZsUBr+xagJ0E9ZCyDWPCVTXbsrjxfUn9bPGrX5e+81cv4VbImBi1XHG7XDYi9Tdw7mcwqP1tntdj/tqc4ik1bPmuTbTBl8ozE0Ee+6+F/m4D68trQvpPLfeNewTpWAcBwwmp8dRjxHtso6aOpcVQ1HPhwOK9m0yFsdctlkaea192dZyq+eu99p7tI//HV/XMg577du99FxUvGNWWSurXFu2lWpGFBSJ8SRDmIn8nSTCW2ZE885LIpAIJAKJQCLwJyOQe08EEoFEIBFIBBKBRCARSAQSgUTghyDgj+i2si2iTxK3y5z/QAT6PdiWMP5dtvpb857jc8dbeTb6Y3ni+ONPdreiD7Ah0cfb/oj7pmwyinXRyi1qUMDTuuus/+3EzVk2jVWq96McMSHZkPIH5A0Tfbrd5mImVkJg0efmz4VUXJcr46bq1WmtPaeqnmqqvWWVq0FvQUk1adHw7Gy3w5fPEMrnmvSk23v5bN6dvmA0kbKVW6HPeto6auOXvWzNXzAnCfLr5QtKXXWt/Zn8yvEy6a18/e9Jbb9vuuc90NMLsU83b0fyiBMI+1i29q+Zk2xhl303pS/uTcQYjwIQoZ/CQVfTYwRlw8URJJpAo8SPU2gM+VpwcSz6O2GV+/DY8KL+Rui+dH+PXey/SsUiHwuVG34uYXwUq78xJgurnnfX77Jd97lr1mMPJBElUPwGaJSG9SJSGDoiQlflli9DDbaVLsKpqg+L34CVRiTwDNcnA5Sv/hI2YtY+kH/rh4SsSogmJaKNVc+JfUJ2+5NrLa/lCfdBstXwmiRKKZIBakP2gkFr53AdgNJFk2l/gPU9b/hrlFW3RChGpK18t3ZoXWKNjaJRtfx2rfc5TwuM/SzC22sXN9E8iUAl1sP9eFYYkDNafeV0/SjFJqkrqBpV98qYtTzT1GzWeW8eyTVriQCL5kpehZX3qBVKFLgnOv+snBpnEbrOOe33jSgnAqPqlhhkBapq7sad5nqWNDdug/JYH8gjEUgEEoFEIBFIBBKBPxiB3HoikAgkAolAIpAIJAKJQCLw8xGgSnbRNM+fjEDHfjv+5BZ+QLm+m23qruvj1vb7znu32/F6t1sPz697fW+tK13K967x6/Jd7uxz1re6pSiJ1+VW9PfXrxmp4ZbIlOdNBG6hdk0PE1uSZ8mk6/5B6gl55nFVYbLNctX4opKyPglVsQkDlIQEINAE7eir18ZFJKqlBemynWt5OklirYOL43kFqh+lld9qI/wDXZ+kYSvCsko8J9Ds0GGMLCYNDyYM/ZaqiGBSpLKwl0s77UMSjFVPa01EavS8C1pm+wARgSLi0WOQR0v3eBqf2ewrWY71XRs6SMJf5+y3X0nlkxT1umtfdUz4jVjRm8JOfqrruBIBE5w4Hn7L12/QkoRJUpOek4jXeZ5QIuRFxa+j4xeRqSUCJJW6oooYLxHtrd9SAvYJrV3DJDB02JXwD3RFi1tEELv3on6LerMoGF6T1FS5td9Zfu5xETHr3H1UFrjX/eOj+iy4u79HYSh+hMncsYwYRGzD/0GA70uFahPQHMpLrTw6R5s7v2yFBda5/3EYEcgjEUgEEoFEIBFIBBKBRCAR+DMRyF0nAolAIpAIJAKJQCKQCLxLBPRJKbbym26yt/gj2nPuH5H3u+R0c1s5T7q1eH5uPa5uGo727zK4iOW7JPv5Sdy65edXfqWim9rKK+5pfnMIkKKkjrJt3gRYF5LNRBLkKlZ0u+dduu7aaB9yjSfpZZMqMgyLpiLLYAG0+IrTOS3HUJKtXy/bG6OeSEzwuqZ71PJ0LmJzrSPZdF5b7N8UurQ49euRQTQhERJcOcjVJ0qceuluJNuUJEJEJnTMIkM1wP1aPCePJKXqeq1EgELdg387HVvGHcIkJMQ7imDUcDoXYWpphKS0JEESs0jpEiIyS8Bkp8lPkvJAWzvGeotxCfnaSLK93TqLvPXa+JgALaV4ifY/6Z45lRsUriZgSba8zkUSzlciUKIAsDNOx0oML3ocKkiKfC5ttF4TMEI9zHCPzmcSlaRM616cqKifYRw9FZ4z2lu5ItlJ+0mUYxbp61z2LRHqJdR/hfdscT2Ps+NARFF+7ds6ObUeIP1B9kUEteu5n4iingeU4j4nYT3J3ftZsBfZDx32L6UA6udw2EOVkUcikAgkAolAIpAIJAKJQCKQCCQCfxgCud1EIBFIBBKBRKAKgh8tKvHiSVktGvL8Dghcu5/fIe0PTPEj7r5zdvmBrX9F6pfvT7e2xH0DHpvi6WJVlyft95z1Tjx+z7w/M5d7/1a51e827y2fa/pNXPu+U619I6+4ytL4ntfGK6Gp+sEIbO/JjypF3ngwrhQ0MWa5NBFPP1ubfS1iARspt7Vdzu03izy1eG67R4vn5FpjERk5i/Qz8UZSpieUTOIudVa5lahT0Wa3ThPUTsB6sRFn6WI1GeCZ2GrLKlWErMUkIkkwVgmRha4x+83XwcQgmg3Ho7Q3WAetKkgCinOeWX3t9wc8Pj7C6yoPn96n39idRUx6bZlFDtvH8xIiJ4UFoR/ns/JCSF5oAHLVOY/FdSYRoFWESYimtwAAEABJREFUMr2H9hcBIj0XTLonCmjk58lP+4cOkjJZQn1DPrVF1qrx6OP8IT+PJpEjivx8f1Yf47XIdxJmllJCdWfMImm9V0vDVzmo/UYpraaxd061gZDe/p7bx2Jdke8ozIdhFJnrt33Hltex9p1cQ/ubJfYnqVzE9jgIl74mKXso14BRxHREwSz8XTvUQyCPRCARSAQSgUQgEUgEEoFEIBFIBBKBROBPQiD3mggkAonACQF/pPmj5FQkJz8VgVv386c2cb3YZWvXvd659hKEvj5uW59z+xsvL7RH4/ceVAxb2eQ3QbnSBlK6Gw2/++k2t+I9WM72sXU4zu3zTLTZZhY+7YZ4lO502nharBOrTr7yX7Xn117nWU/nbi+teomXfJqtO94am1NebiLQ7if0G8ImZtNMbpFaB7WsMElmN1w5SJ60jusLctVbt5Vut67P+0gS5Ll0m/0tfqSoe92l27ej/RaRtRYTmF5btj7bOUn4TVQL2fe8aN+rUDhEKQ2LohE6nJckwKpYqm/Ibv9ZcRIRpyG7SUaLczSRzno5weK+LHjlsE8TEbZ+u9fikJZbOT0n6QGzCE3jFFHg0b6LiMZVKgoLimy2R4T6rvC/JUsQISEDfiu2zUFEEBqanwnMto6Aj0aSHut67R7JFUOvScVqssaplvoPJasik0M2k6RFvdCktchY99ps8jF5SgZ6LCO8HVA6SOSuzEAjQo9k6CwiGSBIYpGDxc/uJEzs51zTwf9mr/asmkV5hhLCIxpWVEwRcVt0n4vsEQUIthpRChzv/vxGsABpa2wOau7nyI2SXun3R3uVGs7rt3xN4DrPoDrOb8w8d5/ePxQW2qtjPBbVLWVAyJ9ce5l1P/f7PbwXx6t7u6ckAolAIpAIJAKJQCKQCCQCiUAikAgkAolAIvD+EcgdJgKJwJ+CgD8y7fL77Fmf3/oz3JP8Pp395E5EjpggaXKltO/cFfV3VF3eib7elGiqH9/JpuI3T1vLytJHTb/h7Fm240vpVr+qp/tJYL7jSlCVroum3/1ce4F6eVnw5g6TOpaf0fgWxWf1jkb3Ynlm/0JFz0ESJG9Gm+AySdb9uyPx/Kfb+khSnF00wWceJE+e25pVhKXFb6maWJ3am5szrHOAfUm2t1X9VcbWXQpFIHadq1xKt3msIq63Yl0XkjCJaPFvlfGBDvI5/WefWb2aIBxCWEBVHWTxXCKuU30vMAlLUho0gchrE5HWjyIfJ5GnFpORJNF+2RVMEuSTuJ8qPY4HyTaz3mJC1ZpVdHUvGkzSmlA1piWi/c/FNB0wC4tJEsojN5QooH4W3RP3sJYiIHuUApOo/neCLdDhfBr0HBDj6DdnBwzyW+cjvKdZxLH3WkXSLpr3/hetTSZP0llIwj1OwtREbBEZazLXmEQpoGRRr48PfpN6wSK/w+Mes8hm9+8cvh9VvTMCu7s7tUa1Trim69k2qE/34TV1X13HMovwdS77uuZut8Odc1BpdIYkz0TgT0cg958IJAKJQCKQCCQCiUAikAgkAolAIpAIJALvH4Hc4R+FgD/97PKbbtwfclu+tj3HWr42/jeO8537jdvL1l5DwDewy2u+b9Xu3z3LT+zfJM+l/MTyV0td9rNd9wDSD0NfrSNJkFwXuvY4TRvx1ceuJ1dfivyyjexrgqRV56J7Y+Ksx58bgfY2ppQkdf28s5pdvOJq4i2KqDalIlfizm6uTRJ+K7jXs86EoO1O13oU+We9hWTbj66wND9dbNuKVKfT+qWRs3PTzbOIRhGV1pPKEmx6Ur2IgPQijjrPu/itXcc6btuv1/bpNjWGRSwruea1LUL718QEpYZ2Os5rkrCdJMhVoKOU0sjZetw/SZG5IQJ2QtUeTMqWEIkqfQyl5RjHUTGl+Tm/Y02Cuh/osK7PHS9Ve0vXvXt/oDWr2M86i+Os9VhKqBZR1F9EtNFkq7962fZFWHuED/XmoYkwMZm7iBzudo96FJUjUL3P5gjNFxz2IrPlOzWZtO+DZBK2C1jk73yyVdWLKFh0T9E2UOEa+8dHrIcrQPZ63KueA6nIQKwOeU0EEoFE4E9FIPedCCQCiUAikAgkAolAIpAIJAKJQCKQCPwqBPQJnT8B/lXl321df8J7Ke9zs32Xv+/u+jPex9c77XvyuPX2B+nQB+Jb3efNe+3PGT8v45/hdQ2v2zuv+ltmgcbbcjs+Lb8fAv0J+JmdkZe/+U/VSYJc5Um7ztrfh3V6upI8zfuEZMvR16+NxmCpi/70eAaYGLX4rdIigtASZaXZSIJHYnUYRkyzyDyRdr03kqdyofnT6qT+polrj+P6Nuuiv5UmCU+146ma/Shi0zuy9KIkGzZtT0f/IuLVQq42ks295w3nUa2Q3jU9NgddyNVX07PTsV1MavrtWZIiMJfmRx7nao5kw/6w3zfbPM2wVOHqN3Rdr79h7ZzNSZdJBDJAlBAJKlEakOu6FJGrImOhw/Ea4N4dPytuUg2bTQxb3KN91Aiw2VIo72BCWtLzQIfzGPsmIm+lQkSBMS+6PxaS8HPTRBirUcwq6lgENV+fOb/R62epKo/gwOP+8WgDyLUZwY9FeDw+PMAk9TAMMGE9HWasTybySAQSgUQgEUgE/kAEcsuJQCKQCCQCiUAikAgkAolAIvCHI7B+ePaHg/DOtv/73VPi+OMPa7eiD3khMWn2kpxukD/93crJ8LtPetObPiuBLhs1tq5tLj/h5w+4oXEVnB0kQd6W5nxK3JJKdW2Uup+9N43k7dwke8SvG/tWLjtQ77DAPb4g9nkmStZClPz0dd3SnU4bT4t1YlX3heJWLdr3tjY9Nkdz1tqjhpdOERtiN9Clpdqkfyn0h9rcusSEzUvyPXsgCXKVb85rDG+Jk1MXSd+bVu1saxFV7RYrnmTrqRm/4UI+z0PylLHVXf8QnHRtoh6w8obi57yQ1nH62wqFkwS5koiynE7ySd9zXxvnaUL1fhVp4pekCLi5iVQtt/WeWzyf9cw6F0CY+AsWQL9jgYKiOTUnRUJqPwT0PwMEuYqW60kNkjUPTnav3U8bFY/jQfLoE4hSMErCOkFCSTCap1RtBAGTnov2Jn676Rb1bakaV1Gg5yJFXa85HS8kQRL+2mPocK6tzzzP0q4nybZH92MfyyJCEzpIAm0fFRHRclY1pMpoX/V8zEPKJnv/38oiIlWBayiUQ7kcowEmQIcSmlYcdP9CcSZEV0K2tn3LqHshH9X21zJL2bKUIh2USSkZuthRQhLOUSJgwjm0NqZ0vDCKUnB5kHru5gr6ni9AGXcgA7MxVx6KqPU6SkFovbu/A5WEWjMIllBbFf6a8UUxi/qi/Ir08zxpnyNCa+Ng4hpk05GBiDVnKF+eiUAikAgkAolAIpAI/HEI5IYTgUQgEUgEEoFEIBFIBP50BCgAumia5ztAoN9Pj+9gO1e24J1t5YrLG1Btd9DnwNMMx4PSUXOuY9XH3BJohR96UNkvRarf+OzdPrXYNd8yPmU7n21znls+b7WN7/PzyK59bTyPur1Ky3UEruF73fNJ+zUxT9Gvz6oINcvrnqsH9ffAcjVGhNjqtV6v+qym03UR+WjpiiIyztLXbWx/h9pMBORmsapQRdbN0yKiUASdyD9tCbOIzPkwoYoQFI8HUtSc/OgYObTR8yvivv22q6XFihy0G/kUNfutVRG1i4jVqj2QBOVUldtC1fO6EYn2k8isk6BtTYgSIiiVqx57U7hLwjnQDyn72uRpGUeoXPPpaBizRcQoyR7VyExSpOg2Xn0U1TaBaUIUcqfWGmApEe1NapOgxpDSUvaquEbEyg5QWA+Soinb/1C4v0mYawUfk4lg3Uu5ItRDicB8OIhcFZFa1lhj6Dj7O2459kkS3ksoZmnYLE7T8rinIiK3aq/7/R5+I9hr+xflNQ5Uv5PiXA8gQj+oxMM/Dw0zXeDY6XEPmVv/rk/1u0BLVAxDwU44e5y1d5J6pibJDPe12+2w24lAZjidZL0TesqQRyKQCCQCiUAikAgkAolAIvAnIZB7TQQSgUQgEUgEEoE/HgF/MLaVPx6QdwhA+/j0He7rLWxp+7vl+Vf0fBmmD7tJguRXJMuQX4OAb6Ll11R/r1VJtt8Dch1/2D596yw/rMDzxCbfLuW511bDtiAJv42Jfoi461OQEGA62QQvHIuI0yri0y6eeyTpAV67t7bYXKzvS/fgdZQAg62e1yDa2nA6R68BHSTR16TJuwr7yHR2OqcFymUDqTjt07HkUWmDxPGLbBYt2zlPh5bXhGSzH/fZjLqEcpCEa4SIzqGUNsfxINlKk8RBRLbVzsM2EU2pzXltieDJ12aLezEpGor3mpRPE7Q6o0lUEbYmuf0GbxHhOTcyu6JEwd3dncaAD9dYBW1PJkTdk0lWysGjhuYvGJqPcSoh6lU1ey8e7WdxvqI9u77XvpcQqVvVg9cmde0zqUevLcapymeRbtFIEiQVtsC5TSiLu9WzSQxc7+0k7CIKxt0OVBK/nb3sJ3wYtVZslAJOC2IBxrsdFKxN6hTpG6W0vKUEGIQTmHB2bS/cn/cLHZNylgiE5nkmAolAIpAIJAKJQCKQCCQCiUAi8IcgkNtMBBKBRCAR+LMRqNr+pUiV5xtE4PI+btfb7ehD0u3yHcxv7fTXb23bWZ9f76pbr41PEUerSBlY/En6SZ683ufsuPfTfn/uWhTUC5VXq6/Xsd/2et0jtV+PwEryGOOvz9EjnaVL1/XRdSA26Wf+BSUJcpXex+2RMnXR9Hi2vj1X7x6ui55e/U2pElFrcllRcDaTa5ZQHzKcnYo6rU0QLi1+VXm9zgDPSQq+2ubW19lvcQ4YRPyFyE7rLCYJw4QeV4LQumtiP5OTJBtGlz6k9MEz9SIM1p09qReTldI3V409ovlpXUU0Vo0mOk1W+g3XaZowS9obqSI6SzzRio5zX/YvpbTeFN7+fpSItnZ157R4bqH2G+q5RIHzO34SSe2eHx8fms5v+JLCUQHuY1Zt19NSJ0HFhmSep4b1IrLWZCgJxc9NgDWint0roqjXcTdiGEf4flQ17T0qEZzDOUtoP6BUFYfHRzxKTIybDPYbu7OwhA7HWleU0zrvx+WUEtQ+GWpIQhImtWf1uyjW/sauRGARMWydY6r26Teejb9z+7mbZXBf6xo4TDP2ipmU63A4qLcHdQLdpwMcOwwBv5kdTZuXRCARSAQSgUQgEUgEEoFEIBFIBBKBROC9I5D7SwQSgUSgIeAPA69JM+blTSFw7T5udW9qM8+b3W5Fc32E/ORzXEjdPmh/MvzqWe/ocrzSl/fwkrSQqg/flyZoO3XeZvgDLt7rZ4hfIXtJTrjdyHU1tsO7vUFdp9ExGm6ezb6td9Pz/RqO26+LnuFLEZnTiByNXwJAj2njMefV2+ukx/o37dtbq7ndHWZpPas31/H6R4nzd7msQRLkRtQgK/VnQALLeQS56hYxb6ec2jPuBCQAABAASURBVMO517qyfakzLEooZYXDvZ6Xqa11uXk2Qq8q0mTppL9PIuyqxFgHQnmt8333uLR/BjtEACqi/S1bsGhUAulYVopuEXlZ1ftlUXLdV8iv1T061M3ePO+2enwuSMcRDHUURVEBIgBdB+lKKbBvkDCxOIuQdJ5Gsiq35yUCcRRqbAQpdChG13aShGNJtrXnzufFojxtFDaziMqqsetIYlLNg0hfMhoh69H+EUXDms+5Dvu9aiwo0lsA2SpQhf8sItQ6E7PrXmRQbpLyD0mRY22jyVbvy4Rp2ycABlGFu0eSiFIQyu+8Vf2bIF7Up+c7kfe9nwh5yd/rZtfeqrCHn1HF274oL+zjZ0R1ShmUG2g25RxFPhfX838QUAI+nAtUyxZhxrad0P5n7B/3IAmTzY798OGjni1iHHf4+OEvFAaGocgHwnYSPlOrhz/5yL0nAolAIpAIJAKJQCKQCCQCiUAikAgkAonA+0cgd5gIPEdAn6qhy3NrahKB3wEBfQaMLs/6uWl45vnzFe1Ta/1+efz51bPid0GgP2Db8Xbi7nXyaAo9AyfFO5uI7GmEzwvbahDIvh21/G7nNm+fb5N33Xbc2k1q9XWfX/Pttu77PcdtbpIgV4HwhQi+k+hRkgUW6LoKXj9E4onhe9HPRN0kss1vnJqk8xuc1jlo25/f7LXOQh47oVbHGp5q1U7PuziO9KqZ1ouWUUqbb2s0xcWFJMgnuTCfLZ9ysW17mSsWYekWATaSkKR0SyMLJxGRJg1NoFpCxGZRX+RTva3Oc+ggV7um7STZRttJqnY9CUkUkZ8mLnt/JEES9i+NtCT6USIQsnlt2zAOgMzahojNBSUKYIU2JTW0GZg4Nc6OqyJjF93PEiESdIb/7WX7Wfx/+8g2w6L4SQSy3+Z9FLkKHY71V1Bb5mlqxOsgotZShItcXFmk6wjboVzeE6NoLwMOihlEyO52d/LZ2R2PDw8uK1fCPyUCRXjMwn5Sn7MEtiiX9+Bao2qWGLAoH0NRst2LgC4LcPikfIcZD39/kl33sYxYlGuWhPKUCIT86zIjkEci8OcikDtPBBKBRCARSAQSgUQgEUgEEoFEIBFIBBKB949A7jARSAR+BQJVRdvbUBq/4STXD7+/IUWG/mwE2r1XUY8a3t0pJsqkj+Vn7o1cfxdIfnNZ8pyk8166kAT5JF3/zUU3Cci1Pvm8jushpC9P9BXJTbSmfrYsmvaTpMLWGHL1dy4LNgfJ5meyDTo8kms/i0gzqU7n4rc4tbKPhkZq9jlJhMi2qucBOqp8LZo2/NZx7cfzrTjvJHLPsYuIbo9be59XkZRb6fo+Ujh5Tq79e9793ZuF5Kkf20PrwtBevJIIR8csqmVlBOG4tsb1o/WrOJOOlx7k2otzWhYRsh5nEZ2elyORap06wyIS1gRmKM7S85HKI2xNzBvz5hMB52iYqb77pHTu21997FjndQ37RSmIUmSuMN4QFTvuVmK2tr6Who0JV+dxvpZDNucwEex8Jnv9JrJtUQoUBKjuuNspo7Kqz/Y2cxB+u9hvGdvuPZcITQOHwx6uMYuohaJCJPAwiLxVLehwHe/BhLR7DemCbPsl2Yhs0erSQtEVu92IKKV95bOxKRHNdxgGUF77wwHOoWmeiUAikAj8aQjkfhOBRCARSAQSgUQgEUgEEoFEIBFIBP4MBPQJoT4q88dlq/wZu85ddgRy/DEIXP5e9fW2mj+C7rLV5/x7I9DRX0dTBKusf/OsvV7x5bvjuEu5nmer7Tm349ae8++HQL87X5rRRJNJKBNcpO/UmsF6k2aWKkJr1QLkkw9uHI613DBfVZNPeW/Fkvys+ucFOjIvjecRJhhJokRBJxxxcZA8adyvZRZ5GaXc7LGKFD4FXUyihAi8QPEbsMGbOS7Czpa+T01E3kasuVo+9Vqls/h+boNMUPr+b/Ume+1L5Zi0J9u8tjg2lM/iuXXUxOKaFuukQvfxnGTbk+2LiPViwrOURsS6vmNIwnbocA8a2kmyEal+Q3Yv4lSJdAbqkSxVISzC1vainP73bouJT8UBrrtSn/Z3fpLwIUjaG7kmY3sP1s8m4230QkJG69Nv7xoLqeB+XWOSr8lg155FaptwxZoeQxlhvfMv8nOcS7cYEb8H+ZPamzA+zAfMdcYsvXPbd3d3h3G3g3s2EUwS1nl/HEXs6lkJjYv0KIHQ2m8dQ2uS2Iv0dS1G4E65wklTEoFEIBFIBBKBPwqB3GwikAgkAolAIpAIJAKJQCKQCPxhCPQPgbfbphZdNM3zDSLQ79+t8ffYUvtg1x8sX5HVpj77I7odpb55fq7fzQTfw7BtwvNNzs9589chL8km3evTG8+AAo3xSyKXF8+XYm17MfiHG7f73hTzV2932ai/fKobJOIGTRbA5EsT67fry7ntXS5tX7j+8qa/a0Q1EXopqkBSnAvR//si+1lOa/2+33w+BM2ln32viUqdnSRbXYZGyZmxL5z/OO85j8tGYvXa7S1K703+JJsLeRyPuR1vA7nqPb+U7mO95xbPt0Ky9d113YdkVwHu5VKadeOjdXu0PUqcZytStbOKHLQ4vcXzJ6mtF9L0mHOvolumWIrAmzU+nSYajdn2/roHk8YhEo50/JO/bWvuo072uiZvimavmmqv1lvINQdJkJbQaPF8K6FAtPvo+0evlLv6q54n/24RnlN/g3u/pe3TjqsImgZ1iYKIgAlhk5zuo5ORnlvniHXuhrVSz9TUOq0Q6tVinUlUx3teKHIShOdqVrOVvCWlUyAlxrSRpdMBZNNY2+ak1tqX91jKKGK1YNHfIakcBgZh7G13L6T2LaN9SlFt2U2geg8ma6GjlIKqv1/KjMJYJUrrkSRCWJDUn7u5fZVzyAZ4LVwZWDTX1uGjKNdu3EkTuhlsecfB5O+h9bfTPEqglEF9V+kqQvkt/kpqRWlPA8rQRb2p/0lY7B8fcTgSufZfRBAfRILP86IcQxPo/lpsK6W0+2AcTBbrFiFUt2oSbjYlEUgEEoFEIBFIBBKBPwWB3GcikAgkAolAIpAIJAKJQCIAfWT3XJDHm0LAH+F+jvzem3ptB9e6vxZzze/X6bYdXu9i6/HS/Hr0pfalDLZd+r+dtbu/lKfuLy1eP1mvzeyxlWs+1m19ns8pwkTS/o7a+1IoxaVI9QvO71HSO7mVx7aX5FrcNf9rfl+r2+a/lqPbQ0RXn0PEU5tbd5TLWJNLl7rPXTvWxKDJOM97HOmqaE8SRVZ5tRW041yzXfV5c/viyxq9aO9YOwA0tqXItTbi/HAEzJ5KqsTWiOLhJCaF4WDZq0aL12SLFllYT9I02vcpWJPmr3F7dp1Hk6wmPUmCIeEqcNoFMNmp0tqJ9LpWEZ7G3T04p8uRgSKCcBKhqBZBEqOIyBBBSRJFhKJl0Oia0EGJc3js4rW/srgqj+dNrz48d922VlyAKMrrcfWFNJRgxUKDT9ci6elJqF4Jam3RoNN+8zQ34jqGcvYGrXFwHWPkN3OH3a69QaswkGxEaVHOtj/vWTrPScKEsXP7mSAp/4JxvBMeIwAqzz3moIjginl/ACTeT5WNyglC+QOD39AV7u4xSiCEayifR3/VdJG9au37clAO6JinCe5XU9Ucm7gvr91XRNG9PeDh00MTv13sHhrBLqdDI4xn4amFGiEDvtfhZUoikAgkAolAIpAIJAKJQCLwByCQW0wEEoFEIBFIBBKBd4NA1U4uRarT+ZLt5JSTRCAR+AEIXP72ef0DyhxT8jhuB1fcytb2h8yrcOnyk7e8Rb7Pf3IL76qcCamrInanSl7bLEmQFCdXm1z6k7dt9iWf7O7Duksh1xrk07j1IVe9dSQ9PIn3IHFuC8nWr5i0k4/1p8Wrk9NT97qn2E9jSPLkO88i0bQk2fooIt5CZFoVq7rKOY6rbpFvNHGiqrwmIJ3bsizKaYOkeq9H0RImCMkNxrY5XjGLxLnqUWd/hvqygIIo0A9SeomJQutmxWrpaRNyrWHSsUQ8fxZKaX4hm33kYC4VJFFEsmrXaHtSbyThw72VKHKtcNxQhjba5vrOYx+WaHnItQezlCXcw9L0jjPpGrLb1/Eqo/oEj/mdKzSf/RXKIAb1RDkV6Yp791zj4vunBBHRevFXOPsrkU2wSq18rlu1FxHIIl2bjmy+5NofAbinKhJXU+1v8YAq/90ENNJ1N2K522EpAZKKL5hFSh8OE/y82CfUgzbRyNyIggCxyKeWUBy1B+GlWJPos/puWGnd5y2fCOKife12dzCjW/Uc7kRq39/fq6byuUc9H6cY5TFWxn8/HVQTeSQCiUAikAgkAolAIpAIJAKJQCLw3hHI/SUCiUAikAi8DwT6B7uXY9/dpd7rbsvxfSHge/s58r52/fN28+XY9gj4E29/+t3kR3bsj+m7uE7vYDta/ytk28PXzs/77lnOtddWHZPt+OTX83h80n77zPlOotK/iH/+9o38pAxVhJXlW8oJZlFK35JhjSWdaZ1fu5IEyTOTe7ecKa8sug/JZzkof4uGZiP7ShqRWrp+wXl6+p7F9B6eGazYlPTSb2GWKOLaFphEu4x1FTULP9/YxFYRc1X31DksDCJE9FEjTsdTQNd3UvXkoknV3rto2U6v22R7EflnktCEX4V+VD9Ub4WxdQqSKBE4O9RGEYHqN3xLnNtINsLTXwttUpEkJpGavX7Lqhoe+35JJTwW6DoTqCf87Hz0Ial+CnwU4bz6LZhF7Jqo3T882tSEDPkGSPUkjYZGppr8DS0IYhYpO4v09Ggi1fUtJBERuLsTcWpcSmm+rlGGAZaDYu1raXr5k4SPxf3MBz0HMxaT6aplknoyznJZVBOHGXpIcBDRuj/s4dCdiGHHI+Sk0za/nev+TqJ8VXn2Dw+QC0zmklSdRT0X4S+rer67V+92kNdyOMBYWcpuAJ1fhQbtxfdxHEZhM8DrKNFy2Tfkk2cikAgkAolAIpAIJAKJQCKQCCQCiUAi8H4RyJ0lAonAO0Ogaj9b0VIfpOFVsV/K+0Jg+xxcm7+v3f783VzDtOt6N/50uot0mpoY0cfX+o3svl6tv6HyuDgVoA+3cSZ44dj6X3N7qrlW7Otrvj9a12t/zbj2to1cNa9djc91n2uWnv96xJdr271XoW3ePvf45Rl//wiTRxaSIHkib8h1fW0H9u9yzb7VkWse8mI0AWTZOl+Z36pDrvlsdxhJD8+k220gVx/rLqWRkCKt7Gex3TpLW4vUxDWx8Yo4vqvJJ1y77nIkKfyt9ZNW25wkTMSZiFxE0AIEGaBEf6CgFYYYzv5UVPcIHRXtTc8qktVCrAepXrSgc3SRyf1W1ajCoCqHpZG7x3nTyw7FFpF2CgEVT91DkiBp1UmsN5FnxRqrv6PK1XL6K5dlmGfp1GeJAiLgw2lCU4/eWHVNGUKKEtEI1clvoSrHol4tMqOK8LSP71fxm7zyr9r7LF/fN9vsZ3FWB02+AAAQAElEQVSMZVbug+OU14RxsymmKq/nQxlBhojXuZHIs/q3jVz3Ost3EpHq3KE9DOMOUQpIbUAJrCeJWb16XmSryrFoDRBek0SovjEdxrHNTQR7H40YVn7PXbfZ5e+1CdyIAm0B0B+uQQRqy639Fu+/qAfvQw6LBFgQRf5qPRTn58Zj0Xyn2N1uB1QIqgrnRshRazgHgKKcRfHjbocWC+VngBK7uL7xkqv2K9LZe1wUx4IiH4BYRBwvIq0nE9MinN2Xn20T9NBBsv371REBkogSroI/8shNJwKJQCKQCCQCiUAikAgkAolAIpAIJAKJwPtHIHf4nhHwJ2vb/V1bW2fZ+uU8EUgEvg8CVJpLkUrn02+dZt1F+vOzG66N557r6nP95N3ePnZtiZZv5bzc4Zf1vY1eI59rVv0Pv7pwL6K5+JW+yvE3RIDUTXqhL5KNUHrB5aaJZLP5einN0C8hq6WvNZq00/Dlp3//N1GkckMEmpg2f0WvCVCTgFWEWheI5LNXD/PX+Fqss3R9HxvxJvJzliwiMp96Xf/mUHuxdH+SIANFZKFjmj9Xq+NNtFaRm6sGaqfCOpJovjLY3aJpsw3DgIgCiuabRXSGiD+TpX1/jcGGDvVistVCrvkm+buuc3t0jN+InaYDDiIXZ+1rUO5QuE/7kcQiDL1WUUBrMlp/VfhBB7n6ON/c9kNQPoP2bTwd7nqWEj37ut8ikjQoklUQ2q/q4vvlN36VBdP+IMeKKrxVqhGtJD0VHlOTIkwsVhqPUgpM/JIEJLZZt6i3QfWgw3WWaQFRlB9CE9BGQRJRCuxvvEwsN/0MEeYLlsOEw8MDYgG4n7HsJ4R6D8X5bx6DIACSEgjXA5yjCnvKQVr1vOCguL32ViHstLdBe4goWgUiBu133fMognt3t4P7dT++R85XhgKS8FG1L49+dvzvC4cXKYnAH4ZAbjcRSAQSgUQgEUgEEoFEIBFIBBKBRCARSATePwK5w0QgEfhFCKwfRbv408yrlJ+FgHAXweA30n5WxbM69WyViwsESDbChuSF5fnSZE8TEzvX5HnIixqSrXbLKYLtRecbRnLNQfLkQT7NrSQp8mqln1wLNw7bLCbWmog0g4QltBSz5jjlItn69nIr5Kp3Dgt5vlYSpYsmjgvlpfMzQJFs1lmotcfXxH4h31JKczXhZiGpNRs5R2r0vbLGtSTLvDTCsop0JgmSmEUgWk8Sob4slK8lSkFsCFJSPpIiIrXV9u+YBcAs0nAUaTiLWAQBHnO4L2OiplAimpjAJQnnKBEIzUmi14oo8OGRJMhVFhG8JJv/onqh2KIeSwQmkcURaxx0+CuJi2weFz1j7oGkbkWFezR5biHZvraYymF/vznrvUzaxyy8FKrWlxbXfUK+VfWlVG+BeZrgddH+XUfl22m9yVGP7tfKT//8gwcRtp67HkBMyjXpnhwOB/25rEpbYSIcOuxTfR9bI4Dvu9Qg2WqakHU/h0aYz9IDVTgVFlA/vrez4+VPBkzsOqeKiJuvsA+DGMYBZICau9eqesZJ2VDV24pFRWHAxLrzQj5FxG+UgrIbsWgfnSwHlLmE8gUCeSQCiUAi8EchkJtNBBKBRCARSAQSgUQgEUgEEoFEIBF4WwhUtbsVLfP8AxDY3vNb85dgSNuPR+DafYE+eu5C4LTCleNafNddcdfH8/5A/GW5FvfWdB0Djy/1bvs12cb4HmzXP37uil1+fLWscO0JuNT9SpRIPw1f1kEV+WfizqQersZf7rCvr9ch1x5M4HVpniLRKFLN0tafeVlE8tmVJGIImIhb/zxVkARjFWwPrgsTdSb4TOKFSToeDav5dG1a9eev9x1EEIb8Fq0Xka0mBwfFTiI/17+HCguutbGOjbgkYGJ4muZGas4iCeWJEqGw2lqm51KSctYYWkcUkFp3kV6ldcWqBzAf+yApXaCUaES09wb1EiIn7VNVs8p/Eqk7lAKTpqNIbMukHI+Pjzjs9yI2JxxEwi7yqyJNqzAmqbxDe2vWz4MJ3ap8UYrqm3AlqH7VAHx4Xo+N+tmJUpqdMhbN/W/tugfnMRbTIvLYKJAwieoY3zvo8H8/IzWqCFiS8L/HG64l2xK6aFOLEo8f7uGx6jmg7lPR3hbta9Y+5KX+C7zPaTrABLB7VFgjgN0rlYeguqh4EBa+x9a7T48mrH2nSGIvfEhiN44tr/shiceHxxZvf5PX/lruueEUCDeRkggkAolAIpAI/BEI5CYTgUQgEUgEEoFEIBFIBBKBROCNIqBPyPTx1nnzPF8+W9ne5Znxpyr8odxL8lObeVPF+n2/NvaN9Ht8bew+3zj6A+WNvHQvr9m+sfovDL+Gadf1trb3Rrq+1Afa7Ve2rz3K/Py04VKeez1ptr5d23V9DcCf3nfZqK9Nr92zre5azOfpOlavjL1Pb+OU+Gxx0sK4NsHxsN91cdXmdMovzbO5PEQU4CWRy+eeJjPafXeA2vK6i1VfI9t78eLcpNE10e/utbjeS1UMXpLueGMkCZInK8mz9bXa1p0CXpm4P0t3c6zFa0EMEHhRcH441tK1nlturV/Td7vvu+/1JZbWWU5+FxOSIE1TURaJnlGvgwV11g51/2CR9fyUTUWriEILSZBcXZQD8HyVFr66i/hEk9aTdVr6dA6L50qrkkuTtt5cSOXU87KYGJReK12d0jTdmtDkrmU28XqYlGfVk0dvLaNE01c1R0ovnbGryu3eqn4nrSIJ5zEx6EKhtUdvbxgDJVZRMp3qQfkEiVyUU04mAkkiuh8Akk2gw0Sle1hUj5ReOp+t9ljgPimF69pPU5GXgO9P0HtoGtUmGm5aut/HhwcRwlOr4/1YFpGitlkW3Vt1jt2ww9hk1F5KkwjChK2Swjjsxp3qSTcMKBL4ULlFG7Xde3NvHptJ+5hFjpNykoKhPoUrQEPcxDWpdYnAEANMqi6+p1EQZQAZwl3PwAIQAejq/qtwgg6Ps0jdqrxUv8M4Qi7w4bzeL+Tb+lLPVfud50Vk9gQT8r4vi9bGfy/id2AIh0GVWnTz8X5aXt0Mx0CHdc1D/tNBJLhqh0S3HX7sh3FoeUoESCof8kgEEoFEIBFIBBKBROD9I5A7TAQSgUQgEUgEEoFEIBF4TwhQm+mi6bOz27bjM6dUvHkEtvf31vz7b/JWpZf037+LH53xpd1023kPT9o+IyiXrWj5HU99Kg7LZcptxT6/9PnR617380YKKcvLXVHmrWh5cT6zmhFQbmyEmp8LvstBZemiqargmeAHH71+H18qZ+IGJm9ecvpNbJ+zn8tWTTxZLvU/at17fGm8Xvsiov1KX+iuB97QnseaGMPxSbRFjKKIShN7M6oIRFwc9ulyYTotm119eux/gkitpJtF+pahYBAh2ETzIkLxFKwJRdhpaGeR3TFVjVIai+cWz0N5LZ7LDGgNHYv8NWASadne+hTRPIpoDBGYZGBQzWEYUaRzjRIBH847i5i0mPT1miRCdtfZ7/cg2WT/8Ai/oUsSPuwv0GC/ABH6oUa3YjKzqJ5JYfvstP9RxG0J+Sme0CF8ShSUGBTFJouJUWFmDEqEdGgEswlUAporCDqUQ1e4h1nkrueu00ZdSIKkZmg+2321GJHPJlFdu6iHSTmWSeyuZNkfAJGp837CIpnVD703BgDCfytm+ZisHYRnFXG7+3APyDaJBF60rsK0ieqE+rBAR21/Y0J7LhiEhx8535uq2LsPd8BuwO7+DpTfcFhA/c0OFuzkCx2OH/SMjOOgeOGmnh7+ecQs3O6Gnfr2s1wRIuuLcoXyLp/2KNqXJZQjz0QgEUgEEoFEIBFIBBKBROA9I5B7SwQSgUQgEUgEEoE3h0BVx1vRMs93hMD23vb5dnvXdFv725733W3Ht72jK917c1fUqdogYIwsG9XPmbroVr5/VTr9Z6Y1UfOSfGaaMzeXt5wpLxa95oX691l6A5av6KjvzeNr4SRBiuQSi2d/8nxtnYU815Pr+rX8L9v5zOxalmeGFxTkMY+GeZmB4FXvKvatap8mBE2gUmRad/Tc0td9tK7LSvTNCBGIFpIgV+xIzVWXXNeLiNmqehGBPppAdN6qHqoIPCyQrcJv2YbibOtinz6/HG1rvchgMlFD68N78txigncSKdzFa9sdayHVr2QoZe1Bc9ujFLhnE9vBQJsr4aK9TPOEgwhPhmK1L3Ldq3M0P+2LJOxbRWhOIpOdh6QyALNJVxOl8rPCMZaimiThr2ZeRKDWow9JUHWs6zbHWewzydd2rwUA2n2Vzl8lbZ1HE9jOP+x2yj9pr0vzK8NgFwSJIoEOD+7H4haNk2MtixTjbgeqH4gspkhZ23fDCO/fPVbv+bjHQXpA/VOimNDcX3VNrMcikrmKbN7tFwFTMemP5mOBHona+qvC+6D7V1XXEd6bYy3aBKIEEISfqVn3xYS26//z6ZMgr5iV/yDSWl4OT0kEEoFEIBFIBBKBRCARSAQSgUTgPSKQe0oEEoFEIBF4Wwj40+5LeVs7yG5fQuDy3vZ1j+lrj1330mi/1+Sl+J9r6522qtS1i6Y//+zdfN1Y20fM0PW5PO3ll27wqY0fMvs63C7RohC0POlfavay5nXfrZc4h43TxiKyAU025u807Xfd43dK+UVpvMsW4AYsbfFlF+f4HPmyrF/u7fYtXx756yK2uN3qYvXxk7+KybVV9/Sb4PWt+Ev9LLLV0kiwI2G29VlEplmc0wKRcibPIHCrbY4Xcee5xbFVeSyLbBbrKMLNo8m+Wf4mYS3WWUii+3jdxXlmEXJFpGGYDLSUgihi/I5O7qtS8RLPodGm0Gjx3HlM6JpwBAHGSt5Ch/NqODtJOR01pLDWnkiCXOc2mUQd1Ncim9e+A67jkVIQ+pG/ieZRpKZl0l785qvJ4JV8POBw2MNr64OBaT6glEF/4QCTzzEMGHYjjIHfWJ5F1E7CcJZ4VCmQxDCOzX/tQV2oL+Nt0rP7RCnNb1BOkithKtLYuaKU9hXIthX5OaaJ/BjOP6B4vwf1NwSoHPOu4NH97naI3aB9mCieWz/uw+K+JhGtzhW6QQ/THu7bMihHRMEgfEL3dhY+Jl8XEcK7O78prCjpfe+UtGFS1MPBz5Z6gDRVvpzr+mdZvSrCWrt7qu3Lphqa4G7coZQBe+1hDsBvIw9aO/7jXx8RdyOGvz5gKoDMLT4viUAikAgkAolAIpAIJAKJQCKQCCQCicD7QiB3kwgkAm8Ugaq+r4nUeb4DBC7vrbd0qduubd8KtbBoaOfW93LeHH6vi1qvFnXlbjW003NLW/y0iyt+rahJ7aN9Ou0Pq6+JXN73+bXYHeMaAav5adyiZXC9ll00gAmCc5GtmeTXHiiKOKBcjgKN3UXj6ey1nuU8ebydSdu/2j2O64619rldHO2XWyYJkva+Lja9JNejvl572efXZ2r7ItnG19KY3LKQq7/nFnJdk+sIEVQWcl2bsGpr9d0eVsq+rwAAEABJREFUq02h9khqLVODXdPjSY2r2GeRtYlJ2OPceoscXzlpLkw+az6AIEV3OXiBWluakPJT796TTQitAVWDiMYZi4jDFkeAirfYFzpChBtJkFStpY1SK25p4jmVj7S9ysc7tva5KMv576h6MlG4zOpT4prKAPfYc5KhtfakMRCgxH4ma0lCzetcUEJWrwGYWNXQzhLRbKR8pSHX0Xu2kH1dYZK1rRalPZKzUEVKxMFqb9JXSwXJlncoyi9RtPqY3R1GEbju0TEhcpPC50TOY40fdyMsJKWRTvUcE6W03DsTseq974Vk0xfldoB9Le65rXUPvS4iYj2SbP2iAiajjfPhYd+I02l/wLRMWPwms5p8PDzKrYIiX0HAz7VzyASPxulgolVE9aDnwW/uLkWOInmpANsfHh5w2IsQPiiv7uugPu8+fNAed02/f3jEQeSxv+o5hFe7f9ofRQJP6t1fLy1AMWpdZDfJTgbudncwnvZf97bgUXX++fQP/v77vyilIEoxBBg0Un2ZFHbf0TCoiGb9gy651UQgEUgEEoFEIBFIBBKBRCARSAQSgUQgEXj/COQO3wMCVZvoomme7wwB39vtll5b25e6bEXLN3qe7bZv6c3tpTf+0vjmNvUZDfvuWT7D9cLlEqkL83G59ZKqsWvX6hHbH2h1JiIAmgrXDufrcs3+NnRUm100vXl2n8vxZsAvMvxu/V3243WHxvOtdP1plNFkZl+bUEN7IGU4jWgHRYa1yY2LCa1z05HgUx6TY9AYNBFGrLkISIfjwaD0PK7Q5ta13wBfZCrDiFkk3Syiz4LjsSVoj6qWOUg4R9e9NJJEaI8UIIpS/HotJRBHYWhPIg9xOiiSuWKeFiwmJxUVDJQyaL2AJPzGbXefRKK6/75uI3WVn64I5ffYsRyGAf5aZeuaCIcAYSKxUDP1Cq2huceIAteH9Gtaglyl2T2Henp8hJhTFOWfRZJCh+99Fck/q8eDSNJZhHcTYW0C1b1UEaERISJZ+9VcYS2PdSZUnW+Rv3supahEBeVPErDA7lV4TYhSpApp2MZFuE6KdX0psbu7Q4nAMA4Y5RtR4Ld65Y1Ffd4f7dWNA7jTmhpRAeoHOsYY8OFff6HofpDEINLXPZbit5x3+Oe/f+Pv//4XrrlTnRhKI4MX7T1KiISe2x6K5qGcIZ+DelQJPD4+4OHhk+wLFmGxF6b+t5kXAveq+eH//hvj8Q1fqHZMouBFbM8QBhKCMGltwjq0zjMR+FMQyH0mAolAIpAIJAKJQCKQCCQCiUAikAgkAonA+0cgd5gIfB4C/qTV8nne39WL3zVbJnuTCPjZs7zWvAgXWF7ze6N2kiBvyxvd1i9vm1wxfa0RcvUz2WUh1zVEmp1JELBIb7829/q1ArLb38SaRy2hG66TCJFwJOGDZNORT6P1jumxnm911nvdpRGUWnQ/TUWiPf2S2d7FtiYUaSaSzXOSMDlHSon1oPZoWVfr1WuSqMLCGtcj2fr3eiu2WWREw6wbldc6QnlE8JIaRTg2X/lUVMFfQdpDCmFlgtCEIKi1TuNnAnFRXClFEYBHUrlkn0Q2ztpbaD2JjO25Sdml185BEs7pOIW0+bzMaLmjgFYexfERhEernNvjKLK3O5KrfRGZviiP7VSMRxO9JOE1SYy7XZMopY2Qrucm6ZBWaxZxbL0livap/ZKrvfdOUuGrmCReRORGKQ2P8D5kPyaEmHVQi6r759Fv6Fb3KJ9WS7YoRVcoXkS5sCtakzzqikj4GZOI2Vn7JNn6XNTXJBL3cNjjw8ePIoV3zd91Zunv7u9x2vswNtug0cQu1YvjZ9WKUkCy3Yu25wj1oZr7Cf/5//3/UR4n3E3A7tOMQazvQyyoH3YYKkDFQ7lMaAeIQB6JQCKQCPwRCOQmE4FEIBFIBBKBRCARSAQSgUQgEUgEEoFE4OcjoE8k28fSffzRHWzz/4qa2/rX5/4Iuct1j7ei7fi+Nr6V/bzW50v7fC32a+39SenjNs9L/dyybePf/rzv8u3v5PfbQcfW4/fozsTrrTykn+9b1mt6d7VKPRKZJjMt0XJVeKwiwhzday8iBbtYb1KvlAEmCKts1lkYBElPT2PPZWWIkGs+8vPatiryz/NrYrsYQlQRsv53YC0m+rioYxF4fnMUYPtfSr8Z67dE2wJPxyIS1G/ndlm7A/xG7TAUpa+IKBAV2ETpYCkR4jsXFJGKRX493jXtDx3u3aSvpsoRwk4xIizn+YBJBOfhcFCdQ7Mt2meVo8nfEvITyWsfMkDhUanOdPb+TdCqOZ+Kejpn7WdWDROmHh9FptZ2L1cf69yjV6QTAlFK24cJXuvdt0eLv4aZJEh6udnDLD50wSCSetztmv3Tp0/wVzJT/Ua7/5Q/Me0fUSLgr3PG5li0x7VWxSw8imJIwvg1XNXXJOJ10p44KF7+c8OpompPo/ztt8he9UzOGl2DAtLzSTh4/3fqr91L+fhrsCfldN+eh+rJHXcilidt8ZPuzXInPO5GUMTw4W+/MVxxL3sAMH4m5j3XMs9EIBFIBBKBROAdI5BbSwQSgUQgEUgEEoFEIBFIBBKBROAXIkCyfehIXh9/YWs/qbQ/trRsy3G7uDK/tF+uHXJNZ/1nisMt+qAWL8lnpvssN8NgsbPHrVj3U8Wbf01eaKj1rsst7DoD8EIKm/zB+ktin5fkLFa9XK5fiv1ym/bbg/zpvaWvv3Ts0Dtl1eKLRMUUAte/Jsa+5ZVfFcPUZAFERqwio0gGWOTyLecl3t97fbO3tv8bVm3PEDS54fKqepvj2r2BG3g1C0g26Z7k+br16FpHh0v8jurTQJ7Hm1CynPI4l8Q6yynwlQl5npdBiBV7HiU9ST1LKnLj+dk+kk5ArjQUqTgr9Hvanj3Fd9++Po3yI1d/E7iLCFqL8ZFJp8g16arozpDfomd8KwTVPlH1zFt6naqa0OHR5Nsisq6JyDapT2dVjybRTMY2UR4oJ44HqQqS4xIm6xrZeVSQR7thmtWl6mp6tALO70UUYWODZBBROA4jShSEahXhFsojE5yb8jWxOCsXy6hwopQim/MvIFUTXGOld2yLkx46loPIUJHQ/jrhaS9y11/HLPLRz44j5bKe8meRhlA2NPLU/ZoIdr5QXyYmZ+XSLcCgXgb1jaZX/1qH9mJZ3KuyUHi6pu5I+7MVEXKPhoNzu1f3VYUzSVB260nCB0n4flmg+SI/7z2iYNa986hS2kqroPsxQclh/eBeFCOF7MBuvMPd3QebRfYe4K9KLrsRw7jDIKLY9XzPizB0D67luqGeyGhfz9x89OwchOOiwgwqtmAcx1Zj0fPo+aD1/rCHMSP0Q2AW7s5VVGsWuX738QM+3N9jr1zkmocMlBIuA+NurL2uyu54k8Wu7edu0n24v7tHxID9p0c9D4D7168G1gwtTV4SgUQgEUgEEoFEIBF4fwjkjhKBRCARSAQSgUQgEUgEEoFE4HdDQJ+Aosu13rrNo+0eu3ht6WuPXv/+4k4t20693srW9mPn26qvzZ938lpEtz+PfA8a0zGWp730/b42PkVsZ7ejqN+T27LN8TSnppci1ea8tHq9Mb/hqVv3bi7F+i+R83itdLt55V5AOnyHg8ph0fBFp2M+R24lvRZ7y7frtzFdtx239nV+vPKJilo1aOi9NMcrh0k1k3v97dVL923uxvaJhLSu+1GkXUSBxWScR9tIgiSiRJMyFFhmkaVVOXA8+pzKU+Rrks66KkLQb/n67dx5WjCKgCxUriD8Bm4ppWVYlGsWedmIvP0kYnDGIv/lSBi753meYXFeB6kzmHQ1CehYk4+22wblo8jAqpwQ2QvlclwT6UM9ks5g74r7+zvsRNyOpSCsl9ji+QlX6ULEp4nRKEX9D5jVn3uA9jQo3oQ0QJeXbYHXs+tx9R+GAd6zxXlLRFv7jdhmkz1KgQ9jQhKzsJ4krXftyzb3FUU55e+1bc4RMYh4vUOLFdax2yF2I6p8p2XCPE8rIaz7AvUZIdJco+9THHtxLZOxs3DzPXJMsw1FuUf4ftqnauMkQRI+QrksRXUX7XkW9iaUnadEwDVm3UPH+s3lofXqfAeFVxTtZf/4iMdPD3BuKTVW/PPpH/jetjeD7+4QJbQP/8c89pAIE4LYiTi+v/+Ax4cD9g977ERsjyKDiQAZuiKPRCARSAQSgUQgEUgEEoFE4F0ikJtKBBKBRCARSAQSgTeNANV9F03zfEMIiC3BVr6ldT8Dl/Hb3J5f2t/A+oe27eSX8iWYfEvsl9R5w75+LBtMnpzvo6ml2o5ans6tvkKkycnyvSdVCS0a8vwqBMSxNDKmatIFZ3/bXse3x5EEqft9zEXy1FP38Uiy+ZHn48n5YkKufo7dCsmTp/WnxQ+eGJEnIUzKuf4teakdx9i+iHQz2Wvx2lKiNJw8J4kSpQmOx7KILDvO+0DyLIZuVMa5EY0LZGz3myLOukiJWaSeyT27kzz5QIffctWACBFunkgYrhNwv9YvuucWgCJHFyiFpOex77mUCPggiUFkJrn6+tGLUo71HRMtjwlL568BLLuC+U4yBg4FYAmESEySjcSEjqEMuhIKxiRycllM2i7wYcxJykQRn3douWWfhIEKt/tpv1k6+3peIsCjeG2JUtqbq87tuJDdc5OhHptOPtbPwt8xRWuLcw3jCEpJEiZ5TZ5a7/lhOqgPgLFi0e91aI3jUZQLBkxZivbrN6tdu7pvEcHzkRT2HhbtzT1ZqKKzMCG59q+538AtDcNQ2xXOHdrPfIwzOSwDrCuqF6oxKP7h73+gRwG7415KBPb7PUpE69Lx7od03gWOr+rZXzgQit99uBehewdo7g0PUTAfJtx//Av6lVDuwD//7z/tjep7kcR3dzvsRRxbtI0Wt1ZCHolAIpAIJAKJQCKQCCQCiUAikAi8JwRyL4lAIpAIJAI/HoGqEp8jcvvi0x9dXcoXJ8mAn47AtefhW5rYPgPO873zO+fPl8tdfb8OruFj3edWsO+lfG7se/O7xKGvt/sk+o+11zys7/LcTpm6aHp2du/rYyMJ5P+StZrdcnr55fk1CBi8Lo6/hrb152JCyXKu/T1Xn7ejz+v9LJdgqyKtLNBvCV45ruHVdYuZrmO85ybnLJMIPL/5a53Nnls8t/R+wBClBpCURBMTswTQBTr2e5GKyqkpXHsWKWmpx/pRAv73WdGiIJ8F1UTi4YBGjgIgeZJSCsogElM6HA8TiSQxz0sjAUsETDqGRpLNy2uTq22hy6I+3IPNVcSi10W57U2y5Wkkr3Is04JlPwF7kd+aV5GFxmo2USkU/Hdj0h4n5VEooP5NNFrnGq5dRVZDyT0cnMsLAEUEqN/WJYlSAiUCJodn7WUSSbp/3MNvMjvOOUsEKOwjROCqnvMSAKm1/F0LcnZ/UQp8RDiG8D69tszafxmGFkfKZqVyhvqZtS+lgAVLBecK3QztX/fycSaPfxoAABAASURBVEI9zO3taz8jh8MerlndhLAoZcCg++M9uJ7724lEBdh+oMM6k7uD6ltmYeceZYLfzJUjhnFAUS9+s3dRPb/J2756Wb1C+PrPsHaFqvkiGeXveNf1vVyETSmB+91dI3S9lyoH19YgTIWrsIUNUtj29//73+OSuFPP7Q3ih094fHgEhbncQGEJEoE8EoFEIBFIBBKBRCARSAQSgUQgEUgEEoH3hEDuJRFIBH4iAv4o6iX5mlb4NUEZ89sgcOt5eGpw6/Gk7TPf/y5dtx230dv51udPnm8x8dxYeOzi9UvS/S7Hl2Leq+0FDFYW4erGt1Hdwbp1TlEPXVaNr7ZbPD+JmYOb0r3674rHrtPoOFXCSaTL8zMQMI5dIP7E86fxCU/fra2gHSZtLoVky9P15NPaQdZ7/BFCsqUl17EtfuCluk4jnqI9ea2UdUch2bAg19F2798Enedbsc6y1TXiVuQfLQzlCpmJYEEJEXESgIBFQ5WIEgXVk+8WjkcV6ea6XlYRvCECbhCJ57XFuirCzeK17aSSabEsM6qIPL8RrGU7TeCRAUqUDovtqmGjc1g8D/URykMSi/KbOLVtkS+55ref89nPNou/0nccx/b2sMlh+3u0r/OYCF1ETpYI4bCK4+/GXXv7FKq1qO8oBVAdBhGlrPlkc19F2M0ic7XEbCIVQMjP9WfpXdPzEiHLenod8ikRGMeh+bc6WkOH9+F8zk8SJnI9d+8tH4BZBC9JeE1S7bHpFpHEg/Zs/4NIdkZBE93UKGN7vuoRN1KJrFExwj+Bon5Msh5E/EIO/pPo+kXE76zci/CYhZnrrvuI1oP9o3iPxDCMaLEsImJFKOshKtKRRNU93u12LcbPwjQfUIyFniOZFcZGzvo/DnCNjo+/FtzksVpFMbFcijjrGR1jKkdVgqEKB/U3i4Sftf9F9yCi4OPHj3BcURzUg/Uf/voXdiKQd+rH8cZJTykeHh8Q+EOO3GYikAgkAolAIpAIJAKJQCKQCCQCiUAikAi8fwRyh78bAvq0zB/KNfmc3iinLprm+YYRePne2/p8c/3eb8fnXqvGGbqsmrxuEPCn3Zslzn4HO27b8cwZ7TslncOCPDoC65NJ9J+ufzbymUYKK4+iD/ihLPBxVHn6ZdIDt+NlBt/jS12uryOwxbHPn3uaLKp+xc+/G5bnLr+1pvVv9umiy1v6C7cXliLF9LjN04xJBNuphKAUl/VC3OebZpF2JrxMskK/PyZ+PTYSVGSgicVusx7Hw3HkkQqTg1qCxXtu+dRsiLQkCXIVk4+WiALLMdWzgSLsSEr/JBTt5phJ5CZ0kLah5XavcVyHap5EOnL1Uzunv9gmD/2m6CwCcBBhOEpKBHyQq7/nXUjfhypC0fdhal/7bDLVOUtE66H7+r4MjSgd4D6ovVYpTW6Sq6/7LSWwkqkHPPptVOh/UWoFudaqWttvESHpHvf7Pbz3Sc9Cw1j3ZhKJOR3xMFGpkHaOu516PLS5L/aLUlC0T89VxOrmMynfrLq6hVpPGBQ77EZEFLlRI7GolondKt9QDkI6AsacpEjvufm5z0FkbgiTuT2v2oVyj+MOZIAkAMWKDC/KHxLbZu3B/lFWn539g+pnVu2KUTl9r9oNjEBI3PfDwwP6MY6jyOUBxtR2y+Belcc+HmaVp/DUgA///j/wfwTQ3rJ+PIjs3cmNMLZV+9VEtZcmpGqWkB1rC22Wl0TgfSOQu0sEEoFEIBFIBBKBRCARSAQSgUQgEUgEEoFfhoA+VPuq2v7Yy/LZwen4WyGge6cPkmH5VX350bP8qvq/dV0D0+W3bvT3be5b4HPs77uz36MzY2T5xd2QBLmKW2mki4iiPlrXhVz9SHaVuJnahGTL0+PIdU2ej93ex1OiG5PuR17Psw3rvl8zQmTUVnqObX6SbRkioUjNdf+637XRzovZPE9uiHNZ7EcSJt5KKSL0Aj5KFHSxH82eyeC5xXVN8poOM3nntcyKL7of4WkbyQAlTXG8LCKcZ7+FKTnFRSBKATXCWzQu8jfJqqHda/vqEWkEH+QkNwQJk5O2LTKGSDqvLbMISOjw3HavLZ6XUhqZSyqLatqH1Fz+JFu9MhSUMkijXSq34yxQbeiIUhCK1QUlAiThf0dXJs2BSfXt7x5LCeVsljYWxdpGUmvdUFT1s8Ckpr2cwHEyoijWOpIwyRmq5bWxcd8HkcCWRuzKUJSbpOKKGxeJegAVU0Vq2qeYFCVBACSx+FnRYtkfUNSK+zYhfND9mSTyUhsVJlMP86HldA0on//jAOioul+zyHR/XbIctJe55fYeJ5G7i+65SskTWIRllCLS+7HlNQFbRPAWYU0Snz59ajh6fXe3QymBNV69qqYWOhflR8OjJdWlEeTqdxGW+8OkfgsW7y20OdljqqDuqVdtL3//Dc/dY1UM2VbY3d/plgYm4eG6lmk6qKcJ93/9hUYwK1+eiUAikAi8YwRya4lAIpAIJAKJQCKQCCQCiUAikAgkAj8fgaqSXTS9enb7tXEb4A+6tuuc//4I+J5dyud0fe1ZuNTdyvOn6S9x6euXcOg+Hrd+XnfZ6nP+MgLrM/6lyPUoj2v+nuFp9If8TyvoI/9zWeN8vfSyLuXrELjE8tr66zL/jKhGDomw6uPPqHmtRojAa8+2iDb3Yp9qMsyTkzxhGyKzbF/qLBJslaenfQ1o5Ng6hUldv9Frss5iQrGLSdOj27PBvkWEog1VOC0i+qrEzBpJEYETmk42200WRxSQ2o3aNYlsvUf7WU3KprNqr85rIaXQZFFu97Ou0Eg5E3IkG5nY/m3Z9vZtgfUKaafng8i/IuIxhGWUtQf3vxwJ1IOISvfSsFO/7sm1SonWbyjOxGE5xpLr/kyqTiJ7Z5GPZMB7dB89j2uQbH1QWJlM9ErbF+E7NRLTeSOo+dB09bh3tSH8liYmf024lhIw+VuUazi+9erki5ydl/RVGo0kQVJk6NCwcjypvrVXx0aEHKG6I8YytC+psM9ehGfV8zVIZ1LbvVJ7K1r738ZtQboYL9s6tl4D671w7iKsPFrvr2h2jxZqr9BRdE+GcdB+poabVAgltL/F2DnO83E3Nmz8XNrv7v5D+xtu7J2nKA+0t72I21IC+/0enx4e4H+D2F8RXUVQczfA5DAILCaH5a8p7nZ3sP+jYlo96f3f2ZkIn4TDeHeHO8le+WwPN5CSCCQCiUAikAi8SwRyU4lAIpAIJAKJQCKQCCQCiUAi8IMR8MdRW9mW0ydj2+XVuX1ekqtBqfytEfDzcGzQU8txuR2stljnD0y7wB90dtEHy9ajfXTq58TeXRzdpesuxm7Wh814SS7C3s7SmGxl07k/EfYnx2diu/09XsqF3vFdLl1/8trPwEvS2vlFlxW1/qBtRmFHCc5ETTrAoin8NcJNrJBwK81Bl03Os3spvdxhaZc2kf/xdN2T/1H3lcNL2Nv2WlqSIG/LKd5b2Eo3bHXX5t3vu4zbAmvCqr9Hq9iGdS8QrWKMLTg/SDZF1d8cS7891X/PJJdr+2ylBW8uW9tL801Im9q3TY6XvibZ9nBUw/340QtQu5JN2/T6JM0/ANm3QgYoedJppljnw/GgRnnBe4fwIK2RUqenlt7AIsK0CmuvF5HBJnrltpJfnmyEXPOQBKUPjSUCHt23Zk4jqXB9fy3vMIxwDbmDJBgWeSqu6zxuxf5V96xuem9xZHMjHV/gtu3nWl2KbAQxi3AliVCdRXlwPEi2mXUWL0j5i8QzhovG8FoE6NYWRRWkt80+3q8Fyj0dZjjW/vM0N5LU5HBhQUjqLDwY6mrtm7H2rlIKIUzU4nhUkcRRSluF6rmW++y3eMVEBK/qHlTLa9fWco1RFceE9m0MFuEwiAguytl2fszpuOoGtKZ8W4zm3s/jpwdlIdw7PDsW96+dp7qhoO7P3d09fDCIwfdZRLn/IxooT9XNMT7+qujpsIdrz8I0inCQf6jmoL4gy6xcVWNRjkDBEAUksdvt1E7FLHz95jAZoASyF4mJ5r1zy7cUxwTu7nbqxfjOWERSO1cVOCaFx90dqNrQYf+I0modHh5xN+5wUM+j7pecANnUFoxREam96PekMFDl4xplLLDcf/yIQcTyo4jfh0+fYDL5X//+N0I18kwEEoFEIBFIBBKBRODdIZAbSgQSgUQgEUgEEoFEIBH40QhQBa6J1Hn+oQhsn4fbEHSv7tHXHrtuHasGi4az056Xcubwhy8usdmuDY0x7eL1pWz9+/zSJ9crAh2fp5FYf3Ac11W/4uygVlvRcnNuLdfnt7Q81obGVfAmDqrLrxGF/YDz1u/IeYfidETG2Pd2C+cRON2Vrsd3OKoa2crnpCT5rBcq8FzOV7gRQekJ6Ip2eF5FUs0i20YRbOT6tmUz6lKP/ZL2BIqIM5NpMjU8F8V6fildT7KZIgKheYgU62JLFVE2HybUeREBN4kYrSBtaWGaRxOvqmqR1JpeYnGMSEmPDKIMBR69nkV2TpI2imh0DROIhH+g61EUFwDcnwaQ9HBTFuFhY92Ms3qwzjIIH+M4DiM8L1qb2HRWS0BX78POR5FGWjYZi+IU65RFI6SFmVSNFYanaqaJTvcwaW+j7pvnJBGlwHXDc2HuN04dHkPAgiKf3QCSp69Mdn/QUVW0KNesZ8HzYRQZL0J40lpmeJ8mRr22j+13InXv7+4wqNdZxKtzUdjMe3/F8QEMYieytMpWnUuEdSkDQnrnVCM6ucbLDrD9oAJ39/dNv+g+G0fX9du54XjVDNXci4wtC3B43CukYtY9H/Qc3KsvE7jDsMNof4by3eFeOd2zyW6/OW3cFChg0cQ1QvG8G7GvIueldv7942Mja7VUf75WkITJb3/lNKMo/we4P7/5uxcpPkTgfglwJj7tH5v85z//Kz5csdo/JQDx3//3/xDIIxFIBBKBRCARSAQSgUQgEXhfCORuEoFEIBFIBBKBROC3Q6Cqoy6afvb5NTGfnTwdfxMEfJe3rXjdhFvte5q33WlD21HLn3n60/SfWe+d1ep37qu35QQ3gl8wHSPssZWjOodfgoCJnq24CZKiX1bZ2q7N7f89hFQ9Sc9Fsk17zbY4XkiC5HF1HEwaWY7LdbjwWZWvXgNrXBF5ZTLKPSwiJy092HPru5CKUk+O6T4h3Vasr34dUhOSoEYAoPzaVLo2Hi9RlFN7WkRALiKEu99acxHRbKka/ft0DNJAEuSTmPwzWUgSEYESAR+ekyK2RSS6hvMuIiktUJ/kmsO+tnm0lDjmkE+JaLWst08ppfGGpPIqV9e7w4MIUxOBJkyrYsmn/O7FWGk3cC8hG7jWcd41ZkEp0fbr/RwLoTZ8qtzD5Vo/jtGkkbOem/xta+2V9hIhChHscVhgGfZiSx8OKCTudncI7cukrmPH3c4RTSg9SZgQdh7bSSo1MY5jq7eIsJ1EQE+qYRLUuUjhoT17XoSR92hC2GuL33jFaqPZAAAQAElEQVQ1wQoCJFFEtpp5dR4oTir4MEE7C8eq5/FwELkrjCOKTe1t4vqfT6iyLwMx7QJUnr16YRDu/WACer/HLMLZ9+JRBKx7mdUrBKh1vv/+KmfrSwQOijfGBcTy6RHLwx6T6tYPIyYCnz79g0XPp/2req3CuLDABPgsLKRSf0SMBbv/+YgpFhzuAsuARgwby78+/oVRJDupniWz+rr3fUAeiUAikAgkAolAIpAIJAKJQCKQCLwbBHIjiUAikAgkAj8PgapS10Tqq+fX+l5NlsofjsC1+3VNt21ka9/qz+e3vLq+eetDUXRpivdw6Tu8HK/t7dLnfO0P+c810EfPl3LN41qt1H0uAh3R5m8S3XIF+X4n1vt0fu22lmNzOcu90T9Nu8dxdG3/jjw5vPnZcWcnRN/ihqqJHYl79+2xeP47intjEO55Full4sl9eo3TH2B74dXDMZbmLXJNaRVTESSWOp/m/fkPmqhq3rIB03QQn7iK/z3XptRlUS4Nz05HOrfHKp/FBJpIOc/tTBLkk/ih6jbbL6Ue75n1UQImEE2sed2lEXTyYxzzHg1+bknC5N82j80hfdd5dA77mZDtYr2FJCLY7geOh/XH6WnY6jy3nIyalAhEKcJzhsnLvYhOSu+ToAcMso8iN4tqmjwdx0Gkpu8TQPUQUeBnwrhBh3ueRPhWYV2FQRkG+E1dDgGMRTKAGo1Flc8i4rKohgnMQyNMZ0QpsN46kqD69Np+JOE3XAflLSKCbYN0zmeS1SSqe2IoTv20q/oYytrnp//+jb//8x/lXzCrab8Za+LU8XoA4ZqTnnGFwvfA+VzXej87/nNaFTf8dYf2ZrMcl8c9BvXsN25db1G9WXsL9Q0ldiwZul9oOT99ehDmE9oe5DOYgHW896TRpPuw22En8ZvMowp9kI/fKv747/8DUlUkAOVz196kdh3ooPYN6Rft4e///re9mTyLdC7K4d5xPKjR6yaahyTPRCARSAQSgUQgEUgEEoFEIBFIBBKBRODtI5A7SAQSgV+AgD4Ba59O9XHbgj+G8rrbLkfbLPbr4nWXW/7dnuOPR+DyHlyur3Vw6dPX577WbjWntR4FfZ559lSdbNuANzv3brbijVyurbNs9Zdz2YUV/GHxVZG9ndu4plgvBnmd/bnXLTSX84ZKA1iza6PU7bwM3KzbJ/BaXx0VLBN8H7YCop5EPs/OKs01kfqtn5cwaz99p5r+tidJkIRuXJMq1snSGybZ7OT1sft961hFTll6Hs+7NJ3AJNce2npzWUxq0VQRoWaxXOTCK4frLMphIYlZZGzV2rJcIX+f0rHVIgIR5SQqDx/OZyxNtJm0kzMs/pWy3UKGhyYkRcaJxlNt6y02RAlQBJoJOK/J1a+vretCCgMc7W0fFY4fhhHuBWqOspcIuCfrqnWKC+lIIiQ4HotsFvtYSkSz2KdEgGRbk2zzRc+PFT3Xsizw3LpSSps7j8U2Y23bWkPwKF6nVGz3IcqAEAEZpaj1CpOgdV5gQldOmEQiGl+T0bRCfcwiGWeR6XMjcaP1pausFXBy7UluWgPVExHJs0hev6HsftyLCdaq3keRue57US6/jeu+TRx7bAl8Ub4SRWTrqFrCVT1JBfd+9+Feo56PEvJU//sDqJ9Be3INKdu+7j9+RNFeF997+Q7KV/WgeB3qz3739x9arkrA2IV8hjLKJIVyLtobS4gsPqCI2HbvVCP9OfF+7u7v5Y/2Vu+isEV79J5DBPr9x3uMwnlRjL/eeTo8NkLYWFf4B4jQXiT3466R1f6q54eHT5geRB7vJ+1F6QXzwV8NrWcugphE4IdwNmbe47///X/h/RsR16Pu53w44J9//oEJYgi/iIJP/3yCfZTx/Z65s0QgEUgEEoFEIBFIBBKBRCARSAQSgUQgEXj/COQOvxQBfbqkD6NwJl+a4yV/ythF01Mdz7fSfbbj1u65e/WY8rYQ8H3r8krnV25/j/T4SvTbNOuD6fPGv2anW+Cuzc8rPK22vk/aP3G2RaLPVxz66qVx9fT10su61+UyarPWh/0QIYGL48mjylpltWh4j2ff7C/am8kWy5eU7y17NJPj+K18Sa7v5Uu2bvS84FxEdrlH6ODRQpouEkHF0rS6nJ19L2fK48I5LG2px9Kk2CIyLpSziIxq+rMLtVqFEQjV7AKsemyOrvEYymmhRrt4JG0ByCfydjkSuORqu+yfIb16tR46PM4iz0xWaolqjDyRLCJEh6E04m0RmQmRfCRRSqBEqH/NNULHIpuG00my9WUFSQ8iZ5cmrkmuujiOjVRUDROwdiYJzy197fFcqBoBIgBdocN5vEeSWHQvWlvar0xHD0AmbaWCgGos8L9JC61MfhaRmY8iIqHDfiF9Ix6jiGicMYsonkTI1sOE4f4Ou91OcqcOKDK3YLy7U6ROBZdhaGuTvyf8ZKpH0QCSMOazcA/XELlq8tUkNSCbNkAS0Gi/ov46fpMI0CiBUoZGuoZZXshVolBAcfv9o0M1Je7u7qH0InInrQPGCT7ckOqPupdV99yEqr9a2fdmL5LWvdexIO5GeC/j/Q7cDahDYCHhfTrx43xAlIIiP/tzHGCS+JNIWuPmXiK0l/b/jyHc97jfmVwOQGrf60n1q8jdQXtihNXqvzbfiIK99iwF/H8ndiK3/ZXPlBfhg/jX//wb4WlKIvBOEchtJQKJQCKQCCQCiUAikAgkAolAIpAIJAKJwE0E/ClXl5tO38ngj6Ms3yndeZpc/dYIfN19d1SX33p7X9vc8cPprw3PuHeOgP80v/Mtvro9Y2B51fH7O5hU6vKl2Un/5RLxJBLJJNU2T59vxy/Nf8ufJEiezCRPa5JAI5uO5mNvjXvSPERsklyNItc8IY9rLyxam0S0uH+r+kgSIYLKYh1Vq4igCq70k3WOs+B4eG6xj8XzrVhnKaXAcgw7DVXsnaUrqFqWvvZYtbdFBJr17qHr+mg71atH2yMKyHXfJMWtVTSb8xxxwXGcldf4MaIRubP6WWRzHovnFtfq0vV9XUr0KUL17G8fiw2h3BbPLeSmNxUniRIFPkoEYhjh/ZDUPgoc2/pXX61fAqUEqADXIwPjTgQm1oNhC+RTwAi4nyilkaSLMFi90IhfkCsBKmIXhxn76YDHh0cRwxNMxjZf1SUpV8KEZjVGIra9P5kEZQXtqIXxY5Sm8z2bRC6bTCWJ0eSp+1G8dYtGOaqOyduWAXKTquKgPqp6XUT++y3gEtqH1oP6DM3lpIqEa4SCogQG4RayDapjcta6x8c93ANC+RmoymEfx60+BUIb3M/A348Y9wumTw8QaBj0v+/Dhzss04x4EBEs+/yfTyjTgr8+fMQiwrwCIAJFe/7gf793HOF9+e4EC0I1P378F9xLUV/upZSinkS8ixj2/RzVt3GDjknY79WzSfiqZwMlsBfZHLLlmQgkAonAO0Qgt5QIJAKJQCKQCCQCiUAikAgkAolAIvAcAX/k1OW59cdoqLRb0fJ09l6248mYkx+KwBbzW/PXGrgWt425dd+3Ps/n26g+f+7VNW9x7LvyuO3/Es+t7dr80v9yfS1mq3N9y1b3Z80vEfN6RcCz12T1/Prr9fzUh/ddoPm5fH21txjpp9PyFnt3zxR5RBIRP56GMamG40E+oUYe5yKwYDn6eDCp5Ti/ZejROgt5jPGii0i6Pu3jUpc2dexkUkqkmxUmrzx2sZ99LF3n8dLPui6OMWloMfllcqzbro1VvVi2Nh7xt44koohwE9k9i5jD8SAD5Ga/x6l9inzpHBKTb6H7uAgHkopRAs11RdVo8Xwr1nWJFsOTmdRvuf8EHDUm8ux7uU9yjSHX0T4OsR+HgHvy2vrD/lGkqAhC7W/W/RhEepo8bb0r3j3Yl1Qu1bbPIkJ2llhfInB3f49SQn92RCPqeRlKAYM2N3EdT0K+Jnq9Du0/dgN2IjGjlEYqD5o7r+1+i7iatFUgFeearX+uhK99ZhG+Vc9PKQMG4W6d4x4eH074kgSVY1Gug78WWX2ZEJ5EqIbiSDb7/f2dcJhQjro7rd1Ll8dGEi/661oxN6xmVO11v9/De93d3cFf/axSKMox1xmLvO8+fsBwv8N8OOAgsncmsIwFw8d7cDciyrqff9TzrN5IIj7cY/y//4PyPx/wuEz6FVxg7Ko69R5d6/DwAL95/aj7t1esSVy/1QvVbISz9kcSJOHj/niP/MzsdnfwvytsPO5E5ttfBbD/9I9doTvZxrwkAolAIpAIJALvB4HcSSKQCCQCiUAikAgkAolAIpAIvIBAfcH2pab1w6gvjTr3dz9dthbn7rLV5/z7IdBxvzb2KuuH1Pp8F+eiD4f14WTVx6L+kHKVHuPR987jdbHVYivx8k9tdV64njemVrSfrc5FfhvhK52od+33ycn+10QezVWX7V5Pc9nbeS2265rDD7/4Q+6X5Jsa+JbgDsO1seUVtu1eXBubw3oRGYGXZPV6fm11lduf9He5WU9+ZxlasDQaX6ptm7y+5SQJchXnMQFm8byJW3tBXrr3trUcvlzmsO4niHu4FJcl1z13m3WWZ2sRRyaPut6j/aLEiptGE09db9v3FJKndK5BPq1PBvV4OacJKov8ybXXk48mzrUVqRDys3jexV/17HmJAovnq7iPJ2l/msQXL+qFZVCu0twWPaNVEjj/8a9EtN70J112/w9QqEaU0FSJemplqSJ/NbSzqhBJkEcJ/2/YclrbyTk8sts0kk9+zdbW+t+d2QIsGrdSKxGlSL/o139RTxWhmBIhHKLNey/WqwERm9q3+icJHya27WMxDtaRlCsRyhOg8s8qrtya+8+D/ew/NoJVdeGDvmAcBtUmlEKjegDhGiY5HUfatkoU4agoknAuTTHPylcrDiI4JxGjxUSs75d0JlpD+e3n+u2eleIlJjW27H1F69d215tF6loG+Y27nXy9nwVlGDGof/tV4ahwFD0TJobt72fMmA1BFIawDEBOJAFJUT4KH+cgCT+Di2uJKD1IJhHaJEUCHzBrH4//PAKg9nmHojqj6rtGrdIGEfL1foxDxIBZ9xrqa2BBFSb2lYv0c7vPH3b3uFMOkiKDJxweHvH46RNaHiU1SVyE1aTn9tPDJzyK1H2QT1FMVR/QLQ31cXjcY3o8KK7g/u4eH+8/oERRzj1MBkO+RfdAu8ajSOLHx0e4T/czKD/13PtrqT/997/wnqBjErkduxEcB5jQNnJS55kIJAKJQCKQCCQCicD7QCB3kQgkAolAIpAIJAKJQCLwOQhUOXXR9KtOfyTV5asSvBDU827HF9zT9IMQ2OJ/bX6r7Nb3uU+3Pre8d03fucfP2av9rgv1wTCV4mV52QrlQB7fgEDH93mKbnlt3EZ232u6c1tfbcdt1M+fbzvZzr+0k22s56/Ff4t9JZ/8v4PfkmWNda+WdXVxFSFE3rReOH/90vvp0Z6bdDYJBxN4NqgP6z218GK8egAAEABJREFUeD4vs8izpYnMVt8U+2+NXteWmyBXsZ2khnMJFgxFpFSECEnVFFknp/V04SYLxG6dhLJaAkQRCVhE+s3zBNfFlcP6RWSdTZ5bPCedxbMnIQkGm8J+5NO8KXWxXoNOtvpUH5AMIu5KFEBz8XsiBReRbwNGEW4H7WsS+WiBjpZDe/M4Wy+7CclG6qnmuNu1/dhOUhEAySYyCIsKrRDqtfkol/Weu0Z7Axc+KB8Rh6pRoTDdF38dMI9zPwOatrPFyc/Pxqx+JonfJPV/1LHoediLZLStilxcx9p68FuvliLitoh83IskZujuSJzYhH0VIM65KL91VRfXi1JEDC8iZKe1FZGrvle2jco3lB0cDwW45y5+bkJ4eM+ziFxjOKvfcbfTfgOL9lklO62L7ouJZsdW4TSqx1lk8G68w253h0kE9WF/wKNI1+HuDnsRssP9HUgqfcUwjijKcdjvBWDFnchYQLbDjMN//wEeJ9SHwzpXL1X6+rDHoMd2x4KiPYX8W496Dov0izZkrNxXYYiQPQDyc94QbrP83I/JYSqW8CEQNPgt5sP+Ab6P+8Mef/37/8D5m08F/v7f/yhXbW9d33l/In799de+lw1L3Yt//Z9/K0bJ8kwEEoFEIBFIBBKBRCARSATeAQK5hUQgEUgEEoFEIBH4IgT0CdLJ3/MuJ+ULk+7bxxdc0/QLEOj3ZTv+gjay5FchsL1rfX6e6Lr23CdXPx6BP+8+kEQcBW94+yaILDgeJEG+LPa3kKufiSfLMcXNofuQvOlzy0Dy1JdrW675kqvf1iZNI9V6DCmNpPuQRIkB/SDZp6+M642fRca6QA9zHYuDyadci4lEySxS0FgUkYH289pEoXWOsW4r1llcTQ9de9wEhs5TbptF3i3SiRo71iTZyEbndb7mpIvnFk3Pzq0fuea2n8m5OptjUwdBtaC8ItVMsJnotY+FpOpTjoD3RrKtJ+2XZOtbGdRnbTkcM4tAXJRLSvggCX+Nr21eGxuPlirs3KN9TRo2zERweu16Hifl89uhk8jRUC6Tq60hJ7AQKLFiVCJO83G3c3jry3GNrDwSoa5lIpGKJwnXcv7pSJCa1JxVr9mVU2wsqvZEWoN2OMYEr/Xer7FznVnPzqMIWHWERb0fRHBW7Ylkw86+wzAqR4X1UYoI9lGykw4wBu7Pb7s2heIgpCNK67P1zZBGvK3qkGxuvtyP3nPFhw8fMMtmnUnfgwjtReQwROzisGBRyINf1f3rDlUy3w2oEpPGkK3qvox39w0797uIPIfqDHc77ITHpFyj5r73BDGIkB53O0zae/vKbL/ZK/+P//qX9jW6DXz69EkwqrZIbfdzEGG9U0wVNvu//0Y5xpik936pPbZAXXb39yKt7zHuRiyKU6G2h5Atz0QgEUgEEoFEIBFIBBKBRCARSATeOALZfiKQCCQCicBzBPyx0zV57rlqrvlat1rXq9eXslry+jsgcHlv+vpre+vxt8Zbebf+t3zeu36LweX8+t67V7NS1y6armf38LhqXr7a7zV5OcP7tb6Gi+23dm9bl1s+X6/vt93j12f5OZHu0fI9q3VkPV7LazLEcs32tTrnuyUv5fTeLS/52EZ+jpc9n0vv67nlZY0rWky4Xfe0lSKwiiTw+uE78iSlBLwtE7wmqzxuc5DOj5Y7RFSVI4lnnyqCi5pYSstD5aI0OI3Q0astQSzyk7GRejK1k8rriQlF/zuwlJ/XTdZ0bfraxf2YNJ1FRnpOsvVNrCMY0BQ+3G/RXgaRcYPIUlK9iaBbJKE5SbuBJEJEIMk2h47t2gSqCVWSjeRsxKp8fL9N7mmK9WXRwIJ6yjGIGB1FJiorLJN6di93d3fYSRxHykL1rIXrWDRtdchjPcV5z9aTFPG4EtTWRQmUKJJAFak7i+g1yTm4rnxbjxpJYpLNEqUgSkG3maQtWjsuSoGxGoVZBGFxz+Nuh6Ke3fedCFnomEWcO8Z5GOqjlEb4Cl48Pjy0Phc9P/M8K0+0r0quYnz9DJpcFWXcenD9oYzNRwrcHQnSUE6Vgd8AXolUNByhw7WVqpHx0N78tcwmhGNaUGRvPQ2BuRB1LPAbt5P71f0p44D9dFB/i/p8RBW+xmVaJmE0w2/ygsBUNRexPIkIHrR/qfzfUUApVAEwqTwKkzuRy/fq2Uo60JMu7BOFCRi1ilWIUkRU6555H38/fEIgj0QgEUgEEoFEIBFIBBKBRCARSAQSgUTgLSOQvScCicALCFTZtqLl6eyfIG3tl/OT82Zy6dPXG5ec/kIE+v3oo1vpc49ed/EzcEu6j2OuiMOa2pMuPcZjM2rSR03/uLPv/drYwejYHUd9ilstYP88uDn2DPq4V+u+8qjl2XnMc9LZ55acnP7QyS1crBckHqrwPIl0/fSn6+0ONaeu/SNGkiAlInJg+dpdd+iOI7d5jouj6WQxAXMpJ+MXTEi2PTjkMt/l2j5NejN9bEq0PCRxeVzmubW+jNuutzFb/bU5ydaLbeQ6J+nlRrzusqpJtrhtLc/JVb969Wvf/DoGAyVEMen3wUThUkVVipDq3iTb1HqCjcgzAVdCMWsKMErz2V6qCD6vqfz+9fPbmNCzVvU7t/YWoG2qZz+p10FxtkcJhGqQbHpfQnUstpvkPNVQXtsJ/yiOoT+zmm9iIZLPNYZSRPC5cUi1APJxPujwOIt4iwud9VECJm09t9hnnhcMJkRBhMS5PZqspHpoVTRGKVIR0H4mkYok4d4nkY3Q4ThSOuFeVb/nZVC9qkf5LNKbIHVtku0rv5dlln0Gua4nvwGrfQ7qtaq3RXOFor8V7NiiXqwjiVA/JGHdIL3X9lHCpqPs0EHJJJJ4Vr8ltEMpTCiP4wBtBIdPnzRot+pfrhhHkcLKV3Vv5Sqc3aefK+3FCt8ISas7DKoVQBRQJK1ra6F80JRSBygc/FXn3p+/wjpEoOOfR+w+3GN3f4equhSu5cNdI9C9j0Xk7KJ+F/XtNXQMMcAk/aI6fu5NFjtvuR8x7EblkZNy2T9KAJIoA+529xj0AH8Y7lC0HiSj/AsJFuCw979PDM0DHz7+haraj5/+QWhv2gR830j7RpuP6t/y8a//QVGuqmf+06dH4VQlSyOaTSBX7bswoE7wLo/cVCKQCCQCiUAikAgkAolAIpAIJAKJQCKQCLx/BHKHX4sAFdhFU32Yhiaef67oA7sW4/FzY9Lv5yFweV8u1/3+XxvPu7z0eLJeWrx+sq6zy7qrNq9GwHhdl4qul99mqtV6inBZJ9trd+zj1pbzL0eAuguXsslCzX0fPGqa55cjYOi6PIu+aXjmeVVhYsdy1fiVyt5SH78yzQ8L63318bxQ127Hc4/L1U38/Nx35yBCQknwnG5yvMlf6JhEqIWIutBvlUcTi43kks0nN7FULuuqSECPEAEWIkvbXBfrLZqKeNNfS/kPIhQb8WalZBGJOYvYqyLlLLPIPIv1XsvldK71iPYjxrlQxJnEDqHai3JMIkT91c8mU0l5SsS4gWTrwb5dSLYpuY5yQI+3wfms8/+Fcn57+d+rtU6lWk7AWupK2H+eKwaRf46xn+ezyEKTzpP26b4qzg+vHWvtIEIxHO+FpGPAIEJ9juOIRXl6fpIwaeq8k7CzeA4dp1j5kOpR4q+gpmy+r8bZPe73+0Y2e27i0/06v/2c+9DIzwqFwz6kLdCagnZuhCdJ+A3hCN0TCbn6TNr7pHsyiwCFyWzZ/Py5jvszjh7J1R8q3GYy+PH127+Hx73VmGV7/OcTHtXvElJVYNofUPy8Crel1ZkxlgFDFWkrX+O6+/gBelwwK+cskn0QvsaSESilIGZgrAPwcAAele9xwnBYUNTz8vdDG8fdTvvc4/D4KPL2AT7c9+HR//7vYyOpTVQb393uDnth9ijZ2189VlAk8x2wAP/89x+tAG/Z9+puHBHIIxF4fwjkjhKBRCARSAQSgUQgEUgEEoFEIBFIBBKBROCLEPDHYpYvCvrVzln/RQTyfr4ITxoTgW9FoCqBP/33qOkfd3rflp+4cZIiN1Z5qawJlEu59CfXPOTLY89Drn6X68u833tNrnXJdfzs/PIXWECwhfS+2+KFC0mF8ZnHLBKMPOr93HcPkVkm3ixd1Wu18WgnFSuibDFZJ/KuKp9l8Vx6x1b5OqbNpetzRaLtQznss4jc7WJfi30tnjchxCnWthfHNJ0uJJtOU3S9R8daTOxZAlTJgC6IIkJPpB5JkEQ/TEA6xlJCvjI4VkM74+i7aF8hexdjuRzJ7UXEoaWiXq1TlamRiYp3PRONrhcgduNOV4osnSSzeNBFxGNovsA+3peJVqVoJPJ02Dci2n0MIjbt47d3bSep+gX9WET6jjvll76qR+/a/iRFQu5hQtL7aDr15nzUqMLwfjpZXiLWvIrTFmFM7Os9OWcRqboIHxPMzmWBfO3j+aLn4OHhAd63yWUqn7Ga9QwwiJAMKBju7zCJwA7F7tS3n4+Hh0fM0rkGdDwojzFwfvvcibAdoyA+3GEUWVtK4EHkqr/auZQCY/DpP/+ByfFQvN+8XYSF4zvR7DoH4eo+VLrVMy6tF+1rUc2DgqeoWA4TqDy22/cgEnc+iBzWYhhHWA5aRxR4/3Jtp8leT7y3QT23rztXDMn2DPjfDt6LvL7Tvt2jsVlU2/ciHJiSCCQCicD7QSB3kggkAolAIpAIJAKJQCKQCCQCiUAi8DoCVS5dNG0ndbVoePV07KtO6fBNCBjjz5FrRXwfu2zt1/K9Zq/6zNZxW78+t/5Suu3l8euitjnf9vxy/16f78iaa3Ludb669D+3Pl91/+eWt6/pe3tpfG2X12K3Mf13zONWn/NfiYBJo16f/APvjYkfi4gzE0Adi9uj/saLjFyqGDD9tfebupZ61M0iaGeRtU/xxnQVkipRQfIkS4tb0EfHkfRwJlX9Wc6URzfyODkaSSr/E5XF4NFyeyCpGMtTnL23NT2vxsqGjVg/ac/et8k2iwlIk6Ukm2ccR5IooRoiDLE5nAOx+noe8iPXNYSzXVtt6UjKVTkqgKPL0upP8GiS0XiG34KWr/NNui8mKq03QWkpJdr9qL4Hil9EtuN41OM+3Yf3MQwDinquug+LhFwLzyJ+m02E5EGkouubeLV4bn/H72R3/CR/xxgrk5cWE5nuxySr57apMZ1Vz0VtBLJ1tkW4rjcuVNTHw+MDPomEbW3LFqXA+561p0n78dcuH0ykRqDFMzA/mtieMMrXPc6N9C34+PEj/HXLBxG0JPHXv/4HPqi8rsgj2EvRTDq54K8PH3H/4QOo/PaJKO0e+BngOOAgItdfr0wlOnx6xMBQ3VF7A2aR0sOgfhU76/7sJYvWu3//hWU34KFOmFVnkgwf7+GvnfZ/S+E6/R6Md3cY73brE6IiJtrvxx1GEdyeN6JXPkIL/seDqzz9bwX7nvjfOXbf9mt2ACHJMxFIBBKBRCAReB8I5L87ZYYAABAASURBVC4SgUQgEUgEEoFEIBFIBBKBROACAWq9FS1Ppz9y6nJSarL191yqPH8RAv3+3BqvtfXaPdvmuhZve9d7XkEq50ZIov14pH2rLhYNp9OGLifl2cQRljPltYWdXpJrMb+Fru//xnhNfey7mfRhePtUuY9HWxv8qXGbXF46UE96f2D/kjx5Xp+9FPs5tutZv1H7WeEdi2tjT9CQ1kKjMT0J9IxDh2L9faFNtOyn/fr8tdFvjL0kKgHnuypK/lKsbXL5JacgO4L0cvm2P7lcjlLdPLe+N51Ww+UzuGoB0g3idFz69TWOtUyQWS7XxPrT/UmtJX3tAn3u0eutkKs/+fK4jXlpTq55rvocST7b3ItFjJuWawxJ/UkRZaS/KbZVkWorUWTdApkRIsMWkcHzMqFEgCKruihMuSA/5YNyLYp2TT27DbumqyLMFnhtgYOEMSl/1SOJdniQkIRJtiq/cD2t4aPFhApQPJdilTtUJ452BhElQMoucS0LjgdJlKGg6neEDAAEJG6XWlO1vIZyWkiCJELiXrQLMLSWH7mOJumaTb16TlrP9nZqFRFq26J6Jv+g/iG/AOF7UF1YEorx26NR1JtMcdxDqM6sWMd5LjeM6n8cBzQpA1outHSAHIYyaqDSq5jWusL1d7sdLFGKYke4Zu+FULzI4elwgHWu5z9vUre19zDL7rHplPfQfaVwb1EKohSY/HW9CK0ZqrOKCWvn1fZh4lRaRbKVMzk7jDsU7YeKcy3n6PU+iHy9/3CPup+0l6qYBUV+Rfl3iosIFGEym1wV0eveYxgwxICinCE/FcOs++E3Z/cPe5QI4RTKN2N2U3JY9CzKAL89O0QBRdASFAaA38p1T5NwYFDrCdC9m1SzyLdo7/LEnUjZg/oMBixV928+zICeKUpX1BcVDxHDy/6AUcTtoN4X5XoUaT3PVaYFO90vk/lKgr3I6kV5FvXJKIgS+Pvvf9Qx2r28//gBvh/jOMIYVO3Dee3g/f7v//4vyMCHj//S72FF2JCSCCQCiUAikAgkAonAW0cg+08EEoFEIBFIBBKBRCARuETAH09dk0u/7frSf2vzvNs9T/n9EOj3x+O3dFcVbNHwVafrX8pTIme2PGlen11mu1y/nuFne1x2eGv9vK/uaUuf99E6oK884oXDdssLLn+0ydicC4Vtl1vQdPs6QhH4xoOKf0lkfqPnS7uy7dq2rL+US7/vvb6sd2v9vetWkTyN7BHh4/lr+e0zi5SyeN79KULJPXttvcXzVWzpsmr6lbQeIIlB5Nm8zKB/tIYO5zGxtUqRhkfRYL+joI/aTykFg4ivLhErBUU8HSQRUZpARxWJZcLOxGFVDql0ElLDy6r9wTUYQBu32fDssP8sctD5lmMsWly0fTadSDpI5/zUCP2P0lNttD30dYlAqGfosI7H0XMo1qPC1evSSLkiLAeRt4vIQPt2WXSfJ/XViF6g+fqNTjh3yEvN6IpFPn6j03uoymGBiEaxhTBZWYSv8eMGw0mEZyjPuNuJIJzaVzSThHWTyEeothoUOYkmRP/xWt2rtmbt/P/Y+9P+tnGs6xtdGyAp2U5SV/d9n/P9v9158TxXd1UGWwOH81+gaNOK7DhjpRIw2gKwsccF2tU/rabsfsqEt0TvJhtde8qZmgfiHzU4H3u+N0SsRXKGcE5NSVUwHb0z52qaVrIt2Pf0eKQuj76frY4UMhHqeo/TAA69ApI0U14mznG3L1+j3LWdtt0Wl9AAuTpgkzjn/W4nJ06SjF/XNIxJJoknbqYjMobkJ3cn8DwM9EGRji+w8tc/7/Y79cRsO0hqztBnlcGZkJqo2X6x75WoZ/fuvYK8Uz9qZK/NnbrNlTbUZlxIZTf5/NrIHMGo29s7ziRRV6sBn67byBi7J+NhnUlgP8XbQTAruPckue6JMxpOuKNS8G9/OMhfJW17y5vXb0p8k8F7SOZkwyoVgYpARaAiUBGoCFQEKgIVgYpARaAiUBG4gEBVVQQqAr8FAvFbdPnPapJPO/lQ8ueo+fveH983+s+B4N9Xxc90H/1IFP5JfV/6CVjqX8Yfid2vk8tkieXJjr4hvBGhiFmezHdhIyLutREP83vl2SRitomIkq/0ZwIKYkiMNo+Y9yLCS/iw6V6KgreIKP5MH+2ZtLIuIjwQEparzFTsI2a908nXaU0QXth6A1wjQiZh7/8zhj4gsuzimi0jZHMRyDbvRcyxbWOxTUTIBFbTttLjbUXMCttZAvLQIq5lJK28Z4mY7dmefalzqc/71lv85KVH+3pMJz/rbVcIONfDZgR9YpghRr0XAVmX8pzzdB5Kc14TqBMEJG7lFWFfKSIU2EzgMLI/ES+xHiMEr6mhYUT2WfM88EkJv6QJUjdhV3wY+wHSFEk5KVOHiOU942dx7RbrxBURcl3WWVDNL/xSSko5l3UESZlZFxHlSdQEyZ2cQ6cY1GKy1LFNYEaEIlKJn4jlp1YHahuJ3Y8Qu+yXGORou06JWBlcG+JO+6NayM8GAtc+B4jMEWxMqvvYglpcrzEz0csdrpHYHf6OM5JjoJ4IW0oRpxGiNiBdD21oj0xg3lDbSPxgr9ts5PMahl63Hz5QU4LM7Yp/ggyOxFlw34or5QzGjdquk/Pl3KCVegjZHn9jn3KSfUzG9hC3xubm9ati595ss7u7K2T9SNxELQop5awNtYz05P9TxtWrV2rBQvSUIddTBP1Ounr1RjmyGmroNp1evXlTbmnnCQK9+uONkj77qg4VgYpARaAiUBGoCFQEKgIVgYpARaAiUBGoCPz6CNQO//kI+GOyS7LuLFgswnT+6IjJ2o9lff0gBL4W98/1X9sv83Wry73hca3/NnNHXeS5iLZ5bv/v2Vvw+p7jU52tc16y+dT+JZ9fQfe5fa/tH+YmE4r4xrN8BM2D7Udbn6Vw8EXsuIrrR9aKWF/lcxCIMKYv87Cl5WXW38cqIhQRLw4e8ULbFJ8V1wVEhAdlyLiIeT5CvFlpAs8k1gi5ZmGwWoo0/y+He4XgtXwvsyVpIZWZ8gpkfqWS4zE9Ffc1225SYk00HCZ6Yeb1ycUkl4XNi6+IpEAkx1K5IuZ5RBRtOo3ezDnJBGSwWOI6f19IuLH0FBHKEHETOtvY1phYMgShCcqUknyZgEw5QdSNCsYegq9pWtnGpGXxydmmOvjJVvBrN1slSEznFASyfwWMh0ET5GRDxQEjnCZc2BsgA3vITP893JySEhIRiggMTi/sJsREosW1n3aKnXuwsJAliNFCPIrrCJFZSFbq2u12lOPEwiw00L/3BvKnlEtuY5nwTznJ/eEmcWc04OWecs707v4bcYOVOArJvTpeD2nqePZLbEzgqRTKXau87RRtU2pwnAEy1eMIHoGtuIyF4wzEGSF2A52fgHU89ziAYWqzNldXuu42SvimrhHMKqTtUf3xWM4YJHW13cp/V1dc9k3GFAn627y6kf+er/8O8ECS3fEAUT+q53z7/qgDcqQ+gtG9WPcFnyZniNpWd2A58DNl4r3hrBMxOwjcgfMknZzD4rltE5O7t2+lCNknxDWGCinOfeOnno/7vdOxQT7mHWe4YzxCbNu/bNS3isCLEKhGFYGKQEWgIlARqAhUBCoCFYGKQEWgIlARqAj8gxDwB3ZrWZdePkZaK07zSSofW639PD9t1+E7I2Cs13Kezue2yPme12tfz61by7mvbRY5t1uvH+aLtccH7efNXMXnefyM1kbgK2T+ZJrPyInx0Xzp10gtsugYzQwwPPkq+8S9/1l+0vIX21j37Pl5e+dY2maWMGb3MvtNCj5Yx2eyzLr5fWJYC8sXvYhDTBXRfEEGyOLVkv/+3JYc3qxyCYEIY+ofo0kmayy2iwhFhKezLFAu46y994mIYm9/S8TL1qcwxTdi9rHOMTwu4vUii24ZF/2jEeJOlsVoGV3/aR4RZRYxj2WxfkvxUV3eXueJmG0W3ci9aFmIWxOI9lnEehNsoC2FZBk1yj8iMF3gyfxEZml9kcfLkoe+RggzTk0pp+LjvUUi4qSH/KSeaRqcRoLNcvvOPRHDouUqG0HIWSJCEaEEwRYR6CXjGRHyj9nI71zXEqgTOgbBbMphIqyVHD9inkesRnxzom5qaFK2ofx1zxOkYk5JDWRl06C3TwrSTgr0Ym5y0GSf63J++YpgK8g3CmP579l6jAi40qTMmJBiT25XYp1OVw/hOP+tXceYNJqYxd45RsjaCbtsItY1MLc+IuQ9ES/nLI9sFV1gt9g7p/dzSsAz6njsyzjQuxSKhERS23UqXxUN+Tpw/iPnNpA75awBMnkkj7/eeQJhxxSXCdOUkxy/9Itu4qxNrCbiD8QaiRPksE9KDbatRvbKPUhM63GT8W7aThmSPUJqIFc3EKFNOxPHtvN5+onavhCj4erVUbf/hvBIrESPLec2kXeAXE1Y5Mjq/VXV9NIfeiX+7e2PvmvJlxtF8WsoI5RzVtO1aqnDMXMkzi9pApOFuL5+/aYQ3zpdri0i5PwlJjVP4BwRavjB2kBI59ujNEiKpJyyHMv/pwz/vWQTviP1Wed7YeRnq2tbpRRKqldFoCJQEXghAtWsIlARqAhUBCoCFYGKQEWgIlARqAhUBH4VBIJGFmH67MsfHT5rUDe/CwKXcF/ObD0+lfw5/6d8Zr340PNBdPG6FP2i4QXlS6q/4PZLqdYYPD2/tPMZMBT3rzmpz8j1Q03d07mcFWCG50ylR/e1wXms0UeXbc7l3Mh1nOueWp/H8vopW8dd5CmbqjcCJk88WiKew1QX7gD9tJc7eSSQXsvaRbtvi+cXBXtZTpvP2p5sLg0BiRQRikCY2yaCOeK5JQWkVG41Db0ChdcemZbXBIk3sucxIhSnOGVz9TZR7wj5NkJgrdTQy/MKLkwm8EaI1lmzfg8W5wJnBjE2Qr5NEHwWk6Ne2xIHRcyzHtK0x3bRFS17CYkI2dd7lkJwUmfOSbZLkQuBOpGnh4w9QhguRK/9IgJCsJEJUa8dIyV80Xv006GKJDfaU8cADsG6bUx4ZihT6QCJOqE3qWgStidPiZOTMqQjBcq1WB7VHFH07tkEoVhbRnp1LOsn6k7UY/Ha+kj0TALbtZCJUsiFBONmeyV/VXPPmTrmwNgfj6VG69qmhUgeNVKvYw/kEpfPL6AkOxjeCZJzBMMmkhxDXI7tHKTQ/nZHjKE86bq/22mAEM2Ri61HEayFaI2U5bqNye7uVs5HqDLu9zv890r03EDsOp+oKSIpUpDjTiNxm64rpK1JdCh4KUJZSdodNYGzff0k8ngYFMdJrn+ABDaR3IJ9lxtcqJ6YPl8/HXzwE7jUreNQsMqut5/Uf9jp/f/zv+Xv9vo/U7Y3Zj3nPo/kNC7bjW7AWZPKFdRDBt29fa9EfUG8iCQ/ne1cOl0RUWb7w17ZTzqXVX2rCFQEKgIVgYrA8wjU3YpARaAiUBGoCFQEKgIVgYpARaCY0ynIAAAQAElEQVQiUBH43RDwB4+Wv6tv57b8Xfl/5rx8+PvJ8ozdS+weB/qHrEpz1OqRob6+PQKG1vLtI3/TiCZQHDBiJj48/5Gy5F/njAhFRFFFzGNZfOkbpFXJw7iE8NqyrO/HRD5e3rNY73GEhPUYEfe1LXtrfYJUstje+5ay77heILGasyyvERKwTJY37p2FjItIi1YRc/6IKDrHtgQxFykbCgjAsTyta0Jt1vl99iszfDxeFPKbPIt4sE/Mc4IwRbyXU1JEFHGMiFDKSb4GSFGPAQkbniBsa0TvellCMk5a5hFR4sAze0tpFds2jtcSK+dcfEyKWrxnhxGS1POcUtnvIQFHzts6FOWJVtvllMjjGflSeOJWFOiLLRrniAj1kJuenxxK7REhn4ttE3PMZV+L5yfYINon3OJBiC9F6Us02VNvC9Gb84n8jJD1ZZBk0rSDWHVcY4Hq9JoYZ9wi4UNM12ibgXuoAaO27Yp/y7yDfE45KeUsYe+vyx7IbdLYxPABktd9Om+DbUQoUavxjkiSQgNYiivnVO4pj/4q6JySbDGNA/pBE3jpdq80Yty16rusMYd6ztwgu54BIj5Tiwn+0TgcerkW52i7TjllBefmtXsZSNBvk4ZXG01do+bNtdo/bpSvt+rTpCM/l5GSgt4UobZpNRFz3x8Lod6w5/7Efk5JVyaFFYoIVEmvb96AVSvX0lxdKeVcanj16rXu3kMWq14VgYpARaAiUBGoCFQEnkWgblYEKgIVgYpARaAiUBGoCPwaCMwfukkel46CiYXh2Zd91vKscd38LATWuHr+UmfbXpLn/C/ZL7rn/Ore34PAcjYe1xX4Z3aRtf58vth4PN/7J66NwyLr+hedx7X+fO79tZzvn68fbKEr+M3p9/k36LJz7vH8evF6bnw+wvfffUEGyI0JWSx/pm4ivt+9bsLMct835I/XFus8rsW6r5E1riZ3vPY4QFY5z6XY1puMWs4n4uvxSJHuUy3zZXS+EQJrMYiVrXXe92iJCEVY5nijSTVvnElEFE1EnOyjrJe3iFBAhlnKE53Lxtno3BGhBGkWwZjnvLBmWl8j59hDKEZAjHoOCZixjZjXY99Dho5wm5Mi5RIvQ7IFNaAtvxdSUBPiuB4i5rX1loiAlEsyaei6EjVZHMdYRkQh8LwX7EXgL2nByIRnsF6/MCk1lfinDfvbpz8eNYGvSVivnSciCp4nU6Wc1UCYtl1X9L5vjpCbmLGWegjInt4Xe4/e6/2kKvGbnIiRrC51Ok/XbZRzq+NAfkjXHkJ3tHCPhC3B98h6gAhNxIlI6qdBPfhniOQGwnd3t5Nzh6I8OdtAiDboj9gM5PXXHeeUlFLWZruV15vNRoSWL9eR6Y2DUc5JxsBjSDJWDOU1kT+Tcyh1DjIW3ZY4bVY/9jIW03FQPuU3tv4/IqRNq+Z6IxPI2+tr5a7Rnp6c10XYLiJ086//UaIH3z+OY1LY5HV7HJWHSeNhxshPD2/ArU3k5d7zWcMLS02eayBGKTiFRNzDfq/D/qANPTebzYl8HiQavnv7VgmbiRXWsiTm9VURqAhUBCoCFYGKQEWgIlARuIxA1VYEKgIVgYpARaAi8Ish4I+FLG7LHw15fKnYz2J7+67FuipfjoBxtawjGN/n1t6zz1qsW8T+5+I923u0eG7x/IIs7p+3dcH6eZU/MF3EH6DeCx9o+kPN573/zt0FoOfGr63v/Hyc6wUxV0/+RoQinpYXRPuJTM7xWEo706/6Xyzm0XaWefXp94m7cDjJyK25CDHMOKyI0E/HsgV+RHt8X590kCQwKZoFnWNb7PYjxTkt7s+yzm39aX3/MxsoLgnql7yWOC8d1zHtYzgn6lrEa8v5eu13ae5YlmXPc8uyvjR63/Lc3rIfEfc/h8V+qfkc47LJW0jLbexxkYD8Yre8IjCaZ9ybnoRSZEmhCFM/gZ57SULvNTHJt9SEWhFRxPOJvZH70OL1uVhvWfRlTngiFNWErydlDGbIWAhr/9zws0R8tDJxa/H8kkwFm5G6kiaF4tQLGkXyOu7dbCuDgyYmaRFxTZCgE7FSnOwTI2u2RDUCFEWEl2WMmOcuMzGPeMAvJ/BDBsi+k4NwKhKBXwp+dEuFSmJNHvdoEfMBwpGk9/XllGS9yoU94+jESCLexOgaI0IR4MA6pTnHABkaadbhplRswtMijmPJELzcAOohTgfI3MBnxNdzx/fcXy3t9QBWETHXx9hAfOaUlCFJjeEEUeo6OmJ6HYK8hcQcIIodyzWIayK+fVv8LAGxmYiTGDN9uJ5EfMeauF9oyyrIziNwkB+7ifM00Wyi04SnlJRyhuwcFOTwq4GoHbm3bNNzJo7VYOPRvY/ENk65aTVQu8U19NS7h0Dd7e6Uc1JEyHWOJxvJGEtd28k9+8x24Bfohe0dfne3d3r3/m0Rk/pX5cnbVL6OOdGrn0yGxZYU6iCpI0LWK4eGFOXJXppVE1mZXof9UU1qtCGn6zyStDyFTN97SPmGGK7FZ5Qghjc3V2ogq4Wd+0nEvb6+USZfBgMTzfLFz0PyWKUiUBGoCFQEKgIVgYpARaAiUBGoCJwjUNcVgYpARaAi8CsjEDS3CNPPfi2+6/Gzg1SHJxE4x/V8/aTjaWNtfz63CZ8K8sGhZ18iS8Qv8X3K53vEfCrXt9EvFb9k/DYZxYe7D6JnrnVNz5j9QlvrjgOcHkSsnhZduOKC7rHKFggf3Os+ur7geurnkNj3cZf5F4T/1i6QWA45TdBSiOc/iywofWr8mnrP+16vl/l6XOd6rq613aX5HHMsWxGhiAcpSgXDg0QkBSLEx2QxGYbRxdcc3/cidBLGCb+1LE7WTad7wPEsXjuzbULhATJvjlUWT71h2rSNBkjRkp+4jmVzr+dRtAClRT169LMWJYcJu5RPvZI7sCEss7mPHLOddSbbyqiHK0OkLfmtdd6IUILAM3G4dGG9uLw+Qv6JiXWWiFCKpHKBXcScxe8DpKSfCvWcgktdnheBBHQc611D348yado0jUwojsRqqM+EpmNH2Eu0MekIGWk7+08mbYkciJh7bTEJ6HGEjE05KxM3ZROovcPJ8QcI4dy2artO/hu4XdepaVpHoqxJOacyd3/TwDrlQogmammJF45EnYFVFEwkk7UjxKuo5W6300B+5xk5X+8Zs67baDzOddivIW7TdGo3G4nYIq9JUktztZWUdNgdZJI2t1m7/b7UdySG+/JTwIFV23XlSW3jY8IbFa/Q+/fvKGf+PyCgKE/Objadp7OUHqQmg/2hV9ttKcMREerpyd211EaP7n3bbbSFkL25utYNpGtH3c5p/wzGEfgReaL33DXag4NJ3Ldv/0Ir+cniDT7uPWO72+3VbLbyuGce3MfGq98dtUW/JYfJ8D2ktXM11O6voX773//IEledplswudvLc9foCkwCHw970Ctp61tFoCJQEagIVAQqAhWBikBFoCJQEagIVATuEaiTikBFoCJQEfiuCExEXwvLv+3ljwr/tuS/ZGLoMT6bX79/TZu/4/msfzaW+csxXDzW48u9xdl9jvVvYguBY/LG3UZEIUhGiBOLdX+LcMBUcp86IsrcdVrK4hu+RUTpewkZEUqQheK6mM/1IWx//ALPj5WXNY4dkcqm52uRQuWilohQxEx62gaWDEJsKOSXbUYTc56UO9yFzWK9xT7+emnPi9mFN9tMq9ojxWzFvRBgEZEUcdKxk1JWyg26hEQR1ErYljEnZfY9Hx0DX+fw2jJBJHptkWb/FMlTRdDrqhadavFTkrM9ZrYhrjsdh1GyPe7uU+Axjn0hKbW6Ej6J+hxjXOX3PMjdQTTa3PGCwLbz2iTd4ud1IQSJ47l78ziRMyI8Jf2kBD4Z0jDlxHosT+p60xYRIec08cdUEVFsEjEtE325VpOdtgvrc1YZmWdIWtsYj8PxIM9TzrI+p6SmbTVAJhdilj5HCEtLz2jC0jWjli/a1BShSME9Ncp7ibnXKWelnItOIV6hcX9UL9uNShFqqaXtWpW6iW9S2PNQ0tgP6g8HuYeJhL4fckpq8MFBjf04tx6Cc5SUWY+a6GeU44wQ7Y7FViHPG/raQJxiwmvS1fVVse2x+3D7QYRS3kDo4rCHTHZeS384QjLnUovchWvIjbzn+2WkbktEKMDeRK79d3e3yinJ58CO2NYVBPGBfH/99ReEcquWmlrIdd871zevOIMOm2tpCi2X76WrzZU2r19B/G5KzFvq/eu//1ULFm3XFTJ59+FWJpzf/Otfur6+Vvqw13Cz1XiDz4eDJgJSnjYQ1K//+BcIo3jZq1pVBCoCFYGKQEWgIlARqAhUBCoCFYGKQEWgIvDrI1A7/HkQKB/jUM6nRkzq6x+CwKWz/J6lfyqfP3xc5HvW8U+MfQm7S7qH3iY+erXwqa74hPgk+kbXOvenQn6O7adi/cj9dd3r+dM1rO/exeNp6+d3vtb/+eh193sgsD7/7xH/JTEjXMXHltZaYMweb5qBeqwpKxN0ZfLiN0df5GMnk1YNpFMDeZRTlom48ruJ31MP42O/iFD55/Eka4sIdlOsVYpIhWAbIbzGcSiEmQ0myE7LorduEfssc/sUUjInCL1hLm3ZZIwIRQSz+TUSNxTz4vQ+wXgNJhIhEJefY/8uTvhFxH3v9hX+TmJC0KRk24BNSvJlsq830UccryNCOWel0764CqEKYTlh4yoG+o6cHlVU6mHftrg8ekUEJVAdNQuvlLJ8lbrRRTiqNVJEqOtaT+5riIhCAE5gbdLQ5+t8JiAP1DWSt6z7Xj3i+YRPqZc+Sh7uAa/9tLHIKa5gT6fUm24DRNSJotyu+I/k8z11pF/7FZzw7VmL/Qlcu+I3yX/D1l9THIpypq7DpKVr8+iaB3BOOauBHI2E3aEvZPDx9q78jdxE4p5+KI0zSCXmhK74ctak1gCp7yeNbZNyVlp6IB6p6VL3cvPHHzbT7rDTEeJ3A0lrYta4mcz1ZkQquXKbNYCddbZZ+nKw+cnaozaQzFuI5Da3pYeRflybwMKEu3LS9urKIRCjPg/H/UE94lih0IY47rPdQPAe9pp2ezlHROj1mzdyDvu4Zj8BvCGnxf5TSHm7UdzuJYjg98ed9vuj2m6jHThaEmnrqyLwaQSqRUWgIlARqAhUBCoCFYGKQEWgIlARqAhUBCoCfwMC/tDoOfnGJdVwPwCBp87zS1IHTk8JW+W1zlcUpzf7nabfeFhnXObfOMUPCrdU/9R4oQw+kZ8sfDrLR/wYzL7zO8tPvnwulsVw8Twfl33bLrLoGKnh4aNv+6L7R7xc61pc9GldBnr1aPUT4u1FFpPzddEXpeOthA/kixoDjwwPLxSGdZGHjV9/Npltoc1lZKoEVhZu9ce3GjgVnY2+pSxxl/Fbxv4WsagrIhQRShBRAQllwqtgBnGl0+W15bQsg9cTBFpElPX6LSJKzAiPIB6LxIMZ5zOdJCKKRkFi1wAAEABJREFUfT4RizbynsdLB5WwL0/VYhAx+9p+EZOmi2BSXot9WfAW1MQwv8DBvl4s+ojwUoHdRJ8WzxM1RkA0ohsg9VJKSjnBSRKkeEizp8plYtEk4ESvRXF6i4jiZ9/cZG6/Cd6d38ApFBHylRjHaZCJx9wkNac8PcTmiEzUIK6J2DnNNfj8bO+RoHKkIpSXc8ZaxGkYg/ysEyN5TJTmlNhDJymhS9QlGDvCU8MoQigStaIYIBttg2k5oogoRLoJTtdjktLkrnG3lKeLyZ8y8bGdIH0T+XJKxc/2mb0goOuPxIx70CSlm0g5F7uu65Qb1y8N4E8pSk1b9vy3ZSmX+aCmbeAzs1IiHzH9ipQUEegbOW5iXWp1HPDNE7UYU1J7L2fniRLDebzuj71KfcRx4y115ZRU+lOocwzi+augnWMins/CBGhEKOekoK+UqMvrZh6Nv1iLy+RpC7l63O/UQZbe3LwqOXe7HX1tpEiFMG075lIhzW07jkeZCPa9v8fWGPtJ3M0r/KnJpO0Akbvf3UG67mfSNmVZ14BhgtjO9BPE95l1xN9D7k7U69wjIOzxH+nJf1eYu1WZs4iu08heitBwOMp+E+uG3kbIdpPpltt370T38lPCwV5Db69f/6FrSGfbbemzaTpsaKq+KgIVgYrAcwjUvYpARaAiUBGoCFQEKgIVgYpARaAiUBGoCFQEvjUCEwEXYfrZLz5V1afkqaBrvwebbzlbOvP4LeP+U2L5w1yVj/hBYIH7k8Uvhsv4KYfFbj2ufIqa/CvVP2ZqlvVRsXMfwT0/i5jp6Sue3nrYsdETYvWDYZlZdS5l4xd/m4bxow7PcXhq/ZHjVyrO83xluM9yNwljecrJtcE6aoTMMzk0QhIliJmIsvOU270+IIruFxcnjnMuFw0LgTpAag4QRhdr9s8XMkKIjhBQSxQTVcv80hgpdG4zkkdcEaGIKCSWCbkJ0kpcEcG72EvUBfF50k/kdX3+KmWTjwniL0GAKaC1YvYRV5ytUV18RQTxp0LuZRNv1Do5F+PiEBGFNHTefhhkMhGVUg45v7g8Rsz5IwL7XPYScyCj/5AJSPv24CuukTP3U6TLk5vO671jfyw1jdRx3B8VKSsiKSH+z8MBUtJPxPopU8LwIi8v+7Mor4hQBMLKXz0cjBOEr/2Zyl/j7CdyPU85qwHDQiTiY10EuICtYwbjCAFpiYgS1zb+KmPHyLlFl1CFUmrUmciEBfbXL5vYTPwabiOrIU8ENkK4zyeLpB6AOv/dXvZca2I/ItiJgkOi/26zLese/F2rzx+FImwnNeQcuad6yM/UNtQROrIOag+FRP2UoZa93nlRKYXeQ4ge8bGMx0ET8TO227bTdHfQeLsv4h6C85BjIVdbP6VLjsMB8hfSl97arpOvcj6HvToIZK8jQru3b8Wg9vUbastqqTdTSwvhOxHDX3+tQ69MDSOEb7IjYow3nXtXwcKEfrvZyMHcT7PZyLo74our2Wxkwti5WM5/IxjCGG8vZ8FxA56Oc6D3A/vuv+02ENH74r/knx3qe0WgIlARqAhUBB4jUFcVgYpARaAiUBGoCFQEKgIVgYpARaAi8F0RiO8a/e8O/mt39zS636bvbxPl6Sof7fyzFpASKvKdyuaD9e8U+ecJ6x4tn6goIuAoHuQT5j9026TWknCZR8y1LvpvMTr2uVyKGxFwUUkZoosqZLIqIrS+IqLgea7z2jk8rsW6iwK5peX8TjEjZqLN/iYZLZ5fEqqQiUDHjmB1JvYZIWk9PiXjMMpSYrjnSJBb1g0n/ch6KuIYI8TlRN229zqlmZ6KCKWML0TfhGi5iu0cQ6JGiL6cs6clpuOsJQIbpOjsi4hrIC9DeY2Qf8Op7qX2exyLBceGX3I+xKqckgclj2BOCjWnuTecL1hbPPcTrFQCvqMiQiZMmwYyk7ntHceS0bkf+4zUmJvMvZOKj+sM+rU+5YwOfKg9IhwCfMEYApSN4pNylmNFcA8QyzEjQi3kpGttISjtuOil0EK8t9TRse98fno4sWei1OS087NUZn/kbAaIVcvISEIdN1lTm+evbb49aIAEjaBGcHKPEcw1X37i1/GNe88ZGK/Sc27keU/MkXvuQAzcdbjbycSpgj4gRI/ovecYPtMNZPP21Y38lcsdMVrOwP8njNw1ypC2Q5M0NKHxutN0syky+LCJZ+x3t7fcRyo4NF1HOw1nNiilrG67VQd53EGmOqdHYTNyb2xMGt/dljMwdpl4E7XvIYujyZKFBrohIG53SjnJRHNE6AhJe7W9LjldSpMazBt53hH/6upKbc66e/tO16evrU7cB1t6vfmfP9RC+A7kSinJ58NPl3z5q7mNn58qNnkuhbb0kFSvikBFoCJQEagIVAQqAhcRqMqKQEWgIlARqAhUBCoCFYGfHwE+YfKnRk/KUx2c+z1lV/VfjsA5xst6HdEfjC6y1p/PF9/PHc/j/Nj10pnHH5v5JdleguWXxBEfuz6Ivvgyaos8FeRSD0/Z/mz6S7Vb91yd3resbeL+t99a+7K5Yy3y4LGg7vFB+6vPan/fCoGIUAQCafM5MSPic8yLrcm806QMD28TNaiI7n9CJj2+QgmiK0NA+UnVfui1FhNx9/F1+YpYap7kp2BNEBafRX3mFhGKM1y8tqxNl/V5xWbr+v5IrvHevORjtYxMyyuCwYQphB2z+9c4TGqaVm3XqYEczZBtNrWUnrH03JJKEGkkzgSO44lYnYhpwhJT+MYB4jATzzFbrFSk6Vo5j4lKP11rW/fjuQm8kRjWjcTs+16DCVEUtu8hdp3DYtuB/QThl9tWts8Qtm3bKeVc8vtJWdfjOnvOMdArqIO6TQhG+PckHbAeIXELhsxJN5OIZW4bqYNojeIs+UlnE5qJvErsIwGp6vz2Pex2GncH+YnatIFkbZMGYk2QuCZ7B3qyXeBnAjo3WRFJDb10xHRf4jKx67NN1JlTlnFzvxFBv5Pw0n53pwhITQhSXMRCB98L4JcLHo2GY6+GM/U4Mm+JpX5UM6rUOe2PMjm6AbseTJ3LRHaiLlFzRDBM3F+9TA4b+4nTDIl0of37d0x4WaFQOavjEQx7tZCtLSRtQDTHhlqydIxJzjNwnsbqsNsXUrbZbLRFDhDGfsp303VaLpPNLXuEhwR+qyOkd9t12u33kMd7GVvbRoLaRQ700RPHZK/Pq6V/2+7xcyysbF6lIlARqAhUBCoCFYGKQEWgIrBCoE4rAhWBikBFoCJQEfhJECifMn2iFn+keEkuuTmexXuLj+dVvg8CC8bLuM6ynMNa99x8ifHS8blYn7nHB7p86qi1TOj8wehTgjEfm552bfuMfGY139D8OSyXND6np2SxWeKwvp/iU55Q9XjSMzz9wu7pzWd2wJgPrqcinp9k5AQWeQb76QV7zyT/yq0FrGVchTN2q2WZGiI+UIdtUBHRI3Lx5ZAXN1bKJR7YaRHIhMliXEzQMF9Srjx/qun9GVLv9AkR+/dCj7Is3Sx7p/US97R8cljszsfF4Vx/vl7snhx9lpYLBhGhiAdZm0TM+rXuuXnEbB8xj2vbiFkX8TAu+xGzTil0URbDM3wX9XwerPh5FRLc+2tJWv4Fs1kCPCbu2RA/A6cznBgtEVEwmdi3jOVrngfSjEVwwQmiC/sEGed1gihLkZVTI4+iBo+YaDSJR+3OaRG5LZ6Tyu7kS2X0W8ScP2LOYZ1lop6I8BT7eZycoGjmt4ikiIc9fps51Uk3aWQvbGOscTHhyaAIcp1qLA7UmJvWW+qHoYzFlr68MInaQ8rhgrnzRSFgbeuaLBHWY02NJvBMFJrw8x5afnQmZYjWUMjxTDpa2JBlJH5gmFPmXdQxoqYwXq7F5OIAeeefWVGISVTHzvQnfu9MELU4qDxNjE+Eo5VQIiVYgEeSUm5spgF8y9d+4zv3obm+UDnDgRwpEvNJbbvRUpeD5dzKhGsPyThx3uEE9O0nbUfqcF2OneilzCGZ5QsbE5mu+e4Ogpb7ZySPlBQRoiQJzI3FxGhS2DEHakw5qad/YT8hEaHImeWoxF6GyDTZ3JoohmSdUlB3qxEf+yXyG2/Xc/v+Az6NhJ/JT5OmoVAK1zBp4Cw6SF80IkGpawuRPECSDsR2vrv9DgL5KN/vxi8i63A46giRLIU0GbdOOWeWST0YJPIN6F1TSkkHYn2gFp/tEV8OT42yUj9pOgwsiQnGI4TtgP92u1HbNRrB44heXNNJum4jxyS8jJvPrqcP9zKCV+bcA//ctfznkPrIb2xH7vcmp0Iwu75EvPqqCFQEKgIVgYpARaAiUBGoCFQEKgL3CNRJRaAiUBGoCPwsCPCBjj90KvItavrW8b5FTb9rjF/7LC51t9Zdmv+cd8KlSs91D5UvOyo/s/MqmM8ya3XxCrSLMP3q1xJrPX510B8Y4OO6F81LilhsPS72nluW9aXR+7Ms73E6PTHOop/8Cup7Ttj+6pcJF8tXB/qMAEtPn+Hy3U2NgcWJSn2QMrJY8UIpftxd8QJRYYYmLFUk8T7BsIUENzXxPr9M1FlG9mbN+bs9FhElTxBlWRFEXAQyScIG0s7Ek4k0VtZIxJ1MCkIUTv2Ir3ek1DRKKWu5IkWZmtyzeBGRPGgyq1Vm85v3TbwNkHvne7PFw3sQN6WkiCi5TSaKq/g57klGYo0Qa2ydXoGP/SyhlDMk3kgtpaUy+gnKiJAvx5vwd11+YtVEZAspWfTOgZHnESd7r5GIIE8wI+7JLiABI2ZdUL+4ck6F0GzArW1bZeoZIRsLgYfOxK/37GUZIBeNj7j81OgA0ceUukcPRQJcuq4jrs+CPlnnlGX/DGHoXnyegca4ubwmtyqxJkIgzjNCThK4EJYNtSVqt1/Jj01DLGPj+voTzt63bDdbGicWPu51gLQcIUAdDxqUvcloaOQe6oiNJdVMsu0BQpakuht7HbnPBCaTDbAwRq7fS9eT2es4j5ZaWvC6vf2AedbrN2908+q1UoqSC2ZcaQw1U2LEm4D+aumcMjkmDdgNEcqQqX6KOeWMn9Q1rToI7Yx98HM9HnqJe94k6wQ+vrdSzvQxqms7KQctTtq2raCJNUIAd11biNjcXSkiIGql0HxFxDz3Icyq8t5xfiaD2S7xUkpF31DPsD9qd7dXQ46BevK7vbbRQXCPpeaRWJmamgZS2fjxS2P2LiHqW0WgIlARqAhUBCoCFYGKQEWgIlARqAj85gjU9isCFYGfBgE+ceKDm/KJThl/msJqIb8hAr4bv6htO1q+yPl7Orkoy5fmsO9aLsTx9gX1x6r4WFV+5h1gkQsmVfX1CBR4L+Pvp/F+1d+/pW3QW0amL36Z8DqXxTkiFBHLspAXtr1XfKeJczwnT6aF+BESEaXu8xgRsz7i8eh4a1tBDlkWnedFbPhJeRw7YiaRllgeHcLjCKFjmRh9byZqz8n0jk/SVrOkSMop01oqCq/X4hgPAn6ttegAABAASURBVCVH/ct6gkAqTn4jbKIeTy1BXI+LTaRQbrI8imuirgEycCKGBZUmYpcR3Qh5NmFjXRF03rMsMZax6CJEdPmamI/l9yIr6pJCOkkD4WUyTlzjKqYJ6QjbSRHzmBhzSsqRwSeKPikg0CD3IHudYiJGSsERTgjEmqQI2wyln9y1ZW27mWgvBZV4CbuI2TciIJj7IjmTM6Vik1Mq+QqRCD4jRK5xE1eGuIuY63JPa33KWd5POavkxs8xTN5m4ju3xSSqSVn72i7IN0Is9/3R7clkKamUU6KPRKyRkZrpv9if8vsJV4laqDGkUjPGmonYoTyV6npcpwnHEhcoJuLYDvAKMWp7y2F/kMnazXarCEeMUo9nEnPuj03bladlm8OgEaIzHQc12Fr8VccjxKvjmoB23iMkqHP5Hri6upafCN7f3sl2I8TzAcJ06UnEGbn//LOQIY0HsqcmyU/hTtj25PM91nC+tvH92mw65QTe9JQhXUcwd69KoY4+HM/2rmWi/iaSRmp2TdfUM2Kf8D9ATjeMGcK6IU7yOaekw/GgzHn2EN8DBP+Hd+912O1kDA+FQIbchSif/Rr53ktXG/VXrQ5N6JComPu1u7oSN7V8jazRauevzE4SL6ufk7pXEagIVAQqAhWBikBFoCJQEagIVAQqAhWBisCvj0Dt8OdAYKKMc0FVX78oAkFfFoZf9OXuLD9He+ufrS+paO2/zD+O434X+Xh3rVmsPFq/xFyP1v9u8qP6N+6LGOM5L1SEFrH255V17XOVcweC2phl1s7vy15ZLa4ei+LXelt6fWo0STJA+kyQNiaIPtX9S2w+FePjfYO/yMe7H2seuhknCLjhqGHs4cPGe9MRgsuE4ABp5Pn9xsXJktvjYwMTYNYkSDNLQGxNxLbOMpkUZG+CbPLcRGQPYZXyA90UEfLaYqLYtibVIn2cT1y2Y7h/LVaTPJuFkIpIEGQ2CwVzy+TlIhh5PUB4mphb1CU/9fac+ZGz18RPOWtjlVNWBPEwDsQvj8bBo30d03qThf6byRYTkQk/6xcZiTmdsNpstrLNABG47JNIXeendFullFiGgnHZjwih5BVFJuKJa4KEHCHYxXr5e68lDrHYRj1XaHuL+4oIuT6vI8il00WMiMfxvdN2nYS+RGJUSAfISYu4ImbMEnhNmpSo27HZKvPR9x29mvD1b6DDfq+Juj3POck4jIWM7kvcI4TuwHk0TZaIPZJvyqEWkjN1rQK9fY7EvLq+hixtlFMqufwEMy7aQ5hSisr/aYfCOwhW32cJkjW3nSJnJElto0ASMkK2ThC1JnNDId3u1Q1SvzvoyJ5z2q4nr2tqtxuNaVJPIq9H4QLBmlIu+LIsLyIV0nsghv0P/EzsDnvC74Sh3r57K/tSZrFf3oIafK9cQSp33Yb7Y6MW8tn32B78+4ITBVLPdEesd7cab3dqrq90Nx61e/tOH/56K+Pedp3c+83NK/nrqdOSpI4VgYsIVGVFoCJQEagIVAQqAhWBikBFoCJQEagIVAQqAj8YAX80dEm+Yxk19HdCIIj7nLD9E77Wd99S3qJb1mVclE+Nxehnezsv9ry+9Xmd73l97r+svfcS+d7xX1LDT2IDAaNHsqrLf2B0tSzTAjX4LT5F+RlvL/IvRgQ9H1H9FC/6hyxQET2+1lues7t0wXR+oS/wsfIew/3rfH2/sZpEhCJmWal/zmlQ1hMSyRvsf+JlcmuRtWlEfIRDxKxb28HOPlpKId2LyrXEX8aiPHuLCPijhNh/uh9VLp/cLCmS4tRbisyu7Z8Stnnd2yuZp7uX6URiYiLPJ0hDS0Swhv5jHRFa/F1BsYUcLiP7y2i/lIkf1pDitDevWNuHAPDaEHlRZERnks8EYgQ5NSlKT9gzHyAOk2wr7KWEjU7XyL68l5J8jZCQrsFzS0Swq/krgT1LoYRtBCOinCHqJgxCgd7+4nIMzxPEX9O0BQfXaNI3IsrTvgNkHaYyeTeasKPXRAyXRDSZKB8gQVHLvdk2gp2TOL7YzBCZESGvLUvuARL4CCloctWxMFCKJJOeRFFOSYmeRvCTf9iZ59yIbpxKJobHsYeM7VmPci77e3TcTO+4yDKC29JbRMiX8+OklDIx8I8kp+ohVF1jY9IW8n3Cd+IeSmA7GAeMjIfnKblCqYGk7X3o2Dj2hN1+vwPHQbbZQyDbXjnkp2UDO9fop2RHSHz7p0guVSPxI0KkZB0Qub1s6/qPYOZYPTUNkNTCboA4zksPOUlN0gby1OcJ1Srb57ZRpFTqOYD5xLl02LjWbbcxDNrvjgX7I2Rv34+lp93+oIlC/ATx9uZa//N//4+aV9e6urkp+O8hj4MgoaDGo3rjRe9+inp/dyeLv6ba97ifJJ7/czhB8DbqIIavifPHq1ea6MVPMG9e36iNrIn6AoyY6O7Pv3TkXkzkqa+KQEWgInARgaqsCFQEKgIVgYpARaAiUBGoCFQEKgIVgb8TAX9ct8jfWUfN/WUIBG4vEcz+5tel9L7z7vVLG/cK8bHly0Q/6zV/onpW3dLoejwzWZb2X2TRfXJcx13mTzgtsT0+YfLzqn33nMt5tXP/wZ30WM7t1utgcS6oXvw68+XDcvEh/UV3477IRYO/Q3lWP9g9W8VifsGo8EIX9L+TKsIASRHzqBdeJlksnzSHkHps4zzn8tji0sq5LMve6HuWezPCsSQTYIWJOhl4nSCDpJA+KXp0rT3kn49Huw+LCFuS9WQTEdQx60xATfRuGSFpxeU5gyKiiOfnEtScxD43ZyCeP7YJlgnxKCzlAiD+IN0g6VgpIhRMjNcAThky0iReA5maITZNJkbYAldqTMy9ivC7tIdwLE+AQhimnNVDykF1F/LUto5L+JLDHl5P5JnFv/OkiJCf+o0I/Hv5msDJYkztl6jX4wghGeGZSh8mSL3nOo8QlDvE/tZlyFKLs7iWnLIadANE6EC95QlYjP1Vw23XQWZunE5HyOaBcwjxL5JcW8pZkUKiM78zKCKKOHdPzJ6YJks3203RY0w80KCXiJBrGsBwyEkTazHP8MFpCrmvBuxbRFwje03bqO06Vrywx0wT+7Ht1IPDAGl69FOt9OXe3JMJUdcbEZr7Ttpur+SvkfbTro5LtFKfseshYA/How6QsYk426ut/LXJPWd0hCxtuhYStVOilgjupeDMx6OGLQR51yhRS8pZV69uxA2tuw+34HdQT8xGWS0xx/1R/rroaQ/BfLtXopEmNeC91dXVNeWErsCs3+11uL3T+//8qff/7390+POd8jARhV7AEMPyOhwP2mw25d4zqe/eLKVh7r/hbldykEZjDkWEPvz5pz789ZfGv95rfHuru8Ne41UrdVkjsffUbXxayGK6LHnqW0WgIlARqAhUBNYI1HlFoCJQEagIVAQqAhWBikBFoCJQEagI/OoI+BNVy4U+44Kuqr4xAsbe8o3Dfma472Tuxhb5Tim+JiyEgEkpy9eE+Tl8f+xPa0QUEiJiHhcMTHBZlnXE4/1F/zOM6zo9t0TM9UbMo3VLrRFRptYtUhQ/4G3kXrU4lUfnj5jrse5TYp+1JIivRRZf/xxM5FlkhCybIO2KQCjZLiLKuXtuKXvYeB6QiRHhaZGUk6wrY8yEl+3LJm8Z4o+hvCJO+9OgwK8oeYuUlHOjBOlmCfEv2GCkVEVAPHqJDBCII8JUnpuoy0FcdD0EqOxAH3N/M4lpTCJCxY695HzEbJpGvoahF9vmSJXKxFoVgi3nrAkfIpXRRPcAZiVGytQwlKdCTeJFUAe/CgfIPEeICOIiCmVsI0LlIt5ik4mfqWO7hcBkbnLT+UzK2raB0CaxUs7ESIoIZetEffQ8QN5OjBHEJjfvMuYpJy04OV7OGbL0IGFgfUpJpQbWbdfJF2UVne3LHkrX4foyjtteCgjm5mqjadvqqJGavCNKnBQRSinkeqhUhJbrM3HaKanZce4QoyaCm9dXErYhyeSvxxFch0NffMT91h8O6iF4iV7iRjj2pKZp1YFB13ZqM/OUNeyOmu72asdQexjU7gcdIVSnnDSSJ5H3akzS+53i7qDjuw8auV/u3n8oOTowcA05JZFGg+8J5gIUP1U8UWdEqDzRTW3GaHd3p8x9O0JGbyGEX795UwheBwh8I7DnXjDeI3GIzFZSQ82C5bXNEfK45WekIX/z5kbvjztN9HL8cKcBn6s//lDzf/7QdL3RLksJ4rqjx+NfH7ifiUjutOnUDOypXhWBikBFoCJQEagIVAQeIVAXFYGKQEWgIlARqAhUBCoCL0PAH/28RF4W7bGV4z7W1NXPhoDP6CXys9X96XoCk0WY/kNfT53N57ZzHudz/V9iv87xEvuf1ebz+5g0/xPjLM/1to6/nj/n85K9bxnrJfm+1GZd5zJ/WSxbX7b8/bQmaS51bb3l0t731fl0XiaheLaU0UQnFsvI9JOvCeJqMXL/fT8U8tLziMv5AvJs8VnGBKlmH69NiFpMvvoJ1AyZZR/vD8S3OI9H26/1IwSXxXsDRGYP6WbibbEzcSZwiID4A7aIhxoTc6/mkX1681roLe7V/jklc3j8yplmAtQ5IUxbPxmq4iGVcZ67HnFFhCKIi31EKEWCuGvUtm0ZTcxGhHzlplHOWSaGM9g0rAO7jE6YuI4BItBfFW3SOtB3V1fF3uu+P6r0fzwqqDcCJ/I6tvFy/IE9rx3LT49aUs7yU8xBbQPYzSRmaHd7JxOoKr9r8aKmgfwRc1zHtLAj42eAgFdHE66cQ6IG1+547qXsx6QBAnIA57v373UwgerzJe+IbgTTnhw+6yW2yNduNyIr5Yzq8Yf31ARpOUL0mtw9QvDap4dYTimr7dpC7hqT5SxG4rs+1zuaJKbGht5dV4P9yMZArwnM06ZV+B5EfB7OFznJT99O1NO9vlZAYDebTu7PRHIpkBiuo2laCTvL/ghhThznuH51ow4/398TP3t+Yttn0u/3CvAaIZj9dK6J8QQ5bpJ7h79zJPaVQv5K5/3uoKbb6ADW0575plPebHQkznC70832Su31Vt01BDn3wPCWsyR2GqStsppbiG6I6/b/vNGHfl8IZ/fmJ5eT6lURqAhUBCoCFYGKQEWgIlARWBCoY0WgIlARqAhUBCoCn4mAP356Tj4zXDX/hyHw3Nl77ydvJ6jPwgeK/tB0YrwXPjhd5kxVBPN/1stnsJZV9ZMbP5fV/qPpEmOltP8iK/XTU+c627WKD9BncJ1jtb/EZlzO4alx5fUTTM/6eK6i0j8GxqAI8+VF38v0fiz2xC+2y3i/+/QEEgKmAZihBPiQXhasgw/fo3w6TqzzG9z5F8H2a15Pndui/1TsxW4eR03UX4S+JgQFvRFlacMjy/tXwY2VRwa/DKFHy2QiBfF8LREB3xFr1bPziHhkP51+nzzr9ILN8zjLehmfDGEckKW/ZSxHjf4pv6fiRsz9Rczjc/73e9xjgCLNN5oU39AaAAAQAElEQVQeXREsXciDWGXxgY7TwG0Lw0PBaVbKpFFOWdwCcEepSChYE4NXOVdGHNH5fifFc6/TnuNGlB8GBTqTbBPnVxasPV8LKkWKIp6vxYTZ4PsSZYpwKxKlBD9PRQgaKSm7D+a0xzt2fsfePiP+jo+KKFJEKCkUifdgRFyPuJYxmPtl/yW/19ZPkJLGJOesruvUQxZOJUdSC7kXEYqYcewhXkXvOZI8hh5fCTtrjJElIjRAVOKi4ciZ8bPkpzlzypg5pmQi3D2NEHwepVA0SX74NGwXkgm7ESITdymFy1XKnLWkiCiSMjFJZGLPfYfXwpb8bdPh5pqlREzMlNhzXBPVG/q2Tw8W/R7CkDNJuQGPTcEjgjhgYhK1g4wciRncSyFBKG7p0b3hhB0qfCCmOTzvB/X6649TShC1nUaawLXsTsxPLuohg1NOGqjB2O53O03oTKA2kKotJLnr3ECA2mciwmKfUHQQ5E3bOL38VHTQ5ABpXPDmHBVJuGjkfB0zBUt+WIKcPoMgvs/MNU301+Ljr/3Wvtd0d9AA8RwRcs6bmxsNENmJnlCpJ2bKjRp8enwHEpnMvb27K+R6goSVz1RSgL/jGvspQkd63N/tiH/gRKScsxpi5ZSBIXCQvJFy1hFs7Osnids3N5q6psR/D8F+R4wNGIxdVhNJ7Xarvgnt+F0hatJ/3ivvB6WuVcpZV/QAIqpXRaAiUBGoCFQEKgIVgYpARaAiUBFQhaAiUBGoCFQEfgYEgiIsDPVVEfjBCPjOs6zTer2W9d4/d77u6Hz+kq7Ofbx+zs/7izxnt+wttutx2fsnjPNH/3z0/kXFBp+EP4hY6SuvwH8Rpp98Lbbr8ZNOX2xgUsbyJQHWFS7zT8VZ7Dwutp5blvU/fXQvL5F1nz4Dy1r3bebrSl4e0aSdxR4jJJafXOwhpEZIL5WfCscVV7CaxaSWsI2i5Y2XyS6GR68RG0vpF4IuEWEkto2yiThItghHseZl4lgRoQZ/S05JiXUORw+Xxa+EQJfLKHK6lf44yn9DNVhrdTmel4kYEeGpbGJ9RChDnuWU5CsiyNtoOPYQdUcISBPnYhwh8Qb5iVgTuw0EYA8JKxK7xgnC0/EsJo17iLoGYs4E6wAe/nu6xj2nhMukET/ns63HCRx7CLuMj8nBARJuosj9/kAdI7khTMFXzkPskXH2m9gfNKJzDOtTzooI+shF744jQjmlsu4hIF1v07ay6P4CWxVralTJ2TadEn4mH70jYCqkYNco27+BIGwa9RCezp2p39J2HXX1MoG63WzmqNTAq2SLCJmYHOmpIUamZm9kLE0Wi/FA7123lUiaEjuR5NHxI4L4A3JEl7TdbLWFbHYdE9ha/BTsbrdXRMj/xLvIJ6C8u/0AQdorcY+ZCIWDlZ+gdc4jeQ97CGXOZABXf42yY/ksR+6LKcCmYDgpTVJH7ZketvSc6FVczn88HrT4ddS3Yc/rcvaRlNtO1xCrI/X1NN1dbdUit286l8P8SscUarHZXF9RPYlJftVuNHGv4EImaeT+OlCryd6OmBGh6/95I91s1Vxvlanx8N932oDPFfFnrLb66z9/yj0FMcM2f75TJu5Azn0bwDSVOsha8nD0ZaxvFYGKQEWgIlARqAhUBCoCFYGKQEWgIvD7IlA7rwhUBL4bAnw6Uz6K8fjdktTA/zgEfD+s5SdswOX9hGX9mJLc/Fq+ddZ1bM+/dfzvHc81PyWn3P5k+jT9eDj3/djiOc3a+zm7p/fWETx/2vJH7JhYsJh8sPyInN8yR0QoIiCfIB4gcb5l7HUsY2OJmPOt97527riWdZz1OuKhv3s9t85HtzkkTEQ8hBmZGhPEfmsBMDZVsIuIMup0RcRpJi0ksBUR8bAmv//nhWMGxJROl9eeWjdBME3kXscwoeknMEfISvsHNU/YRYTdKGs+x5RTmUeEIqLs+S0iyjpiHq2zTJB0E7k8t5gkjJSLrfN4z6KQTKCOkKGJGGLTa/uU/RSKCHnfupyzUoYUxU4KuXbb+Wemh+hb7JbRvZpsTMTIkeQnWsWVUuZd8n4Eceh/yVs2eFtsTQJbhJ3tbTeCkfNGBLiMbIVyahhT6UdcmToT+ylnNZCUkcCQujPEs2N4jAh8Qpl9cfkYbde1LXEn+rZGSjnJeot7G+k15Vx8I0KElYlTKeRaJ+rLuVHGRlwTZ+GaEzWwLMTt8eindnE1YQgBOWITQf3MjxCf9mkhIz326HpyOr/9I0IRoSVeyln7O4hal0sc31ebm2u573EcZBI2Uw8u9DQWUnUg5kidkbJCov6DaFotvftrn4/U1zDvulaZ+I5V8CTIAHnbQYa6NuMxcf8QSj6fiCBGg7SFIM7gbZubN29UfCCAE3gf6TGnhE8oInTY3amn1onYJnGdM6fMfpJJ/Pfv30FW9/QylnpMwjvubreTz8vkcEqhiRgej9Q/lrpGpZzpe5Lr7RrO1j8f7Bm/zJ71TdNQR9IBvzuw9M+kcTwc9uX/tHB1daX9+1sdDtTQj2rAxk8tFz01HPxEsGOD/2a71dX2St2m0x5/xz9gk8D5iVdVVwQqAhWBikBFoCJQEagIVAQqAhWBikBFoCLw6yNQO/w+CEyEXQvL+qoI+BPbj+Tvh2V9p3r+91f0kgpc6afkJXHWNpfirfe/dv69439tfZ/yv1T/Wvcl/p/yedhfMj1oPj0LTCwMvJYI6xH1P/i17mSZ/4Pb+UeV7vtqkcuFL7seL1s8p40IyKEoJgvJVRarN+9aJpiwERLKxFfETPlYt5iadPN8goQyyZQhwyLsKUVAYEEgRUSZ6wWXSa7BJCLimHaZiLHMvZaIiwT1+N6MCPnq8THRavKrhQCzmBSzv/f9n0jPIwICbYTMgiQsG7yRQ/Rg4j3nRo7hqF7bz3GK7mSXE2QfklNWzkkjuU2wmTBNxI+wtwpJR/T7l+sdIOsGCNCRWLZ1DNdtI/eUye9eXKtzH/b7QhZGEBMfPzUa4h/riFDXdU4kk4cs2ZHihE3JdzgWotHxLD2kpElfxxEOJv8mavKeuOwzaY7PUj4T77lu/13hlLMy+9a77zZBSEIkCvzGsIfYDUWEus1GKSU5/gBJ69w9WEVOZf9IbRn/FrIxJFlgvTUOpQL58pOs5W/fEi8iSkx/xfMAhiklm8gk5fb6Wg7Q01/KWXeQlPbdQmBuNlv5ch8Hch4Oh4LpiK3P1WNOcyxFKntyMKncJ/77vA047yBAmw1EKGfi/D6rlGe/Qjb3x0Lwjhxc2812PeRwA8EcxI0Ibbcb+alb+ydy+iyO1JPZ29/eavfuvQ5/vZPvpQHfzX9udXNFb2Dccm+0vTTcHVSeIjem/Iw2baeBXm7xHyB0Y6CCcvNS/+62/M3fTT+pGaX2aqN4tdVgsMlJi/J0fvNK8jlON1ulawTV3f/+qeOHnVLOsp1DJ9WrInAJgaqrCFQEKgIVgYpARaAiUBGoCFQEKgIVgYpAReAFCPjjmLWsXabVwvNFVuq/e1rzfyUC67O/NL8UfrkPzsdLtj9Id6l0635Q+i9Pc47her1EdSNPyWKzHtcx1vO1zdfM1zHX86+J+SN91zVfmp9qmYz5MmdcTPnAXRcFmxe+llDzGERzLsQ5izwXaPb6uIbnfL7vnskly2dnoWV/yH9RHOypVq33/jcSkzWWJVxEKCKW5dOj63hKVl4R8Siec1lWJl89jXicwwEjwkMR55sgzmZCJeZ6UkiLFCveIG7g/pgEwmsVIyKKX8Q8sju/HINZyYGzR5bzKxI+syRlWbjh59t3ttAEseRpRAhjBWSVVlchzkw0Ub/VJrM8BnmLhIm/+UlF689lOtUUEYTn5411RCjlVCSIYxuVi30wkH8OQyrkoyZBcxXfiGAUEhogGCkem0mR6S0CQu8o6yJsF+wNyinp/iJ3Iu8EETpA4jn+eb+kI05fngT1E6xSKLeNfEUQl7VJvYiwShHkAcPEaPI0IihhOsnIOBabYqzQYNIzwAxME2NOWRTKjspToRM49xB+jmVlylkHCMIeItSSWZtUdv+ZXCZSI0IjeKQUcz6S+dwyBPkGYhSlImVaCwU5WYiZnGuidrEzgY3J7cA32B0gGvuyJ8yTIqLU57gpJeVBBduI0EDuSSKK5NqctyFfHqXwv5xkrGfcmENe7nd7CQ8/9SpsEnXllGTS1uKvivaTvClnb8vX3d2d3r97J59HENu6lLMSfiaBB3A7QvxmdPY16d12nVwTbzKBmnOrnBrtieWand/+bdsC5ci5HxURSpm4GIzjINfemFhNudRnInsEG+t97zXcHwmsbRucgevITScg1WZzJccfOPdX1zflqeU3r1/r5tWNskK3//0Tu0n9G0hY+nBv2ff/sadOLAJMClYhY5ZMDiPD2Gs4HrW92urmjzfabDptOnoA056zMykf1Lz0579h/AHSOdiPnOjzoNy4zySvD2DX/s8rNdTQQF6PjD15k+pVEagIVATOEKjLikBFoCJQEagIVAQqAhWBikBFoCJQEXgJAoHRJUF98TVd1FblPxWBS2d/SfdUf74fFnnK5vvqf/3ol87jXPcECmZ6FnnC5KvUS2yPXxXob3J23edyX8oDxg8z8VH5LPK19vX6c6UE5i2Q+8jBbBEx19PX1+Z/OvJPtRNUcy6ofprXeW1e/zTFnRXi2s7lscn5rtePLS6uIAwv6n0H+z8RHk8SjLOImSCeZhbN5J+4RkigAWI0pczK+5MGiEeTfgGxtYg3TdhZPLfe4xLH80WmVX3r/QgqOUmCbMq5USJvhCmnwN3CcPYK8Q9mzUTVEZKsp94Rwis1WU3T3ltHhIJYQd1SaLkCu6lJhVTuTe4Ra4DMW0x695sbtRB6ICA/mSt62N3tSoiIh1iJueP5Kc4IqDVi2b+FELR/Lv3M+ogE3pLJuZwaYhEH+8n5yNVSu7FKOct9ZHRKIT+laUIub1oVMcmHT7DnsyEQZiHXYSLWSfzraYRg7g8HTdg61gTp3Zuo5chNJB7BrIX0tL+JzLbr6LlVBLFCkKEzeZ5zViTOJILQk3pIR+uMyUhsY8SWw0i267J6cmWUgXacBk2ZGbjvyQ8PKpLINTm/icr9fofrHH+z2ajrNtpAaO73+0K4JmI1YHoNgXp9fa2GuhO5fHsTWY8uFBP29h3o0X1HBPcx5C73i7+aOVIm/lXpR6crgvzMN+TfQIAKotTYhwKtqA8CHUw7cJo4t0CfctYRcj6jcz5LRBBXRd/Sh5/YTpHJt1HiTN23fQSkQxu6en2jhvutv9tr0Fiwu/vrrYYNJPVhryNnGJKMle1SJNn/6upaQT0B1nfv3hK/k/PvwXKuUXr3FrJ8srfK1zv7ieSOmo7YbLpW/grrxL2duCdE3Z77iWH/jeNEj8Y3kbu+KgIVgYpARaAisCBQx4pARaAiUBGoCFQEKgIVgYpARaAiUBH4oQjMH+790JQ1WUVA+noM/OmyEI64lwAAEABJREFU5alI3jt9eP2UyRfrS2y8PTJcfHnPcnETpfe+V32E/11fJlcsEQEnEV8Ng2NZzgNFxDeJv8SNuBzPuS1KoXuxk+8fyBcTaV5SjCwRofvLJMwL5d6HifMtwrK8Iua4E2SnxbnguBiSJtehUEAuRYRGE6OQSwmiTCH5accS5MKbY0WEiq3mKwInphNxJ+qPSApkJGZEKCJKzmXfBKTJTI+WiNkm4mEcieNYloE4I7Ez9ZkYKzrIxYig1qnEJ70yBF2QVwpRgcR+Pg5qd5Cb/aQuslr2GyS1XdnX6ZoYA72fjnRtGQIzItDyOo22mciLprwiQlPBV7KPa/ZGRGiEqIsIZUhAAbzXrj/lLF8T/UWEJrCPiELuTfujgnrFOO0OStRsck7YOn6CFE0paWRvwmcid05ZkRIpJkhcCEVI0JSzUyinJD9NnFNSC+EsLvc4UJuJ7mHoCT3JNUaEd1ViMUs5F/LaZ9gTE0OZqB7xtTTuC0K4AduJ/RG8jm1Sn0MZgjMUhaRMYJqJZTIzpyzndY6266it1x3kJKbyU8AmYzO2I2ftJ1h7yH7be3T+kBQRmmMmUJWMx/v37xUpsWfdpBays+katZxxztZHOZ9us1XKWUdI7YHaO4hl+72FOH3//gP1btjrJYhjNfQCPibA9xDTwc9zebpaoQ/v3ml7fVVkD2nbQSDvIW5NwDvnxHmJ6g6n3hJ4HHZ7tSmrJ6+/qnn75kZp1+sK3RYSOkIy2b3pOl1Beif6cRzLwD1hPHzv+zwG6rJsbyDHOYeee3J/t9Orm1f03nEfTGqoiZDaffgg973ZXqlVKhKHXsOHnY6Q0K798O5D+SroQ0xYqF4VgYpARaAiUBGoCFQEjECVikBFoCJQEagIVAQqAhWBz0OgfHSIy/mI6otfS6wvDlAdfxoElrM8H9cF+uO8Rdb6Ov82CJxj/5L1t8n8OMo67+Odn3e1rnk9X1f86Xv3wXPi43PL2v/L5kvWIOIi/nD+saxjP1Sx1ooP/h9Ev9n1/ds10TGeyCWPXn//rH9PBvc20WuRQhY9X0eE7+LnbZbdEvsFMUeIR/8MJAioiLS4K+JyrhGy0WJD5/DTlvYthBQE1ARpF5BkGSLQT4pO2E/UYeJq8D7z88jezxByvQlE/B17LRGhhv2ckhKxvRcpwQX6Z9SrB0nYejXnWO1Tz9Bl9Wz4aceevo+QcAOkntClxJsdLcxzypr7RM86gpE91+qZR5bl5bn791ObRcHvGOss7slkX06p1JsY/aSsiOfqbGMZTG6DTdM0CmTCbiCOv455gpAbqDVTE1M5v/PkSBo4soTGcS0ZX8dwTBORA5i2XaecEnxmr5G+bRcxRyElpOhYCMnljLzvfkwa29/xfJ4eU86Qo0d8Brk37/ss1DVKENMjZK2JxenDXgNk5AHpIar9tHa5H7jfRW4T0d2m00gjkaIQliZ/pbkun7drzTlRs62ksZ/HhH9g5x7FHGD90s2rV8oK5qNSSuWpWhOyh/7AOsskrknfPTVOkkyeM5SX4/3x5g+ZeD1A5qYcRW87T+hOJmhzbkrvzm2L3YdbyNVbdZDMJog7SNwDxPJEnz4L+w/c07e7Hb1CznOOfoLdZysI3eO721LXgXM6QJwP7+4gbtnlYN5DaH+AlHY80df19lqZ/LdgGhF6Rb3i+vD2Le/zq9TF3hGi2b1ba51Jdd/rd9h6fQt5Lery/7HAcky2lF69elO+Wvq0nJX1vSJQEagIVAQqAhWBikBF4DdFoLZdEagIVAQqAhWBisAXIuCPhNayDuOPlM5lvV/n/xQE/CHbc/J0H+t7w/O1pe+N9fr7zV07n6TyKSk18GGk59YtItQX5fuV9I0ivwTDp5q7pF+VNRF7ET6w1ZOiF17OtzJdYjMu5/DUuPL6wVPXvJZVeuq+X3luuVecJkCownIQo4wnvQfbf404RhFiLzdvycHaeb3n0eJ5sSmT+c2559lXvz91bov+PEFEKOJBzvcXv2UspdPWZ4/ngdfrVbwlz5eO67DrueN5Tada5FEP3kRsZ2H68KK+CVLD8qB8PLOP5bH245VtLMuO55b1eplHUCnitW0srtm3lkmWRxK2WmReRMxj8Vu2TuNMQkoRs01EnOYhKRRhqiZIMRXRcoGFa1hi2i4i8/scA2JMELOR7B8oUPM7fhh6ieXoERwJ+PhHkZjuySKuiJBjjJCKLBUxryOoiflETNcQgf4kibHYKpT4xw6zULmI71iOb02C7LI+ZeJ5sog3Xd9p7ZiLWFXyeuLkZZT8fyZIOYtkKpdjQvINJDMh63Aj9vZNGKUEppCyQuf/9kUEAxb01IMPpRLGhcziWiMlyLtJQMteQkIpZ+WUFBHqIf/YVdNmok6yZ8rMiSmuDEltMi67Nq/bVpHyHBObCVIxImRyNjFG18pf4xvgFJFK3oR9blptNlcKJZFIJk6LDxrjMEA2Hg8HZXxMxCZibdoWf/qjRu8Htpn9gbW/wnggd0/f/trsibApJzX4jNQlLuudawCzRL+JOtp8igm4TZ77PEC+RoT8FclBfMdou44IUsbGYoJU2KSclXJWS38pEsRrL+crvbBvPIbDUe6p3LMUkJwbn1AoUWhOjUqPOem4P6gzNn4qNrGPNJuNRH13Hz6Ur83uiecnxBtymlzf+endSeqnQYF9RGjoB42+55kn8rXthmyh7Fz07F4zZ3l3dyf3kyHGO+eRwFjUFTIpfrjbq5C7xEg5awuJnK86sdQI7tev5id5t9fzE767/V4mda9vbmScd7d3am9e6/r6FZGTjJFJeZPcfkq4I++HD+90d/uBe2+Ebx7Uba+0/Z9/qe06NTfX2r55LZPDQU9N12qPrf78oKR6VQQqAhWBikBFoCJQEagIVAQqAr81ArX5ikBFoCJQEfgeCARBnxK2Pvmy7yeNqsE/FgGf7yJ/TxNL9k+Nf091L8m6rvwl9p9js479kvnnxLbtpZjW/1Pk4/qjfGzudzHTJ65gf5bA2iLGT4ntLA92ur+CmYXhBS9bLvIC85/AZKn2c8dLpV+Kccnua3URzjRHScy9Opd59/H7uY3Xjy2+fGVScC1LJBNPA6RYD6ll8dp23nf+Rby+F8gmz2feLBSRZJ8R1jAivHUv1i0L2zyItbYNfB/m0qwT10Q8Idaw1ERCi+5t5p1Zp0I4RYQiTiIppI+EQLJ4b/GNCEWEfAX9mLw6QqSZBCs63rxrsU8ZB6jQUYryz6Pk8+4g3kxi+WnN6XgsuQRm9rNgLuMsrrJmvH8FM+ReT89o7l8TJKZzWBERMnmXcpb/Vu3Y4JhCQS5//fJEfSY+TQT2kGOOGZFkMs+EYsbveBwMBTWGWsi7JrfKKSvTQ4MMxPJaywWRaOLueOzxo3/qc1zUUJdSws4Eac9+ME8K/klHk7VNo5RzWSfXHlmH/VH+WmDnMCnpuPvdQf5bvxYTgjk1miAru66bfXk3DvZpiRnksZhUHelzC0HoffuYyHR9Pfd4tFn+emc1WaklJk49cRti2D5HYiuDhZTAYLPdivbUNK02EK7icp8NviZT25ur8kTs7t177d9DOHIvOJcl51TOOPBxTSNkaKLnIECkkHUZLAaI7JSSBM5X5BuwMyHsr1i+e3crHXr1tzuZEPWT3yAOwXmL7m4mgyFle0jVA7LFPyHOQVpQkiJC281WuWvVXG0LWTtwFh09jeTs6EHsjV3WIKnhbffXe+2p6wBm7ttPNY8nnAbuqbbttAXjLQT9ltgbC3lNEB+p4wNE9IcPt+rJQ0jIYr9baJ5hQ80HiOzdbg+JvtfE/MDPmmS0QhviOVYqa8nzLfHla4pyJndv3+kOP/fip4ITMeP2QJ8bda9vlP4HsX2VikBFoCJQEagIVAQqAhWBikBFoCJQEfgtEahNVwQqAt8dAX/Qs8inkr3U7lNx6n5F4FdHYPlZWcZfvd9ftL9yfP6w+wv6s+8XuP0dLhGhiAcxMbKWJ2tyj5YnDX7sRsTcw4uzUvsEubLu9dJ8iXe+t+i/9eg85zEj3BtUS8zifTRaSCSvz8VxLBFYIp6b6HXPtvV6gDBa6zy39BBLy57XFpNeHu1rws9zi9eLTBDBE2zcLDBtpw2vTfx5mXJWIdO8QCLm+pg+ekVEWS++i7+VATknqEyPOSV5b4R0jYhyL9vGfiyUcipiXWLfJF5OyUslxgj8qdmKgRgjc24NCWLVOktEeMC17MgYDsOonLOCGGVz9ebcEaGSb5JLLWfVAEl7nBQQdEMODZuskREL9RB5E/g5v9cmH0fuzx6ylFBWaaI23rAd5POICEUE/cMIYjFQk3tQCDOSMQLTTExCcjt2k+l3dxQsarEJYk70nVNSg6CUCU/HCSWJ+BmfroGMpZ4R28TapG4LQdl2bbEZJ2ogn0nUiFBKGUlq2HetE3kS8T1uIDkjgtBxj2FOSUHJJjfzvpf/JjEMJ8QkNgqZqPdXH7s2E9UTWInmvDZGOSWWpl4ZqNPktvt1vc7v3GTEg31qyRkcGE1y5txwtqNSzsqIMZjAPREzIslkqPUNGJj89v1mrG8hN3XVqb9qNV13Gtosk/xd18m+OeVyVre3dyXvBtJ0IO5we6uWWD5j2zUt/uDqWidqytSTqaPH7xqy36Sp3u/U3Q06vL/VRM7mjxu1nE+XGkX5p/m+ujvogN9ARt9bKSc5bgOhfkfe2w/vlSLr9es36rqNrq6uaXdCF7JtC0mr5aIWfx31H2/eKCIVQrnEot5M/bu7O/X9UZ4n9t1PR+8Wcb7X+G0h5YNagjpMAvtMJgjzD+/fY5KUllwPY51VBCoCFYGKQEWgIlARqAhUBCoCFYGKQEWgIvDrI1A7/L4ITIRfC8uPXuv9S/OPHKrimyJwCfNLum+a9CxYsLYw1NcLEPjR5/OCkn5Lk4dz8N1r+TIY7LnI4wgTH2g/JdALGLsG6bK3PnHZd5FPmP7N21/W38dFm/T4WPtyjf1N8pic8PwlnpGinE+CqHiJ/dfYvLgmask5K6WkiHiUMiKKLuI0shsnYbh/OZflXnE2iYQXMdbqojspQtA1ED/c4pog0k7qzxqWu3cZ5XyI14r5J0SsI1icRV5qX0ZvRwTmp7qsOElEyORTEUizADfFQ3xxlfsCYpTp/csklAnOnCCgkIhQTolYuUjKSbCganKW4+l0uaYj5Hg/QHaedDJWy/xstD3lUNBUwiRyRAMhh3KC8It+lEkz54lA+cg/FJGoKytTR09ek3iHw0GBnZ+4dHzf8ylnNKvXJEWEckoyaemv6c0QgCOEv8tNkkbfB9gxpYXThMVAnpSzTOhJoSCGyhXFLoNzThCdBDLZa3yPkNcJQjCxZ2wS+4n4rq+nXtcYQSz6cS3OMRUCV3JfXjuFf6f6iVaAV7Pp5Cdig1gTueznv71ru67bQF5CuHIOztu2DXEGHQ5Hjm1QzgmzUOL+TZx9uD1wb2+28t86TmBhIo+8S6oAABAASURBVDci1ODr/7OD+zApeaBeY+aclv3uTiaJPReXn/JNxG/bThPn5/gm9hPzKyUd396qB+eRfPnVFTir/K1b8QM1hYi1Q/baHxBI+QMEasGMmrqcC8E7Wg+m47bVMU06xKh2s5GuNmrApf9wq9gd1HYtJ0RR4GNymRSlnw4SNtBxYGXf0z1ktYnsTbeV5+6pg5A2NETQh0IOf9D7t+8oddFKW0hcx3335582u5fjfi/HcwyPZYMzL6PfSHr79i259krdRrvdTrvjXv2m0V6j/Or/9x2I2bhKRWBBoI4VgYpARaAiUBGoCFQEKgIVgYpARaAiUBGoCHwGAnzaVD7+Wca168MHPPKnO/dybmO7c1nbfId5DXlC4Bz38/XJ7IuH5b54avziwL+x4/kZLevfGJLv1vr5fbtOtOC+jOu9J+bFlJj+lN7yhNm92qzCk3Jv9fRkyXf/O3pl6rj3v5NtuNr7xlMTG2uJCEU8yH06l7GW+40vn6zzLvMviRYx12vfiPDwsaxrZz5BDkXEo14jPl5/HOjlmqWn9XjuHTHnXGwiojyxZ9LMunt7avZtscisD4YHgXPRCLFmYeOjl0k9i4khb3pu8XyRlJIsGTLK+SNCtgnIHY+WiFmn02W7ibxeRkTB1D9C9+IN/EcKHLmvrbfKEpEUiOcT+z4Xzy0RIa8DX4ufvLTeYnwGP01posyE2zTMvXOu3rcA2Vy7F4jzM8h57O8xkcNzk3B+atQxbTNAHHp0/oJHC9mGrecW743k7clP2fBZZGMSQc2Mju24sx1doxsgfQfGiJCfaI0IZWRC37QdvGernHIRnS7HILIS+jL6XNgbTNRG0kSdQ/kq58AfYpb+R+oyphGuZdQIUTqAVVLgKU2QjSYuSz3esxBP7DuPR3E5dwQxPMfGNVv2kHlEkYnSJjdqqK2HfPWe+564F0yURoSCGnEH8xGS9qjB9RLL+9MJi5SoDFsTsb3xxMF/g3YPEZrwd4yJm2YcQMAv4lsXQW1gZ/LWJGRnQhRdicd9NpBLcg0h93+ABC3YgOG2adkK+au2M+vNZqurm2uwn2vpOI92s1G33SqS80wawTYi6bg/KoFhzklYFxGX7x+T1K19IWGNib8W+XB3p/cfPiiTp9tC5GJ7fX1d8jkv4BDzAFl6KE8GG9OcG7n3W2MNuX7gjO9uP2jgPu82rW53kMBJBdMDNu8hW7Nr6lqFR/zf//WW+6zX5vqKFBMk7F7GpGlbpZw1cObGOVOPv2baX2998/q1NvTsr2ve0P/b/+f/lZ+4Tsl94899dAtZbBuT5Sayj7s9xPFbdfTks/D+7d1t6e/m5kbT8aDt9Y2a3OpVc6XW+cG/9Eju+qoIVAQqAgWB+lYRqAhUBCoCFYGKQEWgIlARqAhUBCoCn4NAYHxJUF98TRe1VfmrInDp3lh0655//H2xzv6PnS8sjcd/bBM/a+GX7sn53p3fpWUUJIAuXMv+4zHweywXXL+hKoh1LqiWV9m61Oti8OPHUhJpl5HpT/OKCEXEs/V495F8wv7ZYD9481Hd5A5FedfFUU9eEfa7vD1BcPmJTBN7togISKKZWPXaMkK+mbjz/DlxLIttIoUiwtNH4jgmoSyeP2wG9qnktj7C67jfdlwTWSkn7B706x9355S3yG1Hx/FoiQhFhKf3suyXERzKBib+CRwhGUfIMmNjfcK32CkKsWbdWiJCCcLMYruIk91ENMT/WWgg6Epc1vJFzh7Csu8hbJkPkJ0mSQeTpYeDIlEMdiZzJ+pJwdlAkKJS4q3HxjVaz1JHP1nqmiEOMwSiycdyruQzUesaOkhKKhJNqO1MTDoH0SBbIxJqaoHwMxFJOpkQbCEF7ddC4DnOCPGbFfJTsJlgfpqZQXPdR9kvwnFdlWVChz01RQSk6giJ2SvlTPytjMtA3R5bY0S9op6BOox/xs+4Taf70Hg4V/l6aLCaRDtI123UdZ1yTjImXdfSY8s8QbbudYBInYjt3oyz/T0fOYMEQdlDRH/48F7+2mTHbNCRUk1ulVMjcb6uwyS6x5xy6ctkrMW4jBCj03GQCfI/3vxR9v30bdt12h32pY6JfMX20Ksjh2t1Le7XMTfdVi29TE1Se838aquxzTJhO3CIedsp31xp++qmxLy7vVOIi94GCp6YmgjeQHBbTGi3nKG8gWXH3MR4WfL2ASLZuOwgj23jr4C2D2HEcWkLgW3dO+xGcowk46U3b96wH2ohj32fONcRwt39Wvx3gLt2Iz8VPBF45DaTQmVQvSoCFYGKQEXgd0eg9l8RqAhUBCoCFYGKQEWgIlARqAhUBCoCPxQBPgnkQ7ofmvJXS1Yg9Eejv1pj37WfFwYv4GLrkeHSy1uWS3tVd49ARCjiQfzh/1ruDb/DJCJK1Ih5LIsf/Lbu9dJ8KSciHuG06J8bI6JsR8xjWXyrN9/bllW8iJBJLItO19JTRJT612ubjCaJIBw9j4QNYpuIkHiJK5hYFlsTbp6zVV4RUcblzf4Wr6ez2NYtEhG6z4mdbb2eqGmABEyQd7nJxdwkW8Rsb0VOH1NH9o14sJkgqGAxNTJ6ntgDILpxBBW9Z96LCE8VETKpNy/mHBP1TMRI5HQdhj0iCD1iFoImLaNje882A4SlcbIfhpogba0nKYSnidHgv7C2FqpJ3mtyhuxrlSE5TdZ6lEK+HMeSsvGI8mSnfTLrlLNMUKacS0w/YVn2iJNy1gCWjmGdR9uOkKUDBHJEKCJUiM+E/6nX3LRKrCMFLlPBxDZHE5fE6+lncDaIyQHRVae+CU1gZELVtTb+emXnAQuCKLFnTDyPSIoIWWfbuZ6+1FoyQoyGoqztExEFo4gkrxeSdKKGdKrTecW1Px7AuFcEEbC3reUIWZ2sO47amyCn/x5dz5ioDVeZ+CWBgvO+voZYhXBNKcD7qBFsxnEQlSsgpzNiInzus1cQwOtNtxHGRTL5y9cf73bla59vIEpN/g7YRtdKYJdvtrIM4Dd4fbXRBvz3724V+17p/V7bttP07k7DXx/UHCddTUnN3ZH1raa3t0p3B3XUg6HSptPd2/e6GrABm5yS/FSucbv7cKuR86A97slJxiS4DTddp8PhIJO34vLPgHtt2qbYbyGQgw79JLOJeEzKE75d28pPoP/11196+/YvCPMP5V5J3Hs9WB38VdGQxs5nn0Q9wKjrqxs5TrKySkWgIlARqAhUBCoCvzMCtfeKQEWgIlARqAhUBCoCFYGvQ4BPdviATPfyXLTPsX0uTt37+xE4P8un1utK1zZrfZ1/jMAaq/V8tpw1wU/dIg8/gfPevJ6tv/Z9HfHS/Gvj/yz+697WNX2st2ax8PwpWWyeH7/O++nYl+I+bf177NQuTYa9DIX1/fPgEREPi9XMcS2z6sE3YQ9HhXrWeT3/dppkIjnCv8MmRVyOi6Me4nqlYmsCM1LIIq7pRPB6ZPnoFRGP1l5ERIkTkeb4k7WzxCquNY5pctJzi9eWAaKrh4C0rslZR4hLE14jbFREWF0kIpTZt41W12G/K7lbyC+rI0K2MZE62zfKKSkiebtIxBw3N7nYJoUy+w3knJ8EdRvGKyIU6HNK4BxwjoNcq0k6k6GRQvaNCJXLjkwiQiknZQi2lLNMbFKkXNNAf0UgZ03kJWzF5XwTOts4tsXn4xjLOELWYVpeEwzdAeLOC8ezXQcBOQy9nKuDLCShGmoX5+onWHvsY+Cewcn7lgHsI0IbSNQJzJ2f7fLqIWDdv20yfRQl/8V0PW3blR4Hzs/nGhFq2lYmeI3GhvPwVytvIBZDUWy7qytFhFoIywzWA7X2yAEyuMXXdkv+VqGOmhrGRA+2bzgvE6ARIV8mMI/HXj01eL+nl81mI5+/MZggjnNK6snhOid6t97uxi45CGfWbDbaQgjnzH0MVj331Ib1NdLv9rp9917TcdDhDoKYtWt1n97jxlGz7aQUup2O5cnfzatr+cnfMYcOadLUZXVvXmnEZgpBDo/S7iD3d/X/+beWy0/tdtstx0VRKPEE7UkRoZySPnz4IF+JtfvoyHugx1BYDTm8V6aXf/373/KT2RvO6ABhPJiox79j782//yWPR/Tv3r5VGqQ3b17jH2q7Tj36OMXzfdvik9itr4pARaAiUBGoCFQEKgIVgd8Vgdp3RaAiUBGoCFQEKgLfCIGJOBaG+1fczx5PbGd5rJ1X9rkk8259/9YIXMJ6rZvzRYQiLonQi8vneUnY+uhlu4+Uzyr8we6zUj5mXD5u/Hh8NvhPvWms1rIq1p/EBuvnhO1v91rXsZ5/OsOzZ8eH9p+O8J0s1m0sc+6ly9lssN4JTfxMWNbai3OIET4Vh9jgg3OIDz0SPsH241EfycVIl5UlPrHPx5KH+HLtlpX7xI2zyEr9RVOHfk7OgkYEvzce5FJ5Zy7fdHl+P3518FPvL40b8dB7RNynf6n/vcNpkiBHLBFRcD2pnxycx5sR4YH7UvLtp/PL26sN+1lIwu08FZFspEfXyH1nmRhL8PsDPgF1Wk/87E9lPrvbx7NIIUuKBC+VFIwTxJbtve/RYtfypGE/CkuFN20HYYSX7G+VfT2mnJQQzy3hPJE0QkyaBFx0Hi2TY1FjyeM5P2IhRyYTPzuOH846qVwjtul0FkXBW0TwrkLquWbbRMw6r1PKQDTJBKe1EX6XxkL6QYbi7a/AZZhf3qfueSFF2P5BBup0XTm3Cv65Lx+DSTSxl+l3Ah8TlSbLRnofIHXdY3IsbBJ+E2Rkf3pqNWdq1HwF/bUQc441Ql4WX5wjAqJykHuyZY+/5xO/k0bnQ7z23oDOklIopaSBPZ+jSckIqo6k1GYJ0jKY527uhZ3yFcaO57i5aWQyV+J3MTFTwkcquoiQe0w5lbXtTLQ2uVXCbg8RmjOEIb13kLwtsY4QzNeQvPY7QkweD70m8BBXk7MmiFqmhSROOckEpWvYQHqmlNRBQHr0j0yC7J3AxyRkci3g4XihZLSI0Rdpm1aZeiyJUbblPspto2HswYYaWPvrtic8B8fhXJTpT/N1uP2gnJMcQ9gGOYwlUwX/rLeupfeb7Y0G+nBN9mk65xn0YX+n9jgRNkkQzbu3HzTsjmpG6gWD/XB0aFGCevK7r2EatNvd6Q7pqcs/BhPn0HFe79+/k0l5E+gpVH6/mCA2+Wy7cX+EZCYcN6d7603W08Nf//lf+f9EkVKmcvaJ5xhetV2n92/fo0/adlv96//+X03Uqsh69+4dPzOjGmza642C8xs/3CmxpiPVqyJQEagIVAQqAhWBikBFoCJQEfgNEagtVwQqAhWBisD3RIBPfPiYRkX0wmvtc2n+wjDV7IUIXML4ku6F4T7LzB8BLvIyx0uVWfcy71/Nyp0v8qv19mP7WVBcj5cqWPbnvWW1Huedy+8vtXvwXns8N3/w+JzZpYif4/+x7aWI1n1seVljW8vl3Z9f69otP7pSk2omhSyer/N7vZb1XsTD9ycRAAAQAElEQVRDtZ4tsrZ5eh5KkC4Wlf/G21saIXMsOrsiAqs4087LCXLJs2X03OJ1DzlnImtgNNGWIIW8Z3G0Eb0JtAbyznMKII8g/HL5ylgTVQNkV1Hi5LnJQ6aKcARqhgB1rgxhJ1See9+jScoBcjLYSEpqc6PRZDN1ONbAvIHAM6ll/0TMnJIi8EDEZfwdpzdBZkYO3fqVsJ97w4f/JCY2AzHRZiLR/hGhsO4kESHX570B/HBz6+rptXGNoxRBxU2nzJoVBFworMM3JNZSpg+Ln3S1hLiocaRW95Vz1vFwkGsUfj14W/z0qW2930NyLpjiLT+dGSlps9m4hSIDJF6GfJRCESHj5XNzXD89m0LKKRVyNyLoo1ePT0So9EjeEbIxIuRr5Mzs6zp9f3jtunpIRNfjp0YjklzfgK/3bLfZbNVznj3EcspZEYEk9ZCFE/la7qPJ+xC/TcoqxRtLzXUYC5PDExgZc3/lsbF4//69DpCiRJO/Rtlxxi5r00uv//1vZcjKrtkUzG1jmaZQu73SYX8o99TAveR7xDKE1HMjHLgBmlfXaq+vlDed2qutMmR1bltwkVp0ogeTsQd6CEWpmfeS60jszrmRifskcy+4zp77pNSYwx7quo389cu26fER2lAiVmjEr8Fvk1uN/DMJ3VJDe3OlZrMRptpstrp+/abA9R4itkW/QXa3t9rvdmqodzmH3d2dXah/0qZp5fulOIa0IU5ZS8WGdNhJB+7BpecMbiaPyz3HIeRXW02c9as3f8hfe3133OvDcJCuO23+/UZDJ9GJ6lURqAhUBCoCFYGKQEWgIlARqAhUBCoCvxcCtduKQEVAfHLykXwOLOf+n+Nbbf/5CCzn/zWdOMbX+P++vhW53/fsa+c/EQL+QbR8oqSIUMSDFAJpgko5ScTDXsTH8+fCRzy2X2zPc3i97H32SI7FJyIghh43bdLXstiYSPJ8rfN8hGRzHWUOWWwbrz0GLGCKJMv9OiflJisxWjedfFLKM574jJCBw9B7Gzv06OK0v/glyEXnjggF+zaewN4kUkRIvLyeILvE5dF2Tc5qIamETU5JIz4RISZqIAsdt4cAHSDUHAvX8kq2YeaYOSVmIkRAZj2cubiIpBGy1US1c6JiPcrzrusU+A7sR+DLJt5lz7147rwmJQuJCHFZ4oHxCCauZ4IQDfEP/4h5FKPrskTMugmfAaI0Yl67L9LJxHQGgwjyY2M8LDklBQYRIduWfpnbVmDknkza+X9islTbdoK3k+8a1+1J5ITppE15ejZbJfdqPF2bY6XMeZLIpKjjRLCQFBEyoRuRZDvbi8t4tZCiXmNS9lzHbBvEh1iGqMVUJjX7w16O6J4SPfWco/dSTh7kohbCdADfhnvRBGXP/WYS+xoC1706l+/b4/Eg/y3ech7cSz4DPyV9+/ZtITEPkLQN52o8TDAb8wE7151yVvkaZ3oa7w6Ku6Oa/aD+z/fSuzul24Naf5nDDsKYHrbGjVhd16ozvgDkfK7R8bZXELQtpC3nVnDlPvJ903NvuLs2sjL+oSRh43NxL92mk0lc39+ZfjPxjefxw506Yqqf1Je/B3xUPo6aqLH0frcr52xc9hC/xtUE9GG/10Rux9iCV6a/Uk8TCmJlfr7GkKGWfw5co/Med3v13JPb62tlftbe/uc/8MFTIcwnzuLIqifnQO0H7nP7Jm6wbWrUHAYd//edxv++K3/bmA51uupQEagIVAQqAhWBikBFoCJQEagIVAQqAhWBisCvj8Dv3iGfkJSPWs7Hl+Jy7uf1S32r3T8fAZ/3Ii/pZrFdjy/xe2zD54OPFb/pakGxtF9A8ZulaL7gzb6WL3D96V0WtJ4fL+3+iNYu5b2k+xG1fG2OX/UOegku7t3yEtufxSYiFBEvLwdy6dw44mn/SI/3TP5Y1jE+WkOEmfCxjBA8E2vbm1yKeKBw7GfizDbeL+IfHFJGmKj0QgpqSCnr/kIdEYqIooqIR3MrM4SXQvBhowaTgSPaYYLAmmSiybnRlFfCPyXynbAxceWvsvXX15ootq1F2CRsi9PZm13dZyKpbQ8QiMk1JOLS/whxZqIy56wICiv+UyGJTfS53rbr1ED0lfXJzuSd1xI+JcmklMhCjN5PU0KoOaZJM9et9YW9dc7tmiKIwT7wSZ4jEegsmi8TdLY/Qkza17kc33/jtucsB2L2kKZBfcZnYG6shkKe9wpqcyTHSU0SxfIKzqBnbLTpNuVJUddzoP6IkAlOhb2kjv3i6zhgh5Pm3INSztpsNjKOMM7aQJwGNiM1+Ixb8D5CzB4Qx3PtDhsRxdb/B4AIawSJe5TPy7EOkMfuwYTn1enJVeOem0YD5OTh9k663ui4P8pP126owWL8BR6WiND1q1faE8tnf3RN06jmaqN81Sk2rWLbqW9DI7j47/L66eBJcqmaIEh77tPNzY0216/U0VtHLQdIV4v43/oph3JO2jS5PBXs1DswdH133G87SNQjvRtDna5Xb95ISXQxK7Ix5D47ojGR39BXpsYxJU0W+jCJu6ePjj7tFRTpr3w2Nv47xy33qL8W2rES1V9BJr+D1PVTuwfqsV8Z2w73oPLQxr1ABB92O70Cp6Zp1IDL0CU1N1uNkOHa9+pP/ZJSrqO52pb97t9/aAC7pHpVBIxAlYpARaAiUBGoCFQEKgIVgYpARaAiUBGoCPw2CPhjkrW48fO1dU/J2nY9f8r+J9LXUr4BAusz9/w8ZKCwMJSXbRYpitPb2uakqsMZAsboTPiwdbLwIapRfeRgxVoebS6LdbxF96uOazAuzNdQLHNw/VFoTOS0/Kh8Nc8DAhGhiAd52Hlmdn4LPWP6OVsmtp6TT8WKmPtY20WgU8DjPEgEOsQk1pJP2BQJ0yQhlbUeXQ+2grea7uWREYtEDAtTzWPIZOgACZhSVpPbIikygQJRIaUwKlkTtVlgf7S+JkgxSxA/Aj+/Em8YRYSCeQS5xqHUxpvc48i65Ickm2C+TApOEKuuB1fZTwqlpi21jP0oM0hNbiR+MO0rrkR8ho9fYcyknOaRFIoIencto5zT+SInZaTBLimIPbHOxa48fQo5N1Brdt6UFdj1kL+JEbTlGI4lriCnfbwuQj8isQnqAZxNjBf7cc5vQtbxPNreZPHEnteEe/SyzuJ4JTd2A3UUvwZMTtaOZxvrM+SgR28Zt9KD6BExfilnNfTnuAMEZ05JmT5zymqVZEJ0JIfj2SZzFm2bITdHDUky+ddDVDp+ylkRgelUyOFA6X5H4vorwP3j2RPLWBY92DQQihnp7/bScdJYcE7EGJWI3/dHiUDuIRFbXCN+Xpe4YBAp8BvVto1s770DxGQCk4hQRNL+9oNG7h9WanyfN63usBnKvTvJZHEGB5OYIzrLbndHf3dqiWN9BpOJfCbSlVPpcaCfSaGRuhwjUlIGhxG9qLOFWH333z91uLstX3vuvu3fQYJOmsrf9h1hY0cwOkLQ+m8c31xfi6TlCdwryGO2dffunTabrtybI7GNo+jNf99X9G+yONwfvfaMu/1BJqO3r65LnQ1n2oc05NDGT/pSp2txrI49Y+a/tewniv3V2bv3t+purrXdbpTpf+Levbq6VuC3v93pjlo/0FMmXyDOn7nPbT9laYxRiXwTfd28fqXrN6+1JV4Gmx5i3F/Lffv2nfw0dgK7+qoIVAR+cwRq+xWBikBFoCJQEagIVAQqAhWBikBF4PdEYDpr+3x9tv3R0vaLfLRZFb88Aj778yb5RE5rOd9f1i+xWWy/3fjPirTG6HwuPtpdunl8Dh9bLnYez3e9tr7KjIDxWGTWPPW+WH1qfMq/6v9eBEaIFpMrHi0vreb8vE1sWF7q/z3tXIdlyXFea0AYFTkZBMQKnEp5utVYSAExxu+Wx79S9KlrIq7FpJZtE3FHAsNzsXyoYoDk8dOAPYRshhQS+YLtIhKEThQpZBhEjuNodU1zQHtR56SIWO3O04hZN5HfuZoGtoitiICoOqqH3GK58p80Ho9y/7go/A/y17ktESFZJAbmmi8TriOxTDjppHbd63ze6yGj/LXGPT0P9D9AWGXjc+xFESXYhD7QJeeBoBT3pudzDqi/ubBii5Mm9h3TCvfpsQh2LsUycSbzOGqghpFabdPTq8eIkMlg3/uO4f0eO+sCEi4iZF3K2eayzUTesvAb+wk7k42OYZXPfIAcjJSVUqMWmejzCPkaw6Q8SFlhU/nreu2HJS1NJT5vCtftrxbGL0NuqmuEW/lbsvZ0HQ5gX+fOOWkEP2PrrwI2mdhBZE7cKw21D8eB8+2VIWRzWfc6Ql5GhJqWGrtWtk/EMd77/R74B6dQhDNSnmtinlKGsNyqgbC8vr5R5ETJj+/DNIreQr53Ntut2uut0tVG7War4+Gg/X4nXxNvm6I70rM0HhjpWfuj+IFUUoDXpOBMr4jTbYhBD+VMwL3nrCb2Ju5VYSuuPfF3kM4bbHt6pDi5HqVQvLpSs+20/+udxj0YgEu4L870gN+m22j5HxU7MGi7Tg4d5DLWTtHmFt64LXYmjeUYyHAHGXy3U7zfFxHGIcn9d5utBmqBr8V8UGxa3UDWdsTPTaOevg/k89PDznugf5PS1xDT12/e6O37d+quruSvq7599157pOUcNtTSQB5fQXRHP+nwn7fa//etbv96Kz9x7a+bFpfrSIz1VRGoCFQEKgK/LwK184pARaAiUBGoCFQEKgIVgYpARaAiUBH4WRGYKMzCUF+PEQgZGMtj/Zet/DHpl3n+g7w+s1RjYvlMt9/J3Lef5R/Yc0QoIkrlEfNYFp/zhp9JsUKQQLI85TpNM8G1jBFRckfEvcuyd2m8N3pm8hK/xWYdJiKUIhUR1whxZrEty2dfthtOxKLtB0hOO0Tw24mePZ9MMp2wCcacsxLEmfcsCYLJZHBEyEReRLL6kVjn+Pf7J9isszwyZjHRQ5DLse3jfF77V2ZOCQIvl1zTUiNjxBzUZ2kiMCKUhM73Nz3kZIxYa77sa1vHNvlorXedz/5eJ2K4X88jQks9Ju88F5fjOIVloA77O25EaPEPcge1cBdJjAny3ORZRMgXbh7ElnxFzPoyx9e5Us4lv/385Kr3nNN7njtHqeU+GFriuNYJkpBVedneJKTF573051ieDxDcJmb748Fwa7PZKiLgIicN3Cv2M/k7QfSNOeA6YUzJ6Z6Nm78KGQc5p/t1PtxL7RGrONTkvZKEyiJCsZyTZruIUE5JQj+l0K6nJsjirmm4BxpNvl+J41w5JRn7tm3LnmsR12hCnjHwdz09PXgcINLv7u40Ertn3kDOTswDUvmQpaHl7dDr8NcHHd4hEL8jxW62V2pN6CKRk6JJ6jGdukaHDZPrjfxVz35KtoHI7tpOdx/wdy5y+2nhu9s7+ayMP6Xp9f/8S227Udt0SAvJvNeBfCllkKD9273SbkB/UP7jRgfY2LZr7SrH2Gw2ysgRMtbiCaCCFAAAEABJREFUM2i7TgNnOYKPJYHZfrfTu3fv1LRg5HsQzKJpZWy2kLRd13Keg27//FN7iOhbyFs/tTxedxq7pBaidvf/+18FpLHQadtK73d6ffNKV6+QmxtyDpo4o93dvpDD282VgE0N+Qf6H9gzYe3+97s77EcNm6Tx9VbDTafpCkmhLcRwRw9b6kqqV0WgIlARqAhUBCoCvykCte2KQEWgIlARqAhUBCoCvzoC/kjukjzX9yX7c91z/nXv10Pgc87/c2x/PaQ+r6NzrJ5ar6PONsEnooHawvAZr9m/fKJKjHn8DPefyvRSL+e6TxV8br+s136fj/Lae54vcZ8aZ6v6/j0R+Dh2RCgiPt54gcYExAiBlCB8MuL5C9y+qYlrsHxp0Ln1CQxOEVCkSLJY49gWE71eX5KccyFnPEZEMRkgzfyVsF5ZrFxiRsR9fHFNSA/RNEDseG5B9dErImTycuh7SaGgTl24AvLH6gQ51TQZn6yIsErLnp+ezexZ6f6sjwjsrJklsfZshJw0GWjxepGIkOMP3AOOYb1rt3i+SJwmtrFk8Co23mAS4rd5SK6BqUZ+L5NSvpy7BxvPH4ntIwq56ZjiQsU6y2SkibKgf8IrIorYzkSeR5OXJmknyD3b4s5/CiYtPbvGJU5DvUEs2xh/6z13HAvRS3z7LvOcwD03JaZSyD8fRa425SuC3aO4solEiD3X6VgmXxPnkiASTaT66dAJUjL5UVTsXXOmni3kaddBWkI+uv6Be8J1dhB+pTd8RshCx8yRZL9df5S/fjgi5J9V92HfI76H/aHYmKx0jwP3ouORUo6ZUxKMq0yG+ynb5Xy211cKjA77PTF7+Z7b3+1UnuKF/A38TLSa6C0tRNIHCFT3NHKutvfPxRYcYE51lVu1KevN69dqGH1eKWc5ToQzkYyMOSfuvVaj/48O6IfDHsKVvKJM7h8/nXx9/UoZPBx7ws5k64Z6dXfUVbORsd5CRjvHDrK4pwc/hduB6xYy2D0Rrrx2EL8HcmyurvXmzZuiU4pCvvbgOjZJAxKbVhkCO9H31avXukbSMKmh5iMYG4PNmxv1Tejw/lbjhx3EcCbOoPf/+1+9e/sWS8lPF7vbjvqPkN13byGdOeub16+0fX1dzqHfH/Eb1YPjAMk+vL3VZpA65MOff+ndX8gpHqenelUEKgIVgYpARaAiUBGoCPxuCNR+KwIVgYpARaAi8NsgMNHpWljev/wRy/1iNblkv+hWZvNHNSieisNWff0iCDx1/pfau2R7ye4FOt9alk+ZLimfGj/l/7ftP1Xwor9QmD999ra3PK7Fuk/K2mE9/6TjkwYTNT0nTzp+9ca6/vP5Etw30CVZ9s/91uvF5hMjRIqek+K+jjvPA9z8YXfZfu7tudjee873e+4tsH4ixzROek4+4a7n7q2X7D0Zfz4GwZl8LCun+9o5ryWftwMSRPRmiTAY1hJqZWf7Wfv8e0Qo4rJc8lzHdX2+j5JCFs8tOrsi5vhWl31q9z1Y1uwBtKcnCcaAl4Kusx37JpxQPnqZQBpOZJuJH2Pp2NPqvlzWy1j2jL1TgOEIXmECCRmhQC0RbKK37Qih7H4niCxjHhFyrohQxMei0zXZH/GTnTrplsG6ib68niCpBDtlMq7JucS0fhRFhmcfS05JGEK6JobZyFjodLk+k8Y92HjX4v3cNnIOnIg+xyfCfG74LjUxleuhfN9eLEOhVI4IL8YJAmxQBFqEYJrAPOUsgalC95fzikARoQjOFNIz2E0ZW/TGiQ1eUWRZtxCTKWelnGXycyx4BetGKWXl3Mi6Cb3XI71a56c1Z/tRIwTd8XCAYO1nYs/FSxoSb35Ra8Sc98OHD/K9wG8LOWZEyLUkRizkHi1HyFUTrQNE76bbqoO0VCRyjeIWof2s0GmNQ6LOiY2eWjIE88TZjRFqIkOEdtpcXWljUpl+hWeDzd6EKKTlgRwmi8fjXP/1zY1STurZi6A+cTHmtlPkzGJSB1k5cRaH4YitdVLn+NuNjI17TOBX7MEu+knBOEE88wOnqR8Lkb8nx8T5bIjteyaCnvhZaJpWKZGbvYmMKWdlaj4e92rQJ3qe6JctjcTiR0rGC3BlX1Hbu7/elqeE/bPrnnrOrmkbBf64y/8HDvfRpkY3EMVtu9Hh9hZ8qY37pwGrcL3Mr9h3rqCHAZyartUIMbz/cKuB0blSRHmy+b3J5uNRV+AROakBkw7ZQH5fvXmtV2/+0MB+22allHQDae1abiGB3/31Tv1h0KurVzJWPsfNZqtMLdeQww1z4yyuLffEFfL2v39yJ6Cor4pARaAiUBGoCFQEKgIVgYpAReD3QaB2WhGoCFQEKgJGIHhbhOlnvxbf9fjZQarDPxaBn+fc15U8N//HQr0qfOlP/oT2JItuGVfmdaoFlafGvw+ipyo61/99FX6bzOf9PLX+Ntk+P8qlei5FWeyWvQnyZZl7jAhFhKefFPtabLiMnr9EbG+xrUeLsz4ltjuXS7aLTUTQR2IZMlEVkWTSyISeuMYTscQUMmiSCaRFBCbBhonLZe71ItZZvB4hshxz6AdlyCuPEwQS7uXlvvw3fEf2be896ywDpJPFJG4xfuItImQ/by9jpFAD0SUHZWPWB8uglxH+bUQrOY/Fi0SciCh4eG1id6RXFF4qp6SIKPPlzT4msDLknE0nSLfFwnHL+uQzuUd6byCh8zTnHvn97lqj0Ff2fJDZfyo1PmhnP+cMhXyNnJVtR8i9oEZjZmkgzHLTQADuSwzX0rCOmP1MeHoWESpE6G4329EIZcqkqJyD/YgQaRQTGFiHwUS+nJKMgejH46ZtJWPAuvhKtpbrdY3iMuGcI0EA9uohDhvuC+uEZcnBHlHJZU0i73Rfy+S8xPa95/vqCHEb4CmuSKEOEtW1WOUzaSE0y/2FzwGy9wBJ3UEgHg57PCTXZGKyu4Jg3HYyqSnOaQ8JOUJAt02rI32OwTnQ65CikNr55kryVxt3rYL6D9Mg19MTf8C/sR8E5+F4kCUgUY93OzXcduPuoP3tnUzWzvhL+xPp6qKatpGfxk3JuyqktWv3eflJ4y31l69exmdHnJG+dvSTIFizko63e4jro4zVFbYbiNuI4D44qNtAYDMXslmeAOa8nWuARO4gU0fIXT8933BPf4CQPUKop5Q10JvobfT5UmjkhmWvvGnBotOr//Mvba+vNNDrm//7b9nn+Od76e7AWXIAHMqkUH+3152/Npq6fV4Do0lw1+PetpD9Ho8Q40ewEj6zSKLWAwT4Lf36DNKrK8WrreQnktmur4pARaAiUBGoCFQEKgIVgYpARaAiUBH4PRCoXVYEKgKfjcCEh4Whvn4hBHym57Ju77m9td2PmbuaH5PppVlc0bmsfc/3vL60v9Z97vw85uf6/5Pt3bvle/fgHJbvnafG/ycgEBGKmMVkh0mic3EfEbON55dk7RMBgQZ5sdat54t/xBxz2bMeDbROePrNJSJkMs2i1TVC4riGRZVSusfEugmmzuJ5RJQ9zy0RD+uIsOp+P2XinIitssFbYp1SYia4w1EmriLi3ifYn1bYFcOzN+9bZcLT/o8EX+8l4iTi5py9LOKfevtGkA9y1Pve8JhTApuHc7M+p1SI4JxTqXV0bIKY9HMHvl8Wne09n1JoCOmYpanL5atx/fW4Izpc6TMpEY9duRb7WdyDxwaiLSdHlxLjBAFn/WJbyHPqt87StK0CO89tY58Oso9EpWbvWV+wov4Bor2ldxN+DaN7WHKmlDVAZA4QfxGh1ORCrAc9QYmWeLN9VvDPJPRAPBqR68w5y/fSEfIwYsZS5EzMbavTU9k98fvjUOJNkLzOm1JSCxkaQeQUMiE/cd8l8sDHqms7+alWluZ8VUbu2xyp5DTZGxHFroGQ7bpOzu2/KRtSyeUc4zjINQ/UcIRQti6nXM55gvzFVNNx1GZMavej8h3k6rs7HSE32/2AblBDH1tI5MFfWQyhCdepwbVSi+vpqfDYJu3bUIaw7F5fK9qstuuU6dFPJ08SVry1nB9+u92ecoPaBjXGkXPf3+5Y92o4p+s//lAk9k1UQ9z63IFWG+YTts12i//E+R0IKkUEksm5VU+fw+mcjtQsMPd5DGCQUpa/JtsxMn119FXOGmwHCNmBKr2XmqQ+pD0E8ZF75PDuvSZwuZ6yRkZhL64eDI+7I6T0QQmi9mp7zbm2AuCSJ+jN92RPPQk8duC3u7tTot6rqytdXV/r7du32nMPFYFI78EmEXP473uN//2gza5XkshWXxWBikBFoCJQEagIVAQqAhWBikBFoCJQEagI/OII1PYeIzCxXITpR69lz+NHm1Xxj0XA53lJloae21tsfufxEj7WLZh4fkku7S+6y+McxR+vnstl+99DO6MiPmh+Wb9r+0vzp6I82AYmFobPej1EmKt9av1ZQavxN0fg0rm8JEnEl9wVL4n82MYkmsVP2XonIiBrwlP5fZGi+EZvE2yRZR3OhNJCBrsWi3UZksakU8pJEa7m7H4nluM43iJeWyJCjrHMPdrGoyUlYiZsYhbrLPaxeH4u9rdYH5HkulLOhRyz3uK/+5oysYlru0XWy8Qikd/k0xHiyTbWmWw0ceXRYiLX4rnJrmJX/I4aIMBM0CWIuxai0fPj8US6KQCKuw+CTZBrIyRnhh1soavalNUg9re9a8aY0Njzu29KTHkdIdd6+4LxRL3NZoMWS9aemPhLOStDCmZGYRMRhfxzb973vRUYe/STpANkm0k8+6BW0IsFJ9kuZTBNgV5yzK3JRHoY8Rsg9vz3n12LjR3TZGtyjJjzOqb7GiD/RgjWlLJVRVpwSqda/V+9nphwpaczTHJMcRnrHiKz5HP/5B0hJBM5gv0eQhCYZCJ9d9zL9Zd+2CwIgo9zO95+vzs9AbuRyfBue8VxDOSkLowzRpvIanMjNUnTplGPv8lJsRfUnzpIyy7rdurVb7KmbavYdhoZtWk1YN+CQeuCUhSS073lnMWmrttOE2Tt7bsPunv7QeMRIhfyN4l8+N7tdrqD3Jzoa7OBrJav4KA9ItTJ6jSZ5Cd/C9mLMnw2ELkTkqjpIGoEE+c2oeqx22wLBiZ7U85qOdMN91IQ0S+Pibqd0Bg1kLGZnnOiPgwaau3K2WX11N5DIpe4EMRbiNojZxV/3Cgj7z+8F7BJ/3ql7f/335o4t+P+oGa70f7Pv3xsZdtE/v6wL0+gi+sOopc2y5m+ffcOjeSfS9d5DRFsUYReQ35vXl3LRPq4yer8xLHq9XsjULuvCFQEKgIVgYpARaAiUBGoCFQEKgIVgYrAL42AP7pZy7pZf5yyXp/Pvb+W8/1/0LqWukJgfaaee8vjp8R2P0bWlSwZF92y/vvGpZJldCXL/NL4kn3bLLL8vLIuU2L609Aii45R3vT4uwl4lI+Jl/G8f+NiWfSL3fm47Nt2kUXn8Sl7771MJsI+Jy+LUq2+GIHzI5R6xOIAABAASURBVFyvHZTzKT9Gl0bvn4mJOIvVEaGI8PRZsf0iNoyI4hcRXhaJiHtdxON5gmSJiGLnOOXXAH1EoDMpswgW3rcwXb2w07msts+m9h9h3SzLlnUmf61LORUCyyEnyKUJcsdisso2EUlhoe6UMpwShBQklrgm7BngEqcibGotIyTo1I9FNxHXtotEhMK9oohgjjB99HLeiRxFyDkRg1ZKLpaKmGub6yQG8QLRKdaEb0SUmCYZ3bdJ25xziSFsrbNEhBI9RjAi1qWUNZ7qb3KrtoOsI7G/Itf7Ftt4nEptk5KkjJ9Hksgy741MEeySmzj9zpt8AzAnpUZI1KCmiNAImTpACFuXUoKIO+oIYXiAPJzJ1lGjCVXq8X5ElFwR+KIjGZVIuWkU+LtGY2CSNUN+RlAhv8wmyNZQaOiPJecRkm4q9an4pZRlfC2+XyKwJl4PUZsYm6YlFTewVJ5WbZp8vx7B34SobZxTo8q95pb9t2UnyEL3absGwjF3jXKbZyFOSpmaJiXyHCHayUyOlkwix6iGcwxWKWcI1TuZjzVmXdtI5D5A9E9g5Hwj9U7GHjy4W1WwQJfJ4d68TtSTwaIQ5+CSiJO7VkEt/vrioMaJuPYppCm2S34K0nG31/+fvT/RkuNGtjbRbYAPETmRUlWd7v/2uu//Xr1W3/7PqZJI5hSTD/fbiPRkMJnJQRIlSoLTLQAYDDZsIFJasdMjW9aQkjJrehOvxHOeM+doIBeL60kpFBDFTdPK9U/k5n1t+l72YUlJYM9+Msduq8Nfc75mr4ajXqMiMc+5ccy+62V/O87IzJrAwcxZGCBkgz1POas7O5efQnbNIteGmu7v79V2ndxuNptCmM85ynnjiGjkPAR4DONQvuI5sd0HdDNYOKdEXocmtGV+5Nyuz8918/NbzeR2ILbJ6g5Sl2Ousx+u1E5SR66v//GjjNGauQacnGtHHne3t7JYN4HZLQTxARLapPDNzz8LWFSvikBFoCJQEagIVAQqAhWBikBFoCJQEagI/JEI1NgVgW+EQOD3OUH9VTef3nyVfTX+cyDwdF+fG1tn+f0r+iDqcox//zRejhgfZIjdk/FXz+OCD4j1geiFawHE7Qsmf3X1R/i6YONxKtZ9Sk5tj/3jqx53Qf4UWvX6syLwdD89/i1qMSnzW/j5Uh8Rx8xN4BRh4VFD58XbFi/JcZFJlGPv068maiZIHVu530BEJXJavMsEz4mY/PPXxZow8pqIUMpJKWVFhEKiH8eWsX01kGCWYE4QUaV1H/FamnI/zdnEknWWYvD4Yg8mvPyzORSR5PgN5NEImbeYzZBfpU8epeUlIpRTkok+k20DpNlM/RHoc5bJN+sterhcgyWnpAn7yU9D0kY4dhCb+A/9CMaIHi5j+jR/Y9e0kJPYRASvUgQt8XnVckWiRmow5tY5dsv+uM5MrekhH89ZHMdSiEsIM2NtfUQU/57zuG06pUjl6dCIrMTejZB2JiWNn+MkYs/se0SScZzBaN7ulRVy7LlrNLKX3apXuUIyodhAJB4grGfm3Ldvz4+QhCM+cm7Vdp1M6CXy6iEAbWubSEFOu7IHCT8T5+YAzqP90Qp84AwV+OlgJIMYXmu/LXi0Hb7Bx8RuThlfe2Snvu1kApIUqTuoIHR7e6PNPKrpyeUwKu0nNZELIWlSusGffRjLJpIy8TqY5VZJ4b9xCxYDBOvAf69QS+QygvnE+cspqSX/mZoTfoK6/JXgYuy/B5zPeol97fteJj4nyNEd/vp+peOTyzuN5QnmrXb7rfyfKmdN4u5qCzm/2++lVacBFnZftMVMfvXeKhL9kCK0ubvX9m6jPcT0yFrbbG+uZUL1DlK1Abf9NFB7K1hf+UlbYzzc3mMapDqruziT932CgPV7wxiJq5ml+7fXGok3ESsfpDRKHQT1AAncgMUUKqT8fE59h50G8oi7nYL6S72Qzc4tInT97hqvKhWZQLasbAfWVuJKA3hZ5wqL8ff3UjOqCFQEKgIVgYpARaAiUBGoCFQEKgIVgYpAReCvj0CtsCLwRyHgj8i+JPaX2n2Jr7+RDR8E/42q/WuWyofW/jD5r1ncF1T1N6k/IuA/4kVAIuKDeZNJlhcXnExExMkIwgIC6AMFA/v6lGDy/H26P5BHEfFBns8vOtGyxqShYy/aiFCCpLFEHP1FhExSmdDJKQutTASKy2stJodPxfZMy8RmRLhbZIYsdCciFLFIop+s1gw+RSDBSruMaU0S2q+JvCBHL/DYrd+nM76Dmjy2fmaN+xGhlJIiqAOda444xh4h4iZiUfTjvLgS8zRl3dKOkHH26bmIUAPxGBGa8Gm9wpbShF2xQWHC0RgIO5wVA+diX9ZHhHJKSJYv+4kIzEOuwToGkmO4SBRNhmzFJrEXVCXbOabEOnyZlBSX52dy8ZxJObFmNEHKXETA4Y3sz6SUsxw35WM7YePxCNmL6UNUYTNRc6tM3U3bKGOfU5Z9z2CfUpJyaFg18t80bvhvYLMdICkhIWd7kkKC1B3L06ImP00mLzmaEB6Gg457MiqlTIxGEdSL/xkMXEtDXH8Vcc6N9hCW8x3kJzkXkrXHviM+tiM6Pwk6s79N08rrtpCK9t8ytv+u6xQRhYjd73aaiON1mRgphbqU5Rqmw0HRtxq7rAMkqL9GvMmtAj8jOAV1+Y4I+e8479ZZI6RrrHvtIHwPoDiDm0nqLjfq8C/2ZoCgPSDuYyLHTynJuIysc727zRbCdyfH8dhxKK983XEmfsZXBqOI0BYC1LWSIjjPxAGP7UHrKSlDSOcRXdtpj2/XwKZqD1mbU9bFP/75iIXjWJquVd91cMg9e3ZQA1E9gWekpIY62q7T2eWlIoX8d3m9h36iOEXIT+D6Z0LOidwntR1+Utb477eaf7pRuuNcDJNm9onCy3yHTUoh+zs/P9c9pO9h3GsPxiN5Bu9XIRcX51pfXGgCw4laLLe3t2og1Fskk+eO/QxJCal3ReD7Q6BmVBGoCFQEKgIVgYpARaAiUBGoCFQEKgIVAX8a9EXyElQzE88J6np/Hwj8qiye29vndM8FCZSL0H3xXmzcvmj0F514DkvrvqRc47XIl9j/UpvfI8Yvze23WmfMT+VTfk/t3P+Ureds81Ssr/I1CBjBr7H/PW2dm+WlmCaVRggIi/sv2f059a58kQ8rcK0mmEyURAQ8kO0+tDEJZTGpcyRVIG+mkf8rOdr6NSB0LClniR9HJm70cEWgeOg/bRx/0c2QbpZlTIDH7tKZYbycr0kr92fWLHMJgskSEYoIiVvlmuWhHhzO+CgCgVWmH15sM48TRNiuaBIKE7QT9lZEHB16rcfWR4QGiCgTUNYtsth47P4AOVX6EFX7HUQlg4HzZjIyIhXcbTejd+u4bhmKSW7PlJGchecGxyXfnEKHwx5ybVDKWRlJKT1+/TMOykLrjd1EXPettJ9+tZIJt4hQRFgt29mHbU2chqLobe+OW9fs94tnTLxFcH6YtM5/A3ba7JQmySdlSFJq8lFSBrMB0o4ZsLUvlj3UOKvvezlmxt6+XNse4tVPkifWNo/6o48RUjC3jXrIQD9VHBFKBwJDdJq0bFad0qqV/4ZuSCV2gw/3Z87xAd/OoeuPfwPXX09sTDCV9Yf9oLbv1JytJHyHQiNkbZuagvGW/RyQmbmW3GHT5ad0x/ut4H7lp1eFj8wWBnuVukYHSExj7D0c2UOhZ1q+RshvP+Ga2kb5Yq1uDHXrlRI2IEbsQSa+Z4wjQnsIzsMOEvVhnCBPe/Ldgf+eOR/7iFBrHxDRkZNEDvvxIL/v7UvMB+t1+p4oCvF+2Cvj0++5kTPXQqr6qVybb2PU5ud3EngObdLd5l4ms733Z+sz8j4Db4h+MO67Xia+y5nyU9SR1FydSZcrHQ6DOuZ74ycu3idpc9B8v9fYhNofrzSf9WpXvRLTaQ4Fre/DfleIcfctJoz91dEzhWOmlHOpM3mySkWgIlAR+J4QqLlUBCoCFYGKQEWgIlARqAhUBCoCFYH3CMx0PyVMf/J+uvbU2B+jWE51p33PLXKqr/3vB4Gn+/t0/Fym3tPn9E91X2r3dN3HY3+YyieqWsTjIv6g7gXBmJuP8vigGBP6H/v99ppP4OlPGMtHkcbpqXxBZnPoQyv7+FAjx/iUPDH/VsOyV+zDS+23ivve77IP7zUFm5Ph++4ztu8nn+kt9m5Pp9kPPhyX5VT9Ff3A5afk0RUfeutT8mj4yzov7dujng//TbxYRP9RHvb8l0X9DlaxhbI8lwp7IyQwWMRjY/BUluURWCLL+GvbR7wfcHUcY72ckaXvPCLivXvn6Z8DE6pTQV9+pi57xvTHt40+1kYkpciax4efsZgs+dEtdzaBgiSIo8nnE1eJdWXSL6Q4aSKFSRGhlI5US0BYMYX/kGtb/EYiHrVLwZpj3AkSbBHbRbDG6y3uP0jBSoIk7JRTOq6n7hGZELudqCUiyzk6h4mciaSZdiLOjJ2xtUz0zSFHJAWiEicppyQTXs5l8jqEsPLY9UWEhx+KcVGUf8tTvbZFoYgo+WBC37E8Dtm3Hq4BItNkpm0mSFoTzI631CT2PsRai/s2DCnlRhlpIOZyJHmtuBzb6/eQlY5jSTnLT0eOENKes61JQpOgLCn1Cb8pNQrhC3wCnxHBGZkg6vYKxq4PMzVNJ8cXfseS8ySB3fEXBSBIXZMBTqHAZoZwbTp8cwYSIq6BXGiUyzg0skcRxKPwlJKcb+TQgC/bTuTUUGsLQTpj21D7xP7cXF9rBxko5tu2lW0oSDNz4rLOWJSvaSaXFAnydC/HcO4zuQV53t3cFhJzBYE5UVNDHH+FctkPzpawoRryHArWJU5OSjkTZVbbdUXfp0YtNfnsN+QTEdIewnSzVW6cXyfHaCE+9xCgIKecW83s7Xp9LhyqjawDeRlCoU/JMUK5a0sMk50tWJQc8L+B8J3xlYjdX1zo/PxMZ1eX2t1v8Dtry/t02B3Utp3sa2YT/XTt5u5Ofurab9Tdu7dan59z/kfSHbU6O1eAcUPOUWqnDMjlGTI4gUeAj3+RwV/37DO1Yq2xvbu/0w6/swhCIOPnXwywP+ffXKwV7NV0u1HGr5/cndgr71emzg17WUh3yOWMmFA3HqvLSx2oIxF3YH98JnLOENUH9h/Z7nX77poae87sTPQQL0qqV0WgIlARqAhUBL4fBGomFYGKQEWgIlARqAhUBCoCFYHfCQE+GNGpPA17Orf0n9rU8Z8PgWUv3X4qe88v8im7XzZnz59a6XmLbdyeinV/vJxm9FLfWS5z7p/KondrvdtFPBbvzvgi0d/yCqpehO4X3Iv159qjq+esjjNf+vqchyc69vdLvX17uyW3bx/pj4+w1Po17ZdmbSLkS20/Ff/UR3BSFhH9j0VfeQX2H8pUmCbUD7fHJsfcWlXoFMiaCK+zBm4FEufYo/+wPiJezNBPOPqJP5NrGWL1lQLEAAAQAElEQVTJa00spZxkiQirHsWkrcWKiMAmqxBFkEoql+0RCLIoNA99oo+Qg6frmpTVpKSMj5CvgBdyL+QSIkLcSth41vJ0HxMG1lk8HxFuWBesi0KymcByaoMJSwgqcdlnRCjotxBXzp8u8f0KbjQmMi228ZOQblEf74C+Yj1UGmPPhAIdr4xnhV8h5Iyp4zNUUIefZG0hHzMkYcQxP+9nylm2SznLNXl9hF/JBRLOgCT2ps2d2myycVZTxq1SOtq1kL8myQ8Qii4kIjksSycN86i5zUeirmuVyYHtsVmRCVKTSOq6ThEh42lf4zDJe2bCz+1ITQcI7JSyVv1Kjt2YDGRvPeecQsd/q9VKq26lTE32P4C98YArlJ+oDeoyIdtDuJqIJKiccXqIv4c8bbtOF6+uJHRkZRP5cn4TuQWE5+S5IkkXF5fqV72Wp373kLsH9l1tU4jbEWxMVE6Q3M5y3a61anut+jVk+qAt9pEyOKwk2SJKTO/oASLTT/FKqczsdnu15J50vLa7rZyzbUU+nrPfAIPddqfD3b3u7+91++Zn0hu1Gw7y10/3qzMFMWMKTYdRbd/LRGsHfu5HRAnQg7f97Yg7Ip4zgb6nv2KNY3ddV2xNci9yBxGPa11eXsntHWTsxBtiDxbenwM4+wni8X6nASK5Ab/bYV9s7Syzfz6j6yEU9/vyBLXbfpDaw6zx52u57/es7We/kHO7HdVvJ61Ytz6E5jv8g+HE3C6HkupVEagIVAQqAhWBikBF4LtAoCZREagIVAQqAhWBikBF4BQBf7RhOdV9i75jWL6F7+qzIvB3R8DvLcvfHYevrd+YncrXrq/2FQEQWI4Q3U/dERAOn5BPrT2di4B8gPAwafRUH/E+RkpJKUFLpJBOJCIel9nHUR5VJ52lsKU9mfrCrn1PD6Stl6RIhcA76mbSCgi1pJxS6XteXF7nviUiZPLHOgvT5Y5Aj5QBLxEPY9LNibrRmaijKbfXWsqAl4jgVQqwsYgrZa/DAf3TO0XAgUVRJXwX4q+MdNSzH9ODiOvU3oyb80ctjLlDJg/tJyLKOCIKBiMkYsRR51wterhmGKkZLB3HT2XmlAtmD9PFz0wOHtu3xURnoJggRP1U7cR6DElppnl/jkxcsjEq7Cn2EaxCjIuJ0lO/M/MeWxaiOQJ79DjWTA2O7aHbBnLW/dEkZUoisLzOX+U7QmYeIOcyZK6xz22j0cTqUgd+ZydFUM9N6I19Vij8tccDs5BwOgya9wfwwD9zthmIh7lyznIewlfTtZChHd2QsWkW4hp8Io54ODeFWBPkMmgiR6aUI2koX4U9kj9xwTJDWuecIFx79ZCWIXmpfDl+BBqSCOo2wWmyWYwtU9lP3gPFRyvnknKW98J+I0ImRL0mmZReNZq7RhmSOO8GNUQ63G00ZvLEVw8x6/xMqDq+9wHYtN9u5VyEzf5+o4Dc7hqvtpVIBSvmLs8vMJk0Mu+9efX6B+WUNULsbu7vdHdzQ/0Hbd69K7U2qzXtWmdnF+pSqwbytNlPkonR6zvqaZVSUsueTpyJ9XotE9gpkibvDbrM2TCx7ieg7+5uZftE3eJqu06uoQGTu9tbNCJeLxPsJrl9/rTutI5Gl69faX15UWwG9iVWndofLpXOeo33W13MWb1SyT8R0/lk8rL/3eGgLft6M+41X0KUvz5TIP16pT2kcg+h7pjx+lz7s1b7daP48ULNf72WnzLuJs7NT+SuelUEKgIVgYpARaAiUBGoCFQE/mgEavyKQEWgIlARqAg8IsAHPv5Qrcij8ht0fq843yD1v43L0z16qf85MH7pusVv0LHQ/OXul7A51X9t0b9m7dNYp74+1X+67s88fq7OX1ePT6/l13mpq/8IBEwkWH5NbO+95akP+7U81f/accRz0d57dUwTaZYZcue5E2/dcYV9LWKNZ57KkSiyX1tY3D8V6yzWuX1Z3vue5lHjNBSZIG4sswmyk8VLZm5P1I9d21sWRaRQykm+XLvb52RZY4JzGMgDcd8SEYo4CpUr4dPtrEkTZOFMrkw/2pi4XapyrJkajH1OSSbU2pw14v8ASTlAfkUsvm19lAHi08TucfTx68z/r0UkSLmkAVLSFo45ko+lkFpNlv0fIO12u50Oe0gtGyLOyTYja5f1qCnLXvAedBMtcWYYa0sE5BbjiNBETbZvIA/9lc4T+Vocz2JdhlxrIO5GaiyxaB3X60qLj5F1GTyIhucZv5MKSQkRNxgf8sspe4kiQimlYjOBX0af0EmhRB6OFxk82I/klnoPEJ4RoRKPCBm7kbUlR3wbl+Oc8CLSoP7JLcK63LToQzk3YDlqIF+gEYbF5+PaxBljwv4ikkYTpxDRrjsi1EI255wLiTuS3x6Sse07/PgO+Zx5ze3NLX6lwJ/T2G932mw2xB3kJ2AdjzDSwCx1CLu87pUhKDuTzmDetj0OApxm/IT8VdUpZ/k8FbxZs+pX+OvV0x7AabvbFjvnbwK2PEHN/ogrkNu3b8lx0PIkrmtcX11JTM6Sbq/fga5RIS7+TbrOKTS2SQ252Y5jBOk6aIawdt+S2afAznEPnNGUszLip35Nott3hIOUnlpqtP4YzLiu5LV+yrdZ9eLIyrH8FHHD2TN+PgPbdzcKfva12HSvL5Vpt8TDswz4AKE+9Fn9j1da/fhK7Sjt3lwrmcQ+jLr1ekBJ4h/tsN1r3XQaNzvNd1u9/X/+W5ubu0IeT+cdVqpXRaAiUBGoCFQEKgIVgYpARaAiUBH44xCokSsCFYGKwMcI+MOVU3lq4Y9JFnk693S82C3t6fxpDPdP52r/+0DA+/KSLBkue/u0XeZ/6Xr7W3x8o/al1Bb9Nwr73u0S6Ll2sTIOL8lic9o+58u6U5sv7Xvdp+RL/fyZ7F6q989Uw18r1xny4VPyLao9jffF/p8enZcWQnL8Iv8v+XvQ26e7Ef554d6DQHbAAMliosWESQQ23MsaW8JlaC56JsycWPmRfFjkDIElWcfrwz5N6CyFfKQ/n+iXfkQoRZKviFBElHGixRP9kFteuO1/lklFEzTzNMnCRLkjoqwvg4eXEoe6Z8tDfE8t46UfEe4+rvc6E3ARoUihpsmlVRQz4joXMsNnRKCeNbtGckKL0XHea2dsRgQjlTGzEaEEKeY8IgIyD3ZJkp9mpIEsHLUQhTM+E4u9Z7PrYDwjJsVsaz/GZGYu4cvxvNZzwUtOmVcp5WNbUsGuhRj0hGNO4wyusxK2XdMrR8N4KsTbBIE8DHtFSWBmyYNQb0QUm6LBsWNHQPiRX6SklDO42G9STkkzeufaENtimxESWHMo5HkJDp3aZwX2qWEdMgsfGRSC+dkyYTMqka/9zBHyVzgzU26TzTiUWxO7M+RrRC64mqC2REQZO2f7N2a5aeQyJ+ydq9fmlIg+F1LRZOkAEe12pv7EHJOidGINEj5DQV5+DXm9YwmjCaMdJK+JXtfmMtzm3DA9c8YaOeYOgnqDYK6zi0udrdby354dIb9xLxPdLecxR9IWu7KP5NGAxbrriR7amoSkN6WAYD2Qx0EmdcXlfGacRwq1fafMugZS27luIZYnCG1/tfXF+UX5iunLy0uI4Q4fg/Z3GynhhOS9xn4S6zM19JCros52vdYUSYk9nsjhDp8mWf3V1BM1DFly/+CnjU1ak0uD3e7+vuzp/d29TNJ6P0o+nA+fkZSSvJ/Oue06tV1HnRtdm4gmn3Z9psDm9t21dpDkbddp/9O7Un95Eho/MwR50zTK5Cz2uDtbQ+ReKziXrv/y6lID5Lf3iirVQS7H9qDxzY2aNsOxj5Die4n3S7C+b1uI7huZOG76nrqZ4gDl87XWq5U62ot+pYb9Mmz2WaUiUBGoCFQEKgIVgYpARaAiUBGoCFQEKgK/NwI1XkXgMwjwycpHFoHmqaB69n5qt4yfGj8X56lNHX+fCCx7+lL7uaxfWneq/5yPl+f94a7lOYvTCJ/qP7f299N9KrNl7oVs+DBSi7xgUtWfQGDBzu0nzJ5OLbuytE/n/6xjf+D/Z839S/N2jZYvtX/Obtn3pX3ORhB2z+p/A2WEI7935NFTSU9sPm39fta9R3z8vkDgexQ5HSUcyVaSyV2TLZaIKMqA7JkgzywLOewJ+7S4b/H8NI+KCA+LL+eciTMeINsgjjxjKQbPvESETOol1kS8t/Q4Q8oscyb8LP7brLP9YhtxtI84tikl+fK820hHvV8tGTu3i9hmkWWNWz8NPECy2ZtFxFvsjGHOWZYIe5Ki/BNmMz25IxOFJsVMiJmQbLtOnpzwZTGBN4yDjO8sMRUaPYYAa7tWDcSVHq7BuUDg5YweGSG2Zs7mTDtBmtlXA0E4hzST08S6IowTfT9t6by7VS9jYuKuoYYZUm3CN2aKCAX4RQQrpLKGfkSoIWaL/xSZfqMGgm6CdE45lX5EEJf/glOba0ke0zGOMzFM3DnmSCzXm1NWsSF/59HgN3uNfaYEDqO8DzkTj7jCV0TIRGomtmuwiKtrOyXW0OWe1UPqNW2DbQMZORz9cI4axHbeE/vGJW79esRss98ptcTrO/lvE6trNOekDSTozHshIuSvc97t9pCOK/WQhi2EoslIHGlmP0xqRoTW6HPCV9uSRytgOX51MnsrE5PYkLRMiM+RNLH2gJNm1WnaHTRt90opaW8imzXety3k64EcO86R98YihXz5CV9LpHj8u7rXNzfyurbrNZCz/5bufBi1+c8b6X6H7InI6jBmPUTtVvN+UBNJqWs1Qur7q6mdfJ6khryxLmvOIWFFbEe/vHr1/n9fgJNbm7s7cLvHQuW6wMYL/cTvDkK8Bx8/zexx33U6+/GHco5M5poE97yfaD627AteSOHojwCu1Tg4t9u373SgPtuqWMzl7DbdSmfrc43g573aQ2w7X5ar7bqCyYgioXh3e1NqSPrurppQRaAiUBGoCFQEKgIVgYpARaAiUBGoCFQEKgJ/fQS+pEI+xfgSs2pTEfgOEeBjY/nDU8t3mN63T2nm/bvIt4/214uwYOf2l1bHh8D+gPqXLv8e1s2wDBaTS24t30Nev3UOrutU7D/44N/i/m8iECkTxJUlAs+I/Z7Gfa5vm18lxIUZ06lEhCKOchpziRPBnI6y6IRugrSyfdGV8x0SRFMRlBFBmPeUx2IbgT4lZQisRRKkkLjs00IXN5O8xuLxqYRCKb/3zcgaRSQFoifXTK5WzZxhtxHhRoHtCMG56N2mlB7n3LEu4mjvvv87MuEnwDIiFBE20/L+LjbMW+l+ROjU1v5zSnLL4rIMi4JVk7OXyefCkoKZB7GvMhkq2Lk/gXfxw8DzEcFckv1EBO6DOFkjxG9EMJcZJ5k8LwIh2kD8lnTZw0iB7Sj7zOTSQDDar7gmbN33f08ZPt4TxF1r0pT1JqM94fWLZM8R2/qZM49z7lRqtG6/gyykY98TMSKCkQphN1PfCKmL66JzbJOW9u38GG/OCAAAEABJREFUZgjeJaYJu7Zvi12CjPXY58pi2wai163j2MitZQSbYTgQr9OEP5+HRA4RkM4OzNnZbXdyLimzP+mYn59ubdojEZwjaYAIHMnVROFEHfblPAdI1kTAhv9+mHydtwel7ajRJClrTBB6L5xvC9452VrlXMz4s18PMqRiTlnBvx0k536/12ZzD8l70EyOhOAOSOl9wbbtOsbSFnxHP2WLEz9VbOXMhvsMO1/jd3ggONfrM2Ww837O7FWk0AZi2KR3RMhnBedkEHp9dSVjZX8Xr66016jm8kz+2mSd99r2oZSzOojSSFli/cp2dJvNQd0wq/OeEE9cJmRn2n69UrE9P5PzmcDP9UYEoSc5t7brim/n3zQN/VRIWXH1/ZrloBRJQfxMjPt377TZbLDZKlF7Rj+w71sIb2N+Rt2uxV837TN1dnHBBsyyf0s5d5yBgZ8VOTfq+5VGcJ05n6uLy7L3xoaoMsFsmxG8z87O5Ce3X/3XP9U3vRL51bsi8P0gUDOpCFQEKgIVgYpARaAiUBGoCFQEKgIVgYpAQSB4XYTu4+2Pap7K4+QLna+1f8FNVf92CPxmnp7u7dPx5wI9tX9u/Dkfdf5jBIKPIZ8Kn21i+BRhVNxPtcuYqU/eX2r3SSff4eTys8/tkt5ftdalvtp+cwQgDn5JDBM3ll+0lkU+uTTvb/J4yZ/1R/GzccsSqBDIpnE8KDdNIVqOM35/LHLUvPQ6QSyZfDGZcpSDpnnE3NmdCqpP3BFR4s8QOiNkThEIGhM51j1d+rxugjybC4EzQLalnGRZ1gYEmPsjRN0EOWiJCOUEgcnYTwtbR0ma0VsijnmJK+csr6Wr4KXUTo4HCMeReM4pwjOzJkhDP9Fqn15ncU6ndiZ2D4ehkH4mnBJrI0INxKGJxkLm4dv+BzAhpI42SSb8PLa4b6QjkiJCbSEyc6mr+IBcHMnTtoGNW0tEyP9meTWamRHFGwPnmXKW15enR7H1GZmoM8ALa7n+HUScyUvX4rHrnDhT7ttGrGNLy76UMS/2mfDRdp0yuS6x2rZTC8E3scAEn/E7xpzkrw4+HPbs7aHktKc/cd5x93inRM0Qeik1ss89ZOOwP5TYEaEZe+9RhqQsRCNn3gSf6/NXGU+ci5lzIOJjrgY7+5mMCWKURrDasxdjkvbsnYnc1SUEI/U4kf5sXf6DbFvHb9nLI77W2ALB+fb+Topiqh4C0uvWl5dyvbb0mugaNX2nAcz9d2hb9u5svdY5ZGqXW/Xg1ax7ZcT4t7lhfVbbtUo5y2Tv5u5eEUEsRMcrrVby07Petz3EZ9/32kGIHiCOD5CoxihIYvPuuhC7EyT3edOXv4e7x97E6orY92+vwaiVcW2p27HsJ606ad1qxx6ZsF7WTNRh8bgDl6YnbvG3V8dZOP78GMrTth4fs501si9r6s7Idnuvs1evylTPuAG74q/rdYE+Kcrf6G3wx1Yxkvb3G2Wwadnv1z/8qPXZuVaQuT3xLd4FypX9uP7khUgQZWbffT72m235Ouh7MPHXcDOl5JcqFYGKQEXge0Cg5lARqAhUBCoCFYGKQEWgIlARqAhUBI4I+OOMY+/5V38EssjzFh9rn7N3nEU+XlE13wMC3p/P5bHs7dP26Tr7OpVl/um60/Fi8/Vt8JFeJF6Rr1/9e60IAn1KmP7q2/4eFrn7jACNiuj0OsXd/dO5b9v3B8mfkm8b/al3A/ZUZzwsT/RWQYboJfkY5CcOvnDIh8uwKHpRvtDNS2YL9sv86TjiiEd6aG2zzH9p6zW/SgrOeHipZepT95fk6fXBflm0xLHSsow/19r2GVnieyqCCIj7Xyunfk7XRnzoMyLK9LP2kFueNHEj9xH3gzPspyZnyBdLmYOgDU2aIeoEKJ4vejvAfoYAey9YgA8qZh3/VKQIjyXRZEgncflMWe3WgkqOERGKMG0SqBBiCTnqHIdAnkmhQFKTSxvBOLyOSW7bz9T3KCTnfJlSREBKZeWUSt86y1xqdU8KfJtkjAj5MtEYYfvEMBTMl0z8Qn5JCRJq0jTOMskIdMqRlVNSeEVgQX8mD4byMkUc52lNbCVxeQJJCpXcsU+sa5uWyWP9c/mZMCuKz4yPLGOXU5ZJ4gAT9yfXP3uNl0axEZdzMGm5P+zkNuPHOpHHhO8oYynwF3NSSAj5CF/Mm2ybHkjQeZjk2M4vWDdAxJEyulzyH8nBekOb8Jcia2TNdBhpRzmeItRASA4Q0DP2JsRdR4Ot+3IC6G07cS5NfKYUipzU4DNmySTtTOAG0jBZT+uxSfKcG+WcJRyZqDtA+orLsVYQfG3bKKUk/5upL+ibmBxJOqdUSL8RvdcdICxLn1xbCMUMYbiFPDdZOGmW8zYWTWrUtV0hqxvaeT8Q/YihwM5k5YDPxvvKmZmUyIh5akiZlgPUdq0acvPTypvtRo7t/CbnVbyp4Le925S/U9vhawJ/780AUSvyySmV2g/UnHLW6vxcBwhvY32Pz9y2j2SwMfA647x991YTNUbJSiVaRGgFMdyu1mVsn+uLC/WQ0va13W5lzE00O7ZcAzG13WvCkf8mb98S72ylmTxn/L16/VopZ5Vz2DQy5sbl6tVrRST5K50pQ/56Z/+N4JyyfCZ8Bg/g3uBP4DEjwvDu5zcCXlSzOnKNBK74mTlzK+Le395iFeqZm8HBtd7d3YHJXiP+YpIOEOI77N78+9+SSBxZUWezXilx7oZpUJB/B6nuX7xwvZlajN/++k4pZw0Qypv9Rkn1qghUBCoCFYGKwB+PQM2gIlARqAhUBCoCFYGKQEWgIvCAwPGDDvFhh77pdRpn6X/TgNX5VyOw7Ivbr178ZIF9PCdPzP5Ww+fweE73NaCcrv+addX2iMDL+J3OvO8HPyk/FKH5WPQ9XX+qXIJsv0Qw+03uL4n1KZtPJTFD7Hxq/qU5r7M8N2+9CQyL+8/ZfKRzHsj7OoJTGxIEm8koi4mMBKGBlrmjhwiP3He7yNPxog/czUwuYykijpKgRELlej5nTz6Rkq91ZdkHLxH4Q/PU19MxJuVe9DP1ZginiPd+TZxZb5uIkDEQV6QoJNoAs0QqinBMr6NOCCPrLNZ7vdAl8c92M3ZAkfAnLmO7+GdYntz0/mFVSKsGfEwmyQoMPCecew1DRYSCTvEH6TVC7I0Q9xnSaZxGRUQh1yKC/vs8c8qsYo5cbDcMB2pqZPKqhUSzZPCQjjYDBNcEaSb8LDo8qkmtUjTKTadE3zqPI7Jcu8dAq0hJEUl9B2nGnElR+5vw676Ju7brFBHyE8LjYZDPnrgCzCwTjhI+MgRuRDAjyDvEddtPUBNE8gQGqc3Kqw6ucS/g0kB9EaGUkyZwsS8p+JeI08lXpNAe0q+BoC1PWdPv+04miT1vR4H/LjXqIf/s30/FCr8mew/jga2e1TGnHKU/EjeBm0W7SX2/On51MLjbZxL5kL90zGXEdkDkCxuT2zPEcCr44ZN+zlmt9yi3Mmmp3aAB0jcdJhnLAIf12bn2EJN+mrZb9eS71gx+JklNnAb+A//jbqeua0uNHfjv9zu1kOCuuaP2nJN8Bm1b1ijKPz/52mMnrvuba6HU1atXkOP7IitIYZOqIXlKtt1BQnssNqQlJ4vjbMnhULDuIWsn9mpgX2ddX+NXx2u32+J3W3yJ83B7c8fGh/qzC10gB3z3bad71jhXx/NenpNTsOruBqKXdW/evNHtm59xSvG87og9statcbl8dcWOeAWT3MmE+zioY9/W3UrDZqfxfq95g9wfsTIZHZy3mfeda2OZ1mdnWl+cKZ31yhDDaT+q3Y749myVikBFoCJQEagIVAQqAn8YAjVwRaAiUBGoCFQEKgIVgW+BwIzTU2FY7z8RAqd75/6vST2eWWyflmemPlDZxvKB8osHwYeAli9e8N0Yuuan8rXJBQssNPX+lQgYR8uvdPOw/OnOevww9Yc0EaGI4HPsuUjEh+M/JKka9BGBiON+PCpOOgmSaBGrTRJa3I94Zl066iLCJkd56Eegg6iZIZw4CMc5CLKI+OB82L8lwvp0tHvy6icUZ8iniOO58nQKqC/EvnPKso3Fc6ey2Lm1foYsm53X0uI3sd66Mg+5FxHuFrH+KFMZh2tAyuDh5amu2OPX0+6LN6Xz99jifoaETCl9hIXnLRM5RkSZNyE7gmMRk0Q2QHIyBqGcjn4WfxmCz0+OltiSij4n0pghyMYiftrSMXJKhfQTNRkjE4Ne768A9no/kei47jf41cNlXQT74bwgT6WQEPsdhoFtef/+99qEbQPpGNiYYLOIKyI0PhCfA0RZsXWu1O8YKWf5Cc0JsjyCOhMegoXc9icdB8Y0XAukomvArSb20vMdxKT9WkzqiSuxJzQiUSUI2bH4D9ZMjJOO8UIJRxkiO4I+/sU1UTNNuXOTye+gEQyalLVerbS5vVWkKGI8Evrz8wtlyMBdI01t1rzda4YAnHaQvuAVnJeAuJ3QCRluN+o5IwdqsP2Q8ddlCOmd5ggN5DtyFtCKo1yIZ9e2hjhNYJexSeTrOjJ+XLsTZlfkfXc/g+2I7dxmxdWZ8sVaO4hUrVo5vgn0hpwVSf4K5pm6U8rqz8/Vd732kJ+OmZg3YSrNuoQwdc2O469mFvvTQ34ec5CMneN7T9xGTvJ+Ob/tdlN87iCRJ9cWoXfv3pXYh3vwaLuyH/6Fg52fqkWXqPHMX08N7rvtVhZRU9t1Or+8UA8ePj8JDA6Q7yL/nJOuLi/VcR4H1hiDwE/Hmp7zI66bmxuZ1J0PB51Bxp5Ts/f6FfUl8vL5zbZNIe/Dmhz81Lb1F5DAOWUIfGlgc7b0NtNB07pVfn2u4azRfN7rZt7rwJnfvHmnBMl78+6m+LK/gX3YvbtVs5909/NbeU92560SudW7IlARqAhUBCoCFYGKQEWgIvDHIFCjVgQqAhWBikBF4CMEZjSL0P3qe1l72n61k7rgD0PgdN+W/qeSCSYtNM/enlvEBotPtx6/JJ5f5CWb712/5P+59rSOl2xPbZb+S7bWLzZujb/bKh8iYJxekveWwYfhFtEeRSfXS+tP9e/NF+17Te19bwgse7S031t+p/mYgCnkDCSPCYjTuaUfdCyCrCrC+LnbvkzSWJZ56z61Ro/viRJBH16zojAfM+qjTPOIu1GHYQ9pciQcmfzgniBfPlA8GUSETO6NEHBwV5qpy4SZJaWsotf7KyB73o8+7HmNSasZ8sniWdunnOTW4r71lhmc31d6rCkiZJvMGnFFhCLeS05J6UEcwwSp5UD+Jl29b97Dw2EPQTgUWxy4NB32BzwKXS7Sr3oFmsNwkNfOEIoRwdwxRpOzGkgzcc3gaLs9xNwIYTVA2BqbkRoayFGThIE3i2hlDJgzaWg7cTWQa96PuWQjW2m5Wufi2EjGn79m2TFdywQRaOJtIK5z8Jz1ZS1xJs6BMZjwu99tC1m43+2V8JOpwXYmKV2jiUaLa8oHqpoAABAASURBVIic5FbETPRXZ2vN7G9DLhPtBB7T9qCZ+BP4jrRHEnNmCZWybkc8Pxmcciizxns6c4ZiljrIwR0Eqco1F2LzsN1pRLo5NEEcR98qd22xRaWRGpr1Su16XZ6iZTMUKekwDSVXv58CG7ucIRXdynHBofR5Md6BzwMEYkQUcnWCRPbTxSZWSV4tZKnzm9kjHKufkwYwi0jab7bqmceVFJKx5YBwfvbyXu+pyaSp2+JDx4uSMQ/dXV+z/XPJ3/UfZXs04tV70/Qr4uzlJ3c39/dK5ZzZg0rshj0whsbET8f2/YrYrTZ3d9ofDhC3XbHrwdi5Ogauy51zlsVEsL9C+g4y/vzyirnQDB50NJOp2wgKpOOvk6ZBr5KT8zKRfXV1xc+Y2VOlphtq8+Coke4gp00IR4Rumbu7uZZtyjz7Yu8ZYrc5I/+zXi39vBvVbEcd3tyoG+xNypO04T17BqnumlzPgfer3xdp3enchDI2h5+vlY5L6mtFoCJQEagIVAQqAhWBikBFoCJQEfh9EajRKgIVgYrAywjMTJ0Kww/uYLQI3Y/u07Wn/Y8Mq+K7ROB0z077S7LL3rtddKet9Yuc6pf+qU/3F/3T1nOn8nT+zzA+zf+5/nM1PLWzzanO40VO9c/0n1GVT0wX/eLmb9suQDzXAkpRc5bn54R51PKn3i8JJs/dxS0TblU+2OaDbtr5MY5+12ue5/JheUQoglyejH/XZP7IYEHwU2HoPbLQ/a7uZc9Ok5ohsmA/9JGc7GmZO13kPvsdEUqRiojL/if03JwNFDoFZulb/7zYl/hhM0NEup0g/Wb6FkIpCtkSvH2C6aOYJJxHn0X7DFKFQXEXicCG1nfxwXr37SflRI6zJkgz6ywRoYiXxTZe5/UzuFlGk2tMDMMIfzZqIpcUzfv8GOMRYgud3/MP9ZnA00MsloMhVozdt08Tke5bEnrLsQ/eCpm4NV4zBOYM4MbB5CiOiEB4Xmewmx7mbWufJpEjZVwFpJ9PqTGTIkw5hVoI1a7vyDeXfgYnx/J8Tg2kWwNmMy325JWxHyBNG4jfmTxmxxUXhGZEKFIoiVgQmXvmxTgiyZeju9ZgkFIuhJ99+Alb54sr4mRwHeT5BJm64K8IBb4OEJVeExFKDzFdp0nU6cB+hDgvopYW0nivEWKRAopP/+h0rZioJ/8I6vfTopDlJpO9vwldTkleEyRkvzO4OoZzNGl8fnamDsk5y1i5XbWdRHzHmDgbM7VHCuFC8zBBct7L5KVjHCBlyVINhOgasnMinOPkJslfy9z2nTYQthNnztKlXM5uRk8h3Hvt9lvlyIqmAZqgnwpJu9ncayJfk/wmf1NOmiGne+qdD+BanvwN+TKpGRE6gNHIGu/lNM8iGPzxgHDGmfP8WbfWhC+1WWfU2kJGO7cG/EbOXNO0mhN+ybkjlr8aeb/faUet/tpn1+6zMINNAt++69mfrbYQxS0+/KRtIrd7yGCL8zNpanvbdgFI4HtOHtoOWqWWNGcF//p+pQwOHeu3nI/ytDMOTAB3GXzwn5usBpsd8ZyL9/MWEnnm/ex8R/I6g5DtL844P0FeG/lp3Y79aZE1+13yco341v+8U77ba357r+H/9zPEf2jfSPlyrbnPGjc7df+40iVks58gNvnrehryuHcO17caIYN3t/e6WJ+J6uy1SkWgIlARqAhUBCoCFYGKQEWgIlARqAhUBH43BGqgisAXIjA/YxfongqqZ2+vX+RZg6r8rhFY9s7tkujTvfd4mXPr8VOx/jk59fvc/KL7UrvF/i/SxtO6n44/XefTXXhp/Gkvf7/ZD3H6cCQ+kP5Q9Msvu/7In5WL/HLXdeVvhMCfaCsi4tnTVJCAsCrtkxcTWZZFHYGPIlJEKJtggdCJCEkviV68TKotk+43+MsJYqv4Ex7jUWB8pFHyfIosMXMUPXtFhALCZoaUMsGTIV9saF1EuPuBnNbpiYhQRLj7KMvIRE7OScE/IW6P4hFpDgNE3UjK/pkMtfaAb+j9lVN6HEQcZ5oMeQQpZaLU5GxOCe9SREAShUyWBXW4BpNYiXmTjimSjJ3HGR+5bYpt27QaIP4GSLoMtlIU0trEJC7layKexSTkCLlrORLck6cfapAiosh6vZav4MW2lqfYMQUFTO3UPUMuTvjNKVstP905QcQPEK9tbpUh5mZycO02MOlmnyMYElBziSu6oUxtQa0T620TCgkJJOWklHOp10+8mn11XUXAwASgUhJZKSK0gxgVV0RotVrJpOY4DhDTbcFuBrNgvuk7XHkPJ+1N2kEy+m/KMlX8nLZ5FgQiL5w7Y2hyMiLJ+5BTw1woYCZ391uFJP992ZySWmJsIHW3kKYmMU2I9pCOiTnXTHTy3ciEdtO3SqtOQYwcqTxpCrsv4+c4jstAqWuUUtaGfAewLGcEMnRiL+z/7NWl+vO1/LeJu74nhx5syF3S+dm5/GR2j95zJqldm59qHZ340YyzgTGVUJL89dsmsHdbCGpidl2vCBsDH43/d6WB9DYxfXv9DhykCwjSUOj23TUE9o06yGPvxZE83ukOQttye9gp1r0ObYJYfa1tM8tf59y25LzZa/PuRhPv8yAdC41mOtv7jXb42ENE77ZbmYjtqMnzFvsQtXgfDuS83e/VgW13cSbLBIZsng4U5xq3EOL+G8/jD2daX5zLT/Pur3rdQupuiDWCbcpZO8Da/nyt8adrDVkOofXVlUPKOHScN2N7hi4ieG/re7lqHhWBikBFoCJQEagIVAQqAhWBikBFoCJQEagI/PURqBVWBL4WAT5p++wS21g+a1gNKgJ/LgT4APmbJPyt/P6CZCNCEcEH/lARkDoRH45/gcu65BsjEHHco9MwEQ+6FEU9Q5pYRBsRZY/LBC8z+zxB3tF9vK17LxCESZr8VbYQctZHHH1EHNvHhV/YsQ+bmqyyRCQFYp0llrwfcpvJ2+K55ySCPFgTERCfkxbbJY7XuF/EvvBb+qctettZEoScffhJ28LqWGnSB//pQayaIDQjiI1YHxGoQxHkwdwSw3Y5JdmvyaPBvhhHBJzepEjBOmkaxrLWgxli0uu9xu0E9hFHv/ZhsU1ElDUNBGtOSaImE8sze2qbDDk4oXMOJn+xln1GhBpIZot1Jg8tnivxWeOnI1PO+NTjGuNhcqv82MJHTomzMYkkuKNITqkQtClnyNyG+UEzNUfE4xOnAyQbP2XKfPEpKTdtWc+LBCYpE7u0CTsk5ULcpkyf3BWihla+jEXbNvifiDdaBRRzWYcZ7hI1ZOYmbMbSzuxRA1k6s/eT86FmE9f2Y8yCOhJyt9nINiP7ozarGaie20/NTuyLyNGkbGYPRsjlYE1OSeeQo/NuEFSu/CToBEFrAt+koBM0ae+/h+v3gH0nCrI/E7BNkO9h0rwfdADwedXKpGwLiRzYmcgUeJowbSfJ5G30rQbymcgzqMmE5z25HyDGnWvC3l937NikX87eTM3uW1dIz81W92+vdcBP7hpND+fIfw/XeW7e3GgzjzLB6r+NHMzb9+39HemE/PeR9zHJGFxcXkrBTS0zdv57vD5jmX3aD4fiw09Kn/crXSDNflTc76R39wqkux/lr7iek9T98zXk8Er+Gumcs/weKr7AuW9b+Qncc8hak8t+InemrrbrCvn86ocflFPSAPHbdh1cbyMdRg0397r7zxvN1/cyhh1s8hrS9mJ9ps3NrY+lDpD1B9ZdvX6tvuvlr41OFLWHbL7w34bG78g52mNjUvvtv/9dzuT5xYUiQrf4ubu+Lr6S6lUR+B4QqDlUBCoCFYGKQEWgIlARqAhUBCoCFYGKQEXgAwSWj4bcLmKDpf+p1nZVvksEPkjqpT08NQoGi9D9ovslv4v+i5z8TYwWTE7bv0np37zMU0xf6n9ZEi+tPtU/72mx+HB2eUfxsTkTi83Tlql6f7cIPN2t0/EECWGx7rst4NnEnPEiGFBHYTDoPr1NtAyQXiYXJ0iep/NfOl6iBWRRhN8Z71dGClneayTHtZjYdOs52ywyQ4BNkKgm1iweW2z3VCKO/lNOyiYWnxownsBgEYblZllp/RK8HMczpJmrUSHYBojPJT/nmnPGUkoYe2wRfa8YiRERDEMzpBK90veCBnI0pcD3VLZi5tV+ndMA4WcSynaOZ3K1gYyMsL09qxBgto8ImxW/hwdicAAn2+fcQHjtyxOUp7ZlwQsvSaGAOHO+/ipqP/ErdOxQ8TVwNjwuWRA7ImTfrsKkqec9d6zjgGlA7g1gN8pPpxqvSEm77U7+6mMThiY4W0i/hF7g0IBNIXJx5Dxch0lGxwl0EQnSd9AEqdmAS0Icd2RvjJV9iCsieIUbhKjtVr1M1JpEdb/tupL3gEP7iYdzwpbJT+zuDzuNrHNsxzW5u9luNXtvHGd/IFOJLSTGrIiQn1Rt204NpGMLuchE+Zpn9RDZmkTGmlg77w46EtQTMUbNPhucbxOL+2mA9J3kukzK2ucI5gNrmkmF2JwgKyfvNRiuiGMiM/d9ycExI0Lvrt/pGqIysSbN0sUPr2SS06TmDOErCp1JPjPn2l2X47uowInJ3hk/Jq9bfA/EMnHa9D3E6678fd6I0OWrq1K3sT1AuvvvBO/IbwshPOK/e32p9vJMzcVaOu+Vz1a6fvtW1//9b40mWXOrkVq8J8bG8ZybxlkZEtl+d+Bu2e921LBj2kmHTO5bt/U8vqJrdPWPH9UQ725771I4y7NcjyX9+1q+Mmdt93//tw74a7uuHBeOQSGQ43Ktoc9aKaP32pB/Fr75+Y1ur29YPuuCmmccJkb1rghUBCoCfygCNXhFoCJQEagIVAQqAhWBikBFoCJQEfg0AvOTaY9fklNTPvl4/EjlVF/73w8CT/fxNDPv36fGp3NP/Szjxebp2Pqn/q07Fc8fxR+s8mmeFvH4a+TU6+/bP+avx/fB6VgP14KN2weVG39y+NE6T5zKqb/n+qe20i8dfQ3Wv8T2l+b1+XXG9CVZVoObsX5OMLH6o21gSdEdX7B64V7s+OAeFkKL+IP8GdLMLZ/0ox+PUj5wp8/cYlvaF9z/VurZH/Iji7+n40X/i9uXtmDR/2LHx4VLvi+1R6tPvC55vNS+tHTZ35N2Np3wMF7yeWn5on/JbtG/1C7rI0IRsQyPLaRKPMhR4fn3EpEgpTJTwY9Vsn7cf4OA2jdkU0Rgd6Qwljz0cOWUH+esighFhCbOr0UKCZnw/axAdk2InrmSjv9MuHj6NLYJXssIyRYRigibFAnXzDgijvqQrPN6PVwzdVk8dGuZIJJIW+INH44dxM9JJmqXta4hRch1B3YyVLQZ22E/SPhN8nwSoOKF4JJSYkxbbtY3OSsj9j2WoGXm8cX6sG/8mUwbhkkRmR8VoEWeEcnuC+GU8OeFrsFxLB6PYGMd0Ms/ViZ8OT/PpZD8VGem0+Sk3DbyU6xt12nmZ1WQr2s2oWhSS3bihQ89tUxKAAAQAElEQVQy42si73E8aMI+kUMDGevpCdvEeus4VbKvDGlqf0AlBedD0h7StMzT95oBktYl55TVr9dKtF7jtSvGEUEac4lnktV+IgKyeNQBsnSCzJ68B+BzzG+GcNxiPytDcI9bck2hJjXqup7lSW23Io+RbZzlHLpSP1lQE+AqgcucA6J1hCCURuK5zqTEeFZIarGhKf39fqfISeeXl5ojlNcrrVZr+YnWaTewD5P8JPCa+MO417DbaKLulLMUSQHheGCvM1j6SeAcoex82144lIjSNJ1W/VptbmVCNk0hE+NN16o7P1NLu4dY9fnpHvys/cQq/RmM7iBVE34TNQCobHN1eaX0w4Vm/m3v7guBbyI1RVKPvzP8um1vtspNlvFPYOpfQJj3ozpy6F690vbmVu3Zmnf0XLA/sMdXkKCphbzlPGbq9HkZ0JvkPxz2aslL7Nndv9/IGG1u7wrhurm/U0Os1esLrYm/224K5j4Tlt2baw0pdPvzz7r56Sc5VkQopVSenh6v75TAfIIQXxWCeEUtvfw+vX17re3tvfZ3W11cvtbOX2uN3N9vdPbqB03km3JreJS8h2B+YG5zf6+z83O152vpdsvZORSiebvZql/1atpWP/7rH1qDwfrsTCPnqIHkT6pXRaAiUBGoCFQE/jgEauSKQEWgIlARqAhUBCoCFYGKwBMEgrGF5lfd9vFUfpXDuvh3ReB07xz46di6L5EZIwvNB/fn/J3OL/33DhbN17TvV/9evS/J7qVcPrV2WfMpm9O5xb62HyPwHqfgw3WLaD8UvXAF+kXofsG9WLu1udunYv03kj/U7dM6n47/0OQI/jSfp2NMvvieIcEsX7zgNzBc8n3e1TL7qfbjlZ+qIcK+3q+ZIAQ/tPf8l8h7H0vvcRUxgvdjLBMPbYYYatrmSPaAtdURoYgHgRiKRR50trFEYMOc+8NhUMoQRvwnym4ikpgtQjkaD6McJxPPdom1JnUGyKwmZewSbkIDpN00DjJjFGjg0ZTxlVPSBOlmXBJrPbXbbXU4HFgzFMk5a5nzfETgZnr01bWdZhNJEGUmHy2Bb0sKcsB+Wdc0jQbI0AbbDEEnJQW2LT5MfDovj01CjpBw4YWz5KdEPZZBsO5BQlFIs4h40AgNkkL7zY6FUt/3cryB+iOc+0x9Q8ljpHaTyMbZGDjusT/JX7k7QX46T3t3nSYDR7DZvb3RtD8QSBqaUGavJ5K3j4G8M/vhfP21wE3XKUO+iVrzHErIzH404Fp8k+tuu5P3MyAqZ3KcILAzpN5I/ARm6lrZ78R5gNXDdobEVCFsD/u9HDdJavsOAnHPxFRwQKWIUOYMpZTVd7068NhCBHeQjqO4wDfOVujXiklqGB92O3XYSoGvWVvOxJBDztt+ZvLzORO5B+RoIu9GWSaGx77R2GaNt7tCmA7smQnI3XZb/OyIHZy7HgIyt65r1A7i0nJgrm87YpbICnIhA3lNsr/zXiNEqOvoyd+4es75Wmw78+I932PXtb224OOvoz4cdjpvemmzZw/ExRmB4N2B/fbmBt2sGRLe+Cbqa9a9Lv7xg4LzakK8xAM7tyZZLT3jEX+7zUYJ0nWrUT4/PXveMbf+8ZWCs3EJ+RwRarsOXDv1nP3Vv37UvlXBewdB63xN+PfgvurWkOgr0A/dv7vRqlupRzrmRvIVMzP+vAcZXy16x1t1XSGn55CSpKurV7y+v3fsgWXL/u7AZc/YuNn2vVXtVQQqAhWBikBFoCJQEfjdEKiBKgIVgYpARaAiUBH4ayPAJzt8YFY+6Xls/9oV1+q+FQLxjOOn5+sZk7+06mn9Hv+lC/4+izPslo+ys9Ly0cQXKrz2qZwu/dTcqd3LfX/4/vLsX2RmgelJOYv6tH1i8vsMlwR+w2gRoYijfKnbiKO9iaZTiTjqP+sHQkXIstZ9y3G8rD5tIWPMiD3+v4GBOJ3/XP+4fppHyLFJiTwXotMrE6Sjxf1FPLbklGVxf5lb2mCdRfgrArk1lzwlE2MRkGTUKYUCP5GO4yX2XOzJDRuTaDq5TBoqsLeOVjnksWBzIiW6oYT+0Qe+xDVDYh4gI91ODzrUMjk0QgQ7jr06P+u9foLUcltsIBnd95wlEct+3EaEnFeGWNpDlk0QvYutyclZKnnxyv/KzZCUEGAQoLbLEJyuX1ypaZVzYi9YwY2qrMN9IaBH1qBQIvYAOWUT901Ee87kZ0TI/cBmyT9DjnpuKnsw4yIUOI8IdZCmKYX8JOcOYtF5z9ilOObRryDVIGYnMJuRtm1LfsEajxM+cmrAkZogXqcHAlk5SRcrjRC/YSJ3M2gE/xYiLiKU0tG/2wYMcKC0OahlbsqhoWW+QSTN7F2jrETW+zQr7UfcZ43ks4egG0zwM9ftJwVnRm1WnHXa88N5XjVqhlkih77t5H0+sIbThefQzLo9eamcn6aQr+Wrn4UF/mf20uMBwLbDQZiRSShNItckpdDIOTFJmKkj51TITUKrpcbct9Cdwdt4KmvnLguwlXejWghhcaWctTLOkKHlqWnGMg6cuc3trQbytd8RbJsm6+z8Qg374K9DHok9om+7Tpl1E/V3EJ2Xl1ca0Ptp1xHi1PsfxGpZ1/S9BKYj577hbJxdXSpBUPtp2Ps37yTI6bg6U3NxrqAeE7MtZ6A5P9OBendtKFadGnLGpW4hhne7A3uaEeqHMB3AKpgcdns5zpqY3psJYFb47Zqm7MVI/hPi3E2yjpxx53p9e6P9RQdWow63W+kfV8W+Xa80HQ6lVq9hi9Tgq2k5g9RrH3vI383dPRz1oeTTULOx2tzdaSxrG3l8YN/93iHNcq/O1uoh3HtiJPbOTwCfv36lmdnbu1sl2npXBCoCFYGKQEWgIlARqAhUBH5fBGq0ikBFoCJQEfgLI+CPHJ6Tv3DJtbRviIA/ilvEYf7uZ+u5+q0zNk/F+pdl5uPBl2fFrOXzFrb6tDzN6688PsXrl9R5sp4PnLXIo6uT+Ycdepz6is7yjnL7Fcv+lKau0eLkF/Tcl5WLFMUf8/JSCkuuL7V/TLZfG3Wpzq3XHquZIeo+/JnhORWyKWKxPeo+fP14/VyelZQignfErNnMij68ZsiliZgmaCwmT0zgWL9YzsyPEDEmciZai+eONvj2PMRTgsiKIEfiRDxPrQRkk9cO2FtG2oUkDgiaRVLKIunyNi8tbt16bYQHZVoRxLcSiQi1Jo4gzRpkhIQKBTPHOyIUEWWwvE6QgVZEBHPpkXhK5ALomiHsmtww5/mQ+0WaVgMEZMSxzobaTVqJyxgm/A3EN9E3QICZcJ7BhelyZ+rL5Gg7ofHu0RBvUtDpTP65Fgv91mQbPu2HaUVQt/0tC1GedCHTGiXyxlAmfEOhAaKsaSHVIHV3kM3WOeeSH7l2kGomE8uYnI1hwcGOiRUWiFkTryZ0TXx6ag+ZaawtpCHXWTDISdFlZWqYvG4/KJFHsfEL/YYcMzkFY68bOF8j0nhtShqT1JmUhNwMfLQpq+QIIQhvzKr3d9C1bb9aS5G8fbQqx8b4bam5B0fXbnK2W/dav7rEJiAPITXxGeQkXzmU2NM2gyPEbqxaOd4e4nVMzGEXkL0HyFDrDvPI2cnyU6bNutPAf59M1E5gnaglRwhPWpNbTz2Rsxr29fzqShGOvyOHHT4arSEsm65X27QatwdN5yul2722kPmZPbr68Qf54h2tlKgzpBkfOKKlz+Q9BO4IdnPf6MpP8/I+3759pwEi1znOnPvkNbz/MnMXxHQd/iWEgLS/SL26fqUNMRNE8awZ9yGTvx0YElK3ENnes6TQ5n4j/zJAM0d5z24gnTM1BhiWlpwiOLO8Z/ZdVkdOeU7acXbKLylIRLDMwp066rfcXN9oBUZn5GdcLqg9OC97yOg1hHjbdwUXpSjr/X7ru/6YJ/ge8H+gBn+FdMrZrrUBG3eu8JtUr4pARaAiUBGoCFQEKgIVgYpARaAi8DsiUENVBCoCfwcE+HCjfEyxtK556bv1uEpFwAgELx/LzCdXR2H6o3tG85yg/lvcT2t30ac6jxc51T/tY1Og54UPLfWRMF/up+u+Zlwc/HVenpb+bGWfMwJvLfKMAz5UL58uP/4Mtc1Tn8+Nbfc3l6ewPAcH0PP5/Qfo2mxZ6v43kyXI0n4uELk+HpXn+oufJ214EToTF5bPhflt5wN3i9D96J714Y8a284QWaNmSBrJY33iOtpOkFGmUmy49GcInxGSz2SvxXN+ktVtiiMNEpAoFuuW1n2LiaaUj3YeLzJD/g6QXLMVEIQThKnFeque+ll0GV8N5JDnLdaPkHwTdabcSgDhPsVTyqwR4khcRiBBeiUFnI8laWadfzS4nVkvrshJJjsThBkOtFwRoYhQwoceLpOqM7l7mJibIMUiIJSsQ3LbKLCPlDGJ8jXKxtK2DTV4rf1N2EawDqwjjnGmgsdUckwhJfSHPaQeexERSjlrcl9SEENcEVHIWvt1HM9bPHYcTLhnlX7Qfbi9BwfI0wHydg/x5diN/bseRcEjIjTxT6Wd5drdNxHsWDP45ZQgtyFrIW5dX8RDPszZTtR53Ktj4Aai0pJzgyJkPyXueMB0Aq+dxDlhUizl54tzaclilglCkd/hYb4B44a49uE6/MsBI8T1zP4f/NXW7PVA261Xct6FaCbf4xkmb0jmu9s7am0LMWhMfc79c62DLJwgkdepUSGRIUdNho7EzpDBfrpZ6OB1lakppSyTxRN4+nxNPufDjG5f/oZt07dqznrlrpXtB+rwed3fb5Vz1sXlpTowaXCYwG6icj9NfsDfxLkYvFf7vbaQshGh7XZT9tQxtxCqEdRD7aKmfLbSgdoT2Oxv7zWSyyUE6A7Sujy1S4IH9rzlvO8gR3OT5T1ou458d/JXLXf0B85eS232fQMROlN7SxyPB/yv1meaqMPE9sE7lIKzuKesGVL26Ov+/q7YXJxfKIF9R8wLCFr3D+TT/+sHXa7OlcDGG+498j5kZa1Sp8NP17r7f/+t+W6ni/Nz9eu1fAZMBEdOnJeDRmqwtB32d8TjPVW+Tvv+XgPr2Xxdv32ju82GpaOMi4n1ddtBmu/lr9XWbtCWn4V51ZX9mHmf3b+9UTdIqympGaWkelUEKgIVgYpARaAiUBGoCFQEKgIVgYpAReD3QaBG+dshMD+p+On4yXQd/s0QCOp9WWYtc5g9e89oF6H7d7v5MPTDko3Fh5rPjxaMX2o/7+HvZvEUqRfr/2h/bPl0tcfWPydP9/PJ2P4XeW7531RnRE/lJRhMljzOLQseFd+us4Ra2l8bafHzUvtr/X/d+lCE6YZg2VEi3DJ8uGfYMcvxlxwelKWZFRAxku0t+sw1fzAfDvuBRhA6k0yamagaIUZMuk0QQHBUD7GOC2YIomPv+dcRsshkU4a4KQQYZjNkl4XuB3fEMffTuYijThw6fwXvvIeVgexLED/qGk3UPePF5NnMe9p9D0jzDQAAEABJREFUhtz0wCsxz+BIAiUXOmuCLOJFJp9GE2gFN1tJJphM1IorRRRiaISQm/HldXiV0JtMM1nnmmZwMTbOOyCnc9NqGudCVPkJRvsrQt16uEys2m8DYZchAa0OBesmtegiovzNUustDSRaztld0p4VEaXPoLQm0aaHfbLfPUSe8w1FmV9eWnJrwM5f7+uaXKOxMAkaKRtmiTZ3rYzFDGRAD8d4gOgbylOou92eJZP2EJN68B8RSqwzBgmc/ZSlY82QmwULSMqUGkWEfPmV7VI5Y6wrY4UyxGSmfuMzUI9ztF1EMCuZtLTOuKUUasBlD7FpEj61+JfUpeZYB/0I1kWiJwWtScS+79l77lmF/OxWvdoeQth/z3e303zeK72+0AiR6NiOp1C5gj14d32tiKPCTcGSMxlK6s/Oddav1UajgT3wV0mLPPecs0GQ8q4vJQ3bvW7evJUJUd1AWkJaj6tG43knE5LG5bDZKkSeBGm6Vmf4fndzbdpVvox1368e9gEN52u731FLx0DyU9gDhOsB3Q6Muq7TwNnPTVbHui217h/03mNxGZ+OWEHOZxDUrtd5DJDW3cW5JtZOkdRfXSrAu+t72Q9QSuS5hrC1mKQ+HPbleE68Pyhdfg/sG+n2/lZ3kMR317dWy1dWUkpZIzl5f17/H/9LEz87RuSnNz9r/6C37RzCb4mo8/MztcTccyZ7iFzPtV2nvrf0unp1JSl0w56xShM5+iupW+bHNGt9s1e+2WkEp8bn4PJM+epM07rRZh7ISn/0VeNXBCoCFYGKQEWgIlARqAhUBCoCFYGKQEWgIvDXR+DXVMgnJb9meV37/SLgz78svyrDej5+FXx18a9HwGfY8us9VQ8Vgd8EgYhQxFE+59DkkCXiaB9xbK2zfG69UsgSEUdTt4jJu6Pi4dW6eYJEmR7Jj4cZlqfSfR/PvhYpU48vJpYSBFRpA9LlQYI8LIve5JJzmIhpfWnJwf1HZ3Qc02KSZ5Hj2lG2dSzMSs45pYLrBJlqgs/iuQTx4zYiuSm2i6+lnSGuFnv3TQ4V0g/ibm4SxM6skdX2fcwbopc4ilDK1InM0E32YbHfMse88w9y81o/OTlTs8lHj+3L62b7kjRNY8mPrhJ5sxw3xlqlncdBCWUDUWbCLecsk1L2h7qsjUjyinCL0r4jQokc3HcbCnltRGh27ZDQzsXi/FPO8hWsOdpLEaERO3HllFgP24ZOCglykFeJOgIR5GrXdjTHeux3Zm06TEq7gwLCdqadtgf5q3tdk78W2cRr17YyEeuz4hz9CwIW5z6DnfvOwwSox+LKOUnUYT9lLfmlnGUC0vnM2BS8IQu9rkmZGI1MamfsjGdKWREhYTxgd4AcnBj4b+7e77dSTjpQV6Qg1CT/jeNQyHfTryh9Vt+t1PS9Er5KLZCdrn27uVdL/+yfP6g5W+vw7kbdFBC025LD/d1d+RrjPSTx2WpV/DfYG0o/4Y5zOX9/ffD+5k4T5Y6HUStltamRc2whtpuR5I1x26h5fSm9OtMhSHE/qrs7KEFGThDHc5vVvrpQJlZEQCbvdYBEXvcrrdG5b3H8i6tXOEg6XqGRfRNYe3x+BqGZMyhJEVEI76ZpSXfW1dUVGGdtNhu17GlGn8lxBNvpMGi4u9cMxsNlL/895EQ9w9s7daM0Xd+r2ZFz16k3nsTY3GMP/jPrLyCryy9HwKCPkLMmkb0/KWetcktdnTriHThzZ+QYEWrA0/vip5aH21v5bLdNp3/+138VDL1PSQEZvFfKWffkPbB+pD1ANifOVMbHyHs0Zc7OsWqlCJ2tV/J86ltI7EaZPW4uL7T9Py41/HiuoQndX9+o308a/vNO08+3am6Jo3pVBP5IBGrsikBFoCJQEagIVAQqAhWBikBFoCJQEfgTI8CHQOXDiaftl5b0dN3pePERdBahW+8/JwLPZn2631/TP3W2nA23p/q/Uv8pNp+q7Wts7eep/dOxbX6NLP5+jY/ve23wM9Ai2qN8ab4LNk/bL11f7T6FgFFd5t23LOPa/sYIQMzJgtsZNsdk3wSJwvDhNvoIxNqD4oNmetCbjDtOHH+eW2856lhf3mPH0enrYjM/5GBCZdFlSJb3fqVIR996uDwXEYpAnszZJCKUcipkk8O7vhFCqWkyhFNTRFwmAU3u0C237SKi+C2K5QWdn2qEl9ME8SPItIBEilUr2CT4paQECeT1jxWDaUSUObrkIuEYyG0hmUzNOcmY55zRT9jmQhrldPTXEKODILOkhA0Ek0IlVmY8sF8Tzg+QZo4trmGYNIFpRCgi1LSNMv5HyLGG+lNKSpm4EHVum6bRSE1ebxkhkifmWEzOcxHnOKOzH7e2S/jxOhN3A3lExm/bSJG4s4iu08tr7Nd1M1mmJs5QYv9mRKwNpOk7GetCXPY9eCTk6M2vTc4aqZfEyo/upmnpTvgLmSimw5Yf844I3HaKCOXI5QF252DyL5Gv24hQeSrzob4JnFzjSOv5CSzxpgmcZ0kJ0v9I9CU5dtd1atijBmz9lc0+x64VtxJYlCTFK+tv310X4tlr7BOtTNKXv/f7DwjZt9cafrrRqLnUMuz35elbE5XOn0IhYyFkITa9Fw1710PM9ufn8ldPux9dqzZnyMqdDvudTBKnrtEhSYd5UKtUyMZ8t1cD1v566RZSsoeo9D7sN1u1Pujk63hSaLmsXlGvn761zk+3DrudVl2vHv2evvWJNX4SN1nf94X8fVWeiJ1lQvsOUtt2lnvI2y1Eqv9G8uawE0CjDhnLibOsu52c376VhizFqoNITXREejP1HVTyCfLkFpeftO0gqxtqTZNkrMR++iuq89lKc48j7IAZJ1JEHPeFXJtVL8sOwt31RIRWENYRoYtXV+UMictPH2/ZH8f2U8BpVvEB78ysIMONC2cPvecO4DmzDyN+/DR18+Zet//3/y5/v7msOV9JZ726//pR7b9+IPPipr5UBCoCFYHfH4EasSJQEagIVAQqAhWBikBFoCJQEfgrIMAnEssnH6U9rSkYPBVUH9xP13tsg2Wd+1X+sgj40ypLOTve+/cS6CzlUzX6x/YUCZ+R0/HLfX9A+knxB2qfkJc9/14zCy4n8fxp78nwffcZ2/eTH/aKKS/Uro/kQ9NfM/rTrwWicgRfKsRn2HI6/9H+PHdeHxzPI8fbwifMkAcqwhyEQemf+l369r/IovurtkBR8P9c+6T+R3gM/SIPNt4uywd+H+ZeakzGnMpLdh/pl7w/mjgqTn26f9Tyuqx7aGfOg2XJ2bYWLJ+9I1z0ccp2ixw1718johAX7zXHXoT1ECQAGR+ICnkR5GVRueL4yhp3ShOcZ038aDmK9SZcLcKff+QUEk+hKASXLY4yQejNCG8MTX5/iGDHqeMr66Vgjp/shDEuIUF2JOVEzmDFJMtZx52Yca4W691a99RtgszLTZbbiCB3/JOo/R9zJQY2E+/RESKYkNigC7xFhgD1+ziUUia7RPxQpm8JNOJyO+Mz6MsEJBIJ25wUEQr0EaGIoCeN2Foog9QpFnWkKIRPIRkpJiIp4WOEQE3Ei8BIUkSQ06ADRN+ScygKidnm9jg3HOT6ErYmHxN+nE+GoJQBIr64vG442JYcPMbea1wLiclr3I8IOVYEK+yL1nrRsqzk6XYg1xHC2PFSzrKNz8bE3o3IlPCTyCCwpvgId+hzT+Bfarcd+SVqnkrLAtbtIZ/t2yv2+wMwH1glHZw/vkbmE7ll9tq+3Oa2IYdiBulJnWxlxu8M4Wd8BnCanDPkeUTSiH4kj4RN00Ies9R+V+u1IkK291czo1ayb/Lw38J1nhNnu8mNVm2n+TBqe3tXWlGPMRiJI66MTUJmxoftXs71cNhrBeHa5CCHvWZKbpqs/vJcw3mn8f/5SYHPFgJSCplYd44ubg8Z6dge55QK6TlTQ2Bn8tRfX2ziWZCIo+slRkusFnLcBO2GPP20bNt1sr8YAXM3aHdzr9HvB/bRX9Vc6iWv3c2t/DRw1/Zqu16rszPIzYMyNTkHk7g7yGVMBWRF/NXTgZ9ZoeFmU9aJc2j/OSXq6eQnlBtI3TV5HcC1aRq9/uc/1ZmAhrA9h8ieySfAsyd22o+Qrxfa3N7qvF9LOWmz26jB3/5+a/dEmNV0nbaQyiaoZ/b5/NUr8I2C04GzE32r/uJMbd+VJ4t37261ud/o+s073YONif6BdRM/97b3t9rdUT/jA4S2937mvF9fX+v29ka77VYX//xR535ie91rDTYjMfxLCRGhtz//JNGmlMsvKoR4P4D3+PONmmFW+vlOaTOqv7zQVXsm/21joR/3g3LbSpyB3fWNjK3qVRGoCFQEKgIVgd8ZgRquIlARqAhUBCoCFYGKQEXgL49AUOFLwtRn79O1nzWuBn8xBJbdf7msxcLty1ZfM2NPn5Kv8fXtbU8z/WXRTj18qv/LvP/1Vi0YvVTZMn9sg49qj3K0D5pF6H72XmzjwY9oT2XRv2/1/V6/SWaBly8RzD57L35suPSX1rpvIV/rf7H/XHuaqwk0y6nua/tebzmuO0YPTt/HIrRHgTkxFyQVDa+QFhGhBEn23pewmXW8IDIg61TsQ3porTI5JS6vNUGWU2b09P5wfbA+RVZOjSYIFgKhYQ0OTW4Jss0SqCyJ3NwukiIxI0XgFzLMRJNlguAT1wyJRFPuSF5Fl1IiTvsJcm6WyRopFGGfQdHSBGljKXrWZaHHp7EZIYpGyEiTgH3bKnUQNw8xEjZpkmw3A/IBEjDlrJSSfM3UFRGMswb7oF6M7V0TfUKJ1eWpRj9VGShm9EQvNo7b5kZtbtU0rUbyHKl/II6f9lx8jWCa2YeJeJn4DWSbbSZsCYCvYK8DkuqglLNsI1/k5sakacpZs+3ReZ1tEv2II+Ymx0bwzuQie4xcfJ0+kSwu5+76O4i6DqxMmM3gJNYUf9Q4QaLB7GlMWINfR+wmZeob5LUzdYhrpM5U9CNzowaIROfQNJ0iJSzIDRJxvT7D+yxjksFrRDcSM5SUzb4SYwhikY9tZuZNFs5gfdjv5YtZqW2UnQvSsdc+qxO2OwjEDr9912vEfgdZ2DLfrdbqISud4x4CX2ShOYRbHa/ZGtZAVl/2yv+4kN7eaXt7r5xSMZnnEfJ/Jxs6H/tq204meb0PbdPKcQ87fODYT5Sms5W02Wm83ymZCKZWsXcZJ5eXV3JNbddJjOeU1ZxfqCN37SfNPkMHcKb1738MmXxtN6vkfeuvpcZ2xx6Z0G66Vudn5zqDsPV+7CFLdxDcQQ7pfK1mvWIfpeuba232W5lcHiCMM+T26odX5WudIydFBATsrd6+fUucSSZ8pzZpJu+Jc9WkBsJ1Jz+VfAcp2nadTGQfwHXiHFhyJB0v57z0pN2ba7U/Xqp9Db6bvW7fXWtm2jX7SfEi/ar46yGfPbbvru+1JdceUnqCjJ1w7/fgK0hlPwGccHL/9p3u/vNGCXPliyIAABAASURBVBL98PO11gepYe/XP/7A+7LhZ8eoYF+CeNu7DfvayOT8u5E9ZW/iYsV8FIza1Zm69Zr9OYDFPSu8KjilqldFoCJQEagIVAQqAhWB3xOBGqsiUBGoCFQEKgIVgYpAReCvjwCfbJWPyE7b06oX/anuD+h/J2l8XPmS2NJ+bFE1fyQCy74s7Ye5LFq3H8587cgeLF+77i9i79Itf9ZynLvlM/lHRCEwIo7tzAf+p/KZ5WX61H7peyIi3HyR/wiIj5PYjz/Ci4eXXyKi+F8slvgR1seifmwjjnEmiLgUqej9Vbgez5BNbi32cxgOMuHm8SIRD+shd0yo2MGML0vK6cNc8DdT09Hm/WYEceeHNROk0/xgE/E+X+vmh/URoXziO9LRboLosl2CcMs5y5fHi0SEckpFkriI47njamkghwHy1sSUSeDo2uNX09qAdE1MmShipdJDTPctSaEB8sr+PHbrPCJCIz49dv6jiU2w8jgxN9O3fUTSSH2lDwGZ8jHPnBKqWQPE78R8YjyTZ0TIhOVMDRFOEDPu+WHO9hGOPaJ9f8/Ye84a+8pNI+sm9G5HarCY9Jzx5XNnO9c+UofXFQGPMkdrstZ7bx8TawgLxlkD9j5TS40mOEf8z8SaIALdt7RtJ9sNEJETeFhXyFvsylpijNOgJmftIfECDJomO7zKPoNLsQOGwf5JcCx4jYqI8nS2uJiWMR8hVAtXzLo9BC8AKKWstiOPDO7Eub+9LSSzsAmF9tudbiA+Tf52EIwNxGDbtUrY7yFJc6ZeYuZLiOJXl9r/fKN5u5e/5vnA/Az5myLLSTcpyzqT98Z1Rtnktuz/7d198bmGcH599Upxt9WwbhRXZxrf3Mr2xs5Pw+4hq2fyu7u50R7sTNbuDlstT8z6KeFMXofNVnjQGnJ3s8Mf+zKDs+OvIIwjgnwOatmHmf3z07AjZPgqNZohnpvDpOn6XocbcoM87TifOSWdQXDm+4O6/azb//ffSttBeZIOYNVBZl9enGuGzJ585tnLiVyAUhnsDuTrGjsw99dF31CDn3rOTaMVBHS2rY5Xg71r3oCNNQeIeefuPH1Oc0ryLxq0rLVtiqQdNRsP/zLDlr6fBu7PzpSbrEvI2blvNEI4e39HSHKfG69b/dePml+dab5aa9MnzsBBm3fv5DzPX72GzL1DN+js4kJ+OnkNBq9fv1ZEaNV2GjkDWnXa//tn7A7asvetyeftVnNIfje7hioVgYpARaAiUBGoCFQEKgIVgW+PQI1QEagIVAQqAn9DBGZq/pQw/Xi/ZPdoUDu/KwIv7cdT/WlST+eW8WKzjN0uuo9bzy7y8eypJhhYaH7h7dWWX7j8N162VH3a/sYhqrtfgcDJvph9KPLe3TL7XvP5ns+e5UPLxZPbD2f+biNjY/mz1u3cLb8m/xki49es/9K1H8WBmAmLfA6fyodevXaA5BkhUyfWfDj7fuQ52zUQOibGzE4tLXyG4FEwXmIx69ofAHQMJgvJd1yf5Knjes9IcXSgiJCJGZM7iViBPsLWKtf8Qo4z8SJCEUexcYbAKX4gfTxeJIrPpIx/E4gWk4nv5wOeb4Zkm8h5LCguc24jjjEyxFOPr3k3aIakCsinDKEzl69glkJCosj8kHcE47aRCcpEXsYjIuQryNdj4zJRj9F033OLzOiFRzcHyKiZfcsJUguSTlyeTzlL+PR6+xFXwrfnKIzRch/j+olHa0wYmuwrgj8TbybPvB+J2vyEq+1ct3N3bisIK68LcrAu+NnquKGw6UcyMT+CReQk789E/s7Ra3LXQgIOGky6CnYQm4jAU8g5OpdhOBSf3apXByFoMblq3A4QaMJ/SsHqmX1jD6OYlxfvs8VEYNN3JX4aJgXSr1YaII49t4Koi4iyPhOdzVILfq7RIuaOWByd+3V9dYU9YWBUWxOaP/zwAHUqhLDz7vpW7brTdr/V+l//VP7hQuPbWx1+utb9ZqO9yUpwDs6UcfEZMbZJIROZxq13bon95gD0fa+m74lj9KS8Xmm+3UoQsffDHr5yYm7SBHHtfBO4XJBnj13nc9ol5XN8NK2KbzBYQVgL9nHHz4QzSGBLOTeUtrm+xp/Ug/uAzwOkqL+uugVL+99BXBesLs/VIUDBKqnDb4PfQyMdsrT68RXtLH/d9znk6Mh7h2QLBn7yeCD/njrhq3UDoXr++koRobA36n79j3/oFfh6aBkg8t/9/LNm6vPY76OJ87sjVjdIaQz1P7A/4VmB/047sBbjpuvks9Wv+kLAr8/PZDeE04zB7dt3ysyZQL6FeJ5x0bFHB3JuD5MOP19r8+ZaPXH2YGJf/sWPe7BasTfeo831jYJ8Nv9+I8v2P2/VKungJ4PxncB7TNJ67SeBe3XrFbLGgmD1rghUBCoCFYGKQEWgIlARqAhUBCoC3xqB6r8iUBH4OyPgjzqek+cwec5u0T1nX3XfFoEF+5fa56I/tbXNU93p2POnwqdpfGB2anHaP7X86v6pI/e/2sHvscCJPSe/NPYRT4Hpe9FXXL92/VeE+jOYBntj4WNdfSDvk8figxmPy6w7HwjY8qGtHvdG76+PYryf+sv2PsDmN6jyqb+n4y8MYeLC8tTcOsuj/hf6f1z/pBMRMgHhGJaIUERAnkBKQWBEHMdeFnHsR4SHXy32P0Mu+NglhdwWHSTbh+fcRT7vPiLKhJ9qKx386ImkyIpCTM0yWXxcMivR+VCSTOjl3CiU5DQsSZncQuMwarZCH17WzWBj7cx8EZODiHWWmXmL+5aIUITFcY7YWp8gDt3advJ6l+736yJMGicaZWqyGDu/+SNCCckpHQlCWpOG9oW6xLNtHiUYQ2qRZvCfNntpd5DJpzjrpa7RSL56kHmcZDsLAeTzIRiuIFf79thPF7ofETiXciLSQ18KjfhgiZbLtsVfzlqe1BX2yZJCYr1t7NsxGwjWQGc/9pGwGYfhmBd5ppyVcpZtIkJN09hMxQeEV2kh2+aSRGDbEC6JQMqsEwCOEIfjeKA3oQf4oPFNa0IwRSr+pBDbLMIqpaSu7TRAyrXk6LgpZeWU5CvlVL4uORhMxB8gvsf9oOEwsjYXH0EtuBRpq2mzfEZnD9Ab1wPkcERS13VK+J3wQZJqW+JCZLq2w/5Qnkj1uoFzmlg/pVCXW/mpUGNlkm/mTKUmK52vCjE7OCcoZ/ub2aMS7/quPOE6+Gud0WVy3e22mpN09r/+KV220hvG11udrdbqqbc/O5OfXqVMGYOp4Czl3DBu1TWd/HXifnLW+Wb2593Pb5Ry1oH9MbY7SMickl7/458Qimvd3t1xNkZd/viDghh+OnkAi/1+p9z6jHIuY5ZJ65HAfmrZdaaUtYWU3tzfl3b9QNTm3aCI0AQ+rZJS12jOSQ1bffHqUkPMOkAEG/+Ej96EKvm8+fknBfESe+O4xthPxG7v7svXO7dtr4vLV+WMO/6Bs+Cvj15DHNvWuhYieQUx7KeYZ95zrvUOgngEf38V9QU5JrCmIq2wTVvOIXbD7Z3u/+cnrcDP70+T2uvz8/Lk7+b+TnvwGLd7vbt+pzdv36jpeo3Ud+snuznP/TDrDOL8NaSz6/d+N8FGsqf+poOrf/2ocdWQ/6UStXpdpNCO2tQ3al6dsXeNLv/rH8rrTs1Zp3EeNHJmkkJhTMCq7Tu9ffsW7cyPhhl0Va+KQEWgIlARqAhUBCoCFYGKQEWgIlARqAh8UwSq878kAnxK40+pfpfaHOt3CVSD/KYIPN23z40dPHg5FZVT5pUWJn/1ferd/V/t8Fs5CCpe5BfHcIUvyZc4fWmt9V+y/q9sw/48ns5n6jREi5xML6rwB7aIPhK9v4KuzwDN3+UuJVPs0tL9Rfey/nPtL3L+iUVP433C9IumIuzx86Ymciyft/yEBUfa0U7lE9aPU0tcE0eW48Splw/7KSDbeO9EWM/PeNi7ySzecSGkxXQUkzDjrIjETKjJbSGMQu//LbEx+OI7Ioqt11rKgBf3I0IRwUi0CVJw1nJN5MnN0PNRiGivMYk1QRDFwwzN8U5ouE3GJUi2DMEWEYVIM9nE1NFuIeggfbLnN1uZFE4mGSGBpz4XQoyEin3JgbQc0wTWAeLJRGREgNv8mHOZP8G1rBM4Nq1yyvRCEaFEX76OBirEFLkOkLoHCEHHSNiZzBoYm9CbIMsiHWt5WFbiRoQ9PfYjsXcYFJxY4/WNsbDkRik1ELCDEn0vNDE6QJYZnxabHgx0dOnpIsUXOhPBEVGeJKWR8x2MBXiWveKMmZRzfSYCkx2Ri+vI1Gz/fvo5IpGvSh6ZulNKJY7xy01Sos5A37atmq6VSUnHMjYHyF5jP4OVicOWM7pen7EGn/zsDnIozvAxgp1rN6lo3Z6xcfSTtjNk3urH12rGpB4ScwexaqKyMQEJ2ZfOe+mi13zZa/3jlbofrkTh0mavw/WN7HsD0eoch+1OW4hIx3KO/kripmmpcS6E5Ob6VtqN5W/8dpF4Tw06hzQ29l1HDGo5W6/xOWiAfAwlXV1eydjcvnkDTntFSG3XaQsZPRLLXxttzA/brfx3qyf2wO/XDtwkozCTLoQoJLm4WK627wtRTsm6e3fNOvJjLk9J7XZUut2Vr4MO3gNb8PCTrutoCiEOtOWJ6B3xIiWJ918PbjNk6vbmTm1u9eofP6o9W+v1jz+qabJ8OUcTv4AhP1XrmoOJc4hZnzWTwdeQwddv31HnQM2Nrl6/1v39Rg3Eag+RbJLWBPr1Tz9r8z8/66JhbyDxe/al4VCaiL+6vMTr8fY5ewVx7pGf6L1lvxIDPy2+9v7SN75+ctvi841Ka/bE74UOvwPn556z7TNwf3Mt8b6ekRv6/XqlkZ8Zowth4R67Dr8mvIFejoX6j7hrzIpARaAiUBGoCFQEKgIVgYpARaAiUBGoCFQE/voI1AorAr8OAX+mtciv8/TMaj5EXz6ffWa2qioCvw6Bz52vz83/uuh19Z8EgRlS6lQiQhHxmH3E+/6j8qFzum7peyriuMY6j90uEhHFf8Sx9XzEsR8RHhaJiGJXBi+82KenJsgItxHHNRGQPg91Wf9UUhxpCZNpUJayH/ctE2SO5wPSIyLKUvdnYrhNKWuGYAqoDbd6uOaTeO4/qEsTcfRTBrxEkB8+6D7e84N/x5jxNfkJzZxKrNm2vF+tf1xAJ+En4sF3CsjBSbYpQh1e576fSnXLkoJpgrQqdWPDAllG+uVpX4wOkHgzRGisOgkCbG4bsVDSQyxJIwS5fWTj4XyRiMDVLO+HcYwH+wFfE/OOK2wsEzUlBZ6O9wTxlyHsZvJwriYTu74v5NlILJNuJhIbiFn7mVlP4iVepFSceJ07JnAn/CztTD+zrgi2JrpGcrKt14zE9t6nlJWRrmlFEUrkGpF0+t/pQpqST1ZA+h4g6g4ah1ElBmtzSnKclJMS/cN+r5yzRvY35awGEtfzwrfju85QKOVU/Az7Qc6U1wEbAAAQAElEQVTdeUWk0nduJQYYdl2nMqamftUX3+KaOC97iEqTsVGwIT9I70QOfddrIsfhMLD2eEacT5OzPO8ng43J/e2NUs7q+zX1zBCj78rXgm/8tcGciQkCNc7PJGrQ3VaHt7cywWsfTW6IMcl71XJeTP6a4BbgRUSpYyKvqc3S5UrbxIE+W5V4A3m2YL6HUJ3Yl4hQS4xg7TQc5Cd4Iye1bcd5aLXB7v72Tj1YZMjVGb8D60b2ZcLXBDYD4wMEuZ9ubewbbEy4GrMGPIzT2cWFGnysgtx3B/lJ393trexjxM8MZtNP1zLRrVWr9sdL+euf7+7vZLK21IzdCrK07VpN7LHbDgJ0Ayk6sScDmB0gqQ8Qo/Z5AaHr8xCSmqYpT3PvqWfHOek47+dXkLfss/0cNvfabSF/wVNgIuo6/OedgrpWry8V/yCfPkvv7jX8dKN9M7O/Y9mDmVzW5OFc3kEqi3PQtq1mfAdx7+/uSt/v+w1Y+meen2Y2qV3miGXdRO7p51t1NzuZbHcNbddpZv7i/JxYo/xLGf4FAL9fXMPI+8l+3hI3UWe9KwK/PwI1YkWgIlARqAhUBCoCFYGKQEWgIlARqAj8SRHgAyM+EPIHSh/Ln7SkmvavRODpmThx99XdD335A7qn8qHLxf5D7Z9rtNSwtL9l9otPt4tf95+TZf60fc5u0Z3a/ZX7S71Le6x1GZ22x5kPX4/n99TqpG9GxfLBz9Tj+hOrD2af6o/Wf8fXp0i8NP5zY5MgDb7HCkximAQz4RIRyinDj/i064svkxs2tq+I92tN6pg88sGPFLLYbhGTGylD1kEwpey4H1IcKTcaTRwVMmqCTDqK49hHxNE+8O3xU1nmF/1iFxFFtfgpg5MXk3s5HX1bbWJnguxxPyIUEUrMRxz74oqIorNevoIXxOTOeL8tBGfbdPKToAJjP9U3ex4z3xHEw4d1EcE+JDVgYgwbyKbMGudRxuhNNI6QQ8PhALx+z0jCnx4u55Eb8INUK0+5QnSFDSD4IkIHSLKHVco5FQItpaSI0OmVGGfiNfhyHgP+THBGHO08v9hn9iulLBOQM6RZMBERyqx3nnpypZzL3KI22RgKpZJHUrlCOnAGBvIvY16cy2BCkPpNSk7EMtFYYrBPEVEI5w6yL+HPOAycMeNg0k1Ngv+bylf9uiY/yZvAOCIKGeevPQ7WRQopJ3lNLvNJ9uM8W3x7f7qmVUSIFw1JaidpNYZ6SMW73UYDpOsI4buC6JvOIfsue01Xa3X/139JbZJ2g25+fiMS0kzuLYRq03dqIWiP0uJjxH0gCYlCdHbYOA8dRnVzUjNKHAReTu+QIslPoJtk9dPrJlj95KqN9xC5zarXmpht12kDsarLlUhfzflKajNrW005HV3jTkjfr9T3PflKdzfX2u52sq/7YacGXyZhbw9b6Rybi17x6kxC+v/zn1r/8x9yznf/eVOekL64vNLVDz/o6vVr3t8j53In5yqfga4F+0Ez73/d7hxaE/HNd4vrcH+vO8T2ziGw8Ndh92C3obYDe352di7/p3kC295frQ2R6593guwOSPOG+vM4a//TO+0h4dsfLnSACE6HSW1k+ZwV/xDLW2L5aV77a/pOJsAPkNJ+H/l9S0plb3bjQffYmjA+u7qyuuCXrs5F0WovzpSvznT56lWZ84vXr9ZrnV+90mW3ktdOnPkRiQj9+Oq1kg2rVAQqAhWB3xOBGqsiUBGoCFQEKgIVgYpARaAiUBH4syPgjy2WGty3LONf2wYOnhPU9f4DEHhuL051S0o+A5Zl7NZ2bv2R4cwHWU/lvf5otbzaz8xHcsv48+1Tz0/HBHewjx05RcvHM7+zZiaehWa5/cneIgUNJ/qcLAteak/9uv8g/jRykZeWFv2D/SOIHpeJz74sBv6A+tfI4ucPaxecDP9jEh4s8qh83/kIJhSPfp70H7F9v1zs+fwg+qtfMwVaaL7qfgnPRf/g7NecPa99cPNy49wR21oWQ/cty/ixNUHEwHOWiFDEe2Hq2du2lmXytB9xXH86t8wv7TL3tJ0h92RZJpzfIotuaR/0EaEUqYj9W/Tkivgwp2V6MvFWhJ/UE1p+zgWCN1mcj9vk9eAaD3Iaw/2jTBBKdqJHDGdIvgT5JK5I5LAI/lCVO+JIi0RA3kHy2FeZ4CWCNQhdRUT5b4drdR7OzW9XtxPrLAmbCOxYME7OZ6YOxuRtEjNBStm/ZSrzE6TVBEk1kfv8gUREiWk7k5fD3U4mdEzg5vVK/krbKUchtLKi5CbWqNQT+ELFXgKvwv9yhqRtmc5s8TFW07TYzXBZWcCumZwGyFLnRwk6tsF8Awk2k+co15hTKm2TspzfwSQyGHhNRCgi3H1YX7rUOcqEc9e2kFwQe5M0QswF+VrsZ2K/ZnKYIIkFZpYdBNlhd9CmEM4oHcfu6Yr1JledZwdpl6kxUigiNFH4AYJ3xqZFn1NSTom8k2bjwvqcG0CKkof7rsPktOedtZ+adTgpSCUKadlHZhjKrG27jrWjvG4CA8zKuGkasLZvKVpaMBWy9ZOoEK4TOdn3MEzgMimnhpZ9CPtOiv1wJC3bpBbSNxI27DVMqVIKNZcrzX1I21G7t+/UhddLq36lzc2tSBZCdY/sVJ4GTUln52dqyMt4+RcUfBYvzy7UpVx8DpC3AzWs+l6JnPuzM0VKck0D2BuXPURtarJ61piENVHvcfm7u+xdxx60Ta+rH390CjpAPmZiJnK2XEFY+r1jP36C1TnMEZCVnVYQre1+0n670fmrK3jOTgfwmsFCyPb6FoL1RnvqG8FSc2h/e6+Z/v7uXtdv32oEzxl9B4nsPbm7vdUdc2tI2xnSPnMOGvK5v9/IV9O21J7KVyx77Cd8Z86Nd/sMLBPFe7yHhHeu95Cyt7d3pa4WMjg4R9fvbjRBAL/6xz9lQveOcUIfETL5ur680MBWBbmdXV4qyMHksknk7uJcQ58VEbrdbBRg25L7mbEnIY/f/ecn/E/FJjg7/gWQW2ry3v/7v/9HKZIGztOWvdtDWL/7n3/LT2TfvHlb1p21PcdmCz7vlPBZ74pARaAiUBGoCPxeCNQ4FYGKQEWgIlARqAhUBCoCfxkEZiqx0PxmN5+W6FPymwWqjr4IgU/txencc85+3fznVj8X8XO6xefn7L6P+SXbL22/j6z/Plk8ty/vqz+dXbSLbhl/usWaD7T1wc9D/dmur8qXiku1X7XoGxjP8y/779r3kv8vgWTJ3e1n10NymFyzXUQoItz9BeJ1DzJJySSYoUdCwTjx6p5o34u4IqEnboY4iQg0H98mbmznmYhQRLhbZIbssXgwP7PfIwTiQuTaJsQ/3o+RkhJ+wkqvs7iPWN9AoOX8YJOCVUz4xs5xJsiynJLa3Lz3o/dXA0nk2APklvsBJmmUps1eJsOE71j1EnbLqlTyCYahiFTamVxn9slfZXyARD0cBtnnDLYYaOafWxOxE6SrcxO6iTUjY/scIZUmSNlMrKRgetYELiai9xCCsk6oEedsWxOJ9ocKbzo+kekB4tCedw4zawmliCzHtk/XOxPPsXMDQcfe5r7TanUmcT5w8XhnyDzntYdodGyBgSXlrADfHjKzgZwzcZbZEy9ny2XCbj5Qx/agpFCGCMz+WmEw9ZocxzpVrijEYpvbgn87hpphLuTkCJ4mFF2zTUf2y337M0YmqE1QJnJo2euOehr8iJgdxFzQBnsU7JfJ4QMkf7tegwUWs8iNVtIGUjRWkM0pdP7Da2X60z0E789vFPjGRAZ6xk8Gy3v2xU+dupbzy0t14HCAxG3bFvJykPd72O61hUw1Sb4bDxq7jI9Zfrp3d3enHWTnnjU7iGETwlf/+LE8oTwnzM45e2e9moLXSlNImY30k8Tb/7zV5u21jLufZm4Ualk0XN9r8z9vJDCbU6j58aqsc+5Nv9LusJO/4jzw61p2P73DpxTg0EOIniMTRGdOjfyUa+CXWZIJiX5SLudsS10z++d1F+szXbBu4Lz6q6ILGd5krcFjhfj8Gic9XPl8rVsNeMPnW4h09qNZr7S+ulDCpwncyx9+xJp5rPa8p1Ztr7ZbaeQMmry1377rIN/3GsHKefip4pmi5ruthjc3Wg9Sc5B2+53ifqfmh4uSk78e+u7dOwXnt+G87N/dqnt1IZ11nL2dEgfY+3N59YrooR/IZWT/X/34DxmXjjxe/eufWr++VBNJTdvKe3v26krnV5dKqldFoCJQEagIVAQqAhWB3wWBGqQiUBGoCFQEKgIVge8LAT5d0UvytZn6Q5GvXVPt/9wIPD07f+5qfv/svy1+T717/FGNM+/bRT6a/JsoDIzlo3KtPJWPDKriL4hAREDC8JG9Waovqe/hiJjEskSEIt77iPhwbBuLIE3cWhxmad3/NRJxjPfUR8RRH3FsT+eX2G4XcX6PYuMUfi3YmOjyU2w6qtCHIo7C4OT+gi74xYmZ43u4tO5bPLZExGMsj52LW9tY3D8V656TRxvvw4kstp5PjqWQIF/K/yp5ElvrLbZZZOK8WIzZCFllU5OCbk1CmUyOCAXkjO0GSFbn7vmIcHMUuoVchAiynUnYATIuiDtud5IfKVRodQ4xBaEl+oHo4YoUcI/TMV37tTBnUjYnqDIkIWxkIYlmWFG2oPRNaOacdJrXTF0sx9xWOvpF4ZFtHXsmN94xcuxgvfDfQIRlakgRKmRtAx1IX+WaZZIr3Mf/CEnnmCYdHc/ifMfdoHk/KGGjhDU3iZCEowt9qG/bMj5AVkZEId/29O3PmGfINDhlyM+DjGcH+de2WcK25I1vk4smCFGijiI5Uvkq5ZnF3gNRC4HkPBoI5SV/vw8cx/V7LqhdKTQ2oanPypCIe1CDO1Y0uRCyKaMHD+fY9B01dGqYM2EcEQrs091eI6R/hmg9kO76//yX1LWaIX9NJo6cn4FzMUGqGquWOjN+/ZXUq65XINu7jW4hev0ktZ/8DXJz/ca7AbcGez8x6/Pp83h+fq7ctCXHzJztDoeDDuCZ8b/d7BSR5T2eODd3//lZKxOOSkrglfq2PMHsfbzf3Gtzd6+BvW2JZdlutvg6aMtc4pysz9Y6QITuqWNPe3NzA0aNOs4O2wK52uv+3Y32ELvOdabmu3fXZT5Ri8n2He8J219dXukKotM5mzTeQGInx12t5KePfba9T65/C0nufC6o90Bsv7dmCN/zdqVoG82Q7GpzOUtv3r6VUqOBODdv3kCgj9ri+xJy3ft3/fZNIZ8jpHvq3VKH8Wn7Xrfgc7jfSjkpUsjksM/ZAVLf+xcBbjkrItRxDny2jdcIZtNZq3x3ULcZtfrXD8JIEz9XZuZMXkdEyW9zeysTvrtm1vjvNxrAGLeKdSvXHIEd+5dUr4pARaAiUBGoCFQEKgIVgYrAt0ag+q8IVAQqAhWB7wgBf3j2a+W0nGCwCN16/4kQ+NJzcFrSc2tO52v/0wh8W/wW0CIXtwAAEABJREFU7yWH5W3ptihOX6x8Kqfzf9f+guBp++uwWFD+dV7q6t8LgQjv2JdHs7Xly1f8MZYm1n6LyBEhE2AmMUzUyIyDnkfAMS0vxfUqS4IgsU2GaEopK8Jaa56XR5+8Td23PGcZcfTz0nzKSZZ4iL/4iIiSA6+KubwuU8cW+4g49k9eJwBxLJNDVqeEfyTiaBsRxW+Tc2ltY/Eat8MwKkMGJuwsKwjAHnIoPIlv+WlJ91nfnkECQ1hJng34o1kHCLum6NCmkPttBzGHP/miNWG43x9kosn5CYab1cxCIo2DMr5lEpL1dg3EEussEUGDX2wmiF+Tbzkl4rTyE6Wz7Ik8INkkKSJkkk1cS40SPmCkZkjEcTwopyTnERFqICBTyvLV9p3CuYOH94A0nZaninh9Ym1EsK4pQlcJ/4ncy9q+1XQY1QbzJhbRbyDEyldoJ5WnN2fmV22Hb9c/lTr20wBhPEECNyW37mylMYemLmsHCTeAU4CBiMXxUIbQndmfEULRODgmhhp2+0JU50gysW/ybgdJN4J/13SaIDcLeYufAE8/OeqnQVdtL5OH6x9fq/3HK81Z5ZrutrI455yyCuEL2ei6I6LYOJ8J/Lt+pUt/9XJk7SGKEzgeyPswj2rAdgsOguBOEO3HldJ+t0V2ijhq0qyS/wCROUJIT9cbjYifnl2Tf4lF3Tufy7NexqS7utD69ZXOIIf7yzONq0YDcgaR+er8UhkSW2A+cdY39xt1uVGgO8PfNI1KV2v5SWEi62x9rjPOOcex1OavSG4gdnfbrUawdv1d3+vm+przL4W4yJlX3aN7B0Hrn1M9WHSQwQfj4nOAwY71lgYset5nAtuZ/eiuznUIzgLvpbSfNIORv4a873t1rGWp7iDWe/opkvyUrZjz/ApS2fk1nBd/lXTPHs2cwVvwmc57nf9//qWZ1l9hnS7X2v7Pz9pTs9dafK78vlypUffPH3QXE0TyW929u9UlpHO4QtcX4TTkJ7BH9nTabLSZ9up+vNAMUX4L+eyvLJ/Zs4G6UrGuLxWBikBFoCJQEagIVAQqAhWBikBF4BshUN1WBCoC3yMC/gThl8ppPccPIU41tf9nQ+Bz5+C5el5a85ztg+6lJYv+wezv0SxFP21/o+p5W/qD2cX74vX9GINF+XdrFxCW9tn6l8mn7bPG31TJ59AQUN80xJ/beTnonOeX2q+sziSOl0Tg052n8sKRiAhFhLzeEvHh+Kmb07HtPXb7knj+UxJxjPesDcSSnsqzhp9Qej3TEY5jOiGUIJYiQhSt5y7XMkHyLXMRoeVf0vFfQKAkSBLbzNgu4vFLMkM4zUs+KV4ye9RPox/hfRyWjn2814ciEPtif+ODs1TMn33JTZaJ3JyMx3uTiFBCFxHy5deI49lID631ziHiqPd4gggy0ZUiaYLE8ZN9QZ0T5N3M3Aw+u+1G+3fXEuSUTECenUldK+WkSCFetGftDnJvAifoKw0QWDN9y8hcIrciOXkZO8EWYuN9zCnJbiaPY1ZiEIh9uQUo7mPOk4kn8hohRJ139j6So/2klGQfCV1KDWTzKJPb7qdgPXXxqpQCf9JEXuJKObF8wnYQMxqJsYXsC/tlXqy1RIRMtCb8Oze2TTO6FFliUMxLO6trGtnvhNIYNxCO3jfbSUGeo1zD5uHJVNkPJKOxO+wO5DZpB2nrJ26HJHUQhjklCNqNZurvul57yMTVai1fEUmBALlEnZ5P9plCfQvpS60D+2f/GmeN9CNCI7G2+52ufvhB+wsI6X9eSa/WmpqQn/y8+89PGjc7zduDWiXBDZLXTrvtTva3Gfba3W44k60m4rqeCaL1eI4mtV1H7r3E+2GmePtoID5n9noFOWpSd7VeY9fKX398tj5Te3auDF6t88bORPiUk9a5l59MPvzvn+W/T72nhol5/wJCRBB/1L2/Tprcdncb9cpKvF92t3dKF2u41o1y26ptGjW0zsMYOhftRojzg0zw+swa+4hQzll3t7fyupQzb4EDtWaJWu1HXCP1mvz2/gY2F+QvcVYgfn/697+1hXDecZ5GzqwJ1XMTtuRgInViwzZ5tjvO36iuW8nYJfa7A7uW9v7+XhGhs/Mz9vwg5yeu2zdvCnE+csYSe3r3nzfCUCN7Pb+90wAGuNb27Y0mSNnzpi9fi33g/Pg8vvmf/+gAfsO7e60hvXc397q9vdHZxSVYd/LXYI/7g+7v72TifCD/PXVsOC8EUqdG63/9g5wGrS4u1EXDNrPnk5TJN6leFYGKQEWgIlARqAhUBCoCFYGKQEWgIlAR+DYIVK/fPQJ8QsYHQfpAvjTpwHARuvX+GyJwen4+Xf5yUl5qP736LzrLB+xa5BuU6N15dLsAr6Xj9nH2b9Vx5afyYvHL3rh9xujUx6f6zyz9ItWnfJ7OfZGzv6TRKQqf6n9d8RH29fIaz57Ky5a/z4xJCBMNFvefRj3Ndek/tfloDFn1ka4oFg+hgOSSQi9dEaGEzQQpIi7nZoE14X85YCasR2Yk4mU/LP3gjghlSJuI45qUkiKOfT1zRXw4Z6JqhjRK2WTjrAkSZhxGmRAmFX4kh5Z/cEKa/HLi12N/pa7XmIQcIHk8PZ/YOcYiAySm5y0BrrazD48XiQi6QVwRX6IizRB1jtG2jSJCgMY9F/3h9l4wYFKTFOer8nSqn5q0lZ/aFB3//F/i+AlH54MTJeNFHiYNnVtOWTMYDMNBIyLqyGV+oHb2yYsQ522hqwgC0JnBsejINSCwGszzHCWG9T6TlogkKfjHK2tDoh/KCT0/X1HJl3PKObsLgTWSCvW6kKL58CUiIOqc89HOhJhjppSpY5IJzR0EpElVYYsz+X91I6LMRYQSda4gbvt+BeHX4W9Qhqg0oThCshkf49KZpExZI2T85u6+7BFpK/gHSPidNWqCgIOUbDvN+A7bg4mfOjWJ7Vwmxg37manRvifOxsDZc94h6eL1a3kf/U3f6x9eoZESmG5+fqd8wD9EZtf36IOYQfSgnUs9Lfoe2e72WiBz61xc4wES+/7dtSIS+Izye3OHP6VU1ru/Z2yZ8LHbbWUy1Xn3EKVniP0FLyOEd9f1Wvdr9ZDHxjYNkya2MzM/k2ufGzlu4oxsIC53nNnyVdjMX15dCYhULs6bn861H78Hc2p0eXWsfQKbogOvt5Csmff9FmKZqsvSHfkeyNMYTpzhHX3nL94T7bqX3wtbas4KXRHTTxC7jh3rbLc/7OUnwoc26fADhPectYdkH4m7Y29c48SeF1swKUF58fqua+lJ/lpq5+4nfoOzs91stDpIxmF1ea7u1blWZ2tNnKcoKwQJvNMZ+L368UfNXdbqhyv1/3ils3/9oHHVKuH7AiL4/t0Np0ryU/Te9xXntGePM2fohx9+KDXZZZD39n6n6XrQ7t1GXdsVIt95J/Y32ej3lRqtIlARqAhUBCoCFYGKQEWgIlARqAhUBCoCFYG/PgK1wr8PAsvHWn+fin+TSmdwW+Q3cfihE7x/qPhoZAvLRxN/PwUfSsvy96u8VvwbIGACxxIRigj4kLlIxHEc8WEL+1LsIo76X5NCxNFHxLF9yVdEPDsVcdRHxGNONnQ9bp1raX/hywwBNELOTLCr86Mc8fGc5XOuI465zZBFlgl/biOiLHXfUgYnLyaPPJzJwfOWiCh1LvrT932CELQ+YeO2rGPtRFyLdYtExNIFovd7nlMq/k3yWSJSmXdfKZdzwYsaSJyIUM5JOSGQXOJacnS82XgRP4qo+HFuJgPH+43G8aAR8qq9vKCMUMN/T9oBO/zN5DxCOpmAHSFoGWqGgPSTloQp94JPSlkjpNcS00RlRBSdfyzO5DE8+JpxZAIqQcaROMFC0WapbzV2jea+0RSSyboShJeUs3oIr4l9iwiJ23nZVyFQJbnvuM6VoTzvcdd1DFnAK0Y2dK+IbbquVZOyEk5zSkWfUqjN6CEh1+XvJTfKEKmWpm3Vdp0yOUWEBoi+BZOUkvy1zQEWTSR53K3XUk4aqX8GP+djEtRPuzruTE2yn/1AwzkA6xB+D/56a3BlTUMeDXjN4JhS1gxx355DCuYkE5URQf7S9e21tpDwZ//1Wsoh7Sdt//1W6R7f46wMhtuY1J6fldymcdSGcxDEyymRZlaGhGyor217ch4h0qcCcaus87NzBTFD0gESdPZe5sz8rMtXV/jM6rHZbDe0Z6wd1XStNre38i89YK4OEtJnYaKumdpvN3dyfQMEc+67QpIncc0qBHLBixh5mJXWne5v74i91x5CNSI04WcDqWt8Duh2EKg7arqHMB7AdLVayX8/eAVR37RtecLVObUQoc4jdW3BcE8u/atL9VcXSpCgt/95oyDeGlLVTyv7bG/wnfHhfsq55D2z136yutkNGt7eqOfw/vjjP2VSd2Qv/TeDLy4uZBL8AhLc75kVOaWc1fIeXnM++GmmYX8gz40a/O8uWw1NsBe90s1OPrfeJxPHuFf8r9eKV2fa/fRO7X9ula632v7vn7Rnr7tR4u2u8W4rkdP6h9c6HFCmXPybYM7ENhE+8v7f7zaKeav2LKn5V6fV/3Wl++FeA3isL84532M5W6pXReB3Q6AGqghUBCoCFYGKQEWgIlARqAhUBCoCFYHfEQE+geFjQX0kpykEAwtNvSsCHyHw3Bk6NfLZWeRE/6RrL09UH5zKp3N//fGC2Wn7qaqN4Kfkw7Wf93pq4f6H6/8ao0/hdTr316i2VvH9ImCixfKYoT/hfxx8u85MnNOTvvS/XcQPPUfws4W7/LA/mYqw8qgwLoscNZ9+dU2fsvC85dQmIASfGyfIsEUijjmZHLKtc3J7KstcxNE2QbqV+Qf/E6SLclZEKJgwQZlTkglGE13Dfo9WBY79dgexs9cAAXWAXLSt/ZncsdExfmi33cpz9hesdKiE9xlSaA/pNk2D5qRCggWxMFFK2S4gqDp1TasJIivlpIgoknOGqGrgpWbiH2gnbFuZ/Eu5QTcoQyQm/AWeUs6MGxWSDmKzMFQQd4kD5fnpMEiQdUEtbmfmXCXTIiDxR03GRnBa5BwKckxKOZevcp44p23bAZ1jH+RrDcmZycVfMezxU6EU8i4RmJoLRkfMpIF8Uk4aIHcPEKq73bbgaPLMTwQP5GfMy2pqbLsWX8WN08Z2p0SOfd+jRAXzObLGWHZtK7EJiXUNBGA0DcOQCcO+65VzVtd1RWxTyEJsdxCuDWtHcsKdt0kTfo5/jzg0SVqfnenif/2oMTMI6ef//T863Nxr3OwhereaKXqfEwkFpJ/UtZ16cjxjnQnpGwhk+zG52kJS7iBU276D6MzagcFMDS35eh8Tfpyz8/XaPfs6h0QIhBgS/OPAur2Cf8Zq7xqobSpGgiCe1OaGWluN7L/rm4hh/5k4G86ux4mzNENWO6cV+fbka7HP65trDZyNACOPLSmSLi+v1GF7oIZSJ3G9d/thry25mmwWxvZvcg+TLaMAABAASURBVHZ1ca4pSBrZtNLF6yvdX98UItV/c3e1XsuxB953mGAoNWB0hrQpy3+Puf///peGNYv9fkTWkN1r5h1n8+6ddrx/O/C8wa/P2sj7amA/B2yNa89+bI3zu3v5ief5sNN81pX3zSVE7vpsLe/x5KeM77fyL05s5lHd1bmayzO1l+dKfat9npXBPJHl7DcZCdxfX5e1joOaOzgDiJLu7naKIXT/P9e6/++3OmwOBdM78vT+2w8L6l0RqAhUBL49AjVCRaAiUBGoCFQEKgIVgYpARaAi8EcgwCckfHigRznNIU4G7ltOVLX7N0DAe/6SLOWfnqFF59br3C7i8XMiRaB/IhFR9BGhz13+sO1T8ni8T1M97X8uwO86//l6n0/ntKDT/hPrZcrqpb+01v0O8v2EWAp/aIP2VJZEvSWWZfy1LW7lT8+fFZzxoTgMiF4UTD55f2795+Y/6fzXT84QODoRj0/l10b41Hv/S+Z+bXyV/X3ZS0SUn2VLLhEfjpeVy7zHS/+0tf5UTudO+6c27i9HetmDgr1ZppCePZLMfcpf8WPHFvb1aIuvJ+uO+hny7Hnx8gy5EhGQFQKj9CjiSjkf1xKDYem7fSpLnIgoUxEh14gzBf4TEoGO/Gxg+4hQpAcJ2hOxjWWEsJwgceaRDS5AWXsiIdmHnlwRTKCLCFIIA3NsFRohpyJoeU+e5oG5lnFO4IAsecvhsXcsE5YmtSZIsZySOoiveZ4UEWIVOGKc6eekeXfQfL/XDAElSDb940L7i0YmFbEqX4EbYJJTYq2UwckyU3OODDHVKqUG3xkhZ8g2Y5Kwa3KLLlHPoCQhoXBLHiNknklWE9s+K8ZwAssGX67lsD1Awo4ah0k5N8reZ+rL7jfEw8/Eng/k3badmr7TAFHrOhvmBzDEhHizPJ4TkblRWK0ZX+5EoJwlSix2jv3/Z+9P2OS4sa1dbG0ghhxqICl1n/7uY/v6//8qP/b97HNaEsmacozB70JWkMlSFUXNEjuCuRPAxsYeFhCl7lwVWc4jJWfsuVFHSMsRg5SzqrpWW9cQgQsl1jqmCcwjhPHw6NN6k6oem3w8bLfqDke1y4VG6h6QwP/i8lKBTxOKVa4KTiZSt1vIP4hPE6pBko7vr/BdQ3oaK9+rFAtJt5VS6Eiqx3WtDftW/9/fqKukDAe+/fd7rcBmuV6rhhxc0+4eNlrsBx03G2oeIGB79i9pB6lZt60ur17jMslfXzxQUwuW1aEXStXrpXxGgEv+pQLn0oN/ipBzq9kD13MiLntFVRe8loslJHOjkfO4uljrQH3Gf/uwVVxBWkKSJvJMnL+Mr/1hTz47+YxkdAvybppGkZMeIDG34Ll/eFAHRvb9+s03ipT1QE3r16+V60b1okUXsm1DzA0xD0cT0VJEyE/ddsSvBgmmE5L8gc4ok9wP727Q9fipFcwPnPXLiyvdv33PPnY6spdX16/k8/vw/lbv39+oWazUQBCnbtTu7oE871XOBTnuwNzn/MCZbMGYQLqGzPWZsW7kHPec8/DPj3cbud6KnJv/eqMD90QsW40mZN/dq4OoffjhRsPmqMQ/RdLy8kL3kMa7t7camd/Sh/9VX4cu/vlaN999L5PMLeRxha8+SVtyPHIOq8haLFe6uLxWqRPSfIU49wDzVbOQ17HEac8yIzAjMCMwIzAjMCMwIzAjMCMwIzAj8FUhMBczIzAj8JMIBBYvCVPz6z8AgZf2/1z/EgxPbc7Hz/Vf8vNl+uc8/lzdl0X6va3Os/7tY03ezz1Puqk9n/tP6v++9U/eX2r/k5CWnqKgn7hs/5yJiRvLc3N/tM45Wn5JXNdgmdae9yfdL22d03Pykj/H7vtOA4SO+8/ZnetP/Y8RBsjI59ac66d+B8HUQ1R8XG2yDlYGB/ZrAqqqa2WIqpQy2p9+eZ2tBgg7kzgDtdhPD9liAtBzJp48N0LOWEyOWGzj1jpLROjkLzizAWk1KEHuKZ30EWF3jzalW94Seq/zrPPoIZkcs6wtFsJFyE/r+UlT2TtrIkLTFRGKOMUZ2IscqZCIGRzs29Kjt0x1ORbJyPgGjjIY9PdbjZs9ZNeokXHjr8BdNDIJbDLueDhAeh1kErNnP3KCDoIQ9ThEX6EBnAIyqQPDnCtZb0JrLOPMmGiskYWcvaeuzeSsuAbiuvYBPz1iHxUEcgs5ODI+QCwHXkr8nCDqDqwKCdIsIkMq7hhLAQbC/ygufPqp0tHnzXFR+TXSd/xMnola8FLIrx4Sv4eIyympgpjtORdBv4a0S3Wl1FTKCdIccjoOndKxl/++bgdBXENU1tjUnEWLidyIUI0u8FsXf70O2LoWt0eIuiPEa9W0Cv71nIGGek0SGpvMPnaQ2s4ldLoG7oUagrNFmqpRZp3vBpOEV/94zUglJ91sVUNGpl4qhDY42cPrq2t5x2w4aDxtB5rFai3XXhRMXqWF+u1eFUTquGzgSDvmu5J/TY0RUUwHzsP27l79Zqcje3TEZ4Y4NLFoIvXIueqYOzBXN81pPXj6SV7vLdmSVqhjvkE/gOsKQrLB1mePyfK6u7mV67yCnIwgNnG8x3vw3O8ezwJ59/gx2Xp7e1fys83D3a2Wry7Fpqqi1jqy/DeKe4jciJDA9ACpvIOsbdtWJj0rzsYOQnl1daWEScc9sDAZ2i61WCwl8ORYql0sGK90f3eKl9AzqSFGbSCHncuCWryH16/fcG73BQP/bPFZbsHXda84A36aOBG3jor1oezHkTk3797e6Hi51P7VSvm/Xqv51xv5ieWOe2tHvTvqXzdL1e1CfiLc5O+yk47v7jTebXXN3OW/vtWuP2h7c8de7dUS5+r1KxCT7m5vxEmQr9v7O9IfVa8Walv7s1ZKp2Z+nxGYEZgRmBGYEZgRmBGYEZgRmBGYEZgRmBH4WhCY65gRmBH4YxGIZ8L5o7tzecZkVv2+CBj+EuFr3B8X91RKsY9v09zj8Ekzzbp9MvXp0AblQ+FP1R9GL8wXNUbnLcMvfp2vm/pfvPgrMTTRM8mfVtIXgj/lGRGKCMgLPpKHqIo4jSNO7WQ3tREn/VTfpJ/aSR9xsos4tR/mzWJYJsMvbBPkVJhse8E+clJEQAwOMtk4mUWETOid6zwX8VHvOdtEhFLCDwxMBC0iLhOwA8Sm53IFWQKB4yc+R4i+8bGWEezOhWXlZV3grwzsH7HvVOWTijnbWCLAinHKSZZ47LudxIsCeiRhK66I0ADxKPKockZjPuW0l5NNUcZJ32ObqNHxeggdt15vCdb7+NjeNhGhiPBQHTWXDgY5kkxY2cbYiQu16qpWZp+KgJPAxGRuB2nX+2ufwTAUShgPDzt1kJEmfXtiVBBAQ0P+TV1IJUyUcpZj9KyPCGV85keduDyX0LuGiJDt3GdKrsfkpfMu61JSylkj9UeEck4IY6go551SlLmRPWVaJh1H8hf5mkwUV86V7IuuXFPdNIoqladaK/LutgdV2EdKUgrRla+IUNU0hdROzMHVyX+Lt6KfcsJXr5JnzsqRYNJ6CSJzhBz205P9stahpj7atGxl6cm7CKSx97Sqa/Xk3rOnPgdB8CrXWi/XaiE6M77F5ae1OxPBYFrwgfDt2dvD8VgwE+tcW0SUfI3XgO3I+dpDWPbs4cXlhRavISUrSaTa3+51gDCt+O9O7z2FJBxZs99stb1/0A5dDckqfKecS63W++/lOt+RvLv9Vg3kZM856YgxUJ+xMFYD++Anqp2n96XG7lAnjU3WCGkscE9NreU3rzQsK/lvTDfgtIFQ9Zo9pK3v15yS7u/vFbT9sVPFeWpWK0WEUs7KKcv3eg/5ukafuEf3DxuNjk/9npeCf7xDsnMalMH48vpal1eXKEe1i0bGf+SceZ3x7h+20r5TJkZfBTiP5Sl519dwz9xDglYpaw+xev/+RlJSxz5m7Dfkuwe/25sbOX6Fve8p753J3gfm/VXRFxeXumSv83qhFAlfe91DtEaE2uVSFFHWL7HZQMrqOOgOzOvXl+Xv9C44n5t3t7o77rTivCxT1sC489O/7yHcOR8mn1+9fi3vbQKPxesruZ7AV7y6ULy+UL9utfNZ/f5G3f2Wc3KtmrmhSvJ+PHAeBtYeOIMtGC9XS91Rf1032r19r2N29aGk/5RrrnNGYEZgRmBGYEZgRmBGYEZgRmBGYEZgRmBGYEbgDAF/JDjJmfrv3p3z/xkITPv/ufan3AUGk9Dlg0Y+HaNz7pPh/HpE4MtxObf8XP/R8SfNtCNx+niVuUD8es6T9X8XeS5/66b83Z/kpHPlFo8+nUHjT8Qtn5xb9B9eAYIn+aD6pBOMJvl48lGKhR9FX3ZN+ZUWt3AAsnzZ6j/PilT/vOC/c2TXZnkaxoSE5an+jxyXc0LA51rUz74iQhGTmBqIT+xcUw/h1EMcQX1+mBtMLKGvqkoJUuTDBB2viRQf9O6LKyI+6Ab82W9mfcTHmLbNkEN+qs5+9FMXxfYQOlVdyb5G8jIhkyD/vHSAYDLh43EhoLC1vfuWEcJkEt9cOZKCf4mcIgJXo0wg9pBO9meJCNmv+yP+TRa5P0lKaeqWtgcnS0ebM+SPa4cYHB592ocNgzeLY9MtpFIHCemx40V4lhlieu3HmgEBtffBkvkh0W0hgYm311BI38XFWnlRy0+/NiY0mWOJhM8gJz/laiLPpJ4er5SzrHN+jlCxzjV4OlKS995kmZ9qdn1uvQees1+v85Of1uUqq0IiovwN5IhQVXvPsiZMHGsYe/R1ibuDFI0ImUQejZX3SqIi3niNj1Ji0WdTyn59GFvH+ogopN3A2RiTVC8X+Bhl8rLpGXecbIjO/nAsxGzxQyzv6xH8O9aZxM1KMpkY4CuuDeTjFpwJyohXWEILiDd62kPsGS9j27SN6gaBAIwIaq5UVbW8t6UO1poEFHs06HTdv73V9v0tBZMf52WxWMjS0Lb4WULy1WB4sg7KTlpfXYlekapp5b9Bu6lH9WlQB54jhO1w6NRDJHeQnyQgkY/9cKxU162G/VHL3Gi15sxcLKljr/3DgwJi1qSruGKUGnJoIYyrFoIRv87JBGrFPb3dbnT/7p26RxLchOQoFhGL5fIDsdYt1yu15Hkgpv2daluobRfkuFdPzkfI1AOyR2rITuddAdL61bVMfhrjXoNWl5fgmuxewfuBGuuWevpB16/fyF+bXUOGOo7/fu+a9Q25J6xtf/v+fVnv2K7Fc/ZxA9m7Yx8qaj2A2YLWexURrCQQZYkz0UEyN01LzgfVkNXbw15HSPTEeevA5+L6Ug22D+BiItt/q7muKqUcurl5X57edQ09fnzfLNhfHTmgm730sNNwt5H/BvQB+7X/pvHNbXky2fbO94L6F8QihJyYz5Z14vIvhlhvSYzn14zAV4/AXOCMwIzAjMCMwIzAjMCMwIzAjMCMwIzAfy4CQennwvDDyx8NnMuHibnzH4PA+f4/7U8gnJ+fp/3IFcGRAAAQAElEQVTJ5rx96mcaf7SZNG4/an997+/hwVU/J89k/xTup+NnlsifBH4QPXM9F9u6Z0z/kirnei5O8nz8tO/5cwmN4DOiOok/pj71UH188QHvx8Fjr5ixCZ6zPKo/aaZplDanIZ4+iMefE7stgtEvWc+yv94LcsUky0sywkRYzhOPCEWc5Fz/u/YN+Lm8FCxxhh5zfpr30yXTvNuIUz0Rp9Y6y7Qm4qSPOLWT3jbnEnGaD/IQxNzI+FwU08rnWk9O8uP5CM+d9CkSfNGJPnA/iOc8TrOnd5NsJos9b83UntuNEGoRJ78DZOj4AbsBLs2ASyknRYRdlDYiftR6MsjBtixU8cXZMrEbwZ7QT7Qphfw3Om1vmeLh8VTPGNyQQT80kMsk4oqIEpdueUVEaU3AWiIC0shkXi52iXGC1MmP+eecVUGcRoRSSqTJzxdiuJ8TNbpcZCTXCOKb6JRk387Dubo1YWRyFtMSx6SX68SVqlyzIvAfqiBZU1Opse6He1Xf3ZSngnMix8VSNYRYyhm6bCx+nNsIuWjfQT7OKyIg7jqZ3E05yzqTmCZobTeSY6amlHMhc0vN9E1C9RDsA0ShCXyT5ikRCxL1sNvqaDKvO8hwE7yQvK7PRGtDXo7fU1DKWdENqiDRHM951BB1uaoKfklc5BgRihRg1Ss3tWzrs2fSfMTkcDxQ56C6aQTqkJsNYamNepmWybeRs2iJCLX4byIr56wR0jDnSu47RhVJPaR5B1G5226ZH7VerYsM7N2W2nCuXGWJccpZJ4KvLnEOkMEmtI+QzLbrh049BKX/Nu+4bpTeXCr/16WGNpTuRvX/7/fKd1tdpFok4YeB9fAAqXr/UL52uIYEfv/uPSTsQhuIQD/xO0IWdpstGIl6JRImz04Vtey2D0o51EIQVlWSeCmwAe8TDqPuHu4he3e6/uaNeojLu5sbPWw4Q9S0BJvMmvXFSrrdquGsVJwBn4sGfF1fyx6O+BvANEWS96Gqag3c43sI4fX1KwdUz7hizfb2TsIu5VoV/g4Q6ntIzhH8NhDOW3DeQfq22IqdbJtaHcxz1WJPTj3nyvvUQiKnnOUneo+czc7V46NtWiXid2Ded0cd3t6T06BjkxXXKx3r0LBs5MvE7iUEals3st/+ZqPu3R3phZYQsbbPYNCRh3FOGR/3e93fgk+74D6gf39ffs7cqSvEbybPRJ47zn5EqGI/j9ud/LeTR+q4u78lnwP7udMrMF+sluD9oG0M2lC7f0EhXS011lnt5YXuNg+6ur7S+s0b5aoGEs4gOS+uLjgfgxynIkeX70PQs++3nBH7ibpSC45vv/uubL3ma0ZgRmBG4CtGYC5tRmBGYEZgRmBGYEZgRmBGYEbgPxgBf9rznDyFZHyqmMczAo8IPHd+nuoeTX/U+FxN8qPJ8pnVj7Vfi2aq+7x9UhsfCGqSJ1O/fPh0bzx+wdsU2+0LJn9p9Y/yHku6rvgkY/m8uyg/vJ1m5Bk+oHVTRB+vk0WgPsnHGfeCt6eC6rmXzSY9/UKCTOMvaVnzwYz+z17/YfHc+TkIADV7rw+iF66IUES8MPtHqR3/JflxDnA1KJ/ao3ryMpljOVdPJM+5bupHxCdYPF1ruwGixu1TiYiiSikpZRinMjq9FXIJUmNAeojGEZLHcpr9+B6QgtPI/QpSp8q55JTwaZLOkrJ1STlOEoqyLE05PLYRJ73jF4OzN9ta35GPaxqZGyD7TL5Y73nrLUyVVxDPnVDI8yGV1v1E3QwLSeaxSTW3GFgNmTaUuRryrYV4Ej68jxbn4KdwxRWIazY+O4gp2FyZSNSilSBWE0TRAYL0eDioh9i0bUSwihfOnG9EwCON6h7nnZvzMbHbs24P6ZlTUkUu9gHvV4ipCnJqYG+C3HJmDwHFP54z/nIKmYgaHvc/50pN04pA6iFmSx4ShNYIeTkop0zqvY6Qhvt0GsOPCR5OH/5HAz7Da8jTuPfsRaa+5XKlitbYpZTUM5/Z8wpSzqSnn+7sqLWvs45jDxF3ULfbC5AV+Mw5afCabiTnVhXYBTJEEHrEfl+kot6r16+1pI4OUncHUeuv8d3d3YvNUlvX1JHKGjrqVrXSslUij4DoTvhcXF9QgQpZ37+7kb/iua1bHfFngrxqawHnSaTiy0/odpC+C/8tW8hXfw1wtVhr0S7kfRqxu7q6kuuoqlRISufXsXcJ4jOv8b/Z6YB4PyqwUQInwN0cdmohJFsIY9dwuN8oiGWitssiPqXtDhCdu9OAWCYaHbc3/vhqm7bgU4yZ7w977anH9+8RArwl73qx1AYi2OdjcXmliKTgH+YfXkdyadoG7Sj/d89f3T1Wjr8vRPXAuUlNrbReKF0ulcFzt9/r7va22HufK3LxWid7+/adhkOnjZ/q7SFRX13r4vpad5ClHbkvIfYbSN/FcqklRPt+v4Nc3akDt7ptVNdNwTLA6vLqWh2xGvB//fqNfK5eQ+bKOXFO1hC2da509c1r7TlbNfuYkD01Xb2+LnvT4rMHm46fGyvIbPtaNK0q1jkf1+G8/bT1nlgH6rpHDFDi7eZ/vtOw2WsRlfbsk2vzGfTZ9T11YM0O2UOwL7knvIZl82tGYEZgRmBGYEbga0RgrmlGYEZgRmBGYEZgRmBGYEZgRmBGYEbgz0LAH8dO8ifl8CeH/5Oq/hj2p+r/tfMfI/32Pef223v9bT06R8tv6/WDtwioAeSD4rOdP3ASsmuKFnHKMSLgtMYiESedCcFzO4/PJeJkN9mcz7k/6SNOdhGn1nPnMtn9qPXeWJgo9pBwbhmWl/sWQbXoM1cEtVGzSeCnZgkCx7qTH/ekiFOeER9bk0C2SSnLEoFPyDjrXhJxBcScJeXECFqENe54jVvPuZ3Got7xaZ3kPiJsjuTWCyzYJoV7THkQ8Dh9GZsgs3zwi9b94Sx+RMg2JkgjQibUPB9x5pN1CeIoIkoM+xhhThNjpuS8xkefESE/YWkfx8NRYswLv5WscyyTXx0kpbhMGHl9B4nlHFDB3XWq9kMhygSxpzpLq6aQZRniKVeVLBUkpfNy7JRzIU6tD5zUDfbo6MrzNbaO3z/GLeuYHKnDJJfbCr8N/iOSUs6qEEzKK1KUmOIaIHYtJm5tYyLQJPYAYRmHHoIsawgpIlSlSh3EGgOdX0nsGvPKCb9ZJtTEnhuzkf09Qn45n4H87PsAlrhU+XrcflA87FVFVgUp27eVVCES2HfK1OqnTru+0xECL+FvZM3IHjWQg1IQqpe/cttPAfdg76/ujQhFBK7I+dg5QxnjgQOZIB0PYLevsPnnK8VFTUyVa/PdrVKVVTdNIRlTSvLXPg/4DQWE5Ip47Cfkaw0R6b0Y7TNXEOkLbU0MhiAbd4V8PUC4mgRMsJ+u13ln9sJ+I5KMSyjAbKlkH7lWAvdq36vadcr0k3Tad+NCTbFotIAcFXU1Y1IPMfr6H/8gflPslhfrkmNHjYurS1ZLLcRjyYX9ZlLel5H5w2bDvmblqta+EMGjOB5qGK+IsYTMjkgSuHvfDrf3iruteshon/H6//hGh6tWewj8CjJ9eNipwb5OWa/+8U81rH/z5o0Gcgwcu97rdqW077RQ1ubmjrj36rZbNeAZ7Otmt4H4P8o/o3r2um1b8GnlszCQh7Bxfgd8PkDyB/uZ8dWzJ3vwTpylI/vVcc5u2Q8/heunvyvfD+ynjoPWKwh/9mREpJCfdvbebDdbRtICEjtJhVD2/t3f3anDpzEUZ3sJce4nqbMJ+lWrEUI/LhZqry4Ui1odNmKfr1+/0iXE+sXVlTgm7HethN/5NSMwIzAjMCMwIzAjMCPw9SEwVzQjMCMwIzAjMCMwI3CGwEj/XBjOr/8ABM73/KX+T8Hw0rrP6X/K58+fd7Sfv+rPWOFMJzmPP+ncnuv/qL7jTvJHxfy1caZ8n7Zf5terJkv3LeUTUX8q+kFUPnwN/fzLH8Lb50k+HX0a5+f7dj6T/PzV84o/AoGIUET8EaE+E+N0+k7n7cdmzs7y45kv15hE6yBuTKSk+EglWD/JU71JTK+xlD7EUVXXsvipN4vJD2cR8XKGhTSCgDExY0k5FR8J4qqDHPG8Hq949GO/PflmSLWAAHqcLo3nLGXw5M36jjxzzkqPvty3mecsE87uR8SP9n8Y+TmAJJM+LBwgZWxLt7ymvonbY3eE4OnkHCNOvjxfasIHKuUE2Uadts0pKeUs70Om/lxVIgG/NF0RoRjIkjpG5HjYq9egPoWqi6Vy2xLzKOMTrPfe7CG1NttNcTFAttrvSN4dGEZE0fvNNZkYq/Fhgsqk2MjP0RH/PoVOpIeQ6yBOe2SqPQIfyPF4sBvZj+skS3XEs52JYMcMarUf21hG9l4WXOhRHKsDu+PxqCUkY0ToQA0mf+u6UoV4XUJfUWOAW84JYnxQx5qoksZFVXAZIBWH7V57SLiSHPVkr4MEHYwfJKPJ8+XFiYTtHIfYwsZ5NxCIVVNrgOTsqLldLWV+b9Qoka/J7ZEaa4hV55feXGj4dqE+q1zDDbHf38lPbPpJT+NiX6d2UAROFMqp0gi2Pb7ev32nA8TjEeJRHy4iQnZ7bUoh72HZi/1RNeStCfUdROp46FRBSlp81pum1YF69gPk6OtrCTJ8bGvV6xWy1JhDvf2Sxohfp0NXAa73795p87DR7n6jDqLc+bcQ5AP9AwS8nzyWLy8CjoTsOAOZ+FZb/MRw07byVznXEJsjsUbOPqYS63zemqYhx05DneQ90fag/u2d6l2v7d2DcqSy/y12G3K6MT7E3+93pfYj/dZ1ktfI+aqwr/jZ4HtAvgjmOAfuFbrWaPew1QMEsdjHRD47fGX8N9S3QCLzMwIfxZi3jnPR1LVcc0N9V5CvEcF568pXOx/Yq50FnxV2B4ji9fqikMyObfEvUuCqvEKhS3ycnuxuILVbNNLV69fqbh900SzU3UFab/YQ2Xs1uYJgXimx+h6C+gGSfcOZPnj/qd16pubXjMCMwIzAjMCMwIzAjMCMwIzA14PAXMmMwIzAjMCMwHMI+KMNy/lcMJiE7vz6ChHwnr8kU7nTGXjaTvMvrbf+qc00dnvuz+NPxbOfar6W0Tku5zU90ZdPikHB7bnZed9LPifntuUjwk8UKqo4d6CPl+NO8lH7i3rlQ1s+KH2p/UVOy6Lz3N0vytObcy8FnoY/fg/ZxPLpnP0gvD7VPzNie0oI2/7YkQrbAuMyQid8EEiD0QIpADMgi7fAoi+4ip3j2ZbW40ms+jNkhISZRPQ/CHtuIujX5hQRiohf6+bF9R9yB08hL41fOr9P9U8DTfOT/qVxRJQ6I07tBztymvb4aVvyBWfbTv4jTutPYxafOrLtx/WB9iTB2U3QAwnyIzC3eA9HiL4iE/HyJA4OVNYk7iXmPLYM2Je2HzRyHqaxdVOeGZIkWJcg3ywlORs8IxHxCS6Tide7H3Gat++R2KPvLSbsN4LcyMO1+z9A2wAAEABJREFUo/rgx/WxSpaUkjIkSUoZNQAw9tOEZC8MNF0DeEREsXEcjz0XEUqssQ89Xh67O4JLYp5FshjbIkzmcNxMiChzA7aoFVVWIpeETxOH9hGRPCVhCp0nk8QdJGy2bWRI21777a48pWhScaTmRNyMH5YU/54Px6COBGE4vL1XvLsvJN6RpMYLCODrZYHKT3FyLOSvoDWRKi7Xa5KRrkpOxXdS2WPi9ez1ASJroB8RTpU8Ezl1nJMQhioYKCkgCUVNQd/Em4O6nmS9pNJPIY8HiM00SLYJkqrrRmPPPlGLiUcTmA7GlE2UgljksoPoGqnVMXMGZ+KVGjgfA+RXt9lJnmfxaT4YjqrwnzNksbFNSSaKk5JyZHAeFZCSjrlcrSRIY5PNGfuM/RICcEAnMumJ0+87JeJ63k9zeg+M3RZitB7BwSRzU2n95lrNxUL2m+Hbu/99I5OZFYoYVS6sC4R7CN4de52UtNk8yP6OENJV05SnOxvaIO8FhHMDaRvkUju3iwullNWY9GPeWGzBwLoFZDm3jjze3dwX0vQIEVlVjazv6YcBhiT2U65bSNChG3X77kYmn0fwHokxVkkH6m8XrQbWVGBrPCslHR92GsEjU/cOcnh5eanL61cS+9VD3K5fXWtMoSGLjAft9lsd/bXi4NMd9+jG4nsLaXu/3Si1C1VNK95PObbs2XEohGdq6kKgZvbd+JuMdo5XxKwXjUNq5L/DXXfQMHZagdVivZb3rGJfa/Z4cX0ll7wjh6pt1b1eqqe2OpL8NLLxydTls9pv9+o5jz5zrvuA39v370Q5/M+AQbkCATDPKev+7k5H7pOWeEtiJTDz2ek4565thLjtOZ8j95HvpQPxB3TbtzcawfCqWejhh/ca8IFX7e4flO52OtD6TA+chUyOCVwdd+g6vf/hrUFVW7daLpdaXF6oPgyKTkqarxmBGYEZgRmBGYEZgRmBGYEZgRmBGYGvB4G5khmBGYEvRiCwfCqo5td/GAJPz8DT8S+F46kfjz/68miSj9qvqTdSzCR0f/Saqj9vPzU6n/lc/7Tq3OKk+fz7uf3U//yKv9bslPPUSh974ppGbhk+eVk7yTT1dDzpT+006/ak+dy7rV6SL11nu+d8WP9nyJTLnxH7t4g55f9T7W8R6+f6+K1y+ugnuB9eEjF3kgyJYAl9/jLB8tTCugrSw+L+YBYJIxMg1pk0GSFMPBfxMUJEKOJcPqUnvMZEDq7KK+WkSNgjVpR5/Lrfdz2EXS8cKtDlCEiQUbwXEeTfiAyQoT1EHIyQIkJ+ErTrjgxHTVdKSc77eDjA+R2Uc6WqrpRTkq8IiCt89X1X1jmPHuJlgAR03xJBZPLgHTIxFTuTO7azzmJfI3l7XYevDGEUEQomBq+lb/LXT/366Vz3PRcwVRW2OZEPdiO5WHLOZW1i3QISq21aWcpTiRCFx91eFeRbBREUlNuuV4rLpfYxQGgNJUdpVEQo5Sz7PIBB47WQYcdSo+cTWGRlcKmbRs61g9CyDJCDKleU9cZQ0E6sUooE3l35alub7LdbDeTufkqVTDxaMuTiAN57CMvj5qCRfPbYJXTJxo8yCq9gsICIdY4NJKFb793hsOccOPJphfckEz/hyzXZhTEYIVhHaoN7VbVeog4gOEkoJOxDIe/d0SRnTjpC+A3stc+ZqLcmfg3eyUQ1tiHphH+jSkkXkItatkqrVtWbK1WvwD2kapC6H250hPQ7QvK2TV0I2xHfddWogcBrm1bLxUp1XSunrEip1LWHGD2wn3uIQZ+NI2N/lfAOstYY7n54pwNEJamQIkiNUkueIj+68hOsO/Z2XC9UrxZaEGt82KsBiBip137BZr1ca71aa9EstKoX6o9H6j+q47yaeB3Yd8dzfmLflELt62u137ySv+Z6dXGNKqnH35F4OzBs8OX8/bSw7vcadkdVi1bjqlEPQdpnwKkrVcu25Ly+uNT24V7BecvfXkvkd1UtNDzW93B7K4k16A/7I2d+AdwL7cH17u5WZe+XCzXs0YYzlzn3NhdX+dps7qEB/JzTxSVEsEYI6X0RTJQBzESwCWOVhaHFxVorSN04hdWr16+Vq0reg5Y4Jv9NJifsL1+9Lhiw3fg8yPMmxHc+o1dr3ZOTvxq63vcajB9nJF+vlV+tNaxb3fR7Lf7xWsc2yz7YIhmbGsx2x4NW/8c/dLd9ULx/kH9GXEL+t5wby/HmQd3/vFN/vdLdYauk+ZoRmBGYEZgRmBGYEZgRmBGYEZgRmBGYEZgR+CoQ+E8rYqTgp4Lqw+tzcx+M5s6MwK9EYDpnv9LNX275VNd5+zOTDK/9mWsezb3yqTxOzc0nCEwofaL87QbFPZ/2/shjmfiR9seKL7X78cpfcXx+7Ow/VfPL4f8EsYhQxEcxuXAunxj/nAH5fck+R5xin8d0PyKIZlEhPBh89hURpQ6ssSM4pMepz/AzrwFy91xsOo1NkJR+b5pC8riHILJNREBEnfQeTxIQHu5HmCQ9kZCux2L91EaEh4qIR/lIZeSUlJCcaJnvIQuLMW9eP0DwRIQSEnFqe3IcHu3wqB5Cy7bicmtRqJA6o2umjs424GQ/mCkiKSIK3illBf+SdUya6HX9jmEJdE3d8A7K5GMfzsu51lUtr5/G0HUln2yfKfAaEDtZ9umnBCOl4sdvI77cRpzy8Nh2JrYjZ0VVFeLQZJsJy/4dRBrEnqjduzFeLJQggQkAudepg5BWJAViv+UrmYmRgjwQ+3c9bjP+TQC2EIuuDTMvUQ9WEaGK2CbdOgj2AQxNsNkg4jTnvn3Yvgdb9xfL5WkdxHINCZggBHPKWiUIYkhEk18Wn1gy+kCGHh0DgtoEnIR/JFNDnZPyolFqG5mAzLmSn+I9QPg5Zsca+/IaSw15J65SX10r8GGStSEfi9enFLL01CT6Jjf7/VFDDhnXnIxfKCJ0hMQ2Af9+d6v07ZW0zlJSufbfsxecJw6QBnDP1HnY71QRyyR1YFWDR8KPsTW5V5FTImHvwQoS0jm1bSPlpNXlpVoIxbxaqIdMXVxfFsJw9FnH/xHy1ednA9lsnGp8Ldg7+3Qa3p9EDpGT2uWKI5F1AKebm1vdQ8Cmtla9WqpxjOsLddTrr1FeNK38ldcd+755e6Pu+1sd//1eq2h1gIBtmA/87tnj5op14NZxBushaXy91gGGNchNnM32wM+Au62Otw+F4O0OnTb3G4Ww5cwefgBH5oOz1b+5IK8HXfnv/YKT96yuazmPI/u6hOit60pLiNr3797JdfpM7v33hllfN41GCHzXbbK4YXyANO4Bu6ryiah9daX93YN06FVDIgf6TD3CJrBP+FleQNQeO7C/1MXVtRL6C0jzNXFr5nf39+Xp7UhJjp9zpQdyWEGuLyGcr1+9Ql9rpL6gUv+9Ydv17Jtz++bNG/l+vsdPcJZ3w1FbsBxr/I3S7v/13wpwiv/nP5So//37G71/917bzVYdPpu21RJ8Vn4CWV/7Ndc3IzAjMCMwIzAjMCMwIzAjMCMwIzAjMCMwI/BVIcD/8/enNj+Sqcjn5qe5r7j9jyztub1+qvspYJ7aPx2/tP7c7iWbv6P+vK7z/nO1nM+f95+zfUkXTFhoeE1e6IrPBD+KvsZrqvZz7Ut1f1xj9CwvWf6U3mstz9t5ZhJbfIxb9seqZ+XM7tn5zyuniG4/b/nnzZ5X+Ln+n5fhKbIxtJxGf6135zXJL8tsWu32o4fz/fiolUZIGN7hqwoNyJQtaZ55mbyzPJ0aIU+e6jweIUd6yCATVu5HfJqTbc7FNiP5RCTZZ0Qo4iQZwqWHvBrxaXHfMuDfthb7Ct4875aucCBfOSUlxHMDPkymRZysIqKQXBmSJuKRlUsh25b8ix6UyK2HcKkgIyvy6Yht35aIk32iTfiw54hQhhzNKWu6jG5EyITqpHPrWCbcvL70sXEuxs6kpgnKTB5N3cg1k5wiiMli2zcQeG57cjqfryF9/GTp5va22HvsJ2RNunU39/JTmyN1HfCVIbYaSENcli+wl+uIrNAjJjpdjpqSKxyVIbFMpO4PB/mpUBOSdVUro3cutnNr4qpuGjl+IYrJa+DcDBBTJrlq6mqaVgO59Bq0h8jdQ1wdIXvHRPwcGmJUB+vZef/GpDRIDEtSI/n0Q29YpAjZ30BOzs3i/EwYW1Jk9fh33JY8TDYn9tPkWE+87mGngbPmvNl13RfspMvra5mI2+222u422h32MnHv/amaWgH5m4+DTBCSGrWMMqE4UGe7aFWB7+W/IOdWFXWoXHvI3x5y2E+KmqBbYGPS1yStz1dgNVDvw/v32vkJUfCqa8jN3V5N22gJEdv3R1UQgntIY9uPnIF7yNqOWqoezMBxhBhcLlZq6kY+RyMYaQwtIChNCO5/uNEDpO2YpcWbK08VORz3qtmXFrsLiEzjbdyP+Nx+/17bH97r8PZWPfnsIYmjrrS6vtLqmzfq26zFN9dSFcrUf2C+5/5ZQEDW5LvDd1vVOt4/KD/stciNMjGq67X89G+fpL5JirqGUL3SxcU1+deKJXaQ6KSvw/tb5YLvQv565FsIz576a/Z1fzzqYfOgHZJS1oj+ij2MCIVUZHd3J1/en4Y17ov50oJ72yy0Z5+HpHLWTAxvyNsxNv7bwmMPbu8KsbsDk81hRx57vf/++yLBDR929theXL/iSAXn9CRtu1CLPPx//rsQzMZbq1bHh63G2422371T2nXKm4OaTgXrlnYBqd1AOGew2JCf623Yt0Gh/rsbcjiqIfcV+7bENvDZXbXqIeR3b98/uaOd4CwzAl8RAnMpMwIzAjMCMwIzAjMCMwIzAjMCMwIzAl8nAny6oHNxlefjl/q2m+XrQuClvbZ+qtQfST0n07xtn5Np/nztpHP7dI11f478tlGfq+tcdx7tXO/+2Zw/sTwbfuy+hOejBdNeam+WR+2HO34afx2tK3xJpgoBhA86VURn19N1Z1O/tFtcEq9sAO1zfsqnvMWQWbcqT6RN6tJKZMucB1/pzsmXIfqc2OaPFCD/ALf7j7EjQhH+EH7kw/ix9CM+jh/N/rLNCDlhiXAdifxPMkKG+IhZ0CjOKihHmPE4CT6GcaB+aAMvAKgBQsMi+ph9eEWEBsgni5WOkyLJMuLHY+u9zK4sOXk+NLLOeXxiV4w/vo3kbbH/kZwihSJSMSgt8SPwRawI5pj3ZMrEII77I3NuB/uiyAzRJ8Q5WjeQx4CN7dzaNiKoIUptISnhi6WUX95VVRkd+pAiIbRe23ewMBSZUlDfqCS3JyxThCJZkkwU9RCTJgojQglxHs5BXBFRdAQ8kY7kKHxFpJKTc6dCT6s7HtD1CuZcdyRmEOdi0eNlgs9zHnaQoDXkcM5ZEYGPo/z3SMdlpQyBKMjO/G6jVXeqob9Y6vBfVxrwO0CY7TcbOQfvq8cDtRiTnJJScs2Qrv2gnLKOkKaOLREHos8Eq+t0a1xNAB4zPmkAABAASURBVJqMPkAW+quKAQ5LkVOHHDSy737SM5TUQopFJkfIP+5Q5kYNEJ3lByt28jXyhsSpkWPnlEh1VOQph1pynjmB3YilVLXoIlAnbbc7ckjy073HA9hyk0SEhmPHfJT98xOcPbUNZc9DJtCbulVbNTocjpyRRh1nLppGARF8hHg0YW+pU1aStCP3YVkrg3v0UvUgjf/zoMO7W+USUzI+HXGXkKD+O7EmpCuyC9b7FwEs3oObd2/BY1CngRnJJPP+4V51lUuslCtdXlzSD6VIyvjoNvtC0PegU9e12osLVZD9ATYHzsjqzbXadavdfkvtRwjEgxK1tBdrjdR94By4/tXVlRJxlk2rJnJ5orSFVA5SoSwdIcHvIIVNvo+cZf+CwYNJVqBffftaR87U4bv3Ov5wp4urSwVnx4TnCOaH3U4j58Zfz1yB5WqxVAtZfA+Bu7290+3//Fub23twOpQnZ3vIz+r1FVhIYZzJa7Fcyr8MsYW0b5l/9e0b+R7wnvjvGN/hZ8/5ay+v5P0RV099zpWulhDEBxOqORdyP4Gb6xsh0CtI7CXkdqbWqzdvtFyD4XKhhlyN6R4iewleB/z77w6bMHftHvc+E5yVjYl5+t7TVFUaOFfOfUkd9TdX7JRk4rteL3QPmaycyr6N4NR1R63/+Ub59YVie9D+YSO9vdeqaiCgN+rB7vrbb5QZHyH/L15f68AZ8dPnC3LcQfBX60ZphbjYWWYEZgRmBL5CBOaSZgRmBGYEZgRmBGYEZgRmBGYE/gMQ4FOWT6p8bmyd5RPDefAfg4A/evqc/BQQz619uuYrPV984P9ppT+nznPczr2c66f++fzH/ifRPm/6cdFX15sK/9h+7Kl8gCqNeu56avfS+NO1z1l9ajGNgg/Xn7MuOjavtDb+0Tmy8i8qEBuy/EXT+5K0Jtyn9nzNCCF4Pv4z+lNeU/vzcphWndrgDggcTEL30xcTI/Kp8nFUziUHlXP8qPmkiQhFnCRDkAyPRFxEfLBzb5KE/tQP5VypgvAw4aSXLhszF5E0cuamvRkgjXqIMRN8Edxl7FlKSZFCA8TICNHkpUUozmn1/SgTksf9XiM6KWhHRURZY7JE1BDBeDzp7U9cjttBzJgY6ontfgdJBGUnEcQEbg/ZMiA4RT0W8qU8+Qq5ZtsDBIxJJ+Nk4q4ilklgnV0DcTt8WJ9TJt+jeuJWVa2Uax2PvTqkgtDJkVXuw1FKKfAShB4VQcvIMY3JQL49uUaEUs6KlIRhkQjWEfMCEs81Om4Hrn6iVRB3JrYqJdWpUYbY2o99OQn2K4UiQia6TGjtjSt71BMvp9N+VeTckX9vkpj99tyRXDx2P5NPXTdqwChHUgch5gAt5JRjZNYsIKuJpI66A79e47H3uWev3QY16Px6HLeQkjklObeEf8fKidxSQOb1qitwpQbPu/aqyrJvpQxEoZIDNhX5VW0DJAenh4w6QL6bJBZnKQZWQRY31JupRw1EXpXV0/YNrUZoN84EbVcnbWJQ8398q3jd6sh2EFTj7YN6yOcqkmpwaepWi3YhsWZzf68OEnIwPmgiQgnfGMqkfabfD526sdP9+3esGLTHvvZ6bL1eXAP7QCOBQU/feFaRtXl3p+PbO6WHvUYIzh4xppYD+9osGvlJaxxrC6l5v4VoZDDizE/69rtDIR8T+18pqwre27YQ4t3dRqtOhaT1fgRrXO/Ojw2jX/ahxatLLf3kMmfDuDastW8L6Wt9eaFUsSfbvVI36PrVKy0gi5fXF2rqWmlz0Kpuyz5vIKY3D1ulnDTyc8B/b9fYtdRQL1v2bS8/5Z1zLj9/riFuc64guPeQ3Xs1xLb43Hr9CBnecI4KDpzLnPDLuXNdfqJ50x80gNcP//0/5cninhwrzorLtFQtMcFw8/CgI76ur6+VUzIERUzq+4zb/xZi3LndfP+9DvwcuH37TlvW+il0sTeusblcK71aawmZOwLO7dv3EveGz5Wfrm7BMlGna92xdgRTE+iC/E69FGAVEP2+tw+8jauaPd8pab5mBGYEZgRmBGYEvjoE5oJmBGYEZgRmBGYEZgRmBGYEZgRmBGYE/k4IxI+S/bHmRyazYgQCC838+pUI8AG/iaIij/1f6fEPWv5lYUpdkEcRP//OmtZObUQo4qN8WQY/wyqFZHlcEhEl3hR/alGqCKSDLIJSosZpfmpRl9fIvg4wphYrTJylyO5+Il4X8THmNOl1QV6WSWfbT2WYpl5svT6Rr2Us+UCgQWYcIME6SEYvtH6kFpOAPURjhshJ5GQJGyAD86GQ/UTQi49Uh2sVV8RJP+DfZG5EQG+JVQHE9O0DnYnA+pG0rmgdLyewATMToR7bZ06pkIti3UiukUKe99qSL8SU8zIJrLMrESPjL6ekBOGV6EcEJHCn0YQdtpHIH790FeG8pcmug2DqqcHkquNhwIv15JC8zouQzk8csrb8WKT1U7gd6waIrWJHPYc7CMn7TSHcagwXVxcQdddavnkleCQHlXN5TIV+KNeVMnm7RnGlnNRDTlUJsh+iLiJkXVXVyjmX3EyK417BGIW81kTZkX1OrB+MFXmZyPacccspqa0b5UhyLQ2+hZ0er4hQ0N/vdvJZqVJWYs0BgtV+3HcOI+eqh/BO2HsvEnYm4zrIXeM/JrxQT+Ss7W4r77+fKD2An+1XFxCT+PVXUe9qcK6SAn9HyNyKI545IyMAed2yalRDDHaLSu0/XylftYL/FFywtt/d6P6dyb6d6qaBLN1rpJ4HSMOO2kV+Yz8qISbhTaJ7PpOX+22zYM1RzWKpZbvUgrauavkpU3GSF4uWM3QsmDsHE/xLSFXXRcZaNq0a4hZMBskE6PZhw5pOLfqevdiBSWdiFQLWhGzVtiAsgZCq5ULtqyv1VwsZi2OTlDgLPh9LP3H7zYVSUytFKiRtzVrjsqPmA2fWZ8D73HEPV8QT5085lHLScQ/Buj9qANe+rWTfd+/eq9tswaotv7whMO454zll8m0hzlty77UBPxOsfuK9I+8N+9LUrXKqIJzXnJ2ufFW1a0hVJZOzxtVy7I64Pf3MWV1R26GTsb6HAA/ORbpeqd0D1u1G9esLXaxW4lCq3+yI3SlT7wXnQ+yjv2Y6RSq59dxnFbFWkNjtYqH7+ztFzjLZbxzcX0NuZ3TtmHT9v/4pE73DqlF1udLwsNOR8/Kwh+RuKi3qRstUq9r1itudDszt390qqHe1XKrn/FxdXVOLtL0hFjuWOdPHSrqORuPNRt2yUtJ8zQjMCMwIzAjMCMwIzAh8TQjMtcwIzAjMCMwIzAh8VQiMVPOcoJ5ffwEEntub53R/ZqrP5XOu+6nczm2n/k+t+bvNT3VN7efyn2ym9nO2z81N687bH9sFqknofsHr3N9z/S9w8Zc1eVrPn5HoeQ5/Rvw55m+BQITvqt/C06/wYQLE8oKL0YQHRILJBPdfMPuoxn6EIClC/2yC7vm5HQVPge78ZTwmOdd/7PtpwgEyzbmM5G2yw7NT6/652M65d9Rg+/O5qW8b991aKkiLBCHk1uK+5zWWd0UEJMcA4dGro9aIKDrZ4IPoUWftiP2ohJ24is8U9D6+7GcPQWVNRJS11h3RdZBVHeRmBzFlsiYiJF46u5x3R41VqkosE0iedsrdI8Hk8blEuI4RcsoE1KCUMxxST8IDxN6imJrssm8PwkG9BqJpYG9NoJmkjJQUETIJWUE4iSvi5Jsu5FkjE8YkpgBXE8Z1DRHEuqyAy6rVbfcad0cJ4tFrUlNphOTsqtDg/SZmYqImR+cREUqsF22ApXNoF61IXj14meTrWeN4FTll1rELzIv5TjU6D0beUk6Qez3pjbKvXGXZvu87HSAjD4c9ZOJOS0i0586QY9if8e8gbAfi20/PfgyQYm47iM0gVihkG9uW/BibkDPG3ifvuSIkXn5auIGkrJtWHefA4z04BSTlHsLc+OdFUwjL/fs7JYjDMnfY6QGpr9aqLmppkGq29fjv94p3D1rgr4Y0NCFa17UqSNw1skRfnvwEx4FzvbhYyw/m9/db7SFBA/8+3m27UOccIEz3SNU0OoKT54x7hhA2fn5aOyLA8CifbT8h6xru+4P6VaO4aJWXjZplKxPJxmCUtIDgHMGrAoQeHI77vRpy68npHkJ2f3uvzk8Cv73VSE7Wb6l/++5Grj+cCH4ayN8Da7XZayBeulop7/tSU8b3yLm6u7uVzUfOc03dfsq55M39lg69Ll9dl7Ox+/5dOR+CjF1A0i4gv4/UXjcNngiGE9fnvHCFjsRHhJ5oA8ngZt+b2ztijjImmTOFY7luy+721ivkt4XJ7rpVOg5y7u2bK1UD1XG+mvWyYLA97vWw2cjnwVg59gKfzmW722m33ekAkfyA+Px26Oq2BW/2kHN9Ty4j0YOAb9+/08CZ3UHqintnyf7n67XqttH28fxt7u603W40tpWa15fqc8hPafuMh6SIUQN707y6UNck3f/wTsf39xrBP3Me075T0nzNCMwIzAjMCMwIzAjMCMwIzAh8JQjMZcwIzAjMCHydCIyUdS4MP7zK//3/MPpxZ5p3++PZWfNbIHC+N8/1f4sYn/PxJXv7XF7Wfc7v+ZxtJznXO/ZJ/GHe7ynnUX+f/jP18QHi87GesX3e8AXttP5p+2g+qT2c+lNr3YsyGT1t/dnnyGeev5+8mNJvNjHVdO6Qs8eH3XwCeq78Zf3iHn/PrmZy7AHRwif7fFDrD2sFGaap/9w6n59Jnps/0/2e984X+XYt5BMRwBn0eLls9M8RMMyeXtjwWTbYMHyuj/qPeDnHInwaf17veeyIU12eP9e7HxEf60YR8ekY1Scv+ziXTyafDGwX8egPPD1t0satINKeSgS2CtRJEaFyFWxD5Z/79mOhXs9HhJsPEhFiNaIi3iBU8pUiySKfTSs+SND7VPpu0ABBOECqjRbO+4ioxMacV4TX0OEVEYoIeiJGFIGfOPvZMyhcs4Rdkq+UoZ0iMY4i1p1LMFdyHaSIjM/scuQr2ZcDeHAm8EwK1jlVKdSTu0Vc3o8UQU+qqqq01p06Uk7owLiGMPW8ax/AwI/GRoQi7K9XSqnUFTmVpYnxQOCqympqSMKzvfHcFGMo+lBV6pZsL+LhWTkn4VQ+HxH0Lczxkq8BQs74mzSynXVHCNAefUSUtZ4X/SAfz9v3yH4dIZRG9jPw2UG2GbbD3UaC0JtI4HDuFysFZOUevzIRVjVKKUuRcBU0ISnUQcYpIMfQphSqmE/gacLNOVkisOVl4rUjtnzmkIEfpSZJOwh22ydhRI4e15CZCV910+qosfw9XcCSkmQz+QKQiFDKWYbTX6k7QF7vKSrIxdj463ZrME7YBQuNgfU9OOx3W0jcozK5JA5JDwnXNg3Tow4QmMaqYux9zCkpU3+dM/dCr357UEOOSwjcaszK1FVfrnT1z2/UrOry5K/x7L+71WLbKXP2uu1Wrqk8yZ49AAAQAElEQVShpnuI0/37G0jCrd6b3HvYSJHURXBOe/lJ6+XFhRrIyMb5J+KzHzhQ3TRFSBTbUUeISZ/NPaTj0AEKda4uLpVZ57NbQUxm1jiHmjwPxPJXP+8gl31mjEkm9mIBUds2irqSv73ZRHXv/Q+pWS1Ur5acyVEVhO0IXsKX74+Fv7KYdQfw8xPYXru+vlKLfUUuiZTgT6lPSowPnNPy5Kykdr3WAXLUUleVtF4oHnbaQq5m6k0XS1X4Hu/32t3cFux9Pm7evlNOSU1da+QgOaeKGkfu0XvsjuTiPTYpO7CXQX2Zvcttqxa7t//+t9YXF9x3FRj2EriL+6EC7yOHsmONz8CIzmd8ZD6CveGgXVxfcxQrXX37rcR5TXXW7uFBO8jekb24+K9vZdI+E7NNWVuIc4vJ9Wa5VF03umR/3K/aRq8vr3QBXq//9U8d2cOO3POuA5e9VlGrgXSuqdN76a/6Puz2pe5v//lP+TylDKop1LScu77TxeWFLvGZOHM9eAzkKAj4pPmaEZgRmBGYEZgRmBGYEZgRmBGYEZgR+PsjMFcwI/AfiEBQ87kw/OR1Pjf1PzGYB397BKZ9dftHF+OYn8qnI+m3HusPvc6z/+MCT1HPI066qT2f+0/qf1r/NDpvfw0aP9fPT9mfz0/9X5PfH7t2yvi8fZrB+dzn+k/Xfcl4Isu+xHaymXKYxs+1EbZ6bub30Z3X4cgWR0pV1siH9CYRLB/6nkQiJks9/hwN2kkm3akVl+NEMD8JungUQVyYtLENqsfXadZk5ABpKbyfy8Aaj3NVQZTUqrIlK2Fn4uG02hZ69kqQEuc27k+GEaGcTb50GiEo/LThAJGjs2tEfxp6ZajEHEMZYsV9lTw8p3K5NosHCf9VzuRcMYwP4nkLCpmQdBsRiggNkFqWDGlTV3WJI6Fnj3KqFMQ2JD3jgHQxPsUXBJcgKcUVSCbugI3Jz647qoOUmaToIMCcW0TI45wSqwQR1ZUnTr22w8YuI7IiIF1LjFBOJ1vHNXlnmXxYZxF+I/ANyelcKsijDiKvY1yBeU4ZXGpSDkyTEuPNzZ1Gk7kQRoqkYE11daHBtaSQsDkejuTbsSYQ1gWtfJ1+qci5OO+BfUwpeULOJ+PDORq7iARRtSgSWISiPBm7hKQcwT/QLa+u0UodZJp9RqmdiR+9Ru0gCl3TYrmSCVMtG7Umr4lflpGjlxlvMi57WHlvwaGpG+KEKgyPD1uWLrSHXCvx0NVtK5/LzH1qQYWrkOspmGJ72O+0H446tEkBWRnE975Vg7S7vdMD4qdBTVA6v5GaLMY3Q5xmSOPVP95oXLYsC43kG2No4H7cHw86EsNtBVHop3jrphFJ63QFXYTEAhkgZJvVSkHsh5t79lcKfMlXiL7KFdjCcTJG6XnsR1rnu4P4jAglSSt8VeuVKmLuDnt1kOsN5KJW4IITlpS5w9jr/uZGJOOXnKclsBs2OwVkeawamQQmoj5cHiBOxzpcitCF+PTT0nqcyE3LdOiwP0LetuBf6br8Xd9cCOG2bWXCtmpbLdqFLlZrSNb6Qx6+n0bOJIcRPyJGyF8FfaBWi/czp6yeojNYOPbW9ULE+nxtIcwPnDPXZPK1Z64l1sD6BjL8uN3LTzHX316rRY7fvVf865U26pSu1/JTxJYjTHj/9lbb797pOHS6eXdq7bPDx+HdXfkK8Hq5kC5aam20v0PH+fN9MK5bVRDxmZ+Lm3eQ4azZQ567rvvHc3YE7wPE/m6/1T6HdhVSJy2/fV32VPM1IzAjMCMwIzAjMCMwIzAjMCMwIzAjMCMwI/D3ReA/PXN/UmL5T8fhj67fmFt+r7j2/VTOY31u7txu7j+PwN8AP6f4fPL/QVqDYPkPKvk/vFQTR+fyWTh8NCyPRhFRPuR/HPL5+ImgmsYvtVO8iNP6p+OX1n2xng/uYXY+mjOOCAmCbYD8muJNNhFxVkd8XOfe41wEesTl+2uaWfCh3g/+sPfcJAw/vEw0jeQB30TYoYgnJ737JmJG8uu7I+6Tgnytj4CoglhxnGkcESebwK70w1MvixNnNuJkZ18j+UTEB4KWaTmH0p6/OQ/sBuwJWmbqpqZLXuNILaP8dz5NnpiQtO9ixFsENtREF+K1L2smmwH98QjRmRIE/ajgn3W2zSkpp6TBRB6gdZC7QR4mmSJCHncQR4VcDslko/0KH45f1ZVMRorLT5w2kGsD+fcQxq67g/jNEKbWB619h+MZAPy7z9LyyhDztmXDeY3iregjCIx4zjHtt8Y2ZQgzchu8Z8S0b2ODqeCK1EMo9ZBdDkW6Coin9TevdIBE8tlZXKzBdJD/bq19OJ79s1GFcKuIUZ4ATlmuOYI8yKintoRuAaGYM9iB2UgOth/A2vMdeJaW+o8P9xrRLxdLrZYrdeS8htQTOtx9eA3UMCI5ZQjAQ/nbqePdVvnQy3/Lto6kAeLb5PMBctu2A/5H8nFmse9kotZPDavl3KSQ6zG5Z/wfHr8WuG4WZb+bumae+u8fZOIvU18D2byrRrX/+gYCuJEy6fWSyTw/OZrJIeesjrhOv8Igw4Q2VQW5t9Fwu5Wf9hTEHQdRJh83d/cysRcplLtRJl139xs1VSM//XrccR8qsd8qXylcN03ZMu/ZQJ0iL9fgOv0Ur+NXTc1ZrLTbbfFx1APEos9fBblaUZefLK1S1gJi885/s1ahDWfhQNw95+JieaGeHIf7rYzxgjp6zv+Bnwle1zBua95T0vLqSj7j/XtI6MuV7vOg/ffvdQeejoVrmVQNbLebB5ngTpHkffL8+vVrObeg/qpt9f7tD+Weyymx7kGO533tiD2Sg9dFJO3u78u6PRgkajFh2y4WSjlp9eoVx3TQAXJU4LOlbZirmwZ9r16D/DeN7bvf7FVD7C7Xa20h+C+pZ3F5WQjxkORfhOg5V/fvbnSAtT7cPShyLsSubjZKdztV207L5ZIjO8h1RoSOb+/UX7Rq//FKbReF4O05i968HWSy8Uzks4ds3m45F7lSoo5MK855fZDKmQXT5T9eK1at7Hvz8FBiCUcX1Dlw1ny/X42VRmLW5LP/7x+U9LVec10zAjMCMwIzAjMCMwIzAjMCMwIzAjMCMwIzAn95BEYy/CnB5NnX+bpnDf4zlH94lb837uf+z/tToee6qT/N/XmtPxz786L/nMgTZuft8+vPLT7Xf371r9Maz0l+nac/c/XnUJvmXspvmnf7vI1nvkSeX+2PTL9MXlo/639fBEYTeTAnA+L+S9F+6X1ivy/5/KP0JhMTZFuEq3guqvVIOeh++2hjTHoINUsENh+nPulFBGRCUoZQEJcJXprHl9dNIriGQSlSIYzcTjOhKARYRMhXYOP2XEo+EHYmcEyKemyxTUQoItyVcTdBM82lfKInIkIZcqyHEJzmvILIsjjvnrMgLtv0kB0DZyQi1BsHYgsiBPqXGjCiX8bY2J+JqaJl7DalVOrs8aPHy/6Ev1GnyHAvhSTq8G+xWUSormpinPIeIKJMAvlpVMfJKSmlzHzIOsetIdoyuo5YJqbHkpsKFratIH9sM5CbSU8TXEdw6CBLI0ImdnLOiogiKaVC5pk0y2DmvCy2MbkaEewXVUCklfpocc3aJJ+3U/wR3I5yvGDxFnIT1pweryQliLD2aq199PJTkS2EYVbwT4oI+TIBd9jt5acpe2oayNc6z00SkdUfjvLfRzU+FucfcfIx2fnMHA8HmQCzbuTNFjd+wlTuoUDJS15qgk/ERKsjcSvyTeDs+ozlgZgpZdXtkjp7eS8iQnti7KH9OtZ29HNQLOCEHSERIZOoVbtgJE16cbVtre6w13G/1eG41dX/+gYyrtIxMYnh8eZOm/d3EkR0VuJ8NQr8D5wR+TBJym2jEfJQiJ/o1EgVCGG1hiivIVOlUBrZQ7f4Cdpg3JKTCe09RKfxjAidXyP3h2XSeV/K/lCn989fi7xYLtRw3jqIR69eX16qArsdY9d9oD4Rz1Jxzh8gJJu6BcdGB3DOYGA//nptf4V27kdylbzkANHrepKfaoY0vsytqtVSF8Qw0ew5x/SZq+paF9fXZZ0er+64l382mOw2GXp1dSmX6J+Tvo9aYh/J0/dDD4HqfI9lzY6aKryMDqHVeqUOohaFtuTUQCbvsPPYst1uOOodZ22nFsyHOun+7TvO6UGZ3Ksq6/WbN9Tb6ebd25KTY7EFXi6T5RV28NsSBcHrlzPw8I+VTJwPtxsNNw9aJfZ6c9DyzZUajDpI9K26kz8wP/Jzpb1gTRb5HOS/Z5zvD4Wsdg4D8wOYH1kTdaX+2En7o27fvce+U01de+ri+IhTVH4pYMf9uAeK5Tev1LWVjkhidn7NCHx1CMwFzQjMCMwIzAjMCMwIzAjMCMwIzAjMCPx9EPD/dX9Jpir4hMGfMhSZdG6frrNult8fgZ/C/aX9+tLMnvP/qW7kY66n8qXevya7X1bLp1j6g7OTPOPtfCuf65clL06U2f/st5ewth5k3JRPVScM0U2vKJOMppbu7/Wawj9tf694s98XEYgIRcTz89NRmNpHq4goa0wuWR7VHxrrLBEnO0+YiDzXRUC4QASd69y32P6XSMTHeGV9CmkSFBEhE0ORkyyoeKHTJAx5OQcLrJ6KoIsIZQguE1sma62PCEV8FMk1sWQQJNgg81CWgTo9F+RiEdcIQWUZICl7yFSLSblEDNuU+LbDwQApETHFIfdI+PamSIHPlE+6iNDTK6UEMQbjISnopwRbwc+AASJpgNRxLZVj4i683D8HHsVxT7mLoqRELNtkCJtIHqPnv40m10qPXN1aesgxt64jIuQcp35IypmcQqrw5f+2gpYC/zlXhTw0zhEYYOvXgG+vt+jRd0pZKSUl7ExymcwamTNxY1J3hNTNyf5qXATLBvalZ5cC/AaxTGJ9BUGXnQf7NCCecGsy1/G8R0XHXkWEcgWGAhL20MSX50tMSNAOXUpZdmNiLSKI26uBgMuRVKVQ3x2FUoe7W2k/aLoSBFMDQTWCqWM3xoK9SgplfHqfmFI2dvgRsQZEzDum5yKCZlRLTSbtOjBwDeKq64q8BiXWVlVWTU7ry0sNnK/N5oEcW11fvyK3EZEwlnEQ/g+QYc7Jvpyf697vdxJzIZ/HAeKcWtgn+x3Yh0hJVVMrgdeYQz2geK39mGD007cmTX32D8SHRSwE+UhNA1JXtUawqv/5Ss0/XysW3kcpS/JXSW+/v9EFKVQdXjnLxruj3qQEBtJADiN5m0ysVwuN1FkvGgERe9BDDB7YD0g7bBJ57iBRfW59bgb8OL+UkkxAmggNcHfeFfV03LOkIZ+bZrlUw95l9HsI06n+A0RwiH8E9BkJfD3c38tksDGom4Wqui3+A2cmyBtljZyzw+5QajCh/HB3L46BdrQd+LrOTaJm8MzsI0sLOdlBYGbnSB6rxZL9BHvGrsfr/csCR85oriu9/fd38r4sWuMyFKyc/bjLGgAAEABJREFU7549vXx9LY4I+Ox0PB4UESoYsi4xcfXmlXxeDpDX/dDJmPXk5b9NvFivlcA45ey0ZPybulHkpNXVhUS+jpnfXOqwamSC/sg+RkqqH8lr2wb4H5K0v9+wb6OMsXHnhOnVv/6pWpzzt/dqXl2o/ua6nGUOj1bfvtJu7LV92CjlrPr6QssxYx0Q41dKD3vWJh32B85rr3rRKI/SAQK7e3snuiVmw352kLs1BP6amhavyRe/7eVaB3B+9/33xf/6Yi2T9u2YFNuDroyd5mtGYEZgRuDrQmCuZkZgRmBGYEZgRmBGYEZgRmBG4CtDIKjnqaD65OWPCD5RzIM/BIHncH+6Vx7/0mSe+v90zMdtfDh0ev+lEf6j1z2SChNZ8Muw8P6+JL/M49exymfV8uNqPkXr05H4WFTnV5l+3o+kc8u5/5UhEBGKiFJVxKn1wL1zse6XSER88P9L1v+iNZBImgTiIgLSANKkh7wZIYzo4jaeCMOfeEV4zVMj6wJ+o1ZV1ZB0lShY0kn/sVW5MuRETlmWcwtPFpKNvEt7SlLuD+TcQz6MkC3hehDbWz9AGrlviUgKZGStJaVU1veQKiaPBnxLYAGbkoQt/SkHcZn0S9SYyXGARJPnH/2dYkEYkUuHP/vWh8teRP2VIk59T1UQR6e4wykPfHYQLp6zDBBzJQ5rUp1lssp6524xwZRTlglBE8P+CXWAmPKcWxNfkUKJ9WJyxH9SlDxGiO7+2Ksj34gTDia5XKPKNaoHOz8daD8VNSuYQHCliFDKWRlhIF8958drRLCx+A0IwIYYfcnxAMkmgS/zNEopE6Ojy/9+IFbH/AJSTOB/fP9OJhvlK5HzYqHl1aUSmDFtLevTB8kpFR2eIPhaNU3LmFijNLCvBVf6EdaN6AYdICJPcsS+wVcuUrUtRNgeom+Pnj557SFBFQmffgECWQfSQBSKjYkILSAXM7qkpBwVvVCKjIQ6sIlgRUiH3U5HYns/cq7kp2FbyFLS4xxIC2o1sdjSmnAbiycWcm4HjeqytK2l/s1Sw7rSwHhg+gi5t317o1WzUNW2askhAVZQP1nIhOcAziP7njZH6WGnMYd2GI348P7XTaMW7PaQfBX7w2HRihoX1Fajdz6ZPfc+H8HFefaQu3skp6zMXIZo7bkHNnd3ckG1c6EWcUUEmDYFW4YfXqR/yhlbr8/8rNjjvy7rQh33gsAh56QwWXp5odTWSstWJiEbiEj7EBcl6/bmVibRLc6tbhrtNlttt1vVda3lakWuifPXs0IKSe3VFW2AsHT6uuhKK+wWi0XZE3kmRnLfqW2bUx3cb7e3t5TJmWKPqyoVvxkcvH+WDix8n2+/f6f1YkX++IW4957dkafYj+3b9+UrxPfv73T44UbdD7eqiP2w3RBvL/+d3/b6Utoc1FLg4s21akjaYbvXjp99h82Gub3YrJNs9rp59+5DfRSmvslF9py/4d1dmXOem7tbV1Zqdb3er10hsXstwNlPI7sO12ySvuA0CsL+UPYsII+rttXl+kIXyMh5EwFNEPuJ/tDpSqdmfp8RmBGYEZgRmBH4GhCYa5gRmBGYEZgRmBGYEZgRmBGYEfhPQsAf70zyJ9XNh1HlE6w/KfyvCsuHx5rkVzmaF/9qBP7O5+hXFz87eIpARCjiozydP40/vpt4s0yaiNPaafy0tW1EfFB7bImIEtd9S8Rp/MHwl3ZSlJX2OYnKh/VFXUiMUw+qA7Jp6k9tRJS8pjGD0p18fUnrBRH4eczF43MZIHHHR0kpQ6ZUSilphLyU70+Mx7OcGZZXRGh8LufHOIWghUQakJH1RbC375wSJB1CW5zx1hOv+MOvCUTbJ/quOeWTbUSwjlqUZL24sucQE2BlfdFlDfizWGdBrRGS1P2RORCXSVbH9Zxb0nO31GUCyaRbB9ljMRQ5pfKUoce291OJPT4rCLIGwssikR924koplzxSrpQh6WpIrAjP54JzhS6wOx47dRCFzjenrBSprAtaprFFl3PJyzYDtibZXEtGb5uUM01ooIimaZVyZl2liFBSaGQPeggz+xeX41aRxILTV/lS4A5SywQe01IKpfVS6WKlsa0Ey6sN85uHB/kK5t3a7xFy1fvtsfMxaWl8xscDNHK+mqYmnyx/9W4DDiKvI+S7xQStczZRGOTRVJVcp55cjtGxZqRGYzeCg+MHYyHW20euaoWS7LtiX2zbQphV7EPfHeW9HTkDBQ/IySDeltq2ELqDycPtTpn8ZMxCert/UPuP11Jba0DvHI93D4rv7jXebFS+ElhcKSkCrBN7hc8g9kjdsWpVfXOlQ5PUJSkdIOHvIDWrRnc3NwX/lj1rIX17SNjj/qD72zs5l0JYUluDr4iASF0riONafT6z4xDarXU7yEZj5P1x7d4H2y8hN03umoA3Hl7r7XHf+36EUF5AiuNcNVitr1/RLmS/a0jGjpyyQn4a9f6H9zIRamLTTyXnlFQhEaEW8la095DRztn78p4aHW+5XBUyuOy/pO3797parwsx+s0//qGBe0mcK5+ziNDb776DjIX0pEavr9pW68tL+auem0VbSOMdxHnOGbu93r+/ke+5i0diGaRlEv4ewtXrU8568+aNEver/ydgs1rq1Tdv9OZf/5CfeNeykTHKY9Lh5l7b/3mrblUrXl0od9J7iOfUj1q+ulSlpC01Htkvx49IevXqteCKtYH03j9s1b7bqh/7sve6WCqlJJ877zXlK1GXOIcpJy0u2Ne6kr9u20/27odOzeVFOcMPb9+WJ4l3PpcQ0jllbf79g8S58J7f30Ni73fsVyOCyHsaYJUcZJYZgRmBGYEZgRmBGYEZgb89AnMBMwIzAjMCMwIzAl8tAiOVPRVU8+sPROD3wv+p32n8JaUFRk8F1fz6QgSeYufxFy79xGzaM7efTPyHDozDS/IcJKOCT58tfIqJwYj8ti97tHzeqy0+J8+t/pz9+dxza2fdn41ARCgi/uw0Sg4RUdovScYf9PeQkW6f2kfEU9XPHtuvCTGL+3aQISgmSZAO1lkCkmaEHIuIkn/EqTWR4flJTGwWUmdS0HqtZYQU9L0fEWh//IoImcw0yfHJrEIpkiICMqnS9LTfFDvio7/xkSCJOOnsb3RcxoEP0fppw5SSfEWc7CKCsKOsr6sa4rLSAJEd4flRGSxMHnuuBqOSA+RqqRc7z3feK5yaaDoeD6wfGFExOSXwCyTnSsY3ImQirdTFjxD7dOwR2wGcR3LuIFm9NyZ/66YpT0OmnIvPHiI05UyMXrbp+qMsuC3zA8SaSUFXaeLYfZOhU4xixJvruIfUcgyGksttsurXV3ro9vKTiSbeRpNW5Om4NQSqib6qysTutYOADBb663UjQr4iQhFRSLoOotE6fvyXxm9N3chk4ohypOYRDNkBlW/pCDAz48qcuAaIsZ555y6wQYUB76w7gtF2sy2kGeEKtlsIa+fk5YfDXqPXWFiCa9YO2m83hTRrIc0Ozq9MSIcjNS9qffN//h+KKwg8NrMakuJ2p/3//l4mchtVJU1jdoQMbOqFqpSVwScU2jsf8jrc3muVGx3vN8yFdLlU1Nhxfg7kdeSMmISt2pZUy2KxXOVyMXQaSE/nZ2mKnXQLuYp1IUNbyFeL11m3x+8OYjDlrJv379Uxdo0RoUtI0pv3fmIVZhPftu84R/dvsSstc5Crx81ORwhN5+ivbPYZqK7XOran3Ct8b/HbNC1eTi8/1bqCTA4ngurq+krumnz2V0rfviMG98sCmx7CPfTpFVF2/4NyBenrc7s3SY/cvb9l36RryNxXSAuJbDHx6f1/gKjtY1C+Wul2v1XFrVe7zGOn3f2DjpDZC/bi/od32nz3Ttt/v9MOeXfzXkE9JrtX1UIX//qntNmrv9vQbGT8+92hkPijs/PXeZf5B73f4xcc6pZ7k71xvmm9UIJkFmez/+FW3rMD58viJ363d/cQxqNMePup4mrZql00Zf/HFNxLW2XyMT6D35jR93dqvr3Sogvut049P2da4m25725uwBWPB4jinclw5zjLjMCMwIzAjMCMwIzAjMCMwIzA3xmBOfcZgRmBGYG/NwLl/83/RAn+iGGSc1OvneRcP/d/ewRewv88kvfifPwl/cnv1J6vsb+XRP4c7YPod77Kh7F8eOXWH2J9EH8QVeR3TuA3dW9Mv9DhtC0vtcWNJ0vnyZvjWJ6of8HQuP8a+QUhf8WSMzyCvuUlb4bH85Oc2/EhuyY515/3cV9sPtwJxeG5xZf1ITIEmfAjGXsJ0uVFJ1PeL7UvLvyDJwpOxHypZerPfL10tqecTNYUefwZ9NTedhGhiJNM89afy1P9l4wHzsZk5/bc34t9E0vnYtwjkd9HkYJXktwilCZfEejdQRzPQvfDKyIK8anHKyIUcRKrBs5rBOOUPuodH0n6/L8oOYbkF8RDIKNGDdwbPUTNJKNrk5RS5p1bZEq+jD6+OXdLRChl58Ma+l5vEevwrtEY4zMxl1NSTknwFzIRKifDzwFM0GFdOu7SZ30hNSE2E7mknCVs+34UU8hYfCX8TXmIy3sq/EaEIoI1I+TdydZElolXS06JHIL6B4jUvviLSOrJIRNvIEgHSeZxgsQdqWEktn8c5KjkcQVxrAiIxUZVXZe1PflGBDEJTb/Hh7hG/PaQUxEh8Rrw56f9cKTueFRvkoy5lLMyhOGAfce+GLeeNqP3OsdxvaNGmZAdORPylUO2SSmrqVu53UNWjuKyX8jbjlzazVEXe7TfQbC9fVBHQSaeAhK4fXMlfxXykMCF3I2/wGEgV/89WdeSUlIDOW18nMORGAO5tu3CgdTSGhfnPOVW15VcCwb8GB7ByXgPHINBrskSEUpIZEnU1DS1dg8bsOmUMKjAhFQ08rZYLuS9tL2xW0Iy1uxFxsakdNO0GvBxgNyscq2hG/AQaiBPTSzbrm4ajUnSstb6v94oN7nYJMAYtwfd3T2oXq01kJNJu/7Ya6D2GiLOJKWwH9i3w/19eVrVOXiPnV/dtMrko0ja749qwSTRN3begw7Ctm4qLSEXg31pIX2NoedNoDbEqMCMYuVrtV4r5Yz9UkcTzRDJOWXODIwne3P1+jWHbdQFJKr3rNQOCXlkby4vLtUs1yo5cY4XFxfKkZSJOXLmUkg9BGNl7MBnxN/D7Z2q46Dj+/uy136a2nu430FWEjflTF17Gd+RGAPYZNdcN9qAieuoqJ8t0Aj2PXEG2luI5wa7G9qeNV7/5h//1KJZqGOvXFPbLqWUVBFnj27/9rbEOlbStpHWF2ugz/jt1CorQ9auiWXcjH00dTkvqrI2d3fF1+ofb1RdrNRcrvXm6o3qw6h6TBqqpN7kPTkv1yvqOWh9eaF9E+XeSpC7FfuQF7Xs78JPN7OXA2dwxx56f3bsx0WHL+7tnoIDe9/XIziuLy+ViBEQvsu60e3tDeNKm9t7BXh478eUNO45W8hytYlPsUAAABAASURBVNK6atX/41I980fu8Ygkn42KuK69fD33xUqJn4VJQa2arxmBGYEZgRmBGYEZgRmBGYEZgRmBGYG/LQJz4jMCf3MEgvwnofuzXtO68/ZnOZiNfxUCT3F/Ov5Vzll87u/H/eBDnXhixfB3fU3xftcgv7vzqQq3nw9miy+R5708Xfm81derHSnNQvP4mhB5HP6omeZPbZQTfv7+dEGgCKz0ouizVzD7JYLZV/H6qVr/6kVO+X8uT3+4b/mcze81F3yY/0EIMuVb2nIrlN7TmTLOqSqtOMsmnzrIPLd6vJ7WFBGKOMmjyalB547XmrA5XxeeMPlA675FjC3uT8J08e32XMIsEIrJp8mLnjwzpBBqWT+JFPK8JeUkE0Pui2uK41aQJKdWrJBct8kvoNQkp5mw6aNAKbJOXI4nVroMtwlmMEVSlStlJOibiLHfnLOmK0Go1OTt1j5MiHWFgOoLmdibqEEGdPYHx0LsoYgYdB1kLISm15b8xbvJlsj0EiYeS8UvJFYPUdpB1nS0xgIjfI0q24WfnJICKTm6NgvJZjA3iZlTVgvhV9c1xOgA8dPJhE+E44wq2ALYgDinARLXdWcwOEJcmeRLOSulVGx75jvkcOjUQLZJ+OF18BORjGNEg9jvwz1E37ZTGiRKl0nB5vpCxzTqqEED60Qew9DTeCAFeTsPE6+O7dwjQh0kYseZ6Wktibp6MMkZkg0cvKaFYMQUJ9hrhNBciWJFV74eI2gF0RbUtICUS02tDD7KWTXEr7GMCHmfjpBv4YVFKIq2dw4I3fIaOUC2aZpGR0hRK3sCPnQHjetWi399I7VZqFR7EoJ88/1bVS4ezHf4GttaCRLvmEP3x52OgHhAqvVSddsop6QO33XTSJF0xJmfUs2cm5p9PbAfHVgAohoThLudUlWi6f72ViNnwjhm8HFfXBW+TGo67z32d9j1FFJfrtSCiwnTfrvXomkhFG/lJ05tw1IRHtL0UOTu7v5xvNeOHEVOvOT1mZrcd6l+QtWScJCB8sh5acmBoaxL3FMXr9+IFKwqMkbIBGgLgXv7w3uZ2F22C3l8hPg2GX8oftCtLyDKOVtFv9TV1TV+k3oI3D1Eb40PE8FD12sBYR1OimhHzlumf/zvd8r/19vyddzibK/fvNYueqWrlZIx+eZah0rks9fR/patakjupm3kJ+vL07qco8Nxrx5iW5uD6ldXMsbG3j8XmqrC9VG8Se82qh+OGonlp/79tPMOsnjHPrBhunjzpvwsWi6X6tDnlNWzz8fDXo6ZK84UMuSk/XfvNV4tdVEvdHNzo8z91nD/ri8v1bGHNXtobHNU6gKEqfdwv1UD8d+Qc8mdM3IHMe+1xt3nasQ0lZ2Y32YEZgRmBGYEZgRmBGYEZgRmBGYEZgRmBGYE/nYI/N0T5tMTncvfvZ6vLf/zvXH/c/XxCcvnpn+3Oce1/G4BvnLHxs7ya8t8zofPzLn82hh/w/WGpUDgzm+bf3GLS7c08+slBAyQ5aX5F/Re8lReMP191VMSXxDFpMgkX2D+25lAAAmZYpcW71PqTDHNyB/ao/+pV4IcCgiNgNiICAi/nvUDfAJEHx/wF/9P2g8+0Xu9x27to/zPDBQjJNfI/Fha+7NMPt2HccAuIimClciIPaoydpshP9xanyAtgjxNsJnoHCl0akdieM62lhE/HicIEBOT1llYIsFQRISSJSUlC/3hkRD02km81n09Xud929tHB8Ey6XPOkIBd8WldRIDjINtGBLGlHKd6c0rMsU8CE8QhnIvJ1IiQ/xlT+6mqWqiQkDHJKStSKBU5+YtgBfFNikVCxxwB5Ms4nfrB/g4yITlSr+f8NDEJSoBjO+dgcR6One3T/vDfQe5GuCbyDpZAwh4gPF1fTkmOkZhvIBgH5iKixAqFqpRlAurYHZVy0vFwBKujImdFhFNBt9eqbqX7vbQ9quTETAXJ2l5fKtYL9TlkEo0MVHE+Ik5rI0ImzTAX7CdLR5qk/Oh/oD6TwcfjQcZnZDyC+zB0Guk3nIu6GyGe0Sa8WIL28dU5X4hkE3l7CDX7MGEvzhpuSg1N3dASk7xMbDrHA0SpczCerjkn9h3sN5sHkYgS4xyhfX/Q4h/Xqr+9Ut8ku6R+abw/qv/+Rm1fKe87NYdB7ZBV7Ud1kIYZnJrDqIuoFZu9tn6Sk5oHSMKxG3SELPZToAtIQeNjEr4/9hCaS5nwG8hlBzlZmQR2TlJ5areBqHzYbMQmUeKo7XajHWPX4ievfTZWq6USvnS/0/CA1NR+tdLdflOI1appdP3qFeulBkJxuVhqCaG8Xl0QhRrBnQOph/fvtLheF+LYT70OzDaQjCvIyIvVWkcIWxO3zn91fX0ijbHxvbd9/74Qpg/U7V/EGNFXxPCZWbUL1ezr7v5Bt+9vtEAf7I19HyCe33//fVmb26acl7u7O43sxZFz7rMyGhvs/JXJ++1W/orpFEmZmo3twvVfrpT/caVxUau7uVe8vdfxu1vkRvkOQnfTaQ32DVj0XQ8OjUzK+ngZy/12p4o9rP7xSs23r9T9cCOflaptVa9WkL1HHd/eycT6sQ7161qRk0zy1tTje8D2vifef/fvstZ+B34m1tTVYnOqZSw4dtyvTV2Xe8U42PYaTBcXl6ohuTvOeTsm+Unjd7fvdPf+vRp89JC/68VK4XNCzt7/HZgsyHPRh8Zjx1b2ilUr18Y2fEWvuZQZgRmBGYEZgRmBGYEZgRmBGYEZgRmBGYEZgb80Av445Kn8pRP+ayb3u2X1dG88/lywYHISup+8vPan5JMFzwxeWn9u6vjn49++//tH+O1zll7CzvrzeL+mOq+dxD7t+6lY/zXK0zqn8XmtEzZuz/Wf353Jk9vzVR5bPuiCkeXZvT5ZObLlNPrPe3ftli+pHDQLksXWiyYpil/35g+on3qwzvJUfz7+DVM4d/ub9af8Iug9SsGRocmLIo5mYsrtF4hJDWgvdRBcJlE8/vGyEgU1lpALI+K7ym1yHuyk+2Z7Rsi/kfgREAO07rOwvCJItPQ+fbONCchJPNtDXuUqK0F4RCSrFHFaHylkvUWPl308djVCLvkpNWcdcZ6H10chfBJ623eQuH7yNcJz1qjEyRAlfqrNdvZtiYhCKvqJ3oHaBkiiHkkpZKLFhExFzh1EpyXnqviyrb1bEj7EBZLMpSLO0/5RK6ekqqnFBC+voKso/w57CCETVIjsJ4WRV9AqVPopQhbn4pyK9jFX68S8Y0WwQFIinpinq5FaSk1g4rHFtmLedmFblCP4Bq1JuQqcUs4aWeuz4/ERQsjrvAYzHcjXGBu3njmTaX5StIMgtZ+IkAmpgFDS7Ubd2xuJWgcq6nCQl63GttI+huLLJF0oXBqzn74Gzo3PkbUj59T1eE+qutJyvZaIZf3I8oikiJDxqnOlkq83Q2cXtReSjXnb1JHlJzJN7lpMovlJVZOtR+4hk79108jEq/d4D+lmnC4gNClHI/7sfeCMuADvoHCZVrWGRaUjfacwQgxu3r7XAYK2gwTl0PqlgT0YqWVoasWiUZeELlStFqohye17ZP+890fuRWO4fdiUp29bSNHdZqs9uHfOa7myOX5HRU4QvcxBcPvecc5HbEjYabM/C5lQvLi6kuVATlUL4UfcLcR6GqWqV/mqcXEdiOE4e/I/spcHWvft2/Wsr661vr6S6x9i0Pbmve7vbnSYvsoYgrGQ0PgqL3Db3t4WItZnyKSqSd0VJPEaqZuFduTrfcWpX2XZ9bffKtNrIWJPmDPgtYLA9X7dQ/yuyKMGy91hR51tERPd64sLrb95I5+hPfXUba3dt2uNb9baULOJWd3vC0Gb6krNP9/IT/0eckDkV9pRl39JooGMFSjekn+GhPZ5IQVeo+6Pe2lz0Ob7t9qOR2Xupdt379RTy+LqUtW/Xqv5r9ca6qx36I2fhcXl1TYLPVBDA1G7bFv5ye8Ne+j9XVxeqOXMry/WqvAbyP27Gz3UUrrdymdmt91rQA6Q3e6X/4kTUrtcaNm0pLbTnj05coZudw/clgc1xBmoRxHliWHvp5+Gz5y/VLKa32YEvhIE5jJmBGYEZgRmBGYEZgRmBGYEZgRmBGYE/h4I8KmM/4/6j+Tvkf3Xn+VP7Q+fxGiSn0LjJV/WT2snX0/bad62L8lk85/Vfnm1L+E26b/c00fL8336qP3Ym3w/bT9afD29z9RYPvX9lZUW9+BtX5Nw7xU1rk+tP9I/9fThZyqTf8Rryuml9o/I4TzGbwHDBDd+7Y6mvNy3lMHPeDO58lS8/FzncREHOJei/PK3BBFj+fIVP20ZASCYRYQigh4vyDZNwhC2yu9FRmyKyDRKUclEnE+pSUfXfdJ+/j1FUgQ+IFkiovQjnrb2cQJshFhznKE8QQnrw7qiK3pseAU+R/K2eGWE/TkOkrJVRWxXOrxFYJOQxxaVIkIDRNaIr2k8tdYN/ipbK87EpGx4fyDtvKzjjZTKHWtcbOp2JG/voVvrIh5j0woSzT4snrOYCLKt/ftJPusypIoU8tWbfCRWJm6gS9SS8NV3YGQDxD46iMIAH89ZBuo7Qgg6l0ghE2+2S5F18pNL7oXAxUdVw+DQ+uW+azHh5/VFppjkYkInBZijc+4R4WWKCOWUREdeY5IzQ065rfHvuiNCKWfZxpIiK1KWFAI6dYcOwu4gE7LONyI0UGvKSQnfQS2Yqq4rVRU5swnOwYtNjB0PR/mKCHk8Qnr1JkEhjHfvb1W9feDH7GATLS7XuvgHZFwOVfgjc8hGO8SEZB4eHuSY9t9CuHmP3K+bpjwJa1LaMYxTdPiEqHeuNTW7JtsP1KPxhI+D4l1AWOTAnu0h/cS6oK6I0Eg7aKTEU04Lk3B+ctOLma+I7SdF78mtp6aOPTYh5yc4PR45L/F6pev/838pmowfL5RMjO9/uFF9d1Amn8ViCem2UESi9hOOUWflnCG1VxpzaI/vDnLd/QP34UAZDQTeeByUOH4LyN6OHLxP4sopy2c8g2V7sSpPerYQe/7a41AYVPkpz6JDfw95aZJwu3nQlnoiJUWE+oet2rpWTayBGvyzZ8N8Ba5VRk9bN41ayOf15ZX8NC/L9HBzo7t3b9XzM2QA18XlSivyCO673NZSlRSAX+HbT7b7fsvU21OD9zCBRc8+biG0Rbp7CMqrxRr/S4jkO3lNRGjk3kps993DnXzeEroFpGgDHiv26uLqUs5hRH95fQ2JvJfoO/8jpOg9pKuJ/z5JJrHzzVbD7YOu3rxRe7XWw36r8WpRzljn3FMmB4hY9sM5JiXt7h7UQYJf1Us1dQNeFgh/bK6/faPjcFBa1FqTywLS9vrbb8g/qwObo9i/nIAj6831q/KEts+1Sd9R0ma70bhlPedyd79RxT4sIXx77q0jRPDAue05Z0pRMF9T+5H77PbmVntsKoXu6OdFq2ZzVAUxvr27L9jX9C/Xl+TWSNcrrV5QwiuVAAAQAElEQVRdqX1zpep6rbxaqCXO4r/e6ALcfT6O7+8FTGQ1v2YEZgRmBP7+CMwVzAjMCMwIzAjMCMwIzAjMCMwI/A0R8EcFk/wN0//qU572xu1ULJ9q8eGMPhH9ius5f+e6n3Lt3Cw/ZTfP/zYInO/N1H/Bc7Avk7xg8vWqJ2zc/rhKkPmx8lmN1/9IsETH68NtiGZ6navdn/S/fWvvXyK/feTPeXya0edsPzc32tFk4L5lGr/Q+kNwywvTX6R2mHP5okUYOa4JCYv7qH6X13lu7pcgkCKl/XAgmYGwUBlLov/lZ14fLpMVHwYvdCJCARmRIBtsksSYTiBePwwwLR4w9isgHSzuW0YTUxAyJiXcn3QRIdtZrJtkhNgrPh8VEY92kWS9xVMRoZTQPZLBiXEN4dhDRso5BjQMxEzKSTkl2W/odHkP/fSmW/vznMVkjgkU6zMkVpUzRGZdFkWEMuOmrtVBrlgq2zD22pMMhSDtma+I6Zzsv6f+qqqVse0gZxy7hhRyviaBe3IeqCOlrCDvvh/VeVz6MHniAhfHNPG62+3AYlREKJgaIKGOEDvuZ3K0OLalxCefCM9KJo577HvryJHlEnN7iC8/8Siu9KjvyWGK6fyr3Cj4B/9Z8OzwU2xDioiiE1cECoUco6JmJjRyhheQpU3blL5zxrS8IrBPkv9zJuqs9r1MBIorN7UWr681NhW0GIryGjEbZV97CC9j4lxQOjUZy5q9GTl7EaGckuzH/re7bSH1XGtKWSYs9eTqcii1rUb7yEkmajvOeWac6wqSrodAJEdqjBSiITfygfT008D+amGRiXNr8HPc7rSHxPSTvjsfp8uFVCf5qkYpbZh/d1OerOxR+qt+Tbwyg+tQv9kLlrI8tTlCWB8gQO3TZHblfFxnW6kifhyHQiCv2qVSrkqeLaReDdHaE3PIobRsZbL4DkK2onN/eyNj5/1aQpDuH5/cvby6UkRouVpruV6raWqZIKU0GUv/DHcbCvmqm1aH/YFuKMB8zzntIUE7zrfF+3H55rVWl/6a550OB4RYfoK24swvyGXx+kp+eny32cjYWXw227Yh9uFE6LJv3m+f462fGoaoDn4MGbMaUnPHmTBxe3l5hQ/OW86ciV57iNPySwPkm5AKfHZgGcHZpaiOe7Oh/pEK/GrZu4PvKyuQLaQpjbiJRDgdIFXrBlIU2VPHwvXTVg8HtfSX5KLLVl2WDkisW2nFuJI6JK1qbY9gAA5H7r/gfG2op/vhTvVx1Pbfb3WPHCHc68z+Im7bbaeV9+PdVm2qtAMr/0xxTP893wFyuNsd1HEvLb99rbxe6HW90nC1grzfqec8teR24FxWi6V8FTzA9e7de21u71yi9tR3S8399xDHb2/l/d7nUZsAy+/fScTRslGyg1lmBGYEZgRmBGYE/t4IzNnPCMwIzAjMCMwIzAjMCPzdEYi/ewFz/l8rAv40zfK11jfX9XUj4LNr+bqr/F2qM3HwcxyPfJj9nEw+Ij7971xEKOIkk82PWuatiwg3j/J8E3GyiYji93mr30f7tO4ShXNnUo1sFJAt1kUwQtz/OfLU/4/GEIEjYp8RjvH4kT85pEjKEBOnNUPBJuJkE8ydxGNLgmcakBOBl8g7Iuz2pIMkdE2WouQtQ4rQaIBEHZnPENGRgvEgsdT9iFBEaLqcS2Ls1gSoSc+IEOkWkwwhFBFlTUTIPvXhiuLbT052EJz27yn7sljnsXO3b/ctGZ8pZXfxe8LH80RRRh+Z2iFdjVdNTfYbEWUupZO9Y5rMdJycknowH6jZY5NdlgEiUlwDeFT4MbFmvfu2Y4r4RMW3bY1DyrkQYAP1WBfBPP5HfJnEmtbbh+ftwzl5HJGEtSJCx6PJPcn5NxDaFpOGtve6zDnwU7fOY4SUtHSQSPZ1gJQzkXdkHCwIBeRcS++0Kw2EWWLUQ1wd/uet/DW7ZtnYZQUk5+LVlcYmqw+MyH0Alw48V8uVlpBYFbGN14i+hqh0LM8n8jaRFYtGFSSja0pNpfIkL762Jt7MbJl5JRgqtQRJm4PGO0hI9D0E5gBW/opnY1XnmpgLHcDjALEbcTozR/qr5VIXEKY1+FgK5uQ5pFBcLLT+v/2X1GSK4EWuIyTa9v/6Xun+CJmX1UCYD9gHuHfEHak1QRqW/F9fFjKxhryrWurBZoAQ7sizh3jMrO3brGOM2kIK7h42ypGV2X/vc818SErg0N08qKoqbRdJ/ePPVu+TvwZ5BQlaM9c5D+IfIHJvIYkPkKHtYoGD0IF9dIy6qrXE3r5cK3e2gn/9sVNOlXym27bVCH4ps3/7nRLzq+VavhcW4DUSf0++Dw/32tB6bLz9iw47CFHfvxtysH756pUW+POeVPj3V1M3VaX15YXai7VsI+4bj4/sj8D4DqLbv2hxZH+qlHX//kYPEO4j9VTkYtK0g7iuOEO7hwd5D42Vz41rWptsrRv57D5AjmbqaLB1Hv6K6mAcCdyPvTJ6vVpDti7Uv71X//5B++/eS7dbHSFSlyN7f7PRwHjvp2dZ4zNfcabuv/9Bzu/i8hKyeq8F53qxXJSa/MsEmfugQhLn4AB5PF6vVL25lHGqyOHIGUirhQKidzd2Csj34e2djruDOu6/y6tLrdcXnLFW+XKtZkhA1cu556APPq574N4VPy1Xq6WqKuviX98C46jjv9+rfbvVuktqvr3W6r++0cA5Spyp+TUjMCMwIzAjMCMwIzAj8PdFYM58RmBGYEZgRmBG4HdFwB98fYm8lMRLa8/tg8EkdOfXn4DA0336JSk89TGNf4mvL1kz+Xf7JfazzVMEjJw/DD2JP057Xj5dd1r1vOU09+mKefQRgZ+P0Gl3Tu8f/cy93xeB6b9Ibn/fSC97N1EwQLD4aUGTDS9bfpyJ+DMzPsvDXUgTlQ/qpYgX8rKN+Gny2Ea8YIfNz3mNj3GVHv3hN6b+o6MBgtJ2bq0ayWHqlzHEjEkcS8c+WKyfJCKUIXY6SIkR2wiPTbJ0KiQjuklv35YTcaFymcyKiIJNmYOAcutJ73eN75xO1IVzyBAdEaEMkTLNRYRgPrykSETIBEwhu/BnP2Xi8S0UyikBS8ixBnIUl8knE2IDGDDUwFrHtI1/ZlnnWk2+2HfOScbDrXUW6xeQbwsIM4vX2N/IXgzESTlb9UFGYvUQeClnRUTRp5xlXx5EhIJcI0LJQt/kpsVEl3HHQinxHoZh/LDWRJptKLLU4nvIe9H1nTI4Oq+UEmszdXSqIB5NApowayAME/EiQn5i00RtSgSQCqloMqvtQjs/YQi5iVpim6KtVV9dqHzlMPYDdZ/i96w7ag+x6LxyTowPShni6vpaiTij8YbQGiAlnUvPeTPeGbLOdQr/JU6UdylDdqVB9Xohf+1tha8O8txrnH8HsXjAV6RpoeQY8bjcdbVNg3KU96Ex+bxqtPjmWmqSDuJ8RNLwsNPDd291lVvIaUHScbbZs64bRLqMDzpA6h02Wx02O43bvTpaE7sO1RBj3x8VdaUMriP4D7ujRnJ1bjUksZ+QLQTn7YM2N3fa+Kt+q4Q9ayC+a0K9ev1arrHhfLXNiawVZ8pfgTxAJjvWQHEN/rw/FGWI1LZLiMpd8WtdgphtIKe9JrlGFoKAjpCPTVuX0R0EqonjLTUJDB5ub9XivHl9pdU/3milrITl+upKfqrVuDOUv6p5UTca8XWLj8XlddnzA8TwAYw6iPyOM3A47OQc9oyPEJ9100CkLtRSm/1YKNvwqiZfP7G9Xq20QrzO8vbtW717/07p8eZMLAruJxpdkZexiQiRdsmVRJU4d4v1SmuI7f6Hu3IGgUw1BK2f/LX4Sef9cNRdv5fHiXOxfHUpeFiZF84564q9OLZJfsp28c83nPdKzjexH37s2j43ENj6941Sw9ztBqRVxIT1om51eH+n64sr+an59tvX6rY79etWx/9+K3nv24Uqcu3ZA+9nB347JFeVnIO4XG4PkW5CeoC4XhxHXf3jW/U5tFPHuX0nPwFswjlhP79mBGYEZgRmBGYEZgRmBGYEZgT+lgjMSc8IzAjMCPwxCPgThs/JT2XxdO25vT8qOB/P/T8PgWmfzjPw/jyV8/mpP6192k7zU/vUl8fT3Eutbc7l3M7xTmN/iPc5OVm9/O4PQSfxB4UfRI5heXntX3vG2H0mQ09/Tp5dajwmmQyejtH7U8FJGH4Vr6nMDy3guf8ri/OH84IEmMTjEQJh1MAJ7FU+PSVUafV4Oe6jeOpR+3xz5nuK8Un7/Kq/j/YRh98k4XNfj/2RD7eL8Knz+II4dkQoItx9Vl5cO8U5810c4CpSfNZnsXt8i/hy28clnzSfzQ8MNMknq1Tyi0iKCAiHKOSQuIxZ+Vn6wjpMmHbxwjVMD4pCnNFG4IfWr4govt0/lygxiUtU8bPG+UshWZjDucIkGLhGhMI6ST0E2wB5YHu31ru1MF1eAe4pJ1lMPqWyHh8pis5rO5NskSSFHL8I/URMrwtsTxgwTXkDxFkwb5n0iXFOSTnRm2LQ9tyzEaGEiGvKrcSFQCvzrLU+DCEY+2lAgCTYqAiiICwFhlEj9bpviQg3Gvn50vNzJiI0QIg7lnMfmfXYhKV1A/g5Lmq5bxLWdgM5phQyEVM8YucnFbvDkXpyIeGaDDGac4nvPEfyLIKt/UWUlYqUPCxPAlcQPfafIUDrqlamTZFl/FrIIfcryDYvMA521UHE+2tu3Y9IkMENdUvJ/yKUEGMwOmf6IefdY1fLut12K58L1xmBPfk0kHOWA/VsIKPQQsRdSJBVQY77798r3R3UjRLupGWt6mqtTX9QD7qu17/EIZJaLJasXSoiVLPWsr27k68VpHlwJjv2oj/2yikLoOWaTFaSvOAdbarTWyjnVMjrHkI285+IVOVCZG8hH00u1mDeQCCKy+NQKKWs7cOGdEbW9qqjUo1uMxy0/OaVog6oM3EqRgjdjbbf32m5GyXObdu0qtnLKlXCASklNRXrieMnQherpUQMcQVyIK+ePUnUS/naQfJtIYdXFxfgsJb3eKRetwvIz8vr11pfXSrlrA5iNOUsn78Aj2F/KPqUknIk7dkL+3Z98ODK2K5fXZf98y8mBHn5vvCeduSxXqzV7Y8Se98sl/IvKNzc3VDnoEjBTg3gcVQNXv7qYlGHCVnHk5IW6wsdIMOP5H/78KAlPjYP98pVLoTqerGCUD1qCwHe96PaqtFuc89KqQGXddXKX20dnI/gZ8aIXJispN0dDmogOw8QnAvOiPMxngNZOfclxG9qavLr2LsHmcReg+E1RK/rqHKlMagBaeuGe6QHj6R7iOt+7BkfNUA2L5YL8Dlqf38vP+ndEuvIOb6DdE+HQRlJHfmmWkvqWVLz6vJCO/DjllW0teq61u379xr/+0b+mueHf3+vDf5M/GY2OXJSIo+yj5crDexXf7nU8vW1Wsh4j/c391pdXMqErs/6uNlr/7Al57ShOwAAEABJREFU50q1KkUkbX74Qf3xIH17qZH4Y9/pAsy3dw9KKbi/jmrWS3zslEdh27EXlTrI9tRU6EL1qwvlq5WayEqarxmBGYEZgRmBGYEZgRmBGYEZgRmBGYG/HwJzxjMCXwECQQ2T0J1ffzEEpr15rv0lqT7nZ9K95G+af9q+ZP/L9ecRfrmXv9rKP6IqPn2T5Wnt57Gn/lObv+d4qiZ0/k+MPi/6zBXMPRVUL76CaCcRPZUreLfQnL2ssZypvtKuq7T8mvK83nLuw+NzOZ/7LfojH5ybSDMJZWLl3GeEI59r/py+s5jkaQbOX5xCyuA9EI/04Qp6I0SP5Wl9oxcxPzBPU17WmWDsISSLgjfrLHTPXlHcnVwEcU/iscU/ltyO+LZ4oduIVMgCkzepqktf4BwR9DMkSa9PLn68BaTDpIsgDuJxRNCc5BRLCv5VVaUBwnW0UhIpKAVxU0aPf/SB3lL23mN8RYQSazNEitea3ByY0wuX11uEje39NJxJ6dGMDWusozE/Q/woElFWsITCpKKrjUOidggyx0StIF8TPgPJ417jEJBQQ7FPKSnAxP4tJtYcs4fQcu0eB4t4SbyF+BfsF/41Qm1ZxzhT61R/8XMKzB50BacOEqiDICskKjWZ7DKR5xx7SEmTSF6fIQAramjaBg8j63vl2v1g7Lg65U3MFgI5p1zIVefr9acnYltsSZf3SNSH7RFSznMRocura1dRxITwHpKyaRYSxGK17QSbKMyUF7XW37xWc7mGAHPsQU8vxzzXPdw/aDh0apqWvQrgG2Ri/giD3PkxT7C2/2nNACHmvW4g//x05wg5WSlkbB3t6vKKvrR9dwMpdtASvy3YHMCzheSsjDv70GfJT32u/9c/pTp5uWqCBP4O7++VwfwIMT1wMxWSkX2r6kZN3aqDFBfjVGXIRohs+q5rtVzZA4JLsF4g3rfXr9/Ic4fNRsbUpPSBvW3Iy/f6w9u3RGEZfvz3Ziv0jDRyZmzbQQR23ZFyj2o9B9h7SPs9pJ+f1k0Y15CEF36ydJTaN68kyMe2bnV0HPbK9+QNcfbsa7sAa0cENpaWVyJ2GEcLfd+zou+ngtkKmaRtFo38t5JrbuO6D/ohYWPxVrm1OP/V5SXk5EG6XilD4h7e3qpmnYnt0aQs++KnYnv6uwNEKNI0jYxL27aqybFetuVrtTvCxCD1+HCthNbtu/dKOck4HCDY/csAKWfOEBmAj5+YPj6S5yP7eMqPudVC4+agYXtQQAy7zvbqlbxXJt9rjvPDf/+g7Xc3qnZDOUM7zs4eXxX7uf7XPzSSxOF+o3VU0qHXAqK7A9eOWg6LpC3k8/5+q+EGcvf+UOL5nkjX64JZQwELZWGh61evVQ9Jh7FTxb2ZVy0x9/L9V5NrfX3JXi508b++1bEKrVk33DwoP+y1f3en8Z9Xqr69UoZI35PTcLshLveUv8oaO1LVfM0IzAjMCMwIzAjMCMwIzAjMCMwIzAjMCMwI/I0Q+KNS5RMUfzjyR4Wb4/zBCEz7O7WfC88nT5+b/ivPfUl55G8zmq/o5YrO5Ssq7S9Ryjm27n+alDVP5VOLP2o0ZfFHxfuD4/ye5dn3b1TOCJlgiQhFhNy3RIQSZJMer4h47P2xjXOxRETJz9EjTv2IkExAWflUzvQ9hK19TCYBfvE4P0IkTfrzNiJKPBMQFq/PJgAgMTyOlGS/JiEt52vdN+E0QhB5nceWiJPPEYLrJOMHvD1fJHTSkXNEaIBc6vFjgijlj3SBx47RQZ54nfvWjeynxxFR8ve463t5zjZoi9415FwpgUNEyL4jmEUS4nU9ZJ7XDI8+hZ/+kTyOIDfysp19JMg221kIIEugK3pqsZ+cEurHdeBecsJ3RMiXfVkiQhmsxeUxTXnZKqd06mMTCjnXDC7OvwMrobfOvg+QQhEhX44fEeqowf0jpNHIPpiY6iDhbDOJ5713iVgpZ7kfEcruO1/0OVeqqlpB3/aec1twpe4K8bicEeo/Ho/KrDG5N7BnJtN62oG5yqQnWArfPTX05FhDytlnAxHnGCYKXZcUmAX7VSmlUw4m2RxXXMH8GrLRf6N1f3uvw3fvJJPAnHmmFMta9eVKolXDemS728pE5g7Csmd/IwJPp9cSX+4Zz0ghY1JR8zKyVjUks029JW7FRZwDZGEhsBnuL2repXHXKeP3AFGaiLmEBG0vVron9gNkaYqklBEIuxEc0uVS9T9faVyAP3Gjx/Gm0/5/v1W9HeVxSlk5t+r3vTIYel3PmW0gDhVJOeXyZOjGJDb4ej4KCKHh2OkBQq5jXx7u7mXca4jNnJIiQiln+TxV7LHJUkBXWzdKzG2xXywWasCmYw8jJ/ncL9dr9SnUN1nNEPIvLwRj22+Oe43e67pWIkbOSVvwrq/W2jHnrxpeQQi3nBFjUT3ajeIipnNPOeOz0m4LAck5EThdvXoln62r168L8d2/f9CdOnXLuvwN3fubWyXO4sj/Z/KZ9N4ELg+brXbcHz1k+v5/3qmlnvS/3kDw7hVNVeq88BO+xMysP4BTz7ns9keN+05CjsTa/vdbdQ9bVezlYV2XnzMpklrI4hY8B/ZtRJbrCzlmlStdX13L9a0WSznWQD069mAn3f3/vtMmDVp8A+nbSybO2QiZJB44m4dlJb1aq1s32tYqfowzGyDL/n9/p3W7UiL3xT9e45ZcIau7+50Epv4llIbcRs5D1TY6Xi3VZSkfB2UI4QryeUSXX19qvAMjfjZsfnivvs7APaiFZN6+v9UqVSrnd3Nf/vayiX7XVHEOV5yDBTIQ4/jDjQ7f33Bu/61qdxShZFx2nPmIUNLXcs11zAjMCMwIzAjMCMwIzAjMCMwIzAjMCMwIzAj8JgiMeJmE7u/2mmK4/d2CfH2Of3VFxvupfM5pMDkJ3d/09TSPLx3/vCSc/c9b8Vex/iV4fFzjDyNPIj6W/LH8Var8e+VxQrS8w3CNiM4O2IT+L6lpWju1v8THxzWPXp7k93H+6+kZfstvWZH9TfJb+n3JV0QoIl6a/sV6ExoWO5ha979E/MG6CRsYWBX5qUU+co82riRRT4aksMof2OeUv6jGYRzgIiBXIF86iKyqgoGwk2fEcSxizYiYvLCMkDbn5onYliCfAYLI5KDHg8kWSJeO1sRNpFDER8mQMpYKwsHkl8U2jtFBSjmOx8UmJ1V1pRoyJ8glJIiaHoEcIR/boiqvnngmnDNkSYasKcpn3uyjxmdOCUx6mVgx2TkyMfBTvSPOEZx6SJuSG7nbjTF06yGm0mP8KYeBsefdep8D/8niBZ54FOdp4uvIPjiGfdlHws5t3dRqSg2ZOns5B6+pwKBCXzeNEtgZo3I8cODWezBC3LgP4LwCXmkkzVH5cW1HXX4Scrvby7E7SEfbWxxj6AalSPJTizUYVlWtKjmPrmTvuixN2xb/Uigi5CthV5GX/bg+ANLInpg0Mgm33+8L4TdAqgGxjoejmqaVfR2YO0C+7iEWI07+asjfAZLPJPDoAEi0Wat/vFJXJ40p2K1Rwb8lhNxop/QxK69g/jj2SikpIslP/3pvD6wqXwHdYzY8Co0xretGxhkQ1G/2EH87+UzU1AuQOpDf4eFBeZSW2FratilEGi7UB+/rtpC/x0TfAkF49z/fq94PSodBAcEqajwdl1DPfLl32CPvzQGCf7PZYGJnI3uXFFVWC9FpUvEIkdk0rRarlUzY+YnUQ8HvoIazYdkzvnn/ruBvTD2f2Z9MjJHAo6RUZ2qtyGfUnpjO3TF8D3nOhP+yarj/am3x53X9+zsNkIsX4B0Ruri6kn1bMhg5rsUkoXWO7bFFKWkNgeonXr3n/jm4WkLok4shWX7zRivVqo6Dlt++1mK90gaykWl2bFTT1vITvS36FaLXa5m4HrcHDRCxewjPnjNEQWA3cr72hbA0ceu6vWeJe3rz9r3EuV9Dsl5981rVMOrwFmKUWijJ4R4liBvyP+N1/3CvHYT8kTOwRYYkBRM9ZHReNFqTs3MfH/bakEf55YTNg/b0hac9MZpuVAvQbaeS24H7MGfOZn/Ug44a+DmaOLOHd3e6uLyWMatTpZGfi/n+oJ46d+rVNVnjw04d42rJeePM7dBvv3+n4Ny2/rvZJOea82qhg59kfszXv1Tg+9N26eGgVW4kk8wr/FwstIXEvnzzSr68L82/3qj6rze65z8ZG6R+cylhhzubzDIj8PdGYM5+RmBGYEZgRmBGYEZgRmBGYEZgRmBG4LdFYMTduTD85BWMJqH72ddkN7Xnxucx3D+fm/u/HwLG+jmZIk575XbS/V7tc3l8TneexzP5PV16bn7WPzeb1JNuGv812imrU+sP5z6V57I8s+WDtfLJX2mxNWTncmbK536fuvYcS+bXGQIFO4Axno+AQVvQQ3dm5tEkk9rjqf+0NaFzLnyS+9TkhXFJiH2jLQ7OzRzxXM7n/qb983Lc/6uX4RyRYEMtIx/gW9yP4EN7ExzI71GGSZBJ7N9kmMfu/5T4eCdyNsFm24hw82OhngjmkEihAWJriuHWYy9y3+2XSob8SZkM8NtDgHxYB5bcbJx3NO67AT/7j5SVclaQB2o4sJNBRKI/FLE+IhTYDBAYEaFEnJySpqv4iqQTXmi5r0bq9LiHJKREpUd7r3UyPQTpyMQ4dKzr1WGX8M1qxoM6SJEBwlP46aknIjylAZIzIj76oz9Qj7giopTaQwRZ5/Ujc7WJVcjLKudCuKWcpBQKcnLFHf4plrksk5yBrxQhrzdhxpDpwU2ZH8jJgmsFGLo1uec1CZ+5xKqwt3eV/5yUxDxkrbiclyUiSi0pZ/VgEBHFNOFjpBfoU87qmBNzA5gcIcMsOSVyHNVD7PbglSKraReqm1opJ6RSYNOToMdB2Y5pDI/UfIS8sl/HNWl0NFHoOI4bRmGk3hqy7QCRflTBEXIy4XMwxs6FuK1j1o38xGOP33a1VM9Z2e93MlnYMNdANta0frK1WS41XC6IMurmf75T2o/KA6cC4qz83dd/XgseTY63gET0Gtc94LMjXkfsAwRzKLEvUoZAjQhJUeJyrFQu4106p7ecMudnkH8BYAGZulgvlXIuTxkX/FgfRaT+eFTvGBCQyzFL/7zS+v/xXxrbJH+1sD0O+063//vfaje9vF85JVW5Yl2PTyg7sOwR49CTVN00cq6rywtVdSVfA+dhv9npSLz7DTTh7qDAjwszwWqi1U9AtxCw7nv/fI5fffNNwTaTv8lik65+itnndWBfMnkcIS+165SIO6SQnxA16VexX5n9CO7TzjVGEP+g46oSleoIYbmBCPcve9hv3TQCFvlasnfriwsIzEstIalTzvI9I3K+h+QMDMe2UlD3yD7t7u51tb7SSE6pqZUXC+2oc8vZGPcHLV9fqaPvuM2+12GzJc877X64UVoutGeiP3a6IJbx6Ln/O352BMns7x+0hiw20dpzmuK/rlVBdG7YI4G5tmkAABAASURBVLFmf/cg1DLxvYXg3frJc/YhpUzuyyJjJO3Bfv36WjX3XESQI2ee3Pbg4HPIzceeHlVxn21vbrUAg3y50p77qb5aq3p1oat/vlG9XitVWYW0rZJWYLxAh4Xe/Ou/dISoXV6sNUjqIJnvvn+rjnz26Cv86djrgjyaivjUEPja/n/+rSN7tKqXavGX2yX43OoCQnuxXKm63Ure282G+77RxZvX1Dyqxc+hDs57JxPEB2rf3d0VvA8394oIrTjIu//rOwjoThncfC77/VHb794pab5mBGYEZgT+3gjM2c8IzAjMCMwIzAjMCMwIzAjMCPyOCDz5xKlECt6fCqofvT639qnxc7ZPbebxb4+AcZ9k8v50bz2e5v5KrfOa5NO8Ju3Ufjr7ceTKP4x+yviD4d+oE65wkpfznkp/qX155dc8M+F23j6p1/hO8mSqDA1o6Xz69oL6U6PnR0+09vScPDHzp8ZPVX/j8dOKf49STExYfgvfT/P1+Lfw+3N9RHxZZFtNklgT4dFPRfN98rJNxMmHMT0XrzDB43aSBImRUpLbSTe1IwQD7AukALRD6Y/lw/+UKw2QdUyU8WQf+LJuhDQ810Wc8okIRSAppunSFvuRrkWeixI2ZCoh1EMGVRAaQyGGelXkm/HTQ+jljM2ockWEEnN10yiCdRBHJrMi7FM/ukz0psc5r3M/E8c+TUw5RlZogFwxoXeSg0Q+jm2HKZJSyhAhvUw25RoiDEk5K+LTuCOEXQVBI1kfhYAdIdJMgursigh8JmX8VhVYQ1yV2qnHpGDPuKprcOll8m9E36Gz3nZ6vNy3zuSU7U2K5pRk25SzPGdC0zl4SQ+eHRjb1k8hmxTMddZYJYjLsXytbMfPYE6DBnJUDtm2hdRqHjE34Vj8OB/OiM9b3dTyHveQb85/5GdkP/rdUY2FW6lpFuogz6Lgc9LFqSnv3uaHewg+CDA/aVmBz+GH9ypEJYbAoIb62lfXGsn7AEntr8wewT0i5Dz3EGKJ87tQpbHJOkCIi7pTToWobqpKcoF6ehGAfV9eXHD2eyXsdrutGvYh23fbnhbQN/HZLFptx049xGi6WEhtlNNcU0SGWL3/7q1WNWtSKnvdJ8Km0EDeGfIy1q3yq7WaN1cKztMBQjHlrC1kHS7ky+emaRdKkXQFqdeSg+vZQgru93s1jJeQpu577v7+Xt6nB8g874d9WEq55B3gbmFr2KEAj8cz3Y1aHEeZFN5Dsh7wvd/u1eZaHGJ1Dzulu50y94naSm3dYLvHhzTitwfjlvPhdYnWZ8Q5+Ry6nsNbiNGjtOykBjEpe4DYrfF/eNiWJ4uPdxvt3t+q7kct21orztTxsNN2v5WJ2xq8/YsAXr98w/7nUB5CDSzsCgJ4BWEfGpWosdwXnM1woZJaiODx0KlLoWRw1wuNF63u+4Ni1ejhuNeOmmvwPHJ+HiC4/dTvdnOvXNV6B7FbfpbgW1yZmlfXENch/IUyZH+CpF19+1r9zYOauz01tOxFq4f//R3k7l5bzvWGvd3fb9TfPujt//e/tdltFFcL9Zx3E7GUIxAtv+DgNO0v1ZUayNimZ+rtgw7/fqsa/w04r/71rRZg0ZH7AR/H21tdXF7Kv1hx4OwednvVywW6KzW0t7c3p/uUnwEpZx1Y47ov3rxROg7ksVcFzvUlRPTrtfqLRplx/p9b7dnDFkI+/Z//AGNymV8zAjMCMwIzAjMCf08E5qxnBGYEZgRmBGYEZgRmBP7qCPgjgUn+6rnO+c0IzAjMCJwjMP3scnuu/8L+L1z2hd6/LjNjZfkLVGUi4qm8mJZztrxocJqY/EWEIqJ8qG1dxGl8svqp9583H3HyHXGK59UR4eZHEhElL0FMFfmRxcsK1zF6HSYJ4ici6J1ek77YQG4MkLb/f/b+88uOZMvyxPYxc3FFSACpnigx3VPVM93TFGtxPvD/J/mB5OKsaVZ3NUurly8TKtSVrvjbHnGBQCSAROp8L93h55o6dsQ2cwfgO/yGxaRb15shkEzI3WpTvxu3vvtsz+K6xf0H8TzbDx7vD2baJHKATrmLIcJxDCPWEa5rPAZ8uDLcxRz39CNu9XpiC8iXiFBAiEVQIn4jMSJUQHJ0kG+BIctYRy9D2o3bgc4W0oJhSM1OA/YS4wMYRDDoAcRtivF03aI7v+60P7+d2kII9uToWN0e7nIoIA6tR5ZKzDOu9tO1LZxwh6mkFoKoa1q99ipFJA3E0iMuxeGyw8+AbZNh9j2M4z2jku26Yh8ih4hQLgp83JYmsTDKEG3Inpy8FjGSkx3xeL4Jq5TzuOYRIR8pZ80gBT0/5QyBWamoSjlnq+SEPlg77yRBYEmx7zRsGyXKBAEXkkxME4wCG8bKRHTKhUoTosQZESqraozPeXm8Zw9UVa1ICYkxR/f7q7btvyhKdfieHR1jv5TzM8lqAtl7ZGD+crEUs5UjyW9JlsrSeidBUBYSpB8fs6Tq7EQxr5SqQrPFXApBqKfxq5ET/gdwD3dKt3FiO9HuWXe63jhRJRRWndgGJIwReoGdII4a8szr57njG8eQo1vIyW5eqPz0XKoTuWCSzTqsWzVfXqqgHCAdvb6FcRoCrEMmhQvqPXjHZq/dFSQjPpx7ynncZ02zVyIGl/a3gpTtWZc9hN7J2ZmkYB0qXUP4mcDzvsv4GNhfLdeJ8a5ot5Cga0jhNYRwwZr5K6N7YmrZw3leSyX+tnsN5Oq5FWvXg5PLlmtsvV4piqzy0bG6j461J19/ZXAD4ZgjKTNmu34jWGC1hwje4M+2vAdrYqggVev5XJvNmj3YjMRxZh/NvM6UJXuiXVbqkdmTs/ErjlfYL+paJft4wdz+5Q37s4UwP9GOGLpn17r6/VO1OdTSvry5Utf2I9nPKqo+PpLnNcTjWByn93eG+A1wbJ9fqbhplFc7yNtOJ7PFSGqHgISYBb4RWYvFkZanp5rRV9K+enmp+WyuHl9el5TTuLcKCGivs9erA8ubodH++aXaZ5dyTs7fbyifnZ3KegXX0Lyejdfp+malng1YlxVr32sGgdsXScdPHqvxWhJUz32kPj9Vwa0jFQVEfK/Mnn95dSG/dSyO2jHge7fZqga3CtxcOv/L588guLfyfcNxFNxvU4QqYlgul/Il5jeiX37xTAX7wl+rvYEc16LW9csLDSdzdUVoRf7tFxdK+JvOCYEJgQmBCYEJgQmBCYEJgZ8GgcnrhMCEwITAhMAfJQIDWR2E6qvz0OfyVedU+VEQMOb35ds4vT//bfWvs/m2Oe77unnffNxWH8o3t/KHNOOXle0PuzL3sbzv6V3993Ve14PqQah+5TyMufzK4Fs77vv/uvpbDfysOz8ch591Gj/r4CJuUfYDdsvDYN/W91Dn0Lauxe2IUECmZMiRiHDXK4kUighZ16TBAFnjQfeLbdxCDJqQcd+HSMStvYiQ53vOABnhRoT99PiCdfDAnUSge1c/FBG3lMAAAdVDHLk8jI0lsbkcsD2M469tRmCPcT7xNUCGDArytL7CMdCmHNt8RIT6u7wTONGFWiinNJa6d0TYKtkQ13AnJmAS/ZbBSadQASHjN+0GCKWO+R3TxrfxKGkq5ywTVa5bjL1CyimphaTpEZO3eMKicxuIsVcJ0VJiu4JAighPVQ/B6HWKcB6dbNt5WBxjD4nj9XecjsvSNY0imI+YTBwN8dE1jQ62BtompUx6UVVPvh7rIAFNWDuOXJTkWoy2Uk74hkzyPqNeQrhlYg1i9tuqg3FhrMF3s4eAxehAbBSct/ntIeoiYrTn2MuqGtcwIpTAJt8RhLo7GohNY9FttxCBe9VVLbc9VwpVdSXHnyIp0d5td9r5TcabtfZPX8hvAodA2cnO8/j1uuloriEn7SA197a7XmObeYkYV1u0pWDcuBqDZreXsoT5UWxKHOOq0ehYHzG4wW8BFv7K4x1E4pZc6ZZz6rDdYePosydqy9A2JO+XftNqA/EX1zvNU6UcWbYb5MPWV8c+8ZvR/oEApmgIf4ZMoPZcuzviNzFYVzPVrIfjEMcpJKTxGKxO+3AuIf0WEHjG0KSs23P6jiBA7cM2doe1Y25HDkVVKuHXezyxPtYxQVmdn6gEy1SV4xoqQrOy1nx5pNyQxcuV5n1SfbS4xYBctqzPdrfVMfH52kkOLKScknLOsg37i0Wl+vGpikcn2haSQrq+vlRLbAVr3l+vtRAD670GSPEqF9qwjqvLqzGW/AjilOE97bLT+Gb30ePz8evTC4BPBoa1q8Bt7/UV9q+utfV+Y097P5e91HDvKR3bYqYEuVmdHWuDjt+Sn4MbznQDWT6HPJ3NajXs/d1qNb5R67dq5/MZ+5E9RfxFVSvlrIvLC+1a9hR7rQLUGTkePzpX+uxc+0cLtVx/W3KZY3NHbCW+S/Jpyceka3+5GvNwCva/htQvy0q3eYQGwFp3jca3cY+XSqeLEUPvvxik7tmVoiqU2atb1tfrfXFxIdu7brYav05b0vHZmU6QxXwhptHD3LYZcxxS0snJqZ6cnKsFo/bFlcp20HE1V7pYqyJv75MFORyz38Z1Hi1MHxMCEwITAhMCEwITAhMCEwITAhMCPyICk6sJgQmBP24EDv9df5jlw36eSvCwQKNoOn5QBIy95b6T+/gf6vfHD3XPe58c9N5dDjzCGXi0+KYMY68/3z3zw0aCPTQKDwEjqD0Q+3goPJZ77f+Q3oe5+xG1Al/vE4Z9vlKhQu5CQkkW+cka+Q2QEF8RHrrfPswWB3OZoa+IvvNhH99FvnMA38gAYL1V/0H/iCuYuXyr/od3+sHo++TWkv2/Q15NvtW8/SS2V2t52/Oz/UyhQPSO9F71/0AJ3N+bdhFBPIjrb8jD+A6DD/sP7bvxiDftRdD22tzpRdD+QLHJQ7yuv08i3mIXn94uMG63U7kvuD723fa8/vSaHITet/k1YWBCcYBsO4y7RH08Xe9hk0wkup4TRAsjXu+iKGTSbxxHh+7xPLQP5UCMh/gi0qgTjouaSSrbtdB843Sf5dA54OM2DtiV0Ehu2vZh3GUEA1TGfqoDf2/RhOsYxjuq/XetWZ2gDwUF/cTUS5hXDvLjnpDuygjGxBj32nRn2zG3EFLDvb4I20KRXPm8PVmrw5xQYISTOa6aBLKS3wL2V8cO4G/C0G9W9+hYTI5kSB/rDdjt0CloW2+gbv9YhOhr5XpLXgfp0ReOEuSWOMacaVuvZ25EKFJSZg1NBqYMeeicGHOfx+zDRBTTR13n7Xw8bpLYMSZs2LbfUvR17j1BMKxNNxJu1rOdCjLYhLHHnMcA2A1klQnODMbGoPebzuReoltBeFnftgf6HIN9MU2HtTG5uoeINSHXQaQ2ftvUNiLIK8lLuIf0ayE7PZeJ8tdQO/8eQ47Le7+HhCohtCJCSVJBPJn90F6tpG7QkHS7i2ZZ5clSG7Vq1At1JT5Mos5yqS4GOV7HVM1mWvntVIPiQOEqAAAQAElEQVQSGLVQsCXGeUxUx1hrkg6iq2t7yLFOFSSo87eecd7u8FYmLT/7SCqz9tgZWKMBknQP+btsYozXuIZCInZxsIW1g2y87Uqq6lruK6sSH5Uq9kVGz2/neq5QDMRrHCl0fXOlhb/KmD0xh5DrwajrOm0gKHNKSoLghLBck6PJQ8eaWbfzR4/lPVCWpbYQzM1+C+E4qFg3qqpKA3t0fXmtvmC/Pb9WA4nYsj7WNwG6hRDt2bsRSYNC++1e3Xo34lpDkmYITROczqcCc7/ZW206NaxVxqe/hnsNGdtjO2GjYvH6WaVcz0by9Rr77o+clXKW55t4Np4sKYTrXiaXBQYZ3Pu+Zc/s1UC6NhDz4dzDsZET/oqyGr9mvEzYOjpSZqx5dkleex0N5dj211xHhIzaQG4FOHXs2/liCSa1RKYm0FvWq64rPX78RN7Ls6MTCcJ5e71SC5YF+I35k9+wnGmXpQRxevUvn2t7s1YBXjWk8FAVkMhbZa6JHtLcazqHNJ9DFJdnJ2qKrBEr9GdR6Obiavza6DRIHfvxiDz6ixU5bNVBNM/IcYPPnpgXv/5Iua7ULSstf/uxlr/5WBlyuzuqtDg9VpHy+MMEm/VKm81GHTEogxfrOHB9zo4Waon1IjUauFb3NxvI+jMN1xsN7OuC9U3bVmWutXl5pZuXl+Cm6ZgQmBCYEJgQmBCYEJgQmBCYEJgQmBCYEPhREZic/UIQ4EkADyU0yttSDjofCl3T+SMh8BD7++0fKYSf0M3bsj30/YRhPXB9iOjrygfTxubrOcFDulsRta+KxiP4fJ8w/Is6v93964DgfagOfYfy/pjrh/7vWtrWa3mbtdejP9fa26J+2PdTx/4wnq9rvy3et815m979vgOJdb/vm9Tt0/ouXwlkwqEuSDLXrfNKGDc5/Kr9lkpE8Le8r5evDpoocW8BWVSa7CgKmaRxn8XETUGf6w9lsO+7Tsdlsb0DDgmiIDM3Q0ZEeJR/bZCDxy13U98o3H+QZCImJyXkDaV7jUMMnhNx6wMvcswmKhxPjPSCx0IREBUK6a4c7tXFYeIyp6ScsyLAjXhbCDLbt6Aynjkl5ZTwA9Fi3UG45QOCw4QjgEsQI66XjJfgWyGO1zENkJPMYH6BWo+tDAHVUCa1kKYHGfAfCnl9nFMGi0i0wdUkohgTrJ9thqSuaUZi1ntFxN+6TUzOy7G4TMx1fyL+TL0gvh4/TNfAxyi0M/2VCSl0Okg9x1CXkFmse05JbnuCc7Jti2MQR2DERH5gJyCw0qZRNB1bdVDPuOOwfk5pzNm6/nrZiCSTgy2YF96PZTUSbC3kaUpZZVXhN49Y7yGrcCPSV5RZCdmDnd8+VAqJ/Adyd5yhGNt1XUPIzYBn0PiH+ExCpU5KBBaSYl5oBolWHS/Vg4Ht7yCZfV3UkNa24fwG7C9PT+Q3JzFGTHp1OLfxa5MXC83wadKtGufOtIOAs/58MZeKpIDom3/6WKoKeVvMhtAMzK4+f6p2s5Pw00LO+lr0uhWRdXlxKf+e5Wo5VwMB2EJcdp6cwE8a39LsWCfHXEB8S6HLyyu7xf9O3lcJ8HCl1dWVAB0SV7KCc0OBRsjYDexjGuNpctiyx98WTBK98JGqIV+LupaJ0Axm2YaRwO/xySn7ssVWBosK/CvIy41yUUrk1iP5FKL0eKHO+d5stYc03pNXCSHc4qc9rhWQkBuIzApI5vir8OevE+bC0Q4i0XEvzk5VPT5xGlpdXmq/Xt8Ke8X4LyBkl/OlmhfXrPegHrxqvz1LIoSrY9Y9IlRj3/4dvyWnQkG89um8++BaQxpi24JFzoU69ugV8c2xHwoJcR67Hfmg430zEuYQpXv2QFlVELMXmkHanv32M+2GVv5hgXkjnXzyRGlLBXL2ptupmM+0LGtdP3/J/YLN+vsLnZ6fKU4WSlwn+uJS/dMr9X7bmdhnTbCEIX8lc3s0UyK5xHrfvLzQ+ekZZPB2XANxGLeB66Ak3rPjE/laGCByN58/0/p3lqfKV1vpasM13I9f675db5i/ZYaQQXnbKu864qwhjtkHTy90PAdnCO92UcpvTPfg6rJNbDOuy4E1rllDC12ajgmBCYEJgQmBCYEJgQmBCYEJgQmBCYEJgQmBCYG3IuCHDG8d+MDO4St6U8ePhYCxvy/v8/td1/l9tr9m7BDi16j9YMM/mf+D4/vlN8ny/jzX3z3Xo5Z3a/yE6//uoH7gESPyLrlz7SeXd9XvUhy8fBcb09xfLgJ+eH5fjEREKCJc/WbCg/j7E2z30I7MY/KETctdp8ctguxxV0SMfiNuS/eZHLRE3PZFfLW0DZNFbdt6ioY7e274jVWXFts5iOdYL4k/KSuQAeqlh7yzrmUwKeUKEnHrl+pofyDXiFBinu4O24uIseVxt6VQROhwuN/1AAeLddwXcavjryc2oXggNdNdv9LtOFyIPO8gojunpAgqGN7fkaY5JVq3Z05J9mExOWkdv+FrzAYIsg5Cw5q5yMqR5PXIEGEeG+eAawOJ6rm+3+SU1TPHHgcwOmDsvgKiySKNoyAKqmBlXxEB0dSOv5t0D6nUYbPIxEYMKSXlolABIRTUTQZHhNxfVtXYb5J/YH3cN2DT/qwbEbdzmZ9TUspZJhsjkiKyTATav/WZJr9xKCITR8Ec27Pku3kFOZR1JZPUfquyh8BEVQW6OadxvveacbuVbvTXk4f1HJsU/MELgPVgNO47YvO8tm2wldWTv4mtgLBq11sVTa+KBc4iB8eesjIxzSBih6ZFv9V2vVILIdgg+81GCeKugzzTppM4e0nFotLs/FgZ8ixD0AZ+HXtEyF+r7PlbSEf/LmG/STwGmpgYCGc4R+IxOWpSr2WtEmMDay5yEXF37Imbfq/5J4/Uz4qRGLeJtO3Uf3mlWSMtypkayMIMnh3YdFyXiRhms5kiAkkyVhXrq5CMTWIP1pDLqS6U6N/hq2fRTER7/Z2H57ieWQ/CHUGeY9O2UyYKbLs/Y2s2n2sOfrbtOfNjcAHblLJms/nos4N430BKV1Ut27CuiU8TngM440Cr1Yo9P2ggh+OTE4erDUSibdrXFUR0Ayaz5VL22a422vStxrdjIUL9O45nR0uZKO/A0XuxIj//jlvrJ9ZoC9naka/zKxizZK6Hjj2/h3D02oncPF/EsdqsiWGtGbmH+ENefoN4DXGcwfwCwrSCpPT67YGlv9nIP2Awg/iPWSX/buEF9QqMriDY55T+Pcr27/hcHkGqeu2KstCS3CJi3P++NwR7tWcPbldrSO89JPwwjvk6KCFya+Ji+2t+eqz9zVrzXCovZhqOZlp/8ULrL18qIIFXdRr7dxfXSte78Q3cHZu5u9nI6z1bzrU4O1Pij/06rmOIeV/ChDDeT3YQ7sbl8uoCsn2mgjmpxl9daXF+qoZruGWdO+SYPXD+0RMtj4+1Jnb/EMLi/AwswSek2W8+kn/Hb8n1tNj245vZW+LZsctnJ0cqTo7HN80dhyV5A0zykyMwBTAhMCEwITAhMCEwITAhMCEwITAhMCEwIfCzQ4D/ZfPAQqPo3uHHBV8n99Sn6o+MwNvW5n0hvGud3zfnW4+9daIjeOvAj9Rp/5Yfx93b1sd9H+rdug/la+a+NzkPHuRr7PxRDD/E7mH7myd5H72DtW9uZZrxc0fAD5IPMR7W2eWh7/so7cPyfdg62Li/P933Lvt+cG/Cy+W7dDx/lGSrY238iHizPXb66f99iUG5SCogfeBBJMZcmrChMRI3JnYsbkeEEjJADPQQNy0kl8nXlLPCE/X6cLxf6YOAMdHRM9/jlpQTMRSvJkYKtRCyJnUsfqvSc6wwMN/iekQoIpibZRte94ggA8HzDKN4vokw+4lgDFKsh0gSxy2x0Y02IkIJMqmFNIoI+TAxVeTs6iget0i347YpDsfjftu1vskX45VyVpCLxYSLwvMGeZ4lIuhKxNmLToVtQRQ65pxf4+H4U8oqIbVMfqGGbigiXFVPzCZqxwYf9t2xNu63eMxti2OMCNa7UCa+ASw65lsaryXtBtLM5I5jHHPxWkAAWd967tuja1vWAVIonkEtxJ3XqSesYg4paNIqJwXkXO4G1ZBzJcRSLgsl9ysgv6SckjL7z/k1zU7b7UZlVSkiwIZVxYH91JBjBeRYTtYv5HqBvaiyTL6S+ojjFnLNGPjrbdneirs/4/jdh9djeHmj7ZfPxt8Xy7aCqmIwh+rTI90QB57HvbTb72Tc7X9GDO4MD6J+OINKRODJIfTjG5t+E/p2XQclcgh0uuh19utP1JUhk4tKdO473Tx9rt2zS9VDwkaoJaCOOQ3YzSATd0Ongly77V7GcnF0NGI+MF2smfEJMBzYb0VdK+dCO0jkDWs56qDndZ1V9fj27xg/AyZgAzwXJ7dv0N5AaHr93G+bfntzh41mu9UMgtlvbgofy+NjLN6d+A/8LSCM50gxq/G9M0yjgvegxQ1cQnpux7eci12nk9lSR2enaouQ3/xdEJ/X8/jsXPnxsUZCcgeeX7zE3iCvWwEJ669u3mfJsfabvRa50oADj+/bRv4a8iPISe9V57Fr9tpxSe3ToDk+hvWONWECp9fl6PhEmRwsxsjXgvf4/HipHWSn9+foizU+Jt6IpDX7zPlW7EnjUpO7953fwN1DStes15412IPfhnbOWRb7YxuobEMmSzv2XPH4RKvnL9VXScOiEiyzduSxZJ29Vv6hggV+i8dn2mKzvmxkO36ztjmu1Z7NZBsVdgZI9AHyfLfeyl8VXbMfSFOpKrUnl/FbEnKWf2DA5LXtF700XNyo2DRaNBp/EKEpQptCqo+PNCMO43t9cSEfwDD6E7F7/21+90x7iOlKSd6r+XiuIwjkxdmJdtwXiuVC66fPNIcErqtaJTElG5pkQmBC4KdEYPI9ITAhMCEwITAhMCEwITAhMCEwIfDzQ8D/3b8flf87/qFyf95DO/fHpvoPh8C71urg0etykEPfj1Q+DO1HcvvKzU/tfwzkbUHc7xuV3vNxX/d+/fWUt/Ue+jQ+zvsp1l8/k+OAxLvKuzD9hPeu+k2L+5YPcw99h/ZU/ngI+MH8++SdkbBoAwTJQUyy2M6o70uICiojIUD1O522+1BsMOLWUcRt6b53SUQoIt41rGF8y68jDUetN3QjQgmCRneHY4kIdPz4POi9J2DSQawKgqY3kUjd+gdBeTwHxiw88lcBEZBGe2JajJJTlg/jGynwFWP/ANGTRl37llK+1YsUsi0+Xp0D5NVAPO441F2mnJSLQinlMV8Tht1d/j36RsASOekgBDCupefaRkccPfYjQu0deek50EPy7SHRb7HviBj98IEZyBXmea7HqKocYwnlfBuP7h0DONmX8zBOtjGKdbBrcglghOHbN/gwaILUvouilHUHYs3ommQRx4DOHkI1BA65VIokyXEJGz1TBqVEH3rGI+WsQCPnpHbfqIMQtE3bSTkzF2VpjAAAEABJREFUIgX67kuUKWfllJRylo8e/2NMtCNCEbfitzRNDFsnp6yyminxpy5r5VwqQ4bZh8sC4tl6B1uREpxPr4xN90eECvSdo+Pom1apF8R0rz5JQ9PJX1nbsFY9mLocmCMFdgbtnRdzBsYKSMyUkwZhIIWs5jhNbjaQ2tvrG7VgkBhru0Ym9hrs7yDZdpCUHTopJZVlNRKW4zhkdQXhZIIZh6ohC/1WZzcrlFJWc7NWue6UB90eRdLJ43MJH0NdyGuZV3tt1iut12vZ1unJmdQOxEl+t7OkkIqqVJBPVAUxFBrqpB5gBnJf1dLssycKSL7OiUnq9602X75QutxovjwayT0Tt4FvE4oF2K9vrhQR6rBbRNIKknYH+bgnr5Z8BYHc7JrxPjI0vdZgtFtv5LU4f/JYe8jP5dGxenAbEBOAJgUdvcsArx47treAzDTR6TeHG3wsIf6qohzz8p7Z3axGewPr5bWcQQpHVer65UuZKPfXXhcQn377egFJPKsqlejs2fOOx3L++Inm2A1yMbG8dj4vLtWsNuqPZwoliMqVmufX6netVGbtZpkYKpncvblhD0CCVkNot9lpTszyvSMkuqScxjdX+xyqSCZtW9UQucsoJXLNxJvxUs8X7KVWF5eXENZb+ch8GKOqqhURmrGBi0cn43XXgXGPrF5ejb/DtmHPeV2T53CdbcGGqhrw9rVSck3t0F3Wcy0hPtNypurRqYSuf9fuACbWT2Whq9WN/JZvf71Rx3VQEWN3vVaUlerlUs5Bq0Z+O/go1ernpUzMDi+u5d/l6zeFr54+V7D+Jdj2Od3iokG7q2uwZA8VWVvWdMsevtqssDVXOUfqWk3XKlin6qNz7RelMiQ76auBRG7YS1cvXqisKrWse8e+q4hry77tmHf08UfjV1MXndS/uFHB+rfMW33xXN47x7DUw+VKHdfADmxWF5cCXFZZ0zEhMCEwITAh8JMhMDmeEJgQmBCYEJgQmBCYEJgQ+BkiEMR0EKqvzoGaheKDzoMNlx80YVL63hHweh3kYNzr8VAOYz9O+dN6l35q/zocPKw9VG9Lr9Vt7YM+Pf8gb5nwhrVD0l/J3gNvmfxL6Dpgd798lbdxOcirzrFy6D2UY+fbPqzwtv5fat8faN5exoN8JYV3DnxF83vtGCDtLA+N9pAuguQMSIoxNEpZrEhpIqUoCkV41J1flYjbsQiX75YUpiNu59+v20fTNhAeDa4h125VxnrLQ3yLdSzWG+NJ9iMlfFpEfq+E+QGZEhGv4h4gLugezwj6U4z18eOuOmCjhfjwG3YdmJjsC/TGiCDe/DZcB2lhEsdvM4qxXGQVSERSRNAVCkkp59uSOFrIhR7bdMt1i325HXzEqClbJgWoL3QH4jXB27I+LQSYSRtUx3GXYk5EjL69hrbh21ISdphvosbzUcOubRI5/bvtTvvtFoKwk8m2AZJvXPuQAsLRb5IWECg9+eeilNeJbaDxGIRO3MUwMBbqiO+WlKrGdibvVJboJfXkHRFyn3OwpJzl0oRLWVXEX4ztgdgs7i/QsXTOGxsDsTgmkUxPu7/3wwOuez9k9mgy1qyf/enuGMAx50JlyhKxFr0gjjaQwMZkYI8hgLYfWg1tr9QNGiJB0C7U2a9jwfZusx3z9lp3kLukRb5pjD/npIQUZaFqVksM9vhazOaQTIVKcKzqWjX5ltjq2NMmNN1Xot/sWRMIu7qqZeKuRlccXvMGgmv15VMFcWmgkzPNSs1+9UQda1mAWzw5hgArZXsDLOOVSawcB3UFc3oI4RZyL5B6Odd+t1V9vZMg8oqTuY4+OVdAZHpShX4BMbl+CnG6goAmrmEYFANA2RoYdsTbZGl+fqoSn8W+U8m+yVWhXJXEU5F7qUS+dRRK61a5k+bzpWZnJ2rSoB0EpEnQLg+aLxbqWe895GlR18S3V025MbG9WuFbwq2YRnSvT895CQFYg6P1PRJs2LqeQZzumDTo+Px8jGfHvidU3Vxd6ub6ijHJbRaWk3UnxxZMndtmQ97sG79VbRkYs+9uu1dRzSBNT4yE/IMgLftkBwFeVpUWR0vNIUX3EJEzrgPHc319iZ9Bihj3ia+tFmI/jhcqz440bPbjuu+Yk8nDZPXOb5qD3enpCXMleEr5reL5R4+kulALTlrWSjc78tzLNv11zsvFUgtkXtZqyGXP/vG1VEN87lhzMpbYEDtI1tnH5+qp6+mV1hCmO9Z73krbiyuZoF7iOwPQoqhE9PLqA8NtPSWtLi5kTFMu1ORBJv8BUi3Er3VnzK9yib/QAjJ3a4IXXP3V2+KAv1ZBDMOvzhQROj470/zJY82wx/BI3HufljPWstlIENCx2mkg78xmKAjKa+PrbOU9T3A79uUMfee8hkzesM5eu+F4puGoVgZznS11cn6m3bML2Z7mlcp5fSuLmRJtx+8YJpkQmBCYEJgQmBCYEPiREZjcTQhMCEwITAhMCEwI/KEh4CcLlj+0uKd4f9YI8NBnfAL1UwX5U/v/rnmP8U/X5XeF8VvPH/H/1rOniX8ACETcXl8Rt+UPGfL4cJsH3w/L+z4fjrl9GA+IK0FkjgJxMtwJzNioklOWEo/DDzpj7+uPg62IeN35vhr2U6TxgX9EjKXbOSXlnAkjvZp9qETEWB19cf2M5dhz++G24x5bYBEKeA4UKcY+PkYdyMDAN83xHMZ2KOE75TSSKOLIRSaWRH8mnlCWlCAHi6aXCUTXE3kEYuJlFEjJAKOIUERSB1GZsDsQT6IPE3AjgyJC7o+IsT2Op1CPvus5pVGnKErllF7rQtyZELR4vrFy3Xm7nbAXYd+3ghWFhN2eHGwnK7Bnck45FJCVQ5E0zEp1Raglzpxp48cEbQOR6nhcj0AfKSG0QliOpAJyyqR2AVbisK7jcR49c1vIrJacGFLgl2Q1YNt2Pde2PCb8BpWUszweEbKtiFABoZZylolg23MZZJUiK9Mv/iFw0PUYZsYz4a+BkHMjE2c3dDLhOEDstLNCQ4VN2PI9Or16RdNplkppUctfcTtAivcQfRX52lbOhWoILK+z/fWsu+NwrgN7yL6Mhd8AtU8S0AApOJC/xxO5BHmmTI6UvraqotQejOQxhfxVygnSssilWvz7jdaqrmxKA/5ePHshv0FLyqMLsWazzz7SZmh0vb5Ch3UuCq3bvWbEaiW/6UyariplfECMRYQ61qfEpyBY0wkkJCScwMWKQzNoWHda/dOXmjdJ8zwTy0asraqqVk7kwL5pUD5OlXYvLiVwbSDX9n0jE3PaNoSXFJDgqSxk6eqsHVjvb1YaLlZatCCI73ZRStdbra6uFRE6PjmRifr5yYlM5pVlJWM5m89ULCECr24UOZFPljFqwHBGvluIv5b1jAhd31xjolPB+jWQ66tLCFiSKFOhHaTofLYg9dkoPf1jguTjk+yVwWVxcirvnR7s/YZwqks1kOUD+yKor25utDGhzHhEKOfMtTao5T7hJa7ByveAiNB8NlfN2orDY8E1k47n6l5cqXt5raZKymWhE3Lek0ddzeS3WU1gXl/fKKek0zlE8Euwg1xdf/5cJbltIMabptX5OaQwhnNZaw1hn9lb9XzBvDzuC+8Z47Q8Wqqwb+IQdvZXKwXX/3qWVH+CjbOFtqxTfwzOsN3O2W9s96utjo6P5GvX4rfBM3ut5vr0m+8bfO6eXihd71R//Ej5/Fhei5cQ39q1qhdzrSGfZ+y/gmvJsWfi930hUshv3q6fvYTkHtR1e0U3aHN1JZO41WKhxHoba4GDQ+/aVusvnmvO3ujYU6oKBXJ6dqo5eyEi5K/AnrGO1s3g4b00CvshMNJdrrTOg9p5MX499Jprwj/Q0OHLbzwndKZzQmBCYEJgQmBCYEJgQmBC4MdFYPI2ITAhMCEwIfCzQWAgkncJQ69O/xfbcujwnEP9fun+gxz6Pc9yaE/l94/AAfND+W08HOa+q/w2Nqc5twg8xPS29+s/H847tG9n3raC54G+viy3/e//vJ0lZn0zeb/Vn/fow5y/n2ht9WDJdcuhPZXfDgFj+FC+naXvb9Yhnu/P4lctDTzw/2rvN+uxjd4k1UhW9V+dzMN5WR6OvK3POmP/IXuX7nwtEbf3nIjb0v4HCDTfV267Bkgg6w98WET7VleHY2x67LV4bjaxMRIE7pe6rlWGbIgYJxxm69af3rA7gGUPBiYaLBEB15Be6aIsQQy8EvKMCPlI1EXV8y0RSYGMt0sUTAxGBDCiJGnUd0lfTkkmOVqIso51SPRFBH4HOKleJlc654FeBdlSQZoUEC8tBEhv4kogR+yOf8DhmLnnMzbmQYf1IkL+Mxhr+sY6+ZrktJi085uUHXGYtHVMEcSBnYgYYx/wo8NB361eAudOKWeJvgH9TL3HTlCagIvAG5Jylsfu2zGBl8jNeuIgNEXCL77atlULKRMRKiFyGB5Pv9XcNJBE9KeUR6zs+5Cn7VtsxxPatpHj6SFVBUEoygGSLkeCt6yJqdCQkwLxVwgPEFYm6PxmpG3umWPiaG/iKAUmHZ9krBrIx/GNVdYlIlRD8nV9J5NfmfYAOWgiLxWlHLdJw4ac/Ba7ib7Sb3tC+Nm+SUqWkFxnqiDK6qpWu94q8GmvNZfnHqJNLShxWncopfmvP9ICQrN3BxKI9wKBPjgHbIl9NYz9HZ83y1Dz23N186yWNi4U2N9dXKveD0q7Tll495QhqMW4Fwp6q6LSuoMGrgoFhK9uNiqHJBN2a0jp5H0KOdlC0G0gfburNbaxxz7OJ0vl44VaCNWdSdBM1KHxMC6WAaJ2j1TgMANX0lKXpCoVKrmujbu/wtmYm+gLYuSUAluSCFdew4iQ32Rlo8guLAyrAfeWNb15ecnQoHEuHzFqSfv1GjJ1o6KayXEMZZaabiQdt81Wy+VSC8hJZdBIWbN6rno2V/Qa13+326sm9ogQYY9v7NYQ+pnATo5OtIP43eZB5aOT8augK8Yck/Nw3Jl5JxDCqIxvPW92K6Vj7EOCp0Wtkr3jt3+LR0faXl/Le3r18gIC/VQih27XqAY3f0XzjDgrSNgNOd2g66/9Lj57BC6s/fNriX1addIOMt9k77DeqTpaQKKuR9+OoWUtvE+dQwfx7es/paTZcqE59gvyqCHpt/ut0mqnRPzLsxPtTb6rV801vGfeAIzLkyOgZO9wLZaXWx292KrsJX/DwvhWMHVjEKJvs5XvE3Gz07CsNfvksYptB2ZJi5Ozcd36nNi/rCE+uXUowHhJTCVrVOK3YZ2P80zGy/uwu9rout3pqMBeOZOOZnr00WMNKeR8FuTkNcP9dE4ITAhMCEwITAhMCEwITAhMCEwI/DgITF4mBCYEfn4IDIT0LmHoK+dB9ysDdx33x+Oubyp+eATu437wZvwfymHsfnmY+67yvu63qwcPsUbhoY7uCw9peLrEgx8e+PyAn5jWKA/DDzosFD/secD2nhcebN1rUUJ0FwkAABAASURBVH1bIId5hxK1w+n5nmIZ+1x5LaHbP2Peb0w/NFyOE/lw/V0CdDyJG76D4OAnPg+53QvD+D2Ue8MfUj1Mv9UNinvCYCAj/pApep8w873n++Z+yNh7jX/3wYGHzronbj+U++Ouj+N3e+oQwUiQcE+4X/r+cBj/rmVEKCJemYl4Xff+fjVwqHgYiYhxXsRtOQ4fthSl534XsT3Pj7hnn073PRS6X8Xi+kGCOFKkN8biDstRx+vjCpi7eJtExG0388Y1Qncw0Xjb++DTugHhcnt/6NHrID77oWNqP+oOkAU8wX/VdnwScxiOSEqQDvKBn0CwRGvAZjdKMG6x3oB9Bl+dw6j/qjlWDn0p3+LgzkOfSb5DvWeu3wQc+8DF/d6PPWQi4RNGyLEaU5PqznTgOrNgmXFO5gXxiaOnbsLY+dNURIxiu/blciD+iDTeDky4mERM6GX6csIq6xdMbiGJPeeWBKTDp+3f+Y8UijCGA6WUIaxCoZwzn64lKL1s2JUjyfFbx/E5/lsZRtJzDAa7QWzWA3QJ2+KICLlugsnxDBKr6XnQgKyzc7X9PeTY0A34CxmH7WYHQTooQ6R24Jkg+YqixFQSbkayznMxx8m85Hm9hLtiJBobpZzHfMSRUuYT38Q5gINYO5PJJmNdN67ZkyGqRdlARO03e/kN0Z44bRPrY6p+u9TEVkoJTSSyMr6Cdo9GDXHXmZDHlu2mlDX6BIuiqkaCv4OASrRNGibmWeyjIMdBUlFWqudzra6uIB1XMh7CW0fsRRSa5UpxvVMBCXb9xVPBnqkpBGGGzLL6j47Vns9Yn61mxJ9Anem6fwxgIOwFcfp38O4fL7R4cq6yyJBnUkI53fRq/+EL5Zcbib+HIuilLFLBvogxNu9xYaPb7lV0UkAS+xrIuVSCAPUPLSTYuy1r3IU0q2Y6gsgsFzOVXl/2agsR6P1RLueyVBCHFuWk4u6reKMqZVJ07bd5IfxvIDerNsk48qkakryDYN6ArUu3W9YBhZHEK+tKBdIWSS/X10qsyx7Cfsa8YF8sFkv565aP5wvNZnMNzPXaey2vXrxUzoVSkbXfrEeyN93sZfu2sX36QsJGB5nfNxCTbNKriwu9fPpMpKwefLzf/FXH6+uVxuuIPZb2vVYXl7r84kv5zdjiaK5932n9+2fj/ve9I2Mgl4VmVa1mtdHy6Fg7iPLcDCqVFRFq1huNX+9M7vvnlwpiScwL4mi2G928fCmvd8pJA7E8f/qlXj5/NmJ2zFqEkvL1XqunT7WGsa4hahv05vha/upjnc6PNKz3kL+h+mipnniKaq7TYq4Osr+FXJaIgzVOKclkf4Igb5dEmJOaOml1fTO+MazzhQp09xDD0qCZiWhI6GuI4Yb5675VfnKmoqqVyM1YudyzHl5Xy+mjR/JXSK8/f6rtF88V+PDbydsvnimzLr3xIcYrrh/n7K/cVoR2V9fYrbguWqXjuXwsPn6kcByPT+UfBnl++UK5KrVGd/0vX+rZ739PvFnJypNMCEwITAhMCEwITAhMCEwITAhMCEwITAj8CAhMLv7IEOAJBf/1fndSh3GX79aaRn4oBIz7u+SH8vnztntA4+cR5SEal47I5UHc/jo56Lq0rsvXElybFt2VIVG7Fb1x+JG15Y3OX0DjNSIBMm/K29MPui0Ubzk98lrizqbuypCo3Yp+Acf9fA/1HzNtPzC3/FA+DzndL7+Lr+8j1kghiyjfGQukkSzvVLgbQMcxWe56XhU9BIX5J7GjD6UJoBRJOWfcJ/noITBcvilBM4gzycM9xKHJwBh7hUW9OuzbBE4PqeL6q4F7Ffdb3HUoXY+wRdfelA5ipO96FblAMvEmJQgIOATiDuWCfkvKYoR4YhSP50iqmHeIVyTf7hsK7p/UEz7D2i4R3R05pdFPCTGYqLs756xcZDiUQeO80USvFkLNsVnnkE8H3i1EYGZOQWwtObjPsdofAShSSBEqyhKCpMOusJvHMhTKKd1Jlgmtca0SuTofiLcWgma0g41mt5Ml5SwTXxmd0b6EpZCPsqrkXApyKrCTID/LolKBOE7rpMgUoYikSFmhhIte3j8Z2y5tw+Jc9/gVh+tB6TcFKRThlsbS80pynEH8iSMxVuG7IX6vC13K+KuIKxR4TOSyVyTq4N2Cb9s2xCEvKTIwRlwQi4k8G4jQekjKzO25BrYQcFTBFNIb3E0YWoxXC24pkoSC203XKOWsnLKck2W+XGpW10pBHzHnfadsjPAwUF+WNQTiU5WQiRl/DiyqpOXJsbSo5d8TK6KUj/DHnaDb0R/LmYQszk+VmJcZrpDY9hogK0VsGf/wviKIMVeCG8uj0xP57eVyVsvY1YuFUlGM0pArnezHTiazy6pShtR7/vz5OGcAT9vr2ZuWImfI1a1MehIWZOFeOwjVBpL2GiJvfXMjeGQtICznJ8SKH0Hy9di5MSnMumRszMm7IB5xDBhKEUqSbi6v5N9JOwev43KmQz5bSNOdZbUi3E4b/15a2iasy7pSWdWq6pm2xFFh9zbHUgM2B4K1neNjcID43SImKmvrgVmkkH9IxPNMeh+dHGkG8b1ar7WD7OSS1ylk5qm/stl7oe1lwnv2qyfacc/abLaQ7GvwTOrtD6fXkLnL01P5d3pfkZNS1vH5GddNoaPzc/mabsACdUUklScnWp4yTjz2KfA4Pj3RfLnQDMLd+JmY3z5ZKE4XKrn08xdXMqlbVjNdX1zp5sWl2vVO3Wo3EsH9Zq/m4lpNkub1UtV8qaKux5yCNbiG/K5aaffyavyabH/Nd2KdMwnvydtk9cnZmcqU5f0w0H98dKQZckQuN8xftVu12934FeL2c/r4kZbGCV3v502zVwnOjh1YtIUE1+lcIgcTuYtqNl43K4hcL1YxZ803O+1TPxLZ/oGJ6vyEfHYS5LY4AjklrkvI6IKFffzxx3p8/lirZ8/HPcTwdE4ITAhMCEwITAhMCEwITAhMCEwITAhMCEwITAj8kAhMtr9vBAYM3hea0/lVBA4QfXXkB+45OD6UP6Q7P/r6Ie3/HG0fcL1f3o/zfr/r98e+7/rb8LfP+/L9+rxv+VD/fj38sNYc8w/lwQ+kH8r7fEXcrl/EbfmGrgO1vNH5/Tcigmf775Z3eiQ2eIx3Dj8cOOAiCKRRrOC6y3ty0DO5ExARhyH3myxyOcDg9kOHmU6J+O/rDOODfqnH9kHSnZ1D6WbOSSnFONV+LG4c5gdjEbfj7juIdSwRoYigGjKxO+CPxldOz3NnRMj+ekiWRF0cPeTGgESEgrZJuJ74D+Iui9smXiNCEYEdGBRJGdJEQSWFuQrl5H7oqzsbDeRkT1zBeI8fNMfTBKLtuc/EpDCSUlZEjGJSzXGXEGWJvlsda4USPnrIc1wI0+r46BG3I0KHIyJGW4d2URQyyRRx298TzzhHSYHNARsez+RkH0y+nYpSzglobvMyCZpyZmxAJQT7xlivjlxTygr+dNhGQREx9ptsPLRdJvvDrsnTQzsiXEUCe8MoHWsVcdt2vPaNgsoSIm9wTSMexkspIK1b5vWQaqXmizljIbFXG0innrKD3DSuXqyBGAfaGTIWEJWqUv2s0JBDKSe1EHk9MoO09J6ZzxdKxN1AbpbYLiGm3K4g0IwbycoEWaCTc8bvABnaQEyuiaeQFOPv7K0hEjEkGFYtotDq8y8VWwhk8jFZmIkjPz5RdzxjfqtXB6m4Hjlp2+51MzQqPz5TWyaHL+e0vdrq5ulL7SCA985vVkEWLrTdbZUhRbu+1Yb6DunIbcQ3eeqAjU4FvlORtNtvR7J3tVnJzG7HvMcQebkkL3AOCw7LImvYNwrbgsTvIGBnkHsDWJtMPTo+goStsBGszV7r6yt1XacB3Z71n4FhSVz+YYNrxnrGTJBW2BDrvodcbdhX3v8mkr2P/DthF5CjBXvAIvAO4jmChKyqSkVVEpm0Z80rbA/YKZZH2kLwe+0K+qqqltfIpG2LT+fVgOkgkXers0dPVM/mrN0WcnQ72ishyb2nzj/5GNuNBL7bzVrVn3wsgUMDsdpDtHqfdox5foWNFxDnjm8JFsKS84kMjvjy7/n1NdBCUpfEfQxB3LLnc1VoA2F8dfFSe9aqrCpdr25UsXd25PXy8qVeXrzQHJya52BKbotHp9otSxWR2PK9luDhr0T3DwjUj0+1rZLKj87kfXDd7bV6+hz+dCMfdVlJYOj1WLEOCUxdPzo+1snpiYIxsV47SHbn59/NfAxhX7N+A/3NdgNJf6nE/Wq2XKoesoohqWcveW23Fxfy/GvI+uOPH8tvTJdHc8UR19STY2UI9OD+05sEJpeqKME0jXreE7sYtHp+oR1r1D+9xNSgkFT/6rF2TaPIaVzP80ePVTlv9s3AHqzIK6E3nT8dApPnCYEJgQmBCYEJgQmBCYEJgQmBCYEJgQmB74TAwOzvKpiYzj8gBN623j/78H/SAP2QyPLjBPFTrs/bfLvvx8n8x/HifN4mB+/vGzvovFl+8xn353tnHcT9D6zx0HJ8Sumh70HesI7b4U6+B9PfyQRhfND8Q/yj8odOGpV/ug+HafnpIni3Z8d1kDe0eFg/8FBe4+azhr7xERGQVqVaCLLR1GhhEN1QGP1YZkiPnBL11z4GRq3qOT0P9Luud3OU25gGeIa4FeL86iXy2pY4euYP2DmUdL06TeaZSG0hiByLSQrr9ZAvByXPtUTc2o24LQ/jY7j3+waRjzjIBAKByng6dosbtm8SKyLG6e6z2L91PGYCyH0JfAbsOK6EPmhJYz6dekqPF6mAP8rKKXnK+JabDZsgG0v0CgiRlAtIOgJUjHNb1ianLHEjQGWc6zkdZFxvn14EeslEntVAlFjatmE+RCk4lXXNmDHBJvqOR8S5g6CLCKqhpFCz26sH5xJCpawqddT32518DMzrsYUhNIV+GolO54wJieBK4iyYO+ZBPSI8VTlnjXiRS4tN1z0QEa/GHJP17MNlRCgiRhKI1MdyS7w5JSXI2962IMl2W4g74uog1EqIqZzJJIS/FhwR9OSjSDL5lrHZ726JWDR17K8WTlmCnNtDciqFEj78BvIAlp378dMxtqctbCtpJDp39DeIyyKDx/UNZFetLWTe1eUF11Uz4tJstqqaATLuhUwCGktxDLNS1RnEWFUCK6tn27o9hqZTMat0+tkninmpNjCFDLtezdWNil4qikIlY5t2C4m8l2Pb3FyrrEvN55XqRa05BNygDvu9rq9egndovbpSCaFcgElxV2bq6/UNMe9H2fhrmHNovpip7xrmd5oT5xzbDYRoD94z4t9DIifuERv6yrJULkpsl1oeH7FmvYqygGDdQHDuIFl38u/JDUk7cPW+bFi7ihhPP3qsI6Qnnxa7I/7sFeeYy5IYOpkUbtjXA/ML+irvUa6BPX3eyz02jYFYY1TkfeO18b7OYGVbB9LZ46vra5Z9D3ldawbx772SYRzTAAAQAElEQVTZQyq6HLDZsN5ed18HYfJ+26qsavXLSrPlQkuEJHUDmTqfzSCTZzarlnnLo6UsXvuyqkZcEjF0Cg1IAS7VYq5MeXJ+Ch47bcFyPp+Pb8seHR3r0fkj1dUM7PaaQTLX9UxUVM5rtZC07cWVevbWgOyeX2r/7FJ1J62+eDaOP/r1pyq4bnGnYH19zzCpW1SlunnS4uNTrVvI4VmhC/aEd8kMArwA24F78vn5uVKZtVqvteXaK8jRCQYGC8ew3oz+q8VMZV2POv49vgtsXG9W2vatrncbbbfrEeduWctv9qZBarmvWAJM5mDVXq9VfnKu077Q8sm5uiqrq7My+ewg3efY30BA+wcENjc3Wl9dqgfJLdfaGkkObJIJgQmBnwKByeeEwITAhMCEwITAhMCEwITAhMCEwPeDAP9b5j+6+lby/UQwWfmxEXjXmv/YcfwI/t6Vqvvf5t799+VtOj943/0A7te/jeNg0ruEodH8oIEHnW8XK3B38IM+1H+a8/v26pzui+3fb7+rbr3vKKNp1sNPj0fB3th3r3znvRid7+Ec3ToEbNk1xRse3f5RBXLH/gb22LvE46/EsVvoeBX/YS62TNbdF5NHqH7wGRGKuJXDpIjb9iG+iDfbB703gDwE92rwZ1AhppEwvStfRQRuI05jSS+bpAdTaq9O5/6q8d4K2KSMOd9XBkih/IZ2jE/T+5FAGzpoAfwM3H+4y4x6KfKIvxspJWUIvojAXq8eYnK4k1ush9u+0cbAfWxgbronoZSTEiSSOCIRG7YigpY0jjHOxLs5MfZH4A/yKOK2FN3BXOsPxmgY1TTWPQheMAZ0ooiedWWgb4Ok/3ZCj81MLBGhlJKKDBEBEWWsTfgO5OEyIlTmQlVZwQeGUiTy7CHPGvXGCh+21TM3GAtsOZZ2JCRDttODrfAnhSIQ0Q/xklMafxdo4OuAOcPy0Tk37AlxdWBOh15POUSIxUCSOmKICOUyk+GgBNHi8ZHcGSQxvyjK0Xw3kl6dbC+lYiSwun3LGDlCvERKjGEDLHAzxt5CACpCBXY78vBXvW4hvtaQRbsODELqctIAweU3BKMulSAl/WZiUdcawGfArhDHZPK1A4vkOWIudb9FKfRactnjz28erpud+hg0ZCmKUCRJOeRYdhCAJgiLqlBVV8qsIztSBUTqnj15A1HUpdDAuIhnN3Ra7XfaQFQ5xiZ6rSAyG3Qbcrohly0ErxwTpGSK0N5vJ0JS9hCn9XKuhrkFGBfYC+xuIafwoLIoRpy2EGcixz6FUjsoXqxVw7mxKOPX+dZVpfqTR/Lh/eGyZz13VdLsVx9JswyJJ80bqWRJtpB+Vc6KLPXkryJJEIAlMc2PF1IetN1BppEzGpC+FwyvpTRAUFYq6szeaEfph1Yz4k7qNUB4nkHariDWihjor9Q2W3V9o0SuGZJ2r1aWBGGYIegC3E383lxeiGQF664NZOgeTLeQmWskwKbDHisG+XsMmbnVFiKvIO7N6kYNBP4e8s+/M3j9/KVivVWsNmPMN5DZN5DSN6trGWtjvAX/VBe6vLnUDXkGsZXsq8XJQptmo92wZz33uoEU34PF6a8+1jX9A3hebW4k1rIj34I9HxCY/gGAQkk7fPfEsXt5oRnt4DosWaSBfZfZf0UU5NipWa2UrjcqI8bf7WvSfAGR27GXGmLbsx+utytl9ksGpwaME/uixae/Itv7ags+s+OlXr54qj61Gsxylr2iGMb1WRNXs9lpfXEj7TulPmkD4esfQNiyPv2+0eL8WFFJu/1GR6xbzXovTo/FhTri3D2aa91tlH9zptWwlTfRcFxqQVxX1y9VrRsJDKr1XtuLC83Ym4vlQnG1lr+WeXez0uryWnt0Fsulsvdc18n3tJyStNppU0rtvFD38kbbL1/oDMK5Z19un13oiIpJ+bqqNVyuNd8N6i9XGvzmr8nj3V5ScOkGxPdeZVUpbRoZo/Zm422sAd8rNdpc3WiGvcXRkVdGA3GYKF97HzHv9BFEtaZjQmBCYEJgQuDHR2DyOCEwITAhMCEwITAhMCEwITAhMCHwPSAwYOMgVL/ReZh3KL/R5B9VOfD2UOh65/lNdN9p5PsYCLA9yLey9zCTN9vBA7LA7tcJKn+cp7F9IzPwvt8exwdQsojytehbH6/RDizeiqi9Tex3kHhQzMf3f8Y9k9QH5F7Pz6f6jkjeFa/TuC/vmP7W7gFyxPLWwQ/svO/b9Q+c9qOoOZ6H8qbju9FISpEZcpvig8+442o65cwT/HFnSxGv7SRsazy8t8fK3cegHjJEsm4op0wMaZTX9bgbFZdFL789lzPkCb0snfpuoK8bYxB9t+LPUIKciXB8t34jsHUnKSXm9MzvRz2Nc3GB0UFfPUxK9pA4GvVijFFjXSIJjeOQjJFCOYd8RAT1rG4kaYW/QS1kQ5GzIm514NE0Si/K4e4tWEgcSbZVzGbqkmSiJ5UFBE8apYtQn6lH0kAurg/4DWNTlvgttdvu1EDumJAN9DKSjDFkYkanrCoVSFlV8tfOlvXMTpUhWXJdS9aDCCogWOpZrciJVAcRKoRUJb9F2hVZfVXKJGhgp4CIsuSTpcqTI8XpUqKu04X647naRaXuqKJeS+Pv8JxTLtBDjsh1UUonc5UQUrOPzzWDzKw+OlOcMX4n6fzWbpwtZbsu0/kS3XMl+hJz60/OVTw+UX5kOVb55FQV9iz1x4+0hAydffZEy19/rNmnj0fStHpyhs4jedx9C3Rq5mT6i4/Ox7H5Z4/HWOafPtLpn/9K5afno6SPsE+si998rOWffqruyVKLP/sM+VTzP/9M9Z99rAXlnLHFn32q/KtHKn/9WK7P/+yTsV785pHm/+5Tzf7dJ6r+/GPlP/tIi7/4teb/4deaWf7yV6r/4leq/v2vVPwPn6r8d59p/+mJdoukIUJSaLAk1/XGEfRr1LnrDspBmp+favb4TBXx5D95LP3mXEf/02+kPzmX/vRc9f+I77/89Vh3+/h/+VNZqr/4TBb96WPaf67yf/x0FP3pEy3+598qiD3+7InO/g//Tul/+Ij4f6Wa+It//yntT9R9vJDrBxn+5JEszrX6y880+0vs/eXH2Po18huE8j8Sx5+d6+Q//6nmv32iBF7GbwF+xb//BHuf6Og//VaL//iZlv/zb7T8j79R/R9+he9f03fbPqL/2Pn95kTFr8+1/PNPVGLn9N//WvPfPFbxyanyJ8eaEc8cPI7I48g5/ckT1vVjdSel6l8/Uvmrc53/5Z+MuvmTI3L7TMWfP9b+RNoda6y73f/qSN1nS23Okqp/95EymA6/OtZu2an7dKniT84Unyy1m3UqnyxYi6XagnvpslBGqkWhcp612d+M0mivFhnyoDwrVcwKFfNCQ2AvNaPutllpdlRqdsx1Rv+QWvWUFfrB/S2Cudyr+t1WqYG4bXeyz13RqjyfadWv1M8EkQqhDmHf9sRz06q46VTcSIt9peIKcvl6UHkz6DjNtMtSm6SebaWBuYXUEGN/MtOjP/2Nasjg+YL8uEc0ENYmfgfuRzX3nM12qz3zZ4Si6610NFPiXtFD3HZXq7G+bXZalrV5Zw0hVdjx/c1/d19fXXP/qtU0e2X6k0Id5PsAsa7VVgPksu1XXajY9zr/1WejjR47/qGZImd14JG4vzmWHfEk5zHJhMCEwITAhMCEwITAj4fA5GlCYEJgQmBCYEJgQmBCYELg54IAT3Zk+bnE8wPE4fQsP4DpyeSEwC8ege9wbfHc+nuFzw+PD/LBhh2/5YMn/DCKh7jfVX5jryMxwBPxuBMeokeEIm7lffYi4pYQxYYf7PuvCMcljojb+YmH/SkyPa9Pk79DD6E49OP8nvkRSRHxWona2JezYrQRGnhYH/FaJyC8Il63maIBmxGhiKQBHwO23W+JoJ85rr+WQRExEsJBZ4Q/NbZTtu8YxyNCCcKVgDUKtnU4htuK8+jxn/CR0Dcm4xB1hTS+rQpI7uvNNBRZQnrGg7KY1UqzUqpgUZBMOy9nysu5qtMjaV4qFjUyU3Gy0DCvlDx+NFc+W6qHEOpOalUQnOWvn6j89UcKCMr4+EyibCBe29OFurNbacdyrv58oXgCe4WNwSQMOgERYxkgVYfHjD05UVDaT0mfpSCm4vRY6XSpOMIGUhwvlY8XxFirOFmqoK9Gr6JeMmZx363MVbqf8RLJ6DqfNCcvCOiwQEIHOFhEO5H/UJcawGkAj74uJOpiTiyq0W+gY7FuuJ/xYI5xDWyozHJdnmthXHXWMAqkGn2235chv/HpsUBnFMaUWe87SehkS5GUkRKyvqwKBfXILLpV8ZfKJNFOCMutnGKURPcoIW+RURgayxg3iiTYtUQdVRoax6qUlcRQvpWBxuCJSCAMKSIUrlgOFfRU0EHMKkJMVx4g9DyHPW01S0InrOvGPUnEb/GYZby+GM/Oj9LzEnbDhmmPAVC6L+PTem+TinWylKzpOLeUohxGScWgXGmU4axgn/ca2JLDSVI9v5Vs3TyomMVrmbuelOizxCKUIM3Lx5XiJKtbDkrU05Naxccz9adJPTYHSj0qFE8q6bzQcJalR6Xmv8Yp9UxfhX6JxONC9Z+cqELqP6X8zbEqZPHnj1T8agmhfKr0yQyyd6Y5JHb9J6fon6r47QlyrBq96t8/0uwvPlL1Hz7S4j99pvQXjxV/+VhH/+ffav5//PUop//rn6r+z59o8X/6jLETVf/LY1X/6Ynif3qkx//Xv1D+nz9i7Dcq/uOnyv/xY/X/45lO/tc/V/2ffqX0P32kJbbyf3iCjV9h7zfK+Mr09x/XKoml/6jW0V98qh2E9UBeNaR2+dtz5Y8X2tWtVuVOxqk7zdrSHs5rtcukkvvKvpDKWS2TzNViJm0bNeyB/Waj6/1WF9dXanetCm56/mGaQb1yVWp5fCTfI1POzJ+pbVv5bd9Ultrt9+OYuJ5yO2jA5vzkWKvtRqenJ8pFocVyqYENlplfMActbdgr1cdnGnwPO1+qns10dXGh9c1KzXqtixcvFCmUYJO7rtfl1dVop8BeVdfjNaXpmBCYEJgQmBCYEJgQmBCYEPhREJicTAhMCEwITAj84AgMeDgI1a+chzGXXxmkw/0HoTmdPxMEDmtyKL9LWAcbLr+LnWnuawSM5X15PfK+2v0Zfsj1LhGPw94t7/PgsYMX1//Q5BD7w/Kb5XGY/c1mfVPtgxeX33Tu2/Vt6W3ydu0/rN4g3INQ/dmfb1uHh33fNImRZHkwKQJyarBlKcII6dsddzZ0KL+hlYhb334gHzmNsRzivS09Huqx3w/9a+t0D/3r9kE3goE7rQH9rmnU94c3fW8HIkJ+iH/bev+nCYeDDMRg7UPpuiUilE3AQjZEhHwkcjmU1vebvhbbUn+Lu8dD/IFQcH2Uu6G7gq7bu3UfkqU4WqqA6MyUCaI0H8+VKBMkb1oulOfzUVJVKteVMoRlHAS4EgAAEABJREFUhgQ1KRqQkGmUClILssKkC+MDegOxCxIkIDIICb8a/zboiW1IrMs9USQpQsGYy1GoO76BvHt0O9qWnrKPpGGUUCfJfW1IDWZGySG/BdjR7ujvEedvQX08vdKWsXHvw313IpeHoVvUBvrelO5uDV/rCR0R15t6XjPLQe9DS8c8inNAvm6eYx4FXed+kIG2kB5MLK5bDuMNhlvEpTG12A5dr0/mxz1hKV6N0T2SVS7diZux7fp9cb/kjG57HYtlVE5gBsvc3i/R5Wob8Wyo7++J2y3tg7jdMHcs6X9dsjdw5/ae1bG4/lpejzeMt5bo1EWrLvXsr15Doo30jB2EHrx08luvo6jlT6PxT2rUIl00d3a60U5/Z0+UChC2YDMRd44BGPq3C/ee9FA8D7nFcyDDt4jtv0cGxiw9ZWchruauPLQ9Zrn1g5vxvPU1EPNhb3k/3bZ7NA7j1NEp6qSyztw/QnmeFItQQoqzUpZ0XiqdVcqPKqVHterPTtQspcVvn2j+J4+VP50p/aqSfltq8Z8ea/GfH2n5nx+r+Msjnf5ffq1EWfzFierHJ+q5/rsyaT+wizd7FddbJQhfXa1VzWd6/OQTbSBf9zcbnZ6eKSLkw58ZvXS6lI5n0s1W3WanVbvVsKzVUq+4J+5Xa9XcM4N73NHRsZIBaDpsL0Zb82Nih2zeb3equKhGwni1U1g2jU4++UhHnzxmnmSfRkoPjnk9UyDpQf/UnBCYEJgQmBCYEJgQmBCYEJgQmBD4QRCYjE4ITAj8eAj4v8GWd3n0mOXbjr9r3tT/wyLgNbPc9+LHHh8q9+c9tHN/7Iepjw9t/ZD3LXI7hl+H9VDofuf5UNfth8oHeB72f+9tO7fcM+wHWge51/1G9RDfWDKfh3y6L6LvnfKGpfc2IkIR7xavwfvkvcZ/0MGH+d9zZmwV9zoeVF+Nv0fnwZR3Nscw3mWHwVdrdmfBJJgJpYPcdX/TwinclzfSve/2rv4u++9b2w8aI4/hTkaijPpY+nq+cxoRini73KncFsQ6bmm3DvVD6b63yIfE6GkRt/5dvy+H+aNffL3K5aBE3zh2aN8rb4cGht8t99Q/qBoRb+hFvNk+DEbEiCnOx9vCof/tZYzdzrUbyVVHTte4Rnd1mm87PUe6nS8Ot0dhHw8WbLgt4pFi5JXHNmbHre9+9oQftDMqKwwQLeIYPLd3hRH0aSoiKSyQkmJuuD5KKCJQfvs5YDNgzBKEpu7UBvze1z60/Raav67Z5G7f9uAXo3g87i4qeohVsm7vwO4MDdRxNX7dc9u0TkdeA/dbpcfnaKeXesabm5V2Nzca1hvIju1IcrTU+9VGvcvtVj0ybPfq7qTd7eS2/LXOe/r3O3X7rdqGetOMb8519PfUh67TwDqIPBJlRoIAXbe4LtZ8FAgbt29lIOdBIh9LUA1yT5SWoD+oOzeL2yiT4m3nYceP/dZlJBDSloXqG+ftrNddmarFc6gqIsTKvxKPFQoVr/rF2GsJ3R6HORGhiLjt/MBPayd0LVkhi/v0nsO6loOK65Z3tTOJZwZLpEBcum25P48hwyyT6SbbjaHF/Y7poIu5UQ/qTR732NjBgNcrkUfE2OupIwmWrNihwNmiZIJ1H538J/Wt8p2UlKL3IAP1gj1T4MllSd2SoWEz9YzjuJOEt1vpWaeOKCw95TDK7ZgYG9D0mMvbXeTrq6dXaIojXpWJWmJOprQEa5RpWyNR5rv+RKnxIL0xZ8K6v10Zi1F8//MPFbBl2fYD15Ip+VBwv7HQyTxiQ2Hwtcysw9m0+/EaHG0fOkfPzBcxhAVUuAZFf9c2fNLH2O1nEH+ovLvOwqUT908JtCKWXh249l4HfAtJrJtFDTG1g+C8kdCwp4312DbyG7iBXrvealjTXmFsj63LtfrLjfx1y83LK22fXarfVRqeJa3/ZavtTVa87HT998/V/G6l9l922v7tSru/WUn/hI1/bHT5v32pq//tC93878+0+ZsrNc+utL68VnE01/LsTN0evcVcs6iUc6l8vdPm8lLzaq7q+EhRlbperdRwr1pR5nmt9fW1VhfonJ3o7PxczjOnpJNH52Qk+QdvGvbcCjuOe3d1o4b75ebpczhm6twL19iaFaXSotb+Zq35x4+kCG3o9z1pC4m82kFAP3qkWM5UL+cMh84/eqKrqyv56593z56zMpqOCYEJgQmBCYEJgQmBCYEJgQmBCYEJgQmBHxSByfhPhEDg10Lx1tNjlrcO0ukxC9Xp/Bki4LX5pnI/DT9YOsj9/h+//nVZvC2i9815m/6P3/e2CH/8KP54PT7E92GmD8fdfq3j1kFe976vdtB2+T69w5j1Hsph7LuXDy3fb39362+3cPDx9tEP632bjUPfofwwS99e6+DnXeW3t/zdZ0Y4qls7EffqdLllofqW0yO3EhHKuVDwsF0ffNzOlVzqjSMiFBFKOcukiL9i0w/vewhIQaCMAonhcoAUufUd8jHqyPXgM5QhD1IitshWfyUmaru2pT28Er3jiIhxJJFfyom40tj2Ryoybdvm7zZO91kSuiZibkWQojHG488iJ5WZedhtIVr9+yNzyirKUmVZq6rnlIU8ZgI4paScbud4XhFJJt+qyOohSvrNXrHvpKbT0PW3fRA4PeK337rNVg1kRnezkUnihrKj7d+R2d9s1V+tNfhtO0iWoOxe3qi/WKl9ca3uxZW655Zr9RA97dNLtV9eqqMcGBd6ernS8JJxt6m7Ly7WkEArjSX14cVKQjdMHL1cK1EG/ZZEf4ZUCuJwPWjDyIwxuPTv8bS01yvtL280llfEtyIvt6kPd9KSl6Vxyfie3FvExHdAhMd6L613irsybRoFOIm2cRzAcizR9RxLt9mBaTOKiakOrA/ir6Ttdt1IWHUQ895TFpP0XosWsr1nn5nUd791eq85fS4H1muUlrWzQGgFdlh8WXrrIoPHLE2vAdKuH0suj0bouaTf43ci7FoGCDy4P4ntET26lHBgSpQjIU9fRsY6w97CDPmyo/XmCa+okVMM/CF+A9hva5tcLpRUssMrlCyiLuoH8dhBXo3j9zB+e50E10mS4yxwVBBIPgjs9Vh3CTeYD+VhHH2/sRmsxbChcw2elMNG0oZrfCv120E99X7dq7snzbZnrFVmL2RIzn7Tqt22GradhhVjN526VacW6R+IGLN0F3t1L7dqL3bIXmkd2j1bqbvcsY8ZY7x/uVf/gvFnG7VfsJc/v9LqX55Lz/caXuy1+WcI03+7VPu7q7Fv+/fPtP2Hp9r+/VPtGBue7bT6p2cQrXvtfneh7e9eavOvL7W1/MtL7Smbf7pU/48X6v7xmvJS6Xc77f76Sw3/cKnt33yp9V//bpSX/9vfq/k7+v/umYa/fab+b57p6v/9D7r5f/2DXv7f/1brv/pc8c8rrf4ff6vr/9vfaPP//AcN//2Z9F+/VPffvlD/179X/MuNir+7UPH3Vxr+8bmaf32m7vMLLb/YaPcPz1Q+3ap82Wr9t79T+28vIYNfSl9ea3h6reO80HGxUM0GKkeR5qxrwzXbcg123j8s3b7ZK89qJQhe/97ejmux4V5jQrYoCpVVqcXyaNxGwebNiMublxfYlpbFTAMEdo/dcj4bCdr5bCYfqGq336mYVVp8BElcFVpw//U9oKpn2m63anY7bTcb1cxp8b2oZlrO5rKP0hfA1UYJ2UAe13Wtgvu4r/dkB5NMCEwITAhMCEwITAhMCEwITAhMCEwITAhMCEwI/DAITFbfhYAfdzyU+7rvG7uv913q9vFd5v+S5xq7+/ImFvdHDvU3NabW94PAj4FuvCXUg99D+RaVqev9CBi692v80Y6aSHRyLi336xGhiHhFhB7GrfMVQU8QkF/pH8nZkdFh6OuAvvWH4njaX+/5Y0uv4ui6Vi1EmbsjQgnC02So9Qf0XY8IT9AAIRxhndeP3q3TY2PQoIBwjUBXqKPbQRxHum3TdTf/9Vz3HWSAdLb9HlJtrN+13Sfq3SFGSNoIbI7E1+3snnG/vTv6YywXWYAtHx5zaZskJ5OEDQRgi3T4OuQ3jqPoeDsIvohQuI0MSKadkIGcBub57dbDeEFMpK8ykgriinZQhhQsYO1M/JVYGklkiOQAl4xOxmhgS+TVIY7HeRZFoYL4c5E0IoUvE88ZQjQPkNGQLMN2pwGipF/DvFFPu0YDhKtJlX61g4xr1NMWJE+Pfnu9VgshPaz2Sutm1O3pj12rBnK3h5AeIIdNGOeLjSqI4wyZXF5tVVzC6r24kUlk6wzX+GR8gFgW0puQhqwumJcgnbvfQ0J9/kLx7AYCmrlPr6Rn1+p+f6EevR5SOzEvQ+g0kN7txY161yGcdv/2nHnX6rGx+5cv1fzbMwXzM7E0v3+hHe3uiwvIuxfqIea639H3j79X+v2l9ibt8LH+py9G8mv/r8/Vf3Gllr79757L/VvIs6u/+53i88tx/v4fv4RE+0Lt332hMLEHUehxx2ppIdpW2B/IZfuvT0f/O2zcjr2k/Vybf/pSm3/4vTZ/97mu//pf1EMibv7bvyh9fq3df/9XDRCLA/aHv/u99v/93/Tyr/5euy+eK+32I8Glu4MtMdaik9Z/92/a/tU/av1f/lGb//JP6v76c8U/vND6v/4rhCI+IRv3f/sSkvEpJOSVmr9/qd3fvtA1hKJlC4m4/RvIQnTav7/Q1V/9Ttu/fU58X+gaYtH1m7/6vTb//am2/+2Zrv/L51r977+TIDT1jze6+v/8M/6upX+6IYbPtf+vTyUIyDV6+odrxT+t1P7NS23++in5Xan72wvaF2Pp+s3//rn6v79UATG6/qsv1EFgbihbyMzuvz3X/q+ekuML7bBrO9fE4ji7f7rWgGz+f891+V9+p6v/7+e6+S+/1452hz33r6nn3+/HPNK/rEcfw99fq/+HK+begP+NBKmaEMdXPR20IHzHMji/L5n7d/j+V3L7++fKN0mzbqmZTtijW6Wn3A+x1ULmbv76GQTvtYp/XmuOjfJ3ew347P/5RlsI4PIqQbiutMLObA/huQptIZl3F61m/VLLdCLd0HfZ6vrlTvttUocnVcc6O/lE8+pML35/pW55quo3v1V5/FhDmunieq+8OBcdarZS1Cfq+kI3n79UlWvNIFBzM2DzUiV1jOrk/LF67lun5+dq2Fs9943E/eXm5Uv5/uKvXM7VXMvFMXHsVS2XMpkakLAVhOv26kYFZLy4J8wen6n6+Fw9N7XdbqvVaoX/TpeXl1oyb352rv2GwKTx7eDN1bWafaP9fq/6/EQBsU9gamLQ7PG5Yl4pVaX8hvH65ZV2BNzPCl1cXSoilKtKs+VC1WIh3/siQpcXl/Jx+eyZbq6vuW83kMW78Yd6GFbP/TBZYZIfHYHJ4YTAhMCEwITAhMCEwITAhMCEwITAhMCEwAchwJM//mOt98oHGZqUfjYIvGtNDwG+bfww9oTe3Z4AABAASURBVE3Lt9ly3ze18631/wgnGr+H8jrNw8jYE3wehOp0PkTggNb7yodzDu37cw59P0R5WECXtn/PLw8txyfzhyEPT/JBCBiyg3zQhO9Z6d4qfs+WP9xchBHgb3dIya7rlEwOMj3itp/qe08TkZ43QBRi4k73fmaH+t0QhedYqN6d9nWQu65XxWH+6zLnpFvJPJC3InOJ1xqKxJnVD/0oibY1HsoA2TCQ76s4MGHC9L5ehtw00flK5/7ge+oP9UOhTBwudXekiLFm3Q4ixNIDoNvjwN2H24k1iQj1xDxijV5EKEO8tswd+LfZYPwl2QYF3OzY6+pYb8k1ImS/tjNA4o5zmFckcCTGzsQ4RIxJ5yInFWWG721MfyhRF37KslAuEpKVUmi/gyhCciQPK7DXto3sDxZEKYdwSwy9gvmOym/YDdA1gY8+YaNrlMmF4CSUIyUlyr7vNGCPxVYuy9F2kTMqIR/w1fL8tJipwX3jNcdHUVfyGEaUUpYxPEgPDoCknjzXkEU7ssuLWh3zB+b2SKNee3wHebbg1CEtJFUwp29ayOqtMqS5WA9jFRH4wQBx77Zb7SC6UySV7J8OkqkqSlm3x05ikwZzTbQXqVSJ3N7CQ30Dm2pmlfG6qhXUj46P1dBflPX4hm5JYjX1ZruXibA5ZNhAHOE9gdj+9hrCb7WW64F+9MK/FJjPkVUVFWTeDPtSwZjH95dXmtHvNxoH/A1Nr4QcLZZaHC2VwVSG/U5iEPZBjMnHn36kpqANjsayTdI1MTi3vd8mh8Svixk+58qQes2mUbdtVKFYdcQD+H7jMxFrGpJyn7CdNCvn2kPOOeajY0i+NlR1obqVSuY0l2t1Jv3p20HS+wcI5kXN/ND25UoFtjcm+f3m73ZQgb8S291qr269V8G8+7KH3He7xu+R30Qtl4qbXrHqNKuW+E6qc61ahYohy3HdXK9Ul5XOH3+kBWtx8tHHY26ZOE4++0RaztXPKnV1Cf6hzctrNeudms1Owb5dNXuJ8oZrYMPe68Dzer/V1XajOFooQTI++vRTlfOFZscnWrOfri+vtUKGotRQFDr69GNIy7nm52fqU6EW8nLNPlwhmXhnJ6esdaFu15DHXH5bdf3iSgN4Hy2OlaPQ6nrNfpprx7pISZl1qESeu14VuL/88oVa1mJRzjTnYounNyoH5j290HGeSazx/mIlS3e9VR2VFvhOkKWpLLRnPy7PTtRnSXdyAtnqe9F6s1HKWStI1NSzVcFmiZ/dF890jbTrrQYI3Ha709WXz8avdZ6fHEvHc622a109pe/lBdGGTs7OkPNxq56dnsmVqxfPtBtaHX/2qboiNP/kieYfP1Fwb3l2faFkcpYY2yRZ//ijx7r2V+kf1Tr5+CPNolTadWAiDyvNavk6F+t1AclsYpitNOY2++hMi18x59cf6fGjR+p8z+D6zEUGVU3HhMCEwI+LwORtQmBCYEJgQmBCYEJgQmBCYEJgQuCbITCg/i5haDr/ABF4uJ5O4WHf29rW+6by0M79+XG/MdU/GIGHmB7adwaAlefHPKLyY6q7PooHWvRwHjrfVaLyh3t+SOTvStz9h/kAOj7+c3noo/ST8Fco39dn7Dud9nOQtxiyX8sbvr9P/6992s375LXmH3btQBK9q/zW2XlZ7olX9ZWtu8Zh+FX/j1QZc+VBuNdXEEgDD6xFe5T3xuDAQxFJJrusGhEu7oSMElXLvT1qf/3QY36wu1HQev9JXKNpyqTQADlnEe2IUKRQygVlliJGGSgZlkRbwl+PuoW4aPsciMOlJUHeRYQiXsthPCKs8oYMt8YV+D4MHPpMLmYTj52w54hfz++Zd9CLCMZvRRwP+21HYBfhnHtwDtkaicjr1bf0paSUszpyGULkOSDkKWlgHUd91wfa+LZ/KZSILyOiHgkbSKadIUJwp0xeA8SF6y5NgmJ+tGkic+hb+N29xFqY6GwgSAfI1ZSzUs7KZXkXx6CB2CJJqUj0dSrwkRDl2z6caQcBtocgDeamnJVygX6hAfstviJCSkmDc6CvgFgqqlsfPX4Hcj2M3ZY9vgYBH9OSIifB/cm+FKEeG3VdqyTOjjz3kNYdfT31FnCD/I2VdXLKSv5D2eInAXRZVZJCmVgjQs4nQ/I4LtkXjh3HgP6AzaKoVM8hUrNjHhSRRBAqIfAaiDljypQxv+AazIw3TaNICeKwVws+fV2oqbLaLMF/SiH0e+0gx4yBSeCKfHJKmtczNftW9p3xWeSK9Wrpwyb7cugGLWvISWKrjQOEc08APfa3s6T2fKEBAqz+7ImGeS05DwmNW6E6niNptqh08qefaSDvhn1gwqyCIK1mS8jRWsePH6slFq/vcLmSINACDGfzI5XK6hkzObnuWoj8UMfe2BNXv9rpJFUSZG0DQe09HmCwhyUc5uBIPZ8swSOUiHsNcTocVfLeK8+OsZOlx6faLbFRl5qfQhpCxs7P5lqQX6dGTbdTOc9Ks0J5XijVodXNpRr2XP/5C6XjI6XHJyP53pFbo1716ZH8Nrvf9Ewpa8feUZJgrLXfr9VVCWLyRv1qK11v1EC2svJqEyTi8UzF6UJdnZXYv9W6Vcf82WKuxxCPvg6UQ/VyppySbiBF2z1xtp060C8hm02OdtjdQSRvvnwJGbnXAInZoBO7diRs6+MlxP2xVGBjdaXyZK4EZg3Y9cBSzCuZWE0wly1zCq631dWNZnP0Bo32dLVWBV4d18VRJ1WMtfhouN66FIINV5MHtWWopZxD8KazpVJdqn36Uok9k9hncblRR04D69mw/s3VSpsXl9pBng/kNp/NtIcEXiyXGliX8pNzbdZr9cyfsY9Pjo7Z6klHRyc6/tXH7Mu5AEf7vlFRlTp98lilMW1aNVwLu9WN1jcr1vFGz798quPjU5WpkO9Vjv3l0y/RW2tBvE8++kiJXHarlcrlHLwvtLZvSOf09Fr7z59pAxncci0efXQO6R3a9XsdnUPugov3ZM1+/uizz9Bbj2RyEO0Ge7vrGxXcH3wfyZD8SdMxITAhMCEwIfDjITB5mhCYEJgQmBCYEJgQmBD4RSHA/+T1UH5RAEzJfi0C3h/3ld7Wdp/lvt73UQ+MHITqdH5zBIJ1OchbZjP6uvctUB+6vq58beSXWHsbOm/iENxnH2q9qfFNWg8tuf2u+V7hg7xL59v32/OHyLf38APP/JmYv4/hV0I6DH5l4MfpOLjPkXh0rVeidx6HGbdleF64/nqCyS+ThgMPyQdIk5GxfDVs3YfyavCdlXfNgBNUEIP0WiNFVoKcMWHhB/ADZEIPqRQRirgVcUS8rqec6Hl9jvopXnfc1Zwbl/vYGu1C2PWI53f48FhAcIX8JykiRt03PrA72rnrjHitc+i3/0QOIsFQyHZdxyL1gWo/zmbktryzUUAq5jRqeRZ8UigxZrsWx5ohRCISNqQG4qSD1IkI7Xe70Y04bLfMkGLUk28xYDiQXwUJVVqqShXkjejP9onYjv23kFrCXqRQgtBLZcYuMbMX2gEyC1LY62KJsCdSQkOuMqd3XZLzz8TQNHu1iNtFCcG0h/TCbwch5a9yNfaea8yco6fnSMpFkgmslvzcLotSJmldBsSrIM7suZzPNGQwIxY4MXAZ4It6BT5GvJjXgkFF3ioyxGGnOYQYzKwCIj57kFj6EPZLjW/40lgslmo2ezUQSlsINng07QuNBGAPFj3kZxrXl3nEalsYV+w6pQacIJ7s02/kumy2O7XbvebVTGItMkkvIG/95q6IY2BOlUtVuRrfSC2jUHOzUbvaqE6lZrlWh0/7HdiztgtAGueSn3JWn0KErurTx+qqrJb2gB+Ww7Cqp+Jxd2XqA2uZ61qLTz9SYaKLPVGCTc8abdlPm+tra6kizh1rmMm3w1IPDtsyNEB2DpDIc8g+v+XZkeOyrMe9VWIr7Ih1KepKO0jeJcQdIUkQoD24VkcLpbMFOefxTdPd5aUyMfUxUErNdqsCInNI0uX1hTbNDk55qx6ysGUswBEw1e53qvBR1aVwJxHXln18Rfxeo4K29/V6dQ3pKZVVodPHkIJlqRU+2/VGHTiXA+k2jYI9N5DnjBw62mtI7Mx+GojZvpvddvRX1hCg4NRDOneQ4EWZtdlAJkLMVuyD9RfPVd7sxq8Bn920StxblifHkJFS9ehEs2aQ18OyODkZ697D15sV/PNKy7PTMZ/riwu2TKstJHAGr4vdWuvtRktI7oG4GnD39e8fAqg+OVUzT7rerpTYA+XHZ9qD2wLCvQTLal7r+uZKS0j1Q/sGfx3rmxjvjmpliPMuSwPXRbAvC+as98Z+x3rUWpwSawKrIiuqUk305KZRuhzqGHMe3o9DJDC+0urqmvFBV188UzA12Eubq0uNZHOZuN4LejVicMLaHD15pCFrtDVOYHRW17qGWL+BKH76z/+mEkK/LEv17EGgVSLeOZtl92ihHpxmR0tVXP+62o6kefPlhWDjtWH9jsnB98CWvbRnL22RgTXssdHs9kr4ykWhlj7Swft0TghMCEwITAhMCEwI/OAITA4mBCYEJgQmBCYEfpkIDKR9EKrTOSHwjRAYH7MwwyXFdP5BITCt2h/Ucn2HYKeV/g7g/WKnRoQi3hTYQo0CKTDwgP3bgBMRmLh95B0KyU/WJUXE2J94oK8Hx31fETHq6XCMsfQQc/2hZyw9p4fsMck3dtx9uM9koJv2ZT2L2weJIC4a7rdQfeOMCKV0m4PuDutFhFJOipGF0qsjIog5RhKiP+BGbBJ+/E8w9BM6EbTHfAaPjHPcn1PS4YgIJdoRIZMzzmUU7Nr2KCNxJbkegU3dHo7NfcbEpXsjYvTTQ0rlnMY5tjdgIwIfwg4xFZAVztFjFuk2xgEiPyLEqRZSbA9h1UL2mOiICNkuJoi1lwnZtm0hlhu6bsdayMCIGHMSOWAJy4Nsf/SJbxoMDXJMHfP7vpVjSeCQIlMfNcbSc1zJJo+wawInp6zO+Y059OogtnFC3kmpG9RBnHb7RjuImw5TrXpVkNihW9x71irnPMZo+/YbERKn3xDOKUkmTfHpr37usd9A7NlnAxbuc7wRoQFcewt5e/4AuZuPIZRyaJ5nqmG22vV+XIeC3FKfIA/3EqSfvxJ4C8OUTEoRt5CwbzBKKRNzrYBMbSFypUTO/Riz44gUCvLfbjbjmgyOVz4ck+gbCCephJgS8Ym1EIdzHyrwK0Im8GpIMdVZhKVikAaISELS4aCLKjYht4VF5y3mzj/9WKt2qxVEba4rVRDrCbw2xLOCcDPZ1m2bsb8ZOs0YH1ikPeuyh0TLXN6ny2PtIFOvr67UgJ9j8O2jY30iJ23Xa3UxqDmbS0dzlczZ/f6l1l2j4nSpOJ7rpm/GNa93vWabViboevbUvJopg5nJ5uLsWPNHp1p1eyBmLywXWq1X2np/gEtUher5XMflTLvLG5VVpXmUSqzbvJ5LrMfF779Us9oDTydwAAAQAElEQVRquTiSceoh/WbzpUoCXg2tFo/O1BVJFXjGslY6mqkpQzNI7Mw+KXKpl9iAk5XJ+kWBTjvodHEs1aXmj0918ptPVX30WNX5ibap006dWsjOxXzBnKyBNTABWkSS/RvHkj11RBw19i+fv5DffPUb0HOI4/aKXPbSpyfnGtjDaZDKWa3jJ+dcEdK8Xiie3Wgg/0weZS7kr0tfr1aQ6bs7ElZjfYDo7LgG1tcrLauZynUn2HX1s1LN5881QFyLNYuThZokFazX8cePtR4a1muvJodKSGUtKl1CIM9ga3cvr2UCuDo/BrdjdLLW7Y7rplLadwIhHdX4Yg9HSL7O6sWS67pRoqPjupixyle/+1JptdP6yxcKMGqvVmzpQhXX0KOPnujo7Bx7rdKsUse6ldc7lWCflvORvJ6xH3xN3dzcaNtyrdZZ+bdPlJczDZXkvPbk3iIFBPasquX74pZ7Y8m1W+Dn4osvwXbGPRM/TJnOCYEJgQmBCYEJgQmBCYEJgR8Wgcn6hMCEwITALwwB/kevg/yUqX9dDD/W+Nf5+Skx+qF9H3J/WH6I30DpodD1zvOhj0P7nROmgQ9G4IDlofz6ifdX7uu1J413I3DA/H75pvZh5M3e76Nlywc7rh/k0OdyWmmj8HOWt63aTxXvALnxhhDIu+Lzw/Ue8q/rWplQvD+PaZyeSTGerh9EiohRqEmKA9ekiEO/xmOASLGMjXd8vLb6dgXPN4l1EGtlyLyCB/EdpGCChEgp0R13QvGec8wb8qyD4DjkfFB3n8U+I8WYzxgfuPYW5qWclXOS9UwM+s1g1z1ue7aVU1JLbA3ElEvrRIRySiOpYb3kNgRaWZUqy0IFdkPSKIxZxxIRigj56JpOHeuVEzGkpIR4JAjS5fhPQxQjgjlJQT1Fotu1UAmBmPFj33T6lNBNOSkxVlSVTJx6Zo8fcQyQiYc4SjCfL5cqidd2GGbthzGnoiiVIZTacd6tvw4Syj4L+nvwsAxg2LMvhHe/5ddDFkYEYSRtN2v1GDX5QjGSPg0kTEpJt/5iLCPFSCC2kIseC3F4fZAuevVFkr/ql42tHlKy6ES5V0mZwYqAmSA1kEMmeYIcE9g6NhEb3JjCOdbkNK9VIibExrcA60JdEagNKmf1aMdvh/Z++5Pch5SVyLcoKu3J0YRZAfFULRbEXgiLms8WokF4PaR6A4bER1wd8d9cXaqFELWsIZxSXanPSQMYNZBVJe0tce/xBdesnn6PyRgxttvvtIG0zsTsN2WHkPxmcl8l1RCjw6wYYzapGZtOl59/CfZj16sP79frZy9lsn8QuSID05afQpItZrq4vFDy3oXkndH2RL/VWaREPBqJy95v8ULOLcEhWAOvY9s26neNjo6OVB0tVc/nqheQujfXqiD9nHPOWQNYttudCnRgTDWrKvkt1maz07yq1cFsbi4vlXA8Oz1WntXaQiiXkIc7yhVEssW6ezD0Hl4cHSmPe7zUJvXaqpW/qtk/aLDp9+qZtzh/pAGCs8Le2ccfaX60YC067euk6smpYCpVQtzOt526Ly/Um9B8ca1y36vsM8OVRH4bSO7dds06z2Si/OZmJUWS98SOHJ79/gttVms1ELb76yut9hu1XB/+4QE9uyYy4nt+oVUdSsyrwcZ5degM3LfYfFqwn2ZlLRPgA1hfP32uo9NTteyRzXaj00ePNaB78+IleO7U4Xd9gU1bz6Gz4xNdM1YeL7QoKzXgtAC/El/n5+ca8NVu97Lv9csrFa20vdlodn6mxJwdpPzuZq1i3WhHLkvW0jbmxHQQ29iQ++nxqRpsCELd67in3LHGR8sjcG/Gt7mLQeSyG+N0XMFeSinr+uWF6tkM+JIWx8eanbCOXE8BWeu1ryHgVeaRCG+437x89lztfss+malPIWOlo5kS10NDvOW2VfMPv9ds1aqOrJ48d88u5HuEXtxoz5rsNlvV7O3MXrx4/hwCequTk1OlCC3ARj64Vr1nMnvK+9Bdk0wITAhMCEwITAhMCEwITAhMCEwI/CAITEYnBH6pCAzfY+L8B/kbWbO+5V2TPGb5McaNg+Vdvn4J/c7/vtzP2evwLrmv96H1+35c/9B5k97XI2A8Lfc0/eT2IPe6ZTWL+1wedFzqsN4e/PFk4GHY++THi+ShJ+PxsO9hewSRTpcUh/Ob4Omp1v9awfioe1fKdAcSdI5C/6vzXuwQFLovr3S+n8r71u5Dxr42CtJ7tW/fVv9aA+9X+LoY3z/7O4x6iSxvM3Evz6+N757u23D6uvmH8a+EQWzekq/6IbdkSaHEvSJBLgSlxiMYYi9Stz0KTrcttwG6/5W4Gw23KSRs6e6IiNsaReArggo91rVQHc/gIb8YCx7ES6GgtLguAk9ylLRw78uDADX463C5FtwOcZDPYIE0GxB63ntGjLNGneHuvtVDSiZ8+4H/rS0cYjMR38DY0A1jJD1+O5O6ECs9viKHUk5Cm9AGykEtOoROf1YwPyIg+AZ5bqCru6PHt4k2l1TlMfuPCCVkwM6YPXEIKYqshD1xtCb/IO9t0zbogsgYZALEdUvOSREBYdwrpzSWPXYaiE7JMUmKpFyUxCc5x37EVpBIvVLKt5Iz48Mozt1xOd4OXExIpcjqidVkuHHEKMYCD4n+YfTLZGwlFRDIziMkxnoEu9jxXIFeLgtU7TtU4DciVBKf7WfaO4itnAtma7RXQXiWFuxWEFce65peHXnsIK9gWMe3AkXeAX5qB/XUBxaox0pgs4JcLMpKKWfFwDjr69xSJAXi/dax3rSUlZgFPuQ7YMcErPVK5lvX81pIzj02WtYoxJ9B6rC7g5j1W6+2ZaJsYB28h52f96Hz9Q8MzOcLfIQyeR6dQG5S2n4R4EwOiXYi/rqCXMysHXEUkFANpG+Hb9uqIFUHSLYC0ss5RU5anpzI+DrmFWns9q22L650WsyEOd0/nNsy19LTG7XY7zKrE1JfhRa/eqSTciaT9Ht8BtjkhEH0BvzI6wkxj7pmrEmAwdxkJTEFGJdID34NpOEWonYHQThjjTvm1OTWQ+IdHx0rsHP9/IX61U7em3nTymucOiLtes0+Ppcgaz2/g3T1Ojjusqi0hBRenp4ogdkA4ee3WId9p569kYinhLS03RcvXoBJyR6rtIX0a4lnRTy63Gq/2cjEbf/yBp0Kwnaj5nqj9fNLyONexelSfZmVIIsTe8j47yHme3DIKSuTu8nuzN7IBph7yAYCcn5EXLSrk6Ua8GwhbJfgOSfupmm0z+TH6bfKc0rqYiB/8j050hzZEGPDOptA9n2iAjuT1t5XJrZzUSizudeblYI9dvbokfLRQovPnmiurKOiliA619c3WrLX0ouVMrHVzaD2ei0uQD19+lRVVWu2H9SHxq+j3iy4NmcIZHPDva8Br35emk7WDILW1/7N9fX4FvENxPLNywuJvbGAGB40KD06Vjo70qOzc83LWiXXlveK517OxHXZKz85QU5VkVMqCuWq1DFEdQLTDmzWN9fyW7iLR+iAYfvsUoVK9Zu9eq45k7ZVUSj1wnSnZ5//Xr5HBXvomthcBrGmj8+Uz441Y18GPipi3L24VFsXyinp8aMnatmjBba8Vxbg9PLFc2X25x47a9agZn0T6+4fMEis13ROCEwITAhMCEwITAhMCEwITAhMCEwITAj8EAj84m0OIHAQqt/q5H/2PAzRKPqA4+v0f+rxD0jhF6Nyfy3eVf/FgPEHmOjb1kzjleoRvTqCvjdF9NyKfuFHkP9BqH6j8zDvfvnawP3e2/rtp15h/7od9L0pb9PSgyNoH4TqH8F5yOZd5R9Biq9SeFuOrwYfVN6m+7a+B9Pe2jT5c1/eqkTnwX4a96aUIyt4IJ9ToeABeESg9eZpu697PB7mCpBBJjF5xi9FQjym8eghCjzvIGPn3UcPKdZA9nQQPR6XPO9WwnX+eeMyxIEujmAJBo8oQbD0I8EmpQjlnBQR8nFry7V3S0SM+hGUCo22UaeG7RhtimOABLBt+yjApoRozEVWkS2FUs4QJOSfpH6UGEuTBwOARARWpIjbEqBe13V79PjQ3TCOFRFqITNypLE+DpF/A7k01pkWEYQMYQMGOSXqUkqFKkiJYPyAgbGNFNpAZg30R1iXeRAzxp7lcUj462UCCTfWUllWSpCL+/1eo3F6bdMEpYkWyV4sxJiybOcwF1RUwRqZfIK3UQkJSXMkZEwSmbAuibOEiIHbYu4wrl8G24hQOB9Jm91O9mcCx3gYpwrCJYJBzh3jjs+kagsZ3kBGWrcCh3mudLyETIKwaSCDeyYlfI5vmGJD+NiCZ4bgGWOCXPJXQRfol0hALrF8I/FWQEpHQZ7IgJ/AXl1WEF+Sv+bWBF3CTgGBl7CrnLSAqAv2RrC3hZ8A/KhLFXWtRmDNmleR7EIm0lr8m1AyYTqus/UlXV9d8ynQDu2wI4i6lvz9VbZBb4LQVtdRCyXPQVxmyE6dzMe3KbujSjMI0YAsFYtU9NICArT7t+dqv7xQavWVI4gt9wFBfK3m+bXKbS+Tas5jKELpz57I14C/otlvF2/2W7XEF+y1kOR9uN1uFZEUQQ9YWN+iMkt0Bbo1a1FAoObFTP4dwmXkkYTcXl5Dxkv+WudZPWMPMoG4B4HJxYUEfuurK5lUr6taW8jkkv16c3k1/j7ZzZcvFZDCJqRn5yeqZnOwh7Te+A3TRh3E6ALS7xRSXARjbCv8FJDqMwRvMo7Od1wkdCKS5H2h0NHJqSLiVhTaQ16XzHfetmWbjrUmNpPCiXlpSLLtfrtTHM1UF7VizfW1qHXT7zQsKnUQrEePz5V27YiDIDb9hq/fjhXHnuu9LApV4LbbbemRyqqSfQWtlr3ga8D7KaO3v7tGLq8vR1I4wHrHulSUNbJlfLvfKXMt9sS0ePJY/e+e6xQC3nN3rKnzcpxHuVJ7tUZWEnt58eRcyydnGupCbJUxhscffaTzTz7S4vGZenr8+643nz9XXKzVM7eDQM8qxjd9/SbwhjU0xmePzjVUeXwLObFPW/KsFkdq+fthD9nasW49OFXbTpn90z2/kq+DOJ6rfXkpHc9kElfs+4Ss6Fuen+p4eaTqeKkSefSbzzR7dCLv3+3LK/V5UFclzbznHi81nC1VmdTn3th6/+xb7YdO2zqLJdbZ6ZkL+Tg7O+NSAnXwPnv8WMmdk0wITAhMCEwITAhMCEwITAhMCEwITAhMCEwI/DAI8B/Qb23Yc+/Ltzb0k0ycnH4fCARGLBTT+T0jcP/aOtTvuzj0Hcr7Yx9Y99QPVP3lqRmc+/L9InDf8sBjweH7Nf/HY83AWP54MnozE+dmebP3e29FhCJey0MHJucsEa91ImJ8SO3+h/qCmYuIsdtvyUXc1scOSKKxvPvwfEtvlu+u71C4z+knyBHr4BCSxD0D8UpptDvgrkNgcA4TD+Ug5fTVx+e21fNw3WoR4WKUSCGLibixQyvtZgAAEABJREFU4+7D+pYIxhHXLRG37Ts1YkoIfdhx3wAO1qOTuG/jS8zxmMX1DHnleg8uJgsVCWpDYz4DBN8AIZiaXgFhUOx7uS76PTel8NRRUkrMGXB122e/tu0YRoPWilAPueWqx018drQ7iEe3PRYRKnIxShCLdR1b2JdjvMvJ+packhYQITklq8o+I17HYJuOzbqDfUE+j23qOREzpdsZQsnEU8qZZb7Nw7ZsNCLGPsfRU98Wkn/PaKlQbFuZDM7UO2znRBzg047kci/bjAgmDOwX/LHuKWeIrVLFSApLidwcn32Z4HLpeYX1ykolsWUwCfJP2AoU9tuNIgIbmZZGMslv9BlrE3VzSC+TTwQu44wyJzNTUgk5FuFYeoYHZWx3xGysOkgxk0xVQz9EarDmPXvA8dmOiXVxDFwvga3xzV0ILK0g/lZbiLhBdVVpe3WjvJgr5TzG5lg6iMRMzM5nD4FZF5Vsew9BLIgx/05Y7zMTckohv4FZLRfE3ygK8kyhwr/31MTV0Go3zyo/O5eWpRSSsB2Quf3TKxWbTrNcag95Kg4PszJyyepqt9prMRRKV1vd/MPn0q4X0+U3iNtZqP7VE5mQzJF0fHwMr5vkuX5Ts20bec8oJ92sbrgcGu2vVtpA7CqSUs7ag+N2vVELJgPEYDKGOVSeH4PLDPK/k4nMBIb+QYCiKjGXWOus5dFSy+VS3pOB0+XxkcQ1cgwxK6KYQ+6urlfy3EGCoN2rM54QsiYKK/aViVCGtFqt2IO1iqrSDrLRa5xyVspZR7bLnhoQr+3Amlbo9d6jRaGyqtTi19fjDbm15DBfLDA7qAMDk6hlVSmljJ8bIiNMCMaz80favryQY8j48VumxaZVwR7ZQT62i1I6mas4WUqs58VmpX3fqq5rfNaKCDn3krbfNK7x4bi8DjllzY6O2PeFCuo1WJTs9fXFpVbblQqT0fOZEqT7/A7rAYJ2+/JaStIW3/XJsRr2XETo5uZGL7qthtOFqo8fq4Oo9tc+t5Cwl//6hUo2RNFLVS5lA7//3ecyPmVVaQO2xrBirSKSjFMo1IJfx32lrCqt1yuZCO5nWd3NijXfjeshLlTvES5A7Zu9ck6KCNXk4jeVE9djlIWaNKi6btSvt7rerVVA8hZHC6XIqlIeCevV85caIKA3Ty/UELfj832kJY4BO8OLGy1yKX9N9HC+VK7ZCybHIcuXXF8Va5pzJpRhFO/HkvVfE29HbEnT8WMiMPmaEJgQmBCYEJgQmBCYEJgQmBCYEJgQ+CNDYCCftwnd3/r8vu1960CmiT8KAm9bb/fddx73G38I9Z9xjMb2bXII+fUYj5J4xOVPP+p6txxm3i+9Yrfy2t5XLdyf8Uupvw2P75b7Lc63Ng7Wb1v+PIy6dPu+HLTfV97Xv1+/P+d+/x9e3chY/vAi/7CInZvlofYAaXCQh2M/n3bwUN2Pr2MMyfG64tLi+vvF8w5izfv79n7dY1IPgWK5bUkphW7/HHrQgVDpIApTTjxs7xXh+F6Pv60WEWP3+2I2sWNCqYOAGSBJA9+e5JnZ81mvsU39YKdF1ySEM0kpyTYGSAMCU/DHRJfJWWVaEAJDmWQiLlPvIRZM6tmWZZyLD9ftx2XnPFNAiLQQRp1sF35GmFbgryiyUmA7kgKxr5wy+h2kWqci39ZtSxyO13My/Y4356QWHwJ3hql35DDIRKgJI+uayEgpPKyDHce13+8VKSkhjj0itIMU8Ru31otgDvl4YspZmZxNRMHHCMZGAwRSKrOGIsaxoigh7wqZcPE6ZObYziDJfmzb0mNzgBzKuVCKpAj8KMbYxrVg3DGJo2N9evy4TDmzDFkRIY9XkDji8BoknNhX8hu06Jt8PtgqiQuTSmDtt1hZhDFPv5Hag93QdEoQe1iGeDzWDFIwQcql5UwFRFppQgqyzzjb1ryqdQ3ZhmttOoipulCbNOom5s0gL6OsVEJCNozXZakkciRuz6E2kqMltusaInTfSt6v6PTkm4pCuzxov92Nb/j6a4Z79mSZsvabrVpIq65rVe5aFR+daoikBsND4gMSt3n2Ulvmeq8mSEadzrGsOxkoEXQzUWVlab1X3YR2Ty+l/SDcqJfULkPzP/1YeTtaF+qK6FknRtlvOeN3s9G4J8CohqxMg+TfFey9VdEO1mxgj1RnJ+pD8luh3XpHDvgExxLxG6ola7ll70Xg8/hYkQttIGtXkNdrhHA4Mc5iw0eqAXOxnmn8wYxOi2qmDJaL0xOtr6+1AaMCHMu6luNimm6uroUFxJ+Y47y+uqIt+S3kalZrB25b5m4gNlcmLpudSmKrF0vWs4LM3BAXOeOrImf/6+7m+orLYS/Pt+VRbtZKJwvNPzpX3vfqqqy+grAlvpbrxUR/v9kpWPujei7/vt6s0CW2bogpE/cM+w2YbG6utTeZTlyOz9dQx7XrwFkJrciXVMSW0RKcMaPNfqc1sa+5FtK8UncyA6O52mfX45vX1y9eKFKSdY9OjlW1g5oXV9JqI8e1GVqVR3MtztlfqFlxQH91caXzY/ogshdlrbyo9bLbaV+FOn8TAO3tfqtMvZjVI3mec1bipjfgrFSW39LfE1+32+rk5AjciI2yfUGeddINZG4naf/8UiXz9keV1rnT8ZPHOhl9b9VBBjfgMXBf26Vh3HNNZu9xf+7rrONPn4zE9R7Su4IEHzED7/3vX6j7nOujGHTkN5ydw81OHdeV90x9dq4hAiEATpPreTZXoj6dEwITAj8KApOTCYEJgQmBCYEJgQmBCYEJgQmBP1YEBhK7LzRfnfGq9s0q9+3dr38zK5P2zwEB74F3ySG++2v8sH7QmcrvD4G3Yfyw767tJ4+vhAgeLiVdX3/e2dL98utn/eFqfF3k93G4X/+6eR86zgNAHeT1nIOn1z3UXq0to1+pM063Bhb9ldD36hwHaR1Kqj/38xDqofy5x/tN4zvkdSjfNZ8HzyacDvIutQ/tP9g5lA/nRYQi2JMwWQcdlxFv6xckzUEG6k7G7QGeqReGxrKHxMGcpJCQFJAUdPSI25YUSRa9cdjegN0eOx2CTd31QezRIRN8vhw8bcBPYMdyWw8lyKMBPyZRh3E8FPFaBsYGSDGPR/jxO7nTdp/HEgSROFx/JYybyKRb7rP/BGmRUqYr5NBEqB0kYY/YhuPA7UjODigMxOI34zrqiTX2XEskYgib4YMTNGlILcRcRKgoCyV0PNQfiGFs2E7OWWKgw7b1U87KJiXp80BEeFhlUSgndOVjIF6CdRUpPCclBTHZpu20kIUd/gew8lupEaGcE7n3yDDKQU94cA4pZ6Wcx9XKlBEhE44oq4UMrUxWpqSCWIyDIo3YeIJJ2P2uESGoZO6Ab78d1zZ7dRCSHhd+PHdchwj6e5kMDGxmbKYiq8gFvjo1kFgDmAzEb/1kHexmfBZFqcR8lwyPdnaQNMGY9Ud/+Gzw3ffsQQKMqtDAHoiIca7tiWPAR8pJ2WvENq0gdCKFUlUqE1MmJuEkmNuDwX67H4lAVBXsE5NHBbjMlwsFujuIq8XcbyAmzReQQznL14znNhB1mNJ+u9ZQJLUQcP6aYttXA9HL3iggh1PK6lBs6XMMXt+BekRoR172NfZDPu5NloG1/wqZEUMFcTx7cqbizz9StayFKWFZ7b7T+ulz7a43GkxoRxoJ49g3Ap5XEjTg05QV2tZBToWa05lMpm1eXCrfgGdIcMLaL8nhL5+oKTrtu61IVIl9vYDILMivAA9xbCAht6yFaDsXk5cDeimFGkjMGAYtIHZrsKeqCuLN+817OcCvJqcK8txrtbu81PrFSyXW5vjoSHPGttjvWUev++x4ASlbK3N57CH1LvYbrSGie4hi66SU5Pj2TSPH4LJgHSsIyV271wChnU6W7EGjJhWnSzVPL+Q3uRdDVk5J/p29J6dnSmA0XG3VQYx24Hb86EylASfnl3vW+Gim5dFCRx+fq1zOtSKWjtWICHWXK+38O2zJY7/eqFjOtGF9UlloAelbQvCKPeu3psevgYYoXkI0zyB/fW1dX14pM3cGVhXs+RKitru80R48vUdayGrvscRa6/cvvTTaQ4z6Bwa8BvNdr4L56y8vxrezO25+TSE+paPlEXEfSY/IfUdskL3l2VLl+ZHmH5HjkxMNDZlc3KjZ7DVjv/vruKt1q3p5rB0xDCxkkUvVUeB70GzdqOTa9letV6ylmeYM5tzYVLLucblRhZ1gny7o321XMjl9c32pS9bca7V4dK6K/CMnjYQz+3NxtFRmJbrnV1r/2xeKMuMz6wZiPOWso+NjlVWlerHQfD8ouGYaCHgxVlHv2CNN36qEHF988ljzTx+pT6H1c3C5Xo3kcV7M8RfqIK83SIG9jutxz77y7yVOmo4JgQmBCYEJgR8egcnDhMCEwITAhMCEwITAhMAvEoEg64NQ/VbnwKyDUJ3OPzAEDuv/vvIPLKU/pnDD19b9hB60x3H3We7rTfXvBQHje5BvYPDh1fTm1HujPMQVD4Dl49Dt+jeSw8T75UMDf1j7434mrj/M5ju3f2IDzum+PAzHD757yLcE2fFw7IduR4QiXstX/QVdD0VyzBGhBCmkV8dDvWA8Swp1EFU9D/gtesthe37A/+bQwEy9IQmfujsGCBxXgxhSLpSSfWmMzf1vkwjHyMihSLeVHpKsZQ164hwg7iwRAddQqEiJPELBNJOSLURGBwE0+mMsIsENZNmGx03upZzUQrJJoQgoMnKnogKyxpLoI1AHi3AOlgGcWuUEWUEcLeRhR3nwf8B6wFYe803qISs7/LhPHD2YuJ6w0TqnO8lgUxaleuYO6KA6ki7tSGrhnI6Ugk/Jc3NOxNKN7WGcM1YJknNs387p8Z0ghVK6pTTGmIm7pT/nPPpz/dbGoB4SD3gpB+VcKqckr91AnmVZjoRPkfKId0fsFts38dS1EEJVqSDOPeSgfTmqiNAMAshElzE1meR+C0MOWJubG7UQMGnsCIYS/aGCa852HJ/nZtqRwRVyDg0RkOzfOXhtc0pqwMy6RsfkmQlJ2+jJO4okk5C2Z2kgfxN7JVpyt7B3Us5qwKHx2rEWfgO1IzcTuv1qqxayqQr8QGj34Nhjl4AlfNesYcqZfGfj+hEmQ3EnUgOJZ6y810pwZPOSQmZcEOe7kQw2viayTEx1adCm3ys9grzLtoMqS5uJc/PyUi1kXVawHolPcIZMy/jXqwPlu3pEqK5qFWA4QBLvIdgFOdq8gHjctKoHFHsps86Ljx/Lvy+1x3/P37nddgMRuVdDzmVZiW5SGxApMafBnte1qmfy27VsQd1A8omoUiT5zVuviXUaCO4W8X4SFoxv+ehkJOkaYvJX/1aPjrU4O9buZqX+ai2vkcNLZaFHZ49Usp8ak+8hm9Dm7m1feFMNSVpD/GpZa/nRufoqg+12XA/HlsHIPv01xwkSt2P9PM94eh80rOl1u8MI+b681nt+JToAABAASURBVAwiEaZXJ6lStW21+fKlNn7rGpJ6jLEMDczxuvnt45a4XHasdQ1ZPIeo9Bveu5dXSpCm+4KYWYNLSG/nFP5Y7zUHV++HpkoaFpWG9U7B+px+8pHmkSH6V5oTS31+ooDEni8XMgawy8qsecf9MSl0enqq+cePNENqdNscWkH0r19CenNRXH7xTLOU1axW2q9uRrsZkrb1fgfPGEJb9vgslfKb7qK9OMEn95Eg1qAdlAP7aXN1oyNI+z0EcV1XarZbZAdZH5r5beK6UILotj5Zq2f/1OB/DvHbQdLur67ke179GUQte46dpRYCW8cQtCdzBSR19hu92K3ZW17/hvvOFiz95nnx+FQVOXVe4+iUIfqL44VOsb99/lLX//K54sVaGdLchHGP3a1/+IHrWNcbxWqn0zyT7ZZVNf4Vd3F5oeRgJ5kQmBCYEJgQmBCYEPjhEJgsTwhMCEwITAhMCEwIGAH+F+5ikgmBCYE/HAQGX7cH+cMJ+w8mUuN7kG8bNA8uZXnb/Hf1v0136vvFIBARigjxpHosI6h/z9lHxCvbEfGG9cFsyqGHPRrIofmVkrFbEq8fhyKwxfwECWMZOx98ZMgAk1IetzwYhrcZSL1XDzPo8fsSEWPcr+bgf7y+6Hfct9JrgFwYINMUt5oDMd3WJJcDtiPdDg7oDRBwh3ZEKCJG4ipB/pmgchkRaiE9PL+HoHQZfFgopJQgZm5xcHvA5ziPhvUT4yWkhku6JGIwCRnoDdSt41K0R0HpoOs0c87KKaknVtvOkFMmgXrmuo26MkRwREBuNqNej24HFh2ldXLKY27WbSAZR0I1JdwNhJ+U8eGxDpIqIqiGCgg6KqM92xhtQoq4L8DQYn3rZfLrIESt5/EOoso2vd4uEzZzSqOtAxb1bIbfAr7zNmbPTynLNm/J1f5VzBGhntjSaGOQxyNiHB/YCLbpvFp0TJa2rFdZlLol/zTqp5xHfedxOz+pms/kPByzJaPTsw4teZoASjmr27faDbA/9Be0TSy1EJGAJ+fpeB1Xpx7MClXK8puA9mNiPeekRNy3GGSJfddB3hX8HZPZTy0k0QBBXEEHlSbn0C0Wc3XklcDV2FaQWZvVWsXdOhvnFaTWGnLNORLa+JZmg13nnSJrvV4TXw9unTJxp0gj/t5rBXuoI8eOvTBf4muWNPvNR1JF7BHEOGi42Wv7r0+16DLka6iEGMupYCxp6Cj7Sor+TnR70NysN+zDljZzKBLkojaNOoiw7b98obRqVDLqvT3g7/zPfqsEidrnkN9eTpkYSMgkrsDAa2ksHVYL4b/0G6vsNWPqcRN2281a2fs1BTOkEtyOF0cS+2B1cakGzNOsUvf8GsKz0fLxuTZ1AqONLhk3nmItBojuYrlQsC9a4q3YQ1VRqKhrsGxHHJfnZ/JbsoIcz/tOutmqfQmBfLMBl14VcTjenhi9/7vNTluIXlJSgpCtIssSdanl0TH6lYqiYlsMrFUrfx2zWIL5cqkecrKEaMz4isuNOvIpIEBtZw+5nXLS6vmFBmxdPn2unJLm87kSOBwfH8v7Z0E+FXMKiMdVajXMSm0vrrX7/Ln6F9dKZ0cSfkzS96fzkfxdQWrGai9/zfaAjyD4dlYog0UuSnHr0UuIXr9N3HHNea06MN7WoXy6HAldr5Pf2r26vIIA3qo3PuAUuVDHWuy5P7XI7vpGcTQjj2faUL+5vFAmd+cf3aDN0KiAWB3IaYDAbq9WGsC04nrZ+muin13o+p9/D5ldag/mObK2XCuXEOfiWB4fa8/12rB3/EMV118+U2L/E5GqusaK5PW/gCiv2eMV8e0ggjebjY7OTtVcryD3k/aQ1bpYa/vFC+0h5/tnV+rZTx0E+vim7+lC6Wan9sWVgj1xVi/UsMcqSOfmqFR7VGngfpxYy4Y4f/Xr34y+CXE6JwQmBCYEJgQmBCYEJgQmBH4ABCaTEwITAhMCv0AExkct5O2SYjx5wuCnDKOMHR/4cd/GB06Z1H5kBLxGHyI/clg/Q3e+Cn78sN61Nh8SiSN+KB8yb9L5MAQeYuv2h838EC1bO8it/jffC7czBh50PxTR91pu7U+ff0gIRHh3/PgRR7z2GxHjvwqCMCwU7zlvd+PrXfe29u10kyItpJNbPWSBy4P4AfxtPQTXAG/TIa1M6pnIvB1789NzeuwlHthHvBlppi+lrIjX/dY/WIgUcjyDmQw6I0Kuj2QTRNBt2aqDcOm6Do3b0/Nci8AuZw+BYaKnJ+hEnyWnpJyS1SB2suzX42PHvY8e3x6LwDfzD0PukzAuUL3rj7ht0yWTfBgdNW51b/VcL6tKRc5WU0SS4ynAIuK1D39VcQYb63s9TFJFIt7XLpg/aL/byURFhvSJCEUE/bena7fzOzBqIfwaDZAbHk3YKpnjuZae/gjPYJR83DZh1O73SkWGrCshFysGpY71LCDQCggaHI73s7KqxrXyPMdZMp5TktcmOUfqnux4LDvsCj/O3aXzyzkrwCXlLBO4tuHYTPrZidfbONlnpJAU6jxANUFCZeJsIW1ayC6Xjq8gDoYl1jHlrApibPyhCXyPVwGlsOOY3e7AwfmmnDUSxEzOValcFUo5j3vGxJPQ6yGsBkivHGnsH/BRgoljdizGogIXv/U51me1yqpSRGhgfl1XqmmLIwJHYNQYF9pLCEHrzCCZS4i4dbNV9ehE+4K5qEaEegjb698/1byRipYYIKtDCftJhmV4df0yQXeCjg4H8Qb9RS8dpOxDs31Ia4w2/N1F1VOGHCqenCmIxbk4P5IW6gr26RGE78GssBnIDvJzu9uOb/z2BGTiz7mYNJxBgJqwNOYJBwPrUEPoFvNaA0Rjxs8OgnC4hDSGjPZXIS/OT7UpQ6uraxGyVpB/QwN7jRFOrSHbF8Th9fcbrkOElqcnqk+PVSxmyhDYy7MTbblmvLcJUT5K1mW/3anE/3w205q4TR4P7KMZ87TaqV9Uuuq2MrlZPDpV+eREcbKE+MQ/5GK/2sp7+vjTj1QQu9/89ddim7wssLusZvJbqsCgBCG99s5dkCtk9hoS1Hg5lhvqsj3I09nxUse//ZS45yrLmdK21RYSvbtaj9ey4xVYBXYcv+8Frl+Dz367l99w9v46zrUaSOTm5ZXqfa9H1Ryif6VaSdzAVfXS40dPNM+F6qIY36Ltwa7E/5x9WIFPR36OPwH0DIws62eQ09x3t+u1avQYcgrIXS3EPqdOPn4zuTw/UlXOIHr38g8qLE5Odcz6bCFyb1i71WYl38eKJ6fy11Ubp8W20/bzZ1oj5abVeb1U5jr0Gu9ZH5PnfkM6Q+revLhQPp5LrLPl6JMn2lbs20/PNUOiLuU32PXxyXgtbVnngbVtL27UISt8XP/+mXbsqx37oSf+cb3IaDonBCYEJgQmBCYEJgQmBCYEJgQmBL53BCaDEwK/ZAT4z7L/xzlC4P99jpXp448WgcN6v6v8usS9R94nXzf/xxn3w72vCPt8eCg8BHyoJ/p+nCjf5uXhutzTGT4A94fTH7bvmZuqH4qAcf9Q3a/RsynLuC5UxpI5LinYnjzBdONOgvKVWOFrBJN6pe+59/XHQTpcUvyAZ0Qo4t3yta4JfcTiaxW/ncLDa/5h+9tZvTfrEP87yog7bFJIlntTXX0Yz6Htse9LDja/Wt5uQd8GzecMJm2cB+VB9zaGuC3uf9L1/2fvT5jkOK4tf/Bc91hyqwUbSUnvve5/j9mMzff/KmM2ZmPW/+73WgtJLLXmGtv8TmQlUAABEKQoiZQilLfcw/36XY7fCIhxKrLSmA93WhYPD4JFtGxkUD90SD8Kg2NrH+6ngCBw55GcSNIIjGPCcYWSchRKKXO7HkYRBz0JNXEMkLA042fwIno9Yxa6D5+Q37T1mpQLRYQG8nyY1LgOe8ecpMR8SugpKSyRBK82pjfGGZKvvwJi0OfWV/KgJHRPEqwuIBVS9vpeEfiVVEAedhAcEcHZu491j0MAwLBj9GVOdyQnxjalox1y9RzQ4zqNsZkU7SCwQ2HVMS+T6GOMYBiBf/zmshjnhV4EY2CREzY0mlEBWUNXEdhhrif5AtwyNhxTYrzkvK6helJSylkoy4exzA/5OZ/EGkUiFs8mONdBZVH6RB0k24Bt5zEO+Af//pHaqO86cU4ezsRkIsqxEBU28pi31/bkVOAnR6guK8igUvYbgT/IHNvzfSZxHpEVyEBeA+D11IrtR07a+KuA0anIzTEW6JmsqVKhlLNKbAf59ixwa8n4LCCyGnLp204D+ZikS9iLCGuqgpQswOQAMeQ6rNEvqkKRs4qiVMKm962GAMt1JUUoFVk+Enkp3JMiAklIQHTVavGVWe/8OnKxzZ58U5nlPfBumnTK2AryTYm99lvCW0jF4aC2kM5+90Iqk3IOKUk9hNf21Z0W1UIFRC0JQdxKuaoV/M8EWds17OPeAUmMjUJshyxVVQk53x5lBm7nCyXkUCSVTaj97lr7P71SvefekKWeGPo6NPuPr/BRqCEn45LJoawq2d94raSs+XLJNg4yNi37tjo7V13PVLIvrnHj5zfJ7yF4Xfd+M9Zv2d5e36i5XmvYN+SZlSOpXi1V5VIFaw+HVpep1mK+UEVN1+xBkbMiE9zlUgVEcSKW5ZNLmUyOFCPZ2ECqryEp1+u1GnCfs8/nl0/keHebre4hTEuI58zlvN5tVRQZvyvp6WokA9sOwrIbtIxC68297l6+1hBJ29c34NtrfnamZnMg7lYmlu+wWaZCM2Lf3m+UidVvqisnXTy9HN/uXaVKzdWd/PXSM/BShGJ90AyyuD5fabU60+72Xr5mrq7eaH1zNX4N9+z8TLPFgvgW2t3da/Db4WxxYn2Bz2rbQe5uqblON3/6Vj1E8PbmZoyxPlsqIEf9Rncm3zb1UhHq60ImzAv2qAdTrRZyPOXVRgPXbIW/+WqlGmwrXxPotSmp51ry/s05H7iflRDRLWRulIXq83MtwXh5eaH64mysifbQ6O76WsunT5S4Hg7EP15X2Az8rhivFnNl/CbwjSKpYM5f61yBS/nsqWDn5V9CKJdzrcCtZt6x5hcXminrAMldUYMriOXb71+BXy+/Zb/79o068B64CO9fX6shlsunT7Vjv/2Pxgxb51890+rrZ2rJOaXQ+YtnOlA3SdMxITAhMCEwITAhMCEwIfDbQWCKdEJgQmBCYELgN4VAEO1J6H7x5+es+WLjk+KvCoHTXv9Y+48P+sMIPxfRT9H9nJ2/7dyHUf7w/Icj0sfGNB0/AYHHCB6XPR459Y8z7//83JwediZoQ+8fPn8s78/+3LPHFk/9n2vr77PutxHlp7E4xf9hKx4I9xBCj8UPiS2ftvbTZ2zPclrpvkkyi/un8ffb96ONsT5DgqjgJ2cn7dOZ29PYse0gYNzrIZ7cfk6sk3l4XhSFWogSnz/W78FKo9ejn+AhfYqsIpcyfgdIK3FEBD++QCwlAAAQAElEQVTffSLeP/fM45zdNw49D94z5EsExM1+L5OKKSe2aNAAMdZDMli8PnhAL2E3/Hg+lGgtYsw5iCNhJyIU6WiDIQgNSA90RDNA6nRtD4kzIL1sO6FrvZb8B+LxeTDg1nHSlQmCsihlMaE0joPNACnmfkfbdi16LdxCL8dVgGuIWCFOY0jw0qGcCiRLYQ96e5iYsn+Rswdtt6VGB/ZwYCB7f5qGnpRyVglpmWnDk/bNXGs5NGohvywHWr+Zapzd+rwnP+91RJbfeLOPzF46/kxsAzmllBURYNPpeJ6UmLONYC5ZHzsJ3CoIogY/ESH7F/E49w6Syjm47z1x63PMa7/foXsY9zrApoH8G2jtC0dyrhFJjtOx22YFsdbbB6Rb0UrtuIb9g5ByzTi2lBPwDWqILSCkRHyHoVWCVMqcp4r9y4VaiKABWz1YbyEIjX1mvGP/HKtx6aiFA6SwfRsz0pIP73GJrZ6JlutsT82mdNyPBiLMcRyag3p8KufRV881YkJ9D/npPThAQFV1rRmkch+2KkjHnXb4i8VMw6pW8fRcmhcK/GTqtoP8vX/5RsOWGmgYOAU0DNr4q3x3e3kvbLeoavZNrDwK2kcnrGnQK5mP9V7Jsu9UIj111nNttNuD7v/yRnnby+RosDhVSeU3z9XNsoJrNZGviVXvt4nVA3k7J7fNdq9FNdMOwn59facxg81+JC67JD39GjvoHN7cCpeqZnMlCMACLPbYMZ5lValjD1uufYGAr1vXiGPfgqHJPRR09+ZKtnnnt1LB2Gtr44o0YFnXlS6fP1fEEeT725uRHK4hEJcQnK4J219BsBaRdAPh2oFPzXo9HMbT59VyId1uNYcgDMh341TXM/n+5zeV/ZbsNeRmWc5Uej26B4jgatdp/fpK9+yR30T1fsegtzF1XDsF8ezBqsnS/Nmldq+udZ5raTnT7MUT3f/5e60hrL32/OJCUqin7kryM9Fe1nOtnj/V8sVTzZ9cqH52IdtsDzs59pacjMCcPA+sq1m3N2n65EyCwPUbzrmqNSNu64mjQ2/dbpWoL/vdtQc5nkxM9eUZEYj7mVRyXVZlxb2i1+tXryTPgPctBPTA2iUka9u23Bc73Xp+COoyJGovIL97cOpvN9pf36omnttvX8lfCZ6e4uPJSjeba+0r6vis1l2zY8+vtX15JXHd+140P7/AY4x1cHh9K61mYx5n1UL1Yq4lBLOvnwtwc616n4YILSCpN2+u1X13rfjLNXmKI+Qa3m93SpxNnwmBCYEJgQmBCYEJgQmBCYEJgd8AAlOIEwITAhMCEwITAhMCfy8EeKY3PtgaeBw14NRCM31+Swj8FZv2Vyz9dSHkRCwfROWhD+UDlV/H6SnIz0QTEYqIUSMixr4fVj+WcfKv+BER+tBeRHzS4mNd960YcdQ3eebz07j7ETHGHRE+hfjqR/HJSe+0zmOPxeOP5TSX8g8fe1vP8wNkWYqsDPmDI3LrFSmUP7JGjw7HYok4xslN8u1sxHHM8x70m31FWeqk00MgeC5DOnk+FG4gdDv1kG8+SdiwuG9dr3G/g0ByGxEj0dtBknrO5RERijiK11pOup53ThGhnJJMQurhsH3bTQqZBPS5p9yGO0hOWREJfqof/QKUbH94eOu6I+4e5stjJpNzSqOfRBtxrBmT6yMJmmyV+CGCTUiOftDJiEnMDsJ3jCdnlUUx2iEEsOlHCCsInRFT5kpwzYm4TMY0HWENypCeOSWljGCTjxLxZ/COCOWcZZIvIsRHNtpAWIn4pSDHViZ3erC1bsKW++Jw32N0ZVLU4liDnIypc3HMZUncOQlzaiBmO8hT6xkn2y6IpYVM9nxEjDEN+PO8OO/AICfix0ZKeawNAlOG5Pff7+3vd9IeUh7bLbFnBfvBT9a05FFCXhUQjo47MaZIb/HzWEs8iZgb2gPr57M581SJa5M4QEY+dtst470KMCUjVYdeZCW/tVieL1XNZ5hmJCXZTwPZ3B5ajVhQq4t6Bok1aA9DZfJrmGfgHhSd5Bya27WWqdIcqwVjCaKxh4jsqA3v8RyibQeB2hwOcp6EJy7Zt5IIMuWk5XwhE4I9kwW57++3StTHAVayC2kAt2pP/Xx/J+3xz7recpa0+rcX2nQHbTb3mpNPWVXMDBpYl7HhXFLOEPx7SqRXxbzjG+Nin5pRWh3AvYDsa8n1QF6x3qnKparCxG8vv6HbkleP1GUpr/c1Y3sziGIT8h117LdEZ08vNIecbSAs58y5riyLxZIYhjFX702BHROcT776aiSBE7qO5/rNG3XURkTo7Ktn2t/cK+Us71cDibxnX/cQqK5B1yfZ6uLycqyvtkw6/+o5OLWaQaBmyNS7717KbwH3i0rx+6fqc6j6+qlWkLQxq6R5qZmyEv5cw471DrJUHO5bImKMse0a0dW4vxDWA4S444l0vE+YCN+wtiHGEiZ8/90bzdqQCVUVSU130B5SWtRZsInbmzvsJW0h4KVQZs96aq+sKkVKasf9adSChwngcjXXsGvk6yNvDyr8FeHXG3XX6zG+huvhcH+v7fWNajDz10m3EPT+hYcl14k4IjnXpJI2KBT7IxQ14FCDS/3VpdLTlbbcH33NBP393VoRobKqVLJvlp5rzbJaLcfxe/zud1vtbm/lo2I/xz2ez9VudmPeO5K+P2zVQMQ3kLoDNX+H/pjXaqb89aXi+ZnSszMtz85Ucr/0PaEuSyUbnWRCYEJgQmBCYEJgQmBCYEJgQmBCYELgV43AFNyEwITAbxiBgdj/WsHEP/jzYQY/Fs5j/R/T/fnzj718qv9j1t9f5weClnFV8HMU/6A/fX4BBB7jfTT3eOTUP858/udJ92Pt51d+evZk69Mav70ZV6/Fkb+XnwdP4slfqXxpiBHW/NslERHjg+zHHiKOYxHvt+90Toi/a1GV7zGnkXe6n+hZkSmTJha6bz8+N/Ewkmw8/Pe5J92mSLL43OIxtyYlpJAQrxuJHuvyUD9BHESEjjoaDz9o7yErLO578O08ZiJCEeFhBWSGOxGc8zGx0xLXOOYfozBBaxs5Jw2QZwOEgEDFMQ6CUjiqoMUo7FeP/wwpoQ/GrWA7loTPHl2TwxFHRZMMTdPKMXjc+hGhCHLkpIdE8FqTU7ksxrx9HnHUiSA+8M9FCblXqoWo6iF9B0gvIkO/k89t29KSi79S1XuSEyQMpNfBBAwt7rCRH6QYyRCTM87NexDoO4eIkPsZQsckRgUJEiy2mBQxpgN4lVWlTFz+alfrhxXQG8ipA6+GWB3jDrLksN8T66AI8gajAalmNbH3o1ivBSePzyBfImIkZyOO+hFH4z1+HatJnMx+dOQ1juVCJh6N9Zgve14UYMeeDpBBXl1DiuKW/e6VICYH1rYxqMv4KgsVVakiZfkY8LPdrMeYxR74b/mWJikXM5UQhBlsirJENYFjBTk/oGYybKOevFOyx5DJtLr0fKehyERDpimphhwyKXQiyUxKhjTur+0WRTnaLXIh4FTL3Gaz1eb2DpJqrXZ/kN869T6bUGNaQR63EFIDtdFBcvuNxfqrJ+rqUnsbR6mHrNu+vh6/8jn3MZKVtmXybY/NAqLNfcscEisRq6/RYP2HAv82fk1wIsYdvvdFaDibaVjO1bFufnGmeVmr2ezVQ/Jt/uulfGkNxLHDXldJl7//SquzFbgMYjUzkoljdwY2a8Gc/yZvDeYoSOQyO19pRk3OU6lqSFoQs0m6A3W2urxQSyyOTUqaL1aaL1cqqbUacY7G3vZxqkwNuW6AQgmg/dZ0A0b+uufNZjOSzztq14RwVVfK7GEmX9ezx7fgbVs3L1+qqCpdXl6yX8P4ZmnDdeq3nglx/Mpx1+qM+bPzc61mS6WLhYabtfx3az1XrxZ6df1GN1dXRB5aGr9qNpKj9395qUVBHb2+1e7qViZfqSjVEPUD9SYO5+xcLIsXT5SbXmnfqa2zdgXQUUT3370e+3f3d3L8NcT29dW1tuS6AFPMyK/idqlTvlhKy1q3/V4xr7WBoOVyUdlJe2plh6ScIe8XymcL9Xcbib1OrNnc34zXTsE6497sG2Vqvt8ddHN3K7+ZniC4B4jtXRrk/dw3B1Xo+K1ZhpTZ/2a70f3NtTCm9fW1mt1OM3QIUqunTxRcg1XOWkShAf9Vn7R9ec1a6YCRWauxnrbfvpJl//2VGuYF8ew1DddKebmSxn3N4/WXubYDMPcl/xJc3cs5+JccMrkURXG8vvE5cI8Z71Wbg/b/+Z1mW/AGG9eSc3CsNTV3gPBPmo4JgQmBCYEJgQmBCYEJgQmBCYEJgQmBCYEJgV8xAlNov3YEggA/JUyNn4GfP1dY+mv4fCxFx/VBWlbz8CgPJyeVcewX/3Gy/rH25MyBfExO8x+sjUGDRbQnFdqTFt3p86UInEB73IIrTxSx8HjQfYZ+7udj2+uxn2nP0ZzkZ5r4xyw7BX1qPxYFuPB89e0unFQ+t+Sk8zdvT0Gc2p/o0KSFl0SEIoLn1lzDPMj22F8jJ7u2ERFuRomI0Q+3Cz+3fyd6GKf1w2dLEAcRsW5QBL0QZEWvjofgPXP2YUFBCdLLEhGjrvsm2jz3WDyeU1Yk9BCf99gbIFPcPhaPjZvOXAr8Q7JFhHqIksFrkIg0YtZDINpPRCjl9FYU0sB6PRwRDNCPYB3jpzmfm1TpGcs5K1JSzoUyIsaGbmCVbUH2ElQuknri6CELTzFbYQAXr0+s97ntnfo+t5ggs57QSRAJHrNEBENJEcc2p4RDSfj3fvUQCJzJGdhmDyEpzlrGgUY5FcK9jscgk4WRQjknHVv62PR5Ytxv9pVFqZSyOghOE6HOOyLGsUTr+Af8k7IGO5EUEaNtn6ec5SMi5Jw81pr44XzMk7WBfYsUcg4mOlLOctwWE9BMyfE4lqqu8J/kw+Sm7bSQVm6FXQFArkqZAPd63xtMZpvIsk5PnBnixWtsL+PLsYmFnvOYid8OAjnlh/gl2bTnS0iilPNIpB0Oe1If5DrNCvjIQTmSBuoNvmi8foRGCWkrDvvN1Ib9tZDrLXp31zfg22nAZm9ynbodqB3bnEOibbdbVgY6rTr2MtjErCTnx4TKqtQAjiLAiFB2zdBGSrKYXGtZ53m/2et6dF/gZKLMpFNCt4GAGwlrYmoh1ozZKhWaQTr1RSj/4Qnkb2jWCwI5FK75q40ypFgcBvXUiL+qt1gtVdT1+DdedT5XAZFZgvfu/n7EzPuoD46cJO9POV/IeZ9Bsta5VAH7tbu+G3FsIL624J0itO9bVbd79f/rtcqDVGAPVXWrpP7fLlWsZuogcPu2VZ5V8i8NsA3qweEOwtAxRZGVUtIezHtsBvs6RFILvi17ULJnwfzMhDA6w5s7uRb3N/c2pcT/emrkwDWejRE6dT1TWs5UYKtBq7/bqoDkL1ZzZYhBE7hz8Om5Nr2vHYRgxqcJ08z+e109m+kMsrxrGvXU6gHCQoj//wAAEABJREFUuOok12PPPvvN3rEGia0F05QzBO6tFkMB4TlTsA8l8RzYz2WbdPH8GQS6IPkbHSDyq1xquVxqq06ZIlg+uYBArXSAyNyD71Ayik1/rXQxn2mAwL72m7xVKNjPGfGvnkMIk9fZ86da0V+9eCpj2aDjv3Vbg51rvGbvg3pPOUngcfX6pWYV+JBj5sJMT88kiND13Vr+OuxEbN2hlbZsKoTuuj9o8/pKRc7sXatcFfIb2DXrD+ytvw65AAdjePjuesy/PJurn1dikTrq+Kya66rbSpcLzb56ovp8CeG8I5xBACzHub1fy7/8EGXW+u5em5s7+Rpo11utqMX4A/mZwL5cKv/+KXjVmv/+m/EN6+p8JeO0wYa/Ctv14fyLouDemoUD+W3gYtfJY8VyoQX7O18sVIBBDTHvXw64gZCuz88hxveQ+Uv17L/fDk5guPEva0CqR4SqoqDygPM3+JlCnhCYEJgQmBCYEJgQmBCYEJgQmBCYEJgQ+IcjMBCBhWb6/IsiEOT9Y4LKz//8JlY+RuAHAZ8mfzDx9xo4BfCp9tNxvHd1n5Z/Wn2a+QQCJ+get6NqgPBJxoFf2Q8H/JGQPPxYPqLyDx16HJv7nwqGZ6nvpqxoeTfyD+s5jMfyDwvkA8cRoYj4YFTySKQ4ttLbVhzxgXD69hMRCh7GW94OftDxw/YBIqCF/CoyD7IjfaBxPDUJZDmeHX+a5OohpyzuH0c1kkMhvR/nY7u+LMMafhY/8My/55n8sU3Em/K7GEaSFx9C37Hq4XA/IsYH+r2JL4oNngjfgWoaH+znhB0PSsopKYxhBGcffNDJCaIKcsczJ9sRIRN8JneKshhJVL/tZZ2c0hhzQsfnJi/9RuyADY9ZcuDTk8jJZoYsyKkkRsdh+72KnBX8D7XxpwnBlEI+AZXRj+NoIctMhKbIqiG2LIGSbQ8QZP6K2pAYkVJKMnYmsRxTRMiHSWZLB1njdiB3i8lF52A/lAPEYCNMsoQcWGsbPbmVRUm8hSoIpYhQS914nZ0efR5J0exaItcawgp+UiY6WaghswafDbmMvrBh/yaOvB6H1MMg12wcQyaXrIwt5+7WezEQ3BHvTm17UNMcFBFaLJaj/h5SO2EsImk0Qw31671Mppns64jbtlBhPmRSb6COfA2MuEYWYapnccZGHQUkGERQ02sBCUzFqoQoS3Wlochv9dw3EebYUs6iLEepwKHVoOXlxahbgF8D6RjYdqytepWQhNu+kUm7mFfKVSl/3fAAkYklqUjqq6ymTqqenStqYiKBNPBjs9Pr//nH8ets6wKyjSFMggv7gZ+GfO+vrtRCXu4RgdX8/NxaP5BgBB4VIvYgk6ID6y1+c9X1X9W10qJSWdYaNnsFxGANJnk502G30+5Pr1XthvFNUseWIauH85mGs7kaBgJga0jg/X6rABP/3djNze1IIseu0WJ1pj6Fmui16/YqyLOm3vf7nTbrjbb3Wx0gagswKCEe+81BFSTeDkJuQet+mlfaNXt19xv1N2v0sZ+B8Gyh7m6jdL+XCex7dG7bnUzKV+RF6sQkzbDrN4ldF3ty6qhX16evgYsnT8i/1oyY4HNVtZLrxGtPUkESNuBsvOuqBpe9DsRvbO2gu92oIY7ZE3IFn33GxqtbbRfF+BXE+XwhvzFc9Brtd5DdiRretXsJnM/KmXpI2Td//k6uj4oArFso6Q6C9u67V5o3g7bfvdH65RtpWStTg2Ivdy+vdP+X71VB7i77rOrQqXtzq9xJawjpHvv15bkafPqaebO+0+zJuYouFOy32PtUZpVFZvc0HpE5T4Xm4O9rEEhUfv1UHfeh8ts7FX+61sJfO10mdb9/oic1+wBxv311pYqLxDWxurxUBRE+W624d7W6W99zTcwU1MLi8kyJOtur1+32Xnl9UPsavP78UvVhUMH9uUP/5uZavnAb9mw+m8mkNgO6v7tVR93t2IMNIscOnuvNGgJ7rWuvk5TBm3C0IoazszMwptbYx0xdJsjm+vml2lfXmnOtuka22522+EqsnT4TAr8xBKZwJwQmBCYEJgQmBCYEJgQmBCYEJgQmBCYEJgQeEPDDRcvD6dT8MyHwL5CLa9dP9P4FUv21pRjG/tcW1F8ZT0SMFiJCEe9kHPxb/egBEhl4gH2SD115/O0YD8xlYSDiXYwRxz7DMsl4EkbHXHzuuY9JBFqI51IkxYN9n39M3sZD6PGg4LEB4s4kysMQz+pReDgZyNFzA3lGHFelfPQ1QD4+qI1NDyETEWPcCZIhIsZxPTSiY9JGHBHQTI9sRgTwhCJCPjrbpmu/9ucxTuENBtm2zxXEEcEaKef8lvjw2ohgPI5q9J1DS3yec9yOw/2Io44Ve3KNCJUQF4QGDr0SmPacOA4p1BwaxjKxJuaJBX37jgi1EDknvZQLRST5sA239mTdAT9SKBLzAQ6S3M9lOeZgG86xgrBKEdQFlDN4lEWp48EYNmwngpggiFrIRK8bc0LJb9GVZaWmadSz1vYG9rmBaDFxCI+nAQLFRM+sJ459o0DPe1gSR0QQCyROUZBXow77if5hf5BtRwRtyXg3+ogIZeYdbw3Jk3KW3wQ1dj2WWrAvwLUgh4q89hA4PfGwbLSR0U8pH/eR3EJSMWIo5lv2pFTKSRGhxL8dPUSR38Q05h22I8W4NiJJ+LPPgdZftZwhhEPBsPOp1LOHgmBLh1Y95Fl3u9YsChWsdf5d06kmztwOCnRqSDvdbBSQ1SY0ZdJ3hj7xDBCFcVar/OpSmpcaxvgIATIz3tzrabWEDOzVgC1lJCyqrGp573JKI6lZQNQa8wOY7O/vRjxzVQpe7T3JpOBfEsg5qyUH26vKWkVZjqRwsW10GBrNv3mm8tBrszvoCtJ9s28Vd3sd/s8riVwIERJQSstS9X9/rnXqRsKvKAtiK5UgJXNVqKJNm1YD5GO72Srud0oQuz0E2/r1tQZwP1usVLJPJhn9Bm+0Uvlmq9nvno9153pxrP666IH1BZiqLlWAV/H0TCvITkG8+muzC/89VwjFoulV4bckz1xV8i9FjGQ25xsI5fl8AcCSSXqTk23barPd6Gq3Ht9oXp6vNJD7DGysWFCPm7s7d1UtWAsAJh8rCMMF5yklHcCpv5irvlhqe3Wrw6sb1fj2W8UziM66qLT98ysN273ycq57mN12VWnTtzpAGgf1sSkG1S8uNYdk3WXp+uVrDftOB8juRa60WizHvTVZnVNSSY7DZqcG3fm/faXVv38j/33mHlK++uqpbvERkObDeqcBInrBdVo9u1Awf1kvlcG9o2bE4Wsp5QwRv9btzTXXSwWZzn6lNNac92HMkTp0m+taenGh6smFEvVR3h+0nxeKJytlMAjI7r5M2u82ur96I+9/DR5nZ+fjm9Qmt2Hz1UP8J2rC10jnXwAg34vVuVpI/iIV8leEz/B1B/6uW7/RW3M91lwDl5dP1LN3rh3vg+czNThjv2bzhXJOcu34FxiuXr9RKgqlnJXOz1XQVyR5/PbmhnxL+Z5rqbA/876Cy/SZEJgQmBD47SAwRTohMCEwITAhMCEwITAhMCHwK0BgIIZPCVNvP5/S+dLxt4amzr80Aqd6+fWC8OuO8BTdp1rxUOyd/HpR/jVG9ilM3x8fQPh9eZxLcHISuh/5fH72tOB9n+929DR+0nvXnmYet+9mfwW9v2EIJ0zd/g3d/MNMDzAilr9HAKf6+WJfkFrWjQhFHMXnjyVFksVjAaEVEe6+J37Qf5KWh+cWfy2nx6x4WhfxeC1XItj0kGYW6zl+t4/Fa8dzT1rGE3489I1tRIzxMyqTUYmH9AquPOy7n3IeiZ/EOKoaIPlM0HUQiMPQeZn8kL6FZOtZMyAedNtCoJqs9PkpTizLfY9bfxRIjAbCxl//miG/TBS2D1iklEb/thcR8nlEKCKUUxpbcXCqImeZmBywB0IaCQfsjOQkYyZT7Y8kWCHllGlDXTewrhe3OM6lk+/x5OFH0PZ9pwxR0bP3jqODMDsSFxrjiIixFUdEYI8owMN6JiIZHuersoLwKMdcnFeiNkxyeN5kSYmPnDJhHjfKb+V6vXUjYsTDGJYlBCWxjPbZlxKCr8etSaYMaeLYvKe2GxGjPcc9riOuvmmUc6JGQ8bIuoWJ0iKDSTeOGy+/nWnfLFH2HDi07H8PppsNJB04GJe6nilBLqa2l7E+NAc1EJsF+XRg7LX23VEXJntN+NmGY8aZZmdLzS4grGbVuBV+Y9lvGYra2kIUWuDkxjy2EIQJ3ETevsZqSKk99ZggnLSADCMv50SFwLuCI7rVYibjMhKWq4VUF8roJwAywaUYNJRJeTXXvpTMZbJSQewtpOD4RiQEGRun5KApGeNzAMcCMs26mFIPiWffY9+gufMgbI9OQkhjnofDXhXrW4j/Blyt4K8UThCa2h50uIZEJraxNpYLLc7PVO96lfte+z++hJTsDd9IAjfE/eI//qDGb/Gu10qZOtrtVOdS3kf/Tde0a+WvRY4ZyojfqF5cnKmExNuxX7sd5DJrBojAYVVrqPJIsjf7gxboGMOS2DJ4boi9RT9BkA+Q7/2yUvX0XIc3Jl1vVYBdDdYZAnIOiee4DMX69nYkuTPxOU/vXyLxLeMeKyBDL3/31Vg/a/Z+xN911LZePkpHHV7fXKkD0GEI3d3cyoAm9t7XhyD4Gwje5eWF9oVGUjiojYAgPUD0Ll48lapifCN11tDldpaxnOe1lt+80Lj+zd34NdH1ttX5+QWzoW7XgOVe3ayQidVDFaqfXui222nd7CmjUNGGNi+v1UAWF9jdQ0KvVBBEo/lqOZLDXZm1fnWlfr1VuZyzz/faobL46pkWQwaN0AqCtoZANclbUuMb7O/AvKwr3d7eaHh5o5bzm9kgv2m7v1/L142J2sPrW3Xsy82bK90hDUR/Xc2wSxoAVS2JqKwk7g3GsHh6qRoCeUYu1ZNzha9l8AJaudw7CnaQNKtnqme1IlMXXPs18bneq6pWgX1My2sa7unl2Upec8e+Ws9vBxdVpSUY7HZbrQ9g9t13mvneNctagVGxbdRSl2JfC/x01GTDtZHwPX0mBCYEJgQmBCYEfhMITEFOCEwITAhMCEwITAj8mhDwf5ae4nHfcjrnvzz9X5/jqcd/jnjxyc6p9dgkvz0EvH/iQQYPCD/z82fnZfPIJ60PzFg+4xuNT896LYKCk3hfHDS+35a7zx/L49J/PP6L9k8BfKw9OXocyOP+aZ618UjGhIKfcVJ4l/e7kb9rb2AP/hr52wX7GM+P9Hn4zFNNvRO9O/yk793Z53sQBrAX+rzwtJQHu7BE6D30ebDvB/2fNy4NkAE/kC/y6Sf5yI85+FvPn6D/Ej+PdU/9U/uJ9cOP1N8nln358D/a/49E+tn8H24TEQ+dB1su/dM6Dz3uC/LtsTyeizja8RoTVBZxN/pQeggSylYW+bBNxk527T9h6yS2auSIcj8AABAASURBVAItIhTpKCln1g8yQWkTEe8/Kg/0PG6JCDdv5RSzWw8O+O8h8Pp2UNdwTXCeBHnIg/4O8sWmwkHxj0kHkec1oq5SJgb233lYQqxKCK3Pcy7UQVhHJCViMMlj8k8cBcROyl5PDvgwqZZYW0LOMa2IOIpCtigOkz8HCMaee4XXFxCXzgFNwhkUQQ8Zx+wzhXI6+paCm0UoIuTDPxP9lIiBfIUMxFpAdg7uOwEkM18g1u/AY+De4jYiFClsapSCfNxpIAZzSvK5CdJQSEgw1rNeHClCEQGJc4B4bsC8lWvF8y2kh31UJdiB9X67HXUzWPrtTpMuo22wiwj1YGFc/IalsUGZsZ6GvPFpUu3drTQ0kJuUIMYadlMyVhk7QpfQlPDTNi3rs8qykt/8c7zGoCrLMS+TkjknBQtM0pistjHvLV6VU5YJxUDjWOsDBNiZIpIKbPiNwAFsFZLx2kH27SG0HJtjycRQQRiZNKvLSi2Y+43fIrLKXKoBk+x9SqGqrFVgdyCeFvIp0y/LUp4vqlJrCNEeHJvNlqxjfLuyGiRB2NaQwcO81PLFE0WVlFOSj7xp1P8Zku3NWrNUaWB9riqFr1EkoWfIWghTv5UZEbq/v5ffgKwg7Grk/OJifHOSKaf5VrhstIQg60z6Qnr34FB6r9nHFgxGAg1Sbbk8V+qStpDQ5at7eR830WtbSFUUev3/+y8Nu0H+pzgIOlaFiv/371WQe6dB29u18l2rsqhUopQg1ebzpUzOZvzNDgNzpRxYVVdarJYqWSsIzsPtnQ7RUZ876qODXNyqx+YGLJ3PDOLOOW4hJntq5QCx2mdqi/o+qxdKkM0BRvs/vVIDzts7YpnVqsEQM9TeQQfw6tDP1GMD4S2I5eLuML7lHNT2xeUT5ctzre/uiDHAcjvmlqkHk+Et96NcJJ09uVQLlq4dXxu5KjVQL1dXV2M+NbEW50vt2KuCPCtsH/ArCMaDOt3mnloptIQAvfvzd6rAqlmU41guSiX8bSAsQ9L5JWRpFNpB7DaQ3do3WpydjfUROaklT1WFLp4+VXG5UtseVDFess/FvtPVf/1J+zc30o7x2Zw63quHQBcYbCGEt1d3Cmo/4besZ8SQtQHzcl4rQY7e39/pq999repiJX8NsyCqS/Bvwb8Dj45aMmm7Iqavfvd7sHmq+VfPtcOn9/96v1FzdaO7l6+O9xyuIRk7cuuoP/+yha/Lkvrb73cq61pDkoL44mqjerxOKt1DuifirHOpzQ32Xr+W13s/D9TdpturK9N4XVWXZyoiqZllFdRAqkst2FexR7PzMw2HFowLzai/2phQ72LtAuJ9frYS7jUdEwITAhMCEwITAhMCEwK/dgSm+CYEJgQmBCYEfpUIDERloXn7CXonoftXfU52Hrd/lcFp8d8dgX+OvXucxan/Y1Ce9B63P7bmp88/tv6p/o9Z/fi64InmSU4Wgo6FZvr81QgYyZO8b+w0emrfn313dpr/sfbdii/vfc7ml1v5+2k+jvdzXk96j3VOY6f28dzfs/9L+h9gSCx/z/jf84X/x/lE+OyoMcb1aN4zluPs8WdEKCKOJ3L7TnrWtpBJBQ/49TCXeDheFIUyREFOWYm1Hnu3SuPYqINeSkkRwfPzTplzPRwdJGoBgRMRcpwDD+0V0tg+6HzY2FZBLJmH+SVri5RZgBYkCKE+rB0UEaMwowLSwDH22Pe6UJLjtc80rrd/yX3bkIL5UEN8JggiQj7cL3JGL/lUEaGcEnkN8pzeHvhPwTyhDcdBExRRFgrGJc+xjjnn6jgikiICOz0kTCfjHhGoJskxKpTwFRESQXJGjIlRTiGBO0jcwF4wEtJIYtkuXQXr3Fp6SAyLbbTkl3JWihBL5bf3PGa9AdKw3R/UQzw1u71M8vXo9/jKkeW9sxiPIhVwSCaxsEJsJQTU6GO0qjFu73tEsmkZK+Mf4n8sCY/SHiBwWK6S/bVOh69gzYHWb38yoQSGQ/J+DWO8PXvqPKt6ptEvutFLPSTT4X4zEl0mhzvybsklk29BDQ6QR7Yj6gamUKGkkrxyhHoInsG/VIANk7iJ2ILAihpyiVZo51GSWpNRxGNyb2uSF11xuOnAz2S0NMh7cwDHFnLROB7wkTopAn/4MZaDrKlxDHZKxmFgblXW0rJWe1Zrx/oS4k+QU5iFKJXSXaO7//pW7dW98qFnfXJKiqqEEG3lPU34SWC5g7Ct6wouea8Z+VSIv954u97o7u4Wk45C7x1OeQ3BahK9J4dqNpNlPp/L64x9a3KSfN1fei8gALvtXrYfYHx3S2y91EIApnULqasRE0BX+d++GuMlcK1noWB/OvbxFp/3yJaYW8jQno1wBe2IwSIOx3aKeAb55riSQrjE/iDPhX+gewC7qqoERy04VKVeMvnIFCskk4ezqlaG9KsR14ftLPw282IxXgvGkgi1OrvQ/vpeTZIOkKoV6zpI4QYMhDW7tG5LfXCq04FLbcjJNVuD4xyy1zXper84O1dm4Rai9v7bV5oPWe3N/YhZ7V90AbuqGbTE14FcriGaXXd1F1o0Uhy68W3e9dW1UkGFYusW4vPw+lYFjpfffKW8qBXrvQZI3K5IytRScE1cffsd1/heFfgcCslv+DZlaPn7Fyqen48kc1otVG24hz850wzCtgKX8vmlNsS6RYbr9Rhzzf0gp6yyqsgn9PrNG23eXCnjp8zFiFlThM6+eqa+KlRTR87n5uVrWao+4fNS3f1Oz373jfTiXP2qFsNj3ez+8zu1319pD3FbFSW3sgGC90Y994Kb62slan1+fi7vnfd+3+x09oev1UKe74dWYv6M+fliqYJ/Qy7KheYqJHDR/V67//xW5euNFttB8fJWDfi5/oFZxkYPx0C7gbSv/tvX2tTBtbZXpvYpCWamz4TAhMCEwITAhMCEwITAhMCEwK8WgSmwCYEJgd8GAvHbCHOK8hdEwI8aPpTH5j8390jvpPZo6DfV/Y3Gfwrb7WfxtoLls0r/jJNO+kN5nOdp7vHYr6d/iu5x++uJ7lcSicH5tYQCa+AH8J+SnxpmRPBMOX7qsh/oRxxtRBzbHyicBhLzSATtaSynMYaI41jEsfV0P/TjQ3LnK4UijuLzxxJxHDdRZIngXCEfEaGIkB/s6+EICKXT+oehHzSmYEwaWjdSkomuDkI5AnvkMBDbadHAviR0Uk6yBPOnuQj0FRIP+QfIu77jcT52+oc1HeSeNAg1N2O+aEPa9BBgHXxarx4SUB7EaIIgKXn47/OMv4Jz+0wYcBwRoSJnZSTiYRHrTCR63raa5jCSxAxD1hUyZr3jICaNcQ6MBTYKDR4n3gai1sSQbeSU1JNLB9nlXC3iiDj6TsyTCPkMiMijB79OA7ZTzhJ6KdNKSvnYyr45N7EREdjvOROqIR/2GxGoDfLIDtKyJTYTdWO+keUtiQhFJEXQplAB0WIsjFnKSW6LAtJEUsdeJGI1JgV6DBFrK/vymMV7foDIM0YmZTrI5EAxYd96ixVkTC4gURrv4rhvZc4K5wpZmiG3st/SpF+krExsPdgNBGuC15i2nIOODtFrqAr5q2FjVkpFGvc/Y28AnwMkXU4ZgqpWVVZKmX3AjjGTQj46MCEBYpFMjLNszNN+UkrKxGq9cB9CNRUZN1nObT6bawlhWJXliP92s1XjPVZSXc2VIst/f/Vwt1awvlpBLuLAdh2fiMH+fb6H6FNdyH/z1FjM/5//Ji0LVIKaGKRNq/s/fqcSdmzISb3zJbeIQgPYHcC5qitt7YsYHGegZzLXvpvDQZLAIOv84gISECYRs3p0dKzLYJhSqKPmvb5tm3GvlsulhJ/d7qAevbs312qo84DUi32vBL6Hu61yrrSaLZW+X6v945W01Xj0WepWSfPfP1P1AtIPom+73ejs4kwraiJy6IxW2N9C3q3v7sdfbiipPf9iQjGfyZhVkI3+WmHX84Dl5TNsQXLWda279VreyArCtahKDRFqNzs1662q5ZycqDlyMDHv/W2oo+psSQ3lkSDebHeKyEpFqZwLBb4TGNbkp1lFDZXqIMAdR8Gcrw3PG1+lpB2Y2VcHcX3+/Cl1VzKc1XIvaCD4TZ4X1EpEqKZuTDibnO+4rg7UZVtmlV89Vf76iZpZMZK5dVlrCeEtCN3tPEGkZlX/8ZWKi6W8t3P2JSmNOhkCN6G3+cv36l7fKVMfC+Zr6rRl/8uq1PnlBfG02kHa3//ppeptp3S71QCp65yk0IAuF4Eq9rL702vp22tlrks9Wan63TPN/uMbdRfgmaRte5Cvx3o114t/+7069rEEUxPWs9VKc8jjnAv15D/nmqiLWufVYrS3vb7VpuPeGoO6m7Uy9bJad6qHpMZj/9dzxR+eqq8zMTdazBdaPXumYE9wrfvXV9ruN7pBBtcN5PSaa2T36mZ803s5X7JfB+qm14G92d3fSfzbEJKurq80++a5drOku26n/PxSs98/1+LZpRZRavfnV+rbFhg6lexVA17d//wLdX2rNX77vgF1DE2fCYEJgQmBCYEJgQmBCYEJgQmBCYEJgV8lAlNQvwIEBmL4mDD89uP/RD3J28Gp80+LwMfqwWOnhN3/UE5zH29dPR+f+XWMPs7mYxE5fsvH5v66sceeP9f/ci8nK+MKB83Dq/EJsU4zP2xHtXHBv8KPH+avEZtT7o/nT2N/TftxdH+ul8frBkyf5K+J8J9xLdDw+Fij6J/o8AN/yy+Rku2YfDBZ5r7lk3YhK2RBISIgJCAqeJD+sTURoRR+LC4OHuK7aNmJj+mi8INPBPYR6wezFtsbICYs71+vKDx8Bggtk3zdQ1zDw3Xt8QjHMSjC1rCArpdlSDSTeR0EkskkE1ijMD/iwkN6r7dY3xIR5CdsDfywl0EmX0Z9PRy4CfE/dE+4eabFTwNx43YUYu3wkVIaCUPrnCTiYf3DgGOISCMRal8NpMDA2rJ4IHdMIEqKCOI75qvxCDEoHxGhCoIqEmMeQNw3Gd2y3j7KqoJs6JVSAYncqygqBBILX/bHEqWcNRLPnHiNxyMCN+/EMVqnwy5qYhIiCvIK+yZ4OuIXNzDjDjOibJsQYZ6LsB3pRF5bx3Y6CL+Us4xXy3oTXz1rxDGfL/gp3MQ4H3FsB+omIuRjeNjXkeSknyIrxv9JjncPUTugWK+WCmqjr7L894ODsV6DZhBYNaSedVr8po4e10UD6VNEUqIvxhqTqLbPvtqn43V+2w1kJCTb6B97hw7yBjKsnNXqU6jPoQxxluaVSoi+oizldbaxhwBNOY/7L/KJCGAbdHd1MxKUDbGHY8BnVc9UI2VVj4SVMR0Jb+YUkgnmEp9+O9e2E7YYHu1UNXttkmlZavZvLxRVUiuOkJqrex2ublVCgsZqru5spmZRarPbaQ/O9lNUhRJxr5YrGZ9ISXuIyGPO2PEHbHzlOOaqruSY5AMf7hOOz6hDE1+NDvutdvsd7V6HYEpZAAAQAElEQVQ7fN1Byq5WZ9RlobOnT5WoI7g6Zdtl8fn5pQZaQRamq40aSMjhDaRbo/H/Dnlqf1GoebFUp141WHvPDoedZmA2EIRtLs/Ox/O6qsZ14thc32BbaISckyVjcCD2NEh8mPM8Qjx3t3cqF7PRjslHlYVQR8+a0vz8TF4r1pdVpR214/MBpaqacX5QFIU2kNTp0CrKPOLia6KE2Fzf349zM8jBOWJyspzXavcHXTx7rj7peGDf+17hwwN+E9kR+CuT7yFP+0U1kr2rZ5cj4duyz80b9rodtIZkd33f7zbyW7hVFxC7t/IvFPS3a6WcdfPmijywSM571kYvLbCVIWuvh73W+BD3vv3LN9puNlKRNQdr19LFN1+pfnqp6umFmhzKbzbK1FcQ5G0tNZVGQrf66rnaRaXhfivdbnX/x291eIlf7qtVZOVOMt499TYvKw3cX2e5pC6kzZsb3b16PY71u0ZX//Xn8frJxNlxTc6UFc/OtGF/01cXys8uVFKbLWR898fX2v/5tVZziGQwT7nQ9vUbzc/ONNYhNoYUOn/xTFv2O9jv+vJMZ9+80PziTB3X7pprf80ezucL9ctaw2qm+dfPtHjxZCSulZNqSGr/ooPfCu59DWZp9uRcp+PmzWv5a6Nnv3uuOeI3y339p5PC1E4ITAhMCEwITAhMCEwITAhMCEwITAhMCEwIfBwB/oNdj+WxVjw++UX7k7FfMwKP68F9x+r2xwS9D1UY+jmfx2beW/94wv33Jj9yYp1PidVd4o/Eqh4e5b2TceRv8MNOPic/5vJR8H6CaOHBoR8evrPqR60PZzyc46mX3sqPmf+nnH/A4u19z0l+OPb43POP5SOYG/ePycnMw3KvfOi+bT5QeTv+qc6AkVFQ8Fqa8eO+ZTz54Mfp9wA+bD9Qm07/RghEhCI+LV/iduDa/VC+ZN1ndbCZIGgi4nhPgMByjYyXxqOFJ7+noYEH7hEx5uQxz7uNCJp30kMK+e7DoDoIM5+7/1hOaz034N++E3YGE47E17NuwI4JD5N0A2MRwS2Mp+6PDEXYr8aYIphnPUqKdBwfsO21o7hvwVYuslJOo944x1g//q3fXh2EY4+euOCSEs/os1Ic7UXCB7pt00CG9uNcKOH/qJchbXJKhDCMIo6CMZrxk7CTmC9y1qnfEXOPOI6cErZinMvp2M/oDsyLmGzL64cRG5gPDYqcmKJ90BeH7eeUlJCBeL1+YL3Ffo2r/TqPDrLWBLrf0ss5yTn0jDkmTOFB5NppIIaU8zE+Wq/3/KiHj4Qv94M2Mx8Ro+7w4HcwrmCcy1KnPKzv+AL9oig19llXVpUKSDOfD+TaQdb0+MCgLKPvIC7m7I9BnY6IYO3RRwT7hf8cWWUuIUY79rfFj+jDDJIdOwVH1Yy12kIimdQJ9t5ENFmrY69NPCs04tlDsg3YLatKPYS0f5nAbwtbSvba2LbOE8Kohxh22D25C18lObFU6/tbzgZV2Dhg3/mUZSU1nRrIpx78m+YwzkdO8nrHZuIqp6zFfC633rMgsAaSzSSp/9apbW1NKLJfw945ipw7YkcT5/N6NkI1g3gqIqkWdVYkretBxdeXauokwh51+l2rHYRgutmpvdmov96oWLeq98P4iwLLc4gqlF1vriWT2c5H+PF+JdqC/d5A/tV1LeOTyKcg1wEPQ4DKg0QKtRCGmfl6OVfMSiXGbGu1WMkkbUSMufRDpz5jgPvEdbuV3+a9ub0ZST8pK/0OEm651OG/vtfhf34rbTrwloqQ6lnWxX+8UIOvqLMWEJsFuLfc33pjQVCJvRvYsxhXsYZ9qqtam/s1NhIE4AoCr5d/CYCN0Jz9WJkkTGmspZJaTsQqcB0FWybxckrarDfadY0G9ufm6lrXiPE4f3KpNcT+PcTrgJ6JPufeQLgXkKJ1WWugmDpimJPb2eWFGNAWYnwLgdlSu+VqLsLXBjJ2jd7g2qcmE/a8Vil0YC/8Zu4ZJPScnAKC+XC3USxnMllcPGdPyyw2SwP4DOz74eZuvF7qZ5dik1ThR8ydsY/l146jh7Q8UzN0kNc72a+J68X5SkmhtKhUV1zfSVrf3qo5HOQc+2+vtP8/36uEPPXXQV9DmHbMrcjPb/dWq4Xa9T173moB8WqsXbc147W/Ino7qLnf6OzCMUgd18H+FeTwCqzKBBn+VGdPn2iFAJbOVmdK81q2cf7VC8xlrQB69fwZ99Bem+9f68D1NyfP2fMLzaPQlpi+//47CZLacy3E7n6/02y1VJUKpVmlRG6LJxdKXPe71GsNQW8MfJ1Us5lyUcqkf0cBbv/3X9S8vJa2B9XUTYZwXuO34nrs/LeO96308laVihGnelaT+0o3f/puxOG8K7RaLMFVv6ljCnZCYEJgQmBCYEJgQmBCYEJgQmBCYEJgQuDvhsCAJwvNRz/B6EnoTp9/QQQ+rI+PnXvM8g6eU9Wc2nczb3tf1Hnf6rslJ7un9t3Mx3snvcftxzXfjf4U3Xer/t69x1H+sD/wsG0gJAvN28+Hmm8n/tU68SEyx/N3+Awg+CEo72Y1zv74+WMN/ZKHDX/Gnqe/RD5jYpr6J0cgRVJAJAhSIuesFPG2qn9e6sGyUGBXCuxlmWxoIe2KzAPycVyfPYLZkzgeTt9+Ijzz9vQHnUihlNNRUpaPBOGRH0hek2cWx+Q5ix/Oj2MQJBFBzKGc0yiJtaFEDhAKzOvRkdD1w/yyqsZ5sy0dOKaUeTg/qIVIEhgMenSwJiLUQ/ikslREqDXBB3nosZNmkTOkVCsTDAFpYyIvpyRnbzIqJ/rsm+cde+Lc+HouImTC0DlabDPCK917kEenKZOr1+MnE7uT8a0x8BYnddZ3xJlzVkSgMoytp+3DegMn7jfk4rYCF+tbTCYN5Oxxmbc3M8WC/WZLji14deB9tO03MaEU8YHBh4/XumtSc9+0UpGkqhhJpigzJsEbAtAY9rTWlYYRZxNMJkQ9VkC+FAUkTcoS+9lDWFYQNh37VrAf8/lCIhnnn9AJdPa7rVJKKsDH0lLLmXrym4XJY2WhA0SQ96hg3Dg5jg6bCRsdZKIJReMyX640roUIigiI6EIz/AqdA1jkFuKVugnI2p48gUgFhJiwGzmByaAOfH3N+uuIM4SQOAjZYcskcF3NVEGw7k38eoIZ15BxsL0E9u2uUQ9J2OHTpFnb7MeaOeRB+2LQ6vdfyX8DmRIb36rU+qD7l69VDOAeSeN9w3axJWSBz1jv1JnAxnYCrxbVajVXp0E18VTkfHtzQ7TvPn4z2PuNKWFGjs8SKSDyzsAqaQ/pVsNdZ/aiz5znkHM7OL/RFPbBwbYWkIULCLEZxPaMmGzrdn2nDWx5usReJ939f/9L/dV+zAs3SqW0/PevtM2N1hDI991WtrWFfGwh5g6Q/HPqomM/2ADdQFoW+JuT0xLSG85QKWcN7GFPBiafr66u1HqfiG9gLJNcWVVybVjPf/s1wHTRhkpqMBGoa24OCdvuDtpD/lXEazkrajWcW2f29Fz7UuPhrd1BPh6QHt9Xb95ofnGONynu90rI4bvXqpsBeC0SHUUEOo5Kb4/d91e6gyx1XiZ/oypUny3Vbvdy/hUx3mPrItdaIWVVqQH/KhX809Gpu1truFmrhzzukExNzyExjUHLtXG2OlPwP/896j14xuaA7Z0WENd+w7UYsvJXT1X/+zcabrfyfezyyROZED3gp7++187k9tAqXSy1J+cM/pHziHMijna7UQmB6uui+fNrDc/OFC8u1L+6o7ZbvXrzWlc317q+vdHab5Tvdlofttpxfbevb7T580vlbaOB+EcCnT32Nevrsmwlk9L1i0vN6IeRG6QBLEVed91B2b4h2rvbDZhhm2vKb2Eb07Flvi5rDVx3/e16xGpfhlZfP5fz8H3Le7yipppC7HOSVjP1q1o6n6tczlVRrP3VvaxXEIdrLwgGTU3HhMBvBIEpzAmBCYEJgQmBCYEJgQmBCYEJgQmBCYEJgd8WAjx54OGHRtHHDx6SyPLx2V//qGO3/Poj/UGEX7A7PMFi2d89P3xOn78egd/CvjlGy1+f7W/awgCT8jn5kuQiQhFH+RL9H9OJeLB1aiFYPrUm4kF3ZEyO/YiQfM6iCEiFRzkyNMbqe39SGvvOPyLGfsSx9Zh1LSmOeijwcT+N96eBuKwXj3xZ/2MScYzjSMC1cuu1HQTJY/2IeHvqecvJfmLO4jHHH4q3uu6Y6FMKiA/onrdko+S3HL2G5VY7CnrHsVAPIShI0JzSSHaaLDNB4hiFo5wYR44LpYhQTlndoRmJI/u1rv24b1xMSGVISPsQh+cT68riyBL5fNR92BtURrtFziwlfgacndebsIwIDY4Rm0wR1iDP95C/Y6y01jWha9vWiQilnEe9lJIK1voNUBOOJrx0OtB7vA/W9Z7nBNthHdZm7Nh+ylkpJ7lvW/Y9quAliG8wyYgUJkyRHnKuCNbgIyXnBsE1SMUDDhGhiABHWBOwMEZ+0zLnLKBXWUJkQdgN7GeRHtansMuRiO+Ya/ERCnkfLWp7dbB2xstvpOZcqCirMWb342F9xkdOWXOIycH4EX9HPfa0dp5SGkks50qIxNhru92OdqzTsqbE9gFytScO4+o4Bq6L/WYj7z9hqK5nEF2N7tf3xB2qOC+QBaToDqJXQyhXpRJx2Y/zyTmrgFwW8SiHtKxVPL+UykxuUsXQACm2/9MrzZtQnSqJxTmVmi/PVC4W8t7sIdMa6tRzZcpqIdEEedrfbbWANO6IWxx+O3YGEZxyJtZ29F1xztT7H/bubnzTtFNOxfimaMf14683jpTwvZT31jk7N8vAfAUxmXJiTR7frq0gbpdRjm8sd8S9L1g7W2j/JwjCm8bwq09SXJY6/28vVHw9U/V8puX5hc6fPB0xDAlivVF9ean5bK4z8OzZExON92+ulNmbAFPHEBHy/56+eKEFRN79/f34hnADmey9LMryeN+4WKhfVkrPz9UtSpWM9+xnXc9Vs2dDLxU569Ac1HPSQQDm5UwDJHvrvysbSbOLCyWwCOp/f4sf8hL59WVmq0Mz4qzR6amzyxfP5X3yvaCnxhNxVvgkGCUwi6dninmlPcSk2LP99Z38lc177OZ5rXy50vL3L7QuBu1LAOFTFZUOkJnz1bny8ws1SyYuF4qLpTZ3d5C0e/CrIVj38v1iD5G7pV6ffP2V4slS66HR+uVrVdtWe9qbu2uuLQhe8snUpONcQ9huIWjrP7xQBSEurvl5k3QPGexfdriHjC/LSrfffS9/jXVxxt5S6wN1XB0GHV5dK85m2q/XuqwXWkTWWTnTEnK6pu6WF5cCam2LQat//1r9+ULtvFQcOvnr389ePFEDue36XUJW74jldG/1NbeH5K3A76xNWn//RocUWvzuBfuS5a+wbsBzvOa559y34PDmRvebtbgU1bGXQ1WMZPdIcmuQ73WH8Vo66Iz6sW3jwWW93wAAEABJREFUxs1gvCcc8H/oWi3PV9pf3Wgfva5fvVHSdEwITAhMCPwWEJhinBCYEJgQmBCYEJgQmBCYEPgEAjwF4T8K9aPyieUfHf6czY8umAb/aRH4VC18ScKB0knojp+TvfFkrNpjb/r58xE4Yer2y62cduZx+/HVtmv5+Ow/x6jzeyy/VFaPbX6u/87fSevdyM/r/fi+/jy7f5dVk5O/KwImAEwufdQpD6x/Uk1CUsBIfNTUxwYD+5YUx0fUn4zjY4s/GIsIRcR7o7ZneTzo84E4Lf5HqIcYGsd4CB8R79mwTspJRVlAPpgKEJxIP5JTOSV0JfGkn2X0g9QHnsWDmO1jr4M4s+jRwbDSuDbEgqM+894Hv1FmEobT0V5ZFCqQiITqMPr2WusUkCChEAZGHY9HcO7FD1KWlXpi6HHqHFuItg6Cx9M+jwiW96NdjzkGE2kNZOLol0GvNUET3iv0GRo/HbZk/5JSzjJJlYl1FPLLjDE1fhyb/dm+7aacxzXWsZ2IkHU85zGLyeGIUETIxwBR5THrmNzxvpVVpaIsZX2Pp5RH/VxD0lSlEjLkNOoMEGUDOACYfAycm3gbGIs4+ujHffP+NiPZYn8t+AXxGnNjERFyjh1Ey0DtVMSg8Rgg0RqV+Ez47MAwEUfOWSbTTN50bTPi3bMHzttvPyZ0d/uddtuNPFaWFfvRoTdoA6HTkHeUhWarhTK5qirkr7udnS1VFqXIUh3kcwH2JfPjGONVzqrrWj1kpIko7+lydabVcqXTsYOIw5FmELXB/g5cEC1SnS8hNFcqIcIOUGCtOkVVqITI6+YZIgsLQNZuO+0hHE269esDhN9O281O5ayWCdAOssp4qCZKSD1/LW7Qb4pQk9mJWSnP2fcdZN1pL0xqVcS+g0A04YW39z/4lsKhc10IUvZSHWO2r/utEnskDtdtXdWqq0oNBKPftDxgMyIgyc4JYGDdoALy8FBnVRgpr3ZaQGav//JS3e1hfJuyYb+GGflDhO7LXrbjGvRbwEVRy0dD/N6/DSSmiczg+vRbrjvIesdxCckKtCJs1u/VEYfjMrnnfEfxGHmL/eyR/fWt1kgyI8hCvyFbzCp1xJohIWO9l4zh/Q7s92ozp5fn2h12EI4vVdaVFudnWiyWcr321PKMPS0hMsUeq5D2Wbq5hlzleq7nMxX1MR/gVM+P65cvdbi6U2Fs6pliMWP8iNuAvaB+Ny+vZInNQctUK6i9oRsIbTbm2kIYD8RatlLBNWYyfDafy1g5LuNTEWuN74F9sp1FUWkJQd3mGGMsuf1uwKKF1CQsHciRDZRl1gxKPT3I7UPqtDxbqVitxja4LjL4PXn+TMmkblULKPkMWmF/Bpnv+ZJx4+x9ucFPiW5H/fprlYt9px1kcXt1qxICmls+GEjXvn7IZ6NO++9eq7u61+yrJ+M240B79nPjt4nBeYjQnKv1+o/fao6vEuJ8VdbKYJ4lLdm3/tDo7KsX2pQM8DmH5O3f3Mn3B9dHQS5FWWqeShmjHbjXu06pkfxGdP30QrPnl9pxn+kOrc6+fqGnz14oYWv6TAhMCEwITAhMCPyqEZiCmxCYEJgQmBCYEJgQ+DEEBhQ+J0z/5I/tnRa5bzmdT+2/FgLe+8fyOPvg5FPC1KPPWy0eguhBIhhND/JI92/SfZzC4/7nnD3WO/U/1Cd8WT4c/8XOv8S4g/sJDq1uGZc82Pe5ZRx79MPTlkdDH+v6we3fUj7m85cdc/KWR1aHH0v8w/kPz23LNj8n1vllxQ8nj08gsYvr8RwSQZ8TVB9/fupePl77k/qGzPIjiwYesupz8iPrf2z6x/KNCEW8kx+z91PnI963/WE8P2bvpP+h3mn8U+1j/U/pePyx3qnvujrJcSxoPhBfQ+HHzwF+CXEb6L37nOz3EHIe9bnF/YgHXep4oH7HcQg7z43CdPBvSASdceDdj1H34TQiQYT1EEYDREg/tp4K1o56D+sTZIbl7ThKDiuUR5JR5BM8Tk8QnL3jsFuDIClho4Nso6uWNpQkBesKJMt2y6oc2xBkhdfT+uMYIkK2G0GL9ORr0tFzRZHHmMd1jPta6NtetonqSFb2o89QTgndfiQRlUK9/weBJY6qqvgZzA+YGOj7E6iFTHSaJBxI2KEN/HAMQm0kHrDr86BNOSuCddm+BgjxRm/3RyKuY7x0Na5B1/El1rYQTRHEQB6es05ZgAti/Cw91/qAKKSA1BnXQahGxGi7gAQZHCc6e0iaMW5J4xjtASJlx/gBIqTBX4+viFAmbvfdRiQVZaGU2JtIY32YwBPH8JB7B8mrxAB+Mmv9VuyALZOJVV2rhJBhVsFcZo8iQhGhBv89xJXjaCBien9tMzh2EGZJWUUmXwz3xAYSmkMCBYZM8hifHn+hIN5CXstmKoix2e4kbDi3/eFAt5Wwn0bb7fi2YD90avxmKHH26B6MG/teQsoO2DUhmdiHnJN64wNOCo25GKuGemmxsVmvtb290arpIf0qFf/2lDZbVQX+ypuDbv/nnxTMtxRJB2az5ZlMNmJCvj5GkdQTy55cc1WqZd9MjLumWvw6F/drxwieJrNbx0ysBbhabM/iS82SsJnAz2LyLkMAmjycsSdDCgV7cTjs0RqUyDNj1wTZAcwKcvfXBbf399pD4B0gaOepIMhhzK3/5lIiznrbavtf36m/aRhPMnZpOdP88gn3kFYbSL+osrbNju3plS+WEqRtfQb5CCYxrzQSneC+WK3kr9M+gHUPVkfis9MOgjDnLL/1vIScX0CKmsQuqO9EnEVdKxHb+u5ei7OVBpO+PeF10rCoFOyvuA8sIRTrusJ9q/Z2raCu/QZrSll78kvEENgL9mhNzn5D9vr777SjngqwWi1XI1m5I77bN1dyzYy1PkgXF09VcW269hJ7kg69Cs7PVWq5WKqmdkvOB4jo1Yun2t7eyzk0+4PWxni7V8s1kX/3TM3dRjv2v4qCubXqXa+nT57JJC3DarhudhD4xWxOPdZyzDkn+evGcyvNn10qEW+E1HO/q8h56V9eIC82SXP3t+yXFXzt0vbUUkvR7O/XOtzcyvXnXx5xLRib2++/l+utJfdcFuoIZL5agsdWzesbnNaqwXf+++cqy1K7mzs1tn2x0LKaKTN2fgbpugSPoqZOeqWqVPGHp+r3jc6ePlU9X6pKhSJlnT17okMR2r+8Honann4xn6si9v58Jth7VXcHiPODVCTF8zM9/forLVYr+ZpcR6s9tZ0WMxXsawWhL0jxA/f4XXuQ305eQGyv50m+vq+vpzeANR0TAhMCEwITAhMCEwK/agSm4CYEJgQmBCYEJgQmBH61CPAExk9cPitfEvzJzpfo/jydk4dPtR+z+ildj39M/28zZm8n+WU8vG/tdOZWb3dS0wECxuQknPL5+JlHmXyL3uncYx8XazyWj2v9vNEP7T4+P/V/nuW/0SoeKPvB+t/I+mT2MwgMPDTveIieUvqM1senTrX0rj32MKmTyNfEIHl/3xvTx48U78fh+Cwn7aOH0xl2eVB/mndreTf7w57JqBbCpIBAKMpCmTYi5PyLolBEUse8JSIUEZJCwfjQ9QrIX7gbScHaQl6XRh3p1JbYycl5hIRexLHfU+cmN0yq2D6w6PHxYewNxNzjefftz2SDyQsB6ACpJuzadgkBkxTymG0Fft/i+eDsOI4Oa20PBMfGKaScNIBnylklZEcNsTA86HneeYdizDOTox6OBkItyNf4pZzHUa+LOPrpqa/MuNueeD1nsaLPPW57Qbzd7qCcsqxfsDcebyENTeA0kDge95rteqOBvG1nIGbbMtllW8a3qiqZSKsgZoxJzbl1LBGhRLyjXQgTjccRoJC1Qz7qeoZeqIKAq8pK9lOQR0qhiATn2qglH9txLaWcJGybwHWsJooqiLEiZXmPGoitnAr13SDPm5h1jikl9eRonYgEeboA/1JFLiClOjk9b0MQYrPZQR2HEjaXy6Xs129RHjZb+WvAy6ocbaeilAnZtKh1gBjqcohFMgnXQOyqzHJ92W9O1D05mZgs2fOafGv2/7Dfy6SkydQdKcyeXyrmhXwJFMIchOv6+2vlgUlwa9jnoqiYiQeh4VNgcyQOIakXwTXDvqaStgeW9U4z8iyHpAay8IDP02rny3LV7N0ektT9t3M+AQ9pAKtaRT0br83oQweIsXEPsLWj7/1rqFGPWUyAemkGm0D8JvLiyYUG9q4mD+/p7fWtGmLrIHsPjDff36i465UORICPAmK3/u/PlMCy22wgxQvNwHzzl5dKEP01+XRVlr9quSDPw+tbbTZryLuNTFAb17Mnl0pgUdWVirqWa9p1bgzKqmKuYM1mJIjr2UwzCNrKPvY7teDR9K1uX1+xpyIO0Q4KSUuIxhry8kDOA4WTwN/9BnLT5G4HzotqpktIbEseNK7vIDSXkJAryMqC+lpARnZccxW+O67LiKTl+bmK+WIklLfgu8emichM/BXi2pFCQubn5Cdpxt7UiNYHNfjuUlJlvNGZlTPNLi60vr5TXjeQzLWiLJX9NjbE9A7iuvd1g+1EnF0KbSBf/bXqGYy8l/v7jQ4Quy//848jMXv/8rXyrqEepPvra10jxmF1ca7Z+YU6CHpfM0XOShkhnpocLaWvVzCoF5DPuVD+wzPtL+ejrbjfqQeHfddo/rsXynNi3RxGIragf/XnP2sFQd+wN3cQ7DffvVQD8b0kx8O+0dWrV0rUgsZ/X3ptv32t1eJMq6JSvt9DijfafftKs5a9LKTZf/xOfiu/uVmruG91c3Ul71GOpLOzcyXiacDN13h/VuuVSWz18n75Wu65LG3r7s8vdfb7r6hsNmP6TAhMCEwITAhMCEwITAhMCEwI/PoQmCKaEJgQ+OUQGDB1Ero/+ROssNBMnwmBn42Aa8jyoYG/pjYf2fqFzDyy+A/unhI6tZ8L53O4nta7fWyDcx4Q6iSPp/4l+uSvx/JLJ32y/Uvb/XJ7p4foX77i76z5QOLYqx/Suv21iuN7LBGhiHfy18b92LZtRbyzHREe+sUlIsYc7PuLjaeQLO8tCG4jrneN9vih7oFcs+2u68bzHjbL5xY9OiKCJfFoRPBh/VEg2cbLlNng4feADbrj53g+aCQDXUsW7mcDYoWIUMRRxjHGE+ee6yF0TSYGNsdz4h2wHRE+1YDusaORAOg57x/Z93qUiPGYtzj81q8lIhQRjAgyMymlGM8H7HtwwJYlAtxILiI8/KBztFdC9pikGCf40RGv1wgbCX1rRYR68MkpSdhETRiRYxWH9XsIh541EUcfHkN53I8CkqMfcxLkQi8TODklTPVqIF5OczY9YKPHl8kkE609pGVEKBcF+eFfwnWwlv3wAr07OnQdb8J2hnRBSSZOI476PaRoT35SKCLkw/Mnn+57zGYjQiVEp3OIiDHOgYkWsioilItMeYZsz3EaKyAex8QREbgf2Bf0iCciQSxe4IIAABAASURBVAp1Cv5nXRO3DSQRqurBBmXajsYZSBH4h6SqIUmziUyGMzi2rOnA2uNind/8HMeIyzinnKFnhnF9wfqWemuagwrI5RpSLZ1wDDIjnwNzBD2SsJmcKvyV+El1qYQf/+3cBkLqAHE3e3apPKvUsa5nrsSXib1oeuW2l7+yNkNW9ZBJ5RAKxixlKlQtZhrII3KS/x7tBtLNb0U6hy4NaheF6v/2lTSD/BWxYTM2rfr/fKVll7UoWT9Ii9WZSE73tzfaQgyaBDtAEvbk75j7RSWT0Q3EnrYHVUojue59u7u/k2t9sViq64i3KrVcrWSSOnMduC71wUGqGiBjA9x2kLDGOqesqqzlX0YoykoXT56op2b9tq1xqeuZFvVcgqTN+05p12nRaCQOt3f3asFnp07GrwfP/dCD1aD+ZitBAgt9NlHwuxqeFlr+/lyqe+12a+3KRvX5XM2LhdrUKd9uVVLXNWTm/PcvVNa1TP66Rjbg00IUrtdrzSEct/f3Y736LV+Tw3sw6qin2WyuA21ZgB2E7uF2o7xYyDhn6vbJfKWzF0/UUgM9gAy7VgPYbqmdQewV19T93a1KMCoggi+fP+d6OciYD9gzmVrUxLVcAkk34rZm/2p0rW+8EvWeUhrn/Kb0AJmZwPkJRPECUjok3UJO3rHOWFt8vW5ursevpHbtu7bKr6jR1Vz7G3B+dS3KUHFo1SVRCaH+cqFmaOVaHV7eKqc0yjW297d3UkjV+VI12o6PsFRWlQpq94xYXCNL8rugb6Lf94SUs54z1lCDW7DevH5NzfRKEL2e7/l3yb8kgGl5f67fvFFL/Xsfhut7xfVa5f1BcbNRx972dSFtG3V/ea1Mm1/dqThb6HBeaw5pHBGKFFqBy4o6O6vmmivrcLfWE2qx4XrY+u3ow57rclDTHnTf7MFkPX51dP3NM22r0Pb7K+3+8nLMv/cvb8zK8RdDavYps5fGOEdiPpTKUt6PS/KeL5Z6CRE81hn3l5Ssk7Re34OapmNCYEJgQmBCYEJgQmBCYEJgQmBCYELgV4bAFM4vhMCAncfC6U/+BCseC6fT558Igcf18an+j6X7Jese15D7tvl4nc//erFly5daehzB5/pfau+X0ftYJJ+z7IxPYr2PrfeY5yzuDzxPeyziXP8ix0CeHwpDv9jnse1PG/0yrU+v/7GZU0W4/THdv+s85Igsf1env7wzP0AehVxMQP7yHv4+FiO+vEKcbweZZ3H/GKHXH8VjJn47CInj3LufGdIgBU/73w39oBcRioj3xyE2PGLxRGBjgJg5iR9yp5wU6aRhraP4Qbl7Azb8sN9kQS6yh47CRThgyycR79ZHHPu2mRJEinUsGlTgK4++Bsp40GDbkEwNuBQ8nC+w30IseNx2ha3D/jDqRSRFHG173tJB0qTRnuSZlBJkbDeSOu1jOzoeLeRVa3xRJnx1+G7Raxlr/NYw8Rw1iZuOx0zCZPA3SWT9sY/flnWoaIBIayGajJfJm45x51GWBdP2Qt4QcSlnpYf4M7laz+SK10XESCwJ/86Bhe8+zFnfGJkUtEWvLSAvAky83lh4gf3bpgnonAtVkDwZvxGB6X4kynxufbdVXY06XmvxmNf3ECDeD9sfBtaB00Bse4g3t9Yd5xg3HpYIcmAfPSfji35EyPE5HpNy1vObkY6zw664/rcQkLaJupeNUhNXOZuJkhnj7tiflNNINDn/sqqklCBM79RChA3sh2vTPjpIXBOg290WArBRyhkzg1oIpAPx+Sts930r+++xu766Ucd4GQkCtIRI66W6VBBDntUqIHnzvNYhGIfYTMw1XSMTp5v9Tg4Yrlf+et85MdfElnOoY3D11VMNy0pdiBhQpf5uIafiHqp0u1eQ/4ABSw9Wc8ivxXKhOTIzWUmOA2tG4owa68qsklhSWaj1HuHr8vkztYFtPPTUXmOBoCzqWrc3t9rTV3CtjXKMQxzGe3N7y8DAmT+hLQTeDDJuD7EWVa1IofOLCyyznp9b8t1CwFWQ5rcQt7GayWTn6tlTJUwUdQ1RO1N/NtNAjk9yrRo7/Xqn9R+/U38HXnaH8gDZu/ofv9NTSNzkGG/XKtjH/dWt+lnWervRDaTi5uWjr+Bl7fn5GZEQNv58b6iwv2Jszl4FWAbjjulwaFQyZkKzdFwlsUGiFjmrYG87annEjT2oVwv11MAaPHpwKrgP+Vqo6lpe30I6NxDLJdecZcfaGbZP435z9cB+Eh7epTWk6y2k7h0EsrHfgdkGWW/vdL9d65ZxI1pQL7Oq1uLiXA3E85acZ4sZ+7+U99/XRts2ivVeHfYL5oYFNYnvbndQn2TzSvfH+aYIVU/PdUseAxv89MVz1ZfnSiDWw767LaqSem+4R3YaiqR26FQuIcsPW3VZahFmWCHd3NwISJVyVkddzc/Ptbu70x2kaFHXI7FaUacN11bNuXyEdLiYQezvNCM/E7wH9nTDdVYQe39Wawv531FbIq/2/7zCRRCdFx/Fe2PZUL/BPYYtGeeXF2fUV63qbKGA9NblUn2dtS+k/ZsbFc2g1dfPlL+5VAcWMwjku//1x/Gavnlzpcwl7Leur4aDguvo4LfVX5Ej9wwYZV1cXoLnoLJLqp9fqn5xqTlFko5hTT8nBCYEJgQmBCYEJgQmBCYEJgQmBCYEJgR+uwgEoT8WTt9+hrc9jf857HPLo+GPdm3voxN/88HJwd8bAdfDp+QUi+vhY3Ka/ynrT2vcfrjOY18ujujLtT+haSOfk08s+9sOf4jL6fzk9XHAp7HH7Un/1Hru1P9ca71/BfkUBr9U7h/af2fXDwLl118sPDZ8N/Mv0Ot5ZMxDXT/YNXHijCNcy+7xL9TDnOc/lKPGr+Dnw9YOzsXyEPMnI3vQ18faR4siQhFH8fDfLX/ick1+KGO8DuSRRMR4liITqx8pH889GHHs55R1Eufgh+6Zh+/WsUQEa8Pd98S6o4CpfSce+cOcHXVYc+wcf0YkxYMcR44/gwfyEaGIYOmg8S1QP3zn3HMdD8ntIyJkQlIc3scI7OEvLPQTghVZhG4PwcBTdaWMXR7jm4gYCHLw3hOvbciHz8Hz2B3AIbnLunxsU8IcNtDrIb+83hOcKjHX0/FYhHWO14PnI8LNmJP9+m3RQD/lpBIyxP2IrJDtJ+WUFREKvX8MEJY5JQGJUs5KkZRprWeSuGfCY64F0pNJzkAnItRAcHUQTClnRQQ2+rFN9D1uTwnbAzlEhNw3mRcew67JKRNPRVGqLCpVZU0+wgbxsIZsZSmKgrXElhPnx49tOjafVSNJE2NsHuvB/0BsORcjweOYrX8S49zbP+L1lr4d2E5y6KCJWG9dAlGQm/2L5E1UlyWsDAuapiHfbrTvXO3DrXNzjl4/YL960Dd+SaEOUknYyuRSsU8NBJpJ3gQmOwi5UIJgmgvjOjDXQ5A2kH4t+bS05/6qV+Ibx4khQeoNxBwR4xuyVVUp5axyUSvT9hDJuSzxKFnvsF7rgB+/TRyODZ17xvbYz7nQbA5RC8GV/UbwvlWiPUASHtqDNs1O1VeX6helSEWpk9Jdo+G/XutiLW3xYpuONzrwJCYh4y+AUGd7iNZIMZLMacAExGg2+VwVuru+gYS7136zVYu/lnh62+vF+UEFMR3I/0CuRZQqyrkGQB1F5BZSjwzJqwb5q3sP4ON9FuNbSGCf79Z3urm+Fu5lgrQlkA6ybfHkXNv7O60g/gQ5vV9v1YKT/5YqJomZ8+8h21i4dRxIg98617r64/fS6y0BSJEknYH3f38qqkP9s7muIEjLi4UOEPQF+V9AYLpmW8jPcrXUHuL9HtLO35y95LyFwBf3pUTgHe32fq3N/UabuzV72GtmYhMsh++vtbu61vb713LW/hu+B0jcAySq3xjmqsRnpzkE43I2Vw2GxmNgLxbkSSryvcP3PdeeCXITie77QjxbnamGlKwh7gfqgCtDT55DvnJ+6Bv2IHP+VCV7+PyrF1psO90SC2zw+LZzz73h8PpW2XWWgCdLTXtQFGwI57koVPD/eeZDUrfZy5h0y0oF43k506EM1WUlFVn+2uc5BGaxa7V9/UbXL79XpnbtY0ghX2tbCNmWumk4L4ml5zrxdXpgbL5c6QAZvTw7E1su39PK85XqXacDBHXJPeTJ11/hKym4Dq7fvFbH9asImXivq1rFtlV5sZIWldqbe82+eaYZNnx9lIu5ytud0tlcBdf1nHqqIK1b7ulb9q1FvLajfvPTlcq6pFB6Fd9cqD+vtYUUTvgartaq8LOAPH/6u29UP71QCUG+vblTcX9Qe0cdsn/l5ZkKcF3sehmD1cWFllFoRx1tqd1qtdSB+8cNWLmeun2jA/Wd91Tl9Vq5KJSI4LfwmWKcEJgQmBCYEJgQmBCYEJgQmBCYEJgQmBD4KAL8x7U+Jh9VZtCPAWg++3ls77OK0+S/BAKP6+Fj/R8D4UvWvK3LHzP2dv6x1beD/2wdHnrypFqj6HQ8zvzUP8190Hr9e0Mf4Oz5k7yn9y9ycsrd7d8i5Qe7p11yqx+5X1vHoun41SLg/XksPxboY91T/8fW/L3mT/G4FUTce+1HgkiRGbXWY2Ho0SciFBHjSKQY+xHHdsCHZZz8xI9g3JLxlXOhrm3gyLpRBh6ID9joIE56Hrij+t7Hc6eBiBh9+zwi3IxinQ7Cwg/GUWDMcxAL3B4DkgIXPGjv1fMA3zMm7HJK6jhHRQlbOSXlnFVAWJRlIUvreWLLiTmkIW6/WeuH97YREQp7o00pK8JnAnZbZYKPY8vYLXlo7zbCcR3nEzY97jcAHUsLBi1kTaQMNgPxgNVIhHQY5UMsfdcrEeOAbX9azk1gSqYEQh3rbTOnNP4z49wCRcdh6U2MKFRWkDVlKcfgcYv7xtDic+sW6LSQcZbApjH0vN/+7cCnRazn8xbCS9gWR86FWvbE4n2NOOYdEeTWq65rRSR0mlFG3+Bkwsl928aMKoiviNBpzAST5biezADC+QIN+Yb8vx7MTPjKLWSfODzvcZNKKedj/lUpykP1rNYcks2EVlQFNVAwNtN+fxjtsZz+fnyDMHwC5gnbFfskyBmRd/SSr6WeYttB3pSQTgStej6TybEBnAbIyQHdknXel46gMrEURSm/WdmzNyX9A35TypBAB5mEqpRUQHIn8K+NG3ss8o4I4p5pPp/LZHcPWdbiH/YLgn+nsq5UQcb5Dd0nX7+Q8BXSSP7GttH996/GnIYcR5ypUa+py0p3kFoUMtqBq+N8UVVaQMbVEJBBDXbsb47MvGRC9uwSwotYE0TfPet78ivBtiEfgeSA+Hp0X+OqQceWn+gG84pgTPLX3hq3DA4F4r9/WoDxAh8N5KIJw8ObW8X9XmO73isXta7vIfcuz+V9Nalc4GJ1eamMVVv226wJUm5XJLUp6Um90u6/Xqp9s1EcUMJHzAvV/68/qCk07l17PlPOSRU1vd9sVETVOHOlAAAQAElEQVRWDwE8IFUnzQ+D8n0jk81RZDV1wpCoR5HHTDNqeL5aaDVfkF7IbwcXXz9VhaxePFXifnN+TswpVPbSoJCQFUTiYb9nLw+jLeeUMr6pk2o+lwV1edzkbqaeZxC8e+4jjn0HPpm6uW/3qppBh+s7VcRu8Vcobzdr6nqnHYR0AVl8tlgqPT1TJt6CffMelOTc4+/+9gY/g+ZnkN7U993drUyCH/zLNNS2idkYpEQwwV56bUPs4gjERH3xzaUKcJivWx3wWRNvAQG9Zs9W3zxX8dXliGuzqg0COYdyykpFln8pYHPYafXNCw2zQvv1RiWxVFU9/mLG5j//IkHA3r16rdXZuWpI3YprT+BIWOo3O4jqnTZXNyrBJPatupuNasjeJge+NB6+nw1c34f/+y9qbyHtl7War84lYii4Piquvz3XWcfcHnK/y4N2xaBtdGqrpIBgLubE9MdX2v/p1fh10XP25M2338tfId5C8DabrTI4Veyv34zeQfwW4J/Pl6qenaktY4wl8XO5XKooq/FSvLu+BpdBt9fXXGVMTp8JgV83AlN0EwITAhMCEwITAhMCEwITAhMCEwITAhMCEwL/ogj4aRQPfz6Z/Tj/ydnf2MQ/INwRv+MDtH+A938tlzywjghFxG8ubxNcjyUixjwijq3GOvr5aT22bSsRR7sRx9ZjP1Uijmsjju1n17M3p/keUsjxnM4ftxGftmUSroOUtZzWp/Bj6aMFj9m2xX3LceYzPyHOkh/qI8b4uGYYsT+tCnxExHg6oO9zn0Q8jEEweF1EyPMWz3cQHz0P701Y+Nxtj25Cz+ejDDxDh9Dw+pySEqLTPLrue43nxzkWRcRRT/hDxySwOBxNh62IUESMOvTGmCJCPkY77iOOp4VMHYkz/I7nkCf2V0IuYFpHkrnxUvXkLgZLCCLr4ERlBRlAjgN72uPbtmoIG+tlyKGIo1+P20jEQ8yQ1+N5CpvBdj8S4tYbsBOneCD1TNp6PBNTYNOkSATrMBARD3lKISkilHMxjiX6I2bEbZvuWxyXpaeW3HrMsfs8wnuQFRFqIUcJbOxbp+O8Nz7ka/0BLIx9A6nbMRYRIx7ywb42DaQO4/bh2EWAM0igEpIIVXhRSBrsOdcDtWKytGeioRAb8PTfQ4XPk7HswaGA9HE/IpRTlgmg2WyhIGbH4nxb9Byb4z1AjLlf1zOlnJCs1n6w35dZQ10oFrX26hVg2zBXlCUuBlVVpSJn7Xe7kYxynahI41ug++12HMusIU1JoT1EZE5JHfXUQLDOIAT9tqRtBL5jVuqQe23VaYCUivOlOi7dLI51o8OrW9WpVMG6Dn2TkBZm1VIrM2rKgiv5zVLnfnt1pQ7yy/OOfYDQLlgQZYHtkEnFjhztx3/PtiuJD8lNr3kFEY6YINztDqz64ENiZVFqfLuVfT69yZrBxHn3T5bq60IdBFq63qiBpI3LpfLzcwWkZXp2DqqdVux1gtwGuBGzpKQefOaLM83qOcRjq+12x16W6rpBm/UO/NH59lbDzV5qNR7en8VipQxROLy5V5GywlIVWu/Zj7pSLOcq8bsvQw3eD+yTazClLH89c7A/if3tuR7WxN2DQ7PZs8fI4BW9dnf3uvv+tYJYFk8vxY4Qz6D+0GoLwbinHmqIWUUQ91Y910RR17p+80YdNTu+mQ3+W8jRLfXUltTpaiHX1WK1Urvf6wyicbiYq62zeshT1+LZc4jnotAMgvF+fS/b758utYc03vQHJfbfBGpKiXpox/rsXOtcY64vk9PzKFSdr1SlQu3dRkWvI9HK/gbXYVXNVOJjx3VR/+6ZtjfgOEjNea3F+dmYX0TI2N795ZUOf3qj5VYQpdISQnzOtTte/5C38yGr3rW6/69v1Xx3rQSOzunN69fyv0nF//idWuKfQf57H/b3G6nttb27Y8/3aueldL5Qy7VQffNMA7r+d82/eCGuBV87DfeVsqy4WqX09RP566hN8PevbnQL3plcrL9YLVU8v9D86YV2kOpPhkqrPFe63Wn3Lfvy/bX8td3GLyLGX+RYElc+W2rx4hmYLyDKpfv13WjDZHQ5FBKEtK42Kve9au4hC/Br/Qsm3LNyTupoK+4TlqTpmBCYEJgQ+DUjMMU2ITAhMCEwITAhMCEwITAh8IUI8F/J43+GntovXPZRtZMNtx9VmAYnBH4CAq6jD+UnLP9C1fhCvb+v2od5f+n5McqjdnBln0T0P5C3iR+1j7PH9dPPx5g87j9GxgCe5PH4T+1/yv5PtfMvrP93TN2EjOWXcPlLVM8vEceHNnqIuo6H/G4tH8773FVrstDElB/Ue+xTcsLr1FpvgKzoeNDs9QUPvP1w3eI5S4TRce/HpYegGJAPNUMhP9hP2I+I96aPBG43kiDvTXASKRQR9I6f8Zwxn7k/3kzHH8NIpCbIi4R+D6EUcVzXgZ8f5HuNx41jR74mcgf03PccXTejeK5Fx2SGbUaEghmvp3nvY3+2M7BXJDHevvsHTL3Wb5BZhA0vHHVxZh/2XUIYFUiGfPRD/yAH6+SUZNs5HR/922ZEYCZsZiRpGgga77/l9CZtRIw6ztn7GQH2+LNNS8pZKCikcU8y59ZzDC3kYo/NgjGmR2SNg4kgz1u8Xx2YlpB3mbh9nlNSRPKSMa4O7CR7EJAMo/TgY92B+ughhn3OrPYQVuIYHCMeB/Qelo7rjFPKmX6PDEf7DzoRIcdvnGx7v9trD4F2wKaxL6tKcwgv51dDFM5mc+UiyXMZvPcQVX3SwxG4jZG8qWpIoRyQnJ4KfoAhTZdCURUqmK8Xs/FNT+Pga2d7ey+/pZgg9loIR7912RLPAGlq/A57iF48uN+BH+mKdOWv7q6KQg6jMgmHbecc5LzDZrc9qPc6opgvFirLipyTmuZALpmZQV0MarN0SIMWLy5VP12p55xJtdteW0iqAjIyOsk13IS0JR6TycbCOBiPzWbrJaN4X6q6luf2+FqdnWmWS4l8qqpUpuhiAJdFqWFeKYJ+DCpZ05C3CV23CR2/7Ur4730IQaIWvF8sHudcA3cQeMalhpgtOsmkmlYzPVmeq+5Csd6PZOD+9Y38Bm4HcA0yKNRAnu3AfgeBmNnr3XbPaBBraFgf1LO2ms9VQOQWQ9Luuyt1dzuHob4IDb9bafbfv9FitVA1q8F4h82D5mWhHgy2b16PhKmJz3SxUAnJfj6HRIUALNG3dOjV7OFysYDAa5XAxeRmRyx7CNF8f9BlqpU6qQ9pf3MrgpRJU+O9ggjd3N2qgXgvwFkcd5zPIEcbarumnVEn/sWI5Wo51kKRE3lstBNGF7Xu/vJS3fVaA6Rp0Q7y37F9891LVVyvaZCAS8baeeRnZ4oUWl+9Ga8tv606J/bENV2zl2yfUB7rwCS3aw0TEsT0gFz5lwS4Z7D1RCr5/jFAxO5M8OLsAPk7LGfa7fcyad1z7bZc/wWE6yyVyi8u1IB91zQQpGv0dsrkeCCXpso6+90LrZDUi/qWTG4nAEsvb9VDXnf3W82I17jsqemI0PmTSxWHTv4K6pUK9vm17r57Jb8JPBCLkI7YF6xLOaknnpyzcspyzvN6prPzCwlbNVgXdT2+dU468pvJrsfbza2qJ+eaPbtQfn6p7tlKwXVXn69Usy/l15fa1tJA/u3FTA3XRDmrVDE3QKqLnEvWl5crXa1vtWVvfc0kSb4n+Rc1ZtSqf/Fixj3M40xNnwmBCYEJgQmBCYFfHwJTRBMCEwITAhMCEwITAj8VgYEFFpq3n3jbO3Y+PD+O/vDnh3Z+qDGN/LMg4JoIP6P5hBwfwH46W6//9OxxxvV0kuPI8afXnuQ48qmfRMFzPX7y5NMPnx7LGPinFv7Y+CmsT7U/tv5H5z9l+FPjjwz66dkJnrHlBx89FquPT89O9jzwIF7/0P1o4/mTfFThn2HwhMupfZSTc390+td37eORlcf2PfX43Goec2vhwSZPEnl6x5PKj/Wt8zeUx9eT+z/Vldd8ViC1ZPmUYWPxOfnUup8xPjiOB1/uW7i56Ivkwd+HuT4M/9DG24n3O+N64rBvy/uzPzwb9R/d+36gQT6+DTyWxI0i+XG958I3jR+sEipSQiuyROl5ILkvDuKzPe+b/WtURg3ixeeWcSiYSf43BEf64WE9S8+6FEmWk5bHLaHQ6IuJAT2a4we79sGd/3j+8DMixl7iAXzEsf8lOHrRAI5uw7bppBx2ob7rSRVPzCds9pBxg6/Z4CH/cBz32pwS/+Qcc7VPj1kwNX4isIeYYPVABNjQMXnBjI77EhrrLUk9BEJn0hOTw0PuA/48ZqKm44G/xfpBpJn9AUUImUoeE/uUiBEXGrh3YEZBjAwzH4jGtxvLAgIBArA9NKqrWgkdzLF83Hh1EDHiOMVp2yZpRiGunLMiyIXYHF/KWSYvT337HYl6j5OP7RSQkx0xWa8nIPvsjTPz/urXrmvkPIcH+9a3Hwc94KchVmPgvklGtz32LBFJR/1CPRh6LqWsWQ1JV1QqybUoSmFGXduPAhoyUZbIIyLER/5RFFkpJ5VVJR+tsWBhh3/H2bMHu/t79RBDB0jCwfHnrCoXcvwJ3T3jruEkxssaPyZudiMZR8jaMC8Ok6ItBJLJ8Qw+JswWZysV2EvsCVFpACMHHuhXRTHudVWVR1/oMDy+qej5zLqyqoitAY/Sy5QhnWoIIO+sc00K7SBot5s16yB/c4JDYvXdWt3Qaqizzr95prQoNJKiTA3bTu13EKW7Vj2yg4Rq961qcA3sJccRwmehxLmx9JuRETGOVSYMU1bJ3Ha9BpWA5N6q3R90fXUtOFQN93vtIeF2TaNZMdPh+l4LyOKS2Ku7gwb2db/bynsrjsFFSZtb6pB6quuZmrZRD54DIC/nCw3s3fbuXj1+BkjdA8Tp+vUbeQ9L9quE3F1B8h0gWw/oNMgBgjETa4cd7+f61WuiDkVK41cEL4lnuZiPftKhVwc52txvdPeff1Hc90JNEVJclDp8sxIbpVSXKs5qqEjmc9L82RP1s0IlpJ0JyR02+hRaXJ6rZb9fE2MivgLcXCNBTTmXHmwq2N68mCmwM1wu1N7ejf76pwsIzLm6vtVmtxmJ1pyzCEWyLnV6+eK5bLMHnx4/bgsCbiC6txDht9+/VgUmLftwuLpXpKxMHCtIzPubOyXugVVkJWX5FxXOZ0uZzL1i3W69k2u5pN79tnsDwb8Fl25zUPv6DhK1V6VCgb0g1+7qTjfbNfEU2jV7ObbqxSXxd+ogrcuiotZLzVcrnc8Wcjy56bVYLPXkyTNFhS3wGfEj554c9uz1cLPW2dOnmjfcOchzVs7ketj88Tvtrm4Uy5lmeymXhQQ6vidVEKhLchzAec/+p8Hb1qkBs/L5hXKR1TOXn57r/MUz3fQHYpqrog7OqwVb3OmaPWtu14rdQR1SLBfacU2lKHR/f8c1v9Hh1ZX8CxM5ZVVcUw1xL6OSazWPPwAAEABJREFUvrsmNnT+7z8pvbzT7i+vpQjtqPf7P71UCdmv663S67V6v5EMfuvXV0opUcuN9q+vlbnALyD9V+zxjhxu31xpx/XQgGXLP+gd18sQA3un6ZgQmBCYEJgQmBCYEJgQ+NUhMAU0ITAhMCEwIfCLIBBYOQldnfpuff5jwn8N8x+P/Of0jylO879ZBFwLXyKfSvDx2k/pfGr88dpT/53u56rvpH1q3636ab3T+h9rf5rVX0r7cVS2+eG5xz4nP6b/eP7U/5y9f7a5U87x3p0xSNNC88Uf6/9QArtHORoKmpOIuXeijxwnzcftR9T+KYYe5/i5/i+R7ABpYB/iwa7F/Z8qn4rjU3Y+pv8x3Y/pfenYx+x5LPFA2fJpO9YKRSRUwpCMLSOKsaeH9vGZ3h5+eO6TNK537305zfcQfO/PiIfrPeRBO4r1Th6sN6Bv6buWB+2tIjzrmXcS8W4sIhTpKIP39kHNZIe73ne3lohwM0pEjLYLSLaCB/7B6HG9ew+CvZyzckryw3cW8GHOa+2TlmVgN4zifgTzdCJCCTnalMZR7KGoURjxv3VRFooSwiGF/HWgHhMHS0e9nLKKDKGUCvWQOCZFO8gWnu2jxcc2aSLSqO//6+acx2EInBRZQRuKMZ7RrlDlerCv3i3KY5y0PSSa48vkXUK4FBA4HcSIiZIIrCDGwrj1jLeQVO5HSooIVRCQXhcR8jjbiTONpGxOSQMkzQFCMRFvUZQahgEhID49c5aMz6quVBgb7DCFzqDab9WxXx21Yb0WwsOx2F8HgddA1hqfFnw6YotwvEn+n8CggSixTsF+d2DZELvtDGCQ0FVINfHjjM8AIbMfY3A8Js4q4jIBlVH0G4RFL7CV5sRVQqzvdjvBIqm9WquD8IMxlQm2OWTlAbKxLmtWCjwG+StiTY4a7xayc8C/87NCTslK8tt9dMaP56qqUiJGx0sjx75dbzSQa79rlFPWAWJMGDG2xqVmjWVGDPWslo9egxKkolY15OSlYgUphcHMZN422n0P+dtJuSiRQjPiLlOhDhK4or8H94Y6GcC53+7lt2v91bsLCD9BADaMlfNaCfJND0cipuXZuWbzmZyLOI8IzQ5S//JWaU0H6cCpYG1BrDWYDgOB6HjEsWFBD7m+l/GoqRPXU7VcqoQsrNm/ZiTvNe5NXc1UYGez2WgPGd1SA4f9Tkv0LStItCTp/MlTnSGJuEwOtmD65vqNbtf3uodoHElCwG9npWpIyrTrtP7//C+1b/YQpVLCxmxZKX53qdubGw3bg7Ys6s9m2jc7DdTa5tvX2n9/rboZ1N9DoEKiZq6Dy4sn8v5fX18rIrBEitSz66IoS81WS8YTOpKv2Q0EIKZlEnlLPrP5XN7vlj3xm9EV2Fnx9vpa1zfX1IlXDSMe/iWGGRgt2IeLi0sNKTS/vFBTJp1/9Zx7UOhuJJkTBPiFZvVcPfuZhmB9UrTYUWi1XGmxOtea+tsgwXyJ3erZhfyW9AHyvXxypt1hLxOUju/i6RP5a6UT1zDqyoPUk+3+zY320OW7+zW+byUm5+UMv41acDSp3N1u1SPp1Z0WELi6XGq+WKolNkGoV4z5Fxg2d3c6UMj5xYX6r8mLG9AeshZXumdf/MsRe+K9v76Sr7059RxcC4snF6o6afs9pC3SQ+72txv2906zA6vv9tJ6r4Yayr43ksNyviD6UAkedBy2+qHVyiN3O2k11wxi+AAxPsSg29tbpfOF/MsAsZqphGDOz89VvThXkzXKvJUKQLkmvnyxHPMLbPneo98Zv6TygMLNZsTy5rvvNGO/z1dnmp+fydeC7zcW/2JK0nRMCEwITAhMCEwITAhMCEwITAj8qhCYgpkQmBD4cgT4j1E9li9f+eWatv/l2pPmL4mAsf9QHtv/cM7nj+f/2r7tfSiPbX5u7rHez+/bw9vVPrG8Hfjn7ryfanwkWWs8lo+oTEP/eATGLZr27x+/ETxPhtgaHuSXjudk91PtL+3vl7Z3ijsiFPFOPB7x7tx+E2RFxHHMxFtOPLX2BNLzoN1Cd/y4bxlPPvhhO5mH6B4eWOf2JAP7dOrbR0R4A4ktjXKae6z3bowH429PpB6Sz6cDBJ9bS0Rg5yjj/43ynIXJiFAHCRlxnPd6E4m9Y3qQ5LkHXRrllN5KSuGhUdzzLaDHngcc70k8F/iclRVUAXkdOvmrazPkSgnGGUlQSj06JqIOkDy97dg3c0VRqGfO8dm2iR/79pjj79HtIIM8N9C3X49FxEhseq6HdEycOz8AwV4vtyZnIoWM/Yng9V7llJQho2zLkonB5BQGWRajeE0H0SWOAb9SyId920/PXnttBONI90Dkuu0g3FLKinCMvUzOJnx6vde47SDFIljLSRCj8TU+juHQHFRChDgupkEvZHwch4lQk74RoaIs8JFk2y3+OVEusg7EXdWz0e/+cFBk9gUfPe46CmXTQABVhVSX8t+sLVYL9azbdY2sE+hWEGA964YcKlMBgbWHnG1VFKUG9kvYaSEnO4jquUlj8GQIAmfmkGVC20SlY2nQqSFvT/m4BoyJsSy9jhXGLCKUg1gl6jA7HSXmrZcYN9Hsfeyohx0kqPtN9NpGp7hcjV/DzLZIvbR/fa/DX65U7lrI3kZhO1ynQ9sryFVNr8Q11XMtDATuNzn7ulR+dq7hfKb2rNZwNlde1GohN3W3VTS9OvZ2QN/kqxQK4rKNJSRidzbTupDS0zPFkxU5JGle6X6/1ebNFfgN414mfsoHtoyJc9ttdzLZ65o/QPyZnIM7xBNriL0GY/veb7bscYkU4z5HSmNMPTXa7vaKlLW/v1eHPdcMXKRqamEF0es9zWBgfzc3t1wnEHXszXIJ4bZcav0//6z2L2sZv4b44lmtJ//+exIKzdn38nozfs3y/PJci3//WtUfnmm/KLSrk/pFpXV7UDN0GqiboirlN5W9z4XibYwDmOeqUMKeCdTV4ky1skr0g3WRktabtRbEYwLcuAxcKyvwff7VV2r7ltrqVIBJTx2ur++0udsoukHNzVoZ0v9Mpe5fvpHfuHXuS3JvuSZq2gSOpCZf2y34X37zNUTjToftVvaTsTtDxzXeQcgWf3guPT/Tfr1VDSG8+P0LtZDjHdLX5FGVWoPl+uW1gntf9fVTFfd7nT1/yt5JrvV79nOxmI+k6f36XsakhrQuv3kGZnvdv7rS/R+/U1dlHSCOO+5nDXkVzy9kjBrym29gU9ljv1WeMngRp3H03OL5ExVVrbuzAizu1H9/I//yxIxYBLncrWrpYq41dTHD72G/A0OudeyJvTHOLRgH13yFHdf2+bNnSgXXPddaRCghs+fPdP/6avyabX/tt8fEettsmoPaItRg02/wat8quJa2kMiZa06v70byeV9Is6+fqWwGdddrNfNilM33b8ZfZJix75GyOu4t5fqgnnXN99fKtztxNWk6JgQmBCYEJgQmBCYEJgQmBCYEJgQmBH4dCExRfCECA3ofCkM/6/OhndP5zzI2LfpFEDjtwYftyfiH46fz0/zj9jT3Y+0n1sTjdSedx2On/mnub9sG5i00v5LPKf/PtT8t1JOlcdWYrH+cxKMnjcetx/8V5TEGn+p/Cpd3+u96Gh88+vxTq376+Gnv3Hq1rT+Ir69RPD7J3wuBB/T/Bnv998rgfT+uLMv7o1969iEaj89/aONEwnnGfT9wt/jcYoLE4r7FfYv7n5OIYwYBKfRYL+I47rEBhuokPv9QIt7pPp5LIzkSciuOSKHB5BUSEQqPIadPxHE+p6QIz2psvaaDhOl4UG+U9HB4vIUQOUkDYdJxXuT8oPGu8bqTNBCPfivOYv0oswJixG/jtRAZHfMRoeChfpELZUiFCM4x1zNvv0WRlcmvI6aINBLXXjdwXlWVghxQf/vxuNdJIR/BmohQURYq6gpb+CFufwVtj0KPneDcRN3p6307iNEOcsPE0GG3036/l98EbT2GmLx0PPbTgpfJtALSKhFL65xoIyesC77MlODYVUSMkskp4mEPcgHh0qozng/5iyvXb9Iaxwb7idgTa4xRhR/H1eGnZLwgdkF2seFyLluTVez7eE49JWrBJGw4BMZTShrAtoQkqiGzevLP2JFCJgFL7Gds9tjviamBLMSERr/g0h5a7Tc7SF+Ee/sBf/6bsTtq4nDYazwI3G9fWk5+fQ2ZsGshklPOsv8lxN1ivlBdVlrf3o5Lq9lcJaSksQWikRCr2GcTUY7VebttIaUG9sJYHtifxD4DmxyDCWWRa8fA/BtIumU9vi1pmPZX92rvd6r2gzKkXEbnAEHl9fnIqiriuDd+a9K2lvVcAwTqcL/V9uW19kh7c6cdhGsxqxSLmSpI+YY4giwS+XfE1zWQz/QTY+3uoEUxG4nADURZBe5DQISVnapMpF1WKCEaxT+DeHytLC/OVbNXM0Qcw4PQqAXzd3VdMEQExF8TT4V+URTynhsnikzB4oH5WTVTs4dEgxxNkY/253P5zdoFcx0EZwe5bdLff4PW+7SFeNSmJ0qNR/r9QtW/QWqyD+lJrfp8rptXbyBaWyVIOYHXeVmpo15MQNcQiIlNCDLcQOTOVgsdqBsTnwP78Pr770WwMskYZdbm9RvdXd/If1f32cWlwoUYoTt/5TE2zi4vZEwc8yvWnl1cyG+n+3xGXS1mS81pE3n5bdmRhMzCHlcY14Br6fruRr6+291WlvnZmVJVqiWezfW1atbOkOViqZp4o2etQTwndvZ/v4ZgPqM+Xt6o+eNL9X+5UodsqamS+01Jrfd9qz6kw5tbbdTp7s215vVM3tOMTkteq2dPVJ2vlM4W6upCHbVU3O11ht7Z/+MPqv/jhQoI2pY9m++w9b+/VVytlcHTbzLXdQ2JezeSyjtqwvvmOhz71G7+3y9l7PM3T1R/DSncaXwTePx6Z+r07OvnOpShfL5UNy/JXhyDqsVCGTwE7n2SGu6HLbL77rV0sdTsK9tiT16+1KKoVFB3B/xt/vJS2uxVDoX6u6329xu1txs9n51reHOnuNlI3Esu/v3flJ+eq//qXAfuNev/8606SO0a4jo3vTJxeu8G8HM+vje5NkrI982qUPz+ySiERrzTZ0JgQmBCYEJgQmBCYEJgQmBCYEJgQmBC4DeGwEC8HxOGf/LnQzuPDfBflY9P/4b9yfRjBD62Jx+OPT732g/PPWZ5PP6xvnU+lAc9HhLyOOdh8mFsfPTxqf6D6i/U/Daq71NYePwEhDP5CcLDpMGiGNE+WRlbm/W+WMbZcYAptzT/ch/n/Sk5gfEY+9MYrR9UvochY3/tZwwFf8ODfMye/Vre8+2FH1Oexn4pBCJCfkj+WGzbyFvc/7kSge3PiAmbxxLxvv6P+Y34QJ8H23osnzUQzH4oDL39DML8KAOk2FGgHLjHRHgd/wrQH5CeeYv7EaGc8igRRz39xMO2xv2IBCdlnz1xJORoz35O0kP2uf4RA9gAABAASURBVG8XpzbinZ7HI2JcO4CNxWOELEsPmSOuy0AG+uM8OcliRSSxnkYpHWPwucVjEaGck07nPetOcejhyMnrjrmMJCjjrQkgxsuiUFEVDkEYEYHKxJOJRZ/bHmExH0wlSYktZm/odeRuvyd/VVWNc0wR/qCciIvYckoqilJSjORg4jwQEXtHHPZhGz2ARCTlnEY9jwGLhkOjHmIz5UwcWGl7mVAMzlPOSvkoBQRpyllunZcJlgHSLuQjlBPre8mk7OinyJJCKSUNksLz4Nfgy7497riTx7Gjh6OHiPJ4AXY9e5pY71gy9iyF22xMAxK6EyrYH1SUhbq2GfuDemViNTFfPGDjPXGsPb7cdiYkkSCmnrZtWgGsnFsHJjuIXL/5OLAP/rplE5YmaYtI6ttBLeM5lyqI075LiJ7IoYJ4MaQOwjh7jnh7dJ1eMLeBJIsIRYQSc5n4Us5KKbS9v9duvVa7bzSHaEJJ67vbUXoSzdhzXRAye9hC1B1oOzmuhO8OYq2FUO7JvyiSHMe8qtWbqIZoW/z+K6lMmrPxib1Kr9cq/nyj+X2rAPcMeoCqahC2t9pjK4jLa1ps7vY7NWDjtzkzxNyhCNUXK82QVFOfYOtfDGjw59xm84XKqlIDtiU+W8i6lvWDkkzGDqxPs5L1C22LQffk6rzLpxcKdHDpFDS2oYdjkH9ZQcTV46/Afkdt299iuRx19zGQLUmwIoPtGrJtB4FoQtoE4PruTo11iKUjJpODB+pybQIaks5vf95dXcv1gAnN6lrVYq6zxUplMVMUlfbgpX2rq//8i9L3W3XE12e0n820/Y8zDfj0Lx8sIFAP660y19WcWFwXBYTignppwNO+fD2UuVBGN1WlnpxdqJzP1IFbhx/X4o69nf3uuXr2+RbCd39zr4b4z1gzZy3pyF85fO/cIJHPlisgSt5R+fpxjh33gyIVxJ8VEcqsK1MWxazrb19qdraUyfWCOFvwKCB6fd2sIYM7LB0gcfdcFyaVXSdB/W6vr+VfZAiwcOxuB66nHhK1ujzT4qtnWj19pgryNqekWZ9HErrFbQnxapK0JfhZrqjBYZQSor6a19TgXj2keXuz1rBrdPbihYI6al5eK79aa8u1Mq9m2v33J6oiawU+BXW5gpn1fab4txfjLzVUlys1dVb+3VNVSupfQGqjd3b5RDp0uv3ulTYQ68PZTIvZXK6r5vWN/DXbsT0osSf76LWBxN3++XuttxvdQ/CmslCVS/lwXaecNYBrc3evVY0d8PbXuS+enKvhfjBAzq5bamFWqTCxzN4OjC+fP1VXJBXPLtRxD2iHTrZ6Xs01e/EEm5Tidq/kr9YeWj0l7gSW4p6w/uN3yn7bnPtK0ZHO9b02r67IUr/qYwpuQmBCYEJgQmBCYEJgQmBCYEJgQmBCYELgswgMzJ6E7i/64QmGTvKLGp6MjQic9u1xO048+uG5R6f6qeeP1355/7TrgT/33638mH+PWd5p/YzeD5bY70l+MPmbGjhl8VNbHvK8zdP4Wo4D7ywNihjEUzBNx6cQeIeWdOrr3TEOgeG7kb+yNxrExuOW049+7PckH1WYBv9KBPww3fJJM6dt+qTCr2/iFPKp/VSEx7xPWsfWZNFJPrXuS8dNRrQ8sHZr+ZJ1Jh5Peu7HeE1KLWRdgoCISKfpt20EWkiG8DrpRMTb+VPH+VrG87fT7hzFeccQgh9SjP8TP/X26K3AWXqwfTpn6O0n/KD94cx6EVh6LDkpImQiMAJfDzZHEgECYL87vgUacVyXctaIHbeBHmLQ0jU8uYehKQse+zNudyZCW0gYEzAthIrH9GDb/YjgH4yjciYGi2NIGRICYuw9XS+wKktMioZCjs9/K3JgbSLHCt89hNMeosnn4f8vEF4oRcRRZJfDuNa4mMjOrKvKWkV5JAAjWAngznugZYnYAg38z3aXy4VSTh4mxEENpJJjGcgtItSRa0eNNZBYh8N+fCOygYgcIEha8vLfo+0hm/KQiAmBEOvAsTNWiELCjIxFCUFTQt641uxju93JeAd1x0r6nUz+5syesNY2DrudSubnEKcDsWSM+W1PwteQnJvgIwcV5JuLQi3r3IqcciRlfCbwJAwl1mZsJ048Jg6GwO+4Ga435xgRqvBXVhBDy7m6OotyQFtaQASb2KzqSgfIyrqeKUN6lWWlsqyRUvafU1ZRlWohlYqqAINQj4X77iB/BW/63aV0XmkoiD9Je7+FuN5rz54nyMYC4quY1cpFlsB6qAsVZ3Mp0IU8jZxVLGbyUW4axT2EFNLdbuSv1jVWCwjDGXk0uwN7K91C6O6JuTChd7bSbLnU2fJc++s7bSFITYbbnsU41HXF/rfj39KVAfeEoaJ1DRkT5+T+/e2d9uwVU+NnD+ksfAssEwo95FhLHdX4NknYbw5ybKkstIBwC1bZnv9+bKJfLCotwDMgHufYmZNLRvxG7Y7868VcO/LaXN+qUIJU77RE/yLXElgeXm+VGgx10gLCsfy/vtECWx2EspalurNaecXeQmgK3BJ5xZgjHZY5HnG9zLk+OvZku9loBV7ekwP+UUF7oAal5xeXKtmrA6RfZjkfuUVBjndOzvV8rgNkbWbfUmLTwcU+1uv78ZcM6la6fvlKe8jGyz98o+rpuToK1V/RXDLn2rRdoNTZk0tI27lWF5fy28FZIRPe9ifbR3rudcZ79eSpTCBXVUW97uW/v3z77V9UEW8qZ4KbVVVWqppBt9+/otYLzSE5D7nnvtirVtIA4Zu4bVadFHWp2YtLFXWtgVoyFiX9depVf/VkfHu43rTyXhrTRMCOW1f36r59M9rsIN+HV7fK397Irb6/UY+PoHa7N7eaE0uNgY5C6JfsJ3tW4vP58+dqwL64456A3dk3z1V/9VSX5CiOQEyGu75nl5C81GPCeYOdDflU5ystipJcQzNlAYzmjPXUkf/eLyloT90m6sRvfVuMY889Zc+/Gyagu75TylkD9wQhxmKYl9qwpbtSahelAmI45QLzWTOwuTRBTGzTZ0LgV4rAFNaEwITAhMCEwITAhMCEwITAhMCEwITAPzsCPB0Yn5q4/WfPdcrvpyIQb2vjn70+fioyk/6EwI8jYBLpQ/nxVT9P40M/H57/PKt/xSoe3vcQCI7jZMX9AdLsrUCynebcej4iFPFOPGbxvCVFkuXUH29RPnkQ+7Q8nMp9i88HSBiL+28lNPrLPLDuIWh6HnAPxK2HIwKFh77Hhw/mPTWQx4Bt9y0+N8GWchptn8bcErw8734abWPfbeJui53+Qaxj8XlnzBj3OYvVQTCOfa/D0Ng/tQ9xYBUys1FrYjuBGYLK+DEJ87AUc6d7+yDnltDICdLDwKIUQVyMFZCLJlLKkgf8GPfXMRMS+LKO+RZykmTH2Dgdxx2n/ffEH9gcxZPYTJyP9iBmgtwjkkxCRJnU2zfGUzcoQZC1kK8mYgfybujbY88eWc+ERIt9+zAOPTricD8ilHIeYzKZ6jG3oRABMt6pgdw4CqQNe2tscD2us36CgHTOFXF6znE7PPvTw2Gb1h3fXoY8zzkpImSCbwAX18YBYtl4yMZZ53pbLOajXgfp0uE7sWa0Qz4RoZy8b5lYEst6ue6twwn9GNdGipF0DUmBfksNuxWH92zAVgNx7TWDa2MQ65KMk6V+yMt+3U8pUzcHNcS0h+CKCGUwPHAuDue6vl8rEnHhz3p3V1e6v7+XMcnojr7I8wBp1NMWEKkb1uyJbZhXmn/zVHkBgYa96KX2djcSuDq0KuYLrQf2Al2VlRzybr3VADnc3q4liNOAcB8grfL6oGC/h6dL7SDGEvHUkI2Y1fziQq4bx+K3UhN1u1qtOAWAXaMesq2F9L3frtUT0+rZE60ghZ2fczXR7X123S0XK5uUDLKORzyc+G/eGmfvQwWWG4jS7XYjRegA4dxRp+67bquqHmPqqfESkixmlbQ9KEHYpm2jErJ9fnGGzkE5kvY3d+pzyDG4jmDnZEyzjmO5KDQnpx345DYgfJO6u4P8N22Hb6+1//5OSVKH6HymtJorV3nc+4aauL25UcpJVVUqc505j9WTJ4oIeS8Pm/VYB67dnFkHqRoR8i8ArPBr8nNez7SF2A3mi3ZQGtL49cwtded7Qsf10CLOoSgrzSH2TQR3kMoFe5VTUk5JerLS/PJCiRroXt6opCZayOmzr55JT1earZYKbFZgfEu9JeIuiLnMhfzWvOvvAJFfX6Cby3Gfg+LZXF+P8e32O/KsVS8W5Jwhjg/S7b068FWRlb6+lMnKCmJYkLPNodFut5XfJt7eoceeGgfjEhHagc3t7Y1qx8U+HF5eq2ev02o2vpGb6lK7u7XazU758kz6H1/LOZogTeSRn13IX52sb57IvxBRf/1U/arWrgrpcqkMmZxf3ytR320BRpCyN69eq6I+OjBK1I7fVN6zu+v1nZbE0XOtERplstOb+xsNEMc9snj+RFVd829BS957HYi9OsMHl8KeGIv5TDtqbblYana20iH6Uf/ps+cK/ldWNRjuNFvMVFaV7m9vtfn2tbZ/ea27P36n9tXN6L+ezXR+eak194LQoAwuxmusM9fgJBMCEwITAr86BKaAJgQmBCYEJgQmBCYEJgQmBD5AgP9S5D/o9FY+mP6i0w9tnM6/aPGk9IshcMLd7WOjPj/J4/G/df/k8137rnesuL91BF9iP75E6Vep8xjNLwnwqO8HOM7Zclx1HP/17Mgxql//z8e4nfr/iKhPvt3+I/z/in3+DUOLCEXE39DDL2/aZJDlsWWfWx6P/Vg/RULF9XaUiBgfCqecBSjyYZsW9x+LxyyPxz7Wj3TE9ujrQ42j3+M9a1AQjmXgQf1p7Nh+uI5RHqYPyIczHrM8Hg+M+mF3mMhgwkSbCQ8LljyiDGGRnTdnp48f2Jtw6iBWWgiRjM4xm6NGxPHs5M92G/SKIiuCOfzyUx6PcO+4zvomjTP+iqKUH8J7Jqc0koUt/k6pJcYsjqOATBFHRKj0w3vIUYl/CQZBHnSy7wNEoPOMsD8mMDT2jCn9BsI5Uh5jSjkpwrMi/yz7cGw9dp2z7TXYw4pCgjySdsTWQpoK8iYx1rO/Qet1NHJrfX+1byLGEmLDRJDt2X4PkToQi3M2vg1EofWrupKxcI72bx3b87qyLPEfiggVEBxt33pqPLcNv1UXcZz3uioVSm2vIM6iKpQtxHKqgYHYe+ZasGjJJ4Hx0eD4c3wr0rE6f7cp53GiIpdgTx1vrkowb0dyS/hOYJpykknbHhLccZn4AvKRnAlw2m22SmUxrvNXwBpD4zsSoTG6GAmgVFcyeWdRJD6eHGTMAjvWLCDCPGqCqLnbyDlv1mtPjbKG3HRtR4RWZ2cyeVRQl8bKJKhxGvjvhZI8TJz5LdYKovUcQq9flONepw5TtxBSEEkNZFzLXh0g3kxISaHt9Y18LM/P5X2an58pINgGxCTx+GYVPzAtAAAQAElEQVQyCh1kbnW2UFws1FZJfov0HpKwZQ8cyw5S9oC4n3LWYeiUINScYwmugc8NZN4BUnRNji17VtYz+a3HgfxIAy8PH4PiLuPGfgbpVdS1XFeZGkiMnxOvycT/P3v/2SbHlWxrgsv2dhUqBQRBVtW5arp75sv8/78xX+Z5eqa777n3lCAJlSp0uOh3eWaASRAAySqSRbLCEZZb2zZbZttB+koP7Eyg40emzzH1si2keGtZrbUjXtt2r2FWsdcGLnir3W4jj/cxjG/RFvg1gbT02lEeFDn2qJZjaBsO6Dxsdu5SnUs1qnT31WsNu54cYiU26POFhqdzFdtWE/jPEvwzOATE84Fz03Iub9++Udu18lcFr7ZbKcWD+/elx/w2b3gnAKiNE+S73zL126ZLSMqhyjIWzu0Ywptrj3077CurRhEBUXiu1e21hrBDgwKCv9tsNZRZflt1W0h9krrVVqu/vZS/jtz5dw2hO7CvBunu6nrMi3I20/MXLxQQzYm8rRCGdQD/cXssmEJs+n6xhLykqSBXV2+v5Df512+vJfYZ1nsdylBzea603I5xWDx/qubzp+oXtWbkn8/19tWVgj8L4ryCRF+SOw2EbdsUmk0mKq/W2B7K4OtvMbi5uVJNnjc3u5E8n0K09qHxDAT+FrnQ9up2lNnsTAVGX/3tK91C1G5KqWnB4u3dWG7zIPcNF+T7oVXHmUlPz+S3cwtikdFl7GvI2or2HnLeubH62yu5nEOyZ8jnXZO0+/pK/fVS+clCRTfIb1v768xXh52m5Jy//n3P/TlxhufzGZgVsj8NPs6ePdHs+RMtvvhMeTpRd73S2//xF20hhv1Gvh6uCtxn87nSQ/tUnBA4IXBC4ITACYETAicETgicEDghcELg94jA78wn/y+15bFbQeMoVL/34/WP5XsXnCb8QAT8UORT8m01jsG3e+5b7/c7tvcjH/75/vj7ba/6UJ/7H8sgngk9SFAeJb2rP579TT2oHoXqJz7GhqfHeizu+yEyrvmE7n/ukP3/PguG75vw7fGHB2xjp5e+E1fG3vsfPKjSUe57fraf3xenn23j71X8Q/E3dpZHCo/YfW/5aM3HqlZtPR8cZ9APWkd5PMG2H+Vx/2+wjov6lPxCLj3O08dbHvsf9/099YgY74l/z9ofuqaHDDjOfWc32Dp9BLk1ysOEd+MP7XeF59GICH4OIwlxXO+SOzt9MYrrTBr9+pi+3qQe4nmWYztFksV9FtctrlsS+x+Fmz9dA+Z33NJ72c/hwU4Gxv0jgrFBx37b4zHLx+oR4WGF/1CPFPfth/qA3Sbuhr6X2C8i1HXUOa8R2J+yUkrjmp5774C4kZjn0k2Lxja6WYdKWVfHg/sOXZ5rXAf0JwWYhEzijnXarFJEyGTggB2e7zGvMSEqrrANzPFD/wMkWESwRa+cWM3HBF/xQHKZZMiQaYk1j+2tilJ9e2BN0qgfvcePidaUs7xWHNbCdeQ43iaNpNeoMyT4EwW+AY5qyIwO36SQiaQCkquHhLWkyPJljL02pawDpF4qMiTLoLosyTOpw64WMdGZc6GIUEFZMD9jhwmrEQv6O85AoD/VpQrWt5CJEUkycwP+LgtsaPftuJd1DtiX2dN2uC2waQncgD7H1fqNawu2ibGihFAhkL2FmEgBKr1MmCbGErEN/O8YW2+3MmHc0nYZkSB/Dhr1YDsLldgfh3TAx0C/9YUSeVDhP7YPoYy/A76klJVyVtd12qy3lL06+vt2UEQm/8UVmvrfbkXHwL5zk1MQeH6Ls2mmSqmQ97VsNmvaiTXgXVcqyAPgEy6oxf49pPowKZWmGbJJxFU6vIH0+o9Xmt51OlOpOYSaU61/facOMm8CsVxWtUxsNsT/AEl38FvAm73m2FHgQ8/mFQSUc7bbHTSw7uLpM2X8rFk7ncyUUzH6tnj2HPJ9IsfGRJdJwGDDZjZVQdxMFJdloYgkv2U6j0JFmbSBqMwZ30KShaq4WnAmTeQ3RDNYonjEK6dSy7uV5hcXcuyMnfXuIdYmkMXTyVRT7CrKkrPSyeoKyPEaInZST1RCyg7uRHbbjfy1v37TtYPwSyl7G+3WO3XkVj2baU/8KnztyKOUsw7gHYyd1wst//e/KP2Pa/nfuO0gNyf/ZaHd//JMq/1GfuuXadrvtnIpnDs7vxgxOluc6fziUmXTqKwqVfOZqqqSc3cgT7YQi0XKuoFo99wav0ymFpcL5U032tA0E/mruYv5VH6T1l9jbVLROWcnqqqUiN/ulnhDvk/BxbFozubqy6yKGHac48WL55Cv5/I5meFvRBrrNUSv9xXnq/Ub9uRXD9Hsr4PO4BAplD87lyBzD5DBEQRv0egY9/IPT0VyaGKdCpWcmR35dfXVS1WL2fiLDe2BnPLaA/dr8C/IbWPVnKOXSllV5O25hruN9LcrifwpPn+iQwyQ+VsVz84056wYB7H/7s8vJcjSDOHNqZPIVxO+FbH3G+BOBv52UvXFExmH6fVeOMt5aOU3gRPrmsjKb1dK2GSCNxGPCtwH7PRZ8JmYQs7qfKIK3wqFjP0C8nd5daPd3VKxbVXNp5pdXo5vCs8X56ogku33xT7JZPukS2ohgNfXN+THIJ+bw2qjGiL8DvJ8d7vU5qvXSpy7Tr2e/ekLTf7bn5TAPCa1UlFo+fUr+Wwmna4TAicETgicEDghcELghMAJgRMCJwROCJwQ+I0iENj9vtB1+jwg8FsvHsf2Q768P/5+22s+1Of+HyLft/bx+LH+cb2e8f6o+36IvL/u19N+bP1PY9VRo3gwd5Rj37G83+nYelzej/zr/Pxxvj+eHTyU+3HyfagGE45C9Xs/x7mPy+9d9Kue8NiTD9V/buOPRNjPvY8fxB7l793T6yyPbbXOrmuVM4+MeVj9eIwnwNwOBrL2W72fbEQ4ChrXuPZtCfoDtfcPlkNWP/Dz/uOH/Zb71g/76fkfkserU6TxQXaLnwV+YsQ4PECejBV+RIQyD69NtkTYMn3rMtHnjgECwKRZB6FnGckC+iJCKd8/8u54OJ+LrPHCvQ7CzeK2bREGBE/9e8i7lrkRH9gP23qYtCI5LuhlTk4ZMqaTWG9y1KVXDiZ/JAg/Seh0X05pbJuIosYKhtirAwPPz5FU5lIHyAjf9v1VniX+2x77KK4Ia2IdOhO4JbctjPX4TCDltWM/c4yFyYORtMqZYZxnrj+jTpqeawxcGu+CPYO1TFYPThkyJWOb8KlHMj5XZS2XPcTrgL0uLR3EZcau7sGWgj0PkDdCX0s5Ws+egfcmE1NKNkX7zVYm/sb9Htb0kJ32pfMP74td7uuJge11t33omFdjT11WyvBDBqAjVpl4m/wYylK5qkYyrIJIE3gF+0aEPMd+2mYTJAqvHlRWlUxqpVGf+xDGakjOgHwqJo3yZKIaskxKCvSJyzGInJRcR3AVAmqvnEuVkKVTCL2IUFGU8lcG9+AiCOESks59nheRVTE+wNzulxCEaDts9wpiUNYTiMi97iCQWnD324T7zQ7jpJBGEVcFEbmHiNqxrq5rVdhqyS8uVHy2ENySPHn79k57CF2fwYTPYyexm4BTXTcqp1Nisx7JowyZdMC3fQ5N/Obhs0uZh7+7u2P/weogMQ9qKmyEpNtDUgW9gX/20boH2nuIL2NusW0HSHXH3efA/5bsfDGX+2v297/Tu4WUrMGuwY9UGFl9c2Ern4c2uOYCIh0ScJDubm7VkBcmpFPO6sjlh4lj3HtY4xuTavh0MV8oIojVDh92unv9ZvzFhxYMc1NpdX1rc9G9VUqlwor4MSP+HXHS2BMjidnMZ0rGG/sdXpFDJWs2kJqxJBdayX2LZ7Vm//WP6utCSiHbOZDL1uf4ZnxoIZX3xNpfuT3Bl+XLVzpArqZxP6kf7x8dy0PL21vtv3yt5uJsJCX786kKclWQ1PnZuUoY2YuLi3FlWZZaLVe6ws8D95/Z82dKnPNOg66uryDer1Vg9zkEqzEw0byHBF/eXIsp6sHy4skTHImxbTLaJGrHXj0293dryNj1uJdtNfY5ZTkVWCR/xbXvCQkiteXs+23lrs4qWeF/Z7eBvD6DPM1g6bfB+RtqvHeulkttwbELwDkGPtCImGx33uRIusYHFUl516pGR1nX8j7tGecWwhrApOdnKs5nevJvX2i5XavtW22HVv73zveQ8TvycoId0yiUprXS5+T7vNbks0vdtFsN02r8pYiCOF9A0ge2t+ByCym7Z+1+t1O+WuvmP77UQH+Qg+v1SjGfqwYL3xsrY859cbQHNzqCvvObzQdp77SAnL8uWhV/fKaOe6Dfnq9nU0K65UxiA2ex/8OFfF7bRaPuZj1K/+ZGAbab//mVUplVYXMqspL+1a6TvycETgicEDghcELghMAJgRMCJwROCJwQ+M0gMGDpY6F5+pwQ+CAC8YHex7nj+gem/J67fnbfjOlj+Tk2tP6fQ+/vQaexeSw/zqfHK4/1xxqOfY/Lx+PfVx/0/p/vW/EbHT8C9CPNPy57XP5IFe+mmww6yrvOh8rH+h+Gx4fYhOpd8/sq1mcCISKU0t//WNV63pcI68zydRyLCEV8I8f+YxlxP+Y1H5f4wNA98jklCA7qiUftDw/WI0Ip0igarw+tHwfGHz2km2WA9eghMu4FSoEH157gMYttdjsiRp86iBiv8V73/Yn+RDUgbVr1Hn9nE3ain0GljG08SI8IN8d2YH//MHfsfPgREZAWA748zMXfhOSc5fk9NtqunNDJ3IR4aU5pfPDu8ZwLiLtCfsjvMYx8N2Yb/bZrC/HlsQj2ww7PtV6L+y0R2IBEJEWEbIcxiIe9BvwbSVPWmzgRV4GdLWSPSdQWoluo6CFuOnB2n9egTSbyvGZ48Idpo/6Us9w3zkWv97SeiBjT3v6axOnR7X4xx9iknGW7whsiJtJbyIxDd1CfiA8ki/892a5MUl3KZINJwYgAp1besyggUHJSRGBLVgbHnJJCghjpJfQk2gWkFF3KzPe6adMo5axoSuXDoB7/U07yvHKcOyi8LjMnAkJkP+6ZI8m5VIq5h179zYr1vfz1qjFIOSVl5jvuB/ylS5FjzINmOiPnOrXs5f1EuWPRAfIkt1Ja7zUstyqwZ9jstYJkLFKWr+DHDjKrAxPbW7DmQO46do5VD9EztAdtIYcG4mYfmsVCu/1eW8i4Er8jhSy5KmUcq8VUQw1+k0rV2UwYjiQ1ENAmgkz0Vsw1wWWSLmFLRJLzx3MK24Id1zdXY7zqpwu1oZFMO7wBFwiygLTvmdexzxbC84D4a5Ovr64gfzfkuLQHJ+d2VVYSudHR3qzX2uBvBTFZ5FJeN5/N1JMfVVGOROoOEqznvtDid8pJxqKsKvmrje1/FMW9rZB0KUI1Y15vXQfWls4BiOcWAtb5NnA29N5lvXPilvDdZKFJQM/zOUjEesfeE0g3609gY3xskzEqsdM2Juy4hUCtNmubRgAAEABJREFUIfOKXIz4mHB2DlQXC81ypeIB58Nmoz0kbJkKbdab8fwM+Dxw5m4hlHeMteCyAcfBjKcTjLGOe8Puz2+1+RLCnLSXr89KNX94pl2714E8KIlVUWYtLiBsa7BGu+8dJl934J1zIZ+n+vxMEYFIzWyuGbjTUn5+If/bsaWyyrudbl+9ESy4ttHr6qtX6sjn5e1StvH5s2c6PzvTGh9Wb96qZL9qMdPFs6cqxHlarpUiawI57tibgDSmDeR2gOt6teTM9OO5M5YdepzPVVXL80U8yqpSwv+iLEdyfEKc9vjRcgbclyCm03yqfrlR/+pmfMPWcfc+a+YBihxPY+f9z58/l/fmSKqsKg2crz256LEdOqVB9WKuKfs4h8rzuXrisHx7rS15kCCoDyWz5hPtXl9rBWG+e3Wt6ZC1u7rTpKhUkxOb1UqzJ5cKMGnJX79xu315Nb4tP1yttGiT4nqtoizUQhYrQteQzj1xnkwn6liTqlLbz+Yq//RMW3XaXF3r7Oxcq5dfy3EwRgdywmngN3lzztpzj5gSy5uvII3RVdueL29V/OVKkwyGk+m4Tw2JXZGr9nMYBi3vlsoFuVGW2nNunI8lOOzYv4OQ7766koh98mYnOSHwr4LAyc8TAicETgicEDghcELghMAJgRMCvw0E+L9m/mdW35LfhuUnK/8ZCASbHoXqt/LmmEvu/+fK0ZIPlf9cy37s7j/cgw/N/HbfQLS+3XN/7qVjRF3qdD1C4MN4PZowVh//MIYW9x1Xu/4h+da4Fx3lQ5M/0Hcf0Qctflo5ygcm/o66fgxED8jce39c6PK+5x/6GfFdRRGhiPikXo9aHk/yw1XL475jPeL+cWpEKCKO3R8srcPywcEPdEZ8Wt8HlnxPl/UdxVOPERh4iN+p61uZWPBIhOe59ljcd5TH/d+tZx5kpxzoy6Nk2sdZRwxcJkgES4Tn8iCdB/l+gN7zUH/gAfp4D7SZx8XvlQMPvlsemHtNhjhpecBtKahHxDg7IhQpqD8WKUWMMXPJoKwrIlz9jnhsGO2Rxr2wO+K9udjpbMjJP79RcVw3YKvlmxGxZy8THTllur/RFxHyw/yIGG00G3U47FVCDPnBf1lCz4RY28pjxzYKR/usUw9XpKRRggX0pZxlzDuwdrxTznLdcqDvAJ7uLyASjK37O/pYii1JZVUpp4RANqSsMrICEqMYkgr2CAi6oe0VkirmAovN0kC/dXbEtoU8NmFj/T3tHGkkggtsMUbeM1M31n77cECvWJ9SgR7JBGFHrO1nRPB3p+S3GPND3E2cWv+enBZYmYgxwZnqUvZvD3Fu0k+sLRg36WIypsbe/X6ngjICvezZbcEdoiXlLOeWIFmq2UQHCJ1UFZpBXDpW/mrdxBq/ERo5QfJuVENeluCYcpax3aK7g/jNGT/Ax58O8sj71nUtv4FsWywtsRgF8gp2EELtoB2EXEvbBE94scF1CX622/ozGJjcrOoKfTuwgfi7favF03PVkL/qpZq00auV0tul2tUOfrCWseiTNIyKQyaXnGtFUY7EXVPVEF17mUzqIdEC8nvY7DShv0Yi4n4xNlGTiVv7JC66ZNssJX6a4GuMDfXV3a1N0vruTgN/DvhXlRX716P4622LGmwgVcsKO60Mne8+bBb4PxCrAcKsIVa23fXzy0s5R0zIrSB3US+Tut5/BYnr3Jig2/b7rVr74jkSShH/PBD/PYRaYuAGG3vOgt9Un59fqIKEtY8Wk8eYoAZy1F+1vFltlIlzoMcmJ4B1PZYHbd7caNgMaJRUIJeFppCNmepms9Z2t9Z6dae77VJqCtXnM6XFVH4LddWSn5B/q+trfGtVsscBojSnPJ4L7Q86fH2lTS2VENeLslF31mjrt4hBumgmmkymmj19pmCtSdPGv0yArLaQsHEfxgOkYcLw/XKlA/IUUthnii480kgyVlWlxHnwvxecp43uDlut+500rTTx2+GTAmLyTj67jul6eacrSNIWspxtdHNzo/3V7fiLGT6zm0JaD60OV0sN5xNN64lefv1SHffOFYRsSW53kLxlXcn5uOHs+K3nEjwacK/qWj7XPfECSlmnZrXycqd618lvwebISm9WKiBxy1xqhp22P2F/MWEu4l/QOLu4lCLU/u2NYt+p+fy5Jn98ph4sbzr0PYNoL2O01/ejt2/f6vLJU/ketgavBhJ34KynN0vtvn4rUR+wP2Nr7RiAZ1EUqiD6K85CgzgWga0DNk9fPFW575W5P5V/fKr8xyc6DJ1q1jesn1bElRj13Cf6/3jNGZ0qwG2XB6WzqQZisLWd5FsnqZ/XnMlaifrpc0LghMAJgX8FBE4+nhA4IXBC4ITACYETAicEfmMIDNj7IaH79PkdIBD/oA9ef5QPqfpQ7rjvQ3N/ob6jue+Xv9D2P+02xvJD8oFd3vf3/fb4OPCxrkc6eHj4qHWqvkPgMV6P6+8mfG/lQ6vcNy4kRobebcvYxw/XLVQ//Qke8h7lUXy91vLpxb/yUTvwWP4ec/9RfN/bMyJ4ZhuPe79Tj4j7OY9td/07M6WBB88fE0+PuNflORH39Yjw0Lu1bnj8fflUv8d+GrEtR/mQRjvOA2NsTohMckKieGbEcd2xdO830jPXcuxxPUHEWNx3X97rH9QbTJkI4DiMpQmapMwD6QxxMUBmdBoxgkXp/bD8AXvrel8i2aZveiPcDhV+wJ7SOGAdfTcIMyUOcYTnCBPoQ7fQ4f166i7HRUyxxQkd7o+Icb7HIh70QlhGTuhlJrbm5Hqv4E9m/4hQok9caaxnWb/1jQQK+7ns0TOw3gSV20yXCU+vyTmhLUbC0WO9CZMUMtnbtnv09cq0y6qkq9cBYrFHX2JfzxVXylkmZ9xHkzWDCw3E1/aMDX64jmYVkDk1BEpOiV4Rkw4/ssqqhrsYFJGUISz6h9igSJ3Jh67FBo0E5XCAasCnsI+7FrsOsn4RhKFM6igVUqQskx85F/jYylcJds4Z22sytkdPi76ewUJZYrzHR+NlHzv2zfYRe02uBngwVURXo98Rsq4DJLAJVRVJvkr2zIU10sZOFsAD0kaX7amnU23XK5koNiYmbDJ5NH69NZP37NuCoX1xbFqI6D2klMmwjjgd9nsJuyuIGhNJbkeEUs5yDuyIVQeR06LHdg74OdoJseiyAe8S+8RlnYJM9/5VLhWuo2sKWdSx7w5SzMSjdUaEGkg842Ubd4eduqA1KXX5b1+o/uxcgmDTflD3Z0itu612+OH4BHttR4K10Ww2V1GW6sF6jEdVyoRWKohBTjL5XUKW9eCdciHHkeVa3a3JgVbGdsRhs1VEaAoR1oJLg801EmWhfXuA5Nxqu9kozSeaLRaj7cOksip5fWZtUmgPngFGNQTfMNrLlOGRJCkPSW9fv1XcJfWQddfU765vSOJeNZjs8a1hfYtN2/VGEUkm5gMfHOcO4qwjr3fLDcTmXu3bOzXTifw2t+0f3wjGV79l20DYFUoaIIaHw15+S7VG9xwfZheQwhDQLXliXAr23j0QweqTmmomDoGmRaXd/+d/KP7nWiJdVEn6t4km/+WZFs8vVS5qdeieQzDn3WEkTQ+ce1WFirpSyzkqyS+Xq+tb7bI04HcFSRzzieon5zpc36l7e6Plfq0ODM8+ezrG7vbVS2J1qxXEak8cNmADvMR70LRslG42MhG5aKbqyIFDGrSFGF7frTQ/WyinrOA8+Cupt6+ulZtKk/lMfmN9ejZXIndbcuHuzVv5ly6aAy6DlV7eqNz1Wjy5ELdjJchN/1u1DTqLslR9tVVBfk/xuXh6prKqOEatcpE1nc91cflEq9VaW3I+6BuIV6SkDCYpkq6vr3V9c62K87vnLPXgVh56rb98LZPTGZ2FAmN6HVKv8sUTFU8WOpAPYu4B/+ge72VVR1jAVeRHntaQr0/VLSHj366UV3s1MMtLcmy/2+vyi89VPDvX7PkTtRpURFYCk36zk89KQ/7X5EHdNKNPm7s77i3k2M2tUs463N7p9cuvRbqrqEo1xG6DLV6/3KxH+3IXuv2b47ZUyz03kS4tcTvcruS3nefTmaqzc62jU5Wy4matvGm1uVkqgU+xPaiua929uZbXsvz0OSFwQuCEwAmBEwK/ZwROvp0QOCFwQuCEwAmB3zICj594/Jb9ONn+DQJB9ShUf/TnuPZx+TElp/z5GDI/Sb9ZjaP8JAofK/kh8X08/1+wfsTe5SP3HyPn+qOhb1cfD7p+lOMst4/1H1t6re06yo9d/yueP7qGfceS6t/18QPhdwv/UWXvFH1/5bjVsfz+FeJBbYwirojg5/3HRIrlvvXdnxHxbt13R7+/51O6P7w66H5f6Hr4fEsfudlBlFm+6X9/rdsPiykGWAM/eKf6wU8PSXEcGFyHbLOGBA6W0P0fuQw/lg75YX/KSZaI0MAavXcN6IpgLfJ4qOPBuMnJSPHQ7fJerMbyMDAWHQSa93MjImTSraXP7Z7JPWSTiaiBekpJRZFHe3Iu5LXuFxj0rDGpmNDB8/9xjsdaSK8Wkk9c1kehnJKOuvy2WgWJY8KsyHns97rj3B4/vcaSGfecFh89JwK/sMvEDhuOb0rGiGOoqCp5/mg/83vs6CjDihD3W0dLv23xXNsw2F/mmdR0PcI22ddeJsBMZJqMQwVuQ7Oyf8Ve1uc1B8gkv+GWavaHBCojKUHoZMr20KpFvwkT79uCi+f7zUrrk0IdhE6LDnFFClm334xzju0hU1pI1Xtbs8qyUgFp5L1Tyko5ser+E+gyPO7xfWVAl8k+2CTFtlWPLfex7CFDAqanVUAAxb6VGBsgVuqqHt+S3K632kGetRBKTdWoRoxFj/1FKpTZuyiLkZTpIMsyfvfqVds+sGnRB1gSBjWzqaaQiiMRCklYI/vdVsb0AJFkzJ2/7W6n3EsdPieItgpdJfuY8CkHcWEzP8f8gdS5eHIp54ZzL2dyFMJnmEEgzhv1i0bDpFBQZ8n9Z7nSagk5OMY/y/g6fpNmogNE3RpCbL1ey29Seo81BJVzzLsWANqttmqxTfi6ZdMV+HhuhGcEupf3+/gnOWJ8EmfHZ8myh4RtJlNNIK2cz8Wu0+HV/VfrloTARJXfxmWp/NZug4+JeAQ4b7HLtlj1O2HbiIAbrVVVWfXTJ2qeXuj8j59rediqv9tou1zLb7cG5Gg5qWUyriI+cJuqiUsDgdlA7DpOM+yaQCKW7FshK/bcQgz7jeGckrqrO1WXC2lWySSofbq5utKbq7e6Ra5uIdmMU9J4FblQxzlwbAvW99iaO2kgZ9/8+a9avroVKSOVgmg80w61d1fXas8qtRCvupyNBKhxj9utFlHpAEFdQKa2Nyud/acvNMPeO2xouqyenN1vt/hYK0GoL3KlIGbXf/1SE2UtPn+u+YunqvGhWMzHr5quIbCNt7B7R/43dTMSoT0e0KX5+YWCusi/4MeQpMkfnslfbf2FumMAABAASURBVOxfhBBne8eeG2TgHDfkpPFznpRPzpSfnWl4ca7DH84Vm4NK9u6rpM3ra+2ubrSDbF1XUgFJu4IgHTg3ftO8Av+ziwvdXoMHZ8753WBrNWnkPJpWtYY78hGS/QxiuXl2oX5aqcDwgRyNWaMqFRzr+3PfofcwLdRAsu/4+24Fwbpq9xJryrOZ+ipLq52GOXqR9u2t1pxR27KGTF/tN5rM5poiZ0/wH4J5C8G8++tryV+xjBgn+2sSuP3La93+x9/UFJWiLtQ3hUQeZ3ICKEdMfW/21zgXnL8CkrgFQ8cvRejixQtV7tuwL+WC+4/w17nQJkz1DcEbomx/c60ZWGX7MSl1iF7nf3oh/3KAZrXEPWDx+TOxTKfrhMAJgRMCJwROCJwQOCHw+0Xg5NkJgRMCJwR+Nwj4//Z+N86cHHmHgONqedfx26vwEIJnQ789u38Ki/2U7Cg/hb6Tjh+PwJh/nzhD4/iPVzuu8Nqx8nf88FrL37H0X2VJ/ET4mNg6yvvYfaz//XmP2xGhiHt53P+h+lG/S49HfLMu4r4e8U35eE5EuDlKRIx7Wo8lIsZ+k12uuM8SEeO8iPvSfRbP+T7xvH7o4VLugQ8eC2celKeAQKD/OOZ5Ol6eaqE9QHx+a4w+3/ttY0SMb455jvVYpHsbI0KPrx7SbGA/90WCWkCv6wNshMWkSU89pSyLxywec3mU4WFdylkR93tExFiPQC86vCYilJCI+zHrp8o86X6fpOMVEWM14n69J0Xc91lXDyFx9NcTU6SRCGzpdzsi2Mv6BnmV9xWXCaMO0tjkoO32WAeBchwfqEdiHTYXEGcm9yJCx3W22fO9j+0I9jX2lh5Sz+sT610fS/TYN8812ei+iJBLk7om77aQDuJKOSunpJSzemJjkQ3kR6YPVWNsvda6bIvrJlht5wCJGpu9ArK2SxoJDzgpFWUpE24NxE1ZlHAglkqRQiZ5EqXXp5RVVpUyex38Vba7/Vj3uG0ZIES954CzOSXWp9HOwHaTO/RQ05jXnpeFL7tWJX83R12qrwttu70OEEG5gIwZJE6BUIeeXl5jLALdA3EwUdhAVjq2XQuJBL45ZaXI4z6H/U7r1Uo5p5Ews5+Br34jd7NaK0GGFSkrEccOEnkPwXp3fTPOHcC3Ob8Ai0ITiLi6blTbd+YrAswKmWjzm9Ntljps17TWFoIYs2XCLVIa90+UdmJ/u9ZkT+2ra/XU/YsJ9ZNzjddh0PV//6t6CNsS4qzDP+OfIslvuqoHRc6R45DBv2fcXz9bVaUcu2tIuJ06tZBY5WKqAdJ8ypqzeord9SgNJFUolBP5A17C0I6c2LJnDbGa0RvEuuOM9MjYxtcI1uRCd7e3GjgbPTibCE/099wfBkhp6y2ImfPYevVwDdjcQ+Y1Za0Bm1d/fql0u1EHeTcjCQ/zSsV8omlRjYTjHltSmbWDNNxDjJrAvFkt5a9ebmYztcRlDUkt7HG8Cmy2TQV7B/kXEePXGg/Edoddxv7s/FznZ+cyWWcydmB9XxXK+H9gP8csk4MDOpSSWvatzheagEm1Oqj/ci3tpK6U4vlCZ398IUwnVq0y+0cKTSF5nUOBzrqu5HpNHBOEan+11AxCtm/yqNtY+Bcxrndrbcqkbt5oDiHeUvfcw+sbHd7cqLu+k3atqrIRMMp50UCwduA40DFhT78hvYWUtR+EVimRjNuDiquNyv/5FpzvlCDx59VUA0R5C67rHWdiPtEefMTlt1lX//43lX+91kBsV8vlmLfNdKKK/PR9ZfrFcxVNrRJdk5K1d2sFxHmZCnKrZF0v53wCP//ChHVUzy41+eLZeK73kOGTVasCUnbTHTR98Vx526qsyd+6ls/1mrO6W6/VL7faQNw261bN8qB0s5XAsH19qzHv8PHtm7d2V83FmdYQ1E0UWnz2TCOub/F7u1FzeaYGMr2BWG3+8FzbOo16inbQzXYlPV2o/PyJ1v1BLdiYrN7dreS39kuw9b0XeMYY77Hr1ZdfKjeNnjx9OsZjzZnbQ/4655v5QgX3lo5z5XYCh5SzOvAcyNkKAtm2+7zU1K3bMRu4D8TdTgniOG1aYaG3PMkJgRMCJwROCJwQOCFwQuCEwAmB3x8CJ49OCPw2EBgw80NC97tPUDsK1dPnN4TAh2J77HvshuP7uP2p+nH9p8pPrT+N/TQIOGbvy6c0fyxen1rzrz72QzB7HIN/BK9v7xUaeBB4L6L+/ZoHphxFrP1GdLq+g8BPFbXvKP6ZOiJCEfGjtUfE37XuuFFEHKs/SRkKHjL3EHr3ItqWFFl+wKyHyw+ULQ/NsQgIiQg0IO5IkcbVLOQzKIIx5nhMCumdaLwi3DdWxx/xMPe4b0Qo4l6KopAfels83kO8mJwYF/IjF1kJibifT5c87rmuHyUidOxL1N3vtsmHHrLDbYvH3B8Rbr5b05mYMjHiBR55GBfTIvxD6nkQnyEPTM7So4iQ235YH+EejX0RQX9S20IMQIS1Jgchiry+Zw82lf0+2pF50G8dNURGWUH+mAR4sHmAIOvQM3BvikiKuPfTJE4POWA9lkhJzXyuDIngPTI6y6oayT3rjcA+fPM8cQ3ULSmbZGgxiR3oMw7WN4MsSzkppTzu6b7Iod3QyW8C9+BlQjgHNqHPRJKlw1/7mVKM6+x7a3+w3/vZ5g67WSLnXZELV1VDTKWcpdB4meTZs85zg84B3OyX3zI2+eE6RquAdG4FuQvpOyBVgc/FfU6lnCTs6CDGytlEPfaXYLw77HUwAU1MBnYb0O+P7RloBwKfp4iQ35y1Tvtv/3JZjLHLjHmebdhC4mwgwwZitVjMvXrUDysllMg27CCT9+ybWG9SspdUgbHAUZCt7XorE4fex2/oEg0N7FFhr310WTaV+t1WaVZr9qfniqdzYhFSEuTnW2URn81OO4j1CXj63y1mGwjpkO0MsBjb/KjR639veLdlPradQXB6/R5i2/ub1BL7dWAb6N0zx28umqC0oIJe/7wX/9utJuH2ENh7dAogh8AuwrsppXQ+VXE2HScHK03UllWtDXO36N6ybkt9YMyfcaJ/kJO23aYn4modFpP9QwV52Gl8IzTAdfLsQn7jtyW/Emsz4l9QmEPymcxrC/CBpK/Zd4Dsde4F4M399c7Ewm95+43KupX2V7eqLhfydXdHva5kzOSYwNwn2juI4AacZxByjldgq49t2YWW26369V56u9Lu//xSw59vlQ9SOUuq/uulziFl/cbp+i9fj1+NvDzs1C8qLVOrWExUnM+UkVVHfMDm0HXa+k1qMNpBTgpALp8900DexHKvWO10YCxNa920G+3A3SRznjY6kDMteXb15o06zmfJmXZs7JvrKWcl+ozbtGoU6NiUROKPT+hPuoGoHCBsq1xqWtbaYI/X50EQxLfYP2jxpz/qUCXWNjrLtYQ9A3m6mRKFInHWB+VWoqLN9fX41q7tGcCzOb+Q86aGIHbubLHXpPv+zbXam6U2d0sVk1qvVjdqr+6UnyzUltL27Q3r8B21LWf5EgJ38tkTHeqs+dNLOT8af3Vzw5l1bjw9U3p6PmL1Yn4xYpRnkOf47HvH67dvOF87NZC0qJTwz2/s3t1cs89WFfbd4Vqmv1je4719fa35ZCb/EkdDvszPz/TsT3/SwL1rQk5twariHpXLUs8gfoMEubmx3egjNuM+/HCMVvutGojy6efPlSHKm02nHfeWHbnkt6SD/Cp3vXrI8DFH39zi55ORIA90bcmVhK7T54TACYETAicETgicEDghcELghMAJgRMCvzcEfmP+8H+N/j/Kd/LY/Hjc+KfWB/4n81PyTzXuV7B5RPAM6EMi+sX1fpyPbYZ+9Oe41uVxseuWY9tl8OMoVH+Oz4N6P+j6lLxLb5v4WH4Om352nXb6B27y2FfOkB9afiM/UMcvMO1TZ9tjv4AJH9niWwB+e87wA+LgKZZvr/xI6/29ju2PTH/c7T2C+S6P/bbvKBAV+pQc1/xaS1wbz/BPYd9jXcf6sfyIfufgx8RLPObyYzLwgHUUzuCH5rrvsXxMz/v9EcH9Pd7v/lbbet3h8ihuf0jGFDIWDEYEJA0VbI+gjtD61ifivv9e77eGxsZ9/73CiPu5UowPsVN881g4wn0hk10WPVw8Vobq6R9aUoTnUVolEkcdrj9IMuX0UL/fX1wx3vYiQhGuMwG/kvhDmwnvPinf2xWQGZbjwL2uQSYjLWiSxwcItjG2NhO1ro9rqCfF6GtP3N1Hy4VS3NdMGA4ey1mu28iIB/vGmVJKaawldBXMG9voDvojMZdRE68RzGBtC5ni9lEYHj8mklxJkCoZPbnIqiCMjuvEZVtMypgI83opJCQs3Eu8NqVCFo3t5GFFMAMpimL0o4cYGrjfdBAOA0Rzi7jP/tlP18eSOYEfA7EwyZ6oe98WIhSl8oVaJWx1v8lOz7WdewjFwx6aFXJ+Mp1ogNCpcqESsZ4W4nVgLEdSWZTCQsnKpJEItS7HpSd+tsXjOeEPcbTdXreH5Ni3exkvk6L1dIoufMS/nLLKqlJOSSVEX6ZdlRVE51YDfimhq+2VwVrEuGONuA7Ehy1YU2FOyNhs2KcDA7JRCsHRrtUxbwvplHJS27cY3Y4+Jia0EEvSoB6dLVh1kGwbSJmWdgNRFBGaTKZqsKcI1oPFgTXBWhOpLXHpLdh5oESVTDz2EHIdBOIGfTuISZOLManYv9N0Phchx7/N2N5BLt/d3aln3n5eqvnsQnlWqSiyYo+5L280HAYJ03v8X0Bosp1sf0dcxNXio31wzNoDtC4EaG8cUlaKrIz903qqqqh0tjjXABZ7/DXphIuaQmINxG/QoA0EpP0KcHf8XDeZXDlGm4OCPXvmTs7m6CukqtQAXuE3dzHMvk3sI7ounj5RDX6T8zPNzs7UYz8fwshOVAK3hps7ba9vtOm35NNWy9s7eb+EYctuDzm3U7faaHl1rbvrW4k9GvTX2JxS1h5SvHt5reZ2hx9TrVYrbVdLFXVNLLJurq60Xi7Hr+uuIfkG9q2eXSjIqTl6ipx1+/ZKd6/fagNBfrtda6aCM91IKeR8yJxv3FF2wlFfqNJsOlPZTFWfL9TeraS/rdAp+et9y//lmRYvnkqcJU1LNfiSU9ICMnmzXusO0vn1q1cSeNYvLhXsMyMuZ5CcU7Dqwfj61RvNwC9FqK4bZXR1kKZni7nOn12qJxcH4r6+uZWxOCMvYjHVrd9+fX5mc4lLr/rigpyback8Y7FrDyr3vTbrlTpy4II9hW2+h/XcC/xvVJfrVovzc3Vl1gH7B85uQw7Gq1sNm71yJG2wJX15rYH89Nu47esrFU2lcj7TZD7VDD/2LbF7+VYNpHnBvSXlrLNmLjj2ce+yqVUWhYqy0FMI1D1n6wApfHh5pfTsTNPLcwVrqqLSZgm+4P/m+kqCfPYvHUQnfOy0ub2FPF4S9xUxqbSqpJaz13LT/GQUAAAQAElEQVS2hhTqzxotylqKUEn8SECxUiZfE+dkd7vSJBEnv1HMSAnhOrk806KZQmYf5Ly9+ctXSsutXn39N23eXqvnjE5njO/28v1tx34HcnkBOb0jXzOkdsFerc8GPlZNQw5faUd+J/xuzuYqldRACFcz7rvrvbav3mp/3qh6cqEZPqe7nQ6FtNvv7u/H2Hb6nBA4IXBC4ITACYETAicETgicEDghcELghMCvEoHAqqNQPX1+IAL/atN4EjY+snnf72PuPC7fn/PLth9b8rj+y1rxj+72wy1/PPNT9X/Uot/7+g9hJz3u1Xgde8bGP/DDeh4vd/uxPB57v36cp0f2BfV7ue/Vb/QK7LZQ/N0fr7c8VuD2Y3k89lPWj3v8PTr98N/yQ9d6rsXzXVpc/5Qc7XtcJh48H9teaz0W178tx1kuvz3iltf0ECAdBEEPySPnJLrF1UPKtBBPRVHKpA9dGvphFNePknh4P2qHCHFp0UNd6HA7rPedaKz5J9MkWvfy8JPOEBd7iTq1dx+TUo9tiMTDeOa4LyIgNfJI3Llt3yLQdPyrkHkm0oqc5G5GeGY/jA/je8Yi7nVlxk0gZAizgYftCTKjA6PEeESw9l7EFaPuQfTIOLbMP0CqdsYtF+AWzLr/VHU9tq0npyTP9Uiw2qX7RX1sD65JetjP9tkfzJQUOkDKWfxXvOcnSDn3H2UPEXM/H/9sO/vZD/elnJVylonHI75sN2Jh0jHlPBKY9sPzY9SdVFc12w2jFBARBQReARGxh2Tp3JtCe3xPOamqylGHcWiHbsRG9Dt+xjfZL0kdJKe/rjlwLCJU1ZXqGmKFsXFvBXYF6wc5brZ3wJ+g39j34ADrqW691QGCNMiZLYSj37I1ZqgRi8ecqMhjr/H6NA5IOWcl64oksX9PvprkMYFTQzCZrDXhGBHjeA0GJpUTeEYKFZQZXwfibV3i6rHBdY9VzG+O/jAGTFpDztq30Y6UFfwx4dZMJkplMX6dMsmhqApIpy2yU11WOkAMWVcD8eO3mreQ02GdFgIY6EljKc0vINsyuFVZ6Xwi75s6ite36pZr9RCF/rdIbbd9dqyLolJBzlbE1Tgl9OW6UQPJeNgdVOBLTb2mz4RqS+xyZPXbAwTgoCqSclFCuN6Cd6sCbKcQ8xbrtJm5KHR5eYkvEFB1rerp+WhrxrbOtm33ath/c9hDrNWa4EekpBUE54gZebKEnBvY+waSd8DGAcXDWIYGSO/q4kw1eodZrXw2G8XtPWOxa1VfLjRMa50VjWb41LKnY9Kje4D8NS7+t35N3GbiMZvNNEF87wjdX9Ozs7Hi3HfO+lT430fevrlWOSSdPbnUAlK1bmo5n00erpd3Mvlb5kJ+i9nnb3J5oV2Z1NVZfhN1AwO5JwczBOftf/+run+/Urllq0Iq/+ul4sW5NpCC7aKW3wK/A4Oz+ZkSLHli2gyCc3l1I3EuhqGTf1nhAKkb4BPMYQo1/5RTQv3FVM7z7nat7nZJ56DU34/7Z+kY4YPfFjZp2IP7+uqtShOyYDIhF523PscTCOwhBTqkHmMIqRyDWO3kr4L2G7Zin2kNOUluFl880xpCd02soy7kfA9iZpHLeaMWLG5ur7W3D5wHn7XMOl3OdLtZKTWltuelEl6Vn13gb6dM3l1fXcvSfHY5kt7jVy7frNTj9fohf0ri0EGyvnj6XH5reIAAbzmbM2I7mUzVOHep30KwdtzXO8745tW1ij5UD1krCOqB+2wip/33Q8/4pJnI4rOZqCeI3z33pl3f6fblGx04s8a0YWyC/s2slN/MbsAxX2+UU5LPiP/usTgGxV46/7fP5X9D+S1k/NTE9majNEgV563GVqHff58M6522YNqTx4P/LWNiN6lq3d1cyb+k0T6fKc6m4NRqvV6Dm3f4V5CTjycETgicEDghcELghMAJgRMCJwROCJwQ+EUQ4P/U+B9PfVR+ESNOm5wQ+NdF4Ad7/qGz+oMXP0zkIRgPpB4ap+LXiMAxzB+yzWMf6j/1/TII/BL4ew8kIhTxjRxJhmP5fQ7/0HnWc5zr8nHb9e+IbUO+0/+BDuvreVDuIdddfp9EBA+B/Yheo/+K+zJ4gA8PItGRIuu+fW9IijS2gzl6dHlv79vzEDoCMoOH9cODPW73EHYDSgf63A7rjVDEN3JUN0Ceue65g9fQdl8PQe3SY0fxuOsJPa5HBM/B+2/0joTH/R4e99yI0J6H9h36jnZ5fcT9vFSW5hjlh/0S+h5sj4j7/3qzTY9l7JVSTqwblHiAb+JLXK6nnMd+72+dPWsjglHJ8yICfrIf254zgFGPtMaQ3oj7ud4m5SQ33eMy07YPiT1Tvt/HRF4uCh11txCyw4MPmf6RqIDMGLAD9XJfyhncyAWUGgvPT5AjjrcUiojRr97xlZiLvS1UCjjGvlWmXh7IEYi0grkmc0ebsMtvNwcxdJulYL8XGhURMqli+y3HuolN13PKKlKhGP9o/MkOEDhSj+0RoYEY+t/E3S8qBWR9QOqpLFSV1SjCb7G3mFvgu9/IHejr8d/tRL+4BuYk1vttTEtbFUqLqQ6rrfarjYI5Yq8MTn7zd8Q4EQsMMmHeFUkJws12lRBmGV09Op1nK8gjkYcmQfe7nVJmHfmfU1bVTGWMi7Ic3170Xn5jsmsKmQDLh17lbC7bqwdbg/U5JVWQpGVZajKZjG8d1pQ98WlvVzIptT1AHEMsTp5diE2kkPavbrR6eSWtO5XEa4AMzUOBeYVacOnIOXFl9JbgtTfZd3OjLWTTbD4b89gE/2q5GsmjfXuQxcR7Ty7Yt/VqNdo2kMNFWalDh8nU/X6vBDai7RibFDXmHTabFI3AwERMIbAwRib8tkOr3XqFRcABDiV2+T4Q4CcIuMb6YsB+vZMeP0xsFRBqxnaGf+l2o/7Nnbq3d2IX9AV2HZBWA63ZYqGcswp8HjZ7+RcAJvg7f/5k/CUJ245TENs347ypiU7OFVvLudBB/N1BHNqf9GShnTrFvlN3vYIoTLK/S8hfnz3H2n4E+x4g6TYv3yrfbbX+22vsW6qum5Ek7si3RN4EeOz+/19LS/wspcm/PVW+nOsAbg0EYlWWI0aTSaOiKse3rSvWHSD5/RXBd8QjaC8hdxcQtomYlFWlFiKyJRY+L4CtbGTIl4y+2WKuoi7V7fZ6++VXEvU96+2Hc0LE6u3XL3V7fa0Kncbc2AX4zT97fv/2clWoJd+3b29Vo0/PIanxM7F2h00mSFdXkKkQpPXZDD1TVfMpqhP53qsnjpEy56XQ+fm5JsRT24M2X73R3Z//pgP2NFdbda9uVS73Gojv4eU1a7uRuPW/m/vkyVP0gTTn3fns3Flv1jJR29GXFVq+equBM151Ur/cyqS8OLvO4/16o+BeY3J2ip8F95bFf/pCJlavD2udf/GZVrut7u5uuT106jg/t7c33ON2evLkCWraca7flHY+PW0W4y8S+Cu5E2e4qCp13NF6YhX4fsCODJnbo8d2OH+Nw+rlK3BIKqpyLE1SVxX3PGn0/XB9owEifIDMz+2gMpIKiN+e+8gOcv3m61daPH+qtX8xAAy3f34pvbzVNFdKOl0nBP4FEDi5eELghMAJgRMCJwROCJwQOCFwQuDnQ8CPFX6o/FgrHuv9sWtP808InBD4MAKPz9Xj+odmPx5/v/54Pg+fHjdP9QcE3sfs72lrfHj7/spv9z5sJ+m7NcfG8u0R9xzlOPK47fqx//29328f5z0uvf4oj/tP9XsEjti4vO/5+X56D8vPt8N3NUeEImIkUzwaES6+I+49yncG3+uICOWiUOT7x7kDD631icsPlVvImwKiKrwJJ8klz43lh87fLPWg5ZueT9Ui8MsTjqXrFh8Ml6NY31HGDtkekyi2O1JAshQCJH3o8rjFcz0eYV2uvSfsCQfFw/5+xCbxwH0UCI4CrDzbbROlLWRAh5gQ6SF2jM2o3wo88UHclx72c93idSknHv73SjkrpRj9SSmNqzoe5nuPgZbnD+g0kXIAfwvduBpjPkSE/AamJaessgQHJnhtQm8HYRMR9EgZH3qIirFB3wBhYskpaSR9yYHEnBKSLCKwC2KFOXq4ImJ8w9LNiBj1Wb/1mtTqwaMoK/nym3/GZA/J53Zivm2yBDbmGmaqwlbvBzFxYJ51FbTH+SlDdAyjjyU6jU0GK0tRlCqrcsQs5wKfy5GIi0jkYh4lIlQQN8dpwK9IoQj68NVEWx1ZPWRtBo8KvWwkY94eWgVzigqSDDJKrDMmGZtNOh4gJV3a1gjJemuIphLHEgRewp5OXOx5fLMxpayMXz4nJpRMENmmApLNpclHE71C33Q21QSSzvrRMn789dhVVWsLudaDk8ko2+HBEjKsx14Tz/3uIFUF5NLNiJ31YZZMMLHVGGPr3eGXhQxiyqDpYoGbg0rI8LMXTxR1Gv9K3L28gaTuNV+cQWolSKq9qlwqg1dWUgeJWdSVTGLv/YYpRGgqK0jqiRrIZe99d3urijkmbyNCzflCmX2KWaN6MdOB+8iQQ9ZTVTWk9l4deTSZTpRy1gHib4ffXu+zdvv2SgnyrikrLbcQc/jbQ2zmlHQJgRbEybhY7GOqa3x0SyP56PiIPS2YI0tuJf97px3E4w7ZtDtpWslvlVrqyzPVfoOzSyqfnMlvx+5Xa/myj86nEnuZ4q7xq3LX+51uX73C95r2HkJ3qyvIy8hpnON1TQ0G5E6s95rgu4qkLeSe8OHs8lL+6urzp0/kfw93B2lYMaeGpHOMG4jmCrta8vPwdqkSH0pI07iYYXujPQTh7X//UloPikZq/uszNRh4t7oVwZT930HoTmwD6yrO1G67UwkpbHiC+F5eXCj4c/f6tfZgvGP+drPV9uoOudVytZSegQe+bvdb8mOrAlJxBhbGyLmyuLwY395O+HTMA3FFBD8x7/pag/fFjgFogvM4f/F0JG1jkPzvK3eLRjGptb6+lb8CumVexyDhUIca+9500vLLV/zYqsYH22pivCDPBvYqP7tQfzZRol28uBjfhF2f11odiPVoSQgVvg2ohfT3L3Wk2UT56UJTiNwp5/Ls8olSypqWNUT3QYf1VgfwwEwBk1JOasFpu17Lv8DQce+dQs4OkMQW27l+e6PxwqbJ+T2+F8+eKXO/gRHW6u21DkXo8vxy7Nu+uZL/HWjj3vH3gs9+3GEz0k8LJQjcNRj6zeXZxaWUQhljqheX2r661pvb6/G8piIT1kFXN9caXpyrvDzX5us30pdXYzp05H3x9Exi7Rx7EqXfyF6cnankDDlPZv/5j1o/aZR0uk4InBA4IfD7RuDk3QmBEwInBE4InBA4IXBC4BdAwP8r+X1iMx7PcfsoQeWx0Hz3ebzG9XcDp8pvBoHHsf1Q/TfjyO/IUJ+lx2LX3m+7z/K4/0N1zznJxxH4EGY/tO+o9fG5OfZRxvt66Bu7mD88CF2nz78MAuKJ6bflN9XBKgAAEABJREFUwXWTNo8lIhTxjTxM+2gRcT/3oxMeDUTcz40IHk47IR8N0nTaHuXdCA/RYWWkFBrl2EaHFNJReo3+wVUxvR/126+IUMT9fm5baPIg2Y9+B+bdL0x0WvphfHT+oIvxlnHbJvQgSV7H8IMdR3u9FgvuP4n9qLFshJ3qRz8DBkfE+MDddZNq7MpOocyD7sSD+ECfS4/r4eof1j00FRFKgXUPwjC+oYnKAPF5vxaLqFuXdffUTSqKq4TUSOneN5oaxyDFIsJN5ZRUFDykL0u5x/pyzkopyzazGaCwH7hEhEzu2sbscfbpIRMGyF+3q6pSkUvmh/YQzkJj1/VjvWNuCzlggqxjf68xkdmj13tl9hT6vV/OSTkXyvRFhFLGHiRSksVfN2oyWFxum9T13ilnDexjotJkbwe54UDlolSItfwcwM1r7UOJ33nch/1SVlVWSuyR0WN7yRCljE4TXvRHhDwmrpzohwQkI2WdOVm/RmKQYTEVCXgy9iY8VTNVh99MlnLyFKoDhOlWHfgxRYMXaRhjFMwYyVLsdbmFEDWmO8jdgcEgh9wuIS7ti7E1ljXthC01saghRVJgJ47sNzv1hw7y8iCPOy+26w2EUi+TNmnc+95+x0gKDcTugO/e028LmnjzWC5L+U3CPGITrO/RmSm7kUxs8dP4DWVWRMhv0/b4WDC/wi7nW4WdHb5GmVUg8/lcUmgK0Tedz0bcLqKWr+5upX63UbsoVLyAACrB76ZV/9crDXcb9duDTOSnqmD9Ap+kgfO9vrpV4ENEUiADwHW0C4gsY+A8SCmrLEv1CTvBowIvk1kBhs7P5LIFM/xgOboHtSblwTYwriUHIkIe85uhge4e//2Vx6vtRh3jPTk5nc/HWPutybLXeLYm9BXsffP6DfZ3WkCOFblWXZ+RG6ADZtLALkiVlS4X2rNX2YYCIruqIPle32pSurxRe7Mc39JdV9iDP37DuZ9WMtG4r7MOh/34hrPJfBPmzz57rvl0pgZyvcDPKSTi2R8+U1zO6ZupYr8mV9pCJO9Zm8Cw5Uxl4uhfMFjd3Wm9XKklJ6eQjyk73tIGHKfPIIXxPxPnBhK9hgWdzRbSl7fS1VYbCNoiF5r0Sf3/uJIOeDqRqv/thcqLOXuulMnx6dlCGZ9vX0EEUj7B5u7QqoGMTZzf5d1SKwj4UknlvFEDsXq+WGhWT9SfTTXFjurtRtF3KoxBt9eulNbYNm8mqs/n8i8vbCGIa+IxAYNMMO1T7FqtIY1H/CC3/Vb3DkJ1cnGuRJ6U4FRyb7lbLpVSVrfd69mLF8rPL7QFp7Q+aPf1lSrGEvHQ+UyzyUSHNChxX55Ujfwm/bXftE1SM2T5Tfe73VoHdPWc2cl8poq9jFX78gpsl+rwWeRYt9srpjW2JCWF7vzG7KQc49FcLOR/e3cOOZpMuH9xMfo9MH/6nz9X1KXSYqKmrGSierVZSeBT9QKzSzV/eKoZZ/Huq6+Vljv57f1EPNr9QZl24szd+d8Yhjiu/vhM2zp0QWxK8rmfVwqIbItzf8/fBf5lCefbFqz8FnyCyHUOrTlb88lUi6eXcn85nY6/JDG8ueUMYExOypDhw/OFWnKZTq39ldPrtWpI/PbLt3q7uiN5JO0O8ldCT2/34EH79DkhcELghMAJgRMCv08ETl6dEDghcELghMAJgX8WAgMbPxaa7z7uf9egEh8Rur/1eX/dtwZPjV8tAh+L7/v9v1oHft+Gxfvn6v32x933zPfl47NPI38/Au+fFbcfaXPzW3EcO5jwuKT58Dn2PjRPxT+IgMkeyz+o5qPLrdvy0QkfGDjG+Fh+YMrP3hXh3e+3iXhUp8utx0LXBz+j377J8DBbj4UH8hGhFEnfd0V4p4/Pigj5+ARTLH6gPAptf9z3WMa+h32P+48meuAHSEQoImQyw8SFSaeRWBXPrIdBJgU9RnP8ZB54tzzcd6NnvO88B5IOQquFwEMbOIQKyJau6zB9kPs6CIcecquFHCkgF7ze0tFnEqrrWuVcQHKWKniQ7zHjbaKu9VqkZc6xP2Gz94+IcQ/PSazLCZKCh/YdxFaGgKmaRgMk7sF9kCwpOUZJFeRGCUFVlrVqyE/PyawtWDOuzYVyTrINA0TXHhKJhrfX0Sbv6bnGbBzgh/30vhn/XXqN7eyxx2MDmHnM9jN9pM9CSSYiiqKSjBY+mVBxn3WXkNYRMX4l8MaElrHAn0zcrdN29JAYtj0iFCnJdnk9qTkSbMaerWX8PWY5sMb9LXEb9q0OiA3ab7bymO1swG8K6VFUJQnBh3hZbwGRctjuJDAqmVNbIDwqCK6yqdWDWS4LGbfATu/TET/XxTVAOraQNQOx4aMCoicjFQRXB1YZ4qqqKpVVRawoHRf8zlUp603Euqwq9Tk0hdxTivGNwZZ9d5Bh8/MzRYRa4lYR4wJ9mTVryL8Kf2JSKWi3EFkJHmc6n8l2J4U2t0slbPTH+O+wcwfBfUBu3l7Jbwr2AHUopO1hpzSptbus1fzp+fi2pdcNNxBE5PoBEsz4djg5MGCyaQduA2TQpCixfaGUCu2ws4f86m0X5Kn3qshPzJFjaBvnEHuu+83KgTnZZw8Sbl5NJceQ2MDdaUihHlJ6u1xr9GnaKNtG7J+gY/xqX2I1A4eLJ0/ksypfGGi/g9IxuL16K78lPWBEBQm2h1x0nFt8UgAaEz3f0j5gVBH7GvKzgRjd3N4pNRVkIQQdNg3EgyUqBnCDtPVb2iVqUK8JMTwQ34vLS5W50Ab8TDw6FzvIz1SWWrNmwN9itdf2zY38JuhyeasKIrioa3KNWERSRb13DnEGZ4uFbm9vxzxyLlpHLrLuXr4e3zw1rrYpIPwO2NhCDk4+e6I0m0jzRrsixq99bv96p7wW/kjNf3mm/GQuE5LXb17J5698iO9mu1VdNeq4Rw74E9gzO7+QCeEdYwVxaPGhvV0r77qR3G3ntYStB85HQZ67nGFDO7RaXl2p2LYSRObd1y+1BQuTpIFtMZ9o8uxSiycmJ7vxzdkyZcHea7Nd63C3Vnt1q+nlufx2eaDj5i9f6epvX2lWcq7Iixlx2kN2L9crJfZOYJ+xZQjJuNRg2UwmmJd0/fqNEv5cEqM9BOcS8rkgfj1bGke/TTw/u2Shxhiuo9NGrfYQwz5Hjou4nDq7m6UqSOAuh5pcadJl7SGjdb3WcLOWv547m8g9SCVSdZL1l88vtX19pZt//xs2lZrj+64Kbf/2SgOEeDFr1J5P1ESp2Ytn0qKR7raa7oHl1Y2s3/nTX69kCca8V5Cz4y9WSOObzQfOT3E20/P/8kcVxClut/LczVevlYjHktz2vZ3pIp11Ba4DOmO103mqwTKLrFc5nejixXP1nHnHfoKvwaKEnD4nBE4InBA4IXBC4ITACYHfHwInj04InBA4IXBC4ITACYETAj83An6ycpSfe6+T/n8MAT9h9JOzf0zL73e1sbH8CA9NLr0vP2L59059rPt7J3/PhIhQxDfyWLfr37P87xqO+Ga/H6QAQmCcxzqefEP83ROaGD52H388tjfifo/j2IfKx/Mfj5s0u28PShBrrg8QWhbXUyS2/q7+47jnBDaPYjtcdxmJZ9X9gwyUw7f0mIQbYAe9Z7DGZUpZuSjlugk/E3gWz03McRlsmHNSSmnU59L9PWRIb330j+QS83POzNa4t/W4kdP9Oo9F2MYBjHtZh8cjQhEh29ZDGKaUlVgzUPe4+00KJ4jGYA+TVd63xO7Mfp43QMQoJK8TFa/pIYI9d7Ae1sFWjnuIy/qYRu3hE1KGGMkQI+4Z9eAbniizR0RIiPXq4Uo5ywSaCSeXifHA7hIypSjBlLrXmHCxDSmncWUHAWQ2ISIpUqC/UGJuC9lrAsX7mbyS7QZjrzXRVeZyJKGMkb/mVFydySfKnPKoYyCPaGqymI9vlA74EBHjmLgGxitsM1lpG8gStullInIHecEUGZuBdSapnIsmhhJkmu3rWb/Zbka/E3tGhAZsLNFZPsSnKEpFhEyCmuwb/cbPcS9g3B726tDT58R2nAHGWkjUPYSjy4HenDwmdWAQHie+LWSfsc45q4Go7OjrICQP1ke9rCqZwB0USjnLczvw6VgnLuM2UKac5bf+TCjjpqq6kv281zsZ96whuFMml23j2URFJFUQkOWLS9nugCw6fPlWA2TsHsJ1Pl2MOoJ51pVSVsae+vJMGXJo57cl8WXSTFQdeuXtQSuIP2O0Wi21vLlRnQt1EMTb/gCh1klg6JwXxOGhzmphfR0Xk8Iu8+VcupipWsyU216bV1cyGWiSbiCWt3d3CnBcQ+LtNhvUhUz8BX8nRx/qwMz5Zpt6SOaL5xBpALJm7mHfybY5R2LQuyuhr2lmwnTlGvIUMxtlbTlrPo8N/vZJCnIiINDm+NuXaSRxrWu1WpHvWYmzVjWNqqrSAvI2SSPxu4f4LCK0e32j/ZtbXJ9oAjFpP3BgXOs87Q4HGecCPTkl7bH5YnGmdrVB35kqiN2EblJHhUKr6xv5LeEDsdpB+vVNqdu31+reLFXcdepeLbWFmFz++Wtt/n9fSVupraXF//LH8S3Siz9+ruDcduSSJdDp/NqTsx2kvHE8YMN6v9HyFXlRl8rkQPrDk5FYNtmZIA3v3lzB4fP3C/h4fPvVmxGbFozi6VyTPz5TMZ+qh/ifwAf3kJkDhOMBIlzrvUriZN+Nk986rsjD8smZhlmt7mal2R8+U79oNP0cwh+SdAK2a/JJ2NPvW1WcTb8x3eNH5Dz+sskN5HPG1sl0qrMLiObLCxECOe72Mc+xByL7/PxCh3avDQm2/eqVtpyt/J9eKPmXHLaDclPJ972M3qXfJiaXmxdPpdsNsbxW3xQ6XN8qgVepGL+musAe399Wr17r9vpKJn4Pf30rNlKxmMpn078YcHt9Ld9X25DK2VQDvmi9G3+BwPsJfVuI95SzdtyfIiW15Pd8NiPPWxXOBfoGYpRyvu/LhdppqYK4rP7yUts6ab/Ah885409misuZKtZxaOTc3aH/4uJcs8VCUdUSeqIqVIHP69tr3W1X2nLOl/5lEexL52dKOl0nBE4InBA4IXBC4ITACYETAicEfmcInNw5IfDrR2DAxO8Tppw+JwROCPyDCHzsnN2r/djo+/33s+9/HsfuW//qP49ofKr8RzH6kO5/VKd4TPdd0d95HS38O5f/KpbFL2SFCQPLL7TdP20b+2j5MQYMkDgdD7N7SCivi3BUyC5IqvHJL50mjyjGT4THx+onf5gs+/iEgWfK7PEDdR31DNj0WO8AYeOxx+Wx7n6L2z0+htkQOiJCETGSoT3ETQ+xQffR1bEawRyFTMCZ9BFtD0TQjxzrLhNtz+t44N6CYwe5cOz33ha3j+K28Ty0h7FrsE+QY36QH3Gv3+QDAAkjZf1S6AB5U/DQvoA0yClhW6cW260naHssp6yIGMeKolBRZOZ02kOImTTxvpOHQ/oAABAASURBVMbP8xJzO+w9QCaFuMDSeESwHry8XmKEdkKX/Uo5j4Sp6BNXpp1SGgmFlLN6fLd4rnUzRSmnkUwxSSQ94M5eru8hkPYQmA/qlNCV8TGnpLpuRhK3KCElylIdvo5jmX3AzMRjSX+RCtkO29uxf8c857L9Gtgno2/HPmwNnIMK9LluKVlv0nXEDqzE1UDMlVUprzdmfjvzPh6DspLgf7RbQyiC0QCZ0z7EcbPbygRsTgnVMRJ3Jo8D7Frsask1v/XYQIjCQY44dthnDIqyUE5ZGKiUk8Y8wuaBdf63fOuqUvsQJ2YxflBV1lj78AmWIiYVbcP4ZjC6h10nQY4WEH7lpNZAnpkMLZpau6FTNyaZZKLLb0HaFr/tOxCQ+dlcA6Trthgopfz0TEVdaoDY7F7dKl4iQ6AhMIKS47yHkLYMEHyJXhNCm+VSFYTygE7nn/Eu6xoSe6LF+TlYacyPYH232bFHPUpPzgoiaXe9VAbn4HwVOcu/qCCulp39hqm/GrnDhDZLs/OFHL87yF/Zf+ZZ7w4yrqjBiz1iCDV1o4q2/01VpqjGr5b4CRvPzs7GMeOBWlk8x3IgJjerO87TVi1k7Wa/U4udJWSjcR1yqIb48t7AJuATXLP8Vcgm1a3T8bl6/ZqA9VY5+t4fbY2khv0LbPRbw5uS2ODXtKwVEKAt9wDnjH+x4Bbi0rqKugLfiQruCy34+Y3kPf6maaWmbNRUCDlfsJ1lcpC2EJENbOIO4nVXJZVPz1U+uVC5mGlSNNr+zzeqIGC7UiqeLnR3dw0mlc6ePZNjYPwsMwjGJQQ+sAqH1MxnejKZq9cw+t4u15qpUCa/qxdPNJuifzbXhHXzyVSTz57o7OmlCojd/dtbbV9dqwQDYxXzRgNk7rLbaQcGjm91NmOPuWrOaM052pLD6zfXEoRxOWW+344lPwdIzQ6C9PpvXysVhUxeOk7Gq67r8V7i+5TPWVGWMpY315C0nLfM/LputAXr8ym2ns/lMz+QG0UudP7ZcwV/V/r+dvPV12rrQn47OCB6W/JjTV4sWOdcv/rz3+Svhy7ANbBt2e7u28/A4vkT9UWoeSCwa8oASP8CwSo6Jfwonp3h2k4z4ljc7bTYS8svX+rAuvT5hZwfOzDLHPP6swu1s1LN58+0n2Ttm6y0mGr6p89H+7aFtIUc9t8FFf7tIXSbKLSOXvXzS1WdFHcbweRq8/Kttq+v4aFbHdZrzS8v+Tul1wESO4iB0N3WWW0K+Y3letro/MVn41k585vAnNUN+Zl0uk4InBA4IXBC4ITACYETAicETgicEDgh8PtB4J/kSby3r9uP5b3hsTnw82PC0LvP9+l5N/Fnr0SEIj4uP7sB/+QNBj8Y+oT83OZ9cH8e7vBIcPz5fft/cP1jf0YtR20/onzQwXJ9Ur7PwJ9t/P1z9mijIURSvyeS6H4n7yqPOjkHssh9+k1c3xf/v9+J9/F93P77tX575Ud0On7vy7cXftPiAaUgK3jarx8rAw/rv1H0kZrnfEo+suyX6h4gAo4i6t+RoyGPoX5cP44/KiNCEffyqPujVefgcdB1y307xG3kPfHm+o5+r7Ho4XLdcrz3uP5YHqa9K45jET/c7neL/47KD9vv3n8pJGT0nBglHsBrvLgfA5B1RXjO2PkdvDx+PyJFBCHupfF8aCQEB+enlSM5ZdYP6jgXwcNj+WJNRFIgbop5rj+Wsf/hhx+SH2XgbA3YbPHwgL1jSZ9LS0Qo2KvloXQPaWe97rd4HSpkkZgXRztCoj3aizud1+LHUX+GpEs5lCiZpoh4JznnsS72jAh1rDNJaGLyuD6l+33czrlgKm385udICLk/JHmepYKkiPhGlwkehtknuRhx7iAY3YgIBZUAJJcEREVOKotSOWWI5Jb5vRKz7v0fqMUoJjhM0A0QIXsIkJAUEeohilNKMmmSU1IFAaMHrF2mnOVy0P2VaZuQsr4Ocicrxr37BxsT2MigoyMkCJlOESGTJuMc6hg99h0gVHriVoJBzkkpZ7nOsnFcCg3s4TJFVkR60JeUqIs9vF8JsWOirYcgjhw69ODgZJOIUacWgnUHKdJB7rTELDO/gizKRVZEKKeMj5Jxm+B/EDeTSiU9zq3RX2y0D6sHUmy5WukAKZpSUg2JKy6TUH4rNeekgv6Ebvu320Egs39Gr3EzeayHPC4iqyqqUXTwucQU8MveD4K3gXByjqIKW6VIoVRmcMrk0yD743gO5HFhv8iFpqpV5AyZ3I4EcGvSEBLr/OJSKtI9WQT2BTYUXzyRmiS9gYz7719Jq1Yd2BzAqsSum5s7BX9yyiqrSibwCojJgj0Mscm0JaTsAK4DuoFMG0hI45dYN4UYLCClOnwaVltpufEylXUtk8QZTLabrTK2b9s9ZVaNkrIqVZflvb8pAdcw1hfzucqqop5UpCz7OrxZKiKrot9xvnlzBTG4gdSP8e3YgfPSdQcZp1wmbTZrhbgGxNZQer/5+ZnsR6Re5dlU3bTWALkekGA7iPHh0ImU0x4fdsaHHXbk3Gq5UuW3TBcXOp8udAc5ejBhe7eUIPP0+bmKstBAHPppqZ3JvAmkJkbcXt9ow7wpsbm4vBAKNK8bXX5u0i108+qNVq+vFJyDCcR9BTZ+43c7SVg+jD5HU+q63Wj1fKpUV+OenldsWvXX6/HfA541C+0g/q5evlb7//3q/lycS/X/8wstG+nmb3/V3dWNtuT11Zs3o26/ST7Bd+figftEC/G6Jh+2YFmB/fKw1YFzv/z6NdjuZaLWv2hg8n7z+kY9KJdD0vT8TCVxBj2tb++0A5/daq39eqML/D6AS8t9YHvYqZrPxrw14Xz25FIZ3HxP6m6XGvPncqbFH55r8vxCMwj1gTN4Bok5vzxXcJ7bm5XyxUy184HcrqpK54uFDvy9NJCD/orr+fm5NrudioMk58PNrbZVoH+j/NmlJiVrnj3VBbH0vPo/f64MrmdPn6glVxO2TiYTXf/1K0VO2hL/CTGbXT7R/vZGdzc3ikgq8aXa9+MZ3Ra9PKcCz0QeHa6XI/l8WFTq8al/Ntf8Dy9UQCaXr5eq1gf5DO8gacV94Pj1zlUqNW9mWn5NXrx5K8eznE40AYOUQgV2+T7lXy5ZE89dHnS4uiNrQh3+n3/+XNXTczX/5YUGyPUNZ2W/2mhLXN+8ejnGcc/9yvfH+i83mtwd1N+tVU4atcQrY38uCvTpdJ0QOCFwQuCEwAmBEwInBE4InBA4IXBC4ITA349AsPQoVHWsv1967MfK+zrc/rE6/pXm/759dfQfy9/j7eP1j+t/j67Hax7r+lT98Zp/fv2HWPrxOQNn/Sj/fF9+zRYcMfypbTzq/VD50+z1WPNPo/Gfq+Xoz8esOI5/rPzYuh/TP/iJ/KMFblrEefqu6EddR7t/1KKfabL9tFi9y44H8ibvRkbCne/kaPV9mSLLIvCIcJ9YMshXzwNhl/fisfflfuSbn/fj8CnoDDRqFKHH9pjcEpf19hADPeQITQ2Mx1jp2bwf225+Sxw0xPMsTFLwQNsPm607pUw76X5D1DDXD7rbkfjKECylPM9tC8PSODmsShFpLI99JuYKHmSXEBN+0B4R8tVCkJr8Mlna8aC/o+19hnuF7FNAKLaeqohQZr0l4n695+acNfoPKebegdKbj/UHPeLyG76eb/HD+5yy6qYG24QE+vFXQhckAlh2SM96C8VIAA7YaP3Gvq5qFbmEzB0oC5XYMWC/cUm2z3agD3ZnxMr9lrIsMW8YZb/ZsL4b6xG2IeS3LE0IeKnn2w6/RdseDuro3EGmDJCJnpPBObGuhnipy1plUeJHMOvejwOETWfCBwLNGDOVvQRht5Mrjsk9nve+J2Jkn9rRjx7bBqVUYP+gvqUeCUJzJ+8wzi2qd3tGhGyXdTrOtqsHr5QzmHbq0BnBHMDc4vcAMHvbBgGiFCoggmxFRKjD7hLScgrRl3JWTd1+J/a3NLT95uTZ2bkS1piIdH9Cj4mqppko07+BYFtDZsHLQCSuFb20hywMxrxOw32t3e7V1BMIs1tJ9+eVyvhGo22MwtrcwyjYe/496XinfneQ235D1Pa23CsyeeU3bw87iDrqqak0fQHB1hTSboDkWclktMBC2BJ4IaSB2KqxwzlQVpXGtynJIxNCxqcivovZTAFRl8mjxHmY5JL8yyrIZ38tb2c8543SrFZj8uniTDfLO5mY3UFEG0s9XANYGwcT6ZY9uVWxbzB+A1lK8fAZ5Ldw3Tjgb8+8PSKg8tzRDQZNMkeE7m7vcXT8x/P+MI8pD5+Q72t0AygxgTSr91Rvt+qRNASNUF3hA5jMiXP0oeniTC43r6709vZaS8hRQaz11ooyx9lv/HpP51smd7JjR94M5N/5Z8/VNI06SODd11dKS/YjH3S1kiAKz59eqoGU9Buhfht6WO1U3O1Ubzv5a5c3kKY9uC4mM80nU2U2Lmzreq+YN5o8u1DTZS0h5X0WXnzxhbrtTrv//lL5plc1zWr+2wtVzy80f/ZEk9lcC0h2vLUHYzrc3VyraiYqZ1OV6J48uSCWk1F/cTFXvZirWsxGIjTh844cW0CW7l5da4BE78ll62NIDfnStocxw84hcEVs5i4JmPPAb0KXkK0pJV29favbu7vRDp1PlZDudq3haq3dyyvtX71VDXaa1+O8vFgosZ/AKEOYH15eK/attl++gfy+0QC2dUe6v7lWhtjfdXsJQjNmjUrO7x5cbOeIn41lZ5O23Xqru79+rQS2d6ulqhfPVLBuYkwmE+5dW00gYDfX1wr+LC4uuL/0unt7JZPlW8juALeb5a3KyPIvDvneMFtgL/lQFFlbcveA+EwBhZr/+oXaCzAuC+UoNFOpm3//K4T+UsPNUsWDfQ12+++m65cvxz23N9fEbBjJ588//0ImoPsqq30y0wB+JrKvv36lctPJOTnBlzNI4cv/x3+Wv8HAuToDlvWfv1I3r1V+/lQr/7vBA2Agwb1jt91wZ6D9u/6cnDshcELghMAJgRMCJwROCJwQOCFwQuCEwM+GAP935acX7+Rn2+ik+FeJwPvxd/uxoW6/L58afzx2qv9oBP4JCxzdf8K2v5It7b3l+8zxHMv3zft1jdvix/Lrsu7XY01EKOIb+ZBlfuBp8VhEuBjXuOJ+i+u/SyGJkkJ+gGyJuPdf710RoYh412tMLMeOiJAJgR5y9tj3qXJgXvIaSgp0Y0Wkby3pIH2T/CczHqPw434Oi0x09hBwA0+4e+YO6LofFNMe5uv+ioix0kF6RsJWz2XdANllGQcf/ejRl4tCfqgt3a8VV8R9PeU8Pnj3f16NPeBoW3p0Mk2JeZackiLGGe6WCRuTEQPzOggbUUaEckry5X6XEfdrImJ8EG/d7h/Y0Li4bvEeEfdzTY6mnNCVxzUmBqTQuCekQIk/HkeFIhK+FQr+CAxMxKaclTJrbZekiMC84V2ZWS9wR5DFAAAQAElEQVRf2GzbI8bVMiHKJFlHUZYKfEmIp97vXWiA5Dv6VlWVhI6efdznNc69opPCe4TGcZOkHre+jjib6LnfN8n6rbuA0PCclJMyPpqc3EMCun6AZDUp7HGXzhfbaFxsg9emFEqyn73chldRRmfkexwG8iDlzH6IpBShiJDJ9rbtVFUlY0muZ+YxRRkMRvKD0vEa33YE9D25l5gAQsopyV957H+PU+QicKCrlm0d/21ZSC+TV3fXEDBgV5eVRpx7yW/gtugShN60qjWBMPOeqB5jYIykGO0Sl31OKVPT2JfY23hMIJ/d6bZjGzT8Vl+B/xkSq1pM1Rb4pl59ZjSFEvEpilImvIpcasb+adKoeXohgcuwOmj51Rvs6NRDaA7IHtJMkWTSqmSt35hNEeog/Av0oVkHyLKWfKjIjRbCMyDdesYP3UHV2UwD8/loATFmYrbatBBXax3e3mn79kZ1LgCmH79Ou5xOgKZVxo8lRO1mvVYNsdZA7s1nc9XYEApdXFzIXwF9gKTvNGBvL2NRELeU8hiLCeTlbDob19v+w2artu91BlGbctby7lYbv8mIvlCSKIWhB+Kzg5iPSaXo0xi7gT2KspB/2SEXWWtI6/V2O5J1w6GVCbubN2+FIdiRdfHkiYyTOJ+Tslax79R9fa3tn1/qDvJ6oL+eNOopt/ho/IQvY3k50yY6CWKy+NNzDSnkfz95tVqpxbYFORM5QdJNIWln9HVj/qXIKlKhPbbv75i73KiIQn6jNd1stP/6RhNIvNliAT6Yit3O3TXk6Prfv1J/2ynNQpP/7XN101L+qmv/kkKFnZn9BvU6h8zdb9YykVi20m7JPm9v1Wx7dW9uFRDwFXm1v92oOAzqyMG3kLcZvH1/3eJDTwyc5yWE5YT4NMS8IL67zUZrxu3jcrkc/TLxv4VknNtncPD5WX39WluIY5PXsWjAORG2NMbGuhOE7/WXX6pjrLePZxP5TBT/6bnqL56pnVc6IHoyV3fWaFpNsf1OPfnYIQRFO/+igkjLtpXfvF2Ti/5lC8ucvBL+zGYzHcBiGHpyrNGAX3OwXT/4W9S13rx+Jf/iQ0UeLZ4/0fl8oaootIBo7YiP35p2bt++fqOBYFxzz5iASct9cOBMDdigN3cqbrbqwXfnr4auAzL2ifR0rsCf5ovn6so0+uizDRiaXz5VjX0iv1pw7bCxvbpTdb4Yv/Y53221+/rt+JbxjlxbNiERY/0VO8jT2LW63qykz85l4r7sMATyPtWlUlOqqEo6es3Oz5WonT4nBH63CJwcOyFwQuCEwAmBEwInBE4InBA4IfDzIOD/3Xtffp6dTlp/jQg8in1QP8o7U+nTh+Q44VNjxznfLd9f9d0Zn+6JTw//Lkffx+z99r3T7/d+tz0Qz6OI+nflXtO/xs/H+HzK4x8671M6fvjYTzXzsdUDh8Yiyp9K/z9Lz6/BBT88tf8Rj635FuIMP27T/I1/7OlRPuzKY3/fr9+v6P1gmIfcJnNSfN+j3Pd10GYNP+/vXOi613r8iXU81I6HJO8hLyJlbnFecZzz8dIxtRxnRIQGHmj3EIodBF6GiEk8tI6IcUrEsUyQWLAT7Hvv031/ywP1lJJ6yiJnebpHCogd91tJj73HMiKYE26OZUSMpeeXrOmx5bF940R+RNzPiwhaUuaBfw8ZGREqa4gCeo3AcS/bZVJyt9uN+nPK+NnLZNn+sJffRvOY30Z2nGy77fW8sqiUcyHbcRSTKx0xHSAkIoLdDLl3lMZ1+F5AlFky9QqiwpMiQi3EnfX0rD2gw1i5bTnqdN3jHXNa5ghiBsPlr/21TfbXJJrJMhN0Ijvu9y3Ug4P3skQEy8JVCJSJSmyyPWWFT8T23mJiTsXri6Ic7TvGH7UarI9xK2nJiZSJL3YZg0hpzIMWG038sRmfkHPCdtg/PVwpZ+Z2MhlnPyNiJCTtSwNBVdWV/J9jO8hO22mZQPY4Jra5wN6IB18gsyrivIBoDNn+QT22mciKCJnc7DgLe4jiHqUtxy4tJhqqrOl8jk+9En5k5op8DEkJXyhGGxwTi9+WjEA/JNcBwnzgXJSpUPLXxN6txzLI0UlZyyStCdUB0DaQS4c7CDYTOk0lNeAEIb2CjB3WW40+krPeMyK0Wa1HcQ7W4OA3aQeMcR5uIC9TJIhVsCN/PV40tYL1e+uCiNysV1oyz6Rph74D/vrfe+1yqLk4k/8evIGMRaVW/lpgcCnqWueQqMa1Bn/HEA5Nvm4h44BVZ5BPZxfnY9wy+NsmRa/jvIMJWnwNb+AFFuopF+p8DygLTWdTVGKQx0YhW0PKKIuil1KhQxlap067UqqeLgQvTh736mIYf5EkmkZ13ajAhhkkd3U+V3t9J633Ki8X2j1ptL6o1UPYnf/bFzp//lwRoRUx2EE0Rkoa34BFz47z7q/MvohaBwi/zdWt3m6Xss6E7R1kYHe11Ou/fql1t9cwB+vzmRrnIvE0+R6HXhnCueYc7cGzwuBhVitBiA6Q8weTtA35Ntz7ff7ZM02i1Oo/XmlY4TP+ls/nullda1qVWt5eK4ZOCX+VBkjPrYqmUk98MyR1XMx1F60OTQExXKhLAX6hA+MNcXx6+USZOYm9M7nhr16u6kq5qmVfO+cvJKXJ1Yr54gqkYm5t8pn8kkLzOVhCktcvnmjy2aX879im5U7zf/tcO3XaLtcy0Y2J8pXnEx3oC8jO4narDInZvr6RlttRtm+u8Xerrt1xBkoFOOaz6ZjLKXM/eMiRA2fedk3nxnkG5o2Wy1ttbyG/r1cqlPUWAvf26kp7zoDf4C3x40D+1ZST+VTCxx1n/hpyeL/eqCTvTGDbR1wTodXAfnNI2x1npYYEFjYURaGOuOZprfpPz1X86ZnyrlO5bdVC6L7+P/4vrW9uwFwacLoDOD66e/lSBAwi+HLsZ0i98Z9UmlWNMnHruefM/tsf1b50fAf1heRz2RL/6bPLMb7GqoR87ha1hrNakxbYr97q7voN2N5pu76Ts8j6T3JC4ITACYHfGwInf04InBA4IXBC4ITACYETAj8zAv7fuA/Jz7ztSf2vAwE/ZLGM/9vuPLBZLj8m3zd+XOd5H5Gg/32h6xf/HE09lr+4AT9yQx7i6aOCrtEPfvAQVx8Sx/l9eYg7j3VR8K/4Aa8HDO4faX0EA+P2Q+Z9ZPk/q3t80MdZs5f/LBt+T/tGBEeQ0+Lz9cixiPt+CnqN9mOhy5/HXe/XPX4v3/vThJgl4n5P1y0R9+3vVfA9E6xrFMgcIU59y3FZxKf2Gbj19KMwDayOq+7LxMP14IG99d/3PPr5PiZje/zBJEob8SC9+DPGwLYkHgpn5nCC6Yu4f0QcQZz6TibfTC6ZXEuQMSndzx0XPPywPQO+unSX6xGhlJMCeyPQhW6PW3wr8MPyiKweIowhfB4UYXtCvnKwdsAm9Hp+6P6P5wsSxnosJmZ7k4iI2wkdY5sH9CaO7HILoec+j5sItf4I9CGuu9972O4C3WUuwSTUQbB2YPDuPhCeLUWEcs6jzV7resJXE40u3TdgT4rM3ISPxJW2bYgI+kK+gr28tijZL2d3gXc/6nXD4xava9tWlh6/IrCNtvu9l+eWkA+uWyICiJKKstJg/CQZl3E9dkRZ0N8rscZxzcTVNkTcx8l6WSKPpSLLb6QNdLRg0bHepKsUEtJ3gyKSCghf6yjQ3ZpAgVBJiRhKyvg2ULbEQQDtekTQw4eyIwcOkEUmbnJiDX1ea7LJfjWTqdxu28NY2kcQVQVp5n603GOM/i1E1hISdGh7RSQVzDFZNTiWYJdT0gECNiLGt/uWkG5+6+8AGWSsbIvXNZBue+a5r4Dc8tt0/YhlQDoN2qHvAGHZY5NtKYqksiq12azlvPM629k6TuDRQ5Qm/Nzjp/2qywo7dur3rSriv4B4C7Dc3NyOxNR0OtVQZsXZRPtZpfrfPtOwyNI1pO+XbzRrQ/kwQPYhhpJDZBIxIrSAqK3rijFph752tVHTTOU3v/1W5vz8DB86+ZcVRvuGXhnfemKbUtaEve3zQKwiYtTTQHhGhBrG/Dal59rP6cWC8UGb5VLdZi+fmbqqpZzw76BZUUnzRnv873cHHfxvqEIwHqJXupxrv99qer6QQmrqRjtI6JY4OZ/KfT+SZVVkVU/mYHvHXkmYpeNVD1k5hWr2jOaggGjLEOTTvVTgSz2ZaAKJtri4kO2+e/2aXOk0hYTlQLE2achJBXgZn/5qpUWfNdxttPzrS22ubyBV79Sjs4SELcip1ddvuYN2o74qlxBxg2JWa0JMn9QzZfKgWUw1hSDM00YNtvncrF9fq391y7bt+AsLIt7O7bKooER77JCm86mi7zSQy4Ff/iWPjry5u11j4xwyb6lE7PUKvP/HFaRor7TAh//X54qmVNEUunn7Rok1y9VSJXYNWNue1SohaP2LDRfPnkLQzuRf+sg5c3YLFZyTIrL8iw0DpHV1NldEyLb3EKd+kzhxdsqqUj/0mpAPzoHhZq2KG6TzvSeHBE59nce4BfkwgGdAgDb+xYCs8d+jdZ5PaO/UKzhjZ394ro5z0MzYk/XbWSnfd51f5394oXIx02K+UDB2KJNqYrqrpB3nr1vvtHjxmQ7kuPX1nDf7pZsN97hh7K+wucH3hjzbcc4Xi8X4CywNPjR1rZBUVpXa/UH2Z1dIdT3RWTUBz1otORkDc56eK80mmj25UL06KL2BUEa2zv1pqd3QjrFd7jbake+rv73SAXuSz3FOmp0t6N9pTl7ssTcR/3NiMYWs9i9CrG5vlLC7eL3EItIcErhn3o2/+pn+QMeEe2G+xjfyocWo9cu3kPcbXdbz+2Mxq9WTuxGVNsNeDfaeXZ5r+/K1mouZ0qj59OOEwAmBEwInBE4I/K4QODlzQuCEwAmBEwInBH5JBAY2OwrV0+dfDAHH/rHLf0/bayyP9fy6635w8lh+vdY+tvJjdY0Pgj40qk9cj+d/Ytrve4gHUXbwMRbHuvtHGTv+sfweVaDscUnz5/+w4WPLab7LlZ9/89/mDiY/LD+l9Y9xP9Z/Sv1/jy77aHl/7dG+x+X7c35IOyLGB+7HuSm+/QjXD+OPY4/3cp0n4PdDPp9IP3SjrnsdnhHkcTCtl0mplPL9fHofKoqIsdpDSnSQXh0PtDvIiaP0EA3jhPtpY/X+hztiXB8pZN0WcQVtv43ZQoy5L+eCeQkJRr/5uHUUkwEtxJBJS9vxzSwelEN+uZ1Sun8I7saD9A9jOSWZTCxMeCDiGhhLmTWUXddCGCXZrwEizGM9ZQT4MJ5zVsf+w7hDYGuiNijQG3E/x29jel1EKKc8YtpBWnT4ab0d2FmnuLxHRqcJXYv1mOxJrI0I4jQwSyNZZULDc4Qd1u8B21KWpTJSICaYrNNjRwnme89cFMJglqOTeJkkEWRcTzxbCEyTgMd99XD1kDxDwg63y0IH2lFkmYTwG8ODAn0aMl4stAAAEABJREFUMUmpwM7+/ith8TWBaYrQAF4gpRxJxr0l/wiCMvYUKUn7TlmS53u8g4CxUmPcsV9Hntk2f92ssXHdOGw3G+WcWVfIOeSxiFAFyVmX9UhgRiQN7DHQP7CHY1NB9lAdP/5KYgKohr4aCYU0IL1GX9heYmGgZ72FcFEoD0llxz590hSCqEd3n/AzBnUQPu1hP5LSJnnli/UmmUr0uxn4LdZUEMreivAowMqk8WG10gE9FSTTFAK32+yUIICsd/KHJ9I0Kd112l7dqoPkdh75zeWILEUo4SvLNeI44m4UB1XzqfJ8AtR7xaTSnhjcQQonbBtzCSN8P5jO50o5q4Ios31lBcMmyThb5w5Cv4U8W0GYDxB9wZh1lAdpdX2rVJUSZHWfpNubG22Yu91ttce85ddvFBB1w7RSdbkY34asO6llbAMBfGDeBsng5Lzwnibq/LXdA0TXAUJf12st6qnso/CX7R0eilCPMavbaw2QypPPLjV/9gQCVGrf3NEXIhNkstBv8abMGedeNnAObq6u1RK3LUSiuByTCdiX2Gb7msszFWcQ5+dTTdFr8Ry2Q99eXue3qivIzCmkpPPVPvst0CUYdwCUy2Ik/KbTqSazOSTcuTBICUU7Ytk2mbPVEbdiJBrLuoIk3Gq3XSvXpTp/Ffa81uwQ+BkqyKHh0INDKKOo//dX0nLQxRnx+uOFthQL7CYt8X1QgvR7c/VWm9ulWsj3fLdV3G6Vtp3KXaf1yzfK6PS9dXtzp2ilQ5ZMgtq+uqpVNY0K8sFnZnPYyW8G79cbDcuNyqbWDgyDswprq8R9pUCvddafP1H15Ex+e7xd1MqQ4Vvi3HKvTRnry6zJi2fafoV9f3spDpVuD/iOz3dXN6P9PTYfbldadXtN/+0L1WWlA7k1q2eaT2fjeVv/+1+xu1P84VI1+VsTiySBkdRxz/UveAT7qchq5jOtIGxr4pGYV3Dv9Fdnt9wLz9A3kFs1GIg9e+5lenWj7vXteL7F1WLr6tVbJUjV/KfnivOZJqwreml2dq7E+rOLC+6FS509eSrfs1JRasM9yzKbzca3n6vIENqt7jgrA2eQhZqfX6gn1j1nvybfilSw70GLz56pn0Hsks+HSaHJZ09lUn3RF0DWqKwbdfzJzPepD0mbr78mZqXSZ2fcM65V/pfP1KdBxoXh0+eEwAmBEwInBE4InBA4IfA7QeDkxgmBEwInBE4InBD4RRHw/3J/asPvGz+u/aHzjvN/RDkw10LxD32sw/IPKfkdLjYmlt+hayeXfgcIODctv4ArfqD5vnjbY1/E/X3u2Hbp8d+a2O735afy4ajX+lx3GXGPm+uWHpZqJGPoj2DM4gELda8bIDF5kq7g0W8PcWOJCEWEfEXKcG6Dgj89xFFvcgS941h8+3FxJGY9iMct7nOZIKAsYz0nWY8fvg/saTt69B7b4xz2j4hxb4+773E51tkrMSehzyW7Q6rCODE5ItijH9cn9qZLKcXYzjlTT6P0+O92pAQ/0b8T9497sDACzXE/bkwjHvSwJiKYARfIQ/qUsyLcHkZiIcQf2n7IP+BnCZlgnYEdEWlcl3LmQXylnAtsG7tk8tb7j3jQ5TUmIOyH7XQ76D9+EnsMNFK+39/jZVWhbxhJVoZkEi/l+/GIULC/dWK5BjBIOctkVFSleoiXri7UN6UCH63fb6opQpbMXK/tIHYGCB1t9iraXgniyaRIVkJnhwwjWWpfIgX8SqGyqmQ/0lEX5JJt0CBVjBXo9tt9LeTKQJ4N4GpJzDtAoK5N9kmj3gLyrKTfpe0qWO/4WI/33Ju4SzESVB4X+iJijHHKWfbjgA8TiJ6Uk/BOB4gek7JzCM+yKkeCxnHwqIkur9kzJ4GL55lwqyHBhAP+6u+gvwMT66rqaszBvb/2NeXR5h0E1/RsoQlE04A9Jqt3kD8mUE0WOvYFeZIjqYbwjAiII4hG/LRvntODydGG+mKhVGcN+0H7qzuVlFWudCDfugKrIbUishLkD7DJ5HNWyF9ZK2IWu1YlZF9A/A3rvepcjl8rW5GPSqHISWXO2kG6tZz/5e2tTPS1+70W5+daQUzbZtu69dfrYruwz3GaM25bC6/f7RThcyNdXl6qIHZ1Wcn4GUdx7ZhDGoB5rz0YbtizKsiXkMqqEgCOZOK9zkJNM1E/rVVAtG2GTv3ZRId9K1/W01PpIR7jAYdde9COWOyw8wBhPRAz/5LD2l8tzAL7UGHTlrEDudZAFhbkRsXeJgYdqw6Mu0mpgDjdvbqW32CtNp12fusXEnq9XEH4TSVszmA4jFis7vOg3WsC+by/W6kcQi3xT8R4CYbGq2B+HLBqgw/kzuTzZyoZ3+42Y9ysdI+tHXE7f/ZMHXgl8q13rH3/JD6LxbkOhw4MB4jQg7pXd+peQpa+bpW/qJWen+nL5bUSZ7spSh3++kbTKFSfzTU8nanC381qqR3nrOe+UNW1fN+qIET9yyD+RYR6MlXKSc4NVYVuVnfydfnsM3U3KxXKakyUPzvXvkqqIHZ74hLENL54ogN2rr98pcPbO0jirfT1je5eX+ntf/xN82qiGYSpc2qNDS2kpFh3MV1oPxx0/uypGvQHcSR5NJCj9WI+rmm3G22JQ8FZ2f35K0U3qJ1VMrE8yaW6V7fagH2A3x7snMvGHE+0hvS9efXKbugMgnYF8XpLe7Vea7JY6G55p230Gp7MlJ+daV8n9X+81PaLc8XnFyrOII79yw+rrebgI3IN/lUdZ3NH/wHyfCBOiXgdODvz+UIjluC75/xffvEHcK6UikLOw8AS3wNF/trWNXPurq+0n3B6J5VUFurJ4+rpmdbo3/etdm9u1Ew4E+g/cO9L5FAJNu3VrVb9QQfwqcDWv0hhoj3Q0X59rWY3qAWb/mqlxL6nzwmBEwInBE4InBA4IXBC4ITACYHfBQInJ04I/LwI8BSBhwp6Jz/vbiftvxQC78f1Y+0P2eP/lT/K3zN+XHPU4fLY9+ssbaHl12Pdx+L1Y/r/UW8Gngla/lE9v+b1A8Y9FpqPPseRR10/afWX0v9z7/OTgvIrVRYRioif1Lrfelz8gNiAmDRw+YOEB+ARH8fRD8PbtuU5cgsJ0amHdBgQkzQRQQySq4x3KnIpP6B+vG/fQRxAFIwP/JnvsW/s7N0cdURY13dlnMCPvuvhb3p1PNC2fKNjGP9zyePeQ0Hz4UH5Y1sGiJSIGO17v/+wP4z/xRXBYrGeuRTjx+ssHX502DB2MtvkxrgfHffjHba16A/llCiNy71/4ooIRYQyJI2JPnFFQGg92Bq0/bEulxWkUS6yOsiOlLNMomQeuBestxznDZAslogY9UeEHLMMEWCxLgbGwj8iwoWK8j5WHbH1PO/Xs9c4yA/3H8Xx78Fkb5woI0Je430KYnuA0DRxG/hCIkiQr91mJ4vXRE7MzzqAoXWlnFVVtYQpA4xBAdFQNLUS/jZNIyKASGVVKcKTBnXEPaU09jvhIkIml/yVszsIC+u1Dd6/Y/9A14C02GtCeMC2Gt3T6URlLtCN/+iwLkugO+Uk+5NzVu8YI+J8uN6Bs/fojNc4rvENwIF+S1lVkI47VZQHSGEOinzVEF+WiNAGkgiH3C3ngHHzW3stuBzAfgtp2DcFZN1Ou9uV9svN+NXA1u99q6rUFAKmx4b1HeQXezfgWNfN+JW5M4gjf/3rQDy2EE9rpEWvv4p5BSnnt/rOCvCFcE8mPv/4XPlJo/Z6q7u/vNQOve2KvSGGWs74gP87fNnS3oNxwV6LszP5SsTrgL1biKJhXmtbhsrLMwU5mpjQkisNvpuUpTni2UwamZyyuM9y/uSJMnEyLrPzMznfLR4TilbdTprU97+YcbPWxmTneqUs5wWz8EUzxutCUxUaNgdFU6nGzrqN8Y1O21/WlRyXlEIF8Tv6Jfzt1lv539Mt2oFzGyj95jOAg/+d4emk0Xa9UbFtVUUhv3VaQJ6JuHYscS7a1w0k2X0O3+sYIArLmlwfpI6uYj5Vd7ce7awvF8rnMxWLqaafP1dXYC+47lmTclZGIkJwvXIMdxDL2+1aFfl7ICYJXHxWPB7ov7290Wp9pwTBt7q51f7trexfD0azZ5eaQn4mzv3502deJpZoCuYF5H39HBKSDuvBHZ1fXuBa0j5jNBvc/e9/Vv+60/T5TH/4X/+r7LPnxaJRA2lY+nwdQrGYjER6BXkb84musKljpw7bff4y4+uXb3SACBd27sjRZjpVi8/9YSe/FS1idPX1y5Hc9dvXE2wMzMidtIWMLIlT1TRqzxvdDHtl4j3/w3OVEMW+nzBV9Wyq7FyErG2eXmgHwdlzDxGKCvy8OL9UAyZvDxv23qpvW23+hl0Q5AX3CON2wKbmZjviOVzMNUFn6TwiD2pI3bM//klFcR+nsxGv0PL6WuJczhYLzSBPa3L+sNvq/PxcjhkJpvWrK2m906Ss1X91pXLdyqR+y32gqwodIOMP5OSBe8DA/aDmXBd9Uu+zhv32r+BeEEg1n6tGBgjj8Z5CWWZ0kB8NezfcG2ri05CDU+oFfduzZtx/Bd6rUipWe01zrdnFubZfvVHsiBh29JNCm91anUnpJ5fK5GKPjalI8td8289y2mh9OYFAXyiRz8nGneSEwAmBEwInBE4InBA4IXBC4ITACYETAr9xBH4h8wf2sVC8+/j/+o7yrvNU+U0h4Jh+Su6diQhFPIiSqD2SxKR4T2h+78drvnfSOCEe7fah+jjpQz+CTgvFJz+fgsBjn1z8zxy0cZ8QHjT7QfKH5Wi3AfqI8JCN52T6qBxV/IPlgJ0/p/yD5rH8iDHV48fYHOsfKj1+lA+N/5R9PBDWp+R79npnptPgONcuH+s/c/m9sedBrh7JQP2xfNQ8+2Ph4a3nHPdx/cfIcd3HSuuK8EauSRExirgigp9619bjyxh/TDzPSy2uP5LRDjAI3f95NPTB6jj/h5wxdI44v6fl8XoPRbAv4voo+BBOIuzRYwn+bghJj/Cn9Z1PRCjiG7ENibURIe/tBb3zm4pJVbbjIXcxSiT2oP+bT1ANJfqTqDM5KcnLI+hBUsryQ2ONw1BK9pt6MHbcb/ACcet7wI2qAj8szj23U07KkJouj9IzPwJlnoB0PODvIGk79hgYo2v8HOsmbUefeEA/Djz8yDkrpyQ/2I641+ef7veUlBhLzMlJBXN9j7bOFqLRpbgGdCbm2QbvkdAz2A7s8Rw81zFsEaGUsyInZWTwHOb2kHWgIClkW72+44F7BG388X79OK8H006+EntaP0toDuM66+mxJyIUgTAnIu73pK6Hq4UodNXrLcFYBPMRKZQhd1Mu0IlebMzYnFJW1/YjIdViL7NVQyy4LHNJ7AcVlBVzK9bWZaUcCXt7+et3Q5IJrnu/kkgZ9cTf5JlJxpG0JI7B/ia8OoiZYI3t69jPbfWS7fA6pRhzc0AHECkiRhsUkjFImfGq0h6iyWhtCswAABAASURBVG8hHyA0e/QnyJMtpFRLfQeRaSI1RVaA7xbyWpFkkonmqC/RDpQOzN+vNuowYgATMWEP2elYjXMSOiLUQsTsIZD8lmULGRM5hHJszaohkUrnMng7V1ClEqzKyGohfRsIGxNYE4ix6Xw+2pHB8XDo1LGn7a+qWiXzjMkAigPOG7uB2FBVs1ioZJ8G0irAqCkqTWczHYpQMWs0/eyphkVWvD6of3OnWRSq9r0SY5GTmrLSDuJHXCVY1RA97cO/QWpyMZoK/bV81jr8LdG/JwbZ/hP7FAncnKc9WLSyLwewr9CbU1LG/6vXb9STg3vE7cNqpRocnDfTCt2QYJMulKtCly8+U0pZi8lMEwgxE2SOQcKOej9oAynnN34bMPE+Le2OuPTEx5ikfH9+m/litGcOPiYeqxeXqqPUBLKuM3AxSEnfXDnpwgQi8SwhZ4dZrQCj1ueLWGSwmZ7PlbB7cXmuBfFKxCCIleUAcd6Sw5vbWyXiIHQ41/3LAMvlarTFZGDPvibrghwzkWcTcpFVYoyxK8ALy1RFoV0mv+pS0Ul7SMIJmIh1/uWAilwvsaEhXiapVVeanZ1rfbfS1evXurtbSth++/btmEsClwOb7W+X2q6WyodeOwhL36vqolHZTCT6pkMhfXmjfNOp+ONU+uxcJsRryMuS2A/bg+6+fqXdzZ2m89n4NmkJNs8++0z2rWMPE7UBo7v4T3+Q7ZwSi6Ku2ANMyaF99MoQ+FKhWaokdArS38RpoKvlvPZg2V9ONYBlWddqnpyrI6+KTatFM9Vqs1ECG3H13C+uX73RLg2qwc1nfPnlK2lSjb+Asf8//qwn5UQF9ueyVAHJOz1bCCilMuvA/X3PfuWzC3XLlbac5wlnyPeNTTlo+de/aAthXEGYbsHsrJmrbhrtyD3PEfHzmSvriTKkss94dRhU4kuP/VfgFTlpnPf5M1XEeuAsF8Rkx/3K8yeH0AYy/2Z1q0zuHOb1+Lbz9pr2k4U2/U6qCq23a13+6QsVzFkxVkSSY+9fxPAeO2zarNaqNp0KcrOtszJn42wy1+TsTK3ztAhV+Brg110tlcqsHqJ6e14r0Zc4f9m5v9soyLOOe+HmeqmirnSzXar/j9d4oNN1QuCEwAmBEwInBE4InBA4IXBC4ITACYETAn8fAsGy94Wu0+cXRuCX3u5xzL334/b7dY9/TB7P/dicX6b/sSWfqv8y1vx0u3zKl2/GvqlpfML0TTtofyPvj37T1r/kFXh9FKrvfeIRdqJ+L/rgFfS+L3R98vP+fLc/ueBHDlrfUT609Dj2uPzQvJ+r7/G+rv9c+/xYvRGhiPhRyzz7fXmswCTK47br78932/3/qFjP+/JDdIa++SPq3xV98rKPj8WTI0Luc92S/PDYFcQkoQkMy0g2QZJ4rkXe320etIfkFkKNvqAmX+h2YfED5JQTnEPxbj/rsXjcYiLN5VE8ZpLMYluO/W4XRZb1BQ/TI9gRyX5IjUSk49R3ZUSM9VAouc4D8EEa6x2kyD3B2isiILZ6CJJWKSXKDnt78Wx+7G/tL3NYKpMMPWuLolCOpKTgDyPoLrDDa2i99wnIhb0OEFQdJFJCVwfR6/llLuEDsnowNBHkhR4/lhmdJliLolRmT+MzsL/LSN6dmeiz3XsIiz0P9hPzdtQ9z/YeINwcz5SzvIYV8jz3dRAe1hsR2Nfi36CyrFRDrKXIYBAIKwCu7wbIoj3kQQs+AicwYkgQgZ7r/WC4NECkBHgkhm2X9aWc1ffdqAuNighl+uqqVolvxrSk7T7b7Dkd8yO5JvXgZZ8LfLPOlLLcHokXSUbC0kPGdcSrMMFTFoyEEti2YB85SUjKWX6ztIUEEz45Zq3JDQjIbo9vEKOCNBE+5FxoWjcK/B/w04RPXTXgd1BirIWMMpa240B9u9lCHG0lBfZJHj9siT3ESrc7yDG3Tsd9CikZ0qhbD5fnZ/SL9ZYCgme/34H7Ti3E8oAvK8jFXNeqkR1jFeXq7la+DsTdsTd5tDvstIYA3NRJMS81vN3qcHUNmAOxPqhrDyIMmkMYFsRhUjc6W5xreXcHPuvx629N2JZVKfsX2CKwG67XivVeBwimnvy5ubpSKrISMRltsp04xmck//e0d+uNZs4pcqIkDXZvbwX/p9FOcrYF+1jtZCIy88O+rrE/Qzxt8GkL0VdCqsWk1l270+yzJxJksLGv2LfMhQrsHPOI/F1BLq+wT8QtyA5jskfP+q+v1UL4m1T1266DA6vvXnVVEeOdOgjXu798pRqbV1e32pIzG4jJt19/rSV7dOTntpDS+Uz5DCKUHCjrSgfKCjs61lSXZ6qRCt8TW7UhdWDiuAb3g9mTS/msbA97RmWTFcQZHlM9tmq11wxCtiAvO/I0iMEU4rFA/Eb5sN1I6OQz5ogxKdn7ybNnnK0C4nZN/PbakYcbCFvnkONUgOUeLDNlQNT2b261BrONyUhitVtttPrza63/ulb1YqL6//2ftGuyriGTt2A5vvnMpmsIyNY4DtLm1VuVW4O1JdfuJAhDQS521ysNNyv5q5OXEM9eX00arWC118srDRDt+cmZynbQ9upGHWe/Gv/d2qzEWezIj+rlHbhovNjWLmu42yjutlp/9UZp147jJXYs9xv5F0o8rz4/U76Yqfpvf9BhWur6zWutlndKy60G/phcLbClbmod2oOu/vaVWvq73V6pLDWfzZSLrApMqxeX2k6y6j880zp349dyN58/VUCetuTW5u21evJh9/Ub7fHB//5xmwT5KjWHgZzaq93t9OrNK+25V8wvLhQRarlHbyHt92+uVT871+V//qME0VzuOz2ZX7BW4xvePQT5erPSbui0fXVFLm9VY7f//li9vdKec2JsO+7BA7myY04mHsHZCu5Bt//Xn9VfTJRCY24dru84o1vNIIVTFyrQVS53uvvvf9XGGHJfsb671681cD8c35znnjm9PNemCuGafp/XyasTAicETgicEDghcELghMAJgRMCJwROCPzDCPB/p/zPpd7JP6zwpOB3hwD/d/4b8cnZ/Bsx9cFMW/y+PAyNxcPYWP85fhz1H8ufY49fs86j38fyV2rraN6HzuE4gNHHkuqjz7H3WD4a+naVCX5m+u3O32iLp4kRMT7I/K14EBHjA82BB+0/p80RD7iAkSw8RDWx9E4+uXl8YJTE8X87QEaN/w1hfcyK+O7co289c4/iPovb0jdrInj4WxRKOSmw8ygp5REncUUwNkpWBP1gN6B7eFfCcFCPAFvKDnLIJOtxHBXjp4f0CPS49Jg7I+5tiQhFhFLOev/yA+jH8yNsz/18z/WYJZelmyM8yboepIM47RGFFBHKKSkh7nPZYZfXux6RCNEgj0WEIpiPTWVVqYAMGNDTQkpap9copJTTSFwkdAYd4/kmXJ7rOREPuEBQdjyc91o9XDnZl6QiF/Jlux1a79+N81tZh9vBXNcjQkIigiLkfXPOGpjv+jiXsRI8xn5sjrifm1OS+yMCcrUb/XQ741tEyASCuKzDZJKJ14xt1lOAgecyPNpk+wZyMsifoS7VN6WGqlBbhIYc2kLk2d6csiy9cYZE6CFrc8ZfHN2bbElJOSUVEMIZO4xFBDrII68Rl/0ywSX2c72yLczNKY22GOsaQjTAneny24guMz8KSK4MmeS35aIslOZTxkMZzKzH4r0Hcto+5apUge6RnMTmlLMcN5NEOeUxViGNc87OIWkg5GbzuWbzhfYQSUVdy3jU53OVZ1NVlIG+DE4mwUyWS2jAxxYi1zKSgpIOkKIU6iGue/Ax2ea8LonlZDK1+4qIMeYDZ23EoqxEAsok8w4ycdUdVEOqzZ6dqYUkW5mUghhKObM24XdJ3KW76xsdINhC6EOnywYCsMT/gfYuelVDQjXlbDLu0YJR2dr3ShcQjRExElsmoxv89i8dVOioF/PRRtu+V6+uStLZRO2iUlcTewit2exMGb3pi6cqz+ZaQwCuIRX9NvMakrUAr7qstVuuVfZZeX3Q4fWdBojo8iDVzVQd+TREUsXeJTmVvIZ43EFOZ8qIIE6FukmpFkn4qq9v+elEOYrGs5BzqRWEdaKsnl+qfA5Jdz7VHnO7JJVVpXN/xS+k3aBBs+l0JBuHkGpiECmpZP8Rv2mlAeKzxM7iYq4tpOpQk3uHnhjTiV1b4nT91StN0HOANPRbuxxVDeRK8eRcBfGLy5k27G9CvGfQsoXEdOx9Hnx+9sS8wLbZ4kwJLA67g5yvlueffaa6rpRSyOS285u0Ucp59Pmw25ILvUryy3jv7u4UkTSLRoJ43Xy9UXmBX1880eIPn2kyn0Ja4wP2BiRlSXtJHhnJwO4N+b9PUg/WhyareH6hw7ySc6KAZKywcwvZ7P1cn8xnOkCMNv/5hRbkU3t1pwxxWV1v1S43qv/0XNv+ANrsSQ4Xdc0Za9WdT+Svhm7+9EwNROzlH16oGLK6MinIiUmfNPzl9fhvFwf3m4ZcyMRmfnYu5+iQmbdvlRbTMXeMXe405qMxuob4bCHOS9Ytl0uVnIOqD33973+WS79Vu/2fX0l+e/m/vVDzFL0vr1RhyySyhrdLifXObxPal/gWKen5s+eKCPlPxpa6bjQx0cz63VdvId6/1nrYq6hrzsPVaKtjXk0bVdcbLTaDJhfnEvv6Lf/m8kwFOTXjLPjsztA1RUTeCox0MVUi/wrinYiPY9/y91cWxzkGgSTE998gqgfVZwstXjyH8C5VL85lHPzfC5OzM03J0R6/fG8+u3iixPrT54TA7w6Bk0MnBE4InBA4IXBC4ITACYETAicE/jEE/L/G78s/pvG0+p+FwPtx/FD7+2z70Br3PV7n9vvyePxT9WDQQnH6gMD7OB7bDI2fY9vl2PET/7De9+Un3uJXre59393+eQ32Du/LD91RPJr7RsT1via36X74uPVOOHYDMqp4GH+/OA67fH/s1P5pEHgXj0fq/MDcAlukND6AfTT4C1Q/ZNOHt3VmHMUzHq+8r0d4XIq4L/Vw2T9LRCh4wJ0hq6g9jB6LoHIvEQEcw6jHxMFRrKODfPMD84AMGNuQi+MDYUgI6Zv14grmUHzrE+E50CR+4vxoZIBAcjPC465JCTu9l8U9EaGIb8R9A2SYRQrpQYZHulvbBzEDU/Awqvsreb7kB+At5OtxTXqnX+P8HkIjQxDklEZCRCjyXL+hdfT7AAFh8rYoSmUeqLc8SO8gCFuwMnYd7XE322WhERFjvpWQatZvIkJcB9aYiKDK5z4GVIiHIGYGbBjcVMqZPurWR09EKCLkPb3+GKeckpg4Ejnex7YzfXyI77muH/tcR8lY+McOEsjE4wEiabvdvCMd2IZp9zmCBSCicV9jkHJWsKdx68D9sNmq2+x02GzUQUAlboRNM7F6zLI/3ai3BOOqrOU3c+3SbDZXKsETTA/o8S8OpJzYN0mJWHgSWjpiFxF0JewYRny8f0vV85yuAAAQAElEQVTcRxseSuNqwgRuQ1Jou91CcvSKqhjtMEnYbfZg3EHolTpeNQSL3waMutRhgAnCzgK7iqpWpNBms9ZA7juPTJIHC72H39zdQWDtLRA+A+RTB3m7uV1qjaxu78a3R4UfA7kyhcS1zXswt5R1raKuVSMd5K9jFGHt3gB5+NxBzLm6ur1FVe/qKA8zx6+jNQFUL2Z68scXqr84191fXmnz5RuVE/RPGnK2UEqZdaEK4qlGyqqS7Xf8TeAyKEKnDB5+8/YA+dpDxI1980YFpOTAGb67equr67djznnM62xLhR/2a3l9Peae38JOg7S5utXOb/8ud2qKWpuED0mQuyut/vqV/G/qTiHbzi4utVdndfip0c7KeUQMJpCvE4jR6cXFaPMaIrSNXibzHPeOHEjEWYnlNgYc/Raj/Zv69Vv6TJil6YQJxw/GaSAXau3JW2PSgMvh+k51O6joJBPe06qW8Vne3Cqz5OjTtGjktyxXm5X81dyjVsbXb66VIUdfXr9mPeQa5KfjcCBPclPK6+EoNSkrbfc7DeTNxeUTVVWjaT0Zsdq8vZFWO+2xxTlj/3BB8JCqwdlfhZ3w8QI89pzbvXOdM3Sfn0kmNUd7OAcuC2KdiX8cuvHfp52dXchfH11+8XwkIYtcgEQiptLdqzdqVp0O/+dXOvzPjYonjVZEZgcZmyESp7PpSArW84k67mX5fKaATM3ONeK4Wq7U7/aqm5k6iPA1pK8Jc+dKcBbSeq/tmxttX74d3x62r90V/mLoppLSH56ofvFE61LKpAqGyWuXtze65QxMDoO2r65HsrgEyJZ77/Ll6zFvK/bffX6mftGoNE6cHb8pXBLPbbtXt6gVTaWMwjtySMRLOYjJoFRmXZCD52BqvFowbYjdtgqVn13o+f/6nzWcT1QuFoonc00vLzR8da0VsdpmScutCuZXELozxjZvr7V9fY3eivzajVstIFQ37Hv917/I37hwYI+ibCTsNY7+N4E3Q6t0NlX55Ew14hzzm/FtDNp/9UY990NVWX7LmF3V439gu98uzt4fXw+Q6cW+V6ksk9CD/x3istBQs647KPBjmztVzM+fnePDlZZfv1Q3rbS5vlLKWedPnsjEfkEsOGnyL++0L/FHp+uEwAmBEwK/LwRO3pwQOCFwQuCEwAmBEwInBH4iBPx/mB+Sn0j9Sc0viMCH4njsO5oRVD4kdI+f4/wfW46L+fFd3QMPee5lfH4zPmhg4k/2GdB0FKrj5/322Pmr/HG09FjayGP9Q6XHH8t38RZ4f1j0getDe7jvA1N/l1329UPyczn7oXh9ZK/RLObzMFCWD04bJzHyfkkXHy8bxfVHQnU8jDyzG7+i0OXY5x+QCbAY+pgMPCT9lFjFJ+V9U93+5IL3BiHchAwWbOkfyWiX+y3vLfupmuMe7Dnu733ek4/uQygfH027/VhXjx6vjWBiCkV8SyT63o278hGJiHHtUXfEQ9v6H0kc69b7WL6lN2gdhep3PqMX9H5TDpAwg/F5EAblr8/sj/2QTR6PCFzyk+l7/Sl4wC+9s93zaejxFREKbO37TpYBnTpuzcSIpECoQtJ4wDUp6IsIpezxkN/eHPD/2C8u93mcqiJiXN8/7HMsg70H/DrOkTxPXC7v9/O4iUg6lVJSVfBgm73cb+lZb/G45Tj38ViE9UkpZyWIERMZJiF9TotUCOPoT8qRwBBhn0CUpEghPxAv6komLU1ABHYmxk24eu8CQkVcESEhbXuQ5+WUlNnTOmyX4WWCOkgg56dxiGCN7q+ee0XKeVzjHvtQPGrbbs/xmMVvBtr2iFBCvJfXRAQ6Cu5F6O6Ff4IwrmlTxYgBqSBALTkntZAMJp1sD7PVMd5Dgrse+JBSVvDHtgjsc0qyzyZ5c0qMSPstpIfHIjNWjlgdwKEjP3NOEjYNEEj2gaoS60xumCA2NhmyqShK2Y/W8yD5SohZzztAtPZuQ2xNZ7PRjyizBnSXVQVd1WsCUZNSoT12A6OGQ69MrpRVNRLS3mtg4OYaogYiJoK44rex2EGSrNYr7dinYM9QaA+Bd4Aoty3GuUDXbLaAkJuQ753afUu90fnFuWr2mE1nYxnSSEb32MsWqut6lA3E2G69xpYWORA2CBvvlZNsl/GPCC0Wc+LRynE28ecyIjRB/wECMVWlRE7s0BcQSfrrrardAGnZKDqpw64D+LX4KvxYQqK1xEaODZgXxpjSuJe5VAsZOvirdfGvnk3VrjfaQ+4bl4Rtc5Oxc2wCmz2k446xAuKto55z1hz/TUYVRaVmOpXjs2BNx41kB6aNbbq5g6Scq57PVCuNb9+uIetMuGZiZvJTEFalCplQ7Vdb9RCiPXEasiDfzlVOalXEvGDehnjlSPQ1autCAMZYpfkXz+Sv5B22B+W21xryHXAl7hEBFiGq2NPi8w1E3mDyjHxRXcpvdJdVCUm71wYS0HOnzy+Vi1I1RPJ6vdSt/cH3Ah+25Ha2TudgKrVIlbZ3S5VVpQE8jdX+bq0bCMBJVctkWwkJnCFlPW99TdwmU1UQiBf/6Q9aFYPq5xcqISyn1RRDpYKYlJOJCL9q9g18HohjWVXcQzpI5P+bvf/ujuRItn3Bbe4hUgMoQdHd54p5a818/w8z/8x6d+4953Q3yVJQiVSh3m8HkEUUqoqiydNNdmcwLMPDhbnZNvMAyzciUarnmTpQ5+ctlbLv+5u1EjEuqlJTxt3dXKmFnN2+eTtisrnZyF+RPfA/M1UqFecLzcE+v77V7v9+pdX/+7na84kaSPf9Yafb3KC61wV2DcSggVw9+JcnFrXmz87VWN/mdsSprio16+04Pw8S9ayx/OJM7bOZZl88Gyn/dlZJi4lK8sdvXG/+8krz3SC/ES3ilr5YyW9mz/7wQvXZueYvLiAzC3WQzYfDQRGhs7Mz8L7VJBU6OGeXpfycWELGFvbr3UazaqIhh/JXF+MzXGB7B7E/ny/Uv1vr+rvXunr7Tt2qVq4r5ZRV//Va+u5G3f/vr8rrg3Bck6LClV4mveeLhZY8g4YUPC8Oaph7f71WEIOilw6v341k/7A9aEfeF8RgMVuMJCxIQ4K/lr+aPC9ncnyXyxWDWvn3JHpysUXv6g9/0BTbeQpospxLOavAPuUEjuiiPNv22pPfb4htfr4af7Fin7oxHw48t26vrzRbLZS+PldmXAGJXYBre3un+VfPNMmlioS/04kmz8/HX0RoWW9rnhf7797Jxz4NZLpLJzkhcELghMAJgRMCJwROCJwQOCFwQuCEwAmBzyAwUH8Uiv9V50nvPxCBYO4fEpp/0fl53YOC7TXLL5rgs4OHxy1HMx7X/dbL8YEHWPvk/qN2uoCpfpLo0WG9lkdVLlr/UXz/ryZH3339L/P9mJifun5q0mO/T7U9qbPdR3nSNN4eVfk6VuiTmaO/w2ETHsuvMSX7p9+rOSr/vua/rHSc6nj9KRMNw4fr7zh2vLJRPOpgc9b9Houoc5vrfP25Mupn0PFK8UfOY8/H188MOeaer0+6fN7ex3qPZXgE8PEYyxNV422E+47F9x/BJvT7GwoRic9Pn0FfSy6y/BatSVKXj73ddix/cH0UtnvbQhGJzepCiY1pl01+tRBpOSWZ4PAbbx2EQsFcCbsjYlTp8a73vC6PlXxE8DMS/ymOZ2Yj3e2Wik10jx76HiKiUFmU7PW3SCfPaznsD3BHEBPY2kOqFRB2Ff28cS4GW4+JvpSzTIg2kELNwxjb00HOBDNHBN1DVT2R086kYkRoArmTC4gNdNPNwVJH2XMf70U/l93PknIe+3juiHATxAdEBWXXWXcCr4hgaFKKrJwgycChtP1lJV8tHfZaQUohkxE5F4wJKUmRksqqkgkXcVi38SvKYuwbEWNfE5dbiBn730G6dhA4FRillPGHgZwRoR3kWQNpqBgrNBgIcM3MXaLT+nva7bu/hlR09NwNZIbndL37NPRpIUpSxkjGj5Ogc4BYs/0984+kvu6PMX/wayDOA2TdCvInJ4gUfLf+LaSqiZ3pxUrT+VTVAz73o6UI55AghA+jbCFxp7OZ7o/Q+AYkuq2rJXYFvpdlKcfKtpZ1LROmU0ijegaZcz9w/PQbjhEhE6Z7COcDBIwbMr4tVquxvma82xrsLCt0gVVUhSb/9lKH/3gN8SSOQfvtTj3EY6WkBuKxg0Sti1rzstaUvNtDGJv0Xd/eyDjimIL/JlEIdksVvvf8X+V9gnYyUdR3rVrmrSY1WqU5pJtxv7m8hHzaa29imfitqMcItSYFQ1pD7vre5N7+bKJ2NVGaTtTQ319nWz1baoAAjNlUVSsVndS+vdX+6nZ8WxMVDB8U4DAB690WwhLieb/Zacc1zybj3yj2W98l6/iAXmN02O7lNyjTeqdopAm6Nf4wu9fozwbyd4/UYOJf3pi9ONfu7ZX6DWNntQbmKG/3WoBd3B3UMJ/f+I0I4rFSRTyCeJdVpYBc5eGhkWyDCE3Exm8ON+9uVBTF+CbpOeRf8/ZG/fVG3c1Wge0VeJosdL8WIvru2zcq9/34tm7H8237DnwhOquq1h3xSinrGkJv0DDOfyBPXL66vNIc4hZmWoHPPTHXy5Xyi5W2zV7GROdzzbGh+uMLdcQqr+bKZwtV5Ltt8d833uZB/irnvsLmQ6/t//dbXfzPLzVMC/mXI+pU6PbVm/EN++HNjZwjZ4ulBGF8eHstfy1yzGsJ0n4CPv6WgB35bLxL1kLZCxvm45uuQ5VVLyhPKplE9ZgpWPc57t+ChZRfg0cDLnUr3X77nS7JN8fdAiepNksbCPSOCQ7ktWPQ7A7KDzrz86USZHMq6Uifu5tb5ZR0c3WpwXFoWkVd6uxPX2lCDLfE+OrqCrcG3eHGthjGX+Lo7rY6QOp39N9cXY91tsF5nxjnclrvR8J3/vyZmiqpgnTtIVtb23U2kzFtIF3337zVemg1/eKFqlyyFna6bffaQ0jXZyvdEme/SZ3RN0C6r7Fn9qcvlJmn+PZG6fWdnF+BT5u3zo+9SvJoZQI5JD+T/DMsyPcuhvHe2Owvb9SQ35NUKciPdGgl8jR/caZbiPfdmytlyOoDOeC1uXj2TMtnzzWIA72Jy+k8IXBC4ITACYETAicETgicEDghcELghMAJgR9FgH9B/WifU4cTAn8bAr9olP+Fb/lFSn6ng9kk+WWWG7ij/DJNp9H/AATYIPtFsx5D7+svUvTbHPxL4flVvTLGlk8oHSC1LBH3P2cjQhH34u5u+zFxv18kbKrrsUBsPZ7zs7rtk+WzHT7d0EEqfrrlSa11I73f5kSGB7uOvSICsxN4WSinTBns7Is0lgfGieN47ZnbZQvVI5E0WC/ie5NDFpfjkR7fm8SIiHGM74/tx/ERoSPJFwmbEClU5CwfNCtRZ5HnwzfvUg/kQAR2Iz0En+8tHuOrxeVEuyUi1EFsdRCGoy4axz7o8TWnNM5ZFIUi0ReypyiykjquewAAEABJREFUbGeKkPvIB/0ztnUQ1Er3899X9yrLSjVECLVj/5wYf99IV2rRY/0D9gonRjuoKyGEU773191FXY/+ARuMTQMp5PoCUiUo5HSPk++to7dN1NkmE0ktZGk/xkzqICelALpBJirHNvfHT+u2X+nBjwxhajLhAImTM3N4MmkcFxFyf25HcrisKmXwKSt8hpDIo/0xYlCCQ4mt1u1rJHQxMKEDU0ZsOjCIYALEeinJxLvLg+Ps/rYHXbZ7DyFp/1IkdcSxOTSqq5peGuM2mUyVsTmlPNo5rpcUqiFSatrEPAk7OpOA2FYrq4P8G9ZbtRAkg+1Bm/13v2AexyiXBZHS6JeJtekUcoe+BWSO+9aON3oZqp6Y2X7XD/TZQQZt7tYaIJ0nkJ4tsaixZ75cjMStiVn3N04ZAtnlAFPlJL+ZbD/LeqL1GiKrrtSf1Tr8GUIO3/eQV8a1mk6kqtC+iPGNznSx1DZ12kAMJ3Qm/F4slyrAUpQL4j50wxiDTMz2/sUF8qxEj0ms6ZCV7Tv2264Ke7cQu+43g5QtqlLON3/lr/Pk7vpKJrw3G0gz8nR1fq6AjG8u1+Pblps/f6dpn1VAqg6Xd6q3rXavIbIgxfKfXqqGBOtnlfbRw0f3yuj3G7wdWAo9PcRVgIfftJ7hz3690Vjv9pBm85kSV+Nv6e/uVIOV5Mp7GShX1D27eK4ziLMCHGLXaVhOlSBKZ1Fqdn6uAUJsmJTaQfZHzoqI8W3PlrV0R90B/wryod/vIEUHFdNKfjO2mE+1ePFM3fO5Js/OVHxzrXSGXRcLTb56pmFej2+VbiCIh7JQgoxVVaolj22r49O0jRrf8yzAATlOS+K2gHDdm/hlzZZVpUSuTfE5P1upQ29gv/VNU0U+79QkaQqBONxs1Lx6B9GeNGtDJbgfvrtU8xrilvt8e1C1brT/5p1u/uNb7SArD6+u1b/aqP76Sy2eX6hKWVPy3G/o7iE5t9+9U0dcGwji3TQrbnaK2526ZQ3pvBvzf3VxoRof+j89075vx795q++uVby9U//tpQ7/+Vol83arWn2ZdAep2b66IoYJn8txnY0EK0G9gJR0Dk6dd/y/ewWBPelDixfPlRSQrNjAes7Eanh3R/ya8evGD8xTRNaMcf5/mrPnzzX/b1+pYLz/rvH+L6+lvldV1+Ob0qO9kPRT1trZ//yTTOSaFN3t9+rot8QO52NFzLrtRmf4WHx5oa7iWeNfHFgf1L66lDEXePRglMj18t9eKk9ribzqyffDzVotz5uvvvpKEaGYltpFB9m8UXsxlQaN63T3798Rj1vWaK++OYw2kK0qmm4km9eQxwOd78h15wMdNPBMqM9X2oK5fZvyvJmcLTVw77/bbrL/8B/fKTWDKnAovnqmVBQydvFurYGfGbdv397nFzmXdDp+qwic7DohcELghMAJgRMCJwROCJwQOCFwQuDvggD/QtOn5PHkwc1RKJ7OfzIEPhX/x3W/1N3Huj5X/qVz/F7H/xI8gpV7lHGvhftPXz9E5/Gcj1s+V/+4z39J+Teg9LHvLv89TfJ8R/kp8x77+ur+vj4V1/+wHJ/oj6+fGmHywvKptl+zzh78mvp+zK9fc64f03W05cf6DWyK/1ifX7vduB/lV9eNP5/zqYDAsZgA+2nzDmwyi031rHbcRG7VD51aiIYOomGgbD0mCAfmdTnCyItxSZ873DcilL15jIjDm9AWih+d7/UPPGsfiL33nZjOG9nW+b6OAurlOov9TVRYaGKDmkEuIG7nIrdlSABLBM94/HGd27yB33PvsqU3uZ3udRzHRwR76L1aSKUOiUiKCCR5CLhhPKWxP0X76rmGlm15dLvedjJAke7HDPx0iXxftg0mj1ChHkJhD5F0JP96SMEdG/kmB93HJCPOq4CkNMY99vjqOrennFVABFmPsY0Iuc26I0KeP6U8bux3xPlYn7ArRfhW/hxzYrRf6pjDurqmpdwqZXKGNtfbDg8a56MfbjEfNfjNJ8TPnvtBDTlm2613ILeMid/U9NXPwwMERYP+nBK2JRVFVoPvtj0iVED0joZJsq0TiEe35Zzon+HE6vFqMizoWJJ7xqaBHDMROc6/wxb62+4aEsqYbiDu/BWnHURixq/RfuZrsLHPIZRqxIxxDf5Zv23u+05LiJ6cIHmImThSJDE1/QN7C+xvNLgNaUwWMd4YNpApOwjrYlLJh/U1EK01hNOBtj3xN7lUQJy7riKettn2dvjQ4dMU/93WosdE1WFZq/nLW4iaThN8s39+K7kD1ykEd2cSe72Tbrej1JDjtinAaUN+2QbLHWQuARvzvSfGre3Bdtvstz4TazQw+oCNB2JqsX0ltm7bgxx25xFIaLpa0VNKEMquW0FYRoQh0qSuVECQBgRl/2ymfRmqTFrWhZYvLlR2oe31Wt1byFLmnIDBATta/C2rQimTH2ARtA05xrdBe8i1+cVKfrN0in87v+1K/z39TLjG2Uz9oh4JV9kK1qoejj1+HiBur9Y3so99lgJi7nB5o94sIePSrFa3qBRcM/mZUhpJxMlsLhObS/IB/lFwkTp//kxBn4b5d0hnG9b78W8h+2udN+i9+fa1Du9u8XVQ8fKZlowZyPnNm3fqwWEBDvvUK82YU5L/duwdZD+Lirv7M4NDR5y6rh3n85qqyY39+k63b9+pud3oACl+890r+RcZ4mqj7f/+q1KRFX94Jha0DnUaicaLP32p2Ysz5s5afPlcHTbM/vCFFl+/lCAqF1++UPt/f6P9//1nZeLRkVvOEZVZnrOG0BxeLinXmkehDMEdi4l2ENu77W5coz04X715qxtISlxD7WSMR5ekLg1a/uErbfdb9RCu/gUJv/Hut5FbYrxifr8pPAeX6Xwu5+3UawZsD0gxZS5I1P16rcPdVhUkp7/ueVJPdOgbXbYbFS9W8t89tt3WP2F8z9iBtdFe36qHyG4nhSYPX2Hu0K/9RvV//0pXPYQv8Rl4TvX4Pl3Mx1hrkBaQwKSibllLCWyv/vKt9sRgyFL5bKl+XqtljRd/fKEZuovVQuKZ0765Ue2vaia3/fXOibpd32pHfohjvlxqWtUqem5ekZtfX0jkfzWbaHMxUf/VGQ1Sje+tyWbW/qKejnUr1l9MJiomtfx3n52PZ1++1KScqL0CI0jp2//8VsPVnebTuarlXJfNndKuUUCc30K+l8uZJuRmi301WPkZnljDaZzh9HFC4ITAbwyBkzknBE4InBA4IXBC4ITACYETAn9fBPjXoP9F+F4ezx6Pb07l3yUCjuHn5OjQ0xw43h/bPzf+x+qP44/6PrwGOXfUcOz5uas3+44y7tqxczfes+MxWNA1PBFx777u5+Ion5vgH1b/ISYfmOGdOW/8fVIeeo4A8sEmh0ahnlsdhduPT8/5ce2I1+Nqz3+Ux/V/Q9kx+CH5G1T+ykOMieWR2qPvvj6q/vWLzMs55ucHV4LouS3erbOY8GGzX76yUT9eff9+8CPrPO4oj6pZLh+F2sPH+kf9HK9jHrn8QxIRivi8fH4sq5a1/Gja74uPsfi+9sdLx3HueSwfr677W+Q4/vH1kZ6B2IyCL/b1UdOHxcfjH8qgJotj4LGWDwd9fxdBzydybPW4p3JsE/ZZHGPL0VYmllPEbR8IA93vQ2FubP6gzv2Q47wUx9P3LvTOUReeiNstH1bHh7e+cxUTehPXSdux2SzugUBjncuPdndTTorwIA8W5aSBtWLxm7XiiLhvH4gVt2MfExKdN8upc/1R3P5Yjvoj3etw29gXfFNkDZBHbukgOQYINJgpmy3XuV+P/qfCCrCaUdzHBKuvR3FDBBqYA2fkOPXoDrQm19MhIqgmOCl0T6yHxC3wjFf3BxmZCBpGPAZM6+BTOuWcVRQFqgdFSipSRnNAAOxFhQZiOODX0LKrP0g9vllvpp/wp4BAGOMcoZTvdZUQvno40oPugb4RMda6f4cPlhaSJSKU6ddCVqQgZkwVwmIYKo+IlGSdGf0D9tu3DntcLItKwZgOkrOnokNkfQr561kT5QLdTC+/aZtzib+levD0nClled4cWaNe/HVdj75Inl1q20aZuVPOjDNmSYk22991vUw0GHeXTT42kI0lc+ZEP+aPSOrw0wTugCGJ+gxuLgs7xOE+ORUQT5AguZBtNpFhC0xe2f8JBImx2Gw36rGzQI/bTXZQoT3zRmYu2nJZKNDtcWU90fb2TneQTbbZ9ilJPUTcbrcd/fObig3EiXPXYn1uN7nvnOwzM+GLENttCTCoqkopZzUQUz3zkSIyjinlEZc9RNItRFckfKomqpDmr+902OzHcds7SD7Ip7qslRU6YGfF2Ip5ZmdnmkIW+auAh5yUi1ITCOIgP8oolCPrgH7n0AHbp/hpcs8kWom+G3UqFwsFWBf09duf/spq21xgszH227gdJJJJsvnqXA1kUuah2JNffkP3sDugY6mB/h2x6yC90r4TJoxvznb03xx2MvGVL5aqIcEyfafzqVrw7XiubLd3WpytVNUVz4heE8iptiYArJOY1SoiaTqZyV+jncBgBwZ7yO1EHMskLzM+xtPQynldgHVVFbq7uVHTNeMbqiV5s7+61Z2JsqZTvt3Lb4YL/Q22FMy3ub1BX6+b717LfzM2WNuH11eK6+0o9b7XwDr0W6OJtoHcbCDrLs6faULstuutWuLl9YapWr18rqLpFWDjr5rO9K/x0/nkeQ+QqQPPDP9dVsu4rlAa2HrxxRdyv2JaKyaVCv8dX8hck3vLL55r+ccvVZ4tUVNoR341zKsUnEk9pOn61RttwElFksnv3W6n3A5IT65vVP3hBTneq/3uSrdXN8qeI2VV9BH4ec0eLm/Jo6QtrGX/9lZpOWW+pES/yFk1+X0epcJYE2djv7g4U8Nzph9a1edL5YJ+i5lEvBzz4Nm2ubnVzdsrvXv9Rgm/gnzqyTNxVJCsBdhW85nqoZBzMffSJnW6xqcKXbZNEL1T9Df4mockf334FoL8jnh3xOiO59JseaYgnwpyttp0WtRT8qnQApLUf6e3X9QqGZsnteZg2ZFbzTdvxmdFEwPrZ0/9Spnc8NdItzyn/IwvIJ9zI/mtcOdoDzk//R9fq98cRsK6Xi1VKqsCo2FaqSU+/jvDazBKuZBerlQ1oWo6VVSlpnetMnnit6676432q4nq8xUubnR9fa2GONz9+180/gIEcQqSa0PM/OwxgT/56qUms7kCLLc8/xIYnu0GVZOa3NhpgS5/hfwturqbjTI6JneN4ptLJZ2OEwInBE4InBD4bSFwsuaEwAmBEwInBE4InBD4DSEQ2HIUiqfzd4jAMX4/dP0xt35o7E9p+7T+T438dM/va49jvq/5fOlx32P5eP38qN9Sy9HaH7ra3k+1u/7HZKDDUSh+dP6tej9S9Dut+Nj/j2vEFtX3ol94fKg/0P2hiJp7Eccxdr5y+9EZ1DwVvdfgFj06fMt+Bl8AABAASURBVH+UR9Xq2dS1PK77e5SPtjy+Pp53wC7L4zqXj/1dPsqx7ng91v+U68AmMSB8gJv1fGqs6y2fanOd235I2JUf53HfnyL232ROz6azy58b87k5P9ff9R+PCWw7iih/LD0b4i1kh4kBl22Xfux43x6UjkKR86iH4nimSGyUFyohgVwWR4THSEHbhxIK6sTha9/1lD4+Hd8Bu0dW5ePmD2oGcq6DyLC4wfeWBAmXIft6NvgzcxaUC+rcz+1B5xD/eamiw3XHuBmjiFBOSREhHxH3V5et2+SAaxL19GJHHkXoKVKmzIlvxionSBHsG3UyONPf4yzOLUtzOMg+R4RsRzDG5CUaGYEucsn9PRcd2NTfKtknNvR7CItMubR/DzLqYo2UkAeW0V4IE+u23SbaesgQ22R9xmns89B/nJQPkw7OnYLYlkWl8H/M5b6C2Di2H3HzvfvlEYMYbfRcwZgOPNokCR8Tjg0QdInwA5l6bBV1UlJi7FjnD+bwfYFfx7hNIFttU4v99Xwuy/1YyX5YahOOkC/iiAj0d0ybFP4vJVweNICpyd8MUWKdPfO1xMlvEE8Y35N/O8iTwCbPbUIrM77d7jVANtqvEgIlDh2k1w67k6aQKkKPbShTliCWKsabiAqIX+fDAUI0qkKprHR7fSPbPoNAmUE6iSMl7EvYTEMqsmbLhVJdSWXWFKIomLOEfJ0u55rMptpttiqoyxAuJf0c49HPkJZ+e4/5UWXNSsSxYz3UEIaWKfOasLIOSwbvxeoMmxhM+UCM3K8Cjwo8S+QAsbu7ulQLEV8yf4+tJgsbiOMpelsIMBHPnJKqqhpt2G638puSzaGB2CLXwdHhHujT0FaQd+470D7sW+1v19ohJm/3zKdIsl0deGygeBP+F8y9hXDaE7OaeW3XZLZQS55lsDdZ5jj4zXcRyy027yHVd4gxEsdsNgO/jYq61qSs1RLbfntQQETefPdGfnux7Vq1EHomxFcvXmB5aH93J+sf+gArFNkZLlEE5HMn47harlTuOk2U1RVJ1fOVZuBtX3NVg8NeV+/eaU4/k98M1x4s5hDO8H+6IzfKZ+hgXLeox7c/Dzwnamy9z++plsvz0R7xacn4nVJSMN/N9ZVur66VO6kH1ysIT+t1V+d7Q25nbibYMmVNTSHwPfb27Vvy+6CKeYJ2nw051iJ3by+1e3Ol/nI9vv3Zg3UZWW1IXssmI4e6kL+ierE40xayVawH63J8GmLpr5xWhHzUyzOtnG8KmYTuqN5ClO+vb8f5G0jV4WqjICcKZD6dabvZyLYbA+d1n0MRrJehVzcpVa0WGiDZ128uwXOn7X4nP2/ctyRPlhbyeVVMtIaQP5Bnu2Y/4ut+xmi9uYPwZF7W7M2fv1XhOPCsGgnf5UwVmPpZNiXfqvlCifycn1+oRu+eNT+lzpj15FMLMbtjzW/Ae/ftW+3++lb5/7xV/b/ejj4OYDJiOHTyG8xlXek5eZbJKdwyTFqcnasmPkH++9lz9e6N3r15I39tut9aZqnSb5Dx6cjV4M7+dlfr8c3c/Zsrmdi+e3fFzw58Jc8aSHmP89/03b67Hp9dB/Aut412Nzcq/vhcX7x8yfWFij+ZsG+1EfLdW8XdQZpPtClDbYoR72IH/q+vFeCUZxNpNdV8ATaL+Yh/hV/p+VIijv1mp2E1UbKdJzkhcELghMAJgRMCJwR+GwicrDghcELghMAJgacI8K8y/8vqA3na53R/QuD3jsAxz3/vfvwj7B+3X/72ib0D9beP/p2PPObd8frrunPU6usPanYH74591GlsoPZTV6p9/sL4efhRrO6pRITSg+g3dHhT/al80jxD98mGn1b5eI4fGxER4+ZwxP318difUo64H3ecJ+LD+2P942tEPL7928pg5Bz44cEfz8OwD/7PxPfenI5039flBEFgveyX+/KzxKSYN/2N3VhGiUmtoxyVJd3/N9D+oQzwAf17sV2jPGA2QBYMkEfW43mE2bkofKsEeTUW+IgIRQSl+zPlNN63kEE9OsQm9L0YAakz2ffQFhEKhnmMhaJ62nPCZiSnpJySq0dxmyUxbrQP/Yn2DgKyhViPsDYpIhiX5cN4eAxd1UIgeZznsm3B2FRkWV+JTxFxPw417huRZMLQRJF12PbWb39hozg8d0pZOWdFYhB11t/QZ6BPC0nkcsqZFinAzyiY7DTpK46UacM429/ih8dTrYgY9UaECsZRMWKjMat0f9CG8VLixJdAbKf7F/hzryvUNAcdsCnhq4cUkVTsWh0gH6Ag1E8q9SlG/TlBIkFc2M9E5yIVqspKKWfZhg6cU04jli0+GpPG/SFWWogMk+W2wf74bd7DgRkgKP01xj2JkMtSJWSOY+a30TpiEhFy/R57WohOklIFfXpy1rmXc6Eyl+rIG7JWuaJsnxcQF8spBGgvuqqtEsRTIROoNMtEmAnbA3N0FX5BxgWElEmtrFCppAYfBnB3/KerlUzsmRxzLJzvFYTcBDEW9iulpBpCzvEriYsxdkxFDBPrpc9JV5eXOoCJKNuWoenBenePb85qwMr9rT+Bxwa/XW6MLVhMIGsqCNue+4Ycmp+fKzGvc2oNkdcST5Og82fP8SLUQ+R0txsNkOGtgZhVGqqC6ZMmEGEFc7bE3+On+GI/Kuati1JnZ6txTdoPgFQPOWbyzWR04E+kLPvkOJeM2a7XIyksyKnSOfT2eiTdp9O5puCyuYPEpd+Ofg1zFpSdCxFJUigx/3Q60ez8DBwnmkG2G9v17e2Y2c6l3WGnvJgqllPth4MWXzxXRb/JYkYut6NfLcTvFJI/ItQxj/G0Am6ZReqcR9NaJtoa8LLvGVtmkJwN/Q/kpQnMu3eXMhE6hcTO4DTFNse3huBMIa3Xt0oobe+2o65E/vQmE8nFBtms7+T15P9FOUAg5rKATCzl+1t8Esmxev5CC2IaxKIqK5XgbsK8g2gsqlIT5vT63EKIl/OFSvok+k7xj+EjQW17badtLKtaU0jIGiztV0vMjXEmz4K1fHt5JR+OqaXf3PlW1aQesakZP1+dk+ut1rd32m53uoNs9tvvBTnt9VJDyE9Zd9N6qkMeVH1xofpsqf6LlXYkSHVxrgUSObRB/xYy2Lg5j2ts30OwmsxMxKCCtPU6LKuKJ4D07PlzmexdQ/imSCqwa04+zPHd+OQia/3q7fhLAOcvnvN8Ksc3WKuylA9j0oQ04yOen0vkofDs5rtXPKtqXf71G8jPQSknmZRtIN2HmzvVPEMm+JAvFqq+vND8375Q/vJc12WngfQ8gEUoKU8rtWWCYu0VEOvDZq+SWEzARDmPbwaP2N/ttHhxMcZfHBGhN69eaUq8E+Vc13J8etrm/+0r9c/moxQvzzRbzlWkDHYbVejtdgftYtAsV9qS/5N20OLfvlY+X6jYtmpeX92/rQ6xq8s7xdWdEvpKv4W8aVRebiV0VOcrtWeQvindk9LEdkds7lgvu6trNTxPKuzqq6zt0Kh48UzDcobXGHk6TwicEDghcELghMAJgRMCJwT+4QicDDghcELgAwT8z79PyQedfuLNp/Q8rfsxVUEHC5fT+RtD4Gks/5b7H3Ppb9H5eMzn9P+UPp8b+69U/xinx+XHGDyu/ynlx2P/1cqfwueHMfDTz/LDve5bj9rv737KZ7C1dy/3vY8auLJhpqN4p3WU+16/9DNQ8FSo+qc5H/v2c5zyhrLl8RgiMSL/+Pq4/R9ZjghF3Mvn7Pghu4NBR6H4ifPY6qvUQwRZrLNnu3sgPy09m/0CJW8Me9P7qChFpuixFoqfOHs2+D9RPfrl+hRJA/NGfK/DYyxud63F5aficZ+qG0byh1E+0ZshAzoIqQ7SY4BQ+9QY10WEIoWKIiunRBX3sCF8jvc5JeWHtpzSiJffVLQUbPCXRQG5yIY8/uAgiKGCsvF8byv6I4IGEIXAc6dQjBiMlXwk5khlobIoZcLQ5NVouzvTTmft9zs2xBvma10z2tJBVha5QBsamePwQNYx09hHzI07Em09uty/hezrwCZjewR2YFMHqRj4V0F6BH6Jo4Ug5YKqgentkWT9IyFHP/c1sWiyzuJ631uXiRm3R85qicF9bHv1xKKB4DKBtIfYMkaWA3W0Qu514A0O6D9AhDT0z1WhajXXdDFXlcuROExKEHgTVcYrErgVMg677Ub27QBxsIWoJBQKSSZFI0LT+VwZvFyZRn9LmQiKCC2WSxCyu8NI4OzQkXIefa/ApCgKmaAUh9+MdB77LeIe/wiG6qJUyhkfew1gal8rSC8TJ/7a3NKBgJCz/7v9Vn4r0CRmUZUStvTEpGXddRCj3Wan1PYqIBGLBcQiMTNhWkEsRk/MsGELYWfsLBNIkgZCz29/soQV6DNhbj0tJGkL2TIwt3W6X4/N/nrXnJI8f4F/PfMb3wO4ywBJsv17cAjKPhvyq64qxlRgUcttHXVui0EjliZl3d8ZY5d99Rua++sbuiWZaLIfNURiZp5KST250DDv7iHnSvw5oDfGAAa5vx9zz4Qy2TjGesQ7kiZg0hC5CpwmqwVk1Up3xN6EvtscowrSqF7MNXt2Bpm70u3VJXnSYc/9aQKxIn5iPts7mU00hWTdXV+PHTow3LH+3CbWlL/+2dcGbOqy1gC+k6LW9vJGm3fXcv/xrWBwLooC68grNO3xafDz0QBZqPNZ15W27UEZ9o3walNIfZIOzH94ezOOByrNV0tFhBrw2uNjB+GXcpZj4K/aXZ2daQ45mc5mirO5dmWofL4iLhPiNRnHVvTx10wbxwPEcsncV+trnv69qrLClz0wDLqCHJxMZ5pMp5qB3WI2h+TcsDa2MgEZPHO7rtHd3VoHCDtf7yCY7yDT63oi2xNloYac9pud/lrtYV6pPF+qXsyIeSvlpBWk/uzFubZvrhSbg27bPTGd6w4i0NhYBnAsczESyf6a6fmz5zKuBWSkn5nr7VrObxPoi4uL8c3fw+tLleBZM8328p1uIc+3jhe5NSVnTAJPGN/y7GsnheaQo9urG8GvCs54FJPiHe07sK4Z59jY9y5LLeJf2ij3g+ZFPeZnRGiCP2cXzzT58rnyeq8CfDvyI8ip9V9fKciHllya1hN5PU2rWhUYT8i3Bc+nuiyVufprwFNBbPtWt69ea3d1pb4YVL5cKS1nMh6Hm1utieECYjShd7/eaH+30Ya8cX602G3bnUvw4kroXs0WGsibnAtyohaGi4CrYX06v0NSd7VG7iBzG3XXd/exZL1Wda2WNbrfbHX2/Jn8fJ8sFtIXZ2p5/mR/Rfl2r/jiXLeXl5q9fKHqT89VQfzu310p0aefJIjiuSrG9eiJ2502VWj67FwVWCTuA0Mm5PHq/BxrpDqVqr9+oWZC7rO+WBpj/enjhMAJgRMCJwROCJwQOCFwQuCEwAmBfxgCp4k/jQD/mhn/CX+8utex7Kvvf6q4/+fkp+o49fvtIvC52P7q2TcoAAAQAElEQVSU+qNX/if8p+TY/lN0farPcfxj3cc6X5+Ocd3PlKcqnt7/THV//+6PsXlaPlrz1KlH92xAejPms/LBc8Tjjjq5ereVy7/eaRw+Jb8eEp/VPjYQZ2Nv+dSU3s2yfBS7cfD3Iz43/vsev7gUEeMm8C9W9CsqiLi3KSJ+Ra3e0xxYRt+LlUcKWRTcPRWqfuoZEYr4vAysY8tRn8uW4/3nrhH3Ot0eEb58INYxCk1OF2fQscOYYsebD6501lG+b7AeE3MW6zI5OJYhKAbEQx7rlzt9P/yTpYgYMfemuXUd5X3nB4UD+Ix13I92QyaYRBuY916+j9tA34h7vQP9ejavx7EPHxGhBJEQwTUlBTEWh6+Je4/ndjxdHgU91jVKJ/WQbUw92t4znzv72kHkdZAPLltc7/G+igFuzympyFkRxlhKbNr3jIsI5ZQk9IW4jHP28Eahx3aZgPAcYz/GeHPecxRlQd8k+wsa4xhxFBlC6UEnt+O81pdTGjfQ92yyd/jjeKVEXyWIVeZNWQMDgn6dMWQub+CnnJXyvf2eVxAejp99s03HMR5nYjoiZP+YWBnSwbiknJVHKXA0RunBrd01yuBh+3rI6h4yyDpyTirrUkXgH754jpSyyqqS9UYE+tL978tEHgkIk+6el1phgAYw7iCI/dXLwVgTThWE68DYoipUQHYIj/33diOwGZ97SE5xFEUpv8lqkjCXFepgiohPiT80g3kn+5aJQQ8ee0iPBG620/c9sQ/yrNlsZCL4AOlRQAKZvK0hMaqqGufvm1YdcwZKbb91RMRItBnfyXTG3J0OkDgHKLgWopGu6Ax1zGviZrc9aFpPZVzEsYFwK7HTOVfiYw9+EQHRDtbEoAUTzzfJ1UiY55S1h3DqsDnlrDIl+S27TFya2432kFOijukVXE3OleCT/XWtESIzxvwx3sa/KivtIJ567KqGUHe3G8k3cQzYbGItM85fmTydThVlOb59WVSlhsVE9iNTZ10C88RcfgYk7KnqavTbz6J8DrEE4PZnAlk2mUzl3O/AuoUAbZlrQ1ykJNvrPLjFLse0rmtlMOrJQRNhFeSavzL39g3Eb0iOkcnBJbg2Xi9lUnN1q93ba+VJJevtJfXYp0hjPpT4vSc+m+1Owu8IFCF728C15Wo/qIWoXcnXAcxlGyB+/ZW3NeRgqoxBa+3CvVFyGzrXVKvnz/Gl0iQKRQRY9KqWc9XLpaYXKzUEyWT6EoJRxP2AXpOIdzdrFdOa9TLIb8D6b7I6FvWmhUTeyDYUTDmZzdXcXJN/6McuXczUTrPOIN/Onz3T3e1a65sb+XDs9ui/4n5IMZKKJupzVWgJET2tKu0hraMb1LWNqqrW8vxc88l01BGsN78Zm/aNrpizAbuhyJCArRLxsc41pGPJmr27voXwDgW6q1zgu5TB3b8kElz9SwMbyFmvpbYEF/oPm7307laLocC/XiWko3N0g70dc7WLeiQvi8VU09VKHmvityjov5hosu10OxzkXFotz8avfO7IhahKDUnqmlYzv6GKrhn5N4B3Rd5uIbnbQ6M6l1qzFtO81oCU5M0WIvz2L99q8/qtDsQkX0GWE8ez//5vEOvMVRca12uRVRWl9rCyfl43zh3qUlWPMW4PO02XC237Rg3+noHrFLsCW1qI7cv//R8j9rvUjwT94T9fq9y2Knjezv/tK00XS9LDcaGuKLSBON0z9ubtO3k9JGxqZoXqw6DLd2+1bw5q8Kn46uL+DXnwmn3xQsKn2ZcvZFu6UurPpjIJPl0t1N7ead1slecT7SBlW3DpWZOWlrkm+LLf3+n621cqWC9z1mkwPtNHb64htV9hy053avXF//yTutdX2uN3gkz2c+AO0vvmzVttXr0lGL32f37tpFBezdCk03FC4ITACYETAicETgicEDghcELghMAJgd8yAv7n/mP7nt4/bvsdlk8m/wYQCGz4IaH5F52f0v1U4d+W15/S/Km6p7P9du4/Ze3Tus9b+7Tn5+4/reFx70/3+KevDfLuKI+cfYyMy4+afl7Rg4/yfmTo6X/vmz4qYN+43cv1IzuD3keheDr/pRGIcC78dAjc+yjeqP5+5LH28fX71rF0nOvhOo6nO3u2Y/P9BxVkukbRjx6R3P++22AShWLE93XcKkUatbn2sbjtb5EeQrCHdBgFsnHUgWLPbxnvHz7iwT7zMzmSilQgebRJD0fC3symfE5prBlxoZS4LyAGWwiUY53JvBair2EjvXtUHxEaTMaCAabgrz+liPurOCJCOSeZcODJMBIVojn8IY0b+TlliKES+4Ka+7O38RSPNlCU/SyKSjWERYbs8zhLRIzEg2OaIATsV3s4SGDmcYLcSDlzGUYpq0oVJM2xbSQj2bj3XNnj6dvhrzE3oeJ6EymuG4iBRZ5Mw+iF+7kd7fKrdb4O2GTcPJ6iIkIDc/SQe51ts56mUweBFJ0UyvcYpAxG3UjKdfRJiXFgEREjmdNCgA6SUg76F0ipHh2JuLSQnQWaOuYwSbg8OxO3wszRb48Tegr8r8sKQuyW2BTKKalD7x6idmC+XJUKciNNJ7K04GcdiTiboDzsD6hJattG9s9iUrMnLxP6I4UKcmi/20gKTSDNxGGCs6hKjV+JXJfYFSph/BK+d/QbwKOez1QSG8sBnOxHyplQ9mi4P3twoWJ8WzNhZ1lV6iE574YGmzpl5u4npSKSJpDQMYTqicnoQbbdWsIfSABKAxHo+TyD/95ogd+C9EqQP3lWj/p2kOFSaHa2kt92LOlTRFY63OvcoeMA/nuwaSmbEG/IIYBVRCgk4tfqQGwifGf3QwtidAupR4AgiPbagukEMvRQJc2Zq7nbatgc1K33Ws6XyqylyWyGn+giXhW+D+izH9bBNBLkYWC33+KsW+lAP/s3zsrHgIz9bBWx30Fo7SCeJ/OFFouFXO08mCzmqiAY+7qQqqzliwtI3Asw3GuHjzPsmM3nmkKwVjBnse90DcklH+SAL5YWst1vbnbk6AZ/OtbBAAFpe/026vb6WrvLW/WbnbaQprt3V5DuraZVrQqZQXDfbbdqIOVbxMRwTb1zUhg7gUDeQ44fmNtfM7x/PlWGjBuYq/3373Tz7lI9c9velmtEKOH3FmJyQq5lAJldnKmCZN5TZ3i8hqfE2P5PIHFryu1+J+eG86uGJAzyI+ZTzWhfVBMs0SgHbOkw7gyicnN7q0Tt2YvnY/xhNnUHUX92di7/AsShkN69ea0d8xapIM742TUaykL9+Uy6mI9vPdtG52YapKKuyeeJthv6kk93tzcjOR458Yzp1f2vb3WAwJxCAqe/4Dv9nDPL1RmWSKkotIXMRRVWavzFhQ050kL++w3VCWvF8aoia//2itjcaA1BXRGH5VcvVZ0vJeLQzErW11w9MbujXazfkjE9uXfb7rT8wxdaff1ytPeGPm/+8hddQyrvyPGcSw3fXWlxudOm2UjzSgNrdgEh+/zFCxUvV8rrnWp8JbVGrHhU6Gp9I69F+1MvlyohrctOfuyq5Dkxfflc9XKhxHpJZzMtpnPVxCd4dvlvSnud9HjdkGPNd5fSN1dy3t5+90YD8w3rrYY3awjsSgX67v7zO1XERYdOtzzPylwo2c+vnmHfgdislKcVa2InfXupAX09z+bl+Zkmk3oknHv0Xrd7Vc/PtIccbq/v0Flq9fKFmmkp55xz6Ip14J81SafjhMAJgRMCJwROCJwQOCFwQuCEwAmBEwInBE4InBD4hyBwmvSEwD8cgQEL2Kzk89Pn2P7ppp9U+2Pjf6z9J03yr9cpIhTxvfwaCET8Dfoe4udNxscS8b2uiGBffvhBibjvf/Qj4sP7Y/3Pvj7Y99lxzGOyzbZ/ts9Dg/sMbPqmxKY4BFZQP0Ckic1fin/T6bkfD0xxr9vzuD4eSI+IUD/O5Vq9j/04NT5GxPu6CJfT/T3jjzr05IiIMSau9nyWHiJswLdR8NV14xx0Guto6xFu1UK6uI2ZJOYxOWlCxtf0SHcE8zzo9TiPty6Xi1wCHw5wExGUKXBaR07p/p5m94+I0SdvolNg6gEurKN4X9+DT49tdJdxdbmDQLR4fHNodPTPba7zPCnfY+66A31chwnj6TKZq2RbqGkhRwBNBSTBABncg4GJYdd7091XuimnNPaJCEiaZrTz2D8i7vVxlUI+Irj69JWxZVVJlBsIPxM5xjUrRr2ivoKA6PEtpYw5xqFX+L9I+A4CKQhJjCS5QCoVGS6lU84JyerRaxKDwcqMATaJ8T0xD/qoLtXPKiWIlwMMxxYyB4XaQPKYgBrA2npt29YkFuTSgM5JWcl4t2BjeybE16RPQHZo10i3W+XbnepmGL8G139/NkMIFnUFYbVVREAuQgKDbwUGx3gMGFhSFxH412vHnFVVq4B4SgrlphcOqsWuaj7B40EJ8q1SVkpZfrvWIo6I0H6/1xQi13pzzvLfZ2WQJvVk1FHMJioOvdKuVYGeArLOf782EZtJKtTc3KlZ3yl3gypIykBHRzycAwGGZVUB7SACP37F7ECeAIy2N2s1kNAZXwYwytjSXN9CeN1BsG10iF6HOkbSbQZphmtj/9YEUVFoATnagvM1JGAE/TD6iIu/Xtq5SLUy8e4hRN2/Zlxzu9FsyFp/9xZiT/JbshNIrWgHHa7uxLSaTacyCWZs7m6u5TdNja9FS3CBaKoaqYdYm0Lq1pBR8+VKpAdmYgsxMj49a70GR0uHDbe3a/nv0GYw2kG6DuBTrA8amFcQ0f4K6APkog6tmv1BtxB7m1dvwSGPBFd/vRnJWybxqSQpVVmT1Qq9W+IbKspCJiFr1oXtNsYT/Ekpa4WNNUQjw3RoDrojhxvypCSu7jNAVBMsmgcZ24igHCMROIXALiJpsu21eXsNbjNN//BSF8szZaxJ5O3ixTMND2PkkO8brS+vdLfdKC3nmhWVRJ5s1ermr69GH4eUdPnmrW4u0ckaGe72kIDSrI0Rl/lsLq/5d+/e6UC+NDx3IkIJcTzs70Cd/WmL0OzL5xrKrIJ4Gtvzr76Q30JN2N7xTOuJX3U2V7veqMGPnrHX373W/Nm5JvPle79nEPSzxQLPgkBLJjiFrfXXX2jy379SA/jtspKxbtG7vr7Su6tLYZam9UQ9APgXYbpv3umsnqqE2K3/x1faVoNaiOfyj8+VkQqyc2WbD526tzcqIL0za26rTv5liBSlFrOlzlYX41eEt+RecbtX++pKDSJyrKpKzSZTvXz5Us7DNXaU5HpEyBjc/ecrdW9u1L+71Xq/VY/tpZL2lzdqolcJ4V6fr8a5vXY71tXt27fa7/bqWC/+JRivkcPQEKs3Mu72e7Nh3edC/hrq589fjM+ju6tr+Zcapv/XH3T440rp2ULzP32hZllLFwsVL860f/1ufFZMvnzG2qoV5Ps55HfJc8x5p7ZTrqpxnu7dteo/vFA8W2n/P59rXyet7251IH5nGUJU6AAAEABJREFUxKupsxaw9/vv3mnKPDV4ll88V0AML/fCS2mHH45/Q5xwXafjt4XAyZoTAicETgicEDghcELghMAJgRMC/6II8K9m/uGo9/JDMDzt+2P3P6Trp7Qd9f+Uvqc+vz8EjvH93PWXevQpvb9U5+9l/Kd8/1TdP9KfYHILl7/v+XeY7VNYu+7x1Pb9KI/r3e+pPG7//mn9uNeHPe7vPqX9vuXx549pedz3VP4tIfDT4vvDFg+QB5ZjL5ctx/sfu36u70+xzZukP6bf7SmlcXPWpJ/1epxFHBGuofDR6XrLRw1jRQ8REfFhe8T9faT7qztGfF/2/efkczgc+z9tTznJ8xylKAsVkFOWzGZ6ilAwOMKfFJ6cA//P1hO7J9U61kUE3Ip73feIuL/vIb9cM+qnzmWL7bPklNjj710l2+aC602ImnhuIEUy5I7rI0K9N8+5tz5Lzlld18p9xo37lFRWlXKRsa0f27zpb6/cXxwDNkWEMmNtf4TLSd6ctxgPS8p5JOVsj3EaBawK6t1uEYfbTSr43uJ+JpRN5phkAxilnJVSpjhowEa39xARHme7/aagpSQuthe1EBQ7tfjvvtvDTn0KTSCaUlUq16VSmdXiSwshaT+EHxVkXU+ujdihPxelWsiwHjLOmBiHoJwU8tebjjZAxplEjLanVnKuJ3RFJMwIhJ8BxD4iNDC23WAL5JexmjBfKCS3cfEbbKoLaVrpAGHVTQpVkJnBY7/z26WSJpA59rkgRneQq5s7CDTGT+p61B/BPPS3vd2Dfy0kSgPJWEAgKSfZh2530AbSMbg3ibOD7DUxWENQMQ0mhWpyIaH3QFsJATNFEv0dl4CsM5mcwXN+fqYGIiXvWw3YOUCmdJBnJqt6CK32fKZ9jhFLE48DvsLLSFyvb2/kNw39lmGGbAzI9Or5Sv47s/vNRjkX2oNxBqsGTGaQUd32oOFuN+bXDtJ9is1TE5lgstsRd3I6lYVW2DVAgtlGE4Se0FhqPOxfjd27Uf8E30pyrCMfhnktx2CzXrO+OrVdozQpGTUoY3QHUd3Sz2OcY6P+7U4dxFJazbRuiTGEaYMtO7Dz1weLHJiAZcO9eB7cXF2rIpYlsgO7uprIXzPtvAAWZpEyutppqb5Imn/xgv61CgjAajaTc2B6toSou9bdm3fqqyQ554g95zi+A7ee3Pd8lpJxA3nQYPt2e6f5xZkch/3QKZEbQ4QKk7VnZyKRVS1mqpYzddhsX41zWdeaTWcyOWqdHnP/t38Flgfc7GWfHdfbt+909e5yJD9TCm3AaAcmzyEjz754qVk50ezZhWxPQHLeXV9r/uxcRY/mkO42a5ls7Qma34xuskQAlJbTUa7pP7BeLy7OFRGYHBC6q5GQBW4l1htQ6+LLr+HmZ7r+9rU6bEis/zifj3lnrDaXV6qVVN/yLLzaqoXYLHKBL27FL/ASMbefiSr/AsUduTFZzDUD04sXL+Q20Ziwvbu8VXGxlN8wH9QTq1K2UQ+Hvy55Dw7ly3M5f/2LEj1EfzSdqpS0h8C03H7zWg3PC6/by8NGt1dX6lhPPWts3+7VXt+ogagdeA7MWQPF+YJ5F9rlXttyULPfacD2iufJfrflfqs8r5W/vpCQzPwDOZawNUPAjm/AQzRvCyl2jWpIbvvqZ2LkxDrolHJWtrDW/EyqyYeg7K/hnpPDJWsXJll5UqklbywjNpJWz5+raHpd/f//rPzqVodv3yptGy3zZCRle57X/Yul2mdz8nwmP3f8nBoI5vWbN2rJg/VfvtMmtQSlE9W6urpR9x+vNNkO41v0s+VCfvYcwKTqpOr5Gbk9Ubrdaf3dG4jxN9r3rYL4+zmfiyzHr+CasPF0nhA4IfCbQeBkyAmBEwInBE4InBA4IXBC4F8dAf716X/RfgBDfHD3/c2x749dvx9xKv2zIuAc+VvliMnn8ujY/kuvj/U/1vXY7sf1/0zlx75/qvxjvj7G6Gn5x8Ye25+Oe3x/7PPLrt7I+SH5Zdp/yeinmD/SNRiHh/uxG/e+PlSxVSmxMTWKfvgY2Kz8SNikf19HGeYFlf2HwiaixG7WcR5M+H4m3zyIbbV83/irlgZ23H5IfupkRx3H/k/vj/XS37d0tOPHrj9qlfPjsTwMiIhxozri/vpQ/bMvR/uOA5/eH+s/dXVf/y/E+1SynQ8dj3UPt99fiLtCiuBDFn32sP6BPM8pk8NSBP3JycQGu+cd81ufPnrm+VB6uvf3Oh4N6dEfKZTZiDapZokIZsgswxg3hiXmRSIyRcq0i2Ngjvv+99u9EUkRtLsNwsBtFNExjBJx3xYRSinTN4vpx7cP3dci/ItI+Etf8BznYB5xuNyzrk0sdRCwEaEI2zjAKXRyO90+PNERrrEOC+VQKDOHY9ShLyKUUlJOSZHu9Ymjp3+ExvqMvVSNZ0SA5TBKRCgixrk9/6gvpbHNNspIpkIpsjqIzf4BF/saEfiJ7RBJOSXBokr0LZECwrSHKPGE1hsR4xyu873Fm+4md03Iuew2XzsI127EJ6ksKuxLo+COjofH+w2+EtLRJNwADgNEZAdx4hhkSJukJJNFwaAe8q8gR1JQhw8txOQO4iWo85wRIWPo/h1BHUlSSOpcQv5I8tuwmfuC+4PtYz4YQQnlEwjHXJWKlFRNJrItVWTlSDJ5NHU7bSKWdVXL+MAPqShr2Sfb2WJ7L+kAlgM5NNA30GHbEoREZu7dfiulkEkwE68txKpj7DaFVEOa1iZhmHe73SiXFRo1YpiVKIfgg1RWFQRsS4yl3I4TQa5BlkASwuyoqAqtISUDm+uq0hby1eXD7e1Icu25bxxbsMiQoSawBjAzfibD7OfG2OJHCR6t8cKvwxVkGHG1nZ3Hn81kbBYX58q50GI213QyHddTiy3bt1ea9EkzpMSXClucnwPglNi9h8CbDElTiLfZHF2QcDknRZYm04mqspTnMXmUcob0OihDHnsexyvf7mWSrocUt385Ffg3h1zDzlyqKupx/h6COYAp16V6/EjM4TXc4Jfj4HhvbtY6QDb3VVaLXTX2BEFxjEbdm0a+2t8WDFrGTpZL1c6NnOXDpF5VlDow/mwO+YVd/lF/B7FnEjDxY/8aoq/dbLWHKC4ggIcc8vzbt5eaEvvJfKKzZytmzoSBNitGCkg4Fiv+TQhxqxYScA1x6V80KPHVb/kW4DshXia7m/bAeI3EeiIPUoSEOBdyXWkLMXkFKXlHnlRlpQPku8nyCf7UkMn1YqbpdC7tWlWtND1baQ5JvZhNdUceCf9r9Nytb7V3rkIWtmC4c17gg8Ckg6jz1ztX2JUiqVrOdVZMtIfom7F2OgjRPTl1/eqNJvb9fEVOD/Izxc+i67sbVeRVRS6YUN2A0YG+HjPDZxaGdm+vdSBXt395PeZdZt7dvNT2otaAHZOCK37fvLtWSUyHN2u9e/1GBXl3e3mtyXKl6WqFO602XaP1f3w75hSGQDK/0jCtZBK7wNd6OpPXg/Alkb8zCO+zBCFJPgx3exXbFhwPupsm3WDrcLPVhJiXPBjOXj5XWVVqWHsvX36petvd/yILNvVvbgjtoEMd8i8JNJCtZT2RVhOt6rlmEJ9ts5dj61+wKKtyxHCaavVvIV//Ahl6c6c5fmzpd/PmSml90Bzfl19/oeDZmVgDXktr+3yNrUWhHrvFWrRv1dfPlBZTNW3Dz12Ntu1eXY6/MDCFPN6Qa/VqwbOPXE8itwY5dxZfvVBeLJXuDtKbW2AjWXiGj2sfH6s2qX1zqX671/T/9Qc5DyZ1rRVjylmtChJ5x3rI4DA5W6gH7y6BBaR1Azk+efZMs9WSZTSIwRJ+bFhDAf6Z9dPfbnV3cyvnS/3yQk0eNPBzDhN1Ok4InBA4IXBC4LeAwMmGEwInBE4InBA4IXBC4BMIBHVHoXg6Twh8hMAxP37J9SOlTyqOup9U/+Lbo97H11+s9J9MwWNsPlf+MZc/N+5x/Y/p+Gdsf+p/6Pjfr+FtoOQoFN/rDkq+/3EJunxOaDqd/zAEnkblU4aY1LB8qu1Tde5rOba5bHl8fyx/6nrs+9S2T90/HR/xtNfTHvf3EUH2WsRVHMEebBolRxrrQp86XPtExt5sHLPhfLT98UhvThdsSltaNqbdJxhjYYh6E2wm7agT4jpxmDzrTNz0nfpRevqy406bT+vx1XIs+2qCsmdjPCC54L4UDBkFn3vPxSZyAaHkDWuPtYxESkpwG1k5JVeBRdxfuTf5MN48+kjoS9hbleVIKA74YPHGu0cWjLM9vesfnDre55RUQIC4TRyut1AcT4+PnNi0b+EyO1VlRf8s+9YcGuVcYl+ib6goSmV0FWBsO3NKysQwp4R1dOHzfnprTRogWXuTOTSlnGUiMzM2ZcqQPx1iPRWb+ZayRD9Sc89WvWAIiMcwjgt060HGOYJmhFMDJJlJ0AriSsRCHoyM/fhomce6K8gTYVNOCT9L2T+/aen+IcnztvjssjFqm4PKslLBuARG0AKQwDtlcDCRbF2ezoTkwWTl+m7E0MSgxwfYNBAxwgZfrVfEMqOrLAulXEhlVgl5WUIK9+SSdQ30cb+OHLYEvhRDyCSQSQoTmKpLlXWlYtSTMWXQ/PxMXQrIYdGt0wQi7rDdjrFswajD9x5iRUUefe+oy+jd+q1hbDpA/KCIeIf8X1XV6vFrxAcbGgjHsqxoE7ZnFZDNBxI+JvXoh/vRDfVZJppmkLmT2UKyP9KI7wxSymviAHnYom/YHnQHuXMH2WU/4W1GMm5KDrQQPguII+t1m4KY+wZdPktIvbxu1EFAH243IyG63++0gyC7w6f1jUkxEevK3eW3DytstS7bebiEeASvDKmY970CLCwD9iYm89cE++t7AxLQYiUdH3swnU5n2pIfWtSakndnkEwlsagglIr5VPWQ6Xl/+m3Zij4ZqbDZxPaYa+RlA3EVEZovl2oPB9VgnotC5+hrsa1qcXrbKBHL+dk5ViWdrc5RnFTUtdrdQdeXlxqKJBNpfit2AznavLshjpnUs6cajwZsTHRGJK0gxIq6hjCeaAJxtru7w3+4sZvr8Rrg3JMvA8+UQEU1hHavryBLr0YCfKgLlVVFTiZ57XbEShCYe381N0Rij3SvrlRBcE4T/b58Jr8ZmnIeCc6S3M2zWgV4LCC6m8u1tpCO3dWdykOvomFSBbaEJsaaeM7rmdLVViW6Ji+fqa4nEPp71eA6oTw5X8ox7SD4Lv74lab0mURWQCzeNeQF8bKtBXPvKccZMYR4rutaxe1eS8hPi39ZwP2mudTAetmwhtNsqjl2ViV9Kdes2QnE5fmLF7p+/Vbbb96qud7o7MVzTf7whYo/vZTX0q6QJi/OtXl7hTfSzfWVvH4bCOfhZqPLv36rIYfKZ2dqZ4WqP36pOhWaQXyeFbWumq32hWQy9N2bt0opjbH0xy5L00Oo3g+qXp4r/vBM5VfPtJtlxdfnav7ySgDXWLAAABAASURBVAfisoHwHt5cq21aFWBV4b+/gn4C2dmnXvlsrryai5DrABE8vWn0/OUX6vn5teUH2w7fqi9eaDe0qpXImXp8UzmDzVBn1Rcr7S5vVMEs39xej8+byv2wP+Y1Nr1QZuEsIMqv8eGw57la1eM6X67OxhzdXb1T+upcyW8iXxGr3VYtuptJAam+U79ATy60JU/VSyFBCl+RK4P6q7XmKtSynubThYLnkugxPh9uD9owec+ztP/LW2nfKv7nl0qsuZXfbEeRy3NiXxw6HV5fqnh3p4bnU9LpOCFwQuCEwAmBEwInBP7hCJwMOCFwQuCEwL8uAgOuPxZuT+cJgd8cAscc/c0Z9g826IjL4+tjk471j+t+evk4+vH1p48+9fx5CLBz9IMDfqz9BwYTwGDD9eMeNHiX7r183OP3VGOSxBIRiohxI/Dx/e/Jl19qq/1+Kj9FZ8Q9dhHxUfejvmPD0/tj/d92/Xi+z+mJCPUQCSJvAzJsYFN54BoRY9w/N+5T9R6HGlTF2JwisZl7v1Ub6X6etmvHtrEvpYiHvjm9n+/YRvOYd+nRxnpKeeyXcpLJmAzp5TmHkRAZdH/1yAdBvfV1+NjjVweR5/ucEoQgu9V0i8A22igqp4TNDPKNhWIEH5Q9zljllORyTkm6b5Ln1cMRcV/pPq6KCJv4XkxC9uD8fiydeuZ3/4H6gTJVY/8OYiAxT1mWrlLKmWEh1+WciN2A9KOknNVB6jaQIm3TyARvMLa3TgnCBsEW+9CxIV9AErks5isY63lTzkr0SdnzSCa+TLoMxo8xKWUVkKwt81i/iVHXldSJoyO+1pMZP2B7QFSknNSyyY/ho90dYy3Crgxx4P6+d4xQQd92tN1zmtDz1cSc7Qges7YspzwSTCbpBuaYzhcymW7fZYLfdjCvv664KLIq8JtMpuDUQRyXymUhz2vdRXFf3kE4bbc7yYaCgd8yHrBxD56RkiIC3+lLrhVFqeC/Fkwyuv22cqLP8PBLCh15todIMn6M1ADZE7tGqSFWEIOZ1GsgWWWdVanZdApNEmqZr8SeCp3icH3ivgWzMQfoP5AZNeRcwoe2bZRzpqfUUd6jsyxKabOHqOvVQb4W7aAi0Yc447QayMwD0iF7ZLpYjHX282ACdTFXDfHm+BbM7dgoHMOGfGjktyRL6k1cA4UyZX8lcsLmDNYjJtS5n3PMc+YALcR5Vk9qpZzltxGdmx3Evv1rc+j29TsFfpmAn0N+brFHIUXKKsAo0D/BtuFqM5JLrclUyM37dRKazebg0MlvbFY8avo1JB3EZ2J8B+7h3CgTJg3yGujJa5PSu9vbMTfu8SsgqrfqyKEdJLCJ2T3EWM5Je/JjfIsaXOuXK9UvVir3jW4hev3G7kBs8qTSgVj4DdhFOVGuKw05K0USE98LwA0R5su4t39JE+Jge/y2r8lIl53zDWt5TtuMHE8psGGvinWzwxb3IZVUs5aLotQEsjUiVILRnHuTg14b+dlSlmaGbZOsAqJ21+7VQAanyw2+92MO5JQgBAelzUF7yOouBtV/eDF+DW+/mKhfTrQhvcQx+kW+H8DG62RHrBrI2y1Y0iwTscm+g4nQdz3s1TH/m//179q9eqsBffXLM1UQyovnz+S3sw9Dp9n5ShliOK8Pql5AQp7N5LeSmx331UQVmG7f3ihY97OzpdJyqqZrsPdWaVZDRG541g16+/atnKc12E9YA7tv3mjzl+804aGwGRqdq1T/DoLyj19oenE+5k7P+qlYWwVkbUwr7SFP+9fX2vz1NXHqlM7m8pvkBXguu6zpXlr+21e6YHwQg541doAgjbpUc7Me34xNlNfv3ilBoHevLlWQB8OsVE97ued5BMG8WC518+q1HG+vSZOp4zcd8OypIYbT+UJTyOv8bKW7aHWA8J2WtRLPGU1KVWcLdRD1Q0qarpY6VFnyG9o3W638lrDf9OZnZQkWHdh15FQmh9rbtVpyvGOeBUSrn4c9ee/2gT6eu5xM1UwLtY41MZ7j72y5IMcqTVlv4xplHVWs/8FvppdJImbdslL1py91FY0Ofcua3CktZtoyp99UD2ypp1P57eOBnw/DcqL2uytVC9Ywc6fp7D4vmXNPfAPfYtNoDrnPDDodJwROCJwQOCFwQuCEwAmBEwL/OAROM58Q+BdFYMDvp0LV6Twh8LMReJpHf8v95yZ9rOtzff4V6x/j8rh8xOJTdce2T10f9x90/I/dI7Er9b3QMtZ9dNWPHB/q/9t0/MgU/7DmX9u3o757h+7vAsSP8iF6971++DPYjT7Kfc97rT9f0/3o0+dvA4HHUfy1LPLmvEkEXwc2hn+J3p9uXzDNUSj+2EnXsDxaFT2b8F3fydJDSH2oYpDbE4O8Wfy4LSKU2VQ2EZGCDWiJvr0SG96WgTl8Uq0IJnUBifi+bEKRqvftPXYMj7CLuO/bsWFsbDsIhw5ybByT3PZYqKV/BHXIwO0o6DPhlFN6Pw9NH5TFEMetY4PdpFZEKCKUGNNA+nVIy7zj3MzrzfGWTfCWje6xnXLE/RjbHxI4xD2xyfw5ZQimHj5oUNDmMyIUES6+vw7jndThb8OmuAmqDptSKh5a7i+21aUem6IAe2zqmccEJBcl9A6oTnSKCBVs1keEbL/F8wzYbD2jvbTRdexXFIVSzmrR3WKDidGyKMf7nBM6WrUQXinle7sZO84JyWUdEcxDHCNi9Ndz9PhjnwbyqwVL9xtSqMfG0R4roHIKwTCdz1VVlUxKUjXqGMBg1NG0KnKSyQrbIMbLSfYwd1EVcj94LAn/hqbjvh272V/HyvYc8KvAJ8+xh2ja+o1h7HI+FuR0BV4tc1lXBl+LbTEOB3LQf6+4gLgUfg0QvSX9xSwtfmz22/u/ZVlmCVtLCFBjmcE0PWCyhywGSNnejnkbSNEE7h02G4+CcgMxc0CcB81+rw7yNiIppRBqcG9QVVdqsAfmSwNzdQTc80VKWt/cyqRhBcFlPw+M18Ph+Svsct8d48c3aCHTTKilGcRMs4fwqeU+Jov2kH6WDjulYN56JORNIps0uoN0PZSDOgjaNg1yvcWhGYV5nXNJMX61bQdmBeRlJgEG6g5ZI6FnIlfTWpeX77SGZG2ZN0NuDpBeeTlXXs604Xnl3PbXLwexIcLap34kAtPFQn0O+S3cYXvQsIGEQp8xbom5AG4G8TUSb2CKWVJIz168UKJtQhsXOZ4lZFUJuVshPSTX5s0lhH436l5gy8Wz89FP6yqMcQUmB3Cj/wYCsYeUn/vrlyE1HSPCr/fHcF/qWSfOC8d7fnEh598Z5GJL3K/xXxizhODbkS9TcCjJi3I2AwewgJwsmVf4mZ0HXNvtRvvNnfq7nQISVthgiUMH2Xap/oJxq5mKGlvReYe9jn9XZR1Ym1vi6Dd+2+s7tZCJdSNVvWQb95uNtpCH09lUXQ6lF0v1kKU7SNMdbRvm3jyQwXtixCzym5znf/xamRiIWBwg0sf4FWRCkZVYQweeofn5GUTw2Yhnd3nLGi/GuRrwWV9eyV8Z7bX29uZq/Prgxfm5EhhusX9BHiUS/2KFji+eazPPupph85crTZbYyjoY7rbSrNYuD9q9udI1ZLFzYs9a3UECb799o6IbNIOYLiDLL/7Hn6T5RPu7O1XvNtLdXos/fqWNWt1+90ZVNWF9Xctv71aO+3qrvirk3N9cXSsS+JBv86pknWy1hXxf/M8/qn+50I61dbfbqCgKZfw/P79Q3UqHt9fqwP3qz99q/1cIcwmiu1Pz7aUG+qVr5uCZsiMvysVcad+qYU3nqlLsG13tN4rlTA0Y98TedvlZ61+KGMjfBlwPV7fyWks8r/J8phnP2mI6H5+1O/IhcqGe51GJT3qFPS+X2s2yhtutmjfX2uF7SZ5tmOv25lIizolnnn/Zpcf2WO90Vkw1O7vgnz9JfZJYmsIRNZOk/TdvtXjxXIevz9SjryC33G4SvCeW9XIx2jL54tn4dnnDs6lfTYQa0DidJwROCJwQOCFwQuCEwAmBEwInBE4I/AMQ+FefcgCATwnVp/OEwM9C4FN59FPrjhMFhaNQfH8+1fO+4V+88ClcntY9vn8K11OsH/elHIMGi7gi7JKg4L7sz+M9lT/xROcjPd+Pd/1PVPGb7WYfPidHo494P70e2xkP3uw4Se6i4/HBzbHyk9f3w0dVgap7+WTnf8JYROAvMkCkWCI+vP80Dr+DWuL5OFzx2OSHm2OXY1NEKOJejnU/5RrhMfdblRHxwZCI7+8HNkzfC3gLeZ9/j0aZ5Dja5uv3TdZ1lO9rf7Dk+S3M7efHfbFn6l4p0ig5FVwzaqybC2eEywMlP7l6DRBU3DycAYfVqWPDuIcstAxtL48w5tYbbIRbHgaMl6PvkZiLzgP+j3Vcxw4PHxGhAVLCCiPcUXLfCGPs+1BEUMmAexMV6EiuoypSjO2R6E9dP/pOA2fifvB9CojvXj3jqFZyX3S57SgRocxmvTfsUXjfn7Elm/s5l3J9zmySU+cxESEfPVj1tp+bnrb7Wsl9c8Im6iPurzklJcbl5GtijkEpZ6WEhOs0+u4+JonGeRhfQuQUZSXb13M/vmVF3cDcrgvmbSFrbUsHIWFb0ziHsR3UE7vg3u0MVwT1IxahnAruk8a5Hupd59jeywBRVqmHrHIOMJVGYgi7PcbkQ0SSj5STyqqS56+wrydfXNdyta2LxUIF5IOJTr8p6/Ed5E8JUVEgxrqqSnlsC+lqMnJsy1nOs5SzTGC0ECF+G7PFL+GH2zyHsH/EB18T8wT9hyLLV9tUF2DIPAUisNtACHtN9sTPeJsMbvHTazLlrHJSa7PdyfP4DdcQB+Pcnmm3LylleV7b6rkL4pQig1enyWQiGUR86dHb4+sAFgn7rKOsKrlcQlpNUgl2NXEQ6jxTcE0yUez5O8jxA3436FIkbSFyjMUEou4MssVvU5pYzkUxkis7yDr7WWJPz1i/yVni9+grRE9ZFoqctIH8aiB8m0OrhF1TCFHP6Tr712K36207/JusL10s1StUYb9FHAmc59gxmy/wYdAOIopOopumXz7XHsKqUtL84lz+u7S72/Woa7paKPeC5NrLeXp1dam79qDZs5WmFytVRSETvy3YXUCeimNHrvvrtE0sVWBcBIQWBF9ZVWog9G13B2nmt0KnEIfVF+cyBg2YdWBxB7kWEfJbuSakmt2W8q3q+VQC32FaqIPA89+g3mPLlFzeQySnqtC62xPSgMi70Rwiucyl1m9vVLU8VxPEMQtkwEaf0QVEphQQf7mqVWPn7fWV9uSdidiirDRhvL9e/NqkbFGqwN4dvvS7g67/+p2GP7/Vbr/T+h1EXEiX/Q6FoVSVavCxrCslCPGO3DgMrbalVJCbl1dXUk4qyM/nL1/IaThdzDVZzOSvEW+D52FIaVarvdvIJLGJ2JSzMrGcLebyGtt+904tg6vzJZ+Dyq+eyXqny6X/OtKBAAAQAElEQVSMfUkelQm8IPpM/AYk9OTZmWbM0xLz/XqjA4Ry6xy7Watn3vXVjeqzldq60I6YlEWlScVawd4W/GYQ6sNbSExys8LmOhdjbl69fa07iN7tzbUqQD4vsR2fe/T7q49NUtYQnUswLSLp7NmFapK2BtNMHk3rqebI7u2ldt++ltfg+j+/UXG20GZRKg9J3XdvVW0aTWE1jUsG3xnk/NWr18ohmcwtWEfTulY1q5VfrvBpGN+EnT6nzPNijz3FvtPyiy/V40+s9zzrW7VFaPbVSxUQuOf/499UL+fyOgieYeWkUrlttD+rNfgeW/qrtboqq8DQAWJ9iW/+im0TpuWLM23bnfqzqaYqdTibqOfZMv/iC9WsnZIxIscbku9yu1YLab9/dYkPSbplrRGX4bsrBc+4opMyNg7zWt2sVLGaKS0mOvvypS4gy+9ub5TKrPJ8oWq5EJmjgWdm9/pS21lSf3WnmjgtIbkn9VSLl8+1Xd9qmSr567ZzWertd99pPEJqF9X4VrTXtPYHNQK/N7fCsrHL6eOEwAmBEwInBE4InBA4IXBC4ITACYETAv8gBAbmPQrFf5Xz5OdvCAH+1ayn8tQ85+jTutO94ikuT+4/ajdmP4a1+9zLB9qOw+6bTp8/GYEjcJ+7fk7R4/6f63Nf/7hnsJaeyn2vT3w6P47yiebfa1U8Mvxx+VH176poH47y1HC2F73F+LT6J98PbOJajgMiQhFxvP3Rq3s+lo8G0Oj92u/rqdBT+b71WLJNRzG5N5icsmBvhMfT07mL9x0EijejO9p91Xv9+uCIeBg31oZSZOVUIPn9iILNdH8968AmcI8M/QdPQfmICCU27ru2GckHcZiESWzyp5QUEaNQPZ4RMV79EeH2RNF1wSMceX9H4dE54KuCCiQi2Jgm2q6j6nia2Osgsnzv/h0b5ZaIUES4ery6zTiOFXxE0DaK2PQeRjLOttP0/vR9gZ9VWYFRku+f6hnvsclvlXpgD16c9M8qID9S4CvthGncxA865ZRU5KwGQvfAJvkBEkgcA3j3xDKIQQ9Z1dLeQP7YhgEdveNr/yBH24crwzRQbwI35YwfPf5m6qSUs1LK7qIB3S6YTM7UmYj2GFgMBf/ZHuvpMXSASDP5lXPB+PCwUSKS/PWhfhPV/Zx+JXOYRNlBolnGjnwQKQX/mVyzn86loK/rqdZkOtEB//b4n1IopaRMQ1UUms7nCsgnkzG5yMpViVVizFQmHBr8zYyH2wDTXsZKfiOxLuD4Og0QnrPJVH5r1tjZZ3EEYp9tj+2aQXwl9LRlUgOmxqDmPghgv92rhazbHfZKMwgY7FHOMvnUQtjA+oiZlNBZQrQk2hMLvaFtIFYRMX41b7c9QMJttYe0zR4PueS5D+it8Gu6WKmuJpBeSdOSK4RWOZ+pWMwEv0WOHCQwKJmjQvaMq6tK9s1vASdJy+VK1tmCJbykEkvWeVVXteaQtkVR0n9CH3TR3/ZxGU/rycx5DgGbclYPDlOI53o2Vz2bERGNcdm/eqvbt+/U41f5/Ax9tQ7Gh7g3XGPUJtkm2zipa21pc73/9m/NmHNIp3lZj39H9gCJPI9Sgpzy25kJUs32T1Kh2XKuBpK0Va+762t1rAHHooawyzkpsDNPa9lnE707SNeCvPHXWvesn5SzziAhhfUpZ+WUKQIKCRtjJg3qQ9q9u5ZmlRpibawm4FCD8YTcub28Us8am1QTtcwvDjSgkQJngx19SnJ8bf8wrWTSb0F/rXdK5JD/Zm1/tdEZ5FnDmvJXZlfnEInonYJt+vpCFb4myDdFaAnp7F/yCOJdVZW8zpx/xrICzyXErG3KtN9d34z5t4XgzSmpgIg+vLvRlEfy2m/DNr1mz89VrOaa5VLOiYhQBanu3BCH8yYEIiH13Gds9vzfvPqWu/sTyMQwTb640FAVaiFBu8u1NlDHeTmDEHwmkfteL/3dXstU0+cwYvYSwtK+2N5qNpXXVsX62m+36nm+Jdas7XLOLs/P5DXr9ilx2EPct6yZAiLWc6actXv7Rl6/FpPLWzBwvnldbCH1LQV5kVmvtyZFsRXX5HWk5UQDUkCu7kqpoI/H5khaMffq4pkKcignYsrPk1hvdf0ff1Z9sZT735L/uR1UI87dgXU4M2GKHx2xZenLc5XEtcPuFKHZ6kx5vK7kN68nYOBO7peJp2PrZ5N/CeRuu1EuCw3Wd3unCfmbB+ndu7fi4S0/c+52N6ydvYpJre5uqxsI7TnPynQ2V/9srv2i0lAnlS/OpTLLubKGrJ2wljP4deheQ7zXPF+aw1btbqOyLFUs5jqA18DP8w7fb9drDYtaHcT/wPOrYfncXF2yDg/aYWfF+C0/s66bnfpJodUXL3hG1mp5/vh5uyG+fqu9TdL8xYWKXTc+J3U6TgicEDghcELghMAJgRMCJwROCJwQOCFwQuCEwAmBvx8C/zQzedflh5z5sfYfGkubN2q4nM4TAr9dBNgk9J62N/UtkchaC5u5JndEeax76PfbdeTnW2Z/n8pRS0Qo4ns51j++euzxPuK+7/H+h64R930j4oe6/W1tj3SaNLNEfD9PxIflFOme4HiYzfcPxfFy9NF6XBHkg68W10XEuKluAtd1A0Rhgtxw2WLS0dcBUsvi8lOxzgiIBPo8bfN463Yft/lqPUfpn4wxid1CkLjd/Y+SHvS73uJxESFvbKeU5SMi3sfc/V3nvjklpQdxXcR9P2+QR9yXGQinB5kIuRgRSpAs4ogAH+yxXRFBzf0ZOXnZsTffs8QC/Xm8zznr2Ktj3MA6TCnTnhQRMh4R7hHjfQUJaBvFkVKSlfQHiDr63N8Pouc4LheFLBEx+u1yynmswwiJeuPSo8Q/+tq2pc5nYCfXxJW21hv9kAHW7zJVtA+yrRH0AYPBRBr9+7FMG3FqID0CG01GZeaNblB/gKZjngxePbnTUbaYKDaGNWRBoKc5NPg2jBgX+LHHR+ua0p5zoRKSsoCM8FueArMOIrVZbxT7Vn5LziTQYbeT54StlSDlTPQO2NOh3wShDlCyGfsnpTpsGbA94U9VT5RyAp5QXdVyhHLbq7vdKkFwBCL6OsbiaPG1hBwOiJZKhYZ3d6ogMTpIyX3fqr5YaUhEBRkgf3qIjwDPvs4qVjPVZa1bv9VpYJm/B8sa8s6k1QA+9r/GJsf95vKdlKQeIrIvQgN+Hd5C7kGyFbsW8hiSBYKyxXf/Lc6qrNRj3wFyNaHbJKivfru37KUDjJr/LnJVFGBaKMCH7pCJjWbn5zpYP9g7N1LKMub+Ol3/ndw7SCATqpauOej63bvxLU7HJ+UszzGSOyGIoK0ycfMvYEynMwEDJPdWEwipC8i0YNIKwtZE30AsTM6uIZYS9vgrnkuItQ7yqDiHaF7NtYaQypNKurrTAeIpMz6IxXS1wMZCSgGBOJXfjratoKISQu3i7Bzyc9AQIb/RaP17COkD+Wbyy1gX2J4hQYuilPNwMplpXk01+fKZNt+81QAROcZoUquDAHP+zhYLCLRewo4BiYEi9gTiszoM2l7fqlwt1RNzf72vyA/hQ3qxUssaW6CjAcdu6DRZzjVs9tq+uRSqtINAC0BbX15LTaeGeNoGxyPA6ECMTKZNIGy9Bu2TSc2yLMmvCkJxowWEej0khrfy2jBR7GfCnBhMIAEb8mjz3TuVz8/l9dbxPLKuyEmT6VRANmK7oP/i5XP5zeQJOD1Dr9sOYLjfb+U1mXLGbnzebMc42K5EJ/8SR0Jf+fJcOp+Nf7fYayCxBhswsP+Xr9+w/rJMVid887NhYL1ds0a2kPdi7fjrjLfvrrQLMI+klpyZ54nu0GGbC3K1Ys2U5US+r4l9jQ+tfULmL56pWs6kutSWMTOI2PPzc2V02da+abFfjB2UyUuxPrRrtL9Zaw153IG/Y+Lnxu3NjYacVA9Z1ne2XKl6fqZ+XqpfTlU8X+n27lZd06ioKtV1pclkKn999ptvvpHX5oH4Xb9+LWPufKqqcpy/or9jPbDeKzCbfv1C+Xyh2Vcv1OCzsdiQVweI/fZ2o5L5BvKjIg8ms7mcv7azf77Q8mylBOk+3EAe86yoml7bV+9k8jWT63tybOVfKiCOb9680QI8/EsEHbY12H4gXxPP2jXx8X2CnC/KSjP0FuA7z7WqZyueuZ1yzvK4Cbhm//bEeqcZP6YG1uv+8kYV41pI6Z5n9oQ1a1L65i+vxq+d3heDkhfNSX4TCJyMOCFwQuCEwAmBEwInBE4InBA4IfBPjoD/yf1Y/sndPbn3ExF4nBM/VP6J6v6mbp+a929S9LMG/WNm/Vkm/kjnoP0oFD86j22+ftT4oxUedZQf7fyLOhwj8YuU/JzBf+e+R/8+d/21zfncPI/rf+05f/v6nMu/fSt/uYUDm/WWn6IpIpTYkI4I9vkHNod7/aOPDgLCG9wRoZyS7uN2n7tUSeM2Mp9P/EyRZKHDePbeTB5Lel8fEQ81H156dLkm4h4Hl4+SclLHBv3ARvGxbrw+jBnLfET6WLf98LhcForAF/qklBURozDsg9P9OzbzE3674WjXffk+NhHh2/cS6HS8PbaAhMwpjW2uc8FXkwTWa/G96yNijHcLIeexo1Z88twtMbDPkfHd9uSsjDT07SDzRgGTnJJM0tz3b9Wyqb6HSIhAN7qsF/CJ2MC+/v0mesQ405hvejjczyRLWZYCGL0/6JsjURXj/Cnn0eaU7zEUR4dNAzNkCA0TLqMt2GjsTGZ02FnQRsaMemxvyWZ9DdnF8JHkysaNPgl/jY/tafHbXxPre2FyhlCw1BARvm/R29MnYaPJtxYiuEZvBcFR4UdZlDpAfu1v1wp8GPGDhPGYnAs5VkVZaL/dQU7ttYessB8JW0yeTSHWYDDVBLlPXZ9CmeuALZ2kgnnqula2buKgMo/zkWnKpMoBEtB+JOzz/AzhZDAnBdWQc46N9ZrPSDnL2CSFrKOD4KhzpQROHWRNnk9UUi5T1hbSzm/01hCfjrnHm4xs73byV+XuDzvNXlwo6B+M9Zufm5trT6sDJHpZV9puNyoYvzw707hGIKR7MPTbkBnSp1hMlWYTVdNaFZiX+LqDuLnbbGTZkWdlVY06/VHR3uLz8gxSiIo97XvmMtlU1CUEbae7y0s57nVVK+OvMesgryvsySkr5azlOfaEFBHyG6LOne1uq6067SEyTRi1b2/RM8HuXr4XRwnx6fm8xixUybFaQ6aZ09tAfAr/DhDoXZWUKN9R10OKthDcJoyLs7kCMjW+ONMesq18djbGv4Q8NcY3tzdaPLtQLrJq8GlZp5vrmzHeW3Bx/keE5itIK3zwG7UmTvf4uIe4TOSlv1I6FcVIuPrNXc1qTSrwIGdi8CoRBwUNEGFLKUmlc1FBDU0Pp/8m6wJisAFz4UM/r7Ul3x0D63UcD5e36v0mJe3dzR0aQsazYD7nWg8xN4eEriHeTDpigmynidJM6azayAAAEABJREFULLxW/MszLessIvTixQvWyV4lsV7NFzxv9vJ8RV2prwtliETPl8iZZr2V386cQLQ3VzcPVkvGyWT8FbkQKcm/lHBPDrfaQToOkI3Gx/Muv/pqtDn47CD6pvVcqy+xoZAOV7dq8a+BZK6bQe27W9nv9bev1W92co614F7XtSbkb2CBUd2zzmuI3KIodf78BUu8UNs2EuAX/IzpuG4vr1QQqwOYTc+W5GqhHfmcGIcpxCG0wda8mGkGee1fWPC62jFfwZqrwHNPf39zQM8zx31v/Hd5X10q+Zc+bnZybpYdsQV055ZFHMZuis1xNldtjMnNDt8aSE77OOWZMLDO6Tqet1dXyimPZT8r7at9zsRvgOAv0XXY7VRxlX8mUOf10ULMN9+8092/f6P1f3wDsXvQkEP1dK7FZK7p+UoJwBbPnqkgX6MutfnmNTHGrijkN+UTpK9z7rCoVH95MUr55Zk2E+nm7Rt5PexYu7vdRues69ubKyXwueFZlJQ0O3+mkmfQZD6V8e2xc/wac2K0/u6N/Msu62LQ/vU1Pyc6OS8u/beX+fkye36u+osLdRD9C3LCv3hSV5XDKGPZEbsZpHlTxviLD0mn44TACYHfAAInE04InBA4IXBC4ITACYETAv8qCPCvKVke++t/lh7lcf2p/K+DgHPih+THkHD+/FifH2t/PP/jvtZ9lMf1H5cHcnsUNhm8EfFUPh5xv9l1nPlT7b/dOmPy2DrfP5XPtT+ud9njfH0kj0E5lo/XR91+zeLTeP3c+1/Tlp+n6xP4faTgCN7T60cdP1/R9xIbhJ8W2j4Y+XieY8Ox7njP1buARxn1o+dzV7r/Js6jG8fr0aiHe5MJI0bH+iNmx/uBwkNfHhl6L1T/kvPH8vXHdNtuy9Eely1Pxz2ex32DHWHLD/XzmKftx/vHbRExVkeEIj6UcS7j5h5HTH31vYLPp6JxMzQiFBG6P47X+7tPfaZIMnF1tOt+6IAO9+YJ//B8952cu7JOZKDmQQZyOCgP2Gdxv6CvJbHxG7SJNssAUewNaUYrmNvXgTl8dXtSsMHNZwpFhI7HwLiIUFB/rPN1OI7lJoL2URJ5NoAHm8HYlhTcy5Yo0W6h+3hyK/vvuoG+FpMRDWTJ2IGPiODz4cSPiFAEugdpJD4hTPw2p/0aHuy0Pm/AD2xedyZNGWfdrsuRUWYdYI8OyRaij8369n3fQTllFbkcpWd8yzy+FqmgLakqayX6RISs1/pzTpBvPSRHC5HejnamxDyMLXKhsU8kJYaIuRNj3Y5B8jUSdtAwMB/OKZQgCxrGDYhkuF3nvEEL7dylLI+19Orp09NRjAyujAMTcUQkiIlKnf1sGrl/hrh4f4VoC4hJkzFth/3Y7DjsIVqkUC7Aoqplgq+INJKxA30OtIekup7AMd5jI/woIHwjZfDo1EIgi7pkB5ijx4bsuXNSszuogRiOCHneTB3QKBcV9k6UuDfB47fsHMsGsmdAT4/ONWSXy7OLcw3kD5012HaIINGnsW3o9dt6IKGefKjKim5JPQtje3sn0d6B0Q3kTkCIxb6VySwTVTllZQiZKUSNc6wk9hNIqA77S8iVGUSL31Ld3axlYqolfwoIuhlk0hTJ5E+Pv4lx25tbbSDITRT57dgi53t76DO+3XzotNvs5F8OaLG/rEotlgstISRrSLVbyNWyLDXgp4UoY2cj10VVaDZdqMTWTp2m04lEHo0Sku0qiZ1tmZrIhJA9sMYO4FFAut2Bw936jnHzMb4tJOZ8MtPZxXNFXSphC5+quXYQw30RygTpMEnkUzsSlZn8NglrgtXk5XKxVJWyikMvr9MVWKWcVFaVJtVEHSTjFjzam40WmbyEUDXZfbdeq5rNZOz9tnVWaP32SiY/c11Ji6kiMS+xoqCeXHYMTP5GJD37wx9UMYelIxdMCHbgWeB/VdeabLF3vZFzqcjgGYF9vdbXVxrwTd2Oq+tCPnBTHTlnW0vGl8RiC15lVZFrg7Zb6PL1TvryXFrORMKrfnauhj5k2vhLALMVxCb5PBDjA2r91vR8sRBFRY7xDdgdNjm3JxcrFSb7ID2N5R7i/ECubiDZFKH+ZqsDBPf+7bVMPN+9vZTerRWvbpRe3yquNjybSk3QX0/qMSdmbSjmE03LGhWUWes1vjjv+1dXOvhvwEIijjGGWD4YB0jl/beXmmTidXam+epMjFS5WkjETMRyib4GsjRSKK/3kNSNKuZsyb38YsXzoNT05YUyeYsh5HajyWQK9gdhjGrYQ6/jCj1VWam4PJCrPTpm6iDbNzwXWp4x2h50mGf5b+8ulstxnoE1+/bVK3VNM+af11fLep8vF5r/4aVqyPZuUY/X9t2N7K/X3mooVGBjmOgdsJSFVGPOutvr3Zu32uC78zPvu/HvAQ+LiYq6Hu2ZEcc9ZHjKWYREk+mU3JFa1lJybCCQMz977/yWMeSz3xzueQ6V5MMEHDqvU9YBQGpRz3S3vmYsPhNLrWYSvmZxzCot//iVHOOeuPdvb9V0jcqvnkHQvtPNX79TSw5k5pwqgfG5zv7tSzl3FujvDwdNZhMl5jtfXcjPQf31LWMv1Syn8tez+1sIFufnmp+tNDQt4Sk0jawVsfbXchfLuZZgtXH+/ecraYk+4h4RCp5/G4jjDWt1Sm5VzaANJPeEGE7wNel0nBA4IXBC4ITAPxaB0+wnBE4InBA4IXBC4F8agcD7p0LV6Twh8JMReJw/P3nQT+z4WPex/NOGHns/vv60kb+HXk+9enz/tGx/ntb53vUWl4/ie3kfZhQ9Oo49jtdHTf/ixSMivv76UFjr9xLE5dMiWvTZY6DFwuWDM7h7KlT9Ds6nVj+9/5wLT/s9vf/cuL9X/VN7jveef2DT1OKy5dj2+Op697G4/HMkIhRxLx5nHRaXLcHHp+VztdRjcw8BJDZHQ/FIA8VH5wfzYMOjps8WvYls0WO9bIAL8Uzst9NCyamPHTHehTSW70d5p9rEUfbmdQodjwGy0RvjbnetJT2yy/b2+OR+xzGPr273va/erPeGvO3BtKMVXPVe9HAkSJzSpCJkRA+pVaRMn5DnLopCJsgibI0+Oty/9ZtkDy0RMW5g51zIxI7bra+qJqrYvC+Zo6TN5G2Pv8FMsoBXiqSIkI+MPYl+QZ0UhHIQEMq2WHJKGiDNgjb7yEhIoF4RoYT99j/npALyk0q1kBN+6y7EgaIe0rIsSxXM0ztXxupBmZiYpON2PDM2NPtGJhZqfEhiJmwt2WD327fN5qAMeVIMSYViJMHshzwHWEaEcsrcMkj3B1UjAeOrY5VSksIyWocfnVqcsh0ddmZsKMtaNTLqpq9JtgMkx+Cvg8Z+12ewjQhsPWgPiTe+YYgd/puQqrKUk5q+hdjpJGxVChVFAYkwKBGLzNiMmS1kjwkqv2WZuNfxoByUTbgYywL8TJLWEHATx5brHnKULhBjm9GPEv3GOYNBRX/3HR5y2L5bl7AlIlSfnamvCs2fX0izWhniZHvYy77uuO4gonabjTZcPUZKOkAI7nc7HSD/5pCV9WSiaVXLR/BxgIhqEJPnlkk9UU37/OycVlGuRh22YxRsccNsNtcC4rQHF9/7a4BxXyavrCPcD2wbCJ4SEitRruoaouqgDQSWCbLtu2vtsGuKXdZh2WKv7dkyroNwX/rNWuIbkFWVWUSuCWlpM/l1tjwT0dH68mrMr0S8N1fX8pyaV3Ke79VDyh5UTCpPIYbLsTMZu4WcMmZ7CO3MPCW2+E3Um9tbewCC4xBNwK3Gj5HgB98zyOmEw0HzoEEmvbnV6ssXmrRSCdHUFVKGpJ+h02+Q+m+WFujY4RtwaH99oxvy4fr2BnsOquqKdSD1rKcb/BnI15G4I8f3B2JInCIlzVerse+716/pn2RDw5MjNXMNkOY7iD3ng2M5W55Dss0h3ucj/sXtQfWmU4aYbsG7Iu9SKtTyvLi1TUgPjiln3biMf45JRfzq52fqmbLsJb9pG3ZEgjw+qGLN17tOM2WVEMzpYq4pJHEG8BIcziAKdT5Tj3QXXC3BYM5E/qfMc2Beyzmz2dxJEO/+uuFMW72YyV/bXj8/l+Wm3emaPMqQwJebtcqLMzVF0sDzZsPzdvrymQShH2A4UO+vY5+eLcmBiYrpRBPiFxG6++6N/Kbw9tU77SCXb9690/bdpZYXz9SDhyCpJ/O5iqLQBLI287zsiQcQgEqoBBOvmyl9zr76WgV2Fpdb7NirAVuv7QUE92wyZZ3uNCH+dT1RVRTKiPu0xFWsI38l9aGM8auc+0WtW/yLCE2e4TNjnHtrcntxfs7yn2p+dq6uLnXn9X02UY0t+fWN4Dm19S88+PkqOT10oM8OInT+xXMtyVFjVxGbVb1QB3H74t/+TfX5Us27KyWePyv6NLNC7XeXMn6ZGMaLpTJ50b0lX11Png1vbsY8Ttihs5ma5zP1XFVmVanQ7Pm5EjHZf/dW24HnKvkS2BjfXMo+D7tmtK9Z36m522jx9UsNX0H0hlT+77cjxutv32kPLtxoBglcsBYP/+c79dNSJbm2+19/UXx5puWfvlJ+vpLz3vnUQiQX5Ony5Qst/tvXGp7Nlc7nOqNfy/N+3WyVdDpOCJwQOCFwQuCEwAmBfxgCp4lPCJwQOCHwz48A/0r3v2Teyz+/xycPfw4Cx/z4OWMe9z2OP14ft/0+yvzbf9wU8PX3YfFTK3+K5cf4+Pp4vO8fy+O2h7KbH4qny1MEDM5jedr+K92PU/yUOH843ziMqsdXbk/nbw2BhwBFhCJCJmMsER/eu+5T8tSdiPtxT+t/zv0H87Bh7A1UpdAovkdZRHxgL1UfnREhb6pHhMbDVws3xzlQgvp+9Jtq+V4P3cUREYoIjXNjQ0SM9wnyzcKdLHRVz0a09brsjVlfB+x1nWW8Z2P4WA70ua4osiKC8WwcuwJxH0tEknVQNZ6uc+H9Ff2+P0oEetjYdntE4D9bv8wpyq4T/X21reIwiW1JtHMrtykxhpuU7685JaqSxq9g7jqgCFq/P4ucx3YpxmtEjOTGAbLVPcuiVJGyfPSQlH77z4RhA4HRgVlOaRyXuGZ0RcRoh9sG2kebGBwRKiCvbC+3kME97vTj1S7aJ/fvsdGEKd1Fh9EWE0du87gSQiIjHbb4av3vhflc77/JiBFqIUEOkHAmjj02AtvoI65HOyKowwCTcNZjO9y3h1jJ2Gu/fO+3H311H4sUsr/iiAh12N20h5Gg4hYSQiomtUzcmwS0XyY4TBzZr4GGMmVNpzOVkH6ed8COgRhncKwhJgrItsw8ZTsoICjStlE6dKqikOPWQtIl8q/F1m5/UOK/CnKnhXTwG4p9mRVVKRNLO/qaMDxwzZEh+EutlkvVEL5ziJ8astRvyor/508pq8auREy3EMmOt7Ct61odIIwy9jmWOSUdIBo9znWCgOnuthCKnXZvIGVuNurWGxXUz+qJchdMxhMAABAASURBVErjG7g5ZYjZuTzOseklWerpVAf8IClkPA7bA3YsxnIHvvPlvb0p5zGfB+q2kMkTCMWIUEJMlHbEuIDoi5S0hTyNCHCeqsLXkHQHcZpSaKBfps527Jl3bzIeP4uyUF3X9NR4LYpCCYmchBM6g9TKxCFDcDvXNmuIWOYQMSpbaUl7GUn+5Q2vly3E0QZSbLZcjF/LLAjEmFZqrtcaLu80QFIVS4ip2438lmZmrP3P+OmvpZ7in+tsb7PbqYWQNh7Pnj0X6aHNbquqLHV1BTGGHe3DG5QH+u6Q7Xo95svUpBTxN8Z3xGWDXSnj2/Ol1ruNBKnbXt7KX5G7gsCdLuaqyIv5bAEpOJVzoSQvpqulAmL2+fJMe3LPz4WC+SuwrMhZ53FI2pErZ5CYA8+SRIUF8zR+tTk3M3R7TMc6vXr1SoG/XicCG6H/cLtWXxDDuzvlstIBPyfkiOeaYkdCB9OQHx0k50QRTDKQS29vVQ9J/hrwdlnLJLrjZEydE8YuEcsMHp5v+9c3as4nkMah/g58c6hazuWvCC5nU80WC22woWSdlEUp3W4hDBst/vil8sU9FsFz27/ocNfu1V9vtId8vEgTVdtOcb3j2mp4d6P963fqeHYWrM3N3Vqb6yuVy4U0KbXtG4jRQbcQvF0R2n77SgROBfnovtPpRDXPlNWzZ+MvJezJu4o83dShblGp9dcNQ3ZGKsAijfnttbAlzhX4DTxHGsjyuiK3ybWSug2Eck4Z4nevEjxm4DpfLNWx1m8hWkv0N5Cv01Rqd3WjaVHJ+QDoSuDtN9Nf//Ub7fF7g2+riwvNlgtFPZEGKbGeyu+Ix9lCJjsb8kvPFpo9P1eQ9wGBHg/5XhTlOG9P/r4hH5yDbXPQsKq1y4PWf/5GeX3QdlHKv6iw5RmT391pdnGudHdQ8cW5us1OTZJaP4cggnsbwTOyJp9r4reHYJ70GT07tW+vuO6VbncSpGsLoT2FkC92nQ6TQnfFoP1fX0sQwJu31yqVlJte7X++QWtS9fJCA8/aYjpTZo6O55HzyetqYF3UrNugvllWKlYz7a9upTe3indrzaJStr3kZz4M2jHP7rt3StsWXKT2zbU6Yjnd98zqLD/JCYETAicETgicEDghcELghMDfG4HTfCcE/skRGPDvqVB1Ok8IjAg8zo2x4md+PB5/LP9MFf/F3Y9WHa+fmi6ofCpUffZ03882/pc1HD341PVzkz7ue+zjusdl3z+WY9v3V/t7lO9rT6VxR4ytow+vvwyXn47z45g9Ln8//+Na9ux1lO97/HOUHvv5e/fop8f/1/fUG/2Wz2k+2ubrp/s8jsTTMiMSIy1sNIuN5FFcpqmHQOvYpM4QGBFB0zBuHnsTmebx3tdRINVkGW++/xhtRy+zKCKUUlagb6zX90dE0J6+r3goRcRD6f4SEUo5qSjLUfRwWN9RXOU+lrBvrkDczuX96fuj9uPVdUYp4lhz373Hh0Sd2xqIrPtaKecsE5sdG9MuR9zj5PYe8quBRG0gI9xesFHteksNEVDiQ0TwqLJW4X+MIo6ckoxzgf7A347N7h5picdAXHrE9mTavIHfmBhlnkGm+YgTfU2EdsxfQKyhWKNICnRXDyRSxqYSUiBji63o7SdziiPlLPvQQi6ZaMvosbT4OtDP+mxfTlkmKwv0WLfr7Xcw/oC9qSpVzScqp7UyZfc5iuezPuOTc1ZZVeRYpxa7O8Z6/o75MEcdJFaOpBQh/9fTp0+U0vd5Y1ytp2WsxwXtJun2kKwtegbxH452jDVx6JdJExj2OWRpYcL7LCVwKcDE19F+SCrbsIcYbMH2gL4OYtZvBCf0oZY4ShPInBrxTVDZ0KeBpDsc9hq4WgcLRyUkUwtRWNT1SIC63sSxcbXP7uOv6t0zJqWkAzmXq4lcj/MqwDKNUqmA3DZpldF1cH+ufvtvNIs4+eoxloY5q6pkuuDWuMVYrqtanqthvElFKsfz7uYGL8bi+OG2sq5UYf8en/zmKkahS+NXzPaQdD1xko9xYsl/Z7ci3+eQmeIHXs+Ue0Bbv3ozku6aVarBd7/ZWNWoZwuJdIAsnsznqopCvs4oB8+YHSRZc3M79i1o87pwmyXZd7BqIV/rzDMCQi/IvUk9UUV5DoYVfQizbJ6/bnl3t9EGArfCL33icL+a8UVd6+LFC3qEHOMBX6fYNIdkpXI8S/x0LCZRaPbyuaqLlQ6Xa6VNo8V0oWIxU4m0rN/ryyv5rewtZHncIygTtnuINeel31pMudRkMdUtRObV5aXuyL9UFlw32kLMN+hxvvCoGf0ZjcDgajZj3Gy8ffyxIZ7WXT5byQRoTKrxbckKuw9gzupQRKhnrSSI4VvjDOYLyL31zTXpN2jvHIKU9Zu0VcoqIdCMR0VO+Oq8iLOZbvZb7d9eqoRwm1+cKfFoKiARRbz7Dethd5B9dCwaYlZWtUykJq7l8zPMHvQOotakHeyn/IsH1m+M82quvJxLs6kC0azW9KsXSivwXc6UIP06yO32GrL9xZku7yD7knT28oUG1rrzvCMHvX6HGNRNsiaQhbsC/5Dt7Y2qqgTDpVrWhIihv+7ba8SEt58pXgstVjphgyuprSE6+f723/+iVFXapU6LIavneWHbD2BcgrWfHXueDTW+Mr1WkPg7sK4jj7+Asn3zTptX73R4d6sEqbyaL1StFsJkHSBsHZfN23eakpe2xTlu/Kf/4yt4/U4F9XG717SaaPZ//Ukta9Vvr+93O82o87cXnOWJMrHZfvtW3fWdFuTx4qsv5LfyJxCmdTVVBbb9cqI2S7c6aP0f38pkbRDf0jF48UzVV8+1r5OGHjSaVtMuaXf5TjXjihdLDV8tddcf1EJy182gbSHdTSS6acJaqLF55rmns5EAD/LEOd5CoHcQw8FzrgGb8nypGQ+2XFeagK2frfHVuQ6vLnX46xu1ZYbYbTVczHVYTXT97bfa3t2pJ3bNopBt7sT819fk+KCCPKlZn3vyIel0nBA4IXBC4ITACYETAicETgicEDgh8HdG4F9lugFHPyVUn84TAvwjddzden99Com3G47ytM33n8ot17ntXnz3VO5b/os/j2Yfr0w32sFGpZDhseD/8FQetz+UPQ41/6BztJ65P3el6aPzaV93eFr3qXv3O8mPI/Ap7Fz34yN/tIfV3O/03S/RMY/HSoZ+6kr1k/PxcI9ws69H8f3vRo5GP1wNx3vbH24emt5X/6YLR2OP1wdjj8+liFBE8MjhycTzJ+L+PuLT1+O4BzU/63Ic+/hqBRGhpHvR8WCTXhYIL1cdx0TYrrGGj6NTvnJ7PD0OX/q+l+VYnSLJgrNjVUSM9wP9rL+HfGDY2Hy86n1yB+vDOPW030vE/X0PUdlDollHYG9EKCLJRypKRYSLPygeb3En67GMZXzpIWYsx7oIz0u8aMMY5ZzxI0vcP0GCqu9repxKjDUm1nW89/gCHXSW21JKo073cdn9RltGfNjNVigiNL4hZ2JFoR6SrENMyLUmK8EUoxQZXUX2cNnWAR0deA1Dpwgppxiv7tBj34AU9E80puQ59irKrAL7TDgkCLKU0UdbIEqJ05v1/WjDAFYmHk3wFvT1OPtkW0382oZMfYvdvh/ArCor7MgqSwhdCKrRFuy37Sln0SgFp20CzhbCyL726OiJe4eklMf5jzo9d4ctxiNhY0RSRle4jNwTykkpF+ACftjRRVILiWSi1zozbZ4jKVRjo3PAb2emnFSZNJjPZH00y9ipzMrY53Ed9qec1WtQrmp30YC9ylntvlGPbR16/LWjWKGCuYyDfYsIYZRM/ibKA7pyShrnpqWsJnJfivd6sd0ElAmkHiwKbCuqQhXzJsb5FwMc1/lirjnEUFnXso8Det3mv+dqIijIHxru7cTuUT/z9xBWRVkoIuSvkhXmVWVJKIeRQGoPnc01T6Xu0Mh/m9PzFfha0G++WGhtQnQ6xaZKJv8GdNk255Q4Ogh091+dnasu0M39HnJyRnm/2XpKRYT8RmuKLBOXW8jHCtwGhUolTZlHkIw9+G7WdzK55pgb62LfqYJgKm8PuNgTg4PuIIGGHKrO5tq2B5XzqQRegaSq1G6/k99sNk6ZnN1CkK4hTp3bJvE6yDSTZLahgUQrGbP84xcKYmvfhL0ziNOWuHtN+Bcj/NXUa+ZtWIP+26ZDlbSBWMyRdIfNt1fXcpzti8cFGNo//73RkXxqOrUhjV8vzjxFXaqBDBSxK8pCziOTUn1djCR/LKfa4ZuxMFHWl1JD3CcQcfPlUmcvnitXpRyjjnU1I0cyvlbgXsK/jWkwaDwyeeOv/E45q4Z0XNC343lijEvsr3e9atZv++pKO3xZD40SmDvX1Pbado3mTSi2jbxOd7eQhBB+A7HeQhq+fQuBz1x+I93Y55S1/utreV0Z46ooNDxbqKgq7dFvsvMAMT/ckh/4H2XWxOCA0XCz1ZCT9hCUt6/fqnl7M+bni5cvVTJHu6pVL8lLyP8aMDcQe+t3l2rQNztfqYQk7GBSD7utst82DSk/m2kCMbzrG1188Xx8C9Vfqb0z2VyU6rk2sNLD1VpnudYenRVjFxCRLc/bGsyVkxzLxbMLGev5ZKoAGxPmkz+8UPunM2Xu99c3Akzdbe5UvFipfnGu/Sxre7PWblmhezu+pTx7/kwingdI/vnZShP0rq+u1BL/AkIyFlMlMJtAmE/JzTk+d3VWVIVuN2uNmEF8+21h/yJFC3HrePVDr73j+J+v1TkJmkYbbGkhZdffEaemVyYO85cX6qalhpDGOMLAm8gvzhfYvlFDPjd1UlnVavCpd5w2B7A7jF9nfv6nr5ReninVldJqqvXNpbbfvpG+udLuz68VTafgKRpV1vrqUod//1YF+Ex3rYrzuapNr2mUmoN3PZ0o7g4aWP/7oZXXdnGxVP7TCxUriONuUI6sgfUotOY9fTRo62cTeVhUlQZsK7+4UIFN9dmCmK90fXejYV5rSRynxCE9Xyrhf//2VnPGoUI98TXpvf7mtRLrMul0nBA4IXBC4ITACYETAicETgicEDghcELgvxSBAe1Hofivfp78f4KAc+NJFf8Q1keizxwef5SPuxxbfP249e9UE8xj4eLTRYvLnxO3P5bP9fvN18dT5J/cu/0ov3lnfoMGHrHz9WeY9zi3XP5wqGsey4etP+vOao4DKHtT7nj7e7pi+vsn0kd2Hxs/avjtVhxNPl5/U5ZCHoUFoz5n3wApSPPPPgd2Ri0wRe/HRngWNovR+Vjv2O991N2HbV/66KEuuB5Fnzgi4n1tQEYMbGAPjB8gQ9uGjV58dIexjnqXLY/vB/qMRFRZKuJeXy6yLCkndx9lHENf1/Vs9pok7NqGfqWKnJURdxz7PcwVca/P9RH35ZEYhfzwhnvDtWVj+jjGddaT0n1fj5NCgW/iKCFtUsqUpLEP8wwQASVERJELJc9BXceGu99MjQht7y8TAAAQAElEQVRZf0+d4+E+nt91luEBr5QSnBeb7ikUEaN+wqh7+9qRuPE4S0TIcw7oHMCjgKCJCOWU5DpxpJyxL0HulqogkMThtpwSJdGW1bOhzx7/SNCYsHXD+MYupEMHLj1i3SYfTEAb48ZkC2Rjj385Ev56lJSZryR+GE/FII/L4IFZbNIP2kNyialTVUgFdmYEWzIERdh+fmTW2Gk9Hbnj2No321yXpSbTqTpi3hIrE3K+DmAX8n+CcNoL52W7bWeRCg3Y2Lk/hKaxTL2UINfSkOS/EZtgXsqUlbHd+hL2mNwyEej+448bMMahESO/TWicTG6lFK5WRGh+tpTwoYMEXkOQ9VwHxkWEGrA0yeVcaCBIqnoik8YlvtpfKwlPhi9CjEcLeZZTIj6dut0ecmSveTlRu9lxf9C0qkc8batttEzBx7FLD3o9h8VzdBDJG0hUv3l5a5IKTHbUFTV6uO4RE6uusz1HsYeew3iYPA7iffbs2YiXnxsm2R3XsobA8SBycQrxWrAWjFMFseNqQqsDpJyJrAP+TJjX9bZ1uVoJmPBnr91hr5Y8Gcd5cgYesK1Gj300TB7nsmVjYot+qZduTSLil9st9qnArgyhGPNa3aTU7MWF6kmtgLDqNnvWRaWWfJ7WtSbIrKrVb/catofxK2iLLohBT7pm+k4YO1EPMXZzfal2d1CeVIpZrRkkV0PMdLfXGhJtkainvOQ6n8/hYLuRXD5AbAeL4PrmWs7vy8tLdcR8IK9xQTfX1+Sw7oXL0d9bCPcGOwc7Tb3f1i5SRkcPIQaRBpnqtzCri5VKE2/4N5LT+Dj/+qVWqWYttFKVlcnTi4sLBf8tlisVudBiNh+nKsDZhGjrGC1mmlDvGE2u9+q/u1Lv58Gh1/715UjMCd9L8GzBbEPsGnATellW6M33efJypZvbG23Jv/zVhWowdl5OpzPW7E4F+i7+9LXKZ2dqIPZ3V7cK8qiPgHDvVSxrtZDDfos0LybaQ/hXPINF+2J1pglkuAnXxb99rbyajT6G1330CrBdffVC/nuz17u1JhDMBwhDHTrdNrsxps3rK93++TsJwlh3O5X/nz9qf1bLb6Zu/vJKQ4kf9DcRvGS+ytgSx4Z1vocUzuAZ4La7ulLGbudaT24crm/lr14Wa3bz11faEaM11zvWgXOil3TJmH0VmkBuWr+/7rzh2TH5H1+p+PqZziCZE/FRVagD22lZqWHOHqJ7/+ZaJcSqn1st/lY8V/bEzT8fzl4+H/Nzztpqycs9klm7vvZdo+nXYAIO/ru96bsbxe1B+81W9bNzTb94pvrLZ2pnhW6j0f7dtTLzXPwBm8D3MMnyL08MxMXxuHr7lmduN8Z3B2lffH2hVIBZO+jA2FvI45ySAn95JGpgfY/JNkgdOPXYJgjdfLlRwtcMwbz75o3qVlqlSlUzaEeMTJBXKjSczzT9H18r6mpcU7s3V0pfnGvyf32tBDGdmOd0nhA4IXBC4ITACYETAicETgicEDghcELghMAJgd85Av5n9G/fhY8s5B/7x3/0f9R2rDj2Od7/s11H/36n8fstxOKX4jeO/wFHzNq6zw90+WzT3zruswpPDf9VCESEIkImaCwRH967znKcP+K+PeL+eqz/OdeI+7ER91eP9RyPxXWjpJAs3Lidywf2+v6z4nHMcWw/jn9637MxfpRj2/EaATZsZD8d6+d3KGHLvYgjIvgUdTHKkfjqIWI83oSaHo4BnS5G3Pf1vWWsw+5ABuyKuG93vWVg1/ie7O3HOcY663roF4G9EIZd240b0e7rMWM/xh7LPeWIUE5JPmxbhviz+D4i1EPkujyOYU37anFfSwR9IGtcNwp2RATzsltN/4hQggwQR6IcEWOeccu1V49/LbamBxtkUBU0D5DELX0GmVBwHxPK3YhjrxRpJHJ7fBCH67nIOPt6b0s/akKJq8Y217uvSUjZFvwrIFOtp4doyPgfEfJbgQWkXWYDvoDQSDnTnXrmty0203riwe4aHz22gxByW4R90DhmYA63iaOFnDd5SFGZPt2hVYYY6CBahvVWsDkQao1sc/D8bSAEGshl233EKKdM84A/vSrmLapStsPChFIKsOtU4VcDOeRxxiVRvzchgS8TSKcB7KVQB/4uG2e/HWqCvcPPAGMTGFvG9MamLCDfG+22O83OzojdwPy1aoirgVzL9A90j/OBwxpSz3jklJijV9C+g5DpyJf5cqkWLDL9PbfzbEBHgc0dBHGkhzxxfLGvoa5zO6Sk9fte2O9xPdeBfsE8B/opQomYGZeEHhOtHTEQZZNlfuM1V5UmEMQ1+nJKKunvGO7vNvIxg6S0z8a3J6f9ixv++7qex/PPz8/Hr1aOCL0z4QMJmiMzNFSQM1v0+A3bFhycD/bTBOwBUlBUFEVWOZvp7PxCJRgI+5umVQv5Y8x77J0aV+ZuIIjsbw/xq5BP1diemHtBHPy1u2VZaA8Jd2C+Fbb5zdVZUama1CoR6xNHC/49JGhA7s2HQrrZ6vbtlYYsCLnbMacKiKTpYqEd+u6avTrapl9gJ0RqNynUEI8gN3FDB/TtsS/PJvLfTXVetZBxW8i9erVQXMxHnHvHhflNdK5vbuX4VEXJOmvJo05L8sG4+roFg5yyamKwmC2UsMfTjY7jf0v+OQ7+e7POJcdpAXE7ARP3ue12mr44V4KkHN7caIBMu1isNH/xTPt5CSH9Wvu+VXxxprTey8Sx4zTmK3mfwNJ5uPbXV+ekVBUqMaDCnzfffqdtf9BhWkpnMxXPVyr/8FwVJKj1dN9eKuesSVFLdQHhOrBGKjW7vQipppOZyrLU2XPG1LX8JvPdq7cKCMWAWN0n1jUxv7680RoMTVAKorOYgeNipjvIyv56q+J8qUOdNRDHft9IudSCmN2t1/IarsGjgWi9u73T1btLmRidQCiLHNtCyHdvbzQ9DGPMtxC3Hf0C8v6WXB5YT7PZTM6BBKD16436v75Th77Z2Yoa6RZsvDZEDha2RZ0EdkXby3HdXF25SWvI3Y58KM4XMqGbWCftrFJfZFX/7UsI1jMtIWV7fJ6SA3VZae63oP/yWoe/vNFsKDV7+Uzd5Vp7iM0G2P3GdUyr8bl5CPAlN9NXz9SvprorpAPPlZBYUr0WEPsH8mngmdMTAJf9bJ8zZ8d6sp/OY8fa68zPj3aalc6mql6cyV8l3hPrg3pdb9Za/fErLf7bVyqXczku27++1aQLxTdX3O/VvLrWZDJRSkkpJx2I+4Fn5wbyG8O0YT0VRaFiNtPWGM5n8jOzY90O2OefCQPrs50U2qjR7ltwgIj2V+bvwDKRB+G3qP2G9gLCt+il//NaLYRwA2lvXGb//etxniqVar67VAKL0/mPReA0+wmBEwInBE4InBA4IXBC4ITACYF/EgQG/Hgs3J7OEwL+V/Un5adC8zinHpcfjw9ujkLxd3IeLfb1H2fyY0w/Lg/E7uNaUftYPtXj53hkBI7yc8b97vp+wuBPYfdT6h6rOmLn6+P6n1r2OMtP6f/Yth/ub41H+eGev/3Wo9e/fUt/3xZGhBKbwsGmqZ4ebA7LQn2EM4vCTzk9xvIDfSNCkZJyyj/QS/QJ/dDhTfNje8T3fSO+L7s9Usji8kcS39cMT+z25nUHAWY5tkXcD4gINruHkbw5kr0RoQyeGTw9NufMhvxDPzaaXTdAOllab9yzKR1xry+l+y3jiJDLFhOCPf31cETc9324vb+wWKzPb31m9LUQRSauWoik0eZHYwrsKTIb4YgUighikJCscYOc+qIox/sO0sJ9PX+HzpyyPMeou2lUMldGX8bflGnDHxM6uaqEYo22sMFuYjPlDPHYojfRdI+HCZOQRvy6h7EjPuDUMW4Yf+rRwSc+dpAJKSe5T0ppxCgiRn3u4r8TahxM9DSQEaOd6PE149cUoirR3+0FZFAqCwWSIGBKSCHrgNdQkRPkUamxH1hEBE33xLht7iEWOvVYhx80RQpVkA+iTMfxjAjV4GCbc0pjntg2E0tj3jOv5xy1gB/sjQrsOEA0lVWpAvsqbCqrWv564Pl8OeobTEyDfWa+fn+Q+4i51rc347zffzA/44WVRVGMvlRVqfXllcL/gTGQynj6b8GuN3faQ1qbtBwgooYx5/CPq31rIFAzhKbfYu3Bpw+pIWYZ3TmlcVqqdHdzM+ZIylmD1xK2eR5FwhIhg+yfSR/3pwK/6tGPup5oCznUQLwXdY3+VlMIm6CjiSPbtLm+hu/qZJ/cv6bfDtvKqpLLxsNEkMWkZ4NPZ5BRjv8wWumPQWv07MGvqGtXjOLxJo6YbiRGfW8JcifnLONwwD7bYT/lAx/raqIabHbM5fFbSOgos5z3frM2Ao1IPZ9CYrbqs3RAPBwOS/5bwiXjBdZ+67hkvjMI6n7fqr3d6HC9Voao9N909ZiBnB5zGYegocav4PbVRGNHLnaQX9ocRjK2mRYaFjUy8dB7wZYlpN8B/42d3+q1T6m/b/b4a0iyNbF0fO5rJUd5cbYcyfL9HtKtbbXdbiAlyT1wEATa4ep2JK4LCNphVslk3+WbN6paqany+MZuEThP/h/1Ls+faSCXjK31LiCgW9aYMbEtcMCjjyZ5W9a1mGt4faPd2ysd3t2MbxrHAvJvWuvy1SvNV0tUD9pBkFesH/vov1O8/T/f6ADpOvA877+51KyoIe/3GsBjdr7SrhB29pqnQsVqNr5Fu8P2hrV+9vxCO0jiHYRoSfL7jdoWm+8geU0yN9s9vja6+t9/1vb1pSp8rOtKLfUNz86by0sFZP3k2UoH5pmD4+r8XNa1gCDOoNsvJ7K8Xl9pWxDcOmvx4kKZcZrXOkBI+u3XWO+0Xd9qvb3TBKw6nglFJ/mZaZtqckf4tM/SDkL76q/fqZxNVZX1SLzfvbtSPSTW2k57/5IJfmSeQTftTp7HXxPeYWO+3Y9fLb48P1f33ZUmqVAibkGeDuTZ4c2VOnwtDp0WQ9asnmoCId+yfg93a60hxTdc8YTUHkBx0O3VlfyLBgX5ntAzPfRazBeKP15Izg/I1mkzaHh9rf4a/3jO+W3jOwjZ5vJWiQVzdXMNqX2mAUx67NhWktdUZt0M/IxwPFdn56rBpEI6cqn48kK2Y0dOey03m42CLJmQK3ueH7ZHENnVciH7Fs+WKiDYi7MFc51LWVpD4FtacqDBtsO8VH8+Q8v9uf7zt6rerDVcb5SWMyJ6X3/6PCFwQuAfgsBp0hMCJwROCJwQOCFwQuCEwD8bAv4njeWxX8HNUSiezn9BBJwTj+UxBMfceHx93O7y47Euu+4oHncsf3x161E+bv2Va2zaU/k5UxzHPh3zX+7AceJPXTFmnJ8PNnH0kdA+no/HjhX3HwPj7kuf/vx/2PvPBjmOJFsTPuYeIlVJCJItZubu3n3//8/ZD7vvvTPT3SQhSqYOtc+JQoKFIgDK7mZ3ZzCtIsKFiWPmAcJPReKH+j8+z4dawgAAEABJREFU65+s9TF2P+b6Ufg/B7/RBHnxXMtBna8th/vDOZjA8MOtxnvaxobHHWPD+MNDxh0u3zHU9wdx0z+UOETLx5wmtjFOnz/W/6jNm9q/pjxSPV5GBMszxmv/iIgP7n/Iz4Nvnmt5eh/xob6n/Yf7T52t82MS8aB3JGi8mc6mqTfVIx7avzeHMW6LCJ/GGCNi3NRlD5ezPhDJ4xA6E8SPHh0RtHPfsik+mIRizID+nLI81kL3w4ccJyVFPMx5aJQiJaCFOoOoEsfj+Ln94BNsEEfEqCNhI4Jr2h4PSuhLGZ340dknzqNq1mYoSWJOJEX4HPLRg5nt5oSHzB3nE0vLZrrBaCEZPM4SEUoeh0Q8zPfcwUaYMyAmNVsIlYiQr91GkMqBftpysn89ZGn3/nGQaMcr+RjHc1HkrPxOjKXjiRQK5kcEI5yrQZGTfOd+N3qT3GN2EDuj/8Tnty9HF7nOkZVTHufklDxFDQSSN/uNRUTIpFzGdgdBab09WCTGVpBzA7h6kt9AjGBsWaqEXC1y6WYVjPFcj2f7X/avMy6I/a8hDGrIHNsyibq3n8x03Cln2UaZC+UAP2PPvJSwU8BkSNqzyR8RIwltGyln4B2kSBCWg/oxUI34Gn9xNBBIfmvNmLgtqIvEePvaM9vkV4VPOWVGe26vCj8zuj0H7SohXcNzEmQBJF4opCFpaDr1fgvZpBtNBeMyeHTtoBa8B2ovMTZ7LjFsIHycn5YaKSEt9yZukpQhtVuwLZi73W4VjDehUjDHWBsfReCt5Ddpq1zJb3aOc1LCv0qnp6daQHxMTyE/JJn4t/0BXYNxiUGjTfBI6Mopq65qTeupWki/oqhksrxpWuGSUs7yW7g9xMse3GuTOBBQZVVpwNc99TEATo0O53GP3/cQQxGhCeMwJ8LXiAc1FOjbmdRMWRWxn0LoBhjlXaN9u9dIOq02ON6P/my4thR1LftrIjOjoz6Zy6TnXt1YqzW5GshpCanVUzMDOut6ogHnlncQbBBYzns/+jsoUlIN3sa2w6++beR8bCHPB0l7fJw9u9TJi+fjm6UlOXj27Nm4bjry5vnOjX0p0DWdz1REUgHxP2hQwh/H2WPfNjN9OWW5rrcQVu2Iv5Qzc4qsKWTblLyL+x6sG/ordCjRb53Ulwn13esbuXankymx9VoRl/2vlMZ/9/dkdiKTolCoI2m932w1PZtr3+3lPHTiIMA9ce7KgfXSM1Pqp5VOXz6X8yHwm+DLpJqqWW21f3Mrf2XuGgLSb5qmMqueQ5adzzVQMy1kZgtRuIU030COrjdrVcSzA1P/28E5Z92/vtIO3AZyNPNXSvPMqFk701xR0knjLyRA1Dk2/9vCm91WC2rZeWxnhYoqq0Se46NxmU/nSrnQcLMasY75RDOIX+Aef8lihv22ShrqLI/fcjZOHWvg+vVb1bnU6WSmxb//TsUGVAZpfnYG/Ekni4XOLi91vjgFj2cq0TV9dk7NZHUYSIv5uEZShFJIuSh0/frNSIqmZcOzdKe6nmhSIW/Xmijr9epO3dW9nNeeesuRtP3TKwj2UA+GJmgzdvys2c9KpSKPz7GBNff85UvFdq8pRPP5777Q6voGG1vI8oX8iwTB86Z8gX8bbJf4s+00B4uT6UJDmbSGiF1CCAe1NeD/bui09b9TnbJ200JBftqTibyWt6ynZrlWuWkVYFLyDKsuznU6FJqTj+rlhapdr3xxotnZqc5YH8Oi1vaLuYpZrdXX38oEfdFLfru3eXurwvHl0AZStYTYL1r61vvx3/adz+ZjXQTru4hSFURt/Zw1l8CFZ1BNu8Br+zU5++KZ+oJa+dOV8iD5beiMfyV+pIuFtqyrOb5qVqn5M/ng2VGUhSrS675JWWnLs2CgVitiX/z7V+Obx8Ok1MCc5au3Kp9f6pQaK6tK5f/4UvH8hGd7o6TjcUTgN4bA0Z0jAkcEjggcETgicETgiMARgX8mBIJgngpNx88RgRGBp7Xx+H4c8AM/Pj/+ce/h+gcU/qLug43D+acoO8w5nH/K3L/+2INXnzp/yoPH4z825of6Pzbn2PYdAj8dv4cZDz+lz531I47H878b/rT18f3h+jD6H/l8iOXx+bcez8HX36KfB998/ph/3vi1uC8iIA/YQfXNe/HM7wv7xYz1IPf5LPVsondsyrYQv26JeOiLiJGMaVvv8LrnQxlHWeGHze/v7F/EOOp92+Ei4sN2kzAef+gfyR0IqQ7ywmSnScvMhnew0S45XnGEgnuLFPIRbDS/u5QDdavFfR/Ik8aIUESMQyJCZVGOhIt9iviuPaekgg32RNvYCgHicw62lJ0C8PCcjs3uzKa/OJLnoM/t3I52IhxDrx0EWwfujs/4Oxce05EPS4THDerIQcpZbdsr50JlWSsn7iErUyoc6rjBnxhfpCQTYZnxY4ceDvthcftAU4Q9l2xn3JjH9wZCzYQGl+AX6sB/wJeU8ui385KIK7+7P8Q0QHIVtE0hFEs2+cuyxNd2JEhGneSyyIWE4QxWCcGF8dPTFymNtnYQdR2xtvtOzkHCR5NM9qmEmGntH+MdV6ZvAjEzoMU2I4gHxxMNNbZ6dJkY2a/WSgpIQEgK+if4mLBnnQ1EuYnHsp4qRx5JP/uI88IBRYRaCBRB2JXk0DH05LZdbtVDximkPINsyeCIpKqQiTm/2dhC9uDa+JlOZ9pBaGwgbzb4MxBjJj+OXSnLX1tcLGbasxZTiSIwD3K7g+DY3t09zIWYC+IqIDOsu6wq2fcWwt0ESoKkWTM+cKCCUBuYHznJhG/EoPGrXfFmCmY1ehbVVOu3N+ohBTN15beZ6Zbtt9ifQKia+HJt+C3mToNyztoSg4mtAj3T+UL1fA6BtaeW91phv8uhNKtVQA75DUxBGC1bsOd+BqGzOD+XjwFsrdv+r2/u5H8b1W8xe26fpCGEzh0x7tSSd5P6JoPtw+nFpYyd/bAOE0LG1rU8g6h2u227PkwmuyZscwOWQQ3cXt+Q4lZ+w9DzG3K5gsi/v72V/+1c19N6uZLzuAffhpxN0WsMbauAzN1BcvdWyo+KmrLsWc8Wk5RFVWvCWijKyfjVy4ma3t7ea1JU6iCzFhCWJXlwPIRqTWOOvHaG1U7Nzb12/grbbaMqFTqFwM7YmkKQnULejRPe/UgUovuq+ZSyLdXfrXUDQddDUprsLS/PtJlImbw0p7WWlbQgF8ai/fZG+Xql3d1KxelcgnxreSZNyX9Fzc8g9VQUOj8/V01MBbGe/eFLVYxdv73WlGR5XobED/Qv+51K4t5C+vpN65SzppCn/ursTHsD+Wm376iVFWui5Rlj0nOz2cq6d5DlLSTe3WajgXU3EEtV1XJO/YsUe9b1BIJ7zCv1XadCanot8WVgbTbLjUzWtuRih07nz1/Z3nDfUrurDbH6jdVnpyohh2PX8uwMRKq8pvZblfOJ+sVEWzUjJvtX19q+udbkdCHjM3c8241qaqJZb1VPJ6qJrQabST1V/vJC7STr7NkF+cjjc7AihoZasl8TFYpdp7jdKCPFttUNpDNpVFdKJT6VKasuanl9rLCtMmlCHv1mcoWtRI3sGOt1L9ZSSOOfTTXz3M+tzi4uOIXSfKJhMZXfjh6yxrre8nwaTmp1i0plx9yW9ldX2kDuF1/favPNm3FdT8ta+ypG8jT9Dn1/uNRQF6ohjzProF/Uqr98pnaatU+COA/teFY5/xm9y9ffagf2xn9I6BH9+CDsFftB05fPVD2/EGWk/NWlrm6v1HxzpeVqqdX9vYr7/ZibPtCN8HiX86y20xRSvLlfjX92BHW2WS61IKez272m9UT+cyK+uVFLjrb/6xut//xq/OUH3NTxOCJwROCIwG8FgaMfRwSOCBwROCJwROCIwD8cAuNfS/D6cOby+DkicETgQwT+bsvjYPjx+UPXjndHBD6FwOOqOVx/auzn2g9zff7cuGPf5xGICEV8JyaiHsvnZ/8me3+SUxEPsXuS4zZx6LPvpe/69InjMDbFd1uhEcF+6aDHbZ6e2Vj12WI7lvEa0m+AsGISn/69uM8SYT+STOA93CcF9r6TcPMoiY38iFBEqO/QBbEqFklEKKUE8eS5oQHyxsSPRU+OeLe5zMixp2esL1Aj6yhy5jZUlKWKlLn2/vDwXmfCVsSDjRYCzOMjHnyKeNfOpnOH2I/3gq8mcAONEf6pMY6BOHowCvzvulY9WNkPjxVHxoeqrOSzdUUERBe74pwjhUwEOc7B+pnvuTklJeb26G0hxexjB5loksN6e8aKET3+RwQj9eDLAQvOAwSqJSIU1odYl33o6WOGjL04MmSv8Wu6RigaZQ9pOhBL0+xlm7ZvvFp89PwGgsZ6I9D/TjzXY9u+Vc6FiqJQP/qqkXSx/YytCgKGWWNOXIe25Rhxe7T9gEFWLguNNnIaz83QjQSCfRkg2nBMHRgkYjMpU1bgjP6ckvw1p35zzzHaj4jQDrLBfnlOZ7awLlVAihaQNLZtDIxZBz4mMRLkkPChiiyTN3m5U7mnbjc7iOG9spIyeifTiSzbzVo+6slUjnMHyWVp9o3KstQKgnHdQXSALRO1L6k3CKQOUmUK6RP4knGih8htkC25F7HMTk9VQCy11MCg0ATSo/Q95FlOhUyaVXWlCmJqDcEJSupzqK8KNXVWPl+oPJnJbx07HwNOZnLTts1IuiwhYGp8rsqaHuZR09OzC/lNxT2kzhq/W2Ipq4p+4YE0bIhjvVeZq1F3ujzRvEvqbpfqb1e6f3MFRuBE7M6T8KW8OFUGq7WJuVWjSaqUwNrYOIcZIrJj3fW0OQ8NeLo2Iif58BumNTEaD7dPIYEm3K8h/HLK8i8mDPg5UHPG6tnLl0rkZ8w3dbKlZk0czZlnotP1WJeVTHAXRQmpJXK00h0E8RKdJrjsS0O+qqoEq+FB0FlBnF5B5vkXEHJZasecLfmgqMeavL+5VZELJXwvwHoFaeW1VGDH+TJZVr04hxQ7V7uoxxzZXlckJTC4vb8V3L6UHDnCucfuFmyHyjnfyl8jXZMTx2qd1//1F9Zbr+4Ggmx+oohQZzwGjT6VVaXFwkT+TnvaTbQbW88v6NuwPhj6MI/aW/ttV0g11aXetmttv72Sru6ku42mLesJcnSxOJFrxNJQK2la6355K5NxBbjMwKkm55FCwu8KQnkfPeRxJfmrelnHk4sTlc/PtPfzRxrXitdTSkkpZ1X4NpvNlBm7mC4Ufeh0cSrjnsG49+JF/ZQxkUR7oaqstL5basOzaOlaxL5/uSAVWUGQ9xDTJr+dk8mc9UGOav+SA3EncKvKUifENn9+qbZM2t7cEeeOx0mMNbIln+3/+7W6v1xpS80P+FqdnijlJPvjGjT2PTj7eVLjW3s60ckXz7W5ulVcb9W/ulW/b9W+vVWC7J5Ctm6/fati0+im26o+QV/KlNQgP0dWfSOKSv6Fl86/0IHNh/rcPeDpt80wsagAABAASURBVKLf3imRH7+5XPhN22aAXN1p/Z9fS6yB5fUVy7HV9OxMOpupuDzVgrinNzvV9zyn0DHcb9RSZ/d/eaXoBuXrDc+9QevrO+UtubvbKl2tVA1J0xeXcj4W/trrnHRyeamB9Xt3c6NT/B+oiYZ14T+rbv78tfqvr7WD6J5v0EPOT//tKxWc16l/+OUQnoE9pLfX1cnJqQbWgjhMNLc8r1xjzttmvZbXtdfhnueX11ea1Zrin3OWqbnEvOPniMARgSMCRwSOCPwGEDi6cETgiMARgSMC/1gIDLj7VGg6fv4FEXhaBx+7/yFYPjbncdun5v+YMZ+a++u3H7z5mOag0cLpb/A5ePL0/HNNP9Xz9P7n6j3MMzKWw/0/0/kpVh+7/7nxPtb1eR1G1/Iw6vG8718PbOtZxFneHXyY9KN/PtY4TsKw32war48/jgh8BAFKRJaPdH2yKcVhS9MzQ973/uTgJx2eGynkszgiQhHBFVX/GUURD2PGge9+DIyPOPjyrvHdaYA0tPjW54GxFm9Ud2zmWvy2b/ZG/DvdgV8en9jQ9lg8krtyTmzytuohQt32IIxEp71KDPL4g1h303i8V2QIHoh4A10PYpKxZRPc4xO2PN+b874P1B4+vj7Ioc1nz3/st9ssni8m5JRlGe/dgdhOBJ1cSwPDQtbht4fFnZMY8dDvufbJcbqlgJTIEJDZ55whRgqZVCJ8RSSmWxznwDVnYntsLzPPG+8WEz7+ulD3W0cLydeOZG6noijBqrcrfgJCFLotKyJU1bV8bNjEN2FmH+uqVgUpExHjmIjwkFH26FRK6BlkUmqgHgr8yLkY+yMYG4nrQEetLSSSaBJzykmtIYU63+ckE0h7SM/tbqc9RLTvxeCRuCqScl1pcrJQz9ghh/btXh2WW+qsJKZAZwMBExGaQgjYj2DeAPmbqb+iKhUQL32ZlRljs47LQMQgiDhICnwf6PNbddXZQgPzhKS6UI2/jlEcA6RHDTFbg1fQL+aU9Af5G6jJ/f1KBZgbhQpSpd/uFbtGe0gqv5nntxtRo4o5CfJpB9lh4sxx7yBgt+uVFAm1SRtiaiHLBgohEXsNyebad54HYtnud7JfPfaWEJMttnfrjarZBP2VZtVEJpuNq9+OJVR0h3wMClXo68Hc9+JeGnQ4EpgqQnC98tueLba2+Nfdr2Xb82cXStgpwDuTH+NhX/z27RbiNyDvrN9j7iBuHIPHzCCLck5KiG3ZYjmba7KYKZwzL2Z3IPdLSEgGrO44cz/BX7+xazt7/HZeTBB3XPvMkPHz8Ge8tMFfP4Mk1kzPPdj4LVXbzjlrtljo5ZdfqCAPp8+fcz/nutLmfql7SNJUldpCEC8Yt4QIvIbsGsqk8oRxEO1nX77Q/PxM99u1XCsda+Ds/Jz1W8nH4uJCmfWwB4+CWqg6yW9RuuaGkFrIvdl0jnchoPYUub3nJve0UVNFZO0pphICbxmd0ulM86+eK788G98AbUqphKgz7o06Tb56ptUkdL/fanV1o9lu0JRaLahZP4u2+DqgP6gpr5k0qXTf71VQj2XKKvYANcHg6VxdGaouz7QGRz8XCjA7J6bdck2+5qrnMy0gPJfUbGJuiZ0K8fPGz4cKwjGBld9YrdDfsw78Rm8xhM4g/baQhq9fv1LL8+z26ko319cq0dftG7WQk7d/+VYdtkyErjl3PCNaiN6WGDZI1+1VL6Y6eXGhCTgtmtDk4lQpZw2siYjQ5eJMt6+vNB2yBIHbo3sJ6VpSuwP+DNdL7d7eqCUpUWZNUiHHutltwG2imvqe/fuXShdzbM3U4oN/+aCsKhWQ4MYtzadKkJuC+PXXXW/e3Iz/e+lnlmalyj6p5XkZkMCpKFRF+UCoziGKi1pL/4LBotZUhU6enevZ779Sw/jzFy+k7U4xVoZGQnpFXe6bjW67ndL5Qvl8rvQfL9Vh22t8kSrFvFJ/giwqrbuNvD6GWaX22Vz7RTli2i5XGlJSDV4qiTl1ouQ0zGsVz860LUMCI+fNz1M/ce///I32PMfDa/L65gFnnsHtzVIbNSpfnI1YGgN/k0IJ0d0UoYE13f75jdLrO81PT1T8B/Hhy/CHC+l3l/IzRujsyPGMmjkl7op1syP2ajJRw1ivQ8pG5X98ofJ3z6UyqyukTTkovcPneDoicETgiMARgSMCRwSOCPz9EDhaPiJwROAfFAH+JuK/jXxP/kHDObr9CxD4VC24/aCWvyjrY3Lo99iPyaH/8dxDm89P57jt7yTvXLRH7z344OZ969/gwoYfi00+vXeb5Z3jn8rPOI0fbIbpe+L5ls/p+KE+z/9nFrD73nPy0HaI+zMYeUfnAznM4exdpg900/ZDn9EU9j33vfRSPBa2h+lj1KhdHOM1c33m9rOf9+4y6jDe54PQfPz8iyFgcmMUNjph2PQ9eYpHotgsT9u5j0iKdzLq9HOJ9s99ItDHgB4CwpKYz61c4N58PZwHyCtL13UQrpAJjOvZKO9H4lUK7vXuGG07Hu7Ha/zwuMDvgXbPc7s35cdr2tweEUqZGBiXcsaHUAT3lnGrNmjj4/HoHOwz9pkmS8+1OFiiwDiMMjBujIFFltkYzmyi+xwR4xvGJp2Z8v7TEWcEdmjxXKbxeOcneuwrSmWJCGwGox4+ETGOY6QG/LOeAf86fBqYG0E/ePmrUL2h7/7kNvrcbz98lgL1vVLk0b9E7AyhFRz4acwscmO2/UENhE3T7OT2RIwP8Q7ymAjGeKyF2COC5kHOY1GW8hxGojlUFpUy8zv87IkhQ8wE9jPjxDzfVxB2JlGNY4/OxvVgYoPxczbgZ9MZvof2EJCjbvrFYXs92Pbcl1Upz3d/RKA6GKHxrecePTmXxE6dQYq6p65qFZHVQPAOI6a9/Jan57c7SFJqJhdZ4f+Y3+OP3uk1zi2ESI/tpmnke18PkDk1pKB4vEvMRL/z1mCjgbD0s5rmh/HoSuhXIgeI3+K0bb07WvRud1uNpDnXLUTTFmKxKEpFCiXm3ENE3kOcrNdrCB3WD8qD9oFzASHknOWUJPx3JJm5BffTyYw8Bth02kAklmWlBD45kuaTqQbiqphfVpVqsM/keA/2CnKAL0oxYrmG/DEOe9pKiBHrmUCYlXWlC4iuivhbCOcB+0nJ7gDNoAWkaxD7BMKuYe4gqbhaqWfc/c2dbiBz/KadCZcOkqqFeMms3dlioaCOMgRRQ9sCsrMkph5/O/SYhO3Jyx6s7dOEXEyqiU4vL7SBOLWdPfOmzAlw2L+91e3VtaIq5fvMuUC3v8q3ZY3VxJIi5LroqZvZYqGyKjWpJyoh4lrqri4rFeDTcz1QuybkGupgoKYq8BtoI7yRLJstFmOMjmUNSbmnLi4un6mFtArsFnWlBpyX4Hr39u1YJwf7DfqUQt1mp8y4+dmJokjwcaxRHk4mXJffvNH+1RXDQv56ZufL5LF17iA3N9c3EhjXEGk92TBuXm+rCbmhOIeLM6U2K91spVZKBgznXQOuwy26y0mt9s2d9pDXJs+8VvYta+AG0rnptYNYm1FDNdJfLbW7W8pvuj+DqD09PwfrQkty0YJ9DYk8gWwfiMNvUpp4C4XOz85HzMuqolYWqradTBQv/fXKi0KzxVxeKw04+w3xk3quBlK4e3uvOJkqQYQKMnX/6loNJF5DDZYp6+71W91+/a3uX73VdLZQLkoV2PNXlTfgM6ft+bPnGial/AbxbNOry4PSs1Pl3z9TOZuqK5OKstIE/P2ma5GzuqFTfHGizX4D0dsq7rfaYsN5KveACDbL9VJb1vP2+lZnF+cQpScK6r+qJ8zp5bWwZX23s1Lp0nXeqb9dq0hZk5O5VGYNzj156q7utYfER7O2+Df+8grPrB1rwOvJz4Y1ZPuKtTRQNycvL4FjLxHXGuy3Q6PFyxfazAp1EM77tzdaM7b59kol9grqY1eG1uC9HtqRoN2Rr77dq4CV3YB1UyWdT+ZK1L7OZiNeFWRqA/mat602//mNasbq+VxeGyUk8IS4Mut++PJMODR+RXxQ++2/P1NakDf6dxTdwl/bDG47MNxCqi//+5vx68v99e871nZbJQ1nU8j+uaqzU9VKqockf13z2YsvNPFzARJ8zfoaWL8L7u8hqZvXN5rz7MttaFLU6reNmm/eavWff5H+9Fb1utPd//PfUl1oy599/WY7kr1iDd9981r+BQ+/Yb59ewM5nlVShz1rYU2se4hs3W01Ke2NjscRgSMCRwSOCBwROCJwROCIwBGBvx8CR8v/DAj4r3sH+WeI5xjDr49AoPJzQveP/hz0PJ3gGnza9ve9P3jq89/Nk3iKy9N7e/dpCTaiAuc/L5/vFTo+Lnp0PPXrUdc/weXHEPourI/1ftgWYPihfDebLulJnkN6aJbGs37U4RxYHg22osMt1096Dz2fPjPnfSfXA/L+/njxL4mAS+CpPAViYHOzg9waIFZ8/WH/u9kQQxqr2/f66NGz0fzRjieNBw0+P5bDsAi3SjHa1I86IgV7tB+uGLd5ssknny0pknoIEIsU6og5seHt+3FjGizEYRwiQhGhhISkg+jdESlUePO/7elLioiRyGmNJXp6JNHm4RGB3X6UA2mZUkK3JRQMOohtczvG00IqedxgggtxX0TCbqEDCfzQFgraxdExjtM43+eIYHyGiC0lrgceDMkxA1dwLouK/hIp5MP/JmQHoZNzocrkxDBoADOhvywr5bLkvh/f9EQFhNQGteGpEmN9YZ8S8TlW+1MWpTJSVMyvCvVZqAsFek0gdZBrKeURH8dcYkMcI770mdhrIDgGYrNuY2zdtk84sgQ/Gsgz20s5y33OK84pE4vHO/85Je23bOxDtoz+On+QEAP6d5CpPfmz/oJxuMCQfiTlKmKv6kqbzUb2o2POFIIxIkT2lRUSZEjfdNpDPon7Dl0JwiO7Hd+FVyb+/JWitrOCjEnY8b8Ha98mk4lILPN32scgE057CMseDArwmdT1aNtYVFxPIZCmkEPT8xMNOaljbLfaqVnvFOBRo69AyoqcoaOBPDE+fcJXSLIaEkv0N/hlQq+7W6u9uR/12K7JluX9UjtwLbFXT2rVnJ2jBoLU/o7/FiYYtrt2/LdoO0goP0taCMIyFwrnG/3Otd+a20PQDmDm/Gzxdwvuxkoc9nVGzc0hXi3Ofwa/4mSm9n4N6XWnXZJOTs8E7zX6tSePe/wryE9Qf4HiPTor11oulZCOe/u9hwjcIQyRuakWHBZgYBLReA7AYnFNlnWl29tb3UGyT/DHbxvvsLXDZ9v0dQMpf20CmXimZ2dKnE8gwYzT9PQUknE2im1bOmqmYB3s8Keqak2QnuvcSyWGVxC0tzcQhJeXOn12qY5gTIreLu/kt2aDmppfnGt/daf99Z0mjTRppel8roo6qCBUM2TlyckpI6XRRj3RBOKyLMsxlkG91q4DcKgWc/X4lKit+6vb8c1axxnkwp9AcVdTAAAQAElEQVQgb4p+/MWLAjwqaqWE+N4B/h4CsoTwnb240AJSjYcffsxGIjOxLhI25xDeE8SxG7ftdgNJutX85ITc7cZ1NdohIYTK3Lnur65UsCZ6nn0NeG/wtfjiUtPnl5pFoXS70aEuFmDMVO3bHc+hnUrqs8i16nZQ0Ul+I7a6OLEJJTA+Mwl9eaHy+Zl2YL2D/EvUzDCvNcMnnFLz9k7Dt9faUd+bKkBLapJ0vbwVJzlXxXyiBMlbfXGhzPwWYnRGjdgXGbyXpyrIw6rZEuNOFdcL8jaFiHR7yxq4f/NW93c3PEe38i97tKxP52m/3Kj936+0g6z0V7W3X52pbqToBhWzqXqIzwZic/67lwrW8JwCubu6kd8I7wHRNVsUhVrI8TNqsoE03r7Bd+IfUshf/13zvNjd36uMpD3kdT6dK5/ONHl2oa4qVGPHOFeLmRYqtOeZcD5ZKLE225OJXIMn4LzPEnzt+LX3/ur71gQ3z1Y/H/MX1OlpreVqybykVCQFz6bqfqfJ17faU28XL54rNg3kbSFBdjf42UA0DzyHhipr+j/+oJM8Uc5Ze4j8MhfyWixfr1S8XvKc26ijRtL5QulioekXzzREpzc3b8evuF6Q730RGsDWb/JWda2W8eJguWlPjkueoZP/4ysNF3P5FxESz+8Al9Mvv5D/rCnALXi2+dsaCnCbTbFzslD78kQm2csX5/JzcEvcO/5sWLN+E/qPnyMCRwSOCBwROCJwROCIwBGBIwJHBI4I/D0QONo8IvATEBi3MX7C+N/QULtu+Xu45B2Fv4fdH23TwFh+9ITjwJ+KgOG1/NR5Hv9z53mu5ZfOt45fKvbB8nP1eK7l587/leZ54++xRIQivpNPmrHvlk8O+O11RIQSG57iiAh+fuJDX0SMODwdEcEmKxvh/TsS2Nh5jPVaDu1uQ8F48g+Ps0Sgl83px+MGdH0nD6CGx7BpG8H4R2JdPfYHxGN8dpuvfW4hOTrIXl/3EHEe6+uUHrZqPd4SEW6W51nGG36keGhPClnEkVPip5RTUgdZ0UNmeqM64gELt7W0j4P4YVsRoYgnkkKpLN63i1BtOxV51C2OlLPCZ+b2xN8Tg3HNKUu0FWz4Z8bYhhgYKckxWhyXxf50EA85p3GOOAb0WBeX42a3x9l+Spl773zLt2N8HhNh5Q/xJa4zNm0r5Qc/IpIiF8r44/EpZzGDS+ZgC35CqZPyHjKcjXZ/5bLftvPX2NpSSiETVQ0kYsd4+9ZAZKAAPwaZ+OnA1O0ZOx6bsaGIkYgwOePrFoxayNeIUFGU6sh/T/49tygriLFKPjw35wTn2qO7kPVWkFdyHBAu1ldWlYIxO0gXKVRDgmXbpNZMPKaUFBEQQSKwpIE6qIpCJis6fNgTy0g2Us+JcYlhPe0ZG4l7Yz6ZPpAcnf3MSUE9VJBrsdmrBbSAwHU8ifHGo2UcarTbQB5BjKT1XnUBuZFDFSSgUoxf8+yvj24heAIfYclUQugUKau5WylDvPT3G/JBnrHX1tTgyVQVhGgQX6L+CkjDh3gLmcAb+H+cPfmowCTjp9/ObRwL43EN/CheyJL2dqkWX0y+aIByZIz9df5m05lMBJboPoEQmxL7DCLPsXtsWYFFZNX1VP7K6CQqA3KocFynU5mQGqgBk5GD+C+kRHwmC+1vURTjfcpZHfV+c32NvR2yH3Occ6Et9eF/ozVPK62anUyetfaRGukRX0eEptTCYjaHA6VeqUfHvIAodA5qyKQUSc6dxwtbXm+hGInUHqKpgZjeQoR7XIqsRC2WVQVX2qkjhj3k7xZC2bGYOC+HpLPJXJtXV9p8+1YByRjUwWK+UL/ajoTTAKEVkFUJwqudVxB6F9r/6bWGt/cygd/tGjXodA4Hx7laaQWJOxi7P7zUYKIPgk/7TjGrAVc6Oz3XfEacpK9IherZiQhDD8cg18/97R0YbklRL+e/BOc7yK41+m++fqW9/83eIsm/uLBbr7R8i//k+Ob1Gw1gZ4K15zwn15uuUZ9BCqz9tdBlAseqVkcOyqqSyfU9hFomVx213hYhUdMmOotWigj5v1sI1D1zirO5JmWl4uxUq//6s3pqsGFt2F6gO+WEzi3rZTPOy3+5UZpUKn93qemzZ1q06eHtWojQeLbQ7I9favH8QvOyVvvqWsOf3rJeWlXUYPfFqa7fXmlAb855xKSBTE+DIJEXCto2f3mtGaT4HB07SGTncP2/vlbcbMY3ol1jFdicYNt1tIAkz0WW60fgMv2ff1QJoZ/J0WQf49vrE4jK5d3d+Kxqyf/yz99q9/Ubwf+OdieQ34uTU1nvklwt5vOR3C/rWtuTUvlkqvWba23+61utIGpT26uILEJXC+k6vi0N6TwVz8E3dyoWU+XX1BQ1tOMZ0t+vJGorJqWW377Rbl7IBPpQZkWETMymSOohW/ublYrVXnv0VetW2///NzDoa4nnR4Dx7nfn5KjR8PXVeO76VtYz4dlTIyI33e1KA/R7j/3Tl89VZ2KA2AdmbQbmUm89vqSUdXt7M+Z3wI8hpGd/+L12fgZBMteLmQqw2VJPXhfu397fStR+ML9Ng/wMFkfJs33OOiiKSh3/jbWMntXNjU4h8CNQzpou142K5U7Tbaf9N1eqIP/n5HBP3wmkc0LX8XNE4IjAEYEjAkcEjggcETgicETgiMARgR+BgP+K81h+xJTjkCMCIwIfq5ux4wd+PJ339P4Hpv/Ld7MxoIM8BuMxjofrx/0/9fqg43Pnxzofj3vc/s97/Tjiw/V30R5aPn0e2Hb6UL6b/de6OlSOzx+38dTfD0d53kE+7PnHu/stxuENQssBTV9bPnb/9/X/51mPCEXEIZzx7PgGSCt2bflAEh2ux94Pf7SQHwUb32nU8bRWP7wfIIQ+nC02/jsNEGeWSA9+fGyc53mMz5b3Y2xibPAPjbFEPOixvpwSxGIhOhDCeeJDwWa8N5K9CT9KLhgaSu90eGP+IHTocLSQOCbADvceH5GUwcLidhM99jMiRn2Z/oiHa07yMZjkgBwZr3n+WK9JAodlYaLEYF8H80cfIe0ScVn3SHiyUR6ZmBnXtI1y+m4b+r3vCkWEGki8nNzPkw671iEOesd+LuW2AYJmjAO8xnscaCG2Us4yZgxSDwYdJEzXQDxxHtDndusY/eOipT5a+nty3BNfQHY4JhOh/trkHjI4p6w0/hcqUlJZlDJJOF3MVUG2mSgpIIesMyKUUsjYdtjz2I7N9xD/RVJB/gr02bcWLGw/47PJWG/SO2fWnZ13JFelAtKhRWefpCiz/FbyDtIg0NdCapSMGciTY9ijs2M9WKexdGywN0rMa9o9CiT7mfGDC9nOhBiscwLRlSIB0aCUk3r879DbkT9fVynLvsPkqDhdqIgkk1nGXxxTk3ec/ZlB8tTgY7IV6NRCKJqkIRqlXvhTPAh4V6nwFDX4XUKIKEEsDa1yzjLRlPatBvLje9si1aNvIl+JmXVZqawhRsgj8KM8aQXRZ0LFBEsNQTWHgPNbg/EOqyJB7DkG5mVi3VI7DVKhy28Xb++Xcm2u7+6xghGwUEgbCKp2xD7UUnv5ZKYB/zoI8YwuD17d38t5cS6Z6Wkq6tpdcmxUtkwkVvgyg9Qx8TzWEbGfvXgGcRYqZxOV01p1PVFNbTk/rpkaIsi+mjTaQBBbv6UuazDeaTadjm+Cu82y3e+0B3vXludU2NhRjyaGC7DPRQlWawVYb1Zr5bEtawo5VSMtAO8K3IYc66aV0vlCGYK3m5a6263kX5SAp5J/IcH29tf3qlqu1jsNEMN+KzcRRzqbS2ezMafj2vDaBNMpJNzwzbXq662q6432m516SGLX8RZ//FZ6zoVOIBDryVTr5T3K+QRFxMngBufF2RmXoWkfmn/5XNMX55oOWQtwmVZgg63JyVwN68Nf09yge05dOJ8Ned9jM8CmAveZ35SGONtuNgqKLSgk4++vM085KyNeh3NqvCfOlrnz81M1hcYcJ2q1Jm9Tcu7YXfu3r77VtJ5q8vJCfZVHInxgbjX6N2EehoijeEEcXK6/vdL66kp3zVZr1u3119+qu10zb6vu6l6Fw39xqvmzC51dno9vGduXAtu7clDcbVRSKwIV4f9quZK/RcAk+t1fvtX9f/5F9c1Ww6JWJj+r1Z2qi1PV0wklmrSBqN1CVPtbBRJ6urbV3GQ/9e8xjn3PGsvUg9fUyXSuuF6qTuBDWwG2fnP29vpaACY/n2ZgWhaFwjJISdJJnyWesZPzE82/eq4Z6zTwuQH7iy+/0OTFJbm80I5hpHNcN93Vnfzms9+knkOId6zDJUT/7vpOXjezPNHJ774QljTF94KY7m5vdUKNFF9eqMiFzi4uVX71TLMvX6pkzWyZO7y514SCn331Qv2X53Iu0mqnuN9q5zevX10pyFkNEex/T9d+UG6su73W93fKkPD5j8/VsDbqLy51/ee/aNpIu9e32nzzZpT9aqX5Yi7Xm9eiInRyfq5UZPzKqp9fKpXFiINT3P33axW3mxGjPX9W7W5uxf+RKJ/OVRelvK76m7X2b27G+mtOatbQVoEfsy9eqMWe3yQ+xYY4jDmn38jn6MYRgSMCRwSOCBwROCJwROCIwBGBIwK/cQT4m5ssj90Mbg7C5d/xM/CXwc/J39G1f3LTzv8Phfi0bh6P9/zH8rjv6byn99/N+1zuxz5q1xtwnxTqR5+QcT59nzuj/mEX6LH7vj646Ou/mdjo54wZx4N8bpz7rOtT4n7LQdfHzu5/IiNYT9t+2f3ncvNj+n6Z9V86+2O4Hdre6Q7uR3l37xMbfDqI7z8p5O8w7v356WDGyPK0/eF+NI0LH9obGx4GPPrpsXKX2ziP92xQsrPOEmMFfmQteejn5AdziH6TBRbbeS8fsfUxXe9t4+/o++H8vuOvfHGw94nzweenXjxtd/yWQwyH/h86P9X79P6nzXcdHeSdJuouEI01dug7nHl0PsmTPnL0EEVuHsbzA1DDu3lut0SEIkKZDWn3oVmW3m8MIb62JMb43Ivt1mDIu09EPMyHHLIOS1KMdeshw0fsPW0PCDKTgEGHx3MaP76OCEjC/p0+j+iVc6hI2HhXw2JMCyHasUHet4Psoq99Frodft8NEJ3DmGaPD7bVO9pC/Behw2E/CmKJQD++u8fxeH0MkKmdBZJkvMe+73vaWjady6ocN52DTepIScJHy5hGdPkctBU5yzVnfbYb4XgyMWXBlkH84Wfbj/4G/vX46bGZHD0EIOaTB3T63jj1EEURSSaognHjdWRFoi1CPT5buLRJiLdGib4C0ieURox9ZrRsswVL3xvDMhcPvgGt5/cQneJiANgBH3IkDWAwYCMT2wMROigktRAiGCeWjrsHvz3HN+7zdU6Fb9WCp9Br8qOAYIwIFblEClmXB2Ww7bBflqX25Lzn2nV+D5nYQOCZsGw522YqszLjAEsZXQLHzuQnPheJ4TOSVgAAEABJREFUvkjo2Mk4WJ8YPxLa1L3tOF891yamrdv2MlikVMi4N+jKkfEvq4LEqo0lMfTkImN3AA8TGRPIFZM6GZt+U3WzXssKTJw5JyaPfPbXjwrfUiLuEhuOdddAZu00oHdPMuzDQCwJcshv79aQRRl0BgjoCv2C6O63ewX1U+BnhvxwTRvTFjJvv4XwUtIO0qrErznzMSmTpeLi6uqtTIAWkHyzxQIYB8jElZYQvFsI0YxPOK+ED4qkwK8YpIrajyprA9k19K0Kxm0hwbbYwz35q5aNi2XNmAbCdfLyUvUOmgacTEwWdY2tpQqI3Al+5VSojELTVI1E0Ar/A2X+BYbmP7/R4hZcIJ7yaj++Be23A3NOqplfzqejnrTvFPgSKWt2slBLDCaIOmp3yv0Uksm5v3j+nJQOqvEhIkbMHdekhmCuJrLfRKt78DEx63sTUxl815BHO9b/dChUKivXlShmre5W6llHjqGinqeQSxVkaEt+Cvxb77cM65SN3WKiXddogATbQ+qZ+GoXNaTaTkPOak8mkHAvlGdTxnUyPiaac9NrAok4gZxrGyoEP/y1xEt8iuQq68ZnUlngE9iRKr3+5pWUC+0hItUMKtBZ4FvHGhb6YgiJ67QAQwi0FuI+pQThLuJLWr+5kus4g+tqu9bJs3OZ4OvB1utnDrFcTCoN15CpddLd1bUGCOsWqcjN9fJOwpeOdRo56RZ9A+RhcXGik2qqOJvpHqJwBwld4dv1ZgmhuZXraYqfLbUjjpySEvNzSlq8y+XJxZn81nzu8bfMY/32/42/37xWt23Ufg3Ril8T8lbNJrrPnRr8dt6dx5a6KMtK/nenJ5dnymcL+RcBilxyPZfbikjyml3yzEnYqMpyJE15iI7tJoFdiwNrcOCZM5Dvkj+Xdte32oDX8MW59kvWITgX1Eqcz/Xiq6+UqLue/JWsvSA+fwX7ZrMGKck1UrNeR/J602lH/fd+zhSl2v/6VjvWZ0MFzyDOu9MJc0LBM6I4XWh4eTY+53ZntaYnJ/IvsARYNKzPjudGIudbiNEC+2Uuxtw31/dq1ePvRv73le9evVbQ5/rtqqw1RG273qq9WipSVkDa77BbgtfJH/+gEkJ6T56mfdZuVipFjHXW84y5/9PX2v/pDXPveH7EWL/9+Uxn//OP0rNT1S8ugLLVkKSaddJ9c632f32j1X99Lf/7zel3l2o3G+14jgb6/NyqJzOI5TMFZP2UWi9yVvFmOepYXt1oCmHeFlIqC/mbEyowrr54pj2E9Zb6CzDY73bguJSoKUyTgePniMBvAIGjC0cEjggcETgicETgiMARgSMC/4gIBE4/FZqOn38hBB7n/+eE/Xj+4+sfo+vx+Ifrh59is+BD0S88PqX3U+2/0NwvnP7Yq1+o6ntIPtZ9uP65Nrx1d5Cfq+Ofc94B2cP541EeeoMsHURc68kR3H9K6Bo/3/UHGmJs++6H7x8k3vXGd51PrtxzEHcdrh+f3f7XkIONX6r7oOdw/qX6fuz8g72n54/NH9gotBz6fG3xved7E9EyXrvxbya2+H2JsXIeforr74s+exxiOwzyvUVsElt6iC33mYSz9Gx8W9z2VJ62mwDp2KjuId8GcA02xJM3gZk4uA1CJ8ZrP6+4+MzH891deLOajfSUH7ZeI1mDezRuHru9hXDzhvUA6ZRSUtDdQTDGaDu4D4cmQnl/DlpxUYkxmQ1sseku2lLOikiSGMHmdETIvlh6TxAqfHYInB2v+zLjCmz7mgnKKSkhaGHGw5ze8TPOYw7SslnvTWn7fmjz2QSI4xrYiH+QViZfPDbjc+Bv4AMu2BwyyP4l9GtsHxQRyiYCIP8e/Aj1YOT+BpJFHBl8MzHbpuf3Xa8e7AYIKl+H7ShpnD9IKRLBSMZ3JBqS7wf6UTZIbmsgYDv7jXO4gNu9WurC7eFh+DCOI2+2u8eXkTTFD/sSEegZ5PEdZImJF2MpkyaQTiahO3xsIGgKcjcQkOukrEq0+4MjnAbwriFtaghYkxsmgHNKMvFpu+FhSAEJk6a1rCNhLxF7DcsQnP12pjEtUyanGcJkT6wx4phoG8Ar5FxnmSDFFWUweh8nMW7XG7X4WxYlczWKx3mM3h3+N09Fz+z8At09xNZOfrNYHB4HJFxpJJLsew8BbJ86irqdlMREIJtGAUaokd/A7ch7pnm32miMBb8SeFXEtr69Vw05FhByXRFqXIdcj0YwWNU1se60h/ww6UiTKDJyslPjNmRa1vLboXVdqRrHgw05TFz3OEzpMH6voS4UtN9DjFVgUOLDZDJVCW7tzVKJnPprfkv0GBf70OHPFLK3xY7J2d0WuxBmuQltbu7VJ85Zo96eZ4t9cp6HOSTXrNYqOvktP/tfQC7mGiKVOnt9e63N62sliKWyKLSFEN1AGJmYs5Q9OjtBgt5rCTHXYdd5zZBsdV3Lh7G4h1hrqfMil5r7LeR6qllVqwB/y/76TtW+H3O4x+799Y2uITwjQmenZ5pdXGpgHfjf5+1ZKyJpuQ9V2M74MD8/U0te7sAsobPEtms4glxt9mqJXwA8MO8OX7599UoZjDfgNUB873LIJFjHvTEQxwKS7/mL5xJFHdwH+Iv5gXTU8fnlpfYh7aip9c2ddm/BGR9GW6yF/esbFYuZ7v78rbZvrtVVSZNWKvAjQfq2kzzWg3HcEbN9rp6fawXZPylrpfVOe/zak7ed8WFuCbG3z0RB7LO95H93dyDGAp9OT0+1H1pt/VXN81o9Ootc6BSyt+F5MpvNVLFuXYO79UoUsbTcas96q6jtflqpw97Amh/kI+Ra3lrP/EQFuZv9x+/VXi5UfvlMxe+eaQvZfvPmrTLDT7AT+AFcOjs71x0+LzucXEw0fXmpGdJtt+Nb/GKceN6Jw+OrqpZx313daQuWl7/7UgWkeZA753e1Xctfzd5T0/2sGnGpGqkivs1qra5pxm9J6CBLTfw6x9ZfzecqERHQnuffHXkwPj3rZTcHNep/td8qqqzyi+fUgHR/fa0VtdxAzNq3VSmt9jwTINdr1sZssZB/OSHwPXj+Nfw/wGaz0v5+xfwBupcOPu6vz09Uq1DVJ2r4XJpPFZDxJe2J529PXU7Oz3lWSLfYXL69UspZ/mUBf9V085r7XavVn75VvUf37VoDcZx8+UInX73QBKJ6/vxS29dvVG1alZHlvNYpqyXnE3zd362VqMfqd8+V/o8v1J5PgWbQ7s2N1suVCsZev30Lhq36SaFmmtVFo3Za8FzdKkHwT3j+nJ2daUmcgd/NZjt+FfuSXDXkub44lYilB7MO0rvb7NSe1ko6HkcEjggcEfj7I3D04IjAEYEjAkcEjggcEfirIcDftPy3rQ/kpxh7Ov+nzD2O/edH4KfUR/zzw/GrR/gUX9//ekas7an8etp/pKZxJ/tHjv0XHPaQn4eff8/wf64Hx/T+iKz9SHAjQhExbhgObNhGfHj/Iyz9KkMiHuxGPJzf/+/FD2i3z+/kXQw95+8k4kFfxMP58Vi/IWlJ8fFtzJ6N3wFSIiKU2DQPNkB9b+mHXhbPtYhjAD8Ll/KYxDxfRzzY9vUo3Cc2ZS2+t96IhzERD2e3W6zH5wjnqPflKJ5rW4d+Xz/Wk4ushM/G0X5kNp3VsqPObI+1dGyS++z+gx4RQzA2IhjJvjVEiPsjYqyTiJBJV4vbLdZhLGwjs2HvNk92u88mGC1KzK0rN42+jf5x10NMcsL08CB2OqREDG63mBTqvPDrQiboes5C1xAJYm4vE6Ael1KW9Y1CfDg96owwfu/0E+O4PDh7nMcUZamU0jjWukz2OsYKQqCDkDJWZVUxNBBbknpITMc74H+GPDOp6XHuDf9Av88ZPK3HTUUugCFGEXFG2K9eBfMjAt2hsirl8ePbseiwXrpUeowk2+JEzN0YuxRqIDeNd1lVaiHiOggBf+WqieSUMuQLGNEWjN1C8LWQDCY7cAGyFPtlMcZegPkAgbjbbWXixbo9vydGi3U6Rp8jwtM1kFe/KTbah9AssJeJ2bHW0ym4xpiTlJOE/YFZmetgXgv5ZHIsY9fEo2O1D67BlnrtNmuZaGzfxddBjlazhSoItJ68JHKWmDuBEOzQJQilSlkFRFg1n8GVtCohZSaJuolB69SrujzVMK8h7LI8d3m/VJkL9ZAaq7fXI4FXr1krkD9+69VfwbzbbMavf83EbDk/PZfz7tpwLTXNXi2S6G+aRhGhjjy0q+341cVp22q7XCtjp2iGsW0GKTfge85ZIs/GcahLDRC2/bTUvkzkbSevLevsGGNMW/QuFifUQ6kNZKeUVJaVptOJOp5ZPcRQyqFUFnKuoig0X8zl/Nm+vwq5gwgFDpk0nEIcWm+D3jVkm3MZkir0NXXWLloVlyc6/RKCCf8mEFxbiNiWOCfTGTYHnZ6dq2e9+W3PmxswxKbrtMMX2yqI0zi5Rry2AEjPnj1TWeMz8wb8cV9mnP1eLu8hH/cqnp1J2FySl9WfXyvRP0Ds73B+c7fSBh9y02v20uTeMMaYctYXX345XptcnH31XP31UreQoikXOvXXP1OXy5tbjTXHWiBcPsP4FmtDHZlMdP0PzJtFocn5qcqXZ9LtClK7V5pW+HYy+jNB1xTybA5BuywFAVgrIPUm604lvsW20dlkrgQBPvDnhv/MITEaWI/paqXMmqmridLLc90vl3JNb1dL2jPk7U7lAozXe23wM6esU0jrnjXqHBnzNTVQlqUG1qjXSSafFc8Bk7flFxeaPL9QgrjPNysBipb3d0rg6GfO3d2d5hCoO849uUp9yP/uayw3Wn/7VvNnzKe+6iHpjpy01GBwbdxc6yXkev92qd3Xb0dJEJj5bjO+oS2/QQzxW7NWB0mLswttJknFYqr9zb3u/+trDWfzEa9aWcVyp6061dTqJJfavb1RXu00AbcGsn2w/wr5z5K6LLVi3V5B9G/wvZ5QR342gPcM0rQ8W4w2dD5XVVcaSWII+Z71+OLkQieThfzLDc3zuRbEk4ghFUk+IkI3r1/L6204n6n95lr5ZqPqq0uJvqZv5Wfxmlwt//xqfBM7YWf/6kb91VLNt9fjVzx3YDivptqTHxPN1aRSy9wptTQ9XSiqQpl5gcz+8FKrSegep9aQ/Mtv3mi43ije3Ku7WfJnHr4xzrl2DMN6pw6yvIOozTlTxxu9xecNuM76rEQ8xat7zcBlYH3NIHj9LL6F/C5pC+aUPDMZqSZ69ffrkVCevVmr2nVjTMMfn6nYd8pVqQ3rPZ/OlPxG8O+fa3J2oub/+QuVoeNxROCIwBGBIwJHBP6eCBxtHxE4InBE4IjAXwcB/xXuY/Jjrf2SuT/WxnHcbwOBj+X6Y22Pvf2h/sdjn15/bO7H2p7O++H7+OEh/yAjPoaH2z7mvts/JR8bLx1Gj70GjQ06Wd73HEb82POo6TM/PqbnM8P/obo+FtvTtp8X0HDIh3PjPP08NZJRnHgAABAASURBVMx66s/je7qffA69T5p/8q1dPshPnvwbmHDAwee/tjsfw2lgA9fyc23b74P8XB0/Zt5j3x/8PVh9fH6s6XH74fpx/6evI2zt4/2RHvoi3p25P7QdZpig8aZ+Tpn94ZD99WjLQ1sahw5s/vvCG/U9G/gdBOIAwey2xzK8y1HKSbblMT1EbAfh1TGnZ0PX4yNC7ve1xxzm+d7jBwgBt/k+IsaHdESMPprcLCBp3GcxOeQ2OhnXjzEM2OzxReERD5KY77YWHxp8sXgzPOfMBnL3MIgxQiJCOaVRRhXE2kD0NBAZJvo6CAf7FzH2MiVG2UJWNJBRJvj07rC9LPoh5YRfAxvTPSSLx2TiKMpSga2IUOLs2CyRQsZMHK4KX3u8/aBp/BinnniMQUSorCp5TIr04DttfKR3entyZ932PaHfsbQmosDAbZmzxgnSEJhIUs5pxNR2ipRl3REJPqaX5/dg0+FDRNA2aAPhuF6tNPDfhI36QE1GRwtmTbuXx+YiKVJSKjNSKNCnYCQ5qyE9Zt7oZx5eaMJ1jR4TQxM28d0cEUqJ+QgXHiaTXzvYitwOqjxuUihNShWQqBUyO5nLNiNCD7GFttsNxNlOKSd0DCpy1kA8xvvu7lYddes2k2qeU0MsRlkyZ6/h3ZoQR0QoOA/43xC/yUlu333QRjsT1ED8hBW9E7/FGNguIcoEMbeHFGkgNAbq0+syIDDsT1XVyvjlNyLTtlMDoeR1orqQ57mua+LbVcSGPhNo/lpb4xaYFzKfzVUi9tNt0/lMRVmMJHVdTyBs96rKijhCfsO0JtYSqc9ORhLWbzJuIYEmEEA9pHbBSBPFlj1ro6PN5FcDedQSQ+CvAbAPe0j5PeTkDuJnfKt0v9P05SUkHcQUa0KrrQBbZ5dnKqqs9f2tCsjH3esrbV5BYrFmpvOpLCln5TKrSlkdJG8L0Tk9PdHZ6akSPjlu56uHaBIkXGKtLSHkdquNtkgECCAmx+dn58wg9f5Js98k9CW8mhKxw0JpXyVVFyceJAUn5gpLd5CRPTUQ9oe1JMio5f2Naghw1+nqm9eqy1JnL55p8cUznV5eqkyFSkjXCaTp2emZMnlpm50mZQUJPtMCAlQcFfcTSPb99b3mLy518exSrhUToPfXV+OarCcVWFWM9mdg/kSXX7wUPKiEjxUEdJukCl8TBOM+tZqDb8bn3dXN+OZnyxp5c38NxldKJmqv7+RfQAiI/KIoZVL99upKS6R7S18rpZO5BKFXo0uMC0jt2Oy16JMSzzjPLy9PVUMsJ+qqJedej5tbCMFSaq/utSb/Fc+qPXXjuOqqVqJetqy5IQZwGbQBvyXE4F270bCo5V/s2FNHW6RmfZ+Rb4bK43suOsjUIAfGs0yJdmAAX+ufn53KRHNPjZ6cX+j0/FwFRGsBietzvlhotSiVIAib5wt1zxYqycV6DZlMzagoVLdSTyydBiWwb+9Xuv7z18pgUFAfi3/7UiZOS8ZVF6e6qRgH8Tr5j68k9G+J1bU/m83ltWeZYCOBg8hT/xxikjWy/Mvr8Rc6/Fa2qkLL12+1Zd0lYgnk/vUbXb96oznEqE5nmlEfu2+uJIVub240ob4ytdtvdpqydvO0pk4mMt4hqaq5n02U8Nvrw3U6/eqFTv7wlUp0NUWourxQSz6GslRBDhfnZ5oQc7NZa8va3FH7oqaWr660fX2t83KmuN+q5fm1ePlM29xpmXv1ZRYnFZ10Ws/VglmQg3rI1BQ1+OJ8JJLPpgstZgtycqICEjy+OFd5cqJycaJqOlWz3WrSSt2bG+2QPaR6y5+1JXG24FrxZ0S6PFfPsy/3Gu0lCP5mXkLCS/sy1PPnXGxaUJLi+akh1/E4InBE4IjAEYEjAkcEjgj8fRA4Wj0icETgr4wAf3PiL256Lzb3uM33n5PHYx9ff27Ose8fE4HH+f3Y9cei+tg4tx3GBhcWTuPHfT9WxgnvfjzW8a7pX+L0FCsH/bjN9wd53P70+jDGOD6SCA0Wuj3j8JwY9PDf4f6HzygYP490P2w50Oo2TuPHVg4yNjz8GB6PeWj6x/t5iOtj50M0jvMTYgweiTe9DrM03jzW+77nu4uxG92PdGi8fjeErlGPdX0g7/o/cRrV0uczJ/l8EN//08ghqHdnw/U+tnc377reN/+ii4Oyw/kjykysfEoiQhGsX0gWj+FOlkOC4rG+dzefMfV49I+6NkEjNktHOczAjn0Z2GwfRr/YlTw49MH5MOHg0dPzof/D8wMJ9xCzeyJCEeFL3LCt8RLOyfokj/9OMveZccN4DiUeayETSmMsejiG0fd+1DEQAwYYw06uu8M/pAQJ4yvPtXi+JSIpIpRyei+RQj5MAMY7m5iQRbAWXoo5MR7Ru6PHrm37nN7pE2q4VJGz3OehHYSxzyZV3ebxPouB49mdCFNlPTmwo4BzIh5y5/YIfiZwwGaLvh7HIh7ujWJZVSpzgd1CdEm9VKRiPGfas3Uy3n45xcbBYtxzPMwJJazykxhz8rUUEbKPEaGUszJie55bsAHvPpMXZVUpeQ7jIvBVUsp5fIM2pSzHjiK1kNT2r4NY8+Y94cib5AxXJKnrGuUic25HUsTttmFbzs0WAtNtKUKDxfhwxlGF7dNZQohExOhrgS77Zzs0jQRDoi2C+ZAEYsNfmWsSzHQ48A7oBtmXQcTAWIXUsUFfQf72JpMZmLFhn5wHkz8byAeGj/ojQi3j3D8QrM+lSQDmJcT5S6nQerlWy6QWIrdtOg1gUoGjx5t8KcsKjqVUEOMOImFD7DvIqYxPJxBMBT7sIGUCnN0eJfkukjAP1AP4FTJOEaHAbspZJQTLBiKkIe7lcqWcnJtByWfsFNOZTCwPbasiQimSOsiasS2FRuywP1kstF2vVUxruRZScu2VYuGqhACzbwtIwhKb1lVWlXJVyiT4xCQduvfGFBLFc/wm7t2bN9rgU81Y6+zwcWIiKSQTRz1JdP77vtMa26vbuzFfOZcyATWZTakJUU977cGrBftd22hgnjHsIWWm2J5C2kwhukzGdpB3s3Kqint/9fHs7Bxdofu317q9vpbfyNzst8rEHujbQ8pvIPmKl5B2z5DFVN1A7sC+w8/VeiW/NZlT0rSo1HWtMgTxSJ5T+6dnZ7IYxy25DIirCf4432cXF/i9VzWZaT4HX+xcQ7AV4LZYzFWw3vz11sbAb5O6Hu5WK/krpNO6gWSda1rW6iAF/SzIkbV5e6WgRqZgszg/VaRQg92kQUtq1m/6DpCr7asbpefnitvNuzcgdxoWE/zvxzdC5Tcw//RGN+jbQpQt10t16O0gxwO/OrCpqK1EHZUVzxNxDIEVybi1f3qrDdh5bU4K8tVJ/sWHAUxu7q5VUkfbq7cKCGqP3+cOkq/Vs5fPVYJztkijvtXVjdbtTkVdjVjPnz9TQc0t/v1Ltc1ew5+udPOXVw/kMnloqOU9/s0XJ1qt1tre3Gt7da27b19rOCH3EJGgq5ZxXmcl+aqph6qqiL/TPeTtmrVX/PHFiJ14XpSQmwvGTMhL5nk8VZKfrXPy24Gx31jdUJ8TyN3i8gQikXXVN9irVTM3a9BkPlVtkpC6rBdz1dVEntPia0NN9f6a6dulUlGoXW60fgspyZ9FVao1QGqnqtSsIt/EnCLUQQDPqJt5jV5lzekzCduhf/Pf36qsa+0h9G8gri+/fKn16yt1663iZi3db1jPGwXPIAJRDWmsXaNts9X8qy80qycqyPMpWGfOkyhV4HtFjvX6VsuLGs610Qn9p8VEPXVhwnUAm2FaachJ5+eXxJKlS8hWno/Bcy+fgMvVrVLOSttW3fW9CrCs5jP1xGxitScve2puxzos/MBkPe/IB1Boe30jP19a1nnf7hVJPNIbNWnQnPqfPDtTD9bTBWuDGO5vbjQ9PVMJ9uVL6p11O+DPgFtFUei+2yv97kL1YqY9z+cSHS34rpkHeDyzl+Ozp6eG2v/6RlGX5HCm8t9fjgRv8f/7veqvnskY+quwJxfn45wtxHRaTNXersRjQh2k755nww6Zdkkl+di0O+2fz1W8vgcBHY8jAkcEjggcETgicETgiMARgSMCf3sEjhb/lggMT4w9vX/S/b1bjz/I9zqPDf/yCBxqw+cDGP7r6GM5tP/U86+h46fa/I2Nj8e42ren9277IXmM44fXw7h18G7+oevd7Y8/HSZ+6vwpTY/Hf2rMP0b740gO1995fmj59DnIw0HEtR4fwc27OhgvffuBfLxVT/XoZxxWfZjGtffmDrf/TGdCG9Hy+XtxudHyvY4f1zCwuWh5PNrqHsvjvsN1RCjiQZ7OP4w5nIOLg3D54eeTHR8O+9F3xBMpFJ7A5m4PedKx+erbiOTTR2T4SBtNruuDcOs4D8LtB5/0SPfjMY/bH0+ICAVzTPJ09rMb2JDvRKuC9pwKHcT3j+eO14c4Rz2hzGZuA8HUscls+/IR/qGREPKV9aSUFREPMuIUdD1IRJL1ZDanw4vJNui1Pv/qTWKer32mWQN+2/cWmy0Yt2zu9myAH8SoFmw45yLLZ/vmeQeJCD38J1ln0BERsv2U3+VqbBScGdoSfSnJ+bRtkxcdm+VVUTGnUGc/mlYtRGfLuSpK9CZs6L1kYox3d8F1SlkRAfatErq5GfFynCbVjGkLrgUxuK0nzkN8Hbb17rBPlpySvIHvcSb0bGsP6QOUYl9+tGGMXZeeGgFpBAFi3bYdEW5WwxzbsU+ZODy/p8e+9DmUIZBARN2+Gd/0E7gnYhn9xS/71oGHdVRlJZPj7hNHKPEfdlBgnFOZZbIymk4mP4cUaogz5xK1vfw1zcYiVfVI2JVVpRpyZbvdykSRiTVxJGp4d7/WDiJvwHaGWMpDUgnbEO2gDINhH3eQOaM+YjVmJjd3EFUDscDACGZFU8gL2xgxAVP73kB6lGWhVNjfCl92YN1RW5WqST2K3h3Wv8O/5d09LYNMdpxdQnSg118XHAraSQmkXk1clpa6aSBkk9+cpD9yUgXpYwLZRG2Rs3p8XkLGFrkAm0EAK8fQoMfEoiAXnZN+vdP4b4jOTAaFJvg3MWb3d2N9jcbHH+jA1hLSzTXQkrsbiFifTcZmYo2i0Mn5GUSt1IPRgC3XlIm6iBh97EMqL0+VzucaIMVnpwsFWLmOkt+6xW4mP5Nyoh21tTMuLip8YKoWp+/0U0dzSBwsCSZTEaHL58/lXDuvXuOuqxXzA9dnkLkmZn2vXmNd2GZFvFv7CTG9gYDdUfwL8O9NriMm/tbEjBHZ/jXEVoDvfDqT6+EKDLqu0Z65ZVUpnc1VQ2p9cflcszbUZDzEt551PtxtVOdS+XZNrYWKPzwnDRCIkFBVXcr2TWJvIdSm9hfC2G/T7sljTknOZVHXss+Oyf4I/0tkcXoiPwoDL42xSbnd/b0qfNoR20OeNuN6FUcoMz5GUq0gnv7NnYx7nwatvn6jVeoU1NkWorslaPHHAAAQAElEQVSlnglBFXnrN1sNkJNbyMHt21vlV64TqX55obPnl8q7TtPZTCUE4k6dRvKdHDSQlvWLl9K8Vswn6ial5owXtq9vrlTy7Dg5u1SZCgjCQoJkXf/ljXZZ2pahGsJwx7klFsczAYfJZKIKsrmhrSVXaVpJItnUSz2tR2Jb5/gCqbh6c6UCMt7PI//Sh599QQ03EM474hDzxVrY3S0hoyETt2uXla7evtXAc9XPyA2kfk5JPc8cY5ao94E6DKz2PEdu3r5RVyTNIfRbMLoz2Z2rEY/RLcbp5RmXofZPr1WUteqLUw1FqCK+yeWZ9uR8Vk+V8Xm5o04g2OEhtXxzrd2ra+2vl1pCSG7BZf/tG+lurQFs+yTtCo01sidf9i1YV5fPnquwn0ljPB1E5+5upRWEc7+otf3za+2+fj2SvPuv3471asxjXiv8tq/P5Mtfje6aaNXptt8ovzyHWB1GEtVfTV2Ay83rN5rwHBrzMpvw3NuorLLqk/m43ibkrIU4bydZDb7u3tzofr3SZLbQyeJMvZ/H394KgDSAZ/PnN9qQm1U5aPHimfzGcnWykG5Wuuq2asBY746SGBes/10pbdEdkNb7b95I1LAlIrRi7c7Oz8c/U/z/M0mhinXm+hnVUDrzXOssiJ15A+u0BWtBmof/LEBv0vE4InBE4IjAEYEjAkcEjggcETgicETgnxwB/xXv1wjx19KjX8OZo45/KAT+yrXDX35l+bmYeK7l587/B573V87MPzAyR9dHBP5F18UY+6/wY2BD9yA/RV1EKOJBHs+LiJHcsM6Ih35fWx6P+2tcR8SotodMGy/4ERHKkGIWb+z7ORwRo+96ckQ8tEd8/HyIoYNQtg1LxHdjD+rc/lgi3mHSD3L7YdzhbN8ym/UJsinC+tgKJS+Hfm+EWw73PkdYZz/GEZE0WDd+2UfrKcpSmY3blNDFBG+s9yZr2ZjvGUeTIsKnUTxvvPAPdOGolEJ+k7c1wcLcwe30D8b33dyIGPXYToR9knxtYejDh1isw+KGiPBplJ6+wE7kJMvYyI+BdtvzOSLe2+jZvKabnCafFMRX5OKBgIPUigiVxJ44J/o8/yAR9u8BM7eJYjCx41gjHmyYLB0gHkYhzpSyUs7y+J74I0LGNdNmSTmPvkXQzvVoO5MP/HcOenSJo2KDXgr14N8i9tukIcNoDpnUFUdY8Nv9XCpxbekgHgb8DSZYZ+4lk3odBMqubzVA+giCxLUZEYoI2b7n4LwGbNqGSSNBXrQQo4EBx1VQJ/bJ/eM9/Y6jhXzrmdeBucdOIOZ2y6X2zR5/W/XgUUAu+atP57O5Uk4QE1tlzkVda6jB7nSmblpoqDKEcqsEmZkUSing1yYyzhGhkvElZEYspvLX4Ma0UiqzIhiLdPgR2MtKtCX57UvHWkRSoj3Qa/JqD+HYUas5FzJZUkDSlcSzODtTYNPE7B5Sq9luVFX4yJ8fS4gS45JmUxWQjIHPPaTtFswdt+M0LpNJLZNVzluF3gRuPQTRnhyXkDMZYmZbSsO8Rs9CfV3o7PRUfrtyeLNUZxxzlnXaF78ZfnoOIQ2p13atyqoE037sr8EjM9Z2su1AjHn9lNQ2ZSCPn56dMNbapJ5aHfDFhMo8SrUQK563hTwtUpatmjztIeOilyaLmRpqx3nf3tzI2G3JbU1cxq2BGE2pGH028btZLbUFt8F2wDujcw7B47MJ6Rq8Be4mEZ2DApJw2zaqIdt6nh8FBHQNgXnzzSt1kHKzl5dSXSpRP5PJVJQ1tyXnXltsL04W1EctHxPISMecwcTPox47xlJXK5XEUl+cqfrigiHDWJeDlTGR1KpGt9+ATdSH/33as5MzwJIWkFXzxUKuXynkX2LY3NzJ2Ih8VkWhFeTxqt1Tu4Uq4qgjy1/TO4VM3C7XarY7nb4jASfkf8oaGDq9O2LE9w6CuwYnr62OGi6KrOlkJr/5XD2/UIGu9u2d+vuN1nmQyd7y+ZnKF+cqOGfIsZv//lrttFQ8O9HNeqmiHbR/faNUV+MvfuzwpV3dq9x0Gq7XYpB6CLYqFzp//kL+pYk+S/epV6AzLWaaQGpX4DlixHkCxkVKunj2jPUkVdTB/WY9fvVxbnsasB9Jq5vbsSa8BgRuiTkNzwOvxVt881pK4vm33auczlVQrwV+4JlK7EypdeNeYe/i4kKJfuMyh9jvyGs9X1ADpIgclPSd/e53ShEjgd5c3WkAj4Kxp//2lXrWzPp+qf1yhSdSA4FeQI4X5KDDpx4yc/PNWwLfauC6hwB2fV5fvdXJly9lH2rinLBuHUdFDodh0PnFOc+4VrpYaDO0EMRXmqxb7SCdS3TbmNf2/tsrLcHDBHE7K9Se8/zA/jxXGl7dKvmXXxZTpROk6XSSKvkt9u7qfnzrN4PL3f0duTjVvJ6opuaqs4U0KUbcZzyPLp4/UwS1RO1Ul5dqrm61z5LXbb041es/f02dtRoYU7MGKoj4tNxp8uUzPfu336tfUafXzHFhn061/vMrVdTJrs4qiW9xecEfB4XStpGfxTklnZ2dyXjU5Kjhz4lx/V9fa8qzqjxfaMUablljPc8SIavXVyqaXsHcglrv+HN4x7yQtN1uVKDHf/64Dk1Sl6f8mUCu9pDSk/lc/mUPhir5x1GOCBwROCJwROCIwBGBIwJHBI4IHBH4LSPgv0L+GPlYDP4rwkE+1u+2T+l230EOOnw+tB3P/zoIfKxGfmz0rpmDeM5fTz7m5aHth6z+bTz8mBcHD5+ePzb21207xOzzL9P81Pen979M+z/C7KcR+/47v333Q/Ld6J9+9TndP13bYYbr4iCHtuP5pyMQEeMm40+f+W5G+oXz36n5tU4p2Eokpvf67B+SaLO8b//exeM6/V7n+wZvaGcIEMv7Ri4igp8f/0R8v89EhcUzTODY70jfjRsgW9z3OYlI8rjBG7JsoKd3dnpI3o4NcpMlT+e7rYOM8pwI2/subrd5fI8+nyNCOSflIkseKmmAAOKkwxjbtESEIsJdo0SE3C7UR8T7vg4yq2eD3/Ntz/oGfO/xKdmOvjvc77sI5gvxGX+8mWwpi0IDOGXaDuN8tkSETzY/CtPH+/EH8TUQYCMO7mVsARnQgpnJGpNnKREzgyNCEYGdYZSOzXhvwPfEMeaMHDAMnLIc24DunNJ4X5SFEtcDY3vYoYDUQ5ktCnA4D7I+45uwZ72OywRnIrYCsW5LiP/wIwJfUmiHPuuoipKkDBAiPdLJc4xvMCbnQtYbwZrArxqSw0TM4OuqHkmZsHJInoGcmMgcmDdu4A/YwcOckxIxeMO+rCrVkBUmj5w/z232jfaQg5bCZMqkUm9sIbU6iEiTJiZngrqJCEi6RiZ3jPEOssC+WA+si7Z3S8jLjRratxvO6MkpqwC3sq60pz1l/EGP4y4jy/+maEu9h0JpEHXZywfmxnzRwC14Qdg1EKI1RFRJDHuuK3SeQPj05H0H8dhBVm4hTQZqsQS7irF+m3YOudfR5vyaNNrjh98Idky5KkdiuF1DNK33CojYBrJKjh9MaxiibepBctDy/p4z7hw+5MFEcAGuY0dojNE+HoYEMdnO5u5exsQY7yALnacTSMyetSMIVxNNxvL+9lYmtEdiBRBcU5tuL//7s9a5hZTcY3dxdupbAZtOT09VQ3BX5G4HLiZ9CuLK1NbZxSU1VcpktgeXjPHXOw+rnfbkaw8JZCkZ6zydQOy5zu1njV8F+UtIDdl5cn4mr/P122tFN8hkscnnFbjYZ8c6g0QyITvHp3tiNhFV1LVW//0N9lZK9Cd0BWS98PH+6lp+EzGVWcWX52Oc6ds72Z88mY/nU3zqqZkgWOd6eXMjH8EP12BBTDU29pBSxriezjTk0OnLZxqS1LEmNpCNMzBjWQj4NcWP1jVD7WVqReg2/uIIJg1fX+sMgq0/qZXBNlE/k5cXI4nnWBuIQMcv5hUXJ5oqa/PmRjtqp4bktZ11KZ1Qn/rmRnvaC2qh6Vud/uFLiXhdpxOw3ePD/MWF2jpr9uULrcj3oEF+w7rF7uA6hFD1WhzuVsoQhWt/XXMz6Oov36i5X43rcr1Z6e7uRv53fC+IvcCJbt9qRZwRSXNIwFCwrhBI1UlkTU8Wyhdznby41Pmzi/Ft02a9U89/eT5T8EzYQMj67VmLa2tvgpBYut1e48F1ylnXb6+YJUWEUjYeb9SnpGJWK6HHv4Rwy5j1qyv5+T2BUB6fWZEUX9+orTifzZRPZmqL0IQ62UWvKWR7lSBpu07Oc4M/N//1F53OF2pCahe12ixVnXRFe8wqcnGtgefBKTFNwbZKpSY8B5b7Lb7U6nnuTcl7MZlqQr3sb5eqwSNB4jqfJWSpv2r5qt9J84nStFKJP0EsQrr7tRZDVvPmShtI1O7bGxWs5Q2EbbrdKJf42+6VpxPVSL9dj89Grys/a6TQOfmojH9RaPv2VlsegOvoxq/6Xq1X2pNXmtSnUO1cfHWh/eVE83PW/uVCHT6r4ZkZ0o61XHxxqRLuu6P2M+RsxfNlwbnlzzzhX/DcmL94ockfXqiqpirrqYpeysjyzVvdvUVubnR6fq4NOE3riYoia0BizMtU/cVMxelMGVI8n041e34+/pJM0m/hOPpwROCIwBGBIwJHBI4IHBE4InBE4IjADyDA3970OfnY9HjS6PuDPOn6nu7H/Z7z+P63ex0Rivi0/HY9/3t7Fj/Cgcf193i45z6Vx/1/g+un5j91f3DlcSi+PrT/3c524rE8coQNIulpQHpyPO1/ev9kuG8P5sZrxtvOQb5nj36P+6wcFD49P5n0mVtv7v0S+YzqX7fraYg/CrfvTcKnQxuX/kC06CBsKOqpeMzHxOkJdH1PPjb4M21P7HlTc8Afn+3LQf1nNHy2KyIU8Z18dvDHOgnxe39UPW772JzHbY/Hcj2weT8Km24D8njo+2vGHWx6zOfk/ZxHFxHx3d1B13ctH7062HjfiZ/jNfPt73t/aB/vx85P/GDO+/HEeND9wRk9sjxRYd1Px0XEmEMPPfSNc9mglEJCgvXwINxhP96JxoOb8SyN85lHicki5lpwUxZfH2QcS2P/MFA+cmLjkzb3+T7YhPX5Y3KIJSmhux/F4wbre3Dbt7Q/+Deg1w0D/QPXEaGCDf6DjQhP8gjJbY8lsxkrjoNNhzVYjzF+UE/vwyfwJ4jDXSkSUDIgYnwDacBu/0gS7ZlNez06Ij34EfFwdpf1JO6NOwpliQhFBCREK8+JnMZzz4b9wLrPEWPsbjcRV1W1CjbfbT/Cfb2y54zXg82MEpGUknUlKZIiHnKi8JzBJw3YUAg3BvkwjilnN2mAWBnYlK+MLXN6fLFNj2sgB0wIen4HGeC28d5qsDUAWgux6relGvAV89u2kcndjg31YIyQRBwa0uiH56ScZXzst1UZ55Rosygpl4UyY4TPHb4FOnBeZS5lYrXHbkZnT1wFufbYPf51xEHXDwAAEABJREFUtDeQOQ3kpcRklJvE8H2koCXAvyHmQTHoPb4ZcsE10+LzAB7WaXKphYjqwcNzy6pSD6E3StNrC/Eb+Lg3+YTunIjPCz0nmQCMCJkICuIpJxACnDvGBvXk3E6nc+WUVaDD/rXGGinxJSQ1kI6tSWeIpCIlJccGmRQQZ36rsIdcaLd7mdzz9cD9FMIuBflnrH1OYLPZbSB59uqIbQ/xWUbSrJqIJI14bFcQMdjcrTfqwK4gTzvaTk9OZeI3Q+qsVyv14FKWhSYm+pg5WyxULeYq6kqbvlFEqKwqzSFr/NZbpp5skw45HhH3AJZ1PSPmQhtsdOBR40tHDRVlpRlklWvzHgK33zbKzPQbhCZPV9++FYyLyrrW/PREpycn8i8ClNjvibeRNEVXn7Pqk1MN1Ma62dJWaowB0ni7BQvqtCaGCaQWl7qHJLyBYDX+vo+7LTVWyf7uyH+QzwnkVJDjsii1hLDdQ5TeQQaV+14byMaSmDfoNnFpHP2LDblPyuSiIq6IUCqyZou5Jl3SHtK/xO+OnCyIw18Xfv3qtSrIszIXGpxnxqeclSBuC/wlLbqFeOqhD9PJRN28ksBn+fq11hD6G8itDTk0udtQ/xNsBfNbX//uUtOTuRI2M22z2UwdPgRra0VuV1e3qsjdyVcvdXd9rfVyLX/99P7mXom6On3+XGvwvOO+J4e2K2Iy+WjCsvdbq/i7g0TtIdym6I99pwlk26LP2Op0BwGuXacpxJxrY/v6Wj1rNlhTfov4Xq0m5yfkdwJp3ujmP/+iDfXvt3kzOdf9ZiTwWmLtwLo+pfbKWnfkoyY/O4jtyWyq/YAe7K6ybZ2pLmrlotL88lLG0WMmxCrWqknhKif5bddy14PvrYbFRMv/fqWzU0i7yRSCeamt38CF8C1eQRxTtyhVDanXgkULjhl9rl/HVZalnI+gtv0LDQWk5PzsTAM1XkM0er3PqHNKVmlWy89TzUulFIocKiN0enmuE+ZMvnimrkjakp8WaWaFoi51t7yXa2eyHdSQk+nZidapk0n3cj7VtKxUVqX0/GSstf5sqslkovxmpSJlPX/+UtOThaaQ91Ni3IGz/83p5X6tDWvBteK3sE02J3Qtqc09hPRZnih4BmxvbpWXO1XEVuwHTVkHXrOr23sphYI8bzdbJXDp/EsprKOyKNThh5835arR/mKqcjFVJt6mGHhuzLVvd8riKLMWENHDN9davXor/xKG4178/isNjC/J8/zZuRJDJ//n79W+WChHgmS+Vn21YfxKy7+wnlrJPnWs14r6j9VOGJGo5fmLZ2qub7T+5rVyLiGMz3UfexV1raEKtbtGHfU8UKNTcl0gmedj93yhYgipKuW1mXOhzTRpybppWUsDsaZJIedqW0kDz83mL2/U83CxvzoeRwT+nggcbR8ROCJwROCIwBGBIwJHBI4I/DUQ4C8IOoj1H64fn93+Q/JTx/+QvmP/bw+BX5Ljx3OfXv/2In3s0T+Gt0+9fHx/iOZx2+euD+P1wZPhcBe0PpZD+4dnHY93CATnB4kROfHz0/LpnpDGmfrIceh7fP7IsF+96am9x/eH659r9JfOO9j/1PlT+j81/tD+sXmHvsfnj437obaIUESMw/zTMt78wA8TUxYPS8z3vE+JxzyVj419Osb3Hxt3aHP/QQ5tkbiCUDm0S9y/k+D8oTzu1ZMjuP8pwvB3H+PSdq1MUropRRot+/og3vT0BncL0ZFzlgk7b4jqne/WcRj7qbPHDOyW++xNb2+4ppTH4RGhlJMOx2Gc8ESPDrcHmFmHbTvih25fIT133tR9N69gszqlpAj66Dp8+nd+Rzxq53rUy6CIGOckzsxWuA1x/+gD7WwJg0OvAfKFLm4H7ju5P+cMWdJqYLPYk+2DdQ3v7Hr8HkLHfljEIHcBjzp+7Nm09r3bPbeAjMjE4ntLR75SwgYb4MZSHPazeGfX/mauKzbu6VIUSanMMnGSa3azacwpjcRbB8EhtuAriIUUGU9CcKpsdA/yZn+GEIpIclzjWVKuJ4wZmBVK6HEsrg1x7CBw9hCUacRI2q+3CohW24+qUMtGvP3v8B3Q5GE7iAvP9zkiqaxqbJeq6qmC+wGCZgeB2oN1AXlnEXoyWFV1LRyRsW2JpafNJEkEcQCifTvci8P+coKIDSV0L07PFMQtH9yLeSllWXKm1rFNsAri7MjZBiLEhJF1JubsIK6a3V7OUXBf4o/XU1lVGtvRUZaVqAzVkDQDJNsMsnCoStSG+hSquM/iP4+DiGogTcuyJibJpKn9nJ1AhqLfnxoMRKz7+/UYx0OZhW5eXykgMvwWn2X8CtYkbEhdhM7OLpSZewcxa7xyJPXoWb6FLHx7owICqGoGrSEg15Amy/s72e/pxZkGmPaWOOGnRpuhUJEKZSSx5paQM3v695DZ3DJeEGCXozRgVoOL37KbcDZGDVjuaW/IfVXVMgFec56Qc+NWMQ4TEsElCJ8Bvf5K5tpvoEJ67ZkXBgNZQkouTk9lQnQG4WR/uhQaIC9NprsGSvT1TLD4DcdqWsND7+T2wxuVA3gWJzO5/oFNQwQuhPihkjWYclLOWUVRaL1ZKlhTd1c38hpagVlEQGifqayIhzV8B663V1dMB1Mw73l+Om81OkxgtXdrWaYQrfbb+NSsrZK1aJz24On1um122rOmhGMJGw0EVYsuk7bGYU5tJKzkXtrc3OnmL98obRototDFyeVIdK2vb7X+72+lmzUk4lRFlXU4UKuqqlTUNXnYafrsQk2ZtC8k/1uqfkt2xbo2ph166yFr+/pWDWu4P5upBPtTJMLxU6es9wl5WJxBgJ6fq7rdaSCHAVG6P62VwL58cQYFPii9hmxkzV5Sm1UqVLEOhjXjl1t1tyvVqZRjbSGwq+l0/GWMe0i6m5vr0f0hpGCs7rc6Kac6KabjnC35qKuJdmC422zkZ9mUvDTcF//z97rbruVjVUkbSM4tY3psBDUzoK/F32dffqn6xaU6bCyxZ5J4s9xIGD3luXEPyRrMEWMD+8PdRjU+bMjPlPgzcTZ+boHLPocmXz7XDpK4x/DwzY3OtiJrCFj4TdYtOZpCxGaeucvVUpv7ldaQ1okJCYwyiUpIx48uSf4Fhlf/9WftqH//AgBLVDinkhqqiLWmroxdguTtWWszclRenGo3ywJdmTDfTQvZ3x0+z50riOdUl/JX9W/Vym9q7zjX/9fvNUFfenmm6bNzzRocOZ1oWtbjvxe9gRzdv75Rpj2T//KLi/FN+JY1oouFzn//pQpyu3t1o/bPb0dyuV612pPj7mY1xnL72u2tFrlSAuMpZG95Ohfhy2/vimeV0Ofr5vpOyz99q8TclLJm//579fy5GN9caUc+9+DunN7f3WrAT51MqNkbdfgY53NNIb0nl9RqEarAqoH0Dgz5zxTrTyQ9bYj/22vNl5xf3Wjm5+B/PFcC5ePniMARgSMCfy8EjnaPCBwROCJwROCIwBEB8ZeR78ljWA79j9t+6jV/C/ypU47j/0UQONTX4fxrh33Qezj/2vqP+n4xAk7NJ5W487F8cuA/acfj2A/XH4b68dYPx/ziu9HI3+c5/rA594sj+KiCiFDEd/LRQb9i4wCx8lgivrMdEb+ipZ+u6mN+/XQtv3AGm7UwaHovKT7MD/ejhXfjIh76x7Yf9+NXGxXxYNu4HZQmyK7MpqrvewiYwX76BhkgxCKCK40x6ckR8bA9GhGKeBAPOeiPCN+q7zsN1u1aeqR/7HwYMvZHQOQwJuLdme3XiBh197SP45mfaDvcp5yYO4wy9r/7MTC+x/+DJIgcd3mu0OH5HvMx8biI8GnUW0CkRcTohxtzLlQgESGlpA5yxPfWa30ec/Ar0e/7ImefGDI8CARnTg/49cw/zAs9xF6E+wZF+L4fz9blcZlYgrmOYYyP+QzQwKZ57Fp1kCqC3OjYHPdGumPu3YeuSKHxmnNZVWyIV8rkvzNW+NSRq5TzGLdt9WzJByRFgGcL0VWgI6cHzAv8qMqK2mcU/QXjcrbfUmKc816C3egn/Rm9M4iFBkJwwFYFCZXQYTt+c9bkWkssE0gx9xnXlLMiZbnP+tw24Gs5nchfmZpyhvjZcd3IZApmlBSy/rZpNYWINfB+JndNo4jQdDobSXuTtNwydy8CVo4k59Fnj5/gew3JkQZpDw55MZVJXJMNESESqYoxkUIFZPtI3uxb1akQnIYCfPerjToI7PbqThNIKoyph5gqIYxaclLN5zLh3bYPvuG8+mav5XKpZDwntfxGYXV+oh0+NEOnFEknudZQ4APEYtxCRkEmJfKTO6mFAFrd3ECObHR5+RwshlFf07eqIFULpIKI6k8mSimUwbAjH0L665U2+Fot5tK8Vl9lmWAJxkzJnettUtfglMd5G8i0+QLfIJUaiORgbVW5hNTReDjXJvuLspTrzm9mVtRMgJvz6JoyPhGh+Xwhfz1th81qSBogfHpqJReFRL/1mFzmRsF/fnv2DrJ1/uxS+7ulIiWdXpzLxK+/1reeTeU5eTrV4uJCftPSRE/94lxxMtX+6lY5ZU0h8LbrrVzP9+C+hYCdnpyozIX8dcV5MVEFOXXKONfzDNJtdnZGKhtshabgUZPrk8VCHcSU10EUSXfrlfqqkMm3OJupenmhJTh1ELo8DpXqChtZXdNrSs3763FbCq8g5y2k1u76gTAt8GNxfk791NpCvuciq2RMvZiphuSrILcE8dYUnco/vFD91TO5zcRhQXxDN8hHUJS3t3cjJg36By8WpML3GvvTegIRuVR5MtfJS3QoqX+xkGt11koJsnT99kpCnWuwKCrtlmvtIS5v726kSQnZ10LOL7Rt91q8IF412r250UCdNpNMrHsVZTn6UNQ1pOcSzDpqtFOz34LPknpbqywLCOCNWrDyV1YbswLyrnh5rtYkH8Rei76WZ0HNs8B5nkBo1uTNNVe6Zgh6DTGfmdNNCoHgWJfnz15gY6uhLtSzpifPzjWQ/+2fX6tfbVVTLzXr0vW5fPVa99++Vj0UKsDDvld1pT010twQF2tmAynbMn/NOb9damqy8+2NTuqZZujZ/+5M/b89o1ak5u5ee55DHX77OeI1cfnihUzqTnlWzXOl7n4jbfbaQ3yuTchS0xW19+KUCOYnqsCvrCrI/YnKqhSFP+JUkcOS3JcQ2SY5txC19XymU+aYvJ6fnWiymMu/yNCQsxris7ld6u5P36iB5D+Dki/Abb/babWm/f5OS9ZXRFKijnpyMVssVBalppwHntXJtXC20MXZpVwT9lms3YbnmSJUsAabMsa6cI25Xpq7lZ5NT1SlUnEyY/igcnaiknUQ/+uV5pDn8fsL4pLq/+uPKv/jKy3++JUaFs0Ov1f/9/9Sjiz98bme//53I1m95zkxJW97/szb+o3yPikTexWFuv/9rXS3VXNzTy5fqWA9TGcL1cSUqZmua3T36g3t5OdyJnkHOEAAABAASURBVD87gnotd72SjscRgSMCRwSOCBwR+LsgcDR6ROCIwBGBf3UEBgD4mNA8fh73jQ0/80c8mvdY59PrR8M+uHw87oOO480/NAKP83q4/jUDOuh8fP419f86un7b3v06MY47XN7l+ogEbQf50NpjZA7XH4745747xPz0/F3Uh54R3+DOAp7j/ffO3817esVMRg8fETTx+H7o50IH+VDDQz9jaf7cNd0/+XOw6PNPnvxXmPBb8eOvENpnVXpz2/LZQb+g81N18+NVfkqD23+8lp860pu0ntOzmWrpIPwsvnb7QRKbt66d8cz1of3xeUDH43tfmyBiYfpylEjWIkU8bKXGu3txuM0byxmCg1vpYageDt88SHpk3xvnFrflIssk3MN4weHxTIDQGBC3pZRkySlBPDQPRAMd7rfY14Mwc3R7RB97cCWKFGohdEw+eEPb0kHa5YQ+NvAbNsTFGZWM695Jy7lVwya/2/UuKN/bpjhShAp879hAryFBbLNDl986s7897Z167SDyhmFQYG9sx9ZhHGpkPQTNZ2DsVpGTCsiQXEMiRK8oCg3MDXyI4E+tEZcBHFoEPLDZQ2BkfMnpIT/iGCDxWupiT79jHvMzCC1IJAWSsNWjb6wd/OpBr0+hZJv7FpKzke33MahPUgsZawx68DOBUDJOYLuHNBR1lNmMTwlP3/nZMJ5mugYNOeTx9qOGpJJC281aSuQBHzNzawiRjjlhX5gYgdHeI0OBXr07IrhH/FXPJjYbiIOqrOSz/XOOrK+BBMnozBC1ibN12/ecknLOqmjbQvCJwySVCYid44ER6cDC5OR+s1M9X6iCqMtlKYGz8fbbiR5DZCPZW1EDJm9MkEghH46ngmjZQ2jsIOtaSOSeWKeQPEVVgO9ORVmpgKzLp7PxLT/rty4TtB43oRaEL65l11m73WvAp2G9G0leEyG4y5ABqxYsz2pVECkBi7qDgGy3jUyu0aNDrfu6xGcTRb62eEzpuqN2gzhdF0VRoFeyfYvHGceCuJY3N6S/g/isVZNTv5Vo8RuWLQR5KguVEIi2sYVs8/xAGyWn5e29Ks8hR3VVQzbuNDuHMMKev9Z29HOQbiGvNuR3A6HeUgM9eVeVtX5zPZJrk7NTu4SETiAOM9j6bc+qqmQyz/npIOJGHfjQgd1utdYG2UKkDjgTxOucuiY68t8wrqxLtbutJsTQQwz2zKuaQcuv3xABURCMbYw1lgsVqVCixwRdvZhrjx5/DW5mHdLsj2yPcmYdNVqvNwr6VvjQkcsteLRvb3X37VsFcRedVLTSrJHuIfjUxxijw7efi9lcZcqj7O9XkOcrNYzrbpaaV5DA4N8z2LXRr/dyTgbwm/zuOXrIJzaEMxvbZz0X4D6jzoN4O/C9u72mrlt1EH3T263KSaX0bKFyVunGb9dCuJXUys4k8cvnWiA6maqcT/Tif/ybpqy53W5Njkuu8WezwW4gUouP3fVS22/BctfwXMjy+ptC9m14JuxXS43PLmpj5xxAwOarlYb/fqsGfIqiHL8euuO5V4O7VhuZvPVbuZPn5zp5/kwNz77V9Y366DWJPEpFbH6zNvBxQMrzE/WLCf5NNa4XDeoN2LTSql1rOK3VnlVyQoZvqPU/v1UG87TcyV97bnsV9e1f9Fjis94dHes9kXG/mZrB+OSSuk7S7uZWqZN66svPCcdWUq+OvSHuop7Ia2X36hrC/Uoqs4ozaokcLP/fPylBTG/9SxJFqWcvnslzM3HUpwvVxHL+P/6gdLHQQD2lv9xowjPgWZpqVk3kXxSJTaPMs2aNE7tZ1ipaxelcS2zf/flriPt7laenqr+8FAy1ij6UVnupLlRTN8vNSvlirsuzcxXEkaj7FjK3A6c8m2iDDpEn/dsLXa/vtYaM3//3a+0g8FvW6+pPX6u/XanGh/kfv9QafXf/9Y28voBep6z/CQR6ebfTBCwSz77hfKo4n6ssKw3TQgXPyTlxNauVdq9fSdTApgr8OlHw3MuI9c+mM4CWSAPrUsfjiMARgSMCRwSOCBwROCLwN0bgaO6IwBGBdwj4b56Pxc2P759eu/+xBDcH4fKzn6e6Ht8fJh50+Xxo8/nxWF+77Sj/+Ag4lx+TXyuyj+l226+l/yfosdlH8kGFv7s5dP8Erb/iUDvxOfmlpg7Rfer8Mf0/ZezH5v+jtz2N3/G8awvOj9PlXZtPCvMYLjZKPy70j7oGug8irhG6Bu/ccD5+/voIeBP8c/JDHnxurvs+Nz8iFPEgh7ER390f2j6n42f3BbWGiI3xx2Kbj0Vs1I9yMHQYP94P/HwqNL3/hAa6H8v7rh9xEWEHhXvpvfSQY5YUD20HNdxpFOYk5NB+OAfjHyTGpkOM482jHxGhSN+JN3ofdY+XJkwsJjNNdg6QKH48pMhKbJLj4hh3R/s4gR8pQpYM+WbbXd+rZwPXZ3HklHQgcw9nz/d1RIxzrdRthzkR+Ikk5uYiq9cwCoMl2js7olDKWWVRKifGYLcd/RpU0G5fIjlPPf1JPgo2tz3WJJgJgIikzFjbd7weY/Fc+xPcpJz5KfneZOmA/QKfPGfUBfkXESpK/CgKGbuUs4qKzW0KxHFm2gNfIidl/E2+D/uUlHKhPWSY5/UQHAMxMJS2nQbX6CDw7OzuSCRkbNUVtiLT3yth17YSPtE16svoTwn9zPe1CXH7UeNTSlmlkppdqwE/I0JlVWMPUgB/BdYD0kIC0aWm2SkiyZiIc2a+fdxAEKey0IhL25DjTvxQMfoWEPutTIz2bc+5hwyydMrM8ZiR6IUMGsZciqmMI4eL05NRp2thB1Hktz2NTWm9zDWZ0kDGKEIbiN7E2QT9FEKpLCuZMDbZ6nwOZM4EWTGplcC9J76qqqgZMDfZAGEncFvd3o7k3o44CmLsGGf9nutaMXaWXKIfYm1ISQO6TRD2vsfvFb7Ydl8ERNZSDeRmAzmsbtAeonFPLLbPNK2xvWy26k8hcYqkycsLNejJKWE2yE5QcIOm9VSni9OR2CzJUU9eGmqlglA5OT+XD5PQ9q1pnIN+fLv4YKeBlKrqSn4bNyLUg7WJ3kzejWGiz2/vJVI3g3zsIeonZa0FpGvPGt5t1hr6VmtyXZzMFMbq7l5+k6/D39liLuczK5SaTiZrB9aDz/cQQR6z6TYQ1Rst5osx7iJlXZoU2g3agv8KMnh4e6/9cqPq8lQF0RcVON+stISI8phNu1PHE2CLPy1rpAPvEnIqrxrldaOS/IYEv0VuWQ8mnPwVtBOIOAKQpaR2lhCgk7pUDQk1ZZxJ55hWcGGQYRBje7BtqYH125vRdg+hOdys1UE2R4RM3qec5V8o2CUp5TQScm2VNC8nEFyVEuNmuRoxXCxOVMymOjk/0/XVW60gC9tFKZ3NdHZxIYZKrjUK9ezsDGJ2PX7987YMTZ5dgBvPAEn+euwS8su1FqxpTxxzMp1oXxcSGHSrnTbbrRKEoJ8bjtHjNtTl9RtIzqpURtcJ5Gap0IDPFVjsqMWKnjlYDdTrQF7XN3e6v7/T1V++kbG/fvtWu29eqVkuVWJ/mgueGaV21EWcTHT76rVqCLz64nzMU1DT7bwkY72KxURCp9f5yVcv5PxvIJrXkL6bQupmpbrfX2jy7FzTy3PNn18q4VcNAZpcb9i8h/T1m9fTs1NSlnUGGZxenCphp3k+hexcjiTkUGYIy9e6v7mRCdhEzM12Bwl5JlE3GVuZvG3/+1uVJwsVy63q2YycJW3wfILNye1O7ZtbeS0syMnZUGhgXQgStotBO6JKz040QHKLWq68LiAwvQ6jLORfSvAvShQ5y8+4Fix1t9b4yzK/f66tn3nYzeQgTqfkj6teaohxh68tz7aGtZDRXQTO8vxoWSdb/BsgalWW8lvTq2/eaNe3uht2Wv7nX5R4np+8+ELzLmmNrsmq1Sk1Ni+n6r9x/q40QKrn84UEdh3Pp2LVSACyu75XA0lePTtTTEuthkabq1tdf/tK5fmp1otCO9bpyemp5tOFgngLSOSC9T9/9kz1//k7dczz86I9m2r2/FwN8++pu+vXr8XSgnifioWjNbnpIbP7+zUp6VS3IS5k0nv46kT1FxdaD3vVrLvmf/1FJc+VAn2pl4Z5JbFeh+uVErV8/BwROCJwROCIwBGBIwJHBI4IHBH4myFwNPQxBPib7AfNP3TvwfwFgL8M6QPRLzh+jL6nfv0Cc8epvyEEnNeD/DXcOuj2+a+h/8fpfFzh35tx6Pxex9+i4WD8h85/C18+YiPI20E+0v2P3URsbBCzTUIYh2suH38c++P7cfwHDR/cfDyLH2/V++e3PnE8nveJIcfmf3oEIkIR8ZuKc2ATvoO4sPj6887Z90/Jp2dar+XTI1i5+NF2rTo2qx+Pe2rt0Gd99rl/Mv7Q/7lzjx2TPAOk0MCmvuUw3iRGzoVst3cfm9Duxz1lNrYHLixKoRbC0oSMB0eEcko0hyICbmMY+0sIybIqVVYVUqrgXhzW4fllVdGW38+ha5zr80EiYrwc/Mzi2jp6iKAeX9xh/QW+JTbNe2Jq20YHwjci0J2Q8NAH3TwiIwJSbJBjCuZFhFLO+FIwpldZ10rEE8iALRolj4kktCloTznTjFf4YRKOG/lwXgo26x90h5u0g6DZ7Xba7fYymTySp5ALHpPBxARtCYnQ4XsOfKMmbTenJMdiHBO2B3LS02cbHWMbNvNNKpr0MEE4vh2MPl8bi4L5HruHJGyQyKVyyuOba87dAElrvUVd4/6g0VvsiyPlLGPZQeJ0kIKumYxu4z8YkzJDdjZKzIoI5jOJc64K9RA03vwPfLaU9QRdHUT2HrKsHgk7t7sOmCXn83BtHwYaS8jOKbKHHNmDn98iK8F1u92MpHiFz8Le+vZufFsyN738bx6vIad2EHpBnNKDXz3nFp8b/hy0BL6beKhO5sqTUlGXakySgK/xXEM4OlcmBiNCq/t7VdRqA/YZu4WyEmMLyEiTkDVEZDWdEBs1jl3ny3EEtYFJGZw9+Z+WtQLCLiBCfB4ghCbWx1y9OzyuY+z6fglOE60gXl36Igb5sE58sv6ea//bojUknmibQ9TU6HOtRYROILI8xbkwfgk/J7OZRO3tiDcVkHXkN+HzQGz319fkdKsaPEL+z7MH5bpS7hNxuC3pHp/21PIOork4P5Hrzf8m8gDhdQpZF56G+JcmhrrQxCR9NYGIajTFp2fzU136K2qpJ6+1bruHiO90B3m0JXcF9sa5xNBQ4xPyPm0G9Vf36qmvCWRmU2dB0WoDSTaZENPwYNW5MIbGYAf53uyJpypHgrWhjlxnDX5TGRL6M6RWOptLEJYnX73UKQRsBTHfL2plSKftt1fyv0178hyyfloInk0+ltSE9QdjAlJsD5lWgkXPMznlrLubm/EXGs5OTtXxvBzAOWj3W8JjPrE9QMC//fpbpbJQVdcyCbi6u1Xv8Qm4bYhzHkjZeqs130hKAAAQAElEQVSS/M1zpaodVOw6dbdrTe3XpFB9eTbKitr1GnB+Tk9OlGe1Bohsk9smfzPkY3O/ktB3327UkXc/PzAj587k9elsrjPI+oz9dD5VgoCsXp5rW4X2NE54bkw6aYbtEXbw9DNmA6l8MjtVTV9/u1KxbVUPWftXN2oh/l6cXGj+5XOdvXw+vnVaLHfafP1a629ea/PqrTbXd9rg22a5Gkn3KXU94N/QtTw/2pFMNyo9zraskdM//F4myWPOM+Vkrme//0oT1tKWZ8SEmsvkfQP53/Pngp/BU55Dw2ajwjlbzLRnjWXyvsV/11NBfk4h7TfXtzI/6TyZEK1bqYBgv//2jVb4233NGSJ2zb3flt1f3WnCmB1k6s4E+8Wp2jKp5LzDzx36Z66pP1yickCkk4tzVdOpCnzy842pKgbs7Dtl5/bVNbhdq9p24NhxfasdBPUC/BYqNAOExe+/0IT5A3XtfFfUR/nsVH0OxflMXns1OdpCIt9slySs0s3NLc/PgTp/pqIoNNxvddtttcusc/KxKCY6+fIF/jO8qMbnlXhmNe1OBWR4c1LLX5kv1mL3f/9J9t0x+hleUjdFLlQiE3JXEp+fc7GoNXl5qd0r1pKkivpo6qTN62vp7S210PMMv9NpqtXgRwMYfi701Ki/NttvhDumm36nxPzj54jAEYEjAkcEjggcETgicETgiMARgSMCfwsEjjaOCBwROCLwG0NgwJ+DcHn8/PYQ+JXSE8Hm3iPxhvZj+S0F/mv4FfEQ74+N67FNX0c8zI94OD/WExHjbRqJqofrseFX/OHNZ4t9sXxMdUTARcTYNUAsjcKm9YCMjf7xqH4iQpHCrT8oJnciAg7KCjTaSTm9J91MBIrDNhPj9M7m+3v6/BkgmyI+3H51Ww856P6efutyW8SDb61JYogPuY9zpFBEeLhyzpwH7hPdgwYIup7xNMo6Wo9/N9b33mAeBf96kyz0jfawPzApJfsWysl6JfvjeREhE64emxIb3viSc2Kcxwv7oQc/W4368aOFhPKclOxbrwoCKo/+Stmb5u/8jHjANdPn8eJIOY+EGJcyEeW3wUrPR5cJBvtUcC9oAGNn8qwfY+pl3Z6X0VFWFTgI31vOg5sV/GcdFX0d+GQ22r2Jn1KWbZT2Df8DW55gstkxJd+HINkaRZHHt8ZqNveFvrKstIW4iQi1kC3WN2IVCduQEUXBKKmApOrBLqXQ3uRhVSozRhyDbXIuGJPwyevJeuxTB3mzgXTZ7xvllLDR6X55P8ZkLOybST7nviKuup7IMe42K20gs6qqlNsbCOwO3G1zzAcYlhAexWKqBtJlD+FSQOZNF3NlYswpaWAttRCVZVFqt9mpbzoloolu0AYSc3dzp/Z6qbqoVM6mqs4WirrUCUTqbDYjIjFaymDjeXtIrKKTtqlXcb5QlQqIUY1vYK4gnlPK6sAwMd5EUiaPCT9MigzGKIUSmG02Ww3kfABPk8o9sVV1pYRMILASOFQlPhHHybNn45x6OtNqCYmDR8a2Z76/qtb1Y8Ivp6S+bVSUpQbiNp5+27dIWWsINV+7LSbgGVkzYlaZZPJms1orMd+EW7NviaHDinR+eTna3kF+1fVUW/zeszZM7kwh2M5OzxTbfiQYa8iuAvLJ9VVXNQQ5OGHXb1Xu7pYaotcahmvTbNVCKO0ge5uQWvVqwLW+ONEMwn8BaQn/o4F1XecSX1plSMzu+ULV//GlKvJkX+33Kf5NwaXDpwaibbteyURkBfFkH3JRaH52ro68t8TVgrNy0hzfXU8b1+Xr2/HfW9XNRmndqXsF0QYBOEDSr//zW2WRs5z17TffyIdtGgNfnxC/zzW14pys7u5kvR15qMjhhHg81iSlSUVjM8PfgVrwPFGHs1RK5GTVsTbJm8mzixcvVIJhYNdvpZ8uFqybRnv0FpcL7SZZPURufzKRnyGL+UIdeHn9nl8804L4nl0+4/mzV3e/UfXsTBnybgOZnSD5qhfnStyfRKkJRF3gTEnd9E0rEq7MOu7Ayr9M0EH2kryR9M+JGrtZjrb306zd6xuteXYkclZWldbguXz9Ss7FDtITtdIz8vrFc+mrc2la6s3X36hOhQTpf/fmSiWkeZxAhJ7MNL040+z0ZPzK6O12J5O2O9bTHaSl8TwlTj97Cshbf/3zfnknE+E9Pk22nW7/8oo6LuRcvP7zX8Ya6vizwvhMnaPzc6nptepbvXn7alxP5XyG32uVX1xon0OK0IRa99vdztP0K3Ak1nAcv3+p9OJM8eJUu0WlyR9ejsRwd1IrP1uoWO9lQnTCcylRZz3PvnmuNF22ild36pYb7ajVCfXZk+sejAaeaZMJzzDGqioUi6n2dZLITwE29cmcdbdRSU6m4Ow16FyX1UQmy11ve56tidw8PE8ajWR/kRTUxPbPr1RsWEOrvdrbpWqez14XA7g2zMs5aY9PKWdqrhrftt1BPutuo+L5mcrfPZf1ltTJ8OZeOZJSzup+f6H443PNFgtNiWfGuux2W+ALFZHwt5R4RvmZvefZ2LqeGNfxHG7xrbo8VeL5153NVO6k9HYlPT9Vic3V0PJ8PWP+oKLy84xnDLrOLy6UdDyOCBwROCJwROCIwBGBIwJHBI4IHBH4KyPgDaiPyS8x+zF9n2v7IVsfm/tDc479fxsEPpabj7X9kDdP5/zQ+J/T/9jG0/nH+48j8Bizz11/fDZ/06fjc/Pcx5DPfjzmqXx2wj945+NYH4fyqfbHY37O9WO9H7v+OTr/9eZ8DLmnbf+MqETEuDn4U2LzxqM3EHs2zH39+blBt4XTT/ik+LFbio+z9BMMfGSoyRvL466I+EF8Dhgczof5T+/d7jZLx0Zvz0ZwRLAfO4yEgfsTG8YpZ18qUkh8ejZkPcdSFGzygrvx8diIEB8kJDavI+LhWhrPKSc5V56rR0dOCfKildvth7uMpM89elr8K8pCBWRNkQvlnEd9D/3e+H0Y7flu69goz4kx9tkN7ySw3/edTF62jPG1uwY2jgcN8hzrj/gw34ThYfjeE9aghO6xgR8pJfwq5XkEIB89G/aBjx1nXz+Mwf+ylLH2uAEcx3hoM4nSsMH+Hlt8sZ6I0ASyz9cDOPjs+REh42Ly2G0RDzhbp5jbkxOPSzkrkyPbbyGGOmLes6HvcRM26/3mqftqX6Oj4mx99jlDPIVvrA98UgZPxnA7xuDN+gBf+55Tkkm1LQTbOIUf1u28ZebtIWocWwd51EMWtYzLxNNBoPX4U0SWCakCPa4lmzmFYK3qWpYEWWI7JvT2zZ7Y+zGHNUSw201wNJC4FeToHhzHOPBtBzm8hXAKanuADDexoX03vmFt30Z/yUNEKDsP2AmIh0ytJXCbQjTNz8/kt4D9Nc7+uuQVRGXu9cHh3JlM3EPWVJMKXYX6zV7L19cQi41a6qBAX1mVCmI0/vf391oivv5AWYTy2VwFMswn0qKW68Xj99Tuze2NNuDXgKntFZCALeSs47m7uWbtduN456mkr6wqeVzNuQLPLfiYDDYZM4Vo3EC8uL+0b9i2Lf97qhU5abGR39WfODLzd+A8m81VQZatsbtnvrGvibtpdjqBgLu4vGA95NEPv/25WkN6xqD7q2vdvwUTsNlvt+R2ogk5TKczVYuZWgg/URMFeVhDvvs+o3cCAWebQfsOAmlP/BWxTedTsG3VktvlmxsN/mro//2NTE5twX4Ce9xd3WuPz7mq5FqxtKyFAfF6mBCf/53V6cmZzi8uVeZCa0ji7RqyF+dPz86UZhMtvvpCCR/XO9rBqnpxMRJRc0htv/k6VIVOJ3NdVDOtiLPDJ68tr6X7b99o2W41YU6GXLT/Gf8dw2oJYTaQ5rNTyK7Qjvpe3t+BtldfKFgnzvWW9nJaa1bWCnpFgu9ubrga1IClv+KZJu6l6z99o+52pf5+Nb5Vu7++U9EMKttBu6s7BTXvEm55HjjXCfJc5CQgJ8V1Cam4v76XIII35LR4h/+WteQ3Njuw2W83MoldsL51v1Xz5k7TRtiQTEh25GJaTFSgz/m8+eZr1eSvhgRM53Pl07lmkL4V+HWQ++v/+lp+5gwQ/+dd1ubVW4jfU138xx80QIoOkNQNPt2/egNO0vnZ+cMzgz8TIkLn5+fK6De2O+pjS51McjXikYknUyt+83Z6dqKGHNonY2gZRkSDddJof3WlljV+9uJSJ88udHl6KVDUCTW/VitjVlIzAZbFbCL/0kQQ/7DcjrFXYGA83Pbs7FLrb98qYdv97e1afpaUnbS5IQ/Uek+8A0RpOy3wf6r56Qn5wSuS3BBDWdW6Y80nIqlPFjxbSt2+Qee20RaMtG8VZ4uRrC8g7ZuCgegsIPQDnAvGVZDHFdgkcLIM2PWb1S314bewa2Lt66zp5ZnmX7wYyXXXbdQT1cSaIWJfzE6ViDPmE7XLtdLJVBnpyMvu6lZbxLavVnfyG9G7r9/IRO7+5p6yHHR/R7ysp3tqu2HtFeC5G+toq/0kq6deAgz9pjYPOKVncwk/a+JP1IqIJUGsD4W0S4MWz87VsHY6/myKaaV76jRHoQyRbaxA4e/0OZo9InBE4IjAEYEjAkcEjggcETgi8C+DwECkj4Xb9x/+RjP+Ret9w5ML9z9pGm8f6/vc9Tj4R/x4rOPxcNs/yOP24/XfDoHHufnY9Y/15DD38fhDbn1+3P5zr23j8VzrPcjj9p9+PW4Ksknjzbin8tCHTpt/KjR/8vN47CcH/bU7Hjvxsesfsv+xOYe2H5p76D+M9/nQxpnNCR2E25/9YaJz9DlhyN/w8yTO95aftDv2932+cC37/Fg+1vao391s9I47WN87fzfue1244rb3IyAw2OXXX03eG/rrXAxs2n5PWM/va+JRv7h+L+/GjH9Mjlji38fONH/u897OQd/nBv+cPvKlz8hT+5+6jwhFxPc8iIixPeL758Ng6/R1xMMYX1vcHvG4LWg+CJePPhEx2vEcy6Ou7y4TY3JSFFkMRtJ3opAQz7VoPAzMePH+R88mpRhniWC+PjxyyrIcWh/GPOjuyaH0cJ0iyxIRnN2mD45ISeNQsXQgvTiNH5MRrkffRAR/pAyj+N4SKZSIURzBdQS6/TwYRagMJClDjrSuV+6GQx9j7aOJ29HG98NX8hjWdAPZl/AxAn2Ir41bR1/O6KfP9+8FWyHHwo45Nn3NLQ0Yoc/2BuZ2EMQ5JUZIRc4MIUZ+Dox5uPcNczhFJOWUfMXYYtz0DyXweJjTQtZ1iOdaOogcx5bxt7CPzNdY/FJCj4nQDvv2uccXizj8dlxwFvMO/eMtczp0psgSLMwA0dqyiV/kciSfbDOnrAaizjoxIpMAkZJCSbkoFWHND/GY4JWCYY5h4JxlHyweZv9EvzgK5lblw/w9m/Ct/XAfONmHbtco8If9dfnfzGwgbJmmTN4H6qmnL6essqxUFtVIpBqDgIQp0Fv4DP6BzhqyzLZ7jKSCkgAAEABJREFUbFQQhzXksuNpILJyZEaEUs4qIRn2EI0DmJME9ZxtYwuptYVkuru9ld/kS9idTqdKkTT61Wt8Y9d4uG9IUq4rFYg4BnztkdlkpiIVyrlQRwyZ+QnoptO57K/96SGl15CxOSXVVaXMWt9ttlpi328s+i3QCbZniInpImf5a3o78j5fLFRDhraQaYn5KYf2kBE1fnh8C2lbQ2I4v34M7CEjEz4EPlqP8+R6i5xGPaKvh/CabXvVXLevbxUR8hpzbCcQ0sl2kJI8mPwTiicQa/OTBZU5aAuBqcAAd7ZVFKUcw+3NjaYmg8hTDxYecXZxoYL7sq5H4mcP7sWu15r4E5jtIAyF/dnFmQBfZVWCf6OOtVyAlVIWzuluuRznbznvyPFqudL9ze1odzafa7qY6wRieDonH9hLkcc3Q7fkPreoxlYJkVUjxmXy8lzTlxeqqKueOtyyHpav32qC/45/s1pKw6AiJ108u9QcMjtOpmA4pa1Qhb9+k9akoMnZ1X4rmbzC3RLCyHMn5K2s6jH+drPWZrVSeXY+1nYmLv87w661pck66jioOePXgvcOgnnzzVs5zoYcNdHJ9Wod88VCOSVNTHKBZ0xKzA3UX6eM7c7x4P8en4YiyW8zOheRQoKIdX1G5pr8MVFVUSqDe+SsPXgZi5YaqYpKJTU5TCqlVMAFtqogOM8WZ/Jbq7PpqXJRyP8u7PL6Wul0qlRmLVlTe/zqNej05PTBZlmqh3BbzM/ANY1vwk/pq+vp+LXTd0sI3sVc169faUOOl+ulHH8CkzKS6guIVXw2odltGhUpayDOgWeLSd85unJZaIqOzJ8dro17iMzt/VJUk+rfPZeIsTudqPAbtXcrdcQ6fn37vNLk5aWKutS0D93a/zesCwhx/zLGlGdI1zQQuztqfzPGVLPuc1lrT51usKGrlerz0/FN/oxvm2Gny3/7HTnbafb8cqzT5d29KkjQhuf47e29ugCa3VqTTTfW++J6q4DE3b+50W67koqstO+UI2mzKHmcD7q5v9EMQtXPur7Q+DwDZq3bvapnp/LXGifiH1JSEYXaCYKPe54f3flE/kUTv/ks6iIGqZmXOhvf9p5ooNZFHdY8SxPPLNeRidsOgr/sk9avrtSA2+TsVJtv3+h2cz/mTlXSwPN+OKmpwXb833OdzpSpmeL//B3uDSpZV/evmY+O0zZpDzmr//xG66sbbfxLHpC+fpYXpwuW+4DKUqmhgsB9x9jFH78cMfK/4V18caHuOfUAwVwSZ7PZqYqsctPrlGdA9W9faP/2SoutlOcTnb54RpyV+lmFjr1KiHXh1eYbyH6I9g7b+0nSkvXZR1J916p9u1T/zY3KXCt3Sc+++EIJsnufeiUdjyMCfycEjmaPCBwROCJwROCIwBGBIwJHBIxA8OOxcPvB53N9Hwz8K908tn+4/iuZOqr9OyBwyOnj86/pxmO9h+tfU/93ug7aP3X+buR3Vx8b+13vP9PVIdKfGtNh3uPzT9XxWx4/4NxBuOTzONLQd//RxSceCZfj52NtY8eP+vF49ueuP6Xsc3Me931q/t+q3XYe++Nrtz0Vt1uetv+j3Nv3z8nfMo6IUESMJseNVzZwOzZU4Qdoc/tjoeknfAaIklHaznuSzETX+6XEtULBpmRE0PfxD3zBuGkqecxBNB49nS1EksXX9nkUNtbpYsxh/HfnsB4GBb2Ol9P4GZhgYqfD18zmdEQoIjRep2Azuh/Fm/LiOJy5/OATxCOFuQcF1wVEUwcOLVLkQmKLFfOcQwn9IemxeGLPgAi3ajzs20Cbb3zuIPoccwGpMfqH3ki2OSjiYV7inBTshWf5TdHRX3S41yLi9blkrnOUIo3xiTEd+RfzLS3XFo8ZmHOwG4yvqlopZdE85tc27aP1+rojNz57bsj/SZnx2cQKMaScVVaVBmymZPsde/QdflAvKHIbJ0XE2NYzx3GEPHagrZf91hDqnDd0mJCzZHS3EF9+865jw196GNNDqkQkZeL2HGmQj/5d3fva0kAsWE8B8dISR4OuoCMUo7+CINVot1dGV4osEzcUq+x3VZbaQ8I0SF1BzORSHTWQU4GGUAl2W4ik3WYjj0cprgz0YWSQstJ4v/cYpCoKiINCMIUy6WrSo+lbVRA5kbKcC8fjN/hqdJvoqCfkp6rkN/rsa8J2WVSQdCW6UdV0isCOQu12L/u6hRwbiC1BFrnNtkR/g+/W39PnOJzzAn1FTqrLEmJkkHEayNWD3ULlfKpqMdNA3jLzTPDp3eE3abertXbIGhKkhtwUORvcj05B/O2GTg31F7tOJf4Uda1qNtMcclCD+AwqafObi8ap2UGWVJV8tq+JdWy9Js7sm8kYEcswBCTUDtkqgesOksYonJyfqy+4wr6Jl+SaklRB3ExPFuogiPYQMv7q3J6auIUYpFuuyQnEkjHv6kKT5xDDp3OVJzOZtHz75rU6fHNupqdnineYS6HEf6eQThPimEDGNdRdSLTygw9hanl3J9dyQWwbsJoQ/37XjLEv65DJ1d5fH8tzbwu5miERm5t7BQTQQI5b8J9D2hvLajpRha3Nfqd7SLsN+C/RuWJ8D6KY5BMGl7M0GZJKiLr9q2ut0b2jnve7rcZ/pxR/WtcF+j11DSkZjg0/9pD1JpBL8r/ebnT3/7H3H2qSJMeWJnhE1YjTYEkLwL24PdP77b7/2+y329N3ABRLFsy5sfmPRXpWVFZmoQg43MslTE2JqMgRUY1KPW4e764V2LIF64pYL0w8Q2jFrFasD7qo5srLOWtmN8aFxaKCfBAvrBnxyFWtxRdPFYkYAcy0lQISrCDPZ5Bw5a6VMT4caNDDC/O1gYSeMnZ6fq7F+YXCNioU5IHAzbYH+vT6Xomc7vFpd3OjRB4U+DKB2LzdryHYGtW5UA3+1u7hJKgGYp52nQ6s5btXrzWg6w4shvf7DrdKsynrYaIlhN3Zi6eaP7uE1Lykb3h6zZZL5cWSunOV5HiUE8X9Tv4Qx0CPA4RwR861m53mZS3nWjGbaFpN1W3B7Ety7A+vtekPWrx8pnw+U3E2G78a2Tq6xUQDWNUXC8UTchkIt3nQllj6Axsdc1w+eSKv67ubW4n9sMilKvL6wN7gHLp7804RSQc6sRzHr2dvru9VHQZNGql5d6/i6YUUoelQqFQabfMT1n4Sdfb7l7qHda7xfUhB3zPtWd/eJ1JVjARnZj32TaPEvDV5OqRBjkHyV4h/e69Dhe4nF1pf34xPTVedVAIw3VQSqyl27F7fyE899/cbNeydW/x5e/2GlOo0zoXuxXyhsizVMtdhtVbH1fdRZVXPLzVnTR4KfGJdtBDmxb5VRuqXT1XCbl+vb3W4vtXe+lmfZ2dLZXIQ/ld+7Rk7UEjPzsCJCN6uWY8t9uyVSJBMPu5ZS+e/faGEPuOVic2BHPJeMEVfcb4cfe/Bc313I0Kkhly23vbJTN2rG8jcOxXsrbuhVRDzYVIqbVrVTy90+I9LiTWx+/KNqlZa/+mVmErTF0+0K0N9hcpJ1kBe+cMnul4TMYw+vU8InBA4IXBC4ITACYETAicETgicEPh7IzBggIXLP+H7ZPI/KgLOqcfyj2rnv6tdx9j8tf3/W83z1/bjr6B/PB38tN4jar7++R6f7/XpsRzQ0OBRj4Wqf7/3EYB/Vs//QvZHBOerIZNmlojv37vuc2Lo3ObrpyQixuof6zN2+NwPyDU3ebzFZUvEg16M5s1hKAegrv9YHo9x2+P7nkPnx/eP24PDZJMwJvFM9Lgt5ywf5IdCKZI8voOosA73FS+3j/fY00H2JA78LTR9eLvdNxHhi4K5IkK+usK6rMeCibINYz06YyQqBiWuRc6KCIl3zkkfvxJtR/se6+jRw/tBB2Sk9ST0Wdw2zssBrg+H3Wa9EQ/5YT3u03GY7+ux7VgWxliP2zGLO2oYG4F9nhQpIDwiHvQZC5MeTuUWneLluqJ4wDpxeB966OuD9ZySclmqwT7b4rqO8ijEguFyvHrKbstgVEEqRcSIY0S4y3txOVSgr+872rvxQN/z+95XywGizdcOEsf6Cmwqq0ouW1HGH++qHcQDpsoxcn+3R4SMh+9TTg/68XO+WFCfZXLJcxVFKRJZZcUJuiSP7dHX+Ukx+gs99jen9NBG3QGiRYpRZ4u/niMiqEG4+r7DZj9tOuBfXU9k20ymFviwgyxQxIgXYZHbMjamlGXdfnI2EweTGD3ztRBwSUnb+3uN+U9dzhk/8Ity5IS6AMdeA/e2zbH2ePEaSObWdpJYCb0JX0xAppzleaqiUNAvp8w1sOEgP9kakCQtZIdJyASx10FYNUVomFWKXQPh0mo2m6ssKkZLE8iY87MzDRCaDURkQN71kKweP9n16iGfTKrCdOlgMgaCxLbV0ym2DzIxOgBIQUw67BX2lPVUhZ9qpdzyu7uoK3BYaUH9nHF7SBvnkeMaKWkPud/jr592jM0Boj3LT9INFQRRkZTLQhkve0i4JaRlBoPb2zsZ1wpfjIdzw+tiuIFEWe3VQoYdblaQO4OWkE0HCKaiLLVfr2SS11jbrh6bbfvN9Y12kLEVtnodG5fpYk5sBs2XZ9oaR2LakSMmyBaLxUhmLqHZmiopX52pgYxz7E3oBejevnkDHFlTCMXbmxtyMY1PDtsPP1lcpqz17b3mEGoXs4VMDu/AZr1aqcPeQ3PQjjDF5UwZImv5u+daPoG0xOYVebW6vRnXRFlNxrXguWfYWpK7VxdXKtks+ruNJkWl8+dPtYd0mjLX+rBVq07+SuieXDcuDTEYyLWIpDl4RUgNNhjjCcSayer721t1/I7x3zQul3Pt7tfKd1v5yd+hKlS+uFJdVko54T1v+lZgeHV2MX61bpcG+Wt0xw8iOOfpl3Omo7Q4O5eY9A5SP+dCGnOqUP3kXJk8rva95i+fKMiXYKz77FnTd7uNOmJdMXdH3k4g9mbLhXrGuz0xxwSbthDgC0jd7t2dmrd3ys4RCPWg3wCB15schzTuv719WCfo3c9LAaEqyOOVn+Dkd9R8ulChpGo+V0Nu33/5zejb7NmV9stK81RruF5p89UbVZDS3XKiM9ZXYu3B96q+b8iYrOGrd8rUGS/74qe17yBK9+yfc3QPYHBgz0n4m1KoLCs5X7tFhY6Dhrf3as4nyuAT53NNwKZnrgThmCCub67fKT0/V9SlLpbnapkv/vhOU8h/+zSwNmJaK0E6zjed1v/7a63/+2ttIFMP5MKe/OrIjS25ffb7L9Qva7WzQpPVQTtI0OnTy9HfZrVVkSfavb0h35IGyO3qxYUK5u7Pp8p1Qc50YHAu56fxbsnxnvV+4Hpo9qqmE3JuRsx79cRS7EX9N9c6n5+rnZYqn19ohx225eDM7Vstp3PldlAuCs3Bt+069V2j6umVeuKUL5dj7MpXK3VFVvEbcqcqlcjTDbFsd1vZBhJKB/L65u1bec/O7D9b1t5hZzAAABAASURBVKQ/NOH1YP1LCP0E2b+BgC+Ws5FIDuarLs8UT5fStBKRkAlcTSr1EOBpTZz/+61KcnGaKh1yqIosr+3IWSbXxV4i4tC+utYEjMtn52SWTq8TAicETgicEDghcELghMAJgRMCJwT+fgiMxwpM7yuX0/uEwF8EAefTx/IXUfwpJX+zuvibzfTXnui72HxX4oyCaT99/+na70Yw8JPvx+M+2eHfoPIxBo/L33fduWVx7bGXy5+WY4/H10/3/FTtcdSn2v6V637Mb2Nv+Wf137Zb/pHtjwjOwQMTj5F4fKX6/duki+X97XjxKB+cR4ylh7oP5cd6HpXdlQPmsTM/Ilyh8XA0paSCA9acslIkPX6Nh6dW86jSB7xieDzS13FQapKx41B2bKf/sT2Czr7n6rqWPo99cnmARKCL3G453rvu+2JdR5F8cGtS0+SnD4ctYxkSqePgtR++M97ztNhpfx/rdL3tNwYFJFTLWJMyRz+O7R5r6SAmImJUMWqnnDnsLatSBeNTTvLYImcZ05wS4eKYmcPwHvHAEpLKff23Bi0txGZOWZGSRmwjxoNtyTM8jOWnguZmu4O04YicMWNrhEzs9PaVclXXMi4pZyXubT8GyO2B/kSsbZ/9cJ14+ep+JrqT0sPhOuONyQRiqxjtLTXazXjXt5DMo33M4bLj0BNH6zkc9p5SKWfOvzm0f+93D3YpZfnqfpn2iBgJV48f6Oc53N5AjCXsDcT4OCZ0Re8g3/uAfYwb/go9HmOfIhEbxNgcIFoiArsLSMxGI5z4W5UVQ0r1kAnGP0EyF5HkevgG5flUJcRJEVn7u/X4dHcqS3U5qUdJoMNSMndZVzIeCTtt8w7SoWkPqiAJci7G2OSU5LV1UKdgLn9Val9m+UmxmZ9CQ09GT58kk4MDsQzGmOy1XyqSDsTbsZ1C5joXmiyVkFZ363tlkiZBCvlp4hJSpKTP+HQoPjmmxqEBC8yW7fS8A7na4Eua1TpAAgWxyW0/2rSDHMrY6TEe63FMMV6++wECsEzwY+rSQ+0UP1oTWvVkJD9MgPjJaJOKBG4ksOtJrQqipWUtmgjbglcBeXPw16iS25vuoC3Er/WegY37d+ST+9p/23PIkv2fQMiafHassebBCH66n/s7v+6ub4Sb4xO+/tu/mbn22HhAOta6CeEtpPh2vdXy6olyLuW/32p9JrLuXr/R3dtrbb+9Hp8+PVxONXl+qSlkZAUhePbkSmsI84b4TOwbGHj+Bgy3kM327RLi07HdQjp1GGMCsyZGmMrdoD02lmB/gMDcX9+OBB1LSXPWnol8E3qOY0cu29f13f1IKh/AJcibcjGT59+BWweGot/s4lz7odMeIm2A8NK8knPjcH1HTu49tbzPmiQfsMJ/P5phunz6RHUrTRB/qKCEfMxnEGJVqetXr7V/d6sFZJwM0KhFWm3Wevv1N+NTlzvWrdfD4vKSNVCP5HV+eaXMvmH9+2Wls2dPJW6Mk+Oww6ZD6uVcDEjbRIzuIIn9zQIeN0mFpmDdb/aqzxfy064ed351qfnLl/LecY8NLXlsknrIocnTC/WLWrftTmvjpKQGcr8ld/KzC3X0WYF33UlMrbvbG80gvOuzhe6++la7zU7+0IKfANZvLjX7z5dynpPy2pOjmlUqjAtjgmB1f3qr/c29ti+W8pOp20qKqtDs5VMlfC9SqclkqmmNQP6WRak9Ns8ga+1LXU+0Wa3kD0KsyAexP/jvG3cQ3lrvdIBw7iHi075VA0m7vIKI70NbiNrM/tcQ643nfH6mfk18kRkX+1awlwUE7PSCthz4udQU0rKeTjVh3uldo91Xb7Ui9zr2zvo/XqqYT8evV64Pg+LQavv2jcanavE1QQj35HaHvwUxyeRyxRwH1oH3rzxfqALHxB5ImLVYzJWrTJ6s5K/ej1ktx6Y6P1NbhnqwFvb6SWPHY78/KC4XGm7WEvuE9yFLPZ2p4/fOdreWf+fEvNaUPSIgpDtw2kOyDrQPEP0FmLONyq/D62utYeYvfv8b9ezn5ZA0v7hQjd1aTEdy309BtwmyucNfcjD/x1P2q52Ebc1b1iTEfX1+Jj+xvCE/9uhrXswliOEOHxJrv3hxqR3ls3Iif/ggrRiPDMxREnvb0ry+IRNd+ovLSeEJgRMCJwROCJwQOCFwQuCEwAmBEwLfRyC4fSzcfngPlB4Lt6f3CYHvIfA4dz5V/l7n9zePc+px+X3z6fJ3RuBRTILyD8JKhU8xuDwYSh99Sh5aJXc8ir57Wff3xn3X9Jcp/TNo+Ri3Rzb7ZO3R7ePix6N8/1277z4l3/X4c6XHo93343vX/UvJ+/S0nx/8+t7Nh9p/7IJtfix/IWsHTg4tEaGIkMuWiIf7yEmjxPv7z1w95rFEvO+PzYljQLTIJAMTYDmV7/eHiIc5ew4/LeLQNSLkK6Zxcd/ANjREYvjwSPrv6ZJ1BlXv3xHf3ZgA8EFq54NzK6ZPxHft3Co4ELaM5QgVOStHGq23ah8+RwS2hBK4WPToFemhzVURoZzS2FfvX8ang3zybUSoN3Hre8oR+IY7KWX8k3LOStS7j7fTAXxCoQKdOaWxzR0jqEWs0+IxHpshFjrGuC4i6AqO+O3D4p45O8jpiJDnS9aHiFdEUId+7nPiyr14gbp6QIgUMvFs3T2xEu32KyLopbHNBdf1zNfjI0FUSviDFLmQx7Rto3y8p98AIer4+ToQI9s/4HhVV0qMCfwJ5o6c5Lb308mviKCuAM9OkZJSBFPEwz1lE60hcaDeCSeoH+R7quSnw3rwiMAviEPj0nGw7jrbHxHKjkXKGuiX0B+RcMloSKK9h5DIZTnOO4BJb1+op0IF9d7ue3xs8et4DfRk/MqQcAUEifv1tGf8LJFUFkpclUImWzP3Azr2kIguV3Ut++A1VRaFckqqKuqYt55NZTtzBgvGt5BCDURBSll906o3Adc0sj7bs8Fv2ziBoBnXB2OizCrQu99xsM+8Pf1Rqq5rR6K7hgSYziaq6lIo4t0p5Szr0SAVZTXO5Tlsr8i3AVzW++2YIxMIiUx/59IeUtJz2Q+Gyjp2+5389DK8j0pywHuD+/foGH1OhTp8aiAfTYA2+FV6TvAvIXu2m43G/oF5EEEt9pdVpYiQ/2sgRQPMypTVQPDklMb+zq+CmBnziv7toVHrOVb32kE41vtBCfyMYc6FthBbJoK39xA4xMskVwK3A8SOcAZz0L9TXdas3awd5G9VlKqqUhfPn6vCN5fdl+7qyqQyklr8TIdOtm/DHAfmhrNRAWYb7G3wx2ISqiIWBQTUOUSk2zvW/Xr1QBwtIX/OnzxRgx8F9tbkzUA8t3d3Mm7KSQEGtjlCWpwvtYA8G2z49gARvNP+zY0265VWYOC4VRdLBUSPx3WQdSaZZioVEPP39MngV2LnOB++Or6HvlGalnr6xQutN/eQWXPiWmoG0dVXTOz5WF9VPZGJ6glEmtuOeWF81vf3gotSvZyqIS9bcjFj//Z+pUxUJ8w1XSzUo8trOBHToP7+/k5+mQRzXYl9Mwhnf5X9+vVb3bV7TZsAiqQtxFrkpLqqJUi3HTimbYvOVrahrCpsnmo4nykTn7Q+aIP+IJ7G018VXOw78mKj4d1KUWbtsE/YnAC4OvTjurDNzS12g2MGq0lkmeyuSPgdROd6u5aKpLMXT1Ut5+OTlj2kqTF1/znE4/WbN/IHGjbBfGxslbLGXEBfz17SY/DGBGsKzYhrgsCb/uapHMMpJF2H/sJk6RcvIWi32t2stGiy8u1OBcThcrEk7hvtWJ8d67djTVaQpd0X55qCdfUG/9jf+4ox/jRJykr3MLHkWu4kP0F6+/ad1hCKUWR0rVWxx/TEeSBv6KFy02q0AfsC0rfIlRJ9B2wNMC6bQYLQr8jb6Xwh4Vtg9yLX2kLAT8E6IFD3T2ba/ffX6malBtZYWs5kgry5W+mO+Ny+eqM39zda3Vxr/sVznankv9Dm9labZq8wUVslLf7zC01tC3Mcuj1z7FRdnalgLQR5RTqpRPdieS7nkz/IoJS03qxU41uwntuyV3E5U0uOdhDN7R++1er16/Fr2+vLM/bQjnzq1TLfvJoQ5kLFs3MNF3NlyOWC3Dvc3atczBWTUom9339negAff+15wXrviO0tsa2X9KHdJPaS/aQmry/OztS/uVOqKzVXM+Zr1EBYr/7XH5UAPbVSuWuwoZXXXr7eqkSnFjUZJC1p7/70WtM+qygr5aqkPzOSR+uv34z36WYjNn0NYK8aG7Fb+0Yd++A2dXr35Vc6JI3zMeXpfULgL4jASdUJgRMCJwROCJwQOCFwQuCEwEcIBPefEqq/9+YfV9+7P92cEDACn8qdY53bj+L8sRzvj1fXHeVYd7r+wyDAwfoPbTnG93j9YY/P13xizFjlHPj8qH+3lhESxYf/Put/0HIUij94O35H+UHjT6iw7mM3yj5wP97+U1x/hZG4C/4aRf9kr8e2u/zXNN8kgQ9q/fWDFt//3PlsoyVFjHgHCixcvvdOKSkXhXzYn3J639c9QymyFEl6X/tw1fiKCEU8yFjhHz6ktbhsod2Xz4kJJcvH7UGFJTH34MN0SEFOTOW6SKGI74vxiQhGffc+9nPbWMt2mN73iUiKCBUc3rYcmLsPvIxaDtpzLtR3A9LLGi3CJ1+DmohQAjPjlYssYyZe1tFxuN5i60D/ImdFBOe0w3jlh0wOZdfTPyJkPbYp9PCyDsvD3Xc/I4Lh8aFioGSCYZwPwsljIkIm8Qrst+SUxjFuo7sej3a77ewhsgJfq1RogMQT9lsaDvc5YVZEIB79IB2+lRA4EUn2xfeWiAc/rdO55N4mDd0n5TzmUUBqVByuBxteUVQyfmVZcfg9UZB/xsKH3dbhcdZr2yOCuDQIJ+MoHiDn3B45KU8rpYztEH7R9KqwLRelWjDxk7wNfaPIihIbPAdl499BnLTEGu+0g4z009gd/ltHB+F4OOzVBggzRyJHBpLjAFE7gbiRQjnl0f8BMhJGViYGBvKoQ3br9dhmGxk22pJTkvD7sN0rVaWKxUxBjnhciU0ddu7ag4I2HVoNJggSmErMJsZqJEuqajIShya7dpAKh/UWgmutBjLORNDA+IT/JVgXJIlj6icuE1pGW7CvJB4NPrZtg2KphtwxyWSCM5MLCTunZ0vl87kOJte5NzFmEkvoryE4rFcQjhPs8fhAUzCf56HIbPz0hODs9oSvot25lYtCHQMmEOUZEnuYT+QnQCcQm/Bv6hl6wM4C3RTHYRWE9aSe6ACpc4CM9Vxj22avAfIjm+CDjHKdZUL/gFxLzDXNlbRvBU+n+WQu5/aWWPb4v0OfsfQYP8Go9V49Om2XFhPh+uiL58/M0yRpColUQhzWEEQV9pv081c+315fq8ffC4jgKWTUDDKo8zzIHMzuIMNKsJ5gmzGxBHl0w7iG/K2qWkVdE9+dEjm/YIzAzDajXZ+5AAAQAElEQVRUkElT8PATn7u3t9pf32tfDCpfXqr44lJtHYqnS9Xotq6B8Skkx3nGWstgsSenV3e3uNrLtjKJdrd3Yx7uzsBotR/nnmAH09KP/HsokO/FKAlCbPP1a9VPz1TSFitsBbNJqiVw2w8QW3drdbdrzSFPJ+BQko8jiNhT4d+C3GKoBgycPX+i5dNLHSDqmrd3KiDSN5Bcw6KW7TiAXSLnZAUMmlQVhOFBzqfxCdJnl9qRMQNrRhB04tWDZVEUWhKHzWErnc+0G1q12N5OC82urjS/OFf55Fw9xGJ5sVBbZU2jkJ/ArdFZQBQPX12reXWj5vW1/MSov8o8gevFxQWz8MaeGXpm9ZS8mqokjytwdo5O64kmZS0/UVxD5CUwivudWKij3L5+N36AYgiphwRdQK5OcsnvCvRSNxD4m9sbpW2jxRfPlMhvk9t7bKn7pHuS2V+lfiCnJutWe8js/mat+3avYTnRTb8fv855tlxoNp+rJnedd5k88odKbF81nRpVJuTttcqlq5O26D7+7duBOOp2o/b6TuuvXimDazll78LGGtJyX8T4ldmBfwOEfYnf/vDFmpyOnBRgf/5//JdqFva0kSa0DxDZB/Zc9w1y7ozcmR4G7d/c6u6/v9QW8tX7QfniUuXzC3WZtmkiho3u/tf/rRZCfE0e+8nYPgaQkipwb9DbFZ38Ndq63+qm3SqxPvo6M2+tupio//Zm3I9r8jLerccPCvRNowN5ZmnxtyVX1khPHh8g5ecvnqgasgb0bN5cqwOjxe++0CJX5MaNCpPkxHb7p2/UsTcZX397RoWv/nvHNrCekB8zcoI10bx6O+ZT/eRMCcL80G6xY6X2mzcq2CdxSbvopMs5mc3vILC+efNWh77V8upCfaaCXD5/+kQF62HL2nG8Rnmy0JSYXz57puK3T5WI6el9QuCEwAmBvxgCJ0UnBE4InBA4IXBC4ITAr0GA/5H/NcNPY/9NEeDkwf+qHOVfFIKji/+i7v1l3DJIfxlN/3ZaDJ3l7+H432vev4evpzl/FIGIUERw8DuMEvFw70ER4csHGTik/Vg+NH6ukNDxsdD3Yz0DxIVFHEBaTGCGgp7v37YFiQi55lOkreuPel0eBZt9DWywpHh/JMkaMEHmtqO47Sjxvt8AMWZb3Md1x/ldZ3H9wBwu++r77/V73+b6Y7vLo4zuBe4+YD/W8cN2uW9OSZ6vR4fFdSZcfe0hSn1l8Ej6uBwceOeUlBDfMxhtGu/HAr+v3Sau1uu6FEG3Bxt835vsRmyD57KMutz4XiIexkT4KsYLDtK0ma8dB9ztmEseFxG0ddz3mDqMEhCAyowtsjqI0b5MarPUV4X6FOoZU+QCxRqJTPveQ6ja9ojAevFCF3W2s+XacIhuQxLtNFJEP2Xb4PuihEBCBvKrg6x0HaFFf8vEvUycdugRuBaQDBb3sbRt+wHDiGBMp4wPAwSuIBA65u6LpJ5D8Z3L6ChprzmADxNDkH8JsrKFLM0ciaegLzrtiJ+4ta+e7+hfxveckxSCpM7E92G+GvKK6WV7QFMmq5s0KCCtNKvBMslklX0uiqwIsCJ3jImJwSmEoHU3kJtUy6/AlopD/KoscR1dGduqrKIqIQNCk6KEHIDIeI/JQG4sl0vsKjWQZwnSKSOTVCpBQgyQQA3kvbEMCIcDIM8hgCYQEDFIU0ipft+oVNYUQnHCvBEP8xiPBvyKstAAhj0ktEnRQxnaQOx16538VaP76xsdsGOoC7jqRvbFfqWclZEBbGeQlwX4V+g3YWuiwk8VL5ZnkCR7KYVaiLoW4mq4XilDIGlzkIk855pjZ8Ud+VJCSLZgFvibc6EavQN+2cYZZOIE/LfbzUOcwNPkq+043Nxr+xoSra40nM1UVpW2q5X2kE+LxUImfhM6Z+cXMrEFDAoHxYJTA+LcLopSPT51jBvAoGjIV0gxk28m6hM2ETydQQYWzHF/c6fbdzeMIW/wH9jl9icQNo7LegNBCn49sr27U4V/xfv49k2rnJLyexwnJraYewUpZvxsr2M0gXwzaZ/J64GY+ytpO3CcP3miZEew/Z4xQR7676r2SapzydrpNT+70HJ5DjncqLo6U7nrNIXE6iC4/OEOf4ChORzQk1VDKFcQnGUFdlvIVHRPyb8JJGBGd75aKF0t1RSDpi+fqiY2KWVFCt1DLq/Au8YH+726X+kGYtCxFK8t+jyPyX6vqZSzvEYq5qJZfuI4gYVJ0yAyHTa1EGzzqwv5iUwT5FFXOr+AFCNfjUmiX0SoJuf9d2eb17cP+fb1jbr7jeLQQQK+k97eQ5rea7ehjjEj/sSxp76FXPd+GBdzFRCnpYlSfNqu14Sxp3eogTBs1athrb35w5cSer0mGu9hzL9Gb7WYas8CSs/OJXDKXE0i+8nlqRKkaNJ0Okdf0o69qWSe3f29NuuNBvTMWbMJHJ0/GWwOrJfZYqHoBs3Pz1R7P0JnWkwUv3si+clY1p3z8erJU7Xka9N6fQ7aN3vdQ5oeiMccvJzbvdcQeeIPBjgGS+q9Ds4WZ5oPSS1YeA16DZRFqZSSVuRrTxx2xM4fnkCxxL6b5xOVGGo8TWoX9M+RpNd3Euthq07pxYWKulbkQhP2wjtywWu9RV+gOyI0+d0z+evW/UR2+6c3cm53f3yj3II7eV5C6FbPrlSCgfeiyQSSlBjs8HWNbz37RV1PNQW7s/NzHYZO86dX2uPrYb9VAel6mBXqpqXaeamMTYc0KLGmJ+tGs8VcflVV6YsScQ0c6vmdVbLXWL9/f2zv79Sge/Kb5+NXSMezs/HDGJn1EuAwxoscmPZZmfW9hZw2qa3VTgOk+A4Sef/qRv1X1yrJ1QK7GtZf+2yh/OxC03qiBkJ8gh8FeF08fcYeMqjHns079l/2thZdPblaF5Umz57qUIT2/+urcd/piXtJzqfRi9OPEwInBE4InBA4IfDrEThpOCFwQuCEwL8xAvwfvk9LfrY8hiy4OQrF0/uEwI8i8DjnHnf8XP3jPqfyXxaBx5j/nPJfworH81nfx/eu+1eXxz5/rvznMHjYe4+jP9/72MPXz/f6qS0Ps4pDP51eJwT+LAIRoYj4s/1+tAOHoh+3RwRnu/3H1Y/une8Dc1PFITGdNQq333snbLN8r/KHNz40tTxu8X1OWRbX+0D6KAMHtq6zBPpHGW0eXDWK68bC+x8R9mnAzB75Yb+IwB/6gEcL0ZU5WDUJk1OSbbGaiIc+ESE68+aqh1dEKKf0vTq9f2XIED9F2kDW9JAR76vHvgP4WUsEh+q0txCXPlQ3KeKrx7h/RMgH55acsyI8yi0ayxGhHl3W5zkstjunh76up+foS0QoYdNDneRD5AKd9ncLwWBby1TIT3wOEIKdn0wFMutL4G1idAAnzxEK+UUzl5BJG48vylI1pEViLpM2FYffrrNfdFREyISSyTOTbYcdh9/Y7zbj3/Ut7ZWEXXQdY2bd45yucEfE9xbrKqtq1Ot+ZVlpKMGUXGkhCA8bCCpItcbkDDh7Xn+Vr0kwE8Ql9kXEmMeZOSvGR4RMbKScx/+bj7pQqkoImF7RQFrY6fc4dOje4YPxGXGlfoBgDuK5gdxqyKkDZEaNXulhnqIoVFbYiXaTJkMKwQmpgNBwWTlkLI1ZJl7i1e8Oss5D18hf51sxvoOAaJjnwMH+ASIoRRL8kxI2inqVWTGrZZKhZWqTvLYt4V9gy93qXj2k0ij091cnbyEoTIYGfuxNohCPDOGVIYD9BFvuBZEyUT0k5XZQCemYzyBcUpBPefw64N1qg/2daogd22X/G/DfQBSZJHEORdgCEetSIlYd66OazySu5WKmYjkbv660S5JzqILU2x32aiB1qAI5KREH3jIJeqBtxD9QkaXUSjUyuTxTh48tcRrHTis1dYJA32jz5lotOWKM5xAuXkc5pbH/+uZGt5BRDWOHea0MjkVZKTZ7zSBgavCHAwJF1l8ODfhTgcWEfGqJy4rx9t9zWupqorOzcwUxasgXk6DX797JYmwqsOqJ8y0EacucHTq8PvaQRN1438tPIx6Ic9/RMyddXF6qKEvVHb5C2go7/cRtQ86bSEWdBECD7xFh4xKi1rZm6hNxbcDzDOI3lJRS1gDp1d1uIcGuIGvvkTt5edJ91PXu7RtIw7tRZFaLCYzLuj9o8NO25Ovu3Z12b2+0+vq1epPj2LcvpB1iW4fQ+NpAGE5m05HgbfH3HqLT+WUfOkjdajFTQNIPEOBxNtVChRZXlzJWLfkU5JzzpYJMM/Yd/b799hut/vtP6jc7lWcLHVi7m+1Ga8R7QWbtmcitINdq9GeIN5PU/sph15dPziVirc2BWCOUK4jJBvvmEKn+AMV9t1csJyogg8vzhW4gUfkNo4p9bw7R6CfZC0K0u75VOZ1of7eS9wLDRbVaMLn/09favSbHvvxW/urpgT2jTIUG9qj1eqV7yMSaXBoU6gPokRE0fiTitgZb49QT83ZZ6/r1a/lDBKs/fK0pa/P+v7/W9as32n7zWptv3mrz1WvKb5R3DWEb2K936smry6dP5D2w2W21RY57mX2dkJOCdGzv1rr/49fqvr3RpIFQhFTsZ5WaaaHZ80udv/DXVW80kF+z5ZkCTA+vrpmrUwMRLOJkTCaONeusm9cy3hWOzRqNH0a6Jq/2+x3TTTSArZZTpZdPNUWCvGpWELXLud40G/kDLiW6qi+eag7JmbeNXv/pTzpkkR8Xavdb7fBleXWhiFDeNJr97qW2eZDWxA5pyfue3MgvL+W1smxIzjd3qstK+dtbbYhdtVyo/82lNKnGp+vrPilfLJVyUvv6WmvY7SGY84tnY67UODkhRzrWt0ndw9dvFdtWylnOux1zhkJ3r15r8/qNUKcFa1jY4a8oL4hNeT5Xg5036ztV5HVxv1e/PagBGy1qNX4qn73Ye4IXpnMqbztN1p2K250Cgrhfb3XA/67dK7Hfnf2fv1Ni/9ygY39WK+n0OiFwQuCEwAmBEwInBE4I/GoETgpOCJwQ4J9pgDD8DKHrh3d8KP14wf0+lh8fcWr9V0bA+fYp/z6uf5wzn+r/t6sb9Gf+48RpeC/+R+4HYdzDGvvb2frzZjLmP0ceafdJwg+E9sfqODzQ90TfvXwS8N0dJQ/kcnw/1n2s+4XXY2x+6fUXTvsThtnnz8lxOOvgMRaPy3TxaC4/fLvhvaCBdt9wOb4/0nOs/uSVQ25xwH4UH4iPWI51PQd0GkV/15e9/JSwAt+vzdHmX1D+1cvY0P+Y/LVxO879mXn+HC6fGfaD6ohQRHyoj4jxPuLz12Nn2xDxvh/2enuIMb+4oVPvHCR2FB/etLmPnMc9VRYFBQsX3sFBrhPTurn98H64D6XIksd4LGL1loikQFy26PiyKUjo4b9jtQ+mLV4fo03Y5vKx3dcIxiAuj0KfxL372x6vqbGeHyZMLMe6iO/GRqKM0I0pBvUQRcL2rLtuNQAAEABJREFUUNL4em9fwsbEOC4arzRGBD8f3kf9xxrbYBLvofW7n64/3nWOATcJ0smSU1JOnknKkbzQ1EEg0mV8O2YWYZPw97EUKSthXMKmiBj7P/4RERy097JNA2OZSfBujAiVZa0JB/0JDT0kZHDNkBG5KMf2jO6cS2WkoE7U5uTZJNtQcMBdlZUiHuZ17DJES0So8WE414hgPoBlSCjUY0PNAXdZlhpsCPVUKyIoDTpAREaEjEtEvK8XfYdRMnNqfIVo1HE+pVBhnehPOamiXBa2PSv4r4PIEfosEekDHiY9O3wfxgQNdMqTYSfEGyShMbeZRSo0dIMc78z4nPLYJ1Fm1DimhjgZGDCdTzWBLMyZPpBTDWSqCWH/3dpQUgXme8jhHiIGzkYD+RDM30ECuc46SxpaiPjMoX8B6Ti20c9tHaSRfa0hF6soFMDrWGRwPUAYr0yoKSCOe03AoMQO659BaG1WK509uVSHUxX2mowoIaum52fyU8z7/V4V85XEEVcgRXtIlZ3KqtQOcq1h7tF3yMhm30DiQVzg43q91mIx1wySKlKogUQWNlTTuabzhSKySuazr/uukUnN9Wo9EkJ3EF89RPTu5l4d9k/BzjjvIBT3xGAJoSPmC0lR5XFsLrOUkhowNBlukmX97kat806hWwiwB/u7keAK+vmrUE3+zaZTzbG1Aj9j10CuJuISSJlLOT8DHenQQ9JttHp7K8BRD/HtuSKSMvlVpKxErm0gWa1jB3aTyYQ1nDWQK0VVg19Ludf6fkW+CBJ9qovLCy3PFmohO21PAWZz+k6Iw/LinD4TZKqM7qqutIfktu4eHxI+v4H0c55FhNrblUq4Jj/hGOhJs4nqq3OthwbCcauzKEfCfPXNG+zoFFdzVbd75U5avbuWn1ze3NyRg4MOdVKCjDL+02dXCvJ4uFqq5DqDdHMe5SIpsCGKzBo6qL3fSpm67PtWy5fPNMWXRL6Y/Nxh39nzZ0qsy/nZEjLyrZyHIkcmYKCq0NnTK/WTQv5K7Vk91fj07P1aewitAnLN++Xu7h5ck7wOpBjtFXZ0xG66nOvFixeaXl1gS9b65kYVsZpenmnyxRPsDfKm1MJPKr+6G8vt23tt3l4L9SrpU+47FRCO6Wyqnr23vb4nZncySeo5t8RvmirticEB6em7mC2wJGtzczt+TbvX3nK2hEwn57B9Vk01m8xUkxMDPaesu8UXLzQB2+XL5+TAuZw3G5LwDh2LiwudffFSOKfbN68V4OqnexPr4ZpYTcGv4ffU3vsEa65hPU5eXOnqN1+oevlEA/vYnPx5/tvfaE4cJr99qiY6zZ6eazeVdhCD5RdXGlY7rSBLt9++Vp7XKk2KE+Pp2ZlacvgOEvrmj3/UTp2cB8XFmbYXleLZmarISviyu1lp9e23xKMb/RP3aVKpmE2VmGO0FfI2iK/KSiaTm9VG0/Ol6lxo0zfKi4nOLy+ky7n27JE5knS71uYPX2r7f32lZrdXlUrtX9/oxcUzHdgL1m2j3TfvtNtu1ZOrT5+/UGKOa/BKxGVgn09loVyVcu7dff2t0ts1Me3kXGrYX9Lre8XtRiaFGzBpSvID2xP73hIMbr59pQN5e339TjPwDew9MF89nSpTnhOP1dt3WrOmDu/3cT+JK3KnYy8Qe3mzrLR680YRIZ1NVJCrs6tL7Gh1RuwPf3yl/t09tleqqC+Iba/QxF+Bjs785EL5bK7M/5d5X0t1qRY7q8VM66++1eTFpcRa7pe1dEE/YhjTmohJaT6V3txLf3zLTWi+XGryek3cdHqdEDghcELghMAJgRMCJwROCJwQ+BUInIb+SgSC8Ueh+Nn3sc+nrp8ddGr4l0dgwMOjUPzB+58vX44W/8CVf8mK4J/8nxPRZnlod+n7op/wCvp8LFT9272/wyBA1SKu3xf94BXUPBZuPxoV3H9f3OfzEjTF98boB3eu0d/pFcz7Y0Lzr3wftf9cNcdxf+76c/X+3P7H+X/uuL91/6Odvj6e28RBywHycCRUaAwOXkMcqnNw6atF3FtMjFn0/uXyUfS+j68MlR7df76s8RUR49U/XPpYfIh6rHPZ/Sye++HaS5AK7uP243U0gQ6BTxmSItLYooG+343170w6vX8/9JBSSsqRZDI5aDuKHpxjuu+P6yHkBmTsR5OvDFNEfBDff0oiQp4vgr6izJWZFRHKkG8FB82+t80RoYTkFOo44Pa8tqmHDPA1pNFml91fvPxUY2KMyRPXuRwR6EnqiX0LkdfuG/WQBgLKFEkmzCS0cejcmGCAlGvdlz4D9Tll9V0n25ZT0oDvvnc+tZAm4zyuf4+XiZOGejGvxe2B7g699iGYsyhKRTCnhG/dWA50JISq8W39OeexzfUe00IENJAVJlBcZ8LcfpVgl9HrgZ6jhnSsEN/XJqaUwIr5BmpsJ75XZTkSlh3rosO/hgN4+zXguxSKUR9XhXow32432kJ4VplDefoaqw5dfrLYBJEJ2gH8bEcwT4n+gfyzLXtsPkBa1ZANk9lc5Xyuu7s7eXxKWbUKBSQFMMl/x1FgY3syhKJty5NaJf6YiOiwz+N270lPKTTQf1JNVFS1PJ8JD5NGxqJl3lk90fFlYtHY2KZm1PHQsoVwPHAf+OSnbUc9jLUvRqEjHywuizkzmJ9fXspkuqXBR+uNFBLtjlGJPfILPCYQYuMHDygvL8/lv+XqOaYQYypLddtGw/pA71DqQ9H0ioL4C84Gooxhkv1kbA3pN3/2RF1dKBZTdfNK6XwGeTKTnwCdQEhNwauCXL3303f4FBEiHPJTzy25OPGTsJHIjKRqeaYW/yaQhUzykCsKJePPmukkNduDJhA2TU6yLYvzJcTWmWaM2UIAlfjaQFaJ+GTy1tgvLyB/WC+OoUmjoqpUEMuWWGf0TyDurMxfq+t4HCC/tpsNtnQayd2QEmsi0GesjK+/1hl3ZHz3xKuE+JrOZ4oIyMWlBsi9QPwVt/lsppSzci7U43NF7s2QCoLe+pyP00Ya/4Yo5KVutmohqGrq1t+8hTwbVCxnOrD/DOTCWa5UwJ7WkINNkcYnJXPKur6+Vkij1JBSC0jYXbOXnwI2VnP6J8B3+eaP36i7gZyDjOsg/mzHgdxxPs3JJ9/3zNWzJsc9h7wpId+8UXl/u2u2Wh928lO0u6/f6vDH10oQ0hNlJfJl/dUbmSQtFzPdRwORflBV1vLLNvop8aKXSnw8ZGptFJetiXnyZvb8St0kQ9At1RShtO+1eX2jHTa1c9bR6qCBXKjnC/JtriWEsL9RgZ66PLvQ3XatXJTEeaqingqeF1LyXndvb1REHuur/3ih4j+eSsQsyNP7b76hLF2Y0Ebvar3RPeTv5dUTcrbXHJv8xPIQ2A3JOZ3P1d6t1LF33fUHBXme8MkEdjFkzZD+3Z2qhvjt2pFU73KovFyqOPQy7u3dGh2b8cltP+1/9uRKM9bidDYj/1ow3GhC2Tl5+80rBf/VxHV2dqZpPVFJmwnZ1fWt/HTs4es3ev32tebkh23p2U/8lLr3M2PgbyXwXtL86Y3aP7xW+Xaj84bfLeRCvF1p8ttnmn7xVJMXT7ROnbZlaM9GNJsvNQcTA1SwxgpidCDv/eT75YuXSuTHFJJWYOn15jnOzi/kD6DUi6VM8Na5Ukm/lvW1gGxNRVZVTdRu99o34Eduitc49vJCB+KdIKgHfld6791DBIfbkfJ8ruJ8oWFaymWPwWUl1mHP/k+X8T3Bpo41lxYT+UMBuz98Ky1qNWnQ/c2NDhDjHb5nBteHUL3ptXlzo2Gz1571MF8utb+5V7Hv5K/Cdj4PkNp7xl7f3miKnc6HFhJ9upxLGGhbWtaqbAd5zTbK/qbT64TACYETAicETgicEDghcELghMAJgV+OAP9nLcsv1/DPPPJk+z8CAv8C+WcXLP8IcH7PBhv1sXyvw+nm74rAMTZ/xojPdBvYu4/iQ8U/o+WXN4/zcyrzCQ0+qPlE9V+lygTM5+WvMuXfVOnnfSPKPin/m1rz+ckiQhHx+Q6fafkx/zzE7b5yUqxREnNYxkp+cLgZCgpSuN738XAvXimSIuKDUEBNP4p1R3zXFvHDMip+9G0d7jAMPeRhJzkmyHjvurE8MO2ndQ+0m+Tz1XoCH0ysWXzA6raUklJO6iHqfD/YR/p1kC8eNwp1rj/qyDkrfII6uEaMfV/g1uMsYoyJnHE8dtCkBAYem5gzIlz1PYkIHdsiKCM5pQ914mV91ovTvNGB7oHD4gjKtI9tmOOriaOcMrUadYz+uT/idosbgx85JaWcNOC33A4Z1eOD58s5K2jPRaHE1aRURNBtGG1IKdR7HHqCcs5JifYOkoGqsc16XE4pqUBPUZbj2OM4vX95XAR5paRu9Isy9++b3+/A3LnOhjNPyzyYLOumRSlnZcRl62/bhvuCeUvaEuWsiFBOSTjxwT7baAK6hYQ+cIDfQuDllOlHf9EVPLiM74Gyba0hFjyvy56rgeBNGRzplVKoLEq5j8mpDHnQglNSyGWTUr3zGK8cm4jA51ZiXEpJVKuC5KnqihFSu4Nkg1CYQxxOISWKnNWYLGEcRmo2n6livg4ysUPvjjZ2MgUEg9dqQ73KrIy+LcSj45hTYp4B3bvxq2E7SADbZBwc7w5CYA/BZcJQ+Dxgf055xFF+DRpJFvvpOVZ395ifVUFC2P6QVGOrxfiM5FxRqAWnsipVkQclPh7brR8+SjuIGs87kIfjk9D0qyCPGsi0MpdyfGK1VzpAchSh+tnl+DRct9lBQG1lPwsI02kqNIOcWl/fSZB9u9fXaiCwJlFoWtRa36yUI2sKprPJFA52AOvQ3fWNTIjYnh3kTw8u08WC9l7N/UobyFbHpd2sRx8ARLZzcXWlVJC7yDApVbJPtCm0gxSdrzt5fu0a3b59q/vVSo5zKislZm0hb4xRzoU2t3fUhEwuOhYdOb7vGpHB2t+awGvU2CZI2YhQAxmViUtVVQrGL7C1JXYTSK+6LAndMPbx2ss5ya/7+3u9+vZbYoHespLbdusdTaEaPAbi7bXgvwVr27bMZxt2zi32yzVzVv/xQvmLJ6qXM2wFdxaiSbUDBO0BItE4x2yi/nyqu3YnE409mM+/eOb00Gw2VVlVWoPFDmJSb8Dk3XokkE0u+gllf82usPny6pJLUkSMuBWzGdfMmuF3A6Svc9cfUugor1b3okFs1Bqcs4yvIWDTtlFPXLqnC+X/+VJ6fq6eNVHhb/2bJ+qqrPtv3mi2G3R2caVg7Rycq2DYQb77qcrNq7fj07GZ9WxZXp2rYW32+DVcr4j1Oy2J1PDiTOdPLlVtwJc8TU+X0qTSAAkcN5vRrrNnzxQpjUR4BRm3bw8jqd68fqfVt290gMibp+L9E8M7+SvBB+Iyw3fYPlVg1+LfHn9vb641p35aV0wz0f3Xr5RYIzXE7QQxaaj1Qc7/WS4f8hZdm9Va9+SxpoWql8Dygi0AABAASURBVE8UF3NtKmlGbNO8lonFinGHCVhDRE5eXKkwWf9fX6g6W6iFkPRXOe9Zs86tVBTqWDNTiNop+ronc918+Y02EJA9sfE+1pDPi8VSy+VSW+a+hESOFxcqmfvOT+OvdjqfLohhKCalvO7T5UL5+SVyobYKVYNU/e6pdl+90mFo9AYSOaekxWKh0nHbbMZ8oZuKulbUpWBttahm6G3HPc9tK0jRAbtyUY452bNP3rx6RexLdfhWni90YF+5227UR6hl7yxY1wU5tXl3q4svnoNlNa5/62vAISLG+Pp3yjV7SWJTq4dC/ds7ta9vFcT/wD6UZrXSYqo6ZSXGJOGvr+QbfK/SBT7ze6hkDRXnc83Au+f304Z9tmTt7N7dyB82mVwsVfCrIzAgTadaRqmY1qr+5291AP8g77z/z9kv/MEex6F+8lQ98b8hLhVjgv7OjZZ12CaJt06vEwInBE4InBA4IXBC4ITACYETAicEfjYC/F/5+E8LX3/24E8MCOosXD759jyfk08OOFX+yyDwDxv3vyjCzn7LX1TpL1b2t8b8c/P9WP0vdu5fYOBjXH6aO84ti3v7EN0i7+E+YRnFLZ8Xj7V8vsdPbfnOdo6UOB4aRvmpo/86/ezZUf46M5y0PiDgA0QfaFtcfqh9+Ol7y8PdL/85MPRjoWp8Jw5UCw4jvz//IB9WjuvBa+KRpEi0/WWPDn9gGweko3H8iHAeUuAdzG2hyMFmz/l/p8whvTHqOSR3veiecpJ9Kjgk7iAZ3R4Rcr1FvOxfBJ0pP34PHJj23SALXMfY5DEZnb6JiPHQ2Qfc4mXdntv4tRwyuzzWvR8c8TCH6yJY4e/rfW8i2WM81uKxqFTGJ5OevfsyxnWjPKiSq3IkFblQxsdEhfVFeujgcQMxs07b3kHmRAQEUSPRxeMKCILM+JSz/BrA72CCCvLHYwf6P8RlUAdJlzn0j3iw37Y1HFK7XyJ/xvHYah0RIRNNHQSAxQfRJlg8PjNXBVmIaaI7w0LJNjPGutq+lSibYGj6RtA+6t1ZohrD9TC/9Xr+PSSEeFmvSeD9foe+pAj3pUEPVxNlA3GNiDFvcFHTyUxlVcnkVwPRlVJWRKiGSEg5y/o82r8KHBfbP4d8STlb8WiV/UqMSeBom1riHzmN7T7cb9db5XZQUVdKdSETen7aTgpN6okOELj+Kl8WlBJ1Vuo5Tfp0EKF7yODkQ/scOkDSmlDw3xEtcqHJ2VIzCOFIATGxgWSBvAC/IXnVDprXkHIQHdb5EEdpPl+MMj071/Hl8QkfFsszed4D8x7bjEUNydpAkB2wNbBxeX4BRhMNEOj2v6xqtcTBT955vP0xibUnlzy3da3u7nwZnxrcQdo4L50jxnV2cTHO29O/YZ66mtgBddg0gJsJSYDT+vVb3a/vmbtWXVTaNnttsKnZ7keyzmRtgkQxadJ7Npx226zAPojh/m5Dzg26v7/TQK6fXV7q7PzcPVVC0hTk5RBMjbjSl1zX8tPPvW+orLm3ncK28Wlo4u38OUAcFcup2jyogij135a+gPC6urxSkUt5jMfWzBcR41dQ55xUQdrU+JhTgnjuNLDu/TRuwnb/zWOm1N39LdOFFoz1fUTo3evX2oKX18tqvZYxL4nTBeT0QHLfQh55fRUQXnMIoQ199uC+fXOjYtcpIEoFceh8zeSz/XP/BTZHUWhH3kwh7vx3XnfX9yo7qYHsnUHCN5NCvUnDRa0pxHtPXrf3G6Vtq45rzKc6JCkYMwHTmjz0fjFl7VSXZ+pwzn/3dQDzhlxzDGfVRBXY3kPyFVdLDeh2u3hl/JqRmyv7FKHp+Zlsr2UPEdeQewAkINOuTFpcXaggAdpXN2q/fqf9t+90WG/Ujf5fQyom+SuC8/lcDXE7UO+5S+bvIOyqZ4yflhqcV4ed9rutNhCYHtNXWdvAsVmlVfdAtHbkVQd4NcSlCbotub5t9xoWE7n+7u5ak+Vc88Vc1WyqCiLONns+P31vsfH+QEDftpqvW/mJ0IK4HDw3ewBu06XX5Yvn2u83OjD3m5tXWjy9VIFUZwuV7AdB/gzo2DFmd31HnPfag9v0bK7L373UAPm//prceXOjvO90IKabmzudv3yumBMDXCvB7gZieU/bDuzu3ryT6lLz51eaM0dFPEMy5NiyH4ng0nlG+wQMx3VPh46Ns8Lv4WatirwputBwTa6CcU19iU2HARtevVZAAC/I0y3xdLxVJDXsZbuLWj37XkGulLc7zZtBk0bqIeE7pGL/W5PbJWvoBkL3gL7UdGImHViLu9VKq/VKE2y2bucIliuw9+LpU7XEt4P0H1Lg25kmi5lKbPNetru9VyZWi8kUTn2njG/L5YW2lWSfnA8RSdOLcz2B5J8/fyb4X3JQmv7HF8TlfPxWiIZ4HLxWyafJfK6oyC3+n0TI7tu32qVWqgoJEjgvava0jSp+pxfsUcOiVCYuXm+bctCWWPh3SHN7p52/hp5cafnd3nz1VqtXbzSZTuR9PxdZURRqb2/G3zEFZe8t/l1SKlTVUxWs06S/6Ouk7ITACYETAicETgicEDghcELghMC/EwL+58Vj+dh3/lXE/3x/XPvL7x/PdSz/cm2nkf9MCBzjfbw+tt159vj+b1c+WvP4+pNmfzzA5Z806G/dyYY9Fs//8b3rLI7BLxWPtzzW/efK7v9efIr5vvi3vfy9Z/sYo0f2jE3Ew9hYHjV9KHJgNXwsHLt9aP81he/NjyJM8ZMrHCVxMzZ+dOX2b/4ejWJWX7n8mvenXDrW/Rq9/4JjIx7wjghFxPc8HDhY/jGJiHFMxI9fFWSa5aiPWQYqBw4wOx80Qnim4NAQPTTReeAy6OF2GMtU8naZW94RKOT6ybe7IQOk24NA43ke32NDD0lhOY5NKSkQWaXFBWxLuRi7fIcBehjr+8dLs4egtEQEBN8AecspNiPdL2JUyJ3NH+Q62xQRingQ36eUlaJQsh1j74cfxqeBEGk5sDVh5VpcU870p29OaRzjcRHh5oc5Rj8HdD7Uud2N1mEbIkIR8WGs3r/c7qLnwFuN2xX9IqeH/rKPPX4iYCEwdf+IUE5ZESE8VVGUXB/eoZC7qpeKVAjT5Hlsx0BcXBbjckpjW3DtOFhOPkim7LnL8kHfANYeZ83p/XzBTQ8Z5nGjLu5dtiTGc4tJ9MKZFixNmg0YxJRqOSB3ubdRrkihQDKH1ilCRba9jlsv11uXx9i/oiwwO1wFSc3Bf4QSNg3osh3cqqwqDrwr1ZAA1mWJCPlQfgfB4vsGMpsqOda2oyfWs+kMmweZ2BUYuw61Mpkcsl1J+b1tJmpSzhrnxN8BLNq2H20vsCd1Urtv1UCapvftDWQnv25UQFr2wVRNi1YK/BSvjN2ub4hDT+BqyCMTLVVZqQCbAcJgB3mxB8+CupQThPBcHWR2j3Rdi+/l2LcX+CEHCNMDbQL7DPm4h3AZ8M2zbiBGMyAk5p4wN911e3OjPQQMVaoqCC38cpwPkG5hvyKpbxuVkwkqe/XkhjFYQHQk/PQ4Sw2Jd2Cu7Wo9YlTkrA5dlsP9vTYQVpvNVgfq/LTiFuLcMGxW95pCHFpGwhbS3pioLpWZfwKJ1PtJT+wtnpxpA/mW8Wc+meoekkQoqZh7JGHAIyJ0nmuZtPHXxOayBC9wz1k3b96I9Bwx9NpzrO1rg025KtW0B20gC103sGYOENCo04T4VWWhAUwLyN+AzHJ+3jL/Fr/W96sPv+p319eaQGAuLyGeYwCvVnNItR6b95Ch81xpIAAmkFPTK2NXSY7hht5C+hbYkcC6wieLSVrrmiwXevX2jVbbjYqq0qSuRtwqrhOIq5q6GtLnkEM9dhqPzdCO/g7keiKf7FcPSeVcqEvw9ROt4Gw7krIyhFG/2au42yk8ZnOQ/w5ur0E7SLge8u3yt1+QyIMWsNc9BNymoe+2Uexa9V+9G58OFjkzJZcnSjo/v1BDbsMNjk9ETzb0u92MT0AH62eAzNuzTnaQmMpJKZM37Beb/U7z5ZK5JBO0EUkDGNaQujfkcceaqIpC2X8X9XymBcT2WNcKovowEp9xv5NzMl0sZCKuQF8PuV13UgZ7/53coirG/tW0UjvJEKhbUg9i7d29FuwP7uccUgii+Vor8nX2m+cqrs4E0BJJVIJ/QFTevIWMZi29I89qsGxYhx1Ep54sVRO/ycsnCjA/zEudnZ2PNiiFZr95qmE5YW/qtPrqax22a/agg2ZgGDnp+usv5Q9VrN5dK+Wsjvj6wwIlZHtOiftB3bsV5OGNdtFr8R+/0ezlM1VPziFeKzmmLeu5fXun8uWVOmI+nUw1L2qV6JtdnGlNXm3f3eruf3+p9c2t/Lec/XeD8++fy/M4tt231yrqGVKpYO4pPgGARM5MyNmB/a3Ft5qYTFIJcdyMT8+LPSNVlYYyaV5P1H7DOiyk2flSc/a1hv3l4LXX7+V9RMS2uFoqFRkCf6uGdZNYF8a6gCzNlHfkdi9p7lig23PYjuJiqT5J/srsrqLw4lwVewgbtVrvja9v1IOFllMtfvd83KNMpterhkGNDhCwk7JWQEjv8Hd1c637dieRS5u3b8e8msMCb/70jYI8OlssVbGWavwyoXy/W0t3W2U2sU2mg/+GMgv+AEHcvLvR3VffaPb8XAEWU7D13/Pu+N3UTZL8t4inTy50/vSJ2IxURdbg31+Q4gv2k+rZuRJz+ffUlhjpbKpt9OrJsamyYjmRJqX6xUQda7M4mwkEQOn0PiHwl0DgpOOEwAmBEwInBE4InBA4IfBvi8DwCc/5F6L/lfhBPtHlVHVC4Fcj8DjPfrWyX6TA2X+Un6PgseUu/5yxf9O+Ye8ez/jxva3/nDwedyx/qu+x7edeH+v6uWP/Rfr/ID72K9h5vy+u/YEENR7/Qbh//x6bKB+vFH/G+zjqeP0ZQ/8mXY92Pb7+zIk/6v5Y07H8UZfT7XsEIozQ+xsuAwfHFop/nTfzDYhYFUwlcY3wceB3dkR8V9ajV0QoIsYa23iUseKjH+71WD5q/uStCYoO0svSc3WnCGvhOPnBWFdJVEUE576DCggYi3hRzc/vvyO+X2ubPd7XwO8MWdBDOHQcUvftoERdRHANRYRMxKSUxrLevxL1loiHPq52n6PklMbxrreMc7nwSDzeEhFjbcGhtufSw60iQj1kk8W2WXJOyimJRgX/6aOXcTtWRQop6Eu/QFJk/0S4i4D8atRywGzbEjozB8iZQ/8CPFzXQbb4Kc+c0thPvHoIscRYiuPbT3y5r8ePFfywTpNgrgvGhm1gTMNc0nt7qBvr6T9AWrivQmoh6nri7C14aDr58N4ElcpCA+0RoRh1MpD34L4Rss1FUaqFMNhBNrrehJ19aA8tRAEH+BCm8E3KKY39c8rjIX8NQREREHL9mE8Sv9PRa7LXB+p+2nNwHCAbMkSTv0I0eqkAK/tZQVJ6iMu5KlRBoARtAzg0qbY7AAAQAElEQVT2lu2BQ38ICUimYHzsGqUyy2RERk9iOqXEtMM4fwMZYbun74lUEwjGZ0995KSGPD3gSxFZZSrGMcJ+42L/qJBGpbJZ8lO9GaIyIRuIyw2EmvmHCSSWpcGvSVVDpu1HOZiQQOazuSbzmUoIDBOUD0IfSLkWsnACubU3YaKHl/NicXb2cMPPAIOU84MRIc3QZakYZ8zpIlHveWbMNcNfS0RoBglW08/6Hct7yN3deqPVZq0txIdJrztIE5NmPcRahxRVqZ0xQulycaaqqrSHLLQeYygnkCQTXvbxBgLHOB/wx31p0s3drSrbSUwTRKvt9DA4GyWInwLivAxiRW6SLcA9aFJWkDEH+antLWsmQ87Nnj9RZuDV06fyHJncrLCn22+1ur+V86ioa7Xg7DjPIIv8hF6CoBmYZ0Wc9jf3SuRHtZzr8ndfaI1vPf4cwLwl/isIqfWba6X1Xpep1jJVGiDcTOoNxMd/S3QgVwI77HuFE/20Ug1BWcG6+gMPJuGNWV1W2r67G2WC/bfNVttSqujb5kGHLJXTCbk90er2XiKPu+v70fc5pPauCh2Ii8n3LeTmHr9m5LtzbljWas9qpbOZ8nu5220Mt84YW4Cz09VPipr8rpVV7Hvdv3oDvr0O6CrJzzEPwcBkGCFWjZ2TyQw9MaZ8RNL5xYUU4hXqwKnGr57fIz176zCvR3L24r9+Jz/x6mXnvjklCOh3zDVoC3G/3q5VsM4GDbonVlswr4h7cT5XDbFZEBM/uDlAVrd11vzFU00gl2dFre3Xb5T9dDVzN5udjNnbb7/RhD3B2MymU7RKwK+GsX6qeL8ip4ljTR/dbke7D8tKJXPF9Wb8SuHp1bmmkJXLxUIdJOg0Su3f3ihDoPpbBUoIwPrpud7e38j71e7VtW789CsEYfXFU/XkS3u31urLb7R7c6Ny1ymTN4tc6Rbiunr5VHf394yVCvaV2+trFcxZsQX7b806brP/1+9UkQPz37+U2FP3X71Rwe/LYVKoeHGFPe+U3611+PKNKnB3n13fqltvieFOdTFR+399o6ZrNNwR//OpdDZVd7OSn+jtl1Nl9qhh30IEv9W63WmYl5pj/xwiPIO/nszVffVWJTb6wxDnl5eKqtICXPLrlXryffb0SvryrToIXe+vBXkS5N3d6zfq/vhW1bMnar5+q7jZqrnHDgh98ZqyH3o9GKf2f32j9fpe0/kcTIYxXkFeFcS+Kmt5SS1Y2wuVasn9cDJhf7+kbTnRodtL4Ou12PM7LTH/8rcv+XXWaffO+LdKf3irRBxmv3mm+P0zTVFqTB3XtB8U650KSNvi7Vq9v1KauHsvLNifAFNaTKRppY4865kLLlkZYn9aTZRud5o1NCPFllj7Cf1r8LGsdor7vRI+n94nBE4InBD41QicFJwQOCFwQuCEwAmBEwInBE4I/HsiwL+RfaYyyi9GYGCkhcu/3tuOHeVfz7u/u0ccovxZG/4c/Md2Xz+lzPWWT7X9lDrb+GvG/5Q5fkKfiFDE5+UnqDh1+YUI+CDvKBEPMTje+3pUGxHH4g+u7vdT5OOBEfE+7h+3/LR7z2misR96eABORCW57rGMJ/KfUZc4qB8gEDCCd3yvl9sihSwmPhsOdN3B/S0uR4QSh/ZBP/F6PG/Ew9gB2yICMzjGh8yj2/i2jt73rL+ew/Pe5ADXnB4dh9ImxASJbfDAhK6IcFEuu2A9xz4DOh+L6y3u53pfIycl5vG9xeMtYxk77KsPoAHF3T+Ix0QE1ZAabcc1KRd51GX7rONInFpXR58WIioi0DFgb5L1ppwZCyZg7z4pZ/QUGiA3I9xXYz+P7btO1nUUj3ddBP3AZkBHRIz6Us5KOTPXwzsiqShKyNh21JdT0sAcJaRApt8Y4/djFVIL/sGYUKjH9g7b+/fxi0QdZdthX31letlG49K5P7aKFyrlOWqINbdFhDxfWZbYk8dy6/7YnnMhv+giEbuUaAdTz9HZHu49T1mXEENSM4A7h+0DsukbdUVowLbAnx2kZMchf8U8wd5+gIDOzDFA/Kac0C+lOeQHOnLOYNJr4Nozub/6VZApqSpJuUFUYSuH+ujrIMwbyMk9xFrL4b/HWpltTNiawNVkZuoG/C61hUiCq1OHPwfw7tC4g7wyaeSv6e3vt5qmUoEPezp2kDOiX1EUykWpCeTODIJqAhFVc22Jg3U2EHDL83MVuVBNDM/OL5UhXXJVa748A75+zLE9c60haltjzNiEMxEBgVzLcdpA4FqcRwMxtf0h/stZKYMLpOoeQsakjdBhIqpijg5dBe1lVWkxX0DISCJGxSAV4N1BbqWBHAfHGbaLOdeQX2vmK4qSnOpVoCeDWYsuE4piXJkLFYl5yZ89Pu7AuceGzfWt/OTz9uZWLfg7J21PDYmyvb4j9kmzy7Oxz+Z+Jf89zRJyrg+ig2TmF7alnEeCd7vZag25ZmJrBzHoJ7lbSC4/7UzomKNRv2908/UriLG94m6rCgJ0CjFULKZavX4nQdpMg5xF7xkkO7ualpcXOkNuNytt8yCTdJNnF6oggUw4mcBebTeyz0Gu1GAwkBvGAUsZe6XpbDE+XXggFwICa/HsSrkBr/VB892gHpJ39w1k2f1O1/66XoX89dZKoeX/8TuZwOxWW6XrrVpyqYOAriC7ci855/YmVA8QeWXW7tt3qsBQkFkmH/1kr3NhdXsr59Zus1EmJnvi2RKH2XQ+2jeppwrmu3M/cmBHrPyVvm/fviER/B5EEur6+p1yWY655j3A6+/6zVu9g+gvlzPNL85J9x6SsKF7L5PO6/VaZcl64/dMAdk2I18WkJkmWXNKurp6qrOz81Hn+o/faiBOQ5XVzwpVrJeIIH57fO/UXU7V1xmC/Vz5aqlD9Mp1NZLSc4hE50SBf0Vdj2uif3uvCibY+0l+fqFmmjW9OJPwf6Bt9+5WPethBkmblOUnTzFWVaKMbQmfFs+fqltt1H19re0fXun55VPlxUzFF5d69uK5lLN6cq7G1urZheJqoXZRa5V7GWcRzwXkqYnveZdGIjaTa9XmoHa7G79a/vzqSv6QREBOr9/ejPmfIZsvJwtt7+61bRtI0KQS8rb8n79R/O6JQFkm4Ofk0+7dnfx0/wFiffLFM6WXl9pfTcGtUVflMbfLsyVjBnWsxZ69z2t0CnmZmFOQliZGmz++gjy9Vcbv9mzC2tqRk6/GJ4G9zr1P7fD1/t216ik58/xCkxdPdADHettr+vKJVhVz5E4lMc7gVL680jaDxdO5BsjlA0tsgc3x/FyXT59py/rZbLfyNyeUEOKlkjav3mr25ALfb4XBylUlv2rHGDxrf6AhZxmj6vJcqNeU+UdfyLM8n6j64omq//pCfvK5ublTuW7kJ/PzoVfJ3tKzZwxVIX8gYseeM0Dy7lgfge6Wfc3z2V8M08DvmjRIqaM2Br27v1V/v1aaQESDR8/vkTUkfwHuuwUekAPD1RxP6H96nxA4IXBC4ITACYFfgcBp6AmBEwInBP6NEOD/uP0vug/yY67/nL7Wc+zv8kn+vRA4xv7Hrn8OkaCDhcvf8O0ZP5a/4fR/oak+h/uvUf+dzu9K+rBzfKru18z27zv2cfY9RuE7hAejziGJW4+1Ln8sR00f1z/c/3jrQ5/HP48z+fq4/nNl97N8rv0vXe+5fol83o6jts/3+OUtPsS2/HIN/3gjj/5EhCJCvrf0HKr7+pe1eOAgvIMYaFRw4B0RP0t9RCgnDjjfiz56RaAPcQ581PTh1j61HEx2EJ89ZJDl2JgijZujibiyLMAjjXi43eNM3PqaUqINrDgA9SGo2yPFWOeyJSJ8+SBuT9T56kqPsy6lGMfRRDHcxJy9cg7uxWv4SLjl7bEWisopfU8iHvQU+OD2DlIrQ0LZ7uMYXx1jxyHnLMvYj3LEw3iPtUSEjFMHiTWSUq5EckrYaAmllFVz8JtTUpELdRw4D97zIH56DtdNBnnOiAfdEaGCA2w/ndsRj8S4iKSIQJJyUTDnQDlUlKVKxH1qSIyQ5LIksBpk/e6fch7rxzbmZTA9pf1hz3n1YSwH87g+UsbnJPuUIo36jYcoqyL2VSkffCcTfowp6R/Eyj5YMngW2FhWlXry4AAJGXp4RTyU3M9iHyOow6aBdSX6GxqTrM5D62lMPkCGtUgwnxDPMZvO1B9aDtl71QlcIYI8PqFvMpmqrCCR0Omc9uwD9WIqP50HN6fGT8FxqH/gpL6c1hoJTK4lODrPXe+55EHY5xyPCM1mc2CoRv0TSA1FGvHK+J1TUjWZQeTsIE+koi5Vgv1iMdfsbKEDeNeQWyYm+xzKM4gnCIRuux+fFN1AXhqXsqp0gFRbQeYM4Oy6ewjLmjyaICViIjSnRIyHMdZbCAU/vWoSYgXJN0g69q/waVJP7Am10gpSeCzwYw55abK1oN39XLZuz++5JpB9GkLW+UAGdfJ1Opvhz2H01XG6vLzSpKrVQLb3kIVBbtfM6yeGI5gIDKfcO7d35MQGf4xHybwpZzDMI3ltbPxEaUSoTIUuri5Gu61iulxogg7npuNaQgBNIRGdg7fvbmQi9/wckgk7BmzYbCATsX2AQDt882bMWz+tt7y6VMpJLTa2bU/MyBcw3e0PxLWWUsiTLi4u1FOeQBrNIALLPgnmTBN8X+0hocjN6+trmZDy3M2bW7Vv73SRJ8oQtvu3tzpA2DZ3a11/+Q0E20FXkFiO54YYJAjeHrJQkEn+6to1um4hTXfEvicnqkjar9YK1vj06aV2pbTHBE0rTS6WqvHTa1gE2/8LFdtGDeTvbmhl8tnE1wB5abLPT2vrdqNi10rbwzi2WM7kr57207cJEizKTBwK1ZOJSnAut90Yg+WTK80h4XraHfsNJFxF7p8vl7q7v9OOeE7LWhPWnT9sIb+GpCdXT3T79p0qdDmfysgq8en88hIirdPqj99ouFlr++odJN47xk+0WJ4pikyOtaMNLYTZ+JXHkG31bK6OPXvLul0jNfHPk0p+wvYAqRgQ3R0E7R6Cc8ci34N7vevVvr7RwDjnToOte3L0AJm6322BfqsdpHMGYz/BuW8OKnqphuw8/Om1VpDl6cmZXD9tBh3Qe7u91/Z/f6kuBdAH4ZjojvjmPdiSdxcvnmnxm2c6TLJa9q0D8yQIez8FPkD4HcjVnoBt3kCQ7xpVh04TsJkZY/bXerJQAfYJUlcvzhUvr1Qgge68mMpfmVx1Uk++ziFqizfrEcugzU9/n1+wBqJgbbK/f/la/jpo49aCwWHoNKtqzVh31c1OG0j8w//9req6lt6u5N9jLBntKml4fauWfXLcqyBgv13fqgSLu3avfjlRvLhQSedYTJTutypzSX4/JR+22oNz/t1T5bIY46qXF9q/ulb35kb+auimGDRRRXsp/emdBvby/f/9td7+8SsNd+hKWTvWT/n1rVb/+ysdFpV2rIX5kyeaQ5BX7KMH3rFxfQAAEABJREFU5vA3ESRJ/tCH96rhfKrdl680YV/Yf/NWLblg7C371++0fvdOt/uN4mwqxztBxPtDLjd//Frruxs5VmVVjWR7XC5Ugm8PuX3f7dQ9Xaqm/+R/vFQuyxGznvwEAhUFv+9Yex3ivEzoP3z7TvfXN5o8w/dCutuvVRPHdlpo/vyJYt+qvVlJYNfgq/3AldP7hMAJgRMCJwROCJwQOCHwSxA4jTkh8O+IwIDTFi4f3vGh9P2C+1m+X3u6OyHwQwScJ5+TY2/n2efk2Ocf/Hp08WMzj259XP83uz8adrw+mtj/+vZp3ffkUftni9b1vvHo3+euo+73ff+OFx8c/pj83UwzlD8QwHTdp4yiiVM7HcUh5LyQw7T+O4GEGjjAH8VlRMeX9Y6DUOTrsf7PXdEni3VxEKbvCad+f278r2z/sdj9sA0ssHMYZRgP+R/Kj+sflw3KZwwEps+msIe9l4FD+h+TT2l3/2O9yz8mx36fvb63gyTQL5Hj3Ef9H99HGAhUv/fz2M/XiIc2lz3OV0vEQ31EKOJBXP9j4vGWY5/BxBbpFeTqYxl9pJP7olqJw3ECTc3jd3Bj4fJn3tZjiYgPtkaExNsSQQEJ5rHIr/eY55SUc1Z6/5+wuYcMHsb1Itm2siwUjPUwS3AA/vjquXv3dyUyoGOU93i7LAX/JYLw6Brfv7ce45Cw1dIHp92pV8qMCUl0994xmGYLfqK/RzxuYL0UEAgD9/SUSZ4Om/y3C13nsg/D3WYZINiCQsIqVPFTDzIIG5H3b4+1b+7zvkomKXPK4+1xfjEatxWBRsTtMfYJdczldsc9ktuZGTsTZJSotH5LRMjXcU5IKnrJ5HHQJ4meHOQndNNJxrSFgKZ6fBccTLeQzCaaPd/QDWogCsQ12w5yMAmN+OcD+4K6CO7R3TPXAFYRvpdsl+8HHMopKSG77VYVB+Q9OPvprgMkdU5JZcVhvnWhu4WoaLEhIilHZptlMgWH5KV67Gix309Xi5fJIZqIpBdIgFGnoiqFmRiQNIVUKvHJ90VZSMYLvS0+2V7b7/Yi57Gtw56HubPye3tSUcq2pwq9+NhpUJkLpk3q8K2FPM6Q1llJhefKoaoo1DMXndSzDjL6TTy1EEQmvUx0HSDqGu4PSDZmIe3WK9WzqQpyMKdCDb6uIKIaiLgtRF8F4dtge4cdJqETE5g8M6FalhUkJaTUeqMSmwukhKyxGRMI7w2klzHvGL+GQG3bRkFC7tb3kCy1en6fpZy0OD/XQBwz4y3u6ycGNxCiyllTyDtjJl5D16rA59UN5A5zVUhR1jowxxbSzU/h1nU1jsklmIBFRX9h1AQi1F8x3YD53Q3kyeHwQJDTXqCnpd6kVQdptoAEt30NmNVgOwEH49EwpqwqWbefbm7JnQM4XTx5qgryuYMkKdFngU1TEKPE/yxMIdp7SKN7yO7WT2NHUlWVWq9WYLjRCjJ9DmaZEev+oAxRSHHEaA+xPru6UILgmS7nirJSP63IikH2mdTmulNqegXksWN3+/UrbfCxLCD1IBCnRaX5cqHpfKbIIaVQM8ePp2dqZoUqyLu2TKrQX4OTUianKt1B8gaGzJZnCsjn2dWZ/EGAMwi5gXVcz6eqkCAvi1RoQr2felxh83Q+1xJiKxHjQQ+vLetxCwapKjSQC47t2RcvdaB+zZgDttSQe2eQ3vn3z9S/ONPyP16qyVLdheZz7GCuqqzUsQ7uvvxWRVnq/t2NMFiO8x4C8w5iumAOE5dT8ruFfBtY4+dnZ3ry9On4QQyAUBVnjOnVQoYH+11H7mf8jfmE8HWagEUBFsE+UCopM9cUgn3xu5dKlO1DgOF0MtGefN9ezVSzB9Tg5afz18Q1sXYPxEW7hjGVtnCIVYHN/U49cUhVqfrZpSb+NEFVqHj2RCU2NO/uIYPvNFkdNIMxzO2g86dXqiHTdzd3CvIpMd5fDS2uiy+eanm+VGa+ppD2TyaanS90hr5cl1JZjPFM5EIwf0pZG0jKgbXhPEr0KXOpDGnovkNOMum4i05RZU2Jfbqca31zoy1520FW+glo0c3rxk8QF8QlvbmnP3rI13y30+GrN2qm3F8slFgf+zyoQZ9yaHe30h0kpw6dpvh2c9iSelmH+7Ua1nq16ZR+81QtuXYDXlNyeLSTNVU9vyKnz9TvDqpyoaqV+lml4kCu4cOzZ891Q16k+72mi6XStlXMiCvr/PbdtaIoRvxn5+cqWf+CyK2w0R88MPlbd1LaHJRYl/vrO2m90xl982yqvkyKq6XOydPixYWGV7fKm0b1//lbnU3nSsS7/vJGLYS817tuNvIeVzH/5Pe/UVGXGvA/40enQbvrG+WqUDGppbpSS101nWqG3WfEbwM53EG6dvu9li+f6Ww2V5WS6vlMN7c3YmmoLmvtyLdmu9e8YmxMiNW91hC7HZtEVZQ6HPYallPp2VLl718oWBOBbfapJJ+n4D0hhtoetOgTvwt7Ndf3Evm/fXOtc9bPMCnVEs+k0+uEwAmBEwInBE4InBA4IXBC4ITAL0HgNOY9AsH1KBRP7xMCfxUEjjn2Y9e/ysR/caVHD/7iiv8qCo/Wfur6UyYc6HQUip98P9b9yQ6nShB4jFJw2GYRV330Cu4tXP7s2/2Ocuz8cP/wU6P+Y1n/wq8/l6O/zPUjco+vv0TTwIGn5ZeM/XjMY1t+Sfljfb/03v6YhFMKRfxQfo5eRutz8lhPRIy3ntsiRn1f9Bd9ebajpEhKzHe8hynRAEHRQ2CZVOs5MBZx7rhaCg43P2VMhDWIrs7Zj3uEgnmkkBDUSVyDOpctnNOqzIVMEHaQWCbheogEi3i5zofXLQQat3K942RCzVol/7QIF76zwXi6n68W8YqIhz7u5smRoPw9HOh37H+sxznedKTN74hQQjqIFN4SNqBKHXa3SAOxMt6DZU4FfZP8Cg6cR2HseM/Vc1kiHnzwIbd1G3/HqEPH2GJsKLt+vEdBByaOVTB/KKlgruCQ2nO6DX5wbLGOjjj2EAI9YzxHs9tLECADOsXcCcLMY1ra/eRcSGohOgtIjIjQgFQQSwkYbO/eT9QhnuPB117Gu4dk6cmjnEtxZj4Si6FQxaG8D8j9pJhjbH3ltFamPopiHLuFgBzAr+glkzUBqWEbPaexqKpafpoPEz7kQYCp7Xa9mCeUOKRv5DnEy1/LGcxzgHi0jlk9HX3xIf/hdq3BZKLthfzrKDvXrK/EpjnklXGr8bsyQQV5YKKj4n4HMbGHkDUxlHPW7nYl/83RAnJjfn6mFFn+euAhhUasIQQSfgU2HSDT9ow3BjkXkLlTCHEwpn0HpjvmcQwTbca0wa6Lp8+UuXd8xMsYHPYHGb+BmCXidICotEwgQWqkoL/b9uiz+Olf5+sWoq0gTwRelhY9k2qCzUkTCIpcVcSN/NDDy2N36G7Qc0CKnCFurjSDYNkSsz3+tLSXkVRBcgWEm+PRkG9FmWUfMviZDBRzet2Il4m+CqIp8HsDkbWBwIwhtGf9WFquB8ipYMy9/+4tV5cnEEpnz56pI3d7fK/qiezzAT9KcuTq2VN6SgU53UDYOM867Evk+/b1tfZvr+XcmuHzhP7WaSmwZXi6VI+ec0imCbHcgVVPTqaUNTBXTgmydaeW9VMA5ha7djf3Ksj7hjrbEBEQXRf4PSixJqfgdNhCUu/Xau826iHFNK1k3+t6Ahm4VrWYg4jkuLoQ/OjRf39zQ+nhPV8sNINgdluDjTffvh4J6w5yrd3sVUeh+eUl+O3VEKc7CKd7+7tmTnKomWS9ff2NmtVGHXbYB/ufsGGCZGTPOqmqSjXxGo1hcZfk0u3drbbNXmU1GfPc69/W3vuJRvydnl/KX0c9f3opzWoN81qpKlWzhnbrtcRaLpYzrfcbhg26e/1GB7Dd0Pbu9SuN+QJhaxKyfbdSCZ4D/p/hz45+T9AfrOPVa3ymvmkPmi0WKoqsvWNMrAdyba8OnnijYK5JIwV9h8VEt8NOxZNz8AIbyOqa8gQf7cee/PW6WUESrr9+S5+dLnKtWoV2JOeWfCmf4N/be9XnS3WlNOAzW7JSJI06iL1zYA9h2rHXmhhsK9peXWs5mSmxzw3sNz24L55daQ75qvOZoi603m00lnPS0LTo1vhyPu2Io+fKZHRAcPsrkqt9pzPsGegV/CjKSqkutev2uvjtSx3K0PTJhUxq3ty+UwOpmcHpDCwDPTln+ffI3ZffaL1da/rFE2WI5e58IoHxQH4WdwdlCN/Fi2eqLs6k9UFb1qix3rHmF6xBr4f+y7fqvgIz1uIe7JSTtsxXolMvsaFIOtzcyE9Ytxe17r76Vne7lfKblRzrDDGamFPkS8G1A0cVhYpUqP8/XxDLg4oXF0rYnYpyJLIHMI2vbtS+uhl9m1yejx9wKLBzCEDh3WvQkCgMCO+OcoKcLiDVVRUaEF/7vlNZ16rI04GAzp48YS+ZElPy5Os3mhS15hfnKtjXUqvxK8hr+u/53Ygx4NipL6RgncRvLlW8vFSGpJ7Nl+rLQh1rrSBeTd9Ii4n8wYggFgU+Jp1eJwROCJwQOCFwQuCEwAmBEwInBE4I/AgCA22PhdvTWycIfioCj3PnWH489lN1j9tP5X96BMIx/pwXbnssn+t3qv+rIkAI4niS82giqjnW4RCGumOZ4un9MQJ/RXAiQhEP8vG0P/n+r2jfxzZEPNgaER83ffAj4ru2gcN+E1yWHwz4qMJ9LBEx6nLZwo1G0Z9/uX8PU2YZuFqOGT5wqPh5EVN8f95jXz+pavG90KHjCzsZdLyjiWPS93NGCmUOLPX+5XsXj1eXLQMH6r4+lgxh8L1+Y3zjcRfm4kAWW2xTRIz37hDxXT+3JduRk5IlcSDuMZ4TnRHfjcs5K3GQWnKQ6nHWZeIuInAxRghdf5QI6ujUc8hroTi+3d4zB4MUzO1eJgEjXBLVIbf3ssrQuC3RZiLOenpIIZqUUh77RoQK7PKYEP3R7TksOK2M3aJPLsuHMoO7plGijiJNoQYSBnfHckG/lLOb5DGRknJKCvweD5Hft7mD7ekgugZi6raBuSPCTdjHGMqZ/hGhyNwvpxLEwXgIz6F/D/ngzh43cDAfOO14R4Ss222Woqo5+25VcSWqADPI+Zawyz5W5EOHT03bqKxKpZzk2AwMdltVFBKka3O/GcmoAfKq4rS+AFyTCjguP2XrOIyCrn7EeYAoHRQ5q8dHDQLrAv1ZBTjZRhMbGfxNVLT4E02nVBXj03A5JbWbneBRGD+ogtgqIdQS1x6sSmOBbZihBNmwh3wJhWYTcCJvUjAenRV+F7nSgA8pAt97iK6pclXi/qA95JxJtljvtYGcy/OJ/FWl9XIhP80WkVVDpE2m07G/8XZcBxwq8WM6hTDCB3E/mc01hbgR8xuDGlKywMaxXNe6f3dNL3yZz+VXD6Ex4kB/kxQ7yJrJZKIC29YQrGIt+T4i5KcrG/BxbOmG+VEAABAASURBVDrI2kih/eoeEqrRFDLURJbFNtnGA3gYk7KqIEi26tFVYO/iAtIDW/w3f4Ve416An5/qFDozdXuIvgEDjbMJs1yAX9+qI445J+wrhEIVYDK/vFDFHAWkjPGf4JvXVAKTSV1pC5m6hVTKKali/j0+ej3O5gsd1luhUqJtwnh/mCAgJO/xPSnIx8rTyDa2kFZjfc6QPhPpfqfqMChvGrVv73R3e6cae1IkdSZ8uJZVpRnxaSD5SBnllFUUhRrai6JUzoWMlQnNlJK8Px1YzykzR4OLi1qaV2ogjdcQqgP2+qthVxBxJgIP1BXv9W3v75XRb/yN/f3dncqyknNotlzq7DfPdaODOvRNIKj6HLp+9a0KbLjH9oo55+RqScKbvJvii8V2i9fZ8+eybUGulFWlgWtivi1rZAOmIrPsx269esAnJe0hlb1uiwVrAv0XkGMC1zV5mCH+jd36y291eHOjlJOUM3gPCsr+Gu2OOVo/YZlK6vsxzufn55pCPmf6ZPobv57fwzlldbtGfmL+wF6Sif1iutCynqqCiL29vZU/MBFKEN4HDZDRpcm2d3eCOVT5P3+r/byQyNMa7NmEZH9mZ2dqiVcmn7BQ0gCB1+uwKDX53VM1XHfTQm/+8CcN7Dt9SgoIe39oIPV0Jz6L509UsG9M6om8T87I/+nlE1U9fbG5Z0/zWu1XW0VVjKRoRd7kZlAxn0F+7+S/Z33RZJU3W/VgPqRBjvV9s9UGPEvyyfPErFK33un++p28Fjpswgo12600DPLvi+3rd9pC9qfVXnG7VSYW2jdaPn+qA3i4j7++3GvH8W/4PTEDw5Y9eOdP8YDR9u3tmNt+snaPoylnwpflNb+6v1NRFJqxFpeXVwrWde818Punan93KZXg/PJcA1gtwffwh2/lfbe4WI5ka3m5lD+U4PifXV0pg/2+Dh3wuce35tWNSvapTCx3faM9a7xFpfat8qHXDsJ/v1qpWM7UPVtq9cVCerJQebZQc7tSSdxb9toYpD256/3Rv9u2r95qOLS6+M0LicZ3b9+qZ99Zb1Yq6ho/0uijvzXhnj1id3MrY9qTE4dZoerqQuu319r88RttrioVzy8khbZ/fCU2L2Wvm7OZWnzwnnL97h3DB7XYL+qCtvqLp+NTwIn9ZXi7kr66VvnVLZ7q9DohcELghMAJgRMCJwROCJwQOCFwQuCHCPB/9fwPOf9nTtOxTPH0PiHwkxA45szH1+Pgx/XHuh+7Pu7/ufKPjf+Ltv2TKfscXo/rf41Lj/U8Lv+Yzsf9juUf6//v3PaAz8B+/LH8dFQedHxuPw8OWIJTeF+t8zjP2D8YO4pbTvI5BIIGC5d/yLdts/yjGJc4uMyZA+f3h6u2ywfRvv58OWbsd9ceVsJ3n9ZFTrOexvz+cP10z4daI3cUKcJlfXilSLJ8qKAwMH8PyWNxmarvvSNC43++IgMHwpaeg3h3HDg1jggXfyAdh+nHfg+N7ncUvGLsQ/3DT+tyyZinnMTEsurwusZ/oyFePWRBwaFzhHU96IkIBYfPNKuDwPGBsssRobKu0BPyAXkJMeSxibi63WJ9jrEPn4N6z2OxDS3YNJB7LfEfmNf9I2I8zHVZIXneHl+GYA4GplzIc+Si5FC5+9C3A7POh+P4QqUiGMw419m28do0Mqlj+1LOKmwvknJmolBZVWN7C3kkXgkcBmyzD9xCIGzkpzJRziyD7I/97x1nCz7078nAI94ea7wiwmfh8hOryXHm8H6o8SGEueiifUBHTkkf5xFc0kj+FhB4HT6ZlLYYB9vVq1eLnZGTasgRjHP1eOlGXLoH0okYVhAhU0hRP51l8ipD1BWQKn6CqpxPpUk5kgfFYq6Mfdv9TookP603MHdRlWrB2X713FfEv+ZQv7I/3BsPk1tusx8JfwZyJtGv59ofIBpu7+WnOB2TTDx79BlTy8S6qkoHCF3POTqhkJR0BymmMmvAjw06VpB1JeMHyIZut5efRhzmtUr8mZW1EqSignxSqILo2HpuYnsgD+4hC/okOJRSDWNb8NtCmPZcb66vtb25Vk9+MrGG0EjImJTx/SiDtIEc7OmfU5ZjZKGa2YKxHXx7L9+LmkSfnPNI6o1Pesovt1p67Q9bZIffe1Vg4Jxx3pbk53yx+DC/e2OOOojh7rCXv061N/l0eYaPU0iQnVp8LKsKorai3Ix57RjtiKUJqbZrtNms1bUNucfcd7dq8H0LubXHJyq1ps6E/jC0+NGorkvVk0oFOJbv7UvJebHHtoN2my06t3r1zTfy3xHtIHyyn0QspdmLJyqX01GcayadrKcnXzapkwl1PV/KOVmSJ57X5KMJ0QabD8RHOWlxjo+QOyWEVIFsmWN8Yni7A7dmxM3YGHRj12P7UBfqIdw2b280hVg6f/oEgnFQQUwWlxdKADpQNt5XV09kon4KEb9erdWSJ4vZXH5i1jHbg4+2B53lWkUncuROqe11eXGlAiwK4tuQt1VVqyenZ1FogBzsIKWqxUwZ2/eQzkHfW3LsFsJRzG2p6olqJHF/cXGh8YUz1Yx67JkgXruOzcoxGjsk9dNS/aSQ1+/04oxY7NWDWU2MdhDbZ0+vVBSFEv0zCVpgY2bNRKCc9/T5pbpJ1rCoJdYO3TTEMOaMu4y5f3Mnf+2x82eKXj/VPp1NifdGpfPu6lx+IlQadPPttyOGw2Ki4sWF2jtwhNj9+ua1Vt++0W6/VQ/5ab3Wf1nNxr/Ruv72rSYsyCfPnmuZJpr/9pk68nhHjnfvVnL8mirpzetXQDDIa6ksSu2++po9daucCjnm2hxUTMF/USsghPelyI2d2LQUNxtNn12qL7OKWa3iaqGSvN6+eqXqfKope94BMvJ2daeGfXw2nWnpp379FDH6MrExPpaaPcaxqWZTFU/OlS/Ik2g1I4Z5PmHSVjX6louFpvMFPveaPH2q+26vgJTsdgfRWfHsTN6HBRlduL4uxq9Fn5cTLV4+12Q+kyCAX3/5pbyHBntd8+VbtYjYTwvHFHIzINGFLwPk7Z7cjSV7wflEk02nrso6XEOyPj9Xx1o4rDaaXJxrgt3eS/fEd8raygQl/vBW5a6Vvr1VTftkOtWkmirdbTW93ilDDB/u1+pTaArR7T3XazWXhYqyGvfBNEi3r17r3TviTczn3LcQvdPI2kLsrm5uVBG76WKhST3VlvUdjPU+191tWDMb2ffZF89V/PFa8eW1uj+80mWeqNnu1bD37fMAwXun/OpOi/2ggXUp9qc0rSVywPfl+UL7LHUIMI3R8zpw/H6lnIafEDghcELghMAJgRMCJwROCJwQ+FdEgP9z5x91/ofd9+Vf0deTT395BD7OH8/wcd3je7c/luDGwmV8P+77cXns8Df/8bEVvv+bG/GTJrRln5OjAmP9OTn2+dz1Y92P+nGw8MlthANATnPo+CNjaf3He/8dLOJQbmQQPnX9YA6xG7H++HrsMKDiKKJ8FPfX919UuYMPAzleIXwD7ZbvfhNQ8e/7NhSP5a+MREQoIn76LI9tc/mnj/zRnhEx2jGwdi0R3793neVzStz2saSURp09ZAonpXosg8kyz8XV9cf0/6D/6FtQQ+OYr1x94t2re5+3tD16R4RGcoqr6PFYXBURoz0RtusoD3V69IqIR3cPxQESzyLaBux2bURwm9jqet9yPRrNzPQPDlMfS8rMSd1A24AOt40D3/8wJh3EXkqcbOpBt5siKKPa7ruPhRqZ3DBh56sPyQfGMrNSDnmNdxx298ZeApcY7YsI7kK9n0oN7GEe22KxLhrHfj2H0C7nZP8Gddx7ZJGyVY/6jv17Y41fvmKmUqYP92Xhw+NC7mf9ticiNNofSSWHwxl9FYfGAR499vfvCXCPGX1Ct4mODLkx1rWtUs4SelJKY9m6U4bsQId4jeMom9DMKamFIKw59C+KSod9I/tGszw+aO+dg7J3oWOxh/SNJAV+jHZzFa+IkMfZJl9TkSHS8ByFKSc1kHAtBFYL7mVVymo9/4C+nng4hhV24JZSUSjjv3WMdjBmIDfcNs6fCxc/kLwHsBmYpwCvnBJtgyLS2L7bbdUx1r8mOuYycbelbnV7JzoqY2dC7iBAUaGqrpk7jZJS1kA+5FyoxDb74blaiCY/7VbVpYqc1KDIMZpBgAT3NeRXKXADk5EoYLyJhaIsvvNb0grS0X+fc7PeqMDnjrlKCNCOWA4APivrMadMCE4mk5FE2ELkCkPdLycCsWs0IYZ7SA7noO3I6DiAmZ+OLpg70c/EaQPB5x3C48XQ8HxgtoBwOdAm+pnQM/Fbns21gCA0eem5bVMBHjV2tMSrxb20nMnks8C3LErsgIRhPSTKO0gOqtVCEKZIqptBk7PlSIhVkFGT5VwT8CqrQo6RbQQSbSEdU84yvn66d/Bc4GHbi8lUfsLRBNLaxMrtLSgTK3xcH3bgeacSHyLiIbex78mTJ5oXlUowK4jzBMJkazJ4WWsK4WPbUk7ymriEPEweTzxXJsXIq9U338pfv1qAxxTyploslHOWMTk/v9Dzl18ogfeYTzjQQgyb9D/gRzCnkEG9vjWhlZKms5nmTy+VMjlcZlUQa2VdaTqdqiM/bc/BBC850YPd+svX8lN/HUTYAmanZ51OvT/g43a1Isf36KiUWYfGrJxBgqGrTIXe3dxodb/SAH5VUQiwlAephZDMJe2v32j8MEDTqq5q1eT+drdTKpKcOzuIpx3kakMurcB34SdSTYhBbhXkwWyx0ARCdMDuycWlTNZ1YGaSbNPs1JXgisyfX+nsi2c6h+C6f/dOxqSfV4rVTlv8NDlvTJ3TfnrWYxNxcr8JiVbeH+Q8mM8WEiSnbS62rVYQeV733axSmQvV5JMJvqriHiKxezqXSXZBom3f3igTpx3r5ADBGRB8B8jW4mqp8nw5YpSxZ7dhLZIX05dPRjyGN/e6ub9VCxlbrA+6Yc1uIW+TWL+v38nrWpBxe/TviLntns/menJxofMXT+U1n4lVRw54PhWh/ATc0J/I/W016Pb6nVbvbpRuN+D0Uv77xWXKEnNPqlqJ2EWEvEZLcKl+/0KZOHeTYoxlWyT5KdZtnTQFg1hMFeRomlYQ94PK6USJ9Xb/7WtVy4WCtV4xfru+V/kMOyFHSzYEP9XqD5p4fHGx0IG8qfElM39NTjkPJlwH58+20Rwf82KqA2u0WM6UIIfLXQ/pulakpMPmXv4K9/r5hUqwvyHf/I0FW/+9YTZ8k5SDr/wecm7uv3w1fqBjt1tpSeACfBrWwOx/fKEZe4cixg8gtF9caPf/+5P89dN3/Z7fXXt1f3oj29ktaj37j98pkw/bP70Cj6XmuVLz//2j2nf3aqdZ/tvL629eq68LleRmrirpv56jW9i80woyd2BNZNZIgG2x7zQvJmr4vVHQd/nsqfZdizQS+13xxaUuiPUETOu6Ur6aq59mVefn6sFmdrkcP8Byd33P1toQAAAQAElEQVStyWSqmn4Da3wPjme//UIb8kjE/p61EfhcYNPw8lyHy4myeOFTBu/Jb58pYWexWMjkuOO/Y31HVequ37HHZS2GrIH1UPzumYBQieGn9wmBX4fAafQJgRMCJwROCJwQOCFwQuBfHoEBD49C8fQ+IfCzEHDuPB7w5+7dN/jxWLj9B33bm6P8g5r4E8x6jPXnyj9BzQ+6hL77T5Q/JYPGJ9Fi0On1MQLGxPJx/cf3QcWnJeT/xM9PCW2wAfzUZ1/x2ZZ/z4b3XhuWx/K++h/m8tg2l/9hDPuEIbYvR/qQo4IoiBTjvbsHPz4nNH3yHZE+We9D8u81eN85yoeGsAmjSMeZ9dlXhPtI8WjOiFBE6Ke+IkIp5VH00WuAALMcq4GHonU/2NlDXpmwfKiRHl8TensG5JQUEZzRtvKTt8bBOgeYqYF2S8Mhdw+B8VhDCsbJ8zzsQxHflY8katDuXgVzpKLUgI4eogTuSH55fl89x8B8Lls6Do5N9JSMKTikH94PCPakNKCxE6RZo37fauBg3E8XJQYOkMDB1eNKDuQjQom5x0Nv5vXVJNbw3i/5RR9fXOeraDteM/NbWuboPJ4D886Y08Fe98xXFhxmE58Dh/Ce8wErDBz12vKe3lJZVSqwqWe8bbA+k4iRgvoMsTUooWckI8FNkdSAg/33QX3XoNPxxOf9eqsRLuqOPvdg64lGPzCugMgbD+fBzyQAVeo5sN9BTKUIuV+H/hLSoa4nysxdQ6TYNho1oc7kovEM/EzYPeNg3mOT7WMy2zsQExNiRVFxkN+PcSkiS1WBZHLqoL0Jr7oYc2zfNqNf95BIPf4UYNKC7QFbTIB32Ki2hwwpFDlpAvE0v7hQREBiHFRjoxSKCEkB+RsjYWfi0URsRKiuJ3LZmAyQDyFpe3enivoKH/YQdn6iVPQ9W54rp0QetaqJ0QCJ6Hydnp3JxMrwPvdQoTPqIsLDfKseu7cQUx0kYMHYsZIfJgS3EGcxSEUvZWIwgOHt9Y1a7BmGQev7O9WQiSU27ckdE1/OoY5x1aSC0Nzr/g5yEpK1qCv6VurAbgo5Wk9MtOy0eG9PwdyYRZ8Ja6IZiZQdNs0hrRfnZyohQw7MWZ0tNLs408TEHzmUsNUESAPR36ReARk2bHa6gTAqIF339xsJErCHRKsZc7ZYPjyxaSyJw8RkL/3ykzNQGhR+yg659hOfIwk24MOdTMyWda0FthdloZyS3n37jcY47HbYXenA9enTp1gk+YlkiwljY1UyR4HPzhH7r/lE1RV+XSwliPLMujyQTxghkY/N7oC+vTL1y8tL5RQjgUgjZE/IXwfsv5PbQwLVkKfO8x3zF/OFtpCtCfsWFxcqIAXdVjH3HUT6BOIwV6Wm5wuV4NqCy+LFE0jaPb7vtcjV+ARwfrKEeAvdff2tdLNWdbdXIqYN5FaC6OtYC3MI7vrqXE0O7d/e6fDujuut9u9uNYEk3Gw3GiBlY1aN+8P8yVPZrrdv3si5viGHV5D0LXuTnyIuIBcPJAH8t1brtSbEPoH1Bf5PlNW8utHmzTVE2jUE4l73EONb5ujZ2++7w0iITZ890Y6kTdcbTVMhFVn919djTFho2u23MvlckM+3+HKD2KZ0OdeTly/Hr+yu2KYW+FaYHC2Tzp4/lQlNLaaaPL3QlM1oAyG3X4ELOXGAMKxnExnnVGblnLT7BqJy16pAdl+/Vbk6aEbuZey5j073kKQtdtYvrlS9uFSi3n7kejLal+taB/J/UDjkun93o+VkzlpMqnbdGKOkQdv//pr4bLQm/73nDWDh/WiAmK/qCr8HRGgZNLy51XTba8o6yNjbnU20+uM3OuDHitxwnm4pr9lfTb6Ll79ivSWvNviz+fqNTOYLAl2Qn28Oa1Xk70CMDsR/R/y13o05NMGPKW39xVz1719CUEtrdAwQ+wN9ErlffHuvhB0xmciv1fWt2jRo/fZaHftSToUmYD83bu82qpdzTb54wtaK/1+91h57uiI0++1zQhuIFAvi8D9+q/UfvyUeU6X5RMO81vrmhnwe9O5PX2q3umcPuVBEyC/CKaWk9MVTtaWwQeqrNP5NY69b73EDv7Ms3e1as2qmntjdQeROIM77zQo1xnkg3QqdP8XGQvK66I3V/VYdvz+m1g95vyRHS9bZHnLaTwanQ6f2+h6A9qqaQdFTBIsNRH775WvVVS3bUXA9v7gizL2GSaWyw07s8RPkCQtO7xMCJwROCPxiBE4DTwicEDghcELghMC/FwLx7+Xuydu/EQL/BHk1AIWFy8dvW3+Uj9tO948RMEqP70/lEwInBP5WCPjg8ijHOT++P9b/ra8DpJPnjAgO7gb1I+vlmo+EA35Z3N9COeJhjH059j6WI97vOd676e/6x7ojQqEkTzcK5In7iFfXd6Mdvrd9owyDfO82X+mmCOZHN+fMvuWeY0b0jDf8iOCeq/tbKH7vHYENiCsHjLBEPNRFhKsfhGIEc73X3UEEDpRTzooIDtQLHV+Je4tSjG2J+2NbYE+kGG99fbgHA3TZx4hQRHBIm1UWxViOiIf+XCMCtd+155TowyEr9vhAemgaBXXGuYXsi3iwuR/bWxmniJDvI9J4PfjrPjnI78GxyIVk+0KyDj9tOYCL+4pXj56UsxJzeD6qINEa7iExOBAvITpTziohBzJXj2/R73JPTI0bR8NigIQdYT0QAh2Ene+tNyRZxKvg4D6lLJOshXV7TKQRH71/pZzlNtvWY0OLPuFopt5SlRX9izFGow20czauxNwC9whw4Npg5wMhIWWwL4tSHX17SMVQ0BXL6ed5Aoxse8/9OB+Eas9Bd4BhVMwFETMUiTmxHUxLbEhlqR2kUUeM6rLExEHh8dxvTazhT2s9zGnbdpvt2D7aQAxMSO4gk9qWGIcgOVvZtrKqVCpJu0YFZI4gMMo+IGxDfhoxwML6HoS6ulLCv8PQQT5MIdUOo/QQpBGhCkIuUpLw2XJ3c8OFcWU92uwnSp0T3GgNwVWgy2RKwkfb2pBL4pVS1iiRZKKowa5JxtJBqpU0gOuu3Ssgg1PO4Mveg6339xANjM9gVFalKvwzzg0knPHL9MU9mbSeQHbC6uvu9VsV1E+XS1XkHmpUED/hg68m0mb1RJMKWS7Gp+uMeWDHHPLGeX/Y7bXd7pTxB2M0XSwg1psxv5237t+Qpz0YrYlXMYG8iawOP+7v17q9uZbH2V4T345lgQ8BeZog2zWfqm5C5bZT+exKk8lMc8jQBTabxEq3W92/eSfHpYeQrC/OdXt3K5Omq5t7DbcbJUg6z9dezVSUlTrs6SD4Az8dk1tIMj9F6LhEhAp8OT8/H/NkYG1cPX2mG8h0Y3zlv00KZmcXF2MumVTzWk2MS4msuV4p3e9U73ul9UFFSqqqevxgQYag85PCNbEZ2BMO5LVJ9nN01ZBlKWetIXlv79bKxHwkqMh158nulnySIMl6vX31Sg3kXWJONhxdXj2RyMObV290uFnp8OZG3bt7rb5+rTibqXp2oU0xaAohvGd9HCCtZiMJW46xun7zFl86RYQEnv27lVZ/ei3d71VBoJdPL1Q9v1Q7q5TrCvxnSpDxXqtDCnXks/3w09qO3XQ604wcs48mw9o3d6ph8w/oPT87U8pZW8jVlJPicqEJhGL5H09lItoErCalJhDQRZ9UsTYz8WteXY94Tn7zTAHpLsjVflqNevaQtkXQF1xr5q6wcUGOdNjYgMMBgrKkTs/P+f0w0eHbaw3ESRDg93d38l7uD4o4V88gpRv2Cq+ZhrXTsL/5q50H4uC1koinvwq7Y78hHNDXSX2mxD6yvLrQ7MmlepP8f3il/st3qvuQ940tee69cZC0Zj/q24Mm5wvViD/gcIA8Xv7upXS3VUBuHs5q7f8/LzW/upRJXLE4D4e97u9W8hrZEEdUjflweDpX82wu77ElObdmPdTnS02eXKhezpQhoSuwmUxqDeTdzdt3yjkrpTTG6eLFC1XkoPfYO3LoLNXjVzbXq04ZsvzsP7/QYVoorhYalhP5q8y1b7T58pUOZdLyv36jZl5q8l+/Y2dI8tf0D08WOtDOAtAslfLTurN6onox0x6yv+sOasBh83QmsZet//9fqmBN2q76xXMV9N2yPjpwMhm8JSaDes3ZixI+TcG5VlahUPXsUotcUwIlMCrZPxLir1UeIGkb8EjsJQ1x94cNZoyqWqlh/0nMuYEY7/gd0mzWKi7JEZjj1devpLrQgd8z3hsS+KWclW62DwRtxdzkYN40OhCTgOwdrjc6DNyDlddLATG8m2RVv/+t/GTznhjbjv7//Rvpi0vtIOWd8w2kcHe7UhRJkUMNOXdgfZdlBZ46vU4InBA4IXBC4ITAL0LgNOiEwAmBEwL/Qgj4n1GfkscuBjdHoXh6nxD4gMCncsd1Hzr8SOGYU74+7ubxj+Vx26fKx76favvr1dnqj+WvN9vfS/MR2x+7/hzbjnp+zph/5r5Hf//c9bGPP9b3cb9j+cf6u+3Y74dXt34sP+z1r13jw33Lv7aX/7jeOf8UwbHsg40p0kPhF/z04bKHRXhndkly6Sh6/+ohtFoIiaN0HOZaXD/qGI163/lHLmNf2j/WH/hgGZhnFIi54b3Q/bPvgcPxx40RoQyJkjPHs6POUMEhdE5JEZ5V718c6X40tocYsr6Ih34RjPXB63s9UigoF9SZqCnLQj4QpxucVi9j03A470N894lw/2DYg7jNffYcsnoeUe37SKEI4ok9EQ9XH5DbB/siXr73nNabcsanQi47BiZ2M3XZftcc3CJ5OpEJEuE3wz+8x3m5Gz5kD4fR2GNSp8N264j3Y8qqVlmVsu4OctrtAZYt5ZSxkxxIkVRw4F1C3jkXGggu+99CYPRdp4I49PQ3OVjQx34MjOvJpYTfDYfcJg/Ey9ejmBhxOah3fy4jgeC5B3LE91VVyba22N307eivyaxclUo5CThlm1JK+FCMh9v227gVtnk+VQVOoYB8lQ6QibbHcV2t7rWBnDO+tr0jNzK+JOb0vJaGg3vP/WBDo8lsKs9VEAfxcpvHRIRKSKkos8pI6phnyEl5MZWfmisWM+W6HAmlYNxA3nveoiple5wvJmlbP/kIaZDRH3VBBAehWsZpANMKfKu61gSfSgiXFgK/ARu32w4TTdY/AsM8QXso0MMN157YtUgDSVelYiSzjfXm5g7islWRsxz/ChwyZWPt+dLAeMDeQLJuIBFXtxDCGFZjg4nEjE2H3V5wauNc7p96oV8jweQ+j6VHV1VXxFO8BnUQK76v0LOHbBS2ilfKGZsKFRA2xmjznoimaXzPIPwihQ7j+FoteW6bbC50jcrE+HbQ6t2tTHabjNk22Fnh53oPSbPVdiCvIITXEHnt21utyYmWXFv85wu1ECxnEG8VeqZRKppe5xdXOrt6On4FdvXyiTIxiX2jw2qrCXbuINu9z7Tkv2NyBem3+FSDpgAAEABJREFUxe6nz54pInTx9KlitJ4f4LCBUC7RcQlJZrstzgWTzMbMRL3r4Pq0GzplCKomS00SBF2nIpLOwGEH2egxlg2k6R6icAuR55hFkVVByi5fPtOklQ7X99qhw3YM/BgkRYQmy4Wqshzj5vrjnkAoBW+lYj7R5Mm5Fi+favniqaa50t5E+HqnBp0ZTHtyOJPvcTGXnp0JM2Virvv2Rut2r2E2UX15poyuug2tvnmrAWIyQ8aapK/Ii7xvNZnOWLtzbSGyGsTkbQOxu0fqSTWS8AGZW4FHyySWLdg3+52CvLmBFG0gz+7+8DVx3qi736jKhc6fXMlPqb+D6C4ZO9SFDoVkTHfkXvuHN5oPpebT+YiD11INYR8K7cGYkOnu/m6cf/7bZyonE61fvxs/KNBDPGpWyV99vUPnOaRrgM20kfZFaL1ZkS/Mh52TqlI5napAFpcXaA8IwqXy1XIkQoezieJ8JtvofeH+q1cK1m4FftsqlJ6e6bbZqUWXGD29OJefLjb57nWQCVrRSRvWdhCX9TevFZChAzrK253y/W7Mda+TFgL08skxL0NlXWt8ef/75lomN/27YVNKlROxKtTerdVBgvtDMT37zJzxBbhfkt/GJNUTbcpQx5ieqxa1Fv/5UpPnF0rnc+23K2m9VWz2EPiDimbQmljpZqUS28e1jd3337ySn07fffWNOtZug78dxHu+XIIfhDvxLiYP9gZY2qbMPr1H94s8VzkHw2fn5GGoWda6f4Ue8mK4xn7uYzHVhHEt+bFhL7jfrUfXhzd3Egtjz5zGkuL4oRn7dnN7oxoyN5Gr3bySiFk1qVVDFrfqic2VZs+ulC9mKlgH/irtpgyZ7J/VUy3OiDdzTiYTNeybW/YcT9oS19nlhdR02rIu7pinenahgTla7KiKWgN4dUjPujsvpzIud1+/llY7DduDFvTRu7UKfice+L0sYnhg317tNsps0OXFUlPWb9A3edKTnBA4IXBC4ITACYETAicEfh4Cp94nBP4VERhw6rFw++EdH0qnwgmBTyPwOHdcftzL+fM5edzv47L1WD6u/+vdD5x2HMUHIR/E/zK20O66Y5/xSv1wFNrHus9c/3qW/znNn8P/WP/nxjsOn5M/N/bY/nj8sY6rT96Owu1f8/1jsXHbX2/ux75/qvypmd3vfX1Qtry//fTlfR/3+558uvfj2iP8A0TED4SDeB3l8aB/kbIP51m+7w8/cQoYff9BqPrwPrZ9qPh5hYhQxOdl+My+caz/s7P9iH0R8WH4x/qO9z/1elR07P+5+w/1EEBCvpeWj23FNOeg+wcH/NKxIohLSL63uJPFfSwuc3jKGaRIXQV1A/OMZdrivXi828TLBB8XpcgaY8xN4vAwgnmwyWOpUqSgz/sjQ5pk0cMrM9a3g9cFYx5qf/hzQNlATN0y6ssP+o51rj+K6yy+9/UoJrtaSMVRIL9kQ5gzcbUNrYlJDrlbDj7Fa8xnrn6n/ODjACY5kqtGSRFK/BfoEK+edkwFjlBKWRFJES4n2Q4pRkLYeoK5B8hDC42jlqoslctCiXF6/4r35eDe8zn+w4gXBBj2Wo8P2U3QySQgejFAGWwTczf40+B3RKjF757D3YhQRDAtv3HBNRG3cUzK6sa+Us8cJfYw7dg3ZfxxP6THSeNkO4L7XGQphQpyaKCt52Dfc7YQa7ZtwK6Us7JCLfMP4NRBdDG1fDDvuTp86agP7O65FkXhqeVrZuxA56AmpyTfe35uhRsygeCy9Qb9cEwCt6qsVRYlRQ7x22b0yQOsyxjvIQX22y19Cg3EoiEHxCSk+/ikpefpsTOnjHtJflVlpQkH+ImOJoYHcEKx/MRf0M922ea6noiJIWo74Q4kAPMzhzGtZzOWGthLkBRrecwOAmyLFOgXBIbJwHTH4TyDq7IkPAQWjFNOUoSqyMq2g/KkKNVBCBjTLf4Ygv7QqWOUiYIWopNuUhI1PZhmDei1ZMaaNCu4JnS6roXwqSEZCuZ9eEq/V0VeTqkbIDkDG4rpRHMIrpKrycuR7KCP83G3XuNzr6yQXxNIiyli4qKgT9tBVIA9ndRjx/5uA8m+x65CmTlbcqGqaqWy0mG30wbSvXPuEkPhnL/qe72602aawLchdg9rwU/M1bO5WuLop+TevXqtlLJK9AzY4rmqyVSun5+dKyJU1KVyzspFkonEJT45nwbWzZI4LS/OND9bas+66CBsd+juc1JxGNRiy3S+oP1MMz/9C2HSgH/YnzfXEJSbkURsIJU6iFWM0frmVnuIqA4dGeK0pd5PwC6fPFHZ9JpBYDb2U4H/pfq2J7aNegjBA1JGImd2ms2WKiPr7u21VvutllcXKudTXV5dafz6WGJYoT+fLcavp91CXvUQRH6SvLw6V2JttORuhw+FSUVIzQkkz/L5UyUI0vrqQp2kG3DeMXbA74CYmqQCPGv5aUoTlqoK9WBTX+/Grz923ieI1oFM20GyBTmfUbT69o1WX75Si+9eXzllJXJUEFB7Ynt2caHt/Uodsa/xawL2LWuvevFEU0joKpXav77VYJIqF6rKUmsI6569ZrqYQ6Sv5adOB8Zs313TXqmczMiNXsZ3vm5GorMEw2JSyCRZ3kvLu1Z1Xclrf0KsS/ANYlOcLzRbLHVhPOwjdifW3xVxmi7Oxt+nif3OxFxmf2unpdr7tbyfdPdbVZtunNt7clnVWpBX55eQe9je3W7Ug/vi6ZUuluhifn/IortZq4AUHLZ7TZ6ABxG4nCxlLBynuqjVQXJv3t1oRR6Z5BZ54tyqATWTs95PTegam/MXz3T28gV2sN5YRwV9Vzc38tdcR5lV4SPstnbk7Irc9VoOYtJD0lYQkwW27qJXDb5+gryCnPR1AlE67oFFVkeeTYiP91Lvq4uLSxXVRFNk/vvfQORmzcuJBojD9e2dpuyLPXgGeRHgpiLUQpq2XiMQ9ts/fKW0mGj/6lo7cnv79kYZwn//5Rv1WSoKYs+aaEppNyuo61W+uFB5uVB482GeHfvPcnamK3yfnJ0pnS10yKFiWkOUn+luvdJksVDx6l53+41MdpZFofarN6zpXnfsGzt/YGA6H7/+O7EfL6oJc5cqy4J1vZX3JZPQ5flS5y9fanh9pwO2Cr/q3z6Vv+68fzrXhBw6sHb8df1LyPahytqnQX6quid3VRU40sj79IBdq+truT7AY/XlN5SHMW/9AZRmnhUQ0FPsEjnqD3KFgpxo1K43qljX9XSiCXns3wP9m3t1+D2cTzRjL9CsZC9dsV5bleSZc6YuKpmb79+ttLq/VxTF+I0JecmaShr3trvrd9p+/UZvbt8R78a/RnR6nRA4IXBC4ITACYETAicETgicEPjpCPzb9Qw8PgrF0/uEwM9C4Jg7P3b9KQqP439K31/X56fM9GN9jm2fu/46637J6M9Z8nH9L9F9HHPUdbz/qdfjuMfXnzr236EfBy6yfOfrY6Q+Vf6u568vfUr/se7Xa/8H0sChpv3yIb2vR/mUhT/W9qn+f+u6f0T7jjZ96vp9fB56RHCCR9qHvvtPlD8IbS5/1xqEbpAP4U0MJca7bVw69B3LH8aLV4wSKSki5P7ilXOhoM6H3Nx+8t1DFHaQgSbYmFTi3to+2fl9pQ+YLe9vx8vj+2N5gFSyjB2OP2x/xGgnP7km+T+P6Tm0LSGByiIrpyTXHYf1Y04PCiqOQgfu/A4x1XjrMXRVh66eg+0EwXE8FO8hWoqiUEK3RyXsGKg76ivo+4BFrxYypeNgOKcE+dOhr/1u7kEPZV8RT2xdHp/RmVPIegdIkMGG9VKi3u0d5IDLJtdsD4DLL9vdQ8BYCjBw7Me+zO8pUs6caffqsMt9d4edWmxP+BkQVvbLxK1Jty6FIkJlUYJjHsse4/wxNtJDu3gN6AiuiToToB2YBWUhnjci5JfHWYf7d9hp29ziuqCv+9ifPOYc/jPgAFHXgUG3P8hPQnaQShk/AId3p5wSpE+tSVWpRlKkEQ7rHMCtp7/HOzc7/PShf0FuOJ4R4SnHmV16LPbT9x1EWwdJIUgZ0ROTJK4m4wOMGsjP498GrYpiJP1M8tSQIweIXNsTEiM02sVP2TbzG752jiX2OM6jX5SLqtSQQ3VZjwf8dQXZoaQComzAZhNCA74E0myIIdhMIG5MQKwg0opUyPb1xMFkZ6SsFrx7r8uyUItdFn/t6a7ZKyaVNvd3o13iZXs3m7UsIoD22XU0qa4qCI6d6rrSDt8LbAslHSA/a8pVFCKpdCBuFRjEEDrg4wZCwroWkKzGJ9ArKuoJJAf9qrpWBaE7m800n88g5aTN7T2E4YL7uRaQspN6qois+fJcUmgAi4K+GwixgRitIGpNTNle29fjpwnLRL81hOTm5l5+Ys+kZk5JFYTPdLZQhdSzuXabrU0aSRTzOraxfnap+vml0pNzTa4g8sD6Dl0tuBdFiRWhu7s7HQ4HLRZnEjmw+dO3MolY51LOvRXkVw3RY/01xM6hSIr5RBkSSykga1baNgeVdaWzaqoO0u72T1+rvV2rhVRdVHNtX91o/+2NGAk2IbEfjBiA4/bmTs7nGgwF4ThMK7WQU92bG8W7jZr//a1MCtW3+9EHP+1atYP217dj3JvtTrtv36n9GnLIZNl/Plf+4lI962737lbJ6wg7TWTuq9D06aXOf/cFZNxU9/1Bw6xSDT6WdD6Tv0K3Q2dL/HYQqQWYDOhoiIcGbJdGIttfsR3EfDKdag6JN4Oc9Icv9i1rnVjsITPdfX/YY+e95hCsk8VM9e9fqi1C0y+e4u4eXRPFRmr4HVSQTzvyYQMBZ4J8Cp7+ml69vdPh3Z2Kuh6x6tgXbiDoVm8gIxk3WkXiOO7SIJOGiVyb1jN1+OQPcmgx1S2Y3UHYvn3zVj17Q2Zt9ezxDkeQDWtyofrNE0jKQe2f0E0MB/J/cr6QqqR7xs6nM+3JlwJi1mRmCSlaqdBQlSDz8B73UdbshLwXe/M9ejv82oPhtKpVMu9EWZk1voasHH1cgQVYPvkCohg1pIZqMJpBnO7u7nUFAT28IEdpa8gZLsrspT37SMaWhvVscV6uaPfvATFXv2m0Iaer1QHCs1NxPteUddHVhbTZa8QGYtXl6X+8VD6bq3h5pZYc9Bwx/gjitzS06smljE/OLxOWzfW9ZodB99++GT94dAe53OekfbtXYdwgggkJBKhGYtZPoG8g1IdxnEBd2vWtzv/H73SYhBpyI5Mn8/98qWk1kZ+g7V/fqIlBM3LX7U0hbUtCQr7MyokOi0rXf/hS9+/eynvNaBv5P+DX9N1OzZfEu2uULucqzxYK5/PrGyYfFORNy+/Ukjy/Zfyc/WQgN6pUsA/uVYLh8vJKi6sr8C5UUl9EQVh7+cMtDaR53Qzq2kb5fCbHo1vh4d1GGVJ+uuqk52f4Hwrs6cG8Ye56yEoXc+VUqqZLm6XMffLXajsO5Otg4L650dluNBVV65IAABAASURBVFXD2VQla/Xq4kL5+QX7iU6vEwInBE4InBA4IXBC4ITACYETAv/KCAw49zmh6fT+WQj883X+VOz/3l58bNNPsec45qf0/Rv3OZrm69946l87nU3+WH6ZzqOWXzb6X3fUXwCX/4e9/26Q40iyPdFj7iFSloQk2T0zd/ft+/6f5f21b/funZmmAAEUSqXOEPs7UUiyAAIkm82eaZGJtAoPF+Zmx8y9AD8ZiQCdQY0LlI/v3xWBFKGIGHRGPFyHm8c/BvwfVxzLn0IgIgYsTfY8FqXQIJ8a9ENdiMEPop95cQBp3TA4vDnyY06PSykrUhrqPNp9Okggi8uWiKBruHmQFEkpMuV4fxXX9IPoE6/EGFdHxI+6fiE/bFvPIaoPOz3W5UEOvrgSCXCyUPzh7XtLymmYLyKGtsQ14a9vUA1HAhboc719Nbnog3+3R4QaDnhd19HH4nr3A6IfMHOd+1hvTg/zuS7EH3wc+jPeV9f7mo07+n21RNAXyblQRLjbQMQyXPahhUA92CiafS/6WZfx8WG0Bx365JQ4LG6U3YfDezPXts99MofQQbvLVVUpcpafQuwgE9wH9bI/DfcBeWDyt61LtaOsDlIkMdCkQhRZPjsOBTW9rJfC8B7som9EyOSO/bLOzFyWgrGeq4MY8QDgkev3kFwe+9DWqYasaLHDbQVjg7la9PYQMkUqlFOW+1pHyllF+YBfToVEgP1EpZ/2c7nn3rp7glcwv8W4tegX+JpQKSFQd7v9EFuXU0gt+Nl2z2GpZvPhwJ5Ow/y9jachWyfjGYKVkufbQwYmMJgzpkdPO9je0SiVECpirO3PVYkJ7fBEoecVtrq+iDSQUX1dDk9QmgTc4rtJEceN4dpCLOTpWAmC01/n6biYFBt0RFYwTwnZ0eFXe7tSlUum7WX9fqpM2LeDbLK99FaBD9VkPJAwY8jTVGSZABxDgLasB+ckPImqspKfYB1D0FlPRKjBligLVdVIm+UaEpgrRN/DHFuNT06HPmcQHWNiu4WwymUpt9fjkXJKlDWQeR25MYa0ztRvIfs64mRSusVPIACXvaTQAjIouFaQZuv1SrZ3abIaDBts8FOnCbIlT0YDCTmBYI0UEOB7mRDcQB6a9C1zoTE+AY5ms6kaYtURsz3Y3F29lfEUPqacZbIt0L+4vlEHJlvImD0EWgfJ7X4zCB7xCiVZRvUYTCqWywPuqJFzqsOREn3jyUQmBgOdm9fXam8W2t8u5Jgld06hi2fP1BcZ83oZtzMII+dBdznTuuo1eXqmaj6R6G/djtVquVJZscapqycTbSDz7/u9PEfcb9RMSlUvLxTOr5fnGoiru60yNjkP6i+fyjnsr5LW81N1f7jU5OxUPetlDflaQL5t66zibC4TUrpeDCRxB5m6+ua1dpDSul4O17jdqH19Ozzt2UK0zyDaaoimqAotsLMnadfL5TC3vw7bNpxdXGoJkWpfbsG6JRbs2A9fLa3M/i2ZJBW4jE/mcp74qdZmsVZ1v9fK5LTzERKvf7PSfd+ogyxMOSsZF8YtX79VXdfQhRrIuFwUUt+r4FowdkxeRUrKlBN12+1GjtcInSmngWj2k547NPSjUpN6JLc9ff5cZcrEPFTUtRI6d+R7A+G7MzkH6Ze/ulR3NlFbJcV2r+2rKyWu6/uFclWqYB3WEH/VU4g4iLn7b75XC+HXsTaGD0awhm5ev8b+ymFnTKWO/Y0fasAqY6NzYXZyIn/w4+bNm8HHHetJ+OTc9jcLrN/dKMbVEMP1v79SPxtpczlRIp8CO5xvb77/Xgl/Pf/k+TPlfacd+bt5/UYZQrH6w1Ntn89VMae/Urxhvd7f3qp6cqZ8MVfx7EK325U6Ynz3n9+pJycnqZQ/2JEC/7n307wdRHZ1MlHPfpUmldJXT6T5SMV4pMnlmbwnns7mSsRuBeYT9ogePMTGlMqsZkw+mYyGlN4U/fBBhTYTA/aA/s2tlv/Pt+ohSzfzUu1373QPyc9QRV0Ncd+/vlG5blStW402vXbEYt+3qsh1NgyNyJsM7r2koq7VeI8hJo5XmmLjqoPwTdqQa+nF2fB7PHLWlnhY/K0DqkullHTIsz051bN3tlwbNteWHF1A2rfMWy/2mlycyx+46l7dKC8bFeyB2XP96xfKXz3VbrXUjt+dk1U7xLDE1rJLKk9Phv9vep9aFeRQhkTvru7VsT6337wZntLv2efifzxX94cL9Tlp+D+F2YP2/9d3SpGVdHwdEfg7Q+Bo7hGBIwJHBI4IHBE4InBE4Nch0NPtzxG6/+w7aLVwOb7/DhD4XOz/u0z/rfY8HvffZfvn5/WK+Fg+3/uv1fIYo19X7vXwh3+1i3/h/yjUD3U/ueozr8fzfabLP2X1n4vL4/6H8mPgQoc/j2uP5d8HgQPih+untAaVFi7/pe9/lMkO2H58ffAvfH4IQcWhHwexrjMZZXH5Y7GOjkPolsPSlv6d9yuCE8EPOru9pzhc3993HCb7INfiMtW86cTK0geiX3xFeNzPd/PB9sH+lgPkzCFvQH4c5OPREZ/W2UOkHPpGvO+DHtfZvxa/+ujlpoJDzwY8XO6p78DnsJ9HPIztwc1jLUUu9KNkmSjwmEz9QMzSqYMgCa4WBymlnx6jRgTzPwhdh3KiLqc8TB9UWm/DAW3BAbLjZqK2ARffM0CWVBRKxomxEaGUk3IulIM5sTsCTcjBh0hJPfaZrBuk2cs6rMu/4SJnuVzXlWoIiFQWgg0TZ8jq0WPSyURVQAw02GafrbuDCDMWaZg/q+RwPNHf2LZdo5yzAls9v3h5DBcl7EwphvaUsFli+iSXGw61W+vNhXLCbpfRkRM24Zsi8U4aXr7vRWyyWsaFYhjjedshppIiWC8d7rTK6LS9JQRkWVVukskQqR/6dPiWi0q77VYV7Xr/WkNQkCbaQ+7ufPCPHtu6pZ+fiC3om7FxNBkN+JnUNtFiHVVdyf12kI4N48uq0rrZoWurAuKkBrPAJ0zQbrNVAyngWKcK/xkrMJhATrbYVteQIow34bKBOOghODxvn2Ow1326XasEUVNl5iVvBEFlslbEP6esgtjWkBmDrkhaQ8Q1YNWPCkVdDjYUSnRv5XhZRtj44MNORV1rh98WseYiAnL0XsEfMU5cxxA0FkKj9d2tjNXdu2sdXiZ1a/wwqeoQsiyHJs/RoPvu7Vvue9VVLf+/rEKn+uAefCGaXY4e2yGCxSQ0ya8S4ntFHkwhGp3D3XoL+bfVPXM7pxpjAIkygrzcE9AGrFNVymTXjr6TXEJC7eRYVcxtH7fgLHL19OREJpQtbZa2ZShOJ0rICWSN1/8W23v01sSpQoTdIQ2keYIwCwjYFXlQvsfQsduR35OnFxpDlgWE3ALCtoaEr+ZTbZrtQNItO3A/h+wsJP8fshmfq5YypE21asjhkWrIspHzCQyuIP222O2nED1/DTFUnZ+ovjjR5vpOw3rGtpbGAbsCbCHJb75+NTxhnCLpdHYyfHWvnxLs9o26V9ca3W7VglMsNmog+c9ePNe2SuohKrvZSLOXTzX74pmKk6nmX75UXxeqnp6rZu42h4zxBiK4I2/n05lq7B2NxpLtSFI5Yu1t1prOZtqSuyPyfwumGX95Q6hKFTma0JVy0na/UeZ++D9+IQz3JMPo2aX8//4uITjX31/r7PKJOuI3PztXbxItFepnIwjKE8W0VgUhvScmI+LVMOewF8o7grSGvN0jK3xdY1eBXQvIzAr/SohME/Gtx9B/eDuZKfjDCHvsvru/xyIpIlR/cald6pQgxOumV89aXxHfHkJ+UtWaQXBOIO96bI1xrX61UUAEzy7PNSYfRuTtbrVSLrIm3A9P/KNX9O88C7ktcrllb19DRC6j0fjFpaYvn2h+dqbbm2vtFkvGF9Jiq0QMR8RmN84a/+tLFeyJaUsuFYX8f9nOGfP0iy9UjScyNsZoUtaqRrWcMzvWXrpHz9v74cMFxabRuJFGyO76XoV9vF9pEoXSkzNNyL1lJW2z2Ksb1exBFfH2eknEOY9LNZsV630jo797d6clpG6prPUb9o59o5I1MZpNdPOf30rsjx147iA2R1Fq9vyJ8ulU+7uldm9vlNibyslEMRvrpB6rutsqrhbq0XNyfqZyL/lrpotO5MFI7rdBX/X8UhihdlbLftTsU+o1vBwfgqnYNWqeTNV+caaOPNxDQHftXgULq4FwHpHTO3JmfnaqCWtEkLr3r19peXetgpwrK4CwRscP3aPpVKPJVEF+js7P1RVJe3wut53KyzOtWf/+QMbVN6+0+NMrbb97S95XGlW1euzMz87lOOY5NvFLe5el1dWNtNxotV8Pa7AppPGLJ5oimfxZ/a9vtPvmLfvzvaZfPNWEtZvJrWaSlWzbUY4IHBE4IvB3gsDRzCMCRwSOCBwROCLwZyLA38CHv+H/0vXPVHvs/neCwMdxt9mP63z/e0mg6HNC0/B+PPenykOnT/z4uO8nuvzTV32M0a+453TSxAFHNuwSP/b/+P5HaB/H98fagUBGg36QR23/1MUfMX3A5hEYQxN4+sTph+qhkjtfuRzeH/Q5VP6+V1JhCOPnrj/M5sM4yw8VfycFQ/o5wYXEYWMgIiQWd6X64f3BzUPV8edvRMAYI07p3oeEFgOOuohQijSIeHUQDpb+/eEzVQ9v+kWEemI1hCZxrOd7Wod7rsEcoi5os7g+gn7UB+J56PaTt+ez/KThowrreiwfNauDePITd66PCHnOH8oRLg5y0NFzqDtUPPrhuqZphxqXre8gJi3dYGwe9utO/uP9PHDTi3m4qpev8X7KiPcFD0Y6sG1Zzw1kjQVmTOEBvZToa1U97SaBBqF/RCgiGC0l8LWOwQ7afB0a+BERQz/XRYRyyj/cJ8opWbvUQFh7f3Q8FVJrLOjv+VoOtRuIr5TzMFfmanLWbbZLvAb96Eo5gzuGM9ZPAgllKScQQGfbySSkaCtz4elwtVcoqaVPC4Hp+VPKolJ+mlIJY9DrPbHpGvmVcn7QR27udzvm6wY9QxtjM+0RoaaBcKDs+o5cyMwZEYMPvu/xsYEsKoqSuoxtOwX9U3Z5y+F7ME8PFq1a48pdSxxadIlX5KTANtsa2GkyfQdBosBm2vfgtl+v5XlM5DSOr8kgiKmCQ/yIpGo0UU5ZwZwZ+yYmFSLkp68S19lkpg3EzIAv7evFSgmQmt1ew9fZKphJck5mdKwgkEx+9GC9UYPF/dAvpdDIpAjkYI8PHYSv0J8jq93utecw31/tLPxkkErqA/KrwYc1REuRCtXYvVOrwO+9bcKfCmKnIQYpJYl4AJSCuRtw2EJEVxA6ZcoQBrdqIaVspz/s4DlMgNp4k19lVclfg+on9hpyccz8O3DGVGX87iK0ZZ4aImO1uNcSMSb21WTqiPHBPNPpXM6JFnz85GQWZAUxyJAPRVko088Yi7LnL3KpnLNMBBZ1Ldc1Jm7pHyIiC+UWAAAQAElEQVT++Nijo9y0MpFbQSZ1IRUpqyB+AqMxsczrRmeXlxBTocXdvZRCFvf11wOPIFAz5FdVlTq9ONMIUiWHlCGpWvy9u76RsRpDujSbnSZlpUx++sMBu+1aGbKzHFda5xb9t0N+9HfkAjbuiPn65k5+atSYYK7sXxDLEvxvFne6Ay/PP7K/Za0g3t3tUvWuV3uzVAUZ1EFunVUTpc1eGwinQLdmIzWv36mpktrFWu241JN6rhmETne91Kio8KGUnyrt79ZKk5GE3atKqpettsuVnL+JdVadziAbp9qt1g9PpuLPnnxK+07x/Ez787EabKhzoYJcW+82Oi1GqojZHtJv3e705uvv1EGQLd5iE9ft/VIdvsSkHvaLDK7+eu4t5PXm1dXwRGllwn4Cdv1WmmTtdkuNIbbGEGMqs0pi2pIvLZvMApx2rNGJkipi5lz2mq+xqWWeDevP5GC73OLrWAnbFmDfkScbbPfT48ZC6qXrhSrG6WaljjVW5sy8U3XsSw2k3enlhTbg8+SLl6rwt1mvVJIfDfvg2+++Uwn5bkJcRYbQBakyqTFBjup8eaIZxFo5rjV/cqGO2LBAVJzN1BS9ytlYUSSNzuZK85Hur94SlnbAt4VEFLkh1muPjbZht7zXgnWeycc1dlQV64I1st6tFeT5+m4h51Ji7oL6Ar/KsgK+QmJtjnYClkIxKrVcLbSbVoIdHD4skm83A9kqcngB6Up3LSDXV9++1uLqnYrzuZbfvtGoz9pXScVsoj0YLd9eQ2w/1XR+ounTS/VrMMDmlrbNKA17QMa2m7dvKRNTctgx0/c3mJTkDyAk51jZaQ9xWXx5oaYMZWI3Pz9V+sMT9j0wZ74SMnsDgR3OaXyL07lW3G9q+oNj0WUNv+/WO01Y515n2+1m2OsWEO0l+6A/3FRC3gf4LO/vJMZ5P/Hv5ut3V4oU2kNCF5DV9d1GFWvPOZh2ndbtVjfaabVcKD89U50rVd/fq/2P79UT2+3Xb6SQWnKwg/ztyNdgD29ev1arThPWz/T5Uzl2C4hc5+x6tVT77l6xYNdmL+3ZyzvWXlySE+SJvjjTarfSKAoV84nOq7GmEN0duVt89VTe//XmXjvI4t3316y7re6+ea2T0UQTyGeRg6PlftinumEtLsjPjdbEdPriqfLJRGP2Ruds77xljrxuWVk6vo4IHBE4InBE4IjA3wMCRxuPCBwROCLwlyDQM/hjoer4/idBwLF/7OrH94/bfkuZfx36X4iflM/psw2P5XP9Hte7/+P7Y/n3QOADVA+h/IniQ8Pj66NOQ/UHmh41/pMXOdwzAgNEFB6uwWqJH+4o/OT90BpDP//8SYffqSLQ82uEbn/X70/5+EsOPR7zS32P7Z9HwIeWPsQ8iM+ARWb7anFZn3gFfSLiwxYGWF9EKCB/hl0n6IJYv9t8UNtxMG7CiRb1HN72tKdIsrju95RBP3NYZ8eBZ8sBacrJt4NEMPlQ+vFHjx8tB8q207WBbb4exO3WFRzeui6jw1osvreYXEpg4PJBIh56uN7tLbYwlXJKKnIernr0ioih3m2ujvB4UIVM6ZCSQ2nryRwuu48PyN3P4rLrIgKMe/nw1/Wd2TMKDz50lD5855SwI6ssykECuxqw+LEX83OTqc8pK1Li7uE96CS2rmsZk4tC9jUixFsmHwrqGsg0E3ceFfywBgtF+oWChEiRZMlKgz09B9p74/XQaSBy9+gZ7GPOHr8KbLa4XiEFOiJCJk5b+gz10nBoHxFy35QTNZLbW/RLAV7SnsP0NURMgY8mZ/aQl5ly5lA/5axO0vDkHNhjrlLO+JfhW3YanpRFb1/SL4VKSMQtZPkGEqmGHMqRVKHHMqLNBKh4re5uNUz+3gaqOLzfaIkdJkATNjfYmBI2kzgmX3abDd16RQTX92/aavRa3tcMl0ihAoLGN+4eEQMRt4HAyqRCbnqtKAuyLyDgciJ+Ci1ubiEptgMRutluNapHmk9mMl7GYwSJ3EIQ5JyIHS6Qm5lx/jrRDTFqIa/s19B3MpHx2uHTNAqNIR4rSADHqKwq2ebqve3GCzVqk1TNpirmU00htnbRq2w1SIXdq+sbjauRxthlfHeQwi1rPuWsNYTRFimZI0M+VJA8+xyanp1I4DieQerc30PkbuV599v9EC/HJDNeGDA5OdXZkyeKCLUQswU5LL+StAWPgzSQ2VukHo1U1PWA13a1AuPlQJDAwaln3JaYlcR/j67NYqEVpNEGQnX7+krN9Z0qsN+ht6grOQdX6GhZT7bp6s1bjYih5ySccg7Ose8Bt1IdOm9ubtTg/+nZuUbzuRyvBQR0F71qxjoWAeE1LUfyU7LFxVwL9Ba0FakYCFpjWVS1jE8L+VxVI2IzGux3/IBfCexNZgc+7fChwfcScm3neEP63rcbxbRWhpCkCyvZa6vT7OJ80LOGJHVby7j5ZKqK3BiNJ1pBzu+QBp8b1m1KSTWk0R7ccEGBMsfA8RnV44FQmp1faHZ+TovQHQrm3GNHT+8S1u/8xTONv3im8unDE5SCQNtd3Wh3dasSInqH/WtI9ZW/qhfsejTdUy7J7Sk2jaYTrSHKHAfP3TFL8/ZO8z9+odi1mkAMV0gJMHesF+ejn+adYd+I8X5C0ljddFsF2PiJYVvq+O5Yc356s6xrtEomVMNPxqK3W2zUQPAJkvHJsxcyxpXz63SmAvIzaO9njDsdq4PMW+JT3rZq3t1p//ZW4z36WNeOefPNG41u1mrxtSN3Z/MTrViHztHx5Tm50+mGPChP53j/8LYtLk1Zf0M8mkaj6QzMR6yXSrZlTaxG1VQ9RGl/c6/2dqn+7b2mRaVgrezHxWB3XmzVltI+S+1JrRH+ltdrfs8Umgz5VauoK9bmqdR0mhNPUgw8Qqkq1Z9NFacTLSFMb95AfrLPFaMaO2ol8nkynWsGgb5Oraap1ElfqNxJzrOmytpCYveQkulmKb25GZ6M3vzHKxXvltqy/nIk1fteRSNi2shk9B2kbYacrV5eageJ3dwsVENYikXQkB8F6/jU5C973i3rLsg3x7l+cqZ397eQs2tticWa3x8tYz1+BL41uTJyHKuKESHvBffRat836r+7Vl9nVZtWIwjs+um57q6uZNtV4AdrvJyMZcnDdcSeNVZNWeRMok/L4ty+eSdVPetOKo0TRL7bVCT592bP/lamrBRZi1dvtH13O+yXY5KjUacWG7qqUMuf3ILj91cQu5L34zQfa/bymdq60PTZhfyBndV/fKcGgnztJ5XJk461m5nDeTmuJhJjMlju2eN2XaN1v1cGp74IJR1fRwSOCBwROCJwROCIwBGBv3UEjvYdETgicETgL0Ig/qLRx8FHBI4I/Dcj4JNCy3+zGcfpjwj8HAIm5ywRoYgfReQudz8MjQjOinv1XTfU9RxsDn2od4WfdHT/xKG8763T4nLHmM6H5xzM+j78A/0mLnwY6FsmVzDW0tPfYyOGnu+bgy4/lcThrMX6H8sw6DM/emyRbUFc7rl2SAOJZpuk0OOX2y0RoQgkPUgHcdyDg8X9I0JlWbqIehwcSh/9oL9rUk7ynBbfH64JHb5vOSQ1Oet6z205tHmstTfv++T04zFpMNh4+0ncDgLD5d7+vq9P9G25j4iB/O3wQQxy/How8Hx0VUTIfXNKQ1m8HnT18rx7SJSci8HPSKHuvV90HuqoUE+d/cgc9pdVRVPIc6BKPTG2fovJmw6byqrSGGJlwBAHI7CRmJgYbn1wzBhMVUpZRVEqc3W5hhwouXefGh05JQWT5JT4KUyBhsS3uq7lXNlz6B6BLdiXc4a8a+nTqYEosb1+ItV5EJEUERAJ1aCnqmrK9TBvz9i27eV5c0pg0mgLYeV8HuahLsDF4jkrsCoRQSRmDuMzZJ7LgZ4qP+SMCRPjExHDvB2xyWWlCWRkRKjZbqlnLkjoKSTIdDpV4bGRNDJ5ZIzabvha08DfRH0BHpPZTIEHxtH6G/r5usffXGQZb8+18dNijLfvo5MTVYztqqxN7pVmI41P5krEsoAw6PCtKrENsqJM2VuBPO7u7k7tELNmwNR4iNkT9kdVqIYwa++WGisp6lL37RYaoRdcnJoyqTyZQiTEQJD0tysJfHb4vYCMFa+C+UxCesJpNYJYWGn75nr4atZ0v9UKW7txqRHkQwaTJQT7GuIXXkYm09L9Rn7CbHxxKs1HKrukHaSPn1zTaqtmtYEQWqtlTHg+8sPzj5k3paQt2O/Br8Wmlngvrm9lsn1CjNweDDKuVVlqTl1EaBgPsWPMV4MfzptCW0jwqEo19yvyfiTHYsQ8PT535PoE4rOZ1tpAlFX+utSzGbGq1JUZMqrTydmZSEYV6DiBtCvqWnt0muj2nEzN3BvpfS6UxM6kPBV4Frq7u2V4gqScyHNGCu1PRurqrC2k1O7bKyWUbPzUMCSZ/dvutqKz9pB7Juc31EeEOgJiItbruFZWT6z35Pqw15DvqisF5J1j5a+K3kNC7iBZ18SuzoU26G28ERQJ36RyNiaPGgVY2K6WGQrstz0pZ43BZs8e1OJvD1Yb7LGOnvytqkp+eS/ZLO7Vk+cF8dj6SeW6HOzIXNevrtR9fys/SZz7pOlqr+vdvYrnZxr/4YmamfXEMNcYEi0zL1BqPJoo2KcqJGF7wRrq8b/BlgafMznumO7ZnxvI2CXE3P5upYoc8BPemTElce7wrYBYbL5+qwp2cAMRmyc1HGenMvJQtycPHdN71lWBX/eQ5+l8rgw5f/LyqVb41FnAzvj4QwFe3ybb1xDTDaTmHpwHvC4m8vp1HPuUdPf2jR586uU9sWTNr1cr+an5sqrUE9f0ZK59Ds2eXSouZkN/UZ+V5bW4WCw0nc3kPa9hvsVyoV2Z1ED41qzlvXbqzsZgWStfnmg7LxTU33z9SsXtRieQhaW/kvrrNxo3IV0t5H0op6SKehPXBXilqlCTpa0/sFBm/N5Cxu4Vfjq2D2X24v7qXlNI9chJ9zc3KuczTf74Aj86bd5xv9hpyfh7cmLDOizLQrOLCxXkhrEN5tTJRMWLp5pC4K8LqfL+Whdavn4LmbmSnp6oJvdKyPQg1qmsVNUjnT17prKuZNK8JQe9F3qO5bsrjYh7Rf4k5qkWDXtfVp6NNfs//kWTKNTOa9XPLwZyfkGca/BcYp9zur9e6PTJM1VziPRzbJtNtL29V6GkcjrWVKX2kKst62NCjDSth/XbpF7Ljnz+7pX81efd/VJL1uqIPakoKm2Ilfej+hx/iMGY657k3kCiF2Bdobt33J8/HfbSEftPXM41KkbqsKl5c6OW3MrbRqNNBz5XEnHJrKFAdq+vh6enS3J1/seXwjyNrlaKSBp53YC195LrzZ12X7/WBhFE/rQvpOsV6/Kddt+/w0sdX0cEjggcETgicETgiMARgSMCRwT+dhH4dZb1dPuUUP3DOyhZuPym90H/bxp8HPTfhoBjolXQ/wAAEABJREFUfpDHRhzi+fj6uP1x+XGfnyv/2jGP+x3Lv4zAz2F+aPvztPxy7497HOZ5fP24zz/7/WNsXP4QD9f8KL38R/x8kA/7Hu9+fwQO2P/+mo8afwmBw2+giFBEDN0jQrkolFIMdcHVa4Hq4WA4cfCqEK8PIxcxVFKvodl3lkS9RbwiXEPh/Tvi4T4iFBHvaz99MengA1dLz6H6p3t9WPvYwpQSxEqhosj4l9VxcO/DUfHy1Tot3Mo+R/xoj+9db3HZuoYyfXqLb95LxwGrxTpdZd/pIl99/1gi4ge/bWvGtga7OsiOngPmlrLnioiHYe70UIIze7jp+g6St1VZlIOuCPry7uj3YEMvTOKOSn66Lucs6zWJ1L+vcz1F+vZqIDNySsopqXjfN6dEm7VK1uT+LSTgHvLNZIR12m7rtXTY3iD2Qbx6fGogaXy/3Wwgrbbo67G9l8ennJXLcpjPMU45ycSIbfQce4gX+5pSlrfnHAn7sjyH+9ieruOIHGkR2217jCnTY3MoIlRW1XB1nef1XAX57r4YpK2fkMNWz09HVWUhRg5zlpE1hhhgUm3vF9ovN2ohqHaQhDvG5ZytVi0GmuyMMmsLkVgUpapRrQLyYMrhvP08+GH8N6ulNpAqgU+DAsb72oGTn65ynxoSIiKIe6eqKpVzUi7Qi849RKXF/TzOuEWEEn6dX5yT650iQluIptL+hIZ87LHb43Ir1X3IhPX6bqGOuGbmKO0rSiMlXG41hvTyk6RTyIuR28DJRE6E7epVEL8NJMQGvRVEcpdC/nrf+XROW4G9WXUuVXSC9OvU0J7mY5k0q+p6IJlMAvsJ4RWEpMsdyWs9/j8pi+lIeVpBmvXa3NxpAzG7uLlVxsbEnlBXtUbgHKdTRV1qc3s3zLXfbRSQbpYComZDzlb0bchzx9Nzm9zagqMJiykkGRaSC1sw26qs0EWcFRpeQaHH9vFkClbN8DSj9S739Idgt66SeXboK+uKtOqUIf/8f8dWkIIm1EpiExFqIJsrkqWCGLv75rW02atA//z0hDGSv67ZT37e44tt68B2hI4a2ZAfW+5Tykroq4hP4Rgw7576HsLV8wEhRPDdD7ZP+6wqssYzyCbIsBX4lFWlE4iyxB40Pz2VX/5wSianW3L45t27AdsaIgxztbi9VaoKzUZjjcmxIhcihTxMs6cXGiE1BPzs7FQjYmssuiSI/14e75jthnVaaNfstYXc9VzT6XTQ4R/eK1KZIeXW2uJrTklepybN1qy3FZhk4t27M+KYwImpHRUyyek114KDc2hV9NqWD3OfFSOl+406yK3mdgnaGmTHHPZvCUFasLZ25Nfd9Y3ur6+H/N8Nujo9/fLL4YnXdRnDE6pZSWenZ+rWO5XYMx6PNRBgYJfBM5GPGpUaf/FUe8b4Qwtj1sd4OmPMVqdPnqggfh5TMVaLjbRY6/b7t7pB5vVY7Xor7Vv5Qz9i38mXp6qfnqlupZOvnsk53NOnW5GDhbQqpWaUNXl2oQJMR//yQh3E5h7Ssed3i+OVy0JjSMsVeVe8Jj++eac9hNwDdlN8KdWRSwYH7lmj2UzOrzoVxPhSPcTggn2wX26xI4YPaJg03N8stGcfmV6eaYMtG9aqn9IdffFMMa2Hfb3+6qkct/7tnfwhj8W7a9baTmlcK/adHPd6hg1FpagKZYhD4ziizl/Nff32ShnMen6nGK8tZHR5doL+kc7+8FL5dKpmXKgkx9t3t8N+41wpIKgTuR4RIpl0+eK5NKsHGZ+fqgLX3EmO/QTcSuZr0H0PObzds9+fjB/sZngusjJ57/U4rqhnoe3JoXZSaPL0Ut2u0e7VlfokVQ1LG5J+m6XxfKaenI8Izcib9myizXffS7er4an/JTmXZ2PtOwYJ33vJ66U+O9ee8V5n17c3rKVgzZ7q7PkzkYJgvpQx61fk9myk7u29MvuQ99Hm7nawewJG6+WK3zcruWJLbDbsoZvrO+0t7+602a2GNSRsqCHKG/IqHONUqjiZatmSi5NK05fkc5GGOKRlq93tQvryQrZP2JzGs2FPPylH0nys0ZMzFTSuGN+DeYDl6KsXNl3H1xGBIwJHBI4IHBE4InBE4IjAEYF/AAT4W7D/JvyDPHYpHt24bHlUdSz+rSLwF9r1S3F+nDO/NNXjvp8qf2q8+x3qXbYc7m3bYznUf+r6Y7+ef/hyysU/KNH1UdltPfn/s8KYod9nrp+a/W+jDn/xDccx5+MyVcP7R5zkk5SfiPRBlR5eHvVQ4udBNcWfvg+Nvj5q5R/aOsij6t9S/LnY/B5tv8WmP2+MsbE8GmVsHt0ORYMe9LMMFb/wY+j/C33czEG5D5s+K+7zDyQf58RnXfs5/AiDPpbPKvrLGj629+P7v0w7u8Nn9rXDPH+p/l87vock0WN5P9DpHqyHAG/L0Mdln6aL01AOMIdTOshGHWQIznsF+OdSiqRhPGN9f5CIGOrddhD3Hdqx54DD565DP36kjH6IF4qY0WNmN8hgyk/mfOgb9I9IHiLrHwr8sK7E4a0JQAtV6OqHPsZp6IvOoCEUyrnU4DoH7r4KvES9XXdfi3iZoBjKjO3pGwBnEX2tZxjH2JSzIkJ+Df0ptBBvXIZ3A3nqgvV1lG2jCRn3jXgY5wPooiqVU3bXQSJoY+6w3xz0R0oKcBsa+dFhsPUN5Ar19FZHDDx3w/wZXX3Ty2RtKOR6oc/XwQZsGWxIicygwVd0biGbmqaRiVrrFvUFBIP7Wkx0Je4zfj/EPpTA30REkQpmSmog2Tyn5xM2lRzwl2Up+8BM6thHG0i7FuJoeIKXq/tEYAu+Wq+lp19ZVrK9PfUeVzB3WZRye2ZeOQbYmMDA5aEvfvTMu4eUK4m35yAjmLdlXGgPgdpho/WEx0eoZJ6csjqwa9/PFSnJr6KqNIMAqyBZ7m5uhkP3zXqlDQTTmqv7JfoW2BXo2EFyi1eLjwXE177dy9JCBLQDto0KMDHxsfUhP3V0V84ZIr1VzTzGuoaU68GgxY8lhGzQ6Y5D/trzAGSOrCRq8bWq6kFnu9qphKmIFDJR12DLZrXUtm+Ah770t3/B1f53tPs+p6QOEsYYo1omPyeTiZhAbi9SliDGHNstxIPJXeeJIHpMIJqgu4eU8hO3fgLSesqq0mw+1xgyrLOP+FIG8yTUQjz0kA4BDlFkXUKeZceBdhMVO8iKrfEt6Ou6KsuEzw4sOvw1+VpDYtaQWR2+NMTsFqJP9K3Kiniyzk3OqFdVl4Mk5htPRgMJ2UnaQFbW2NhCjm3wKW86hsdgb+Un4yCBM+0BIO53S+y3qYPk3MhP/aFCmVhgjvwV3AHmZVmoxKflYjmsK/uyv1+pgsCaQ6ScXlwqMcb2VuDboeTi7EIlBT8F2Dad1rBEJoBGEFcRwVwLzfBzNJ2oBsstBGZLnm7ulpA1lpVGkDOXT56qZVNbb9e63a21LyQ/3VtCZtajEXk1GfK7QEfL+h9h0+zkVAVBXr670ZY88VOhAZa7KpTKUv7q7fXVjfw109vlWhVE1Kis1b25k8nNbR3D/0e62Kw0OpnJZKSfbDWxt2BtmPQejyf4P9VoPtN0MtP85Ix+lcpUaAJ5mnOhd2/fqibv13d3cl44X8rFXlPaE2u0hXjtZpWKq4X8dDBVMunbOEYpa3J+punzp3r37fdag4Fzlm1AGdLaH1SomWuEHeNnT1QT5/LpOeRdq3Q512Tdqq5KOWYmo/cXE7X4FznJa3a1uFMidzQulS/m7Kl76XQsr9GACN2yJhui3YXkD14E+LHZaAoBb5J8AoE6eU7cSZTopIp1vSG3vVZ2EOAF6iYXZyqbpB1703a1VrCOp6OpvPc475evb7QhRrv/+Z3SutEOwrVgf/eHHYIcj0mtESRx/sNTbaaFGvbUgvh5fQc5uWG8nwjds+8tTNKSnz32tKzL/X6n8y+/UMm+sdmsVVaV9uA6gzQsnp/JMZxNpqr95Cnr0P/v7TVE5Ij2Ehs6sNljQ7qYPcx7s5Y/MNKiI8Mx+glqfzBgRT5sbu8V7AMm0Ecnc5n0HJPXxqM/nShHImbl8KT/ljU5ValiuZOfBM6XU+KxV8M+o5uV7r99reWbKy3ReU8M1m2j5TdvtGZdF6Nam6JXGXn4f6jX5KeJ9NGLi4FcVpm1NgaQ6Zn16r0vVSW6bgUMEPR7FeDXsj+uFguJ9dJudhpDvI7LSjPysuO+SyF/VfuG2MxUKiLUkxuzf/tKY9Zsmk9UkxjLr79Rz/65qcmpu3v1kOur/3il5198pfJ2rRv82Nxca++vsZ6Plcj3XqEdRG6x7VSwZ9SIlAUIWrLXjeZTTf7wQsZVJyP5d2R6cqKt972qVE0+OC8qsNhd3yh/ean+YqqCNdzXpfxV50xBHneKfTt8mEuQ7dMnl+r+9FYFsUj8/mogtf0BoTwaq1uQm4uNTCQXzCFeHWP3V9fsItwc30cEjggcETgicETgiMARgSMCRwT+cREIXPuc0HR8/4Mi8Djm/50u9kxu4fLD+7Ftj8s/dHhUeNwe/FswHrX9tqI1/Jz8Nq1/jVF/js6f8+hx24c6P9VyqPuw5+fuDr0fXz/X95+x/s/H5TDinxGt/2qfD1h/6vpfbcs/0nyfwvOhLoY9/OGnKD8SDiZDvDj09cE1JQ7++kFcPkhEfDDucX3iQDCoOEjPQbvL+VE9zcO7o20ofPTDOiwRjOT9uPmgz9UudxxiH9p7TvN9WO0rZ82HagVzdxz8thwqR3ikVBRZicN7cdvjb0ebrz58byG5OKunKfRgYigiCfUKrlbccNhbZHRYH79e6SHP2bW9GggaS8shP6oVHHvG+3ER6ETRYKMk6yirihLDqbffiT4Z6bhvmCenpBYyp0OGjvzw15G6XfTzvChSol/Q5neRC+WUXByaJVp4u74oKizCn07K9AvuZLaEe+GL568gRSrIJ71/lRwQR06qIMcKl8tCURXy4W9LDDo7Sl/rsxRlpQ4cAr24gf2NUlEoez7qPE/Q33ExAWmyKVIopzSQY+JljAah3BEfS4EN9uFhfKhIeTiIT+BgcZAikozbnjjutjAnCjkulsT8KfJwX9eVCtr8JFdpPbtmOCDvwDzlLFknVxNtGX8z5YoD7YyOBlKkGPxBF7aZAFhDOpjkHEG0jsCvfi8jiDWiq+CPyfYilyrQERESdcJe2z6qR9Q/+NOB6QNxI3giDveZ32OHJ3vRu4eQdLtJkUGXZE3qiYO1On4l/cQrghoHgYvJnaqCCKAM5yD/X78W9zcJ0NCvJW9FHABRJs/uIEb6MqnC/3iYhaZWQSxEIJb3kB8h5fSQb36qzgRgXdWKSIoIyO2GHGhlTDxPDcHwgAsG8nb8LTUYVOBFGuoOEsQE2AjSr0JXA6lJV2aUCvrU5GGFngn+wIspMciY+CtcMxhnMG7JwXuIjS2klsf4q6J77ISj1fr6Tqu7hWaQjge9G3C1ONaJfqbcA4gAABAASURBVEGDceIyvJeLewmMk2J4utWVTmf3D/A5O79gbyl0ccGV+XNKWjD/eDbVydm5SmJS1LUEJnPIv5iOIPS28hwdhJ3zxzEyDnvIoKJNEKx3A5kSi60uyon6u7V0v5GfhtxBDm43lCVwCUUq5PjtyPsaXKynqsc6uXyi+zfXut3TF/JI01qXfprw9Z02377RPeTMnpxTSOfYhbrh7SePd5BlO+YYg/lQyY8GPB2T3W6riv0rwJ5qjKAQoZSzJvhbQ0Cd1BC7jTQ9PZHjZF89pqff7F9eyMTS/Z++gyBfqvbcfUAo7sBlrwyhtYLsXJALnXqbp7H1ECc/Xel5g/49BNMU0rqOrOo5ON9vZeJVT+ZMXLNHNLr/+hWk6K0mlxeaQfJur+9VLXZolexfM6PftNZ+t5fzZvPmRv4Qg4n7DQRoWdUaQfj5/4n2k6zOvRXYNOutCJP8BHH/6nr4kITrRtcbNZCx/e1SfV1IL8+VJpXycqueeXb4sIQ4ds5mcqpEmlGhdpSVIJIH7C7O5FezXCox9/X332tU15pBZuO29mpUn0y59hq/uFTBehB7dIDUPofS2UwjyNMGonX99WuIeHKJeTJrqp+Nh7Z+32nMXr/nl109GqsEx3CfTkNe+mub9xmMyOO2AM7nTzR58US7IvQaexbYtmNt7siFzasrleu95lHqDHLa4BoXr3dLFIWgF1X98bm02bPXl9ovFwO535B/3h+61VbVVorvbiBgIfPZX7boH7Het3/Ch+iHp6R3pyO53tfqX54rG5BW7AOhDf2DfB2/fDqQ/gW+jPeBnzNNpjNyttYavbpdqa0yfvZqru40Yt50v1Ox2KtY7nUKeToCq/UV5GjXDz47f9f3xPRmqc13V9re3Mkffiifng15n4qshvWXy0oFebjHlrOvXojk0c1+pXI+VcbO7dffK7GWm+VGPb+L6i+f6Pp/nKmEgO4du2dnGu8lgUew/0+I77LZDR8wUJnVf3tDntSap1rpYq4WsnlztxqeDrbOMflaOh/uNmBwqWLbOhzKvTR7cqFgn2/Zc+q91N+vFdtGwpY9RPHN7fXw/wQXT87Uv75Wiw1pUkvvFmr99C+xt79bcNmy8bqtpw/Wyt/gsIbEjmdz6c29JluwBS/v5ckd/m7kaOgRgSMCRwSOCBwROCJwROCIwBGBIwJHBP5LEeBfa8M/236PSeP3UPKBjoN1vn7Q8PGNO1g+rv+bv7fRlt9maE/sDsI/sz+vxFNYPt/j2PJJBAzaY/lkp99WeRx1RODPRCAiFPF5+TPV/c7d49P6IH2GBg4ETW6YaOt6TkzTZ/oPnX/8wXmsDvJjrVDVDYTUoIuGiPgBG24/aPP9x5IiKaesnDMUZVIPmfNDH3QNdtrmHyofCikXike29/gSESrL9/WBbYzrEJMlLQRex+Gu51PKg5IeTBJj5P2bsitTSnJdRMhlvX+5r4s5pR/8c7vFbR36fXWflPHjvb6OA2/vXOI+pzT46T6WiFBOSUXO8mvo58J7ySkJYxjaDQSKD+/3+z1VoabZa4+4a6JfTgldHBhDTptk67EnozflPPhh21yfMn2wxeNaCM5ut0N/r6CigxTxU0VFyw0H94kDbiE+6HZ7SiHr7SFPfaWXIiUVkBa2ARjl8YpgTo+QjIvvO2l4IslPtnl6j7NNVA99CkiDnPLggxSKCOrbQUyKum8m5iVz7bGTZrkusKkg5pkDeduQaGje++TfycLfzof/ZVYxhfhAVBbKSC8pcpJJmhaipkGveAXzpBQMxZ6c6V5AGO00MmmSklLOqiAxl0uIBQh749iApZ84qyAwdhBJxrppGwiuB3x78iAzDqPVkeO2PTNPTknGrcT/Dl0d/cYQNf7aVuucTKaqqlKdQaOjy6EgZwp15PZ2tSYXGiX8b8mHlvyw7gYbGDQQdDPItPnJibYQiRtIPobLcUr42INDqktNuywtNlqjw/+vqz8YUONLb1vJgTFEY8YOgWXmuoQQ6smDzWol+5XAsSQ2tjOlpAZCpDY5Ql8FPiIpZXWsQeMtXuO61tnZqRz7PSTbBp32uawqlcy9uoe4dCzp66fmRvTdoLeBxE/MkcHMuZFy1vwEPbnQCqJm9fqddndLqS41gtwoIUMbbL1Hv8eYlO1YH8NaQo/3tTXxz4yfjieaXpxDWK3lJ/sKdDimmADe7QOhBIApFeTNToFfHXGwjhacdpBwFvtSlLX8ZHdcraRdp/TyQv5a2h155lyxBDHoIANHLy/Vz0faT0ritFVFrpXgucf/ilzz/EEOBHG+eXelGtIncihCsk8dudYS2xH1Juead3fyE67LV2+1Q7/Jo/mXz5VmY63Jg4gk563zMaGkYtwUMtexqUZjVXWlLfq6rpEx9tfMtszRs89WxKeGeGuwjQRXB8Gm04kyRGQD4ZqJh2ULpqfzE6WvrxXom/j/dsX+nZ+4BP/F/T2E+Zlsv/VNmPcSErvHWafj7n4lY3ADgeo+XhPGw2s1z0aQWTvlnLTpG/WjrAC7PK21KVEAIbaBDE/nM1VfPVGiX4g/b+6UaQtItG5eK1+eyMRbIqfq05lWEIYLcqhRp/W7G+xGGWOn1VjTy3ORyarIw/7qXtVyp74uVVyeKrG+RhjdfHctRdJ4NpNtZkrtGFRDMPbkSQuBd3dzq4LYbli7K3IyKHfgujQubasZY70OUs4asRfs/NXYr+9VXi2U2JdvGR/g7XUTk1o1fUri4XyyHue29/KiKlUUWfebpTKMZne30OQEHyFje/Yaz92noE+hgnV+8vK5xO+PDCnaXS/UE8uTPNIp+0dZVfKHKLzfZOzKzGfy03Zu3r1Tz7oe6qhvF2tVl2faEZcSffbb9ly8eEG8z+UPQVRd0m6/VX5+pvF8rvVuo8gh/56uwXQ0m6rA/hOwzuxL7dtb9TcrjTaswe9ey+sr14VMou4h8Xv65NlExfNztWDZgnVN7vmJ1boNGaN0u8a/Tvt3t2qv79RDcrY398NTyjf/+Z1G5F8LKd/i96wcafbiqUb/+lLd5VQFBPy8noDJSo6b9T/8fkna/vFclbLiCr/Z0+b407CP7iHLy6rSnnXg+Dfcv/3+tfQ/v1OGlO2Ivz90E89OpLrQnj1rDIE9AcNEToiXcyhSJo1CORcSe0AB/iMI7uS9K0Ir8rx9806C/BUEr9eyrxvWbr9vFOst1iVtsEn4F8TEHw45ncz5/XAqr2sxNrM3bMgR54/3hvXifvjdUlaVPJdjPSYuLUvC9k7HU62/e6f8b+wr//pCHXFL2JN0fB0R+DtB4GjmEYEjAkcEjggcETgi8M+MgP/Z+UvyOXwej/tcn2P9Px4Cf2nc/9zxj/sfyo9RDW4OQvEvfH8ww0Gtrz+j182Wn+nyN9R08NDXP98sHwBY+Fe5fmBHfsF5N1t0fP0KBByXj+VXDPuZLsbe8nGXj2f53P3H4473f98I/CNY/2OuOrMP8qFnPQeHPog91EaEUnBU53rEB8fDPgbJ5GvPIaqvlqCu9/cfu46+nkHvX8HR5PuiOtpbCKwGosCHhRYfUg/zHDp9dHX/lkNvi5uCHxYuTN0rIlRwGNq8J7Z65vchccccEVjGwbMPLId6DrVNxnisDyxTTrL4EPxBCg6dG/nrjcUkOWftmRuVnKv2P0hHhfVZj8WHmr66zm0uWyJiGOP5E4exrnOf1nZAcPigNqU8HKLusd9iTDpwcj/3tzTY0ODP43nc/oBNI+sfyJ8yy3gK4yNCGd2RQsYjlYVrherh6jHGtIWYFK8SDFNKigjuJOvvmNdXY+t+LlccPpsUgC+QqlIByVZB3pRlpeCPB5eQUyjQGvLCB90dtpdViW1Z1mMS0nP78NqH8QkSouIQeTyd0KeQ7TAOEYEPSQVxsA0mnDxHD3Y9juSMT5FkvMTLc1lvymnAlCregfSIBoLO+PTkRESo5jDeuIl49BACy8UCgudeHZgYs4gYSK4Al46Y7/FjDznXczV+lg0kmAmwRB/HY8/Y3XanHUROXdXyk6S2yX736LAhE/CxHVVZKec8kFh7k2U0WmfK6cE27v3u0S1sse6iKCHc9qrAy/bvIA1MpBkb940IXyBNziAWdirxUVQZgTV9LUMHfpgQatcrSMi1/DXHYuwcoipzLSej4a8se8gJP3Fsknw0n0FkJAVkmMmhu7s7CM97Qt2rA5MdOdwQmz2+FLXzQewM0oN9W1m/a/qhVlpBkPvpSX8V9OL2XhKGivrVUhuIY9cbs4T/LfGxv1Vdy/WOxxRbE/13zGe8e+yOPjSFFPdXNZuANE6d9xzIjXJUq0LmEHVRZu0hi1vIj9RJDNXJ6alsgcd5Lr1/1fUI8mekPnr566t3EFN1WclkaEafc9P27oi7x+3JCcd9R67Y3snJfJi3HDGGsZiIrkB6wT1po1YmoDqMaN7cq2Y+YzadzzVyGcJpi7SQWH66tT47UVOGivMTbUqRvntNIPlG07GWmwX+j9W2e01PptpBnG12a62QFvsbpMDm5K/khhw00TOBwMskyP7qVt2bW/lJSYIq52zHHjAGz7XXMlKw3htyoqrqYc6iKFVS57VRcB3R17FxjFbE0KTsBuWr11fD/3+rScX+yvogZqfnF0zTQfJdKPwVwRBw3a4d5i3Qe3Z+PuwhLX17SePpVB05toTgNG4laz+Y8xw9mT1kPJ+S91PtIbaWb6+0iUY9cR9BvNboa0elujP6RKnRkwvl2VQtRO8KQrf7+krpxblU0mdWDzYypSZ7yXmeIMWM2x7fR/i+AFc/Ybknh2rvieSRkydh6I78LZ+dqz+bqGFdZGxcfPdKy9tbiNZei3fXWgnibbnVknyYnM6ViUllghFy9Mn0TFtIy8YEdy7kr5v2+i7Q4zisN6xX7NhB1O+3a5VPIekI2nK/UjuvVBHbQBr2ohof/cGNfrVRxf46/+NLFRcnStORmsVKab1Xw/63hPRcQCRjviazGTHY6+lXX6mazSk38p54u16oJ6c1rYfxYo51s1XCxiJlicFVVWk3LtQj+yo0ujhVKrIcn7s3b2XxU6j7SaHN2xsyv9cKvCpsW1xdqQGv4qtL1V9eQhKf6gbMrNfKvf6CPTSen2p/daMGAjmRr/nFmZhdiYAFhHEdhcpcSFWhLTkwff5EKrHJ+9arKy8Y9eR1z35Yg/uSPG0hV8v7nUbEonxyrur5pXrWR0xGKu+3Gu9RnqT9l2ca096l0OL6WvvX18PXUDs/Fvhxy/pLzLtBZxfS5u52GO8PJZCG5HuvLWR1It9L1l1czJTJlXd310rE4cXJhUzwaj5SNZ9o839/rQacevbKyeWZuhzD125vv32jZrvT+rSS10czHam/W6vHz2o80oJ5Be5BzpyMyHNyv399o4gYfl+WJ6cqx/Wwh+3Zs/sqafrHF+rPp8ovLmUMBbabslcVWcZyWUl1K6Xzmcr5VOOLJyo2nfrZSN1yI7E/JTDrX90hlrGGAAAQAElEQVRotGrUkV+j8Vitn4gHpzqXqtingBEwj+8jAkcEjgj8bSNwtO6IwBGBIwJHBI4IgAD/whn+NfKpK83DO/h5EIo/vD8e80PDsfAPjcAvxf2QK75+CohfO/4w9nH/Q52vn9Pvtr9AUDscaKHiJzM/rnCZPn9/bxv+WD72AAB0kI/buOfAzQcXPvR8LLT4TONDGSoPuh5fh4bjj08i8Dg2j8uf7Pw7VD6Oy6H8O6j9R1DxGP6Py/9E/vUcUv6c/LWhYMsZyBtnp97vTT0Hf49Doo9emKwWkkXuHz6i8+gQPJs6CDP98GIXo7Iz4fv+70KoVj/Udeq4HrpGhCIQDktdl9BrGYZRERGQk+0wxuMOQtPw7jiYFAfviX6WjsPhSNiEscN8HaeR9Ow4zO2oo6iUskoOQX2VHvp22B8R3EkYOmDja49uuxEcHXeUO+ZLOavg0LRFX6deKadBrL93HX0OV/d3vd6/XH8QtyXmdFPEgx1u873rU0oyyTjcU44IRQrfquXgvsU364gIRVgcEw0H5Nbj8e5MC+e8hfz1o0H83JZTUs6F3NbuO7wL9Vzd3+0RtCDWERFqwc/ids/pq/vZvpyzUs7KYNLje7PfEb5eRVVifzvYs+Mg2qSZx/QM3kAURYRyThJjEvaIvGiJX8rUheS+gb+ew+W9CQ10+95PLtsOE0s5F+rwK/DGcenApazqYfy+2Q02pJyxSRJzKqw/Ud8rMzaIWcvBupi/wmbbbx2u68mLPYSSr7Z1BsFkP12XsLmgfwkhVNW1Uk6D+g49trc1ZiRPx8yOFRMqcn7AGp9LCNCyqjQddJayXtvvsR3zNsR4B7FVMEbY6HXRQK709hUQh/VKvx5dJr0y/Tw+IrQDJ5etp8A+l0tyfli/fci+CftSwh4EYOSXbfDTrZm+JpNZyWqxI0MUuN2kyX65hnRbKfB/e7tQEUm2sWQez9uBpfEYT8Y6uzjX2Af6OWlvXEIS4zrmHkM8tRAuJjJzhPJ6p8Q8RS5UgEtZlMS11Rh8Us4yrhVkQSg0n51oNJ4q82d/vdS4rBWrnWLTaEcOlZA2mXy8efdOHbobMLNPdxCDFbpD0nQ8UQK/Et1744qeRF/P66+q7Yibc6Mh/tv1RnG7kcn8FiLDXxctcA9scZwCHQ19upBq9C/v76UiqQKDhhg6X4xPiqSMX839WjNI5vn8VHv6GV/bvYas8xOJBcRLNRuDQ6GTywtptR2eIPcTucY9QVKenJ2qIzbdhNyZjmSyppqMhngtlwtdvX0Lcb8S3Kr6m5UihbYQYhNs2mCfCW7b63VVgpVtNMlm+7OSNibc2fMq8mW9WMh51NtW7KohwfxhiI6Ymkhf+Ek/YmpCt6hrLVnfxm19t9AOkqcD38DmEbFsIL9Hzy8UIbAoVF7MdfryhVJd6XpxpzWErD9s0KNvv1xpC95v/vMbrSHMRLz8teF+cv7q9Wu19BlDgqeUNJpNZVLNsZqfnSlyUoUtQWyC9hvwuL2/1Q5y1Di0m61OvngCbmOtb5Zafb/VaFkovWvwfak1Pu9MAOZCE4i4/mKquFoob/eqd0nFH5/Jr67pdPnkCWTkiTaLpQpikYs8rGt/YCAxt5/MvFsutGMfnIDBHp8K4lCVtSrI1u58gv0Tzf7tS+Xn5/IanFYjBXlQFiW/r0pdf/2tbL/3v812pfrpmU7OzjVifc3OzjSfzjQlJ/x09oh1Mjs/U8E6aNRp8eqN6vlEkxcXmNyrIP/Su4WcAymn4UMtJgnj1Y1aSOX223dad3s517cntexHCek3+9eXCv6s392og5y+Iy6COG73jUpIxVPmtL3+AJC/9piAanR+qiQN/wetC8HeNZ+eDP+PrfeBDbnip2+r0UjjXa/pyYneQZJmiOcJhHdR1zJW29RphIK02Wn9/Ttt/+d3aJWGr5CmVC52Gp+caA0hvP/2rZr1Wpl8CYjNEbo34E/CKPA3IPJ7SOKyrLB7rLf4Yb9EjsJnqiAXW/a5BizKUaVJUUG+dopnZ9p5T4cM7WalYkuuQPTH5VwJUjq+v9X4//xezTfMv1prTl6XX1zq/MuXKtgXevYU7+X2tSoKjdkfe/LHa2SfQ8u3V7qDNK5mE4k820KeX/3nQ9ynEODN+Zj9opOahjzsxNJU9exU/Zfnuuk26pnTvp+cX2j0xQuNnz9T3UiJHOxPR/Ka3EGs99NaJpDz+Ym6OuHXiSpit4OQty8qC+2+eaV8u1Vn/OYn2n1/PXyNdQNZu6atfXOj/uW5RrnS7rsrbbYbzbdJJsZr4qQI3b57o4Z1W4DriByNnKXvblQQ1/JsLn9oIbAljSr5K7bF7xOxRpKOryMCRwSOCBwROCLwN43A0bgjAkcEjgj8WgSCjh8LVR+8+RfSB/fHm38OBD4V949zxfefQ+PXjP/cWOs9yOf6/GX1tu4gjzUdZj1cH7f9XZV9svETgw9ePb7+pNNQ4cOBgwwV7388HhkKaj8nNB3fn0fA8TnIo14fo/moaSj+UvvQ6YcfH/d+fP9Dp/+6AofUsvzXzfiLMz1G5FD+xUG/sYPJFMvnhrvN8rn231J/8Onx9bfo+WuN+dCux3eUObTzoeJhbmNjOdzrsP94Iz+UuRZFqRQZjqsdxMSA3r9cbiBlTOy8r/rhYvLE7T0HtT9UPipEwqZH94+LwziIHffoIJ16yhrskiKCtOeAFL3W3bEGCg7lhzKkQUffFpvEKyIUXP3ORaHMIaXvvVUM+tDZckibc6GIpIiQD1TdR+9fg36Poy0i6CPOebv3rVIHgRfh+hjqIoI+QR+UUxMR/NRw32KfD/lNqrky4sd+tsH1VVUrpzzodZ/HkqjP2GKbQiEsVkJHRJIP6l3ntqbZM5+EEjUQcQ0kTQuOKWdFMCeYuZ+FXuq5bzl47rAvIiR8si2+H9q5d670YLuDrDV2ttFxrzj89gF4RKisKmy3VZLzxsRYC8nWMn8PobTjILljDs8bEYMtRJLp/NtRw714pZTkfh4b3Fu4DP0Y5qIyMUvEdCA6OGRmQgjCFkqE3uBh33typECXD8cbiNMOG+rxaJjHMzpCvkaE9hAdjs0Y0sXX9Xo9zGOiyIXxdCZj34CT7TMZYqnqmjP1Qp6rhEzY4WsDMdiDWWDHFjKqpI8xszCV1cnERUTIuJf4YbyrshzaAjLO/ldVPeBg8rWB/HYOh2Lok3JWTmkoDz9wZg+xsCM+DfLQ6+Hn+yFDNz/Ra5unJ6eKeN8+tEgtBqaykOM5Ym4ThK1JoPVWnrucjWVi0XO05NMWTHfkzhgCw7FuiLWfUDRRFSkG8uy9apkM3oMFZur+/k5+WnYDVlMIiLoeDV+12qCzpLwfiIKQ/4ifjlGi3v3kV/AD302yJja1XFcq2qAncWQOf31wygX4ZE0ZV0C2mRBe3t1pRCysJxs/ZAYOHTC2jNuA24j+bh9D4q0hmloThWWlnWPKtOdnFzIWBbnuucuiVEnOjMZjiMy1+tMJZOVaawjp5u0tfE6LNCqZ1zru7m5k6diElsahqgdsgF64og1E7kDIQMJs1MlPfS4hWt5BHm3avRyfE4jjPK0VJiTHlTbEoSEvtxCyM4ifjJ131+80uzhTLrPOIaP8ldlApMS4gjWwp+8eEsxjTK5ijhLB2by9gVyTOuJXX5yqAgeviYoxW9bvxE8gg1dxOpNluV4NTwk6pvfg6ycTK3wqwPb2+kb3375Smo1ksrAmeUy4mYQXc4mIPf3qC5UnU+yCApzUOsNWyxqCeAeBuLm5l7FyDP1V36vbO4zrwRoCebWUf//MJlP5q8wT+TyDFDt9eqHNv38H4cnYptcZZKrn3EJQFycT5dOpJvRp60LB7w6oMBWXpyqfnGp5d60lJHrRMQ1+rt+8G0hJP2E5q4gtOdFAIC72G2UwyV890ejLJ/KLJa+VGt3dXEOqvdP+u3fa/vsrGePF1Tt13O+xYUNOBXvp/AzS8fW1qj6pxqbZV8/Vsj+mnNWtNwPxZgxyWWpPbk5PT+SvT76+u5FJ0FisNVdWf7fU5u21Snwd8q/fq2YvSvfb4cNBjns1n6qYTQVgqrbdQB5Odxpw7Fi3W/BeEEvNxiqfnqp+dq6mlPzhgx227JGEv/syVJ9D8JFkDeWWvGv5faOU5T2KbNe2ayCY19JiqwRBWOHbGnJyr1an52dSxOCnsZ+QY/U+1JMjDXtNvLxQ//LsIe8hdlvmLdjfe3CrWMdK0pi8vru9HvLCujLE+hbytv/6rbbfX6nqkvrrhfKm0ZOvvlQLeZ8IjnEw9luwLCaT4Rs+Mjq9j92+favU9tri8545dtNS1Xym1devVe7Zgc5m6i9mqv7tK+3Yi9u7ha7/19e6hdhVSjrzBwWKcvDr5t21GtbKljhPv3gqMXcBWXzCui3A0B+CqEdjjUej4Yn7osUncnhFvo8g43v2gJ69Md7eK8qsGkK1n4+Vn50x916L777T4utvVdSVApu7P70lZueq3621+Oa1RsS3eXWltCYOxGdtG4UZIZWswYDgj3f3mqZKHfteoq3m91tZFJQk7wVRFfKHOwryoEJamnZg4w9hODfnF8SRRbyGkN+8fqNt7rWqJM1qCUxL7Fp/93b4kEhRkCzYHhDanotex/cRgSMCRwSOCBwROCJwROBvEIGjSUcEjggcEfhdEOBfXr+Lnr9AiQ9cLH+Bil8a+rNeem7LLyn5W2z3ydxfYJdxeRD//IwiY2P5TPOx+q+MgLG3/JWn+b3Um2CwiAP4D+T3muBvWI/9/lgem/txm+8ft/9Tlp3bFpw3Hh1kmMXliFAkDmE5qPQTja6n2/B2u+99zRzyDpXvf6RInL8+jHtf9cMlc4g9tKPXldbhw22XLSbMfP2UeK54P+6Dduw3edhyeO5690n5wYaIUEqUGedrj3/iFRH85PCT+2bPgSjrpcPPiIAgSoPo0aunbbAdXdYT8TDeXSJCg0/BPJTd1/ZEPPTxvd6/WuaJiA/wsT43Nxzydz5EHq4d58M9S5grjYH9D3r6ob7Hbottpnl4R8Rgt+0Ur5ySylxgW8gY20aPCerdJ+WsYW7wwyAVEAomsZhgKLtfyvRB/LRgDwbuN8xJeTjkx5+HMZLHdRws9+/t33GgbsLST1V6nj1tgR+BPgX9ER8q55Tkdtvk/iUH5kXKdEAlPvX4+tBeKAJ7aMv4NfjksfQx0WX8UKmeeUoOz9O2UQd5kPataubMohW7k21gTM1Be4nP1A6EaspJ1tPTp+QQvYU47ciNoiy04eA+cWBduT9jhS7jsIOA6CGUTZ6aIPTYnBKtkmMtXmVVaTKeUErM0yOdyqrUFtLI/cW8Q75wNaYRIdu1huQQ5VyUsm1inhE2m1BNOWs0naoHf9sgbLauBtIv6F8g1mksTapOIBKKMWRPWWsDqWOsjF8Htg0k5mQ+V0vZZCiq1DNXA9mQsHrMGO0ara5vtS2kbZ0Vs5HSuIIUJHk2J3rKzwAAEABJREFUezurgGjq0GU9DXm8BzvngH2Z1BAbVU1e1QO51GJ3BstxPZLtTPg5hvwouR/XtYI/9s85m4i39RT0H4Gj/9rl/6ezjwSJtpD7iP4r/Do9O1OHAwX4FJBdc8iVEpxE37PLS/zq5Jju8S2wfwdJNh6Phyc1nXt+Ui2nNBBpfV3AW0xkErHHXs/RMq7MgAA+JrXHECRjYuL2NfH0U6s7yJM9OGwhbhI2FxAoqSoFs6Seaweh3bSN7MdqtdIEMtUxGggo7J5CyPUROpmfyr4P+xOknQmskWzTFJIIQg5cphBWAanSE4Ni12p7dacCgksmWyCVZqOJ1hBde/bGLb7OICvX5OwOG/zUrsklEafudqlEjJsiNPviuQJyrSgrFXWtJknl5YnGl2ca50oZAq/Ope5vbzUib0r6ed10rPsaXyKFprOZxPqZP38q22+SdUl8CM1A9u1HxUA4Jkin8mKuEf1ns7kyWM0o30G2RiTG7rXZrDVgy3rwuinrShn/2vVWS3IyjathLZhIbyAtvQ4KcCQRlFOWY1G+eKL7docfp8r4Edi4uL+lC3sD67O/hZi8XUk3SxX417+6UQ+Wy29eKbrQ5IxxTcd8d+qKJBOqFQRjCTnc4cvpk0t1y43qk5nuvvte429vpW/eqYWMLSYjzS/PB5v30cmka1/mQefk/FR9Ttqu1sqQrH4CdYu/ZYWP+NCTZw251BAvr1d/9XTPOnXeYLz8VPbufqnl199rVrGW6lIJUi1D1ga2FU/PtKqk9c2deuILp6ymEHOfaNFAcefQFlw2WcpK/Mjavr3RHH8K7hM+V9hv0jLA0vY4RiW21uDSrrZ6d3OljvzZQVqXq73ibq0Ou6fzE3RKzpntmxuNK3J2PlMJmev8WkJOe40Ffb3v+UnxclRrzbq5vwE/1khJLnhd1Ddr1eORipQ0+9++0pL2mNTq1ju2pkbFxYk0LlVDivorqDf//q0213dybLbzWsG4zWIxrP8V11atNjf35HyrNeUMeX3yr1+qn5TqT8bSdKQRtp5ePMQ17jfa/8drBTmd3i1UsNcJP91fo1Ik2fDhnZ597+LlF3IOb5lHRTns5fXZmc7Pzoe9x78LWvKsXrcyXi15tsKfKUT+brtRyZgZ61Ss6bs/fadJKpTYY26vruRX5vdRBak7XrWQvm+UOqmcjlUpaTKaaLFZ6R3ka4MtnZ/2xWbPWdS1MrJbrRQRGrF2RyenCpT285F0it+Q2YEI7CNCLXtayZ6bc1YUhW4gjf2hDq8pS8ppWJ8pZyVyNqEfdWr4HVzP5pqenmp6ciLb3rOHOofLqtLk5bPha7JNyLf/5zdY7lFHOSJwROCIwBGBIwJHBI4IHBE4IvBXRaBH+58n0sf9UfGz74/7+/5nBxwb/ykQ8D+7DvJLDjtnHsvP9X/cz+Wf6/v7tXkmy8caDx76+nHb3/e9PTrI5zwxIp8SDf/ofhgdlB9En319SofrPjvgn6zBWDyWP8/9oPtj4fbPeD+e9+Pyn6HmH7jrAZVf42LPCbHl1/T9NX2sy/Jr+v6WPtbd2ebfMvi/aMyvwd9+fMqcFEkdB86faytyIZMZh/YIryTJ4x7qDrNDfKHHB4M+BHxoe+jnw8WDRIpDE4e1Hvtwaxt6DorZLOU+P0i4fz/0LYos17tfy4G5iQeTEpbH/rlPyvg1HEh2yozrmeYgJrBa2jqEakV4Dv7mR5xt+6HebQdpID9KDkgj4of+6X35MHdEDN19b0kcSufMwSlXlyNCKWUV6BmENj16RYQ+xvvQfLDJVxOttsfie88VKYauEUm+z2UpywNOe5mg8YFuj8/GoYVIMW7DIH5UHNoWdT3Ylm0XtrhfwvZACuqCPhnbPT+TGDDOxXcyZq53nxayaQ8BJYUigsuDpJyG+x3zNs1entsYZLkdm+lru7uukdsTc+qHVzz8rZyuew69PX+DHx3xGs2nqk+mw5OaJPIwIiLQwcE/RIPxca62HFi70XpLY5Oy6poDc/qmnMUZu0xE2ByPiQgXlXKCP9vLZNpytaQulGizPuuxbv3w6mUifdBj8KgvmWMNUeBb2xsQdVRrA3leVqWcwyYVHRuXhV/G1vh0YOm+dn7CIbstMkYmcdfrlXLOWnG1bCEle3Tud1v82GjEvLajqogp5IKw2bocp2pUK7ixNJBGe+JR1LUq7CFK6vx1suu9ms1OW+NWlyrqitzIw1OuI4jcgr47yGhjZXv9Vcqez6Sbfc0pKbHumEb+P4Z9db1zY7vdaQ8R0mCvddToTinheqvb6+vBrx1tFfW9jWRwZnCPDwvIjS1EI1XDe/HuWkvE/ffGgHWaUtZDfynZU8buINmqutbtmzcqubb4VkPm7SFPxdyT2Uyru3tDzRgpInTy5In8JKbJONtaMy6DecpJJxcXD3ZiT0NOm+j0E3YmWnrIJUUa/B5VFfHYyjlzBuF7dwtpRYwXq4W8bhqImDEEzKwv1JVZ+WSu2z99q1wWmkBsmzgs0Te7PNOWLM0Qo4n7CEmI7ZrlWgUxNQFXRNaedTGBOPb4Jy9fKmPDstkp06eATN5BFs4hkvwE8OL+TpnkX1/dDNfNHlvR36PbYCzevFW730sQcSVjY99rC6EFpEr+Qb/z+QmmgNfJqbx/bZZrTYtK9yYgR4X81HFHbIq6Hr4O1+vb5O6IPtsFZNW+1aSEkKtq7cAj50JxOpUJuJM8UjOrdXt7ozF4WEb41jOjMU3ELqcsQVam18QP3HtIZxPnFTkagYE4sqNLfX6iri5U+P9zLcm3qtDo6YWacYakDZ3OTlSmpJY9ZvfuTlskQba396vhKdc6FfLvjpPzC63mpfoLbESHmL97e6eqkRI56w9R7CEld+yDu9VG7dlYMzCqIDi3dwsV9OnwKU9GMg4B+T8iNlv6O8e8vnKRh/VwdvlEyblweYpyyU8h79/eDl8B3t2sNGqTxk3o5I8vwWei+1dvlG83+JM0g5wrZpPhydzsr0hm3uL5pRIEZOd1vdsPMexSaEr+6WahgNAOyFBSSNFLLXG7+OKlhie5L4jvc+yBmB1NJ+rbRolYeP/J+LLdb1SXlWzf/upW1c1G4yhUbdpBF2HQhrXrGHp9rir00296fsa6v9HN9Y2Kt0vltwslSTX1sW00xgfno8ltf5365OJMu6cznU6mylcLjbnGfKzqyZnibKp+UimD9aQeDfN6bH63HJ7K7l9dK6G/Jy/6YBJyr+fvEuvUavb0UuVzdBeSdbk9j0YSeOy+fq3g7yf+sESL3aSb6vFYa0hb/51n8eoVaZCJLWuxrgXLq/zynH1uq2ZaqcooZa5QqDo7k7+Oeg0pXLD2ypb0fXWls7MLDWt7NtIwTxEav7zUbkIuEKPsfqytGuwvXr7Q+F9fPvQnHvuafIYgv9mvFCeT4QMVu+0aB9+/Wb9FI/UQ+g1xdm1xeqLMmnIutOxJ3oucC3PsK/A5Fhvdf/O9Rjt6kxDL21v5A0AFMR69fCKxlkR+i/w9KUZaXV0Lhlodub29vlFNXBIY5Bf4hYrj+4jAEYEjAkcEjggcETgicETgiMB/AQL8K8b/8vhN8mvNezzH4zHBzUEoHt9/6wj8TvY55o9V+f4gj+sflw859LjOYx7fH8qf6nto++hqFZaPqv/sW+s4yPvBvn1f5F+WlGwWlw/e7mT5oPJv/eZjg31/kI9tt9OPhfbDLf/Y5+7hPdQddDy6Hoo/2Z8ehh1/HhAYADzcPFx9QnOQhxpxavYgn7s/1B+uP+B/qPjU9TD34+un+v316yJCEfHXn+gzM5iAsETEgx1BRwsXv91mcdkp3XNoZvH9D/XcuGyh+KvfETHMGRE/GXPQFRFDn0MHz22xLT+RQ6fPXAedQSPi8k/kvW+Dfrr9Je+D7o91DLqZRx+J6w9jfrx+ONoHuCZnBqGpg6BNkWRx2RKBc7T57XpfP5SQD/XdljnodltEYE43iO81APtQSjkp5yz3tbip53Cx5cDZMyX9+Gew2355KEvL9oZCKWVFhHq3hRTc56JQ4hB1qBMv+ls3HZVSUhId2QvivYiD1XBtJLXo4a2gnHJ6GMaBqvxCz6CTA84UoXhf96DvgXh2e8TQItvsfok5u/djenD1MIvre+pdtrhskqzlkNlWDpNjWw+ZImy1bmPrq/V5TMbfwFZLj25LBylhC0KhjC0hUIfscn3HNfDjYRy4MX8P5kJSChUQCAX4FWU52O+xQkfKGS2Sx9tGk0k9Y11237KqVHGYPeiifw+JFhEa1RxQE08PDuy0Hy2H2wm7i8JzSPZ3aGf+lMHcAVBwLl4q5zzYscfuDlx2kJa2s20bNdy32N0TwBJ7bYuY0zZW6LZEBOM72a4OMjE8N3U+wN5BauywDThkokPYl3KW7UoRAxnXguUSMtfEp/uZgE0YWxUFWHQDicutWsjaFhtHkAl1yaE+nRP6OnzJ5OJmvXW34Yk2E78pJdWjSkN/yIHNeiOTOsanyKUqdOzxzz5OpjPZ//AY8CTMhIvEUNKhv/0uGbMDd//fq1LgR6URpITHZw7ix5CHXhsl80YNtkXWiYkfSFo/Lea5VpCcewhP20B4BxLXcwwCJu6zWC60A/dAGrBvUyjljE2t/BTpHhuCPJqdnysxZiBmIOxKMCtTofn5mYqUVZAzk/lc7m9C+B6So8O5JeTqHkJ7g54J9m9WazmmLbEanlqDhA6wGGxHpwnMCPwts3bESmBelOWAmefxuNXdLfNswLUQoMn/Z+/6fkHdVrmutCM+CTzSqNYUnFhuKnMBiiK2rUzm7ebElfnE3JFC7awanqS0/fv1Wpn+07NTJbB23Ct83kKKbSAuW2LpeNb4U80mSmcT8VORpJp1syc3q5q6VKtvetn/OXFvIN1LcsoxK6tS/n86rdNf8ysI09l4qgVzD18pS/5twKipsrb41r271/b7d7p5+04N+nfYYP883kRtS13PmOb7G/V4uv7urfq7lSZ9liB/YDLVYL9zpyMZziAzA/9TzvSXNszrXCaYOpnNNSY39+REZr/qWGfbmxuNcqGKODdsOrevr7QF5zVEXk+M1t9dqSIf8ukMclIaLZvhyfE1ORjgOwaXvgjNwKslF8bjsXJOA4nfz2slCO7bV69VJuydVFq1W3XbvcZg3IB5NYd4JNqJtp5rj00tZFXP3qGU1NyvtWI/WSzvwXsPeTjTeDpVWRXqIDdNvG3J9TvI6cSaycyzub6Tcdl3jRJ2l5E1VqGCOdO2VcfaUYRaYjMhfm8h+0awkXVRKfBJ4FiTF4mr8CVdL3VWjLUZJbWQbWVRag/xuf5f3w5f9b369o1Wb661I+cLobeQMvhXdYVHUkFOTMG+567ZPJB4LTnQIXSV11UGx8xct19/rx2EcOw7WUol7U9qiZg11Hf0MbkekJ5qWu09L3FzrPbEzXtteTId4p6KQiXE3uaK3MHn8sunKnKhlrUaKath/ob1fO+Y48o5Vh8AABAASURBVA/hVk8MA793xMb7WQPBbYKyu10pxtVAmnbEanF7R19ygb7b1Urp/VPhOh0P/WbPLpTZb/def3WhPbJhz0iQlB2E9u7NjTYWx/f2XtPRRAVjTN523Fd32+H/DC9mU9X+IADkeAsZbJtPWIP7/U7l0zPlL56qmoy0II+35KTAf/avX2i33Gi33Wh3da/MfpEgWfep1+IN64fcWVWhYj5jT9mA4S350urm3TttIO0rMKraUHu/ZA112mw3WuOvP8Bg0nXC+s9K4pefivu9hL1N6jR9+Uzjl0/VEvsWvPX2Xi2gFvs8PPm8weaGtbr791cq2Lw22JDBrVtutfT6/9Mb9f/xRntyrHi3UkN+n0+wkfpxNVL7/FT776/U4lPHHtBV6IUkbpO0J5Y9sv6Pb9Ww5uvJRAV5evnsqRLYRZFV/48vNHtyqQ6St6R99uI5/tn1RgVr5w7/O2LW+Wu4z6eqwaH2BwwWWzlf7W+s22HfYkodX0cEjggcETgicETgiMARgSMCRwT+DhAIbLRw+bPeHvOx/FkKjp3/LhF4HHM78Pj+UHb9L8mhr6+/1Pe/vt1WHeQw+8f3h/q/n6stPXjh68f3rrO4/tPiVos4WPhRxCuoeRBR+lB0fP3ZCAQjPpTDHQ2/y/ug75euv8tk/2BKPoXZb3Gx58DQ8rmxbrN8rt31v8WWg87D1Xoey2/R+Xj8ry1/ap5D3Yc6DrW+6ic7TA8JI17d+yvF4e17H+INN/zwPZf3b+sKdcTApFnDIXtP+X0j5979IL7v0Gty7FBuOFy09NTTSZw5y4fOPeSbD7IbH34XxcMBOoMeZpJ6DhR9eOi+w+E6bdbReRzzp4iBAM0cbFt8P4zlgFSQFG3TcfjYQS71zBmKSEopDwfZew7AGyRz4BoRirAwJ4flxiBSFjWD/pAYLxr74V6P/KZWLSSLpeemp+0grsvop5oh/SAua9CM1g6VHPIaloikInHAPmC1V05JDXo79P3gFzaKV5FLtdiOBgV/evoVHLiW1Bv3Ht87xG10p2+jBr0ZjDv6YoirufRKOQ+y3zMn5QJiLeWHOtvfUG8CrAeXlrLH2yf333EgHWgqmbviwNjER0fMEvcJW1rwL4pKJsCMSUSidwy2pJz04Jc1DNWqikIVYzs/odRJNYRQwQE9EA2HzREx+CLm6O0/hE+VsgabwSsY46fUclkoV6UqiLVcZAVtUkjIFlJsg907yArxcm0NYVNC8Dh+08lUBTqNo9tMsNr22rqwrQWHiNB0dqqdCWYIqT1SQcJ4flQO/u7Qv9tuIRK22jNnVY9UcxBvgjCwIxqphFjocc7ksHNAShK6ewV/KPciRtIK0mW1XKuj7+zsQjW67IftuoNA2KF/D2mwZU7b4UFrCFHbsIWA6LFzS7vnr8B0x9ppuR8XlUoO8wVWfjLUGJT4MYUkm2Cb56gr+iDi5XlHZSWTAxtInwb/7JuJOm32KvGpyyE/Bej8KCFPOmwbjycyEVSj2zbau8nJiWbzE+IaaBb+Sp6rhbDbovexiJeXdIE+1wOLCkbMIbb37Z5SoEeaQsjtyNHZ5bnaOmv29FIqs0zi7NC5h5xYQfagbniP65EScW/ZkOBglMB3d3en5fWNjFEDKWabKuxeY9eCNvu85Cpm9RqckC8jpLZUNYTPdoi57RSvTE6acNlDVr15/Rq7CiXyyBgyreCVYGBard9eQ46CARhOTk7RnnR/fy+TuYl8Pjs/04w5SspbiNUxZFg/rWVyZz6ewK9UjIlhzIh4NcTX8TRxuyUm6yLUQvikE/pegPtsJHHv/+t0ubiTc6ZhXbSQWM4rTNd8NtNysSDPdyogJP3/+05OZspPT9085GP57Ez2b4INfmKwPj9VvjxRxrbZH16oG5Xag+PN4l4bYrVZLvG5183bt/L+0hdJG/L2AS/2SIXm+JYJ+Ag8nTN+4jhDJOXFTtOiUk37/vpeDUTW7n+9UvP/fK8d+O68iF6ea/nmncaQT6OnF5rOLxQRmjIm8GGHfy3jrrcQdBDMsdrpJFcDEb7dbxUQlatXb+V8qO+3EkR5+eREq/1GDaRb5f//+G6pLfm/xpc5JOKGIG6ub5V3nW7vbrQlV+xPRGg0nytyVhVZQezafaM4nSidTHX2xy+UzmY6+8NLVfOpyvFIPXHpJfkJ2M7+UL67uZH3iRVzlkVWwfocIzVruULEuCXrPLNXZu5bbDYR30YI04YcWp+NBKSKV3dao2f4oAvtU9ahPzzgNeL23bs7Od9tf8eeU0LOx67R5j+/k9fQDnJ/t14p50L7Av1/eKKavWKzWg354HH+XTS7ONeefPIetKpDFTglsN1maf4vL7Wblvgx0Wa1VnW30fab19p8/UZBuUojJbDPxKa7Weo01eohZZ0r8fxM+cWlTC6eXF6qSqX8f1Bvu71Gz85VPD/XdpS1hdzev73RNRvt7fJOqemHWCbIygxe/j/Ku81meDp2BgYpknpI4D3E7WTfqwCMajpWmo11e32lPXtmic9FUSjlrMXVlSbVSP5q/y16RnUt/x/ADTGryBF/8CAXJb/r9ho/OdO2DHXTSv5/dP3/WTtP2r7Rvmu0q9EHkd776ejTqbZP57rfrLRnnff8XadFptOZqi40P0PX63eaPL9Qi5/JvwPnU2XyKFnO6QdZv4cwJvGVyF0/yV+wfvy7u3x6rjwfa6tGmtbISFEX6veN6tP5kCtBji0hdIWfLf6kM+r/f/9La9ZVz98f+gp8IYtzG9rmXrv/6xsZl/5ypsT8SYV2t0vtWU/5ySlm4Du/N3fkcbDHJv09vI42HhE4InBE4IjAEYEjAkcEjggcEVAPBhYux/cRgT8LgfiZ3s6px/IzXf+Wmw4u/C3b+Jtt+7n4/QqlB2w4WPhp7x8aaXKZy/H9CAFj8lgeNf0OxceaD2X9Dnr/WVX0kFaWiBgOf1y2RDzcG5eIh3LEj1fXf048/mP5uG/Eg66P6/+S+8Oc1hERvvzNS0R8gPvBh4iH+hQPR3AdRJqdOdy3kGq+t/jw2YfOEcHtw6pwsecgj4rh7T4+nPT4hzlc7f6S23oO+1xjiRRyH5dFl94HixBtro+IBzKA/sFUEUkpZ8TXB4lg0DBYeqz3fdVwSaIP+2vn/KMmgvv316HO9e8lJ/QiNKunLiIYjXBN1DeQEp195V45DX3cz3oejzncuy74kTkk5qKIGMQ6DmK7mdXNg3hsh88dB7wKV/XKiR7xMF+i7OqIUC4LGefivX5Q0OGVUlYE+NIZ+FSUpYKxLaRv4ppypnuv7r0/bouIYYx19NS730D0goXvXZ8Zl4tiiI0P8k3YWLcPknNKA1HgfhHMTSEi+MkbfSZIrE9UedxDrvWKCFmv2/aQdW7zX6szPtvelrGCmPITSn5SLjj4d07s8UW8TKIkiIQeYqkZFYoKX8njHpJix2H63gft9DO2PYpt9244DNfgv2M4gkgciCX6WbdJoTVEl/GxDTklJey0LdYjfFhCxjW2gfxCrfzEYskBv3GzzqquIcq2iggl8O/I7xKytJfnbdWytrxWQvyhT09+ZWLZEX9qNJnN4LVbibaC8T5Q30BaipdJGi4DmeCv3SQZVVWVMuNPIC+s28SybbZ4zvHZmWqIjgBXY5AzPqUkk5risF+TWhsO7/2kWA8hFps9BMgG4iOhe6R3EBxTbLLeHl8cK+dCD9ZriC/HzfOY8MkbyISTsVawnR3kWF1W4MdqZG6TmHeQ0bbfhNB0Ppf1bCCM7l2PLSU51kEs7MiHzNgJpPQYImuE/Y5BTmnAZmWChhjUk5FaSEVLBYFbQuq4X0BcjCdjBX9KMGyaPZi16tBrX8bozeS08VuslgO5ubm90xZi2MRPKTCq+UlMJucnMrmyQYfxLSEeq7JWiqyUskrmbYjpEjKtgxxakR/GqEC/Cf3JaAzRtmSqHts7RSRdQFj1rK+lfb+91ZBH2JYZk/Bxj38r9C3vb4evOZ7N5iohLWeQP+ok68VCBXiPiP0YMjbNJmrAMBSQnKcqy5LcbDUidkt865pOOSfg72VcHY+GOY15UZT0LwbiPFJoA4kYKSvoHxGyLYFdjvXt2yuNq1othH76/m6wfb/bq/3mnXQ21arZaaSsDuInR1JAhjboWd7eqye3Ll4+kyrmSpVGkynE7FwF8yf0G4eGuPqr1RPz7nB2e7fQ7ZsrNaHhScvVC/Lm//NSpKwCDG3T9vlc8ccnivOpJl89VbVqVCx3Ssy/BMv7u3vBDmoGWdps11pdvVVFTo3IrZPTU/K81N7rEOJwBPm1vr5T3KxUsz8UqdA+S3eQ/TklTYtKO9jUHX5WEOgmW8u2V/P6RpvX1wMBt2HvmaZywHni2BGL9c0tOdBqAw41pO8UojxD5PlJ4iA2DSTrjjWTmXfzDfZFoYbfB86j8Ww2PDE5nU1VkuNAo5r1c/2nP5HTjfzNBfV0opb8LcmDGNfK2F5i+4j8nb98quSvb//mSucQssMHW768BP+JvB6afSevQxPWt/u16pO5Cvr35xOIw7lSzoovLlRenqn8Hy9VsE4D8r9jj/aOX4P39Nu7IRe8RzXsV+cvXmp8cqKbN2/YZhrVda3z2YlEzu6+e6f+u2ttvnkjfx10X4HrH5/LuI0g7KunZwNJumvXmv/rl0ovL9XOa0WEvM905Mh+vdHu5l43EJDpfqOMpKuFqrutlt9fqdvuVUCE7sjxzNp5+n/8D51dXAy+9JKKulZRlcS+kvWNWaepKLF1r+GDHWXWGIJZYHn7/Rstv3ujDMk6O7/AT2uQRqz92ZMnKohFVVWakF8dOdkzZ8mc7eVYJTh3ELvVbCrn6hhsK/amW9Z9pn89n2EnxKpaxf1ap//7H3XXLNWSSzUk/fjfvlANNgHebZUVENjBOorTmXryvb9eKi322tRp8C2zt/n3ndePiPd0dqI967N8c68xcapo756fqmVdddcLtRDr6+/fqURnwz6WvLfNsNvrn1ybjqbq1zvW9XbILz09UYZcT+y9/hXo/W/L2qjAUy/OZII+yGFSW23RqSb/Mvmlt/fg3LJmO3X87qjwPRGH4/uIwN80AkfjjggcETgicETgiMARgb8HBPyX81+S3+rHY72/Vcdx3D82Ao9z5OPy5zz/uJ/vP9f376Oe8xpZ/vasNba/Rj5l+WOPPq3D//j+dMtjfQE2D/JQ+6kRDy3Hn0bgz8cnGGbh8ovvg/Zf7Hjs8A+DwCHmj6+fcu5zdRG/Nrs+p+G31z+2+ePyL2v9eESvB1d6hvYcmgcHvBkpKD8c0cVweWjn9HPop5AiYhA9evkgv+AgNadClkdNikR/hfy2tuBA3VcTESZEUs5DnxT04SC15SC1gxDyQbPbLXr/cjkiFBESb/GK8HG0LXRFyASAeEX4nnp0cvvDOyJkey3iFRHDIS1FDuv7gSgsiowfSXvIw91mK9EnIhTSUN9gn22xRMSgz4fA+uhteUq/AAAQAElEQVTlds9jiQiZ7EiDFqlkjqJIisQgSLZ+ECNDN2ymt6zTBB6GMYoamk3Q9rQ3EE8mFX2NnNBjHOiAOnoqF4VaDs2NpcseQ9NQ11Dvg+nhSrmgr/v43nFxPx+6W4/JIksBoTHExI2WiAGfLRh5XAsxMFQTz+7gC3a6zuL59yZcaHd/S06ZeAW+4TPEW8l9s9oqc8qcqkIdB/IcHcsdbE+PXhOJ29VaK38NLnEI7BL96qqWOKy3VAaVcpkLcC5l8iPjow/sBx+wazwaKXOA7QN9ExURIbellIC7H+LcmlzrOPSvR7L+CsJAvGyHcbVeH4L76TiTyR7bQISM6G9dPfMEtswgRRp0rddrbWg3udSvNoPvHt9BrOWcZUxMyDjmjRUyl588BZ1hfs/TcmAv/HYuBe2Ht+dyecMcOwhJt/set3xR4GsFAYY7g2/GKZGDe4gt27OB3PI8S8jwCixb8uLm+lo7bKshOgYlj36U1jeq5a8R3UGeVfDAbSYniJHYB6QYTDiFgAmwt449vgOu/KqrGt1b1RByNQTFCH17SMiaqzEymSCMv7u/G/SM6TNFxJz7DUQfqe7/HzMpVFYlBPxOzg1BDieIQK12GpfYB+4me+4X91CLkp9G7ck1x8hzzfy1zugYnoRkbuM46EV/z8yJ+I1PTlQT0y35O8KG29sbuzCIYzrChwpsK8YPlf7h8QQoQ/xVp1Ndf/96IErOIECfvnw5ELfbdq8MGR/TkbalVF7M1DvuyBYsNmBvX7fsQbOTU5nULCCnAv821/faQLaMIJY2ENp+qpZ0k/vuTf6Q3yU2lztp+/ZWmzc3KteNEmTc+s318NRxFeQcuh2LMX5tNmvtifsGkv+E+UyUeu2fQCCKWOCS0rMzZdZczVroZqyhXaM1hGs1G6s4mShzv4fI2lzfaAQJVIB1Cw6z8zPlXIgkJ31bpFFHLvuJX+seQ44u1islYlmTP3XKml6eD0+xNu/uBnJ5C0G+Y7+Z50oj8q1/fastObXeb9HbKeWsDgKrwM9y02kbnVb4tNlsVDlvwNRPQN5+/T1k2ErFfCI6KCCnTp9caPzsQptZpQXk3/7FiebEvdu2itu1aiXZLy03MhEp7Jx+9UKXX72UINKKfaMos1p8ur+51sPe3JLjO/lpUa/n66srLYN+4LStyFvI5HQyHp74LGdj3e1WKomncW/Z370uenwIMjfICZg01eTZZrdR7pxk0m63pW48yJr6DpI06mrAtiLXJv8CyYr/zZ/e6OoNORj9MNB6pV4ziMw5vu8Y2y+36sB08+1btf/zOwjkRoJU7d+tcLdScb9Vf3Wv/nKm7cu5/AT5HXvEinyx1i1rdfN+78nEwhisyOu+kArIw+lXX2rP3nV/da3d9xDnV0uNsTEVxWDv9n6pze1CLXL/zSs1kKNxPtPZv/xBCcI9LbbUPeRIQITuL6bEdaTE+qkuT7QD0z350E+JFrFt2QvXVzfqqiRRd//9W2L7FtCaIU4df9cwGIbSuJfk9PU336vh98vFH/6gsz/+QSNI3O1yoZ64BnnZsrZ27JEtOT9izSTWmWMy7FcG4d1SBX6t/v9/UvH6Ton7DsI1duQRa6MnFhXxEWtiaqKUNaTVSjXrpITw7V+eQaKGNv7KdnLAvwN3YOocbsnf5nZJjhfSrFa/WGsPIb7896/JzRsVu17G27rL6UQJ0rYrkq7/7/8gD7dqJ5USOTd98VTzL18o4VvButi+ecuy3Klgn29ZX2uI6v3tnSbk/5rYpm2j+usb9Tm0e3uj9ORMBXtaYp3VV1uN2P/ykxO5fQF+CV+8h8aTU1Xka4BryTw9YBMJfh7fRwSOCBwR+NtE4GjVEYEjAkcEjgj8XSHgv15+Tn6tI/yt3H97HuTxmI/1Pm47lo8IGIGPc+Tje/f5WD7uc7j/uN/f0P3BxI+vf0MmftqUjw3++P7To36s/bj/43t6DVsHPzgo06eELj99P9bxuPzTnv/wNY/dP5Q5oPIh1U/l90PjMJWvEvFDegskhAbR8fVnIBARigjO+ftBIj68P6jqOa22HO5/7hrxoCPCx0dB18fCrd89Pz4nNOnxkI/Lbn8/1uSA3peDQRY3W36tve77WyWCGRFxiGaxPZ43UkjIkJLBingvmPjBVO5riQhF/Cg9xIyFkagJ+TC561v5/kGklsPZjn4pjDP3XcNBdoMeelCPumGs23PKogoTDRb6sHewlWsSf+gcbkIiQjkXMnFg+00W+hoRSkjDwajJAD8lIl5ubzhw9f1BrHuIC+1Mqp4D4YFzHGwNWR9TyeIuB+kPeUZDUtht7OaGDh3+Wi+13EkFh9YpJXX4YBtE/5SSDq8OXQPZis0/6KUxIhjTKSK403ANxWCj9XN+j59JEQEGlTy2w/jeANLY+qCXcoewauSr25M02NRDULQQMxbXYwa6wBhMA/87DqVbKt1u0rqhb2B3UZZKOWsYw3wRWIX4vigKlbRHPNS5v301Mm53XFzne4vr9pAcKWV0FiSEFMzv+6IqyZMWT9xTHOpPBlKuBV+P67HNcawgyKwz5zzM3eK323wf0mDniAP1oewxxKEjoiYITOamyOieajqaaFyP1DedTAj5kLzHP/tjfT3j9hzul1WlkrlQbeXY2A2y4sB9A/G1uoPMYB6PcZ9Dvu4g3lp8tc2heCAnOLhf07/g0N/4lnUlk+8t81QccFfM5b72byAbu1YRoX2zFwUOyUfYjt0QXeLVgo1t30MqtsyXiixBWtt/y2Q2A+csEzT+uuSEfuenxzWsjQbiJ/DNfopYD1dimnIG20qRAlJopGo6G3BdQD41+GwcGzAtU9YGHT1jp8w1Hk/VY1NFLAtsSYyvmNN6TXKa6Ck4zJ/MZnI9LgykQk/Obsk3E8GRC3ycDh8M6KtCNQTDnhhvIesL2lLOSimpIV+3EDUsBC3BtANDE48myUU/Pw26gGRJOasgR4ccCikpBtKjhkyq/DQZxNsa3YHfRVVKEbKeYO48myjwY7lZKUM+lOReRW6NiV8FCdrP68H+DUROJpbj0zn4N+rqQiaa9hBfJjnbptUeQiiwe4fdnuf8/EKRsIXc6ZAVpMn9eqkdvjr3WvAYE+eKfN1BmFhnDUkygWzeoKtnpewhp6Ync2yWCgU43Mk4TM9OdDqfs0/12nV7cq/REmLU889SrZL2HcRxsCesILd65i/LCtwnMmkbkky47rChx95FanQxP9UEkm90eYrORjMI3cn5KdhWuoPsiQj5K3Ynzy/lr0tO2LNljXhPbW4WiiIrWFO79XZ4MtCxdKx25FNfl+T2ePga2dtXr+WY5hdnmihp8vRMjn8Psbgj3nE20UqN8qQenhLeofvNN9+phNTOEGTWW6ZCWzAqsGF3cyfjPIbMrfCxLGv4yJ26+Qi87lUQk0wubN/dazUrtIIgw1KV5N3k4lRif6hOZqohrNap17uFMW40zoXqVKplje9Yf7JvXFtiPo9KmyxNSegF5Ndis9R6lGSCL0Mybtkk/IRtsIa679+pM87EoGIP8D4d653KVaPEAONdgkOEtHrlrw2uVW87tfcrBbmb39wrQS7PiU0B+VdfrdAq7NorV6WuX71SLgttFvcacU8QhDqt9htVOWt/e68VpOnibqEciXGN1oXUEpct8duulpCpSyXwj9OJMrk8nk3U5ySBYSqSlpCiGWK1HVcqL+aaPH+i6VfPlV9eDHP1YLO4u1UH2dgu16qenWtFXKo987BWZuRRSQxG5GXFGrNvpyenmkLet3VWebvR+v/5Vs1iJVhc1c/OdIq/o5dPNJCEkIubt9eqsL8jHnVZksHSlH1rynrpv7nS7b//SRqXas4nOvvqCxX03b6+1v6bt9qht2XdJbCs163S3VoFfzcwEd3x9wqRWxv2CH+V+AT7xkUNDp32YKZ9p/bdDXaFAnxN/JZFoY59cPXuSlv83rDvDx+KAoftzY0a4t2Qy5nfP/7/fe/+9K0SYwpwbcihxLpc8/em2b98oU0hZWxZ50499p/lsdqv30okRJ+k+3fv1PFHZdL48kwd+3HC5nrfawSuQf5OmMc5XqJf/H7oyzx8iOPuP7+V60bsW2N/tTPEbpqUmpyfafnqjTpIdH/oQKzP83/9gzLkvXHrwMo5vYSo1X+8Vj+p1Hx5pmCxF9gQKalknyg9b1WqII/zyUQsB9UYbV/34s+f3qqfVhJ5siMu7X++EYtTXr86HSuul9qzb23BYsPvnu20VMOel3R8HRE4InBE4IjAEYG/SQSORh0ROCLwz4dA4PLHQtUH74cDrg+qjjdHBP5iBJxXB/mLlf1VFXy8Qh7f/1Un/ptX/hiJz5U/40QQ+4N8pss/Q/WnUBv8PmDj61Dx8OPj/g+1v+GnFck/Pie/QicEhCy/ouuxy88j4EPtn/b4XGxc/9DbpY/loeXX/fTYxOGcrwf5dSP/vF72z/LxqMOcH18/7ne4/5SOQ9uPV/aW4Vj5xxqXIjyLSxzkQlb5YDNnTr6p6iB1EoesFBVBP9Zd74PK93rc3nCYXBSlUuRBpOCPf/4oJgM6DlMbH5pa9nv5FUFfpOdQ1e0Fh44RoZTTIEWRVZbFUM6UI9FGe0jDHPabM3eJu5ZD0pSyIpIwRH4l+g6C3sKHs+jI1AWNkULhK2J3etaspcVOk0cmmyxuToz39XDveYXNEaGIcBMu9oP4xu0W6wqF1Fu4YGxw77aeA9iGudzfEpEY3ynnGCShN9sf8WKcy1LQViDgnQoVZa2iqGyK/LJ9nXpFhMqKNg7RPZcPriPCXXSYM+XM2II5f7R76MAP41Ay1lKNRkOfiBj05lwop4LDcQ7PIZa2HHa3HHYzbOhXMK4gH/w02ED2MM73kUJVXQ99Wnw/9De2VVX5ViZh3Ddjm202Odihe8S4IvIwf0SSU3AHEWEpYLmS8e2kiJD/X0tjYImclIl7D847cq4h90z64gm2jFSB0QhSsKrKYW7PV+NvyXzNbq8CO6rqoV/Gr8DOoqxUQhSu7+5AWrKP9svEu4J78CirShGh+fxEfiXKFeNa2jz/ZgnBAzmTydk8HcuEqiBhoi7FQJlI2UAC7CEYxMvj7dfaRA46iqqWMamxs+CA3kSE792/rCq1jGXYgLXr9hDLttd1EaGCPtaJuUoKjacTyLuR9pBI291GLeSVY+H+W8baPz8FOYL49Zyeb3l/T971cnmEPR3r4QTSoYxCPvzfXN/LX4/b3Zp8WmnFof8GMqpjv9j3rTIxM6E9nUxUQ+JOJmNit/aUg2AmRObJUC6rSuNGkBCSSfUSkkOTWpqNdN9upGkNHiNVjiVifx3L4al0MNyCRwVWrttwv8HHEUTKaDJFv1GQ5rP5oNtjLRPaipQ1O7ENSS05ZGk2O03IiSVk1f27a3UpVGNP+eREGZsSOPhrhBNrlveAT1k5Z2o1xHzJ3O/evNVoNlVKhUZg30Ho+IndDI4j7Bxspd8O2Zy32QAAEABJREFUKdizzi4ulADk5PR0eLp5t95AxK2U5hONn5xrqgLiRrq/vwODkQBDtt+6K/Cw3/46bZOB12/eyIQtySGTvhtI1i1Ecv2HZ2ogw+8hyhvy4NpPr7JeUs5KZTHoFzbs8H9U1tqBo9eD0QtiKYXgiCAi7zXC3xVEeMea6zJ2QRS6f0V9j69rCNV+uZMgJPdFqDo/UTnHC/zZcT/iftXtBmKpJ8aajpTIPe9F1rOF4B1DNPprpWO1VYxrjcmjEjsL8Jqfn8t56qfggziuWDcVfe7+85XmYHX29An+BBZLXh9eD17M7ITDPlARAxOis2cXugOPvH74fdVLKiH0TexX/ophiOu7797ortnKc1XYsME2f9AgXl6ofH6uKLOETX663qTs7MUT3ffog+CbKCutdiq/eqL21fXwNKxJVe/ZXWANCdQ2e5WM95O6CSN36LeYQL68uFQfoclXL5SJk9gr13f3MslZ+Ill5rjH93w6gbgLCY/98+z0TP5Ax/X3r1TVpbw+bGsqkyqIygIJyGB/9X57u1J3t9Ka9T4+nSlBUBd/fCp/UCDYv1b2nVzIo7GKm5W2YLxmfxuTlz32dKwb7Vp1X51rCTk/el+fvrmWn6YtVq1K4t6WodGzS5msbFOvgrx1PmGylre3av5wrgSmO4jEWknrr7+XryZFZ//6pUaswaDzDrg9roS8HEOebsnlvGmUyZNRWak8PVFMR4qqkMB1xH5fIB04FiP2zv1Oq+WC/BmpHo/VYL8/vNAlgaHk/br+4oWmkNIV7Tts6yWV//JM775/rea7K7Xe43KoZs9avb7SBL/6J6cqIMHb1zeKp2eDDf1iIzYBzU5PNY2su//8Rjf/8bX25JVJ6I61uVkstIekdl+v+/t2q3UpjZ6cqSlCZ//ylcrz+WCnnAPYMrxTaEKu9SHVWw0x3JF3sz9+qWB/37+714g1NK3G6upSJcRwB0ZeD5tmox4sdTnXZprVeR8os3rw2s4rBetT4Oe9vmbdbsC4x8bi3VL9k7n8oR+h4fbmBi3kMQZlSPb6xaVGs4m2iyURpPL4PiJwROCIwBGBIwJHBI4I/E0hcDTmiMARgSMCRwSOCBwR+NtBoMcUn2pw+eR7aP9ky1+/0iQSh3Y+wPvrT/a3PYMxsESEIoLzZg6CwCbi4f5gfcSH9673uM+J2/8r5WDH7z1nxI+YeI7fqj/CeroB38c6Ih5wte7HEhE/dOveE7wpEmRON8QpQZq53p16yIxD2fetD3SpI4xDf9cFB43W7/LPScTDvDlzkIiCDl0RoZTSB7b73m0HnbbB4joLRg793X6QhB7xajiobDiwpSilGC4//GBOjB5uu/fl5HH4ExGDHZ7b9kU83Fu/eB2uETGQZy0EZstap+mD99CP/SfEH/panzuknDAn1HF43UGyczbqauWUhqt/ZPpYr32wnohwtcQ1pcxY4pOToigG/zvPjx/um9wnZ+ZIEv6IVwv5QkcNwn0wV8+YnBIq3+um3vO14JbRy62GPpRNAFqGA3wafE2MbfcNfdpBR8Iuz1/kQlRw8N0gtKVQBdkTYZ+dm53cx7MWJafXYNQSp4gYiAjckPVEuIfgMdrhQNs2J+p2EAz2NyIUklJZKM3G6iaV1hllEG8mDmhSaeIAPzty2ySH59lCYtJLiQPslJIKxm8hJPuhT6OMvyMTGCnL+O0gKv21pe4rdCUPhkyJXavUcIPUuVAJ5j3G++mwiJDJUPu5Xq+0XNwPOVUUJSrAgKDbhwlk5/hkqrYmjkWWn6ZLJlsggtrtXuH/zxL9zKLtaqPNZj2ML5jLuhuT7raPmDluEcxLTBpIBxNj3CrlLMdRzPnwtHZSCe62ZQxJlVLIOAW50jFnwn9RJ14RQV7moX9Hu3g1zLXBp51xDA36Z/MZhZCJdWNg+4yXn3QOcHT8q3okPyHq+vnJqUbcY5isL1LS6u5Wnnt1e6dUVppChIzBxzHbQ9oKW4yXCdv+ZCyTaCan1l+/1uqb19pAtkx2vZqru4GA2xDTDbkSxGQ0guSJpJYYGwffGy9frRO3dA/JaXv3ELMZm3v8dZ6bMEw5Dbg3rCP3GUHmo1YLyK2e/KkvIRlPwAD8TMbF1VK724XybKLpH5/LtoekcjrTdrPRLfkwLUc6f/FMNbnTsIes3r6TCavMXH7CbwfGjpNt8Fz+IIrz0HhU9RgfIWawcUwMe0i63W4n51qNr6kuNSaHbe/q6kqLuzvtwaKmbgNhXEJqGvfTy0vVk7EyubeD7Armrmgryb8FuBaLHaTkXvP5XF7rxrIjv4b9LiV57kz/gniJv4elnBXkjrH3mkplqR6d09lMmTwuIIiMX4pQg71eeyV9akjPsqo0J+bl3U4ZAmr7lny426hYt1rer2S7nD+21bkaLIpqmJcC9vqpxdkXzyTI5JbcrLGr5/fKGhLUuTvGz+3NjWrmiZuNzp5eak8+VDdrFScnmsxmqpGcsI0c91ct55TEAlABwbt9e6MR+TV+fqEArzmk38ZEKHm8BVvbdf70mfzE9WArOVuAx554b8jPxZt3yrORlrlTJmemnov2Gdh2sxoibS5dL5XXjfL/eKHiD0/UQ0IKH0xKbyEAV+TbuKikXuogz1tiIYUW+OgPFOwh5DfsB2dPn8pzExKdPHui0RdP1I1KjbvQ5vt3mk3mjAo5r7yfjiDJcyJ2xMUxLSFFF1fvlNC/gdS9u75SAmvnqfNmBNnZYlePIRv83LfYjD3FZKQ5JHsDUdl/BSFtCUnjSh0YDVjuOmGcLr98qZ1a3W+WiqcnMqG4Yw1svn6j5Tdv1Ly5UbFpVbg/+V1WFTaUqriur+/kb7gIcPTeOX7+HEsEkd/Lr6YudEfOr6sYYtXw+8Xr2blmnNLliVbvvyJ88eqtEvFc7DYPeDO2U6cxGI6J0Yj4jsnLlX0iX0asrxHr6OTyCfgxH+vJH4Bp8M+5Pz07U//mVnPW9zZJxbMzBeTublyoekoZMr7jd3/J0II+Dfh2VVaCMO/5+8Dbt2/Uz2uNIEidzwWEboBfkAspJxFC6XKmdlTobDSV3tyB1a0ya6V5daW83Kvn95RzIwV5Qpxa9saW3x/Zv2tGSQ3zpJzFL2h1TatxwrZqpI49oMf/zf1C/mBLYqz4Xcfmp9X//bX0zTuJpEnXK7V/eqst+dia8AXf5eu3itlYPfru375V5vdIZo5EQFw+OTlVMZ6QAsxPf9u4e3Wt+b/9Ue5Dt+P7iMARgSMCRwSOCBwROCJwROAfGwH+Bjz8tf2vef1LEXywjb/1ouhQpnh8HxH4Vbn7a2A65NXh+mvGHPv8MgIHPH/u+ktafm6s2/7S8dbxsfySzn+U9o/9/vS9D5k+lMf+c8Khgzyu/+Xyp2b76ajHvX7aeqz570bgcXw+Lj/Ydqh9uPvv+WlSxPJbZv+19lt/64PYXCjCa4K/tXBY53rP62vXt7LQQtVB8+FK1UfvNOh5aPfh5qE5BYeH8hyP5dD647XnwPRw53KPPSllpZQU4bGHViyireXwMBdZPcRGykl00vCyCUPh4YfbLA93olsMUuSsPYf34hUR8nwWnB7KHXM8+ESH9++hnbLbWg5OKarjagluIvxTg/6ckjxH4hqB/o/wFq+IGPxzn6LMckz0/kUTdnSQXnv0OE74LQ7EH/1dwnbY/6IoZLGeCOZCR4tv1mfxgfOGQ+kOG6yFZuZqEevznQab9WC+Hr86DmBTzsrMYT+t12TRoavLJkx92O+2ATOwc33LWIfjgNuDXo/sVaCz43C5IAeLslSE69/3eF8e5kNHR25Yr/V4jsxYH+7vIYY8IiIghHeDP6MJJBXt1p8UaiEmaFDOiQNnsMTl1l9FCwHXQf6YHHK/w+ye01jWdaUaYqiGRPC8I4gMWR/rAvdU0r5j/J7DfJM4m9VSFQf+NWKSZ7VeDdHyU5LDV+4WSft2rw5bCTqaxAWbUNYh4pXIFWNhosV41mUl4+8hJin8QYYO2413QGiU84mK6VjduCQreu1SJ48pIbPH1Wh4Qk8ejO6eHi5vthttkQ7sKnwzeSqF3GyJoCzhezX0o6gI8G322uCrycPO2BGT5WKpNYf6m0SUqWtMVqDTympssH7jYXykB717iGjXV8TIPur9q3MzYrIlIDC6aa0eMWlUcL+ErKoiy3hvN1sIHA0aW4juPQTuEhIHK1gzguS6E1DIr3ax1hQS1ARxcTrV5OmFps8udN/sJPTmsmCNNYJrc3dFCk1P5rKftntLjGt8CmK0BzOvpZK8cGfPt2BetzlXTAD5/2m1EVsIYPfbLBcSOs/Pz1Rif0/8Vrf3yuDjp/IwTjU546963UNIj6p6wHkFGes5avKsX21lZ5OkNjTY6q8jvr+5JbVb3fnJWIzhLYfCZF6A75r4DLjQYBxLdKUZ+XK/1u76XiaRb29uhjXidvs7HU1UQb4w1YBxyom1CkbEfovkotQZJOAWstKE5Ray8ckXkGpnE+0vJsM+NJlMVOJTUdeqwa4HN3/F9dWr77Umjk27Vz2fDRiPq1rGTX6BcWKf2eBPR36dM8/UuqZTed6Vx96u1NyttCukJksVpFeChPTTmWlWq4Y8Xvj/P4UI7ujXs3807Ht395BfIe1zr/XNnbY392oKqcC+HTEuU1bKWd5fWn63bFgjJfaviV/7jv7fX2mLns3NOy2x75br23fvVONnw3jXXX33SiWJPH/+RAVEcBmFTGIH+5vd85OYedtp8uRcHXPvsKNln26w8eb6RibYRvg6IwY9xFn1bqUeH+zH7dev1N4sFN/daK1mWBs7bFz9x3fqb5bymFwVwkXI8ROdkG++2WJbBQk5nc5Ugu34i6fq6koNJF+CCLz5/jXp2itnxtp/5kjbRtOLc42x07krEqrApg3rrof4G4GZ47+A1N5e3yp1UmIdlc/PVF+cqC1D43/5Siax/QGGzO/ogLSsrlbkQ61us5eKLMcmMW/z/bXiejFgf7ddarNYacn+6SfKG4i/DYS4sSlnExWsmz051355rvIFNj47V19l3e7XKsjtbbcjPve6vXqLvr1KcmNW12ogi/N/vFWzW1E3VkAU7757o1QknTrP8NV7v78aOhH/VJXa1klli6n4t2+26ieVgv12NJ0wLg9P/NKk5vpGS/Z/5y5/IRjWzQTMC/Zgf1CngYQuTI4i8yfPlMGznLBeyKOaa/UvLxRVofJ+p7bOGkdWhvx1ncl7k759BmNIVudvwvaEjtOzU0UT2rBvOAb32NFDrt+/uZJjXvM7K6/2am+Xent/o+rJqarLU/WzkUzw3kGom6zORSE/8d2yZxX/+lL75VqOSbdv1JRJ67c32l/dqAVnx3337WslcE/EsOB3UAarHuK6utvKH6I4/f/+G/F/qUzOeb/CVJ388YXyfKoarL1GOvw5efFck8tzpRdn0vc3So2weyTP0bK/ZPKsn4+k5Ubl7UbLbqOk4+uIwBGBI9ozfJgAABAASURBVAJHBI4IHBE4InBE4J8EAf4Vq7+W/F4QPrbvsc7g5iAUj+9/VAR+xq/HufFx+TAs+Mc4x2c0cxbyYZl/RPsgsudg5EF62g/y45iDpt967X8y8WGOh+sv6v3EeAz9/Qz8RQN+awdA/+z+ctB5WMMfXw/tn9NxaP+Z6zCUH5/D7ye2PdLlf2Ef5FH1byk6/n+J/JY5f90YsPkJBo/qgvIH8kirsTnc0k2+/1h8WuY+EDo+xHFxkPf3P3T/Yf11pPV7ed9HEBoa9A8jf/zxw+Afqz4opaSIGOSD+t9w85fE7leNZR/SI+kpfyyP2x+Xh37kt+c5uOay5XAf8SEOER/eH/p96hoRQ3XEw3W4+eDHITiPr+87eIjl/e0Hl0fdBx/w+Yc4v2+zDxaP8/UgvnffH8YNFRpiHfHjhB/0l7fLD/fbx+2Zg9r0PmcO9Yer55LzLZL0XsLHZq5DXE7cJ/kAtuewEhs4xQy3IRhGyKiQX/0PZUqDOtcm63UBcdlCUSkCYV5puKbIP4yPCFQHjtHYi3kR+R7NXjfiRZ+e9UVJA16Uw33Au4E4ivfjPE+Ef1dSQeeenHpQLEV4RDD/g1iPaPfhrvxiSBI2uh8y6KLeuhsfeHIY37KeB50ppEfiOrfRXQd9BbGwdMzh+oNEhHyw36IvUXazY2Zxn47DXOFXR7tJgK7pVOZCwr6OA17rzymUcpZfiXh3kI/u0IFLh8KEXrdFJKGGpqweAiKIY0pZlqKoFBHKHHSnnJRzVlgiFOLFfH0KJf8JxtB2IOaCOcXL9lkiQj4sriA9IsBfUsrMiS0UVZQl7aVSyopIQ4yTEnaFCg5zh3yARLFvjouvnsvlHsyNRz/oCmX0PrRzAt+jQyHrFdeH+sZFRYR873FVVcs4tmBpdVblNvEy2W8fegiXMf3qAjsjqUwZ+/wOFalQjjzo3JFvOz+xxqF4gzKTPGSqaCRElNCTU1LXd1pDQOZcQC7steHguqpHMhnAbwfZpoI2YFYuC0XCXgyrolAx3Ns3qUHfiHFlok9Oyhyu7yBchC9um81mTB3aQJ6NIQ1cJ14d44qqVAb7DQRdRKhjPb27fqfMvBEhkw3GoaU+47cFZQM5tYOE6EmenlzcrjfY0Q6yRVcBMWC9A5kNKdKRsyV1Owi96mSmmhgF9RPIvHQxV2Nk0FWDr23f08/5bxw65jb+ARB9JCViWmBLd79Rv2Ekem7vbsnfTvfX15rmUpW3IexPEDgDGbBrNZpMZYIxXMf8C0hOYzWdz2ViKsAtwzok0qaGgAnWgsoK4niv1CXyo5Wf7Bsz3k/tdVWhOpcyIW5bd8TduZRTltd65JAJ9xaCu1w16u7WcsyNZzqfaWrC7uRExstTTedz1mKnMZj05IafJMzEsyfvlzfX+NeqgkSyjuGJOcjd7XKl/d1yIOXcd0R7kbK8ziyr2zvljhwFC6WkejbX5dOnUiSxVejkyYVEnvQRcv6MJjPZ9hHxL5i7qvFPKKgLFZRnX0HYnkAEl2mwvyxLTfAjyMv7G8ieu3utIfY8VuDZgUnRoxu7/GS0v456BMYmh9oigU+jEXjnq6UKSL6W/j351EAyrpu99hBfxXikiy9fqJxPlGe1Wv6MIusWEnTPvjs9OVUNdiVrQPglHAM+XV/fqIGQ6rFtPj9VF9KK9daTL57H9yI2DXlwe3+rjD0z1orXyI61sRklLUspPznR9OxkiJ//P9LMHGlUafC3a+QPiuzQu4d8JMDsA/g7qiUwa0aFEnYXs4nWEKBRlzqFvDqBgBtyet/q6R+/0qWf9MT3+6+/1xaCua+TTi8vdAMZuSbGXhM1Bq8hk4c50Lkz4VqVGkMq9pDom0LadBCkZVYFZh1+u++UHJswX0yq4Ynt6mw+7K/V//aFuqfzgeA03nG7UION92/easE1rXYqZlMt1lvdvLnRAiz3xGX2L1+ohPQ88/9HDeHb4+f9f36rG4hyr6ElObCA9GvQl1izbBaQoaH1OEmsw3i31IycqVk7M8jmdrMbPlSQWZMRoY2fTiX3JucnkMJnyuwPy2jV/+lKYt+rryFsITw3EOx9ChXPz+UcOx3NVE7G5Huvu9xqfnGmAKe83qt4u1DiWtHef3+rDWumZ332i7XOXj5njW81Op2rJK5T9qfk/ep2DWlbK+Hffloqp6T163daNTuWTKdqJ/X/8VolxHyGdN+RC9637McUAnNT9CqKQptRlvcg50d7fc9e0muEbw2/H+x7vDgzQUxybpUguBN7WnN1zZ40UrBnNJCwrUntV68V2LDMjRzahn1xDcHttbfcrpSZq7VPVaGOtn10CvLw/vZGHftrLrPWz8ba3N5q9e2V1t+81rQa4d9IZ1+8VHl5JhAUm5DW+JgnI83HUz159kyCpHUci11PHix0wl46KkqlyJqRWw04trf3IvlVXJwqkZcz1uT8yaV0OpE/IFL/71+qYr4dv4f8AZCSHJBiiHF6cSH3WfzpO3X467mqixOVT8/UbPd6/T//l3Y3NyrLUl4LGz8JfL2U/vNKmzKIR6tt6jSuxuTLmfb/+b1Gy0Yte9XyxVTd11dKOr6OCBwROCJwROCIwBGBIwJHBI4I/C4IBFosXH7Xt3V+LL/rBEdl/xAIPORIcNDySeEfWdGLnx9LUPcgP7bod30F2g5C8Z/0fUDgc1fD8nNyGPfTPoeWX7r+dKRrPjXK9Ud5QOAxPq6JT6yXoOEgFP+M92HUp64Paj5ueaj9R/n5sXe+/0fxzX7Yn18r7u+Dal8P8qmxh7afu0aEIuKDLtZtksLi8geNP9x4DMLvCs4LFb/yj/VZ/DvGqnLKsni87x9Lx8m85XHd43KKxG08EnHY2XOg2amHGOgbjOMtTkA7DvI7DtB7SLYevQz64B0ReCDlnAZJHBYHPXzlovB9uOZhjh6dPkx1jcVzPOAg5ZRk21ps2EM6FDnT3KvnPqekkntLUWRlpOMAucU+i+gjXtZvyfR1HEwsWkwI0Sy3+dphh68Hcb37mExynedO2J3wrkiZn5zZcuDruXxvOyMCe0N+ea5DnXX177GKSMwZsg+eMiIYk/DVB8gPmGQOXHMu1EBCNRAyHcRID1EnBoT48/+y9x9achzJtja4zT1k6qqCJNndp++588/7v8ysNbOu6G4qqJIpQ89nUZVgEQQ12TITaRUeLszNtpl7Ar4rEhbVQSCFwBh8dhs7+vhhdEgS+dXM+xnkQiMnrQfGildLv8T7gF8N4UcVao3LvQ2jXZA5GucxpRw4O9GdYVOeZnJfB9qTNBcDvZc+9uro8zAl3QZlWaY0y2Vmo2SM90PmQG7lMZURnyFNZCHqGDsGqobYNCZw+5uqVnRcIG169Hue5Fkm72fBe5k8ZkVRyDHxXxDIIQ4z5L5VyvNCRVkoQDwpmpI810DuiMNzP4DviVOCHR4/k8nx8pi3kLtm1DCP14nJ3SbvaxmxCtSgL+PwP7oP7jxSMJ8/IYUqvJB2kNQt5M6hqVSmGab3gmPS+epMCXY4mdETl5KDepccX1wayKEDNnifuZNAaDOkwH6fMwNbJ5Qb8Mopu9/eRpf7N519r8iwp2P+DgIoxVaxTnBLEfxdHCu3tyXfjDqNhptq78/YBh97MJhCMkyfnXP4n6ukvsXmFFt2EBK4rbQodSBed9c3o+4BuypkeX4mi4n8SVR/QjTw9+cFZJnPEwFih57120s5sdgx3vWpp5X9Z8AG21byp3Jz8EkWU7XgLl4lJNMBQjAhtwsIdyeXKzArIEpKJA+JoCk8alpDxrhbTKeQZzrm8v5uo+Na2+/21KfjE3hZJ8Wm1+RipQTbl8uzkYj1uUKWY2uuEKMG9oOMeE3yEgKllsehYz/aVXsIMnLTjPmNchjxafa17nY7+ZO/TrBsDnvl4JaXpQr0epyuvvxaHXYZZFD0rxAHh4D4HrbDxgV4duzFPcHFTG0haIFUNfuGEduBWDvJ1s5yZc2gBFLUSbEKUsyJ1S15mGJvRb8DMoGcbokv6mQ1fkOG1fuDbqqttJpqdbYi0aUNJLf3aVmLCT4nlsgxkwOLXL+7Gr+qt2HfXjx5qoZ+4uXE9cSJLOLn1+nZmXpwS4hZmiSCv9N8vmBt5CNJX4LF2cuXOoDNvjpAYs7u1yQYdNipeaFkkivppOrdjRyzCeMnq5VS1vny/Fz+xOmemMOBKzIuQnJt//ZK2/1W7bIEkxKyFJLtizfyNZSTx2fPnyvBjz2kYGJRsWTvYp4+DUqJ9RyyMZCLDcSa52JF7o1kZJCcEKwhkA3ys73baf3FKw3bgzx3u7+9lb26lT47H2U7QJjlUXFaaPHimfqLuXZDrcnZUqvFSouY33/1L7Hfff1WgiBWmcltLMmReR/VrLdK8DVeLGVPlvL430HcxWcrlU1QE4PsbKYBUk+D5Djc3d7gnWm33miLeIyTrNAAwdehr31zo9hL9smZshdn6sif/vlcOSSqx6i/3al8soI4v1MNqDkEZEYMtpeMC2GMndvka6y9ulP5/EKzcqK0NbmdA2uhSDKFEBUDNrLWAxhrkunmL1/K90j3U2DeMnecEeeLhQ5drY5yDeneQvJO5zPls5l83bWHg0BrzI95WmhKXoq+yaTU7t216jfXihC9HZ+r4asbDTdboU3FZy9UJVKdmmBZtbVWgb1FS0jMs4ka+hvj+vVOaSO1V2slVadyiDq8vVF66MandgdI1HLbEcuJ5n98qWSKv/Qv0hwdnVZ/+lSGPWG051Kb15daQwiv04E1vlMxm6pjjz+wXzguNetC9Nc0V/n0TG1iyqZTDcTH4+jrL8ZEAdnf3GAYdrDf7K+u1bCWXVcNJg0SyVnf07e3N6r9K7FRcPP6tcSVHwpg1dPP94bAOi+I0/lipYy1WvUt6wsbA73dnnkpQfIG1l6sO7bnXj34ptg4YGt/vdEim2n+hxdiiKs/yQmBEwInBE4InBA4IfBrETiNPyHwz4UA/6oY/yL5+Pp7W3ic6/ee56T/XwuBY148vj724HH9sfyx9sd1P6d81Hm8fnvssdav3275x9z9s9jxj/H+h2Z1ZFx+qM+p7fdFgAOZ33WCj+n3mD+W7zGAQyu5fE/zP7z66MIHhhyrH18fd/m++sd9xvKx43jzD/jxE+c3M5mZBliJx2J2X/9DlpvZ2Gz2y8eb2Tj/qOjxD+y3we5rHtmGoZyy0UjdWPYeDzrMvP+APik8lDsO57xLx2Gh+2dmfosObO4lJ7S83sXsoe2+Bz9tbPc+RwkW0B0VLVESUuYyhRjkrwFybMCu8JD3PSRRDwFpFmTBMHdA+rHs9T7msZiZzGysGpycQNfg5AXXHvGGQPsooh/4eL3P6W2D/0C8ndZv/sZJg5N9Xh+TSA/3e5DbaeY9hU823nudeJmZzIzS/bvHjiTGse44px+aungPx9cMH7kZ7aEsmY7tXuciXj6+d6zcwmDjvGZBTtSMeoR9zOdzPriDGsq7AAAQAElEQVQNocuh8wOuA5hKphgShRDlL+9rZjK7lxjQ1zbqiIETJyFGdU0jxzPQ5mNc/NDXrzFJlKbpKH4fYlQSU5n/MfFzkM8xjHHpJQzrySknO30Ob8MYqgclkK4NZIyZiTfjOklGcxjlfkw79hWvAZ0Ntu1329HeBFsIGQfHUptF9Qn506ADQiXFLifN3IckJugQ+t0ejboHcPM2MbHjWUMsdeDlseuxl+nu5wA3j0dgaMuheg3BYGZg1KqHzDOmC86E1NxDzqTUzWImzyPX7WIoc4kJNlIIMXpE5QRcBwFvONFACnSQISmEgJNQPo5q9RzE+1N5OQfrkXFGTCriNZ/NRzIxX0DIgEsHKRND1G67HX1N80wHyKRbDurXd7eqIU1biMwcgqwsS7AYxI/RRyO3WsiJAT0txP5sPldCjJM00x7SzgnjkEAyg5nr3BEzjurVbPaKEOgsL1mayPsdOPyviZHbEcF94YQ0cY7Y3rLH9A/YphAhRpxaCMT2aqOW/Ntju8fsDuIhG4glAIQsHUms2WqBX4MGbJjMZiMu3i+fzpRh2xqCrc9T3dV71du90hA1g+QI+NExJklhZoIpBcfN+k6eOyXtZqYYgjzGW/KKGeR54fFr8D3J8/s4pdJ6s5aBUQVx0pALGfgUxCFV0PbtNfPutIWYtyJTC8mcxVTFfKpsMdPmqzfawXgNkB315a3W67UOiJPkPp/A3TFzDCrwGxwPiFkD3Eie731OSEMdYIKw1+Pb0F6TmC19SwjZOQSRty8gc/eHvVpIcPfHYzJZzKUkavX0idJJORK7m+1GeZErAavxlxfAL04K+S82TCDZ6iBlq7kqyPiK/NhAxk4g7nZ3a6VVrwyyri1SCVK5T6OEDRkxn0J5+lr3z4DJbKbdWwhR8kK8zs8vZMT1ysn5NFUO4Xh3d6cBXDOILs/J2cW5xn747U/1BuybL5aqNxsVxC9l3EBMD8TrsN/JY+dPtEfqWwjTFJ+213eqr2417A7qiBVTa2CNB3T6Lxo0YHPx9Jl8P8nzzJvFElfGWMzThLzauV30q/B3A/GbEMtms1PMU/l+cfPuLftg8t6mlPl9f/P1lZM3JaT0+vUb+qSaXECALpfqsGdzfaPli6dkTVAHxv5krvA/YXzm/sF2ZnUvz7NkPpFWE5WfPFUB+blPpQrCcvLJcyVuN/tHyX5TQMrvX12pqAe15Ff/f14rvdzJmk4ei4b8cnt22O/+ddMUAnAvfX6pCDGbsieYmQrWhO81FQSsk5glcwZI4/UXr0dSPea5BmK+JndiEgn5jPV5PmIwxspwiN0t8Sd/l9lINibPliJNpbd3ar++Iia1fB3F+VRbCD9jbTZ5It3tNbAHzl4+0ywtBB+sGbjJyVtyPGPu5nBQy14WIAhr4tJCtteZaU8+deyBSZEpWc40RNMkpJqBcxJY302rktzt2KMzyMgMfwN6e/agQPsBnZ3rJldal1tyjT7tl+908+ad3hHrln13Aj4dnxMT8C/m85EgDcTObSMpNFmtyEepYf2V7LXJcqEO7JWlYtEpEA8n6XvwL1+cKz5ZKIKx57x/o4TvV4Rf3Ys5ZP9W+79+LbGX+Fof+LvAhLVrrJOE60C8EvbJSczkvparpRLfJyH3PdfbNOru869lMah9e6uB/BggqwfIedEmcqeH4I3kWDvLZMuJsqcr7WKvCJaZpcpDopac8bxs2QOCmXr28B4MzChTt3rxAtcbTVmjIk4H9nFfyxWfPx6vhJzuWZfFkzMlxHUynynBhw3rKwOjnjEelyDDJPIeUn7Iozr23269kbLIWtHpdULghMAJgRMCJwROCJwQOCHwKxH4Jxg+YMMPCc2/+P1Y78eU/Fj7x8ac6v79EXicF4/LR88f1z0uf6z9WPfj1280cWRj3xb+XfRewbHfWGH8PArF0/tDBI5o/dD1wzHf3P/QqMdt34x4XPrxHo97/2eWH2P0feXfEpnfY47jAvSr2/poDtaxRvH6f11xz1zcg6N3Xh73JW9wGSvE0d+9jLdef5Sx4uM/fkKXjw/8jWuPvv3c629hhpnJ7Bv5UKfZ97UZXe/l++ymw6P3fS8/THS5j9agwMHtUb7pfK9Xur+a+VUfvLzuKI+bjnXGaBv1m1FGxCvhsDtEDvY4fKWWmp/2HjhsPfYcIBc7CLIUPU7o+OHkse2bK4eUuOy+mZnSJOGMsuOQlkruzWzs6rq8EEO4J1jR6we+Xu96Xby9Z06z+zF+7/V+6O/9zEwJtrQcaAb0eL1fG0gE1+X3PmZguNeHNOHgtJKZyWgw858UeJsZmJmMuEg2Eo4dh60+z8BBsPttzBFiYM0NkG8cnlMvXmY+zijdvw0dLn43HlRTGPDDxcneJOGgl0NaM+bhsDrEKD+UbSnT9VvvsR6Cysw0QMK4HU74dfgcwfbY2X10+0BZPk/A1oR2L/vTRC0H8gNjvM5JGB/rNjpGXpdgk+eI6/M6HxcivmK3kytmJjNTC6lJrfypo4qDZ0uiUoiFBNIxMKePDyGhb4AwyblKMo02iVwawKzDT9dJrXyuGBOlWTrmSQyBs3sO7yWGmTL0+hOofud9a3wgmyR8M8aI+f2aZhkxOajuGnR2CiHKcfL/G9SxMrORNOmJaYs0fE6ks1IqUu0Z430DcwdmLYpSWw7L5S8ANeoOkLANpMUewrHm6nblWa4W8sJJRbp57/GraANzW2AUlQNXbxjA0UmtcjZVwN+eSm/LIMDcP/+/d7cc2tcQ3hl6O+ZwjHwdLRYLpRB3E3KmgmxVlmCRRplwoJ+Ahd914Ht7faubq5vxybW8nMhtrLHZpoU0yZUsqIOA8MEDmLh5c/S7xu3tnfzVBmkN2UPQ5DnTDZ0q7MrzYvy/J8XgMit0AJMsz9RgawF5418ZXEMSBmIyOT8nRKla5k7oM0Ag7ZpKLcR7fbcVU8hfTkb6PHmaMUelHfO2xGZPnqWM22BTgl/mnZEtZF5kHc8gX9Is0yTJNEtydZCNlkb5/2m6PmxVRSnrNH4VMZuQUoiqFKwHFLk4GSJeXucE3EDsJ06o4Jv77qRlQv/9zZ1my7mcJPJfFPD+ZZYrJR7tjr0Egqkmnwg12iTXNQGLHN64fXen6s21DkiQoWchjzkmqAeAJgwaCUkbtIOEn5+vdH17rYT8ySHPpo3x1xlTQTkSuwGiaZaWSs6WKiB1WrDeQtJWdxt1EE5ZO6iPjIEArKaZcvo41sP1RmVRyH1q2WdjjMpnM7376utx39leXyvg/9XNlRI+J1LwXZP/Ffvojpx0ot5jm+PX0f47SP2KGO12O7XsT6v5QmamLeQ1bsnQd/fuUjk4OSFl5P/dzY385XEZSWzIWbe3wO9DfVCW5TSb2GBHAtOxmaWeZ5WmEOMFeDhJ6jnUvrmRx6NiP6nKRE6Qvvv8C+xPlOFbuyhUtwcJwjG/q9WmQXf46b87kj78EsX11Tv5L3xE8jWZlSpmE6UWtf7ylSqI0li18vEiztXltbbqdHh7rYb10CSm4nyhimtKfNKXF0pePJE/ddmyn/ga3dY7xbNSsz+8UERvspzK948Kom1nrfo8UUX8dLNRS116x/715dvxSfeE9RohgjvWSn821cqfxmbeGKJEvjmJ7fvOFMLzcHOr3etLFUNUvN2r3xzUELsOsjEhMQcA3WN3lZsWELwDZLevGfmaHBr673QgzwUuPWTjAFYtY/tZrpxEvfP1dHWl7NlCAaKwIJfymGqMM9jd3lxDtPZK+Rx4s7vR9ut3qt5yvbxRvu9YgxvV1O3Ym8pGCqxL3w8JtgbysWFPDywwTJXnhe8tF6HQhNh34Dv55InaaRx/2Wb+//xhHNOzj/ROYF/dKYOMT+ru/mnet1fas96yVkrZZAv2tn5eqicPeuLoONSXV7I8xd6Jhixo77F4dyM0qJkE4lurn+fakpPtZq/m81fyX2QBRvV8jgZi4HtcrPFtkStAclfYM3tyrsVipen5mQLx6+eF/OnaOpHWu41ayNWATUCq9vO3Sm7Jzzd3Km8rQtqBC8LmZPSRjLdL0Oz5c83PVuP9hs/ceruRY+RPx/fkTZ77GjnI1gft0kEH9kgDzCGa9uTyHmK4f3erEpyG67U6SGljT+0vwe7TJ/Dd1fjLRSkk8Xq/U4fPQafXCYETAicETgicEDghcELghMC/CQL8zdD/JvuD8qGr/EXU/0L6UXnc13U/vv+w7O2P5cP2f+f7k2/fj8DjnPCy9/Tr98lPafc+R3mcvw91j6v8X0tH+da6+KYv/y77Votb9tD6d7n4fEc5Tvjh/bH+H3s9WvWx69Gyb4FP5aP7R8WPbzcfdmD48e0x/FaUjg2n6zcIfCwuxzp6jUUwHhP+g+tHA0Kf9/WMH98o8Vh8TMb27//xsSGGLUf56Eh7mO9bsafuo53/ySrdzMfyMfOAGAjee3fs4sPG8gftXu8ytnnhsYyVf8cfj+f2Mra+T5dfUv4Jpg8cNns3v5qZzL6RgYMvPRLvMwp14/XRWNdxDzrjxwCYxNuLflXg5kG8zkWPX+i619kzJYeFHOAKhcH8eM3BcJGMezN0SfQbT/9Q7X0kM+rH9kA56DsvVHj6o1ajfKfDfcXAQbl3MHQN2CXU9hz29g9Plhj1gYNNPwy/H0HvB0xGvT4GcXOclB0gI51MGOgjxgrnqVLb4acXHpRgnhIIhxDubfexD01M4K2SmSmGoBgTuCDqwNTMxnKPLrfXr+JlZvKy2f21gUwc8C1wP2CfS4hxHBu5OjnWoQNAx3EhRrktbufYl3nNApq/eR/rE+xx22OICjGqgfAYmCsGE9NJJupNFgIS1T1gOTCfmakHC7xRoH3ANu8nXl52UrKlPcQoM6NWY/84knlSpN77WYi0mbrW84J5LCjFrgHc25rTdJ9Aks/RYVvftZJpjEMDMeP6zExJmsiwQ/56GOPY9OSAV3WMc2LW9aRp9n5+79M8zONkyYBvOcRcgq6BsVVTacAPJzE7DvNpBvteZjbWR2wNlDFJfo345Ta1bYPNUclkqjRjPosyfAoQCv61pmZBWVmo8wN3b2O+BHKqp8+AgMSoz+3tmd+/atZiUPSDd4zoyAsDcydIvH8Mgfg1ms5nkveDAPBxHQReBtFnweTzHjZbOWFSQHYZYwL1we13wfaSw/Zx/UKWOJGzXJ1xGA8JQFu0IAVThp0ZxKzr8/z0J0I9lk6W7iHMKkjRgL4DB/NVXUNMlxL3U8jh2WSmJKaqIJYj+gZIi+ZqrQ0kTwchA7hjW4fPPubOCVNwn1gqJ3Ln87n862ctBN1B2uxgHLzsZFNLvLaQMjvIjgM2ZE+WkLjEL0sU00RTiDN/4vIAiTKbzzTgYw8+ISYqaStmcx1xqfsW8ruWkfMFdrPDKYMYGvDD7aogEG8hhlps83QbiGOEwOydSJ6WcLKJJtOplsslLg2qwSHI0JFrcnEuJ3Qy8lDB1CZBngtGuWEND5OstAAAEABJREFUduhqsL8l333+mrHlaiH/Cl/PS4+R63VS3wn6yZDICZwG/2OaasKc6aRUR14H1pvr81+QuIMgzA6dJk/O5MT6NOaaPb2AmBnUEA+BucfUn/bbQJj506Hzl0/lhG8aolpyLqLPCdNumqmAqM0WMxWfoEOS54GT2xWkquuYDlEDZF1mQQPruzoctFitNObM7UaH1NTt9tpCAsZ1q/3Vrdx+I15O6jjZXUJOp0+XSv7wVO12rwGyd8/aAlQdyI0GnQ0E6XS5VE8elZCcMKPk+k7LvIT42WkCSWZpquliPuZZiJG2iZIs1cQoP38GOTaM5LyIr2PpGDsZnCUJ2JYyST3xmWSFEnR5TKYF9eTV7bt3jN0oPZtpJM79qdNnT2X4fYDAOkBoeZ61660MEtv/r9lYdzII2Br/VxDz/osNPWRgHaXaieM0yrBzQhxFHAtF5YzNLpa6u7vR7q+vVEN6ibWeLWdgsVFJW4I9zbyACD1Xgu3SQB6wZxaZYkzkWCXks2FrDYnphH7GuKqtNb9YyfPY86Ynrw0bc3K5rxoVIVPfNeRprhabm+qgFP8G2nqIv8OXr5VmmfqMmAdp0gf5HpExvqJvwM5+Var875cqX57L88YgLvPn5wpfXPPZ1aliP3cS80Ae+D6YW6rmZg1mvQoI6BG/izkE3k5WZsr/+Ey7WSpjTyyIRYZ/NXnVfPFam9tblcR7nk8VinyMnV2u5fuD59l0PlMgjrubG51BaCboGMjbGva22qxVI+3QsQdUcqLaP4tCCJpP55qRa1pNtDzD9sVEe2zMlwuVELn9GaRrGjVfreRrqWXtLl88U4DkNvb75A/P1WtQh69X2zs5OVxd32kDIe9ktg6NhkOtQEzDaqqadRk/OVfD3pj+13O1f7zQtCylhPx4eQYZ/E55kiplr0uX8/EzpnfClv0pXG2laErZl7JJgS87zcHbIHMLCOkUHwpyP2apataW25TSb+AvXL5vVJudwrrW3XqtYjqFCK5Zx41u//qlHBP/1pDNX7/StAvk24U0K1WRC02UiqdnsqcLaZrLml5hVlAutG0PxC7XmjXjvzhxuL7R9vUb7TNTQpwm7HM1JG4IcfRFsvFPBnnbsErzPFf7YqkOG3v2o5J1Nnn6TPWn1IFRwt62K4KMWOl8Pu4Z5b7XtJZS8mH15Al+NAo6vU4InBA4IXBC4ITACYETAicE/sURGLDfhcu33l73WL7VyI39BKHLz3r7fD9rwKnzfwQCH+bFr7130D6Wv17/MfH5jvLd9mOLX7/b+iM1v0Hzt+Y9uvUb6P37qjga/uH1sRXuqcvjOi9/OOZ4720PMlZ9bOxD+3/sxTFx+TEAbDxQ+PCnqP1pol/8MkZ+V4yZvy10+563+3eU7+nyT1ht2PRYuP3oe/BOxxYvH+WhztuP8lA1Xo7djtex8u/44x8178dcPNrynSuH12YmMxuHmd1fJfvWH78XrwFyyYXit97HugES6lj+poPn5v2dmVG4v0eVn9dzLwUOjXuIDb/xcrDoZ9RysrDl0Ln3zt74IMb1Q6HqO29D7+NKMx8lmd1fe8iRUSB0ekS8DExijOo4SOwgggYn3jg4NDO5HQmHrJHD1Q7ygqbR9oRDZq/nBg1SB2nSgYXfOB5+33PvZdfhCJjZ6F940C3d26RHL7fDxcc4kRZjUKD/vcTRHu/ues2MtgimgxrIELffCUcnj1y14ZcxVrw6DG/x9zGsMYRRn5nJbY34GSibmVL8bSFLKWrUY/R1H13wSz6B7l8d934I6zYNlL02gqfb7NeEste7fT3jEw7cZcb7XnAAUqFTjKkXfbgC88UQ5eJlJzF83ChJQh9Tkufyep+n85x58M/ncn+SNBmf2utGP0wNh+0MHN9uq2NlZszJQTyxT7HTbW04rDczYaAidSUH7TGE+xgzTwwJ+CToa2WB8fhsdPcY6+HVub40G3X7XNvrKw7eD+qIU6BzS3sMUU6gtJCFWV4oy3LsbeWkUpplSoiBobvlIL+FDHKSKAOjLCTMYhAIUgIWHZgO6HRirYU09PsOOzsnGAh4gGCSP+lGWSGoQPcUYsJxO1SVnJgxGToHue9ZmauDfPBDdrc90NRCsFX0PUDi1F6GkPB7BgkOAX7BNIf8qCEuU+LCubySHvsGUwJhFeqew/4bRe4xaxxDkDXeot8muVwcgwZbCwi8eTmVf6Wx21CAT1FA5DGvP5ns846CcbP5QjmkwR77zJ8mZPz84gxS80xOCG4hMf2JyMAAj9EaUsiJzxmkvNvO9LTwtqD1zc1IbtTEpEKcvJ2XExXYkkGYHag7NNW4jltwzyBzcvwtJhN5365I1ebEB38GSA8ndm4hXGvIu4Pb59Mg/t6v70Dd5HYtIJPMTDcQIR6XgpzLikK+tjweNfvWgF5/knTwPN/XaiFBIxrmEBpuQ0tsPB/cFvdTvJIkyvcqQiEH2yC7FxBde3K83ze6e3el+s2Vtq/eqbq8U4d/AzoDgTHGF63ksn5zqfXrd/K4ujiGPXuK/xLBDj92kEMV/m0h+ydFqQSvZqvlSFy532mWoU2afvpUHkvbVpC+B3kcUnK4Yl7Pm11fKeaZ/KlO92+WlXISNplOtN5ux6cxPR8OzDXNcq2YIxnQCzE1JT4sOEghQUDtxrVRp1J6tlAVBjWpaQNZ37AfJKy9EKOGMlUXTJvrWx2+fitUjXamxLRhjtrtIrdq8m67uZPn3mQ+U0/sQ4x4Kd2g8wD2OfEaqC/bRLubW4U/P5O4D8SgpM2VRwjGfl6oh+hKn50puVjIDKSZuIO49jg6uTxJczkJ12Lr1eU7fEk1nc5UTmYKq9n4FGScFEqWU80+e6EI0XawXrHqtCWeEYI/qTsdbteazeayGNWSQ76H9ORiiv8ZdZoVshlrzwXbUuLdv7vT4uwpBFmFyQPE5p0CCTSYqWoOanfESKYZJFpOXHfE37wn+0sT5CXiOlWmyJwMZE9qwDIWmaasS2VBgRyOr29lNxs5sey/1HBITC05OJ+vlICxQU53adSevAvPV2gzxbuDSrDpi1Tliye6YW0FfEljIicq96z1pB6UQYQmnz2VgX2MUVuIXGFZ9gf88jZiOp3O2fsq3b4m7knQLbo0JU/B4pY8TJg//L9eCo/lmCXziYYJ7eRuCraVOnVgtWM/sYBtT+Y69JCKNzvFWan11fW4z5F68nzr2cs3kNLN5TVk6o3yJytlQ9BytlDKfpcuplqenytA9NaQyeHJQqSSeuz2PKreXCv/8lbtF+8Urneq11u1//eV+tvtuNcOkiribazLycW5xv0Cu8JnTyRi10CSt7FXpN32rfxr1pleOXjtmi1rZqMEHCPrMbKe9qw3uz0orPfq+TxZ/OlTOT4t6+h2qDX77LlsXmpYlMqfrlRlpubzN0r+9EzJZxeaYfzw9bUCc8XFTOG/X2iIgb9rdJryWeGLx8xU15VSPtemFxeaWK7N317JDq2m7M+WpsqxpWZfqfncEa8wmIpippbcUdWqY44qaQlvK88P8XlZfflGZ+hqwyCPzw5cWhsUGDu8u9EAdsPd1k1A4+l9QuCEwAmBEwInBE4InBA4IXBC4ITACYH/UAQMv49C8fT+zREY0HgUir/kPQ73KP2Swb/fmJPmEwK/FgHOaX5cBfn/k/r9uKbfpwf2+bndjyn3w2wXM5PZN+J1Lj803szGZjOOXzl89f5HEQd/o4w9fv6PEVt8eK/vkQqv6yFv/ckPvx7FuzhZFyCZvOzysb6S243NHESKl5nfc36HD9zKD1M5IqZCuEDJguxBBuYdhcNUJ/q83scMjL0XjkvH8v3V28zML6OYmUKICjHIwGjABhcnDmK4rzOjjxALiiGMJAynlthyr6dHv0sHmeJEW+SQ2cxk5mPur2amJMaxTrzcNqrGey/7GI2+DGOdmdHr/u0EnpOTDQf1Y19sCLR72ey+n/8c7WaIHyzf25Eo5cDU7B5bt5Hm0f6eA3fPx45rB3Ymk7c3EHY4JjPDHA5ImUuy8e1jIofBPq/3c9JjwObAIbHPKcaI1wAeIUZ1kJpe9qed3Afv4/eGTtdzFDOTP2XkbZFx7/VgoBNKIUT1Hhf00pVyp8bJW+5FH5OpgxhpILGccPQ2x8sx7SE5/D55sNs8hsxhhn/jeMnnNTMsl5yIdT+9ye1zH7zB83gAJ+/b4BfTKjKmgPDQ/VClWUbRbwwioR7JW7c7UB/BaMCW6HMHUwqZ6/oH94vDdJ8zgIvf9/jic/rcIUaZj6WiYXzNQkwWEwUIhT5PFZB2fxgP8Xv61G2jHHI0xKAYAgfcVOKM6+KsX0Pdqi+hYiAXAnN7HT3Uceju9sQQGBdHTKLPS34EsHNsPW4N+dFir5eny6XyNBuJasd6xAJyZ3K2lD9tud/vVExKbSEO3HYnIFx6SJMUMmX+8sk9ITRgAeJPFk8hbykC76AEgih38m+zl3+18eGwhxhIlGAjUZPna8eaS5JUNfNagNjZ0RdyoGGt+Nx2NpUghw7Xd2ogk3xsbHvly9lI3hUQtSl+thB6TuYZmLjuGKM8ziFEeWywUHmeq0LvZgM5stmoB+sU+7w+TRNNIBwr5jcz+VN+1+8uFTfEBsngIxKIjyLL5fY6UXZxBrlDxtTkrZkpY63iuGrI9rvbO/ncCzAmfEosCIfVrHfqIDT8K2PDrpYhDcSHkQ9dkYxru6kaxRiU5IVcX7Xb6fb2Rn69f3K6lc9Z4/Pd1Y38/+DdD53867hXz58phRCbQsy2k1QpPhsGuG1rfNb5TN0S4n2aqXx6ri4C79lKgZh0kJtmxtyRnMiI+04LiKctc/hTuhV5XYCDQVLacqK0sfErc53Ikq+JTy5GuyZO8IBJDOghvwLXEIIi+PgvtsQk1QFbBpyLSpRfrOR5NewOrLuDkjQqEBcn+e7evpUmuULT4UumdN+peX2lSRe0h+TuyO8JxJKTWy3k7h6iqN1g99MLRXAoJ6VaYt72GC7hW1A25kzEx1xJSORfq11Axrr/SZ5rOpupxAd/8nny/IlURs1mc/V/eSsnXFv2roiOLE1VJpn8q2c3EO+7t1fqIfGLRir++EItxGNxvhyfVnb8Qp5qtlxpCSnoT+P617W3rK2yLMkZ/E4Spejc3NxAmO+xNY4iXhsIT/djv95AgK11YI1su1pFVsifoO1ZYxvi5P36cQ2YIp9jGaTysK91c/lGxlqbgstqOtfAGqq6aly/nefR20sddhv5/9ud+y9BID375QT7W+Jk5EZ1S3tT6QApKwhTJzm3fa349a26v7xWYE/Qs4V2kKaxY35IzUSBvUjy9dkx5+IZcZlP1EbJCe79lvVA3MQrjeSC4ohnyXUSU00/e6YDfnUxaDc0ClkiQdgae+AWEjCyJnW3l/+fxv3VHXgFTYlJvpxrXk7GeMR9r1kbtP8aH798pwKWdPriqfzrtnPPD+KZsNamkJhlUWriT5te3r9sSiIAABAASURBVIjkkLKoHf5WEIzT85V8b0+wMxKrgf189j//oBSM0nZQ//pad/VeB/ZiIy+t7lVf3qr68i1ZHkaSt4H0re82SmYTpc/P5F+zvJ0lcn8mf/5Ew5+fKv3jc8X5VGxgyizR3dt38r+bWZaqmM/Y62t2HWnx9BnlVgm+tsyTz6babTfEcaecnErcRvbV6zdv1RNjQqLNfy00/PdzHWInxaCO9oTPt/l8rphm41pI0lRpUcj3jrZI1LE/dVcbaV5IL8+0ub7S7otXMvJqx166Wa+1Jy+DBZWsxZK1438fEDkDKqzvhZJPL8A7V58MqqzTUKby/yN6t9sqB8/qb19rAnGdQPI7IS10t1+8FWAqPVvK+Mxx0r5cnWmWT2TY7TFuEnJrlsm/dcCWE7JNp9dviMBJ1QmBEwInBE4InBA4IXBC4O+IwMBcR6H4rbdx58LlJ72Pej68/qTBp04nBB4Q+Hvmz4dzfez+wayHy7HHw+148VXyoYwNv8MPn/93UPtPqtK9PcqPmXjs9+H18bjHUXpc/59a/hCrx/cfw2TgmOq7Mp6g0vLt68fG/1jdcf4f63dsP/b/oeux7z/t9Vcb9lOz+qf2+9UG/QIFR9t+zlAnmlx+zphj3+8bd8ykY7/HVzOTmT2uel/22qO8r3wo+FwDB71+GxjvEgOHlZS97vvEzDV6q1+NuYOMcV7jOv3qYmZ+gfvoRxlvfuaPgQNt1+lyHGrBOFgeOJDt1UHodZBaTvR4H5cen8wMu0yBq/wFEUKFl74l3v++YlAHyeG6zEyuo+UQ068JBFGHTu8XQ+DsNKhlTr93uX9Ss1fvc3jFg7huM1PkkDMwrscX1+nkVAxgRpv8RXC9aGZ+N5JVZiajz1jx8MNMisHkj+5ZkGJ0W6L8Zbr/49tdw6H2SBJB+MUQxhZ+aMCHHrxCiEo46I3Y1eKzmbmK9/a39ImQaD4/psn98A6ut0V3R7tL/4CPkzvex/W7mBsHFiZjbO9D3Sz0S2mWyXX7HI5bz0G6mckPkJ0EKPzwGdvcPj/EdvGnEcVr7ItdFBXcL8Z5e4cdIcQRt4RYiZc/QesxKyB0ApjVVSXHJGG8eTvEg9vseSPsNDMZ/cyEnmyUHoK8gWxJIFNa5thCWAxg6Pf9eE3IQQ7TGRSwm6HjR812JLgkUW8ypUmqHL8zbNxDALQcnJdFrsh8KQfvCaTEBNIlxKg98+2Zx8dF5i2KcsRmAEHjfoBg9INxo6+lUR15WLsvkA6ArUjAnCwyyKw0y+Txokpmhj2Yx8Xx7MDD/Rev4B24Duho8blljtGumKrA9ox4OHYNREIPYX2AbNlBOkTZ/R/G+7w1dh8g4GLVaf8WEuWhPsPXApJlAimTQxJEcEiwvzhbSCHoUB3k8SnA0MUxdoJ7D/EbSB8fr2kuqANFC0rQ5zb2+J3lmSxJFGLU+MJPx6PIcmVIhc1+fa8fTAy7nKT1fgn3Pm4NaVs5eYNHPl9OPGxaSIh/BW4NyepEVpkyH30IhyLzrs7PNBi4ouQWMmSgbQk57Hl1c3PNPtGO7Zv1nQKkeDKbqgHwPY7181xO/nRJ0ATfnXR0AqnCrwZMGmKUYd85pGEg9mdPn2i+WJBPiaZnZ5rgn9vq8yeDRoKyhxCr/elT0tJzzn1yAn8C2ZXBgzqJu4y5dte3aiBdB+IZLGi1Wo6/mJEQa1QJN0a7fb4ewiWblupXE8WbnfZ/fa1mEtVxX04nqsjnirjn5Jzn1mQyIS9bhQ1rDh8cvy6nv2l8jX4y7/YScov9Z3YOCU3cfH+5howciFkOHoE9pCOxOuwMk0JdGrSDQEpWM82enMvJ0wMEuZPObsfss5fKZxNtnbSDxBvI5QXxKck7Xye+VzT0T7HzwZTRng1x8rm3t7djjpmZ5uAR00Sb//2lAmSe/nihbDaFGN+qgmi7gzBtUlMG0Tz95KnKT55oWJZ68+qVrpAe4uwAwTWwPgP6/P/RVRLkZLXHyzGOZT4+/dvPIarxMW00fiX0AMnZcx/I+QFpwa58eqZFMZVjW2DHk5cvVN2tZawPX5ezNNcioG9X6QaCrr3bqZ8WSlhj5adP5GTjAJ7bzVq+9jtsipDrBfmUkeuR+BbEcg8+Bz43fI0MWZSxrvbEdyAHVp+8GEm+wJrtuk7hzZ18U4dfHXOlZs0nfMYNUcqfLtWQ3/v6gJ1bpTuck7TJpfWbK82enas/nylZTJV0Gn+ZoGQf3Fxda0f81jc32s1TRWLQ8RlRWkK8J2rYY1Ls9fXdkyeN27qaqruYKiXHnSg8MGfLGsogev3/Bp48PdeU+fwp6pJ8aNlXiq9udf3VazVgK/KqenczYjR+1TH25K3h60yzT1+qu7xTG6WMvcs/P3tiegUxu/v8lbbYWz57ovTlUyUvzzVhnthK7Vfv5Gup/NMLbS6vdSiC8oul/FsKRPCrq1s5wVo8WWn75lIVmNSQnuu/fCnP/zVx6llTWUi0J4/8lwlaiOj0aitLggYnk7nfWa84K3X99SslLNrUcX91qZ79YpDIYyeuOyXcpzeHMd86//xmP/OY1vTdfv1ODTIjf1p8rd9ea/BfVCFfBj4Lopmaw0Fd0JhvHmNKmpI74tWxhnvywXOGW2Wsr363H3Gr396O/jnZfKgOKlcLZYuZivlUvnf5/pyQwykEcPu31/J1nlmqyHryvK+niQby5NA1sjyorxvNSvYhclv7alybZZJJvl588pOcEDgh8FsgcNJxQuCEwAmBEwInBP4RCAw/Mqn9SPvjZtf1WB63uR6Xx3WPy952lMf1p/J/HgLHHHrsuefG4/sPy7+0/TjXN1f+HaZ7MX3zJ8jsKCbRwcz0sT/6kZcfEPgh4lH8/rH8yHD+XevHlN8WPaql6Lc/puYf0G7M+UNC83feHpeHSi/+kLx3/NjpYZxf/DTIr7+BPI7Vx8q/wRR/RxWO1cN0frLg8nD7ncsYOvp7nw/lMfZ0eXz7TRkF3vYdxQ8VNLOgHm5+6sUVHuVhzHvbHu7Hy1G5X8eKf94fH7jzg4b+xL4OyXs9P3HM+/4fFD6W84/rPuj+3duH+R+P8fKx4+CHmz8g3+QTI9B17M/d+HZdLuPNox9m97E/tvnV5djFyy4wQRoFG/S9wigO7sY9nOLjN58ScjmOfYy9mdGVvZtDcye++oFTOWrE/vT4Plj0WgU+c1z8ZrSNQu/zPiyUHj3H9rEK9T2k2eBC24AYOlxEm4vXoeb9exj1CZKtl5k9CB5Qft+JQohBo3Aw7XO4UD2+e3T0IhjGrWOGPyjyGnzwSup5xxCUJhw8clAa0H+cW7yczDH7pi9VqDAgdrzQTYX3P/bwcgxhbDczxXBvs9n9mBiivK8fJEcLGl+uxm3lIHXATo/NACHnksREKJP37DkMT/A3BnThRde3csESxYjehzlcfxK4R/nwoC+iJwR0UddC5PrhudDjh+UhTdDTKaIjhKCQpmPZ7+nO9G4gJfSHGO/vvRzwE5sNjzoOxru2v7cVvxKwdLLbmKMn3gPiRJzHZ8DXUTfx8Pm8T0duKOKlSR06O3xtESeDmFlmpg67vdxwNaMjNwEbQmScDHcCKqKkoBG3blDA5zTN5BI4LE4oF5AIgXECQyc3B2zDKVUQBzWHzE5k0cRSGca6jkPzPMvkOs3QDfl3f00l7Ki2W65B2WQGUTGFTGtl/MF1bK7Hp7Pc5hmH31Srgixs6lqORcchewPpw1m+MnAvitKn1pYDfn+yU9gZ00w5xGeIURW+J1k6kqbuQ8oYY4TP50R1YNLN5aUG8DQLypJkLCf0m06nmiyXqiFOBjBO8kxO8Ow54N/td+r9aUuwIWUgj1v1xNM6aY5fEz94J4ei64FYzxl7gJxomkothEIKwTmDOAsczufnC3kOZxcQlvt+nL8Hw9t3l2Nsd+A1RBtxWS4hBS7mEj6s7+7kRF1knnQxBe+omsN9uzuAaaM8h0G62UJIVBJ+1uiMaSLPpahAXVDIUjGJ3L8a2zqI3RJbB/UyM/X4PYVEm4HF7eUV971iCJCrS2zgTW46SWky5YsZ8WPeqleK/ma7V0Nc/OtZbyF1fX4DD5JLUzDJkkQH2lsIlCmEUWQNiDn9/xidPjnTtq8UIRQzpCXPnDTPY6I9pJQB+gQCqVzM1a5KGf69ffNG/nT1BoK69yfAWWMFcRjaRk7IiPtpnisrM/n/oRncT+LeZEEdeBp+BQtKs1xbCE5/Cr1ab+6JxCyTEyr+CwX19VqOoc1LSM3VSEjv/vpKvl4H5qghdO4gZ/XZuebM30dTg80jubxYUgc5CiHZ4FOWFcqwYwsrvXx6odZ6CV9y1nq12WgaEp39+dNxvsNhj3/bMT/mEEpmBt61Bkiu/PkZ/Huhgmsoc0gp8gxb9gF9tzvtyL0A4V1Aju4gKe/2GznxNZ8vNEtLOaG6y6T260tpsx/zUeRosyzGGME3yvPeYtAEEhq4NObS5Uaeh05e5mmq6uZWiUXdHNYyScMcm/JCDSSvk1e7z99of3U3fhXy6uJcq5fPlD9ZKdt1suVECWt31kcdQqfpxUo+f7aaq4J0bMmnlPwNRaoDMe4WpQzfxcufRE8hZgfiXkOyJeg07v3p0OYr1hELbPLfn8m/QrmfFeM6bspUy7MV8c60Yy1tDztVkHo5NjSQp8VyoaFI5OtD5Btuyck4QsO8USmgDACxub6RhaCUfE6erZSczVh/lboiqoKM87zzp7f3EPQDJHU/DLIkavrnlzp8CbHaNor7RgFCup5ExfM5e95WF1aOX0NeYX9x6HSzvpWmmTr23wQyfX5xpukLiGZLld9VWl/daEtsD9e32pO3GWssVK025Fqkfwq52zIXpqpmT4msg5R89z2g6RsdIFGHQ0vur5W0Uv36UuF2r57P1gU4Fb6+Dw2keK0yKxQ/v1Yyn7MuWlVfvNYG+wp8SmJkP0EB4wxCcjWba4KtSZLoEsJf+D/PJvJfStmxxruziQJ51V1vlJK7uS9WPov88yMWuco0Vw823u7xzdgbps+fa/bkYly3gb5OeuaQ2pO7Wt3tGuNrGTo9VlpMtKB/DqPcsK+V0xmfC53U9LJ2UDqbjHmXTgqx2atEb8+a7e92CoBVv75SOill5FvJNZ0t7p8ePlsorGaj/+5b41+tPMnVrXeKzJWzZwT2myFPyHcpL0vNh/R+XVSNFIOGzUEb1qZXuv3TmClrTHq31vZv7CmsFVMY12B5tpLA0/7wVAmxzMjTLjFtb27IvVSq+Qx6faPibK4+DzI+++zJQl1zULKc4mujlrn8aeCg0+uEwAmBEwInBH49AicNJwROCJwQ+IciMDD7USi+f/OXSf/b5SjvK39B4bEeL3+owus+lA/7nO7/cxF4nBsfQ+HXtn9M5+O6x/qP5cftv6581Pj4+nM0fmzcse7n6Pl9+x4t+rHrx6wY2IGOIsrfL/ro6/GcH+1wqvyNEXiM+H3ZiNtRfuOw0nBiAAAQAElEQVTJ3qsbKLlw+dbbuPtQqPonfh+t/SETf0ofH3/s51e/d/Gyi5d/TAYO3Vx+rN/Pafe5XT4c43U/Vfww0OVx/w/1fd/9z/IH/789j73P5cf6R50Pfb/dn17HeorffRtVR6GIdiHBovzVc2jrV5f7OuNMeRjF644ycNDs8l6Tz0mjk2ouo33cP377Ae04Jpj8INXF6479zUxG2yhmuMW8EB9ZknBwmKiFKHC9R+loE7b32OJtIeKD6f3L23vsapuW8/Vm1BE4KD12CMxxLPvVzGRmXhznNrsv+0+3sYVkOs7t5Z75XUadPg/2+X3Hwb6PcUX+lEwSovzexwKkOIuX9xN2m3mL95ScHPWxYz+q3L4E3ztIxSxJIc4SDrk7SLxGA3OLORvITVlQjIlCjMxjKouS0bxp77A5SRO5jQ2EoPvh5SRNGT7I9buY3dvh/X3+mjk7DmbHw23sj0jLfc18ZqYAMdBC1Hn/UV9CjNCJUt49XEQ3Ss8Jru+SDXnVMQXnzfLXcayXfT6XY9mvEV98Pn+aKHCw7JjhDjoHuQ9m1MZUh0OlFlvrqhqJrdrJKj/MpnOP7x2H+07GxBhUcLA9YIcf/HtdxsG3j2sYf6+jhhCplUB0OSYJ+mtyx8l090Gy8Y/b4mRylmbMyRjmziEA8ryAkBrkh/nGAKMQsd1w2nHL0lwTDvUnk9mYA04q9ugXRFHLATnAjYf0ngcttjtJEkJQyuG9k3j5bKIU25zc6zmY33e1Qoy6vr6GSIFMYE7dW6giz1Xib4qNaQAn4rYj/spSBY9ViGrRUSMZJIn70+BHQu5kjHX/Pcf2u512HMbvxutOWwhlfzK05nqAxPH5XDJ891iJlyHHd8Ae9+uw30MK7pV2tGCn9/GnDBOIDYXAUgA3mjyfCsgLiuN7DUFEKJUUhfbEyZ9gnEKsDNNca/x3nGIII54+4AYsVquVcnzwr1T2p0nddpGz3t6RLzU4RHDcQSI71g1Yu6/56kyLrByJkR4yUrcH+bWBaIRDUwYBnqLXn8D1q+O1h0TNdq0SSHHC7a6SA2KtRiRRhIiqvn6nHvI4QHibTGdnEGIQ1Rlr+g5SLoREDfFpsM3zsmedeQwO1PmaOazXqohNmmW6vbpW1bcaWHsex0gcHTMDU/fPn4J2XipCpA3Pltq9JTfeXGkkiSDN5p+9gGSZKbVEky6qANeaeT0W1ktn55BV4HHYbiDaNmN7QX64r25DBm5VQ975vH2nKpFsV6vLErUQS67LCaWOvI4x6g5CfQ7Bd1+fK7y60/DmTncQzx1G18RgPp+x9/WspYr5ylHWd7e6Q2bk1RRp21pb8rCDaMrh7A7Mu0euu8P4VPLhHYTS05WaSariv/CRWNWQ2cYe64SW2zMD81k6kWalegiwzVdvVDbECr9bCNUIQVeDcyTG08lEk+lEGQRWDRm3haysL2/lsd9CVG6JQ+37/M1OQuKmUne1Vs06jn98Kv8FkABJmM6nxKpTt6+UgrWHqX93p8n5Uk703X71SrvPX2kAr+HZQmN/iLl036omzjNyJbJ/O/Zu22J8Er1TiX0J/rh/nne+tqfEyWPl69DXjBO+gbEzSM3pdKEkBKnptL681g5idQd5TAjISCDxeWKi/nyiYTVRDom6g7zub7fjGkggHYvVQg1rp90ftJgvRjLa3t6J7U3zP32qum1kFpRDAm++fKuaNe+EqDFWhal9uVTPZ+QUu4uyYI2WikmiilwI00Ie5+bLd2pfvVNAx/Buo5bcTPJcaZozdyV7s9ZwuVZzu1EJqSvimJLw4ZMnsgRCN+KjSf6NDO67Zrk2XaVDX2tgz8ien8v3f3t9q/i/3yqQS8nzMxn5Gy3q+PK8G4hZc3kzriF/0j5jMXasY/9a7eJPL9V/soSg3uFD1M32VpubW80+eaoiyzU/W6ll7bWsXd8UTCb/Surpn17IifF+VqjHnoQ9egvxuWGeDTnmn1mROPhnT0hSJUUOqVwrQ6fn0x5fPBc8n3eff61i3ynEKDMjV1cK9PdfMqhZmySesvlEHeu5+ttrVXmQIKjLJGPN1HzsZGrJMXvm4zJ1/+sr9tgdeRnJ14MMbHv09HxmAprK2VQD66uO0k29U19GhRcrpc9XYw44dilY+rV5e6P26ka7m2vdIJ7DaZoq9GJtVCJZZHULcX+Q55PWBwX2R81LBfYun9t/OSK4spOcEDghcELghMAJgRMCvxyB08gTAr8egQEVHwpVP+vt43/OAPs5nR/6+hwuD7enywmBEQHPiccyVp5+PCDwk5E5dnwY9/e7HCd+fP2NZ/dTkd9Y5X+OusdxOZY/4r2fWrl8pOnXVR3nPF5/nbbT6I8g4NB+pPpbVd7H5VuVP3wzcGr5ofzwiB9vPeozs/GQzOz+eqz/cQ33Pczux93fffPT7L7e7P561Hu8ftPzgxLY/Pg2Yx8Mur913X4o91juW/znwFldHEViEq/6ieL6Bg7MzewnjTj2cnvuxwUFDmF9sN+P9Q8x9bqeshOfZqYQOKxlLvGyYGNsKI5XM/Pi+/I4jrHeL4YgJ41dXL8expoxxgWXzYxqU8SWGLAJMeMokWugTbx8rOv1aweZ6mWqx7fb2HPw6TdeHxiXcHhpZjLKTCGZjaSVX8XLzBRDGCWJifzlukMMCtT7HH7vEpNk7GeGPiTGiBovh4erKViU2zGAkY8Rr4GDWDNTRL+ZjYfiaZYR5oEz5ntxQqunX5RRL2UcngOdji+f2w+ZXbfP62UnVFtIJ8PODH1mppTD58A83mdAgR8i+zUEk/u3h0Dwvgm+mBnEaaMags77mZmiRQWAymDO2t1BserkxOUAARGMGD7gK/q2lF2363K7nBx20l58Ppjhx9jf/eP0WBrnaiFf2raRx6WFVGg55PbxWZZq8HiOcj8mhAiWlKmL+BSQ0U7ZSJKamSL+JsTY86rC3g6dAd8KSJsa8qljvsl8phacWsqR3EppS9NESZJRD8kDidNDIrmeCI4Nfd0W8fJxpkEHiNOe8a4Pz+TxohkyJKftgC5yB3twXRlEaJ8ECdIhQLIF7G0g/pz8arOo1MlTBifY4IRnjj0NMRD5tN3uRdhGfUYhSVMtlks5Zh6nFj1OJKT46KSMP2Hp2O+dsEBnCIG+LWQcxAzj/D6GIH9iuBBzL6aqmCthzgxf/anTWTlRC6mUYfzu6nb8SuIUXI2wLZcQIlWtDmxjmsm/fjif0R/CTWBdkwOT5VxwLGrot769lZkpID32O5kUIPOdgOlutiNZMGlNWZpBHNYqVksN9E3TVMact4yfEq80SzVfoJdccfKhPdQQV2tZDIqQTnFWqgPjFHKDieVPr3rcEjDswGiO76Qx+SNk0AbSO4SoO8iaHb7MiL3bnxSZnAQtiZmvOf/FhAPkZjGbqeiD8FwxBCXksj/9u/WnZrGvgAjbgrkFfGFs+uBPA3k2n8+JX1SM4A7hZzKlIWr18rkC6+jQVPKvF/e4e0xr8k1nUxm2+Ne8puRMBhblbC6z+3Uz4JOTsT3XfbUnvqUy8qhmsWYxYW/t5LlhZvJca+pGa+xz/UVeKCPWDXGviVvPmuvIQ8vAnH0qbSXH/wBB6ATq+u5OB/qZTP7y/qzCkXz0dSWAdZ2edxEfO/QV52eqIRmLvNSzJ88liNXtzR3EVK3py2dyws+fXJw/f6ppUer56kL+5OICoraCFNx//lrh/7xR/fWl4sVck8VCAtukyBWR69evx/sRbwjaLk9U/PmlZpCkARLf18gWu30/MnJgA4Hta8v3lgEbC0jQCTEPba966NTva6lqlVtCTHoZcTFwb15fK1nXCqzNzKIC+4LnW0a/RTGV7dkv7zaaD4nicqo4n6i7XmsPUdewP+TYM7xbj8htdztNIE0jMdn85QvV6y25ZtrHViEEpeRGYkE9cw/Ea3+7VoCVPZutVLEe181eFaRviv/9thJgytfwcsq68P7e5+pKHfljf32n/usrHdAxxYbyvz/RoWu0rg/qrzfKfK5JMda10ZTR7lh04J4KW54ulbGOp0/PNPn0mQbWavMVOiFtfXzAo4wcKvNCe9ZAIG+SBfsqpHe+XKiDdB2KVE7Se9tkvlDPOqrpG8lPLSaafvZCWk3VQaBmxLd/wbibjW7ag27v2Hf4bErJ+xAjJPSBPatUsVwqhqADxHQ2mGr+8lUVYBalmjW9/79fqy8SjbnNXhGnpZyY9X02OZ9Li1KaF9J6r0WfSNdbbb54rY59NrCPLTwfY6b+aqMIxrdg3s1yGeuxenulwB7eZnhf9WO8u+cLyeObp0qfrjTrI76DMZ8hvv+s8SGfTVUSg4EY1awBkcdOyAfI0uzFhfJnZ7InC+UvL5TtWHzYdPjyjTLyc3q2VJ9HBWIlYjD9n3/SLJ/I5hPpxVJij9gnw/jNB7GXLInqS2yBwK0hpJvzqRrGHyCNAz6Es5kq7O/Q5QR/WFdKDr2KRure3inFpvavrxT/8pb1JcVPL8a5JxcXKvJCO/aQGLCHdTOdzOVPZnes1+0Xr5Q8W2kg92RRA/gJX9p3t+MeH3R6nRA4IXBC4ITACYETAicETgj8UgR+5biB8R8Kf3PUh3U/dI+K9+8P+71v+KBg3B+F4o++H+v90c6nDv8xCDzOi2P5P8b5H3X0W4gcl5tff2CkN7v8QJffsOlo4YfXj03xYZ+fev8xXT+37vFcP3fsv3L/x34/Ln/MJ8+ax/KxPj9ed9Rw3/PRnBzujI/heIf7xp/185GmH/x0+1lK/006/xxIva/Lv4nrv6kbjstRPqYYzmMkcMSBqX7gFTj4ddGjTO0hU1oObZ1c6iEDf2D4R5v88PtjDQOHta7T2wzjeX/LugEbjBof7+L9PhQz+6bqUdFJABdv9KuLlx+LmUFOdJAMySgxBAiLXkmaKKbpeIDdO3AMGufHXoqcm5oSDjidhGshGZIYZfZocu+EmNnY1w/VEw6Q3QYvd04cpolacOXsGC8HieFeFi8zbrj62/FpOMD39p7+8oIk13Xs5bY1HDJ36HV7nPhwoRsxRzeF4J1pp4I3yOKXmVe6rk4dpFkHISb0u249vDwXeuoNezvsuB+h9zq8r8uAbrdDDzpDjGDZjU8aOtkj8spVDjKKJpkpJgkXG4neECM+dUgvC1FpnivNMo0vbPWroQMeQi056E8vJRAQMpP/STjMT9AXcHTwzohfW+ITYpTo1xO/Dl8czzHG9E+Ic4oE2s3MHfOuHDLn92QTc+pbL8OngxyLwJwR3U1Tq+WgPaDPSVAXV4UyuY+RfoYeJ+aOqjwPNrc3kJ4HVQeXSi3kFskgrGCo/3Sh+FA5gdBQuK/LsnwcN4H0C5xqZ3mqfApmKcQhRKKT5E7QROLm+Lt9maVKYERrCFHHooKoGYi7f/2mQSgNMYyxyMDd7H4eIykHLOrHe5PhxwCGHYRfix7XBW+qjrHJikN9fHAy78YJILDPslR+nxLP5k5TBAAAEABJREFUnHg5Nj19jjj4fX2oxie+ApVOGA9cU0iQdDrR2E7/SOV0vlBDOc2y8ZrlGf5INQSbk6NVdVAD4ZNSnzNfirjvLlOIJo97XhRyXHLuR2GOdFaqTU3Zaq495JjH03U60e05vYe0K+nvX3/tBGSS5/hUjyS7P1GYZblHSONTryHK84Ishnw2tYlp/vxCwyxXN880zHMF4jRAUOzfXmteTFROZnK7nMSsISwqbBGkX+okCWRVgr+BuDuZuINkaUnn5MWZ6mgSccmxx2QaWINZmslfNbHxfLrFdvfBl5CTWU7COunmfjhe3ldYb+Dr5Tk5Fii4PVPKxc1hfELSnyhsiacmmfwJyCqRKuwYdpWKNFVSZHK7jX3x7s071X2n63fv1LJn+BrIIa7TLFMJ3lPIx4yy2+D7a2C+Ht0TMA4WlJzP1F2t8UgqqHOy0vNv9eSJzv3J0iQZ/zomnGoupvKnTD22FcRbz7y+3jxeaYpN5Ib7n+YZMTuMv0QQGNcxaZtIcTlVjY0NJHO8Yx2SaNtX2A3BeEilKUSwfXKm8tm5sj6OXzvLEho/G/aQakvIw0isCirL85UEHo7JFmJwgKSrWdssoXEvHNpWut3pQI7dbNdKie/dGmKKfckgsuZnK6XzUpt6rwYyOCEv80+eyIGoyJ2G3D9ApnXY6oS7Y5vUrS7vrtW+vWFrCNov8/t9BKK7SHLlk1JOMnavLlWQ3z3rIwML1+lxL/78XOmqVAch2ENyO4nak5sl8WIzlmM6Jz99vvU7SHAGzvyXI5i3Yc+r8WValppMwJH9JPSC9GyUZ7kq9sXwdKHsyUr5dKKB/gP+Z5DVKwjObVupYnzOGpghRUy1h/Srdls1RSqlUYe7tQ6sk558cGIxfHah7NOn8vilzBXZf/0XDOQv4nrAhgGyMSNva0jmhPgO5FN8OoeArbS5vdYQghy7DGwC+epfIW23e8WrrXb7rYZDo8CYCUTyGeTidDaXr/P9YS//ZYEecrl69XZ8Cl9ZqrCY4uNCKYT//vWlDkWU74kJ9lX7vSZZAencyInXDvxL4rKDxN0iIrfaJe1BSjrJfQRi7Os0tJ1sOdGBef2XTtqrOzVfv1W4YH08mUoQ/PXllTri5nb5E/MK6GAteh4uILOTstCe/bUgRp4/9bif5Aqsd8/L9GIpv0qDduSI7vYjyX2oDhL+eL9Ifvr6qvtWVnWKn1xA6N8gt+qwoSP/bXNQR+53TgYTi/7ybvRn+OtbRcjd3KKG//VKs8Og5vN3qojzLBQqnj9RPF9qAsHfk/Md+1b58rnSz54q/Omp0v96cf+E7/WGz9iG2FTyvSkhhrvNnZrNWmKN9xDCXpdBUNfnJXtjr8EJ9jKRkPBkKXEPPFh3ep8QOCFwQuCEwAmBEwInBE4I/IMQ4G+h/MXT//L5jfC3ZnXY86F4/eP+dPnO+3G7l48d7Fj4gav3eSyPu7qux/K47T+1fPL7m5x9nBtePmEzIsBy8n9cOiKPZWx7XOHlsfLv/cMnfiw+/4f3XufyuP6nlH3MgzgID8XvvwCW/8v/vTzqaR/O96jt37r4Mb8f6sYLmPn198LAcXf5zmfUz5/QU+CH5L1GDnH94O175X3Hv3PBcf4++S1M+T7dx/pfMIeZyexefnT4cZ6PXR8NNrvXN3DY+FjM7usfdf1Fxcc6vWx2r9fs/vpeKXZ6ah7lff23CsadyQ/Ze0gzbjgzZ6AXHomZKVgYRd96DYztyP4eHL3Bx3pdP/b1Ma7XxcsuXj6KjzCIi+O9X72P1w8cKrp1A2QSM6MvKoTIPAHxFt0fmmO34+Bidl9vZgoJpEMS5a+Og9IeAiFSZ8znup20dPFxfu2YRzLmCTr+EQsyhICPg5w8Neb3+1Efh/XB50F61qS3t8zh11FGfZLZvU3i5XO5mN3XGYfTLkmaKIZAj2/eDYeyQTYSGfwcD3v98NzAZWA+F5/HHsZRrRgTDfwR+jvsi/jfk4dup2v2q8vAjR+Kuw6c06gfBW4bTeofygF9UiAnJGMe9937OJZ+jdgfIVt8LotBjqMZ+QTJEmKUz21m8pf38zGuzOtDjEogYDzeIUSsHtSAn9tm3LcPOox+MYIEepKUmCI1h88D+NYQHq67B49AHxwZ9fi1Z7zP4+1mpg7dDcQFcCiACxrdFPlcZkERcsHtMwa4rgECI0a3q5c/6bjjkN3HO2mhYIwL45NeA/lnZio5SE/Qm2WpfJwfqHcQHOMk4BlD0IANJQftZo4RkcLZGKIi4yJzpWmigB8lxIMFjTqdcHOZTCZKwKsoCvmTjgkkTYQk6/B9D+FzgEhwn1ty3X8pwMtuS48NNYSR2yn6ul5vE4RS4J9QIUQ8NiWsjZGswLZOrOeIfxBxydguFXmufD6nrxRCINYMlo1PIEZ89v971Z9C7fHRSYSubtSDjfs7gVjK8UnozvDBybfVcsmtjWSQ49nU9WhDoI8T3uYzEawe8s3JIRagmFgFRNFkNtWGQ/0asiJbzjR59kRDmWoAsy0EDSrGGHjOdbNMBuGRZrkSl1kJYXIY2520cjzNjDANivgaIJU8xo6RiwWTP2HquBrxMuyaX5zLn8aOMkULStJUOXEty8lIbDWQeq43h9AulnNleSb/KuXhgTxJmUfEIoKFILu2EFhbiKGJomryzInY6ZMzlZAS1Xavyr9amDFVFtWvJlpABF5t77R9dyNzYt6fJCQHxvVQNfLYtoxzgqn2vGg6Fdgitz9GYbbKxUJJnmvCPGSiCuwvLlaKs1LdJFV5Rntv8pc/QewxTvGjSU31u1uZmdgeNT6RCxk3h/QrIAXdt8V0LicXJ/jXQGh3EG4t6zFLUgX8mEEGTvNCE8TXhP/igmPdCwN5N+xdZjbm3Ei8MsabevzI6l4HCLZ4PleaZWqxdQDL9et3unn1RrHp5b9IYTHIPwP69V5hUhLbRHlMWLMzbSFmr754NfqZk+OWRNVXt8IgDctSOeRSupopsAdsP3+tzP/vUOZoWRcDNhRPV+O+vFqdyXaNutc32n35Ri0kqVlQSj5EsPC9zcnJFoLJ5qX2xLmNpoq4+dfyrncbVRBa/hW+B3ImEo8IqEGmlTKljj84hE8v5OOHNOru5lYJpGWS5fJ10zvBBnG6enKhZlVQFaQi0/DHJ6oub0eicAFBW64WiuA1LSdKLaphD7XFRP00kz1bqn4+l7jeXl+rD6aRXN1sIDH3kLBbTSHgcicy80wB2UNQJ5OJEvIqZnzuEN9iNmHqXA1kbLqaafb0QlPWppW56jIqqSEHIdGd4E1DMj4VXBNLA1OP8x6C3p8Ebvns8/06Y68r2XOcdD1AutuePYL8jJB4MU9VnK8gTlsFfO1IkD2kev3X1+r/8lqbaq/8bKmOdRHIlaurK+Xgm5ML+vpG/SQbnyq+qnYjcejzD4tCk5FwPFc5mao2cunrd5qwNiI+O9md4Etzs5a2tRr2t+27a3Vto7QoNQVjxzL/4ydK//Rc66FWDtatDWrJQ88VC2H0e4odB8bNlCiS3wOfZwU6JvjbsRdOFnNNWaPN7qAkSWTEPmUfzeYzNW9v5F8BvmWvaN5cs3YnCnx2ZOCYkqv+dG4KTr4XpmAVIDYj+ss/fyplmSpyzV6s1ILZwB67XK4UB42kb55k5EmKvlSX794pkM89e47AfvLiifxpdXtzq/JPL9Wx/7Z51HpolJZTJa/utGYNbv7vlwI6dU/m0jTXgO+DP9WLDQU5vb29VfPHc9mn50rRGf9fn0JkzxTJW/+lCrGf1AvGBUlvbiCcd1JJTmOrQb5X1qi520L834jlorvdVvF8If+FIEYo5oVijFp8+onqpxP17FmWJ3yEdBDEtbJ9pzyfaEgk21bqdjulxKNjvfiUOr1OCJwQOCFwQuCEwAmBEwInBP7RCPC3U7n8HnYYSo9C8aPvY/uH1w87/142fjjP6f5fCwHPi6P8a1n+i639GQOPyPj18bAfW22P+/6uZf4B/239H1r67dafd/fYy+8b+bjP4/Kj/mP1b2nXI93/7MWH+IwQYKvxWXFfvv9J1Uffx9bj9cNOx/rj9cP2b+4d96N8U/ufVjri9Pj6W2DwWN8PlX+LuX5Ix8fm/qH+v2ebmVujkbj42Dze+qF8u983rTEkcrEQZOb13+75+M7s2+1+QBiC6Sj6lS8njVzFOA0HfmmSqoO46yEFWr9y0NxBcnmfAWLNyzGJzB9GLPy+pb3ncNWvZvf2Nox3PX7gOY7lx7hi0WFm8gPDhgPUnnvJx5hG3yxwNZkZYPdSuJ+nhxDw8TLJzKgO41W8zGwsh4e+Tgwf5zV7aOOA0u1xnzrsZdio49gvxDjaxKklh6mDQi+kH310v8e52efcDie6ZHJ6Qn5wbj4WTDoOXDv8DjFqxBHsxnmwIU0SOXGVccg++omtbq8Ry4xDYqGw2lcyc/+jjKvbNuC3j3O8XHcHQedlt8fbe3zpEC+bmfxlZjJjVyaeHeO9f49tnJ8rTXMO4DmYBfcEO90fF7ehguDtIBSTlBzg6lg5yXW008xc/ajbzCAT6/f4AM0YtxgCmLRjH9fbYwNQUtePc0dIodrJSrBJwCxJk1GHkjAS0t43cuhfTKdKIAEsRAXESTP30XWORvDDy55z0f0A9xa95jhzH7CPLqNuM5P7VkPWVRz2e9kMfDB6D4F52O9oP6iqD6ohampwMBnDjfuKw2swgyRxoiSHNMg48E7znDEcZoOT41+jN2CvyArx+VhxWO/EZjt0siCVeal+V48ESsKhv/tyuFtjXy8D74Zxe8hDxSB/ssux319eqWFeJ0QtJjIUtYZdvdQeahVZoYo16mutcNJEpma3V0ceHThcHzYHNRBeuDn6UWCz41qCLc6N7zTNIL4nysnBAr9y7qumGvtnRS7/qmVCOPZ1Ilwc4Gt7UA9B0UL2TMinDL0xRIUYFZFAXCtwdPG5fTCQaO3/5yi52hGryDrIslz9rtKAzh7iZaDcYm8+4qhx6G670wHCgJWom/VaTpTCaaihHufl+FRg5HNswbPZ0J+25cWFppB0eV6MfWr6NMR1Dpk8g4SdQTz10SD9pAsI1O5uo/5uJydmMsiNJkqTRhAWBwSsKeed1IRBBok84L9NcjlGlRM8un/ZrFSYFWrJZ38qcr1FL55s725H/wvF8f9c7ZjL5yvQu4FsayDximbQ8skTbcDp6uZaLTglveT+ZrOJLr9+rdlyKZEDO0iYGj9RLfHj+u1bBerj2zt17+4gXhr1AXshrQ7kVfD1jq7G/79j8sKQgThqmmtPvFtyxmPg85GU8qcVN5D+Hrec3OjYd26w6eYvX4pkVljMdPb8pYzxA/4mENg3V5dKyYUWbAas6lhvW0i5ANG0KCYjvo0AkRzf30LqEfPJZKrt//5S9uoGjn7QPOYQWAf5U7JOZNXELE9ydaQ90AuXNFssNWVcQh5Pz1buvm4v36mHQPb5TSaPtb4mv1MAABAASURBVOdlfrHU7MUzTSBUA7GZQhp6jKcQ6MCmkCUj+ehYbSGUi1aKiBNVIh9L+meYfPflK+36Rsm+hfQeRnJ54//3MjEa0JEdOs0/fcEe1iplLfp+EMnjq3qrNotKySl/qt1x9n1kS4w9d4vZVHlMVRHLqmuUM+bi2VM1kOYe/5T7m9ev5Ou2JeZ3t+AkjV+FnJELNes9n0wUWas1cdy/vdT63ZWCBdnThfrzqabY1bEuPOfitJCRt3vr5ZiUT84VIGz9CecmD+qJc4H95gFknkhcbzdrPgul/vJOk3WjcLuXE4z5n18oPl9pm5umzy4kcPDPMCfXi5K9idgZxHHHvhwmE3JqqWfThZJ1NepahFx79onD519qfX2jglhm+Ot7Z9e3fGZAmZIjvqYEhqWiFv5LADK1kOUNe5/nRPXmnTrWd5kXOuDD8PW1hmBjXvvXKPvXbTuxmza9esjZA/u8kaPt7UahIZ5Jooq9rGGd9KwJWx9Uv7tR1gLCk5nW2zspSOlnFxqeLxWeLVSTRPG/nqklZh15YeT9ij3lAM3b8NmWYqt/LfcagjZ2A6TqQSl9/BdP/CvF+5utOsQ/B24hfn0venJ+ocC6FPthB9aBfSaDKPW89ad+g7OvL1eag9NA3OtVqfkfX6iYT5VgIFnAGuoV8L0HG4FT7AgL+Zxc7VT931fqIO31t7dqv75UvFiogPj2v5N0/D3BEuKfJ+N+e3DSXVIdBu0vb5QkqVI+p7bXt1rN8Z/9skY2Nzfy/aJnHTTvLpWGoGoaZf/9XPu20vDHC5n/wszrt7K/XgpzdHvtY0wRP4JOrxMCJwROCJwQOCFwQuCEwAmB/yAE7D/I15OrJwT+ORDwVXeU77VooMWFy7/v21H49/Dun8sLx9XlV1jluefyK1T8XYZycKIfkr+LEf86k5iZzL6RX2u5H6C5mH2j08w4k4IyOjIXv2ISs3u9rsLn+VC8/ueK6xjH/IB9ZvbQZVDvzN1499v9CBwY9pAxPcRgDFF+YDxAEvQcXoZIK2JmHCbGMV7iZWbflDlkpIr2gJgX5T8jh6k+nlNBmREHdLq/3ubiZe9s4g/tXv6YBNr8UFL4fhzjhF+PPjNTz5pz8bHe168uZvd6zcxvR/F+DQSdX8cKfvRg73pdvN6l5vC7jTRyCOr/X6DydDxIxlQqpSQm9zgxNolRZobvQQOHn2aBNubkPTzY5piGJMpf3t5z2Ozk1/j10PgVwH3AHydXhM6cQ/Kxbwgy10e7mMPMaGYz5Bpj4vwiJG7jXYF5GA9mB+aMIYx1Icb7/uh0bLwt0OY+ur8WTCGgx8J4yN5ji+eBUS9ePaRmyoFvAvGTcugb0df4IT46aB7f3ich1tGiAnZ1jDmKyRRDVIqtnB8rMj5SNzCP22KU9xxgB9ot0FJ3Mvp0xCgV+jj4HiA4DUJnBiaOtZM1Tqr4oX/PzWBoYQyqVGOb22dmOkAMuB0tud2iz0JQXhSaTKdcc2X4VEFMgCa+90rws6AtzTL14OX+pul9eQsBlkHcZpBXHnvv6zGN+F2ju0BvAVmSc01TDs4hKIVBpiAntgbs7/1Av5UOXS2VqfzrshNyImO+bDrRQDmFaHByooL0cIIR98AsyOcsIHbmS4gc4tsiOcTK9t21ihSSkbzryZ9yPkcP/Zm3AD8/9E9wsIdMDSZVEKhuuxFLf1rTY7eD9O5Z6z06W/SIVw2RWUGkCB+KYqoCv7MkG3PMY5Bn+ZhXhu05UtE/K0o5abuBJNqCfWQO1yle/kSdY+P6725uRj2+53jsWmLmT3nH+URhUaoDG80LWZrI213HDvLUcfK53TYnfJ0UbCFpNpA4KaRavpgqYYzPESC2pp8805Cn4//d2d5s1B8aldiYYrvr8KdRezCrIZ52kGyXl5ci8OrBwW3fllEDRH1yV4kAKMuL8QlwxyqAS/T/vxJb8/MVxF0xkhklOdCjMwRTd3Un+dfqKlG73iljzHy20MA+W3rsIP4S8mdgveQQQm/fvNF8uSQXW/maAGBlYPj0s8/U+hpAr+GX8CljrfTg5mvAc6PCB7drv96QL1Gem56XPbp3xHwymzHvAFk6AzqSkFyagY8tS+0niYYl2EPmTWKqfDlTCp4J8YjYZ6wtj7GX18Q2xabVxRMtyLswSBnEVLXb6O7zN4ojobeWDq0SdGUw1uXFSh35NcOGGfnZsF7cvv1XbxUh4mYQhv1qgh1RxSdPlTw70y5DBWRifLZU/ulThScLlfOZ7iDRnHztILWczB64duwlfVNrC7F+gIgtIXoT1hJAKmaZDuRxT17nNeQbBHt/tdEURp4lrg5it4KKasHP98UrCMgJRKgTsw06j6SW/+JFCTMcn6y0/K9PVQKh57wThdPZXE+fPlVCTFMLI+l6OOxlZmp2u/G6v70llr6X+I4ltS0Er6KKmKm0SG7WyiD2o+cGay3JM20hefeQwRsI2xKCLILdlH3CyM81cfY9x2LU2cWFeuZp7rYSeXINOS/yJPvsqWxaqCYuRjwu725UQwwH6vokqL1aK7K/hvVegbg1X79TQrySq63M6/HF9ftaSIi50X+RFfKvhzYI5d00SiEoyzJt//K1nNxOyKuBz7bbL74mTVNSuJcT9HmaKcSofLXU5vVr6ge9I999f45JOv6/sak/ofzyQh7zwZ90l1TMp8ohJvMiU/pkqWRba/23rzXMCnXsOZ7jHocdnyFD1cg/J3YQk6FqVbIWjXXYNu34i2zdq2vtXr1VuporvjiT+1YsFopJIgxSy1rxnIrYWUJsTlmLXl9QPngsXr/T2Z9eyiBbI6Tx7s2lhk2l3f/6Uv4ZFVifewjgjhysNlu17Dluk8diKDMlZS5LkjEfFBNiUUshKsupFwvJpHk+wc8zDS15QoL6vjBwdWmMPuyPw81Ow76SP23cfPVO3etrCQJZ6JRM/lnluJqZAntdAPuCz87w+laB/SghT/sylRG3gfhV5M4Oe3d8Zu0pT+cz7dkPuyLK95mENeq/RJGwL8z7qJbPpvTiXEUfJD6v2VCUhEgup2r4nEzzUkmeK/oT+uxRO3TOXjxR9fZGO/JE53PtS1NyvtRqea7evwEgNaFNp9evR+Ck4YTACYETAicETgicEDgh8C+GAH/J9b8M/6j8i7l1Mvd3RuDDvPmdp/s3UM+/N/nnor4l+oe9fln8Phz1ffc/3a3v0/Bh/U/X+O/R84f9/3brwO7tNT/d8w9z8eMjXedRPt7jP7X2ESr/qRC899sPy1zeV/yzFDgglMuDPWYmM3u488sxij9+7Tn09hFmj8d7zc+XAV0mGwcOHDZ2EGbRD9DHGn5gjplxFuoFyYK9F/Ea8MllrLf7fvSkf6+eA225burFK8SgJE0UH/SbmfwVxut9uccGF68fZWyjhFIzU+DQ0uy+r3j5vZMSMXz/EaL7ZWYyM8UYx6uZyV/e5tejOMnkB5rWdAocfrpw6ilGjYRrB5nQQhB7fx/bcnDsY5wodUJ3AE9vS+L9YW/Pfe8+gWv7MK73Og7yvZ/rc4IE90a7IofEPXMMtHubkwUd48xM/mRoA+kR/UCewe6B++P+G/6PY7AnxDji5ONd6KoQqUMGjxfzD9hkZuohZ3rmSjkozjgUNnOtksfE+7jNHYfo3sfvB8Z6+bEM6Bqod1tcWmy490fy+Z3o6qhzcs7H+aG8BVNCLmQcUpMsYMsIk9qAtRRdX8gSJdg0fuUnpIofJnfg6P4CFp8zktc5WeL6R30cPmd5QbPJ6zLGSyjGRuO643DbMQzgvPSnyEzjK2KLH4D7U2dZkUvgMICVkww5Op3cdPH/t7GCUK0hj13Ei66qqr1qyEjv6+JtbseGg3Uj33PIm2I2lfGnhahJgq+DRB2H/T0xPTihkUgdykKvkVToPA/AIp2WSvCphsxqINAayKkOQiDSt68rpVkqMwOPQe6HPwnc+V0MipBBSZ4phCgj/i25dHd9LSdOGuZlIG9ABx+Pwyj4lEOWZlmhBl8bJ1eoo6My4lXjuxMbVVvJ/7/ZzgQPUGFjxqzSDNKkxp+Kfi0++FN9B4iAEoJ8vlppBbkyoU+O/lHtgO37BiKrliB5kiTXAVJnjxTEIs9zDeSPE5q+PpYXZ2qjaQKZ04DJAJEXIa9cl8emTLBjd0BfpRrX/CneCAZut/cv8KFMs5F4GiB5vTw5W8q/ZlnTYiSYUrBq8qghjareXKvLExVPz5RBMKYQpOl8ArF7kI9v21or/HLnQxLVkqNGzARRdXN3Le8L5yjclBM+FTb36CvRlyKV9fLynsCXz89VQ77sIZ1CjKohVQZi408uOqnlZSebPI5lOVHu+IBrDdniba5/T07EPzzVBhI1nRSQZZVII8RUQ151+4P2VzdSK9m20jzJpcVExXSq28sr3b29xC9iSwydGPK8b8m58z9ARrMX7CHkG/Xav75UfbtRi5+LF8/kPg/Ml2PPARscazHr7uZO/pXMd+geCahZphkE9AHcDp4XEEv6+np8yny/36m43qtopBSpL2/VQ1LuWVsT4jpZzuV6xzkgbj0fKojSjDlb/PInTQ8QpJ57pKUcnwN52EWpRtKzxXhdQxhvb25VLOba323ke82ynLHVtwrEMFstlJNfKYT03jptyPWBPGuZq2LPbCHRIpg5oerSpUENZFx0/8lXz4EU4q04P1PCXhMhy1y27yAi316PPuzZGwqlymICl4azYFtRFyA8p4ulAgmTMrYDo26z0Zq968D6ny0XCoy5ubzUHeTynr0x6Vk6t3eaEkMnxTfExtjXez7H6jLRk9mCPVYKi6kmf3yhfpKN+R5m5ZjvfRa1jZ36YMrB6I68W4MRJsj3hICv/ksas2Iif4I4xKhqvdWeOJesp6yTcvIprA9aWSHfZyeTKWuhVcLe6rm5v7nR7GwlM1P57Fw5uV5lQRnEeoQgdeLd9XsO+Fqt0e35Py5tyEvD9hQiMvh+hJ0lhDLKtDhbKSU3otAL5r5v+lc028szfB5UYl8DBgCt6nat6//zuQ5fvtUBjHzNjzGaliqWS3CNurq+1P0+kKsKjeJyKn9VX7xTjWTsHQn+18RjwuaXEA+3133oqkr+FPaEde16awjpA+LfqoDJSotcLbl8/sfP1PBnl0q71LQl7x3PpjmoJa/9l4RsOVGD3Vv6+dP5VhbqWG8DeeJ5n3xyoeR/fsb+n2m4vJPxeVXOp4rg5Dl/IJdqcueAncPFXMO8wA1TMkgDa3B4sdD0z58okNdlXox708Dnkf9yjO9dOXXeNwO/QAw7iOZsOhMfWuNc7pfbEhqCz+eRsU8Z692YpdkeNH1XKb85SNhdumTFSMCX5MUQBm1evdbm+kaETUGn1wmBEwK/EoHT8BMCJwROCJwQOCHweyDgf7X7UH5ong/7+v3H+vM3Uv7iyF9LafyxMl3ev13fUd5Xngr/kQgc8+ax88fc+LHr4zH/nOV7Wu37f/4sqz+22GYHAAAQAElEQVQG1cfqXOkROi//rvIRA8bTh8eTujGP7ylzmOD/gPxeocuPv49z/5TrI21u31EeVf8exYF/XP8a+fU2HbF5pMl9f3Q7Fj1EHAbI5f2ePrb8sh+jPoaOV2zwK7f3b795EA67YDP0vXI/4Ds/3cwfkuOAH8P+2O/vfn1w/6PzAtcxBD9m/+/ezuGUEypHO73s4vfjFVvhkPQd8frvk14P/engih7J0Z9HVT9YPPY/Xj/s/LjezGRm3+6CCZ5H36788O6DMe+bGfwQqMEBeCj7Gjre90NH7+Fb83rXHlxdJNf9jQSLcjnWBwvcI/pGjvYaJ5MBfwbWkJcH9hodXw8qByYz85v7hoF5XfzOx5jdt3mdmcmccDJTysGhjxX2oYKAGYfCvXwKs8D1G596r9T9y8uYw41J7DMDbWaUqfEyl/HtdqNkLPuY8Z477+NCcXx72Uf3KO05wPfrfYPkY1yMih7SOg6SH/CGYIohjOJtVCvEKCcWxctkclKqg/AReATu3Za2benTqnWCjfpotCDREgl9VI2jAxglaSY/zDezsc51B/pEDv4TyMvIfH4fYpSTAX7fobdjDgaADX8neMDGfXI/XbwcYpQ96PL4Nxwcu21JkmJmj1+0mxSCyfX505gauMcPQ1yP3/s8ZoExg3z+o4QQx/sQgtRhR69xvgy7A22YpQ48JdrFy9uR1O2SUYsYQ90uJCaRmw4oe8Z5vguaaVDMM01ms3v/6XOAhMnwwWPlB8tTiDD3r+fwegBc9zFCkKSQAp4Thn1uSw15UkBs4ogGCMW7m2vi1yvnoLtjrLdNpxyUg4Hr8cPzpMzkVjihReHeDvxzfdXhoJyyzLAtKh1zfVAFaWpm8nkKiKkebCoIyT0H8R7DEtLJ23abLSoHea45SeHEQkRHnqaallN05zJi42TKnoN81+N+RpkSC+pZwIG+YmF1XTM+udVAguUcths49ZC9cDLoCGCYcjWlkFMpY5arlfxVcI86sSJ1qKrR9oEKv3fce3ASzvq8/kTkBsIpIbYeq/ZuK/9/Nt3HMGI8KEszrW9uVB0qEUhNylI5c/icTnL3xPlAm5MSXu9kuOFLDdnrJOwAkdmDa4hRLT5ZDDpw70Se2+6k9R4f/ep2TSF8Ivrf3V6rq1oFsD6wvi1NNYFwmIB1meZysm0COZZDNG0g0yLlKSR0l0ZPXZU15pI726tbDWlQRNc0gxQCywlEVdvU6lh3oerUXK9Vr3dKwNi/YnZDHN0Hc1wMfb4fHBolCkoWM/pv5bl4c3WlNEs1hbhyEvcA0TOAbyD3SkUNEFt7cDBi7tjEJFFKbmbkcsQfsQ8K/NzvDLv2EEvjL6rkqWKWqGBNpDGqPF8qUDfH/xlz2aGV6z0k0tnZuQwSqlyu5F8vvAfbLXhs3l2O6j0fbJDuIGby2VQZhKaBy441d3NzKd9XUuoitrRFqmI+heTZ6/D1Ow38ycpS8IhKZZqyZvumV8IaySDOl08ulGFjuDvIydoY8Y/x1fWd0ulEESJpFnKFGOVkZAOh2RGLZDXT2WSuBB3+1bOFr2Hi1hYJZNdMTKv+ZqOJP0EMvulsIifdK3XyrzqOk1zCh+LQy/10snJO7MtPnjB0UELc9pCZ7Xav5Pag2VMwAr+KWKwhu81sXB9biPGOtRZiUIG9/n/Brm9udPPmnXonsPtKk/lMu89fKyZRos8eErVnvD+dWtLmpLeviel/faqJx2ZfqSEPCLl8Tfh+4/MOYJTVg4pqUP32VgM6Fs+fqnxyLjG/IKCn5HCJrflyoeJ/fEI9dh5q3by7UgExOV0sNP3DM2XrWgEC2nySt3fafIl9V1tl4FQ0QAOO/vXKi1iMv3jRs3+li6mctBTEcE8+H97dSMS7YY/oycGU2OXsbWFby5/aP7AGvN0J5F3SaXq2kqVR/rTxdmiVkDNOKlbsSZtXbzW1TAfIWLvdas+a20HCGz5ba0rwVRqUod9zrySPGv8q4nmumCbyJ5Q9b3t/khqMA3VizbdP50rIvyTPlZwvVG9Yo6xBJ7sLyHzPmwARunr5TJM/fMI8Qc3ZRDV5tv/bK+3bg/yXCxaQnDUEeAyRVSk5IR3P0f3ZE4VPztXOUmI3V9xUCn9+pgFMy3wCgVqoX07VbytF9iX/6ufA55/P3Sb4lU3UfHWpCix77E0npTLW8ZQ9Yn52Jv+a7nQ+V4q//ksPFX/nS9xu4rzKpwoQsD35F19gA/nqv5hSffVGcrzYoyPEas8e0n1xqdXFE8UiU0Z8M4uyvNSB/bTn7w0p+aIQ1H2JLeR4xjqvr+7YVsA8pDrHlrQ3hSxRzWbQ87lZE9/wdKlmvVF7eaNwPlOObRlEd4uOFD8S9qqWfiozFX98Kfv0QjYr1BPjASyNnOpZpy02sOg0+X//QZPZTLuv3xIlnV4nBE4InBA4IfCLETgNPCFwQuCEwO+CgKH1+4Sm77y/r6/Xf6fzL6hwPR/KL1BzGvJvisCHufFj9/+mMHzg1hGFD6rH2x9qGzv8XX8crfGrT+zXo/i9y/Her37/9xSf80P5e87/j57rse8/zZbjiJ/W+8d6HbU9vv7YmG+3Px75Q+Vvj/rXuPuYP/9oy92mow1edvF7v5q+/49o+1C+21vja+AgzGW8+R1+fJ9uY66jUPzOG7M4YPNq78XVD+1cKH747jgcdBk4tPYDP28PFuTiZZfeFYJL4HDPRZR/XDS+3IKjuFFeDm4LOr3sPvrcLj0HmH518cFmJjPz4nfEzOSH4zFyuMjhbAfZ6rrMqOfAUTKfTuLqYhZkoxi+3ev0/k4yYIqMP5wDS1zHe/SY7l+jvffF8afP5YUWQsVJVC8fxXV2HDx7HzNTlmVKk2Rs9rmc5ArM4eIGen/j3p8ic33ex8zG/jEQB2Tsh38+NobAbY8PQWlMlcT4cE0oJ+rAYsCuGCJag6SgyAG6ce+krI0Y3Nff+yv5nK6bzuO7g3yK2GxmYjJ52ft4o9vrJJnR5rg8HuflhgNc9z3BNs8b7+8SAnMOUpCNeDgmREiD+0UORvcjS+UHtrWTFPT3cS5izMBhtGN0gBSoOdS914eGXuohtd7nJXb53DFEJfjQgUXNmFGHOxxMMYkQeI1i3WvGoTBmycc7Kd1BCtb7vZx0iqnjm8jQP0B2NBCrNcRNYM6ggO3CsqAIvgFxfJM0k6g12p0ETrNcPn8GUXA47FUhkfHNZi9BlPT+lCQkh8cxg7CqwH46ncC9tfKX8SNgs5NILf0qyLERB4jNCpwOXMV8wu8KMsWJjDAplEJo9JApu8tr1fTJmd+xaPDPSW3d7Yh7JycEjYP8Ht07CLpIDFL61ujKOWR3HwIAmZm2Gw7uubruCW0ZPjaQA5zbKwkc4NeVBjc4BrVg3oBjBvHjZEB0HSwszw09vFy/i8/l/SUb//TEd1JONINkcBEvQyZOdEAA+Hz+tdJeRzVWSDMIKMe6If8cA/fXCc0K37ZgtofUziDz/IncgA9MpDzLVWGnE7U5/ggbMdEvWq/Xch0jSemT0JYQ4xo9E0s1gQzzp98iJO3dFSS059n2oN1uK/enQW9Ap+twUqMCT8+Thnw/sD9sHWvAgr+ST+gkkK+fDfHqiE3jpC9EB+y8erdXwmTTfLFUC+Hb43wC8ea1OaRNzdwTiBd/SjKDmCqQAWe2NzfyfDNybiAfAjlXQ4Lm7aAMJS254fmQ4ZuXPVc9Tw+Q72v8GvhcsE7aJwLkQsPmoLCYaLPfaYee+t3t+DTq4fWVdpA10aImlmjWRe0vqXt7rc31tTp8LopcGZgUSEVuGHvRAgJofr5SwMeOHCzmU3Gj1QxSjTEpdrkvCcRbBWYV9haQm75WashkJ+SCTNc31/I8BVJVY78D896AnZRBrpcQYBVkvpN5Obil4LGvD7Jprhx9vrbMTK5rDfnakLD52VyHmzvVd1slENsV8+nJTPH5mS6Z7+qvX2mAgMtaqblaQz6xpm53aiGemnkmA+sY4mjXLfl0DQ7G2vDcyZ+djXYKInIDue4kfcmarbFxBik4Jaa7ppbnaz6fy+sn4Ha2PFP6ZKnVsyc4lqiAFJsmuaq/faVQtQoQ2zl6RPz9a75vieP+y1fj15N7rnfzQmE11fziXFtIUbd9yILixQKiba5hVirJCh3+8lrdF+80NK3cZjYkOSY7yHrg5m0Q65VePn+hLM/05vVr3ZBrJumu2sljua33KiYTua/1mxutrdXhzbWMOTzHpmkuJ3V7ct2JwybaSKaiQoOxt3sB8dxJkiiPa+Y5hPS7Ssliqow92nO2437/5VsVNxCrX74bbUrI0xSStMujPPcNUnG6WilCJraTTNtqq+zFE00Wc1mayPERun2NdBCgGaR40ksT8tPXwvhkPWtKISiLyfiLHm7TkEUVIs7kQihzANhL64N6dHTXG0j1d9qVQbPalJPvPTEoyMeEOcP1Vv3VRtd/+ULV5Z0WxNKJ+B6iN911ql9dy272CvNS3d+Ix75Sg6+CaB9udqrZK3qvI28c8xQ8tlc36rJB+f/zmabsiw2k9+HLN/ck8u1BNQR0vN5p+PpKm//vX2QvVuMvFWRf3ijBt0B+acJniBLFQzd+fXmCX/mnT5T84YnM84s1lhP7lnkH1mSYFeqW+P5ypd3uVrNPn6uCjO/Bvvf1MEmUorPjM7QD+5Cn2r95B8HeanhzK/WDJs+eKnnxVL5fJ/OJtJwo+a8XGupWAseYpAp/fKIhSG0uHSCth88v1dN299cv1UOS98TAf1Fl8+5qXDNmJrF3+x4YkqgJ8WY4WXV6nxA4IXBC4ITACYETAj8bgdOAEwK/LQL8RY1/VmgUnV4nBP6JEOBfEP6viPfyT2Tav4opjyH8u9v8eHIv/5ABvg992O5jHsuH7af7X4fAY2y9/Ou0nUb/hyLgqYNYYA27cKjkB0vysovf8/cLPxj/cYRQ9H6//7B8P9rMZGb3Nz/jp5mN48zur27PKNjnB+4/Q9Wv7hosAM/9kZiXHyt0m/z+w3q/d/G2nyrGPGY2dne97mf/QPiamWKaSjQbcRqFurGfH7hKGuu8zeik+9ex3cx8KGIc9iE0e5uTljGEMYpU0SZ/0Fn+CoyJgTb0e1+DgKToTfJ7L3SQNX518Tq/d/Gyjw+M97aEg0WXsZ46M5OZjXpqCKkGQmtso85xG8v08/EtJIdnV8rhpuswux/nes1MaZaNunoIJserhiD08fd4BHm99/U6lxgT5jW13g/7zYwlMFA3jHq8z8CADptCjO/rQ7wvO2ZmjPH5GM8geksxSSBxOrnNkb5+b2ZyPMzsvh4ffP6OsTFNdP8aFLHJyz4nHdW4bYBtxnj6huB9TQPzjbi6fvLB9bj0EMRmYAG5GkJUH0wV9reQe4EcSqkbuCZ+RYf74BnttiXYnaIrMCaNqUIMitybBbDrdeAg2/u7fU7CxhCUWpSxFisImIAfHfMH5o/4kUGOuk5hv2Mg//UmHAAAEABJREFUXmOMibPXO9lqZvLDfSeV3GeTKcV2G0xO6NToNbv3d+iGMVb+9JMTRjnkS8fcRExul+eOYSvTKIaA3lTTyVTj/NSXHMZnaSFAUeTAvoKscgKxhlTxr7jOzxdygsK/Mtxxb8E7xijHRDJV6uRP1YUyU5lkckIz9NICoqTFpxLSNOJzuVwwf5QTVbarNIC3wMaJgiGYnITxhWaQ5S2ERF9kSiBonHhJ8LuHeO4gLp1ECSGqhBgCQkiXWv6LAoZvewhtj3dOHlVOtIOZxpdBxhby/C8gtnwuJ0JzfC+5d9zvIJ/8K4S9PIw5IDn2kbU5m8/ksTxAvjsOB8jZ7XpD7nZqsWu72WoC4SZsKMtinCshRxyvURe+bujfE5cULEa7yRufK1iUE4/l2UKZhVGPP0Gc+5yQb26+P1Vd4K+Lrz3/qmj/at1ZOdFI3oBzILcCa306nSgSnw6ydgPhOJlNx/WSWCTkA6TGXnd3t9p04HaolWKvQawk5BGLQmcvX+iw3cqM2ELM5MTPzHRoKlUQnv504PTiTDfVXprlmkMk9gTObXRfCzAtGOO4zMHEbXHSzzFEqQIYtW9vlUCi+ldj2xP8nk81fX6helHollTsVuVI/gwQpSVzTcjXEO73pQqbQowjcRfxebvdqGX+PaRV0kkRYmz15EIb7sO00A4MavaLhL4z/9rcLFHjxM++kfa1InnmpO4KYs2wbXV+riBTD36ziwtFyvXNrfaQUf61yvMnZ+pnmdLlXAHCtHZfLMr1+954gOD3rwreQ2h3EEvDvFD2dKUMwrZn7XRfXEoxKBuCLs4u5MRYA7lfetzSRH3fK4uZisVcs5fP1fovLCRRs+lU/jQuHSRIq4PXLyG5JrnOnj8fc8htePHypVr2Nl8Hi8VCl5eXGsBsxXq8u4OMJod9fn/idPMWkgssrpqdkou5csitLovCGd2+eyNc1xl4xBf4PMmUQ/iXEIfNqys1kPfJfKL8+bk6CMXq3Y0cz7Qd1NFel4kSfB4gtFOIUH/itfo/rzR7diHHIYC1/7LF7fWV/LPmGWTg2bNnY9uM+GV5oQYd68NOwkf/toDVU+LBHhAgvVNDPzGwi5lS8mQNaXy4Wav6+p06SOeK9RXI2xCDQoxj7p+9eK4OMtD3l4DOAbtb1ma+a9RTnl6slHzyBCKykEGq7j9/TbmU+TrZkiv0q99cqShy1nimiO4tpLw/gd6yJ/t8A2tR5LRjMxSJdD5Txb6Uk1Ui13rm36NjiyRNPxLrvT91Cr51EaXtQfv9frS5hLh3rHrGLF4+1e7NpbbXl5r0ierX18pfXqieZUpfnisDgxSCui1T9vIB0rPR4fpGKXtnlwX14BRY5+GzpzrMU7VxUJiVKv/HC3VDrwlro1zMFEOqZF3h/1aHV5cayNmUGLfLUvZspZ41KnKlY42KusmfXo4kfH6xVOUbP6SysK2+JB/yqGYS5XuGEbfqf32p+v/3JcTtW3Xg1b99KwIjz+kky8fPgJb5zHUg6abm86SXf77krInm87fk1EoFxPbAZ0TNxmn45evnQLkDn4Z9acJaEvmhL7H///M3GWR6B079LNH681fqvrpUqDvlfLZtC1MoSyV8tluSCrjIwV4p+3exXCpl391cXqt+d6uePNgXQUGn1wmBEwInBE4InBA4IXBC4ITAz0XgN+5v6PtQqDq9Twj8QxHw45oP5R9q0L/k5B+ubL//+zjyYez8/odmdsuO4v28/4fi9Sf5bRD4EFu//3WaH0fv12k6jf5XRMDj/9Ps9lz7JfLTtP+SXm67yy8Z+2vGmJnM7L0KM3t/H+yb4zKzb+rfd/5IwQmzx9U9B5T34nhLA0SKBVPgADYmiQLSt61CiKOYmQZnWfTtl5mNFe/bXB1iZqO9FGn3sRrvzUx+IOn9XbiVSaN0HNR7W4w+Z9DAvffRo1cIQUnC4bPuX2Y+WtgY5MTcfa3UcQjt4uMDfZKYyMvHdjOTmUnGPDL1+NZ0rdzeEKLoTF0P0dPq+BrAbLQR8sPxzCCHCsiZLM/kY5wg8sPlAV29E5TYKnSb3fsjXgM6uMhtSsHYD0Wd1Oqx1wmuwcdyYOt6XAYwcFt8jLfFB2x8jLf5fTvGKcjMFGKU13XUdejxMRJ+4tjAvc/r9066dQ/+Du41Yw+HyksK2N20NRjiO/a4nWhQDQFg5iURg1Q+r+PmuZJz4JuPh/j5aG4P2dMhIUR52fuhatQvXmYGcXYYiYqGQ2B/mq5L0O2H7cHQMajtmrF9gHzo8acFU4YqpMQH0snJqCTP1VtQQ/4G8mJ0lYkc1wR8A/P0D5j7WCesqFLGOH8idGDKIQT5E7SBOHZZVAEJ47oyiC/rJTGgqioIsoyiDxjkRIs740RsTZt40SKXQLkGyxq/cvIjBZtsNlOO+Hn+7uYO4mmiEgLKycVyBqGIjf2sGP2dlFN1jG0gsQbmjowfCW3mqepKCXm3ubrWGhnGCU3FaqEhGGugkRM77f4w6p9x2B4ieGFTgq7DzYa4dkrLfMQ4ehvjKuaqsLmqITDzVO42Q7SCLPT1FsCrKAp1EC/bzXokYA6U15S9n+Mq9K8hxHrwF3bN5/MxFz2PHSszkxO7ObryrJDHwHMow8YCgmHCNQUTvy4gCsyM3Gm1hQCs8TvPM1cj99nnmy1W8vy6uYb8XEzUrffSrpY8hwapJxA7sO414M+gG4i7PXr22H0glz3+m/UdrcP4la4sSu2Yq4KoDzGoJ98O+DNAMnVFqumTc83nC4i69UgOOiY5vmRgOYVcO3v+DGKwVkJ/1+s5XTPP3eZOOwgoJ6Fa1pznsplpuTob18AkzUciZJri37ZSvzuMv+yQEWcnS3xfaIhLkRcKxMDj4ORQnhRqL++kaaEqDZo8e6p5MZXu9pBZV9pDmMpJuDRToUTDzVb+lG11BfHC2kwnU0i3YpSQ5arJgbtbSCbil0JslcVE+7sN+G91ALcWuzLI7RIyeg9x7WuigjTNYqIIBltIcMfV8fW4duw325sbrSHNfB14244+93vSICfd4czkL8PvBowi8ybzElsOSoh3URTycWf5VOliKif1/euNh8/fqYKgGp4uPNXGr53OO2kPOW2Qabd9JUFI3naVhmmuoW/lT0NXoVWFT/v1esy/Azm/c+IMonACKee51b25VnVzIxJDa4hqv/pe4iRoS/8sRx9Gk+IqKDsOaZorQvIlm0oB4j+pOhlk5PrLVzqst2pZu5OskH9FrxP7u6/eaX+7VpOYdinKiKGTiZF9LG2ZepqrA4eATcmLC4XPnmgKge3xuckH9js6NZ0y9qr9eoOJphRblqyboijJ/QAuA+u1UkUOdlHakstzCOnlaqmW/aZ8stLV375SQX7YLFcghtdfv1IPwbyHTE1D1PknL5SAe07cK3JQ5K3ID/+s7etWDbr92xnchnaeq31zozY17VeFwhPWf5mqJVdsmmndHRg+aLi8Vd1USv/wVD3YRwjdzau3cskgtgtcS2JUiFGTiwsN5Krj7jnSv7uTgW9MIhkdIBMLZeRIkDSD5I4xKoaoJkjr15cqYqb0bKlhVmhNTjTYlj5dyX8RZ/fuBv0rd0daTZWzD/uajZCbBiE++JP1VasEGdgPEvApnz9RF0xJTBR3+M8+e/eXL5V1Ulabhqu1ashnxzxgl+dTH6VILnb0lUn9i6WE7h6pIXUDMfenYX0t+H8VEEKi4dW1uluPq5hPCk/PlLMXN+RR0mjMqTifKj470zYzpcuZLE0lcmAgRj0ZsYdkzW4rha9vIKYLiXwaiJF/FXfmOuieLucKVae2jBqyRLOs0ID/B9oK8iOQ02nMFfGvZu12y1L780L2yYI9cNDd//1Cc/yMf34h/8UZ/yr08ReJEukA1tvmoNakFCLccpQSJ3/7/u3kL03yr6YPXnmSEwInBE4InBA4IXBC4ITACYF/FAL+17J/1NyneX8ZAv9Jozjd4R84+o7862DwMQ9+0PqfPeAHtf2DGz/mjNcdzfL95yjHusdX7/uBcCjxnXTwLuOwo67H17Hh9MMx+lA+CqR3+h3gcrUDcfmO/A5z/SurHHHCgcdXbv8+b+LjJ1ffku+Z+bF9Xj5245BLLhxOyTju6Wnw++C6B5lfvjfvBjr/FKHbL3wP7B+juE2IMZ3LT1Pnxn8o3x5pZvhoHDYOo/CDjy+fxN539PnN7Fv9zPw+vO/u5Mq99MDZU3+vr+dA97F8o1TqOYgfWvqOZCJX+vpcPT737isHphrjcD9qoB3FvF13LydCBvoO9L3vcf/T772+R28PgXlf6z9N8vUs/CXO3mesdV+oS5jPxcf36HQ73rfTx8tMjo6B3uJAN8gMXW4DokHY1NOFAp17nx8JIXB3//Zy5JDYzNTR5j3NbNRjily9r0m83Xc3t8dvPFaIURHywedhEmGiRMcYEn66HQiVR79qDmV9LOrlpEegn0vbtHIixAwbiIF49YxjtPzqdvX4Y2bizVTDGKseex8q1DLO8MvnOl47yNAk4gP1dd0oTVKhgYP2Wi3kdE+sRY1wyuPi4uP9amZjn4E5AnFIs1Q1B/sJ15QDWp87oDdDp/d3H3xeOYBIluUKjPN+Pb4MiLf12NRCCOz3O7nP8nxyoTGgD+fGg/zeJH960O0xMyVJojzPaO7VQI55GwHnUD+nbqBILOjj80RszCFagoIqbK7At4GQiSGM7jbc9203xqDjusWWClLLzBTQ4XXVZquOfqKucMIRHN3e4LkCJjV+DOiXbPzjsXUbUw7XkyxTB94dfXLKTjZtOWQXcx0gDqfLFcRwqwQbszyX7x9OKJCAivQXryQmmjKvUXZd/qTkQIyLstDusGdmWrCjgQCmizw2HTF1m50cLcvJ+DRpwaH7fLVSCWFqZmPeuB8p8ZnMZmAn3V5dyQlQERfHLw2Jcouq0b3b7hSLXCSPrB3k5EY+n0lZoj4GoXKcZwiCvNxB4l2BK8wMOeAH/JO8VJyVcpJIadT+HYTF0Klgjj5PVGOzZZly7C2ncxl+7yALF+fnclv2kFGT6URlTbyIk6eKk4k1Zcd3D6l7gKBJ9q2mMLkZa3YNmVtAhnchaA/eDaSkx3x1fqHmbqs8zUb8eojgCfi0kKNJjDIIozwvFNNEq2fP5E9Frs7OlGaZOmKXxVQVpFR/tZHrX7x4Lo9XX7DeIeb8Cce0GWRJ1J61noDhBEJjfwMJf3sDvI1ikowk3wFCzONeMF81y8QS1Gy+0Fk5UzEpNYd8cwKyJ4+u37zVBBLWSR0zU+kETxrwIxczK0tzGbkQ6JOlqbbbrfYQkp6TO/C53t5AwNUS/tmu0R6CbQcu5WKp9GI5PhmaQ0J2ENl9HLTLBh2qvfLzuVpIqs0lMWUtVNdr2JpaTlqlxMkxWUOkKovKyZGy6pUlqeazuaov3koxKiO/C/LmbrPWFuL2jv4lRNsMH5I8G4nRuJhogPiaQEg6QTgpS/lTkSsCig4AABAASURBVBOIuj25MI+5CsjNhnm8PWMNZKvF+CRz3TYaWBcHSLMp/geIwT3EtRNau+s77fJAv0Ep+WMQW/vQyX+BJJ7NRhvnMVOAIF1M54oWJEjMArKrdWINgrgPJvfRc8tzYdvWuoMUbu92sqdLhRDluRPItas3b2T4PLBXJyyI+WfPdX19NcajJz5Tcry6W6tKpeLTZ6qwfQ4Om6HRlNinkNoel26zVw8hv1iutHr+jH1gqhwyMoOA65w4ZP34L2/siHHybjvGpN3v1eDvLURtDo7z6UxFSBUOrEVi55gXMGxJSNhYW3Ws7QAm68NWFYnon/0Cx+jrCBzj1U6t2zE+zZ9qwTrW86UMknO/22j12QtlxPxstlLBGupZx/XbG9k0H3M4nRFT9oiSvSKYKWOvcTLPfzEiHDplEJEpthfsQ/tX7zTsa4U0KidXyvOFpn96qelyIbfb5CY3SsE2mRVa/NdL7VhPVqRKWckd+2yf0gtCsgBjj0FTJjqw19irW7XkRsvnQDtN5XvZEEwR2wKSYftiSBSWU9VvLjVPSxUd7Zcb4nwniuo81r1UzqZ8JtZyXT17QJiWEP836iCw27Pp+LXqPfPUfNY07EGe+w2fKx33009eshyCuvVOwzxT8T8+U5lPNW1MLfu5ZSn+p+piUPrkTO5Hsqm1Y70s2L/9lwM896uqUgTbYj5Xz743/PGJulmulLqafe7wlrXK1djD6kx68tknqtmzIjvF2cvnSlZzGWt0yExGng6MTZ4sdFhkCi/OFLeNWvb8Bp/1BhIdjGc31NF/oM7YQ3piFVnDHb7OzyDGb8k99o262ikQ64Q1kbGhhX2ljr2VIGnCvjQEaf/1GzWQ+Tl2dLuD+ru9ShoWy3OVkMrGHuKYbb5+zXbVqSN3iz8808BnRSSWqNDpdULghMAJgRMCJwROCJwQOCHwD0HAmPUoFE/vEwL/tAgMWHYUiv9i76Plfv0x048r8nj9Tv9/xQoOKPjXqkbR8XX08PH12PbtqzHeNOhexPVj8ljPh2WdXiDwISp+T7XGuIDxeNU3L29/LN+03Jcet3n5vvb7fnqP75PvG/OfV/8hQh9DwA8oP1b/6+o+nPnx/cc1P+7h5W/38prH8u3WH7075uOH1x8d+NM6PLbsWP7hkcdeH7v+8Mif1vptvcEih3FHCR9V4QRLD5npMnAdoaKna+LyrXfCgWIL8fa40sf74WtMEpmxu/qBohN9HygYHurNbOx3r8O4PBZp7EdfGnRsodIbxntvdzJ0bEeX3w/c9Ixx8aeNvI4qfDc9vvc6M9fq6gZ1HHYnMY7Xru2YZlAMYRxn5v1MIUaZOXbu2/04J05jTOR2tF2jioN319Xjd8thpWQyxgwyRQ5CRVm8nHTz+8C9IREdmM28rlcK9O0hCbzCQlAMQQl9RFy83iTI4F4+R8QumWnsRznEqJQD1kgcEq6BsXTnE89/SrUfGlM3QPD4Aa3XRouKIcoUJH56edRhQW5jAkHn+GSQZQ1EheNqZuraVi149dgambfh4D/LMg6sS0wFQ2yISaRPqxASuY8JB86uPzI+MFeWpWN/JxAS8iqhv+txAkr0kUmBuoikaaYEnTWHzSFEjS+wjszt9/vqoGBoDaYYE8U0Gee+g7TaQ2CkIZXrGCB5RpJDUg+mw4gOP03yg3qUqPF67pswKDubq05MFYfhNeLdI7b518IO20qCPKk4zA8wBBG22sceyIWKw/6WA3h/AjeD3GA6cRauCeRBAZGZU9cTD683GlwCtmd5gR2FXP8eAs8P8/2wv4VAiODrcXBioYMQLEOinP6YOxKDqnvli7kCV2F/BWkaIDYcX5/Hn7hcX12rZWwNoYZ72kMMthAjMUtVni81OT+TQTw2XQ851ChAZAZwdaKzJW+yspShv4IEjJA0NURUWkuzJYQChgyuVINm2OFzuu1ub+tPNUK6LkMux22XiV5yM9Vd3UEmVhrAY317q/XtnfxlZhDJN/L4ppBMTqCks1KOi9835EIKlnvwnkDQ+lOKgX4biAX/euVYZuogH5rrjTb+9CR++xqtdjvNl0uNk+v+FcGxKEoF8sbJ+cETlqY7iLs7iPErZLvdjEPYBWix8a85B/Ju+/ateuaJBfOZtLtZj77509vu+5Y82Oy35HrB+EG9Y5RG6Xan9GJB/zsFNM4h/wauuK275iCDFBkgaiu6Uj3Ot9tslU0musEeJ+yLPB/XtRPJO8jVu+trHSCaAU2klXKItwyZna10tlxp9vKZmqpRQyxTi+pskJPrFfGsEik/W6iCQLy+vNT5xbkmxDsrJ0qwc5rlik2vKWTloT6oILcKSFiXGTbd7bbyX0o4EEd/avVA/s5nM/KtluegY7FYLOT+lYxNyTOWDYkwaK1GHSSzfxVvWEy0hxjPi1wDf5zkm2SFjPVWvSV/31yPWDhWu5sbNfTFDYdI5XSqJE3JoWstyeU1uFsSlEFY1U5CbSoJPSk5nIUEIuqdUvI4hwD3p14FIdqCxY5Y88EhlrQMzUmMWq4gubjxuil+zRCf13Gmy/iekYdz5h2i5Hg25N3N//lCq8UScrxg/c9U8fkZJrlKiM2WeE7o7KS+rxV/8jfNsrFfgX7HuMa/jjW6h4zfUU6IyZT1VrA3TZ6eq3x6poM69ezHLYTxnnwr8Ofu9kbVeqNk38ifis9jKk89t7eBmLRnC1WrQimxKItSCfkWaOw+ORs/z3wdsBkpWlCA8N0cduyDe7X/+9W4n4/5TSya18SEdWBpPsal82TeHLT+61eQqVdKnLDmczaCYYMP7o+Ia3hL3jdSS/+aNTt9+VQbckg3W/aeirV70Pbzr7T/y1fq2HtbSOhyUqoir8IaO9jDklmpfl6oKqIqcjrQ3s9L1ZD/e4jx4sm58mfnCv/zpQQ527DX2OfvtEPHhjWkLBvjFvls8c80d2zwiBPnBGLf18mSQAaS1veMjs85/0Wegc8Ut6ePpvhspZR1MGEPyWOm2dOnqrCtJE7+dyWL4JdEtXxWdsQmktdT1uItubtnvVaIY9aAwevXr7Rnj/ZfBBq2B+3Bq4Eg9X1JkPjL//pUE/aJnPWWhlT9//5KoSCudSf78lo9nzuTIVf+fKXObRuknP25gfwtPn1KlgA4+PYQ1w37RQSv8o8vFSH8U6Uq6kE9sRv4O0xgHe3VqrVWDfu3IMcj6yeuFuN+lfgvu1zeyG0XsV2/u5S/kjyT0fZueyv/ZYvisxdKlhOF1VTDPFe3KJR/9lTpH56oOSt0IAcNfMa/57B3DHyO1MtEXjf782fyPcFzuP7qUh22za0Y5/e5TnJC4ITACYETAicETgicEDgh8A9FwJjdhcvpfULgnxaBf2CO8g8y/u37T4vMP71hI34/EL+x/Z/ei3+4gb+LAQNxOcovneAUv1+K3E8e13O4PXwgP3nw36tjIJdcsNMP5cQB3Cj9vQFu/33pt/lpZqi330YZWuyfPI9jiDoK5mqATHPpIX4EDIFDy7Ee/B9j3XM4Z0YHb0R8DJfx3XMA630HdAUO9EKMCsxjFuT13smvZiYjtk4eep2Zje1+COvSYoOZedMo3s/vQggKMY7kY8eBsteNHfjher2fX80M38Ko08PgxKGP9Tb/7A0WZGajeL2hVw8vv/cxHYe1Y/9jPf1dv+PjEpMU/ZL3Nwty0jTjMNnnSjg49bENh8UDesQr5YDZ7Bs/Q/zGBjPq6ed2mPiDvkj/gF3upx9MUys/IA30HYU2n8P7uF1edmEqHQlOM5O3uQ6/entEr199roE4tRC5fu8H1f2j+KV5LgumzsmKh7ky/PJxPkdAj7djrt/KzNTir5NyPWNcV0eMXH+MUY6L4+bEdQsJ60/09LQ7Rn518sPt8DExBCWMcULD772+hXx2XX7vV7fDMfU5YwwqwL7mcN11DeSo+xtDVE692+njvM4x7PDb+3jMTPyx+1xJuMYQxq+9rTnwdpKoenejmT8Zhn9mpojfnj9ZlqsnmUoO/v2agtfQdgrMlySpcg7BY5qNfjuJsO8aFRy2V1y3EJD+xKL7YJIO/hQr2InPzhZybk+7E8izxXIcX05niuDh+lvmiDHIc8LxPEB++tWJ8YG1GmMyxiHPOGgH3wGS1PBL2O52zebzMVeZVjEEFZAUjrU/BWZtrz3EUIAwyi2qh1gQJGpkz3USwrG7g6wIjEvx7QApk+PvAfvd3jBIDSRrnqby2EVsnixXmpxBRvgTZpBSdRlVIXOvg9QOZa7UEq0g15xYS7OMddVre7fWZDKFgJy46UrAOWBf1bduug4QLDk4D+6jBh02GyVFoTUklZMjk9lM0+lch0OlGILOziCBwGG5OmdNDNpA0jr+h8Ne/tToHjImYLfjWM6mCuxfSZIowx734+LiQi2kyAI9/ksRPXtUCFHz1ZkUgvLFTAEisXWyBswGxneQcWkfVMyn+HemAwQWSQP+GXYdNJCH7lzHuttCSAX0eP46dp4/fn+AxD9/8kQFNi0gFpfPnqkDt9nM/cNO4uq5PZ/P5eshYrOCKfU5P3kuJ0Br6+S5oX0tJ8ljCFqQWxFyP4eo71mPWZ6LTuNTqibTHP0N81SHgzaQ8g0faGuwatDdRlOL/9PlGch7OLgn7lNIRM+vCbr9WkCI+fo2umzwL5IPuc/D/R0637x6pY741cxzfn6uNM2EOxqocwyu3l7Kvw46TAqtM2K8zNQWiabgUC4WGol/7PR1PZ3P1bE2Ggiklr0inU3URMmvs2dPlD0/lyCg4sVcWk5GPfZsSW4u1c4yiMobSK69bg5bhacL5YzvIOBskmlGHhbTmWrW2gE8XDxe4/xnK/ke5L+4MGLPGvCnvzd/ey2/HxalJk9WcpIshfjrWOeFxZHU6smPxOeBFKupf/qc2OJ7Rq4naaItBGYCoZ1yv2eN+dPWRUy0u7xWR57tIfXuvnitzetLhRnzFBMVMVPeSf31VgnXAgLUiUz/2lz35+br19q1ldqrtXR7ULZt1Xz1bsSuJg5GbkwmE3kulFx71pX/wkWzr+RY2ouV9F9PJex0fJNPLzT84UKC8Ouwt93sNH3xTPHFuXoI1/j8THexI6822tDe8TnXECNTUO2fE/7U8x9eKGUt9xDJJJYM/b4ODtYr++Nzhf+BYFdkTXmse9/nXpxpyKIGMGy+fKeCdVbekt9/fasegr+FFPbxMKjq393pbreRf11/+dlzDc+XmsxmcnK9Y3/03D9AlA8xqCO+gbk6dNa3G5XPn0hn5fjUr8eu5fNycr5SN8tVXKxkh0aHL5nTNP5yxIH9s+kbZQX7GLEqWAPuU5IVbI7d+M0H7XqnPfm/OjtTynrIlwsN7LU7yN5nT54qgcw9/9MfVF/fqjhfym3MiaueLNS/ulI/dAqLiQ53twrgXLOp+C8r+S8VJL6eu1r+f49H9gLLMvbkasxR3zf25PDAWr6s1sr+8Fz1569Vf/FGa2Kzfv1G/vLo8XGcAAAQAElEQVSnoXvWs5GD5//9JzUQtr5OK2yOrNGBGPYs1ICdYTFVEqJ27FNT5s7YJwNrwH955Wk61QDRfPg/X6h7d4vcqXlzo7itwWogR9faMH956LVFd8r+LdaaOSZdVNmY6q/fjb8IoyTKcUvP5tq9fUf2uKUn+aUInMadEDghcELghMAJgRMCJwR+AwQMHY+F29P7hMDfFQH+5aGPyWMjfmqOfkzP47rHOk/l3waBx/g+Lj/W/kvi93j8j5Ufz/th+cfG/qu3f+jvx+8/Vis9jsuxrEevb0YdW4/XR51+sHivYWCFH0WUXY7391evuZcfVPdv3ehY/YCDY5OZR2As/oY/fObvk58xjR+OuzxEWAMsBAd/P0PDT+46oNcPuFy8/OHAj9V92OfxvaN6lMf19+XH2NzX/Kyf2Ppz+puZzL4RH9uDpR9k+uG8ixMdxsG+t4UYFDjQMzO//V4xM0Livny3i+PlZImTfB0Hpn6Y23JgHP1AknHHEcMYX1YqPvnB7rFvymGf9/Ux3tf1HWfq0ZdwWJwkyfj0rbfH4DYHDpETJTFif+DMtRvLPtZ1u0Ta3KuArzGEERfxqjmQdhspcq7dybHxcX7v4uWGeVPm9EPoEOPD2MGbR+khRLyfuwcy8vLYIOPAdpD70nLgPe5Q+Ns09djH7fK+9mBPDxnkOnys149XfgTaBzD05RBDVMQGx4smB1ANBILrcNu97KSEt7tfjpX3y9IUbIx5JffZzBTxyYnQjIPdJEllBnYQKBUHxT7Wdbl4LF23GCPw83IMQQMxHNcN14hNji/u6fgymZxEGvsT15xD3oCOhMPlDsKmBzf3zYyeSFFyUM6YDrwTbPN4Rg7Sj1g4OeEEj9uWpKlKSCcb+3eK9DNscjLZbfZYGf7EEJThWwMZONrBPDHE0UTXlTpZi+0N2DuxnXBonuS5jEN8Jx4NkrI3ujPOcauaSoe2VpgW6qKNoiDVkJIBvwaIQoPMNU8PhKJmEFZ9MPmh+uTJmRyHGsLayYf/P3v/od1IkmTrwtvcPQQ0VYpS3SPOPeve93+Xf931z8yZ6e4SqUgChA55PwsmqljZWaqnVU0DBWN4uDA322buYPpmoLI815H4VeREiEHuW8H8DXnJrO/fxhVBn1DofuVgFWJUlucyMxUXEASbvUKe5Lpcxx7izZ92OxwPclxa1r7b4XbGPFOH/avjTk729iPukbqMGsgd5tlDxEbi5jYFrj5nAo84Bh+uYTFRXIzlc7lPpseXxzzgw+HuXsv7Ox0hPxtIdW2Oss1BgauLE1OHTEoQ0XtyzvWPIE1yYutY49awJisIsD3EuJOP/nSxE7WOnT9hnTGPkwc+1nEekWO7t0tt3y01uViohHhOeYFhJiczy3GpyXSi5lCpD6Y5scmKHKLlqBAj+HeqIYbcH4dbOOWE3+LiAh3yW6WYFJGGfhnzH8ugw5t7abWXgUcEG8fb88uf+DxCrmV5oTlEp9peAWx3qVfeRy2ur9RAuBzwz5hwmFvEELJz/PJGuze32P1A/A6qtxvtEKnHjl7Luzs15OKBXElFoUCMGvYJf8qyIuYeK8fFSZ/d7VJN6OWE/h48fY05Ud2xDo14jlKpsjXNXly7ehkL2Qksj4dBvufPLpW/vMT3qOlsIX8y15+896d+I7i5OKG+Xi11YC3404W9hB7JY7XHRo/haDLWDaS2i+89Y0jO7es7bVSrn5bqyY+bm2tdI2VZaH/YawYBGw6NJh24QAr1+Ojzue1OKlasbX9a8tFwUzGZqJhO5Gt6tVyqvnuQf63wcIX4PryBSKubgQh1ojRBqJXTseaQqPHYqvb9JyYVkFq79Vq79cPgR0hJU4i7xdU1edIOxJXn+sTJUvTV2HoAd8c8zMY6Yld8OKgjT/zp7T1tYVQqZ66cdidMu4edxrPZ8FXDFRg15Mrb21s1fF40xNrzwfctf/I7jEfKyd8MEtx1jC7n8lzLr+faQsJVxLgA3/xiqnI+hTTbqFDUc8jlRM5NICIzdIz+9XM5dvvtTu3VVPOXz1R+9kxHcmn3b18OMe7AwPNyRqzGv/1UOcRd//W9muVmyLO+bnV0QvLrO6Wi0BayOFSdPDYihi6xkcpamozGGoORrynHxH0Kn1/p+HKuOjNF4twTe99njxDSrntWjCAMme+bO22JQQV2/nnpcQ+7StVqqwwsulmh7PkluW1K4NHPRjKI4XFWMDkyKTQ5khnv1mrR1X5zrzwvBptdl8hd8fK5zUwtizD+8yfqfH94u5JYBzSLpmF/CBaVtxK8qwowjhcTTT99rpa4ZXwOdoxXCKzZ5RBT11tNo+zTC+X/8lLFPyPsd0YetORFRQwy9ATfgyD2/Y9t0D6sU386mqVOLtRqXr+THCPsaiCnxR7aX42V7vfKi1Lhaqa9P0ENKVvsWq0gSrfNQYfCVHxyQxYk5YdWToRfhgL/2O/I58M4Kl7PNPvnz7TLRTykSH3bNTrUBwn8Bj/3tWr2OYwB617966X6Ral2f9Tk4kIBgBqIXP+s7melRFwaPksqJLJ3JD73stl0+KOU5rDXkXEFcRf4hhS532n/6hs1EN/9w1b9xVg56y/9359L5GixmOquO2gCiR8coLOcETgjcEbgjMAZgTMCZwR+pQiczT4jcEbgz4aAHzk8laeK7enNzyg/1fO0/NNDh38E8Q8bv/o/cL4V/jXHP53+pJ9i1LfyXrfr/1CGuT5m4i9z4WMa/gp1T4308pMpOcB4ckfxI/H0KvNxJ6Hb6e3jT6KhIy1Pr9wO79PYp9eh4Wf/+DAmf+77n23IL+741OePlJ/CdSoPWH4w0TCUDn79tunJjRdPsRiu7zsxZFDXddJHpBcHTGo19Bn6osjjfZJv14j+oq+fiudfdHKU/0nzA5XDEwDPzMGTzGwQ/Vlf7ydish7CweWkvn+/b9GkQU4NP3B97E8uDJ17tjbij44f6P7H1UNuGXN9IE96mtHGvZl9i8XjvP1wfyrThfndhsd6M/Oq78nTvt5gZoOOU3qacf/e/lNfv3pfyaT34nUuev/ysovf+vVRxXf9zYgq8h4m/KVnz4UDSSfpBuG+Gwb6OG8fKugkMVrmVay5DiKsg5gz9JmZzEwhRPkBX+/1+uOX22RmQ4MZ12EeVL+/Jg5ZTTboEDaxjEVqINjAO4agSJ+T/T2kRLQgP/ANtDnJ6GW60sV/Sl4vXi02e7sf2rt4mWrOKdknvCs2BGxywmNo415I19KOLcO8PoCy9/O2nrLb6HELbjfiY41+PfMZ43twcp0Y5G9apBCDGgjUlsP7YD6SanS5HiMXXZysEKfCRntPW48+ejGu8cvgc4ttZiY/iI0xDnUGDmYms+/Ex7r/HTpqyIMYghKHt94XE7HLFCxKMvRz+OvkU0zu4iCu2+eqIR/dlw67xcvMaO8fyUV0Kj7ei/jnKVNPfHxuuimEqMgBbktdiJQhQc28vxS5T7T1jIshqmEeYVW0wCyCtH/0LcQo12PeB987cGkgRX0Mhgzki5kNxJyZoaJXVzdqISmcxIiM74iHk25eHsbhs+NntDW0MUodULSUhQ63OeU5ZHil3W4nb3dCagc55iROvT8wby9/usnrY5ZUQir1jE1ZLoxXj505OvzJygChmmhriYVj6iR6XuSK5KA/YbZbrSWItFh38tj4ruZj3MYS0nIEIRDAueTqNu44zK8gBp0QEq8GXFCl45GDeLARsWzBXMzbg2kADx9j4O2EUiwKPeqFNJqMmLtVxN41emNI2m0gfxgzjoVEfdrUyhVR2ymhs2PuNCqU8MFAp8Evt9+J0wPEMsFUwq6Og/wKwrWC5O3ePiihO0FwKJgci/l8MTzJGyEXu0OtMh9BNDXqIR0zCKMJ5EUDQVdVDbOY3N8AjgU2WJA65k0xaTKfK6OiD1FzCDAjrjX+e6zhNXWASKn86Tr8KvJcvufsIcQOkDjrN+/k8evA0FKSwLmFnJssFrJgMubaHCFSwF5Z1AZyXnnS9rAT0GrG3E6w7e6XqsD+CHHz8LAa1pS3lw065mNFSJgRpK4ttyrB3Mm68aFTeey06/EZncd3K1/+in3Q5uFBR4gsIxlG4wlTZ5CnB91BOI7ykvwLCqy3yfMbhSwbfBqRK1VTyZ+iLctcUyf+yek9BLrj5Dnpe0wLQVQSh/U3t+R47WaqgPiqWeMjMGd65WYqiXELYVdvttoja8jYIzH1/RnwB6IwHBsIqDsZOdFAnlbYl8BsDnk9mo51f3+P3TulooAcngGvaXt7pwxCTrz8a8anz680gsANYLx9WA9xXr+704F1MZnN5F/F3G8Pw9OLD5CZNWtbIWgymkjkRgPm6Wo+kMQV5FSoWxnrqSdecZwr3SzAc618OhnIpPp2hfmdxuBXocvrnWSLYJLXvXzNxt/cQJrttfK4LtdKgFJgXyRH/KnyllibBTmmIUYVrIVquVIDThFCLHt+IVvuVBC7xvd9bMxnExUQ0OMs18wy1VlQOcY/CKwcqclPJ+53h4OyrJDvKRX7T5FyZSnJzOTk9+LlC5EWuF5rcXk15GGPHxYi9Z0CPvT3O9Xbo3oI0dkcgvG3n0BE1krvNnLME/Nt26MOzDX4YFHlaMzSrRSxM6LL1gd57hzVKjH/9F8+V06+mYx+tXwdCBxaYmMvFvI1uIPszcnHkGeKk5E6SEmDzBt+v8BGxaD07EJ16nUgL0PTa8/e35OTs8Vc5RW29knltpGvfWMf2vP5NfviExWWy/dK3/sy8MmvFsNXkOeLmcxMHftfIOcm60bqTYFLwxo6khOr23dqiSNbzYDbcbPG9EoZOTF9caNjkjYZNiE1G7PvB/61ySPy2ElosXf6k8n3b99ohJ3mTzwzp+esgU3DnrF6/UbttNAB3W0K2vkffvD55m3GPup/QOD7X8qTynKkGJN2X73R4cs3aiDMw8NB8XKhnjUW7thfGONfxZ+Rl0bf8W9e4v9SEfwSe7z/MU5gnSfiFrqgNovKINNj1aq2XmurVZM/tqlktLUQ5ZH1enXzTNOXzzXb9ANmLXnQ+X45LpVeXClkmeL1fNib6zdLrZb38pgaRL+CKR4alf91r/4/sRu/68uxOrA4Qmb7Om5mpfqv7pRj194Jej4vI0T2/nffiM1Nve+1TuKmjPtEnm6HXBiVY1nMlCPZzYWylzdKF1PI5Ila8kjkTgfp3EIC7/pK22/e6vjmVjHPtXAwLCjo/DojcEbgjMAZgTMCZwTOCJwROCPwq0TgbPRfBwFjmpNQ/Cu8/5yznXSdrm7+qfzh1ds+lA/7+P2Hff6+793ik7ilp7Jf/f6nxPv9HPm5en6q3z9K+1NMn/psOv33tPa7slH8UKg6v/8iCHyI9HBv/vMvMt3PUuqzu3yssxOKLqc2L7uc7n/e1bX/mHynxcz7fXd/Kv3YnD7COCg79fWrmcnMvCj/+WMydPr2x8d6ftv4vcJwyPpeuxNJLnp/rJtprQAAEABJREFU/3h9/PlU44c1Rv8YgjIOAVsOrv1eHESamfwVOexsOch1/138ILzl8JDzRg396OTEjLehSjFFyLj2/UE5B3ToDuhybZGrl+WGIl6nXgwzBQuKtJsZZId06uO6bbilI9fwXp/PE+Pj8Z/P7f38GmiPMcrFy2Y+WswhBX66uG7v6wfh7ktkbpOG9pxDyg4SJXAAmyGPbYY9YvR7cVPASBBSAf1Gi49LPjf33txyEBwis3Fv4oW/HTgafRMHnkVeQiI8HgoPNqQkx9rJzkQ5DfFo5E98uW8+1sve3jNvy6FqBcngbV5mBvQVg2R5LsMWM5/NbUCYFxMUQlKCkPD+oi6EKLMgyRyWwc8M8kZPXo5VBwtkrjPPlMAo4GS3O8p97hwL7n2w22LBBrstuu4ocTj/3hL5QbsfCHf40DOuhkjKUwLKfiAJNeiRGkgC75PIJ7fRfa3ekxdujxOKGRiZue2S504iXj6/93dCL/r82OxzhBiHp/kUg0azqZwAsozDaAiNGtKhA5wGQsy/Ujf4YftuD1kzHvAsINrcLgOTCnLChaIGDIhDwyF7DzHlc3uMrMhkMaiPjAAL71sfK+V5oTLlcqLTx24gvx4QgU/Dmrpf3evIof2ROfw+4LuhYg45WTD2gA5/as5xKIuRCuLkV9dt73Gr6FNxSO82B/Kgodw4bhjhuvxrndN8oj0DCggTuA8F2KXgTAkdekiBA5j401we35YYG3ik8UgNJEcPZiEmJUinDiLIc9cFdcwgxdlYAUJpBOFQu//039TkCUSYmxgtKiookEdtmckJ1Jy1YGDgsienx5A9DX5kEEk9Nh26Rk4KdeTgYXfQltj0/nQmRLNjuIGEjCGqgwRsIYVKxnesPyPmPbFI2DSGyBo/u1ERH/PXje1NqsEng8wTxvGWP4XohE9Dvf+/ZgsIq82rd5rHQv7U5H71ICNvxxBxKeW6uLhUBA/HOycmMNpq11uNFNVD/h4hQ/bEdE8M9tjdZFEFBKU/8VxFaZ5GcoxLcrId5cohimrIj4LrBH1O7qxvl0NehPlYPXnivu3JkYPjylqcQAJ5XtTUjdFTgluIURG7wqhUD5HTQ1KWi5lGs4WaECCW1vKQl4w9QJgbJJKICZAM63U8nmoMmWmeG51pff+gLWSsP3k4SYU2t/fal76mavlT0U4s5kWpyXTK2m+Vk5sPxMUxzclDWa8N2PXkk8aFjpBQNQRd3koHdM8ggzr2ghpb3J4JZJI/EVygJytL7SG2Ej7VEPJed4RocvsTuTz57KXazDSBQAoEdXh6GaKeKX1aeZ37lc3mShBoHbFdQUrfPdwrzseyFeQb5Ofi8xcaW1L57EpGfbPeyW0RObxbPmgMfunlpfxp+oRNzXwECV3IIM0T+Tj/7WfkjxTA3+O0J2/2q5VEvgTiFNFTQXRXEOsGYdtAbE2KMeRgqd390lNQ/oqdlBE399X3ut1yiYpeI7BdUxY9l7e3Gr6NgX2UDZkqU9kY+VxBnh11YF8BCrVfXGvJnPs/vFHOevenSvfVQYYtduy0/fodTOhBI4sQya06sEiHRod3S4l4HH73tboyKS4maiE4D3cr7TJpokwZ67yArMwRt9vx9njPLi7UktsBP/rbtfLlXqnqNL0B18upxs+v1BdR+fWllhC1D0jDZ2OL7Fk7Cb3tm5UOsdeEHHRS3eO/Y/3svnqn5i2YkkeJvOwgvJvFSAlCdDS/EEANeE5mU5XgNbu5kYvev47bjY6Q9iXr62K+UHe/UY/EVEoQ6C35dTzsVbGW5s9fyvfLdrnR4Zt3g/T/+Urt66UywJ1dXpBP5DJ7VsW4BXN1rPlQt+yD4IWPm4elxuwRj9P3Wiwu1EV7jO/uoONXb7FZ6nPwJH/7uhvivFriI4OM/awbJXXLnSxPOr5bCb5cDUlS4D9d5E8HJ+xZvHyhHLwqSHmv4yNN0fOUPejdV1+pfdioA8OjE86fX6n55nbw6UCeHj22b5eaP7uW/zFOMZmq5fNwn0v27FKr41aBHEiNVLBmnRQu+qj2olSzADv2ac/VfNco4kPdN7KrqcRno+d6/7u3api3Yf4D62rxGQS/z7HZs/72yu4P6v/fr+R9y2ykksVth1oV+6b/HoB7w1ouyDuDJN5CCOthxyeJzq8zAmcEzgicETgjcEbgjMAZgTMCZwTOCPzKEPil5vq/tF1+6bj/Uf3tI944KE/lI13OVT+CwAm7H+nyk00el5P8QGf/F73LB82n2Z9en3Y51T+t+6PyoPcn5v+jQf/DKn4WUH9Dn/9O7Qscjrt8iIwfbnmdmecVJez3A09K373D+7bvaiSvc+EQ2A8nv3fv/dBnzDkIZZ/nqXiXH5Ledb5v7CBHXE5jh2o/ARwKH/nx3n4zk5mpg/Q0M0hATm3pbkYZ/X4IyO3Qx+zUt6NfL3O/vBHxeTmXfqy3x35P8TEzej2+fa7ObXtf9y3erm+Yk4NoDraHgz/6uW4zUwxBTgKIVw/Bg1HfzhchB6j+3tvsuzm9wQyfnuhzvT0NbovPVUOAtxB6MUTBRkoWmOJRh/cx87KP6JnXMXjEKkG0uK4WDBvG06iOq7EPDbr0+PKRZq6DA1/sQPnQz3V7Dz8ATykpROanwszkZEfk3vPDr1nOiSxtPfh4m5kpy3NFxnmdEzE1B9IeC7MwHOJKJp+jI0daDnW9zf1tKIcQZfRrIP162kMIErr1/pVlOe5gOXHp8anj0LWlb9W3avKgnpj5GD/Ad3G9ccBDOkDmOA4hBrn9rtLnCsxhZujtlEHi+piAnhgCnENFfS8zg9eI8r5ygxkcY6REWwoqIEha7HG83O/W8wFMYwiPmEJedBCXDMCdTh3EWUudk207yI0IWegEgvkY5mJS3r067oc5eybk7bg4GeBPRhccpjuxleUFZNZawaLyQLzAJjKXkyiJqz8hV6+2clItoMfHuY3Vfi/HoyI+DdhPZzMtIHdL9DK5LERlkEfFZDzEzcnJxFytEwp5PmCVilzj6XTApSYOHXMnYhRiFIMgrUe43A9Pu3V1Jc8HJ+icQPH+TkSWkB8pZYO+nvFO9KU8Y3yvHsImQGaHSanEQbuLPyHZQsg6Fpn3AzuBZ4UPF5BqJtMRksHnSB5PMNivNzJIscP9WrElgmDvmBwheEIM7u4w/xiir4I8aYilpahsVKjMS4iKo9w2n8dJGI9Xh10JAq+NpjYLUpHJSbECHSPktDccIAtjpK0cK5KLa4iPW0gmS2HA7e7+DjKh193dnXztRnzdvrmFyNzoCAlyXK3l5GwzK5SeLZRu5tJirGacqQKHHLzXb99qi481sRxPJ9owR0s5EEOzqA0Ejj8hPLm8hEgda0y+FthuEGwVBFL16k5lJdXozBfTgcDqIY8MnDJi/sB4J4oWn7+EOLsAy1rt3VoH7IsyxYJ8gJQP5EsP3rPpjDUxpsWI+XGwLVpQ0Qgyc6R9kmrGNxCDOaSpIFcOEIH+VdAZ+1TC5gqi/XjEKJMCsUh5rmBGHDpNF3Mt8CVA3jbJVF7M1BICJ5B9LXr/mnz0fbPlajFqfrFg/yqp6mToX1xdafHFJ9pBOLX3W2k+kpOIgZi7Xji8YT+ZTiZK5Lh/lbCvlfXyXiGYGvQe3+OT5blSluR9esg6n/v2zRvt//MbHX7/RgcIKGGn1/fWawYJd1wupRgUskJXFxBdRa6aPi2Eu8itqm+VF4V6ctGf9ve5k0yTT19omhUsr1bt797oCCllkuzrO/p2qIzyV81+FyF295Ck5TUxewERyl663+/khLWT+4EcCKyfwLoz8tfwq2UdeR717GE99kXWi0a5koKc44vEIsPWhs+nkpg3ENgz9o4x8ci+XqnB/8Rc8cVC5XxG/Pf4kWPnUUdsmRQl66pUlaRRSPJ89/W9ubtXyjIqM/XYqxeXGs2n8v2i5bPMv265hnyM+0bp4aBt6oY/oskY88DaObCfHSH0QkwKFsiTVhFbhX8ZOb15WKm+KNSxCXaQ/BHSdvOfX0I6v4XIXKq9XWpajDRfXA77Yg9WYZKrhRjN0DfCJifaI3GeLS6G/JvGXH3dqFzM5f+/2x7yPU5GWm4f1LJuPQ6Rz0Lf9zrypd5u1UMsd+jOie0R7ArWYkPbA8R4w/iinGj99rVa1mJH7HP234w1fljeaTKbabdeKxCXgjn7/wUp/MWN0otrdaz3CrJ4Ctm8gVg+rB90ZO9J5OZx9aCCfcH1PEDWxyIbfDwSj6n7BT4deIjPG7HG1IuxW1WsyR7s8zzT1nVAqIbVXt3rexW7WhPi63lpZtpD9NbsE/45fLxfEW9IVPxMKRs+I/z3CffH5fr5c3W0ZUUpU0+5J0ydis+eDdJD1hafXquBtDbWpvtlKWoCodwR54tnL5QTZyNv/Q8g1sulfG9O//VOxf1+2OPbplJgTwi+OPhdYnRxofphq+bFTNnLazn+EWxykrrF75a9Jv8cvZ/cyP/I4NjXyiCPW/IygJfYlz3ffT+ZsH7HFxfkcK8eLC5m4D8vFXR+nRE4I3BG4IzAGYEzAmcEzgj8FRDgt1V+idRPyl/BlPMU/4AI/Jz8+ylYjA4uXH6lb7fe5ddn/p8zficEPqbz14PM397Sp/j9HGue9n9a/tjYU/vH2ryOf9TzWeI/Hz9TvO77ctLgV04wvt/4vTvPhw/lex3+YW5OKPy9OvxD9nmMf478uf3q/VCKA8AW8fKH+s3c4sdaL51kqGHscJg33PDDT8FcKP7Q2+fwQ8+WA2AXv3/s++j943SP5cd18aTM5PYj+l2X9+44iPPro160cO91DB+WkV9PbX4dxuHL6cqy1NN5Ioe/KUaZmXoOAzsOrZPXcUgbOCT1Ou//3fins/sMjxJjHA7UvV9Al8tjiwbdPof3CZwompliCMPhsxNFLQeZg1bsFC8/2HQ/zPwnFR+8zajn3XCw2jEmxKinen3uVOTK8+LDkaL7+zqf8fvi8/pBs/vgLWZBGViI+RKH0H4YzrTqsdd98TYz45C3kh9AdxxM+2G11w86fDLa5VeJS89BbScnVp3IcJupHuo9Di15ejweOfDn4JcxrqMoCqYnNhhUQZa0xMjrMw6FB7IL3xvyjU4+Afpb9HVcO6oCYsPXM/oYn8vFyz63BVOErLEYsL+RICbrYy0//Pd5i7IEQw7oyTH3N3JgnN7P6zowSRk4Hzk49/iGGJm3HfzzuIhXiQ4Mo87rW4m4D2PRmY3HyvJCNbjtOHgPYOVi8v+kGIKGfAR7M0N3R/8cFVEhRY1GIxXjUuV0LCeud4edp7fMTB4jn9v1DQRjkPyrn/OskNfDkYmO2kEgHCCMRpCoTjzuIX32HJBHcG8gRSP+RtaCH/6XkClHyM2aGOUcvOf0cQw4/1ZeFkMeePxc9P7l5Qp8vK+PETr32/1gp9vgebCHUPKvHe6pNeLuQzP0bTbrxydqmacAp4oD9gQWI0ij3HHn3vBf20q2q0iVHrYAABAASURBVCTKB0hiQUqtITk66xUXEynPdNzsICR83l45eDXkUlZT7okZGKSi0PTZlXqwcxsMIxgua0w5UtSmDEeLPFfCNrfPZQSx5zlZuy3kjvuaikL740FOPnrfHjLZIJE8Rl0wRexUnjSGmEkKykJUz9g9ZGbL1Xob9pIMElgmuXRtrRUklT/VN4uZFqlQD46K0mwxU7QA+T6nK7GX5KSaz90VSbOrS8VOOkJa+f+f2DZHuZ4aMtvJIyelZpcXSllURWxTUWj0Ptbbmr6QpMm/onhS6OEBooSgF+T17riXTUsZxMbo5nIgH219GAgvBdMYYsjzpmN9jlhnNXm1u70b/OiCVFxit3psPWi735LTmfYQcJF1FPCxYy92PAtiPYJEbdl3ujzKn76cpEIBe1ryqWIfFNerFy+lFNRT9q/udf89L4/Edw2224cHMJ/IYtAR0tPvDaJUi5Fa17U/KsQo12lg6FKRT4uLC9bOXmvG78nJRH7td1tt7pfa3y01xndB9A0E2AVr8XKiI0Rj/vwSLZLvBWsI9ow8nM0XcimKUr42ivFIb1+/1uNXD+cy9qDdu3tVy7VmsVD6/EYEVZMAuftvX6lkHRzwp8F+H5/PJqqw4bBaQUxKs3KsfDZWnI5UkfMH67RHXw4RNb65UMH4tj4OTy8eWMv5J9e6urpmnR1VT4thHfXE1L9S+PBuqcCYJmIC+TOqpaIsVWB7VmAP5F68gbiMpjXlbjGSx1W8SvamCDF5gOQ9QuyR0vInaI3c4S3Hv0SP3zvOXrd69Zo9hBiQK74XHCEDO3IsL1i/1V5Hymk20vi3L7VjfU1uybXtQYn15E8/Z+SHP+Fe+deubx50gMRsMtPsk2eafvJcvl6zmLQ6bhVf3mhiGWMLGTk7hrTLaUspk5OsnrMxJa2XS9VO4OVJY7AuLufKiH83LbS/KjQmxtPnV+TyXC0537CXv7t7pz4Qi8VCkbzKIQ1BV3zIqILA9T8kWkKi9v5Zht6c/HHM21k57Bs9JO7iXz5XODQ6Emdfn457Ild69kfPO8/REOKwl3ufjjVweX2NDZI/UTv67JlKfGqxwwDXnzzNiF3PfjDB910mtUmqv3yn49dvdXj7ThV7jLEexYBnzxk/nypcT8kl1jh5Wb25V2R9WBaVZlNZng/7ihHchpz03DyS98qSEr7lVQcZPmdP8W+fKFSOSoV/fSmbT9T/P5/JrmbqRpm6+40Ce7imJdiONL680Gg0le8dW7B3n93HoixUk7OJq5vJtNrVR2XoLR9qjf8ZnWDn8Uxg17C/sXWr4GM3zzLl06n2b1lb+NG+vpX2texiosg+NHWssL3/9FLx+YUO6PV57JMrWTIyupPe3CmyX2SQ2PaHWwX0HiHIg6WhfwsGtX+tM+R1mI/VX020dxKZnDH07wsbPutL9jJB2A+5cLuU3VxIsVfFOiVczPXrf589OCNwRuCMwBmBMwJnBM4I/AoQ4Ldk/63yB+VX4MLZxF8xAj+Wfye3jMIPCU2/pveH7v6abP+orR869PT+NOCHYuf1pz5Pr091PC0/7fNzyz7Hj8nP1fNr6vcUMy9/aPsJj1O99/kJMdoHOY3xK3p4+8HJh+KHFIwYPlW856k8XBnzYbv3GeTbDsPdr+3HD9iLw/pQfqDr4D9tpyvFv6v3ya7T9aeM+9DtD+9/avyf0G7mk0hmNoievMze13FQxwn1kxaK1Pnhe8/VD9+o4VSRn56snIPJxTiqcqHPMD6810e3QH0M8Xtzdj2nZcMqOAH2/WvP4a2PY/gwzssuZu/1mpi2Y6pexlw9HXtItJ4DUSq5e3z7vYsZA6jq3T6u7g+XP3p3HNh6/9bnj0EBEXY2deMXeZuJY1H0tE7i4HvXMjtYMESu3/s4eerKzQxzaPcbxjgR4kUX7+cS6OP3MUaZoR3xuhbC49TupIH3MTO/DOJtLjGEYY4O/ztsDTHyczB3uJoxBhNqfHATjP5MpBoiroEccWUxoINDYx8VIE2McMYUFSl3jini21wLPnJHUdS/t8999fqAjsEeDsr96RqmHJ6OcyxbyFwgUsN4lw5bva+ZDYfIGQeygx7v5/qlod5x8MNuwyBMcPMUQkKCUogKAl/G1BAzDYeojn+KtKM3pWzQIV5uW8Ifs8AdurExIR0+J+Z2cTsb7hswKXIOs9GTZUk9trr9ngNhmDvJ0BPBuaV/zbx+9bEDIYqPTvbFwFzYYVx7jG+wUyYdINUsYjfROVJu8dfQ5f9/w65tVBSlyhLyBIwdEze4hlDMEjaFiD2SjxO6Xa/P3xGLCnKlp/ORuIo5J7OZInpNpmBBPX2M+gMkQohRJaRMyxi5/xBsDXZPISkmVwupyOQx6phjzgG8+xXAz+ta8DhAuBwgqUfjiRxbJ2Pcpj2kjMe5hlB1TAvIQz+s9zhOOegez2fKqGtpd3KzOzZqwQYoFDnId/udZMuZvyQG/rRrA0YhRk3n84GA30GadIxxbPzwPMYk988xC6zFqmsgL1odILzclhY8sjwHt17tCrIHXZPRWAVL+viwGZ4ILKcTcqvXDuJsyHPGtGDekwstuLn+SD511qmHpHByeU+sevBxAsYxdZ+P641QJCeFArj6uLt3t5rP5kPueyw21qqHMOpxevWwkpmpJ9YevyX3MQblWa4iL+U+xkDssMPItUA+VuydTeo0hlCIs0xHVcqmJaQpcweTIR6bCiK/hcSpybsEMRdHhSbEy3OpIAaOZ6YofwI5c6aO/gECxEkVJ4gSZA/sJ/tsq/VurdbzfLPXeDpV97DTCAKpdbCQhvWXQYT5OtB6KyeHpuOpDDLYv1r67vUbHbBlDfn37s0bddhUQtQE0FpAeEXWgP+uFCCTyvFY8diqZY5YtTJ8fnd3K7HfVsRvu9qohZz1+QPxDhBIDbHO8akiJrNipHQxhTze6tUfvlJYTHRfbVVA7vf46H7PP30+/L942b612e80uZgrTsd6WK+VwdalV5DDXC1lQNCoZdzq/l6jvBgIKiftp+V4WEM1camc1CduJTnqdlvOOHysXt9J/pW+bx/kT88asQzglCYj8qHVPbg4Hg3Y1pDdHrtnz55BQk21Xj9oenUh7zvCPisz9awbfXKhcDlVNSuUsHkym8mYu6Ot/f1bNdNcejZXXvU6Egv/44YG0jGuj+qiac+ad/tq8m8PAbaCaBpfXWqaj4cnV/f3D9qv1vKnabPFVMVipuOrO3Up6AFSdsI69lg5EZxDZq2/eTPEaAUZXkG2zljjI8jJErwdz+rNUs280OrNW3Um5RCJeT7Sw3Ipe9jLbW+I/x5CbUN+1E2jBO4RDPPn1+oZs4OULMAs5EkN/7FgNGOOrGEVRWkEcd0vRsqu5upYt0kmJ9zjv7xQuppCzF5ptK6GWDoWLXkSLcj1lZMxuB71sN8qFblG12C+aeR512HLcb9XikmRfXlCfLPfPFf9sNauPujAGLsYa2O1EnN2y43WkLnVJKlm30ohaAJ+qci0pT61ps6JQfZO3W2UsT5atZqwllbkAirUQWqKWEb/I5ZRriOk4fbtrTrimuNzRXhFPrbsUb5OJuBc1D15Se5if8oy8nIsEafZ5UK+h3ic+3cPMuY8Yrt/ZliKasm7PXYapHfChuzFpUpIbF/LGe0RIrYlh5RMRwOTMsmftPY/GLHdUSty9Igdvp49JzQfq2VPN98zX14pYf/h968UIOVtXsoJ0jH7fKBfB6l6uF9q981r5cRiQy4ewNo/h3rGj29utMPv4+1SB/ZQNiGNIfmVR7bfqcReldB14LOo3x2UQ+x37E++lbV8Bmi9V3270vFuJUHUxrpTfLXSIUq2rsUHjyb/+htFdAhivl2u1b9eanhCO2Q6fvVO9dul9v/+lcrZRLd3b7V5uGfvqpWTI3p5IbEHb7qDdDmRzUfKIJqzz2+UQwoH2o11WngOr3Yq953G//pbNfhofH5Ny4nyvFS/3mn3//+DcmI74fP37s0ruR8F6yjo/Doj8KtH4OzAGYEzAmcEzgicEfgpBHo6fChUffv+sM3vv22k4PcfCtXfvj9s8/tvGyn4vQvF8/uMwN8tAoZlPyV0+RW9P/TmV2T6n2Dqh95+7P4H1Br700l+oMuPV39sro/V/biWX22rY/dHxn/o/x91+JkVJz0/0t27nJop+wGXH/ycqr5XflJpNDyKKOlX/jLs/yGh6SPvD3t/pMvftOqvaV/PAZLLL3XYzK38+ChveSpDL4gJv5qZzB5Fwaj6MaH5/dvM+4nD7kYtB+Vd371v+XkXs8fxp95+OOh6TveGLU9x8N4nOfU5Xc1MMSX5AWlMkXKUj9f7l+tpObT320R7A2HaQry4eN1Jrx/eJfRkea7EwbBLsECXUw+KH3k70ec6g5k64heDj9FQ9u7DaNrMKPF2e7ze+/rVjEovfCDebmZKHJp70zCOrr6vmFGg0g9UY4iDvQ1EimQyM7/IX8MYCmHwu6JN6AsKjKFa4iNH2Oxbp5NVbUs8ER/nTd7Hyx34NRAMLVfXZVnUIHlS4GC6Dya3C1XKikItB+wuHQTAtzq8EfE6983bW+KQIEB7Bvs8boNjHkPAp6hoQXgjM/SrH56ssWCco1eY/WjhMI78izEO83ouyV89/TnEdt9cS2Ccz917X+Lc4Esv4+C3VwW54DHsGXPkIN+vriIERjJ3luWcu0+EmRzrcygfBF3RK2bkXZ4NsfZyiFE9Ay0GOflo4GPMtYMY6AdDTGbGnBBgJoXoNreQ9vUQC1MgPmlYVzl56JV5lvtlIOaCTH6Y7qRkw7qLjG+Il5N/eZYpoNtJXSdtOycAMCb0QS2H0Q0kWwsxU3OAbnr/wt8Oi/0JqgTJ0GCj3/fUGb67/oAvxWikoiyV06dGr4+ec6jtWFXcuzg5eYTAOIJlNyuVxuTBnpyDbIjMY+h0RxwHf2IzFaWWkG/Lu3uZmabzBXE4qigKOXG23+0YgaX40EEceFwnV1fkRcKOEq7kKNfjdtFLLkcIy5zxU0hKt9vjuAf7QAwShEBL7CuIcrff+4tRPu8ekm7LfEfIi4wD+5AlFeAfiJ8TEzkkVUfO93nUcrvWCEJq5uQdtqVOCr6fUl5DFCcwuoLkcHKiyAtF9Azku69BScUE8q0o9WiHaeMEBTk3TTkkxRE5qMXGkng6+TKFMIijXA19ZhcXWNwrzCfoGSsy5wFiz5/89dzw9fRwe68D5JKB/2r3II9tdiDf6lYbsM5b8sGE6l7jotB4OtP42ZXqvhme6ItgXTK2ArfVCmJEHeuq1hi7M2zabjc6YJ+L+5mFqMXFpa4uL8ndSG432tX7wb8awiYGU7qeyZ/SjIupotsOfkdIxUUsZJNSPUT3BDI9V9Thzb3W2NkwdgdptocY9tjXkMFOWBbbWtfThUgZLZizIm7+xHCNnT5Hgrxsy6jZ9aXEgj0sHwRSqjZbnBbrV4ONKUYlCzL+g7/TNqctSBXtR8kSAAAQAElEQVSkWE9dLw25NkFPnwWlMXZC4Hlcy3Kk+cvnaumbMZ/GuVav3w3rbHy1gGw2Xb54pvHFQhnsaECZx69nv5tC1ncQ3T1Em5BueySXKxVZoa5uFMH4+PYOwvFOliWNnl2q+O3LYT8pILDSoZbry1mPNcSdfQK5N51oMhnr4eHBXVZ2M9fldC7P3f3vv9EIB4urmQpsbW7JiTcQYBBwJfFY/PPn2EjXRnr48rV69ojq3VJOmHqeXeYTVdhbsZdm5EvDel9cXsgk+drzPJ7j586fDoYwH5PbPaSZIAMjc44+udH05Y0Ca2l3v1TJPGzeyvNCBTa3fFYQETU4dZwm2adXah42stuNVv/nDzoS/5a9y0nLEdtkB6mp7UHrr19r/ead7IvrAQ9fC8FswPL+YaWC9elf++347bFrAzaH1Yr10A92TxcXStjQkcsP7EOr5VJr7JviS8ucqz98oymsY4RkbPsWfCcKx1Z9FofPIf+2Ad/DslEpZb12ea8xhLXnnrF+AjZm13PWlCmbTSU+n2tyewQpHz2u0ynrqpWFqP7VUv3X98N9zX5+LEzhixfqpoWOUbJW2kN6duAgbEujiY7k8wj7V/gVWEM5WI7HY/kfDBxoS9iZxSR/AlVgtmcd1KHXsDc7wR4w6Q9v1EJcpoeDHNMwGyv74qWunz3Tzc0zbcGkY+/2+h3rrIIIX/3uK8jXB2WjQhqP1IGt2FcFydpBrnbsM4ExHXY3ELhZmWuCvhl74vHIPOA9enGtepyp/PSZhIT//blSluv4b79XA9nrv2d4XjTkxmGz1pT+Icu0fT7Gb3LjN5Cxnz1TG6VITmZ5pvL6ChL+oPp+pQ5y14n2+Mkzdf/8TJubkQ6LUnwUDntmeH6h/H99InEdQ7KPbhbqwKaHRH/43ZeyutP45gL/cj28fistd+r+67XszUrp1YOa10s+81vt7paqy8C8W3J2q81xq/VXr9R9fYtfV8p/81xHMBa/B124/5vNQM4Dvc6vMwJnBM4I/HoROFt+RuCMwBmBn40A/wrSST426NTm179E+8d0nuvOCJwR+Ksh4Evb5a824a9sIseGQ6tfmdX/OOYO8fkBd73tB5qG6p9sN8lj/1P9BmXnH//TEHCywsX9Ol29/JeQk34zci68l6cTeb0LB3ly8bL3c6LjSb8Yo4KFQbzayyfdfv9TYsbcdDrpoagYHnX6IWDPwaKh38xkZqwPerA+zGy477HNpYMMc6F1eJs9tvuNt9PZi4NEiJgQgwx/QuDwjsM5M5MfdDrR1HFQ6x393q+BNr+6nMpe5WXv46SimXkz0zzq8Zth3vDdvde1kCtmJp/XzK+P4n1dAkSVeHm7+z/o5j5GDonf+8rt45spvY+ZyTjoDWbg06M7KuOw1PU1kJxmpp64BUNHx1D2mBiCYkDAwswGu3uwjujxvj5fDnEV39tDB0XaogW1x0pWtTIk7Gsl9OW05RzEmhnkCqfVTONjerD1ohN6yXXRHkJUDEE9/nTv42ZmquuGIWEgP93vECP3pohuM1OIccizivn1PgfEy9AlmQJXPzD2p6Aifb1sZoqMd9tSiINt3p/hxBswaLcYpPdXj+fgM/fDVUBKzAQ2rjcwh9e77Y9CB5m8bGYDETECh0gO9ZAmPWSrjjX8gA3++dcgO5HSgovPFSyoaRtFbGyZpxiN1EASOcFrZjpCttSQmk6w+txtXctj4LFxPxwnz9keHP2wP4ag0WSiiP8mycfUjKk5SG8gMhxvJ0FTlkttr545e3IjMmfzsFPRSAWn5P71pQGSIkEy+Tyur8Nmn7+A/Dpy6O8++1zj2UzD3AoqsR80lVImsygf0zMuY76cnByNx3K/R4uZLAUV2DmHzPAnplx3DqFBWiiY0JGGeDleTtIWRal6u5PnvD9x2mO3kxIuMUSlovC0gODrOMwnbibVkKaGn5G5G5Q2YDpeLOTkwng+l5No2/VaLbqm0xlxlDqwcEkQdy4dhNvgL3E0yOwcArK7XUN8VPAqOzVFVJ8nCPpikGa7lz897KRgC6ng9+395pHAgfBz0sDJwCIfKZ9MFWKQfzWxLcZafP5SEeKso24DAfvm9RttIQ022BjIqTQdqYNgqckLJ7Ty0ViT8UQNOXJ7+04RHwuIyhYytPMy+ieXC22ao5qrsfTiYiB6i8lILeRMR47uIWWSk5CrB7WZDYRGS8xGs7lmxHYCXp4/2+1WKSYI46lGzOt9/Mk/z4MGAv0IkeRx2UAU+R8H9IdKI+b2J1W3ECtDHNFlZlouV2JJ6YAfW0jzaWXa363kRG53MVZ4tlD/dqXRrlX+6bXGn96ogQwrXlwqLMbYEcFlq91uO+A3qiUttzq8vlPz6laHr99p8+5ex7bS9MWNDOw81zsypLJODQS552SWZbq5fqZxgMwivtXvXisQow32ee6OyefNm1vtXt8qKWp8cymPk0Ea7f7wWmlTaf/VG/lTiZe//VQZRFILSdeCfQ1h3YLLBAK5SMVAHhYQsZvbpZbN4dEfyC+7HOsIwfgAmXkgBnE2UkSPikx7yKz23QO+rnUAw56YteCXIPSdKPcnRHvmC7hfQU6PsHfPnBk56k94rrZrdYuRPH6+rmKMMv4b1jVYMEx7cquZFXLxr7O1qyn9aznB30DW+XqbPbuRx6qGBN5sN+RZ1Ji8CyGSf2PwbIhnr4rYW8Sa1U4dRPOoNh2JhT+lWq13Gj+/UYQk9T8MOOJbhEQ01t6+iJp9/pnyxnT45hZiz1hfB91cXqt8fq0WH3p/GhNcTnhNIAUzPoP8qXGP9fbdUrarB4L5Op+qIX82f3il/m7DfmIasy8m4p1SUoMfHVKR03vI0pJ9znN2Qp+WvbKiLbH/5fOZjuw5HUD1YBdZJ3E6khOuk5gP3zzgfxTCB64Ws4UqYrAGTyfFR8+ea8fYSLz2X79RQ5zdX7Hmxuw9vn4z7PFvCGj/9ws1TlDiYwsBGg6NtFzL947cojr2lAw9HpPlm9fq2BPGFxDYSCxzJYh8m48VRyWfGQfWRxrigdnKcnL7aqKuzFRBHrev7lVbw7q6UTcrh69H9s8p34MT/vqetSbft8i0mCruiC373TwfK5uMNYFUXZAPG9ZW67st6yWnvvvsUun//kL+WZWR79PPP1WPL2yj6tkbWj4z/LND7NP+Netmpmq3V317pxZ89qHToQgSn5mBNt+PPfcS8dqzZuLtVtNtp9RI/euV1q/fqbycs1bm+DBV3VWqYq/scqbdNKlO5NDdg5pv7tmvSo3HI3XkfAkZH415fner/t+/YT9tFO92CilXjY2jf/5E/SgNT80fX70bnj63z67UTAqZ70ueB8/n8q/dL925u62qh60SuVmSv+PrC60XaYhFx4w55Lb/EZKFoBFEeBqPxewemrOcETgjcEbgjMAZgV8fAmeL/9EQ6HH45wjdvn0/7f9t5ZPCX7P96VxefmLGt0Wvd/m24lw4I/AzEfC8+Sn5KVU/Nf7U/lN6zu1/GwRO8fHrhxZ43cfkaT/j5iQUf/D9MT2/pO4HFf8KGj70869p8sdjc6r168es8fqTPLb/LX14tOAv8/NDv57e//iM3vPUw8s/JKc+/4hXP2x3+Snfv+3D4SqMy091/67dT+VdOCj7rvLjJTOT2aN8vMfHah+j2jNH7yfSdDEzfn73PtV/V/PzSz7W5TTCy4GDt5SiQgzDoagTRydx8szF+5l9Z0eLbY+Wctjoymjyez9INzM5WddArg5N3PvVCRHX42JmiiHo6St4HXZExMvez8m+FhLu1K+FrHPiwdsC411Oek99vM37tBBVpzq/un0NunyMmT3GxhuQhkNtTwXJhGsc8DdqsL9Dasgjs8f+Gq7Cv5Z+/bdiRrukHmLIYlQfbJAaFztypUNp68Qs7W5f5NA20s+McYjfG/44seZ4+70ffvt8gx0QmIbOxslQ8PFD39ZtRp8fKNfg4thgglx/lnHozRx+79Ix3uvHHK46CeL9vd7rvM3HtvjqNjXoqvDZbWgY15KLBEsyqaKtbmr508Dejyr5q4NAShFnAblHTw0RE8G6h7RuIBkzC+q4dxLb7XV9Dbjk43LAKRSP9hbYXXIA7nb0+JbyjK5BZo8z7Xe7wYa8LJTKUjn9s5TJ492jP4AhAEAmV0OdCOoJRzPTgQPsI4Se20xI0FUpY+5iOlYxn8ggXAJS4/eBuUpI1ZLDe8OOvkjK5lNVtE0X88FuJ/Xc1iNEXZbnyvJSDfqr6qgKv2vqG6SGMMmZZ5gXV5q7tfzAP3P/p4X8K0XdHs+dDvyOEEs1pECRFaoo79YPcjxCjEpZpopcyovC1Q1y3O+0hyzARU0gT7KUNL285FB/PIgTvXV11AjCsoPII0wakQsxBuXYZTKFEOWYHom9ky6b+3vtNmsJpSmDMPA58TFHQkpqgtQUjLmYyqYQCBzsZ5A//mSzjcACHItAP0iO/WqN/b0K8MkgYQqIuFh32kPieCxHEBXTi4VyYjCezxRi0gHycr9cyvM8QDJ3EGTLL1+phojP0TPKRyqJT0EuZIj7eL+8V0+OCiKqBreua9TkQcV0oueffKLTawzR2uFXA9Y+V9wc1e0qRcjj45t7FeORWnI3KMhjvar2MnxuIadEXxGs7WqpGiy97GuqxK8DMcsKiJLjXgX3vTEjOViTAyNsnS0upGByDEZ5IW8PBKPFp3GfVL250/7tvcZ5CTH7XKP5nHyq5eTP5OpCyWMG+TXOCkVyJ5S5EuMP//mNtNzIKPNWjAnicTLEeEturFr8G+caP7tSDmFYgPcMvPsKfNZbMOPKfpLIratPXsrJzII4OLF39/YN6+Sg2W8+UUH+R+LtxO8e8q5XD5EkiPGo5epeNTFyX/bgNf7shYrnVxCUV9qQe4IIc/KuJR5OWBeQQU7S7kKr229eaQ9pR0oNTyBOlIav277/3VfS5qALSOKM/Mzwa0dc16/eqigKza6vNGKOBjL9CJnl2AryqbkZQ3qN1aEwdsSAXIshKCNPfFyfJwXIcieoRxBbbR4Vqw6C9Kh2mkvzcsjpvJXKWnKiNmukWSwh7Q6qopR1Ukc+2LjQkXUyWcx0wM8hNhClTgQf2QuO7AMle9UIEa+evDv0jdoiaQ8plyDk4oJYgW3HGl7/4WuljAkgS9OkZB3s1X19p82//U4BPywGZc8vVNNlVx+17g7qtwfl2NaAwf6bd9Lv38lzI6A3zccasYdNIKS3rKmH405pNlGCFL38py8UL6fyP2JY3y8lk2LbK7HP+OdBUY5UsFYLbK/IYffF9wibliov5nxOVuomBWBE7Nwq7CtF1r6yoJ7PKrEWLU9a/9dXau8hmtdHzRPYss52x7Uia2704tmgy/M4Qtz7Hzk0xLggvuOLS+GmyvuDyuVBWZ5rNJ2qeHktz5vRJzeqxkkGuaj5mPy+1OTqQi179HG9gQgmt8nxHcoHvPB/NJ7K/2CmxK+yLFURehrW9gAAEABJREFUo/CwV8tn1vy3X2j8L1/I10X31Z1K9vm8M9HKMu/UQoj7U8YBoCL1/bHRjrrAWozkQWDxOX4da3F2cyUDh2R4wO8izZd36tHp+4o/VdxUB3XYFrIkhqFRXHs9vH49kPQj1kfeSE7uWtVq0kUtbp4pffFMEWyMEZ0YY6y/q6m6MqmD1Nc/PVNGfMchqX23VvflO7XEwmPue3YfpJK1n5V8VoHzZL5Q/K9bNV/eavnmnaquQc+9ImTuZp6Uf3Itf1LcpSW+xt6a8L0k/p7DRcjkayDDpjgdg9FOWSxUffVOe2KT2NMdx55xlVr1xH6yx+NvVgpfr9S9WirGyN7V6/DunTpyBhPx7Pw+I3BG4IzAGYEzAmcEzgj8KhDgFxt+jZN6rP1Ymeo/enu/P6p8UvHXbPe5XJ5Mfy6eEfizIeC59UPycyf5ofGn+p+r5y/Y72TKT10/NIF/zPHvug9rf0X37sBPmeug/FAfb3sqT/r1P0f3k/4/ug8/nePD8lMdv9byyacn9v8Rfh/D82N1T3R8WBymYYzrdhmSl3sOPf3w/SQ99042+FUc7PtB5VMZQuW60ef13gfGgNON9iPCsQc6Hvv8QNl1/TfEzGT2w/JTqgdfOST++LUbDpN6iJXvpKfuOxnwAIsP53GIXWS0fEyo/qu83TbEzGRm305pZt+7/7bhVGDMt759rHzq95Gr2Xe6zeyPevTg/VjpbY/iVS6P9Y8/h37MbeZ9vqsb6h9vv+8Dufu++v2Fwa7U5X3NcPHAGEdXLlR8qM/M53Oh8YfeqCYRyHk6UPb14jJgRlVHzgxC/rsmez+XXwfhkNsQug5vM5PZowwVT364fa67gzhzGe7xKcRILxNTKQbKPl74JZOCSdFkXF3IZLlYCDILjAss2yd5TI2Z8fOP3x1zCWzNHttbfHI7BqEtoNPFzGRmGki+9/WOh+8TMQQFmYQev57EZ4tZrpjSI5ELael6xUA/HHaSzcyUaDfs9rbAvZnRv8H3nkPMjKsUIR1EH3l8iUnMCup7uT2ux3ETdvnVjPEQKe6bd7dgHJLXnINXMreV+SL49vh65EA9xIipphgihBOHo+gZ9EKoVgcO14mN8M1kGuaAsBKvjrqWss8ZIl6bDTropUA5BOblILX1g2euHfO5ONFdQUaKV4YfR0i9CqKrd/0hSBF7kA4SwOsCduUc7GbY7eUYgkpIAcfe7TH0mJmyLEEKt65FNXaPxmMV9MsyDod7OiEd8xQQEW6zE2/R56Gp4bB+0IOv3qfGvh5NLT5W2Bc59G+xP8tzlRBzTqQ4fi341fjm5WyYv5aXBYa5xx5bAQ2Xopy4OBwg8bA1KShLGQf/kBUhMpPkuGwgcVIKikGK5HjA55a86bFLzG/EZPiaUuxzDB+WS3yEzGBAB85Oeu8hsRrK49FYboPP24NlBsl0cLKIuIwvLpSKjPyKqiGM2u1eC4i+YEHb1QNE2E576tx3yzP1idzApxq9XueSF6U8tmbEGaIoyzJNOfSP9K32W8UQNJAM2O8YJbyMMZFjFfVHOcFxhPgDYmXESvRf3t7JyYE8H0kWlEKSky0MBS9QY0Po0bd7eJCZVEMUj1IBKdVq58QThIvnk7DhQGy2m60SHf0rbyeQT27jAVJ9c7eSP6l3hCxMxHPFvcVMPWRQLHJ5DCtIGc+TcjpWTt0BPNhoFD1efOTXxD0dW+VO2sUo47+QJZVZNuRIg61j8q8mfx7e3soJ6ArCMualakgbr0sWVZAHq3d3UggySNhFPlHEFkNvgc0JwnAPwcMiVk4snOj1dRTBpoa8MTNtHzYa1qpJY0i89XqlrCiUTydOd8jM5DFb+xOq5NJ0NtcaQnwNFnf+9akWSKtODbmQz2ciRYYxG28jtrPpTP4EYc/66dBYt7VsfVAGme9fWRuwNcMew9YOv/eQyPVmB3FcKYKHk86TZ5fKIZMMEvYAGVzdPuhIn5p4FhcztSZNbi6H3Lj9+hsItE6buzs14Oy4BvA5+tPD7G3V7Wp4MvHy8lIZe8OC6xE9Thz5H4sENj6/ryGe16sVvq6Ug3OH7w3+ZBbVYUe/GKt8caXUSjPIpMOI9QCZmOW5MnyZQvp2zFdDHNq2AltwY305wbZYXMgS/X//WssDRF8yiHDTnpw08iiLmTrWTMZ+k/Cvg4TtD7Uq6zSbzFRBiPXLrYQNe/K0YZ6GdY0pqijXD1v1FxPtwWjVHVVB2FaQZZ6/nhO+f4xY4z7HwwM+rtfyp5oL8BDzr//jd1JGfkEyJkhYsXbXkNbZ1VypyDXKS40rScudAm09+856uSLNGuWQmVVu8rzvwWvxxafKWAcZa8X9qdgvD2+WMki4rJMKiNEYgvpMKtkD/Cu2d4WpYX1Vu71a/BxfX+hw3GsyHmv+7FoVa3h/2Klj3WZZoY74TccTVTcTbcjTkOUKmNdSvyGGvv8Wk4kKRe1/91qLvtBhtdHy9l6R/EvPLhRZhySu8tVBTgJnLy+1Uc3+0Km8ulAPMVwQiwAGXYGx4BB6qWLfcAK+/+pe+6yXrzd/snuzfID8vFNMSXv2quMUm+i/xXarpVGfIOwrpX2jqqvVrvdcm2E+3x/8mw86sJqxt5YPR/XgUGxqPsY7HdG9e3cvIyd7JzUXU41SPjwd3xL7htwxSF0WpiJrq8mCejbLhvyq+BwZQzz7H7+ETy+VM7ZiD1gt7wdfDhDsgf6RXIazVadedR4VykyuZ5aPFEJUx7we95J5LQbsbnVkbQeZUkyKN3Ppaqa5/+HK/3qpdX/Uw+pe4W6nA7nSkzeTq0slYpXzGeN/7KBLcva/vtH61Ru1/H7QlFGHOX6xDx7fMpY1wMIgxyv1i1JMJRUZBPqFppC21y9fDmvPJPX4ObNc7WsI2n0rt3H0+SdKB8m/QcBWRxUxG9ZdX3fk20baHNVCRAuv077WhP1s3xzVbw7KilzjQy9/it+/il6LQj029pcjjfCxgTAuJ1MN+w3zn99nBM4InBE4I3BG4IzAGYH/4Qjwmy2/KGqQj7n612r/2Nznul+OwHnEn4aA/9PD5U8b/fcwyq3/JfL3YPOfx4anXv95NH6n5S+p+7tZ/ieVniJm/Ev/JI8+GpeTUBzep3u/DhU/44f3/WGx78374Z1o/U7Eyz4iVP1Dvk9Y/L06/0vtO/X/qet/x1/O7RhuOl31Rxmm4XWywTs60TBUfuSHt7n4oZmLl13+qOv7X886DhRdHuf/sNdpVr9+2Pbd/dDKQb4QL7v0lDvk1Mvrgtngnbe5nNp+7OqHmKf2/r2RFuyxCh/MTGYINf7TSSlTkF+9e8chaAcZdhorXl7uhvpegYPN4fCSA8wsJcahBX10G95mj/c+xqVzpbR42cwofffumMfFDzK9/bsWL/UaejOvX73dry5CZ8vhaE8s/NfpHj1Cdz4qByIrhkAoe1cCidWoQ0eeF3JbGogBb0gxk8fRx4eQqHLN7/OKod434V+EYGkhDAydkfvEfQx+hNvLeikwb4/+CC5uo/d1f7xvRl+zoIpDfkzGbAaIsYxpsd3HlEUpJxUMC7zsYxpImRY7QwiKHLpHsI6BcfTxfi49Pvt8IeIr5cHWGOX2OdnRQma2HL6OOXDNy1Id4xvm7dAhbPL+GQfTObo7iKeGA+Sea6RDpD14P/xqwTmhdwNJFtDhZZcawqWCMKmPRx0htiqu7kfL1X1IeSZ/Wu7QVIN//tWSw2E7GFrBoTLtifkdkQN6Og7U/f/9WENoRCpjiHAqrUbj8UBSJexssM8P/t1vn8+CqYJ09a8nntKvx86A7r5u1eO/6wjgvYcY7Bk7ynK1kNc97R47w8lUFHJi6ECfyPgjpJaTgIb/LpX7hq8F+eP+lWCZc9DtTzqHrNBsfjH0ND3+5/m0h2CpIJty+jHF0F6Bb56Tn+TdAkJtwBICooumDNsTtnnOuL+Oh+fLA3p24DGCGELJ8F5DjvgcHoPDfg+JVMp1Jwi1ClLV6OVkX+/+jsbc+dtUY8/IfRhN5KRRSpAV9GnIEcfVCca+ah4JKrCuiWNJ/xr/Hd/FYo6HYr6cfK7kWDjxEmKU43YgPw6QuGNIpin+LC4u5SRdCUnrBPEW4rvBuJp4bSH5cnD3vHm4h+gKwV2CUjA5QVBMJ4Jj1D6XiueXCtizx54Enm6TuSWmwQ7fA549fyG3x/Px4d2tPFaL+YVytx/c/b5EZwF5Jsa6br++o+8ajD3nUTes5wz7C/Ae8oO+ZTGS+1CBQwbGR/xsIZ3cByeyxMv7jsmLMb567A77A1kXNCfO11c3Clmm2fMbbUOnfXNQPy3ke1XJGIYPb39az+3f7Hcas2bbImp32KokTrvX7zQG/4ThRl7XxMyJNR+4Wi7Z1zplEGZVJvWTciBjRug+QvBMFwutnOBTL/hEHVlrA9EIqeWEVWCNFy3jIM09pwoIzfEFZJ4DwgSeh+7fPCs0ubpQmow0AVe3PRuNNYE0nCJ+dbIZyFCm4eJEHktZa3I2g6jN8aUhjjv2hK3INUi1gmQtLueK87FCkTSDDB9R5/tGXhTyrwJfzBbEkmSQhv1g2K/u1irrXhVkdQ3JGUeFRp89U/3qXse3d8pCkFLQZDZXxjpL6M+mY/neUjS9nKhLx5Z+Uf4Vxr3Y+8EoMM7jOl1ciCqVi4UmxPWC+GUpKc9yEQYV/9fnmn72Qu1/QKZDPHoeTy8vFEJU3TUyM9mzuRIkqSDvjvdr5RCjTR6Vjp1KSDbcVPvNnfbYe4ySf5vEFuKyqE0Ne1sOCdl/fq36iyvWwZXar29VQ1CuwNP3kAIbGz5bfP16bMUrlSV5sx/iXJCvO9bacbtRRU76GiIFZfTb7bfqVzvZYgwGSbHItfv6rTKMyrDTpqU8F67KqXS/hZTcqiuSnMA93i5l//aNGnyfW6EjRHEDkV4XUQ8e22/eQRJXCm83OjaNYoZzMSh+diPbHjWJuWb/9Lkm86lG5FAPfgW4piyTvzzfNq9eqWF/qyDvDdw3EPDj62upl/wPPTrI1tkLsEmmJkqHd0sV1wsdkxTxofjkeiAu7ZMrlbPp8PXhe/bANJ0ojiaqd0fVtw/S+qhufdBidqHd/Up5OdKYvUMQmmFbafW7r5Rhb/H5c00+fS5/sj+GqC4x6df36v7wTgf0tmDU4lvL51i4WsguZsonM5X5SAFdR8jZbdar7KMi/ni8uv/zWu1/4ef9UuHrpUa1VNwsVF+Nhs/xltge8Pvu9p0CNrpNh/sHTZ891+wZ+0qeKVcSvVW0QaObC42fX8v/kKN8s5HdbpVaic1IdbVXzdpvkYbPlPCMed6udIC8jawP/2xOIdLXhgGjzz5Vyz4VZmPVv3ul8Pt3MvaKPkmR3xHEZp598UJOSmfMsWuP6unfllFj4uJ7bQ2pXwXJ49mwB/ELkMTvEx2/+1Ct8+uMwBmBMwJnBM4InBE4I/B3jkCPfS5cfvTtfT6U0wCvf1r2e5uVOpIAABAASURBVJendU/L3ubytO5p2dtcntY9LXuby6nudLVT4Xz9h0HA8+BD+Vs4f7LhbzH3n3HOfzhVp7idrv9wAPyNHT7hfrr+UnNO407XXzr+1P+Hxvf8Q7+n00kofuR9avXrR5rPVX9rBDwwLn8jO8xMZvbR2c1M/p8fAprZR/t4pZnJzLw4XM3s26s4WB1kaP35P3pOwgdh8h7pIGtdhrqhreN8q+Mwvh3kxzW7PQGbwrfdzAJmIQqso8dq1+0lPzDz60l65u6Z83Tv19O9uX9egfQc2J3u/ToIWAz1MoUQsPUx2D4eq4a6EKPMDH/w9P08ZqbTq6PO+7cQj172ejMbxnjZ2/z6VJ7WednF283ML8Ncbk8wbILgcNLW+ziJ6Vfv5PMxiULGKaSPC0Fe5+M6t6XmBNXHexkdNfc+1uXRTlMMjOUE3+vaplGIj76Kl9cZOinqpBPDlOW5GteF3gEt/G85yPQ2UkHpvY4GfR3z+tV1+fwtdVnKFGNS5OA3YHcIUU7AmYExMao5QI7oGHzjamZyfwb9GNNBOPm9i5l9Z5ukxCHwYLOBm9vF4WoOQZPAyOf1Q1tBePoTeeFQK9adMk6fDSLJD3JbJwE5aO7wx+3wOfaQBinLFGJgBmFGrzzPJZPcpwYfzUxOEGSQNE4EltOpevBxsrCCMLWqhUyQnMw5QhDkIQ0+tdgn8HdisyOPhc09NsRdBWnbcK7cq4LdgrZXIBZ+aK1eCjFiQ6YY03BIb8Fk4CleBcTOEcI8wzdxCG95Jn/yKmGz+5Oijynl+phO7ovnmZmpJa4Bx5gCTcKcXh6bEOPw/zPuiU9C3xECsMf2LYRE4FA/z3LI5IM2frBNn9qJRsiXEINKDtRLiAafy4liw4EDh+4o1wGS9ggJ5nHJwaGGyPKDfYMkcv373U7T+dwN0cXFhRaQiI55RY4IO/M8H2LgNnrsNsvV0FfMmwubIcXy8WjA+sicOQRmhW1mJs8H7++YeM6U2JuKXDn4CGmIWzEqFYtsGO/5sMPfiO49ZEzKMnncxCuGqA1EVEvuNOQDLlIreexbcPKxGCbP/xijiqxQHBcKkAe+fuN0rNnVpebProZYzZ5dq5hPdYTgCinT/s29csgSQ7rbjUrsc5/9idOUZ0OMJhAsRVFKFuQk/+TiQlPy0DHaQdQ2kB15XpL+jfoQtAOH1cNKNYHZ03Z1c6MZxGpPHo5nU+VFAQl0L9G3BMMYomKeY/dIRU6b/5EAdTPiM4Eo3oGJ542TZw0YuEynMzmJGUJQw5pa3S9l6PDYmxl4tHJCfHN7ryr2avOkHTFcL5e0NTKzAdf+bqMEURmmEDCjTAySP+VcjmdaXF0oh4hNEfuQJWOP2JJjo/uSE1f3IbE+/I8ERpC6Jf48QCb5k+uzxULmXx3raw4iTTczwXKpAZ+G9dAQgy4GGXvIHuJ++eoN+BnxMB1Wa60gDwN2es6JF3BqD9ksmaaTqToqTOJOSuRTibj+gvwcZYXGi5kyyNc4n2jy8kYZ2/b2969VLdcKZa5qkg17S81cnjMde2hbNRrNZkrkYKde8XIqfyq1meTaxFZitsrtJpY5/h4gJP1re7U/6kDc0qHV/m4JCXshfzL5ANHaqpM9n2sC4doRP19nxXisKWtO7GU71uIObB8gUBNkaoq5BFF+7Brt/usb9Zu9+n99wbpKwxP3dWbavH6rlGdqIaX9676LWEB6HobPjwl541jsd1u1643CKNemPmjEGi13rWLVaXxzqf5irGIyVoX/7dd3Kl49qH/YKlxMFSEWRxCcTlKLWE0mE63XD8M+Biy6e/t2iGNRlMOT68HzkLg6ATx9fiUWgWo+T8ZgGVJUSEmRWDZfv5Owp1uM8KVWDTHdPOxk07Hqi5Hcb38itZxNFBcT7fC1nbG2CoPspA4Sv1vuNLNMoxdXCp/eyEaFpv/0icJkpBry2snHjjEd8xz+40tljdSo1RYdIU8yM+33O/aKXGP8yvIcHCbydTyDKK5Zu57L2XSk6fWNWmKWkQ++l+2LoNXvv1GxRylEZL/akq9RjT/VfrtU0Qt7ct093Gv97o3m//Spiv/9hTbNQce2Uo+uCXuAfx507NFGHvs6GnNt2QPrf/ty+H9yt7uD8ou5mlmh1jHIo/KXV5qwl0mmFDP5Wuxf3YP1QZqW6q9nA2nqse2KbHgSOBHf1AcFfIkxSTdzNSnocLtS9lBJwdQ1tYrZbNij0ic3chl/9ozUrFRBsmfjqZrcdJgkNeOkCl+1q7XLGc567/hM7MjVvq0VZ8SQeHeHSravpSIp/9fPlJNz9vJC/plvFiX2rO3trQ7rlYw+nutW8lnne8T1HPJ9r3TsmP+1Du1RsY9K85l83fR8DsbZXIF99MBnXCRPJ5+/VGTPrB3TECTi5d8cEHR+nRE4I3BG4IzAGYEzAmcE/m4R4DdH/816kB8z8mm/p+WfGvPXbjcmPAnF8/t/OAJPc/Fp+WNuP23/U8sf0+t1T/X5/Vl+HQg8jdup/HHLT60/df346FPtr2NvOln7l7/+MZq/DKE/Hv/LbP6p8Y/txufjSZ7qf2wVre9rMZ5z7/c3f48XDJTL36Ntfx2b3HuXv85s5AYHxh+bq6fexdv86nLKsZ6DXhdG03zKMoqnNwdop+Kf62pmnMuF78n35+9pe+yjH3ydPPAro9/74b50lH1YsPBtBrYcfkcOaY06b/N+fv1TxA/oHvV4dJkffL0UwMoR9CfbauZrkJYD0Z52F5+r5UA8QjZgMVxGL7PH8U4mefuHEkPg4C8M1ScdPtdQ8eSHj3e9icPJhgPPlkPLjAPRLEsydDgmgTYzkzHO2/1A333BkGEOHx9od9uaplKMgXPGpDiMk7zJ232smWsx+kS5fse3xdeKA8sOfzvKfu+93LZvbTevkbw9cojp+uQvxvjFbfFrwOaCA1AfNwiVNX45OdFydV/8kLnnEN7nETuj++KkYI0NPkZMlaPDiLnnQohRQ1ywrfM4kA8+j/c9QmT16Oj6Vu6Px85NSiGT++akRmR8xiFuBokRINc68sznrN+Tmq4r57C+C6acg+OCA3sDO7cvcQjvtuVcsyxXLDLIILcaYSInLF12kEu4qhLyyf23GBTASczblcRylCsxfwpRgpDOQhqwLLz/qFSENI3M4f42EJEw+0DaKaEjp97nIOs4n27UkZ8dBHZNvzzP0EcdJLKyqJxD/IiPFaRHBy4t+eTjPb6t+1dwmA1B6bgdGd/r8VUWpRyfxzv4Dsikgro8L7QHJ4mgKMiGDy8Dh0JOCuv9KyNeDXM6Vkeu/v/bdPzH06lKyIuLqytZjBqPJ3JyZ3Z1oSZILYf+QjrrlXnOoy8w10lPTU44nj1Y0ySv93sz0xwiz8ni2cVCHi//ymejX48uXJfInw7/W/KmxeeWckfeReZhCoiEVg05abh2fFhii8kJ2Dp0cgLGyY8cvNwfn9Of6HbdEw75zUyTxUx7iMcCwo3JJJT2iIGTP5UYITk8b7f0cT9SAZaQWr3wG0Lb8Vve36vFPid2XTwGvlbG05nqImnXHbVtjozASH5OmbsG3xST9tu9dkiNfsdnB1nZ4mODTCB2zUxeblgzPfk4pW5+faX5zZUSsT1gQ32sleWF3M7DbqdyOtHDcqnDDqKDeO0gufcQtEdyICd/MUEk5kC4OflWkLse96H+/Q+3tCJuCey8T+NkNPq63VHN/Vo15JT/8YXj4DpH5EcfwBMSKZFfHs8CYtwgxXoIzH571HrzIMOParXSO8iZh9s7+VovsOni4kIGsbb68hVkY6UqSR2YDrmW50TD5MS828rGp9XdncYvr1WzZxBqHd/gL/tIQRwdLycIp5cX8v3ACa8xazR7dqGGfml91OyLl8ohxjqI1RqsK0imhrwagV3LvENOORYAsb67H+zsglf0uocgzbDZSaXD/QOk9oMaiHAnyiJYbh1ryNPA/hMtqWdNC1KqJ6F7dByIke9p+7d3cpmmQotUavnVK4X7rUafP9ceQi/05Bj9129vife1soupRteX2rx5K8czh0gN2wpyEUKMvcnX0YT11OHPGnw69oa8KBTM9OL5C3X40kAgB2xZPLvRgvXs6yis9tJiPOTwmDWds+Yc1+yzK3keb159o9a/AheCr75d6ojPR/zdhVZi3ef/12eQw5WOkInlYqEDJHhRE7+7tRJdxs+fydgbBR4NOB++fCOPhedNA+nu6342ndKcQYpe6+qLLzSHNMxGI42QHJkuLrSYL9RFg9xtlFJSy7rRfKKaeQqwgKvTKOaqPE8hgbMXl3K8BOFpm4P6YBpXUji2ai/H8ifzuzyqZ9/NIV1zy5SmYx3JKVWt9uRrans1/jXV/+drlTcXWrOuwmyk9b//QSXEoNvTsCYmxND/0KQhd3wfPkAWVpDbO9ZNz75VsmZTxGbyX+SiP2XfEv/s0Cgyd+Dz5GZBTJ5fq82DtsS48a/0npgSuZY+fcaS7dVarwvwbKpa1krtu6UKAps1kj8VW7GPHFjnkTmO9U6aj9SOouKzC9VXI9XjqM4XjDrVb+/lf5SQGXXLjVQm/J/I13XhOL28kdhnG4h7g5RlWWtP/NOLCxXMxzapXSE9XBYaPodN8j6LTz8lNsxN/spFGv5oZsu62b96K3s4SOuD3Kb9w3KYb1SZ+n2l4rPnqvlvBFb6dK71qFeEsO/w1//QIJHnGWusY/+8PW7VY7c/MQ0EmJqpIlY9BPEI/0v2IiPWHfjHf32pqgw67LZy8r/73y+UvbhWIM7H332tvoiqwMM2R+3/60uJPS5Dh8gd91OsIffN3anYTwvyMeDXr/l9tv2MwBmBMwJnBM4InBH4H4+A/+ryVH7I4ad9npZP/e194Wmbl99X66/VfprvfP3HQMBz7Km41x/ee53L0/pfWvbxLp7HJ/H7k3yo71R/vv59I/Bh3E73H7H6FPYfug573A81ev1HdP7DV53w/vD6c4H5cNzp/meM95BwcKKTDKcSH44/3X94fdQ//OMfPadWrz2V/er3fzNxA04GDrn5syz54U6DPpo/dqX6J98fG/e07icV/MIOT3V7+RcO/+92N7PhcO6kp3cCAzF7rO87jHoqdOydwHoiHJ1R+8H7NIaDS7lAAAzXod77kpBDvE9Xr/u49NjTMd/HW70WG7+3Ljiu5kC89wPLoYk5PMd8Pop+cek4SOzQPejnoE3Y1n8wj2H70zqzIBvEFfncj2L2eN+7jvcSwmPfjoNYU5Do05/m42oGxuKFjYFyDIFepgySzu8JjFyfif/o41uAj2eEhnYK/Xt7e/SFGOgpOUnZ4ruLl73NzOS+MkRm5pfHK3obDns7/E8hyWFssb+D4DPDloxTUgX5fHQd2mOKcnHdLmaPun2egGonXDvwx3gBFfNokDyDLJTkYzrm6LHRzNCVFGNURnuIkWEd/GMnk+Q6nXQzsOFWgauPS/T1dq/vOLiOKX07XoyTWNeaAAAQAElEQVR0WIIF6nKlEL1GPTb1EAxofT9frgYys8fpyLwhMDc41tQ5sdKi19vdn8Rh8mAf83dg5W2RMT6PFBQscpBcD3Z3kBROWPlYVKvmkP4AIeVXJ/COTvqBoaErRGzEdsfW751cMbcWbALtPXNZDGqZaM8BcEUSJEglJzH3HNAXkCQ59y4t81ZVpSPi8/lcQleRCvxstd/tJe4d04IDYr8Kf4e5mcPL0Q+viYnb4vcth9fuR4c9jpOZqcMWj39EVycpBLC3pKpqIL46DuYreYwC9ht5FPB1IDaTqQWQjjiUo5ESMUwxKdCe8kz1nsN11soRcmQEedkzT8+8/uTeqChlZrIQtIMgcrJxPJ9regkxRrwO+53qEosgVQZMXXdKcmLciYwWzDvy3MmLioPxHVJDXET6dGbkScL+o1p0HauDOmwcj8dyAifIIInwjTr3qccmMca/WvcBAnW/2WrrT21fTlVlphgzZZtacVNBHph64hKiKSdWJYT8/rBViFJVH13NgJf7P3KSLEZlRc58jK065cRpBmnth/stekbg1kNSHZizJj/H5UhAqi3+O4FjYBlGhaIFOVZlXmgymagcj+RjIoReos8OIs/zeDaZKhCjBJEj6kV7D+m5A4OslYiS+kj+sW5qyJkHCEXnzkJMOkKAJcbGutdkNlMFxhm250WmjrIb1kDkR5kOdyuIoTsJ0m/3za0E8es5XY6Zn9gbcdgR93VXa4RPDWvGc9/H+vqdQ0J5fmzBrIZASRApPY737CMd8UiTUjWs47vbd3r37p0y4m/U71gzK4ivlDJdPnum+fMb5fOpxthr2OX5vYTIMfRU2BpYb9V6q+Z2KUHGePuCHBv5E5ZXU9nFWBMIv/LZpcafPJeTWevbRzJqfHOhtoiCzZbhk8zUbA/4/qCIf54ju80a/0r5VxZX5GMgn6cXcykGPTysdMiD9qxr/3/TdtZrRo5n5E3/ZqXicqHwHLJZ0t1XX+nIOrdgEjp8/Ts56/uSfwtAIPf61U41a35UjLR59U57/BtluVrwi5BLmYKyz5+pmRVqie9qtdSEXCvJFV8zu+1GW/Isgl2GeM5EmaZgV7MvuDhh6eS2Y1JcXYgkGHx1/BvWbzYuVG122nwNeQbGJYTYFNw8bz2GZjas0Yb8aG5X6iA7RW50fctMvYrJiDw76N3Xr+TzvOn26oh7y1rcsZt05Oo4HxGTidh05P//5u1+qyW+pHGugvUUuKaQSO1Mk5srXc8uNQZLx62EGW+LBBm31f7dnVowC5eTgVzriX8NIX5gbW3bWus3tyrI9YBPvp9FsOxZg+V0phWk55q9YPn1V3rz5dfD/hHJwRVEbEUOep7Wr+8VYgS/CzXvHtRDctfuw6xUmk9k01LFy+uhbcO8HbqdGC7nj2srQAofITTlTwZDOEbI75jnihZVffWWddw/EsTJlBGvjlxO7KNtmSlOxyr7qOLQDU/M9pDZgrDPbhbqp4XyZxfDvuO5X2aFzNBB26E0CZvdlpAlrb76Wg34+1r3r9N2wnfzsFYHPvHdVnnTKxHncDVReNirgXA8NI95OMUWt31KvPog9HTDOkkQ4FsI45o1X/7TSzVJKoyYrPcqlbT+w1cKRdLICVT2pw6WN2PvzscjRUjQyO92xy/fyb+m2fOn43Ok/v030td3qtG7Xa3UPp8r+pokt2py3WM7IvdFvLfsOcbnYJbnqu+XshAVy0L+OdcQ+x67EnkY2Z+duA+st8A+kIOpf3Xz8es36onVu1ffDLmZYedh9aCLYqz6sJOI82wyGdoUgyI4Xk8v1aeoBrLfPycyPmsCPtXsgcH3NtaOUSf2j+6bexV8FjSsDdse1Xr8e8mfKg+XM8VyTO73CvjXEMua9WavlvInn8W+flhvlMAqPb9U5nl/qBV0fp0R+NUicDb8jMAZgTMCZwT+sRDgt56f5bD3O8lpgFE4CUV+ieW3Ji+8l1ObX73qLz3e5zjLPxYCnlNPPf7w/mnbn1r2/P1QPtT1l5j3wznO999HwDH/UL7f4yfvOBD6jgj8yd4f6fBhXjy9f9rd7Xx6/49d/g6lXvZHnxu/ABuPH+Ndx3c6hU79/NcwsP94f9d/ko/18LGnesqcm5zu/oZXDBkQeHr975nzVNOp/HM0nvr+1PXn6PolfT6c75eM/XP0NXML/liTmSkg3vo9iUHBD8EQM2/R914dB+89B2rfVnIg6CRIz4HkYzVjLOjb8rfx/3bEUHAdLn4T6K9v5xJFG0RPX+S+d/H15f2NNtPjf+L6nWh4DX18AHcxBs7mIv4GdRwuUyUzxiJuw6nO673sdSfxOhe/96sFk/zN1SwMK74DgxgzSVj36LhOr2E1e1/ashTlhBuDuDNlMXK42lLmt1XG2VBiJPX85G2IFFNUC0HkusxsqPMfZt+V/b4jNi5ednt7DhqdYAno9Z7GVYhhdwu5M+h8H7cYglLGQToH28H1Yo/8qseXGaORnno/PO24eovfOzl1mreA0IgpKaDP63psMjqaGepMPs7rA328X8bV+9JFNaRHhRz2HC43HEUzlkGqIVN8DO6AF9QQc/cyORmCVrl/4r7joBYk6V+J6cjBXhEs3caewa7D54whDG3ex0k4J5Aanw+9DeRWz9UMzfQLaA8cfAc21BzflCdZMKazAa+QmJ1+qcjUUZ9zuCyu7keLTre9B+MMOzoOp1vEMekl7KyVIvpoD8SjCJQhWhsOlR1Ht4NuwzumqCzPlBW5IiSgj3fyJdSdOsbEwFiZzAJkygETwuBjA3Yth9zDldx3rEOMoqdCjEM+GvaLpHQSoAsa9NNBHTbtHzYyCxpB3PXY6eXZbK4NxIB8nJlGELgC+x4s3N8KMnGwH50bSAJ/ijNxAO9zuDNOYDvxX0E0HSFiHtBFVDWez9VbkOPsRNZ+vZb76WNcjuitILi8r5jXZQyB4k8bu77pbK5g+ITOMuUy1uWRXOo5fPf4KgvqcvRD9LR3D3KCoFvvXLWM/9xmJyDvIRkd+8XVlVKKQ7v/cB0bSLf46bWyT65ESohtSUVeqDru5TdO6gnb8ulEEcI7UTb1ctzbHQf8HPpzqyO4+BpwYk/EdTamfyc1JvkT4xl5dCAPDqyH8bNrTZ9dYX4aniTbb3fqiGVzPMrJjCXERs/+kIpCLeRR3gqiRqrINZuPJEiv5OtsV6nDBvFyuxtyI2fuhrHFaKwLJ2IxrmXdXX/yicqbS3VF0hpiMy9y3UGCufjcd/e3KqgrmDNha/KcJP6jq4uBoHKCffvuVmv8bFlPF5dXKouRsqIE06TRxcWQDk72N5CyTmxMIEv9/zl6PB7kXyN9OECwQkR7Drjc3NzIpYQ497YsyzSB5Bavh+W93rx+BR/DWMYnBuR5qTFzVpDqe0h8w9ceove4KOVkij8l7l8z3v7hndLDQZvbpZyE39wt1b25l0HKzFOhzH2jfHy3VAnJEiBZuuVmaPc+MUUtJjPNX75QkGk2mw1yHOw/aDybajqdaUxOTCCLevDuWbNO2gYnhEaZDhBVWwh4//+ZJtaK+5alTCX9cW94+17l9tVl1Oj5la5+87mycan5dC4zU1mOdCQ/DxB2CV99H2kgzEwmGCqF6J83ncrONHlOTiHr12+JV1LMklKIEr74twrE+VgN82hWqi6C7lYQ4RCylZO55GVBzI3+Het+9s+fqSOX/GuNBYm5hZBubh90eHurRP7GT6eKn0yUXpTKbiaqY6s2dOTGSp5X14uLYa968cXnw1Ov23f3KiE0q2TqMKll3j0kaAkeV7NLTSDG6kyqwLe9f9Dm9RutDmvtv3wtw48HSPueNb++vZNjnYeED2DGuPZ2zdzAEdCNjBdzRYi3+W8+1RE/j2/vhzHDPi1wA/lgQbPLC108e6bnN8/kuddj0/TiQr6uj5D6BeuXrjoul9qNgw6Qv+NiovbNUgf2rY7+btf4+kJOONaZadUcZJOCFcdI8tUo+edMdjXXEd9Fm3+NcnY5l5OqR9Z9sqQjJOD6sFWz25EfY/k+WV5fqyL2kfg1fNbZF9ePSiELuyJq+/pWJYxzQGcHEdmxD3Xk9Po/fqfNPfnO3KPxWIuLS2UhKhwaCPOtppOJrABsCNImN/kT0gRLXejlTyV73Hs+5xL7S8t+nopcWwjunr13Wx20qw+6ePlM0xfPhjUWVwf5Z4X/IcSOvcF1RYjbDgLdWBPHt0tVkS4s4C4zpauF8ucX2sdOPYTqYZxU/8sz9f/6XMXNhUbsiyPWqE1LVazPHXllkNPaHDWppJkvcmwTecqHnQ6btQysy8tLdazDwOdvybo0CHNdTsAWXCGO/Wucj+T6PvYqiPPF0ZTdbcB6q221U8+6AigF/2xlr0j4K9bgpgza397CHdfKvI4o+GcqUypgx363Vbc7qPmvr5giU3x5qQNxnbF243Ss7KsVObTSdAF5z9j969dyMv4YWk2/eKkwG+tQeF7yKQjedr9RC2Zqe+3IJ80KBcad32cEzgicEfj1IXC2+IzAGYEzAv8tBPwXJJcfUuJtLn+p9h/Se64/I/B3jID/K8Xl79jEv1/THLiT/D1a+fds298JXn8WiH7sc+Uv6Kfb/hdU/+dV/TfC6M/rxN+9Nicx3Egz42zqOznVe5vCd/XD/ftDq6H8wQ8z47yuU8cB46DjSV8zG3oP9ZS8jwvFb98Wg1wwZtDxtL2HdPB7F9fh4uVvhXavk7MuaDQL/Pzg7WvA5Ul1j40+rneb0SHaewiJJ13UQWyd6rx8Eq97nMeGPh3jzb7vZ+JQ3czbW7DpZWZAiuBrQOQvbGgZ67aY2dDHdVMYDt9DCMNY7zqIH1ZSMDPOLVu1HFRyO/Qxs0F/DIHhJp8/hiB/uX73z8uu08DIr35vZowL3/rh9R12iVcHHm4fRbVg4U9geXtgjNcPemkcbGaC05Uq4tj7RWY22FdzINpCPLnOlHFw7K3v2+igoiiU57laDo39noHqwMaJBC8H+np75LDUh8YY5f3M0A/p5f3cpjzLvZmxrcz9N8kPdC2YhjFmypnLbXVJzBliUM7V+0fKZqamqgYd7rN4RQ6EB3uwyczgTXrVeRgOwVuIH+2rx6ex6GsyyIJOGYevESK2gfzw9kT9iANd9z+GoB5dLTEcdEOq+rgM/5qukROmwK/AXA2Y1EhgjFmQEw0ujmVHrEJI6jkkDxAWQl8ocjVZkGKUYU9Pn3w0UobfJYf5nsd5Xsj1lRBvPqd3ZCp8hm3ErixLGtE3hKhAo/to+GjoSpBLYVLKrzUxbThwriFgGzCbQK4NRDT54vg21PcxqMP+DKLmAPF6hCiaQso6OdCRF4H2cjZVMSo1xs6cWHhbBhZibierPA5D7Ekrj7ETXq2vB4yOMSrH5wJsxX2L/WvIhtF8Jn+5XT11BXprbHTCLNE/4oeTLsKnbN9IkAXhZi5dTGSLiXxLMTNUmjrGzyHrzEwrCE8/WA/Ew+uzZqUsYQAAEABJREFULFdZFNpBtOwgUfb4lzPXDgIoxDjg7ISIY2VFUgPpY9Q74b1acbAPYeVf3xkskv+d/Ckvj0sE44N/fbMTISnIcasgd7MQlSB0AoTE4W6tJpqKa4gB6hxz/wMIJzan+O8xzPDVRrly+qjMZOg7fPVOtt6rOHaKWabuZqYJ/oUYlHGfiFXT1HIi2te+E45byFL1GoiJEOPQfzKb6RKCuAOfVJYqkSzPdcQnf8qtv4dI39ayXa0d4wM2Zugu8gJcopaQctGiPF4NubSGZN9uN4rYHLF3fLlQguWqIVYzAuI4V3UlxzfGKF8b7q/n1QMxP4K92+K29+THHALsCsLecyXLM/kfVmzu74Y1lOU5OGbyV8/6GTNPGRJ4SuXnz4cnbwMxSE2v46tbzT99ru5iPLTdq1bWRh0gB538OkCk7SF57Nlcup7JwLMnLtVqox5SbP2wVmA+kWuJvJ4uLnQkF93uGKL8a70j+e9f31ssptq+eacIbjk2FRczxWv0zkbynPU1tf76lVrWluPQsf+1YJfIzfYBEurtSs03d7Ky0HgyVgsJO4U4KtHjT7Fm+FigNycOObFerx8cAm2Ij+esE+3RsWVdO76+z1gIWmDzeDRWTJkc8x5yrCAmbu8EbBK6fB92/9yeI+R1tdlKYLuB4IohyFLU4vJG6qIOX260+2qj9R+26pa1mrujEpiOijG5smXdBQUL6sDJ8Sk+vyGv9vI/Ijh+DT4Qt/0ol0GWNdaq/upWCduKl1dqiqTRdKqBWGcjbclHt7Vb7zRL5fAUaTGfav7sGv218pAUwCtNR+CWqbV+wLeLptHNlbKYK8akxH7pPq5u32mK/juIuJ49t2e/E/ME9swCzCtsDjFpu1rKv03CzHT56UvFPBMV6rcHjRczbe+WSuTEkX2j2+y1//qtCvaiHgLP13qD3R269+wlYo2NIV49v0OMqsE3FJkK5oHfVE5diU/9rpIxz+F4UM1e1bL3Sibvc4zSwzdvh8+vxDyzz19IVzMFfzr85kINRGH+4lLT336iGfvBkf1GvJablbYoiOyPnu+7xEYQ2Avu7nCnGfYs98X3rKqvNS7HCsTbbe1ZhzV74/TmBk1SSknwp2pWW4m23slf1Pm+PcK/Ebj62Jx9JbTSns/Dgs8Fj2UEWwsRQnYjm4yIVS4YU6VRobFyWdXq+B/fqL1dDQRopqA+BgXWTs2+0RCXWBBLRMG0Ys8gbBqxPg7kaA/eZvTHdv+K5Swr1EaTkReJee3dWvlnN0qMb+iv396o+fxK0+tLXT5/NsyfQz63hwoSuFVbRBEocv5q2HNEvuasPY/Nq3v24HGh4HsMa7MDj0hOx5sL4rbWyJL0fCFl6IDYthTxd8TnzHbI7XliP1hX2v3+lYzPgmLXsGcQewjr4cnf55dqxlETYrmHKA8D+ucfZwTOCJwROCNwRuBXhMDZ1P/pCPAboJ7Kn9tfQ+FT4fZ776dtXv5eIzde91So+t77aZuXv9d4vvkfj8DT3PXyjzns7U/lx/r+nLanuk7lnzPu3Ocvg8ApBn79uTN436fyc8f9Kf3+WvP8Kbb9rcY8xcTLf2yH1/6QPPZ+2vpY8/jT+GR7lMf7P/XnD+n/uD7/FDrJx3uca/9RETDzzPhj782o52DswxZq5fJh/ene/NAMOd371eyPR4QP+jhh0XBA7eJjnoqZj+/lP+UriMJQRdnHfdfX5IfUp57f1X+8ZNhg+GiGQrr4/aP+x3uqZGYKHBy6XS6Jw+2Y0lAnXj6/H6ymLCnR1nII7CRnw5VmVfjkh59edvGy2+hfc+oSmF9M5/UNh6DJD/foOOjl3uu4Hd5eNxT4EUKQixmDufe3t7v4AaqPe1p2/TEwhv5e7/enkS3zeJ37Lj8S5iTUzGTYZmacZ/eo74frMM4ejxDdx5ZDZR87+AT5kHHwnmJS5JDUYxwY74ICoiV0dOo46O5M8kPlisPYGh0WbCBxascLe2KM9OvkWEfKEWyd5HCMLTzO7zpdzExmJvfbbckLDmuxxcd5/x5y3+y9Hz3nsO/nYBD29MO8fiBcQ3Q4oepxbjls9/FmQWYm98Uoe1v/Hp8Mm2oOkq1uIQ8aWQzKxiOFnFwAh6o6yvArFJk6Dm9jng3kQm+Gb61Mjy/3OaPN49BwyH1k3BFSB1OVQ0YE2vqSw2okQVaa+chekxkEE+UBb/IGZ6QQlc0nKjk8d+LAD9jLIh9ysweHCuJ1u15rB7lWY7uTQk4kuV+Vk2b4PQQqBsjaVo7/DtKhIUZkAORxrtp6+VOb3uZPdXUQEoPtYO5O9cQXrkttkPaH/ZALRUjqTZgXFYmnE7kFcTpy0L7b7yAPKrm//viV23HElhrSYSCYUNrjZywKObHohJlj2TKvIxi8jTlLMK/BzeuIiEaziQrw8tj6XE7ORIvE0lQTa69P3B/uVnIMAnHbHvcKEFW7d0vt391rdXePSViGftdr2GIU8iyT25LhA7eiWv4K2DJ6OCpfH+VkU/LYeQPifh0gQKyTanK8Jw+PxNvJACec/OnRNkoH/C4gmNQbo0yOe2ACx5QLhNHcL3Am5FCIqvOohtg+3N5p++5usJcQ0cc0mdOXfN1CcAT0ZZCY2mEb5HMfTPnVXAFS8QHyr11DxLjvh93wtdJryEox+2Qy1Yi8PhKrDml9LNJAMjrR6HFyOex2ury89CFicva+So57/vJGGSTuERbnaK1KyLE9OHiee0wrYnH97IXkgySNnPwZT3QBYRtDVM88h81Om+1aJWTZgbx1vYNA9hvjLi8uFMmrxN4zgiRy8b3oJE6853mpPWurZryTnK0x19VCaTFVMZ8qEGb/mt/d8kEAKkFsdhCo/pS6QZhHCN3jotQRnNqHrR6+ei3Hs09S3kgJ8mx0cy1BrAeI7ooccn2H/UHN7qAW33w9OoYF67oD2/VyKV97U3DDHHX0Wa9WAxno9mGSNM7VBxrYZ4z4+J65Y/0eIVWn4DTJRwPxphAUIMCqMimH9Nkcd7Isqnp4GPTutzsdiVEXbMihhjXWQkCamabPbthP5srZK8rLuQqMLS3TCNLT6H8BgW4Yd//2rdbk2MZzDQJxUU40/eSZdk2lI5jsWDO+hw57O1jnGbZvDurIORYeRNZcAbJr0x4VLibqL8dKnyxUILPfXitcjrQx9oIiE+nKOq3Yn2vFLOmIvUVZStujemRVHxQh5Dwf4+aomhzpIM/y6VhpPpbj2L1bEcp2IDZtMWJPa4Y86fl89niDqnaZtHn9jlia/HNp+Mpv01D2B0THF4uBqNy9vdVuzxqhbbdaym0pyD/f/y6vb/RA3HrWWs0+uIEYvn31Wp7nwKvJxeWQ13vw3727la/9FuI2zkZa7dbsB7Vm05kS2IwhEGdgGi+mCuRm4veNRG4X45HmLz7R4c294rFRc7+W51ci5iXrPAPr/eu3alhPJZ8Na+Lue8fFzXNlEJvCkIbcN8bmh1YTy6Tf3KjNo7ZvsAlMPc8ie8SoljKkensPDqa552fTsb6vNWqk/e1SzWqjdgke7HWBGPsYXwc1cdoRe8duzx4SQ5Bhv9TLkIbPn+A+8ZlVXF0ruz9oeOqYfF4eN1pCVlsyHXZb5cS3biuJ9TL69Jn8jyncvv7uQQF7Kq71/YPgNaVDrawloq+wDRuYTBkkdk9V/Xap9mKkKbHMwLZljfTIhj2pJzdH5FXOvlMRH5nJ117NurWikJFbmhQqUynNConPmC3kds8e5k9M13ymptVR+9+91u7958XRP1PqoxJ2B8hcj2P76q12xKdlvkQsd/QZX17ok88/V8b+w/JSzZj6akx+ADLzttjQTnN1f3inHnJ3A8nrOVotl0P+uY1dMiX219zzBQI5vryS/5GN51iE3G+3e9mbB7X/7x9k/78/KOj8OiNwRuCMwBmBMwJnBM4I/N0h4L+yuTw1jN+6pacVH5S9/UP5oMv59ozAXwUBz12Xp5N5bj69P5W9n8vp/r97dV0nearL5z/J0/pfUP5vDv8FM/0P6uqx+KXu+BiXJ+P8NOQkOgXig+up3Yd+TJ6o+67oHb+7+2uU/JDkx+SvYcOPz+GYuDztBdYcDPSIPoq/Pnh9ML5n/KmHN/n9R+XU6aeuruRJn6e6nlSbd3PxOq5+fxKv+pj8WGx+TtvHdD6t6/0w3U87OCxz0mLQSZ3Xu3gd50T6xfJ0kg/L+H7SN8znc3/Q51T/371+oPaPbt1Hlw8b/rvznsZ/qPfD+1O/H7wSC7mcBgZy1+V0723IKY/MTGYc7YFpkA29zAJXL38nZiYzo/7x7aTaY8l/Gm1BwaLfDBLQYWZD2cwUsCEG1/sYTG/X+1dgnJnJD9V7yBDpcZxOLx/ytPz+3uyxnxl6Kdqg/7Fjjz+D4Gug3pi/H3S/H8ylg8gxM1KWGxIscqjph7WSydu87GP1/mVm4j3079HfQrh16Pdm7+dlJ1PNvB86ILk6xMy8yzDO2/0mvK8ze2zzOjNDv3lRnmMeoyCjPCw4mZn8fhB8chvMqItR7p98KIN8zhiC/OV2tRy2uusxRK8aJMvS8JRgiEGuR74HocAsyBBHxOiPm5BVvZqaQ01u+q5V9LH0z/NCPr4FR5TIp3ddjp1fXZwg8TaZcUBaU+wZE9WBW8tBvtvlIk5GTaYGAi1lHG5jpZM9ok4QQ2ZBISTF6GM7tdhjxgikgeCMgXY5Vr1iwAf6+fhAOUNfiEFZnnMWPRr0iL7RGEN7Tr3rPUB44paMvn5w7zbW+NapHwimHt8D/R0bJ79CiBrEgvI8U2Ie97nDnpQy9R57MGtxsIcAcrLYsXLxg/YSAsLQ10AMdeSSl/ccTFccUo8gwphW1aFSDSaR3HTi1G1xe8UrYbcZPjOHIT06OuaM2GUQAQEbcmLkelpywLAzxUxO2rmNDJFj5P3d7oJDdJnAtlYixoP9EbyJk1UthGAp1xWNOuYSnSfTuYrJFP9LHSBxspA0vrxSBIvEfEEMCb32ECxH8O3AsK4rNVwZrhCj1ndLhbZXYE4FIzd8kNFs4I4GfPH820J0Ot6Ojd+nEDSazzSCHMywaQwJ0+VJbR5VQo5m41Lj6VROnPTonUBeHjhQF3MWRaktZKGFKHelk5RDGGxLU3p+Afk6kxsyAq9me9B4stA0G6nnYN+We9XEMzZSD/Fiq4MO671WX9+qAO9Q5IOuA6RIA1Hsa/5WlSri6uRVse8G35wMdyIvx+Y8zzSC/JpOxgPx3kBE+deoOvHHktYRIn8oW8C2OS5EVeud1l+/GUjZxLiK3HGyZ764VE8OVsSjZX5/Gnk0KvGz1eXLF9h+VA5ZVanTDtIk4uNoNFFHnFev36hnvVXEJ5Jb969eqZ9kyi6nQz6rzNTia0MiHI8HFazbHQS1wDeHGHlYPSjhf+PrxvN+X2kBGay2U5+CxiHX9u3dQPZ04OHrfQPRtFoulcgZz0m3owHfFlnfryBEttpCiC0g4tNJF9oAABAASURBVIqUa0rMXWc5G6s5HOREV2JuX5Mt9i3fvJGRGwVE6oTciFWnNXPasM5aJV83vTRFVwe5G8Hi+LDRwz12gZOKTBP/WlviMWKNXjy/UYqJfbAdctyI16GpNWb8dNPo7i3zYfiENZuRW0xOXxCibkMOrKqDPHZOYF+iy1iLCXKpuxhLZnLSVeDn+Z+30v7Lt+RwUkU8DL86mSry4QBJmy+PWr96p92rW5UQhzvs3kNO2a6SE9fens0mumsOqsmHh9e32kLsYpAuLq5kELflb16oQO/6uNeOvJrOZuTQSJPpVCWEVzo0ciz3rFP/I4HxP30ig0TL+iD/umNf26o75eDTY9f269dqybcDc33y/KX6IsrKXIvxTIn8aMcZBNhWGTiXkN5N6HU5v1SeZaoh+2rrVZYTZZMJ/Fyt+vfvaL/SeL5QBsYPd3fqHna6Iz7FYq4CQvM4TlqxH2TsS0dy3GO4A+cje2X11a3Cq5U6yDojljXtZS1lnZinJGcqraodmNasgF42H2sEZhFd/ocL/kcMF8xx9eIF8ZEayGojnxafvCAPomIMCnmS54HvLZcvn7EW18PXFD/87ks2hV4dePhX+PrvEB2fVftx1IG15fjZJ9fqiLd/Dvgfyfie2I8yZRCeJTmr/ZF1+ly+1zx8+bWOq6XGFxcapUI9pG2fBaXFWMdXd8rxa3LoJQjdgciHzPfPgZb7OBkpsV9s7pfo2qt7fSdjny0gGtNsqnlWyoh55jl5tVB7rHUFGR7ZN/1J6iHOxKxn/8vJF18/u/VG2fUcO3YQpu+0tVqBnPI/XkiQ2dfoSuRFSSwzbD78x9eSerXE4oG1ULEn7VZrdTdTjf71U2Wsz459QV/fy5+eFv7X7GvKonrI7qprlL28lNdV39xpfXtLQFoZLmf4JvSNL6/VLnIV+BQmpQx9wTd11ntbJNbTK9aTqVqu1UBujyHmD6wJJ2gj+7c8Xz+5ULzbq4dcL/lMC0Uu/3rmAzYLXOyTS5WfPWP/Ipf//RuNjp1wXfevXpOvr9W/IUb5SCMwPUIq99hdXMwlcstSlF1NNf2ctUF5tV0rvLxQYk8Nda/d78HoYa8OQlzsX/JvIDCpn5WKZa49e7ThV/m/PlfQ+XVG4IzAGYEzAmcEzgicEfi7R4DfZPgHjAbRR15P2z8sf6T7uepXisCv1eynOfm38OHp/Kfy38KOnzenW/jzev5aevEvTf4Byz/H/kSDHZEfF2Nv/L6Imj8WnV8/CwGjlwsX3l76OULXj76fjvUOT++NOH0o3ueXiNH5QxF6vxPx+rCH31P9N3j7zCfR9+w81f6pV33k9TFdH+n2V6062fRXnfQnJjMzOYlzss2vPzTE2z4qwRT8UO0Hoyq2wV5mPpry8DbuA+PicJWM8uMxVQcZ5Tb5tYVQcJG/mMcv3ib6O0HihIEfsptFSSYN8vjT7wSZ4OLlb2Ww1U3q5C8b7r3V7x4lxCAXM1PHoeDjnBrqvF722M9/eptZkPFf876v17mYmXehxWRmijHiJzrx0cuDj5AegbZEm9ljP/E61Xm96zoJTd/qCBwwm5lXDfq95P1cbwb5YDJ3dBBKapmrZe7eR3iFXxHzflz97eNjiMqynFu3VQMGYh5v8/E0yBQkBL4CkqiXk1visN/AopdJ9A8xKmCHeEXu/QkhijL/z4IsfCcyk+uvOIz3OaqqGu69ruFgvMfuiL4UOESXiQipKEs5BnVVyw/MO/wzMzg4LOBq9qhfXD1fWogH15dSGmLhODm+RV5IwdQTvxgCB761nIRzgsLFbWnR3SExRfnrCInkbZ5/TsbW2Nt1vby9cxIGXYG+NbbtIEycZDhsNmDVgmcDubPl2sntH0FwFEWhvCw0EH74Ske1ELnlEAcN9j76k3SAgOoxoqNfC1FgMNB4quFXDjNaKHLpKXu/xME0LIQCB8P+RFWfxaHsZETMM8mCKg61W0lHyJWUMrnAdEi9YVOtgkN34R8Vgy2RWOR5rpZ4eXwq1lroxCF7rwpyLkJY9Zs9ZM1Ba+5djzHG15P7WOObY3KE0NtxIO/E0w7yaTi4loap/f/HOYWwkvtCopXE2+NYQFxe39w85nOQDmBfQ4C0m4NaiFYntir8KCEgsulYHlvXYej1p/Y8Ph32rSHCUpZ/64/bVeAT3SCR/afk+I0ggWtw7sw1mBri2xJfz9UKcmDUmipIzF19VOdPb05L9Ry+98l0RBoO6EfPrlTcXCqHNBk9u1ZTZBpTN6XsOLTYq+H1OIeRj3OIK79bQ6D0xKEoSsioQkOuUB6NRjpATgcLGi1mKmaTwZcJ43LI7LiYKId4qcqgh+W9fA2VL66UFwWS6wgZO84Ldautll9/I4NMHz+7VCqKAdPtHsILUuIA8RVmY+XXC5WXcznZ5U+5ru6WAxbF5YUKMNC2kkHolBZ1fHMvrXYqQlSLjXE2wt9L+debRsiffDrW6vU7HfypOOZrsMW/kng8m3uotIGo8zVd8xmwnyUVnxJvSKzNdqNAj/kF5Bb+e5xzYjgaTzWeTLENKUYqR2ONirGyMfN0lbbEpiHPlr9/pawzjSCEcXLIzwkk0HQK8Yj/G9aqB91xfwaZl4F7CWlv5LZjbBAw7vvyYYUVGmLhfR9Wy4FwP+0JR7V6+Jq5wGOrRlvw8LwU+dFG0+RiIV8vu+WDIvuR7y9wnJpCYBZgc4ntV7/9lLW01f6bd/InLQ2y8fj6Hh61UcLWu3fvBh02LiXyrSSfxjdXCg+H4QnkGSR6QV0zyuTXMJ/o0LeaZqXKYqQ9TnXEogLXNQRbDi459c9++4WKcqRATBsIpsmxx4ZbjbB5QvwHx8lVz/8j+X9k7cfZWAdrNSHHHa/6bq0IMZYd2yFeU3KkYf+rybWwPmqaRhJ7ra+J/e9eKd7ulJpeR0jyEJOy+52atlWFv0w1vI/LlRrrtYBUbWPQ7s2tNhDb/sccI+wW9m/xQ8GUPrtW8cVzTRcQj0E6kP8FRH1JzvieOYFsrMg5M5PRP0Cu5b95MeTGDlJ61AZ181LZswsF1lFJTC5mC41qye63av8Psd232uBzL+ke/S2fL/v1Wv5V8C5bcqlGujwOWFuZKc4nGqODIfI8cP24RBxNY+Ky43OlLEs5yTueTofPicTG3JM/YX1QcPBvN+qXrIN9oz2kfkXb/t1S/rXDu9hq8U+fKxGnOvbqMgOWHv1ir641Zp+o+kbVONMuN5UQjgm8I/4JwjX4ZwXGZewbecwUnl9p2x4VyYE+Cl1Sz/2mOUiQxWE6Us3nYr7t1ECgB8PCm7na2wd17Mv7//VMOWuwYm8vry81vryS8TlSf32r7nLMep3wu0PNPlLLsVtD1ib2dyNODXv65bOX4BQ0Zl3s0SEIWrHPZ8yzZ286FkHNeiW9WKh9NlNIUeNNq+PXdyrYhyL3vr7LyQxCGZvN5L+HtKVp/e9fDntfAtfIPpiRH1qM1BL3Hr/M61lLeo/J9NkzzfjcyV5eq2YdZWCWPD+4bqq9tKvV7SpF9gj/hoaWPf3A2i3nU1XPpor/z28hpR8Gwtw/32OWyfeL9e2dYohach0+m/h8T/67wO1S6nuFutWzLz5X/vulekhv4UOHZJcLWTDZH25V7Bqqowx/o+99v32pXQum//YlOUNAz+8zAmcEzgicETgjcEbgHx0B/5X1Q3mKyYdtfv+XbH+q+1w+I/D3joCvh6fy927vr9S+X7PZ/q/6H7T/ae54+Qc7/okNrvND+RNV/Y8c9lfCZpjG/mYIDtMzu1+5/PnfrtjlF2v2QU/lFyv4RQPMjMMR4yyl/56YPdb/ImUf6eyk0o/JR4b8TarMHv092epG9JBIflUwDQQPh3PfXr3uY/K0TzeM/tEfp/nM7H0cOuLQUdYg4gBZ718th4lO+hKpoSZYGK7+w8yUQU55nYuZx9Rb/lh6dPYcnnlLT9mvLj11J+kgF9yAnvae+qEd35xYMw7kzLDX/aehp977uJgZNZKXndDyawhBCYJLvMwe251I8HE+B9VyvZ71Xj6N8bK8O/P4xe9dVwMOJ/G+Xu/kl19bYmbmvj9q80NOr/drhBiI2OFzufjY0zgs5qAxKDDWDxq9zetcSwPJ6vO1TmxBWhr+dO4zTiQIipo6n9dJ0I6D7pRFpRQ4x2wHnYmDR9dVc+hrGBMDcRsw7emXqfeD22g6QhjGEAaXff4eXwBS7rNfzUw5JJzb6PcxBMYniljJO8SoiD29xwxbO2Lo9un9q2fODp1e1w9EXathMkmRsT5PlucyAz/8C+iqIDHMAp728naPqZnJLHAw3SplmbzO28wYxxxlWQ7xHOZhPrc3xEcdGf0NgtHAxH1xUjFjHsmUyF+3I8tzeVzcXiciAFJudy+pAms/lGcmBe4NafFl8Nv9Rb/b5OLrJYYgbwvY6zHwQ3Aff4B8iNSltlfHYXoOoRMgZLqHnQzCN681fJVmCkmJiTm+lus0M3mczEz+/yqdcBifmKOCrDUzpRDVEMdAGaOV5bniuJAfzrfB1I5yOWliEM45RNtkNhM8mo5ObqArxijPNycip/O5gusxaTwea0x7CXHrMdndL3WApGlYCzX56b72YH1cbeRkhTigH/mTbFzhOmR5UryaqlmM1BTMAY6x7tRwEN/UzRB/MyOWrRLxmEACmWEv2HbgGolfDHHINSNWR8bvNlu15K7RZmDpv9ZNIGYSPpRFOfRtZxBF84mMfv1ypyCT50cLmRVDGOZ6eHgYrhtIMD3sNar6gSTxGEwhNxjySJRLCozpuRqVnhPzywtgbrXf7xWxd4Tdnts1a62Lpj6YOkgRf/Iy4Jcxtr5f6/hupZ65AqSBoTDPcvVf3YLzRKEoNODJGgrk8mxxISdBO3KlZ21NIBFCJ43x0fW26NtDNmlfKWFXSzym4CDs8Xx3Ox0Xz2ldT5WmEHwQj3uIFn9K3vMJs+Rf97qFxBUGZXmSj/WnLTFvmH/zsCT/qwHXMX6OmL/6+p3yzmTkWICYoqiaXBqRL56fdB5iul4ttV6tBvzcniWk3J41EGJUTo46WTnGV5+vY+8a8lX98ISjuFZ1rRk+bRnjsidW/lXu6WahY18PX4O7dwI5y3R5cYnrNuR+jp1zYuj/r+SKdVExTkWmvJWml4+4ZlkC95G2u516iMDA3tCRX/NiPNjrsfQ1sYX4jrTttruBGFssFhrF4tF3/I/EJLE+RJyfP/8E8muv7nY9EKXZhgUNwdqTz7ObZ8qIsfvdkIcJnfOLhfbHvcLn11qnbniSt2cfKMC0J54Fuvfg10LeNpD2TZQ8tytsKSAbAVn+RxYZ/vsfyJTTmZxMbR623xL+ThjXdSX3xyQ5HlvI8Io9NkBgDwJp1oD/uz98I7d59P/8i/wryQ0CrYXYPFqrapQ0/fyFuvlI1WGviL+G+B8T9JDmPXtRmwfN/uWzIY99HuGj++v7TJEXSnmmhK09e0YxngzrRxhVsieYyCyAAAAQAElEQVR57mfkVmRMzToqvl5J//lWqciVsqQeMrTnunzzTtWrO/mTwW0e1bK3+Ges49UR68XNNZnTk7tT5fM5mGcKrMn59bWm7GU9doZDrX61U/V2qc3vvpavHSMnjXXr801fPlN9/yCjX7Fg/wI3z2mxti5ffqL46ZVafM0vZ6pKbKAsC6rZD2YvXyo8W2jyyXMNa9OJ86/eKm5Zp1Un/4OBUGCTRdZtUMU+t79fqbiYSezTKeWKZSER+9rjfTjq+LBRZMze45ZLeeY/guybpeLFFJ23mjamzX/8ntx7kK/57vlM+b9gS5ZJm6MqbOwnpbJjqwYissgKpuh0gOAtZlNlL2/U72sd1xtlEK/b/VajKfVFrjgu5f43h0rNN2+UQwivdxvWaSfrpDq06smL2T99quLZhfzbCnLiF/9AnNjPmi8uBlsi8x/XWwWPA/ldsWfkHnNs3LIHZVx7otewXo7s8x2fM9VmrQn5UbAmNq/fagRpneW5zPuiY/XNKzXEqmUfjRDxkf2w+fLdsL+slitln14rsH+7JHKwYYzHRcdaHXnra6Xn94dsPFYoR8M6kYExn5H+JHm0oJr13PO7Sb6pCHOmeGgk7DQ+2+oXM/VFZG28HPCskukwSQqQ8fWbOwjiO+mbW0V+/ygv54qfXCkw+vw+I3BG4IzAGYEzAmcE/mER6PH8Y0L18P5Ym9cNjfzw8seEpuH9sTavGxr54eUPherz+4zArwKBD3PX738Vhp+N/LMj4LH/mDxO9LEW/8fmh/LY+8/18+Oz/rm0/7X1/Pnn+xg+f/5ZvtNo/Nv+Ub6r+8uVnno3zGIcGyBD+S/yw5W7/FzlTy08lX/u2L9FP/fN5W8x919+TvfMD5z8+qfN5iNP8p0GP+By8Ro/iO8gFFx6rmQk1afYn66Smet5vJo9lgOHYT7OCWE/cK45yG4gH71OvIJFfnpfFzQP+ql68u44EOw5cPNDV5f+SZ8QE4extfyw7cmQR1sYIz3q1c98ua8xRvnVDwB92KCBOXv0fVv33j8zkxki867fio9P6HHxMWaP7a47JfdZMrNBxKvlANPHDCQZRBdVHA7y0xyTnnPxyCFs+1jBTydyzWik7G8f6/Z5WVT32FtzKN5jc8/heQuGWZZo7ofD8RCDWuLQcLAbg8kQ72tm1LeDdBxginvjMJSBCjCAfoiacYjvB60eT6/39khdy+HrSUfHnF7nfRIHr97mB6kNfVpsaZm77Rr11jOFKTHex9R1rcB8ft+ASYsffh9DVMe963SsWg5lvU8Ey45yjBGbG/l415P7gbjwhTF5Ucjtcj1OwHnZLIBnI/fDx/bM0+NMiJG6Tom88qcX/bC9RceJ/DIzHSE03WczY4TQreGrjQP4NhzOpzyTvAnxOQ8cWjsxFUNAdzOMd9wr/9pO4jPicHwPEeEEiJOl3tdtcRF27iCjEhhmCCGQP5lULKYcImc6Ml+PrW5PMNOYg/kGjJ2sNBTEEAYis2MebuXXiM6a+Qpwcd8cZ3fCSUi/Oima0NVsIKYgNFpI0SO5lHMY7nJkbISE8/FedpsfHX786fN67jnursv7edmvng8N8ero1ErqctYvZFqGP/61nW20gQwIdQu3UcoxzaYTzt5rZUUux8h1uS/r9Vqua3V3D6bH4QC/x8/Vw4r7SkcI8xEkaM4hvdtZ5AUzfvcmPMqoqyEpDhzsOzHhREaYFMPX5+7f3KuD9OnWO/n/tzPsKm1f38r/n5VV3yrNx+rHufbNAbv2OkC8FNjouXeAJPS8csKyAOftwxpo+28nP9K+322HNHGSdg/J4b6PFjP5Hunjc0iVgtjGGJSeXWoGEWnkZwaZ6evnAXLUY1ZCCvbg5sT9BpL3ePeghniZenXkhz8RW9NeXMw1urlUzc5yIIZH7HV9PevxCCFyjL2qJB3BIkLSFHCRx9d3OkCsFBAR/pS0Y5Egyy/yEcTlRvm0VFdGNcSzB/vEegwhSoA7g0zrWTst+She+7uV8uVBJUJ3YZ7WEC4AQysD+CkGzi8utGXOiK8leeYEshGHhji4jwliJ4QwPMHnJOfmsNORNeY56Th07FuT+VSzyZT1MNMoZMQRcmo00QQyaJ+BzGk6Pb5uX72CXNzJicFhnRGqFtYlwlQvl0tpd5DG5A+ElCAW03Qsf/K+wz8CpoflUhfPnyuFqJTnqiBfW3AJEGlOztUEuZ0WStczbZqjjuRPSJmq1QZislKEzMtYA/7/KV33je5Do7v7d2JD0+HVO8jAg3av36kBw6LutHl7q8lopEsIVl2OdYi9gknt/gCCDMtNAXKwIpZ5Ix2Ia8Cnuqplb1cyyry1f3gA/l6Xn31CPk+G/OiKpNEXn8qfPm/KqILcqxkAFAPOLVh09xvtIf5efPG5wuVUHaR0yT52gGQf/a/PBjLU+4e3a2HaYNMUwt33vWNTKYBjwdoZF7lEXElUJcoP797qwP4KXErrSvv/hGAGT/+ji47PjCM5WxSlfB/EXfkfESTWiZEPK8LTXJaDjf3FRL6+CKFmlZSTv+WLZwM+NWtkDz71JwvItWvVr25Zv0dl5JoDs2RdVdVBoKm6q5TNxsrJmwk4HCFFCwjLCbj7E+Q6Ntp//VZOfjqRXpGHYVQoKwoV2Ol/gNCAUwNm9nBQC/YiP6cvbtSM0kCCHuv9QCxXd0upyFRCrFZlUke7P/2bXy/0wF6x/ua1/A9hMnSP8enImq03O1VfvtLusFXz+1cqf/NSAZLesqSWNRM/udBRrSJ4H37/WrUHQ72Sfw25/39r54X6RanAHtBhW/vqns+oVopBPXW+/u3LO5Vj9rr1XsZ+3fD7SQuJ2a7W8vU2Wh4lM83nFwO+O+LXejIq8NkzUs1aCLOxEp9fhu8BIrViv7OH/fAUdvvvr5QS9l6Tf//6uVo+H/RqSVywhbWWEd+KfcIkjSCYD2DRrrZKt1uVv3mhKjPln95IeZR/PjVvlzr8xx/IzwcVY/cvl7IoQ+8ePTP2F/8WgMQekfF5KfLX2PPT1VyLmKvbHnV4fa/N7b2UJ82+eKnd9UjZeKRA//J/f6YOXYftVnKj2Pfm5LbA4Aih7zIBCzNTtybmzNkbq+2blY6s3+yrlfzruT3X+iAV7Oulf8Z1tcLLS/WfXmh3QY7je/31rVp+Z6abfo2vs81nBM4InBE4I3BG4IzAnw0Bfpnglzh9K674w7qn93/p9tNcPs9Zzgj8vSNwytcPr3+q3f6vgA/lx3V9OLPf//iIc+tfBgFH/qk8meV0yvBhaP0fcyf5dg92HU/G/reKruupuLLTvZfdIL/+o8oJiw+vfwoejuUT8Zg/lT9F5X9zzLfTo8c95PLnyzJX+O0E7rdr/6UyKGHQh1eqvv/+G925Xyf5CRM+dOHp/ZOhZsb5jg2HpT0HPicxe6x/0vUvUjR7nKfnAM0PEE/bj9+b2c+fc/DP+5/kj4e6bx2EmIu3dpB5HYeBPpfX9UNbixkteHTIoJRrB0aSDYd/UjCOrci1oMhZlz2KHq+inp56+nK9PdjKbKg2xpuZQgwye7w+lv0+yF89BIfb5eP86nX2fv4eO128zuVUP5TRd/LJ7DSfyf/r8Ve41HK436Hf+7tZMUYvfk96GsxsqPMD0+79vZmBD0poCZTNuEdvh/TE0MedhC6ctwad9Ds0LbZjjGRBLWRBw+F3Yn4X8TIzeR1FcO/VQbL4Aau3u/6cQ3OX5IQM4yIYNvTxfk1d0b+ReRLhaIPunvk6F+xzez12MQTOTSNx0+Mc0TgoxifmFq8QaXtf7vHbdXdcI/Uuwz2+tuROwI88L5RlueRwISnPZFHg1A11wefLMjlGrdvKIasTgA32eR0JJa+PWcJqqeJg1BjDlMMYMxsOklPKmSIMNkf89z7VkYP8PFfGQbO77Qf1DWRIxnwNZFkIUS3z1RDQLTGvwcjHNY4JknPonnwscxjazQxuph5iEIJx0F1KWYQklxK+JuYN9HPbyvFEKUtysrLB5hKCIB/lEuMaiLjaSfg8U4QAKTngbvA9h4xAzaA3ocv9dmz3EDzufOtPeWZpsMFtrfGhMcnJY2GbkzE5/tb4La9nji0H1j3xdQxSTHI9Tk5W1VFeb5CuW/+KTkIcFFSEpNzoxxj3fc/4CntNDAUnLzsuJbZm2OJPclbgFkNQBeGRVz3EBOQG5T2EZwXx4+RBBiHruNQQtBVYtxACDbEQueL8RJEy7SBNnAgdiDTGjTggb70PvrnNWZ4rhjBIAMcMfwrssG2lBYfvWZ4r40Dfv+r3QP5Mri9ULdeypldPnHYPa3IhU4vvnqf+pKp/fWkiDg+rFRRpr8zjNJ8qQbSJGIxmlMtc3qcL0hEiqYKscxLqeDiogNwzkmvXVvA4mXLi2d1v2f3oDGnSlEkxBD34V02Ds+e0zzuBXMmZtybP/j/2/rNBjuTI0kaPuXuIlCWhupsc8e7sve///yP38+4sl6obsmTK0PexqEp0AQ2gBckh2VOJtIoIF+Zmx8w9Cn4ysgxgMnKtXC7kT656zjQQ1OvV7Wi/ExIduDXkQYb+gr6bqxvdvrsifzv51+U6+TI7OtIGHxfzhWYziBVIlDVk37vXrz0dNF8s5E//BvCsyZ3NfqdZXmoPMVOTo3le6Ha/VVxMFciLCKnk9mY5uI/xqlhDGpXonpIniZxIYMRBGb7M/uWFtv71vuu1xrgyz5zQjvOJ/Kucx1zEVyeJhUU+90JK8jEqcqVYQuBBArMyQKZulTPG9ORI4XqrYb3XxOOCzm0atMTHLWSUSOghGOtlr4urK7ke5VEXF++0Jz4t+XtzfS1/IjcyuRpy2OfZNW1PT88VIGt7yO0GPZvdVkVMsiyORLJ/HXVBJGPVKYBZY722kD0Rm8OTY1mW9G5zJf+ASTGfavzQxr4dY2AQOR0x3ID/6k9vNFsslSyOWIu1cc41Q2rKvPC55ITyckhaQNgrI8ejKT8+VgZRtQudfK7lgxRDUH27VntxrZKxfNywnGhyNFeXpKYM8jVDKejk9BTyz1SxDnTzUjtiXJweKe7qcU2/fvNWG4gqXwMmk5luLy+YwzsFMK5fX6pspQzi2YmzwucBOerzYXV5OeK8wwYvDyGoenul4mihbFrqst4ogofrWTNGQdkEIq0it+q2Uo8dVmRqscvOF4p5Yu5JATzHJ2VZewI5N1UiS0zLPkLsrbVn3kbW7DX5ZeRbXhRjnnv8OtYJXwvG3K37UV9DXjeb9Tj3S9p6+5z49hCeGTlc5lP14LR/+ZY1fNACwnjTbtTOkurQq4Mk7lmriiNfyzNdvyKO21YZWJeQj06wli/OVDw9Vwupf3N1qT4PMn6H0KwY18EIuVd8/Uw+D/bEbX95q2zfSU5mTgr5+klY5U8F56cLrcnB3btr6e2tfG4apLbNSiXvQ96UxGnx2xfKnp4oLWbaTKNuvn2lBiw95sPra8VNo55jT/v+aKJ0PFfHGu0keab95gAAEABJREFUZUsM5k+P1SfTHrIzob+spQTeq7cXKp+fafpv6KdPYm0dwKp7eanEPMn3vRruBSFFDcup1tfXavFJrA2nT58rsO6t313I18mA32am7HKrwUlk2geiKeLWQsIH1s0cElSXaw3cgzvWtvT1E9Zvcui2UsU6ELjfNT2+XK01PTvVUGZKZaHYSEwErS4u7u5V80IT1v1wMkNXrSZ02r+9ZF6uNPzxrXp+lxJrsdXt+HuN55//eQeblzJsq4nFwJybzRdahJyyvbYQ6y1rfQvZLvxfk+sxy1X+v7/Fjii/N7vvzXatAHlsrGurq3fEP8p++4Qxe9Xc04eTqYp/eSalqJQnNRHbf/9W1au36jZ7Zawvni/hT5fK6l79JGOuZ/hzqkDTx/cjAo8IPCLwiMAjAo8IPCIAAv7rIof377/HtY/p8t6Ix5NfjsBjz/9SBDxvD/JLBzY6fk6o+sL7MLIfv9DsservgsDDmH7OACJn9/K5Jn9Juev+oD9jjdcH28aL/74/HJ+D/CIUDjh+eDQ2Jx7KL1L91+hkD5Rw7sTQg5JfeGofeWe/UA/dDtj7kct/jLf787F82bKPW/v1l3v8/Wrdto9ltCZ46Xj2Iz+83cfywy6BDXKXgc0sQ3eMUS5e9n3rw3okebuub8ejb8zetbsbx+4zLrKJnwLbXByD+e6XocqFA2+zoBCTegibATKEovdvr3N5X+A75t9fjGeGneMJP8xstIXTH7wHfHIxM3mfUexBe9wKXBs9TXflPRvR3oei92+zuzozY5NvYC+/H8c0oxdyaN896OtlqB91jOfYMl7ww8fkIDPzwyiOaUwZ3tpY3oJNx0Z0ZBMxBDYfOc+oTxm4EiPv5Ho73/BlXLfbN3/Hcgi2jHYuiQ32ho1gr/f2LRuvjnsMQa5vtAXbaghEk+TX3m5gvBiDjHYBoWp8e52feLuecX1TNDGWb7SLhat1e9jE7dx+pGVDtGPMik3kni167zPaQN9IDjjJN2CvxeBq1dLGN8471hoX7xNCHHHvsalDX0qJtmGMQQO5k2KmEJIqNpQH3aEejHr05nmuAhk495oInpH+MQbFgF7KYwgqRmzT3SYvYzh23jdho4+XWdTAhrITnu2+uvsKYQgztViIfy12+MZ+luVKWRqx7cCigaRIOdd5phycSrCp2WSur24Ve2kLCQn8Ajp1nAzYhXPyzevBn8plo931RPwpIfcaNraDkwPoy/DDCUJ/ks434J0YHsw0Wy5HFcZPx92Jvwabi5Srh6gYsHsK8Vf5k7/YY5OJVpAEFbZ6HJ1UMTMZuNTELctz+bGFkOwhkiZZId+U17SQx68jd+aMmWTj07wZxM+0KOWxDgm/6R/AWjEoT0klfgc2vgM4zSCnivlMocwVwc431T1O+uhVYG+JrCFV6a4txOp2syNevTyfYoiKzIs6ShlcSw9RmJ0sVDB2je+kE9bZqNX1ryFN52z+lxAeObaKwhXk6xYyxuUuRyI6ExI0gYCdIfFoqrSYqEPnPOWQSL4mSlPq/GneLCQlfPQ89T5zfIvkkONXQWY1DDSH9G0hAlrwv7mABIDgSNhqZ3NNJ1MFyKfOv9oXo3nTQ8pyYgC5WNA257zCTte7Jz5+vYZ09LlTQjIW+HN6fKLdZjvOiYL4jo7z48nz53IiLIHVbDanxLQ4WkLwTkcJeVK+mCpOcqTAz71Kck2QMzWY7znuths1vqbQe3d9y4yVjs/OlJOjCwgeCyYDg+Pzc80Wc+UQbyvsWxwdaSRoIWk9VjExp8zkOeS5XUCMVknyJ0rn3zzXutrp6vZGTHTl92TeFF8q+hv2DyDjJK+Cyb9aNjI/Zs/ONWBvoSAn0HztmTJ+pF9B/arfa4A8OoqF4mqv4+NjRSZPFQd15LfHsAI3J3FRPz5R3EIqXm9uRyInFbn8K6SzPIcDq7U8P9X0yZkWL55I81L+VO1RMVNOfmeLmWKn8SvbE75drW7GMWxSKLHu9GGQf/igxh9fu9b1XqvXL0dsjyAYG/KlPF5o+/pCxRDkTy9u2r32VzfKydfOc71qVYSkIYtyIlX+MvIRn8uTY81DrqKTEvMsJ8dmx0da4nOaTeX3gWw5VWlJHbkYyevkJGDI1HN90+xcmzweeYjytWNGfo0foMgylVN0mJR3phwiFUDEpWYnJ2PeJXI1iwGMznR9c00YB03I/Q1rXhaTlqcnY1kBliV++lPKW7UyCEonxSLHCbiVo80n49OUu2o/PvnbQCj7Gh1YDAYGrcEqY7yADz0En0HQ+fq0Yx3wOWTUec76hG0hrnMwWzw7k8iF7HYv+9OFsl2jOC20Je/CIK0ur7X8969Vt9iETic1/cnZy+9eE6O9euK9/M1zibE6fwr3aKaS+d7fbrTtK/lT6+F6oyVzugvSNjNtiXXBmoPjIzEZdq0W5VTFci6D+M+fnCjWBOx2q2ZopSdL7VmXeq47JDKvSojgZSiYE6ViiirJQUHETk+PlaalMsTXhovLdyNxaWWC+L1W3kiL/+drGT6v250G1rAJQ8R2UA1JXXNf8gD6Ghq4x5Tzhdxuj39MmcT8mBYTZcTEiF8NeZwtZ/IP7ZTHx8o8ECgIvzlTQW5Uv3+t6niiWBSq310rBUB4d4MdwzivyiFJkLXVt9h5Plf5P7/R/rhQWFXa/eZY4wv8jPsg6Q8BfqzEvOqxVZ20dYKWe+aSe89sPtdksVDCnu50puLrc6nIFCG3jeOO++0soPvVrexsqYz8H4oEYbzRkAL5utWU+bKAbPf2Lfk0yZnP/E6hy934NP3s+FibMT/nyr9+qvzpqRase9X44YScFcc0e/5U9fWNxrUjStliJl1vZS9OlAFkINcG1n4n+Dvi4ER4IKa+Lg7kRhidfvzxiMAjAo8IPCLwiMAjAo8IPCLwiMAjAn8BAvwPkf+YaBT9A7x+gQn8h9T/U/ELej52+ckIeJ58qjHl/p9bl09V/83LGP+fOXf/Unwc94P8pbo+1//vOb987M/Z9Vcud75tJEPYOBmQv7L6v1id2+RiZjL7XrzM5ccHsC82MbMP9Jp9eP3FzlSa3bXn9G/ydh9dfqCccTFcYuN4lGDSQzmUH44eW5dDPz/eKz3oNzNU3smh7L4JQ/SjBAsME8fznuRxObT5uI+XG+0HbwdZ50cXL/+BYJuZj3235eX9XLyd9xmoH1wPJJqXuYSILYifm3lflyDPZy97eDQzOSHq4v383un1ZqZh1P3hpEOTvE1gkzIGxqGd63QSy48u3s+vzUwpxlFP4NzrenT60cUMbcihbsAPL3c5tIv092sXM+PgIvnPAV0uPpY/SennB+khJ51ccj0Der3rQPuWTeoQTD3x92vxap2ApTxLuVLKFEMc7Q7xDnOaKMQoJwkHCFkz+qM/hEC7pAFdPp7rM7ur8/MQ49ivp4/X13U9Yh1iYIwgww4zztkkFq8QowI68zyX949cJzY9O+zz6wE9QUHRaNf0bEzX40Zv4JwSOYnjpE/ORrK3H8clv8xMAza6nwM6TKYY4khWHto5fuKVYlCgPadgxBj3/Qp07tjs3UJsNRC8MQRl2Najv4JscOJuQHeg/0CfGNDDGMaxhYQIHLOSTXf6dPQZPInIWcfFzEZysqff4MQrdd2sGP/2rR1NlSBfEqRUBYnnBJA//RTY7G4gNiOEhUFGOCGcUlRZTmRseufcB20LubDayttOYq4Qo3Js6CBwnZB2EivLMlXEJcsSsU/KIV6ckFEWZWWmfRg0hRTqyaE95G8GaVuChZkRy05mpsJ1ej6gf+eb004KQnLI+1+vJEiPljF9nI6xEgTtgD4nZTpJAzgUWS7SU35swcBxAwYNYNVCHBtkx/7lOyWZ2jU+cYyOJeN2iOjs8W/JY1RqBrHVgFeJbX5eQWJE4lGCT+O2XK21z8O4yR8gdPzJ4Am+ef+eOCZwmc7nWkJGdsRvzCk3CJlMJlpAXpmZPKddtpCB7Ujy97q6ulb75lq7yxulxVT1HN+IredIJEaLJ+dgXimCl5O/Tro7QVtis/DLc8VJYG/v9jCMiAaE3q26LCgQqxaS1/v7E48F9sBvKYagHv8XEBye46vVWmZRDWUFmLsPOccM33bX18yXZsxxvy7x1QnG/W5HDpWq9zs5YeHj52B4e3GhpmnUEAtf67cvL1S9vtKeY+7sD2RJCxnUEvvsdKm+zFUs5lptt2PMSkiSgXyorSc/BzXgtVqt3F3Vm42CBIm80wKSxn0oCjAjpo41VSrR5Wu0x7FhDs5ipvoPryEktyqrXk4ADrTvyYUNev3rd7f4Ml0u0G1KIcifPI37Tj43Ln7/Z9WQftMnp2qPSu3bWp5D68tL5/40I08KiLbVy9faQWL7/Nq/u5RNCm2xN6c+RnQSwzkEdiQXHUfHODCWn/tT7htIH88lu91p++fXuv3DS/nf9+1uNmqLKC0mWr98qwFyMLMkj+0p5LsF00B+bhlziu97SL4eQsjJofn5iQpiMjCHNsRxz/rTXq8Vjqejzgwfs22j6YszrdSovbiV53wqCvmT3lmey7GPKckJpdXlhTablTYQZWFaEnvWDeZYjXRgvQOncLNTxjpQnh1JlxtVb67UWKcpBJcgPfdgsvf5Np2rLEryqiO/WgXmlM/DPXr2RZCxFvR5HOd8Sy7smSOXb96oYc751xfP/MMGJjm5WoakFmItzKdwintdfQt20RS5X/h6toJYtG5QZP1fv3yj/Watbujk694EG1LKlOOrGViSG34nz7FHXPsc93XDY+M5Y7taDWNt1yv1GfOItXPP2lMd5QpXrDf/5w3lcSTotk2ly9W1OrdFJsc7XO2Vvj5TQOzdmntDphNIvwyCM8Sg3XfvtI69ZuA1ECt/wjM8OdakGjQ5O1b2zROJ3PL4LirJP7CQz2bKspwVR9qTR25nyxyMeSZ/mn3C2hSZywO+5bQL+1b5ZKJ0fqzqW3Lqj+9kvz1XPc/GJ+W7RSGRIx5LK5KUJ3XbnU7nRyroZ/gSDN+Z4/ZuJ/v2SjFEDeCVwJGblDasKW5Hz3q2S4MCY/n8jcyy6ZET9b0q4rq7upHndlxM5PPWuE8pRu2IWcvaW7+5UE3+G3pzypfM0x1zz8zkH5BbBxjnb54qksNVLnUQvwaOET/jxVaT21rr7Ub2f99oeH0J3TrIQtDAWjfeg86XCs+OVVsLkV2OsfLxfb0cGM/nWhcGpeVMLUT88Oe34zcbzP1rwRe5WmQ/NAqs6Q3rXML+xgYVELcVa4Wv7cXZifbWS6zFw+lUPXkxPF0yZsf6Xitgz+rtO21Zj2Qmj1fDuTG3FTT+7iLI3ni8UAf5vt1tpbOFAmuniHEAG18LzUwpyzSwtpXMe2MeBz2+HhF4ROARgUcEHhF4ROARgfcIDJwdhNPH9yMC/20QOOT9jx0/BYhR+LFQ9LPfXxr7Zyv7p+3w90HhS6M+rPtLYH2YIw/1PCw/nD+s//j8odUP/iQAABAASURBVD2fOdeh/OO+D69/SpuH7X+t5wfMHx6/5OsBty8dP+5PWzYBxo/kv48NZT84/7jfX379U736y0f6qRoe+v1T+3zYzjeuPiz55Vef1/XQzsP5l8f5VKvP6/9Ql7dz8c1FFz//sMV/8RUbdT9pRDYRfQP8x9oOY66L/SzPSI2vOx/9+iBj8Qdt7ko+/GkWFNjMNTYZ/fxh7cDm9kG83M/9+DkxNtXMfHwpjPpMZjY2H/CtY2MwsuFtZrjpER6rPvhhFuQ9egipg5+HBgH9fh5i4DCwwd2PxEqD3p7NawoV0O1HM1OC6Im09c3MEIJaNu9iCGO/921i9FP12Oc2RseCvgd9Xu4NvM7Fz83cQsnszo9En4yNbh/b25jd1ctf6I2McfDbzMYN8Z6c6CBV3UYneFxHjNloo+vowb71enR7u5ZNZ9/0Ta4ruM02+t7jt+Pa4dvoI1j4tY+XwNrFy0dTxh8D2PfYrnGszok+bPIxzYxyk9vjY3V9J9dvZvQZRO2Ib4xBAfEN2T5Ql0XVXTNmpTFGoKXo42N7f9fd46/b5I38mGVJWZ4pEiO33a9zrj1WPZiZTINJbl8asQ2iSP5ycm3Cpn4Emy2b5w1kcGJz1gzbOfc2PT+yIpd/je7AGP53bSsw3bBhHX1sdNaQJe6rBo3+4ZzvBY9ElBMReczlT6c5mTHsqpGUCvg7mU6UQ9IE9JeLmWIIiqOxPdiBGbHwDfDEhn6kXU4bJzQGSI2CvowmW+8VsXFgcLezgpSt2PR3IrK6uR3tybNCAdyMDfD97Vo9sXIsnIyqIO+ASWY2Cqo0Yby9E25gQ0A0YHOLZGyc27RQhNwoECexGzbKQ5GphvwZZrmcHHYdHRhVEMgTNrj9Sc2dOjbDCznx2JIPTlL43wWuIORuV9iJ/QtIEJlGIjan3xbC0Z8kdX0UK7GZXkOQJXDyvHLS2+M+ZdO9aEED8kp5FK5oPfruPQf5ZvzrVy/9glEkJ8oq9NTErUJ2tys6S5PZbJTF8VKmgB2NTp6eq3CiTJKRE7s3l/KvAo4xqgHnAXGla3S4X4F8dttb4uB+OTmfd5ITiG2UyqMjJcgA2zeyuh2JV7evh0ybvTjXUDWaHfn4hg0muXLPK049pgW4cKoV49Vgt8JPGnmrkWzxpyQrCDzHuYBgcKG7N1FKSY6Z63Cie/QdctjHzc6P5E8ZCmI39VLwPCRf1AyaFBO1kGpFUaoGLxYMWYYzKegGosfzraSug3RzbH2utfRtiL+Rd/7V5v4U556c2kHe1xCIW0gwnzOBORTI7VEgnptkzOdcIogN61ZMURFMjyCTnRB6B3m9ubpVjm8t+tOk0BwSdXZ6Ov4qV729luedzzt3wYEJ13v5hy2OIOsLf0oQff4EZDYrR3LYmGchJrUcd1dXqvi9cH58rK5udPXdq3FOmqTTkxN53g30G2aFihPiNC/lX1/tT6Bn7aA5RFLDnHLSegMBOcRB2ysIxjDIn5YsTo5ZGwbwlfrtXhl+OKk6zQpN5wtNiL1/MKC53aq6Xsm/SraAqNK2VgfxnBYTFU9OtN1v1YCjyBt/QtqxYgi5z5FYYq6u375VXO0h4yv1zN8NOVOQe36f837rP77SQByXT84U616r797o9Pkz5ZNy/ODA5uZGvQbt8cfXWpgwzKg0XyzUYNvWOlWrDWTrTutmpzJmOgFjHztiiIvoP5lNWedmYw61EG6z+Vwnz14opzxLSWnfqtx1cjKzubi5e5ofwDPyYp6XCj1aiEmFD6vbW/Ts5HPQyTP/oIPbXjw9UYAALJU0zQt5eaJ/IE7hyZHm9SDP0TQvpf94oTCfKgtJs+fn2DHR0WI5+tI3jZrLa9bVSrigG3hW77/pKu1evxtt9W+p8K/NrljzSCD1RdLNH77V5X6tGgLy9k+v1IGZt0vPz0aideB+2rNW+H0jf3osXwv82x6Gq41S3akBy36aa4Csbo4K8qLQQOzW6J2S+wkS1D+gkeW5ujxpwxhxPgGHrdowKAJ6Rz6F270MnUGZMu4R/bJUMwvYGDX916/kNthiJltONX16qsn5qUIwHRO3ASW9BvX+dC7xNcYpf/tc08mM+3cnX9OLEFX1jSLzNuc+kRcT7O+Vs1725JdBmvdvbmVFpvlvXygt5/ixU4u9wh9upAqe86wVm91GqtHF/F18/YxYPJF9/VTuq80m8jXSv266tKgWeyLY+DwxiFbJNJ/N1bLW9W+u5fO5uVlrgJC+bfeqWN/VS82bK8UY1fyOmASphgzOmWMDPg+sfeXxkTzOqNP82bNxDdn/6a2M9asGV3t1rdNYSutKJfO7YD2sWbtqxjWJvoZINNUegvjy4h3zZ6Li9EiVz8/5TE0u9VHqN3s5BvH4mJ5SKgvtyecwXj3+eETgEYFHBB4ReETgEYFHBN4jMLw/+/DEPrz8wdVfo951uPxA+c8qGNhh+JL8LGWPjf8bIeC5/yX5FBR/eb5+qPVT43/Y4lNXbsVD+VSbHy07KPiRhoN+5N+D+ceOoB6Kz8sfUS//z9EnRX/r16ewf1j2Y+MfAPzM8aGq9+e0PZz/mPoP6g+dvnR80GH8X+eD6/enH/d/X/HZE4/hXyKfVfzXqvjYpS9e3+P/c8aGvGBnTp8XdgK8DZvS+kA6aUAMgz4lBxu875fk0O4Lx0OVD8N0vbu8H1Zskrp8LoZ3jb/wEz36bD7RzwcFVs7G98fjjIVyJXdn40/Xd5Cx4NM/Drq89uG5Xx/kUP6548ft/Nrb+tHsgeFegJ1e9EMxmd3J2Mx/GD8Q1/VQKCUNWDMd94/c9rqDmNGZCzP7oW7KP/c2u2v/ufqH5W4XLo0bT4fyscwvWLdlnKBPdyfyTa1RPDbG1tEH4o31/cv731+ZfVjnYwT6utw3UQzsUqG39zlCodcFiwpsL7q4nR8IbT54+3guXui4IoPPG659PBdOx/fAGA/FC81MZndydx38QNndcbjXbWzetWzUHq4H4mhGG2ynt8TRSS4xfoqJKT4oUh/Q7SKOd4olC0EBMTOllOQvM2M60pkLH6NHvwuX49vL/MTM5OcdxIETLgNkM1YoQ08MnGHvgP8+/VCocWx0DRBgQVjKECNBTbseCZHSQDl6jQHMTEaZ22Vmcp8pVodOl56jcNIodInED1jVsqnqYxo4eK70bGZWEC8dxB9D0po3+nwT1/u7vSFGiTIcUojxAyw6Nq/dT5csZzdTkhOl3lfYAAqK9OkgbBo2ufMsZynuwSGjelCelQohKlLeQKKZGUOFO8tD9CE5R6kFZWzeG0fJxjEGbDeuDzKAdUfsAzpaSDa3yTHuwV68fBxvm6UM7q1THzSSjm5rU7Opz0g9IBXTCaTQTls2cz12WZZhRz9ixwmaJOulgN4O3GblVBE7MnxwnE1BLgPx5K0uBHUm+NJu9MHJhSIvlUKSE7HyRoNUFJSRk5PJdMSoI+57iDwnxugub2e0dTIlMH50P4ldtdlpaDrV4Ntij8dT3aCJk5WMXRbFSHJ7TKdscEfi0RM3uusWImdLf1zXFBIro20DWdBy78vIVQDSQBw9f28gwJysnEJGFXmumKIyx5KcctwqNu7978g2WVB+NGczPx/HrU3KWwMTXCBGWZ6rbRsJ24QRJbhJg1xvBGsnhT12jnsB0dzRZwURnCAHZFJJmYFXT75Mlkv1TS/L8ZF4zBZzJezq+1bC7orN+HQEntgUIFOCb9QzXumE7nJB2zQ+hVdBGPZgmxjfxXmEObqdhO6YkzeXV+NXwGKmOnSnbasVuPWQ7EXMlWKhBWRIJPZZCSnq8SA2Uzb5J9jWkFdbiB8zG0mZI8hjJ4ccv/l8rsXZqXb4WBHY8vmp8pTLn5L1vNlCjHWQrG7fGlJ3T3ycVA6R0YIpyxKxCNpDbDTEYnl2pgIbOkjkdr2TEccBDJfPzkd/TZKTTU68riBasjzHamkLSZOFqCl56ARqS47smUc9ebjd7rSBtFhfXusWsive/2o0gHHsNRLT+30tty3D9rCqtFgcyXPZ6O+ka8vc7IjZ3p8uBB+fozl5ms+m8hwoThbKiPHy+FiesyvsqRm/TdLtq7fKmZcd68iA/f43jwtyedc1ED278enXIwinOXOnwdYWvH29CeTGyp/uBbfJb57Kdbs/CzCaQGbu8GkCPhXEUP2nC+Zoq3i6UP3uRm7rzfUNudrKc6LC/hL71EkxZfB7M9XEIoegXePT7c1KOfXz5ZFa4rB5dz0+8avr3diueQsZdTzT/N+eKce+1dWlsqpVdXEtmdFmLbd/9vVXIg10C9Y9ON1Q35BryjPV6NVyIs+ZHWuDk4ANuJ/NjrW9vJWTwu13l0qnS4KSqyKv3VdjrjlZZ4AXUyQ2C4nj7DeQa9O55udnGmiTH81Ve0CDKUwKMGgUIKO8voKkX0GMBeaJP43dFJF65hl61heXmkLQbXZbBfKurAbNzo5VvjjVnPwvnp2oLhNuBjWrrRIYWkhqv71Ujd64mMjnvuegWHs6iLu78TbqZrnsqxPN/uM30ulc0T8gkaHraCEn1SYnx8p66ZiYppiNBPXA+hLwR+C357xlLt5eXylAOi7Oz5Xhm7FWrv/8raAvVaVB3c1Oegfx+OZG9vu32r260MCakWA/26rS7KtnKv7jGzmhd/PmnUruoQ1EbyR/6vVWKnJyYqIoU5Yy2a7RopzqiPHKlKvDrzm2JghAmxZqWQ9mrEMGfjVk+QSyU+/WkOaVyifHuu0gBSe59uSV8qQuBaUN+cK9qmIC9sTISfo9Bm3J75655aE7Oj5RdbtWgQ5drrR9d6VoJh8nsrAN5FN1cavsplZ/udGeeNxAUHbzgjZBrieAXU0snRRuIScb/C/A7nYawKvX/t21bi4v1WG3/eGt4qpVz3oRwVXcl0OW1DB3tplY5oNU5uIXATXLXPnxQn5/6fgFxAlcQWBzo+CeOmjArhmEb0SHfyikY17p1rFF32rFGjDVwJgD88Y/0LLarGTY7fg0zFldrDRsa20vbjScLcYP+AzMl7yLiqwvJXM1YePuu9cqv3oKmV8z52aKz441C7l61pvImr7+82vtWX/cn/ZPb7R/jY+sUxNy2vNyJLe5v9asCa1hNz4kYu7SMkdr8BJzbYOeLYhlT451Quzr371U+OOF8jdr3b55I/8gRFrMlA1JuwlreLNVf7tTgx0FczHo8fVrR+DRv0cEHhF4ROARgUcE/goIGDoOwukP3oc6P/6gkgIvPwiXP3gf6h4ef9DoseARgX8wBP4x8vWhFX7+jwCS2+HysS2fKvu4zT/ntXv2eTH+A38n4uwgdyV3P+/K9Dd5GVoPwul/g/fB2y8fjVgcRJx/L/rMyyj/OULzv9v7oZ1uxMPrw7mX/3wxsLqTn9/3Uz2Mwo+Foi+8fTP/C9U/q+qvqetTAz/0TGxc+/Wn2h3KzH6sxaGlUDeoYyPe5YEf3zf4xJlrP8gnqlHqpYbuu6NX4exOAAAQAElEQVSI9g+Ejai7Mprj02Hsw1EPXp8q69msbtks9c2tYPG+9cEqY8SDiHMxSH935PTwHtDhYhR8LBSxSRhlIfrpBzJg7wcF9xfDvb674+jgfc3dYWCTuh/73mHTsaHo9kdjS42N2wHxDbqApT0khvcaBuKDnzEEtb6ZysaumckMHbTp2OA8tDMzPwV3Nv/oZ3Z3ndHHnxbzykBZZLxEWQxsrEJQ9ehv2CA0TM7YGDczeKqePW/EfcJu15RilBM7fvRxnYhssMk3PSN1JgNnycvNOB+vUcrb/fJDiFE+dkc/LzPaOC6GcSkm5WyG5hCRRTFhrFyu17HwzV8naxwPw26cpMfdeywHC7M7uxsw8bKevPaj6/Z+3tqMq/f+JE0gwxzXBgxSlkOs9Hfzgdj4pmli814eF+z0r+rdsaneg1kK2fhEZQOx0KNP1GfY3t2fe5njWbNpatQ1HB0zH8N1phApBS7i1EEguUTKvJS9c2UQQV2wcWPfyUf313GL4JdDfri4zjzPlUGQjqQWvnUa1HP0bK99k/wGYqPV+FSkE2FUK88LhSxToK+5KChsG8WqU0MeZClTot5t903jK0gKx3JX77Vno99tKydTGbg0+z3HQTb6LQWObr9J8r5FliviaRykig3opm/V4m91u1GkLcXjU2GoUsIv1390eqrlyamEH7vbW+0byAf0eJ4a/rsPRscC0nU+nanAB98kv726loUoUEUE8UEdOWUQLhm+waTJIE+y3nS0PFYNAeM2eWMfXzKZSRHyw/Nzzea+MZi3KSBSxMvHdVwSY3Ip71BMpvINePEKKPCv3czAeHVzLZ8LWwi9jvxyXKcQhgV5Ut2PvYUgFWRBmBYQ7yvlzaCBuZFSJnN9SA0pU5N3Hp8B+xfnp5BjdzLjvK4aOREdwe8YgjMxfxoIOH/CLk1m8rH9b4UW5ElNfH3d8Ryekfunz54rYJtBUOzfXinuW3nc3OcbsA+Q01N48f3VSjuItiGPysnNOfEpfI4WpQIYL4+OJSwmpOqYd0accvz0v33pmG0gf7x+oE355FQVBMSwrRTWlappUvHkxEuUemkxZKpv1opFrrN/+UZO/t+2leaQxVMl5uxcHXPc57TrnkAsT4qpPD8cu5gS56061oQM28ZrSF33W5BAe0aKi6ni8VxOIE0g6CcQHiXke865TubKIToMQmf38p1267VaSJWYZVrM55pOJioY0+NzCwlf4VuLvS1Ej7cvW9M+CcLsRAVseSoKtZClLTgP2O1PWmrQ6Fez28tfxjoANJIFNUVCgoZ5IZuV8vXVn7qezheqmH/HEKO4phwb8rzQCpJ1+/ZS06Mj5TEjfzOVi6WOjk+VD0Hrlxe6fX2hCfUlhGg4P5K5PDlS8dU5ebfWFkLOpoVyCKkAcdQETDkCI3xev7tUCzGsFydaEpvF06c6OX+iwKSJCsr86cfVXk5qOblYPj1j3U7azzPly7kS7SYnS61Xt/J4Fdj85rvv1DAHavwZ17Y8J96FKtYTx2a1uZWTvAmbfL3ImDe+xjkOXdtq5R/8QJ/3jeR/WEzkRPM05tgFuJCUCcK5A5uMWM6/fqGC6z6autfXit9dqfv9a9l31+pYJ/OyVISsXePrsJxSVmnSBSkY+iRgHG3LmGMl8c+YA5vNWmuXV++Udq0MDAyi7uj4WPurGzWscSFLdNb4ivRJ+NGyBvb4sIGMLCBet8FztdUVY/v8m0DQ1tx3M+aCzFT7+pFF1eRDC4E7ySfqIfkzYt1sNmr/17ey4yk2msrzY/na7bmSJoV6MPbUGvixR4/Pyy4PqqxTk0S8l7Jpro757fO/zzzvSvlaX99s1F+vIS/3mp4cybE7evJcFUTmBDI97DvFqpVhJ+8xzk4m+99mHsChbKUM8Zz1uPoHCLKsVEFZZKGoc5NBwt9yXwlgU7CW1Nib56UG1oUAnulmP/rv3wSRUb9hvbx9AwkOfj3rh00KHU3nSuTZwKQ4OTlT+vpc3b89kc5m2kPMOjl/8+6d9tuNwtFMM9auzgncPNOAj+ZPIV+zKrwmL/CrSqYqE2LKWJd8/jXM8fLsRFEmJ6PbMqmDyE5FPuZdTZ9AjudnR1o8OdPWifpdrY6YbfGzD9LsNy+YKzNOJsrjRB3rbcd6ygSXf7tEWQ9iqjAvsGVRqGHt8TrPlwpfJv/ja9a9RgVrlD/tXx4fS+Szf+V1RtyHtzfaVTsViXmnTI6f3wMCa+D09EwxRvlaFr85V54SBPme3wNKMVvELVHxhPn9/JkCmPYQ19VQy9fj7LZS7KRArJvvLoQrenw9IvCIwK8WgUfHHhF4ROARgZ+DgNH4IJw+vh8ReETgZyDwOHd+Blj/VE39P1gfy1/fgcf8+TymH6Pv159o7cUun6j6UpF3GdgYuJP3+z3vuwycfSwUvX9/XOfX7yvHEy9xGS/+Lj/s7zv8X81nM58nktndUX+Dl5mN+s3ujr759in5uUN/rONT/c1sLDa7O44XX/hhdtfOzEabv9B0rDKz8fjwh9mDMnYC3U6vN6P8IF7gwkakb9qObfycMgtBLhigno3Pru9o8n3CmRlVyH07M1Ngo9yCscnPzpT8ZRp3sr7vJjrJX/29vgHdLl7mx4Hx76RnPAynwizwUzJjo8/7Ibp/edse8m9g89Lu23mVl7t43UG8jdeZmcxMId7pjYEtRK7N7spxWEZdYEMu2F2ZmclfPRuaXufnHec+hu6Pfu6uhhjVQai1bIh6mbf1o0sId3q8LAbG9w5IoNws4POgEKNCijQZ5Nj3EB19d4epb7y7HjPHomcvstHg/oNbyjJFfAnhTk9PmeusqxpdgvhqCQc6wcoLAmNGC/J1xMQ/dJqZV8l1NJB0DcSX+9zhi9cM+Op1Bxv8OHbgh7fDAc4kM28tccLbRvF+TvyYNF67rrE9dmbY7iRXAyk7QFaNtoUwEl9uXwxBOYSEeFkwtZ4DjBFiVASrHgwc80TMcnSZe0pudf7kX1PLbTOZQoxKMSllbLZyDDEyBkQJ+nokxEjbTnfYGbohfiDojL4DOsVrAD+/3kOUOJnobf0ppJY4TadsJuPPALHkT8GaBewu6GWK0c9z5onJ7al3O7An3sS/g/AQhJ/YQO8gKWig/SypWuQjRGYm/5cXhTLkeHksQ3fHBvA8Y8N4U8lJzZa0GSBoBvDqICgb9czHHrKsVsGGfgnBOIBLxia5EyxOnIlXyUa+55bQufCnzbDJCZ4EueLzenUDeQJZPOCbY+cEX4e//rRqA740J+c7tZBFeyRkubYQITkxG5gLPZjN0LtxggiMPU41/TGOdltFYtaTWw1lifPtdiuXGIKcgIjEqoRcnoHvnjqPsfdP6OrIlylk0ThP0IEhaiAlPKdcbp0sZ/wd9swh3Ap89/JgJidBdtsdXVol8siJpOl8znkGZo1oIs/JlDIZOFXkZzYtFeYTTZ+daTiaSLNM9dtrCdLCCce4aRSIi5Nfm2YP4bFWBWHseAzY13Ludlgw+RrjGOWQUBVkbkfe1JC8HfncE6cSv7q2wb5utGlG/LxcWLNBj7eLeaGOuXrx8pUsS+C5oW2SQgC7vRri04NRSfx7YuG4Vk7qgEMiPp4DiXnjmPh4A05n315r87tvtcjxL5hq5r+vBR32e66ns6WydaPhaqvJV08hdzuZmTz/PR4N9pTE27+62T+kcXuzUsoKRcaJIWJa1B5/fc74V/EOVxvtX11CkWQaIGlQJvelHhrVfaMVxL8/OW5muI4wF8vFQm7LFcSj54Trysmd86fPdPzk6WhLRR54PpUzaGrG9hzboMuYQ27n4mipBURMV2aaHC81K6cq00QhRvmTzC1z3NvXdTs+VZvlOXrnms0W0mC6ubhkPke1rLET/PW/KdqD9emL5/I5tYWo9jFdrl+/ka9xKnPNv3kqQfJtIHnDu7V6/G9eXyptG/WrnfrTuSTTSE6+ulIgf+PtTgGyUS+vVJYT7KkZm7WEPGmHVhdv32q3Wmugv+dUkCB41+RxKwvGOjIox++mBk8I0nC6GMv8Qxo+rzOwy4tcs+MjZXkuf4q8Y84X9PF5OmD3/rvXGljHWvJhe7sa85JhuA+1yvNMTnhPZuCzXI51GTnXMmeKs2PFQWpZj/JWKppBmz98NxJ21eWN9hBym8LUQrIVEOEr5upQZNpeXSi1w3iPK75ivoHZ6n/9UZOilNvgmHvcQwjyD+VEcmvhRDvz3IjhNblREYONzwGIfX+S1DlkJx8BDx+vdbtZSTGo6MM4bw2sa4jE+nql46+fqT+ZCaBUQFpXrM3V0Gny71+p7KIK7CifnXoqKBKTgrmYwC4wP3xNmNPmuq80JKJRd0qLmTwn9viXOWlN2wF8tpCTFeTjDOPqd9caGN9umFt9VP3mSu3rKxWp0MQJ8/OFwgvG/O5SHTLkg0KW5C/XlUPW9txb0tEMstAkcGznSdkz7hmnM7AelO4/aBHAq4cY9z9PYJCME4hSYNAE8vKKtbomXuvQEZdc+W+favb8iWw+UcV91T+M4bm2PD7WnJyJy6layGm/d+0gtjFdNsnVor8n/zZ/fi1xj63+HR0Q1Ue//UZ91Winjvy/VWQejOQ1JHMBeT+wZmSw/N3bS80hQn39z4tCRp6O8SrnWtdbZSmpPyqVHc9UXV3LWH91vVG+67T+P39Q5fjdrFWkDL+PVJ4eazKZSm9v1TvOl1sF5trgOcL6VizmKr5+qlT1MmSY5eOT8v5hnnx5Mn5Ft9s95z4xcD+cLpca+Fecnav1OcH8Klm3V7c38jhPWWMCBG/PWrazThHdPTm0v75Wjh0xBOZDr0jeCx/8q67jvOQeU6qrNsDZsM5cyMxUMFYkr7Xdy8hHx7eBOA96fD0i8IjAIwKPCPw6EXj06hGBn4WA0fpjoejx/YjArwaBAU9+TGjyxffn+j/s5PPo4fXj+T8GAp+L3cPyDy091IylHlajxIX/wOmzMrb+xA/6/qQ+PtAnuv+3LPocZp8C466tgbHL5+Nz187rB9q6fKjte/wPLT+s//7qUD8e6cYen1w+3eL70v/qM0yTi29MDWxC/FeP/2sez/F0+ZKPZiP6X2ryvu7HdL1v+ODE7Kfr95YuD7o/OPWagzwo/kLOuL0dRIFvZB96OAnk517nRxc/93ZOavi5l30vhzFtzFO7rxjYAOyRu8tBZl7DjGVDzOfvQxnY2L675ue9vQPHg9zpkHxzO6akjk1pr9ODl9cdxIsHNne9jYuZKbIp6GL2/RZazxgtRMxIvLAhKF7enoMSm28ddX7uErluGLe/bxdDUEByNoKLIpeZ+6fx6G1qNntdl4uZ1w1s8PXY3rFRX7PP3glvJex0otJxd3soVKC9l+VZzqZnppilUa/XdZAOA3gNXHi7zP2Kdz6ZBciXXBntM3BKKcpf3qcjFjEEuW0xy1hOXIOUYX/OOBR4U42Wgov76v0SenzjPWUZtrcyM0WwyRcgNQAAEABJREFUiJQb+sSrxaaH/WlEKW/aOpHk4qPtIVkGDfLNXWp1N5ZDMCjDjwnkzR0OPWRWq55Gbofr9/4uqKT08B7UgHMc/R+E+3KfLRh+dnIcWo8ZeEVsDublvRrIbsyQGRYM4hhGonl8EqfIpH07Pr03Wc6VsVmeUqYYoiI6BrBx4tPj26N3C9mQpfyepIkycqZlY7j1AcpMfR7ZzF2oPFrKN8ez2UQR4jZxLPF31MsmedzUcgytKORPbfk4rkK8jBvT8cmphB3ZdCJ/uiyEqNyCCsgIPx+JB40qtIJY5NTVjYRVC1FbQfA0/mQqsZotFlI07fwJLUC2YOOYAKEQo2IIKrDDfTQUwVVARBXErbyrpw3F47uFePO2fnEDeYwFfqrM+zeVBAZxMVWYFYqI58DoH4oHWvrmuhPGJRvpBST0atQhub2em+5ER1tfowL5XEHAuSyXR/Q2dRCoG0gWM9OCspy5WDK2x931ux4XM9OcTXXvm4pyJOhayFGDiG931YjpMCu0w2YnALKU2NTfavXuUlsImw2yhsSLEzAgJ8J8IoOkykOSYVcxn2og1+ZPzrWEJPEyt9fn0ITNf7fBBaPHt9dtILjdtypKPnY6WchikOfwFmKFQCjzp9ogXjrsXL18K0bTydEx9u8hVvcK2Ll6d0HZCVAN6iFkfY5vIVVmC/RJul3daoytTM3l7Ugy3u622kD4JAim8umpDNJvg+970t8/XNBCPDihYutKmpcS+TpsqvEptpb5418VPh/xLolVrcFMM8ibo/liJCP7tod8mShQvgD3CaTpFNGilEvTVQrg6F9ZW/fjbJHH6yyU4xO7TqpnECUDNm9vrjUhP0rkjmjeKYe8eXPxVhXEu81KRbBLkCoihoG5FCB0Zs/P1eGn55fj9PrbP2sL+RPyQreQhTd//PO4TngOemxKygu3u5Uafwrv8koD6/0EAmgC2Xn07LksBPmrmEwgpfcQN8SBda1ijq2rndzfpceLXChCHL8aN3aDlk/P1JXkFBhH8jNEgs5aMbOouG+072uJdaFZ4Mu0VD/J5OtRy7pdM2e3v/tO7SzXpq11/q+/VYwJIzttIN0SJOS0kTyXtt+9FZCp+eMb8v0YYlCqGcp9PMP+hvlTFrkG8kT42rAu5Mw73b865kQiLp5vPldbxo74Eenj8zxG7GXsijl3A+naBqkip4z8NOw3CO32aqWB6/V6NeZVYv6nk6UmJ0cM2cljUZILHvdFPlEES19jwiBdQaL2m71svVfCroQtvt5WEJ0Va23gPuS5xDKs6+trBWK+sVbTr85VPD/T0p8UhUzsydGGvIqAMWW+lOVE82KifDmTQfJPuE7kTe4E6dFCFfOlv1qrx/98udAEu/ye+e7la93sNxogh3Pm8Y68qZHVdq1bZIW9BfbHJ0fyD1OI+/n61RsVi5nmzIWcWDu5viNHjLj607wFOPhTp32WFCFi22+Yu7851eTJ6ehPx+9kA2t1D8k6YGtA1/hUOGt1+c1TbXLJnNSfJlXbnVbVVh3Hdr9TIpcyxNY79Ruu534/2SnmucJgmv3rC2XziTry8+bNW+WzpU6+/kbl0ZFK/OjIyeQfamG96yGjl1+90ATcBnDxp+cDMfJYeW52wZSaXsAtS1EipxpwPPr6uVpitbjABnxYX1wwfycqWcvqpzP1Z3PVT+cSR19bfP5u20p+bFljnQjfvnoHOX6rVOTavXqtnDyoWC93f3ip+v8iZ1MN86jMcZhlysmvY0jrce7TVknyBSV7cqy+JN9nhTp+V0iQ80MR1XMtcvTmP/+gZmil356ph2TvM9P29YU61if/8EJelKp/90rp7VrVaq2Ged6Ds99f4nymeHqi41hq8uKc9b9Xhf0duPl8bK+v1YOnx7P1+GOSdczTN9fa3a5lX5/J4+pzaEt9YH07ms6lk7n8KeBAvth8Ih1PpbMFsftaTDe0PL4fEXhE4BGBRwQeEXhE4FeFwM9zxn5e88fWjwj80yLA/zz8N/pPysEpnw+fkkP9T9FxaPsrPX4Kgp/jqv/P+yPxzcqDfDI8PubPGeOTbV3J5+TQ4aPYm2lwodp7jv8j1PD+3+H67kijL75dw5fki53/m1Z+jJfDcF825hDX95cyTn6BDPS5iyi67t9ouj+7i6xfu3ihH98L6TK4UOFlHMiN7/t8f+a1Lt7iXvxy7OwKkPviv8XB51YPXi5/C/3/lTrNTGbfy88d28zGLo6Ji9ndtRf69WeFjbnhM2L2vQ7X80vEx/WNdxc//6k6zGzE49De+46Crb6Z+AMJNjb1NpKf38ndNSXo00HImbGco1y8XKLa+3x/9Pnj9cHC+7oecmvsK41lJtPhZWZsRIVR3k8Y3b+oE2LoCiHKzEahMUOwWYhen1cUUy6ENZqyAenZ7O4hdMRrwH8XTunnk83P6Ek7AwMzuyv4xM8BX0dhw5TmcnE7ezY9XT9LhiL9xza07e6lZbPfzz2GHecPVXtbv/ajmRGW4d72QT22et1BzEwxJLmFLRuAPmawoBSjQghiOHmZ6xIvM3Pz0NONRx97FDbf/TiAifeh6djfdXlDi0khZWrYJHYbYgRvGjVNwwYmO410CuhOtDOs6fHJjLE49uimqQbOLQSFGP1S8nr6uS6XjnZmhr3ok+M/jLqdeDUzxZTkL7Oghk13syjj3DH3MfMshzgsFGJURAYa+7IZouMwjOML/NyeFuK0aRu5nZEN5YRux6xgYzRgo59n6DMzJeprNk0H9UpZkqE3w0/XgwJ12OL49ugeaN+SWxqPPdANo/iTpTEGSLNWFbp62vgGdwxBLZvFNEKrRn/dlizLRnsn2ON+h5iNfrkvWVGoBzfeo59mNmJWsXHuT6TuNmz4otdtChzdT1c+gG8WwQaSyLER8fBxfOyGvk4E+hOlu82WTfWK6h7CrZLr8Cc8OwihFgycnPEylwnkhhMgIYaRJDRwKfJCORvKPsaOjfQtm9k+fg0h1uB3WU4hzDPaTORf3VlDHkwhKpwEZjB5fyfJeicnMC6BgeeN++s6JxA6c0iyjlz1Jz1DjMrITZ9rPT46NkYseggok8nbFpAxbkN/s9UWgmeDTU6Y9ORvizTEwHM5QQL404uuYw6RHh1b5vJ2BdFEnCP6hCEryOOO8hpJKSrPcnn7rCw0g4R0O72pk14R+3xzP6DbzLRjY7+GRHE9l2/ejDF3u588e6o8z7B3phyCZIAcGXG/XEMIbMgTYmES7Ar1BaTgWmk6UU0eq0jEaq8V5F52NFMCDx8/EH/3bzIplYWonKnVgos/5bo8P1UDIT2xpJBlGnOXPJgSnykkopORkXkR8O/kBIIPciMbTP4UeEmMZ8RhYD0oU671xaWmqdASImp3u5KqRkMMKiZTmZkKmJsaoibc7tRCeE4cr6zQyfmZFpC5GcRTgNj2OSQNWoNRDEFLyKJj2qzJ6Z6J7niURaE1hAcMn44gRSI4yaSaedUyr7cQsUHS/OhYU89PbHSs98Q8sE7vye8a0tlJ0Cmki39YItW9BuaD52Ak3+aMO51OdYRtPk+PuF5Bxg3YMPrw6kqeYwl8Boiv3dUtcd3JySrP4ZOTU5V719np6OkTLSG3zLHzXEN6xlo8P1UHtgE2tcmj4rp2NyCRMm0g2ncQprdv36Fz0AxiGBe1P5lo4ri9eCazAAF+KyfJi8VcJeUFcV7/6fVIHi2xfatGG7Xa1ntp1ygVhZIlzUI+EpGBfI3oiRDgIk7lcq6Ijjwk+Rp49foVGnrl2Dol3vZurd3NLTm+UAHJtoKg2mbS0DWanx4rv4EkhJgayO8G8a/2HZg3PURtyZi7CjuYm3ExVUPZJC/l8fSnJk+eP1OppJo45eR1FzTmmueRk2k5/mXYuzL8eXOpLUR1hg2LZ0+Ul6UMknmMI0Tg7cs3moL/9Pm52jyoeXujkCJY1YohKoPEPV4eydcD+825yuOl9thbWFRxvFDJ+G0ZtSGvE+Rt5mQe602Z5dqwftxANHbMowQu6Wiu/GqvrJOq332r/vW1jPzfkmcd+eLrSv/dlex6q/WbC9K2U5dMNXOtJc9bSMGC+XTsX4lProdXN7rdrRSzTG7r9JtnmkA6LgDEsRf5Pjk/Vg4enXo1q42cuPb1RXmSx0n4KuzIG1YiCO7AGlJDLu/eXMnX4fXqVmFbK5/PNNB2EnP5/KxZ58qnJ9peXMnzIUF6WjDtGcfQvSDGu0VUlGTMb/9mibIghicL9fi0JTduqhUYbbX/7p187Q+QtTitPbm8e/1GV9++HNezjPWwT0EF65DPPRZmdeDhcXTfnJTM/b5Hu8jaU1FXg3nG2tZBWgfi7eTvuqs1PF0qnC01f3p+Ny+JxWRICvNSeUsefXch//rmwWy8r23APDw5VkacS9Y6J2g1ybmPRA3/+zu151Md/4/fKHt6rKOs1B6SuGH+x2WpxjrZrpPfVyPzYbjd3sV9s1eAnA/kizGf85jLsLs/mZITVzr66vn4JP3VzZXCrJD4fS3z+ySEf5hNRLDludpjYzldKFeUr2kFZH13da3+8kY75rJdbeT3wxSTIti035xqq05pPpW/IkR5hs82yZRenGnCfcy+ZX0+PlJRlhDk5YjzkKJ68sHMFI5n8g+V1MybmnmpSJkeX48IPCLwiMAjAo8IPCLw3xgBw/eDcPr4/jUg8OjDL0bgMBc+d/zFin9VHT9G56/h3Mc6P3f91xjr8zo+N6qxdeV19z391OX+8vHwX4CADR8NcnftYXgoHzX66Zeu5EutH9ZzPiByOfT56HysP9T58Qf2j4X8eNiRSzLNfz7KPyYCHq0fCBstX7J2gFg41Jt5b8nLXA7lfvTNYz+a3bXx858jrs/l0Me1fCyHurvjx7V+fVfz8KfZ9+W+ofdwDG8XLMjl43KveyhmJjMbiw5t/eqhDGys9hBEo0AqdW07YiV5K332ZWYy7HjYILIRFtjMfFjm58ODePRs/roMbF573UHMDvpMIUQFNuXkL5Yd43jQEUNgTzayxwcGbKiaC30D5bp/mZnM7iTGOJ4f+t83GQ+HMjMbr/3geiInY25gdwfB0EKGJfTkbBK67V7n5R24ReyMWRptCvRjMCXIpzvdgwy7zIxiEz/YrK7VsWGZ2HxFvXp+3LUJckxcRFnvcWDcluM4Hue6f/lGuGGP22pmOvjo/bzOjyHG9yubkzGuJ6akFtKkQ6cTlmZBPXEws5EIrr2O+IhrH1+8hoPQrsXu9r5vhi6qeA8aMaFfwtcBkiKg10kLP3dS03PLyRUXHzfRt4Vsq5zEwFeQ0UDuoYyh/crPxF53LyctFEzZpNCQRVmRCZ5HRllZThREe2zb9626aKr9KR0naCBnO8ipGjIi0so1ZpAO/jSp93W/6MZ2vBDYLC7GzX/0GefB0Mv5QPz9bLSVZgN+OrAVpJJo4xvB2/VK4/3HGzJQ4Rv5RSExSE+Zx8mJO0FmWJ60j4K4CG4hPMwAABAASURBVPzo1YMpXca3b8xXkBlTNtMHcsvza4wninycBG4TCConJzwOO8iFBtJ3IDcsBnl+dhCRHdcteG4gEP3DVu6X2+vkq8C7ggBwGQflR40vRZ5DwDcaST10dqudbFOpTIWGaQHxVY2EQHtxK3O/0ONf0Rs4z+nr+p3ILCD7/NwJplPIO18TnODxNsZYPb74U6RCZwZ55U/3ZWym52WhBjKixv+RBLy81f76TnwM0JL7dXN1iQsD0Ntoh5lpJE7AfL5YimDSb6U9RjoZMEDOmBlE21Ke/wEM4zntqDeIhp4cycgVf4I2hxza30D6z0st8Ns2tTTLdXt9DQl6NI6b59g54lWM42aQfJ5T/gSkk3EdJE1LDPa08ZwwflxeX+n26mq0/+LtxfikatYOSk5OL0r5076B3DJInBiimqNCCUxEPtuTpfYQsjUxc/LUzOQ2JAiPhhgn2nssW0jh/WYDUTvTQNz8ScL6ZjPOh9vL63H8BptK9OaMu4SIdRsLriNrRU/OVMwVJ4YTJGbeSRXAr1++0+76Rv4kZ8d4MQQVYODXi/lS3u/65lqElehKJmlxfMxPU4U91XY7rk9bzneQzxtkPp2pXm1pI2amyTx/IAOrajcScJPzY/nfBO7LpJX1kE/Mc88P7Lv99hXjl/Ic83zbbDdq+mb8KtlhDimDrjXEdUUON8TBn+LMiNG0mChj/fa54KT1nHwJEIA+jzbWagKB5xgO653qbNAGSRBK6WSuPfXJ/yY2+nJIzcBcCyGSf4bfphGrKG2GRs0av7gPln2mBJm3v1kpkgNHxycyyi0l+KpWPevoYnkEAX8jvwe4L0sIJoGg+xazXIn2ikGz+VwN9+np2Ylajk1umkC0rp0gvobEIhf8SUwn5mbPzsVwgrOTrzM3EJTls9OReHa7jTV0e32tGONIcM6Zr9Mhysm3zr9yl9xpWu5Rs0z1JGkJmVoHaQ1xVu9ZAyDliq+fYaapB4/27bUK70+u3XwLYf6WPCcX+3kxfkAhPzlS3kgZ+d1AHgZwrCFa03ym43KmLGXavHwLoftO63avDmIwfXOu+PWZ8n99ptvSNOuTRnKxbtSezaTfnquAeJ5BxNXYMPu3b+QxjpB1kXHiIDFZtcWPacoVuXe0zCGj3OurZPInOPcX4ECe1+TmBHu83suHMumWvKrJyQHSN/3rC9nxVMaalZNLeV6oLAvlWa7l8bEGYiDWGSdIEzZMfW6BVaRNzbxd/+7P6t7dqnt5qXzbqHA8EFvtAXanbhKVQ34Lwt5jEG4rlsdCy5NjpWfHisdzTedz7a5udETODME0efFMJ//6G53+yzfyDwNUFzcaWMs65oDe3Kh7vlRHHAbWOP3pnRpI5DxECVIzQtD220qBm1N+in7WgBYcl9O58nKuln49drvt4j7WEeMtcd2BSXs6U7GgzflMzRPs4txxc8w3rG1dHuQxDthcRcnnRgfhWrMGidyb/M/fKtzuFCZTTc6OsX17R/YSzwGbilhoyKOM++Lu27equQ+4TtsTqNu9+qOJhnmh7LdPVULKNuSs6k4+P5Ml6TdncnsTza2IErHcMPY+DbKjmVry1H0rmP8d+dT5hwtuNwpT/LJSGWPoeqvphDxbTGQQ156vV2/eiMVK/ruHvrvW8OpaycitlKsuTPH0RCzU0uVGy1QqENtszzy/XHs3Pb4eEXhE4BGBRwQeEXhE4BEBELB74fD4fkTgEYF/UgQezX5E4L8pAgN+u3D4q79/TO+P1f+YQb5rMcqPNfxl9WamcC96fH0aAY8h4mTZQzEzmf1QXImZ+YH9PTqOZz/84bq81Oz7tl7mYnZX5vV/ibiuAaLI5Uf10M7bmH04ttn99eF418h/CgBGH5306Nn0HceDdPGj7l9e7nIoCxbuazT27SGvBEzexuV95eGEOlNgqDs7AhuEFmy8NjMNkAJmd9d68Bqwx8xEw3EcM9o+sM2MOmEDfjs+PaSZC0Vj+5iiIhvhPp6XexuvM/teT+tkJJuAXj7c6+45HsTLze7Hodyvvd3h6Ofuv+N3KAu09zIzw/S7scw49wb3Mrit6IshyLzs/tz1jZf8MKOGck5xEhDp4/Vm9+X47XZ6mRMMHXEYpW0V7vW2976J3Xr31XU5Lmbo4MJoF2NSDFGRzfosyxQiG5rUuU8DsfF+7s94jT2JNj5mwzje3/v4uHSRk4djO79AvN9AHBM6Q4xybHwst8sJY9cxoDOGMNYNtM3zfIyf6xHoeL6ZmSwgZqrZUG27dswb99PH8GsBkfdtIZAGdLqIV5bl6hwb9wWbnfAI5IXX+3mRZRqaVomx+h2kBORMxya32n60w33ycZzUSVmSk1k1dm67RnExlcpMItesyLQnnyrsy/JMAVw7YtQRt5ZxBzbCI+M6CeNY57Tpsalg89ulp12RFcoYw7DbyZssZ+O3qWUxjPHp8AM3leWF/OnJmHK1jNkwZoe9jsHAj8yiMkiQnroVZFh5upTQkRX53ZNQxMIsQBb2kPKNBvKkrmrVENwurjOFyDg5lkgFhMT+eqU0n6jL4/gkcAmuAKT5bK7ZfKGynIwynbPBn+cjmTmD8Fjff+20+13XNbB2SpAlJaSN2Pxu56Vu/Ws12Syf+DgQcDmYWEpSNMFcKWLvgO8TdPf4V0Oa5IzRQDY22O04+jib1QrSq4NPLVWAd9o3I+kU9xD3kCXuZ+/5EaTJ+bHy04XCYqKIX/5018afkITYK7FFDO3+TSCvjIth6OXXe8hGJ54zMI0QMttXF6rzeJdj5NEgXsR9D6ExXO/cfHVPFupmhSrKOsiEXaax/R4/bm7Y6Kd9wl//GtkUE/GOjCi15I0Tnxk5moUwPvl1++fX8vwbdo26jHHzpIG8PZrhC718Th1BWsUXJ7r1r0GGdHGyxuMUyBEnXKMbCUFSY0d2eqTq3bU6xgrMMSeKG4iZ1WuIkaFTnwVF9B4dn4A8NjG3avLkptlp8gRCYjnR6W+eKzEXInEFJZkZZPC1HOuEX3RRha8BP2ryOSP3jfG3kE3LJ2faFJJ/6MCfHA4xynHxWE4nE+LZjjm6WC5GG31dCMy3FQRjVe3l89Hnpn+IIZLj4zzKC5XELdJugt2OI8bI8yqnLsOmsG1Hwmy4WCkjTvXLC23eXCo7WmggJ67WN/LYuz+R9v4k+HxxpO1mp2K5VEFuT6Ych6ApeLf+5LIkX5Nn5E+EBEswOT3kWNbh37pR7AZNz0/UH0+0huiakO8da5l/y0AMUTkkWQZGeZHLJLXMX/+bwuub65Ggi5ta3dVG7STX6nalHXMrgtfgANP+9upKRcHaQPxiJC9Qcnt9pRh8rncqZ7OR/N6xJnieVJCS8yMIsvVGcTFXm0wdMfcPKqzXK7ltEQzNTDn3ECoVmg4ilZz/81ttL65VWlRxvVd8favudqv2zbWKlGkKqZvluXbE3cAvgol49fjbs+5lFWOtdopVqx5ybDaFOIOwn5BtDXN1/90b3b55B3C5hvOFumnSDikh8QRhXkyn8hiHEGn3VivaFs+faoDgy8ivfDpRpVabd5fEPR/jMqHM57avraEmsldrCfJs0UfVN7d69+23KlljXAbKc3IkIjnzfLhaacPcM/B4F2rtWQe267XKF+dqsL+2Ho6wFQMpcEiXW/kHPLIF94jlRNlyrg19fOx5XqpjHTBypmT+7TMm5MVa1398CcTYxVohxqnAoWG+VLu9dLbQPnYKkIVje9ajJRh3rKnHT5+qzaNmZ8fyGAbm4ZYYt+RByRwauLdE7BHj+ZoRwXNzcamhzGUQ6w1k7PbVO0WGnj47U8O64B902l5eSozTUz/bdJr/y29kT46UxSiBv6ed32/6tlGPzRnzIMe3htz0XJ6kQi3EbM96QeiVkw8DmPd/eKWEXYFrb9dDkPasZQU5Ns1KGee3v/9WcVXpLJ8p7lo5mdyxvhqxSP/yQh3/r+rIo5I5U5DXAVI1QmTXE3L9z280QPI3//c71czr/NmJInOmz6We+8iWtcvbN99djHOyIIY7iPyNf0U3uWuQ6t3/eanqT28UWTNDltQdlbpJvTb/6/cK61o9YxesScZ9b+CeEo5nWnRRze9fShD5PWt6wLZYFIrkncekqrfq/vCdcgUJm9oJOB5N1JRB/Xqv4xl5jq7EvcUJ5IRfAzHsuC/lOViSbz43/MNgIg71At3Mh36euUaH+FEeEXhE4BGBRwQeEXhE4O+PAL/Y6afI38JSfvsf/xtxOP4txnjU+YjArx2Bw/z9tfv5a/VvYAX+XsTVh/Jjfh/i/7njj/X/K9T/06v4GLu/jkMfa/XrH2r2UpcPaw53RT9+WHN35eUHuStxHQd5UEKjQ+nd8ftcu7u+a/v482+LwGET9K81ihmB/YIyM9PDMc2+b/9xudn3dV9Q+ckq7+nyycpfUjju2nlmsgqyGeabaDFGBQihX6LuS7YNbB66HPSa0Rox43hfOGCPy/3l+4OXuYwFd+aOpz/4ca/KzOSb7x1klm9a+9E30F0Sm+pjP2+LeLuWDbzAxriXu3oXP3fxcQ/i12Z04sTM5H1iCOBlMjP2aeNI2iUwzNgo9H7i5bi6cDrmyXv970809ndSz/E3M/mrxf6OTfIWMTPGi/JXh71OoPl5D64VG4M+VsaGZQxhtCfQ3nV19HU9MYY721LEBuIN1uJlZuPYXmjBFOhvSMNmck9OuN6CjUsvMzMdXl7ete1d+/ty3wjNUhrLXI+39R6RMq8zs5HI8L6SKYKTx8evnbwxs7s7MrbxVs8GaIxsuOKv22MUem4afc3ojy+RePpXwSoG5Wyu5my0+tNrNX67fjN0gjOt5T4EfPNjzoazePmThY5RB9bur+sL2Ct0TyBCpvO53Eavd5IxePlsKt9AH6pGTjB4vH0Dv4cQaSAhYwgSG+h5kavFdhk2gKVj7P29nKFH/xqInRiTMmK3h8RyAqujT11X2kDGtI4BPjp55n1k0p7YZOh2HzynzShkk7nMC41kLGPly5naaKrYMA7YnKFjygZ1t681oH+ACJj7E4B0db2Fk1jUZ/geLcgJr8I35iGqBHG4x5ZUFmIALRdLwamOEsHWbZpBhNXkocsO4jSS/17uun28LRv7nkepKFRB1rq4vQ26B0jLaSxlbPL7hnoLIZJ1Uj6fqp1m2kBu+TAtfrvPW4ikCslcFzh5WUHcfew9RMmczXInkSrICHgEbdtKAbx8433bVOBXKeU5JEQhj9eADT2yv7zV/ur2YLaO8JNIetjkidli9959hGQv8kId+d9DRHjfYVpoCgk6sajB44Hj/jToHvsSG/QC01j1Wr+7Vg4ZWLKxHxcTRQhpJzI0K7R88VQBMtdx2uOH54CP6QYZcVpgzwZCZQW+7XqrQJ8ZdgQqF8sjiaORB5FcisTRCZE99gZwnWXYGyQnnCOkkPtckMeJtu7D/g+vZRBPRcp1DFF6CyGbUlKMSQHwC+I7YX6GaZXsAAAQAElEQVT5137fQCSKV+n4exwYM5Enu4srbS6vNM9LNdu9Ev28r4MHR6MCzDFB7gdVWqJzYK7UrGHZ81OF662OyhkxqZSTazmkqJNW/vRjA/HkeDo2/rd5txCWOeOvyA0LpvOnz1Qzf0ryANPGmAGZXPzapaPe9TrZWZAjwfFCbiBjwtEUbEzzb55p9vyc5Eu6enehGSTkAn+yopTPTx9fNcnJ/Cob03ZFvjC/bl+9UkN+pjLTljm3Bxe3P59M5R8i2YOnY+DYFefHY44Ya87+5TtNmkHrb1+rbHpFSMvVq7dygm+Y5XLSuGfdG+i8hGQaHdo2MrDJFlhXdYqDKZ0u1EOiKk8qwM5x87Z+n+hYC0OMlJf4UCmGILdDvOjKGgUBzjrjvgyMJYJEiqoLpglrRNrUWkyX8jViAKcOUmvVQtiS1+HJUn2Z5F+5O/mG/J2VCrT3uZadHan66kgNBKQ/iT0BiwpchsyUnS3VTTKVToI7KYheJ+c2xLVJUmL9HCApfR3Lj+YKZa5EjjXvbmQQZItYyJ9s9adg3dbm7bV0MlMZM03Aty1MaTZRD+F6TRwHYhTR6X9P1fFvWBs7CPm42qv1p6bzQk6oRY7d+VxHk7n2faPdf/5ZvrYPkKpVaRpenKjKJFSpZa14enymnnV/Op3K/25sZlHzsxMNYOdPcnartXKIOWWJnJ6qu9kwn0zLo+MxFmNOg8H89FjVzVoZ68FtqHX0719rSnnHWt5xTynI9WI61Z65L48zdvcQ0Yn2hHF8+1z3r2I+gnzsnbSuBVaVphC5jvWwmKhflIrPz9RC7ru/Wu80zEsJnDonzi1o+YR68mH15kIbyOCCdatE2u/eyVifdsSw/tNLDczJDn1VIH/+/E49uefS/Rv9F5lub6+V2kF9wA7yKrCerLYbeY46Nj1rhH8rAgupbi8utCP2XdsoPDuSQtD+9YUySOnF//ytataxarXRKpD76DIkZ91p80ERwjVxDxF5sW732uSS31dzEqMDI5uWslmhhM7tn16ru1jJ71+R8ik4i7mTEfciFNq9fKtpVmj29MnYZvxzBL99osnJkXJLxDgp/OlSCzAtiY/PleI3Lxivwt63ar99p1livPlE2ZPjca2XBgdAbbUf/350grgv/vWFfE7Xnoesm/43gfWfr5X/4XL8mu3d7VrjXGButF8dS+SdmFs1mAdI8GhB2ekR8Zyoe3etsK6km61SPnWT9Ph6ROARgUcEHhF4ROARgX8YBPhFQF+S/ypDjYF+qdD17/w2M5l9Xv7O5j0O/yMI+H8yvyQ/0v1vWG1/Q93/OKq/iD3/sfqkpQ+XrU82+Eco9Ph9Tg72Dawd+l4keY/ATxsl8P81uxOu72q51uE1cPIpoXh8e9vPydjgb/7jS/H9KXV/cwPf3wMfjOQ7UYfLEV7H8FBwOH6q7FD3I0d0vu/NuXy8h+Kxvr82jg9lbOvq6WfvhRMvey+mAR0D96X3GKunrEM4ssnJjr9Ged/n5598qYeZyezny5d0frJuoPRLQvVf8n6PH2vRp85/im7vB/ByGdgoGuVeHwjpoXibUb6k+IG/ZvRGDs3NbDwdx+TM7O6a0w/eZt+Xe9sfk4edzUxm94ItnoeHetdzOFew+9PD8f7y4QEcxh3yh2Wc2/u+XHziHSygnvXxUIcdI26HI+VuC63kMpDzB6FKcpM+MYah19vdNWAeoc9N9Gs/ouZ7c12Hvn8N3oBLM1OMSZFNRmOMwLUfD/XiZWbsNbbyXAgWZVjpm4LetmejtWegEINiuJND+UD5wU/HPYZAX2lg7B4xxhzbct6Ta076+dE3bwNt9dGrY+Pf9Xl/l0N1zzg9drRs2JuZnFjMs3wcZyyjYYyRsQ3LA2RqK5YYhRDH654NclQoxDS2sfGnlFIUStRD+okGIKwQTD12WAhyGzpIQQoxa9CADSFGeZmfR86Fb9424qtft5Bfo3/YGUOQt3PbB8YMFujbs+E9UcQWUZblOT+lwLgxBEWOTl5mEFA54rZ0TYdNvla6uT3tzbtik8anoXYQcDs2wGmhmGVyEi/EIH+ZmcxMjqHwMw5io12KMXE5jCSH+98Rnx4xCxr9of9kMpGhxL8ympGxveNKbOo2qhmzaVoZDQb01hBz2+1WTggF/PCy3rGLUTmb9LP5QtGi/OkyNzyEqBDoDF5GXD0W/mSdP60V8GGgyomljjESsc5jLs+PPC81g/AzC/LXDpJCjOE6j05P1eJD6wQ0YwodDEqzQanIwLDlHE88ZuDgsRGNOFWHDR1+dPhh5IVj0rLp7hvdPZv+jk0J0VBDOkRsb9FRHh9BAM0Zs9MWktRJJfOnryAfaogEt2m9WsnLC7DMibVvwDtZ6WV7CLGI7SElOVYu89lcu+1Owf8B7g6SNs8KlcdLTSFwkkVV17fasenvMQ0hyPMUN+Cgc/Xk6ADueV6gsx/jlOW5poy/ZfPc/+6rE9wVE6SX1IC/95lD6C9PTtXh32a9FkplRa5iOlFJ//l0JsPOkdBpe412Zz6fpEiezhdzeb64XxntJrOZ3KYZx4GY9OBVQMDtITPKslRZTFS0QU4IZe5bVshJkM3rSyyjK+3jYorupFB3SsyB/WYrJ7GzyLhgE5YzBeZ2z9yN13sVu07GGMtspgYCZ00+GvWbm1vdMj98bu4hqQ3HJyWk0+1OLQR1ZPxs2+LyoBo8AoTNQPBy96ucqEVPQ74rmEpsn0LQOlGfQzbWEK3BiB85c3x6rj35E+g3A8+C+p4cOkmFFv53QZtGeYisT438qbc8y7Wi/xa/OupW19fY0Ovm5kYhRnn/DQTpdbUbSccdxFvO+CPG+L6HKBrI2QLCJnmMFnPNlZQTM58LWZbLyVeTMS8LTbAphqCW9W1KPFd/fIlLQfuu0QYCageJ0i4KrSHTS8vgVabk0KAMmwf69MzFCT6dQH6K14DeHfk9nYA3ebc4OdEtRNG+qVWSf4EY0llKgUPU2bNzTZcLbSH/GwicAvLYfUkQpovzM9kgXbx9C3lTKJ7iCSQqPJbS8Vz5CfNsaDWSZpCOuCGMU0C3IP7yf32mIYjpbuRwo3Kx0BxJMamBbXdTNhB03WZHjPYShHL15lo5pKTH4Xh5rHK+VEb+FCljjS518uRcE3REykpI09W7S0jMY+UWIfJ3ShDOLUSmIM4SC1YG7vb6RvXFrQaw6vc168KNfD5lp0u1ZZSFoAFCav+nt+rAtDVJOfogyWvIPIPECqwh/pXRm2ZHVVIEpwiZt2trzSdTqUhjHq4vr1Uyv8Y1EWwTmA+nM5Hsaljo3VcjP0KW5F9Vvnp7qTXxWg+NbF7K8kx2uVIJ8elPKYs5NsXfnNyK55DxkJhub4pBfRHoM1H9FRi9OFV8Rj3rzIZ5VWCDk/7heqvuFPtmhcT86Vg3ZSbP75Z5EG72muJwuTxSKlifvA2BuV5dyf9eaw9ZPVzcaFIPyiBWqwsIvCIfc6kihssdWsF09e1rOQno9wq/P3TM6RlzUqzxBXaHr8/G8T0GdVMpY374U/XDcs76gM/Pl4ILlrHmdE7QEo+BWHaMHZhH5dfP1YCFNtXdmjLJtVtvWGuMdWWrllidvnih7JsnEjFsfN4clWrLJI/FAF7heoePuSKEflrM1F+twZq+//lSy2dPZedHqlhra1a7cLLUhNzZ7zaj3fGbc+2mCVtLTedzpSyR6r1a1rRumil/cqw+MrSvSYzlY0ywW8ypjjkyzAulutfuO3BSo5ycmR8dKR0vpLcrWSswIU+ITVjVSs9OtQC/Dv1Oomox0UBdfb1ShV96stD06FTh3UbDH95qyOJIsg6Q7W93K+1+/2okWnfM6+QMMmR+u95C6t8qQnQbuRuXU/KnGNeaFjuNOZ3FTP3QSZNCvo5s3lyq/r8vlRqKnj9RBKOStWVfQxB/faKj//h37mMzTVOhivuff5V35V/rzbxpsqAq9mP+daynM9oEMDAz9czz6k/fKYDu4/vXicCjV48IPCLwiMAjAo8I/EIEjH5/qaDi8f2IwK8KgYdz4lfl2A+ceejpx+c/aEzBx238muJ/sLdb9WPyaZO/7/XwzOT/xM/vRT/yMup/TGjy+P4IgYeYeZWB+p341Z0Yh4Nw+jPeD3vdndt7/X4mrg7i158SrzfpQcu7c40vagbkB7VeNjb41fxwj36K/D0dHthsO4z/U2x92ObQ7+HxYf3h/GG9gpd+UCIzG+WhLR+2+GlXRrMHoo/Pqf7E+2GrT1TfF7ltB/GiYD9968jMx9Boz8CmuF95fz9+IPc6fRz560FsYAFk9/XGZnNgoyyERKs7Dd7UqI9sVHu5j+PnBt5m3kYyuzu6/q5t5SJeZva+zuzuPHCMSEpJHRufTjoGmaIFBTasY4xyoqhlw9fFzzPaZjEpUR8kOYnk0uEzl+O1kyY9xraQGy5mpg4dbpO3cXl4nlJUhgTaeZ0fP6hnvIaNZB/fN5cT1y5uXwuB5+MnMDEFyATD/ogXNooGaYC4cv+8JFiQi5c73gMklV+7Ph/Tnx6Wv7ClBz8/df0D/qUETvjhPjmuPecuTop6uxKSRvSLtGvwPYToQ7BX3LOxTCwgKGs2sms2jjvqXa/76gRAz4a9j+Fj+nnrT3uxsZ9DRGXkQQexYGAuk0ayYjZVyQbzBPLHgmkPWVRBQtVsLrttTrD4MYLVgLMZ63G/axS4LrATMzmPMgty/wmXGjbUnSRyO7KUEZOkIFOgsesa8NfA02PvPsZALddTNpp3EEk1G8EFG9KOQ8sm9Z7N4ArZsWkLCKrZaG4hOUIv5ZArHFRjs+dGiFFus2Pi/QfIvRb8va4Hmx2bu2sIvZY8FTZZMDnB4SSLk2kNtvXEsmJTeI9UkHfe17+KFAfoIQk9U4hWC0ExBHk8WzbyHZ8OABzjmCVFMHLiIHOygrg7MWZscAdnmtBU7yrsrhWzQiUb9QGiIUAo1plp+fRcezbQ86ZXhoO76xu1+FjkhaazmSZISUwL/G/AqMZWM0OrVEL4uNANOs/k5L4TEPUVZHKSytMjleybzyDxQp5BJFQK6NE0V2IzXR3BIL8ivrjGEKPEvJo8PdUCIrLDbic3MovyvNX9y5909ETNUoIDmKl6ezWSr1009bNce+KaGMdj0uDLHgLbidAthKGruIXMHBgzxKjb6yvtaePtXHLywUktb0cK+kEb+pmZtvTzcSfTqfKUFIjJ+BSsSTWkjP/tSB1NNTtaKtDe59mI2ZsreT5GcjT3p4yXxyqKiRpyfzpb6BhC0n0pwbz0XGfUBaR9s2/ArJY/9RgwpgOrkZRMUoXUwOV/x3XjTzZCQsbnpyrAroKsmEwm2qxu0cQbIqQjb9yWPWPuybUtBOOO4wYyxyCO/Em+YVbIP1hw3e01zHO5fk8hM9PR8TH5F5kWnXp0DQiamanDSNadnp3pDHIUk1SGpEReZlmmitwaIOgmy4U61gjdblUuFqrJJSdTbL30lQAAEABJREFUavLJ41Pgt39l9eW7d+Di+VqN89lt9Kerh3mhybMTTZ7g475X8HzFx2FeqoG0mtRSAdvUM2fX5LAxt/aMEWcTBXK9JVZZVo5PVK7Ih7CY6hgCbQ8RFfJMJeuTP9GHQ+qu16pv15rsB1WX13IiyfPPv21gA+ld5aalE1XkdgeJGlkjJinX5s07ZdWgY+ZsWlcqsWl3dct8qtXNcgk7ImRUd70Zx5goavf2QuEOSFXY6/MsP5rJmAfiPlAMUVNyplc3PslqdUefd9KbGxn5W70mf8mvHaRU1gryT+TLoNvX77R+RTti6x9QCMupsufn8q8EHphXPj+Sz0HIQ5YKlawdboYLU0Or62sFE3E/kn8V8clsqT057nO65V7QkDuBVeDk7Fxz1hCfe+39vNN6r345kdDtc8tzMZ+WrKcb7ddrrdHdkH9bCLNE3CcvzlVBMG4vGbMBv2dPtGCtSiwsORjOz0+0ZyGvyXmfCxH9AketKtntTntw26HTPxgQmUPxf71S+5+vZJCIbkNvJjg39autfJ01bJvNF+P87W92yiB8PR+n5FOEHO5ZR+LZkXbVWlf7tRpywUnTrO61JMf11Ykic02zUu6XrzlAJV8/3PddLm7i0iwUmvRBaVJK5ws1Ly9GojEOUkVsNn9+rayYqoJo3ELcZvtOEVLbzucauPd6brnefVfJpqUGxjPyPULE7iHZa4jnWNHn+Ymat9fqmWfzF0+lMmlyfqzjb15Aq3aqadvNCuXkEQuXptTVhUgv5jJkf7VaK4NYFvek8JtzxX2rLET1rKsduTWfzVWcnerm9Wv57x0lJKxjLnCdnh7Lx2vQM8wncvsKcPQPOzRRip2UOck5KbT+4yvVTaNhUShynRMr/9r2AvJ5ynxqqz1k8DslBU24li8+Mu2+hcwNUgfpKnQ7Ud15/LHZwLYnB7KQSa9utPMB/xUMkAgRrMuNBubn2fMXKr46l/3LUxVPsDkGtUeTu7UhBQXWlnixYd5vJHQbOWYcxTy2RlIrhTwpQ0dGeebzhXh0YOtxrNOg6f/338cPTQz40e52kPAbldPp+LepEzFK04nmWalIvrXbnfwrvHeh0zDJVDw/U/jNc2mJTQz3+H5E4BGBXx0Cjw49IvCIwD8fAvzG5v8z+Ocz/N7ig/2H433x4+ERgV8FAoe8Phx/FU49OnGPwCGqfrwv+i8++MgP5b94+L/7cA999/Ofa5D3eSg/t/99+1GF3V98dPC6j4oeXtqP1N+19UYHuSv5dfw8+HQ4/jq8+qt5wWaxmcnMRpVODown/DC7K+P0J7/N7E4XevVQfEf1Yy2Umdn3pf33p587c/tczOxunPF300Ns745md3Vmhgn9KK7P7K78cO56ejb+/NplgMg6iBm7bhQ+PHodRbL7Oj938fKuZafsgf4B350M6/0Jm9FG9kVdP+Xe5yCD7zhzEWJQD4E13Nf70YWq9++etq4zhKAY7uzr0dniQ9OwS0f/GIK83sx9H0ZS+DBGDGHslyAozO6w8LZeb9S5+GAxxlFHoI1fD4xhnPi1H90uJ3e9r5nBCw2jeJmZyczGcTBXIcW7uq6TsakZY9LhFSLjIGZ3fQY6mJlQMPZx/WN8KAsRPeLF+Vjmbbkc8NnJFm9rRl/KHQ9v42UhRtSZEoSMl8WU5O0rNs6d+HVJlAXEScicdmM/7PZ2DKGBmJihG8nzHGyivI+ZKT7wZ2hb9pFbBQvyl2/4dpQ1Ta2+7XQXO/zAxg4yvGQj1ceLtM8Yv2Ij3CA+mmTq2Rhtt5AJEEfBomJI8rj45mvDRrJZ0AGvnhwbx4EU7hjHZHIfOsb2zX33NdKfDtSYptO5zIIsuC1SS7u8yJVjT1GwSZvl5CIxBdsa0qzhaBBpwUx5zCCzPNellDKFGBVlnIMr1xGd0+lMRV4oB0sf00mIIQbFkBRom4OheCV8nrJJ7LEJ1CuYQsQmyD7hR9M1GvMbf51gMOwIht95ZIN5K49nDY6BGKwgKj227kNKUbeQVXsIthY9/lRqTpthV2t3ea1htZN/7WTFBn88nqlzogjyIZtPNeSZ/ElLH1e8fE56HEvIYM+HyfJIhg01863TICeEMvK6oL97RxfJpLdv3ypLGS24xLfZZCrYCMivjfbXt4xDa4ipAEnn7beQ8uLl4wX67SGqJpCFAUyyLI1Ej5PuEXwDuHUQ5Ami18mIu+tOFoIKSCUnVBLYuy5DuY89hSzIIRAyi5qUUw0Q0MvT89E+Xzta1pDBTCfHJ+THTDHPtIMsLO7zwnNoCgYDfodEjMhhJ9uL20oTyO54vlQEl5UTkNgRYmQudCrZ9A+MvXpzIdGvJscDPtQQz04uO7ZOfPpc8HyIMYGCvwfyMZf7GJl/MeVaPn2iAPFRQBZtX19COGw06Uzrl29VQdD1m70C86cnn2fEKeBPJOcKsPc7g1/72E+fP5djtYOo2GxWI3lfN5Va+s3x0YnI2XyGEaYMPEOMqsjJ2QIfwdPjkOFDx7rYg8MWYq8Hv5ycbyFFjTar9UrdzUaLo2O5rx6XAC4ih70+Zw5E9Ob02W3Wms/nKph/hr6M2BWQsl4fQ9Q1udzh183NrXL6oUIdeZ3l+djHnxhf3d4o0S+B8QZ9QxjU9Y0uLi7k43bEcgfm+baV3Wx1/YdvIajX8pyMZpqCkRMzWUjqi0w9ZPKAfQbR4zFI+FR0Ustc9A+PXF9fydcWK5KqRS49O4ZwayULSr1BmF5rxz2xz4JaM63fXqqGhIzkSfHiTN28UAHReL1dMY8bUiNqu4GAgjjtIACnRwu1SQqQlFffvZZ/JXw/jUoQZi1r4y4NsuOp4tlCk6+faIC09zVzCuk4fXYmJ7o6yOatk7UpqQI7fxq7xYZVu1dXRIjGVtNyIsen3u3VICEGhRhlZhCmO/VgZUczZedHShCO4pWDledpz9q4/dMrNa8vFCFkE4RbageR9BrKbFyjPOfevXkro5/3UQoS61C2mOrizRt15E1G3DzOYk52r66kd2sdPTuXf0BBkHGB9Wrz5zdKu5Y8rNRz73J9Pr9d/2S5JK0GOQnt+pfet6uViN0UwjSQK8Z6URzN1V2t5U+e6og1gBhMfvtCOQTgNpP6WSGDMBzeXKtFlparOD+V6NMtS1WsW83vX2v/8p3c5p7Y5/UwYlQ8PVFGbCanx/ga1HhbJ7axezqZyz+M0BIjYyw/n331TGtVcsL1+P/5jbhZqOd+1726VOvz+HipXRlkQSpYP/yYEcf6z29VDlER/OpJpmmTRlsG/Ov/+EZOeq+/faP9qwttEL2+VhpMHXFPkKIGyZ2xXg/fXSruGobNFZh3dV0r5ZkqiPzwL09UF0H+1er7/Vbi/j1fzMF+LzNTUZRj7u+552z/8FKTalBR9WOu1oyZ+1cur1vVu60GCHRvP8P26WwhBpTIy3AyJ/+4v0HgVuBpXBfPThVTPpLi3cUVbZMm5ycKzJfAutRCmIZNrezpqfZx0OpPL5UUFLiH+e8exZ+uNKBbvJzgbc9nSnvu1f6hJNZLg9BtWZP6by9UzJYa/Gvzd73a65USa3j6+kwDcS4h+O10rr21GvqaEUyB+76BdzfNZeSOyNvhT+80S4XE/XN7czUS3oafIUb5PUXk3cqJb2K6AydfuwPzyT+okz1ZqmyYCsz5nnV0//qVCojvoMfXIwKPCDwi8IjArwuBR2/+yRAYsPcgnP7TvQ+2Pzz+0znxaPCvAoGHOfi585/r6Kf0/Fwdj+3/axD4VKy+XDbo7p84snMu+f/4XfS515f1fa7X58s/pe/zrX99NX+p/9/3H4xYjjJG0yP6gfw07Dz4B/m+x13JQHoMFP5QjJHuhOr374/aYdv3lr1v9I9xwuavXH62NR/5CA4/W8U/QIeHXvytzDG7yyKRReJlZjIzzn7O29u73PV5aPfh/K7mwc8P4up9D/KgzWdPD1o/Pt51cHLs7ozMfjDOw/KxPvjsoM14cffD2wxsSt1d6YtYeLuBTftDeo3nunsZuv2sZ3PSN+w7yBO/Nvt+m8vbD9jn9SlLMvq4jO0496PLQy97xutgAfwYLCix4ebim8i+KeyiBy9v5+Ikj/fzsbyNj23mmEsRHSEEeZlvSpsZ0451i7FixC6ZzIyNvQZSuZHraCHffBgzU5Yy7EhyvYZNrsvM5L657WITFg3jdYhRTvZ4G+9/EDM7nKptW4UY1bLR6E8Ut4wVITcG4jK4TWw05kWhyLGjrRMTfhQ6SkibLM/HOm8bYhztatFldjeGl5uZ3Nee8t71g7chA2N4rByzEKMMXMyIGT5UbPp7vdvXEs+Ofu5Hwway+558Mx87e3QGc//7cZO2pV/DhrMgcrKQhFZ57NxhC6Y95EPORneEcOshcnFcIaNVDOroMxKx6OghYMxMvgGf55la952x/NptGRwblDouCVsmEKwlm8eGTR57J21c3B+aKpaFHEdcU2+9QoFOCOUAQRLzpB4sInlZTCZy3e2+Go858fa4uCgGue/edvxdBcWBMpHXA7mPo7IYaRaxDPwhOpwQMzP5xnunQQG/05hn0g6yygR21PfoopNCCJpMZooxKJS5Qp4pIu5/yKOyPJfh79438CHVCnLD8yCgYw6R2oFRg1/JMZ6WKs9OJPybpEIdZGu93qpCshglbHZfnZhM2LWHcHFS0ceq2PR3k8yN4iSHDHBM4Lzk93mbFnIS4gji058I20EC7CChNsgaMqEC4/npKTAN2l7dyPvWYOq3YDg7aVupvlmrYYA22fhVvE7cmVHAmEVRqMEeTgVEKk6XgvNS6KXm3c1YV2Cz26NB8vhv3Ab6+FgU0Q3cPZcgNY/mRyrxoQAz1+tEeicgILens4l21Q6yYwcpPCHXGuJVKZEzNf1zjo63QUqsL65H0qQY7atpV8vzap8JYqnUVEkRAs2xvOtbytv6HFiy8d+Qx47R9dXl+NWxBXnbQiD4Bw88NrffvVJIQU6uVZk0gxiZIo6ZS8T/EUNwqolnT7yd1AwxaiCePr/KKTmMb2tIGSdvT09OtSSnFr95oaKRLBhkyFo9JIo/Qbp6/VbGXLx6+w7MNL6mzKUJ5OyMGPp8ylMaMb66ulLLWpABntvheM5SqeFyRX7V6rEjEqtL2lkMiuDkODpBWTK33Hdfw2KWq4Zw2vjXACOOWQZJs355oXnI1c9LRUiYWTHV6s+v5aTnyTfPNHtyLP8KYM8FI1V8zlarjUoIyYz5dkPunf7bN8ohXWfPn2gKsVcuZrq5vWU+S26Xz493qxulp0cKRdIU4qmCRC7nE3msnSCu311pDgG6BPsS0m//5lpWteDUjrj1i0LGHAj0Of63r9VDbM3zmSataQopX5LY1dvr8anxwLp2CnlpJOrsaKnEPU3vblW0khPPgtz1J46nkIEe4xosN9+9leM223SaldMxp3ZvLnX551dq8JdhtL+61bDdyya5nLRuuJZfQyz6h2yK+bx7NaMAABAASURBVEwZa8CCvAspKsaoLNwd/YMOJbHxfCyJdc866GT57t21uiB1Jm3AqCFGhlE5Y+SQvUNfK0KwTsgNn7+r0sBevEzHx8cMv9OedW1+di7hZ2DtOj+BcCPXmtvNne5caosoI+9vLi7VQJxli5mWXz3X0YsnChCsATwNuen3GsC64F7X7veaHh8pTchv8mPfVMqJ+R6sPFdKyNLq5hqUe3XzfHwS2deL7vJWLevS/vevVN5WivhtRzMIxblmkMh9maSuU/n0bPwwQ7acqXm2UITEHYixjzPMCvBYyT9ws4XI3L+7VIXkEKaz3z6j7bEayMyb/WYkJ5ublXy96C9uVbDmOKZACmH7TmJdF3Ow/OqcnOw02bYjgdqz5vasiUPVaJ8Gjfcq5riIZ93tmROFAsR1/PpcfTLlkN4R+ybHCyXw6yZJ+b9+rR0x2la0X5RKxF+LidbNXnU2yHOq/d0rJYj8mrVSrGmDfxih6aSY5L/DhRhYt8VaMCCY65gfz7UdWsFDq0rA1XI3gzAfopRh6OWbV+o8N61Tx3pS/eE1JOtEw9VG+2lU9tVT5cQwSCOxbhxjmUMe7/ldq9YOcnYH6d1uduohT9dtLX+KPTa9ZtzDcjDs//d3alEQIHGNGPkHT5oj97FQ9XQqnU3VhZ57RD8+pbyr97RvFWhbFdKW+Bjz3S42GNFq/fpCtu9UKGq/LFTdMJ+4t2QQ3RPkljVsIM98jl6sbyB+B0j7nXb1TgROmKL5bKZsPtM05SpZa+LzEw1fc8/9f7/WAAm9x+Ywn2oKGW/7Xv60+8AYAf8f348IPCLwiMAjAo8IPCLwd0VgYPSHwuUHb/915SAfVPzg4u9T8ND2h+d/H2seR/3vjMDD/Pv4/IDLYS596nho8/D4sZ7D9cM2f9vzw4gPjz9nxF/a7+eM8Y/R9qGnP/GcnaTBBQfuepiG8b+eH+cHDcb3wM9PCcXj++N+D6/HBh/9+JQuL/uo2a/20n39lPxEh4nduGNA1PifMZ0Oujj9sffYlPiwiSCXH2v/2bFc0Sc6H9r7UcNdVg3C3OFe/Nw496P+Pi8nEAY2fBD5uQvnvjl/EDNsfCAfGjpw+Smh+B/t/ZGZ9tC++4tDk4dVH58fcPmxo5nJLPh+zShm9l6V931/8eDEU+VDoc+Ymxzv23lfF2MjTw/kQAQOXkZbb0MoOfO+Lpz+hLeZyYx1kM4D5NQH82oEiHxhg3WA7OnZvAxyHwf1Y9mggaOXi/5md7pkUo+usfu9DQP1g5chXuTnfnwoXjbQzsvGI+fjkYLRfz/6GPc+BzYQXbyNmanzzUJymmYy860vrGXDTDKZX4OtGefe3yj94EiBhN3uE8LYXMrM3ouPE2OU+95BTvjR7CF23kPqwMnr7q7ufpqZAhLdjnsbB4gU15lluXIIN8l0eDkR6HUduAf6saTIpWta1hCTmY1NvY1j72OOAvEzlo21Gm01M1kIarAZCBSzBCfXjXUd8cNbrnu1kKHe1+MWs2zs42qcjD3U9fg2tgGfDNKSA5u5gzJwTjFTwQaqmXk3bBQ6a8Zhs3boFFOSBVNgA1jYE2J0l0a80n2d6za7699gj28ee5mTV9GiUsgUOPp5CCZ/uU2OQYvvZkEJuyJExBgDmgR0xxAlmQaw93YpBZlRKb0/OhZcoD9IMgX6JPomkfM0HfDdx9ptN2rZ1Pb6EKilnVmQx2YPydRhh3/NtR9byIMGEjXhaw4ZXE5KCRtqSIZIMAZyANWqNlvlYO52ur1eJsxIIaiF6BhAytuKV6SigUjzeGbYV0PAVRAPXp+hI+TYhFS7Hfg3I1FkjB+xEzVKtGFo7dtKQwwKAf8Q9VKkzRYCVRAeMQTJMSIHTRr98xwzM/XkYQyBXBzkXz3d4c8OMkDEpJhNNIEoCEWmDAIn4i+B02KxUEMeFBCdbn8P0TWga4edu+1OXta2jQzSYbteaV9hP+UdRvuTydEiudaP9s8hm+YQYI7ZGtJtzaZ6gqiNzCPHNaNthKDs2fwXhNJsudAeXZHccwJ7Mp2qRHCeN34E09qfPK1beX7MINCySaECBrAmDwP5JEAwM+XYb+Dkeei52UH8RrAbIOBuIaFX17eqwTDSxsnYgX41PjphNWUTv4fgKCBUBtbCEIMqciTjmOW5AvrjrNQCJsf/Rq/jXINtsqhozFuImmq9VSwKVV2j8PWZZCYnpWtyqIPY8LXEdeTnSx2dnIxri3Ui78AOTPLnEGWnM1meyTw2jN1A9ilG3VxdKz05hghsRxLG7THs3JLXlmXaY8vVzbVa1o0sy7WHbEt1p3I20+b6hjEGbd5dqCGZWvqFEMZ4ef4vZnNMDSqxPcuS/OXteuaA509FHveXa3XrnWKeSZAiKwgqz+MiK2QQWf4hkZ586CC8QtVDlHZKX52pxn6fDyUYVnWtBURowl6x5vUsUolYnH31jYqTYy0hmjwuO+qc1HUSdANBmJG3EYK3gijsorS6vdExpNAMIjBmjr9pcXKkMMm0JJdbxlzRr9ptFVPUmHP4O0CITZ+djnl1RDv/auUbcqtZbce82GPfvqvULXItyMGhYP69uVZHftZ9q7BvVEHOtsQm3u61ubkZ1+5Y92ogdao3FxrI63q315a1KAdPA5Obi3fyGGyuL9Vv1xrzyr+GdznR5v/8WYWi4K0k1oYOMjKbT7T8+pnyxVQ+hxpIwVgWyhYznf72K+UQpIVFHZ+fyRgvURdjUgvpWT1fqswKzU5PRlLKml41ZFrIcw2sHUFYRFwn58fy+VFCWjX4vZwvR+wSOKnp5MTx9F+ei2mmHgK2hQTesi7th1p1tdXm8kqeK0XVsXZ35Czjkx+LJ2daHJ9Qf6kJGPvTxmIeBMhcnzPBbcgysnBQ/3SpApyXrBf7t5cjMdj+4Y2aixvZei9/nZxCrpKf7mOCYA7nC91+BwnOWl7MppBuJyqen6r67s2IXw9hvSU/puQThmn9++/UVbXSfCofO0L8Rguqv32jW8ja6zdv1d7iD+SlKSiyVu1Y1xOLQ/X6UgPka+59Y9Sc3F0WU01YA8r5XCV2G2tCz9yIzLUE0VhCyg74JXJ7gOTetHtIxkYt64Nj4Xrjvh3XvNYG2RuIxafHGrCxy0wFc6uemEQuRydMnx1pSiw9Hn7f7CGHd2C1g4T2tSTe7Mcnup38j7D2PettybxIzOPm23fcv5izMdMRMQm7RuJ3sW5ZKv3bV+pXO/lXU2uSKyN/Nt++lEHqZqxFK9aKDJyGdyu9e/mSe0Ct0jKlPNMUfe5rfTpRR160i0xL8ijSr2wGDcmUB+YO96KeeTPxp4R/RxxYdzriOrAud8Qvcc8t/5+vFcB3Rl4XYJ6enyt/8UzLo2N100wxJm3fXGqtWuE3T5T+P19DxN9IAiOPzR8vtfu/36oHv8h19vxYu81KJXMlsJbH6636q5WK2Uyz+UJDT652nfbcGBL+CbJ5vKfStnhyqmFZqn5zRf2gueWqmMfxaKH5f3yjKjMtnzxVwkexFvRgadc7Dfjif2rByP+c3Ki4z6xfvVPIc03+P7+V+J1kwz2hy6TwH1+NHzYKenw9IvCIwCMCjwg8IvCIwD8IAsMn7DDKPhaK/iHfbv9B/iEN/LUb9ejfjyLw8Vz61PXnlBxy24+fa/O3K/dRD/JLRvG+v6Tff5c+js/Af+xcxPHToh95fSqfPi77jAr+Q66DfKbJr7rYfWfDykbRBxHQT3oN+in4fRgNY5wPRZ98oRu7Pln1EwuNdu7iePRz9N2d270N4qh/3tfoHDj58R/YC8O2g3D64fuzFR82++lXB4UPj1/u/bClkREHEed3os+/TGIf60E9Be/7Hc4fVP+M0x6SZmCDn12sUaO4fqjRzMZyQ+dBOB3f5ptdfkaFsTnn1yFEmVHg5Ygd2nDu74ENOz8+lJRlI3kl0uxh+cCGp1+bmcyM/f1OPRttXubiG/ExpbFuYAO9981BNoMlkxB7MLYTD66vx9cOHX4cOJeP4SLJ9Xmdt3PxNpFN2pQy+TFgg5cd9HqbAX8G+ruYGVqEnS0w9nLdXjIKdRl6XH8LGRFDgBsc2DttaUcfbHEbXUGLfdGiUsoV8GHAtwMp6/UPxcd9eO3nId5tBZqZhBi6xCt38iBGjb5wHBhz7I/9VCtgk+MZYhx9cDt8U9XjMpCAbl8I1GGf1zkWLjWb/SFGeRyz+3i4vhZSoCEmbrsTaxZMZgYsw3hMtA0xynX4eWRj1szufB4EKVDftYVwCUhP/wQx4WRWYDN6wDAnGgbwcXH7OmzzcUZQhwFdhi+9An2d7AshqAP/g1/iNeoa49iPtnTYbLRr2IQN+BvJzwgBJqPxg7fH5iADWO4gdVJMcl/cZydLB+wR9nWsn+XxQobdsZOKPmhgs7d2EhSdYxzc94EL3iEY3QaGNDicTFMIiwwbpvO5cjbx3f4BvU4Mub1FylXkpXpIux67O2Jihg5s7mNQBm4RrAc2yoddrRqCIvToHqK0ZSN816qHEL25usL+jPFmKhnnQMoblhTkT1GUatgYL7FlC4EYIHa1qeQy/q1b2vmTYu57A3GX8NU/uFJAYuSQK1NkAelRoBvz1IPLhE3tEt2enz7mFAKnhuT2pwxNqIYUc2JsMp1h11QFvhS030AGO+GXcV5BTra3u/FJL9tCduPTrJxqh56azXIXJ75QJ+87wQ9fS7aQdV7m4qSO23ADAerxaOnnuoHJqzVZLrXqazlBEyAaYsogQU4V+FeB6zsIDiMmE4gB92Fggz6AfQNB7HjsIA8LCA0jL4Vj/uQZ7oMB6rnOIXsWkHSaFRIkUImNJb5Ry69AJn/Crt/utYAYySEdDYKhwcbdu2vl207hza36d7dSL9pLu7dX2kLsCBLj4o/fagORs1gs1ZF3FbjMFwtN0A+/4OaoI4e9zs3bQdD6E8cFNni7qm6Uf/1ELbFvL2/HJ9ccF7ff6J24mECQbCE3CsgiA5+62svxG3T3iozl9vrTj2VeqIB8GRalCnJiYM4VkJCeK6t3l2reYTs2zLF3HINk8TFcUwpREfGv0Q3kbOtPn8+nEm1mECs1xNhA/r9bXUFQIxfXmp6faHIfF8fVfXOCpThdKkCeDcwHsZ6sPf+LDFWD6jhoD7Z7+t9CVGbkcI3vYVNLs1xH04Vufv+tyl2nGoK4Js4T8noynY5fyTzF3z3zMQcLxySUmURuFi/O5aSdk97DrNDRb1/In/ZtIW/nXz3VHCJ/dXmjSVaoqio5qeXipHUGKT1/8URLSK2MvuW01I4xfN5sX75VhGycYKeT2rumUoud3m/7x9d6++q1wrbR4l8hniA1ZdIOYiluW/XfXak7mUJO7aSbnTLwjcwzJxknxCpNCvmTmntyqrvZyLHv8DcVhQIBvgW3xucgZHODm4l50O92qiE+F8fH8lcxsPZebcgdrsDBCOyCePmTw5nbDU4+znQ+l7HmBnwLq726eaE0ToAQAAAQAElEQVQOOwOJSZrJP/xQk/cuJeP7OmohKGJjIl/d9jVEbGAO5ZB71bOlnNgsnpzIn3Ld/elbCQKvIbY9edZfr5VBZE5Z02xdaw1xG8irum/Id8i+IM08D19ejR+WCNhT/o+vcUKCH1XDnFxDEObPzjUjLsdfPVOdifNnql6+UbzcaO6g5EnZcq6KNSd6zhDjmhzz+ZROFoxVQSxX8rVvy/zsTmZi8Ve83Wv4w1t1zEERtMWT85E8naVC5jjip02ZT8Ss9t/fmEc9eZrItzTN5diEptcyTdUyP4UfA+Ryx1qxZk3IyJdtJpUc/d4UuddPj4+UmC871vjh3Y0G1paiNeXnx8rOjiTisodEbfKgcDRTZA61rMe+bmbkTShL5c9OlF6caps0viIEp5Yzlb95odNsokkj+Vzavr4gEdvxwyDZfKJoQdm3V8r8vrLdaCiiEmtLAiPPmUiubLtqnBeBsRJze3p+NmLX/Pmd2j9fSODk997uaKqGdXj7v36vjkStwdyJ9Rl9hP6BHK7+N/nA7yq+Bu0mUXaKjTFT4HeChvUzZ8752uMkdHl+JMN/m5cawKDfkZ/RZE9PVOKzodMWJffhSvmq0wBh3rMeReJTPsfGMsmJ7mZo0S/lnkAvL5RvWubeRvbNmeyrE4m54PfImrndIwV5PpnPtGK90fVGVdtoyjrST5Iutzeasm4EPb4eEXhE4BGBRwQeEXhE4B8EAfsHsePRjEcEHhH4uyDAf5DZW/jk0L46HOSTDUTpj/SnxeP7EYF/cAQ8y/8BTfybm+UDuPwNff/U+hBMZnfyNxz5UfU9AmbGmY2Yc/KL3sbGl5mNpJdvpB2UmN3rZVPVy8zurzn6tRNBLn7+JXGdLmb3/cfGNhJNTsKJnPF6L3ZbxiNl789H+77fZhrYIOsRb9dBdPV9J6FbvOyjthS998v7+bXZnR1+ndjwjSkpxCQzbPINOfwdEG/bc+3HAKFyOA6+IcyYbruLX3udmY1j+fn7/rTtIDh6jmZ345qZN/F9f3k7HyPGqHQvZnZXz8+Hus3u9McQlCCBvL3QK15mpkC5HrxMtPexEaPcdRm4xozNQPwNMUBoBPmRasIAOYi+HkyFPpMphCgz9FBuZvLXgD6X8ZxyP7rEEGgfZByHe/w68GsgRbzezORkqBOcjlvbNPKxnMj1YweBGGJU6UQObR03M2N8t6sff5WJoz3B1eH6MPb3C8fXdYYUwTFpPEeXmXGdCSV37bHdc8Ykxft6jZopMM6wO4FPB1nlxVFBCXI/QDj6Bq6xmezEp4Gji2+W5hCJrsvx9T4el5KNUz96bL3c/XbCwcwU6NuTPy1kghNdQaYGUsL1B+q5VEZeduS4+QUb4yOhjU2+QR9ilAVqEB/Xx4ohyHGmVAX2yEx5XqiEFHJsvV2MAfwbxRDkZFYP3i0buoFrud/obYh9jEne30O732zkm8EN9jqZnJgrZINCLzlJU0H2NJAtHboCY6rtlZDxabO6l29MB66DTBmb8Aa50M8L+YZ79vRYlXr2nEvNIJrdzgpd/lW6EVtiuPOpqRq57rZrRcbIIGiqgpyAuBqQjI35yWKOjplmk6liCMrKifzlXyPsT3SGlBN/aQXJ6rmRsnwklL1NJFZr95N8dP92TpQw/rixTgO3y2PueAzEgP18NVHaQ3oUKZNf5+ioIW8mbMbvIVxLCAK6ynN7sTxSjQ8pJPwI8ryfTWZyIrlibjjm3vbk7FTJ4w4p6XhmnLv9d+c5cZ1ot9mqxLfdekMsWffoeH52BrEX5GSTP9HeYWNZTNCVNJvPtYRAvr25xoaK9DTNj47V3KwliJpuW8nWlbZ/eiP5E2Bs8tOI3MkhbFtl+JMfLdRp0ApCPCkovLpR/fZG/uRvX0btXixV/tsLWrQjWZSRI0tsmhCLCXPZ/dhBLBVg7nHd15X21yv1WVRmUdeXV5rkhabzuXw+LcHL8yFQ14JF+7uXymfE88mRBvp4DFOWawvOPo861pgJee5E1friArs7+Rz3sW6vLtWT4x6fjnaOr5OuAeKtx9cI8aabrWLT6wgCLUG0LE9PtAXnGuKrhahxkmnzLUQYhNT+9aXyPbgvp2omGQThWquLK3UpQKqIaTToOJZyYqSfFeoheJnaY+4NzOf50VKOQxulbrVVS5nHbArpNTB/cvAWfdI57Z6eag5RMyOWM4ixPo8aWH/aZMohNTdXN8rBN4fcj2DueXXy9KlCjDoDfy/zDwAY8+EKXPYQZb4OZeTVarWGrDf5Bypy3Ln982u1+DdF79B05FqpGoLb49RAsO4gFLevLsa/C0zKKS0WKpy4W0zVTXLd1ltFC6p+/1oZ+vLbShtIr+zfnmuWFaog1dfrW40ELmuF27EjnzrOM9aJHiy1KLX60ys5UZ8GU+ylxvG5uFX5HILqmLGu1mqcRGa+tcTm5ASiLzOJ8uvf/VnDciJfZ33OKpiaaqeb2xsI9StsnmpzDanIer6DQPM8s5SpY76snXB0W8pCzX4n79+y3jhOObkZ8kyLo2OJLHf9Mcs1OWb9Yt3oGWf/7lL7m5UWT84UIbsFeboIuVpsbyDjKid+sXM4niiDoFzDeA74Y+R0vShUW6fieKn9LKnkSJKQ60kGubyJrQZin8DVn5YdWEsmZ8cKrKsL4t0Qu82fXquDWM3JzYE5WfzmqRLj1EOt7GpHnhRqyUeb5qguhGZF8qZDr/vTMkf2/sGJyO8Gb1dq3l7L18kC8jMD63GebXeQmq1Ebvr91tzv795pGwcNr6+1Yx4Ms0yRdX5HbHbEf4CEHMDVmHsN6+uAROJ9/G+/0QApOevCOA+UJdWLXFrvpGmmDFzib56rwZfw/FQGgZ9uqJsXKsiFqTJVjG3cT2qwnX71hLZJu2/Jnx125kFLCGvb1spTJp+AHeu6fzCimeca5pnKr5/IzhfUJ9VB2vv4/+OFenASpH2gX/fdhcS1MWeU0+f0WD12r+sdxPlOTBeZmVr82td7XV9eKhADw/+OeCf8CEVJPg3aM/98/AlzObL+Z2LQPMk/CzU7O1FNbjUUJeaOMbf6/9/vMLtXT253b4nHH18p1IPsbK5E/IddrZ51u3l9pfzpmfrLlXYTFEyStiXH07m0KCXysWe99g81ZPte6c1GA5g1xF7/9lT5s1NVb67kTwt7vgxi3uGPrx01fqTbWotnT9SjMr+p1b25HnPtOE7GMSmmx+P7EYFHBB4ReETgEYFHBP7OCBjjH4TTX/T2XwP+HvKLjH3s9IjAz0Tgp+T2j6n8KTo+bvNjOv/29YeV4eHx54z6S/v9nDH+9m0/jsunrn/cioe9ftj6rnZgk3PgP3efkx/2O5Tc9Rd9f7oc+v6Fx3/47p/D5qHhBnJ38rD0h+cPdf2w9q9X8nCcj8//GqMcdP41dP3tdQzsqLt8mNt/+3H/q0dwH10+HtfLXD4u//z1Ib53x4HN0QEMP27/sGxgk85bm/mq/XFLv/bygxAJ9LVsBnZdy+aT9/Q2d/JeL21oeVc4/vR2n5OxwUc/TL65n9hgCzGqY7yQEhtp328lBQuM34+iL7wM/8xMLUTKe/u+0P7jKt/YHMDRbfCN4AiBOOp0vffiZV434LeZY3WnJcagQBv5KvOg/K727qf3SfiY4Z8fXdco4a5v4HjXUmoh31z82jdfO65juMPE7PtxnUDtiA+AeVMwcuzHU4oMa7AIW33sDmJvrLnv74SkY+VlJvODYoiM7fF2vO90OS5uQ2Lj00K400lr9uU1oGsUrjtsdAkxqGOTt2Ozl+LRJpr5qby/b5A6QUmFnIBwcYLC9SfHhnFCjGyUdnIdPrbLQGxafB2f5DUD76AOMjLEeEdSOaGLiDiUeaFxDN35YPg3gINRN957TfQpFPDHCYiA37pv42OJl9HWzDG80+EkbIN+y6KM3BBHmim4DsipBjLCN9B9HN8U9zqjzst8DPetKCcqyhK/c5XTmZKTNjnkAFgNB/zYAPf+HfY6Lj11HcQEkXSVwkz6Z1pCeIzu3Zknf5mZKki1DqxwURy0ryrt2fDe3q40Ejm7PRvNQaksiHUnty1j/nkczGwk+Nq6GctrfPJ68ZpAzHrsYpHJidKQEnbkKiAK2PfXdD7XkCe1wZRB0sVpId8wHyCF9n0jgdke4sBtGCDadLFWYDPfyYoW30U/z4EOf7NJqbygP+P6e49PBfb6ufvspHVuUaHpFKtO9eWt8lZKkDE1/jpht6NPD8nRR3qRj0XA3nbQls13uRKKD28fy/WPdeA+loOFl1esJ+M1Pxp0e1ng3OM8LaeaQp5MIR17YjTMcvlTlYbvTqrsaO925OCbYoQogIQgNzV4dEyl5wK+RrDxPCogsD1vfRzPG4YZ3wXErY/ZbSo28Wv1kCkdsoW8K9A3XyxVFqUury+1hnjYQcbX+706/L66utYtsV/hdyB5FrSd0LYBn+sbyARyt8COBL59kSktZipOj9Qlt1G6hSj3eX3rer99M/69yEhMb7VXAN+cPk56ta8uVawqtZA9jqM/7RYg4fZQ9bvEegKxV+JHwThmNpJzi5MTJeZeOZtqD9E64biDtPEcriEc1thMT8j6W80WMwnCoyAvSuIYekH0z5WTl8ujY8mCKoiXVJTK5zNleU7u75Xjm08RJ+18LvjcGOQlUgOGK+ZGhCBpzmaqs6ByuRj/Hu01BNLAfM+Jzwwi2IjR9F+fy6Wm7fRfnquDXNq9u1bRmyYQNYZazAJlyX+ssGf16q2cWIXfkmF7TT45Ce7+rv/4cvS/gAiavDhXYIwN9lxC0vo86IoEQb/R/vJa+zjocnMz5noFCdQUkbJe07NjlccL+Vfg5mArM+Zuo+uLd1qvN1qtV+OTt46byTRnnFJJ/rd0BSl2FEvVkJPr795qB3F5dH6qNYxrgDQ07HGbCvwX2MRpKYMEc7/nEGCB6z15hPu6ur5SXFcqyGGfA9MXT7T4CowgoXpfiC5WmkJi5+A0i7lm+DyQezlrRQ6xp69PGf9WRTNwD280+/ev5CRYV9XaYlcdhnFsf2py/fpCO9aUhL9Xf/gj61Amx2tmSdOn5zqBMBw2O4mA+J/h2d1eg9GRJowzf3IqQb7u+nbEO6SkwWz8W6nuq89j/71ns2F9Aq8M4i7fNErL6Uh63nhsuA9F+i2Pj2WsWw0xCzEqToox3zAVnZIT9ft3V2og1P3J1el//IsK/OXGpc6JuEaaINqhHxKvQGd7caPu6lb+oZp66GRZUjmbqYKMnjFfQiR2y6Wm8yNpkJyM8/WgIs5hMZGLLaZKjLP933/S7X/+SQXrT76cj3jWUdpCVm8hEf1v00ZIQS0K1cRxtjwa9XlszARRuVaWcmAcxvvp+uZaPYP6/HEx1nNt90qQpNMnx1pyPytnUw1HE/W3O62x2fBpwr0qi0kDxKrno/kTpkXSxUyqX75T84fXUgqKxLMhDxN9DD39yyvVrCvt5bVCjCMuAEC1QQAAEABJREFU+9hrnwZVlHVOXhLH4uxYWTbR9F++0uZ332lO4oTThTzP56zR9dsr2cVG6aun2l3dqMdmzUoI2kZbxrd9yzgQ2GrVvL6UvrtUzRzrfF6Aq5w8nRbydbllTe+2W/kHXra7jebnJxpSlPKokGea/s/fKr441fHpqep8kPnvXRC3O/Kpu7nV7BkEra+bTJrwZKmBsmqeafb1c/WTqAHCteMenZ0tRAiUmDOeAylEpbMjDfOJBubgvt3r+j//oGG1VaLMzo9U0S+sdtLRjPyYkVaVCl8Hv32n9o9vZWWuQF1dRlWB3GJ9Ho6mCvNCKkuJmNVgk+elsutKgSSYHR9rMp+rWMw1BGkgb411Xsx9I98K5rOV2aiXaj2+HhF4ROARgUcEHhF4RODvioB9NLpfH+Sjqh+9HGjxtxTUj+/DGOPF/Y+DzX68L3o8PCLwCxAwM5l9SkS5eB3y7+GR4vFt/PyUUDy+H/b5+HxswI9DOafv3w91vi/8654chvDNLcQ3r97Lg//QvS+jjR4KbfjVnzf2U/6w3UDdB9f39R/0p2y8/ut69VfUhl/4gYPo/PicovF9APFzRxo9rOLS398XDbKBkk8KrSj/FI7fl/Wf6/yJcooO78F138n3uogaMflrXx+G/K8/At4H8Xtggfv/4PKLp75RxaaL/Mjmn0ZBt/8nfhRiMJZ95khT/dTxPBkIy509Y8e705/y08d4KPd9PoxnrwE/vhcf477hZw7DJ3LigzIwQKVc2AnSe3HV9BX1H8hnxnlY7PofXkuu7EHJJ/x8UPvBqet6KB9UcvGw7lPnNPnie8A/l9FEzHx/ft/L7H1A70s40O7Qnqvx/fHYY+HP+HHX//v43mHGQGNucnRd2Orjelu/HGW070MbPQ0/iBn9DMxdoiUFRdYt+lAmmTzM4vVQr4VBLu/t8IE/EDo8eHvfg55DcUcBWlDBWIdCjgM+eXtOGZt55yf3YhawL2Af3SA7euRTbb3dnZjM7L73hwezu3IzkwWEDcuHLVx313ZANTwsHs9ZTe9so2oAPxppPFLrc8WXlNHSEO7K0e+62qZlLxifzCTebrsZJ5J6yM3DtZmpBx8XMxt14LUcYqPjgN+iPprr7yEAWq+iRjIzfnhT8kW8sDFLOScmAz3x0+jnZgf3mY1Jvw7Y6tJTETI2Jm2QBfPmTPtBMUaFGGRIh5OuPWSJelPLBrl5fzP1kHvRaEdXP2aJnKKPqBuIbcOGp4tjYTINPp6CRL4xpBLtM99gZdQsxjHW1NKuVwqJHvTB/zxmcv0YoJqN0GhRojYlbMc+C6YeTB1Dx943vBvsFHZ0HDkwqo06GWo81yAF94Nx3V/vX0FIdNjdIwJz8XIbPT88XgPlg/tAP0O8bkCR41NXew3UxxjUQa7WbMT7tesKMaqCHAriHyRKYtM+eDy6QYlrhtGAHxntvM/m5kZ+7Bmrp80ovWSQYwYu7qObl2XEmvrpZIZbpobxLaXx6PpDiMRoUN/2QpVy/7rJvNACksFkSrQNYFftthIKe3xpukb+1cVG+R7CLoSgmLHBL6kGy4aY18SVpgopysk6qsb+JYSdb5Q7Wewb0nuIrYxx3JeazfWCjeiBeDpZPGPjWWbystbt5txjW2SFcvxqiyQnLds8qUtBazbTExveGKEcHwZ8qiCCWvQ1TMIakjEHv0Q+zyEJc8ZqmIMbNvQj7fNyotl84W7Kx+/o10IyOw4WohrOHdcdxKH7Jpn2670C/5q2Gcnojg10oXN9e8MeeTlunm+u18rLGTr38qdTnfyrIU96CLianNjjd0B3SrnsaqsYkjxeiZzerLfaXV5h08AefSkn4fp9rYy4LJ6ege2g3epWBokzm5SQDqZZa5rjR8oyzdjMD53G6wZifwNpvIEY9Dln0WQhyDf9DX3R4vghgWHfqEea1UapzDVhkz8n9jkkSAqmiaIMvyPkmI6nSieQA9NMKiL2FZqRQ7P5VANzJTDmIhXKPTfRsSfH3fYc22CdFIidx212n28zSKicGCby5gjCq4bos7oVAGgxmUqQDVitBAHhsdjuN6qIbXm8VMX67KT2zcvXaiGcT8+f4J+pJjZriJwCgkpmI3G8hrSbHC3AZaYJeJWrWkeQRU6qZxD688VC/pXDPfe2HnJsDRHu8dpAGPXEdwep1BG/DILGv2K2Iuc9zyb4Kl4tBHbOvCtPl8rOlwomtdVOk8Vci2fPNTtaagbZugHj63eQYJcrBZ+7xPDJk6eqsqBmsx9JmzkxPAKXo3WrHKLHv0q4+8Nbuc3+JGEGPFOYwA4bqjQoi0lGnkfI+dl0phZccmXaQpzu392qw75Q5AJQ+VN/3TzX9OmJ0mwqn2dzcB7I8WCmymidSxX5mmSEodcMNtux37+8wK9ALuY6HnL9/9n7zzU3kmRdE/3M3UNApqSsarXEzJnn3P99nF/nmdlrr9WqqqhSQiPkvBZJsJLsZKmu1hmEITxcmJtyD9A+BDLOJ4B0a/r0unz9Wk29V41eETtkyN0XcKBcsz/fAKT2kbFFocHm6O5fPGnzqAzw0raNjk/PBl3aBr2JzRy96sVKJ794qfPzp4CVpgLQ0OWs8FGXguqbhfYAqGKu4mSmfVupYr9qe9Yni/ZqdSOh29OXL1URn05bALEt+0R/jG/6TJG5Zi9eytgQvb19fa1sXKoAaJ8/fyIHUStuThGba5Qrf46cxHvNOt6zH/o+LsDwmGVaTZN61lnH7rv6+pU2yDdlXzML2rOnJsatdxstiY29GmXIkGPHEaCqx+HN20u1rHe9XWjxGhAPMLG9upUBjBpgX4+MBbGaADHjeDT8TPseGSxFlf/+UvNfv9SW9b78hjXB2hMx8YR1kWEbYY9d16gmVn3NrlkjXTCFslA5m2vM/mOso/EXT+Vfqii8/stzYR7FaOqRK3t2opZx8jWagpKCRuwXgfmLZS1jf1nf3qgB7OzYj/PJhD3LtLy5UblrlbKcmD7ViP3Kvxxh01JLwFIHZQP7Snp6TJ9C+emJVtTn8C5GI9XjjPpcEfB873H9h2+k67XG3BtiQI5VpR2209Va9SST/eapqmvfR4WNT+58Ms7ldraUKaGr71cF+++YvSg7PVL24lzF0UwGsL9PrAX24t1iLVXIvdhrVPVKrNe0bbV+d6N2Xw/AftEE9s9K6bfv1L84kj/hPGbdpy+fYvJOypNinqm7XFLOsd9Wi9/9Ufb2Vttv3mo2nkrrSpE46QBn7T+JxZg0zLtp1TFPPJvreHKkQLzwkY01XgMiP1X7gr3m6ysZdiknY3m/MfEZ9q1669Sy37hPiulM7r+W9dn4F7LYO3w9zs9OJXQNAOjp6Aid9toB5Iu1Gl6cqnt2xGeHWmI/iMRuRzzq9xe6rTcKejweLfBogUcLPFrg0QKPFvgbWsCY+0AUdSjfP3v93zvdl/dQ/nuX+VG+fz4LHGLvc+efqvFD/H4qrx8+7jDrQyO+q+3Q/6E+Jn20yxz6/nOcDxp/3/ljbT/t3ZMAIzvCfwL7e8QYLgV5f65+xpdz/JR+RvZ/96zu6/6nwt5vPZQ/7mXENDSAEZyHK/H+p6ThMN4PRPEv8jrw//T8F5nsE6aG7nckSn9K+kmHgzJOfzrYqPqUqPobvj6VpgeYcOr87Ov7nmyf9vW1P+wB9/p40eucvPyTiCSgJys/zOfXzugTeeQ+I/E4nCW/eoCMOlOg34GM8l0t75Qlkx8/VGbv5+Rj7sjH35HXe4I6pZwkXK7OE1EHuQG8XIZI8ssAYGyY27fODlN2uuMgeZ9En0iSKmVJZnY3De89PDqAP4qfffXM1wH2OLUky30vFv70AWY28IspKjh/zod+PXb2PgcKnjz1/lSYU8fbsK+b/B85YM7UMZfPSenDy68PZGbUm8xIsiIbFx+9jKsYgvzcI2fbNoohkgRslGEHpxqAkW6yELBVj107mfkIo18H8Nyj5t31nRqUkdVtaRYk+nLJ2I7+7R3hGwfF3Efus5ZrL/cwMDP5tbfr/eF2cn5eH+HJDGJSeZ2XEwnylJISCdiI3B3gQA+J/dZ5uur+k7tBxhhT9P4xDrrE4dyqBTgzBdX4rSXB3AEkmLfhc5/DBiXo0Un1ZqcI78KTtiR1Q4zMTbxIcplE3xrAiktmFADBXmb4wG0M6JMha57n3jz0zwAN/aJnoJkBhCS5XOaVUAdw4bonxvUuJ3bqSJR7Qr8BhHDAo0HuFKJa+hbwS9B+XzF3BQeTIa/EWeJdw7wipnNsERmXZ/lQF7FfO8iYDfbp6R2ZV25P+tWMCeg8IQFf089o86dTTUEu4wHo3AKw7ABE/SlFvT/2xJIVmQwAoEZOWCuOcrmceVEoxKg9iWXXcTyfEua9kvviZq3qdgWw1cl9Ih+IPp7oz4tcGWNLQNgKfQvKve4OB0X9CdhIXQWoYlQ7bUg65wBaPu8e8AHURN1ypx4gruY6pUwxL9TvG3UkwLMuKDBfQvYSve39BAG+u2qv5WKJ56SAfW6vb7heyGPO/eBzmMsLednrRNmwl9cbfMW1x9P66gawq5HrYPi4QDcHVXr6DCCRmTbYocwL/EpMMavf7+zpXIKHaDfA1AWgsfOtiYkO+1XE4ilAVInOLr9SVEeyvp+VKrDb8ERo7OXHFjAuD2n4OebNoBdxi10EyDEQANFmtdUUcGF6dDxoMQdg9bljJ7XBSPZXAOc5uCxnbNRPCiX3M0BeN8mVATqUACNdFqQsagNw5eCq+yqnP7uyFgtsiEBLANMGv+bo7EZdUr8EgGmInwogysc4EO46zSZTQEAA0JS0wA+KUf6T1w6Mub7HgFgd/m3eXKuFGnStAeVaAJSWuUqAkubNjSaWawQoPn5yqqzutLy60jXkf8uZbipPjnWDDDHLdHp+Jtyjxc2tNgBkO2iz3sip4byF/CnG3sGW2URpPpbHTJEVms2PZVgwT7l87gACk6F/CXBaASS6vwp8NvnymbYA/Ndfv1ZuUR4bDnz1u52q3R6zdHAxHQMIO7/NxY1afO/rYQDhinKIqYr+LeugjqZeHCYFwHjvYwCNWxB+j8HI+vafd+3mpRw09idys2w0gGstIFhzNFKajAQqqt2rK3UAZt3NSrvL2+Hnmgegve51dXGFHI32mTRqpI51HI/QH8CyHI9V47+EHbKyZJ3t5X+Lu80SuFECQO7l+1vGGhBxPZvN5XEZiN1+Wsr/5mx2NFXKiTP26EB9ge08PtBs0C/SdvP2nTZfvVJ7u1aJTLatdBen0u76VreA5v3QW8qwU44so3wkm42UAbpXVwut315p8uxMYr1osx/A0eNQaPf1hbYA+WOA0xmxFwmEHlmdJBt8UrMW3Rdj/LhLUmKNbH77Stv/eaX+1bVG60YbQNX9xbXWX7/R8n++0riL8j3/5FdfKgBe7gFXj0YTraudQl4qYKPCYCYxi+SxsQdcm7MODcdmgHuJvauHEuUOmSd5oTBQgykAABAASURBVJL2Bt97PLWzMYAmn5OOxqpmueJyr/0f36g5HmnHPP4FmfHxkfbE1449eYht5Jj94kuNY67tN+9k8DUAxjYGjZ+cyddhBbCZET95ng8/Sb9a3iKkqSYmN79/rZ79y2XUm+XwJZUUInhkzT11q557mrKo6/1aDYD7EuC1uVop0me8bjUBSNTrW3gtVNQazkezI40ARf1LA9wwVDFP8qdyic/IedPuhqdwjc9KQvcul/Inx6qjtGaPmAJ+1ugfvjxT/WSq8j++lI5K9fh/c3OjwH2vAKDtLhfKiWFxrNnHxsRGe3t7F+8yIsi0vb0ZSrN/+1IFdurRtWdt+E/dx54oYy8JMcnYNybPzhUAXQ1CW1XfXKgC1HfwPWdv9X2j53NRIK5tPtGWfSWxSUX8W/32KzUArhRVhx5+SV1da1SOlKG3TqeaIoOmxAz7zw6dl+xXNWB/Wzfq3A7o39YwxL6+psX6cJA7sT+5f4w4bQNr1sQ9ZyHjPuKyt0VU9eZK9vJUgXtUdXUtv7eOfvFcLQP7P7xRSJnq5WrYY7vfvdb2918r8q+MhbTaqf3ta8VNI/+8MHyZAx3704na07FSlrFuMPLj69ECjxZ4tMCjBR4t8GiB77NAT4dPiaqf9cUngZ/M7yDbT2bwAwf+teb5geI8dnu0wM9qgb/j+D6I5uefovNPHfdT5vrZx7jwTj+NMf815D+Qd++i9FkuPoXTn3Twyvv0Jx3+gSr+1UV96D5737eH8kN28rFOD7X9vdQ9JN9Bp8P5Y1kPtX7+uOXbKzNTeE/6ez1cAacH5DMzmd3RA80fVZnd9es9qXSPzO7qP+r8Yy+CCUMO5Px9uJkNsvm1k9f9WQS/w3gz5+1XDxjmIAvNPm8H+OTE5fA6lM2cR/ho5zR7X8cYH4sC6gHgepLFPrh/X98P9uvUc+31TmYB3LZTR9Kwf9/eMfbuuqMvezX13vc+mZlCDDLk7mj3sS2gqo8Th187mRlXkpndEf3lByYI1FHpV8M8MYSh7G9DG4WWxKDzaZHJ7I6Htzm5nHQZxpqZEmBIDGG49jEHMrsb5319nNn7ed7Xez/nFUi+eh8YyMs5SXI/I6piDNQF7NTKfA7kcV17EoM+xvzN7UD94BwqDIohIFdURrJPJsppKGcktl3e3vtTL44UowLzWDD5WJfJiSZE6jXYmQYzQ544AGiBsttIpoGvGQXdHTVJZk+u9wjkfTps6S0BmfYAEj1dY4yK6GAkJl2eGILu9GvlPD1J6fVmdJbfsXtVgJsNoEtDgtX9kqGb0bkGqPK+MaZBtp4kqYIN/bOCBDxx17S1fIze83NZnI/rWTc1kmpIlhpyKGHzMteQOAVUS1OSvgCqMvpgt5ZELSz9Qhm+l/NEl4M/d4BArnOIAckZxMuBWbej22OQ1ccxRyRhHb1Mz8BaEGMMXhEQsL/ZqNhhj/VeI0CcHFsVmSdv+wHY8WR0ORrJqcEGsFBJ7HTYqAVUcIDJFjvFVtilwpfSdrNWxCaeSN6TcO8BGLIxgFGSEkl+jUt16FyR7N6jR1GWqIcCxFiGnE6tz8V1Sx/34xRwZg8QnUhKt8heAYYWzLFfk3bH995nPJ3K/eWA/ihmCujXAToWJNOLsyOByynHxlmIMrzh8+wBkXv45Xmh0WSiHGAmy3JNJlMS8WN5Wze04yt8MJlOlOW5AjYZT2gnDnK/jlEdMjs4V6JrCYhl2NH1cJ8ZNg+MN3zRkLg3JIjoMgcMiSFTtd0PT0sGAJy5Pz25qjQ/f6ICXsLWFQB1RWz2AH+3gADuh5o4NwoeC0bMjBaV1qul8rOZCgBkBzt76svxSAG9DTAkrmvl21YRwKLzPZRY7LBlSz8HQ3vkCoYuACZ7bOdfDmiImYiPWv/CxGIrAVp0lDv/ydV3N+oBBDOAgBH2X+OP3XYrX++INuwJFeBFxD5b/NczD1Po6PgE+47ANmZykHU8nuCbUv4kbuV6YasWv6aQ8JSpxQYdY3sWxZY5/O/8alaqHrMex5kmXzzV+CX2qgSgVWkTQD4Y6XI4P9/v2GQ0nc/k+4Hgdfv6jVJKurm51haZDRkz7DTCXhaMeG4ULSjhg+l8roL48P5bwOsSe+TEn6+JzWqlCB//Qsmub2S7Wq2kCp8tAJdc3hU+61lj49p0jl/teKI6D0NMKkgWTGvs5PJubxeaA04LcCbSz7a1um+uvBsdpT183R/F0xPdLhdyGfLTma6vr1QQl77neEz6lw7chpE9qzNTdzaVAH5yTLN9falCERlrLQG8fA06MB5ClOtWs+78SXiX68n5uVy/jHh1fjv8WBDfib2iaSoV2GxL3Dng3BLHeRfkciTWx/yL51oBinpsMK1uAeDd9j1rqgK81/VKPTEVsFm92qglFmMIMjON0MXXFArK113x9FTpybHshDV4foyNe+36VgljJ8DKjDXsQGTNGhF7xw6/ZvjJzAa75U+PZOx3JfEfsNeafSowpmZdhRgk9krbVPK9w/fjSF1NXNziwx3AfTadqaXv8W++VAQEK5FlTHn8i2dahEYjQEdj3SXWlqYj9dNCxckR63qh2//6vTJiJGt6nQII74mH8fxoiL9wfCyPkWOue0lbQLeADfZXN8P9oUumJeCyg/sdYHDPZ5F+XGjL/caKTMV8qhYAMexbdZMc0PK5AoBullFG/5o9znUp2HsCcT+ajvH7Rtv9VuOQqUfviI0cTHX9puOJ3Ia+fwXuQ0VIKtn3zO3OPpyxH3SAjh3rq1+sZOjqti8AmoV8u5ulGmRMN1tF9J2en6j49XM1z4/kAKHPk2MX4YP+eKzRL55q2e61B9jsrm51+RZQHSAxe3I6gPvjrFR5Mlf64gx7ZNpeXKl/DWD51Tt1/lQ895O26OUxLfbNCWts/cfXai9vtWNtjn/9UvbLp2rPpzL8E8/marOggj3LkNd9FdgzM/j06JRjtx471cR5++7dAIyGFJWnXFrspcuVmjW2U1KqpPbdraqv3mrUBDnwm74414j6NaBqR5z72lmvV6x3KcqIh6Vwl9bWKWaZJv4T1W8XclsPvmWPG5VjxUaqvn6nHlB5zN5eXGyU4YcI/479ovvDhXozlYDEEfkDVO8qBfbj9e1SDespoGPD/ojw8i3RvzCzY3/Jnp+omZUDAN9cLpWdH6kAeN7911cqXc//fC41jboiKeI7+z+/kD/draOx1v1ezSRTeHEiv85OZtqyLvavLxS3jQKfB8ZdUtDj8WiBRws8WuDRAo8WeLTAd1igp+0hovpnfRncDkTxB7/uy/Zdg76v35/b/l1zP7Y9WuCvZYH7cfxQ+XNy3O/7uT5/vfr70nj5/sw/ZZc4jPHzfV5//2XX/kA/Xlr/T6OTBA8Sghrou/m4jZzuejHOx35Edy2P759a4CFbfVr36ZjD9bf93PZOh5af63w3g+HJA3lUeHS8J2JjAA84PzynS3WfHu71t639VL47rV3TD3RPwEPrUPXp0KHy7q0naed0d/Xzvzvv+/RnzYCsrspDPMxMZvZQ089Sd18HL3/K9GDvh86f9v3T64dGPVCH/p5k9fF3qh76eM235PK1JJKcvOwtwYKcvPwxuc1M/s/79iTCjL6HPmZGeH08T+9yHDq8P/eM82Lvbd7dL96TGTzelz89ef/71JHozDISWTGoJ5FnxpqGp5d9rPf1s5ORkPOzk9f7LBaivNx6MhEbDCBijN5loECSdyjw5v2cvG8D8JElkov09T4d4z3x7uO9ns1FBxm8TUzmY11V759I1HtSu39vhwifGNAB2Z0/0zHEB1GirgFcaaHEnB1z+9n17mmjhxxg8vlDjMryjLF3bmixTw1Q4G2JNj/XAKde12EvH+uUkeR02Rv69oMunXweLzfYxQGaGIIaEvfOoyN5HN2e7JGYHPCnkdcPvIpCIStkFrTfV+qodOpllO5eDuAEHwhF6vfw87mdh4X3acnIuchUdY0aQIeeRLeT29b1d3u4DmamfESiFDAiZ+4GIDcEQx506CXnt95uZM5PkpnJ63wurhRCAFTM5KB058wZK47Mk8zYqgfIjr0Nydkee3rMxRCZc6yM+TwR/94NcmDNn5QMZpqSiPfEcoffWmRKeaaU58yzV0xRLXaNIcgB4RBMgkmL/d0/yrAK41y2RDJc01L+9/z2JMvXgFvez+OsYH5/KmgHgOAA2RSwUhzurwRo4HZx6uDn4M+IBLLbeXJ8Jk9wFzFpcjxXcP+jaweomFFOVafoP7F7ckpb1A5Ay/XyuSp86rK7/fYAzJUTcWHM69cO5PneMQUsKcZTFZOJXE6XY61GcT6W/2zsDgGaIqof4WMAxSXJeDPTCnDFbdAwj2LQGGBvTZuXd8zj8xdFOcQWzhSukZh8Qj+3a8P6uMVGO8jPvTT42OX1frOhX9IG4Gh9c6OG2HO98rxQVhbqALzL2VhjQOkKAMYBs1RkKvNCs+NTpRdnA0ixBFhxAGIHKOgy5YzNUqYtsZbj5xqbBSbM8J+tdtrUO5L1pgkAx+X1pao3l3JZAvItAbouv3mlrAvaU5GdHgGsLDTFds6fLupMAG5jJQdBPF4EoIIOJeBnXmYSANjxL54rIGsbpYykf19mSvOJDDBKk0Itvhqhx/HxsRbo7rbOiSHMrjn+ch328HFb3QCACfkNOj17InHerNYq0dPt5YChy2/S8KWK+cmJJnkJwFWqrHo54JeQzZ+w64itPWDN8vpWi9BqBTTYsa6aPClWrfYA1f6k6Yj+vt90+DCEoClgymQ2w/VhmGOHbFv84/N7DIxHY2XE6zUgkLeFSS4H4wgt3bx+x7io8Xgi38dcHl9DI+JdyJNilK/PyBrwvcF/Ft+f4EMdbS6v1SOD//Sxx+6OuNvstoPue8oF+8222qlZbiSAttvbG+YNypC/Zd16zGEuXSxvdHx0rKIsFSalzs7OlQByDKA5sD6dfzcr1QOyVm0tA2h999s/KLJX+LrpNnvNskJHL59rV5i2mbSHyrMjRUC9U+o39f7DvtPD1/mFo4ma2xWxuFWGjTw+fe/pECq2QRngVcO+evPqNX02ip2IJrHnNzp5/nwoi6Mtk4pnZzL8NH16rvkpgJKJdoOkhvtXClE9OocYtbtZyJ88zGMpbSu1rOHzL17Kge48y7VfryX2vho/xlGubey1+ua1rn//leoiaGSZWvYEEa8OHJbnx2oKafZvv1A8makj7hfEUAOI3RO01ksBnabEc0/b/vISALjR5W6lFTyVEjphV3Sp2GMa4rdZbNQDMhcAYdq1Cvhv5WuTPTbS35/CXQAGeswu3rxBz14bzgXrpM8yBeQvsemEOMrxQ300kv/scZ2k2JvGsxP1yAbWKFoG/jVx4uB5x/pLRaEl8VoTxxGbFMS4x2KIUfVmN1A+ZiT7z+jpmZRFtdNcy2anCIgeWX+BmBilQjGx0APjBntmqueZmmarfV9L81Ll0Uw9oGPzZKIdtu93myAnAAAQAElEQVTY63JkL/JcERtPvnwm/7lrY9/ffv12eHr7lnUqgEsHC/f+lG/t+l+qVFTx5FiNSadHJyq8wL6WABM9fmv2w7jaK2ulOpkifY9+8wuNAL8nyGsAsxF/7a5vFJDZbR3xb5XZ8ERy70/Gwm/11Wut3gBU7hqNnp+rz5I67OJxZY2EuwUbEbJqLm613+6I0XPtCGKvt02tzbtLTZ6ca9M3qlQrIcsu6W4vvNpw7zPZ6bHG2H4ymwAg7+R7n81GmsyPBh18kpPJicx/wcF6NYEZiyREl5i9w+Y9+0g+n2mTofQvzmUAsdE36qu1NtyrAzHl6/7qq68UVrVq/G+TAl7SqJaCRS2++kb5+bE8fkfsFdabcuKiwob+xR8HifXiWEb//W6jBDAs5Nj8zzdq0b3MR2oAoNuvLtTerIjtFfuvAL1v1H11qf0fXsv43DJijuz5KaJ3fJ6q1PjT2Gjy+PoXtcCj2o8WeLTAowUeLfBDLeAfL+6Tj/v02uv+VnRfFi9/To7vavMxP6Td+xzIxzzSowX+8hY4RFzP/wIOJMofk94fPeeHiOrhZbwfiOKH16djPjT89QsH8T49//Ul+TuY8fv8ct9ID4hrvRzY4133aej5fawf7HQYNDQ+vn1kgYNtHjofOn7OX5+OOfT/c8/fzsf/seX08dbBvMSIxHkgn+9e2Qf4pVf/XdK3+j0sngv/EL3vzfA/UfGT7g64OGDxfsTPfup7VuY9+sETfCKnkQw88PrBPB7oeOBhZjL7lg71DwzRoc3Ph/b75aHOiDL0HMr+5vJSJ8j7mpnMzDvdkZfp521OfulEo9f+KcG77Vp1gHnenw68PjYSFcPLjHkoeTLKLMgGMplBwa+NRFWQH87LycstANYdfxJjVBjjOA36e3noB4/hzNSe9PN2b/OzaOuQ0cuG/n4+kJkNfA7XfnY+PaBlRzLLycy8euhnZrCz4bolGd3Rj9w05qGOoPaycTbkcB7OiwESSX4vm5kCujq12Mxj3MviMIMHZ79OJGn9bGYDIDH0pT9s5fwMHg3XGvaPfuApDpfJ+1IUYkgxyMeYccZXLkODXn4dyTBSNfiuG3gZIEdCzw6SfA5xOGDbIn8IgfZMZqYWnwxjsUHAplRJ2MIk9c7Ly3QwGRVIwKtjjAvTwysyd4rJWxU5J8CiLOVcm2LMxFA5P3+CrcN3FWBIAqzwL1Qlkuf9+zlqktvMoBiCInzyIldP8tnM5P0MvV0379+TxC5Ckh81fYhaJa5dr0SbJ+69r3X0cEJml9eBH/cHtapIhDp1rgNy1Djc87ARf8UsqQSwcRv3gMhmphqgtSN523BuAGed5YjEuM/p8vqTkP5kkskUQyBhWgMkdNg5V4FNYojyo0LPlOfycQG+I0DoDICuxf419jHmdhAkkB9uMV6L4DkAQIhRrlNFQpgpJGR2+QSPguS/8FMXwwCwLG5v5U8nhxQAbnJAwFJ9Hpkzar1acpZGR3OZpC3ARaAUUKjb1Xdy4980LlSh5x5Axm1UL5dak7CvAeEQS+5PAloTbFDvKkCERi6f/+TpxnXMMpo7+tXEAMyRMy/KQZYQiGHkDdjEfbun/wZAuuLcM/ceQGEBGOv2diA0ACjkTS/bw4t4wTRAC0ElIJkDH0WWCTMBau3kf7tzD/CVwbtjfbh8bj+X1+V23yqa3NeoP4zJiMcjgPAMO/vZeVX42UHlHUDCjlhZI88YsM795X43s8HPbqMKmRsH5AAPitlU1W6rHiCsxZ/XF+90A7C4vrxRVuRKRaFwNFbhZ+Ig9pLHaZ4y5XmhBMjnuuenM3w0UxmTWjodAfBGbJYVmdb4ws8nZ6eyLA528J9MdSA0pqSceTrieTqZqsQ/RkzZtJQFUwEYsN0DaDBuC4i8dwCOMR57uYL2q40agC+3U83ZKRF7a8AJmQ0/q7zHT/4kqce8A25uq4hTBl8yxte4r+fFzc3g+xCSxsiyx5ZLAKJeJlvu5D8jLNbnFJsFfFlXtRrA8OJ0rsn5ExWAURPi9Hg0UVF1GvfEDet1t94qAli2652qjrgjJsX6EXFlxhpAhul0Kuc7BhB/+uKFggygbAugspPRLxEf4ugA83asKbedsXfcLG+Raz8AIFYUQ9/A3FHMDdganx6rZL31+HD0/Gz46eSbxY3cb+vrhXL8WDBnhs1Pnj0d9Pf1L3zne9RRMRn6zAFhZmdnA8jW36wVAekqa5Wx2TfIs7i8UgOYe7leaP3uQn0WpBTlX6xI2Mx9OmEeM9OTZ88Aj9YAmZVGxITv8ZurazWs3VE50ma90erqRtvbpVrWmbKoEf4IMcoAVX2dODBbPD3R8ZMnatmjI20Z8VjTP5tPtFrcANYuNSOeBPA2A7wPrEf3e4+8W2TfEuOGTRfblfzLAG3favHqnVBJSwA6B/8z9LQQtVwsFdj3xs/OZSzMBpC2birtmfv69Vs5oJ1Y12amvgjK8ky7rGc9BO1HQcfzuUZFqbquFNkfwptb9XmSx9ibm2v13Beqy1vt31xpTvykgrVFzDWvaJNobxV++UTp5RnzC3CtVx6jgvP44xu1ZaZ5Vg7yGHFZsxfqZCJjXQfAz9nZiYafrb7Zyp4da0bfWHcDoBumI41fnCuMChn7VXFyrHq7la8Xf4I/Zz1c/89XmgKOWy+tv3kFCLfR0aZX/cd3SgCgHb4fvXwCeNqr2+3lT3IXo5EEgNmdjtUTTx12y4jFfDqWlpUEgN5fLFQssMmmUeykAnCzXq61d5sWOfv9Wg26lICY7ucM4HELUjj55VMFdarxS0u87P/wVnmeD0BrN4oKKWE0KQCCtwCSe/QZzbiHcM84slzp/FgZtlSR5Pffkr0yQ97ef8aY+bbcZzrWR8869VjXOFczybWp9trh+wJ5+sul6t++0v7//wcg2E4dcpfPTlUAmgsfFMVIfQyar1q1v3+jLvbS0yONn51p+uuX6tnzBFjf0jc7nmkN4Lq6uJCFoI49Oh1NNTqh/6+/lK+nxD2lhKedzzX+P36pLjP5frojBjvuHfPTMzVL/Mve4XtN9+admqtb2WykNCqG+Sr8VRH38dmJZAnqZOy17dMZoDHyYdPAnp6yqBabtdxHKmhM/Lb4tbldDH4LFnXMOq651xj7zEyZttu18k2rNfcT/5JGn4K6p1P5vYPlpvC7d9juWgHA3tgDE7E4mx0pZLnScq/65laJ+DB85DJNzk/pfyvlQX2RKRL/7iMdT+Tyr9h7A/edApA/TkZaIZsDwptqp6zqld3sFPR4PFrg0QL/ihZ41PnRAo8W+EkW8A8C9wd+en2/7W9R/mvJ89ea529hw8c5/14t0PMB/kCi/DDpew6j/VOi6qNX/9HV48XfiQXsIb986ku/fljeXt/+u9/DR9yn+20fl33+A33c8nj1Qy1w39J35bt3fVjRwk/62Y5Pufv1Z5jfjy/v9uF6uPjMoB9W3ZPkcfphvX9Mr4Ns98+fGe/6HOiBLp7g8+g+NN3n6OVD/Z9zdhs4/Tk8Ph3rsh3o0GbmNYerv+7ZzGRmCiEMZ33P8XPbw6fznc7P96knifXpXJ6wkkyCCFGSYVJHsrMl8erAh+4dZqZIctXJzMfok+Muesxog1z/EKMceDrMaxbUAsr4ErdAv3sczExeZ2b3ar8tmpnMbKg49DMLH12nlBRJ3t/Vm4z2gQhu857vlXQdU5YU4Gc2tHjrQF7ndKj1cgNg4To4+diW6xYbmdErmDrEcAIVkCI60p7Q3cwGnt++YSPqegzQeaJT3s54ql20jjcHjM1MAb4+n1kYfFJjNwezYmAy+pl5H8qSenzmnDypKJLKQcY/QUajn8WZSbpu0DnDTglQyscF+Ad40ZO2KAuRxDp9zZRips7BUy5DMOVZpsHG6CZkCBZJRDcwZzR8sqE9U2CsYYeIjVuSsIG2AbhGh4x5PSbcfiEEib4pwTckOdjQAdB6YrQUbVULuN0OAFgv5oAabFsBGLSD/TQcHWWjrUCvHNla5vEEckMy3dwewUjkSuNypBFJ7Rxg2MzIR9dQxUhGc10CRhSAWC6Xg8R+bpGfpQPISJKbZK/rneW5KhLT7h+9PzrOceAktcgY4Gdm1EoJuRqAxAq5PAkf80wdSXSlAMjbKGE3CspIZvfB5EniMXK6f/zJR4+XRq3q3LTPpQmgmrPeXF/LbelyO+gS0T0yfjKdyvnUgDu9ywIQEgE0/IngCYCFGOxPaBKGWJn5SDw7SOQ/gVyFTg7wFEWufDLWBDmcr+tk/aAOulfKcgSR62eK+NQBsxLbZdjQwYMszzUnQW6SRoBcK2Q14mA8myvg17Rv1QM6O1C+A5Smm0Qcj+DhcbMDwEj4qchL3QBCdqw3yYR4qhzgBCRoVls1AIkHuVoAgiWgWQDc2QCUFdOxsqOJXGcnF99JHC6XGe/EcQGSnJ/MNAYAcQCoBrwuALaM2GHrwAbwGI81KkZyeVbLhZxPIH5bALKcRHsDQOIJ/Ord9QA45YBVHh+r2xsNTyAuV3JeiUQ/sAgS9HKApUaX669fa7/cKEPfOC5kWZIRM/6UWwVAugJ4uwGAjths/epCbufC+YdeaKDcbQ7g4SBlxTmhs/vOAcPotm5FP9MM288hB6bGWa4C/6bZWPZ2QYj36qelxvhM74+cOQp4z+bHjA+EPmsGQDJPuUbjiYa58PPVxSVtvWp0dLl83ZW3lTrA6cVXb7Rq9hJ6dQBvHocTxrqvSnydAcKUADpum+XltUqLWsCvrZsB6FoDZl1dXuoWEEj4KxWFsrP5sOdmxHtBBO8AwN1Xk+MjzY+OlMfEcmqUAX5ef/W1iulESpliRAdiBLMNcVRvAVhY0x6TJXuDr3WXq0d///nlirVzeXUhBwNz4uEGELcBAHOf9wCo/bSUMb6LpgLgLAeoqX77RgYg7eslIt9+tdYJa65jH5mdnMpjO0PvPePc3zVgke81vmf5U8ORyTev3qLj0TCvAXj2f7zUScPusm/k95UtMTMF/F2/u1TDuvA421zdaAzQ1P3xQh374QbgpwJYX7PusuOpNMtlx2PVo6SGvacABO4A7lbYdxta9UVSBCRe9412u50KYvH4+BhLSJMXZ7IsadSH4ed8fa/ZLJfE+Q6Aei9b7SlDLM7s/EQz9M1DVEhRi+sbJfYS/3JFRvzaN9fK8cXReKJlvdUeYMzjNCcGstNTAE98BJh+hHwN+6M/JZkD+nWnU20At1zGTr1a2nbswf6EaL1YKyBfwnZ7fNH7vs86a96yP2ZBRj1LXJMTAE7m3r290hJwvo+m+AQdAQPDaqc9oHEzzTX6jy+GPWbxu28U0KMijtv1Wu7LMXvZmPh38NJtFAH6tsjh940euTyOA/w2X7+RpoX859mLPB/0dD/5l5FrfFHh//Z2pcbjiEVc1JLNSvWs932SNrm0byuNvniqPWvObQh7OtGZWCqIdb+n+s+LG35NMbDedtBeaTZSmI80stY1ZQAAEABJREFUeXqi7OmplEVdffVKkfuLvWOtE3N7fFweHWl9e6v8Ny8UiP/u7Y2sk3x9mCS/h/u+G8+P1MFz9PyM+MnUJ1PICwmQNqak8pfPGGNyILv1J6P//bma45Hs+bGalydaAmI6Xwdzd+ydO2LVn5ROv3qumn6BuLZdq83rC/WA00Mbe/ju3ZWmyJ+zXnyd+P2gQe6W+8Tm8kJtxb2b/VuvrwGT30pvFtIfLjQez5RYexev2VfR1WOoyaT05GiwcfeStQWPyHqJ9Mu+OJPlSW2QmiLI13a3r5RqKcMefVPxmajWfr9VciDYnwLnHtyytlNMSpMp24tPELW4ulR+dqIGG2XcT/ypaLYoHT1/pmJ+BI/9EBM2wdfjTP0vzuV7Yn9Uas96NYDcjtgI6Dz4W370bH0m3yd2xGH8zTNtkbO9WWn/v75S4MNn9eZSHbF0krMvE/d74tv3pRwwOBaFppOZ6iT1UQrO8pEeLfBogUcLPFrgX8kCj7o+WuDRAo8W+Du1QI9cTpweX48W+DktYDA7EMWHXx57Tg+3Ptb+pS3gtnf6S8/zU/h7ZmegHzfYkz4dSQonLzv9OA5/nd72HXY3MwVIf8bheh/oz2Dz3UNJ2Jv5Kv/ubt/XamZDwuUg7+Fsdlf/0Hizj9t8zEP97teZGYnzDvoO498f8APKwQK+CoP8H7oHU4dtOhLDLteBzN7LzPnQZmbDMOfjBTPGMs7b/fohMuZ0+tBGvB/m0B075gfMI1n9oQ8FM5OZUSIx5WOQcbi492ZmMuQ/VDnfEO706wDVvC2QhPM679ORtPc+Tn6t9zyHa8zsdhjqKXsiMZgNl5FktZc65PAKM5Pz9D7iiMHtahr+vW8z6gN8Qt3Jn0TJ6p6EIbUkF3vmNaNMFq/Dfj6/gwBe40lHgxPDlaWkGIIXMQIn9hifs3svR5YlZXlGGxM5L5K//Xt+PX1c35iRSKTsoINfwwW1e5mZF4f48r7O18yGer+uASSNHl72cRbwNfarAVhd1g49mFhuh4SNYTSAmwwRTAASakXqfXxPX5/f5+iZI8LLxD/KPq6BrzgQU843y3OuJKNf535EL0/SO3mSUgCWBmikIlNN3Dhf97OPT1kOj15iTHDbUXQZ9P5w/l40s+EJWO/jP6vYk7D2Lzbst1uJthy7IiFW1XA4cFmR+PXxLTY2YsLlrrFTjrwFiVT/2WWZT92po0+HQA6YuJ08QdsDrrg3e8YqjwNINtRjH5/E5zczRQv4NVeB/QTI3gCOmQNKgEe5Rdj1MnTzOUOM6nZko6/WShcrMbHc5+PpRAWJeIMHIpGk7rRw4AcwUiSqG8DR0JuyIleNXH0MapC5xhfJY8aMpHMrB4bHJIhRRbYE0KHgAPV2tZLrLo4Y0IqYbkioOzjtQNnQhh7u9w1Akj9l22DjLMvlAIfL5G1C98R8rs/t1ZXMjCT4dpi3d94xKMsLldjXgYnaQTpAgb3a4UlZQ4caG1XEQY0YAeDS46MpohLgVmO9LFLOM808+U79FCAqczsCJlXY5OrNayV80sBjs9koAATtAQBzQN01wKXHz4rkup8dWHAQogdgLkYjycRh8rHeZzyaYP80XO+xhwGAZQTuBsAmPjlWVhZDon+1XqFBr+ZsKgQkQb/R/mqhmhibAnBtGVscTbXPg6ZPTrHJTvX18g4YB9yYHB2rfA8EFEUpAYo4wNlgHxG1Kc/VY1uPbbf7aDpTie2zdT0AQRNAtXQ0VQaw5zEt/HoBQDEAsYDW2tfav74anhKbzebD2l5hiwmARouveyiEoNubG/lcFYBhgTz+FKT7KcuRCeNk2L0nrva0WwzaFaZt1qsDhGoBOerLW/X4Qf6zqlDCPg7m+RPJDbbYfP1Wo1To6IsXCvhz/uyJ8izTHiBkUk40y0pADjQOppCCwrpSYJ2UgDABAHuLlUceEyEOujjP0clcDqwYoFdLTF5//ZU2m60cvNSu0vbqRhkxNVIcnpbdsieUo5Gms5lydHS7Z1lif86ky6VuAeCPXjzRahTVsH4clMtcxv1efo4xyZ/69hie5SMl5DLA7ZYY87j3Pr5X+D67BzB0H4ZeWgMief0WuxvzBfhkDlRdrZRvahnAZ3UE2MZemKpW6XqjEXLukNcBeufbvLvREXOqzNSeTNTgh1HMNDo9ksdawCcrANsdANZsNsXGYxm+6WYjHf3qpcYgX2sAy4Rd533S+dNnAxB4c3ujYKb6mytYj1QSo9nzU01mM7keT589Uz4ead3sVPgTnpLa373WFl0mR0cSY0ejkbpgyi1q19XYupIVmSL3zJPnT1WmXJOYgyXuibNrba+JlSdzdfRplhsFAMvtH94ADO41ut0rsQ/6HlacEq+sgebVlYyY2mBT/7JEcTbXfr1RQWwk9o2cdVYoqM2iNs1ePTEfnx1rxD7RbaqB/xrAPbBfCvL7+AYguFDU+OxY1/1Oe9Ziy9rJ8E3t9yrkW+WSsHV4eqzJ83Ml6Ga3VlcmDesN3UWMWtUqjsd07tF9J7FOMiOmvr7SPkrjf3+pQBxtiYOefdvL2uwVQlBzuZCDzgU2thExxbpp21oxosvNtTKuj+ZHqi9uNbJcLFf15zOFirXH2OUfXgNqv5Zxnzw+Plb34kjdF6fq0WVyNB9kKVi7addIk1wOfrfsedPxRBky+30yxKiGdZhSQgf8y/5Z3yylp1O101L5Vzfq/oc54NmzF8Wvr4c9rLzaKltUSvh57D8b3Uuzp9iJ9V2y54qY6L65VPa/3g661uy9vgY319eK670C/k34MiJaQMYacDMez+T36J71l+e5Ems+zmdazzPF//hSbejVswZW7HFMJ4/jLM/VXy2VWEv1H19L2Cpbt+iOfautihdnqlnfAT6J/XLYq9DLAGZr4kW/eamW/aLiXhpTpuvFLfZrkWOHMTpVV7dqb5esuUp79sm8yGXYKptOVbNGp/M5/SW/B8k4s+eXu05+b9ZvievFZtj3u//f75WzZ9mbW+wN7/0eu5jcptfXN5IZL1PkHpavKpUhU8E9Lv/iHJ1N4h4T8L370OPbY3l3vVBaVqpZD0L2/Fcv1E0KBT0ejxZ4tMCjBR4t8GiBRwv8g1jAP9I8RD9C/Meujxb4h7XAQ7H/ad33Kfdpf7/+vjF/X+0u8XfR35e0P0aaz2n1Y3h430/5SPz36E9I33nc5/GdHf+FGu/b5HPl7zPHQ+O+b8yf0/7QfJ/WfRf/Q9/v6vO3bDvI913n75fv/vr4/t5/To/DTH8Oj+8ea+ZzfHefv6dWsyCz75bZzL63z0Enswf6dt5qvDlp4NWRiGwAEhoSeuIwkWwioUpRAZn87OTJQj/fr7NDO3P18HHyPgfq4BlikhlcIa83uyuHiL7hruz198mG+nC/6kN5aBvabajrSTh6oSO52XriNEak79UjD9k9b0KPu75+YfZt2a9d9/49j0hSzX9etiWB6XV+7mhrSTQOwAkDfIUxgWIISsyVkVAzs+E6MJ6CWusH8rEVCTyEwQbf6tNil5iSAjxoAEhooFYN4JyPiTEoy6Iy7wPvFt28rcFPnoAN1MUQlFLGcNPhGObiwnkb7R1yR2T0cS1jQ4xK2d0YM2O+Rp5YLIpCrq8DeQ1jvOxkRixgR6wp19/rnJeDHkyjiL49/RFCCiZjzrZu0CsqZkkO4Pm19zGTAvokqGVMgw3cls7TASXJ5MnchiQzOATAQ6/tYiUHTjp4OrjlfAL9aoBpcvqq/CwpMZeTz98QA56o32F3l8GQ0fIkB2KH/DPZ8Zo2t7PPn2EPlFfCNkJX2JEzBWihYOiUslxmQWYm49rtQBMh0MsB3SzPlUM+f5ZTznLRiPz0YoJEIrhB3zwllVmhpKgCkNOQw5PYLaDy8upaW8Ca1Wat1Er729XwU5EtjGraO/zfI5vbPjJHOpoACM1o7bW8JVEMsOU23FA25ozMdXJ8Ih/DJfPm6vC/MBpaqN03agBAXOcM/WenJ/I5BBAm6uMI/YtMPtbfEvycXG4ncRxiwszkYFmN/FQPLwfQttuNdgCsEbumopTT0Mhbh+9LkvahzBWwT06CPxvRB1mq3VZbkuOuRwEAN2ZsYH6XfwIYMZqONcZ+I6gHVHPKAQf2gBFlSHLQZwOIsgKI3pKUd9sypXaxHwCok/Mncn+4vjm8G4DHkrPHRAUQswd4NYAXjXJ5nPZZlK8R982evhl9c4CLEtnclreAynviqSwKtYA+5fmxEnbek3TvidsxoM3p6amO8cc4FQCylaaAMBnARoftlsS4uYAYe5JytcT/CBAiTkoF4rplTxieHsYR06dPNAF8vO52uml3g3zebjIJXkMMMsafroOd1mq0b2t1AFC3ACr79/4QjS7j6uJKt1BPXGf4QC9PB5DIAafIvcKB3By9HDCNMSkLUUuA+w2+TvhtNJ2onEzAUffy+MuxyQ5b1OoUfN0ttuqzAHB4odPTMxUANwG9CgCOhWr5E9wRnpPRWDl72RYf+Zc+9je3AwC43+2UY2/T3VERF6OiwH/Eb5HkvCJx8/abV3oDBWzQsq5uXr9WHpPmszk+l5q+VQpBLWvg5PlznWJH3yuLvJT73rmvbxZqAPiefvGFjJhtiVFh81tAlzWgVEwRwHSqYj5VQ3ycxEI5so+enUqrnW7WS3xXaf/NO42I4/Sb51otFlii1wR/ur0duLcYhqcDPf4m2C6jr1Dw6Pho+GUCj6s98y02K22I310mbaOUAWD7fK5L+eUT2S/PBzuMWBMuq++16RdPtB5H+ZPWOf4JKQ02boPpCACqW6x1lI01rrAJwGB7tdDuq7ey67U2v3+lvsgU5xOl+ViJPWZ9c6Oe+1+BjX1NrlOv28W11m8vlLa1/MseM0DgNcBXT8wH/J2VI2WziSKUIUNDPDggXrNXB2KqQ1eXc3tSqgvSwufAAYm2GrsmYmiCLXIaw2qvaV5oBFhtAIZHv/qFwtlMXQqKrDOP2zpK8+NjzfKRBGCYsXfBVr6WEYl4xous4YhPOwC8oydPiNkxPtwqbRqQuFppMlI3KzX58hl2NoXlTpqWwzrdlFzDc3SzG2KlIiZbdGnYc0dd0tH5qeKrG/b7Th6vDfvXCQCnZUku3+jlmUrLNchEPPSS9oDUW3jsSylQMZvNVQFI+k+/54D+9btb+WeI0bMzxefHGgPwFU9PtIP31Tdfs1e3armnFIDBGevGAdp8PFZkDd+wnsO+lX/phV6q86j5L14oEbfB91z2fgeWmz++k8vr94+a/TKwXjpA39X//sOwX3RnEwX83qJvYo6Wvaxfbgfb1MiX173CbKR6s8OWO2TbKX1xrprPTm6j/SxXfjRTGk1VXd6oR+/I2qwA9lvWVkwJ5U0ZfqxOR2qOSxn8+nmJvM9Vom8YgNgb7S5vh1jxcSlFxkm+PyViJWGD1cWleu6TGX7s93ey+F5RxEwj1pj55My/t1Z2MmXOE1VM7+uuzaVNU6mmuiEAABAASURBVGnzX1/JY1Cvb9R8Db+qVcf6ePuHr+Rf/Kj+8I0ic+XEd8QeR0/OpCzKv8gVs2LwY89e7fukKxs90LmP62alhD/8CwD+RG9WFBJ7fFYW6gBqCwBrEZshRuXsj/Hfv5Q/HV5lpvTe/i2+DjHqhDh3VVJRcN9fDLZ3cNnHN3xGEOtFHrvrSoE9qQUsb4nTktgIx2N1GKLhftVlUhttiEk9Ho8WeLTAowUeLfBogUcL/KNYwD8G3Kf7chsXTpwefH1Xmw/4Ie3ex8n7P9I/mgX+7uX10HJ6QFCvNvV8dr8j/ntHr/4eUfxBr8+NuZtBzKC/8OH/ueZ/2KiALP0ded2BUJM2hKDpo/J9ER8qM+Qf+/Wpwve08f/VD765r/i99o+KBz5UfijeG/ehjvb7r/ddzEy8ID8fKHB9oEPdw+f7LP+5ygfDPXT+oZreH3t/jAkD35F+zuPb+fh/sJzIpOiOOs4Hoh9JDBCPb+tIvosk4sdE/x8hnpkpvCf9RQ7k/rBJHCY41B2uOfv6ORCXH173u94vf+jwvnBo43zYp37YWcNWJ5nM7kifHGZ39WZ35w/qMNdD5Z6EktMnbJinH+h+/UMy3m9/qHwY82nb5+oP/czu5B9kQ0a9J4+5+3To72d2lCEmzcwvPya/N9yvscCV9+NO6LbRt+VPu9Lx/cv79sRgGMicB3FgkMdltCiXM1Bv8OxZA05udz93XTu0+/UHes/5/qn3tUKF8w8hsrwafNFBMKXeX2Yur5f0Ub3XmN21+Xw9dnMeXu9kZjKDZAz8mFzvliRYQyKwR3Y6+BAFEv9G8gylUQ/9kSmS7PR6T5Cb2dDHAcGWBJ7XJ/rHEHQA+1zf6OMsyPu4ji1JzJbEnPxgci97fydPCja0e1PKMjnPGIKSz8t8zs9ldBDA3usSqA/BENPkR40eFYCEl2nyXhL2GMZYkPPsmN/1bQE2fJ6UknfXHe9WIUZFaLhGRu/vHQIMe66dQkhqSO6KGWKIGvxP2exODpfV63w+nyOSVA0x0t0UGGsWlJOQ3JEobt/73hPLCiaDJJPbxO1bA856UtwTpXmRK8Q7GyfmFfLUJCstT8rh6215XijPcnl7hu3cfnmWKYagMmW0ZTJ4uP6t+9x8NmPqMJDr5/Zy3qGT/JyTxE1FQbFXgE+D7QwZfe4GoKzDxg1AgZn7ugOEZw6G5sjh/nCeXN7NTR8mUrer3UzysoPSMqaKpsbXDJ2NeZwa/FkDnm2WS/XMQxMJ5E4hYndsMAVMifjQ7ehPeHq7y9+jW5YVKsuxanyetaYK8LNCzjwncU7H3G2FTUfwELZcr1fqfQ5i2p+U61nnfdXIAHmjmcYkxplcboOOWGOhqmB8h48G+XuYMsYVY+Vrz3wtvCpAUF83LWutdf5DZ+HjXlmWaUySGnVlyFyOS2KrRtbNQGuArYiurqPHbYauDetkd0HSnXk7Sc7bgUU/G9dbYsLtO5lMtQXAvLkBgAIgbAE2sxg0Irk9AjDqmW9DuyHPCGBgQqLen1CejifIvtV8Ogdk31HeaHp0pET8OAjoAK7LtAdcnBVjlfOJCgCn2EopyxX51wXmgV8MUTeADTUgQ5YlLRc3gEK5JlNADnzrgJg/7dtjmwzdIwo1AIs1QMD1qzfD323NieMWG7b4YrfZymV0vjX2nc7maqi/vrpWngoF5u8AIiJggv+EbO0+tU6n+VgZsuy+vlDctcPfZjWAox18DZ/5RxW3w3R2JKOf2yYLCf8Q9/hss1xrHHIVzOEgU3ezwc2mbNtohY9GT041AaQNMarFzjEFiT0iz3O5nGfPnxI3pkC9ZUkjBypY+yWxl2GvQBztsNH4xanSuFAzSSIg5MDT4u2lKuKtxJ4OWo05MxRbLlXkhbYASgvA+zGAeR+DOuJ9hA8dCJ2cnqi3oBQzdYB9DvQ72JSIuyzPNJnNdAsQe8TYjlhdYa+b33+jvJbKsyNleT4A2G6PyBihX48ODrR4zOTEzRaQrmYvK5BraY0cSDsGwC9nUwXmaNQplrlWrOPG58C/K3Q9mh/L5dV0LAeK3N9TwEFfc9VqIzNTDdif0V4ezbS+utGItTsG8b756rUMebp9rRCDslGpKbqOAcD65V45/fOUq3uzUANYu1/v5HYoLMraHrDsTGFTafP6UtmuUaGgGgBoB6AndI7Mubq9VTfKpLrWHlB28otnA+BbEbf5yyfymA8pqpuV2qxZr0Hyvc5tVWLXDjBphAwTfOHyB9bJeD7TkrVotxttlwsFC3xEbpRYO928IGQaxRilIlPGnruH77ZvtLtequyiEvE3OznVCqDb99xRyFS/uVaHTCIOMgDtEDNt//BaAnSsu0r7V5fD04tCzwQofItefu9dpU7h6ZEyRVUsgAawUlBzca2GPV7YVTKt311ocXktm45k+G+PnKtXb5WFqJr1eFtvFF+cqv+KedCrencjC0EZQL/7pYOX753FKJdGURuUrTBr44TcIUvS5Up9BYAISL73OcZBlbXql5thf5mcnGj0/EypRmbWh7AR4msO+BfboJTlA7haYYv6Zq39NxfSb9+y/5fDftey19Xsl+uLC+LhVr6Htm9uVAMiT7GXIduGMQZImwMq7vwnhdn3F+/eDT4NxG9BfXk01wxZavbgPSBwC+A5+dULZQDFxj1t89uvFdA9AhpXgKT9yXjYw/xe3AOk+n689bUKGDr+5XP1F0uN0StfVsqut1IWVY2kflIou9oM8ZYDZkcL2mPrhjhku+Le0anpe6kSYPJeBTpEgMyOtaU8KcQovbqWuD+P2GsX+CuaqWGdNiDoRv1ytVTFPqu3txp/+VQlMes/e718d6U9fPwzR2bwASTuLhfKKfvaiZte01++YM2kQYbNZk0czZXG+KBIenb2RNnJTIZ4t81W27aSEfv7MqlDhi1gLkZVJH7645HSdKQc0N+/QFATD1vir4umDTHnNmyoW13fqGCNG2s0bhqtQyvNR/K9rl0tVAEa50czuSzxi6fKiT1xX6gAwnvWjgB4j8vZEE/+ObFlz/Z6e3asyB61J9bSeMqyG2nMPuJfLGiJw+KY+0sR5HpnX10r6PF4tMCjBR4t8GiBRws8WuCfwAKGDveJy49e39XmHX9M+6Gvj3ukRwv85S1wiLjD+fMzfn+Ph8cext0/P9zzL1V7f+aHyj/DvP/ALB6yyKHu82p92+NQ+vZ8KH1+9P2WQ+/75/vtj+U7Cxzsc3f1Xe8f9zxc3T9/1+gf33bHuScV5CTO98n4jz401Oof+OiR3YnTRy/j6lPSoK3X6t7h1073qj708/oD3W//fPnQ+/75295DotETQN9WfSjdH/Fd5Q8D/k4KrpMnhg4y3y8f6j46B5M5Ib+RpB+I8kcvM8k8bcP5QW/cr9e9w3x6dR9s/L4fvIJFOYksfEcisAe0et/6YYZAciuG9OH6Q7t56W4a19fp7urh9x69BBezoEPfru3k5NcHMjOZmWIiyYY8h3p9OO70kb49ezkGdIlBYaAoM/igc0fS9m4OqSaRRpXIoaoD1Oi8oLvDzIaCJ1gbgIfhgrcYggJnhB7OkXlSxB4sMZctxKiWOYR+QaaErTKS5d7fOTbYtaorNU3N/iLaI3xMHf1bSIwxM5mZ/HCeh/OhHGjzVj/H9/O5Pz2xHkLw7vL5OuTuXCf6+9kThN4/YcuUZYOcztOGMeZDGGvMHRSQ26lGlwY+3j8xl491Hm5DT7abBZkC80l7QCevS4AHBUl+GuRjWmzrcvlcojIl5saX3mbv5zZjfvUyY35RRm7vX5MY9hqfbw/I2ZK8dn4tZf/pTnLuJIp3EuCHyzX4E3krZOmYI0PPzPXFRzEERXi7ryP962pPvLUyEqLex/u6fIS/WhLJniROJOBzCKxN7WY/UHwvY1ZkdDekljoGtei5AyTrGdsCWghZ3W6edG/o5WBSwl4B+zjQlIpCY8AkS0FuL6cS4KmkvkZvByVNGuIkhqiI/d3GDvg2gKFZkatHFkFxTMKZhLb/jcw2mbpgWgHE9Lo7KkDNhgR1CWgzgirKBYCQO30HCO29liTwjRgcAXh57OyJUbeX62DIHRWQczRQKsrB3+6TPC/UM877OB/EUUVyu8O+LQ4BxxDCS3lUGhWKZUHCXMgu3VxfK4WgGnn2UAqRtdjKdd9jA+cXYBiIxxkABTl+GZWxN83nc42Qo0TeFh8uAEtFa0m93h+pKAZe/veN70Dhu4YTwKaYolyILMs1nR/p6GguP8xMDpz020o9YJohc0vd8nYJcLxXMWVebDgBOK+IM5fd5fKfUPU11uH/kYPRtHsMuw9q6zQGTO0B3vLpRA7cJ2KwW2xUA07NJjOFyN7BHugx3qNfz5wz5LrFPxVAqf+NSE1K+XkL4OFP3O3r/aDf+MW5dpmpPDlWiz0lG3QzPyuoZb2MihFXQcfzEzn42gM6Tc5OtMkZh+5hUys7PVJF3yYGTY+PZfTZAnxtAS88rovpWDoaqyHej/GH+6jGbytAo/1qpZ5/JjGPDU/CzY+Ph6fpqq8u1AHcRXS+uLyQTQrNXjxRgl8OkLO8XQwji7KUGD3BHg12PDk71+LqSsVkcgcI44Nb4tTt7muhBiitWQuj0Vij0UgTeDk17FtTxtwsboZYc9/knalxIM3/PijtI9ZMJz96VT5/757i+v2JktYAx7vlSuWiEmJp87vXcp/d/vGVJiHX9nox6Of7fG4JoIV4w34VgGuNbwU4HQHBBHjrP6WbIWMHwONPpe4ubtQCpmazsXYAN/6kZQ9w2eDbRMz5esAoeM9UE4sJoCihA0tN+2TymBT+0b7VBqBzq0ZX26VyAL3jL58rzifKT+ayaakSv6betHt1IQFoCVCt2e5VwN3/RnWGDHEOqFfvNDzNiU8N2SvW4Jj14aCXOAZAlvOEeOtYPvvlWktAa1hrXEuB2MhjUh0xIq8rfO028ksHR/Md+y373Xg61Xg602Q0kdupc3CTGOrN5E+C2tMzDfsuRq+jhj3+m9//XpnHx7hUC/gViI9IHG27vTq3I2CYodc0FYqsk549eGyZjp+eqwCMDIDEXZG03W2UPz9VzDL509Q1IOByv9VYSWVrMmwWE2WL3C+kKkiBOQt8Z+i2B7x3f03HE7l/3DYd+6vbtBiVcrtlGTYAhPS9L/SmPeu3zErWhKlhQHhyRFyadoDmu6/fqb1aSejjE/rPQLcOOF8AWBLrHkP+92PLJ8caf/lCYTpSRJaCfc8/R4yI88lorIQPZ6en8j0nA0BPT07UXi7VSthnw/6SqQc8pgPlyP2/1cXbt34pYw9yezXBVH75TJujgpjbsWZv5Gs2cG/xONqokfu4ZZ+a/vsXqo5KrVk7E2w36TP1rK8de4WyqJCiLARVSFB/faEAGK3jibZPJ8PPv7e/fy0BBmdXa7Ws4Qr/e0wYe/n61WuV7N01a8HXQfviWDLDfr12JyX7R6mO+HX/OcAL6GmXAAAQAElEQVTaTXI5mDtm35iyp43yQpoUCl/dyK430qrSLBupPD/XKjZK4zGg8Vp7/0LKl2fy+93y6lIB/3eSqnGmMTHYEEM9a9lenGl7eSVZUHh2ouPjE5VPsS/rI3u1UMfecfz8mVyWfl4qAbg36LwDqK0B4+PpXOXLJ6oBi9PRRMXJESYqVLCeM8DYlr57f5oeMF1lpvD6VpE4LADPXa+iEb68GZ6S99hpkC8S021majMhy7kmXSZvy1qh2047bBewf3N7q6qvVbM/z8+fKMNXdrlWulirv16p6hoFPR6PFni0wKMFHi3waIFHC/xEC9hPHPeXHMancP+U+pec4pH3v6AFDnF1//z3aIaDfH+Psj3K9JezwMHvh/MDMx2a/PxA8z9/1Z+joRvN6ft4eB+n7+v3mXYf6vSZ5n/UajOT2Q+nv4me9+zuSaXvop9Dvof4Dx9d7snxU+e5z9t5mH3e9t7u/f18IDM7FL/zbGaDXw+dzEw9YFZHwlwk15y8/Cn/Q/+Pzl2vu352Vw0vmGsgEk40aiD56c5I3t+JquHl5QMNFbyZGWJ4yge+DOuZ58BHHEaSi5Ps/dnLdzw69YBqYm4z9EKn/j0d+nQAnGYmM/Oqge73MXgO89Hi9ZxghxAUOvi2biuSiw74eT8nL7cD3yB7P76nrxPD1PkYyOxuTjMb6rztrk8/JPg8ael9QySJR58YI3a46+vz+nUMd22Bdiczb2+d1UfkfF3ehmSly+eNvcsNCBhDVAxBLo33C8EUQpA/Dezzm5nMaOfsSVKvjyEoIY+ZyeXU+8PHpywpQg3Apq8HM5PzCzEOtnOefi2vT0kt4IaP0/tjKGMv7+OW9v5eF2JkCPO9l9mQ08yGURaDTzWUs5SpQ8+W+Tuorsn00xIZH0IcbO11yfvR7gNbT2YTVz6PqHAefu6Yqxt8aXIQCQkGeQc+bj/8COtBLjNT4N9gY+pjisrLQqnI1ReJxGdQU0Q1eVCi3mXOU5KDZUVJghh+DUBkgE8NUCfkEEcDWOJ/N7ZKJj8HwBYiW5vtVu7TlGXKAUf9KbyKvt4GsqN2nKsniV1bDyA1xvbSdr9TQwI1Zz4HVCbzmYIFZpEsmDxBXxSFHBCgZtC1xgY1ieOOcQ3lFDNJ2B0f+d/MDcSCQRV9JpOpmrpSC5XMcXRE4hj5Ano22Hi33qrn7E+WOmjgiWIHIPKQlNGnxx9lUQ4g8hjAonefYEuPpQi/DF4u+3g61aQcSfi5x05uB5W5rCL2Y0DueojpBjmqHXOyDwRkdN1c9iHZTDy02NzB38Tchko1ILIDct43ECsO2vXsGXftJj/nRTmAPVMAoQIgI9LPjZsjm9vJ7bAHIHNqsZeTx7DHXEMsrlZLJdZHljL1+GMNqDxCtxXA6RbwLstzTbFbB/goB2Pw855+O0CuirIDiOvFQr42Qio0LkYAcxs1+DqezLQDAG2xyxFgrNtQxETlIFKRKUYj3irOCeB0LweAptiyQU5/6lQcrmNGfPqTacGCcuK3BrDIzs4UAV6nAFRGbDfYrsFfFcA5w/B7o4gNAoZ0XT0mS0DLEIMyYqoDnEiTsU5mc42yQmUj6WKhDMCjAxjt4edyrwGRbm9uFPHJChCgx/8uRwbvDddG7LXMu91stMXOAdnbxVrNejc85Va8OFX58lwZANP6EtASwMwBqSXgaEff2PSaAKhkOdBCiEohaX1xqeW7a9UXNwrEUAGA0hNPseo02rCikM3nQ2Ixvbb4we0kjiFeY9TJ+Zk8DrIsV0v/gN5Pnj7VCX5o8Yf3nwD2N+x3e9bKDUCHf2GlA0zqdxU2yTWaTZUBuBh2nwLAp18+kf3mqUbHR1rQPxI3R/B0eybKbqcd8X17c62IT06fPsNfhSLrpphNAAJzuW0LwDVNC40AgSbnp3IQBSxH/qWJ+dmpjgDqWnwcT2eKTwGvTiYqz45l+CVerjTtkwpAVAGITSj7E55hsdN439/9nVfrZEUG4MUeg80dCGsy0+2rN1IRpV+easx4X+vpmxsAtZWyba2w2Gjz6q26m5VssdX2m3eKAKObm4WSg04AXFOA+wxddD6TPT9WG0z+07Ter2VcD/gY0XfUR81nM/XwTSEoEoeuo/vabnfyLxE0WdDsVy8Ui3yIyfL4RO6DHFCrXm908uRceStlxE4F8F6+PFMWC/m+XLGXNMTd8emZAutjxPr39dUzz77fA2BtAU73Sk+ONU65jsZTpXGpvVrlxGMBqB27oAxZOvhMGR/wWe17/o7FAJCWY/NmhU1YA3tisdg0al9dq3HAlv12PJ2oHJWa47M1+4XJiPu1YogqUsH9QMrPZrpYXyufjLR6/Ua22atkn/ef9d4tF/Tptb5ZKtxuleelatZNVzUqRlMJeZ2vf3GiI8ZDJ40Yi5HUMCZil8mTM9kZffH33r9QsNqr6hvlv36u8PxENh1r0pg2X71Vjz+r11cSevbWy/fuXqJ/JyOWOnSPgI0960U0xDzX7CnA4+lYYZTLoP58qjHromMfPgUQxdyq5gWyFgrbSj1g5BR0P57PlX/5VLbcqyCG/InsctuqqCS72Wj/5krN2xt5X5+v554gYinHpnVucj+KI7GHYlBhKFX//Y3Sm4XyXzxV/MUz6XQCaMm6IN5yBfbaK41CphH7XGIP3wFi4hJl7G8Z8Vscz1T2QfnFFsdE2ctjNVGylORgbd3stWMf210v1U1KdWXS/ou5tvi2I0ZWF+80Zq/qZ0nC3omAbt/cSuhdeMzeLpWyTLOOdn8qdzpCviOJdVWyNlvsv/7jG/W/eycBzu6xtwP26WanjviuLtgf4eX3lfhvzzUCbtV8JLcxm5giexhhp8CeqUkm+c8xXy2k+URijyhGY9W/ezO0+xcV/AsLDsBn//GFxFiXK7CGh8+KMSl4HIgjGHvAUnsPMHzvfs/xfcQuMUuKR2P1TafV9ZXqt1fSv7FmRyMF/Oj7RIDF4+vRAo8WeLTAowUeLfBPYgE+AekvQQ+Zx6g8EMUf9Po5ZPvcRPd5f67PY/2jBX6sBe7H1f3yj+XzQ/rf5/+58uf43O//uT6P9X9bC9z30efKP1bCh/j8KY/DTn3//Ke9Hmv+1AL37funrd/W/NB+0sEHevD4fOv9Gb6r/CDbx0rpO2xwsLqfv6PbT2h6yFPfsjEzmdm3FZT8yoniX/XVk6npSJY7efn7Jvc+nkh38vLQHx5BpkQixsEKJ0/KmH1GIxJhnigbxg5v3u89wcsT4gMNbX/O23ueyOalTzmZUet0r8FIot+7/KjYAep1JJ4Ola7/HXVDlZeHAm/3y1zKzO7IL/6EjBrIw4bP8i3zuP18LqfhmsQYLOjnnXoFkmGBugaQwPv4fG46Ogzz+LnFr23bYur+Q53Xe19v83J3GMSFGQk2rs3uzlQpUI4hyOcyQ0YqzUyBOk9sN8jaQh1ypJjklGc5ebyojmSptztQFEOUH2ZGnEQvyud2WUKMqqqaOlMg2RdjUAPg4e1+9njyhKWZaU+CuUOnBvKx8gOZCxKpZibjOsLPyfv12CDEBP+G3GQrr9PQy3uSr8XeXheYtyNZ3EvD3CFEmQXCsGdcoxCIcPjHSB3x63wjYwL1d7Y07QG1fHyWZYrxzhYNenXMIca6nTISlRUJVS8zFdWmBKg3EOMybOeg0Xazlog1BweNs5f3AED+lKfbZESCt8UGiTUn3emSF7lCjOq5HBclgI5UWFAeohzEGvxAO0rJSKz3+CfGoAzQynn3JPQFeNMAJDfbvfzvJXZuP2Q3GSBso4L59oAadVPJ0H2weyc1AAKhFax79eJA5goeYDzqKW+W6wGgZVo40X54mfDNnuR3riwv5HN7nwVgZQWAUZIslpn6YBqdkAhPpjUJ8DAutASYMHx/YJUzvkL+ITlOgvxQ7wns3QCGbtXijwaq0bFGD5e2oq1Xp5AC8dEgf6cOwRv8mecZbPqBTk5PZdivJd7H2D9Sdn+UWa4WMO7Wn84FLOwou/0Co3JkctDGgRQXdQFII/dJntN693J/R+w6rGMS2JhETvOjucxMm3qvAjDUwYIcX92NwrfIMIVK2ipiw2SaTueDHWvsELiezedyQDQrkvKikPu5qXbauG7TsdolABSATBOkVBSqsIs/jVa7Tcz17gBzpvJ4GQEOuayucw0o7frHEAfZnG8HGDdTUguQ0EAjgKstYMEG/mtoR4w4cFaWI8aUgBhruS0j8RMJ2giIur64Zjx+YnwBYNYCNDSh1+3tQrcAZt2sUJqNlQMKF+het60mJ2eKMdMcYA5BVY5GsnGpMB0pIrPV7QDg7LB9AqgpkasECEmziUKRaVSO1QEIrl5faAOIOKFtoXpYF26zyXiiWwB3fyLZacnaTPirYM4zgL2OddPvG23XW2UAQ/3xVMWvX8h/droEyLh9c6EAMH9+dKIoG0Ac38cc8KwAfxwA2gHImqQumGp86fPu8YGffZ1FYq0ExPMvMOSjQhXAvuMghu0K9E34coNc1XKjxW+/Vn671+rmRkfYZM1aurm80GJxK7rr/MsvNZnO5DzFHtYhQ4DnNpNWxEb7xaka9obNuytt8F8CJN1cXsv3oDnA6hDvrO3rr19rlko11yttAVz8SV//MkJFbHXTQot6pwV9evyuaQnYBxhGPKcsKX1xpnI2VYm9xIrzdXz0DCCadT3G726f3e9eDT/7GmbMcVJqBBhcpV4RXrMXT2SjTKuukvMOAGFj5OxHUavdWi12SLXUMndNuSee/InkDnAwEj83+7V61lr17gYQdqcGUKyYTJSlbNjDbgHOVSbNT09UWFRPbPvP0q6s1eYPX8uImxygbkVM9dgwELstoKk/Qbp+c8k+Usv3HN8fexb+1fJGlRo5iD4AkNisjaYRe9qW+0FE/p59w/dtEQPl6bGWX71BgV57fNKhcyJ2w+lU/iSoPzFcXd5qiT12WU/ft8rPADMBRtsgjdk7/KnacjzTYreRA3TV5Y1GgPoJuSuA2RUxXbPe/FcMnOfpy6ciQJW4vzk1xF/JfSRnfSRibFKMNE5j7sE77LpXY6aKGHM7zM7OVLWV9uu1mu1GfRYUnx4p4cvEXtd89Y41tpbvFywJ9eNccduoWW21X60Bfl+rSlJ5fiydHSnMRnIw2fcivT9cL/fhir19hU4b9m8BJC+IgY41Y8jtT//6/Sb2iftVq4b9oeY+4hTY6zriYfocPU+m2t2utPjvr9Q5eD6lP+s2HbEnYMMN95j05Zly1vgEADl9eQ5IfyL/MpbHtvvZRjmr2cQbBs8HnQKAcvT7ODG2WC8FxsxO0irMx+qZ2+Mx6xgCbdG7YR8dj8YqilK1A7j/6ys1vwUchXf3y7l667T9/TfKrtcDKJ/Y/7OnJxoR65OzE/le63FX3LIOAGHjyVxGvNVvr7X7X8TpxVJxVytmSZHPSGlcqt3stKi28i9ZWJ6IsU7Lr99wD9urezpX/M1LjYk/0YXQSAAAEABJREFUwxfNxULpcqMiJLnf3P7501Plz06Usb562rvFWtmGi30HuH097AeGrn2QKv+ZdjH3bKIEsN7xuQ7RlZ0dS0+PBTYt+7dnGMTww1aLP76S74eaF4DgUS17Z/vuVlndyz9ziXUyykcKo1IN+1bGucL3OyigW4du/ksIfu6I35q1o9OZ0v/nSyGOHo9/MQs8qvtogUcLPFrgn9sC/h+1n5PuW4sPOPcvf1L5z5HtMKHLcaBDnZ8/5e11j/RogT/XAg/F1f26P5e/9C03Ptxy5e/3a+/Kh3kOse/nQ52fv+XycX9v+yehT1X89PrvXs1PBb5/fRDe/fo5OvS5f77P4375fp/75Yd4329/LH9sgfs29fLHrR+uzNvu04eWzxeG7viDpKecPt/zoxbv+hB91Omf+WKwGwreP3P5c73MTGafpx83z30hD2Xd8Rdz3CP9wMOMcZAnFO+T2V292d3Z2w4szUx+/Sl5u5n5aSCzu7LZ3dkrzUxm5sUP5HyEOkEmMxMonobEjPcgARdDHJJ8Xu9Vf0L0GXjIx9IKGGJGmaLX3yeqPnqZmczsQ52Zfbg2+7bc+xyQyznQYQR9egf5oEOVSJYZMvi1mUlOEtUdxfCBqBpeZvSh1DPuME8HwOVE9UcvC8Z4t7/zsqEtpqgYI2VTiJRJOJt5H4xKF+fbIXtHAt77hhgGHkJmeuk+BcYl+Hkf19PHmpnMTC6PGXOEIO8XA2eoA9BrIe9bk4xrSZA6md319Xr/HOJ9OnR0EkfjfRnn9U3bUKNhnhTTkDQP73nfb3Ne9FKP7BVJbqcenk4hmHrXk2txhBhlfkYOLCHLSMhS0aGYJy8tBIk2M5PPlZFkDTHK9XF+PbIdyhIDITN4BpKI6JjBz8eZmcxM/kTyngSigsnBp+GJS2QZeHEW89YkmA/XZkHx/XwpJeUkU2FCLynmJFEpudw9/DypWzW1tg7qwMvwkfwsQ95eRVEqhCizO2qxbZDJqWXcCCAui5kicrp9Bc/AnB4PLpcDB570dKAlUk83+mILwMcI3woQr60a9YDyDWcHPF3WhnrD5i5LdJ4xqFEr58P0ct45yfoUozLsW1B2f5foGrwVHfzaiPcW8IQq9ZR7ty/KB3i7H4rJVC2gW4BpdD2I8QIe7p8DOSjZExctMgYL2gAcXF1cyGPR/TKifwHosPKkOGuhg3qS5QNPi3I9C+zkMbUDDEO0oa6mj8Evy3NNAAlrQDEH18py5OrJ0NkBCUTFY0aynGq3BbJ0xGgA9IkolmHXGl84WLUF0AjhTkYH00pkkwy7VfJ6M1PKM00BJAuoRG4n911DYtqfOM3yXLs8KB+PtAcMvQUkqgCic/rntBkK1MRbxPZuD7cDJh3kcxAwWtQGW6wADdyGDsw0ABsNseOytPjDAfM1oLgD93mWa0v7CuC0BITp0a/p8HbfqqGcT8ohie5PX93ut5ocH6k8mmkPiOmJ9R1gTlHkAK/XqrdrgJRGFk0NNiqyTBtiOxDXDmb4E6EtsRXKTJ3H2ySXP53VTkv5McL24+fnKgD7Ero6EFIAJnl97DQ8uTYK7COtNP3FM3Uk/51vMPwMvy0x6k8xjqqeMO5UAxp1rDkH44QftoAZDeBZQp6KNb2Drt+90xJ7+ZcB3H57ePT4cBJLJYCeHr4OwO6or7GpgznzyUzutz4FnZyfDX/jUwDDSwDU4y+eKx+XqonDOaDgvq2VAB90PFF8cqTGkH021569cffuWkZcX9xeqyfQ0nwy+G5zfaOadpffQXv343a7HQCPUVGqAowcz2YA41t16FOwdjz+W3zmPIb9mjWOyeSxNcZnLdcLQJLtNxfKQFP2gGMG4LFfrmTo6z9la9jo6Mn5EKu+N/XEjK+3hnM+m2rjP/frNkhJ8/lcI5CeLUDniLYR8doTE3kfVAH0bAGC87yQx+nRCSAOtqqpnz49k+9RE8ZE5hsR1w2xcnx6Krd/j5yp7hRYJxHa+hq4uNTt1SX75Fo18y3fvpYDdcXpsUpsffLFM+3WK6UzQMz1QsZn7RCDypjkYGosc+Y0+o7udLWgFevKf7baY8fXcwvoN8snyok9MW+FLQX4eAwIuAeoLom3+ekT7UMvlbk2V7dqr5YqFbUCAO8AdXP81wB41xe3KpArAcAV2LoGOMyJgWqStD8bq2GtF+w5s2fnWry7FM5Wz1rYdrXKqtN+s9UW/4S2AwzdaLLBk6z7819/Cdi51w1r1386uWNn2q6W6olRBxy5VKaguNwPgKk/oT6zXGLsyZYV8PWVjk/wxbZSfbNSQSx1oyR/mroNjWbouMp6VejogOtycavx03MJkNWfUPbYch+3+NnXfgkAG2dYwExZkQ3zmCQbFdrDp2a/TedHyl+eKWRJGwDK7eKafe1WI/R0H3WAdv3rW/X7WhaCAjFjMcoAsQ1mGTat2EO2TaWjF8/Uc/92OVqA8VvWbgLA9ngK671yeEZ852PKi41iCJoRV7OQaxs6xdlYgXhrL5cSe1DJftPiux7gf/LvX8jaXr5H5fglhDiA/YbcpUWdHJ2ow8ejBv3wf8P6dtB23ATV6BmKXE3shr+rW7NOIsKH253WN7fKXi3V/s+rYU/KRiOt0MeqVpF9yGMla3oZ5RY56CT/FQ97dqw9+5vYv4pa8l9QiCmXf9kj7lv1z48V//MFvmqRaydxT5i+PFdENm/fs4d3f7hQvdjI7xEZYHV8caqK+nC1kiHv5PRYI0D+4miq8G8vFEaFfK3vuRduf/9a+WSioy9eKr1eKgCgKwTN//1L2XSkgH4r7F+zvykL6rOoHPDU/a1kiv4FBCEbfuqJjR57tyfj4ZdFLAWV/9evlNh/8pDEElE2ZV3EXg37k3+palSMdfPqrXr06v2JbezVst4CvDTKdPIfv1EiLvVuLRH/9u/PES+q+8WpGuzfsKd0lwvpyVxZyrSf5UohKvviTPrqUsZ90MqxVqOg1npF9uaa+UMXFPR4PFrg0QL/ShZ41PXRAo8W+MkWMEYeiOLf7HWQ4f75U2H6Tyserx8t8DNY4NO4+vT6z5vCuR3o85zux/2h/Glv5/Jp3T/+9UHb7zv/Y2v6fdp5+2c05D85Q5bQz5/pIvn4z5Eej++ywHu7PmS9D8OGxo/X31BFh8OZ4r3Xofb++V7zY/FBC9y3lpcf7PQPUuny36e/ldhmJjMbpje7Ow8XD7z1JBy92nvdJ09Qer2TmX3g59d/QoH2mCSSNjJPyRhdTAfeXAyvDpDi07qh4Qe+3XGVDmf58V5+LzrZML+XfhiZmczlN/vsgJ6Ef0tiPWXZ0OdTHcxMwe707khM1iTGpY/5xUjykXpv60gWi8P5HMh7O1E92M3ndDDBrwP8P/SjbGbq0Hsgkqzex8wUAgkxKJKUTZAn0+7GdSQWO3nd/Tn04eiHOX2+Hh95dQMA2ABshBQVQ5SZDeTljoSqnyNtGTapAeh8rI+zYIIZ4cPeiWyevBMJvNbljXdym9kgT8W4pgF0SYkhvQ58sjwf5vIEZ6TNQZKhDbt1XafBfrB3fVvmCDHCr1GKSTlJ6SCTZVEup9sghiDvK+o1HLQjAy/6dMPcnnhdAy5VJCPNTAkZIroV8BPXPfJngG6etB3qiAlPZnbYyXVHHHRGP+qN+Vp0DhZUAaKp0zCHTPI2pxqgsEX/lvaMOawgthhbpAxdWrm8FYl0DYeRA6ceu/uXheCmiM4J2+TIOCL5GymHEOVnT6wXRcG0TBxcJs5M7slb1ysAZPm8TKI7QDRTXozkvMwQkjlDTIpFrhCjsjwXhqLWKMMXW6wBuQRvfxI3laUS/ZxyygV2MjONAc9KgIuc62I+G8DVFvu6bGZBBrndYCMfU5GcN2bxV4xBMWUSfDDenU2QqQLgybDVEWCCGbphf3G4HBlzJ5L2o9FYOWMdcBsACcDQ2seRcKfr8Crpa8jm57IckazfI99eI0AHX+d7gJ8KWRv4L66vtQTIcVm9PhUF9ipV7WqZ/3zqdCz/qcrJeKKjM5LW2ML1cPK6bDJWOR5pA1DkIH+W50N5z7WZae66IJUnwn1Oj68asLAkLmrixGN6ii3pgjlMU2xZ4JtBFtbg0cmxPBHvXq5dT+Q7ffZUW/Ys/4JARl8HOHPshyNh08ttNcIGrpN55CLs9ORI/hSiRrl2mak4PZL/ZHICkJiGQv2mArzbqpiMtCXZ3yJjDxDie2MTpdqBpOulptO5UkH/SaEN8jT4dXF1DdDaad1X0qiQ/+xz7Un/9V6R63g2VwVoUOxaGSBBPpuoA4jY7nfIWsj1DUj+/PkLjfDxrT/NyfUMe68uAQkoO6hryOhgYedgCpQAbKqrhYanlv3JVxZBgT4OCLe0m9DeNAC2t4sbrd+80/r1OwWAG7x69wQdek6wuf/N0DE+TinXeDIlVibMemfRgB8FL1jp+PhYp+fnSikjTgrtq538icC9+xv5ZjEHWFvIZfO4FfZXMEZL7XYn/7JEwDGB+n6aa/TlE00Aftoo5fhyyT5VEqc7B6ekYdwtNgjsOzkx3cEDNYefYU77Rru3gNaA3lNQsLRrVAO2L/cbaT7S6BkgTJm0bvcDbQBL3Tbz3wAeIauv1wWA7Qqg2yRcV8rjLscHFXuAg9kbgM1BB+Q9Pjoe5i1pLwBSx+5H9rkNwLnvIRWx4HuC61h6jNDWv7pUx32gAmTfvnqnWSjUIW+7XGvZ7dUD7i7enzHLMFXNvlnhl7yWEoE/qqTYSB0y7F5fIGmjzKJuVwvtAYuacabyl8QOdkvXAG1vrtVxf7NJoQgA3CJXA9DaM57B6r65Hn5yuWQNVO9uhp+3dhC1J14NgG2C/3UyVWJDPpr7+pP8ScrdSXkXM29uhifEPc6rixs5COq2N2fub9y3Vjc3ys6OVQNCHxUT7fpG4Xgqc5qPtRLXxGGajdUWUZuLa2VZPoCYS8qJtpK9P7APzV4+1fL1W02x3Tgr5E/A6gY96dcCUu+rrTyW9oD929Rrgb/75U6bt5dq4D1+dqYEmN8CnAb2a0ynEbKdTGbyLx8oBaWqVdc07MsJV3bc1js5UNtjx3I0Vg3YHFJSz/2lWW+UTUbyJ3wT9h0DYIrr9TfvVCLrnq29Q+/I56WW9TkCzNt8/UZ7wN9iNFLqsCd77vj8WG001tBeisgwn8u/UBCRpZxOtMWG7W6nrX85grn18kQVc9vxWP3NWrvVSsH/ZuzrG/kRN/VQb6udnNLRRG5Hf1I7jLHbKFNzOpGxB/Z/fKcJcdWxTxXzExmy7pJUf30x7H++144BoFMflVhXOplo93yqY9ZOz/0jEf/9y2O5/8Mfb5R/daOEDiFEZbSxKajqKs1+9VKajpQAeNkw5U95V9cLZf55BzC0rTaA0zcyYn2HL9vfvpJeL4Q4yv/zC+3mmXa+r7KG9P/9pXpiZ4Od028vZCjtVLDWLAT555ji7FR6t1J/sVJHPKfFHpts1LIvuD/3b5kQPZQAABAASURBVIld7Fdgz5b9e/vfXwMsL+TMIn7xvcU/KzWsKTueSOxJRd2rZpztWINvb6XrNeAuhA82e/xwcaM+Sc3tSrattfM4pC4j7vxzWsN6FD7asf+UHr+bnaotcj2dq/i3L9Vf3ups2SsAlFfYP7jykgL0+Hq0wKMFHi3waIF/CQs8KvnzWcB+PlaPnB4t8GiBn9kCj+vzZzboI7tHC3y/BUjq6ECf693T4MTpO18Dn+/s8dj4F7SAJzy+i36uqQ9z/Fz8DnzMTGZ3dKg7zOXnQ92nZ7O7Md7Hyezhax9ndtfm5YE8Gf1p3dDwmTeAqx6gxIkMkwaiqwNjZvAm8WQQVcPL5fmUhgbeDvUUYfPtAjMzYYg7ElOQQO0hOlEdBqL6o5cBMDl5vwPfHoDzQIfOZvDmwsxkrvs9ovpDXecAHOBX7/pCHQm63q/fU0BHp2/rXE4n9OAVQ1BKUYfDxzt5/wHMhY+3Of+DHH7t5LZ0CjH4JWr3QxLWL3x8Q2LWzzEEOZjpwGjjPoFnjEkBnbw9hMC4Vh12iCEohiC0VoxxqBNX4jAzBaMvyVwzk8/t471fThK6g29Lm88RSRSawcVJGvo2dcsWaqoyUxNpo28kUU0jskuGPGYmP8zu+CdkGORDbkMu7+hnT156OQ56REXOMWayEEmIZ2rRXWbysUIvB50dBBXHALLCz2WnCwBKoRjRm7ncTl7v5yzLlODretbw6xhTkcRtu2b4Lpb3M3weSbo3AIMdOnVlUszIajJPhJ/boiEZ3hOXCT/XJGTN0N/5URcsqOdfYH4HKvxJJMszwKZGgQRyRqLc61yfBnv1MnpLnkzvsWeIUYn+6b29fU7v0CNrjaw7AJnddiMHlSqS4q6Ty70HLInI43oiquL78R4j3ifluURsOyBv2N192wGlVMhfNRWJ/hYb10pZUod9fVwBeJjyQm7vDhDHr81MClEN8qzXa1UAXhljzIJakvJTwArXKycZPSLJH+hfAbzskM+fouuQoSOuJrO5Mvrs0EcywLaZHEz2pLNkw9OUO0CuPe2uU0J+t0kRM0DEhfarjRx0yAHNxgB3RV5oTzJ5z1wZsev2qbHnFhBxj932DjLif/+SQYMuiXI2UC7312w20zFAo7CN6+n+v5NrrFjkistKu6uVOoCDGru7vxLz5JOZVgAQi4tLCT0m6O9Ph24XS2yZqXQbxKgNtnF9CubxPmamxFw5oEqJnX3OkDIVgE4TACyPj0i9mcnt7L4vmK/MS5LwtxKJfXu3lL1bKFadRgA5tfUDuGgxAdDOtLi6QjekYp4J80RsZ02nLYn2ADA02nfqrldqXl0P8V9ho+ZopP1ipSqYtvhqA3DjNvV1E+G7wR/dyRjYingBDOovlwp5Umylk8lcAVAlIz7qhA8BAiYAzglQfvnuSm0K2gNu1HWjyfkT4q3VDLCnQaaa+HD7NIDhe+zpYE8ihj1WKsBQjzdft8cnJzr61RdqJ7m2mZTOZnq3XagA5EwAzBEKX5zKWGv5ulYCeA4pqixK/JH09OVLwDd8ej7VJu9daPqUGgWYAYoFBU2mM93eXKvCHpvNWj22cD86ELdm7cUY9e7tW5YF47GwmeF5k68RltQgW4N8djRRPy2J7fEwvzhKfOq8AzyzPJNfZ+hv7B2b//5Ko6pXRp+M2Nxihxyf+56SEd8F9fJxKSmA0EzPT5GhI7aQkTXl+2AqClUA90a/KbHmPtsT/14ec53nudwnl1+/VuVgJDLFEDU/OlJKmWJMQhn509gte6Cvl/F0rB3g4ma7Vsve18Hf95wN6z+EoIhceZbJzOTXNeNW9N0xL9upNJ8M1M9Gmn7xDJtPAbBKtbNCmo80O5ox/0wRu8YUFVOm8fyY6ySXaUkcj4mjPcDRLSDzOCsUT2da/uG1iuO5puVYvi+MZvANvVabldJvnin9n7/UcABQ+RO0/tTjOpOikBkgMNatirIQgnMuFVwHl+HXT5Wo3726GJ60HFkCzL9VGJUqn5/JsK3fP9yuYTrTdhSl87nyXz1Xiz6T6VRuA+dbYhtDp5K6Drt4HMWUtMO34pidEKshwDOoYr8bjSeq2JOzLNe4NbWsLwdd9wX7q4OUswn3Wqk9HasHOMtPZiq+fKIMQDlrerWvr5WlXDnxMsPf29Va+zLTpM+1++ZS3aQAtFtpd3Mj2KvJpIr7XwMQ3wPO2RPsjh0W17dqqgZ/t+qyqKqttbm8Ub1YK7E/zdmnGgC8HbLapGSvAPCzln35VhP20YY9MkdnBw79J6LbaaEAeFo8O1H54lyuU9w3+DepzzPZtFQGONpkQa9efaWOvdwpI3Z8D0hFiU65evaH1ZtLZZOJxNpvXh4rYPv44ky+5npAzezluba4NTDXbkQ8A0YKH4QvzlSyvvyXAzL8GwD3DX8WT86kca4ul9Ivniiyd4T5WEdfPht+qtnX/477SDYaqcKe6fWtuv/1tZp3N4plqep3b1ScHnNvGGv40oUH/d3WwD3jStvtdgDMWz4jBHy/6Gu5P90Ozawc4lFmg34t99P8ybFEvFfIlD09VlXtVCKvf17pukYd66AjVmZfvtA69urrhqBOyoidjs+r/kWOar/R/oL9H/+4XVvsaYD/oci0v7nlXjvFt508LuN8quh7UDGSfzGk8vtDnjRinZXHx+oB0oXfJy+fE2vP1L+71LgolQOMC78l7j9j1uDk5Jh4MlXcQ/yz05j118+xzywpfHmu+Kun6tl3Uyd1y43yrFTRBemPl+rRpz8qtU/90Lc4PVKse1X/9UfRQ4/HowUeLfBogUcLPFrgX8AC7z898J8LfaA/V+2HeH5f3V9izh/A87HLowV+sAU+jeEfOvDTcZ+7/qH8Hur3EM/7/YyLA1F8fP2MFnjI9g/VPTzlQz3/tO5Pa77drz/X9vB8D9d+jofXPzzin6fWdfwp9LEFDhw+rj2sufvnj3s8Xj1a4C9tAU+iOv0l5jHz2P5LcP5Tng1J4YZEk1P0BPInXcz+VJYOkOnQzW3gdLj+vnPPWKeP+/lK/7jmJ199YGUKIZKbs4HE0ZNor0nkJRLFHUn7RELPzFNURqtkZh+RTBIJY94/ejkfB8o8YecNfp3By6kmyel1ToHkcGSuLCPBl2Xyfi3zmpk3D+R9WgA5/6+Cy+SgZEYSXUyOuAO45zwMOV01M/Oucg7Or6OT83Q/+lgnv3Ydk8/JfH3Xy8yGpKH39/qUojJkyxVE3k4tXC0j2RfcZhpkDehuZvLDzGQhDHx8Xq/z844EqQMNEV4uv9d7ct0MHsztZcmUIYvL5vZ3wKSTqJVcfx+bA240+GZP8tnHOK9Encvq7d7m/ooxvJctKIY4lPshpno58GFFJkvUO0ALSNCTVE3Ys8dOSDTM5zMH6lyWLM9VALx4H9ejISHrsvm8Lb7s9pX8Zw15l8tWk4wVR0COkJDFpNALAKlRlueKricgZcu6avFr17XakhhmyPAKFjQiCQ9SS147DeBdCThRDWNaORDUO+88U8PcW8DHDj41AIR3jvjIwfPEPA4qZXkut1WNrD6f+97l8cT13udFNl7D3O77zXIh92NW5MoB9yrG1djcO5gCid1MDuQ6TxE3BbJlo2KwkdvJkH8BDwdpK2Ry2Xzenj1kMpkoh29BwlscZiaXs3HQifjaV3vl84l69NkC0N2S5K7hkWP/o+MTBV9DnpQHvPC5nMaAjLBSKu5k8PJqsQA429A/Ks8LuSzX11e6vb7WBpDPKWGnLYBlWO21JQmfO7jYm/bYdLerhrP7V+gzPZppiU4eIyeAm82+lsvkT8eamSbzGdJLDki7P1pipEEHB9B3AGUVPN2uopeDxWtkQKiBh9siFYUSfrq5uFATpOEpXuQrAIT265U2gF4tMZxCHMCnHUD4DFDPxJyAO3leDj9P7Otifn6iPk8aPzmV23If7/g5aNqSmLf3zi7wbVnkGj89VWCuhJ7FrpXbowX8KQBstrkpP5pqA+DtoM8O/9SAxsa8BT7sADg2oZMDm75HjAA2umlBrO91A7B3e3U9ABi+15w+eSKnkhhw28wBkjw2PI5iCMqwQYBuvn4FMLPWCOhkc3Gj43wsf5K06IPGxJ+DS2LeNguA3TfYfKmGfWFHjNa7rbTaypZbjQEf1m8vdI3Pby+vVfetMuznMTCajFkqvdwfOXp4jO2Jt5LYcn95XHkMhpiIg7322NvXSzkuNSmnqm5WarB7B3DiAL5/SaDCz5Hxp0+eanR+hj6ZhKF2nJpJrpx1ggDaEZs9vvQnMa+JSZfbryN7ktsJsYen63w/KU/PNTo+0tGLp8oBTTQpNH7xRIH1tr1Zqr5eqAI4XL++1O7tlTbvrrXuao1rNNvVgG5z3QCqWid1Ql9ilXdKvbb7rSZHc/XswSf4IsM27peWuHVb+Rc7MvRpsGtelPJ9zwH8nH0ly3KNS8Dd+ZHaq6VKzluAsj3xVV0vFdaVbL1DvqW2yLR7e60CANNjZ7Ney/VtWBNZnisRX7epVSLWA6B6g8241PT5E4DCStuv3yoHtNvD1+BR5oW0rNR9faHEeAfzaoCzMTKULXriq35cKAGerk7oy15Rl0GLdjvExginbN9cqMCGzVGhHjkdnFUwVexD9W/fKDG+mtNW7VQCVI2wZw0wGR1slNjvpcwi98tW269eqyfmXfbhqfXbtUolabHV1X//TgLo61lPgvxpYbaY4X4wgHbrvUZHc7ncbR5h3GoHOBvQs0Wu2zfviOWdvNzlSbkDoYCeHXN47CWAzLGi+iKpZN1njZTj6/HxsfJxqQ0xHZgwY1ybDHvu0bHWdDZXynKxpORP+HbYvG2b4b6TTcdasm4jdpoAwFdeP50MsWJZYh3V6plfAO+BvTpn/mzfaouP1xfX6qIpyzM5KB+Ikd56Xd3eyFJQwZ51/vwpnydMFXvvDvuOAF6NteExVrF+y/NjbUZSf7VmuUQ1X12oYs34frP6v3+n9t0N+420+uMrgMatDNv7E7fb6xvtWeP5//GF9vixZV1UgKHL//17NdcrGXt6y5xjj7MsSu+W6vHNmvja465ls1XP3hF/+USBNWaS2tgr475Q1czDkPzXz3V5eam+aYhhsYdI81hKxLv7Q8TpcT4a/L8gLrqbjfrrtfa3K4UJ/eYjpU2LLaKMe3jnP48MQDppkoohnhoZvvQv3TTInnF/jdi+9vu0mcbsBZOsUPYE/wK026+fqC2jcnzv4+LTEyGy2nGuvMGGKFGzznuA8640BfwZ+LyzXK2Ge2GfB/XEXYPdGvb41teYyzkbUW+yJ0cK+Lx5dSkDkE/cfyejqfZcr95earRulG528iexCRd5jBnAf8+a67kHLrifWedydHxU6IbPM5vlUvse+x2PlPynpPV4PFrg0QKPFni0wKMF/qksYGhzn7j88OopHYjiT34dePzY80+e8JOB9+e93/Q5ve/3eSz/K1rgx+t8iLH7Iz2+vuvKm5qDAAAQAElEQVTa2w7jPnf2Pg+Tcz/Qwz0OtT3/EfBPuE7M09/R3cnbuD50/Rude4T5LvobifUzTOu2/S76nin4D5X/p+WzNAz/Lv6ftg0D7t74T7cOdFfzmfdPefj1Z7r+xOrv8v0PafuJ0/6AYa7rj6F7LN22B8fxn2T+d6lvibVIUksHGqZgNfuY+3QYf6i7x/6jIv85Fgm7D/wOfN+fyW8MiYBPzx/x+Fe7GGyO0n7m9F2v74vB7xr7g9pchh9AZiYz+xOW3yffof1PBr6v+Fy7mT043/thD54e5IVuHnsfBhzWw4cKLxhvnyGPfwuDLGb0gQ7zhBDIiwbFEAcS9xIz+9DXzOCr4VrvD7O7us7XjNchnyDn6eO9igGyEAYart+/9YcxXHvZieKPepndzd9jB6cPg10GtgbJZOgrP9CnrTs5DX25Tujac3aZO5JlfnaKMZOfXUQf7xRikgk9oPCe2qaT94nMkWgPyNPBr2W/cL6JRL84vOx0mKP1pCJ9hNzOMTLeZerfy2BmjOKFHgYPi0YiukckKqjuSNwnkvMWSeoxX8ySWsDF3nkipbl8ISlADCJ53cksKPeEOhU98/b0Z5B8fgcoGsA/B7NawFJxuLzDjMjk7YHxDFUDOBnwJ11kZrJ7ZW/PslwxZerg7zIVRSEZCVaSyz3zeuLdwULnL64bDGjvfyKwwS5OHfXiiDEqwYuiGsDBhkTj3dzGVL0yeHeMb5HJ5YoW1ZFQRyiGmPzcSCShgxJtniD3OVt0yvNCOeNd/g5ZB77B5MCvg5MdMIoQPIbAu5AjqRyPFUmMui0i9kgkut0XLf5oAZi9vvZp80xux9XtkrFBMaQhTlLKlWImsyAv19i6RmeXJ2CDHrn8ukenSTlSkRUy/jmwXgCAxBBQyRSxSwgRcHalNclcjCF/6rIGaHEZCAmV05lGs5lczunRTD4+I0YbQJMGACsjfkbMkWe5MnTyMZFYS1mmBn0cBHWwa0TSXjSaYRt8EOkfQBN69hKXYQzIFxmTkC1G5EP2jvHue3+St0ev5PwldcRniz7i2sGDrifC8HWOL8z5ZfkAJizfXSrkmdyuObz3zLterLQB3BN2btdbMZMCc47xyQxQ1uXab7eD7FNkcrlm8yPsneSx0WGkcDQegJEdSfYt4EKOPSb0zbFtA2g9J+mOceWgemO9lu8AnmJUiEFZluRx62HhNi6KcogfB84q4s+BiHJMMp1xHZ3WABkBPUfzuRoAOtehIlm+INm/B8ifIHfhgNN0rJgj4wR9s6DJCFAGINMY67Jk20ZLa1UBEjUObLBOHVjLAmMAqRaXN9rcLLQFpHT5A3tS9uRE8/NzOchpxJdYNzn27Ik3n7vH7jmyZsSFsD9GUsKiDg5Fxou+k5Nj+VossM12tREIk9K+U03M+1PCecpVAiI7gDSC1wywZQQQ5QCrr0f/IoEDwxP0F7ETYxzs52fX6+Kbb4jPqWLVKccG7otKrVLKtAXsrB10ut1qfXE19MtD1Ih5StbsCPJY2o6ijDVjrN/yS/RNUdkoV0/8Bc7H+DbO8cnra/n+UQAGB3zp8zmfKbJhCi0WtxJxGwE+MuL16MUzCXCkj5L7aHp0rBZgyddCS78Cvf3J8Qq/uG39SyG75Uq1gyqrnepZITtBN+IzQ/cxsSLuPbPxRHE2lkYZoBhgyqYCR6plAIjbd2+VoeOG9exP/jkgKAsy5I3TUuloovz5KeNH6s5nstkI4ZISvnKQbh9aog41iMWK0u3tjbpgOn56rjEAf0ddWDCnjHmS5sT6HhBuBiiZLFJr2jvIfXUDsGTyuoFiHECfLfHs4Nv1xTsVJ3PlVa+jp0/VE9s3u7VybJ8A0MaTqTKA3o21Cti+G2eyImkHQFl0gXGdQpEp3G7kMVghw2K70mqzUvn0VDVAVc3n8Ia1nLWmjrWyY7+K8PcYH0+n6gCqHbxc+ROUAPQdAOBkyxrpayXkOT4/VQEAtmj38DO5PGMA7sp6jS0N8nQAgDvr5H5pGI8jNB7P5CBZIk7cF9U4qcXfK0BSt6nHnBEw1esrcMCdGnQToGTLOYwL9RvmC5KzXbN3NKy7zbsrBXw3OjtWhU47QPR96FXva42nUwBD7hFXG01OT6XjqQrqTOht7LeA7DnrKhWFKtZEv60ALneKrbS7XcB3rJ414Ot6niZMTD1zVPNSvg59b+o61myNXOyh5b7XaDrX/MVzbJCrYt+YPQVYZN/p2Ve7Nzfas49ssGsN8JcRr4nY2TDh7es3ai9u1SF3x/oaYe/2f79SiEk58jTYKBLnp4G5WY9b9N++usC+rUa/eaGswD4e5+vloEsESA2sXV2uBr4NcZvludrldtijZ8jowLL7Yzqa6PiLFxIx17MWsjyX38viby9V7Dol4i0+Pdbs//qN8mdnMu6buzdX6oix5mIhoVtC3hkxf2QjzaZzZdzD2je30nankJKam6VCMPX429duEXLNiOXAHiH2WWOthrxQjb2zZ6cAzzv8Rbzgo2k+UvnrL1QAeI+en8v7BfbKyuOWWEonY7Wsz/xL9hUA2zQaKdu12m032hGjCX36Z8eDnB5HuF/6/dvh55c3XTXEYPu7t6rwSQOg6l/00bpWBIS21V7Cfw0277+5VpmV2ne1xP3E94kpQPGT3/xSLeB6xH5pMlFqo2KMWrLvdcTFzVevtAEc73eV5PeD/+drNQ78s4+Vp3NNJjPGmHzP6wF9/YsE4WKlCJjvT8D3JyPNfv1S7ZOJapPCplH8zXP5F4YSe0Lz9lp7Yifo8Xi0wKMFHi3waIFHC/zTWMDQ5CGi+p/+9a+q9z+9Y/9OFLwfXy7Sp9de99PpPrdD+cdxMz6rH+jHjfxL9TYYfxfR/Nd6/Z3Mc98aP7dI93kfyj/3HP/K/A42ffhsw+oT7we6q/H3Q83nz/pBh9HrhxDd/uVeD9nlb22Eh2R6qO7nlLMnKej0Y3n6GKdPxz1U533u6+HXf0r3ezxQ7hnhNKwYyp+8Qggys4E+afrOy2Dh23ZPoHHVcyabRunPf/Wf2NevD1zNkJfEnUGHOsmk98RQdST1XZwUopzAgjSQONEBFu97i7OprZv3Y/pBhQbgpCMxRtfh2ntxKefhuhvgSQ24YxZkZgM5iNaS4GwBPvX+SCmqg5fL4BTo6wx7krRZjDL6Bciv3RcZ4JfgQdXwcnDEE6U+xis6kn7er6dPQDcxv5yLnwHUInUue0/ZZXVQsmf+jgSutzmfnrmNMS5LQoaMZGjg2m3sye4QTIkkr49J3kYfLw9AKQlO5yGOjASvt3fI0mMcQwYf1zKXg5N0GQCpIi9kZgqQmckPo08KSQVJ+hw+PqeZKQQkueuiDjnd4A7CuWxO4vB6n89lcv2ylCljjjwr1JH4DRbhA3HukMvlCxE/MKfzqqq9WkCyzIEU5mBaxRRVkKQNeRwAjgB4gxG0JbHqP+spbBgcKIOfy+x2izHI+JcxbypGlEyua7AgnzNiQ1Hbs/52ALW9988zCRBQ0xEJ4qCUk9gGRPPY8OR3vd1qD6WY5LbN0WsPgBuwi9uvoH+JzdwHpK7dPMwQ3NXakNz18R26mZmWy6VSkSvk8CJxG+CxB0iJ6NBjJweeIrL2gw1M+XQsB1kQVxtAmjQq5PFckxiut3s1AAH+5KCvKx8XYlTMc3nS2+3ZYaM98bEHsMwBBlKeKcemDkoYczt1zDU+PZGwbywLGXHaoUFWFKpJzPcD6LkXuJEKEtGjp6dqyij/+53+9OwtOnVou8MmTV2pBJgir68efYw1bAhvEjJVKuAJa39pArAxhsR8S4Atj9EQ4Yu8NbQjJhx0SshUQnmWKQwjnZtp8AP67yErSjmQKGzsrXdx6X1y5cy5duCaJLvvD5gaH3kvJw0y9diyIkGeA1wVeYHfFvKz264hIV/Pcs1QdgxQNwbQT0Uhj/GUcmUAH6dfvlQ2myqHAvZ1mRYAyIurqyFmOuwwgq+D+TVyjCm7jcxMe/T0eTCDXKLE+nYb11cLEvkYT6LedHJyIgtxkKsoR7oG7Flewx9AdlTe6b/HBwv3BwGeikLO1+PSn3T2p9oi9tX7Y79a6fTsDFtItzc3MuTO4ePxEGJUAxi0BaSvkmn8/Ik0LdVDOfp7fDlfl3d2fqIMULQH5AkYtx4lzZ+da6ykHvCnenejBOjRlklTgCGPldvbW11cXoIJtVrc3MhgVOLDPfEWl3sN/gBU3wMgbderuycHlwvhAvqaTp+cy9enP1HfshZW37xSnCDfBL8A4PVZVO22eP1Oe9aXf+HCsqQ8RC2Z2wGptKrlfijRJye+DJ0jtvf9tmFvGCHPpBhp+/YCkG6puG3kgMwoywHHKkVcEztpDNqSAFiu2p0cfPT1Gtg/JvjYAKIDgJugHvC6ByjlbqbdLQAcgKDb232U5bm8XBNr2eAH5kUG3xsDcmT4cocvfO3mL87lgLI//b3LTfv1WpvVWqfnZ2pZ7+uLa93uVgqA0+Zr42gs1Y3872l312ut31woAVjV+MXBYI+71JkmgLVRxrbaaDQay7+UEfNM3azQCoDM7VIDrndlJmHft69eq1tsNB2Ph7UQGFvM5sN6q7B9wz13dXmhyc1ec5WAplut2cPs6VzxF0/YW/ZqWHdHsZD7++z5M/zbEWeFPPa3+K7No3S1Zo6J5k+eqPwCAkxz/6bzI41OjwCbG12/esNYKZ0dSUVSBOwNgMEeE+NGmgAgFsR2OJ3KRrnGxOHEMvaoRuubW41OjuXxEfB/Cyi6en0xPN29wpYy0x5g0oiR/slMGecW32xZ2x37eveHd9oC1tp6z2eWvbZJ2r+71VE5V2Iv7Bgv9fh3pNnRsVpioP6fr3X9h6/kwJ/vj/X1rfJNq/6PF/KYSphhhN/LcoSMtSrueZN8pGLC9elE6d9eALKeyF6cKvM5WKsi9nf7vaqrGzWZKWtZ6H2v2bOnSsR49/ZW/R8u2N81PLWc5hP5T/BHYrXMChUW1WHvnPiqRknx/Fg6Gsm+OFUEGN0Tr2v2NNfFqcJ3CRn7+UiBtbcgrgJrpH53rY0/jQuYOQbAzQFjnaeQO5xMZPhl025Vt7Ua5rFZKcFDxxOuM7EVqOZ+VRHXt/i1BXDf/+5r9dg8fflUOh6rxu5bbCZk2C5v5b9AUbHOBW3+6/fqAGH7fTt8XvF7weL/+W/5l4OKWEhvb9Re3qJCq7UR6+OZavfJxY0Sn1Eb4qHHVu1ird2zqfTsSPnXt8N+okmp8jmxyx7un00aa7UDjO4BoHcAwwMoezpj76yUKWr51Rt17IvV5VLV9QLf9uoSU0dojL2J1QmxuLVOOX6c/fJLWUhKz06k+VhZyNSgk98jfL/dLZaD/ZxXRrxsmb9TpyFuNzulbCSx5+RFoTAptPvja032UvvmZngKPrVSICweX48WeLTAowUeLfBogX8xC9i/mL6P6j5a4Pss0NPhPnH5j/g6qPCPKPvftcx/AnEu2wAAEABJREFUnmF7/vPLf3fQ8M/jA4PH14+2gA/4mez+nWz8vnogn/M+HQbeP99vfyz/U1jg4N6/kTJmJjP7UbN7cuhTOjA41JsZuRdX7tDyXefvn//A9wMXkvWHstmPG2921z8AGh14+Nnn8LODXr2jQ/fm8PoDGeOc/Lqnzx2RfaTCzGRmlNi9vY3kvl/c9WFX59rLXnefzOyjcffbHFzw5J3XdQNwamrbViF4Wsq8WoHxXnDeZl7nJHxALXJ4u7f5k4vUDHOZ2ZDsSyRwva0hQej9zEwpRvhDlJ1TD+Bl5iWR7G7h2w88QopDuYepGe2Q8+Lyrp65zainwt+dj+vTYwc/d5zdDyb+eT8YtSTBW8DYAPAQgsn7+jkBZrmsLXLCbpA9IruFMJQdSDWDDzx7H29BgTanHvkPcsUQZGbysV7fkAj2to4+DXOHyDgn+gUoxqgKkE4cKSa5vF53Rwl7NCQvm/fG1iCLjxv4ASJkeS7v63M4H1SU6+C6YB6V5Xhor3b7oT4G5oeM+ZyHYWPnZ2ZDe4ucibocvhk2cb7OLyJbj+4OQHaAGHVG/xxdAeiydS0ElbKoRBLbQdyWGJJMAs3Y7+/m7t22LiDk7SFEtcRcy3owM00nU/UAJrEiK7rZKyNhXJMI7kmg9swTPdHPnCHzjG1P4rwHxIQ3dk3ILA63Xw+/jjqX15P5LnvEziVJ2D12MDP1GKdhbq8PMQx27fErEsNFqkgoeznFOLStt5thTBaiengIcMGf9nMwsgBwySfY+WQqT9gnB5Sxlf/EZ4hRFQljB7RSlpSQ0/8eacQ2G0Cn1JlqEtt7T4Cjpz+p50DWGlCMLvL5okX1JbGQBRUxVwuQlM+nGlPuALEEqOc+MEAkkZzPkTHiryLL1K43qi8XJNKllvFhNtZys0InEWumPCWS+w1y5TLiIgRTTHEAaLaAfyjNq1c+Gmk6nWoKcOFAV0WcdFWj5eWNGoCAljivAAlcxwbfd+i8AdAMZgpFIa8vODtobhY0zUvNnp4Ndj45PtHR8bE8gb8jVqqjYvjpzQgAEUbFXYzAM8OWDvb2+0bl0bHW6OUPtq9Jwq8AH4rxRBvAye3rS23fXKohdipofXmtHHvkeTGAaDWy7tEtG43VNLWyPB++jNDhszUyi8N17YgPj5Od6wL4YWZy+7ic3rYlJq4u3mkJEOpg1ngy0Z6466Jh47X2y5XGWaHT0zP0z1TDZ4aex+fnOjo6UsQed+sgKEcGM0OeRgVxfnRyrOW7dwBY9QCkJ2wfQlDBmBiDqv1Oa3R1R/bEakqZKnRxP2z++Gb4eeZt12iVSf27pS6/+kaLaqvqZKTwxakqgL8aO9R/fKcVch4jVzEqFVMcfBJ8LuQYsSY79hn/Se00Hcnwea1eW/gmCxqf4QdibAO5rYQODgoGeHWs4QbgrQG86YnL4nim6a9eaHp6ohIwRkXS7PhI46enQ3x3xPi+jFo1O/nfZd02lfLZRDW+z9G7Rr+M/WUMQGOsNZ3PtC2CVgBsLlfL+tmzplb4u01BJ8+eKAKAzZUNwGhXZiq/pI514feqXlJC7xCjEoGUTydyXWOeaQeA6Oulwra3q4Uy1k2JLBuur/CLjw3EVIgYAtB18X//ASBrqbKDV5Zrdnoq091xjC9ZRLiqVc7cATkr1s30i6ea/vql8pdnQmNFwKz4/IS4vtZiZNp/9U4TdPX4EzJm7Cu+lyZfEykoANyFMtdo38nqTk9/+YV2o6C2b2VsfCnP9PaPvx/29fFsyvydXO7+bKrFZqHFq7dKVxv1VyuJ/TUtK2XYoZ4X8p9qBqGTsbfsl0sVozE8DZJy5KhYPyvAxxSIF0Bovb6R22L3+kp2NtPRy2ea5mPli5203Km+uAXkWypjb4+nc3WjTJtv3sludvIYEfvJjhjKT4gR9oW9P9FpnerVRg0xURIj01+8UME5Z3z266dqYqcIGG1o1aNvOZmoxIftrNCIuNSLE2mcK8vzAazeLm4Vy1IZ/QzfGXufr2EHXdssavSfX2rDvCLeIv52oLX9zROVR3Pc12vJeN/PDPsH9KgB+8pirA4QvwXsC5fru19jyNOwbvfcq6aA6CoyRfZmOxpL/iUcbL355rXieIQdcunX5/IvotzCX9ua+0ulQKwKKmJSVZrmL56oBrCs/vtrbR0M/+Nb2fVGkz7BI8n/JnkiBvT6WrvbhTaLBbGWq9pv1WGDyW9eqjkeaZd6KWZaAuT6PacndvffXGiUlUoXa+0vbpSx1lri3L/045/bDDv5emnxUUFb2rXq2QuEjbZvr4YvldRXS1mIyn/1TP35XLOXLxR8r2Avrk/HsjxK3ONadIisXfs/v5ChX8t+5Ht2ZH8zYmw8n3Of6jV6ea709Fi92ww+6eRIEZ+mTmpDL+MeMC5GiviiYQ5fB24zL+dHM7XqVJQjFQC2Nffrns8Ee/a8UVHK13qmMIy16Vh7X+vDk8WVunc3yE3YVFK43Wr/26/UsZ76aFqzf27XS/m+neeFxGcVj42ATNnRRC17z4j4cx/7T25n60b6/Rv5lybsj9fquV9ZnmnsADz7Y/yPl+qezpFEj8ejBR4t8GiBRws8WuAfxQI9gv4UYtiHl1E6EMXH16MF/qUt8NB6+ksa5KH57tf99LkHLmbqoZ/O5ecZ6TvMz8Ppb81lsCpC+JnTj3z1uvtHSkhkTzWceX98/bUs4H470M8xZy9W2EB3vuxh6sTpw8uj38krvO09kTAZYsDP3vRIP9kC7y3K6vrYC17/J0z/yhXueae/8rQ/eroeQOaHDvK+B/ruMa75gb6756etZiYz+7R6uPa5h8IDb97m5E1+djKDD8HQAoA5MGgWvPkj6klQHUj0twf63B9gZnJeIUSZ2UAy4g8Qo39vSzOTmelPj556DTS80acXY+W7CQWueefVk/zq1ZD4ayEzk5lRf/cKFE3+TzIz+RE4m9mHa6PSzN/7IYnqsh0A52HBIK+fzbwPnf2Ck/drahJolDvmhqFc39pBC6ghSSvdjfG+ArBQuLs2ym3XKsZIdaQb9dgkxqCCBKafHYhrSeBF+hh8PNHfvvdPykgPwqNjjhDjndySzMzfhrOZkSduAWdr3T9C9DmDPFHvejqvLMvlsg9y0rll3h5/Z1lSiFEt8wZkYyLFEOihwe4O6Li+e8Ce/X5PMzbEXg5ieqfEeE/QVtgjJ8md8ju5UVUBPmaGrEE9Y8wHQDt4Dfakk/PuGFtj5waZDPsFyMv+dLLbZBgLn6raDzoEksEKgYRxoZ7EbMiiwihnHhvA235Xqd7umelOB8mUYqYYo1rsmZC5Q/eBjwRY0SvEKCFPQ9JZ+DojSd9PC6WUqQQ0Mvi3DqzBt2dOl2nkoGueD/50Od0+sJOZ6dt/zrYffOHtZqb50ZF3G8jM6CA18G1I4K8BOhYkzpumkdCrQ6acRG0GEOZxY9jG+eSjkfoyKZuMGW8KgCbdcqPQ9qrgkyG3ARCkSJ8sU4e+vr62+HC72wG4Ld9HOcNpi+hheabhQCb/zJx6kz9dWQGu7pAJFyondlvsa+udWgAYumhP9tnB+NHzJ2oyw15z+uVqSXpjCPnfE3VgKXmiHNl6QLlpPtKI5PhBiBCjIn51EG+zAQQANGiIEw0diDns4P5ZArT6eZAJOaSg+exIR8cAePhtROLdE/Lj6VgBvV1noU8NUOq8Pd5ms7k6PnOsbxZaUT/Glg06tk74v8AWLf4YyJ8k/eNrGYbJAJ329HGwd4Mdu02lydkpbsoASI80PT5WTX2Pj1wGAxxzoLojcb+j3pP2ztuB07Ish7hxu7pqztP9yjTDy4FQB92WAKOzszOV+DntGlVF1OoCgIW1kOW5xoCXQr8MXVvWUSK2J9MpcRvlT/KCT2l5fcN62FGXAKfX2gEkLwHOWtaCP1EXsb3L4/NZCMP8C8Z4zBR5IffxerPRzetXcrk8FtO+lX85orpYaHu1kK/nAlDL11SIUZMvnwEiAmTgc3+ytARIOfviJWAIe5l/YQBAzr9UMQNUGr98op5p3cadfK1UKon5EX659SfvqPP2eDZXPc21bPaaAeC2RSLOCqUxtmR95IxxWa2XasCgyFrIZlOdfPlc42enGp+caAP4swdsWQB0OWCvFLUArHV9822r7asLLZkzR+7RHDvCtyYmnK8QMMdvNXGv9V6jWAAq3qise82ncwU6+FP7I2w2OZnLbd8SR00ydaxVtzcIuRrAzhwAsQE43iTMnUkbgGaPP3+KdXl1rfF4gg0mSsiRWdAUfWvAyPHxXGPGjrMcqzAjgm3YM9r5GDuMtGbt1ONc69VaFeC8xxbmGGzWsWbrm5VywK9+Vqgoc+1YZ1uAOJc7Es9hXQ3g33g6Vel7Jvp3xLzHQc16vPW4YK9eXlzp5PRM+emR7OmROvbKXb0fvnCQAMbatlYg7tu+1mQyHp40RNO7PbjBzgCtGeBd9uW50i+fKIUoB6l2XaXRf3yhAAh5C0DZBSliS3+CUcyRnx1pB4i3LUwlYFzWSYHbXwuQt0SXFqOPz04UCZgVfu0AzvbY2ddiJE7C0VhxNlEFaNi2jUbEbH88VhMl3+uEbgIg3QBweiyPAP0ybFwR4/6k5I5xG4hpVQE6d9zj7fmxAms9Z+/p4GnE1AjQvPWnP73962sZ8W7Iv+hqLX73FWv4Qhk25oakEecdOhXEUQ7jMRtmy9oMFlURj/4TwRVrNkfWCdRiW6Ve/ZtLxWdz9uEN+G4h33MCe/54MpVGuXz9htlI1+/eSujlX7xxmWts6j8JPP7Vcxkx3rFP+5rJW2nGekz4swd0b9hrGmJp8btXyv/7YnhSOMiUnR/j06ky1lZ3PlV7hj3/62uVAMHNOKn/5ZlG+ARXyEaZ4tFUfm/rsUGupMKSlJuyJ8fKn7ImKbtMuxxfYsPZr3+BT3tA+Rtlu0Y51LB/FsSiMb+CaX9UqsxL4ipqMprI4HV8/lQFfq8BlNs/vJPWW2Wslfb5nLU/E27ULrTKfvOMUOw1rXpZhiz4u3xxrtZaNf5kP2B0x/7hAKrHQY2f+1+cqyLmu//91fCnHZIHy7Mjbd5cyL9g57ER3y4kfJ0rKgboyYlEXDro6ntgygpNXj5XfzyRx6OIh25aqp+XGv3mF0NctvNCq3qnHv824wz5Z4qnM4VnJ6qWa41ToRF7a8V9K/L5w328Yi839qMafvbeRg06l//5hfTFqbpprhwQulmtZMRlsWm0/8NrhZutPC5y5A1Y5PH1L2KBRzUfLfBogUcL/HNYoEeNH0N0//CyD6XHwqMFHi1wsMDn1tOh/cecfY19jg58fs75Djz/vPNDEv15HP+ZRn9qnU91u+/vT9u45n+b/m3pXnf/xPmOaPs+1nR5fP25Fvg+I9/33ydl/1/0B0KOoflTfvev6fPpC/8PwO99v38o+9hPB/yjXw9GQon7Zy5/ztd91vfLP+ccP4SXu+8+/ZAxf+M+PXbqDwIAABAASURBVFnS++TimJnMzIsfkdldXQ9o8lHDRxfe50AfNXz2wswenO+hAT3yeuLHz72jMvft/b7sCUSnrutYWeyzjAkxKqYkJnqILbhKr5bkbNd26loAKHqZfbdcPXboSFb6OLrD2uRz3vHoNMhHUlO+Z3Du2l7RwrDd+1jfB0JkDq8yyYLJVQicxWEhKMQ7chZmRnKNa84Db8EK3TrIDAZce7nn2inFKAdq3RYhRGS7mz+l5FPLR5gxJ/39woZ5764DcycAtO4TGwf4mAU5bzGux149dg70D7R1DXqjp5nP18nn9iRhoN0YV5NQ92uT/5NawD7vk2WZhCzyg/NQT5vzdl18vJNfR5ff+dHX69xOXn/oF9Hb+bn8dEHMXgGeFOTyhogNY6TJhmvv21Q1fm+xETKTuG4g90WW5wrMFbGFA5MxRYXoY7G9ewu+uQODJJm9v9urJY68vzc7oOfXBeCJBVNHW4de4f9l78+fJMuy/D7se+59m+8ekRG51NLbDHoGmAUERUEkSAKkIJl+k+kH6g+lyUymBRQo0mCiaCJBDDCYtXu6q6tyjd3Xt+tzXqRnRWVlLd1d3VPdEy/9+LvvLuee7d7ncb7+POls8HJ/hTTK+Xr/Fnv6fC5TmmXIKIUY5T5zHTtibqjE9jUyN8SfA7AOUmRJJgenQ6C/y4tMRmczI9dZy3820ccE9AnMTXAoR3bXJDCGrurguwfsCDGqg/eWxGnZ+NhKDtL18GpYHw4mXpB8dZ+NAKucKhLVLW1mQeaEvq53wRxuow2J/J0TgFqHnhnJ/vF4JDNTqqAZgKIDxAV1AcCxQ/4dYInLZBGeyJQC/kRk3QJEOcDvMl9fXcmyRCL2khC8SqJ/CyjouuwADCP8RgAIYyil7PqPpiTvAbgifT3BTgQojgpA8U4J4FNHXMcsVVLkaonbFGAZMRWRQ/ghoJ/hy8wiwFGpDH81yGVmKutKLfJXAAxCV2MdJSHK7d/sK20AN1uS733NekHils8F4/lEGcBUypw5848ol4MvTPV+J49RsbYcsE2TBCB7rQBPEQc9/DvOLvPa+zJvBmiYYntfk/N8IgcWtwB8K4CyEIICoISliSpA8S2gmdvazJDGlFog2X6q8fsACwATkgF8TDTOR5ovlxI6XQOMX55fqGat+NOhDfEyGo3VVo16gDCCCYBirAePHqrHF4bMDfG/2+00ms1UAI4tFgsl2NN97jplMZFbZASAkADoXDx9qt2LC0VsMWPuIwBvj7Ud8u7R08tu0y08AzLmaao14HblcYM8M4DP4WlJ9M7gbdgv3daK+xqZGkVkqolZj7GIHE4eqykx3eG/HECpmE00Ra8wKeR+dD1bfLg8faD8vQdqiYWbszN1mG7LvFrtND451ghgNE8AkTtp9fyVakCZPUBmMp8qPV2ox047/OvrrMWeSwcVkT9PM7XM3UMtfsyZ2252isg9w177aq8EEHpzfaPyZ6/UYdOA/6txKv+5cRa7Iv6rPnqhS0Cd/Xan1V//VAvA/4kTOk0eIjfxMjteajaaaN1V6ia5lrRXAwC0UnQf0idI8rjymEmRbY0tV5ubYa6W9goA159qNeJ5hE2Ebf2nqhMA1bhvVF2vdXN1pW5fqWB83TVKAWIKQGcHa+NiopTYjyEOX+LoAHSuyg17cy/fM/aslT3rdPvJKyWtKaDb3ho1zm8xV4f9o8ct8zvY1hBru4DNzwHhc2ySF1r6/4XaR21fXWn98QsZ9VkSVXHbUWIq3j9RA1jab0vt2xrQDoAIgMo8JrBt2FUaAZqNQqYxfMQ+WQKG+q8IVKNEaSsA1bEa9srxcqEI6N0vRkpZX5cvX6oEtNo+e0WEStM0VxESjQC0fQ+8aUu1gIcZ4GJ1s/bbgBKAr5r9VM4H3VrAa/A7TdgjRwCMlwCpHbZvWIOFReWTEcDupfbrlbbXV2KI3Gdj4i9hrpzgzAF0RUOH7AIk9Z8LdgAt6SST2HtypcS6r4kdNmcVqyNGZxGgLgkyAFEH2yr8p+1+eFpTNxtVxHBNTO4A3Q252/Mb7SbpAMz6TwC3jBNzPEiwB3aaFGO1+60unz1XZC3MLNP6OJeFAKgpRfbxEmC/AyxM2XtdJsRjvmsAvVy9zz/L5D8h3k4TBhCf+NyfTN2zt9VuQzMA1FZz4tmfQC25B+TYaVQUqpGv8RgnjvMHS4DPKxUPjxXxc/fyWs16p/1PnyvEqDH1AkgMj4+HL5IY8VHhY7GWC+4lEbA+PzlSTwzmitgxql6iJ+Crr8Ea8Lx3fn0jl28zjeqoY9OQXW2VK2g6m2nYx/paQq4dPozUl/h+dLSU+69w8JLmgnhPmKXi/rIJtSq/lwLSNvirx6cJfk4BTGv/QkBdKmUO31/t/aVS9hA9vVT56kLVj58pvdy7WbVlnfh8w8+RwyOdAroup5o4MIsv+lfXyh6dSE+ONMIe9UfPWDKJxsulsuOl6jxIJ6xDAN/9gxExuJZNcwl/Onicstf0WZSwe0+82IOZPMjdT+1ffqKOvbvFphE7HL33HmszV9KbKvr27AWd+27bymYTlX8DIH9Tye0fub/F330s/2LQeD5juqhmX8p+cqb+43P10ST6WJbK7x9V9IiW0ixXm0a1f/NCenaBpQcz3L/dW+DeAvcWuLfAvQV+9Rb48hl6mr+IaPqlX9wY+RChgXR/3Fvg75gF3rW23jbB3T5vt33VtY99u8/dNXcov93n23PtGhzo2yPVt0gSc+u8Lc/Br3fPb/e5ve79L6A3dFvn73dHetnr7ulXYIGv7T/3wqdk3DM/pV9GrjvxY/B5pzzU/0a/BsXQ4F1nqn8LX29r+qtU0cxIPN2Jo685We8JwDt9376+0/S5opkpxoRkS5AfPtbJy2JtODl7Jy/r5zicj9O7hnh9ByBjZsxi6ki4dQAPPSTK5oNen5O78pHU66n35jf9/eItCiEqJlEhhqFl6HurxHB9962n/jNEY49cnN68vN1c0n54l1lQpE+HDm86UfB5zIySFEiYecHPPt77+rkByEhiHHT2stGpR+9gQWYm7xM4U/2Zl/dNkuRNnXfxfsN4dLgFbRr5fA7M9NjKO/u1gqki6d4jf5KkzE3OztstKIFnN+jRD/Ob+OfMaXtzSyPhK+rFEenfAJQ1JC0TAI4UEKAlYUvT6x5eksxudUEhhRh1OHy+lvGuZ09liz2G8fTn8s0rIbnrfbyvy2eGDoAfHWMbkuU5iT/n7WO9jyfrQ4wKMpTrFSk77xjCUPZ5Iwn8DBDN2xz0TCnTGTa9zALnTgOAwxwB3UKI1EkdtjL4eGLXBezwl8lU+Phect/lABNmJh/j8zrFEGijjvqeuHXbRXiWgy962eAP5gD0oYsybOntIUa5TmKOGBKZRSX4zeVvAbgSfJCm6eCeDt8FSTVZ+RKQoQV8cvl8TeXIlzGuB3wa4gO9cpLwGcBoAgiXjgu5DZI803gyRtd+AIadDyw/86qR2SnQ19un87mCjCQ/diBhK8pbEtct8qTwqgAiB1tyPTz9lqUak/AWsegy9tjUzxVg7Gw6VzIdqQekKUjOexK47ltFeArbKE+Uh5RTpizL5ABAgx3Ory6Rtxp08Pncp9ZL/hSqkcDeNaUc4PCf3HVj5YDRe+LW7dKSXN6TjCZKmaUHkN0rR8a+77UGiHE+JsG/VJrlygCYi+lY/nSajXIlJLAjQFeSJJqRPHcwIgJqOuhk61KhkWxXqgQc8QR+jEEtsY6REaUfwNQOkGsEIOi+Ho3HqtHJyfttAQO2AJA19ukmmWxdKRllrGOS4h4sEvEjjRmXENceDw6C51mm2eAPifCSfza9ODvXlrXjQOvN0xfKFFQRCwH59/g1STONkWMCCJKPRhpA3cVCgXlaZOqg61dng13Onj8fgDwHK1zmKXGwXd1ohc06ZvOf7a6I9Q77x/lYe3TwNeuxvzg+0vT4WF52f1WATXp9FOiRJolm2NLtPlTjS39KNc8LLm9rRw+PNHZAGVAjLEaK88kAJmRHc1VRyojtgK1L4m8PGGEMMzM57912PfTxfvtEKqF0Nr6NEXxzc36pa4BYIwam6G9mqgFa7Gqn/atL7aDhyVIAkeJ0qQIfXwEW+5cXKuzr1G32cpBo9+JsAIovAYCMeJkA+jSjRP6TzDti0IGgDjCpO1+pWM40fnzCWuo16uMA/vlTlJsX53IgtsyjsicPtZwtlISonjXeI+/64hIQ9AK6koNgoemVA1aNFjM5WBZbKeKDZpQqxz4euyGJ7GedVldXMvwljp7Snr2jIM4d5E2Zwx8MrFNp1VVKj2Zq0bmHMsoPvvOBxk9OtA6tLm6uFU6W6rBjhu3jxUa63AAElUrZK4z5spAAEpaasoZ8bdh6j5wLfGGyxUS+tqYfPNINQFcDaDcC6DP2AmO+MBtp+eETLd9/rDoN0rNLtU8v2O2k6cOHmgJarS4uJMAlY30E1l4NWN6utloBwo3TXOlNSRxutPrZc9XYvF2w131wrHoctQkd+F2rWLUDCBkAuXdnl+q2lSZJrn3HHnJ5o3a1UToZKUfH/X6nhf/0+AN8Rl1zNNbNjz7WxU8/1qSW7OWN9j95LsP2yclCZiY39fbZmZJTrhmzI862xEgkjufjqdLvPpI/Ya+TmZp5IQFUJk+OlRWFCuJ/dbOS+6SyVp3bgb1l+/QleyH+STJ1wTTFbqMPHyOAhqN5eaWEPW+SFgrETBcFCFwp5LnyYqTlyanmN63SPfrHqAjVrPWYRhVZJhETYJDyn9Ffszb27OU9di4pJ9ghhbfvXXEykX/Zp7y+1qrdK6z26s5WxMVcyWKq7gH6Xe/VszYIGcmkZpbLuO4B/vfrtSIxkVzutLm8lEVTzd7ci34V+uWZ/Kfhe/aVccw1jgXxfqO07pU3UgL47qBkid964m2DfBW6G37Of/BYsw+eDEBp/ORS+uhMlT8VDbitD080PXmgyL7je5HvGcoT+RPcvn+1AND+WafjHuT30NF4otF7pxo5gApoPkWOgG98nO9nGXbdwnsH+d5bYcLsdKk2MRnge0n93r84gH3qlxeqAG8bbBxHucbY29dgC1Bq+1pJ2+OzXnnVy+NarJOezz1W1moBOrsgdY+mGv/gPbWzQhVgrft7NAaQX2+0+PAD9vytqg1rEeC4fvpK2dFCCX5rse2GfamvWyXff6w2xdBXG/V/8bECcZ9E4ik1ZewlIU9VPT3Xnr0mnK2HJ76N/dEB34z7dg0AXrI+Mu75zSjl81OjhP3n6qOPuU+s5L6uEmnPHP6ktDloDYBetqXCKBvueT3AtNgz+r9+ofR6JwPMdiDZYzchfuxoIj2/kn9RYa9Gxn4SV6UMoLpmn/cvP/TIaR+cKOj+uLfAvQXuLXBvgXsLfGss0CPJ20TV/eu3wQL3OvytW+Du2vpVCPOr5v+rkPkb5nkwwTfM9reBHX/eoYa9Jk73r988C9zH96/WZ/f2/Uo+eUOjAAAQAElEQVT79iRWHNDx81d2poP3czIz+dmJasqk4uHl5Tf0Bfb3MXfJgSORTPRxXj9cc+GADaev9TqM87Fedro70K9bEth+DjFqAL1ClFmQQT2Jvh75O4A2H3fXJl7f025mMvp6uygrBA1nyj1jncQR4Otk9qmNvO0NAUTRjaHmp+Hck601M0WSiU7yg+vWE6AkUsUYN6dXxzSVYS/nN7S/ntvMBl5mJpf/0OZjvC/dvCivl0y984avmamj8bbPYRYpuH6v68VhZrxL/nRZh52CBbjc1h3GxhAk+jUAtEbZ9fI2cfi5wwee4AwxKsly9dg1oTyMaWqFEAcyM6ogGb4KSgCMMJEakrN0GHQI8HeKjHd9xeHXZoyDuBwAsB4dzEwuU5plMjPmRTL095gIkTmhFt4V5LZwOUOMsDCF6GcxRnKdvN15+hcFPAnrPFISsX4Wh1lA5giO2JCc7OS26tGzR46a5KvZrXxIIOcVYmQUL/zsPBxccz3oLoYpxDDo0ZIUHvR0F7ns2MsByIYkbZIkypHB211Ps9s52gYZYBJDwIbpoIT3l0kFif5hAiZycCfNMhWjMTJ1csC1Qx63uU9HF/kchiwxREWyzWl2a0txuL1wCiWT2zDNMmVQnmbqd5VEst12JJJJYjfYuEeXNCTYp5XzzrJcaZZJyJ0UGSBDqRgTbEg7MeNzd4zxc4IMGIS+UpDJdfaEdQpyUMM/lI3iprpNgN+sAdTWKjx7jRye/O9IjLsM1SUgwPlaPYBY5pzSqEDSe1szN7JWJKT96UFP1rsdUmw8BqycAiqtAB4afJBMRnIAMkPWNEV+wKCJpTKS6RHDuS961pgg99VkBjghDvQUlE+nKgFep34mNhgij6sev/UAsSXJ+RpgqV/tFJEp3dZak2DfXN0oJKlKyu0kl5YTVUmvsoiazhck4nf4WvCKMv5FfNYjb8oYf/JvtjySgwcpMTMkstNECfKMY6oRcVETUy3AzGq1Upbl2l1d46tOBf3NTO6HEAJrqhEBCoVh3AbwddATgMb9MsJeaCuPG5nJ7da7w2UyC4rIc3N5Pcgq4rSPceDtcjrA4+OXiyWg80j+M8u+Zhws99gc5YVabDSOmZqr1QDQOCiZA2gG/Llnfexdh+urISYz4st9lM9matHvAiDVZenoF5m3hpfH2Hw60+rqSiEG7QCayxeXql5eqjm7lgALBHDh5fZipfZ6IwdhY8AW+CzNMg18CBj3a4/fN4BmGYCXg1RGfIj4TvIM2WsdT+Y6Oloqw+5bfNkAkIQHc8XpWN2jhQRQE5KoxWKhhvifALiNx2OV7K8OrDhAaAChAvhrAfHyR8c6TkaqXgD2IHcDcJMRM2OLqtpK4/ceSqyD61cAvdHUQisAVdc/wc9u3whgGAFI2uuVtnmQxSj/0kAIicbMX+bsbZNMDvxtrVH1/GJY4/umAhgvNCKWa9Z4udupQs4tQHVBHMQQFdJMHkOzxXzYr9LlUgbYsrdO/bZUsqk1BfSyEOQx5jHasP577jfX+CSNiRZ7VHh5Jl/nHeBt+M5DxQ9OZazFHlB139aaFBNlijLAp/H3nmjs8Yj94uVW1fmNOkDd8nqtcSmNHj5QO05lZipebpStK+2fncttmO+RC1kiwF/PPffmk2dyv+eAckZ8eOzt9jsl30UGwL0Re4MmuXp8N31wpNEHD5UjnwHqdz95pY54iSEocg/3GM5Za+00k/+cr80KValUjEeSTLnberfXzveH2Ux+3BCz9SdngMedckD8/MNTGfM6/3jMXvI3zxUB+zr2tuL9hzIAyR5wr0lN9h4A9HeOZbtG7avrYY8MHo/szaNVrYwY2X78Sr4mW2y1fHCsNes/sO85+b0uzXNsOdYe4LMhdrq6Io4rwNNahLwcQHPwsQP0bgBb47iQ5Zn28NnttqoAAVe7Df46UXh8JI/fKfP03GuCBVTs1WHX8maraTbRlH1qPJmyn3ba7beA2ccKrJ+rs1fyPTVhvU1Oj+XgpT8p7nMF1mhuiZInp+pP5+pmmdoXV0o6aRs7wMtco9//nrbTRGLOEQBmxd6bcZ6yFq9Vq55kmuI7zUfqRvRbjpU8fqCO+oZYqQBV+6u1/AtESZpqdLxQxv1nDbDcnN3cgveLqbpjgMQP8QPrOGOr9HjdXV3J7ZnP50rxv/BVy96SEvsde0peEnPEqN3s1RCHO/YF3+c69m8Hq0vGz5ZLtssOE3Qa/d53NDo6GkDw/nqrDl3ztFDBWk8A9NMc/XFOmuXKsOcoH2nNPa7ivlLMJmomqbpFoXbKOenUrNbqfB9KE7n/dLFRMp0o/c6pOsBgYz9I0dnlCTHK0KHnfrsvt5rlY2XXpSxLFJi3/ukLlX2ryH1vMpoqV6L9Jx5juerQDTGZsj4UTUmWSa9u1Dy/HPyZTMfqsfuokXp8mramFlBZ3D/y0UghRuXTmUB0VXfEbytWjaS/fKr01Vp5H8THFO+u9GiuAr3ZVOT7nwO7yvEbc8cfvi+hv7F+1s9Zo+zjSTFSS2z7vSbAtQv9MM75td87VV+kSrCRmCMw5f3r3gL3Fri3wL0F7i3wt2gBblI60LvEOLQdzu/qc193b4F7C7zbAod14+e7Pfz6QHfrf97ygYefv2zsr6vN5XD6dc332ziP2+8u/fI6Gn+QHEiUb0n3xzdqgbs+u1v+upPcHfNF5a/D6+2xXzbm7b6H6y8b821uO8jv52+znL+5spmxk0A/rwaeODczhRAGijGRmenu4VdOd+veVY4kGFuSLgeeAy/4Wviy0R4TX4duZzSzN/L5XC0J5aGF+uF8560FNEiQKSXJFUkyhRCH1pakaDvI2cmzSj39evh0nLu2lSf7XQfv01HvZR9oZrdtgAG9EwmsjoSnt4V4mz5yTfzax9TMEUm+MQmf5ns18GpJ/nmb93EQ0csOHibxVjavv0sB+3mbn2O4ncPs1gZmt2cfT3EY5vyGAm9edmrRyefNspRaqdyXwoiKzOm2SahPsJEn6FPsJY5BD/SjqADzGIziUCvn6Yk7t62DRB3gQItNXd/GdSaGkiTCPwzEQDBF9KfN7Wzo4bHSI5fL4O1OZj6Hl7AYczvo5lcu291+Xufym5kOvMxM/tSez+8yuWyum8/T4aMEwMIsDEOrcq8ePzBaRl2L3yMyB+RysMPLh/lc12EQHuxe+zx1W9WN3rS5WaAGAMrlue1/++5gFx3VomvHnIMs2CZJUvm1y+Dz+nxJDIBzrVq3EzIHZHNddgAwh7kwC2BdrQgPH98ih8/p9Qn+NDM1AGAeW87H69wGzke0+U/N+tNCrr/QpyEWGgA7B3t7ZBykpt/QzoWZS0jcGxdZSsI0URgXctDKQZ0agMhlc3K7VCTgndyGPmee5UPSv0c3B5EqkrF7AIQkSVR63/1eFYlxYfsWORz08TVoSVDdNfJxIknbj1L5k0xVERUASYsFgIDLlKcywJEyMZXYv92VgIgkvknGgxGoClIkwRuQXdjfUKPCPnmWqaavg+dFRpI95qr2lQJ9G3Xyn2KOdaf9xZVqAKYdwOQI0CQjSe7+lJiPOCqSTG7TFl30+vA5zHjnRa5bojxezFRiqwCAUCOTk+HDyfGR3F5ltVcO2FxeXqm8uFZKEpyBms0WkmBEfPm6dRlHJM09Jti9tLq5kf9k53q/k4MQxXym7XojUEIlRa4AGOdPV81GE+cysEryTO5vB7bFkeTojvz77UZnz57Lf453AlBAE1GvgVwPB0c69gGwBeUk8xfTBTxNLssWcMvHuO8cmPYnvXwOjxEHvnxdXiMrIYd1pT0go8flFMDD53FdSmLDsM/oaKGGeRw4dz5LADjliXpioifeO3zkT3Dvr2/g1evo6BjXdlqjd4Kfa+JgC4DTD5JLLnMLv2SMPeBfwN/n6QH4DAqTQvNHpy6GfIjHxJ41V7EO15u1imKkEX4PE8AK+voTfru+AXQdumsPWO5P2O0ASDN8E7DKYj4HuEhUv7wSq0VFH7XH4DefvNTmxbkccPX/q3YKoLlH7vFoogyfD34HyGsB3sJspH5WaPLkRGMoByDzJ6Q3VzeqL24UWYezJNf1y3PV00zpdCwDQG4yUw5Q4vtHerJQmUelIbIv1OhoAzUA52lDP/y4ffZSPSBfnXDNuIo9od+Uw08kj5Hbn/4uAZkCMeijx+i2wZeSAbBfq4ZXxxrevrrQ/matyaMTNYkAoLbqAQB7gPabnz0f1mULcOoAupMDjP5kXzVOVHJvbABz3V436DOazTQ9Ph5+gtn3qMg6T7DPzYszrVruX/gyLiZye4j1vwa0qp+eK8SoEXYqUw37RD/OdNWUcjvmP3giY0x2cqQZgFMkFup9JXPwdJRp/P7jQd7yJ88lZL7+yScKRabmb14ogW901OhkJvvOiZLTpXLA5N3ljcQcKWB/UjUAw+w92LLb7gEP9wBmE7ls1Xqr5XyhGttiNsKsVzVJZPtaCTGVX+3VMWd9PFa5HGkMMN1PcxUA333TDHL18E0A0OyjMyU/OVMLIBc+eKDt5bXiwyMleS7f/1r2OQffh/0/SbBJoiIkcv9sAXwd1PM4KdlvxX3b0jh8yaamLXAjqSOyZb1S5ErZK/Isk/98fgOIXYyRDf8H9jS9PnYvL9U/vVR1s9KePbGqSvleFRm7mC8BIZtB1hI5/T5RTKeq2WsCayqHSsbU8DZA/xQgMyWGK9ZEOy90/clzdeyN6arU9dMX6qxX8nChMbHr8ZAA1jbYLVysFUeAllPARnXq8OuyjsMXBLaA6QHwc0N8duzlN/CsbzYS/gqssezkWLkSwMmNSu4ve+47RUhlFhVjogituWeVN1dw7tFthx93AIssnjRR4+uffUnInX/4WDftXg2yB+Ssj8YKTwB1Hx9pEgr16MlIjVnPAd/sh31KMkmtA9FOwZQBNm9SdrAoNRdXSoi1AP+9WpUJnSEfP+P+4T6PRY6Ps2FfWDuozb6fzacKxEzHfa5lf9jmyM7eY3UrJ11sZdgu+eSK+FkqpCn3v06d+9ZjndgLrI3IttEFaXS0ZGJpz767e3mmAqC9Qf6KjaFDgYa1XrLOS+vUZlHj772n+IPH8i8+BfzaY4Oe+K7m+fDFAQHKr/dbbc4u1OEbB8eNdZgRq5ZE1b9zqghYPfF94Dl9jkZqWAvdx2dK00wpgG8D4Ntw36jOr6WzlZq/+kS9mabLpWKLuC8Aob/7RL5XdoDx9Yw1Qgztz69Ytrlq9uwySuVIQkUG3L/uLXBvgXsL3Fvg3gJ/qxbg0/aXzu/tTl/a6b7x3gL3FninBb5o7bxdb4z+ukTXN6+3+bxpeEfB+b+j+uesMoPPW2RmMrulr2LX6/P/RN0b4o9D/wPu69CQJKP/cH7D46sk+La3u0+d7sjZ250LL7597XXvIB93YOXnu/SO7t+Gqq/j9y/r87enw13jevmOJO4Huc8gLw9Eu3c70Jv4fV3BH5B6Q/Qd54QdBgAAEABJREFUXow/8PnceejAMuIvUpI28sQLSRqyltKQEe043yFvH/od+vuZ9tdsvq2nL/N9j049+8HnSaIaYu/BFv1rurXL6zrsT+m2D50/x+Mw5rV76A5TrHS4pnj3dRh/qHv7+lD/ufOB31edPzfwF6s4yHU4fx0uZh6Hn+1p9mndXV5mt/WHutszY1kDdoc0xDPv6G3voEC7k/ssWJTZLV8chh8YID/hwde+43J43c7n7bfUEyP0VGC8U+drAGf2jLsdwDtdvY1quvbDMqR2KPfDeL2Z38x0iKee9daRZDYLChFpg8ksyA8/O4UQ/VJGmxeGfub9bulQ5/VOZiZPtnbw9rYDGfHYQRZu+Tv4F0iuh9d8zW75hRB0+8/l1CBrEG293ujl196vh1/noKC3H8ZzFoe3xxhlZuqQxczUY7MDmRm9pJbx7j/v78lhbx/sSGuP7cxs0IdLebuD685XDO8G25l6+DufuiyZq5fLxFQyc0lt0EfI2pAQbUkuO/Vc94CsXi/v7CQJtvJrww4ut9vJzODZyswUSZCa2QB4tiT+eh/HNY06HD3yeP2BHFhMSNia/F+AFwlN7+OK2u2oQX/AzojN0iwd+oh2H+t8WmT1s/cLzOea1YAcfn2oT0j8OrfhGt3TJFWPnrwGfgMvLjISlRbQCfu1zNlxdmDUz3kOuNDUaqiPISjEKDNTRP500F2D7tGQgHq5HlDjsnCdMKewiceg+yPQryLxLZnSLFMOINDh8w59siRheEtdptEEsCkvGNqpxI8BOXPmdFk9IW9mzAswIsnBn/1+R1JYikXGGFONvCFGNfg3ielwbkgq+1whRGY3ua5DuenlT66NSc6HJMplDDEOQMFssZCht/s5g/eIhHJCGyOUexlwwONis98rUg/Cq91qo831SqvVjRAGA3UDGDkpACbQK8GmIUuVk3B2O3ufhOR4kqYSAKsD5k1dq95Vg9y1gwANMQIo7E+NdtNCJUnhfDpRBPAbARZNirGmgB4poFGH7jV6ezwY9nYASb5XUvZrC4mCRfXYdI8vkvFomMcByLZsFFrEgEcgfhJ8tN+u1EcbCClUOJCDnTKAOAEO7QGDW/jUZa0p87sdemJglOXqGJcDYk1J9Lf4uANcagEIlk8egm2gI6Bdha49ut6sVmo3OzmAvgGoyZNM0eVmDp83rzplx3NlJP1Hk7EMvyyOlvIvMBTogDrqXt6IcFOHvcICEAdAew0YkBKH0+lEWwd1YhjGWJIQa7nclw4UtNhsupxrN0nwG3Mxh4Or/mSuA8geq4EYcpBXWVSkfzBTtdsPsZSjr/tgA5CWsKacZ4hRWVboZniquddicSQh92QxV7SgtmoGICBnrulyoQa7BQWtzi8BiEo5qN2y79XY7fzpM7keDWBJCaCT4ZvjRw81J0Yv1ze6eP5SMyXDk5TpphLMlGK/BiBpDthggDPZdKz+cqX61ZXSjvURe0X8gzaq/elDNyKxuHz8SEWSK20DLq7pa4Mv94DOJWPM4yRL1EkDOAnWpRpAuMUW7k+XLUWnYjlTyZgF4HFadtoRtyXg2/75uXbosLm40o74WQGweJymrIF10qvx+2oSlAPIFCdLBXw1hkcDWORxFJIo418kRttRJo/VFFtPAc5XsdPVxbn6caoNoNgYI7bo3CFt/ugBNkzUIsf22bmS2Vh7ZM7yQlMAzYK5GsDojDhLjmeaAIjq1Y1G2CEBqN4ie0q/KevY12gAnOqJ/UAcBOLTZWqLVMtiqg3AfM5aS/N0+L9UsxDkoPP61bn86fTiMSCtBWWrSgXEpqUt4Pv2+ko14HWH37fEUiCW9wBYAX03H79Qyr4zmcyVjEfD+k+vS4U8U0tcXH387BYge3ahQGz5Puh7hYPY+49fas+6MsD7bdKpZ+5AfNjNTukWHytqzx6TsqeJOQqP58VSNYBkkubyvcpt78C3vbjWHpC/eXmlHrkuXrxkXzgenqLsZsXw87X5+6c6u7xQha3zxWyQz4HIjfv3aiWiW5vLK21Y9w3gvO/xJsHnSLrZa3V1pclsqjAdKWdtgJXK/w9X3z/8CxhpQgxcbnRRrVUC0o1ZN/uuUc39q3x2Jo+nEfZvL9caIb8liSxLNXwJ4dGReuKlX+3Qq1LCPmqs54S1kLOP9ux/4uiwF+ppfHSs1AvY62a9UpxN1FivPSDdImaqAZhXoHnT44VWoR6+UFSlQQ4s+lPrIUbVHxzJ466Hb8M9b4fO/TRX8ehYi+88kRZj+VPyDcB8cbpUHIH4Udfg14a9M7BHhvlEeYjqibEcm+JC9di7Jk6Wjx+zJ/WycS4j1vL3Hypnj9j2FbG40Zq10E1SbV68Ur5rFU8Xw5cXxrWpYZ+0Xa0efRKA3BmApP30XE3TaBwKyUyte/rltZos3sYba2pumYw1J8DtFXapgymDd8I9dQ8gagi4JU5SZBbj9+zF4++9rwWAaUffOjM1jxcqWe8WE/XuI3ywubxRR5z21Gs5UfpgoZiktGvQ3ddjRH8BjjeTTHqIf7D9+cefqLy6ksF7xD2mPJ3IslQT1lrD/tYfT5Rzn0+IdxHDO4Doq2cvhrXSE6c18/k68v2nQYYGQHY+natgfygBhvvTmQK2tSdLjbKR7KevtGX/qq3VNpUi9/jIfJZEVejac0+snrIXcZ/LrtmTkct/4jyyV2wuL+Vlw6fNX3+i8WWpYjRSjp4pfEazmXSxQZeg/sF0+AwRdH/cW+DeAvcWuLfAvQW+FRbokeJAFL/wZbQ4cbp/3Vvg3gJf0wKHteXndw3xNfXz0l0+zvdAd+vvlu/yv1v/t1++K5mXXSI/fx3yvr/9dNcSru3b1173eTLd/hNnvT6M813i8v71K7fAXYvflg2f3JIofTHpM4dx9VVEl7de+swM+jt4vG0zvbGIfs7jbU5vX/+c7L6w+9t8v+j6Cxn8ChochDIzmdnnuHtbS8LNgRQvv93hs3U+3vTF/0TblxEjzdMopm/iCAOvz3IyM3m9zxAo+9lJbx1mNsgqEr1Gm5McvfD619TT1pHQbEkAOtGNLn6/lswMCgP1Pk6fHh0JRgc0vMbM5NdePpADciEGOflYC5/2MbNDN5n/I+lpYh7KKUm6Fl8NYyQZgIGJg/n8nMY4gCEISeXty/u6b2uSiV7To5OfExJlKQm/yBi/Hgh+gfm9PpBoG+p4c+Crp83H3hI2YEK3cwPfdrBPC5DVKHnN08fTSwXJtBAiXExmQZFygh4J8x7I5fV5fWwDMGz0PrwsoDsy9dh4mIv5hjbqvK3y5Cl94p15Xd8eMKelb4hRZrccYwjyekMOQR06SUG38pHcdIFh7tcOorhMDv7keQ442tFiMjO5LE4OQgxzUGeMdd6eqPc2M1NET9enI4Y6bBQsYp9U0YJaEt5mJgu3/AoS/5PxRAWJfyaQH0mWkSBvlKYkWano3PfoFZjL+2AZRezp5D4y+gQoh5fr5vYd6oc50E8+l5gzArzs5LK5ryM2apDRE61Wd6oAUZumUgdD55UCojkfB5GrspQfBi9yyl6Un2MIwxOErqM/gelUk4CNyJ6ERD7e4zeg05Bc9/EkqkG41Gckl8tWnf8fgRaUYe8RIE/pvs1pS6MqEvEdZJtSnpTfAur5059ZkmCDoBpwKjB2AWiUksSdAxq4cNFt5YU75Pw9bgpAnC2J+QqdUub0RHwKP7dDgEcKEONyeN8yC4pJHCi1KPfF+uJyiHm3S2T8DuDoBtCiR7feTFmWqwKgKuCzB1jYAyQ2gDxGe0LbYrFUj8wOluRproR6OfUSL+VFrhLZMniP6e9AryfIu22pHjvsp6nSR0ul0wm5eABWAATV7fA0Hhly5ySPSwd53FY966F6canVxZUCSfTswVwtsTFKMy3HM3V5otHpkQxQoy8SgHliYJwJTGWIBdF36olxSR3kr5RC9Zxk+rNLVaxRI5aSkMjlcCUCnVyPCt1ZRJodHclj7eb6UjbK5P9nbsdcyWxMTw2J9jl9kt7kCfmC/WNo4C3JczXw2QJgdTD3p0IzgE5fD7dkWmBTj7HpaAb4WSklqT8fzzQGHO+jlDZSBbjQj1KFGLS+vGItbLXbQvudEmyeJon8KWd/WjFlTjekmTE4UbqYaPrwZLDVut7LQdH58dHguyRJNX/wQA4gjAHKKwCMLYL5/83rwF/6MTZinUVAlgYwsyE2Yo4NtpsBrBLA8SwWKl8hE6TpSBFwzL8UsPrklXzfzC1q7E88Y4/rqyvee7XsLb7HbIi/4+MHmrAG6v1eN9fXmi4Wcp9UgHMT4iSfTxXhOz6aa8R1mqaaTafKOLfsvb4mEmTyuEtaqWYN+tPuCpKfVw4o0Xe73zI3LwIsxwetx9bZtQrAlUhsTtFj+cFj1VmQMZ8mhQL7LebQtq4U8X3AzkkSVZd7lfj1Cl+07HE+d03ct/h5VbPf5ImsajQCiPKnUBt/Shg/VCcTbWepyig5mF0P85tagOExzu6DhvjKAaeyk6XaeYHuhcYhVU+fHeulw62LJ48U3cnTQpqP1TLOn3ZO8aGD7sVkqj0gXzoeSasS0C8fANhk36grogIgmT+5vFgeyeAnFu81+5O4L88AxwJjAsDgAuC4+J0PNKuIbeTZqlENMBaWU0VoBNDaADS2gJPDfYT9sJ9kujw/k/sms0S7nz1Xhh0CMVRyL49pomP/YgN2i9hTWUIY7RWR/cHpiRLuQYaPesj9fvTeYxUperJfzqYLjVlfHb6LMapgz21vtkoA4CPrL7C2w8sbuT4tsZzAPzDfGvDskr2vRP7Fh4+Vo0sPKDph70j2nZInx+oAXDXJFeGVYP8qYhiAvywU6gC9nVLA1/zhkUp8HHP6QhV26wE007O1DpvM+uJ80F9FlMdvu9nKbV8wXu8dy3nM+kQp+1gOmF99fKYizdXjDAcox6enMvh5jMV8hJ5TjWYTFXmhZrdnnn6Inxybpdw7Azar1msZ9+iUcmQ9eExUfSOPPd9/XWaPDcNuPffkrixZH5IDuAlgbvOT56pZ30WWazYaK8FuHjujPFd4/1j9x+dKuN+37Nd71mq92yl897F67nHXPwZInSYKGfeZSVQ2nyh5tZG+91ABmcpU6tmX9froPc6436XbllicKv7Oe+qJYxGv08VSRr+eN/dTy97fnF8rxSexkXIA53hTKjix/2QxVxvD0L5nj/LPGT26Vewtw1Pei0JuC/30pZr1RiP2vpa9vKr2Whwt1XOPiOxZwpZ6ccM9fT/cA5NPLpXyr2fd+VP/2Q8/0AhgeProRB4n22avhP2h4z5ijxbDnpG8f6J2kirJUqVJqnizV4ns25++UH1cqH9ypJQY7V9dy78str26wjC9/PB9psdWSsLAq5+N1Hn54UJa7TUhPrp5IXGvq1KTsaZ0slAPMN2zF3XEq3/e7I8m6s9X2q3WCs7410j3U91b4N4C9xa4t8C31gJ+s3mbft3C+vxfNaf3cQJ4AwkAABAASURBVPqqfvft9xb4TbKAx/Tb9E3L7/y/aZ53+X0Zf2+7S3fH3Zd/eQvcte2hfJfroe7u+cva77Z9Q2Wf+htidc/mF7SA+8Dp5xzuQ96mz7L48tbP9v1tv7J3KPjaPiSWPRHxdgdvfbvub+XaBXH6Zif/tXAzM5l9lt49sb2j2pW+S+/o8qbqXeNfN96Z/3XNcDKzQTYH1Jw6Ep4HGjrwZmYkfXiRPOLyMy+zIIMOlV4eKETZnfoevoc+fj609R53VJiZzGwAfbh88+pIuvpFRwLO+/rZ4GskwQZiTJZlQ/LP2528vyenzOBXt/D0DJYUQ1AwJ+NMG0lF798hQwxhaG+pC4xz0p3DzIYr7+sFs9trLzuZmQI8nJ84Ovh0JMca5B/KnH19ddjBzGRm9MKmzI0wQ9nfInaTTGamJCbD2esC9QZ1+GBIXDPOo8LtUwMqDHXMKa8UfKHOrzm7TN4vxKgQIzWShTDw9rZAWRyR5LPbMs0y7JnC5DUz2hw08L6esHNeMYShPcSoluR2DYiRZpmiXzNvCwjjYxzYM7vVh/cB7IAdOFUrl1nOhwqX1fn7OJfN+Rzq/NolCQnJWvSOnL0vw2QxKCF5mZC8NAuYuBsAQ6Sj3Mt18r4d4xpkchDKyw7KhBDVE1euswOU4miRXTJeJjPTwX89hg2DrKY0y9TDq/LkLXVmpgCvhjk6+imNMiikiVr87fO5LWgedO4Ym2Drlrk74sLHlKuV3N9ZlsvJfZqR1M5JZueAwzmJ9L7V8MSox3ZiQQ50jqj3pyXdzg72GHx7gIdutWPuXmVTI0sCjNABRlfo2zJPlB+eFI/4y8uDjZA9BiwHEJRNx4rwcgDbZc/RWbRvAfG2JNJT7F1TTjj7z+iWJNivr2+Tw0meqaprBZlSgK8FoE3q87AWU3Twp9ICCXwHGHpAWySVgxv+f12OAXK3gDMV/GqSxJP5HIC1H/ywBzAIMWo8mQyJcI9F47pgTOScIPt8sZDbwXW6AURxf19dXQ52d/t7P4Ug/wldl3kPIDljjqqptO1qaZQpO5opJVG9BhXcPbvQzatLbdtaDm4lj45kAEMJwHoNGNZcrJSQ+Z9kYy2nc1WTTCnJ+RkgSPvyWjVg8DgmQ2K8jN0AqvhTV+MuUUWi3YiBhhjwJyJL1lDPdQ0YsMG2W4Dz8ikgBjabnj5Q/t6pWuLqGjt4rGzOrwafNsST28tjsge43lQ7NWlQVvUqlKq7XMvn3J1dKrNEBvjjMbR6cSaf3/BtQRwleS7LU2Xo0wOiOwCWLqZyAG99tdb27EolwK4/gXezWSlYUIvM/n87dsT5Dlu63R0Ml0wT/JRYVAb/hL5u7xlA3+bqShZMHttpmiqmmQrslTJve71WVks3P3umcL1TMspVXjMXwGGuKP9p6euzM1XYx+f3L908ABAW8/X49UKV6sdzheOZ+tOZ9oAK55sbxflEA/DEuRpFhVPi5Hiq0YY4BWT0n0uNj4+0ePJYJaBoj/3qXYnsqTzGM2S0EFUUI9XEf4uPEsCflPqO/Xd7s5LLt/efhQbkKdChwr97Yrkn8DyurwGLM2zs97Azf6KUtS7W2uryWv6E/Q6nHAGUTljvG0C6CSB4yTyZ9zMpBzhzXjFJ0Nbk66F+fqEEUEqAPna1Bfjbajabawb43DgwnKUaA85F1oev36OjBTrkw3ooWJu+7yVZosiaFfeWdNeoLKJSgL8AmJiuKxV90BgwK//gVNmHp8ThsfxnX3f066+ZLx2renauhnWyA7RuWPtbAHe3EQtXVewFWqh6u9cY+5mZCmTs2Gsja+P4ASAUY7IkVYcMFfbdAny5vinymwUl6O469IypiU2LQUcAY8lsrJgW2r4816YptQU8b61VRZxGQHO3txEXzsPjpSVeTdLlxYW8rfI1ALg8GY2VMo/Hdnx8rNGuG34aOif+r9Y3Euty//JK3QvWwN8812TTAnCvFdkHuqpWXB7LvzyzfXom339X+41GHwAmjgvuF7myyUw1/Sr86fuWx8sc+ffYCXNod32lNE3lvvX9NssyTcbjYS207DHCzgao5uBonfSq8qi0bFn/tfxpa98zevbn9MkDbdbX6tgHoj9d+bML7QHzbE9AYocOO6ceGw9n2j2aSdjbkqicWA7Y1GUTh5/NDIB1L3t6qR4wsuVesn9+pvGTU2WAeQZ4Hom5jA2iw8fJdx5qDOBYEc89vpb7rmxU32y0xc4jSzReLrW9uVZCm+vbb0pVAP9WZAr40vVz3inrN2Gsx7+QO3/0SH4Wa1Yj7PS9J+rHuWrWTM8a6umbYuvq+Tn2uFGS58rLnrlXCthl8fCU8aZduZXfayZJph6/J6x/EefG2PZkojZDZ260Pb5qVhuZmcT69XtlxVq2643KZ2da/c3HEnuVsOfm6ko9dkzyXC0gfpUFpd95LAH8mrevboa12xK7xWKhHUDvZIrtY1RGXLfw9y/DxBCV71pF9qM4Has7Hsn3P+P+4Os+VC33mih/ol3c3/unr2Tc621XKctG6BklYtQ+PFHIU4n6kj7BvwxwhgzYI33/VMXpsdJG0vla/V8/kwEit8RHCmCfXO5ULGaasN6TdaP2+SWAPHsyY8pxgrq1AvFik4liwY7HmnUdtqFTYP9sR4nSmKr/7rF0utSG+PaYy2dTVex/PfdD+3vvEXa9Stbqtt6zF0zV89nA4ykg1v3r3gK/JgvcT3NvgXsLfDst0CPWu4jqb/z1rnm87utM5P0O9HX63/e5t8BvggUOMf32+ReR/W0eh+tfhNe7xhz4vX1+V99D3dt9/frQdn/+5S3g9nwXHTi/q83rvqz90PZNnH2uXsYfh/yJx/mb4Pl3lUeP4l9FdPnSV48Pbom/uOnZv0Vc3nkdWt9Ufc6Jhx49Hj7Quzl/2vPL29/M9RtZOBjIz67A57X2Fqe7rV7GMcPpb/vNZXP625HDZ3b6xWf3JE5HEsjJy5/l5LwP5C23/jlErp+99ovpMNbPn+3lc7UtyRyAAi9/tvXzV54odTq0HMZ8nvOhx2fPPWBAx3wd85kFGYmt2x6mSMLI27yP7hxm7MQkwtw2IQSFENW/vnY+3tXsVgKvNzP60C9JAHhbqBtIr48+mIxykkTRdWhrAWRbkmkNRJNCCIq0e7LTgQQHF7zdE1yerHPqkMH73iUz58xeQZv3SZEhIPOnfW7bnU9Cku+WEjloEy182o2Sj+tcLmzVYDMHQL0/TcPrUOf+8PFZXpDsy2Th1l4Jc8cY5O0FbcFu61tA2YBMb2yFHF7XobuPcebe1pCg9PqGxLhfOyjr9nA7OKjoiWXXxszffRREOSFZ7bzMmI8qt4Pz8aj1ni6r80izRIbKLclj7x8DskIM+cwrIp/L65UdO7af/dpl8nKDfTriym06OJRKj5WmruRtnlzHHTjFsA/JT9oJIHnC3RDAmNPBTAcVXL6OhC2d5QCgry2fx5O8NXZokNV/3tTtEGQAVdlt/GA790eIkcR7I5fPp7klk/sgAtaEGMUwru020VmXCjGowyfiSPJcAbtk2LBIM0V8mFJmgMDA5GPzPANcK5G/UumAx9AgkvuAefBxHaJ3VC+PcQeYEvh4sjVmqVIS+rHFG8SWJ7zJkytl3ghf/5nXHSCL6++0BWDzvmFSqBtlciC0H2faYNuE/gmJ3k25H4DAMYnf8XQqr/PkfEWfLM+VA7a4DOLwnyQuAce9vdtstQOsuwbg7oOUL2cK87G6LAKaTOU6x5utIgl895VTnuUkkRNArCMNKvKWOhAIeJIxVwkw7KAj2skPN81QNnN1RHf5WsjzQmam6WwGiKzh8BjZA9Z1yOe8xOCOlpa1N8tHykKiZrVVCZBXtNIIHtN0pILEfEMyXJdb9VWn8fEDFSTFPcZ21zdaAyitLy6V35TYDb+RCA9pVEEivUcGfzKzvFwpA3ypo+kKULIM0g2gaQLolgA4B5nWAJYeh26r6XKu7SxT8SGgJPHfQxMAPN8DduhgrIcCPwcAh6baa0wCfzoaq5hONF0AgmKUHWBwAujpcowZ6+BlD2jgdp4l2DlJh6fMfO1eAqzuidWcmDTGtphTMWpH/EVkm04WqnZ7bfeetJ9od3YuuqlFjovzCzkPBz1Gp/iN+FkBFl0DfvQYvcJn7ocMAHAMFQAgI+KoAABpiC2fN45y4mMhj8PiZKkqsYG/f2mgCSJUTDFNtTg5UWTfrvGZiFn5058AlQbwHh7MNc4KhU8uBgAvi4kWD45v+wNEpayJrNHw/3SO0X+bEjL4Y5KyJgFK9tu1SoCfbVPJ1+ZsuZRi0M3VleipDN4JMnfodH19SZ0UWCM7dEiQf/neI/mTrXWUqiBs4xYaut2+cf8vJhNNxhOl0A6g0tfmwp84TqNafNyzz0yKsRzk9kG+D7u/PC4y4kSzkfKHRyogTYnxeaGe83W9G8C0brPTnviORaqrs1eAYFf4cM8+spcDpwF9M2Ru8UlbJIoATi3xnhObyQLZQqqLn36ia0BMB2Krm7UMMHH9Fx+pfnqhDWCvAdzN0lzGvLt2r3A0Ub6YytZ7TVi/DtKF4wm+yLUhNq9uLtUCCu5enCvd1doSO8aaHy2WugYwHByNsjWxFfFhgE8A4IvI0wG0OTVFlCVREZ+COQ77UWD+7qPnSpdTpVlGzEixlZosas0cNcB452uWc3u1Vo5dM/aq4wcP5PftHPDY442pFWSM7dWcXatKpdzXizotjo7c9fIjGRVKJoXiuGBvLuVy9CZtnz/TmhiY4H9fu3mS6vKnT3X58SfarlfaXF5oQhzmyFgAnubEYe+Oz6P69xbKilTxdKYArwnguMeA7+dV3yiZjmTYwu1heTrIrT//RMJGSd0pAwhOiOmcBVu/vFTgXpcBxtrf/0D9w/nwZRb/Kd795ZVuAOEa1vD+kzM1H59pt1krIx4DNq24r0T8OkoyuZ79JGMvxPenc/XvL5U8Wqr4nffVsDZCGhW47k7m2gGKducrqZOusXlf1uoc0KNPv69UEA95TFWxr+6Zf4zP+7pR6vN2GvbmHpm2xMn4yUN1xEkgNro00WKxUHl1pf2L58M+FfHl/ifPWRsbKQaNj5Zq2Z98H+7N2K9HStkT9fRKrfVK8Zevmx55WuYcjaeyo6ncfzltHfbZXV0T16/U81koXG6Uny6UYNv8hvVCn/WrFxoTM9l0rOr7xxJxmPL5oQb0lkm+J4vDV3p6slROUGxYP/vdSv2sUD8fS8ux4oOZ2kTyvaEG9O4d1K/bYd9Mi1yxyFTN88EezdMz+RcLKmKn3K4UiZOM9V42e4mYT4ihjnWfnS4VmLhjDfVc18tcFWsorGvW/UaRdeFrfPzhEwX2DRY1ePdODXuhWJ/NyUwBuZquQf9W7eOF9GolA2wW67wYjTT64XdVEdvFxU6j/JZ/zxwVnyE8pmrsnM2n2u02Sv89fsI/+78iPtOoAhA8tEGxllLisy2iOmIo1MKLAAAQAElEQVQvmU2VMyZHj/L8Sn72+A3Y8f51b4F7C9xb4FdvgfsZvuUW4M42fDI8nF3cQ9nPfv1NkfO7S3f5cpe/e/m58t1xXv5ch/uKewv8BlrAY/kuuQpvX3vd16G747x8d8xXra+7fb+o7Dzv0t1+X8T/bv+75btjf7Xlu7Meyr/aGX+d3A8aHc4+96H8rvNXtR/GeL9vgg783j5/E7z/rvF424Z3rw+28HX4mnrOb4h2Loe/fPlj8vNn2gd2dHozhjJ/ffdviD68+jukw2cHePafIVoYfpfVV5Vh+xv4Qknso4H02WMwFG8kMrEGbZQP9uJqeDF8sAsX3srp05dX3KVPW76Z0l3eXv5muH4llx57fEqSWZANZDIz/aKHmSmQmNPrw8x53SF0JEQ/Df2hH5X45DOxy/XQNLzdGT9cv/vNzPuJ5GIYOpgZ+bL+M2QWZFCwSB8jJEymoJ5E10Ak+XtI2GcgffFh8Dm0+hgHLnofh+w9CXCzT+c/9POz2yfEoBAjU3QyM8pchyhP+IvDgsmBROfn1JK0k0lmphCjJC4I2hCiugYdkb91EAzZYwyKQx8NwJz8oN3rAr6JJEG93Lcd87vtvcMtecL/tiSZMYc0nM1s6NuhlzjMbEjQJkkyJNQakqo1iceW9o7EPl2G/i57w3VNu5nBKygEZKaf19/OZ0pInJpFhRh9KMnXGnLAu1WPnJhUTg5gtfA7yMEk8rKTz2VmisjUuL3EEPzh9QG9RRtVnG51CVx7fWTONMuUpKlSyHmZuaw2JC19vI9z8v4dtpRMwwnzZUlKBBlyNqoBJDrAjRCJKebu0LOnoydlnY8naV1+L1vEDtjMwR7YyI+EOjF35uALepshA+eWRHrAb6ETKvfYphnA2YbxDmabGQnSXrfAwe3clT/d09QSbRLyIU9ErhGAzHgyVWSuHL2DheEJyYAWfp2TpE3TbJhDfvSSy2/MXwOmpFk2JNRbfFoBVtKsDLsVgIgiJlNAlzREOTjaIbvB1+VSEuWyhjQOANB2t8XmmVYAUc4jz/PBphmAS4hRI2zgtmmQ2+PK9fd+DXq18G2IdaFbdJ0A2zr1ikmqwxEDenHhMdbTL6fNYyn2BsC8UUCPhsR0wbwex67PDLBugn0i/dc/e448HdjbWBl9cpLkVMt9GpNEKcnjCf0dYGnwQ4LM4/FYNWDAfleif62KckVMFNRjUDVksack2SM2T5CvY81uACx8bl/jHfJG+HCSTNhgpEBft78DgQ7aReTekDC/AWzeAMq6TYYENAMmDjbsa8UsxRqS2Bv8ieMcxjFNxEn1dicHxVL8NZ0AKGGXYjqhaydPzjsA4CBfYP719ZXWABNNlPL5TKPZVP7kVJyP5f6qrlYygJkWcKTHBh2giNvJfTHNCo0CdiKecsCKDrC0JH6qttYRgMdkPFFk7u3Tc3UAEfuzK1WA6FvA4fXVjSLgiINWzs+4aYTUuG+gQZB2sdP+1YUawOabvhpi2VB3hS0D661Kg7IfAAbEqIb1WJLEZ+EohqAJ4PEYvYUP/YsCaUwVqC8BZ5LpWD1gobBVQbxX8I/IP0X35empTh4/Uk5c7gABGmI/Q/75w1MtAdoyf6KaMR5LNy9eyr9w4P9XZg2o4E+UuxwN+5KDDTfn59LZjXaAjv7k2ghgq4qS+T+Atx6ZOwCflvjoqZsCnLpdokX1MShc79QC4DmAlVgiB0pvzi7UAWxZGhUYI4J1Bqi3ArAv0NF/otqIHWMvcT+YhEl61sKa9V0LOEsTfFZMZrp6/lxXAL8l/lj6U9nYoNxsdPLo0e0YYk/IFmVaHh/JzIb9SNj7+PgYv2aqAGtq1nZNrBq+Xzw5VXK5G/TuiJXGenVB8j1kMp9r9/JCDo7MiI2rF6/UvbrWDf68+PHH0qsbrQCwJqfHYK65xvQvq0rVqyvVL6+0ODlSArA4fv+BlERsv9YWkNCfruy5X0wfncr3p35XaQNg32DbHp/HItMSwLIFjBsBkjaTVGP2vhTK81yBduEPok45a8mIqyQJmmW0scIC4L2w981+rQV7gf80bP8+Mi7mumpK1YMfazU3K01Zm9lspjV2HAE4dexjGcAQeJEclNwTd/2sUEFsblnXa/w2Zr35nqXztXZsbb6Gpo9PdYQ+O/jvqWuQIwcgGz1YqgIUz6te+5sb3axv5HuHocuuLVX99IX83mPLiTpsEppOSUhUWatktVeNPRvuF9mjI+o6ZdOJ9oCgrkNM0+FXFnxfGSeZypdn3O86FculjgCDCwe5ZpNhb+izqI7YqJ5faGONxHVjrNd2r12zl+WJts9e4d9L+ZOm/rO4eR/lR3t+oyhTYH/viWVf/5G9Q/4TvfAX9q5PJrT3iruaeNqq/eRcWwDkHr4FsSfuFzNsmHAfWhw/0PSDR5p88J4a1mEAjMzZf+ubrW52G+1enClsS42+S1wD2m6ev9T+k5cqAXibzVZ7wMEaoE+s1dmjE/na2++32NVU5kEtNjsnVu3hQnE5Uzw5VsAfBT6quVm3FzcqLy/VPZ7JAJd77pk9e0rNHIipbdKpYY4Yoqr9Xv04le9fe/8VA/aSLMvUYxOxb1g0+uyUETA962lMzPfoXbscUPHhKevhXD1xtX32Ynh6t5ql6p5dqLy4ko9P6lapf/GA8S5LtyhUHRXqp1EeQwSIWtZhFjMVxGr+/okmxEGJ3xSCEmSqLq61J2Za9uf8aC7lyExMZNelmqcXusJ2F8w/Yx37F3JsOpL5rwXAR8dTNUVk/9pK87ES/4KBWmXLudppot35hZRIWZYqAXTv2D98H1iHVoZ+gTXWvrhUeHmjhPtvO44KJrXEfQM4vy23xGWrzasz+Too0kI29G2Q7Uy12599vkSHfjGSHs21JS5q7olb32cu1uqu1uo9TkYz9cibs28F9pSx6wPgnLAW9TuPkO9I6b5V07cKMpXEkzjsybHCfDLsp9X5pXr2C7vBb/jSf6nBAKsD/e5f9xa4t8C9Be4tcG+B1xboX58Pp7evD/U/3/nr9eYuyk1MA+krjl+nXF8hyn3zvQW+MQu8HddvX/8yE/086+sXmefr8Hd9DvSLzPHLjTnM7OdfjtO3dLS9rdlb11+n3fs4/dwq+lxv01tMnO+B3mq6v/ymLHB3Hd6WjXvqp/RV8xgdvoDsUH/bhTw2hbsv/P93zr8Hm9w937WJsP6BenkimSyy3nV83p63ve5y9vJt7Tf37jzv0jfH+etwujvzofx1xn2+j4NaTt5iZtjaKH6WTP5PvN+SDoeJvB2wAaCOA8FDh6GNhuHi7nloeOdbsNvUipn3f7uL172DejGDvSH9HIcZ46C7QzpPXroeZPgc/Du0efmufXr6HNpCiABLrTzh7+R9D22Hsp87wI2WxK2QNpB20qCvSX5tJgcfOuYdargOkDi8jtObVwyBNKUUOJuZvF/POL0+3i53AJktZGbISdKSRJon0zxpbMa8JP5TpzRRiEFm9pqThnIMAbygHXwsDjMbym4rB/PMkKeTGhLHTkmMlGvFmJB0jDKDH/NnKQlR5Owpm1EHr4OsZgbP/rYvZbPbdrqISvlReSKV+rwo5HU+1ox+yCeOjsS4J8lb9POyt1ONXxp5PVNzaXK5PRnKhYx/t/07jScTxSQqxDjIkqQp19gk0It5zEwpdZyE0dERvoAEngj169Z/5nEgdB9kMpKhuUKIw7ZVEzM+b04y0W2UcS4AZ9zvA+CLfu4Xt0+KL7zdkMXLDj65vCWJZsHH9XFbp4ARkT6djwUYqRyk8z50TgC40pjJE/o9QvfE3x4wrcVPiQUWLWqgf48/RFuSJCTaa7XYL8F3br8GoMy/HFCR6I3jXA2RV5E4zwFRBM/5fK48L1TSrwIs3QMQOrDVAKK2UBzl2ncNAESlDcn3nORqAChpoqmhb2DOFhs2yB5jkMsXsJ0DPkUxkiFXhiw17aXza6URICA4mDbn18o7Yo2kb3e1ka1LkscXw09QTzwpDYB7c3M9yLbHLphkeBlzxhC1x05urxbgxO2bMV8KOfA7LsbIR3K4l3xP8ycms9lISiOJ/D1UqiAO3UcJIMcOsK2zgb02AEA9+4hfGUHntknzXJ6EDtjM7TZbLpTj/xz/b7Gd28v/z8SSZHY/yWTTXDbJpUmuHXZtSHwbe4cDOj6X/9Rnh5+uL6/UDP5gDHP4XB3rIKCfg2AFdX72PnVTy/nvL2+UtkhHjKWnC9lirAxgpVxv5E8WO8AcGVchl489UAook6FzTX2DPeeAb8ujB4R+UEEcTFg/Y3yzBLhMYyLvn+apVqsruR16tw/23Fd7fLLXKMcmWaEOvzq/YjZRmI1VARz0lxutrq7UPVkiqORDU+b2+UsAOeeVZjljawmwaUJ5C6B9DnjrwFsG+BYnhW4AP+obYgPw8PqT52oAG0ZproL+NTrsAEOvAUsbbOax4DoXrKkccMPnEP7K8W9OXYa8Hp81fYXtlg9PpCxRGyQwbVWAli/WV0JF+ZF5LBG3/bZUAr8AnT19rvHJUrvQqQHIOb86V7zYarlcqgdEdBtsATU8bplaU4AL92euqJr6jHiZA74X86lmAGUTQBWtdvKnnl1ex+JGxwtlyFwTM81mrz6YhrWMvh7z+RyAA5vsWD/+1LLLarx5jK0B0ioAfAe0Xc7t2dXwhY8VYIh/KSTHbnma4T90Yi9MQ6KIoG6LPM3VEhtT9C6ykfJGSjspfHiiJaDn9sX58MUA/yJFx9qcvvdIRT7W+uNL6Erli62yvVRkY8XTI2XvneoMsN3X31XHfCcLjdDNpoW2xFBkE3AQ2Z4cSSZF5AmAyHvA1RQ7GY5wQK5nTXWM2T07k3+BoeG6X+8Any8Vq05HH74/7HlHMVcC2NPiM/+ywNzBcYl9BaEAWW9++rFuvxSBbugYiPEkRHUA0P5FjYi+q6cAtYB4y4ePdMne43uC/xR1nI7kcdixTzlg3TDmeL5UguABG3VBmvy9D1QDNnpsBfaoG8C4lr3Tn8bMiZliPFZ0AIv4CzHq7Nnz4WfsK2yZEptD4KGzx4slUdMHD5SkiRzUnShRDvhYwCcfT+VfSFifuz0aVYB6PsZjpPzZC3xmCsTq6AFxCphZX15L2MsB+f2rS6XEjwEAtoC26cMjCQC1Y5/ztVNOM+3YXyqUCuNcIvb7VzdsogjmL8phNlZbpKpS0whgtqilPbF4jX0D9yaiVT3O211dMq5Tyxrdr7eqqevUy9Ko4uGxiu8+lrBF+7OXaiaJZt//rsYeN4+PlEDlUa70dz9QupjrGnDY2AOETLOjpcaNKXtyopMHJ+pYI81+p/3lmVL2oB4d/SfBE+ItkZRc7cBJ88EmyelcEWDR8F/BHpodAzQuC03eO1HgXleVO02+91gJ9tHLa3XInBBjaZYpKTLZOGW5rtEJSqSC+1TJfXDf16pGibL3j5UsJxrHVAkxlzyYafL4gcbYqcGmHQBq/TefQUPH3wAAEABJREFUqN6sFbhv28srJOzVhV5ajKTlWGIfDNwTW849Z7GXduztlTqFo5myuldzfiWP2eYVZ3yUjEaK85nmo6kevv++tK/VsJ/1zy9U9Y16/NI9v1T46Fwqa7VPz9QQm+MfvMd1pWxbEzeIcs1aAUgOTy9lrPvmdKZi06hDjnJ7o/0iV8Q+Af94jCXFSDm6KU8Ax6Xm1bXGSa56OdLq5kr1k7kKv58sjzXDb7hfI85Bgc4d/n6g9O99qGI21bD/wdefcFZi2rTIwmeNjngRgHODrimgd8d9sJ/l8r073eBE7Czut0qk9vxK4WytLo9qjyfyX1kx2kPIlQEY18/PfWYUvX/dW+DeAvcWuLfAvQW+VRYwpDkQxfvXb7IF7mX/2hbwmP/anb/FHX9b9PgWm/gXEc3/uvhFxn3tMT09D0Tx/vXts8Cv2j0D//v1/4WOH+zz7lbyLO9u+DtZ+/PFkJkNCWJPADr93Ca7O55kptxPPzcTycwGchmczEx+dABefh6IOrPX9QBHHeT1ZkFGasZJX/MwH/MZMoUIn9f8xdEDQJnd2qcD1DmQy0fz8OqRrycB2kE+fqjkzex2HMXhFUJQkiSKMco16EheisPLXjfYDds5HzNqg8nB2wM56Ed3EvLd4K/gfbwCakkGDjK8Ph/azEw+r5MZPMXhciJLj9wK1FH2c1e3gwhm9maOGMIwPobAwNtXz/gYoixQZzbI4nVuG+/hwKRZkDlv+jq4FmKU6+sks0Ev79sjrxkycOE8OA02MrOBr+vufdxuaZrejoMnjXK+LSCYP8njtmmwp/eJ2DhE5qOfmcnt6XPGELB9QjEwjanxn2elFGKUj/F5Av0dLPPrGAL55QZqlTC38258PuLAQQ+GDi+X0QtmppS5XSahUtu08jbfmwywIpCMdwM7cNDCowYoaAH1qrpCnQ7ZolxPB19dDreHA7s9zLMsl/uQoszC0NfLJcBjSQK5IqkZqQ/Eq+uRoJPP731CiIOtkiRFvlTjYqSefgn1AZlNupUT4Xr84bYM6O7zx4ANAOiKWqo4O6DkuWaGSDHRdrNVi01Gk8kgk8sbkUMxyMGPhPFirhyAIqV/taL/2Ur+86l7ktJmJo+jEcAh7hIiqAXMXq9XyNghb6KaZLsBaOTMUe5LpeRsUxK6RySG6yKS/M8HEDOQdE8BF1yHndvkeqUFfWazmQyBry4uh6eIGkAq160g6V3gV9fXjIQxSXUhxIh6qxuNpxN1nGvAjzQk6gGHAvN6n9LBY/ik2LKhPAOM8/oxwJvzGzsPdI/4YTweaw3v7dW1XLbpFNCAtVehZyBeJkdLZUjYUNczXwGoreutapLhPaB2mmXqq0YJgTBCpvnpiXIS3iuAkfFkrB3z77HLnmuP23Q+02p1ozTL5HLuaU+zVCHGgcxMkVicwWOH/zyut8g3wgcjZG3wZ8uYEmDZ7dR6HENGDBdZoaYkoU/cbgFqrwDolv7kHmvpBuC7ZSwLi/lXJM83WhOfaYp2ZasM0LJB5xE8Fg5s4ux0OlIzQk4JIK1SCbBwHAu141TZyVItgNl0SnIfv2wAJx2g7FnnZiafy+NqBSBcA4JlFjSyRC1+qgBKSmhSm9LTpbah1fK7gBWANFfVVhsAn8vrK+X4L8NOAV+JOWKIutpttO1bWZ4qnYx0QyxeAka1fq9h3tnpsW72G+0BRkr6hRXr99FcY4Cmo3ysNX6osZ3bcYJNQ0hVsgmks4lc95RrnzMhpufLhXbWavvyQg0gSZMnyFTI1+/q+loNfNx/WYL/QpChY+P7Bv12AKr+U+g6mmrx5KGSpgeEvtC+KuUA8XIy1w4w94a4N7EPYreigDcLc3L6QA6mhn2jJEmUpKlinmk2nyvORkoAdJJdM/hhDpA4G000OjlSxZr1e41/CcT1a9zvZ4BE+HL3irm5DsdzrVQB0D0aSNjR5++JbZsWchA7PjlSB0Adlsz5aKLZw7GKhUGZQqzVAUQGgKRJlqtnvygsUU281U/P1fhToxdXqtiI4mNA1CzV6uZGLs9mt5WDrXv21ARf7p6fqQQ4N+uUI8dqvVY3SrWvSy3nS/k663/0TOFqi78LVQBHNTFa7naqsONw7wDwC6cLpejVEauiz8Z/hhu+Nf7fxp4YW6gbpxq9f6oUX/XsDSPWZgOYPOxfnbRnT4pFpmvsVYDU78+uVLO3NFHCJdqzX60BoNKYKk3hxVq0YJo+OFZspaunz+VgcIX/M9pOHz6Urw3/Eomvc1+r7kuXf3V1BdMWv2ayXa1IjPSzkTafvMSHa/gnGvm6Yl277h02rieZVlkv86cc2eeqixtl6DxfLsVtQVmaK2GtdKwDv5eNqK8A04XvG2yWwy/BF8Y8oybIY8v3ZN8PV6yJS/aKjj3O6FNzv0qwU+v7DOuoyuh/MpPeO9Ku2mvP+sxZq2K9RfazSUrcLGfye4bXhR+9ULquBQop4Z9+lKn56CnA5Ll0tlHN2h9bqn6zG/QfPz4B/JwqB4zdsCb8c4jvJ4SFtvijJzYVDXB3Io8hOXiLP6oHY2Ki5z53owYdOvzaoHOPQYrjpRw4bv/6EwWA+VTS2L80kCbqWcvd+3Ol3z2VES8le8q+KVUTd9MF+z/7VZuaGva07qOXqgGxg9/n6lb+BLkAqpOQyO+jdrkFGD1X+r2Hw08hG7rm+CVfTOTU4ycHiw1dy9VayjP81cmCDeeU9b1H5i178Zb1K+4pGTGVcR8xQM3q4hq98bFadNyoJ2YDc6QfnKr9zgMA6ZkCsdwjGwtH+ZNTZayHMB9JH11q8/IMGzcK45Fa5w9I3o9SlZfXSs43sn2t9mKlBPB1dLQUCLga/KNVKQFOV+5r35cmEymwxwF6p/OJij6ofXEtlFC/3WiHbjX2D5NCO9a1WVRN7Gx+8on6aa6K9afLtSL7//ZHP1OyrriHXrLPVMLwRKnwV6nuxZW0qxSwXw8gHR7MlbU2yGSLsfoHU2WL2dBnplxGfLUswPTDR4DCYwX8fP+6t8C9Be4tcG+B3xgL9Ej6dYhuX/p6m8eXdX677y97/WVz3bfdW+DvqgUMxQ9E8Z2vr7P23jmQyrtjufzK193+d8tfOfBOBx/ndKfqvvhLWMBt+S76OiwPseXnd/d/F+d31X129N0ed1u+qP5un/vyZy1w12ZfVP7siM9ffdG4Q/3tiMPV58+97v4TV19Ntzxv3z2+DnRb89v9/nkLft5eX22Bg8X8/NW9v109PGnn9E1I5Xycfl5eX3fMXW99dg6TkYxxkkwaSMPxNu8eMKgnCfh5P9/l7uVh+GfeehL0hwozI1cUBzIL+kWOfpDjsyN75nB+ZiYjgXZoDTEokkjz89167+906GdmQ9HrapKK3t8rDmO83oEGT0CaDDP0aknCOlA49GN8eE3CVmamQFLMk3hZnskP7+vkw4frQWZ4cWFmSmIcgC7v4+RzvuFJnwQ9EpKUZkGeUAPtlc/Vwce3LLe+96erfPxAtJmZIrxTT9ySBBaH2et5gymFb5amSgA2XFYwDzlPl995wkJedh7OM8QoQzfYvHmZGeZhF6Wz9zW75e8dhnGAGJ5QjsyV5rnSLFOIcZArhjCMrQBNzAw5EgX6hUg7MjmnEINool83tLcAFs6bCoACEpJ+Qce2acgZ1kMft18NT+lWtg7dEU+epE9iKk+KNnuSjcRTmwaSkh0yJUpjVBITylE9sWBce3LeAUNhr5jQDsUQVRQjqkxu/4qkuJ87QOLAePfnjiSpj3W/uTxuP+9s8MlHI0XsjtUGv3v7HgDD+busIQQVeaGepLWhw/B/62IEr3f7mAVtSLA6iJDAJ8Gm/lOU/gShP5nWFclgC40zpUWuEOMtmA8AkueZ/FjfXAPsFMrxCbl/1QCSPXHdpxEbRICs2lUSSipbTCUS3ClJX5elIqnrTxc6kJ8liSrAhBh8jkZuZ0sTZQ9IUJNUdvBA2W2fLcBfYmHwQwkP/78jd8jkMR0dPOglmeS+c8BtDhBcMKfL4PYLrK8eOziN5jNNFnP5WF+b25s1gE0zxETARynJYtHXQScz03w2V57l6pjP41wcGbxdDp8jyWkjhhyUitgsp60ldhtoD8Dh/2dymmdygKjCV/v1Vv7/QfocDpgVD46UAGYX07FclxKwLMHuGBO399oBtkZsFWJUj45ObvvM5yVW/ey6+HkMWOTx7PL5z0Nft6W2gFv+E8YRMMCT87GT2iiVoR+eZNvDY75YyE3oIP8WcEE+iQzf9+oAgF3PHN0QSFdnr+TlbLjGGOpZk0EuM7l1RRCuDrs5uOF6e4w3u1ItlHWm4LxDUDhZqFqOBtC/O7sB1OyIgV5XV1fwiwO/hrhqWbclIJ/bbAKIOl7ONQKYLfyJxNlINis0OlmqTk3XABQB0LoGlLGSNd2J+aRHj5+oh0+Dny4vLzUBvIkx0Rxgp4/oaZKQ+QiA++gI8BNZC9YR4srXRcva876r3RrQpFZzdi1/UvP48WMJXXytOHi7evFKU4CPi6sLgLxOOwAo8Gitn53p2n/GljiYfvhYPqcDV26bgv2gQrYNoJPvIRFf74k1B8Br5EjG6JePVBBXAvBoAY9aZE7RfwQQt91siK2SUMo1I+5Hs6lSQBwHgLaAgM00UzsvZKsdfhspHRXaAY56e3m9Vs9aj4Awi3yiirXVw99d5PGQIMsxNgkxgr+1r20hFcRZzFNtz68AVKSAzVcANSVrqYWny7w/KoYxATBpF0XoRMC6tZqXG+y3gzYKzFkDLgVApim+dbukxzM1yDQ8ib+c6OF3PpAD/tWLC42u9hoh/wagPgJkKk2kNGrNnlSxtvz/P63OrnTe7bWczlQAbBUAteeba7Wh157u7tPd0xcal66hhsPXqu+hoe5188kLdawBf4Lcbe1x0XIfSNmnluOp2uuNtN4P5LbcAEiv8UGB3ctRlP9/4uMOXZ+dK2+xDTEYoQxKPrpQ++xSCQY+evJI7mv3fbQ4fDYIaSYBhC3GMwlAsQI8XaObr+kdoF6IUWPAM2OzbFi3Lrxr4bHi5y3gY4N8HfeoCXGYAf43rCG/J40YN/vOE2XEE6bQpOq1ff5S22avZDYGENwqsh5GUG290tlEWaMB0NNmrxrwsfcnQ4l3w6ct5YjfNR8rnhwRC5eKj480B3AcLWaqFsUAGKZNr95lutko3dSaKVUmEzcwjYjpAn+67KvrK7Xc+9z2W8DTETGfLZbaZ0H+ZHUFWBmp635yoeT999QfzbR9ca48yZXNFsMvT9xsb6RtKQf9xH0hYR7/UkgOGLyvd8qYKEW2wL17t1tp1PbsHXPV46gta6IlxnoA1CrtFR8tZNyfDD3Kdods8H001z7vtWv32t9cso5uVD6eqOY+3mOjnSrlgOoJ99/q8kq7cqvKv6gwyeX39fHjB5o8eaB2kaFTprFFdDnms1Otzaszrcu1wmKkqqsl4rvjs4SeX2n/k+fMtZFiUNAuyyMAABAASURBVIS/LaYqHh+rYn+3aQHgPVMANO9ZOypyLSbIDuhqk5G2KfZnD8jQO08L9LxmHvzpdmIP7In5/no//DrBHllb5h6/d6J6nolFO4CohKvq3DT5wYfMP1ekvc0jIP1WdjRRuiVQkjDsxRn7ZsSn/isdu5fnUhJlxEVZmNZ+XdE3SBlrfvfRM/V//Vz+5ZosRDVtzeenWgWx21SV9nxWSYl5j79kVLBuMAFLr7jaKcn4nDMdKeU+khyx582nGqGfZtQ9eoCpEvVPltrhh3C1lX/pYndxpS6YkgdLGRvBns8V3flquDfVRzngdq2OWK2Iqw6AGTGxwf3r3gL3Fri3wL0FfoMs0CPrlxHNX+t14HG3s929uFM+9P1lz3dYfmnx7jx3O7p8B7pbf1++t8BvsgU8pu/K79cHulvv5btr4+2ytzsZCQe9Jj4k80eVJ9T6vqPu9tp7fRnRS73o/xnqv+b4u3LdneWgE/LBHW5f/P5GZnp9QRlhDkp+5tx7/3dwphPC3MrG34F3Lz9fpue383Ur/6cC35HS/5rRpzbWZ8q6c9ztc6f6bvFul7vlu33elF2mNxd3Cr1050ou34Hu1v8KykMMeBz8gvQrEOlrsnRbfhHBYmjCIQc73j3TfPsaOlHk7IH+hqji1X8mLuD15prG4bKX3oyhrNeELd/EHWVP1ujugSx3h/0i5bvsvk3lvvvsPvRZ2V7bZ7DT6xbsM+xPry+HE/bRXVvr9XEY7peH8uHsdV9Cb8f5oeuh/guvXR8n5Dz0vXv+wnGv+99t97KP9fPb5PVOh3ovO91ecx94zc/rnG7ribI79yqv/yrycWYmM/Pia7pb/rRqcMPry9sT/bDFIV6DuB4aOL/m5/PfVpnaviGx1eLejqpbR/WDvJ9em5nMjHYN52CBMd6u2+N22G357rsPcbpb9wVln9Ob/HxLvRwUOtT5+fPkE3+2tgOk8xqP8YSk1IGH5IKYOpKJHfbRa8P1+EywOdjJzPsJTCq8Id05vH9H4rCFOuby60Cy1al9fe11TmYmMxOM5O0dCWof620NwJOfnbWfOxLALu9QhreffaiDXy6fGRJCvUzG2UGIJMnElYykXEo5Bvr0Us/4aEahH8qDnK/na1+fhd6RxLwxxmVIkkQuoyexfW6vMzO69TIzNSRZvc77hBiHer928vlcr5pkYE/FcIb/wJtzMLdllPFveGqVhCnVCoRQj80YohgTGf18bu/XUu/XTjEkiswZ6ePzpFkmlwOxBjk6/FntSz7dST1AmOHjNMuVZZlakuDOo8MmPfVYRK6jJzwjDHjJ7ZBmmRwcd/m93cHdBjk7wCgjGTnowjxbQA2Xschz5pZiCC4+E5uCRaUxlSGniK+YpJIF5fkIYGhMMQ5ziMOBSQdyYvR2eCFf5fZjvmCm+XyhnvlcDp8v4quQRIUQlTFPQ/9xzOX+TNJUWVEMZZlI0Dby+FBkPniEwdimBDCo3pV0MTl4lQF0hRhUAj76HKJfoHUEgJ2SmHeQEzVUcJ2j7w7QKU0zmQV5Ij3tggL6rwA/x1MSzCS1a/xQAp7mSa7pZEZ+f6QWfdKYyMEoce6I9ZIEvvvkenUjM/ggi4P2CXNF7zP4zZCtUk5dBljmYMTEn4hMSBpvK/XMnYVUMUTMbcIJcps534jtO/xXA7LkWT4kryuSxaYgb3cgyLBHBqDVIZ8Dgyk2jG7jLFGSpcrJgStPtAM8cjDcQbyWvXG9WSvgD8WoS8DMZr1RmmVyYLeLptliMYAmgm/ltg2mHtvWRVQcj0iY7wa9WuRDGE1S/E+8+zr1p0ATgJ4J4LdCYIqgDNt4vIg5DblmAIrj6VQVtnagekrfEIP88HgpAbom2KwGkPV5UVlGs+tWAGT241zXfaXK/z/MTSXh6+1qK7e/yRSZvwDorrGdeZv/dClrx4gzYXvDz7PFUoUTsZ2gewwJe2unDXPXxPEekMiT+iXJ/AyeBKV6dBzlhY4Anwr82VW1t2gym6lmf+kA1VuvQ+/xbKqb2u1UKgdEEHFs2NBj0v8v291qA4aSq2FM9+JKi+lSkzDWDj1CZ4BipvBgoZL9bt9Uum5K7Z6+kgE4u60a6kZlqxGARI78fZAccPNY75BFyFpMplo8PNXEbc18cwCP5elDhX0tjxd7tJTHtK9N12VLnBTEWgNQrFGmZIRfd5WETuM0V83+n80mEnF3dXGh9dWVIr4ID2bav7xQBWB92ex1/eqVAjHo/q4ArUaMiTHq5fPnA1jbA2z6z6jW6F4nQQ2AcEk/ccyw5eLhA42Is80yk/+0b0SG/dmVKtbc0aOHikkyAFV1FmWvVqoA/epX10qud0oAibIPngxPgWsx0SaRrgG9mBgArdIasHxHvPseOZ5ONY6JevaUptprxrxsQqqWubL3H+jYf0r2g2NFQKwWP9QYOCN2DF0K7P7kOx9qD7/q5ZWslZbf/1D1w5nsBw81/uCh+nmh+mgk//nXsmvka3bkP/O9GMkBrQ4bjRbzYS1l6Jvmmc5fvmLcCB81qp+eD34Ki7FGD481ns/k8p0sjpXQ12MyLqaaPD4Rn4IUAMBGD44UPnwoTQsJOfeXN/IvCM1PHsjjs2F/vnr5QpvQqk1Mm5+9UMdePDk9ARBslId0OHcXK/WsnyRELZbHWnz4nqbI7j/bnK2ICXzScsdqn1+ovrpWlmVqiBP/f033xGkLqJ7fVEoBDHNsOceWRZopATBsf/xU3cfn8r3uhvW1ZZ277A0A4uh4IQEw+vqoAdtTgEzrTQOoBvDfs4d06LBlnMdnUneaYJfR8bHEntti2wqAL7JHR2J4fX6pjvqO2FoRm9Mnx3Srlb73QCP/ggFrrKLPtDIlm0YhpupjouZorArbrQHpJ09OFRcT7LjRmjUSsG0NeNwQD8Y6q5J+mLscGT6mXy5tz14QVzvlTLx6kKp9f6Hw3RNN//h7yr//RBnxkQBqhuOJ6t89UfzwRMl3Hqr4xz+U/fA9xe8/VPbD95X+R7+j9A8/VPIHHypSrz/+UOk//L6a33sk/Yff0/i/+CNl/+h7yv7p35d++Fjj//wfqPtDgOs/eE/jP/ye4nceKP6vf0flNKj+ew/V/Q58//A7aj8gTh4t1fzwRPvff8T5kfo//ECReTr2j4b13LEPlOfXw5cRbIxeZzfEUKWOfTfDTjcA4fPf/XCI77GibN+oI6bseDLcPybs4dPvvqeq5LMN8ST2E/957MlkrgRAWOwXvrYFWNt8eKTmZqtk36n+0VNtzi6kH71Q0gUlrbR/diGPyTgu8MVyeHpfH18AmO+V7lslzFX5fwlxtNB8wb5mUf1Hr2RJojibKDxcarKcK87HMvas4bMK+1nOvl9M5zLWooOyIYmKfp8YJYC+x2ovr9Vgg2Q6UmDN+ZcTOuKr5TPC7uycPQmZuScUs6naD4/VEw/T3/ueymfnw5e59sRGOmHsd040BhxvY5CYqz6ZqJrnGh/jB90f9xa4t8C9Be4tcG+BwQLG+4EofuteB9nunr91Qt4LdG+Bn9MCb8fz3etD+edh+XoMf8DYgRj+unZIHniZql/49YuN91Fv05eL8Hbvt6+/fPRnW9819u26t68/y+HbfvW29O+6dh2+qN7bfpX0tzXvr1Knvw3exhr+PInaW9Kbwyg5cbrz8povoztd7xTvjvDqt6/F/PaG/OqWTKL25yP9Rh890jvpjd4ajndZQm/10XC83XOo/BW8Heb5ZVkPCfOfm8lhdj9/Oth5OX1a8/VKnx/jfA/0ZTxu+xieCGZyMomr23cvdQAYLcnYhiRg09RKAEr0Cx7OSyTlD8N9lkP5Fzm73k4dSaAOGXUbekzRy5OdZrczeB/n72enu+UOeXx8CMGrdcvDFEJUEklmvaYOQIGu8vEdCVy3iZc1HIbNAvnhbiC6yvk66Bvgm5AYNrPbnq/Pn45lShib2WD/gbcnUxmXYuuEhJrZ7VjdOQxdjT4BOc1MZqbIPJGErfOG5SBLMOSCX01StgZAagA866pWQ5239a6L1zvhY9dL1PXYtOXaZUdpOaBr0jCP93ESh5kpIIdfe3/vp9eHgzROXu/k1a5fg69cdh/jMef1LnNHfSQZ6HJVgFXulwQbZIAhWZKpYy7v51ST5GyR2fl1GNzM/YeEISJur5LxLQnVBh1cRx9jRjuT5SQQ86xQwLc1fXD0bdKU5HYS8DnoTrAoBcNOjQLnCN/IZ0rMrpYgaQBTyGzLaEsA2WIMsIlK01RmQfvdTh1rx584dGA4BJevV4dtq7ISLOifIitFfOP1kkmQJ0tLQDEzv9abw8xkZgoxgje1KgAgDb5u2w5beLxECwr06WUqRmPtt1v5zOLYrVZD2RPENfYry71SAJb8NW2uLgHWSiWMzQHc0jxXTvy5Tq6H69TD28spifbcAQb03e622mOPyQnJ1elYO0BMB4xncxK9yOPxlmW5HHiqAJ5GzJfkObNIKfUey4Gr9WotTKYS2Sr8l+Q5SV2S2cSFxwbaazmbqyOBbcwrtOmJU+e93WzBzRpyvQma8jIpjYkcvAjMUQKutPR1n5fYP8BbzOmvEju4bB3zeLz3m1IC6LQRMTIuAK+rgZLGVF+vNYLfBKrQ023ZuzN9wfXiMCXYrIcXIsioH2eFMp8vmBZHS4nE/NVmNfxUaFpLxlps6a/XxxbgJT2aqbvZqQZ4HANGjQDAamzXAWR7gt75ZlmmGl0uLy7llIQ4PL3lfSa+Xkjwt1ANiOn9O+aJxI7w4Rjf+NOHIxL5nqTvilRj5uwBWUrAlhR5PWY9Lke1KeJvyxIVp8cK/sRfUqgApLDFVBtAuTWglJthC0CV4JvJdIYdUnzVag/wEFpJ6L+PAlzvtMZf7gf/YkSgaeDP2U3oQM8eMKjC1gFb+ZcX/Alf3097fNhhq/nRkTDtAMK6Tk4jYnZHLK6urgAlFqqJIbd7QHafI0fXijiNIcq/dLADUJjO5mIhKuCzPTKpapUBep/EkYr3TtEhUc468/3EXL4YdHlzJZ/cgYaJ2xG/OLh6cfZK5xDd2Kvogr3L9Vr+//F6jLcAn87H16tY88Virs31jSLA8u7VpXqA2tafcmYfisRugkyXF+faX1xrBHA2erBU1po61nrPnud2GE0mKoPUXNwob6T8aK5+QtxCcTZWW0TssFc3zRXXpQJ+NjNNsR+u1vriSiUg+OXffKwGYHVS9prOFpo+OVFS5No+feluZV4B5GTa3azkfhwdLxXHhdYAuT3rIOAnSxKFGFWMsB02ZJPSDPB+TN+ktwFE8p927yc5MuaqQXHbLGrzk2fy/zeajVXhJaAXPs7x0dHRA3nMrYlv38f1+mhY/3tA5QogurnaEJsmdVICRYIisEZmMWf9bAFcn6mH52zfy2N9z36ICV9zMk0AiarL1QBQ9u8tNQUgEuxWH79QBsDWEGv7nz5XDTDpIHoDUOU/Kb4HRG2JLwcm27PLAbQyL6udAAAQAElEQVRL2DcyZAgx6obYAkvTCIBsyr6Yny7lT7MfPX6k5ZNHWq2uMU+ngC8tT9WcTFWfznR1fq7qFSAvAPx+Q+yME9VLAK3pSAlrTcdTWZqoePBAFXHn8Z3NZ6qen6vODFtI+6dnUtmoZB3X7vdTANUslX8hZTaaaLY40vbjl+qvtyqvV/gsaDFfDn72OA3fO9UIELYjdoR8vjZ9v8cs8i8mOPBcbdduJvk9MX/vRGy8wxOXy1hoixHq2MvYd/bPXqnqS/VtqfrlmdoXL1VNTf13F6qJ7c4aRcB6/9IRO4WWgLJ6MNe+2UmjoPmTI03+6ENlf/wd5f/wO+q/M9OIc/PdmSb/GSDsHz1S9n8AlIXsn/+h7L/8oeb/m99TAmBrHy6VAATH//B9pf/Be+oAbOPvHEs/fKjtw0zN+1Nopv69meLj+UA6nUoPRuqXmbpFpnaRD9QAHvpPC3fHmbrjkboHhYyzjguFI8pQwE9eF5+M4DlX/8FC0z94rO59bAtFAEsDIF7+o++r+c6R8t97T8nff0/2z/9A4Z//A9k/A4z+Z7+n9j/5Ha2+P9Xujx4r/uc/VPmPv6P9D2bKAZHL3TVA91pBjS6ffyxuqtpdYuP1tRripcMved2qZ20ZgHx/VKi8uNDu6kIC3I8fnGj/yXN1rHkFkz1eKMXX4ycPtWkrGftGxR5RPDpRNx3JpoX859DTfKSGeI+jQhFgvFc3gNPiiOwTPWexrrXZK2QJ++tmWJOd0UCj/6qIx5ZTy3pXkSmsiAvWqsaZyhdngPjnMmRMf/BYPXz8/yzuY1CdR5XWqXj4QP7fCnSse7Fnduynxp7ZI1fK/tMnUTn7RnJJ7Pybnw7rIPvxmQL73jjJlb9aq6trBf16jvtZ7i1wb4F7C9xb4Je2AHcQOX0VI+9zoLt9D3WH8922+/K9Be4t8O2wwGF9+vmuRH7tdLfut7DsKjr9nKr5kAP9nEP/DnX3v0S+jrpf1e+r2r/OHPd9vlkL3Ef/N2rPDnveIfNEAUlDM5OZfaNTvWHGlG/KX1FwMMfp7W5e5/R2/Ztrn8PpTcW7C87DycwGfb3sZHZ7fXeUmQ2X3j4UePNy3/fDWDPT29d0+dKXmb0Za/b58pcO/oUbjZEHougvT6ZaUCShOVCI6gGwXB8z7yt5uetJBkFedvKhd8nMFODjH+EP4xmoX+Toh3nIsjI4II+TeXy+pp647Ugge+K2R35v8z5efyBvP5RjQD8SqsYZltj9Nj3kYw/k9REbBPpEu233Om93gMTLTt7nUOf1Tj7GQ87rD+R9zWwAAwPnBMDE62rAyq5r1bYNYFYlhMFMPScbyHVKkmTwh946nLe3NyT/zG77924LbOByJOjo9pf5QNOn+poiPFNkiOjo/L3NickVqQ8xyo+etx7/c3LHqwak7ODvIK+Zyfkk9BeHl52ng1Re5/wOtvDzwBt7DmM5hxjRuyNR3N/Rz+WE4N1XDSnPXlVZKeID540QA0BjZsM5woOp5fwT9DWzoezggZn5lPBO5P73RGRDctuM+hjkgNfQAf3SLJOYT9R7nx47VoAcFUn/Bt/49W0898jcDvzKph5M63P1xN/Ayw1mGvzcYiezgM0aJTEZmh0sD8wvjjTNVMPfdUiSdBgz8KHN5y1IvOaAcjXztJDP3yOrg8Vu25a4YSp6k5oFtPAYqpE5wSY+73g8IUdP0hUZUvxtdmszFyQEY+6SsZ38ersheQszF7/G3vv9frBPMRrJzHSwQbndim6KTa9012h1ea12tVEaIjbp5WBXTcI1w54bwOcdoHiPLdNipB1gr7cZOowBsSIyeQwXlBNiyGV0uTYktceAieSbAVOlvunUVLUcnKrZC0pkc18WbhtsUBGTLXP62fn38Hc5O2zSOAEud/RrtpvBdy5Th0yGXbLZTEmeqz2a3MZTwlq72qlmzBr5XQ+3hZPHfXwdYzVxFNDZ5c/ybODrtnN/xSwnjMJgMwwM8LNSCb8HJ6f4uNcOgNCB2C22XF1fqwE0LEiou1wVtvdYrV5ckuS/URNNNisUSOw7b38SO0GGBDkn04lcR/e3654QQ5hn+EKCA/cBvdI003a9VbXdqyJp7jxS6gUQZIBXJUDt5uJKSSul6OM+W904INdqOplp9uBUhhIeH65Dy35lZkqrTsvxTKPlXLarNUpy+O+1xd/+BGu/GMuT/BcffSLdbDWl3f118uDBMI/LlwGyTpZLud9rB+QezEn2L+i/0xobzZeUmdvtHmKUP8nosen2cT9viFmXqUQ3l8uBtAS7YFAJGX0dNwAGk/lCvnd4W0Kc1W0tB3JxuLbEZEB+B//2xLHSqHVXa02szIkNlrDcV4bN/Wfj/WeBa+IviwnT1BqPJzo+OpbHZDYbq1nvlIxzpejSE5MTSzWbTDVGl/X5pbZNKfdx+uhY6Sn6LSeqAd18vfs6bIkF/xJFM06VbCrV+KedpBohi4OZGb4bjUfyn3PuiPOGfSGGqMuffgK4dqO5UkDMTj3x7e0OoKfEhdtpBUAZkqiYwXtSKJmOlS6m2nSV2lmmFcBvuN7JaG9YU1WURiHV4vhYrn/I4T0eaw4A7vtPRyzs8cESYLmmf4hRLQa7ePVSJXrWALb+hPfk9AGATKXq5aXKl1caN9Ice3TPr1QDtAqbBwCoDXtJaHsNAOrRUhV72TXrI8LX+ycK2rMu+rMb7c+vtXn2UvvLG9UAWx4TZy9fKs0yFawLHY8HvzUu1+UG0BfLJJmSXrIQNFk1ygLrFnu32DhuWy0encqB4uaTM9XM3XWtMkArP88AxyZZLvlT0CdLheO5Ru+xNo5n6pDdkqAcwNsApc6fPlNC34Y9YjSZ6Pr66nbNszbSNJXvSb533LDOxthzgf3swwfqgw0Amf80tWGTflfJuLevyz37YK9us9WUfbFmHRt2TvBlAr9qv5MfFXHZst+NiPem3KpGpgI7e3xdAcg2RaI4nyj78KEqdSpfASAnUnmz1u4vfqbur58q5NmtHAHnY5sdtjUFNf5EKqBzjU0c8HMdau6L+XSi9WbF/rJVnhMfoceuvcy/HNJu1Uxbxe8vlD4q1L5fKP1Pvqf0n/1A9h881vif/q7yf/576v4jwL+/P1fxT34gB24TwNvuUSZ7lKo9CRBxdZqoO0lVjhpVINMBuX0ds9GqqpmvMCGmkFrVvtOOONpx3yiyALDYKatMaQmZyVgbrl6NDZ066lr6+y08yJylxNgsNSVc17uWuApKYpC47rj31Z3kpvA5A36rdp3yLCrrmA93ZPBMoykmxppotd/XsoAusOiitGcP6hOpCo3yxUjj44lmpzPNT6eyqVQ8HCn//pGSf/Se0v8Uu/wXvyv7T7+no//jf6j8f/f7Gv2T31Xyx08U/vBU9Q+mqk9Mye8eq7s80w6QPZvkGrG2q2vWHPGx62v5vdzXY8V6b8od96JWo8lY4kNiliWcOnV9q459ZUds9txMkulUDgKXrBFd4eOyk39Zob26wY4Y4WSha/aN5HipUZKpYR8/u7m8/ZLOdKSOvdmwW5zNFBZj7ZGjJ65sWytjXxp/8Fj1CKPsW9WsLZ+7wxbNxUojDLT/+IWqlxcqWbid/8T8g9mwt7746GP5nhGPFurwVYUz4g8+GPZJcb80dPcvt/Rm8j2QGdDz/nVvgV+pBe6Z31vg3gK/nAV6hh+I4he+Dn0O50PHw/Xd86HtXWej0onT/eveAvcWuGOBu2voy8p3hnxl8S6fQ2evu1v2a6dD3ZedvV/Px/KeTgei+Bv08t3H6euI/BkNfdCBvs7gb12fgzZfdv5FhXbDHMa+zf9Q72fvdyC/fpsObX5+u+3++tdhgc96r+fP1UPN15n90PeLzl+Hx5f18bhw+rI+3/62t63zq5bYLXagX9dc3+Q8Zi79N8nxV8Hrba/evb6drycJxouLT/UxM5l9SjQO1352MjM/fS0aejLBcP6SET3JpkOzlz3perg+nHv4tCQd77b1JPO8PZBk8oSol50caItJ8hm5vf4NYYqeOWFJlUvnRJGXJ6EaEqk1CW5P4jacdduRUz/wNLvt7++BxJ5TEqPS1IGBZgCEYggkACMJxTCMgfXw6nmvSUxzUoxRCYkwpxDiwN/nNxrNTAntHQkzNr2hDUaK4VN+SUzokzCfc5WyLH3TbjK4SG4j19WT5DW8WnTraXLyuZyGjrx16OmymZlPydhuSFj3JAVFXcSmCdTTj+5qsY3bxwyGVDivDv4Uh7He7v291UE0T4KKsT7e61y/nuSrKcgPl62Gp49rAf0C9kwgb/P5nb/3aYkDww4VduyZz2VIsKMB6g19eTNDh8EsJv+HJai9fbmeXjLefP4eu0TGdsEUGed2DTHK5cvhWwPU9nkiK1ISjq0ygDWDd8fcgntME2yfkyhOZfgxyVNFEvQRW0V85POlJNcDMrfM1QIO+FhMIQfCzExmpqoqSSTnenMYUtOpwf4pvLy+JW4jgGGFDRoneDnAUwM4uX3ctl6uABNhyhC3A8JSyvJ8ADcrAMk0y5TnBXKncrnc4eV2J/d1tCB/QnYH6BDxT1vWErpnMxLCzJ+MCzkYNlmQ2A1RRT5SDq+IzVwG90sOwJdl6cC/AZzwud1mQp9BPnxX0KdBFkRDVOTEBiZTS1ue5YA4e/WAIOAKchsmWaLUoghKepnyEJWik493vjnlEl9ZME3ncwDMI7kPvM8enh7zbonxeEJ9BnCxI4Zb7S9utANUCtNCInnejlKNT490DZCSAZR1JjePIvz3ADDicF6r1c1Q7/o4IBmJlRLga4++aZriz0rjLFcoW9XrveYnJyT3j5U6uI/uM8CfhDjZ4ncByKYASgmaCTkSwKS01wDO7vGDU4rfy9fzO4C0q0tF+hUkwpskysdXiQ0y7UniV9V+sH+SJKoBNlsAw8urCzm412BGB9vGjN0CCGSA/UfHD3QMtZNCG+zY3qxlyGWLseYfPJGBknQk+RNiYnPtuvcaAYjgNiwijbCPP3ErdE2zQg602mQkt5/7B3V0fXmlEbo7YOWDOt4ygIgWsGl7dqmdWmVJQgw04DCtOmJ/7U+hMjhlnD9tPgWYKIg3XxMTxh4tjzTHlj73jniaLxbMMSY2Rmqw15a1sMfGKfLtuRa2agE7pqMJKEyjUSsVJ0vtz66Uc3YXIJYK5pks5gC9o6FfOi7kT/66PcezOSr1coBvz7qJxHrAEO6fuJgoTVLtADUd5F+vV1pO53KfjpF77U/kAcLX/tPZ2LfzyaDR++9p2BeoEwCKAXqM0kK71UolMZWxh9TE8e78CrD8SP509Z45jt9/osxBDxaK+zWMc5k/aUcc+brcYxP/aW2P0VxRDvoXVadiU6u/WCvGqNHpsWqPiUbE6lYdwNT+6Zk2gLkNQLoDj2fPn2vtT+c6WA6olVsyrM9yt1eNDTpkm2OvyxU+zjNm6mWxB2QuNXkMYDrOWF+FAnti+mipNIvDeAAAEABJREFUbjlWkqbaEmtFlmtzeamqawBMV/gux4aJ0tFYO3R3386yQpOEuLIAqLtUnmUD2JQBuE+fnKhKJI9t339S+HUnc+UfPIR/qZsXL7W9XitBrk29V8nadX+Uy0LX52cq0TXDJmMAazsaq5iNFNnfGwCo9um5WgC6+GAhAYRtzy60e3Whm4+fq8YWRly221Jr+E7TXI3HEcCkyoa1T3wBnj764H35/tcSf75Pja/22vzVx9pfrxT3jRJAMDNTcrpgq0XHm72aZ+fCWgpJVM998Rxwr68adeyJJYBuA1DWpdjo0ZGy46XSVuqYuwUUY+ETb6PBfpH6aRXUvbxGJ9N6tZah6/ThKfZPlHz/kXa5aesbjnps2hONPcug0wYQschz7aud4iTHz1uNskwW6UKMzP/R72vxBx+o/c5co3/2B4r/27+v/P/8j1X9Z4CU//T31PzBQ+mP3kOvqbZHUQly932jhrjYJ732zNkQt4NxDJ5OfupFFbLwGS9rpByKq1LJ9V52tlV4tZW92iic7VT/bK32oxt1f4N+f3Om5EfnSv/qXN3/8lz6n3+q5N89VfJvn+rm//ZvpH/1I7X//Y9V/j//RPm/fqb0f3oq+5d/rvj/+gvZv/j36v+v/1bd//1PZP+PP1f2//2I879V+Jd/o/1//b8o+X//SPG/+TNlfwK/P/lEN//yT3X1L/6tNv/dn6r8l3+pQP32v/v32vzbj6SfXmv/px8r+ehS+cutkpdr1X/5TPHVTuFiK6FHXFWs01qBPZRtD31toMCG2ZnJ7zH+JG0bKENtNGIcmy2J+w8fqP3+iewHp0r/49/T7o8fy/7p76j4r/4j6Z98T/0//ED1h0vZ+0st/+j77MGNgt8v2Adr1nBMEvXsPy1rQuuteuJ4ko+0ef5KBfFs3KM6wGNh/6JLZUcTde8ttCFOfL+rWZMt622+ZB1zn2nZA3xfXHKPQwuNjpbSZq+azwsiTpSnCr/zWDYfS6yv6sFY5Xaj7kfP1DSV8ifowZxJyDVlL1IeZdNC+aNT5SHT/sWZVk9fAeiXevTosSr49gC/xnoIaVT/44+laU77Xv3pZFhT3XtHSk+XCro/7i1wb4F7C/wqLXDP+xuyAHd+3aUvYut9Dm1e/io69DUKB6J4/7q3wL0FvsACX3dNfcHwd1a/zdM7vV1399rb79Lba5e+/pfVQG/3u3v9JWVYfGbLOVx/wZBD893zF3T9bPXdAV7+bOvXu0J9/8PAh9+lrzf429brrgZvlw+yojB/iuqdpK84vognw95lxKE78w1tnOn2+dcX1X++59/5msGeWOFdZ6p1sPO7zu5vN/XnCGa+1sV5IGf0moYqBgz8qKPIX9QUhoa3zodLOg393zrT/Nvy6vkj/nNEIr5/TUZy4S4d6g/nb4sdzExmn9KtXMbpNb3xI1Xuck5f52VmA9+DvmafvX673uyz7V9nji/rc+D/RecvHIuOvhQ+R7qVT8P6oNM7zj0JlO419cTBmznQ7U2ZgpkpWBiS3S0JFy54hYH09vHWVM73ljrGd2/3Hq57ZOh9fuYR1JHw91j1xp42Px/oUO/XIUQZcRtiYJh5lbzdzN5cWwjy9kgC1Slw7XWdAxmAGD3zmtkwdnhDfpMJjgOZmdyGZiTg6Ov9Y6CVaxqGl9ltmz9p4O1JjIohqPHkMeCc1w8deTMzuX5mJjOjBu6v+fqFg4Pi2uUTa9bLXu8Ak/PpAQ8lU0sb3YY5auaoSaAb9qgATf1aw9HLsE+C7oE2P8cYlJIAF0dDQtmTgDLkgFz2iOwB2b2ckeRtvQ91nqQ3M8SB552z13t/1wmWw8vH+jjXvwKU9GszG2wSQpTHkodjXVbwk0IMMsh5BOSNhs8C9iOoHXAyMw1tnJMklZOZqQLUiDHK9dDro2Y+sQd0+LbBVi5HDFEWjLn6oZeZybCfg/sp47kc6rvX893aQ5wYQyy2+NEB4Qbbuhxerkii+tpBckUYOGgTkyiPPydTUEcSvmOe/jUPIYNI3Ls9HDCuHbxlPdWAJuvNRsV4LAtBroP38SdC3ccxJXGKnA2+6OHnfYy5RqORHLSTkfcEdHF/5fOFYkyUAkKIw+fvmD9QJ9R3OV0f5+VPYUbs7kBVMBMrVAnzx+B6dLA1Bf75u49tEcaBA+cVkCmmCWBypSTLARRWMjPV2FwyFQ4UE5Pygcxfkiw2xrtuLdeiHNHJ9fSzk5dbxucAZP7z0uJw++bFWCEECduFjkr0KAFRKuzW7qvbeA4mt0fPfGmWDfGyvbpmml7+NGlJXDhAl5LYTrFbwzyub7SA/JkiyXCb5KoAgpMQlbemtA8qutvzGB2zJNH64grtjDGpRvOpck9YM5/bIgMkaQFY/ZxTFkfOOGHDHN8yUDc312p3NeNzjScTbQBpPQ6TqtUMIHaS5loDLvl1rDt1JLd3gDUFMmcxUcZ8xXSqSBw8ePJ4eOLM/bJ/DtgBGNSfrzXqU42P50pHmXIS6GkRAQ/XjE3lsXr06KHa17HkwOoGAMAQ7ur8nNirsNdK9dmVcuRuiFEBJqbbRnuAQLl9AZy31ijJE7lbwoMptT1ja/nhunfUlPVeyY5xgA5DPLrPk1RHDx9qhU57wIUOH7r+e+Ijdx3xTwITt0OHjAOI/94TTaczak0RW09nc8WC2Gd9NZdrTRdHKlmPfcQv+G6yXGq/2WHrG/Wsr/RoKUsj4dPKf17Z7W4xKMSonvtLTeSny5k67gkBhRYxx1Yj9thOa6u1BaRYA+rvACYjQH6aZWKrkD/p6utpvlxKMeDLtTb+c9T4dP3sTA66Zlmu5QePNV0u1RFzkTkDc/TMlceEdZoCUJ5o9IMnWjNu+/K5/KeOM9oc5E0rZCAeQMKRspdRnxM3SZ7p5sc/0wj+KXG6A4xcQwg9zNNf3e4nDrKXsdP8eCkxfwYYH2LQ0elD2aOl2sQ0/vCR9tutMsDtDcDctggaL2YAu43GD4+1PDom3oRHez14/FApMjhQXJwsVY8TiXVzdHoyrLmENeLr7NGjR1qNkRf+u3KnPXy7m41sV6m2TmE+VmOSf+EmEKPu/5SYTY4BmLB1gc/YwtVdbAAjJf/p59HRXBXrS0v2AwvqZ5lq/FsHKbLnu43ql5cqphMlgKdluVfxfKX1s5cKgO1zdJ4dHanBNipS9exDzfVGDXI140wCoGoApTprlTlwCyhpDyYq8lyVqMNnhlBrgNAEYHn83qkm+CK+d6yWvc6fsC3mU4SJg633jKmRd6Sojv2nxMY1+1aQqR/WQqLRdx9xJel6p5ZhNzvk+eiVlCVqlyPpZKaAr3vWDYPw45GyNFVA/mk+VnK6IBZ7ZazVq48/gZHJWEe+psK+U1y3uvjTn0jsL/HRA4WjmVpifsEaWo+D6v1W0UxhvVeYZJruWqlvdX35Utl3jjQG8Et/H9/+r06lvzcB3P2u8v/TD1X+I2T7L5+o/kFU8z1T+MGJwqIYfkbZ10LP2m3xzQZgrw1Bfu/sgymzRCoy9fgvWXdKn++l80rhpzcq/+yZ9NFK7V++kv3pK63/zcdq/4ePtf2fPlb5v3D+Nx+p/pd/pkBb92dPVf27n2n1//tL2V8AIP7rH8v+xx+pB6jvX1yp/eunal9eaYi5ba22rNVcXGv64EhpgrWQaXS8VMl9d/uTTwYANgXcd6Dcv+iV4FMHGBFUe+7//ShV8uRYTR7UbYlhPnvs8dM0KZSFVGP41uw59fmVJg+OlbxaAwCfy/7dc3X/40/U/uuP1H5yrYgu9pMr6a/OVKFf+MtL1f/6Z6r+1V9o+y/+RJt//7Gu/se/Vv3f/6XSvzxX8ievFJ/uALlL9a/2iuel2ibIuiBtKvlnkJT7xLatlFqUB1NW9rIsAWgtNP7dxwq/91j7P3ik6r/4XU3+q38i+yc/VPpPf1/th1PA+UdKfvdU0YHi40J6b67xk6V23V7NmFAAqO2ZatdvpSJXs97paHGsaTJROpup2yCP3yPWlRr1w5cksn2r/tmlBmCZuE5z+F6stf7RJ4pcb84vhp9q1tlKOesxCYmS2VR9ZDyfZduP8CdztrtSBffEjr20Z91Mv/ee5ifHShdzGXtVXiPfswuVLy/k+1D93lLG/bMkfrVvtB0FZdio/NkLVofuj3sL3Fvg3gL3FvjNsUD/c4r6dn+/PtCBlVF4m6j6Bl73LO4tcG+Bn8cCvjbv9v+qa+/7ddfu3X4+7svpbu+3y1800qU90Bf1eVf91+X/rrF36w5z+/lu/W9X+W1rvev6F9HY+FvpQKJ8oEPdp2d95jCuDkTx/vWVFjhY6+75dtBtjWH9t0nUfUp692Hvinyj713i8ktfxkyfJ1F7S/qtOAwt7hKXvyWvu1rdlg3f3ZIo6bf6MLR7mzxR2JKUaRtSMiQa6fK1Xp6wc/LE6N0Bnqw081mkYGRmAB/utpvZm0vv6/M7ea3Tm8bXhZ4E5Ovim5PZpz3NKPN6V7/DgB69ehJOZiZP3LdNKwd1vF7UhRjVkHRtsYG3e71TSxL3dnom0IEOXP3cD7XBeUDewxNYgYShmcnMhBG84xvyvmY2XDv/hoShmWECJETOoeHOW48Ag3/o19NudjvWzBRDUBKihhraemztZZrkR4v8LXU0yfCFg5EpQFxE3w6fkxJj3o6ut/MP+pPojgn28Plo8Tn1mmEJcNJhR+93V0fv42Cd9+sZ3wx2bGHfy/s5eZ+ONp976IO9vV8EBPBxDgSNxmQRfU7IDJmQ3xSUJRm6purRxf3UI5vzcX16eDp/j7We/j5HAk/n7XbrSCx7u9f5HEmSyg8HhH1MRsIxBRgRoEADXzNDHPMuGt7hT+ZU7je3o3rJDNkkOUjTMsbnStNUIUaArYYEfqMeANgABhqS/Q42Fejm/UXsdSQuh6R7iOpItnckIA1zRXh06Wvbo4sohzS5BS64fxWAFUbdaDKWz4soSCG5XrnrgMC3ukb5OcIvsaCGZPMOoMST+WGUD0+aloBpXVlpDyjq4G7AZgMzGTn9HjE7JfAs6VMUhTLKZrRhBLep29n19lhJPUkfTQ4K9cHcXEpjppTEc2B+5+/kiX23Qe42Bygx5jIm3a9WEvqlxF2W4+sYFCjP5nPsHuQ29/jyWNkBjIjDx5UkegffwYcqXl4rbNORxK+UJJn6JCgfj4RCak1DT386cE9SPuKvGJPhywFZgV2oS5ErQ4ac6xrf5oA26WzC8EYNtupJ6Ced3hywBPTbqtqQ9KbWr2tslqa5Jvh8gq+oHl4l/EvAS79wQfxJRb/ebXdyAL8lNgrmM+TqmHsO8LLBNtdn5/InQ53fGH7F0VzV5UoNNH10ojqPUKIRANwYSpF9T9xdXVxqfXmJH+TmHeIomU40On2ggn7+E68sLu0AO1YOgGeJ0gXt84n2ALE7wMzz58+VII/vM/P5kebzpXL8N+iCPjvmyWcTdXmi666SJrncli7/GoDTdZmTuBWNjAYAABAASURBVHfw7eaC5HtbE3P7gcRxc3WlcUxVsh+lAFTjNgB6077ba0Ob09Ex8x4dA0zv5X7JskwlgN2U+or9sYQa1un66kYl4LYDODk+bNivKmJkf34pB7Xy6Vj7cqsOJ91cAvgQz2LdE2SaL5fyLxL0zFuil+twdHLC+qylp5faARZGt833noCl7FXudsRXIv+SQz1JdbNdKxIXKVSMRwqzkZrEtEsko3wMMN2xJ3SAiDnyu28fPHmiCQB9ERLNACuMuL9B1quzMzWsB9WtKt+/vnOiFMDJwcfyx89VPjtXm0WNnpwox3bTxVLe3cw0BQw1fDCez1QCEq+fv1I/ziWoLRKFxVgtgOAcEMrlrS9ulE3HgFtbTQBLEvahaldqi30L/LzFFuvrKyV1r56gXV9cyQHdOjFNTo7U43cRH753duzp/tRvL6mN6M4ekwG+B/S6fnmuUSmVH71Qu9qqIGZcx0viqwH0jYCl/jSy63E8nsoAGD2mmputHKjN2CM7APz9qystnpwqGRVqrtcabzu1ZzdyuXNiu8dHNhurw+ZxOVVYTqRZoVW9H2wUtqX8XoQy8pje+7rFNj02q1JThp1zwOWmq1X2tdpxqng8UwuP/NER6+ZIo0byPSACFjarjVL21Ia4qYiJLXbrUcKfuL86w/bYgu7qsEc7zdlrKjmIPU2RHzt4TIk9vuOeaeytVegHUL9x26GjP+3fsp/kgOkNfkmpa5Og9GSh6eMTTVj/bHiESjvsme4HwmAAwt2v2/Vaxn2oen6mDZQgc1XtlI0ygQ3ip16T9x9p1W7VJq0WH5yoXKTa+U/zLjL1N9fsBVsdfXCK3ImqolMCQBj/6In0D441/ee/p+k/+4H6/+CB2h+OpN+dqHs/U3xUqMprVfD0JdZzH+j7VIzGDyxASTv/wsquVrbq1X10penPdoCgzzT+m5WqP/lY9uesgz95qv1/++dq/+Wfqv5v/0zjf38me8ZaAwjun63UQdUnl8oBiLMyaFwFZWtuGWc7jXpkeMk6j3EAWmcP0U2tEvwZPmRtY4N0Uyviv7xLiHHGeTwDcMd1qQjA3bCf2E9eKt5wzf48WswUABRbfO1Phsc8V1/W0nKsLu2Vtvjv6Stl3GwCYGuSZgoAmWmeKV5sVa23yj650gxbpFkBKMr1ZKy6qVibE3VHxOx8qu5qq/p0Jv+sM8pGGtYR9/OQpFpdrZSyT+aVaVpGZWUiPdto+xefqPn30I9eae/A8J8/V/zTZ0r+7Sda/6s/U/o/Y9OfrDT68ZWaH72UYbO+7KSQyv3TcO8WR95quGc0AR9lUv0IOR7Nlf/Rd9V/91jh99+XfR9bPhprjZ+LE+ROap1tzpU9mGj03ilceg2A6l//TI1KVbu1EvaBLgvqxonS+VgJMWH7WjVrJhLXfFxAFoY6j+8/ln9JY7pcKvF1nCY4p2MfXKr66Dn33M3gx4Z9KCJvbKT6Zq0aWRL2vvoTYgdasZdu/t1fq02D2g+P1b9/LGMv8XXXAwaPTo+1+quPNOJ+bZNC/XykgAj3r3sL3Fvg3gL3Fri3wDssYO+ou6+6t8DXtsB9x2+jBXqEcuL0q3r9UjuHy+b0Cwjn8x7oFxh+P+TrWMB94/TOvvfWf6dZ7iu/PRbw2HX6Cok8gXaXzExmn9JXDP+1Nd+V0cvf1MTOy8nsVmcvO5ndXn/VPGa3/XyMk9lnr7/ueLPbcWafPX/V+LvtZjZcWgiDD4eLd7yZmQIJGydx+NnJjPFO1HUk4TkNCVYzG/gd6rzen0Dws5Pr3ZO4d3JAyc/BogIJbQuRsUG39T38uoF8nFnwk3oS4x2ggV8EZO9ez31oNzPFJKpzII2Y7gBU9PoI8ZaHkfBqAePILMnrzJCZutfdFOB7oBijnHqStO3ruSjSx+R1ThSE0LxIqsHEjDbmD5y5lIKpY5DLGkMYqt5+iyHIzGCF0DSGEJkjUhLzYxP4OfgX6NNhPxlTOk/oVgYpIVFoZowLiiHIzACwWvLEnXxusyA/nLefLdzOF+jbvebjszck9B3kcxs6b293kAqPqCVh7by87kBJksjHDfXYK0Tsj60QET8wP2OcjzFPRuI0pb+DLc7L63v6up8GPsjh/cxMLTpHEoBpkskn6ACCfU7JBl29LiPBmjBfQBdxjvD2Ps4jYI8SIKghgVs3tcxtShK98fihf48dE/gHCyRiG/kTZq5zJH5E9trlwiHyo0NGmfG6pRiCYsCe1NFViqZAQtmpKRIZfPtdBZDUyHLsMyLZCt8a4Mzn7ZOghqSoaOsAGK1sYWFKYBazlMTpXpEE/ixk6rZ7dYAACUngBoBAGJtpVQMsNdg2xgRbNQquB6BBi/8M2Rp0dvvIRHsr7zsCnHT7OFCWZhng104V/YansCVl+EeMDcGwR6mSJK3HnfMS4Z1i0wBDAyTCVfK4oVp9GpVMRqTZOyVNp1h1KtJcGXPkWQ6fUmZBJaBn5TqggNvZ11SNvHKlmF8yCb/vSbT3hzomqtGz5+zzuQxifIasjc+F391XqduBfuurS0Tt1KQm94eD04Nt3O/S8KWPjjmns7kEj1j3KkZjtfCvPVaQrwRw7q82qknct/BJjiZKZxO5nWp86PJN5jMl6NcirwO27p8W4KyGtwO3DvQ6uOjthj1HoxFim/xfDljbEX8jQPb1Zi0HpBr8WcyXqoiH2XSmOUnwMf7qzbBfhb8rpcjr9nMfuj3cT9vNRu2wn5kiIMUoJCoAF/bq1HaNeNP2AkAE23Tod3Oz0ma/UQ6YNHmwVNqb1oAX28sbjfIRVNzKmOWK+Pvm+ppl0CtD/tOHD5USh1mI2pxdAhRtNWtMYQN4COjUYwuPsSt8cHN9qYDsrqPbfzyZaII+Dnpn6K/jqZLztXYAemXsFVk/Ces3R8fRZCq3x9XlhXLKrrP/NHGMcQiVljWRsD7STkqmI+XvnSiB53az04YYK9E9AmhfoafrXjFHakFp3Wlv7IduL0CbinV1c30jl8mfYrUQVOF7DKAAYDQ6XsjHtmfX8rjLkG2NnhWAfgSsKUAvcn8yeDFW3FQARnvtsGUG+KMLECmAjgk2bgEYyrpWxXpqiJE8JirXG9XIEgAgJmku//nnfDHVDj+MsVV7vtIKINfQa/z+KUDHRh2gk4PDO2t18fKFJrOZXOY9IHh7tR6egq2jKXt8pCRNBpllpiIvVOwagSzLn4adf+995Y8eDHF3jX93gCIde2WGzdYvzgdAucbG/atr+a8epIAn/c1OttprQ/v+/FoVINkMtGj//ELTLhIfuTzunMqmUgLIVqOjgz/x0VKB2OjzRJX1yjtTQiyMLJUDvsba8y8RbLFdIJYyANkKwMiOZnIANj9dEicrwO01MTQb9hj/AkVCLJasm477/IQ4NNasXW50/eOP1T2/1CQtlMzGSgBxLUmUQCm22O22Iqg1Y53laTqA+LuzK5WvLgc/pptGRmzqxbX2H71Ujy9Hp0eqHGiaTbQrguosaM0aiOx1yWykNMvgN1XBOvE4zy932v/0hcR9IABWltirzEz5wyO5nsoSpU2vNCk0Pj0FfF0rshYj+2jGOm74rFPXuwE4T9gnkm2ljpgIq1LNy0ttiNsYg4x/OXHZsi/VANL+iwF1WwNiRyUPid9ponAyUyQGc0BuGyV6efFMu+2lLGkVQf4sVlrMkOcfnKicNAr/6XeV/eMPVP/Bkbo/fqj4v3pf3Wmm9nGm7axXO0tlyxH3zVqhj8r4p22vdGcqVlH5ixaw8VoZ591fnEk/Xav/73+q1f/lT5T+q48V/tufqPofPgLwfaGU/vvzWvaqAeRjzbwqFQB68+NjbYnlArDuBvB6zxpsbrYqib1MqfLJjHsaexxr0cNH3C/Gj06lh0u1T5bSqtLNT58r2bYKALld3ar/8QslgMfBEoWYsl5uVAIg9ny2SJ6cqprk2iW9kg8eSQCQBm3wcwkpiYpVr454KW82MgVCyPiM0ytYVNi3EjxX7MebGh1iwp5dD58B5kdH6qYjXbflAAbbJ9cKAM1JSJUtFwrjHF0apdtaU/TW1Y6YWwFGS/VPXqj95EIJ+7HPGbaNknU93HN7YiFjDSTnW8KJOLpusEymzp94pi4dTwGiS/mTtOs/+0T2VxfS39xoByi8+q//tZr/5s9V/Ys/U/v/+bFK/+np873Si51Gm1aFg9nsHYpSlQZVo4jfR8oeLbT8wXsK//ADpf/x7+jB//6P1f3RYzWLqJt+reZ0pO79ueJ3H0oZdslS+Rdlevffaqs+kdaxUT/KKAel7zM2MfXsxeufPFXtX864XCs7XRKfUevVtbaqZIC4k/lc3eVKeW0qP3klHY2VACJnaa4+D9KcuWeFJu8/1OTvfVdijhQbT7LpsPeHTkPMqkiHPS7MpqrZ9yK+ZbTuj3sL3Fvg3gL3FvjWWKBHkncR1b+y1697vl+ZIveM7y3wLbfAu9aa1/0yYvv4u3TL627NZ8om8XfXbacvefcxbzd73YHebjtcw54/FiSTfq3H3XkP5V+rAF9rsoP13n3u5f/wD7ze3eO2jeYveH3ZqEPbFwx9U/11rXfgdzi/YXBf+AoLHCx293w75LbGo8Dp/8/ef39JkmX5feD3vmfKdchUpVpNzwxmMUMAxIKg+IErztlz9h/d3/ZXLsWSAIGzIAkSAzGYmZ6WJVKFDtcm93Mt0isjozKrqqu7p6unw9Kv27Mn7rvqPfO4XzfPG2/f1H15+Wb0r+fdZ76ht8/5VbPs5P2qfr+t9pv4dil/WxL8Zud1zXb0m53py7h7wt5p18fLTrvrrzp7X6ev6ne3fae5n2+3BftmKQ8zkjVk3BoAlYYkpa8MBzO8XFNHNkxmHlO3Z/ti2ZNurk8LjxYQqmWs87zd09s7gBIne5u8KNUhS8+DBHMDwFGT3PeEjvMxey2H2Y3cLf283fmZmSyYd5WZfU4O+DUklZ1q50nZ5zEz+qIx84a+zI5AuXOAkBYzb9cNMOZyOTEfTUpiVA0fM+vn8XKaJkqT5KbeO92ihProY0hcNtiGbGPf6gCtxUTeFkPA3K/86Hzp0TBHDdhjlGMIDENAGf2DGmRx3Z23y+86Bfq4bF52Pzpol6Spmq6R4IkK/VgzeEmUo1yGlnnMTA1zpfR3nl7n186Lrv3cLQy8v9e7XWvGuc4uv+nmH7f5nk+IUSHc+MnHC7tWJLbNvK6V6+bXzs9BSb+2gF70WwPcOBDm/q+IqQab9XMwtmUCf5JZlIObA5nMAuxbqJMx2U6HCn0sBvXXyGNQ5gl2YrQmFtIkVQ5g6HqUgH0ieRwCcksk8KUAyJSTrCV/Kv9cWW1J1q4rBdrF/BVj3N4BvxoUs0whT5XAt2PuhniXkInYIKsrDC6Ch5pOIUbVyJEOR0zbKqB7CaBUAoKYBZ9BfSxiQ8vSfmxJglPME2QKzO9Ph3ViBmzg1w7YDYdD1dhrsSHVWm3BRXP19QBRIUZuHiAgAAAQAElEQVQFxqbIswT8ahm7ub5S43MCcLVzktUkbDtAtoYkbgMAXhfIiQ82yBZjkMeD+991nB7sK5Jw9bY0y5RmGQDnFq4uU6uKMTn2XgMCF4ApDPYG5fQrAWcdqPc+DT5P0D8FOHSbVshfIO9oMpFhC6IXEAQb4DPXreEc6G8ilpgNHEod9qg2pdyGQrGONr/OHTgCDBs/eqTcEi3OLrW8uAJ8Gmq2f6CEtUlXuAhwLVeWZyrLrfwLBx3xHUPUlGS19xkBxq5JarvcBUCOGRKE0I815Nzb2+vLy9WS5PdSK8CpAP8aMN/l6gkfFkmuAEBRY1+3uX9BoAUQyStpC2h49fJEKXKEztBLCsfTPnFfANAMSei3AHgd/acxU1hsldVSgs5zAOhsNlGGbAngWIk9Cvi4LZwCcTLH3y32vQTYRXxNZzPl45HS8VD54Z7Ix6tlb0nROxInMwCPAl4ZflTXq/f522g8Zv+o1S43Sj15/2BPQ0CwErDQ0qjLC4Ap5vQB4IQAJguWQNQQO5bs7Q0xsAdgVhNfkdgcAlovP3uuitgrmG/M2pgMhirnS2XYd3p0oDHUBLE+TTPK87MzDYitHJ339gHBGefrPAmRWJP62JDkP8c9gJcD9Av2F9d3wFqZ7u0pm42VZOkNQEz8hwngCADbGCCpeHIMQDbUYr3UxctTbQFo9w6PtAB8L9nPOnWajafyLyfgLhl7iD+dXALYG/N21mkyGGmILj5HQPcMUHAPO7ndqkmuvcNDdcTaCrtdrRZqs0SjwwMNkkwlQGHlT/ni47jcqlttdV1vtQKAgrUWL07VRpMx14A1MylG8v3KweH4yl/7sz35U3beP2UxTR4eqcI8o72pJug4+uixGgCY9MmhkkcHSkMi32eWF5cs2U4G6Lj/3Q8U8fGatVMC1EUHZAC7hkUh38euTs6UDAe97yr2jxSbbpnDQfCGWO0AjFrOulopA1Denl+pYX/oAM3zBwfqsP8kH2oLIOr/t6+PzZFtAhWPjuSfSdZXc62enWp1fY1vO/aXjbIsB1yr1CxWWrK2E+LEYyffnyrCWwBSvjYi6yNpOiUAtYunzzVIUy1+9qkG7AnGmL3JPjEw0CAfSEmUpYn8/0NOilzu2+GDI6WA2W7nOMXGAIfCHxoxP/P4/4u8PEW25bVm+CGDf0cMZACPLXFu+LRarlVhuwX+8yewDYC4or4gfv3n6vXqaFiflgTlecYeNWV9Abah3x6ylfNr1TjTSWPT4Xcfyr6/r4P//IeK/+B9hX/0PucP1D1Bxu8fqB4lSgapUuaJrLHQoR62yNsI+Kb+Vwj045XiX2/U/psrtf/LS4X/sNT5//cXOv///Ejl//Jc42cC4P1E4Wdnsp+da7XYaO/wgdLxRNlsqpx9dLZ3oAbQPpwvtTm77n9WPwDkB4KxY6NpIH/ac7y/p2Q8UILug8cP1RG7TWYqjvY0V606T3pw3H/mfkVMpRYVJyPN3n+irRrA77G6y5WqYab2EbYBKIxsCGv45MTJ8sW5SmIkY+5hLKTrjdbci69YJ93pQsnLhUJMVOI/t3mwwKzY4YSYuliq/xJDkanerJUfzJTg8+CEzbqHe2K5q1uXmjx5qOZorPD+A4k1qrOFVp++ULdYKwLwx860/ptPtL68Us3+dnHyDN7E1WSg4WSimGb4lfVMDK0zqQ1S+mBPTaRsDW8Q+0uRDbU5vVQW6HSxVcU9emSF0mULCH6i4YtSxXiKL2bKiI80L9SdLvv/f7j9D5+p/Of/Qcv/9a/V/s1zrX/0VB16ZnVgnxJzmISclNTxL2SpQpYo+YNHmvyTP1T8p99T/Z/9QPUDbE4MNXymOPzgSb9HWB5l7O3DSkqnYxl+W5+fKcSojvgdo1D6wydqp7nmm6WSYcEeOKTviJk6VZ+dqdmU0kfHyj48VsWaKD99qerqShWAcJrhA/jUzy/Uca8oP34pPT9Xc36ucr2RrtZqpoVK1lM1IGbWK0XW9vIT4tcVuqd7C9xb4N4C9xb4NlmATx9s/9x1EMrLnD5/cTOS0+cVdwpf1uZdvX1Hfr0jn+dttGu/P99b4N4CNxbYrZ93nW96vfv97jq73XPH83bd7bK331x3fLB04q9Ptgo+6JJI8w+oXudkZjJ7N91wefe7mQkGb5CZUXVDestht+pchi+jz7e4W2P6ojNx6i++5tvOpLe77+redb7d92+1/C6BvB5BXHfsjKH1VtJXHc7nXbQb20/CxdvOVPevXVt/8fqtrybSPN7eST7/6yHfpPRlsfN12r7JnL+WMa76u8gn6O1H4W1nqvmLUe+kzxfN7Qn0+vA/VHdEko2seb83CD99Trt6vUOAvhr+9hbymajuxfDyb5C+jo+/fh/MgNxsmYhO7PKut+m/sx19+y63zh12u013279wrV/t6LpOX6afmcnMvjDJzZgWhWly+Tm9fnl/p9c1X1W64fea0buu79bv+N6t313vzu/qd7f+jf74wsOzj2/Kfu59g4Pdu9wNd8M/P5uZgoyldUN0xb6YCdW8LNqczGi/ReIwM95vXsGCbigqWiLybTAxRoebMzF0s9ycsWT0d9nFEUKUBfoCiHh9HzPUm1FnjKe869vBpEOwXi/XkTZj7O1rqmR2M9bbzAydOnnZ22IISkhYmQW1JNicn14dnfNEVnG+KdPQOXUKMnSDF22i3AI+eZP8MJFobhVD8KuevN3J+e/OfQNvwUyRZHHiSS/4NfASh/d1Mvi7L1sAK5fFaIsB3ujekPAPXuaMYrTwooP7t2taGXpJJjOTH2amECgz1vt3Po45O+akFjkS2uFNP6OfuUzwEYfPY2ZKkBWG8mvnUVeVXKcaXr28IfTArJd9GrPIaBPTwD9VEpkDkgUZFL2MRR1MrQC5PAneoGtLot2obwArb3i1khlJ6IyzkCPh0hSR0cz6sjhcFjP6kTzvZaTO0CUmCUnFRg3yum28XwiJkhBVM29VlkqSVFmayNsicjlgYMRATZu3M4n8J3G9vsEuLlcFv4Ykq/vCovUJyQHJ+CDsQNKY6eU6ZVlGOHdymbqgPkZyEq1mAaBwIzNTjQ1b4tAwXE3i0oHrDluY25TRGxLKPjed1cI7ui9k6ujrsreA9B3j/acMUaIHrd1HWwDHEtBwu92qZlyWZooB+6FbgawOyocYlUJLkqAbwC23S5akEn5o61Yl4EvDucYfNeeYJNgqU0yjCkCwNM9UWac2NdmkUDYbq0Uf72fYqtebILAQlec5fkwB/kptARzNTJPxREme65r5MwCugJEsT9FOcuCvHy+pRIeInCt0ihblT2p22KsEcG1I6joY0OKTwXQic18ig+sesCPMFeGY5LmGACwVfk2zTOqED7bERq2Ypgr8c5mFrgn9LwBlLq8uVS7nr+yX9gllww7+ROkWUKYmwbxZLpUAaKbw3xJTDXNmxRA75bIK2zBPgz2LslNDgr8EiPO5O+wyOzhUZFzjc8akByQjeo0BENbYaAkgHEJUsNC3OVB1CliQWqJV7BQBGwPjwSyUPdiX6LsC8GGA3H/FvFIKaBZi1Jr+HWBdm0U1xyO1gMgLQMnlK5DQ1hUA97XK64Va9BoOxyJUFLDnICsU0NtlicRQVdbYrlRJIt7oVK42xGMrXxcJcWbM12KHDh/P5wuJs7DDZr1WTSx6fM72AC2Yp46mChla65Qd7CkfDzUCcG2I7xSQcH9/H4AiV8Ke3bBnjfFxid9r1l+kzkH1BgC0cB/CO5EAWQFlZMoA80bHh+poO3kOELBtqZspbBt5/CuJsiQoBGO9riTuL2tisYEPbLReLFRg3yTPVQAm7SFLi48doO/74M85QE2HHtpWqgGgHWxcX87Vcd3CxH8SfjKZaIP9V9uV4rZW4bGO7FawPwAenQNGrwEkCgBCj9sBwMglYOXFdql5qBVYd+tyraTIVWOnBW1TwJjl2YV83Q4AUB++/778CenLs1P5E8rDyUij/Zk2241EzNVpAGCcaIgsBW2+v21enms0myrJM9XjTAP6u74OQl89e47+Sy2HQQU2tAFzY5/tKaBS7+Mgfxozb0wJcb4AKFtCDTZIFyXzjHXx2Qutzy5V8YEgt6CwPyLGLtUBzlTon1qiHF2zTau8GEj4JclyTaYzpY00fXCsGmAszMa9DXzNDwGfw2yozgl5NvDvxoXaGJQDNBe1dPnypeafvSQmG5VPz5S/f6zJ3kyD2UQV+0XNGhgRRwL46Vh7o8lEAf1W7IGbplIHr4aYXlMOx1NVxEM7TDUEtLMkqDkcSUWqq2cnWp1fqAzMw7q7AITytTyZzeTxQbRjQ2IRn2cPD1iW2BJQ0ADjtNjKsMkAvUcA+QoSeKQawF+9vJKZVGdBCQ0j4jjZNMoUlawbPq9Jg/ceqvV9zmqAxbVOr08lwLV4PNayXGozMjUfoe//iX3hu4Xyf/RI9vefSH/2QPHPHiv8nx6pOBzLAMG6zLRqS3UmdRKyt5imZX1X2p6t1H42V/gF6/g/ALT926dq/s0zbf/FzzX/84919ZNn2pzTHobaYoOsanXw6JFslGrFHhpaKUkSxTzVeH+i+afPejCxAezVjz6TWEO6WmoICKtRrsz1yk2X67mSbacipEqJjwAA6z5uWFdb9sCF/6y1pSr/4mNNtqZcqTpA88Gjxxoc7GsOoNux77bItiIG0ixTAlicEHPlU3zG/aLjPuax536eEGvZw0PiY9vvH+fMPwKg3jt6oL0P35N956H86fUmS9QejBRZc/FkQcjWSvb2FScjpeORLKbKkcvjoGPPTOG55v5Vcz+siZkG4LZoEjXcm7thLntypALdK/b9epSpeTTT4A8/UP4R8z2cKklTpYOBGtoiMYB75J9d7HCqIkGnFfE6yJR955Fa5tlOM3VFIj3aVz4Zq31+KbGvrBxsHhbaAspuHgwA+qdKgnFPK9X+4kSLH32q7Ap/v7xWmubK2IOH3MeS61LZXz5X+Gd/pcU///e6+u/+ja7/+38DwP8TVb9gLS87BbaYFsGWNeMhggdXJrIPZkr+6fdl/9UPpX/4vrqjodonrI2u1kJrWc4g9qYBazb55Exhb6jkwZ7EvXWFf4sXc/kXQJq/edp/YSm9LBXH9GHtVuyX/ksLCXt6Pp0qzkYSduiw73g2U8yxw+VCxn1W3Cdr7Jqyfxq2iNhsy/iWzzeB2PIv2xRZzkpDnvvXt9kC97LdW+DeAvcW2FmATyy6Tbv63fnL2rzP7fZd2evv6d4C9xb4ehbYrZuvOn89bm/2usvzzVbdWfu73vqWHDt5/LwTyctfh3b9v8l5x/9tY3dt7zq/bcxvv+5d0t6u/1WkvM3n65Z/lfl+/8a+zaq/qhXexvPNOmOHeJNEzQ3p1WGcv4ro8pbX61EGV6e3dPpWVhlSfTXZK61en0XNr0b6DR6eIHS6O4UZGkBeb/5GsuWmn1/dJm/8zZHP6bSbwctOu+uvOntfp7f1A5i2uQAAEABJREFUu63F7fLb+u7qbvoZPn1N4urtpC8cwYKcbhqMcmS0Sf5OW3/2sgKZxa4v3bRKIURFEoOeKN3pZGYyklK6dXjbjiRnA59Xfbz+Vtd+rBk8oI7ksLeZBXWv/N2ShAsxqCVx2gAwePttYiQJI6klaWQ0OAV4vaagXZ2ZlyQzUxKjIuQARYR/CKGf0+vNrO8jjh504Fwzf1VWN4nlV7JRfXNNm5nJ5zRx0O5nt3OMJB9pd/60yPm1gCJMwHytHFRq0NHQOSKPGQk+xnufjn4m/8dI6pxfAy+3v4MyDrL52ARQxK+9jZ5y2/k8vTzwMzNF/JZ4YhLyvj1vr0e+JMlkzB9CVJ4XcpCscXtSF6nr3UKmuZPkSf+UBHg+GislAecUQpDghYhyGWpP1JKWdnDJx4gjwMfMbgAnZHF/JhZJj+O7JEhZlCdfXdsGRiFGpfSLyGDMHSi7XgEeBj+fI6WPAVoJQCBlouiEPq6fA6auY01yM0XnJE3koECHXBFZGuvk9lsDILht8qJAt1wRngk8RD/zcp4rKMqT4n2CMgZmlypAyUg5cbmQ38yUk/RNswweibw+DVEtgNsWQCQy/xZwAlWcs7OnX5CDOi6HU8FcQ+w/gKZ7gA/IUePvCh09HjwB2qBPrx990yzrfZCsa0Woxg6lAx+AfZGJApKb2w/ZPKHtc6xe6YupbvTYlsoBhwiaXqYSefOsAEBfawVQWtGeMU9F8tsT4PPTS61eXpDgb7Q+udIWYM+f0okkajNkcr4LALYCHQbYFGVl/FvO5zIzDeGd0rcmYWxJVIk8Tr0w7ney0iVJcffBlvk91gcA1yVybCH3lbDHGvsn8BkDyOYk2UfDkWaH+5oc7SsOM21VK6SJRsf78ie9BpydLhfX6NmpQR6PgfFwJB/rCXoH3quLubKqQ1asB/AzdCCN+KmxS0sSWrQtzi+xzwpaqsYu3ShXWJYaTKcasS6ywRARW1WsoZREdiCJP0wLxUUlA9zNQH+N/kbZZJqOZzJ83QI+rLCL+7FFRwcJO5LtNQBYAHxqmGunS/bgUFUWNcoKZazfDFCvBDjZvLwEIED3LJEA3Pzpa1/TW/aujPVqxIXTBrAsBywIIenXHRrjAtMWsMb9GGOq1Wqtq6treXK+o9XX3wbfFPjV5WuJtdWnz4mTlbJBoXac6/ryQopRl5z7vYA+DpYyXEytOf5OJ0PZuJCgOWBYmA41e/+RNvhsc3KpPsaYx6h3fSOAwQbwaXiwJ20qfLfCanZDaaLp0aEW1UZNNK2IxyInfgHj1wDjSwDX+cWlxsRGTmxYGpVia98PrtZLpfhm9uhYCTItAGwb7GesmRQehyo02KpfH163+cULtdf4PI8awmukhGXTyTqpZpM8evhQo462LtEKMGR7dqUGP6bDoQ4Pj9Tgg/FwogEg1eViLrG/Pzg+1t7RUf9FhyWgeAmAmAN62XggTQqtNitAuqXMTEOAX18La0D5Cvv4OvEvM7ie06MDTQ8O5DY39qUGsKQH2gF3E/zV/3Q1oN0acDn4NWtrOBop/f5jrQFDM+K0ZY4xoOsISq+2qgeptvOl4tlS3cFY4voaIG8QuUdcLFRfIpes1z/i8wZf18iVwd/3d4+PdpIrAtRaK2WARn6OrNuS2CoGA8ltF6TivWMlHx5ryUY7AIDL6bs9vZKIe4OSNWsHsLllbRPqOltcack+MwQIzhLkRK85MTB6ciwcptFHj+Xr7vzkVFdQhR0q1tKYOPC9Mc43SvDxfj7WFp9vLq5lZaPheKwBsG2VCCAc0BFwd9vUisiaESstfErs31xcKUWnHAAxyVJs0Cmiy2CF4PjZfVcdFCr3c4VxpuvzM62hFKBvtV0oFqZ9gLPuw7HsB4ea/YOPNPwHHyr/YF/Fd46kRzPp4UwhmKJubOxx1hLj4ro+XymcLLX4xUvZ35wo/Rc/Ufn/+ley//4vlPzbT9T+6Lk2P38uu660/dmZ0jpX9Ceb3zvUAbEYHNBer9Qiq3/hoT4/V8Jc2ZN9NQDMeZGpQdfAHpYDAm8GUvdgIge4+TCmbdcohqDldqnNFXbC/hE/t0lQMZvJYqaO+JCC7OG+4uMDTfYP1Z1ecy81qTU1+JctX5uXJ7K80AByO4d8qDH7qO+Dkb2ynQyUw6/AN1UalLP2InZurlaq16UCfslDpn3WUffyUuUnL6TrrVbn16oBq+NwQOwFda4fa28GrdDXQqIGoN8u4HNCX5eHssF7MpgiH37Czna5VnO1kB9106AbwcFePSiG8O1UnVxq8+JMYVMrq0zjgz2JfaZijWyJn43VKp48UEVshySyWTTqXs61/fFn6s6Z470Dddyz/QscxWxfMclUs28MuY9YTBRiVJKn9NnK2kbbzVr5H7yv6Q8+0GKSwftYfu9aXc5Vf3qq8vkJNhmoY0+zRam9WChbN0oAfpt/+WPFf/9Cl//v/5+W/+NfaOj/R/OLhcKiVsv9KaCkdf4m+Zcb7AcHSv/T70j/5+9q+v/8T9V+90CLQ6n74wfq/vBI15uFlquF3PcFfoijQtV+0QP33Ysr7i3wrWpV7I8pa3X05JHCFNkwQ3x6qdgy47iQuLdWfD5qp8g6Hqh8eaYcAXwP215dEvHSZDrtfd+lUjyg/PiI6ELW+9e9Be4t8C21wL1Y9xZ4qwX8LuP01sb7ynsL/I5awGP6Lv0uqXJXdr/+JvL7OKdvMpYx9oo4/d693Gw7+h1T3sX+1UR2Dk6/Gpd3j3bet+ndPe9b3maB27bblW/3e1vd7fZfrbzjvjt/c26/OodvPvdvcuROr5uzJ22/jH6Tknwd3jvZvtD3Rvw+wbrrc3NuqWvp/qoDpd/my8xkZu8Uwcz6djPr+9zogOwk1rzCr/38droZ8/a2b1ZrZjfyyMji8CID15Gcwah+cUOwNpJ7FsjSUL77MhJpXufjnLxsBj8vQDEmilBgvBkJHtSlWjFJdFNnMng4ef2OOmTxckuSq8M+ARlCDOQb8bfzcPIOTpRvElUmOS8zr+3J+Tj1F7wF2nbk9U6tz+VEe0WCqiUZH2NUw9nbTYZJuj6hngAymBk9JTP7nNQfndIsU0BOWV8h5212M97nTdNMCX08eejXiN7z9d5VXfXz+Pw+t9eZmRKS2gH9/TrE6CeZmWJM5If393NVlf14rIwZTC128/pg1DBRr8uOz6tz3x6iTEE1ujso2hEDDqr6tc/hqnTYJ9CvxSYhmEqA3ZpyK0bQ388uv+Dkvm3xWwhBZqYOOQqAgI7+oefRyGiLrgvnECNJzgoiGQov75NQ3wDsKYmKJKC3gDkZtvMktPWxE+RHhRwRe3pCt6YqDDI1gDINSVdFU5rnctnNTJFx4nAdovtRRgJaSvKsj/UsS6mRlou5HMCoSIjXkFHbADhWAGUtQFsH8FBvthKJ2SxNFUMAAFwroocDTu7zNQl1B2VSeNbo0Zm0TU3F3kRZiIqAGC32jiGoBixxGyVZriyH0KehTdjNqQH0uwLgyNJcITI2SeX2S9GBBaGQJT346uCgzOT6DYYD5UUha/AMCeWahKox1sGYDP5uE/dJnpOA9T4NASIpZYwDewtA0Y4Ed5qkyqCIzAG/e1wkXLvME5L7BWDIcDxWgp4FSeoGYIU8vZbzhcZcD5HD5/VYgr1CCMRzAmgOGAEwZeOh/CdSQ/QYqBVDoK1UlqbyJ059fpfZZHL/1ciaDUe9X0OMcl1cnsX5lebPSfaP0WeQ9j9x2r28UkUif5BmqtDF+flTlq7perXUw8dPlCaZNvgyxhS7ddixJIm90gQwrjkcswd0ai4XagEwOkDVLUDi9PhAmhRaAzK5X5MkUVEMlGaZ1gBCNet4cXVFeaP1YtH7wf0RkZdg7PULFuQgvklUdQoxyuNmdX0tlzFga9e7IFFuZsrGE9XEdQsQ5D+pusmCilrEUaPN0xNFkuYBOSp0MdZAFWiLQVVF+3KlAfKdA4B6nKVZ1s+RA77FJKoAsG1YRyP86ED/CmD2mjVQEAtj5l2iw3g60RGgSsUeM59fa4ueE/p722A47L9A4TE5Ho3l8VOzNmJMZNEULCifjBWIV7d9xVybHvQrlBLvLveGWBgDACw/e6kGEEWAUimg2OhwD8Cq1aS03gfNMFV6OJXRviJGA3ZaA5bWrCEMKLHH7APquE8ePnyoiK4lMs8eHik7nrE3JAqAMzqbqwTQxEwAD6bj6b7Wl9dy0N8WG6XrWqP3HioHsNqm0gYqk1bZg33Vw0QFZ9+T3EYhRPV7H3ukAzUl+l0DKvkaS1gXhox7+/vYIuj06VM12EYcHX6pAJqnxNP85EwlvvP2iv1iMBoqAbBpXl7KALcawDKCVeVyresXp0rx2fnFuVr2y4bY9v1oig4ErAgLaVQo4NsMHxpy5Vkm/6KFBqmS6UhFkvYg25Y4NTNlrFN2XxUxlYPnS2Ilx7+Xp4CV2DnNM/nPRQ+/95EmWaH2xaVm33lP7SjtAeEE28qC/OnqC3TP6R/xt/tly97dIoPHwfUVNka/q8sL+ROPYZTL50rHA/mXYgxQvwJcDz95oSGApcfGFkCxfTiVP2FZPD5U9uhQ82ajaphoA++j734AGNbKAacsJOoA+vYBwLvlpgc+y6u5OgC4hDUyzUc6wk71fKV01WgAcGasA/OniYmdAUD4ZDJVZP9xXdbnF3L7ptgrd+DsegNAtlUy3yoQu6OHjzB5KzOjXw21KtHPx3bR1AGCr1++VIlNqnKlRbpV9icPtP7Diao/mmn8X3xf3Z8eK/1H7EWPhuqmHWAd4yJetFb+ZZSwbhVWrdqzlbafnWv7yZXmf/1c+otTNf/2uZIfXav76wtln6zVnlZK07H2fvgHSgEQO+TqykZxw3hsWxwThyHR6BfXGn56rbLcaAhA7sD2iPU9Pj6SiJtNXaq6Wiph7PLluZKqVUPsZcROArjXEuPJoz1skGoA+HZ9eqphlivLc/nT8OMheyf75ur0XEqDGoA+vx9tf/Spmp88B8Cs1LFfxYMJYPS+DHunMVENwL5lD9xgw5o9woijbDhkDzFt2Je2AJvhyYGaFxeKgIp+r7umfwKYXbPOyyjVrGvXweCfIs/lyYmGSabAPa7j84oBtIp9sSOuE/xdsx6z0ZD1t+nXTIhRo9metD9SPU7VFMh/MFQ8mqjsaiXEf2RNhhhVcZ/3OKiRt4VPXVcKASGw+/X8SnpxrXi61PhwX8Vs2tunZu9k+RMzUau2knHPTEcDpQ8P8VMj2zYaPz7WmrXpoPxgNlPEPgtiKEmiIno1wp9JuAHW56Xsxy81eTZX8/GpDD+7Ph1xnT1+T/0vPDBhurcnO5hBU4WjmXLuCVLQZDpj/UgXf/kLhZ8RU//yr1T9t3+u9l//XM2PnqllrzTAcbYawNtOZSpda6P2yUTjv/eh7O89lP3j7yl+dKD0o0MtJ0FivQb/0kAwdWNs//6BAr6MyNzv/6z/hhgr/bAWMUwAABAASURBVMsW44Eq9vCY4n/W8/risrdTAsibpJnSwUCriwviOsV74p5WKXSm+uRC5WenqokF9ymzouX9694C9xa4t8C9Bf6WLNAxz1cRXSR98f32uC+23tfcW+B30wK34/p2+XdFm9sy3y7/svL/cmNv9/byLzvbb7q//aYnuMPf57tLd7r8LVy6J76K3hRj17uvdQX6j+272ned+96v3m73eVX1pafb/d9Vvs3gbX1ut/8+ld9miy/WvVnjf0a/WaPexzu73W7b1f0q59v8bub+/B3kx38CSpxvZHiz702d5GHopDeOV3197Bcb3+j57bp4JXdv8135toS7utvn2+2/W2UjieDuCSRVbiS/rdeufNPy23r3ZK8no5y8/MvIsdPgbecbPq49iRQ6fBlvM5PZa7oZ+9XvztPo1pO9mUbpyPo0JLVaEnNeptvnL78281GfV/WFjmSvU02S8C558srM1AIQNnUNftX2Y3ZvFkwhhjf0iCS9HEBy8rLRx0mvDp/L7d56Ag7gzMwUbpE4XMq+H7K1kJep7l+e4K1JovcXr95ut/vYaEEhkAhkDu/i5SRG9Gh7AMfrnHxcjV7Or8F2vk9ZDGop9zKSZC4BO7yf1/s5hqAkJj3/EGOvewvQJQ5v96Si83Re5L1IODckShvOzE2fEKNChCxwdbPjmZnyNFVKsjDAv0U/18PMtCUp7Xy9s58r5HUbmJk6QMcW8jbn5O1m1svkMoQYJOYp8pwzPUzq9eTsOrusHTqKo+V8w5cLXj6+IY4kk5kpSUiu4i9xdMioPmFeK9Rt3+5yJVkiGS/mjBRKksINIoijQaeK2NwCEPiTp/023oqkecVbI4+HhnZPOEbs67bwcvC5GO+6VfDD+MJB2m2nRZZrCxjT4TO6ycw0eAVg+VO84EAq8kIejxUAcRKQjLXpwN2SRGa7LRUV5Dw3gLcd9kSF/qmybkviG6YOVrv8CT4akoRWMFX4ZUsCtPH4pI+/TIH5g6bjsSqSzBt4lyS6PfZMJj9qgOkBQE9NUjiQaE/2AQtRJh3kigRMtKghQN4WOzn/nL6p+w+ZV9dz4iQn+b1VQ2xfkWgtaJ+QfM3RsUQmpzzLFNAzxqjBbKI2mNoo+f/Z2Rap8uN9+dN41po67IXUCszhYIgnx7fbrSazGeKaXG975QNXIeKzDlU69KaDMuZ3IMHlzOGRksjeIEdHZ6cKG7ke3rfjbTgdkzBO5Ul0t2ED8BDGhcLeSAVt0YIi68l/jnY/HSiQzE5IstebUmv45ti/cUDA95muUYauHXOkrZQ1TIA+8XCibWYak8QXOq4AnH18nuYakEBHNCXIGZZbpQCUgWEF165DgF+9LtVerzXNhz3ANnhyqOxgKo1yddBVvVEGqDeaTHSj80A+tkE+t13HuTy/VgJQ1QBEH4ynSsZD0vB1P74Z52rRuZoW2g4SJQ/3ZLOxHNBKcEwFgHh8fAzgU8pthnhKs0zOO0szfV5Jg4Nu/tPNOaBIzXoN2MX91b7qNADYd9l2fHCdzEwteqzrrXKiv8C+7iPnnxaZXI/ex/D3eO+BYoCaEkBdtWl9dqUE/W3I6MlIGSRs2bAOS9a5Edc2KiRAPfdJxV4xIOY21mq8P9N0b6bLlye6PjvX4vJKC0C/K8CnlntQAdBRMy7Ztgr4ucU5NdsKZkEjUzIaKAHUcp6+Ltdq5F8iQdT+Kbr2+YUC8Zrh6+rTkxvQAaXDZCgHRgpipBtkKiZT+RcnYpLIydfEJmA1l3tcAFaW+LaQrydffw7aLqutXI7QSQ33xIPDI8FaV4Ag/rPP2dEecTxRsjdWwnoesB58bbbofwCo7KBZTp3TFr0je40zaKP6eNrda9zBeUg0YB/bArxs2Kf8SwouR078+9O97dNz6dmlbo5Oi5NTip2GP3hfcVkpni0AVxeavzjTeai15GyrWiWA/dVnL5QBIg+w9TAvlM72NEceGKigzs9b+mUKcj2y/bEM6zfYZ5ym7G0bwNJKG+Jt/OEjbfcHcuDdn77NiY+iRoPFWme/+Ezd9QqgjIpxrgnrcYUN86zQerOWg74Owm/hE1n7BfrWrImA7SbouV4u+6dZ3Y7+d0NDjNUvL2XDTJH9IiDXJjXWqBTZNyNAf16ZHFBfxk7JkyPp4b6c53K9UNuWSmZDiT1ww/7asn8kxPtyu1Y7jFpOTfanT2T/9Lva+7/8PU3+yUcqvn+oyUdHioCLCSA2rpewRWBf6cmiNgCd9V+/UP3nT6W/PpF+dKb6L55q+GkJ2Hsi++tzVQDB3XmllYPSVkjXjZLrVnFlqp9fyT6bc90oH+8pYqeSPag+nevq02eqjsZaHOTYbKsWGzhoW7PneUyCk2q0f8h9tJEVg/6nmZuDETIGdSziNcBbfrLQZbVUx57YEAu+/grWb2DvHmHn1Yq2ItHQf52Ae6zhO9+bhx89UrVXKLDeGuzcPp6pHEe1RVRN/BeMZSIRHPJ95/rTzyTuOX7P6ABKxx8+lAAWI3OJNRGho9lhH4uBQaP9vX7PxpRyoHKddJp9+Fg2Gcj3mvliIfMveOTEl9+boQl7hzgKfOtPwLeJ5PvDhj2pQ+4I+L05vZAhx/BoT9obaD1O8H3T7wsrgN41ayoe72mdmdbpzfghcet7TcfiboixzdMTCVv7/m2rUtXltTLuAevYarNfEP/bm30SoDksSz6/tL3uQq8tnxmLolDMC+prJQnzs7cNhiPVA0mP9xQ+OFL+3pH40KeWfS5fSy0AawnomrFXRtbe+sW5AoBxizy1MQ6yYBrv7Ws6mMhYi92kUOk+ilFGvNT/+scK//JvVP1vP1X77z7R4LNrTZedEFv+Wcxttc3hRUzre0eKP3go+8EDtT981Lev2ZNLOtfbpcrNko7ElWr+ZG+l55daXl+oIg4UpZS1NvjOE6ms2XtfogDd2T/9y0DGfSiJiYZ7eyIQWXdjRdZsim5VIrSj7/3r3gL3Fri3wL0F/jYt0DHZu4im/mW874ji56+74z5vuC/83bLA75k2b4vr23XfdnPcltXLLq+fd+TXO9qt6915V+/nXf/d2eveQbvht8/v6Hpf/bdpgZ3v3nbeyXHbaZTN1DnR7KP4xP6qxFV3h2j54os+uk13ezAHfxi9rr3d9275da/Xpbt9dteve/ydKe1Ue9u5V/JtDbfqdqZ+40y7QZ/7yBndvr5b9vZX1DfBrPs6xBi68dcihX5gf/bkTU/M392iN+KMejq/qoLJ5/P1ta/eXvO86fiq+tt0uitif82br6NeR8qfn3eC3667KbMcZWbvpN3I387Z5QrIBvmf8vjKgZPPCV07yGUz8754q2vJA7wmarz5t0Jm9vm8Zq/LfSXm96ViZuhnEkna/lomM/ZJfIcWQuVbZKJREmfdHD2I2OtMxL+yxU3LL/mOPHpFvX3h+QYHZJLTq0qz1zJ4VUf/G3pTDrOgnh/6+dn7mpnMXlMD2OjgplMDQGjBvNvntBvn7Tuqq0YhRvgEtZ6dxFDWk27me2ULM2xJ2ZOFLecdmRkmv5HVQcmeaDczxRDkyX0ncUTmCdTL27GROQUf3/Z9O6/3dvo6f07IZVBAGPq5fDLJuDbrzeygo+3moY7GnlcL4MYgVXXVAzMtIJXbJzCfmcnMAAWIjE7q+nLX12FeRU+GQTEERL3RLSV5p079UZMcbOBXAhg2lHf6ue4RHVFDVVXT1yAphNifW5KwLf4NMSrEyHx9tXZyOf8WQKZ1IeDfAIC2+DRaVIIsCCPnERnr1OJj51DTx89OHfydnxn2oex9ggXGSVmWK8h6P7fYp4NakoF5lvUJYk84lssVYnRyfb0+TdK+bDBvmSfDDgaPGEgsO5hMfeN6IUsIQYH2DtkzeGbjkTrs0NfTD4PLy9GCcpKt5G5l6Fp5EjuYPBFbbrcyErAOurguhq4FvEbFQH0SnLk9QasQlHmiGmMHZBmSwHVAJlDviUyfvwLU9adGK0DdCtBiNJ32T6GmgGwhJoDMVU839mkUSOa2zq8z1QCYaZ4rSzzj3Pb2L9HTf+Y2o9771QRw5cAEceDquVwV5S2g8RZwzft4fYuODupNmd994zHjsgV85DpVxNB6tcI8DfNueplK7BCJt4aE/PzlmTp4JFkqt+0AwHkzX/Rx7foOh0M5+IJpNByPVQAWuS83AAXp0UxJnsl1rAE3zUwi2Z8mSb821tje5YzYOaNfRfxNAV1r7LVifLlFLpFMDlLMmR/7WIzI2urmicNKctmGuTbEzqqraZPcBzk+sxB0BVjlcg6QbQgg4Dq0xF6YjlQA9DUAAcPhmHEtwNalBoOBxsROijyb+Vy+56yxT4kc5XyF3pUaxl9eXIoLLfz/IiaYFrFRhJ/VUgPgtgFIzmKioSXKi1zX5xdKkX2xWshBjAp/5rOxtsSHA6fZYqsU0MAT5B5LBfK7/QeMd1Da5UkXgHUVewL75iWAvpFA77JEzTCV+3Kyv6chyERHLG3woT/ZFwCHDHkN+3nMzp+daI3/FujkttwAQPhTvx12dD07fODAvoNtDXtAtKAB66XGf91soJq1dvToEbrXfTnmOSDDnqbMbTHI55nu7QmvETelRntTub5j4q9Cpt5uVysAg61ctyTL5HvByfWltlcLBeS0NFHGnP60pcdqyrrO8lzui+nBHmDlBoC26QF/fzK6hm/GWnGdFx432HYISLim7PciEXcePwNAwy4GrR1YTHMF9op8MlJ9dt37LiV26yIqAmJdz6/Vsp7cByt81xF7CWsgBXB0e7XXK6Vcd5tKM/QdEV9ut6vlQpuHExlAUHe+ULo/0QCQroaXjzs8PNT29FIrAMsuDWrYJwch7e3R0Cesa22IMwfuloBa+WyCLfJ+T5+fXah8edHbM8c+l8gViWOPZwewPT5G7z1QGqKMvXVxcqYK/6YP97UhRkOMwmkaPz7W+NFRv9Y3o0ST8VRzQHUNMj384D35ulk3237/Of7edwA8036N+xPZ1fWVOmKqC+q/fJEQ8zlx3BaJqs8AwoiTlv2nYB+L7OYJgeDxnGA/4x46ipky7NxYKwfjrzYrGAXl1AXWXT4aqljU8vWc1Z08lnW9Zh1fULdU6ES81GpdFeYKPo69ePTkoSLrDaFVp0FtU2kDmNeJ+ywx6/t8MFMcjBSIlawYq75aq/zsUuNipOtPX6pkbYRtpWRc6HSLj8qFatZ5N8sUv3ug8J99R8f/9A9U/Bff1+jPPlD23kzpKCrkRqx3+KhBOGZEz+qiUvvxWs2/P5f97FrVf/MXuv6f/hKw7ROFvzqTXqxUXqyx61qJA3pXWxXHB5q991iL0GoF38F4KLG2DZkUJPmXVUaZrodBS+t08fyFtthgQPwNnzzp966O2MlYc7ODQ4VNo0k+kH+5yUF0mXT5/KUGB3sUE00W2Ga+VbNkPVXS5HBfy0miwH2ztx/A5ooYWmGDFnA4IX4GdVCK/Vri1nL6Pj5Qxtj9swsDAAAQAElEQVSK/bdYwy+a2iziJ1P4yUttkTewngPgeZ5k8vuF75/To0PJYyIEldbKrrEXfloR8/MKg+DzOoMH6yhLc3UAlr42Gu6rvucXh3uqPRjWlXzP2ts/kA0KGXttPh5L7Kcek+3fPFXIqD9bSDEoHwyUcI5lw/SNBlkGu1rVOfs5MTAImSxLtTw/V0Tm4dG+tqxVo/8EUDYhxnyeZpype/9QWEAFALN/GSjg94Bl0yxXwx7k8ZatiFXuowlgZse91n+tYsA9Mz7Yk6/FwcMjRXi++OnPVP7seV/n66RNTMLHa0D99sWFtqz9ZF7KbdhNCimNyo/2VH16pthFRfaZbLonYz8yQP36s1OFS/yK3ezFlTbPz9RcrpSdLKVPLxSXjZKtqbpYqGL/y3/0Uu3//Ne6/t9+rOWPnhKz52o/Oev3saEFJXmmgnMzTtX8EL3/4Qca/T/+E2V/+EjxB8dq+cAw4t6h5Vruo+Z4qIK1PMTP1Ql7hoPu7Ae+3xn3oxY/ttb2oHU4mIgboXCMFnzeCIDFVRK0ubrWFiA/6P64t8C9Be4t8K2xQIckd4mq3+sXNyxufl80gdvpi7X3NfcW+N22wN24vnv9bdfurrx3r3fr+e75rl53x91tv7/+3bXAXd+/vu7euterr33dS+8++OPmi427kV9s+aVrnP+OfunBvzsDdha7ff61SO+2e4NR98aV/3H6ZoVf3Zbi65R9zDvo9vBbXW5X2xeizW713BXvyL2r/pacXeK79KZo75Df/bOjNwd8i67e1Ix8Dx6znjw5Yl8iKbkG9THmOuq3e5iZzOwLQnjNu+gLnfuKt/XuG36pN09G36a3Dd7N1JGoc3pbH68z854iGfZmnJnd1Huf2+MDybMkTRWTRBasJ+/j5f5spgCZ0QZ1AAs94fyaxKKPv92X3pKM+ZGhpUTi2JwkavWFo4OP0+2GGIKSGHvyub29JhllZtodXtdQF0Ps+XpLgzxe53283cnMZbmxBVPRZEpSEsCurwUFxnvCLuXae3UktSoAq5v56M7Lk3+eKOzpla1CjIwNtKp/yrdFFjOTBevrzExmN+S8apJk5i1MUgMkNyQPPZGawu9GTikET3Q3akmcdlCKnC2ghslI0mY9hXgzp7My3rzfFsCkob+ZqUXJsqzkT5+KWDHmc0poSxV7EBUVcY4Phngl6O5yiHnE4dcJSWG3pSd3cZ/E+N04l2kLuNEZsuBj7+uJ04Z5u1d6mpkitm3KWgFwt6saCYFtQPIXGzHML+VHkmWqsUmCLXobM3dEzw6Q2OdsOC8AcIzYS2nr7cVA1wuW8idbqtTUAXgY5PI6AMGMEnIknsBlfu+7AaTcQp64DFmqLo0qARcWgIOYTh028zEmA8Qh4SopSaIqdAshKMUnkeuGGMng2xJzntR0HyTY0cFW71cDBGZpItigW62ONjHeweAOnwb8MiSB3gDwtiSUXY6uQB4HB3RzNPRLQlQBeFgASgvFAvo4EO3zuUxJminPc2Ukyt0ePjKnXOKfBFCpgPJXlDkfBxDwUY2em8VKW4BD5+U8XNaeYGJQRVw5eVvGHN7P9WtpBJfUCsB6WW6Jtaq3Sx5T7e0dqHFAyYlkvwNuCxK/HnDOp8gzOYhVdbUyEsUdsUF2XTFJZdgoenx0TI6eLneG3hUA1KbcyOP64PiYxpvX9eWFFKO2gGI1spYkoY2m1fW15lDOXC7z1eVlDyo0rNEQIny2yvGdr539g31GyE0LmaaTqWxZ9tReLbX89Lm6caEwLFTNSbb7T0wzwudpsGNEZpsO1bCet7Ncq3orjXJAyVL+FHkLsJjho8uTk/72535PABaa02tVtLWAVobRybcrQaY1cVYB+jjf1fVc/hPRHbYcprncLG57BzOFfVy3HL90AD44Q6MEoAJb+RyGjEPAkTUJd4K6B8PdTj4m0FYczPonNOcAdudnp2LjkH95oCYmXO8a8Pb6+anMn8Im3iOx7HG3wdYMV4WtfZ/a39uTP7WZIkfN3B7PhrxHH76nBLtExq9OLzQPtVIArDge4ueoGl9kADwu0/DhoTaAZG2eyAHwBBDQ2/p4RumZzyGTr6+OvWBaDCX4+jyTmPc/H6wsgisutfnZM60zqYrS8vJa7Qlg8MVKY/wcWT/5k0O5DcxMrouXBYA9AoHs8Pf1J8/k9r3AXx4vlgQxjNklj/018T7HLiurVQAmgUdqAEAV01Ql+8o58bK6vNIAHfx+FIiPZG+kYjJSYP9aMnZxeSnfyw6OjuR7UBgVWgCSDY5mKhOpW6w1eO+R0sOZVthu/N5DrakfPT7SCLA3w9ZxmMvjIie21qyvWHX9z+22zy7UBdP04UO12MqBrmRYyOYbpccATBdXAKPngD+xl6nbB1ybDhTHA+a6VPXysgcYh8SSg1YF4KNNiX32ieZwJCMOJo8O1QyimtjJf8pXi42CP93KHLOkYC9I0X+oljV5hh19PQwB8HExAOeV8v2pZh+9rzaPfRx47HlM7R0c6vzZM/lab4izLotaLJb0qdVWtWaAT8GiVtgwAVhvAbuuf/6JGu4dtbZKj6YaPJiqAuyb7U2UPJjIHo8VkkYP/vS7Gv9XP1D6f/2ehn/2SPqgUPfQtExW6lwwdYosrtQft5xXqp9eqv6LT7T+1z9X/VcnWv31MyWLRtunF2o+m6sEeJ4eAdJqJH3nkYr3H6oJQWkTFD2uL+dqsMeaWNibTlVcbbQo1wrztYbsx2G1BQS91KCWpo8faPzkQQ/6RfzhQOhycSkBDNo4V7as8O2Zau5R9dVcPnYM0GgAmv4EatJELc8utfI1SSwl3Oc3Z+foZRrhqwlAtNgUhtxnh0mmIetNg0TGvtZmQRvAYP8iwubiWoYvO9Zmbok2baWK/aC7XNz8NHcrDUvJkqjti3Ndt1tFFkeHby4uzlSyNtIs15D5OwBK29QaAGYOVo2ai7mM+1v26ECbVP3RvrcnM5MDtAbwmwBmhtOFEl8zUOVPinOPWbFHrdZLGXtBvz5Yp3E2kv+qRXN6pQRZI4BpR30xYfYsU8levAHobyvsvrxSTjz4vio+j6xPLzWspFB2agAzY9mqBHhXMG0yyZ9yFntRJE7L1CTWWzGeKHKv2QCMG7He/ugz4uBMxaaT7/Ete4gAditsWbPnPjh+qCFjbDxijWfoKcg0mKEzsgf3c9qpTqXL6wstzi/4bNaoxPbbl6eAtadiQ9eWNZImqcL+SA26tXxWiHtjDb/7vjrWbBgN1UTrqRymStkjUmLYbRzYK8ZtrvB0LoMu/vxn2vzVU7X/8qdq/uo5+0clG6Tq8AGmVWVtP4/98LEG//Xfl/1Xf6Tt32OtAEC3g0y+X4rPKw2xtE060V3p/kzrUVBdBAVidbNdy1iX7ksBUI+/+562Qymy96XYbYAtg+6PewvcW+DeAt8qC3RIsyOKv7cvt8HvrfL3iv/eWsB+bzW/V/zeAp9b4L7wd9MC3W95f/OPFTv6Mgt7ny9r/z1o60Aivoy+LSZwGV0Ws9exZfa6fLfd5P9+i3/+e2w5udBfRiQrPCm5k9+7miH7K/Lrt5LzhoKRDIHe2odK53ubWsCY27Rro+vrl8+toBZQ6KadbBxx4sl972TMZ2ZepKqDaOeq7+v6UN69nIeXLRj9bvq2bdOXd/W7s/cxu83X+6Okd7hF3s8vfb7W5fKLWxTgYTJFc9uYAslSM9PuiCEoBvQDyOzH0+QggQXr63XrcFkbktvOw0EIn9PM5NcpiUOvQxlenQL1fu19uld28Gsncfi5AcjxOc0MHhEKMsM29DczeZ8awK/BRs4vhiBhAucZgsn5+txejoE2Sc3nfvKOUoyh5xs4x5gohijjX8scHTp72fn5OGE/RnG6sXWkf0eMmFnvfzEuoqf3CfDJSap50tQBCwYxjylhjLchnpy/2P+Ni+AEn445xNEyNyeZBXmbZFJPUj4cqiK57sBHje4uhzgS5nRb+NgWudwYfvZ5aoAwM5OZKQeAykYDbUmiloYvAL6C/7TitpTP75SQTG7xZY4OFeDXliRyzfUW8GC9XisjmZsCrrhfk5DI54gkmXuwirkyHweYlm0atSSAGxLsLSBqZP4sRrUkxTeLuWIMqnxe158kuQMZHf2MRHzEkD6P6++x0OGTjDmDhR4s8vViZrqxcd2fQwgKMarGPj52PJqgM3Vej06e5K9I1lYkdGOWygEMVa2SPJPXZejg9hN+CDL0zLWFl4NgDq47eJSmST+HA5stMq1JhucDsqn0T5JURZ7Ln8bzJwvXJKY9QevgsuvgNlwBgjp//z9YfX4H6P2JpdF4rMFoRIxEuf0mABTObwuA53GSplmf7F0B+iQeZ8hYktSOIQhTaQAolAFoZSSkuzQoB6SNbgvWiJDN5V362JgogVeOnCNiqUE/fyLM/V7Td+4AJ/6JIfb+SbPMxVWapT3AuEXfDXTjj7xfhysHu/DNEjDE/dPCZ4z8W+KlwDY1azmDz6AY4JtGo/19TWczGfZK8Mt2s9aExLz3qYmzivkHyJbQXhJ/VVX388wYk2aZCoC8iG5OCfM2rJcW6qB+PnzsAEAKSFMRh0MAknzTqgMEjQAsAvwLMWjAWmAz0oIEeQQASMdDJR8cKSWZ7zYdAij5U8Dk1aVVBSbeAs6vFSeD/unPgP83VQlgYOARRf/knTi2yO8/G1oA7rWAOtPjQyWAAgt/Wpb2vMh7OwyYfzKdKU9T1ZtSDgw7zajz//fWQcOCcQ2AZwuQEA8nGr13rOtmq+vlEk6Gb0xjbOfrMhAXV1dXWuJnB6z8yduW9ZhaVJkFZVXXP4nWjXIV8J1MJozvFNNEXZ5o01SKKD6wRG77AXZOspR5pDlx69QRbWANmM2Ix7U8Pkv8vEK3FTIt5gt12KV470hl12gAGJE82tcwpMrw52Q21RQgNcDX42MLQOtxt7+31wP2CbK0xLbvm0aMenkGKFsgi///siPiaTwa9/EzYYzHsdsxAt5kq1pbQK4O0ONiea1kkMvX1wh9htgoZX0VzL+8vND5xQX3g0ZMpdFspgJfDLGJiLVUURefvdAA0MYu10oWpYqDA50/faoKENT30C02jsTus+fPdXV5KaFzZF9tAOdyf6K4kTriXtOhig8eaG4V+8JKs/FUixench4lcdIRs66rx6PvEYa1W2J+1qWavzwDhG+UMj4qqAH0SwDVWvb9xr/0AG0BuDZPT7R+eqp4vVVsE8XFVitfx/jebRyJry1yO2/jHjjF7+Vnp9pcLdQmphFAqaGjP11cVFzHTOYxg3zL+bUUTP7llPnzE7WpyeMiLwYyr+d+0AAEzljTJeUUmzTblbRZqVxegsUvFR8NtPmDido/PZL96aHsHwJg/cmhquOgLmvZV9YK8O2wRQBEHlmqxcla5fO12h+d6/x//EvV/+Jn0n88UbzEHhtTDhWlyWUqhuy/nQAfTfX1WpfLhRoH3edbDWKhetKt1QAAEABJREFU1XKt9TQjztP+yxMD/L0iTn3/nM72ZIwVwH6dR7kvWvw2/+ylWu6LBpXn1/3PZqe1lGwbdcyx/Oy5atbUqggK4yEAZSIBWBptOT6aL66Imak0LmTc28SeHPJUgTVwjf8rwNdIXDpAvCw36rC/AOcEUJdig5R+eV5oxD5a1TXmXEmNNDo+UpZmygCN3V4bQP/Ny3OtWXtpmmpKnIYkUYPOs4fHWjWlPCblX+x5MJMD2GKtiP3P4y8yxp+cb5+dy9iDAoB7+9m5UvRsiK2Se3/3/oEaFkrNXlcSm6XH0mSgEQB5y706HM+0YE3VxFuGbJal8vv7lniwEJWMx+w7lxpNZvI12RapislY+eGeRtggiYmKmGpAXG4BXX0/r/ZzFeyTYd0oBbSOgLoO5LbomldSzT7XbbeyJNFgPFJ470BhNAJsPdQqNtg5kdirXP6UdZ1yP7QQAHRLqju16OBfMAtpqi0x3qFnOihok1LsPnv0QAVAeaylnD0sfueBMvhX2CkAyK+GUS1n414TPnioDj2vXpwoZ13UfIZpaEuSXAn71traPn4GB/uSSS1xklyXqp6e6yiZKLlu1Dy9UvLxtbr/7VNV/91favvjZyo/O1OKruJgO9BiHLR8MFT+wydq//H3FP/kI7WAwMuTcyV8donYVR8/V/vpC4WqURZS+ZpOTueKxHz3nSO1jydy3+fLBt6touv25FCBOe5f9xa4t8C9BX7LFuiYf0cUf6Ov3Ty/6vldQn4dvl9nrPe5zcuv7+neAn+XLWAotyOK3+h1e818WfkbMWfQu3jS9Eu97vL5pQbfd/6tWeCu3952/W7hbnp3/JnymsTVm/Tu8TctN1y+/pi39d/V3XB8833Xdvv8Zo+/61c7zX+9eu72Nj9/OeffRKvPepfePg/aG/RGXL695+927W0df5c0+bpyf7Gf2deLgN+UNRx02EnwrjluS323/K4xX6fe53ba9W170Gx39eVnT7z1mWOSYt7TzLXw0lfT7Tm9t193JI+9/FZypV81mN3MY2byhLGPdSDMy2YmM1OSkvwjgek8nXb3hYSEXyABFuijV4cn2pyHX7boEknexhDkPBISazVAWUXyMYWnOBqSx97f+fpYMwPIqNWSkA4kwBKSaYHxvW3o7y+LpJbQweX0RJ/XKZhS+McY+0t/SygHH+sXr6ifC7+YGTkrEm7M098pkdXM5EcMUTWAUz8nCWSfx2TyawtBJUls7+dkZnJdarcPPBCr39UC9U6MQpfWR8uvXR7jqkMGH98xxkHOwJxmJreZ86e694fPHUOQ9/HEu49xnZ1ixC/I7/3NTAkJXjF7Pwa77WwXGO/jGmzt7T5nkmeqawAEkpQN+uR53s/n/ZzSLFOaZfJ6t0+SpbRHRebwubMsk2HflHkceFwvliRAS0UA6BoZSoi0tmIMMgtakbhte50N9p2Mfw6whRiVwYNhcrAiBmxP0lfY3cRhpshcW+QMw1yB5Hda5IrI7zbarDfYNWgBmJSmJOSxSU18ZUnaA2o+R4ssVmTKXEdJZj1npiD7jWw1kEKMsbdxmqXYMaFcqweemMRj0dtdvgbeDsS21FsIakmKNshbkLAH25EnuTsS5Q60teFmnrKtVQMC9T68uNIAOdskyMGhIQngcrOV+9YpyzOklVps1YqDc4ffMuTKsEOO7u6TgnIxHClLEg1IRiespy3A9wZeks/rJLldK+o2JLbX+MDlz0lGJ5BeHS7DTWzcVLj9PIbqV+NQVWOSvZ74bphjRdK+wh+jvZmGkIOXCwAan8vJfd2o03AyVmqxTxwPpxMAya2KbACgslI1XxFfuXKS6Cm+8th1oCRBnxEAhdBb7BUtVOC7LQDxyYvncj09HnvtXDBEHpAQv6CtdNkAjLec0ywjvmuwtwpJDFIP3GUktb09T3NVWdTSGlV5VEPZv7TQrjaKw0Idceb8MmJmCc8e2MSfyftHGsCjAfBsikTj4wMtL661ObvUDZgp5YxxYLEByGjP5koayQGfDlmvFnMZfMaAhpEK93GgvkGhXRwUxFJGXIwO9wEXGiV0AkORLTfqoPnpha7OLuR2mw7H8i8h+DrY4OMWmxhjfV06kDwNuUaPH6jGJpcOhGBPB1vXAOza1oBdZ6oAAUuAu1E+EMMxe6vAOnJbldh9jI8nUDYZyePHP7o5qJOiVxOlZDaSsQ5W9D3/+WdapyjEKwf8cIC9xKYtckfA4mtA0Jv55poNxpqMJhrv7dFbPWjm87seDpzsP36svSePlR9MVSfMc7FSRqyP9qZK55WaSQ4Qlst5z3/2qRax0RgwNwxy6WSuawDZ6d6+AkE5IaYiINran2bk3BYRXRplAH1b7Jax7hykuwZ06sRcrVSxt4g4KI738fGlCuIsgXcRU3Vlrfn5OXOc6+TlC/mXaAaVmEuaAcp0eaIFIJwDgu7bq6tLTbFhHGNjeCZHe1qXK40t0fXTlyoJhvLsSlnZ6SAZaA9qWH+R9R6QZQmgtGZfaVk38XLVPwGdIY9/0WN9fkV8d1qzt2THe8pjoYQY3o5SxdlYXPUAsZh7BDhztHcoAQrW+KtBxzpIjXVqoil771hjwPDio8faZKb8aMbuWMNnpLDvNFaGPerUsNKrV4iyGOVPI/rTmi+fPu+fKG1iq/RoqiYPquCyWS3k69v3l5HHLbaf5ANV7I+pBQW0aFA2IveiYo9Iam3yGgBuqv0/eqLkjw6V/dkT6U8fqvv7R0o/2lc7ClLXKGG/iARP6AJxFFlzqcofn6v70YWu/sVPtfpnv1D+L38u/dunWv3iTEU6khF7aTFRXibKqgSftkJAQL9CmkKjQnuzPYWrlfa+80TVh4eap53KaqtxkosFqBS9fU1W7K05AGeBvbtfvOzX0Wq7UJu/Wgxmmjx6KL+P+X1heLCnJomKkMd7HOTKiNP8YKYx4HmdSGzu0uN9lQcDpdOxxg+PFNnbc+KsPb1SPcsV2YfK03ONFrVSwPrFs1MZfh5+/z1tmg1l9ABYva7WSh4hf+BuN0iVPYYXcwbARjBJwVZb7Bj3xjKAT8sS7uXSOul09ZOPZfRNiXv/Qsfs+LDf07f+FCzUztcSsRkf7GlwtK+Wfa8IhRL28habNW2j/Lvva3M0VDsbKJ+MWXuVAvdAC0EekyYpQZctcnYr+I0ydVBeSwbw6fux78sVa6TMTHNirGbO+sefytgXEvaF6Gs4CFm2fBbZqEBf/7JM/vhY+ZNjYkKKLc2s2/j4UFVXqWadJt//jlr28q6TjL07zXL5UUfe+Rxt3KOK2UQde4bNhkqP91RbQ9jVEvKvAH7FOjK6+6vhOud+GfFTc3rZyy90EDHge1HCPTBQjoDyXRoAchtl+CvF//ZwX+HBnlr0tLJV2n/hba1ROlZRmpqXV0orU8qmEgYD9r7SF6/8FyRygPyQpoiyVV4MlHCP2SB/yd6cJSNN563an7xQ+9MX0k9PZE/nykopRe+sltpoCg9nGv7nf6zB//0fKPwJPvvBsUr8Vj4YafidR9I0V8QGkfulMsacXMrjvfnshJhvZI8PVJYrVT97pqD7494C9xa4t8C3wgLscn9rcvhcvwp9laBfxns31m9HO9rV+dnH+nlHd693Y/y863N/vrfA77oF7sazX+/ol9XN18yX0S/L727/u7xvt+9kvn2+3X67vONzu+7rjLvpb/ryfze93v3uicavIj416jb1/dV9+T//pO707ql/x1t2fnvbeaeaUXgb7aoZyx/1/DWsnrAohsaju0vG8geHnG5qpf6sVwfjtaNXVX76Qn/4eH3fty+on8/n1pcd+Jg/2ruevPyKWqR8RV822ts6YuBXIefxWyE3mdPbJu9NTuNb7Uz9Gz66zcDbbl+/o3ybr5ed3tH1ndU+xuW81aF39526jiS+3kb4nL+ecXRzQ2+I7hc7ujXBNyh+VWx8JUvX5230ZQNv9b+Zv2V7exXbHq+vYttNYBZk7yR7c5yP/RXplthfo4givHxZm7k/cBXz+8AbvTqZGSTI5IcZZ2Jj1+5135wMvjf2kUzqSW8/Ot1sOczvcejzyw+SH3pFXu/k+uAN0pG80797RbjFm9TS331DB3WUrbOeN5KQ0LAbYowncMxoe0W6dfj8nvTyKjPzU08BX9+mfkJk75iwJTHv576jD3HiosPmHe0Uv/Aye9WJll7W8CpmkJuq/mXUmZnM7Oaas9f5hdlNnZd35MAPU/bLcyer28LQvJdXN4eFV2fkF3M4tQxsG68w7USoq/oGhOkrul4OM+aFAskz5+L6dRQCfFrfLyh38AreB+qoCzEqRFLE1Dtzb78h4hLeXd0B2vl+wmBeLaCZJ5o7zkF240N4uQ7kOXtAzvsE3fxr4RFDgs9FXyOR/1qHFtCvwT+wUQxBfnT078GQ/gLpXUb4N2WF7W7k8D4t4/wpFu/Wk8tvUpplsp6Xye2MFmpegc4xOjBdk0grVVMXY0IfUxKiGuwZGOe6CV4d8yYkkRv09PFuE6NdHN7m197fzOSAr5nd8AX06NDBqYVHjKmCRcmCVLfynzt2cMFQ2nVwW9Go1sdIva03JDodtB+Ox/Jkb45OSWQ87TFNlCB3b2/id+jJSrcF+qQkKSP9nFwH79NWFTwrmZkC8tfEUYdc/pSQz9PJANYKkrasVHSt4BNIIGfM6bYoSNIKRgmAyWA46Hk4H/dHZKxZQO+tJFOM2JM5IgnqCvDbFJQPh0rSTOWm1JoEtK/7wJiG5KnQuQbwaZkzQa+UsUI294eYswH8d3u5vAEAwEEQo36MXVp0zpCH3UYFc2QAobhNkX3Fk8E+33AyVYZN0izt18poMlSbBQ1nIylYHxdLAPaaRLoneM1MFXFWUpeg/3K+VExzFcVAowmJau9n0grgsqI8GgyVwdv1NWTfAgZ2xHRKojuHzE3KtesYA7YRc8Orwg5uwzUA5xYwagtY4P6fTWa4rdPFxblWy4XWi4Vc1+FohHVNMUR8NaCPlORZD5KvNuu+vr6eKyG+O+y6XpIoRo+WBH6K7fO8UIetL05eyufzn/F2vps1/YjX6XDcPwG6xaaJywkfjztZkJ9dp7CpNAAmCfi2wP4Wghp8leY5sq6UESdG/zkyzwAH01Wl7cvzvs+KpH6K/2q32WisETYosGfOmCX9Q5Zqvl6SdN+oI06MOJyvlgBuqaYPjuRz2jBXA2B05T/Nii7+/5quL6/lP3PrgOg+4Ml0f08Wg/xJyZr4c9lZfRoAbBaArO7bzWqlDQDiFnvVAKjFdKw5wFM+nWgKMLxpKi3rDftBpcB6bYjNwwfHfQy0TanttpI/+bsAHBSAjP8E8P5kTy5DQTzkZaeO2CqIu+JoTwf7h+oAKYos19SfvDy7VnO9kvDTEPCjGecqHeQ4X6oaZVoClGYAXuuPXyiYye05AaAahVQO2mznix6smD870eRgT+UwVQlwHZnP9RwTr27PLTEg1nqCT10JpQAAABAASURBVEr2k479bd9Bt7JRDY/V6ZkwOmOvVFmnBj39iwwlOtr1mutGkbFhf6xhkqm8mutiOVcdWTes1UgcNKdzvQAw8vhKtq0awOjK4/1qKcFPrBUtyx6kr4mt/FUc51mm4f6BEuK5Qa4KP5x/9lxuN9ch7wK+ONTxh+8pEOfjvT2lxMoCPa/dPuxFfk9sgrR/fKxrAPjzTwFGiMey3KrNE6WA28V0pJaYSWOitdWAMHsSYNjms1Ndffy0t+8QUNBjI3p8TQplx4BQ65I9YqqCvXUC+JPjuxxA9foTQM7FSrOuUEksX7081fR77xMPK0zdqY1Bm67WiPWRPzkQNwaoVU4cVJcLaTyQP8mYV1I33wLwnKiPQdZnUUohRpXEh69jj9/F5Tkg7b7SYaERsRnhnwASXQEEWRJkaWTeRkqDutNrjd47UsK6v3r+UiVrrmH/2gDMr9Na9X6m1X5U+9FU9v1Dzf7LP5T9/Qfq/uQYEPFQ8YA9Inb9FxpyHBeDIX6jq4u5qr851fo/PtfVf3yh1U+vevDX1lH7JbGx96AHQLO9icbFUJF1H/D5+nohW5XaXBIz2LN+ed0/5bh9fqGKfaHCBxaj6s8AjZeVxh1l4sAsKD9dajUhrrFxmqRah1a+3ivuZYF7gp3MlRPnCfv5KjNdX1/IY37Aegp5qlqNbJgrqzrpYKz1AN7nc7X8i+w1drlW6/MuGq1/8VyLv/lY1RXrqq4U5hulgJ6ryytV+wMlD/ZlHz7UkFjI8ZM/rVwMxgChpVbs3/K9iH00XdVasmdXAMVhU2mTSNsX52oOhvL7iaG/sfZSgOACX07Soabsk+VqpY77eIte9dMzGTEy/eCJUvYscV84w9ebulRVBJn32a6Vjkd8lhITlPJC9+kZsc29o6y1ZW3Xe4UW52dqWQsJe0jGOkj9yVx0S5ZbFexRi2Fkr63kcaTpUN3hROlkpNEHjxTGQxn+DFWrztfPslZ4eqXW7Y98/lR8ezbX/GefaFttNJ9fy54cyufxe1b68YUGk7G03ciI13RQUN5qfXWlwFqMSaYWW7f+CwDuc2zYYKsFazuy53bWqcMugx+8r/rlBeVSE2zi47jZqeEzQNybKTk+UDPMJOwaAHi7F2f4BDmzRMa+VbKX6WLR/xy073m1+4u9qwPkL/CpDkfazhLWxkACQDdk7fz/RsZGDoJ3edTg6EBC7yWzJtwrXP4te/8gLZQQ39GfBv/0WuF8o+7/+IXqv/hM9T//j0r+94/V/Xf/Uc1Pz5UgbyKpG8JqFFV/MNPgj95T/Eff1ebhWDX/1s9eSugS01QVcaRpofhgTxFfNFUp//+4fQ+P7x8owOv+9a20wL1Q9xa4t8DfXQsYqt0lqr7ydXeMX3/loPsO9xb4llvA43hHLuqufPvs9d92ui3v3fLXkf3uGL/+OuO+WR/n/lX0zTj/vo/6ZlbdjZLsC/+87jXpHYdR/y6iiT8g+PPBC9+Q3sb7G7L6HRx2o731vhHvX066dRjlHVHktbu6fdaX8tTXPN7k6IO+WOO1emM2fa3jNqdd+WsN/I112klx9/y2Ce/28es3+3nNL0Nvjv5tXO2kvZnbSALdlN7+vuvt57f3+Hq1N/M0JNidRCQ5aOJn3Tk6Gny2X4ZuWLx7hPN0sn7ejndjW/OzKL+mu8ZoPUEG6Zc56N+REI4kqs1ep0xCiPIkjtPt+o7+zr5Dbz87dSSmLCCjX0ARQDDEoF3d7b40S7p593ons5uxDYk7H5MgS4yRnB1+ABzyKU3GIK6Z18dw0dd4uU8KkiB3X0USZ2aBZu/LiZdft+hY0cfPVAGStiRua/LvtcxMRqWPT5g3Zf4EPs67AiCpkctt7XrSjWKnEIK8j4/pABDMuA5RLWW/DUV4RupiQBZkdv6Ba9clSVIlgVRXZzLSVJFy4Gx+DdXY08nMpBjkydiEhFyCXCVJNtchxiiXNQbnL/hILaCC18cQe70QFBsKFkEd+kfGhIiMlEPwcSaXSf1o3RzM6W1m1o+LgX664dH3RZdeP+qN+sDYDnkbBzK49peXG2Tp/AKqKYcQZWY9OaAVGB+JkzRLZQpynULAJlzVrLuI/b2tQ9bI2A4fGEnPluRt5zowNslIasLTQYAau9T0qQFQCkCQlnMMQULYEh/6U3aCtzjMPDY6ef8M0IIqWkw5/LwfUnoVZD3lJLRhow5QK5LsxfAKMSrLc5UAg+oP0waQsuHa60oAMvdbC9Bg6Ojgkvu8Q66eK3bcAoQaoEVLInw1Xymg52AwklMxHDFNqvjKJj7GZRDj+uk4+1wu7/TwQBljUwu6vrhQ7nIx75JE8gaQ1tw/BF7nDBiXDHIFbHDtT2HipOX1tbcoEl8G+UVWd1qfXcntGZAxGw6EMHJAzoGoMMy1TSR/MjS20pakcYs+/tRuiR1chuH+vq5JVqdFhp1KbfFDmpHk7hWQrgCkapLSLf522xTYuYJHlmaaI1uFDhGgYjyZSMjbQk0MWp9fy9v24e9r1f1WYfcbfQJgdtHH/dxBFam3h8uzIVm+JU7ny6UG04kyfJ8jT8p5S/wsAQUyQIPZdObTqcFXgThzeWAjAxQTyex2sVYEDFjBryZB7/HnvAbTqbpxocY62csrQIGlwrpSUWG2C8rYKcBoQr8g0xxfxRCUM3/1Cnz0/2OzAjyrASY7kv4ldjDGhI63+VqzdCBPwNcAmh7jvieskcMp4v9IXMbH+4BN+3KdM/SbOIiIXx2YcMDz5PlzbbGBswzEhgPncweMfSKmGe3vYV9Ak6qR+6UEICnSXJE4bR2gu1zpOB0pPwdkIS7qQaLxwb78ac5Fs1UNmFBgX/dnwGYdPLf4rAQQ2ECorlUqJeyVg9p0+ekL1YC9TRr7/yd0+elL1XmiAqBuAaizOLtQ9fxchdsJP4tjOJupDdYDkMaemTbY+MUFIRrksenrqk5Ms/ceqoGXy7h6MFKaptoAqGzxbUOcFqyV9cUly6pTAejet2MbY7/d4IM0Jv0crUkO0Hh8JyiQz6Za0G8DeGijgrW/Uf8UNCB1AZAzfvhQEwCs+uRKCSDR0exAC8D0RSINjo56QM8AUARlgMIbQNt2kOrwySOtWLfbiysN26gWsGZ7dqkc/SYHexod7skmhQRlj49UqtHy/FKrT16oIxZT/Jwxv8fwCH2cagDC7XyuMT45/uCDfm0IsNGfCuwAu9wHzr95sqeooO1nJ7p4eQJAO9HhR+8TS4cqsZnhSPdbfb1UBkg9qKQt67FMsDlg9BYfbomPyXCiyXB6A2QR82kxALwnnhZbGYBuBQjbz40fO9a0ryPf130dlqz/xWKhln0qR9eALv2ckblOALnY/y1L5OsvZZ/3vcblgpWa1VZ+T5iwd/b7HvJKnRrsEomFdJyqm6VaVUvsl2r/D99T8P+/FQBsNBoo+c6hRj98ouL9I+39gLZHE20L0zrtVDG/OpO1AaAqUXm51Prffazy332q+Z9/rOKzNWu9U75k0o/PFX5xrop7xfrZBfGXqXPb4EdDL/8yxnYYJEBP31c7wKoUwHMJwNVNB+q4XxTo7uf8kHUV1R81YGIgDiprZcd7StmrEvYX7Y168HQSCtXLjboiVQDYYzGo9vh4cSqfdzwYKYuJuqqm/0oZAKfYp1rriLNLGWPWjEgrKQDYoa6rrPhq/x8fHCjf21OXRJVdoz52klzp9QbbbyTsv2KviAzs8KuvFeP+NSBWfF35faLYn2pwMJM9mMl952Bedryv8uWlBpzd7+I+22FfXW1Ur5GINZ9STp881Bh71MT+EkC12tDGvhmYaw+5xluhk2SG/vBo5ytt21rifrd9ftKvoYQwdMC/aIIGlIeVScRUy2cHv5fWgMnte/swSpRi48k+ds5z7LHtv3gzPtvIfn6qK2yqZanNLFeD3YT/KuKsSU3hcKom4YxfAjTMB8qt0ID9q0FezK2ks962LXpvri61SFpdn52p4rOS20ppBjh9qcb3KUR02ylPWJ1B4w8fqaO+XK1lANYNetqjfQXiueM+tgYk7rBJRPUF948FIP2WcGv9HuTA7dFE/qUa8y+wcI+J7F8edynnDF+HEMWNXw6yd8+vtPrrT5QNBsKwMsZePXuhMB6oAQjOAZ+7F3x++PhMulhrmg7Vsgc07MWWRZWrhVr+aZRpFTsVD491NQiA0vvq2I9CPlRH/NjTS+m//Uu1P3qh9V88R79WSKHguk9zzX74nrb/yfuK/+SHuo6NmjxqC0AdO9N2u1FVbpQQWxWgfo2BA/xQWffHvQXuLfBts8C9PO+wQEf9XaLqb/11W4bbk+/qb9fdl+8tcG+BX84Cu3Xk519u5Lejt8u9o9sS7ep259tt9+XfvgV2frl9fi1Vp90/Ubqh161fp7Tj+3X6/ob68AfDjfBe+A3N8bvO9lvgprebcCfY7fPtnrfrvXy77abM334kO9STvu4ByKC3UOfJml+Bvu70X+jnqjl9oeHXW/FV+v2qs5kZOYPXdHe+X5X/jp/ZzRx3r81u6s3ePH+dec1ej/H+ztvPTl52MjMSxy30ylkk073dzPzU6+6F1sGXV3Hk12b2edvta7Ob+mCBxMdr8vFOPudtul1nZp+PEYfz4PRaNr94C5nP5QkfxmtHu37IDAP19RJLhKQfdcaY7i26mplawBwH81xOhvQv73v32vv19fDxNh/TwvumrmWyVzaFg7dxUiAbFJMoJ79uGetnM6MNe4Wg24fZjT1jvKkPtO+o8fVOZ6PO9fG5zUxeX5MMdDn8PhJDVBIjPSUz+5y46svex3m4DuKIIZB3DTdtXHu9g2jex8lBG6PezPo+ZtbL7v1aZAox9vW764SEvstMpfzw8Q5aeLv7xs8+Lu760cmfAPI6b/f6BNAj0O59tyRTO+YpAeNagAEzl0N07eTyBfQN8UZ+t0nrNsYvIUY4d5D3bXuZI3VZlsnPZkad95F8Pp/LZfVkppcbgDdxNMSH4GcWuPK5Qz93CLGPLx8baGcW1SSqHbSno0KMiujRkPj068i1n4PHBEntPM8VQiD+GsZV8oRucJksyGVMkrTn7/6qX/GoSbYuAXB8ngafO88CUKFlvUomP9z3FbZKhwO1eQLQs4V/I396y0CFEuyaA1B2jCkKksHwbpE/z4s+wT0CgHMQs2GuDrunyOF8VyReE+T2depzpABOIcY+memAIplf79ZLYWZy3VxeB/rcRu6XEKKGg6EcwK3wa4Sf6+p+tGDkkDMZoLknSTv6Gr7aXi+ABERifatoQYPxGKBnrBCjauQr4XO1mKMnCdWmU2glBwhEHDQk+EtG14NUgbYIeBWqVtlsrIykfhgUSvJcxXAoB1lL+EwADjUq5Hadjif9fTmg1Qb9XfaM/jk2d52W66Vqj5Ng8BhoQNI5w46uT4LdMijg4zxLNWSOgE41Ce8EvfpYQ4eGJPzWgQGvTxJ5/Kfw6Yg7A4guZjMNAOQqtfKWpcMaAAAQAElEQVQ14GMtBmKwFWbWmmR5gy/H+HQIcBFiQr9KPZCGDz3OMhL5K8DBgCy9H2JQwr60/PnTHtRMZhO1+0NVw5Qk91DJ0QygaaSYEj8AJP4lDrfBBFk22DvNMg1IhqfYMcyGypAvAEidkzwPeUYoNMhmSgEy1gCFJet2kGZaAkAOJuMbW6B7BxDXAr5uSb6nn1yoI6Z7cA2gs8Z3AtDtNqUeHBwpT3P5OvOYvAJwnAJ6n5yeaA1A8fLTz5SGKI9VG+UaHAD6AJI4gGGStvTxfWTDmVAnNDpVzOG6uN1icHt63Eg5SfnVtlRedUoBdFNs1wFYDNqgq7ZUBCwZvfdADQBBAdjiYJGZqSUWHVDKkSMfDRUnQ2JyLY8Vj6Uau21DpxZfbQAMCwUlgDDFk2O5znp+oQSwMSwrrZ6eyK7WSv0nT+lfTXLZ+weK8C2JlzUAgscaQSAx92K17G0bsX0oMp2cnyqb4r/JSClA5/pqoTYxHRwfSdizJpaykGiED8eTqUYAryJWZEH+pYcsy9gzsMGKOEpS6lYaAuLEg7E6l/n9h8oe7CvHNv4zyCUgRvLRA5X7A3kcDT96rFWKaOjTnF0rXG97XUqA/21Vss5TdZIie9Q1QNeqrXrw6OL8XEuAX7eZ75tdnuKnNQDzXGmaKUwGCg/2VAGwCBDL948YAm2pDh4/UnlQaPuL55p/8qzfQwPrOEWGxMcsln1c5ujmgG3JmmujqXhwoOvVXOvtSgP8mbBPqEg0Yp0HB/2mRa9TBni9Wi3l8TcDWPTPA06DIXZm3Q7HYxnrpbycawjoN9k/AHyaqongjCdnCvizIyYn77+vzKJqAL+kJg5PL1WEDFD8SjPW8PzqUnWzBeNbq1ovlO2jNwBwmWy0HtfK/uSBxv+3P1b9T96TPRypLoKM9Qy+KSuldNVpMO8AwU60+J9/rPn/9Ffa/qtfKPkPZ4onjdKzRoPLTvbpnOut/Gnv2eEDjdBpiP6uj+/bG0DmiK8rziXgfjEvsRM2RJ+SP1oM0JaixsfoyVoq2QcdLFUa5V/AyQ/3VHMf2uLz4Xis+cuXatkH8sFQo8lE/lS6haDheKQgySinB+xD3EOL6ViTpNCGeS/9/3RNMvYpKdSSnuwrYW3GEOR7SjoZafXsFHtVsmGu1kmNFvVG62bD56NSOcBoQK7VxYUc6EwbU8xyLdk7h0fIH1KlezOVrPuWdeCfPTLa/R7oMuvjU21/+gw++wqtFAEd87JVQlx33Bcia307SlVdXCrEqLQYSEmQzucqGadNpeGmVUqsdGxAgTWXEPvV+bXWp+faXpxrw95g06HSbcO9eiv/mX0BXioNih8dK9IWxkN17G/t3kCR2NTTC6XI4Yvp8uNnqtlHBRBuxPsq6ZRhT/+pft93hg8O1X3nWMMuEY5Us1grq4JW7M+rswuF81X/SxDuR//yQPv8VM3JVQ9063KlFAC6HKfI8lgFwPfwr1+qSDMF/OB73/rsTIXQ/TsfKhkWatel2jRqtVnJfzJd3AtCjNKHR6rYC/XpmeynxAQgb8b91Nek6xtOrjX83hNF5vQvAHXcEyr8UjKm5bOK30MsRG1Yi+0gk4pcfp9or5eqUvxK24A9r8EvLfZY//y5pmVQsmqUsPa3P3kqB9r1g0dyML9hDwijgnvennJiYRNaJdj67OpM2eGeAmP2f/ChhOzREgl7J8RPy2eJ6mqlZNlo9MmVrv77P1f7l88Uzkp1+JouyltTxr6992ffk/2Xf6ji739P9V6u9GCsMMjUsAcN+VyQsH94rAXdH/cWuLfAvQW+9RbokPBtRPUXXm/rd7fuC4NeVdzu96rqjdPtdi/vGr28o13dl513fW+fX/e/L91b4PfLAm9bB17327CCz/tV9C657o7b9btb79e7tvvzb98C7o+30Y1kHX/xOImzjLodUfx6r9u8v96IX63X7fl25dscdwr4+Xb9fXlnAbeM0+769Xlnz29y/nIur1vvlm7NZZR39Hk36jw2nXZtbxHeq+7S5yy+VYWdlO8W6qt7vHvs71uLJ4Gc+v2LGOlI8nYkhu7aweuc7tZ/8fpWvMHPcIbTDf+b3mZUUjR7nWbwUaK+P9O2e4VbfXZ1X+dsdjPHl41v0dWTuw3JQC/f5uvj7tZ5u9c5edmpg0dLwtGpg49fe72Tl72+T9x5xSuycCPbq0tON9dmnO8Y4At96RJikNc7MRizmZIkyutFe8c6b5DL70sxCfRVn3BuSGA5tQA6LluHn512PPz8RTJ5HzOTGUQHvw4k22KMfZ1fN9iAJiXUBfoxqG9rASO83c8NSbMWMExynrwHk9vZ+9YuG33F4f1r+npd5/2Rs+Xak1PetiO63rxod94xBkXmTkLsw60kGdw6XxK5zicatoB8vh2PjjnNTIK8LiK/U4ixt5kDNZv1Wv38Xkd/bzdzHTo1XDu1nMmxyUG1SBIt0A7X/roi+ex9QozyJ11qErsONDvdyJ0gUktez+XuSE63XHfyw3V2n2WAAH7tY+q6Qra6JzGJy+0867rs61y+JE2UQhZMDkJ2fg6YBXt0JP87zg7eejLTwbxAu5mpKqt+XMm5RO7IvCngpM/dEVMsaZmZCpLSg8FAWZorzbJe5ps+UgsC0OI3ww4WAmBarYokbCL0y9A1z0iarm70JZmaMUeIUSHSjj7OJ4Nnvd6S42zkPqxdHgCbGrljmtLF+sQxaJxKkrL+s5DBghLmrLHvFr4OqrkOCfMJ/QRvr8+KDJBl05NROZxOeVd/eLvzT7NMET39ycQA3wpZYhfkAGSa5Jrs7Wt+cdmDB+7TfjBvA0DXDHAsB1wMyBpIoqfMNwAEq9YbDbCb5SmJ3ZGqplIFENhSHzCsP70YmHM6myohEb0FINsCsG1p36zWvc3oJnX4CZ2ZTkuS2svNUjGNmuzPFKIJK2pLQncNaEEHifhPLShh3TfkjS9JkFeAqW533ytYPvLyFpv5k6c5c7ucblcHOplQDXI1wbSqKkUS6Ck+WMyv5WCi2zOyzzTsAQF/OzmvBvnHblvkHSbEysFU/uRz1shZ8ibNr+fySB9+57E65LSLudI0UwlgsQWw8ye0akDPCn1dxjzP8Tdxgfwpfq2QOU1zOc+0ldYX17p+eaIhfkigij1gQ99uNtSKddyhbHt2M+f8GkAwiYrQTQyYkkf7SqGKWA/Uux5OvqaTJNEKoGYJ6GtEjPOazWaiqAlA0hC/Hx4dsQYBfc4ve7063peXl4oAWBH9i8eHKoeJ4vvHujg9U/XiSioxiM/18kILkKUF4KPYwx2smABo5zRfA052AAkhJsoAVRycWQGYVOibEGfb5y91trzWADA0AayupwM5CDYHUKkAdAeAXe6f1O2HPaYfvCcHQBPWnNG/wSYNtiyQ0fDvdbNVmBSaPDqWAzf5bKwaEKgH2s+XgP2XrPNOI0CzGr+fOqiGrgdHh6p8/VvXgy2zg30pS+QxvwJQnYwnul7M2ZNMCRumAT6MRiNdYNNLyPe6i7NzGYBkmI20OblQ1daq9wv5z5aunr1kL1lpO1/q+unznuqrpfwp4LhuVJyuALqea/PZiZaAcbahzhJ1w1QJPrgCiLsGkMsqASRJDqB1s0IX52dyMHQwHashxvf29mRmKlmfHnM54J7vC77nib2sIk63AFM232h7cgmIeQbDqKusUx8fBDWYlhzws9K0BWj3p6nL0yvVJuWPHiD7SxXsKRk2Kie5Nhn17x0qh66vzzW/vNDwYCYjrnPsUdStmosFQHrE0oQd8plMKevAK5av1tL5yam251fKt62qxUqLT58pww4BPw8BhNex0RIfXH/2iSwG1dg3cv8yYr5mjRTESAJQOsZXw/195ZNc+uGxqj8+1vgffFfZn76vwUdH0iRl9hY/dhDq1xJIp+pPr3X2v/5Y1b97qtW/+rmGP5lr3I002XsCr4dKawCnbacNQO5gChioqPDwQJmDXsulGvb6hj1PzBtY+zn7Z9ZIERoe0o8Yn+ZDJR57z8/7fSMAInbIbpzLq2sJg5ydn4qtR773dwBpKfEUWGtui261VQf/Bt+N2DftCfpwv0ywdUVdW6AbwF9ZJFp88hybm/YOjtRxH9jAv2R9GOCifUhdGmX+U/jsDyFLlD45VKBtVa7VBZPvy/6EaBxlupxfqDicKp2OpIMRsdCqzQPySpVJi48/U8U6yQATI+QNrsMWP/ZPlfp6+cMP1UxzLZ6e6PLjpxL+97WSjIeAnVv2QlOCDA2fR1dXlxL72TbUyphzy96zbivV84X8s0S32cj12XgMYJ8MO+TvHall3/S1WUb8xH0kGMJdLWSsjZJ9a/PJMyXrWmnM+jm7TanNLJfliQ7+4EPVrKkt+2tN3Ouccb84U7etVUxmSp5eKmHfsxfXii7bC9aOdZp8/0PlDw4EUxmAdlEUSv0LQFDxg/c0gNqjsbqjkTJ8X/30U4DLrRr8mHG/jZMRgHehAeMCkVmdvpQNCkX25q5uNProEfdAqQ1Syv1wzf5p60r2AUDw46k8TgIxNn58rO04kdjvwvVG6dVGYX8iY/6siXJe28w0Ptjr474CnG6CmBEWSYrtKnXEjfu35b4Ts1T+BZIRMduOPfY36vh81LGPRGK5xbfdy0uF65WSFXvdKT7D3qODfe63Wx199KFih9wnl7o4Oet/hSGwB7fsgRHwPjnaU7E3k55fKYwGOgiFwl89lX78TNtfvFB9MleyaeV4u5BzVZjKPzpS8mcfKXz3gTblSr7u15+8YKvOFL//2Lvp/ri3wL0F7i3wLbCAfYUM7I66Td797rXXOd2uv1v2diefb0d+vSPvvyu/7Xy73cvvortj7851e9ztvt7v9vV9+ffMAr+n6t5eD152M/h5R379dcnX0JfRV/HZzfm2827sbf67Oj/7GD87efmryPvd0O2eNzW/2Xef7xvN4AO/jL4R09/2oLsKuTy36vjjpU+kcQ/qIG912vVQ/6fBLib0lmPXkzMJqp4FxddnxvpfgU5vGf1mFX3fmO/29a7nbea7Os5fiz/9fp9et03l5a/SnViQ02vnMcIHfh2ia/+67bO75b7Dm28+n9Pnc3rzrfm8zenz9l2b9/tdoNs2uCPvTpXd+U7zb+rSzGT2bvrV5jWG3yWqfi2vN/l6EtupZ02MdCQBX5MbVerYk3bU9/vKtw7bqKcOfnDoeYjDzOenQAKE6dQnlrj0l28/HQWnljnNbvqa3Zw76sg66zY5jx15fct8Tn1fePnLky1+NjNkuqFggblDD0Ltyt5nR2am3Tivc55Ot+u83pxPiDIzv+Qc1CGDU1/Bm5kp0MfHti0ZJok+3ClcH8pe170qW7jhQzW8bspmyEK793FZTWRxWqkmmdmSGO4aeGHPfg76uZz9HoRhdvclwSpExsErANIYpFeH893Rq6pePi+3LRNR2LU3t669rQeTqTMmiBZkweh9o5/FoMA8ZtRDDTI6BjdqMAAAEABJREFU9R14C2YK4aZ/AgDiczTwcuro621e38+DXn1cUN8AZInDeXsS03WJAbvTRnXv0yRGOXmfGJifhkhdB/+aJGYNoNwAFFLd6+r1FJQAbHmd9/GxTil1IUbFhOSul52fuW7Ru35Ohi4ticYW3ikglje4fXw8qsrjWxRIxRGqXZ+AdV0dQPRzR5vraGZ0Mznw5DaROSepJXY6dIyAQKaghGRjDAkAKZl39ArYKGRRHf0Cg1z2mqR/RPYS0MeBjDTLlGWp3DYZupiZIvxa+Hp/T7r62e3u9RsSuE6Cn1mQx58Dkw0+cBu5jGvASaZWgDcd1HJh2KJD7o75rQvIhGaRCubpOAdsWOOHlY9F9hLwyf3RYL814CW9FWIATPP4MxWDoczlpD3PcgX4e4I7hMB8rRJ0Eex9rD/RtQdQMCBJ7PoYfSK+GwA0DT1RynVRDEgUQ9RVAAfL1VKus/OLIapB7jQv5P0y9Aoxyv3m8bagb1ltlZFs3QDidsTuiAR0xriA4PVq0yf2jfo0zWQWFEOiwXisGvDe/09aB5KjBaVZSltQDq+OuKlIyJtMlxcXkpma+RrbNfKYokIV4L3zSZhrQYLd/WrBFGJQhywO7Gyt1QjgNYupShLzEbs5+Cds11S1BgkJaXXaYvsrwIYKoB8jApoO5Lqb7yvIElalLi4vdQmYlGC/uNjgj0YGeBKRY/LwSHGUAVgsFIXUyOH+W6xWcr1qQIQFvtzCf8N5AZ9BRF90rqpSHtsxRiV5rusXJyqj1EwGciCkS0KfYC9mE+WzsSxLtGpKVYCEs/eOZWmCrEHX2GABYFoRSyFETQAgJ4CyJfy3IEYhiSpIkqfe9uhIRZ4DBuZqibma9e8y+FO8l4DGm+tFr9sSYCBBjmQGSMN5+PhI/v8FX4MO1MT2+L2HKgDmhAyu2zWgsK8t/8JBxbxj5p8QZ+7PiF0axnhMnH72VHNAQwdC/DofDJSPR/L140+wKZiGWHIAUJMDgAhgocJmzmcICFIHAZ5e90B2i20jQKHrpSDZwVgjANXtMMhSYgGAssFPGba2YaaK9XW5XekSoDhhXmGvATGbAppU41wJ/C8BFxzsaNhDpgCFy3qrFSDTFrtEC2qfnmvz6UvljImbWgZIVjE2MMfRe09UsJbS4UhFlitjzfh6CQ6QXi5UE2v+NHvEnrnvB5tSPs8lAHUNnwF2iMhg+KnwMjxbwLbBbKKxA3T4a8u6a4ZJ/6WDsD/S9MNHGj8BmExN7ovNdq2EWMkAetMHe6qw0fLZCy02K3WspfXLc40P9zTNBmrYI1cAWw2yTbIh67zQlhitqfc10AA8Fkd7CvjPv3yyfXoKYH+qhnu7Rpmm7z0iVgulx3vyny0XoLmu1jqa7WuQoj829n0/cSCwXStz23CvbvyLDNjm/NlT7Q3GCiFo/fJU41Jyf8/9KcyfPlV8/1CD0VAlMX/x2WdaAdimk7EidlkT85U6bV6cqyXe/GeRk5jJ5xuyT04s1WS2pxqgrME/8XimYFK8Xqu9vFYYpEr2BhodTWWHBXvMtRpiIx0n2uZbDT8cazPaqPqokP3JvtJ//KEywMoh4LivG3GYAj4tVV6utfnFieq/fKbt//Fz1f/6F8o+W2pyukXWQslsqohua8Cq+uJaYn7DxyMA8IQ4WLdbIbjOf/aZrrC5bSpZGqkLKvFX/N4D+Z5eZcyXRy1WC/bCVmv2rfL8Uh1xkcWEuRJ02MgeTADVTf5lg3SYy20VkqgU8LHGZtvz6x4EjKNC/tR1UrX9lwxa7BvwixWFusMx4PuVqtjJ95/s0YHSjx4B6kXZZCi/l7RJkAHIV+h0gUwGv/J6KZ9D7NktIPYUsLMCyE6IvdWLU3XwywGiAzpmMZF/YcX3SP+CTrs3VNaYorHO2Ht9f/MnVjdXc3X4MGmk6uWFrj2WufeGzjT7/geaPQCs3G76p9VLANpUUTq7VgUwXuPjGjka7lxJ2WG3TtMqqCBWtoCOocjk+2yRD+XrL2VvrM6utH5+psgeJOSM3AuOhnvq8qD18lo1ayQQC9nBVIE9efv0xU1/bJFnuZbEa1PX9CuF2kqUKQXwviiXKnNTx/ptXZ/hSB2+arOoQMe5ldo8P1HL+nJqrNWWPWpL3KzZl4T/WkDjQLxVl3P5uLg3Ubfcqh3lKrnnNA3Wv1qpXK7VnV6r5L7TIkubSknZqsY/m188V5IS1+yVg+lUCZ9HWLCK/hnafXqIXIu14rNrtTGoZi8N3G8UTfWnLyTqhg+PVYyH8JTEWp/uHyq/QI7LlTaFlHxwLEOujrl9bXYXS6X4q308k/ZGih89VJOZiu8+JiKljvusPT6QnhwoGY8U2EsMMLhCp3Cy0NXPPpYlqQL7QbKslRKj7XsHWnaVtsuVlr94ptXJuTr2MjYj1vgCHoVqrsPpQvGf/ZUW/8Ofq2GNCr2G+GqYBvUL4SjX8L/+Y+X/5I9V/PFHqttaPZCMavevewvcW+DeAr9lCxjz74jil7746+uN9tvXXnZ6o8NbLnZz3T6/pdvXqro7391rZ3J7Hi973dvI23b0tvb7unsL/F23wN31c/f6q/TfrZ+vOn8Vn6/bvpvnXf3vyu/XO/rimE5frPs21ey0/arzt0nmX0oWc9/cHvHmddd/nH/VvjOCdoXb51d97pwM/rd73ZQNDm/SnWGvLt+U5abSOO2I4pe+dv38/KUdf+8a3SK36Vc1wG1eu/JrnruaLzu/7v1m6VYM9MO59vPnnbjuY9TPn1d+ywuuwF16U+Qvb32z77f/6q42t69/Velv87pdvsW3r/71xoeZM309h19ZsD7xo7sHjeRKPq81o+LVlZfukrqO/VE97cq6dZiZfK5bVZ8XPdFUk6RpSLh52Rv83MHTya/fRsFCX+19WhLGTl5hr+q9vCMzkl7w86SYJw7NrG/qSDyZ3ZT7JUmtYRNO8rb+zLg3zoxpSN60UIipkpjI+Cc3GNSRPPP+t6kG9KnRb1eXJLEHcXwOMyOfFXrSO47ulQy75iRGpUnC3FGB5HV/jRwpVGPL7WbTd41popoEXsX8DXLXyJwmaT/Wk8jG2Ir2ru998+Ygl/N08ho/9+235DQz8VKIQT0f7wg5P05yeb2+B7WoaJDJ5fB6LuXXCWBhQRLNr31ciBGe5pc9mZkiOgZkNDOZbg6Xz8n5OYDQYe+MpHFC34p5WvXS0tl63WOISrNUHl/R7UOC0rC/YpDTYDJWBkAQ6FPhowpw0GV3Lt0du7s+ETkT5muxpzc79fpQ78n/jLZeNuap4eXzGtK4WA3AX0vi2Mx6eTw56hSRxcn7JvinYWxLUt1590NfFdxeDnKV261ykp6GVSI6ZW7LnKQ5nZdzEvwmEqypHBimyqfmZNghk/PPEmIgRG0BpDMSzjT2L+ed45N+HhLJOLJPpkfmKYpBD2SaBfoyAeukxY4OIAn5kzyT+8vj3PsW8PHEewUA5HKUr2LSwUKXsUWnkvm9zYGxJM3gK5+SN2kB4CUZGFlNDrykDo8w5yZK08lEg/2p2mFGkjUnd5wrkOxtSLoHksiGLzzp60+Qajxg/FYNSfWG5HPrewVyZ0Uu17cG4GrgOwfUdPAwJQ58/ayQbQxg5IBabxPsWwIc5ZwNucThwGOGv4ck0gfDoXxcRZ8YggYhqmPd1cRnGTo10RTzDKBxpUB9A2AW0qiEflOS4Ga0r6v+aUEHars8ivx4P9P+wZGODg7lfvMYKvIcX2y0UqX12Xn/06j5Pol4QLE1oPiW5PtYiSrOAbAv3TTyvaAhvtOQEA/sh5Jc/9FkwjlTTUx1gFGBPSwssBfAw2g80RrwY/PiUvXzS6UAEYNNrQZw3QCia0CAJM219+BIA8DYpc8NnwZyW+bYyu1bEs8pcXr56fMeAOgARWtAmQxZ9mb7/VoYYb8kRk38aUfKQ6gCQKihLSBUwrwy0+HhkVKA+hrwpASYzQH0SmKlgP8cMNFYlyZDO4FXVGoByTvW3PTBoVLAsxzAYvLoWLPjYw3HY7l/CS4NiPcqTxSrRi3gUSBu6oDfoDjItCzXCvAdAqblAARj5GuZJTJf5AxuRKvUeH9iu+PviBIA2G05wBcj9KySoGJ/ptHxvrbW6OTFcy0BGDC5nC6uL5TjqwRbLojH+WIhB6bGR/s6xC7eB/Zy8sm2TMyqkMtweYmPAIY8jq/96XL2wor1kLAePL5zwKIEAMftuHx2qoEDUGeXGtRSxpzzF2fasD4c1LsE7KnZqy7hMyQ+SsCtGp8myD87QBZs5+t72EWdPXum+XalsohymcTBclLFOrDzpUasoRH2nkIp+8706BDQcqsAwLLdLzQGpF+z1qq9Qj6+4y0lDmICv1EujzOP3wRA2UHAGaB4xZoVMbp6icxdI39KO3ZSSEIfS6Ls/0/04uKCYqcN8q+hmv3Y9+bhcCT/6di96YzZpA0gVZEV6oEq1ube3p4CIwN7sH+JK0PW3Ik9o9ls5Lo7z8GgAEg67sEjj9Pq6lr+ZHHDnpcA7G2STou20naxVArAtFkv1e6xdlF1CIhZX19xj9qoGgrAak/pf/K+6u9MNfnHf6DwBw9V/NGx2oeZHBDeJrVKVxKJbdmp+tmltv/6Y20Ae8OPL9X49apSQKYOkGrRlFokpsWnL3tw8CrUSh1Mn47UTQbSpNDm8lIZwGCaZ/I1cMDa2j86UoXv/T5Y4wLDDlv8U7DnOIDelJVikmBrCCtVm1JjYqShT5gNlKJXmwZti6DhYCB/knvDWvW9qKVv4nb8g/fUzAqtAfS3n5761ErbXgStLy7Z+68we6fBupF/EWYOMN0tN6p/8lQl+0aDv3xdMaIfu8K+I+JM7EmDWMgA2ePVRvbsQttPABvh7WunQNfy5EIZ++ya9bdZztUQE37TMew6AgffAGgXD/aVHx8oAhSOnjzqZYuNlFpUYA88GrNnvbiQy9B+/FJ1XSpnPY0OD5Q/PFDHAkgfHamcco8ZDjTMC4X5VlticF1t1FgHsGkaHR9q8PBIDXZmKSniOwejXRZf4xX7q5ArBfwsR6Yte0J2MEGusTbsLdtT4jsJEnKOP3isBPByA3Ccv5irPZ33ayv4/RqbJfAePz7WCOBU7AOx30+l9pNT6fmVEuTMD/dUII/radsG29RKkqjh3j5SSPVmI9+3Pb7NjH0n9vbouB8MQ6EMf8dxocWAtu8+VJcmGgxHcvu26IihlNIny3J18CpZH53v74NEtq4V2HPd39V81ZcFCJxerZVioPXpuZJ8oMj4zdWlYCoB6nYA7txotSW+S9Za5SAssWKjXJZEGTKIzwY2zFXvs9AAp+sffabGfwWAfWTFmu2iKWQp+/5KRnt7ec09utPFdql0MlI4nGj2/nsqPTbPL5T750WoSU3Dgz35skwbafQH76t8OFHLfdb5dUHq4yaksiRV+t6RLjZLVf/HT9T9Lz9W9+8+FTcWdcQDEkgPiJM/eqTwD5NYyTYAABAASURBVL+n7Z88FsN1f9xb4N4C9xb4FlnAkGVHFO9f9xa4t8C9Bb51FuCvwG+dTPcC/eYt4Pem3+AsX8na425HX9n5vsM3scC9eb+J1X4DY367a80Bmi+jX1Xhu7zNTGav6dfF3+yG524+s5vr2/zNburM7Hb11yqb3YzZ8RdJ637g7txf3H2zXtddrY9tATN212bWF73Oic5y6uSLUwqeeNLN4WO9ZGZ+6mlX5xchBlm4aXNeHXI5AOaAxa7e++3G3K4zuxnn7bfJLHx+6WUzkzFHCwDk1w7E7fj5/E67AWbWF82MZE6rDnmcvNJ5+LknTxBTMDOZGSXSUiT/dVPUrm8MQTHcyON8fG4zE69+TMsYJzOvM2x3Q2Y312Y3Z5fXqSa53xOJJreT27yizssOomRJhiDqD0Yqxiivj9jZK52Hu8ntmyRJr2MDSOL1Zjc6B847+T1p7kktl9HHOx8fZ3ajU4jRq2VmfdLQ+3uFmWG7ViFGNdjK+Xv952Xa7ZVdnH9ElhAj8pBN845Qzwv7+Fgn15Hqz/n1MgVTgFcMoZ8rsdDL4n2pVqDeDNncXoDghj8zizJ09sS0kRC1baUiTXt5e1syZ0yiUup8fEQucThPl9XrdvK4HSWT1wvAJSHZ56BwDLGXiyYFSSn6tQAMWxKyPsYBuAwAkSaFmPTAwnoNmAJ4crN+OqWADhUgvfNcrpa4rVPmCVQTY6ICejhtAWjE4Tw9Nnx+M1OaZXIdjLY+9tDdl3FZVnIgZLVceQt8Jf953jWA1MZ54a/eDmlUAsjm+mYk713niEIdelTzpfwJVQHoDUIq31cGRSGXxfXzvus1CVxs2DGLBdMUwGcE8CbsS5USbJKRIHfw1K8dbGgADAv4BAt9e5qkcqChBUQZ5gN1JPcjCer2fEFSfK5VV6nbH6mBcKKE/fwJsEj/PuGvIAPc3I6QMUvkT5ylJJw9tgYkvs0Mm2YajIbo0GoMICuONM3QZYMMqQIy+LVRNwEExNmakMBPGV+TSPanBvf3DnRFQrnFxhfX14BBaD3I5PG4Pb1UaKUUECLuj+XJ8Ih+GbZpsfVwNJIdUk//3H2KjgafNMuQRNrgp8V8oYTr4XgEcFQrASBphqkSwL0IiJcsSk2SgUZHB1rlAZ+axBzu6yRJlWPnhjWwXa/l1MK/ZT9Ms0wbEvLjLipMCgUAhQTbXQEuR2yymeVq39uXPQL4AHCoDodaZ7CmX9PV8oS9OfgSUsVgMtbNgHGeKDeAZAfrPa4GxUAJe5Pbcbp/oGD0NakEMEuRbzybycFjj41rwI6EJLs/pRgA0zrisBijNzFXJ6YNgFMzzLQdJhq990ApAHgxG2uIb3w/7NAzIoeJAz23AAUdgEIAiGnP52qvVz6NHNRPs0K+93hMaDJUdrQnQ/+c+QoA4zgaKEMf3yccFLsGDK7glSFfA6gVfH2kicR+kgBiVADIm6bSACApOZqpJu7WDesAeVoWX4yJInQIkJpje/9/izPOTr5mLs/PlOOrvcNDxbLVFpDTQc8l/nf/eb/5cqH8wZ5W13NtTi41oP/Z+bnGrK0SgGy8N9Xg/QcKo0I1AFyy2GpJAObIlD3cVz1INHz/odaDqBHn8XsP5U/Dji3XwWCiWDUYTpoDopZVJV8rLXEq4sn3sCv80+0NNDjc0wi/D1aNXLacdettDrimxPoiE3buFADjloAn/v+JarXVnPXhQHQ3KZQDmgngJcB7CkCcsL/5HuIgrQsRAR+dt++Dfp+KMcjyTMtRVHG50ebnz2XYIslzlYBxG/awGbE0HI3VsE8V7BmHDx/2e2E+KJSNBsRe0NzXKqtkBqjtoGJLnGT4QWZKicccNHcFKN4x3+DxQ5Xsmb7Ht4zZOzhQqii9vJY/WR2/80AeQ/5z0cvzK7XB5PK6PwJlxVbZwVDt1YXqq3Otw1r1USp7f6LkPeiDieoPkffRWG3eSQNTW7Yq+JevMmXPSiX/4mOd/zf/XuW/f67647nCOtEoP0BcjEwMF+e12s+utHx+qjykKvanGnKeDceaAUh67J1fnCN9p5bPCw1rQvjQ14nQTcTwFbEXA3adTOV7xoBzhq19/bYvL2TzjYpKuvz0mdrVWh53hq38CwN5Uqg7mWv79EzdulRLvIxY8wcPHsjg3bK/hZeAroCXOhhp8OETWQxaHxTKv/NY6+VSbv8kS+Uy5IOhEtbTKGaq2Kdwhzr2O/9pY3u0p4K1Xq5XSjPsw31S7P8Vtht89Ej9Twp/cKCB/xRykJZnF0oUlHH/CdOxslba+L5TFAroe352pmAJa+Kx2izR4sXpq//z9lTzaq12nCl8+EDpowNt2q3aaP26igpKBgW3nI26n2CTi4U6AGgH9SJ2q9kX2zzRej7XkH15gMwJewnG1QZQc4uvqrMrrV+cqWOdRfTw+/eQ+OqqRgaY2WJPO13IWMurZ2fE0EoJQHDxwYN+T46DXCuA7vZgrOH33lMyG4tIkBHP4nNLhY3m7A3xYoXPtrpeXWs7zbVh/RjAaJyOpKOJ6rNrLT5+iv5RtjeUggnjaElMVMiWDAbKuE8l2HuN79efPNWCvTB9dCxf053hS+5T48lYFkJvk8Babvx+bEbcSVfY2dvc7yl79pY1WNB/i/6bpydaIXl2vC+xXylLJGzQ4jux/1fseTUx4nvk1eVlz29L3Yq9JGffy8pOCXtO/uhQa+yaTEZqL5fy+RRN/mXN+vxaGWvFiJXBaCq/91RVqW460DJl3WFje8z8WdQsG0ifsV6IZb28VMIeVySZPA439VbJi2s1V0slx3sK338oAbo33Hc69ngBxgd8bY4Cl62syJQsW+39dK7sEX672ErnWzX/+6da/+ufEzO1dPNSdVyo+YN9Bd0f9xa4t8C9BX6tFmCT09eht01qVN4lqr7y9WXzvW3w2/q/rd+vq+7ufL8uvvd87i3wt22Bu7H8ruvflFzvmu9u/bvmv9vvbddfZ6z3uT3Wr+/p22+B2z67Xb6R/HbNrnzT4u+3701+/Tbajbp7flvfr1t3m9fbxtxuv1t+W//7uq9jgbuWvH39VeN3fd/eb9fq5zd76J2fne72u7/+3bWA+/1d9Mtr1QF2OL058i7/N1tvX/lYp9t1X7fs4zwp4ck4M98fb0benX13fdPq/XZ0U/OV7+jYNDX5pqjQz7PjeHP2uo7EyI52/AJJI6fb1zHGno8FU0cSqyGp4uRLz693fc1cRsns5iyOHX8/c9m/vNwhX3/BW00yKyakA2PgSn2SuCV5v+PtSeMQY18fSdr3nW69BcYFlw197u4HzsPstTyuw4583I6NmfdxUm8vl29HLbI2JE9dZ08Gev1uXF++Memu6kYENw41ZsY7L047WWIIfTLWzOTjvZ4ejIMRdV5uSbD6fAl28WsnM+tta2b9+IakcU1CvcYffu4Y4/1aZHXysvMPzGdmimkKJkLyi7LX6dXhgGQJSFFDMcZeDk+sV1z3c+Cf2ufiHGKU+8rg6cPNrL9OqHc+kfMaQLWuapk4sF2JXzpk8rYKHg4uOqDgdTnJS7etkZB2+QJn4eOQZ33MJSHKzOTywkp+uCwNekfmcnIdTfyjn9nN2fsZbx22CcSG96tILPrTVFTLLCglGZowV0aSNx8M5PZ20NUB19v6OYjlc1bIXgLMpVlGfr5Uf7AefB4vO1havnrqMs3oAyjmenpbiNgtRPkTU57odpnTV4n6mmR/BZmZzKAYpOBk/bWDrw6MxUBdpI61YcSFy4tDRac+HnIAlxHgSUICvAak8rl9nAmXEo9mpilJUAeS0yzVGmB5i4+XgFbexxOxWwA0WVCHXqPhSE7+1FBg7hWA95LktWQajCba1pU6EqktfTdGXA1JqrotQ6J0U6u8uO6T3h329yd3/AnlZDyUYlCgPQeoW13O1XFdEh8FPphv1zIzn0Kbq7lcvwY53Uc15wKfoYoWyOxnT1hvSHL7k5uu5YLEPqNl/JOCptOZRuOJDh48UgNIKI7BeKQUOUIapbpV6Exb7Op+dyoBImpoe3ql1eW1NsRNC9AROgYTTxvAyjTN5Pbe0lZCCcBFDY+sQYrVRmsS0jbKlQxIUBMznpBvTFo9P9PgwYESbOTz+Hyj2UxCZwd2Ql7I1yJdVSNDWJY0BXXHU6W0eZ2RRI/nS2xYyQDqEubMSbZn2NP/r9OWMKmgEeBKJwOs36rEdq3kuJdq1mMkFo3keoAq5sYEclC3ZQ+JxKrHu9s74k8/Z8RzXG7VAUpkgNvbl+dgAZWuACR9PpehqCUHoxbPTvqfdY7I5T7ytWohAHJvtAHsdlAyJUYv5lcaHO1J06H86a6aWMzYoy4vL8DjazkYUhIDKwCHLg1qrdOWNbhYzBWJu+vzSymJOjw+UkDPAeBYgiLb1UrZcKj1YimliSriYwTw1QIcdICdDTZrnTzW0Wn+/ESLyys17Fsb1qzHk++pEV4O2qXbRsloIEuCrKzlQHhFX8OeE2xc7O1pAH/XaYiPYtMRU9IIcMafhhwSG77nrZ6d6vLlqTpk3qiVrSt1gNOB89Z/uhhZBECV1FJegblcXCkQn6uLSyXwnEynclt3Qf1RIr/fm8T6G6NvC69qAWSDfwuA5YZ+Hb41bONju/OFDg4OtbFGXZ7KbeJ64UhejQ5me9LzS2UXa7l+9Xqryp+SXC6VJykCAZJMBtp0ldbIKwCWnH0gm4y1UqXD2b4a1sDocF9pJ23xdcae5PvXijVwfXkp3/fOTk50dXoml7tDtg38R8hvEvNttQREqvBzCqCf5gPVfI6p2e8rwLccO58Bdl8A3G7wwSXl69VCK8Zs1CgjrvLHhwon17oGZDshlkZZLpejY936l2TSSaEO8Hd7aEr+4fvK/tEHGv7hA03/6Q/UfWeqeDxSRUD7vhbcflWnix89VfOXS138s59r9c8/Vvmvnul6WWPPR8rbTINVp+SyUn261II10uDTq81acTrR9IPHMuYssUcE4PM4ju5jnJmzDzanlwIF1BA5r5s1e9ul/Ke7a3QaA5pjFp2fvJSvIweKPT4H2HxeSN2jGXsDc3z/fQ0fHMmBtY59ebleatWWIjA1OjxQ3Bszvr4h9gIcoXw4UMPayGKmBv308krp9VYOIrfLtfxzWc19ye/JMUnUpqZwNFOTmLLDmTJiIp9XiotSAdBzeXmpjlgcjn2uRlv0SivGsF+UgInVZyeqOLf4NpsMtUml+uRKi58/VZiNNJvtac06zFhrB48fMZ8k+ogb/7AkNnx+5gmNANXPtMK/LevR95yE/c/jLXwH4M8Y9v6R7AePZO8TC4CW/RePVsQtQKTGBf4YsJds1BGvlkamaFQ8PFRdJBoAoDYAjr52amwV0kQde5MD7CoQ6NG+ku89VD4Ya/L+Y5XWKlQtMp1qs7jWNgvKDqZqPn6pLWBoBPjMu4iyjZxXE0yT6b7WSSfCSzPWTX1yqXi5VoiJLp49V3exlO/GTpdgAAAQAElEQVTNCWvAykbrkwttuR8kea7BZNL/WoKvn+X1lSJ+nD5Cnr2JxgDOLSJ2+KhhL2tYw4GY3P7oU+5XhdrNRiaJ0GN4p9mHHylw762pr1hnCXK3rBP3vc8/TnKJfVPc24ODuR++ryZKOXGwpb9hm3w2U8G6Sx7soTeEjBsAcCF7N98oNEHFAXsLe0cA9M6eHPf3tpY12D3eUwdvA2DuuNcG9rnI+C2fowqL/c/rG3XNxZzY21eD7YoPH0njgbr1Rkmea8T8yXgoEUPZbKIVnwH858Ybl4+9tv30VNWnZ9wD8Tf35pZ9M/JZw7atOvaV7vmVRLkk/jfrrfIV8fUv/krNXzxXcr5RXmIwYi5wun/dW+DeAvcW+DVboIPflxHNv/aXz7dj6mWn3fXbzt6+o9vtfju5fX23/E3b3zbXXd731/cW+F2wwC6W33X+Tevwrnl39V81/67f2867sb7Od7Sr87OP8fOO7l77mF3b287evqMvtnvLF2u/WY3/cfpl9M24/l0Y5T67Tbd06vCA/xUDmQXZjkRZ1r/vSvK+Trp73Obt5VvtfX/mgJc+J32N4w6fL4y41W6Unb7Q582KL4sNb3uz99/BK8wkp7uq4Z63uon63mX92+7iXWeY8oeo3kn8BfalbbS7D3uC1+cv5nPhXO63jqeBpIWcPh/z9oL7+Feht3O9W4u877JXrwftiNz74QtnKnjd5fh349oVe5O6riNx08mTTk5vtckd5d1/d6o+v2QLk9Ouwsxk7GB6ZXfyUHIStU5efk3IwcVt/l520q3DzBRC6KkPVa7lB/FHOkKvicq+zeS6eV9qpL7OT6ZgQX6YmZ962tXt5u085vWm3fSF636oWvp6fyefryP57ECgX7cAA34dQ1QMyM+ckXI/s+vNWE+4dCSfDbk69Omod867s5fvUoDHTZ3LeFMKMUg9Y07M01/3MovjVYN3eOUXKuVFIXRgqJ+73pI3PDsSSG4Xo9NdQlzMYb0tg88F6c7h8gcYm5n87KBsjFHRAmM7UQ3RJvOpZcaZNjN8hw06deBYjSqSiNJNnV4dBl+q1JOcXacYsW+IMni02DEE60GhFvDJZfExZjd8In3NKDMHU8nMFMKNXC0+CTEqyXNiqO0pBWChE3NEn0yeaPf+TmZGnWgO8IhK6GsypVmmnOR0CpkFff7PoowrT0zXxEpDMi2ScBuQXEuY12VFLIUspZ9zksysTzxnyOTgRUkyWOhYY5uaxLXXOSi2Xq1VkXw25nO9QoiSTC2+bAFAW8a0zOlJUT936OpzBvpkAC6vFFEJEO3jY0yVAx4YtnQ7OljrQIOZacNcq8VCDrzlWdYntpcAC4v5tTxuOuQQTJKYqGP+aFE5OhbDoZptrdITs4yrAclhp0DytUYX17jIBrSTQUTeLUlWr3Nqkdd5uq1iCAqQkD0xymnmZtNwOFGe5HIQy+UwkJ8szdWPfTU+T1MR1nL9/cnFNSBtCSC5xZ4hBiX4I8aoGKJCCBLyu44VMk9I1JshTSv6pcwujahbkLROnC86b5D58uJcot94OlWO39xOC0/Uo3NStvK5ckUl60Zum3JbkVS2vmwWtcS+Pm/r8WtSCZBTk4RlifZ9NttSG+xVk3xNHEBT8O5KGZvhszWyJmkiQ4cNZXHusKfL4+BQMRoqpW4JWAh7DZFzMBhqi0/9esv8G/zp4/LJWDXAUZqlOju/0Bqgw5PFE/xUYHcHOhywc/CpS6Py8VAlieQEu5fI1wKsV/BzXdwOLkdNDAyJhQEkZM5HYyXE24p53G+ddehpPSiW1ZIB1C5PzhWROWfOFl9FCySuVyoBtp1fEhI1xLeor5DRwcLRdKIMO4xmYyUTj6ut0n2ABhL0hj6t8B96e2yWrKs1YH1NTPp1wjxJa+qwe34NUOUxfbkCcCGxDtgwP79Ssel0iU0GyC8S8u0g08VyrhYAJZDwb4pUyw3ZcUAVOSC9qnVweKhhWqjEJmt4eIxP2gR/4C8zrbB7iwxmJreP+9CfQvMvWgwYVwF4VvOVhuhrzJMQd0mWEBqdInaKrGXLMzXIs3Jwkz3G/XBWrhVZj4aNWhL4Kf3OX7yUx0DA9s4z45zCN0sywJNSDftGQIcS7r7vKQaFTsqSVMdPHnEZ8fdIE2xoZuw/xCW+zwBYsiRRx3oIIqKIb5dtwHpcsN7mgJErAJrTT54qwafThw8Us1QhiexXjVJ0CjEqbaXDBw+UxURFSDUEyPF9T8TVCBConRUaxExrAO66qVQjXAQ4DABW0f0NoD2ZTTU9OlTK3Ha2UIMfA7IGwC1jbUd8vL5aqGWN7QP21owJ6O1f1liLz8jESgnY1K8JAJf5L56qTEz7RwdyIMZ/Ivkcn48eHsufrmuSIGHzDh4DwBVCmXUZNDk+VMZesFxd92Cr0UcA2Nn+RP4E7tnJ6c1+irxrZBizNoha5YNCR+M9cMmCvbRRyw3YsE3Nuh4XQyXYOceXKUCUf1Fh9eJEAXut2Icq4igFVBqAXmUWNUkKjfZnGgB85YCG48lMl2fnCvgn5Xry0SM9QI9kPCTua0XWczdNVXy4p/QPDjT4A0DGD2aK781UF6jJmgkAioYs2flSg79ZaPk//Ej2FxdKfsQ6IMZn+UjhYCKbDrQ/HOsSIPtqdan4YAaoPJI/XTp78FCzvQMdQAEbuY/Klxc6OD6S8JfYu3GfGtZnkacytZpfX/ag5ATAaYwvZi4361yAV3E2VIpNjPipHAh7MVdFzORprpw1u4Z3yf5Zst/hNJmZRqzhYRPU5EHbl+fynxNv0G3BHum81LRKFLUhvsvYKt+bqhtw/XCsblnK976a/Tpj7SVZpvnlpQy7BtZow76QhUT+/2EbbQ6qr04v1OCfCFjZImOO33Uw1qbaqKq3yoiLIaDxuqs0fHik0jqN0oE67s8TYn8DaF6yvgXY3iRRUqfrlyfqiPHq7EplW6Nrq3KSafLkQR+DXTCFJFWLXuFqrcn+oURd+dmZzn/xmarLOWD6Nao2yp88xL5DhRDEElFaSzpfYMeNtKjkoLoscM8dyszUstbL+VJKE+VT7hnE8OCHH6g+u1QFuOlfqFl98kyrF6es8VYZ4HsN7+R8Lb24ksdcXNdK8Jvvf00a+l9mWAPKFw8O1AC8hxDVIXvZlIohKPGnsae5coX++v/P3n8/SZIleZ7YV98z6iw8SJIi3dU9Mzd7d3tM7m4h+AEHub8cAgF+wAEnWLCbHdmd6enqruQZxCPCqVF81CK8KjIqMyurmk53eLq6mT2iT9lT89Cvu2eGoAV2DBZVYL/pV5+rxs5hXChid7250vjnn6m1Vquk0Wa3Jc53qr9+rQrw19ceA1I3vHfPnGeeDTkshiDDxttRVPvitXr2V8wLNYulRH6MjJ384gsA+Kgan9TIuoN399u36Moa650CvMZpLn/vgdmUJ7lqwPItsRTIlyn7XcHkvzDQffNau2dvtXz2Srve3y9t5DYJzy/Vf3N2wwNgv7FeSZEpVaLsbC153JcFeaJTIJ82bnfygL29UodvOvr9gwrt64Ui4LmxbvPyTAX38hwuHfs9zMfYKtUI0DkhJ3QxDLEt+On1hbJ/83NdbzYK3GvCZMT7m1KX3MfcdhtyevXNW1X/8kbJ11cKeng8WODBAg8W+IuxQI8mThx+0tOYtSdOv/fc9/nxe500ePueuHx4PljgwQL/Ci2w38N3j5+ixg+Nv9u/P/+O777Fj9+1/m5nzutj9Ltx/0ub/TFLmW7+uc7Gi91e3xxp+ISnMeZDRNcPPv3etqf3Df5Y3/vGP7TtvfHpltjP+JTju1w/Zcb9MR/n8G6viMjvk/6Ej3e0QY7vXxsy35A4+zDpL/zhxdi7KhoX94mm9z59rtN7O99pvM/x5praEIUUH3hzrW89oU9+DDMpkOyPPtHM4NtxOrR+ezT42+0Vh096dhRWg1dmGO3nHL739Hanfcd+jf0xSRJFilTDNakS8ZBEkEEaijje31OE9wKxScjf3xQCmes2Hgiwxo90D08/dwoUnjqKjH4+dPDi52bOiYvb501bGHizAq3ef59ovvOMIVCMvymkGdJiDsBZ7It59+eGfbzPqaN47n6VP/CLH5x8bT866BaQy4yiFoBNQyG3pXiaYB+3szHIx0QKTJx++zQzBYptbsuEYmVIvAiHFreL+Txfo6UoLB5+zUEhmCLznEK40d2Pgl8MQWmaKqMI2FB475lrZmooArsMZqYkzxmKvqzTIC/uk4Mebu+KIpp4+NgUPzFQGHfwdUcR12XwMS0F8RhYm2JxC+9mV6mhCOz2EwxbisERndIBaInqiYNuW6tbb1VRRI8hiurvECc1gAZTJJhvAcb8PKGYnxe58pjIKBynHF2OLM1U5qWiReZ2irQ71RRLxSPFhinrOv8YmOtM0RPWcl+ImHIAzGh3WXuqlIYsrn+W5cqLgkJfrgIbOdhcIENBW8a1sB1LqATgnUym1AlTNdihwS4uT5CpxeZbdDQKtD2De+b0LDQFeAysQ5ObR0U5xicN6xTK4C/mukw5526f9XqtNcVVb7PeFBUoTgfVwVRR4N95kZO94+c9c7f4LbSS4fcan3bYew0oYTEowY8FMrsOfd8POrbYYYfPxMPBE1hg3l4iXip8sKbQGWgsKNZWrLm4vGKkBttUzNtR0M2xyXR2wCjh0628zdeaHh7Kfd9hF5/k8otirYNARYP80RTw2w75ZrP5MD+wtKFPylVSjtQgdyhzpdjfQYnQB1HH1paic0bRfcMe2yJHQrG5Abjy9ZIkA0Bea4Suwu7isXU7QmWeawrw0TCnwj5mxp7vZYwxXsvRWF7o38Hf7T6bzrB40MX5YvDpBlkLisjum/pWd/fVCPv4XvFv8BrgRwKIXAdpnBfKLVFGHNTLDYXjhVarlVznNaDtDh4tceKgVYFtkulI/Xwk/wbd6OmJ0ixDMlE4r5QTl0JGEQcuq5PHXEhT7dhLDjisAFN9SMK6DuD32LJnvP+krstcobfHseekHt9bL4CAShxugJDUlAOYxclIqdu3rpQiV4OdhrWJizlgTAjJsJfjqpYDJWljAB/XaogRVJXnBbdhil8c6EuIw9mTJwqAJROAkDZIjVpdXV3KZRRyLheXg419H688zpBb14AJAMA9wGFKXGeQyMOjolSJf12nLbqX7KOceImKcp8dz481B9zskHsF2GTYqMLeI3KG5w3/BnwL0O0A1gLfxiTV7OhITZS2pwsdADyVRwcyQIDJdKpiPNY1QO4V9u2xlq+bY5ceoGMEwF6ViVb+k6gASglgY50EJV+eCKRYJaDoFLBufDzXMQAk0/HnVlv2akksTpw3+nZ0bEeJLp+9HHyiUarLt4CbxH8NyKt5Pvh5vd2xhXYDMDVNiK+0UAY4sQLY9Bhx2TwOAvcxlyWbjnV1cSnfvz32HPepsl2nLaBgfX6ltCZOu6gC28Wnh1rFVuPjQxm+ngpVgAAAEABJREFUyn/5mQ6+/EwBW+3+5SXHVkdffaHxkyNt3p7hr1q+17MQVQEihRhZ60KXFwuJvbsKrRJiaZOZCgDEy8uFPPck2PvRyYlyj1OAI7eF+8QmhRL2V+0/nX2xHPZiOmZPYivf/4Zdz9DT91DH3r+Cn2RIHjT/7KkS/NVinwAoaC+Qo9kq4KdmuVO4qri/VQrjkZqQqImm6+cv1Vmj9mdjrf4WC/xPX6r47x8pfJ6pTyt5rAWCNbSZkjpX82Kty394rdf/l39R/49Lrf/xJfaL6tn4a0lZFVQDPrWLlfwbiQ37Z4L+B8dHujw/lxlOIe4vX78cfqrbc24DgNs8O1MIQR05fVNttcUm529eKxKDaWdqZrk8z3RHJbltNXyr3z9k0pOn/JuoLK3QSw6Q5keHyudzrk05+WyJ7VruuSUexvjaAfxdn54qI64dELz+7Utljw6VdoE1So1y1mDOjvzfkp88zjN84LmmUqvkcKINdjWAuEP2zAV6ubzBArlrLO0a2dk14PVWJbauyXc5cd5zTyz7RH0W0adQ9dvXql6dq3h0rIiPfC+Z72+UWZIXbk6N/Cx1+DQjVlLyrO/znjGrswsdcI9hhIqDuYy22Eg5JADejKjIVo22xKkB8q0PUt6bbAa5AmPnzEnQy+VtMd7yzRu1bxaaPnkM6Hiq1KLyvBxsUgHi97yXabnfbiCx2nQ+l41zBfZUT3yJ8/Z0oWUqDcDkqtUIX/i9KxErkivG3P/7caECPba/eSnCBk6Y7OWpkktiNQa1vJeCw9Du9+cQk8FXudsQJV3HlHzmualKaWDwbrFQheyX2C0SYtdfP1eXsSZ+7K828vv4aNtjG9MW0DJMS/le07ZR/epU/axQOJlJSZDwk98nPO+PdyKOsH+CxekqjuZKnP9mqR5gviBvRN6Xtaut4tWWvSRxi1bw3I0D+8uV0qxUTw7v3i5krxYqt5LxnsDf723Ie+VnjxW+OFH8+YmKx4dqXCfeQ6aA4w5ku5zRPxjQ7hTTDF8jZ+hvfqkiDfJfFmnVyXOtHU00+ZsvOS/QaSRh83A8k8+vTy/VAjT36hWLXOv/+Bv26mLQZ9u32hB87XNskUTV3Btb9qX8geqzg7naaKqKqGTbqmykApnyxU7ZGXL981tl/3yq4OP/ePSw0oMFHizwl20Bsg8J689DR/vzEONBigcLPFjgd7DA3X38u+aX33X+76DGw9S/EAvcjcd3VdpH193juyN+6OruzPvnt3PN22/Ph3utXzvdtrl4ful/1Nw2PRzuWWCwz72238vlnvH++DGm7qiP9X+s71P4f2z+H6PvI/p9UPx9x/74x5DzT7eG2Y2NvBjvhcY9/aBEd8xjZjK7IcoZTN13+pHL38Pzvlz3r70gPhBr+apOCjcy+ViaZWbU8yhn9EPvcO7tnPC8aTe7mYNCcjK7uQ4U65xcv47iRw8PM9PdhwO/3u5tbs8hNfrFHer7jrU6WAeFEKEwXO+HhBiG00hRxc/NjDFRhi4+13kOAIDeffTI4+0dAGpDMcbsRlczG9Yygy9qG3xcto6iWY8sor+hMNX7fOiGKwMpELUUnVxfH+Pt3W1/D6iBtZC7x+T9cPT5PsZ5xeA69RTmKDMx1tsZKNfJz32smfmpAmO9aOdtvctDq9ltX4xc8UScFr04G55cUkDu5HK18O/pM7NhvRa9WvR3vsntfLMbft4nHmY313meKwHka+paDm41FPLoVoxBg+6ALD06R8b4Wijq3YPMboP9dUJx0eXwTj8PMapzGfyITmHQsZGvZ2aYopPPhzVTbmTpAAPMbs6HtYcek6/P6XA0+DivyH01gfzc21wv1yPKFClcd/hzC784KVVzbPCj8wzo0Uvq0MvndtguSaM8rs2CzIy+Tilgg9vgu7W7od3H+VqDrMSRmSmlwHh9fSUH1JxilstBFdfNbWpm2LKVr2fIvwUQdHliiEqTbGiXbDhGjg7CymXKUsDRHbRVwnlgfIdvzYKiRWWTsTr0KooCH6by2HT7+k/EZmnCdac+ok+QIgX2dEd11WUhrjsK6qJgajEMvHfLFeBah5yNemySsV6SpoAKO3XYz+PJ/VvfxkkBkGbBlFMUNfxQUfT3/nRUKD0Yy79luLtaKgU0clDVdeoAnHxMQ4w5eNPCy/llyD+dHwI8jLTGjpUXoNUrc96AgYF1ggX5oyXOSwCCiNyR9hYjt8RZJM7cttVmo+bWJg6URgCHlgJsRfG3A+ztAVkCRfkEvil8hCxifo/OG9ZdAfjW8BgBdOToeDCfy2VfUnQO2C6EoBCiNoAuDi6wvEKWKSMGYkxkZkqQpSfmDw4OVACm5Hmhpf98JOs0rOfxMXzIgfENIFkArOmrTv5TtFmayka5OoC8Brn9eDA/0HgyUc9iU84TYth1q/FfDaAVhG3QswMUrptaCwAuM1OGjkYOzZBv0BfeG/w0BaDertbETESXMBxX+N9tt3HdATg8H0TWyR00BXhYrZZCOY3QpwagSuG1BaSZIFcC2NVQqG/fnCsAaowB7bLpSMoTFbOJdsjYQA4Muexe+E/pH77Fhf5xXMgAETLsMbJENb6aZIWuTs/VtfVgDwdbdtYCtDzSAbGSprnSNFPNPs+RaYKtR8hdlAWF+5nqcSY7GCl7cqydWuLqUj2+u/RvoWOPLM8HUB0DKEXPjnzg/8dkhX1iEjWOqQxQvgJEygF03B4bbOYgR/74SOMvHqkDANmlprwiVh/NtQbl6BZLnQGUtch1fXGhjLVy1nLb+fES3wTkMDP5Y3Z8zJgcPTvFZxfa/eqFegCIHuChfvZWFQC0267Br4aMNXumIkZbznN4N8RUNh1rdnisDjDpfLFQiT08PsQe2jBW21rpbKTxyaECQHg7ztTnQSkgxwj7rLcrraqNcvbDqq3lOm1Z1wGNAAjWAiQbx9Hnj1SidwLo43EZ/DjJZZ5bFMmzjZQlgJgr+ZoTAEz/Nt0aQPfqNy/kH+BYJ1KXJ6qvyDfLjeaffyYFk3/rPsQg1zXBH5hSmX9TFT19T2TY0H0Qk3TYB4pRDft8e3mtgP0r/9AJIHD++Yn8G75L7BDTRKuLha6JozlxOgJUj0WqR48fS6OMnEg+ZN+bTBtiuvzqqYp/83MdP34yfHAo9tKWfbur14qZqWrRa9Qr/g8/U/yvT5R+Mdb0cakiVDLsJmJm16SyXy+lfzhX+/8EKP73rxWg7MVOj+efq53MVB2UGgPub9gvczaBkWdijCqJYdfdc3xLnl8gt8dHU1Wq8P8BoGeWZ/L/w3RXJMqIuXg01fL0QgkxkAP8zssx9mm03K1leaqCth3grYfblj2ckmurxbXaccreqeV7xu8Xu77Wtqsk1t38+rnG5N4c3k29kd/D/B4TPG4zn9fo8LPPmd8oQe4e5gU6tNhy8FHOfvZ2YjXN8wEk1monj+vIPcA/JOQgcAIv93P6FllfogPuCDEqklvMTCFGlZOx0ulIse6UkldE/h9bJMYutQLUb8lXQdJ0MlUgjqazmdpdJc+xRhw5r65M0WGn0PVKWw3vmzruadvLS2XI3WOL+Gqp8OSQuTsiWbKUNfKolDa/LwRyQogRnWvV241mo6ky9lOZl0p//kT9KFF8DOA3TrXdrLUjNwbWn332mfzn9DP/9jPA9e75GwSQkqdPAUNrNXWjGFLNP3sk91+1uJLKXCn65MVI29dnSkJUOF+JIFD85RMF7LHj/pJimx65rMhUwqO5uJJ/w3qKz7dXC21X18i7U5hPtPvmlVKAdxaTLtdq3mDvkwNF6MAyhc+PlJOrrem0PCzUc++JtFmWqn80VUCGFFslZ8gxH6lNgzbHHMcZtkrRowJ07+V5pya+ltVW101FLEoIIbXSwdPHasivO9rX81zZV4+VEGPhgPcLDEvI+e3ZpTbkpjaVGmwaiHHP2z7P0DUjLgvmdWrk+obLnZKrnXJLFLiP6MlcAlxPrnca/i/rxUaBPBDIGzU5YsNeSHatyi5IvBfo3iy0fHsOwH2OBKZYNaJHIv4q4iMdl3KQOCBnXwSNfvmFSvLENvRKPSbPyQ0xQdjGpww+DfBvXpyqJ8a6zw81mkyG/xs6G43VEr+eE7tRqlDk6tgjw3p6eDxY4I9hgYc1/kgW4N2DPoV+n+LcXe9T+N4d/6nnn8J3P8Y42ROnD88HCzxY4M/EAh/a7+8T7+4e3s9737gfatvP9eMPjfV+H3efvP1fF7n1/nVJ/Oci7X3f76/vyrdv67nb3tDwF5bR7oZ3ujv8o+fMgcsw/73Hj032uff7ffE93e97uHYLfNg6bs9PIeeyp/eN3/f90PHHzL0du4+xH2L9J+vfW9eP7xfCe5xuem/1eif2b3r+Ul+9qN5SRO0oXr1Px7sWud/vc0VR/s/Nfj2FLqe78pp9J+W7+e3uqHvn6Ob6fdf6nTWCBSUUPhxwaL3QQUFKdx5umx6b9vS9y+NmkPe3FHA7+v3cW/tbHgbv/XmPDE5eWPQxTjGh2BMpm9yq5P3dsFavQLuZKUBmph5beEG1w8fOw+ea3UwctIF/ZI4X/WOMMrNvAa9hFP0dRXPde/jce03DpcvSUuTxYujQMOwlUVft1CBDR4HVbOCsm1fJgbubsVIIURG7NtjF2ysKVs7Tye0dQ5Cf964vsnGhgWBgzEspnoZgCjFq/zAzhtxKTKPb3QuPNfZ3AMUpYZ6vm1Bk88J6i6w5hVwmIufN/NqLd4Bkvr6ZwUnDOr6m298BjphT1GKuz3cZbRhl8n4/tRDkesgCNulhb/IirReKZQZYVIlKIu29auxoaaIbENMUylwJFLNEDh72rONym+sLX1+r56WLQSFhDEXzjoJej80z9AuBNSm49cSZBTdbR0GuVUe/61xja5ct+lzWFg+3Wkv/Xv7AWg7qmJmM/h32cNCoQO+c4nxeFBQ5t/JCKCvIWGiwBb6qKOQzRQ60pFkuM0NPRrFIT5y0gINpkmoH6ESnQgxqAM7o0rAW9ve1vRjqazbLtbYAPO4XB6p8jPOvKYA7j4pjnmSyTooAswnFzAROPeuELGVtFkaGPM1UAhyA48n9E2NUwxgHm2pkdj7BkBVZsiTVeExBkyJ3F0xL1u+wZ0RWj5cA/4gTzEyprxGlyu2aZWK4poCPPj/PS+2Qr0Knq/PFsF7DtcdSZP0QI/pHrQDR/Bs5GudyMsCxluLybrfRNUXuBt4dBnLZ/duEddfI93kPr4R92wLI2aZWkmfKKYSnsxmjKVQzbtNWw9iKmHAeo/FIJeQgaY1cun0Yx8lsih6VMvzmcrseBjjqc+vdFqB8yygNOhuyN8RmNhrJwYCGWEpC1Bjd3Qjb9UYONDswmuS50rJQLPIhLpRE1QC5Xuzv0dUAqxF4AKjcxzVyzeDTRZeK2OGwevlWZcykxVoG2FcSgyn7xGPAxy8BfpxSCvgO5FTIU1KUzrnewi8mABAnx76McB3g9lprQI7F4qaNXHgAABAASURBVEKLxUJmpglrOi+P6yW+T9iXCXp26Fm1O/X4Z5cG5RTK/Rtq5wD5XZBa65WhW4pMDkb6ng5lpnh8oHZaKJ9P5b4bH8y0djDPY7XIAVl2KrH1Gl+v8fEKGzfwk0lrwJUEmV3uw5NHg939W5079qLbrsF+7WqrbolPOEeEYUyH3g4GnF9eyH8WdDSZaHF2Ss7ZqYJ/WY40GY81PTqUETvbptIE/i17IMNP3p6i886/8fX2Shngw+b5W+36Vg4qjABhyscnevLkidzPPasaVG22xMFmACbnR480eXSkFeBfcwnwulmp8f0+yhUPxip+8VR1EeDZyH2cYycz0xhwMCRRSZIoJy9fX11qS4wX2CgJifo8UXx6pFk+kn+bLmHx+vWF+ufngJkNubSV550tOWN3ik8b6fLVqbaANSXAy4hYjujWYyOblEqJDeft3xbMGLsDXFoBSK4BS3bM6bBve71RpkTJs3N1gFvRAv6fabW41OrqWp73AnnB/8/NOo9qElPWin2/0wi5I2Dg8nKhNTnEY2NCXkkYn+HktX/rbrNTc36tnmv32QYf7SCPTSOfPv3Zl8oBdV1fj43t5ZWWr09VxFTb5UolOhUOGn71SPnTE4VdrfDbt+qRPZa5lp5b2Ec1wP7EEjXPTtXR3+FfI9f5t/WSxzPpvyiV/3cHGv2Pj5X8V0dKPx9pl/Wq0l4dPlFXon8t/ce1sn+40tW/nKliL9brWg17uClSfH6sin3ToGsOcLS9OJd/WKab5eqTTlt47Qwe85Hy6UTFdKoZPm/Q1z8s4/t2s14pst5kWSumcYipzdevNEoLJeja4rsOQLEmXkuAeuPe50Bwdr5RSlynjw7VkPc8p8TZSCPWWGMzz7sBeyT4ve5qJWUmHCQjr+9enoobhT+VE3cdeyxUnTp0CptGBXwb2tRJWZ6rJOc1y+Xw4YrF21Pyeq0WsLF5vQCo20pXGwUJ3lJKTsiIs/54rO7vP1P/xSHvCTr15BSLUQ3gbuvvUSJ2Zn5gjV1C/HAdsWFcwgs5ltvVzfsBCZBXaombQE510HxLrthiwwT9/MNSLbw77NLA1+PJydh3u9CqD6bwZK7w2bH8Qwpua99b8kcvolDDIzs+0sa/3ct7MAthAGn1zRk5cwvYu5G/B3DqA8Otlz2dyz47VPN4qvJvv1TcNep2K2mSS8RiH6WG4/LNmS6tQQmT2PPbi0v06SWZNujdZ6nixYYrkwH62mP4/vxEHWMxCfbaKhllMvQoDg9Ubdf0Yc88Ki+5fwFodsgTjqcKkZzBzqrfXuDrgrk7VS/P5d8MnwAU716dDb7qyXM1oGwekZX751oNsX2p4mKrEXEV/+NLZMnJ8SX+J2+QuxP/WelffKEpsRHOl2p5L0ECkt8P3IcCeB0Dbl++JncClPqHRox4FnEU01wFJqhPFxL5pSN3pl+cKP0SPYNJaK+XlwrbXolF7NPqAlsGbOM5X1dbNT0MDsay+VgZMrfk0/bZa8B/U3I8k3+bPLIX4mystkx18MsvZdy3dm77w7FWCfHG+hk3snA8Vzycq/7NmyGXduhigMv9CnsFDaB/+PImXor5gTaA580vT+T5uAVcThY72a5TRm4O+LtbVcp4j+E/Az7Ii46w0cPjwQIPFviLs4An74/RH0Lh++u9u4Y8gQ6k28f98R+7vp0yHGx45d0Bx7tzuBye+/7h4uHlwQIPFvi9W8D32Mfohxa8u2/9/O5453v3en/u4+7Svn1/9Hl72rfdPd6d6+d3+/z8/lwfsyfv35OP25//uOOe293jj+PwMPr3YwH34YeIFQYHDS/7ix8+8gdO73Q7UsO9zvhT54b21zdHvefxQ+vdTvFK2XB6f/zQyG3R9bo9fzjcWOADprrpfM8rfhwqBXgPgzLgHoN7l8Ow4eW9Hcz3p/vFyc+d3jfW27zPibHu64H8ek8+5i7t2//UR+S9jfnvSXJXXD//3gBv8I73kff9a6S79tif3+qBmoatnDxs/Ojk58MI4/UOMZyGm2cPsNhThLxLtz0cfOR9ovl3fJqZzOxbLmb27vVtzyATSgxHxOgoZov4DaLU4HJ74QrZfU/BguJeB/UDLzPyJH0+14FdJz93umHv40ShrmHOzTxv934Hyex2HT+q9573kxmyDwUdDeuKh/Nw4vRbwDCE+E6/9zl1LdVA+Pt4M3NVZPAz41wmM8ivbykk0achcz+Qy8YIwD+unZXz8qPbRqbAPPHwIqCZSfQF7OekWx2jBcWATRlnxhiOHbZzmfdyxZjI7KbPzBQCxFE8fEwQffjEga8EXR0M9SbEkTE2TTOFEORAu5PMFNDF25zEQAcFnFfb1IPdWmzTeqETXVrIZepYQzyS27kd7T0UWMMgt6dftxS4HAR1vj7G+QTW9L6YJPK1YoxyOSwE+aNjrcZBNI4dxWeXBSMzNpXxr6fdC64hMI/rhjXMmBtMSZYytJevI9axGNQgV4cAvr75GNZznhVgVV1XqgA+esamgHothdwWfpExPr5GDi/8+nme5QPvPCvUNt1APXwFz96L2xQcW8b7GoF1XZfWi+jYr4Gn2815N9jVber9Pf71a/erXwt+vlaSpnL5WVABuxRlIePoMrtf05gohqgKYGEPCLXOC6C/gXCj3L6GbGMAgAa9xCOmiTIK5YPOjHf+ER/GGOQylxT+3SdGn5kpQGY2FOJLAK4BFMNm62qr7WqtlHjKy1IBHcvpVA4WOHXYtqAv/dbHQb1JGUX9LMtkrNlhkxjwG/4ZQAR0Go8mxFwPn0ZXgAlBppYCu4/1eN3VO7n/2WgDGOAghtukIk4C850M5d2mBmAX4O92j1mqDh+NKao2xM/q9EIpfMuDqVAP/QqA6JESxrmNGuI74IMRAO+Mgq37MQ0ooB6goVRqYYib9eVCbmf3Rwag0QC+OYjruvrR15/N5zLkWAFkbAAQEA8uktvezOT2aLBBC6Dj41yG0Wis7GSmxfJaW2w9mk0k1ne7BWy3BmRaUPBeEXMhSwD0ZqrQy5KUYwOYvUS+jWoK3r6XkjLDZA269s4G8HhCnTyVy7dBpg5xPHZbJBs9OVaLrfLPT2SjXK6T61OjW4r/Dg/m8uvt1ZUGeWKUM/W4S9lDHk/np4A1xD4LKsSo+eGhpm5LgFn3o3+rNdIeY9DR8bGCTGsAiqyL6h2kBogxiulrgL/12zMdZ6XGSrQ7X8i/LVahd0nclU9OyGXo+5yCPADSGruE660uX7yRAV7HR3O5P9txpjo1jQFlfa2CInrPfewC0NL3ggOGCbY7ffVa/i1PNpdKwL4UuRz8SAB8ioOJduxdB9BSxvqHXooi16MnTxWI8zoLKgECZnPsQ2zvAA23ZwuAwYWqRMTXVJvrS22IgwBA4KDijn05OpmjU5SDyEqCBHixu14Ncy5fvtIGUMN/+nN8dDCAXrPZgUZpodHxoa6ev1ANKD3FJx1gnQMiHblpfbXUNfu0Pl2qUNT48YncntvX5zo7fYtPtzp7+1bRgpbX1zo4OdL0aI4fgq4BjlYAyhFgZLW40lVfK2ftkv4GHX1Ojv7LX79QJBZdb2VR+WQ0xEFkD6VpQn5sh7fb9eml/Ge2A2CdA226WA4/MzwizkZJju5Bhr9X9Vb+zez6aIw9o+q3l0rxqYLdxDc5Zb3eaElMHE5m6rGx75VJOdY61RCzaZapPJopANZsAUdlAXAxUyhzgOGNGmIyINuUPJD9/LES/DYalVpfXrMde10DajXkkgS/pr94ooT5HgtzYrfxbzGnphyg/u2zZ8pmU9WAcOG4JKeaks/HAH09gFOrHWBjPaLtbwHgv5iqeZrJ/quJwv/8RNmTA2laqkemPiTKlq2KRa/uV9fSr5Za/i//ou3/+5mu8GFDDI+I/Vy5sslE/tPzOTmrQY6Ib5OLtdKjiWpAyoo1Y0RfYqph38vtx36tXp4NP/28Je46QKOe/ogNAjlhN4pqYi/PIQlA7Oznn2vj+cDvY2zyAVTNiyG/C5CqB4CuJpmEff3etU2kFICz8Z9bxjcZcRHIGaml2KRQOR0r4E8ro5IJfEaZSHzaAiau1yt5Lh/BvwJUDdNCC4DQZlshw1KxLMlZrWKMOvjsqfIsVwLYlQDgTX/5hYr/8hdaJ52aq7W652fSi3P1xFhFbl+eX6i+uNYm9dV6meGLLFNLjkzLkfoCObBZzBPFnx9Ls0yjf/tzbcaJLAnaEmM5uqxfnxGrlYSvlKfqAIkzbBqwe8wzpcRJJF8lxP7B33yhckIMAN46sGzobrtm2GstsWqXG23+6Rvlda/+HF/Dr+C+3pHfA7xa4q4ep0qXO23nheZPnyiQc/ox8Xm9VAoIy81CBLECwGTC2u1iie9SBeKoumRfiQc6Gjlkko9Vwr/l/UBNYsiaHnkL9awTWTs5OZTgoYuVsl+dqgKUtF2r5vWFOgDk7MmhOnj6Jq7XVypDVIE8JFx180wNNusAZLO85J5TaQff/D//uUCuhcE1SUuFGLX9zUulzB0t8UMwlVkpnCn/6fBRF5Qio7EX4+f44e8+Y/5O4v3H8vUb2fOFDPn6//RMPUBv/2imOjJkfa3w2zPtJvjEgX7rNYuF8r/7QkleKO1MOpxIxFRfpkrhn9G+5R7T+zeW1al+c6EQgvy/OlCRAvRv1HIfdr83fastuq/bnZJfPFUEcO9Pr9ReErOL9QDwChA5nRJLv3mrln/y9xvce/pTfEucXL94q+7VhcZPTyRsKUBk7WotlxfyD7AI4Nz/j+CGvDbJR8qJKyGb+yHCV8TVqDGtyM8Wg5K//9nwgYLuxZkGPTzmyaV6fq4c/+/aGj/UCnp4PFjgwQJ/RhbokeU+0fSv6uny3xeYJKu7dL//U6/v8/C1nPbz7/fv2x+Of2ILPCz/F2OBu3vsY+c/ReG7/D40/+5+34+5O29/vu+7f/yU+ffn7K/3vP24b/txR199Tz9u5sPo348F3HcfJuM+ZSzkxOFHP923gsdA/DEpJzm3+6T3P/gDxf+Qeoe+HXmXB437sZzePO/13zQ+vGKBu5bxc5p+p6fzuE8Dw71PhuPQwst7R9L+oef98X59f+xNpN1v/dNcu3z36V1JPt57Z+xgN3Tz453mf12n97W9e32jyb4lkB/25zc933/tKXI47cf58fujblvcbnu6bbp7cD53r3/quctggB9Oex5mJjPj8oZMpmhUYZDfJK6+Iyo3+imPvu9UU1xPk/Tb6QbnPQULChRrvNPM/PA9MjOZ2ffa7zZ0FMM6wKqYxGFsjw5OPibQFlnfLMiCyde76euHa/EwM2pTXBtjON/ra4xPkkQxJjKjjzKMS2Lyf8JexpkUmOO6aLgyiSPmBpwSxace6nT/4XKY+VjJzL4l16FFl5qCbsra9CBOrwY72iCHyYvZ6jXI3FAYbLGzeAQKchHysQ5kdBS+9kS3Qgg3snJMU/Ti6G0xBO9WjAGZ+0FeM2O8KSLhLjxyAAAQAElEQVRDkma+GEv2GuzB+B7eSYxDsdfbvMgWYlSIEVmbQTYHFgNjvUAbYhx4G9cOanQAdU4tRW2DV5CUF4Xcju5LXMiaglerHmP26GhmisidAuK5bWKIcvuYBQXO27bBJ5xT5O6xYcT3bp/BFtjJx/rcHuYO7rXYuAVYaSjKuZ3SLEOGXN8+TCoo4JVlrpQYSiCm3nb3smDIa0ORr3DZue4Y0EvYMipFVudb1/UwpqIouKWgv91uxDBGSTVA9ei2KB6YP+gvU0CWHtBFbn8KyR5BztfX9KLsBj5uF/eBxwpT5A+XN0EWPzczQIstoCHF19sBRofzcXB1hzwNoFsOf+dVFqVK9N0AyDbYe7u4BqhFdvh57dWwcQVguMNnDhy2FD5bCu4Z7R32dZ4luvixx795I7WACw6yhD6oAAB1O8aYqq2JEcaEIlcO/ykgossm1vVjTmHX5XPQdDSaaDSdqQVEiBSWI6CBxaDL88XwTcEGG2bwcB94obhFJ7OApjydGcZOQyKxXoe8i/NzQPZKDuamyNt5ZMNjc7pQgWz5dCQLYSiYG2D8OGYaTcbDT6H6uk4VtnP5zEyj2UxJnquq3M6sydMBSB8TMHZg/d3VSpfPXirWUgE58GKAL/X5pfzbkybTDHByfnikw8NjpYyp/P9R9eI9AOgEYCojJrJxpoIjoaINIF6kyO1rLBaLwab+reGbb78mmh3O5XHu8eey1sh8BfjsPnS7Ro8vZPXnAICiQ9d2cl/79RLgbMucHNsKPecAvj7Wye3t+3vBGFSU65oTRy1x0AKMZNg7B5QpoS3AUA2QkMJ/h406fJyjQw1AtL2+0nQ60c3Po2/xhLQGhM4Z6/4MrDvFvuV4rOnPKdqzxu5fnqv6+rUmbdSoGKkCpBoho8s0Yr1xXuro5JES9p9uH1GmKQChy7whfhvi2NfY4XePNbGOD/W2ihjpAGA7wMEOwKkHpPD9lrE/3HY7nwt4uk1Mm7aSxrly4mj39avBt+6P9dsLZcRgBJDTiH70cf6B/Rxjogng7QZA1q53iiNAMd4HROLkErDM+3eAxR15o4BviY4ZcV+gezEaqa16nf/6rc5fnamJrcrDQidPASRMcuDdfbAlx/jP0i6IC8ytwL8xdiS5y2Ps8dEjea653qw0wa9Grmy5j84A7iP5NW/xA/urOJqrSoM21UbOL7gSOPywmCg7mGj0yy8HQLc5mUhZosC/JUBdmRW6Wi2VoZv7R+SBgraEXNqPc00mE9XsU4+tnByQ+P1hiJ1GCTZy/UvGuF/cnv2LC+XrZsgnvl+N65AE5U+PVD4+Usp+7Ym7yL1ixZ4qiIPpwYFLO/x5Bjw3nF8+f6WIDA4iXQPS+YdQ8k0rt3WeAIARkw686rcL1d9Aq0ZrYncxDir+66/U/hdPtPrbUul/c6Ti78Zqsw37hVwmA8iN0puNdv/hpa7/8YV2v3qrLX5qnl+qu9gqhX/spF1ikNScLtQQW/5T+9cXCyVtrwYwvnKHARj6BwJaww8Aw26rKfkhJlEhRvZ+q8l4opClCuTh6eNjWRbJhxuN0kxu14KYMQvqZZp8+VRV1yjB1pumUoONFm/eKDucafrkRO31Wg6ibV+eEsO9FBOeiSpybk28G7mqc9sQ4zWxKYCq5v/3a9W/eqGc/Ts5OVaSRo2Iz5rc7vcQ1ynmhWbsu/JnT2TIUr89kwGgLojLBn4OvNbEwQpw9vSb56qXa6Ghip9j59y0guzxAXpV6JUrjopBtxASWQzquIcnyOpAXT/N1SdSWUsZwPeVg3IRO79daDKfa8KeTbIcnXbiLcIQD0mSaHRyopz84h9+2qzXSiZjdXlUx/uJwD6QiXvPVjPA2x1yX+GrarlSADAX4GAYF9LPTxS+ZE/NxorcL+x8Jf9w0BabN2WirQOrQVr/+rla7qs2ztSEXi338fU//0ZrgHwn12cNONjDs663iodTpYCeNT5I8nyQYzw70DV7MwH8dTC5Yt+ukTvHJgLo7V8u1E1yhZ8/Uv70WBvyRHF8qPh0roD9ArGoulZA98T1wxLdQTH0jZJcAije3vopAkr7h29aAHnLE22NWPecGDHK3zyRvpirw8Y1evbsXz07l/zDC3Wl5eICcPwZwPhSClG+P/09hhGXTRLUf/UYm53I6CsAjUfkGuHr6uxS3etLuX49spHmVQPaV89PVV8t2VPP5bLv/umZBIA7ns4Hf9b42QBkPT4je2n34g06H6tB7hKgPUtL8NqpJsT72W+fDR8IqJpa6WSkum1UEXvVb19KZytlxNDu4kqd2z3NZXmqHmB2RoB1WaLwYiG3tYj1Ht0DeXxEfgvTUuHRwSAPopN7erkOxpw4nmhN7HTk+XElda/gAdi++fUz+Yc/xsSX8HVXprJfPFE9L+T8ihl+c2YP9GCBBwv8OVmgR5g9cfrw/IgFjD4nDg/PBws8WODP1AI/Raw/4b7+I6TfP6h2fwT5f4pH/xrm/EH9et+A/hen0/32h+uPW+APvT8G/kSCH98rCX3vbf8LaXS9nT6kjvc5faj/r6TdzGT2fbqrfs8f9nfJ+8xu5vj5jyEz057XR+e5b5xuB31vDgVRkLcf5GVmA4fOi4+cBQuDvpwOc73dac/fzIZ+H+fk4+6SjwsUdpy83exmvJ/fJVrldLftY+dmjIZ8TPTCHydmtAWjYNfJgayB0CNEdIB7D8DYUSRj6PDsAAcdpOjdNrR09Pt5fzvGZTezgRfd8KVA7GPwr1+bmR8wa6/WeUEdfU7e4Ufn4ecxBMUQFG7nmJnMviMf4+T9HWs0XlCCl7c1FNScj5Nfi2KnH2MIflDgaGbfHb89D0piRL6Oej+yYwtjrIO04uHHYS34uaxOrr+ZKaF4HAP8OUdQCVkaioUOKjAVfW8qht2tbN7mcgzy01YDGCUUFp2/H72/R6/9tY8FC5QV2UB9lsj/j7oumLwI1+ADBxB9ntGW3vrYr528QOr+c343ItoAiPsae519jb18fh4Y2LuP4N00rQxGkdj0Y5ZlXElmFCTRtSMmnL94RGwoyneue0WxukK3moKh28tlzDIKgyGo7VsNvmJOCkjs63XoLHiamSI6NMxzWcrpTDmF3JoCqRfKRT/LfhtjgQJ/nmdyf2XI5vHg89M0UQxBSYhKDeqkjCJnd71RrDs54NpQxBSPDjk3gIZZOVaWZoPP0jSlRwrOE1lSfORU41tfwwHC9WqlNYXtfbxFxri9HfxK0asnXvK8UOLtxFQB6OZMbbATvJGvYYzLnlJoTgB/agC2DHl7xjv4nSBHi21cngQd+jQALG0U4C981BL/JYVShaChsC/p+upSYk4REjVR2gAQ7gANHOBwGVx2t3fL/DWgE1PkBVdvv2JsCIaZDZb4WFIJqNYSCy7DCgCz43zb7jT54rF6xvpPkMaqHewWLLA0+wi9VtjHdXcdfc4EYGM0mQw/ZxtwYsQuDs5fA2Zk2DnlWiGoJ6YS/Oq67+CRY5t+ih2PD9QABFyplvOtsNUO+68Zs3LkYT5Rwph+UkjYTfi7pXC+AtzLi1LBfz72cq0wKXVwfCQBBLVZUIF+Gf07YtbtdHB0hAwdcRMAUnYqATi2gF8Vxe3pZCrXZ+wgYIwAYY1yZO+wyQFtObHqPC4XC/lxBFDS44uKGPN9MZ1M8M/VEK+uv/thNJ3KgfaWGPQ46NOo0WQiSzOl+Hl6cCjnm8K7YCwuGZ5jxvhJRA6PObeX8/O29bM3A3A0fnQkHQOKfHakdb3T+u25msuVGgDba4DHgL3z0UgLzrcAvTUA/smTp/J8vwS4cmD7JhbXgz4derqdcoCxhHWjy8R8CyaXo2K+8+zx7w6QpUAHB7kawPkISLd6/kalEqUnMwWAxd0kUXY0Vfn5iRzYiyFVue2Gn+LNsV3LHh1NJvI/BcasE9nrnj/enp8N39KNdStvGx8d6py2gjmebxLfa44Gmqkkdqa/GGvyeKykTtUtevTvtMOfwQLx2gK2sLnIdY+ffq7t5bWE/EY89sx3MGkJwHPx9lSj6Vi1Ed/qtMGnqmql6JF+diyNMnUAgxHwz3PMwePH6kUoZil47kbdcqvlZqmWHBJmI3kuWRInxfFc/mGLOB1JZaaKOBgBAHbs9R5AcffiVP4N5RCjGvKgA1qT6VQNfWtiNs1yVW2NDo1S7FNVOxn/NgD9Af8mtKW/eKoEkK8/v9ZqvdKSOLBtowxfeF6s0WXHuufn50pTfIIsKbK4z3KAQAeq3FbZ47l2faNiNsVEvc4vLpQElHyEDLNOdpyo+HKm7H/+O3X/2VijpyPM0iuMkIi8H1dSfL5V95uVXv2vv5J+e6XmN+cqu1QrwKmiD4pQ+tVT9YBb/euFJuteoy5RAmifHM8UVrUS9naoehVPjjU+mas9HMsmpcIWO7xZKM8yxemExQJ22mkdu+HXGgJ5oV1XEn7t8U7Sm/yDBUvynn+4oeWebOSferlRBPizq52Cr0Vu6bHj9s2Z6rMruf09X3ucRWKtBpjsZbIYVJIvwpO5HGSsns7kH3jYFREAdKr8yyeA2b2WF+cqyDueu3wfJZNSkyTT7vWpdmpl7JUC/SLyJl890pi4bgDWW/ZtZJ3J/FATADQjBnKODvplyDh6fMI+36okTl23ncdF3YgpEjEduMcEYmK7uNQafxt26ojl6myhFLNEQNIUqi+vZEUGiIeuAOlNNLWAiR6PbVerRZYC+44fPZKw4zX2rcnH/dVGvl96ct7q7VuZmTwvul0z1hJ7rCB2I3vLwb0r9lS9Y04izX7xucrRWMO3OWcTlWmhPCYKearmm7cax1zx5FDJZ4cas7ewtjzHeI40wMb6zUIJAGyybuT8/VcGWu5Dhk/nx49k5H9x/+jTIOFjsW/19EABYDbdtOo31aCzkS/rFLUWa+1enqlnjogToRsbTSvA1RrQdQcQKWzpPu4+P1R/MlX++FAN9tTRWHpJHFpUlQZl86kut2u17B23ZY39MI0wkEKaKYPGAK1ue7ft6s0bmaRInm25f8W//1z16YXsn16pf35GbI+1eP56+DWGwMgx+cI49m+59wMq70aJIvfB+PPHCgDMAXumXz2R/u3PVPH+oNpulRF/aZapTkwdY/KDA1aUssVWwhYN9/jL1ZV6AO5ZUihFlxQw2sf7PozYKWPdq2aDWWqVT7lvAuy3X8KHe3YC72w6VcIcS1OFJFVPLPq9IcY4rNXhm4586BctMsXZTJZEtcTb6jffyN/D+E/mN8djJX/zVO1BrsJzw3oHoHwp2zVKL3dqfvVc1+ydglzVThIFZ/hADxZ4sMCf2gI9AuyJ02+f+7aPHb8d/CNOPsbvp/Z9bPn7PD829lP7jIF3icuH54MFHizwF2aBfe74VLX24+8fPzb/x4z9GJ9P6/ury1qfZpbbUfd98aHr2+HfO3xo/P327038fgN/DPofhB+kezO+8+v9tT7l+h6zH7z8bjXxR40efNt33QAAEABJREFUHp9oAXxhtySO76UfYvW+eXfn3PXN3XY//1if9zv9EH8f8+dKLvteNj//VNrP+Us4fkznH9bP//h3+oSRDNmvxekHns5rTx8Y8k7zPkLfafyUi2AyM0buZfIjl7+3pylQYIkhyh+ukx9/iD5lnI/xQtgNtUNx38x1ueFu6HZzdvPaAz713B/MbsaYmUIMA4mHmQ3nLcU8vfdxM8+7vBjvRyfn6cc9+fX9/oaCkJODXvtxd48+x+lum5nd+kbfZjwLlIDQoQFAcF4dOgXazExNQ5GYPufRsF5CwcmBEydvG7p4Mb+A+q6nXuj+NhnXfs/0OQ36d/CqKWDtKKB3w+qS3bFnjBSzWCPEKC92tZy3FCU7+IuHFyoHuTg3M/UUTjMKylzK5TEzBQsD0CTWG+bDw/k2FNPMTAnFNa9POkuXUrcPQw7Xz+VzG4QYh54eW3RQywTn40ByTBM5qGZmMjNleT6MretKPoYm9Yz3az/vukaN6wEg5O1mQa6Hy+dyMXSYn1HYTNEnUsj1uVv49ci1w2434xvmYRtsvL39+d8SoMd1SigYbpdLuVl7+mWwtCAzP5Hc5ggl/4ZtB/DkBdyIAfwbLS3XLneD/2tkbbMoA3SxaanR4yNtm0p5lquiEBsoVMJZgq0hmxEnul2jxa8OFHnh06kYj5VTOB1kTBLAklRwVmDdWGRKKNg66FVRqG8RfHV9rQZb5+ORuiQoHZdqKRB3GKjDnwyRf4O0DpJ/q2V0OJN/06n3Dkkuj89vEpPbqybWHGRy0LpCthw/teiwA4AISTLo422xSNUCcPX+fgBeAz/OhyPXO4CjjMJ6whwHKnaAsOIxmx2wZpClUaLff2oyAzTIsFGapvLj7OhYBbZbv71QT7y2o1z9rNT40aFa1ujyBE4S5lSKfBXAwLAGgIPLnOaphoeZJqOxSmyzxvdu14Z4yrHRmviIFOgTfJYBNPg3r3aLa2VgGXFTM93QAhGRbYQ/Jhn2vVprR2F+A5ixRbZwXanoE0C5jVQxMWNd1l5dXAEwbtXRdvjoRC3yVazvMQrjQe48z4e4i+QGB+S22HJHgXoHuOYxc+U/74yMHvvDHHRpAFB7jlMK6dPxRA37VFzP5nMV8Nsy38x0+OSJPH7828dXAE8OqvvPyvp85YUi9myIjSWgbAv4dAXI5uCt265lfZeh8D0FXTPfr3P4bwCpHcQLaZSDEc1mp+2Lt8M3+MyCpo+PlT05UkahPqFA7zGwI4bMTL7/D/BrRvzuAGSyyVhT7F5i3xyZZgA9Tlvs4NcFfrtmb758/kzL5bX859DDuFAAiPNv4U1OTuTfak3x4QbgOZ2O5b70Ar3//5xrQM0aezjIWWw6nX79TA1g1np1rW6U4lvT8nIx+OB6sdAO8GON+66brfznno/xW0JOGWPnfDbW1dmZ/FuyG/ab08XZ6fBTxm6XHTKnVanN+UaWB+RIlQPWOmjuYOj88Egnn32moijVIZPPachtWwDsJM3Qb6kiy5Vj7wxbJOxz91+BDXsANotB19+8HIBbBak8PlAA9Lh49UqXl5dq0aafAKAATk0A6wLxnYWo8Wgi/0BPfHo4gGYe754bY4val+sBLInw0bjQzIER/BTITedvXg/gYkme9G8w922n2Xwuf3h+TfGhAUil8HWei9dvVf/TM23Z88nJgUrAqMMnjxWZ4DL6Hk6JnwxfHR0fqSNfXQESeT4uAAM9H8WDkRLIvykdAMLcdwWyHT86VoTf8t9Gxf/9iUb/3YnCF6nGaYMpGvWhVUtyrM5X6l5UWv/7V9J/uFT4p6WeNFNA8V5FPmVMoglr54cH2hIveasBSBvlBddbVVzt3pwCRm20rDc6mB6oOcW28N5UO8CxS4W6VTYZ6eBnn8kfi9evVZEvN6uljojHIiQy9nME+N6lNuRd/9n9zKJ8v6ZJ6tMkElfA5gn7sIZ3N87UAghPcmzAfoi0b9+cq35zoWTbclyoJofkWaa8HKkibi5+80xj9tAIMLLyDwXgk3pWSKxfrjtNDvBXL01PjtWQ81bEXZEWcnnGtPWMjeTFBvCtg64AbMUjPzzU9QXrnS8UyQ0LzivynX+oI8/Hai+vFQDFkjyX73//JifYrPYg2xU28ZjPPA6Yv34GoIiuBbmh2PVaf/NakevQEYPYYYdcK+KGU3WAgr4mYhDRcjPp4vnz4ed5JwDxKKLq4lJDLE0mGk0myvJSsSyVsFfseqtNKjXk6Pbr1xpZhoxbRXwcLzc393H8UgLixU2jLYCef8ChOSiUAKz2gTT+9kwJNl88f6EM+1Ts7Xw2VXw0l4OvNh9r3dfD/vP3US33f9/L7fmlQF+lCbKU8ONe1teNVr99pe3XL+WgbAew3z87Iw/A78WCfYsRAHKbtkavKxk3auttsHs6yBOIx63SulfOfna7e0y6LoHdZVmiDj/aEh2Jy+M4Uv38VBaDul2thvzZf3ag7s1C2rXaGJmC8fFvn2p0SHxgYd8LVubq31wqQcftV4fSl1CRaNZFFeSQbDpW/TV+JM5S4tzvvx7rkdhzndmKYiMoebNSB0BsxJ2qVk0e5bL5+5rqdKGOHLus1urgvQPk7gGFD37xhTqAcOfhMdBEsW96dQDyLfbyQBjNZ4rcU2p1souV1v/4W4n8FcnLmhZaAVS3j8YStlzWW9XcJ7PHc8XjuerLlfrzpdxX9XZHjj7nfXKjHJ2KJBv2g9+blEa5PdsgNVB6NFPvcUmOC7zviOzLWVaqf3ul/jdvyT16eDxY4MECfx4W6D8ghrd/iD4whaSoD5JuHx/i+VPab1kOB0+Bw8m9lz3fe80Plw8WeLDAX5kFPpQj7pphny/8eLf9/tz71z7W59wlb9vT+8Z733485z7EidPf5dnzzu8+6W4bBS4vjvw+SPD6lljD1/ldZP/Tzt374kPHH5LuQ/P27T80/yc4/y7r4ZyXvU++9Qdtd877vsNlTkQJY3unDs/dJ2//A9APWeH31f8n47M3930B/K87p77F2PcJ41OwlRfT+UNW3yOYeXj4/G+Jtv3Tx+/PKSjyl6w0HPmL7P5RH3sg/Pv4v/O+7mPzf199g7Iw+9iR7rtPw4ZOxCwBTg+66A7tWX3bxpD90+13S8N+gMeHjvspHzp+aN6+/UPzvm2/I/K3on5yG3uaOOrfIW+D7um0X2+Qa4g7Wlinvz03M5kZje97MvC2+WY+IY35SS2D6VmKXp97Q0YMOkl+reHh63wXat+1U6vQ+8h5+lpmJjMbeAwvLi90w+tGLjNTYE3xMLNBJsnn2NC+7xMP5+nE6XuePue75m4QwhQU9b2HD3WiY8/PbmWg6b3PjgKxBZNToPjk5G1+9Lb9JOfXu3FpcLu5GD6OS/m1n/txT5JJxLNBfhymYqNgphgj8tMvhjgjP+I7MccsyMf0t+1+bmYyuyFvd/DTj+Lh/XsyM3mf28j7zW7mhABPSCZZDHJwQFwEixJHl8/9HblOY6rA2BsenVrs4x6NIcosyODhazh/3XlYMPm8FmDHzGRcOw/5wyRf1wunMQRJJi/M6/YRYlRMEqVZNhydf4hRzm9LkXXggz2MuRsKyA0ARKTf13LZsjwTLBXMFJMo+QXUQzFN4BPlQBBi4KuO1iDhizQmnEu9/3QzoOigUy9F2pMQ5QCHj3G+LpOvKx61A7XIkyCzz6kppEfk6XGywdrlyrJcXdMqoT2wiikAiObKAUpiiHLdGgqwLXPFo4cyCq/tMCfhSmrJIc67ZZw3mBng3EYt+nfYOVhQi39Ee0/B2uUxmUJIlFEgrCm8R/pchpTriLx0y3WpALdSZBnWtagKoDRQ+PQCpPcH7Jjhjx75YKEtQJaP7eWvGr6h1yJDAY8aHy0pwm9WK3W0+XpiksdZluIbbF0ji4UgY3rhxWmA5xR5MtZwPu7XDpAiKigiT+Do8nUUooWtK4CAlvt2B9g7+IE290/DekVRyuO3BHgrJ1N5UXgbaSozNdHUB5N/OzFw7mvVABf9JNMK8CMkgaJ2rpRCsoMxo8Opqo5yLetlFMPdZgE586xApaCK4nTNmqHu5Hq22Gd5SWEV2bG8Fudn2uFDBxdq/JcCbiTYfr1cawMIm6e5KgrNJYBCf36tuK40nx8qJYY74kcWBv+Ix2q5UsQPM0DTDnlqfJS4LHmuHf7brjbqkSUSYxnzLQbWrlWvNxoDiu0AlT0Gl29PFbFXCu+DgyP0LeQ/3doCgqZZzpJRkb4spnJ/ZGkqyxI5sOrAxQAisV7Af1dn57rCbjEEHR4fy4HCEn86SFQjY4J8WUyIvxSeJtdhDNjhR+/bYCsRD5PZgSpAoo64uAIIDGbyuFsC6G7xT5qkmgFgCiC6muaq0XP19q0isvm4jrj3b+ViJrnfvUjeU1AvWSvEICWmg/GUvpFWxKX7oQBsWV8v1a13qptG4HfK0kyXgMmSqcYeDX0pQNXJZ18oyzJtyTfpqNDV2zdaMS4FAKoBPa6/fqENdl5vNtoS++cvXihnPAzhJE2x/6PjE7nuFuMAglXnV4Chr7R69Vo1vhEgZVmM1CFLv62V7QAeiAmP78YEsLbVGuDj8PEjdl0/yMOJWvaB55Gcwv7B0aEc7JkQIyNLVR5M1RKT/oEL/z+DW/JawN5dNCXELNtKo8lYJXFZkcdKbOL2KBSV5mNtT68GcP4wGytlXEPM1tjMY+1qcTXoVhJ/BUBtRBgLduMTjq9++1wNuXSLTQLX/s1RDpqFVHPkrAEltoCS/OUD0P9YB0dzBfw+ygopjbrarFQR8537PBMuNIn94d9Sb7GR58I8TRViBIDqZfi58W9iE0Nb7OkfLMkDsUdOujg918ViobeAerKgBp4lgJCQr1pcS3WrFF5jALIUm42m2M11ZU9V5LrNKJCrM4U8Ubfd6GpxoYY46oM0Q5fRfK7xL7+QANUtlyLA67hIcb+pfVoo++8Akf93J7L/HlsfzIhDdEW2zoMOAE9vl2r/5Y3qf3gh+5elun//Qu1FC2B8pBpZK/L5psjUkieal1fSmytd/valIkDblvwRXqMD+yyFZ4o/auu1Ca06jp6Pjf0uAJ8UP6f4f4eM4WDMGqwF/zHyB+I1xlQ91y15LYQoz6cBe7WvLonHXvFgQuzWCuzHNJiuySU11vcP1SSrSuZxkKE3OibE0hXAnWHX9KvPlHz+SBm29RirANGM+RG9xtPJMG/VVSrc/vD2vbEFiFxt13JA9vLNmRryYcTXk/GYvLuT/2x4Q3z0X7/Rsl4rm4yVst/LLFcyn6hPTUWaSewlSxMd/+wLxS+OVGTEF/ebCioU5D+LHLNMyeVWFaCw//y/8lTpdKwBVN+tARQPVDw5UkJbjy03R6X6caHseC7POy5fyDPNDudK2BUGOOn52eMqdlKTBc3Y23nMVOGvlLwYoWt416NErducmF2/eqOcPHB1faUcW/jPRWdfPlUXepVckxzUZwkxuFPzq0HwV70AABAASURBVFdavz5n/3cqPjvR6JefqcEWzdsLRYD7yJ+0xh6fkL+Sz481rxNdvXkjYcPg3/DFJoUlkpkC70vrPFEgnnZ1LR2M1ABMysHmplZDLh89PlGYlEo+e6zqyVSbn83UhlpG3gno2L9ZKBAfKRT+/kvpZK4c/rGPyv/2C2mUaUeujFvJ768iZ4eyUH2+kPvW8EExmYo3MdL1ZgCLFYPGh3MZMvsvuew2a4DwjTzWkhC1/E/faN3uZNgyB1wNgPUdc433Ljn6V4DI/bNz1Sdj9eiR+wdOmFfzHqpnH5NkFInPNjVdPn+pXRklcoEYG6YjRXxa4NFsh4LI6u9BUt+zhxPkOlAKoNrij365Uf0W/fFjQ34c7n3stZp82yZB7SiX54qK+/4WwDi+Zb/OSpXkpn6UyhYbdeTxmKUKyNPxPic+mikDvO3IQ+3bc/UAwA33vtbB6yQFSD5UfTQmBs7UfzZXxT0uonf24lLbl2eyV9iVe1KHDY2467c7dbmpIc7qqxXvvToZ+yHo4fFggQcL/BlZoEeW+0TTj3oao3+IGPIHed5d92ML7Md9bMxD34MFHizwl2eB/d7344/Vzufsyefuz/3o1z9EPm5PHxv7KWM+Nv/9fXuuftyP8PPfB+35PRx/Vwt8542eP/g+RvuV9jP2137ct+2P3vbDtB/9vuMPz34Y8X0L7C35/Z6PtZg+/u/9c9+do4GHv96QfvqDArKc4Kjvkf6AD4P3pxJD3/M0aZD4PV3vaXrfWu8Z9kdseq9E5AUHI97X96lt71NhP9d5O+2v/Xh3/D4n3W27OfeRHyYXW3jDj05+Lh7vn2GM/DCJXt17GNf3iabh6aDGd2veHTV0/8DL/fE31+YyOFP/k+k9HNxO3uzHniJiz9i75H17MrPh1MwUQpTZzbV4mNk71wMPiqlm3i5c9QEB5P1BwQJFF879GkKMYU4HQOQgRoRPTCI9RjsLctbBv4US2gP93ronM9uffnvsYOrksgWKYjFGePUyuxnbkT/25GP83Iu8HWsY8gUIFijDk7YG2RqKYTEgO30thbOOYmDPii5PwhqcSvBv4d27fZnXQ97WD8w0PHx8lhcKzgsGRpG/AsRCW7l0DYVH7+vh48V9L/J7W+I60ObXKeu5TuY8WLOggOZtIcZhDX/xud+tC/cAMdbbzExmhnI+EnL5oGFNZIkhqBxT+INfDK6zyUEp/389u/VWza4a5rqNW0AoJ7i853mzhpnJ5e4BLHpsQivXrVqKjD22XQNY4CAFxhnrVdjav7nhoEi1oVJKQTELUQ3zYwiKMSijUOq6OLDSY28vMhoSONhaUXA0i0oo5HabStRA1cNbMgCOTElItKX4t726Ut23StHVfeJkvTTIwZGnXGcHFrGCREPEJmYmM5M/zG6ONKBCryzPB5Ju2kez2XC2w64ZhVQvplYAh94b4ec8/bylLUuzAZSP8HCb+p5weUys3pusE2f4Ji3lhW2/D+4obpo0AJg5ceBCGr70b3NtWDMwT8hYAaIVtSksdwqrnYQfe4499ilZNzKOVVQCHDgf/8nUCnAuBYDbUkwvWuZK2jWVzIFh+aom/0aVg6EhxqHg7uCkF5Pnh0f0VXJ/OxjJVAk5LERdXFyqo5BrFOY9dv0bi8XjI9VFVD8upHGuareV83b7VOixBnQ09v/sAHvCx78Ju7y6Vklhf0NfyvppTFRiu5oib4U9dxwdjD1+8gRwuBpIMmepEUXrEsopljtIct1W6kYZxeFU5fGhumByMNB9lmKTJaBIj10d0GyI/6KRAv7rGZcDkI8AZNaAYVuA/4LxbkM/z24L5vIH8yNy+l72y8DLtt4pw2/Ou3p1qgYbeIF8OkVPZG0pgnvsR/wwzUt5vigeASpkmcbYAhEUiHPXNUf3RycnyonvZvDvVs1iqfZyqZ69dnG50BqwGVfK5d1QiL9mD+B6TZ880uTpY40fHwvUVmlZDvbP0lxOpy9f6xSQdovuGXGcYevp4aF6M3mMFgAgGftojC4OCPfkqsOjYzkIe/X6DWGJpIxdAzh4zLp8JSDUHKB/BniIClhD5Jkt4MYWQGqpEhClPxyrocBffvFIc2QUoJzrY8E0nc9VYx+3+4x9tsXnF4DlC8gB9F69KoDXDbFUAJxHgAU/T5BRk1KJ/zwwIEYEKMuRvyUXeY65WJwDJEgZQMnVxRlxkUv4sZ7kqqNpk5pvPZWjsWbTqRwQ8f1qSVSIUXP0cRA8G410PD+Sx6V/ECSk6ZD3Gu4fYQawTLz4t7rHStTgi5692S+3aldbVQAoOUDb4EtyrO/B7ZsL+bcuV89fawIafjA7VIJcAkRpiLssL7SrdhoRF+OTQ3mMp9jQKSTJIMfBwaEC//CaKny5BJx0vYf4wS5XAPcOmO76Bpyt1QieecqexHY1e9b3awrA6XvTzz0+W2JzBVC5JMeoS7Q8X2pVLVXPg3Zfldr9T58r+buJ1pNam6LSNpPWIdFmsdXmHwD+/9dnav/hrep/fCv900Llm04pQF2nRKOjA9Xki0jua86uNAm5WnJWgf7ZHNtjo6KYqDw+UvnoWGFayqaF3I8ZfaMk0whwNbCX+iAlXLfwCfAbyKI8DxmdHssj4rEhxhL2cCQoA+QfmImAvyyp8PiQ3BC03G1kV1tlXzxR2psi4e2/ytCxGfzcP2Dh4HiNXw+Qb7veqQN8vvjnr9UBlHGl/OmJdom0i1J6NNXi/FQCjN+cLrTjnnjg/882fssnU3UA3+VkIiF3/XYx5PCM+N2kUtIIENI0AiSsiXVdbyVyTfVmoZaxKTqnX55IeYLttmoAX/1b7x6HxcEB+bwcYnhbbWHfy+/r8/mBBHiWX3KvgNcIHQyQviGXLH7zQjWx4HksoHsgoYzZ6/P5sZLZZPjJ8MBeSIiFjBwbkblHd78vOaAYilQxBtXcgxNA29xtf7FUdbVUJAbbWaE+i1CicDAeeNbr1bC3SmxQs+f7SaHpl5+pfHKiyZNjxetKq189VyAWPQ4idrOfnWhRanjEbavm1ZnaUaqDX/xM1cVCPdp25MmLq8vB3jt8NTt+xDqpykpaPXsjjxXDnrNYqr/eqQJszhXZG1tF/D/C1AanHtB0pVoi/oYYZP16ea3r0zfqec/Tss7u69eqfvtG09mBWmLa35e4cISOgo8nL/TQ9QVAZxLh1io+OlJIE+3UyA4m6iaZyq++5HxMXl/JY6U8nit7eqwrcpXbcP3rZ9oRB4EYdv/k5KP+87naaSEHe1tAc//2cPY3X6ovE6XM1euFIrFeAFonWabl2zP5hwP6utGua1QdF1pVGwn/t//xmZJHcwX8uviXZ1qur5WFqHTVKsGXYi0jpyb+voLc0fAebvTzp4qzEbtQ8g8kjP/NV2ryZIi1hj2z+eYV+SIf7iVJLxkAdk8ezFbNoGeXJYoA+NnVTv5NX39/GBupilKO2UvI90HeRyX88xhyu/T4IytLxZKYwiYr7G74IyVuRuyvitwaLZIR9cd4PKzxYIEHC3y6BcgEJFcN9Omz/nWN3Ov4r0vqB2kfLPCHtcB+X9w9/mFXfJf73XX353dH7NvuHn+X/rtz/5zO9/r9gWT6A7P/A0n9J2e7N9vd4+9XqLuc/fwncP+J037CSn+FU9y49+k9ZtgPeU/X79K0Z3v3eJff3faeP/v6u53DubfcpaHx4y8UFb1Q6iTO75K3OX2cwU/ttZ8w8Va328OHGfzggA9P/WP0fEQ8t7eTi7E/+vlPITOTmcn53CWzm/b38dyP8z4/9+OPJZ93l8zsOxYUvhBKTmbG4S4NzbTdHPXRh9323hy6tlMHaHVzdfNqdjPmfrtfO92Muv96MydYQA5Tx55w3sb13ZGDfhQ9AkWaGCm6sL4XpfbkY33M3aPZDe8eOXu3A53O28+dzG774evFNqd32m/nME2GPCEEOfn1nvzaZQ63vPy8oSBDEAx/8ZmZYriZN4zhWoF1ocC5k3g4n0jh3a+dnI/L0iFDW9fy4rxfM1Sus4OEbrMY4C34EeOo6d2DjD7PzGRmCtjL5zqJh5nxKsRg7u15Q5HM1/C1jV6DrzgJMfCnay+zG9/0+Kenv2upXFE8ixA1t6FY3WNHIW8MAVDjRmZYfGsHM7+S3M4JQAJs1AKIulw1OrKIevh7u+Dj7UMbC/bw7tpeXrD1b/kN1w5g+zhW8LEtMoUYlVH8E48WnbyILuTxIll3W5BVmSkBpPNvdzj/LM8ZEhSZy7Rvn+6DjjW8PQaKd9jROwP8GuRsWM/JzAbwsnMZXZ5bivGGZ4SvU0NcdMxzWRuAGgfXqD3LfSUZKvcAGjuFGDWmSBxYJ0Tsb5L7xXUXj6qu1EVTDmgHIqJAwd0oyIcY1WHPBrCxZS0HHX2O83eb+Ll/S8rg4c+M4iqi4qtKCcVbFhlAtY65Djqm2CXFTzXgpPOLIQB4N2oAqdI8Q86A31tVgEAIrxbdkjwfCqA+x4vlM0DAGnl6ePqYAI8d1zU8WkDuMs1UJjmgWSP/Bpavu6PYmtPeYPswyrWjYCsz1fDP3S7oaVAKuOU/3WiTQh2A1qat5IXmpMi1oCDeA8LuiigdjNTPKKACNhjFedu1gLdrGaD8FWCRmSlH7gp5KmRLklQWTA4smhm2SYnTTj3+ddl22y3+GUvzsVy+hiLv6vWZAjkpw15uv5bziE3dfjnF2yQEjccTDfoDeF8B/I7HY9rGw8/2ZuhbsX6apEJNhRhZN5FMAwC5BuQclSNZEonTRG47j6HVas34Tr5mses06xM1F9e6fvFaDeuMWNu/CbcGJEvSRB5/MaZy/6UUwBNAxG6zk11u1AA2Z8R4gS3cRxEZtvAQjysASQcnDYESfL/Dfx47aYiaAFy22M1jJB9N2H+FEvg4qH0wnyvCJ2FP+pxAe7Ao/0RDx/5c4bM2jbJWctA5yzNtAPXaJKpjn26zoGqSy/Dd+ORI43Wr5LMjaVPJ4DtJC+WAhTWg4/rlqd7+09eqTi8H0Ni/FbdZrgb7OpiepakOj440AzC6xu81uq3qrQpAONs1coAjZ0/1q0ruh2IyVsse73FIRkwZ9nMw1nPWBNA0hqANdl1BDeMaQACjzdiPDn6O8lIRfdPMdQK0enEOKHEuGyEzoFGnXi+fP1dP4va4WLPPUtYYjUb4qR/+H1HPEQ7O5nmhDYBqmudK0GON/GK++2kLQByCqW5qRY45/LOiGHQISYp/5sN5VFAPCNcB5Pk+6chBFTYw4vTq7GzYtz35YwnAHrB/D//laqklIFANyO/7OM1SmUkV+XpRr/FjpzTPtGVOPgXcm5e6DA1BWygwNszGSutOI4BmIdsI3SyEYY6D4nVfy/Bli2069swOcN3tazUBAVi3/O1rAKxrabFWRO+cfeJyjQHqF4uLIe+Wk9EAFo1G5fDN4BLdPdY2oZf/PPsSWzVvsTt5wn/KucHenj+dTz4dq2De/GSuQLxpkmhTNprcUDoQAAAQAElEQVT+t7/U6P/wC5X/zedKn46Uj1OhucaWK76Vun9eq///nmv3v71RvDI1IKBJNiMvjxVHh2rZhx2AneGLPo1KYyZ7fKAmDYyR8i8ewfdY3dm1HIT1D3BsX7xRD4i4ef5WcVUry3JtALFbgKTicK6rQqo/P1B7WGrkP5nMPtkBOC79W7XbSv4tfL+P7gAa3Vc7Yrvy/renmj59pN1BIf+p4eWrt9qxxpx9sDk/U08+i+yl5dmFDp48Uocd0qRQQ3y0+GFN/1attmUY8uzh33yl9niiMh9r+5uXgLEL5fjq6usXyng/ELi3zv7uZ4D4B6oBJB1o928IO/hdX68HILD8xWdElyRi7/j4WJenp0rY45YEbZmzXSxUfnas0dMT2ueKnNerjbaAyl2QMoDElD3ZEIctsSn2XyxSCftW1ilnH9vxVELO8PQQWx8S+1FLq7TLo2bYg9UH4LlU5DSqI4dt2cu+J8rRSA2812/fYodafYwD8GqA3C15Op6tFNeNcv8/ZtnvgZhOAKhTQMOefDq6rhWaXkcHR7r8+tkAFHvu6Lmn+Qc7PB/5/9tbvTxT/fwNYOpS7TxXmhEnxLqIgzW5awfgd0B+NWJIo0xDrkb+t8++AaiUwuFMAcDw6GCujDcTLbmv+u0L1u7UjBl/UKqdlTJs23Oef36inNzTA1CHqlV6uZb9+rWa//RMgdwz+xyQE10b8oDnh3ZbqyxGihbILbnyzx8pYtuOeT02F3s2yXM11U79JNf4yycyvy8Cevs3ZAN7dnd5qch+yLGXy5ftevUvThW3nbJHyO1kqRre16SMD3mGHXJNnj5W/fKt6sVS/t86NG8XynizuekqJb/4XCFPJfaAzLgfVqq4V7RPpsrPt+yfSikyG7Fo8Pb3DZky5dw/+qOJwufHahjf4Y/peKoRY2KaDXy4maoLpqqIisiz+vU3YOJj9f/wTNlL7i1uY2LUkCUPuQx75b94qvTx4RATmxdvtc2DxPuFCEhr7E3fj92bhXbnC+Iwk47GCsRSNc9U7Dptq62Ej7ZFUDNJ1Y9TJTHV9uuXCtzb9NtTWZbI5jNN8PX1s1dSaupOz5WUuXp4B6L44flggT+sBR64/xVZoEfXPXH6vee+z4/f63xoeLDAX6kFfD+8j/5Y5njf2t62X9/P30e/S/9+7p/T8a6Of1i5DPZOHP7Knndt/KHzd02yHzW0utGMFidxfC8NI3/Ey/v4/Ijpt0MH0Tj3I4eH5+/NAu/zj7e9bwFv72XEhZM4fp/eN+/DbT1dThwEY91/eJ/Td+0eAXvyVu+9JY/bgbz9z5X2svvxU2S81W2w9c14n+l0c7V//f64fc9POfY9hQHop8z9oTkuu9P7xpnd9JjdHN835lPa7stvZjKzT5n6O4zpWUMD3d8XWBMP3rzqnQdtXgSlsP3dnHcG3LtwHW7IdfROM7/2s+9ToPDSOX9o3+ttfu7tLUUXP5ecx564Yp6ZKVJ89iLwfi3xMDPaE8CqmkJRPZzHJFGIUQMbvfswCjg+38l7QogKMQzk13fJ+QyF091WPUWbfZ+Zy+ZXZJ5e6uhrAbI4VYtujRdIsWFHzHpbCMEHy9f0Pj+amVrG+No+bgBamTccafe+jqMZ4+Dd3FIS48DLX8xMZjc0XPPi9kTFm3aZAv98TktBTrcP18uwUY+9U45pkt7YD6DAjBl35CUiJNYQj8ja6TCeghPXrkeIkUJoq6ZpqLU2nDcKMailSNqif7SgjOJlkufyolkMgTpaq0GGW74dejq5bxvmwXqwlfPnZBjv52bmXfJXJ7etoZ+n2RiCsoQ4QAe3cULR0m0hHj7XwTn3ZYzRWyANfApkS2OiluJtQ9HQfxa2d1vhR5cngaePNDP83Mn97OR8XAf3V5JmQ3sIpoDuYqyZqcZn7keXxSQZ/dGCWgp/g8xZqj4hNqKpAJwIgXN2ZgxRo8lkoBQ9cmTMsF+PnSqK0W4TMadLg7xg7HLvAOlM/MPmXqj2dSxLtKIYu9ustab479+gK/JC1IMVzJQUuZyv88zhL3/Qvtvt5NdmNiw1FMAp9u9Y29sdSPYxbn+fsgFocmoG21MUZ155MFWIUQ02QCw5oxzgIs0Ln3JLcDBOMQYrqcPmrmOCgDuA6y0glJicYxu3TwevCM8yzZUir1urxQ51lNpUirOREmh9caXN4kophdjV+eXwDVHnu3MgDV8P36ZpJAHQOsi0fnuhK0COQFF3DJiYjUcaQxmyjopSWQhK4ZsAOrfESGJh2C8GLwfUhIwGTQG1A7JvWT900vhoroD/PKa02kkAbP7Nn8j8y8VCNXbzGLq+vpLUw4EDT4P2TzMj/juo1wZ7NL7PsIPH4Arwl2n0NfJY3VEoH00mMtYah0KxNfkHMfo8UZyUGp8canI8ByPdDXHjC45nU2UeB9h4R1zu0K+5WgHQbBQpIF+2O00ODyXkcMDG/V8RCyX2T5mTlwVxOpbLtSVuHGTby39xeoZcrSrs3BWJqvNr+TcNxcNB9MLBFHLQBNBl09bqABXq8ytVAPsjQMMW5bbYaUP8enx35IZROZYAZevFSrraqjq7kn9buiaGuh08WDwpy2HNBNnyvFQKKJQAPrgNnNbkc4+n+eF8ADc79nsMQSv84KB1gu8IHRm+2wGkr6HFeqkN4HyCrS4AGF3X5epa16uVrgDBLy8AIbCH24YQUEosoaZgpfH8QDIN/pvmIxn7cgdQsPrtK6Xna7l85WyihPvI9mwhj//D+VzleEIcjjXGpyk5JuCDA9prtz/X8g0gaQkYu4JYgjDqh2+VZYAq5gDB9VaXxIkhSOyFGPQDtjlQs317ps2bC0D+tRzojouNSkV81pC72CDE2Xg0Zo4GHmWRD4DqerPUiNiYHx2oY0yZ5arIP+V0IiePs8Bavm/9G4YONl4Adk2UyvV2W51eXmh5camGgRn+iYAeV32ldYKMyN1D+agcPqDh3yQusAUs5d+Ou1peKieWC+JmxfxLwI6aPOc5BgPoADBkuThX1zWaHx8qJ87c3736Idan7AEHcsqsUENstsFU1CbSD3lyrS37stqutFldaL05VfJFpsm/PVLxX06lv03l4HHXt8NPJdfbRu2vFtI/rLT7X86l/89Kxata4XSnrEpVQO2qUbWutQK8q4fjJZL0xJ6Rpy7Za2vNkkK716e6BnhtiY0G0DLMRsTxWiXgW5MG+QczzpYLXbOvCuKl3my1AkQb5YU8VzVcX//6mRKCN0Kzk0fK8I3vyZIxvncL9kQ5GxNbJTTSjrjJyEcRACwPieIXx0qYkwJa2a6Vg9SB2PGY3raVzp8BdpWlcsC/LM00Gk30+PFTwG7eI725JOf05EbOR7mSgzHAFGs9OlRIEhnvb3aAdcvzhfoYFGOiWq3cl100TWZzxpjiwWj4OVzPY5Mvn6rHP77+6HA+6CYAysq/wQpIugKI3WbMBRTs6kYVAGLF/hCPmlx5enYqsW9KclhMohripH99LvnOjFLL+Pp0oaKWcoDZy+evh2+pN+Tqy9eAsIDkvnbCPbgYj3mP2Qz3k9Evv1RKMusAmTtykH+oSaNMG64DeUNVo3XNviKnBWIrdiKWVvJvhlaA7C10EAollxuNsKWxnybE+Ggy0bLZKoxypT/7XPEEndlX+XSsXYbUnx+omIyVvl3JXl6oIZfJgUHr0anXFBB1e73Uen0tEQ8uk51MNPrbz5X+8qk0L9RcXg3AZYa+oWEaMbxB1y37yKlPe21/NlP/M9bGZh0+q7BLB+CaAipbH1RkyI68hrz9KLBXlkrQoYd/TU6IMcolCry0L8/VvSDPeK47Xym9WHNfInmxx5tfPydGptqEVl2UmgR5AGc9r3eXK4lcWVbC79IK2/r/I1z1/h4zKk0SrTeMIR5iiMqxUQ84nrWSmBMgv+dG/GHfnEl5onqcKJHJf9q7J/813FN6SLz/W1UbtcSOfwDMuF/4/9EbuMeEo7maWS4Qb4XXV0oB8+sr9MWnxlL9fCRNoWBK216tv9d6/krJ9U56y3iLKNZq9J9/pZJYaFNmZTQR8/HxXNkXJ0oN2UjQ7euFEvJF+utTJZ6Pv7kk+S7ltndqsYkBEqfs/3g4UY9uwvc1ecDjNGBvXISGUjIq1G12+9sEkj48HyzwYIEHC/woC5CshnTix7sTyTR3Lr9/6v136fsjHloeLPDXZ4G7e8LP3QJ+3JNf/yFpv87+6Gvtz993/F37b3jevGp4U/i+c1/lD0Oet/Z0d4X7Utzt+5Hn91ntr38km7+84XtDvO+413bvm9ujmXonun3WPmJ63fzbX9N9+7yd9+096u717ZB3Ds71ffTOoDsXd/ntz+90P5z+dAu81w33G539bRvFbcLguxDgDx//4+f9xLxh2t5n7zsy5v6TYb0T7f2dmLp/7tc9Y/ZPP3f6VpZ3BB169kPffwxBZjbQ/QFm72+/P+7Tro1he+L0xzxdjcEHwwkz/cjhfU/3zTs2eN+gT2vrWfMufdqs94xyce/Se4bsm8xs8IWZ7Zt+8nEv+49hYGbD+j7HzPzwg/S9dbCbQYGZTkOFc+8TGvbjO8b4OQsCSjbqKLD4Juv7Tk5+Dovbp8uyJ3pu53aMdfJBgYKiH/fUM2Z/7sV2JzPncdNqZhSSu4FuWt597eFtdjPeKLKY3ZzfHeUt3tcBKDiZGerYMMTs5jhc8NJTaB8IuTofDwDgMvW37QzRcO7rcvGuPs7L4I0B6fNnuN27MmE77lMcvdjo7Q3FsI51IgUxl0/I4td7uglHXmkP8YZnS5HSyfV2/mamcLtGD6893cjcUeAx5MV+9MVAsUlcU4jqXB/axKNHl4YC7KAXMvUUR1sARbrUcYwU01KA4ISjX3t7z0tCkTaJzpMLni1zvb/FZj28YwgyMyVpioxxINHu4G9gfW9vWWtHUd2BQ792gpUifI35aZYxBbsxz3k6mZlCjPL+hjV7ZOzh10I0KoQol00mhRgUkdv59ozL4Rck+bnrk2UUU5Fv4Mt6fsy4Nsa4bC3Fv9GIAh7ru64xBEAQryJqsE2LP9zWYrEsyVTkpWJIhnhtWS+YDYVht4vzjhRNndyeN37GN3WrnnEB3jny9PijZl3n2+IXB5R8rJAhsM41oE1DQbvzeTiiRe80zVg3KIlBDgJ10ZTAL81SpWlCUb5QiFElugTaai9sJkGBMaPRGLkLwVohsgI8/Sdj3Uap84XkD9aPMQ5jdoCBWU6lErlLiv4tfnTAR+o1OzpkzXSgvu81AUgsWHfHmAZ77QDGXAYFU8Q3W0C8BJu3gMgNY5zXaDJRF6Q0TyXaQhqVADJV2CXDhyMK7kJv12Pl/NBjBZ9rBy2Iyw49cgBa/8Zav6t1dX4BoLGW8EmBvF3fKuCLMXx8vRY7ezy4TL5WxTWK6gBw4GA+V0Q+/ybvBqDVi9gOGG8oKG9WGzXE+5LiMOahDjxSQhF8ByDoPDt86VQDgKYx7xhTlAAAEABJREFUGWySwuvqYqGK/JICbul4qmqaKz460Gq51BSZGvQMIchlapG/5p4ZQ5BBru9sfihYawvfiE/cd1maqUDnyWSqhDa3dYhRmUWlbjtkdUDrer28kZm1corFDUDXGpDbAZdQslfzVMWklPJc14DlTqNamh3MhUDyvWseUwoAn1faAO77N7/8AweBwrZRdHegocKfkXFr1jHkMIriSZIC7PQqkDUiUygyNYDLIhYd7Mhxemw6LV6/lQMtFcBCDYCYI2d+PJf7vcfQ0+lEdVNpDrgT8kQZwEBdbR26kcdQDuCq3tQAmPVlJv/J39QSuZ4R/WxT496ggHy2qhSQuScep5OJjPy4Qu8sRBXwqK5XMny3AmTwPv/2VbW4BpAwfDYbAJMWgGeJZjmxFbNEKbrNAHenxM/J8bHKyVjr9VqjR0dy+R1c2Dl6Rgx6O6bUBgDCv7GbjUtNRhMA+WNF7CMLgAfSuJLirpOtKy2evVALmM9NGVBop/Z8KQf5nFdDvAi9ltfXchB/PJ1iq0b+s/KzxydKAAeCAzL4+mA6A9jYaUssV8uNbFKoKqNajpPPH2mHRTv2n8ta4U/PKYGY3eSm4cMk2HFkxAwx3OdRc9/7Evj7EjCsUkfctnU1gF+Ls3Ol21Zb/Oa55doaFcT6eDxROh3p8NGJjpDvmGMOILW0Vs3plVpANAffj05OJDMtAGe2gCwe+wV27tVj3wm4WqtiMlFMkZ+9ZUkkhHMlAJs1+1Y8dgCVHfGaYp9+nGl5damq2sn3TgxRVy/fyP+fTAumdDxSvqzVpqaAntNQanx0ouyrz1T+u18o/z/+rbKfzbU9iAIv0xVxmy17xRc7xf/bC+mfL3X9zy+16VbKR60mX0wUiI0SgNq/kRuxzfryWnPuGQchV/nFI+XESY/cHvP+4RUHZN3eBTY6IJ76MlFN7iXoFLNULTmvOb1UYM7x+ECjg6kSwDTDxw2AUAug735avzlXCxgV2EPpyVw7gMRuhN/I4VfY8/rNqZq21nAvBmzfHWUAxKkS7NR1tWQaYpDtefNTzoCLCXHQqlNPrpx+9pnmB+xP7N9g65J90L2+kNZbVeQoK1jrYKzq1fngq4CttsR/y30sQYaSOBD3rBgjstXq4Ol8O/Z+A1C1JXbOnz/T8vxSFgM+HamH15bcUn/9WoG5CfvBQpBxXwhfHiupOiVnK12+fq2YJMqIZ7Mgjz3rRNqdK1ZEz4tz9R5nyNuTVLenpxK5sk+MXN4rXm/ktpodHyqbT1URD1PybHM4UjycqeVe0nM/rVZrZb94qtVuqZ0axdFY8WePBhA/Au77zztjRjVXK/LYXIF93tZbYqclPkq5D/NHjxSekCNS5Dwesze3arlnduga8W355SPp7aVa3gNs/vmb4Zcbdtx70jSTLtdaAlSGg5FETk2eHKo/u0bGscJkpBTgeDSbDD7dVWvkK+Vg5frFaxmAdY9ceYjaZv3wDdIa2fqLpRL8FkJQif2W7I/cf7Idv/ZFonaEXZErJwdsWHt1eqZrwGISDrG5kvFvR67cEQMNOSoblcN9uA9SjKkK9rt/A9dB3sA9xx7NkH2ndlZIXxypS6SikfTqSh4zHotGbOR1UKVaPUBoy/5XFpURpkknRWL8qt4oUZBhB/32VHE21Zr3AL3neWTsuN/FciR/bLFvaA3A/1wVegl+XZYqI2/bFDkeHwz3q+T4CLtUIkCV1J26nx1K7L+UdTpypB1MZN+cK2GN7L/8OfL2MvZI8/pckSP4rgKAumFP37+ew8Q+6GeltFjJ8lRr9un6V+QOBOtpa4m9No8KxG3iewq7bA4L9U8P1Tyeats1g30yNxQ2qPHhjnxrSpUQe+J9RDIdy/JEoynybVrZ3z6Vf2BvU8KXdR6eDxZ4sMCDBX6kBYzx94mmH/Xsf9Toh8H/Ki3wIPSPtsD9fXH/+kcz/JET7q/3h7h2nk43ovnZ++im9w/xej93+fX9dVyi+20/7tq5foh+HKe/ttEftto7XtkP+5559h0fO35v0k2DscKeblre8/oT+L6Hy19eE7bjDyj/I+o7+mlavs/CAyf3zXCyf/E1xZ+a75I++ngf9/ttH2Bg98fdvWaOX3IY9HdZ/dppaPMX5KVoICe//BhRsJbTx8b8XvpcwPv04xh/N7sffPHR2cPg/qND/tidg0gsuj9y+kd/mpnM7Pe+rpm9w9dY4S5x+e3TvULdWx0DzHi57TEzRQp0XijUENc+UrcPH3efbrtuD0ZR9fb0o4eeAn9PEQ+Bh3FmlDPSVF7YbynsOqDiHX7uxz2Z+fr7K3YffFoKMwlzvYBlZrAMaijWfTfqu7Nhze8uv3f2PvnN7HacieU49+s9ia3bydd2nRKKkOF2fKRg67S/NguiyiNLo/o0yAutDcXI3sebs/UXKYkJPkhkjHeeZjftft7eyRMdhSEXyHtNN//Esak77NgNGdrM5I+OeV5kDDH4pbxYF0NQA7ja3SglM8Zyvr/er+djWgAwv973OZOeF792vkmMsoB9WHXwB3YwQBaMI/eN9/t8J6YpsLZBDig6+ZwQoyLz/Nz7emRz/Xxug/wIyFTWYOG+N1ijJ35uKRa2xECHjEE28A4WlWbZMGZHIbumSGZm6ok5Bzmc3Ca686jhFeLNPPejmQ29IURFfJkmqdwONcX5LUXEhsJ2RptY1wEdB94CsqWWKDC3pkiHOeTU4ecAD9cV0Ye2hGvXzceay80cceyI/0kxot6Zsm6mlnbEvvmWMsVyt2HX98pjwtIAKOheoZ/rs91sVAHiNNx3MgrGeZ7r5tEP7RWye2HQC8oZfQ5CZBTnGwCSHQVcnzsIx6QQjFepot2wZUzQC/t44wrw048NOWJ0dKCesevLK6UUZ/3bQZmDcyiOOXzYQK57iJFzk5kNMei8fc+7Pm6PmkJtTgG+ZZx/AzgNcbDlFIDLgbcUmVMK3WuKsh32355eABgs5P7PkdH5uc4J55LJHw6mI4qfDlSjzw47ljMK0YxxQG0LcOftbrOEtZ2EjE6RazPTCEDA48p/kho11dPmK9TYtEjzAbRp4O2gVY0P3I6zg5ncxg3rNRsK/ZDLl+aF/FjRPgiFg8cHBwoy+dwM+Rt4OK8Zcpr5Sj6SGGbMoBNtU/rcnz7HbbNDFr/OAc0I/mF/rwE6q3qnlLaW/nFKTCGHA7hXL15Spx4PFFDq6vJyKKqnh1NFQMjpybHMWDNIu+1GBXKHcSH3b56mGgOA7HY7lbSP5/PhfrIBVEgYUwNONRcrRcDXjDXHAIf+beQwHytSIJ88OlafpYqsm7XS+u2FNqcLLfGtf/PWbeY60aBAkVxQB5A9OZ5rBPUAnAkF+WBBDh7myLC6XirddUoBhhpAxQzQYw1oMx6NFEJUxJciKM33DzG6AlCO8KjzKP/WXYRnfDTXjj2YIFcBeCR08JxdzMaaZxNtySeehz0nNMTrenWtNeCqbh/NxbVKkvuoFoV7Y9/tlGe5LInyHGW7RuY/5wq41KjRtm/kQMtFu1M1L7QsxZ6XAraxw7Fa4jwH1ImPDqTP5ioAEUOWqCEHGTbJAVyv3pwxPlGO31qTIvZE9cG27scR8ZmVhWafPRKGUAMQFpDBY7+JNJ3MlNKfHs1UPDocAA7bVABLU3WfA4KQ45a/faUK8KG6uFTkHhMBTH0Pzh4fK6TYD7u6HzfE22RGLFvQ4ydP1ABeVeyLlnzu97srB/QA/Xdfv9LkdKNgpvxkruU3rwZwMgFIGQNk1ADAhwfHQ2xV8DD4O3X+7UoA+wSdKoDD4O3YvhxPVACEJNhshK925KPty1NyfqsjgJ3V+pr3BZUmANHFtNQ2bbXOW7Ul+v/8UO3fH6v/H0+U//dH0i9TVbNWm1iTW2olK+6nb1cav9zo+ldvtX620GpLH+Bx1gY1wdRhgyXA4vL6Sm0eFK+3smmhQKy1CFlVG3Xk5wBwm8wniqNcCXaPIQBcnaleLeUfarl89VYwV4oPt9javxWZPp7rar3SRrUMvi37YNQmcj8IUM19mz8+0gTg+Xqx0GBr7os1dtphxzkgnNtmHFJF5NnFXp5bL8/O1BNf52fYiXvUJfu/B6yKgHgMUfVmoQmA7474fvXb3wz+wRLoJC2Y6/4XoGzGXupwTm9SOiq02W2Gt4+uA82KIt8DGocY1XC/cjC4Ib+l5PNIbKfkfI+BMQBsWUvGG1MHJ5tprvH8UE1iAG2HWqdSt96pw64G0Nayb4unx7I0le/pLaBfghDlwZwVJU7Vkes0KwZbTX7+uezpTM0Xc3WPRuqOJ2rp653fcqu4I5iqVpMnJ1rmUl5Lu/VSHTlAk0Kef6J/KxTK87EcUG2fnyq5roafOy/QxQBnQ56qfvNGPXu0B+TryIURgLgl7nu12oVGDjInJ3P5fTcSy6is9as32rHHtuNU7aOJcvhFdMvxAclLFqLmhycS+789KLR99krrzVKB3HL57JmURrj3SjpOV7XaXz1TZomKmGr7Df3k/2qWi5BV7/qg+7YMSsghqUVuGa1Gj+YKJ+zfJ8dqsG84Gkvo1BNLpRJlgNplUWoFyBqJORZUgtkiOb+HX/wcfyBf4P1f95ZYdBDy5UI9OcT1jV3UDj9FPFSdX6nGP/3fPZUcbM6iQozqsV9Hns2yXPL3uWmi+cFc1dlCYdOoe3WqEXzSXSuP1Z61t8TuiPjxHG6HB6qiROBpm5oy9o/yoOxkrnIyJuaZNxtp981z9c/OlOKbmj3VcY/zD68Z+cNjIlzv1PiHL5Yczy6HfdmRX7bcU4xEW3HP8g8RpPOZrJUS7uM+N/vyqerMlB3OhJhaAcALHv7hm/HPnqrA2X4fTS+JOfZOmhXIeKI+SdgftcrRWB33hWQ0Uu5jj+faNBvibXPzzWDipcbvzT89147YuuZ82PO8T+6xp4jPlvvfZHqggBkeng8WeLDAn6UF7M9SqgehHizwYIEHC3zYAnfz1odH/Ul7elZ34vDw/NdlgT9KdHls+F+I/7pM82ci7WA8ZPEjhz/F05d2+kOs/UN8KaJIPsjpPQJQTOkZ4/Se3neafIzTO41/jAsX3emPsdbvsIaZycx+Bw4/bar7xOmnzf5ulpkN8juvu2R20/7dyHfPzD7e/+7o71/dXcvPzezbQT2xa8EGuXi5ad/3ExMxJIQ3/T9QPjCzYa4X4fc0NNx5MbsZ4zKEGBQjBZ7bvdHUFKkotnubTzFkQjSKtghBQ09Bxedx+t6nmcnn9Oy37wb0Cqzj12bmh4HMTP3tukPD7Yv5mpx7H4dhjLf5tQNTIQQ5PzOjKIPl4OHjzAzTmbzfwTfx8DkchgKsn5sZ6tzoAmMZ+njRNgGgCDUVI/8mF4UxGMvJzBRixEZBH3qYmRLGJBT1zIJ8bfPBLOMAQ0+hPTDGuHZRXY40y5RBPrZlvUihydCrpRjbUzTq8IGZqW6oeCJx69cydfCi2bmr4dz5hhgVwk2fz5H88GQAABAASURBVHcb+YCOgjOIJHM6ua4+poe3F6YEE5+/pZDvBU+nFt/7vBCjEoqcLqeP39tzR4HY2xPkdllN/INPyliPlyRJlVIgNJh4UdlBBk6HtVuAGQfFHKjJ8lxpnqGV9/YqKLgl6N+ij/Py9bYUp52n6+PksoToegaxrHx9X8PHhBC5NmqwqYKEzShIEn8JRdgO/7as3WILt0fETh7jRjtDB1+tVqvh6MBOMFOKLA4Ghhjlb0cabNZVtXooMskAPBJjpTQRg+U/YWsFBeblWhl6KRj2o4+xzidDX/e129LBqjWgQ0yzQe8CkKd0/eGXwm9HkXWNPBVr5WWpjD7X02UOIciwdcrcFr8l6Ef0awNo6Xx2tLUU40XhPBDK2XSiBDCtS2yQsSXOyvEYAKweaLVecdyxRg6Ithvk8fXMbNC7IhY9Zh3gCTEopfgdKMT6zzwbsqyvl0qJ6YYi+jgr5QBKBmA1OZqzX6I61ksidiAgdoCI7kOPc/ef+3s8mch183bx2F5fy8zYq52SJOM8aOfFU9YQZGbKKBIXxweq+1b+E8M1a5d5qdHBTAn28g8CeDwxFNck8EmUZpl8H5RFLtdnR+Hc9/okzRUp5rbYesPaG/xSItOoHKmh7eLNqYTsvkdijADvlXIK7V3TyUHMSPHdwWcHqkcUiP0DCGuAmRQfuZ19r06mEzm/gnkBW5QZsR+icgrU/m1DBw23biJA2G5aDABUxT70+HB+cwA7jxv/2eANewKjykHCg8ND5cTBtq50DcBbt7W6upEACUtfCwP4N/VSAnj75kKj8UwqM8XPj2QAl30a1RIn2xdn8phptxW2SrXCDh3jAgCQsPUmCyqwbbPcqLpeKxBzDbmodWK/mqQrgMj6zaX6c+IBlHM8nshldjscHB8rAcAM+EzoWBcRWUbyWN0CsC0BHxeAdIah3ea+r9K8UH25VAQQzS7WqtHbzPdUOsRD1vT0rwBFO1WvzzSbTFVjh4AskTj1vBMY3xE0BwcHAFUTdQdj7Uap+oNS3ufr1Mg/m04VAf0q4mnx8o26t5dKAFIjYMkU0KI4OpADYBkgzPjzR/Jv/DlwVL9ZAELWql9dqHu9GH4mu05NO0CgzSQFqAkKgCEOWFQvz7T7Z4ANAI0G/vHRXD02jmmhBj4eP+GrRyr//sthD7ZXa8XzlULdaff6XB6HqENuKeQAYbrYSKNME4CLGXGXxEQNQFJGnJthSTP5Pp667ZOoEILWy2tdAkQasZES48WQV2oZeXALQBxD1PSrz9R/eaQMQLtfVxoDOAV80L441zgf6eDpE3VJrwXAreepFD+X+GpH3uuIu57cczKbD2u7fzesdw1F5A2A7MXBVBlgVML+2JAPYgwqy1Q9cZAUQZY3Gn05U/s0U/lfnSj9xUibA1M/NXXtTnZRKXtZa/ebay3/X8+0e3Gl6//tG40WLYCRlB0dqiKmO8Cy7HwrvVqoBVCcnRwpYsvFizdqscew7wGouizq+vRcfm84OzvHTlG+n1tiOVStwqTQJje57zNiuCkTlYDrDhKtzhfK8FFW9doBZKW/eCIrMo1/8bkygKg1YPr6/FLhaqeWe5ED4wU2LyZT7XY7/LGUeDOwqXfqsV06mwwy9iEM+/vo8SPlJydKyDvbZ4CQ+KjLEtnjA/X4eExcT6cThUieJV/4B1CyNFM6m2pZmrbTTD35oP2H3ypOSvkHgiJ7zP2UkydbYp+NoEBb6vFDrvf5Icu0YT8bIKkAWTNAy22FDtz7hz2dpMgtQPpUW0Dq7PGhltVahi9Xi8Wgm6FDmiay4CuasvFIHTwy1vH71Sp2Muyb/O1naq+utfn1K83KifzDDPbqUqmCEu4zmbFWGhXg1QDC5uRMs6CcmC8nYzXokKepDADe9+vm8mIA+vuDkaoiKvdv9RJfrmvABnoyl35+Ivv8UDqeagPQ2s1H0tVG+bYnvlaqXp0NfFfkgogMSSeVZ+vhZ5LTulewqJV/q5V902ITY30HRo34yogN0T4i3hqA1FkxVjyYyHqpITfI1/03n2sZG4k8nPzskdrDkQrkHKclUzuFPOO+lWrd14Ov61+9UFw1qn79Qnp9QY69HmJq9/yVHFDdFiabj5VwXyl5L9GyP5u0U3k01+7iWgn5s+Me6vdZfy9kIcjBZnVSakG8aVLT7KTHM+VfAYQS5w7Cd//yWpanSicj+dgSAD6cHKpZ71RHKSdeO953+L7qyan25FDx6aFqcuwafuHxXAV+tzJXBXC6rFf0HxG7zM1zLYiV7XqtkERuWfC8WqqPktgT/d8+VvtoOnwAyGM4+xvi5JvXKi1RhS4GbzuaqIfcp03oZby/W714pWRMfse8rtcV4H2cjrR9/lr9i7eKANVOLb6JxzN1k0xb2qsXpwqDr8aqyd8eyzsAbWVRzcVCMc+05j5TJ6YOmSM26s+vVYIkZ5+fSCdTbEpkP2VvTnJk3Gj28y8UifE4G6kHoL4CEB49fYTMI2F1FH14PljgwQJ/RAv0rPU+ovnbp3G2J04/+Hwfn09p+yDDT+x43xqfOPVh2IMFHiyABe7vIZr+qM8/xPr7nOXHP4Yy93XYX//Q2vtxd48/NOeh/0db4Pc24cZPpl4eWU4fZ93TvSdO33nu2+8f7w7yFfZ0t31/fn/u3ev9mL+m4+9ff/6Mwdt3X/9Y9ryry7vnN/HXE4P9PWH8uh/a342annF74vT2aWYys9urP+fDXvZPOf456/HnL5vZd/HQ98Q99PuS2szeibe73tyvsW+zYGKw3nl8K4vRFQaSTBpIP+nRUYzcT0Tb4dTMZGYAAHGgwDmVGPp63T33NjOj/fvPu7Yz+/4YMxvW8JnDWAplfr6nfVu/b7ebHjMbCrRepPUWH+eFv5riph9jcLuQIbCV9/kYJz938jF+7G77OwfzWMP1MruZR71WXTCFJBnI7GZxn+e0L54lMWr/MLNv9YkUAWuAWrdnCEF0DBRuxxhtZiZ/eJv3+5UZr8jl7TEwz0+caE4pkomjX0YKqUlMFENQj/yR67alynU714Eml/Hm8nYSExP0SbNMXnjmUq67x5vZzZicNbyvHFGEHI/leri9vEDt4+/r4m0Ohvlavr7r4pxqwLKqrobir/e3FGYzCsUZdvE5LUCgr1tTZHaeXhB3AEkB3yK025iDIvatdhVy9sqyVDkF8wQe3u5gmBi02W7VAD65DAyUt7leZibnX7G2JUHdtlYH6OA2CDHIfefyxDQb+KYUS5MQ1WLPlDWcYghy+242m8H0gx0QvGBstAAI0aizXpYlw1qGXl4gHiW5irxQCj/XxZidj0q5TWqK8xtAwSUFzgafuT5TQCcWko91kJQbLjNMFcBAmt34y4u5/i27mrbRbCYzU46/Oq77O3tYPLKCoqPbjXMv7raBuIbpjnVrwM4Naxt9DXN32w090gyeU8AIj/sKe5bI27EvGmzcYBOXK7Jm5T5DX4sRDpIXbf0bQi6Xx05ApjBifYCMLKZqAAn9m8c9fHL85zQsyOwKECBHvzEF/Ehx2MdgBGXE3gjK6HPKs1wpfN3+fu3nriMsdPXmXBuooFqcUVxPD6dyILvBzldXl8qTRD6/4rqiQN8Ql6gxFOG31RYgohIBJM8nNQXsIs00xD8yuSwtc+pdrSzNNaKtLMfKkMvX9rjusIfLVWT5sK/c70mSkjehkBLD6QCmn795qwr+bp/1aq01dt8B7K8B3TeAHjts4QXySTlSRaE+A9Q0wKuw3ClJEwUn4nbpYEOQRo00fnpMTNcqWbtiH9Sbndwu5XSsHDDIwecNoHy93sr3ifsoEBsl4OvqagGQugU82KqmeN0gm7JEYTYCzEmUTUby/Tj1n7xlPwf2Tg44nrNuz/qGAUp84r52MMOBH6Ow/bZaafLZo4E2qXR+vdAV+i0dwO19lrR8/Va9AwfERg1dUlT3fNypB4DvNZmMlc6mStHZAeE2l7KjqeK0HHzbUrAvk0z+c645gFMVTdVbCvPYKowyGXwQESCjUYL/E3JlSOLg88VioSXF/ObiSjk29m80twD4Hs8B+3YABwl8IuBdhr4B8NDOlnLw6/rVWy0p/DuwXj871RZQbwsY3QOWFF9Q+I+S61Aez9UTZKOilF1uNAYEj61UAngmxGcA3M2+fKT833ypi9ioXlyrxXfukyqPijGqfnmura9BnIwAYA1QsPibp0oyjMq5RoVsnGuaFuo/P1DXt8M3dP0nh4vHRzLGGYBVTi7vVhu9fflSNaBpQu5CLbwnef64evVKNXnhGuA9R17Pg8cHh6oAK1eA1Nmba11fLrQDSNqyz0KISrF5n5D/4Ls9W2iSlyqI2w37rWefD8x5WTJvS+5cnp2pZ5+U80N5vtwlUhjlMmxy5WDmtpLvH+9rY6PrR1HdV2Pl/+4rrb4aKf0KezIn9tKolvq3a4VnlTb/j5fq/++n6v/jQuPXtVIVUm3qLzZyO0TAnwa7GmBcnyYqAISHb7zSHi63Gp/MhZvk/9exeGTzqfKQyPB/ic/WxElC3BvgXPHoSLHulby+0g7bbKEdcehAYwAMKwB+EnKmZqUCAGTLnqsBkpbEjAPLk+MjzX/2GftrTFynGiEDkupydanZ08cqWyntgvyDGF0wNQi2PrvEr51K9lm922r1+vXgM01LlceHCv7Bo107xLVkKvCf57CUPFtA5RRQi3labpSUmSoM2IZOLTEW0qgG8KwlF3X4ZksuarhXLi4u4IQsGfsLH1+fn6sHGEvmE52ztwVAWn52oi5PtGEPbV6eaf3ytcqjAxXkHAHCeQjEVaVukusgLaV1jV1TRUBCQ47Tt2+Iz0xxNNaadSfkmG0u9cgjYnqcldqRj1rup8b7uu7NQj3/qs1a/TjRNtXwIQuXf11v4Q+xVkpuKo7mWnrbpJC5LFDOvcV1XL8+l++r9vRStqyUvF2p/eeXgH6niutGRSWVSaFNsx32lqaF/FvFrpfn/oDPtsRzBaiZTabaYNv6MFde5PigVXowA2Tfqcrx7MtTctK5Eu5JvnaaptqyzzYrcomk0EKs2X5zpnHCHt7U6iBjc3bk/eofv5auN+rZYwIUTumribl8dqCuSFQVqbosKPUYJh7ipCR3sqfZH9z0VGPXjly2IS+E6508HvPZWM0oHb4xO4ZPGBfq0NHvNwZo6YA7SVMB3+Xc7zr2Tnt2peJ8i6/y4cMpLb5AcXXbrc4vTgHua2XYXERNyEslWSER/1pttQM8zxSVkDNqFN7w3oN3a8hp8nuQ5VFXp2dS3crB3B25tGNefjxX0puMGM6J6e6bU+2Is5S9GW7z+PCrCADdOl+qXyzVOnHfXP36Gb7dqoi5xodzNfNS/TO/32w1OcR2gLIJsWzYq8d+PXZMWS/nTb/5N+WJ4y6LahMc9OpSCfeI3eWV8ixXy3uaNMvUtI08LhvrtTlbqLtaadsRPPi63zbqeL8UX1wqJcekvA8ssSVm0OZ7lcKcAAAQAElEQVR8IX9PEWKqYoWjuO/6rygEPTweLPBggT+BBXrWvEtcfvu0b88+7eQun085/zSuPzzq7lp3R/+Q/N6/p7vzHs4fLPDXZoH9Hrqrt++Nj13f7ftdzz9l/ftrvE8+b3O6P/Z91z5uTzf9+6v7x5veD7/6m/NeHW/R71LP9S3xF4H/Yejkb4C+JUaIefIC1kDYgbGCeA69tHC85XP/jEHO82PkvD4s+V97z31P379+j32wOW646bhxjoZr3rCLPwJuSHcePujO5Tun3neX7nQO/G6uzUxmHyKWJ3b6d4h4Qc7+E8nsQ7xv2m+k+Nfy6vZ8V9YfvPIp7yNj5kB08seO/Jym4XnHP9/5f+i58+ITIB/7Proz8v2nrOvM+SNWe6I43Ttx3fOHFn9t6V1q5e29x8O+f2DuvIaTmxeL0l6mwJ9ge6K3v40bTt957tt/7PEdJh+8wE73+7zJ7S6X/SOEvHK6O991u3t9/9z7b+mH9Lk/9XvX90TrAQ7u0vfG32/Yz7/f/gPXZiYzii3o/jEdfoDN0L2fP1zce9n3fei4H77v/9Rru405A0xyklyXm7AUbe4eYctvfYuegbg1M/nj3fV87k3e8z6nd/u95V0y+46PmSmwpnh07J2O/bWnYX3W9qPPoD7JWAbit8A8zoZnzxgnv3DAyI8fIx/rwIuPdTDFr318iOxHTvbXHv6moEAhCdGGY4gRawVF2mw4C0o597gLXPtxmIeM8gdHl9W3k68XLWBoDcCPIbcPCa4L5/4uBhaKFO2G9hBQHdvii8g8p+BjaW8bCj4UTt1PxuBAmxe7fe2O/BNi4B2OLx40+HMYZLJgjL55xiSV6+9XgfneZ2bqfX6IMovIagCOyND2aij8NhRGfe2U4pLJlMRELkOHLH4dfZ562qNu7NKpAQRznr6Oy+aUoKMFZENvt7fP36zXagEHfXwSIzwS0c38RhVgmFDEkCmn2GcKipxnnA/j4ReZE5Df5+ZpKpMG/cwMPthCvUIwFSXFQjoT9Hc5vEjqsbcDdBvAOvSvcXiIAAKANP5/w9WAUR1+8Dk1djALMmTonTcF44rCsQb+YSi0RwqGKfwzionOX6zbM3+Lfh38EUxibsM67oOMYm6aZ3JQOqFQ5+BfyrFyQBUZYogKUBeYlkb1BJTzbTwO4Oc+Mfh7sdN/pnYYKx608ao+BKVlriLNlIVEeZoO39bbUfyuXCb85yCxeGRZrpwCovvF7d/i+9Z1pFC6hjp4rgEadsgm1va1vHCeJakshqEwXaC3obPrE1g7SzMVFDFzJ3ibTP6k7qwOe6asmWYZBW2T65Ji+4JCfQafnAIvHpTbeElRdLu4oj4+khfsHXjwb4vuAPtaLxwTnw1yxSQKI2F2bMVCLUXpnOJzDOhejLTFX1vG7S6v1WHfNMm0Wlxqg34biu1LAMwEHl1bq6LgvqVtzRpriq418w5PTlQWY4DojZZvLyii71hFSpF3OploR7G24/2C75cxwGiPnwsAgYo4ngCEOg+spXA4UQOIsEEOWaDYWyng58E4klr8ErCfQRk2GuI1QYeylJmpAliu8J/vgS1F+x49txTJPbdMj481LScCf1HrP5eJyXPizKzXBNDAv5WUA/Jsrq+1a2oZfu4oirstHGD0tVr4rzYr5cSO739jz9nVTjvAnS0gzvBTyWwtX38D0LEDUI5JVPrkUBlg+mgyGfax6yELGk0mOn76RC1gwuSrJ7I80fX1pRLiK1k1Wrw50+rsQturpVJk8w9R1MgwfXQ8AMcZsZNSnO8pkEcFOZCXd1EHgE4Be20BOox4OpzMNGcdg29k3AZ/BnJVr14t9xj/ec7D6YHGgKMpQEaSBDkQUAGM94AegdjV1VoNcggfzL94qgSQOgKAeoywBTQ+OVbx9EQCJL7arbVi7dl8rhT/BOEb/LIlp4jBIwDRw/mRAoBHwRgfF0NQ5b7iWDOunubYda0YgjrktKeHCjHqeDpXRm44x07tKNWW0J5/9kTr0wvVDtaAjLvPDD1VtarICUzH3KlG06mWAACWJmqvNuizkYNOY8t0uV0rAZQIEYZZIiYqh5cDyD027AF8r3Ybbb55oy0+KInt3KJ2AMfuE7eXSaxjg7y+75YXC0VkDYCWK8aV5Vhug5b8GUPQ5MnTwT45vFLAxOx4NvBfPH8l93fEbtmX2BSAJODjnnhOJyNapas3p6pTyfd87KQNcRwnJbFZaMc9JgNYmhzNlJSJlJn6MtV0NtP6669VMH6HL7toWvU7HZ481sFkSh5Ya/Tffq7wb7n+H36p+ulE2yLKgcY1ytXXlezVVlf/p/8g/fNKm1+fSzupsZbYmasrM23fXKocTRQBzAPAaAuIfvToMWHTasu+Wr09U//6UpcvXmsXOmXXtQLgcMkefv3Nc7Xk0HwyVnc81hiAPiB3kaIoIJjvjTZKBSDSEfE8/vKJMvqWgJIN4PkGsDZzH7IH2cRaARbp80NNR1Ol2M+Bv+WzVzr95hsFYrwnNgJ5dgr42Xa1Lqu1dqqVkBfKw0Nl9I2P5hqzn0Q8dcS854FsAr+rrepEw8/NWggAp8wEgPJvsPuvIPTskwwwtkNn828Ik/Msi6pYJ7eolBisiffuoFD56Ej8xUTerDQiFx3jjwQf9diiOJ5rlBeA1TPltZRVnXri0+UI7OcpwPf4P/tSo589UYWNPOY2L94qI2/2T+ea4Iua/OtB4/fHirzeeRzR3+y2chv4vajh/caWvorcHnriwlp822jcZwqP5moB+vzbzg4ktoCjCXGdEovd8UT1Zqvm9ULby+UAzPn/E1zOZ4oxUftbgD/GrwHpxj//XPl4pPjVY/WA9P4+wyRF7jnjX3yhBDuKfdYWQYP+F0tlxGy/rdVzX6hjLwEmZmmm/OmxFu1aBWsY/DvuLx35duvANhs+T1LZ58cKFuQgdbCo3gxbP1LCvjZJyWik/mgMENxr84JcSxxVlys1Yh0A1GQ2VnI0B1CuhRWUHE9V+T2R/OYf5imJU7/XG7wb4jzB1onncYDF6pu3ch38g03J2Uo1tgnkyz4GCT7ZuuVe26jhvhHWlSYlMU/+MvJST94ygMwO/Xvu4bvDUg3rRmI4fXykAKC+ur7SFjDa/2sJtr5cx5Y93Xz9QvrsUBpn6h8TMydzGT7qGXRFPrLXCxXLVpF1uouVWt+v7NU0y5Vjyxn3lu56rTAdy2Vdvnqj/otD+b3ZxrlEXPfIqWdnMmI05Jmaz+cK7LsIn4C9x199wb3gWP3JRFtA8DgutcuDuiKRWDNsOyXwF/fYerFSAyi/5V432CcJ8lwXsVXHfBWZjFyWn67k9981+bdHjkCsjH7xucrLSpF7rP7mscKukbh3NONEEV3s77+QhUzbt+QpbFmRHxL46iXvUZ69QZVW/v4tAs7jFSLi4flggQcL/JlYwFP0nv5MRPpRYuxl9+P7Jnr7fXrfuIe2Bwv8NVrg7t5w/e9fe9sfkn5ovfv9d6/35y7f3XO/3tO+/bvjd2fS+871Oz72PD+NzX703eP7Z94d8b7z9896aNV7vfxxC+57dedx02ZwuyFxdkP6HR7G3D1x+vD8g1tgb+398eML7kfZrbf9eEPfzTNOP4UY9onPu9x8yt3rd8/5I5o/pG0g3cp4c9TwuB0douQ0jKCDogevw9PMhuMf58XX2tNPW/Hd2fsrP+o9DL39Pr1n2I9ous9tf/2pLH7s+E/l+2PGmZnMiBrQlv4O/RgenzL2hrePNF7eJY9cyWTEpZmXBvpb0IyC39Bpkpx05+HXe/Jxw0B5kcvpzsDvnfYUxVsKKy1FrO913jb0FBB7+juKeU4INEiwXzHYjc06ioINBT4HW7wwYuYjbuTpsectO6bf6GRmCjEM5OPFw8e18PFrs1u+yNhBNyxMZtilN0bfUBISGf98bS/k2bc9N2sLfj1724v7LmsSozp0doohMJMZzh9KkkTeQupQ29TqmOfnTuYCQG4v17GjmJ5S7Enwlbc5v27Qv6agGG/4Ios425MZa0kyu3t0e2hYq2kaNRTRG+eDjGmaMjaoR4eWYmWW5kooMAaLEjYI2KJlrHOL6JUgT8e8HhJh4O0JOrUU89wGuvOge/CFj/cxQxdyuX1ssIsGMMD90bF+QvHT1/BC+WAXxvoaPXbrINCHQc6KYujQhgwhRgV4OXXYcmi/PQb0aAE4GorRDaBhDRn2TSnsRYAHL7j7Ei02QWl5wa+jQOmUxBS+UXmWK8ggXtHdi9MO/LTYpGGe67aDf01xzsnBEZSWPzqE3zaVxCIWA+L3qolzv3Z7uc4xpLIQZXtbY4cWcM55+zj/iVChe5CUpqmyslCHvllRKuG8pqjoxcwO+3foGvJELW3CMTVAYUfhMGIjX8vlcx5pkmgHaLVcXmsJKCgfzPpmQcX0QBKTnWjz8xwbOPgYcGjEfh2gaostnWoK5JF5PTZ32RRMFX7ZYQ8HndM8dxaqEngafefXaiiUbgFYvRgMaiCXc4Osbrsiy4ntMFDB3A4QVjwCc6cAuwG5phTOzeCFDrvbftHu30htiOEtIGvPtbf1jMsohgsZW8amSaayHGlEQdsAQ9wvw1BRf3f+iOkxP+K8HI3VrLb0+NOo12aqBh4JMq+ZZnJZIvZM04RiejvsLR/tMdBiK8NXqQPBABiRYng3zrRcXhEZwygZcslYlEvf44uLC/n/w3l9daUky9iD0k2vtKGInxWjISYrfODf3MunM7k/ttjbdXYfiUfPJB9TsVcMEL/DTyVAbTqb6ADAOMZEKfvDvwntseDkse26eO5ZE9PuQwdip6zBbgAsmqrAP6Mnx1KWaDyeqTm/GtbfbSs1gBk1cdFdbtQ7UYhv8PPl61N5PAO7yL8tXmPDR48+gx8gDqC/2+qSAn6OP3r06utODfvAY5YNAwB6qUhR3fdrSR28A7AVsT4CiGmIqwqANHAdy1JhVCqbjFWzN/OikMdQS5xonGt7ceVLKQH8sIORqtQAKo8VGecgnWE34Qv/dYXz01O/gmwAIhPGOG8fl+DvDv7nZ2fy4xTQbDydqAJg2mI3JgHGXmpxfqqeHO565cRyQRy2zPOifI1MBeDYFpDa84T7qWKugy8HB3OV7G/nc/76NbE61howZQOYsIIkU+gg8uXRySMtu50MICJpkfXtpbLLnYQe3ddvlADQjrNC1+1OO/cVkeex4uBWN8uxTyEHsMrjucYnhyqN2AYYbbgnlwB2/bSU7WrlxE4JOOk2aIinAn12+HYJCNKKvYG8o6zUFuDN9RC6WK/hsfn6ucqevFQmGjvIU+baoL/7KB1PFAFbavKCMXo9y1QcTsmHUkgiYPZa0wzAxn9adrUbbFzO5xL63bLXeNmo6WsV/9nnCgBKhedYsu0mbVWfSM2/O1bx754qflaoixUW6JVjq8mm1+j5SvX/+R91+X/9B/W/fiOQUkDboJT+KQBk+fmJmkwKxGaKnGVtU+AyjAAAEABJREFUqpA9y3OlIUrkOo/F6XisYjJRMZ0q33UqALnOu638m4ptnujo0YnSNJddrrX+7SuFxVo9QJznd4/t4PmDGPb/s7gDOKrws39b9zo0rqpm5Dxf1/dpfTxSSgy7fVbkC7e3+yMlLqfEYojYDbnWiwstLi8kwKkZ4Je1nWy50+rXz9VcXMvXqRdLrQHXasDJgE4LgOqe8yTPFAC+jJwVOZd/a5P9NQFQ9vdQV6dn2lwvZfTNTk7woZFXTrj3mFp8mQCApdORAvus595UYp8d47crgFSAYd8nzfVKtqnVYc+WfV80kr2+4u0UEcX9tT9fqvWfPMdWycFY46fYcNuqXe+0Tnptv3mtDcDp+pKYJy9lxGBNbI5HYyVpCui8VZrnCjEqiYmyvFBNHsyKQin3zvXpuYz2sKxkAGWR+K8SyePb7+mDPJLi00MV9CWK+O61/MM4LevkAL7Od8z95PI3z2T4kMSjiKwM0uqEeGP/9MjrPgo/O1GiVNkXT+Txv317pmTTqOii4suFulOAT/Ry+5cNcZZHVWqVsw8jtnddBtneXujq5Ws5+GiTUoE+39MOuPo90P8f2cWz5+i/UyQf+ocKenQc1UHJiyt1ZgqHc1mMyvuo7vXFkANyYrb8xZfsDZFfpGI2UZhPtSXHMklb/3WCrlGapLIvjpR8eaKeOEsfzRUMvwOI5796q53/JHOWSyZ5zvbjNpOKv/tCLfcp/3at35/s1aUmu6Dsl5+pYd++ffGc/D3SmFjNY6oEHzX4K8GvSV4o5rkafO3/53L3DbmV9fxYVL38wzMp8aYZMXc4Y12TZani2Uqtg6MAzMZ+havW52fqia9xin/wjb1dyu9rdnKgcDxTPyuVna0Hf9jry+Fn+gUwjARa/+YFoOtC9elCaRfYT9vhg20JcdR/NpfeLLT71XMpjcotUfyC3PM3N3oH5O+I/RijevZ4z/3IRrlq2sS6+ZePhv3DzW+Qr+Z9ekF+95/HjuSfmnzt8dtyz1i+ei0he0IuTX7xmVL2Rcp7m/izpzL8GP7uqbaPRpyPFfQHfTwwf7DAgwUeLPBggQcLPFjgxgI9h7vE5Qef9p6eu3P35+8Z9sGm/Zz98YMDP6HjffLtp/0++O95/YTjT1zep/2E1R6m/DEt8K2TPhZ/f0yBHtb60RZwHzp9b6I33qXvDfiTN5iL9xEpTD8w4P5cCuReOPFms9uYDjd/mpndXnvn750+wttVcPrQmt7n9KH+P3S7r+30h17nHn9f8j7dG/KjL81u/DCAVH1PIdpXuGFjZjL7MHncOJnZMMHPncyMeTcxNHTw4u09scapeoCjd+KY8T19wxg/N8kLMT7WyczgR2QP8g0tvBh08zS7Oe8oDjOQyejQC3yquxlw79XXsWAaSDb09i4T58EChQlk92vOfawPMLsdN8jwLt8AiBYhP/pYp/28/blf+xpOQxv890dvC+y5wBo+zswUQoSQhXazm7XFw/3UUTCNFriSfLyftNivQzYzU4B8nLeZmSJFIPHwtiRGmd3Y0uzm2FIsayk8wUy+UoS3mSkEG67NTP74/7P33z+SZFm+J/Y9914TLsNDpCrR1d0zs0+Qu+QuwAUWSxD8uwmQPxFcLgiCIB74xMy8aVEiVQiPCJcm+TkW6ZVR2ZlZVd3V0yo8/YaZXXHu0eZxvmGevjalJDOjFtRSEO0UQ1Ci4G92R8u4Fi+Xyeyuz/lyPgPXDA3re2zVUEgyu5vjdKPzyVYx3Mnmc2uKtIFre7OvA5tmJpdl6Ofc5/XI7oWpjGIWJIZx58XMhv18L5/T+2Sa0+FwN485TiuyxzCHSTUAiZkpxiTXN0REN7JmgqIsmFxvwfxKb+gEmZlCDBTjd3JwCbaGMe8TL5cTxcl1HbBxypIGGhSmAyBv3LcUzTpFAJIe0FDmU3sZOnAaPXobeMcHAm5ozOngrI8mB7EaCqE9m7qtYgjy/bzFEJCjVcaeOQV/1a1qwJtqtVGqOxUdOgVU9AKk/3+MllMMFK9giqxJNIOXHP0GdBItDKBiCH5s1GGnfkthl8J5DyDiT9g4SNoWUWFaql3tFCnym+8rGAfoFkBKSdG7yHMk0MDfmKKx85fjU5F9Gnwzxqj1cinXWZEXilmmPCXVFG1H8yPtALgy5rv9na8Eb3lIcgAkolP/OuYG2RLK7IP5TxksROSmri0HNMqjmUJOGdYLl4AHPWDNFv1E7JPYz219e3PLWtZDv2PcmY4hqoOPyByDTyNxZfDi/WbMpW8C+FFQNM6R0/W0W68l33vXqNpslU8BkrKgnhiuKKJn8BYAO3p0FdBBQFaxc0lBv4KnLUX+9WajEKPGk4l875CC9oCqDhJ2gHm3FKT3ABmBPVoAsQLwx/2ix87CP/aAnWJNYq8WkHSQ38KgY4+5BplcPgd2VtAZs/fJo8cq8lINsbHbrJXBV4pJR4vjwZci/DiYkSiSby8p3gOsTM8W6gDujHw39mI5Rfo58/MsV/Z4If/a0t3yRrWDgPiP4MHjLcPP8jyXx9AKcKaDmfF8phxwoy+SREvobZqPhvMNe3XkMGO9gzaN6y4vND89lgOdWcJfmlqutxtAbC+sd/hpj9+W0AwUvKu21i3g6dXLF3LA0ySdPnkiL5DX6NbBrAK+OuzUkLtG+K77nIOgG4DFPYDWmj3c11dfvdS2CGqzqC1A8w4wGAMpy7LBb3v0kWZTNQDw/nWm/b6RA2kyUyIuQgi6pJheI8d6s8VPNgohKkcnbrub66Xu9l7p+a9/PejJnwx2vk6OTxSZd3V1OczJ8lwxQ2fY3QDDZwCIHltX/kSr25ncEYS0s1Ll0xNi7VrF1VYkLiniV3Wl+Xyugti8IQZOKf5P8ekKH3Jgb8LY0fGxfO/EPg72bFcrQLKlbl68Hv6vTAd246Mj+dPmdjxVzj4bcpXLP3p2qiPoFadH6vxpQHSSA3ocARqkTY3+LrUlUF1H9XPOAdgi8dGuturQjX/1ueVRK0CZDXFZKCnkmY6ePpLH/3556xlHraSrV6/lPu1/+JV/8Vg74iglbPLVhRwEmuNjMUZdv36lDJuko4my04UK8rLrJNt1yuA3+9kjwPRLbFbpdnU72EXoMOATeZljK1MzNm1SA0ZzA/i01f7vjmX/7RMd/R9/qernJXFRK5ZBgf1jUyjbRN3+55fa/McXyi8bclTUo2efShP8Hl1UudTmSWv8qf7qXNXXF/I8PvnZp9pOotz+ngsNX5cFjRzAU1JjvWyUy/8AJvRBi2ePAdJMCXBxjV/6V/9Wk0zTmEvIUM4m8pjZk4sSAFWYlLpADn9CuMZXKsDZ+U6D74aqH46JWBotd+rhafX8tRJ68zxj+EPLvSpx3KDroii0W281SQVg00bri6UygKHRZ+SWzx/LzuaKT47VA5iNz06Uk68isTmdzZQ9PZVeXyvAY5tMEbDZ/aUC3O/6TuvbW82Oj4gxfJ0Y7ciTt9+8VI3PdvORKkD8CBi3enWh7tW1/A9vbFIocY9w3968vNQYndVto/7TY3X4VHM6UYCffVerJo/taQYo1s4KhcVY/nTlLeBboG/y5FRT5ArQM+5ve+Jm+fq1YEgTYr0nN4g8tid3um4cqHZAtwFk9tycka+sl0bzuWriMmCHHb5bdZWi25Ncl4pC+bZV5D4zAJYBO5CfDZB+DAjecZ+L86n2APV7APQR/tpzDw0Aurat5UBtwj9dNo+d9PhY/fmt2t1G4ljmpRJ61clEfq+BXcUZusd+LTTjtFSJv46PF+rJgRvyvOdbvz9mxPT806dqyOfNxa167Dw+Wihy75vCWw+xET7W3m5kgKHh0UL+NG34+0+0jA3xkKkjb/QXV9KuxsqBJqU8V7cjfqa5KhTk+bX56rWmKGC3X6v84hO5H+aAjdp2al8vlW8aBfyxI0eUnz3Tehxl5J8WcDtOx9JsJPGZxF7dKLTswWeTeDJVAAx3X6r9Sfb/+JWql0vNAah3m9WgU7dbIr4a7rHyFiI63SoBaFeTXBH/bY/GCujidrtRxX3N2K/l/lTHXj1AbOYeTDxGco2Ra27wEddlaWl4otafnq0ur2XEze5iqQY6TR7UAfb201KB2MjwsY77ZWuduqcLdX//WPHxkdp5qU1s1eOboy+eSsT47sWlOvrb05mEXzZOm/ze1438Dx467GhoOv32Ujl5OOLHLqfbrSEHaF8rXG/lwO7maqnhnrBbCZxZCSDeP1+MX23kn0Gnx2eD3QNxVsH37Xat9nSsDl/0/1e6aEzjWCjc7NCCHl4PGnjQwE+rAe4gJFq/0Xy4fd+OxgRvHN6+H84eNPCggb9IDbwvJ3xMEI/9Q/N571vvfT72Q5rPfbf9kHUfmnPgzY8+5z5tv/7TN+fM2w/h5MD9MPeHLhom/+39OOjqw8eeu9+HR9/eE3+87tw0h/Z29bt7vR35/c9+d5ffn9bDyvdp4LsavmdDO5y/b9VP0Xeg//7jx7z37e7vWyt+hXvb9Gf9Omjfj78fo77S2++3+g9f5Xt7+8MpfT+Fg7WHmb7poQ0dv98PLzgdVpo5wcPVT3F0eod2R8/MFBMFjhAGP/UCg8/Q4cX43alLe3f2uz99xXdbR6HPizFegDrMjyFRo4gKRtGEwqAXdN5tPubNzGRmw1Kn0VD88wvvGRpjZjbMMTMfGprrz9twwQ8zU0A2vXmZ3c0NIb7p4eBd3jh1vjsKPCEGWTDUcV9un2RqGW8o3g1zkZNlb/jgzIv5TDMzhXv76p2XmQ3jzqs3s7trM5PrxMyUYhzmmEFQdy8ze8MTGWnYizH4vBvVMD8wp0FfLQWkmOKgcxhUhJ73O98+n2lgnhSqoHPgweC5H2RCbp9AC8EUOHbMawBzekCSEIOclu9hnMcsk7eG4tuBVghBRnM5+oGmBPP8eM8b2pnTwBfNTM5jCy0HU3z2QIt+U0DGyDjVQfGij5+qKOp6cTaLSUYH2pGZn0leNHf+A7Q7ePeiMoxAoxt0cudfrbYUW9vASDBAiV6xyGV5Jgci/Rgo0GaAWxmAS6IA3lPsi3kSp6oA3xL0e+i7/IG9HRRqYcHMEBuO8HlY49x/6u7zEGO+3luNDJH9MoqW+WREIc+G1rIuhqASEKPjvKVgHQOEIdN13QDwQExbCsE5xeoQo0KW1PToKAbV3Dv9yZEI/9RMB5v3FKYLS8rKQj6WAFidoj9B01GAFASjBTUUvH1fM1OL7fOUs6vPlKr9XgWFb1H0ZgtZiHJbF/DQs85C8CEFpz0tVUUNoBO1RrXR5Px40bt2X8U/4Fq7CgSDYmgGLS6E1piXKY4BJvI4gCUjgMESgPV6uVRgj8XJsdzPHWhN7G2sEq/Qsx98NACpO0CxiG8E2phiag3vzr8fjbn+Hs/mrGRRnjSlMF7tdqquVwBYW/Yv1Y1zhSJnjgA1boajrxsaOkABms2P5IDKBjAhoJusKJl3x1GO/fJxqRwgIJ3MlcdioDEAABAASURBVHux3Z+a68ScbtBnniWK/pUCe00ASSM+1pBrsvFYRZkrx17eSmifPjobQLM7OSo1YeCEOZM70AkQLuKTDbpdA247i0LYmv5NvRt83J+GqwFRb2+W2gDAOifVFcV3/Hh8eqISsMdjwinnRa4aPbp8Y/iZI2tvph1F+dFsKo+XjutrAM7b80u1wTSbzeQFcqs6bRrkQu4twJz7yx6AZcve+8w0AUQaA3okQCcXI6KTAoBiDYgUkSFmUSVx4W2PXXbLa61urimU72k77ZjngLT7hT9BmQAJA2DF9PGp/Kni06MTFdOJFp8+k4Myk3KsMbLNHh0rm47lYKXvl7FnB2B5A68CmEno24vjDeCnP0kcAHlOANw918EiajHV5KnRdKqStaNyJC/eO52To2PNAH1dB8VkKue72W715LPPlOe5bq6vyQU9tpfAUbUHeL15fa45QBOEhzfmApBbD7FXoLtAHORFOdguQx87/Pjq6kqLk1PmM7vHHq4f9qmRo+a8I24L4mWEz7i+j37+qSaAHKO8UACIMAQJz6/wuVIOAByNJzr+/JkEeLiHfr6utV1v4H8/fC1zDXiyAzTRuFBGiklHE+XosJhNZEdjlfDXb/aa4r89PpB6oYdj7QCRYoxyO605D3Cc8OkJdvHm+t9gxx7Qx1bVAGKsjQ1YD4vM1qCr8OxEeUzaPz+X+0kFod31jfasbQFfdrkpASrNP32iOkpXl6+1vHitkIzcVwsEV8FBz1mp/L/7TKNfPpIBQop8WXQG8BjVv9xL/2Wr6v/6a23/77/WeCn1q0b1riEOx9oDdK8ALNOmVf1qKbAdTQHgi2ePlE5mcqD75rdfqUVXY/yiHJeyGHQJHxXA4I6WcR/xJ6SPWOPAmfXsgSz1KGl8NEePI7WrjTJsd71fa1OYwmNApXmpBL0dNln0mdrzG42zQtOThYpHCzWAhDrGv3/+jPOx+k8XGqGPAnArFZmaDp2iv5ii/N63ODvV1fnF4L/ZpJTIv7NHp+qwf3VxrQpw124r/HCjsZK2+G0gPygF7eFh9epcntP3GMNjbUs+KFIhI2Z35EENVuvUNHvV65UqdF9alL/8npCRG1r8pcQPhP+MiKGEzvwbIbbcDxJAL26tFhB1AN5+/VKFogL8l8fHKq/3SvjMDqA5y3LdkHuKxycqTxe6fv5yiEcD2CrIBfPpXIuzMx157iTnCd42+60MvYwXcwkjBDMtFgtlxEHKc/l/L8DHE58q56MHlB9DI4So+psL7b5+ybJe1flSJikpAsK26hGxdJr0eb9lSRn+77GYFxMZ5yuAz/Y3r9Rar+0/fzOM3wbWfnWhBn+O2HldrxWmY60B+WIt+de9x18+0e7NE+MNAdY/mWr1X36lHXbcLJcaHR0NvLC1BEC5vwJYD6bK43Yy0vp6qRV5Q9ixIu94TkxDkPWqf/NCRj6ouWdMx2N5bN8CtPof33SbHSDmSAkaW+StAOf7q43ykCnOpwrczzQt1GHPHSB/lfXqj6fqoWUpU/z0VD3+289KdchZkvdbB2hRbMD34nQkPTmS8+L622Skod++GHJ4JKenhFIBg3NayjJsfKq8KLRFV4J/1Mj9k3sb1xn38JZ7/3ixGNTAFhx7zf/hC7nvd+RtW27UYsNyOpMec/9HRx35Q48WGgO41iX7EZeilUWpgnv4fp4rbyAFSO2frSL3iH5SyPNt898AtJ9NFInZyHj5L+QofDM1ELjdDU8A96+W0tMjTUZjeS5I2KB/uVRNzBqfk/rXN4OvGVuEStqfjtQTM91//UbVV6/UHBXK+OxQA7x3TOoAgienZ0p5phw/ibtG3dfn3OdatfDfozP3i5bPh4EYMwDnWSzRU6UOGgVxUb+4UH+14pa3U2Dfh/eDBh408JNrgCTgmeS97Sff7IHg34QGHoT8y9bAh3LCQSru8MNHOT8e+u4f313vY/f7/Ppj7f7c++dv19zvPZy/HXW+Du1t79uzw4p3j29n/Lizw173jx+g8FNsyTb+wfFA6js7HToPx+8M/g1eoKtvXfV95++97x2U58ffR2e+0f11Tufddn/8Y+dO62PtY2sfxt5vXvTp5niferz/fnvfHP+NztvvEH/f5D+wz/fx9jt7OZP8TuaimKl/bzvs7XMP7dDHsWcxh+FNQVYfaz4pBJndrXFAwduwhrHhnONP8/Y9Du0digcxDsd3hnXoPxzfHf9jXx/2PRz/2Pu9jz6qc9O+y8K71+9beugzgwgXnfsEx8P7YGcz+9YXfMz7h0bhQO9pw1hP4YUm+Vr3JW9+ftfEy8EqX98DaHrrAJe8HdZTnfbVzMTnB1qc3nsf5pm9pXkYNrPhNFLkCl5SgE+fTxTJDHp+/aY54Oq8ePP9h4X+AyXGEAF5DAqsGXh4ezQLknwfk3Hu7T4tpydevq83H3MQq6Eg3lL8OYyHAIfs4/ofzmOQQc+3a+GxoxkcdNjHjDPmx8Aa5kSapww4kNHXMqdFn+Jldsdr4OiFVh+LISiikxgC6u3lNJkqmeTz/Np5PTTde/l673c5fJ4P+bUfK4AUPw/OD004Ze9Ee+j6XvDVASSZmU9XDPARorzP1901KmjMTykpy/NhHkzKzBTf8CxeFmzgNUCjbupBBudt4Im5Tms4lwYAMcTImRShG+Ldnt5xuPbzRDHPzPx0oOf7dhigQ/ct9uKU4n0n39snmQU/DPwby7KQcK07fTZe4GZdzbFuG7mdrenUxzudC2Id+jAzPx0KiDEmBeTxuT1x0DOnxUda9m7qduCp49yfRtsDqjjYGIPzYMO6PM/kL3/6ImRJFcBjC5AaLaiFjtslhCj3Pafd0NdAz/Xn13lO0ZR9M3TkNgkWFYIp0jIKnN5651m9euu1p8hO1VlmCI/NXFcsUAVdLjkNiuh0KBAyhYlyH6RWrJz+LM+1Xd6o3u+H/g3+U07G7Me+MaiBlx20GvS2onC4A1gp4EO8KtY4yZJCvR+dX6e9Xi4VoIshtAWAytBJVddDobEHMMlkw3miH2sMwJkDRF7AHeeFEoXUFKJiyiQwCt/bWLO5udWGov6eAn9BQXwPUL6noOwF1BgiNuwH38DlB39rsbsXybcAjAVASgRkKs4WzJOaaILkAApUFIlz9tpuKWCjkwaeA/qsoO8yNcjvtpnAm+VJtYP88B5TorCa1I8yGfvX7JMV+aDXnutgQRMAwT0gV0N8jI9marH15nalhmL8GrDqmuL7DeMui/ORKIIXqVCL3/VlJohJnkfQu+u22qzpyrQGPN3SGvTq/lCkbPDNiFCdpBqfazdbFaORxsh+c3k5jM+OAQSyqJIC8BGgibAvbBI/jTIKxPNiLEM1vn4K+OOx0sL76vZa1wDDt4CtN+g/Q/4psrkOKnymRUd5ygH31mrgtQZ0LNFpkWXywvQVAIexUW5JWZYrUZwWYIvrvADwLfC5WVYO9vAn/RzkOAJ4TswVAO5ACxBiBJDsvr0l9opRqYx4rbHzEGccpycnGk+n6oPkAOOEonaYjZG9V44uavTlQGmP3AlbBvS9RbYAyNWi7o7rlXXyJ4MvAVEmOXsA5BUQ7LFJAmQaAWg6wLVC/2lUaM6eGbyFGDXkBPxgREw4OBZCUA1Ycv7iJcB+pYtvXsgBirpq1GAf8TqmaJ+hp+XyUhaDyrzQ7PRUYj8DVBWAQQlQ251OlZjnT35uiUXPQRV5rQRk8NgZASTU6KUDIOkAyY4nR3IeEF4ZMRsTMRJN7jMTdLQBDKrhreF+4H23zU47ZN8DDtk4lwOTDX5UX90qT5l26GeGL+WPF4rT0aBPB5DdPtl4pFHI1N5uhtjKVrUyQIgbfNx9e319qxZ53C8y4tt5HuREd26XiG+0RyNlAEqB2J5+9nTIHVvnBeBkOplpQ6yn2URlF+TyykyeEzpiKszg55Mz9hwBtq7kAMoRYI4l5rw41xT/mnxC7I9bnV98oyDAof/+mYr/+R9U/pvHxEkmVKMMO6sN6v/rtcI/L9X/mrjxr7olJ5TETEq5NpdrALaVdNtqv2+V7aUEIDSeH0kknx6dLV++VgZgHpF1/Gih2ZMzbJCpXuTku71Onz5WNctVoLfb/WYAQ2vixmXp1gCR6MNGuXLo+h9ntKNMhi9N8YPJdaUOm3gsuB+oSMrQmeEnm5cXWl0u5UC0P/m3f32p1y9fkkZbVeTPHXyVp3NVu63a3NSR43JAYc9B7jsWTOPFMbcUxshzLov/8U8iDhPA3Hp5LaHvhP0nqZTnngbgGe40wTecz4QOypMjgK2ptqoV8fGAcotpqaqU8k9O1Ly+UmFBXRFlRSb/CvGW/QL7d8uVGvKHf5PA7cWl/D46BsgchaTl6hpZNMRI+XefS/B0yz2hbitiNihbLBQBH3fc08ag0fvnr7HVUtPRRHmIYKAr7ZDh1sHqy2ttdhu5P5pJ8+OFbl88V9vuCRm/8dTkxVbN5ZVCkQ9/DOSfFxw0zVOmgH1v0W3c1po+faLEPTLgI4LW+OmZeuLQc7DzKO57FSBpB6ipEBRTrqaMEgBgwsYj1uWfPtb4i890hG9siZejnSkSDylm6gDfnV5HDMzJDXVTyRwgZO/wfKkIaDmaT1Xh6+NnpypPFxqdHg02Dr1UAIQHfCSRL92mWZ6p+uaV3E5j5nbEbZ4XyuHjdn0rkdMzAHebFNC8UMRGQklllstpt49mMgWVo7lK+C9+/kzTp49wf9OKvImTq8OWNi0VWNcCMNaLQi05qOI+q6+u5H/k1ZPbq9VG8RI77Ds11yvt0dP21aVkQdnTY4WUBns771lRiAv1APn7iysVAOFGDhb3HwtBI+Lc48f9KcZS9smx+rMxttpJL/EdAPWa/Lz+6qUacmU4nug2dgqPid2zmXbbterza1XL28Fvqi/J11+RA4ixnvzb/Nun6p8ttD8eKbOo+PlTZdy3eoByj5M2SjJTf71REXPyw0a70AJ4n8nGhfpPjzX52VPVRVTIywGg9ZgvQqbss0f0IwP34BU2CGdzjQF4bV2pfn2uok+qiPvmdCIBpqcKvjeN/A8fIrxU3KeVSSt8YL/eEHmduvlIOQB2XCyUXe6w3YnCF4/V56b2ZqOma/CxUpH7cb/aKjbSrq/leg56eD1o4EEDP6EGemh54/DwftDAgwYeNPA7GvD8cGiHQT5R6t12GHtz/Pbga7+94OTda7o++vb5h/a7Ew8jfnw7+i5vfv129LtnvvLQvjvyw6+c/ofa+6m8O/v9s76/1zl/36yfiv77aP/l9Ll23m3/Gtzf1/4fut99Wh87/0P3+ete/13NGdnLENgbh/e8feR+e8+UoYtfraDVv2ni+P6mP+rrPqfvO//Q5vfnfmjOvX4K/VQi7nX8sU7v83U4/+5ed70HvfcMeuPw5n03rm/toX/l1596/4O41L4Op/oxyvDishf4vcBkZjIz/dCXz3y3fXftu6N+/XaGX91vkcJLoL2doe/wY4wwWt2LAAAQAElEQVTdsfddH9AHXoHJJv5x9CnGD5ezoWiTKO5w+d53R5HeBzoK+1QaKUpKzpcNtLw8wdnAy1B1YSrZAZZaL1BmmSK0Dy2EKDOfTws0zmMI8uK3674HKOwAWhzwETTszZyOvXvGMgp+ZkHUsId9+KHAejNocWH3mhd0UpaYCyH6/W3mMyQz57H3LWSsp2OYl8GrNwdenCc/N93N1b2Xmd27knIKYs6Hd/bwHynwtfBrdqefvChlnDtwR7fYTB1CmJlijGo9x0Ayz3MdXgxTuNoNINJ2Q3EOPn1NC/0G3R7mub58b5fD96gBV2IMyNYrp/At9vC57tchRj9l+54Ca6sW23cADyHGoS+wx6G5b/i4mclpp0hxLOVKWS7f3/lzm9QUvGKKCjHIi5yBgqtRhPV9W7cfNJ2WMcf1CWNgL+iefd3vGvjt8LEQnIeOmucecKSS+1iBPnytzzM3Ywf7b1qPHryVo5EKip/OQ+fyoBtfw8yBH7EPyImUBYHIcojK8EuDN5mbwglLrquK4rfL5WtdNpSiCoCopVjZUTxuaAF53B4toE+MUYaPBext8BUh1dedGoClFBjD2EaLFtRB24uTE4Ci1mWGz4x1HUCFPxFaIGuCXmKux0IFaN2wR41Mwf3yaCqj0D6aTOXxVO0rOQDXIV9Lc+CyBgx2XUXoOO9rgJ+DPAZdB6AjNAJFUAdfy6OZULTM7M4PoeP2aChCNimoBWzfORAAQFXg466/ScoBCqLKmKlpa1eg/JWwg+vKgY9EAs7wPS+2Vtg2872DMc3UUZTtrtcUgyvAKvd30xxgYQqouAKEdTt3zNwjS46dKuR0PyzLkdKoHGSusEdijsvYXN0MBejuhsKpf70l8m29MA+RPWMNc2to+O5un+ryZnhSsQvS5Ompuiwqoa9iNtEeZWXTiRzU31C89cK7228FaHMD0AiWocnZsdYYu58S0xTmXS814HVL86dNPQZaeJsCfBUe9/hEp141xXyfy6VuAW+NORcX59pT7B6jO0NPKFMNYFBDvPu8Isu8i5nShoL9eDTWo6dPNR5PBp1JppvbG/XkD6dd4zO3V0slfNRjYQQgOhTm4bPH5gGgq5zP5eB9SplKAJkG2/abig328idFI7YaM2dOcx4qWGgultJyLcuTdvut9siKiTU0JpmkCK9njwAf0CGXcptdnp/r7ORMHf7uevEF7qst+TwG0w3Ae5yNdA0gWzToCBDAC+ejuteollYvz3Xy5onyqm60A5TLTxaqs6A9/rmL0ng6Za9We8C0iuZ7wJIWAEkGI35+C/A+XQDEcjE7PmHsRAX+tMcvdoBcbjczU5YXShhvk0lXv/pKq82t3PY9tnHAosEnHfBpBaF9rRFgZ48cqczlsbUE1PJ8lOGnLfz2xE9Dkb88Wyg/O1KH03rMbl2H7OugUyIv5vhfhm1G8FTjn+O8lC5XgANrbX/7QnuAZmURIClqnAoFwFiPo/Z2Lf/K1BbldtCr2N/Yt+5bZRY1rMH/M8CZETRH5MljgKsspoHf1uVpe7169VIbeCoYFwBmR/OnNPvbPSQyzYhNXE1jdD89PZGDpf10pEgMrAD3Rs4Te6wAAOvbleCKXJVrDwC4AyCK+Gc+itrUt9qvlxo/O9bp//zvVPyf/41GJ4VwObUYy5+aDy922v6n51r940vtvjzX5c1KO3TcYPMJYIyDhRVA8KgoiZ096SsQCwssDQEccs+YA96eI1yeNYBXj4+3L6509fy5NpuVSgAq/yDTsyrEoKvLc/mxrxuJHNjn6Jo9b/DPYjSW+1WJbgpy4Ha70h6AbFPtVOAvrsOS/hz77dBn8emZJs/OFNBHRcLxNakotJjNhycpwyRHN4UawC2UrjGJaP/iteK+1ayLMruTp8eeNbJk3C8G+8Orv4Mh59OF1uOoHl735OBsMVcGSFUnxnh/mzRYUJFr/PoWu4yhlRNngRjtfvtKOfdye3osS0EJP6jJl24HwlABfgLx3r5aKnAP6/D5+rcvBYc6Olpo/uhUkRxSv77Q/vxKJXHj9o4habW8VMQWVmQK2CxHH7PHgO/4XYsths9LyDGDjgGiee4N2BNkWOubK0zTD/eWDby7DbujQh6D9mKpGsCwIg+4r4hXn5n8Seu2TOrRiRx4NsCzR8faZ1KY4l+Arlu1svlYOaD4KGTa/OZraZypZ11nrXbNToF5lxevtSIvQ1rcQuTg6dAWE9nRZNgrPFqoLaIcOC+JK7Gu4bp6eSUHXSfssc17bbGruNfFxXjgxfXkfxDQjpJK7iPT2bF2SYq1VF1cKwEWB0BAsU/OeXNxo3qzViKPT7hH+v2vwUbi5bzeVlvAw1r1fi3/HNH7V54/P5ddrTSGZiCt29VadknD2SMCpVZKnJePziTsO8InMuxYjEoFfDyxbmjYP+d+6k8g7/iM56Cq65xUw+4mA8AMNMmGz7I9n1VWDjoDCvt/JeH3JAGCt4Col69fy5XpvtX+8hTQPaGykTKA9Yp1u1dXGsHXjntklpJCnimi79HnTzR+cqb06amSf/U5fEdyUr7caf3yQgXAaw1wLXJozz1mkOXnT4fPbP3lrSJ+G8el/B4Xic+WmKr+8WtlL1cKtPz1Ws2acz5bteRJf8JdVxsZ90PcUyNydktM9+Nce3jzr+avcsNOc6XZWMVkLD1fqj+byNfuyIUZemy3++EPFRIC57OpEvLs8OU9AHJLPuuJRWGj9X/9WrlFtQDgu6/PJe4jejSXAqfTidrTsZ/q4fWggQcNPGjgQQMPGnjQwL+KBoxdDo3TP9nbefiTbf7H3biHvDcOP/b956qVHyvHH2++K/bQ/ni7fJiyW8jbh2c8jPwpNeC2ObQP8PFR9zms9eMH1v+VdPcUS7wdxDEzmdnh8k90vGece6d/Imb+7LZ1EOH3Ycrszq5md0en4bb35ufva2Z25w/BpPe0IBv+3adhZuopTgwN/3K6Zsyj+fnQ3tjVwTFvh/V3U+xuypu1fmFmMoMufYe53u/NzPwgMXZ3cvfTLMAya+DF4H1ob+bGSIELkO1upmSGJEM70BL0eEPzsF/HfG+MyKDXUzjvKPbfbz52v0UKPjEERS/iQMvXhcherPd539Kzu33N4Jd5kukA9JlxTl9HE6/Atc/uHIjkun/Tb+a9kpkNzfsdQHM6ZkaJU3IaAX68NRRYzWzoszf8+Rpv4mX2ho7LTZHbebcYGIEOcrsJG4C+huJUy9EMWm9oit0awD2f3KN/56GFRk8LMSlmSQE+YgzDcdgTgn5sKZr5sUe/fl4B/BiEiiIf5jpdB4Jb6Jv5iOR9AXour3H08xDjt3owM2rfrZwPb5BTiFHOT4/+QgyMMQ7/MQSlmHFNRRGeIDKct4jej3IpiwroPgIGI4XyPFe0QGFX6gEn+iKj6NkphKgaeokCZIe+Bp6H6yTn0fc1mVwO5ylF+EFm70/oqG97AAUKdsP6Tj169NZQyPf5sK2OH5F1LTay4LSQgXkxwA+0c4pz4lVRWM7RX0LvHXsI+xyAoYSP5hRHA2tabOn0MvZsAXULAF8Hd6uuUVckZRQcB3kDklvQngKiA3MdfLgv11w7j97Xs2+DvAUAgcskiuYOYOTQLkcjif18787loWDoX/9qgEp5lqPTQmNAxg5esyxTDo0SkMF9LaHvMYXdPCVFxnp8qmfeKOXy/+/PW6LQvD6/pAC6VWBfBwxDDMqKHK2YtoAPjfuPpAqgrGW98xq9wOl9FIVxAk0mM+YHCf32xEigoO9PbnoRuAM8dttpWys4IAJg1TJvTOG/xwYbAOpbQCv/f4N9jwK+M2SP2LZAxsS1A+Y9a2KMWu82yqdj4bWK2N7jpcIeLlvv+oXf9vWN8j4OxfyCQvz07ETG2pwi+p44KbCjmVBtkPuI0x9nhQLF14BcNcBMaRkgWyUBtPWbvUaMu/3dvmlXa1z12lO07gGdO+w3AZTP0P8ccDFgs+mTRzKK5w08BWzge+4oPgueC+zaD/bo5cCvYtB2vVaRFwC7U40cMMUxmKo1xe0d4J8Dvy35w4Fjv3a/C+jo+upSri/fIyBURl+R53LA22n7XH+qKCJH/XqpMQXpLaCcjD2ha2ZqZyO5zQRIsaG47fq8BjC9ubmBdlKGHXps5X61dVCctZvNRkeLhdxvKwDrDcB9gV+sAcoL5Kih7TY6mS/U4zs77J4rSFWj4em10UhTQEX37Qb9TR1sxr869OV27vFH4VUOom/Yc4cvhmDwkrxbPifPM5mZ/I8nltfXHDdKKVeO/C2xeH7+WucAOVMK6TPs14VebqtbQIoKWyzxPZPJ93Y/77GJg0tTgJYj2hh/8bE8ZXI/dP/y/JQBFvQRWTCQkd+c/xyfWgPUZMztoLkCpHHdY0YlQIr+6lbrL5+ru1krEMsbAIDpeKIOf3S/DKzZsj4UuRzoDJ+dqgDQ20xzrUpp/OhEOQhzf3ErBwNd565vYZf9i3P1gBcCyCqfnmiHbVRkw1eO+hNoPTqasN7B4gDfr9GLYUPPRdfLpVKIyth3gg1cl56XKmjU5KlyPJaZkQt2gI09oOVKu1eXqvCl9uWlbFUpe3SkNJ8oYlvPT4H5Y4CR5fWlpFot6NayuwHMKJT+7ljj/+FTpZ/NZA7WddKOWT05tPnVtfb/j69U/YcX0jd7lU2uftPrJE6V+dc9A0TeImtuUTmxNl0sdAKI5X5awWtADo+LhA8cHS3gO6jG99xHPad26Go0GqsEaFwCSu93ldzP3cbOc0aeLPBLvzdZkSlMSkXaEn3FlJC/k4Wg0fyI2G40++Sp3MZ+7/W4XG82ch/qAH8Ccdb706JfXyqRry6J05747ckl3atruS95Lso/OVOL/7tfdfiF26fnuicWGvJriFHryyvl8OZfq9tyj7LrrY4zACfAptVvnkvXGzmYVD+/UNlFQPGdnJ6JF+v6vicuMk2wifOrLGl/u5EBBPvXBN/cXmtL3G4AcQvA/TJkGnTg93HuNd1nJwOPJXFkP3/EvWCP23Xodi8Iqy6jjJwfjmcqAV2dx3yObwP0ej7qfvVSPUB+y54RP8vRcZblyrk/GTazVzfDPaltK1WjCG1pSg4sZkfkwzF+3Chf7hXxEf39M1V8fhB6PPr0KfEDWmkB/y2GGK2Ja/8jq5wc0KOADPm3X75U2nca15JuNkP8SIZOc+wZ6dsOX9td4V9JUQXN/X51c62Zf5V7DFoD3nX4ksj9/e1WHb6v5Vr5vlXzaKb1v3wpB5UN/9iHTttfPVciXv0rtbfIZLc7jbhn5E9PkTGpdd/Ajrt6q/l4pn2zV340k9vA9deQC0bou8MP3D+EH3ifuA9KvQZ/5F43ipkyfNr/YOEaEHgLuJh/wr3nCf7/mNy7KFSdjaVJoQwAtcUX+vVeW+65ypNqawfbdnye9KfYO+5DHfzq0zNFwFc7nSn7+ROFGLUl7jv0F7lP7i+W6vgl6+blKyX8yfXesYESXwAAEABJREFUI/v0+HgArEMwRWK0Jy79jxJmqSBmavl/eRH5kJhO57JHC2XbRmm50QjZjc8OiXwSic88JHXPr9T+l6+kc/zjciX386IL6uGhw1Zu4xaAPGHjjvtPzV4tObzj/j1+eqYIgJyzVx+C2tVWAsRdk3cbTN5l0MFOtpgrcN/S44USOXz0+Fjt9a08rwsQuOczUr3eKr1aK/vkVAV8BWKidR74nNE+v5SDw7dfv9QkFBp9+kT5bEo+rhRnY6Wi0AbfafmMMjo5YY9cKjN1+FSLP00nc7WbrQL2KSzK+Iy0Wl6Rw7cSfJsC//TwetDAX5sGegT6IY1pP9n7Y/v9Ppsc6P0+ax/WPGjgQQN/nhow2Hq30fXB9yEP+PGDk94Z8Lnva/en3efhfv+PPb+/z49d+7H59+m+e/6xdX/Y2E+llT+Miz/t6ne1fXfd86vBXftpuLujKqj+OHr3LeTnP2713ez7e3/s/G72n8nPPyM27nR25w1353d29PP7bLp9vN3v+75zn/9u+9ga3/PHtTu+33L8vtUfH/UVH+Ppz3HMeX633efz/thd/4+xwt2Kv/6f93XyQ6X1ItlhrpnJ7K55n5n54fdqvvLQ7hO4v5/3H647Chhe8PHm/d6CBT/Q3trf6PNGJ++eolnL8eNvn99TULo/68Dbu/0+x4viKSX5/neFqIbCZSfnsfdCEs3nHZr3+XmguGFm6im4dkPBynvf33xND09mJgc4vIDjM3to+7Wv93PvM4Mm/YfrGKNqiqoHfnzOd5spUIhKzPMmXgEaHJDJJZfM7o7iZWZy2t64/J13z14H/u4Pum58jTcvBrcUchuKtz22FLLJ75/QziiUZRSrfK3P9aPZ2z1d3hjCtzz16M8LfR1HL3YhDLq/s7PZgW/TaDyW68K9owKQDDEyNdKXOAbfZqA5yM66Dr7MTCHGARBhkLcNTa5fxp2/lgKj+4Cfe78DQCFEuW8OfcjlNBOFuxogw4vOmUUlKq9+ncpCkYIWhNXCV/8tXWQIyI1vuJ4O/LC1sjyTzx/om3jh26wLMSmjQOdPz3mRPoY7uQqK2jFF9RTYHLD0dVnG3Dd6VjQFrjuKbQMQBVhFXVZukwZ7un83yOn7ZhTrvLl8WwAQBxlSkctBzYoCac3aVBRSCGoAqx3Y9f0E/QQPbncHZ73Yt6cQXVd7uQ7EmGJQPhkNLaak6Nd5fqdLuPG3P0mIVpTnBXpgHxTSobcG3p2XfDoewKEWn3LAzfdp0buvPbQtoF3Erq7rFeeYSDgNxf+JKkCifVPJbeL0lKImJ4B4FJoDMsUQlcUM8KBRN0qahmzQOZ0qxiNF7NkFaYdcTiMUmVwvkklvGjVhlXWvDJ9N2L6nsJljN5chlbly7NIDLOzgY58H5YAGs+OF3A64JG7Wa7ffqaGYq8MLWsa5+1SOH/Qj9m1qfIriMbJ6cbuflvInqbZJKgAhGnR0S5Hbv163r1otr5Zq4DthT58fxoXGWSFRmN9T8G0A6ERxP25qauyddhEZTo8UnV8KwS1jCTn8qzNv4d0LtTkF3oLmX31cAzjeou+biwvVAEu3FH2vl0v1+NiaftgfgEYhyI4ie0KOa3gKCO1+VOALFeu28Nhh0y02L4pCBXvGFIc49ac3Z0dzJyEUJZxHbrOcmBlkw2+c1ng+9+2Gp4yH3AQwGOAzo/nRUpD/0UUGbddzAYiRAVbvKKb7HzMMfdh6IMIPW+/UTgv1s1I955PpTLMZAB7rfT/nJcCV51jntSQm/VsBdhS2a3yuQwei3VxdI0ejy6sr3QLAOQ8+1gKoRHjrsUm/2cuf5GvKKDsa6apaqw394MYepxt0t3r+SgJcuv7qpcZKSvjpdDanOJ+pZR+Pw8lkogl+PZtMlZW5GueFgj9m1dS/Whd+o8chbQtNB3tv3V7I60922s1OxZMT7QFUxtOpKvwxRyd7bLN5caH8dq/0FLAgh0988By7sxSq0hq7ThdHGgF05eNSXYG+kSdz4Jjiv+VJJ4/P5PQc2HZ/cODVhVyhm6NYqkXP+28uFPG7BcDC8tVrud9mAG0ZMWOTQpsGHrjupvh+U6kFeBTgToEvZcTeDlC8ISBX65Wutqvh/zhu8bcjdBLgIcd+GXHtcuOWsG+aHR8Ndr5od+rnI922gF2MiHWeN/0JQEOfp198qqaIutwBzBAfzp8hq/CRXdTw5HaCp+LxkWb/7jMd/28+0/h/+1T1Z1P5/zVq1pFGTRU8Xv2vX6v+xxul817Nq5W6RtixUyfTPtLw/30wjZ890eLxI8ZaGXZzvTXk5LPHT7ifhyFWV6u1doCke5r74vzsTM2vXyrgW+UXT7Su99riC+PJRDNsFGKEj6DZ0ZGrX7eAretqx/ySdIB+AYALjyvo+X4rgKabm6UCubmhz+9HZVGqxNYFQJK3/niivRqNz46hU8j/8OD40alCFkXC1PjTT1QQP1lr2i2RG3se/fwz7XJTBoB0Q97qAufw6P7eB8nMdATYHVKm6gj/YO8ZcTj9+89Vfv6UWJmonxZqYi/368l4gpwbXb54rgqZhTYz8om3dl5olJVK+HeLDbNWytF5ie2rnFi7WSs7Wyh/cqoe4K0AfB2VI/Jtrd3X52qJUc8d+91WHXwE8mveBVVXN4p1JwfiErGSYpLnz/3xSPboCF3AN3FbsyYyvgLo2lwDduXsf3KkilhL21qz01NtLi/VEJcb7LlvG+Qbs36k+jcvVRCPnk+22GmDrjYvzrX75rW6Jb5ztRaSSeTx+uXV8Ec6xv1m2+7l8bPGJ1OLfyVpHVrV50sNT/fORuqJqaread/Wch1W5OOKWG7Pr+X3tM3LC2lfK80nutyt5fecZbOT0G1Bn+YjFf7HHsRDKkrl6HPcmIqGGfixMadDtyK2M+S1UaYiZrpuAQDJgbau1M1KhcVUqZiqX+3huRzuAULXER+ruDea+yzN7y1+3+6+fCXrep3gQzm+tH/+WntyVP16Ocjn+cHzyc2vvlL5/FaeYwtivyeXJWK2axqFGDWCZwdyA/dvsXb1L7+Vg90eGNlNpYRt7ZNjKSVlVasNOh9f7VBmp4KcH9DEhni2k6ninJx5uVSDfsvFQmZBr1++kOclfX0h++1riRzr95SMe1p7eSsHeCOfkXbXN9rhs3s+g9iTY/XsaTI5H9tcMkDa3uPj0UJNMvFx029BishgbYvfbLV9jp/WjfaTqBadzadzRe7988mU2DXFDnI+fn6BX5XaYcdrcnifMR+guEI3nT+RvelUbtmDe6NeXWvv8frp48FnRE4J6C9i51HLnCKx90b+MuhX+G3L58jpm/tNtVziKYyeTiVyREZ87cjLsSzUbyvVfSv/Ou3ytlJBrPpnODu/leuVVQ/vBw38tWmgR6CPNYZ/8rfvdyDq594O1w/HBw08aOBvWwN80HivAj7U7/nj0O4vfHf+u9c+97DucPS+Q3vf/MPY+44fmn+g7cf763z+od3v/7HnTvfd9g6Nw/A73f6Zbmjv9n/s+j6tw/nh+LF1f41jb8xnZjI7NL09F30fa3woF+v00Zcr96MT/oiDvvfH2t3WPb+Mf6zdzfr9f36Mto+ZoeePtN9/5z9wJcUffagJvfL2w7ft3e2MDm8cvn0Pv219e/XDTijGil9uflzr+KXOG0yGKH2nBVmgmTdDxP497S1rbqM/pB0ofYjG3bhJel+7G33vz55eWs8v728bMnc0dHbY77v2YQHLfsr3YZ8PHb93L2fJ2/dO/MAEX3uvvdVFLz//wKr3dx/o+Oibc9Obf2beq4OcwwU/zO76OZWZDc3PD/P8KJn03kYhAfvpI83Xk6KEt+Knks8dwpJTmPn22ueZmYzihjffbjgyL1jgp7/vhDK7fz5cqBv8xsd9zMl2GgAAeHM9mt3NG/aEoR4f6wCy7mZr4C3AZWCez/RjD033P+fXj+LVv6Hn/Hkz89nsR/GF4W/fFkzeDh2+zs/7Ye+3tvVr7zczpRhhjzHmmN2t5+eQOg48dACHQx+8uVa835vT8dax1pvz5kdv3u/Nz725llxfvq/3ewvs533e/NqbmfmUgS8zUwxBZnd9Zjac+7wOXcYUuX47HiLFJPR7XwdesJMoFjkD5NJgrOHc7I6WmSlRYOtZ19HEK8uyQScNIKcXhsxM3meMxRDQTafebYJeUgzqAEE61nrzQlZNkZwtFGKU0I2Z7+89UocOO+xmZsO5Qa+lD9IyM/XDuSmGpMH+rPfCbrAgBz1ddtGnN/sH1ocY1VBcc51UACc+z8wGnh1c9T2oUysUmQLzowX1rL8biwrk+q5u1Rv9riMFiv6NOmhm6CJAS7waZGyQLQaf1w2AS8QGAf2tN2slgJDBV6DDdMYnKr3w6fzS4bw3AG3O+45CXY8Nnd8APdPdP7qYadSb7/ipHNBivZmhkyBxXsNXC/8RuStslFOoNQkKAgagEhiDDNs4GBNdFvZssVEOL8aYy9Q3nTJArJZ5fr6+uVW12imzpIgOevpbCrUOgjUwVbCHgmmDnG6LEKMc9BiNx8oADnr4iuihRUcORrseUspg9y62tsi7pags6G4AQM11hAwgg4PeRmIuYy5TCy2nswXUbKBnWWLfrVLIFZWGfUOM2kMzhijjn/tdiEni3JvL3Te9HNhEIwrslUaFAuMOrDRNzTSTy+UyQFwhz/CjeqAfUw79nQK6qF/dKOWFivGUgqqprhqN+kzTfKT58LSvUfTdq5yONDtZKCTT8emJIvLXFPVbQIiOgustwKzLNQaMuQEg2N2u0N2IeQkA4lqpMzkw1xWZnN/NeqNRJeVZpm611f5qJcvQQZGrnM9kHEeASh38uM7HFPxTCAApxwocm/VWrss8Jrmvj0djmUVNpzNtGKsB8Cps3JHMHFBI8A9+oB7d7gAO9rcb3QCIeHHZLMgB1dz3h15d1WrxvemUwjvAyYhC9+LkTAH6DmSYotKmZf9OxXyu8XSqPbGzwqa1/7ECRHMArDJmGuGXNTZ3cMCffhKF/xLAogTQch13AGi3AC/L589VFuXwpH/HfLKQQplrD4I3PprLgeCIDSMgo1HY7xyIzjLNFwu5DhJj7s8TfLbDHkJHvQMxgE7d5Y22L19pkeeaodvFJ8+UI0veSgG/KT5/Mti6zoN22EUydeggG2h22DAow26r1Y12xEg/zlTsiTF0ZUFoQ0rM9bxDOCmEKI/jzXYrM1NFjO6IdZIQgFAz+F4LeDtBry7z8GTYzUYRmjv0cXp8qg6fHhGXEV1sbq/h60Y1/26rjdyWcT6WEZO7iyWAQ6VVvVWeMuUhyeMuV0D3I9ko1w4wrJ0VugXkDXkupyt0q0bQCMoHW0VdQ7udFirxy8C6iI52gFx7B9uPx8qLQicAjotjdA5IU6DLgTa+ssPfLU/KsIli0Brw0/PESEnDH3/sGjWAIBlzCnS+B0jxfbVca//6SgEQyIHzKjeNf/FUzaKQAE8EQBOsdhgAABAASURBVHj0i8ea/u8+kf7tROFpJuWdmqwXM5T1Se03K938r/+s+J/O9agthv+rsyYfNciY/d0TpdCp/epc4zYqblsV1w2mQF4HhwBn9pfXKtBbS0xsALwabK+zmSJ8yqQJ8S4Mu7lZ6tqQAwC+6hvNpzO1gG0u8xCDyLqHRiCORLwVMWlUS+F2p/j1UkU5lucy94URoOpkOtF4NsVcjULbaw4o2wDAlYu5cuxUHh8PoFmAjwa7KI9KAHu9OmXE1cAn99sbgMUcWyQ8MfRBa2SI0BPg4An3gY51e/JTz31hRD5fIbelqO12o1ExVihy1cjnf2zQEccWTH7Pa7lfZ9i8+uZiAJGm8FUQexVzum8Axch9+scXfEZopCJTpU4RXyqI7Y7zsG/x2F79b15JVaeEPpx2hu8YwKYRo3v8vcN/8jW5mfNgQR15dfzkTM6jmLc9v1KYTuTAbHSg78tzbc4vZYCaGfbs8G87nWkM8F4cT6XrlQS4up/k8j3cbwN7F8TT6OxUMKrKOoUnR+oA1uLRVAV5ZTaaawKQlilqP05yfTfETSRnluzvT5SWR4sh9rfEdnl6pMC9NypoRI7qyePt9VpbwMyj8VwB8PN4cSKt9zoeTZRmE23mufZnE01/+alEjLnuZ/hCOl9rnOWqoRuCyf/P3iW+VhYTuf2aX72U/1/ldnYkfXXJ57ReO+KpyApF7qFrbC5yxeJooX5San9aasJY8+pK3ZcA98SA+5jfSzp8tu7wY+4DnpONXNIDeKdPTmR5Una7V//iWlnIlZOTi0+f8rkBdXBvy7BHxI9Kcr49O5PwG88l28ulLGYy7qeBe1GFDXp00+8bCTB8OjsafEO/PldMmdJ0rAybbC+u5F9ZnKWk9N/8TI37lEw1965Bv2dzGf6f//IzBebX3CuszHT26TNFYsRpx7//XNX1Unt0Z/iHjtB1jLL5SAU6L08XGhPfXdeqTVI9iqpeXyjrpBYdes5tidvRp0+kUcbvLr2C8w0f6XSuHH/NyXn9+Y3iBb7F54bmn79hXtAIHez9PvrZmXLuax15voLW/AvyFTQMXY2/eKYOoHbfbKVfPlL36bGEbkaPT9RwzwxXG0VkWe7XwxPD4dNH6keZOuYYNKquVqzbQScyk+cr29VKgL3N8yuJ1nM/jPAaRiMl7Dfis0sxnso+P1P/aKZA/vU9gx5eDxp40MBPqIEeWt44PLwfNPCggQcNDBowfh4ap9++D31+/LbzIyc+79B82uHcj379fc3nHdr3zfXxw1w/+vX3NZ/3bvu+NX/Y+GG3P4TK+2gc+g7HP4T+39bag8b8+Lcl+d+6tG7xD7WP6+b+qo/P/GlG7+/37vndDu/2vnt9N+uP/fPdXd+9/vD+787067ez/TPqXfN+b3djd338Jn93+Wfw03nz9mNZ8TU/pN2n6+CGt/t9fn6g4+eHdug7HA/9fnQa3vz84+2w+v3Hb3s/SMT09p84F6brh6Nx6q2nKONHLhUsDM3s0OO972/Uj4aBnhMvaHrrnBZrD3R8wocohRBlvp8ffaKv5RiG9XbHhyRf70UuY26iYBxikJn3aniZmWJKQ9Obl5kNc8zsTQ9iUyT3InPP0YLJ6YiX8+/N6DODtkwdMpm9WduLHqOJWnUYgCEHxLIY4dE0rNXdy8/97HAM0GC5d32nRdY2FK0O8xoKs17U8hZCGGgeFnQUVn3cC6w+35vr2tebGTwEiaN4+Zivz9BTDEHmfcg7rGcPMY9LWUD3gncunEfBpK/1PbxxyUp0xoDv37HWi2wO6HpRunWADvo9vCVkcRqG7pLbgWs/hhhVUGDyOc6TeLmdHOisKaRnea4Q4yCryxI5Z4rM4JqWU7Q2M7nNYEM+3tQ11xS3AElMpoziYMaeOfK6TbyFGBTgzfmume+A8B4w2OXzVlF0837nK4eHjuJ3SjnAWA9IOxIiYeNGLSCDAUAZQEsEkIud1MC34CnLC6UsHwr0Dt64Ppx2DV8FY86vN38SlmWSSR4TeZ4rg1czEx1ynYYYRX1Zzo+heNdlXVGws6gi5XI9pMlIGhfCXMpSJqfRYJMsJeUUbnP2jDlFwACPbGx5gr+kwYLQFAXBFt4CjKSiGPby9XlRypsX82sKiD189czx5ns1FCR7mmheoI0GBebkFO6zPNeIIu/GwRxfg+JqAK8tjY3lNsjHI/Vv4joTfg0f5dFMBq894HUWooSOBUDbsr+gs3FQmKNSUEYxt0YpfZFJyNTHoJBlSOiSmfzl/ugtoQP5OklmRgt3euU8hiCn37JnR3NZXB85uihoWZbDZ89CDa99tVcbTRE5/enCMQXSPs9UUtyN7L/yp42wW44sN+uVVoAOW4CpG4ATQ3G4izbM8a9r7AHrKgrHGTL6U4wlwMjklKJuFlWzT6Iwqzcv94FjgBw414wiOBwpWFAJjw1+K5n8dfiZgdLWgJYG0CNawh9OWO80fb6hb5fVl03g1dfKL4YmBeQOMJu4nmPLBlAiV9L+/FqjLihvg4rjI2lcyuk7OJnlJXGC35Qj+ZPEgkn/WuNqt5P/IUDDcU3hvQJU7gCzdmrV5EHb19cyCst7QNOqb3X0+VOVZwu5jvZXN9oHKRWFgv/xAcVpf5q/N7h1+rdrVQD1bZF0dHKiHOAqb6X80Ymm2CZx7V+LHQF5egDdHUCkES+iIJ4AfeahUIv+ArQQV1nKNMKWDT63BUjaExtZUWoOcKBZOewh/LJGhn29UwfwWDw6Vok/X7x8SR7Ya4S+MnxhjB48v9TQ79D35eXF4EsR5rtZgQ/lWl1cKoOX2+VSFoLGk4kchC/IcXRocXyiY8CfrI/KKfTbciNB2za1ZqFUhY23V7faZ0EZwMEumapoaoi5SAyZeCFbCaAt/C0eTTQCRBoRE/4klwBahKE6ZCvw6YkSYMJGm77S4mefyOf3RUKhScXjY81OjjUBtK8A6DfY02Px+vy11oAXm9UK4GUvB48WxVi+Lj+eq/En1ACFRk/QEz4ekP/61SvdvL7UDgBX663mxwsF+MzHJfyNtIHeBF00AGt+j4kvrzU9Xmg/yXR8dqaIP3u/A4xr4ixC2wCseubPMOTRrlX7+pxYu1KTtir/R8CQvy+Vfj5VQPddbuQA2mtk/f9+qfb/9o+yf75WtZXayUINftJyH074QyIeHZApP3ksI+YiII3bf829YwXoO1sca/HsqYpHC9lsJNEm+EtFPlldLBWqRmN8UQC+uwxtjzLNHWgFHOsBId3X0nwi2wJyEav+hHGDrRxU67+6kCf38umpus9Plch7Lbnh6PRMpwC9PbT9PpYAy8bHC90slwCfO1VF1NX5hW4BOG9evECfK6XXK4XnS6zdy/NYBUjWoq/iaMaavcbE735NPDnf2KbAj0fZSC02aokH9+E85RrBq8w0WQASGv5F27a7gWbknlnW0prY6CeFRsThiPio2acF/FeeBj7S11dqWRcAvnLk6I4nUpEptAI4rFSTE2IlVeSbBACqLKoDeOurnW4xkq9tGKvxhzHA5+LxmSwluf+31isCRraAk3vuGc3lrcJ0pMknjyEu5rDVp2cKnz3W+GdPtClh5MmCOWNlxMDN+kZ12w5PXoucPSGv1OSCxGcWpFUkdvaDf1TKiLk6M9XEoM+t8Ykb28ufhG/mhTris0i5PPft6r22hSl+dqo218BHRt5LANzXodGtP3mJD4dHR4CKppLYcbkDuq8z3CCxZrNRS86bzeYKxG7z5WtywLU6BxXRfTfOlGZj5WUx5NzpbKrHn3+mFhn7Zwt1gHjto7ki+V3cpwlFlVkhUrraV0uNAS83gLA9+aDebpX7PGzTfoJ+0FGaTuQAvPicp0+OFQHMC/yk+OQUlzBiqlfz+kZGHK+wVYXMpGBV0Oo9X+juleqgcrGQ8EblAubXcM/zvNfgb4SwRB7LsEdelrKzqbSYaodfdUel+l+cqZ1nCkWuwL1uOpkSs7VT0+bmShFeFWyg375YqvqXF+SmrfpfPddut5V/Zovkm0tyRLW8VX/E5xHydPzFU42I1V2zU8/9JuDrPWC8zm9l8BEuduo2OyXuf8IuLXsk7knaVZr83WdDDmuvrpUKdEqesb/7RFHwUbeyELVb3yoj9vsx951FoZ71Yv222atmfvviQh3Ab8v9doK/sVIV98D8CfImU5WZ+nEu8Rloy+eK7smRbkdBPbz0nx3LiqSj0xN1AOdGcxlsvZNNCnksp0baW8c9c6/ii6fqzmbkLHQXNOjOeqEb08afPCb/iZjboCNdrZXWNUD3jbLZkZiObh/ef/YaeGDwL1ED9pfI9APPDxp40MAfVQOeFw7t3Y24cw+38MPx3fF/vWvn8Hd3O/B1OP7ujL/4HhftL16I31cAF/7d9mNo/Zi17/ewH7PbH2/uQY4/3g5/1pT/lOL7b7ND++k19KcU68dL88eOj4M2Dsc3HPpvj29O/9IPPUDf/WZmMnvb7st3f95HzykmHcbvrze7o+t9Pn44mpmfDkVj7/dmZvDxvl+/D7Y4HIelH/hhH+i/6za7Gw8UO+96vvuzo7j83Z67q96rNj3FiOFziBQpeMQYNbQQ30ziAIt93yFXR9WBC+86XHP+7fueDbzP4Mebn/t6P3rzwmBLsaJ/M9/7fJ7z6WM9tL3Pm/d7uzs3mRdguAgxfHvOpczMD0PrKHY5jR76Jv8X1GHL7o0eDscYo7I8G6R3oDhAIwbochwI3fvh435pZn5AF/3Q/Mqb7xVTlJnJ53obJvIjhiAxqaU4I16+jxkdnJsZ+AA8wGvXd+rhne6BJ/NFfkFzrbtusjxXzLK7NcjUI1OAfoM+D3T93FhzaL62qanyvtkrhjDY2MxkZqoogh7swTJqSC31wtZPh/EYgpwvM2RjP9efy5tTNPO9/drMhvkxBPle3jd0IJd8DQXalhZClPPs4wk53FYJvfmYz/e+LKdgxoXPcVkidjILcv3UyGns4WMd9Hr27eV703jn0OTAHr0y1jm9kEd1FNo6CnH+VI2NcsU8Q8ZOdV0xt1NRjmilOmzkdM1MIZgqio9M0ARwY8Qc//rODh62AB6ePgPzFEwJehaCWvTcAfo2AMwejw4AN4BS9c1aLeBTqDo5gFhkmRxsEq+CQr4s8A5DfHXQaCgoZlWrCHDkRcFEWTI43wC4IUW53HL5ewk30AogYA2gMwIMc9n8K6eL8UihyFTOJsoAIjq3BTxm7B04iuudF6iRp/GCL3FnZuikVioKTedzjZBb9G0BbYb1rGlpvUmBImmhRDHYlKEbt1UF73sKszsApyzPBz6DTBU6iTEMBerIdbehoEn+CYBpGQV1Hx8fzVUUI9XoDgdXTLk6wI0UE+eJPcauBRF5sN7J4APVy333+uqKPaoBONlTuN5S9O3RVRYz7ZYrOYDYcqwvb5Qo4mfQ3mBbg5ceUKa72aq0qPJ4pn4x1oRCfI/fNug4pUzdtFA8m6uZ5jKG82J0AAAQAElEQVTGHaToKDTvz5fKyKGZksb5SEXMNdjVROF6h216uR+Ymdx3c+Tr2bNFdxlAZT6e4DONdpmpAgyIJ3PZ0UgteeCKoq7PywEwEutcFxuK7Xt8dL3fajqdEmvN0NarW9a0CgHtwk+NHVr0YGa6vbnWGkAbV9N0NtNkOhnm3S6X6FBywHPx6PGg06Is5Xas0XuHYxXwuHjyZPCDFCMy7TUHFOzQQ5yMNEul9s8vkBGB2cDp54AZ/mR0ws88T6Q8k4OLDTHQ7Sr59db/L0hsFCisd/NSO/zvBrC5JlYmgAMB/zTWHy0WWuPbF/uV0tkRugdYIJYtBTkgffkNQAG6ChE/xB9abLa+XQGcXcvB0o49/Glo9/na7Y9vNpN88JVjCu9uKwc7Onz/5uVrHT97jD4q+ZN+LmcOf5PRkUaAyNvlUsXRWHY61oy1O/haEReGPX0+Chxs4EB0j+48V7jvjADsqnHSvjCNnp5q+uyRxoAKFX5eFIXyPFdEt9fIHwwdo4uYEtqUDD1U2432F9faxF67XMOTrjNB7+WlAjqKz0407TOtfvt8+Lpdzxk7dLD+1TdqPA7/4RNlRa6C5vsYQVNioxG2DZKukWvLHps3f/DhNghfXqoC7DRyUMiipqnQrBhrBLDtQKfnmp4Y3odee3LIbDpVTr7IY6aIve3xkTzX1jcr7X/7Ui+//kbFeKwJ/l6QiyKtK5Ma5FnHSvpiofLfP9Xi//CF4r85Vn0SZNg5a5Lsotb6vyy1+6elbv/zK03XmeLkWKmcKNv1KpugllgvAJ828OIyNvjCDWDq+LZW+88vAEl6Lb74VAU5ZwXAvXr+StuvXkmrSs3FjW5+/bXyXSuZDSDL/mJJ3zfKN40K+vMix7zd4DduN/Fq8VWSn1JK2gNe5nkpA9hRDAPtGjDztjS1edTt5YWcty05usTmHSBWlwVNH58owfcYEOt4sZCuN/jfXkdHC447Z0eR/FP61z/va1UA2KHIVJOXtsjast9sMtXs5FRbkQvY07+C1vDbMsvVrTYqThwgb9Ti+69fv+L+3qn+Gn6gVSXJ/ScBFjn4qauV1l++VHa9Vd4hJPec8OxUgbxQ5BiLfVevXqnfVNqtt+q4dyRy1uSXn6uZZOoBGHviuR9l2kcNPjA+XSiWhVr8PcaoCh3sQqcd/M8+f6KAv8R9rw7gy8EuHU+UmL+8vBzu0X7v3aHfa4DCKpCvoNsTr9uvXqr99Uulmx23i0wj8lpH/NfQb9DL8JQ6R5KwOu69DXbuaBn2rJpahAE27zR7fCq72nA/6zQG/O5mpYqqV48u/Lh9daWe+9f46ZkykNeb2xstnj7WOOYyQNwIeBpOj7ivtNp9+UIB4NP/QMZzQEI32ednEnrLPjmRPZ4TuVwS41v/DLGYqONez00NZUs9/neFfnce29c7FXspbRs1gIMdctsEH8MPsjxXIpeHGOSfV9r/9JVy53ldyf7ppdxvO0B5Ia9uIHJxq35XKUAzbKvBj/cAlTscOM8L+f9pG6cjfOVIdVfLAjHVNtihFJpQFRqJ+1LgPulfi+12TKyL8OG5ew8dRVOYT+VO2/yHX+v6/LVK/Dr+5lL+zSWDX5IXr3/1W21vb5ViUspylQCnKjKJfJKmY3kMFYRiwueEH0w+fSohc8jHOp0fK3HvbLm/1eQs37vBrwLrm8VoyPkmU4sP1gV6znrlv/hU3SQpB6APVasW8L1+PFX31bnMmAvt5upWER/oyVfC9xtAXeE7zkM8mqrFzyO5JPM/IMDGiTmJnJP8j6r4POCAbVw1Mn+iG/C3fv6avHI92CRtEeafn2v6CPuXufpfv1IiptuvLtT/5vWg3wCoHJ6eqOVzRj8f6eY335AbDb6xs38GxH/a//pcLcA4N2GJ+DJorS+v1PCZZky+CDFKISqEoHg0UwcdB/33Raegh9eDBv4mNdAj9U/dIPnt2zg7NE7/sPfD6gcNPGjgL0YDH8sr94W4nx/et+b+3J/q/P4+H6Z54MyPd7Purzuc3438Nf10eQ/tr0mu75flYNN3j9+/8m7Gu+v8+m7k/T8PWvbjuzN87Q9p7677Ka7v7/tT0Hug8bsauK/jd8/vz36fb9wf/+Hn93fRQPZ+z7vnP5zuH2+mM3lov98u70rl1++n9OGR98//8+51aX5I+32kOFjEj/fX9xQWvd3v8/P39Xm/Bid0Kt7E67sc9xSy6PzOu2ePtx2+7tDe9v7QMy+IeQHn/fOdruDQhiKEUTjw4oHZXb/evPwq2E9TQjAzmZliSsNRvFxeb2bGlSi0uo6G06Hw0gF43F3d/TQqd2Zv5lJQuut95+cbEib+dVLGft4Os3w/P68p7Pm5t5biYUOhxXUWQ1BLAczPw5u9fP6hmaEz7NQBPkQKWV6E8yd7nI7PORwTRRmniYK9+73N58LlMNawZwxBw56mobjnBee7YlmmClCnpuBVw7frpYVfyzLlFJXlPLGRGeuhUVMkczX06Mjl8H06ePaNEvrwZsYmdIQY5UUut783umRmQwHW1xzAa+/31qMrszsdDNdv6LpdvRUU75xOCNAFTMooeCXa3VwpvtlPJudYLofz6+CdN5+XU1xsKcIFZOnwgQw5/euXQwzIm6ugcJhlOXW6Vlv0MshHoa5jTcsxsF9kg2q7H570yBRUc+6thafeZfCNaA6ScVDOnoXr0i9Y63rNkcUvPY5KCpKpKPxyaDUAsttHwYZrlytnX6eTU9ifAPREiugFBT4BPC1vlto54I5t3DdcbR32aeG5aRr1nJuZYpEpTkZy4LqHdu02Z42DyWYGnllRxN2rpi+nEFsWpbzV0M5yiozR1AYJvAP99mrIMw7MuJ57ZxWarrNyBKgzHjPHAAfnCuja9dhAp6KtKNS63COAmwZfa0G9I/v3FGG9aNuXmQwAV7ycrrfJ4kgOLmXoqYG/imJ3YVENBd7Gn8yiHjoCMO4jMRYNcCBTUeSqqz3+vUU/OxjvBt8bADr4cP1sKJjDoMbjkUpkzFmzZ02BnkcA3+PJRAX9FUCHgywVwG5NnDgflqL6PCqbTaQ8DXtNplNNj0+kLGpC4d847gFMWn+aDxoOZKYY5TbdUWStaFrvVcRciT0DIEuclDLOVw6wkmfy2VxlMVKOTmt81p94XG1XA19O7/qKYjh6LNBNhU0zZAgE6Q5AKK9t+OOAPcXolrXHi2M8UENbPX+pzXott2GOX7ie3TY5dNyfxuznQEmHJRWkOCqkSaFmlDRCtjgfq0Mur+PXUcKEmgK4ixfbSx4v2D4gS4ltirxgTpD7VwXI6WDV5vwKkKPGJ6P2l0v509NhnEvooQe88T+wWFYbuf4SDGaAHzUAxBWASY3/9cgtHL5ifwdywO3k+g4AHC3zIn5xCyivo7Guur1uN7faXF2rRu9pW2vL/jcAdzV7rQG6HEQ9PTpWg678j0hilnCPoJkD1KdTzT5/ip0KVQB1vveUDXMAfo8Ll9lBBKEIBzFCjJqW4wGoCPj4MUCGyQC51toANNzWWx09eSR/MtCfgN0hE6KoIB/U+OAtoNMt9mmQMaSoDL8Itzvt0f/5b7/WREnZrhlApqvffK3V83MJ4GcEoLQBqJwB4p08e4o/Hst5FXsn9FcIv0Wu6RfPAGZa9itV+xN1DpLlmVwfm+sbif0c9LPZWB6Xo8lEi8+fYVYAj+dXA8iLkaU+qLde/pWw/scEbKPFYiG3u9CxP8kWZqNhj9Gnj7WrdgCRe+1v8b2QAMIaVZyPp1MAvRo5Rxrh72tic79ZgbV1Mgsy7L/+8pWynjUAG4+RrXLbqlcgx51/87U2u7XsZKTJv/tM3c/GsqcTdVmj1PcagUzaK/L6/+dC9f/7Uv0/Xmv7LxcqmhzaOXktqoWf0dmpWvTdkMtDiOr4t9/vBp8YAVanXz7TGN25vHtkIWlqRA6YPjnVCEBv15JrpqWqUZTbTeSoccq1V6t8PlFPfgvTMX40VvPkSJN/+Fxzlx0gzBhPZwu575cA+w0+2c5KuR1G45HicquSo/75JSEyUsH9akyeNo7+TQ2eSy0lrV9eaG2Nrl+fa4Yux8RfSzzuH020O5uobWrcoZfniQDg6GDaCl8r4WMEvR3yXnz9lQw/qQCwgh/7dsjL1XYnv59ukD0Rp48/+0yT2Uzl8HT4QsdHJ9qxf5qOFKaFyqePNHl2pu6ThWIftP/6XDvPbcO1qQdU9M8D/tW2kVy7Yb/1v3yl6199qZa8Nap7VedLjeCtmE/lT5W6n/XotUM3EbA2jkt0O1UWk9boORJ7fRlFh2bEoD9RWQFOjxqT0HOe4WNZqX6zUwJ0Ozk+1W6cNHp8Js/lY49L9GXosiUXuB/k5MV9VSlmmQI2yMh/bq8qmRyYPvrF52q493SXt7JWGuEj4rOBb+kgsT07Vv7kBKC9UUkM6mKF36+G2Jz/8jNtLpdqX17JkMeB656Y2EEoEjv+x1sN/PkfOGTcx1tssLu5lr26VqAZ/p+h4wl5yhCxf30j/zzin5uCTPOjI40nMxXTGbGHL7N+dbVUOl4wKvmclntbE1p1gNRTAOyE/wU+d2yvr9Vjx9BJnfWK/tTo6UgGMK9RQS69lh4fqQg59xppxDp/WtmgPDpZqMd3Ai1Dl13TyD8HbLF/f7kiVyO/BSV8xz9HtHxWbbhPZqNSM4DeBp/bb9fS0VgJYH9yeky47XTd7dR/fYHt4nDfmM+PBv/IZlOl6UQhZtp/c6EdObGfYWeAy37KEXvcTExNJrlNm3PmcD9w2Qx+YkyK3yy1uVgqO1uowI7GPU+rnWpiMb1eq0UH7ZcvtYb2ZnmjgA52sVcL7duRqQUU7/DNCDjfAwQbslRl0A57Gp8dOvzp9vqKPJAkYtGCKT6aK/vkTIkPVy0yVy8u5XmzW2/UEpfdvmF+pkSe6cvEcaT6ZKz2dKJuuVLGPUNZlOXQ/PljRWK4pv/6118p8Pkij4XmX3ymhI20bzXBvgE/jp+eafx3n8l5ipORIryOxxNlKSMv1xJz/L7Ww+P+N8/VvVqqQxcVn7mCHl4PGvir1IAh1YcaQ8N7CAvOfoojZL59+77fXjycPGjgD9TAw/K/PA18X055n0QfWvO+ud/X5znofrs//9197o+Jj3z6wOvddYfrD0x/6P4L08DBnhz5ZVscNPwYTpDF/YnDB98+733tsMDXH9qh70PH99G53/ehdT+0/8DH4XhvHb8cvJXb97w39td66mLeb98r5xu9UdDR+9r3rXcdf6x93/rfY/xbNlnron7Xxt7jjcE/2fuNTj+Sgb9lzVn9UPNJ90m9e+7jQ4OA20AchzZ0ohZf8Ob8L/XgItD8F/P7rUfOoZHfeOvQhM7NgsxsaPoRrx4ih+bLzN7S8P6OIqQfmQZt3yOop9gjmqv/bbuzQ+9FcQoIkIGc93HgwgtsTkMyHV5mJjM7XA7nZqaeid6+HXjnxMwUkFcfeX2rJ+cfXp3nbJEPmQAAEABJREFUbxs8HpYadHyvDtDTj4f+/s0cP/o67+8Hvjr4u2ve5+1Aw8cHOof93tDwQo/T8HGfH6Lr8U5u7xvGWONjw3rfh2sf8z7MrkhhaJD5jUpdn0IPLfL5udmd3syM7rtzL2b5+hiwGTS9kG/IG7j2NT42NGi+taPk/AUKLjFR6Gad8xGg68e3/oCGGYshYgsbyJjd7Wt2d2wotvl+yXkPQWamGCkScRRLaoBGDkNfVhSywDh7Joo/LYVOFC0HoWNw/jv53s67rwlmGuhCyHn3/hCizEwhshdrfL5xPPDtehQvX+t0WwDKYQyAw69ZPOzXo9PAOu+7ax15pZchr8/x9YnClOuwoZDdUVDzBmnAiUa+tsf2LXTNTC6PmbHU5egVkdHnOn93rVdLEbzFB93+/qSiy5aCF/+lDj59zx6+nG7PvPFoJNfPnkJYikFZiugxcfSWMdZpKBhTSO/hewNgGZnnzQHMGgDJ9+rg0fmsNhvqd0lwqagAzjYejuqE3pHdbeh2waZrgKLWj4BoGcXg2XwGPpPLLChR+HRwqsZ+LcVUY8+gu1cLHwE+ZRr0lGJU4sZWeLGQQqXrCTWox/f36y0F5Fq+T0pJFYXIhsJwS1ExUih2uQ0buSxm6LjIB3A1Qb8GvNoDsLp/uX4j+7TIyfbyVlJoRCy18BfgLy9LZQAUmdsU2g1zW/Qj6PrYaDLRZrPWDQXvjReo0f9Bdw5W5CkbgMw1wPK+qaQ8qUFxNTyELCrKpGBqccAMPnEN1ezjRc6Gi+3tSjsAuZgCMlfK8kwdOVTw5vwb61NMCiHKQZgsy5XnhVqKuduLa9Wvl4rXWzlI7IXS9evX8Lvhejc8RR1ZF1NS2tSyPFNCyTWgcA8QVJwulB9NB1AsIldzvabQvJEXaYOC/Emk3XIpg4Yrr/ACLUXgHDoN8dsi1eL0VHmRUdjfqzPTFl/aU0Q/Aoiu20YOWniBeAqI7k+y3iyXqtVpSoG9xI8d0MF4mo4mSkUuQ1eLoyO1+L3QTwxB/jTnAPLtdqoAaLzY3W8rmUkrQCZtKm2RiQDQBn3mADlirMKOq4tLdfjUeDpF75XcnqBp2lN4L9BLFoO665VUNzo6O5aDDDXFcvfBXdcoAtAIngy7bim6e+zMkSXgTPnJkVy2rJVGISkHmDFk2FCYL7JCPYX1EgSmAhiNXvguRhLyZK7H+VwT2tHJifKi0BT+Yoz4wlaJowHQhBhlV2v510tviLfN6yutXl4qB4jqsWNF4X9zc6sAj2WWq2965YDjlQNW8LOv9yhop6audbO8GvSoXa38caHReKwKOXMK7gnwsCty6WSqiny2HyU9pmCfAS40xHpJDPhx2zeKdauYom73W1WADut2r6PTE40APwL9PX5UhIT7RlUAuetXryVAgD2AXTadaHXEPthDGO84lUJrytDN1ctzNeg4Pz3SlP08Jmp8XNhwd3El980doGwLKDeeTlUStzn7rX/zSlMAwA5e5j97pjwWADtbNYAYJcBOsZgRD1t1+Mvt5ZV2AIAOpNoo16vqRvYY8IMY8HiIp3Pm7cHDN/Kv+N3hby3yN+QnzE3sRI2QIfenDmNSS4yn0Kttdzr+n36p8f9wrPK/LaRP0HvWyADnIvMqbLn+f6KHf16rDBNipdH80SNNAMTKVYt/4n4Ab69fvJIu1tpg55x85EBoC40xwN2EPJntWu1+/UKVGtzIaFL2FJ/Fvl2Qev65nsrjuXLivV9MNHVfBcQstq2Kmjn4U3d5owqdpsu1OgDQG+w0f/xIt/RtiJcMP55khWoH/QBcIn7VBdMe+xedqfuHJ+zUC2qqyaMkdCViqYde9epKEb/Ndo3KvFRzPFaH8vw+nXXSJOVqAKl2F0tlAEB1NIn8cfrZJ6rQdUvcJ8C96SePlcN3AFwNxEuE/na5lAFsFZbJSuioU/vVK3Xn1/hlp477Q2ccAcA68mlHnl39+mtkvLmjXaZh3e7qRi25JfgfCExy5exRkFNH6Djn/pAKbFhmyhZTrbmHxqrV5utXqrmvOYg7ANrkBn/63+A9xYwcjM0vbtXgX935jTrySeP3bHJqVUTlv3gqXEUBMG11c4VOOk0/e6KYMu4fK/UAhj2yj549Usf8iH/2xIj31dznIzzO8pHajLy8vFYF0Lsj11qeJNY5KCj0XOdh0Mf+/GqQOQAsckMn392ovbhR4X9EMJtodzZWIBds2krNN5cap1wdgLrNJ4rIv4esP+GakSc67FLse9k3V2rhM7ZSORmTxxtVz2baFFK3XivgK3ZTa5tJ/e1GPblg+81r+T2uJa9Ul9ic+En/9mc6Iu8J/azOL9UC8LZ8RvH7fDvO8O6ePH4jOxpp9uixAjHcw5vnpYY8gZjK+6CIrYSvtPhzD5jec9+xLAEir+V/mFVxX62+fq2U5fLPFTl3457548+fEjenisdTeQ69+eq54nSkeDJTwK/CiBx1uZWWxMfLa1kKqle3Gp6qDUH52ZE6fEzJVAA4N6MkI+Z69NsRS9uvX8r/MCL83RPtXi/lfhiOZurzqFHVKVW91JsSua48Xcg+O1MFoBosKAHsz/OpuudX6vGjtYPVCDzi3mEOtPq3djyeoZcTlc9OyJlBk8VCkbGj0zNl0MqfnarlnrYnPrqjQno00wj/1ulU6V9ea4IfpS6oIm56/Cgsd9piJ0PeQIyOxlNl3A8MYF0AugE7ZsSibrCpfw7j6Lar/tOX6l5dK2GHarPVdnkr+/pKMqkHuJ7zGSCRs/pprt2L11ouL9DbVhWfHRK+3eET/fVGt+isJOdvyc/bb16pJSZ74rMZRe2/fKGYJZWPThTgJRGLEweQ9fB60MBfnQaIHI+ej7Y/ltD39/5j7fFA90EDDxr469UAH2x0aJJ+tKD3c9D983cJ+R7f7fvY7Lczfd2hve19OPvr0IDxW+bBD+4kclv72Xd7vef9zecf2mHGYe3942HsX/t4n4f75/f4GLpdhnt9f+Wng8jIeDhy+oH3Ycb3HT+w/E/d7Wy/hwfvvt/eM+WP2HV/58P5+7Zzn7xrxj3iMPNwfN+Kj/dBi3h/O+dAyY9ve//6zly+D7U/hrTf3cv43cTY5n1N2NVbT+GBaczyt1E/j9LQcVil4dVT2GgoIHpxyM+Hzh/5w8xk9qYFkyjQBL+WqaOI0EK/p9BABQjWOnq/u0HPnEhx0cy+O/DmysL7+98MD4eegnbbNBrovJnvfT546PfzjoJX68U6WkdRxfsGht5s0aOPoe/NDzNTQB7rBtaZGmimw7zDMYYwzGsBr8xMZr4uwk8UF/KXzzW7G/Prb5vvea918Oa8pxjlzczQYw8ZG5Z0zHU53G4hxaH/0DdMePMjp4Dkpz63RW4/unuY2cCry9XAb03xukd3rg/fN7zRH4TVwEtNIdUsyMwGuZ2/1tewtqc5V9V2pz3Fei/YN8x32t7fv9nX7G7PigKug4MGvYTNI0V2vXlF5HUenVfvMoOCNy567OsAmxe5amhUFP5bePY1Zsxjju+ZQc/13LPvQB+aMQbleQ5I0CiEoITOEvMiY+IVA+ORiqkX2WsMDcCSC7322Nx1jZ9kFIkD++x2FM+Q0/dPMamcTaEZ5TJ1+LnryvXZwW+Psr0RfDIz+auDLzPjWoMuvc/8B3vRLXFhFiQZxe5GMUQFeKuR9aBf58X9IsCnKGa3653cHp3vCZGc4nEJONPB91BkR86BDjRdNxG9d9htR/EapYhNZCEoZYUickbGx9Mps40meUHS22Q249qGFviZh6QAyNBSiHVAwXlMrHe9xOgzJDPjh4ZXToG0oPncnHk4tXYULXtAgitAj7bttbtZy23XBAGerrQG+BUknECZFyqwo9Nx+VwHPTKHEFUCmCT83WgtwWrYLaegvGN9Dojm8w90HBAdirGs9b4YgyK2FGsc6BTg72a1Qv+V3F9b9FgTB27jLWCEscgoHpcAd8VsrPzpicwLwSYZdszR/ciBDNooL7Wn2DrGTzTOZQCliQJ0ebYAK03aU7T3nOGydFmUF/zL6RgWWhVFoexNWwE+Lq+WQzzeAjjiPXAhdWy4vrpUhe91+FaIEUCo1Wg0GcbFy2V3f22wucfMBL5L7Lu+vUHkfihMt4B3LcX7Dlv2AHUNAFE+GmuLfSAhuR3RT0GMGIXlEr48Z7je8jwTomuEDVx/bqddtdfN9bVmAMmjcqTiaKEGPToPDqplgAkjwJ0wLSlUAw5MCkXkb/Bz9+/p0UITCs4TRc1iITGeAEa8TR6fqOKe0VCgr15SpIeuEdPZETJTnJ5aGorVa7UaA7Z4nMT5WImi/G6SAB6Oh5aKTBcX5xqAUfxmV++VEwOBfpdn03BdFOokCus3CticU+XHR/Li/RWARHLAMpjC61tdXy4B6Dq16C6VuQL8BngCylScjzT/HCCFfQLgQ74xgMRLgJkWI7LHy506QE1/ojqjYD+Bb/sGe79aqghRHqdmpgVg4gjbjadTHc0BQZxRfDPEyJQGoLnRnrjOiM0WMK4FlBk7OIzOWs6vf/W1im2ngJ7Wv30BaL/W+ctvlMHr05PH8q96rgB4OwDjEl1kAH+b2A/+PQbYbosIYCM1sOTxkKOfgjkJwKa82urmP/9Gt4Bjhq+MABQ6gFv3LdeH7zH/7FMtPnmqPbbpsf0ilVoDqFd5UOv8sncEiA00Q69zgJU5vkA6UG2tZgAiLfLZ7Up93qp/Nlb+v/9M2f/0qXQUlQDF+i5XVyftLzbqX9zq6n/5Z8V/ulUHAH711Vf4qtGkiljOSmJtuDJF/PcklMTzqdxnmrZWTl48TSNs9VINvuZ8BmzaAiqWyO452cgfwm97ScvrJT8ld5X033ymiAxujxZatfUCu5XnNge3902l/HihQPzMz87kbHTqNT45lcfy5vWlqpdLzX75qSI6tlWlVBT4zHoAp9bkjt3NSsV0Qv5vANNmNCIG0DnSCnykZCwfjVSQk27IHy65281jssSXKgCoETGdvllqD7gfsySXKZG39AJZsGND3ui+Olcek5xeIG9uyR2J3H+DLSIgcvvFmSJgWtYGdbc7hUmhyFojTruA3LTsZqtAm0yPVCJPdb5UlSTPFUVRqv6GWFzeiI2Uk08nWaEN4HJCmd0nCyWAtQwe3EdV1XLQb/yUfR+RW3IjB+4VfvFEk3Kk0c+eDr49mk3hZazJeDI8vZxmY9VRcj0HYsDvPavXFxqPJpqg99uLC1Xc37f4cHx1qx6bTaHlOl5+81Kr7Zocb2qw6/iLZ5p/9kz+BzHFplUiL4zmc9nTYzXI7XvF2Ujx7FjZ0RR9mDIAzh4f3+GL+bZRwj5zwNCe/Ntz3eFXDUBd8/xcLcDgeDLXdrdRhoz+h0YOqjvo2qO7ukJe4i6PUZPThWwxVgOo3I6DRp88UiK/RtqIuJ3Ag6aF4vVe+u05/nOuG+Revz5Xyb04zibKp1ONaCvumSqSPNaVRbXcb65/+2byfx4AABAASURBVPUQE4lclPClFh315BPx2SOe36rl859/PfvW4xq9Ju7pkft5wuGboOHV/+xU24CeNpW6f/xahl/Zby4UpiONfv7U3V/bL1+qjRJqV/9kqgj/nmuslVryXEks9CfTwecjOUuAl/uLa+1SryXgpn8e6riHBe754pVYNzleiGEJvXfkGMM/O4ByFVE7wGwH+6sXF8rIv6Lf6a6ajQyw1sHq+ORE7axQPYrDHv5HO7paDzG3BVweHR+rulgq0tevt6r+6WsNernFPuTRHkC2A7iv+VzR85nNwWZuOiLFK0NHu8zUP50rI2dbjOod3K0bGb5qewTIkyrizF7fwNNMOf4Yl1sFQN/iHz5VAFDXxa1SSjo6OlZ3NFK7wmeyTEbrua8bNiufPdLi8SN1+FrWCJo7JeLOc4LrCNPJbTX+2edq+DxRN7VczuIZoHZIErprALV3TKzLoDdmRcsP7wcNPGjgQQMPGnjQwIMGHjTwoIE/Gw38qzPCL2sf39MYPjROf+d9GPPj7wzedfQcvHF4eP8Za8Bt5O3PmMUfzdpfgjzOo7f3CucD3t47+NB5TwMOltxvZiaz3233lvxep/f38PMDEbO7vbzvfoMJDU0ffnUUV74dpRDn52bmh99pZu/v/52J73SYGWzY0HvHH6c9ZYHDPYChYEEWOGHIKB7dzcP/eNP19m13c9523J2ZheHE7P3jPthTbDP2CDEAaHTeNRRQe+QO7OljXUexmGuxr8/zST7uLWa5zCjCMM6wD33bfK2FOx6+7fRJ3iiEep/TcADWj2Z3fPq5j9VeqKQ4bGYK9+gErsXL5x2aF33N7C0v0D+AoT6H6chHMdWBnsA8OnrmcFCPfO2bfTrGWwo4DdcxRR+WXzvLBzoO0pmZMopGZiY2VUYhOkbXYS96JPQR4DlBo3fFSTIzhRiVKCyFGBVZ73MYUF7k8iKUOW/Ma/BBM/QKP+Ll/dHX0EIMcv7oZl/WQc/59utowQ9y2t4CNAJ8+LmZyc9dbj+aQR8+xcvHe45mphjjMK8CLHbeHJT1/Q7HhgKbz3d+/dzj5W7/HhAoV1Xt1aFD109i74NuM/gsh6JZYE4lUZTs0H1JgS0E9II+Mgc5KZ753A77mIWBn/2+kvPQopcdRbkW+i3gVYb/5dC8E8OGOTsKfmLMwfY9oLPz4bE0GpUUDk0b+or5VDWF9TqZvODpIFiA1xATNFq537p8/jRty541QKQX9fypTJ83nc3VO38yuT/0HkdmxE6vBoDdQQOfV+PDboMW/gsACC8AJ/Tb0d8gQ4m8KUvQiBLr/Wln8fL9e2w/rIev3XrjvdAnRhHWzDQCnHDeMnwnpxDs/LqrhUmpKcV038fjM0dHET263vz/QRX0UpZRR93Lgg0FY9d3hgM4QFBRrKwoggYKqKt6Bxh5oxSSAm0KGNBQoK7qegAt8zyXy9rDXYl8Lb6RZMrJY36MRaZEQbllPM9L/KJTRN4thfEG+zfQEfKkPGm3vJUXwi0G7ZG3Q+8ZfFbbrfxJrpq5DXp0kMHX+NfcxhB0DeCQscceGzRceyG2iaaW1tMCtKdHcylo4DUYnBmxSgF5hO/kWa6aeB/N5/KxDWDOCv4CtMxMeZ7DvWTS0OrdDjv0+EmjrQNhAAAaF3KwMgEe5RTXW0CrlGfImilPuajdKxxPlW1qSsA9IM544CUbjTkfKUd3WZ4PAIp4RXykIo4cqLp+SWGfmOgx7sj1DzC4vLjS+vZWRcyVkGODz++J1xW8N/ifz3WaHgsG1w02rc+XEiBSCYJmv3gs+dOjJ0faAAjmxOAOerecd/id68sL6H2Zq9vVAKxrObjqoEH1+lqGbkr8L6Yk91m3083zl6qMHEAMaTpSA7CRWD8LhcaTqTxO6jKqvl3r6NMnsl2nspI2xGGRFSqP5xTYKzXY3daVAkBmAVC2fXWpBtkSerQQ5TL5fp43OmJwh380+F0GjQrdtMR++8szFb98pr7IdAuY7gCe0EOHD21Wq4Gex4mQbcX1nv7R2aliyuT0tgCEHlv+/39GZByfHGuO//bErRGzEXCmmM90+vSJ9v60YBHVTAqlsyMVgHn+f4bqdqsAoGKAEtuXF9q+uNSo6lQBujhNwbv7neu///efAayfKnu8UAWQFdjDAIPycqyQZay5kQMsFbrIq37Iic5nwTzPA8V4rBiizEwT+CrwJfHaALTXzVY9KM71/kJ6Wkp/dyR9OtLk3z5S+yTqusSXATbiplc4j7r5f71UD+h7+x9faBKmKqZH3AM7lcVYGwCuEWCv+9cWvdXkYvevPTZwmVrs1JDXptib7dWir8iJA0P+xzaRvDA+XiB6rw4/Ywieg1r8e35yIv8IlFwO9Na+wF/d/l+fa7yYKx7P1OZBl/u1ptiq2gOaww+hLP/jiZwY2i+XSsjeAuiNmN8Bst3+9hs1i1LtYqQMUKwjJxw9e6qRos5X+DKxDzPKxxPBjG6Jg2a71c35+eAnKc80KkqFGFQjj/tQf34jI5bi4xPdEtwuc4afdOSg28sL9fMR9jxWM81VlUEbcpTIEQm/KclFmYIWWSm9ulH75WvtHbybFawrVWDf6vXVsGbkuWWUyf/AJZBbGpaUxE5gr/IXnyhDV4JWT8yMnp4okJt7w4749fSXn6t4dqrq1RLQ8LkCoJc9mmvdVPL76Xq90i36ivhXiFHRAvm51ebmBtCvB4httd6uZE0nvxd10El1pymgq39l9vb8Ch0mkQS18qe/e8n1Z8G0Jn5qfCHEqIp8VH7xRGPAN6G3ArCwulhqTw6r0ZeNc2LjXP3LpRJxn9cC8I0q+ziArf6HHf5HWrIog1fXXxcMnb2StrXSF48B96YaA3Cmzx4rAeBanqki7nfk6po8Gh4fKX16Kp1N1Z1M5Dlk3Tdq8bOKnLf55rVukSemXIm8o6sN+WerCmDdljvptxcK2K8HXA+zicbEW4G/JfcZck/L5wMDPJ9zDxk+e7zCr7D1tqs1/+ITXa9v1CIrtzpZitoej9RdrRT/zWeK86kMAHQCGNp5zkS/6Wwh911fL2zavLjCtp3qIC2zTkMOwgdG04myLNca3qcF59yja/JLR8z0X54rI96a86WyvJB+/Ur9r4ht7rtuo831EnOZggUdlRN5znZbZPBtnqd+8wL97tUDkPofDCT/muUnx7pq1uT5ltRZKeB/hq8FPnP4Z6COPJLIWzYfqyNWIyC73//X5IfRZKwWPxWvCJ9jZfK4s81eO3JGm6SMe0CYjWWA9sXPn6npGmXEbP7Zo8E//Qn1/Qnj5AWR20c/eyIBSvfzUvZz/OB4ogbdronhfb3T6l++IqceS2eL4Y8CBIDellE1n2/651dK+GJqesVGqm6xEb5aX96gF2lzfiHlOQOVOvyg5b7VJBv+SCHjs+T25lr1dqMeP9d//UYxBObzXsxUzGYKfk3zONCnZ2rQ+x5fFIA2M9HCw/tBA/+qGvAM/a/R/lWFetjsQQMPGvhJNPBDc8OHNvtD13+I7qH/h9A/zP3Y8V064lfr320fo/C7s9+lef/645TeP/qHrn8/1YfeD2vgvsY/dv5hCn/IiLH40Dj99n3g5NsOTt4379B3/8jUD74PdN89fnDBm4HD/DeXHzwc5v2Q4weJ/CkH/mR7Hyz4p2HgYK+fdveDTH78aSn/sakd9OHHP/Zefwv0XY8faj9efjPjl3X7UQvvdr/7eXcfv1tuweRFTG+69zL7MH0vnnjz6b1Xd/zke5oXCRuKjg1Fj++sGfa528sLJd6GDybQ65gbYpLxrwM0OzSGEMFlGc6GH06zH4pN3bfXw8k7P/o3/JrZMPI712xuZhT/oM/bJ5mZzO4aw/JiaEtho6ElCltm5tOGNT0F7p4ib0tz2t580I8NhaABoKJA4n2H5mNmNuwRKR5680KK93vzorHTO8w3s+H0DXvDuZCrg74f7zo00DMzJYpmGUV+t3FD0blBrxlFRb+Owcsyd5R83w6ZfNz3D6z1fethTavO96A5PQcfWuzp4y3gQ8Pezqv7kxn8QdLnmxl8aHg5f4N96XM+nYbz4Pv4hAw+/drp+LXL7XwmeHfQbOhnfx/zApPTczo+z8edH9d9j5E69xd4cnresgw/Yl+n4fS8DxaRqYMEKxhzfn3c6bToIUNHCZ5CjMhgQ6F4GIe20FtWFopFrobicw4w5H0DTfYP+IXzaWZ+kNHnJzuKZzXAi+ttT+HN+WwpprnufQqc+MGnaljKj5yCnPPixVeX0yn28JCxd02x1/u9IFoc5uXwBd8d8eB7uX4nY4qEm50S4ZHw0YaiqwNMrscNAFqIQQUgh9unVqcc2TL0HkOkkJrhQ5la/MD1VlP4bbB9jEk1sqBA3r3WAIiGfTL4ygEPIjS8rSmus60sT8qnEzkY4cINe0ErR895XkC/UUSPLo83V8K3+jAp5tnQ2mBKDjimMOgqpyjt+/TYrKUw3aATL8DnZQmIUWhEEXZPMXZDgZ7KL0XJeijk9ujWi+oZ42Nkn8xmShiwhIdxlg85pieO8RA2NyV8aIetdthtBwi6g2aHvJPZXDEE7dnXW0D3gesC+b1o2mOHawqnfj5CL/6UzPbXLzRCZm8OqNaAvCHGgY7rOCX0fXWrXeyVPz6mbJwG0Np14qDiCeBczEuVFOAL+HcwtDdGaQ6Kuk48JtfYtoLnnL06QI2WZsNEKbJfT+xOKOxPAGWN5QlbuE/4egcEvZ/u4T2jWO/568SffHtFob0VoLe0ubrRdnmj68srqW51BfBjIWo0nam+XKk8BoigwB7Qq+usIgZuaVsA3BY/EvYczeeD/hJF5ulkovF0ohJAbTKd6vLiXEL3x08ea3Sy0Lqv1E5yjY/mGqODCWBCRZH59gXzKL4HQAtb7xXHpcS5fw1ymo4GkMOfkqvhtcdu18gQilwzdBnwnb33o4Scwvn2fDnYpwbsWy6XCvB4zbGBX+c5YeMNflDie2PAxxW+X1IEz4uRRnNkQSf+dGBPrDlQMDxl9nolB/KLJ6eaA+Y5ndVuo84BBEDj5XqpnkK9wfPxUwr7yLC9vtWq2mrys0dKnx2rj42yaabxL840enSkuojS0RidNOq/vFC+ruX/NyhuPMSG5xhvRVkO/hPZp/H9RoUybNSuAX3ypHw+0eTJI0DHhY7nC1XIf9PtddOQM9BjPy20VisHKlCdQBHlOnLgw/+/5Qo/y54uVD5eMKsHyLuB5lgnAHfpdK7J0zO5nfmhRFzs0WuxlQyQh5+a41tKiRzb6/VvvkLOpAy7tmqUsN1WjTL8NsJ3cYYPXCy1z0yB801G7HGOixGz4mXqQw9OdqPRz08U/v2ptv8OmY6DbCwl/HbemPKbRpt/ei17Xit/UQO0ApRlY0VQmerVSvOjE/krpQi4d6sMHY5P5vKn6H2jHmBUi7Hsdq8MHfncNvATQKb4xVMAwosBIO/KpJuvX8oUaKblxYX2ba1rwDoqeqGUAAAQAElEQVQjv4zxcweWW8CxBPCT/u6pAjZtTcNrjn8en57I4CNmSUfHC8mCHEgP9PVY+hbfzFeVal+zqzQCuKoAksotNgNwDfiheK2urnX6yVPV3Atun78G7HutvIvK9538fjyeTEQylz+Z7D4EaRk0k+/5yZFy7FtnPZL0asn9OfPdt0bEYcwyrf/5axWAh5hKLMMOkj896TlZ+F0sCvWAkenvnknTUlkncm6QP1WZoGrko3W1k/8RTgRsdsBZ+0ari0t1t1ttALhCDvh3faUVPtHlUf5HBw4cBsDO3fmlqucXct8eAY52a5wMvc7GU2XYfVRLkbhysHnP2OY//0YdOWvURLXbSrHI5fm0vd0oYFcjnzTEmAFIThZHIgvLkJvkqTGylNi9J78n1o3/7lN5fu+vt+r3tbJGw8tQZDfOlT09VvHoWPNiJFtu1AWGH89daulkps3qRi3i9ONCAbq1OrXkkT1gewcQl6325LRC/hT06mqpHflu//xctR9fvVZbBOUnCy3Iu835tRKgYv3qSnazl/8/yEK3o8lYKWaquO8awODxo0fwukf2vW7bvdwmBTHb5KbuizN1RVLHfU3w7/7hPletVuqaRhaTdvgy4g25ZfTsjNhvFbHX7uWFjp48kZmp5l7psTPKChnA5+0//kY4r/o8YsFW/Xqn1W+/1s3r88GnTvBPFsJnUuH3ZO4J5Xg0+MD+Cf652mn3q+cqG4lQVQ/wXGKb+G8+VyAHl49PFQFka/x/5Q722OPF5E/hh6OJPP+OAdrdTzp01s5GMgDVdlGo/OVnqh5P1QGaBwDXPbo1AvF0ulAGD4t/+GL4CmXSywDeW9sr+p5//6mEHNvLa3SJPJdLTfc9PmCaPT5TRjyuLy/VkLf8c1fspHHMFV7eyu8RHYCzx0yTpNwi+u0AnHtdnZ8rg/aoKNU7n4D01W9fqfrylcK+ZV6j9cWVIvlAZYZv15qQK/y+3hJHnvt77lNGzo34T+OgMflFC/RIq/7tM3Wn6OTnTz3UJUOn2LumBXy1iTbky+71cnhCvpywThrm9s+OlQOO75FZ//xcNSB8OjuScQ+yPGn9zUvW9pqR+xN5092dpQ/vBw38a2vAU9Qfs32fPETV9015GH/QwIMG/kQa+L7c8H1s/aHr/xD6h7WeYz7UDnMOfB6u/UZu3Mzv2tvej50daHzseH/9fZ7u93/o3OneH3u7vofT9zZ+I+3/Fdp9rv6qzt+qWP4B8Hea/hgv3/QduthQ37YO5zw0fOLb/sM5a9/to0sD8/ruy7fy38LwH4gyBo1vz7kc3sQA3d8libfR8UN9ayDzLV2IvXPe84viXbtH9yAix7v1f7qf/ffI+o44H1blh0Q4qORD44f+w7x3j4fxH3v036ycFsUWva9hF3kbxpjoxZL3tcG3BmeCg48fbdjzzRzODbIs+gPeb2h9h4ffh5zTeWedd3nTm37nFV842Pv+0JsZbw/DXC5/0BFK6ILZ731/n/993/h7if6IzgP9w5L3X+P2yDqo53Akdt195LLda97nv9zf0enU03G/Hfa5O6Kbu5MP/vQ99R37+xoae9q9FpjjzTiakddEvqGYBOe6axz8Df++bhhCBkFDrOnZyJvevPzcm6D1putHHwIFCgs2bN+hB28DzTeUrA8Uwmhv9jAztjPmO5OSrzXjWnevHho9fJohKe2g57vRtz99zuHK5x7Ovb+jIObN15qZzIwCFFWlwySO5jxzvP/2tSnLwCSSvNDy7RiswpZa6LaAj53nEwZjFiXjDX29eQXOU4wKIciMQfrNsBUy+Vof933oHsb92lsMd/PN7tYM6+nrWBcihSP2NPgQ+asF1NBw3gHUNeoZSzEpS9lA068bCnkBzZtMPpdlMgpQiSKhZDIL9BtN6pDJafqeztuBz+RFaGh7gTAy38d65jofWZYL1tBJS/2xk5nT6hUHXttBf75OvCIAgPPDJIUY5T7Twl8MBs+JGRqK1B1MmkzOYwxJeVEqcIzI1aF7KcBrL7Mgl8lbU7fq4NGJNACZDqR6C9hRjDmTxj4RWVyuvChkFgY+fV5NwdTtGtCf8+58NYCNewplHWCsTIpZUsIWCZr9m718jbFpiFFOO8FjnhfIUQ+0GcI2NdfNHTjEvi0AfYCgy5+hE9enmakFvBsB1NUAD1sAlB49dN6PzD6nRefOl/dXzhf9SKBAbLXwmuW5YkhQtqFgK9anEFUUuSqKhDWgcGZBWZbLdRbh2ffyMdeZMdawh+sgIKf3xcAOzAvwUQKQVPDWS6SUXv5UpkzQy7QDfK02O+0pBjf4pYPOOXry/X0f5z3EqB1Amu+5BlAy7EhFWWNkriio7zZbismVspRRbN2rBiBFIHUUXvcUIf0JGLej26pAj3sHaOF3j2yuHwfqxpOZWoq2gVzn/lwBvG6Z51G/ur3VbrtXhu/XFPmdXkcROWHXTvgetEYUgd03MgqqVmRqgw0yBXQ7O1qo53pNgbxHtz1+tV3fqgKc9GK/FUlsK38KuziayjobgOhxVgDklnJxt6uNDBobaMTpWIvjEznQdH2zVM4eJTpr0OPagQEHLAF7vOicsdj177IMICtzcvR0pFwjwP9bQPiUkqbTiW443zI+BXjaAcI60LtjP6dRo+OMddcASg2xJzN1+PKe/o4YMOy9BuCNMsDKXInifMozZVmuxempMks6puB9e72UcARbV0rIt4bX68sLxdMj5AyaP32i8fFCeczVh6geYEAoJ7L3BrBjdbvS9Tcv0LoG3Thw0OBbDrr2gCfW9OBCtW4pqt+i4wkg85RW+9fu+jz2c18ejyeANkFGEjL8K8dHzYKms7lmi2MV2HrD3IBeLUXVfaMG3Ypiuj+BOEqFFp8+0+zoWIki9tHRkXricGetCnxMrLk5v5Dn32v0ur66AgDYqkmmCfqtk5TqfrB5W6bBV8FwtUG+nPXhcq08JWWjkRK0csD4yNFlbeD5CPDPgSaPTSOea8D89fJKzetr7X4LqAgYEuA1bRuAl1YRv5yPJpqeHSufjLTvW1mW5F9tOwCXgDPHyDMux+QFkScbFYAnAbtWuy183ciwt+tivG40nx9p8+pSW1oCPNmTdzx2RmcnGmE7AUq0x2O1eZDwl5ZYmx3NFYpEKGKj6xtdAdZtl0u5/7kcCp3cFj3B3cWgLM/EzUHrS0D32VSPnj3jPlwPfR63q3qr8WIuy3NhdNVklzJl8hxXL1fKK9P+Btnnj3X1q3OVj+aKXyx08t//XAkAuMGmxTRXQH923Ur/eK3L/8s/qf3nG9XPN2oARsrHj6DTa7Tp1eFfa3JBDyiTI0dGvjJ0vGl3A+BUHM+Ugsm/8js4oE6urclPe3ips6j1C/wcEDRxryjJ9Z2ZHLRu4WGK/8ymcxWTsU6PTjGAKdI3Hk3lcWbkDQd4AjlK7NuQDxrAvAAYekU8rK6WMuLEwaSiI5RSUom+k+Cna7RG3616rfDpaRypizbQzYn7/XajsT8p2kv+hyXzM9+/V4P6DTuU8NRPS1XYkCnS0UgtsWjQq169koNCO/ZvkG/0GP8iZpxHY+8aPjfsnZeFlCcVealRyLHLWg6e1oCt/nXEQhfbb86VLtaAQ5KDgPVyOeRIPT1SenaqxdPHWgBMdrNC/pRj2tYa1VKYT1XdrEn5QdnxVHPuCzX3gDZIFb5UA0C1fADri6QW3TFRe+KsIe529V7j42P12CsnBxTHp5ogv+uux9/bMTw/PZFeLLFxgFqnyu9Z00JBJiNndMCVxSNy/By9ZjY86Z4A0fpxpvryRmFXawUAvbFGCRvFi43iV1fihqLlHj9jn+4/fal0uZX97Eyjzx4P3wyw92+BADANlysZOcqKTO3FjaZNUPr8TDngocaF+lEuv2flipoXU2WAbzYbKXv6SNmnjzQiB2y+/gaQdafIXj266ldb1jTKzxZym1QvruR+NlucKpSFhN8qmPax1wQfCbOxavwkEAN5n+AnyP8AsFuuxUKV5JU0LhWeLLRZr1QCjkZ8J2HrBr2n6ZRcc6QRRvH7RXE0k0rkSYH1rTynlgCCMeWK84l6QP0uC5qQg8blWPl8Ls8vgpbHV4f9dts1NGfKLKr77bluX54Puot//0z96VT1NOMzVKXdly+Hp2c7Pt+1gJrlkzNNy+nQb8hYsG/AN7vX+Bs+HtFtJJf3yFZ5DBS5NtDWf/xKGfmmhec4HWuzW2mH7a+512zhx85mil88UzPO1f4C0BtAVuRPnEaznVQgx7iLCkWpjnzZ/MtzuZ7HgMtpPlXqTOHvPxt0GL54pHA2V4+fdZe3sq8v8dk1oPiWHBM0J1cIMHsD0B9uNuo/P1E+nynhXy32NfifcN/dE1MT9k185ogpSuQPO51pjO/085Fack/GugDo3xMjHZ97mn/6SuMuSazpfnOu0Ekl9s3+4VNV1yu1X79WtqqUcc/2/2piNJvKyDcZIPCGe4VGmfy/VXC/3ZRB4WisBh/W7UaJ3DACVM7LkcS92u9bQQ+vBw38zWnAkPjQOH14P2jgQQMPGvhJNXDILx87vm/D981/37zft+8Ppf/D179v5h+j7/fVxMO6+xq4b5n7/T/0/EPrP9T/fXTvr3v3/PvW/iHj7+7l138IvT/+Wufwfe2H7nxY+6H5h/EPHT+07sP99yl9eNbdyP25v/+56e0/3Ts3fikfmt550e+/XL/Te+/SOP9QY+gHv+/T+Piiu5k93PdM9MbhnffdHDHnhzRjnkn8vGv6C3zd5//u3JDn+9v3iWpMODRO3/u+G6cmzOjdudjbm/nRTfSm+bVJagGSvNjD6fvfzDcKCd82p/Nte88SNu8oHhxG/Nzb4fqHHC04Z3cze+gNZ9DsaT7iLZj/HEZ+54fZ27H+zfoOAC5SmPDJ3tdTRPXm1++2Q38IUb4mUixxnnxdSxyGGIbCta/zfj/6mJ87X4GOGJMrl0JsLzPT0McxxqgEHzFERc69mZlaipEpS4oh6PDyvZqWghh7ep+ZDfuamV8O5xlrzO76/ckLB2Q6aPVv1iT2cPverfBlvYTskXW+d2I/n+vrhnOGfZZf13UD/5Lxz+WK5nJLmMF71EHH6PNxsygNUvocCqOAEAm95RTkfR6DMjNF+tqmYaYpp8jaAKL1yGiSIrwW9HGKPpjDdUYRv2VOgE9f172Ry+c63x20asCcmmIVNWg5jwZP6qRgETrt0Py6YZ7kutIApka30ZvrPSCZu4r5WpmM/SyYT1dNIZAaJudcox9j3PnoUYQDnDX8iVeW5YBcGQDhjhlBZsyE6IginwAW/GlGobOBV6fPeEt/jEHKsD1+YdCheyh2F4A/e4DBVBT0SsMYP81MgfUR/ezhrULXPft0KKClif7ImixnXUAH6MzM5HOYpg4ePO5dt75H5gU46O62Owq2ADwU4n3tQBv6CTodPlU6AKWgmvE94GtD4bKHf7rksrtfV9gho7Bv0OvhxdBXYq7sDAAAEABJREFU4LyCjj91yqn8Zfyo4bvF9jeXVwrw54Bb5JjgOUOGMXpzWr7O53kr6Cvg1yxqOjtSznUN7S08eXM7Fvlo+LpSt1mcjGSTUk0RNX50LI+HCaCeBAe8xct5hE05n831Rv41zx36HVFw7pln5D9EQX+mAkBh9uhMfTCNj2YqKP563O3QR4c8LlOCJ+fVdSaAIwN8tn2jPYX2NeC19RK1dIrYGnwr4fOBPoMXt2tDrpoA2PiTXg32z4tcHbHo/pNB28E+pg7v66tLeRN8ileHPjtsYlwbfLsdM+gzNLxbbDbCT08fP5Gw6bAv83L8xfXoTwl73B85qOx+QvHY5SgYL9nbAZ4OAHwPAFq0UgHtBEhQAgxYngawOgJCtOjbdd4CengxO0NPXvzt4Uvs12Nn9c6SST2Na8JJLl+zrbRBl9evzgEVl1pdLBWwo7Cjg2OCRjkeawzN2S8+leu8hI9qXgyxPi1GgAULGRadnQAWnVAQx18GHb6+UiQ3HAHsONgKBqFrwNIdAF2F/0fyzWq90Qp7OsDcAX5sAK6cvgOTawCfguJ2CYiREbOC7+USHpm/ofAfvr7SDiC0IZ+MskKuI9fxeDbVyWdPVSy3KgDRBCikItMefxg/PVXeSO6vDfbzPFcDlGV5joKTRvhthU90ANeT2Uw7QGTntcInAgDJLYX2Ch/TzU7+ZGEec3xzoQ59ZehpkpUKAMyj2UQONu+vb+V2bq7Xmk3mADGmCICwPr9SsiCPR/kL+8RxIffPdrNRQ67d7nfKAfT3bS3lmbbozQv9Cb0NYCbdJbI02H398rW2FTwB3HtfQu9OIxHfTt51GolzjxU8QKPjxeAKPf4Qksn7ez6fhBh9umBniBmfWyOz/1FHiwz7m9Wgu30mVcSLg74J390B6OXoJIyiRo/nyLZVfYTM/6dPFP97dP5oJIIa0Deo3EP1xVoX/+FX2v7n59r+5qUMQDURhAbIdXVxIbdLi+8X+FoPqDb6+08BtU0NwHaFkScAI4E11WYnfzp1CRjsoOTmcqkGeeafPgG0qdQDsEwenWqPRD15QdgxxycMf9g58ES7/PqF3KYNtAa/Y//l6wt5LLfERpEyjcZTNQA8Dqxu1arOo2r0NcE3LUW15IH8eK4aoFAr7kn4wzQrdPTskTQpNOG8wa57/D2fjFSzl1WNGsCZa/YfWZIWY3nstuc3cl25DjabrTwX5OQE/6OCGh6mJ8daEVhdVavPkkbYMmJHv+f6vaIzg0NpfLpQHU058dhfrWRnCxWPFlqHBnBoQjjZAIj5XpIpomu35xYeU0yAR7dorRu+HrqD31tAbH/KtT4qdN1V3NdrLSZHal8u1QJkZm6TFFUAGsdXt2oAg3tAudGjEyVy2x4Q33CsmMhd7OFgYgOwVZHfNl99retvnsvGhTrT3ddCt9I2k2riMUMGe3qsWHfqAN78/0gV+b45X6qmOUDfH08kwMP21VJV0PAK7DdFP2ZOdC2RC+LjhU64L8XbvcLnT2UAzXtA9BZd7XH/TSHZE3SFn8Rtix/tVCGz0LEr1sG/7TevlbB9NplK2LHerBWxkcd79dvn0iV74W8JWfXZIwlgUWWm0ZNT3V4t1bwkzxKj5cliAF177g8594oG4LAD/J6eHisjvhtA9IbPFOGTU4n4D+whXkYr2N82jV6ul8O3DGhWSoCDNcBl9+JctQOh6L1HpjUy3a5Wqr+5UF8kctcKXY/UHJVy0F9lULtc4Rdj2dFE1e1aUfR5vH99Ln15oVHIpMVUht6tKJUT76Oy1Oz0TPrqUhXr3acTubRhzww6t7sN+mnl92QCRr3bcsSe5NAO32+J4X69Vx5yBXwGc6n45JHimDkvlxrzuaBAR01mCv6kOjnY47ggTyxCqQAPG2TtaAX3cY/firisuUdcP38pv+dU+G2Az/BsoeRfyf/0SM3xSP5V9tdXV6rrSm2zl+fP7b98rdb/SCdGgRkrni0Eaq0wZa+LlSruIfuba43ov613g2+0HUn433+mOB+rYt8eesXxkfrza3Xs5Tw1V9cKtzs5v9uvXmnPvVH+wi/9nu/5N6DbBj8c5hE3Ydcq7Bq10CmrXuHTM3WjhEy9uiD1fP6rAY17/NZ10WPrglzXcT3Fv1tsG8nFPcCw527bNtoDqPfklzIUWNcZeGh/thp4YOyn1oCnl/vtp6b/QO9BAw8a+OvVwCF3/L4SHtYfjh+m4x/wPjz6MPKggQcN/M1q4PvTx59ENb1+9993GTkwfjh+d/S7V3+cDOgFiMM+fQ+/NKr0GpoP8Mv2t/1+/fu0HyLee+keFr7v+GbBfQHedP1tHn4f/zjo9Q/X2MFH7h+/pcov9S2Fjs6r7IdO+gKNtw7tMORHpzPMD2/l8j5vZsYak597MzNfMlwHish+YWbyc2/6gS+fe2i+xMyGfeTFNrs7tzf0fbwjNvx4vzk/PQVgnxcpGvpYCFR/ODEzfkpmpphlw9GMvjdm6NGPIW/vMej9DOnNK8SgGIKcdkdx1ee9GRJp5q6fdR2NC/mxfcOfGYS8wZevvc83IwOZloKbrzm0gQdGzN7q2Ysy3p9SlO/vvHifmSlG+nRHzWn43j7X7G598CP7hxjVw39LQd/nxEDl5s26Hn59jdNMzHM6nfsN65q2Uww+V/K9W2j43EBfjEFmprzIJb3Zj/VGodrHOtYLvXTI2LNH54395S/WVRS1HST0Mafp5hjmMC9A35vzOgDG9A20OPrcQS4WWIhQQ34/h2Zkf28+p8euAw3A2hgT9uqpkdaYrZdB3+XJKcilPFNLsa6HVwYULCqjyJp5gZA+15nMFGLkEOQ8+twQovzVIWc2+JWUoNtzbQw4j+MRhUzOuzd87wEufW1PX73Zak8xlVPtKaJV8GnQ8TUdAEFRjtBtoQDNhmtvlRf1KL4W8A1rytB1x35OTzL+CVo7ReT1dQgtb36eA+ZaDKq9YI8denjKKfaOAbecf6c/p2A3Hk/khCwFrSkoGwVjGxUUG4+lPAH47VVQeOWupR38m5n2/rQsNFu3NYxlOYVU+B4DErrdRvMZYFItL3IW8D4/OlJi3x3gWqQ4nZgv6LTQWF9fK88LNfia+5sDAR39FUBPg/6q/U57QM2cNUeLhabw22K/MTxV6HR7sVRcV4oUOhuAEAcRKorO0YICNvP9HOxLWaYcHgxgJwKUeNHYC5QNReERui/gwSQFgLKKAnh/u1WqOqVNTaE4aUpxdbKYqcVuty9eq2VdbHtlJ0fKGLPZWAFgdMz5HHC1Augr2S/Pchk6cmDsaE6BFvAzybTabpSjpw4PFbrI0IuJuEI2cZ2PRxqNxppAw1uNHiI+qU7wcoIPdxrNpgCpu6GN4G00n+gSsHNLAXx3vRx8V4JqCGrwuRQzzY8WchrCj7IQtaW4PEb+mhywbDZKj48VAT3qo5G6o7H2FJpvKFg7gOCyVNAxC4PNcnyzA0DaqtHym5fYoNKSuQisHbbx+b3vk2eAK9fy1wi5PN4CxfYJ8o8+OdMIEKvswwCs7llXL2/VJpMoLveAK4Ztdb2VvHAfTDsAnHWzl/vO1YsXWm5XytCLijQ8SZVmY21fXmi667QDlD9+9EQT/MZjZ+vFcnxtjk/mxI3vl6G3TVcTX7mOiYkNAGyLrztQ7gDXFMDleDZXlufKATsKAJUe+3bPr1SVUQ7+Neyzf3GpjphIReGiAlZWcp33MnlBfgqNkngw9JegVTCvA5ROV2sV2Kj9dKFb4iHC1wxg23O4XW20wR8jettToPe43aIjj50aEGi0mGsL2NAAXF5j967MVBM3BfPLmA//3+gOEDBh65x9awDVRSp08+U3AAIXqHSji6tLRfy0hsYYn3LbbACAI/E/PpqpnIyVZUmT2UyJY8gyYnI3PJWdHU3kwIcDBgHwqSN2d/jq1eWFXMaA/5blSInctQOQmEDffcQBtwl63SL/+PhY/sS6N5drj+6X6OHo6WMVT0+VsI+DeQ2ghACb46zEB5aaPZorfTpXvbvRrl+p+B8/UfHfnSie9moBC/fcE3Z50Paq0v7/91LV//KlZjeFCsDgIgWNJpkMfU3nc43HE60A5XPivwFE9JYR++57tqrUAHDtXy/dtdFFphCjSsB3ezTTGLAxsq4D5LCzmeaLhQL2zFnXPZ7Jc84e8L396lzpdKZNGZQB5sw+fQrfrRxgn5ycaIEeoolc2CqRgy9fv1B+Mlf26EhjQN3R4xMdf/5MK3z/Fp+voki3vQruXbfEXVbkigA66+fnai9XasqoiO1G+EGXRWyQ5H+kkT851gwQshvnyl6v5X80kD1aqCCHrACaMuZ25IMagH3DPSGlpBqbjsuxinyMvwfdbFaAQbVG2DanmRk+nMkAOF0XET7Ck4Wq2xstl0tlKZO/Cu5LW/zR9eNtS75K+NP87ExmNsiTmGspKaSo6cli2K/PkxZPHqkEoNpdktuKqHS2UIvN+lfX2gEehl88VnZ2pLIxbQBL21Emp+1x7/nO70si/+fkuHA80wjgaka8G7lo9skT5Qoy9FWGpADw1k4LpX2tHrC4mxUKALkB+ybAW897O1XqAQibqtIklRoT29wSVHD02PV72A4Qt+NesXH7L0bae27DN1ebG+UhG75mfYJej5881gDwZ4H75l4N97wSxG07i7qNjfLTI8ntQuwbMei63HA/Xf/2ayXymftTN83QWWDuqXZXSxmTui9fq2O8mZeakreQRlpuFNGT8bnHc5eD0NGCNufkL3XaI29qeq1Xtzp//VoN+xTkqoq4dKIN/af4a5aSpvugBnv67x7hszON0N3uq+d89qqGuJiPJirI7TkB76Dr7rcv1ALs2/MlMbVSje485jv8LRuP4FiK5EYHTwX9xP118+UL9ejewVwD6Be8i/tTnZsywPLgcbarVODnW3y/VFSYjSXa9oZ9kmTjAqB0o3Vfq+SeE07JG9aqGafh/yTuLm+kSSFjn13oVCFT/V+fSy9vBvC/wS79LEOXjZqm1mg+l4Wgge9WGj05UaYk/wyUHp9ik14Kpoac0L7CFsutInxWmWn+xTP8vFNLPijw9bJLxM1u+MOIwGeZ9tWVhuPNlvtHwuyZ8ulM+/VG820v81wD8L3+NXoGOM6Rdwv/+/0Wumw7mw08xhjln+97jhNA7Qk8u/1MksdWiFEkSq2RNaLrint7y71jd3urpm0VYlCLLtLRXK3HAZ9dIjnI/+hhl/Wq0D+G1m63UkGu7uEh/+21Gu6DCuiG/Gv4XuDcc3oP7cDeD+8HDfwZaaCHl0Pj9HfehzE//s7gRzp8/rvtI9P/PIYeuHjQwIMG3quBd2P53ev3LvoDOu/T/33I3F9/OP8wHWPo0Dh9eP8VaeBg/Q8dv1/UD618t/9DlN6dd//6Q2u+r/+noHF/j/v03j2/P+9v9/yPlx/e1feHrt/qvtfdP3EcqjLGGm/fTuHax2g9/XdtmE3P+44H6Ud0VS4AABAASURBVPz4LZEfePJ2r3cp///Z++8fSbJsvxP8nntNufYQqUr269ck3wjODgc7GKwAFvtH748L7AIDEJjlEpzZGQ7JJ7q7qlJnSJem93MswrOisiKzRAtWv5eefsLMrjj3qHvM43zdIo3VDnQvMwrz97Z/r/H9a3xv6I9q+BA/77th4mcHumn5p/rT4+JAP8YGB6v58ceM/9AY5/F+6vlFu6Vg68WuEBN54aEjrnqKKh6PQz9FC/9lf6gQ3Fkq2M2v5H3PfoLudL33tKU44ICGF318UMf6Tn5+IL928ms/Ovn5XfK1zexu0/fOzW7678pnZvKChReO7pIXY3ycmSlQ0PBitF9reLEL3YTD+e0P9PWCekvRvgeocDKKNt5rdmdd72OsW+qmlRFc8xNz3jB18LLD5h3tgblJjDIzeZv3fSuHz9LQfnOmgUeHTWOaUPNK1AICuX0rwDsvxKTo4mOdhxdTnJy/r2NJVI1vh3VjUIAi5EUqM5Mx0czk452XN4QsZVwcijwxBKUUocTL9RcDLJhicG01vFwH50+XenRMWDNBJi8YVfudzODP9cDH9Y9xaPPJvm7bNKyBbhR6/TzSn3Dux4GYO+jPmpFzJ9e1ojjoPALtft0CjIYQsV2LjVq5jVrs5m1mrimjcUfgPAMgRAgZ/OquEQpR2gQYwNcGv+g6IIeQ1+3igJODQUyX9w86s38iY4YCKmt3VHd9LY8Zpg38DuNrgMEKwNb7TSa/dhshkdphTVNB8dt1yotcBQVVf9LL+50qimMVPAZ+ZkpSCpMs4k/Hep/zSEIqB7oqAFgvnIq4zCJt2NJtYSHShI4eP9huTxGZXe3skUgD6faVIkPNmlsK/CVUMbbIchk8vdDoT3q5vWHoAaqAzSYLQAKK2zkkZHRWGXq4Tnt41fBw0Lvj3PvMgrzw5/KXFBU9hvx8w3lFsTEBsEBF+EtDLpDJ/eY8vOBcYs8G240oDMfBD1RanTHk6zpNAMC6aFo3lUKRKQKcpAAiHfdd/5PHW4qbN8BFQYG1UkcRs6FY7PpHisLUpVlV8jVLQOeYpcqOlnLZKuwI4iHBf7NaU1RfKaFoPqOQGnGUIUdKaCWtATJdK3p8UOwWY6Izpv/wNvPRkv+JVNfZ47aDv+cG182vW/aJj+fjitbYyOVxu7pshpQzQEu3W3m9lo9xymcU2AEtrinKu3UisbCgOB/Z0zMAJY+TBF+L+YZc+/V2iMfS7YI/C3xZ469AvC0ArgN6xU6qKDY7sJEliebwEX5I8WdCfOwBHP2JOKcVYPg4zTU/OdLOJ5rYF6Y0JkzptK/2ANSl/IlW9+kl4GqP/XN8Wm122vlTSQCZvv9ygOAxxWa3rT9FJV7uQwH01QApRV7gjlweZwU6O2gXsOuE4vb2asW6/fCkWL3bq6VgnwBqTeHXAmymxUh7Ys79uMQ+JTrnxEmCrpJpPJmoAUTiVCV7p5fke3SEfdwH/vT8nn1XAiDvrFH22QNtcqld7dRRHG8w3C5h0pMjbQBfKor4Drj6U2nNm5WqPNEO/h3ydtjoerManuzeAbK101T+RJUB2kXsFmL0tCQxtgD4mxCProMBJOUPjmR5Kt+nBQD52fkbZYxPCKopYO0IwCTgZ3+ieAeg045TnfzmV7IFgAjUOJCFPVNAwOTJsY4p3Hs+qq6xH/vXZWO6licnfFzo5PnD2zYAgBUAUD/JtWlLhflYDp5E9Eq5J+QU+nts2nDP2hPXkX3kMej/H2u0BKBwDMhbyoGEh6ePdPMyNfi+v417XyvKNCIuj6EeoEger4Be84cPNHvyUPl0ooL956DTttooHBcq/tXniv/ysXSaKcOf25hq0wS1v9uq+18vVf/+Uk0dFRZL9YBqHXnUyD2Th/MhLllSI/hOoeZkovSLRzLiJ1pUh37Z6bFmnzxWDqgZHy0FKxk+N4D79mIt//+KmyCVqSkFONu+eCPQQIVJocx51K0aPiON4DGNhbTeK6+74QnKBh0977b7rerbL4XIem0BTmeA5R02D6u9qn94pgZAKphpdnwEMCOOSwUlA9A7Aijf+pN8JIGCnDh6eDLkq4s3r7VlvwZAzsD+3bLfdq/Oh323AZR0kNiSKL28UAymMfsy4XoLwDs/XqogTro8KjEI8LU+u9KU/Wbkl2CpLt6cyZ9yD8zpuV8mDlhPRqrJUee/+0ZhXep4PJfrXL25lCGH55wkz4fc0IsXOhmRxkHFkxMFTrbTRB7D/azQ9K8/VcO6Isa306gUH6TkCp/T4Ifsrz9Re71Rf7mRtqUSwN38BNljJoO9//C0HMldKknYULfeqWU/W9epIbZ9TPTYefpCHWsOOf/iXC1ZRZNUYZqp/N0zbfGtk+vjZGbKTo9Uw2PwE/mh5T7e+ucScmfmsXY8HfRKYiKPEzA1pfgJNyvFpiU8nVdLnMfZSOmXj8UtRfbNpUZpoaHvzZXi1Z7c3agld6+Jj+l8puJXjySAZUtNL18+V58mEnkmZWx2thdYuBqaCuxt16WK0Vhxzl70GNhtlAKmZv6U5wvWIuka/p4QX3FXK2ffnj5iX6GjkR8T9vT29bkisVafXSs9WrAXetm0YM39IKfHfEIMOTDYuT+I9X5SqH95Jfef+yV9uFQynyocTVQ8PmXPJgqrUoF8vLq+VBd67ZNWe8Dv/eWVfE7Bvt1enqtcr7T/+2+ks41iSNRh75pYI3wUJrmmnz9RQQ7cn1/K/Clf3C3k999VcosaW8repfEK3RWUPX6kbparImeFs63a52eKISj99JHy06XigyV8C42zHB1LxhaDzWxWDOd7wHH/Us35+ZnatlaNDzvueSX3oKrcqR0+U+TDXzbw8JtYLr9/GbL6njQ+M1gw2euVksVczelUNRQ/P1H87ET1Etv6WuSBgvts/19+xn21UTaaKl9MlRIDRpzlRa6CmN8XUfr6jUazmXr8FY6magG5L6utbDEZ7uv+JSi3l3hZ2eroV5/RN1bDHtomvfxpet93/Wwk8Xnp2vcxYHQKiL3++6+V5LmS51fquB8ZSrXYd7/fSOSEdpIoejwRc2mDy+c3dgr4uh+lWJxFP74/WuDPbwFjybvE5dt3//bs/pP39b+P34GLz7uPDv0fjx8t8NECvwwL3N3L754fJLxvL3vbof/deXevD2N+ytF536V35/4Q/7tz755/l49z+W7LL/jqrhp3z3/BIv8iRHMnf4ju2vK+8+ET430dh7Yf0vIw7r7jYe6HBDyMuXt8l5f33W3z659Cd+cezn/K/H9EYw/qH45/atWMhT5E963P+Btgtyc6mT+MuTn3n6J/IHr5VYReWmnzAtcNmXp+eXGi8w98+/ofohv2Zsbvo3ZzwU8HNpw45e3t7xLNb993+FMM8V+odWh6O+annBwmf/+IZe4wQibeh1F3Ov58p4fF7zv+GCnum3douzPfzAb/uE/cxGZBBt1c+4Q7g3/wtGeEzzkQl995G1cH4vSD716Ixoibo58faIhtLnp6OwqNw0DYIvZwSn1BgX4fNxwY528zBnHSe/EWZYe5XL/vbXYzXrcHLyj62J4igNNhvh/92sn7O/j78T4yg5kLTqfdMu7RoUceJ5rVUVg8nPvRydsihQ8LzLolH2tmflCPTB2knmvIKOoM825lMSPCWScwN8Qgp2EiP4w2DgMP59NTJOzhZSGKkXK9W66ZPpyHSNEj0ANPn9chu5Ofm5nMbsivDxQYb3bTHkMQmUmCpzEgwi+wlssbhj66kIEueVvHeU3RvKFo5b5LKbz4vIY2t7U/uebjzLzVZ2mY1yNwj2wVxSkzk4+FlRrAHTMb5PT+QVeuZZIXMlts5mOdk8U48IocBzPRh/DqWNvMqAFR5KHPzGRmw/yGPpfZ57irnWfXtkMfg+QAotvLdW3qWn6UBWUU3ZI0U8AePtcsAEq0apg7yGLmB6iX80+zTGamBiCjBYxIb+cl2CcFGAvR7SwA80ZeoHNApyO2ImAANUd5v89xri5ng24WoiJzYTzo1mLzgE86bCkZ5eHO1R/GBNYOMQ58RKvRnwP6dszxc5rkIBgGlMHDjxUFQqdhHM4IFNJDjN4l+fy8UAyJjOI0gg82K8YTuQyGL0XMNOjACBHmyNMrpUDneyOGoLbGXoAyPt7jogHc8vUawDAzab48UkphMc8oTALGwEAt8VBTWHdbFKxfMbbCnmKdW8EUY5Cv0eILB/nd/oH1xvM5chjyRd28emUUI5umlvdZMCUUIpMQJQuKXrCWBp8eYsz5enxPZjONp1MlxIDMhjEenx6/PXqPAfUqfF1j3+MHp2rVa0dx/PLyQiFGFfRnSTaAToO/GZviyx47u/92AABeRPf4dHB+nI/kwGALKHdNgb1CZurOw7rT6VwpQRGQf6MaU7QS+WeP/64BNYNFZZOZhv9/k/3VAF5vr64kbAwDpeMCX9RquU6JiQUgpD9xWAAwevwjulxvj22XK9nWmgC0eP8If7fEYosfxSvHLqnPAzyqAHRCNI1iqi5K7q8O2yT4s8Fn7rur9Vru7/GUojGxEbClEKwFNHeAYK8WXKTWlnG9P7FEcb8AMZkvADYAVErA7wY/X11eynlnrD0G9AgUiI+/AJxh85TERsU+T7BJTSG8xLZJGhWg6ZNHOkKXcDTWqKOmHDrtv3mlgn3ZwbdkL+XTmfaXK20BImsHiKteRtE4n45l7Ik9hfXyzaUCss/gtQegTvLMzaaeQvTy80/kwG9lHQBuqRT9Yavz12+0Z2xkrRSdiphoj54eXw5WxMdH6L3SGsB9N47a7HeKxE6LLg7Ae6zty7222GAGEO6+ctDX/59GMAqNx2PZFICAuJ+HTHa2VkoxXssJW8VU4KssYAf0njDGgdH8ZK6MeJgB8OVZOoDVBTb1P/mJW7Q+vwT3XKvHj3tiMQbT7NMnEoDG5uJKvt8vNtdK4GNpouTRUhaknvheA5jU40T5bCz/k9nVaqsdwOKrv/2dSvo7QKD9boXdal0/BbzDriEEBYCAHpndztes/+Lp0+FLLCvsssJevk8CsroMYVOpKys1xH4P//Bwpv5krPDJEfm50dHxUnNsJRKS268nn+wBaew2F+0BdbeAj0VBPGKbi6SWA3difY+f6upa7rPrN29UA16OZ3PtACRfA3ZXAIEJYMbyX32pyX/zRN1fTaVZ6mYT20DVq0b5321U//uX2vv++PsXis+vlQFKVerVI9OKOLsAuC3XtVr2VMwThZSNyZ7tr9ZS7JVnOUDNTtl8qi2gVw0Ac/HNS3JJIz09H/5kewbYuQDUdXCoUafe9wq6BQDG7X/4vSLIeXWBrRFslGZqHOQFnIsPl0qzTCNy6xjQze8JZgYAs1addgrEc40szSQFJAUYO5lq9JvP1U4yOeC8B6Qan++VYrvacwzaR+LaJJXER06sdegxK8bKHiw0Z26HXA37IMGHAVDIY3H6yQN11qNLrW6ek6ZqbLZVz14eRePgAAAQAElEQVReALg3XaPAPWHCflu3lWKRqSG3XRNjAXk3L1/r5OEj5eRZ93ODLXfbDfN72cOFTv76VzLygX+5Ifn0RFPyWM+m7JEzpqlS9rZ/mWrTVWqwUbkrtSVONuSGSKz3AFnCT/2La6UAZRXrJgBRRs4w/OW/+2V5PuSSfNvgq4US8kiD7Vr037OXA3tSMahmTotdPdf7/W/82WMl5OHV5eUAigmb4QplAKCRGBktl5p+9lAN94BNvVONTN3RSPlnp8qXU01+86kKcmB7vlIHmNxgs4A+OYBuTp7pX18pe3KsHbrtrlYy2vcAvZOQypZjZeTivu8VsYM9Wsq/kEBaVPPiAjrTGBBWX57Kn0oNzy5VALrmv3oMaDolTjbK8CEJVB2xXLQdjq91MpnJc3I5MrXkZAEcJuQBl63ATiX3qZIY7IpEWVEoB0Qf5H95OaxD0GsFAL6pdtrnJr/39WnwXSOdXykuZxr4eE5iSQdL00fHiuQOw8Y9cnQc3d5hW6kHZBX+6qe5erc/OSOQHxOL6shFAmSu2d8NlC6Pxc1F8xOOTafRyakMoLrghpnijwZ9RsSr/1l/z6l1vdc+dqqJp8yf6CZ3dJyv2Q/9YqTsZMH9AD1SKWWfjcZTBbcp9xbcM4C3fTC1v/1GVneMnyvsGyVpJuGXBr/5l3jke/irl8TqVD1+rvGrA6UV+ykmiZJeGl3sNb6q1E0ytcfkfZf/GOB4Wiigg3L0hSxP1OSmfDRWGnNFi2rg538eW48W6omhCGCeb1vy2KU65IhvNkqeXpJLAuD0ufzLAEkrdceFkk5DjrL5RF2R8dnjSsWQ52r5fTQih74+1/78Wv5kds+eSo9mmliiHp0T/F+jwJ58676b/M1faQog38Orw5ZGvg7Yfs5nq/STh2q5H9cPJmoSU4p+xYZcyLhxzJTnueyTY11fX6lhT3he7dCpJl9n5Icsy4an8gN7/5/Q+6Oqf7gF2GGkIH2H7nL9Mf13x/u58cOJw89++/x36X3M7sr4vjEf2z9a4KMF/vNY4N19fN/1D0l235x3236Ix/v6PX+82/cub79+d8zh2ucf6NB2c/RZB7pp+WX/PMh63/GXLfkvX7r7bHq37U+rwd2V3nf+Hgn4Jfa7PR7r3235ePXTLfCuF346hz/DjEFI/O1HX86PHg9+9OuBvP+Whmv/4QPeJW//z0XvynL3+n6Z7o7w8/tH/YhWtxefr+0OfTvLOd+SH77t+LOf+fLv0k8R4t25fv3++d77Lr1/9Ad7Bvu+O+Jd3n797hi/Jm7xi5/dR15EMjMlFCO8aO3Xb8fR7lzdr4HfvA1623d7YmYyu6HbJgoPFDMpPhyu3z3GEG/Wo6jjfRZMTn7+luzmzAtuLptfeVHByc/fRz0Fhbt9ZjeMzL49mpkCMri+4mVm39OBZt42kKvixXQzkyErjcO7p8PMhnMJK3GtO69IXxLCoGsSoxoKIo0XuSi8uJguQ0hSwKBGzqt7Z76ke1/DWEAoP8YkYu9eMSZqsWdLu0/yPrfbQbrI+gFZzG5a/Dpl7Z7xPjYABPg8M1OWZzILMkMnGs1u5ngYZWmmlLGB/pzCGIMkzgPr+3q68zIxH51CDEOrmfFreK+ONVuK+jHEAZBxGXyAy+F9jLodQ4GIjoJiYyQ+G8BdM++VzGwAGLzNbWvGWuJ1e6wZ6/L6Om5ryWRGnCPnaDRSiFGSyV++ro/rAC07fGRZIqFjT/G6BQRoKfpVHJ06imy+Xg4P31kt+g1s0CexIH/ytaE4WVC08gJxQG73TQhBZqzHJDNTZP3eBZTkQDJNQ3/jxWd4xYB88O7Rw20uppYUTsF0mGWD3TxeMmzjRADJebj9ehRmqoziW6DYJ4p1g3/zVH0Mgw8S5GrQpWOsIZPry65VGOXqGdIhQw8V7m+Kbx5bkbkphbqM6yTPVVKQLQGHOgDUxOXIcrX4NktzJdi5xn7uh2E8sdbWDXNKlYAhw9zy5jzAaw645QqsLi7UNe73nksjDnrtKcoW8G8BjMSrhzAHepgcoEyZX2SFMuKxRZaIbR2IreHvgMIWUIEp8jm+tstTrjdySjvJC6INwEoJwDHKcnkx0m2a4cOcdb1oPQZ8GI3HKgHAd/Ct0T1nLM6QM14B+LbWq02CmixodLSgyDlXxOYBO1Rnl3KAYLRYKKBAvphrBSjodphM58rg1cMTFvLXxNe7jbEVBVYfl2B3BwAvz95ofXGpJEQ5sJjT3qt3MeR+nh8BCPRwQeGAz3r87MBjxD6uQwvIvQEo7ZiTHc8p1PfqAPLiulIK+LR/dSF/8rLHXyO3KzZw+Rz42AHMOtjdE2Bu40D+sRhv1saWGudyGp0utQFoO6L467liPBmrgKaAHlXfqsLe/dV2KPLXyJcW+fDEFTV5r5nLY6WYTpTR3pc7XV9dqMc4Zib/k7vuo0CfTQoZwNnm+SuNKNqnxHsdpIqxO8AzL7bX1xvNsHcAzNrju+v1iuJ+KY+PRTYe/kTnGuCivt5qsVwOhsvQuWIfm+8hWjrmRdaaPH4gf0rOfVo+pzhOHE2mU0ZIOX5oycEhBG02FN6J+Qw6Pj3BJIVa+I0AJOb4uzg50vjBkcqLa5UA5oMtAWWy49lQIC8BCNKqI/471cxr2RMX7A2X38lY48qfMByl+E8Af73q2LNGrTEy+joTgDfEV322kuAx/vSh/InmDFDi2HLVT99ozBol4EyC3zNoojjYQ+uSmCiVZplgq+WDE2XkxDCVJgFg/6xWcZyycK0NOcApjcmg55IYP1oeaQpg4uDEEv2vzy+0YQ900TR+dKp+kovBatjTSZaoHyzIlh7Oermua/T1PBvGhcazmYr5TPl8OtAY+yk1bfOgJWtFYjBzkMxzy36nycNTLZ+cKJ6MVNVX2m4BwQCKq/96LP23J2o+SbVJiQHWKxNht0ZX//orZf+f38sAPTIAqOz1WrPpTJNff6a0ssEOCqbFAt9lE/y90Bb/l/j6+s0ZYF8z5K7t2bk6eBq8dwCJCUCJrvcqJhNlIZGh75g96nZviSvPbYvHjzVGpwJALAP4SwESq0minBivGFPiP9//Dfktw857B1cT+h3UK0aq0dsB+/r1hbpPFuyhXik3i/HpUuWbS62+eqqGWImPl5qQnz2WA2B+DJGc3cr/HPAY+RJ4dg6GAVb5nzUPV3utX77RpqmVffZA+XgsB6/qV+j4jLWGPbxVw95piNkZfvKc2r04U/fsTOL+0r+6Una5R8ZK6ajQLB0p4Z40Iaaa1VYt+dH3mREEo+lUe/K1x2b39PWgx+b8UiX5wv9Ue4hRTd+Im5tgrgn5ZPTgWFUa2P9HGr9cq8gyFeOJkr9+rDpLVKN/t9opzkaqiJf29wDx7KdrwMyG3JMDAGoxVce/Vq0ieyKBRuyXHh8U9FueDPf2+uxSBq/dNy/UkjNz8kQ2IaYAtl23FhDa/bUldsV+ysiT84cn0mKkCEDotAXIHej5a0Xs0S5HyvFjH3p1X56oGqcS+6N3MK+WRo3UvvZ1S4C3Rmdv3gy6r68u5U96Gp9Z+mfnSkJQP2cd7uEC8C6/fqnmzZVKNnDFPcntIGQXY/okant2Mfhjvdvgm61SwL/Nbq1I7KcPltpzj9mVe/k9oAH8jsRiyn3KzLQBQC0Bj5PlXNvM5J8Z+nEG66nGIZM/AdwB4Faphvtd/2SpPko18SvuKwW+7/l80RK3HrvFp58NeyexoDgZKSHWgv8fxJ+faj1LFL54oMB5+dlCIp7ixUaR+0NKvCRpqg6b7LgHOygcAJS7l2cK+1oO+Pr9RsRYf77WHkBR3AfcZiP8NkaOmjxe/+6Fms1O6eVO+tsXClmqbDpRxzr+ZYCanLLeXinib8sLhTyXYe8ySvsEHQE9V/1e9mip5tUl/rpS8nChtimlaaGeMcMT/k9OpSxRPpmrJe/7Z0Shb3F0pJR7Qw5vt8f1FTzYO4E9LGJowz0wYF8DlO2evVb/2+cS9k0/O1X7hHV25QCKtzEMMmSziZI3WwVyvR4u1Y2iemxgnYat03Gf8s+6oxE6rtfKZlONLFEk3hLGTMhFxrztaaGU/JsRD+0ZMt3ab7ddq71eK5BPokw1Onf02z+8VvjtmZKzDfZBafHCVj05rEePJZ8HMiXozp5ONYwJ5KAeOWv2+dH8WNkp8hYJ96GNAnnTVnuVL8416aKCPr4+WuAnW4A7Czdjv2HcP/UP7b+f6x/c+pHBRwt8tMBHC/xTsMAhBf9T0PWjjh8t8E/NAr/U/T3IZe//aDj4yftvabj+5fwwM5l9S3+wZIM9/mAuHxn8hVjAfyl3aikIGAWNALnoZqYesLKlQEaA3ewPryZ75wfIjHkULbq+o27RM/UmNn0Np7tTLdjdSwW7+fXej5GiQIyUFuA38HKeyNNBPqkDaOqdKCrwRr5ewzguvrcOPHyOk7GG8+jQy1jf7Lsy+BgnM5OZ+al8LSca1FFYc/KODlmchvVu9fXzA/l4WRjs0FLs4oQmQ097e2wprHpfQ7/z8nV8vm5fZjdjzW6Ot83DfDOTz/U5Mdysc5ibJHEY2mEP9623+zg/ttgN7whBFNJkGNdWNZdB3udyyn9fxj6BNXyOmSnLsmGsd3mb8/N+px6ehq5mNoxpiCdxGuKNHCnruH4NgKbo8PEtRVjx6hjr1A42aAd7m5kS1kvSVA3jWshCQKxerg/TlNJnZgoxwlE3oCr6egHWC2mui8sRYlBM0mGeAy0uQw2Q19/6TLx8HefvbRG+ztDnw25Yxwu9vl6aZsM6Lm/CuDRL1WE7L6Y1aQTYyGSjfCiy1RRIhU6uK0sRO93AK1Jk74nnGBPFELF5q4h8IQQ5ZfD0Y6Qf0SR0dFkyCmkROzqFEAd+PbZr0KWlsOq+dt1aL/SZlGO/YR3mNMhRMi6Bd0Oxui0r9b4exUhRQLYY5OBbRuF7mJ9FJbOx/EmgDtu7viZTRcHWzNRQGOYwyOt/KtrB04ZYDshVjEZSMCVZphzAoEN590FZlXLZE/R3sCGwfoo8K4rlvkZLbPjclPmYZwB9RhR4U+THCAP4KhZt0dmBZWONjIJ0R1F0h1wet1lWKMI/x1ab7VYFBVunrZ8DTMWYKMaoHL6us/+5TpsV6gAuRxSzd4ALxt7ZYyvX2YHIzoJ2FPt7bJgz38Fq57EDMHb7t7Rn+K8jDsy/RAAgWZ1fywv4NcBNi3wVwL7zNTN1G4q10YZYmAJUWCAGyCW+RsW6ZqbaeSGnQQ5CTQFWevzgNnPdJoA1I+wUkM3n5+Op/KlU38c9QduS31arFcDOdqDAGoIMOUNM5IB2jq3cLivAYI+THUXuAAgZjqdKAVPraNrhU/HywvGwHuBQPU5UU6BN52NZnioHxBi7n0kMEeDQqaG4PQbxbtHfzAB1dkoV1ACIxYb7wihTQiG+S6PydS2jOD8DGPQ1xqPxzdN+5JTzobC/ksi74tW5nQDOzYz7TSpIrQAAEABJREFUU6OMGKN5eG8oZPuf3UwBWgzwJEGPET5NKWg7oFri2yzPh5iYYj9/8tqYn0Bpkmh+cqJLgLwQAnsLKAi/ujwjANvLi0utKXhfX14Nfx5zenwsmeSAQxV6JRTx85hqko80wacNIMeEeBsAQmywAygMrFFPc9XIsQdU6wEXyuOxpgC1AkATMvdvVsqQNwV80GJCzJfaE9vu7xiD3K+ei0KM8thcpIW6F4CrgLjbZ2/kL49Lj8k1fg3nGyXzsV7tr+VPau2+eSUBjOzZkw2yZICkyel8AI7WSS8BDnWQHU20+PyxJsdL5YpSkare7pWyX6/PzrB77tsN0KHS8aOH8j+ZneFfY+Pu8E9GnPWAEnPLhj9vvnzyUMnjI6W7RgZw4cCUx4fHaoM80YKG2EWBDl/PJ1M5D//T7BsA+5hnytJc1eVa6xevJYCs8ukrFdtG669faJtJ8XSm0fFcAkBruj0yR/WxlY4THf8Pv9Lk//prxV8ttYmVMmJ/3BZKXzba/z//Xvm/ea7islV3ulAN+DbKJ2ovN9p0NXtxr80r7MbeTtDRc9UI0LW7zVct+XZKPtltt0r3jRz46mf4ZQp/7OX5ypg3Qqf9+aW2XaOAPfcApg4ktezrnhg5f/ZCK0BBBysb9Ox9fWwZIvY38TI5MGW7Si35efXqDcDXterfPZM/CZiuaQeoc3BvCoDjYGQD74z9WSGr3xf719fqAF3j0UL90Vh2mx979u6GGN2j7xpwbw3glAEiOWjaxQCQRGywt2uAmMV4pjaJSgG7PH9mj0+UARbVyNS73MhXoqNOiCvs0IwS5V880Zb46sgXvv8r4t2SRCnAUzIaaQQY5/euQTZyT78Ya/flkWqAywxwaJzkmrNPSmIh4J9Xl2+0evUa4OlCybYGULoenhA0/Ne4vXa1dIY/6Cs+eaiILKml8FgqoI9JWi6WEvutA2BqXR5Aq0Be8Xuc+7grK3V/+0zt8wtZ1Wo0nyl/dKKAfA6QrkM73EtELutYLyNH63qnLE0VgmkH0Ov32Jp4L46WgKylegsaAbSmWUoMZrIQ1f79C/Vfnen64pL9VCtyf0iOZgrck3rA4XKSKvnysbJPThgfdPzwoXzzFVkuAawbQHMFyCv2cZpn5KmVanJ/Rk42ZDl68EBu2+HP0BNP6XIm29dKGOv5K2uMe3/Q5vWFAvJEaM+9ICM2JoDre0C/FIQ3mY7VYxO/R40AMtv1TuWbc02ItWjsDGK6GyVaWS3PK8VvvlAOaFe/vFD5/GzYTxF5imIiESsVoH7FZ4KK2NcZ/ry6UiAXX5+fy4Lpmuv25bkyfNhfrIdYD9jJCMXmixM17Dcxbr/ZyPfQaD6XyPnGPczJwXCPV/+CkH8pqz+eqMAmzeW1+scLtfBsEyn8zafqPjlSqDslIciB7N3//ntd1FvN/sWXskmuBP1Hu04N9quuryTurz2fQ8YAyBNiWOy9ZD6V+Ow3Wp4o600B+7rc+a6Vy5GsSrX7vTx/i3uV+7DmuudeqiSqfXMN314FecKQo+azQAVIvyb3zB+eaABxH0yUPFqSoxL1AL/73U4hRl1fXg4+jpz3dS3/cpNhm946VexpB6FDkanBniKvhOtSCblYgOUitv2LIz25W/hv3VWqrzfqiPv8YidDtu7vnitppOT0SAFb5Fd7RUDh7revyGWZwifHKrkPdo8WWq0vFdwW5Jc+CdpzT3W9N1fXslcracx4AP6cHNq+IC6ghlzeX6xU9vWtjFuF45mSX38qEfcdvrMHcwV9fH20wI+yAFlCB7pvwqHPjz+l38cf6L55P7btwONDxx/L6+O4f4wW+KjTPyULfCgPHPp+yB6HcYfjh8Yfxnzo+KH5f5l9ru1fpuS/ZKndqj9Ef2r5767/7lp3++6evzvu4/U/RgvceLzn0+CB7mppXByI0++9D313j98bdKfhZjWx2k+jOyzuPT3wvbeTxkP/fUe6f8T7oOGHh97l/+GRv7Teg+Q/V64fO9+Lmu9f48Dlxxy/5eI8nbzlcPTz++im/0P875vlbT11jQYAruWil5kp2OFX7kN0+FH3vm7WlSy8f4zuvA68/eh06PKCqZMXL73N+5ynmQ0yeZvxw4nDj3qb2TDXZez6fphjZsPx3R8+xgtmkQKl9/l4M5P/Ez91+zKjBTpsdTMbegLFGy/EuPwNAIoDpUZbAr9IMcXsZpzz9bVCDPJ2P5rd9A2MPvDDebqNzIw6Ug/4U8vMhoKk97mKzlu8zOAJ+Xodhf8hL9HkBZ8WoMLldGDBzHl1xECnGChIeR/AYgPV6FEBYsFOHcy9LQRiY5gjcM5OzqdmToxBztvHHmTwdtfPx6RZqjTLlFAMTDj6ODOT+zjNc79UTRGrBwDyCy/u9ZwE1nOfBLOh2OX9ZiYHdSsfj1yp88TOzguO8jk9hS33ZwhRFkwuU4xxWD/A0+1Vo1tN0dqLXT0FfatbhSxRl6FjGtV4wY+5FeMw9ADE9NjSDH6AUl6UpFE9xbSWIqnzE752uT0+DPl9vNvNZTkcaZaDTF6wc7uaBVWAf94+jKeAX6PbMJ7z3XYjL3iu/GkXZ0yhEbWZUykrcjmAGmjwPVPis+hFWZjl2LWiWJgkGf5t1eLTmKXq0KlDtx2F2A4ldk1FPbBR76AlBdqU8SFJFWT8kzL4uI8MOcezGZwN8ncvTKGSguaWdRqKow1rlBSSHXh23UKMg+393PXN8ow4yIeCee8soD1yNPBALW0pkm4pZBv+K2l33w7j+JEhh/Pwdvd/j8499vDC9Q5gdkShdwLIx1C4fvvOKIKWFFZbyOe0FP4bqAaM8SfbevzeAfytrykS+zQYeOGyQFYHUMxc314OPOYU/n19fyIzIeZyB/7Qu2V+T2xE5gp+A0hK0d2BD9eLOqn26FMQ+ztsFWJQTrE9R6eUdQZ9TFpTMK2whV+7j1p49+jpYnm7k0T8wdRjLs8LuR9dpoxYcH7i5XYZATpcvHyhS4qxa4BBmnn38idFjwA4s6M5oO9cPeDNKGZqAbHbbaUJRfWENRycuD6nyPwKojAcvYhMcdj1u6ZI7U9sjtG/pZidAhr4k1F1YnJQekuh3uUJyFQHqcYA7tPt8zfqsb3vsy32WD9/pQrQMGQ5x50c+Dw+OZX7ozMNX6qIaaLxZDzwvQIw2VHMz7CtgxOBYnbn4NZspBLjp420zaTeTJE+799u1kqxsYMhpw8fqUttKEjH+YQ9TtyzH6aANbp9eb7aMafAP+OM3OQgLUDoHpCsm+YUw7Gu8yfv1OyXc+xb438HT7p9Och8y+rmHICuxcZ9lih9cKRIfLQARB5DLfw2gEqKUfVuLzHW49xt17GXjwBaJuieYgPfWxMK6FUi+Z83nQDIjI8XmgB41xTSN6FTGqKQTiXg8CimSh8dafRXTzT78hP5+gnrXAOmdvjajxm3/Q5/TJUoqaUVhfma+Nt7HBJ7HXlu92qv0cOcWElUnlVKLJGlUcvjIyXsATMD0F4OKl9cXuhqt5HliTpAqha5wnQsMX7++IESgEkfaD0+YB5hoYwYrrDbjj0cM+TAVxlgQh3dj73S5VRxMVVbRA1fQni4lJGLBgDW46drtO8rbNJoTd6s/qul+r95oO1RqhZwIwe8mO4Lbf6XM63+9UvFf9hoVhxpxb0mHU20BYTpnrP3AfSKXz1Gz7kM4NMmI4mjx6Tv2VgUCnmhSI5PsGPAF1MAyh4gpE+jUovS80sJvTJsWSHv+fOXQwx0AV2iabFYqsPPNVSWe+XsDzeFeCXw7JFpsVhoOl9oiA/fI+R/AUTPsbcxrscvyacnmvzmc01mczlgG652SseFcvJJQ2y1adSYWJsoqmXdQBzoKYDbyze6evlSPfk1I8e7DdPZREf5RDMA2477TbzcqgiJbJypWeSyJ0c6rzdc5wCIhcYx0xbQuiem/VwO0kAVzvT7UPviQhYTifuAA2AO+DbsjwJ77dG5AnQu2V/i2nPg9eWlhGL9M+ZhvzwfyfdS7fPRp9/slWL7R198pul0pn3Sq4HCtJBBPfe0uG8ViBEHGHPs1DqYRV7o+0bNG/g/WiqEKL/Hd8EUAYe1mDB/rN3VShn5ZKtWuzcXao8nyj5/LM9RHZ9tdoCkeyhwn8/dx73UwqMiD3XI6H9quuN+Ojo6UqHkxk7rWhEbpvOJ+lTaJZLIUf2s0N7BRECzbjlSPhrJ97OngP58reY/PlXcNuoA1QX5sdzv1RIvq8sr9fwr2V/d0URub2Gv9vWVEvwZiNdmWcifwN08e6Wi6gefTth3JSCmg8wF53vGxC8fqjmdqPj1E/JOpX4+UgpoGaYTBcDNNE3lc2r2VjKeKkGXKsrdpKzm2EkdIK/bpQdMF9Rxf3CZS+J1D2iZ4jOhb9022PVMfKBgL/QazX3/Ch/aAM4rTTQmTrunZ5pdNwOQWWQFvupUnJwoJc/1jBG6N9yLHJDOR4US+LtdSmJ6+/I1uelSad0rf3jMHj6SyD977jeBY3CA2I9Josg83y/J65VCjCp/dSIlUdnDI6Vo2LLGlpgJeTr8+exIfKWjsfxzSYUv1k9f4tBa9VcvlBFT7TV+26+5x5kQUR6fZSJl7D/nadc7tdw/rnZrxUfHyo+WsumIz3Ssj0wJutVtrQm5fHq8xByJpqencnshjgK+EZ8b0ixVP87UI194ca2C+3cgeVSbnfa/fy5CUno8lz1cKGt7VcRLPcsUPoPXlw/UPZiqnKZqLi7xgxSJY9/Dl797qsloooBMNst9SSWtZMwRc5uzK3zVy+/H6tDLAVrkTgHpC+wi4mnMnuuusMNgi1JJkSnhs+KEPN5hlBKwd/vqTPUoDvLY56dKPn+g9FOowNfs426UqmXfbn/7jfb/8I2m2UTdFaCwPr4+WuBHW4Co/uDYn9v/7jz74CoatpHueTmf99Hd4c7/QHfbP55/tMBHC/xlWOCwf+87HjT4Ti6g8e41lz/qfZhzd7Cveff6cH4Ye9/xMMaPPv9Afv3zyQsYB1LPugfig0EP/RBnH/Mh+qH5H/t/pgVw1eCe9x0/3Hm76CGG7jveDnnvwee8t/O2w4W7Pf3ewfvu0p0BfHDWcI/2NQ6ke1+H2H3f8d5JP6HxfXwP7T+B1X+eoQcTv7v6h8367ejD/Pce+a2D4qreJX7pFQWT91HPbys9v9R/x83DBUuzlkHyOBj4cPH2yHp3+Po4Y5wx5C7BhTeN+jnE1J/0PhjzcDxM7jFL9w5524EYh+xyGnQ/zD8c6T+8P6gGnbz1lpjvPO/SgY8f347ziw/TIc7fd3x39g+NO/S/VfddBn79Y+RDRefxlp/Pg4ZrjxV49Bz9Wj5Q375u2vyaQd8ajYYPXdN9+/ZQvz0dDje3TJ87XL794eu4DB6XQhYNccu4YQJx7IyG9n74pd/wV9Dhn3EGUTkIeufF1O+23Bpj0PPmvGMNsyCXwccGzv3o105+/kPUIZ+TIVj9R9AAABAASURBVIOTjw/hVppeCmYD9a6Xbl5Gu5/1rpefQGYmsxu6u7aZy8f+QNZD++HItJu388MuftFSAPX+GIIM8nOzW75uEx8HDbpyjBbl1iTVSMhjXIn24aibV0cRvWN9v3J+LrfPh6taCqMDUdTtbnX0MT7WKbC2k5nJ7eIkXpHCVaTI6nNqAMqUgp2DRXQN/jAzP5WCqcXGUSa71Wfgb6LQlA5jXBZva1wGxoYQ5W2B8ZHzFrlc/GBxAGF8Tdj5m3EGn0SuY08R1G3QoZMzNrNhTIKcDjp7W0OBvsXGFoKceni3tHWs7ev5ExAdbUmSDPq6XH7txyTL5LI4n5zCcJZmQtkhroUPa0DYxO3iMlN0dH4NhbVgxjgNALLzMuMaJn6eefGJa6YPLqyRrcePgy0ZViOboUWPTPIjvq0oxlNf49IULSiynpNxnlDMqwAafW3XQczzuSyhEQVv73dfOc8WGV1fP7oebhuXKUR4ZqlSdGQ5+cv4kSYpwGkmua0QOLCumSm6fQeBBChcS7Q5nw5dMuY0FC3TLKOGmMvb3BduS6Gnh/TBBr6Gy7gFCG0obHvMJsjhBegtRfuqKiXWdN4TCsUy8eppMsTvFEKQ65ywpstqDMizXMHwNTI5kL4D5Cm3W3o0fHmgNQHuUZh03zHP97bHSw94l+BfRFRVNxqjVj/OtQco8id28jxVh/12FJs9fmAjB09LCuUG9wp+CKUaQHm33clfIRima5UXuTIoTVMZ+kSL8kLmEcBjhc1UNXKfiaDnLqoVPNwn26srpVmmnKJ9iFHDfsG/Y0DnlIL0GOCUuql2yJCPx4K5duynFYXYoXhat/J46vBfBc+ri3M5IOL2jMRNgUwFfEYek5JWrOe28zmjMQV/7NBikBG8a3zakVdqCrHjyVQB27VzQFLA1CIvND861m6zcRWUezE2S9QChnhR24vdWwcv4Ld5da4dvFpkc5CmZ92acS7/BCCgeHKiOMpVLGbyJ1TDpJA/Xdtg36P5Ql4Q36DLertS3GO3faWSOHFgx+Oq7VtNspEKbOZ7K+IbQ892kit/uFTKeYrOe4rDuaXDHinxV4M8xw8eygG4GhuuATD25LkZANAQZ9irbiqNsH1H0ETArxZ9/Amv5vW1RtOJ9nUpBVOeF/K48T+dvQIsuAIccds1b1aADbVCSFQTVzX7Nsag2XymiL1iEmTRoKB1W6o6u5YXyhvWmTRB/cUG/SudThbKANvnAEBrgIPp8YmSNBno+vxMPbwyB4LgtVuthj87Gk+wZ5IqTQtNYy6zoDymCthf41TNJNH5q1faX1zp+m+/lts7w1ZZSFQB2FqSUMjf4spM5+cX8icu5/DJ2CPp8UxzgB6Py+p8pdfPXmh9finfG0maafnwgcIo09Ej7Mt6qCIH4zdn5wNwsL+4lgC7Bh3yjLip1VyWxMFUEYCgI1P6nxNvieMan6wAixt8FkJUID6PlGk6nqoCTE7xo6LQ5aVW+41eAz62vq/YZ2uK/VesNZpM5YCPUxyP1cGjqWqlxO2bizcK2G08HakmluQxj99ClqomT7WxUzZHl18/VPLrhSb/3UIR22WNKcFW+xcrtf/ujXb/9mtN9qaMG8UGkMK/dJCyp/YxqAgjVWI8QLrHpv+J4gp9xv7kJ3tqAtCSYPv1qze6fv5CDJXfw0S8uG+TGNUuxmqToC2y1Nz/zi/OhicCT7F1ytwsRF2dXWi9WQ37w+9Va+TP2V8T1mnToCQntxDPDjbvsemI896C5gDC21Ta/+65slP0I29tnr3W+puXYmso7xMlRE5fd9qzF1ps1zb1kB8LdOyxdweI2hWppug4wcYt4GgAmPLcXr660Oq3T4cnawfABeCqIwZ78mD7+1eK6OdfFGjRd/fijdbEcBKCAmBWS2xff/2SzwWtPJdb1allf+zXKymJSNUpcNyrVcLaGWsrjaqQT/jTnxacTCcKMaqgPwWMDtjv4tlz5acn6slNCkENOdWfyk3Iv4uHp3JQOOtMMc/kf80hxSa+h0cLAPayVJ1I2aePVG5LCbvEkBKP57JVpWQ2UY3+NXFQbzeDfhaiZifHmpDTUEb756/UPL/AV5Um2H+K3M08V8hT7ch3CbHZnkykGFQTg6QZXW+v5GBnsCgRC3tAL2OflgDiozRX63/GGJmTmConPpvza0DOVpPzveyffyIjZzSAzzYfiTCVkCkspxp9/lABUHhGfjHySAFQnzTdkPsioG8GQJrQ7vkwEJw5QHgKwB36oJa81p8Rc0Wi/TjV9rfPFJ9fqQPkT89LhVWpcZLJ9d8H6fop8c09xcinAd4lANz2zZvbPx0fNHnyCbL1cnB198lCPfeGyL3BbdcAcgowuof3spgxpFLY1bg7UcaY2vc6QKN/ESFFRv+CxRb713zWSEt4JlHxs0fKv3yk7YvXw5cwurZSDUDfJaYkz5UCHNp0rC15x7iOSarkdKniy8fqZoU8x4k478kTo02jjLH+JZAOuZKQqYy9Vq/faM9nkBqeFbESsUF85k+wjiX8aeSsEf7umVOT64SO3pbnhRKCvAsSNxelR0sFC9pzb2qXI6WLibp5oelsoYR43LJffe+lD4nJYJo3iXbkkIr7DxOV/eoRjHrt0a92fRjTs3ZCvllfn0tpUHI8UpwmqsZRPfsx+P29lcSezsgrCZ/7xl881uiTB+hK3PzHp+qf4a+uxgwjJfhyw5r+Z/mrr17JiMswncgeHKvnX/zkGN6JAv6u+axcAviHPmrDPrfrSvrqtWKWKmw4xz81ean95pXs5aX8s0t/sdb6b79RjFHtJJPyhFgKSk4W2hJLO+zbZVH5dKrQS0lMhlgyckDAkPXlWgGd19znCvZIdnysOjPl4zF7v1JDzAZ9fH20wE+yAJFGcLNL3jPrD+03+B6I0++9D31+/F7nj2jwee/Sj5j2cchHC3y0wC/EAu/u3/uu/1Si3l3r56xxd/7h/Ofw+XbOH4fLt/z+cZ79crQ6+OuHjh+W+Idme//7OHjfgd435ue2H/jed/y5PP9pzztY8qda4TDvh47f53t3xvd772+5mWP8kmzDABvO7v4ULU4m3Z750Tg/kF9/S/qzvIxV7iOab9/39dodqQ/nou379P0Wk+4dedNugC7QvSPun6df0MuQ5UCc/uT3Ye63R/Pfx+HjLfzWwS/nXAxvLwAMJ3d+eJvTnaZ3Tm/4OZubcc73hm6uvzvce1wAP95Qj38ght1c69ZTxvFdkoK3BuMXd5P8SFHjMEPDy/j5fYoxVQyJzALTAmN+/run6OtF+YSCWaDg55y+v6K3fkuGrH5l5iP97IbMvr3uHJSkOaNY9JbvnX66ePt4k9m3OphxjRzf2ptr0LjIGKe+cz9LtMrPjT5BRr+T99yQj+t19xUpgrQUbvphfJTLlnmRhfU6AKVv15S6vh9Ity8zuz2TfJwXXg56+fWh0+xmnPMLIdLsMeW8OnxlMjPaJIthOO/VK6VoFYexYk0fF2jtZbf/GK0eP5mZ3Fc9AIBTx7EFKIXTwDtSKEpilAVmmpPP1FA0N/Nrk7+8iB5ilGgTr6GVczPOIDOTy29myCE1FUUoxvk8B2tu1m3kgEyPPX19ly/EqBCCBJvA3GEydozeTny5ncwMWX2MKcky9TjRbZBhgzREitg1fGvFGBhn6vFLDEExxIHyolBLkTFaVEcxNkkymZlMvLCRIC8u9lx6bDhVFGMdyDEanRyoy4lLL4qlyBWRj+EDX2/zc4ayflRO8dHHNNi5Q1YzG9ba73ZCNWrpSM9gk+RAV0fc995Bg/vIDB0orMeqVdr0clu2+K1PgvrAIOaZ3Rw5ffs2VkmSlGLzWDky9IB7WZ7J7e+DqGfLiF0vEvbwF+B4t6VwR+G92deqOLouLnee5iqyXO4Pg+8YcMLtGThHJbXMd/BEFtRhixSbJuSYuRfl+yCZz5Lcbm5LWjSbzTUBKPHYnUzGnI/lwIobZbqYM8WGecUCsJL4ybB3CXjpALGxhyMK9F6AfH2h7etLxbKTUQxN0dHBLP+/GF3mPXr7enBTRSE7a6WUYvCeAma53qulOIshJfkII/9i7168TPPFUt48Ho2VJiny53I5jih2DnJjhwwddKufgzIFco6wt5+7LqvrK+YVymnTuhqK4wmyZlWnniLvfr2lwGoK6CPyigN0OestAUsKgNx0PtEWwKUE3K2IjZaYNUO22Uwjxu0AvBJicExxOOlwkUnOagt4DTu5KiU2qJpKXkwuADy7XSV/YnUGKJuzH8YnJzL+Cb4+x/fuJeCku27tfACGDJDDY8dtuqHwvS73SthDDfulZY8FS9ThD7eVA2EbACB/ctf3yfxoKSNWa+L28vWZ3G+evwbh5Cub3FZuOweDZowPtNcAYrPpXA8ff6JiMpXHlJPb0mPJqQK4NgvKAfFfAbxWrJuiU0IcTAFYHCQdAdZdbq4HEK5MeuUUuUv2T4ntV1+/UANAHIkLUeneEyPTtJCDKPl8qouvng5Pk2UhEhuIidCB9bbnlyrRe3V2CbC0lT9Jun36Wi375sTBQwC/OQBhlJTgpzVyeezmWSG3Yc1+mxVjdHuEPeoBWPPi/fr5G8VGALqmWTrWOB+TpxqdAfJ6WtgAVO8A7vxpzbwgrgAT3A5OiQMi65K5UiQWHExu5iOVAAjzfDQ8cd6why4AUtgCijHq8uJC1WYj39P9ONf1y9dKCKD0GCAA8DyypyJgVr6coYnJ/y1OAS1iJs9D569fy78ccg0glJCDdbUZALtj9sj5qzNdQGbS5GQpBwNtvQGAWCv76xN1n40Vn4yVPCjUwC9LR9Kqkz3fKf96LfOnMQEbGuJg32KUWa44KbQDgKsAeTpiag5os8Ye9T+8VCRgN9VeDX5tGO9jirrX9PMnyk+XStmDFYBkib5pTBQA84radAm4tkynCmi4WC7Vkqt3PmZUYP+R8jSV50k7nmoECLkspjdfInh+rkBevtpvZfOxWhgYG64YjQDw9uqQe94lagFxq7Mr+T50e45Y43x9JaGLYd/qYiXb1FocHavj3lRyv2nZX7CS2+766pKokxpAqhJgxp4cMTdXPhpp9uvPlAEimZnWL14pJ/f28MjJTf3ra3n8GzI2R2OFUQboGdR7nmffNNhvxf4+WhwrIZYCm7+LQZvdltwyRQdiCfkwK5aR7HyjkaVa7zfqj8hLyNgCHu4bAEOE3RIDOfbZXV/I84fHgxNmEay1ubpSRfwFGfehWg0Aa9c0SvJU9vBIHouJRVVP3yi52qsdZ5IDkax5Xe8l4lJvrjX51RMlrBOyVB1gcIuvGwCw7Hgpm41UsO/bIqpkjttMyE3yUEaOLIm/lP3r99kr4luTXMXpkQqANfHye29BfCf4vEqCcu4/LXtaUMT/jXXK51M5eNez/3cA+rvzS8XHR0N+iOSdzeWFVuTP3SviA7C9tIb7U6OWe5WD9rZrVLHPd9+8VGqJEiKtGfOfAAAQAElEQVSvAszv/c9JszF7YsVYz/P0wjK16JwSxzGm6q92skmBv3KIfUNe8TwwzkZqX5wr7lrlsdAEygHGi199ou6bM9Xk3eZoir22SvatMuK1xs89gHo+mqgGaI5fPtC1VUrzbIiRHXspjnKl7N3yZKRmWSiwJ7bnV8r4LOK5tmIMm0Tt5bV67DxCm+6zpXrisV+OdV3t1BH/JTrV5U6j33yqfpaRc68GeVtiIF5slFzuBPKslvtcl2MTgm6coCe5urNWoz5q9vAR3G2wf8a9cfDno6nK37/QFH2rxzP5n2heN6Uy8my32qhFPwd9E4uaz46Ge6CIK0Om4b8CYI2AP+z3Z9Kzc3luL9gLRvwZ+yu53suI9WI6U0oOqck18qemp4XGrNnzGaI+X8n4POH3sFGWKfwXn6oMfK7DRuGzI+0/W8j4nKvFWDVx2gIGC7B989unai5X6vFnjW2NzxIhTbQ7O1OIUROuK+JbWaKuaVXGTm2zV8xy9chwenwqcU9NQ1SGfu3xaHgi3MaputOpOnKdsT8z/JvGTBEQPnzxQMXpiYzP+gWAfUf/yPfNiysFdBFUpqbiwVLRY6RvlMzGErKn3AOas5Waa/QdZbo8P9d8ueQzaa2GvT/mM4kRYzurFbJEQR9fHy3wky3Q35nh5wc6NPv13XO/drrbdjj/ePxogY8W+GiBP7cFPB8d6O7ah7bD8W7fx/OPFjjExd3jT7HK3XmH87vz72u72/+Hnh/4H44f4mcf6vzL6vtLk/bHuOdPotNh4cPxQ4u8Lz7e137g5f0HOrT95zi6DD9t3YNV7h6/y+Fuj59/t/cXc+WiQV5MuUtmJrMbclnNzA/fJ+bK6fs9P6vlIMNhsl8fzs2+L4OZ8bv8twL4+PvowONwNLuZ1zsqQmPvFdvbo58fyHUzGT2S2c1Rh5df+tK9DX1mdui5PdJJU0shwfk5YPWWAh1OPsc+8Os3cvlcpw5ZnW6Zf2/Nu32HMX70Qokfncxu9PbzloKE832XkMy7fxT5XB9oBl+KbH5+l7zfydvMTCGEt2Sc4zz5y8yGdh1e2MbnOTXIeZDVIvMZa/atlC3r+rhAm9lNuwMjMTA2xoGj99d1zXK9OsAZv/4hGibe/ggUbpync+8BUoI44zgUcNNMaZIAELYyM/h3cpkic4Y1KPK6rj7f2XWDTzslMRnGD+PoCCEopagUY9DNq1eIcSCfa5x7sdPne5GppiDbQs0tRQqhAR4wVYfNeuxihpww8/OIjM4n4WhmGsZK1KVu5PaRPiZhnQg5H7+WTGY22M7nthRxUVKSqcGmET0yimmuq3g1FL59nq8VYtAwlvl+bWaDbC53YL51TMCOxqGlcNYA8rkfXV6jP1L8MrPBno0/0YQtOwfWGF8Blt3YvRND0MegoIpifs9ecXIb+boHGwVkdd49a6IQ25s9KqkDuOuICzOTgimhsOpHYcPMohqK4RFdtiVFPQvMEEX9sQL+curSKOWp6jyqo7BdjyiqeUFWNhRghW4JY122CpC0KEayENTiux4pfO2etVwnBw58TIypQoiqAesEH5MUzORgys6LfYA9yhO1ialG/hSAye1t8K2xlZOY58VaQ19jfY+byXSqFvu0RUS9Vv6nUivGN3Ult0kSI8X/Uh5DWZrJi8dut5ICtiGPU2SMA6wO0kR8b2baAlAlaTos2RPjYwryFfq5jFZkiouJZp89lM0L2TXFbYquPTbrKdo6rxHgW8p6WweFJplSCpSi6F8ae2VaqMVOPSReDixWAPMuo+eHbohD/IRt3XYhRgnaMybN0AHgo+XcsI2QNc0ybf0JJeRzWWfTmfKsUAA89jG7pJMoittipJwC647ibg6oEQCCRwB0hgy1AzOsV19v0P1qeHp1FlKVFNCn8HNZLwFtGny/22w1peiasG4Soq7PL3Xpf65yXEj419susZ/wU8r9pMM+HcVn1z1l/ZJ1Ivpsz95oQwF3QWE4hKAKnxUAxT37ZDGeKlPQ5ORICYXqLeBbRnHeC78EkgxbR/zQwjclB2QUhFP8ZewpL2A7mDbEI76bz2eaESeoqRqQy3Nnhf2OTk8V00Rphn9GAGnsxc7lb6WGcWVdqqGg7nHakoMUoq4uL+V+mBwtJQxXrdc6AcjO4BFY3+OqW++UAyw0HAtAj7osVaNzx55MWK/4/JE6gI+EmLpMWm1fnikFuBV7bVpMVTHev8RQsfdjmikHQOyxo+vn8Tw5WmheTDSfTJVORyoWU1kSABAbrfDRBhCxBCzv8XM6LrQEFJUF3NErxDBE3erqWi6r70/nb2Za4zNfM89zORCZ52NleSalQTX7q/jVY+0AZAwdHGTfkz9qdEr/D3+l7jHgCzKEqpW/ZsSH///am9VK/qR8Drgxxsb5GJ74a0zOSPJcCKVytVb26YnqoxG5qlCGLf3LGBn2dLtPjk4UQqZmsxvuSxl6j5AtB5CI+CTGyFbv5bxLYjMjDU7zQmOAg3W3U5glyv+Pn+vk//4vNPpkwl5MRHABEHXYfqvd3651/r98pfb3VwrPN0pirg1AzQUAS4hxyB1plmpJnE7xuxXp8MSoHc+UfnaqxIIWjx4MgKv3J3mmEoBlU251eXahyNwR+uezOXJ2ugJoidjA/UkDsVErhqDdfqfCwRdipST+Cmw1Wi5lZqpoa273d4L9nVfDvati3xfwdj7Xq2t1+Dcll9ooV/LFQ+Wn+GWUaONPRgLkHH/2BJP38j2QAzSJPL3brJneqwBka+oGfTtcaFocY3fWLomj+GAxgMX5fKqA3v3VVh17cvzoRPM6qnz2Rql/uQQf1dzLprOpIrL06jQmXsenS+3fXIiFNMOGJycP1e8qNVEKj440b1OF1ysZAFJvvrzp9atXasnlIRKb62vA4UIduT6fjOX5ywCDfF9NHpwqzkaqEtMS0L1Hp5r87rHXkEsDtu2ZJ44xBmXII5PqN5eIUylLEoUJcffFI4VfP1YyHatqa7mfl588VjtJ1LtPL64lYsKfaF4DRvm+dj5ivvvTc8b8wQMVi5lSZPT7pMirOXs78aeKyS8hSzVtggwgrnl1yb1jN+xb/4y1R98QokYl9ic3p4updqm0Zk+XfO4Ox4ubpz+DhjUyxkb2WwUImrPm5NGpcovqyFWXX3+tnJzXesxgziRNlczniJoqkhNa9tq6MPm8YEEdOad3Pdi3FjEOIsxnC2y1xOa9oj/l/dL9Z9q57uTJvu/Zr7nCk2PV2KhOetnxRDtyes99wv2QIlcKoFchv+EXB/oSANs+Q87cFJA1cl1ssDe6tOSTOTZviKfuty8VX14NXySJ5FO/zycAueOHxCX5ojoZawPY3s+KwZ5h38mWE/k+8b3leXo8XyjtovR3L6SnF3y+CIrHcwlg0SkhrhtixYiNALXYwfORsInL32G/anWlHmA8Libanl+qJF/nAOwF9ygHSpOyhfe5piFT+/UrlejQY8PaOjXkSCWS+ZcfXrxRM0rV0Ve+fKOV3zO51/WfHunq6kLBYwbgVqmptl4VebEnj3TkIn/i35+6DexPU6cR90kHontywKvLV+qezLRfJGoSU5nhv6NczRdHWu82arkPJ8RvviCXkCuS07kisdMSz2vWWDfbmz81/eREzTjRtsMX+1oOJkfsULBWJDfU3FeEvwIbdPX89aCT72G3y/z4SMNfIPnkgfxLMzv8rTSq3G9Vff0aGTptXr2WHs2Vwcvt3XC/j9OJdvMcAwUdPXqk7LJS8x+/kfzpdwX12FLbvZQG6WSqdF1qSo5syIdbz1tlrf58LfF5ZhSJReKFkfr4+miBdyzQc30f0Xzv28fe23Hb+EP9t8M+Hj5a4KMF/gIs4Pv5l07vM+O7ch/Gvdvu14e+X+6Rjy+/XOH+UUnm8XAf/Vgl75vrbYf5fn5DNz81FB8+dH6Y+eOO93H60EyPrAN9aNz7+u5b792298392O4WeJ/137Xi+66dx4+n+7h8aPZBOj/eHXf3+sfyvG+ct93l+4edf3+2y3mgb3v9F3WnQ4uP8HOXxsnPh0KGdzgNDf7De98lb//HS66+038uDc2+u7qZyeyGPiSTmY/59ldfM7++oZt5N340MrDTt5n4pvfmp3E4EKeM9XE9xbOeYo/UKVAQ8J7vEAUGqkS6HU6X8+DwgbfzcToMcf5Ofu1FPj++S97u5O0WTE4dRSUv+CQUr3o6DoTR5OTXOrzMviO/r+eke1+9vM/JjELEoD8qoquv6eTrHo5eaGtui43e5oXr7s4cGXPfWacDrGiR/26zGQNp8PaW4k5HAcQLUw2FF1/Dr81uxjBMPfL48S65zE7eZmYyMz99e/Q+J5Mp0hcgv3b5hzUo3gXsKV5v+TPGi3MO0tQUbrzd9Xe7JzEZCsodceLkmnbo7jqEGLE5K7kNzXukEKMsBu0AWBBBaZaxkuRFOzMbipReeHM7hhAk2pxcRjOT3baZEcms4wVPl113X96HbR00dV1a7GdmkgUleaG0yHXg5yBIj+wev24LB2DS7EYm3b7MTD7OC84NAKrzeyvf7ZiEwrzL68XgDn5mNhQj3V4WTGmSyu3nfT3XMc0UkqAYExUU+31uj8xmhrqmNM+HonyPjmamwytiP1+/pTjuawV47QACGvyWUuhriKvuNi6oI6ql3eeYwSNgTxTNAWAcKJtQJHbZSuavAbNaLzC2vfYUB/0pkx6Arb5cywu6CTZTZD58TIY4/fBz+IGMNPA2pVkmtyEXcjkqiuAxx+bQOCvUU7RzoMHtkWbYwIJqipwJx0hx0fscxK0o8gUKpAWF0Z41O+weY6ISYM193lKcDdjc46xjsZL+Fj+7rBX7pkNvp/F4IieX2O2xBZRi+Ns3O11m3iutr640XsyH654RJht+qjcVWa4WXartDix3pN3rcwV02VP4bkIPgHapPYDp9vpaJbL7HGP+JOQSBeCOIvIEHpFipctRAZRkea4Mu/rTo3uuc/xnt/5dIafLBgttBp6l9hSo+0FWU2uii7jclyrw52y5lJlh804eFw5QVN5HnLWsvXlzri2A1CjJlKe5jBhZvX6jGlmXgCi+rojHyXKh0dFcyhJNAWD3xMaI+PQ/dZy5vMhYkgOukWmITUljQNaKom+KfwJ+XAA29MjnAH8TTUvAVl+vBDRCfXUB9hSjc4rBzn+z28ptAivkb1UCOm0AKX1sS3wHmBnUod8e4MbXcv13gCODTSjiXwISeRx4DHT4PifeStp79KyJDc9TCXktQjW5ek9BOyapMJpW8OHEH8aVf4nAKUO+CFjSEEsZ+jfkqyUAz5hzB5DdZ26Pm73XAIxcq5fUA/RH9ynATwHYZBStB9rVSgB2evZYumvVseZDwNl0Nlaz2ury6QuV+406YqwdZ/Ino+pqrw47mviH/h4TO+Jki228MB59/8C/A0xrsXNyMtcI4DNhbMc6NfeQCt1LqAWECux/zz3zI2IFu87xdT8vZBmH2gAAEABJREFUNPvskaafPtH49EjgU2rxzwgQccp+tadXmu17RXw7A3zZAgAtAIo8bvcAHM2bq+H/EK4B/9IQ5Xlj980r9UdjJfOJGmRwm8UYVa7Rj/wUAwtgK9RSAmApAMoG+5TdHiB1q/Onz+VPDBv2avDhFkB7D1iREMsiBox8syNf1bSP2VP9tFCV9IA9ppGiYhIVAA2qSVDzf/5UzZNcVdqqLBoZObZE5t3TS02vJPtP58rPWqUlNo65pETz+VLHy+XAb38GUEcMOWCzVqUmNV0DlkdAvPRsS864VmO9WvbaDn81y0I5YDfcAEf5SSz4vWN/dSkHdubYukylDODTj5PZVHE20xhgu2lqebyNAVov3rxhH1wr4t9xWqjA9vtR1H6SYlNiqROA1BV5qZD/KdsxfPzp34D+/qRngswVoOuI9tMHx8qnI+03K7X+tPRqo1qtKoD9BHCwGI+VcvQv2owBWMJ0ogpA2vPHvJgoe7OR6kbd2Up6faVqt1NC7DnwWwHkZQBy2ZcPtDnONfL/L3a9VSCG81XJtEo2StVzLynSXDFPtX75Sq6f358r8mlZ7TRir+zPr1Rjxw4fjckNaZ6pxZ4LbHZ1fqYK8M33ZQsolBCfNccVAF1k3OJoqSE2iI+M/FOMR3J7Oghohh9M7M9O1Sty3pdH7FNk+k9PVTC3Z831V8+GP5u9BVANJzN101wd/NN9qzYLStiIm7SX75kR/k3IDzU6dcRH+fpCNbnfaU8e3AL2tdjWAcISm5eA8x6zTWiHeG/zROPPHmtd73VNHigWR0ryEft/r/RkIQUpw1Z5I03O98rIuw17x/2QA2DuMxEnncI3FzL+tR5/baMMuUb4ejk/ki438v9vvcMPzTiVeA//1yw8/f4+Zz1db9UkUiRvaJKpbksFQFGRSzaAh5vYyh7M8Vmujn3bP79Uy3E8nWmDPL4Hr3//TGmfyFY7XX/9XClxGUtJjxfqY4/RO22yTr2v/wwQkPzbXe9UESPlKKo5mQzAbaDd5anJKYE9s7dW+vxUk998JrEfpmku25Syr16rAiDOL/eanu8UFdQBnPZ8Tln/3dfSxUa2bzQ6WWrTleqf4u88yr48VfbZqRrslBIbvicdSEzJeaHuVF+slBzNVHz6UOVT8hdrtdgkHY2UZSNhZlaSikpi60jInS0mg988FvTFqeIXDzT+8on6Y9ofHwOsHqkhvh0QjgD4Pbl9NFsoL0ZyvfoHM7WvrzVbLtVyv6/+7qn6/99XGs3myh4+0O43D9RMM+V1r/3Tl/Ivc1VJJzudyfNZs8j08L/7G/V/81ikPwX2/CbKRdXsk2NNf/O5hJ174lgJriBubLWXYf9kPtfsn32maZto/3ffqH16pnTdaMLnpWyE/ONcNfN6ANazr56SP43YWKoFlJ6jQ41engc255daIduEGOiJifhoqQTqp6kyQOU0LxSx4WTXq/7dK3VPz+X374T9JMbleND3dc8ea8aJur9+pPSvP1PPv1CZuixRf7UddGqD0SolWa7l6QOly7n8s4TrpkUhB9GDPr4+WuBeC5CMhvA5HO8OstuLQ9/heNs8hJ+fH9oPR29zOsz384/00QIfLfCXZ4HDnv4lHg/W9DxzoEObH11mPzr5+Q+Rj/vz0H2S/HlWfmeVgyDvNP/TvjwY5XB0axzO/ejXHyIfc5d87N3rO+fG+SF03x454ZczOfnUn0zw/M49/XB9YAR/HejQ9r7jYdx9x8OcA//7jocxH4+DBd410dD4gR/3mf1u2wemvr/rXSEO14cZ3y4whOeh+77jDw64b9LdtsOaf8zjt/J/jytL9/xC+C0xooPe7gfmsu96J9oY7p0D+bkTvzJy7WfvEs33vuEJL32H9Kd5/ViR7qxu5vJJZvwieWsb080/L2Y76Q98mcEPOrAx++71of3d42Htw9HMvjPEzGRmh7a3Rx9vdtNudueIfUzf/tP34vctC9xs317wS7acaOkBsrq+lZPHEU23bx9/Qz3r3BC/snPSf4B8spnP87Mb6oY1Ota4oZvW7/70McP6+Oyghh8DvMzwJWta4Mg0xJGFMNwVzCgH0G6+JGOcD0MG8M/5DUS7y+ztB/LroY/1epePolfPuBCDArxDjDKz4XxYz8+NtRhvuvkXaeuY01LMDDHKXy6XaDczBSiGMBz9fOB/2+YFUAk+8PQ+M1MMQTFSDHF+IcrMJN44T2bDyY1erOm8zG7axMuvB4MgX+/zZTK7Ie9zCsEo8rUDjwaft4Ao3t6jvxdSY0gUILMoB06CBTibmttxLnMMUYF/OFO92wzydQ3eDOa0p6tXH4ME9cjjhbgWMK8BvAuB2bdkZj5F/jNiv0iB0A59HL2zR1dv96OZwTLIwR4HgFiMkDfk6JUm2SCny9Gjj/tMtzJ5YbNh/RiCXI6YpmoodotXD38Ow3t6dCTXsWd+RvE7QR4HkryzZ5whabCorm5ZL5XL5X05Y2vAowpwoGfumGJYT8ceYM1CVJKlautaHX3eXrO2WaCtUg0418O7xTYu235fSsjpdnKZW2wvbOzXKbzaqlESE6UUyALXuHrQxfkY8wydO/hVrN3T6U/rZGkmM9OIgrbrFzkPUJYkytDHARaxvtulAkgyZDcziqKZUgrTLbYLjB1NpzfywjenPSKHy+7HLWBhScHQbZ3RNwZwaCie7wDhOuan+Nf78ixXAeVJpiLJ1TWdXOekyAdQ1QGtkEQFmcYUMN0GrocAOCtAyTTPFNHbx7g9mrbRHrDCKcYENVqkl8xMHTr5U2IFxVjXwUKQy1VttsM415ORivC7Pjsb2mIMmgGo1IBSrTr11ivJEhWziQpAk4xjCEE5trTZSEmSaI/fLcuUUqmM07H2DRXk+Qh7j6U0qnp9qf12ozFxYeu9Wnxe5IUWi4U69keDnCP4Lh4/kqLJ7edPYYUs0RYQbDIHrACkLJG7pMAcYqLI/Bx+Hp+dpLpvFKa5bJIpX8zUUHiPjJk9eSzffzuKzy22ishblaW2+MXpAr1zRfaR5MBRvdsrzwr8nikDoNkCBs6mM+1enau9WGuMLRN8mwAiDTEXg0bIV8KvQcbxbEaxe4EeQVfrlWKaKs9zpcjcVrWSHXICeLlPY4yApBvtX14QwzV5SQDurbLj2TAnYGcv0LscDbKPWBO3yveSyRTxgX+hISW+/enKBtlXl9ga3/XqlSOn7510OlOCHAEfNdg7BxzIs1x7wKh0WytbTFUmvcogdRHCxg42O5B6BZjkcwts7WvOKOQ3wQbgpXp5rs3rcxlAVQJQsGnKwQchi0qfHKle5NoRC27zbpTJ2Pc5th1bMsRmCjidjqaKALqXL17JdZyxx8boVVDc9/yxpt3jyfduUnaKlztiCXAFECosxsrhZeSj6WKuBn38PBJDDtpKvRzwqwCu2qu1yldnkoJWV5fKZmOtX78RZlQ3T9Uj3x6gKts0Kt9cAnbWAIidsgdL5YAz+zwoYPwrQKOEGCqJ4ZPRXA7guj9Wz14pJzZEIT8gT8xSlQCMNXuoJeYD/iOq1AD8Z8TCySePdfLooUZpLv98mrGGIcwYcKJEjpT5k2mhqYMUr15rFhIZfskAx9oHuZpPiPV/PlfxNzNlE1NqUgb6lT2Xyv/pK63+ze9U/v1rAM0NQFqrdlKo7xJd44MKILopW0DeK2UxA3uaah0bJQCnSQzKkmQAARPmdICZc3yexij/0kpNfk4avQV9HJRX1Wp6tNTW44783JH3MkB1f4q6//qNdrSX16w1wea7rRJi0Z8yHfwPSGJue7cVoH+PjiNLhvjwLyOEYLqot8rTdGjrAeEUgjbWAl6Wysk3519/o/Pnz9UAnhbIlqJDAuBXAe4YumbIb7T5PG4NavDv9fZamgNIcm6zQjkAbztO9abdqX00V8XnAwfo0jxXQnw60FltdmoA5D2WOkCnlhhI0kQRQE4vLpXivxoe3B7I3TMZcpbcE+LxVO2CtdgvuRLlfVAgBxSKaskbCTbu1GiCfZaPH6kBoHXeEZ7jxgZwLJA3agDPLTpuL650vblW/+kx8/fSm2tFAMES245PlkPMFqzRrbbqXZ40yD/v9OpVsLfmX36qFmB0fXGpS4DqpojSJAf8mmuMH2PZA6RvlJI/unmhHftqlI80ns2V5JlGIZXfexyE7LFTwAbF2UY9cnf4vkKn/uxab54/05h7wiQjXod8nCkJkXHb4cske2vUYetuWsi4z7fn1wptLyOeRqhVkCsIRtXEj56dS+TPDmDf7VqlvWrue27H3VcvtWdf7diDIYlYslNyuWVvB4lcEAG43X5utyt07txB6G9VM+T5Pes25IgAMH2dtJr95gv1fFYZo3/25FiLT59w30cgYmn6ySPl2Gh3falA3ru+ONf1b7/RnH2ZdZI+P1a1TNXOMkTHTsRn9w8vJSikqRIoMi4Qb/nRgmiI2v/2ua6xVfNgKv8LIJWv/cWT4X5sJ0vp+bl6fOxPA88//VTjByfKeg2f+xK3F3FQHC+lWmq/eSOhe0een5D3e2LG40C+x2JPjrxmoojBKGF3YS+xR2XIvq6Voce2MO1+91Q9QGqXBHVViQ92WrelVNvwRGqyqZVYkOH3CKBugLy+Tkcc7f/hG3LLhZr/7WuA2FLhdKYGnToA5+TBUt2vHsjB0OuXLzSCX57k2mKU4uRYATGMsX1i2o+D0n/2ibrP5wrWK3CPT6Fl1xLJLX5u1f7VQun/5V/oKm9UA773aUQH7PjrR8TZWr4vxb0p/+KRkk9OtCfPCYC24XPFbLLQmM8KboMTwOjx6bFWf/eVHPTvl2NlgLvRn5hfTjT9nM8m5M7yP32DHJIAjUtiRq+uta337MOttiNsg/4Nn/eif7EHEF+vuJcQs8Ftva91tbpWt96p5r4Zj2eqzy8U2FOpRVW4RMSkEVctIHRDjtlxP898L//+pexiz+eFldxGSPCP/f1Rvz+eBXx3H8i5kj3YQn52Q4c+P3rLD/X7mI/00QIfLfDRAn9MC3j+eZfex99z1N0+vz7Q3fY/z/lhZT/+eVa8fxW33v09/8Rb+QD5XQv8RE/90Pzv9ftq7o13ydt/Bjn/A72d/i5vv37b+c6J9/0QvTPl4+UPWuBdi/7ghD/VgENs+PHtGt9KZ/yGd0Pi7P2kX9TLkOZdool375Ucjt/2GnrZd1pEy4G8yHZzLr1t1p2X2+1Ad5q/e/p+/t8d9/OuXCenu7PfXfFu3485/zHzfU2nH8PvDx1j5hJ9y8XMZHZD37Z+9+wgm5l9p8PMZLQYsTAcKXr0bUfNux3I5zl5MUQ3Iyns9PIxAzFP97yMwoY0cJS+d9SPepmZzOwHx3YUO5x8oI9+Hx3G+Dgno7gYoN4neIMT6wVkd5390snC3QHeIkCX7uaEnz62obARKQSZGUXWbujvAGW8WNVRLHMOZiZj/F3qsJ9fxxAotDfq+J2yQ59BLvoaeLTMZ9pgdz86dSiPpg8AABAASURBVPSlSaI084JYMvT1zPPxMcALsLDv+2G9QMEwxmSQyQGcnrlmpsA48TIzBUi8XBaYDfOGJsbS/PZtxgja+ImkUgxBCcXLwBoJawSuzWdj1I44cqDSqRcv0xA3Drh0FPNjCDfrws9liiHIDPsxmAgTwyETrJTmFAPzXGbeqqGw5+BR5/ahWFSh72Bn+kuKnY1f084E9djPYkQA4ZtW0cKwbgE/97VYz8cnFBaTJFVAlxKAywHBaihQpypGhYq8QNdUA2AG7wjPFB4+1mXxY8/4NM2GtWqKrS3yBfRyMrNB7pZCra/ZNj2gVSM/NwtKWd+CyRsatw/+Zcpw3XLt67qdcgrQPoYO+ZpZ5uv5PAP0KjRCVu8f5IOn2w9HyWXom06dgysW5E+E1cgS8F/Hug4W+tMuoiCaYYeIPx2kCTEqySlAI4PbO6fPdQgZtgII86duG3QNSTKAgIY/a0AO98M1oKH7EhO7uGqwq8t8oBRdMorUrlPOGpLJsJf7Y+CJXGOKsDPIfSF4lxSt94AIEV0aAIWKYuAUECwFCIpZqgSKeaoizeQA2A4gOyJABlCyWC4HGWvkyG7Xm1KU1+3L7VyMxxrPKeRDHgMjrstyL/9/MleA1O6DGj+7vIjDTFNE9zngv/Ms4e3274dHgFgYB/tPB2zcnkmeK89yObC8QTYHUTOu67JSi90aaHiKiWJv9ZriJsX8/ORIWUjktorjYvC7r1OxVoMs1H4BI6+1/uaFKkCLwIKT5ZJC7Ebup5o9sWdsMZtrBm0Bgt8A+DjAROBpVW41oXAdyf8p/u/Qd48cK4rzV1fnmrK+pYkCaW8HSJGECNgy0QTbjCcTtfNcFfIHQMc+i7pingPxTuPJWDJj3dkAnq/2W/ZQqbYuqannEnpeX1wQl41m/mciKdheA/z6WgmF3CzLhqK7y+UxVjxYSgBOCfImgN7JbKoFxeeeWMHUWgE4l8heAYRl7NnCYww5HeB13xbIOx5RnIbvCvC6Jq77IDXQ7NGp5g9PlRb4iHkdeX1HEfnqq6cqiTkH36dpocAeC4wZU/BuybtucwEUGOP3+CwSg3lIFWWaLOdKYjL8CW7fCztiKNlUiszPjxeazBeqKFYbgJb7PfOUsNnLtnvsM1J/vdHuxRtF/DJeMjaVtgAKwcfPRto+e6ny9aUW+ViieF+Ponavz1Qhb8XY8eMTmZlG87kk5JktVFQ99xp0BrhotqWEPNXlWhvAgTaPcnB3jw88xjzOI/5u2G/+tKcAyUcWFQCoUvxdWiu3oecGj6swnYitBtZUDXq77rvVWrPpFLsWcn4ipyzZL+6vNWBt0mp4Oa/tKEgABhUAdcNaRnykeaIWAG9b7xRw1goQb/3yjUpsA0Iun79PJZvkOgMUSbCDoYeSoLqvtE8b1Rj2Km5VLiplf7NQ9quMtjWTao32Jr3YaffvvlL/718oNqkWs1N5zs8A7uePHmhObITJSA7qXQK0Fosj1EjED23ZLzUArLFez72nIgayPsrBFH/K05A/2bUqHh4p+JOE6BXGuVKScxdN63Kty+0K3aSilpIKtr20WC61TQn342Ods6fEK9Le4bMxOSMhFzgI2wOgTvF/R9xE/79YGWfQNfE9Oz5RBui/qnbqdqUKgJw9e0zwKZE7GeXcM5wK5NhpX5VaAVQZ8ZeRe8anS62eArB99Xx4gnXI72kgXyyUsLennz/RChDm+uxCEX1O5kvFVkOe9X3kT55es79X9O8yKaOv5/5ZjEdKkqByuwHUuZLvP0ui2F2AmY3evHkjB8ePHj3SmM74cKnuyxPtYL4/v8TnvSK27AG026ZSA+Xsjx264W4JBW0xUQ943BALO7XqilRj/NgDThWTsXpia8J+FvGWzCbye0p/ttIWu13/h98Sr5nqRSYDpGr43Wb6V59qV1daXV4ocA+dEtPHjx8ryXMF9uP5774ZgLpdhmzYtXxzrlEblZ0u1AOWi9fu7BLQ6lop/ovkrJnn1iJR+tefqD+ZKF9M5fs2ebTQmHm7zOBfKMG211eXMnK08I3Ysymx0gBstgljyIfpoyOt0w5bNBq+wEUQ9GZKyXlhji2499t0DA8pq6SIDt0nR5o+Ph0oJ7f6PvKx+cMThR2DWGcL6NsfjzX59ScaFSM5cNuz1xL2sQBLR/D3z18iv8zJM93rqyEHgL2rITdVr87UETOVP715xZ4L7h1GI9v8aKkJIHGfBfzeSYCm7b5S8eRUPXGShEQ5lD44Vj8iD3x2rEDu7P/Xr7QlL5bkgYx9laF76k+hl7Uyzy0SenYA5VcybBrnU6X4ZPPihcQ+6KeFmhdngw16cncLAL65OFPDXs1PltxPL+RPrlbIYDc3euV5rpL7aJuZ6lTq0CXZN9p+vpSesE+ewfsVul9tNPryU7lO+xfn8i8YaFJo8mKDfmv1Jukl4/7hBZ8JsXGaqCJvR3RQFpUQt/PRVNmvP1XDvbp9diYBbCb/gmvkibOxrvYbTU6PsLi0Z395jG32Kxn619hpPwkq/sUnaj6Zqgs943oW7eW6BM4MQgP6OrUPcmX/p79S8t9+gf6dtpuVLr7+aphTu60gt4XfKzL2i7F3I6C1P71trQ1fJFhfXaltao3HE2LpkcxY4aszJS9X6pH9mhhoovBdJmNtbpvDUb00Abi+OEdH5vCW5YkCYPOWePF7Qv7gSAn7ZPXqjUbbRumLa/ke7y/WSuczWUy05nNFSm7xe4/nkQCAnHx6oozYCSdLBeTUoyUrS67/cPLxx0cL/DwLGNOcONz79j6nezv/PI0fV/logY8W+GiBvxALeLY80HtF5sOCf2B4b//Hjl+uBYZPvR8Q74f6PzD1R3cN8eNR9p4ZQ/97+j42/+kt8NH+f3Ib9xQQvIjtIJIffUEzk5lpyK3uA298h+w97W+H+f490NvGP9+J63KgH1rVzAZ9zW6Oh3mH42G+2U3/4fq+42HO3eN94+62HcYe2t69PrS/72hmQ5fZzXG4eM+PA28/3h3i12amvuvk5/wQRpGFoBjiQP6LdMdv6m3Hb9biZSbvNzMuJO9zChSSnIZGfji/u2RmsP6WGPLB9925PtB5v0vebuby9+qJ6cO1mfnpQIZcEmMo4BzGHHh3B530/ZeP8VYL3/IaruHtwGZ/WI9+s3fG0OZjnUcHAOjnIQQ/fI+GMcjWOd2O9fMADzOTmd3M4dqBYB8vzr3Rr10WWZCfD310DPNjvJlrRqExZYrJZXCAM9InXl6w8zlOPt/7ab6ZJ6OISMEUPQddkS+GQLEsynOEz/HiX2Ccz+mJEV+3RQfnE2NQZJ3AHJfRzIb1I0CZt5mZfKx49fB24lRm6MsbjwpUYSgoO8Di8vl4sxtfmplCjPKXp6UsTW/m0pBy7vxCjIMMvmbvct1eG0eGyceY2TDGeTio11Bcqyngu4zO03VtaXPgw/uZpBiCQoiQabteawRAEOHp6yKEagrEbttIMTsw1sxodmKeJcxnLgWrHJAoRG8zbN3I57hMCX1cqPd9CYjeUDxrKdxmSaoaWXyceG38KSH8E2n3sR0+6CEvUPp1TBLYsLdRosXGvpZ1GgpieUHxmzbYDLJlWean6BRUAQD09DmfAhDMzFRvd0rhZ4wydOpZx23VACDAQBnFbJYB1KMizZiceT43MHYHgBbRyaBgUQlUAMAlSabOdbvVqUeXFkC645jCz/tq9ugegKhjzGQ6lWHTEmBIFPLrnvicFSoA0WoKjzXreJYaCPk9ZhpASQdK0hT9aPMvCngsjOC1A0huynLQ18zkMru8Hf4v8asXnzt8EFgzxcbjyVTLo6UsBkUKtisAMrdFib12u62aqoJXpaIY4bteHg9OPk6s3aGX+3a73qghHvOsUIJNl0cnwzy3o9vU55iZJuOpIv0eewpSiX6q8WcwZVl2s6+RZXq0UJcn2lOUNoCM0XKmM8CiNYCPthU+Ne3RKeCLHns6kJ7jHy/UFsRuB5gQ97VqgPQGICFQfG6DcGevjL00H89UnV/Ln/aq+BAw/eShvH8LeF1iX6cNReocsFUWlOcj5fg2h/cUO/fEcMu4PbZ2MN5BqPriWjuA5AFIWIzRdULUSDtiOsag8XSi9fml2jRiFhvA5RS7hhB1Dqiyd1kBu7KQagsYd/XmTIuT08Eu88VChKdmrE2SkcG5B+Q1zrb4ye1fAohHeLl+EwrWbuOHT56ox08ehw3jY4y63qyVzcaqAWgm6C3ApPOu1B7goAbYWP/+mTZnl+ibAtp1CgByvZkUMWBVDzo2+LohVp3fFjuJ/owCevPqUivAi3XGvJOZ9kVQgH+Yj1USm+vVSg3kPkofH6vNoioAz3RVss8a+VPIzjuJCSxNCb5aMb4DKM7wbwZQevxXX6jGTsIvG2zeI0uN7pqNFAGMtqk0BmjRg7lGsyk2m8nO1nLg2/03A8zxeBmNxyqmc40BejzOE+SJ0zFgnkkAUBgOKwvAcgFociZlyMS+CcT8GpBmxx4pmNvXjXy/7NlfewDTCn87zy5KBUB5Bs8xBf19XWq8XGoGkNMDXiTki27dafnpkbKYajydK6B3QUzU7Ls99krTjD080ghZL7cbvbw81w7QLx6NZU/GCl9M9OB/+LWy3wAkLqWOlJD3mcLLUs2//p32//6VdlelDEC+t1QXZ1capWNtsdv+7FLlm4sBcMxBGBbFmGDdy//EaFPuNVsuVaDEhv1lAOUtcbQG6K+JATMN4P8OXUOImgJSjpF7eGIa3mNiPVtVwiOaAnK1xxNpSm7kuPr7bzQF/Gzw2aMnn0gE9py10ixlT5TEwHjwvZEXHATMP32shGRRb9AcW/s9U8g0YS9MJhP5+kmRy+8jnssm2LqFZ0o8RsDt+eMHGgGQZlkmIXfLXEtTzX7zuTLyyuj0WONHJ8qRf/fb52q+fq0eEGyaFMoaxANQ7T3eAPCyJFFDFknYP5PZVKfE4mTbKkxHw/ole9G/NDJazDX74rGqk7HseKaWXB/IHQ8ePdSc+CNgtP36hRIA1pZYy/at0s8fqH4ww69H2s1zpeSBXJm02sr3g+hz4LfivhWbXuF6rxwAviO2DYA8rmv28LlCjCpnufbnVzL2TYIv/Cn8whKxqZV8+kAZ87I8l+cGB88y7IdpuLe2Kj2nXRAb5IN0MtbxJ4+V7hpVlyuVrN0FKRAADfZoPF+mvcZ//emw967J0SFJwfUaBUDEPbmmJL+qaom7XBrlyupeE/J7r07ePv/kEXJInu9DkSlaUM4+d9t0gI47QMwc2/UTbLEcqXfdAvzzVAEw2X3ap0HdywvA8Kh9HpC31vbpa4DaK7UvLrQYLxXONhr2qn9R4YtHmmDfBlC3RM8AQLv9229UEZM9eST79KH8ixo19xjfC13TDnlbzy6UvVkrX8yU4eM8G6sAsOywRS8RQ7m27BH/8oA//ZpnE1SslX/xUCm6nf+Hv1f/xYla8mx7uZYr3p2TE/czwvdzAAAQAElEQVSlSnKKESuF56FtrS6YEval1a00ylRfX4kgU8gLJfhLAP7bvpIlibOR37/SmjkArkmay2P8ms8Z49lMGX7syNfObzqeaPIQIBp5/fOA358np6cSOibziQRAbuyd5HevVf3tUxUWlbK/p8fHatDNYqLJo0faBOQCaC+NI2B3i1/aSaqWPBGxb3+1Rf6gjnt8uNjK92LdE0e7tQx9FAI2KdRxtGBSGsiXMzXRtEGv6uFc3ZfE6n/xhQIgcfrf/0bZP/9U+WyipGwVCR/xYiY/b95mJthBnWISlB6NtftipOT/9i+U/8svNPpv/krt58fK/qtfqTodK3x2ovSvn2i3SNX++kTtxUoiX+rxUtkSynPtiQnDxg3HBnt0nyyHOMqwS1F1CkdTdcicTqbK0kTpeCzx+aAhNx6dPtDoCD7zmZLW1JCX5o8esA1zsnivCoB5Qh7Lie/Ov0zxmM9NL88l8nRHnM7YG0lMGdvJvyzl+bBua+atpSht+TzUce1/Wj3o4+sv0AI9Mv8YYtgf5X13rbsMjQsnDsPbxw0ntz+8z+n2kpvg4Uzydid9fH20wJ/UAh+Z/1O1gOeju/TLt4NnxHfply/1n1fCux790PnPl+p9XH8+x29n3vXut63fnv1Q/7cj33/2Y+T/Q9Z5H/+77e+X7qbnMPbm6uPP+y1wsNLd4/0j77beHf2h87tzfu75+/j/XH6HeQe+h+tfxvGHd83dEYfz+2Q/6Hff8b7xP66t5xfpHzfyx49ynl3XUujpKBq4vD9+7n0jnd+NmG6f+0b89LYbnj9fNp/vq5rdyuQCOnmRgQ4vBMc0VZKk1Dwa9RR0nRoK5A44MWR4+7UXC++2DR1/5B/O3+kuW7uV9W7b4bzDfz2FhMO1H2OM6JOopYjjvJy8/UDvWtPMhq4eu3QUK2ISZXbT5h2+fkIxw/n12MfbnMxuxpjZd8Z737sUKZokUDiMRQhfz8yGoc47Qe7gFRtazG7afQxOkR9jTIajnzNkOPeClRehHfhqKf47eVuL/w68fHwH0OXk8+5SYJne+5hrvj56psjpvm5p8z6TKQRsIg17pcVGvoZTQN4YwyCLmQ3HlrUZ+p23yzA0MCYwPsQIyFErYPOcwlKAT4hBMUYA1lpNQ9GP9d/ajXaf31CEbCkge7sfnTrG+THAwwu2e4AHH9ubhgKunwc7lIR6+Ti/bogPX69lvmGIlH3gtnQ/ISa69jKzgRwkySia14ARWV7Ii1RmxphuAPe6IS6MWldHXbIZ1q0ABzyefB3n6QVUX6snXmOI8kJqju5Zng12czld5p56wrAGhU3vbyhCJ6ydphlDDJIaZO7wWz9cmXLGMo0id6se0NWfQvTr2mWgaNoDFmxXG/UxqJhN1bBvBCt/QtRtlxaFAg0xJMhfK8nICTAPFM1DnqqksObFP7e1mcmfTHWazRdI0OO3RKI4VwIE5tinpAi8Xq11TZG0x8eCt1OOviWAyp4CIriPHCjrsb3bZQ3gWlPoSxg7ygoZxdc0RHUUhENAOucTAzZuddjTkb3aoOMQD9gE0STmlwBGvp/cRuK1B6DymPJjTDNabt4uj4PIJTZu8G03+FHKkNN94L6gVqkOxl5krfFdy3olY/fI1SHT8ugY/aMSZPF5xaiQ3JHI0QIWXV0CIJT1wPNmVWmfSCWkaSGb5GIoc3p1yLmtq5trSdZpKO7m2GORFIo7Cp6AIPN8pDjONQqJPH/vsWeBD/eAzx5nkf3SER8mAUjNNQN4CsjnIOE1oGREPmPRFD3Laj8UmvPFnCI1cgHctvgvyzMZMdDzIwPASjLkfHYpAUYZ81f4tsIG7uMUPtxFFbHThAJ5R8xQAZbfX3YAaxXy+RjDvi4rYg28Z4wVcrTTglp7pQI957FQjZ9TgH9bTJRPx5otPM6CGvbsDpDV9Ws5v6ZojAu0BXwpKNRn+LZXjz8Seaz6U/Du4xawpl/vtXrxWtev3sjb3ed5lg9ygExoA/jRAERMLKpLo/IHRxo9WKrLI+DKTA6eNxT2k3E+2Mvj1+1YYLeiGMlBypx9WOCH9dOX6qKpnxQas8Y85qJCrQx8YIt9uzzRGJ8Y/enRTFeML9iBGQV9A3iYjcfqRqkCgFviPB8eSVmiUZorbCutQjfo3GP/xMekqXKAuH3XaA3w1gE4jffS/MGptuhVAkRuHVQh1q6bUg7oO6BVk6v9ScwNuaEGoOrxxeriSuWzc+3JEUknRUCUjKL8jn17BRjfS1oC3IY0URIz4rOX27FGFu+jW/lkMpCFIMOXdjJXwG6u+wo5wqZSvyu1K3eaAGqW+426isVS0yVAzT52mjw6VpmZUtZf97XGlqhzcI/8NQY4fPTZp0omubqk1/S//ETh8UR13msXOm0BEa+ebbX7+62q/7STkpmqPmg6P9XqYg1dA2YfaUNcbtArwQ8JwNDLNy9UWyfDPw4uNOQR30euV8r8k8eP1IeoCb6bnRzJ8+r+1QV4LuDNrFB7fi22BnFay9IE3xfyJ0sNIC0ZA4yS3xysvPrtN1qzf2To92ChyD23J395PAtgsC0SVdi/AfC7YKwVqex4qj43xXGhDHmLxWK4b1xekV8ASdttSX8iAYJ25rugJ853isRPJCY35Dg/1oDvCSBkJF6yo7lqYmP18rUiwF/z+gKRgjRKAKtPlBKLDuoMAOB2L+M+Iu4nDpqzhEKMUhrVTDOVf/9UCcrnx3MpmEYAaQOYytrty0s50Nq8OFf45lwOlm6uVsTsVDvA/O6fPdaG3Gf7WruuFu7X9uJCHfrP8rEu2bOX/sQwMpSAues350pY2wCKbM7OASysiyinrTWaArpNAJNIKsrTXMVnD5VgN9d1plQ9gNo4yVWTm0Jgvz+ao7epxpc9uVoyVDAV5LXU87lQqdEApFbIuQAwP/rycyV1L88r7SyX8HFT1/InTY17RIF93cY1e2t4ipl9Oh5NVT87UwSw7gDSu5dXEjwuLi519eyFSvamfxkrEPMpe75LJAcze2Kin+TKAUSTR0uVT9/IXl4rXJfKryr5Z4Tr/VoOuHeJ6WKsIa85cOxxEZAtTEfqpzmxude2K2Xw65GhfP5KLbFbEh8F9/PwcKHxo1MVAKNZxv4CPA7Yw++DqUUhJABeh1w9JOSHJpnar5+p5Z6fzMdquIcZMZ3j+5zcYeTxcrfRlv6e/Sf4zR6f8pPbnqTkn32q6qiQfyHMkqhqnErHEzXkYwFMDrn2+aX6xUjC53tkFb5hAyiDf5eaxsdLZbOpMnKhj+8SRCWeCUl8UyiZFHw+EkD45WCbwLryjQ35PT0gq+cVPoCqxy/+2TdbLiXWjNOxss8fK2BHX79Oeu3fXKo+QybO4a6WnOl7Qq8uFd6sFLJMKTnDAW7LEoWHS7XklT6NMtYK7PuU2IwA9/US2aaFwtNLqSPOiDHft4qm0fGR/EtgeWNKayk9WSglKBLicVDBNPih9wvILMj18uuWm6NTmUsZvhu7USL9rJHIFPFvS07qycVZVqhnf43TQnE0UoedRYxsn75QB4AbY6LJciljb++Pc7WfLuUv19mcH/c2v6/lsxmf2XbcD8kXrO/2T2jz/OZPmu+JdSOPd9yTxedLvbiUf0Egm8xk+Mjt4v4jmSh9eKz+0xN4bbUvd2r43BXxe/XqXJG9UAIO964sgiSPlvJ4Hnhw/fH9F2kBD9sP0R9bqcNa7+P7U/rtfUw+tn+0wEcL/EVYwPfwD9GfS5H75Dis3XPiuYnD27ePf3txz4n3H+ie7p/Q1HNj9w9fP0Q+7i1xo/ab9UDMP7R/hwdjhk8vPyDLYe77jm/ZuInu0oEv699d910+h2F/9uPBPe87/sEC3TWGn99h6J/U+FCo75B+xMuFvTvMr9+l235f0td5S7QPbbdHDh9+3x3s53dGO8/byxt/Ekn4+eacqPNzAoMzXM9Pv/4edfS9j9435/vtt2L85R7ctH8MetcChMXgJo7fCbPD9WH8+9Yeftug833Hw/z3HZmqQYD3DfB2BvX8NvM94rcciqpUnxl0EPhwpOnt+9B29/i28yedHGL3MOlwfXO8J76J58GuqBCGk8PM2+NBpNvL4cBYOfmFH++St93HZ2h/3w/fD+/uIW/78XSXs+vq14ejnw/yupzDxc/44XMhM6xkbpQbHmYmo83NeCDJ225It6+eQva3RCMxBTaAQ3jTR8t33mbfnf+dznsuXFenQ5ef36VDux/NTGgx0LvbQrzMjJ+Ht59DhLLQCxOoB6Rwexp6mxn5Dz/R79cxpoqADCFEFGOeDqQPvsxMZvfTYWI3GOxwJbYVix4uXTDs6DZ2nYLzos0MTe+Qy+VkZjqMQYGh+O/znGAsCb1M4iBcJTO/4PL26DwiBQ4Lt+23R19/IILBzPS230xIMhSSfI0D6T2vHl3N+9DB5wn+HTx7yJudWnLL4dqPbwnA1Qz5GRtC8KFv5R8ubn/EGOX9MQQl+IwlZfwTa8YQlaCf94s2WMn1CowzC2q9EIO9WwA8Kcggn9/S5nONlt4NxzHGoBDiMN95ON8eGZMkG9YQ4wJ8dfsKIUh9T/GmVk+R28d64Scib8e8FiDHdY0KaimgRguKgauhv5UZq0O37BTQo0PemmJ0YB2XkUEs0SsmidIsU0iYT18IcZgWQlCwIJcVS8I/DNTdsXmLLES+GmRsIQcMh3nIESEfG2PCOt2gSwngEULUZDwl3mhDnhZ+IU2UeMEPu5uZQgzq0LGDfxpSYsbUYdeeNWoKxXvAK4bR1g2yYz4hrGRS0zQKyF4yxm3D4vKX6xIUBl5ujz0FPLdjzDJ58T/GKAumFHskaSofPz8+UYfdSsbGEBUoKhdJqmhh+HOSgbEt6wm5A+0d63cs5vZQEhTRy0HtGl28qOtytRTkhKANeqzevNZoNFaAvIA/ooi4ZM3RZEphuhxA8cgaOQW8FuCpC+iHDdphQdNsOlNkXZ+3qfZgcp16QOAd92G3U8q8gsJpZL0OWzqPdDJSAfjmX1jI6AsxKskzZ4yp+gGcH3RfLhW9j/VXm5UcyN1iUzOTv6YUjltkCTGAGZQS7W6XlgLofDYHyMmH/0NxAjDX42cHYpNdo1GgaHq9Y51aIQRtt2u1Ta10MlaNLWeWavHgoXL8YsSGLWineO3F2ATAxfNGC6DrdjTs28cgIUfvORmgxcHpNaDb9avXQywk8JlSTM3yQiMKtm6vlOMMGY3AafBNkKlhH7nvqz1FU+TZAULs2dungDKTyRT9grIsVY3/KqhAl82bsyGWE2zqfvQ/Q1xRpF3MlwpFLo/BOkFHivgVoJnGuSKx0mMrt90UwCVi34ge7o8C4GQHgOY6ebsDvz3y5cRFmqTKxoV0tiIndCo3OxXYtkLGi/U1hW72E8V/fzKsLRtdA0p6wdjBGWPv7ClUd9gzhKg0zZQlmXZGUR55R8u5duhdI5zr5+N8XWrmGhErE4Dl0yeP5fZOUX/BSgAAEABJREFU81QpbacApVPALterx/6YUNV+qxWyZKNsiCXDzw2ASfPqSu31VlPsGLJU27MLXVxeKI+pRFz2gHVkOswz0piC/e7FhRzsGmcjWdOrSAs5GNcBCG0pYKOOTgGTcqXqRunwtGK5r+S5VdhoAAWfXwxxOV8slbBv+30lQ/YKO2yiBpAxxKjZ8bGyPAcA3el8faUau04fP6Rwv9C+CMrTXDFN1V5ttDpHZnT49MlnmhJTuFK2HKsYjzQ6XWqCvNeAsbKgNgals4mOPnmsPXu3hG8GEFGt1yqenA7+2gGmrZqScQBAABgNcbUGVM4nE1UAfzVxXwgZF3NlgN4Xblv6/CnBkhidPDmWSApjwK8J4OYVPm+fXqiyTos+VfPyTJG82gAmGrzPM2Lmv3+o7F+eah9aNRgyVqbsXGr/X79T/O1W3VmlWV+oerXSBlv7HsgWMy2qRJF4HU9nOn78WJ7navrjYqISnVqA9A3A5BrgI/Qmv5+2V1vhBOXEydX5pSpyXkUuyNDBuNek5J9iMh/2fUPfEIPoJdmQfyP3JPl90PX58jNNirHGeaEujbo+O1dg3IS9XKLnDiAyDVEd/BfEZkTmi2cvtcXG62ony1JtXrzSDB8t2dNZTORPkCd5pjLplE9H2uK7gtgu/+H5cF9N8GP19SsXQbrYanexwi6Xcp1HxEUVpfT0WNfw3T8/U8c+2JZ7teiSfIqPF1NdzRMlj0+UkyNScmZ4cSln2Hz9RnE5G2wS2IvJdKId8dWz5gX3BVtOJYDVuJxonfVqyY1BUsdxz57Nn18rsHdGnz/S5NefyvfqAt36aaGN6xESjadTxfGICAqaELfZfK49YNuL5y+4D/bKyLmTVQ24ulMFsL/Gpm7Xut7Lgd6ePZR/+oAcvcHWkTGlQtWpHWX0X8l9Vq23aoiGfN8oXmLnbYNXjD03UktMF/i4IQf07N3d33+tSI5rZ5lG5K41fstaqWZ+y72lIoa6tlaR5br5s8ML9cRvYG8JwLq7JJ7IbRolOj060ejBUg37KqSJgpmGL3FtKulyI4JbDcBp/fxce8DfYj5VAkAseAUARPdBWhPF6/0AUk8uS/UAkg44xpOZRvgqkr8CPtxfXivBVw351f8Ucj8bab1aKfvslFzcKD9a6Pz8DTniWjXxf439Evbs4sEDeZzHxUTGXstYvwBo72ps9vSVWvKvyIuBe9ee+6AurgE6U0Vs3LP/0jTThPyULBcK3MeEbTvsaIxfXVyqRb9sXSnDxnP2UU97AfgZAbr7qlWFXVcAfyJO3EY1ceH5R0nU5tlrNQDr/VevpBNijfu2j/N7j/3ulRo+Q0y3nXruP9mTE5XERxeDutOJ/MsIaZFL1xvt+dxx9vKlAnHaB9NVucIOK/XEbg2Abfhs25fE+lTTzz9Tiq3aPCr58qGK6VTFZ4+1bUtZTKCg/uFM/qUsj3ebjbXHnlak+HlDnFZqz6/Z47XGcSz3oea5egDZjNhLN7Xi795o9dUz2f/0d+r+53/Q9b/9D2r+t6/U/j/+v9r+6/+g7mqvyvWQydhr5ruDfGWSKvxRB1PsovI2U/WmVPNvvpH9j7+T/t//u+zfweffc/7qWslVqZbPs92zC63+41fS//w7rcjddWHskUYtNm/5TLEnJ26x+/TpWnklxZCqJ0+YmSLx477s+HzQEYex0/BljiYLqrhHxjTV6BNyRx+l3zyRhaDGOiGe+n09gMb++4cR7x4LPXpVva/dSCYVy6U8v6V8fkjGI3XslcyiRk8eqktMGXyb4cthqYI+vj5a4CdZgAjzKHvvnB/b7+Pey+Rjx0cLfLTAL9YCvnd/LP2plfiQHPetfXf8D/Ufxt437o/b9qGVPtT3ISkO837u8T7e9/G6b9wvp+2PLcl9Fji0fWitwxg/+jg/3k83rcZd9l0Sbd+SftbLmHUgTv8IHJ3L9+nuGt/v/cfUctD0Dz3+XJu8b92fy+9m3l2uNy0/7efd+e+eO6d32+5ee/8fi36Y72HEh1a8b8yh7eZ481PDftKf/eXAkC96OPr5gQ6SHa7vO/o8p/v6gpmczExmppuXH99H940w3f2nXlzfkO68Wn5JdnqfLHeGfufUxzt9p/H2wjj+IFFwZJg06GdDjcGbDhT4BZpOSYYt+MWcoyCzIFNQS8GkQXZx5XQY7+ClPvBymZ0OQ/zc6XDdObp4uOB4uO4pLHGJnN2wohhnnNlNo/zaT516+lqK0V1H1e1WoQ55nQSfEEwBPZikw6un3ee9vWZeD7UUIp28fQAMGOfnTt7vR4PfMJ++4cg873PZ/Ojk5x3tPt75+NHJC2Y+x/sDvhiuGedzhn7a/DiQ86fPz5MYUaWXmb2lwxzvDyH4YSDnG2RyYvSN2l4MgjqAv6pq1FBUc9ZJTJRSmBR8JR9NbHRijvHDZBSfRbuY60cHljrk8nPx8rUS1k6TRF4Y8jV71vB1fG43gDNBHbHTYluxqDFvON6eu+y9egmf9bXLRqGHNbzdzGRmDO/lvCrAAz9KpoBs0eVPUvoR2VnUrUKMSpDHxzVc7yjmmpnEHB/YI1NDEaujmOXLemy4fHlRKDK3I47MbtY82Lgd5G9l5nyklnhzHqwqf5kFDt7nRCu60cD75jpmKfXJCH/snWTDkbCVmYn6nCLFy5TCWJZlCtjTgqlE17qu1GCT3gfDzWU0jv42C66OjH9u28jcGjkdtFWeylLWoqCZAy70riiTSoC1BuA3jSnyJAqASAJcFW2iAM4QhJfczg3rd+6zGKQkyAtxXnB1XUbzicZQBQCT5TnjK2VprpTzIiuG6w7ZE4qd/iRijQ9qisKxQ1r8tL5eydBzTBHPi+ke3znyg1loTWExplE7in4jAITReIqGphBssImv2VIc9aNJCvDz8FxfXckLug4wmZk2AKaRWPZi/DTm6rclBUjGAIKGGOXrTQBtxpCDwE6D20wyM0qopmoo8lfqnp7L/xyw22p0eiRRqHR7ZMdLpcfLofBYUnws0Md95OD2GgBpdXFBWBPT+LDxJzKJ8QvavLidZ7kC6wy2YGGTaQtQmgGqRPziQFJ0cHU2UnE81xjAcnZyJEujIr7dAy6soWq10+V6JWHb6EV29vYIECTD9jTp+vpKGTHg5DGfhISYarUDcGnwX4Ldfe3ZfKFkMZPr2HEL2J1fqWcvZCFqujwS1XPtGb+nQJx7XEHTk2NNLJHvtyVFet9HKwrGW/zrMSReznvhT4qiK5cuprYUwB0sufb/w5a95EDujmJ8gZwr5E3YLyf+p56JJ7dVj22u4blkPWWJuixqhi0yZHCZtuhSrnf4mGo0YMnCctm20oTCfN6aJoCTYv0cG/qfjOyI94qiu9gXvjda7L9m3avLS3neNjONvdB8m0fcVw7Ce3xW0TQ5PVEEqAzMq7BVBUg5BjwdPzweQJYW/qC7mi0WqByUE8PFaCzfd9HzFTny8vUbLbC5iX+9tEK/S2LD/yR2kmTMmSgFUKoBRyoA3mw8UjhiLwAclACP9atLLaZz5fkIAL/WDPA/sUTOo8Eevrfc7mamPfulxr5mpiV6IZQcXKvSiJ4L+f5cffUCa7hFTJ4nKvxcsf9LYgw1XUqAhi200+qbl5r0qTzvdACDPitNM4CMldxG+WyiMB+TVkrtiGnfYxV8SuQqkWW/BvjAtnsA4RmCxFoqcN2kS7R5+Vp7AK5rgDSXYUw+6QFQLQ0DYLxp99KjsdL/+lTZvzrVkuMuabRPOyWtAAM32v72jcq/g8+u0zSZaH12rUt8WwB4ffL5F4A9e9Xkg2ZWqAFk96Bcs16K/UYPjrSM+QCGmwNz3C8L9KnzqDI1NaFXx9y4LjUdTbQlt80XS/bZatC3wV/bYQ+sZdx/EkDEnvFFmmsDwEWAqRhPtGEPbIi5JM/dHdhXyohnz/sXtFesMyHGe3wWiJfyzaXOX77QiD2SYrtj9kdsTQXAX/boBL3PVWG3fNcoCblstVdP3sm5R3bwAlNXQ/4xQDR/4rkGzOqIpwV8cnJRXJUSjnbQ/RLwazQaaaxEQn9Lo/yJxfZ8JeP6KJ3oGkAqRtrJEQ6ydawVyT0pgGAHyLjH3+nlXp4vSvZDBhgpgLOedVNyaAbAPwIELACn/a8L+Nqhk/JGuvztN9LZSi2xEpAtQQfXuT6ZqCJfcAMlBpa6AsQUllsASj6EVq/PFUOQ2yw/Wsp2tXrua0dffqo8ybWNvapUEuuE3rQi/xSLhYw9GUOijP07J4+NpxONv3gsv1caIK2WYwm9/b6/I4+3gIujXz1WjXkcIAyssX/6WobvJ6yTopcAHx049/uB+ZL40YiZ+uxKHSBnD8AV3ffkKQOcrQDiW2JJ5Hb3QSAut9wLJ7MF5m1UYueI//zzyWi5VIYOkdhavzpTr0abUMtiomTfKv+bz+R/Grv4zecyYj7tg9qnZwq+l2YjNW+uNMY+yXyihBgW8RmnhebkI5E/G/Zbe73WdDpVh97uF1RQ//wNcfZG1yvyJLq3R7kqfLD77VNtAPyM+1XmMevxkiWaPXmkXWbqolT6eHKn4a8WIPbsH77W5epaYVTQ2SB7lOeJLffNHlkCMtevL1TiU6aomufSvFCcICd7yeM7dX1vSTHKgik+WErso9TjDRsafhg/esDnF/qyVPZXjwE5d6oSqeDen80mShppV5fg1iv1jA/YaPnJY9k4G3w6i4Uinw/T2Ux+79DjpcLzKxnArLBJD+g8nH/1hs8K2OfrZ8qJoYAsTZQCMk76RDU5tSYPzZZHEkrV9NEsz4d2vtGWfWdNL18jIZ+KzxlrAOfI/Wu5eKDm8ULNciTfj4nvTWKnKHuVf/tU6fNrCZ4N8b9LTLskqAqm0iTSoqzh5Pleu3/7W7UWZMWUe9hjdYz3PZpluQgk1b9/rTW+nP3zL6XGNCEvR3JJy2ehbDaVU849dXS8VHc0kcjzDfeunhjqYbC7/dzVSzIzZSdLjfCX9/nTzBX3SpGD/PfJ9uuX8s85GF7Vg4nSX38y/K7QXK4B3DcqAeZr4rB+ToyTN8ZJoZo5QqH2zaVCkihe7BSQYV/uVPufPAfAT+dTNZOooI+vf6QW8PA60F0VD233He+O+3j+0QIfLfDRAj/VAu/mlZ86/6eM54b9veF/zvW/t/gfp+GuCn8cjv+EuNw13uH8l6b+fXH7rowH2f34bt8f6/o+OXy9d+nueoe+u233nf/YcffN/SO2/alY/WLV+yMIxi/+fyqz/Xn53hfftxL8IWbyubds7j/4uk739/6xW3uKUgf6ObwPc/34c+b/lDmHNczut4+ZUefqfgrL+8fiI4O8mDjQYRS/8MuJdWQ//OtvB7DkdJh+9xhCgMWNHge9Ajz93Oc49QB1Zjdj7s71cx/nRyc/d/I5TofzoQ8e3ubk/LzNDJ6094B1xpre5tUJP+9p9+se2Z0c1PC2A3nfgXpix+f4dQypH5zN7RH9LAznw1zGhjlIRU0AABAASURBVBhl2M8MP7GOz/c+b+vo9/NvCVbeBjmToZ9znzNcI7sf/drJz/3JUD/GEIZCh1+7nZ3M0JlOs5uj95mZzEzu0wOPDr4tQJ8X383spp95zgOJKBZ2xJgHh9Eq1umGQr33H8h7O/STTJ0XFSHxSiiQ+Tpw4KpnWecB8a4BAxIKLikFSpaVgz1uFx/v8sgbmdUxzszkbT6GprdvMxhxZTJ4Y/tbe8U0VUziQCYN8hs2ct7Oo3Od4es2bigAu232ABoOAgpezJC/nL2DWj6PWpS8cJxTDPQ+R1pd70Eu+LkuPr7zwip6eeHd10mzbBgeiQW3V5KkyvNCPtb5OqXI630V4IdZUIv91hT9vZDuIJaITWfisscQZGaq64at2imGG9/TxDAsjSyt6wYg7bwNvwxHmVyGNMuUIoMDUDDg3UtMNtb1HOBr9DK1gNoTCpohBtUAvWamG11beo0C7UopvtvvtnKd9wAzoiC9o0AbllOllXOBtaTpfKa8KOR7q0bHmGa0Srhr4OngoRk6NfUAgHheiPB2GdyPfk1FdXhaaZoUaihGGsXbLgsK0TSleFhXJTap5X9S1u0esOkuEnOAny2gdLpF7l4KxKSZKccHLr/r5PqNkC8J0d2KbKbJdIp+Kbp1shg1BsxMKH63o1QVOvYU8fsHM/mfuWwJjkhR9poCO6eaH5+oQk/3g+vrNk3h3bPPMv+ztRSdc4ChDvCtJv72FL2LCaAAK1flXtvtRg0+NDNV+CHJc83mc40obo8BOLaAISFGBXJLgK/wSEX8RgvK8G/P0Qy7UGB23/sTaGOKpnvAgr0XOstWu9eXAHU7lRRie2KkJJ7Ea0tBtc9TbSmmG4Vz43xP0dQAI0ZpoTnAoBfVW/Tz/eAAkuuYYu+SONlSMG2J3z0yGgX88WKpgG38/4O0GFQB3HsBf4OOE3RZLJfyPbEFnBn+TC5gT+3AMIB/iw0S+I7HYzS0AfzjRP4UZI6eHsej0UgLQBe3e8ve64l/B4MLCtAhBPka19i3BjwrWcPBSzMbwAhhQ0KC9RNAynKgCWs9ePyEtogP6uHose10hX89H7jepet3sVF1tVWfZ8ofnypwzFhX2PNGvkTXFLBrfOiAZSQvODDtucjbSor9CWBcAp8IOJgRA8mWNU+XN086nq1VUrweATxvUpOZae1/4hc+7oOcmNgBcJjZ8LRgQF//gkeOXQtixe0S2B+e48rNRr5fRvOlxiHVmEL6DnsUHvfEl3hFbBnSKLed/x/J5WarCSDPBSDq5as38qcHjx8+4p7QqsVHgRx7dnami/OzIT4fPX4MF5P7zOMBiZUw5oYSpSnk9mGUA5YrZHc7zB88lAUb8sEGMLrLEmF82elcXcE5+7cCoHbfLBwsx28de+no+Bie2WAXWCrEIC/i787PAal36pcTTb58rPjoWMvPP1FC7vaYCqHX+upC63QnfT5T/2mh8Kux9nN2MvtvvO6VvqnV/Y9fqf/3b1S92SubzHXy+WfE707zbKSjTx7J98fF9YXG2G9sido1/F6vVINwjT5/qNV6pctL9lldq8cO6dFMI3JIpqBR2cnjKCaJEoCyEnCpYv840O456eTRQ3SLSonnlHzqfslOFuodJEEvzcfq8FVFznT7+z4oihE2iBp0TFMFwEY7nmj2OSDVOBv+xGuuqBzZs09OyMtzcs1WDWvsiY/zFy90RXz17CPx8hzUch8pX79Rz5g8wCOmEnY2wN6K+1LeR40BYPM0VQCw3T1/rX6cq2T/7rgnXPv/WYtvE2LbvjhVeHyswH0ifHWmdrtH94kafG7oslqtVJUlK7ME/OSbGkqzVE71k7lmy6X8V67ibz5XdzqVPwm4/vq5mucXN+Ai9jQogTryc3i8VDfNZaN8+EJBB7B6/re/UwSgzojFCXvI93SGDz1+Onx19vy5OmywdDDT82IepVGqipifk2v8vrQmxiI5MaBrF3qFz040m8xU9Y22baXVs5dqvnmtFp+KJNO/vFSP3bYAS0JXmxRyH7jfIrHRPTuXfXOudDKSg+MTQGYb/jx31PrZC/mXG7LZRN1qq2tsnE5HSscjxZgOa3jMcEdQoL1JTJE1d5mUXO/Vv75SAhid4fsWMC5h3uyvPpPYjxkxI/J1RH8TL27KlqbyWMoWU3WbnboXV5q9WKv/7Ut1ME4ekbM7xqKbx5rHScX9xwAY1TXIH9SudmoAoH39JB/JwcdoQRHe7p8JulxNgwruqzn+bb56rQDAb+z1ZDbWmH3bBNYYZdoZ+xJ/7H7/XCnr9m4ngM2EfbE+u1RxcqxpF3RydCIHdHvWNnRDVB1zL44A4htA1MZ61juWkXPz46UsRuJvLkwl92lCfjD8G8mJa/LatAyqyb9dRI6HC5VZkJCvffZa+mdP1J2vVZ9fkqOvle17+b28In+sf/9M/mWdCXli9/SV0m0jAdK3Ly7VmdTDZsOYpquVyBQc3AUY12dHKvc7Nega/uqB6iPshj/n45mED6u//0aBcbtqr2ZRKEew1r/Y8OpSET+nL6+HvJc/OZFmI+Uny+ELMA0x4/fi+GAB6H6h8uyCmNmq5l6djaeaPXygstkrPjxRyAr1gMf27FrNswvlgLNpb8Lsiq247jXedtr8x6/V/ut/r8V5I3t6qf1/+p362KlD3vHpqSzN1J5MNDlaar7A1ptWa6tUPH6gOB0rYb9ck4N78oq4/wXymWJQ29aqrccmY/VZou3lSv6ZJBInzTRTh97C7in7t71aK7+uZWdbpeTUOJsqsGet7pTOJ+pfXci/WDPye8Z/8SvN0bNmDxd5oZJ49XuYx27PZ0czU8u9xohRA1AezWdKiMMwygnpRt16zwr6+PrpFvDt9WPop3P+w2e8K9eB47vtP3R9mPfx+NECHy3wT8sCP5QbDv13rXJou3u82//HPudThw7kvO+uezj39r8sOmh09/iXpcEfLu3Be+873r/CTxn9vrF32+9f5Q9vfZ9n71vb2+5b0dt/iO6bd7ftXTnex+8w527/oe2+448dd9/cv6y2gwV/GVJ/a3d+txl+Afy2Rfde3y/3QSs/3h1xH7e7/e+e3zf+0OZjD+f3Hb3/DyWX36ThHqF7X4cR93a+p/FmTg/XnhH3Ec1v3z767cUv4sSL505/uDD36X5o+xD3XvxeyoAe+v7bzOinmvD9rp/UYow+EKcSBeyBhgv/cej1o1//MHUUB53ujgz8cu3XFgy5zU/fHv3C2/14H5mZLIQbMs6dZG+HOu8YohIKf28bb0+MY2C8b2wzrpyY21Ds8wKsWWCEyX1twWQG+dGJ80Bhwsx0OHqxraVoJhnv7obkL669zU8hM3i6LTn3t5n3+5luRnFprOFXRsuNDkHhzjiaJQTv1cmfpIjI4ihVz7UPi9HovomPjmKK68CEe9+Hvv5WJr+OMWog7ObXbhM/OoMQogaeXKClGgpnCYU1t7EX7m/Wj4OIIbgcnUIISMsEOgNFIC9mdRQVfb6Zycxt0qlH1pYifsuxd3kg6j5MlDranY9T7y0+Bx5M1iAb1zfNphCjWoAil5tO+Zi2bYZ2syB/+RrB58BjmE+jmQFK5hCFtDwDOEtl0Tt6GfPSJFWEd0+Ty9fL1CKXU82xojDsvNIsk5kNdvJiUojIQ78FU41cLpuZIRocODIYPg3UyvWDvSoKqX4sKDzmkIPHOQVZ589EDQZFdpengbevE5MwxIn7J7BW4/HYOxfJ7e1nzr/GFpJJMPF1SopdDXKFGGnz1n4ATkOIg77e9/9n77+eJEmydE/sO6pGnQdJXtV0BotdrEB2BQ8rghUI/nXgBSKA4AGyi4u7c2emu6srs5IF8QjnRvE7FulVUVmZRbqr2dy0dA0zU1M9erhZnC/Ms2dsQyH+QPF3v90JQSiQNvB5oHB2oBB+UI7OUnjMacMe8GgosLbS5u216r5Rwpia9bzo5mBAj61TCsBecMeZ1OwP8r257Tt4AUDoABxcDG975oY8p+a606beS0WmlHUC4/eAegW0ctboKKr7/k69JjNTB0DZbQ9KZAr4rIPGhIx2gAwHZKugLTajjSj6GuMq+rMsR8adfO0MWyRloT3gyA4wrEEX/nZjC22rGvkbWF6wrtAT3CtnrutYFjQDWEg5L+Df+zx2U+eV9boDRU4KkRXtAJCYUQCOMQWUvVIKOJs3otBqcrDPfWAFiOR+5F+f7LwL2xuggevI122RpQJAkpn8eYYdq3DFNAAxewrGLlsyKhRp1MpVAkT5eEHEFDSdzgYQcTKiaDufKZFpf31LAfYWW3YD2HQL2BVCYFypDr+KIeDHjXJkdNkLisdeXDWY8OagwKrHXyiYH7C181Bm2cBTwX5Psfvq7VutAZvhVsHBFGyWjUZyP+nw9YifHoiPDN2V2H5P4XbYYyuPDdePj+kZWxTlAFwc3wA8UIz3N4Lcn73PzDSezbXFjmmIA5jSrDaqKZBXtIK+1CKS92qNuEh65WcTBQrxc0C0s8VCW+t0++I1IEfUIQ0AUnNVO/yYtr1eynlyOVN0IijN8S0HjZyXWOZKABka7o1Cru04UXyyIK62qpFr42+dR9aGlz36zQH82hhkVacEv3A/yqB7cJCOfCA2VK2K+5jnGkZqROF6t1lDPgCYb5Tjv0ligAqNbrYrrb/80mfJ5/mbe4F49bdQ60kuB/2Xt1cy/LdjfbxJ1PQ1Ho+VJanUS+vbpUriwuP55YuvlMQEehrG9Zu9rl+9Ucs9KZ7PB6DY3yD2AYG5HTYagH/onQDealLoFCBqVWGDLGgCADHHPiUy+B8dpBTijWK+5xWNMmzilCTPUSFGVzUdPfmuG96uHD051zq2Kp6eawQg3xCXh8sbHS5ulDXwDoBfLuYy1spORpr8j080/W8fKgBE+Vhb9QpfHLT9v/9e6f920P7NXuUh0aLJtfr3l9KhVxIzdeQpYZc+dOrxhwJAbQ0gWACqpjL1dTvkwMl8pqKROnh3EH1LXhQyXd8sVWVRyz++1OF2R35ZKT2dDz6fA2L06nULcBrJdy2+GouoeTlSODSqr1fkiWttARhLcsaa3OTxUOSF3O7b7VoHQLgbQNv2ywt1f7xQ84fXmu4xQJmyfK3LP3yB7++QJdEZAFmGT2bE1hRw5nR+rv3rS1U5cY4eS5oDStUoUXu71oH1Vlv8CgAvJInSkCrFxzy+U4Cnhhxfk9NSQK/xeKLZyYkMH9kxrwM8e/Wvv5MDe6hVmpZqAXTcX7IHC83xCb9HHIjtmtzQ4bd75KgLIfOVDq8uUXuQ/xFMXO4UAYH8je6UuCqYb/js6uLSH4/k/l3v9moBbkY1NgBAG//2c1UPJxr/s4PHUwlgc3kNeEXs7X//Uu6jOJTOHj1WQ05tbleqAPE7bNx5IGBHbSvVgFKjR2ea/OKJ6jIZgM5UUYf1Rg7Ko+mBVjPJlWBDB/U0H2n0i8cS9+mOfFalput/+UJ2sVYIQSHsKgvcAAAQAElEQVRGtZ4Xnp6o+vKNtv5/6N5slVmifDbR/LPHyiYjNTx3TMmz/biUTUppPpaD8XExVnezUgDs7B2YzjJNJjMZOXW936rnniPmtjR/JlheXWiHHWOSwPdaK/ymg17G/WHrf+zx8gLA/Hb4P2bTUSkD8Dz85kwtQKZ9daNO2IQ5LQCpx12KL9ZvlzqkvZo54/FrhigA1PZNrRrfcb2IH8ubpZI01QQj1a/fKjkZK1mMZPiRAbR20WSApTmxWnPvmp6eqItSdjpTRowF7gUR8NflH+WlRMylreS0/d7mpnKQtUXWJf6wCx16jCo+f6jdxVtp36oGRBeyCBDU5hMZYHsDn80FcnOvyuClfTTV8NY44Gq/2ykBvQ3wUMNfi7Os671S8nv522fqDgelyJSNJ8rrXv42dwDkN3zcTqeKJ9PhmSJgm/ZqpXI2U3KGfeC9wd6G3pvbrQy5UvJYy/GB2N9WO+lsovZ8ouzXzxTxhQTlR/JKPUmUPDuT/yFa92CqeH4isWY6Gqtf4oumwQ+TkKgmJ1TIKp6FWvxS5OoRALHrbP/vL5RfV+qJxX17UCReDR1t/+W5Dv/lK6W1qWxMyb5TuTfZyxvlF1vV41Ttr87k9/mOXG7oMSN394daF8+fD2DzerlUcw6YS/znIWr3hxfaAopH/GKC7iru0YGc2HSN/F7k/JTk7nqWDTx7LOZJNhg3fnFJ/rtVlwTtP1so+S3x9PhE7TiRPj9TfZKrff5KHm+rP76Sx98e+rrZSPhp968vVKKbFn0W8Nmih+LBifzt7W0q7UZBzShKAN/N62vZcnuXJxnbTHOekmDj0+dP0QBR75b9aPtTaP6UOcbg+43Trz/O2/HEj39qO879tP+kgf8QGvgkxI/UwDeZoiez3bXhKYSzb+8/RPCb2T889kPzf6jvY/nuOO/PX/9DFI7UP+3/ihq4b+oPHX/IUF5A8Pa1rzq/9wf6+bHd73//+DjmQwsf+45jfs79h/i433d/rfv97x8fxx15/dD+OOb+/kN03u+7f35/7v3j+2P8+P61f9BjF+N++3sUgwLfUCn4lv/fZ/S+H9zvPx779eOx7+8L/P6xX/+h9v4cP78/x8/fb/ev/4TjgQz88wu4+AVU72/DdTqPew7/vM+R0Mf2fx71nzLbzGT24XafjheWP9R8jNndfD/+8e1Dst+fbZzcb5wOn/vzho5v/TCzQZ5vdf7QCSSP7u/794ffyU0vhQZ58/uEN9ail8Irzzp+7o0Oo4BlZor8gh+MMjTHPSCNt46i1h09FtXd5mO8+ZkBXvnxca73+Rxvx3lf7ykudhSR264VQssLZz5P7zYf54AYDIqqsIx+l88s+JE0dPADvnv4CjEwtBuayyA2M66/25vdHXMqg0/f+7whZfjJ0AYFDUf+w8zkY81MHXw6Px2glvf5ej7G5ydJir5SUhDjGTv086NFRm8+NlJQis4jRgjD+ujQBWIMxBGnB4BpaQ3H39AJ7+j1yAlJ1gmKrOd6HvQHABgtKAQKHhwP/DHQvPlclmFJoSLGRA26MVOg8NLBvF8OIaqhmOlzYozyrUVOp+/HeAjz7+wk5roefJ5f87lBxvVOkWtJksjXcH7NTEmWqalreZ8fG/Qz+nwdM5PvQ4zy6yFGeTHRzO5szj5Cr8FPGgrCDtjGEFFXL1lQCImSNFOLf1YAebWPoyBrwRQiXAVRJ63kvLTI4zK6GoPzy0EwUw4AkuaZ/O0rutFDo45rLrPLmcTo3QoWhmvOn+hxWj4/wE9KUauDBzOThcB6okEBOoHzmiKaoe+mrTWaUByFzxrAsA8mYX8vBPvbhE6zxg5IB9+NfPP10ixTD32ZKQBY5IoKyJPRn1Dw7zh2cLdXQJ5SA22IuHu53wX60ySqBJDoWC/EoCzP5beMEUW0gAwN/Pg1i1E99NIsUwG40/QtPtlqR/Et0pdmGTZL5OCd043oxdcp80IFekg4V9trOM9y+Cko4lGIZP09ReYxBbiALhBF681KKUVMqVdDkX69WmpDn8Xgog5ydC63TM5ntIheWlTWaUeBvmec67AHjAgxShDdAqg56NAip4MS2Y7x0D9Q9G0JggKelEZF9JYgd6SJLTDXr6UxkcdLhjw7irY99nD9OoDroF0eEgUKnh02rQGSbT4a9DMCdEnQ+R45KgCPHF4P+GxPMfrwgIIvMVswZhoL5eh8DDBa0hL0WbFOlmZaPHiAzDU+MpaDxCb+wZfbQ+HuOGVchxzOp7cA/xVF7g55vXmh3OfuAUxilipSkPUCuKBjZpr5m8T4Xw7A6gVVB508NjzOtgCofdVoDVgcGNtDM8NPMng8AMCBZyp9MFc3SuV96XgktC6LpsnpAhsVijEoy1MdvAAPn32Ovm52yvqg1c2txk8f6Pp6qTEgWNxUqLpXS+xWADeGHTartaqafp8Ln0meaedfdQldgkB5kSrJEoA74iMJcgbq7V5bNUpD1OTBqXJ07UX3ar2VsF8GcDPpE21ulrLQ4zsrtZkp4jen5w/VhYBP9XL5PU6jv3kEQOBgcI//VfhOuq0V3SdeXCrlH5dZG+ljVIEepvhFT6z05LoIODd9cq4SgGGfBeUnM3XXG9Yx7fxNp5ipIzd0FK3bMccmQIZO/ayU67dhfoX9DvAoswFQHqcFetnJ3/YvARsSZBp99lB9EtTtKyVT/JC9A9ILQKUEHSwcFABwdj/L0KPw+9HZqdL5RHE2ktBp4cAM943Hv/6FFpP5ELcdoMaGIv8JQJUAdDZfvRlsdDY/UYiR+1yvzZtr+RusNUBEBWCSEBNkPNlqLyFb2zbao7e3r15pC2BUp0Hjzx8Ndp9OZ8Pag4zEy2q1kklynrOHJ0qwR0Je1mqna/LBHjCs4/6bEWvCJ6vnb1XtN2qm5Jn/02ea/0/PtMwaNaGXHUzlJlP979da/qcvlVQp/nPQBPnSk4UqaCaHXqE1cg3+wVq3AEX76xtlwdTjtz1eWePv3TTTwToFZNoTE12WKD90mgIGy/3QgsqQyp9hzj57ov7xXD0g0e7L12rQ4SF0EjYt6143f3yuAv7DrtbN1SXxXWkMUDw+XQz5MSEWzp4BCpE7W/yZZVWSKxPs1hAfoycPVALqjgDWlaf48K1G2O7E34gDQHz56qW26HG5upUh0+HqRtvnX2lXRPRKTjs02l4tdSC+ejOFp6fKf/sUXUfdLJfKkeXmsNEBW20Afbv1TpPzU8XetA/c+0esqVY5vjcCaDkQozPyWMJ5jn/n8Opfs9oARhU3B8KuUZGXGj19qAxfLQG7bJKr4h6Ycw/LiNXdGwDet7fqAZzcj1999ZVinispRtqTi9I0lQFGCnlC3ZI/bhSRtYEXoUfPGxlxecA/AuBois9PZnM5IJST5w8bssJmrYJcE56iZ2u0ja38jztK5u13a6nM1DN3C1CeXe/UX67kenJ+Ypain6D04UIFgFxDLgl1JzG3+upCIeU+iO8XVa8FwKYA8Kor9E9s5Q9PlQBq+xvAHTfI+vJGUSbXa/8aO6DnEbHIrYm8dKPO9QBQ2KP3nvgJ3Kt3xIYhd4U9nOc6DT5cHXmmIeenUBTA59wKjeYzGfxm6G+8QNb6MOSKEXyNWceQ0e+JLXFbv7hQtq51IEbbMihMR/IYDgDPDgpjchngc4Ids5ioR0fZk0dDzq0nmZI0UxwV6slRc/Jtw7NBgl3S//4Xcjs0F0ttiftoppz7zYY80NWNWu6ZQ67CbwJ+U71dEoe9wslEa2KmenWl+t+eqykSbZq9bn//QpZEYQTF2VjzHfFuCXQq9YDSSZFru1uphvaefNUjT0D3tq2UlAVzE/kfDvizXUCoDP/QPz9SID9iEvVfvB1k0uVaJf7Z4Of1F2/IYTvA8ZUUJAOETTio8aU0y9Rzz6g4jutKRgxlv/5s+KMB94negvYzdANAnE4mys7nsn0tqztNkbl8fE5+aZUAujc8C7lNE+K7TnrlfVT8w6Xi5UbVi7dq3lxJu4Oa5a06nh8ifJTEv7hfZPhGSkxNHpypBCUPMWjnf5CCUOmjUzWpaefxg7yhkTZ/fKmTJlH9v34hXW/lzy/ivtDib+H1SiFJlE+mGsB2YrHgua/7Clu8vNSO+Jliwzwt5T4m8pMApJPxSAX38pIcsXl1IaMvHZXaTqIO+JjbIr68VftfnkN7jDxLddNUxpo98dvPCmXETVsmKsip7e9eSy/xh1c3qv5/Xyi+uJbNxzxTjLXw3AroW/zqifT0RD2yhel40GWclNKbG3TcYu+obNNoTF4sdp2EL+jZqarcZOg5AN53xMuIa0Gftn8wDfQf4Nfo88bug5/35/j5++2DEz91ftLAJw38V6aB+5nhTxP9z6fw3XU9v73fvjvqruf99e96f+zPP2/2j13l07g/VwPve8M35z2/Ytyn3t8/+ZHH31DTQO1D5/rLbDzAfpvwn8L/fQr3eb/f73S93e/z4/f7fujc53yovT/vQ2P+cfrua9GP/345/5DeneP3230J7l+71+++6O1e19/joRGj3sT+m6ZvbcbZ/cbpp89fTAP3Ne3HP34hs2+P7ykE/dBsn/F++/ac96/6+bdHHM98vZYiSkux1Y+P/RZM3o7nH9sH+/iv1R0F/ffn9UM5i17kbChCezuO8/1wnZAOxvoMM5qgY2aKFKZaL9Yy18wUQpQZBTLOvZjVAWL5uQWfdWz6zubXvUmM4SOKv2Jz+b1x+M2HdZq2VfuO9nAd/oxagwMvsKZoQTEEBcaaDQSH+R3ytU2rhua8JRQP/TwwNonRVx8K67CPViA6zIIb73h37Ou1rN9DK6SpUlqC3D1FcU9VZqYYAy1CS/AQFKDsdokhqqN4cyRnZjIzBR9Pka2DbgNd58nXEZvvG3Q8rMlEM1OE78B4t02PwL52QgHJi68+16SBrtjMTBbgwEwttAcdUDD1N87u1qIo6P2sXTkAyZ5pyC8FaDrtnnW9L4SoSF+aZdDqaOjSx1PYM3O7S535SPbwVUPX17ib3yuEoCIv7gbw0+3TYIs9YJ37O13yhRN0OshIcbGjo2OMF8xS1o7I3VG8HvTYCWBhr4YCbeN8DAQ0rCN4kky+theifd0GuQ+staVA7wuFYNgpDP6Sw9eIAqHbs6W4mwN+pOg5oYA36B767tMZoJ3bySLzYpT7nLFOR0uyXD7P9WZmLNEPbAysSOpoh/1eXtjuuX5A314spltmJpchst4egMDXul0uhTDyt199jMtRUZDuFWS0xCIFQ2QEYEzSQg367gHfHRjdAQ44gONArAORRVnCm/OXKSR3vHtxvcgzaGnYvD8gl5/4m70CiCzQgeCtjiaMT82/9svKKTQWFCAzisI2zhUobvu4NEuV57kKb+ijojBtzPBocj025DVx4rFSI0tS5sObeAm2dXDY9ePHZkE1+nF6h+1GWwq+EpT4BPwihb7b1sERqvEqMuhwvYH4CFBnS1Hd34wDuLTp4gAAEABJREFUYxriMOk0bL7udij8Ap7R41/Nu4ePHPu7rlrsQzeUpJx18jzz07uG7xnNefFW4U/eNrcrpRnFVGjk8AULugUQGc8pPocAaFjJ+Ugp8ntTlkjQ8VjpkWfixV2K5R6fJXpFPerReYDeAZChHtapND05YVoiv+4M+X51e3NXhI1RNQX4gP0MIY1RKTKH89nwZt+6OWilWiOAoori7QzlJHkuB33FWvPFiXLW83ZAB4X7ObxBihr4Xv7HBgUxUWFPj1cfE2BgeflWE4q9Ziaj6L9brtREqRtlyiZjpV7IJnZuL6/UneGDMWoH+NHuDlpfXGsHaLyDt5a5LlOE5gh9VABpeV4OwJzHrv9xRny4UJeYAgC4F51rfN11My7Hd3HIXFaW2yBDtsPvvtLqixcap7kyACj/IxiP6clsJriV+2KKn/ma4/lUzfYAWHFQ5OoJAKmTi4DPKT6aIN/+9Rv5V7iWfVBPETsFWLh5c6E2j1oBXOTop0F3IXqe77QHEIjGWGwSTyeDTvzrONdvL6T1XrtXl0osarm6UX6+UPt6qfpyKQcaOorzq/1W+67R6vdfaf7Lp8g9UxskB0D200wl8TcZjYY+t1OPzWMrbStyIkB0TavwnbMHD5QCXngM1Bc36ijW716+VQVAWW13Wjx7ogTwyN9o7gFynIbrtQUcSrhfJQC2PWBsRh7efflKfeyU/Q+P9eD/8lsl/zyWZo0Oh7VGVQfwsNIa+26ev9HuiwuV6UiFgybosOMeKfQtYmKCL9fYD1VrNBmrJ9ckvVQAbNX4mOsymRTyt0DzfavZ5/AIGBG9TcdKABYigGoLuDoC1DHAyMvlNfoMcjmrKPlYAfpv4SV79oDzkRpy6/b1WzV5ooTcFbChIVsOMBE+O1O9Xml/WmKDUhV5YQfw15CzHIBx23p7++aNfNsBvlXY29/Cbsi3Zw/OlZLHppOplpcXCug0TEuli8nQHGhhgPKQyq7W2gK03fz7c6UA90WWy4GuGXk8Hlqd//KZduhh9eat2s9OlT4+VXV5qwb7ZV1UBcBTlIUK7O95yuPzBhC95B7mvBk/DgDmYE7a13tdffFc3CyJ0b3mAJLJoxP5W5DlPz9VXQRV5DCD9/Pzc7mMuJI69wV8ub25VYFvZ+SEkvvIljyTJikr9G4+YmavCBiZLmYaWaKeOLJpIc8RBXnR6V4+f67d5bWKutMYoC3Bpv6VthH6we/DgGKWp4rY1umMf/GM/DFSGhNl5KUM/dz8ATCyTJVhbxZXTW7M0gxWe+3gMQBmHfyPCCYjYi3V6uZG7u/FwxNF6ARioB/nSv2bANgH4nKFzvbVXq5/FyavpWQxBczqtHv+WiPAvYz5ifsdPpfQovsN+21mMnKR81NZqw10li9fydJEe0C7jrw3Hk+4jx3Iszut2oP6aa4I//mjcxEcSgBejfUCPpLBo/PZ1bUaQPqmqfF/AHJnzKTmZinYkceJ5wH/Vg5LU54EbNBBGzptX7wir7xVdzJS+dlDWSMA9aUywF4DwMvxHX9jtgc8b//LC2X4S4ud9cdLGWukv3yo9J8+U8AW48q0ePhIwpY2KSFkCucL1eQUt0nAHxLuVz5vdLKQ69cen6j+ghwBiN5JqueZ7PFcY3yuS8Mwf3tJnkO3HXnCn+9Gv3om/6OaNCSq+N0nuE6enCo8XMiZquk7AIS22716txu5M3F/w4eFjntsn5KnulEiW4w0SjN15L5uFLV7fanb3RpQd42Pb7hP1OpDjx4NvQX5m/JO2/Os5yCdjGVPzlQQo+mDhQoUXXGDOLxdysg31esL4vBG/jBXB6Hv12q4tkkll1+rgwzfjvPJ8IcpYdcMX5s8SgrF04X8vn79r1/wXCp8AT7/9dXwRwABO1bIWH11qQk2MnJAeHKu9Nm5yrMTJTwsNFfwwPOIf5uGIe+ur4nnWjX3kTH+tMo0POtkSa4cuxs5d9Md1E5ydTzzBRnAsyn+5rF0s1cA6PY/qMm4zzbzQubPJb84U/jffaaU+2ErCVbgs1DH9dhLbZT8ft25LQL2JR+l5I1kOh7envZc2W/26i9uheqU1OgFWYqzhfY4o/8xmtWt2lfX6J8FPn3+0TSAF+jY/tF4/8TvJw180sAnDfyNNfAj0qf9jVn8tPzPpIH/asm4k39IeO8/tg9d/9T3gxr4u1bfz5i5emh5+0GF/J0N+CH7/ND1vzNxPsZODzDk7WPX7/ebmczu2v3+v6djs2/4c7neb38qr2bf0P0hGmamYGFoZt/M8z6xHfccfu/Hee8A4Xzvc7z5BO/zvdkd7WO/A3A+1q9583E9xW8/NjPfDfbzMd7vxa0e+mZ314YB736YmWIMsmAUOjqFEHUc37vPQPeOBuWfd+dmjLf7tJhLBcnHie04LzAmBtePqaUw1Pn8ngH3Ph30h8Y1744hCEb43A30wt/QoOXXOwrTTt+PA2NjDIqBBk++/vF6DNDxQZDpmYNQgI+1/Lp3WzAFxrSA0w1Ftbqh+iHJDFngpUNfvm4Pf0Oj77iu0/C5gbGuK9dEjFE965jZQEOM99Yzv6WI0rEXm89rKYR1PpZzv+6NSYoUZ3quhRiH4xaQ0MdlWTbw6mO8GXwnjHF+OtZxME5pUO08y0RFUv62j9Nqm1aRsd5YbpA/pYDlczEKLPZqqlqBi86H0+Vw6K9Z3/XjPHjLKWhlFHcTin8ZPFWAfj6+oYBnmzswxouRDrL43tcIMQ5rhiQqpokSmtM3Mw0gKPxbMLUAxQmFal+zpkDfYZcxxfkRrUeu3vXlcyi49hT5/dz70ywT3ayBoRHdzGSs2TJeJpmZnGbPvsfOAT9N0LMXKp3/3u3C1J7xQUzwY3auI8FDDihWIyddFIYPA88hRmVpRrG4kvM+AQQrKLobsnhxPwfQkpkOgCY99Ze0LFRScG+yoC6L6LaTsW5XUlQsUkXAGH9D1+3v88R2oHDr/N1eL+V7Jsnj3wvNzn+0KAfBR6OJcgrDYToSNWA1gHW9v4G32cj5z2KqHuCkWm3V3lCgpiDrgJb7R+IyoE/Dn3r85Lj2ZDaTgwchRrVchx25jTvopCHK+QgxqgTQQDy5rZynoiglIxaxSTGhsB8NMHKrXVfLslTZeKSEtTYUgVt8a1KMtHt5oem6hfdeI9ZtDrV6ZEjxtQpQJFA8jqw56DXNNGbNA2CLx5CFIN8f/I0p9Onnu/UaVfXo/s5Ws9lUc+gWZakMG5XMr9Btj62YMvC7WCy0W96qRtYkJtoCCO+vbuXNgdIe/y4pvCbI5mtYmg6x1kAjIvP89Izi/0buq4ExwZAbPhpkDPDsa21vN4DCZ9hd2q43aojzDMDB/TSB3pbxO+u0vwRghNcZPpVnOX7dDv7bAKDkeSF/23B1da2b5RLg+lbT6QwZTB6HHes15NkzgKGIj7tNMmg4X359cXaOPZuB3ujZQ6XzMbqu1F2uqIXvVO138v+HdkxBPaLzCqBPbOPpVOWjU+VVLwNgzM/nyuExIV4b/Mbz2wp+TqBfwaev7TrqAJcqCvhrrpUh0+n0RDU+GCjOu8yS6frqSg16j+h9jC83yOBvuLbEXoZuW2LWQawCHrKYac98z3lbQLCit+FrKp1nt+kOmyWTUv7/HXd5KkMHHcVvByNSAIiMQn+uoP7tLbLu1UsqoRuRZQ8A0SYmp3H7uxfqAf1SwOOCuNX5VONfPVEc5SqZn97sBp5DjEpYAzI6TbkyLdWNM13//rn8DcU9ftQAnEzgW8G0x5+Tcak0zZiX6gbAY/bwwfC1vmVI5TEpp+lADfz728KGDcqH50oAOCKgmNYHla1pSl5s0EVC3sznM70B1I2/eKAx4FF4MlU/TzX+7QNN/4fPtP9Frv3oIKW9bC+Vt8TN71a6/E8v1N1UgJpRZ/NzbQmIBh90nS2/fAnAulFtUh0l/z99c+JH2HwOQGQhKMRE6kVXKs81yWSkIqb490q5sSbyGflmB1hyIOYafP4W4He73aqYTVQmmWLbazafqwcs8rcGc4uyxDTNxuqmI41//ZnmSuBzI3u4kAN8cVNJMWj19kqTrFQfTRP0kePrnosc5PX1Emw7mYyV5LlOAdZr/KwsR8o4T/Dvw+CrrAcP2baWAWym60r+Rw/haiv3lUqtxr98rPHJQmNoFZMJMdwDyN/qUASFU8659zXTXNPHDwbgKt33cl0k8L/Z3MrKTLe37IPJ+fLcN5vN8NOdXKfb1Qpxovw+7PQn8C3AuUAeFXx1+GL35YUO3IcCsWfzkSJ+4nklwR4duZ4wU7qYy8GpjnvZnnziMbE4O5Whqz1rlGN4DWHIc2tyiEnawpePmz57qvWrt1IedXp6rvHnj1UBRgn5IsBpzFJlT87Ukyua1YY4SNVdLDm/Ve9vNBLLtwBuNYxsAHNT8vcBgKxbrlTlUkiTIVd7fKfon8QmX7cjh3b4RZGkimdT9YByxXyqfAqvHltcb5E7n000my6Uz6bDV/ta1UrwExifEtfNONOadfxtd/kffOxawL9b2e1O1phO56fSrlZDDHo+j2aD37W7vSL5131zAyAd0JXno2xTq8DN6i+Ig6/eKkCvIBg2nHdvliq456bImMBjMV+oPD2VhaD19bWG5zHyYiQfRMBASyP2Sob7YIM+Gp5fKvappRqdLuTPARvu8/1uqz6EwT91PpM9mmuFTHp6psg6Qj+aFfJt/PkTabklMA+KANIN95cOX/VYrcg7HTxrXipYUIjoHvuL3Fo+Zp6Z9Hal7ZsrgL5O1SxXLHLZF5dKX6/VEScdtrt5+3bwlfS3T5V+/kgBPYt7YST/9eg1AywM5KPq7TXA6g2226v8zecqfvFIIn91AIuHTMSLAYpK3ZsbKUtkT8+1/vfnat5cq/vDWyXoun99Q26qNSOG9PhUKXqr/A/J0N2mr+X3db/Xm5mKUSnjucDIh/vDVuFkri5PJMaO8pLnqVb+Rw3pL57I80WXIS+xF2NUUhQa8UznsVOhE/9DQyVRAsjuJoUCgL89eSAHYWMx0qIpxJLq6171i2ulSa5A/s1O5wro3R6eqrVO+l+/JG+8VcOzq9OMn51r/7uvlN5WWme9SmJTRaGUtY31xtCxy62SxVjJ5w/U8wxecq9JAGe7Q6UIINxxL2+/eKNDGdThC/F0ps2L10qgaeh+z3H15lI1fptyLRrjfvdaBi+NermtUu5h8WwhRcMk2XC/b9TKn/dcF/7M4M9PCXmm9Xx9easAKO7TK/J0R95OeGYK+rT9hTSAoVzb39t+ytL36d2f97H++2N+zuPjeh+j+WOv/9C4j9H/1P9JA5808P0aOMbWD+2/n8o/xtX7Mv58HBukjo3DT5+/Kw3ct/n94zsm7/d83/Hd6I/9vD/zY2M+1n9/7k85/hi9n9J/f737835q//25/9jHf23u72v6+47/Mnwds5bvP7bCj+XKadxvH6P3H63/+/RzvPYfTea/vTz+y7sXA9+RGlMAABAASURBVLz58V+FIwpR99c5rmtmFAjs/qXhPPDL+Lc6f8KJmQ0FoxgTvb+ZbOgyu9v3FG2Hjns/nDdvIUQNDTr27tjsbt694YwJQ/M5XpyMyTfrep+3mES1FLVcDeBx30yHnlng3Ol649Bdn504NTOZGbWnVgk0QjC/MvT5gdM+7r1w2VK87N7JZGaKwWlr2Mzu5vaceYPI3W/NfnJ3aQB/nGZFIYZhDLFhTAfvrgswg+HcfSdA79hSivJ+7HN9nstp9o4oHUc9e4E5hoAsFNXgNcQ7vTQUzZI0pT9VpM9Bu5Tz6DRQ2LCXBn5gUiFGRa7r3dZDy4ujTqelUOctxPjuqoZ5gXW9+XwvWPpxR/HU6GeAvJjawkcPeBLRtfebmTpomwX51lF8dBlCMLmdfVzCOpHrLq3PCSEqzTJl3vJ8kEcy7fcH+doBmgk+4nS9f9BpGlXDi7BdC4jXUtBq6ha7V3K7p2nCPqUY2MtYy42QpZnSNFXN2B4dOS3T3eZF+obCb73fa08RqofusB5ru5yHCl4Y6n0tMiXI6zrz44bCWUwTDW/d9FJjvYYCNut16DaEMMhkZrDby+Ux+pIM/qDpPijOI4JVbQ3fifIsGxqXtV6vKMYfBv2kSTbwj2L80tetgr+MArEXub3A5l+7G1tGYZsOX2yRp6bQB2tygNh5Cuh9z7w9AGfFtYw1pwAF3mp07+DBgX7fS/AOLadRUZRtACGKkCotMo1OZhoBqritLJg2FJYzCoqRoqm/CeMNtWhD8d/33lp1cnnTLFPHWg7kpdjYWGcM6BHQVQAAXh92w1fVesHSARWXscZO7hveXI8TCpmdG9iC8vFIBfP9DZP19dJZksvc4pM1djqkppZC9QRQKZCncCIK9p1uAYkNHaXw7eBnSRHS7RtjHGznunGgcIgzeE7yHDtUcGsqAcRMGtZxP1jvNrpZLuW89dIAqO/xK9fjodoDyuyFqbFpxfFB49lUE4rK3jbNQUmeq8e3XR9rCvy311fK80KxLHW9vZW/dZRlOXQPNHgwQ0dblci+324U8CXnZ1iEhXzsHp9usXOIUa6LhDiY5ujq/FQGINXdbHT51StlFI0jhf+kyOVgURESzc7P5EBWUZTK8hIgaa+A5EI4z1s3ADAHaB9YwxV+8ea1XHe3gG8H/MttuXr5Vu1mr2wyUlNGfGaqDvAmSSLA307r//KlcnSeAfw2favtxY1GZyfKsW1OAdxp71kjMN6bry02gwHIqLq4VvfqikK+VNaSAy0XX76Q+5W3FfbF5XRy/kAVOat9vNA6D8onY83Ksdz/d9Dfov88y3CLRmtAq8AaXTDGjHTY7OR/8OBvkcUkaLZYKKToE9A4fQAoQyG/d/9xhq43OgBc9eh58uhM45MTLdGTx4DrqAQk2i3XimWqydMHum0Pgy8ECwP4uHl5AWB7oTba8CZaMy8UJoVaAGYHofIHJ8i7BFRa4DsLbLJT9qvHigCywh86eMotIT7z4a08By0X05kScoTLQKKUyAub7UoOWOyKIAMUPUTq+BntYql2d9Bmv1VTpPicAYQFNVWjFfFdouOEeNm9eqO+Pij57akO//2Jds9SAFwco0vUvG1U/Y75/0YM//5GJ4btbw7EU6Y9uXrx7DE5s1GxqQGlC+2JjTp0qmKnYjZWmia6xpfExlK6Xd5oA/gY8eED/KUAhTfrW3UA/721Gp2fyEH1KfouAEpyi0rd/9GJx/7ucqn97VoJOavZ7uSgh7Df7dtLfFHD/1/sgLcAeg7YsGN8T54Lk1Ja7VVkubp/eQGN1eD/SKn52ZmSmMAh85dLxSTRm69e6ObqShE+a3xts94M8RCSOMyb4gstwGddRBk2Lc7m6qeF/C1RRNf+7VKbSdSSBA77MqgXswmgYCPBD+Gg5PWtdoCLAT/b7ze6+783WQcQLAKueL7xr9ctcvTquYccW5KjHYTJifERcVYtb3W4vJJ/dbFVnfbEnINB3TSX8+Gt96/K/pfncKAh5FyGDp119Bzw5xZAMylyec6ZEQ87QDRv/mxxdXExyD0uR8ObwN2s1OizR8q4L9XkBmvb4V7ZkaDXAIgZgOcO2XfEck3sbL58rQTbeQy0sdcuSvHpQx04rnjeStwpiEOCVQ4OptjpkPT4KeNCVMt9enFyKreJALFzwC4HclPA1RWAtdt2ub1Rzz1u/fyVtNyg+2ul+wZZTfXltWr8YIVdPVfVX72RvzUtjNJv90oAg52/KjGJ2An4zRhAT6nJv+a3yaQOADXHvsm41H6/Q2t3n+lspqIsFPCXhjgszxbqiPWKuQnHjeCB3CDmu28YOq6xoX/bQU+eunr+fJDL7SviPSEvG/fbG49HcqJi1JgYSOB19PARYOgtPBaqMlOK/oUfue/dtNyLAFWN1mH/iVIZQG9NnDT//kJyoLTB09+uJXIKN3ft/vBSyeMz7a0jfFL51yLr0GgPz1t8vUG3FTwafraCzwPn6aOFyjTX9BfPlK+RDZmTzx4AgC4k4zMpNQNknnRR+1eXqgEDnY+OZ40AYHmYp9qhmy4wFnb8zeMev24BVde/f3EX5+Tgfr0nl6Nn/CYiu+faCqBxFgsl6DuiI0HP/wDE4KkDXB/sDK1R5vZINff7nd97yNE5oH8aErVJT6ws1WJ3X7tmfI9tOo+/ptblH56r4h4XGynUUt4nCgC2AT62z98oQefZ+YK+sTr8TOT+hntuDZjd02psH8gO1Vti/4p4vtzLmN9ip47WE9fhFtn8j32ublUXhu5OlACSG7qvsNfIv36ee9VkNleHLTGlenJM7KPqMmp3cTn4+u71lQxavt6BHBDWlQ7kkm1byb+hw/0jQLN/fqH00Ync53enhVJ8OONZJfvtM4TEHYKk86ns6Zky/MH/AKN/e6N+kstzhNWdauLYn5/3X13IfcR9tPzVU4XZSNtHE+k3j9SSuwtLVHF/DTwftGN0B+lPnz9JA8asjzUuDR+PoI+1YcBP/OG0PjTl/X7n60Pjjn1+/f12vPax/XH8z3Hd+fX2MVqf+v9eNNBzk/u+9vfC5yc+3teAx9f3tffHf3N+F+nG88JdE0ffbfqrbHe+J3mh6DuN4lL/devVf+2rjEd0Tu/1fd1x18fDcO9NzHuvMfubHoh8Q5exP/H8r6Kk/4iLYC6M4Kb4cPvOxXtK8AdSHtb1rcZ1u9fkJ5x/78eZ+N4B33PR5/6Udo+U8z/w5zwe273rw+FdP+6IP6MiDr7x046+D/nqd/sHUoMu747ufjrtu6MP//wx132Mtw9T+Nl6f0jFH1vo++bdn3Mcd7/Pj100b378oebXvq99aM6H+iio6vsa+U/H5r+of2sszA99vu/0LToU/+RtsD3Xv7U/MvJzCHCk9ZH9sDTruM9/p31kzr1uvycI0Y5dQwy4zF93SINox/PjniWHEDuef2c/MEbv3b5Hx96OxPoh3jjjMof6bruLPwgMn7vxd31+PHT+1X4chTWZBdm9pu/o3BDq2L5h0Hn2duzxY2/H87s983S/3fV+9+dxzLevmHm/ZGbfNPQLx0PRn9u13N6+7rGJ696v791MEJRvX8/jxI/Z6bj3Y29fn8OHnx/b1/3Hjh+57/Adb14oawFHGgoZTUMFw+c7/zIFbOKFgsCacEuP7mSWFC3yU+oAhvygh14/OD2Tcbz+W81z/DcBYU43RFkw5Oxk5nvmQcgsCFIKft2C99CCTHdNbHdHzKGw0gFgxJjCiMELNPCd4GPZd8RcBx9MkfMDEYVhTcZ5J82LcOzurjPH126haQaVmEjsO4mCItJBC0k49p/Q4BO5nlAkcnubmUIIaKEXpCTOFUxGnx+7rgc+dEePnZy/GAL89wpmghG5P3HkU9RQLPNCsoMqHUVNX7mDyYEO/LiNIgW/loJqx7nTFHx5v5MzgxL9vedgDi0YdA262JprMUnkPJvZMNWPhwN++Bod89I0le+HsfQ7qOLyBvQe00y+Xo+uWRbdtOrhL4agiP7MjLVamb9lgSyVFxINeVGQg8cMVktfTSFWzHNQeliH+U7H/dLfnnIeeuRIEnhhzweeenkB/iirA0XDeArTzu+dLD2F6PauAWA43w3+vt2uFWNQlkGPc5SidDRSAdDlIFmLX2d5rkDhPqeYGWTYVaq9KInO/K2cAlAuIF/KeUfsdNggRx9BjA5hGN8gk2GfGAIASiUFU02sGeeoUj4XQegXhc+9AvS8mV9ESPctpyd0tgO46NBhxN9cZ95/SxGvyEoVFIEzXxu6BwrkPTq9I9EphqA0L+S682tewAzRNB4xzwt7CqpWu+FtVEHffSlj/Hg602QykwOfro8GGQvXCcyZmQ7YbLNaq6JgmwGcVYCABbryt6CdhvvEZDplnZH8TZiUuRWgSJqkOtys1FPA9zco3a7uux30HKxBKWpmpUoAyhxAtwe4yrAN6lCFbccUIoV2DcdzOWvAqtSiDv5/2GHjHUARLMrBhZS5Ef0fAI5PFifKKNAeKOReDwBFq7IYw99EHfqIIaoA0O6DpKZjvoa3dd0eMwqrI7c3Y/xNNgejQghaA6KEm50aCpj+f/bOHzxQNp3ogJzuRyV8u+8WFKDHgMUFxXyP5ZwCb4c+/ast9xTMY5bDS6EdAFsNr1ts7cXcnkLq9dsLQqPTBPfZY+99V6lVp7TMFaFbJpkCclboI6CH3W6n3e2NYhIVLAz8rBsmA34demTa7LX1ouwUUDGY4mKqBfIN/nWgoP3VS90ilxdl61GqHfbdA+70+EYWU+1XW3XIXJ4tNBqNiaF8AEdz+Dh7+FAZepouFpqg7xJbzSlO5+wvkCMSR7CkdIw/TkdKH59qdnqmpqoBuWo18GPYUOQTj+FrQA33HTKqOvJfPiqVpakIfB4VO/JNp4MDG79+pHw+lj2cqTkpNYVPnYw0OVkAaBkgUaeOmOi2ldDaABoE7OdviCsNGgMGz58BlvD8acTx5MH5oDvhdFWQSmyaY6PQcAztXb1T8+WFEgX5/80ptshxPp+pmEw1pXX4QO1+cbPUhPkWTevNSv0oAzMaqSU3tOhjiu4jdglZomI60+LJY51N59TMG92+BGQF2LjdAMLgk1uQuV1TQWet5vlb3QFEGfrfa3MLbWKqWe/U4eOeNw+HSh5z3SzX/stX8j+WaeFrfjJXkkSRjFQcWgV8aQOY27+9VZnmCjEhLsbaE6cj5G4SIyQ6TUcTtdOoZt7L/udniv/zY9l5qgK7pbBYrE3xf7lS8vwge7XXCjA7ixlgRIodpCWAkPt3MgBLt7I8VZjkGgOUZQA0JUBdTmxUAEGLkMsAC5IYNJqMVQKyr69vFFrp9upGNT4DTqor9Ns1LWu9VQNoGSclvLZKs0w58dxig6SXcnK72CpyVrIYS4BqY/zX89W+a1QRc7vlSi1+cgWfN7uNUnRxA6Cbz5D7wVTGv5jnSljDSBR+Tx8vsNXlUkZ8nc9OJXzX/SaQI90qqhoVAAAQAElEQVRXu7aT58cDwFHLvSYnNgSwngMy1cRSYHxW99qqUYNP+P+DOWmDttdLraDbvriU/0FMUyQK6G0MQLXBB5LT6eAvHf40AkAri0LhwUxjbOsA3xZwKYmRnNerxyfWyKEsIcVXCuxbQKwKHXjenTx+IM/HLYBTTlwn+05r/CGcTLjn7eXg4wrALWapCvJF8xBdAIC5bv2+5/nB7w3ePJ+fkgdS7iF7cscU4DZgZ/+adMygPbotue/4vEA8B+y+Yy23/QTdZDEfgMqEPJKFRKGTJgD8yhOtb26He3Q2Hqkg+sazmdKnDxQYl5FrbV8PQJeDfTcvXqlC543nLnwFwVXjz5lFRcb63EAOmvzqM+EsKh+dKRaFbv/wQv35VAX3n/l0geNkSqZjqW7V4H8dfDio15InmiBttvhJiNq01ZA3+5dX+GaFf9Vav7lSJLZEDAeeeZKzqXAL7cnRfjA/OVH95RvVLy6Uk8sb/HoLaNkTv5M517gX9H98I7tcK0xL9fjNPCB5mikmqbIi1+rmWrV18nyZVa1anm3qt1fwc4DnRh1+WZPXkqpTsm1VZoWaF1daPH6ovTW6WV6pX4yUkUOrMf7yT58p+eycXDpXc1LI82hLfIktnkxVYyt7ea2eOGnnpTx/ZuhttJgpwT+CBTX452Q8lfuLbraq+kZ0yuOich2+vtYBuR007tDrgZj0GA6sIc//41KBFmX4r9S9ulaKD7h/xySRsbbtGpX4qkJQtd4qeTBXTfz2gJyraq9uWihi34bcZ0kcznvsfwvgH3e15LZ4fKIEvj1PtzfkVPRtgLTXm1ttX7xVdXkje7uS0xkH9Abvu4tr7bBXmweNzhY6ycZKAJQ1ztSzfs31vu8E9qoCscVzSYe+/NklYq9mf8AmUZYlWiedmj+8lVWtcA9lgL8VgKw/OzBCnoeN3BhiRL6FEnSSfv5Qnju2PCvo4Vz5OT4aJPvirbpFoTY17fyP59BvfbVU/uW18kenEjmrOJ2rD0QhvpSim8pjEflHxFOS5wppIrcX6UfhYqUUfsflCJPUanhmqPDnHTow7qPVJBu+ZvqALrpgSuHTGB9i0IYb5b46yP/gKId2h15r9KtRodt//1IT/8tA/8ODr67VnI6UIleHDD05iZ0+bT9ZA8aMH2oM+Zt87vP1IQbuX3//+EPjve/+OD9/v/2519+n9+n8kwY+aeBvoYG7SDYeBe6aOPp4019hgw/u1vz8LifcWw0Ovt2Mce830acftRmjjo3D4XM8/1P3A5FPP360Bn6snj9M8PtmH2fcH3Ps+3vZ3+ft/eMjj+/3H8+P179vT9Do2D407kjL93/udafh7UN0fr4+X+FD7YdW+LFzjuN+iN7Pff247g/t79b9ZtTdkZHz3m+i75um792Mqz/UGPJnf/7cNe7P17fku3/Fj/Wzbk7xh9rPuuCfSOzjPBra+uH2Y5c1Bn6o0f2tz/tjRJ3C89HdIDO//u6YnZ+93+j++nP/2rGzp5B8PJbejfhmiW8ucfTtsXS8+7QUwHsAueP14/7d5R/cdRQlvPnAnqKj74/NzGRmg9wtRcruXRNzjEHexBwzU4wJRdKa1ihSWDEz5gZZiOJAPXP6d3z2zOnvye7HLcCHN93bQgiK0A1OQ+/oWYAWtoCGvu4zdeihoSDlhdXk3fieMcxSZI73dYC4wy1Fd5uv6wUy3ycxKqHQYWaqAV+8X9AXPAx7js2CJHu3Pkec29BMvpmZnE7jsqAr15kfNxQFzXzeN8Z1+g2gn8/r0EVLQVgywbICYweK9PfozMy4IvnFA8VZjpRlmXIKbBkFmrws6TKJcQF+O9Zr0YXTcdm8yQWHVkd/pFjmfd7EZsa6XIsh3K3Nudldn9FnZpC+O3d5fD7T7gqWHPQwHXj2LbJi0E3L+oZeJANkbZQmqUKMFAkbGj6CbhCNsb1y5nhz+SsKsqwEaN8O82IIchCoobDXYd8eGTr05Fo0SS6f8+NF/xYgJHVfscCqdz5iHJUUdXN0JOayIMXfgx8pUnzuoV/Ba6To5mNcp4P+0IWYG/Ajf/uzQWcFunYaXqTdU0BusbHzZWbybUex8gDI6PzW8Ot9gn7Ep3zsmqJag54S7FYjf4s8oDkU+WpZGmEN6SDlgGmaUUQDpEmzTKlFuT53ABE1BbOWwmgSU2GpoQjuunU+hP5XFDJdl2UxwocrZK1gw+RviHkxLaHom+ErDbRjjNpDM0U3zmMOKNIFUw1wKgp5TRKUnS6UUKj2Ap7r3NsKQMn5kAyeTWIvNteV+7TdGXbo9asuj+s1wTYxRKW+LsV3B+a9dXWtA4BA7wVegPSKonTMUnlRM6D3FHCjsV7O5x6+l8vloI9+uVMLQL2haB4pXK5Wt3L+IvS9lWmulsJ/EtPhTc3TxZmmp6dK0JMXMmF5GF8RT97c/kWWy/cVYHlFcTqhOGqthq9brV8vdYA3/2rIeD7TnhzRAG47HXeBcjyW+9qBAmeGTrPJGCB0NNDzcR0F7+52p4bC78EL00migiJoC42AnTPkPFyvNKZCnODLPbKvr6+1B6hKGRt8ERcQ/j3WTmYLfEBCNYOuR0muGlma0KtJetUAno2vQ0G1Qm+nZw8Yh33xoYic40Bhd12puVrLAHhOT07VE1sDYIj/769uAefufDLHN2bTqcr5FJ0Z/abRg1PaiQzQ9obifwqQ5qBGi+9sbtc6XK+VUURu0qAdxe8t4LQBIO0BMuooHZC7IY5mgDWur3w0GsAD//9Yb25vAZp22HerjGL67uJGZV4qIQY9lpIkkeluy/Fnf8Pd6bXYJKKnCTSdtstye3mtjnhMe1PAbu3lSn2RafT4XHVi8vVKwLEOgu6ra/cvpMRRtYXX269eKVKIzvDfqxdfqQCQcbAkAZD05m8u7VWr83wAYGiAbQboIPjYAszfLK91TcHdC/0VsbVbbeQy6N2WU0g/7PaK3Js2gLc5tk8J2DRNtSOnVNwjVhcXqgB7d+uNCnQwYk6BvmeLBcvAuH+Q8cHnnznng0+4PgrGjvHLDXkJtxDD5DzkeaExqWEFX4Hi/Ow3nw3Ajtuy3ezlb7c6+BBCIvebNKYK+IpG+aCvSdUDhLzSGOBnn7YK2mn83y2U/jJT8TBTF1odyFP9Ruq+vFH1n1+re7nW1r/Wdb+V5hNl2CIF6GO6HBBJiFX/umoDrL9p0Ch5eUXOPJCjnKfbrwC8ZiOtuoPWAMj9tlZk/RxdzR4+VAmwNJlMBxldzsViIUyg+WIhj51bYmmJvCQtgZfL1/VU1WKz5dsLjYjXlPtUMZsqjiaqiZmHv/6lDuNE+bOHmj58oASbLM7OtAI09ftVSKIS9Oe67fHv6u1SfW5DXnbgNHm40B763SjVaAy4j484jQ1ymSRcUgn5qiXWa2w0IgY2Nzfyax2+GR4vlN8eNEnzwYcL7J7GRIvTEyXncyX4cAbw6rmvSoQee6UOQJO0Mvy0Jb7E5vQCgFXvx/ORPDft1ehAy05nsgn0/RoDYwL9xYn25JKWGE1GY/wVG48n5NEt/lfKnzuScaF0VCjEoAq/3AAulXkhjyPXb8n40WQi+aK0gmsek+K+Nz49k768BJRtZMutwnys6clC/gc3ZTnWAXo5OfQw8G+6JY6uVzfqAOZqclp/MpbBp2IkR6w0H03V4bcdgPbmxesh3+yul/L1YogKjE0fnjA8av7ZE0UH+gFNMwcPZ2NBQBHf7jwOb3bwtNfh8korf9scJ1mREwr4ycibPSBl9+pKAXDOwV8HGSNrzBen5OqtItabzheazmZqoFeStybEaorNRH5NyPPT04UMvy0XC4l7Xvtvr4aYxQQAtze4aK8ky2RPTxUAXUOaaPabzxU9/95uVAAu2pNz5di/RAa/b/c4u5mx+p3Kp08fK+5bLSZzHbKghntXSKNS/KLHrilgZ1mM1UO7QxfGemE+U8+9oOCZbP6LZ8OcPT7dAlTun7+RKsm459qK+AQIzQHxNc5lANktvl3iKx15KELT35gPv3st/fsrdfhKgo2D221S4G+F9pkpQw8VoGw/LRR/8UD1Pz+S/eahpvhfkIY3w+OkVIL+/J7RFNLhd8/V8JzTcY/Kn56r84Evl/J7XZelCoda/sd0Fb6TXe+ULA8quEc4nyPs18Hrjnt0wkSfI+6P/fagxS+faatWDflGyLdb3gwx1rxlj29aTLRgnyaJhvvPoZHbfXezVCQvpTj+GHkMX2/UydcPPDvtAZ579J5Mx7Lrjfz+3JuU/PqJbFKqnKFz7rUNfTk/Evw0cVrlRPnU21jpvhn+oCgSuz35ZgfY2m/J07QQEvV1y/WV2peXmsRSAf7t7UYH7jXhbCF9tZQ2lQrsN3r8QCk+1T05UR9NmxdveAaV7MEJ0rcK5A9jbL89qOW+C8qrntwcHp8osE5A7o5nmP5qo/zpA/WPZsqePFCRsy52Tlk7klMK1u2DaU+uu33+Qr6VjTT71WcybNTxXFMRH/rsVHp1qaml6s4n2qL3TpL/EY/ryTjeXSwV2P/H/vzVpcNTh+z8Qwsfx/n+/lg/f7/dv/7p+JMGPmng4xp4P3b8/OOjf/4rvt777edf5R+Dot9m/kxOXZXfIuEd99u3Lv58J8clfj6Knyj9XWjgaNjj/vuY+hn89/vI/1WuHeX0/XHB+8fHvn+wvYvg7e+M7b8flpyTY7uvpA/13b/+Vzoe2PiPEF/v62sQjM7jnsM/5fNnTh9+BfHf9P6UtX+WOR8T4NjfU5DpaL7/pn299DDsQ/4xXGDYcc/h/Q+/HHcOilJg8u6evbeWApnvvc/MhnWPx2Yms7vmfd6C3f1qbGZ++tFmZsPc+wOG9QGlfD2n40WVnnMf4+feYozq4Mn7vJk5nSALUYFmyNFTjIFRPr1CDD5saD3y0SkvjrcUORuKuv07+sOAdz/MoAkd88bxu+6vdw3FpWEuOvJO57ODTs+5N+8zM4UQhibfWNvMhnP/y/mOsZGCbQyM8f54x6eZUZfr7ho8Ov/B5aJfbA6KsBs+gb7jet7hx96Ox8d9DGEoDjmdHgePkXPWNjMf8nXr0NudPkyiN4YgX4ND1NbLefbmsyzYYD8vPjm9Gp1UFPIOAGADj8hnducvIUY5gOBgKYJp2LsbQth3Dii2zO+wh/NA90DbfH3m1nU9rO9650BcZMdM1vDxDi74NUOmhrEMkG93x73SLJPT8j7XjzdfK6AHM1OkmJanmQTY4f09eoj0B9Y3M/kaPsfM5H1utxCiXHYzU8Kxmcm3wBwfG0NQAl0/9hgK6CskQS5LQ1EyWJTzFKP7c0c/RTXWLYpCCby4TGZ3NH2O09lTRHRdhXA3R2w5svn6NSBhj/4yzs1Mvnf+XK/JuzUsjQp5xlo1BbJcETquyzwkyjj2r1e1UUHRslWwoD0FMS98N4B0Ts/t67HTVMyHz4xCZpplimkqJshjIoQglyFSmBwD9lgPk9ipAWR2eq5FsAAAEABJREFU3Qr/K7Ncad2po9jsXymtMpMolvboZUWhW8SSF/XSTkomIx0oGI+6CMjzVpEi8uHqhuJfp0iedvmNNVOnCR8ZhfGGuNnBe4ypEmRrOY/w06Af328BeFv8DSdSoD/EgBpMOTIZ7JaAAyEEjQANJJOZqaW42WRRVeScAugNhUG36wlApdNNKTKLOQXF4QSaKbx4c7DzQBHXddlhXy/Euq+tmC/8tQUo8DkOrA18xKgM4GUPKO36bijsG4XODrB2c3kDRl8pArbobKqMIu72cqly3ytLUjSrYfOvCm7INzkF9ILW4nf+FpixnlH07wCTIqBDR6E7g9Y+dDL4d/v4Hwa4XvZ5UPpwoX5WqitTlRTTR/CVQCN/J2OBL61vlpoAxu7QaQdtj53JfK4qR58U2SM27S5vla/r4U1NL0JnFJUb9yn0nMRMwo6uI9cnypbPb+AxSRMFi3IwtpoA5OG/wmc6wNy4beQgRg4IsQVIay9uhwLx+svXmitVSmHawdC8xbViojqPymqphpceuSNy3ABk+htKLb7pbyR7bsuw281yKX9TeoOfRYrIhj+K4nmKf6huNc9KpfD+5quXShPWYo7L7z6zcbB4tdJ8NpcliXLGuU6YoWk20jSmSskzy8tLtXmiBKA1wf8dXGrx0yzL1LG/urgknjpiqZT7+AkglftVhp8H/PEAIDaZjOV5YokcBnC1pXjevlkqrg7KKdYXxEp/s1Hyx0vUGiXOZ48fawKgWABOqtdA2+PU8zenrN0o5KlGj880+fyxhjcwi6gM+0d8E2OpJsd26CTNMiX01djyQG66go8twOH80WMVSaGqb1SFXjsAs1OASgtR7iNplirLM7leTh48VLCgiiJ8ih4j+tkBLvtbd54HxqyLuHK6W/prAJoU8DKFv3651u7VG3WzTNkzwM3ttU5+cSb7Pz6UPUulMlC4j8qvper/+0bL/9cflHyxUfYCnTw8l5GfHizOlV5vtfndC40sUTqfqF2MlMBjz3OG+8Ti5ERTgKsckOyknChUrUYAs/7VvGN8wd9mrQDGW3x9c7saZNxvNwrkA7eb+1gFyLPn/tiSg0KWaQHYdQbN2Er+xqcDRXGSK3t4Ks+PQab9qwsJIPDm5UuNiLEeMCy/2qn915faALqM4H91vdRksdAEcNNj5tr9Cj5uAJg9nj2HGPm3f3OjflcpvrlVB2gWscVoMlXEf0/xiQ3AyAGfCgpKiI39fjf4n4Ugv2cL4Gnrb+vORqrmBbG3UIs8GbFeE6s7QLDNH1/o8NXFABILcClHFiGTx1zbdpizh3YqFlWymOhwsVQBeJ+eTjQmT/XkrAxA0HOQScrQk6GHGv/KiKMa3R1Wa5XI3eODBUB7j2z+R1DdKFMkRqezhXJFlZMxYOxOEXvGLFdFfloBZvc4U29SRy5OsPHNcqmWXOwA9+7NpW7rvTruHTpdKIGGH3uOTi3RbL4Y5s0BT4tdq7yG0NVa2+evVe+2ur68GL6JoE+DKusUTqcaE0PJ2VwJ/r7GNw74hcd3D4ill0utnr+S69X9osZHavRekY9GgJn9nNw7K8AE10q3tSYhkZ1MVPhX2pKL/I3k+qRU+M0jbcdB3SzX6NkDaZxLgPwJ93JLE+2Q+/qPX6nfVgrknjV2rBjv94PmGn8ld6xfv1EbJXuE3P/0RIe6VpZlyvNcRi4RsqTkj57cu89MO+J867rD73tsIoBw99f25ZXi5VYB/aIsddAJ2FAAxYZfOj/pyVR+X7GzmQK2r8uo4r/5lZRGrd5cARjC5xi5uPfsAONCTFWRQ3IlSsi/eY+s+EJLrt35vRVeIrmj5dmz5dkkI9ek2LapDrJgSvGXwuP1lw/Q1WOFyYTniE41wHmF7bTcqAd4tRcXgH83EqBh9y8vlF6s1QE8Kkh11yhmheJsov3VtRIAR4/d/OGZenQj/KC6WWvXwfuTU6X4nE0K9eTf4hSffHSijbWq8qDk4UL+RzbGvJQ4GO87qUS6zx+os149+Wed9grnMwl7R4DqMT7n+TKHd6HHar2S+77YAjHaxF6Gvcv5AgC1U2ZR4vmgWq40IrZyfFDYOeaZHHxnmrLPnihdt0oBTDvy9KGvdbu6UYP/pth9x31sj78GM3XY1/9wx8i9XdUpWFDHvSuGqHIx13Yc1T8mJ8wzhWenanm+Sk4WEnNDIE6wS80zqsapjDyWPTqTuc6g33E9dMjLc9WEXCvuN3q7VLveablbyXjWSR6fIl8ue3qijuvNbj/4YPD7wK5W76D1m2vFXUMOeiMHk831tNrKQe59W2n6+KF6/H+SlmrwS+fR84Lrz9LMWVXh+iWnNecTBe6j5a/wF3Kwv3FcwpvLna6xsT5tP5MGeugcG4cf/RzHHPfHgcfz9/fH65/2f4oGPs35r0UD78fN8fyvJf9xvff3f631f+o67/P5c5zf54GbpY7tfv9PO3YKdzPu8WccD+3uyl/qp6/t7S9F/++VLtr136l/sP298v9hvj4k1YdH3vW65Y/truebnx+i9X7fN6P/tKP36f2Y84+t5HM/du0ft/9j1vmxErlW3m8/du774450hn7PTT8YPT5jGP2BH37tx7T7U++PP/Z73/1jP/d27Ptb7o/W8/17fHjXsb136ec5dR38UPupK32I3k+l8XOON+6+d+27VD/E64f6NPxyfvwF3ffH9l2ax577dI59vr/ffzz2/o81I4KODT4462kdxTU/8+a83J/t5/7LcKRgbWb3L33r2Mfd0YEKhbf7F81MZt80H3v/+v1jp9FQIPDmx/evDccuJgdm0KM4wOHXH3qGtxMC146dPbJ1FM06CrbHPt+HGAae/NhbD88t4wJyxiQqTRP5/kPjfPyx+bxj8zViEiiA+FVntGcNP+740dO++cQQhhMHfFuK+pE1w7u+4QJFFN93zhfXE/g5thh8DaOQ0g48xhiHwntN4eJIo6EI5vO9mRn1NufBzwRPdueD2N7HG/TolNu4pmg38EOfy+OymZlCiEoohKQUhSPHZqbj5jy6zhP4COGON7/mx76PIQwFQzOXGT0w1+kONvZiIIP8PDI/S1PO+DDGzGRmcr5CpIjE2Bbf8LG9HyNjDNBkjElyObwg7HpwvXqBMssy+E7vaLB+mmYKMVHPhDs6/VDwadAxqpbUcz1if+YEw584p9eLOy5fgn8wRHmWw1ugmY5ySjYc9/hcDzHnsYPHYKZhY+dje67vKAr3backSanZNUNBXRYYxiAzmdnA86BvcdyJQvJeNUXNwLkoiundZmbDUU7hN0Nelub8rs/XLiiQd3enQ/+gH/QY0al3+611T0G0ZyK1PrmdD4c9qugpOkoeEy0AQE1hbd/WSgHQMppBzT8VRX7Xx4jiWAxh8MsdoMGOgvVuTwEVeTuKpA4c+NoOdFbQqxwkgN+iKJVRVDxwXlHQtyzVEajsAPUMvsbjsXxcQpGyihr4aqDRU4Q1CsI2pgBLMToDDGmcMRofTGXyr/88QKd1vdF6Ghfkhf756WIAytI815hiqM9xH9sBCriPeAFySxF5D+jqshpxulcrzDHE3IHiZwwRUCtTjR4SgO/ZfKE5bY8O98gUKWb7m7xbiqY9BU5RaOywfY4smTd0OaYI7TR7X8T5w6YVxUvXRw5vDjx78X95damYRM1PTpUVqRJAken5qWZnp0q6oAOF0xad9JcrlZ890K45yGUb7Os+A909Oj7QWo7raPLCsp9Xu4Nqmpg/jhkApIZWIfue5r7r4FGg0J4cWlUABGk7MDz8yLJcNfJ6DCbI5f4YkM1luqUg7/JtVreAGlfyAmwTTBkFf/9K4EAhtyN3NoAELcXZ3bBe1Bogwf9vyfHjcxUPTuXAaEiiDN8tKL5uvUgMgOD8uV8aAMfwdjH+7P5UwpPwDU1L9ZNcoqEmCr/SngK4+0GpqD6PGkE/pYA9skTl+YkWTx9T3N4Pby1VfSv/4wBfWziJvzl4Q6F9ir/FJJFRrHeAeYuv3C6vNQKcdNvvAB5Gi4V8Sxh3en4uy3NVrieA0ZqWEQMHfGOPL3mbzmbDG2WOIW2uAeVutgNg1QLOpV68b3rNxzPFNFMHOHpAVwkF/ZxCvoN/e/wuI+YzZJ8ADqSzsSJgV5NHbQIGi0EtBfrwYC5vW3RVAwA5mNeRB3eAXp4LnIbHqXHvqbk3mplO5gttAF42/mYrYEjAnytkdsDRdTlfLJRgn2qI970y4mECCHCyONF4OlONnNcOKKHDkwfnSkPUHh2sAKJa7tFpTJSPJ3JA4foVYCb5I3kwlaDZEpPxdq9kudPbr17r1fJKI/QZkDNNc63JOfu162utEoCxB/Sq92slZyOV/+MvVP0612aEN/ZY/FCq/6rX+n8BsGlLpeUMcBfwCfChA1A7EANCTwk6mgLUrQGXq9u1xq1pT5JMnp0ru9mpvrzR+uUrua8fkKPdIjNjyifn2ic9urpQi96yJgCMznRATnMHktTi/66XAh2V5O4OHe8BzGpoNOT5zXIp4z435lrqfl3hB+hgDRBZZIVcx4b9Bf02mg6jTPEzwBP49hy2YWzHM0ED3QQ9n3/2bMh5GYktPZ8PfwwQAJda8kj5FHnGIwXipAKMcRDPdb4CNA7Qn54sxEODlsulYpoOf1SSjwrt0Ut8NFdGju8zU7i8JS9cy3Wnw4HrB7XTAhvMsMm5PPbifCwD5Gxut8RzlPuY624NiL/Hhi5Lgi+36Dm8vpHQe0L+3gHo53WnpmmUjkbyOXvW6LjHxiSDP8njqfH7zlcvlY1Kldxb/N7n9xAHO/dXS7k+eged8NEDa+bl6K4PPS0vr5SSszx3nD56pAa9ChDVny3SXz1SbE3N7Y0qYmwNrfF0rvXNrTy1xsizC/7b4HcODncAUmPij2ylGQCRPz9kXE9C0AoAf/XVG/kffCT0nTw4U0hSxRjUk6Nq7m3JfKTZZ4/l+ThsKsVDq+bVtbrnF6oB02FaY3JW/2yubdZr++VXCuTPw3qjilwiwMv971+qTAtFYuRA35581JG/XWd+P4oxyt8Ud1otebQIifTyWhkgdptFHR6OlZ0vVL9dEi/X5O5rBe7HYmvRe31xKV2uZdCMWaHieq/ScnWbvfwrj+3RQru0UwEYV2NPmWSsecdHoy0+2rzBJmkYwLv1xbWKVaP+jxdK3m6G1j5/I2uk+cNzqUzUB1MTRVofq4fn+Hal7esL+f3RFmONfvuZAveTnBgtnj1QoC/ua4m4ul1fy8jD3gJ7vxcbAG8Pv26TFruozJSSLyM53VtBbLRZoux0oQBYm/8T9KtWnfsm93EyitqrpfbEZe559zfP1ALudsEYg96Ij2lWarTrZT3u/PZCNb7mx2Kzq60mz54qLTLG36gn1nvuw2sA6B5dHZDNyPlxvUeGg8ZfXA9fixxv9mrhm3BWgnh1KlXwAUl5Lvbncn+ej/DcqVX1+q1EznJA1e1Qklc8fjZqpOeXil4ZRFcAABAASURBVNyLe+xYJ8LH3qjlntfBZ4sfeV6eAAYnPFME7hHj33ymjBtUjn8HnltH6MZptTwjltw3R20YcmMdOk1m3DPgq8On3S/6UaYaQHnXwv+0UI9+MnKgALS7s7H2JU6CEA2yGTJXi0K7w04d9536q7faAthGdDWfzJQSj9YHHV5fqwYU7gGy09tKo0cPtC16xTxT+O1j1uu492zk34xinn8A6dMT5oeoMMpZrVdOjISY8MxjSs4XyqpeCTnO0ijR6n99rl21Vj1K5Xpp/og+4T0cGuyw0Wq5VIqdAtQ+fX42DfRQut84/eDHxxwv+PHHmo85XvPjO2fzo0/tkwY+aeB9DRxj5bgXA47Hvuf0L/rxNe43X+z9c+/7y7VvVjP13Dm9if23m95tPfufq0Hq689fKE/5U4g3JNO32tcL//iDHxL7x1P6jznSTfh97W8u9fcxx7UP2pfO4RcC9h/0H+Z9HSs/JOD7NO6fH+fep/dTjo/z79P8oePjHN/7Wr5/f473eTte9+N/kPYxUf5U9l0FH2t/Bk3/BeeO1buf385T9/t+YBHPc96+5ac/NP/+dT/2NXz/sebX77f7Crnf/zMcDyxAf1AQ+w+RpHu4zLVh+Ls9u7/A526Fvu+oFb3fevq8YT2GecowfnH05sfezExm9h5fDH7PXnf0+2GsmX297yHi7WsCPUf3G6c/6TPMNRh+195N9jU+3N6X+f1zl/+bZsbzBDw7EOH07sizlu63u16Y4GBg6N2e3fC539cLkvT63mlwKN+/a+92gz9w7PtOHdpt5fO89fzS31IY+4YfpyG1TfPOfv1dx7ufHbY+tp4q2PH43eVhd5+WH3vhaLjwgR9eTLBg8ubHxyF+7H3evM/MBpUEBfUUSb11FJDNDFm879t6NvP+u9bD89c0ODC7G48ihl/se2xybG4bB2t8jLdhKoqzYV2paTp1yB0oJJjzbRJLaWDOCZJvjIqA93nr4JWLw8fMFAIXJfTbQqdjrikG+oaF9PXWUnQR6/i+ofDWwaNfdN6cZuLFLO+gwYJcFxwOtGIIytJUrkNBI8gG9mBNLmfHWkODt0gBpGeM03TdRouK9KVe3GTNo+0MmmY28O80WuaKzb9SuKUo5kVa73cVDPTo82W9P8SohsKSsR/6OPb5x2uQ8e6Bthm8esexcW5219ezZojx63HDfK7FAOfsXTcNevNm2EcUj10uMxvkNjPtKeR2yJskcVihg6YDWA6E9PQj8kDfLzYeA0Of+1anpqm5FhXhwee5UkOI0BZ+1NOfDMcB/fn8yLiQ2DCPAchILLGe6yjNMkVsSM8ASHfY2N+8E3qL8OkSp9ndmMC58+jzcgeTKGYPc2G2oiDui7q9B19B/sEOzGkB1gJyOj9JCq0If500rPNubkB3NUBGw/pmgUI3Rfz9jvpXohGF8jTL5D7gBXJSh7xF5KrhoaJ4HwL6YA0HRCaTscqBv4PcP2FBwTTQLCg+phTaDb9sAClcXgc7vbUIFlk7Qlfv9CMZh6328DKsxRxIqQR0FlvF+cATxxZMhhxOK3A8mlHoQ9aszIeC82g6GYAzB58OPq+tZTFgl0YlwEJgLecvgbdyMtEoL9/1B2waFTMKgOTIhCJkmmUyM7UUmMeT6fBVhm1VqblayWmkFIr9axBdZ0mMKgGZHQRP00Su42uKhoLHPYX5DH0k6MV1tXdQL0+VA2BQQ1V9s1ZMg6aLmQydrG6XwxtlPq8+VNrerAZAOoSgCTqh/qprCr47/MEo5E+nMxWA6GVGQR9d9BR6G4rM/uZWWvcKAII5a6fI7Lq4BeTwnDCHVpplSvHNEbqZnCw0BhwNMSibjLQDoIw4bUDvPicHdOmRJ2YZBfGDXr18rj41PXj0UNnpFD2WyrFD3sdBlw5qUnkdjrPxiCL0RBVOlQCaazbSntwwSUq1FHYTAJDNm8uBlwqbHQAep2cLLZ4+lNvpgDwNgGRHUdlBpXExksew8E0H1CbIXzngsD8Mbzp6ITrFhsm4JDV0UjT1ZSr/7/16/H/55q0MOV0nEXt5/MzQ4wQdJuczzVd4KuMaCs8OzozgZQQYnxJbk7OzwS9m+N7q4mLw/5r84W9Tvr54Jf8DiRaQ0YgV5yM7nasEfEwA4AK6vr660mg+pRjda/z4XBnF6q7IdA24HNG1F/avAOdsMVJGkfqAXG9vrlWg97MnjyWK2T2xv8SOFxdvFW53Cti8dGCU+LpuAS/huyInlPjY+KHzi39yvIPWCF/w3JPgD+V0rBTfrDc7HS6XypJEKXZOn50pVdDu7ZU2AIGpTEqjEksUslQOfvsbrnsAqYaYWF8vB/6NMf2bGy2R0f03yVNNWDfiF1vAvmZMXsKPZ4DrU8Dj+upW0UzZkzOJ/Ou+eP7kkR4CaB7wi/YgpYBO89FEPT7QwgsDZc+mCv/Xf1L3m1KVA7+qVWqv5D/ttPq//U7L313ocL0GXCdeATm2X75Vd0GcKcpB+BY/bgByloC2ulqrP50goWl0ulC/rXSbSeAP8nzQZ4mKyZ2ebgGht9xX4q5RxG+E3lfrFXHby9CLA1Ueex2+7aDb4e1SA3CPjgpiS0lQTmzlnz9QWY60LUzL9ZJ42mv8m6c6e/xA7Shq//pSk9lcvvX8GE8nWt3e6oac4vf2xw8BLOlTDLoBqOvIdWMAG5Ay2a6SjXONkWW5ugVAudJmt5EBZnhcB+KoX641OVloHDPtSULr/VbjJFeMQRt0EonXgI58rZYk0CCzgzMHtdp3tQSwPIF+XnXoKFOd9IPfOOjWEJM5udXzR7vda+L54fGpAs9TFfZ2/mrAJCMeewCX5GSsnJiroBHR9fb6Wjn6LWYTRfyn5z7p+dS/TSGFZ9hVxJ9W+FwLoNlVjQLxk/3ikcp8pID9DPkL9HO73ygvCiXETplmshDkgFRH7qzgIdt3cpk6cnrVN9rertTiZ+PzM3J4TfrKVUKnenOtA/p3vYhYd7/3GLSQwGOmAN3DONUWkH+UoXsHReF7z7kBgPXkcRsX8lzsoGuCc/k6Nc+1Kb4VZ1NNnz5SOJkpP8Hu3LNXb4ntfaPDNKrHnyI+E8aZcp51srOF/NsN/G8+Vi9fq7/eKE4KeN8r4odireR8rj6L0oMZblrL0HO6mGqddAroO73cKNxsVQJ6NpNUeSulk6l6/Cdb7uGFmPjtE1Xbnbb9QfUsV5cyJkkHf63IDZF7S3t5o3TTyGXc47spAK2m8JKYkqdnOnB/8z9mmRHDtetY6LmrtLdWt9zzO+xg2PNA/umJ2Y64rADv/e3U+N/8UiVA+AidtMhS44ftoVKfJ4r42AGAvp3kg4zFfCqR8/o9/k/ubMl1dezl96zxk3MF1tgTqwLcdR9cc7+R56vTsVbNVg3y9MRFxN4J9yceipThM/HBidIpsYr9u0QKMajnd6kEOSEvu94BYF65YhB7rERc/+xczfO3astEPT5Qc3+v1KrYdYpZqXEs1PGMafOStNepA8iusXE1L+R/BBeJFSOv19yDd8RuEqFDzKW/AvAkV0fGJ9yzD9ZpR67I/vlz6elC/gcR1cWVHKBO36w0CaWaz09l3Msy7GvEyX6WKuSZuiJRAggbAPnbf3sp4a89ucbfsu+xSYef327XQ16Lu1oeU67TZrWTEWM191pxn/H4jtynqqsbZRcb9eRaf1M+Dbl6ckEsC93+2x8H+gUKPDyaqpzNdAPt7ssLZditC1Lqvj+bKObwRjyuuL+RrpXn+dDc58U91B5MVF7s1Lv+eL7JAGbzs4UMnXkOqSO04MeeXykh51epeAZo1PLsK+6bZiZxjwppqpAmynjuaom3EtA5f7NWIF9E/Lr5Cpvy7Od/xDbye9jTB1gWBX36/NwacLf7KTTfH/+xc4OoN3afPp808EkDH9HAx+LnI8N/9u6/7fq9TMcmjr/d9BfePD8d219qqR7Cx8bhRz8fvnDk7of2H579qfdvr4Hvt5zh83dNHH2o9TLruUDTcTMO3m90/cmf92n91PM/deH76zgNl9GbH3t7/7r3/WO0+5z78d8n1+jafesDzDnP99sHhvw8Xd9ZH57uU/7Odb94n7Pjsff/XO1I8/7+w7TBrHRsHx7x1+i9z+fHjj/Ch+v32D4y5EPd76/yoTEf7zO9/+/jY/+0K2Z2b6Iff9McuPF2bwCH7/kdPcPnqBvfDx3+4xtaQpK7pm9tZiazoF6dNMztFTg3M/2cm8vhzWla+Gm0u3cA5VDMh4Cfxxjv+OTcqR2br9FSlIgUqc28V2r5hb6jcHHc+ximUaD5iC794rG9G+Jz7tZ3msZcDU0yxRBZg+IWBQKxuXw+3guSviZd6Nd/SmZ387t3Y/Xe5vNaAB6f9/4Yp+fXzXz9O8bugMc7Ii5z6wWiulaAJzOjXtNRz2iH5iv3TptCTxLCwIvPbzkP787NDL3a4AqoXRWFtIaicOv689b1atBni44b5h35MfuGp2OfF2VbeDEJXXXDepLJsP8whr2ZKVK4SiiyOP81RXD5Rr+v4a1jHW8+x/k3gwbNz32o8+/aiCFQ22u8S8axN/l6tKAgkCM5z26MLM0V0JHY0oxiEnrJ0lSpF/MsyNfz6w0FJAcyKorBvp43pgwf152f+/re0VJc8uZ6E2s2FP6dRoAXp3Hw4hJFo4I1EgpYllC0pRhp6FTw0htySYr4dgxRQj89xNwfLIYB/GwpBjOEgmCvqjrQd5Axzvucxxp9B9b2wpxfH+Zjt4h+HSBt4NEUmFvjs61c50VeqKQg7fJ7Yc0Lp0mWyouohUVlMVXCfAdf3W9qdOEFN7HZuxZCwMY95ctODv709DcU/7yAnRKLvn6eZcqLnCt+VWrwrQ5azmeKPpyPjOsxBDkQEOG1p7/DYHvAPi9wKokq81wF9vPxHcVDlyunIJdB3wH9HHkGXbOSoYsaPTkg2Pm5GdQkdqrxtZT1phQahQ5vAEK8OHqoK6Ws4TSc/wR7EEhCQPl6PTbTpFRKgb6H1x5gsrrdykEdBwLFZrThg6glIE6WpGqImVuAiwyZKtZOkkSLxQJe4GmY4D9MrgMvnDov/tWgu9Tkbzx5em4ub4ei7JRiZiSHZPhTGOUyWgpQlwMUCDJdkOazuRa0HcDE5upaN4A2bSLkN3FZbsc9+vfcGEMc+sSWoT/XbQ/9FTpxHjhknoa3vw6A0wcKzM5fG6QDNPe0iuOGtkN/B3SeUdQtsEvRCED8RpEibKTAXAB27LaALujBdTwFYAqbanhj6AD442+E2gVyvr7WmAL2DsCFMNCGIvmEgn5NHKV5qo5ct7y+Ug2AdPH2jcZcy6ZT7fEr94GAwZfLGwXArJK1m7fXihSjDUnyPEdSl8fUAcS6LW1bA5yY6uVKEb0W6DKdjeVxWpODiizXHrkqLzoz2/WXZvg0zWPvGtv22DjGoA3gpts74jvumy5nig9ktBMUNV7MNfrsoVJ0VFMUryjiC1Blu7yVfC1hAAAQAElEQVSVcM6cQnebReWsP/hKnutQH5SdTLX4518qTEr5m0fhjwB3AKx7gNM0SbRarwHnbrW7vNAWHU/LsR6cnktplL8Z7z7jfmxmct4ic1CHLgGJWwr6a3RcFuXwNaRvX7/WzXKpBv2O8Am3dSdpDwBRA4BtX11K5O7x54/VRNMNIIMAATaACz3AzhkguPt4AVC4w2eyJNH5+blmgJAF8kzHE01HEwrwG4r/z1VkhdxfPJ+dAAg6mOe2NvGPOJJv8J1Mx9pAL5A3b+HPQYsIaFRVK2WnhdbnUeG3U01/OVcyibB0IF/Q97LW9v+91BbQxd9c86/DToj/Gr9Iml7zhw9UAra7vd8ArrfYsiXWT8/PlCWJavxtTx7qAaBq9JTPJwqAwt2k0M1Xr+TAapyPNe6jDACuPDtRBbiTn80VykzVaqN2tVWCPP717Ad1CoBAPmbEusHfgGO8rQ5qiK/9y0ut37xVZM4i5MoA+hp88/XzF9oQE7OThXr0voTXiJ95XpqMxpphc+fTdXf78uWQTxyc2MI7SUjpGN8hLl2dK/LC6cNz+RuO88+fyGajgWbycKFDKuwq+df/12+WEjFXEmMdNvC5HXFYAJgpCYq0liCdPThTjk4z5N0ApAW/blJNTvA4G86RsQT8VJlqjNz2aK6OOO0BKPfoqPj8oYpnD+V/iCG2+gofpBmAUk4uSdYHYnavyP3BdeQ5w3pp31SaPsLX94chrhr8OYWXZpSqmE7UV422/oYn8e6A4A7/PXSNyn2rzBKJfDR6dAY+3agn3mvyCMtrCwiYK0rE5x67p/i8x1PME1UA3RtAKveH0ZOHPkojwL4tuknRoYKh8koVMepxljXS7OyByicPZNtGdVurM/G8hQBXa23/7YX8q4EraxUAaENvigCxdWaqAKr9j152yyWkeuw40WiCXLHTJMmUk7PAzuSgr8FbTS5xfbUAkZPPHisHpLSvmLsk93ZRE8tk60qbt5fKOC/SgvOD+ouVJgehk1RxPNIekNRz7e5yqfR0oY4cmP3isSK2DTcHtX98rRp/LapesKIKveb4YLjdKwK+pTd7DWDzrx9znypV3RIH5MjA2v7c0ay3ALiLuzeceb5JuT8UtAm5osMOOc8efRF1+PI1fvFAzShR9gQ7zUu1s1KH3z9X+5+fKzy/UbyF/399qXi1l7m9iQ2R/yN+0ANKZl/eyN/Obc/G6gB5/X6VPjwbvvK5T6M6Xz8k2o4ThV8+UsTXO3JA/eJCObLGPsifg/rNXsMfhfyXL5Ug4+HFax0ulnJ9G/4p9zHsukulNXm7n+XqANurBn2x9gE/N5frfKp0MlaNf3TET8eN1sj5PYq0SS4HVHEFNf7GN2Pz+VRFVqjgvrFcIQtrZL98omQyUs+ahoyWYjdyTIJPOwCfHToV5yfaPH+lA+uEUSG/78ezhRBPPXnbZfQ376tESitsz7NNRX/ER21UStNCAXt3gMF9CBK+VluvBj8vGkk0QycdzVx+cqLRxPj65YWqNxfq3t4qbSV7fKIMfizL1XO/F/7gYPtsfqYVvlg1+A3zDuSEOXFSnC8kdNFPSvalDP+EjBL/gzJkcP+O2KwFEO5Cr4582d1sJYBZrfbEPQJJ8mfiJEnwk2tl2FzocXdWKEAjR16/jzgQbI/wcUTcYTf/g4YanQlfyrBLvVmrxn4t94IGkDlB1/2s0Oh0rliMJXIYU1nt0+dn1gCe/jNT/DY5p+/t272fzj5p4JMGXAN/69j4K6zPMxhPVi7sR9tfgYuPrv1nX/gR8v3Za3wi8B9bA3+OdP9h/M+zgLc/Rxl/h3P/nu3jvP0tVcYv4n/L5X/U2q4jbx8YzO9qFBk0NP3XvrmOvP1UPfgcbz913kfGe4HdL5l9N5f4tfebj/3e5rzhp2bGL/bfbR+ba2bqKaZ2AEWSqaMQoXebmVHDCkPTu82vewt21+/74ZINP4cf93n3Dh/fUswx+2aQmcnsbj2/7uO8OT1vfuz9ztvQKI4Me+cVHvt3zccNDfmhKKPoNpzzw4wezqP/4h/41dw0rHmk0ztN6Picofn4dy2EqLvrFBUoDDn/fm4GzwCGfiy22gvFfu58vdOhX4sxKFKYNWNdX4exfhyY79e90SUzG5qfm90dm9nXa8ck+rDh3A/Mvrnm585X944/L0j4mnfnjRyk9DFm0A2mhKJTMvB0R8OMfuePQWbGTw3rOC89egnozLvNTAYfFkwhhoFfszsaMQT1yN6iA7FFxoUYlWaZIgUSuhRCHHzIzNjTuB6Y16GXlmKK2HuxL9IvNjNTiMx514yx3lgY4LKR21NsLp/P41C+fgzwAi2n581ljSFKdaOWh/vj+OBywGeEfg/fITAGIi0Aqq/TMdblp0vui64346ThOjuFEACLU2dnsLHYzGnS37O+j4/Q9pjqAMyP42MMchDaLDBDMsb7GEN/HTzeXTM1AIQBen6eosOW2HFdplmmFvp5nsu3nKJ1im87WJFTrDUzVRTbXT9jAJY0y3yYjH+RNXPOzUwJRWzXl+h3nSCuLEQZ/mteMO2kxjq1eSJ/A0lsDfxFZMqcBrFG1/BxwE74isuQUSCtACl8rUDRtcmi/A2K/W4nB8EqAMeBlyxVA7iOKHI+twA6KbJUALoOljvY0FN0y+Fzz7W2ZHxiam93qtCNoUcHiJxuC889+vN+16XvFYLG/rYtvnVgzRS+vT+xoADXPQK7CDVgwX6704415gDBDvCFIlPDvAYAYEsRPUBrR5G6A9AHHZDvKdtrB+jmwEKdQ5NCdFyM1RWJ3F9cti2F8+Id0OL2mczn8rdo3Z5O07/m1sc05I8SoNN5WgIi7gHXymKkLM2hZcrQS1mO1CKnwXu42WkPaJhMStXjTIEibU1RfweQtUP3GEyB+wATdEA2l7OA/gx9uK18zTwrNQF8K+BvtVrJzBQBE1z3zo/YNhQ+Z4sTTWZTrgsgYKfWv3K26Qa6Dp45CNDdbLR/faVRF+T/N5/bLU1SJSFKMOz0HLDqkdMLxqYgl38FiJWXhTas3+Df7uMlPlw8PFE7yXTITSlFXue/J0ZH4zH5rJe/6ZukGTJKPTbxt88meakGH6wp2qZFzpg9gMle508eU+CdqluMZLQEEKTG75wnbx1zDoe99hR2/WuI97uttqm0BZhxUPXqj18ph9/ZZKrUAm6ZKpsDVuBPAb8IaaqAnB7zJbIk2Djiswd8brJY6Pb2VhmxmqPnzAvpwdRSMG4S0xqgtAJYqPHzCr836OSMbcgxEfqujyuAZH+L1310OpkrodC+e3OliA0cHNaDmdyGwn5jgNto2ADANqVYnS+mOuC//vb48MYT4N6WYntLHI8ACj1WAjLkeaE0wefpn87muE2nhBifA6ZP0OsopFpd31BPr5QDTGdf3ciyRJPfPJU/UL59+1ae8/Mil2GnGv5H09kAonmOcXmCDH8IangQ3eNXvq7ngoQ8YIA52Xys1YtXgBFL/GGjmnhsicGIHhBNW/JHiBFA+ho8Z4+f7dXcbpVNCjV5q2W7VHUaFH490fx/eqJm3A5yZKDe43WQvtzqzf/nj4qXtUoK9UmWazyZaQKfo9EIH5/hW6022MvXPT05Gc5LbNZgmx06LbFhgQ9mnz1QFREdQLB+iS0s6OThQ9UAYy334Xqay8GCPcDheNfJAPYCNs4Bb/bjVN1vH8nfWne9VgBBrq/dIF/Q7c2NhJ+GZ2cqsN/4s0dy293e3BJ/++GbCyYxIwfVAJ40cn2CbgMgVAMI52/wRs6n0zm6mSrGRAmtrWqNJmO5zp33N69fDt8a4ABNALDJt7Wa1+j2dy/UvVoCnrUA+hfqv7oCuys1Im5GAGA2HylAvwSgE77jubmHdjmaKLGo7fVSzdsbJYB+ATCkf71UH0z5mLXfLnVze6OGXLX6wwutfvd8GFu+2cjIuQGZHYTbAXYtAdTTyUjdCeudTJUA0mxDO+SDdYcfAs41/tXeAMkjQKKUMfNyrD2xsX17JcPXcRSNyV/5kB9XsnGu8HABD0vl5PqU2M2Rw/NAT/5psIHbvkX+zcW1Dok0AVwrnp2rB2yc/tMvFRcTCaCtrNl99VZZg7mmU4CtXts1elOvw+OJpiFT/mqlnlzuwFmL/4h71P75WzUA4weAMxEnOTkj9FIbaQDh2f/hF8NaGWDqFrDa387NXq/V4mfVcq0cfgty5JrcWUFnu14j81IB+TtkrtF9vm3JU7lSeM2ePVCcT7QnfgOgfGStfDRStd1otVxi/o1GT84lkdPnmRJAyuak1J48KOKrvVlrdHai4HE0gc5uoxY/0x/fqkcP7UNy8qJU+dun8jepk8ensgdzNZNEXRrkQOvunx7ogJ9W6Mt4/pwAxseLtQL85gBv7kMiyPfIkmYpelzLzxtycsmaxelMEa/Luaf0UUNO23Kv64m/jPuk8K/4v/9M/S/O1HaNMu5XLTk9KUrVgN8ZMaR9o8Oba/V5UMU9vyF/+b2qJf8Lm/WjXPWX5LGzuSJjB3AXwLJUJsUgf0M2/W8+U0dOKsB+G/Jq9uwx8uEPyOx+lfpXLfMcoLMJ/jeW81fcVprPFup9PZ5As6SQ69XBcgFY+lvjHX7Q8yDU4oP+rNgAvLZFVD8tVHFvDeSDhHzekru3z1/Dj0kTdP6LR+qezLX/ty9V+X1/Ush5qP7zF2peXemw3yrH/t31WiFGjfBTB1v33P+mjx5I2EfEXf9wpgy5Qycl1zvtvnqt1q+VmTrysEaZbjKpY98eDorYavPyjfwPlBLuw4cykWjJLx6rn49kxIputuqI89Evn6llXvrbJwrTUt3pRD2014et2qZSZ5222Oz2sFEDOO55JlMq4Qfh6amqV9cDOB/WteKmVo8Nu2iKMnlM8cghB3tbAPZkXKol3jZpJwf27emJ2nGuXeyU4APhHDl5tkiZfXA9qlEcldr/8aVWPQHN81u43Uuvltriv+Vvnw15LENvdmhVB6knj7c847X4QetvkQN4NzwnhhDVE481zzIM0z/g1sPzj2kM+6t/cHgMrqHpZ9yO8v6MJD+R+qSBv0sNHH39h/YfYv4vFX8fWutDfR9b/0OyfGj+j+n7EK1v9xkPCkdO7ih++zq3B7qPfRz+TJ8jxfv7P4/0z0fpz+Pj0+xvNHBnkx4f8/ZtX7q7dtf3zYxvH90f833H357108/ep/3TKdzJ8T4dP/8hWj7mz2k/RP/HXD9mgOP+x8z5xxrzfRr+60pyx8l38+53ubgb6ZFzbB/2su/O/DE9R1v7/seM/9CYOw4/zNX9ax+a++f1OdfvN6fov3R682NvfuzNj7/b7vP4sePvzvrpPe/T/mEKH+f5u3OPevjulb9Gz1G2b9Yyc46O58frvj/2fWiPj78rXHz7qtM6tm9fcR31FKDuep3+sUlmPkfDZvbumKLKMIfCxHDhvR/Bvv1rbuQX4CQm8r2394ZTowlKHKiiQKofuXlx6EgQDgAAEABJREFU3tfxeccWKWSY8/a1LETUezyavZPh3Tpm787ZmRnyBjkNbz7E5TQjy7xHs6EwExNKDVzjtuxDv9Wcl5QiYsIYb2Ym+Qf+zGyQ2YwOsR13nDvY4XTp/frjl83gAVmcH2/Hiy0Aoo8PIQxdgXHDwbsfZiazIHYyzJpSPInYIoSowBwzv24UWFq1gEjDwHdzO9bzw/vrmZl36ahz6kLDXB8a80wxyxRigIxR0+yH/TC/13Ds/Hmh2UGQBrCu66Dgk2l3lEUhrZWP8Xl3vEIv3F31Pp/j+565LcCRH4vNGAM1jqDBNUM+x7rMTEZv4DzBJuKcU93t+wEsCtgpo4jolxwIa7Gv+6zTPFAw3NMQYTC103U5XQeRec6j8xBjkG9etPdzM19VLGMK79ZOsxR9NXIgyuC3oVjkdMyYy/g0zygkVbRGLaslZS7ffExGQc2PvSVJKue5Rn7fOx8V+uyZ40X1DDv4W2lHG7q/ZtA2YRd0s6dY11JUbCj4NdBo8aNhTww6r65jYZPj8Y4CbIhRkaKg8+i68jcf0hAHvzEzhvdaAZKwhLMopzGm4Co6Bt0hryG/r9uxZsDfakBDf9tWISijgO08ul9kAE8HQBOfJ7YKflPGUK9TpDicIF8LDee5oGjnXxE5PpmpgEZL0a0AcMqhAVsaOQ+mgb80yyiUFwOfPRfzLFeaZTJAs54xB9Y5AFqwJFwbTUNDrfItpSjvb7GWaU7tM+cacpMbfGTHgJAlgB1BSZoONrS6VeI6Wu2UMKCGfpbnct7dbjUyppyv0ZvbxAFYl2l6eipvYruleLgHrHXAye3qPIZIURH9HQBmbq6ulVOs7AAPEwqpGfQqCvH+VpPFoBlFen+TbAxo5HosslwHdJS6LQEHIj62oWhdARyP0lw1vh6SRBtAjym68zk9fGbQTZiz43oPX/7ZAWQH7IIi/KOGAnqBPt12KTZI5xMtnj1RCQ9KorI8g/5Ba/xpOpkqAYiYff5Yq+6gfpxR4F/J7eC5KoGOKFz3k1wphX6jYJutGIdftsRNTQHYhF1px894PocPemHQaTjvudNhAF3aAa54fHv/7vJaXihuKdTurm853sntOny1K7LusNUYcKnJo3LAjxweSkVq41GngMdnFPmdV7G5Py8BuK6/ejGskTG/Qn8e325Ti1EHAPyIX7hvrJdLOT8O6vm+fseX+2yyqlTERPHJqSaP7tqBgnSfJloBPm0AOMZKNC3Gmo2n6HKjJfQaYrhve9ScyNC1x7/w8fnJAlCwwScThapVJHeArSiyMDX2oSAuaEd81QvWaZ4p4NM1cbBcXstiQEI+Jrm8TFPq8qEff8M6Z/z0dCEHrr047utuX17o5u2FprVpMVmoz6K8OO6F8tUNQCC5J8JjZN0UX3NbsYLyogBDo9DuJ7Q1YwtskAOshl8+UIoeQ8J9FyYsmKbzhaIZYprOHj3Stt5rlOVKYqIpoEs4z5X+Yqr5//CZ2ieJdsme+2CnZNtp/W9Xuvh//EGbf7nQLC+Ujlgwkw741T6V1sRV76DNZKQOkK5f77XxPp6vInw0yOBvG4/HE6mTbrHB7ZcvAah3immq8aMzFZaoAwDxt+APAHA9oI0OjYrFTB3+bIAi5Wgsk5Q3PeBqo+WbCzVRsscLnY3nOrxdqugS5QANDg7FXqqJ+y2+EAA2emK+AITdZSbPN1lIyHkTZcRW0kpbeK7g34HFEIKuLy5UkW8kCNHaaNqv1jLsMMaOXTBNTxbq0OvNfiMDgI+eJ06nA9CxRzenv/4MEHEqGxfa/PG1VtVeLT4c06gtAOKr58+VwkdPXt3drtXjmyVAcDodaQ/w5iCM+6Bh/+1uq7TuVDxYKEDPY37y9IHGNHu0wF6mBnBnRmxPyEcZPm7o8fD7V+o3B0C/tdIG/b+9lAPWN6/fKnK+xwf3AL47Wouc5fmJ8slYvl6Axur2elgvHRXarTcaKVEIEYDsQobuHIAvAa4i+l1dXmlN3AVsMgUwcjvUX7xW2LRK9q02gNYG6Fj+8jMJPY2wfZ8nUpnLc6ED6x6jyVc3wlUkgDv/I5peUoYiIvscWyUnxNHFUs04xRGbwS/c3r0DdRcbHa5uVXkHvtORa31cgt7Kk7kwlzyPzB8/VJBpAq196AGBb9QCELf4oZhX1wfVq61W+Orq5Wullxt1HoBPTtROc+1T0xz7ZuTuledIfM2wX3u9UshSBWzWlakcRBO66b94pfjwRAWAq/vQCuU32Lh9fikjX6+hMTmIe6wGOw5g4s1ett5phKO7P0RiFZZVwdce0G/7x1fabjYquadXlzdquQe4H3UNOolByXiiyL3W57ZfES9qNVw7oR8g0d+w7lNUiK4OV0u13NsSf3P8wVgChL1d3SjiA82rS1XWqHQAl/6MeMrx2ezhmVLiwZ+likryr7Fv8G+RhyYPHkgYrgNYdLXp1Y30Gh5Nsl8/Vni00P52CVC+V/92KffJlDyYY+cGO9bEWso64jlm/7sX8rfHE/Jt++VrHYgVBze3uQ1+36H3GKPGiwUNG5P74oul7I+XyomFCPgePJeQq4sn57LnVwovrpThl5mD/YCaY+69LXR7/6MLYruYzpSBljtwacIml7dqEikD5yzxoxrwFQca/phu9dWbwW4WgsLDhXyN7OmZGp41Vg0xn5gyQP0MkDjtTJalmpyeq5ii57pR0Ui1+zN6Tna13Jbp04dKsOv2xSsFAPUa8PoWPXj8GDoazxfahFbh2ZkS/GJMDHbzQjVrVvQfiOvMovbcE9siVcV+L5ifj7Re5Hdv8gPQG7KZ6wveK2K3IzdN0gI5eUom1yaeh1e1uj+8VPfyWr3n/cNO+3mu9sWlWn4HiJNSPkfkmRSeBchb7Fodhm9guNDgs/i3Faky7qsZuSCbTVT6W+arvVLYwjXlOTb9/KGC/mE3PN69/qPtbyGYm/jHrPtD4z52/X2Zf8xan8Z80sA/ogbe9/X3zz8k0/tx4+fH9qHxP3efr/V9NO/L8H3jfsQ1v9N7+0D+s6HvQzR8/WO/H3s7nv98e6d6bD9E1QtTx0ZFRF+3QQaouEpdTt9/TcxPju3rzk8HP6cGUP1ggo/RHGxyHPSh/ccmHvs/NOd+33Hcn7s/0rxHZ6ga4D++9yemod277odc5omXo+P8+3u6f9SHB7u+w6V/avN5P679KDb+kQcd1f6+DNjnW+bjfDDj+/v357133lN8pjKsjzbsp+9r36LnzH6r4x1d+vmFSkPj123W7IVP8CR+t/fjb7e7scz7oFAu5HvrDKcf6x8ufvNjUNw3pxrW0Hubr/197b3hHzsdSHyAL+/ydn/eMPZ+h0RtdWgaeOTOxhjvO57ro1vPlZ656BX79d9q3u+NIe/o6jt7fWvrWdTbsdOPvcEhXTDFz68/rt9je0eX6fDiI+5kEP1m/Pr1btzx+nHv17/V3o3TR/bOize925BO3t6dfmD3vvI/MORel9P2duzy4x6d+rmZyeyu+fnXbfD3njTa6xt/5qrLwG74DGM4GvZwzL5HCV1H9QkJXGnG+de3G64b8wO6871kEufDnuM7gIk+ju/6+PmONzPvZzj0fI1jE5vZ3bXunUx+LYYoX8ePj83PvTFl+Ph4b37SUoDtnQ7FVj/3FhTksh/ne5/Bu3w5b3T079bkUD3ydYPsfibdv3bXIxnzLbgf3enrKH9HAYmrMgtK4MHsbkwI8CA25BamGHbsA/KxgCJFiZ5OqHFKfpLxz9fuYd3PNYwJEWlo5m0gB5F3e58fw906LUUiuu8+JiUxDsdmpsixF7IMHuUb8vrcznMiPPjeu51yy3k7XPcel8X3wp8kGBv2Ziygu2sd47mipMiUUujsrVfb1hSOarUU6vqBllPuBzkDOnSQosgL+Zsmzoe3Djs6HQbJ5xj0YwhDQa/nWjvIZ8MQM1PgWgv9hmtmNsho9Lkv+N4sKFiUXw8xVYiJYsI+JAP9miJO23Y6UEB1H7KEfoo9rgtfP1pQA/26rtQzbkSx0cH8mKVq8ZUkJnJujHFmphYwyuk7zRZeI9ddNR3ye19DXwU4Ww+tHmi6Pn2tIINX/3mnU+dbIcpiUFYWMgtysKqGv4Z1mncySzbMi9jX+fVCYUfBzWlWPnZ3kDG3cweED+93vlJ46yh8ZQW0cbU0yZVzPB6P5VvjcrOOBfgx6QBQ2KCDOOhO6jiWTA6SJegtwGeCPxfw6jKmaaaOAmpPjPn5drUaCuD5FJAEmkmaqEavrk+xFXmuMfrNAZF6fNLlCzEqQDdgUy/guS78OE8yJSFK20oYQinHMUbFJOEUe8Iryw6FV+dhBxBhZqoBKRGF1Xq5DQ4UcqezmRLoV9udamzao9cIrSQ4vajUwUti2m3dcW19c6vcohxUTQArUpcTI69uVvhUp8i5LGDbXgnj/E0UX6tIc0X469Cr06QePxSz8wNz0FkPVxX8ZKwVQ1CERgatDvu1+OceIHd6cgIgiOwAmS0yZkyq9zvFEDQ5O9Pi4UP00avBrxts3bLvzChgNlqvbuX8p3k6gANtUysiZ8rcLaCHryP0HqIpzVJ1+Oge4LLtGrlNTEFJnkkhagOf7tPTxZx1F6p6CrzzqTr8O87G2jtIPCoVJyOJYm+PH8RGWr++VLc96EDBP4mpOvJmmqQ6IJ+7Z0PxOqM/TXIFC3J/cz81/Czvgro1vgy4Yl4sxlYpvBi0c9YqxiOVtJimxEmlbVvJzFQAqs0AQk4Wp4pZrg4ebwFgz0/PNMGXJ/Dd4Ic5+widQLvGV9OyVAotoUe31QFAYjaeaUTOWnE9Yy23V4Vvtftq4NeBXtfL+YOHOnn0RGFba41uM0vUwstZOpYcUMKmNb7kcT1i3fnpidyv6wR1WavRaKSAjR2gMtch9G8A6nabrTq3O350vjjR6cNzOTBj6NHjdTqdyv3Z6bo+/KsyYQyitTz+Lt6+lX/98+j8nBzey/XaUPQvnz2EP/wVfR6wLZlJKXaQBfUAxRPsnKOXJE+VzUfyr1qdADS6nVfEQzRTRFcZuaOGv5qi+KhPNMMnCSoF/Hj89JG8aK5NpZjnOn0ADwqqR7l2FP5RtnJstdntGdboxmpN0EuP/g83a40B7dYU2NdfvR0AuB5f7ce5Arq4vVpqBdBSVp0Oz19rD0hXPpqrn6d6tb3Ufiwl//25in86Vw/qlMhUbqdqf7/S8v/5b7IvVxqXMwDBSuPZqbZb0/7VrRr3MWiOuqjcUjWrjQJAV/mbxyoAVBLiZL1eq84Trkd5TAZAtDm+NX/yWGMAlsN6O7wF15BL66uVbF8rGReaPDxXg29cA6z35I8UUOEWwDegywOxp8u1DN0fAPr2//5SG66d/OKpwH9VoM9tTb7abpU/OVM5mbB+ApClAYAqypHyXzxS/vhMhl0O5I70fK4McCbMRgrco9M8k/tLhe+n5H33z8j9OwuJmga/vbnR+aOH6CtojI9O8C3/o8NEAmQAABAASURBVICeGN0BXI3wibQ17QHUPG922MN9efLkgfzN7CQE4T56BBifE0u7N5fK+6B8fkKO4oYD8BIAk6ePnwAcnaibl8ryXP6GfivJuL+kIarCN7bLW8DLK20PO0Xm9dzX1q9eqySnFP5m5aTktzrJ/yAmLUqNyrHGnz/WCJuBxigAsmURq3O/yKpeW4DgIGlM7leCfCNyFsCUz59jM2GjETrZF1E1dhP30wM81FnQCLozbJew9uFyKf8jkj6JAHY3ytBH2ZlyYqParLXDX9y+m/1WB0DMHH+ej6c6e/ZUhu84iOzyxmmhJM+lGBSzXPYE4JAc5eBWD88OiHlc9cSCACdD26szk4NJY+IsISdlWcZ8+jyR7ho15G7Be80+xAQ1pBqh/zLk6GeipJJSYsp9bzqeaPrgTA4gtz6f+0bAP8xMW/jIFbUY8mcmfzbcYX9D5n6zl91utbpGD7cr9YDZnoeuX76SXa6UkyPreUm+SAGG50rSRB2xUr16qxCj9gD+gZzSYOv91bXK20r75Y02F5cqATMjMZz/8pHSXz1SRL4SHxxPp0qTVA56NmlUd7NRBaiZc08I5zP15HdDTx6L+e8uB1De0FGGPQO5t+X+63pJ00zm9++rLS4QFQAvw9VG9R/fDv6fkoMNNxX6iDik9aaqCDo7fyjVrQ5XV9pvkRl6/rZqC6A7zceS/3++5Oyb338hz+HRn7E4F3ETrtYDuNihX78XN1nEz3vFNB3s0wPMJ4C3EV7HxHQP7bzIVZSlAvGUbBtyzGH4rxICvPZnyPvLM4VHC/l9qCY/xiwlt0vd2Vj29FzmAD06NtoGHYdOEnbK8WM9XuiALTseliIga2eSy+xxYMuN0uudtK7k95P5jDW+fMU9/GL4Qxb/v+Xbf3+l8abXghjfkcsiNmiXa9TTDDzW5Czze3aayP0pIVcHfEohKllV2nE/6smPGf6ZEqMpgOpkOpGCqUEWi1KB7xn2Dn+8ULpqsGenDl135NKcnCaul7tOiQWmmSI5pYXmHD/vikTxt0/lzyDhxfXwxw4pwHzi/sH9dxUa8te1WvwoPFig24pcMdIhNRWPH2iE3vtoKvNSCfnZvrpWw71Io0y3h60C94b84QNNuc9VgNEp8dW+Xg5jeuLCyC2Ctk6QiXtG5fkLHQl/D/q0/UwaMOgcG4fc3DU0vbcdx/j+vUvDqfcf29Dx6ccnDXzSwA9q4BgzvvfBvn+/ef9fqt1f6y+1xg/T/WEueoh4Y/d38jny/OPYOY6+v/9xMz+N+nEaOGr2x43+Rxt1lO5D+380Wf7r4Pdoqb+EtEfa37f/Mese598fe9dnPAXeNXF01/QDm3H9xzSGff25P947j+d+fL8d+33v/b4/Nj//uduRtu9/Km2fc9f4XclroBD40DndP/lzR0df2+RD5/oTtg/R+aavH26935yL9e1d8+MPteP1H9rrR2/GyGPj8Gf9fEP36yOE/voYWfWu3fUZZ8f27gq/nEd+SR+KJPfmmjSMDfySrU6iJjKc+75jnDfRc9fuRt8d63u3jsKDFw69COWt5ZfyoVF49WvfO/ndxaEoxnHjRVMKJlYUcloNRcJjwcHMeWLQBz4+1ptRdHj/stndPL/u6wx75PXjjsDwFihmeDMLrCs1FAsDxRozk5nR1w9N4lxBMSbDmJZCVUchQPc2e3fMNEXo+qmPu9/MTGamGKMSimIJ+wa9OW9mNlwTWwP9Y39Hcdb1enfeqabA27kcNIYO/Dk9H+O8x5hosLVMgYKkF9xS+mII9LOGxBUb8oKHlTcvdngxr4eXhmKX8zOMGvRypwPj2G3SYCe3T8vei1y+dpplMujr3dbDs8vmfBgLGP3HxqG8gOYtzTJlee5d2lHsrACfamwvmfaACQ16CCGROO+xWYvOXU4X3XlxWUcUndxuNcXwSKEvcLHFjjEEDWuzfg8/W4r9PfMNOhk0W+Q8AMrU7nuMERuSKqNoV47HMuR1+g0Fw4QiVpJkyrNCiRfpGOt8Ow2n6Xy2FCQ9pgweROtpElJDm58DL85Hj68aBT0vxnqBt6LQbBQVW4ClSHyWeSEvYPveskRplimGIN8qgPkaUM8LUzEm6uDNWLdHT1tA0AO6a4i/DFDSC7gZRbChMIifBcZnTgv6PTpwAMxt1zLXgaPD4aDO9QPPOX5TY4uKvjzPNEIf3rYAWT7XdZYypgIw8nnOmzc/Phz2SrHpgbmI7qqQr+VjK3QdssyHimVUYXMf5/oRm4/JslwxRCXYyEGzCUX9FFs0yNfvK+X0Zy4LrQF87NGdy19ZLwdTijSXr5NmGcXgRnuAFtfeFDo5fCXYN5uOlczG2lor47gk77jMHfxlSa6klfYAnTi1FA16Bw25M4mcBwA3yYHFFFperLZAHz6WQz9nXUO4muLx9fVSHSBnb1GxM7k+1ugwR0Yb5coahObToEd/k2wP2FOOJgOItsWfA2O6caYJ4MP6aqkE2gJE9UKw28J1VTotJywpY3333xCDYggKZprMZ3LQU/hji/7OKYLXFFm9BQqa+4ulQGek9V4tgE2A7wx7dzc7CqdzZdlIPs957gEvZoCXvq7byqDprYKuf21zwE4+NssLZUWJz5tuARk75o0AKvwPEdI0g1M++GCB3h2E4UwugvtiS17R21utABOc1uH5W/m8LUCBx8QI2j066Me5DEAyybMhJ+/wD9e/r+08uX08F0QnztiqPujixSt1N1vVAHPGgmA+6stMkfiOFPLXAD8bQOEduaIAxBg/PFNHDE4AB9zPIgV1XzPHbhU0dm+uAaSulWOX6F95+nYlj6Wq2lP4L3AZAKumUomP+ZuENilkAIjO0sXFhQL/itlcG2Sr3ZfxlRu3c56rQE4fZ/zoiMsBaIbnGrDG+aZbE3QscsA1Be2REnmbnJ1oQwzW273WAFf9odYoLWSrvXS7l38FZgXfOWuPFgD/8HO1udEa0NBBK+MZwvO/2y0Sa55vd6+vtFGrXWIKtWl7caN032n9u690Uk4HO9+sbhlBmADATWKuLX4e8V+he9vV8hx3+uyJFp8/UYO192+vtQeUGaW59PRECa0pg0YPFyolXVe3evQ//UbZr8dI1ijFh+Ih0+1/Xqv6t2u9fnml8dm5ioa44lkkLwrdXq80AaSMj06RzhQsKAIybgAw/athN6x8C7Bx+/LN4ANT+NTmcOdH6GKFj9TQqIlHt0skZsV2IIfkk7EcVMiyAmDtRqvmoJNfPhvk2r+50vSENVlvcrpQMZ8qBbAqAemmtJRcc8AW1klNNBXjkTy39eTejra/vEGWhVKA6aIO2v3uldZfvFIHiJwQyx33hhb/OODjw9zDXnFUKJ9NlNIOF9foyOgrFSelfHP/Xy+XaFpa3izFg4LctpPJFB/daUXf9Pwc309UQ9f9du3+j+97DNY8C9wAcPtbvumzc+3HqXr8+gAfBuDmgGnPuvuLKyW/vyS/9UrLXGPiGzfV4fpWCXKPALTT+VgF9+lt7AFsghZPn2iP/ki/zHNu79oeHfm3YdwQ+z1EWnJqgj8G9JX95ok20yilUYbM/fVGm5R56HQ8m6vgXudfue8gdwPvrts8SZVMx+oBxJJtrUCO0+2OScJnpcnJiWKeKz+Zqzop5DS9JbcHFVnBoKDp6QJAdq8OwHT/+lJGfuyJ41W9R297GTEleK2537mNDD/0+13APgGQbgfdEtmdryQm2u42GluqcTHSDh0MgNSrC3Xbw919Zpo5Ockkt5k4yM8W7EyH0wJeDtK00IF7lZH7+tPJELttkNbo7bDfy/l0ULVkKC4P7T23DWTAj7IiV1zXKsjHhuzFcq/RaAKu1Qv31Yn/IRJ27Mw0ZkzBtZ55fp9JRrlqHCvg2xGbGvsUgKxYLIg1aTw/0QjArWduXksdgKwA/2ryW1M32pFbE8DZhASWEbciFyeHFoD5RLurG/kfN/QArdNizH17ow6ZGmLVbVHzPJgnmZYvXw//3/IWPy0B70KacA8vlZzOFaalwmSk5RfP1RDHB+zFzVTivpaNxurQjdsmJ+ckq4NqfFpZqgiNlhhvvgTcfnOjOfc4V/8eX8/8Dw3Ikf1vHg32aea5MvSeo0c3lBl2GUVVPHf1L6/VAdz359PhnhQ9Fs4nOvgz2wkysTfX22fn6LEb/hBt+y9fKN23SongrOrVkltb/LVfruVvvx/wjT3PqWU5VuS+vN1s1H75Wh289s4kbX+zkvvKnmeGlDzWPV3IHp3owFgH/HeZyJ/SCL27Ts9+8ZmaUYr/7VWRSxLu9dnLW/UXt9Ikl20rpb95Rv5pJHJQ29Rqec7yt28NOffMaYgH/fax7MmphGxba2T4QoJPJOS8Jgny3NEmUvrZQ7WZaUfMpKNCeVEqobW7LeSJS54FsopxSaL+yUKH3OTPfT3PAt2iVACAzUIqi1HNK3QcNDw75Tzn7slJIk9kD8+1J7dbDGqj1EWTx9v6i69k/nY3vp44qJ4lyopCIS8Y/0bCiAF72X/3mYoHZ+qRISNn+f9brccnish/+N9+rwCPRh5secZmeeb9R/ygDFfIXbsvYM/J+42un/1zXONnJ/yJ4CcN/ANr4BgX9/d/CXE+Rv9+//H4L7H+n0rzyNP9/X1ax/77fX/qMXfcP3Xq98xzqsf2PcP+Li8dtXt//3fJ6F+IqR8t93HgT+bjT574I1c60j/uv2+ae+n3Xf907T+sBn6Me3xQ+OPE+/sPDBwu/y39a2DgA4z943T1vcsgOUgUzPjF3Ibj4ZxiQqDpZ998zffb/UW+79r9cT98fJTP92Yms2+a93l7n8r7q/v5+2O+/9xn3G/fP/rHXP0Qn8O8YMPOjL0fext6+OEsUPDiiN/3+6+bMaanCNrzi3AMWNjnMqjHF7xxOIztfAwnwcJw7vtjo/vrj/f5vGPzeffbcaAXhx2g9F8bDR6GZeHR5x/HvL93Ot7X+y/UPudda71wQhEtUJAJMajhvKXwbXYnTw/vd8fBpw/NzGT23eYXe5edNZy3u/OOWAgKIdJ8T4vRLw26GMYzp6V46M3Q47FPEGEZxvaKMcje8UzHu/UDh0ZjJDSMw5bCrs8fOvnhevKCZuCi0/dCQsdYLn398WtmTKbH7G7vNDqKLn4tSdKveTUzpQkFE/TiY3r2sCkHNpg+jGvRZ4M8vrY37/fWs67ZXV4IFL+S8Vg9/NZVPex7iu2CnpkpSaJCjOo5dxoxRGpmqUIIchl6sUEvMsbMBn34NTPjwt0nDnwyknF+LcQIvV4H+PPCqV8vy1JZlst9x8e4HMm7cS6/686B5xDghxYppjYUpjp49nEBfkKMiujIC3SuY+fXOQghIkci46ShcNqhkxjCoL8YwyCL66mh4OQ6dDDJ53oLjPM+56FxOyBLAli0B7wkApVmqXytjL3Td7vvKCa2+O+egmNNcz0h8KDbBDWkAG9RbFmiMBupzqOMfVum8jeVGhb0YrIBx9oYAAAQAElEQVRiGN52DQG5Og2F2hp55bqFDh9GSgn8RAtKFVTEdAAltlfLoWidUCVM0UuHbA4k7QFmevKE85ogS1pkSpiTo3uGcq/oIG/KKZClaaYdcrpMXnjMALrcDyRjTiLXT4q+zUxmpsg68g36Hf7Soq/IGq7blH3BGu6TZqae2Ew5NzN5AT9AZzKZ+Gz5nDTJ5D5xoNhY4wzlyUzpdKSUot+GwqEh756icAY4MAUgLVopeHE+i4PO3JYtdhbrDHZgrOvIml6H5UoJhecGEE+3W4b0Mni3NFOHT5mZ+Mj9yPJMcVwOvu7ydDcbNdjAWMvfPolZqjRJ5YZYrdbCxYfi+pjCcYpdWnQhdLG+pHAJb64DGxWqLpZqJ5laCv89RcXJfK6OInmIEblHNIqk6CyDp6ZvFc5n2sN3j7069DoG9NhRGN4C9OXooCN+1xR8+0GDUpFlMny3RQeWRCWcJ9DbYP8tgI/7QkP8jYj9dgwfgBp2MlVBIdV10SOIx9v1q1dy+yV5Ll/XwVHJNJ1OB793+jt8PMcuaZbpdrVSQB8+NkGWyHFkf311hRo6eQE+oc9pHADaXEc1MblhXosefK2ctdwXAvQiPIcQlBfojIJ8EhNtABvNTB7HBi8+xmm6jBFZGwDLZH1QumsGgKYEtGwA9E+ePNL4s0eys5kmAKVZZ9pRYO/QQxqixlmhcVooV9QOkLSiGL+D1lBQRv8RuzUUpFuAg3A2lRYjZQCWzThTVSZKz+dK5xM5ALtdbeS2m5UTHS5vlVPk7y5XuqEgXWG3k5NTRdZssNmCMSn+m3SSfwXnernULYBsg009BhbnD+T+5QAk4qpJTPsDQBYxUAOunOL/roMVc1IAloJcmlC4VpHKae0Bhjr8wN+A99yUol9/e/QWXyhGpUb46iQfae9vSGGrErCzI26GGB7uwYaPx0Hfq8tLOdCXYe+cGPKvst0D3tRRmj99pBE61KyU4acZCaV+u9QuN43OT7V9faEA6ONgUlGUmrOuAxBjwOQaHR3wgb6vFQG6nvyff6N6HlTHXk0fANp32vwvgKL/+a3i1VaPx2cKoF4eSxl6nE1ng0+6PzQAGSVAalju5HRtWkrXW4m1C8Dh8dMHOpRRVRE0/9Uz4ryQ+8/pwweq8En/CnwHixr8QvhZkqZq8fEdcXMAgBfGcH/cw+9hsxv0sqt3uv3qjRJ42QA4l4ceoG0vw65b7G0A4x2xugdk7plfoL8QTFvuFQX6rj2vpEEd6w8gBH7UXN8ACN3KuDeIFufcp/NEHUDmAQA9xa9b/LTHRoE4WWKbHp+ZjKY6YJNMQc3+IAfdU3xzHzr1+Kp/Pa/n0XqPD8GLTHLgcDqbqCTOQAM1Ji8UWa4Qo1LuBQXNsK3Hav/iShV068cz1eSiPXQ8V3jOqMizPWDR6Mm5uquVqqZSg2x6fYNvozkAPhwfnwjaA2Tlaa4ccG7+2eeKSSrfPPYz1vN4dj8Ni7Ea/KiopIAOKoBqX8vHeew22MbzXkX+MPi1MlOO7yXk+ovrS3iotV5vZGba3CwViOMKsKyFtyQJWl1fKexqxf/2V4p1p80oyLgXj7kHCYA3V1TLPSdBx85f9eINgFqv8YNTtadjbW9vBtpbYrmrDso+e6AIEGbQLAFbk9l4sFlsOvXEZE8O6RLTKB8Dut1o/uwxsXerhJjrs0QjdC/k8Bzd8RyhV8QQ9s6USC+Xg179622rP75WT16L2Dm4zOSzcjGXkCkFvPU/fuoPtTyOI/6Tcz1bzKT5SEY+66ZIhl8oz9S3rfyPkHb4dGOdlLEW/LRvrgb7uZ9blmqEzB7TzdsbNS8v8fGDWuQOAR1xrzb4rtF1QFbtK2UhU+oAO2PSNNMaXffc93rWFjnUuOe02DaFtwh4GQELKwBNK3MlZ4sBcD/Awzgr1QHkugwxiRojZ4W/m6RAbu3xq0i8R3TuNB0Yzz3XY4cDMXdzdSELJo81OFYyGelAjm5WW9WpyZ6eai+C9cFchx1xwRqJ25scsHt7JcMvMnjsAUebpmHMXjcXF8R+o6yL6gGO7eFc/vxmm0rptpHbZ/PlK+W7VjX37tGmk/N3s10pm47loHbaaABre+4p3clY7bxU+ssnqslN11YrI18lWaqOe2RPbBXEZyC2NvVe5T//Qh7L5fwUzwianC7kgGvzdqnKY6uSUnjxP/Cwzx9K+GG67bX7z38Y/h/kQlECtC5GY+3OR4oAuh3PKxW+qd+9VoKv2OlElibS7qCE56CKHFj+5qlGDrjzHNu8uCAX7HHXqIh9G89f5MQDNiwDfHvOaw9arVcaFaMBuNXFSg15NM6nmnz+RAH/294seT7oxWOHPE6uvvwKv9qpGE1UJT3y1/Jnr/8/e//1JEmSpXti31E16iw8SLLKYj1z587SCwhe9g3/O/AEEQhEdoHdlUtmpru6KitZ8HBmHL9jkV4ZmRVZtEl1T3q6hpkpOXqYHjU/n5unx4Xs8Qn7yFYWg1L2r5452rZSxj4xOTrCX1eq4QFzyfd7fXms/vJaA+vIXbs4YA3g7x7DXd7tYanO78PcL/GHnvvNAK3di9equnq0gftWc3ohj8VBf3evAYnuFi7H9926u+dj45/gz5+D5p+ArY8kPmrgN6GBu+vj7vmfirn7aHrdnr6f31f27X+qo0HIC4ef9b6PN6/bE/HzfdnXff+47zHo7Rm3qnT0aw7fvZ3Hffmu8lef7CnePf5qon8BAq4dL+NUf2vMj0z/uj8uu5eRyk+Uf99tHPOjf5z6vvxo51/QYU/77vGHyOy59+MP9fvY9veqAbe8l58m31u/8tj6tryNrt7jflrecrfc3+vX1f656f867t4dfZfXHzp/d9Tbq9sxxh7n5V0L3La97ftTz/bj3j/ux79f79f7tp9+NHvX4zz581NG+2xexr58qBvRMT+ig/vl/673OOT+Pm+a7j04n17ubfyu8of4dw689HwS9kSDJ9h7Eny3g91yt4WMk7+pHsYkRIyB60E+uyc6aLjnPbZSb2NSqAeY8ELFD75HUM6C9kfv7OeeINmXGCLtXoI3/6xiZnzwH0bgpie5EotcfTT5B/FRV+jCj13bqifh6Of74hP5uR/fLwGdeHlbfyu/IYvXDSQ79mNDCGMSw49mprdtA10HPIakGPoaKdBO5e3bm2/P3vw1BRJHZiYzzilmJn8Fju939/m8zUuPnGY2jjMzOYCSQislseJAkicrYkzGdue7JYmxv5YMd+35C6/oiAt49tlui48XLx83vPEn13HIUw2eDGVMgERQUOQkRpJa8ONz9szjdjaoGzRCuGPjN308MdxhOy8+h4/z8wj/DBnfxjhPFHt9kqZymn70Rh9j2MVL4Cjk97FpmtDss4qqQG66U0VSTm9eTjNEko/YsmH+tm1GYMp59ARPiu68zq8DtIzEnpIgyxJKqhYteaIoAxRJSfjWJExN/GN+nwJtjnOmMVVk7I7kpq/LCC2hpw6fSJGlIkHnazWhPstS5dDLSWKnJOwMQsHpoStDB5Hkv8/ZAfh5grYjuVY7XZJrFWDB0HYAjq0aaLusRiLWzOR6G+peUQntjQL8WJ7KgilBz2amnjGivlzM1RDrxmvm97f7S4hRzoPMyM/WauGBU46NahLoLXPXJLG9ZCTmcmSIoyz5qPca8NNpoTYVRamcsiW56yX3fsjrfE7KiZL8dsxtfT5e70gSrwEMvI+cyEjMdHN1rR2ggsvbMYfrfUvfjj4u3/UlCUJs4/pxkNuT/g6ieLLW21zmHYneDhoGzYHiNnc9+DWXo/4uLy8EbiR/EuYAsLNNJE+e+9gNScqKtRAArxJsunaeSBy6/nf+9BJxyb+gMj8ggYhNmr7VzfmFc4goxhSmAeDBk6AOHk0nExKYE+UAcgVgSsZ4B05akqOZA9qdaeJJ75hofXGpHH05AORgTLPaqAYUCw0aQO5SQREgK8d3cgcIMpL2IWiOnT1WrUmolgBJOXOWi4WuSOT7vtGxdmeHh+pZ33K5SKxn84lSyhXJTU2xS2vKKcPVVp4Q35xdqs6CbF3JdXG7rloVB4ALcjkHXTOf8+vFgTzhg+ckcUMMgFiVahLB/uWBDcCJzHQAYO19U3RQ4CMpfjNgJKfmNs9cdtbw8vhI9mAhH3ONreKjpQhI8N/LwbI1vpbMSiUkn3VQykGOHevGn9w9IyGfZpmaw4mqo4n0CH4fLrQiOZzmpa4A4bevLrUDTPF9xtdXspiyDiq1+M31di3/ckGXmPwLBwk6yknUb+gPCq4bkvmFJQoAn7O0RGdSc3Gj7R9eKMGGAXs47Qj4evTppzqHn7MzQIJogMOHKklcZ4DPMUQF+rs/NOjJE/QtyX2QKs2LEh8atCSR7TpZ4ZM7AG9UpRzZPM5MSJxbDNphg5bkdwUPDpROHhyqwnYrfLUHhFs+OBHBS8WTB5p8cqJNDh8AHO00lwCMpmmu4DYmdvTw7EnvEmAF5Ssyofv60fGxiodHWr88U4mPFCdLdbNc1yT1jXEJAEXAvocn0MfWOwDNAcBvB7iyZS1NmdsALDvkm5wcqssT1sylrrod4PuZKgCua0Ch626j6X/6XPZ/e6Lhaa4tLLZhUNGwtP63ldLntVLWZP50puv1jXS2Gnmq8esdxfe3S9bQxfWlzP89PlJ4eqLNzWoE367bnWaPuEaO/nqjyRDV32y1eXEqbzv76pnWL840TDLAz9kYKwJx1H8udUO8usQGDuyHWSFliQx9RfCiKpGCpPJ4KQc+lUaNfeaFujLRarfW3J8kZ89t8bG0LHRxeo47dWrGeIuAs1J6faPN2ZUaZE7YQ/yJ8Yrx3fFMEX/zL6w4zxtAiBRwOKH0RVRNn9k/faFNWwNibKWbnWoAM7gYQZMAn5v/9o3s9Urdq0sVtTS1VGVMReCS3xMPfavZYqKYBPXYo0Je3zfYPrQ+v9TqX7+R6/vm+UvZtNDAuvIv3KTIrx4S/+GxKk7yDH8CXM2m0GJ9RmimgLqBuFUNjVr8ZgVwNQTT9Gip1GMlfuF7as++l+X5yFKIUb5GGoDd3W6r3b98oy2+nmSFsitmWu/UwP7Wv5wBz5CRv6bExTVrOCHGOKDTA0CePH6kxe8+UwKQFQHY/DjAQ87e5jGwAkwuAA4N3lriTZ30mvama/+JW/QbF1Mlj461AjzvsekWP8qeHMuyVM3VSpMhUY0Mmce0SS7/UtLwx1P5/2nbAUL5l2Mgx3oa1AMy5fRbf/saW+1krMHBQadp1BxALSXWN/iw75Ete1+OHK4D36Oz//iZfG0ZYHjwNRxNxXwmA0BN8JfVajXy0XJvVOLnlkflxIM+lTbcW6TsDQ2xomFvd9n6b88UL3cadYUO6rYZfT6ie3+qPMkYaNgBniI29rJlTV+h35l/aYJ9a0eXKkrVrhrp7LBVU22VVK2UBm1Yw3q8ULtZKZtPlLI3JaydLXumedy7vJJ16AV/iMT89pvXDgPi1AAAEABJREFUqgHdMIFCkWlzdSWPi0G86Ndyn1RmhSxEAOsejzMajLBZqYZBe7CUTXLlgLX16aU61pMD5D7Hkjh2zX4+sOn02Hpgvsm6lV2uFV9ca/3yVBn+PDDZDr/rN1u53ZhAGXHE0HH/BbHw8bFiTBTR0/LBA/lePyBL8Y+faAS+LzfyWNcscmW/eywHPY31bexDvs7sYKr9ugno2L/UIeKjlx5/6i5XIsBJANlHxXT8VY4G/Ubihn8Bzec19nCP3T1xNjtbS4CWDeunwfb+2SnLS2WA7npyqPQf4AFQvb24UoRmi/2Ko6WSh0v1i0Lp0VJCb2Ur2beXY3zIkbd/yt65qjT852+U4rMJet8RY/I0U/jmUh6H3MfzkyMljE3QnVZbDcgyPDvTtMUxLuANYL5krzwAwN/+8YXsaiP7/KGSJw81wHf9+xfqsX8JqF13rRquw7eXWnD/WOOvHbFL7FHCLvX5tTbpoCEMSplT+KWxT/m9ZGCdhmKihr0vu9ppluQyYnW3LMf/C7jHH7ehYzvssNONOnx+i79W2Hpv9+qPgN7toGboZNwHFzedcsD4gXXq9xBuK/v2wlnR3+jrdsFI+6PuvNDkd1d+/qHine62+fWvKXdp3T2/j+bHuo8a+Pemgbtrws9dfj/ui1/vy35df+i473f3uKezP3rb/vy+4/vtfv2nKh/ie19/3zzv8+h93q+7e+3td8st7bc9Bm5C91fv97t7/fF81ADq8xvw9zX2/vXY9+/xz3vyvyP3/mJ//G7fZdC95/cpaD94f3y/z11a77f9lOs93feP+7G/lv6ezsfj35wGPuQSP0uQN0S4Ux/GwmCOnngYl8DtHyp5j672pj9RWN8V2nh/N4wu953T5Re8IfbdPHfPfwGpUZZRCAbfd6T617zvE5q6Ua/I4NzLjDMpcOxJUg+UIJOXAXDAy1u9+oh90ZuXcfxQoel77/34/dE77M9/6Oj9fl4Z+PDuxcxkhpxvrr3Oi9lt/TtUDWm9UOk7O1dvzvzqff5o+t77/T77631HiGtf9nUfODIUc926/p3z0WDjkDd0QpC8WCAZLBnniMqJqDcpILvdSnL7dxgTdwMJ9AEbky2no2RmFGjp9hig58XM6N+PRbw82cdBZt7P/PQHi5mNfZ3vAf/6rjC3z+/07i3w5/KLMQEaQWHUxUBy1GmEGNQA/vT0S0l4xDSVJ+p72u8y5H29zsuAYvZHP/diyOl1DeBWz1x+HUKCLoex9ND3fvuj0/brfTFDP/SRC0gZXC6uPcnsxWn3JKR6aDP9bTfZSHugomNelyWG4KTH+hiwJVc9dDiMb+8bYlRCcaDGi9d5MTOZUYKNfcfEj18jm8RczO2JwcC5vSk+ricZ3nsCg3FJGpUkzAtP43gS2mSe4afXQH02Lbls5T/fOpDoM27kAuN6aHthupFyj/5NUqCiB1AaoMfl+PZzr0vSdLwWfczgjz5mJk/O1G/A0bZtFZNEIQS9resk5vU5WhLiMCfvl2aZQozQNBl/vT3GW1lCMHUki1hC8kYLYaSbQFvM6dcdfDq9AdtF6KRZCsjZqkf/DoRuASoceAoWFUKU0zczRXSU5RlkOCfRl3nCS8iDX4pjB4/Oj9f7sUNvTjNYUELfBllDko7yDehA6NJoi/BQkgBtSSzVACMD9YH5EuqzNFWWZOppG6DntGKRyfCxnKS6j3FSnkwO8NczvkKumoRfg04bHwe9xpO4yNfT2dsyEuo1/LrP7vUeYlTH2BCjBv4pmCLyug0dkIohyPkJHMUrdb2RjOZUGUnAKeCi8+M/K8w0Xi1DPqO/+09Dkrgl8S54WpHAzeHBberAp/8sbEkycbqYM/OgtkBPrJVrEu/T2UyL5VIxRDXY1sHVGUBrGhM5uDabLZSgvwG7ur7xGnlStlxQnyby5OemqdSjP9eb66+rGlXwXmM7H5PlmWbzuSL8urwDevB5qFBBgnoGKJu7vOjUdXhwdExTUIhRDoyFGFQBlgTs5glz64UcNsYw8XLerwEqXK8JczXQqUkw7rbbUecD66hlzi1ggpD9vF6LFkYOyBjHBP8VQJODBBl6Spw+Y9I8H+dw/26w74pEdk/2s4V+DyDTsOajBV0BFt5cXGjgeoY+I+th54lhfL1mnD+hlpel3FbuFwkLaH15M/5E9Hm1UXpTayBZnQI4LYq5Es5ngHYZydVIvGigc0M/B2EnxGef39d3Q2K+Zs7F8aGs7eXylpNy1FkGsHEDKHB9filtOu0uVtoAbt8AApROA3vOsGGaFxpwqB1t29eXoz0Ht9/plQJJ8xbfXs4O5D9RuuN82zWqiXMV/p2RqT8qZ5oI3yapnBBPInb0JLrhT4ip1QVJZQBRt7/P48nmLcCIsZ4a9Gh0Oiahn6epqsxGGfosSsiTQ8/X5MGDY/VlqteAupcXZ9oCMGQkz5f47XQ6k9Msjw9UZDkg86kW87kOAM2nAFPXr09VY4vF4lAtawOjqy4SVYBH+aND5STk48mBbtqt5ozx5PSAr3TYX4AawtO2jM8BfDymRGQuP3uk5GSh6YMjrQB+B8CM+nqlhNhZOlDhT8bBvyfat1c3erA8UktS/QYfKfCPBBo7gA7nNwDWJYCKNfy8Bvwq0kzC5pfwXQE6zp88UBqjLrhug2mBzRYkxz3O1qwJf8KrBYhOEuL7ulaB3Z12j32v8NfT1bU6EyDYTjNoF5sGDx50fHSi/J8faPF/f6r4H9BKusLXB5WXveL/+kzN/+vf8Km1+vO12mcXSoZSx8sTAPVjJZG50kRDCOoBvBNsfQjQE/DbIYtaf/tqBF+nTx/qKJuqf3GheTlVWvcSMkxY7w3y5/BTPn2g9LMH6maZopn8XwTkOpkstATc9pg1PWBNIN+Ea7qMMf4Yn0pDIv9yke+nNWthOp/L9RLgZ8CnI2BGmmfKAUbDplYkrmfYOp/N0WmizdevFNmLZ4CJA+BmDEE566FkPRrAsJpWl9jMAcUyKxQk1tBKGnBPfHdXb+V7y8E/fKaNtYpJVDNNlT85VkYMzeZTCVsKuh6TV5eXCvDVsC4j8qwBD6tsUM1xxhqYzGfKy0LlbDoep19+ovThoSJqmwEsDdtaTWLqq0aul+HsZnzK0YgtDopWxLsNxePj6KudlANGLg+PlLG+trsN9ryRPj3SkCUqlgfqWLf+qxWTwyUxuxqfYC4AdB58/oUwmnJstDk9VfQnOnc7dayd7J8+USD+ubwD8a0G3J/glw6mFQD8hk/Xz07VAn71gN/dy4txbfbjuuJegBjS4YXtyRQQq9eqhi8bVLOPzNijknkJULQBbGw0ial8b9kCxlUHpWKeyeOTsdcdAHa12CFDXxNiYIkPdgDOGXosJ/hd3bDmQaxwGudzQl2CThys8i9LDACfBk875s9YO9nDA/whlzG/AdqVSaYdYHcE2GzxT0Fn+skDibjYsN6jRc3mB8qLQglrYvXytS4vL3V5fq6AvnPigcVIO3xj7wUAcb0sNBzk2rE2V8SG6e8+0YT43AjG8lR2fqPtH75RPc81EIOMOJIzz7wNEiClXW01f/hIeR9U4JH25Eg5+g5ZVAdQ2BwVWqSFxL7QEa/jpFB1dibnPeCfZqb8i4eqX53ilkE3p+dK8B82SkX8NkXfJdc5MSadlOwNvfpHC63LoO2rMw2A69knx0pZWxnzDEWqvkzU4pe+diK6EQBgOFjKHJREhuXRkYJ/MYGyYj2x+JQAdub/3RcqHh1p07cK0EuwbUhzpf8RUJeYe40ea2Jg3PbqvA8gbxKi/BcFBmJuBJCvAC7baSYtSiXElR33Ac5nAzjcPkdG5FeSSkWJvqLaV+cS+0B4cqR1aLUFjAwPl5p++ZkGdN4Dzub40hrbJK9YK8czJYCtO3ylxrYVALPSKPvyoVp49Nianm4VG0mbin1lratnzxXOtxoALTc30CAmOz9NZqpYFwF/6k8vaX+tdd9ogPfB4ynr28d06Kh+OEOmiVpsKgDdjrgheInsHf4z0hVAau/3vPiMllOlWab6kwMN6KLDVxPWra8nQ7Y8TTUUOeumQv4z1dD09dsk0tD0EvFk8uhYkf0vIYYmRTZ+waEDxK1PJlKZaRIzbfDReoBf9pYsSRSJ9x36aLtK/bNz2ScnMua9uUC2F5facZ/gPBmxNaCeyH4cp/jUFyfyJ8Wrf32uzesLlU8eKBDj05tKdrlVO0/Vf3sGqLzT/PFDGWN71r7T4PRv7e3s31c+JAe7yztNP3b9TudfcOH09+UXDP845O9fA/+uJfS1cVcB71/ft7bvq7tL4+75+/R+7vVdWj/3/P25fPx9vHudt91X3qfxY9dOw+ndLWxEXv298m6f7zV/rPDPIm+1sFfX25q/+zP3tn25K+xeFcbtgxdx/OGi+198MPl+g1H1fqHql7yd/r58N/592n79XePHk38HGnCL3y2/XGRfHXdH76/31O+2ff983+vHjt8f+RNr9r7vx5845N1uP8bZvv3dUX+qK3KUpDKGsexp7me8e9y33X+82/ND5/ePJGv3XsPevm+qXa/78qbqpx7MnJef2vu+foMcJP+uxcl5+a7iJ5zseffjd92diJGc8Irbcz/7UNn3uO+oe/YFsyDzRINuR/hnb08oipcZdcFkRvFrDZwPetcOJund4skvT1alfBj3EqEfmGdf3/UdObte+5fX78/9aObyok9nhoq71J2OQYvqe993+75zDk0f4AlTQyZPDPQkbGJOsoBrpEI6ydvEK0T0Yiaz20LVd+8BIMxBiQT5kpiIvBr9Akmpjj6mvn8rGxVyfXrx833xazNToMQQFDkaHCTBFGOkkHSAdqQEimS6fZkCvEWKg7MtCQoH35ye3nuZ3Y5xgKhpG6UkMgJzOe97Hn28g9huL6/rSMJ16EXjfKbI3BZSrmzkVbzMTGlO4g37NCRmHPyimj5ST5JSJHgCyY9kOtHQYutVRVJdJIQ19jFJrkMOXBtFigH9kYR2OYxzM/NmNMKB8wjvPbJ6W+DaZTAz+bWZKaE9xjjSYgQ6ch16SRQsqoZP0QrLo/vGwHwOAqKXLSBNSwI1JWkYQqR/UEpyJyJ7DAFQt8GmnQY3dDBBhnP3GMn7t8jsuuuRlYZxvCfvUpJx7mMuhPMeQ0KSq5WPGWDE7edPBzhvPdfyF74VLcgAGQcSv1Z3KvAzp2XB1ADMur08AZ6TvMzwX7eBDzULqgFsM/on6CJBHtdTJGHmcwbGe8IzTROZmZxX99+eOb1EZC+TXDmJ+VDmCvNC45MZJCt7l51JMuzuSeDI+Ay6LheUkKtxMRViGIvTTWh3kML9s0X/OWN9D/H+LnOaZbAw6IZEptdBfkzMtyQ0kyTVhGS3P/W7IxHrxPd99qvLVVZmhbIsV8OYnOO+z611pBgCQNIBfQr6VLoCCPb4k5AkbImzPT4Xayje7NRcrdUyV59GaZIpnRbj+C0JyAg/nuieH3+74AEAABAASURBVB8pTnIVx0u10ZQwNCPvXhTwAc2etT/gp6OeGdPhE0nE/wCJHSi+ublSY50y9JvRv70BZAFY2l5ea7dea4cckTZ/CtN5DChsTuJd7ovQsRCRZ47tpBWJ9RiC3AbiRVclCL5cHAA2DHIAYG6p+pststdyX3E+J/DqBJrIoCzBv1tVAK9cjYBLg9+Fzq+8F0e3dX4r38F8Ibf/DSAyU2njPPRSwF/9qaywa8YnfBN8KlIO4MVkOiAxfuQ/Izyb4NstupPa62s1ACYB0K0GJPYnvTZqtcwnmgCupFWvQOwQZYCN6H+ITyGJMkAL99E6SimJ4vKylvtqPF6og1+3wxyQxNfkrX5M/vTmYOgrSDMS3w4MZUcL1SnrCv9Ms0yNP7326rWKkGoCIJUCcJ48faI6kZy/EiDUi9OM2MOT5+6bWZKqnE7UkWD2PeXw08fKFzNl6LFobfSjEKN6k25IlLvPVqzVcjKRf1Gkxw7CV/zJK7fb8vMn48+00l0J/rXCf158+0wz9BkxtM+fJIn8ya0dyfkK0KjARjFEXZ+e3T71ekaiGn3NHQy62mn77JUEsJXlmYQOnLdcCJYnKhJkBzifxlwBAFGUS8Cwmvjocrv8W7oOrIkUnc2YawTl4SvFX2FJ/mqg708oloB4nnTfMN7KQsO6GsHSNQDaAO3FZCb/EkaG3iboqc2jVqyL9dDq5POnAAbnuob/iti8+8NzKYma94lmj09g3UYwT1cbwa12AAxHnz3WIWD1qq9UsQgS4lD69EhG0l7/41zFPy8VY6rUH+u0Qtf43NUfXgJmJNoBuuzw+R7gOj05VNoFQOgLbdGj+5LLlaeZzIJcx1vAxfb8enyCc9vXAAgTeBJ+N+h6s9aWNZ3ghwN+uIG35WKpfrVVjq1dDvdrI96IdZkPYXxKuWMP8X2kRK8d4MrVH5+NT/7l2LMDAFoRg5zuFv2Yx4sXZ0q2rZqzK4Xr7Qikedz0J8uzB0v4zLXDv67OThVj1AE6bdQpAXww4v/q/FIR/kKCTpF5CyA5jxnA0lz+RRfXw5w10iBLDpDevrzUDgBDvoccL9VlUVZ1gJc7bduddonkPjJ9cqIpNsqwqVhPO3gQIEtOPDXAHwccz1+/IGa16pF5B/0QgvzeuUZXvT9Zf7PWmriSHc7VAtqOT8wTU93na9ZOGIRuKgX87oJ4ekMc2RI77XyjAQDezMZ9JGc/uPY2gK/27FIpeunKVP5UYwFIluGX2xevtXr9Wg5oFazZCPirqh3XbsIxu9gpYe04gL0DCG1M6mEgAP41s0QBPRSAiQlg0mw6Exva+EWQnr2lXC4U2Ct8nkGDu5EKYm/FGqEj14P8FyhaYm+12cp9JEVvy8lC043UoO8En9nk0naaKAVUHfDTm3/7Rv4z0Gmeq0J/681qlEkOjqH/VIkCsffm5ancVxr02bJOfU+bfvFY3fFU8WCm7mql9nrN+VTieg7/GUB5ACBe/9szhdc3iqtGwv8Cm211fqGaONMAvM8enMjjz0EJnedncpl6l8s03l/p63Nl+M2GfS2Dz4Rz13sNMFjiVwa4W7HeCgCx7OkDxc+OlQK2BkBMf8pXxJnIeXt2If8pcgPIr16fKlxVikWu9NMT6fcvVQ+1bs5ey+e4ev5CSZ4qyxJ13Ntt4NfvkzLA3e7BTIunj6Vprg7w0dhb9PgYs28l1maLnxq2KohLxWKqHl8VJVTsVYCr7fnV+MWWCl36OhT3RrdreKeh28mf3BXzVsTiepIoZqlmy6Xi4yP5/cbwFbytG02JI2KPmd606qArgOOeNXWwPFTK5jB8/Ur9N2dqud+KitKjw1HPhAnpwULZdaV2W2l4fUWcklxH/UEhQx+B9WjElOrbF6rdtsRzApJq5i4wY8Y+tCH+9sQOXe6UPr9S/e1rzbBBgu8Y8aQ/vVR+vFRycqCIy26qjWr6J6zF4p8/VbvMRBgm5s3GWDI9WqpOJRWpZvhniy4CtsuSnErpGvvE/+5zDayXYjbVkAZd7VaKnMcvH9/+/75JlO83wzSTr/nu4kYyMf+gYjZXNmUc8bIm5u7+9ZksJMqOD1iHpmQyVY8Pt9y3eUxuoB/47CHuQxKPQ9z/hByfIMZ7XPM42xEj2tCpA+ANMcGnNirbSHy7HHVaXVxrwhpKWdOBfUw5QO6rK/X/8lwJAHdG7BjQE86nSSMllII9elJJk3wqna9kyNIQmycEjCl+MCHGTh4cqmZv2gEiu3315FAVviD205y5hN7WrFnnN+jj66MGPmrgowb+ohqwv+hs35/szz3/wJT7wuk9779E1Z9byr+EDH+NOf69683l35cP6v/XuPfg1D9I+S/T8Gv4/8tw+HGWP6cG/qz2x7/dx32OP6cMf6+0SSo4cOOlJyHgxcxkZuQ9SHFQZ3Z7/dtWgf0oewOyeDGzUT6z26PXebmPADmf+6p/Xp37pvvonVE+nxczu1N79/xO9c84NbPvZNsP83nuFmFzbzOjr4LsTdH+Rb28vLk2M8UQFWMcfaIHEOneAL6BBKoFkx/FqyfJ4YVTEjYdU/V+ejvuTttY+d6fUdeuq/fq95dmtj+FvTCem93WmZkCOh52tQaSkJGEgZEkoKO8mEz+cl697M/7ERiV9nWeTHBd6c1rf96js/25mckBML8OIciLn78ZIrPbufza67306Mzn8uJr7W7beA79nmJm43inaWbo7+0aDFx7MTOFGBVCHPnooW2BOngRr8Bx8DqT/DzEtzyyBDQwj9x+JGBjoA16JqMeZMPHWyCnHWW0ddisbhpZnsjKXD1JtY4EV4RmkmYyk3irh6bBw0B/M2gx0UAR594eOLbYxWkmJKh7+HNdxzSVt/u1eO2PIUauJDMbi49t4cPba4CdgXloUAvA4nnYGBJE6qkKo59GElB5kSsyl/c1M+1fZn7uRerh0W3ibQ7emt3WR+aPJJJaeA7oQe5b8BxDUJApBnTP3N5WA/D16LKjhGAkKzOlzOtjhzQqkNz35OFAorrOAgkjkwOS7dDJ3T0lmVrAq5nJk7Fd28hBYQv0BRw2eOlHe/UaukEJOoNx+dyujwEZMhLzgbkb1xEAaA9vA/w6/WDw7Px7Am3XKjo/gHs9srm0vl7qzVYdY4y+PUcf2wM0mdEDIg5I+3wt/Lj9qEX37Qgs+Frwcc6Hj+ug62Cp8+Jj0jRRRIYOujU8FMVEOTLn8JwlqRxI7tHEhMScJ9Gc/oZEb3Sfksa+NX4Xsanr2OdxH/BSofs0ZspDqhTZ5iHDj3vJdZ0GJcSBnj5GstqYu0M3HfpqSSYPAHta7+SgTWwGhcsNtuqVkixupqmcD5erqd0ejTwhfnV5iZ7QIfrsoDcpJ8rKYkyQ9ySd68vVaNt+XqgrEyG4XMaGZGZAl06jRz8OEG4AyVPAgx477UjC+1y3+kpHGUZgFvoVstck+zt4vjo/xzcayEYJOSzNpV6qSCB7vwGdpWmiBh9y/h0Md78uJ6VCiGqc5+mMoYPOX7xSlwTtSOgPBN+QJEoBEjv8uMA+rueIzp1uT912u4NGkOujhG+PtRcXV+pIjEb0NwTTqm+Uk/QfHi9VPjpWjz5yEvORZHM/K6SDUu0skz/l06WmnsS9l2I5V0oC2Ol0JLkrbDfQvwS4iwC25cMjTeYLuc02+KonbKvtTr7G/SejYwjoGnsjg/u7yVRYom3fqkfGSUzxo0wWktFvLy8ulNeDCsr6m5fqzm9Uo2czwxOFjTttAAZW6LEhAX9xfqbtN6dqOY+zUv2y1HQ+V49vJOjb54z4eAm4c311Neo3JUFeAWLdXF+pAWxI8cGGJH8JuLQLnWaPjkYQ3fW4I7lvkhwoCTFqOptRpvDRaAVAVkD34PFjOrQasKHHj20mzdBLC6DWvr7U5vU5OlyomyQ6SEsN+H0CrS3jfZ1UgIUTEu8Jugqs7RpwZ7GYY89aGfoZAHQjessPl6MPr7YbxUBNCPK17OvESwqA0l9vtIbeAMiQkQRP51NtoJcdzNQgSwb/8abStBqUb1ptASVCkcnXOPlz+VOPBT50eXmhECNjN8o+eSD3gwJAq8E3fK5k22CjVgW+v1qahqJX+b98ooGcfI3tmnZQfRV18f87Vf5fVmr+uNKQlEqfPNJkyJV/+YlawFQRZxJKOVvIDDqMS8tSa9cNfPsXZJInSyXziQrWtpHw95+BTfDLxcNj1QASfl2dXsrw8wH7e3xffftKA2Cax5Or2MmO52rRf0/79c21InsIZpUYM53PlaWZIKAkz6UYtIZenyeK6CB7fCgfFx8uFZ8cKT5YKsxL3WBXu9xCwuRre4YNAzapq622rNub7Y3Sg6kW+UQ1AFzTt9p1jYSNMwCT9vRKKfuLsEONbfosUfbZQ2W+Jok9yapW8u2lAoCM+2bApgEwb87a606vtfnmlRzMcR/o2bNmxUTr33+jfNupP1sp3fWct4gV5XtVMWctI6evmxTA1NfLhjhRw1f18lwiBkySTAfHx8rQwwAP5WIh1Z3cP5YPjuVflorwN0xSbSP0Hx7K17p4zeYzzejvMXN1eakp+vB53d9VoEv2genhUmmWqQIsbrhfUJ4pA+jpuHepACBtUiiDzgRw8OiLz9T4l1W+BgwiloYXl2oBenb+5Cl2GYipE8CtBB2eP3+uzWqlLeB9T73HxRxfX56cqICnjnhQFAW2CooKEvdMO8CvS+JNjx4z1kMMUbODQzX43ebVaxl0Z08eqk9MtccJeJg9eqCE+pp9ocZHW2JT/9mRMsDs5HCh4R8eajhZqB6IB4C71fNzQL1TrYgrdRG1e3WuNkAoSVWtbogFjabQFLZtkl5bQNsBAN91MCtKheudxHrNnedpruTzh1p8+qkCbS33FM7jq4UpfPFQOXZpq0aTf3oqAh0xq9Lw8kpDFhQeHsgk9f/lGw3/5bnqf32ugbVTFBOt0G+LnuPBXO3RRB7HN4CrlkSdvXwpeRwltuSs3Qa5vb4YglRk2rBHTQ8OVLBmI/0dBA74bP971l8n5digVavrP/zx9qd78TG3cc962G5XajgmyDaUmVbPXynB9olFzbJShizTiK9gj5I42wLgtex3IH/y/ToZJCM2um381xguVqynPtEmDrKjmYZFqQbZh3mh4XCq/vW1slWlcHqDLqJsMVVKTLMp7RHtsGZr1tHu69cQNvmXFYsvHqleFsqwb2QvLSvJrjaqn9FnlisjHhT/4YnKf3yq9PEDZYsZ8eFA3TzT7PPHxOJGHUBwg/+Hw5kS9Oa+0yBThb+6LgfoGXtHRqxOALEH1sXw4krxxbWEn19v4Lfp5b8YkLEG0+WBNtVOFoIq7vsaaCX4c8RO3WbDGm0Vztfyp5inSa4NPj7gpy17ZoTewH2O+0fHMckziXUuXi10vM1jVH6wEFJL6K+7Wo/3Ue1uqxod5RYViP9tmajHz3v2zub0THUDT673aaoUUHv66UMlAP8Jtuv4PJcnfPEhAAAQAElEQVSyVv2esjm/1MH8QBFdJa57AF/LUrmf1L4nTxjP/lnnImZHDUdTqQhKiI1dGeX+Q2cNUdpcuW5M8ZgYjXw9/h3YV4x10wA+ZwDtSZbzGaTT9MFD9ehh6Dt1ry40+91nXDcK+rt9DUi2L5z+6Hvf99ccf3SSjx0+auDfuQYM+feF0+/e96277xrfO7mvr9e91+3ey/3cfry3wy+s9Pn35aeS2PffH3/quPv67WncHl26fbmv98e6+zWw15kf7+/x47W3FpB+4Di2/Tilv3wPl/v98n0ufkyyffv3R4rbz7dFv/K1n2d//CXk9mM/dPwlND+O+fvQwPs+8VOk+vHV8y6V9+f4NdfvUv7lVz+Vh58yw4do3T/2Xe0NRIuBjvcVqn/1+326v5rgHQJ3JXlbPZAgf3v1c85ueTV2jn15u8N8iM7tmPv73c+fU3rL44f7jP348/4MPfL5+H2hy896M9w/nzPmzdx80HdaHcnWgQ/rfk7j994Denm/sgeQC/buR1xPAsTAp+f3O79/bYbvST7e3m/7gWszkwUbe/jfYCbnoCOx0cN/zEk6xKAe6tZLZkEBfsy8t8ZzfeBlZmOL68CfzkySKK8akNNtHIMpxqAWXbUkBPx8zF6MusFSrlzdvrhSZLBT9DLQ5vodu952Gf96vZkpUMTLzOAxMK+PEkmQAWCnlcsWQlCEJ7eVnycxGfs6jY7kVZKm8jrvKybqSUZ4sjJJE6W0eR8zG+nRTBe45O0O4Qm/EG/n7Zg6FrkszaS6VbepmL9DpwNja1UkPGsShAm8ONiQJIn8NaB/ny/GCP9hnMIMYsje0N95CDGOCZORR9o6xtCD/v5X3x1b5HG+nL00y9B7pCTKOC/KQnlRyEd0yBjQiyecYoja89Azp9e7nWoSWQ4cNhx9Pu/XYkM/T9KIbL1gRf7qqI/waBbesYkneH0+yI5ygRfcHmHQZILIOLfo4E+kOh9OZwC8VdMp0q9Dbyk2c301JIsadDK4bzHcjD8wMK4zP+fS+fPTAZou52qzYs6xhxyIcB/1n6QNIcqT6iU6cfunk6lzBLhVy3lpo6lhZA+xPC/UM6cDaE7J6e62G3QLDZJZZVne2hn+/Cnh0U69lLKufE4Gy2UoYgqw4XYnWiKb8wj5kQ8HD7Msl5FI1puXg1xbkoA+X4dt/eiJV2e0t2H8P0oNnSdpJh/vwwbBN0nhHFoNxx3j5ySEvQ31yMx0RVK+hV4DqNsBUBmAc0gTOZCYkJjWYiIwDRLiayWd5GvBnxitw6CWhKw/rZGitw0gSQZ+0mH/K5KaPofL5H6W58hCRfDCnBsABq9L8cMKGkmGLtBroahIUjDFf2riQ3owkydRB8aV06mK6USuzxBu9WbmUtDIuyJ+7eXuOA/4SWBdRUCLAkClLRIVJw5wFCIbim0bOQidwltJwl9Vp4MHJwrwMs4hdHN1PdqfU3nSfUvifYJ+x4QuPBrF7e3AdMp695/F3vl6mpWaAxxEEqgZ9d4Wk6g146tdrQJZ6zjI9WD0XQD+dCRqu69fqSZpXwXJnzbdXVxrc3qu1esLDZtak6RQQcJ2AsDt/r/Fx9a0n16dqwDgyHtpyFPpYKINPrn66oU2/uQo5fDoAfYalBWFZoeHOj4+kUj8bhm/BtzpABxmSrQjaTtdzJXAdwev5+cX2gGmuT9MslxrEsn+f4tOTg6VYJ8efxmaVhlJ7lEvKGtGEhwuNINOwH+UJ6PvZK3kulrDm/9kcTEp5S+34pQ1N8HGO3VysHWGnya9aXdralkI2pIYblh7Doo5QNsB4A9OgDnpKo8pDiR71eJgCU+lqt1GbiO6yJ+S3JGEdyB4l0uTf/hEEf13gMEXz15oCxA/Pg0OyFOQ5PafpY4k/Tv4H4He1zeax0IBYCMBdNmiuy1AQSR+dLutUvx5tVkrYmtfnwn+keN7BjgUJoyb5JqXM5mDT4B7m8urcW/w2BMBV9eXl7IZ/ealpl9+qhTQaD6bS9+cK2HuUV5scvz5p6oB2vskAfy61u7bM/XbWouAUNjfn46t0k7DPNX0f3ik9D8dK00lRQo+sv3fAZn+vy+VV8Sy+QI9zXX5by+VvtwKJ1Goe7XzXOf/9hVqM90Azud5KX+iecOaKPAhly3EqPr1JbYdNMWnmsx0DTjtcXGFHhx07eeFcvRS4lv+09kHTx/Lf/62xZYTgIEpSMHmxZmai5VawIwURguAJh+/BZDt4LnA17qCuQyZgukYgML77PDrSMyp4MEAYh2MrU6dH6kAwLDlTDn6c2D0Bl0b4GNKfM6xhWEjQ38bAI8eH27ZIwrm2fmaevlaKSD2wFxtu5M/db5mvAAuuleXKgCbtuu13LfdN9aASFtAyItuJ80KCZkngMj+ZZb5oyO1xIQ0SVXg38lirsx58/VyMJX77w2+IDQtXg3A53Vs0cVKE/rPFwt5jE2ITwbPskgM7JQB3jU3K0Ar1jzjVvhfERJl15UqwLgsz7R7dqoJ6+qGfa8GzKurnYqTpUoWyw49rbtKvi8E7JNAd7W+UTxZqgb8TgCEry7PtEXObDZV+smJ1gfJCG4JWgJ8CmmU7wXVJI5xQbMceVyiQbum0iW+4PSLPFcw0/zhIxX4TqAM7N071s7q7Fwxhje3gQP7vAGIHipHjqPffSHLEvWAYVdffaPzr76W63Xy8EQhLbT74wtF9JixTzpYua3x3xn6v9nK97K4nKrHz1IAr36SqP3mVMmrFX5vrJdKWZYqTEvN01LiHs1Yn5rmun7xQjn+nLVSU21Vb7dK8MsD5m2JP5YERWQSMrXImXLebnfq0Vt3eSmhBa/rqJtdUP/yUlZ3+EGLbq8lfPWE9R0AHfvzlVri5wpb+NzNyVQCVHO9DvjNhDXi+2+Hr8+yqcrTjdwveoC8IwB0nzMCPCtIYP7yGOhHH2Nwoq6TEef9vsrrIvGs4n5hyIOa1UYB0HX6+aNxTwj4xbat0Nml8icn8rg4OO+sG7dqk0vby0upl8rZQgP3DGHTyJ4+UjyA78sVY69VAFDWyJ6db/HHWna20tFiKbG/FbOJfM35rxak5xt1HsOJNQ3ru/vsWPWjudxWO/gQenXbN9NEDftSCcCaw38ao0rWhm17JczfV4165G9TWAumFB8eZrma379gLvTdoojX8F0hBbrXinXqcmeFwv9AnGWtt8hS1zvlxVQJdik/fYywzeh/yeND+V7q+mjOrxVYL5pNZICZc/qHi7UisUGsi/75mSYo2uPRPCmU4lMtMuarRhHfG8pUFXEtW8wUAL5zl+MC/7rc4dPJuI6MvT5QfC+quWfL0EOIiSyJWvzuqex4Ptp5mwkweQXovVaYlyp+91gDsay5vFHg3iNMCoV/fDz67rhv/rdn6mnvn59LL9AHehyIA+IzSj90Gg4m8vU0gu5louTR4WjjjrjRR1P26CH6KeS+Gr86U7pqFdBp9eyVrv71j3IderxWlOzTByrxoQFnrJ69vN2j2lY79nf3vemXn8n9XcSB9g/PVQEut2fXMnyrSaSOex+Wl7u1/o5fOOS90tm9tZL3/6XlLkmnvy936z+ef9TA35YGzIx9+MPl50ljP9L97tr7ka7fW6t3+/s8Hyof6ne3/peeO/8/d6yP8XJ3nPN+9/r98w+1O51BH2p9n4pfD9yY/1jxm5tfUn6Mrrc7D7+ZMsCJFw4/6F7e/mPFjUAxM5ndX2j4MSp/2XaX3cvdWf3ay906P+cmV16+pyjv7MU7vV/svQq/3pf3mt5cuo/8UHm7Z78Z4Ae/S98XfYD+WO18/lBxYj9cfog3b7t/9N9A7a9Ty1sBf4iOt73t+Wc580Q3n+hxE+58+XCpfRHXY/mxaZ1JL3f64Vvu+l5u3R9n8i53y53uP356d+AvPb8zC/xpX77zf3i859x99P7Sa0BXHy4D7RT/8PpDhf1F0Hm3ICNjdKcMnO+7CT4DMXMs0psPKYzRIKopRq2/TSP5AfN+r8CbN3q3HywMhO47XVx3+4p98ztH5vc+Xvb9xiP1elPe9L+VC15G+aj090/gy8xk5vIxlv4D5VZYjfU0Cakp/HXatPO+7fJmDh8zoNTbckvndoCNh/f/mNlI2+sHiHnx87FA0/19X8Y6/rgK9gWPYX7+Apq53N53tPH7Y6EdZNiV+d60iRfV/L19+9xe3DQ9DcH41HvbxBy3suzbB+bzufZlf+1j3wzRgI78vEcfnjz2oxfv4+O87f3i9Af6e733uVu87r5igEQByTy5NLTEGC/eETl7EgEdyaJYkDgABOqRq/OEAfz7NFzKGD8WaMgVK/cBJyCZ+fkwHmMIyNQJ63NE5xCgWT1JLXopBP5SJ4h6PR3Ht89p5hwGhtpYp+H24PL52cAYP+pNcyCB6F28/k2VAkRjCDLzmrf28CdXDfpmXg8VBo50OY6yIv/gtqD0gFljN+brSKT16MEBQy5F821Bfz0gZQwJyReIyOSgUwoIItcdyZ/EghL8Y4D2CFq+EaglIeKglfONsAoxyl8+l6vW6wMy9Mzt3Pr8ZkbCsAG76eVtWZaN1AZ487E+poOuHzPs2DNnB4DqnVqSLTVAYFPV8m/7dy7fIPUcXV9Ow3m6HdPKr31cjxyewE5IQg3Qi/CZhIikUhJTSqKOPgN66NHHuG25gqDt517nAPKWJLXzhTXkvHUo3pPsHfx6EtT53xfXcWAOwcCA/CN/zD3yhKwRHtI0IyFVksjNZAF+qHP6MQSRbVWwMOrJaaUxA3hN5boY4NFQsBc5z9BtAZfdFl4a+OyZsyG5uyMBl0BHEMGLyVfVCtD3pFw+ISFLIr5nvPPdMcZtlLve4dFB2871Au0dJctypfiJ11WATjuSjoYWG9oS9Nhipx1JxIZ12JMUri4uFWJQ39bk1EwTwL8Weg3zdPDdkvjsdrWSNFXMUpUkFUnjyXkI2CplDbuMschV5CU6Qi+svzRGxWDgoLUmB3NFMwAi7Og/1+qCDKhvvVUPIOz/1+gA4BXcnsgZmcsSxgOC9PBQA5hsAYUgKE/2BwUVyJ/jlzVAhAOQKbJFSqAUJOuTJBuBydX1ir4l+H6rNaCw676cTuT6NvhoVltlSa6eeV03WxLWDn52zJlB3+Xr8F1UqCzNFPGBnmvnydfegD6dVoT3qaWAKhuhnBHUCAzKqFuTaKzRt/93i6LuAqCnQqd5XugAcKzFgXt0Nke3CfL20ASH0tSBmcstgNfVmIxO01TuEyl28Kdsd9uNGuyan+/UAuA1JInn+UQOMG22axUALBMS1R0xcAPIEmcFifRDZYCiC0CrCfYqZlNNSXpn2GgCLztP7N5U8qfAUvSUDUGTw6UOj050DUjbkHT3zzxUKyUhXz4+1vRoKV/zN/5kXrARzBvwn/XpmfxnerskaPHwgYYCmwCAZk1PMrsaf24U6ELHgAwhJMoaKeE4WxxofrBUANCqACEnxUSXr87V4xOCfrJr1AJMB8su0QAAEABJREFU3TRbNS/O1QK4RvTqwGyPrB06sTxVgw1rrreMzbFDQoK8B7jJa9NgQf6zqA58GXpKWDcVdvX/7zqwbn0NZWkuQ9c5a6JYLm79CDtG+HL/6pFxxfrZAbrHIlWJHkpsmtTseYA+HUBAy3xbfLBNo2aA6lmRaw3QcMP6b1m/gbU2nF4DEE2U5JlsVury9FQWgprE5E9czx48kNvz5cuXapFpNp0pAXCIzLE8PlaI4U3MYS8k7gh/WgA0Lo8OWZO5EvTWEpPX7gOw1hAXrj0h/uoUsOhKdTLg19AoEhUAFQ7kBebPACEODpfqqe9tUPXiQhviely32lVXmnx+oPR/OtZQGgCQBLqt7b+8kv0/fq/65VqzgyOllxvtTi/lAOnDL79UKEvJTNs/vtJkSOQ+OH/yRBGgtGpqmkyRNdDmUT3XtT+NHxNEGnSFXlzu+XKJC/bq0V3Luslirnh8INdZmqZyH4hPj9UtJwr4Soc+kqO5EgtSmSljXQvbNQASs4OF3H4d637z8lxrfKVkTdywfgb21S6LagDnPN6JV4xRPofvLT3tq+evVNNeEcfSlH0yBDX4bI/c2W5QQ4wrADYFL1tiVeUgW2uKAMd+niB3hx/MJlOdPP1UawDGFB0NkjL8zBQVAHim+G/BenxwdCyliSLgUuWgNn60eXUmAYx18NFmQcoTGXGjYa4a2nUeFMxGH0rmMzmd7GyrAiSlZl+cooMhBq1YUyb6PX9J3G7UAcr4npQhV/Ptqaasg3AwUcQvYpoqbBvNHpyoZc93mtPZQllI5Htux142OT7SnPYN/u514ei2vcWmk0fHivMJy4+CjG7/HWtZv3+lBetOxJZmvVIKQBQfLlWwPsuHR8KU2rGe/OfHi6cPNAMwStBTsKgMfYv13uOnDcCvA7SCxxpbR0vVfXOmhrjb4stpb0o+OVZ/eS3fnyP2SFl/B4Bfq29fj08IOojUEzNvbm7wkbXSPJe/3O+mn30CuDZjX2lUobf2Dy+0/tZ9OsqfQK2JzT066ucTJf5LC0Pk3q1T5vNaopQYfPHyhfwnogNrNgHcM+TQKTI74JjS/2giLUoZgPGWORLAtg5d7/DV/nKtHWDi1nU5P5C4jvhtEbELPl6zdrSttV3dKPnswbgOksdLZx8d9tr7mNtlwAcG9t/k4ECVtbIslcesAGBo8N2w5hvuUfpnZ6hq0IA/jjpspenvPqN/ri1+nrDvYnbZdlCZZBJrIQP4HZpOnQZV+GpLDJoC5tazTP3zC02mc01ipugxM5jANVX8j19q3e3Q+Y0EkJpBq/23rwHs0M10RuzrAGuvlT1Ann96osgc2X/4VO7D7v++J7q/5E8fSrMC+R/KAMcdIA2si/iceIQmEmLdAD+WJdqh3zV27h18DVHhbK3IGhb3SrCuNotqEykNqdIj/JD10hC3s08eqSQe9qyVno6bZjXuRx30vX/oJd9zrr/6doxrGetvUIuOGgDLV6P/BAus150W/ksL+H78/IGqzVptGIhlaA5dDdNMCft0R/w39hUj9gf27Oao1AD/xSNA2PlUu91G/vmhBFyOMY5PAQczDcezMQYEbJuyv7fIFbFtcbJUEwa5X/lPVF9eX2LUQgMoqR1Oxj3ZTg5Gu/f42PqrF/L73/x3n0gAyMMZa+OPL5Fo0JTPI3001uwRMXAjtzshXteFNCRBbRFV4yeutwagvn72Wi1xC8bUIZ99e6H22YvxSfDpdaOAHrrP0TUxLaDPvJXyLx/JvyAxsIdpU6lPgzx254cLpQf4xv/0pYwYlQAaD89PZR6rkHH32aHiZyeyk7nWr0+VAGbXxMsB3TttyP97ehvC7gunf/L3nvbd4598ko8EP2rgb0wDf6n1cHeeD5276u5r8/q/drnL1328/HD7D7d+n97d/h86//6on1bzIXrv1/80an/eXnue7s6yr9sf77b9vZ3/kIw/1PbT9bCn4kcf5cf3i9f/2vI+zbvXv5b2v6/xdzW3P/8lGtiPff/4S2j93DF35/y5Y+/vb3r7T3fOvdav3xZ96PVnrTeo/9zCkF/x/rHZfgppe6NJcXxbNL6Mv1443Hl7zY+VO91/8uldmreD7tYY/BlJUi98UqSDUfztx3fLu1diJB8GPUugn//a07o7cqwbNNK1N3/3V7dH3fMy6vbllh//ULsvNI4fcv14t+xH7I904s3kdzqZmWKS3BY+gBtJEDMjYUk/5DbplksuOxIvnviHyG3dm789/XoSWfrudTvKzGRmY62ZfXfuFcaf98ue7ne06NADdND1nTfV2pd9w8D8A8nV8Qg/+/b3j/v+frzt22scR9Jt8MRWEkfa3m6cuc90dSvnI5BYHGiHPNckOwBRepK/PTx2nHccvc34kB5jAgnTQIWXgF6pwHiSSe8WdCNeHcnPDj68r+vax/XjeBrvjAjQdxoQ9waNTbp9+ZgkTdSRbPZ2M3i4bZKC3Z5BU28Gef998bmbtlFL6eHFe0fGB0qKb3g/pxkY6yWGoATfyQARvCRpqoqEn8GfKBYiiRjJSGAnmWdVpBGwEJTxJ/EK9EuTVBl9QoxOntpRTXJguMPn9vP2nLeUsQN/XE8+YOTVTDkJzwG+/drb/OjXdJWZKXH6tBtzugpS5x2e88J5gyHe3gZ32LeXKchlH/ALP+bwOGBnby9JevvRSwYNT0gZI1zgxp+2lLgyib8BPRjHGNwurSLXXlKSZy534vbC7oP7MIylfn3HfmaGmMMYunYkJSNypFk21omXmclltRDQWa0NiWh/qtDtyGQK0BsAmQZoWp5KGYUxFWBirkQDPtziu8EiOkqwRa6UxKzBs5kpTVK5nWMIY/t8vlCQVJNodf7Nxp7U8Ib/DvndFlyN75rrHWBCgF6P/kR/9aaynECHWtZKAlhQkJDNSdo7NfU+lDPi9gSAzcdE7ORPlFKlAoArzAoZyd2xq0w1MqZ5IQeue9asIXcNoY6km0jo3Vxcqieh3gAu1Rxb+M9Jovv/l4sy5Xr1AimZBdZQqwqwzjnx4vPmgA/ZbKKc4jz4Eylej+uM+siZ32NGgKkZCWok0FjQiyemc2w+daCU2nFejiPfWS4HuqcAKzckyZ2ez+mlcv2RSHUwwPnO0FuBrsxM04OlHCR2ENVBnox6H+PyuB/macoMpgm8eL8aOhHiPreD6oYFYE3+KqC722xVxEwtYHvALv7/gbq9y7yUXzd9q9liDrhYCMJyWikgYUfyfnW1UmPCvTLdAF5vSVi2xAP3EZ+3I7FelDPVC2w0LxQXU0WSwDP0UcJ3h39uASdTFJoBgNl6pzXAQHUO6Hd2pQHQarje6Rr9CBk67MhB8WTpl3JAdndxgz5qWDNF/h5MF5pkE5LaG/VXa4DYtbYA2jmJ1gy+7Y3wZjb6+XQ2kwAXvKSehLc4+timreRPNs4AKivm9Z+x3gBYNejpGlDm6uIKHliHzHmDz8ywY4EvNMjQHpQKs1LTkyPlj46U4eOeWE7KHJ+tlR8daHJ4MIJLPWDJcLVB/502XTPqag29jjUq9CILCkNQTvJaDkynmWpA2x2J6g1gd1lMpM5Uv75SdbEChDzXbDIjJmxUw3dR5HLfuLi8VEWcSJKo8uGxds/Px/9nsgkmY46EdWEoN1BSMy2OluqhnxWFjDFX1xfqoqlgHU4mU5XTKftGqxKg6IakPMOU4T++DqdZoWFRakuCuwa0Xp0yFt3uWH/rphr5auBtH7MOAA6SmKpczJRjj5ilmsym8ifjfe4cejviSQRgauEJgbS+OFcPsy2lTgeFRwuAlkMN/zBX8j8t9OB/+VLJ41xD2o1q3JziDy/WGr7dAkJUmqWFOkCGDSDVwXKpYNLq9WudnZL0R/6essGXG44dIIzvQxP8dpB01ezUz3MNM3QzLYjBjfz/hZ0UhRxEOr881/r8QkcOfrMeG0CuAXmvtyutscEWMGYHYOWx5xzQ2NfCeB2icopVjW4ATYtGMopYBzWg7eHTJzr87ImGaa4EkMR9LicuJYCRkWJz+MHv/Pqq2mjy5ITyQBnrxeXJsJ3KXAEfSp8+UL0sRbjU9ctT/OFMsyxHCVtFQIysN/n8HtdaAM02D9o1W3X4d5+awpcP5ftcV0alxPIdOpLJ37q4utQ6GVR++kgdik0OZspZ9yIG1+c3atmH/MnyLZNHwMcOkAbMmXV6o10KDfzAfbTG3xL49WXgfFiWALoBdCaJpui2Ik4mWQ44xP1anqgOUnN2rdXFxeibHu874t9wsdYW/dWAngbQLZcBXdWxV02cWT54IKc1jPQyBfzM/Gn0s0vuCzqd+xdFsFOV2ShT2HVqX5yqA3By2j1rqX55IQc7E0Cv2RePlbMWKsDi9NVKHbGy+PKJNpOogX03+cdPlLJuAuBhis8siqla1kn2xVOVX3wygm/jk5vMUYcBwGimOJ+NMTjmpZYPT7SbJdr8t680nS1UcG/QRWmDX/p+MyBf88fnSr45V/iXFyrgKf+nz5QlqQJgf/kJPvHowfgTxnHLngeo6IYrnjwYQair8zP5/jlljfctvghop3mpmhjfJfJwowrA/eaPL7TzmIVvZ3muaEFi7WZfPFSVScXxUhHCDrqJ14BthlfXksfbCR3w4wGQrLq6VpoXGv7zt8g65TzX5upK/oWZnLVpAG350xMJ8skgEQ7l8zmQWON3fj+eHp0oZIWOPv1MAhgNB1PpequBNb6DvjFOOFLPeq67Sh1r9+abl+pfnmsLK+7v+ZNj9Sb1v3+pmCTsVxPZbOLD5MPnxydjzGxfXqqAibiYyp8YFXuEy5jMp9qxxiP3itHbN62GZ/jJvzyT8HFDbsO3XH5/cnbD/PWrC4m43Vyv5UCp/wx8c8KeyV4T2fsGYr1Y6yng4sGnT6TFRP23Zwp9VIVvi/uhsGvUshfHHZ3Y88Q9s+F/fddJSRzXFOpXx3oKv3s03jtOHh0r0Lxhb0wO51r+7lOlDwBbM9OuTCT25vx3j5Uiv4/dsKaSsuB+fjf+OkLBvpYcTOR8N68vxy/Y1NVGA6CsPj1Wa73al2dqvjnT8OpK4j5jYP7k4RLeBzXnrK0gFUdLVauVLEbdtDu1W2zz5QPlxCfB3wDomj27VHxwqOIfPtXBfKHBQVkAcAffw9VWIckl1nPAn4w15bbSyyvZi8vRbgV+mOJfvue4DN2Lc+5FZzLU5bxP01zGmvF1Xf7TU+WfHEufHyt9eKikC2oSk8fQ9GQJyA0f7MURfzTs0+NfNfcrgftce3qkGtpJmsig0VZbJec7xbIYfTO8xvdf3ag42+rq5grfKdVjw82rU00AhCP+kliiSTmRnl+pVC7fN4Ib4N3iIr5f3u3x278yWNwXTj++P2rgowbeaOD9te3Xb5rGg1+/X8aGN3/eb/PrN01/MwePDX8tZl1fd8tfi4+P835QA26eDzb+cMOvGPrDhP+SrS7Evnxv3g82fK/nhyt+zfrbz78/flmN5ecAABAASURBVHgW8QFBH19/HQ38FPP8dTj7kVn3jO+PP9T91/jxD9H9U7X9GfnzZKeXPxWrd+k43X25W/8nOd/bdX/8ANEfaf7AqJ9UPXb6IP19w+3RMKGZyczGYf7HgSPwHYmkg1+b2dhutj+K633Z190eB/Q6Fj5UjnT212+Oeud1ywMTvVPb07eDgbGV87uNI23qhr4X2QD5see8p78z5e3eP4Sg4Ekdv3hTzGysCyTKJZMoPj7Qbz/OzOslMbnRzpmM9u8X86bvSgxxPN/TGd7I75U+1o9e+hH4HUjO9WMZ6He33fvcV5yuF08YubxmJr+2wBEaTsflCPA9kKx03USSm8m0VCQhZGYys5F0DO9+LPexY0Gv3sHpxhDG/oExIQavRnd2W7hOKK6jjoSNH/XmFUMY+/TQcjq980YH53vsYmGkO57TZ0z0cOH9e+zIKay7bQd1fs38g9vWGygDY8xM5ufQ5qAYwlgQXQ4Kex+6kc/LFWL0LjJDT1Q2JPIbkuPuX73zFakHcGuCZJNMQ8pJ02pzei4DgPQl0GMzMxvlGvWh2/MkiYokqwLXMURZ4IwiM/m59xUv58evkzTV4DJR15CwDTFyJvygk8sfYhz5NYMnhOkAc3NAEE+wVvDtSbOWcWamEEwRG6TQDCHIXyFGRXjyc5+zAZAadYrcZkHez32hxWYtOkjSRFmGzLQn0ElI6KZpRv6s04DOqeY4jNcjLRLAHck1H+/27NBTIOtYMg6Jx74Z9KIFuZzOdwPQOaBnwbMFU8AXG+Z2gAcRNZnNNJnPaYYCtCuSh7to6otUPQmxSAIx4A6RZLonlB0gdpnFqyNJ6DQicrjc0ZCRecR8Xu/9OvQVqJ+REK4BYAaE8r7+lI4D4Q6QmZlcpiRLhSEUQsQmw5jMTUmAKcIbvtazrnYAXJDXFnDbjHpKCAYA240A2YakZFQQzqtFXkoAItGftgUoqzxhiv0LkqwTkuhCFwhOUrFXD43IHJ5gLQAGJiS+HYjLmT/DB1Y3N+rQ/+yNrq5JaNd1xUwmof+I3d02Qr4dfbMUOwJ+hKpTx9wtidqShOBQt9DplNDfQSz3KR/jXxzx9cZwfKKAraAefjr8zgFSC+gWfl1PxnF5sJTrs0QW96kOn/Li8zqYOHGgDaDU9dHjxz2AagvImrsd4fv6EqAD//REeYfdIzp3Oj36adBxhi1yEvODTMvDI6wtJXmGbUzBgqhWg2+FwLl4wfjAIc0y1SQm1yThYV8N/F+ylh2sHeehfXd5ozImKhysgf8JvrE4PNSWRK9Be5JPACZyuQ83+FgWUtWAP9tvX6tChnIyAfRs1NK249qBVS9Zno8gQAQQ1nKqbSolaTqWGp9PmLMFsHDQtMEvi88eqcAPHIDz9g3J5PXVpVr00Q+doqSMNd2lUWvAiixmSpF3C6jRoMOBNRoPZ8LRKKVE/PI4lsJHSSK2QT++zmckfafTmVyfC84jtr8iKT4kQYePH8rSRIbyPBGco5+ArW7OLuRPAK38aSmA3hxd5eihQw8XL17DWKKZPwkF/9ckz5NpoRlg6ATdFKzpChv6Ondw7Wp1rR1g9xweOtbQcnEwPmmkFLlurmXIVAASOX+D+zjjE3ws4hM5fuw0vY/TGxgTAWTXgE4p7W47t63L6/bbAkZE9jyPHVf4gAFATkHo1s9eSZy7jXYA9350eiFGZch8ApDGSlJMUyWuDzP1+HRpqebo0gEAjz81dkuyVM5TSULfgbMaWd1+Hf4c8lRG7EoWExlJ/RoAp7JOJUBFCjCeovsEGdb+s767NYn8StUGgFtbLf7hWNXDoKbo8b2gUOfa/udzrf7bqW6+udQNa3h+9EDZkMjX8cGjh4Dla3xoqgl7PSZUfrRQFYld84m6LMjjxmQ2UwxBwq8epBOlq1oGsNicXmn56JGOjo40sH6cr2P8oWO/6yl+TPJCoelVAMD6k+3xwQFyFYoAN9PdoJBkmi8WkG5UHCw0lJnS44XqaaqNKjloIuounz0f/1/dLcC6Hh3oeruWtrUMXgJgV9IGtfBjgCI9gNNws9Pl199KLOKetVMDPFeUHlAvfH2q9Nk5YbhX/ukDLZ8+VvGPTxUAayvWyeb1uRyk9RgcDqYqaykDrF08vQV+QwzaECNr7OV93O6VxwzW33TdKB+kq2ffKgWoKRjbANqs21rpY0D6GfrbSXZTq8oigAv2IFYv0lIR3jf+c6n4WopsKbR2xPyAbiM+k8KfA+gd+1CaZqy5QREwJlStxLoyfCMrc01YoxXgvmAsBYyZPjxSB/BcfcO6gzeq5eDrgH9ur680Re/+hKU/aVkTXwQIVgJyeeye/e6JCsDBMsvVIUcARE4eH6nCPgPnQj85YHs3K7QFJLcik98bzQCC26dLbV+dj3bL1q2237xS9fpCp89fqJsX6h4v5LpJAH9qQFtTIhGP4j9/ot0M+di/h9TU9ciH77ffvlL/+kq+fg05h0WmyP1Dvpxr+uhE1cWVGvbVFIBPnx6p9//zNxrA+UoeE3FSGUBUe3qp5GipgC9qkmtwAMxBs397pTJm6vEZ/wn9iMzLJ4+1CT33hfDAuu6JAcV0qpRYPE0KFRaVHC7UbxtJg9KvL1RcVWLJasAeWpaqFrm6o6mST47kaz9JUnqa8qKUA5cxS0Yfa4grq+sb+b3R4nApNY16gOPds9cSYGpPDBSxIUXnGxC87HipvJzIAcZmvZKIOWHbKYe/DfcRBk8F+2iOHDX3RZPZTGmSKJmXygH5LUuRN9X1759Jpzes004xJsqzQg2gass68C8Cdewl3eW1IsBuenygRsgZ4i0A+vuvlbndmCuwFv0LAf5fBlz4l2bwj/a/f6IBW9ZNJSVBdjhVXcIDus9+91R6uFAVpMB9jv+kcLrr1C8KGYB8WNca0MG4H9ysdH51ofA/f6HqICoDzB+IMf08V/74WPHBUlUR1bIu/VcnSuKx6y+yl9YPJkqJb/m/nAL8t9JsooAsvk7alxca0HHNmkvgP2PN1ejbdr0qQFyxn+d5jg+tlaBXf7p9+8eX8riTeEwuipFH/5n8nnW6qbcKxPAEPabEvZr9vWONmaQgkyFTTDIZ92U1ThJYj/XlpUrk6W82muDPK/a0eqg0EOfaPNFVKXWsmwFQd8tesXl1pq5IBDkN0IjEugC/ky+eKPjPQ6P38h8/l+vGda6Yqbq6UfrJQ8XFTDqeaKD45xU7min77LF0eq2wg5nzjdJ/RU/ELh3PlBP3Bv+yB3qqvnquQL/qFOAevpoDZDcpEIvyJb7oX1zaVXJf69grBu4xZCYRd0MI6uF9eDBXeXSg3dmlBtZyebyEvVS9x9I8yO8XfD0O1iN0j860fw2c3Feo/pt6oxC9X/6mBPjI7EcN/Bk0cN/a9rr9VH5+X/mp7ft+fryPzr7O239K2ff/0PHHaPyUcR/q81Prf4yHu+330bzb/vH8t6CBuzvHz+Fnb91xjBMZT378z37cfccfH/2n7+Gsv19uZ7nL4W3NL/t7l/rPoXB3/v35D43/pfP8EM1/X217Ld89/hwN7C3wc8b89frelXJ//kPc7KXz4w/1+2u1OV/78qfkYa+b4bu77D8N9QEyAzTvFnGtD7wG6n+s0OW79319v2u89+SHtfd+6/fp360x8/6SmZEn8RbOJd3WipfXvS0DyWMvNLzz9v7GKC/ieFvE6+1YT5TcFqo/8PbxXt42f2i8199S8zMvQoZIoiNEPnJz/pbG27NhGL6T87ta6m7PByfB6dvj2xmofvP2D/yS6e7L6d69frf1bsvb84GEU0OiI4Fns9sRFkxevFfviY43xa/NTC5bTKLem173ve7y5GN8rEF/33c8N7/qIdeTHBnUk6j2eckYqY8mM0ov2igyBT7QexEvo4x0qeN01OvAiTHHeGRsoFD1ztvHmZmcH715eaLOi4Nz/pRDh9wtyXoF0zgfNjIzmZnGFxME2mKMiiGMVfs/LreX2+thHOM00jSlb1RO8iYlUbOfo2vbkXfxSqDnoEwLmGFmarsOFpw+uoEH5zHNMvUaND5dMMkUSEr2dGkBPOJA3oPEWQOAFJlvBIIZ5/wMgFS9F65hXS6J8+XF5XA/8H7uw7Ay8uT9nT/BiydvE2iO196BOj84uNDhRz5fRtIqhCgHcVL8ymX1MeY6ov8oM/J64trn6tBx7zLS7nM5DxnyxVEPDUnRjtLLeQ8W5PZ22jWJbx/fIGdNAlPoo8dmvccHzhsSQSHSP0YFP+KzkaPrt4DHhsRPS9/OleBCwJvTiFmq6WSGuCbnMVDvZQDgidgszbPRfg3ybrcbOQ8FydCxiPlIcA4xKpJoS7Czoe8oE2TgSqMsBh+b3U5YnaQVNODV9eA0Hbzp0Mc4N3yaeGGvnHOv42qc068DvATXG7xJ3tPkOhLnow9Bd8CPBo4JjtC6ztoeEGGlBFlcnh79lw5+AdYWlIY+/rOk5APVg64FEtVeHKhaIa/z4HQy+naAYhsSrC38RfptsIPBS2AOB19d4Cm0O+bALWHLdAho4/O6X28BU3esd7dHjs3dVwYGORgYJoUMkM5/Htb9uyUZX3Dt9nM7zhdzmZkiOqjxAdeHf9kgINdkOlMk2T2ZTTUDZJC/4HEL+Ox8uL96VeDPhOSqF/9Jz96C0iyTt+dZrjIvlY5636FX6YCE/5xEZlVtdeQ/ZQr4GtGDz+96uS21Emi4zO4fIZqukdPbdjV08kIF6zVlXE7JSJS7jhBb/nIbeHGgbkbyeKzHtJckc2MvRf41+PkOOzlNlKCDgwO16CDNct0A3LUkQDOS09tJogJQonxwpLIs5SDwgM5S93H00gDe7JKg2ElZKxngT02yP+G6hFbNHK5f94V2Ucjtk8CDlw1J1RLbnpycyGNPgkw2y7VLTOagDL5Qwr/7SY/fuJ/FNCjHT6bo1NYVAEil/marAaC/u9yQ/N9I65qEba0Za9DjifsDnI3geM642WxKTGxJ2K4ARxq1m5269VYptqu/PdOilhIYxnVv94ws0Y75k8VUxXymQFvCos8eH2n28EhhMNUX1yOotQLwXaDLNM+Y0gC0FlpiY0NHCUCQ/2xtipy+Hhys3KQCEFxp/vBE45qRAI1QXozyOMSlKtZ5QRxI0Vt5tNTCk+WrSteAvGmefifX4cFSox5lWhwuVRwvlQB6+P9XuALEW+G7NMn1mUGvATBcrddqiaWROAuuoDVAlwFk5SHR+uJSLTEqKws9+PwpPl1pYL/32H19ca6CeuctSaJuAHECPpFkGe42fFcKQIwNIHm722qz2ygHEJ3OCrV9hV8daP7ff6LF//hYq6nUWqLYF6qfd7r4/7xU+K9XOtimGgCxjz/9XNfYaA3QcANA5DEzy3PdADpVxJASeVoS+ONaDaYZ8h+43hHYY01BuxYTxflEE/y5BYToADi2lI5Y6fGkgccM/jrW5hRgk11Dm/MrZfOpdjdrpc+vlDdn457rAAAQAElEQVSDIiBv+U+fSvih28zj8Bqe/Cn8tJP8/wZuWRcOmJRJpgW23aXSAevdQan05Y0ietGs0EDZtTsN80JVZpo/faBI3HLd+s8NJ0lUje/508x1s9NV0as7meoGEB1p1H57qhrgfwDgnFzsVBIb9GSpIYZxbRj0N2p19fJUgZgavgWwQZ7AWlkB3hDSFGPUFL+u6Vc8PtTss4fKT5ba9TXxM4fvB8rx9y1ATptFLT59ognATIJdBgffTgDBE8kAy1JAsgyArBoadfhOX/sOJTVhkK/9FT7b4Xdd06onNoTlTCUAexlT7QCg+mqjEvmVBjUAsK7TBH8MAFZClursSmKtx4MpPib5n4T7iYw1nUOnJvaEupMDhbHqlOLU6bRUf1Dq8uVrbV+cSsSNmGbaAe70+EyJTdtvTtUytj9fjU/Am6TFP38JLxONawUwNIOH+X/4VHUeZWcr9Y8WapA5AhzvXr9WD9h0818BFXetwnwiwoKcjn/5p9psFR4ulaFH/3JC9+xMA2B4whq6urqUiMf58UJDMhCP1hoAPbN8quw15zaoYl02JTpiH+yxt+0arc8u5T+1bK7/BzP4zEf750U51tesjZz9ZjJfKODXNskVAO/9SxDiWnDXh0G70zMZPlAdFuoWJay0SmOiAcCssFTug273KmHEptYOHfovahjgnetP6Da53GrOepux7jbEgo57o4a4miJfdzxV9WCqBv+y1HTAXjKwF5t4cW+TTmejvBqk/tXl+MWJHoCNiYkTrRJsZfDafP1KYx+TVvmgeLRQ+elDjf8PLMBhU7JWzi6UXKBrbDAkpvQAneLkDSCwyzNsKw15ouTJoYYvTqQvH2h7nCv+wyP506PZ0xMtiXVb9qZ4vZNd7tRtKtm0UNIJELRSgr/Uz16q+va1lvMDpfO5bDlVkpcqrcAPrjT4GkTumx1xg7g2AdweXiJbq/HVRSlynlLq15fKoNmzXgLrvTo7ld/DZYxLsb/wyZo1kxDDeny2O7+U+9ZNV2soc6UnS/nTrl1i6pm3A3AW4GhL3y17R864zn0NULf0L0fQLzCvzctRrnmSK7naKuO+M7BH7bgf0yRT8R8+U1jM1TA2YGsD6A6+nrGZf8kkw25ehF/120oV92Hzx49lGb5DnHAwdJbmCthV6Dt5tFRxstQmw4zRVCGHP/3fJYNW6DO8Wsm4FxX22gFU71wOiu9Xrd+T4HdD1WpDrG3dP74+U4VPuV8qSE3oNXx6JHGfIf8CBvHipqvUlIkiMWR4eKB+jT3RfVlJCbLZYqbmv3ylTegQo5CcLnFSn51I6KILkn32QPb5iYIF1dwfRPRonx7Lv4jUAS57XbvaKsMWOplLT49k7KcM1Z2Xa+Fu8ab3r73ut1rst8rYHb4+nn7UwF9LA3fXsp87H378UPm57d5/Xz5E0+v3fXy93lf27d73vrJv//7YgU14oPm2DPJ/4u+fvjDJ997Oz/cq71TccvV9Xu50+Xj6t6sBzO83PXsr/yRBGIPL6ntFv8XXXrL98X0e7wrzftuf4no/7/vHPe0/9fx36e3P93P9jR/fV+HdaxdtL+59R29/v9wd7+fvt/9NXDvj95U983eV8aaO5Lp+qLzp9pc53MPfhya+T8x93TjmLi3O32njgg/8b/exccCf4A90x736fVLM/06A3Lfv+9933Pe5e7yvn9fRxw93C1Xff9/l4/utb/UBIdfPd+VNCx8afdRAgtKTg37+bmEc8g/4023h7uWdc+hAY7hT7ht/t+62L+N6aimmgCaDZMhCMTNO90W8bnlgxJtzDv42at4U+fEND7Cr78RkqJ+TFebNZD6OEvjAHEOU8+IJYy9Qo+WufHwwRtZ9vZnJ9UQnmZn8n18P/sGeZGhPMkrw4O1eBsbeLV63L8Obfn7sAW729fcdzexOtZF4JFHAeB9nfLjWnZfTGwv2NLvld389UHenK3TimDAZmL+H954kWQVQggZIppLkSBMsg/RNRzKZgpwWsBM6Hek4PefD630uFN9zPd5vwPLbblD0OUgMjPy+6RDktExuCwsmLyFGjkEREMmv/ckSM9P+5X19DqaSJ99aePZEvNltnxiiULtCgHfjnDl7T0wYc0FkAJBzINR1EukjmfxoFgTr8leAlx6ZBkpDcmmA9ySNUhLoGxSYyxN9KYn0DsDXSAIZc+QkY8uql0FL9HH5fR63kyfLe+buPYHrevN2Jhzbmcf7jrK5H1GiJ0JCkI8zs9FOxrXXO29mpiTiB72YKuh2jp7+rZwOteP5MCrKFGKUgwwhRlkw+auDH9fdMAzQMICKWk7befL2NE2h0cn1nOXZ7Tk8SKYQE/oOSrOUuVtFdNPiQz5fQt0gjf19jh55jDFOu0P+pm1kJOxiGukl6HTQ6NVgyx1gQjCTA5Pev4VHt4GZyUGTFtCFUwXodeixfmOfwW0U4In2miTqlmSqE3dd9Ngmui/TP0GmyXSCVgZkiEqLXB1jBog28J95G/22JMv8KcsWfl23rpOWpGBVkQGD8PbmBn+BhgWVJApT7J7hD6GXnBdPgI3844wuqz8ZNAEsSN2uFOcnydAputhBN2S5LBglyHkx9NzWjaIF+ZwRvos0V2DsMJjGBKLLZVEuYwYtB099bRRFCRODKpL0udM1G/s0JBoH+AnoriTBm2SphN62m4385fxE7LoF3HL/7tFLSFJl0PBkZmTungR0j5183VXoOIOGz+mAV5JmWpN4vAEw2zK3112dnWHfXi5PYHzE/3yuDp93fnckSc2iXL4WILUkGTygfwc5d/BhBG/DVzoSuYa/OE8dNr85P1NDewmIXKD/nDIHKDL4cR/xupBEJVkiTzBmJweqbwAMsqgOGzqwMHBcX92QyL+QAyOtJ/c3+GZkDIBQis+YmY4AWieAuv5/5rmtauyFgsf/A7EhuVuRxF0B0KSj/GsVbZBtG1Xo1cHGLaBEj0w5SdMAwNGimxTecpL8G8CalvWBhtQga4t+IzpPsffAmtoACPmTiBuSvWB6unj1WkIPFgxwdauGBKr73CQB3O4wJ0Bfji58jhuA66quNODXXd9oOChUw1ODjVaRNXcAFNabfJ5IUrvJo9pouESnFoDv6vJSFclw93+X22SqsVeRZJqSxA7oZyzwO3v6SN00Y98dwAunSpJELf7bA/Jszi7lgNbmeqUb5BUg2g7g9xLfaNCF95sBgFTM2eBzBjCzJUl/vrlWg41insrB3wl+3aFvl9d1Nysm8rXeM8/64ko1gOYNPLtPVPh6msEPPHf4VUdMqAFCEgs6evQA3e3AP7ARc7bqFQC3Lsju11crkuqvxqfwDtKJpiFVwGF38FEBzBSTUgV8BPzC44bzMQRTib8Uk4nWgEc9frQtohqAV493PTFEw6A1es/LQlhCaZ5pDbiVZpky6L168QLdblXOJkoBBnzSErCqdGDw80PVk6ir7Y0KjyH/sJQWGWtGmlqj9I+dbv6f3+jsf/2DImB7Co0kSdVcbzQAQCQhana0VLmYo89aWTlRlqaK2C9NUlmvEYQ4f/EKNgednr6WwW8ECAyAOZffPNcKuw2AWA6guU3MTDEGrVYrJQdT+U9LVz3xClsNYdA0RDQflBJf3W8qgPQKMPjyX7/W+e+/kj8dPQEsngMCHT96JKGzCiBxMpsCdhxoxdrusGuPr/fMNcfWJT7nPy3brzbyp7o3LwAysEt5eKBzfOnlV19ptHgIciB1+eREC/RVAmROsVuWJTpAB20YRtDSZclo7wHB5GP+9Vt8olaJzY3rhHuH6ADI8Wx8mrM9RG+fnMi4HxI27/CxnQMgRweKrO8a4H99fYkyG3UotS+CbD5VXg0ydLUDnKmInc3ppVLWh6HPokH0B4e6BgjtrFOK78+ePFKGf+QWlBCP0kkxXg8A8evNWhGdtqdXAKEVe2Y9+lKgT52zdlnvBohzeHSoiljitroB3OsXpYxYH4m/DevBn9hk8aiPUoPPZ70pOriOT/TPztUR07as0eEPrzQD0MrRsfv1zb/8UakDOWZKHh0qyVLl6LBDH/ljwB7aOuxcs647YlEJcHp9dq749TmgJDEHmzr/HXFG0GhPZurToMVsoVleopdU1XqjDcCVAapH5hAv4z5ghkw1+kuWB9igV66gFJ0MxM/6/Fwdskf4GeqtujKyTgvapypmcyWAxIZOh1nO0ik04AsOgLXijuX5hSr/hQdiUI3OUKoQRwIw77F1wppqPpnLf+63h+869DL8w+NAoqjuaq0kpmoYu2srRWzWDiCFN416wMsCnxMAWjxdqXiwlMsUOfqTkYbOd9VW/gWU4mChBn4K1kXKulAWlZzeSNCPHkPwT7tYq8fnh9NLqci1OecIyB7qXj1rpcG3Pd5nrKOrV6/GdZwdHGgoEqWsg0UsNeSR84l6/LphLbkfpk8fyPJUBhCXHh+oTpAR3UZ0ZvhEhh+3Ly60fXaqCE/NN69Vbgf1317gAxlAaIVN3L6teny9eXUmjy+sABm6DuyHzuOO++Uee+samdlLBkqD1AJEb4mPa8al7KOL5VKB+6nJo4fQbTlP1bLeemzSBbE/7VTUgwL6CzIqkN91BNDaPz9Tx32VfvdY29DLHi1V/+EFYPVjXV5e6GA61/hkdQxKBsn1k6KvwL5UALInaaoSW2xfniOL1BNHt4C7xh7hcxnzCjtEZOo9RswnMr//++KhhF80Z5e6vjzn3FRNUw0PFxo2lcSaMPgbjqbqX1+gs3r0d2Hzut0BwG9kfJZIQpTzMiBPtET24lruu+WqUfjkkQKxIy2KUeYp9zyh7rQaKrXNTiV70MAeORxNlD95LL28VFJLFUB+eLhUwRptm0Y9a3MSMvXsiQFw2CzI73c77lXsaKZiOVP28FjxZCn/Yk2GT7gvdK8u1Fuvhr0ymU1UpgXsD8TdqAwgfHtKO/u8AP7db/T8in1opSnxI8FfY1rK6dvvHioALGefPlBspYgeXTf9Yamge19Y6p3696/fafyNXBh87AunH98fNfBb1MBvgqf31/Of+vqnCLlfqx86/hiND40zQrwXYuWPkfiTtt/l58cIu7735cf6fmz/W9OAW/Zvjeefxa/dJ+Fd/9+f/yyqP6Ozz78v+2H7Oe8e922/5HiXzvvnv4Teb2/M+1L59a/h0sffLb+G1l91rPv3vnzHyF3J9uffNf4GTvY83T3+OFt3e/v57Qg/+34Za1h249E7uo78+Gct+9luj+TKSJz9ygmd7325Q+p2Bml/1Duvfe3d4zsd7rlAWW9qzYdx7ofAhR+5/O49uGD7K+dtfz4e93R8lJex8if+8f6GTN8vP5HAB7s5z0brh0pHsqgHBNmDgHT9yW+n/X7n9+fpSbZ7n/v6ev2+BJIPKYmGHiDEzzsSXPsx+6P3NfMZ/Ix7R+zh9McP8Mhxt5/3eP96X+e0fQ4U7lVj6UkGdiQCEpIJ+xn8mAIqeRJgIFFnfGAfE28ayQAAEABJREFUipQMSZTBrw8c4NfvZL2vzxcgOtIwr/Ee3y/eYmb0pJBoMEqgSFAa3cjr75RAPXfMTr+DTz96X40vU0typ6E4/zEmijHK7dqQrGvhX9C1N/T93Me3ABnOu5/73AnjzJgzRMYnzGYAH70kGwGrFntE6HoRrwDoNsCLJyAjdgt5JtGnBoDpORrzuV0crOzdB0zEhFE4RktGe5Zl8kKTak/iYU/xMjMN6JXT8R1iBBDt5LQi9umxddu2Y59b/p3C2FVmBr/MRQLa+4eArZiLmtsO/HVdeemg4QBLT980y5Rj36woFEIY6QzUO32GjHWu0wgvLb6wpx3Rm9vE/cf7mgXFJFWkPkki5wF+WnWuE+wYqXP/SGnvmD/GoIz+LTK5dir0MM4HncR5ohgVPQmhyNwuR48+0yy91R2DAommNPhciYw+NXTTJBv1E5DFE00FQG6QjcnkGIIciGlY9w5gdZud5Im4NKpWrwRwwJPsO879aZDA/CVJ0yIvRh1xqVtZnTPJQbUUGXLaPdFdk1B3e1qWywFjQ27LEilPFMtcBu8RPp22U2hJVDfIHRifeckYB6jYobOyLOGaGZGTSRGfE+xCjSrmaUju3QACDAAmc4M2CfcdwEmHbNd9DfDAtCROHez1MV5q5kqzbPS5LM1Gmv6Tgzvqa2gOTOGu2OODbscddTXrpaK9JWnZAKz5ufNeLBbwUSnPocOqcfoOFvmxoX/G3NOTQ00sKktyOTBxQJIySRJtAM1lJrdRDEHFZKqSUuCHHfNUzOugdQ2dHPo5uivwz8uz1/I1v7ki2Q2jKf0LBxbRw44C+xLMXQBc+ToPMejy8lIOMPt4lu4I0GzrHTnYrTwpPCHR608Vlg+WAvvQGsChJRldYxvhm9fnF+irVo5tDDkd1O4cfHC+01w5dnOgIokJeficUmiOz5gFDSRut4AYsKQZifzpfK4ZIES/rVWEXA2yZuhpIJ4sl4dymXfUHRwsR5O7f3hdlqaaoB+3lftfkqQ6OTiUJ6Ldh/PZROFgIhacKpLnPfTchyK67uFhCo/ZpNDi8QMlkiKK6l1/6LXEH/y6wx5Gn94BCkAET+rGstAOf2SIjD8F+vbrlv0ihYfri0vmHNAKB8Y7kOu6MXQjRlxfX6uXlGeFcniYANiUreETqWb4RpxPFEg6H80OlExLuS7c5jX2T9FL3kmTmOlweaSQJGqyqBrgwNfslsR5QA6/HWkBUCtslh8ukPFECxLWDetgi+9m8NxiLwdzegCxDvkS5Lwi0X761TMtyumYlB4AxopHx9qQ7D9IC4UpQPqjIzVlouGg1Fm7kdDX9GChNEZdPHuhINMCgMJj6ZqEuet+1zWqOC+wSQb/0xoZLFEKGHSQTdTdbDXPJxoAPhwQz4+Xmj4+VkGf69NTnRwfa46tW8CzinVSASQHZFldnqoDHBxsq+X/5ans/3qkOmvhAcDj+U7b/+1a+t9fKt90KgATs28vxyfunMfj4xNF/DNgow06qYiTa4DVCt/0eO62dTClAbgCidDD6YEc8C2hs8L/zwDgq4Nc7sOz2Yw1cqP5/EARHyi5DiFRAv3uYqU8RE2PltjK1OZRV6FRDyDRz3L5nCt047GtZD0XaQbQPVOKnzUei79+rerZa6U4zWCMB5wIgE/G2HnM5WCgO1uHjq+3a7l9yzRXvpjJ+Wrx1TzP9ejTT+U2TwDQ58s5Q9ARztIhb3t2qQgYLkCcAZ/RLNOlPzHIOhkoroMCoC7ib/UyH594S6elistK7denACWvlZ8TOwCSfI04GJxesY+w/ydJUA0Qbvj85HCpTbPVDsBoy7wNsvgXBALAbo9s851pAMgSK6THHg3xy59SXrJOKgDXm+foApDqmlLDZ4VsAdl8/RXsDSX66wDt/EnCoUw1fLJUcTADZLlSxD99n9um0sACKbHPDB84PDlRzvmK+OfrxfypQgCedD5VXk6VsB6HPAEkupE/ndoGxmsgBmxHGwX05naaOgAP4JZ0Und6rc2zV6OeKtZhxKYeO6urG2lVKU/Ym6CZAcIfwoPhJwfwMRCjhm2tLM80cK+WW5TbOhLH6kRqU1PEDzw29fAgXuvLK9Xoy6jvUXL14lT1t6dqAcGdt/biSl0eVLKOA2BYW1WK0O/Qb0ssH23DnKurS0Bw4tbhVC2g6vbFmXps5zRxE20vLlSjb7/XSoopsZgJ2ZO3X73QmpIuFgqs/Yz14by4L3aTRGUXVb06VTadaP7ZkxF4r7CRiB89POxYy+2jhYYnS/xkg61WGlgzPSCifxknEJ/CTaVsSMf69tWl/OV81GWi5MFCVSYNS3hi3/d9zIhJKFCWojR00nIoZ1NFfOHa5Vwuxj1p5fsaa79jnSUhHX/WuPo/vhqfEg/sL9N8KkP3A/fOiKEeu7q83b++UGCOUORyGVb4qZlpgg5830yxWw9NzQsJ3kV8FfdRi88eK7L+ImBjh+6q56fQmSmwVgmgKkJUeXgomcn3DPcHt4PH9jgtJeKxrnfyeL26udSQSCvsaxgpMqfrMjxeMl7qse1VbDXMCtm8VAm42eNzevPanJ/rgLjaIX9CrDl//lI5PHbXa4X5VL43hN+fqXnxWg3xxzB3c3o5+kZAJ2Iv6JFrAt1Jn6i9vJGD8p3HtUWh+PkjNfDXOxD8L98oIFtWdUofLDVjn8umU6W7VvG6Urcs1D+ca3h1rQZ+NCmQtVCHj6SvV8TKVpUD+dS3xL2avXBgrx4AXNMhKkAnsHf0f3wut6Wh9wr/tTSq/WShaVoqnm0U8cEEPvpnZ6pevlL9yYH6RwfIi37SXM1X6MD3nc2gapao/fJkBHmrb19pqkSRtqFIVP/XZ9hgo6Gp5fEgDCj1/3jmPTCdifAiIxbVyFID2lbI5/6Zx1SRei/u2zcbdMZnSFvOZNipR3fadcjTK3W/cd/HdgHg20Hy+G/4C1N9fH/UwEcNfNTAHQ3YnfPf6KkHSS+/SfZcf/vyLoMfr/7+NeCW//uX8rcg4Q9o2mODl98Cm/8eeXDde/lblH3Ar/blb5H/vwTPblsvf4m53swxfkjzD2p3ypumn3fY29aPP2/kPb3xlXtq36/qARbMjETHrdJMnFN3r0zwZUYPyt32PU2zIBsLNO7o4m7f/bnZLR1xHAv9YULfFefBC/X7MXeP+znfP5r53HyKf9OwH+OXZqYAfzHG22OIshCY/rbe2/QDr55kbAcQZcE+2MssaIBv2S0fPv99ncc+NDhNe0PPjDGM3beZvZ3HDLquizftZrdtZrdHSMnn8rF+9GuDrp+bmQJy9oA73m5mMmMup6fbl/fzIugbJaDC3hMQJOCMZE5P0skTHR1tPUmdnqOP9DEtdB148HOvu68E5vuu/tbVxsvOx1I69Op9IrYxWpxetKAkSZSQ4DLzWncPBnMaYlQkoWhmCpQYwihTTKJEu4Vb+cxMMYSxj3j1zOV8+nw+t5/HwFjKQFsMQWmWKsSohHl75PT6AB0/um6K+UwioTHAc00CLAKahBjl8+rOyxO3fmnBlNAeA/PAPoaSmclodHmdBweqzG557uHD62im6yC3XQJY47rw+o6EogMPnhz0PkmSjklvT3S63ox5enjbyxdCHOcfkKXH5lme+TBX5ndHM3ijuMwRvTrN27k6knQdoGYzguM+3umGGCWTUtdR18Jnr5qkq7f5/A7ipFnKHJLPb3Ru6ZfC6+hjogleQoyKXgx6rC/Xb4d/+fyuhx00fc4Qo7abjYSODBvXJIn9CR4BTAcSbp48DOjI232+W3DDmAqFo/8Onbk/B/h1vXmfHiDVE5KeaE4aUs0ANGVvEgCB66jfbhXxP08y+vi2aRUZH+HFZKNOnN88zeUyJyRTEVZ5mimpSG6R5HKgbgBoRkFq11tt20a+fhBd/upIqjr9HtmdL9d5vatGGh0gQUkCMSBvT/I7YNfEAqBqit6zcf6a5FwDMBYBSzzpuiAJGEhY1vA++gLiV9BzumtAJdepgzFZlsuBzQOA2YJkXTATIgk2FGNQkRccE/WA8C5XROYZ4JTRJvzTx7jPhnhrP4NeWU6IFlJF3FiRTG0AJ7pE8gTo+nolC3GkmaBToYCrqyt12G8LeJCm2fhlh2BRGbQCshoZxjXJ6wY9eHvB/DW6dDqe1E7yUlmajbpwcGRL4t77+dgWH8oBTXyeS8BIf5q4AVgrAQoz9rFZUqoBPOjOb1SdXcnMdDRbyMG4fDFXj7+gEZXopiLBucV2LXMHRZXMm2aZPKEckT/HRhtkaPEnVKODo5OR3qQsmX6QxaAGIKdm/qwedP2HZwruZ/AxJnlZlwcAJO4DPmeWZwrI77RXgEoFdFyuxXwx0m3QWVGUmGFQj338PFhA7xW6y8Zjkuejf/h6syShX6cVie0bwNMGI9f4lH9xxUs2KeR89SS74+H8FqAExJki1+HRMfP049p3H3E5fZ27P63Qqz+tP51NVaCnmKbYIh1ljjKOvRpstwUE26HjAHjRZKbV81ej7hefPtYukQS4dHFGEh5weYaNN4AlGetnjQ+dvXihBF21lytFX6NZVPZwqRkxeFJOoN/oANB9uFzrisT4jmR5MQQFwIwIDxG9uM9vd1ttWBMlfd0HDj5/ol1ArmsS3C8vdf2vX2sg4Z+cHCgH3PEnHzfnVyT8VzqIhQKxYYdOumgy1polQReAC9FMO+LS+dm50oPpCFqnAAy9DSyERuu+kctfA6J6GU5mSj87UelPkQKShcutummK3jINgBln6GEHnzk+1uJMG2s0/6dPlf3Pnyr/jw8VpjbSzasIaLGVzpjj22sN81LJyVJTgIo1YG5Ntt55uABE9Kf5612tEn3Nl0u1NQLCt8fqZDJRmjE//rw4Ohp53W43KgCRcgDUo0+fqARI8rXeA9z5mBVxJKBXX7st66RA3vjwQIb/XGHbeMZaP70Z7dV/daoC4N9Y70cnx0pY2zl+5Wuzhc/zi3MJXW4/O1Tz+EAFoMlAnK2qSgk+2rGOO2KmVa22/hSrSUdPn2hK3KoBS6/rrZyXa+KEBVMNuO1AroK0wedqQL4z4kzL/PPDYxn2HzSovrhR+nCpLCaKlOpqpe3Q6XK7GuM0XcZ1JPS0QR9aThQeHWlXRsXjuQL3RALASx4dKmOyNT7rew5Wlxi8PHmggTVcFqWGbYV9U4WQqET2hjhltGUAadVurexgoQg48rraKMX/Zp8+1AjwIev0wQPtWEOD7+fo2n2uIeb3r6/VA2i2+G6Pb7JIeSMXa2gFwDKF19XFparzazXoRqz57fml0lk5AoBTS9R9e6YO8Lr6/TO1z07ZSmvFEACDDtRMUylPtXhwzJ5Vaw0Am8KjALrmD06ULQGVmH+6OFQEWEuJN7uK+BNTlYuFHIAd4IUQhzYkCKthrzOuEmJmz3r2dbFDt5F9Mq/h/cW56teXAJMXulrdqMRWHtezEJWkiQyd94DpE3zWskQpwGSC7bZfmI8AABAASURBVAL+V7CeyyFT8/xc4Wgm52WD3SP2SxkbiJMJoGKR5br4wzcStMrjQ03zQgmA8bqvlT9+qHIy0+F0qWIx0+4F4HYaFCyo/JJ1wHzdzUr11y/lIOQKsHgC2BaIfc0sxXZLDYBZg/s//EXA0x3+VDz9ROEcO6MMj7cdtoufHOnlzQWgdVR/slBGjJdJ3XqFXIU2GV40wUaAsemm1sCaNWQ1OtlsqtnTx6qt47anUsCmW/RYY7OWvbfNg2YA9f1qLQc4U+K/CuIL+1dLXfEAmz1aKvLv6tVr9dNE7dm1ekDR5NEDtdCxplN5xJocWnWsjQ5bTtkXY5KqYo11+HT/YC5RdtDsAf8ceG1PL2SXO1X/5RvWU6ucGJI/fQi4CmjZN2pZY2lIAcBv1LJm0mIy7k0xBA3El2G01+0chtvMiRmG/YtjfJLxSpCNtd/+y7djHPNYUbxaq315ISHDANCa9EEWo/weuWLvdl/skd1BzVnMlBa5roklcTFVczSR/vmJ0i8eKyXmCaB0wDcG1nt/vlK2aWT4fdXWqpEt5f6hY6+PFhXmE21Zszk+b8Sp8OBIPfb3fXz31QsZ96U1+lu7HWe5euKFXW6Uo//suh59onl5LlWNBL8FvOVHB3JQvWRNJOtadjiTPUD22Mm/aGCPj9TMM5WPH8nyXJPlodw2LfcyDUB7W1fqH0y1jYOMOGVmKk+3qp6/VmRf3KKP3u/LlqW6IiphT62/eS3/Ak1Ez+4/FWB7uNhqyjq/WN9Ip2tF4vn6xamURjVlJNb08jhU31zLxwzfnCvNM1WpFI8X6hLT9tkLtcSmxcOHmC3T9qvnqlmfhg7qV2foaqNgibptDRjcSBZk/gWAWaGA++tt4fSD74GWv1Zh6h993+XtRzt/7PBRA3/HGri7Fu6e/xSRjU77wulPft+dx89/bKD3+aHy5x7/Y/R/rP1DvN83bt/3vraPdX9PGrhdOYOMG/C3++qAiGN578jlb/J9H69e96di1mn9knJ3/ltNC03rz/L6If7+LBP+xYnuJfyLT/ybnvCuX+3Pf9MM/whzeyvffxzGOPUjJP6umvc2vXt8V0DX1L7Gzz9UNMaePR395JeZj/lQd2/bl7t99lywq5Bk88Qwh7sdfvb5fhY/7geb3b3a195/vOXB+bq/3WvNbul1gFIdybWeBJnX/1gxux1nxk76RtBxJr9msJ9buO3D5ffeP8RbiEFJkpALiAp8GNebl4/xU6/zPjGJMubw4vW35S0/vnQ8WetlAFzwfmMxk49tSbB6Sd4k7Hvk/44ufXw+cu7qka8FuBhITIc8leDNoikgJByooZ5TCV4G03cvs7cXTsPLd41vTrxHR4K7g0aMUGOMz+sJ5Z56Mfd4/YZXvIuR42wuHlMGrql9088vzJyq97ktfuk19JIvCeOP2fhX/hqwufPgvfeghp97XYNfVG1DUqrzrgrI3sNLhs6MZFpjvfyJKpQwJoANPTtjZqZbO0Wl3td1Q1tH8rb1RC5zDvAsXmamHvlDCPIknffxtozEjpkpxFu9uD52gAKumwHduN08gX5L/1YPeZaPNMwMcQcA4Q5zJZR0BHBDjNAL47nPgyqcXTUkFjck9Bp46/EDM5MZfDGPz+tPDbtPJiRR3U41OgmcJ1mqHrk8yeY2FK+UOuff7e30RnDLZ0FeB2B6EnwxhJF+DHHk1+0s6AzooSNJV5Ec97oe/Sf4eUECPSsKJa5L+OpItA1trxSHCyR1hVwN4Gg+m2kDMLFFT65P/zk5yZSSHA55pj5IiQVZhk7SRIFjpN4GqSWZaW7fLCrSZjHIwURPPg/M6SKk2CTLUkgGmZlMGkuPnpxf72Mx0ebiEpcgaQrhxJNZ0Mo49m53kqquu5pkakYS0mlWJM29uL4y+BEv12FVV6opDQm7hj5eZ+jRQR1F4f9SR/I+IQnpbRnJPX8KL4Gr/mAi10cB2FDAd8FcIQRN53PNSKobczjNlLYWcNh1nmaZ/OiloS6JUa7rOeCEoLnebLShbAHzKo6GbRKK0xKvy9ev5fpyW2Wsj8XDkzGptyVpms2ncpDIbVORoM7SHP6DFouFUhLoU/jc7/ctfmAxjLzEvFCB7XfoYGAiB4xzwIaiLOXzjIlH5r4hCZmi+4gNyzzXDn1V+HPG+WQ21dHjx5odLkewx592xOQSOkwBtlSkyulTADzduO2Id01DEhU+AjrbkNyO7jfoYL444K+NpYYn/z8cK45NRYKV+XJ02OG3K0CtjnXidgkh6vL8YnxaRu43gA0TbDU9JFmM/y4OlkhgFI36uMGHfVyNDDvs72vj5uZqBBm3ACgxBAX03pK83ZFcblYbDYCYEVkLdNPBdzmZkByv0B16or7CnueAIYYSXU9KUxXocJIWclDZn+65IpHdAACItRDyVB7/Ly4v5T83W7K2YpLq6OQEgKTUwXKpQ84T6ET3E+b0/eT89BSfJWmNNAk+N8F3Gtazgy6Tk6VWgKQt/hNmhWo2kR3gVNZJLefuZ3N88xJQJcSg6vRSmUVNAS13QyMHfzboYw0Im3WmiFxO2xPaFXPUAMszgIYqkfz/2ExY9xkyuj/V6nTwxacqDmaAYTfKNh2A7k7teif3h4yE/OzJiSY4hT/de91sdfhPX6oAREs94V4mKh4eaQ7wUKPvsIOfQTJJRTGhlDpeLIkxJgfZBtb6DHC7Vi9/EmwCaFDkJZgTwA7837w+18Xzl2qTQbuk1+W3rzTGc2Q9xC8WAJU1sWj62SPpk0P1Tw9lR7mq0Gnd7rSq1uNTv+f/5wuS+tLieKqqGADpW11j54QEvIhLFb68xFYzgN0JcTRFHw5WpyHKX7iDrs7PNDSdbgAINq9OSfofavLZY/lPw2aAYA7G14ClHuM8JpX4WAkd12uICdWDXr14CXB3pQxHypjnstvJZoW6RSnliYAg5f7k6/fi7JS40uqMo+8dy4OlsyJ7da2lAEk2lRLmyACOAsBXBETp8cccXygBOzx+1+xTLeuu3ex0CGjnupzMZkqzTDuA/ob6GqCJQKwKAOLB558qA7zaqNWuAXQ4mCr2kn/5ICe+dKy1BGXMj5Yq5zNlIZNeXWl6eKAAQJJ+ciwHjWrmjEky7tkDgFNng3rWS31QaDKbaQLo5vtAg58G+iVJKv+SRE3M8z1m40/Lcp7+4yeKrJ0rdNBC44Z1s0PHeStAkUr+paEcHRfocoC3lHhq8FlSZsTKlLHhyVIJZeC+oqdU9EuyXEasOpgvtE3EupJ8H3QgeCD2HCzQMDadw2cYbIxJ2e+eKKe0gEKRvYSbmlEml7NBzxXxLGPMMC80TKHPnuNf2LgBMNW0kEJQ9uSB1qzrg6Olrq6vtKb4muqjuFcMal6cyfUiXr5mk7xQxrqfEv9nzitg0M0Ou8xLFayVZFLI/VbOM3HG+RgAwyL1DoRWXaPsk4eqMZN/GWRITJdfPdP1ZiWfVzjbZDrVBFtajPhbJ59T60opdjooZ3Lf6FjXYZIrvdppAqBdX1/Kwb0dYHfPvYpxPzKUmTYOoJucrOLTIyWAtznxYgZvwo+ab17K8LOrb14oEPdu8P/xfgNgN1Qt9yUXqkqUAS8LANby6QP1+PlJKBSZu11vNSzQLzoOS3yTcpBP1QP0R3RQPH2kJJaKq1oDwPnm62+0Yt2mISoDsC6QM2SJJo9PFNNEO/TTYrsO25Wffqp8MVcAjF4jR01MqPGVCjotx7STwvMb+Zrr8OP2q2+Vp7naf36sjX+54ttL2aOlfC8aMGLHPud28Bjuuooy5Q+W6s9vxp9ptiRIyFGwn6aPDnWNbdtvWfOsyXEOmsW+F5NEgdK1jRLuAUqPdcE00M9/gcD12wjmWP/1yzM1+OeVNQqPD8eSPD2R30sN0WSPDxQAaUWxWaabzbWE3qYHSx0if8p9j9vb0oS1neIDUx397lMJIDJ9tdLq988k7BS33fglk/bVhVJF9XnU+W6l5vJGAT4S7mN6gFO72Wk4XWkHIFpYIgPc7+FD//BQfk96nUuaFfB0IAPcnLCufZ1mrLvImo7EN5nkT2zvMlP22UP1nx/r5uvnaogDgfsDe3KsJEnR+DA+kS2A5QaQtz+7uv2SAbHo+l++0i52CsTG7HgpX6NsjepfXCoPWAa+EuSy//hUAthu46BJzJQB0Nt/fankcCmxB5ZZoaQ1JeyfTZEoRdb15aUG9pDjrSmc0A+9pw+X6r48lgCykzxXeXCgtChUFvgm68Ao2baV/oi9qko5dEtKzf1U1bH2APGHRa4B3eTHhyydXr523Tfrw1L68oH6m7Uav4cXot8W3XmhtTtXb08HTv/ShSl/8tt5+8mdP3b8qIG/Yw34Wrhb7orq6/tD5W6/D5372Pva9vPd13Zf3b7/+8f7+r5X5yxwU3cbu94dPzbR3Y8cePvZfYWmH3kPJAP2RZy/W4jEfAgZfqC85e/uRG95GYi/P1i+Nyey/kjdQPtPKaMsd9n6eP7rNIBpMOctDWzg+h3u+IY493Jbh9XHPnTfj7t7pPqv+77LjJ/f4YYPNfI7q3eKfubLaf6ccpe8r5/b6wEd8tbt8Van4zmG4Oq20y/+CwVsNrxTvO5t+Xmkf0O9XYVe7mPprlnua79bt+97t87PnbYXP/9zFm6ePQnzwfKz5v4Qwx+q/1nEf0Fnn/f9ch8Z73NfvfspN//v+O+baz4WDJT7RrF03m5bf2373mHQzGR2WySTfrDo9rXnfzwyZjzS9M6R+vdoDczjRRxvC2PuduPS30M/yIsGGu8UVE49PfbzcPrOm+7GB/F9nRkVMg0EMy/7+rvHAaJebo2zb7kdZxZkFOm96/fn93n2RZKZ95cYPRa/pfJzP5rLwy3O6CbfHSGIzKKYTP4a4NmPd4uZycy+q4p8UPZ+rqseOfpxjLcb/ZgR3o0imfyDtniF8ZoTf5tkJKyN5I6zJV5mVEInQNsLVd/THz1ksDzyy9HPvQzEDS8+xsuAPH700pHo6wDAPDnlxcyp0MLRjHPocMXbZPDoc3sxhe9M4+PNqAnUyX2kH/kwicRmL3HiZHrnAxkG5qs2W5JRrTI+9KepZzckTzD19PUEuie7XIfiZRAY5SB34zlYuVLeFNRLD+bh5Lv+JgXnB36ZTi6vt/VvQIUOmVPXrTeOo/2PKaJb79uTTNqXwNyjPjUwSY9cg3oSYU1bK0IjxCgzU4dsUFAMyZgcNEkhBPoOaklIxYwkCLIWJDdogqeeDqZkPiERP8fteoWzjYpdr9SCd5GcP4rPMzjvAKvOBkTlYFpC0nbwnm/mbwEBjTm9zmX0o1+73A1JNkjBawCryUbSQofudzHNqI9qPDkJW13TYrdufPo2klDLmMcHRPgaSGL28OKJwI75vD6NtzIH+PBrCyZ/xSRC12C3p3Ry/iRTRlK5hY7zExhrZtSK+Ru5rGYmT+SJ2g5fzWKqAF8BgVzuvr2l5/OKV6+Bf9Ku2kGyA2ByAAAQAElEQVSjVkNCHNE0QMdod50nyNHhd14c+HZ/ErQ7+OibToG+0SIy14wQPKbqSJaGGORjXX8NdvS6Hv9xf0rzQuMrmAbs35CgUhLlfm7wTqUGxvfMW5HAd9kifHgySsznT9ENzgMJ1LyYKIZESZKip3b0oZ42kfxMQ4Qfklwa5DwM8Ctvg4Yxd0JyLSEROQKpJLoa7FeWpaaLA/TRqJiUKkmIJug6TTOmthFUC9ANISgnwWySSvr5ulsDKHGpAZpFOYWFiH4iQPSVttfX+KVk/KvxKWHE7WqlkvkcMHDd79CDWdAGXgJzlPh8jU0cVGvQaYceG9bPhCSyWGtG6WME2FiNOqigm5BUL0lqplmqzsG49Xo89oCrBTIMkm78aR/05XIJXWwADDr42ZA83wIo7zxpzZopHy60A4BLs0QNdDxpnEI3J5EY0UmOP0bmj/Dsdp3M56yRXDmg5+D22tXKkGEJsCBAg+2u0vrFa10AProPWIgSY+uXl+peX0gkgVuAyC38TSdTxaO5WvhoAa5y+C1TaEPLzLB3ghzXWq3RoYNDIQEwmsJvpQOAi2q7UYg22nHHvFMADtdhT7wzM2UHczmAHwEcRZ3Xb5D9/OyMy15XAA9ZkoxJ5JTg6oBoAQ9ul1RBecxUAUj7U4A9a2Eym+IvkxEcvjk/VwYA5gCAf6Epwcb+pYsW+3j9DHDRQiRuswKJCf7/KG6uV1rjDxH9HiCPg2mDDbhrpwT959NSOX623m00INca/hxci0kc/69aB8fdjh4XEuqymEhNP67pirjrvjHJp+j5UmuAuYUDFOg1TaK8DFHCYRW4dt86f/lq1KfNWV8PloqHM+UkjVMAqAXrY4q87p8dwMbp61fjk0fTL54oDNIsK9VwMiFZHXvo4ger12cjAOZA7zWA62DStt7JAZpOg0oS1z3rPQDKt6tqXCvLxaEyGDv7t69Vna80XHWqrjaq/GnTb19qkuSa4g9dnmpKHOgBAHfsj4YM9tWZ0jQDTD2VtQPAajt+UeXs1WttTs+BH3sFEvlLwKYjQEaDhzk+8hBAyrKonnV2Tb/t6aU8sZ99eqDJlwt1s0EdifkkYU3827WW/+dK4epch8hckcBXSNU+P1e+mOIjiaa1VKSFokzbm5VO/+2rcT02yJ7C92K5lOt8CnBUlKUy9KosUQ+w7SBti6y63ur6/EKhhxbryYFSj23XQ6v12YUuLs9VAyhNjpZazOYKaaLEgiLxYTaZSWWupJUC/lOx1mefP5GDe8XxLVAxAaBLslTdH19JHPtZrgEQrSH23txcqyaObC6vtSO+lfAYAMWaiwv5utq8OlcH4DR9/EAO7qdZprzC75IgX1sF67i6Wqlgjokl43ryJ0dL0JHxS12sxR5gL7mulUPb/b94dKyOdRGvthI3LhXr94bY1N1sFPGD6z++kAPO3atLldg4wd7pgLujq4Bddg5cHbO+0aFdbnX6+681H312ptknjxXw+zm+KetYgxv1ZVR4MNfi08eaA9CXMdPBo0fKiKMFa6Y8WKrBh3fEpTRJiQ+tUnSZXVeAVFcaUlODjE0eNPniE/mTcx3+1Kw2atBNcr7V4aMnSg5mWsScaQdV7Lmulw6ft2Dyp9ldnnazkyaZEua5Hhopw5b47+Syln1zpgb/zm/Yq/Exf6pxQCe6WCvMWXP+tCB7XKYgf80AuRr2lIF9bYs/d2FQcnIgoXOfN51M1eCHxtjVsxfYc6sIkDzHl3v4H4jtLXInrMEWv2lZCwLQ8jkDfNmXD+UxdWBtG/dADkiGNNU8yTW1FPD5hjjQQ7NUH4MG7JH4rxpg27AotWINbwGk/ClpQwYBkvlP8fZpUDqZyIHNBBsk6DpFHw525nmmlvungXuZ6sW5DACte32p9vxSzlP26EQDYO8Sf2zgOcdGft9V/R752FcLbFsityGXWMe2a9W9ulLCWqgB5XrspVkh/0lq/xJS+81r7dqtwuVaOaDkanWj7bcvlEwn0j8+VsZejHm0vV6rYi1u2Oc75ByeX+jq1Sn3pmslndSUCWDccw3R5K/lw4eaPDxWzX43m8+VAUbPqBNrKy5msk2tgXPRfQIgyEH69FgG7fnBUulioaQo5L4TkXH36hKyJkuJS/7FgM8eSJzX375W2DZKAKynD4+UMC5n7zMAeAeLLU9lxPZhUWhnrWruM3rXb9WMtIJTbQblbVTftXLQP4HeST6Tfv9SPXJ31xulbqcvHith/bcAhx0+52s4Zy+2T08kkzZfPdOADwX2+WTTouMb+Zc3dv7rDpmko6lSYpZOb1QRz3LuE7OA3qYZsUw6Ticj/Yx1ZOwRRt/qeKKm2irOJ7KDqfp5zv1no+2/fq2Oe6cBPRZnOw34SH92I7nfplEXNef4QM+63QAetwelMo9b7MPbZ681ny/pG3X94qX8J+TF3hKXcwXmSD45UXFyrAGWU4BYQ4cl90IFsXdIgwzftKZX8T98IaFnj//Dp0fcm2BT9LsjnkZiMh+KFP75qbqHM/rtZMSx6Ovzaq2GGDdJc9bAROXv2FeZty4Ca+b5+KWUFHCXmRQfLMd433GftGF/sVfXylzfxEm73qmaRvmeEriXGoijCfcyxdGh9OJC5QP8CTt3rIuePaZTj5kGVdhvxT2a0E+GDYK+98KadNVY9Df4ctPty98g+x9Z/qiBP6sG7q7vD507A/s2P79b9vV+vFv/2zh3rt4t715pjGt36/Sjr33vD3Xct79/vL//+738+v6ev7TWKf6U8kvpfxz3fQ3s9X23ZV+3P+7b9tc/dtz3/20df4jrvwSnd+f3+d6/9rqP5Zdq4Jdocz/ml875S8ft5/2x40+jf5fK3REfqr/b5yee/6xud+d9//wuobttd+t/2fldau+f/zKKf45R73P2oevbuW9bjZ1/X8T5vuzrTLpTe/+53nm9HWGM/KEi2vUjL6N9Xzj9gfdAQv+2eKf9mA8f9y3e+7sCDT93Ovv2/VG0GRx/uIjW2zKQYNc9rwEaXu42mUExGFU/XoJF+vFmDH/H9wCg1AKUxJjwAX1QzxwdCfCeMtzDh88SGO9HL7dy6Tvevc7LAB1Ptmj/otKMP1xHPrh3JPJCDGpJ8nuCKiaJzILsTZFMHUCBg1OQ0gAQZWbyMRZu6YgGM1LRtI3nfEQd+0kK1HMQGUv1nuAhyeDJDE8WigREJNkTY2QWG7uN/HJm1EQLQhljYYqx1o9ezEyi8FdpmqrtSAMw/0CGPk1SpciRkdxIKcHp6Pbl9G/PSG4hexLpi869j8vo8wXoJiNPktP36ywnQcMcA3Yy6LmdQggyzkOM6qmXvxgQQpTr1ZOYFUkT1EGKQvKEiwBEBujUgIB0FblNGXyLl2WZ6qoabZFmmQrmdH06rd5BSOZwWemKTgZF5u2gZWZKs0xmTpEmOricPW09ySYvAT5zEm+SkWhq1WNTl1XMPVBc3gQ99CRifZz7gtHX+4xtISqGRBm6HeAjQ+d+3cKX85Q7r/Sv8SOfW7ySNFOSZOrgQYzv4benPo/wCmBSkKRxvaVZNtpvA4DXw0tD0qrb1uihU0DHGT7SwZfz1zFfh91aeEgnhQyaKYBmimye1E3oe6tv/qZRgVLAR7up0LPhj1H+MgW5bGOBKde76zJNUuXTibLceU/lenAw2AHGmiS2eHUkCV2fDkgnzG+uy2AazEagwMxU5KVKksEZvCXIlyRROb7opSbB15HUGpC1Ilk1wKosqEMmf+IOjEED5zmAW6CPy917otpjAQnoAVA0ga6DY5nTRPcVfqM3r4ZzL365t4WwTZ5nqvFHxJXgtyWJlqcZvOZy+QcNY/KbRrkdCpKjBfRdr95uevsyM0X8JVBc1ox+WV4oTXNmMoo0I2lrZkoASFxnAzbwRHn54EilEi2Wh8g8aOf6IKGfkAy9qrfSNKcUisiVu5zoqKJPAf0MXYqXq6zICmUk/Z3Hgr4CeEnSRMO3FyIjrHI6k8ezgQSw+7QxyAYDxKgplSqAopRxPfZzWbYAMHlMtWO+Bv/rSbIPAAt5bf4ckZaHRyO/LUlS9207nEqUYTkZk7hplsr17X4k/DWS7K3Qd4hRu9DLn4DeAkinrJ0pvuH6qLtaYTFRrFq5vTf4GLlOJNRIaw2QZWY6QJde6dcVvrMmoT94BX9c9gL/51TLQ3TK+miQucujLI1qAVtKRdZ8pwEfisx/SL/pbKE1Cevry0spBqEaOQ33Q5fBf/50dnCglpi9Jkk7QHdxQhIZ3qcAl/rkUBOA6AwkofnmVC3rdsBODtRPSSqnAAgV4JbL6Yn7+vJGGYl1HxMN3ogLR8fHWgBmui1EknsOuJCSKPdY4ODXwNwXgNuCv4J5NoAVCTFUgD9eNxn1Yq4JGf514E+NExcmWc6W044AZAdQEl5eqcUWrrtsMtEG0Hw6m2kDGO7OegEwWAMK9AA69atLwI+BJHahFH5L99eHh8qPFhqCaTFfKG2FRoMuHbzCYGEI8GBjWW1utGt2Oni0VHEylRbSwZNDpSFqdnIom+QjwJsAiHmiP+KnB5+SLIdOh7/Fk6ViH1QDBPnaz+BzTult0OrsUh4f3FA1m8f29EIdNryortV1W/WFaZ1j56e5Jv/pmES7IV4rC72KZzv1/+/XSjjWQyoxvz8V1gFsNADUyWIm/3JAD/jga/C638njRYO/Hf/j59DviAs99KTV5eXYVrNWDKk3AEgDRz+fAwylrNWUdT/NS+X4ptPpsU8sc7mNDg5P9PiLzyXA5yYR8gqRzP/IfxrWcMb+9Y18jTdZ0PKTR+ro0Z5dKwLybgAip4CjeJFGfdCWzSbqJ4k2uanEbgV6rBLOAWZ7QLOtdWqzqALw4RDQtMefW3Wa9wmgAusG3y0ApXrAwpaYkAH+pjvWLQDTCr/bYI+LeqMewC8l9swAtIKCdpstawRKgHAJ8bqxQetMMo8LlOR4oRxgLwNcnzNvwP5bAMSri0vFx4dKvMRUhv/7WmWkUtbd0fGJ6tVKO+4Vht1WThO3kIOWu2/PxqcH+6ZRY73ONpdoQNpil5Z9f3V6LvcfB7B9TyvnM9XsncPFSgP2nX72SC0yFnhxDkA4fHuu4etTNWdXmj15oB7fdZ9woKyPpk1h2hKbU+JxnhXyL4YoBPR8qIH9cIyzkq6ev9SsGmTPWUPz6QgGZgB4k5MjCWDQdSB0YsS8yeNjbcMw2l691OMLEb+picuz+YE67D6wb+4Adnb+RRvkqgDWO9Zszbl/oWHCevdjh10H+MyWSxkbqu8bN0OlfrNTS7EHC5X/3efaXt1o+8eX8j3DpoXW7DuBOLQDPGsZlzw51hSQrH92od0fXmq13ihY0Pbrl2qmifTkSBOArcmXT1SERH6/hKvKl3/3+kotoNTuX54psaj11ZUqt50NusQukZWT4XsBgGvHvO0B2i9LxZho8/tnqlJpnQzYfqZ4MJXhz7P//svxSyaibwJ4pqobn85sG9n1nwAAEABJREFU0UdcztQE1jUxeHp8qHC1G79UMwcoC4+WGgDHBt+fjmaaZzPl/iWNszV2PpPFqINHDzUBvM0O5kpZ+4Xvd/hISXycf/4Y8HJQ+PYSmZfqWUerPz5XA+hZqxt9ZMBeYj12DkQ+P1WP7xhzBtZnR70xV8EaSjaDdsSphnvDHTqRmYqDA2lWaB5yhZc3SvGZyPwO2BvrIOAr/aPFaL90A8B7Cs/E0IGxDXbZEa/tdKVxjpgp5qmMddleruRfBhjmBd4oeb9A/MmKUho0xi0/jo2s1YH4dfnqtTp8JLIvJkkiIy7sAHx3F5eqsNOOmKLPjxXRUX8yU5gUMnSdsGc3+NMOf83QlwBYc0p4cqIdOmqJd1vaBvaMhLlbQFsBWvs+l+cFgOejUa9rAPfdt6cqDg5U4FfNMpffe3XYXAC8oy9kqRJ8xcddsx/27Ifpo0MV2N7XTapsfCK+TyUHzWdPHmlysBTOK19bMmR/fSZxX8A2wxpBA9hG6FkJez/AqoIU6ehfJmgnqRo+j9rrlcq81PAvL3RYRyXbXtWzU22fv9b2jL2I+5cqavzViu6wVJiVathHOwDp1b8+EwuMvVQK6NrtPcyhlTMgT9SzXnavzjT99IkMPnr/okhAUazVAB/+xZEhjTLXKSB2++pc9vRYIn6xKOQ+ng2mhPjSPD/XfLlkFM3cYxmyBUT8G3sj/Oid9x33onjb/vzj8aMGPmrg52vA15CXnz/ytzPC7mHFZbpb7unyK6r+fJR/BVN/R0Pv6nd//tsS7y1Xb89+Wxz+dbn5U2rlx9f3ADAw8KHlrcz7+ffHty1/0bO/8vTf3UL9RYX+W5nM/Wpf/ko8/7X944fE5gOF9uWH+v3qNrfBLyTyAf3dVpsGPgbdll9I/80wM5MZ9IgxHmf2xey23uz26N3vK2a37e+P21/fN+Zu3b7fh453+96eDyLDrWGMi/3Iu9lb/juS3/3/n73//pEkyfJ9se8xM1ehMjKzdKuZFVe8BxIgHkCABP95/kIQeKC6IMG9d3dnplXJFJGZIV2+z/Gs7M6uqarumemdndnpqLB0dxPHjh1lHucbHkXbbd8P/x1Yr7d64seP94u3OQ0vfn5X7vr4GC9313ftfjS7lYfZ7RFGx27ednsidf4BHfBHJA3MTIGksd7zMrPvagf/cP3dFSKA/zuad21mt/0DSbsQ+cBPn54EoNnbeupu67+Xm9nbNsaY2ShPp2vwdjedX/dOC54DfQJ9Zbetxgm5rzGpkPycRJsDBJzKSCQGkjYD/QMV/rnfE3fOrwMQowsGQ0TAUtC/pXj7N4agSGLwdi4bK81MZrf9fbyXHrl0JLRoAchrJQu6//LxPXx3nkzk6HP7ehRv5eN9zd7SJCnUYz9mNibBsTT5un2eLCWFGOU6G2kxJzXyxGLoqc6TMhIYRsJrgEZLQj2SyDMzwTR0eu12Ww0kXApAN6frfPTwZGbKSEz5fE7bzL6TiSEHb4vM7e1m0JOU5TmlgPRtX0OOPrYhWez8EiAUGOvdQ4gjvRaeB3yjw/4CbRGavl6sST7OgV1v835mt3SZSs6j13l/7+tHHy+ZXPZOI0aXZy+Xk3g5PbSqAbn7+IF1RhZQtlKRMgVAAiM5G4skMZfz7L5rrCMi65w+DkZFLMsTd4mMljUd9HoFkqkd6zwAgnbobMDmeuxgwIZ67D3IlOjTNLU8Iem+GpxuSMqRm/dz/dCdBHmnvCjkMp4AxprdyjdwNOzPslzmNHspwXNLcnqoGw20bwBEagCn9c2NWvQaYpS/xmT+oFuZs35ZUAadAdIOIGbw15I8bAAIEK56EpR9kGoSiREAzEiuJoARl8mcpP6AzkoSu2YQgGmf61DX8hLCLW3Eq5y11ciFLiM/WwC9CE+e9CxIkPoaXU5ZSrSjCA0KMZOPKfNC/spc7vAXqTfk5WMOJLwj8nQAzSwoYKtbwLXkdEh+OwDevL3OSGBWk0odgMGWJJ3LyJ8enU4mJAilPQnkCWjOACA1rDYjgNEDACbm9cRnz0KMudzeXLYNsna/6dFvjT7rMo7/d2MOWNdPC60BT1erlWqAnSLm6pDltJyqKiYa8D8/rq9vtFpdAW4cAH5345OJJQBkYi0oCSkM2sFr67aE8FxuJbHLZdenoN4TlGUuTzo3rKtBxjFFmaGPo4kmzx4prGvl+06CzxIZ+Ho9KevAUYffbQEZUsrh90ZFkSsrSnDykukHTZfL8WlRwc/NaqUSWU3Qd4kcHazLkLPLfAIQ6oADsyrLc+VZrpqkbkeSfupPzJB49i8OZEcz5SSy9wBo2zdnKmKmcjbRHNCjYX1CvpiUlv7/j3K9xX6dpyPAqBCS1oCNO/Ta4W8NQKk/DehgbXpwpAyAYvfyXGXda0uC+Hy/VgX4lgGATT95pD0+6V+kOPjcyD3GoP12owHZpl5qAae2AFvt2ZXmA761OSgLEV5OFeA/I+GdLxe6gnZLwrdFr6+ev9Dq8kITkucJgNaBogbwoc5MHf5VIa8QwyjLDB+eIP8D+nT/QEnYQkmyvdKok8dHI0CYFlP5/0053OwB+67Hn2a1i606wOHQDOg8qQBcHGLUA+QWQpD/bK0fI3paAH57TKvx+5Rl2M9am81a59tr9dh1w/pyeDXGY2AA8y2HQZ7sngA21+rVZWH0ww28bgE7WuqmJLUX5US5J8tZe1wfNAFEiydTHQ9BPTFnyFo9+7/8Z+3/M6ANMEQfCTat1Pw/n6v57xfqvtkAEEhVmioDPCs+AYRAtuF4rpZY5l+CyPJMHm9D06sEKPSfcvafpfb4uVqt4GRQMlOVFcrxT9vVqkKuk5MT7LeQx1SXsfPdI4Obq5VilkjYH2l4uVLzzRtdNje6xv5yADfD31VkKogzXd1qwE86/CjHpvrjidw/8jP4BuBJ7I/Ry9mNGuypvt6qiSb/pzfXcnsUwMzh6zfj/xX5IFbqX18qbBr5E6dlY2oBHg6vLuVy9n3Df/65tl5aVhoAjgLyuLFWLge31el0rgrbWQKqzP2LE0UlB3MO+G2L/1azGTbcquPcYlJKSfP5QtO8GsGPy+cv0c1GJbHNf60gO0gZ8WA2RJV91NqfdgTUyGZT1ayhIB5v1qylazSEqOnpKfuM6diPWMqGuJaXuarPH6s8PlJET3No+ry+T3usbtnHOxy5IyYd2Id8fynWrWxaal9hWwBeDvSImNgmY+0T6WSuYnmk5mqj2YANREnsOZEyf/BAue+F8Hjx6qWcRxEfdlcrCd2uiaEFMi4VlRZTBYDS69ev1SPH3MFM7CXhJ9evAAqLxL520PDqSg1g0QYQqalMxYy4PLQqmSfhpzffvFJlSTNstHxyqhV+HuDfQXJ/cvHAfhEOvXS1Rb+1jPuAw/mF3A8DNObEvTir1LG+HhvxvQI2YDeq859MZi8tDX7xueAgvAvpqzfSoVH4hyc6VEnzTwHKp5kq4nhDXBkYc/P1SwViXBUKGX6YyoL4NFfkHiAdBmXYdEucPDSsER3ElOkE3dXQOVDis1N1s1whRjXsjb6Xue6mxI2yLMd40SPbgfjlv9Tge2sgnvt/DeEgWgcgnlzvxNsEmNwRTwKxqmtrRQDf9fNX471nwdpUZjLk312stMMXhVyMe6I98bfH3zcOJnIMMcj1H9g7neZArNsRezLiSs39iLGGxT9+rux4oVh3+BS64z6DRcg8XrDOHqC5WRSKzx5gY+gY/rEgNeikYw736QzfdbvBYSV8rUfGhwi9KsoA/hK8+i9EpJuDwlcXSgDbw6OFQpFLAL5CgXAqPTuRiA0H6yR0YsSD+HipxH12v94rrXbqkG3AFzdnZ/J9LCd+xhDV4xNe73FrIFZMU47VBkViWf3qXIZMFwCqFoOyPqi63Gn43Zk69qnNVy9xmYPaf3io8OvHyotSVSgl4nqNvTt/A3IJIajHNqZPHirNKkXm6LD7NWBvcHrTXA33/D33NFNsY3q0UM/9jH73RtmLG/krHs1k+HnAxDdnF/IvWmTIYX58ohiCjH9CHt7XZZxNJnJ9DNiOoNWvtxq/JPTtS+3YZ421ttYre3DMHopv4l/D7oB2O3XoYgcIXaO/rdvteqfE/MI/h2mhwL8e4HZz2KjAX4rTpYrHJxoub1TWA+fHMvTkn+867g/iJw9VAU53MB8eHan6h0/lYPBwdq2r3z1X/Qo/hb6vvcFXeu5TDpnk/92BkEl206hOUku/7gWyH2oZgPrAXldjuwM+4PZgxNAhC/IvU9ToO8tzTJwYh86DC+bd8pd5zSatj5W/TK5/4eoXCfzhEviYnd9v+8Mpf3jEvxXdD8/4p7UYw71weO/b2+6Kd7i/vrtzr/95yg8o3k3rx5+H/N88lb90+Q7sTV7EcVSW697LePGX9udOmh87/tw835/r56Dtwr0rTu8+/fvn3ublft3dudf/7Zb70vvblcK7K7+Tyv3ju33+HNd3Nvq+459j/g/NcV8ud+cf6vtz1b9PBl73IfreNsiIxV48Jnts9jKOuGN7/GDoF2PtX8gf58fLz83OAMF3C1UffL/b9/717aBgH/746G1ebnve/vVrL7dXH/7rH87vivcy+14eFm7Pvf227ZYHs7ujyey23G/3cy8+zst4ThK1bRpFEiBm5lV8riZZwplBz8wUUlSIkXzMIDMbi3gNJHO8uG29W8yMHhr7mt2eDyQcvDQkSLzUJFhSFukjBfqY3r6CwUOvlgQBJwp5JuVRNUk/kXxJISpzfrDtliSAjxr4Y2Yjjz4HlySnezn4syex6QmUlnljYi3083bvZ2aKMciTyQkZJNo1DDIz3b3MDB6Nfrdj7S1/zeEgH+d0ZLcS8Hl09/JxnHu7F09utZ7sCkEG/ykmQK5GgT7+jpNKNinlCdkDQJ4DUZEkHKTl9CNJi5wkInkeeclI0jlA0ZHEFS+fg8MP3p4g7JnT2zqOd+fjNfLw5F5L0s0BqZpElA8OZmPitoVuT7La7bVjbIRnL97Hi6/V6wPr8Wu3oSzL5Nfe5nU+j0vG6yLr9XlaaN7S8ZWZHKT0vj5PwPT2gI4tiamcJGCDjnf1Xt7fe7ueIzLweqfVAZKPT73Cn+dlC2TSYlc9a3O9sxQNrMOTxj3HQ9vIZQmTGmgMXESEafgBOTx1wWTYZKLQRHI/p79hht1t/2CjTaUsycy03+8wyW58CsLllZCRr1UwirnLfetAAm9Axr4mBmlP4s8MmnQKzJuTzHW+PXHuT9DuWZMnDAvqXb8woLLENmLQgM/1rMOw+3I+IQddS9BwO4FDZQP8+9yAim0e1AB46u2rw14P2FUDsJbnhUpk5SWglx7+avSfUefdDRre5+Bj8B8HB7z+fjG/oF8DzT00OxbM9BpY2xodNqzTaZpMol9NP1+nX9DFR4+lpl8kYelz7Zmvi1J9QXKTRJ4mhVwfxycnytC7y8d1mQMwpMVEGSBCwk4O2Isn751glmW6JMOK/A0AABAASURBVLGXO01oFyTcC85TkenAGoP71OtrbUh2ZvtW7vfHADYH+qa8oM9h/JnA3cWVXC4a+TcAgaSj5VJHx0s54LiD1xZgJDuaA3CZpiQzp8iP1fqIsaAw3ZBUNwArtzMvFX3cj2v07HJtAAzUSw3z9yR8c/zc1+l24PxWgIeliIE7bHdSaDKZqiJJfeYAiydzEe726kprSgtPJcnmFlp7dHLjwOxsqjVrdZn0+J54DehqlDe6LU6P5LZ/QwJ+9+ZSGfLckdzdtyTXkZ3zHNFfgq8GHSbkuwPUypHVJeDcnuTwnlhNF61XK5kFzY+OmcUlIZV5qWqxlI9L8BKfnAB+HKsArCkAEooQR7Bgc3apzZsL5ST306FT0QU1bogkt33sDl4D/MyePNL06SPt4qAukVNfrYRbSEznievrb17KnxDLSKg7UDcF9J0BCE+QlSd/D6sb+dNI1cnRCLYdAHmKSamW5HZHcvoaAMnw44x1TpFzURYqKa4rX2dAlxWgyuHFuQZAoAsA2xxAQdNSmmE/yVQeHWmgXwvo0BOLapc7Rr/EzvypSKdliloenQJu1Vp9fa68LhU2g3IlNUWSwX+FjLtJpoivN5fXittG/STX+bfPlQZTDkDscTf5voUdiJKqXN2OBDz+4eBM+ehUN68v1KzXOkyl8J8fKPs7dFCZlux5PSC6vm1083//Rvl5AYlK5WfPZIu5rv71xQi4X/7uW9UASDnAdkGZnS41AbTfQrd8sFRA+YvJTBng4OLhAz149FBXgBExBA3YhhGj9g40ABY5yND1rXbw2AFGldhbhl5jiuwFrZJFKY9KyHORT+S6ESD2VbPTFTa+XW+0JYnfIU+Wq93Xr+F5UAkQvO9q2XwmAbTs0M++75Sj+wLbLecsnji3rvesrdLxrz5VmpQKMwo+4D/FXgNzZMj0ze5aWwy/wEaz5UwG0HT8yVMVIWn/zRl7yiC3q8VB6veNJthjTcxqTarR/3heJvXo3/3M/d2fUDdsKp0u5P7W4TerL7/V2f5mfLKtevpQdR7kQKsDmPu+Bkibazidq8WfF9jUBhM7DJ0KS/j0ViFG7KFQG0yHN+fo+ZU6fPjm4kLzxw9UPHsou95pAMh1PnrW2hAj8qJQIu7nrAfVyX2nR5ir0Zc6uf8JAM8AUsKzYyV8Nk0rbXc7+VPVe2js4X/n8QUgr2Yf7AGE2+u1/IsaN2fn+EylAt16LPM9u0MXDSV8/lD5J6dao8+OcRPsyfevfrtTCyjp57NGEjybg3SPj3Xy7LGm1RQgaa0W3V9dr9T7Xt43Wn76RIa/9IBRIp7P8kpLYkSLX4fZBDk81IAucny0AEzytRJadMNaa2JKC0jkT8CmR0sl7DR7uVKBztMnx6qwcUNm2bTS9VffSOg4AjZuy4i0NILTKUvjU6Xhciv/ospkNtMBOWQpk+pWzcUK0HkYdQ5Oqpy4059U8teGLhMHdOdziA26AiDPN63K356pX61VvdkqXzfEkkYRnuxkpj3gYwLELtgTevq4rhY3nY5PT9QDgpWnS+1KG0HRLjftiOM9a0g+/nim4fVK1WKh+efPpIdT+X4boDcA4vV50oTxw7KQffpQFXNEZFJxXxaR7Q3AfMP4BrkdsIFhUSp/eKSBuJcPmQZs4AAP9dUN8y8VHi7Vz0vth710NFGBrhL+nfbduL6Su99mlrso1CPvNon9d69YlOqZo9tx/uJaO8C/DF2O8RQdCJsJ8DoQ4w7TpNXX38jn5UZMu9VK9vgIeUIWXfpPXZcnS0XAxebRXN3lWgP3iDVBa898281GOXF+yj47AWBtmTfDbj28iD89+3QkfuR5oRpQMf39U2W/fqIaMLqtkgrsMhSZEvYTnh5rKKOmf/+JssV0tAtt9uqxxS0g+nVolKdSIp4NxFMByOdZDj+13K8Gn8vjyZNTgORWMWRqX1+hr6Wa5jDKcnN9JbG++PkjCb8fsPsN4G3/5kqzvYht89G35Xs89zAt+lIrlcTpTS5c5CC72io+PZWxN+2Jp9l8ogq/ySbVGMs7E/LrdHx8quDxh/sc13sKUeXRnD290DSUygH6hY5cx32VSZ9BE5/1tsF/wvxqryKrZLNKLu/1t68Vvr0CxF8q+y+fIhf42Dbq0cn6Nftp3WpIUoLXHF8dqlw9gPN4j8se4XZmTSfj/mCP3obHyIV4mx4u1GtQeA5t1r05Xykez2U1faeFruyg+ncv2QN3yrmvdtlks5nK2VSBpf4VvQd4/ViheXy7BseTX/784RL4ZcRfhAQ+Zufe9mNMug98rLxvvNN9X3lf359S9775f8q4D/W5T+99fX6s/X1r87r30foj6piezyWEYv2gfJSST/9u+eiAv+HGd+R7J4k78d1d/7sdbdDgRRwpd3x8zx8L0F25a/33Ot5x9b7jHU93vL7veNfnDzm+O9e7Y983z4fq3h3r1++j/27d+6597L9xeXfaP3W6d+ndv34f7fvtfv6+Pr/U/ZklcM+2x42D6zvdcCpiyQ93krvGn8Cmd/1Q+QnD39/FmfphiydTP1Z+2PvHrpy+l7t+H1qA19/1eXv0qvtljL/3KzhHnt/H57fjONAy9ub0+/dd5YeOb3verf3t5XeHu/q743cN75zctZuZzIzPZuwdfIgzCzKKZNL7CnyxHFrs9wt0zKin6P5rHMDAIJndb/fzQF1QYE4vGl/0HSVz/zg2fPSPmdO7LR/tSKOZ8Vd8xu3H4vLoyWh3JMvujl43duKP83Z3fXveI7OeFo386yOvEbAkoXPXxUggmL2dH1DJAQ8vHYmBAR7Gfuiid4CNcQPnXudHB/l6eHQf9aOXgTHD2z63YoO2+zXsmR8pISBj5o0h6G4uFuBkOQzIgAIvch4cBCJpm0jAZHnOVOihG8Z+ZiZjlPNxN6cfvwMUoW9myjISE/TrAM7GdXHuY7y0JBHbtlVGIhyqsDyIIfTQOAfMcD7ACgkreGqdJ+QgCwohqYO3nuuGxIXThgAD3YZF8ibK2yDAOf1j0EjcJE8axhjpOygwdwTY8SRm3R4UL0iKrHYqyMLYQBdJBxLALl9jDLk6eWmRdWRsT3vTNPDS0XmAL+QKr66zYEzmhT4m/xc0wK/LvaePj8+Ra55nKkmMJJLCMQSJPjFEtcjG+3Vvjy5fM1OEjxCCzEz+8nqfz89rePUE8925j/d2NwsvLjOzMOp+cB44jxQ/79FRkeUK0PW5nYY4j+gwhOin8NTI154VuXKjDhlZMEV49yeZ9Pbl/uMJqxad+diWhLWv03kbsOcsz5UVxSgPa3vJx2PPTX1QDXjWAVIE6CYSvC6XGlsJ9MmYt0UePk1RlCTDckULiiECauxG2aWUKYUgsWCfqwV4dBkE1hFD0HhEhhmJxv1up5EnGfxADz2YGYnQg5xvB5UH9NGxDoNkCCblUR0JWOdtD8DcMs8WYKNnXKteHbYhziP8erKeZmdFk2pCIrGlNErwfjg0ctqezM3yXDUy6pkrpagQggrkE93GkNeGJKyD7QlZZRbxRZFQ2yoDKJpSFINyB6oZN+GYWSKhbuqQlfNZVNWoc5d1z1rmiyPlWTnKrkXvPUnZHNk2JOQDtDp8y59aCzLtSFIO0WTQvgQE6gEHanQVe0MNNiYtU55pdXE58n1EktLXkKBzs1szLxlQACIfXzn6UhaqsomqcqFqOtMAPzl1WxK8EZ00ADEZCcgSOiFP47wJna6ZuyFxW04mmpM0ztD5HhBkT3K2JRHbsAZzvjGnBlkeNltNUq4IgOR62r26IIm8kdvPxKiPiZCBjIhzPQny/nIDX7lSiW2TNHWZXK1WY/K0INnqetoD8ERsxH9qsSNhXDRSjHFM6rbEgSEFRebP5zPl8HxF4tlkOvn0UznwWKGHHTYXkM0MvSUSq3uu20kmPx+fQCR5W19ca3e2UkIubq8OljSHVh22kGEX7uclej558EAzAIwae8yxb12sVftPHjNnPp2ovd5q5U89nd+oX13rAGi4u7yR/wT0vsMOfU+AbunACDqe5NgENuYATgm9pql1wPcqaJ2/fqMWXzoAAmXIboftnzx5SLhqR/Dl8PpSFbx53JwujwBdglas38f6z6z2OILrM2NOQ+ZXL9+oTJl2jHO+e8CFnMR9zZw1iXMrMoJvi9wOGmg7mi8kEtDrMihDbjNsZ+Jrv1prT8xooDkFRNhs1sINxzU2AHZr+LzwxD2+O53P5TbtT5vFLMoT2m67h+Mk4zon/k0mc9XY+BYgyZ8ma8KADGrVAAk337xSiW796cQtoHmWJVXYo9tvgf/4HrLNekC/3UjPWE9/XGl3Wqr8P/+d0rO5+kICr9Hqulb7/32j5uVaoZzrOtVq0qAWvXTEkF1hqlNQ+3SpecgV0cGB9bz59sXok1lL8P3da0DGrdwv+t+8lvuIpaQZtmHLqbpZqWFeARQtlQO0hvON/MnrKHgAMFoDVu4OO4UiootcO/QVqwKQYK4OuXps6xal5gAtC3RqPi6Y5sulCmTp4MIAoNG+Xo0/TX9zcSYHdmYAqq5rp7+6vFSGjGIIssjMALO2a1DRoAxtiHjnvtoBohSAIMefPVUMUQ17gAA09sTW3cszHQAjEn5p2PgGwDXipy3+4F9Sqj55qJL4avtWEbEMMciBxxn24F/EqGYTbbebEXgMABiHImBDpR59+kwj8AuQEl6sFJFZBdhrrNH7bNXK5w+AXVviR3F9kBaVSuwkB9TOuFeYAHJn0J89PNWwrMa94ermCr1eyAGemphVEYcGYlON/uKvHqt/tRq/wFDUUn+EfogLR6lQP821B6B0cG+P/N3m9rlpr07mtrbvlZj35CHrzQpF5Oig8mVstVuvsZ0OHyzxfrEf7nUgdufESo8jVQ594mK93mo+m0nsY8K2Nj17HXZSY6d1sx/BtOxsTWyU/BcahJ1dXV/KuF9wnZZ5UgcQunrzWh5/AzHKf/XCgTYCFDHiAPbaqtnv1BOXxDiPV/7lixaAr1jMVeUAWFmm7uxaw65WttrLsKFEHN6/eqPr33ylnvVsALM33UHzZ4/kOt3vtyNtY01hWmoym8n3i/TFIwX49H3e2E8SbT5vRswwQNI98bR+fq7uqzc64FstMXDxGBlCp2e/GRgze3gy8t7SHtD3Bv9rukYZcnOZ94CBAdBwe34pER/KTx4rG6KaRaHs+Eihj8h8Kwf8m9CpQ9YlsSJ5XGDf2Lc7RUC6PWD25vVLDf/8gj576c21bJAStnv46pWuX7yGdTaRLJPwlxbeVBRaPn6s4vGJhL9l2J/L1HpDblfE0DdqiNPF50+V6l771Uo9sm6IpX7/1rFfi/PmHBsnPti8Uvz8oQr87QBQGQHQl08ea4Jedr/5RvZoKZnBlKn0OfGnvDW5XxqxosGGGvaB4vhYajrlxBbj3qWwJH15pog9lw9ONCNuDdyfC1komOoq6fAY23swV9kFVc8ejOPF3mknczVn+s2mAAAQAElEQVSbnTYZwghh1EUqSu3PL0RAQ1a1hL37rwR07Gv+xarD89fYQyPhG+M83Ad0X76WIdNYVsLdFP7uCWs4VmFRe2y9BbwMALiT//K5NqkfAdD8ci+3gYDsVCQNAPIDtNoonb95pY5rsb4q5jqwj15981xVMdEeG53+118rEbM0oe2//07d12/G+JmlTMXnj6WzGxmxezlbqHx0LFSm9mYt27aaTKbS0VRNWyvlmex4quxyh/5uNFS5RHwp/+6pRh0ATgeW2v3ulfhQwt6FnACIB/Y9w4ca9tF6XqhfFhosyPDT9tWZ+mgqse0F9wo1Phk3jfb/41s1K/j6/IGyBwtV6DZ8faH+23NpU2uyHVQ0pq7M1E2iNsRf4x4iD+h3PpEhb7EPz8qZDN8NXCNJ2f/0mRabXuFiI0PvnQaV/+kTFQ+Wcn/rkylX0mG7BnjvFPRX+Rrg+t1C1fjGaXRXxopf/vwigb8iCdzZ9Z/C8p39/9jxfXN43R0PfvTrP6Z8bO6fi959Ou+b7377/XNf1125X//znN9R9uOPUXyX6x/r/0u72NLuSeFOgPeq/r1Ph/scfsff3cn94783px+b/z6fHzr/2PiPtPnd9u81f2iOj9X/HpG3Fe963jvXPv9deTviz3F4dyV/6pzv0vPrj9H09vvlY31/afu3lsB9Tbx7/vPN/VMp+wd3Lx+e+T6lD/f641vu0/fz7yl9nK/v+/mo++X7lh+ekf/8vuJuwPc13316uGv60PHekJ/59EMzfl9vcGnM+m6h6ie8PR568a7vUvBrr/9ppSdZ827Pn6qvd8f94PqOvR9UihxALzNTSkkt4MrdXAN8eHmnu3pPvLyttGAKJFLM7q3x7vTtfN4eSH50JH38vCdpGJnLGKv3vAaS6ma3RPzcu3hf09t/vRRIpjqNyFHUi5eZ8Zc380KCE9FifCC3MRnltxCeiG/qBpCqUyxL2aQgKdvp7uXzdfCXYpSfR45mNp73JP1SijKDHqUgiWbGOYPNjL8DbQHeAjlDkmXQ6QAeaODt7YKF4btzTuhvyD0qQx7BgixErrOxZBlpBRIuMSbGwcM4wP9AxxdonHNsWU8LUNSiO09aGMmMOJuip14NSeAWANVp05v5NBYx1jm577fBTBZMkfk8qW0h6H0v+64SniBiFuX6CBxdt2Y2zt3BzwggkWTyhC5CvF0XcitIsN6SMcbeyiuSHPQEoMvd6YnXeG6BM8n1PSG5aWaQGsRB3i/FTNFLiErw7rL0eV0mGTQHRufIkkEyzgN/PXHtCURMCV318qc4e5J+ECAt3atF1x2ZtoAM3C+yLKkiAWgxiAHjkw4JW4jMJxjZkog/oIc9hbwTVRGdDSTUSmX0qZxvZHuoD6Ns3AZz7K/mekfS0dfpa3eZedJuwG6s7pRZUE8StKO4Lgt4CPAUYlCAXrfdKdC3J9nYIe8hi6KBuSWXeQMg6/bcAYjmLveiVJ4VYyJygNeOhFbE9jxZdwBwSkWmjARcIJlZHM8VT2Yipyn/8kDqBhXYltv9gSS4mcZXQSLXSwe9EvohBETUAXofALEOI5iUskwbEnX5tJLBY3V6rBKAzp9uE4k+TeEJ1otOOlxfy2VxwG4zkrdxXasn2doHU+viZ163WwcQMxLRGTSHm628bPcb8ogHOX/OUwZvwsc92TrMChnzCL25rDa7nRI2M2eOnvqwPijSv0aWJUdPOPpaa+RyoBhSnS7mms3n49rW/lRwnumwP6jek8gdpD2ArvO2dnAbPl1ARVmqoX182g1drwGFB2j5Gp2+20GsSrUjnb28rsA2HIwsSGZvr25UAhxHN1YI+pr2yH+2XMqfMPLxGf330K4AjEqAKT+HHXrbCLRszy50AzhpVa55KlTEQp4UFWvuRkWaDknq4LlHTnFSSscz5YBAblMdMf8AKD2dz+U+FhPKQiYO9O5JypfMXxNrvAzocxYKlY10AKR4fbNSRbJ0RvJ8TvHk7dX6Rsa/+eJIDpwEC9phyzn2fX21wlWHcS9y34vTUuPTuizIP2KEp8fKHh+r+sdP1QDkRYD4LpoCMbDCWBN2u21r1QBF8p/5ZVH5yULyZDYAVLjeK68H9SSFFxngFsCH+5bbgvuq63uHrfqaKtblsnUdNwDFJQl450msP4Ygl0uOTNxeatqrLB/BukTiPy5no902r1f4cKfiIYnyPOqA3eX4wxYwP6Gr+s0KWQ0qW41PxfZtK4+jQj6+Xt29iKOZRcCYgyZFqSn+s8tNN4DDHu969tczwM85gImVSZvnbzQANtbYVYe9TLCNmCdNvnii7NCpfHyq8smJArrO8O2a5HmBnfU+H7Jukac/5b3712807yO1vfZZozf7N5p+fqzJf3qg3VFUQ1Nw8/+ntfr/62+UbU31Fb4FvwadyaTSy2+/UY6vTAGPZo8eaNklhWen2r8+1xG2uEylQpZUPX2g63o32oKZqThdanq8lAWTA+6uF5d5jEEldHviYgbgkpCVy6YEjJgBQJRHU2LFoB1Arcumpd9AHxukATmtsb899pvc71hnNZ3I/fZwsVLRShEhTE9PNEFnM2JVzn7ldBI8eplMJsJA5XUtvtGloMv99fh02w5g7HC50uzJA0Vi6Q3g2vmLV5pmpRp85ZCZStZZPgKcK5JKAN28QJ9HR/IY6evqAIGdv/XNjVarS4UQVbHeFt57dFs9OJbHzgIbKOBdgEcLAOqOOHOD3nNAloh953kuliwwPe1BkU1SBdgaU0KeO81YR42PdgDVGbbQY5/ua24zawCNBjCoZT0JXR59/omM/UBPjpUjZ5nJ94T07RVAoWm3LDXGjdOpsiwXG50O1Alw3EHGopEi8Sbfd0qHVmFzkFFc1iX2c/PtS0CkjQL73vzXn2nKRjp/8kQ9Nuzx2/cIbfbKU6YDNr+lDOwREQAzLwrVu6361ysFQK7AmO7yWpNqqnhzUMM+q88eysGvCt+/efFSR48fKBErds1OZV6o/PzTMbYP3FOtX7+RjPcgJfbuGnCwmE2UQpIAgnriSAFIXiHzHeDbDjm5zAQfQuIDwGp3VKqh2HKiinHLai4tOEfXR+h6tAXsIT5ZKjDZ5l++VHOzGX/GPj9INeBu3hCn2NvSDqMEFBuQl3/Rok7SnLmLJ6cybCzHn/NOWl2t5E/N9lcbXf/uW3WAwjU0h+VUoZGq06Xy2RTThR793XebKtOEWND4Hguw39V7lfDogHBz2Cljf53mlXrieiJWmAUN31wo5pkKAL+eOQqZJqdL7QCYi+OFbm4utV5fAf4tFGaVFkdL9ejqpt6o87i3mGpLn57Y1ON/GTxl2HLECdftXgMAt4/rF5UO376W698Bt+YMv1outb28Uk/cdh/JkMF+mtR2rfT1uS5e0X9Acbz19oUqiamtNvjT4YBwQ1BAVyOYz74wYCMT7MG7d5VpdryUuH8X4HZ4sFR7XI0+pFcrdeijR079y3Pl61YF93fla9YFSOv21RK/d0eZ+nlBfKjl9zTTWmqv1+pXa9mzY8njLX7auczxv4G1TD55qqMvnmpgzg7QeGAuw+8ScWQTeoXlHKC1kz81HAHWW8DLgB+BFivi0z309f/7RvFfXmmYV0r/9XNZFgFla8VQKBEzRLyZEntOl6fsN6Y2kwL2VxLrypI1Yq9lIx3OV9qtVyNoXrAnROZ22fRB1K9VExvqS2xtYPyX57J9g5+UGj45Uk1M9+sAj3tkVBHbbV6qAHTffP1CO+7vWI4afKr1L8S4nNg7O64th1/83/nsAWr1+Sk+F8f7yVAVqrkHSZ8/Ya6JNszTQN9S1C61sqdLFazDrncSe3zCvkUcN9/78ZG9Wq2tUWRfbtjrSuJv89mJeu4neu4VEveStm7UcC/fnU5kn56q888BV1sZvj/Gvv/6qfyn+wtiSOe/3AAw3uLrvQ0K3C/5fTgiclH9Un6RwC8S+EUCf40SMJj2wuEv5O3c3JW/EJZ+Oht/BT1dtn/JbJrsL5m9X3jjxl135d9bGtyUysufmw+f08ufe95f5ruVgMvey+3Vv+tfTyK8Wz7OkMc3Lx/v9ae12phY/cP4+mkz8vnnp3X8M/QyM5l9v1azH17/KAtj8gBDune8L7P3jzcp2HdNP97/u64/OOmHXgMf+s1sXIOZiRON9fDjdP3ci96+/Px+uevjdN52gbUge8tfsHBXfUuX+XyMmTGVfdfmdfeLN/R8IO49MeIXlBCi/NqLz+fXkYSIjzPm80I3+dHMoH8798A6x3rq7o5m5qfj+v0kxAB/gwZfNzx6HRW8h+/mHD+gd934Qd37eR8zGxMGPfWB80SyByK8XadSSyLK/Fv3rMOmlRJJuY4Nw3ops6g8RgXm9rGjXTNMvAJ0evhoGO9ztdDvkYeDgmY20s+yTJBinaYYwkhH8nUNMqMP/cXLaTsNL07DE75+TCnRKvm5079tH9SRVGICefHzHpl0zv8geQI1QrsBsNS0lEic9Jx3gH+x7hWhaYG5TSRQGhnXeVGIyxEY70lgR5IoNevyhLZfh2CK0fmPGuA5hCCjDOJlJk9ydSTchrd6pPaWZ/h0sMTn9GIWqB+USNq6XCLztE0tiPOOchq3tLpRLwV8xRjVAsI5zYF1piyh747Sa7/byaDp9X704v0OJFIlG/u06MXbi7IY5/DzFgAgQTeGMNKuSf677Tg/OYmfgF6NItYt6HvfPENGJjntDlm73MXLzDQAnA6spWe9dNF0vlCeoXtodCTpW+Ti9AJ9LZj2gFu+zsC1yxOhaKCPr7WqJnJZ+ZisKuSJLhVJRvIzsoaBMQHgrkyF9iRPjXV4yZCV4KEtotpkgNK9OhK/JfU75OQAToMcU0zoqwdnrXVADoeBZBn02jxoyKMUg1rsZbE4Eo6kPcmxaEHlYZAnj4NFxneCXV+9IvowM7m9NOgyxKgQo3w9IUZtWetkMtNsfqQ5cvH1NiT4CuwuKWi3upYDFjuAhYWSBmRrFpRo797qLstzmaQLQFafp64b9NaqALAYXMb0KyqSw+jdk90tSewtWcWcRHiWMs1YS86xY/01yVoDkNJqw7w7uc7CIHibqyEZXJSlLJgO8OgAvdtYsKSWOQeM1uce/dpM/rOrbpsFydKyqFRO5ypJlscQFLIE8JHJkFdBXQhJrlvn9+TBA3xtkPNU5G5XJo9LTst9XbwqaMaU5PMbOvSxOIha1qoMGQP0F9OJapKmxWyi65trnV+cyX8GtDNoUyd4cN2X2NSe9bTY54TkeghBxw8fqWStbns7QCmXg2Gz5WLGWmuFxVSr9bUabGz91UtF1mskY3sS9IadHdB1g/1U8DCZz+V2bmYq4DUVrIk5fD3Xq5W2Ds7guyHGEbjyPr5Of5IV0WsOkJ6j4z3AyZb5NoDiCV4M3ZoFubzni4X8SddDlBI+Ktq25yvtXl+ovDpozRp2ry+VMa+DYz5+Bxijt68sy0feupu1OtbgQHWEwoqLKQAAEABJREFUTjfNFR8s1M1y5adHugbkKAHhKoAej6tuV8uTE4m4lxeFDiTn87xUMHySuXr8ewWwWKRcTrNlTt8TfNyA0Rb+5GbM1QGI54CTHQCDPxG1AbQob1p5LDhgdwvW1wPa9zhWgU247NyfJtOZEvJ2W/f5e183PjUg6+lsrpIEeI7OIrrpXq3kuvXxE+xnNp+pU6/FcqmSJHVgP5iwLpxz9NsYopqv3sjlnNBNSwJ70iJfkuSJUnHuYJaL0H32+PhEBug3TDNd79bordKj/+Uz5Q+jQi6FTkovDtr+8wXrNR09eSYDtGoB/Xasd3l8qoF96Ig4EEOQ2+MWgLcHyNs0eznYuCuDqoenagDVGnx19ghwgnVk+Hc3SdphSweAohZfnrL+AHM1QMDZm1dKk0qXq3M1Ju2xzaFI6gBr+ueXKld7xSfHmi2PUGWHfx8kZDhDt0fIPsMWUp5pii0iRF1fX+nQI4B5qSYO2vvPh980Y8ytiDs3tLfoPseH3A9aeHIAOX+41BSQ2AGHLfaYABUFGNACbESALLH+B7OFBKjTIZejyVwX374YY2sPYLvHfty/evbfijU76BtjHP0rS0kPAUENX7KYiEaD2su1CpCYAJjanF8Jq9QmdqrfYAvsH1Pikv98sdvEgZuaw9evdXh1obSulV3VigSM3H0NWUyQw+Qfv1DHPtAAIAWAMI8vHbzmRzM5H1leIL8BMH2lq/MLZd+uVFw3o76yhw8Uf/VIw9m1Kui6nQXAys03rxQBYeJNjf62bCvcXGmQr8dptsQlj6vVbKr+4Vwt+/Hs00dqJpksS2rZvzxuNvhmBXAU4L3qk0pA6mI2k5eIPITebVFquLgitm/VM951maEjjzMHbNAmpbL5QsZ62iIp+pdH8PsD+9yBWLJYLGUAaQMAsut0cgKQFJAq8VDE3oH7o6w3FYBgLfuNoRMhuz1AkUzy9cyOjoj1lZSCNk8XGia5emS4R6YOLrZlUk/c2X3zWr4X1c/PlLO/zvtM7W9fyeU2/dVTJXzQuB+lQiEGGWu/CZ0idpQBuncVfB2Q5cVae2jsv36F7Gq13APY01OV51vAv0L2aKnJZ4+VOIaIPPENnI84WIMXYgfIXdjO7LNnmsJHB2CeLSYSuuizqOuXbyT2m45zyzPtAdN7wMqB6x6frPHZ8OAI0O1UkRjZNh16y2RmgL5zzT/7RMIWu4F9m7255V7xBuBvdrLUDTFf80oT+gRFbd6cy794oCDlKVeVFwqup32jajZRliV5TPLPGLKgfd/oqJgAaPcKk0IdtiPA0N35SoejQnNs2u0jMG6QlLH3yjTa8ALfT3muHr2iONXoM81nOpxdqAUoz/Fj17HfF11++0qWJzWzKP/vG/xnqPXsBJlS4Kslvruf+bHB73PkbMTKAI+GP9T/799oSEE9dQl7S3/3TK7DAV7Khw+Vsc4pvEb01iLX5gXz7XplWaaEjXnsb/CDPXLL0MGgXsZ6J+i1C5JVuVr0FR8d4TdJw3KiuopI1BQAJfdfPpf/ckF3MmHxnbarS3UvLzhHKsTSGrmlkFT/K/3OzuVPPhsAeoNMzHkkFvX46fXNlYZjpzGoQy8lfOcPlgoAvG7vN2o0nM5Uv7gYfz7/gL577l0D647YSC+pYb6O+6npfK58Dp9XN+O+EIuM2HGlAhmET07cANS+WmnY1Qpna2WtqQEgzzJicn2QzUr50/SH3z4nfq7V/voB+oAX4lba1PJfSFjjx8MCX/z0oYbHcw3Y5vbLb3UgFpT4sSVkZFHGWty/a2JHf73Rpt6r5z4qce82YDAWo3rifXpBbAG4b4mjBDItD8Y90k4BW7D/8oly4krYdaM8ukdzN2NW/Bf9HuDurnD6y/sXCfyHlMCdjfvxpyzQ+/3c5afM+1P7fIy3n0rjfr/30bvf/rHzu7Ef6/P+NvaW9zd8oNb7v1s+0PVvtvpOGz92fJ+A7sv2fe3/3nXmm/Hb8sfz8mOSuWv/0Ax37R87vn/sz1P7oXl/HurSn0LfYOLdQtW/w/uOiz/31C69uzn9/EPlrs8vx38LCdyX+r8F/T+F5n3e3j2/T9ct+P71z3XudO/Kh2i+y9e71+8fd0fVPhhD7tN5P40fr71P42PnP07pfT0GEmz92+LU39fnuzr6ecJmLCRn5Z9w78rYySm8W8aGH/zpSfx6uV9p7HP+9jpPmniirCN5EkkueJ2ZKQY+wHJtZvrZXs4uxFwOZr9P15Nx77bFlNSRIAgRfjj369Y/6FPnCRYfA8nxPSZvOBtYc4iRZEwvMywGWXZ8yPb2EIO8WLidv6U+8WHd7Paa4eN7YIwXvzAzxRiVKGY20vQxgXOfPwSTQritp48nVgJrbUnetiTVe5J7RrIwAgTTSepIckC/A5RyczZJAVpmxtnt2xMzZrfXzkd9qG8bdFfXcw0daDt9kVS43V+p5l2TyHD6nSehuO6xoZ45W+TWAlQ4TTNTDIGcXUtpWEIcZRaRR8pz+fGOL581hqBquZAAf+uu0Z7kzgBfibU6PUFPb18N4ENDstmTMn50mfgxh25G8ultNzlP41gqzAwShsmThgIY8TFUj28zU0ddludKKUNsTEqL24LrImVJhm57+nhCZVw3azczekk+r8vU273C2yPrDKzJ7HZOB1oQkZx+CHd1O/jpR74EqS1giq8pMEZUHFiny3Skh7/4uY+fzufMWSjDZl3eLf7l9ir4GxgbYhCENcCj2+aAzTqPif4NOurp47z2gUl5O10HKTro5Hmm6ZTkpLeJF31rbM3HlyTUqFGIUfmkUk9iysceXFfYW4n8evTf0b/d7lUDiOwAr5yXnnkcICjcVpFNB281OgysMwAEDYzPq1JDQSLQ+yKsyWIufw1oxI8VY4ssAyjuVK83yhXGRJavW/DpCdqGNbh/9Kz5wPwRf+hJ3KnIZYy9fn2OXHr0EJ3kD0qLv7oOengLMarGzg/ooGG8A4DeeQ1o6cl5I5E5f3Cs3vnl3J/sGrYH+U8E7t+OK8tKBUnkkiT49AFJ155EIuBx5Oi0XE4FyWd/MmwcS9IwkaQfWP+WpKnTcRktnj1RWkwVpuWYQHVbKxlXw1vGuryf/9954WiiiT89SAKw9TbWO60mWpDcNzN5/xwdedJ0QN7GRDtABJfZgNw67E/YyJq5Oxg0GZLnL+6wubpWkeUjDfM26qbQDdD18Q54rAFBC3Tm/PXIwIFcl+kC8AJSchoDek1veR6CaXa0AABbyTiHLCDWNXn7Xm7T86M59VK33pE4xd7yoO3ZpZosqHpyqoBM8jlymVVqsWtPrj769FPlJKur4yPZ6Vy75qAMuzpgazOANOfD+bq5uhrHTKdT2ivizU5Hx8eanZ5oga5mlIxEb06phqgtYFpDkjVgq1mIJG+32gH87tZbHZOUj9j0YrnU1Wolt5cNoNgaG23wh4QNTEjM1ySmq6xQxZwN4/wYG9ZK8v9AktiKTK7D3p+GXCy1PuyUPVzKAZUAwDOxpOnJUteXgMhnK5WtFHCs0d7xuQG7dR/fMu8WkMJtd48duGxa2vzp02v0aCHoCJ3s0VGBPUR0HigNMvL+b77+Vqt2p3Qy15b+xbbVtJoquT7yhDsPmi6X2IaECWn+688USZYP6EGUA/HA7foakLnFrvwLARUApCfmDySpPdEufMqfhi9YX0VccSD0dlwpByGvAccFzwEA1Gl4vHC9Oa/TZw81zEtdXVzqInbasl9cfPtSGbLoo8ksoNMS3jBS63VAjgIESf/wWP1/fahDTtwNndIVif9/Wens//ZP2v//X6j/Etv65kLD+qCj2ZEqQPOrly+1xlbKvAB8ajXDv6bVTD2A2CzmOnlwKtscdLhYaYqO3ZddZ1dXKwVsYju0cltIWdICW1/jW74XHNDLBJmskVGC7/x0oRIQYYs/BmxCRVIBvTRIB4Cda8C6CjvOiLs3b850Ruml0RY2NzfqkfMSoMgAvVri3gFbrbCV+GipGIL8ix9H6EzGIDPN2UNCjLKQlC43uviXr0bQosLHQdjkAF//Ly+Vf3mpeVaqASxClICvg26Gg6bPHmhYFDr+1TM16BtL0MA/ByBybCowUYZNue15nPP1OhiUmBPB6tAeVB0vVAAYpqLQLJWq8LmeuORP8gf/KelkGh4tlMekDJBi+uQhe06tLbLY4l9mRky5UvvVS4G8yb/s0VRRx/hxhtzcNlmtEvYyf/xQGWvFirk+1S51jMkAObeyry8IzJ2281zpaKodMTr74hHA8GMF5pg+faAJNNahVV1G5Q6QTwtVj5baWauEfCM+IgClULdykHF8cpBxPqd/6WPT7nUATKzRyxW6u6RUs6kmxAIZOl4w96cPdFAnBxMNP9MMsIiY1z5bAmBeqoavHLb3r84AhVoZoHcHPx33ab7XGftDji957Pf7w93mRnd6EfdoLo8DPr6JrcTY+marsGlUlpW8/2azJtauNUNO+WKiQKwr/tMnuri51OEN9gxqN/3ksezzBwqfnao9qdQcl8goqPzisZowKD1fadjsJQDEeLnFQDeqFNFNr4563+cadH/nJ7vclB4vVcZSPWBzhX8RtBW3zQiepUYq51NNlUvHU+UhV15UsqKQ73lNs1dTJe7fOgXm2b46l7ns2MuHplUxnyhih+XJqWKPONxGL250s73R8M2Z9q/PpKOJbF5J+HEE9G+xra6rVTFvZA8t2E/cfk+ePpEWlSKxuMPfdg4sAiq7Ka2uLtWx/hqQrnmNDDopIdv2aiM7mqpMOXyUEnErnzAXa+jZszJsIMwmmnz+RBPWXrzeujmM5UAM37tOroj1R0vVgKkte8jtKrAZ7kWYUt65jpIA1V0eAcDPv1B1ujxR//xCHWX+2VNl2NeArJoqSNjuMMklxuXTmXQyVYYO69yoMs4fyeNYwLZ9/73+H1/K44IBFPZfvlFX72SPj7XBF/cvz7gXzeTxvO1rRebPiHXtslKaVspbqWgEwNipeXGOSTJHPciIsxlyiptW2au1OkDfABhcf3GiAXAyPT1RRvx3vawBQMuHJ4pHxF63o1mp7PEDdcS63L+w9OghAsEWjkoN7EX5AkDXY9bNXvOTY3XEkpr9OkfWHstUFrf2gCgK7iuj8zmZqZrNlNBvwJcbdNdCP+DreWI+eD2kQfumVmIfd3saqkLNf36ig3o5iNq9utSq6GWfniKvRg17ceIetMUuEr7pgHokvhf/+KmG5VTVi7UG5GnEPaNf/9Vrzdqo+uW5GmxzwEbSg6XcPpb/8IV0NFHHvmjYt9+rhn9+pYo4qodHmjcRGbfyMcPXZxoAwz3+7guTnizl87eHw7ju1Ayy1V79qysN2Ov1zUo2L5Vz7xj0V/Ea3uGSRbon/KC80+WXy18k8FcngXft/G4B9+39rs6P3v/nKk7vrtyf72Pnd/0/dHwfbz/sO7BJf6y825sdhaofp0unj7y/X9N3c/Nh1T+w3sxWtbsAABAASURBVC98+vkIjfc03bF1r+k+vXfPP0j/jo4f79H6D3X6vQr0gzB+V6/3vFweXrzJj/eL1/17lwHmnSfnw4/jtddRvO4PKiMBRnzoSNNH37fjBpJjv1+w+tHenYDz9r7ibX9KeXf+uzk59ngxzbAwusDtkXpOhnfKhzmAALEDSnTxcw7fvd+3nru67zqNJ+/O9+712OlP+eOsefkxGt7nDykfo/c+Ou/0H7jz8/KO7+m7a719vY/WD+pcmX9CIZGtjxXsVx8rb9n8Sz18Z0/+ofx+Ge3c5QbnLk8O372/ixvU3B/zh5xDX16+U+id/XP8jj7nTGFmMrstXL59O1Pukz1k3le8zfu87f4jh+/kAE9+ftfdz6lijlt6t9e352MfeDU+7oujl1tToH2UBXxhO4MXGobvCu0Q5S3JpLsCDbrczvXO+Ls4ckdDf+RrYNLbAm9MNnyw3PJ4N42ZyczuLn9wPnxH8/sxPYkgBz687btBb08MtdyVt1VvD9/T9wof6+Vu7bdHb7kr3t/U+/yYqnR77kezoBAiCcc4ytPMFEn4BQuQgQFpTNT0rhsKlzIzje2iC/LnAO1exj8/H6jrkZcXP/dyN36Ahq/Jk3ReBvr6tfM/Fr9mbjMb+XF6Xsxurzs+XPv1AP32LfBrZgoxyl8W4IJrM46ce93AuiEGz6yxpwb7MZIkYzXXXYuOSRS4XUaLYKcmX58XI5HZe0fdvpyWlxCDYIEkLjLy91j4Iwrvng/8PsI/+A+ce+IBjhjTq3XQicGWFwokiMkBaEhRgicz5C5jqCnwbyDBQJ6CccPIl8G78xhDZG4SjyQVeuh7QnGAZgyMo8gHOS9jkVLKlOVJGcmxxFwxBvlrYG1h7O9Xkl9bCDIzBepDCJJMvl5Rx/SS12dJRlLMylzGv/zqoIpEkyf0abmd1TS+YoyKIdJL8JHkNBvABLeJjiRK7zqntR/1gC64FtfyMRYYkzFlVOA6ZbnGF7TddnqSeghGnqTukYXrzGXeQ7chcRJikJeU0piE8fV5u89bOwDD+hMy8Xqn22OfITiPCQ7QMTJ1+/BSkEAqy4kGaHtfG6QZSbOBPkI2ZiafJzKXgykNYLjba0MCtxnnYm3M53M47wZvXnr0N1DfIhO36bwsZfxzYLllTREbTHmuNJ+hH2Z2OTCHj/G1ZHnG2tpR4z6f009FoY5kaocs65Fuq5ZYk0M3g57Lyfs5jd12p4IkkifVfAKXZQtPro8DYwZk0jadbnVogpBcFj7GLCJ+Y/5emc9JctX52dcHldh2RCa+rhSCHLhz+lnK1MBTBpiS54XKslKDDA+bnfxndYvFkVJI0jUJS8YXqRjX4nMVJGH96Dy7jlvWmKO/AP2+rUmG5Rrg2dfufTpsytdBENMBoMaT+V464sh1u9cAEJxNSk1nc1XVBIyrViDZ1yCTPgyK0eRPLbtsCvgl0ClHFxlrVZ40WS60J/kcY5QbvR9dvv6Tfg48C71m8NfFoAO8Dhckl9Gv4Fck7CdDJgfJeuzYMKiELmtkZ7T3JDU7EtKk+NTsGm0BGX0t3l6QDG7aRh1ya4qg0r8AgC/26OrimsSgTIhOWZ7L1+qAnutxAzAWoF3N5+qxjQw/9qR1DwhiZpqxngx+3S4G2hP8+HmeMs3mR/K1ZSFTZlGHfa0GPU5nU3Q7UQatlkSr814jN9dzB2AxwbYOJCxFor4DOE2bWoZe9uijJwG+/s3X6s6v5QlfERvdvkYa2EODXAL2OgP8PFoea2B9Lq+r83M52HoDoLgh6X5+cYEedmqQcYJXydDndLTTBK8icGWAdpH1OL8slb61BvUakOEC3c4XC81I+B5P52oK7A/dlQ+PtV4k+U8eF484B1yt46DGkTXmcjvoLtfK51MNmSm7OagFeNmtrsi9N+oeQCsMevTsmTIAw01bSyS4B/wrWtCWBLevp8T2vORlpcpB7yJTnwe5Ly7dNhf4/mqDfo6UHeAZHeYkxEMM8tesNgnfiyHTopypLTM1Zyv5/38cSNzHdtDV+kZbt5ltrc3LN9pd3mgHUNmQnPd519h81Qf1vj/sG02JdwmdHgDk6/1Oxl6ESFQio5uvXmgPkHCYZNjBXlPA+zllX0Stn79Sd7MDiN5oj32oyKFp2t+stQQwXLDWk4cPdQr4iRHKsLdJZ3rx5oV0kqubBs0eVkr/6Vjx15JVV4pW4b+N3vz358pvTMujB4p5qeLTx5r8+hOFPFOdRQ3TSvMjwAhiM4pFvhsAyFZnv/1Se4CBG2SyaVnb0RE6lA7+dBp2efP6QinL1REXjOuStdfYJC6giK0eYXtLy+V+ZMTCajFVenWtDeM8zg8Y1AabWANu7dDD2kEgVNKg3zVAk2G3y6OlAv0GZFPiEx67DtutAvIu8LtpZP5v3mgt7AbLdDlfrC6lGOQ/s3uB74rXmy+/klnQMfLL81wOVmwBK6zIVAKsvO42Wk+TqmeP1X9yrBodzQEtEzGkPluphacpAERzXCguJ5phb8aelmMnOl/L+euINWVZavviTHHAromRRRe1e36uDeDxDbxsAI5QsErssER/WVmpR34lqNIaezkADq7w025eagGv8aYGBO2JtQulk6XSdKId8aGMhYLEMoMKQKUD+2WHLQ4Ym997DczdIY8IAOJfVvKn5g6ARnE2kf7HC+wgVwjY16sLtcSLzfklYMyFbs7OR9lUAEPtt29UYNMDvh79WGY6AKr5E/Idsc9jSELZ4QAjvGezmSbsO74+B20WTx8pEl+NvYWQoZtvX6nkfsf3GZfd5utX6rB1S0kJ22ixq/LoSAl5dF0zxukUk8rlUhN8tMeGjD2kY602q2TsOZPjpaqTpTrWdqj3ahlrr280OznRfLJQ4H5rspirv7imrcGuoTtl7fhPR6w8xEF7dFMcBs0ACGflTARJDdxD3Dx/rXC2UfPtufzLCQGbiq+vZejblnOV6MJ+/VhXAOZ7a1U+WGqb9wqsx6al+qNKObHB7zMntGm9V/fijcxjLbHFuO6rpDUA2AGb6fG1ZrdTB6jcXd2oIW6un7/QBQLOsMUummIvdcTMyT98qgCwNsUOBwDIBl/ZY8/+pQNDTw7GB2y47KTh4VwhBG2Yu8fe/Wn2/FfPFOCjOWMeAOLNly8AyVaaTIjJDTJiz8mw0bRrVbFX7S9XKqtKi8lMocjV//qhss8eqmffHbgfyPOpGkB/31+HswvZrgZ0J27DU5blssudtv/9K23RkYgRNXEw4c9uxBVxwwHJDTFTAKMDPBl2ZQ8XSvsOPqM6Yn87zRTZ/yN7AgvCF6pRVn2StkOnAt437G27373Uzdcv1SPHFiA5B9i2IlfHvW17tVXPPWY6B4A+dIoDtLm2//FSEQB7xn7WoYcW/gb8Z0hB3eW1Mhn6PZaKpPJ0qYP14xc0BHhq+PqhrWUxqAdgHhYle36mBj6QvgyZG3u2H1Um5dVcKS9UbZgfPxu+OpNd7fDzVpOTI2J3oQF/a3x+fM8QUqp7uUwa7r9ukG/CrvOThTb/7TfIplWLTXSsQ4ChwhZ2K3gmdug3L+SA+vbN5fjrIYM/xY6eLM/kcuyen8ltoYTW+rffqme/EWv2+cvrWohHLXte9gC+XKfIDyOQAGKX5VQJ+3K+sqO50n/5QtHvP9krMwsK2PgNsX15cqrdYafQ9Oznx8r8Z8wz5MrawuOlwvFMA3v+8K/fqgUQ3n/zWgkfNgmpS9OnD2Apyl7cqMOP/QsU9etzBUvKPnmigD0UvtcT+zw27NOAkyCvzx6ow7+EP0S/By5LzbH74dCoZt0eP/XX9boTyfuOf10r+YXbXyTw+xLAcQl639f/ue38ffN9rO57Tv86zt63llvO3225rf1pf+/Gvq/3Xdu7x5/a9339/tbq7mR3f913dXfH+21/7nPT7T9x1Pi6vb7/d6z+i/ljcPJjhS4/+/tjc/4ck32M/l3bzzHPT6fxY7Petf+hx/dx8DEa7+v/sbqP0brf9jEaH2u7T+Nj5x+j8dfU9r41/j7/7/bSGFHerf0p1+8baVB7t+i717/HiTHpXeH0B+/bensPz0a/dwtV994/bLW3NMTxttz+Nelejd77GvhQdb+h58Ol13m5X//HnDsNLz7Wj3fFrz9UzEwxpbGY+Qr0/ct5pXitF09m3tLkYzi3ljRRxcd6P/l+1HvOfPRtCRblyfEYEh84ozy51pIc6pCDkF7vH2KND/4cxyQFCSif029jmYn+JJ6Zb6zT96+e5OFAkuNOnnctAVoWTGOh0t4WGGc2LqDlCcOEDIIZ1SxsrO7lNGOKXN2+nYaf3c19v93MZGbePBbv48Xsts55k5z+97IzBZkFSSa7O4pzLyRBjIIY1JPk93XFGBVJioiX2W0/l4uvUWPfQQl+fS0NcmtJMvs4ujOpoKrxZR0HErEOhsiTgBMSJPNKOxJVroseOTq92xm+/xvg1+fyIsTkvGUxU5ahy5jAokiCwGNLArSFlvdhpu/ePUmn/W4vBxV79N37PLQaa4ccZ0K/AwmYTgPtRQFf1LaMc1voqfMi1q5gCp58zZMkI6FI0pjE6ECivMeePLHtYzrsYrQp+piZAseBeRP6zsaSKUDLKJE1xJAkZOnJtMbljnx8nT7S5zYL+u4F0xmJT69zW/B2T95DYOziunI+xgv+hHA71syUkzT3fhF9mZkakrB0kdtMxxoSycQQoryklMt99E4TLYm3jISXMcDMxkRclucy/8c6AvM4LzUJrIw15tBqoZ+Yy9fUYhsRPWUZiUdk4ccGmhFaOesZ14LMIa+syEeZdfB02B80Ata9t2DLHINhFcxZk7gU8nBZ+3FHotB79dDHxVTkpVgc+u0xuY7joBCDenTq9WVVjjJwIKMgseS6NwgYNDkwljc8efcWnR5IdHfM20NjD4gXWnqRIHNd1aw1S5lSSnI79Ke+AmsLMWq/2+pAuycXlSX1daeBYiQEWxJZOev3KbeAZ+byhKyvx0tNe8oLmQVqTTkJ1wMyzrFTp0nl+B6wvxSipiTAq2qKzGoVGeMgDBtyXc5IwtusUJqUCsjoQBJ3INl3WO/kc9RRiiSM/YnMBrt2m95cX8tltb6+4TCoRmf+hNE4KX9y+CixAzBGBWxgB4AxqSaMkdaspycJLWy7jkFNNBnnkc4362vOB8WYAKuQD4DQmlI3JJ1JjHYZzCCXHL14YSqZ/6EYawquYBCJA4ld66WQJU0entDHNAGwbeBzDoBYOn8UT4p7cnnNegbGFiSJh2DqSea2q7W2gCi7AYVCnLdgEVpMBr9bAJ2OxKfbTZgjWwwij5la5OZPuFqIch5L19MGe4WeJ/rbSSZPyg4hSHkGrr9Rjz2nqlA9SQr+xJDPgoJWlysN+H5HHJsDKO3h359ovXzzRl4cqJkAIAz0PVks5SCVJ4WPOHd9uJ/soN2wpkOyEQitHj8Y95OynKjEJvYAYLXbDnwOrOHo5FixeeOYAAAQAElEQVQGuHPxFUljwNDLzQ3J2wvt3lwoI2k/a7GnyQT9bDRx4GBxpApwpyoqjWwPJj2/1P71pWafPlF9OlVgbTvAmAG/ccBwx5xu5wO+fHPYaLE4ksu9ZZ0R33DZuZ97v/UFMsAvWoDCRGLf+XCQ2Z/OD9NC1z0JeiZ2G4zYxuL4WOWvnqgMmTzx3QKil5tWtiJRjY24DvppqYQ9zU9PlJZzBc5tUqoCtJ1QwrbRwF5UY5s5e1RJ8r7NNCadT/7uCx3llVbfvFQ6tOMT3RXyKNBDrwH71Sgrt50TZHJcVpp//kBHXxwj/06N7QHMXqjCz1ev3mhDwnoPaO9PL1oK6gA87PFCBcf21SsVy1zV/+LIr1TUUa0mav/bRuv/9UzZV62a364EbKr5o0daffWNNr/9Wv50tgAeslravDob41yCR49DWwCQk2Kq5SdP5esVa9ij/559OPv7Z+oAnwLAfbPdy7DPyeOHcnm5/RQPl4IFbQDPbZAcxN3jnx5nmr7VvMCmZjMF/hlliq9lKdfxkyc6BTQ29D377FNl+F6NPbjM3Add5w7IuC1OjpfjlwYigFE7LxVv9spjpil0C+Kc3NafPuFgcr+tiAVZVY5AhFLU5XYtt+H49FhdkE63Us7aOoC4QFwL0Dvg120edYR9Gr7p/Pdfn+nwz98Cwq61A7Csq6jwq4eaPX0ozUtpUXGsFLCd/fmV3B7KZ6eaKcn9rsQX/OfyG+51RFyLxHzxev3mlapHJypPj7XE37Taag8YUhBrMoCYdl/r5s25AnaWARyLuFXj58Y8Td8on02hIl2tVjLW534hGXZmGGSv6HXE1w4wZx5ydeiteMxcTVLKcy2fPVWClwVynQIqihhvJ3M5KBfYH/KOddIekJH7TAmvC/QmdN8D7ji9mn36mjiQ4SdViQyYfz5faOQVMLOCx/j4BBDnRvPTUxnATw6NcOi1//YMXqX91UrnAOA98czM2DekA3sBLqMwSJAcnwZ3sDfMSvVJqgGvW+LmDkA3xz9dLg37++oKUBvgy1x3Va7oIBY0T2bH2p1dqghROf4lXkbQzo5mGgDwbvq9jDXMnz1RT5zJOM+rcpRrz15ec0/Yc7/AViABCBd/91S5+zV2M8kmI2BmxMQa8K0pg/yXDvI1sQIQMC5n6tFbvyy0b+tR9tWjY/WfHis+eaAIf4H4lz08VprPVFFOHj2G5rUifEb07mBi90/fqAaYDgDxW4D6zJIqANDDl9/Kgcw5QG18cqoKuxyIf/sgldVEGfYy/h/dAMzhqlGJf3eAb9MvPlWNDAfso8auE8Bk8ekjXV1fScTq7JPT0U+6i5vxftdjfHOzUV837BOdhF8PrNl91v1pm1EV0d8j9B9MTeyUEd/LvNAAeJj94yfEn7V2AP2DePFnRpz1/693+sUTtexHARvcYzepKpWXheLLaw2v4Wd3UDafSwDEObwFYvGslgb8afrsoaZ//6lKYofLKkL3gK036CsSw6d//4ni1UH+s98tYGe92SgjbodZpZ77MiHPtJjJTmZq2IMNG23Zbyt006N3YXMHaE3O9wrwNcwLCZkk7GeDHcZJqZqY3LB3ZYhF2MsBMDaxbstKGbbUXq+0A6geJrn2HTaAXdZJCoupPJb6PO3FlbJJISMOCbDzOrRqz1ZK9aB5LNRy/+V8ROy6IN5l0BW22rfd+OWFDNsWwKj/9HL+P3+hbFYp/+SBxB7Tf7JUXaKTMmprnbqXZ9q8ONe0tfG+4vBopkB8H4itiqYCH738p9+qwW7zvMAfV+P9mutfWVLrMmDf3X35XP3xVFfDXv6FrXiyVNUI8H+jnHsfffpAViS2kgMynyukqB4b9i9U2dlaLWBtQn/l330qHc8VZ1OFi43Cl+dq2fP1bKk+SIk9Kgds7rjnavaMy2307e0kKoak0v+bgufnGohV/uWcbUImarUtBjVfvZa9vJJYW9Avr18k8IsE/sIkQMQeObLx79/kHxeBlz9p8U7grvxJhP6wwXdT+vEPG/kfvvfPKRKn5eUvTmjckP3F8fQLQ/ck4HHVy72qv5HTf2t/cfrvlr8R0f5xy/RP0D8ofLr1jPhd+eOo/sGjzExm35c/mMDPPeCtEXmy+X4x+55HM/vRWe+PvT3vNZC8vT33ST5M4q7Pu0dPZHt5t96vP0zt/S0+5q54Dz+/f/Tzd4v3GUgMDHywvt/m9Q7mePFzL/fbf/T8Ix2clhfvEiwo8kHbj2YkOODF5xyvSXQYxfuGQL8QkfdADqAjn4ZtQ+CuX4jff/w0M/k4b6MLmQzJ7qnHLIx0nK7Zbd8ekMWvRT8/DvBhzC1efs1BZuYH5h7kbT6nt3nx6wE/G4+M9cSWl3HA+Md0X89eNbivjif8GWCT6+/qImul+m6MmcFzTxnkfUZO6G9mI1+R9UdPADB391aXZsgMOpAZx/gx0SdRl6WkgWRTRxKmdzpZrhlJoICcTbyoc1mYjVcj79SOdCwmeb8Ug7zZ5dwCqrUk2rw4f953bJTJ7LakLFNe5AqRtbFeB1gS517XML5jvDEwwZtZ4Oz2bTKSZK1cnl68NpL8AlUTTdpfXt3+X3bQrNtGMUsjv0iKYzeCgOI14KvG+qj0YSO9AG8DMvOkagyRXrfvhoRZQZLbQbAxuUx1ZN01fDqvLp6OJIq3Deh9gHZivPPuOvPiQHeWZ4qM8/6BdUXWO/IAPZd7QiZmJq9PKZO/Bjp7MsrpWzAJ+oE+LluFIB/fAs75GJ+HZfsw+aISehzHeuJKDGW411UkVJ1uYHye53KgukdWDrSK+TLmNgi02EQMAdl0MjP5z975mo0+nkDsAfb7Q01CsR77BOYwv0ftOIGRxFpdp86vzyVka2ZyEM35GBxUYj1uq243zr8fY4joqVVW5OPTfEyOTJKcnoMVYz/vg8xdL568dtAvdIPSpJSqTK1xXmRKIcmQNRypxa8T5y3jvJgFFVwbPpIAtuK+kSfTHHw7fuAg3aApCbrJbKZiOnGzUERHnjguSJpuAC2ddgxBrvOMto5EfQxBISAvEu2BulFH1PvTdRnzOf9ecsCpFhn7E68bkvQBeTgY2y4KtYtSkYSyJ//jriZXyBzOH4n0CbYYsZ31bqMpCTvXiX+ZwucPWVKHfhrm25CALfJc/sSYg78J4L1HB6koFI5IAJKIrPycRDvRRDVJ5+mD4zE+FlWpinlKbCX3NVhQj/ymXDsY3WPjecrIUeb0q+RzOU8dfivWrmVFQjaXAMqbs6ux6nBzoz1AicswAdYIXhxAGhgTYlAMAZDiSr7/NAA8EZCkANSIm1preGuxtelkpvX1Rp5oF7aUYpT/THKxa1UOQSqS8pOFZiSuL8/P5IDCFnCvYw5/Asn7+7hm6LXa3ShOCkXihyeDc2hk20ZVLDSuj3U/fPRQ86MjRZksRC0AXebLpeaLhebEyNFn4dtlX19tFGcTZVmO3UUdLY40w3ZydDDBfrzP2nnBLjxu+JPa16tLmUHb3EKllphyvVqpv9nq6DOS9STKF5YB/OIPMeHEA4DiG+UxU0Fy2mTjmJ5xA/rxJHUqMnWAZU0KWr94o+ESvljn8eNHEjLfnK9kAIH+dLPrYwogcgAs8Fjh6+uIF27bBwDC7W6nYjZV9WApzSslAIZmmsv/v8OhzLQD6E+AlVcXJIVZwsg7tteNpVPhPLI+By6aKFXLhTo2k+V0Pv5fiduvX8mfzOyQnQODnnzPhyi36SmyMzOAtyv503IHwJP27FpbgN+NWi1//YncRiJAAu7OmMOok40/7Yq+E77Qwsd2vdEOIG9AHkv8ees8I8sMGzz+5JmOAOV67NnMxi+erC8vtb4B3J1HnfwfvlD/SSnliC7Sfski//tBa/aZ6WKuCUCQkG3ARgf8dPmrT5V/+lDVF09VHC90ub5S8eyB0nyil69fSMisBCwZ0E8H0LABiMwBE3xvqSaVnN8I3xnA5ulnnygCogWA5AIZz2qN/+fpMlYqkGsHz75vHC2XmH2uEtnWAC0Be/T1BNZz9uq1OuJdjX6LkAHO7LW5upCDgGVeyLKowJJ21zfyuBmbXuN49rw+j9oOjQ5Xa53hS5cXF3L/971svVopS0n+xYEOex6OKuWAnt281IN//JWGo4lstdH6+Wv1R6UKeLuudzKAmUAZWH/9+lK7b15rB8jg+s7Lcpx7ir9NATgCwHjzm5fSv75W82qluK41AUhx8CnHNzvApw0g5NXNtRLxSrwW+OWEmLhZreRxdbffaY5+M/pfX16MX5qgm3L6N4CrvviMfSYRRwYaMmS/Rf+GTodkCsQGl8MBgOb44SO5zAv8ObyVMaasEvBv/vlT7auoQyal0zn9OtXE3x222NR7BeZ3X+uIYYbtOTBTMe7AdQ0Iu/nNN0pHEwmQdCBmXrx4peIIH2lr7QHTylTIn2C82m8lwEABvAqf6S/X0vVW1+wFg+/heTH+pO3RfKEt+9OWeCMZNjAoKwrN8LsQg3Jsv8dHAm0eM24cDCwrgM4JNWF8Ev0K8Cojjgrg6QQQO+SZMtaRikLLhE6fPUTngM7E9wFedthyDzgcAf5jlqt9vdJkPpPWe23erOQ/a+1f5BjYb3v8MuIffRakLOrKv9DA0fcbS0mdDVoDFvfQ8H3dzNRiw/t5pu6LU5VH8/GLPkXM1BDLd+1BB9qHPKnPohx4dZvfvbpQ3gw6ACB6TNwDzPUA/i0A1wHbGDjvkWdRTLk/aBWIhaHpFPFJsQ6PWd0MfgDAr1MnATR3yPnw5QuF1RYb3yoATocQ1BFTAwYVmX84KtS8fK2M+6F9alX96qn8Z4UP85w5jsafMZ6XE3WAZjfIWQ6OMucAaNcjL38KPWPXibOJ9sS6kR9iR8e+UN40iiHKsPOOuJ9xjNizbRr1dSMzU4NN9MjCf8Wiu16rJs627Js77Mn9VPhWVVaj7G0+laA9+/SZxD1H0zAj93YxJoDkG+2Rk+tg99+/HoG/APiXGqlDN0U9KN/1an7zXANy9FjYYS8NfKQik6YETkDwHcBuKIvxPqnhflW8BvSW54WuiSv91+cyaJasRUfogphz+N0rtadTRa4Ttrdl/pI9PvufPpe4d/E9pcAOeuxY2O9QRAXWktoB/+tldSdjPQOy3Z1dIJegOK0oJfvrjs88rYQ9H336FG5MAzZ5wGcz4k85mcnw/cPFtcQxYpPF48cqjpaCkGp8Nh6gfxiUvcYHX7Ax4Ld7wGV7c6Pp3pSlTAbf+RePZNyXDsjngJzib8+0xx6NPaMn9i2fPtYEujUyymfMG4N64uPhf3yt1Em+zxp2GucTzbg/6/G14V++UcZauqGTvblWkw3ch+9l6CZWE+0Avy0lTacz7V6dKyG3PWB38/pMHfGkJd7bDP03PXQm2nz7SoWlMXYIuQXiimHf7sN6c6X5daM9Ptaer2Sfncrv5Yx7iRL/dvlXbVDmX7aA70BsCrr3+uX0Fwn8IoE/oDHWxgAAEABJREFUhwT8FuZ95UNzv9v3Q/3+luvflZFfuzzujn7+48V735Uf7/37PYyqdwtVf/PvH8jUBfQHSuQH432s0/Di539BxfT9vw+zdbeajx0/PPo/RsvH1v5T2n5MCh+icX+c3b/4qzn/0Mrerb+/oLu2se7fYNl39Mcj9Pk8JS/jfH9xf0Yu4erHjnT5Gd/vzvZD0u+2+vUPe/ztXPnaByLpbeGjFUsf3ilc/kHv2/F8fISuxqKPvm77v3/un9L2UeLvbTSzMbEWQpAZTiRmByQws/F6IJFI1e+9v+PG6E/roNt/d1c/PNLhPe+eD/nvqf5glRmShLeWD+OJD7DBwtjXj3cFNsa6gX5352PFvT8xRlmA8Xt1fuo1d8WvRxp+QvFzM2/l4u07xCCnM/Bhtydx5Uez2z5mJnvbz8xkZorwPPaDN6en33sZNUbfwFEK6MSLmVF3u/bAud6Od6CwRxajPGIcx/gfT0R68XMGeve3p05DJLIb6gaabumOjW//+HwxBhJWnTw57KVVp8FukwiJhK7l+ZgYGHzM+MdPbotf+to8yTyQXPaEjgNqHYkYM9PIvzQeQ4iyYFx9+G1mCsjBabbMHVmnnzs98fLzPckRBxXcnrIs18gDbYmkkpFocd4PgBUBPXnxhG1ekHDynsxfcO4FsXoNycSWtZM8YW6v8LlcnsbmMqBnH+/zpixTiEGud++XM7evm6nV0y+EqBgjcg5jwsf7jEUms0BbGouZ6+WW6wGf2G+2cp02JPCcns/fkMDsAF+8vkOunkDypy2y0aY6pRTVkJjzdudr5NHwQsoBOlmWye0vwo+D0S30nL8sSzIzsTS1JIz8CbRBAgvqdSAZlzEu0A6ZkacePdI8vgcEVtPHL3rOnZcEHyGYImNG/rCVDhv1uV1/GTJK6CTEW7lleaaaRHcv5iTWeL2PN+jlgB4HdNuyLr/OcnRLH7rydo443L1huiGxuCcZ1iP7BN9mrCuaChKlfcCmGdvRxwGOjoScmKMDzGgovs4ce/EnHfzLAW4Pja81RvU+FQnc9eVKaxJl3Y6EMkXMeXN1dcsBfWqS+Z6oc3n7+Bbe/fzgRwqC1lgYJwbfACa4b7icvX/O+vKylEUS1QDWBaBsXpTKSe6VgKsdcpobSVOSaC3z5wCHaT6FpuRP3NzsttphO2bSnCQ/B/nL2yYLEsuHg/IyF6bn1XIAb0Ky3+XfQjtj7oz5Ov8pSHpghUrIrpxMxoTojgR+DY0Webl9OT9Vno/gcEPy2Z9s7ByM3e3V0O/q8lyue19jilEuh/qwV9VHJYvKmTtOS60AI1wXevtqWEOL7CfM22PrOXpxepKpOlrIE6YHgLqBZHiYFqpIjGazOSBfo5I1iJfrseDcx2YnR6MOXWY9civyQiXrdHlXi4UKQOEOO7km8Ro8cWum2dGR/IG/KeBU+2CmHMB1Qt9mda0AH653l/Vuu5XHEgclHEz3JwqvAZ3WJIthY3wX8FEzb8+4iDFdkyAeG4hHbns1shMAYQJg7khue9vAn0nmfBbyJ41Hn4fnBcCyJ/5bxkSSsZFErZkBLB3JnyqKIWqUM/FuCw+J+OAxIeBzXp8BBmTYzXQy1Wx+pIDjX203ulytlPvKADgq5N6sd1oiA3+y1OB7ytp9XXRXwMdnx8d68OCBHFRwXRSddA342pKAbkiMR9bmwNvxrz6Rr/+A7URswO1heLnS5ORYwxIAY2jVf3qi8OxEDUn6hhhUZyaXe08c6Se5DklysCU7nuvNxRsVp0vtAI0yEtQP/v5zdYCRXZFUoscJgF4R0vhFnz26ylBihy2FEHx1cnA+LG6BgxZgo3p4KtWm7Sus/eygtOqVVVNtiWsbwA0DTMgXc00WM+32G2XToPwfHij/P/5Kh0elQhi0JaYM/3qhw//6lfKrTsssqd9d0taoeDBVAXAXJknnX3+pBnDY/9/G/mqrSSOFXnJg8vTRw9HeIv40YAs37V7TB0ttz1bakpAP+O3hn7+Fv73qV5c6f/FSb/CvnVpF5GInc90YsiyCoiQzk8fcmti7Atxs+k7u4wk64mWUI/Tre+fkmHmIYwPxcULSPmc/jJQ3L19pi20URYlMkmIfJNbbElA2+Mrx0bGWACRuJyX9ITm+HTxy2h4LK2y/++ZM/dde3qj7+o3i85VSmVQ9eQRA12r37QtV2F0AmPJSddIEsC0tZ0rUO5gzPDtW/XDGHtQoTAr1ALwVvmn/06fKHhzputvLpoV2zUFug663CqC8OPS6AdhokMOeuLUjNvkxI6bMl0tlzLUFmInsGdPHD1V88kA9MnRgtQVQPH/zWtWjB9qhD7fBQbyyqBpZWZ4U8kzu2zW0B5kQzRjzfA8qscUVMb4BMJnFXJGYvnn5Rg3AtJ4s2Pf26tkXdv70bpFpwE53+Gxw8GdbK58R248mmmJ7/oWM3fWVwulMc+KXTSsl5DBdIpc3FwopagmfYp8aFoUayn6WlH32WO6DGKkSduK+aTcHdfh3sZzr+O8/1RRa+/VGMRj7/jDajdtOhu4iQKDrf4N9ZFmhLGMdPg7Qt1tv1aGzhvg9qIefEllsVCOEDTIf2IuF//qT4jm0hKwdtNpfrka5+5fGBB8zgLLD+TW6HiTA/JaYb+jLzOT73wngmoVA143EOiP6nj19pHJI2vv/zzwrVHt8uaD9f7xUyDJVgGHtrx7If5Eh+xS9FpU8fgTWnl8DYmKTs2Ii11+BrcUQlVEu6w2xBjmYJGwvEmN7fDbhi3L7Yy+wm91of0eh1LA+KCK/ZVYB3h6L8K4RPJtXajNTebqEkBMzeezkQl0elL54LEN/w+srtQDRKZ/InzCVxyv24t0i18C6jtBpQv9uE2k6kRFfNy9eo6dewmZK7gsSIPYWHgv8uPz0sTpsvPvNtwr4ZP0Ce8uY//JGBf7rsTdDzFP2xNYGhbyUyyd8/kDFm7Vu/vVb7HAYv+jle3wNKOxfxOp9vwXIDF9fKF3t1aegzJLSkxM1s6TKMpkxz8OFBDgef/VYRkxf5Z3C4+VoJyK+l9tOk4K4iT3sif1DmXT0j1+oxW93b85VtlFVPpXHx4YYXxIjBWh8+N3z8alVcd82++SJyi+eKqdtt7pRiQ3PPn2kFlus/eefkf1wVMrHddNs/OLYgfuOIUqDJN87DQCz39WalDPNmqAWn/S9J+L/YdcqsEf0i0I9sgzsAV2Vqfj0CSZx0AF7j5NCmQVdn5/rZrXS4dUrdfhuSkmuA0OP/devmW9QS6zy+SdPH0ucD0kqsCfjPm7AlnaA6v6z6NVirvBfP9H07z5RqEr12F//8lLrs3P1UOpYw569wGNfBmjcLuAP/ymIEx0A/sC9S/z8E3m8ZFtQallrkLKUKW5a5ZT25Znyh0tlf/90/KJX9eRUw6JSf1Qp++ShsmcP1fM54/BwKmHrDb44OT7Swf8/7k+w5SgdMlPCByP3bkLW6eGRckWlo5ky5vD/fsKeLuVfWNC+1QG5GLbr9h9d9/rl9YsEbiXwy98/qwQGZrtfuPzubW/P7rffnb9t+o92uFve3fGPWt/d4PvHHyH0tuudxMfeby/eNo1Vv/z5GSSAXH3jea9c7yrvju+b7gPjPzbkfWT+MuruuH7f8Y5DFqwPlbs+Hzp+aNxd/YfG/Vz1d/O873g3x/vW/lPq7sa/j7bX3bV/jNZdn7/Soy/zY+V9y6L/n+R/76N5r26k7XNQ55LnwK3y7Y3+3bXX/WUU5+hj5WfmErn8wJUh77PLP6jdlUDlu2WUIPV/9ve7DL97/dMYGkjsf6x8R8WFcb+M675fcXs+DHz8+o6mj36Xr7trbxPitXvFr++X79uGkaa3hbG/X99Zrqvn/nki8RFI0Nyvv99uBl15gRZOYfeKOGeWsbuxJHrIi5+TSdBAstaBJvFyHnoSUZyOb28bSHaJcZCX4GEkx9HP5fMGqFHGCcaOg1d/V27rR3L8sbH0vvZe9AmSbuv0E16BeYy5nc+3U92SH35/sPcL5vRv2/zci19Fkj0pJgX++frG4jxRvN2L1xlzBfoOyMjnNDOZmTePxdtCDPJ+XnHbh2sLSln6Qd8BOzLomdkoc/EK0I7wIYRqZt/1H5wPyoDs+64f6wfG3+mJoay71921y9PMxmozU8JezGxs9wT44LTeFjMb6cXgfNo4xvuMJ/zp3s4XocEkY1//BrwAMWrAmf1wUJ8FRZIkSsFZ1938MYTx3Pka4HcQ/zj2lJZkgpkpUMxMJqj3/sfP7grXvLu21wC/MUIP2fec+4BEgiWESA9xaYoh3CY4qDP4DjEqZJFkH8niaa59LtnVThngSmQuY1SW53I9OH2zoBZ7rx1kNI0vg0ZW5ArM5e1uJ9GizIwSKKYQ4YtxLE993wFykIxhjTFL8N0rBHu7OIkzuU/dyaRtm7FPhzy8iFcI8NGSsaE3ElMiiel1NIkqQVB5SIoxUwMQ7mBqV7ckkWsN2IjBSIim1n8SkPOUZzJ48OIy6+DNIOTFCUbo5xQzX49GGXiS3NtjCF6hGj475uqQq4PGvubA+iJy8WPKc5XVRE47YiuBYsyZOPr/v+fr8HUPEjLir5la5Ox1btNt25BoNBVVpYIEkdfn8N0iVzOTP6UTLYxrHGXBOn3dkFOPrMrpTBaTQojIhGygmUoSi4l1uW5DDIoxylhPYKyZVJHwTBbUkZx2HgOVGTTMbATOChJvXtYAH4F11ABBGWBBn0xO059A82OCrj+15fLrkJN/yaBH7jkASwgmt1eX8Qxwcjqfazqfy8xUecLW5RfiCEZ5cj3mJClJNDYkfo22HntvSWi7nWxv1ook0VCQqqKQUlBiDtf5gJzymCSZCtZ9nCoN6Mu4bgD9e/RWMa+vr4ee63CUhc+N7FxWMSR6mwK89cgILWkyI5EH3WUdRFiSv4w/PSVYUEqZCorXdSQLfa2evKyOFwpFkogNocpVLKYqHSxYHCkjOVidHGk+nesKIMPB9I0nUpteJbSKyZS2mXrAtAPyLEl6d0EkM00hRrkvlouFrgFUYsQm8J0MsKqE3g7wwhO1EZ6r+UKR/qnItV2vR53tmGcLmOdrbLG/9cWlsApssdWG840nVTc7LZ89oa6RoQ/v15NQbknQb0nQe3K3Bdzu2TSro7mqrNA0FiomE23Q0Qbw3WVyenwqjxdT6l0+hnQjfC0ePtD66hrAq5fztwM4dnkfAI5qdDPKEFntAEBLgK04n8if3I7toIcnp+pJfG+ev1ZDQthtss+Tmmj4SEtyWDrAwxRfdL8sy0qul4pjlue6AZA2wFahY7OgawAEfyp+QBY1ANQyn2gBWOVfIOmrTKvVpZoyKjBH7T+BDJB6DaDjfrl8cKoQg1Znb3RF4ruspjIS1WlSEHMXOgEUnp+eaBt6Er9btaynQPely+xoAXDWSaxtc3MjB+NyfH/SMxexTGcrwIudY4xy+y7LcrQzT0Bnq726eamZMmdLtGYAABAASURBVF2/RA7w7T7haxnwTffpAzrcqyV5P1GDXPtgGuuLoBp/iJsG8O0KfomzzHcDiPn6q+fK950y1tolqTqeaYNuhhCUARR1nqDvdgCAG5LjU83+T18oe1wpYeNpyLS5lib/vFX7zbVCPah7c6XD1YE5cjWMbwH0L9680hag4BT76h/PlaGHXSll+PEBoN7ON6oBpErGx04ASKXyohh1ninouJqrA0TMkWOEP9eLA7XHysen1TavzuVPjy+WS62xVaWEzm+0pz4ndgXk3eFXHUl5/79IA2vLsQsH+CZlpf3FShU+b9RfYhtuX1e/+1bLcqLZ0VIgbyoOHdiUqSPmdOzFxRDI7de6BpzI80Jb9OFPVy+XS7XIfvv64pZ/YkKPrIpHjzTHBzL82gCrQ5KaF8yLzXfqdPjsSOusRV94TJFpi320xMN8MVdRlDr/5jkyYE1XN7IYVT46VZdF3bw6G9eeAWr0GlQ+faCW+SI6bdBFwC6njC+xswRYNzk50RGg/00htfNC14et5th0ia2tL87UrK5G4KJ4ciz/UshRIx2onyKfwkGPlJQhi/43L9WdXeOPFxqIgTk+XiCHq/ML1kXBtwSAV42IoLRLvfYo12JQwNYSa+iQWSCeTwCz/AsuIUTl7IM5oFo8msp2jRL7UZNMm9SpOlmoB/C66Q7CedRg07vDRvHRkeqv3kjYdD6pxv87N1vXSsigRl4H9so9djjgD/HzR2oyU7Qgo38AsOmJ2dPTU+XIoHp0oj2yv3pzNh7PX71UAU8ZbTizOsYQwEaZ75h/Dmi+J66pSqqtVSbo3uyUw9OArUTie3620RYgcbwXy6JQswwdOD/mcmavqBwoRVduKz2x7gZQewCgu7m4QN9h/KWCxaOH2qrRgZh0+JdvFWXyfWVD7PN1O/AU2PPCENT887cSe/zyk6fIoRnvFxpAUN93smbQ5MljDYDp+xdnOnz7RgPAXD10mm17FVWpVPeyi7X6RwsZfnEgvl//69faRu5qzLS7uFJjvTL2UW/PsHPLM9W7vXIAbfMnf2/26i6utQcIDLSVs7nyPije1Np8+UI94F0Hj5ittqtzdFqLJcnteKI0fpnAr0WcaLpm5Dd99khz/CjhFz3yv3r1Wm/O32j+7JkG5KUyU5xNFT9/LD+3FOXzDqdz6cFCbkvjJKyhwS7aw07tao2sGsY8Gr+I47o8UF8oyO1nFjn7/KH6xUSa5BoAC9OTB+MTodm2VXp1I9G+554pvdmo/aevVP/uherfPtfsplXA1hK2LMZbkcu/bNCfIT9iXvfVGeAw8c8G1q1RXmvtlc2nGrC1mvvZmJL6aabw+RMZttKzH/XIebR3/KSjT//8QglQt04mB3r14kr68o2wxhGAjtxDWQxK2PLkMXt0VciB9FYN6yoldGzs9cqZ57NTVNKPccR12h6zbmLV8PJCm7MLOT9hOVP/+akW6HQy59zvr7l/2uFvN9++1JAg+ekDaFdKT080oJcWIFT4fe//l/XZWv3jhawbVD44UcJ+hvMbdeii/fK1dusbDdNcTRiIwUdKKVOcVqrOdpqFSgF/TPh6AKzeq1Ntg/yLKyqkw7KUktQ/O5LmlQ7/+lx+f3pYYJ9HpRLxqyN+9ddrDcG0Xq1UYZMH7oOURWLQTO23Z+xDFWuN2MeNcnRczCYakGmKTnxQen0j/5JH+3Il8dnQ48BA7JWF8Rc8mmPGZxmCMDWGnax2GqqITvTL6xcJ/CKBvxwJGKx44fBnff/7T+arvl/+HBzdzfd7c32w4fd6/lLxB0pg+ED/O5HfHT/QTT8Y/2OdP0TkL77+bmEfO75vET+QztsOH6LxtvlnP3xovvv1f+qk92m97/xPpf8feLyL6z3L8+r75T1dflqVE7nryflAubv85fhWAi4TL28vf3hwH74rP2z581w5Yz+l/LzcvDvjx6m/2/t91x+gYC7bd9veHf9uu+RgQ0cixZPFv9/6bo2RL3h/0Xctfvb7xefxIl5m0PDCmMAHRPM6ir97ePF+HckDL37u9e+Wru/Iz7byY8+H49v2O0qmYHH8UNuSPOtJKIq5bos++PK5vAQ+YN51Mk68iDn8OHBs4S3jg+f9fnT7wdvl2QEiDPAp5vexY2Hd3nGgTm/PHQyIJCHMTD0f8jt4DiQTzPy6k1978XFeOub30pOM8uK0vPh5y9gWkCaSmLFxHU6DD++APpJzwF/oen8vfuPhtV48CZCypBTjWJxv8TIz/t6+zUxmJv7IX2amEMJtf0m0jNfi1bEWn8PMvqvT25fXO5+9ywcmBvpG2gz99ySanI4nSzQtNeY4oeF6dPlEZJUoPq8noDN4jnEcAcus1WXrtCxIXkaubtvFy+c2Ls1MnrjnMPaIIch5DtikvIY+zhcH+VwWo2p0mnliJCuUSK6IxF5P8nuA77EvxHy88+m0YoQHCWomM4OOudPpcDig1x5AqOXaVJOoc4DE5R/oh0gk2bieEKLcL+pDPSZlW/QfSZLY23pvi5y73iI8egkhjGMzT+QgK19ziHH0mZxEsid3W2zFk3QxwCP2McSgAN3JZCajr+9xFkwJW2qwKacxYP8DzI3Rxpy/kX35q6fNj2GsH+SA4+GwV2C8g4QD9prwG9FuZpoAKOVFoRiCPOkzoDf3BddJjXz8HOoKtHfIN8SIzFo5307Tk55en2cFAEupgnU5jRCDOvTkNNu2UbPfIe+9XH7e3iI/59HaHn13qkjI5sjpTv7i5etrSYC2JIszEvwuRz92yMzHuq73WxJOXDswtLsGwIkZemqFNGUBPWdJtSfq4d/MZQVV5OxJ3PnpsVpstmD9HXIzEobldKoeGeyZtyCR6TY+Oz4e11KOPOba13uV2J8/DdojkxWAZX+1Uc/82hxI0h6UlZU61uhrvQYMZVbBDcXwJbtN/FI5UDM9Wkox6hpQTijcQcTbrcQ02jTr6wBc9ujDzDSdzeUv40+L7+4BQXsNur66clVBUTLzVumGhB/L9QqKX6/HhGQXpT2JzB3AZEOi1fWdIYeEnCK20np7khqO/n+OTgAsBcmW/nu3JxL5A+NyKht/ymd7kK+9JrmpzV7+f5OiWBUh0wT5FYClbgM7xvr4YVpo2xy0B9DzJ8w28NKx6OsXL0c7LLAFl3cN8Fuvt8xiFFFMGwCcS2Tua6+RSw7f1eJIx5QdwF6HvNy/xMvjwmy+UBkyGcnpzYs347xOd8CuDoD/gbVMqkprktseMwoS/leAxj10DtDbUwLyPAZEcr+2FDSdz5TN56gtqcOnDiRHD4A9eUiKlCkJ+u1mCwdGkRbLY8G89vRpPV5dbWXQ79BbB4jkT/O5/ZeziXqS0SVJ7IrSYV8Ftibk5TI7AOzkJJKxDCenA35VQzOlTO47a+R1zTrK4yP5E0g1/WcAOM7LlvoNtjIFWDh68lBZJwDNTotPHis+O1H5+ERL1rg6O1OwoOXpA03xh/1uo30c1AZTTv3hzaUE8DQlA562jQbWsvrmpQ43W11ubpQzdzyaKQJKpkOvCNCy+fqFDj73g2Nly6lqT/CT6Hfg0sd2gN52NNH+bKXs8bHK2VTVF080PFzI9XsgWZ0DaHo82nz5UpjKuP7Fcil/Ms5jwQzgr54khafHSoCiB/zl6edf6OTkeEx0D4D7s5QrMf/0wUzlw5mG40L9g1x1dpA9LTX53z3RzXTQEDpF5DN82ar+/1zp8GanYnGi9ORU2bMHavMw6r0nfgVs6/jXn6lxevh88ZszxZSIrZWszHUD2NYUpgQo2mZBbd+OuprMFxxrlfOZIra5J8mfLKp9vdJk2ylFbKuEDmDGEWCasdcFBc2Ol3I/nAJYevyhozL8pd/UmrVB9uJShtNfXa70/Hdfaof9ut316M/nyvJMGQBkjpwDMe9APNtng3pidn9C3Mqj5s8eYR/Guleani61i73cNgI87M9Xuoa2AADTp6eyIlO5XAIUv9Iav6mxj5vVSiKmanz1KntBr1ckHuefPJCDFYujhdzOW0CKdGg1UQL4OlXLmg/ECbftHTabIUuPBQbYlrC74etzhWmpAR1UD481OT3RxdVKN8ydJtQTlw5nl5o0gwpK2Q5q/KeY20ajrxSFHKgsAHi6JCUHzlh7g33s4GXT7OVg2uTvP1H3cK7qHz5Vh0y2/ssQgH0us+oZ/oPs9sStsjFFeJxgZynLFJBzR1zu2f88ZnCpGhDbZec6iCdH0qurEVzu2S8C/NTQLZp+9KU0BOWfnMptuZpPNd4f5KUy1tYTZ8KkUEZsaIkNvZkQLeuUUJFef/1cBgh+YP4MQMx/MaB5g7w47wBC2zcrdHo5goTVg6X8ydijT58oHE3RYw6g38p9OgNAmpwuVXzyELswVXmhGp3k2PAG4Ni/uOP3XheXF/K5AsDj8vEDpUHqALlqQCBNE74+09X5uVQkDU2nnn1ie9gpWVKBfedlqaqo0MegNg7anJ+p6oy4M1HxqyeqZ5m2ALNON2a5lEUNObSC5Dw4wN2it5gVut7eaJ165b9+LAFWDnQfkIMxJsPW+1crlbtOxWePFdhny5Mlfq7x1YUB+5Qm86kW+FUiRiTAySIRH7CHBjC4PbtW9/Jc5QAPyTQ8WypYGOkVv36qa+TsT+YKcHxA99NfP1OGrc8Ac/OHS5XEvjoxHWNddu6jRpwKk1I6v1aGrQr5DOi4g++BOOH7vvc9JrYdXI7Ydsc9jz952nz7mhiFwHupu7zSnn2xw8Yz7Dp7xNpMmmI3dr1Xjt+m1tS/ulRLMWJF+vQhMdQ0ny1k6NvrB+i7/dTItPvqlQI9BIg5wFeHrfvTokOVKWH/4bOH2h6XslmphnX52nbYeU9sLwCnG/bm+QIZPVkqItecPWH2d5+qP5nCV6FL/5nz+UzVYi57iHzgr/vmlTOtfZR2rj8bNPo74GQ8WmjAzuYPHurw4lzm98PEgXVzUM46Iz7Vv1wRd6StP00M+J8Rr3vs0e/vAjJJk4l6f4LYwWrA5P5irdXvvlX91Wu100w94OkilYrsa+G3Z8q/ulT3eqWUT5VlmULKVD471fzTpxrwXRFb2mhKk5nS5VYBG8/+0zOFLx5I6D667C92MvzHf00lMj5jT02nC1Xsk+4PGTR0c5DbjuEPzRE2N0tqAJP7by+4B2wVsekMm81rG9dXtlJ9thp9PWukdDxXWMwk4uiw2mCnF0rYfHh6qsgevPiHL7TjXkfYdPf8TK7WhN0IGdjRdIyn7OQK1PmvcQT23R1yXaMDmxTK4Mvvb8QLDjQA7qeHS5WnS/wdvzqI+DOoQ196eYXd0PGX9y8S+EUCv0jgFwn8DUvgz7h0+xPn+lPH/4nT/xUM52ZTd+WvgN1fWPzzSsBN499yxn9r+v+WvP+ZaXviWSSyx0IyiKw2HxwQ4F3dn5mf/2jTuXx/r/Dhyet8rXdHP/+xYmYKIcjs+x3I7Ptz8XJ6XkZ9ug6p+0lvp/O2eJJ6tcjQAAAQAElEQVS0B+S7G+fnXufXwYIf5J/f7O4cnkKMMrvlxczGczMb+/oYs+/Px8p3/jjPFkzeVz/h1ZM09PJ7XZnHaQ20e5vP2pJs9b73i7f5defJsbdrNTMN+MCA3EyGH3ivu4JPcBpi0HBHm/5mpp7EvhcfSxeJugg4MtZBy8f42rzo7cvrIrTMbsebGcNMwWVJMbu9dtn30ODNvLc8yF9UeFLZ2zr47+DB7HbMQJt3+a6wJjP77tL7ex+LgflMRouZcX6r2xiCnLexD/XOw+057bDguvftPdDPtrUO660QglRkiimpRaaBcWasDdmLl9PoScS0gBnOXooR3KejRRx7ws4wJk4YMtZp5Eokvht4iWMxCwoxqmOtvm69fSWXNUSdxxYQz9d3IENhAAeiTST4m8sbecLDzBjfaUBmZpxzHOnBsxmSYH3Oe04S0WmZTDEwJ0k2py9eIQaZGTQGjkG+NqoVY+Sa+kHwSR8qQ/D2TjKN/fy6I+nnttEhm5YiaHl9C2jsAJuZMT7q7uX0LZjyIlcIkQTQQUM0HyYHhztkarS7TFtkQyqMNpOQSQyBXE4zXjfMtUcWB5J3+91OLUlAX5PLIoagCP0eW2loK1Mmt4+WBGOIcUwu+1ze3+kGCxroa2asO8mY39uyLHPTkMvOTzISl2YmT/KFyBxuH4CmPk+LzJ13xCXROWPOBHiTI/sZya/IWh3oCCFgWpkC1yxJGIyMf4F6l4kHo5EWvG4Bj7aAW/4kKETRdS+jnydKI3MnisFrw9od8DUzudyMzrHI1KJnB5MVgxwM65iwXt1IJPGwGh1IqoZ9q0TyWSTiDWAnASY73Zq5XX8+fgeol7Mez7qbGUnxgya+ppRGnhyE67DVgSLmcFnOZnPlrN/5cbnsSaS7neRlhe0gJdbhPBaAkIbOJyFDFp2mJKIduGEJcntyGlt4cR/ZokvnSfAQmduBpfnxUnlMErwHdLjdbXV0eqoOZhtKCz/efgB05VKlJaVZJaOv67jHjrIsV1s3OpytFEhe1hwz5LEhuXxzdQ0fnYqiUIvftRV8zksAhZXcLrYkLAP89MTRNWB0nmcKwbS5uNAKoMCfdPO2PMvGp738Z1mTg4SPlwosMvckcW8khGfjk6d5UUoo0GmUJCDdB9wesjzXMYDqpJqoSJkS9Lar1Qh0xRA0Q249NuN8piyNT9o4oHSD7GKMmpAEnmeVKuTvMrM8yX9aOyLHBK0WQJVlwJPJ+yfqS3jpAIz3N2s5QF+T3Hb9+hw1vudrT/AyXSw1BQwbSNYujo5UVKVm87lGMAudLR480PJ4KZd1T4w68sQ+4w8AQP08VyB5r/Vebh/e3nWdXj1/ru7iRjlJ6ebNSquvngO2eWK4l+sxI7nstpVS0pOnT1UiqwM0X718pbycjmswQ5AWFOEx0f/gT04eTbVNgw4AAgXASAQU2D5/A3Bm2sHr2YsXcvCwyDIV21Y7QIY+jyoBhYYyygBJtJzI/0/g6DqclZqnQpuvXmoPeDBg2jUxoSPh3y5KlQAAe+ypfnkhwoIms6kC9nGMjepoomFeKq1r9djWMC00XG20hp+2SiTnc4XjmSIAVP5gOdrbBvveoQ/3p4I1XWNnA7Y3MHFEFobxXL15Pca4vm2YciCu7jQAaA+AFKuvvpQNe23blRafTVT+eqadtaoQq55vdfn/+Fr9lzeKb6gAlG+j5E8F1uhgxjoL/KBm7+so7ZtrBZLvDoTsZ5lu1jdqrtYKJM+PAXo74k65mMu/kKCmU7KgG3zC7eoA2FJfXmsO6GqLSiBZGtjj4oO5Smy8/dfnutlvVYU0zlHboIvLS+2JWdMHj+RxIISgaj5nfQf5fuA+HEPQg4cPtXzyVEfHx0pZ0mp1qUSMOLxmvAM61is9WohK7c53mixLuf3r+qBhmqsCQNDVDn2+1vb8UuOTpJ8+VlUPYxEAwh5914AKleKo4wHgZQQC8CC3YUM360WuiB1N+qQdINrV+YX8CfGL16+VsEm3N4/dB/awhO4ipWHfXOAfbrpjLELu8cGRdtkgAXI0r1fqmX/Y7HWEjBfTuTZ9rZY4NAUg9VizvrkixnZKRYEfJFVFiW+1mj04lX8RI0O1Nq2U0z8Cks2PjuV7YHe9BVypx3ncHmfoIUu5FKLyPGe/2Mrt12PAAYC9J4besKYen86ZKy9yrE/cQ63RT6OAnfv+nSGDmvgSHh1rKLIxBnffvtGMPcJi0hZaBo34zaVaQKkNQPbC/SND94upmpst8XxQi94ygOR8OZexF/dZVIMvLv/xC65zFSGpx5YGQEt/MjEAcsdPsRVArvzRiaZdVECvw5sbtS8usbmDeuS46xsNJzM1yTR8c6H8n19r95sXSl88VfZmQ7+9qk8eKQd471drOcBdYdf1+ZV27I0IT5ZnCqy+fXUuAwya1FIi1u4A0AMxNJtUSsuF8slEO/aURH/32QIdTJfERoAqj3sDMnXgac76i4g8sZM0n0llrh4f8PUHgMt+X2tYVjp68mhcg/y/N/D6mz17cgeQ/FSKQfl/+kz901v6w+9ey+83BKCYiCkNcaO93qjLk4yYe3h5prqKktsy9wk9+3lLLIOgHNh3mbu+XP8D/Yf1TtMrUDD81p4eKxD/6399IX/61e2z93jbSjlxdsBmw2wiS0Fiv2/RaXNSaSBW7N9cqvnty7H+Enva7XcqkVeIUTlx3VJS5FxPThQBPw/sy1kjYuNcxdF8fFpzuGQdz5E9t6eC5g4w0QCfB6YbuDeYVzNsLymsD1p//XKM490kjTYVAYXD0WykFdHHCEqizRagN1aVSu6PBgDqPg5yPfq91i5J8idrcdQsJtnTEwX2qnzXyjbN+KSoXq8lf8KWvS3w2cL6oKn7onpF7HhoGw1ZJjOTOLr/VwDC7eVa2a+eyLD9/npN7K7VtHsV2HAAiHW9LDY9ceBGgfsHIf+Bzy2TTxnDvV3c1cofn+KDNT4YtLlaucoU8OeGPTLHBo+fPdNcucrlUvHhEj4ivlNql3rpeCoDDKVZPXuUg8FCvpvffqt1aNWzX3T4wUAsdmC3rg9anZ1reLlSh252xCLB5+7sjWLO+kIQG5H8y2cN/l1k2PVnD6RZoS7aCNz22ETP+FiVStxDDOwDye/FsEPhl5vYIYNWWVHI7wcHZBeQGYapgv7Tk1OA6F7X7HPXmxv20bVu4Em8Cu5VgwUd4L/4h8/kNmHoVOzdGfcevcsLYD+UufwLYqXHF2xG+EVFjC3ZRyI0xj0rDnJ7HeUO4B24d3PbqR9OsRgm++X9iwR+kcAfIoGBzj+l0O2PfhNg5eWPJvBXP/AvdfU/RfPe569eAf8GC3Cd3pU/hvzdWD/+MeN/2hjX3k8pP43an6fXfX5/bMb7fW/PpfcdP0TnfX3/0LoP0f6p9T8234/RuRv/Y/3+/O13nH3o+Kdw5H5zV/54Oh/ibGDH+r788fT/lkYOLPaucPqzvO/o/djxZ5nsr4zInfX78T7r78rqftvPf+6z9SRA744toJSDJD6ThSCzW/783Ou8+AdCP3rLd+VtP6/3YuYtfvbD4mO93K81+2Ffbzez7+a+3/cPOTezsbv/DZz7cay496cnkeOJIwumsZiNrX4+nvDHLPBXMrPvinh5EorD+DbGjyf88XMzU6BYiOOY3mVM6RyYI1Hlc4pXz7VveYGEkxeqSDgMJCF7ckedWj7ce3KrJWmU4i0t72NmfmC7HBTejo3hls/bBo3z3udR73mZ2QhKNZ6UZg6fy5OSPs55Ntk4yutjjArM4cXMZGZjm1gPqQoNdasxMTt0AvVRqkhS+OK8F33dxr4vxjBTw5wxJWhJLi9fo8+FqHzU20JfkpxmNl5bsLGveN3WcMIAl2nPOpxPM1p4F7OJsulEQo4tyWLtG2V1L5pGznqGjm8YG7CF8dz/cO59/NQ7GvQDNKMFmdFCMTP5nM6v+0wPiOSlJiHpRzMbk28WorywYA3QsXBb73IMKSqlTOMLHvw4qJe3NSQRDySIXB8tSZs4yt/G+UOMI60BfTQkGjtAuIE1DiRf3Kbu+B2wrwz6Pq+XjvXnJJYcjCjKkrmTIu0Q1YCMYwhqAPacr5xkkye9fH4HQJ2fMOiWN+Zs4c/HZOgvsiaxtg75e/F19AjuQJ9Iu6Dt482kA2DYDjBmu91g4y35u8y7j8X7BueBZL7ToztUvGmgbyen3cJfS5xq4cHBnAMJ8rEHvPkceVH4pWIIKkmKZXkuB7hcT0VZqUO30RNWJMIHpw5TNfLrkF9g5IHkXEnyssiKkbcS/v0nKOUJeJKdLscM2bT0DSTajeIAd42uXF4ZyfwSHnxO10UHgON8ucxdtgl6h0zKSCRHkoT+tMuG5Fu5mGkHcOPr6ZBbiEE5tCZ5xUy84dNpNgDCCd53JCQbSk1x3V8D8pR5IQeBC/j3+hLb3yPrHH4q2hL0nM+co9NyAMET8b7+PXRubq6xPmm6OGLCMCamo7BzZCkSdq0Noyx9LVlxK2dPrk9I8E8AKSYkRC2P2FTUggSp6/Dq+kq+tlh3OgBcHUgEHnJTfrKgzNVhOxUgbEAue3SaQ3cGOOVfhChJuCb3YcDHB0+eyBPM1y/fuNYYJ0FKPVclttzCv68pcb5HFzvkdKA4vUCC/eb6Wjm24HIxVjdjjQfmM+Zr0b0/JcxSRVc5wHIUC5WsqbCoDcnZLcV1gtPI9Vugg+v1NZQGrkvi6F4ukwNzX6GLHjt1AKksSsQw6PL1K/S7H/UTYyQktVqdv9EVyd4NvtDjO76W66uVCux0wtp9vRvWoMVEB+Lq6sVLDYBZk7yQAY62317I8K2BOHoJWBexkVNAY5uVsimFhH6gFNVE8yfPVBaVGvwvxSQvBwBRf4oxU9CD2WJ8Kv2SJL/LSxbg9UD/WgWJ3RsAmrjH6vOoPGU69K2S/19/gAARHzg+PlFG/RZgJ5Icfvj0KfYjrQFHVt++1AiYANI6gDEbkvxJ7T4IP1iI7L7chyJ7yR7g2P8fxMySOhLYxekRCfhcAwn6A/Yz2iBgpAOrARBLxND2/BoZS8vFQtODVGS5bv71G+WeCMcu9PblMp1NZ8rYm1wO9cvL8Sd7V+jLsAGXw2R5pBtA557Y0eSAAADFboMJW+gfz3T8v/+1sscV9tdrwl7S/rc3av7bleKLTjkxsJq06r6+UP3NOSBspg1JfVxHDnIul0vlJ8fydZeIcsNaEyBlhX5cHgO+IOKYJ/xX37zQcLVVAACqiYcH9CYM1Ewk67ck5V8CZGyU/tMz2c1Oe/a3Jkl7yvx4qfXFSv6ElwMJy9MHyrCZNYn9FHNAq0FX6yuAsKmKXz9Rhs/MGLPb70YgYiBmOTAxAUDLKQdsMGMRB+Q1AAC6Dm21V71Zw8NOV/uNasCXCDhwYH4Hguf+f5VyK5AoFWDizWolX9tNIa0SMsqTHMD1LzD4cb/babBeu0vsvwvKa9YJqJUDXpWAKgmAfgAAEABJREFUWhU+sUB+/sTt5PRYS+JBAoTN2mGMA1PAjBe/+0oR3XbPjrT47KnW/UEeE+syqSmjGgLGFtA3odthu9fys0/Us7cOgJ/CZypicI6tG3sEolZOv8N+r9WLV+hhIwfCtwDbDrB77GyJl3meyVLUgA8SHvFHyb941FRRSEUdNh8A/DqAMH9ydJsPauu9cvagyWLh06gZ9btXCVhSzCbo0NSj6N3qWkVDzAXozag3ZBEADDehV5pNlc2n0nKq8pOHqp491OLhg5GP62++RfW1iphpzd7SZ0Gr1bmGFCT8d/fqArB5K0PPB4Dywas7afYEcIl7hptvX6kHTM58bo51JiUHBZFTP6/oWKo6WkjsU4fngFVrlEWc2ZZBBXG9xvYsRB3UaYO8rCzUAEg1yLKpa2WPlpo+PFWWlToA6hbQjuwhNquUTSpd3axGObrMxqe0iVN7bC0VGA8+tn9+pvWrM/m+aay/Iwb2LwAxAXMH/KRHt+tvn0ucR/btGJNq4ufufAXPrbovX2v12280zQpl8NYRy2rA1ORfZHhzrT2g6v7Ll9L5jVpsXk+XOpRGDFur+adv1AaNsa3FnkIrCftKxMbdl99KRcKnPlF4MMO/JrLjuQ4Xlxp+91J71i9iUjieKZvOFfFJAaw2y1IF+0QaBCC61A66a2SwOmyko4kioN7F9kb+awqNx6Zg8ictJ58/Vf6rZ9DJdfLokXA/DdiN22OPPbaHvWruZzrs59A1KvCJ/nSqA3F0i20RyNVVSYEYe/n6tdZvzuXr6CdRPf4S2Xe32E+Azxbe82cP1F8gE0DTCGgbiJn7NxfEuzdqDzvWvJCcNwD15u1PIwsazuvhn77S6d40Za7s4Yly4mmyXNvnr9WyZwggWE+OBPvq8A9NCxn2Zo8W6hzM9f2Rxpp5OsD3w9AAuietv3yuxP7o8/QaNHx9ph4bEzILp0uF5yt1ANwDtj5Ac9MdFFKm4YtT2WennCfdnJ8jw+z2lwpCUJWX0s1BkT2we7zQEDtlT07lfqAkbW9utH/1Rm5nfTLVF9fKTuFzVujan0rGDlNRoEwpYusTxk4ZuH59oZY9xbBJ/+JEb9JsVathPaIu9pKwrcE4yrRjnqFtJIDW9iGAPfLofvtqtMsi5cTxDv0/lgVTeLJUfXam5ts36pDV5O8+xR4GxZcr2azEXkpV+Fh4SL8XZxro43P1uWT43+LoWIUFHfCTAjB+MplJWdJ+EuVPWB8uoYPtHgDUW+6/a/p12Naa6z2+079ajSCwwa7hb3t4PycONRzT0UzzaqbE+A39t1+/0o64EIiBxeUeX8Kph48U/fL6RQK/SOA9Ehio+1ih+aNvjzQfKx8d/LbxfePfNv2ZDh+LHWObbwwfKTRpLB/il9g0fsL4yHGch/Y/9DjSfd+899X6vnave5/o79d5n1/KDyVwJ1evvTu/O3rdj5X7fe/O744/NvYPbr8j/KHjH0zwnQH3jeV95+90/8DlD22e27B3/OADw6i+XdfAB673F27ooEXHD7xvx9867x96/gGSf3D1h+a9R+htl4EEx/vKvZ7vP307foxRf8z5+6n+eO37TOJ+3Y/xcjcD+tVd4cPa4IVrP3py+G1Bjf0fWPjUyo0og5jplhlze/HiwqLK7hU6/YW97wvzfee37A6s548qb+3NRfF75Zb0vb8I6t6V/FPIXeHDiD5a9IGX0/xYuR32Y2u77fXH/kWub9dhfOK5LcZq7L7Z3J7r3Rd96KkPFv0RL5PZ9+WOgMvg9txj3m0Mvb02of4fFMmkt2Vsw22MNb5b9LEXajE+OPb4IbNJnHt35wMO/HSUSWCeu2JmMntPETzi08LezOm+LaL+Q8UMqtDy+XTvZWbfXZmZzL4vdw0jz/B9dy3mG8tdhQuFc2MODt+973hzPu9KcPqMN+Sne8UUJLGu+/MIkbylzSk6YaCfvC13a7FgCgA4Ht+Mc/HqSVayEpkFhRAhxJW9nYMw1pPIdJ4GZCjIGmOYAC6MRAR8eL0ks7FF3reHFwe2OhIxfm5mY/sdH3r7ursOtDug59Ve59fOSyDp4XV+9Hoz5nPa6NTMyANkzoqEfFxOXgKceYkcmVXkJGWHVuF6pzb1Mj7cJ0CM4MkWG4dKwSTmMo5eQoySBXjmKCOf2Kol4dEDpjJCXpyfDBotCS1PHlIpM1OIQQFaPQnLmoTPQLvp9mUkZNPRXKmq1JD4cllFeA95UiTJ6LLK8lzFpJLTNTO5DH2RPfQGgNTb805CF97ma06MkUxmJiZXDPAuKQdwCObnJqN/iz5akiQ+T8daYgpyuTfU0UMt4BDDxneA14JkkZN0QKpD7j7O1+zzBRqyDPmj/6igATvxhHnGnNZLISbFlOSy8P5ONCGvLCvgL8KPjWuI0AjQHqDjMo0RahF6NBvrqAFKOhYbmW9A7x12H6ALBQ3IxPv7WsxMxWymMekKvRAjaxuY3+Sy66HfwaMpSL1kIZL4PCCzoAhfUxLXRV7IQb48z5SY2/Xqc/j4Ue7MvwO4bAFmNepC6s0Ee+rgpSgrknytEmvytXbI0yxofnSkjjEl8kwkr5qGJB7HQb0cTHQ7qUla+xwtY/KyHOvzIpfzYmaazuYyMx0Y63J2GZQkieU63dfKQlJNYtn9bgOP682NnK6ZKcSoPcnWEKIKkogV9m+sz/krAdjylAOg1pJFGTLwNfWsL6LDbuzXKxhyc/lZZLnwAYDk+uqbWhE7coBxCKYcFMkTt4YMepkSR0xcDfbm/UvoC9vy8wkyN3P5DUIUFCSCfksA4gLQIWRJR4ulJhPSlPCyXa/lNpABgERsvqfvxlrW2SpfLmQhSiT8XWcJ2WzWN8hrT+IewILriBw82d+SdC1jAdiwG/VWAX7NTk/Uk1zdA9rtzq5Jul7JdZgXpWbHx8hnL1/LDXJ13vc3GzWAKD2ynyFDf7LEgZOiS7rJpDXJ4TSfqifpHChutwXXJbxX8FIDHjRtrYJ1OJizBgh2Ga8Bpg25bVcrTZBBcn9i7e5PB+a6Rv81xyvAjOl8ringU+xtBB6clwN2tjhaakcSNEhaAIC6nKb4Rs5cbjcOEoUYlWe5pqx9TjkJ2By6zaeVZh6jBh97pB67XGNPWYjY0Gb0JfeLyPiOmFgNUYvHD9UV2AU+VgAE1YwtHi41YMsBXScMwPsH7Lk7NArsOdP5XIF+A+CekUhuWFNPrLxh3Q7+zwGh8kmpDQneLTouiInToiLmJy36ND7BfGCNE2TqbWu3DWjvAQS6N1ck57eallM1yONwwD+wuz1Gdg1A0+Cr1WKu2TjHRJE213WNjZ5OjkhYX2uxOFLI0/iTqCV8lAoq5zMATGhj53vAsw0AwQ16q6az0feyLMPXWXfdKtFfvA4Ewwa/vCHBnANAJ3Tv9n/sP1kdo5YA4wQt1ewHV4BOi8enCoBZ008eaUHc2O/2chDS/bqcL2QAgR0J/ZgVOi86Tf7hqYpPpmork0Baw5tON/+vr5Te7AAadyoWufrjQvliip80iptGAZ8uDoMy/KwECNoC0h8A/MW6LgC0CJ8j4OJfGCjYqwbA3oiufJzvpXOS+AFAbYIOq6IY9YjJarqYKZ7O1QM8mSWt8kGTfa8UM/xzLl9nDFHGus8BKlJMyolF+yLoQDzZAIR5HHUwx0H9LbqyItMUYLVD3gNgZUWMLfGLXb1Dv9jqk4dyUCY/WmjyXz9TCeBRDJkSPj49XirEoPRwqQnz5MTVDcBQ2tbj0/9BQdXJUm1mOsFPHjx4CIi90eR4qfLRqQp8YVJM5fuPx4GYZ6oBMkLTA/zX2lxcSchmjx1UDeLnuFutJOy7Ref7TLK6U8X6BR/55U4tMcOeX8qIpRU8JeRRDEH+/3i7r/XsxcNupx12bCFo+8/faEcsGQD8auojwHwTTEUx0ayaajj0Kh0gTUlT5DIlDqbjI5VVpR1gmhW59ijvUAbNsafp5EhH+VQFchLAzXA80QSbmDEux8eipBsAG/enHL6rxw/UHU20avbKFUe6LX7f8vk2svfsthut6T9samXYdse6A8bgftgSS/d9q8OXrxBJr+h2jc0YNjI9mmtbSEt46tBJQzws8LPJ8UL5plX16IR9RqoB/PxLCDFGzQGSQ5ZpP8/kQJHb5uH5K1kWlSPz5nKlnf+0M37ucTUik+Go5P6vUYfP9Ou97PGxss7gMKj+5jW2G1UNOftWVPcvL9R/e676zTmxq9caEPDQt7Kq1B7/nBNPBvbFnvvJnvtJs6SA/zTEuZZ7vSV2M3twIrvaygBQjfsFX6seHmlAl23fakpc6eDD4xKbj4KZCnSaABoHbPb47z9XIk7XgG9GPAWh0jAt1HEfNIF2+eunSuiqCZhZCirWvWwxlc8zRe+r3VrheqsaIKvCpjMLKokpIia1L17Lkilg/2k2Yd5T9Z8/VIYN9cREu2m1BtAdsqAtvtd+DZhI/O+Jy7o6qDo50mRIOv78M/jZq2OfXOwG5b2UPT5RE001NjcQy2XwByC7QT/Hv/pCCX3vc1MHCB79yx2A2r4vJEA9ffkGsBG+Z5XcF9K2Vdg3qpFXRnyZ5RXyMzWvL+Uxf03MnZ4s1XGdPXukrGEuYkNBXcP6XL6RWOugosWkdrWRx46IzYcnx9rj0Q2xRgCibieaFApvNvC2k+8dIh6URalwNFPDfZMD5TkxKExLJWyh3xy0A9iPnz2S6yegz+wgpVioxEcydKkqU6h7dYCwOfpsijDupbvnb8RNjIY8Sp+fKsSghN+UFWuUtPvNcx1+80LNw6myaaXuuNKcvXsgthzwf7eZiO4C+rz5+qW26DQ/36pHXpPPn6h69kR7dJDlhcrrWulso5QyTbB5AoZ64ugGWz6sblQTV9yXF0+fMMdC25dn0r8812Qn7CSqOF0qZrkCca9lbyrQ8YAtFPhmGySzoICtD/hfOJlpSEHx2QOJuOBy7LFtt+n87z5RzHMNzN0BynbEhTIUKsqJDvh+94qYiVxDkcnjpACBxy+rtAfVr8+VhyQdT5WfLNWfrdT99qVKeFj8z7+Wx95unitnn4nE1AZ5G/KcbYmLgLv5P36iK/xZ8NtYqzIrdXJ6quxooYz4Vv/rt0rEpIq1VtwHlfiQLIz++7+x919bkiRZuib2bxFRZtxJsMwserrPmRksrAXgBrjAC+C9sRbuMMBczCHdXSRZMA+nRpXOt9XDMj0jI5JVVnV1d1q4uKqKimzZXNT2b+YR9MvrFw38ooG/sQaM9X5IY9gHf75r/gcn/ew3fg4ujjR+KnPH+T/2+L713kfjfeN+6ftxGjjq9eGsY9/x+PDeu+fvG3PsOx7fnfP3e33k+PuOP0WCgUnHxunf7c9R9r8+g8eV3j3+0JXfnfdjr3/oOj923Pfx8ZDew7He//D6eO79P7UdafjRafjx3eb9fx/tXc4+dP2Xcfs+qt9P8X2zvq/v+6n+7Ud8zbPp3X9w4xU4mtVeA1YAABAASURBVHF6bJy+/Tn2fN/x7fAfdHhI64dMeDj+63NY1rHpW3LZN3r0npd5HwQcmIgpyWzskVE88ea3zUyB5nceNr37gk5PMS1RAPBxzpgfB4oqHW9iO4ozkvd8qEleOB/HMr6Flhf+xcuPDjp5X0vxx8fR/d6fI/XjTePN5fHcj8f7x+M3ZKNwbgoy/olm41yTdGwaX86Pn7hsPYUcP39f83HeXL9+f9QNNFGVHCDz5uf6ir5xZq46RXTuzbnxjns+/f79aL19OX1vby8ZOkCbCtHbDp/39nS8dxzrR9d1DGEs/JmZYgjyl9+LMcrMRlodtuj7TnRAQ+PLOQnI4seRgG/z3AnBKPJJLUWFDqBhnJAlqSpk4X4tiVnMvZcfftFh23TUWnoZ/Vmeq6TwHBivhy/jgnUSvhoDtFCe8+oFwcQaBcWrwD3Bu9dfEkUH+RyKN16I2d3ewQ4EzMajg2je7ii2DAiRmJenJLeT2yymqB5fdDmzPKc/G+VqAT5cJwOAGBzJzEY9OXgKGRn/WIDxgZbktDro9MQAWoU9+t5ei5fPc1DKfdvHlWUpp+My+VxjTGANI5YGaNSALOI89UGGvobtQQ3AxTgpwgt8Oe9Oq8MOEn3Ma5nnhayAriLzeoqNA3z4Ws6Dyx8tImOjRBErhiDXp9st+PrYyW0SmRuC6QCIEIn3HgKEjvz//7Isk39bJ1DcNvRXAFglbraMyfNSBc1BHKwg1/2BQmsNYNRQ0A2s4QVCl9fMNF4XpVoKXDU6p2ecn2I2FpMEH+IVi1wNwKiQE5fQgG72AF0N8poZgM5eOwCrgiJdy3olfuLNZXa932J/L3Lq7cvMtLm71ebmDuBcrJUA+LYjH3k1UQz4BYXpwPqz+UIVPDrQ6gCX817XB/gstNvstN3uNKC3iG+57AOylpOpKsAE/8bHgQJd6f8fJA5bbxwyYz2KgBG9Ns5/K7UUWyuKZpPRn01eLC3Ro5B3sqLYjX4cXIplLsuTIgW5xPmAzRWkAaV0HF3v7usZxb8GPTjdMisY4Fwb1Bjkv7FX6E1FyFQgbwvIUONfO/SRkQYW+QQAharlLfxS/O6v7jSNuQJ61+s7zWs4w8Ad/uU+WAF8JY8f/HqPnbcUQxN03M+9TacznT/5SA5mdPC1vwHowQZ3d3d4DeyNv+9pbimi7igSJ/zzChttienlYqUAzx0FZh86oXB/AAhMAMFedG0AT8JiIobIX26P1epEGbE+43gC4Jw4b4kFt20HMJBjn5Ii8QwQ1IuYCd5tUsi/OdQkqQSQc7tPF3OhMvnL9q0un7/QHl+0Sa6MWHC/ctt7nLXoqr1Dby5bzoxZIXlxGx/YDq1afCPDNxMEZwA1hg4ZpYI+BzW3FNG7PMi/XZmjv56Cf2yN655mDB0UmeM678h5HlsYXzNkdFe4AwDvpzljpQL+Q4jq8R2nX2PjPb6az6YqiK8KH/X4KPNCFQDICvDWc1HEjz2PrdBZl0dV/g0uAJEIaOW0enx9D60szzUFSNgDTkR8qUfmHecbgCdYlIidAWBvR6F9Op/r9edfCpMp6yUCbsyZTqdC77PFShXF6+V0rhmgcE185VWpOCnJOXvNP3oi/78ki3Hs3EWWr+HfSMpYx/18DRCwvsaviIXb62u5rFMAvOFqowIgdcB2rrsZRe/lozMN6G992AuERhF7Do8yrf5Pj5SeBg0YJvVS96bT1T9fcr9SKmY6BQxosckGMGgH6JE9PZU+PlP5DODiyRLBpKuba7nfFICRk9lc09lM7n+DmTyGh1mltkxjUzDNVys18NHugVHCALgoXe3XyuczddyHDe0AKg7EzOnTp3I71uS6lCXdfP5SPT7WllFn5QzQ4oBvHrR6fK6Ij01/+1SrXz0VKUbXby7VdO2od/eknl/beq89a6/Rm7FQnE+0/gJw8W6rAzGl671aAOwOWuWvn+q22+vOQQRAhj0t3B2UqkJNEVXfbdR17CvwtYG/pm2gvVOJHZk+6ibGoC33FoDusazkf7a7TkEZ14k2/Ydfy78Bl377RDelKaIzz+kJHRboY8CX15eXyotc7vt1FhRn5Qjo+bd+Ga4Jfhzmi9EGNi3VzgvtuoMmHz+S63sK6DZHP8VHjxTh7fbz50qAW/6Bom5eyv/kap5VishmKMn/H+HdzTVJiieIplU7Cco+eaQUoiKy3n3xhfxDFdwFGFsrAT67jjQttMZm1klTgJD56lQH8sOWXBAAV8pdrx56d5dXmsxmGn0ecHjcu//hGbniMO4LoSzkrwQvkVyQAHOLjNhoiABAUdH8W617B+++vNY2g9WnS00YmxEvJX7Y4Vtb9suslTwvHy6QhzjuAQ/d/v6XL2KWaf/yUuXJmWzbALQ3yk5XMjPN4b/HF3f+DXpyZzafKCeP7JPUB6nJgmZPHikAzCbavmeDQO/9JJdhny2BNyWGbTBEsRF0zKupgjJlxFD2+2eK2H+NnvevrjXBZwf2xBo+D2kAqFpIPAMZa3dvfcDIU4n8bdiwJ6/VxEjLflwi7y17xkAeiNhfdSfjPCtyCeCyYUxNLt4QFQ4Cbj57rs2fAenYkxvWHNDVvqtVrzfqeb49B0CuYql1Q6zgR5qVyCtl5yv1AP4ZPKzZx+7+5fMRKNxg32w5V/C9/MlcBqC9J5+Ntnh6rrZKio9WWq+vNQDUud/05O1wuVHC1oG8LQDsUOWa8mwVXOaXV2rIOcqTJvO5bl8AaKKb/M+AefgORlL9yUoiR8fZRN0nJzJ800HRjPw9zHLy6EFDkeQ50Yh1z8Nuj4LnjHFPRK8RnSqP7P3b0fY9vE7YB7SsEDgqdFKdSQO+fQdY2l+v1d6slQMUZvjbEE39RytteW4cABi3Vzf4BHwRS5FcHlKUr+F+P/DsMLBmz54ckPuA3l33Bvi7TYN6dNaTm3bkKOO5aYLPG88fEd6D/znibX0vz8dPNMBTnUyplXr8Jx4GJZ63zPVFrItX1kkZ8eGyN6tKVlSqfvOJdDKTYVPDV+bIWpAz9Wwl5+n21WsdXl0o5pk8n42+xlj/1nCzIO+clDLyfvrkTNnHZyqweTHHV2U8rwyasM+IuQ7odlmUfyijJ061rOT93b+80AY9piEqfn4JrZXyuh8/8NBiqw7dbK7oh14ir3mePbx4o444tdVUg/PiTbyQT8+vRxsZuu+3GzXke9eB71kZ/pAtp8hayUJScehRVk/O7gFn9xr+9FoNIHyyKN8X+mWpNJ8pW87UJuweacTADXtAie93uSmgsw4dtPAz4I/t0Cn86lztNJI/OrWX1yLLqS1MHX4R9MvrP7AG/h5FH2Dq3UbXLz//Shp4aIt/JRZ+WfYrDTy0xvH8q5ucHPseHun++/px5n4yR0zm4VHi+FX7ycT+ChMf8nU8/zHLHOc8PP6Y+T7W5/rxfc3veXvfvYd9PubY3tf/sO+nnL+P9k+h84E5HyB/7PbjB2bed/sAb/dXf7Pff/0lh/HN118zfmz4m6nr73AhF/5h+wCLxyEfuH3fbfeHv+nvI2MPjz+BgeP090z1QsB9wwvJ5X7+nmF/313I91P93MxkIVA0hchbKc3oo729/EEHMxvHOehgZjKzkaaZKYaoQCFWvMzu75ndH+lSB7j4FahrkgXm8mbe3+D6PfEa58Oi3+MS/KsfaXr/sXn/9zUzFmCQWZDZ/blv3UP/1v5Uyt/1Ab8+Ni9+914coxl89u4z8ArJb/z4mJYCxledFLecxvE6hKCYkvzoXMAN8thXTf6Cvpnf5YJjpEDiNB42i8zknpmN8vg955EZ47VMMrORbgwBvQ3oG91xbmb31xQSfJ43MyZIvPHv5HQC42LMsKWNAJjL5c3HMmyk7ccWGj16CIOUZMqgEyiid4Aa4o2/sqBAMS7EIHFPvJxOCFHyRl+IFJfQZ0vxx23PKaPufwYM1LaNeo5mNsrgRZeRFjweKJLV2K7FmB0kswUFEK+uosMWUKkHfAhuM/jzAlPHeVmWFKArOagQ4WFPEdTpuQ8nbOMrD8jUUSjp21YyKcLjAGMua0tfoHNgDRSswNGLWMNbHlvs3+PbeZ4rUWBpGS9ebrMBPgfomAWFENAvjHHPx4QYlWIQQ2TI5HJ26LelBWQv4DvkmXp02kaTF+68OKgsyvARMSbEhK6ONKn+cBoMmjI5nQ5e8iz3JcZrM+jAT+DoMhq8NACQNYAdXRrgw4txPjcDfGuaVjE4350GipADsnoRzQuSRjHWv/WVKagvktwWPUW6FrsaciXma1wryNcrKJKa+YreRB/zsM+AHp2XsqQY5zKznuuhphDr9mgoCtpR5k4qUqGUkBs9ReSP6CKwXgUY3SNpiFEuk/PRIFeHDKvTM1VFIddp7zJi78DcKeDQjOLpwLXL7XxW8Lmn8HtHATnHpr4GagIsvhPK1vr6CjBmA/8mg1e/l0JUoJlFWZbp5vpad1fXcuByOpszxMZYE37iYAYdctswWgbI3BVBA8XeHYDKFiDG/d8B7wPFTwdmbuudaoqsiKcOkDzsGm1evdEslnJ71yYK1XsV8Ds7oYDIcU8xfAnAmJBzR3E8GoPQ987BVacFMNcSLwQZtm3kPlUBjEzPKGpPMu2tVT/Ptd1tR326TTYUuXP0aL9+pO7ZiQYLSlk+8tDiRxtiq9Wg6XxO8VPq8JG8uOdRrF+v73QHONjgIyMd+ips4LY39Fdg/ylFztn5uUqK0g0x7Toq6Ycs8mF7BwlCD4CwVQKIbgCtZ6uV8rxQ9PjD3i57NZnIX7e3t+oAK3FFZQCMDp55f2Ds7c21WuK+3RzUAeqVyLYDuO6v1hoAChIgyB083wLiOM8xBHmReHF2Oq4fAWA8lt1/KmR2n3PQrMAPOmIhn1VyvbXI0cPAnDEuT6Jf+0YDvtghWAgmw6eXyL76zUcabncqsc8EkEnn+I9XX60eC9sKSWJudbIYASOfM0B7B481BfMCXW0Bz4tigsqjCvQ7Xyw1mc1G/SR4C2WuPT7g+VQx6Pr5K93s1lpjmwz/dbCxRY8WgtaAf4adD9j3imLuHfqsAI4nrCP202sAoVMK8IZf3jJ2MpsoxqjAXPeXCjsW2GxP1X05mxOD9zrJPN65LtkvGDx+IOUWe3guCvDgtvei9TSfAMLe6epfPh2/IXaLnELeDrv5OtXJUg3F/AE9VYDYDTHmzxMu8wL6ATAhwtPhD19qD+8R2j7X7T4gQPp4rs2ZKf2fH6v6f3ysZtKpYw8K4MKH/3ahzT9dKtxJsUvkgB2A64Vyj7GzpQ4XV8rXNbrEr//Hn1U00t2L15rllQ7YVvOpNuhkj4+6H8YY5PknoBv3J7ebA/AH4iYjTrqu0+2nL3SaKgryBznvk6xQzfyIfxT4R0NcB3JeRyzfAbII//E4z4n5crnU5YtXirNK/q3FPb6sP77W7k8vVPJsMgecCNNC14Aa2+tbFfhQBTA+oc0BLXpA34RtI/Qn5EHnL196U5s8AAAQAElEQVTOJa7zyQxQaKcImO5+7PkrPT3T3XatFsBFgDHx6Yn2RdQdoPRiyNSUUVN4muGD+91G+/Wt5sgg/GZ/2GoDIN2/uVOxaZUBiB4cfLjbq3+zHr81mAA2YzXRAZnXL1/K42VSzVSSpw4QMfakyWymmnziOcLMpEFyIH39/Evy9E6kCqnI1BPj+81WzecXGvz/JSXG/IMjOrA2ANnmy9fjN1ITemyxw4APuI18X3j06JH8A2gD+0SlqN59innXL17q9uZac/JPVpXkl1I5wJSYP5lO1H95hfxzdQ6MR/gC+N4DPE4fnWv9+kIJ0KxANzNkcBmngKwNOb/444XC/3iuHLqRPLAGyAmAZzX8G2BVWkzVLQsJXU8B5QWYVE+iJgCp08dnOnzxWvGAL02CfP9syP/Ov+9FBmjkbQHQHqCzhXb55FTzWChbYOuzmbqTXCqT9HSlrjmoZY8O7E9pMVH49bkUTf5Bu+6P8EgO3P7huUT8r7/E9/DTgzqVj0+leamBZ5At+8YMu/dNrcr9Cdtt8IUWMGk3HDTkSbV/O/d6y3qNFqultne3clsk6CVy9Qj05pk8j3rMuL8P7O89ubUlroNFzdk3evKC23nC8wAuDza+U40+Gp5RB/x4QL7ZkzPtr2414yGyAaSeANJNHp3Knp2qYh+5qzeaEN+JvTmg/xaQvO8aZcRzUeNgxECHDw2vb5QBovUXt8oerzT/x19LPA9PlGTLqTbrG0DbG02J52Ja6fBkpjvyV4tOPOeFGBUBurtFqR2Ouo693H937UH+12wadNIRQ/bRqVpsrfPFGNv+LLqYLxXQufPfR43rZLcHrV++Uc8bxTit1OJ36WpLDJjc/6t1q6qcidtsIXtlT87V4uf+PF/ih8LOe/Y7AXq36tTxDDQAUHv/4V++VBYz7HSrgn0yYZM5/pqenKiZFYqA/j3PDTV6MmzmzyF7/H3x9Kk6fFoxSPRvrq/l+3MiD4cYFWZTfPSgA/1VWaq/XCsDMM/wX53OJMD7nLHDn97IAfI2M7Xktf7iRumjR0pFLs9TLTkgy3PtyYmjfrF1j294LLoflvO5WmTpZqU68lxlmfS//1l6fqGW2B/Y7+XfvJ1Aj/PDF/Rjj8UMPZNrs/lUYT7Rvj/olmfABp/LVjNt/rc/AJy+kj57owEAt4E3xaT9mze6Arj1WDFs4UrPibeIbM2iUPv8Uv4cF0/nmv3n38p5HADv/VmwZ68dyKcFvhgkTc/JP/i6yG9mNso7kGMS9+ObDarNpCfE6tOp3K+yxVyRewF9TIi7Ft839swYEvJeqYVWX0Xt40DOqxU+OlH4/UeqrVeWFYqLSvNqoQE+ap5JGwBr9/uCePFvJ8dbfGfTkGcuFF+tZfC4KUx2tlLgPUI84MevbxUuNsp2nYx4aaFh2NblYfgvP79o4F9bAyRyz7bfau/j60Nj3+1/39y/Vd+7vPyU6+/i9bvofde8B/d+8OmH1vrBBH4Z+Bdq4GiBkYzx+9g49Z/vu+9j/h7akW0//jh+7iVku2WDG8amMVe8j8pA5w9pDPvZfj603g9d4MfM/zFjj+s/nHPse9/x4Tg/P47x82M79r3veBzjx59y/31zflqf+5g3n+3cePNznEdfNX345XO9fXjE++/4Oj+kPZx9HD/2/ZRFx4nf9et+hR8WP99F57vvOevH9t0j/5p372W9zw/fdf4hHr5rzsN7D+c/7L8/v/99z8XDkcfz79bT8a4fjzOOx4eUP3R+HPtDjz8XneN6AyF2396vAZfr2BjBGyJ/43ic/fMfB0geG6d/4c+Rcz9+m9RxnQ8fed/41bS/RO5g738LZ2Yyu29fLfTgxOd5iyEq8QbZz8fbNv7+6peFdzq+uvPDT1y+jjeiHcUgP7+f6XTvm5mNvPo9b/f33/pEP1Az4A3ssZOj0fzHC4B+dB4jBYYQwkhn7LPAwUd6k7xw5cVeL0z40dfx5ucMHAtZfj1QXFCM43gvOLYU3nuK2D7GWwxBLoufj+PxWz83I7Ny7jJ2TmPs9F/3cvg63u57vv7dM+fIt5l9xX8PjYhdBuSPyBYp1nBTHUWhhmKDmSkrCgVIOR+Ba+M8o8o2UPSqKcC06iTsGyjkcGssVPh6Erwy3oshDB+fotxT9c7LLIxATk5xyWVK6MX7xmHwLWj4/N6knGLKkAX1WQS4uFUHKBJ9eWhw25UA3taqpthRUwjyNha74C9C12Xw5rpNFJicKb8OMcplP8oXNFLj9qCe3w2FfQcIOnQS0JdhH+fPdRrEaPTnsrldY4h+SxZMZtzjfnT6zOuws+u7gT/3tqqaUHzJZMxwPnaAOMImA+tEjnJ/piDTousDgJb7lTe3l5kpQTdHDi8cerGWCqICNmyZ77wmbBpigEwrL5C1Lgf3BmQKzGdZ1jY5ADr6LrHTc9/oDfCdY1MzU1YW6iK9FLwPgP4bCsgHgKOaIl/intNzWmNjfI7PuA382kJktQG7YCjsecAuHMbrgfWatvZh6vF/46wqK7nWGnzQdcRk7SjwuV+73gIy+V8d8AJXljL5Wq57pirPCzUUvgp46ljHddBReE1FqVTk2kJnA9Bbc8/58HE59w4+h6P/qdgB/rfI54X3ir6cgprnrhgzZdD3uc6ntxqbNN4otrsOc9bNq0I2KaRprp4i6YbCrseWUVguAQj829QNQgX0UmSZVCS5fvcAeXuA14j9JviF5UkDYMcVYJsXWN3v80mlhoL6HYV0p9lzPxWFNhQmnR/XgTfXfZGXnBKDKHsGGGhodQuYsEM2vX35t6cOzG0BowYH32kdzb9BVJ6vVFHQn1Ao7+C9eXGt/LaW28B1kLGu+9/yZCWX2b+5+ZasOkDmPSB+j//m8Oz3i7ygxnxQja4bWg5/iT4bDPtudfXiOfcOcnvOR34JZ3zC1xDg7Hw+U1NEOagYAERcj3tsefPZc00ArrKUqaGw7a2aTLXBJob9OmJN+LN4+brOh+cP4efrG3IIiuvx7dnTR/Jv8Bm2K/F7942jX3nx1gDRkrswhf8S+tPJREI+P5//9iNA0412r68AYVodru6UKPounj2SUVi/dhsii+s2FLnGF8RfP3+uLTKsvYBfZdoHqWGuAJJvXrzR/NmZJhTcnf1AAuzgdXNzR+67U05xO+ErM/SfHVrtX19rd3GpLcXbDXJdADZdX12PcRbRcYdfz+B7crrCDntV+N4EkDbgi+63Jbpqu1YeI7ZvdfPZS+X1oGUx0wqQxRi/WK6cFSUC0/90ZYKnHBtuyVsONsWYNAFUWF9eUcNvNaUovQZc2AEYpixpTRH9Dl0U6Nf9I8emjz75RB4Xa8Z05LyauL+7vZb738nvPlFGwd1zmMfLZDrTwJgtunFdJvgYAOYm8OD58fYaH10u1bAvGT7jf961wGYNAJzryDY7aRZlmxud/6dTDcukjtyamqT6+UEX/58/qf3v16rqpKwL+GKpgRy+ePpYA3b0An2oCq/rawrw7KB/D7899/K8AlfEDoC/CX2fLk9GYCnAo39Dscem3c1G3gb8JsSoO8DQYjYFZChls0KTs5VqfNF9O2OdO3T36vPPcbNWB2zT4t8V4ydPz7XFZw4X11IctJovVJMXKvQ5xy/7s4nmgEyxzMWGrJRFPT490zQvdbm51SFKuJ8awKIeQGn7xQuFWaW+Yjyg6RZAugaIquu9ulWpHFk1K9VvD7p9/kr5vtPso6ea/OqZYE71Z69UfPJY7WmlBJD7+vPPtAYIK5GhYM9w8CTDvwZy0YF4vAFg7KE3sF6H33t+PgD49uilJ1+vAVJc3tnJiTyXXX35pfwDAv7t+bKY6O7T5+rRpfupAHCEbxt28nwf0euBGLhzoH7baDFdyOPb/wzrXb1TDuB3C9BYAPItPnqiHFulWorYychV0988QzdoBx910Ktmj2sAA9OXNwqfXmhJDEVs1PWNAn5V77e6fflauxcX2qHXfTbIiMtMSQl6kf1s9skTtSxwSCaPm7uLN6M81XIhhaAA/83HJ+qNzBAF+H9Qht7yaqIqR17oD4Bf4jljzfnh9RvVxHdWE6/I6mBl7AYJOtOTpQ7k3qwox2O324/8rV+8lutrQL8tOf7g+w1gX82eaADwTqMD3GzwU9e5A4qDDWPMJguKtPnHj3XwPye8nKrgWazHZ3Ns2EKrJAZ7ctkttiqGoEpBgX1gwMf2u42yGFXm+chjRn/88lIi1xng9JycIYC/AEBvgHGalwLFlchrNp/K96MipFEnDbIlbJPIYw22EXuu789Zigp5Rt5pND0/UWRvzIiVnrwrckTPmqtffaIB2i5/f3mrhhjaEYO3L19qCgAtLB/w0QEftcs7mfOUJV2QL5KDw/A6kI+GKmnH80/O2jWxUmSFjNjose/sdAmoPlH/8pW6P7/QBDCsAjCP64M6clIit+4vLtR+dqHsAuAzRh0AJKcpVx5zFa0UGJu4Lvuk7nYrTcoxZ+/J5/68W5In2otrHTLTgG/OG1NyX3p5rXJAD8SdZrni2UIRf9DnF9rin9lyrn6eqUB/hn+tr6814FNW5moAzMOjhUIvRUDWHh3k7D+tOh0SZnO+iPs2j9B6o2zXyvqoCFibkM+Ijxpf6wEBr1++kGFLoWv/lvaUPQoKCilKKWn94qUS+6D7aMbezcaN/loV5LWIvocn8Pkbclw+aJdLIicd5oV2+FdzeU0O3crlj/Aw6mdeKTtfqU/DyCtsCTUouJzYPrWDsi9vZfh9D/DuwPpQJA3knricaUBvLc9xBX7oAOZAbvHnMI+DFqQ8AHQvM9Ygx/lzcPbJudJH5xoWlQbyGFlSm6s3KqaVJtVEpBT5N+Tv2r2ELe6Ivf7NnUriZ/xgZ5mNvr/78qVanmkUTPHJI1kWiesr4YLyDzi0XauWvbQMmSK+t0sa5RbPIq9ev5DHaJCpPSvVXt9o63kRf/DnohQiqbkd9/9avUr89/bNlUr8Mb/Yarjb8ZxyRby0GiYZ9GfqiAdznaagqX/AC18X9/b4mc8Pj080IZfd9Xt5DPlfcujJ/Xv2iJpYPLC2lpWGX5/rMM1U8uxi8Bf0y+sXDfzdaGCAk4eNS7177X3eHva/79zH/DWbQfxDjVvjz/v4+qF9I4Hv+fU+Wt8z5Ufdfh/9Y9+PIvTvb/BRDR86/jUkxt18AzsueVzCr8fz77j/1Zhx4P2vf3u/XYqHzSV499r7vD3sf9+5j/muhjLZIPXBpve83l3Hhzzs8+vvag/H+rmP9eOx+fWxHfuOx2O/H513P77bjmOPx3fvH6/9/sNzv35fO45552g+9p2+b1z6/YftGzfvLx7efvf8fsQ3f/+QMajlYfwcp4yEjhfH49j5F/xirQ+6jt97H2n6H/L3jSFHvo7Hb9z8oRfHycejzzue+9Gvf2iD2R8t4A+l/XOMc3m+o33HrfvVv2sA9/j5xqPJeD3+YjpHj4Gvmsah3Lj/4fb9ybu/AlKaLAAAEABJREFUH+r03XvvXjuRD7Xj2If03j0/jnl4fJee33vY59cfaA+H+fk4zE8etrFTRsHCzGRm9x38Hnhn9bDR9Vf4eciLn7+7hPNzbO/cY/hX5uT8nbtfX7pM3vydlbfR8j7hm81pedHI2wD440dv3u/NCbo+/Pje5mvQzGzUo4/1ZvbN6/fN9XFjcZQCaUcRxptfhxgUeXMasM9xnp8/bD7uYRug8bAd5x2P9hUtIwjuG1N4I+36kMzok2QhjH0DfiBeIUbFLFOIHOEr0OjWQFEkvB17vD4e31K8X4fOIy1Ox3km4x5XDPR7DYVZL0z2b9d0gKIFfBD2MGMsQ/0nxqQYAt09GGCvGINTGq+djpnJzHwox/tx3i+ZnHZgrgMC4nXfL419FFRigBZzzUxmgRHMQUZOZGY6yt2jtB5fessqZ0KWQQxS2zTjsWlaHQBwzEwDRbXBCz05NCkaeNHEKNCXFAB7juLVQ8znBh+PzEfeuDX+DPQ5GNc0nfye0ZsnbMKyiZZDq0A3JcUri3HkKd7VyinuRmSIFuRzWgpWPp/lVFD89CKXX7tOEoUntwGk5YCg9/u533P7e9HZeTQzBRoGUJAUQhybBaO4FBVZyaIpZUlinAOR7tctAJkY40UXlxc1SmIcfMe3a3cUXlGm/JWQI9KGtpPL3SFHynLFEJllylJSlmecU7jKIoVBmkU5/RCCInM79Oa+1CFwConCHWOLHB3249xiMmG+yYvBZqaiKpXg22UvKC5m0GCwvMjl4OqAvdxmmdOQ5Po6UJSndqQYkJd1B2R0+SbQzrlmAXyvG2k4uD1gnT1zGmxRUQi7BVwMrFlwbp3UUCQNIULd5GNqCsc9Ra66PagGCM6rYixa+dod/HQU7DL4jnkGq4NyCnoJnTo4V+OPLXFkMGHoIieO3Zfcpi6HkDkvCjiSNhT8NxS7J4uFMvjxMVOKfYMM0LG+5x9aLfZweq5/58X56LFNBfAU4XsEx6Drui8o7Jc01I+uiBpOzAzXoYKKhF5IPwCi5CkTCtSGAp1ZABRbytCj5eiUOTUAvxf+G9aPKamkaL2G17kyJeaen5xqWs3U42Ouu87E/CinH0KQtyTsm3K5f7TozYWO2Nfj1HXkhVnROaMQO11AGT22gOCFF34BlXrWTsTvlBgrmFeh7x3FQgcVbz5/MdKtc9Pd9a1CjGDWOSsGNcS/F2fbVzeAavWYIwbiY0im/DEFWfL+EINKirx7CubVbKbFZAZI2inhDzdfvNT2do3+DzoBoEqsmyxoDyixQQcNeabDlw7w6HLEEDQpKjlYUTC2wL6WJQrRg/z/ay7yQoYOw2KiCeDLzefPtaMo7X45Xa1UIHeJP7ndPD4CRVXvi9Do4HmCPd/gK+7nJbQ61ve1A0DE+tUbGYXgNy2FU/hrPZ7h5+72RnXXKFGkz+dTtdgnm0/UU2Ddv7mRUaytCSLXSzTTzfOXQEMBP8w0/+ixEvr0e54D3Wb10I0+FBelamzu624p9q8BkMxMq8VSGQXtnjjbv7rUngLxHqDunILt5FePNV8utUdfOb4zf3KuzXo7AsYGrx3F3DXF9+qUODifAzj3FKCDOtZs2adaACW3UfHxIz369cfKATMOgMkdxfEOQN3tsVmv5fGRXe1UA/zOY6G0nKl8eqoBnnMKzZWDEewTu9s7uW9X+Nzi8SNNsf1Af43vuf4GdLgBhFhf3SgSv9Os0BwgBtdQg93uALQH/Hm1OlEcNILbRUwKgPQFhFtAMaeXEn1ZHL9F2JNTIteHxzPN/gHAh/41QOq+3+mqv5TOa2X/z3N1lSkzaWBs/7+9lj5bK0eW6ukj5QAnk8VEHTpJIm8B7AfGlTFTJD/6BwLCYir76EwDNpksF7p+8YrYnmtHzO/R+R7dXN/cSFnQ4tljWZVr9ckzFYuZlgDqCib3hxgC/nzQHYB7MZjaPMj531FQP3/8WCV+vENfU/TSkPMietqFTlNAmhr/3FOAd1A5B4SZ1FJ/PpPyg7bo7hqg0SL7NvHtHwhok2mJTwQAldoBMMC86j99JM8pDgTnIaqYTpTmxA/0hxfXgAR3CoIuwOAEAOD0kQMfpbYORP7hC2WQr4irvO5V4vzFbKIl9m4Bebd3d7Ii0+L0VML35rO5Vqxf4VfpfCmblioUdXdzrdWjRypZe4b/eh4okPv28nLUaXIOkNXBSqEL9b2mTx+pQ54G3+xv1or4+wIQJTpogY7Onz7FtlEDPlas5owNmuWlDsSSpai479W9uUVXSSrzUe6Lzz7X3vMcoOrlH/6snjV9L6l+/UThf/q1st8+UR0GlawR39pvKJOWAFf5sxOVMcn3qBrbdQCfO8BB/1OptX+z8F+eq2ql4tePJfJ+Qzy5fCL/1/5NOUDYDN8Q+01EZxlAzevPvtAQpYTPBQCniF/6npk9Xirf1bJVpWJWKeRRGQCwxaD0ZoMfJ/aHjcqy1PXVlapHJ8rQifBVZUmrs9NR9gSAWbAndgA3OTpO/uepkblKucqikIOAOjRqyMVtLnzBAcNOWUjKikwRHhrPNXnSbnOnIUkLcprIBTsHyP1P0rJH+LI1AGNRFMqZ5wCb7RtlT07V7rfa59JAzJQ80/XYNLIPDUHqqzjKEfCLBrv37FHOv+8JYl8QuWH/+jV2agDxbpQsaoL/9Piq8SzBRqWWc6WoPfvMfqgVkbkizyuacoDiEllNUk8O3+OvGTFtYcBvOnzlRppXOl+dyj80ZMTqPnaAZ3tNF/Qhf+bPNuSGK0NPf3iumj2y/fNzrWcBM3cKj9gH1av46JECduqfLrHLRJPffKR8uVLFnpj7X33wnB7hY5oDnu61BTQcMlN2tVX/5YUqfKPoooA+NcBvjpzzq1YCtB3I5SI3tEXQzjrdAmrv8an6j1/Kbd4T54m9JF3vNfzzC+1fsG+QG2YnJ8oJftdVenamRPxqOdEa8LrFL418FPCbyWSqw2Ytw8cCwHg2mwCm1hou0c+zlUQsiL00Z5+fnK+0ODtTgN9hvZP/ZYke3ibEXiR/7HYbzdC7eBZsLq+13+8Uha6IFwFUH/7pC+mLK+UH0zyvlHicGrDVfHGicj6TzUol/D99fAYPjUpA1QEbDy+vtBta5fA75Bm8beTf8o3oJxAH/QS9Yut9khK5w07nCuT4A3towFcqctQwyRRilB4v0LGpmE/VA9wOu0brHJ8gX+SA4PEW+3z2QvHuoJ48asSuQf9gPXmllX1+JUFr8fQJBh20KGfK3L7EUijhjWeD4XKtohMu3Gt4fafNy5eyeaXMZcSv/RkzIw76640UgzLyQVHk6nmmMjM9gvYAvYG126s76XQq/Zac+PpGBSDtAdvkPONma/yVuNl/+krzG2x2vlAAwG4W5Rh/+clcPXrvL+40rCaK5IO0rmW+Lnbd8SZsxrNAerNTj0+17K8hRoXrrfIcnUqqaqnAH6snZ/j8IEOfAR3hruSoqQJjfvn5RQN/ZxoY3uHn3et3bv/NL40Vv68x5N/Fj+ve278LYX4WIb7P8sf7P8ti7yHyDWscF/Pj27Hvvf/23r+Lg31DQkR695quv+jHlflD2gcW+Uv5+4vmP+T7A/xp1NeHbr6n/53x3+LvPVN+UNc7dN+Z81CS4/k7Q75xeRxzPH7j5sOL4wA/Puj3y4ftwa2/7akz8Z4Vvfthe8+QH9b1Lft9tx2+TfQhF991/u2Zf/0el8XbX3+l90k+rur6Pbax4+tfD+d83etnD+8YD+uifVsOBwm8+Yzvbt+kJ73vWu9/Oe/fuPNtPr5x++3Fuyu87X7n8HDUO7f+Vpffks8XfsjX8dz779ux5+Hx/s7Xv90uHaDJ2ChueYHU+74ecX/2kMa75xjdDX/f7od/67fTbCnu+Dp+/q0BP6AjWJA3H+pHb37uxV9vHYVJv/6xbRioCjyY5NdmJjOj974Za98393N8a7zH7bc/PUXElsJESyHJ31THmGTjHJPxxtdbTFGBN9/G9f00Q2c03TczChcU88zersGeFxjod13HKSWFEOm5/3Favk5Gf8PaDQVmPw8UlnyEgxx+7eeQkoNtx2szg5ZTl8zsq1ZTGBvgIdDnRzOTv/zcW0Mhp8FPXN+S3/u62dt19eBl5vclCybXkYOjDToqigLZB5lx//5HkfMO0GwHSKCInBOKkbQ+3vMZoGEy+ctp+dGb2X3feM6YxNyMwqR3+zfDXCafG+hrKF4ZBSehM1EcrSkUerErGGvgP4FJfp7Qc5YyFRQlnN+aQqYXKBr0fPSzEKMSBaIILbe9r3Vv/3t/MmiGGCluFvJvyIBGKg5w6Y2D/1CzkX+zrMEHa+LQGB8o7EXo7ijqppjJoON6adFNi+7N0CXj3R73AGmDKMMIoGX4XVFU8vFinK/RYDPnyy9HPRi9yN5gh4aCd4dMEJDPHVwH8NdudiMQ1lDMdfBsB0jlPlhBO1HIO8DbAMguikZu04C+XG9u13vbDIjbClxFh6SxGGV5JsnuQVIKdgPyROSlFKaEnhVgjDhynaeioCi6xEekEO7josgLQMFWA4VDhaiB/qIslVWlQpHLwcGMa4MOIjDRWM6UO63JjPptgVvFkSfXXY+sLbJv1hv1EZ0GhlMsqwGK3WeYDbf0CTaICQfVCviMIUAnjIBVAwC1P+zl7ebqmn6EHWeJ2nKmGuDJi98tY4wgdJoHwLZ8MtGMgqn7zhywQgY97OE+VlMU87U6bN2joy3x4PwuGW+uQwCrnLhwQPvw8lIlSj6wTo3NKvwlep6h7YnlhrakmGZmcj00FJl7gLk85Yq0FhtOAYMCOvO1euTxbw3WiHHX1QoU36YJ8PD6TnkrZRR4A/JNKextAeQRSS1r7JHP6RfYIbF2iy93Y/9OY7zEIAeDytlMuI8Cv7ogjjT3AQrKPs59B3Ho5AcjGmtt0Yd/Q2QLMLmmqH4LqOpj3Hd36CxSeL2tt5o9OtPk/FRed+6hfcfY0WenM00mE7k+LSZVJ0u5DzswsW32YqicKfediLxhPlE1m2pzc6ewbmQvbuURXVBwNmRzW9y8eQNIsdEO36nRzSENmvZxXOMWe/m6vt4UOx0CsUlRNdadpo9ONWRR7vsVQiwAe4TuXZ8OkBT4V1gftGPtJkpeYM5IEgcSxzAt5AB51UgNhfMccDQD+PK1bt0WGrQGXFlMF4Bn0u7iWoECs253KmYFgFFUAfCzQEePT04FIqwGO5VnK92gvwwQMtHyaUXR/432gLP77UY58bYIuWpkcB/wmCvzcrS7x4n/H5jrL19qAKxc5hPdAjaIgvWUwvwWUNVuKPbebtFNp5BluoPuGgCgbRsF9Dk5Wcn9LQKEWZXJkL+joN1SfN48f40HDDL8xX1hkPTl51+oBoDpAJqXH388AlQDcdISA4nRRZZpQrEao+rm+lorANIYo6azGSBsO4JVAZmG5UR7gJrEug6WuV+ESa5tvdMOf74CjO9s0BbbHl5fAzD0WcQAABAASURBVE4Ouhr2Wj5eKf56qcX//fdqf7VUEQs0P6h5SQH/f73U4bNbDW/wKwrfG8CT7m4tw+YRYLANg0r0smGNqy9eSDcbdRe36v78agQHWuK0K9II6rbYpiVHlYu5QpZ0jl2v/8ensudXqgEoNq/fyIKNtqoZl2KS/zWF1e8/VrmYafvmWtVhUNVIk1ojwODgwnKx0C0gtnihVk330pYC/xxfLADrK0CQCEjR/PG55P+naEhy/Z2Rp+KkVIvuT4oJwBJ7xM1e2b5VxG8mzG+v1jIzFeTcnlx6dX1Ffi7Uzwut1SjHt3qAAc9VDWDIFj8vSQTul/WTmdrcFAHVgjTmBuPooE5F3/TsFJkuAZxeAyq9VuP+XQ9KX16rf3mtgX3ubrcebd/iW9cOmGOZPC/EElByj5Ay9mvPc9P5QkGskCUpBTX40/TjZ+TTqPrNtWquDR/JATUcHBY89OwTvl9d31yTH26V6FsAYtfqFTvJ/WRz+Ua+T2NquX6XAPbeCvJOMSm1f36hARCu++KNKvJLhy3b1APuLRXxmbsvXsrYBzN0NSwqlasTeT5L7HO+H8eUlAPCTk9PJHwhR9fur4vFUsIfhhiUs1cc8Lua/OQ5fEvunBhyAsTg0mqubtUTL6uPn2hHjNfEQUbcZKwRoZeRayJ62wK813tszHnBeivo5mWpsqzU0399d6OXr16q+NVj6elKMqn63TP1X1xqAHAtAMvrqHHfaMkPGbm6ZI0dYHYqcunxXB0gpzWDPLeUHP1Zo3Xfx89qfLDe3qo4XajBN3LoleilABx0Hbl+D4tCA/nN+WkB0PwDg/XLC930AJTIMXhuaFttNlutaRlAmMdYZC/NlzPt2F8ELwG/LVcrZWcnSsi655mnudvq4H4GSHhAF5OUK1YF8pfKAezCBf6On0dA6joftG33mnPOwwbgXaP2Zo1dT5WwVwewOO1KteTEmJUS8yexkOt4QIYA2O65wnV4fv5YscwVgsl+c64JAKWQRTyPeU5SknqeXXJsOlyvJdYRx44c3fFs1XDfJrkG9nshfzarNJxMVJ9O1LHHD/h8C8AZAFrFs21DTh6CFHrJ7dV9cSG5fuZT+b444CvZP36s23DQZoHdPjmTfguPv36sbDlVX9FXZVrvN0rkDgdru7aW0Zezz2UnCw0ERI3f1Zkpf7RSk0n+bBjypMg+5TzzWKrjy58fBr/AF1wGw++n87nG52x87/BPnysBdg5FUiBGEy2SyxvySPgvn6h+tlD+nzmiC0UIwWfgvtMZPn+peL1TNG78ywu1//xcA7Ye0E3hwfabJ8pfbwB1p3IfM6YH2oCPDI+mOswSejzI81x7Te55ea0+jwrs8UOZaf/pl2rwRbeZzSZqHZAml+av1wDfneaA2nc8L4rnSufZW1Mlpadnmv32E+UAtC0AcTcrJHTcJBu/zbv/7KWGj1ZKH58r4D8BXxx4HrSPzuTvI6qDlIixtJiqI94GX5e9J6SIDy4lfEnzEhujWY6alYqnK1kblG0aXZOv8wLfBDyOtwfFaUlufaMC52ix3832Wjn6qQBnA7HYYM8BP/QPBKz/8IWK673SaqEIXQfXO+LBP4TR4t8d44qLzZh3evzJYIEf1TwrJOT2fX9zUqhWp/blG7Xk4C4OOlzfqGGw++Yt/AX98vpFA393GrC/O47+wzHk2cTbfzjB//4F/g8fHcN/eA38QCf9D6wnz13efqCmvjXM53r71o2/QcffZN2/gRz/EZdw23l+OrafoAMvig68exsbb2r82sn48d3m/T97c95/dqLfJGhmMvt2++aov9LVzyHfaOdv8mdmiiF+1cxM/nKb+fHdZmajDtzOx3v90IMfUTk4dnzg6OsEC+Ndp2/2ltZbfzG7vx4HfMevIw0f4ucWzE/HZmYjL0ee/OhjHjazIHvbfJLz0vcd78W/LYOZycx82Nh87Ngo0DmAFEKQNzMbx/k9M4PWMF77JDOuH8SG93kzu58T3h7NnC/zW/fN+wNz0Y93dBRyzExm931eYDUz5D2uZT5sbGY2juvgs+u6ccx4A3rO73j+4JeZjVcZRcAYAvWWTj7Px2YUXvxmYIzLPOoKuvczNK4TKbCbTBok5wtJuOJaUoiB3+LWoADtPM/vr9GJ+ShjvaZVB5hoLiMAVQOQIfXyP9cXKey0nCfGhqaToQ9fw6Dl/MDWqG/X/UiYcS0yixspZUpv+XdAJaOQSMVeoqjUAGLGppeDbZFxw8gPq/rcGNXjEw5IQXwkOxZ1g8sC19B2/Tgg3FLY8PMSgCGylvNx33pYCBSWW4l5DYU2FCtjHS8i98gh1rJDq0jhaCweMSb2sAfNRNHG/TZydHlDjIoxjewk+PV7VVUpsaaZaUB3zsdAPPo4k0G+VZYl+VpmXDNGISIPhmL9jCJfMZvKdXmgaN5iJS/YDEWmLo/KKF45OBVZWzFQmum1pzA+oWjkBa8+i+BIjVwPLKIa/lvWgDRrmHpkk387p5dintRREPSilduyBXz2dXv4HbDHwKQRKGfm7dWVHBCDSwXkj8jQMc7XaAH9qEFBMFD0R3cUHKnijkWqiF4c4JyUFLFCQPZMbsOaOQOF2i1F3Z7jeI0Pu1wdxWH3SV/f9Vehj4w4aJhTVBP5q8dOFTRbH0sB22mamUr0bwwoKZqV3Pd5CXu06KBlbIJOiFF+7oXLLcBX7sVz7LsFoPD+u8tLbXfb0Q9ritELCv4V65pBH7oxYC98pkFfA3Fi6LMB7E1lTrFtKv/TjWMhlcJfpBn6CswpAScOyLBB5huKlB3+DKsjLxGeDtutevisATAdOG5ZpiuTHPzJ971yCoL755dq4TVlOfO6sbmNvEg/mc2kEOQ2nMCv28X16jJVkwl+Omhxdq4D63YxALZ16lMkkk2VJS0fU8QMUQOyrQHbDH+NFDTLxT1d10FeTjWj6JtbVKLw7/yWFOHL5ZwwzjQDvO7wm6qcyOU8AHgslyuFmKhtVtqQR27Rb4veckCMyPprbBCQ2wABF6enarCtzABPbxXpO7y6VOJYUbSO5wt1+OYddBK+VWJj52sKwOg+n5PLGnTsIIxfp6LUHH5dXx10zUwn2UTdNKfovZSDsQ1gYvERegF08WK9+9KAjnbYYwNA4fnI6Xre9fje7nbyWPdrl2N2slKpqFDkytDLHr9wnjL0Mgfs7gBKHKyePDuTUeBvz+Zq8fUWcK4GJPA43wOuiHwb8aH61dUIDg4327FobXnSYjpXGTM1FF5Lir0NcdsCQFTPzuX+1VCAT6ydwYPHk4emf4u+prB78puPZRSndy8BgWaFEiALBlGhXPn1QTl058uVCsBx98eL16+U5bl8r9riqwcAobCtNcGms6LCLnfKp1MZgx89/UgTZDd85hrQu9ncyUHEigK1F7wTx4hve/7v2CuW+Mca+3tfyHJN8Mv05FT+jcIZOax6swPA7HUL6LaHXwFWT4n/k7NTncDjLUX6wLpTfGG9vVNEj4dZr+w/4zerqBRM8RCU/fmg+v/3JedJq6cfC5dUIDY8Dtyme+R6AzCYkQ82d7daAkrP8ZOIn3pfoN/9Z7pYqAbIvHz9Wjkg+2w2V0WcVYsFNAed+J+P/v0TDc8o2lP4d/+eA2T2RFUIUSEG+bfUxSuhU4sRcHYhL+rv/NtxKY10SmLJ47Qm59dk9Rb/G9h3a3KBiI31jHm/fyqbVwqD5H/e/IDN1wC22W+eqj+fyZZYAjqRHJiXhXx/25LHPI9eoXOnX+SFtp+9UlKUx/zh89cqXtxpBSg6PJqzN3ZjfO2Z5z6ek0cyYuz6+lpXV+RFgCnx7Ou6WAN4T5C1JpYmAJeB2KyzQQOAsvDxbl6owFfdUTw/PX4GEImfSAPyF2qR1f8MtmGXmGdaX16NPrd4+kibAzFG7ukA+dpZrjCrVIRMu89fqbu80wbQtvf4oYWYycywfdLt60sN3G9ut1oD6i//59+jeWHDg4yzAp9riHdvoZb2b26U40t2OldLbNii1GG9lbH27fpW4dAoPTnR69trHQDlOwDeEQxJplDmOgDouL/0+GFNXvCcVwC4zJb4B/mmZV/IFzPtbq40IRfY3V7VttM0FZo+PpMBZCZ8JEO2lrylWaE8JSXmCCDf7bd7faGI/Ld/+lye76arldZvLtXc3Wkgj96yb92SrzfYZrFcakkz//9L//hKO8bFlKsugrpfnQCAbuT5tC5MFTYbyDH+gb4J60fARc8dbZk0wEc3zRRPZgBEB2X+7WT8I3x0qrBt5HLEDc8ZF9cSthOvWBTkhlsZwVb3nRwIKz56JHu2VD6bKgtR7ecXusHOgTibz5fKkHX3xStyzwSQ6UoWkgL+QIJUVky0ZWzbHpCTqOBZJsP3iogf4Be+J3Qkus0b5sFDe7MhLm5GW9d/+FIC9Pa8KGJ5jD34atmP6uev1LS1irOVBnRGt5pXF2Nc7Ym3yW5Qw7EvsAM5Wzxf+PNM8vHYOWxb2fNbdZuDui9eK/D8sittjM32U2gXUQ4UtmWQnSMjrcbn9p7X0WOHXzg/qEzV40fqsKHIW7tMGk5nMs8R6EeLSt31ZvygSySOwryUrffKuJ/wY/eXxfkj5dgjPwyq//C5BEiY7VrF252Gi1tN+qgWn27zqFj36l/fqm9bDZ++1vD5paIFVfiL6yCmpJSweVYoEssBGrEqxufJHc9/9eGgPT4euL8mZ7ac+14bOymhp5xW/N/+AR522v8ZAPfNnQp0JfaO/m6HTtfavnpz37eu1T9/M/557PhkJf3jM7XLUh1gvH73RNl/+Y30nx6rP6nkz7/1Zy+UiJUaULjHBu6nhl08T5MOVZKTDb105MoNayRA7sgzfAZvlpJiTCofP9Z+u1GPD4xg6OOZ9J8/Ei4l4XOz+VyR3GmcF+xL80ePpH1NzNyqzUwzz5GA+e2fv1SGnoYsaG+dOvyy/5J4nGcyckK/qjSwnzsPRh6UA80LaOe5eq4DcmT4sF7eSADmLXqw663qF1dK60a9+26Q0ulKqzaqs17X+Gx7s9aQRQWeaVz+bDrV4vRMO2SqeVYZ0Ivbsbu6U8pyLf7hN2pPiKsXb5SwQ2AvHS7XxPScdWod2F/bea4D880M/6WfWCn8A3bsea7P6tVGiWeHxB6d//ojQOA71f4+bYYvtr1mpycK+uX1iwZ+dg14WP+Q9r6Fjc5j4/Rf5eeH8O5j/lWY+ztZ1OX39nfCzn8QNo6R4cf/ICK/I6ZLfmzv3PqbX7r/P2w/lIGHcx6e/9D5P2TcUUd+fN/4v9a671vrp/UdOfxps+9n/Rw07in9bX67tY7tp694lPrd40+n+Led+S7fH7p+yNWHxnj/w3HHc+9/fxvk/47jPnw8zv7miKP1Hh6/OeLHXR1Xeff4fVQejn/P2A92/Vx8f3CBf+UbfyP5gq8jmd0f9V2v7xgy8K7w3fYhUj7ueM/P39f8DfjDMX5u9jUDZjbybG/59/uPqB/QAAAQAElEQVTf1wYKOffNfe5+9ADffnY8+vm7zczX8l6fN6gfOvUUnywGBdY3M79JkRXEizOjTzL10G4ohHjBwN9MDxQmvTDjskUvJFCkoRzDvEFmNrbB32AzLmZJIcWxJc4zLzCEIH8N0HUavk6iv4WO9/m99zVf/9gfWOd47nO8+bWZ+WFsTruDj+DrDRoLEYliRGQt7zdDNgpSPtfpgRfIZzvvCHNPg/sus6/tc8Sc8Qa/YkBv0WcgPbKYmQJv9HuAw93dWj1FD2r6qihymkyRlocEH+gEfgbynt6+zBhhYSysoXA5P37LZXCQJ1KkNlqLvQ4UFQRAYKw1oGMfN9KCnxrAq2vqrygbfSEGxGGE8xjMmYUTKbCm26SgOORzaoqqxngLRk2RYo06hZgUQ1CKUW4f5y0qyMxk9Bu2FQWzkCcFzjtWHpifYgJYrRVCUJZnrN+rpXgHC/RRNOWkBvxx4CBhjwzfiDFIzD8c9uORX2ORu0WmFju0FKx6fKQB1MopPnXYtoFGZN2cgpHzKMCvIkT5OC+uOv2G4rnbz+Xr4cG/nRHRfw6PLs8AHQSCx4GDKQe8KbISmZPylNRT2Ooo/g7rnfxPYbpsBYU957lH/5ShZPBe5YXyIh+/WeG8m2kERh10dB4SMnbw7nynPLvXp4+fVoAJPcWirQYmBXTWAlhsKRr6t+L8GuaUZ9DOadjLrz0uvRCXWZT7VcyTakDYVBQca0CNvQbdv/ybpwNXYTCfqoRcHTFdAVq4jhzsabkOTAiE/5pC13q3kQNuGX7nNp1QqGe21oBXg/wsIG+pAtBjcXKqhN7vVxtGHTT4YQ4v3tyurueGwmiODLc3t4roP7FWRnNgeAt45j6RFZk6bO08wa5KbI27SOimhmaNPwySXOdDntSZFM3UUvDUtJAmuSaPTjV5fCoHleN8IqM/TAqV04ny2UT+cp1sAW+8jfRkmlDgFbQO8OlF3KwoFJHPi7veUJx64q5nzB2AUut8wp/Q7R0yuY6d1gEw9O7589H+/e6gjOLwtCgVWPgKsGTLWKbINrW0Psh1vkF+j+tbCvlmQTOAszzLxFLQ2WPPg4S8B4CSPWuP3wxksTWgRgGfFoPCtFTCP/yDGF5s7imgBpRYU1AXvn/H2BsAkOXZCf7Xkpvm2lL03KVBdxcX+MagHby5TUto7tVp8/qKdg3w2GpyslSEXoDvMC1UAvI1FHUd6FtR4BwovMdJKQd7eoClajXX4epGtYMEjD9Q6O/IYQ5yGYXcGf6Xslw7ZPLmf8LyQPH28vMXam43yoiFHiDJsKED/Dl6LPMCXdTYhfWx8YyWAPSyxVSuA/92khdec0Da/dWtDpe3mgxB24tL+do1NnfvRQzli5ki/nD28VPt1WpzcaUmi/jPiTJAgPrFpW6Z12CzAzrKiIUaMLLBB7cUxxdZJec5bwV9itLEdQGAs2eNO5rb8AAAsMUfbp6/0GwyHUGzk/MzDUVSTtHdbeX7RcOe4Tn2DXbwb0Xud3u85f7nAPDvfn/75QuK6I12SfIPBfme4GD/5OPHuu32MvLR5uqaSab58lwlRfQDgGZ9daHT//yximcz7WB2hl8VAHrD/xcf/ewKYAX+0dX19ZUmFLCbIo57QIlOO/KC68pzbYtNe/Kg4YcCvOwATHYnhbKnp9h8rRwPX65WiuSCKq/UUmC//PPnWgNMaVbq6n/8SdG/vYbfin3iDl/007sbeIb3FlDDP9ykWaEr5BkyaZdLFeDYBNCkN+kK+Zb4msnUv7pRbPHZvlF7NmHsoJzr9tOXI6gTi0oFNrsEVEzwpKZTOHTjN5Y3gEB3+43CrlHC1tMn59xuVU0mysjVJUfPLf5tvwr9RnzvMM/1+vMvtSFmxF6Tzleyq62Ki402+GyPzbb4x8mTx2oBROcnKw1mKvNSPeDOBA11VxvVyJm1ktPcEJN7wDEHmjwPYDytr6/V2SD3gT37wGp1AoBxKteV51/PqQf2yXFvCcMY83uAugM23V7fgMXstQS0zE6XmqyWI0hZLOfaktengKt5VSoQp2E1U7GYyONwIN62gP0J31gw5xa+NK8AOyrd3F5q/slHzCm0ub1WgS6ctwVx0+1qlSHT9W6tiIxjTmdPM0C5gZxT4vORHOp/st3zn9u4yEplv3okMDftyel7YsnBNve1mj1S+Fxkf9Bqqt3Qan95rQOxWe/3GshPDuAeIBZwiM796MWF8iJXRswbjVvq/BfPLSFFPMXkypuUlYqi1Ax9BuwSUlL4+FyHVakKmQ9DI8O3B2zkIN0c+TKc4OIPnwIyLdTCi+ukQdc5wCahpA4ft0Mvw69YhXUGVfAlQKpd12io8lFvA7nZyOtb1yv7RjmdKDw7Vfn4hJwqddjO/3KAAXyXzx4pA2z3/d3wZ/cJG6TqICXA1PDiGt+/khkr0t/jC0VRqPZ9i2eASVZoYN8J7Hk99uku7gCzFkqDKQKsDuRp++2jcX7yD8YAYi5mCx3wa4NHw74JvvJfP5Pb0XPm/tPnslklzSca8JkM3x+erJTj2xn7QvfqWjVxtiffiHXr7V4uaw0f8VfnWs+S9MmZwpu17OWtemI8VySW2Hc2e/ZCbAuv06fYg6EtevXnOPeh4XYv/fMXchk9ZibnJ/K/vLBnbzE3bMWEppHHxH59p+bzN+rYb8QLXFAO8vd/foFt6OAnxwf8W9eGHIX//93TUs7zwPqEk0T8h0cnKtlbuk9Olf7LJwrkrwY/69hPasD8nPjt0PsA0OyAtzRyIjf95PG5Jo/O1PPsOWE/COSgDPtE/G0PkN5+caEOgN+WMyWaEYd2MhPm0ZpcOAXsngKq2nKqfb1VQN6SPbv70ys1//1z0an+8Vwtz7/NH77Q5k/I9k8v5M+3GXmu9pgi1oOkiF/3XcszVSv78lrdy2u1XOeziebEoftzB8Dqa7ssA3bZrNkTAHCtl0In9fiy+T6MjJDU5u5Ot/6XRNDHgabrtXryaCRexb6ufa/c/erZSoom3+fm+K6g6fGW3TVq/uunCoCsQ5GNMdhnphtyiE0KYgr/wCc6nvcH3qfuc1PzdKGIjhI6CdjCaGKvFsD/wD6tFBTQ41maafLRY/kHLesc3qNUv7nWwDNQQUzlqVTgeWAok1I10R1522PVnzPcjg5gG3IE1knXexm5sl2UY24pl57Ppf2rVzLsmX7zWI3Txv8i+5NYX/tGutso4ltTcm05n2lAbuMhNpiZzD7cXLm/tF808OM1wC6g72rvo2jvdPr1sb1zS8f+Dx3fHf/+64EgeH/refNBtvmgDO+n93Xvh/jy/q9H/aVn7+d9gPe3Df45+/DvB/IzSV81ZnAx/tyfYkvGfnX/eP59AjDtfj4D33dO9y8/P1ADR/358Ifnfv2gfcPDvmPcgyn/Rk6/IRk8+/WxcfmNn2P/h473g783fvDz7xrzdYDc0xt/+5PLeHL85Twcz4/Ho2GOx2M/x3G+z3nY6P/Gz8N77zv/xuAPXPja77vl9O773ys7afG9/UddPbh/T+VrevfXP+C3T/H2vqHO9rvt3XHM/ZYaj2MezLXj+fHe8cj8cYsB3NBPaV7E9Xak/+7xuM7D43GM9x3PnYa3D/HgY70d7/u5Nx5S5e2r5Oudb9u3FOPCvr33d3O4V8CAXO9v7GpHf/vq6Hv2235xTvugOC6yGx/6bt9xDcb3Y3tLA7pfqW9kh0nf0N271LnvXeNYTr46ev/727gE4wZOjo2ZsmA0P+MmTAzOJ0czyYxfun8ND+Z9+7zXt/u+ls3v3VM5/v6a7n2PXx/bfc+7v50tb9L9ONhhTfH65rWv9b7GwO/8MTOZ/bR2JOzr3p/b/YHf3nfk1Y90vf8H9bubfOumk/L2rRtvO8iBkg8wmQVJJn2j6f6FbCllMrOxBcZ6u7/5/b/NDMzo3s7d+OYUhr9jmpmNd/1XT17xNlDoxLXGrcxlDYzxo/cHffPfcZwfB+YPGH9AgT2AmNP0ZmajLE577B9jxu+82+DVF6IhNnP8Pn3krZ6ivDM0wNvYWMdp9fT7ejEExRDESgzz3ybnWw9exrnPgbwG6DjQ1bYUHtCT93tzWs6ny2Nm8oI8HKDTQWY2Nh/j9321LCbprbzcZYXxkvEcsTls0mdjY8mx31w4dODrRYohHcU2SMi8X/djnf6ADv3K5WBpaMADv/1n5AGCfjQzRQpCCKyvXj6R5r7DQVmWKYQAeFhRMOkVmk7xrlYfTeO8Cf3QcD5cHuMkeqUIGcwMst6kTFFUoSULarG3paScAk7Icrm/JQonPUWqAfqJPpe/Q8cZBS2x/gTQKIakGDMkDRqgEcQ/i/5bHeBV63L7dYgUzCjEoJ8Qk7K8IBsPqinamtk4PlFA7bFfyjPu54ohKHIvIosr23UXotM2CZ07P1nKZZzbIHgQL07ggxP0xD1OWvjvKaBnxGIL/y1+1lC0qileRgo5CfrOZ8O9iJwRPUBFMc+VU0y2FNVQXHP7NBT+OucxRtYd1NTIBCjFMhpgyH0oMd+/kVawXs/aztuAHiI6cFo9xfoOHv26pqhn0OrgSSzqZiooloUgCqwUhGJQgI++bjW4rijuBei06HEPOJ/hC752RKc55yVFppLxMCdXSM55iFFyGZC5w886/KFBhgLZxLwYojLGlNjE7dtzz9dqXa4YFCzIv9WGgPJv0g2sbRAPrOdjvVCau09A18cU0HGZXVc55wfodMjvR2eqAfzv0JvHZtMctMKPSgrqTicwPk+5OnTZBmlKITKfT1VbL4MX56OjMH8A/KgBMTsvdvW4AzztAK7MpABvI+/IKtZdAArsbu/oldwHBvTvsjsfRm9mUQPjCtYO6KOTZFnS8uQEt+uV8mwsBucpw2elcraU1Z2yVnKQ6nC7lgNJa9ZweVoKngl5/FtnLKg1IMlqtVJAzzEmZQBFZkFbCsquB+/fAdqVFEgH5Om96A79AP8jgAtYN51OMWGUvyrkiSGox05bCryGD8/OTlUxxoi5jhYsakd/UVYy1u33gL/IERXkvrlaLrUFgCgpItZxkP95Tf/GmRepS/zCpoWmrNPkrJNHGX4czZTgO0NPOwruA+du0wM8HwD0XKZ8MUV3Uc7HarnSknwyuC2JnzcvXioUmZbVTCV8tfj0Djs22O4a0KXDBhFbTgHU55OZLl9dUEy91Z64TOj69s2lWvcb1mvfYE/AsGwxUZbQKbIN9M2YN6GYHrneoN9yNtMkq9QSXC3r7PAd980e3XYASCVrPSrmyicT7fxbi/BfQKPhvKYoDDs6sGasOUOP+5uNBvzA/aQGnFx8/LGc54xYcN1MASoieqndB8pcZqYW2RM6uwGMqXc7uc4i9imJmcoSOo2qZlOVZytVc+QB4EyPFrrd3lHfrVXhO7PFnHzaqo5STzH5/OkzzSj8b/GtgA48Xs1Ma3zl5OwMH53IZqVK5InNoJ5CfEOOsd89Vg7QEGcTFQDmk6rSoAjFtAAAEABJREFUDMCznE7kRfpX15c6ACTNACh7nK1A5oBeh1mhGrDjFhvcAhrHMipkQQ1+26LLHtAkAaz3v57q9P/1vyj8PqovepVK2r886Oq/7bS/7XX7+k5ZyDUpK02Rvf38UpOi0nBoleF3iUr62em5JtVUS///FgGP3uAHO6cNWGXYoXt9owbfd9/cH3aknE67y6tRPyePH2taTnXx8rUePX2qfDkb6VqKmsxnWqDLynMkvl0tZppyXQAoFftWxh5xAGy7AXza4yf+p9H9z0mXxFVP3g8AV1PG9uS5ASCm2nfKn6zUFVHxdKo3rJmzzrPf/hqepC229j+XWjPXnp0oR98txfttCzpBPK6ePlaF3/X4/aYl1xeZ1gBHPbF1YF+IgHFn2DKL0A9h/EBQkTI182LMRwHbPP3kYw0SuaBXB18b9oSe/LoDuOz6VmFaqqG/Y0xL3ludnsmqUpOnj9B5ozl5IAAiJADaMmZaVHNt+kZrwPKG/WJgbm9SgQ4iOgqXGx1eX6uExuwcWoBszs8OUPnmyxfy/3848fyhLGqCz1owORBM2lEN3bCotC+kOje579tyoojvR0BDW1aqkykw9wAovcPfpuQP4dd5Uah5eaX+BoAqJp3++hPFs6Wm5Mzd5681AMwIG1zjv5eff6H9dqs9eS19dIacteIN/gdwk+EPCYE8n/gHhIpOajIjP3TaOyBNLOVlpQJAqfzdM9mTE1UAOAUA7EAMZehhYbm0YyJ5x/8f6IzYd+BviFK1XGhz2Mrl7j57razI1ZM/WvbADftDRwz6n/7ded7GhyK5unHw8Xar7tPXavOgWTnRcDZXqirVAOXRggIyt+hnDyh81x/k9Er2xuoQlbJKvQVNQaFbgN0eG7kMh89fqcLX/c9ap5DU/PmV9l9eqH1zK9dDNlnqAD+oQ3a1U2SNSAwMxHPJ2nq8UkMeC7/7SIE8MsEXt69fK+DzkVjFNZTQl2Evw9ZOJ0MtcVIgf1CBLoYvAY65nrpMtzvp4lb7ixvcIYwx4rYNFsf1989faYeNJuy71T/+SgEw23Xj/j0Aktfkmnq3VfMlPPBcmi/n8j/ZvL25Jm/OVU2J9apUhIfl7FS62Stiu+F0rnI6VwPwvwDs1NmMXLYlZlrtyJ8lY+BAIUZ8L1OcVmqKoLvdRgNA4+7Vpco/vVGBgffEhD8TO2CXs1YJWLrjGaYBDB+I4+r0RGE2AURdSr8+U5sk4YM1eUXziTrieiCX6fIO3U2V0GNLPKmK41+VqHmmMfTh30r2HDOw19njpba4XCD3GfrWi2v1yBLLQvL/7xn/QqFio1E8Xal1fsgDRu4sLdP+DH8qMu53MvxNPh62JNOsmKh5/lrX//zH8X7aNujmTt0a/UQp/vaJ4qOV6i/eKJKPEjExny3R0UT5ZtBevfKsVOqZTl7ubm/Vst/HqtQuHxSfrhSJAWW5hmmpntwVADy7PPCIOiiPuSbThSYp1x37Y/rkkTJFrdOg7HQpwYf7zuLZM1W/fqq266RlJR7YZBYYaxJ5Rc8vZVnSDnDac1bNOtliSc6p5frO/+EThaKQ67PDngFnjeji8NkL1NHIweLh5bXs5R2+NFP56aUG8mKDrSZNlGHToUSHz1ayp+fqkSHm0MPu5vFUVhrwyfT7jxS5J8Bj4b/tdq12lSukqB2A87ycStgzfXxG3hHg7qWattXoH6cLGT7tPA7sk5vPn8tzaypzuX3bpsGvGMNee/3Fc6FA9UkaUlC2OpHerNX/8wvhuLI1Y/XL6xcN/F1owODi2DjV8fzh0fu9Pez7rnMf+9ObU/5ps33m97WfRvl9sz600vvGvq/vOP/b9453jsdvj/iunuOs7zt+F41f7t1r4KjD+6sP/z6O8+NxlJ97O17/2zy6BMfmEhzPHx6939vDvu8697E/d3u4ntN+99r7vqs9HP/u+XHeu/0fuj6O/zHHh7TeN+/H3v++8e9b48N9D6m9e/7hWV/fed+cY9/Xo/6ysyO97zs+XOU49n1977v3cNyPOz9Se9/xx1H6jzL6XlPGE4kh8ruNrvHnvt++Neq+x3+Le9/d9K/4MtY+Nk7fy6v3P2z34wNvsuy9443BDxuXf8WfHsDE39h5+/Yy7/Lx8Pp4/v2zvj3imz2+thc99AP04WM7iife/FzvefW8Uf6u5vO8ONjyBtFBpRDCSOVDc/ymF5g63iTHGHVvO3pZR7SjJo79x+uHRx933wbeWQ4yM4XIG2CO4uU8cZDzEmJUS1FdMnn/sYmXveXV7P6emcmCcUfj0ez+XG9fZiYzU+KN8sh7TIoW4EHiznjsWMvvmUGTIpVJ3KNxLX8N/uvrNtrqbZ/z5jpMFOucmBk0GOD9MD/SGfAx17dfB4gbvb0XxKDBD4SZ0zN7vDAKSIN6+IghUgQpRC1EgeKNuO/9Yr4hg9+P6CpRvO0pErnOOtY6tgAvJinLkjp8xsd48/st45xHbz7GzH9L97/vjwEee4q+BqCiQUJx0qxSKDJZCPDYK0tUCpwx+WuQr9kyJysoypipDkyjQI4gkvNI4elAEamkMOOAiU8tGJsoejig2lDQ7AGFDhQlGlqLj+Ji8nEJ27XYSugmZ06IUbXzBtcxxFFvHT4a0E1Fsdhl7bluoenze+a6LUKMFHJ3I8jqxY+OdXzc/fgBVnNo9fKxA2v5mJ4xLlsMQf4tspEHbJ7nuSJ8+bpmJi8oR+i38L3ZbmURPRn9ACFDMAk/PFDc8W/HtRT93G/M+7Gta7DHd4w1/LIoch0o9gcKSpmgQ4HtDqDEAcYe+qMd4Wug2JqVpSL8uI4g4aTQCofBXHROjj+mysEBtz+FfF+vQS8dtg6+BgtH/MnlcYDJ255i1ZYCYo9dvGUZ+gE07uBhLOTmmRpEyyjultOpOhi4oQA6OAeD1DI2WpCZCXYUXT/IckD+OcW0ECJ9gZhvddgfdEBvewqyCd/acYS0vLnOzc+gyRIqKY6578j7aAPNwd2KAn6Ovg29+TeRGsC1vX+bgesRsFwfJC9krWtFL0zirwVFPKZL0VScr1Q9PtEWQGULjw0OaPDsvDv9BKjhxdw6SV6g74Mp9lJnGklMYib/NnAPMNIDBrYU/GrAF+c/BSbJXyb3g0N9GH0x4EM9flED4Hg7uM9CDZL4YqcOGxX4WgOANGhQHMTvgeLmrTLie9QVIN1kvlBOLNWsXQJGFfDSo9OSuR5v3tzXzyi6O40OKnK7wNKBIrJ/I87H+LosIXHSAqamolBBzNXwN8XGU4C0BiN0+ERHXIcYJQqGA3xOh0ABkgI9ejZA54j83d1WO0CEPUXN3Ys3crCiQGH+zRz/pq37pPv2yepcGc5kgEJeFN9CtqW4X9YDYHGrAwVq6qbaAcK2XsQ9w1bY2uXfAJjDEiDfRBOAAXOfw2hVzBVO5qpf3cjtN6Og7zxHdJ5CpgnrJQq3Lk9+fiov9AdAwURNePP8zT0gj20acklYVPJ8eAVY2aFXETM1x/1+J+PfgoJpi04afP4WHuFa3mfE9O2bN1oCbu2xbaCQvXjySAN6e/XyhQxfN+KoBvzN4enu8lIt61HFJX4ouhLba2JqCXCVkxeCpEScRuYsACHmk5l6cmGP3jKuc8Y7MO75PUH7QP6/vb5ya8t5WQDy3rx6Dai0H/OB6/+WIvuOVuNjJfnEc0pFTJuZVquV9oBLtxuKwcGkqiC398odqEjw0kqRQrUmuQ4X1wrY/gAA4a3G7o+nSwnQ4+rPn8tzX44/+d5RI6MX9uePzzSjAL4ASBmQbbBeYZZ01V+pfTbR/B/P1WUDTh/UEbf2P65V/NNG5W1UR64//e2vFE+mil4kZ75hiwzfP+B3VxdX8rzYM93z0g4/8TwzfpBgsYKmyeNX2ELktBr+E/mwGTqAj5l2ydSRF1RkWj0615o42QIQB3S0x/b+VxkC8gRy+5s3F/LjgFxrdLV1f6WdnD8iX5UqyFlVK/kaw2avAbDO48p14t8InZCb10OjHrAt4bsOzMeUyfPxBiAjEFvun+7HCRvkvVQClHieKwHk491BAfr7FxcqGqngvIDPyvmLScuTUx3w1ZqYlr8ImDCbIXarEIMiY5vDQeN9C5qdrBRYI8LLEIKqk5UsRhWKiuRBzxf7ZDoQWwG7gPyM+2O7LBWenow5cQe42KpTdb5Seb6SP3uEGOW+eQcg3BZRSlGz2Vwd+WELMJ9vW4CgRgWxsPj9J5oCYOzJbw6MDvh5ZLz7qP9FApexfnWtGpAv2zRyWzqdDv8r0FcNADMh15RKgFAbTVcrba6vdXX5RkIn+s0jFfhey/jhj6/UfHmpDEA3rGaaTabknC1g0lQrAMQMPRQ1mMjzl7q9u1H+6EQVes7Qcw6NcLYYwaPy48dKyBDnU+WTSmVRaVvv1BJbDspcffrZOA6cVQGaA+Blz57Y3+2UyA2+X+SLBXbv1V7f6XB7p+WzJ9oXJisyxekE4HGNREFzANEwSMY+ENGryMFDFjUhl1lAz9NCoRNg9lbtP7/Q/fNkUOiDPCG470zwofJkoR4QrHlzp5b1theX+P9CATC/j8Y+1OhgEEJGB5RKwFlbzVU8PlX7yakEuDwcevXMS4uZ9oDMe3zf+WnJP93ljbb7HbKgN2zQEUc11y37fYpJLbG3Jkfmi6nqaSb3q7v1tVAPfA5CRN2+fCWRX9txP6cPXvMnp+pWE03/0yfan1QSsT/A765Exicr5fj3nGfQlvzVtQ1hnjTxb7aSow+AfAU2Stg7A5zfTqM8zsSrc56JY+OZ1/9iQHR9Qdegn9BJN0lqZlHZb59K6DweOvV+hNZI7xEAZ25KyCrfXwBQU16SIgvt8YWcdX3vGxalfI1ITBn+Gi2q2Ww0Xyw0e/xYDbE6kGda2h67CPB7oPWfvVTZYV9ixp/Vff/oT6ZQCbomD2U8B9Xcc/1Nd1L/3z9VQR7IP3o02tX30cr/sg+AL2lAyiL+1uGjB3gs5Tru0ZHvxfryzUi3/Wgpj5NWvSbnK0Vivif+0/lS/iGh23/5TBFQvSXH+v/l7N8+N56lhnmpjPjY4T9ZIwWMaVPyITwO1xsN7vtGJ7oYnkxVoMPhaq0MXZTMszyp4LnD/xx7WWvcY/z5anj5RmKusWbgWS6GpJ7nva4IsjKp5Xzh+jcbPzDnuujws4Hxw6zQ7vkLdezxLbYWsbO2VsMfXypMSvWzkpg9qHl1rQRIbfh0JCeIPNG9uFKzLNQztiGmPW+6TD25M0MXxdMzlb95phxw2QDXm2mSeKaIAN1CF2FeCSXD+h4e1xr8gxr+LV7iX0IP+J/5wSSjryU/xCHxXNnJeKY09lc7tOy5jSqeKdwGpFjHbrXGzz2eMux6gJ/u7g4A93Mt9055UPXRuTJyxY73FttPn4+2yNDRgVidl5NRfwdi9263VmeN+k9ONHx0IqGPrt4r6JfXf0AN/FsQeYDJY+P0l59fNPCLBn7RwKgBdtLx+M0YJxEAABAASURBVK/x65iTjsd/DR5+rjX/inr8S9XzE+cfp/nx59LS35zOdzLvNx80ChuiqCnjUc6bn3vjDb68/ezMP1h7fLj16599kb+coL878PYTKBkieRvF++B8Bn1wgMfVsb1L4Djv4fHdMf/a18779/PgRR9vPtKP3sxMZiY/9+b3vqv5GG9m9/PM7o/e5+275j6852N7gBBvfu7teN/sa368398gm92vY3Z/PI79S49m36R3vx7FDRZ99/y4VjBilwu/z+EbP37vQ+040ML9mh3g0ZHGcc5xzMNrMxu7HTwYyBXexo53fnn/sR1v3V8P6gEKHFA79vvxYd+AvN7nIRLe5iGz+3XHfn6N63sll3OnZXavBy7HnxCDDNn84ngfdnnniz2Z52/+HTjztbz5ODPusfbx2vs80sxMMQTFGO9bSrCGHP7b14C1+3FBDlZ2FIuONMwMvIex0DVoBPgSfYMFDX6URn/Pslx+z9+Qp8g6jB1pjISlhuKG8xuYY2aQoPk9ZIHEWLDRKCBX9AeZEjT8aGZ08uP9ISpSNA3wYcHkrdfA/F7OezCDDAP5aQDdBuIiASLUTa2aAmQDaMsAKY8apoX8GyU98xUMQaRjDAk6XTQ5MLZpa80ACEQhhoU0UBwbKHi7fF6A75HBwYaO4ktHoUlOD3Z71s5cLy4HjS7Imjrmp5goXuRqAe2c74g8rjtjnNP1uX70sR32yJEhwFNKiZLVMNJp2kZwrbzI5f2YSFnKxtU7eGnR+QhEc8Pjw5tF5IaO22K8DqYALwG6Tqyg2JLyTD22cEDA6WbMyVNSPpgO6LDf1SosKmetgmZMHNCBN3N6LoOkAJ2cInBkjMurMtfBq0tFUqToTy1bMC6f43K36KtDJhZXht5yQBv3m6ZuFaAZQ5Sfi2OIcdTjnqJVRzw6vzGD7sDC6FcJOdGEmamHt1E+1s3nE3nBMqKzHl73rNezrkFDbwtRsenVAGANTadqBCEP0OhVUbiD3HhuLIM65EXcgFw9dmzhRQxwWUa9IbfT3lO8KqBzONQ6HBqKlxQRkS/Dpq5jn+PHnOsOW2cpARhE/JXCFTakHCtRZNxlLAfIEOcUt/DFPYVn9+We3OdzHHRxOgOyuO17aDmw4essKHLnKVMHPf928FgIRN7ueq2GAmVOwXYCSDDsDmqTaUA3Du4dANcHwMI+x19TwoT4mkx7YkshKMszlWWlDNqjrMTXHYW6EttNKFZPZjPVyI8ptDqnYMf4GrC4nE00m890uLkTRDWdUSytJsJVcYlMLcXiHQV1L6Z36C2GoJ5iZ9ziC7c7dZd3MjM5D+5bOwrN/u1VOomHQksAxh5iWZ7L48v/TOINoOAAILYHcHU9bSkc7mmGrA35YWwU8l2OHfL5cb5YKLCO+foUWusK21CoL59QTDybqlmUFO0rtRTpI/azlGt+cqat/9+D8O8xPJ/PNUe+UOUSOecuk/RooRbdT58+UlNmFE73ChZcTaMu3K/NDN3tZcHQcYnvHORx4K1GJzl6X1LwLIhZzz/Ov+uiKEtttmsdMpG/yDePWP+TJ0oU+PtJrsPVrepPX4/xG4mTumlUTCp0P2hFEdZgryUuBriJIYz85EUBSH+tcjqTEU8pZOrxle2ry7HQun99pUkf1WVRe57L/V6P/xVj/CddAIh4aAZit0XXO/QuYjgHUOoA4z0f3Vxdq+bcx7jua4DCNcVck+n25pbC/K0mk4kOxNoIMnpMqVOhoBVASMt6TncJqJHhq4Y9DujpDpCswg99j74GkB7wi8KDF/3L/4QoPri+ulTOOi3+Xp4CrFH4XwNSVb96rB1gytR1BzjjsdDiAye//lizR6e6uL5UyDKdAKrldS/ho3a9k6736pATNemieanT//lE1e/matKg6Gu/6ZX+/xfa/7cL3V5stYuZpl3S9rNXCjc7Xf3hc0V8V+gaM4y2WuHTG8DDGtvU0K6In0jubj3fxYAmBqUhyIGnAj9czuYq8T2ZyfepCaDW4eWV7r58Jds1im2v2EuvPv9stHHPWv4NwpzYjeRSM5PvP4KBxHXAV3bEtrFWu9kidyS2atWHvTLuizzkhfoS/7OU5B8wGYg1zx0TckuVldqRH6YnK23vNppYBq/kh8gK8NIACg3krmZ/0B6aMvEyNeSPln11CyCQYXPDF/3boovTM4UYFWlmpvWLF2PsJ3JrQ+w5MOTggv+5Yo+ndntQlVfKyeNDkchxQQN7WSS3dsRAliWV56dKKYzgw4F83v/hpeJnlxrwLQHC9ABRh5dcA9hVHjOSKmxf4ZcldEv8fYff1tDz9bNO8g943DZb3V28Qf6tpoCe6/Wt9ujSnxc85/uHrDQplM0nyk/m2qhR/vREE3xM8NotK80nM0Dcjdz+cVLKwTEjN5w9AbjDpw+AW/3dVlt16halSkXtbtYasJfLO8EnjH33YIMG9rZmnuv0k2cqehTtfyrWTFeffqGmqzXaNybV5NXO7UpedNBz+/qNEjxmWaEckL4gZ9fsSevDTj3gSj3JZP/4TLsqAgrVY6y2xLrnqOvYIdtCA89OPWB2l4ycgw+K42avWOTavbkWRsKO2CkVCvB7A0AdLKo7n8r/9LydL1ROJwrx3vZr8rpxrhC04TzPc/l+nwNeteS73P9vWSHLbqOIfZogFcu52nmh7fW1WvYSmGXP36r7/LXcXjXg3YDPidw8mwO+TitZiHJfdv7npyfqeMbaktfcPw0ZkvsD+2tWlMqJgQYf6Hm2mDDW95FUFGrbVjnxVTJW2Fm/faQDANzBP2STB+3Rd/3H50r/QoxiN2t4Ov38UvbZFYDznQZyTee+SJwcGKsqU4dfThdL3VxcKLAXHJqdAmBdzJIi40vW8/9vdcDGAVCvjoP8W56Je+svnmv44lLdf/1cA6D6gb15OJ2pgL/hv32u7K4FrGu0J+eQhCS306xSfXUtf36ryqkie2p5tiKI0Svz6vWd1q9ey3NJIA94HA3kq+mTczlAHIi38pQc0Bykaa6evLqbGFlmQMdBAfu5jHuPI/L3NvXKF3Pl5PgmR9OPVgqA9y17w4Dsk8Ogw6evNJBb94et9HihhG6n8LZhf2qIgZocj7ORk5GFvZ3FFP2viOxrRXJmQJjgeZiYTPhXAdgbf/fR6Iv1i9eKjdT++bkCOmy/fK15LLXNerVh0Jb7zRevxw/8Oe8h3Pvh/s2NhrOZulWpPGYaiM/d5bVUJqUnZ7z3wJ/wj4S8ht6ak4nC6QKavewx+jyfS7d77b54pYi8DTq8efVSBb7lTQPjmNviZxV7Q0eOWP7n38l5WaaJhA8Mhj5vDpoiixGf+QnxxzN83gXVmZTNp0q/eTz6S4gRkJ68jp8G6OaWVLM/7l5cqH1zrZ6cF8lJHXz0xLAuNwo3ew2vb5T3yIRdDBkG7LlJ6Ia4D+TEIctZKFMO34k17sjTnd9jjYH8GULUjuc9xSCb5OovrhSIoYQefXxPHE6h0yJv+Idnaj9eKjK3eXWtmjb/zUeafPRIJT5yeHNJ7igU5zPFTx4pB+jOmkHDxZ0Sx0QsHCZR+tW5gn55/aKBvwsNeBgc25Ehvz6e/5ijz/tLm+QUPryq3/1L2ocp/5g79mMGH8f+cvw3p4Gjp33FuBve21cdP+fJcbXvO/7UNb+P7vH+++i70Mf2vvs/pO9I//uOD2m9b+zD+z/3+fvWe7fvQ2u+O+54/XD8UYd+fNj/93PunHn7IRx9Q0KfdGw/ZPLf0Zgj2378JltHCd89fnPUX+/q3XWP1z9lxePc7zr+FLrHOWiPApPRxJtS/YgXM781455LHqDHJ4L7KxlHH/wt2t75bvNBjH84/6tzv/f306ihyJu+pQW992WGrN7ee/dv22lmMrNvLerFzq87/b6NMn6z/+sRf+uznjd1D9f0a28P+953HnnTaGZKMcmCy/XtUcHe/xbPRx/bw1muk/vWj91+7ifDAx7NTCGG+wYP4uX3Q4yKFDtCiPTw/HzvSKNNzHy1sfurXx5RX1184MTMZKNsxoivm/HWNSK368DfIJsZdeJhXMsLTl60TVmSnw/w4TPFy68bClA9hauWwoPTHvnwNXwQzccwBR/hDic+X95PzDbjvE5e1Kl5U95QeI4Z8rI+5GVmFMU6ilwdheFWgesQfPIgmFHPeOfN20ABy4ufPfx4cbVrmnFuEOMpcA3wx5J+JQetBorT4zU0B+558zTkdHqKmSkG1gvyMZExgZZReMgoOkBRgXwYe1PEtB32bH1gFimY5bIiH/mFS5n5aFPHsQ0mL+LOKFZ5EXUEGCiE9gAfJYBXlLGmlPs6tPDW9mb39vBiuOvPddq4nJIGl4MjQ0Z5W3QSuAgxyswoptfcHVDXMOoxhKAQo3ztPYXwAwW60Q7qZdxjkg7oTrBt3ujLs4wiSK6C4qkFyYIp0ZfgscWGHQVdp+tHb/v9dvwzlHto7ym+t/DaoeOcIkuW5xCQBI2QJ2VlrlRkEjxttxtoBzlPCX9zWV0+l3dAvw4i1dA7UKhzW3uhMCD/AKCboasyyymst6NfZHmmEKMabN+5YeG7AQQoKEaZX8NCzIsRPPWCLyZUgIavaWYaaF5UHe0LyJqgZbSE3D0085RUUoTr4afDfp3zoAC9Qq67zjgg15CiAi1yHpAp0XJ0EEKAzxaxkxK0PAZCjDrmqgadekuMddkH6Hk+mJ2cjrZw0NNBEG8OyrqeWVEPXw5IlhSoauycMnwSO7i9fIyh/wTRQlFCPtfhDPDwkCP7vFRPqynM5ehrQBeusvtvWOwBe2oA1YPKzPVXaDKZjAX0NJsoX0w1oShYUEC8vb0B5LuF30Ju0xr9553kNmvwe5fBv+G3xV/Eq4HPA/r0/gLbzABCBgyzBJiJ6ND9v2bMAuDXzLSloCuCjB9tKdRDQoGL2WqhwH2nt2fNsQG+zKHnunZfHO0CaLotTfHZifJnpxJzxCtLSYvTc00B+RpiYU1h3FtGMdxpuT/Ozs40BYTa4LOBOaSC0fbuX0QlPYPmgAIyTt/+hPlEa+s0zEoZwG0C4KsoFo/fzLnZjoBn7t+WogjdAia2zFsj4/r6WtRXlXsxN5oaip3D1Z0OL99o9+oNoNMBW+QquB9gJKe43AXTDmAzx34HP+JHkLt/1EJHbs/J6UqH19caAOSnRTUConfosWOg23wCyOtF0n5fK64PWuUTGQXrGrDNeb58/lz+Z7fnp6dy++Tkxh32mSD3od5rQjF4B7Dnaw3oYc+9VBTyMQfs4f23+Ij5TZTYIlu5misxL1tO1TetLIvkiEJVgU/Cl/84sDOjgLtYreT69bhIxM4BvWygd8DmFcCM+U3a/VHKy0plhQwhaIl/VvCb0ypixFu0KGVRHcVj15nnoxDpk3QLCGHksMl8JkjqDpsMxOgpfpBiIPe22jggNC01e3auhG+lk5mu/vyFNl8C+s0rneYTrr+Uf+PJW3dNvtvVmoZMDQDrD4w2AAAQAElEQVQxOIpCL9XExt7b0CmsphrmhW7anTrA5Iri/9P/6WPlj5NkjbJO2v3TpXb/6+faXO6VPDbwy2G90xW6KM6WqpOpOlvJYyfiw+5TWZ5rcEFMcvUviY0rQOsN/qwU5B+AKAHFQAfZuyT/sEM7K9DDjW5fXijuW4VZpRwAaPnRU62bve4AQsrZVIuTlSpygoMKNXa+RVfitSVvO9CugQt+9txzOXeAfZvDVhk2jydTNYjmYEIokgKA2QQ+dv6tYUAtB9scQL/69EvdXN9AZRgB3RL/qLd7bdhzpvh1D9Bji4ladNfNChWPAOFrwJwlPAN+uF6mi4VcBT18uG7cd4rlUgf81O81gG9bgN+IzryvQLYDAPQeOdJswt5vaoiNjmePlj3BxVoDcPgHgZbQ2b++1MXlcxkgxrwkN7J3ZJ+cKzxZycyUljOth0YNgGdfJPn8Ars0xGDgYut6xh8S4Gw3L7X83Sfaq5UYuwTIzdj7EuuqSpoBTt7VuzFWGvx/mpfaAbRsnl+of3WjaY2dea45AGBpXaskvx7agzQpNAHsyB/hH0NHHCe16GND3sE1mGRanT+S2Ld8T6taaY/e3RecYc8z7LjMOaglZ+3QTYBfwW+9LDTHFxx8C2/Wox8dAHey85V69pyWZ4ciZqM8b/78ufQS4OcxukE/q6wav52bdUGSKcdJA8fVsydKISqGpGLbamDfFXlj9vETTR4/koJpAPwPFmRFjo0g72AYdrx7+VoRW5bYbiAvZQDO2e1hfN5q2Xca4r7Gb2bnZ4pZUiR+fT/r8CsDOOsB6weEdnmEzUKeVJyfaHJ2ouubK2WsWey6+//79GqjrOm1gFZBTi4uDiMvfZCai0v5M9EOPZYnS6VOYgiUXVIplaUS+evu9loDz8wt9tje3KpjX/APLa3/+Lk68v81QPbGY4fYsJSp7Q7qAC7tzxfKFzMdsGFk/yzJSYlWuM2Jj/nvP5EezbTFTzZ3t6MOQ0Jecl2PDyT8yjeK5QEnxIfb2ztVVaUtOXDja5lpulqpTdLhghgExBX7WcC/c3SbPzlR+T/9RnqyVEGM9Xc7Bebb/8y6j+faXN8quT7ZVzvynuuElZSxB/v/9xrRYcZzRANta6UcoHfq33bFdrEoRl5IhtKXV9r91z8pvbwb5c4tqm87bFyqXC7UzwrVyLt+faFi3ysq6OzJExm8+p8iHi5ulUGzJ48L/4yAvN78QwJ5VWjz2UtVd7yPeHGp/vmlttCZsddNybEZ/mfotH+0HO0/2UrJZcSfBvy4wy4CmK0enymh12yLkdlDI36cXDY1qgHbI/cdxDZ/JrjbE2aFXI8l8hbPztSr0/7yWmU9qJovZIwRPt5/tNJArGT4drvZqccG2+1aFXlAyL3p9iOQ3n7+Sgawusb3xX4TWTsHxAzlTDFlWiJL/uhcKaXRD0T+7a+IVZ4VA2v1xEQ2m5LDZiL8tCsk0df88YX2ANAijsPpSirCPQ3WqP/75+N/p5BPJ5ip0xafcXD9rsc/Z7kmv3467mshRbV/eCFtGxlxl9ir5Hp4dKIaXz4AeKMmCXB4+eipWp7FGmSsodfhO9fQc1mDywPftXVqyYW2nCiS+xv2JM9vtuV5FT+bTmdK87k89iwmOX/7P3whu9jQ18hzYLlajXv5zvPm/nD/7Er8+R5ht7vxL6yUJyuJ/LZlvx/gO9u18v/3OeiX1y8a+KtowKD6XY3b3/oZ6HnYuBy3mGOfX//QdpzzPUfj/rfacY0P8X+8z9xv8PdDr4/zfzn+ooEfoQHckb34Wx73IyiMQ3/Yr+/z5R9G5cOj/tr0P7zy/Z2fsv6H5txT/HG/MaY+1I6UPrSe9x/HfOjoYx62h+N83YfXP8P5w6X8/AeRdD7ettGxOfe53n7Q/HcG+XRvdDuJY+Py38nPUaLj0cU6nvvRr9+2oz6/18fejv9BB1/jYfNJ71573w9pD+e9e36cjzF/KP8jCcaPx+N8jv7G8LsaQ776eTgXUt9emgH+rPCTMzDzvzHXV37Y59c/U3tI9t1zX+LdPq4H9DQ23sCPx+P1u0e/T3MyY3t4Pnb88F9mJjMKINAYHjSz9/c/HPPw3Fc0Mz+M9Pzk3fved2wuH8gFVQwER76vzrk8jvk5jmY28mP2/mOgAOPtuJYZuoAf5+8IrPg9s6/n+7Xf6ygCHGV0Gt683+97MzM/8N47qKcQPLxt7sJmNvI1Dnj7a6TF2m8vx8PAtcGj3+tZz897iod+7QMGijXeN2C7jjfgXdeyVqeBeX7f7Ot1vEjgfd58vIeCeWHA+WL+AK3jPZ/vl95MwWs7Y+NsPIp5euc1QKOHqDeWHXmwECQuer9HSxR8ogW1XoTU/cvBFdePmd138NsMOzD+2J9RbDDmDTK5aE5PjEkUBMzoQyc9+umgO+qHax/YUdzpKe51fs24AD8WTONxvDaxjPyVWAP2ue5lMSrEKOd/LHTBt4/xQsDAGibmQTOYyZt49c4Yx8GJ0O9yHSgmHSjMNwBjWZFTrEnqKUAOFPsixR2nE7KkbFapztBLoMeCzEwtdPpJroJiihcXvcCbKBalmz00sDFyuc+NsgXJ12qxv0UunAa0YhahAkfQC9HlMdVtM/YJXchgmOa8tsjlwLRFkzF28FucN12jAM0eZ8jyXBVASknhitsUhKDJPWMtswBdjbZtAZAi/cPo7BoLJDKfIUFGgbWzIlOGTnzNjrJVypMKwN1xFIsHg1foNLSiKNTBtyXTvq11gKemb+SFWddTyvMRrOiQP8UooZsDhXexaExBAfvFEBUkGXbLskJZzEfwJA+ZirzUgeKNhXDv39iihyfXKWzIfduBh5ZCv3glfCU5TWznhU4LJvcNsZ7L3gEEtPDSEZM9LcKTecW2GxQUaUFuzz30IjQy5MuRwVXkc5xWiHFct8UuA76VsZ73d1ybGYXLVpE5GcXfhoKey53lORzABfdzaB4oRLW7nSKFuxgz9cR6Q1GsQweJgpaQw8xG3ZmZfO2wPVCIHmQxqqQgV1AwHBjvjzTOn/9Z6ZqCXudABkB2aAe1rN/cbtRQ+D5QJPY1YgEvs0rFcq4BvcYQ1BAPd1dXaimCjQ06t1fX2sFjx7zImouzUwknKZErc76J8Z4grShwT+BlSsF48fZbcikGTeHRdTMWDSnSz1cnrgB1PseLuuj/er8GbNsqhagEX9m+UxaTEpYQuvX/z2/PXLfxEmCrgmZPPnH9xBCUVzk8btF5owk8GTqs79ZKZhoAHf0bx3tAGDNDxlrOz3xB4RA53XcLjxfGRdafPT5XDo0cXw/oUNhkMp+qOl+pAc3bEfnu365/LyC6bnOL8pxhyOsfYmiIhQEefN01QEUG/TiplNNmJxQkoVmxRkvemWeFBoqcgVwyeXqq6eNTnZycag8oe4PuNxTpbymQOnBVQecAICUKlxnzPfbmFJH9wxM7Cqgd8kymU+1eXuoWUGIOHfdjw0YOEu7IdYOkeL5QWkzV4g+brgbUOVUEmCyQYwYAcrW5VUY8HPpWDpDu3fYF/km+GYibLAUVi4mm85mEfRaAIm4v50XEWoafeJzl+ITVHTFrypDd8Lfs0OvuxWvddQclivK96z3PVADmOni8Q9bI/EjcFTm6QaeT+Vz+rfRTivW19XIamFI1ReA0rbRQBkjU6Rq6u4srJdYURWIHI8pNpwD9DGAgnc6pde+Iow7AYynhgw0xuFgu5THhutqjx9vra508eayQRfVRgA77MW47xhYpqvrtU/kHH/aAK9lyqlMA0z26CoCb691WvpaFoMliqYQsLtsW/y0oLPf4RhtrzU6S4nRQ8X/5lbTM1OBvaqMO//2Vthc7xXzK/BMVsZCRUy0Ocp+M6CzsGxl695gPv3ksM1PApp7ncoruk5gT06YZ8TVBh5YneW4RAEWLXw743yLmgqRmqdQcgHny5EwR++zwV+H3i+lCZwAJns+u8UPXz/rLVyrw1yLLRp1XMdNI8/JOC2yTFcWYN0+fPVbJ+QFdNGFQmecK+EyDHPNTdE1e6fETyTSbLXQyX3Gc6dGvPtFstVRW9zokU/HkVJ7bDujuUAQ16C7Dp6axVMOa+aaVnqzUAJYMABfKomrygkkqLSqHh/3mTuI5wwG3ObGVnp6oS1LVSGFRaYoPL373sTJATkNPARrua1nAp/CjHH2L10271bSTTgH4BuzeAno10ySVSc3zN9q+eKOcPDEl/pbVbATyq6ICCGkVYTMDONsMLVtfJ2Of6eDJAciWvagAIEMVakOvujmo3+/lz6+nv3qqYYGsgBO7SVTMMi1++5Emv3qi9Wmp5HmQuO2JyVq9/AMplSW9+t//RR25YIUNk8Jok5L+EmD4NrRqWCcg7zAtpMVEp4+f6PD6SpaSqtlUsy6qWM01ffaI3LCU/5nhDv92MNjBm3pLDM0L9WeM/fjxmEem5PzpXhpOp/IPT52EQpF7CKwce7rP7W/udMhNt3/6UjU63JGn/PnlDmCzY69aTJf3zw/Y23aNNuxFh6tbbXHUrojynN6z1/Vv7pSdrlThSzt8KgIYdci/Ifav250GAErNSmUB2/Dc0LOPG/IawFAEqKzJre2zhTQplKVMHQDbAVA0YO/t3Z165+WuU/vyWq6nw5O5zIJ69t6W550Ab0yUY9nu84nYK2ZTVZ5HWK/pWx38AzP4cjkkyYFm9kzndz9JSjEpz3N0eyrPmdNqIpdr/uhMqyePNAMU35H3O/bsyJ6Q//qR+k+WKs9WmlSlGsDIJvUy/CFnr+y+vND25RudPn2imect/MsBusD9BhDfsPG+JqeQq4Y8qJhPJHx92QZNfvNEiXFi/8lJdtPVSh36FTIO7A95XmoAgO7++UuMO2j9z39WvNlJL67U/u+f4qu1ZkNU8fEjhflURu7AveQfLhD50D+YZYDTNfbJHhP75JBbwPUttvIPjBwK88+9qEM/w9OVMuQdlpWGj09lAM6hIA7JBc2nLyWeyTviu3p2ro64cJ9qv3itElC3QIewof3ljYx1A/nGn61qrvt9K9/rZsRO949P5Ot05zMVxGpfYleeVwcNEuCvZQH/bbTdrbUdeBZfTmTkkkieOJDP3E8G/KTDJ2tAWPdxQ69x22iCDki08j+j3ZNnM+YN6EmvrhXYT/eZqQP8HKA5INv15YU68li63Kq9ulOATyOvJ/Kx2Bdnk5nsxa0O+G+BbjOUGpE9m82V448dz04twGZ7u9Xu9o0COUX037x8rojN/TnX7V7xzBbM1KCzgP+v31zq9vlLdcTJFCfuAXGzT8614Nlnj+9ev3458qMQlZEby988U3GykJFv2mTK2XNdXfNionLbSxdrhaxQ+OhE4dAqTHMZMSFyT7Pe6O76jYabjSqeLbrUa5cJv9kwJxvjOINehwwla/j+1AIUh5Qpj7n8AxkdfjYhp0byiOWZ2CaViLW7q2uNH/xg7M3Fm5G/gC/H1UIZe5/YzJ4qEAAAEABJREFUJwdyjlW5cnJFzz7RX9xqMplr4x9SxEeKTTPupc73ZMh1wC8jc9PJHO71y+sXDfzcGjAI/pDGsPf+kKi+0f/w2s/fbd8Y/DNdfB//P9Myv5D5RQM/UgMPvf9HTv1l+M+igb/UAt+XW/z+z8Loe4gYfU7fG6c/449TfNi+m/TDkffnpuM/caaf/jKmHhun/+5+zP3voVTvXh+F/77jQxo/4vx71/8RtD449Pt49/sPJxs+c2ziXD/qZYz2xuFH/Lyr9x849W+iP406cJkeNj14faOfQqEXC8W7np43aAPXD+8fzx9MH0/N/M54+q/+y8xkZt/iw+zbfYE+b37nYbvXwbdIfGeH6+o7B/zImxZM3gbs0AG2jI2igK/j7UeSG4cbv70FCzoe36VlZooUyEKIMsaJl8HLcdzID2/IfQy3UNUgL+qMb2h5Yx4itKFh5iv4CKkf+nFcixxeMLjvlcxsbOLldH2Nrxpy437M4ybvvQeKPcbRuPyqMQbi9GgsoLqOQgjjdc9k6ghqibOeLv82pUeq02/rWh2FC24p0Pnw6PR65ChiUhIrsYZBy8d1AHqcygtbiTfjHiPBdeP9FOxiDBp1G4KMN92+7hBMlkWJaz9ansaCWkuMNRSLGtcN97wA1AXjHs2kFimcf79fU0Q8ULxpGKssaKSTQQca1FvGIpSP9fXuj/c0fM0+mGJZKFFQC4BOe8CYTXMYC5At63fQ7imACf77FJVREPX/b25w2WkBWSYUkNyuAwX1hkLujgKRFyS9MH9cz/nAPPJjxnoH1ulET4iKXqygoIFy5HPoVYciXTd4hlrkCsjj8xLjnIaPGcfDf1FV4zyLUe5DddvI/a3Hn1ps1cOXN7dtdJ8ahBmh4LaT5IUld6QiRw9uN2SNiaIpc/cUnRwgDjEAzhRwjD/Dm6DT+jr4ukHDaR8oWO8BDyHPbVOBPllJoz9REPVC1LjGcqatdfJP24dZhS17tfC4R+/C1s6r+6oXmL0I31IECyEJRanFlyK+Z4dG/s0w102JPvcHCpvwGOE75bkOgFWjUuCtoQg+0oTXjPs193pkz9F7nuWMGCi41woWXA2qKV4iKDQOflBW5CMweUPBbGBdoZ88ZRRgD6OcKcEbVAK+4HxzCp1B7g++Tg0IacybhWwEIjvOB9ZodvvxW4mupxp/uAOcdNWmohznzhYLsQBF/IMKZNLb17KgwLrwNqGguZPzswdIP1BkM3hwv5kzt6SAWADQ9shdUhidzJdOThn6SyHeq8cEcLLVHsDHC9aJArb7d5tHxUk5Nqc3hd4M0HZA9gG/cH/ILCr4t88A4IY8KZSZDuSN7XpNse9m/FaF8MEDtj/gRzWtKIpRii2yXl68FlpSy/2EDQfsXE0mo873gCn+rY+DF+nR1Ra/8rlVXo4F+I45NxTHc+Kxw286xnQUrOcH5OFeg41b1nO/cP/zuSv4NzOFLNN8OsPOe/S3VyAUMhJKQ3Gyodju18dvyiWZBuK/ubpRzz3t8JNtrUnKFaelMgqEe4CQihhElQCI3Kcw7H9yUIAyOfqcAwD4ffflbnOQ+0JPnhgAjcyBkq7VHsBTaMNptKxz9cVLRUKkp3i5dNthy/l8rhI9la0pkVhyCpQGeBNi1NWbN6qwdQWA2uJXPfG0evRI3lr00xADG/KS232CH4i8cXd5pdr3TICPMC3VXd8qood8NlECUJhSSe+KqMlspul8Tuw18m+K7dFtiR1vAGZuri4VUtANhdcdoOkO29/c3sjv+7drW/c9xtbkhpvXr+V/ftsAGQS4UpDIvNh7t9uomE4VkO3m5pp1WiVslHN9YJ7PLZGtt0FX3PecPaGI3GSm5UcU8heVAvzHRwuNfrKYKeYZS+zl34YzkmoTB2XziRysDw4gsL4VSVpN5DnTxhg2rVYAH9ilekIh/KPHutkgC/fcHxRNtTodAPBuKGAfAK62b67H/3c23O3H/+c2ddJyeaLFyQm62qj2vRR9FfDvshTI1JxNtAVcv7x8ofZxofR//USHytQSyvmbpN3/+w/SVhpe32qYlfLcukbXFXNX2Nz/9Oz2T8/VUMhPFM3v8J09ei+LcpT54k+fj4X7+matUlEDsqZ2UJkX8jjsAbBiletAzohua/xpmBbaoY4tflcTewYI0bCpO8DhAE2DHR6fnStDFz2gSU9cB2LDnq7UFUn5R+d4r+Tf8G0BD6b4q/vDGt5KZK+qUlevXymyh16/utCbiwt5bBeBudzzD5asr6/1Bjk7wKrmeqPuZqtVMVFqpGkt5dtWOX5ZAr7efvZCXSYl8vjNAWX903O5X3pe6O62CvjEXb1VZZkiNukAX5a//0Q5+SLBTwcIUF/caJ1LLcd2s9P68nr8U6GdJCFbfThoA08JX7Sc3EYuWhCLekoeHeAHIH/Av8Ok0O3nLzTMSy08P5EfL4iHPfHQkg9vuNeRT4cyav/FC50cpOxsoYAdVgG6u51cRwkww2N3gk5mz840THLV+Ffa9+rhcV4PmjA3JWQC7Grgz15ca/3lSw3Q7/GHAWDpABBYA+Ysfw+gzTi7XGtPjg6AV2t225b8OMEXMK8cPFnf3OoSezTw4TnKbe1tx7613W5GwHXL3tLXrfpDKzNTIk4WNJOpBCRtWHP9+lJKQcnB8pc3mmaVdmeVBF9GzO0dpMqDQpUrEC/Tj8hP+FSJ/Xt8dEbMJPS6v74iygYV6LIll1WWdI0tV7/5CF+u5bm6xKYOwO7R7ZbcTOCrA2QLISpjb1x98lQRW4dJqQPgXw6oF1rJsFVPnuvmhaqzE5W11L9kPeyYYZNDlK6HA2vDY0wKj1aqlnM1gJcm6VBIPTk7I/8PAF2El2oUub28lgcAqcYP44cqMvQtdFazfgNwW//uXA0x2SJrSU7s8ZOc/aEDJBaxPbBew16ASmXoQfjHNCtk5LYE7z2glT9r71681OH6RqHMpVmper+WzSt5XqxOVzqg54b91a83GUxjr/xsCc1B6csr6RV5v5DaRaHm0xfqgmT7Qf2/PNf66lr7rlaTpOycOdCtAd8HXxtd9v8LNsCe5T98LHu8UA+AHh6f8BxgaiaZ3CbitU9iXx3kIF1LPNfkBP/gmdw/X1zKAHarotTEG/k6v6vZWoljYn7oO1mIasidKc81vFkrAgpalpRXU3VVUjGdaPCxxFeGfYr/8qvxOaJfljLi0+1Qo8sOW7nNS/YvN1D+Vo/NFxcaABvtessjSqub129UF0E8iMrzrh06BDAV6K361RM1hUllQledEny4XcvlSoGFstlE7R+/UP/FG97rdRrwfR6wJXTn9gm/OtdullT+wyfSo7n8Faa5/Bvzbuv5yQqe7xvbukQsB9bffvqlOvbfSHzUh53ykFTzbNASp+KZpGdfT9zLf/NU6dGJDvT36500LYjTvSYYtv/iEtfiGl9SZOVeqognkV9K6C0Ae5sFeSZJxrwdz1kd9qlOT+gw1ZnJPn0toS89vxm/4T0AzGqQEs/xVmTaXN7v2aiC/Ilem06e73Y8Uwr/7wHtM/icY97UQTZnsTcbuS3kL/9mMnL1yZR//Jj4xhdfXqv69RPomLYA7Hq7F7o+6ze38pga0OHQHdTDjJnkbcmzljgXrxpfvnz5QobMWEWB5w3nMXn+/PhMbRU0w4YGb4nnpp49LnhcRtaHZkNeicwN0Prl5xcN/BvTABGKE2ts/8ZY/7nYParg56L3C51/MxrwPeDY/s0w/e+K0aP2/fjvSrCfX5ifmqd+6ryfX4K/b4qBRzhvA09z3oxrb37u7Vvc/wwd/qT5M5D565EgLp1H96GfsojPO7afMv/75jhv3zfmb3jfi3DefEkH9Pz4Q5vP82ZmMrOxoPfw+vvo+FhvZvfzze6P3uft++Z/132ze1rfNQam9VUTT5SgFN9YFxp0v/fHx3nriTM/ent3oPd9V3vf+GNfjFFGMdvbQDGwozDpzdfzMcEC78WJe7+gmZm8T/7Cf32Oj/XmXWNjzHh8e9/PDTrHNoyyfE3T73ufH+0tLz1FjAF+vCAVYlDw/OMDaN7PYfxxX+oAVVr4Dqw7oFu/YWZ+kNm9v/Rv+318D10HzFpfw0cxdOA5v/XGPbBgzphnQQPzFYMsi4op+WgNrBcHk78Z9xYpDkcmJcYnilDOrxdeAoUObz4/5pmM4m3IkyJv+gU9g16kQBPzQkOM3E/y8cELprREUSv4PMaOR+Z7QciLlUYxKVtMZBSwRFHOm3H0NhbzZ5UCLTFmqAr1ZSYfM96jsHI/L5coAvi4SF+k6GtT5lHIiD6Xgv9YpKCA5tdhHDNRhGbkXk8h0s8D/ff0CuUUNarTpaqzlXIKiLFkjYCCAVTMTJkXD2IaY1i8IuchoGfXe9PK8JkcUGjx7PFIy+llrDU9WykgX0UhS+ivoOjlxftIn/f3eVSaT5XR783HJZeBllPQdBqCF9dbvpiroOhlk4rjlCKbKVGECuippADocw2ZjescmoFxfkzovGUdl3nwdaHd5EEZOvP5TRjU0ZyOFbkyCuUlgFw5nY2+47JmWSb3g5y5BXw4L9lqIf9zpL5mMZ/Iiy0R33E/NzNZjMop2CVo9tEoFnbyb6flinIgjACVzJTjS03byL9x6MVL4S+ZzzGBcXaMPSgwLoUow3YBn/BvifXEjvOF6uUvjyEzaBMz/meUxRzv77FhiFHJ/TYG71LbEjXYLo/IBYGOomMG71lVaQrw5XO8cDmLxVikN4r8DVNDjDL+DcSSAzsuawOIG4JRUOzkS5qZEr6fe3GJou+B9Q/IF7Gj8PsKvfXcb8knFQDYdDaXgy09Rc3doUbm/r6gCF/7w0E59gjQ7Chs9vCNE+oA+NhwL8Me5WyKypJa/LCjuFzvd/Bxz09LYW8PGBNDUoFsRQGwBD8unyvCi60V4Ebna1O48/ve72ttuXYZt4BvPi7PcorOboukIQT8pKC4Ju1evFGF/w7ob0bBFVYVuO8gWM56DaBnZK4XBjtsNkNm12FKUR4Li4LYzZJkUo7dJ7OZZvPFeL08PcX2YQS4iiencr1VyNJRPIzYWviD/JtFHy2Vskx7iqFZUWiC/7qM7gfXgKQ9OXN3d6stoFxg3SFP8mL3oYqaAkhEYndLQd71J3LigG8MCIIJ5DlwC7hZTzL1RVJ9faca8MBlhGX8s9UcPuMSO3x0qsm6obBOY/J8uVABPzEmRdodBfzlaoW9D4pcV8gq1jlgJy0nypwPIqnCR26xr3+L+IBvNvibzhdjDtsBuNSAHg5ULZcrWYzordAa4GYK+PuG4qc0KOHveUqas0ZkzN3LV7qt8Q3AnAqfqbG59+/wpWvABQe0A7mjSyYHhAZ8adSHTBE6IXAMQV7AXwGqy0xLCq/FfEq9t1WFf/UU+uePTtXix0VeKCtyRWybY5sMEK8jb88/fqIeoK/BX9+wrn/QYIJP+Pzm0GgNaOU+6fHueWFPgXYSMl1SGBXbV9AAABAASURBVN85SAkAoE0NULhR+6eX2gK0BNatzldye/bosXx6qviUa2yly408F8bHK1XkyYGi+Jbi9Abw1PVe4zMNcbWnAN46uPvFKzngGCiWx8VUDbyml3fKseuz1Zk8D0w/eSyX3z9w4X7u32JcEyd7aPb4eEu8uw/l5GDUpAn6DqeZwqNc5//lmcqP5zpkvYx//ctO6//tUqEETEXOMgXlQw0m0ajEj28A6nzfLz5+pMn5Ssu8Aqy4Uec8o5vdZqNbfHsGYBEBvJppJltWagDRhA3V9Fqmciywu64H+upMur54rRCjcvKvWZDnsYGc1OFru/VWhaImsdT61eWo68lBGi7vpKuNGvyvAZx08KO0OMZDUlDCPyI0A0KvAaOc9mQyUZHlFP4HnU0WOp0u1AFYTEpo47MR3zrzbxvPS01/97GGeaF17AFnXstzkPMkXru7O83Qo8d1MZtp9hgbE0NzwIM2SA5yd22nKfdEjsM7tDut1H16oQN2Pfy3T5U9O1GYV4ohqM/TCPBVv/9IRh7J2KvcloXrAxmsSPI/y7uYzmQgNAfAEM87a/KEnc8V4XtgHd83QspkMWg+n6kiB+bInOX5+EGAnlySyP3x1+fyB4Xtdq3mbKLE+i1+snv1Sh35yZZThduDMvxsn5uEjg6ALrar77/ZyN6xvb5Ut681GaIyAIzrlxcj7x5vk6ePFIkL2xzUlVEDoNP0k2cAZmuVxF6DvYqQq4VuS8wvF0stybM9MpyenilhD9IGPEoVMmvXaILfFCHJPyCzekrcAgwP+PeOPSaczuSxNvH/B5s8ah+fjvJu/f+nZq6vEci1E3JjwV4Y0WlISTc3N1q/uVRG7shjLs83cbyf7m2HbRK2cH1MWtMa0P+APnrA7W45UQCwLX/1VFP8PZxM1cGPAUoqizLAHgee4otb5eQct8Xty5dqifHw6ExifcO/dbdTnFQK5PoefVbsX5MujB8KqAFSHUyt8Zm0rpUAKbNdrwBoaID//Zu7MQ4K+K+KiTbEh38z0lIAADY5oFWxpxfsKx1j/QMMcTVTZK04mIxnsXRObiK/3zx/rsMaejyzaN8ooY/t85cKzSD3q80FelJS2NYqnz3SkGeK5WyMtzCt8Pmd0mqqq/WNQoxKWa6YojLkbN13/vhaLTEbf/tYPfkwu9rJWyQO9Mmp1sNWhk6XxF9CNpHrjPgOPTTIfwfj+Qs+46aR/3nfuOX4/Gpcq7Ze3cUb5Mm0I2cO6lUwpyOvL3/9iQJgf362Uga/cd+qfHpO30FhfZA8BrNC/ieQq8WC/bImfqIi7x0Gd0L0kTOn+Zcv1f7zc213G/n+4aBjt90r/eqRZNLd9bVCnuv68go/3ykHELWTGWD4G4UvrtU+maHLTgS8QlWpRK6En8e6VzafapYKlTz3+4eNfN7gz3LIX/8zwC750yyoxedr9rOQMhXEtoZW+6GRYcNE7qknSf6hNRHnbbOX68w/MBjuDqqUqWXPGsiXwUF4QG0BqqdXG9XrjeJnl+M3rAv8v3t9o/B4pdyBdeLHJoUy8l2Ah0k5UYJ/bfbSfCIbAr4QaUH5cq6C9ywd+5rwoQzZ7NBIVams7Qnjg1rWaj+/kNjj7D89UdO1yLWXsc7w6lbVumO/PJVmmXJyUHkY1BfQf7IgpnfSkxV+fqFJXmrPM9RQJE2xX2LdtmOtuiOWpHg6V4ks/oEwEZvx0UoiV9rZXMJ3YgZ99ubmz694NqjYUAZyX6+BfSywT9XEePvqWpZnmpDUDX1E1hY6DDxHjHYjVnvy/MnZ+fjsNaB3yQDJbzmY8pOVJuQP3/v6Sa6GOAhFrgEAWdc7uf/Z7U49z7eGn/m+0bOXGmP8w8TRTCKHBv3y+kUDf3MNDKz4vkb3B38ejv/goJ/xxsP13nf+My71XlLHNd9785fO79DAUXPfd/wQie+bd7z/ofl/zX7SNtuAvtH0d/c6aui7jn93TL/D0EPeH976sRZ4SOfHnD9c833n30frfXP+tn33mnrI5/vWf3j/eP71uGPP9x2/nvHv6exdqf8eZLu3qsYMpL/D10P+/PzHsegzju3Hzfyho4/U/fhD5/wl497xIT28/jbdmJJiDDL7cfwNvMnwdqTo596O13+ro6/5bnvv2sg3eIPv995/T+eH6AbevL5n+E/ucnrenMDxaOH77eH89RQ3vfncDzUf5/fMDJzF/cGv3t/MGMObz/s3oBr9wszkftJT0HNazluG3zQURfxavLwv4EcpRnkLFLzMoIW+j2P8OEA7JcZk+B00EoWOrMhVUFxMAH+a8QaaQooBbNqCc9pAEVW0YVbK3/z6UfQHiiKBgp03nS40ADSIN+VGMW2g39+sB97MB/oDBQVvtpxqbNAX63hzekYxy8facsZ9b4wbxxQKs0I29VYqLOhnXoBO4k17opgRK+4hQwYoeWyhzOXN73lLjPFrPx6bX6vKFZmXkN0LhIECiTF2KDINRZI4Gk15kh0b/d4X6P+q73gPvRptvDeOS/JzX8sAbQIFFC+4hRBHoCvKsN79T4xBZibDdsntUhaKHKm8Saz1dctl3BsbvBo8R+wWpugHWQItet/b5jJ5X5hW8nHm9xl7HGPoYMiDEkWgDDskilgR3QfsHaA7nlMQDBRfwmqiwLkXZQL2F4W+iC2iA0n4gNHn9zNAgwSIlh7PFR/NFDna+UwDIEKg3x4t6F8pUvCK50sKsHP5XKdbUXTOKFglWvbsVNnHZ4ocE0WejCJj9vREiRa5n56cUOBaSvA0++SpJp88Usn44uNzTSikVR89VgXIkTOuh3+nG+BNnJcfnY/z3AccBIz4bUSvqShUU6DMs1zHl3ESyAkxRKUsE4bix9RRNMp8nEmilRQCPRYThb1EvwMfDuDsKY7nAFIZuvfCYA+AaU2njiJgAxhXATCYmVr6I36gr15v8wX3lBIgqShuBzVFUAEwEELQbrOVg6qBInTopQ0gSQ34lyOHmDfzccS9ZPJXsMA6tVKRy/9sbreneAogkCG7rz/gD1t1gDlvlKDncxJ+2FLQyopcWZ7LadcUNu8okrq/zihizij8J3icnZyM+mugO8kKiSKi89QAXE+KUkVBH3nJ6d5vj/d83QLGdOjYyC15zMY//ef0LE/KJ5USBbic9VtsMyVf1YBUObw4PQf0GnQ5/mlZCpGb2ztqp4Pafa2Ogl1LoW6wYbSXZVENNLxIZ/DWwVe1XKpJBjuDInqqKfB1FE9jljSZTNUDbG4o7o08w2PlclCU3CPjlGLz4vwReTeNBdCBQl8NSOjfsClTrin63wHwbLBJcbKUEbN3LTonPotOFCpr1ewj1aPVqJsc/bhdb66vdPfmSv7nqrtZIWP85ZuLUQb/9utts1MNiDE9W2l7QWH61Q3EBt0BLCPIyGoJ/QIAI8P+2+tbna5OAZ5cDz0ydarRy+7qVq7jkniaogcvxt4CqLjnleQrjKkJvrtH3w5mOX/u9xXF4ywlTfHd6INp/e1WVIc1A0grANcTxdvtiwvlFH9npyt4srFNp3Ot8due+AkxAQ5N1aFj97FLwPUBAOb07FQF6zvo4wBpcPr0+3i3XY3uha/W12tdf/FSGTn8EaDDYg5tQA6ntd3soD0bbdMTH1fotEc5GTFcsH9M3R7zSpH8cVNvVJ6vBC6njHzRRvzh/2Dvv54kSbI0X+xTYsx5sKRFu4fs3gvyAAH+/ycAD4AAApFd7N2Z6e6qSh7MI8KZ8fs7FulZUVGZWXy6e6Y8Q8PM1FSPHq7m53OPBJjQ80sVlzvt/vJK9iGJ7Gg+FLLX9o1BgJobgKcdsbD4/KlydJLRjFcRe8Ju3TiF/mRoWwOi01zToyONkG8EoOOxUc7+uH11TjzuJOwc52Ol84k6aCC2kjQl/BMFjgbGV22p88sXqvu1Dv7Pn0pPJsL4Gm2D+pelNn+5kpadri9W2p6uVH5xoousQ+fXaozXg4WisAXAd0t8bQ3wJi8//vRTzccTVcRQxC7VBePxkVnIJArczvVa4Rvriwt58sEG2auulieezUYj7L57fa4EoMWjU0+utT1nc7FUXvfasU5PLkwQKnRSGqMiuTr54hG2LjQBgOsAJPrPjzXDlmuAgRrQ5BJQ6ACdzRYH8p1T6oO8CyrQ5Xp5NfyFABuHEmRimV9u8dfdKfHz7LV2xEfesN5srGi6ffJQVeJU4h91kWgHGLACNAvwU396oJtMMnkmAGSWI3anS23VKGulQ2XDnuMn+eAr6/OlNtjOnnki4EfmE128eKVhbXTVC7kBI+zDIGBFWgDy2beEb56/Uk8u8cRdRnxd/vc/Kyev9OQ/+6ZyHTAh+vUhEPMN8dooIZ5mMZcHlLkqN1oRWw25KqVf5Ksd62TkcdNBL2kHb0bHnrNmaaGt5Z0x/KOHMftlTf7wXz5En1FlEWR7/UkyQsdSw/odYPIGsGpHrPbsTSV5rXxzpjXgWUSPOTnZgKCcXGi8e/JMQv7iQVfLy0t51wMs9crZFyt46/CZLfN9B33sWmI7hpATC1mercmROfMdoNb2fz7T1f/8Sgn5cvTFJ8oAQKurldxspAYCDh/bXF4pIW+OK+h5qWONHjCv5Xz16jUaEOtL5WqlitZerzU+PtDEPjACaL09g8eykX3Tu7tZywE6ZQrKAcwNGMzsT2nDc8vzSvOUuCffNPhCO82HD0PUoVGomgGsbAj69UGqjv3En96wJ5cyf/L2zPLJkQRP6eNjGG2V/tOnKokby0HdNLndN2aZ1gD5LTki8wGsqYV5pxrfDbOJGvhrAdwtjgxsqrF7ZAjLyuxesceIfDFdLNDVWHVd4ycNwO6ZiiRXC2Dds8+nPJvXjK2+PgUk7ZQQRw2+H3lOD2mibDoe1p3gp/HBQuajtk5eS3Iibm5tqhfkmCSRI64b9tENsRp3LXkqyvGMUQJ4ep4zLU6Er5TlWqYPy62OZy1MqDTJVGLzff4wsMzzDOoAp02ule1l0Fgul/DRK7pMQo9bQO4d8jT4UIO9HUB0dbpEV5dq2SMa7Bp8IF9v1GO/NM20PD1VMhnL/8MjJX94pBE5p8OOI+RMWt2+yD2ji51CkQNa7iR7RntxrvjqSqPZXCIWN//9K4Ewqgf0rMrtsIZjD7EPf3j8vIeGETP+qz89V8n+5HkmqqNXSw5NO69ysKPkeL7o4K8ETN1hXwGors7OyBhSzvJNlOyvKSTI4s5u5EJE3426plWPnFmeS6wdyLXlekWsFKoWha5iy3PhSiXAckNuEs8ktevE0uqdBvC2Jxa2xPHuZqVdBSCLPrfk7g6ZIzbojiYKV1v1q5364OSPF7KX5e2CGEqQKfAcXh5kCoCgyflW0y8/UYIfaZyxz5Ta/Pm5hj1vOpF4b2Brt+QVLyfnpMlsgTk5gbD95aimbnR9daHA3hfxoQo7dtFry7NXT5yJWO2/PlOH7CU52+h1X79RbbEwynkPMRpkjp1U4Q8evxhDo/O/AAAQAElEQVTjY8V8Nnyb2nJak2rYyytyWsAPe1ubWNl8/Wr4Kw1cqiGPlDtsi08npmPWz0djuyXLLTcX5o+SY+8yO5TYrxpHbTj22LM4PhrsY/abHCxUXt2g8w2y6vfX7xr4a2jA3Pxuu8uDBeD9ZvdtvB1/TLs///3XjhD4fnMkA2viZWveb3T/Sj9DEYyHVTvaQ8qPbtrz9AOM7Id96PgD0/9ubzs4/1jj9kd/PjbX7n108m90c2/Du+T3fR863h37k85NyI+1HyL2IYasfz/3l9Df0/i5R1v7h+be5dXGfn+Oxe0Pt46wfn/Tuzi2tfbN1rpt92l/95qnih+Yf0vlPb/3S73v+J7hH+wa5pte3tf2sxjEz7esMvY713cv3s6xITT9lPZ26rfr0NGho481hvymPxTS9EvaO2HucGlPmfvLQTbT39uO/VpvL3/p4bv+hre+3atu+4363kB2/v3W8wb8/Q1amGbP7vePPWq7I9f3Sd/22BBrt1ff/v44W9+O+6Ezo236/kC71QO8vtXLfXLfvY/Mb8fd9tvoH2J0f/8Dx/fyZXRv2+063+YeOODnW37tvo10zsk5Z6fcvz188PegE+7akcMv+jEatPs+snd74++ntHe8QNO9pw3rmA1YAC3cDuda1pDfOTcUaLgtKvayflsf5XDZDe120u1v59xw4pxjiGM4VKFlc6wNNz/yq8Px77b3DfW88Rz6neQ8vyTt+/ZH+4aD8byXuYeuyerwD2vieNvgz2JSBJ+DkP24Pd/02fXb5hxvi2lvL2X0emSzazs65+Scs0vp7UG87B6H4cc5N+hzmMu6umcTwVffGk+SFRP4Lfd2TZPJBy97Oadb3SOX1Ms5N7zptnvynmtPN4Mc7+atoaf+bRdLqIXvt8vrLn9cMI/1uc8P505OnhU4FS932xz0nHNyzss5J8+195xz1PByt7+5J9m5G0jvz51jLM2u9+ffHm28hped3W3MkuNfgCdrHtmcsx6aHYfmlUQKX5wbT3ebY8198z7KW+HGedkLqZETXcrJfnTbPdiLG7cKQCn7cTamd/urt0emmn6HuZzbGPHqaQ7d3DYI2z363v3YAAxifgHJd9124pyTR7d2D6PDB4PhwxTKmezlWMhx8m1zsPC2Mah7J4Ak+BDjhy7WHI6SnHMSrMmxhHhxtHNb03xyz1cITt7GQneYa0fGOu/k4NNx30HH4XriaEX1jr4+OosyCqcdxc9GikGmqw7gp2ehDpmcczJNWuTZdc9+zmqy4k5DgTtgV0+RLQIEeIpzDhpZlqqhEF5RqOy6liLPSi1jDXQNg33dUOztmo57G20AFTYUzbcUjUyvJq1zTjsAzqoslVCgz4uR8A4VFJUi6xhdK+IOBb2eGTQPGFCMKVjCy86KURToetMnwhcU3D3C98iWpZkcfLRVq8a+pYHQJQUth7565OsplrWAzBU0amQIwSsio3iNZlNF5tu3IoeCsYfq9U5FTDUF2PRZIs/4Jg3o87YQJ4p0DfqI6DTAT7srZTZskdsKk47ipPlOBlgVaR1zTZ85RdWYJrJ7HTnIYmhHAbcGuBWv+cGhkiTV+vJGJZa8BsDxzqum8LehWNdzNHlTCnIJuvHw2sKLd45CcqLRZKSAvawvZlT5sHcLnSRJ5CeFeu9koLXQR0ORbr6guA3/JUW+FlCsQ5cDLz4oo2CYUnQXaxjAbt8gnR8eyXg2vzAZXHDKkanabiRkNtl7eBmhty1674JXHI/ksF+BnT10a3QUOWZpjsp62bcRfQ//ATm5t4bWBjt16DRJU00OFxp4R9fXV9eaJiP1jE1Dqin85/Ztthdnyl1UARBbUgzvWG8LUCPnARQoOiaRU0dBthp80OQUsk4AVCKF3tHRAupOV69PB5DBfHBKUdxJDOvAf0vkLGQgTkNxuy8S9WfXUhYleMlCIvvmYIm/t+ikw54XzVb2TeOk6pSMC7ks0fLNuWoK37YfrAF+pgcLTUaTW3AG+1pBP8MXpwCQDv+3/694BZBvfQYO2VpLQCWz4QLwNGdslTgVi5lydFXjN3LOmJbZdwJYmCkMhVcrWu8oeI98Kkf8pehrXSPXqFBCMoiMC/ik/Qlb+1PDogiepImsgJw8PlQAwBl9/litehkwlBwBFKOHGWBzGqIm84UagBth94oYWwE2Gb8ldkzzkdLIuth5mI+eSgrCy5evFcpOy9NzbQCSe3zRfOcG0D/b9TK/wIUVI3xgS8snN1+/kEfG7BEF7c8nmvzXB9qMerXc12Wv8//7v6j6f32lkX3j6mSsBf5TUzR3X10re13rcH6kAp5b/N/82orZjQEU2FFNr9XNtc5ev9Hh48da4B+zw0PFPCWn3ejyZqlITMw/Bax9sJAOxorHM5n8SYzyABRWdE8P57IPiglwOc3w8xh0/E9/UHc4VmCeAyDop7l0NJUBafYng9ffvNLVyzfqAP66LGrUONk3EMcWPy1DRzNA1Te6ubjU6z99ZWpG32tlPirJUoVPjzV5eCz7s7jpfCLLfzFJNCHPOjl5bL4FDLYYTZMUYPRCBlja/XE+VoE9R3kxfPt7tEWff3mj0eVO5WojAUZl5Jzi6QPdEIOOPOTTqLwo1AOS5FmmOWtPQ6YrbFnjB3OfafaHT+QADBMA3gLk5cHRiUhAwwd0OvaP9MtH6sa5GvaUlrydfvZQza4i3mo1eVAYZcrwmfHxoboAG2cX8oCfNeCEAyQuHh9p+uhYNbHuJowFjBkfzTXk7DwZZA7I2rxeqnnBXBeU4G/ZoyP1AFFb10jLtXKXDABLMcOn7Bup2GULGDzDB2OBbrJcBux69pc6C7J9yoBiLC7hsw7/aMhdTgJk3MkA7Gw81tHjh6oTr93ltbrrDcChU0HcFuS+fl4oYBf7Sx8GnGxPz7Ql913+69fqInPY646ePlYB6BTwl/r1GaDZBUDKSivOe+S1D4aI/Nyjvww5F9C2byp7fCzDf8afPBz0tfrqpZox+piO0E2qflWqJOenPmoyO9AaEM/jx3XbqAE0qgCUOvQXztfqAM5622OwYwDcdzflIN/ByYnS1ilBP36UD+cBoDoSB81nh3Lk11FWKJr/Elfuin0f0KxTr0Au6MjZYZzJEys9cSLyhv1FD9u72jxK00IFem8B74Lz6oPk3lyLRKL6yQJ/cEqwp32Qqa1qNefcu1ypSRgbvTbjoMmDIwXskLIvuOBl34quyD3h4Vx9EZXhfxWy254aDqfk5mu1X51K6MWtGxnguEZ3fcM5AG49z5XMxjJ6ydMjbV2LBeHrwVzR4m8XAJw7JQCB7SyXS+JgyxpAHPdXhn9Z3nOAhRXAZL8ptXk0Vv7gULWXkjTTFN2U7AXBdHow1xgf9JtGc/bPDj62Sa2aZ4ZIzI8BIJNRIcfe27y+VGa6ZP8zWztioTuZyqeJTGb7c9Hz0VRdGhXJjWqk+uWFgn2D9HSlXVPJ/npKB60OW/RpUPr4SA3PazpmHv7bpV7CfrMnj1Tz/KPnzMfeFpOmQ3tG255fKE0KdVdrOYeNHpJvDxequxI5DxTmI4l9Y/zFE7knB2rZHzbsiyEEHR+fEPeskWIb8mwzCjI/9HUr+1BVH7z6cTrw5ODEPz6WI7f4y606WwswMhC7Ht0sFocqQqIROSvgP93xRJmC/MtLrdhfOvECHE1OFoDhj5URYz12TKFnujfZyudnktH77IGUprq6OJcu17hqr9U3r9VcXqrP4PEU32PNTq0qQNny+ak8vpccLjRyUUU+lcO/Ku7XvJ8MPA90w7fro3r2BvHcHDun5PVKSYhKyd/Dn7iPvUqeW3vy1/jTx0rML5Mg0Gp5/DHH9mYTh58lk7HCwUzbr1/LnmkdsukfH6OravggDkGuBp+Pi4UceSw5niv54xOtnr1SQnx4aEy+eKwR9qoYJ/Jayr4/nR+q5XmmJOcKW28Bu7MuaP7ZI20B7Fd/eS4Hv5Yf42ikohhJ2K8GjA88RydKtCJvp0UhA7i9fn/9roG/KQ1YKvlQM0Z5Ete+2fX72ofm/5T+99G927endbfv553/epS+u/6e7g8dvzvr96u/RQ3sbfg+3vb3PnR835yP932I0v3+j1P5+N37tN53/XEKP//u3bV+LJWfM+fH0v7rjLsr0f78p3PitP8nzr7f7vfsR9vxu/f0K7wcNH5qY8rfyw983pWOy+/o3K5/q/axdZ16tmQrpL1v9bszb88dXP9wex+t9/U5Oq1x+FV/jKb7EZz+uEUdw/aNU+jqe033XvvxHz866Hy/3SP19tJx3DdOv/ezv2fH792kw/rvN7qxfz80O9838wdr++sPHe/T219/aPzH+m09azCju21P045359vYloKNtZ432sN9nNlZs4Ec7TDQ4iT4IOeGUVzd/jj33evb3l/3t+dNs61tR2v3qRsH32kU6pz4Z0drnIvW80ZS73l1gBCtFRsoFO1v97w5/vacAH97YQX7luKHHa31b3XkvZdz5IJ7azjm3W82x8lpkAX+GtZurXAEUFRzLHelKgovDYUOax1FqY7ioB2tWCj6h3ZDgY/iRs+1NSvy7ptjjpjTU4gaziky2nxrPec9BXgrjFjTQGcr67+9v+F8TbPjbWsY3/ImuzW+bjZqaOVqLWs1fRUAkX37pKFIe3tcU+z/cGsZ11EgagEx7GjNzhv6rHUUqlrOrd8AGCvO2LGjUNVRmO22lYZm1+9pLUXQ+malCtBi+LYGPNbw38CzrWMFr4Z5lTX0bcU+83MnXti0Jx6ssNSwVm9rGS8cG8a+axS/7FsPe56MphWorcDVW7GSZtf9aic7dquthobues4dxWyxvt3vzQa07mard+fM6+60YRy2a7Fpa8UfbNzZtwKwv/mHFYQcNtflRv35Ru3ZSg2to5C8eXWhlnvtxY2a8ysKjEs1AED1KcfTK/UXa+Zgr/MbtVxbK19dakuxuqQ1Ly7VUmRrvzlTR0G++fMb9fv2p1N19qcI/3Km9s/nci+W2vzP56r+7aUcc+xP9dX/+krtN+fawocVSHsKqDWFQl2sZHz3HBt4Kyme1rRQS5vltTZmP+Kjp22uKW5hngnFSxE/ZitrWZYNBdoOG900pXKKjwlVtQkF4TFtRCvGIyWMS9NM9nKEdJakqikqVtawq4FlJefDW2wbxMk1a9r9jiJ1TfEpMD+jGJxRhBPggygI1tijJj4a7NltawWKzI3dI1+OAO+yyUghS2XF68j9Lg3K4afICzXEu/ma/UneBvqb3UY9uSRJE40BGxIKXSajePWMbfEdIWcHSJEXFDfxVTIPpS2vARQkhzQ0RzFvN/BcyvJJCRBGqoGK5KG5pvhsgN6Qi9CFuOnlNQZsFbrdN8f5rby5KtasiAfPWBsffJQVaVfLJaMs96F0aOUUui2njbFT5A69/IYi+dFJ0NkNejc79vTRNfxECn9zgEKjOaZ4Zyn4GqB+RRzvWLei+J+h//nBkawwiRi5UAAAEABJREFUvCaWbyjuiTVtDbNdio2NmOvhB8DTvhGYUmDOACE2VhDFt9avL5S2UkNxsEcXgcl54wEqW7UAD+PxRNHf6rNAx2abrMjR407ma1sKkJPZnGLjmNS5o6h4qZLCqEN//mgmf7KQkCtMCk0fP1CkgOwp1rs8U3W1Uqg7HVC4Dtgo4CPT+Vyml5bYMgAk/+REschUhl67s6XWr89VUqQ3+5asXWFXO2asV/atOsCLHt+zgq0V7I2/Cj9OHx6ooKAfAFkOQi7PWg17l+BtMT+EZku9l0auHQEEdRR/e+LMixc6tWOCvjfk9hEF1ZVvtVWrFv+zHDcejRWTRPZNm6uLC4k8U5HXm+AUAHHEy0HH2vLsXCl66NF5SpF2/vSRegDvnBi4WS41Lnv4iwox6vXzF4ock+lYh4zzgG8G7Gz+/Io11nIvlxxXcsSeyXy1RP/Iu1wuZXpcsZbpNXivmuebHBmcc5pNZ9pcXUnw1BBrti8mxGPsYJSfhueAjLhUmmh2dKDli9dK4M8K9uU0Y57T1eWVMkBk43sCKHLw6RHAY9Tivz7WGkKpAVFnjU7/339SEWaqy1YptgwjrzqR8hNsYt9IomB+BkhevVnKcn4cF8o7LwOuwijXxZs3mhwcanF4AGi3VMSHRVw35JXReKbpaKGSovblswvtAHlWr27UX+2UukQujRqROzz+Z9/0rNin7Nu79izQAzBvKbSXby6VALLXUVrhWwbWNowb4wcZdkqwzQZ7p4spoOZKcdco9Yl2xFyPlnv0OQV4O3r0ECAkV5yMiZ9GIQTkzXX26pVqYtZ88/r5a+XEUYPi/R8eSgZW/8NjpTFRT06LPiDLSi05+Pp6qW3u1D1ZKKKHHaDYDB103knshZvQyb4puwGoEcDF2saSF8zvzeerZ2dqiUUxfmG8cdySPxrkLi+uZd/Y3CFzm0i2Fx8+eqQUm5c8L4zXxBL+0kGve301xOkCoKph30/IKwZYrVl39eZC45MjGZBR4RcGeDn2R9vjNUoF9qYSoPWKsR0xHckdEVtlhwttUqdr9NqmUR1AzA3PJWafyD4eAbaX//a1CsAk21e2q5XsAxBZK5G+AHmWqgmmKWB282CqEXl2/viREkfuIlmaDbSr1QPIFmmmNTm/+hf2YWy9Avho2KcmgOM1gGAAPC3JnRW6qRiXs6c1+GLAJ3LsHwGhTO8kCNkHE9RJ2dlW9idl3SRX9o9PNf/nz5RjI3te6db4HnzaB3vaUaKG59Jr9rKO/apF7w1Abp0HYXTlSS7Hs5FLoipkTGOqlDXL0KrNgoyW41koAvqkjw5VBdlLOiGeOLeYLrGTw05tynj6cAuRvGV78p7fBj/IANqqplH155eqyad+Xam3vdry5itiD58ze5cvztVgr4b8nyBTnhVqyYspAKXnWcuh40DssvGoR1ZHfrN9NFStInk9AnilD46JKRF7B/I+Kmd8kJPjmW3wXXy7jb1qQK0U4D9NUulPbxSJ2409kwWv8HChNnqNnzyUB4jreBarr66VoKPs0fGw3/b4VPpvZzz/ltI0V89zXcr+Uo2i+mfn+P+Vykzk15F8SCSeAY1H8XyVYHfHc6MAfgMx7TnPAoN5Dk2wn8gz+Wwm2FZPfObkqrYsFcaZasBwl0YFxvXQySunrNKQm8rLJfG+U0Kc2B5clztV+EEGiLfmnvB/occOXg1Ut+bnY55JbyRk32Eb92ChKpGKg4V6bLclVuLJXE3EtF5K8Zs4ypUQHyV7YuN7baCdoJfmy2NdXy15hO+HfDl59EAWb9ux1JEzM2Kmzpz8MbSRNeBf9XN0hW/0PEM1p0uJ/vEnjxTsT2WTz7bnS6V1r4BOap6Vs4udPHLk2E6fH4tQVA9fCXtFT14s//UbaZJp09fDnrgDAG141jDbm093yGTgesP7kO4IxgA905OFkh0K/Zq89exUDfmrBvj3gO3h1ZUaANyI7ac8L9ifmW4ByjuA2PnTp1KRyXJmkaaS+eN0rMDeJY+c85nCYixn17zX2JHzO+K2r3bqkDP3uQpyWIe/OJrIGza2Y/+2ZwDxHCAA53Tbqfu31xI+PH14ouzpiXr0Fp2XI//21rzUO1pwcp+il/lIwlfMh1RJV396Jsu/HvsXOfcsftC/Hs3kmeiTqK1qzXim6rC/vQ91IUo8twT2/gRbxE2jjlzRjaL8ZKTe4pV85vEnyxUjfDghz/b4XcKaIt/Yc4rpJ+LH9lcsjKcxYHgwYJ3YhG39/vpPpYEeae83un70z/25dv2jJ/9KA++uaef79muQ/7G0fuy4X4On32n8WA2YVX7s2PeN+6Xz30fzV+8zJvftVyf+905wr5i7x7sy3e2387v37p+7+x1vr63f2tvL/7SHvQ5Mjx9qfyXl7Nn5Ky3/85fdM74/fozSXv8fG/Nb3PvuuvbmoeMNhDU7HxogUE/76avv5b57/OlUfp0Z35Xz16FpVH4uXZv7tu3V8/byxx4G22Ar55yccz922kfH7WnuBzl3S9f6933fO+75hxfeseqD7XsTf16H8WJtP9vOrdm1542cNTu31vW84QP8svvOuUFPdm5j7GjNuW/77XrfnLvtd84ZqaEZveHkPb+M5t1mY++290z5TpeNtQ6HDHbcN0fh9zstBOo2t3J5iiw2zrlveXzXxxtnu9ebDgCDO4pMdi/EIDvaPfduTC877xjnnFNkjF1bU6+hOGB8ddjYc7/nqHsv6w/eK3g/3DFdBOeVUhC1BtNy5JHI/JQ3xAn3PNcGGtlYo2n0awrX1gQvgQKep5Bvzc6t9VUzFMYcBXPrd7y578tGVshxgBHWZ2PsvjUrolmfnVszwLWnQGBvqAUI1FE8bymKWtFAFJEc9K2o0FJYcBR0B4CV8d2mkqNAFli+4U2//ckwax4+HMW7jgLbbavUQc8x3978awBBt7JveXSAm83yRp77FccW8KGjtRQ1GoqLNt++8WLN7lUUV+xo6zj4snOjbdf9tpbxMfDHWi1FSgNkdhQ9zADOOwldWzP/8SGooUBYs663Ih3F/83FFYDPhQzwMzolgE7JmrZ+RRHIjiVF1Qb+bMz2YqktxWDj18Zav+mwN3muVwOdjuLzjiJfSzHYxtXQMd3WVzfcX1H42AwF5R3rl/Di0J/RsPUrCtsthfEaWvZtOJO3ZP4G8NR4sesddEwXtemStbwBlBRgK9MzfuCwkenH7G5jK/ThsVmkAGn9Nt58q8PPqNeowcEjRZiaozWXRlVdo5qiagWYoCRRyFJZ4Zv6mXyWKAL6eIo5EQLmO9bnglcFPz3+FOXU41sefzSfbwC6xKsYjZWPRtR2Wxmw2VKwc85pMpkohECLCjHKhyBNCuVVr4piXZX4Yc5mu5HSVGuKR7vNRhXFs4Cdg/dyxGlCETafThiSyPJwRhHeOafgPWKkw3HC/Rrwxb5tVWGjmvhBhWoyuJ4WQ8G2Ck6O8wiQ4/JUGfJG6JQUNx1xELynAC0JXXjis8M/rPDv4KVBrxXypj6qJ4ZTaAxFbvi9BgDv0U1FLnIUP8PBRPF4roisZhPhC30SVaasP85l+aAjfzWOwiV6iciXpYnSJFW53WqMLuFCWZYpJomyyRT9JYqACSk2q5HP5OzIVzeDzrZCU/LI4pg4NM6NlunLgL/JdMppP+hb3OsZV9fEPucltk3Rf5KkqrHdmthokbdBhyZz1dRqOXcxyPugjvyVUgjsWd9scXJ8As/jwQ4G+iLg8M1ZsyPLDH5QUaC25tDxNfTtvFan0fFCY4ryBQXjdeyVUlzXvFCgsOkXI+1ensrizWxSjxNNKZoab845lfiJrWffCka4wW9yQGk5L+OhxR8MGB6NRhqNoBm9aubkp2vd/Pe/KM0LFV1QS9E9ADokFHlHnVcE9GmLqJa43aDryWKOzK3sG6UO5Y7wd/OLLMsHX84AcaMVd1fV8A3lAiCNsNOOQmc7YcxVDYjWaNPWCthzNEZXwavAjz1O6igS+7IVCtQN4Kf3fjiub661oKgs+C6SQkvTBfYJFEsDIGCLH5bbHeZ0GhNrSZopXKwVyRUJYEOAryTB79B9MR1rAmgwoXBv8phfOsD3Grtek9fGAOrGlydPCcDBb1vVABsZRd0KcCp/DJgGKCgn/DShEDwdYm8H0LalXXz1Qj25ylFcd48PBFavgB5T9J6YzNjlwL6BxvlicSDz7S2+7kPU4sGJrpHVbLOjbzydqoRnT2y4NNXWSz1rz754qiuK46EotMW2ds+5IIuJ6tWZpl9fqkXn0+lYUqddtZEejeSejonHVLVvFQCxm69u1Pz5Ssezx3LYezY/kPljT5w2AL418rbn1xq3QQeBGDycKX94OPiDB0BvAMvMZybQWv3pG1XsUY682Y1TreGvqrZq6p0qt1V+mKt4lKufd0qOg4rpSFfn57LY8gnX+FYRM41CApg8164uJedkPjCezxUB+WpyZcq+2I0Zl08EDqMNObMA0LL8LZytIUZr9tzr16fy8LIT/oRte5r5S0+s1ug0kIN3HBv0N55OlH56Ah6aa3y4UP3NqZx3sr27e3mp7s9vkKNWsDxEDLU8NxhoaP7h0MPmxal2gHEGmLSJV2Dd0fGxFoDizjkl2HaGIwTyRQVw0uJX85Br9ukjtcjSEV8325Xsm4QTYsqAgKqpBlBvTP40H214Bri6Xqrsao0T/DtGoR0FaEea2a+zPdP2d2wXACT6aa5A/qgAdtpdpXQyUg2Y0356qC6PsueXcR9Uc74uoEbsbgCeylEiMX4BMDUjJzmeTVKAjRmxZkBVx/NQBRA7Q75r4lTkyJhlmpILDTjrkb9LgyrAyx5gyAHKJHC7LTe6ArhMifsOfVlOtbxVkYumJ4eKf3yEBXvlnz2UR2923/Kh4/ksG2ImVcbcltjP8P2OuG+Yu9nhX4vZ8PyRzac8N63VzDLA4I6cuZEBWy3gSwAQiwCg+uwIYA4/BpgpyWsqEo3s/9FOo+qDQsZ/Rg6ZnZwokDd63mM06pShK2f7oZdiCJovFoJN9sFWLb6pslYBUJWQuzueMXYAYilAUn22VNXWyuTl8IEltl7fXMlAUzdKh5zqiev+9RJWUoX5SCnxIZ4ZHfIk8By+fKDtbgMXvSb/9XM1poNj8gv+JnxjOp1Knx6pe7zQzeWlavZj+68rap4JbxqigD3ZAMGSZ55dV6k8JfawsyNXReRO1rWqP71QJA/X00yjwwP1zg97iWM/bHjO0uFEHhuNFDRugq5fnasFDHSt5L94IAfo3X55oq1vlUIv0N/jB/6fP4f3nTbLpcx3bL/27BH9bKR4vFBlH657dalqvR50qQcL1Qvs8GAu0dpRUDcr1OHPPTwb8G6x17xiT+RZsiZXbpG5gn5gL+ld0PAseX4xPEs1TSU5qUNnDnsmWa6YphI+azdSrr0PWl9cKsZEdbmTS4KKyVzeeAxRu29eKZD/jIfMQNfTaznvtAVATWYzTdZoV/IAABAASURBVEYT9fiYAeTuJXIWQTpfSeiuePpQzeGY3Hmkludb25u8c9xK2a57laxr8ZCzDzfkJBFP/esrbb95OcRpczCSwz92L87kKnyanNHjNy1x3c1ydTxrT//pS9m3p8u0lweI1qMD1fjGlj2p/Oq1dmcX2uCTcj1yLpV88VA6nkjkt/F1rYK8N3p8onqaaHs8UkMcJIuJoj0UI6vJkpn/s3a9yJU+eaDE7DROyLD4zuFI8Qmgf+rVs053PFVMEtU8K3Z/eq7KN0r/l8/R5xiQ9pX0+loJwH6DTEY7bDr1vMciCeNHcznm2nuDjvy8OT/D3NfoMsr3Dh2u1d7cqMOnkzEAK/oq21Lu4UzN0UgZMTPQxZe7LKrHd3SxHWJv9eZM/bRQT1xuyy02w0Y+qvhfv1CX9IqjQpG9puE94I7766ZUypoVOtbFSjXPSPGUOcRCT+x4o0Xst+TcxEVVvOfanl7I8SyTHh/JkysdyPuM86au1Etq0Uks2+H9mn98qP4pccxzlv6XT+SyVN2LC+l/PFf9l9cSfET2cc+833/+U2jAXOR97ccK/7651ve++db/Q+198+72vW/+3ft3z9839sf0fYjG3f7753fp3r/3+/VfSwN7qwzrsykPx5/w65fO/wlL/aKhJpoj3d9t4vr97UNL7aX9oeMvmf+hub9V/4dk2a/3vvv7ez90vDv37lizxt3rv6fzvQd913N+ngR39XP3/OdR+7VmmXWs/Vr0fls6d/W2P//YiibZvt0ft5//Q8f7837M9X5NO358vI2w9vFR+7sf4nV//+7xQ2Pv99+d81PPjfN9+6lzPzZ+T9OOHxv3w/eMgrUfHvlTR9zX44euP0zXOSfn3IcHcMfuWuP0J//0FNysfWjihzi2/g/NudvfD3vq3Z6/3nnXd7eL3/ltfVaoH4pVFCD6t2NMPmsdQFTPG1nL7nZsm0oBgMGujUx/V3+cW59z37WG87fXnRWqKHS2tB7wdT/Wudv7dm33Gt6UGj82xujL6DLX7u+bN5o0m9nZfW7YWO9u34pav82zPmst833gzT9rOTsyrGe+DxRvmN/zJt1RPLM//ertGrs1lLNq5K+Qv+LYMT5QePE0BUdhAX3SZ/3Dt0qg3dKMbgd9az3jGmi1MGStY7w4F+PotnqHIvwkFHFSeAlyQ59D+QFZIv09+gqMbynsisKkFVx7eO3QU1M2aimAOtMnBUfVrcR1z9E7iZLEUIjumJv6KNk87nvG2xoOWRnGmr32NBIfZGsa/ZYCpummqzulIYE7qaZoZ7r1vUQtDfDbsYaT3RxT3PAxcO4Qz7yfQZIcMsYkMpZrQDwrEk/TXPPJVJECRkTWxHslVhyD1w7+xSuh4NWh/w77BO+VxqgWHTjuReMT/g2gMH6cc6rx4ZTijGDGOXhgOeMiTTOZb7XQSeDD6CY2jvs75GmRL8ZERke8iiLnt6Ai5RQ9MloaowJ8euh67+Q5Cj2mMVWCbiL67bk2Go5xxl8I8EtMNRSKAva19Z33quwaepFCX4O8PeN7OXXQNP+JaaIkTVUBVATGGVnz84aTBiCw25SYslNIo3qK4TV9KTwHirEt69l5NqOAhi3MNzOKiDXFuzWFKWEZK4abDlv6rJ8u2cv0bPY2wDtQ2BFAabelgMa4CO2O4mOaZcreNtTP1N6mDs2KR6ZPs8mW4nXFvDRJZYXDFHl6ZLSBE4rxbjh3pi4l6K4FyBfF9FFI8BNiC7kawF2HX/sQVFBETvMc0HKtnmK2FaPKzVb2jcYwyrg/UYLexrMpZqFgB3Pm48VopBRfi8ytKeJZS1pR2LyhYEahD/9DrcOcDt/qiQ832KOXxV+K3AmtAVRI8aMtOkBoxHASP+IVfNCaIpzlOPvwgQnV059TAOzwuQnAwPFDipr0GU8jeLKW059zbnLl8HcDyGdzDeRbr1daLa+47FnGy3RWopMKW88p6tJpphwOSZbKwDgXvTri5XK5VEfeWJ2dy/yGZYcfY9ea2cVk8iEo0OymxbPJmheFPD4XiYeK2HAop1uX2tkHNE6XStB9gs4S9JSTTxJAg+Jgrnw+1faa4iNjjV7Pr0tAtASbbAHMCuhiFZn/2z3B+RhAc7OiYGpgDHT7LCijcOuRIz5aKH9ypNXqRhuKnXE6UhWkmrYjHye9V0lhc8eeNJnPBDm1xH9BkXRLgXiHnSpAwo482WZRK4rNftcozsdaHB2pw68ydF8UI22XN7L8nB4CmpgfSroB7My510CzfXMlwko2vqVg2+AnpreInmZWPIWfGr1vNytNKJTX2ChmuTYWb+jK/oR1BRBwdnGumgL0/LPHCuNiAKG6y5Uq/NL4dSjGfKCC1xuK4oFCbTfNZOscAMj26NtyiPB3AeJebq5Vxk6iCL8BoGix+Zai9ek3z+H/hq2g0fnZmRZPHynOJ5o9PBr0Z99s3lDwtfix/c182r4Jbb6B6IPfN20r8yu7Nl9p4dH+nKfxkue5thYPIcE+a40qp6J2Wp2Z33WEca2MOJwdHUpJVNIL/fYKjxfytAPAoRYdLq8uNaZY7f5povYosFSvEUV9/3ylq//2XGEXdGrfTEszLe0vCACg2jc5J0cLFbQ29bI/q9lkHC2Psh+G2Uj2/93WeZTH1umXjzX+4yfwM1ZmdOz/qEVPh4fHihk2AEQvAUoLP5W7dtpdllqr0xxQvwRYurJvfMGrFefXFNBrjDR6eKzJ42O5xVjXO/wXUFfjTAkxsALkXr5+JcuBGTnZ9suW2DEAeoQ+pgCrzjv4P9CEnHY4mmoFTzW6K/qoFsDVYtl0HJNESYiq/+2lLC/5JKh+ulBJvNQAU5MvnyoZFyrmC1l+WuFfVR6UAXYU8JeQv8dpoRQ+8lEhs7Ply6rZSgAENeBAerwY9u8coLpHhuIfnwK0ZLoi7nbYWIC0cZwrhVZHPsiSVEd//FRNvVNAjvrlGfOliYGcrsfnyQEG8jivfDLR6ItHasudhtxCTOwAGJLZWA5bTWIuNy3kWaN7Bh1yR3JTant+qRF8lepUKOjEFdpBI7xYKmnJ3fj49WtiCT3oAv2f32gN4Hfd7tRNMw3gzCjiS9L59VKWn5yTdtgvg25tH8hA1jqT9HChDXkrm01UIJvtuTcAkMWDI2WNlAMy1+fXErz1AFs1ILkjLj3XzFYHXZEjGuLf9rmYQ5QckRSFkqTQIhbq2Acb4idfTOXQUQtQ3pAHkiyqQq5dKnUQ2wBAe3KU5duAzRz+1V6tFc7X2vzlpTz6jqy9enmqDQCjfTionaSyb+p6Ymz5zQsFcpL5xgYdViStLWBfcnAgEo/qZ6/l0JXIjwFwrgRAmpKLevJHhx4dcTDHp8YHC9XsZ/anbK/J4aPFXMmTE7knB1qTZ3b4atk12vWlSvS++/qNevZb2xc7QPWeXF4TMxn7whY6Q24B9BdrO8YZGBUeLJSgj3GaA5z1ai+uFZE5o+9mu5bHPzQdqeY5wr65avLZh3+2th7y1+TsnFyxe/mG+ZJ/dqUKUKrlmaFDm+b/GUBxlzp17AEdAGjigxyxP9ArUnwlV4/P+DQqATiNnzzEV2slecFzxUhebqCtLFN4egTVXu7sWrbXddHLQ6NsKtlf9XH2zAogZnz11xvFkAz7kQ9BIUZV6GNNTpeB7Y+PtHOdLMZbckcXWOfJQ9Whl30T2Z4Xe3yK5U2lijc7jWOmfDqWP5wq+fSB6usrnKZX+2Ypjy93yN3iK22eSKNECX6bk+86A1jTXquE4UEynVjs2R4v+trTpTL7azPoKKDvDhrzoyO5JFExGSubTNSg6/JfnsuHoPbluWp8qiA+8pAooLcMX8+J842v5cn3AWe2vdq+eerZK1pyYsSvM/aIhJiqebaZkgsT9JJPp0S40xSfM3lNYMecLbE65uHVEZ8V8b6zPAONaTHS2v4PXUD5xGySJaqWS8kmQoCl1TXGRzL0cEPZ+Ua7r14R59eyv9TQc4dtWfl/+UIC4AwWsxvyvu3XgMN90BBTq91WXbXVtlormU7U36wBtFfqyZv5bKFIHhMxWljuezBWALiOmLDBnj0Jx/7STsda9uGX6r99pe7NNUDwXB2Au/V58kl3eqWWZwPHs2Ig97WAuEnv8LEZrtJo8+KVtquVHP6bXe1kH4ow+umnDzX5wycSe46yqP5grOQzYpTn9ZZ8w4OIGp6PbP/Z9Y1adJiiz+zoQDvsVwE2C79qyeNddIonC7mDiSL7cfjnT9Q8mGpLbGzIT6mPgPvt8Ny9eTiW/tdPVPzjJ7cx/xr/MyX/3v6zaAAPx6lvA87OTW477ptdf6ztx+2PNnZ/bke73je7/lDbj3GcvK/RPfzcnT90vP1lc+z07v2fem7z77f7NO7f319/eNz9O3a9n/X78TfWAG5B/n3n4d9ZzQxxt33n5tuLXzr/LZl/n8NdYd53/kNcvG/O3b5fMn8/F4Wyseu9Tb/B6y7/dm5L2PGHmo2ztufXzq19bJ7d/3tre/k48vNes1i/ifVe0blpAWb3h/beQdy530/Xb/3zV1jy1xfpvhD76/1K6P+d0fZ9Hzru537o+KF5P73fOXf7hst42y+nn/PaT94fjcb+3I52vW92zdsB3ij37212z8bsx/+Y40/R7y0955yc+7b1vEm+225H/Qq/TZS77QdJOkY4ePNDk5x0p+151Adfdxd73/m3E51zcs6967hPe7imGE1FW+8aeuJdyLs5P+Xklh5vzwAH39F7S9+Jf/DivJNolq6s2fnQ3O1Kzjk5d9usp8OHrBlt7zxDvXXD4q0fOXc71rnbo42zNgz6wC/n3HDH6A0n7/lla95tNnZoggeakxt01pusezNAx+4GHyjk+aExCl7RCXrtaC1F8pbidq9OHQUu8VTUc81UddzrTV+mGNr+3CG3k4MOsxjjHFf7ZhPftmE85ywDrV6BQqeHF7u2e6YXW2PgoeXNJzc6WvDe2JBY27nbdSADLtpxQDh+YFMGxlijU+EtT53ZBx1ABg6NRKcYgzw09y14xxSIUKhz3sa0t7QgWlNY6NFDSzFHXHcce2RkwvDjmBspnBjxvd5aG4/OGgo/nvsJRY9AIaUb5jm1yOaQpaXgY80z2TlHTbGVjffey/od/S0AQGRupA/25BDEjmI+CpDR3beeQlePvIKW0bBzO3asY7R6jj307NjZufFDG+RBR2nkTT9q6Chs2XotoKUVuVIXAeiknn7jmyHyear8cC4lUbe89GjHTns1yN/BZyhyhaOZ7FsBPfStQG62bRKvEjDC4ac946zgnVKINdoNAHTAtyLydiYP/Bn94L06aJisGcU557xMNvP5W5G9nGMM41vmdXSG4NFPRK8dc+GPtRrkTmOqEIMEx3TJ+yDngl3K+DS5e2xUW+Ha7Oe8IrwKvioKyd4m2ToUPR1gWPtWp73ZxEkMV0aByfRs8rjgUVMyFFQ6AM+eQqcVeDLk6CjCdeiVaqES9FzJYJHXAAAQAElEQVStt4oQCN7L7O5Yv0Ynpicr6ItrYzRNEnnajmJNSBMx2CJWco4fJ9N1xbwxgGOM3Ed3RsPmmM46sxGtAURpAPZsTIdMGboZjUYqxhPo9SoBXC0GBp/G98XL7G+AtnNOIcsVY9SYYpl4efhz3tMHf87LiRd6qwHIbF6aZsqSVDV0R/DmsYMVej36t/vOOdnR6JuOGgDQDv56dNuyfkZB1AqxVlw13uyblmJORBeT2VQGNoj1ypuVYkqhEHulrOeQzWHTYjJTTWF+8C904rG98VNRkDOz2vyOceY/ppsKH0hT/AUxNpu1zH9D1SlBjjRJAEUadJAN/lwCerbYo6aZ5Jurq6F4vtlsdL1cyuitAXg7fLCkD5LGuipsYOfj0VgFhdUSHzH7mf8JX46tZD5teWRE0bDAPg08RuRMKJxuAK1srvlFMJ3Tv7q60RVA2g75bwCZi47YoPjosc1utZbR2FJoj6znQlSeZEoj+iLmM/jYlKVilhLLjXyWqHOtWoCAFrohjUrouzg7VV2VUvBq8OPsZCErQLfRK5+M5UNQj31LbNiY/YmTG+QXis7nEzn0b3R67GF0OgCBAMhichvG6WPU3KWSxQftHPBz+skjdax1jWySU4setvjSmEJnhKcceTwyGsickX/MjhvkP3/9Gh5rrbCJyW16bix+L1aanpwAZF5AzsniqGYtDCorSNfYykAoL/5Bt8UHS4CyElBilhWKs5H8g7ly4qZEFy1+Nn36UOZDJscxtHfsAzWxJl7l6aXWfS3LDyMK2yEzvUdlFJQN4C088qKD3TenKik6R9Amd3ojeadIYKT4utErq526caLd+ZUOjk80xX7KombHh5onua5evlYVpSzBhvjX4eOHmlVSAeiXuSAr+Ad8f4sv1BSNt9c36gARtr5TA+i3oWB/c3kppUGpxSnr4lYK2HQ+n2sDkJTie9OkkF8jj4Juvnope3VXWzkGe3JwB2jnyo3aywvl86Dx/3Gi5P82k/NXakKrZhu0/n9S7P7XVqN+qhALHU0PVWObo8ePWXukHjvbt+br0wvNsxF+5eTIB8tqI0/+LQEFcxe1+PSx1sR9i68tn7/UkoJ3g2+k6Njy3umr17o5v9CMgvi4mKhjD0olzT9/os58ENvOnj5QAnDqkig/zpXipx4fvvnTM8CAnZLe62A21xa9b+wbb+h2dnIkn2c6+PQThSQhZBtNjo5lcb69XKolPhN0Jehc4/8XqlQA1kb804DAPktUoXsDzS4o/t/gX8nhTD1gd3e10RgwbvTgUP7RgUoAitBLPXKtyDMlPjdj/Rrw5Ob5a3zE6wJQuMTnLG4sfyKiutNrBXLHZNXK8lE9y7Qin9XYqAdo2KJbA0ojut7i2/WbK2wdldmf+8yibgCsN4B/Fes3mVf+xQOFqlW6mKgnjiv8qGdOQ07pAVYa8khIM8X5jL0gqlM/+N4WINTGC352BlwD2HkApRwEptlWynf98OGIDlArOC+zRUReA5cW6L2YTpU/OlIFnQSdDyCrT4mnQhazGXE0nk1kHxRovYPPRyoZa6D3+HAhTzyl51vpZquKHNcGJ3kvezVNPQAvHTI4bGV+JIDtJg2YLiisq0HWIkkl+GsBUR1+eLNZyWLI8n2zXMpiyfbUQP6qhjzfKyxG6t6QY6Y5vtvJXa60s2+hf/ZAbR5Vo6Gri0uN2qgUndv/8zn58onWl9fEyE5pTBQezhU2tVryX8pRf3ykmCRq2Of7Cb4KyBgRpCD3Vg6KRaKtGlVNJZNtRJ4qnhyhp51612PpHvqXnEuWIw0M7JOgsUuIjUZbwOPVn1+oCImyh4fK8MG0daoc+58Bc198ppS9qPKdCgP3RjlxW6pHX+lkJAGKh1YaF2NVz9/IAYa1by4V80IOeap5ro746czu7Otmhz56bXkG8sut3Gcnao7GOiA+M+yejQv5EJU/faz49Fj9o4ncl/ghIJzPckC6G/WhV49PV8SD65Hr+anyRw/UT8mJr09Flxzr2/4afVBPDih4buiWK3VM6Nl7R9zv4G3HXmffdjVbbwHAG/an2sBg2/+LXM3xRM0oUfH0kfzBVOYrpj9HTsqI2QIwPE9SORdksRjSRAG9jMnFLKWeHGt+1hlXTmrmmVbkYTebKTJOgN398wslgJn2vLAtglyWDKC8PyY/AFyGJ4faJMx9fakNMdp7p/bTA2UhVcJY30iOuO8B4nvyfAUw2J1MIN3CUiN7tgvooeE5YX1zLYddQD+V5SNl6DSmufRgprQodP2XZ2oBLwWAffrshQz0Li62Ct7LRCiQWfhyz57Z0hHgv1oazaCO9W1+1/eq0XndNXL8u2E/LuDP4sihe09MGyie/MMT5V8+HvjseW6YQjv+8akE2BkmBfyM1AevFTk+PzgYnq3b06WKqldDbOsBOpiMVfyXT5UiQ7cp5ZpeVV9pR3y3lrOuVhqj66SWbK+OnzzQ9Munqj87VNpIXd/KeCzwP/fpscpvXqjiGc9frBUuN/J/PlMH8C/2fOMp+edPlS+mCp8cKQcs77F3wXW7q+AhU7VZyxGvPokK5KGOmMiTDIB/IsWg8l/QL3khtfdVtocWmWr2gIi/jXgm6zyyobceMDxtvXrydneN/omfmOH/1zuFz0/wxYkm7IXebPnFsWoDk59dKJ1NAayfaof9Pe9B+iLV6vRc5tv9v75UsA/FTkcaYVPbN93ZjexDMAFZd9+80vLrF2oiPPCs7PX76+9FA78in5Y+75K7f3333vvO74+/f/2+Off7HB0fa9x+78/dOTbA1rZm579W+7H03j/Oevft1+Lodzo/XgOm+/eNvus5dv6+Mdb3S+cbjd+bafiH2m+kJXffgveu7f6+vWPhPq/vbvwHObkvn11/XDQb8W1zw0OU+H3b9N3XXp/3j98d9ZteOajfbVz+ff7c1eE7Ce5Ktj9/d/Nv4mTP1f74s5ky+b8z+V78fufer3Wx5/ru8dei/evQucuZnX+YquPNs4amd/FqM+43/aYv52y92yXs7H67vfPTf3veqIYQea8Vqae6QULPWj0FA/fTyX10hnO3FHve8L5voHOON5jd+2696+vgyy7s2L4tINv1DzbmdRQzTVbv/CDnfk7PPdHu9+/v22CLmoY38Q3F9X2/D14hRloiK8I457llMjq5d+d0vf3p38odecMbeMMr9/YGJ47xxlsDuGEtDYmcc3IMCawTY1B42+ji/XUn42XfAmOsv0eO1t58eyem0+zo7JaC97Izx+8eXqzZm347WhMTOooUptuOYoBNsqMVLhPk9NwPtLZuZf3BeObajs45BQrcQZIBMzYHUrL003doj8JBZP0YwnC/okDXURSK9oacOcZTbQVSaNq5o89+eojYfM9c4zEmcZAj+CDr86yboM8eu9icd43+Yf5bOe28wX5wosj4jn7nHLTC7TU6c3JDDBhdJ8lz7azZJMb36OSWX3qdJylIGYUUh0z2J3L9OJfHRo7ijIGWLcVTsYbRayjqWfHUOeZmqfx8IhDQ4dsFJldgPdON+WgLn8HoONl0XLMXp/IusF6qDl4FP6iGQzcAmxYLpivxatBFwxgb4uAzzXOxLHpvdCu3V8v95G0hrq0bBWTozPc4H+jLyeS1dQfbe68euj4EilWNWsYKol6MwO49Nrb7Q2PhHtu2NB+iuKSwXDGvksmVpqlaaDloChrWevx2RuEJ9rWjCJ1SBIppJgMOWcG6taag3sBfi37SJJHDF+zc+Be0ekZ1+FDGvBZ6NT5nfQ7eAi1LE4p4mTbrDQXVDTyVsm+ZrSm49TAZKBhlWTasvwPwcXKivsRvN8jQ4bMJxbjgPEWy+e04gBUTwdYJwSNXo9XyUhH77SgKjUYj7V82xs57KIqWspatXyNvzXotsq1vbpRTWKQWhn/18tAZPhjQSzFERWQwfx9RIMwouHoWN7/ukDv3UQEAwgEUdRTYNhROB/AHv2090sC34ziZTGVyeB/U4avi5WgGglhR06EL+9ZbAn+2hkN39dUa2VrAz5aRkvFnejZwM0dvEeBvQ3HY5k7NjvCVw1+Ovky+HL7rcof/ZvLIPqXwNqNI2eEHAZ+yY8O5C14T+hkiA392gM3eBx3MF/IU+NOYsbZTHWmMN3+wOLhBVuO/QHfOOU2n8yH3VMTdoGf0O0bu+cGh8ixVBs9ulEmbiiJoq0ghXRTEE3jeAZhdfkVhk6KurZ9T/K7RZ2O2Zs445kqh0Z4tWbpTAJi6Wl0PvjqhwGrxYh/gaG42qgHiUgU5cmZJQbmGZmfC0TYUXXcAyIv5XB67lOinol1fX6Pjjhwxlp+NVSFrxho1fm+g0pUVpbGRh2a+a9VShPdcTyhQWwxHcrW1DbRrdLSDZsCWZmMIy+6ZLgp0YPqaHJ3gW4n6caacdW6aUjddha07jbqgLQXrcDRXDuAwA7gYzxdAKNKI+ZHcYv4XiUcyhHaAeW5N0XVVyjmnYj4b9qo1vMwAtsxvTKcN4GJzfg0Ym2kGGDF58mAAd3PAlO7iRmktrZATBasG2AshUSRn5p8/Uklcl0VUE3pVgBoJPj8/XMh4GE8mmhAbGwAoNylkYFnjpXUq1jmR0b/46rlEoffGvh3IM0TN/etXZ1r++ZkqfLhWpwwwcl6M5S/Xal4vFVsZK4NPrSgeV8jjkmRYsyNubyhkm9+vsF1PbjQ7zGfYVSLXbLVFBsnp8tUb1aFTlbbqPhtLT8bDt46aENWGkfzzjdb/n28YdypSGL5a6MWzZ+S+m2F9OQ/WUGkL6Fig+4L4auBnA0DqWHfSBV2dnas/mcry34bC+Aj/SwCTUoDu6aNjXTW7wc75dKLpeMIauUpy0Or1mdaA6B4QpQIYGftMZ18/R8fX2KNTSw6o0bt9o9gDdk0+faQuODXo7PSrZ0rQ9+GTRypYL5StjL8O3zs/AxSoGp2/eC4fgzL4tpxSUri/Oj1TPio0oi80UkVMeUAPo5kD+uXHC00eHqnJohxzl89esd5a5V9eqQZs9s/JtfhaO051eb1UwK5gb7J8H5A3AWzo86jZw2MV4zG5f61JMZJ9g9oA1G0mbfANYeMO4KIDXO6QU4AIWe9lH05IxoXGj/EdeEnxzxU81Ekv+9b12MUB6GzTIPsG5BUgu31LbzaaKnZSh2/ZB0da/H1DLjOfXgP894kfck5NTijILwEdGI2I3jpyxkb4ByDTNvXIjex1pzQk2gFi+4dzlQfwBJjmimIA8EUOdRbg/FocLOScoyuoxSe2+MfOaOLj25dnADle1YtzNc/OZB8ICLOR1jj4hPhMfNQIukmaivCSQ4Y0RLXkUXs+SwHekutSteVC79Wwt+wAZNGGmpfnyrC9+YSB5Bl0nHeK5PPR8YEcvCSPDlS9ulCNfMbXyAAtfMTf7DR5/EBg3moAccLZSh4Z5ouFtoDALfvb7vRSZREUAEETbFEyTwBCbl2qmM9kYPGasePDBbw7UbIVtAAAEABJREFUmQ2rsytVAHQGaIl82Te15g9OiDXJs0/2xK7InefnZ0paqfO9ULQcOSWuKtmLHm0T7gEoFtAe2wci8Neaa5Ff68Rp9OB4iM/2aqmS3JDja6t6qxtizcDskYFf3smAL8uBA90n6IJ4csRwvyvV8nzj4KkBeN0RB+N8BB+1/GKs6WePJMurMRv43J7frrPFHxxr9eSfjr3Fvs2YrBrp63NdLy+UAoDbftI+O1f+x89l33wPxGKHHyztgx+HhyrZ7xqA10j81otCzdevVZIbPbp3zqnGb20vNr2MDPAGVOtWOxECKoirntjr8dWQJmqfnytZt6qhZ4B6w75s+dX1kq15Azhp8tepVCLvOB+b+rVZLmX9Ffnck1cTcm+CXIE84+YjZF/LbNXAt+O+PjtW1gSl7H8NftG+vNTu+Zl2L85U4Yf2gZkh/xc5gN6F4rZV+6dXKlwOrS20SunJQqvcqXt9pbjcKZ2OlYaE+zv17IWB546MeWabepFJxF03y9FhptZJCXqwD1H4PzzULnU6OjlWiMnwXOnxjx5/37CHIbp2l0uZPB6Z0ixXR9xn7Kfzzz5V4oJ8DCrxJReipofHUoyq2HcjvmF6YcuQIydVf36l7KqR+8u5AjGz+teviadz+darhEXLfSPzNeJb8OgeLZR8/lAVef3mf/xJDgC6+wt70L8+1xY/7YmnNB8poseEPGrG6F9dynmvNM14frlRgKeWOPFH5LT5VJvX59KmkZYbZQDQKbbq8dtVaJXaB1HQRTPNFELQmr2oxrdrfFeMKdjnr3lGaJHf8qXDt81n19VWzQLd/sNTuceHiseH6mNQdF7pl48UskTBANr5WOMvPpHDLzrA6oZcvd5stJskxC1jXJTl3/5oJns5ntm7N9fyNCFfT4ysn71WZs9ws4nsG8HVy1dKn11qe3kly8cznsdM/nKeKb3YKdi3+bF96qO8D6qmiQTgneEEM+SxP5GO6PK24O/tdw38NA24nzb8Nx1tvFj7TRf5WcR/Xa5+Fgv/KSf9rvf/lGb/lYX+z+JFP1fOnzvvVzbTh8jZE6y1D93/W+6nOK19+1vm82O8me6tfWzM7/d+vgZMt9beQ6GnOHC/OefknHvP6F+nyzn30+gb79aYx0S9a7yJ4x3Lt9f6/stkszd91obzt0N6iv53r992DwfrtzZc8MvOrXHK0k7e+aHpPa+OqqY1G79vzn0rr61r05xzsNR/pzlHH3y9m//23K6t7dfdH63PWs+ae5oQtNN37fb+7TrW2QGM9djczp2DL4o2PiCPNfQZvB9ktDE2tqUob+CFtWGO3X/bbIz1WbOx+2ZzoDzQcdB3jiuajffMDd4PQJ3NG5rZVk50qn/Ln421eyEEGXBoeuvg2/uAiD1gW0NtqlVw8GtzBxoa7tk8a8F7O8g59MrZnqZzTtHefHPfyylA09Y2vYoXt2UFHR88a3QDTUc/J4x2NA2tpzjoJHzBDeM7ChzR++HaAGRuyTnu0YxWkkRI9MN9uzZ+BqCQ+/vxA02u7TjokXOjGyiYOAct6Nu1zTX61s8isj4DmDz3h36Ods/o7yggWH8IQdZnAImNt3G2jqkucM+uWUJ9MLlbGU+2tTTRKVCYUBopxEi62aql4NtjKzQuNDQUg+vVVtV6w3UnJV4OMMmAth69WMExdUFQUJBTxfyKoqvJYc3BbwtYYS2ip5gkA7Bi/HruNRRojFcrlPbERfBeZnvBPD/w2iv4BDs4mR2zNDXWBiDBaDnn5X2Q5HR77eQcfoFPBWQP3mt4OSlJU0Wao894Mx02FFedD8xNWfJ2no3viT0f8Gd8wXOfm2qIGQdTpp+GIpnNdyGqNHlZ0wpPMYM/G8y4JE21pliYJ6msKO0Bllvodeitqxq1wzwpoBMcSFZ4s4KUA0gQfCkJA2AYuG/6ct5pNBkro0g3BaxMKXTZvBo/6LDZbL7QeDJBlkSmKyt8NxSga2g16Dn6IBxfDvmj2Zxjg0wxyxShFSkC+hDlnVNVV4PuDfysKUY552TnCWtbUTXNUrV9q11ZwkI/rOtTdOiEnmo5aCf4NhlKCk4uBHUor2kb1chtIHPGuoF+A0AD65oMgb4kSZXBjw9hoCU5AG2vkrUGnUkU+RJtKb6afLaOgWWOQpuBe/VqI6GPgqKfFUSzLIcCczhWTU2B+UoVxT0bswNk6PGVLX7bmJ4o8O2scMxazjmZToLzsm+hRuSx2GnQhw9BBUXRDQCZyVSh5w0g2gjgPEUPOXJ06HZL3FSMv6agaDKZnKPxRKYf658dHWi+WKDbCqmcrC9B9uCDSop+nrWNziVgVAhRKeturOCnTuU8V3+xUvXNqXIXVQWn9GSh0eFCBv5eU4j13uno6RMFqrHL7Q3mb5UAUEVAptXlpUbXNTRTedaJMZWBhD4EeJE8v00XJneCPLODhaaLuQyIH00m8ugjwWfMbhNkytJbOkWRy+ybox85p5inFIujsvlEN+jbH041eXiiDv92AMVN4nR5AZCBn6fQTThaS5NUHX5oOi2gZTRrbGM2WFP877cUxLFdWFfaUDwfU1jPdh25rAdw8cqP0ANgiEsT7QCbW0AVA6KuAB17YnCO3gN+XM8LdQdjxs9Vu37wjRr/MNlygKo+S5TDV2eFYAW5hwtt651WL9+oKHslx3P1k2wAPDpAhQbaFof2AQgvp7CttSUPtADE4zRTQjG7zILCwUTL16fDtwJ9L23N98xfrlcKpzfDt+wMSFji5xbLlocCtvE5sYdvtPje4uRQGde2XpEXavELB1jlJ4UMSMg+f6BRMZLzXuPxRJZnG9ZxToNPF8Sz+ailrABv9i2ynouG/HZ4cCTTga179OSxRHG8nHkl/3SscDKSD07pJmjzp636v2wAJNZ69Pgh+aCTrWcforDY8s5pdXOjEWDhGF6MB8sbK8CW8XSmLkaFR4dKiZ3R2Vbl+ZW6USrTpf1pVH+1Vf1mqQmITEmRP6KDpmmImVI5MufTsRr2KLPzllzoZ4UOv/xENba4ca08sltbAnJZ7t3iN845ReQ1vcUkYZ9tdAOPq2vWZr/aodvg/bBnWK6dHx3r9YuXcjxf2JyslbrEK/igMpWShwdqppn84UwG4AUAmB0+mQI4mD8cPXgg9/mJ3NOjQU7Ty8pAJnLD4slDZdOJxlmuHsDB4yeRYw9wUgNobwFjHPvGJQDsdDqVt70DebM/PlHyKXGELXPsuGCNhnHZHx4PMdBvK61fvBm+RXx9cSEfgmyP7QFANBspPVkMQJTlwTAuNM/Hkvfkna1SdOqyqDQrdABAlAHo4Mpq8A1PPNSsXy1vJPw4SVN6e/b+ncbsS25da+ozdWfXcvZnTy9XykwP2DAH8DHf6LYbfCvq4vVrlYCyxcFiyH2WQ22/S5DH/uT1wcMHmgCqGJhdEnMCKHfIdTCdq2OPHj8+VkOOWL45VZt4Ymmr7OmJrpJG3dFE7mQ65OmemOyw63w+RwynyHNP7CQ/GcvA7hIALwCYZC+v1bS1wnSk7W6lXVfLM6PB18ch1RZ7TZNiyKOO+TauPF8C7NTkmOXwQaYMP7ecXTPWoXNr2tWa7ST31ZlmiwNASD98+3Z9sVQxHWuSjWR/DaMh72RFzoqS2dRLA4AU00IbdOaLTP6mVAmIWwOOj/D/iN9EcusYgHgDvQTw1BNPuctk+TBiZwM1NwCO7nKtBDn6JCpic9/2sg9P+SQqA0g3HQUAuvr1UiWAt/lyTs6vyEnKE5VXNwMgXuG7HrC5Yo+pi0T50wdKTuYaoftmFFV9fqTdn14AWLbq5vDebOXIsW4xVtO3Qz6tlpc8H63UA/J68rTl8xZgefLJA22ev9E8m6ib5qpevGLMmRKAqxa6hweH6vKoAtS9xy6290R05kNQNpmqff1GO3JLzFIl7E/u1bV2bwDK7NvI00IJe4nFcfj64vbPs5PrfPDq8MOEfJTgi9pVcsjrzBLHM80AzDzPUAa6BkA8e+717Aej2UKWBzw0XBIAi09Z61zuwULhaqOr6+XwXOceH0iP5toA9NfsP/kXT+SxSxjlGp8cKcF+6cGU+Gxk+1SCj80/e6JqlpJjvFr03Tt4hAd3tlJWFIzt1Nq+w15u306vea6ynGL8tCcTuSKT/vRGHfnUbxvpfKXumzP1PDOImCwBnSc+l89ytTwXZQcH6vDZmtxXsFd4fMKecVv23N3pKXsY+xJ5SvhyDfDpeN5KeNYYk7f7slTL3r5F7z25K0xHOl8tJXJVf72RL1Lp6ULdPz1U550m+FRC3u+Yk65qVedL7dpK7UGhGjt44rCD9xF8FJ8+1Co2iuQgv5hq/OhEShLd/PmZ0slIDXEd8at6mknEe0ksry6gd34hxzNdh856xphvd5u1Nr4Vi6l7da7kaKZZPlaHb/SbUtEnKi+vlVTdENMOWZvlWk3utTg+Vk7eieORkixXw14zPXkw2Ku5utb6+Ss1/+MrbVro/OMTCT1335wPoHzDWs3Xr1RlTp59IJ/PNe2i8j6qfnmqtiqV+CCPf+7+/EIlecDeJ4pnDS1Gcn94JMtv5cirI8f3tHSxUILuM55NQoyyZ6IsTRV9lLC9P5jLnvs67NGME/XYvDhayD085HwtR25uc9bU76//gBrgiZJtWd9rv4aoDiL7xum7n/trvrvxgZP74+9ff2Dad7r3fOyP37n5Iy5+zpo/gixD9hzZkcvff/6dNGD63rcPLXnf6nb9obF/nX7j6F77TWL5t5Tuh/i3+790faNxt/1Sevv5ew+y477vP9/xrmb357daML3s223P77/vamCvrR863p2zP9/r9e5xf+8/2vG+fv5W5DO+9rzY+YdbTyHibvvuM9eexl//2Pe9rP31OfkIB8YjxZqeBrPvBhrf+/au8z0njjeX7+n+Vbucs7i8JWk8ya6/7bq98fZ3h29YsdKK6N75t70/7rD3OL2d10Nr3+5SaAAfAm8AnfuWiR4wraUo0QGE2LkVOJxzsOpkY2+v8VRo8ls9b5DfNZ4zbE6PLRz6tLGewqBdtxRe9Z6Xc04mn+cYfVDwnmsne3XQMVmcc8P61mdt6PNORtearWH9LC9bNzgna063LxtjreXNrx2Dv13DudsRxluLvDU8Bu+VJIlM1hACBY5WWUaBQLzQDb+HQl8MnlPjRO94syKxNQ+Nd/NZ03hy7pZfk8n4ND3ZmuJl6/oQJdixNZ1zGvRv8tMEPQN4jPceekOzfknOuUEP4mX3bW1rjjlWCOwYz63bcZxbYSblzX6KTEbH+LUxxoPNt7Hmc9Zv93cUFIh+9dDr4M9aQvHEwI3OBgMoWKEgoD93qw7rFUMVKRJ2FJd2FHlqinceADifT4f7ASTZoc+awhECyJsc8Gc3kzRFx+1QoLHCNEPBNRuGwQlye+dVUMgyPYp1TV6b11CM6gAKjW8bY8eIXkuAi4680OGrEdvavBKeKgrAZifT7dAoIJkubOq+SEAAABAASURBVKzpyWiaHMZjRTFrs14rUhgcUziJaVQPz1v0k6DL/Vg7+uBlsWse4tFbDGHwKedubWW8JWku7wPDvTwxWELfeDLfM9sYEFjBo2NER6w555RRrCwo3HqTOXhqZNUAilbw7QAYxDree7XovKPIKPRr8yEhk8vo11bUQofWb37vQxCK1Q0gpK1nejBedvCDUbjHjw2GiBWJnOPC6AavLfrYURjjlkR/kmZKKXAZUJIA2IjX4FP4xQr6JpeNMZ1PATDNl2zeFgDF9LXDTgZY5VZoNTmYv9pt1Hs3FP8CMu7tKTkVk/FQ3HLjDP+oFbJE26aSvayA5ZxTYJx4xTS9PaMvp/iVw5/xZrQrbOhCUES/5qsriqYlIIVjHqyrwQ4WMwWy5chofmv6TPNMGYDDZrvWmiJ7jFGTgwPlgC0Nfm1yFhT1TW6ja7QgOfwE+EjwpdnRkeye6duOBuY5ZB8fLBQBObPpWAYq9gDNBnIYT4LQGn1eXi3V4e9m1y2FQPPTFP5GBqZAf0dfityYG55mmj96oAjoOUJ2K4BmALp9gB18IlKUtW+DbHdbnQDcGO+7zUqbr54roZi4PrtUTyFYvZOj+Gwf5nDIuyP+zSYLiuujxUz251Q3FGQXADBjCokrgDHTsyl/ja+Yz7Ail07jEfYj55q/1ei4pfDdUfRtKMRmTY8vZfL42oiib0Bm2x9qwIiEe57rnn3q6NEjcaodYFek8NxAD+KAQrXseA1YnWG3lHyRoZtduaNIutUOObfkpDCjSIr/eFry5UP0SVYD6DI+Oq/bF/5nhecHn3wy+PzVcqnV5VKjJAXYWGl3uhzA2g5O7NtnxWQii6Xz9Y3Mp4LlQfTUUxAuAV/AslQnGv7k9Or0Yigce8bk8GlAji26wr7xaA4QNVOTEmtFUJcFZQhlxemcYnJuMtHmi4UEj2P7vyyDk/GdHS+0yMYK05FGDw5UOPIV+devS00VVY2jLtutIn0GJqUA0mffPFdH8dmK/N0O/ek29g34zchxV/aXA5BxlI/Q304+Ro0mt7KaD66JgwLfKPF9zIbtpMvrc3VjbP3kAN9Atz1Eb6TN/7xS/j836s5qHTx+PMT4rqsVkWt2OFdO3JC0ZHQtJ6wp+K/INyNyQ2CNmvxkPhAbJ+Hr7mSmOkg7K8KTWCwPuGmhDJA9BVTJTxYy2yfErCOPXGObkvEjxDS/94Dh7c1WGQERAWoKebn5WAkAyFE+UVxMJABWA3BeL5EpCaqwaUXOGh8fqABQT0aFUvLBBPAhYZ/p0ZW1x/hNh68OfAOSgEdRYJea5UotzQP027fD1mokgKxN6DSm2J5Bz4DskY9qXpzLA1Ykf3ykCcBGsmuFmLLXutwqoXCfPDpSi49sVCnFryeHC0DDueaLhUxH3sAA+LUPC1muioyJ0/EAPHTjVFtAuRHpM0VH4XCi42Ki2RdPlQJ2+FWpFKAp1L261U6OeGmjUwTkulxdC7UpYt4OP8xnUwy8G2IlIUcnxEkaE63rEvBjK5Fvavbj3fmlcnSXoFuHXzYAtCV7l7gewOhPj5U9OVbJvt7erHWzvEKjTub3Obk6CUE9dIQLFHNkJNHdEJuzKb4A4NgBXLTEXACYnPlcVZBIX+oAl9YGrPC8cThdyOyxAogxvmbZSOVqo/Jmow35So8WKqepWuG42LDqGkX27Z5nCfurDB4Av//8RO0Xx0qmE60BdyL6MxBarldCILhxroPjE8CqK3kA/hb5u08P5c9vlHdBM3J9mThZDrS5M/YE8/1sMlJtABN7bf/ZkTTKyMHXSg2kxSfM/9VJLkt4Tm10Wa7l8BHNCvW0lpzak+cKYiqFlttUuFc2gFAWB7s3Z7rGdh2EYidtv3mlGv635+fK8D97buqvt8rJm/UC/QFQuXGKftbsCy9NI1qSE9qblWrymp8UCrQpfqgsqkOPnn0lEs8iRj0xNX5wPPwZcz09VNZ7VeTz6vJG61dnqhgvnluKxyfaJcTH1VqjdKQe4Fr4h5P96+WhNWFP6I8BPg8m2lW74YML7psLuRjUYS8GKXFR/SeHSgCGHaDgmpzdY5OQ5eSCUsZb//xc1aKQsJHFUy/JngVq9tUqSnktjXhmdafXsv3G7KJprvyPnygAfIfHh/KAhx17bU9r2KfHjx+qJTdsXp4N+0MYFYrEUILfmI+1V+yrgM3p0UIeh+zRZMe8dDKW8Nc4n6jAlzz+3+BvFhs5NojLrbbPXqGPrfzFFgDxWuFqq4rc0J9zTr4SnlqSJz05rDmeyNuHGcaZdsSOc0EpemtZK+BLA7iYBo3gI0f4Cr5sffvASPLHp8i1UJ05WC4V0I/7r0+VzqdKWqkPTh1xae8he/ZUn2XyIQytYw/Ox2N54gDxZDmgIZZ6y9ms26GbjpzVqx+erRy5cnJIrGMXP8o1Pz6Sx7+HD5imidS28p102ZVq0X2Pj3vs7iaF0i8eK7neqcc/UvbCDlt2R2MNz+rTsRKeobbsCZ7c0E5Sme5H15Xsg38VPtu/XMr+OkFDvKch0SwfKw+pHLnIvkHrkhwa6PFgrIK8Xp+Rh+1P329q7WKvEvYcvKhI1JBbE+w0yAconKDvrRrV9HdbzrpGJX4+jCcHlK5TZN+Y8LwV0b/n2czWLPtGjjjI4KUfpVq7VmbPkucikQ98jHLk54Q9O7DnZw+OZK/8D0+UffGIfTmoxAdueHYzm44qJwdtj938w4XEuv3nR7x3wK7YrchzeXTnyGkt+6xS5Mf/IrnXv/3QgOWw9dcvpNlILXLbvuv1++s/qAYsDd5td8V0XNxvdP3gj8352KD9evsxNv59bX9/P/7+cX//h489Cei9jWTBjz7cmMXNnjfmt21/bUcxz47fbXTajdsDrN1yzZh7PDDo255hDcZ84AiZ339+LQ3cGuSW2v58f7zt/fb3R9xyuLWftz9+O/Pf6Wy/8PuOexYGTrl435Huj/68b87dvo9O5ubdsffPuT38mN93xMv7mt0z2YaBv+CX0bB2h4Q9sdy5/N6p3d837Xn/3qi3Hfv7949vb//CQ/+BvLDv35P/+PE+b++7/hCFt7qzw922Hz6Q4hc/31HVfux+3F6f3zvy1EeO1Yfafv6HjrzB049p9+mLdYf2IcJv++/Pu3/9dthPP+wV9KHj+yiakn9K//vG7vuMFu179tj3MQ7W9n72vSNvensaG5ltZ99tTN3/2Bhr++t3R5YZ/OVdx4dOYGJY5M5943l/OdyG2HCk893R+pyc83LvbXbPifD6aJOcNDTde936T48/fKx9VzHvmGPN2/xmuvlYG0Rn2n7Mh67vMaeBZVjvEfB+Ey/nnJxznP3cH5v7Mf19K5/MTz7QHLJZ+x4Xt+RRHwOQAYW9G+Kc3eSSfid44M1jTxvosM5w5PYHfxiz58nGfqwZDdNfh52t2fX95vEva/v+YRw8tvZmizfKgftmt97yFOLYuTUrltgcG2dznEMamvX1xiMn1s8Bdruh2bk17/Frmp0PYy0maLAp6gPozQ3NsXYHmDT0c9/xhtXJyfi19R33uRrG2hgDxTpb24kXNrQc+VZBPec9MnQ0yfHPS/zeN8wx0NGwDvdNFuS16Xr74pL3+lDipLN16Df9cpBzTiaXFfitr6EY5+kL3it4r4Q3xXZfvDoWs4YgXEkdPFkL3g90IC8D/1qKPM450anOfESoh2PDm/Ou6dSyhtPtP2MHssNatn6PQno6rImbJkeMieimkFdDr+e8fzvbSb3knFM/6LtDFqdAwcQ5B5tOBhgZHWt0SUxIkmS41+Mndk6nbD0fgkwea/s+56CNnHbf+k0XdrRmfT4EubfyQ0Rmq4DObH6HzMF7O303JoQIj0GIKCuIWbE3UBiwYpZLEzluDMWn9UYINhRoTAdcyMvJOaeArBnV1WJVK7naQaun0JApm1GgBXxpkCsio2NtH4JitPV6dSgxzdLBpj00zB4pujUb9/BqQNeWglLHvRhT5kX03Q30TVaTuWVcQzE5+qgIbefcYM8QozC+bC1mKETjVkrhQ7y8+OcC/Huu0KmcHPylFLMSCtkGRti33YzHJInKWR+XHsDqYDqjyNLgD1awMxDIZGyxS0PRWZ1kNHom7Ci09si5o+BiektY3/zZ6O4oFlUU1yaHhwrysmItwqkEqLQiU/BBgbVyijbCT5x3knOyonNDXvFy2MPJeG3rThlFKTunxgQLPXcl04/pTwBPcl5TgJyA/gP6KJB1KApBN+mlGpod+jTebM6OQl6GL0R0mWPLELxabLlZr9TWtcYU/3p00NHsGCisjeDVCoPOOQXs0SCfbB50dxROM4pQzjnlYwAl6G/RQUt8ml42+Fizq2RAbUqR0NbcUnQ2ndbEaEPz6KnG3g26TtJ0sGdAnralgouOcCqJdSv4vKIYWgNSlQDnEW2UjOmQcWfFcoq1BeBCSlsBIozgZ+V7hZjIezTrg+S80ixTnyfqiqDRyUL54RTyQT28dNBdrSiSU6y7gc/AuqPRWBEaLfx1FMXzfKQEGg3F0DTNFOF5Mp/L1qiYb/KZ/BEfM36cc4Mde3Rq8o5GE80AmxMXZYDOmIKdl3S9vNSGFtMo0+l4sdAGQHv9+kyOYmcbvCoDWdGn6bWi0FhMxuqSgCt06nHGDT65oVhuOVL4Q8BHjD8ruBvQXYRCS+RrAAkz7LEB1LI/R3p5ejasme06rQCTbp69wWaV1ma/GggFX+ppFfIlzFtDo0VfRTFWQyxvKHyORiP180INseHKVit432KHFv68D5Lz6maFPDFk1+ZTDX5So9fkYKYsJAr4b7D8TRG3RU77Fu352akSgJDjJ08IpV6HFJmLEBWzRApOy9en8sudJqOpXJHqxhu/vewbSB2KtW95XiFfnhcqipEms7kSCrAJ/iLAN4edRhRMDwA4euToTpfUSkfIvx2KzfliptlkosknJ2ANBfm+1hi55589lRVw0zRXTSyYTyf4RSS2qjcX5M2tDDB20Q/3t/hvD+iGsbQEQHvz8rWub24A+Q5UvV4q1L0agHT/6lobCsYxSfC7qI4i9LjslOKruyKqATCYT2bkA+kIsH672yhfNUoBTLM0g3wnj7+avNf48AabHTx5rLbb4W89GMhoAEVr+NkRA3NA5tEoAjgUjKlluWb8yULz/9Mnmv6vT9XO0HUlNS9X2v4/vlJepfJJqg3+vKQQbx9MIRTJIxSlY1CGTgM6OH74UKPxSA8fPdT8ySOZ/4YkU01hOqapanxvBZhg/lZh6x5/XhHH5jOxlZKbWgPwyJ6+vLxUnBRKZxNN0P3IJ+rt/0Tl3F1s1OAH9mfdY0i0JR90AFOdd9o0lYLZ10UFbPPg6ROlADr5KJcLHnk7Y132f4dW5PUA3xfEoM3dEkuXp6cDMF2/MoAqAhxv5acj5YCfPWBGBXiQPj5Why7qN1c6AgxxFOyr5Y02uVOK/A38NOhp9eJU9v9SO/w2EAvCx3MMZkIdAAAQAElEQVTuG6jYY4sMf5wtFsrGBXu00+5iKbN1iZ7Sy61ELBtIXH1zqtWfXgx/PjukiZqInOdLuU+OtCNefS/5LKprSjXksQTEJAL+XAMCNuangMAB/xDg6mQ+U0tfwvWWePUA6f3ZNTkyVdd38jm2xqa2J6Y+ymKhf30lVa0iseoAl20P8IAaKTbtANpv/vRMN//2fPDhBLAlAOrmRa6r7Uo1oHkOyNwgr1Mvey4pASIb9pQYozythp/AmuN/eKrrvmapWqODuUSecc8vlFadioMFe+pW2brW4uTBEJOxEeGcDx/omM4X8j5o0qEH1ul2pZJNI0+MKAQ5wNF0Umj1zWuVX79GnloGNtfE2qQP6oMfgMnq8kq2z6ezmRpolOyREToJ+cBn6QBe2YdxdurUjVPtdhshqFIFOfTbk69rwLka37rarOSrXvZBkh5ZGnzTY4s8y/GbEwBlrwq/0Woryxv2rdqeuAgJ63innvUEXwE/xt0UC/gnV0fsMPr8qSJyGQ/r1Y2y6VgapWo2O1meM4CqB4QsLncK2LR9MtMU8Km8XilNM2XYZH5WqjPbEhH2rGL6LvGh7NMHLIs8TS99dQYQXknTgvUiS+Sc5xqnI/LdTv1f3igjgdRpUOMauW2tiF+MDxZy3stl6Gi7kQ9BFbbNyMd16uQeHykmyfAt4KyPknNq3yxVXi61Ox5rulgoADrXAMbFplUFUFwBChZoumWvik+PsH0hh378FyfK2RcbfMoRo6XRR0er03OVqZeIz+b6SkFRLeBwTa6+3K3RwUzVxVItOh3z7JCQj5FYpjs/GmHfRG0WVABctviJ8eheLeW/fKimLFWz1znWj8zr2Nfijn0IH2ixYQNol356ogY/qbFPlENvhfLPH8nySTCd1aV8GpXkyEFu6OwDPegsjYn6k6nWV0sV+KYBt0Ku/Gyj6xevFf7LJ8qSVPat75x9VNGr/5eXSsmR/sFC7iFt28rPx2rnI62XS2E4FYCXPfTFfpyQh26gFdnrzK/bQ3Icz4JhVqgntjtyVgvvHtCyA7hOyMORmK67Wj25sQa0tGcxZ88KjLOc1TOn/Oo1ubXU0fGxGuzQIZfSRBplqs4upUcLJYuJ6tVGFc8UAYUnzqs8vVBWO40OT+RYS5uK9yS9WmweyVnFP3+qzclIgVwscnDzcMa4QjqZyY9yOOjVvTpVwM/ayxW2uWadmeqbtVb1jikj7V5fKjVbEaMT4tsBkAYfFKFpfj9dNsM333fnV4qPjpiTKxzNtVpdK/vsgexP69sHUrapkCdVF6TYSv7hgYSfRPx+FjKJXJM9faCOWOzYB2pivCP2m6ulrl68Und6pZ49WuR3H4IKct3kyYkyjp5Y1WKk7fpG7s3N7fMgudViuuEZwZ2vZbq02HDsa+v1Ut3rc/Xo2ee5hEyb8wuN//kL9dGperNUGVp5WP795z+VBhzSfqhx64M/d+d8cNCdG3fHv+/8ztDf5PR9a97vu134u71O3/4T5982DS/H7/uNrrc/d++87foOjbv39+f7cb8ff74G3qfLfd/++GOo3x27P98ff8z8f78xe64+dvwQNx+bc/feL5n/obm/df8P8X/3/v3z+7zdv3//+v74v8b1fZ4+dv1x/u7PvB19t/e2Z/97f0e/UYbb0/+xR/1dv+5KeVeQoZ8OO3L4UT829se0jxN7H4X3zdiPe9+9n963p+beepUd903v6XPS295fftRPfvVUQ++29xH4tTh8H+0f27fn8ceN/7Ec6ydpXj/i5Zyt/XYguu3sDXRMFGnee3nu2whrb0cNB5PP84bR+n9qGwh84JfR/c4t1rd19n09BZyOArgokjm04bixb5zKebuys9tm145xt1c//HtY39nbNCfUIfHG2OZbE3Q8b1TtuG/Wj5ZkbTh/O3d/X7zJ761qJF6Oxo+tYc05pxCDkjQd3jA3yFbzRt6OYi33llbH/AaZG4p3wzxJTqJQyJtt7gUfuLrld+CZKw/tocUo55w6iv2BN7mIM1y3XFtjqBFCVrvD1UDPy4paNr6symG8Dx4e49CMjwBvMUTkdkMT0zvmCnmtNYAJdt8541TQiwAWlGFgcC8Diw5zg9HxQY5/mFUdb8gFLbvukDkgQ0KRygq2NYBVTTHQOSebf9s4ZbyNcdAQvNgawz1JzntotorQEa8e2Y2mc4ym0TX8DHM4cw59UQxtWdtopNjHaLT0WRHImo215pxjxu2PnRl/GYU9h3664BQpdiqjUgF/3aaUsHH0tzaB69uJd36b7K4XhdVKOwozFYUT04WSoPxgoc4zi4V8CHKOE+Y6R4HBCmEUSmuKXpG1E5pjzdsRkunGimtZlgE4NhCRnHeK6KQFaDV9dOiFpbUDSLR5xkdLPujN9+jw+ECKHSqKJjlF0OC8AnZrsbX1tYzDvPL0d6zdQS8mEVC1UgwBoK8TiAzCtQLjVpJnorY4yBHkJbmBT9NrjBT9ACCsr4OWg6aTo3To5WGyRdaG1ppNsFNAjmBrUCDsrOBDodzjixm2i1km46OhMGn2CfhbZHzLvCkFZZPD1umdk/dRnhisKRD3vaMIDq/ooO1ZlPsjAEdxbNFBQBe2hkOsFrsG7+Uk+HM0RIWX4L3yUSGzYY/+TLbt1bUMSLWCsoYZ/XBdI4+BRwXgSvBewQV121L2raCewlJAWTmyVMTkHDDNMXewZ1Wpwv45fmffNAnwY4XYSOFxf38FEJcmqcz/MsYV+UgVvtI7T1cHJaf2ZjOAhyV853kuj+6cRN0w0wgwNgVATVm/Zi0DShPObc2YZTKgPWX8iIKtAQlplqskVteAKCVgiGeFIZYo/FUX10NxN8MNY0i0437F2Iw5zjnNZgtC2OkSPfVcy+ZKxEQ9ADQ915P5gh6nNYX0MUCH2T54p3FeqEJnWwCtiH+VA6+FBB2TtUaPO/RlEpuezH+mgMIj9Bnk1OFPNxeXivhfNhnrJvdKKQia/luKoYUhBIAvLYBhR+uD8TtXgdzWUh80OjrA+K08vn/z/I0m6Lpj3PThibbwY7ZfHB5qcXikxWQuL2mLnsbFSFMKtoeLQ+SUbq6vZd8S7oijGv04xpmd0zRXS6ylMdUkZHLHU1meMdCpSpyyw7la/HeRjGQgFfVcrS/xOQBM+5auKLz2AE6jLgz/T6ou1yrJM330SueTAaQ8+OJT5RSAN4AnW1qvXqJtKTinFKhRlcwXM/RdE2+Wmyf0bwFcOsZFfH6MTphkrg9AU6rGv1fYizqoisUUX7vW5cWF2leX6gEEHHFe1OgCXlOKwVY431C0bZ1TO0HONflznGsNeHT15+da7lbKyEPmrzKGhNp9j98sh/hLGylH+Kxx6rHZ1BcaJ7nm0xkcOnXQ9fatL2I3Inf6GWBtGrSmQF6jjwYg0U+8wjhRQFfb850m40N54vLs/Ew5uWMMkGA+ZvrJbkpdn5+rg5cxNrcY2GHDJB2rxo96Cvjb06W2Z0sK4ytdfvNSGaBaAlDZbW7Ux626T3PpcdAuom/42wJkbJnntx0AyUYlnI+PDzU+OZT9n7cZ4NAKIP7ixUtVgM4Jua0C6Hj57JlWXPevl3JFpiAPIHGgDbnjBuBvNJloQjzPZzOdPP1E84OFnHPSNNdVs1UAQBKg4STNZfp1sBM7yU/H2gKUNcTRhFxYhEJC7hwdZ+ibTV6RPJxm6eDDm3HUDv9x7DGbl2da4R8WFymxKeL1BlBgBRhtgNi8jwrXO42STAuA6/hwoXKSaAJgdjQ7Uv3yQjfMbxkTAebtwxnTNsj2zIp8rHE2gBUVhf31s9fU53Odr68Vi1zFbKIATzX+19AK4m57sdb25bXWL2+0eXE9tKZqlYZcwQfyYqt4MAXArOXwnwBg4o+mMv47fH6EzIv5QhvAyh7fs3yCeQAw0RMdXeTIGumqlvmiawXYsiWPtZYKtQb0aoqoyaNjdU8OVP3zQ+wUtCZnCPBii6/o/GYACkvsFo4magBi1gAsKFnJbKyWOPaAgp54Mt/OHxwoAQjp5oWqbqeEB4bJ4UIddq3Juz15oyHHpegkywsF8n9KrrfnrHwy0rZmL0G2HD9SFrUhB9v+FuHdI1MJeBgAwTxrN4BQ9oGUEj+zDzz1xE6FjXevzlSfXiJzr01CPNMawJwArwX8dK+WyvHJ8aMH2qK7GTqM6Ntyb8se3Y6isn/6RF3daMW+1bFPz0+O1PNc2JPXemxh3/rr8cNJJdWAKx3nLfvWOrQKs0I+BLXkuYAciwXyE2Mj8nKHnSIxo9mEfWcjs9EO/jKzQR5lPpRkmbxnPkBV4x0zeuzFsXNDzOWAegaM77BJi6zm1+b7eS115FgPn2GUyXTeRgc/M3V5ooz8WP3LCykJ0uFYVd+ItKJ1Jnl8y5GDEkC0lOaJRfOXDT7Shl6rrNPmfCknySNEO0o0cokuX79m0V5tcPg+pFm7Jli7PGj76lxrYr3DKU2HNfr02Nxs3/EMXZLj+rOlIs9vFmMVDtyxP3XwvutbJeTGykB05Ew+fSQDfrtn58oA4oWuPTZ0vZNjTevvvz7XZnk1xL3tUwkxXpP/xuytYu0eOwpQsINmq1bp4yNNk5x42OGHTin20YOZImDo4E+AoT1yuEiMY/fVX17I4b/h6aHc02PiMFFqfwZ+kusawNzBd2Q/7LyTT6NCoL2+FklPOfxbjOnRgRrs2v1vz9VfEPfMi/DZwl/D3haIC+8CwPJOMcs4lhqR5/zJQgFZY5bK4ztT8ke/3uEX+Aa5MPFepuOqa9QRX0GSYz+7evlqsMH11VKT2UIe37l89py9cKfuT8+J50S5T6SrrTr2+GTXDx80Wr84vf228pNjpdeVdt+8kC9SuWeXatFfCg/NyVimf5HvBC8uyZQv5opJoeyTR+p4v9F/c6501ZIugiw3b7GP5YZ4ttYWfwqPD1Swt7ibmjknShrcKUote8Du2Ss17Nm4j0KMalcrdWdXyq4qJadr6V9fkV+CdsS6drXs2cJymjtZKBILPK7K5gqaNUDz5A9Pue40t2/r99IK36xsLZrDhn5eKAAk7wDkHT41qqTuqzci7NThbyk6cn85k391rZI9zuWpUvJzx3NBmwbV+PJ2vRIJXCInmpxbnhXq9VY9uSx5fKydrUVszY4OB1B5u96o/eaN7IOJ2tQqX56r43m/IdnVb5YaMa5/eqAopwy5TEbPc7Vjr1n+6Wttq50qclimwBpBmmRq4V/kULF3q0Qv7FvenjH+4Ym8fn/9nWkATx28+O7x70mEPd9/LZ736++PvxEfvzH534jr/xhkTff/MST5O5TClG/tt2LdaN9tv9U6v5DunsVfSObj093Hb//Mux9nfX93f/yZi/yHnfZr6MXsum8/U1EfZGN/4+7xZ67xs6bdXdfOfxaR33CS8WTtxy3hnJNz7t1gK6hbe/eI9u7O/sRof9t6EKaeYr5zbqBj59acu3vNmzrGWP/9tqf67fFb3d5LogAAEABJREFU2rrDhHO39L4d9wvPWMbRfjoVm3S/vZ+Kc264YQDZu3ZPD8OAf89frD8sx5vpwBvzEIJ88MMb76HfeLbGRY9tObz78c7LmnNOzrt3/R3jrP9u6yiyt7xJ61nH8WbehcAcP8yxax+CfAi31+6WVg9vPfOGo53fazbY3jh3b/udu53nnBt8z+7b3I7ilB2D94qsEbz/zn3xcs4N3sWBgno/NLoVvFdDwcHm27Vz39Ju4U3cs35rNsbkNH7s2jlnh4GW3bNmc+y+eYxzTt7fytyhG+ecbH6Axw4dYgR1yCZewft3vAd/e2582XhrLXoNPg78Bn/HfpI8dIP3w739uXOOO29/7ByGIkUI52/7awpYzjlZXwjf0uvRkoNWQ7HJ1u/Rgefa7Gm8+hCEcvmBDvNtrHNuuG7e0hzmMM70YevY0WQQrwY9RICXmKRi0m3T7cvWDhSrbN2aQlAxnUgU/iwvrAGVyuW1NoC6LbwF79WhE9Ph7WxRzBGvXo7fds+aFTEbCnUyfWdRKcWovQ4YRpG6k5yXN90kUS6N6mkG/Ni3syg1czsoxAQ2nHyIssJqZHyPLJ7VHAsOPDmvNEYxUN4HXKdVluXqKd475DJd2PgOf23RlZjrmeyDR5ZOzt36h3NOSZa87fMDLQP4WsbV0atSB00qRBRuagpDJcXA2EkJaxi/vSQnXvhWhA9b14pCCm6QzVvhcZTJjr13at7amIVUB+gczdWPU60o7lXwad8cNn9wUDXerThp8kZ0UQJ298xHkeqtCEihyQEy5ccUsbBPTvFqVIyUATR13qsGPDRZQpbphmKakLVpag6OGmejHn6sEO6hYXZwMapkTghBDpFM73YSkbWjsJqjXycvK5LWFAA7irEtRc4WH6nbWj5NVKPvnjiu8Z3A2Bp6Hdd98HK0qtwpz3MFdA7aqMDaVlgPFMobQF6x4Hg0ZkyhlCKhyVtBwzPXwP4ZIJDxZnpOWC+B5x2F4Ha3k+k0Auza2JrrBn0SYspHIwp417oCIFjj1z26sj9HfW3n2I2kJJN1PB4rCUEN9DaAsisKwsZPCc8bCq7rm5thnJNkgIT3QRtsckW/Q5cWS2tAH4cMZkNrAR5v7dYrwCsEkCvFNrWs38GgrV1TvNxiT1vHO68KOjsKfikg1uSEQjD30zST4K2Er+gjhcZKUwrWIUt1QyEvocC82axF7Vem22aSSouR7Fuh1iw3XF9fDQXdCv20AFFWTGwN7JhM1DqhpxttWDugB8RQwIZwrhtyQsXaGwqUk/GEEO9VuU5i3I6+WTGm0Mna6pUis0MfBrBvKXKOp1MZ+NJh38Y5Xb48VcROMSa6Wi6VJIla/CiuKkUAj+JgpnA8U01c+OO5KkCWjra1bwfNcoqhUxkYFX2qDtBpS/G3BLRR2ShBLwF6ZguzZ4ndxJoT9FRuN/g9fuo9FnT4GLRikCM+LHdk6LfBryPznZxSwI0GsOYaX+jhzwfGfnIo9+kRcdxoi65H4xH8p1pRcDagY/31K3Xw0WXonnXGFGU9R4udcwDXAlAD0ooxagJwOAYAT+iwYnQFAFk8faA1U0ua+YuzBAO3EXruwVxjgF8hTwVgktW9ioeHSqHRXVRqXtU6++pUyTRo8Rk635xps77RCL8+PT+Vxcn1mwslB3PtbjbIXwx8dxSRHQtlDw5VvrhRs73W0vwJv5t9/kTjTx5qk3pVmQeoAQguKk3+r4/UP/YqmecBAi7//6/U/TfuXZVyaVRnf550A08A5MK/7BtWfo6uACVnD4/VQ29bb7WmKH1weKAkRFX4eEueT7JM5quWy6b4TlN3CgAftifWyFPih+PpRBXxkgImGqDmk6ie9QJgawcAc32xVIOP570fviW77RtArlQ9YFY7x+6HU11vN2rJTT4EXRNTGXnJrtecB/osT4mXD17eSSl0DRQc2zd7ka8l19XkxdXyUmmSakSe6fCT5cuX2pEXUoCLEr9tKM6nXz6WNwBgmikHSO+u1mqOxxqj88nTR7L/l3bSBfXLtco3l9phpxIbUdvXzdkrtUmtbtZq+uVM439cMF7YOZVjC/TYwPJgB4hSHC1UsWdV5N/5fKH54gCQoNMaWe0vO3QU+wv2nIacGsjfG8Dn1vIAIEGVeI0/fSwH0DL+wxNyc6HJ4aEwhibIpl2tEpCjeXYqt63VjRJF4rQE+IrY1Z4XAntdJIZtHyhS+JvmKueJdgAPET9oADptv2npt5i6eXOO3cohd7SzTOt/fQZo2MuxL+RFoeuba1nevb68kOX8areDnR67dSrw43Zbqge4sFwUAduqadRq7BSfHqkDwGsAnC7/5S9qAdBGjRRIjtu2QndjrQsvfzRTjT84/KHA73J044nfNga1/weAXe4l6LQmHjqek1pyQToqhpg3gMXAxJvXZwBfpdq+5zmilz3+3LDf1kUifziRf3qiXRHkySe95S8AwfTLR4DOOFeHeslzxR+fqkm8KmKxBqS2bwEWo4nKnL6vX8pn0CJnJElUh+1sX03fACD92yvZNytlOeaLx9LBRG0UqbDU7PBIPc8fPSB2P8nVY6vc/lzy8VQ9+4LtVWhagm8fveJkpNVzwEbGmo2ST08A8NbKV7UMIG3x2f5gJI9d2+sbNcHLPqRheV27Shql5MSNEoB9A253AOw6mWr58g0py2vKHlGX2HqSqLm4UnywkF5dyYcIkDomJ6IjaJqs0wU+jq7bulEkLsfs+2v0YmOv2IvMF3r0GYtUI55LPMBmSly5652aF29kOSeFD//wQBse2Gr0bzx2XYfshVIArhAjcuVK8bPdZqvdeqOGPDGKuUr2rd47+SSR5R3no0pymbc8hM8Jf3Gst96tlAG2VadLrdiHfC0ZHzkx0ABArp+/UfX8dGi7F/jJrtOkcXLLDWDeawXsWSdOSoJ0NNG6qwdw0F+u1ZPferPNfDb4lg7Guj49U+5TxelMjueYrmtkcd2zJyQTnuHJnw4fMzDc4qtxrQa/fb1UGI0V2GOvvnop+0DC2rey574GeYKLmjDf9sERsd5UpWqej+bHR4r4u+khAjiXPAttLy9Zu1PLHtSTP1PiJgJI9jwP2Lf7M577G3KSmxfoeizLdYkSefKK2bKbjyTs0bNu3bPOVy9kf6a5e7zAT6QaW/QvLpUAnia9V0ceLACJtSHG8LE+kdrrrTqeO3v003LMFwuNafIef5YaclqIiZg+fHgh4AcitlJ8t8On7Bk5tT0VG1c8v+3I17YHaRQ1evxA3Tdnqq5uAMSXMqbG06nS2ilsGrnLjbYApeqlfDZVMPvg13Xs5YlrlyXyrJcCcG/IA+bn+cMj+dOVmuWNksVEyR8eK2F/cBcb7QCle3ja8NyVkW9t/xFJJH3EHPzP5GtTr8wnSvHN6KN6dGJ5ysdUET8cFxOVz96ofnWhxOLVpTI5Ta4K2WwfFflX87ECvuvxgw4ZWui4KTY6HA95JGaZMvzE4hRN6vfX34UG8ETzxu+1fy/m767/c9b8pfN/zpp359xZ392eO25b4/Cb/Bhta78J8b8i0VvtDTn4e954995fg0XT9779Nda/XfOuFj52fjv6P8bvu3L+GInujv/Q+V067xtz9/6vef6+td7X92uu+VNp7b3cjvfnvo/X9/V9d95+xNBrZK0NF/Zrf/fu0fp/b7ca+LX0Ykq/325X+GW/7/Bn+9++fYTonRnv8vxHhv/ArV+X2g8s9jNu3+XvZ0x/z5S9FW9v3aV/9/z27i//fZfm3fNfTvl9FPay2fF997/f9y1PPd70bfvwc4TR8O5v6y2KvRk1vuxosjvejDp4dM6uuMOb1Z4CREfhsOONOj3DT29v5HnDZ4CBFSDterjx9lfHvbtNcnLQDbzBbQE5WlrHG3Hxcs7xPrcZGpfv/XHO5rvv3TMawXs559617w260+Hc7Tjrcs7Z4duGrFbMHeTh3HRS80bdQ9/Ovx14e2Z9HeOcc8Pa1uscsryVywo3RsuOds/GW7Prfb9zTtZ3t9lYiX4Jz7ptXA5XHXYYirjwFUOgT3Ludn2HfjuzC/YynsPb+3Zu9Bv4arGh2Uy8mMZv6A/9FAlMTuYmvIHPeFNtc7wPQxHT5lgBqwZsMJ07ZlrxOTLW+iuKL6aLPW82xhrDBvnsPFC88jTTacc6ds1NfnoZPU7knLODGooLSZqpssIhhRG7b7zYeglFkGI2U08hpHW9atZOkD2lyJAgc4Bn4102yRig3Z6yDvS5lHNOXpJre1UGklIk6tRKFPYSaAvajuY7xkiyNSuASNNDB28tBVxhg47iuRU7rPhg39KUnOzV4N/Be5TLT08b9F4P9rSCjljfxgXvFTjvgpMVxRIKVqYA048VrhroJ8RMnhfyIVAYg0toma5tfr3bKUtT2PXyckOxuEgzWfEzUGhMrOWp2roadFkBWDjkuuVScugvQ5/jUcGYWg33g5xa7FxzHn1QgS84h13wkwrgzL5hG+pOuQtK0LlLg+yLmy02tUJPkiYy/swGAX1GfKQjH4wo2hST8fCtJAOpzJ6CbkkRycaajEmWK2O9FrunWareiZdTRAazs4EADfbq4c9iqGKcN59XTwGUgihFrZT5tq7dD1muCv+pKZRGdG3knPPQK2TfZHGTXIJ2HzwFyw4bbBXh2fjZUGS7AVixc0yoGwNjzygk1q2yyUhhOkLPuUroryl8WkHW7F7Dk9BxlmayP1XsKayW8OUpbDvnlFEINR8wkGAL2GcAaEc/P4Psxn8LzTzNlGfWCmXYP8sKhRiHpkEQaQddo216yBhbAM6MaCmgQArINqIIuCU+siQb4iSlGJzCxwFFO2sRegcHBxK+FWi4gy7PzpQxzug2FCBXyyXwjFgS3ik8ZzTTifmYFWDHgKt6+xqzjhXYVwbeYNeGuCqRpcWPO+KlwYdWFGNjlilF7yW2rKygl8ah2Jo0GkCGQIFwc3ohz6oz9GW8mD/mKfpGnsB65huHnz9Vgu/OAQ5Wb86sZCvLkQa62VqBQvyU+Vao3MJTRK4d9lmgF+EzXVuroCifAt4Y2Doaj7key3x5DshXYUfPQpPGKwW82QF05X1QMh3Lz0Yqo8QtUa9XeXEtA9usOJpRMO8o/ppOO/JFf7VRoAhLsCs/BijIEy1OjtFrr0v0iziw0yvAb0lMt+jp7OxUIUlUoTePnSy3Gsi/5f7582daATT5GGT7QELesMLpkj6zocXZiKJ4wKb160u18D2nuBsBd2rfk/NW6q/XmuQjeXQfkKWl2FoBALQoN8F/SsCDx08/VT6ZstZKLXxsNjeKLmhMkT33kULwknaprIZ9+8AJtk6zXIujI60AXC7enGr55o3cKFO0Iu50pMsXr1RSqB4/PlRynKtFecvza92crrF9wOJOBf7+4AEA5KrUQSjUZ1ElOhvyAzqaTGa6gX69ulFJLkpOJspap7yL2ry+UA5QmAF+kfS0+4cDuf/LI/XJRuX2Rgadx+AAABAASURBVP2aPPxqrZN6pDwdqQYYbNc7CeC8Dp2spbNC6bRQS1+hqLMXL7W9WQ86mOAjNfl9DZieAIz12MqPcqXLrVbwsyKme9dphV23AEIRfZhNM/iuX5wr+iDhVwEwyfYsVa0afGWaFiqhZf4yJtbH+JsrW406L7OLDCzumarbV+c4vr5SJGYM8Ojg2fqWFPCvibEKP7EPUUyw5RoAKppOAOQbfHY6XQx/lvb6z89xyaBsPtXsD59oM000Jn/kAOlG4+bFa/LbVjc3rIPvNOgjXu0kQKssyQHzj1UDpuaPj1UVUROA913i5Mnzi8efqNq02p1vdfXnMzUA/teAxC3AW0QXSZbJjzOtAb8SbJACNjf46QZe7RuSc2LbJxFQ8Fidg6YcIPVODYBwh+xb5CgAp5b/8rU6fM/6twAH26ulLE4Ca0QANaHrogvaAf40lzeDvjz6LkJGTE/Vj1Ni90opebqbpIBYpQJxlZ8s1HxxpJvVtToA5BYfbfKo4smRRp89kqaFPPbJpxO1k0w7AEIPnweASRn2y7OcPFooL3Il8GL2cOQfy2MBWcbofEQuTYNXyrwdvhPmY1lbfPmpAvrIFBSI4TmguH34qsDWqbVdqxawuD9faQtwXpETPcCl5ZwSXnvXA8yVEjmuxxd310v1rlX2j0/l8LdkXEgPFirgvSAXuhBlMkd7Hjq/0vqr55omI3VvrpRDJuXRSPhei67Sw5nM/1f2f4/+5VSBGE2OF6qfzIkvYph4MSDI4W8lOvf4QLdcAySt1H4OwPtgrkDcWJ4R/Rv7c7ovl9LzSzVqVQE6JvOJevJNBUgZql5b6FTYLseeNsZipgeQ7HhuKmZTddilxvbhzY1uiL9ynstiMl6sNRpNtPnLc7XnN7LnlMpL2XisBr0J8HkEv95hA2Rw2EWdNPsU++Ijln9z8l8BoB5xuoi9i+NDNWmvDH/JOO+aSq5vtXz9SpYLIjrtyA+r7VqTJw/UBSlCsyBHRmKoI451zX4wHsk9PpAASY2vLKYqu0YrAFMP34mB5czzjPdnK9X/2zPM2ZsZWE8aPXooy5NhUqgjNxkwan+iuoWXIa8AyNqabF/E4Q6b7fAHyZ1ey/7/bsdz0+ThA2mKrgD39A+P1T6cQTNXOp0o/eMniuinI6574vSm3or0CAEpmU0k79/yAk/krZ49XldbFf/lS1Uz8vUoDPPH6L+6WOKvS5geDR8EnD58qI19QxUf6kzmBidb7eSwS5yNFY4O0JlTt1rxkFNrRjwF4ujoi89Vou9YQIf9y0kKPCdabt0RA93RWC4EZK1UzzL1zy9UzGcqvvxEjhzdJ0FVHpSS32w/dehXzuF3jRr2v5rnqZCTA8pGHc8LzpSHvhL8vwUINVuWZ0slj47liZmS/N7y7KcnB9hyQS7J5BgbeObQ2Y0sHu1DaD268nJDXuywvcWw0bo5P5c9F7U8O3tyjmOOJ5fFyUjNKJF9Y77nGXUDh20eZf/tRAtg2gKYj8gvDTG3Wi5Vff1KBpY65zS25zksE7NMwqftwxV+PtLYAOmLFUD0Wj06DOQw74Na4q376pQZBDg2nBCYnnzc/uW1BM8puV08v6huFN/Syx8fqTsYaQINedhMC9Yv5dmnt+yLNXuPH2XqrrEfff3rpcR75Tgdq/vLC/kt+u0bJeTSGJDryUKKDrvPNEpHSmMuIXc8mMm+fd1g6wY/DI9OlD48Qa87jUPO0g7geqGb5VLx+ZJr/f76+9EADofb4RmwbOccvndtfdYcvz7WuP2Tf2zNu+0+gbvr3b9n13fn2rn13W37+Xf7fuDcyNxvH5zydiCB9a0Ore+DEz58w6Z9rH145n+MO3tTfej4ty7lx2xn934x/0bkY+2HFviQYvf9PzT/r3H/vrz3ebjP+/3xd6/vz7Xru/fvntu9X7lZjvhQG3LuvfXusmPn925/79LG2MPS99r3Rt7p2OuP4zCfW+870m0PDx9s7+Mfkjy76F3T29d36HNhOhnmc/7u+HbszzlQ6NTH2s+h+Vebc1cndn6fkTtKttsfaven/Zjr+7TeN8cxyNpbu/W8obF90IrNt61Xh32HxpiO9s4f7rD+PtI/ro/1jeb32o+b/VuM6pH324bE+GL/rhm/d1e9q4R75/fj+O60d+dG726zG/evre/ntru07Nzo2HHf7PpnNkiY6+zbz6MCEbM9RPqh4X3Dsde319b386j/nFk99rd53nlZc87sKuKgG5rdG9pb1nveeA5t7yMAjD3nNsaO1qRezjn54GWvnjU65tm587f0nXNDUQLxh6PaXmqZaa2zkbetpajjnJMP4bbxxtjW19uX0bZml845OwzjhpN7v5x7e3+gwc07PmsiWHPyMOFIyb06gDNby7nb64FXOTnnZC/nnAJ86c7LeGkpbpi8zjn5t836de+173POKXgvu3bODfQ91+9ocC5ezjl+Sx0678hdqJVreEN1TJKpzQfoMKzHBtacd/Ag6DvmmU17hnquPUc3NKPFCTOMNmPe2ip4aKEU48vAERvjHHSQr5comtQDz5wOP87GQ8VzlJwCb9TTNJW9IsCEHWV8Qz/EqBC8PGNDCBrmIlDPPVvP7tv4vm1l9+3chyCjY+CwFVNaaGVppqquoBNkhfARlbHI2maDBj0Z3z5NJIolRtcKJt3FjTz+FpyD/465Th3rOuaZzqzZejWgofV1+IEVHdIk1dBiIk8R01PY7n2rZhzlKMpVgFNpkqgGMKqZGzl3zsnWsf7gE/Xw3Ng3eJ2XD4HrTj1F68b8HFuZLCZvwj2TTeiTEfzuZTqyQqrPEiXwmiN7tysVfZB3XoFjCi0nyYpIHAZ+HR0tIKSTR85eFbwFbJNEqKDzBhvX0JHnHrq0b99UAF0BfnIrCkEAEgqJV0UhaL2mSMO8bLBtrwZ6KfQiPCQ+SMhoxesWOa1gnUFjR/HUS8jbyoegBN7rLUU8xjofFZiPkArcs7nOxlJA2rJWDF6VFde8l3OOfIG9KDxtAWm3AFgD2IfObd82u5sflE2tFpuaXuwDBFaYNT6C84PtI6Bmin1GFBCN34a1zC4thShEUwpglCYZ67H2Ziv7c74dBWrJmZokBqX4Q54XyjhukC9NEhm9hnVjlsnWWwCcBpONuSuKmp2XkiLXmIKpZ3wFnz1y9cwx3ouikNmiR76KorBzyEqhusNGU4CCnHlJmqrDt/f3VwA4G4rYW/jMKfLB4mATD92ENRJizWxTAkhkRh9aCSDojrWXr0/VUZCs8V0PjztA2BnF1A1gWYoMm5vVkFc2ANnXAC2b08vhT18KvmKaKEMWTx5dAXwb/wnF/gSwYAs/Nbo0EAxVyfS0AhC3Dy3UrLujEJoXY5UUUOcU8EaAj+nJAt0USo5msus4n8oH7BWCGuxbrrca4SuTyYR5lTwAaYPvXezWsmLjoBsKhabnMXbNZmO5yHw5RWjYnwmuKAxukLFvG41nUyUALKZbhmgBgOtg1pedAnI0FHXrF5cSheaBb2Kiz6Ocd8O3Zjw2u1leymSp0aFD111Zc9+rj0EGVJsPYqwB7NkBNLrrrUxPLTll8cUTBQrmyhNbHh/byXyDFKY4n6grEnXEWw2wukTG4du1yDWjmL0EsLNc0OEjgbUsf2XYK2KPFouVxHExm2mMf6ZpKssvNsb46Vk7kCeC9zp8cKLxYsY6jS77ShbvxdFCW2S9Ibbqs2sZ/WRSyGJ5eXrONu3l1o0CdCNFcvOVLM1lMt9cXOgKINrsZ3JWgCKb5TUy1/KsOYrZUPReq9aW/qSTdhR2zf8cchx/8YkIXEVyVR0l+5Or5vdddFqen+oaICVScD8A4HIA0ZZnm5sNIFyl86++QdW93CcUm51TERKVFPmTXYN8LWRbmb8W06nyxUT2/zs61ujGTmXcKn46lf9krskfHkrTREqdxq9H0v/vQvnrWjcvLnRBC7HQZe6UTHJNXJADaLr6H39W+82psvlYJSjB0XQuA/wL/NoFxmDhyWgMMLtUis9dPH+ulSrZc1+GDj25tSMuZsT4+ekbhU2NFXtNTg7l0YsDcBeAcUnc92lQTv+G8T4EpRTJe3zV9L1G/+rFizyJn04fnyg7OREoyJBzytDLAyrd3NwoGeXqoDXFR8YU8RvycQhRZxenGgEmCntt2Rc69vuK+I5ZpsmDY+2uloCqW/x1o/ymVAdoYvlnlOfMm2jEPJcFbLKTxaU4vzx/oxZ72ze/pi6VotcsHw0fIFqgz4rcVJNDFycPtCGPdcTh4vEjJYdzrbluxhmkGq3//EIZYILxuSGGS99rhD0D9i7JTSW5si23askrHWvEca4CQGJMTmuRRYCJi88/lZ+OtDq7UOL98K1IR45syYsdNLMvAPMeHcgA9hCC/Ci7zfnBYZdKnj2rxx/DYiSL+y7zygD7ri7OFXa1bM1unMriehRyrf7thezPu7rTG3RSsX9JFeDQ+A9PtAb0atY7xdYpnUAPwPvy/ELGqwdgasijliPsT8mviMeN3bu6UZ1ICbK1gHcduVvQsA+4+cMpwOWVwulaGS0FnO/xHcspV9dXsm/2T8gLCXrd1qViI03yiSzGi3WtjhybfPpADns00G6wmcnRoZvog9IHD9Q7r4b9eNh/PjmWwzbjf/hELfGiz4/VAbhvyPWrV6dqAJ8awEZHDi1YM/n0oQx4a8iF8dW12uVqADCFnu0bgAk+1qMbBS+LFwdA2LCPdDyzCb92yFJ89kCeGE3/8cmwD2c+quJZYOQSBWKlf35GHuiUk8OjC9KrJUDUgXbkUfN7238cIF2XRZXEwxE5sPPS5quX5AHJY8Nkzt4wymU+NWbPraHvnFOGjjy5KQKKN2+WcvhCeXqhVAnPVaXq3KuHB/f6Wh3x1+DHO+heo4+GvbR9c6oO4L/GrlPizhFb23/7WgbqZQbS47c+zTSek5Pxt/JfnsnBZyTve55RxF7blJXEXu2910iRmDxB7qhNKom1RXy4L5/KkZ+yyVgt8WP/P614AzPsb0WuSD+/VZS9+oDM5NT28VThk4eKAM09fNXYpmd/MV1UrlfKPrG5Wqq/Wsn+v+AkpErtryEcA2QWUev/+RVKLCVyq08TFQdz1YtCzfDBgxv1ZLT6qzcaMyQAWvazQkpYHHkM8Bu/feYqy512h4UQVW2zkyO3lYDJI3zZ/LnmWSBh73fI2r48Vf/1qTbXSwVyr2ffdP/4eJDvZs2aruMZOFFj4DF630C7I3bNNqMZNj5dDfFiQK/Nt/+HuZ2k6l6eyfMc4p8cqphM1NmayC98wN5HRNZOfFDEpz12M158lssZ+G5g96OFOp65e44Wb5rn8o3IwXNV+JKvevXmZ8SD+cOqWavz5OZOSsm9LT7fdM3wAQlPnJesz9Kasu8FeAroN5lO1R/PlBwt8NlGmz891+5fn6kbwT/xtlrd4BvHCkmK/89lzxyxljLydPrFU4U/PpXFpcOv/MtrWf4uTAlOAAAQAElEQVRtVakifnsWa//8UvG6lp8U+CA0K+yCDsPJQttE2nHeYyf39FCBvc1i0/Y6y8HuCN7wffPHNTo3m3lixsDqHllClqolLzSnVxrlE2XjiZrn59oWYfAJ9/kD1VlQdTRSfzCRHh/IJ4k8Ng481wXebwm9ON43tbFXM0sUQqKI7iLPgJE9tsJPr169VJv07NErGW89vqTlRmmaKh4dE8nEzO8/f9MaeA9z/b2++9eO+z+mMexn/dxfz4i8bz3rf1/7MfPfN+/7ffdX/f6Ib3u+HdvLqeeGNQ4/8edbOoLOh5t+f/1NauBv335/+xx+1LA8LH3//n2Zvj/iR/cY/X370ZN++sD7HNv1x6jY/bvtY2NF5nDvadav974cvd9t370S1PSd1w/d/87gj1x8n04v9++g/4+w9Ld9y3TzPQ6/r8XvDfl36+jvrXT/+t7tX/vS9LNvvzbtX4Oe8fY9Ou+z33f7nL7773sk9h3fo/8r6/83oO/g/X6j62f+3MprbyRvCdxe357/st/OOXUUaz5E5WP3PjRn3/9z5PcUi2y+czZbcu7tUZKdfdsc107DYyln9t5Rb1/OOTl326zLCtnOfXttety3hjeEDUULu3bO2fDvNOes78c1b2MxzbvRnPAz0HPOyXsv59073pxzihQSA8WshGNLEaXtOlmr4cv6PWOc+3aO3r4axtoc55yMd5PDxgcKDXS9HSV1FIBDiNRmI++towLn3gdZuzX7LW3YVk0x8/v2dtC6bXs97tczfjsUb/za+jV6HAAk3nhHZLLmkLmj6AWRQW6T18ZVvKmvKF7ZeUD2gW/vhjF2z8YP68CT8eycpyDRqqQo69ztuA4dGH0bV0LL5rxr8IVihjk2xmgaDWvDGGhITl1iuvCUmiRqqooUaATYhxEkCh2sREEotVqYeuSwaw1zJY9suvdyzqlHsT3r37ZOjnleXjU8DmAlYJ35bcpaVoS1cRmFzBpwymwaKda0FOxMv9GKFOgz5X5pRR78omey6dk5qMJDQvHCaDjOQ0xkhdYdRRQ5E6GWY1wPvd58CzDHbACTEnzVFNOsADPIwj2mqMEO9o2EDlkCwF9MUlFrUnlNUQR5HfcNSOJUnvPovdIs4RJZ+e2il31b0MkpwvuUArJzDpU2gy4DvtEzLi0K1djTWmylBDot/NTYNWXN4f+8w19NLhZihlPgukV/aZazBpVBCGXw6INXQwHMeaekyJXSanwsSTPFCP+d5JE34zpHlxkthwYsylpOkSvj2ublRwtZAbymuO0pysWYKLCugZ3GnxXTxMv1jt+3PyXFcszCBX3IMdi1hTnApB5+Az7u4NF8IGaZLclY3QJOaTocS0C46oLCGi1tnDJahT4qQKkdsgTsPKZIWoxH6vBNo5twLmI+R5cZ9xNoWyysNxttKbqvAGY7WDK5zIda80tWnh0eyRoccmU/TlbsZqhdaEcR2EC5CM0dfpuYfjg3nZnuq12lGtuZCqx4H+DBbB7eEhzN5prS8gcHyk8OALlahXEh42VKsdp0OgdATdCRrWv6brxkvtORs0wGs9HBw4foyumA4pv1W4yKl30br4GHCt5K+Li8vNAN4GqPnxnAY8CRx+bJaEQOaNQRN8IO3jv4mslkytC7ffNzenAwfPMobaQGfSdpKkEHdmT0jY8dehQGLncb5fhWis/t0LHZdA24OvgPOvIUW5OHh1IWVbB2B4BsBVMr7KfHB9I4U1Kk6vGrEkAg4lce3UlOPcofUbQuaAlgRGdjJyP5NNHl6ZnWgCs7YjAjNswfXI7fkBMstxlvmFb2Mh09ffqpJhSsfRqVPTrWyWefKAeYOLs8V4UuzEwW0w1F2aPRXPYNvPJ8qR3gUAHQfnJ8IovTHFlL1jBA2wrBF+jY9h4D5x3x1F+tdf38taZHRxo9eKhASIaN0/lfKLTfdFqkM0WK1y3glAzshknLgY0B+viT0TRbjAAsRpOpJvjxOMu12qzBIGtykRSx43xE0ZdCbkmBt35zqZL81m3KIddNH53oYnOjTr0CBW77kEQJAJQQPzmOtZjMVOLPBfawb1iOHh7rpq108PSx7BvWqF1LgOqd7TUUmu3aPrQypWBucVZSgDdfayl0tyhtBA8gCEr+cKDun6fSNACMJYBXter/77nKf9tS2M/Q30yuWFAQHysjBurEqRxFzf/xc+lgJAEIOvaatYESk0JzQOAVQOsG8HSEfxkPLbayfHh4eCKfRAr3tdLZSBNyFHVs/HinIi/kMCg/w58GfvbsGXppWD/RAHIBOJQAa4FCN+wLV8Ovd4ro300yaZqpzpyeX51rTfF7/eaN1mfo+HSJ/t3tvthJtie4ZxdS8NpSeMeFtX5+qbzMtHlxQ7tSpDA/AnSI7FsGboYKPkxO1umxafynh2oPo6asuXv1Al4a2Pnf2fvzJ0mOJN8T+6qZ+RFnXnUX0OjumXncXRFSuBThj/z/KUIRkrLC3fd25+hunHVkZUZmnH7zo54VhUShCkA30D098xAVlu5uh5qaXuau34ioQa6bmDItT0/Q4qC8yFXj1x2xwPd5OqnBNxv3d8CR2e+fjzZyAKhZsr/M0dUasLMmdkbscvP1a1wwV4CO+8NAvJwjpwVxb2AfjDHpMLQqAQBagIMiJA3sv2Ifuz5s1WAvAbB6+/kL7b56ofb1Slk7AMr0muFPZTPo1euXo2zW2L/7eYdOXV8hRRXEPvkrRh2Q5TBFRoB6hs9Pql77q2udAd5n8Ifnj3SaKLVtpZOYq8OvEqCzPVwofvpAvu8M/9uXmuy78Ru2XVOpW5TKseUsJVmWlAFCup9FwK4lNj9tpQIwpL6+kYO+Q5F0wMf3EUuZFwr45AA/+ygNyHQHYBOgVQM2hph0Tsw19i//lm1zuVLRsCD2Zv9ma4teMtaWF5mq7qC8gB4AS8s94AEgLSaIhqSOeHFDyZC9+zUUdKCpJxYPX7xRvDnI40udB02w6elnT/GLmfLJRPqXlxoAdxcPWH+RFNlLavjsliX49VbpZKYGf7qsNoBYmXx9SkFiDR1+kzjeOKj8Zq3qDy+0x48JMAoPTmXIJZzPFQEf+zLTktgVVpUCQdj3qL4w5c8uNCNm5PMZeukgi41wb9c5KLmXehZTAoy1xMwDYO3rZit7cgYNXGR90I642QG0b5GP20/B3h3huQjI7OtXyllvf82YArrossXeM2w5m5Y6f/xEGTFAQYqfPVT49EJCpoG2nGLEi4J9tNkfNOATHbabwWd4cMI6t+qJUf4z/Y11yuZT5TGToe/ty0sJMDs9v1DHvPvVjfxecP/6lVoNkhlyPlU9wVbw14j+t8hwHzp1ZVSH/B1gdDvqX66wK+I09jLHVjpsYktcTdhd2LERENsmAH0D4FtEF/0XL7VnHz1sN+i8UuE2Q0z3D2bZv74cQeLAnqaHS/XoOLLOEbTDR3tsq8dm6wOC93GwKl7dP3+t6ZC0zGdaO7/YmZ4QQ9hnhm+u1X39RuWUvePBuVr4P7Bv2KRUZlHcGHCfc8e/7x1lUar900vt8Nd0ulDxj59oogig3Onwz18p4BMu3y4a97GF+jfY3b5SKgu1xJDu9bX6f30BeLyRAA5DFlUTpIdnZ2qId8ODufyZYsP9wm6z0YAP98THw5s38nu8gLx0tVHDPYPbS329kojZE9bXXq60+fwbddzThdlEs988UX8+JRY0d3zBQw7PcQHHtDcnBTI+aPPqUv3lrfyDGsPljdqvL2XYu0Ia96HisydKRcY6wyhHE+YQxL14pEsE8K3Qywo5XqoD5E6LmfpJJv3uQlnM1ADCBl/r2VLh+QMNv73Q/vWVfK4ePZTI+vrlS02wzdl8rqEfRh78QxYKQQfWmDG+fnktj5MdPnPyEJ5We+Wrg3rioFJSwz2w3//mp6fS5Uo19hhD1HwyV22tmhdvZCmO9wps+TrsN2q5VzIAeyHT6v/4SjVg9+GbN4q7lth3kG4P2v7hKyXuPSzLVD690PL5E8XpBDeIqrgnqNkjdDJThp329dbdEQn9+v4PJgH7D8bv3yG7HnC9/B2y9itLv0rgVwn8gAS4qdWx/EC3v4smjzFe/hrM/LXo/jV4/e+Jptvmv/d63Ta8/Hvz8R9x/qP+foL8Bn8woxyXaWbcbJvkY70cGz5yNLOx/5GO2Yevze7qzb57/CDZI/8fbPyFKn1tXv4icndrGEg+DPdk9yFSZnd9zT58/NAYfyjrof1+m9d5m5m93/TnX/vaKWZBxoPbu8K1E/N1efE5zUxm5tVj6UnYedt4wR8/N/u23a+pHt9md/U9iSovXmlm8j5ezAzcaxiL2V3fYx8L8Eadmb2b3+u4eDfeaRyLjzsWrwuMizyE0pkhzMPDbn9PX2YmJlYiceb97xfjIdfMxnFOc0AfZja6hV97Ge7R8uvurVyO9X7sSKy1FG/3a0O+fnRCDigeZel1Id6t1+v92sd4v/HInyPvPo/T7FiP9zMzxRB0lO/dGFPGQ7R4Ob0awKquGw1veXTZ9ACMNMtpePLHzAAFO3CBWgafR948cYepSMxheaaBhIsnawIZtyzGcW6fw/s4D8H7QSvEONJ2+l4akpHGhM6DyzwH2HF9lpOpBvpLzE+HFvo2yZXxoD8EqMagGnCn9UQMNDqSifJ1UMTLk5wcZBb8IDHET1z3vgYvA/obC2OcRz8/NLVqQMXuZidPVnSzXGLeFgKGbDPWJ45Of4AvHQv0HZjKs1wd/OR5IV+T0YGmMXnUIOsWPr14fYC3iDzMbJSx9y8YJ+Zq8Q3v5/wa/UKMSikqZkkKprSvNUxzhaYnWdKo2u9Vsw4jIVe1DSwOdHP999hykq8vkrw3i3KZS6bgBb0Im92TmGsZlxelqCYH1uhAomeQ5AD8kCdFEnyeuIllqYAvuO15UnmAX7qRgG2UMYeDAiFGmfNJP2+rDhU21Mi8nlIhZz/PSD55vxpbDJG1mclC1IYEpDHWWLOTz2JSXdWjnfk3PfrNXv6ziGamHUk6568heer2HxjvyesWQKFczOXHiSeJi4kGePJvC/kxIMsE/VvAHISrAb78/3xNWQZ42yjHFhNrLUlYNvBbk8SdzkmQkfjMHpLAnBfqAAAnJFA7QNKU5fJ19gD5OxKuiFWGP9VvbpRI0nrScAAQdf4yeDwDkHM7dHnnJAdr+N1WrAueJsvFmJweQmD5hi5qZdjGCUncgA59TTNPitF+S4LuBKCi9QQccnJ91oAjRZ6jk1YFa5jkE8X5RKGXSuiQ89RAQnwNIDO4gmKQ25/b3Ba/SoAeDXbcwW/n34Bh3JK5lw8vAPF7RWTVk0x2vbUkPB3IXgHwVvBwQiL3drdRUhi/RVdjV4E55shuRimKYrTHAj4WXPfYRg6geXJyrhy/X5N4zfJM7dDJ19aSFB1IVm9dzydTNV2rBnvxuV0389lcbh9MMa63I7buWEOD/YYQR7uZnpCUHKSa9bTwM6Cciu3QdwAAEABJREFUGn8c0FtEZhW2tQAQcrlOa2l/vVYGuJMAK10m65u1ImtuGONli353+ExOMryxQdOzU+UWNYs5iVrmRP7T5Vx9FjS4jcKPx4wSXdwg8wTtDrsI8FQBiPm35zaAVGKdj84eyIgxkXEzgG+Poy3rXWOnAX1n2OeAr7v/ue10xJSKtfr698yzBKQ11jcpSrld+P/zOycp3JL43+yvVT4/lV0EnQGO2lmvACg2/+SxIrHVgdeA3ZTTmSrsfQsg0yPvBw8fkrDdjzZiTOrzdPDg/p8vpvJv+6IY9SmofEUStiA2PTqV+1j3xWvtSUyH2716AKW0rZWT4LUQZPhRD8Cy++pSA4n2Mis0EHvrV1cK9HdwK4VInBt0Vs41uzhTS2wMFuSy0EB8AsBZpFylWxy6rXbXSrFT+0+nmpGA35tINA9a/deVti8kn9fHrgH79putpqBJe5LO7euVsl2jfD7Vdr/VElvvU/QBmrtM4XeLHSRiXJbj6+ikQJ818nFd1Ju1XL8TB/m2Bxm21QWT29rs5EReBnjpiAkPAMxO8f/N+lYJ0Cx//kjFswc6ANrK6ETpsOOrFy8lEuyrf/1cU0D6c8vVv1hpip3NAawjYNaE8QHAYIHvbF69Yf9plWVJU/aC88enyp6Wmn62UHwa0f0EAOVLrT//UuF8pvJ/+FTVJHL9SpPKFM8fqP7nS9Wfb9WuBgWdyJPwPbHVf7Z08/L1+FPJMSbNnjwlbCb5mkOM2mPzPbpxfjeAst2bW01AdvuqUYWsIrL0mFVenCh98kAZ8aieRhn7azEHtGDsCiB3B/ji+9lkQrxCfoHy5s1rral3X8yw/zmxr8FnM/aIErllnz0CZBhY47nCYqoMUKag/mJxqhb5TfNSW+LUDgjN45F/OKK6vVEDONdRSgDj+RBVnMyV/9NzDY+WMgDh60vkyfgyFRqiaf74ofavrtUvJpo9e6iiNWLFrQ7/9o2m6CT8w2MN6K6uKjmAFGJQV5gWZ2far9ecR3lMOAB8tAAXN6uVamQzW5xo8eDRaNtuL/PFHDC9UsgzDb95oAw9DsTbourVIed8OsXGo65evdItQHWPL2Ypw3SM9W60mQbV+F2fJ7XsU9uvXmt4fq48LzSBtstQ/mK/6Yk1y4tzZLEHNMvVXt9q+mKt+uWV9stcTRFUIMtpOVH/+eWdXf/xlUBeVT+cS4Df274a99n9N68UAbdO8J0Jc0UA+e3NSg8fPVCxnGtAx1mej7xn+E7kvLQIb2fKABE74useELK9Xo1yaua5emK2y+z2+o2aca2dEr6lV7cKn79RJD606NCwE5dFDt0UoYl9pDxT19ayWSmVmebnp5pikwM2achh/vShgtsQawsxysFP2xzUTZIc4DT2vsTe7GCY4QPpkwuhMHV51O2//kmWJQULcr4VAsDgRioytclUsV/VBPgAfz36cT132IXrd3Z6Ko/ri5MT2c1evr811qsFvM0B6ZqeeyVkN911oy+3xKqiKAE62fs8Vt1s1HIPVNJen5aaLuYy9Nl/+UaBOHGgvY9hXLfhdx6nOvaGCTFifn4mCyZjvShttGv7b1/LLpZqz+eaw1vP/lFCs2Ff6V/dSMh7wE/T0ws1JXIiznhsdoA6Q8YDtrlnTyzZzxmqw+vXish14B5CJ1MZoHfz5SudhlKtg3yuG7fXz/Bb7H/96rX8gyJZniuhq7qQwrZWjZ+U+PqgQaurK2XoIouFlhcP1dmgLg6qkLXYK6aLmfb4U/P5S/leFh+fqWXNw2KiGpnFwdTmSenTx8r7IH15qR5577Hzhn1ueHkjZpetdiqGoAW20SMP++xCk8ePVBwG2Zv1uA+Gxyc6ZKb0T88AWwNgfFBkL8uIxw6m9+hd7Gc9/f3XgMSzhoj7PftCbwaoeqMeXsrTE5Ws2agP7DsDtp6x3trv5wGdm0MlYU8VzySZJeVnSwm9NbC/8z0SeTggm2XYISUSM1ftXh57e9bRz3JpmisWudo31+qubjS8WilxbU2n8C+vlPJSZ8+eKeI3vue4zccHZ+rx+557k+7pibbWacBmJtjrFt1XX3ylDX7luh2fzQYpYz9zP1QvDRcLJQBiwwYr4m6P/ffYiHjVPLNFdFyylyf6ivuO/Twpsv6MvSzNJmpZv99/9oe9Zv4Bjlyqv3w5AuXtf/1cOrQ6qFHxP34mt9OWfgF7E14Q9OvrryABNIwT6kfLXzK1MehYOP2L3j+Vv/f7/dTJ3h93vP6h8cc+x+MP9f22zXt/e3X/zFveL/fbfz3/mATel9r71x8b999P/fsS+dD137M0PsTvh+o+toYP9fW6j/X/JeuPse/+8efQd74/VD4cvb+d6Tjm25r3z44cvl9/d30c/6HjXY+f9vdD473u5/N/N7/TOpa7mv/8f4/r/bHjhyRx1LofP9T+t6iDb3tbvnMP8reY+z/6HK43Cg9Af+lKPux56OMnEPQH3sEfgL6jt0Fed7/czfEhgvDOjb3Goo+8nJefUj4y/GdVw98oW5PZT3/8GHhS9uJT+/FY/Po7xQxZ+dq+U/vuwngwe3fxgROne7+6RxdejnX32/28I6HckUgdeGDzcuz3/vE4r4/xNjPzw3eKmY2JgEByRG9fx/7fPQ6iKz0G+YNijKYUA0mS9l39h+zDaXhifUw8MvpDb+/jpUfePTbYALR0PIy/39fsTs6e2G5JVJndrcfHjn2Rmx+P1zEmeULSy7HufrvZ3XivC6w/xig/9jwMH+vM7vrcjR9Y4kAfY83mXb6jdx/n4/1T/F58PYHxXmII45iBZN448P0/kMtJ1HjSqSbhIhnJwJySkWDKlFJkLZ1CDJSoRJLV5RBCVIyUEAElevXIzR/MxbwOpHjpSIBH+ogX1Uopk9uQcZ14KDd441R+XZNQGlh/URTyeq+L9PH5/Ohr9ORpA4++vh47GGKQ52vipFAg4SF4PQC+dCSRAgAoBuPkZUY/aJvd6dF1WNckUMbWe3+YdMAOJJOZ6f4rDxHeuzG5VpH88J+R80/zL548GrtFEmGx91OTwUft83EZoRNDkidh8yyXua3Q70BiwtdEF/I/JFGwwcBFoL+v2dvQulwWwQI6aO7kjTyzPFPIMnpLIQTVrNfX5BX+ranoa09QK5Ii/Zym8z8pp4ohKkfGruuDJ5GIT6agYFHROMrkuunxBafr/TE2NRVpFZKwGTo0M3kiKsJgon9H346kkWFjh91BBh0zu0uIhaCBegumnrXvSbx1ABgD8ulZc+56k8gNIXmTChJVsCT//zElk9v/nrnJzcp1lpMU69BdS8I0Y6y3BUkufwP8VgxqJ5msyJjP6dKGPy7mSzmYV5FIm5OsErSzlGtPAu3wlqccO8pIBjsQYHkkmXimHCDaeSVtpVCUyLpSRww4kNQMMSpSXJ49OuiRwebyWralD4Dd8bZkRxIxh4eeuYuYs0YStvNS/s1CT3gl5nXbbZtaiTXtbtdyMyzzQrXrSHevAZ5lQe5ne5L9B+askM0em2+Zw/3jQP8D5zvqliR03X8PyOooO++TZQkQaKqOeO4JTrdXX0cLvcznpH/BMZFoXr+8VBGSBnScW5TQXZ6SnP6wrzRJyBBQbO3JPBbsunM2ZyQwK3grSR6ekDg29O82lxU5azqMxVfl+VA/MlRbeN6jixo5xDzXGlDNvz1bsVbnczqdynWVsGk/Lx+RdM+TIvY1oHtjYoNYgX178fncXlw/RVFqsVzK6OD6tBjo6e/B/yggcP8/AVv/NgprtSIpAfpkJI9vr1YKhw7gIdMcQMT1WAHSDhAzmWJe4B/orurUrbZahkLCBjbIZHfYajKdaPdmpQ55ecLVP5iQofPCC7w6f87rLJ8oAc7V6C+fz3TbHDQA0mTwIexyXx+0RzcxS3r99VeK84kCSezJxel4PphkCPKA3HPWm5C9y38Cfwfia0JvHfoL+KTbcD8vZfDWI7sTTbT9+kq3X64kzE+boJsvX0j7RtvLK+1eX6nBtpyW2+Rk5LuUz+WA1m670Q3AWcGcgg/nZQu/ho9vrm9G8CAAJNQxyL65wYx6zRZLzZ8+kgEgIEolwIAJtuK6nOEn7XonT5azJHmcL5dzjbJwvln7UGQ6ANTe3NxoB2DlQLODeW7LHu+8HLZr7QHqEvEm36xk/3SmwsEpScuDlL7c6up//1qxSWqfFcp/M5GVjc4eLVSeTrV4cqHTZ49VZ6bD6lY9fh0IRjlFu0YiPlTXayXsdQbvrss9si6Rz6ScaEo8c5nHFNUuCsVbdOhAFucOetZr5PbmUsmiUoyjT26u4ROz7FYbrf745Qi4zYagLGDrMSkVSRPsMjtf6Ox3z6Wz2QjWz+C1HjptAerC+qCIn/g36xIxZZ4VygEhc4Ce1b99pQYQIGwG1a92JP87ddeN2hA1Pz/X6z8xJzQcpJs/fiDDBgf8cjbKY6HiotD0+VwZ83lJ6G325KE0K3SzvtGbz/+oUQ/YmfClAhmVZak9oN3DT57L/TeczjXFf1v4FQZzA4jr9pZb0qyW8k663iBv/DIgC99bK2zf94v9ZqPZZKbD1Wr8Zu+M+RfEm3a91XQ60/QcHT861wFfdvspt416/NJBCJsW6rGHgC9k6CIAOHSLUrO81A69LRjre2mk3VXcIIcKBgb2vu6bK1UvrtTiB4v5QluP08JF2I8qfLV8eKqiNw2ANjYpvEHzTx4rf3BKfAnKATEmgPMeB+rXK9UY9ma1kstG8AATCtNM3clE558CNm8qbfqafQsd4Qsnzx6pJu74Wvyn8F0eZSwV2JP731zIfdz3ad+/FrO55gDRE8o2k6okxTxpPpkqlbnYWDXFXk/c/6TRv/b4aXFyqhxd1ezjLgPf51bwKO5vGuQfz0+UsJPycquE/BoAVgcAcR8NxLdU5BqYT8SUzgGdELTANiafPJLv0Tdfv8TmrtUDlk+aYfy57B451oDg9WYnm0wUGLNaXcv9P17vFAAvfT0zZBmwlfh6I/v/fanuqzdy/c4BoXNAuYp9Is6magBp24u5Ukry/SSfzXT25KlEkGmenEqfnGvgftV1ugmtpvCWE7Din97IYtShhCxrSMuZ5D9pPC/lttMTb1quA3oRcdp9edPu1aCzPX68efFCYZpr+fCR/NUgj+yqUroEOIQvjEBtlHLoNtwbMyXWLU3OzmT887XW7BkbgNCbl6+U8G/vk7vOEGrz9Rv1WdDA3qIHSw1mYpjCfC4HuxI+0C8no80N0dQSP3rsPuFrLTwOpxOV50tN8R35h2tWN9wjDYrEhwo9Vi/fwN+gAhsd6h7a0Geemn050B+BaoZdjcBiUSiczjU8XsgAPavLlcpKWi5OuEdGZ94fPgd4mLSQokRkm2GrgbEG433bqo6dEn6jT87UPz1VSZt/8zfEqPyTB1oQf8pypjzkKhZzefy3ulWOn7ttlvO5ZtwX+AeNenW6vb7UQHsN0J0zPliSffpA5ZMH0lWp3uQAABAASURBVD89kQPC+tev5ffXZchUoBebFcL51Trq6N/4Nak/NFqw1pp7vVB3OrC/7ZYZsp7gg7fqPn8tYUPVq0v5vUm4ONFk0+ADjYp9p2BB/gG1rJFqZFNg6wG7Dbe1DNmGGNShj5sKWVWtWmJLA8/xDbEt5Tp88UKuMy3nCv6hE/TaLHLudYSPFErrg7qrtSb1oIbYrJOJBmKEZVHTvKRPqSaz8RvhwyRTDSg6X1XY1FKuywH95KuDdtiAf2u2f3SiQ27K8bE60/gy9u6KvfWW/akDsO/YsxrAXbYihYdLZXmuSWvKdq164nwCWC8+e6LZg1O5aVbkCvrtVjz0aOD+r92s1bJXur+475UXpypbKXFf0BNTM2TW9Mia+5eW+NPcYFP0ScSey/VKPfdA8enFaJ++tuabS7XYUIxJ1TSNPwndMLacziXuW9rVWunQAXrfKCCvoF9ffyUJDND9oULzn/3GC78zxq+P5TsNP+Hih3jztiMJP/dyvPajz+nHY3n/2ut9zP3idcfyof7eduzv53dl0A//u+v13l8nM1b5ybGMFW//ML97o5e3Nb8e3pMAItIPlaNYP3Z8j9x/vsuPLdzrj6v9IQEe+/x7HZ3PHyo/xtf7Y+/1Hz607nvt904HNtSfXsQ9OvHgzxrzw/3vWPnAWj60hGPd3aC7v8ehd1cf+ctAl8m7cux2HHz/SNu7y/vj7tdz7m9715Gre+d+ytCP+i+9CasIkxPv+0OFLncdx5O7P+/WwSQkMPVD5W7Ef8C/PyQUb/vQkpDHd6r9+li+06Cjbtz2hT0fi18Pnrz7c8s9Gne0eFj5jl7gGZoai0R2mT/whi6D/J/x9/vlR+1EP/wa1wNvf+nxSP04/mPXx/r7Rx9z//oHzxGPkIXG47HnnXx0v/7Y/v7x7RCf04vf4I9Fx45vO/jB6b01AEQzqsuMubztXbkbN6BDL3pH51h/F9fedR9P3qfh18cydrj3547O+3S/vb7ravDpRc7f/cLDi7wc6+66/8hfk9MZxkVLo9W5LDDVO7uEp9E+79Y29hMceX+O/j7WjclaZNNTvP5dudf3Xd3bE38A9dMjDT/3h96BROixuJj9fAytb3lx3gbmGd7SNh7KZJKxfi8aX6aeh99h6GXGykJUoDgdY43H4n4XLbIoG/UO2bfnd2vuebj2+QxRDNAbSd/74zyY+eSDLHjDMCZIO5InEFKItI2LgB7rclpjGbsO3kUhBJn/49KMM8pYw7UP9a40q4GX43whBsYZTU73rnhfM6+jmrf35SCXqSd4/XgsgTm93cxkZgoUbxOvFCO0A/IYFEMYS7BAiymESH/aet3J13WCHgYE57p3GXkZ5UWbHxMPvykk5gjy88i5zzEwrkOmfmQFitF1MMiCqWWtnhzztmNfuivAj0xygKkFKOiQ6aC718B84zp50PfEAAtXUzUK0XmXjHEG7ci1ibmYw2Xm/cTLYhTVMjP5y8zG855+kUSdMXcN7YZEq89tFpCR5NfOp9ubgyQMkyDVU1KRk9A6V8hyDfBqNwcSIxWDOqbtqRtYd5SP9zn9GEIY6xSDV8Hi4GYq418kOWXjvL2MY4Tn45gUoqYDYxll8JhWe3VhUE3SZCiRP0mKGIKCTD3CdKCHroCWtfq+HYsnbD1JG5k7J3mSF4UG5JqYN2ctISPBRJt8fIjKkMsoH/q4/Rg8uczNojy5aFy7XLKiVKS/LOpQ+Xy9Ty0LAVKs762/OHjWVJVaQPScJFORF8qyfARzWxI8EVuqSV4HaDGlfC0Re/Li/YIFxUiB7mgDGMeBxGFGgnJK8bXMpjMNo92JuTXaWkMiKJ8yF2vO8lwdOjcz+ZyDTBkKNeJGnhWqSAQ581PAoTWAUmCunGRrRkIdjSq6TGDO5dgwd4Tn/R5duO1wXQEC+Pw5SWyn3WPH+6ZWYK02SA4MivHbm1ufZlxjjx0bMukY6wn/jOS11vsxkek/T9xhIQ3Jt93NNfYiTWYzlSQdB2wuQ4deWtYzKScq0UVPAnJKe40uIjNMSTI2yL1HDx2yaJjLUNFm/NZSr5YkVsoybUiCO5gWErY2n999e4hEXUA2dlOpx+6iRSXKwBhj/iX9gkkWTbMFfAEWhrbXpJjIFTCw1hm66eDJE5aEEu1JtPvPS2cpVw2NlvW6jPwbKWuAmIwkcYY9ViQWi7zAz5GfmSxPqhibx0zzBxeqAG8CoPbw+pZEoNSz3opEY4tP7AGCatbcwYvRP6MM6MJ174k+C0GL0zO5Hl0Ww9VGCd06cFQiRwcbU5Y0Q9bug3uS6cV0DnCA3pDHLaDBvghysDiw5orEYoceU9WrRk6ewD3cbnQLqLEHUPWf5R/wqznJ5JZ+Pm8eotpJBBDaaf7gXDHnPArg/1wbEpcD4EMimbo4PdVAkvaW5Pzu1ZXq250isp5enMqB3h59Ou+2KDV7zFi1avKouZJSTGqQU4u+OuZXiMpSLiNWNZdrnaYpNGp1Nzt5Et7n3CG3Dcn4hycXcn1lgCJbksiuy+XJUh2A39xlBM3qcFBB++1qJbfrDt9r8a8Qo65fvVZEpjfodAnIsGNNFbR71wO6ik2vAzZfc319e6u0nGk6n+MrmcJyqhlz+c8LT7CFDKC5Z2zDfEtPjONrTrcoS2XY7py+xXSiHmOcLZfyeNWjhwn0JiSx14B1PnfLvILW6aOHWpMQ3u63qlnHDr/w5HzH0dfTo+8ZYFwJuHMgse//P/Cm2mtgLsszvfaf8AVciCSFTx+ea9JIBWuORYZOM129eK0OXuLThfY+x+/Olf4f/0ibIaco25rqLw7Yc69H54BTm736q620adUSS2rWuYM//+n86vVK1csruf7mrG2N3x6wqdXlGzX4TyJura9uxv/DeEcSfwLodv3Na+X4Tv96rRIb2gOGVW9utY29Cuxm0SW9+eaVauJdjy9cffFCQ9NpuTyTf9AiD9iNdVr87qlCCorzibZrxsNTfHqOzGrZJNfLq9eCYxXzqQK637YVupuM8ck+v1Rxs9ftYa2b22sdADOH0AMuPpMBcPTE+oh/5gA+DSDIySfP1AGIzmIhC1FrQI81c+4A2cUrzWbc5g969fVXqgHD91e3unl5qTVxy/3aYlJxutTis2cKz8/VIhu3zy3xeQdoK/hbXV/BeyMHDCrqp+wXAX1OsOE5m3rVNSOQIfjOcvyEMXYy1emzpzrB7kawArsKgBqFRT387BPVcdDmEjAAcLYGALj+8msNL6/hVcoMGtB3mU6Ig9rWo5332FkVJQdxU4rYVVSJDKs3K8WTmSJj/NcjdsS7Ch3tXt+owq86ScGCLEYtnz1RNp/o7NEDxRBEg9YAJoLfCtklZNsDvHXQ2L++1vbzF2wrWw0xaNvWKgCF5gBmVy9fj2DdAUCjAEjKiG8DusmYbHpyIt9PBkCo3avVaFMROU8Fv+2g5vJKw5eXKqpBBfLK2XcKfM5j3bpmD8PfsqpTd3mjwD7qe0ZHnftbCwjbfHGJ/jbsdQcl5uvQk8fzjPUdiBdTQMWzi3PF2UTlyVIuEwchG8Cr4XyuMCkUif+B+x8H1p2GtQgJ8C8eOuWtaQ/IpF0lX9fpbz7RvjS1edTk+VPiRDvyVSwXavG57YuX+F+jKdeTvNAB2/NvOu8BWBv04LEinKKf5xfqsYGELAbmPgyNchD74WSiilgZ2Pd6/HiKfbXs/zdffiWPR/byRvpmpUxBe+bLX61V/cvXkpmGaa6IDCdDku1qeOtkeaYB1WbE0YT8BubUoVFd7dQtC82RzR5fKIkBc+JQAmzthlr2Yq389FQDfdabW3nsOOAvk5BDL8i4Zyy4Lwj4WcV9TktsjU8uVC5OtPjkiU7+y2dqkskAcG93t8SpGxVFqZjBD3xH/CKbTpSIrT37UrPda0+8D+xZYo1ObwqYN2RJcV0pf3Amt6kevdSFJEDF2cUFy2bdi0KBNfmaE/7rHwQQQJzYZzr2roG4pOdn2MhWV198rchebvhI66AlxSL+Az3B045oJPYTWy6kx6cyQGz/oMN2e6P04IRIPqhBl/5/87rtDLd79djvzb98wVp3ivig99M0R/ZJ/R9f4XcV+2CnLXY05EnNsxMNZVTu9ohNpCJX8/krGfF+9rtnrLdW8FiOHDr8sf+3lwCqLxUBKkOZS08fKDuZayAeH/DLQMzvuAdq2WyHFJShw4gP7tgTRYwNZwuVxA4HmeN0oixnPu7l6jfo5OEFloQM86j4j5+yrxyUaB82h7sPD2CDk0byrb/BLqu+Uc+8NfINDgQD+LZ5UPzdYy3+gfFPzhSJhdnJQh7zO+7BfN/vuT/q6kouM51M5SWgywE7zU5PpS+vRv0MN+xhX7wBiD4oQ++um/ASW5zMJfZ0Y13DYqL+0XzUTYn9rF+/UUZ8AYuXvnitA/czPf5dY2eBMctPkWmISl/fiu1LcTYjvt4o9Sa/zw6fXGhgPdN8Mf6ccygmMvhfck8VYtL+9aWyp4/lenL5T87PVfNMNBTokn1neLPG/lplMVfx1Y36lyvF0wVrLSXO/cO2s4tTFYuZ9terUX4RP8guAJDPTmVlofGe8fmpdsTDbhalSVLWm26avSLgf81+HfTr6z+IBAw+j4VTHc/vH73+r13en+/96x+b/6f2P/b7MXrfbT+O+tDxrufHW+7af/37UyXwIUner/updP5z9rsviY+d/2dc+cfW6vU/Z70+/lh+Dp1ffuwPc2VE6g+VD/NhVN8V+8A4Ufdt0Qde9oG6j1V5359Svjv+QyO+2+O/z6v7cnEJ3L8+nnv9D5djz7/k+MOUj63fUjas6btF1Pz5RX9Hr4GnimP589i6Lwkhh/vXx3Ov/3jRT3oZvT5WpI/xfqw/HiHy3vs+TW+6f3089/o/v/y80cf5jlQM2WpMRPlZsMA1D4uj3nrOaZPGo+69eh5EvRyrEsmHyAOYjz/WeXvHQ1fGg5C3mdmx6d3xfn+v9B73iz+0oYRx/sB4p+PlbtzgQ75XzExmlGBjWw8PHQ/DI61erNXGAmaiwL8YE4oWxfhzV1g+0w66u9K7I5W8h7GYmcxsBIv09uX2EFN8eyVyFL382oy+JHyMFu/jiYgQwtjW9/0dPdrsbR/v52XsS32KUV5iDAqUnkRGP/Y1BactyaSxiNd4Tn0iuRKYp2eODB0di9P10pHYdtkwRN7PS0sS0du8zgHWhj4tCZOu7Uk4+doFvxKcKIU4lpb2xDzGIC8+3o8aNMra4Mwf7I1RLlsHQOT8IasGYM/1aWZqfS6ufQKzcZQcCPE+ib4xRvl63d4sYKfIwGURY5CXOxlF+bwxBJVlIX/1zh96NgtOWmYGnTDy3tGmty+XU0BOZiafs0cW/iA/ID8zk4NnISSFEOVgsCcPzKJwBxk0yqJQVuQk32rtSFIow7bg2fmpSeC3u/0oj2IEVOmb5XKwzRk2M+iG0Z5G+XEtCzIzhrvcB+asx2vxqkjMbGMiAAAQAElEQVQkuyw51dg/SyQaciUSngNgUEPiyEGrnCRsJJFnnzxQBy+9oIdeIsU4NzMnMdIo4L0AuHF6zDjyVrMOP+/p5d/cCTHKsL8OAERNJ5cteQy5nwt6Xkx3ck6sM1Iakodt1agDjMsAZIY8UwvdluRY7W3IuaOMnLColJdKeaGGMS4fpw+7CtCakDDt4JluCuhCzOnnlfPjnSj5qIc73ZuZNgBMrueejqMuxYt+rs+K+Qv6tyTtYwyoYsDOfbXjqRxADj4HZQVY5+sV53uSbzkJz4qkl3gZ9FJMMuSTSPg4TZlpQhJwAv1IYs+TYzltNbw2JPRiQN8k4Dxx6uBViFEHEkGSqWdsIKGUFlNNAEBaErJ1ZsovThRIbjoIoFmhvMjVQq8lIT+ZzVWSYB/lvT9oT+LXk/QHEumJZDeIh1z2Np+qhR9hMz0+Z/BRwmNGqbAr14N/s9WP4uU2EEkaLk9OJPjS21dF4trHRGL84uKM5JuN9j1Ffy3ry0LUjgS5mY0j+iC1JJk3oQOE78Y6/zMmwkkqui/PJjMl9Oqlw85CSopce9Fbn3fAo0bueV7Ij07eZ/BveGlaqM2CDoBiy3KuBGgYl5MRUJqRZMayFB1wKLBjJvdxHXZZU1JRKGwq9TPoAkJ0zFFkufzDEg3nDqzPSC6a+ShTkdEPG5bs7h9ynC9J+tGnTIUMP9yR+L7BbhK6nANKC9vvKH2WNAWYmVHickbCONeGhG2XR00fPwQskCoHxEiirqutmqFVIiGbASDbodVsyBSxJSFn4eMeqy8AoexsofzRuYw5hssNvGdq5oUq7LyF1xyZTdDlNMvVAxQbidU0nWgOKJjPZ7olgRlJwjbIWtCvkqkrMk0ADwSYlJ0tsb/5WBrAo7ACxHlBQvTRmQJS6AxpeFygeNKzRK8NidppUSKvfEySV9hYxG4z7KYADMpSppa4z1CdAAS7LwWJ6QuV8Ls4OdX506fakWze4R89MbslXrh8Agn6AfDGk82z01OtVivV2OUSAHfqvkC/CTR2API1IGcHKGvoeJqVmsdcLRPV+E9Bn5ZE79l0od3Xl6oBTKeASwULOgfwWJJgr1hHS/F5zAzAcqV1fdCcRG+BOZ+dnRM7CAS0nSyX+ILEcK3WN1oDogzBxqSvJ/9PHj3S6uowxt3Js4mK/3mhejIoArzGF622/++vdfO/vtDmT6+0SBO5f5fFhHhUaUKMPsDzdL5Abq2WrDvvTQFbcEC4YceYP77Q6UPsKGY6oPspY0vsP6NfvqbHfCKZyf+5jzbEoZOTMxX0o0Er7GAO/YkXYtiDTz+RzRizrjWsdoonU3RTyr/95IlypSiXT4kP+Z7tP+UuYtJZKKTrrfrrtWx90BTAbd4n3fwRkDYz5Q9OlWM7BTZbYLsV8WEL4DhgW9nDE3VBY3yLABbXL19pDbg9PT8d7RRJy19lCR/Y2RbA2/ekk9lSkXVP0H+BrVsvDay7xU7YmBUAHoZLkvoMni6XmqL7uqp1Cq+u97yjP/KdYCM1cfT2zZVCCGqIlZF1Hk5K1ctC8yGqXm9VqVc3iaqS5DHOY24PIOsA3qHeq/76jeaADTYvleMHS+S5x0Yb1nZz+VL+s7u+Tpeb25cfG3hdEAvnIZN/Q9jB1xlxVdAQsqjwoRlAkX/rrDw70RJ7L5BBSZnOFoQZbPur12ocMPmXr5QAEuWgE/w32FSeFUIV2l+ulJBRTnwqkVGBLE6JP4unD+V7co3fLNhXpvMZejpVRzyoiEVbQ0hYjxt5jqznDx5qyt6cwbPrZbI80bqr1ROPD8iljsJ299riB4jdh2lOjGyJSTFLmgNU7V+9UVsEwJW5ZiGXAHfy6UTLxan6VzfcH/Y6cC+2JxYLO5vOZqqIBy5ntzUj5qhI0EgqFDUEjf7dTDLlzx6oJ7aKuZqmUoQvm5WEz70CcfqWuTOLav71K51UpgLfb/dbFax7D0jXIe8+mmYAOmkxVxajBHioPCmVM+l6M65JvCwmWUqa0HdIpoF7v3q/V7xY6nq7VkBACRDakJ/HhTQpVbgNEyzSp4/VLUu13CuWARoPuW8LUvB73bOpdvDUrdYSgJuvPbjMy4kK5NSwX+TnS9nvHikHoErnJ3J9zR9dqIeP+iUgHPcCDc9E7RT+mcd8XuJv8m9HLohBxMvweqtE6bDhHvvPWW8EdBxgvL5ajT8nXP8z/otdZeggAXaryGQAd14CcaaBfH+1lus0TEs58J0/OVdGW43v3DbEPuJVR5ytuVeNh1Z+TJsasK9Xwrc66qvLa+1evmHPbnls6tSXUcUJ4NvrNUDbWm5Xkf3TuL/x+6Ml9yGHl5caiDctPMCyhi/fKPvjpTYvXilH1ulioQ6aAujsdwfNGJO92Un0sxQUHp1Kht48zmGD8X/4RKe//URZI/qsAGbXOvwv/ybRHv7h+ci3/6xz1g7jTxMXLzZyoLP78pX6zy+1BQAf/qfnUlko3hItsIXiN4+ViE/Vg6nsvzxV+dunqgCeW+5DCRJMhM7x7xJwcMDme+4j+vVelmHfxCphvyUymnnAudmoA4jPeoaZZBdzTf/pEw3E36o9yE64vwB4rV+8HmNf9c0l9/CDst8/VfAP8HB/GaAbn56rfHw+ftAhdcQy4rPHmBQT4PdeArhNu0bbP32tgJ/5vUPHfemAHAw/KPqog8uV+NRx31In6ZAGtWrk/eqhVwSM3T6Z4cutPObBripsQfhXx/7sdPaFlLXi2aJV4D6mCFEGDwk/1flM8//xM2xtqpx9oAeA7/7wUr0NDIoa4ONm9WY8N3jbMvfeWvXwO7y4VMDOBnjcsv9Yoj/3EhN8fVitkCE+DN/Nly9UDAkbWSmbT9XxHJJ99kTtPGn4zYUmzx/KPnuonrji95pst4DC1+M3/u3AWukj6Bpz1f4rD5c37H17Ddxjzk9PFfFX140tZipSRgx+o5z7q6BfX7+sBP4m1NyE/9oTYdxuZX/taT5K/0fm/5Hmj5L9teEHJeBi/cEO/+kbXQLvl//0i/4PtkCPf17+3tn+EI9H2/rLeD+Ovn+8T8nr71//ev7vIYEP6f3fg4+/4zndUEn6/TCHpsET6BQz4/no+9f3xx/7+vF+/Z9/bj8wZGSc9vtHLn+x95HuHUFfixczG9dvdnf0Oi93vd7/a+9X/P1co0sJ/liH3r56HtIGkg1+6ed+vF/MTMHCWPT25Wv38vZyPLzfxyvNTGbfFq/zQo389tag69denN6Rj/EcXnsSF8fifbwM8OtHL2ZQohzrBsaM9TLom8zML98VM2yYh2vv5yWQtPHjsQPNCpG1UvwcIjzXdWOzg4Xe1+yOppkppjjO8e0Y6MNDjzy9L0IbfainTtR5MTOq72h4vYMgfhSvQJuZqX/Lo2TqeLD067sRGl/ez0/GOTg5jndaXMrMXLzv5vZ+ZiYjqentXgbmcLre5ok/rwtv2xPr8usBnr34fGYmn8eCjXRb+OpoNzPvqru/khk8Q9sT9h3rHnMU0PV2nz8n+RiRu3j5OYdxjPMRoO08eL/RE308tDoHhqAb490jc+Dc+eoA+huABAcTnKbXOT2Nq7878zXGGOWlJ6Hr107fqAsxykHfGhpe7zTM4JTSs7aO5NiAvcUQR2L9uOZOTdsowItZADQlsaFeJ+dn8sSX6F/dbtSTjBngfxiwH47Vfi/IjnS83uxOjn7eM0bOM2sdO/gf2EjIyXny4udjH9qc54HEgwA2IokTI9FUT3O1NakXknCCr36SFE/mErqMMhL3AmCt5TKPWaaU5fK5EYDMjHU08jm8xBBIgtQAWo38m4vkKeXfKlYWSST1Gli7y8cBANgk0bsbabXI5c5eB+YpFKBjZtCu5d9i65HDEsAnRuigYJ9r5CEG7bdbFSSzLdAmk1nQ4P6Pjs1MAVo9cjqQOGqpC6xLvDyR70m0BoA55Rk1LJn19ciyQ9+uw45EnaDhjSmkUQ5VRWIOHWdFofxtfx/j16ko5LydnZ5qChDk9I21J8D2zBOKyK4lkej1NcCBdQP9M/jt1aDnhqSe25TBTwPP88lMSaZJViAHEkbY84HkkMfMKYlz/yak6/awXqtxoICEtZlBMyliA97uwINILHfMW6DXRML38uqNvM3BISQ2JuRdfh1rH7BVjwcdsq6QQ3R6lCxLcnCzRVcrgPLlCWtcLHVycjLO5fKakqjcw4sDRXsSkSlECV+YMG9LYrmNpn1bq0d+FYDIlkTmbDpRjm8vSSoPzL/zb26hbzMbZeiy31NXse6e+oRcC5LRrn+zgA0d5InHkjqXwZREvOti6ck6+nu/CF8+R87xAJDgNjEg3xCjzEzVZqeWtRYk6L2twa+vL6+gi72nXCfLU9ZeK8CM200NDRmSh/4U/uNkoiLLVQMy+NxOQ7SJTnv0egAMnHgftw/k2GFzBwDvq9W1vG/eDDohgX8KiNaTjOwACQ4kBCcOQJN8ToeehOxeA8nbLUnZgoR982Yj/9ZRO8tVkiSumEO8Agl/B6bTg1NpMdFNaNXCS4MNWNNrix9ckeBO8NO7bXI/F0mW9nlQwP5KkpGedFx9+Y1aksEimbovotJiKu0bda9v1cegE7dNi8qIIW7j7oMJedasbT6fy/C7gvVmHCvAung6U5WbPDEswOSMZHwgFg0pqMN2EYT8G5gRm+nRRYb9Lk+RO/w6WDhgdzP0F/Hf2cmJrl6/JheM7ukfDBq0G3ytXr1ShI/zp09QwaAN9ijm8MR4mE/kuujVa4oMCwCCCmB2hy5uAG+usetQ5hoAPOYk2tOjU90Aqt9if1eHzRibHeQY8JEhj1pmU/yylfuW/8zlDt308Jdjz+4Pq9evtL69VSAJv8hLXZNY33aN3O73h71mgCKRdWZZBl97TVjfBQBZ5faIPqYJ+yszTTOp+y9Lhf/zEwXGJ2xSl43W/58vNWumOi/mKkKmm/Wtls+fqm7qkXZOvwFfu7leaXECOIZdOy/ZgxM1WdAs5tp+dakD4EqKSTPsz22/J5HdM++aBPjJgwttACZuN2sVxLDFcqkG+q5nj1EPkLN/o7wC7Guxk8NhpxCjVi9esKYDftWpugEIAVDScqoWGzjBPpxH19PFxYW2yDcVhSpia4FdehzyvfkAkH8CAO5b3M1qJd8/YwiKIYLrlZoCOHqsPsBfjEFd344/B3z29LFmyOPQN6xprjNi5YK1RdZ4e3mpLM+1B7BqAQIrfHnAT83CGJduAR4LYiQYp7bobmBv7Dz2BMl9wbCPAKA3//SJ7GyuDCDt6vZac8DaAl/IWdv8989Zd0vo6xT8m4xnMw2TXDUAzABYlq52usK/SuZpziYqz5YS8yywkR695E8fSMSEG9ZVPDzVjKR/m0U5OJEAaWTG2zRhrs12o21XKQCeHdY75a3kPDbIOwKMx7ZXBaBxmgodXl1p++pSJb6bxUw9duwAfjcvlf3mibpFIQPgywEupp880r4M6maZ6OReoAAAEABJREFUIutN3DMY66sBVf0bxxE5eLyrrm/UI/cS4LrnnsUGKda9+q/eqAMoawFrEnzuOd7iY/XNLfbTaCDWhxhZZ6OED0T2PNd9ypOiubBNb7ChIANQG5SHKNdJpRZz4BpwxMxGGTdNq5ayX90oQquKg2b+k9CzUiqirgH8B5Omizl7+EHb2GvzxTeKrCkCWPbwWe7hmXgX6JgDMrdhUJMk/4aziLuTkKsvMi2IC800KHt6oYbYq0wK8GzB5K/EHAWl415jS5wVMdxYw+L8XP7z4+WM2GhSZL0d9l5j444I+3/3EOm7XJ6r5j5wcrpQ+dljNY9m8lg6Izb4Mcao7mKqlv3psLpVSexPFiS3D8qBWBZCHO0+IAvnafrwoQ7YvfvUnj0qIJdY9fI9pvb/bxQgzgC09tiJ6y4hg0B7yZzRYwUA63B5q0lj0q5Vgw/vTnJF7Cb/9JHiswuF5Uwd8rOX2AMlx77S2ULFP36iEv33xOcsZRqwxxrb1Ju12i9eKldS/WypxL1W/6eXYyz1+NM5LykBsAX16LaYTpUVpYy6pq4l5OAx29fnNlrijx6vE/xmhq3gZ8Y6hk/OlYpCGXto9eJKAVrTsxOl2UwD+2Li3mry5EJDNAViZZFKbOeh7Ho7/pJBYA3xs2eKK/bf3WEE8wwb6Ce5OvwtbLBf7N2+Wakhbm//+LWEv+sfHqvnHi/ir2EyV2WNpvMFlgDr+NMm8jyAfxlgd3z2QFUcNCummrVRYv8Re4KZ6fCHb7g33KmImeKbreyPr5UDfuesR8gxrg9q8Wsjbg6FKQes9XmaN4CJ6GdQrx5bVAzymG1ZUgageEv8OfwfX6r9r19IrNvvjeJsqoF7zGa3l/3+sbrPiEPco65fvZF/OKECMN/j73FSyChij8jPT1WtNmOMaImpOLf61Vr+08ZFJxk0r7nPKZYLaHfE3Z3sfK7J88fKAJHTw1PlJ3Nls4lilsFrp/LBqcxMCV0eAH0L+vqesJ8mbau9lKK0rzV9/EA9MfzAPVZib8ryAuEmBdf7tlH7ArD189fQbNRz/xMJIHExVUu8qtgbTp49FTdusn0rXW0Vbw7K+qgugzw23pxM5HFQwWRud36PFYJ0Ag18f0C37gt+z+AfpK2KILfdhA4Da2/++FI193ED4H7Ic+l0oohfb6dBLrfg91NfX6l5c62KOOB9XP7tq5V67oFqnm2Gm50OxaCSPSBnPj2cCw706+vvTgIDHH2s0PTu/bE+P6X+HZH3Tu6Pfa/pF7n8Mfo/1v4tE8apFw5/N++fwsj9Ff7Q+U+h9Uv1OfIx0vuPKNSR8Z/z5yiB948/h+ZfOvZ9Hj52/TH6H+t/v/5jY4/19/t+6PzY72PHD425X/exccf6+33vnx/b/fj3bKjO27E4r9+u4dsz6YfOfdSxHPuN10eyfhwrvqUzXt6rH69/8T9Hbn7s+ItP/B+AoAv/WP6e2f0x3Xn7X8q/j/1QuU/vKCM/3q8/nnv9sRzr/vrHQYZP3pX7sw0keb1862kDzV44/CJvp3UsP4fgUWZ+/Dl0fmTsAK9efqTb95tN5kkG2bumGOJd4oZjGNveNY0P1sNPnKdHRx0ggYMz74/x655EkbfflVZDz5MVY46zmZkiD2cWosQ5KxyPfu7leO1HL3rvZWbvaox1eLnPutm37d7RzEhYNyQbe4UYKTz0wU9HgqMjOWtBcr4TbWYmM+wSgl438KDtiSovHcm3ltLzwO10vXifHkse/IJxDJaDoR0y8DavPha/7qn3tmOdH83MDwpvj2YmG2vEc/5I+e3VtwfvG0NQoIx03/LrPbwuQ74xpjGpmTj3ejNfV++ncj4i6x0nskExhbH4Nc/iirQ1rDWRAPLi8/nAI18uBy8+t8sIAYoFyMzk6/PEsPfvSGR0yMvMVJTl2N4jU++TkTzwsR0PzrA/kvAxPRftWNeTLOwha0LE3iRvGzgb0B+H77zNfH0DdHw9iXxMNrZXJBs6T6QjK5eL69kTKzXJvBCifH0Dc/boxoLJ/3nCPM9yziEBv/yVy2VJ8tvypC4MOpDsNdaWGckrjk6jYZ7cEwc+gGJm8jnMoEqRM+9UTd95md3xHuDRzEa9+XmIrCHLFEiWHAB7WhLbJQmPKhnJoUbaNSRPIDVJ8iQRbHEhhXEO+rDGmgSwz8sSqTWK1JCQK0iyjVfMJxI0kXUJGTjQOZD0y7Efw3bc9o3FF6yrnEzlSV9BJeWZk9X4bRz04UB4jqvPHcgz5vDkC7Q7YkXgKF57kskugltAHj/mJIUTNlZVtSpk53pqACvGeUgOmblcpAzbyfMSChBmbk5kZsqnpfIiF0r3KkXk0mG3FqLcT6fTubw00B7g0efMSIoH2n0u//ZODZ+DCwcKFbLKmbeChzzPtSdB7TItSWR6GWRaswYb6My7QIY59AQvnQVZr7v2GDQHeClIuJUk3g7ooQW4cO7ni4Xagycn90oAN15se5BIbs9jofEbpoxxPnckjDMSehdnF0ohyX0ouczmM1UkCj1ZmZHIdcBwgAfXwfjTgthsr97Zwg9yFfDp69ysVqNtuU68VNiBr9N14N9y1GDYRqOM5GQAMFAeFLE/75dxHYkLARvtiOkj+Maa54ulDgAlicR8ICkd0cdkeSKffAuo7MnJ29u1UJIKZFVSQooKMcrjxAjQAho6fyxhVGXlQA4y3vkRoUVPAt7uVF3fyhOvxaePx28ONdcr+bdRJpZr8vBMmmEj21o1+s7Ro2G/J6enKmMa252/HbrdABxeX1/hPpUCsmnQT5bnSiRbp7OppAH2bWy74ws7hI8pSe1iOpPLuYJntxcBFg6zQpl/g9uBIZK4VV/LsM3JgzNNARcaEtFhPlWDgbQkCDcky/0b/KefPFEkmdqu92pZ383Xr7TMJxoCesAnttjaFHuZ1kai07Qjmbv75rVGPV6ulOAz929pcbRBo55bxk37oPXltXoEOsBfS+MGWq0nuNFPqloNzLf68sX4beGK5PMWutOQqyY53EHDkMcUWRSeeGftIw3mH/CVhvi8AqCYzee6unozxvyMvg0J5SwvxyRvix9GbPVA/N0xd4kPn59fIONMBfYbs1wrxoYY1RIjvvnT5/JXz5854ECGvA5l1B6Qyr91ZtifsBsvGecF61ggmyIv1QD4XP3xK3XYRyJJO80LPfrNJ5p6W3XQMMm0zaWehG/+6HSM3xV9a+KF70M5NsK0Wp6daXF2quzBqRyQW7SmgqT2/PyMaRNSlm7HtRQ64Dsl84y2s+u1+N0z9bFFN280+b+eKH+SFCAaO/h7sdf1fwNoWDf4V6U2DuqnmQTw8KbbaiRM3xWA25L4eQofuKI8bpRZIQcJPQ75N0v921V+vMWXM2x3z/r2AL9OqyQWxEOjaEE5e0aNn3o8XL2NYwV1vh9OARQi+nWgZ80+5h8cCAD+OWv1WBRRQkEsb+BzcNvZbdXgNxNk7nbvyX9fQ8LnRYzr2H9KgJEdMm5ZVkl+fsL2NKVUlzf47VpVkPxbfQ4EtMi+xS4my6l2w4E4sFcNiOH8FuynfrQUVBGPPebFPJPbnOsqS5kqYna1q3QOIDBjT7pRLcF/CVAkbL7HPg/qNGDvJevcXq3kcbHFthuATWH/Drw57Q5a+z+9UARQ6AGb9rsdfVfK0Z7TH4G+R2c6B6QOyKV+vdKEebqXKzmw6nG9SqyNmLI4P8UGDMCi0xmgZMgTto2voeDepJ494OGTJwoAvVqUSshvQH7u14cgVQB3DmTmtDf5oDobNCOu3FxdEtNqCRpLbDVDj/7LEgNr3a5WgIVXil9eqZxOFG/2KojfZZqwf63k96P29FQHdOlxqwQYc/lsL1/KoqkfUBYAVmLs7OJMBXHU+TQmy/DZA/Ipp1P5mJY4acTv4RZQh/jRI0+Xa8LeZvA1KZmfMds3K/m9na/Zv4lf4k/GNAZwCWqmAruINBYnCw2AS6dPHuvy9St1RhAz0wQaBbbNlfxV0Hf+7LH2rKFCl9v6ICPmBuS3Ca06fGBHSdjJyaMHWrd77QGeEvdlB0DL+mtiVFuzoh4g9mYEbDfrjRK21FGfZvBdlNxLDeMe3gHU1cTXnvgQiBcV607wVK23GtizA7IK7DUt+17PvUxzs1bhAN9X1wpfXmsg9oUQ1WC/7sPJOCeWzT95LBtMLp+b22stH10oAUaGLmoDaCf46NBF72uZ5OqIp26j4FPEtrWWn32i8NuHqruDBsC1OT43JHh+sBSLo3+ljnvEjv1/z3zDw6X261v1f3ipSS3tiRMNYJqvbcB/anS/nyVtF1Ed9Ng2tFut1DycyYHn7CD2HY02EdFhm0fxJKX0pzfKmDv80ycyfKafFxL7XQ2NgE8P01w6PxFRQ7t6p+VvP5HmuU7/4Tc6dDXgJISxBf9wUQ8InYh5ETvviDEDQHD79aUCNKaPzsdvAw/XO/XIOiO+dfNM7lER+dvjMx0mJg28/UCc74ktA3LfZVL/eKkC2iK2dNAdnFfWdvjsVC6vxH3BDD+tsgH53sjtKcVMa/aiPCH/MsmIpz3A8fy3z7VD1g12EbDHAiC0ghMBPNdfvFZF7A6fPVXOPujzOJjZ152Gp+eK//hcAgjcp1b1A+4fzmeqqi3CzdSw/gbgMLFGQ18GY4n7iHQO708eyLKgA7Y6h8/sOdefPlDx/CF2jJ6+eqUKnoq80MC9V3Zo1RO/JtMpnHUq/uETpd88lPuey0jTgnhbaY4tYIZK6Cw8e6j++blEjOjxPRfMg+fPNAC++werJuyhgu4eMPn2T1+ru1rLALEDpWffNYDdXVNJX6/Gn3vP8VtC53ivcvrZc5W+RwMcd9+80eXnX8p/ar+csv7tDhvbqucZfP3bU7k/50NUz56lIldireLexrKkiF8UxNwav99QWutVPLlQxP97zgd4mKUCYPZGPXZV7w74wUEZ9yd+j9HTHttBCT+skOVooydT5dwr7r94IQFKK4vI8KAcP4/sJa5bG6Sylvy+KDofu1bZ//CJ7GKhxe8/RWYPlJ4+GH3EzMZ4YvtGxZZgB4hsxIPhm5WLQ7++/ioSMKj+UKH5B99oePSMv8bxOPF9/o51fnx/Tq/7c8t92n5+f7zTv3/9/rm33y+037/0c6r+Q79dJD9U/j0WBz8efF28Xr7DglfcL99p/M9ycX+Bfu7r8uOx+PWxICx9r9B4rOP0Z72Pc37s+GPEPzbO649jj7y+fzy2e98PlWP7++OO18f2D431umP7jx2978fKj4z92DCv/5Gh3zYf13P/+G3r989+rJ9P/rb4Dn6/+3jOHzZrefk+cYnmD/mnU5S/PtLuTd/bSsbKn/Fn5N9n/lj5GbT/LoYiTBf4R8vfBZM/wMQP8X8c9jHdef2xz196dBr3yz06bsT3Lr89vc/zXa2Zycw0kNzzYvbd67ted3/N7trMTEd7H3jg/F5xWm/rj/0YcUfE/769eMe99x9LDzjkha4AABAASURBVB/3y7sejPJzDu/eTuSHyl1HX9OxONPO+rfFxrWbHddPD6aBlXf1d1T+kr/GoB8qNH/sDQPveOYcoXzbE15h7tvrHzk70jke3+/eA454OdabGeTtePmdYyDZM1YgIx/jYMCRbg+A5HwGxnsxsw/SGZhvLAalgNw5urkeS896/ZxWxgcZyZSxMLfxEGeijiJeg/elGMAEl/Sl7e35eG0mMx7OYuQoHjhbBdpDpJ8Jdgf5ua/D+TeDHwZCkv700V0RDEXmjs6LBcbRifHO6zgucOFvjk7PjAvO6fXunWJUTFGi3sygbyQIO9oHIU6FEDTS88mp9bfxx8zkY83g7W2bJ81pks99lIH7YKCPQWdAF8Pof4JuZK6glPLxXLx8XANQMqALMXvX8dBqfqa3PHHhtEiShMjDMfOO/EEzsYYYw8hT4DjOJ5FoIOHBQkKMXBgyGmTB1JHgF68AXz0P+GbQ5tppREAap6e7qjF5bVy4nUXoOJ894z3568mwgXX1JPYaQIoBOgN8IQRxSjFOeyhL49q8L8X7+LXLrGVsDFEZSZMGULWGTuA6MtdAW1GSTAF0EzLJWHvH3M3QKpsUsiIb1xT8ZyZvDwr0M+Th4+5o5uO8MKIsyzgEBdbvtBPrjDFQN7L3nT9t2zCOTMMg+ifGwgPnHYnsYwmMLfJcIUbNQQEC81Yk9ofXGw3w0c2SdDGXy8d/HlD0z0jGpDyToS9fh9NyPlzeLpMs0YbgzAy+bJSJJ0lYug7YxmGzoz5AKqpGVj18ttTfWasUQlB1qO5kHkw9q3LALMQoT5i4zfo8lufKc9ZkdGCukgS2J/U3JKuwGBn981HuvdwenIaPyxhjFtQx556+XucJJvcRQ68tttRhtwM2nPKkCJ2C9SIEV582AIg1/DmfCTpBNvaxGMb11IzLslwG7weShgMyDWbKLcoBiTCYi0LbzVZbknT+7cRyMmG9gyI0Wk8okuTbI6foMsaWctpHerutnC9BYcJ6xyPAlzHnlATyZDHVkEMfkLUvk2qydH1m2tZ79SSZowUtFydyO++ZJ7K2HHl0nI8JLhJw0yFTvdnLQSDDdi2PmsxKVtmrRS5QJ/e5UYDXVBSaL5dK2GGHTWccnWbHOD+6Xn2NIUQNJNF22426N7foLTFuNq4lAsr0aLkB/Jq8XWdNsrpkPQ1g7+TsVDW6unr5Sj5PwZwdeprN5nIAx+mP+gM4cFA0z3KlnDUgN7OgyXzBPIMCdpVTH2OS+2BNsrCcTzU9P9UUWVZ7kpAk4QaSeLPlQgcA5oEknr3ZyOl5zPD5BuaGIEnwLYlqqWD9GeszSQ7EL0gOb5u9WvysQseba0BVTwDGoC0JT6SoeYk8SZzGk5mErA6xUzhfqMUfDFoBMGTNuAPjRz6zQgm7OVzd6Aagt4evqKAoU01Cf7aYa3FxroE53DZr5NaT7M5Pl+qikYjPR7vtoxTQp9znSHLu3lxrEpPCDJnB/8mnjwATBmWce+J+djLX9rBnTKYRCCMmiLIDvCjzUgmeOwcdWQO4phCszp4/1Z4EbMbYBvuvYi/3xwDA2gL83AB23gKUt/hZuNxogr5CCCqxw2zXYNmDzs4vVMGj29/8/Fw36N6/HaMD8czBNhLTAzE6ED+bL19JAOA79FWT7Hdfn5LsPnv+RCeAISqSIoCY8y34LEPSjDkzi8rzXAFgJa322pDEPZnONaQwfkOpOF1oBtieUq4G0K+rWw3wvN+sFeizxG6GLy91mAStAb0H/Dzftzp9cK43W5LGgJEOdO02m9EWGhL+OUnrCCgRkeGrP3yu5nqtGqA8kky2GDUDnDisbgGNUBQ+3ayutSp3Kv/nhbpP59gAIs6Ssv/ttdb/rz/glzPsb6p2xlqyTEUI6q83EgniDtoRmktkEEnKd9Rff/Vi1MVQZnLbKrD7gphxgp0k6hLj3TYuAAYmJPzLIciBly17wvzkdLQvpKAtcWgKKJGwvwY+9/iS/4S5r2f15TfKOmkK6Od+VGKbxbOH0tMz7YAQyqudYgxKnz1QBiC1eXWpCjtv8dcKuz0AiK2RwRbQ5fbySsvpQnVVqQF4CdhUjd4zgIzEHIYd+J4owM1qkjQUcNR02n9zqUPfqIe33v0Q3ZbEyRAiHEu+TwTktcBXO/p4XIzsFTntlceeyVTLbKJEn0gszpGfAxnTxRxed+qxmQnrx3qUoc81gFiO7RYAflvscAfoWrL+APh9+uChcvi1gn2eGNgN8PdmpQaefP/poGV5pgbfnz24UFzMBBqnQKL/EAkPxNWdg8mrnQ6AWDk2lgD4pvDofW/fXMk/DCHA5sMfvtHgPgJ4V06nevDJc5WAFEVMOhA3AnZbAHIe8Psla2+7RlvAxgOA/R4/HwBgs8VUwf1kcaKOPcN1UgGUdf/2Qu0BDQKEjHF416ljrvi7RwAW55os55oAnuTzQrf+DWriU9XVun7xUsPrWzX4fhYzZcjZ43zPHtpPsFlim8zAkUrFR6c6zDJNT8+k+QSgb69JUcgWhUrGDcEU6DvZIkNi4ebqjXrim5Chg9wNNrAGNOuwpQ6/mtSD5rFU93ql0PY6uE1dXas7m2GgObKqVIYo4EMVzx5IzOGg/fSrG4m1l1mOn+zk9CePL2TIb88edjDWnptuAehbYo7lkbgFy4BDNX4naArQpgPEdb0OF1PZk1NF/L4lhtTsA8XLtapZVJalMb6svwGsfrWSEbsMG0jzqXbopmZN8fwU2R+UzhZqkW/O3miHTuWu1+6b16ob1oG9TYhVlgpl2GTV7VQgu5p2j9U984ayVBYiMV4qTpbqTyeqmbcHmMsA5HwVDWBYD7hp81KWBfkeZYE9hHuECUG+vrqVFhOVnzzVJE7G9ox7hhijIrYWF9Mxpi/PLuRxuQHcmzKX26z7jMu1I55KJj/Pi0IpJsWHxBf02OEXLfMVvSlwP5y+uVXAB6MFabVWwT6Rr+vRt2sAwN3rNwoeB56cq0MXDfdNAb8Vum79HOCtf7BA/mfqfe/GtnfsSTWyV5Gp5r7D8qQWG++Rf0W89ljWEa+j89YYtluren2lkrmHm70G+PSSHsMz9Ft0njaVDJvtL29Vh55YnClCP0xytUVQRtv+X75Ujl/6Ph8n2CVxb5rlGma5+tIUilyzs3OJGJE3gzobJNY2EMN838h/81iCr+7Vlaq2Ur+u5DKGsTs74h5I24OKqkMXUgA8Dm/20p8u5TwKmRqyPODriyePdcgINUlKs4U6/LpG3wkbK4ljHvdbZJjj1y7PYFJXVWpevdHm69c6/Mvn6gHAa2xl2mfqsZdhVwsT0eqPXyh+faPsuiI2IHd0urtaAXwPyvJSAz5bE9tTjJrjVz3PGcdv9bqt+68GLeBpyKKmyL97s9aAzGfFRAIcN/R4ix/7M0r54PQOLOWetSBOzx4+GMHkZZ9rB7g8cM8azuaqqr14xJGaRj377ZZ17P/5S4U3Wy1y6PrzV9D4LfSW2JL99rE6/GOCLCLjy8ut4iPWgi5PP3mGPmejfxrPR/NPnshgOts2Sgoq2cfb7R3PYg1tkCI+mzHXDtrcuNK/F4pWj245kRGfBuS7f/lSA/2zi1PuAwbV3N/0hh1gtwL435dBDfdVdPFhv5ZfVgIGuY8Vmt69UYi8vKv4G558iL/3p/9LefsQba97n/6PXX93fqdwv/zY6F/b/zIJfFfq39K4L3s//7blP9mZB8rvLOl9ifjqf0r5DpG/s4sf4//H2P2543+M/s9v/xCHP53qh0Yf6z5ExdveLx/qR9337Is6v5H9XvH6Hyn3pzx29brj+b2jV98v95p+Pf2OBO5L6YfOvzPo7+jih3g+tv17sXuc34/3efDr98v99o+fexLvQ63vU/Pr+/38+lju14/nH22g9Xv++wvvD9+jz5zfiw3OoNf/JcXH/pTyljbJsrdnP3hwPXQ8KHnxcy8fHfATad4f35Nk84S4Fz9/v83rjCdML/fb/NxXK+Yc/AGIo597/c8pA/z0rNfLQOJW7+nIzBQBMzoezgbmHHjgHAvnevsyM5kZ7Axj6Uim9X2rYaQn2ig8I9CFE1PiYTdSvD1BO1iQF6hId8+CXEeFEEmQRo4BGrRCwHnoSAQ28OMAUef8vOXFz3uXDfOO/WjzubzZr3Xv5dchBjU8BLsunN6xuWeAt3t9SnGc29uc1jgnCaAYglgSiRRfs7eaOubueHiV7niN8W6s8+vrdBmO/NHufdzjehIcLesJ0BuY19C93r6cpxADMqCwdp6r5dein/cdWF/PWKfv5z7MLNA8yNdgBh9UtiQMvF+Clh8zZE4nkkQNtKPM6EehK9WDcpI9BYAASuBtY5/OaTCfz+Nzi1eEzrgu6v3oyassZYokchxIu2uParGvFn312JrBn081oKMW3pVnKkjyGQkfIbuWJEpTwxf9PNHRMc6Yy4zkEwmqLM+5kgx5hbey8mSWmcksKsVMx5fJJKfDXD6f/1+YzoeXjrlCCIohKGO9FQkHo694mUyBUpDwqEiC70naGAm9jKSolpMx0TrEIAc1GhKs3l+8HOxO8OegbQXo0ZCEy5FFIqnna+qxmwBlLzm0J+VEIUYZySYY0VhMqlmz674gSRmMCkogoWzM7bI31iOvyxI21zGzvwd5kjMvcjmAMsqWoW5jHfL0JDMzKbCOAbkPeVSDAfd1q5oEb44MvNQksgez0Q6cqpeBfqLUyKh2WswPac0XJwrIz2XliaSKhH+LPykFxTypmE2Yo2ekU5HKvCCBWKk9VCo4z1lfUU6VYtT89JTEdgkvtWpP6tDuyTcv/jOrCbnt0X9FUWB29pdbAGinXFOXWHcLfw3J9YYkcEWC3ox10CGnrSKZ62DNhKSjz5fMuRYJYFOPbSd05IBhw/rdDhO2TasG1nd6ej5+I3aY5PKfrK2JbQXtAX0W2EQGfZdNx9qbttHy/EyRdh+f8kI5c3qRv1AI3DOvlNGnAjDysb5mi6aGeBCnhQLgRDafKp/P5MBMg868T54VOjsj+UascVmUi4X8W4SQVYE8I+WAHGrs1tfpgJTbiuuwwx6LIlfKc5KAlXMzFveNA3Zc7QBW4EevbtWS0NyR9BSEa3jKkVdW+tiCsbVy1tWM81R0GQCJb3UgSR+g2MNbYG0idnri0rKoKQBiTkL1dnerSIJ0CsiwOZBIXJQyErX+LZcIiBlI8rp8IKO8yOX158+eqCGGJPaGGp5IeWvygGQnieMJCfXIempkXxTwhi3ord5r1pTPSXhjrytA7TnAsK32OgOozllLiXx97BzeLI9K9KtIShbEpAYb3ABmsTjlzNMhgwmgaDabS9jrQMwbWGeMSfu20oGkueFLKrB7+HA9rN680bkDWfRfnpPEhP/BJE9or1++0Qm2z8I0X55oSiyIKcntji6jfXgMGIgFPUIlX62GODTFHuKsVI/cROmJCTNoi0Hh8ZkCidkS8GhMtDJZ4mRHkrpaxynWAAAQAElEQVQBfDi8utZ0iNoB1ridZnmuveswavwWrP+/pqSGAZ2xL9Y3WSzVIMMZNtUAru/xocxlAT/k9dUkU0t7ha2VWSZcRWest5km7YZWPmfeoknkdP7ggbOoNWB+vzsAEBRatXv16D4n/p99+lQNOtharw0J8hl881Y/D2pCxTwbLf8vnyg9mQAq7Mc4Vv/hoM2/btTlMw3oLD1cKiCT3VArHBqdA5ie/+a5AuB8tKQ3f/wKjGAzfvtpDhA7oCsHpa92m/EDKBEOs7NTiRjn4PaAzbX4uoMEe+K5x9Setbx5+UI5fr/0vozJY6YNvrMGHB5YbnhyqkD96Xyp4vkDdYC5NwDjm69IaLPeRMj2tR3aWi8+/1K2q+QfOMpT0unFg/EbmtOiVJ5yLWcLOf3z8ws54Obydj4julXdqQiZoutkXsiwxf6ba81mM+XLqa6s0vwfnivDr1x3Jycn8BW0AwBYAUxWrlMA2PXXL8ef3CzOTzQsS2XoO4NmClE3by6lf3mhGtCzf3OrAV5H4IXYN8XuiicXGpB5Itb7N4GLRupOSgV8fPQd1roDZG3zoD5JJbJK6MbBqcOLNzqZzuU6yCISswHpSVlIrHXH/lqpAiBzwCBNS+JOpdz5mk4UABDTplb/YgU4tlcDwHiKjU2eIj9ik/ebwF/mcnLAHzlviX9yOZ1OdQAUz+BZAHioyt9yIN8/RDObzlRxD1vkJbI6qM+lXSZNsZn8+UP1FzP5N2vnzx+rvDiV/yS/saYEINb8EVkRN9aAHq6XyWSiDbL2fWKCXEuufZGpKDTKeFJqp049gLOD1x7L2yIihKgyy9UA4NeXK/xzUI3/1q9XusHOnEaPDm78lwJOTuXzeMw9ECMiYuzZP5axlOvFzubKuH/wOO58D4CAJWBWTlDJbg5af/UKn4LitJAA5puvAMmIT5E40y7RJXHCaZYcufUE+FopIv/J6UIn//CJFmenKotcGTEgAfxy8yCPWQGpev9Dhk2YNOd+oYV/A8zs8ImQoqoyKfv9pyrZx/yb93WScnjN4K8GgBTgcRaj5ux5U48t7DFuLz2A5jTlMu4FBuTjoHeBLvKEbQAIp32r3b/8ScPtXuHFrdyvw+NT+csAzsJkqoA+Vt1B11+/UApMDK2MNWmeS7NCoenY93u1Ly7lcX14tRp/1rihq7He8GCpHPC6g8/BC8Q7j2+szYFj169hY6tX+D06SczXcO+zw+f8Pk7E2LSYa3P5Ri33Df5BlAN0esBLL6HW+KGFNkOSnz3QYRqVEdvdTRwYG/c25ozQyCfcJ+CbCV+vAYMN4DNHHv3JRO35TEZcsJud0rqV+7Hrr8dBS8DmYkjqib0l/tKy75cA6OnhuYqnD1U+eSDMRKhScvmw34pXwK+7F9fSN1eyqpU+v1TNGrJNowaQMlwsFR+cKuehhbe6FFSpH+XYEv8nqdBALOw4H9YHBUDjgM6KLmoAHOzRUUt86HxPnRZK+P+Gewdhu8M002Yi9dhmygplKVNPrEbE7OGS3VTK6N+st/IPOLQvrzTg77dWqQkDMjxjcK+amJ12rYY/vtRk26u4Oqj/b39UxH4yeNmj94Z9U8T8REzYb7fqWaP/MoHLJLs40emTh4pPL2TwNOM+Qimqur5RzTz7vlaBn/gvGjXcVwxmCqDCRUwSdBCY4mKmgC25Pfl9qKE3l7WZSTgPZNT+81fy+yjXpcthvVrJZXjwOECfYjDFzx4pv2UfcbsFSG7QiwPgV9ubUeajHuf4BvY4uW0U3myIOVsF+M0QXPz9Yx0ezbDv7ag3358uL18rf/ZIW2JB2iInYoPranhypoF71QE7dV8abrZaYDs1sa9F5oN/Y5v7pwToHokZ/pxUA7Rn3Dv5hwr2xBu3v9mjB/IPIAT02ybTQNwbvngjO8NeGefrr754qd3Xr9SzzmFejh9e8H5+31SETDk0gn59/TtIAKshgGCl/w5z/zlT4kh/Tve/Zd+jCP+Wc/53Mtffsdb/NhpgU/jbTPTrLH+3Evi58eXnjv85gvG5f874X8f+ZRL4ddQvLgF/2PNiZjLjRtdvZilmNs7lbffLWPkL/zGzcW4z+4Upf4Tc2/3H1+U9/Ghm73gw+1YO3v7XKj6vP0gcj34+zsX8Znf8jNdv/5jZeBaMhBWAVU/xsV7Ghr/gj9Py4kOPR+Nh+nju9eM8JKAHil9/qJgFmZlCDPKX9x0LtuTXHytjH+gej/f7mQWZ2Vh8jQNJifvtfn6s8/ae9vePYx946PtupAO18TjW+7y0mVFLGd6OdxpUe5fvlI72njFe6X3uH/3cixm2Q78B3Zjd0Y0hKIZAjsLGh0XvF2jz49sDqh/G4nVeOoAfGFWMcSzH/j20vT1Az5DP3dHIA/Qys3GOlsS8hbu5ISpflxnXxzpJw9sFmlFvko30OJE4h0/W2ZJk8uRFDXDRwk+wu3Y/9/4twI/zaQCWQzAFSkokbODRj2+nkL98PqO9Z4yvoYVHl6dGkgY/dzx5vRnXzD94gYiPrQEDvM3H+qOdJyS8vgFccYDF6To/fj3ODQ9OOssyn/4tGEkN9HpK07SqSeD4HIaMva6DVoxJgcRDHSUDwDCAGGVRnhxoSISK14BuY4jKSQRE+kJOERoda6oA+Q4k5PeAxTuSOA0J+zu+W7EsOe+698qzXEHwRZ3z0pPQ4VQ9yZkG/joA0Ggwwz2H0xJ9zcL44YAKfgOyb0h2DBy1KJRO5uRuGiX6FEOQC9ZBeF+TJ/gmgDklCfwUSGahiwE5eYIvxKiMZI8Dei5jtyv5i3kTbeOcrG9GErVCFz6uyEsl5rUx+UIyk6R/V9Uyxri+YghqkEOPHgOLNzNkXsnl5HxwqQx7iZ0UylwdAwfk6UkuTxwN1I0sQO/25hbR4SPwHGSK8OQ8+NHMVJCs9kR2Qp65J92Q+0C9oFFnpty/sVNk8m+1pEOrlkSoSIz32MG4vmDKSID7us1MTKEGu08kcnt00KGXGYCd892SMNpsN+R5WvTUqyO5mS1nmgFudMzrsbMkoerJpZ64498QclvIAGZq2mNIo7/ekHxvuPY559BeAxqHEFkbSThkgtjuzmMaeSmhHxNrQGcDjS5XB/M75uipy7JMPt5pVoDFEVmYmQLF/cJBR//ww5ZEbkCmbqe+fgSr2XQup+nfsBygtbvdKFqQryMwvtoflA3IxUHQTaXqcqWBBClC0AK+hL36Tw1fX69GniPrcN0P8Jkji7Unx1mfyyCxHrfJ6XSi2WIxgicOmK/hy+Xua4not5hN5cl3C6aUITP8LgAYGGD3JHBNAnRG8vOA/a8BrNZXKwUI+PgcniK2lAE8FieLEXQr970SdT12vGEunyMnSet+Jh+HjgeSj56cLa52cr+qAHWzptfu8lrDvpbbdZkX8tdA/565z07ONZSZJp8+Vk6Cdg8w4t9U6pDVgaRji/30+EmB3w3Yb0dCuMGHbq+vZCQYE/S2gCMVJeJfe2KI8xacPjGnjJn8/6FLD0/UohuX8XQ6VUui1mNPwEa32OOAvR42W2QQ5Dp1Hm+/ea0JSfP10Gjz8lLrzVot8WnG+ADI2zDXXp1aQIvF2amqIsgByLScaXK6lCGvG3RnFtBTLaE712cBSOTfsne9JOzaYy6bm1oS59VqrVvmLcmuH/70QsXLjcT+sQPs3ZHQdpChJCn76nCrkBLgy4Kh/fgTy0UJKMAaG+xtgj/u9jtdX71hPYPyIoeHSm7DDnSWjK2u18otynnIAGf8Wzj11a0MsMFjkceqAvvzeH9zdaUiJJ19+mwEBsxMNzcruT1YCLp4/lz9vNQeOZWVFAFnfX2uL597sVzIE8IDgPpsPlNAVtPfnWryf3uqlEy3KKMEjav+l6/VfrNVsIkezy+kr6+1RybD67UEEFeRTN7HXrd/+FIdoMswz/TkH36r6U2t9TcAXtjchIS5Vjs9BFwtyOivqG8BR6fwMC0nOrC3DMwX4HuCLsV5kRc6OTmV74c7dJzhQ8777MGpppZ0cnEmXe/Gnwoe8J1s1yh7eKqT3z3XQGJ7h420JMc1yZUtpjpJhWZ5qYAdJta7t4bYbjqgmw599sSDEjtwfZzAp/ettjsVKZfr+PbVG/X4xRbQZ4tP9PNCdrHQnnh1VszVw0PErh4+fKgGf3Aw2/V0fnEhj8kR/cwWc+QY5ACHx40a+vuhlQMIpbfB9xSQ4wbe0oMTTfHBBO89fjO8utHwkkKcmgGAJMCBotEYS6tFrsODqexkqrzCvwESujwoB2huAFHzJfwt2U/zpA6fraqD/ANEve+5FsY6l/2QBbkPe3GQ0OpeISYNrFPPTrVHt77/7C6v1F+u1a132nQ1WOZWMUTZw6XmAFqLrNDm376SA+7zivX+4RuFupN/IMl127JPnS5PZJIiYEn1+kpzQPOW+FOyV2SAM1tAfI/9yaI6wLIBYC1fHTSxpMD+l30CQDxIgXlvrq91hT+YBYVgmiyXOgAipZTUEkP8249mpsA9YE78nP7umWrAKmMNB+wzIp8O+UycJkBeQPYD4PX5o4ejnHLujRaLpYa+F1MqFaUitAMgjwDQBsY27MGb5nD3QQvW3xVRrf9yALblHwyweakcIGu0020jMc/yk2fQyuV7W7fZj3HF6QcL2gE6pSwpB0DdY6O+51gI8niVEQNq9p+ce6Li9ESu34q5UpbJ+kGGjbvP1MtcY6xFpg5ENS9eSX94qQLQbQpA1mFLASA2PL8AlJpyC1HrBqC7Ja6mPNPcwU5A/R5wN0F7nwZFgOLm5bWq9qAD/QJ6nCyXCimqPi3BkfdK8NUCbnss6m5uNHStltwTzIkJe8C+7Hyp/tEc/92OenBQKrAfrIkjA0B1k5uKJxc6BYhevX6tCG2ZFLERIzbsiQc1+0X83WPtk7CzWv2/vaD/A3ksCdiA3z8M+I0hS6WgPg4qPLYTb/I80wSg2wCWO/TcFIPSJ0/Uv77VerXSBNn0rLvyD9oxtiWGBu7JhFy7+qAS+xu4T/J7YTOTsIsOX0pXW/WTTOb24/eKZ+xr+FRSkMfLBr/xeN6hq57xtuvUE0+6ry+l1VYH9n0HiBVZU5D2+GmfmcInF7LfPFDPPYPHyTngcE+MmSwXGpi/Yf+vsHfjPumW2DopptyL5pr/j7/T8HipVd6pe7QgXs3VYXcDZddXCuzlRhmQV2RN9tsHyvGPglhqxFaPaeHVrUIIaj89Ub+v1LOeCfGnZy7/8F9/easB4DsKORC/vM80sMcTu4x70+rLl8ofnSlR6mkaedjlg4SM9lmv9OyCuoVy4ll2fqZ2t1UqCoVyorKPCpcbNdx3dMyT+qCGPbL3WPj1G2Xs6zm6SvA7+c0z2dli5DVMcnWAmSkv1RIHV39ib+I+KTEn248a7Kdh30sxSewrB2JHh2zT7z9V6gKx7XbcSxbYW849WU/MDPhhgG0lZOFx77AnHrDnxBzbkk6mcwmA3b/ZjrM9XQAAEABJREFUbm/Ys7lf8hiSI6sN9hPXtQr2Jv/g0Nwmak4nEv6XXm+02HZqLlcqphMNxEmPv/6hjD2+cyCWG/ejQrZV6tXNCtXTDHmeqipNBXoTtiR8Oud+unC79rXk+aiXg/Xqb9YqNo1skLp/+UYR+cZ/fKr+aqPuBfcRT85VzTLNANkT/Pr8DeOu8O+Be+eUF8TuHVasX19/GwmgKR3L32bGH57lyMv94/0RxsWxcPrR9/3x759/dBAN9/ty+ev7exI4Suh7DX/FiqPG/fhXnObvmLSv/Fj+jtl8F0uOVvL+8a/N+/vzvX/9t5r/4/O8z5Fff7z3+y3e+1jeb/tzro80/PhD47z9x4uh92MR5+9TPFquH99v+/X6Vwn8dAn8uC3+dFof6ukW6uVDbb9M3XEFfzm1I4Xj8Ycp/TKtLpNj+WUo3qfiD5te7tf9kuee6HB6fhxIXPj5L1mMB9v36flcXu/l/bb3r3se+Pu3fJl5JL2LokcNH4/vj/vYtcuyJ1lgBi0SGd/vN4gmDTzAeTnO5nVeepKNfqSDnH8v79PwOjO3ifda3s43vD3etQ6QGsZT58vbPEHoRzODF1OIkWfkKG/3hEfDg3TLA7EDnt5PvDxBYGZy2cYYdHx5u5mNl4Ekwnjy9o+Z3dGn3szkScmmad7yM0Drrt3ZdbrGOH+ANfMzJINenD7V49vMRj5bEm5md33srf79yvnKslw5D8ZZnqllHXr7MrNxbGStPclJkXBqAbO8T0okCSR4lfy8wyb8wswUYlRGu1nQgF4DdQWJIjODQeTqzIsXl8Y6Q4zyNWZZJi8uEzMbx5qZQoyaABRFaJaTiXJ/UOfc1+nyNoOQJG/vsQWvF3OUZakJyYOePd7nyUhstICXFQnwQ1NrAvgRikw9AmwBVjoSOQn5+VinMWBvPdchRKg764MC/GaZy6uADz/msmDyel9vS1JPpvEV+GvGBbyYmQoSBne8R7msE4lMY2wNLznyd7nW8DHQ32l4QjizCDsDCdu9apIzB3jKFhNlJFkDNEXHlqSX083LQhlrFi+jHIHqDt2llI2gQYONtpRxHrcJ1ufnXg4kgAb01WNveZbJz+umUpyV6uHJ+evyqAZ5uTyTywV5+DkeowreR/AM/ZSs1XkQPIY8KeaZhKxDjEoyWZHUB1PDmIBdOf3l2blSTMimUIGemRTNIXf+rte3ctoVa23QX0JeLFGefEqDIZ+DKpIyDsZlea44LVUAmrjdOH8BXl3vLiuXrxcf3yNPhguW8LVKNbRdPl7gUv4a5wTE8W9SeKLVr714W2D9WYBn7DGw1j3J0Qlrz0iGDxbGBL7Pm1PntAtkswPg2JEY9zmFXPck4zvq8iyXg3W+Ptfl7XYt75OhV0+qG+BkjnzcLqYkBfP5jMTuQVsSWQdAPpd5CX3naUECOqaoLSCSy62pDvIYFl3+8OqyPvGf6DPJP8gQqfM5E3P5/0nYRGlC0qtCPj19xMvB2ikyHe24nIzy8nl9XaLfKYBfHoJ69IWXa5QxMqngYXF6pulspgk833gCDXrC/tYkGdcAFc6bsdglSfOetgC4N5Aobs6narDJ3JLMeQxJy3O3k6ia5K5/wzh7cUsC9FYdCcCexG6PTDPk4IlpNZ1qdFcBomwAN4pWyhdTkZnkJKkAOC0Azcqq15SkaUlMcD7cJ11uZZ7LZXG7vZUncQcSmDYrJHwiB4xsA+MACwriW0FSNMEjy5fL7PTigcT6u3kp/xnruDkoK3JhZHJZd/jlBvBzwBfWh522L15L0M+h8+jxU9XE4h0J8z3yc7oR2g56mJk8CevXrsfJyVLTLFOqBuVzkqWsfw0QssOmOhLHB2xtSFLoA6wN8iS9g1BbAG8mUQeQMslLeJqqZB3XV5eq+lYOUs+XJwox6uXXX2sNrT3J+PnjB5qN3846VzvPFdDVAb+pSJZOf/tcs2ePNT091RaQNm+liE2tO+IIienTTx5jNweN/fFlP2boaPbgVFPABgfPxMsoOTqsicktCeGG4vHM687OLuTfwlugtwK+A3G0Yq3+zfT5fK607zQgu5rYMnv2UNP5fPQDM1OPnzgAleDlwPXq65cqGmQCqN0AVrr87dG59uhlfXtFgrdS/z/NpBM4miVNVsjl/3uj+l83KmKm4SKpmZiqoZORaM8BCkr4KjGAAZrCVhIgzjUg0xUJd5efzuER24nLuZqmkcfXSJw/PzmV24t/g94BbcLsaEclMb3BhsvR5w5yH51yjjq1OD1VX7fKWY/rckcsMTPlnz2SPTmVx8cbEu1rSnuzVUPpSIwndFaxV5WW5D9H7X7kHzBQijL/R1Ccw0+AloOiB2zQ7WQDABeqVgeA30U+0Twr5N/izNDx/NMnKucz7f/0UrbaE5P3mkymqrCvPXuLeBnF95Ydvuv/16vHaRA1JfYz/8BO8+ZGPsf07ASf2Shi192ilBHPT2YL7Uj89ze7Efxwm7rtDtpYq4p9PxI4akBRB7wdkJ0gN9dBrDo5QFMCCkTXC0CTcR+zw98CIEIJ70WZj7zP5lO5vR4AMrKUa+K2A7jl8iqRcX4y1/40UwJ8qvApIafD1Y1S2ytOSlVpUEB+83NkXxZaffNCDu7FELR2IHReqsB3rMjVxaD84ak2+NWMmGYakI7UY+vuUwM8Rnwvua1Q/P9inj17oPjoVLcAVRvA/NvDRvXDmWpAaCbW5nqllDL5fcuSmHuKfeTIUOhxt1qpw6gSdT5VVpT4Q6Ucu60AIHfrtXLs98C6JsSUAf+0XU28aNUB6FaAMTn+LHhq8a+0WCgBtoUiVx9Nh9VKiENbeDgALFaXN5qcneqknMsAVfovXsrHl4CYPfcDEdl3rwAWQ6bo6yviCGQPAH8DNqZkCk/ORpoumZiSQhaV4dNN32iRlToJpTp8usa+Ou5rEnuMx4sd8aiBp6wTtrhVhh2qSFp+9kxlNgNQanRQpxngU3r+AHn1cpDHQTlDl5v//Y9KX68U/uWl/J4kMPcWH/B1W4oKAFINILmDZuCIaqJGOe6vb1QQy1Qgj9Bpb52KvFC2rmSJ4z89lz0+w54LfHEjOzTK//FTaZI07i+ArZu2kus/sR/1xNAFvBsgqu+nAyBav96Pe6DhY/G3jzWw/gM+tkCvZliR7yHETkx95EshaApoJ4TI1qCT03MZ/1pkZLNSx5evS+h1YK9MANoDOtdqrQz/mXEv4HtYRzzuIJIWMxn3joJoC5i5yQYNgMbh0Epncx2wzQq/yOtBPSBteHKqAXoNcbIspsiffpNSw7yQTQpNGsnjdvHoQspMwWW4KLUBUJ9ikwkZ+D2Z6//0/EJ77nnizV4doHsztCr+8ZkC9twAILZJ2gN0xs6kSS4x77JP6gHfHVTu8X82oDF2TfKJAnM3xB0h10ko1Nog9+3sN09UMbwHMD/88QVy6DXeUwD8T8qJ6s1O9b99oxSScng01uP7VPHkgXL8NK0OEn39m9CHaVKaT9XD79Weewlk2OBfDUB3iFGD3+OgM/cf5yEgnogejWPz6lKjnNGX23pYTpURZxPArX8bfHDa7FlCjl1dK7aDwjRXwb1Mj/76PEjcaxk6DxhFz7yJWHi6RCfYi/+6iMWgLOWazObKiJu+L4/7ktsH9wIVDKWTpfovLtW1MIUPTIkv4gVJbEGacl8wQRYD9zm1x7plKW32at2eiTHhN8/V44Pj+Dxp8ftP1APA1/jMvIbFf/5cE3zEAHUNeablTJG98jCJOuw32pam4uJU4dOHmjx+KB06Db5n44v9i2vlZcF8lTJ42BJrNi9eSthDhl48lrm8i8VS0wSI7nqfTWSLkvvLVi5T+VqvD4rnC/WsMSCHCHjdnZSquH8JrLWAP/85/4F7tx79IzQPu7T8+v4bSWD4M+Yx+v6lhaE/6T1o4OFHY4E3HHsYi3R39HYvfn2/eN1dfzrS0L8rA7TuCn0IssO9ctf3/XH0G+e8f4Tc227iOJb313MUzfv1/1GuP7auI///Huu7z9Px/Hg88vWf+uhCv79Avz6W+/V/i/O7eXGN77sNlcNYSFe887f750df+taP6P4enbs+H1+Jz+/j7/rdzff++f05759/2+/j9N+2jPbFXH738L1Cn7H9B440ffANSXGD8P3ywd4slPr7c3E5Vt6ve3cO8SOv4nws44Bv/4zV7wZ8W+9n41hO7jeP5/w5KmoMelzfP95vG8+hwc0XTwA6loHrwW2C47FuPFKnX7IQ1+VlXPu4WJi5f+Tyb/AekMPPKT/K4lsVDKzVy1Edfv5LlB+d/6/W4b6uTIjxXvFF+8Tux/f9+v65t/1Q0UhPP2ofRz70g6+jjo+dXPZHXZjP4Swfi3cy/njhcP9tZvSm+JFypPudI7o+0mYVDB/kDxlmxjlv918O377f1n9b8ZPPzExm9naat0cfPfCHeb7Vy3dlbWZ34+j2wfc4npb7x+O6vBrC45q97iOFZ0l66ofngQ866Pgy+5YvC0aI4N6QxnGu45z3jjT92e9g/jgjpv12Lr19edv90nscdBmM7Sb5G778E9KehPQmT7ojah2L9xENvv7Aeu7T83MbO4qHyU69J4IogyQziOv+647IIJcB52+J3rFPLYm/UfHmbZy5HsbhJgs2ng1Ou5O8i5mNcwT5kfkBLl2uZqYQqeUob3NyFHpBdKyR+4sXZyFaUIhRgeSKFzN6UsTLzN719YRRh/w65qHp3dvengX6Oj3nzWn70Ut4y0MWM8UQ/YpCrQWhehlHn1c+HlrjGlm70zXxD/kGfzRlDS0J4mhRnsjyOaCi8cjYQPH1u44tBCgZReqRqz+o9/DtbcHBO1Tgeh7nhQk/H8dybsGYVeM3QxJy8fV6XYB37yN460nQmZmiJyQlhRj5Y5xJZndH+Qt6osSU1DHGzzv2XSMxJ4TlYHtD4nzki3EDtE1BMURsqR95GOdkjPe3MmfUIAexowUlEijx6YVakkPG2OHljTxhUJI4yFOmHJkbax3Qm3iFYPLisgjBZTSQuK/l88MmU5hiTJJMvduaj6WBgwR9By4EB77C1vlmHR0JmQH+ArS93o8xmoo800DCxeifI6cyy1WSb5mR3AoAgOWrjTypn5YTdecz3U6gjAwMOpum0oZETYfuenhPjPcEPKagHj4sBIUYNAFcTZy7bP26zAsVPg8JDz83MwXW4ryGGNXCaw3fMUsqSLIkjg2JpkNVyfUSM+QOv04vS5kCemgBFypARwfRWhLZe/o6UOl8NNjjFqBigKeC/m5HgbW3JNrrptaAzVXQrwA9Up4ruGzhoyDBWXoyh7Wt1zeKJJF2gImHzUb5pJAnrTOLCvDfw3PTNqqY14Egp1V40idEReTiwGUPHdE3xgD3g4oiH0Evt60hz0gU5XLeO/jIUtTMUTTGZPCTQWOUowVZMPTeKcWIbGeMabW+uVFFwi5Drixz/OZj7olPc21LEXoVSWsUo4x1cFegyOTObQYAABAASURBVHjnJ7GWgH6mJPlKdGIyVdfrMX6FgHwt6oBsXfY+94zkrsvyhsS7J1z9W7b79VYBvZ4isx0J4oQcE/PERCKUNciCGoDBDlvMSDy6nEaZYLd5XohVkWTdqKJPVdX4Ya+G5O/2rd6MfhcPLuRrFjSM5KkhhwbAMsNGSnifAtjYENQeatXw43Fwiz4i7SdnDwC7aw0kK2ckHb1soN257pH39es3GkiABpJ8wYJCjJrO50pZ0hv/v9kkDfBQ5OgoC9p3jazItcd+avxqt7rVyfJECfmlLB/P548v5HLydRry9cSlzEjErwFVztXjTw3J0pak4oD9pBCV71oAhkpLwHIHi9YkIj2eKMET8gx5lOsryzMAqxttXl/p+hLeZdquVsrg1y7XmsymWsL/AQD1moSupSS388S4Dvn4t7oiY0T/zfpWPQnIcrrUfLqQWPsefUf01CPjPcBDx7GFhzVz9cipUy0D+HSbjIN0enKqPCVF1uD/p2gcaVRKJfEFfcaY5HJo3DcBT3vW22InpqCzh481f/ZEJ4sTHdRqAtATQpQnsnuMeQeQ/uarFxpe3SK7nXJA9BY5yEEK4sQtwFqCTsCOy4tTZcSbkyXJ5hc3MnRRkMy/uHggj1MltjBBR/Wra+l2o35ZqDxbjN+AK6ZT5ZTTx481RZeBQPbyy6919fULzaZzRdbU3Gw05bwMGfJe68ZBmmk22m1hUfsvXqslWXtgzQ6oi1e/bxWjqeD48PknarC7LeucPX2gDHv1n3i0s4kWn52o/79PVcVenXXqrzrd/D+vNE8zlfDTkdx2cPMWULIoZ5p36BRApwKcmMxPVGSFAuCJiNk5/J08f6LZI+we+2pJkhs6mD041xawcQvgvF8Uev3NS9UADtcA+BPizQwd+LfuHYAd8L8AIOf72CUySMQg5134ga8xAZZV+NfqZqUNPDWAvQ1xOGBT5Wyms3yq6eNzVYAwAzE44gD+AY9TbCw/P1Hc1MpusJFiohofTPjGljiW8pwYlSG5QTNsuMU2s9lUbTIldHVdbXRCDKpfXenw4kp2MlNxspABvLhs7KtrpaKQx4ksJEWAK9fF4uxUCmGMD4PHEGymDaaOhL4ht7SY6YBt3rCW269eqYGfHFuKyDKkXJOTpRI6DJtKBfzU2E/HeneAmc2Xl5oAAC0fP9Ih9Ko+f6U0nyLbtWw+USD+Ln//TCqCHACpLq+Jr70C+6rL2QHoGXPt0MvgIMBXb9R9daUt/Qb0fvj8Jf2HEUA9A4xoq0bCl6aLufQYWyce+t6dp6Sa/bxTJ7tYaJ6XchBtwF+mgGqh7nUCkFKvN/hjrXy+0ICP+T7awcv6DXy5nvD52r9ZD+jQf3OtHnsuWI+6Xv5zv8PlSj36zrEJMT4gT5xBEf3k+UTFcqkC0OpAnFRuivhuy74ZNo322ExAJjWyG7h3CEU2fvOuQ8+hyNVerZTHqER9X0Rtrq40yQttb1e67fYa8PkcfXv/OXawePRY5ydn8vjsbRXzFP/4iQ4Fsn650kDZXmET6D89OVc8mY/+Xju4WTKfg4LoupvmWl9eSdSFE+zN147eemJ8CHG00T1x/gB45/4WYlDIojwelqgjYfcJf0nEp305jMC0Xe/UQbOdZ6rh221G3FcNjN3+yxdymSXWPGGM8+Z7Qn5+Kpf1FN1mrNO/2RmIbeGzh0oVNgP/BWuxmJSIURXxpGffzOCxnM5G/45Pz7T/0xdqAEUjummw6zgtFbgXVUSH653cx0OWK88LxTwf/5/kAFAXsxzQ+FxFG/EN9mIATFaqlnuC9tVKiEoFvtIilyzP1WDrhhwiAJoBZtWAcQ122+Mf9nor/xAMoYoYmNRHk8cwca8UH56qQ8Zx1yk8WErsCcPjpQ7sPR57C/hw/5uengA6V/Kf4TX8MAHoJ58Lv94tsjFGTPC7CXtmHQd1gJDxtpZMAKOPpG3NnHu167XSrlFXJq2LQftZ0JAF1eyRIgZG9v6SuBWR4+5LgNabg/xXLCruc6f4ri3nSp89UaBdtK3/7U+jDCM+V5alhjCoUMakifWcEpemMuR9ePFGut7I93iMQEJuBnMB/dXcT2bEuJBn9Fkr+/xagbhZEB83D9DXg4X8J7ED9wXl04fs63PuY/bs+2+0fvVaE2Qk4kMsCsUFcYb5WkDfyVc3av/0SsFjFnpP+JvvbQ2+N7B+w48T8yMNDdz7dsggx4ZFXKnYl7PfPtPk9FSRvbhFnod8QGWNUidVr1djXIvoIj67GP2l/7dXCsjZdZeQR4UsBuzc/s+fSbNCApxtpuif/TOuGoU3yIP7po59uPPYz/oDa/AYLJ7BLKIXYpHbRUtcaNgXBvpXb67UTTIJ3lW1ym5biTiXzWcy7ksq7qnS8kQb5NpfX0tv1hJ75AEfNOL4+uuXyphHnzxSfHwu/6WhBhvoClOA70A8mxKHJ58917Qaxm/qZrtGDbajT8/UFFHlZ0+xg0cq8M/mzUooQfP/8qnmz5+q/9evibtLGXQsSzr88avR/gN6lAJ2XGtoECJ7aPeHlxJ7TX+1UShytqtWKWXqVxs1xP/8/Jz97bX8QwQD48OnD0Z+g359/R1KwODp5xZI/AVvI5h8W8SNAldsDPZ+0YdfRvVYBkHpu0UfeY39abs7GuPeL6JO/2lexkq8cPi7eTs/Xu4z5Nf3y/22/3zn76/0/vXx/G+16uN8P3T8MV5+aOyx7WM0ju1+/FifX6re8O0fKqL9w0U/+DJaP1Zo+sD7Y72/W2/w890iau6KfsLr/li9G2nS985173Vsv1f1vf73+xzP7x/vj/155/ep/tD5z5vl72n0cZVHno7Xv8TxSPNvd/wpXP8cbn4K/Q/1+fPmPFLgaf2dL/wYheMYP36or9e/X3qSzh2JOD/q3UzeS7z8eCxc/sVvgzLF75tIgojjWKjVu6I/62X0fr+4rAYeGGjidHhH+f1+96+974eK0+lIvHjxc+9zPJo5Ba/5y0rPA5qX90cH+/aR5f5cXu/l2N/Hdjz8DTyc9jz0CXrHNj9a+Ja/++fe5sVbx3Lvvlc9LZQBoMzBMiG9EKISD5A984zzIVvny4vevkIIiiR/vJiZzOxti3S/312ltx2L15i+/SfOKfAeebiLPBg6zRCRiQWZmQLFaZokL0zgk4z1fu51Y3Ebk2Rm3y2STLorg8axTo+z8d2TZLurHmSsy/t+hy69vO5YBubpAUpa/KclKdOSQIohyo8tenHQxOk732YmVsGcYn4okDw0atwPBuSbWKf38/k6pwVNv/bxHbQyHpItBOU8lKeUoDPIfdbbOVGkzvt73V3/TAO+3WMnzochQz+2JJR8jBfn2+0nxKgQowb6Oh1vqwHBzEwZehiGQceXt5mZnBfv25Fc9eRlw9HnCvDo9V7oJSGjMb6wJj+PFiQz9aw5RwbkP1wEUjAZyTtPamS07UhaO28zQImGxIcnvlsSMAl+ggy6PV1J39LXLwXdhsShmVHfk0Rj/YNUAeJgttRxoe++ChIYXuN89/BXTCfKSdT5Gr0+Z64e2ffotaPdGTUmMwj60RN0A/XOzwEgrSVBIfIs+axUSaKFPLcGXxc8ZeQyDiSVYlmMelEMGtCp0NvAGjr4dLrOJd1lrKcmweSJqBrwrmceBxFG3uhk+Krgo4ReDFH+TRM/3tWVkI9ygDXPCxXYjI91Wgdk6bznCsoUlSGDCcnQAA0HdrK8lOsroLdmd1BdARJScuSyA8TxxGnpfeA3sdaiDWpJct+ShGro53O1rLOgvwn74ai3r+B8Uyrouuw9EVskOGEtDUkwEY+KYuJLkNvx22HyZOMMICGfTqWbvfpZqZa5Jm/XJgRmdIY0f8MI6vYaFIhLnqxq8YOOAFeenWgCjflkpt6BFmRwsjyVGNwj7wBdUQygJJDYFgm5OqNxkstIaI3fCoXuQLw94B8d9liQkJrNF9rfruU24noqslwu77ZuVCCrCSWwriWAgvvuASBqgI6PbQCjO2xsD6ChwXQAcBhgaJCUobeC4j5/IBl6tblVQaI7W0yVkwz1pL7o6+PEWsqiVAu9wf04BmXYhvNRo4899VuSc07X9ePyuxtnymOuRTnTzOVCgjxAawpgECcT7bEX72fUBWR0dnqu8RpeIzHDvzF4c72ShajlySncMIPRRVIXOHJe5rmmyOQkFTJk2mURwGYFRtLJv2VMV96mEBNxoVOE7g1JSf8mYgffBsnUSzpj3aw9m0+1Dp3churDftRzRNe3qxvRlY4S2NL4rUQjUZuT2B2Y9/zJY508ItHtXNJxtljIPzjRsM9PsQsvET4P+NuE65b9YI8+3I9L6j2mVfjAlf//p4wXIMY0siaALiOpm1KGDbTklXoFfHMBANEdWuTQj4KIy4mMxHNczqQiKUc/BSDKYAgKrrMJ+pvnOv/dp3IQZP4WjK33+CE83Xz+Ffa/1s0fv1RHrPE9eYrvdvjqyRlAOXHk8ZOnivxbAiy57+Z5KbfJHpsoqI8AI/1qB52DOnygApwa5wXE7Ilz7isJPbTIpALAKS9OJBLmkz7o5ssXakhQJ+QZmkH+raGrw0YrdFAs5uwVubKUK/TGarxgA5ztAFfcNhLxdY89FZ89k6HH2dmZTuH75PRcHTqZPjyV+1sgdh7ag0pA0SnC7wBUmlLa/PFPyj9ZavjNXBaNJHuQfR50+79d6eLpiSqrZaxpf3mj8hxau0plMRk/KFDhr2IO/5nKPSDPBADDfyq4Jem9/erSJaNZOdWe2DTaETZYE5M22F+DbB4g14Jk+OT5I+3Iq+9ZU+7+gW/pZKrJ//SZzEzLs1NlyG+93apF5sOXb8ZvZ+Uh6vHTp5qW2MDgnNjYbvSp2gabkXrmm2KTEwcjhqCmzDQFmM4BwA1bGTJTiYy2/s2taamM4n69ApTe1AdddwfsayKPWwP7zhQb3h12Gs5mKn7/VGVeyB4tFX/zEPmcqHx0oQDdGjuf/Pa50tlcJbbp+1oAXN0TC3JA/Ak84266ODlVhWwH7L0k7j+YnqlEPxPA8uzROXtFpRr9tm6PDx6qeP5g9M2UkjLOF//wKfTnarE5A+iZQiN/eCqPE6mTWvbvSUiqvr4cZZZhewGP9m/KObDrse1QHbS/uVVDUFj+5onC6Uw1sf0UW0rYHWFJBTTGmAq4VudBezbLBnBm4+DmDB0z3uV8gmwTA3L8b4hRNUBnA6Db3e7VAnT1ABp5Kh0HVA2w4nFiyz7nY+bLBYCT2IsKTZ880AwdTQAnvTjwkk7nWjx+oII9p2b+AhlV+HA+n6oh3jt93wduX13KAbs5/toR4wO6GfBjPT3VIp+qwlbjtNAwLzV7ALAhU4fNtOgs+90TeSwxgJIAmF8AusdJKUP+8eWtBuZhMpXzmSrscfXVV+P+Ym5/yDtrpPpqpTCfKDw6VUD/Rhzt2J+2gPUDgGa2mGn+m08kdKPTqW6qLXK60WkoFJjv4D/wjSU5AAAQAElEQVRtC51JKw3EpAbAVHmGLS00myAjYsgBMLQD4C2fPdQG243EQLneaPO4mmPHWhSqphF7STopZmoARQf8LrCe2e8/UfsIWkYMgN/heqt4udGAbAb8PaC/ij2oQX/i1SAfEWv1YK4BOQ3IdfrJQ00fXHDdKxalevx8yb7XY+e2mMjLwB4hwDHf+/vVVg66zgG4ynoQGC9WJm3frITJSNjawX3h9Y0OHRaIDBN81K/eoCEpIo8Ome0BnfOy1ABfiXXuiCcbB9ngO8f+k8v9H59KJxM1eVADvzV7TgpJ80+eaAeoul2tZPDp33qFjAr4t3XlLMgJW5lzP1RJ6P3mK8Ay5mnxkwE/mwxBiX1qEjI1L68Ar6+1fX2pbpYroicHzbvTiXr6N7c3WpycKBKnI75udaflphvlFg698rwEVD3odn2rjthg6Md1t58EQMKzsW79+TeA6St1r1dyMF2zUvMh0yl7Wcv9bBtN7QnyOJ/oJnayLMr8vgNep8WEeFTKYwHi1RAM/zmVvwgz6nNTfrGUg+RtojaXem4qp1kp3VbKkYuD6C7rzWqlrJYytt7Fwwu1JQNo6NIAWPhGzdDK2IONuNRnQSLmLPB1LUrtv3ypMC3kHzDR7UGHr1+rnJ4oEPcCjLlOBBA/XczFRq3Vi5eqblZjnJgwZ2BMykrl2G757BFA/VbVH79hbcVYGvaiqe817CE1/Pfcn/bfXOrw+lqHL9Af/pz/43MJm+qen40+4cBmztwOxArbdflvWaMencgeU9B5oUwZoL+vwe27dP7w4Y5nqRYb3RMDjPju97kF/W/7nea/ey63Z0M2kbZiOVe332o6nbL+ndrrGxk6tHmp7A+Xar+81ICvulxWxMQ+G5Twf5ahBH9u9y3+rhfXGv7Xz9HLQX3Tyu259W8pM77DR2p1EmB9y5oHaPveagDUzepW3Ys3SnmuYZpL7F3hyaluJobeTfbkZPygyvjt/kOtEp0Lu8rLiRyQ9w/Vddy77IhhaBUj+fX9Z0gAK9D7RdI7Cu+3+fW7xg+cePuxfKD536tqZMn+7NnHYYxyhzmec/mR959P/yOE/sNUH2Xixx9k2jt4ea+TV71f3uvy8y99go9S8cb3y0c7/wUN79P267+AzM8a8kN26fy8X37WZH9ng/9Gaxun+ZCcxwZkcjxyeu99rPXjveq/4anP/H65P/0Ptel7O4f3vj/6J53/yCC/UflJdH7t9HEJuIy9fLzHry3/zhIYSCB+rBxZMzOZfVve7/9+v6OHDkOvuzK8G/9+X+Nh9lj3ixzfrQcueOAZuHa6Znf8+7nX3S9e95PLWzpm0JPJwS+n9ZPHv9fRzBSQgRcz6MFvj9z09ly8vI3Dn/V2GgMP6j7Iz/34fvF6L86/l/fbfd4YowJJfi937QOCfXv2lv6Hxt714K/fxHLwt4Ug7+vFzLxqvA4xjsexgj9mJn9Y5XR8m4Xx2sd5xfFoPLgHeIskk7zer734+Vhg1dcwnh//OM9vS0/iqgVc6dpOYyGREpj72NXPnY/jfF5//7wlAdS2zcib2d16fIz38+I1gTX7uRcf6+0hxHGMb2Tex+vfLwo2ysTom0hs+ngfx5Ko7/1yLCb+mWRmijHSNlB6+cPpMNrRQL2px64GSkfSz48+t/fxUiODECN6HUY6Pevy4vbTISM/76jzMUwF/WEskslYn/PnAG6IQXe6GJRSphSj/HVfhj63F6dpZvCGfUHj3TzM5wlav3bTaXnI9v6hG1TOJndglT+0w4/TGAt+7nN0HPOykPMkY82stQMcC+g7QKxjU08PThUBgHMjUfNmrallivQNlIIEWl7kaqHj9AZJHYmyce0sPsDnwLUfHXhn9eq5lkkJkLVlLufHbdDMGAEF1wH0GoBErpTRz+3Ov506UC948/Ux1Sg7p93Dd4NOXC81ibyefi6TBhDAZdpfrcf/j0vtoJykSX46l397J7LGASAqBeygaeG9lwN+vjYvA7y4XBv4vANfOq23a5KOLIBEVFck1QkzkJQjY+fF14bY5Ot1kK9ERlmWY1+dnHeWOYLCNbw5v+MYFnqyOFWecoUsIwnWywAdIiCVJ9sa65mB4aw9Mc/i9EQTklgD/A3UBcbvSWL7un38ITM100yeMJ0/PNeQgrLJVGaGPKGPD2KQ2jvwiD4qwAHnbblYaiDJVZHIQhjq8W8hS5dFi/24Dgrs5UBiZ0fS6gDoxtSQ6uU2VJPQzbNMCmEs1WbDacBmk2IId/MXhUYgg+uctUimLYl/X1dd1aOcfE0Yg4R+PFHer/cAa+sxkV2T2C0G6O0btZ6M3lVakGxqAeM8wW74bHKZEwMGeDdJhc+DPzj9IivGJFZBMrXDblqS1T3xzHkqSa6FFOU+ERkv89FSXuRyUNNpt9hJw/pbZBMsyEHkqSWShCt50ronAXsgubff7JSKTIN6RNlpTfJ4j7xcR8VyISM5POSZTh8/ApB4LJ9rS3tEvgtACU/4D/CVesRAQtdk6jGsLpluAGG51Gw2G4EdX5fr4wbAye0pQ8YDcpjPZ9pQt0HPgteEHBy8LUhAzkkot9jYDUm/togaSKxXlyvl50vWW4x6iDEb7TifzakjAYuMp9OZJucnulxda4f8O5J9xWSigG+tSaD3Mchlk1HnscT9ZsF6YwgkAivYNrlNtfgrLI72uEM2N5eXyizKeV2zvoS9YjHaOICP7VXI3PVkUCgBiwYAwsnZUhU2I3S72xx0dn6hhF77aam2yNWQTC9JvE4+fagmkyYpV9zsFbKkalVpejHR1sGnTaPVv/yJtkq3X7xQB4g6oLmUErJeKU4KtfjEgO5dXzv485jQAMxmWa4TQLWGONLBR46MfV0M1w59ug1m+ISvy/U/4K8eG7I815zk+wrb70ha18sC2Z/ohiRv7/6K3ndDp5p5cTDy2bXCIBLAJLeRwYqErIMYwkcmMdfswZk2r69Ek26gOZ1M9RhQfY7uauxmR0K3Y+2b5qADejPW9PD0Qo3vF69udLEPapGxx5wd45u6Rg6N1oD3adNKDu7cVAqUNTaTLWfa9hWASqPH//RQ6dNSXRlUdLn2//VGV//LN8izG4HfHl4jNpMADid9VJmXukWvMYPvkzPMoVfFfC7vhlg04O/TR2ca5oV2X7+Sy8y/PS8Em+eFZiSVH//uNyqHIJdp99++VEcCO5KY9w98DCSmFwC2HftVj13fXL5RlwUAlitNAPqWgHrl8gTsrNUMH/JfH2iJgzkxNcszzUi2NwBmTi8LQUvA0IE94Pblaxk8tdhj7z6uVi9fvdQbbDfPcoVgmmB/7nuz+UIe++eLuX7zD7/XdreVg2oN8cFjjceBHBvo8HGfq8d+bvDTLYCPocRs3Si92Wrzp6+0/dMLTYgxc4Dh21zyPbZHVw32YZNch2SK5wvFJ2dKAFfD/gAvkY6dOvS7Z+4pPjMnHnTsO+2/vcAHB61XK82vD/I4vcNWvfTsKXVugLlrxdfE3JOJ8qqT8PM69ErPAaddD2dLHdSpIEbs0XvJ/N4nX+21BqgR65mh81tr4CVo+viheuxvClg6QTfnHGOMct0WMel2t9b4TX3m76NpTSzxDzqFFNUxn8cv7xuzTKkV9rhRAvjJtrXyxUxFypQTPzz+9PjYhFjuMcP9bv3HL+l7UMAWZrGUASDvAXb8vmAAhEtO83SpPTbo9lkgpzIwzwXgGevevV5JeSYBDroMDgWn7oyMrb55I+fNdVJiS34/E+Cppj6eLXQoTNnvnqrHvyfYUYaNihhZX91qA4iISyuLSQV7lsujO+zloHA+2ijj2Wdr54t4GrGloevVrLdycKzZb5RP5koWNQfUTuipV692s1aJfw/IcuC6v5hp4F6lSIWaF1fqzqba5IMmTx8p5El11yjHl9wOHXSW98euEkDj7t++liHnBhm4LcXfPpJBuwJw11dXyv9EzCEuLgFFBQjUfHYuIyYF9B+x2cR5ji8LYHmaSrWXtxr+7SWxptIaMKj1c+J/i38JW638/g2+KwCuknixJU6sALdz9hALCV724563ub7Cf2sFC5o8fKBSUdNRX3tF7MpYT859nuGT9vtnyj95pM2TuVr0YOyPIQa57GNKSsTOxP3cbDJV8PsK7qWEzQ1e8Ivk8UC9WvaaihjbAqJ5zC3PTtSclrIsYtsH3dZ7aJrm8DPg520y5QCK1dVKZ8VMCf331PXQDSGqgnaLbsPjU/menGJUutrJ7bz7F+T+x1fyfiFGDWaqkEWPbp1nYe+bqytVgMYYLvqNWjx7DJ0TxNjLLCj6B4r+jxfK2ANnyCbgu/HBqSazmTriR08cQ4CK+07x5qCeeKnrHed77rdudLi5UgDYFfcqfRG1GeP+Qk2Q2pr+WdAU8L66XmvP/jJg9zl7UQeQGvAp970Ofab5XC7zjtjm9wp7bK94dC5hrwN7TwUYbzGqKEoww0pxNpXdHpSKXPovT4WBqsLmJ+fwjp0fsNee+6/pfK6B+5ttIVkZVQB09l+8UmMDY3rNs1IFMVMAsQFdhVmhfcZaW40/LR2514nErSGZKnSXP3koEQcS+/gynwAcm4x7gemQxvhqJ1PJv93q8Z65Iz4rYo1kSpxH6gJ6ymIabTx9fqWavbRDz1vuGXyNLb4SDp18b2u5P0ld1Kwt1Pk3ibm3jV+tNPnjldo/fMP8kgPebVurgUffw7oyk/VSg40eViufmk5B5X/5VFb32ve1Tpso++NrDc9O1T9EX8Tz8d48L5SjH/vkocz98Jsr9Q/mKv5Pn8o/4KXlVPlvHktxUCgyddzD1oDh/e6glnvQeHaqg3Xye4NsMdchdJpCK93s1N3uNTAmcD09Wcr1v0U3Dfqf/v65PK74L0HM2yDMR/8JXxidfolyXzQfo3fs82Ptx34fOn5s7M+p/9A836+z71d9oOZDfHy327HHWDsSpcad38s7XYytb/94p2N5W/Uf+PBjrCONUQpjv+Oy/ThWfPiPN3vx1r9kvI/7c4vPdyzfHXvk4P3jd3v95Vfv0z1ef4jise3Hjh8a+2N1x9X78X7fj811v89PPf8YrT+n/sfm+im07tP4UP/77b/0ubFV35U7yj88/7F17Gv8ZXOXF04//D6O+NDxwyO89n5vv/62fNsy4MnfFnHl5dua49m3Y739rox1I/+c+ZHDn/P2IcfyoXHHNj9+qP3Xul8l8L4EBh6CPlT3ofr3+/37XH/ri3de9bHrP4e7D9H4dryZEW7uyl2tcTgWTn+h9yAjntyVn0tygMCxcPq9d7TAbN+r/lkVAZpOoB96Hc/9+s8tFly2+h4NM3tH6n36Pue7xrcnZuHtGZaCnYfIQw8P/PaWvpmNczhwpe+8fJ5juWswM5nZeGF2d+zaVp4EMLOxreNBPsY4no8d+WNm/L17e0LBi1/50ef14tf3i4l/gylwFK8e3jmMbz/vAVRCoBXaZvSl6O2axk78MTNyE5kiP+XKPgAAEABJREFUibtwry14/VsezbA1aDvfDWthmNzvO+j70efw4vWib0pJXmIM8gdo52Wg8X7hcrRhySSKz52ypIyxZtRReMt18I4WQFhHcWArwa/RDY3JbDxRCIF543htwVTwkF9S8qIYH4L9m63H4kn9jgSW6yUj+RFiJBEVEM8dLfHKsqQOXXkC2QtV49vX4fOOF3Q34w8XHUmOUR6swedxvfs8XucyMPjz+Y4FIcp15Lwm2g4ke2uSwcd6P8oTFsge8uPbYpB/02eIRoprUM+zU0sSvmFsPptIRaaBtfckeZo3t/JPuCPocawDnDU8ZiRqKsA/0hoS80bWfuTTOyaSVRkyicjYk06dywlZpCwqMb/3uV9cHr42r6tJkLXM4SLxdXvx+sA843w0RHh32gXgWU7xdjNTyjJl06kyEiM1oMeBRJzLIC6mKjzJRJ/QawRWvH4EEEmw9iR9Pb9rMSqfT8f1m5mKPB8T3hEZRgAvHxsZ7zy5Ppzv0ZbolxelZGgVejXJtgHbbpGR22+B/eQUtyU/N+/oBd9zkDoqKGJnjXoZyajBv/0iIVqTYiBZVQF8VdRIZianUUKv29dq4T02/QiONLc71QAZ/i3PAX2Kl/PIYXxPpjN5aQEhYparYqx/+zCLJH9I4LbYSQcw4npuOLqvuo+OcmY+t0kHDRJ8ZyTSPPEdkL8ncb24LhzYcbvtmMPB0h7bMmZ3mkadg1GB8fV2r5ATNyguu1SU8gSS85s5MAOoVwA6eKJ2Q+Lb+bGE7RI/nE6LjbQkkY0BPkdNstbBoT3JSLdXE3ICeCoAj5j+3ZvunGP3/N3vd9oDCG/flg7aMUV18Cn0eLu+dVKYyiDXHyS1oW52AcgO34ZNz84BroIUi2yMETnJ04x6B2AKdOr2XJH4T8ipw68G9OfJ1M3mFg7+/+z915MkSZLui31qZk6CJqnMYk2GLDkHuBA8QSAQCPDf4wHv5+DK3d3ZmWlSPEkkCeIcP/WsqM6qrmoy0727Z3eiQtPdzc3U1JSZh34ZWdINRbPBBLSCTAAOLfbbUYirAAK2+E+W59p6IRX9020cc/zokcxMh4eH41EyOcjlR/HyftzWrfPm2nV/DThfY++C2IwUYuNyqriYAB6s1eArRV7Qc4ATB4qWWwqO88VSY9GeeDs+faCSuO+w5w1F8ZoC5qKPOsCnGKHbFWAyoEWO7S7OKWjCw9s7dJNTUBd6GXMJYF9FAXg6m+N/O3lMxBi1BmBu8bmDoyNZFlF/pwkxu8M2twBlDTGlYJoDlAQKrnkq1JFbb89X5KhKVy/fKKd4ewtoVwFi9Fe36jKpebTQ6/PXKlOpfF7Kc1OYlTp48khdkUYdzJezURbXU8EaJ4APDoZVf3yhW4CqHUXNEvstKSr7N6DOVxfj2OUXTzSgxy33B3LEAbIRtHIlGj/cru5AJbr1XyTZ4Tueczyf7C6vtUbmaT1ojW0aAEbX3RSf8W/JbvHjoii1Y90lxfxJayobU0VhGERUHUXa/LrSsGBNVau0a+F3ppuXZzJ8WPiw5x7PZxU8wqRQ5cVdkxKxtaOgvy5MxekhXduRNhSuE3uPzXK5jgL+YcuJEnG4gW9kb8mePFD7j4X6vEbfUkNBv/8X4X9zKesUdpm2GP321Zk6QPprfP/gEJsO9CVG3X8WXKMetqZBOXot0Y8BJhwA6NvTY/n+Q3f2iqgBG+8AAxwo165RJO46ith2PFc9yQQcNgKXOeCpMV/C/7Isk/KkzJlIY/y0R4WC/0lK/H+B7xWLua6wx6ibGGWA+23faoUfXnQAIgBSYg+J+Izhy/XzMxWtNK+kSSNVZytF4ugGkMRtfE3Bf3Z4yLJMPbFj5PAN4ERZDSPoXISk6tWFDBAtq3rZ8yvNtoPm2DZhm121lcdJOJ6NNukJ4Ddff6sE6DibzdSR6xKyD9h6wPbuz9WblXbI0Uwz9ejCuFcBdHZh0A0+enn+Rj02nv/+c3l+GuApwLliyPTg4IGKg7kCeTwDoDj83ecaUtAVANNF1qh7MFVxuCDGelVfv6LYn0YgzoGD+PoaYK7S5Mmp0pcPlZWF8qyUXa5VnG/pt1ONf1XksR7wZgOg0eJ7Wd2rBHzzOJsdLHUwneMzSbe+dmLa/cC/VT15cCj38QUgI5bQbmrqieMGoNKpN/bZXa2bi0tdbW6xxeUoTwBwXqRCBmgfoOmjI62uziTifAEvB1fqtlKPHsAltDwC4ADIannmcNCj2W3uwNltqwHQz/CfYb2Tx5bbbwnQVwByt+SjWObqx/0iqSN/9ptKt/7LFqy77Sptv3qu/uU5Tt9ou9uqxScOyKE5fuBxfU2+TOTLOJ1o8vhEyhM+KLlvJeK6RXf19ZXykwNF/DkUmbY8u/ovItT4lbFXhzwqI14igNcm69XmqJN4vn32SpH9qyMvTclRLt8s5arJ21vIfXO4uBEhrIFniJuvXxKr21GGCeDh5MvHKl02/D2HOsAg99FmmqQvHqA/wetS/cWtsrO1dher8Tm9BfwKnRRvKoU8ByS6UcK/akDTiI/PiLmBuK14HrQUPGyITvp/dqrp6emYgxNA4KyYSOSdFv117PMT9D7tkwIAb00u8JwQ8KWBfSLGTDlgr7DpaK9XK9WXK90+e6mjg0NygKknl27JgS35q8YWtzdXKsiza/rFXkrERKxN7T99K7GmkCUtADr9eW8kfGlLHrsm1os+jr881QMMLj57KEJJMmmDDvL5VD37dkE+EzG6xR/itNAGf9A0V0m85IDcwaL04lLZ5yfqIvLxrJjIq+HxkVwpG/Z7lxP3E6lU7huu9yn7QcDWLTpI85lcNwJM93xgM/YB+OnhAd0LDYCLW89h7Ldr1tyTG8PpgVr00GOP/oD+01K+ry5/Q35gz2MZCthbvslJSjGqJr6aXaVEjLf432671uTRAyVskY7m6kvs0kgOUs6OD8dvIHt8DMRGIKZDjMoA2Ttkbtod/rBUlUn1q8vRxou81IA/1LOgljhtXpxre7nSrEIV7G0NPrwE1G0mScPhTLacKcNma/JJ4Nx9Imdfvnn9WoE9uKe/8QzdfPNSt9+8UpEV2hSD6tW1WvZYf95rhlYJW6Eo9QDBAd05AO3f/u2JqZtyUEN+2X77WpQY1LGWzf/4gwb/h1475JITfduC9bHvJ3S/nkUZvuMyec7o/a8rEE+D+w8xmQ9RrbUarq4UTw7Hvduf7cKXJ8qenKgPA2uQBI+efS9jL8vRu9sqImPhuiI+eubu/Fu9L1YqLndy/zN8eOu/iENe2ORSTh7QrCBn8GwUaul3jxUO0B/P+X3Q+Es1xvhwVY257vbsUpPHD1UQS/HVrVKRayfuTXLNuqiGWPRvoscQtSUPJI5pPtFAvPXkhwCQPjs6VLQgfX2mCY4bjxaqHs1Fi/6TvjxE/xr6mFo+5Od9Pmy7f33/vp+b/7hH9/v+kuf3pvhLT11Uz9ofJZiO4tJpeEvu6dAwEgmCZvlYD0yO3o1Rb99+8+3pf6UDy3Y9DKz5PnGJwvj5vUba7r8/GL+/tR+2v/71jvuZ9kefaX/uR7/+a8h53Cfn9eG1tzndb//Yuff5K+ijQz+cxzvdb/Prn0r3x/3c8/0cOATxpu+R3r5+iO/bLu8dPtX/vU5/2cXIGnnHAOD4US5jJ+58eKTJ32YanFjv/R5+6+N0v9f+/G3P/eXb43sSvb14e+vtAD/sWziS0xBDY44bz/dtb4/i+I5094Lv4MSV3+Uwvv3cabz4249fRgOu0E/Rx2b4sO/H+vwna/Ni+Z4+XBrPqnLSnZNL3zvq1329tcfAB4fvEYIN/vT/Nr5ICcjydsDbNhp+1nt4y9N5Ob2/Ie9ZEbzv9LBv+wuPH4jrnMXEZpwFyI9On2LPeE87VOp0n0Zd+VrQg38oEqyc6P6O0ziOPt5g5h387K8nszteAx+ae4ocfynHwAeVPZnd8eyxt5PbaTziF87fWJzPx3L5sNqrZ25v9+uePt6foTI+2Pd8+OwoJvr9gWPg449/aPLxA31FgcTJ3iZpC999PBr2fBlsxqxQ4L4ZexL3zL5rowuxg/bR8eCTewM0jNd3lhiYL0QkgGJKYjRbCT+Ze5wffsIPjPvBzxnv7x4ePs4LAH587x4638/h/cwM3+j5kNxpnA95/b7zdTL0HAMyeD9n/pa8T6DdL51/7+sT64R/Q7Gzriq1fAhG26JZiDySfAzUsTYz+jPOPyybmcyCWgrfd7wYRlvHtXj5fAN9U4rKsiQUIWlQDEED+uu9CNE043huILrJOHEQzMdlWaaiKGRmCjEqxqQIGao2mXqKxB3UI794tW2rjvNoQYk5An2aqlZLsTExzmVs6B9DUAwBUQaFGOU66RkbA+1cmxkyUTTAJi7HwLFHL2aG3JJcMT1H5MtTwbXka85SNt63gHR2x8vX4IWwRF8hj/OLXmCgQJGfHskLKgNFiP75hQZkyygAe9HU/cPMlFPUY3oZsiH0WAiUmQaZMIe8vX2r74S/BTO6MS5LarHngJ4nFDyFHQYYIZkGCgn2ljIKfz5HjNzhfotNBI8Qo1x3MqmHh+tIHGuKPQN9StYQ6RNi0G6zVncwUVpMpKZTR1EaARUWUxVQk5myIagDbBv9G6Y+Z4dOHTAZWEhyeeFr2KnA5on+XjjLYpQXDhP6C8wV6RdCVEXBzm1mhoD+DiYzpwCINZO/OopnDurU+IBkoz5G8IHzgbm3gJERnQndBEkRm7mOKoqXNbqroOlkpkB/496O9h7ArENOsUCmk8vj+qnVq6KA7Ov3IleI8a2MHUXrThOKn737GPK7/S3FEXArD+bKuRcobpezCTX4ibI8V01cRHj4OI0TBVVeFJyVCsEUi0wxz6h57uDTK9Ani5Gl9GrJh7KA3iYKkX4UtUqKjR1r7oiPHUX7NUXMDYTJVWaFAkVYt5HrJVJkChH5sLfQT43cNb5ZAuLkFuU6c+CqhZ+fTwFLQoyaTqZqKHY634AdPe4yirHDopDxL6cg7cU1M9NyuVTBehNF5Z61rLGFh9Xxw1OVy7n8FysCemjJS2I9/mdnS+IrQ1c9IG3JmgIF7YxiWU2huL66kbgekMMA5tK61tB2yq52uqVQfAXgN18ear5c0i3KbSlebk/PC/7/axoF1gVAs4PiRcIGFK89ds1MFQDEhPVlMcl/4aPjnoMovt45hcQUohSC8l2vQkkZepoSWwNzDLRHip/15Y0SgNEcQEOAFwlf2FHkK7Ncm/WtYkpqAJYK1pn3QbiY6iyogP8Bup9++UQeZzsA2g7DBYq87dDplqLzDL1E5MwsKAtRKwrut/DcEAMVvjkDNL6hyJsxx/LklJzYKGOexJoFLzFuCuBZ5cyHbjtiYokuKorqF6/faCxEsrfm06kiRUbX4wSgP5EH5tgrO1kofzBXfX6pEINOHpyo7ne6+OqFGvxoe34lt8M5IJnw9Yge+k2vB5+fAl40oz2ujwWBAuoAABAASURBVEtlXkxHVxmFbsN+DcD11jq5v7idEv68prCcYtJisdDu2RtdAgQmZJ6yRo+tGv305JocnRQA2kVK2q2uVJJXFgBd8ZA1sOZuWaqkzw36q9kjTk4fjbE6ECMtestilD1YqAKUTCGpJ/Z6/HkD/wHj+J8QLSgCF79/ouPZAbYp5T4+PzpUqMiDURJzFaynpX9zNNWcNV8DolXMN0f+2ufJMwl5d394yVyXnPcqL3baLJOK//fvlP4vmYo8KGx7bf54pYv/caMmrbXtK02zmepgMmyXUxCeUJhfhFwNYHwOyJgdLHRLfiZBqAQA7IukLXmtQ57hYKLLV6/GX8iwWaHXr14r3Vby/GfoYIqtd2er8b4AArLbWgmHbsgf+XyuhO66eaHrb15oOp9pGnP1xHLC92vywCWAXHtxrevLC3JvrRVAb8L2VxcrRfgY+g2AtiU+dESsbFOnfpq0eX2mKWsJAF8hS5p73B3MxtwWHyzV4k8DvmHE1fX5BWD+jc7PzjUD5M7xzWvVGo7QC3lCT46QKcnXkw7mytDJBpDi5nKlgG0HQK/6ZiOPgR2+tpjONX98qvLoCEB3JWN+j0uTaUBvvn953yGaeuiK2Fgs5joAiJmwthl+6PG5efWGqBt08PBEFSDWZneryzev1ZIDfI+puXv19QvVxK/Hbkke7PpWOXv1OrTqkH9oeh0gR0nuJlgBMA60ZszA3pDmE9Jipx1jXEcDftkDNHgOvfnzc+l6g30myopcl89eyL8ZVrN/tIxt8TnPP8WYtwP79a1Szr7CfG1mSnXnS9T69QX58kgVevT1OpiRUtIMsGpBbvDcMxDr682NZvDakHPWVyvNy4kGwHvjXvt6xUoHGfbafPVK/s3z4ndPyAWXylOuzJKCmbpZLnN787wQyV+dDSqI1eH5udbPX2lzeyN/LvS9JSeOu9VaOWubKCiflXIgZ0JOiY+WqtSqjJkKnqWEf435YTZVOZlI7N1b9j0BmPJkCKC6UnMy03C6UPn4kSxLUgrqmX/gWYaNWOv1jSr0PBAzEZ/t0OG2b1QQ4xmxe/PnZ5pludLJcsx9DfmpZp6OHB9oKx8eK2MtOX5yW62lYCqLcgSEKmzR06/588txzg6gLLB3Bfc3gFtUI/9luZyY6rBvxC9GP8ZPSmLbHh6q3my0Jr9tX75RRZ6V64bnJwtBgT0ipKgM2zZF1NXFhSJ2cTvU5KHEHixiIF6sNQC8C9nqeS53AH/+ygEai7yA70ptFPxa+fprYqjBJsOGDmWGLbA56a4jNwzw6Mlny+Mjua4LfNiww3B+ozzP1T1c6Jq4WW+uVQWp//KBzJ+n0UPJff9/TQkBlUdLTdGZ0EMOmOY+5Pv85vWlbquNCu6HkGlgr/B4Hya5sqpXRC+e+5o/PFcNoNi/Wo3+5/7qMZLKQjU5fffqXO3ZlfwvlEyJ31Gv5Jns8ECxLCV02X9zpmRJCd8ZyDs7cunusJDHWUhJG547+tWNqhevZfjDoknCUZWTBxqeUS0mNQD/4eUVcYX+BsmfSbrQcZKUkzcb7DfAs+LZOoSofN1reraRDVH9m2s+53Qa2Bvsn56r//ZM4y914QsDPtqTT3rs3eFvIodvfb08Q4hcFNl3/HnB7bgE0M+wtfmz1JtL2QX5gUUkzxuzXBPybx+D9OczxXUj27RK6NX/dPYWP8mGqNlyCbhZywHjhmfhCXoOvke8upD8GR6gff4loKekgnvZ0xMl8u/k8bFIGarRdUVebNFXzNBLhqqmuQbmn7ZB0/lCBWrpyYnlw4eafvYEwDZXenQsK5Nubq51+fW3qsgjW/y4Yo/JyZuZ26aqVTw9VWCigWfZHcBs2NQoPKg7miBQpmGeqc2j8t8+AvQ1dQDiw2Ii17vzLouphv/9W7WrW9pq5TyDVfVO1+125NPOMhn/wpcP1fHscEPey7Czua//y7ns5bW6q7Umnz9RWQ/aXa60QdcbdLU7X5F7OvWLgnyDPOxjC3JmR67oebbe1Vt1i1LWdHxWmGkAyG7xGyOeevZkUHWRMBUAj42YqNZr1cSQiNtUFNIXD1UBKNfPztSSn7Ck/vb62RogOt8b81OvjVFOHN69fazTu4b/RU58HfeIJCGc3mkYj7p77bvcXfFz3+BHLv8LvgfWvCdO371dI/fp3Y0PTnzsu6b9gHcN/wYn9p4ETPjhNU1/zfvX5v/XyOZj/yr5XFdOzuivob3hP3X8K3j7+vb0V7B5f6iRFd6n9+/fu9rP7cd3zcbZh0TTX/G+z+1DNgirkfT+a7Tce3L5/bHVT94S197H6W3LewefeN/g5077678dfzENuFo/pF+M+X9qRh9q7VPXv64SPjbrrzvjW+4et3t626QxGXwokf6q1ztuFBm/x2h/83s37hr2tz92vOtx93OAt9Pdld5fhVcN9DNf8PMP/Z8aZWYyM4oHUS2AgIMe+uDlbXvyW/vz/dHbnMyMqcilfgEF++7jSuAeM9EqmTSSt3mfOz4+jjs8l7rILR+eIh+yzbytH/uLD+p9194Vc/lgarQ6qRe3BvVdp73u/Lgn3XuZ2Xjl98aTD37s283u+sUUZeHu3O85IOgfxPzY86EbkeTUU0T3tpEosgc+dDuQ4mPGKd7y8PNgd/z83Mns7tr7ejHMzPjczXrg4/cH1iqUMjCR8+xojzHKyUcO3PNCQQxBqISug8xMPk9Gvyxl8gJnRJ/B+wh9DVIP3w65fR0d5zS/e/foOQTnThO8zPx8wEc6OQ8L4e7I7Q69d8jkZEY/YjEwNkbk4b7L5+tqKI63+JghR09/LzrGEJBVCowz+jqvSAHG73mb+4efu8575hFye79I/4KCJAfW0Suj8NBSjBzGDgZPg5uvEeegE8OU8YHaW7MRdIyjv7gcI1/WbzIJ/xPHwIC8KJErvNWn3r06iugtsuTwie4DgCmGHi0wnjUbxUMx544iUrQwfpuxodhas/6aYrMDkH7uhU4HCvwY6LefexD2R+wQolwfTuPkbmfW2KFDtDYWBMb2dz+YHz4D133bqKVf+7b/hLXAljsiXOjBO0fOcf3YwgueHSBoyxiX0Tv6vK6OnvX26OeWYmRLYUqMDRShcmiXwW+cFolY8+gD2LRE1w2F6QG9uK52FDYaChjOj2WorRutAd8G5l5drWTB5PO7bXxe9xU/5nmhhL+4PNVuSwGnUmIt0+lMJUV9jOO3IMYjl+s+KyguGf5J0SXGqAFbZSEq0TahADjBbxqKcj7HjiLdhGLXBNAmmL1lZ6qxVZEXylupTtJVu5Modpa0Fczvuhz8x0hM72/WbUUmL8jV660a/KKh6CQvvG9rtVz36DIik9Hffax1HW0rOVhRAUB5gdVtMKGw7XK53283W3yc2eCfUgZg0cq/PdYhLxlP4kjIqWg0FuynjHUgz3UdAPAGUJk1gEqi+BcBUecHS0UFTY8O1cWgwcejmw7DFMdLCvRLAJscZoXGb9UOUu2FOGx6CygXkKNnAQ02FC9u81MUNqXmZj2CF+tsoFB2LedHDVA71mYUNyPz3MCjQIduhwq+7m/+zSov/PXknQT/ljjJc2Q4mOhmR9E0T5qdHitiWwe5TRrBpgKZbihYr4m1Dl2WWSG3GzU+icJxjZ093jL6Neg5Y/6OmHBgY0qhLqYk98Gdz0cBucXuWZ6Pxdmbi5Xmh4fyPg46zhYLxZi418qYf+Bniw58PqE7mtSg6zp0mp4cakDmElu4LyQU1qPnSKdEbB/GidZ/+AZgHdsjowPlXmAuAWxyCq7DvBgL9w5KO1i9oei8oWh5fHqqg0enWjw+0fLRibwof3BwMOq+Wq3gfve+ur6Sx2vOmir0MtB8e30t/6ZzT8yJuDx+8lT18VQtheUtBU17dqkNYJnHXYNMbvsdALvw4Q7fjQAYNUXegsK9TaeapULZpJAXxadFqWlWjCCyyMUDCvJv2Pp6lvRbUeQN5JCC/t1BKQGalgDMlQPuFEs35JYlQJ/HzMbnZHyZ5Qr46/bsAj81FQADN4A2JYVSzyWzxUIBG/eLXO3FlTwnZCEqpqiUZTo6OdF8NpcX9yts77J4zLkurlYruc1KQPuO2HRbRcb5LwzEq522ADbbl2fyP+k7PTlSh+92FG8zCvD+TTZRjN78yzMNZVI3SbrerrU8eaBiMdPtdiP/JnMi19QZS336WCmZUjBtHhU6+L9+pnCSxv9nU1e9br6+UdyYFuj0gCJ0xGeqq+1YdO7wrzdv3ugWu2yIrXCzlc1LAI6VCnzsze1KGf60wVcnXF8+ezmOywFE5xT3w2qrCaCS2yIDRI2Aag5U5E8fKJEfPb8Jv0wy+fiW4ntNYbukAL44ID9kUfWLc8XTA/m3/OYnx3rgfy4V0NXtt8Uv5+QT9wH3NUTROpe20AT7tgBs0+lEy8NDFTEDfDzTNWCBx+cOuyXmKSj0b1hfilEr/HaJPy8fP1SPvmbHh1LQCFBPyG/1n17J80bu32BGD1WS3K/bOHbTJC/YI2rtkKvEJ4vpTDt4z7BNz/42sIcslwv1NgAEX5L7xLnGo/vs9sWZfL+J5PEGu/bqVcELFWlxdKjSv7FXEf9Vp6aIytGD/4na2eNThRBHMLLE7iVryqalJscLyb/ZvcYO314pEEMGVYBdO2LOi/83gG7drFAPUJYBMFy9OXOoW8WjI6UiVwloHg9mWgDCTD9/rIF/PT67iIX8lxTK+VQTQJKBtunBUlVusin85gV7Bb78HADxTy/lvzBQs38X5PgdgGWHL2Xwd/CtJLdO2E8dTM6KQr3nM5Mq4i1LSb6mWJZoY1B1dUXMF8rKQgmAYkpcNq5/Auvoy8/VA6I0z94oi7ky+PufFq94/kn4WDpbAyJfqH0w0/Q3T5Qzl/vO/ORUHfaO+Fk4OVBGHBXEQU4OsBk2xSen7NtxUSouS/k3QY9//yXPR41intDInQ1bQOLu2bk8P6Svz9W9uVLrezd5IutMXRa1AwCfcD7/7KHKJw9Ya6eO56UacDt7uUJ3uboyqgCUzZBh4+Ag82esf5IVyllvRZz4803D3uzPQg7mWl5oSsx1V7fatLVG4DIkCR/pPE+QO/u2VTafaTs+D9XS4UwBX+scpMUeLXm3YQ9qoQzdmJkKAO8I4KyHS0WeN5tsUJ0G7QDwDBmn163mi7kKyAA2I/4ZesYdHwKobslFO6nIVRCPBAY2KaQYeUdlrCVnL9FiIkOvOX6UfXYqezCXA7QVe2+JLSJ74s1qBa9Kocw1zclB7EfTJ6cakD87PVQEiMwsqIDn4slDbGLqyFkDn+UM3fX0v765Yl+rlF1utf7nr+RrDUVJzGWazecqG5GXJM+vPXokTAGoTYl9w3+5ISNfZH/3GWDfYynPsKepIal7PASez0KWNAEUTYu5nBBC9mKlAYAVRxj/vLBK1v9//ly63qhpKqEq1jNRmZXqsyg13fjsdltvFdmLE3N27EnX21sldFs7H6kJAAAQAElEQVR8dqLu8VzGPhjIB/Vr8iO67iKy8IzbYVtjjOfS3R+fqcCHSvYh4fM1e1/TVpr+7nMeC1ttHk6V/bffqmZaCyYr8Bfm6AAcw3KmFbHWP1po9t9+o4z9oX5+Lvch4ds5PtysN4ruY4ybnj5QNY2qAFpjyBQBgwf214GYqaxViEkVNmjxtbwyJWKtfThXM0s8B0wU/+6xcnSzwQe3Vyv5/jiw54k9yH/hozpbKfKMENmT4z+/UjwHrL/cqfjvnysjp6ZbfJ575j6NX8ZtwzNaVF9GZejHxwtQdcez6O1XL0ncG3xpohm+NCW2y6MDTek3idjBcxfPHBVx13iszYLCbx5qcnSo/L9/weNLK5/H8K0d+1NPnHfkz+7lhRLA9AoQN1fUQTlX5fbAL/LJHDB6Lp0uFD8/0SHPUh5vmjFfkmS8eyEzPriYKeBDcpsQdw25en11Kd9zi1bIPNGCXBx4ts/+4TP1rDd8daYuM/nzbuik7uJavoeVi6WKlOtmzfVvTlU8OVG43ik9xy+R2T8fi3i8vTxTMV9gp6ghBHGidn2r8sED4iNpfsI4/e31K2jAfgZP7+v0M4b8El3ZXD2Z/RKsPuRhzvvDxg+vvY/Th+3/Ba7d2nv65HJdN06f7PC3G3/TwP/CGnDfdvqrl+CR9Fcz+bdl8Ius+99W5P9is2ncG/9mp//lze4Pw/fJzGT2fdovdOzLQ7u8egOZvd93vE8xY3/cj/uLjvAZPxS9Pfr5h3x8Hm/zo9l3srAIjaQffvk4p5G3z7Pv7r7ttL/+iUfn5fRhd2+7T2bG542gD19mpqEf7gh5zEwOYjh5u/fvASad9ud+DPYdr/354AU4J/gMjDG704/zGWjzceYffDgxM3mb2dsjH8T21yEGZSmhTtP+ZWbjtdld/54idwf5cd9nf3Q++3M/+rWZyfveX5fL5fc7QBvn5edOZj5XGOfz63G8aIMC92IIGhhjRhsk9Of99seetfoYbzMzP4y0b3M5Ajyc/IYX5F0GOX/avZ+TeDkvDrwNAI1yJfNyoYB+6K626+TjzbjPud8zezvnW3+yYNqv1e87zw4+/Si33+tlZiP12K/hQ/eAbl2GFp4uZwx8QKdPT7vZXV+/73PHGOV9nPx8AOTxfn7fzFDLW0GYvIefTDILMkNm5hOvMMrYc6axXbxcBtEvy7KRh/OnmbX0Mub0uc3gD8+xL3oPMXqXsY/PDzM5JXgk7rlcDUUc/wUE0d/9EXGUUqYYkvzVuvz4bzTsjC4CeaflQ5RRpEqLqcSAHaCGF/UqCnl5UShSfHHexpiSQo63iVfLXD2AVAxxtJ8Yu1+Hx42DVS6n68Xsu7U4oF7D28xkZoiKDpHJ19yyXr9vZmOcRF8XbS4vvRVClMvSYWMzU+R+VVUUwxq5noqylL8s2F2saxjnKFhHqBptXr6RgpRR9LDDqarE/RjkdmgpFjUUe03cxwcTVFDEzfJcDmzuukY5hXFDt5MsVzmZUsfLKbLXFINz+Zp8vRN0ZDLGNMjajXJFCzoAJGqR1fXm4G3bdHI9TSn0m6/Hi04UxlqKYG0e5XFgjKsAwSKyZKzBXLa8UIcdY4pqKHjVgARCF8Wk1ICuLARVFIU7zl2WGNAZ+r2lELilKLUBOIaNAu1ONXq5vb5R7fbMk5JMBXOkXhqw71gcLO54rOHRsX4vrAaKpn2RyRalvNi8BTBJFGu9KOl6dB7zo+PRDgZPt1uNfnN0lyvIbnfy41AwI0XiiJ8N+OMN/lfjH0IfPs7/TGgbB2k5UYM9awqHHQW2wPo7itNNZurQV/VmpR5wa1itVSjDNpmq3VYJ3QXXD2saAA8tBOydRpAR10cyjTYqKG5PQ9KMYp7RrwB0zhQUp4XiwUyTg4U81iJrNEN+k0ps5zZ3G5lMGwp2O4p+PueOonm56ZSuqxEk39xuZIyLMVOW58iXK8JfJgk9D9ihurlV5j6cJ62xE2Lr+mqFgINK2ucUmjfY4PL8HN/CQIyt8IE166yxcQur5eJAkULs7cWFGuxd4wti3ss35xr97fBYZVGM5xE5Bu7Vu1pFbZr2GTq8UUMBUMRWbAclI77xpfrsWlva667WlsKo5wcvgh/5n+yFB5VFZWtipEuaff5Ii+WBjrl3zHx5M1D0v7r7xg0FydW3FFFZL+Kqxe8KYubg6GhcU1lO1JGbPJcPdJhwvYCH4Rue1n3etQPxr261cHAMoCpfLjQDFA/YVmZaPDhSCfg5UDxtAARa/KR8eKQBcLIHWNwlKQEqhDwbi6bn3z7X7nylcL7W9tvXMoq914B97qOnj5+oO79WRQF7EnJtzi5lZzdyPz599IQYbNSxFgPgKAFlp8ydKaid5xqmubxwrMu1xl9kYQEhBuyy00Cb+2uPX/dJatgvNvj2LYCyr+Hm5kYxRBk68Pi/vr7VDbHu+hD63nLeEUNxQVwQLz0AzebqWhOAuBJHqOjfYzfX74Bv5I+OKbIntYtCk8fHqomXWc28AGsXrF/4QJmSHo7F2l4dYww/WRN7L9qVwt8t1R9JMUplP9Hu/7fS7CrTxVevtIPH5uvXqok9/z+M48mhlsfHmk1mSqxhjn3S3z3FJoeyTa36X5/L/P+qXE40AYgIFN8ngClTBxtYcYhRHcD3lFjMZhO0GbQld96+Olecl+rJ1Xa1Jh908thpppk8t0Xkj1mmW0D7Dr/yPHIXj5lyK3T99Ut8YDP+35XTrJDn/A1xuSgmqs9WWlLQH5Dl9f/+r7oCvE/INLgTYrNWvcohyGPittpqc008bAFikCtHT4E+PfnpFhB0GjLpaqOr5680ADplgI0FOm/KoBtrNSxLHTw6UTlh3iIo4Ic+zeLgQDfY3deyJc4xPUDUrTyXV/UOswfFLOgAvUwcAFywhgX59yHgwuen2hCb05BLxGqeMmUhjf45BANMuFVNPtgSO0tirb5eq55l+PUbbN3J86mQvzfJfaklBnPWb/is5+4U4+i3QiE5ex+DtAS4WaCzxp+d0HtB/yNALNd9Qe7bfvtKLXaqyBvVs9eqLq6UPXygTSbZOfKQm9p/fSEjfhzA3arVjj7HD0+1tV6z33+mgVw4I5/gFnKZiulkzF9XgFfl01MZ/LfbNQylBlu4vWfo0WXPyR3iNTBPDWifAUiGp8cygJP68lr1iwsVIdMWIHvzh28Uml59FlRlHENQwr3qMIz5KAJi+y9UDYDViTyXQlQkJ18/ey4Re5rkqsjF/stQNQBg9fJMA7FZHByN+2gPINUC9oSbSrdfPVd3u1WazBRS0mQ+0+0kEFiZ7MsT3faNEoBWMIyBTUiMSsRNO8113uJ737xUXvfqyUv+Z5/Tw4Mx1wRyUP3nV+qIqwbfnGCnnBxv2KYhRptJUkmedJtm+KxY2yKVEntcR0yFELQE9HEbX3c7ctStdL1Vh48lxq1evZbzy7Jco2z4woDtA2N8jki+LcjlpGplj47UIn6uqC1AfoPvR/JVALxc/OYp6yvxp60yZGzZ/9aFaXiw0O2fvlUDGDajfQrfxHON7zM+TwMoKALF/bN7fakBfW7RRf16pYbcUL88l3VB/u3ehMME5Bx/+WO5lPkvlGVBHhP2ciUxZ8AHjeeM4as3CrtGNTlPxOste+WO/Gpm6skj7s+Lf/xCNsnUJik8PlLGc4CweyQuDF225OCW/b8nxgI6bzKpmmVakQ+Gb96gi0ED/rYDQDTkcD/I8K8wKxSI3wl5sGp3utmttd3dKqSgCB8LYdRTfVxqYG79z2/G54zs4bESftOwZww8I+bLhTqeOZbllLg80UAOWB9kiv/ti9FXwpeP1ObYgvjqXl5KeVAVB/VXNxqOZ2DH7fiXFlqeOzJ0Pzk4UEcOqG5vtCMXFZ8/VMa+4/pZWKbZwxP1Im/gO2k503BDfjqYqvz730j42sNyif+s1WB727Zy3wrES4Gu6mqnLBby12azltBHQ8z4t6F7nrPTMWOfHGt7Sb6wKC0L5ezfOcCwTmcKPN/UrHX3xxea37TkGPwUW88PD+X2yPJctpxoeHSgjP04PD5UzzPAUGAU5PXnxXByCJ9eHqcNugjkFd8/WvZMt6eOZnK5ta4BPk+12d2oe3Kg2eMT7bBr++KNLC9UHC5lWcQmyECeyfH/pqo1ZR8dAKw3Q4snSh16bpPJykxJQZtZVMHzQnl6rPTZA/meNpBDjueHsmlJaJoKnjmNnNWT63r21jX7V9p2aomPDc+KOTFWTRNjK0Xyw3S+5Dm+1tX2RvrtI2EgZV+cyuVoX12qm+X4gI17oAPAAghvNzt1XxxrCOJlqrFHSFHTv/+CR4KNdmoVAdyzHc+bNxtln8GXOC3YKAb8Yxg6zR+Th8kFHc8wZvDHvh2x0eObHTrxOBnZM8Pf3t/TwEDLh0TTj76NHnvi9N17z+tdAyf7fvsjTT/y3nO5f/yRIb/S7Y9LsF+JH394Yu/h9MO9/rPd9RV/SB+u0TW7b/Nzp/31v+3RZ75Pv/Ts93n7+S/N/y/l57J8jP5Sfj7uY/z2bX7/59J+7KeOP8bvY+N+bMwvf3/gyfE7Elcfp0+1/vISfcjxTk93Mn547+df34/9nz/6byN+jgbuLPdzRvwyfffz/tjx07P92Mj9/U9z+M96Z+CB9qetba8jP/60EXe9PEI/pLs7v/RPl8zpx/h6wXAkPtT/WN9f4/7HdO5tTj80X7AgJ+/T8yHeyc+d/ANhiomaxiAzU4hh/JC47+/HnvWaTPdfzsPJ7Ac+uoxDBobdkdnYMM5F43tvs7t7PpeTr8nJz/dkZqNsWUpKUMeHUe+jty8zk39INbvjJV77+2Z88MJnHeS0cHfuvRIf5rzAQtdRrv1cox64F96OM/Qy9uGHmY/k5CNvs7t7+3l9fIpxlNuPPre3+VAzQ967ezGEcX7de5nd8eoAtDpsEEOgiLeTb87Ow+cYAMdSiPKeMQT5HBG5xcvM19nDlwvePsbXm2VJBcUGM7/vtpFcn9HX+LbNeZuCOgqcHXM7xRDlPESfpmn43NrJ580pKIQQ5K8Qo1zHft9lGYX1GxAfkSn2teqxA291yB6cJ2O4LTNTxK5eqHQgx+3SUYhyHillilkmB/GCz0XfEKNC9PkadXygHmXmXohRMdzps0XOEH0drVyeBH/vOxIfyF05dVVRC+glFuOx0NJu6MgoRjho0U9zKYvyYow1nQoFmS+AAXVdKafQkaMDL3I1FLp87WVRop9WNdcxBPWs1ftEZGmRtcWmo68Rj2YmM1NRFMpZY4xR77+wEf0mfh/5E33qutEOuRvn5YUGZHY/yVKG/hu1xEbtc7OOAlvfPTcNozxFliuDT84xcr9n7oZCR+ylm9VKDWvLj+bKAPZ2TY3PUeRhfVMKXwFRAj7Rw9/17XIOwbSgiCj4xBDvbMF9l7PjaBZG3ecpKUINPHvsGsk7ru8sywCJanmR2++XFJty5muwndsv5plQjCrGReZqOwAAEABJREFUGbpvKXQ6UOt2c3u2rH9DQTIwv8aXKcJ72F9z3ADi6u2LJciLSVpXKjspO1pqMptqCs0oqpqZXO4Om/mQ5QHFsLpTReEKDFo9BbFIoTzMSnlh2ADE3HZOMQRFL5RvKnUUHrOBayZM6DZAGwpdA/prsF/PfXEvhqgcG8XFVJtz9E9RiNFy+RPr9aL5FYCK+2pBAdbtWVHYWu822lAE7CieR4qIDUX7dpLJ9dmPxeSt4m0tB+q8uFawTv8WAyyVz2cqZzPl+JT7SVYW8rirWaPboaTd6RrQTMjohf7WC+rIXx4t1BSR0levmoJ1S+FrTT+TNH7jl5jIiIkW/3RAsiAWfB9ZPnig+XSqHD1PT4+kPIp6tBIFs5L15/RzcCfGTBH7ReJgsVjA1UafzvN8LMQNTOT85vic69xjbUdRzccasi6ODjHtdoyPw8MjTZBlTsHW/bwC0MotaX50rB47OK8VgHEgLiN5c3N1pWtAJvetG3wmQ6ZgURHdOTDi/wdfieyXFH792yAbCsbz4yMlCrI5FClOut5crpwieAPgXaGH3dmVdlGq2lo9fndDnMkVi6/lFDpdv15wdh/I5hPli5luAG5Y6hiTFYCFF9rdtjN06HZyfQ0yXQHGNdgtFcWoq9FHKfBuAR8bCpvVNCpEY70deaiFOm0pENcABFlvChRHq4sb+Z/3PP7siSK+vmkrJQqu7rPuu7acyopMfQrKsb/nj/Zmq+36Vg1+7HPu8kEZxXr3pRzf6onLCSCT5wnfozpymEWUQPsAAJiHpCUF6KaMyrFRjQ3PsYXnqvlvHyurOtliohtADI/5Eh91XrfozudvnA86dB3k+MwxRWVhUL/O4LeczuUgi69R2HqC3fTySgUgcH1+pVtsF2elhnmpdLHV+qsXAN6GT5rC4VzxcKaHv/9SifvV0BD3pggo0GHDBFje7bY6/ofHevz/+ELzp7mK1AM6bdT94Uzt8wbwrdeyXGiyXGh6fKiCvFYEbEG+8G+RlWWp2WJB3tvJv/1++cdnurZ2jMsjCsket93qVhVF/wwgf5gzB0VtBxQKCt9hWoxjN4xbFBP5XpWRuw+xz/XFuVoNEqCX/5IGZpbHvuc1sZcV9B8AWqcoyL+lRtVd/q3bvsAmAJc+583mVnPyRJrPNQe47Jl/8dmpnF9BXBjUsMdk+F3ufz6UPN4CZp5OljL+zQ4PdUTMx5Q0AczN8IUpfnGNL3s+mpwcjn+StQIs2OJvHTEySZm2AOAdgXx9c6UZxfM4KfGxndw/jojtIZgS+9bhg2PFMleFHfwXeCqK/hdn5/K9vf32jXpA9/DiUvb8UglfnWeFBjawfsbRRAG/0Ya9ZEvuEjE5LJhnkuQ63/WNOkCXtsyktpUDzr4XDTZohf9FAMYdwLrlmZrfnuiy3koHE/XEboSaIDXkyxadTbNcPWymBwtV5Oua9orcve1bhYOpBsCUwn0zT1q/eKnJEJBroywkbQ9zNYtCxv68SLmy20rVxUr25loecyV5MiP39y5n3eoWMCTHN5SC/JvIHe0ZMecxuQWYn85nqtkr12+pZx/uWV92vVP1L99q++yNagC5Mi80xT/16FA5IEmBfVGdEnkp7jq5Hm7Ykxbkvgj/LUBeht8F5BM2Qb2qyKNlWSjDP27JUQEguyPP+BpySwrLudZnZxJu2k8yxYO5SoA+90GCSW+efyuX7Zo1zS526gCMWva62eMTGb7v+jUAY81KYnWuZTnT6fJInp+5UIb8C3wwr6WAD8bPT+TPLsOrFXGcNPBsMjD5zevXSuQH/7ZzSx41M8C1lYQOHVTdvgbMwkY19uqwQwTMm7RSPEE3j07l+hC85sSy570tQOcWgNvIo3FWqh12IhwkfnTsBb4fGOBq9fpCLYDihLwwANSHxVS+x7gv1s9eK/7mVGIPwRk0y0qF2UQLgMXscwAx7HaLzrvrWw3YvSMHJ+Kkw8ZbQNb4YKnbrlLpv0jBGGP9IUXArSvliwPhxiKVaUZ89k2n+GKlQF4csEP3mwfqDifk3qnaTOPL9ZBNConYO1weaoIfOQAasK/zar85Uwe1PA8k9gqxVvHasD94/JRfPFZ6dKyb0ApLKn27Ut70mv/mserjCX41Vfdgpv50IWMdBo84nykpqgLMbtBbcnseHchz2UCea49K6cmRBmTKLEnna6Xff67Es2tH/O6wg2HX3flKbAsSfgaSqwG7ZieHKvHLnmeV63qnnjmGf32p8PpayQFWPvNMfv9Ubic7nms6nclzV4hRET2KuAjwK9i/ysoI9g6w9FziuSv63vDnlxJ7nP/FCPfPy821rr56roF9p2Kg8fwoni87/KadJZX/+KUGfK97eqg6wg8/G6CCNRv5JD5G3pND3eBXw7dniiFp8viBwgn6wPb+yyTNkr2MeI8hU4kO5/lE3WYLYL5Tgx1agOqcZy+32+4FcYffbP/4rVrAU/mL/BtYu3Y1OXUjYcu4mCifz2na6PrbV5r0UY11ap6/lvHcYgfY7HrNc2Y1+qjvr1knJfx1WG+dqzwXTiZzuW/1zJEfHqhtKrXE86LHbv/0XLGR8kryXB8ud5rOD1V9+1r9G/ySPcxmBc9NO/bVM+ZnZyNvV55zDSPgC4Z+AnHb4yfxN494vjtUk0yTk2P12LIhTjpyXpYlYuiBWIZa3Nnt5XETeNbpeWYP5ChbzpQ/fYBASQW6vCEWjTzTM2eaT9V5X9YReZbIzzYq1wjPvYq463mGGVIgJht16KXrWnGmAdkaZO24b9g0pUyBGBoVxI8A/Sd9G+v6MaLLD74xsvZ0v6Pz/fDa25zut394/n1enlB+iD7k4Nd7Ln706x+i+7z9g9w7+ui6fojTB/d8qTjWe60IZGYygxRkkAYjAX6E9F/whX7kdH/pfu10v43zIaA2CCXqHenuhTbHjXTk5WOd7m79Cj+dudM91m7Te5caBdRf+HLeTveG/yT+oxbeuTO5+IPzgesfp3uzfnDqMt2ne7dH+e7m17h2P9dPeDm/t908dqD78fmx87e9P3Fwfh+jT3T/XjP6YZMaRvLzt9The2/pe0M+bPjY9N9r+4h+aPKH+dGR0cM7NdKu+xd+vaf3HP5uEhsNLwT+IYKB2+w+jXMw5mPvO9Z3PMf73sAJbO6G+QnXvIehx88gdMiOrzuiPw+AcuK+9kSfUddc+1FcvyPa3vX7OefI8J/5PWDfH6JPrt1N5PSxDphn70oDNhqJeXSf3nWgs7fv+fi50/76U0ef+4foE+O+Wys+5X7wVo6Bcye9uyZWkWP4K2gvgpkLur+6O5qZzGw/3aePd93/8p+o15c02gBb+LnTfl33GXubX3tfyWRm+ugLnt5n8Pj6oIPz+DSxzI/q8zsmZvbpeb/r9uNnRpfgP/Q9fmM6ZA37Y7Agp/21yVzQO9L3X+/6wSPQ1+ldL+TXSLTAhp+ffO/15B3un/v1z6Ee3933dz77c//NVP+QJOzuMru9nPzcfcDjcVy3ENTt4vbc94WnoRfnZcZ9Tvza+aeQ+KAaZTBxftxSCHw4ch6Q7u8Db8/9vvfz8dGLFvQ3M5nBhTHeviezu3bvvyefZ39/fzQzbGQK/BO26NtBTjFEtj1TNI7cM8jnT3zIH/hw3gDSiKFOfu38XE9+FK8eeVxnnHKAsZ98QN7Hycd06K2Hrx/92rsO6NHPncZr58lJDEEuR0SWEOKoN0OQ4GsJnHH0+xpfAzWWDurVw8/tZmas+U6mfrSRycyoOfTyAlRD4aOliOTzOrUUAV0uCT1DfhSvwJiMwm7GB1azO9uN/oBMPq5jPT7Wz8d2mWII8nNfq8vj9xI8zEwuSwjGbWSl+GFm8lcL2Of9zExxXLMpS1F0HXm1da2WD+devDCjkEVRYIDcL2OIiomCHvpt4NNztBDUO38Y9ICjMQT4SOM91uFFSVSlXjYWUnv0bmZq+cA+yoE/+jdKNM2VqlaR4tJk21FI2ch6KTDOn3l8fpe9brzKGOV8Yojy9judmXzOgck6dFxtK9aVqaAovI8Pn88LPS3ywlYtAGCPo3q7X/s8/s0dRBzt53YqphPFmGSspWd9Net2HXccI/rzAoOxBnG/He1scESneSn3p77tAesaJarIk1QoOK9Oipdb9V+dqUbeCAgiAJ0a/rcULjr4NMgfGMui5P4XYtTg7czrurcYYBJH3XesV7wadNPhJxWFpYa+Qq4eHjW8In7hceb3jTlrYq6iKOrPpAH7u7L9vG4ryQbe/QgmTMYiSlLKMw1YschzifFritJ5kStS6HG9t9jTdT3JCxn/Jou5ZouFcsCLjpEZfAYAME7VUgjdUbSyELWloLMFvMuRr6OwE5ElsLSMIqjLuKWQdwsIqCyO9vS5a4ptbjeZKYZA3Q8bwWtgzYvZXH3TqrCocnkocb9Fr+4vDmavHLig4LcE1JyUjKOfFw+7bS1DVzPkrCnuVsjkBeacKqjJNPUCPAWrEIIclHBwqymSAgVUUSTPAIwcVJyDtNYUCgvG7fp6BBU7YmrH2sxM2/VG1CU1AVw0M40veB4cHVGDzmWAcZNHD+WF6ExRNQXrnn5T/MnXUmNb16H7t/vthEKjiMMpRf4YkQ1/v3lzLtfdFQX9jA/WOT7sxbEWnbsuSgqNEX0btnO5ysVCq8tLRXRueVKPWM7fwYnE2m8p8Hqxe5yvKEeRixAVLWgGr+LBga4BWhzENorbs8VcNi8pyA8SOTHiu57bYKuU8NlZLv+zvx67vh4H5d0+16uVKkAmP++xZX271byLFCnnsOllFEr7l5fara7VUMTNmkH+zZaAn19frrRAhyUF5Jp4GOhrzIUrqx46rV69Vs06CsaUjSg45vjNFPkk/7Z1YJ19NA2MGSjU1tg/m81UzKdqUPiuYxAFx6igluv5fKGMdQ/krARgcABAURLX54AY7c0azD1pQJ+IpkR8z+aHiiW8AMCms4W82Hl5sZIRVx32a5C5CEmJ/Criq6aoqou1PLfXs0zFci47xZ9T1C2AW3sGIIHfeCyI8Z4DHJyfedH38mbMpbf4X0buzvC1nrYbgKIKUNAYl5jXjzeX10onS+WATfPDQy0XS3XofvHwVC1xI3wvUMCeAxBW5KaILQ3f2QKqBPgYufQWAF3nNypY/875AULmAG3Z5w+VJqWOABBvsZl/s8q/KXjw5JHSI/RRZON6LwCnqqsrDTcbzSYz5Xk5/l+MWWMqlxNddivFp4W2WkvkrXA16OZ/UuS/6iVk8PziNhT2qZ+RU5+fKzw51IDeBvQao+n1i2fyeQLJff74gSbLuW5ipw3F6lvskFtQiZ5y5D37P/4kL2rfrlbq8cGGeDZsUpFXHMAb8L0G3WyXuRZPWUtZ6PXLV2OhPcuSSorhWUiaEBst+39GDPqfdl88QCbkOX3yRCGYWnQ3nc80d92q1/qbZ9peXWrz5kKJ8UfkgRSj3vzpz/JvWtXkysmQRFdtJ4BCJ40AABAASURBVJEczSkyVfj1mxcvdHWFvJ5bv36p+uWF5vibAwl9ntSQgyKyGX6QkLcIuYqDuXYApW7z7VcvOb9RTR73/xs2A7A+JOc5gLzdrLXGPkXKNH9yqojPL1KhDP/fANhrkmmIQcY8u6sbJQvaAgSYTF0WNQByLf/+c/X0Kci57aYac3kkLqYnR2rJBxPA1CvAk8IDhpzhNj36zWfyObpXKzX/evdLAw9OT2XoZJbKMSfM8JfqoBh1uSHH+h5zfXEp/0UeBxECINXhk4eaoYuBXHpOHiClyH+BJB0tR9CkZd90v+p5Hpj/7nMNry61JXZ838kWU3k+uLy+UsP9Q3LMQLzlxADKUkG+dSAxsjf4c1CN7nU8k9MAeCziLy9yAJULDQAa9sVDpS8fafrZQ/kvvLXsRS38tNpoQ0zdYnv/JiSZU3p0oHqSdEQsGvHVvbgYYzIBitfIgpPI5eqDKYaoBl+edlLmPvXFIxmgFZsKVjC1PAMM7B0d+5wDiD2g0JQ8HVlHwR4S8IkZtogAUfHJsTIAp3ZXKeD3Dc8cnme2gGINMboD4GJKxQzb+jc8PX7xHwdQdxfX0psb5gzK/U+14o/611cAaEvNY646SJNXt8rQSYbOMovy556adeZsPJ6TSvJjQQ4xgEy/vv7zt+r/+EyhyCQz1TwTXF9eyGNqTqxZNDXoZsv+FkJQT4wPPAf1E/xyOdHid0/RY9TAeYtviXyWkdsbcvyOZyDjebf+6plSVqhjrYb8/Zsrbf/nn9WEQRNyWSRWpg6I47sBoHKAypSLyRRiIL54bgIUTOSVQD7d3pCf1aoiZn0vuXnxUom9aTZdiMBUi576V1cAlTfqmXN4sVK/LDT97JFcL/3Vrfzbu+FgynNJp2qZFHnOkElxUmoCgJ/WHcDjTr3nEc8Leabm4oq95ZWKVppN5zKeK+NqKwNE69h7Gp83SAJcr/DVjnx0yzORUxnIx/6XQvCjDh1N26T61YXs63Ol205ZxFbsITvW1vj/W86eUQO+BcBYz/eTJ4+1TYMieUEaFNhrm29eqX9xOeaHh48fy321BCwvsHWeknYvz5VNWCN2DbeVdl+9kueuzcs32s6Teu7HfCImV3+2kgN9KURpmkuA0lsOAT4Ze22F3JPDpSb4To2PdiKn/umZDKCYFav99o1W//qV1PXjnzYfwcjjqcyC0sFS7R+eiy1Bgb11UZsMGcf5Lzd3foF+PbdF7L1BDw1kdaemb1nDRMt8omx8fqzpX6v87ROegybyGC+JLcNO4RD799Iu9UoFwvOcQnJSf7OV66w8Ph0BcIXAHt6rx7d3yNzyfCWCznP5LWsK20buax35It7WGsgjedXL99Dw6kYhYruzC8Wy0PTpI3Xsm/6n7Yd/fKxhEtlPrtU9f6OWZ+sJfhQsqPrX56rZ20imyvJCA3FUl1HptlG3yDWcLNBJkPt9rAZtnT/Pq/6t3pvnLxVC5LknV/doyXytbv7wjSr8sXu5UtwNKskH9s25IrHTfQ5gzHPSjn2qZ89oi6DjYq7EvJmIYdaa3dTyWOnY4yxPCsxZE6+D+wq26BlD0ApVMq5U9c1rcUtznsUa8mM/iYr+FyDwVcJYY6zqP+XLWNVPJbr+rPd9vj7w/vX+3Nt/jL7ruz/72PHHuPyU+3u+P6XvX9rn/Tn2VyYb3pIM1h8STf9F3vuVf2y5P3Tvw/73++7P98cP+/461/vZ/Ogz+HFPfv3X0p6XH52XH/fk10776x87et9fmn5ozl96rn8bfu+vyIjUOxJnd6QffBl3P00Glzui2094G30+JJrevj9258O296/t3fwfnok7+uBlXH9INL17D4zZ07tGTr4bY/S4I3F2R3c/TRpbxGt/fv9I89/ev7IG7uv7w/Nfeer/Zdl/qKf99S+1oD2/D48f8jezMX78pxPP4x92eXtf7x31k15Grz1x+u69b/Ojxg8B7279Cic+y8cosHan8R4L9+PHpvf2T5F/gPEPjE5+/rHxH2vrvUjwwQ1vczLz2T64+YnLgeJJywfsyAdn7xJDlH/QSnxgdS4f0kAhqKcAN/Sd/Nz77scIHfS0O589Dch515eqD+fex2kY+/aKPo8FGSS9P5vRFkLg81M2FhDEy8z73NncedA0vs3u2s3ujt54/76f98jOtNyycY155GOczwHtn4kj504m0+C64QPxoLuX83Dq4ONkZuMNbxtPPvhxv31/vj/uu7pMPTrrmMfP/X7LeYZefO1+7YV3J+/jdkFbroBxDQOFAu/jNPJE2AH5qG2M8ruE0eVkLQkbO3lfp8h1iFHGmuUdYWDoO8tzBcaYN/JZwXn5eluK7j3FwpY5O/i5Lnt+mBkjpRiDQozIxpv7PX4lZIkhcs/bB5kZTf1ILgPDKZh0yijy+ZzeNjLjh+vDQlCWMgV49MwfOZqCYkhKFLd6Pni7fAPz1RQP/ejjQozyl/PzAlKCv5hsQJ4O/frRZIoxaGBNzq+myKW36x3EGt6Sf8uzoGBJdVUdRUovPPXwmOSlUlGogOqqgpvE8uRuLl7BItfwh2fjRUaYGiTk8KPboieWOkA9J2NdA31rCuFuZzMf6wP07sVtxTzTkILAa9XDqKZwElmf6zBxtBCkYOrQV/D1DYPyvFAIkeYg8/swahi3Yz0+T79rNFxtNFzevvt8WKRCmSXpbK3UDprMJkpPT+TfHqPuNM7txcoGeX39LYWZHN9p0aOvrRt13crMVGS5shiVFBVkMoo+qemViMGMomaOLRsKlwZjs6Dy8FCBwlWW44uM69BTj9/16N3X1XHU25dfpyxJzON9IjrYbDf4R6K8OajeVWMBxiY5daNWLWuuAT28ULOjWFNRJHObtPjSFuB29AGZXPOGLDMKsVOAFweBt00l/7OmEf216G+A8pi0WCyUAOL8m6496wj4lCHTzos8ox4owlHED7T5Nyq9sGfTUh38BuxBvQ39TuXzzH0+Co4D67kG1HD5C3xN+LhJyvG3HHsuDw7k17jAaDO3QYUfOogRTg6xjxRfXavHLoEJbgHEAzx8YZHF+becDA4l/OrRhrUCfrOj6OxzbtGhF+Va4tj15BRiBNis1KHTK4CZFt89enAqs6AdBb4QM5VFqYJC4wSd+ViXqUGGHXNUjNtRnNVgyBxkrOf2+kYD/3xdFQBeKgo12KeCbrGN67cBlJ7O55oQhxvAJIVAXojy+O+J+6LI5YB5YH2bC4p5cG4AxoQt1oACut4qx+ey4wNtAZ+3FG3r1yt5oX3Ar0KKStw/ePhQA8XiWwqPZStNCDKDV1GW8m+5TVhfS+HbgYoCm9/iYVpQ/J2XsrdHzQp5kXULoFjAw/lsV1djmyiQbyj8hhi0fy0AbBJ+X7DuHfYrKeb7N2Vqio62bVUBOFf4ZTadqCgnSoup0nKmsJjJgYmWuO0BjmxNMRLa4tMbALGb80sVAzrKooxYuvU/1UwM5POJjv7xN6qJKS92GoV2QZtvXgIm7tQfTFUzX/nbx4rodQrIuQU0LedTebE/NUIjGn0+UHDNkKfgnvtDTEmL0xMdAwxOUw4QcqOdOrVlUvnwWAuKzAOAw4C+XE+DF/yDxtdlVykBHCTW1d5sKKa2utqtBTapRB5wsKdGPwkdlBTQK2LD95+CnNR/eaLt+Wr0+Zy+W3y9xGZHpw91ix475mgmSQMF+WFRyn1rCwi3fvaS0B+0xj5eHJ9kpdKuVfP8TM23ZxTkz5Sud1qkiRp8dv7wiWKftHuzVdskrciN1eNMJ//Pf1R/mGT4/LbNtP7TuebNRDv/thDB19ugG+bAzdU+XGpGoVl/eKkWH22IDUMDjz//XE+hFCO5u9UaPzl68EAzdOZ+1GDjK4BsI7+d0F7OZ9rdbuTxWpAPsizp8HSh+MVS08cHunlxRcH5Vn0x0Qxg6ADgpk2mdrVWjw93qxv5N2UbYjLH933enrx6AZg1cC9sWon9oHl2rpIC+4ZCeX5yqOtmN9qpwr82by7lufzkN5+rfHCoW3zKAUyWqwX5qa4quR02xPXh8kDHJyf40EwtYIgWU+WMucCO3v+Q/uuG/sRoFwbdPH+BrDfSypSsVLkodfDFseYPlpoh2obY6wGBmjcrwmqinHzqtt0QuxVAla+1OVvpaLJQT46IxKX7XfkPn0lzYvRooYRz9cRPfrZRA9BhVzvt8iCwFRWp0NXXz5VeOxhYyMG6KX63S4N8D9wBIPvYGmCvfPpA2ZNTTfoME5tqgNXLeq2KPhEfF3loh5w5++iW/JWlpCPinnSrvI/akI868tGklk5++7mKg4XqKPXoYdQZtp2Tb3yf2755o4i9FoAI/g3MyLo71jN7fCpjd62IA1xOOUCfABiNnAhWLj96HCR0P8VfislUxXym2dNTRca1y4l65BPg+S1Ab0DHE8jw0R7+rrMBUDY9PNCV2wy+/euVMmKgBtjSfKLqqNS8nCmSn/LjpTrA/Bnz+NrcB9qjiXaA4euXr+QAZvD5kH84v9YMwL8hP8aTQ3W/e6iOuEhZrg6/zwFxjLj084F9sX9Fjr/YqGSvdB8omK8gD2Sfnch9IE5y7dgzrr99qf4Amf4O/wTs6g9nmk1m5Oo54O+ptoA73bxUvyxRtmSdNHF5J0lr9o0W/Tuo1BIjE/wy4Hste3pHbGJoBkhVZlp89lDDfKLh7R4QOD/AjkfEhSxT/vhEuyRAT3yH/bTrGnnczfB5k3R7udLs4BD7mcoHR6pCr6arFaa5ytNDDeTPsJxqa61206ge0Mt++0iT02NlAKJpVan/5o2Gb87Im502Z5dKU3LWIpePywDQjb364p//qKtXrxVYp/+f2tZLJT4d0OkcWbrVlbq+HX/BIAISZ9yP84k65u+LpLiYjf/XbvvsTAa46p9VeLzU1nMDQFb/7bmM/raYqkkmUqXcP12/V32ljmeLWGSaYrdisUDOc9V/ej7KaDFpSiz07NURW0+WSxWfnap6cabl8bEccB/mmUe9JgDHQ4OcyJrjw/F3j6WjKXmzU3G0VPmPn/Fs1WmLrlyOdHog930lqXqz4ryX4QsbctgQTP5cENmDdxcrBYDOnv3P9+BtJpXorueZZUduCnkpM1P4/SMlfK2EYUt8DKuVau7vDgu57AN5affPX8l/oW0ynallT54S74nnrh5/NubW4VwTfKPE3xM2j72UE28L8rSCKbJnl9tOm1dnunlzJvH8RHCNcW1HM4Xf4ut/d6I6DhpMijEiW1RPnutMMsYnbNREU3Z6KN9v7QFH4tX1L2LP46jAFjlkk1IZviAN8l9AyUJUw7NrcOaSMvbTimcyWSP3BfGZwfeHAt8uHz9UQP6E/GN+WSyFKdW2teLvAXT9G93IHA+w0YDzoVP/Sw/beie5HWkz5vW82q1upfO18pipZ41dEVVhRz06UDYt5euKFjX+EpuyUWeRef0XRprzK/aMlXb+izbE/4R1VcelAp9dprO5ep7X+4MdPu37AAAQAElEQVSJcvK9VY0mh0ulkFQcH3Gvwj8rVYnFkr99PQPPAEVWyJjX5xyQkxQv9ws7nI7x6Llh9PFFqfVMGljj9He/kZCxfnGunJy2Zf8TNsHF5CQzFdi2Z2/dra81+fyR/Jc1e+I66D/ca0CiD4mmX+z9o7x/xkxo+Wf0fr/rXo73W3/Klc+6p5/S/9fts1+HH78/0/dbveU+fX/Mf/qWv2r59wfvz39Jje157o8/xNu98Ifuf+zenu/++LE++7a/hP9+7L/Xcb+u+8ePyOIbndNHbv2bNO3F+2CyfbMfP7j1/qV3cHq/9YOrX9F+PrfTBzO+f/mx+X3QfXp/xE+6us8WVgb9pHFvO/3c/m+H/e3wczTgNnH6OWN+gb4/d0oHDe6TmfG89h3t75ndtX14/XNFNrvj86PjfCFOP9rxL+zgvKEP1/PhtdmdvGb2dqIB/fDgC/IxQG8bP3HYj/nE7U82+7g9fddp4NPnnrzVzPv42V9AA2OcnMeniC5mxnpN/Bjp/vz6mS8z+DAmWIDd3TmXn3yb3fXx/v0Huh4oyLgsMAIr4NPYWy7ez+nt5XsHC6aUEh/6O/UAkT0FwH0HM5fpO/L2yIf0wAfDu3t8ZEOGYU/M732c/L4fnczuZPY2zOVNCiGM5BfDvtEvIAfwnPbtLpOZId/dmsxsLNr6fSeGjO8Pz/3ayczUM4efD8joRwen9m0+l3/gvk9mdzJHPlQ784E1en+X28zeyW5mMjPdfwWuB+brulYjb26avZWB8/3b+/l5StnIw8xGvj6HePl9Hz8wt7c50eXd2ukiL8B02M2pH9cmeEW5RB2FpgE57lzaZIYMfKDX21cHQGhmijGMPF0nZqaBPmaGLHeU5bkkU5blcn5m8JLGtbkfmhnn7j/MhAzckpmJHxo49vBzIMivxatDrsCcoiDFJfO4j9GfC+/rcnCqBiDRj0zKe2C49wvKioIxNhZ7YoycB9YQkS9Tj658XE2xxO9lWYZv3/mN60oyCQohqqWQN0hyO5mZYgiyYEqMyXLWStfyYCmj8KamU31xQ5GgVUsRYAA0Qig1FBoc1DIFJWKjA/gTr87jiPEtxQ0hU0JOYQtujXMM3DPmC1CeZ97MbaShnQ5yMsZ40cufTYLfcmIpGYWbsKk1UIxtIRZ4NxY9swJxoUBMJwvy+VtkcXlb7vucETlbfCZnjYl+KA2NmCJ6FWchBqUUFWMcbZBRSNp8/UbGvDmF0imF3e1QK1BkHbKgnHE5xaFeA6wG9BCRQeqZI+Hbros76mnr4Zsk+ro6YghiSkQe5G0J3VcUCQdkNjNAEMCKvsdGnfxeoH/PvQy+7itbwCS38YDfObDmtt9SbPOijvfzNWYFtmQ+79dht5bxRVYwp5A9Z17TZLZQcl0Mos5Wq6FQNKVw551cL7iFAj9KAJ7Dw8OxUBQQPEwKmCQ1FK3ClnH0SRROlSUNFJgGQNEC3bgtAkbfUUjsARh1W6kBXAkAdhGfKYvyzlbERoXv+jchG8CTg4MDzeZz+dpLjr7mjrhYA4wikCYUeQ2dwXrs4/pxu7m+W49vVpcA2m1XazIEBQqTyqI6/Caj4FcBILm+fIwDyjEmCuQTua5K5J6w3pyiZ5by8RclBmK2LCZyEPaAAu0OXa/Oz7SFD1MpokNfr7F+n98LtzuKX543YghaMsbv+3Wi7wReE4qOHbKew8fMVNPfvx23BOTyGFgDmDgY5jHdohuXrSLuthRpIz665+dFNrd/uZyrmZIL8NVunmsC2FYTs5NUyO2wnSWVFInnTwA4KehvAObXADXXANFC/zFELbFxj/+KV5nloz8slwfybyLPnj6Sf8ulu1nraMhUUoSsnr3SQH5oX18qXm21A/w9evpY62xQovgcKUAuson6i1u570Zs0aJLJ/+mnP8ffhOKs14A7t9cabE8kvKkHiCrYh+p8C8v2DfEhoMgzdmVyrpXx5zuowUxmFLGuEO5DSZZOf5J89uvX6qg3yb2cvBuC9A0LUu1Va2eAOzICfMvn8jwWf/GWEdxtAQAcf83i3K+Dfpp0cs1oGqD7zX4sOtvANTyYuZWvdquV0+ui9tGFeBAC6Bs+GY8mo9+twGUE3oxivs3gEdXVytdUjR3UGubpHq70QwQZU5BVhTgXdblZ4+VAYA78N4Rsw1y7ADDSQYakNv/1O8M34l/eq2bf/laIv5mJ8fqkLVjbYUXfwF5PVdOQcASoIL/6c1AcbknLuefP1EOaDTOGYKqvtWu2qpLQdMnDzUsJ6oy6RbZ3Nc6fDQjZkwGsHurFsBhOJwo/4cDdVOxBnS8NjX/31eqXjZaI8Pk9IG0KNTgfztiZXdxLd9LAgV5B8nimxvNyTORuLt8+VoYRWJcSdyJWHA7bV6dy4vKGTaKxG1FPFycX8hjwP/08XQxZ0yP3SN2YH9KpjV6mpJT8k4KF2td//GZcsDoBYjMdLmQ54u1y4NOS3S4I5bcH3LmzR4dqae4reOZataXAXTUYVB2MFNF7Myp7M/JB2FWKtE3rwcJ4HTAtw0w9WCxVAxBgbgxCXt0+FFJW0be2LC8QbPFTD3xNbC5HQJcFvBrAFKW6CsBPBeWlKH/xW8fKv+iUJiZrgFiV384BzjrFdFXSVF+vblV+eUj3WC3G4CSxFoTYOHk0bGmrGu7XUusIc5LDfhrS9y4bzTkq93Qyp9fAj7WYtuxIN80AIAT+V5+fXEhzz9DHpXnGaDuSnqxUlpt78AZ9kF7sFDtv6yAX/g3Md0HW3iklBRiVIkPDgcTxZMDTb94qIxcMDtYKoWoRLxeXV3r+vJSnrfd3g4yCTBjAzBV9hpBDo953xN6M+QoVMRCA/E+xKCe/W9HjOcylejEALEjcmWA2x36rAA4B+JiQSztAAW32DsuZqrIXWJPGMpckdjwvNCQSxJ7UQxJs3KigXj2nJsATAt0qUHqiPOqa1SSv4YiKSJj3kmBZ4OAP0weHKoD1Ll883rM4xW5vKRtTo6J+E/+jNyWTTX78qm0nKh5A3D21cvx24Vb4s8Al33exL7a4Bs7gFHxiuhrYD9kmdoWptnffUFMTNST31vrlSmp5xkl/2al+OxCGWss8NtsXJ+0/ZbYuq3VXl6ryYlRcn2LLooG5uzZ8cEBOrnBfBt1zGMESE+OadHB8OJSvsY+mow5xLOGWZCR3/w8XzcjmB1XG/X41/DqUoV/0/HsWhtsU5ODFIIy9mnfNwuAT6cSEAyO6rYVtsvYG64ULakFxMoZX8NnII/mxJEDWi15bbJcaPboRD6vZlgdsK8AJN2olj06lB4uZZ8dK6Wk7s2lOmToAddb/D3OJ/KcNsMeNYBtcbDEVrXW6MKfJzr8NrKmjnX3+E7LemNICqCBRt52mYy9JDw8lGFrrbeaVIjyeqV5MZXNpwrkgwxgq31+phy/qr8FlH5+odD0miiOe6T5HuH7GACdry37zWPtnixV59Lw+ZE83qzjHB/tgxQt6vr2Ru7Hwu8Tcd+xnkA+d6CzzUwD/zynN9drNTwjkEJVPjjWnFy06DNF/PX2X77R7sUblfhqS/5HPCV8cEdu1jQf//9l9+fuaKawmCrvjZxZ65p9z38pwnje9WftSDz5t6bLISp8e6EE2Oz/HUSgv9jTN8Kpnh6p929bf34qkoy22608b1uWEUOdIrFb8Dy3OjvX8PpKw4r10T98fqJIDva+EbvXXasCHqPtyF/xEj7s4f6LJ+3ZjawLKtkz1+xRlhfYfKVyNyjn+bbAp5vDUhkgsOgr8nP71QttXrxSmwVFdOyfX4aXlxoub0TQq5omfKJVPFwooqce3WTbXgPPjfH4QIZ/uX5jCOz3tYyj865fvNaA/CLXpuOFOuwr9pDxPs/B/tc94q5X67+4kedSHrAPzyqTUpeXF3K9JNZdIncKuRzcDUWusJyqIP/k+H3EJr53ehxW/ktIp8dSEXVtjbpJUDo9lNx2+P4E3aJk+TN0/PpcxYtreby3+EZHntldkiewVX6wwL8HieczIX/MMvabhwrEyqatNLDn9qzFPI/wOUgJm8N7dnCowDwtzyX5wXz8pYvw8krpz+cSz/frb79Vjc+WHqs8A83Iv54vlzxzDDv4Jml4cij7+yf4Y1D7jDjBPgPPSEH/YV4oRh+jX0rAX5q3IdieOH1Pdr/+FN2XQ3IO+hkv7/8h/Yzhv3zXUZhB/nDlhKsxx36NnL5779s42p7e3fwPdPLrijKqiynuH7n8CW90po/Rx4Z+rN/H2u6P/bH79/v6+c9dwa/N32Xa08fm+rlte14/9fgp/h8bf193fv6xPr9+m8/s5DPtpffzMSn5Daex4eM//LbTD9/9dI+Pj/vprc7Z6eMj/M6evMd+heQq4uju5/vZ6rse3293Dh+j/Qx+/Nj9D9u8354+vPe3619WA3+pnn/ID+7fuy/tvn1s84nHk/9YPwY+qXhxyz9s+vmPSefLcPJ+3t/Jz/f04fW+/acenbfTT+k/AGx4VNo44D1tf2K4d9zTJ7p8tHk/5v7x/Y4DenQdOvn5+3d/+Mr7O1GZksHHyc+/N4p777X5tdN7je9fjHzfb/reVbCPP/J/ONavnb7H4G2DBdPI661M9/sOFC360V6idkDVRnevsT+nfp8U/G6boel774HxPUU7p45ixMA8ZkEW4kghxnGM28D7+IX36SiuOUnYj8KKH7197McHKPGyEPiJbBQf/F7g2owP9szh38z0vmOHtz/MTJEPYE5m8NWnX87P7ybky6BAfzOTH2OKStAoHzryo5MXW3ycBZO/zO7k8/MYwjjW7E4+7+c0Fk6Ql5syM4UYFTM+6d2xkC+dZj6XBooALXYY7vrRaGa0dSP5Wls++Ds/vX2Z3c1VeXEKmQIyv701HszuJoGjYggjXy8CNV7U4do79azPj+/obsh4aWboIY1jPR/5+p06Cn4dH5RdJ/t2H9Czzsj6ArIkZHE7BHjI7Qf10OAdfY5g6vGdgTaPK7dDDFFeL/EukncSt8YR8peFMMrjY7x1BAWZs8eXRMPoE86ToSFGmgYZxxiTyrKkUJqPXEd9mcnMlFFwTRRJ3FYDY8XLoMi4Fn/uWWvGeDrDT5osl2KQ/NsY/qHdC3UD/hro5+tlqAJ8Cy+0Q2aB66iMwk3OPDmFDvfjsYjIGL/2cWY2rjVjXteTuGagGtZWOTCDnVrmGYtGFCx8HifjR48OrMikIqlYzDShGBFiGP3GxzqrPC/IY67PftShmckLZWZGcaxVD/8BXi3zuU1p1hCQqYgaJpl2AOM7Crd0kc/phe3ImO03r+QFwOJwrnI5Ux/pQSFpCDy52R316NV1zgJloz6MwkujgD0zdJtRWJZMtmvk30xwO7pOewqtikE7ii05dnLwNFJknEwm41rM4INcPT60PD5mXT65aUZhSG9fBcVBBwNLjuV8pizPtaXIeLO+VaTAM1C4Y5nKJoUClJcFRepKLm+NnmNRynlE7vh4YgAAEABJREFU5EwJHbNm4Qk3q3OAlYazTi7MerP2gxLF8oBcDjQ7v1jkwoh34CoplrKZMoqiA3y8aDYQ06J/gWzR7TbFTqxx/GYUcb2lcF6h9/nhobKUlBeFRIGs4l4N+bcaxSshp/t4RdHPQZyKMZXfp8iYYlRDgSmj2B0xcv/4gBF374r22v2LlQRkoq4rBzVxKcQybVjXFlAohqAQ46iXCnu08PZvBE/nS90AlF558Yw+qShG/TkPM5MXa32mLQDVFl4NY5tqp8PjB5oC5rqOXc4NBec5sWXoyIurZqYpdnTdl6zN897EC9FNPerg4OBABmMnliSP15iiloDjfp3QlZPbvfE1Urye4PA9PubgzI7iaqS41r04V0/heJpyiu238qKl0ENJvCyWh8zw9j0vJWiHC2QAxDHPxvk9Vm4uACwo8t96kf74SDsA3svrM9VlVAG4o8VE/axQht/WgHWJ4msN6BDxlW1TaaDQHPCvgZwq1o0p1PPD7btGb1WHn1HgPn/zSp5z1y/O5DqZopccnfhxyJOmp0fq0MGGSnkO4DPMC1VpUJ0N5K2F3GYZa8uZNzCnKHgXisoBxwlVNYALY7H76YGGNXJd75RRmE/ESPv6Qg35Z/fn59re3o7r8Tibl1Mliu6R+L8ZGu0AEW4BdmcHS5YSxphwoKohJ5TopgGcaiGjqDp/+AB5pU0mTSmKOpgwAJy1RVRBHvN9aofD+p6w7mrtLq/k8mmS6/Onn6muK/yxVpYXul2thMrGPO/5YvtwrhnxFB8eqjlfaQeYmfCJHfGhLGn22ycyitEe7zPGFxSKu2jjN6vW6NeB5DXr1NuX++jt6lK+dy9PTrQAoFw+OdEBhfb69UtlB0n5UZB+k+n4//VQXawUyEtx1aj5l526V5WKBydygGj355fyfd+/2XT66BF6MpXE/83//LMcYPGi9ZY42QHY+trdnzty4cWbs1Gf7huBHLEDOC4AHLbqwO0qjf3aFryh0+XVSj3z3+Lb17f4z02vSZopm0VpKdkyky1KDdBtV2nVbXXTbDXBh44/e6KGvJrQk8vR4ScZcZmBjmxfXSjiE4YN/JdbDPBzgCaPH6gvMjko4r+MMBRJO4K5fHg8+uWOfLGFXlEEd926rD0S3yLn/OBQ2abRFrA2q1r2gVahzHUL2IpG5Tqok3gNunbAEnDk6usLAIGdFsTX7NFMOfcnT44Ub7aaA1QECu4z7Oo5JOCbU+xkMt2+RIcU9XdvLpRZUM76M8DYBjAwvL6W56Db22u578UvTyX/pSp0XZ2tVFjU4dPHOvgC/eDD1wDoCfArAlAGCvoG38vXZ4ApZ8qI144Y2pAT+jBoje/mp4fjN8e35D/Xo+ejAJgnaHe7Vo4PKJiWhweaYYeS/rdWy/f1zVffaMHmOlzeyinLMk29v0mry5V25DOWJ/ftChCuOJhLxH8HCDJkpmwIioAV7jdGHisPDgDQAK7JB67fhhwzWyxUAT5XyOc0+c0THZ2capczySQpAeLsYq8CIL0i1vurW8Cbc82wsV1XMnQu9NlDxvyhwB94xtldEJuzQstUKDWdEgBbzf5bATy5zB7/NeD2jmeJgf7hsweqic34u6dK5MXyX88kQLX++aVycm9iLRn5LUHdJKk8OVJ4c6MNwJl4uT925KzL60utSxrIZ83jhQR41WJnK3M17DcT1tsA5PV08V9wSOTl2JFGWG5qOQbJiIHwGP7s2Yk8VwCgJQYMxzMZ+TpNC7XLUhnPl+O+uLoSI+W/JBJPDjWwVo+zjpzWImuNLaZPHyoezsgJF5qUCx3+9nPUMECS/yLMgE1wGXLwTtsb7A3ouSPGB2QRtkv4d0OenLC5FpapBahrATn71S1T97ohT3WbW03oK/YXi0ENdvVnkzibAbQ/lgFmTR+e8lyy1UE+UUDPuUWBHYqw1PzoUAf+p4/5rDCQU0gmCgBvngc8dylKFST00vEMc7tda8De/clc3elc4XePpCfHanvimj2szqQt1GWmyWfkRwI2PnkgAc4l/NjYgyaLObrTqIcd/pHIM+VNK//FqvyzE61vbtQDeA5Q+cVjLSH/xceOPOj+Kvb5lme7xHNdNp1oeHWlDrA5Y7/L2Pvt+UpCVt/zd82OPFhocXqi4umJAvtmBsCeW1JOXp8dH6pjfQXPptniQEaM+p7YqFd69EAHn3+uGrukSamOeImAtMaaPH4H9rqG/cafj0KRlOHPFXnAkGMaSom80LOXZjGqmKEr9inffzxXeL45+v2XCuQ1Yx0oULtvX8llzlD6QBx5HskaKQ6SikzN9E5myzN5n4a85EBlNinU82wWQ1DPM3xHjF+TYzvAf8M3DF8eFhMJmvzDF8qJ2QF75//wmYanhxK+W/35mRKxdQ1A3OGUq2cv5WvW7x+R6it15FN9dabEHtOQD2w+UU8+3LQ7BXQTWLMh63bcqysNxIuft9QMGmi0GXYLcz474GcRH3A/OGKP7bl/5b8AmKLWHDP8xdDn7b8+U/2nZ2LTk1r0AP/5P/5GAzljmETV0OGcfZ9nsp7nvo68FGJUj+179D7a+u+eyk4OVXz+SIkEOH6G+ZK4ILb9z2S7H/XVRgPjRI7XyxV+GTVZt2MchBj5ONNpQHbjmbf5+qXas9X4SyVlPeCnO920Wxm5QwD/CR/okd0AvgXwvjo/18BnLcuixPr82erm9bl0weeIM4+lhJ+daPr3v5GD3AFT/wd6u+fdJxftw2tv+0vpPq/75z+Vn9FxT5x+732fp59/r8PbBr93n942/y93uL8Gzm3Qd/++Wwx3aOea++OT5ni1b/Uj9/72fl8DrpbvEQ3+Cfqd/nwIbe9de5vT/faPnXufD+lj/bxt32/v+37ct/2co/P6GO15ON897dv+0uPH5vkJbaMu93PuZfnYcd/n/vFD/n5v3+bnzseP/w60F2N//JgIiOcPYfsu++PYdX+xP46NH/6AAduZRtIv+9rPuz9+lPuPzb8fzHGfi8YjzO4P/dQ53cY3w8fj3378ehpwHX+KPjbrh30/1ufntH3KB/btH+PFvfvx816Xny0fzIgjsyCDPO07+bnTwIXTe3P8yIWZyczGXmZ3x/HCf/yAfD7PhwQjHlTZ7ZHDh/8o/QD/Hxv73dw8RY/5efDpRxo/Vb5j4Gva07vGv+rku7mHkU/gQ89I2MTEP2/mg/Vbsd4XZxzx9se+n/eFOj6EOO35o0zGeif6o1Nv5+zuja382smMOSE/d7rrwE/aHBDhbHz7Pafx4iM//J6T3/Kjj/Xjnvzaye/vya/35G1YX74GP+8pCnb+IQi9OA9vcwpcj6TA+sSHpQ6t+Z07GgBx7s7e/2mMs3GMrzfIzwf0NjDHgO7ejXurMtd/CEkhRIXIhx/dvQZ06WdmzueOBmQ1M0X6BexpZqif1dA3hqAP28zuxnV8kNzzE68ePn49ErL5OBgpIC2s1PsP+vnbzzs+mHkB0MzQW6/A0cf4eDPzbnKeGR/8YkAObwt37d7HO/hxT4H7A4Ut17tP1SBfx3XwjsHXxAl9QojiAJlcDjNj7qBogaNpQPaBtbgOuSPnF5jfuD/4PXi2UIRPlnI+V2aj7tJb/YmXy+SyNxSUO3i1bTPyMTOZQfTxt/cJXAuBzWgPYbwfYlQIBt8gCf1gZzMb5dN7L5P3GJjDZXTq6RtjUEyJOmUmv2fw8rUO8NgBVg1chxDEQQ4OuRyJ/k4+3iwwPlfKcuV5oQxyffo6QowKMaimiDFI8m/1+HoD/LiU85NsnNvHmgWFGCXWmKVMMcuUY9MBXbqOqXfIKVqQKDrFOcUNii0Eh8qLnSoKQHmeK5Du0JAMXh1jY1aMIJgDOPKxYgoYDuiixfa+JjNjDRl3TA5Quc913O/8GzgmGTK73BaMNeZ3ciGnx2gJf5fd12Zm6uHpa2jx2zUARwNI1rmuWY+3e9+aAnMP78Q6U0ySzG8pj5mcZ0hR1EHUobscHYhryhu6BYTokMHM5PKMtkKOuGkVLShDzi3Fj45if0GBuJhMlFlQiFEMUQJQjRRcY0ryHJQsqvVvDgzMT7G/oSDSVbV65g0hqihywJC5jPEhBvXwNzMl5BmBHXwkcN3ht2VRyv3AvB/j3ac1vmwELl3PFaCDIe8NBV+LUTW6ybxQVuSqOGfxEnPESamKtfocg0y5F3QpmPXRJOYesGtWTACSNqrpN2FdPcVN47k0BdMcsFJ5GmOpcJ9kTS35zwvRgXUFePbwGM9jwiEG+TWiSfhPRX8vPAULqgEXYh5H0eYU5VwnLQBYVzdaU8i9vrzAmzT6RGRN8/lCu5treSNq1fLoEN69ptOp5hR8Iz6a0H9B4XhKga2neFyhP2NdU4C6nEJj5gU4dBeQs6GIWma5HJiYc9+Qz+Ws+1YZ/jKdLVgnWsIONeDw4eGRDuiX4W8D+ecAcGFAGNf7dD5Xz9om05l69GToIJ9M1QJweeHUfaXFdhnz7SikNvhpnmdS08lBk5axiAWwR6ESed0WVVvL/0R0QlclunbfuaHwPvrm1VpXFNfc7sP1VrV/gw3bFqxxRzG0A9Qv8VGXsXDg4osHmqGjIsvUFEEBsCjDH67ht6Nw3RJbPbpyYGTXVNJ6pw7ZN9dX6ikoBnQwwQ8HjoeAmDvAo3G9xFkOn4Tu/dq/0Tugm4TfGAXSEh2k+ZQccqsUIjlgJ/fnCbIVjC3xtcXBoSJrbKtOkeA8BnyKrGUKcBHRhWVRIuZ7dL1l3R2Fz/68U0mfDlAAI6kgvjY3K+rIlapuN34TrPj9Y/nYOTJc1WvA0yt8aSIHHx2cGm4r+Z/dnQHQ5oAsmmaqy6gD9NU/mOmQomlxAz/3E/yzplC8efFGiyMKqhSVDwH3rylae4H66OBIHTJOyik+2XHeqphMtAFcrSieDtzrAO38m4iuq0TcRYrGxWonBiiuttp881oOTsxOjtVkpgDwMvi3YvDpDN2Vj4+pI1d4rlRkmWasa5Emch+wba0rbOm+2WCvjnhdh04NAHxPYXgLcJYX5BFyXg4I2QHmeGwfHB3pKBSaAca5XG6XGcX6y7OL0Z8v//iNqjToFsAvYi8B1NSHpvI3pZp5rS2xP9zUuoF/CfCUDtHvszeqVmvNHj/UpJiQMw705upSR48fAZ5Vqq1XypLqgdxa5FqT6xZfPNLlsxfyb3Jm2PwQubarazl4OAckjAAn/ueMc+LA/The7ZSKQpPFTC17fEQrWRHVo+eQMl1cXuJTpkBcJdcjPlTuevrPdQhA7bF4RrHdf/HAc4bz9PxcE6NvNlcqAVYCQJAARj1vtYCnrpuzN2/IW1tdExe+Z2rXaMd6N8havb5UT86f//0XejQ50OToQCX5oiX/NvAdiMnNxaVGUO1koYFcLZjkea4hmqrnZxTUq3ENJ7/7Ul2eNPnyga7WN2oBxnZXHMkJu4uVzi7PFLMcHQC0HE3lIIPbZ13vRkCtwF+loAmAcIf/7ROrQH4AABAASURBVBh3S9f55w+1ngX8s9EBoFA2n9C/UsT/TVIJUF+w9g6wqcEu4WCm8stH2gKoV0J/rEcPFloAbs1Srt73322rkrxTky9mWTHm7gGbTPDxhufp1bcvFTspHR9pOsFe+GcLuW6vrq4Ugung6WPlgMv5k2OFz4/Uf3ao8Gip3e2NbgBnavaEB/hPSomU2Y1x698u3gDQ1sRk/+ZKcTnRTrWurleqkL0jV9T1doyjdHKo0yeP1RyUgOv49uVaLfeFfO0fX0rbCl9p1fqegb16AGizgNy9rtn/ErGWExdHy6UiuW339asRAG/JtS158+rNKwVAq4Q/9r62ea4AT22QiJySCe3iG/nTU3LvTD25IENvWYpqsWcB2NwfTGSsv5vlMvyuYc9piiDPGebffmRNEbCrBMANxI8/++SARYvfPNZBMdXlt89V4vsdvu97RE5f94dtV432HfDn9qs3rPFWV+TKnpgYygS4vVLRR6ERqUhSlqm0TDq/UZEVgMhrAMYL7fBf19mENQhdt4B9k+Vy7K+DqYYQeGbYqWXdDug2PDdW7HOBHCqO9ZtLtX9+pR5/NPpukDOwzoycmbkv4QeLxYHar15pBvhIAOMzCzQXtOV5L6L3eLnR8PmxjFxjyB/gY+hSvg8Mg+K0VMgz4rDW7g/PNLCG6tkr5W3EP2YjkCXsmlKiTyO3n7BbPFpIjDee7dqHi/GvSwx9L2WmCTHUswcE9rXZMf5ZdzL2KT2/UPXHF+oBpQO2LQHoB9YwKye6Pb/QgM92660GKCjo9tUbDfiW8axgZuyF5HL2/8A+1FwAqGdRMWSaQYmYa243IvjVoncrc0X2kzwkhS9OlcGvId5a9mmXP/vdU3WnCxl7ru/ft8WgiA4b/LsH2NyRd1xn5RdPFACjV89faPj2/A5shkdDfui3a3JKpts359JjgFE+CwzsXxn7TmxMkbwwSMpeIGvKdKNGRcg19Wetr98oWdKc+PZvkOrJ4fiLLv5N7rINGv7pW23//I2KkwcqyOEi39VfvVD3eqWBvSOFKAez48nhna9mQYG9oSe/+tG4H2elWoBup+F4qvTZyTimxB8D8nQ8Hwz4Qv3NGy3Q0IQ9xHhGaC+vFI+WSj5vCqrYZ4cUtTm7VEvfNWv0PbQ7nmnOPpTYC+c8+7ldBnw2Y28Ov3usAuB04DlpUg/aHZfaDrUm2DwNpv5spZ787HvMlLyfap5Li4lc5uLxAw3k6IRvKQTV7Be7iws1Ly9GP1ufX2qCfHE50/SzR2rfrBQ2nWbHh9qwP/TI3DqgXRixeqHy5a36FxcSOQxzqGIPjsTp5LeP1ZZRA/ud4dOryxXPQx3Pl+casHFaLBTKTNvUq8ujSua0xUQ4nWris/r6ha7zQf6nmBN7eiDGduzRhm4rgH5jrwjk+0SuKvyb/9iwObvW4dPP1L5GHvb8QLRO+IwQTw6kg5JnqRNVFys1/oyJ3ifFVFP8u8J3A7GydvD51YX6NxfS62sFX9B/PHK3vy/Vh9f37/0l585vTz91vNHxQ6Lpo2/n/dEbHzT+1H4fDPsPdelrcPpOqPeu7qvsXRfvsad3jX87eauB+yr7+PlA2L/tPB6G8ecv9sPgt6d3TD8mybubP+9kz9uP70b+gvzf8fxrTj4mz4dtn+D/3rq8D/r0w2g15zFe/Jv/8Jnv0ycF+ESn+81+/v54b/mQ3u/x1179MPcP7/r1J2Yc7eM2cXq/z49dOdc9/Vjfv93/6zWw1/X++EMc9332xx/q+2ve4/n0o+z3cu2PH+00Nu57/Nhx7PyzfpiZzOyjY7z1Pn20071GM+99r+FHTsfefOgbP/j9SN8fvO3xu6d3HZ37h/Tu5i9y4sBIxwO5034NZiaD+544/eR73ycwJvkHLMjMZGbfjXH97K+83Wl/fe9oZu+P416w7z/Ou8xO3P7oe38Pbmr5sOVr6/kQ+9HO9xp9Lqd7TeOp8/AP+85vz8v5DfA0esSYlCA/53J8+z2n8eLdD+9hrNHXZLTeJynsdReMe3JzUBzrOTcZH2tcjYP/0N3LzMYTs7vj/p7Z3bXfNDO57C63X98n7+/UU6Tw4/17ZqbIB9yeYiifiZlfI4nXd9y5uPf2OQyQZd9kdtczhqAeO/RvZfcid8ecZnf3A/djcJ1I3qfFH+M9Pn7euhzopUfnA0UUn6PjuJf9Tv5BAZ4BSUc7shUm+MYQ5Dx8NjMDXOvVUHC7G2P4SKcWXnfEOXONMiFDTImxQa4D5+G69Ll9rJlzlMzsTm7GebvL4H39vGfNTnSBT5Ihi18neLcUODsKPK6bEKJ8rpa1+zhEl98f4NlTDIskYL8/FtyYljcTSzWgnftenmXwj3J9BOZoKRa3zpviUAuYKcb3rPFO/nH0KMvdGctzOSk6+jjxchnMwuiDDXJ68dSPft/n2FFYdP4NhSUHQp1vRAbhM0aRRRQX5XNzv6JvkMkpminRz0EtM2ZnoXlRKs9zNcib5RTekLPFX9xPQgxy8g/7HfIF+GfYJA9RDKWIJtXM4WBkh+4S8w74iHg5kNHBq4NXQCcut4/nFu9BRZbL5XY+qIe2Oz1kXiREtga+LeOF7K7/+up2LIZ0zOMyuA9VAJ875PJ1d2/nVWBdjK8p1HlRKCtyZXmumDL52OrZmWAkARZtSlMPiNkCMmwovNcUYiyiKeQdsImzNAUJGdzORpvg7fJuKI5u17foYVAqS2zVq2dAYK6CNRQ+H2tv8aEWf3c/WwO+6O2rAkRs8Z88L0YACEYoALEmpRBUs8UC/6qVZ7kSMpjZ2G9XV4qsqUEP5ZSCKIWiDpnbzU4VBXH3tw7eMcbRdom+BfIhoDYAFhUkisZbCoY1hU2CT3nE7th/SoG8Ze0R8MFcfopxJlOiED0w/wSZFoeHmh0sR1ldHfODg7crGuT6qVe3yr0YOy20iMXY5h3c1juKwCFGckBHO62DWGOljDX6n02+BUyo0EkDeWzVxF5R3OmnYk07b6fwlFiTb9e3gMy+Ltj4AS3BEznnyFdTpK7oX6DPfFz/KDId7t5rgGi3cYWfFcy/G/nvlLBdw9geg2zg7z7TousU0GeKShSoy8KBuFxlUWhtHcW4oCmFRBVJRrxmAKE7iusGqDenvS2i+mku/ybS6ZMncj3DXgV8JpOJUsoQylchWcF5nqQJ/fHhmiLy9uU5IMONKgepiOeSNe02a/k3xAPrTfjcEjuYmQ4eUlSVlDBOH3oFEwVe7EWbuB+wS0WBsuhMC2Tb7jbKi5yi/lbutyVAifPtWfMlBcgrbHb1DcXmWaGt+w583M5b7OCxs355po5c00BHv/1cO3S3494YT8RWhQ0z5F1RlG6IBxuCEEmGAeeADx2xkeETA3ESQ1CGLCVUUVh0P754/VpXgNWThIwMHEYatKTIy6nK6USDpGq3BWTYaXp8oBVg5dSi/NuazjfjfLVaaXl0qD4L2lDsTOjefawFeHb/aIiF6WSmluM1650fPtD163MtF8vxlwAM2ZZeGKZ4P/3sVMViqi1FV4/hCX1cJ9R6pXWlFl8Ssdhcb1ThQw03Yi/1QZrNZsqw9xVFbfcxRWn6YAlIK20zse/UmuO/O+J8TrxtkKci1yyQvaII2zBnBNSbNvTFuFvyluu7xk9iilp7H3z69OREnrMmrDP3/2MT+7R9q/NJo/n/6Yk2SeqGTPM3mc7/P/+s6Vml6//jTwrIOilzzQE5fA9sKDxv8TuahemUEduPfvOFMgS/xS+HSaaFIfjtTksAdwc9s4qVMS5OS52d47vExO3VShv04nz8G2sObO2wWYb/u/weY5PlXPvE4GvBBcmpRo5o8BfTNfnBY+/yxUvydq0DctGCInuHHnbk1oECtrcdoKtbQIFb8rP7Yfd4qQk+KECvWWtKnVQwlwGk7HLT5MGhwmKixefEpiVd/+lbrS9Wql5fqTlbKdD/8PSBmtBr+vhE283tnb8hf0ect9hI84m6Zani0ZEsJW0A7tvzG5VFQVzlKrifY/cmmooHB5qcHmrIBp0//5a8fKu8nLCmSgVypqJQ1w+KxIWIhU27Qy2DSmSv8IuMHOG5reacJtWAZ7d9rTIvVGWNtoD/gbU2E2IAHmXMiN21Mgvjs6C+OZdTzd4ZKPTfwL84WGoAMPJcLF42iDmlQ0DfJUBM63EN4NclU2yljPyRobcB216enevy5StttmtdtxsNNzt1gIBZ02u2bjWfzpSypJt/fQaA1iqQ34rZVEXMsasUT5fKHh3KnxGKWprBt0TmAUAnj4XCbT3+ueUKW5TXvs5c9SQpf3ioxPNO8dvPtI6dJseH7AODjH/uuyt8z/eBY4DjgZzUQ3WUnOYA1rPTIzVce05ZHBxqi81v//j1GINZnqt3EBhAzoIpsYeUxH0LiGv4emJu8erw8+tqC89Bt4w3cn0EYAwAjAX5wn95I2D7AHgbyDXF8kAeRz2AjAIMXq+UAKT8W8qF0WCDXPE9sep7TwJQLh4+kKUo//ZfwzNKIPcsv3wiB6UMuQpkNXLN9GwrI09tyHXiZdBtX2lg7/E/NTx7eqLL7Y12L87k3xQVugtZVPuHb2UA1Gv/BZSUKYf8lyxCllTC39gz1l2lyLnHSShKlSkffxmjBSTatpXSbK7Oc17fKP+Hz7Ty/I1M9auVeuw9/f1nMuYTvPJvr9S9OFepIMsjcRC0bnbqiCcDUG4837D/aVYofnGidHoA2LqWg9HtyVw6nitxfzATZlcDMNU8P5ex7/bsN/3FjQaO1SLXzbcvFeZT9bNMV8SFXW/VErM9FJtB5d9/hn4y1WfIBBhsAMG+9x04KOZ7EjK37GOBZDQDkHXgsQL8szxTzpr9L6LUPEumh0dq//mZKvbMjn2ux05uP5FHk/kaoxrykeHrbZIqyE3d5UHDq5X09Zky/KACSA743LyjAz6QAf4OMWr6O+Qk1vTiUh397WQpfXmiHBA1xSQHGe23j9Swr8RuUL6YqQH8c5uqlwbkuSUeGtYZ2G9QvRLtHc9Ihj3bYVDHOhs+u9gFwDW5b8IeG/NMA/PYf/tck/lC7T99Jc+f626nCKia/fcvZA/mCgdzcksnuOiGeRwEbZnLkHlAd1evXqkNUnx4qMQ43zttMlV1fasaAP764kyui8BcvqZ1vVVHvOqmUioKDf/yTA3PH7brVJBTzP3oulIGuD9/cKIlzz0TcnemCLh6rirXGNvuDzEryUlb6Qqal+oAt/0XY2eR87ZR/2Cm+nSOLzJI6AoS+jBysL690ABYa394JaUosRmUj05Unh6rfHgsg1egX77t5c/SLTaLR3OJvSBNJprzPBKnEzV8xojET5ov6NcrpCT3n25XaZLl5Gz2SfwmdhKpQzabaOr9uS7Itf3NRu03LzWQe6ZsoL7f91cbJZ5XA8bMsXf6u0cjr/5bdHm6UE1cZtzrX10qQzyxT/Ss3/eT5nAiz09uE4wmy5JUd6rY0+OuZc+9BuEgAAAQAElEQVSt5LFq5OPEWN+n/b/YEEC4Va0mTx+qw76u+w7f8l+Aauods7ny/kZ/08C/iwbs32XWv036EzQw0Gf4AfuM9+nza71/bf6/ltw/ia/r1ekndf51Ov21+v1rx/+1q/qvPv9fq7//7OP/Mv/4RbTiHxR+KiMzk9l3NPAg+zEyu+uzv2d2d/1T5/nZ/e7pz+xuLjP7jg1ymtk72b+78emzvezjkYfwATK74zG23eO5v95z21+PRx5w5XuT077Dv8HRzL6b5VPn3/X4/hljzODhJD8GaTyX9kdfn3iZcR99+AebkWj72Nv7O+37+LnTvm8PyOHkbU779v3R7zmZMZ83vj34aaDA4fec/Nzb3GZ+3NO+3YJpJDN5fzNTSkkxxJHMAiL26rsWvKTVno+39wBHLtuArO8I0HM/h5ntT98d7/oNIx8zU4hxJLO7vnv+Ifi87szSgD73JF73z81MZhD9uXV37teQX/d8KDbj/ltyvk5md20sehwTw918Ibo8SYYOAn18rsgHUi8mGwwj951nzzqdTwxBHQWMjmsvRHh/P6er9uO9za99NT5mf+1tznOfd7w9WYRfy2fcTt7XzMaj32v54NphBz83ox0SLzMbdeQy9ejKx2V80Ewx8Vk6yuftidkYgoJMMUQl1tQjcwPPxJrMTBacwsjL1+C8xCuY8VP4AH7Ah9DGiw3M08PTddHBwynEqBAM/oFZJLdlnmUyM8Z244fdgTl7yI8xBNQ/KCBLS4FbRSYHVNO2EQpQxlinljlriu0dtmw4mt3JI15mNs7pOmkpqvjaA+sTr5gl7oVx/VwiV+Q6apwf+WMI8kJM6/Zzgr/7dMe6zEyR9RjrMWM+qOX+Vq3qIsgo0A+7WrauxoKOZVExBAm+A3FRU/AJXMfA/MjfYzeXn9tq6lYxJkV8zCJjZHJbBeby9kBb5zqmkBkoDHmfEIJKCh0FtAGc8sLrMMoZFGOEA3z8mjNxHNBxtCAf57L0yFBReCoodnTc8wKnfwsxS7kiBT0hU19mEoWLMtLWuwk6TfJCyYIi+kkUmidUVXPu5SFRRJ9islxzwJYKmZzcD1wH2jVaAfB4kaWkOOOAxY6iTZEy5Rbl490wFXrKKb57YWSIQS25pMKOYr3R9SMpR1fuc10YKIoNyvOcGGkAwXYasAnWUUIHwdeOnSboiGHKOZrRSpv7QoLfjCJ75NijI9fLer2R0SfQx2UJzOXnEwrn4zZF+xpwSdfMBdC4Cxr/HN+U+4ijhI/GEJGnw64NgEI/+u0a4NCCaTqdoo5eiXW7j8aYSRSAAsWdBjDJwaqOYv+OolveaQQnvOjU3W7lf0p4QM68LMZvZTYU6tx2ZqYSOwYLCgGdUVwTbR02cqrRiev6BhmykFQBbEUi32PHAUz3I4/7MV5i0ITCWYGuRt+Ax17miiJ8R2wvlgvlFAdzgLKB++7DNQW1G/8mB/4R0b1kCN8rwK9Hno4YcJpTiA8hAo4uFGP0XkhiYz7w+AnTklBvRztuAUF7ZPc1uv/3xJYhmwPUC2SYAnD0+O6Gov4tQFSPbgrkcj8aAKUKipb+/1kGipkN9ysK3T39nTrkbuGdZYWioTPySAYItMQfvD0hhxfC18S3UfR0H4no2P1qdnqqGT7u34BxGzo//8WHhIP0+HmDQgaKwbubG9XE2I5YCMheAwxVFJ6b82u16NHjv6ZA6ccdsk0Ao2rAoCNkCNgxhChf4wygc8p6Owp9eRbVkjscAMjIOTnzdBRKSwreWZYrYF9Drzl+eEFBeLlcaoqdIm0x5qqbSg129Pzp/2d0ib2W6HFztpJtW+0oLtZ+ji7nANUZa3IfcV8zZHI9eG7ynLKlsF7XjRK8+2dnstVGvpZbCqA1MvqcC+S6Rg4veBpF1AH9Y1158XXd1qopsIJ8yA5mmn7+ULt2q+x4If/T16QV7ZC1olDd/uG56j+/UiLnFDPyzGyuwBqzPNcM3Qgb7Q5yWVFqBmBkeSbPOR5LHTpeY4seex8s5gptr+vnr9RcXI8yP50cyEHf9fWV5ugipaQDCs3+jZsmSjl6zfArY52eExzkrPAXzys57W7jkKJuia8t8l5cnKOHVtXZpYZlqetpp5P/2xecRyU8vn3T6dn/eKmyOFV2cKDlF48Il147cl+RFbohv7gtCnJrQcK8AkypXl3Iv2XZZ6Z6Wcjnc92vViutKeZXry9VPjlRnZvSuh5zToE/F3khX/8tIFNJ0b48Wmq3uhFJCN+ajqRgusWWK0D/lriYTtFRiDrAD1t0lqNj93MHgSPrDA5q48Oerw6ePlINGLUjVmt04rnf+xlF/0CObAHazv/0jbInD1jrTCUJLgdMDJdrBfzFfSYQqw6qeTE9OtD/+akCvj3F/65evBl90gGNBaCk/3KHg8iJWBz9Gnk8bkKM4HcDvrAcbel2crvdXF/LfW6KA/Zn1xTPb3T91QtiYi4HLoYi0xm+sNnstCMvtvinr7UCyLb5RP6LUVcvXo+gTbAw6nVLvqlu11pgtwzgLOWZbgBoPEZq4rj/+jWA1LVWL99oEpLa1S0591aT40NV6lQoqmPNRp7oiqDNg4kwiObLpdz3hE9ZnmuLDBXgfYnPWqTf5UqrN2/UMIfreDaby23sfhhWWw0PprL/7Qu1x1OtTyYK89kIamT/+JlqgOnuxUrNy0utcymFJHu20gAoHRV0c3aGZ0rXq0vFjNgB7MufPtCGnBX8zxFj76qp5f6TlaUacs7u22esL2r752+1w/fdT0ruzdjj3Bca8l7juR8S9k63FSDahTyPT48O1QeT67TEz+efPdQEcHX38kx51aunf0E+qp6/Gb/t15OXEj4xAG7eBjIIdisV5TEeiP2K2PH4ronzpq4VInIxv0kK5DA2Y101G2KIjM5zR0MMDGue3vpexcmhbtQonh4qg4YFnNtBAVqz7sSxfbSULafqmT+9vFbP+G3XqIGX790Vc7kNFYIsRBXoYbLEnuiyJUd6Ti+XC/kzTcCW11dXGn57oupBqcXhgTLyQEM+bLH3bk1s4AM6OdCUXIZ6APuWI4ifeDbzX5LIDxcqHxyoJtcOeVR2uZO+uVBxtuF55FDWS7XnDPKm/uk5ss/UYYdYTNTfbKUyl+FXYVIoACK2s0xog2fXGlB6rbX/hYY+KaulYtup/6dn6v/0UoF81A6dPNdmbo9pruuslVhTXhQsP2pyfCQSuDbnFzKe5TxHeEy5TyRyiopM1Z+QCV7GM2Z8fKQcWbbkzna10ppcpIdLZMQP6WsAp3009GrMLwlbG+vvyN/KkkKelMjZHufBDFEifXbaXlxKk1z+i4zbr14qu6qVxaSB5/RyuVQIQSJ/GM8mxabVwN7bA0a7fnLyUFxMNPDcNRAzAkD2AFkulqrQafmcvePl1bgfNdggAb5Pf/N03EPTt+RinlMCz+u+/+TMOXGgGn/b/vPXysmFcVaqO79UtpwpTaYqHh+rn+XqF4WGMsqaTi373pbcU5FbE+CnLWYKPCe6PO03b9Rzfnb2is8eM+n5pSL5tmBdCd00XaMBXSxPTlV4PiemfH3xFX6HX4i9OElaPnmshP3X//oMvWWanxzjP+geoLJd5Oo4Zo+OpYhKf3usDQBxengokRMG8mDH54irZy+lA3LNw7ny1zejzuKXD9XPcw2+prZR9fpCVmSAybfq0sDHuk6BvJnQjcUwrsHyqA17pvG8Vk+Sut+daluaAnvJcLlRTyyKvLD7hjX/C/YErO0fLdQNnTp//uik5nylhrkiQTOw7+fYwcH2mrxWo8eBeBT7lJF/8z6qxL9bQHeRG+u6UpUNiqxlwA46Yk3zQn70/0KjBuT3zy5Iq+arV9qxt7jv9M8ulCalYi9ZnpTzDDG477Ce9Pun6qaZMp6DPI+UhwtVu42m2EnbSpH9uDhYyJDLqWiCKkD3mj3put2pBTzOWMP2j9hnOpeIN8MXW+t001Xqi6Ts8amC/l1fA7PfJy5/0vv+mJ9z/pOY/8xO9+f/mUP/03e/rxs/v79g42JPnP6Cb5/pp9AvOOWvxOrDVfyS03zI26/v89/bxo/32z8893E/lT4c+5de/5T5/lLe+3E/ZY4P++zHfuy47/uxe/9+bb+cVHtOg37qP9HzL1m5z7Qf5+d39P1Z7/jf3b0734/6ZY4eGU6/DLe/cfmPo4H7PvND59+X2P1hT9+/++kW/6Dj9OkeP/3OL8Xnx2b0ebyI2XWd/PzH+v81981MZgaLjxHNv8j700z26zOzOzkowrDoTw/4KXech/eD58/hNcriYxhrZvy8e5t9d37XIgX78Uf8oR/UUlhOKfFhLo5jPjbO2yyYvH8PwOIf4tz2XcsHKajnA7HP6/f96Pedr9NAf28b3q458CHaxzl4EJnXzPz2z6e3w7quVcca9vw935vd3fQ299MP5/F2n9CPTn7uZPbdOL/ek/dx8usOn/d1+dGpf7suL3yOhW1k6aGWD40dxaIYAvKhJ869bwwBPdudL8HQgQDnHUOgNpFkunsFZDHbX9217X+a3bWbmcwgbhjkY1r0kfhwGGPUKJ/PC5mZSgoukQ/QDR+wXRZjTjFwn+lgIZfFdebFl/01jRRMIp+Da+r43/X2My+i+RjBf2Ce8dwHviXXQY+fvb2U2yLEMD4BeN8Yo/byxhBgY0wHZ96cjGu4GxO5HEbgx/2VjnLyc7d/T5Gm5QP84Lz5kGtZGn27Y26fY2DGDL2Il5nJ1x6Yz3m7Pb1Phj/6N3VHfth5wLcdSHK9ui69f88anU+IcZQ7BJNfO7n9XSamkMdAiHGcZzApmMmi8WG/VDafjh/GbykI1A7iATAYRUMf52Rm8rlcP+J1d2S8zK+4h478DN8LMfiZGoqtKWXyLuN8KSqxHuoa2lAoc7CyAgDcUTDMs1zJ9YOvSL2YTqa7lx99vmhBZqYOHRRFqSlFihlAittbrCPLc8Uswyb9u7WWltStd2op8ozcyAsBYQb4JEDIRPHQj17I9W8meowM2CeEoBx+Of45roy5AwXRsii1u7hRaAZlXzxQcbxUT9EtAfAbcnkRdwpY5UeXWcEo1C80oXgyYO/BpBJAw4EfzzcNNu2Qyfv60YvPkXhAjTL+uSzuCw0Asn/TFbHHwosfYSc/ri8BVtC16yVYVJGXytGDsY6BXHcDKGTGKri+prg8page0XXOWgpolgpF5K+wg9ui4ei2WeMLZi5FEHVOzSj+FizAfTAVuTLIZfZcW1HAyhZTirasEn27bP7NEv+WWY/dWxq6oPGVM67xAihXzrfIC1UUrnZxGL+RltNo00I18ZMVE9boA03LB8d6cEQhz+OQsQsKUGamW9bEJf4wUZYydVxcIzuH997GOMSn30wJ33F91aMfUtxjLl+pU8yYG/kuz8+QepDr5Y4qzitdU+B1mziI7vHt64+RXEAc5ug/TQpqXMW7uXfwyljzFr22FMx6ZHZZbp6/BmS5yg77rgAAEABJREFUGtd8OFtoBrg1AQCLy5kihfoNBbKETucPjzUHzFtT/IshoqtaRVFwpPjG0ViUMVt1dSvhT1cUjXOZghNyWQhq8YPrm2vtvGgvaQ0IM+YPbFOTe7cUdt0f3C6YQf5Nbc/NWV6op3/jjRTuvOAXAAOyg7lOKLw6kOJ5xWMw4bchIh/rzdFhETKVyD34N6eIv9urlUjWQlw4SoFibw9oFdHXikJgBbB7fblSQVyOumpazbDTQDCcA+xV8HX5ZBgSDinLxvu9SQNr3easGMDBHh2qeHoqj6UcH7lGHzUgx4r5fY9xoH+32yoMUmBxHXvjSEWmAwr/CUC6oVA7AwRKWdL+dXh6opzJOnJUyb2G3J6hf+fjferLa61fnGnz+lxGYTvhiMePH2lGvGUUZGdfPFTx+FC+3hpbjuAzQEEOjx7f6QCSPfeu/vxSgfzbRswJ4JdRWPdi+smjh1pTTG1ipx4fypdT5c73yan6Ihf4oDa+LnJOx3o9tzbbnUKMSvjA+dWFbr59ofz0QGRlTScTzFnpAj93f055Rp6aYaJehxTRy8+O4Cu1FMVP/u+Av1mthC2Gl5XCs60eZidqVjttrjZqyH2eo3wfD+T4Qy/aky9dhgK/mAGOJIr/FUV91Z1ygLFJLAFwSi0BznbnK82ePtQ1YMHEMiXWVaPnc4B3lirX8YPFofogeR7xa8+NHouue6fJtNQkRycAMjcA0DV7yzX+7oSp5XkrZNjTggoAq/LB4Z3OKIr7t/tEJ4M8Xkvy4gYlRa4X//CFHn35BWD4SrfIGQA+Vt1OU4rWTZlU4HMDgFtztZbOb0X9XfWbS11/80It4Ivwq8XDE/V5HAGwspjIebxcr1TjgFf4y/b5mVr2ld3VjRrWfdFu1eCXO/zE96KIDUVB3r95mQFcZMTfanOrhpgfEPrg+FDHTx5rQrxsyaVZkSsVhQI2bskJ8yGO4Pyu2o05rOC+/xKC+xzJSrt6p6MvnigezuUA3eQ3j4WqNSfng3WMe44eHaglBo1YG54cKvvsgeboIMWkCoDYv43t9k4luQm977BBnudaPHiga+zYo5+I7Pnpodzevs6YkAs7paLQBDCweXOl/puz8ZumAtDYXF7K1959e6ZpVshjp8e/D+dLrcn72dMTRYCpnvzmcY86Zdgnd7/88zN1xMuklbJG8hzgzzkJHxiItZgn6WCqgP06eJaTiRriJQEsCqdz2QK+7LFm4uX6x87x9BCQxTSkQM7GJ5Hff4Giu7zVgH4k0xbWLTGYoUfXU5DUESPVi3MFnhnK+UwFck8BbwJgUTcvpG2tYcoaAVgc6BqKqKmi6gv2CDcCfI+ePMK/TJOjQ5UPH6iyXsVnJ3KwabpuVQMS9gBpA+QgnnHMdq16fGBaSRX5KfamiF8HErH7cHxyrPgUwo5TBzflr2F8JhBAa+qx0etLuf1EXDq4JHhOilIJPbfPz9XXzH29IndIV9jeY6lBLzsAoIrJbmhri6B2vVF7s1aOP29enctCHGO9ezDXtTDSlyfKWL94pgrYZ6Kknr1DTw9VVxt1/xtglFqVi5lu8f+eWMk4327WSnWv5cGRImDUMCuxzTHPgp0GwKv2wUwT4rhBz6uLC2XkgEie79+sNGlMy8WhYp5J+KfnUb2+ZvyhCkDHVM7lfxq3nybNHp9gx522zU75fK7A80bx4ETCT1ApirPx2fPw5GT8RYX2T68UXt/q5k/PdM3+03n+NLrRuQeEncxm2i2TNrdrYrBSjx9Xm42KKbmZ/hE5zZ8P2QsDwPkAIJuwd08s7gBft5Mg+Z/FfnQk/yaqf/Ndf/dYAUD66mKlBqDRfSn8/rFE18C8vq9wKn15qgGAUllU+PpC61dnun39ZuzXRBFr5fiLDhGbd8xfv2FvJlenKVbJS/maY0iKR4csSGoBMCueMQLxP6A/zxE+p2HHjFxRYd9uvSavNVqzxoH8ZuwFJwk9Xqwl+k3JFd3ZSi2U8FPPH0ZuaPCfhvW0+JLnwfpBqbIoVfP80Petap4/jXhsyaUeT/1z1o5/DeSSkBGM8K9fnqvoooYUAVvxWfYi/1PdAeDzIE3kQHn75lqJ/bZk/7v15wZ0HLedwq5VYg2+TzsNgNA5a6//+Vv5Ly4MLgcg6hrwNz9eqD0s5Ouu2MsHYjqQB3yPsAV6g8bzz09GkFxXOzWML8nfbW4KR3Nt0M+OZwOngG91xG/GejNy1OA5Bpl7YqZZ5rKnRyp/+0i3U9P0i0eKTa/82ZWM5ysBkl8/e6XIZ7mBvSrn+cbw8Z7z7PdPVBFbNSB4AIiOxwfqZ7kEsDxAxjNM3HXaogP/5S3xPJfO1+rg6byNIO/OV9K01LCpFMgVPp+ZVJwcKZ0e6vjpE2J+K/9T7YGY1AE2+8Mz1ewXHXY7+vwzDcHUsv8E/bu/BiRw4vDuzWrenfvJh9fe5mN+iLyP076Pn+/J+e1p3/ZDR+/7sft73n68f/+7/v4gvScyo+6Ivj7EidMffJO87sbQ+YPzPd8fOv4g71/kpq/1LbG5iQ3zjnT3MuR2urt6+9P7vz39tQ4+xQ/RrzXvL84X/RH077Ed9Xy/xRd6/9rPve1T5Ped9rz96Ndv6afwH1n7uJ9Kb3n7wfnv6UN/8ftOI38/+RT90Lz7MXsmnzp6OA6E16eo595PpXs8+k/x/ZCXr2Ev6yeO3uWXoA/Zo5LBd437NNqCjvfmG0PXr2l+7834fffv2r3jW9rfdwYfo71Pv+0+Xv7Q+XeTjGcDO5fTKMPH5hp7+Y89Uz9/SwMD9kQRQH8J8dAop7cs/3b4uAZ+aG8a71EgHT5G+73uY2z3Jr1//LAfJh5948P2n3q9n/9Tx4/x2cvj9/bnb4/jWp2X34P21/sjTeP7w+uxkR8ftr+7fst/Hz/mi6bNdbpv+9TR++yJKcb3O77GpRMHf5uZzL6jd22iDfI59rzuH719JAaY0XdPPIAa9G4+7vv7Y9fefkffjb+73v+0/cn3j+hinP9Hjt9LUazJ9sRYvy/81I9O7yZymzq9a+CE/u/mZIyPk/dx4vZ47h2MC29zGk8HmXnj3f5B07u3md3d4zg23hvjH2Bdb95uRr8QZE5m3qRgYTx+6odhBzNDzH6ksd8gGf+C7v65uO9Idy8zejA2RPq8pRjjeNNl8nnNTH4U+XZMlxwFX6dI8SNE728s+APS+y/z9UBjq/OATEExZhRaEJa3maHau31YvMzgyTEwzox75Pl3enrbZmaM7+/q2/Qd6BOQz23shEI0uA3hP7bTx8x0tyZ5T2Tnppwkn0u8euyDJBo/uHLewTeGoP38fu3k1ylLiujCz72N4fLxMdCfC2/ze5wyr93x8OngGw2p6Od6NzNkkUKMCnR2GX1+vxdDVIKM9pYiQO9r4qJ3uQO9Lail6NFS3GkpPDjAEuCS0C/TyMeEGEe5xKpjRDZuuFwd/PzoMjcA3j1rDaMsaACeDNLAh+muaRgphcAamD/SZ+B+gleCNwtTMGSR1AB4uN4HeDk/o21gjN9PfDi3EBQZ4/NySwFePcU+Hx0593W4iowZbfQVU+Bf5wUo+Aze7nNxL7JG7+fziFeLrL4W5x+xC03qaDP6Dzhxxwd478vy5UWanjUE7gWXCbpbh6jxRMb1EvL0jGMqtYZOKIZkiznFtZ0yiiSFReUUF0yMoUi8pRAR8nwE2l3vkYKXy8tthRgVGO9yOAUG+RG2MtYlpvMxprt/vhYvOJiZMvQ2KScy5PX5fNwoewiIjFzIODqQT7QnxiVkyQB+HAyqsW9FwbbClm6jsfiMfEKubCxSZRQWahU+xoJa/GlkhR07bOqyNfhLw/geBWZFpgRv7+ffkDNkdP+LFJ4L50uBNqMolVFgWX/7ShU2zh8slAF0uD+sAaBKCnoD/M3cr3oFjuvVSmsKWA74um1c9h7ZU5aUM1/0eeGRI7Po37N2j4UQ46hHt1WPzX0dvkYHj9wHagr9AwtKKUNnpp41cClDh1uKOjVr7JBxeXAo71MB8k0BH3rk71hLy7rdVg0gaGBsOZ9qAmXYP6KvBUV2j7n5fKEeX3V7NgCla/rHmMYiXipyWQwyJm63lPhg6GNnAG8TxrXIPZlOFegTkCsGI8qH8RsygesJwGcLkBYpGnq/uojaehU/Rs3Q5Q0AgJg7V9QAKLZ2gIR19Ga6Aizs3X9Yf44v7eBzs7pSRK/Oe8VYJ7xJhg+YmcqTQ62/fa0d/QakzpHN7e+AZ3JbsC4WK5d/OpuqBpRUNKUiqZgUFJiXGgE974vvuw/FECjuXo+2yudTrV+ejaB0URQStl0sDlUUUy0OAZxQ1Joi5eTBkcS46Wwuzzc3FBubXSW3aUsxs6FAZrtGKWTasmb/E8ozB2OynIIrY/CXlmJwg0/vKB737iQK+IDkAE6FfbcU2HKKl7OQ626eTF0/aIJe3X8Cep1SLJ84X3ThukspH+XaAiytb24VY9DkaKHjR6eYv1NGTCdAoup2M9rfwWazpLah0I5+c3SU5Zk2jB3wPf/li0Ac9b6mPErLqVqKjDmgywxfbPB1w9bLUKg8mAP0DdrEDtDoSOV8rhzbZpOZlvMlYNSM61xT5L2Gf4duPR6MgmnAHtmmHr9xmIekcFurzgJA95lCFpUh1/HDU/TbyH/RI6ZMN/4NOIAg7394+lDTowMF7JcfHKovM22JnwvssgGwAEGH90abzBRDlOfa/z97f/YkSZKceYIfi4gedpsfcedRABropt6XJdp52v//cWiJdneIZrqBQlVmxh1+u516zo/VwyI9IiOvqiyggC4LE1dVUREWFr5ElD8zC0/wrte3itBv3ecZY/nlUx09faTp8fLum0IAbuvnr9URp4wkrH+LaOMJWfRTHs3BOQAT3lzI+Z8/eqS5ohL2a4xTkkTNAP+F3VeA9MLegiWNFhMSxGulRSEHrKrza8mkOCk0w+ccbLk4O5PWO5X0j9zcxE6JOSXkn4piaB8A5ot/eqYCf3ddjUKG3c80RTbNfgsn6PSf5jr+f0ykfC8DXLZvL9X+j7dq/nipigT1MaBh2NRaY4OJ/uPpdOCpQ/db6mYAnxn0uhQk9JGwH/820fHjR6q6Sru2lpFUntGvRUZ7ddpZq2vAnvnJsY6+eDzIZtoG3b5+q9UfXg5A6QmJZd1sFK+2KgCMPJYRWLTHBubIdQuv4DqAOHM9HM00fXKqlvjQYW/+SwaXz19qc34lI+5l+Hk/ztUh33Jdy+NgTYxYbDttATF3gHabb14pTUfKkOW+qeQf+NkQQzLqAg//FUn5IiTFlIZ5Th6daPrgSOO8UDEbq2Wd2QGixelE+9CrR6ejmKshHi6Z5wj+4nKOBwfFdyudzI606HL1xOrpbK49cfdmC3gC/3uS7aOs1BE+6TKL2N7F+lq71c2wji+XCzXY1xpAZ4IQWgD6DLueLZcydD3yRD9xwOPPBiBLN2sJ/QTsczIag/mt5Qn+HTZcf0QAABAASURBVD7W47eJOFGzXtnFRohLecoVXt9o94fXat5cyX+G9RH6KB+fyOPKFT5hzG+wY/ShUaYRcbaLJt+rpLJQCVDh30SrUdoA5gKAu0zWmVQ8e6DZV19pAsCZxiUyjRIAScijwrTQjNh5/eqtcuxtg+3b5Ra979QRgxrkNJpMdIv9jAEzfR10nhxUC1i0mGMkVjow37KO5HkhwVdAjzm2msdMkdhUAVTOnj2SWUDvY3XEwXw6UUAWLTEjEHtqAM53L19KKVPBetePclmWK2KP5WSqejlWnwX1gCnZg6VK5pVzf4vdEFy0/+fn6gGVM8C6SReUbxs56LkH8FUwRQW1y5H0dKG2iKrfnsng39e+HbbQsg4XLW5+ea32YkXsZIZfPRpk7ABM9rvHao/GyojfAd4SYxfYOkapVVsNvDX+k8lFJgOIq4jpxn6m7Wu5L4TWVBdRDtol7KXGfy6fv5CtK8GaHHg1gKMxck5w2+eZ8odLzTo4Rw8pRNnzC9nray2+eqIWXUfA9Uqd4nSsccD+0XtqkrJ3t5oCiNfNXrvNWr7u9j53eIuA09frG11j33mXqYVPQbvA7/bvLtUF02jdEo+2atgPN6/fKeaJ8Vq16MikgY+WNc3X1shcDbp2Mld48kAt9qnn53Igu395If+ghh5MValRvFxre3mm5pu3gm11+PGedTWD/575NDc3unmOHvETMbd8UirNJupDUPnFQ0UHXp8sNQU4XiyWGgHgK4vqc2QE0Oh2EG73KpGj+6V8LesE71Kiztci36sGP6d02HtPvC0v9xKgezkea8t8tdoP31AdZaUEiOlrwhybrFNQYJ59MnUAlNc5XAPUGXuHBv92kG/HOpi+eqjZ4lhjAFJFUwTsFK8aP+iY2+jJQ0QO38gww546/+byP7/USrV2r99ItNmPkvKQqa6J4nlQ0Ud5XM5ikvPXXa7kMXj+4AFr7Vxif9OyB101W9nJQg08Vti1pYD+MukBbeBh/+KVMubp60hWMD/mHbGXhJ8m4n/3BmDakmJRDLYgAP+wGCuyTvbzkTpiu/Cb9IT4lEsjaKSUKVxXaNBU4wMbAMjGOpXjiWqA7tpl4+sjfRx0v+538m8o+7nvxRO+bKxxPftPnS7V4qM1Mhh/9ViJNdgAjLMuaPTgmL3XRNW3rwR51djO3uWDf/Ts9/aMdbVi/caGxT5jd3aleLbWAhmNvn6mfD6VZUn7qlLFmtZjV5F9wU29Vn92rQYa7bfvpG/P0V0Qk1MqCtVl1O7lOxnr/cniRPZwqT163r+7UP/dO6WYqX97TehKKv/77xQZp2aNi+wXA7ZkyKf3dQF7H+ZQjFRfX8pGuVIXlKMvFbkC/Ih9kn+AM/uHL4k9jbQYqY9BzbsrKSTeUXvW+eLRqXr2QzehUTGfABpXatnbuj/sUu8hRX9lL4OfQ+FUh3M/+vWfW5zOp+WnaN5v+1PtDvd+2P5Qc9ficHX/eHfn1/69T+Gnzn8t3V/e/qdG9Xufo+T1h/K5+3+r+2kJHGTnR2/px0Pxay+H6586ervPlft9/P6n117355T79D49/3Poftr3U9o/dv1pvz/3+v44fy6tu/73Kf4553fUDn8/T8mIt0aTQ+GUGg1Fv+rV09oLhx95H8b4pUdJP0Lpc9U+tpdP7xlz+bSIul9f9LfXbyIBg8rnCtU/eH+u3aHuB43/xIoDvZ873id/aPu5us/du9/Oz3ue8r34+a8tB/p+9L5+/FOK9/015deOcaDt8/QEQUcSxc8P9T91NAsyiuSj6t7Lrw/lXvW908PdP+foWZj7/f36c7zfb/Pp+T2W7k7R+d2JIPfDWPUp/eH6Xh/va+aj+Jl4EOgGOg6GePJrAKpIXt3d/em/Fr6n4y1778dYXnu/BAt+Wz3JCT/x60hiwIufm3lryc99fHN9dbRkeiEmRR5yYsqpsKEEHlbkbT5TesYXLz82PLT6nO6q7vr6ecsDodO093zR/LNvM5PTcZvzYmaDvFoetlKKMuZ/R1Xyo7f14ucfCicxRhISrVwKXKrHhhN10bxGw6tzxjgzM3n7lCXdf3m/w3Vk7AbA1f3B23r9ob+ft4ANXpwXL17nxWkYMvW5dDwMViRDD/epFk/ZYniKyQETp9ECDLXIy5NEKQQldJFIUPUyhRCVskx5XiojQRdD0jCNXswhySzIDJlBI8+zu3NswGmnlFSWI/nLz704SNQxVqCPccMTCV5PR64kcwb520HPefL2kTGG+SBTM3rBgJnRSvI2LQn5Fnl4H/GqeEDnMLzNbKA4yI5zuJWRKOhJXPQkRjsSHxGtZTFT4/XMC/JqnAbngT7vCcnM1GL/ntjiuVtdMGUADR0Cp6lcML2PxkVPclLYt/MXvJ/bE2PQFLnFgVZHgoymEjIPyC4BpvQkV2uSMzYMOtwdziTTdLGQf0reZWYWGM/k/1w2ex7mqVBBQtfHc92L5Fps6fmejElqkFX/Xo6BcXvm7CybmUqALDij1ffvHUk7/yk9Bhoq3ZYGOvhdx5xa5G6BGoTm90Yj9A39EnupSFK6LtwGG2zRExOeGNqSdHH7yrGrECPJKVPR2fBNmEQs6OhXk9itAS1cxiOS8eSJYdPU+D1057IO2FkN0Fm6rb4iwUHi0T/p3j6aSzGoY07iFd6XiC2PsMcRSSfv0zC3nMTJHh+hCVM0PwCY3ZLA3CjBn0JQg877LCjgr+7TJcnOopEi+k0k8SOJ8YTch8QQ8xwSY1BzYi6jEQkzH6MsClXcr/HrnjmUXVC/2iknORegZfTx4t8CaN0O4G8HwNFN6Mf44C7wtVWz2pL4oWVnyotSFQnEyWwmA2gzEm0OCBqDuz7cD68vLkjkbtA9xkD9hzfyCZQ5djXQweZvSALV0LsgwV0y/8QYkeSz+6HPPREDanRgKCTCf8V5ht0sjo6VQoK0j2zkvkotHz2UfyjA5+9jiFcMQSv4aZCDy2Ti/VImlAtQe6OI/kOMyvJcsKYa3Wxub+G9UQkgMhqP1BAbIKVb6jt8qOXaS0DnOby4T7qNhXGhEvCvPFmSLCsUkHVlrdYXV1oB9E0AhsYkDLck+tz/XVely5NEXiD+7rG/PUnXkkR9wbxvAPICevKSEOXm3bnqi1t0uNfi5EQunxGyVDDNAdX2765VMP5stlBEXlU05lUyp0qFj4Psemx4DEiywScaxnXwucKnBnnGpIQ/uS+1Lgxj1vjyCiDM5SWur6+uyPd2yla1JvjcaDZVtpiRCu51xb3JZKoRZYscC2SzI05U+Mwce9mSbI03O63+9QVJzb18nH7fSDl67KTAWPM4kscAT3yvkcW7715odbOibisHXbYATAk+J6FQ0QRd/BFQ8PJWgdhTbBql24pk5UojdNfXrfxnaY1p3G42moynKpBDh00sAHyOHpxqf73W5b8+1w0A3eXZBUDvSg3rhZcx7RcnD9QRW2uAt5JEaMbcOvxpzLyPRzMVAFJZJ8a81fUfAQOYX4veCwDAOpnSo6WqJN1891I5Oh0DyhYk/43kbEaiuOS6h/7Z27eEmF4FYyTktvmXF0qAgcXlTtnVTpcv3yhC7wxAucwDM5LyVqreXKp/dakN83NwM6Wko+MjbbkOnAeUlmPbU/huiJ97AKgFIOEGvdSArisApAnXRvzrAI0dGFitbrU/TRr93Yn2hlL6TO3bSps3K42zqfJRgXxzYuNOrpum7lUS5zJs5+zsXHVbD+vCDiB5u14rg48rgO/cogLyqbCDG2z59OiEmMkKNsqlaaGE/6zhp6w1JI23r8+Hb0CGhwuNAWsmlPmzh/JvE65nibpTXQMatFmUv4JMHjNPjk80VsTnzhSR0dXLt/L4ViLXI4B2o53H2fnySAHD9riak/h2O3d/Hv3umbbLUtHjLHON/m0t/LN1+eEzZVlqPJ3K4/XFq9fyX7RolyPFaakrgNcOH83LsQQAUZMI92/p5s8eqCUGBwC0DoC2JDYzc12en0v42tkfvsXOOtl0pJYkerXZAh5MdYO+MAxNGa/GLoVfr6jLkXWJzG+R19z1DSBYU1pfF00SdNbtXgMIMh0zdqvi3UYR8LbAHgY7OTmVqzcCXjn2Uye6PX6grkwqnp0iy6jdw6l2xDwf12Ry+fiHKDLWGOchwE9sTPvzKyX2NzMS/TmAdlhONYAvyDVWvTrWkIY1JiDHPWBJSV1DvOoAcUZKArWVAYa1Vxtt//ACf98xVqEdMSCbAeoyZ2GKO+xpMp6AGyTk1ahFH77Gpuu9NCnYr7Sa/sOzwTbnxMYCOTmfBX5Wst/xWJcDVof5WA5wtdh9FpM2//yNXOb9H98qw55rAO6emLAjJt9sVtoCTqbxSIExPO4HdLZcHKnnyJLlKtKGOHlN8Xn6t/C8sseua/c1AJv28VxG/PU1rSsyGbGnpTTI254dI++kMfLrTQqA58ZY21fnmsxmYsLy9cHH9/WvI6Z6GeG74+VSfUiKFjV68kQNsWrn3z4EfMYc4BF7gFaPf4t7Abu2VLA+7dXSRuz/dL3RFWBbHaRtLrWjqISuInEuPTrS5L99rQkxpJvm2rFmNwBKTeq1a3bSei//Gf9wvlIOr86fx/SwnCjGqPpfXyudreRxc/K7L5SwjaoMig4kofpdlOJsqfTqZviATna9G3TfVFvtWDsXDx/qZCu111cKxNOWda0HnB2dHCvHB7rZWKBrSk8fKu57ZQ9OFAFMw6RUBTC5nyQ5KFWcLjV9eKKdOrUeN9FvOJpKx5MhltrDpUpAv+7FuUrmEf7pS8VHy2HfnVhbCEoazecy1v1ATEuA/QlZiphW39yqnM8UHfR+daG9fxuUfdbqu1fE/tdq1ludf/ON2kBsY86uz1sCTwaf7vMB4C8gP9dpylEAa4MAIkOKqpnDjj7VsyW63ag/mqBTU4vcCvy0H0d5rGrwL6dv+ElkzShZbxpifPfmWnXfKNu12LaUnTCnwTCkhE8rmIR9Btah6uU5QF2tfWnsZRZ+V8JPfQ2zWsMHGkKZ6Zb749OlXKZurxF5dOyLslGpiM+paQbd+35su99phG6E3kQMTFWn9OhY6csnmj57hDylBqbzolQ4Xqr3Ub87U5cF7eeF9vVOPoZXF6wBYj3o8FtD7+nrxxJ7iJL1PAdob4qkPXOtiIVpNlGyiA0xJ2JubDT4mP9ceIvMeuJaz/PICBpu0xv2oDIb5FMQw1zuVWg1Zz3oF2O5XRfIVMQpQ5bF11+oauENn+ooLfuQ9rs3agBz29Br++pMdWbsxURcLwd/K7KRJl88UVhMleEHx/hD5qB6mTRx/qOE2ahij7Rmv+nPASOXMzbdqoWQBlutkM2ItTDMRgNtm5Zq2L/viY8Grzn3fI3rqNPtTuPWBl2JcV1eLoPxZKqW9akhdrcPZuoeUp6wXxmbsn/8Qg3XMuEtUgbg3jPW1uc7K3R7c8VzbS+PJ5E1smOPdousWmJJgLdqnOGTtfLFUnHD9aZMAAAQAElEQVRdqyJO+H7j+L9+LdcbmwQZsWGDjecpU9C/+Qvmdb/8pRg4jPFb0z/QPRx/a/r/8elhu99P4j+dmA4Tun/8frp//tl9un7+51P80yl8pMk/ncxv2tNl4uVPJep975c/lc5fuN+Bxd94mANZP/7GpP9G7j+TBNxAvPyl5uS0vfwq+v9BGt+blydnvZiZzIxn034oZvZhMvfvm9lH7T40+vTEx/Dyg/q7SjP79M4Prs0+buN8/Fj5Qef3FWY28Gt2OIrr74uGvZ4+vGg23L+rd169fLj9oydmd/TvGhiHQ+H0c28n6+Vz9+7XDQ9kNIT+wNjheKi/3/bf8dz14snvDtBlYOPA53Bx98fvtzxcdQ5kOP931T/5N1jQp+XQv4NWP9DqsNnvixM0f3j1k09Kz7h+z2QanmAQrdd5sx7eOx5WPQHvdUOhzuv9/v1iITBmP4C03u5wzwy6h4v3R08Q+qm382JmMrvzNZeXl0N9gG8vPXOLnJsZfMIkCSKnMRTqA/Vehmv+eP/O23jhmgGUSBikLPmVWp8Hc+84ekk8ZPnR+znA68eO+yEwL3rEEIa51QAkXMrr/WhmQ723hyvFmJRn+XC/RxcHUKSHlrd3Hv2cWcjo4GN2tGtJWjYUvzazoX8MQTEwLvd76loewmvACQdpmrr+gbxjuHs8rEm8e0LJdRdT+tCuQ4Y+ttM5nJvd8c9BicRvzDJ5v5bEhJnJ/92xbuqRVUGbRBunU8PDvtrL7VjEDTPaYC8+tidOe2TfMifnQby8zgyKFOff22XQcnod95WSAg/JiWRPX8JHFu9APmg7DR/Tm3lfQcNl5fJwXWSBvsgzkZzx5JDt2+EbGwYPiQfnFKJ6lyOT8fGcN6dTAa61baMO2TptLy3tUICUgtLxQkxQfd2qYAxyUWoBUSoSGa6/PQmU25trOT8hBroF7KFVVVdyWcL6kKRtXPZ+n0SYMbcGM+zzKGOOlqKSRXUkfYJMkXZifmZGQqBWBx/9rpJkisgoWgAsyJRjzybJfc9lYdRHaPl5DBGV9PJY4YlfC4H593IApEFHWZbLQdZAvbdpdnsV6DZz/0Bn5EHUYkdu72bwwXwq5jAGsEkklALy6G42qkjipBiVAJLG87lKEo0eR5xmy3xqkp778xsXg/IlyWRkuyL5slqtJJkSfMAY714NenDb9rpBZ+gtS7kqknOuLxrJ59/Bh5khr1pGUssTehlJ511m8p/3a6LJE00+LlkxFVlGUnYiS0kZ5x4HtugvxaQxfLssPAFekKwvjuZqadflSXExUSpz+iTlHNssyJPnARv1b2ZkJLi6M+bmSWjuZ/RdA+pYiBpiCP7SYX+7zVr+E8wBnjG/Qc4d90Y+HjJ3Hbgvufz79/V3IGonj70mEVMyzeYLLUZTRRLv1e1WG5L9ibFGzMET8D6PQdC0nx0fDwCk26cDhc6TJ5Zc9j1Jt6yTfEyX+QTQxJP/0+lMLpNoUetLElduCww+Xbhex/DSao2+YZERAvZTyG2rQx+3rk/ml5HYdHo3JHoz+vvPNm4BJ3xsw2ZsV8v1UmMTXnbQk0z+6hFOiTx6bOTq8kYxpSHBXAF8J+zK5RWoc97HMZdh6+6rJWP2wWTorEM3G+Y3e/ZYG5zVv7Vy++5CgZgSe1NDvCqKgvjfSvC7I6G7Sj36ucGeGgWZSr+Pj9wA8OVloVxRc2SckSh/84YkNbI3xunRbRzlukW/m8srTUImB88TPM7whVTk6k/n6qFhZCt9vpNUqMxHAwB/Awg4Q+ZG+yUg2x45bQDA8z6oIAGZASg0WdD167eDnxUA0isAQTP88cVbJXToccvl7b58BLDPpOR1m91a/urnpXYkcadfPZZOZgM/+XKuyFyMBPFmiw/vK13BP+LXGDk7sJmjh4Rft8jBY/gxgOACoKhD1zPsZU+y+mi51BxavpA5SFTmzBfQqmr2WgHYeULbfXYLONGETvVuq5MHD2TEqbapiS/YAknoG8DAJoVh7NHfP9MmCYB5o/XrC9UkPgvniSRvhhxHo4lSiMTFVisA0sCcwslcibiUAfJMAReKo0LTMJMYpwdkHOLDdKIeEMOY06golcWkFiDOfWZ9c6Mdidkr+KyQRU5Murq+1o7zGQnzarXRlLou9oP9dGrUjDJNf/dE5d/NVGOQqQrq37Ta/3Gv9rwD/NnKP9SzB9yt9ns9evxEI7dTbGZD/BtBLzKPa8ZpWXs8/uwZrydmhiLT9uJanfpBxzWxucHpsixTR5I6sLa5PduDucaKGrtMoL1Blg4k+De+K/Ypa3RbLJBDnrRcLJWxbrUoOc+Kwd5vAad2o6iMxPkO/ZQATVvrtCeGXZ2fEfMK6XSmirqKpL3Obpl/pQUJ/T3+vbq+VD6fyAATHBDLWRdybMBluDg6wg5bXWHjN8yRpVlzYlIiprs9FUWOD6x18/aNblg/PQZ6vx7wLQI6bpD1/uwKGbYaEydTlg1r6vSfvroDm5CHg3EeX+r9XnNAriLL5a+GvcsEfY8nUyQohRh1xPw7bNlkKpBVXhRy+c9mcwULAMdz1qKk6DELf3Y7v/ZfR7i60pZrC0E5MaAHUGs95mNX/n9V+phXl1cqmPd0NsGmWJOIRSFFWZ5UAlTuiDlrwED/dvawJrJvEq8V9Gv/Pybxixp/Wo0k+/tHStizAwQjwK7h/7nEPkIJb4ByfTTWgZkK/PMGUD/kmeqrlYqYKRGTxvjjZrOR+21CZillygBjfC2vsKP4GKBhOh4+CNK/uyGe3+KinfzVsBeKIWr/4p32L88AhC6VAd65TQXQ2z10fd1K6M6PAVlVX58ofAkYjg0I+xrlY9XXK908f60i5kopVwtdt2HnZQfQMp5OVaKDhvV+RCzsVzt16D01vXr06rYQzCT2ISPW9T4E+YfdXK8BQCkCzrfn13L9+vpu+MMkZnJAqc+icvpoPhrsuHJwZlpqD4jZPT9ThaxxLOE28BaV/VdAcAd1DAtlfdo/f6NqlNTNSk0tk3LTbd7LABPt0VLZsxPN0GliDR5vuuFbrx0+LfZK8e1K7f94odxBUPy4C6aI7IXPjQBKxbo2/ocvZewBdTyWweMu9QA/eyUQyQJgK7JGrYmfrRr5hwpTDGprQHv4c/9v8UvxOsbeXR477KrLk0ZKEraxDp3WL99p5d9UJDbmXzxSmxkAFntUB7Hhpccee2JNS98eAFFvb5R3QZG9VIstNW+vVCOvaReVX26lk+nws9nVLNPtcaHtt6/VA+BqNlKfB61ev1F4t5KQkZBlCyuu0xYf6Ymd/gsBBTG8Z+0w9oMdY/a0qyJzx94ETykmTfCvrBNbrJEM2RUj6ANgjrHh9f/8TqKvEaMEPwXrWb8oFaFzVW918+KN0sVKed3L7ahhXESm0ZOHqtmn1n9Er/haiU47B9/GhbLxZNCB21ICSA6sD6koNGKd3a1Xcp/MnQfiRsmaIWJHNynUP1nKWPd9vliGbokRFqMEnx5XCCzwj83iL7PlcvjZZ9uCqn7zTpNhX1DIvz3v9t3i27nPG5/K80wNfWKWQSvJzFSho+75K/VnyBddjI6O1VzcqG4r+Zob4C9YUAF/xcmJ6qOx9sTD/not/wn3drtnee7Vxg4a18Ip1LHnGWLXvhv2PGItu3rxSqkkJuLvqzfvZJ0NH+YIKUlE0RCjYEez5anG7ENz1tomSu7bZqaMeNQwbnd+S/x4q/j0VG0ubQJ2TCzwdbhj/z/6+6fK2Ns02E16cqyOWD1G3gEfj6OxXCYea7vVWnvW/B2xKFxtVbMXsJu9hE0Z/uX7brHv7qeFpl890Q65dX98q/3FpWwxZu9b0+dSk1P4IP5YDjOM0SPvHbTKBp7HU9nNThvAaDueqqFJRWzesj7v2Xdsic9WZFqzf9xd3SjNp/IPZnmfjv2r81L9y3N5TBO09/NMG/Zlws+KTauwpRBT+iyoL5L82dTlufA9EHGugq8J+5WKvXNDcT+Iu46YO1fFXFqee/JWMvYpS+xYZaagf7NXz0ifFqp+8/f9MX5L4vfpHs5/nr79fJP/VC18vodymNjH1wfZ+fHQ4q/r6Jz9sPSErY+LqPntOP/hiL8d7T+F0kFrfvxT+v/Wfe7L50+hfb//4fxPofNv18cl7+W3GPGjGTtR3814GWz4cPdw/C1G/BuNv0ngpyUwmOFPN/kPd/cwJz/+pZn3Mbx8Oo7Z52o/bfVbXx9ix6dHVkkeyPjLgN/fu2Ox5yHg53nt6e8JiI5NLqfQ8T73C9S54e24+eF9aPGh4v4J7X2DfL/qs+fe7o7Zz97+t640szuZ9YzshWvOhrfZ+3tcGQ+8HOQPc378pcXBQ2/rpBloWB1kPCa8L15v72l7u8+VD2Py8N2TzPCHMW930I8fvXidFz/3cjj3cYfiFRSzu3kd6FCF6pwTP/t86bAVMxvaeT+/bkkQ9SRNvPh5RwKBBiTvO3WuZ3j1B7rPU/y+tqetJ0s8weXJx4bEkt+NIcjHijzctoyfOHrxOh8vROToDb2YmKIN7c1sOHe64mVmSjwotyQKvPhDpB8jSQ1uw3IPv3c8N12jmKKMsc3Mbw+0fNwYwnAe3h/9pkuNaQ567UkOeb9E4i1lmXwu3sbb97Rwfrx4nffz490IUohRzmNGvxiDXAYxBG8iBoW/Xi0Pvz0y9sRezDP5WE3TqEUPEZ79vOYh30vHXCM0xyRnA3R8vBCDPHnhSQ2/drrR5QIN7xtipOp7HTuvXt8je6dXA/TUJCw8WdiRUEPRcg5NvPp+AKxSlivLcx3mXpC0MBtaSBbkSVfBR59F+bFB155kCPDoxcesmENyGcLb2BNzMhUkJGUmw1cYSh17rWKxZJxaGxKtFUCvJ+RqEnt5VijEqGBBOeMXJD/2JOl2JNYagI0QoxK6N8aMMSgnCRhDUs0D/4YH/Z4kRAsQ1kFLvFxWO5L1WZYp0reDZ0PeniDokbODsWBagx21yNL1GMzoSRwd/kqRufi91vvK1NIvxAg9dA0Y0KBbb1OQ4MopFuyuJ4fDuTHxBvk3gKNdQk8kHAw5+pxK5jAm2dRva3kbB/oCiUzyRNDpqduo2e3VkqwQ4/ucPSnUM/8anhuAC217HZHAmvm3AeHB9b5Fbg5YtNiYkFeOPTV+rrtXQg4d/f3Kfd5lUnnykjYJOxD0Q4xDIsmwn1QbiZZhUioA7yu3Z+5vSOI3FOEnTosM13DYOOi2JoF4RdIT3bXbCjBorZbEo8t8i15a63RzfSVDpp5M3JFcdL47TwKSXN4h2z00aupHealUlCQRx/J5bK5vlEjoz5RUAhC4HrLJSG4DIUZV2IzrJMtzDXaJXCqS5Il7WcIH3Tgkufw75OvJpj3HknYl4/gYW7dN7NW/QUdTbFeqAexvAbbMTNPZTAHdIhUFb4DuXT/uO37pxRNoW5JoLt8MXRfw6KDBDmDC5b2+uVKHn5bYQMG4zrfz2yPPSFxyOcZs4wAAEABJREFUP/DE4+3llRr0NXI9YovHJCVd53v4yfCV8dFSY5Ki0wcnmlBKwIDp0wdav3qnhDw9KbwnwTln7mFSyv3F+avon+el3K9b/MdSUp9HvwUHJpeh2/WOhOkkFtqRsPPkWUfbLESAq532Phd0VDxYDt8QdmHkMWl6eiSmMHwDpUPHibqe+DMlaR1GhRrsrdlVish8yXxCypVIWu43W82OjxRSUpHnJIxJUA4cSahD/grYvftT01Ty/zOwD6bJcqkCOY6LkZzGu9ev5f/38MnvvlLx6FjVOGnT1orQnADozEkaR7cDFGjwtWcNKRqnLsZkXiQK766kDN5TzHTy4FQe4/aAaP4tQgFaXwFuRILJ9tW5GhK1wT8sQ1nik0ePHqPfXu4P4/FE/o3L3uMTCcxrQLzL1bV2mbQ4PZH/n7PT6UQ1c9oCcG4BVfxbrB7D3F7KEvAE3c6wuwydJ4uq3Q9TVFckAJaoQLJ9Bcjh85ghtqyVVs/fKlStJoyfHy00fvaQuFKpnxaqAXyub2+YZie3udFkrDWJ2oKxBqDZTK7DGv/dAgg0xNdYohP/fy0BC5rMdHV1ibwq5UVOhEKY/jdGtfCWocMHgNyT6RzfnWk2nSnLct0ABHjcz9Fb1e2VP1hoU7AWPRgrfjVWazuV+Fa4qHX5v38ruw7qbjvtd4wDbw36KuBVDOcqZALyc5fRDr91/t2nfA477MkTvfW8VLGYMu9Sy9nCzVQJORqgRVpONSKOTIpC8Xqr6uU5OOit2mkul6GtthKA2qiRSsAQB3XWb861Rfft6yuN4GmPzsbTqaaAt4G2k1QC9t2ooa+vv0VWqmQ9LItS3bfvtHl9pv0oqv/6WHE5gfy1RLwzSiA5nxh7jwzP/uUbXV9da4aPux85KOJydZ/xuUc2Ms3rS92eXyoUQbtJkE0zOc+L//K1xvjDDlDagZ4jEvf9o4WKPJPo7PEwYdsFduLXcTFTT9J+PMSZRg7Cul1E9rBLAIogaQUY0LJOnF1daEPsH2NXDv7vWP93xIIdfrN/B3jLmrF9fT7M8+bsQvriBJDnSHN8GzKDL29o31AyYrnNR4NuNMV/ARNCZLTn58TYoAl8ZcjO14sdcn738rmUR2UxqsAPIvrL51Otzy41zcaqMtPoAfEHPfSUDpCr3uwUoRGJf3FWAtDPtck79djdDj1UZZL/RPjcAeFJoT12ZPipr3W+dxK2GmIcfLgjBhfjqTL0PlosBqA1XO/UAZ75B+1G1O93OwXm0HaNqr5S+fB44NmPHfS9TU/cLJF1+eVDrdDx6qjQivmNLneAKFvlOJ/Lff/iteLVRtO90Otet8SOlv0HtzH7XpPJVBfn57IsqSHWdqcTtTfr4Vv8Dcf88Yn6F+eDznvEyiASPEwBRzOA3g220wEw6+FC7dOFdvu9EjG2y6IcCE6zsRrWdI+1CduZEMPdz7pgSv7/ChN3/VvWNbHjHF51sZHBb9c0WmEjBeBuYUkGuKRpqebsSg4W7bCTivP9u0tFCwrwbwBazaxUCKYNsckAJtMXxKyjUjvi1Rg/2BPjNui6B4TsCnwo9Goub1WzxoVX12oApcGitAuMv13put2rZ75bACgBaIq23eWNNn98LkaSiiT7Ehn5ugaAFlOS8qQWm3H7HLO3mv/j15oQP1tApObVBXujFhs29dNCVZTWxIJAHNtdXqvrO4VHJ6pCqwLZF8i5fHKqBBAo7PS2QI8ScU7KPaZgqxnK7PD9LXbQfnumqQNagMejLqlDTivmu2l2ameFjLV1xJoTq04J2TrwuwJEtiLXmvUj4U+u3/KLx3Ld7Xd75ew/GFI1U7u5uVZivZ59+UztJFcfxbqWS2e3w8+DG/qbjyZaPHyg+OSB7PFSfTDVz5Y0NHXMcXS8VAKQzJ89kJBfjFGraqceu9d4pPR3T7RforPdVoatOoA4gp9uvVNNG9+P+d7B5dsDkNfoJgIcugzCxVplzNRiy4016tg775l7Pyvpu1c3yeQfZtW00Ja93s3FhRSDEn63YX+WykINNuw8bW9Waq832FdSvd+oX4zVLEcK/rPffa39ZqXmGnkgn33fqPR15emRNuihe3ulFt9o3lyqXDXSrlW2ZN5H88HWeuJAS4wWMvUPnwbikLEGR7wS9WiajYaYU6deo+kEu79Uwt+q794SToLW1zfq37L+4nsd4GzXt0qLqQoUEhkrMGSiZNiVWIs38FnDyziV2MBSDTEwAji7X3TMMd/3gNsredwKD9AZdb6f61m/4xeP5N+kzlopsN4kSsZePuCPPaVCvjkyMfplxLI9OsqYT1hMVGCziRhso1KzrFTP2hUA3zuA4z3nApyduQBeXWGrF7LFSCVtm6ZRS5viwbE6wPOiQQ7YbpGNNIFOORqpmxfaE2sb7MTlGUNUyDLlFH3zVuVWGj99LJuNBr7rtpbv/zr3g6PJ8K1wjFdrfLkq6YvPNKwfKQRV1il7fKwe+db/87lQg2IlVV8sJXh0e+/+z+cK+jd99Yz2uUL1r34bPe4XLj+8Px3jww1f6+8V4/w+DT//vu0Pzz6le7j+Ycv/5Wo+KwqXJ4UAj6DvieTQ+HC8d+u3Oj2Q/rHjz40D2/pBgZi9Lx8mxPVw7sefI/pz953G58rP9ftT7v9gchC5X8flX937U9l8yuDP8f9p/8P1p3T+Ha4PrByOvwkL9+XBOQvpwRXvhumx3LszcXZXfpOB70h9Svr+9Z87zH1anzv/c+n/r9b/Uxn+1vP/S9P/rfn9YfBnBHzoQz2Xv+BtZjJjn0FSp6eYfX/t3b3Ojz9b/kLyM7vjx8c3uzs3M7/8E8rHTPrceh4IPy0eHHwIMx/nfp/PD2lmgwz9rpn54aPSI9eeZBBPn/pQPmrxyYW3p3yodZp+fb94HQ08Sc3hw/h+7sXMflDn9X+xgpjM2K57ABf2xHx9zi0JKQeOfFzjQdWPfn0ofu3FH8zvlw/hHrqH856EfA9db++0OuThheF0KIGHiwNtP3bodyjv+3p/L13bKfJg7O1dhoOOoKf3L782M4ni98XL67yYUc/1/beZye95nR8Pxeu93L/2c2/nxe/5UYdJvj8eRjBOOh5kvY+Xlnm4DXXw6sX7BhqZGawat3r5nMzMbykGdMKZ2d11iEEWoyJHT0jVPAiGYPSJcpn4GD7fFvmEEOQvM7ujzdh+38y8WtGPvXhIMyWSlcM1d7yN07hTVRA5d8A8U097YyyaDNMNMmjw9z2NbuhgEu38PMQwtGv9YZ4SqA8ykjsaeHXwhq6SSDIBSnFCYqKTmamueJr0m8iJwcXo6qHfMQcoyMHHBtv0bwj5w/CepETV1IP8nI63jTHy/JopvJeDBlqS02jbVka9F9+lWAxiEDjpZWZyXk0azhvnjbqO8WNIshCVxUzexmXlD8R+Hi0ohqAg45+Gc+/boiMzKXDPxx2AKOy6hX/XmYKpdd4ZPcszmUEB3jvm6mUYIyX5HLckAnt1quGpZw5OMy8LFcuFdgAJ/dmN8k2j1IoH/UKj0Vg7gDIoyvjXeh9o95LyolBA726HIYYhWeB0KxLHLcmAGKOSUTj28CZsqibhFWkbe5OYj8F7D5+B83Iy8lYydL2l/2HuOxIeDiwYfbztQQ/BgjoA2JokFuJQgGf/Vo7L0+XlIJX7i0HV23hxOt7P6bSMYymqC2JmyBA+OnSUlSN03MrgyW3EEy4tsu7xQ08q18jaGLvhKF7OX8vcWngZZ6UMgx+SaSSpepIe2XSkkCdlDlCQPOm5bwiwDr0qANc1CRYHUxNJ1hsSSTHAEBMqkG+CvzzL5TwbsuqYi/Ny57dJlVp16MR/Mu0W3W6QVZbnSujb+XQeaxJxTsvtIIagGMLgr3nIOFLypCLLJOyspn9DYnxK8ntEsrAh8eW+MieZ7t+MMuTjPPi1ZCTuKt2ubiV0XNLHk+IDfyQcW+h09K/cF5FPYNxAks1BlxbAaEeSvWE8B+aELtq6GZLSniyM8L+jX4YMRiT+WuZtRS4EoQS/zmPMo1raWDRF5DQF8PCj68sT5Q3zmQBcVthch+y2ACCu8wivIxLzI+6NRmMSksQK6nrmNuE6n000W8yVA6i1s1yrFYlAEuSu4442uI+cL7ftKXR67CZY0ArwrMFOOgDUlOeqxxRDrCSrXb8Ooq9IagbkNmaMWGNju0o5icmMxGWqO9FcWUjqze7i3NtrufwxSPWeBGa+WZkrlIV6WhvjFiSpx08fKssLVfhqjh95PJgtZhpPp9oDNPQpyP1pg6058OVAHCOohp7Ly+3O5R+hl5FcrJFt9E87dAJ02GoFUNSgIzH/Imd87CVDN5PZTBWxZPXinbbMPWEzZib/Vt5kMqPvXlev3+jy9VvtscPZfKGHT55q2iVdP3+p9dtzyaRs16jnuA+SxxSRkPTkcZYXOn0MWAtYHvJMk/EEkCxXjdxW5xdyoH9P4nWfm0azqTp0kZ0slFvU4vRYUq91pCTp9uZWM9G3iNo8fy1PQEcG9/kcLY+0A5D0KY+KUguS97cXV4M8HVSpiTFjxp4AHi+hP6UsAKRGJOM9rt68fScHtS/hyf25x5YD/J6dvR34DSGqJAneoXM9BdDgXsSvne/1d2+0ByDZAY4kQM4eGU9joWw21hhA/OzNmQKmX2HHqSg0pe71m1dqkVVEV2UolB4vFfi38p/1xO9GT050+vVTdYAqRp8WG8wtqGBuk4enxOo9M8c20f/Nty/VkiiOESGdr6Biyk5mCs/fqb48VypqLf+fRwrzvTriUn+2181rktltTrujgcfZl4+Vz2dq8bntLFOfJWUpk0h0Z6cL3ZD8XwMkVOOkiP0W07FG2HBzdg1wttMGHXk8uNyvZQC/G5L8F7//Tj18bUnAZ5bUEUNK9OLJ6sr/X87LlcaPHmryD1/IbbjdVbrGTi2Y6iJJAFQ1vtjGVjcAloY1GLM2eHSA3Pny/6f2GtvsomnNmGlUaAm4sjheSue3qohjnjTvi6AW0KTFxvfE7KUVOn3ySNOYq8uCLm6upIdzpZy54yfHv3uG3220A5yL0CxoNz05Unl0pHpa6vYVOr+9VVbkSkeAu1WjUcrlgEgLELMlLrot3ABe7btW5y9eqsZGGuYzAfiZEms3Hltv16q+BbTAHxMxs6HvyZPHithbgz3X+Nz4aDn8v6VHjx8qx277USaDh26Uq4C3OTGiwvYabHyRlUrbVkePn6hj7aqxmxqgfA9Ys1mtNEL+ywcPVX71WDerK20BAi+311oCBLo+Tx+cqARg2KZezbxUYF6BMRYLQI88YnDEPAfHnp1oDKgxGk0V8Ykda4ivF4bO9ptb7dGF0Imx5+oB5TPiQQ+omEN7DFDt3/be1XvA0L1m2F1G/RzeM4ATEbOq0GkNmFbmhS7evVWOs/TbvTKOhh3p/EYJ3uK2VrXfKDudsz1p5GNsctMK2gEbFWDKCDBkDjAyR3eVdeqQk6HjEEgpLu8AABAASURBVILiZCw9mA/fCq6x4Sn7qBH7h5BFXQAGb5jHjBjRx6Bpn8nMFOcTxf/6lXL8sAcAUpHJ49YVdpghP5dzi+0J/UyIMfYAW5QUAH9yZBfzkos42EMgbobVXvZuNdhBxZqaYxvpGF9clGqxD40YNybNiNU1+1yxFkTiRvC1GJ1WeRjitTFf/7Zo+QjdTGbKHh2pKEdymrZGNvA+ynMZugiTUkbA3sGz77nQNABjpUj8mj96IGFfW4Dh5rt3ct1kHpu/OtX0H79SBMzO4G8En8svnij3D1Ws92pp72BSzvg58VOLkXw9NZ8fOjPmMKz38JF9jY1bAlCDLwDxZEECHGxPJtq/u1KHrmMrjQHwC2yieTBRCdDf4j99Vys/20g3W7VvAIytV/PNG5aKTr5P6PGdkQNjtM2udkMsi//4VBP0GPGxzbsz+YeARJwKrNvLYqIx7bXaqX35Tj220eH3DeeZRc1PTlQxt+WXj2XIR394q/X/+KMa9iMumwZfr11vAIZT1hh7cSkBrGYglRvku8I+WcbUIdPueCKlqDX7xOrlW0V8tSOexTc3qtB19/JSzdWt9sRaU5T/HHSPLOfLpfasC+sXr9RDO+QJsxgrHB+re3ejW9avhG5RqXJiSTlfKKZMDsrm+Fc1zSX2t4l7seB8VysVo0HOBTbvHzKY4R9BQZtxhOa1xv/wpbLFVG1daXN1pRSihB34HtM4z2cTFehavLotbbDFDl479tUVtpspKbmensxV4Gct69/ujy9lISgu8CH6j373WMP/zwx/3b++1LraKjw5VmLiFbG6Z2+QXe/Vo5ueOfu3eO3drarQ6zrvtP/9S0Vs3fctBfNpWN8MAHahTN10pHW7Iw5WqgFC9//yXD3xNYRcTd8M+xnreiVAfecv//qRduOg7mikcjlTuAUhZU3qJrkc7M2wpcxtkL7Cb9tJ0o61pH93pQz/Ndb7ipjeTUrp23O1nEd0Ypcb1VnQtt/L8P++zBTON0qsn2L87T9/p565ttNCos7B8ob1qvzdU9XJpNlIcqD60VwNY3rc74ilBWuUKnyBcTvW6x02uyH2NthqRGYeW2YRXrC77OsnalhvDR/bYa9VwF2QVf2HF26a+Gkru1xrhCx7bEPIuOZ+d3GpLkXlMVOD/vqvT5l6rYTvNNNcHmPTPz3THv+s1ah6fckcWykmGXGSYfTv8OoZ81A4/dVvo8fnCtUfvX2MjyqGC6/tZQj2czS8bmj2E3967h0Kp397I00NRR9eLkeKR7zhDucf7h1OXIaH89/u6CP9kvKnj/gp359e/+mUh54smDqUoeK3/vNLpONtfutxfyN6LpsfkHJ+vdy/4Xrxcr/Oz73uUPz6r6M49/fLn8fVfUqfnN+//PMG+Wzv++R/6vyznX9B5U/RvH/vJ0mxeMrLTzb6283fUgL3dePnvyXt35aWc/dLym876s9R+5Sjn2v/S+/3JAF+adtf1O4H8dlj7b2eP3f/XtPDqZnJjD3bj/BqNPy0UPVnv82c6i8g43x5+QVN/5Qm3UDbeUEGJGAkP9dHrxiigoWhriO2efGLlgRXxwO+F09+ep0Xp/BpCcz3QCOEO1oH+3B6h+L9vRzoGfwYe70PhWu/b9Do4N2MFpw7LTOT0254sK5JbsfEwwh1ev/yNjr0uVdvZkMLM5P3cRpmyIO23sfs7v7h3MxkZvKXmcnn5lf0UAw23Ot5CuBRS53LCDpmpl/yMrOh//22LcnxluREQ9K34ZhiHNr0PESa2dDUecvybDg//PG6FpDJ24f3MnI6LTrzXoG+PfdrHt79OkI3J/HmSS3JdWSQMsYKLjbOmRG8DBfMyftLPmvjQOHcp21mfvahePu7tt7MlPNw7NcGT1nOwyRH8XJ+h/6c+9Hn5zbTM6ZR5zJ13iMPmS06Tui3IEleQCNn7q47593n6uCag210k+DHaZvZYB+Ha29b7/ca7Ei8uN8gjwbbcftJJE1CiGqRF3fliXw/FmUp83+09+uKRImP1dDXxxH3OvzEz70E5ue8+TGRnMnyXMOcPHxRTJLrriUZ4Ekhb5dluRLzq+DF3TJkieRFrxbB8JjNeadI8rTloV77etjWB+h44rzZV3Jbcdk4bYMfUVx+HOQ8iVfvBT322JHPyUvHXJOghHwHGeeZjBIpNfOjCxx0gM6V9lHDNxhbt0nm1HEMFjSZz+Vju46LoqQLNuKDcYYFyUJSx5iCmR7dMpkhOWkkdQNJ5fb9fMTLvPBn4H0454KjzyGiH4OujxMCYyA/95U1CSkzG/hw4NjLnoQ33eD9QAlO6OvUUJUqEqwjbH9H8r1DJmsAofp6rZwkpH/KvyXxZAw2lBjkulmQONP7l9PxkhUjJWTVQsMTzmI+rnunmYoc4As+0WtuSdGPRaEJfUrG3pNoCSEo4ocFbStAjBiDtpvN+1GkgiRyRfKnQ26wT+qlV9VUinlSGRNJmFpdlAro5pQaWygHWhV56UJ+PWK8QEwtMKQd4IQXjAJtiJdT7RXgo8MGMvrukU0OWBlSVOyk0vv1jeoyDTZAzk45PlHtd/C6JanUac+4gfFDiAoxyf0jG5cqAJFyaHrbjPs+moNMNTrP8hz9CF/I4UPICh0RP2MIymlbwcf15aWuLq+0JrHnH4rwcbKc9ibtAQ4uLy64f6k9SbFyPJIDVllI6kmy7ZGb9UFFY8NcjVFKEm8FtD3JuB8njRfz4WciXeY75L6FTqJ/A/Cwu7xRHaRNJvr3qgBp9ruNbgGEDNl4zHE/3cLbmnuecBMvhiMp2A3tPJF/QSI6YP9bEs3Nu2tdcX2ELXUkDhv8eY8cV7fXjCEF6Pb45BLQIUNneV7g7pVSTJoCfs5n8IutV+jx9hWAI+DA7fmlvF3JvBpkViCfHUAQ5ivX6e1mre2bc1VF1BRQaqKMhOZO/iGEOTR76PUhaHyy1PHXX2g0n6LP3fDtrRUymY6nmjw+lVmQA17Nxa0S4665Z9jhHLDVbWJF8njX1QDsa/k3arfW6fR3XygnuWzEMyiS8JXO3ryVf0vWAZQbgBenOQagfwggNiOWlPlIaTrR9uxSmpQac32XcG7lwO0RifqCpLLTuLi+kiFzB8Uz/Ctir7eAMleAUburRjevbgFBb7CtqIqE52Q603Qy0WK5lIgha8Bj7zNPxC0AjFuS9TnAiXGvI4ncAIym+ZgEOjpAvhED9vgQv3igiG31z46VhShOtXRZdo1OT091fnams3fvVA7xUMhzT2K1UY4PrbCfKcB6B8hw8c1z3TBmJImaWCvEbGpsz20MkyEp3+oSH2gAhwIJ78mXT2Twk2PrYwAvTXI1i0z2X441+kcS20lqLZNeVFr9H680gVn3X4xXt6HRxR9faEXyOI1yGWCO257Hrh3+vQZkmQAkHQMqFG/XWv/+hXaAFQG+euwyUBaAUzky7s9uiUG5HBh68OyJdozbY0fXACFZ2wNcb5RPx7I8yhP/N9tbXQJg75lbfowNM8/FYslfKUOuWWcqT2eaYPdXgMNbfMLL6cmpipjUEhdSjCqYs889PF5qB7jivOcA9RnzqQFq/Bt+E2wjYgvb7Ur+89kd69T11ZUSfI9WjfrvzomXpTy++EJqttf4i7nmT5bakODffnOtlQPyvVQyXkTW9e1Gl/6Tp8QEAcwYifFVu9fCwaL5WBlr0wzZuM/Olks5qLrDt1f4XaGgHJ9K6K8po7Zq5WDZLTw56HzR7eUxp2dh2jMHBzE61hP/Ge6U55pOp4IVhQ5+FjMlxkoAof4z8v4t1Z6Efub2g59llJL5s1CoObuSAOab61tFgMSE/a9fv9P55mb4ZYMN8Whc9cRH4i4x593bt2oBdTr2IBmgVnN+pRY9C+Dv+vlzZTERT1pKre7qRj1Aw3EohrlkgHQlsb4l/rTTQjuOFXGxRHZHT55olTOGhK2/AUjuVUG7S4x9ulSO7ntAqwm+2TH/4GvLJMqwNwFENAAp+6zX8CGSi2v5B1SqS+YEoDgdTSXAlg1AcB9NHUB4D4hUszfoABnTF6fqiLNxOdb1DptmvfBvy27WK3n8cZtdoq/p6Yli1WqMLdbozdibrF+fi8F0ztwVDABpqfJkqfHpkapXAJEALnFSql1vtXt7oR1x2OXt4LSdzFQjozwfqfzikdxW+nGuHGDJdRTwkUhsyBrk8s2Z9vNi+P+QLUjxdKEAwJ7dVkrrWvO/e6oWPUZ4cn11Z9eKi4l6bBKsWqGWQpaQQ63diljX9erwxS1xpkevCkEd9poAwJoZukHuDgzvvn2j5vWFRpbUMb8eK6vWa4l10228Apz10rBP6bH58bPHKh+dKsaky2vmS7FRwd5zB38r7ftKhp01yK0cLbC/awkbWf0RQA5Z2WSkzfmVKoC0NC7VzUfKAAFXmxX2xLj4XNzgn+zD4sOlxBz0u0dqXCaPjlVHG8Dunqk6mKurlXqKNrX8vzpoQk+XiH3iX8hjDCg//vKR+tyg1ctBxWa10ejkWNH9FprtrFRPad9ea4VvtP//b2TPL9Ux93qey/cHLeN2TaOYkjJiYchyGbzW+IryBMi3UgEgPJ9jF/WOtXWriA7kL+SaHy3VIfPieKmE3lMr7f/uRNmXDzTCBro/voZuqcj6YwDFsWpUAljvACmb5+eq/Rui7A2DBU0mE0X8O8SoDbFlV0rbC/wUW69XayVk4ftQM1NYLuUAM8SVA8D2+FbEnva06755q+V8of50oh2+ELHBiOynrGFmpt3lhcK+0e7NmZSi2lfnEjIoHj5QuW40rqTK7RA5d4zdAP42yEyvryTmGI6mKolFDf4o/LR5dSH/kIMtxuoAxwtsyGXa1pUm/kEE5GS/e6gdoGYLn+OXK8Zv5TqMxIZsOlLzAnvFFuvYazyfy4pC9hhdHk+V3+6V/vtXMsbtuW6xhd3bN7htUJGVMmQeKVTL7VmAvjVyDyGpfzBTRpxwOwuArJHSsk/rvj1Dtzeqv3undLOT8NF1LkDzK00XSwXktGcNiDk+kAdlD5aq2XeV61b9F0uNaxvsRNiNj5mNSlU8b+zQZb8gLvCs4WuSainH5682yA4Zu871r2+V19gs1/XqVj3P7BUlTsfy+F9CO9LPvzS8haebbqeITykGhYcLgPCd/DkjTEptsMkaPVueydf7hE8JOcWvHqonziR8NoSkGTHQzFQcH6nDH8bThaLbE/7YWCfDHkbrDpms5Hz7c4fYI2VlqaB/15f9itH/gzXt4dcLh7+9/yaBXyWBHr84lF/V8W+N7yTgjncodzX/4f7+Jdk/0PbjfzjB/AYM88DW86Dm5Teg9p+bhNuIl996lk7Ty29N96+MntuYFzPjIcfI3/ZDMbu7Nrs7epv7xeyu/ken47Lz8qMNfv7G/fEO5z/f6+MWh34fHTsNczy0NLPD6d3R17a7s1/19zCG2cf0zGyQrZl9T89l4+X7mu/PaGd2vy0N/fp+IT586HD//EPUbEVAAAAQAElEQVTlxycH3pi4T/7jm3/mldM+kOiIXV4O10GR8TTM39v5PS89D7Je/NzMhvtmpk9fPfQOxXhQPdwPnJuZLJhaACWn46CTlwPdoR6Aw9se+n04IlLyEsNl4qHXzOSyCSQ1zEwhRkVK4NyMe/r+1fl4lP693M1MZjY0MPr7ScsDVsfYhzYHuodrb3M4PxwPdU62ey8frzMzeX+9f3Xe4P354eB8DiUG2t7x4nQdyPI2fu6lu8fTgY7zbPa97zc8EHpbs+/rzOzDHCNjJH9Ah5bTtmAKMSI+HEt3Lx83pqTIQ76ZcT9oGJt5mX1PS7x8LA4y/sSYoQfRlodd5hkZK9A+BvpzXcOby991bOY9JL/P4GrQCSTk84rwY15oE+gb4p0+zZgTfDeeZKGxj92gq5rkpJ97cVpmtGM8v44hyMxoLW71Mq4Tc3P7qkk0+PhmJj/2unv5uZ+ZQYfxvD4nwWpmcrl0yMFtNUb0BW+e6PUkUJ7lioE6ixpGpGPgWu9fblfOU0si0u/7OF56xkghynUnxugGv5FCYHzm4fx6WItZJsvQVQpqM9OYxJvT8kRC9G8gel94c1oJXnoSfb0nXrJCO5IkLiuTDYnu9iBvkuhmpnIyRkBSTaKv457P0+3AzNTBn9/0Y2AufTB4bZWT5MiQZQZfCTn08F1Q5+d7Er0OZiZswscy+kXmyEE0E2Tho5DL0X3ckxiejOvGmZoyycGijORxTJl6ZOD85yR3siIn/7oXClOIQW6jdVUpCJ6wBU/+tyT3nacQIwn9HXzmlEIFQIbRrsJ+cpLoxjwKEjBdj6JgyqCiTvI5OF+5Zcr2rUTyuPj7x8ppWyAn58cilExyXbkdVfDgYBusqgWocBCpI/kVSHK2eVRL0qvfVWrRXRZzjUYj+bfqtl2jYrmQkdCKFpTlmSwYYGlNiDOZmQLzdNmPp1NlWa4d9Dvu+pgtNHMSQD5umd3J0+fv11mey22LXYH85fKvsL3OJE9sJZKvIolmlPx0CcVOeZEr0c/HGU0m6raVhB7yhE7eXCqQECcjrnpWqChKJWKE22eGbooi12a9UcbRbcDHq5GB667a7RSZxw3J9t6ZCUEdtrom8eg6fvDgAfdNgbELZOOgh8+j3lfyeXqS05iUy35BQnJ5fKL5gmQl9j0hqVmRINySSMvynIQoCTH4nY0m8p9hDmUxJKr6s7X8Z7Ed6JUnBBnfx2HiiiEOtm9murq60p2vBCXkPZnN5fHJZeKxZzyeMMZExXisZFHBAnK7k0eNvBp8MSionE0HvXrCdbKcK8tzOZi5Wq00h+cuBFnVKTKHGdde36KfljiZM+4I+iXF5ZvPZ1IM8uTp7vJa2XikgnnVALmwrDwvlKMDB8V65DSdznR7fjHIOOFDHk9dPjWgtGFfM3ibAJo60BHptweccX12jH319kyZokYUTyivn7/W7uxKDljvAY5GJCkr9KrLjYwk6PTpQxLLU21I8tfEigZgcg0Qj/Eqa6XpgxONYlILQJ2tK139AeBo16om9sy+fCK73mmaCs1nM+VZjqybwcd9HqubW6YdUFFP4vpWi8WRvL4l5i9mC+JHq4AAri7O9erFS02mk0E37l8T9LYBvIhFko2l7Mg0elRo+rRQfhxVAJJmxJvVCnmim4SsO2R3CjhVIacAzwymuYMDvUhWb1Q8OlIgUdoz94kVKhgvyDR98lBNHtVgryFLcpDvFj1dILc1sTDDV1y+BYnRiM843TW6u7q5IYh0g18zNHMJOn38RBn2O2mDLv1bU/Op8gfHA0DtcQmlKipog72vAC8aYrsf+xhJCre6vHyny1mr8A8LtfOAjEy6lupvamWbQhUg0p75edxymy6Kgvx8r55k8f7tlRL855yX6LlAT2P8MZ9NleBJvCbEK/fnEtC2Q/b7zXbQczEb6/LlawUWK487m1dnSk2n5d9/pZ4EfwnQFZlLWySNAMwm0DzGBhPygEO5b6xJbE+p9zUsAk4ZgHjadpoC2iwABWri9DlAWwPYd31xqSzLEEcrY80Kzy/kdhmDqfnXV8pd1oy/x3pW6MLt/+joFNGbtpuNxgArHSBWJEZnAMb+U+LugzXrSDOsg50CMd9jT57nKhvp9upaHsObPGBL6OTrp9qPkgzAt6qrwX7Ngmp0Mlks1UMrIKN3r17JwfWxMs2Plir+/skQ412H3n55fKz4eKkFvpSHTIsKieCLkXEn06mycqSKuD+dzYb5+hrWB1OFT1Uk4t1eI21cl4HxvN/2mzfou1F3vpIBhmzaHXqYql+OdPQP6AS5mEyTo2P5h0+yPB9i1OgBIADydFstiTHug7e3NwNgDMaAfqUGgHNxdAJfJX0y9THgt+gJWjWyuyLOj54+0E1oVWFTAT1mKSofjdUik6s3bzRCnqGWZoALt7OkapIBop7D763WqRcmPuhp+MYmtr3BlyKxVYAO8viDbgMg7vQxOgWUDvAwDoUC60+LfURApt3VrbqMaPxgrumcePGHt+p+/0Z7bHb9r891xFrSZKbZP32hCX6ex4x5tBJrQ5+irG4HX/Of+2/wmRzaDWvZfDFXIH7fvjvTmvVCyNyw/4ly5nupDgAxAMjmACqhyLRKrZwv/3ZyZ8wtmrK8UEIeYp+WFwAm84nkwAq8u32V+J3H+4AvboljAbDXAGbW3V41QFsQNGjTIs+eeBiPZloRUyr/1QiAYItBSVH5fIp9LohbE5X49KhEBy/eAdj08njesb9x8Nl/ijj8wyNtl6X06lJpOlaDv2XwtgdkrwCHc+K3fwih9RivWv3FrXbP36hCzydffaGMdcr3Fpu+ka9P/tPlQVLCFwWfo+MTrE4q/dqkHpses88Yz+aKe9M4ZNq+u9QUwMzKQhoX6qNkyCAEOqAX14OQd8/64eDtLvRq8bfdyLQvTUaM7qeFRjm2uZjKgWv/iVsdTdRiN93vX8t+/079myuFL7Hhtyt17Dn78ytVgJud79XWezm4PsWePW7pyZEa64kzlGfH6qGT5bncTiLA4/byUmKflFyHtNu0ldweb757gUymWmB7zeVaoRhhvrU6eN4/P5PQU6JPOJ1rctVoDwDpc7Iigx5zefZAO1XKnj2UxShf18rxSC5nEft69p0BG9oQC1NWDrrOJiOVIVP4I3PMouKzExXYQEhJ6xcvFGQS+yX98yvm1Kk7HqtLpt04qgIEFuYv9JuI4zUXLboMu0YFPeN0JN/P5pYU8KmOfeC+2So+WCo+OlGZ0Yo9je8pDSCwT0HZCfcUle+l9dmVxsT+nhiUxQz91/I4tlOHPRojCDOpVTFmzV5jf3mlPXvkuowywFw9O5LzM2Kcgv1f+PpU6e8eKWRJXUQd5zcSNinA6+T6Ib6n87Xyb87la08scnX4Snd5o/5mo83bc3y8A1iuNdp0Kh4/lOWZtr9/qZa41aKjOjc1j2aKgKgqMom1YvTVU2UpV0NsmT99xOyiNsQCQ8ZajFW9fIctXUjMX9NyiN1G7Gq/fauetUNHI9ZvwHlksYeXRj3rUg9Iu5WvnT37gkD7if8SCnElEutq5rddFir+7rHc1oQ/TPC39nY19Gla5HZ+pRZZFVmuMVwZcVHMIeK3Jc8zmJ2835SYOcZurUBfIWhzeyvXefV/fqvmfz7Xjmm2xDu1rTbwskUPGT7bsnf158N8NB72hKs/vFSLDcavH2nM+h5CNtiU2AcG/UVePVQ/V6j+8DbODoXTH31/js6P1f0okc/c+DEaXn+/uV8fyv36v53fl8APJfTDmvvtf/X5v2mHA++fHv8tmDj4xP3jv8W4f01jfCr3w/VP8Xho48f77fz6UO7X/8c9P8zmp4/3734/1/tWdTj//u5fx9l9zn/q/K+D278EFz816/v3/hJj/43mL5FATybIyy9p6228rRc/9+LnXvz81xbv58X73beGHzv3dv925RBV/Pi5Ub3+UD53/6frzLzvT7f5wV109YM66Bxk+IN79yrM/oTxvL+P6cXP75VPx/zc9ad1ZqbIQ0vk4VL3Xh0P/l686tM+h7pgd1t840HkUPyel4O9+LmXHnp3x54HvGYofm320zLof2SeXu+Jj5YHFD93Wl6Mhxl/gDIzpSyTt/noPvVDu/dHPz8U7/fh/P24Zt/z5zIK0A8xysx0n673M3N5eHtTQCYxBCVPItHWzOv12VfHWF5agKuOBIc38nFiCEqM5eOYmQ7jm92N3QIWUKnDK0OP3t7btffk4nWe1Ox4KPNEfwfgYLKhW894PfUhxOH68Mfsbgzv82F85tI0jVoSL17nAKEf/VPvIUae+RpKN5DwMZiWfF61JzKZiw9pZoNMGubqDd1OnFd/qIwxKHDfx2z9IR2+vB5BS9Q7PbOggodW8cDsx5zzxLx9jJZEmp/r/ct5C4xrXuj/vlo1tBtKjEkhRkX6e/G2h+Jzi9xzubXw3yEnp++8NsjA+zfIuOXc5edy9fF8vs5bDEEu9xCjnKaZDTZvZnIa3s+P3megB52YJRkypoP85ff86O0C9XsSzC6vEKMKfwDfb7Xiwb0BBNS+JtHfyl/Dgzr0MmTjpQXcyUmGFJSK83pPQinLlRivRQ8uuy0P9gE5tNiU96lIJhhjRnzIaXoxH1ymohwp5RlnPUkbkdBIcjk54OtyidBJ0DZaeIyoGM/l06FPqpzUUFwuWZ6rR44I545/Eh2pxw447gA39gCKMQRNSVZUJK0aaA2dkeOeBIWP4Tp3nRYkQ2uSETk8e523c2vsDB6JPzVzb5hvzpgOSu5I5O72pJ4wrDteMnli3YIpoG+jXnTekWDZAOL4N3t65ENeTIE2t8jMbTMfkWiEphl8u8yQu9vliMTmnjmkENTHoMwTmhyb3QZ57eUS9IT+rt6TRKnldoRZa4ueyywXbMuTNF4nXhX8u244xa86FbRxcCYg64yxXZct43ckIlfXK+2RRYu8Cvip3h/LvJAngSK6jMSBHcmnnOP+gkTbbq+a4nKtGcsBjTKRpIORlf+/apNCcVyoo42RWBMJPv/WWl732gKwBASznM2cvaFwOcwhyzPdAgia2aDHHFltkB0i1JwEFtrRiiTTNWPsKBV6JR0mo8EEvbvtOD8DUf5U6MztdQeIk/CF3fX1ICJvG5ir2+JoPNYVCbkWvfu3gNyXRoCwk6MFyVvSmvC/xnccdKp8rtAsQwSM3GgJKBCfHms8GauguBxchttMmgB+rRivPr9Wxfg7EvMdNlVjF7Cm3kw1ss5czsx7tjgG4NXwbXm/jyihO1HudAGORg+OtGrQ/zSX28eIRHGLPzg4eotMUJOclid6z26usJNq0PuaPjfcr9Cx01WQLquNRqdLWZ6UppOBV/8Wl8eywNyOTk9patox362XZqee5L9/m6hx8LJvtTw9GfhYc+9mS+J0Bh2ShZNHp3JeUielSXmXwCfR6TbnbrJ9da6yC1oA9iaS9aP5XC2TjbRf1Tu5r4nkcXG6AZUOZAAAEABJREFUkCdzWxLuHdbRoGMjYZzFTBFdNiR7S/x4BOjAbeV5rohO3QZa4lw3yYefXGYishiVxaSjZ19oNp0N4O+O/pvVWuPxxLt7M9rlEoBabDJdvLjQxfNr1bctyeg1ugnY4FJu3w26TMQuMym4rxZJU+a+QhZizpskXb16q7yFXESngEt7wK41Pq4sqcGmHBitSLj6zwuXIdMJMl/O0QnczKZTTSl74o7H0MVsrhPAth1gWmT+2dFcb3crna2utC+CwnKiY8Bgn+eeZLQx16urS+Y21pjY0l2t9KCcDsB7tm3k31xld6URoNgX/9s/KkySKuJWum60//2NRtlcK8CzEWDAfpoJ4ckBXqN9XzfKfM6rLWRMr9++ISQ3gDKN3Nd8PbavTpQDJqywixHju4z21U4Ncb1GDhmg5nw0UQNQ1LBHMOLFithWk5R28M6Epwcp5tmQ/F6/OZf/3GWNLYR9S/J7x9peyu3p6upK59++VJhPdFtv1SAj/3b3ZDrRDN1u0PGMWNPhKyvO/Sf0m5OpxrOp3Fb282Kw1wwjPDo51XQyU/DYCF8pCxrjx8U/fqE9flfDE6xpcbTU7GQp100xmmv/eqMN9nLbrpSf5irHuab4dUG8Lyk7wNc1gPCaGKptpbGSMoCS9et32gGYtaxXFUCRmWm5WCp/cowsb1UTm1uAvvXrM2Xo4xIgskWX7/75G+0BJq8uLzR2MAUeL9+8lceWq7MzRWzTf6r+mjF9ci4DVeiImNwAWrWvz4cPury7vdIu9coeHmnPXP0nSPOTI63Pr+T/lYGP66U64xp/7DCFAvOJgIvheKa626pDd/7hiSUAWG9SgQ82s0LpwUIR4D9fTFRVtMO+cHvtOUb6G6VfjLX44rEwtiFO9NhH+eREDgZW7FlSlmmJX8SHS1Xo2f8fy4BvG6CbzUYSY7fMx+NUGhWq0Nnt+ZkC96qnCyma9GiphL4b5L4DMPS6EgCiUqduXirB4+R3X2i0YD7QqgFM6TWA7N3pZKifPnukoV9MuvnDC+Rzjo2YSubqNtS2Nfpaa3txNcRSHz8/WSCfZrD567Nz9ci/BnBNgLM96+EGWzUAn1k2lq+RKcMOibEdfPqHAeZfPpbbfAewvMVGbt+eaX92qTWlAwzUYqT28Vz501O1gFlZq8FXsvONduyFdvjexD8sgC0EAE1ROvr0lA5fmP7uqSJgvzlYY9KW9TQUuVYvX6j97kzNu2v5HmZ/MsY+jhXRV/n1EyWO2fVOAjSc4cM9Otx1tbIHp9rf3Cp0Uv71Y/VFptNE3xeXarFjFUH71Mvtar/fKTBugQ+OiHPxdKkR/rfDz3cAen1o1Y0iJakuk2IlNayjNFGdExuIFS26K796LJuOJYBwB/P2ry8UiW/1y3O16CS9vB6A2A10yzWGi+10gKvZrlPad2rfXSk2vVr2+BnrV+962e+GeXescy1j9NiecS+tGhkg/Z79S50H7HuJnz4Y5L/PTQ2+1tNn9+1rFcRrPZxrizyqIN2yD9DgiBsVxMPu6VL+zeA9610ClHS/mc+PZG7DxIHInrLDlhbYfq1WOaBpm0wV9tNfb4i3exXYZI8/3wLy3wIiNgCU0W2H+LDDRtpXV+pOp6p2a/nLx+hYTxJj7J+/Vk3ci8Qh3xOuZ5k8rrdvLgd59WWh8dFSGbGrQR7hi1NhzAq3O43zkpjzAAD0REbM0Hfn6h8vlRPTPT4m3yO6HvDjyd99IRG/rgHLm+/eqWO9c5u6rlfqeO4oYq4W295vd3Kb2r+9kL44Uoc8J8dLtawV/dWaPbHE9lrWYVvQd5/32F8cHylkSem/faG0a3X0YqURsXj9r9+p+b++U+wzdeNc69dv1WGvm//jD6rcjogTPXsxfflQPXrq8I325YXCoyM1Pn6Ua0vGs0W0qDCZajKeIsYI3632k6Tu3YUaQM1RjxSJC9MWPhobZMQS7m/ZKNeaeCzWJo/le+K/69z3Ih08RHzJ47Lr122qd5n4BxrGI4Vj4odp+Mn3whJrXatpMdLi8WPpYiWPJx4/NCvVvEAHxJcuiXgujY6QSy98oVX89kwuX99vbNnztOw/I/Msl0sV7OGaVxeyo5lsPuM5YC//QIpipj1rpaWoPs+0+R/fSsTtEp3Ya+JCMmVfP1TALibsezpjMDP1lIBiqnGUcuTBHJqC+qdHmn7xiPjcDPWr1a38Z6XrRSn3uaC/2AvGdL/cH8juX/yC8/t0fuz8Phmnfyj36+/OD3cQDxx2n5Se63ul55wHlH44+rkXjBQ2qMI4/PqucPH9DahwcTfgf+a/yEG9S5RJvj9w9h//fadcVMgEh3OmxKmG4hP9tHD/z347zc8R8fofK59r/29X97Ff3PnB/bo/nZNB0LgU/tl3uk8Td6T+TjW6C/e6e3mfu7OP/35a/2Oy/LT+YyqfvXLSP1ug6z7ygwLFQ19OP3rTZZjaR5X3Lg73f+w4NHXiw8ndH7/0MhB+3/EHPFH/oe6u20/+HZTB7uDHjj/Z+Sduwoaz2Qv9f6box8b7JfUMa2YyM87+Wt+uqJ8oh1s/w/5HfkMc+8E1G97eC/f0I2Xo423+hHIXLz/DpIvey2du/ZZVA+/M68893ufJaR2u/dzL4frnjt7Wy0Eug+yR6+F6OELE23gZrl3X1A3vg80iO/eMngY/Wd7Pfeh7789A+/21GcTen//Ywdt/rnzc/lM6fv1x+ZiG9z7c9/OfLmbe1uP+PYH4qRe/91FxWtxg/n72wbaHi+//HPj5cN/be3nf5MP999cfDj7W+wtv8/70Jw+HdvePncern+zFfAmvHcBZS/Lg0NQMWWA3wx7WafhUSeJgDkOTGOOH+OY25pXBgg5FdPdi1Il47yT86KXnQY+W8sIzsIz7Xvzai58fil97+8MYPo4XCyYvIUa/RLwwyFnnPHL0t8uhv3ftdZ8WMxuqhrboxY8WggLFb/i1H72Y3bX1+37t91rkFmS6K/Tj3GUT4l2Nz7dFjvf5Cu/p6P2rY9z3px8dXB/NPZ14vxDQCO19bG+cUiZ/uHT6Xue0vI/RzszgxotImqBk5Ox6MLhFYLIAvxYAc112phgixmBqeTgGXSIv5nMQ+rkrXmfelBJDUqC96xt21L+fo4+WeLhMJKdMvXwOJsnrzEwZ/DqPVA11fowhyOncFVpDkL8KMcrM5HPzdp7M6ZCH33N77XjQd/p+9OsYgg73XBbex8cKMSpwb7imf08/Ji2oD3Nz3luScQ0P2p7E7piLMbcsyyVkFkkCcKIInaGEqCxL6lyYEO3gtyZ5nrhvXLecH8Yf+GPMDjuMyCQHzHBeAzT82tsN9+g7yAzZhhgUkKHHXafb1Z0iWZKcpEqKSWxXVJCsqT1pdLlRRqIiM+ZIiSEp0qZnTFhR29TqSJiFaIrYhM/P25gFdcihx35T9L6S87MnGRBClIlhfB7w7XL3uhACtQLc2qtuKvkYHf1b/NnlJWiOAG4C/SsAMOfTZdiQ/Aj0jYzTDzIzbzrQaUhapDwT2VRsqKM+yOfdoQsHtRGtDLqB0mOXXm9mAD0zOd8xRPXeiBJDUMO4ETl7YqQlyeTHDn1uASx97mZRZVYo5pQY0WMOmFaKQYe5+Vxdt3lBAqtvh5+kJWXJXDv1b69Vk2gzkuphXKgF7OmiaUvC3iJ8u6yQe4+chzn4ufMlU4T/UTkagAn5C/1GbCvQp75ZkZBq5P0MnnwOY4CNBtneAjzvAT5uASpbp0cis60r+VxKRdWAeG5/njSqmK/bckXSDdJaTGcakeByHffYq8vC+fCyJZG8JRFU0T/BS8qSHIje1zU+YSrgteLc7c+TRTmJIwfgW3TpIMwOHkaAEzlJ3oxSwG+e8uFb4XuS3TXz9vkiFea8E+LRMUlrQw63Vze0a+C9Rq7SDdfOd7So06dP5WNl6KfMymGeVyTZS8DABA8Nfuq2X5HwjSEoQG9MUq10XvJEUnQn/6nDMfPukK3zsPPEKz6BC6lmTnsAU9fdeL7UfLHQFQnyXkZeK1cHGNNiz06j29cAa2cSdFr6bQEZ5rGQGNMUlJM08/UrwlfADmfHJ9gCCU+SyjOSitm41BZ76YqoapSUAyoUtVS/JoErAULvldaVVutbpSJTS4LXgf+rFySaQ6aMeU3KsXYAJrUDjYDN/rO6I2RdkWScAmQvTk81YR4NttLC15wEdSIGdPh2ReJ6s1mrw+emyC/GoI0nrvGRkGUakyh0wN5IYmY+XtWqwcZ2pclB8/Firog9the3ukQHNwAVboc7Esw1MnFwerdjDiTqe5K5eUxK0Kqd17eXClxnXHeANNeA/zOADx/fvxGeM94Ou85ZDwx7qQp8Fyc0lBTyXBH/i510y5x3gAD7V2dyIAQGtd5tNH58zLxa7QDAb84v1KPDDaUvEmDwE02Y777aa3N+qVFtent1oeliCcBYqUSHy+lCkbg5IvE6nszVAtpNxjNVeZRudtqRPF1bpy2xc2OtRpbUYDcdPB4/eijD1npKOZ3IY3oxGWkEwLw7vxoAlWaaq0XvFkyJuaxIjF5dXWlPoniLvecW5T8N2xI7Ntzznwt3H2gAgI6WR8pv9lrmY90ASuzol+WZAmXXVjoFzAyLiUKWlJP0vyo65cSjLPTENqkpaoV/OlaXWlXwXp43qv73bzS+7bV99U7H6KHDj0eLmfTmVg3+kfVBs/lCFUB2gUzq15c6WR4rU1RjxlrRy/0wbRrdAAIghiHuOgCZv7hROR7jQaY1+rohZmUk8HtiwIJEdAaP2WxCPrzRGh0Fxqp97cKXrcy1x1bEy+P1CDoOgIoBnOYCGQy2wVq0xz+WyGbLGH0Mmh6T6MYX3MdmgC85duPfBHSApywnyq4rrdBHzzgeUzfXt2rRZ9ZFFYD5FdcdYHcLkGEAIKvnb3RxcSH3u90fX8lo0ySpcBmwTq0BMdar6+EbeLeAMjcABUVRsBZNNZmMWcJarXpkTwyJ+H45m5Kg36rF33pkmCHXsKlVLufCzCVAnQmxM/v6kY7aqBwQ6tEzgLiUNCfRf/P75/IPthjrVw5gs91u5Gve8YOHSlkmBx+LmAZbrAH18sA541y3e5XTsYRfRfxrwjowb6L2fSPXx455+xpYEjNHJ8eKyG31x9dDHN4BJGiUDWDHmjnm8Nu7TX79hQw5trdrFZbQfaeAzcVJIf954MmDB5qenKhHjh1rQ8Y+YI3t9twv8lJtCorYTsMaao+XcqDz3bfPpV0NGNQoB1icEDM79L5D1qHuND89VkKOsch19OSxpsulSsbefvdWO8DcbNsq1pLHzDAqFYjDG2yphYbBx/nzl2LxUQZwGMtCFoJ6QMfucqXOgftqx3WmW/9Ax7MHKuZTlfhxU0YZ8XOKDW+JS/a7hzL8tX5zpeqbd+pTVNx3spO5MvxwDl+TLx8pPjhWDp3x0VJCVrcA91Zkunr3Tg0ynSFrVDmAyT1Ad7Pb4XMzjdO460AAABAASURBVBi3WCw0e/xAG2JbBahZvzyTx4cKWXQAuyPW4+Krpxo/faByMVf75gL/jkqAnGLdL0ZjdVlUe7ORraoBxNxeXSriewFf2eOTk5MjZfi87xUb4naBEdbEyEis6a1T9QqwCZtsZ6X6s1v0upW3bbGn7MmRDDCtU6cE0B3RfTqeqTiZqT2ZqHh6ojqPw8+ou51sVivF//FGLCQi/CrDPwjcA0gXQlDd1ANgjEMqERvMTLreDh8cyQD8WmKtZiPZ02Nlf/9McTaWnh2zN+mVXM+FlBh7MpqpIqYW08kd6A1fGuXQnEmApNl8pu7N1eAjy0cPsOFO2XKmAEB/++o19rpljX+nDn48buyQU48vrf7wXOvLKwUUFlmHQyNFgLHL83eKyHyEP80BauexVHxwpJ44IvaDgXu99dqcXam43qt5e6WevUPPWlcQT9op/oLMe9bZbC/5r8Ts2P85UGg+FsDhDntMZyvNnzzSZAav//WZfP/W5UG+brhsQohqWNdbbCgA+nXE05y5Jvw9xzavv32hfpIrw+5z+Evw0osX/nszQnZPTrH9XD12uWafUE0z7X1P+PqdxFoe3qzZD2Xqxpl65lX4N6SDqfz6mbRr1PoHTdiPT/NS2T8+VXK/YW7jyx37lZ32784Vskzjh4zzaInOkvbMs8M+w7fYZVEobDpZMVFOu8qB5NutEvG/RX7r6ytd+C9J7Fu10ZSQvY4nGhMncmTesg5mt5U87qRnJxr996+U/vGJcuzbiOc99uPybJG7r0PNBttiXna7V3axUXx8JJ0u1C6SqkWu+t2ZXE5xPlZ9NFL6h6eK/pPIk1I9crdNpViU6s5u1I6SWkBvIRfhKzFGFbOJit89lrIkQ49p16tiH+4fjOoB9otaqtjHrdc32luj4ouHylmHM+L3ljiJEJDbWjV85ui8KxgD4DoiD2Mca6UJNFtieLxYS8RkI8bm7INc79NHpzLGdlvvLq6Q9TV21+D/pWpiSpGVw/2GvWaL7W3Yg9SUQJ8de0LLM2W9qX9+oYD/RYsScbMlDrr8CvQbkFl8fsmea4VN7BTYOyR8Vi8vNfIP3vzx5aDnAGgfqY/IIejf/GWMeCic/ubvA+37x+8HuV97OP/+7ufPDu3ujqYf/hN1+l/0Zcz7UKSeq0Ph9D/k+zCbzx8NXd8VcfZx0Z/xMvoeCqcf3oe6nzp+aPy/wMnPyeFgfX78nDh+qv/n7n2Oxsd1n+v1fZ1hJT9VxP27or/gy6DtRR9G86u7YtT9eNFfw+tvPPwFJWDQ9sLhs2+/91uUzxL/lZW+2fHyK7v9Zs0PYx+OP0bY73s53PdzL/eveUrH8/RR0WdeLntve+jvRy+fafqjVd7+fvnRhn/yDefyUJzI4fxzxx+77/U/Xcyc3sdtvMbLh9r+49jv8/5w797Jod7so973WvzE6fsxDjQ+ben1Xj6t73go9Dq/17Nb8qSin3udF7/vxc/vivPGxv/9eHd1UkuCMJKIurtLLXQP507TQR1/8OHOz7wPvcxNbNjAGRZ5KMGCvBgPH8PxcI9rbxNDvLtP/ecGMqPV++L3nWfn/f6cQwh+60Mxsw/nh3Z+/FBIbvtDkvcz+77toVPHA5QXM1OKQS6LhgclB3oFnw48tDwc+7UXMRevd0qBPp5k97F07+XXh+JtDre8zs8Dc/B+DeMkHji9mDlFyceL1Hk75zuGoA5AwMEOqVeAJy8RWauTgj/cYcKB6xDicFf8dRNAzd5FkfoeOdjQzuhjtNBwz0jg+pW311BrykkEmDTIomdsHz+GIE9IOE8N9lSTxL2zyU5e5/w1JK+8vfdlIgPfLe382sEtb5NIEJh5jWTGEb56dJDcPuHPDSv6/GHIde8lhju9HOTndR195C/aed+Usg/zyTi/K/kdD8i5pdCUHqYQeCAnGdcPAhIv+OBvDEEBngqSqF7jY7huBF+ulx4CfvT5t8jAjzFF6AV6f/+OJAJcvw6uuUwqEnRmpizLlTFPp2cWFGlXkij1pL1fB2zLH9zF0a/NoozCsANxM0OspO2QmZlzaDLoSOZig/fAsad4jYZXB7hUkUBJRS5Drp6EbEhi1xSjRVEUQ3ufV2SsGKI6Ep6uK+Pa9WyM0ZEAgLKyPMM+KAWypQ4SEoRyEioOxrueW8Th3/aRmSzAk6ScBEdB4rNhMpYzppkSCa2WuewAASrAS7fhHnvrqQvc79Cxmcm/FZuVpXLaF0WpcTlWrzu6FTbXYGMpJHlirwfoE+BX5/pmXJdtS/LGecnguUIWdFZApy2J5/b8Gj5KpVGhEcBDhn3uaMNtKZhcf2KeDZ2Mubg919crNYArhp466ve0F8CLy9WTMHndq410d9kiywA/Skmj8UQFZUyZkAyK05E8iTZPhVJRqEZXw9j08WSSy3MckhL0HGxbXVzik51aErsub/d/wcNsvpDPr4DGniSif5PU+Z/P5wr846ac1wL725Gw9G8RudLNTLPFQsM5etmRNPTEoetjRfLK9VFCY0Q8cLmNRiTtkJFB3CRsOdOEuQTnMSaN4WNOMXiSTC3Abk3ZUfbY22g01RR7L5we11vGa5lrOfC9Vw3YYJy3AJ1r7olxViS0ri+v1JJ47YjDAf04sNWYSN52MtcNsr8l6dcraD6bK6ZMzn/P/Dr42ON/46zQhKS+sqgJ449Trn2Urklud/BQkdxtsb0Uom4ZU7wCCcb6YiUHtbaAEQH9X5OIF+MYZZ8FZQC3BvDbAqyOj+bDt0lLRQ3gJeCO230qCjXorCLRl19sBUuAMnv1VxvVJHETIPWGJKz8Bc+igTF3DEId4EmFrPb4xwY/iSRsd0lyeyh3nRzAaehTJ1N3udYtIOk1IOQmM6hIsRNj71Tvd5oApI+nMy0Aizyhd/LokYL3xT/CuJADo9v1WuvdVtkEH5uWyo6R55zzvh0AiavnrwBHNST/ZyQ33S48Dnoi33Xl38LuUBzDyn9acgMAYgAkmhSIPimQpMxIMNrTIyXGnKCXHvlH7GfXALgRX65IGPv0w/laLb52fX2t8nSp0clS/rOJi6cPVTM/B3iLYwCoLKmCP6ftMcP5uALkjiSVpyRm94BAo02r+PpG2xfvtAfUzkmwT0Yj7b95rXiz1zgvXOy6urqSkNzm6krLL58orNATANRlvRMYi3pj7thzh7/IE8oAcz6/MC41ddtHntMRACJz8WTv7uJacTFWmI2UiAH+7dY3gEmDz0Fb9K/eXWn1/LWmBI0lEwzPjlRNojb5Ts3/9lS9J/TRdThr1bzbqywm2tUb+Oll8PHuzWvN0GlB0rrGztp3t9r7tyQ5z7FPl9GoGOsa+ykfn2oKeDLG71vmmeeF5senusBuJpM5coQm9V0wzfOxCmK2A72tGeDKmSYE95a4OSIm9WWmK8CJ5eJI49MjxRiU0KODugmgxVhvfG/gsopFpmtkmF/vNEGPPv/V1ZXAqrTb7XQF+L+j+Brr8cvvj6/2AEIrxgXMGuUqQiZfd+fjiWaUObHkFmCzbyr1xHtfI2bHS8XpSOXJQtOjpfxbfStsf0PCfvLoWDWg4fKLZ7SZShY1AoRuWT+cZlxMdQPYkQB+8qOZitOl9tiZ0J3hCyEFpRA0nk5VMW7CFz3udHlUNUpy0Kx+ea5qXqhd75T2vd69fsNyVAFILFSzZ5gQPzP6L+C9BWjyn9iOyGYEiOM+nopCs6NjlbOpamjOAPpmgI0VfK/8Z2mJd1UmJRysu17pFhChn4xk7+0otBp8d/bVE+WKujg7l7GfOQL07ZZj2eVG1Xdv1GOTo9FYrqvtZk3srbEnybV//d0LNXWN3U51C1B9zVyLbacNQOYN4E4O6NaMosoHSxWVlNhDHj95qI0aVUUcvgFbnV8pIw4vTk90e3UF3V4OJLr+KoC5LXFXrO/HxydKMVMD0KOXV2pfXanMRsqnEyUHw7DDPevCCGB9TVxrH8xki5GathHBS+I6lLnyt7daf/daJXYX8OeWNaEB2MmI4QF9tsTQ0auVMmJC+eBEPUBT6XGE/YPvFSrie15LzdmVmquVdt+81O75G63enhGGW02ZX4dOI7GgSCWgyV6G3aQQVUzGrE+N4nwm/yBJTQytulpuh4EYMQMMHgPqTIgP2W2t6tu32gEk+7qyfnehmn1oQDc9+4T+1aUQFnzcyCa5+v1eAphyOmJfVALCxRh1fn6mLtLUJOc/EFv6b8/UoKMa/yzYL2XKNMLOrEgqn55KyK1mXfVxVhhKy9rW7KAvAQjPlAEs7olX6cWVcmw3aw0+rrCfTN3xVPXrC+XYVFzOVTw5UY4tb9crlY8fKzs60rZibXOAiz1YAuS9LjS82stb9ZQaYPP2xSslVFcBVAbA+G5RKgG+V8TLzjqVj04UAE4D/rcbhSH+7wDaVv/yQgL0833XGhDM8MnN2SVg3yW20GoGaN/jI2N02zGniX8oCDquk3EqNGJMjzP7/U7rq6uBr+yGmE6cvLk4AwQ8U5MkTFnVNFNYTOB5o5w4M5tM1Z9MZVmkpCFmwSpySRLAtZ2v1GLPs9FUOX4bJyN12F8bTGUlBfxEMnV7mPjuTFvWV7fRwLpVEI/15lpj5LcmRq2+faVE7GqZQzNOissJvPfE/WtFfH4PQN5nyEWdmq7RHKa7//FckblU6LZ8eKTMMoUs02jEHBZjrZqNhE56xrFW0qRUvSxV+Z7pxdmwT7O/e6wWWWgFw1XDWr9Wh7zHgMTtw7ncBtesyz7viG4Te2koqY/8JVbU25U69pYB3rPI2A9P1FQ7pVGpyfGRHiyPpRxdX2MjPE80r86Z05W6rB/kaNtaBEj1354Ddrbqv+E+8SEAAm+IyR6P8kT/Lx7QrlUMQR1zsH98Jpdf9+KtNoCgW/bzBv89co6Aq0WaqGbNr16+U8wz2cOlhF818NqbqWAdtAdzjZ4+0Ob2Wj3TadgPVZQUk67OzyXaTY+WKmExIj/38YB9Tlj3MjYFLWC4sO2KfcUY/wzHCyV8p/yvX2rHmpdYV8R+x0a5InvFbrfTblHow8v1Al/x7FbbP7xQRQwqZktlp0tBXhE+8k2j7p9fKLIXq0spwGhLPPBYEGWDbaTZRHv4qFdrEXwViE+712dqiW3Nu0uVxNQ98TwRlzviXv71E+XYKqGAtp1yi2p8H4WdmdNnvQopau/8UoL+9vq8BBDWYDmfv/u32p+QgIvu49te4+Xj2r9d/ZgEjBuHwulv+nY9fFp+zQB/Tt9fM87Ptf2UD78+9Ll/fqj7jY8+hJefJOs6/LSBd7pfPr5//87h/H4Lr7t//dPnnxufHk7kULjUEOgOFZ8ehwZ/+/NrJXAQ46/t97f2n5HAXVVPYuTXlruev83fw9hOzezOt8xMZuZVH8qh3f3j4aaZ/aD94d5Hx3v28xGd9zIwu6Njdnf8qO9nLu7T8PPPNPkNq+xnaHH/3vx+pvEvu40cvGHPBnqYH3Lyay9mjOdA+TqtAAAQAElEQVQnh8I9bxd44DhU/djRzAZ9Oc37pSWx7+Vz/bxdRwLgwz1o+LmZkd+423L7fW8nXn5+KFwO78N1T3LIKwIPWIfi12ZG2HYh+tXHxYINPB9o+LW3OFwPR+TUvaft936sHHj83P0OGkMykKO383K/nV978tbrzHhYpp1fu9xDjAox+q0Pxew937RrSP51JO8PYzgtM5P39XPxOhw5Hd5+7e299NDw/qh66GNmQxv/05Gc9zZ+7sXMFENQR2MvZt+3Fa/AtZmRv+zl/bzN93Wd/JpmwzjOnz/EefG6Q3GKzp8XceHtMubv8ji0GY7cS9SbcUKFj5dSVIeuzIxjJzPTgb6Pbfa+Lfw7fS9+34vf9741D/R+HUMY+vfQ83b+EO4PnFlOYgqbdX683ixItImMDRtyfr1/h1xjShJjhhixZ8bm3PuIl5nJGMPbtDxsOj0f24x6SqKv06KpBhlyYrR3en70+2aGPrANzLt7bwNMTQ303N7yolCMSZGHXvE6jM3p8O6Yh9jTHOrN7uQm3fEQ4bunjdPz+ZgFJWiFEBWHewxMf+ffzOT1nT9Ecy/lmWJvEsBVi3zM5UPz3hmEV3/I7gAPe5eTgmgpY345yTuaSWZa3d7o8DIzddCpebA/1PVc+7z96HV+HoLBR4DPqBFJx4gcjXYxBBXwnpOUyQFTO/jwb58m7md5gczaIREs2pZFyaykwuvhcbffa08SdQMw2DB+i8/BjmQaXh0yiiSdMgWlPJe//JYZPHOvRR8uQ69vSPbVFJeHjx0tCCMdkhoVY7nefI79wIG0IxnTMJ4YLOCP4tyiKTGHDDl3zGPf1tqQgA7zibKjqUSyxfKkwPjeL8tyeULnTj5BniDNW8YlUadOCvxL8J/De8gSIuiYR6Yy5XfgAjJb9bXaUTYUT2zlIUok9fJxqTAdyccTMnb95hn9INyT3N8D/Pk3IXrk4Ilvn2MqCsWUmEon111LQrtE7yVzakl8xcg95tm7/Ugq85KcTiYrKSSKzQLJpVorEo81MiugRwMdPXqo6Xw2gCo7koievNmTQI8hMkOT69Vl4kUy7GulEaBgj8GZmTpssedisVyqQWd9NK1JUnfwfnVNcpo2O2xhzbgbEk17xmgYP6KHnvZ7EkUOICfm5uoLMQI8jpUzn5510O3H+d2i00AbT+T7XEMwOY0O2kZb90lP1vq35yaTiXz+niAcIVf3sTnAiE1KdbORRo+PlUhkuaguAUl2JFhzgIAEqC/497E7kpk7EmEdCeomM1VlUIOcR8jcddUx78mSpBv6XgAi30Anp/9kMRdTxpeSFgAzs8lM/s1Z12HNHBq1Q7LXUtQasDMjmd2OczUAwteAY20y5QDPLXZWPDhSQ/Ixf3yiNdncFQnsvqBthBfAuo6k3Aa5OlB0S4K8Wm9RaUI/E01JLI7wXZHE7y5XGkPTSFxmJLmLVtqS+A8wOp1M7niFbweJEvdy7Ht1fkHiusPHelmM8tjTw1vAfmPVKuW5anQ5BzDwpCNYpAJzsiyT2+mWxGGD/vLRSHOSoQXy9UT2hoT6Erntkbnb1umjxxoDJAobyumbKAV9QggknK80CSSe314pkdC0LGkF8GgeT4I0Pl5q/uTBAMx7stLBiRbQJQGCnyHLin7jqldGEnUPGJEBoN4A1DgAO89Hct26nKeTqXLiViARvMcHZwAwkRg8go8J97I8V4udue9st1tdkwgXL8PH/Ru5brtu+3va7JnfHFl6oYmu0UuMQaePHynftQrHM02/eCS73WoPrQ6j3+EDk9lM2ZNjZUU+yHrzx9dyeTgPp6enLAmtyi9OtStNuX8z7vGRAsld/8bZ+vpWkTnn/6/HKieZchLPSbmu/7+Xuv39tXabSg1xwAGD29fvNMEWdvTRv7zWAjtxkGwE8Jtj22uUvwesu2Ed6Ym5KYt6/fy5ckAzwWuGDra3t/K1/eL1a3XQbZjLlgR5DRCWGfwR3zzpv8fPU1EoTqcKxJ8AcD9xmwaEvHr5hpizV5ZlmhFPdtB0wLJImQzBmZmy6Uih6rQlUb4AEPMP/UyxJY97I2Tvx/F4LP/W9AQa+yTFJ0cqABw1LeW6nAIYrgE6bgAtPd67T5X4Uzct1AKOGLZhN1u5XWfYeQWw+OCrLxRYb93m4vVGAYCwOb/V9eW1ut1OI+Z0eXFBnG8G3/FY4GvOCFuzq42mOEOHP0eF4X5DH8uC+uOxCv/QRydlADATwIQcBKkEIOuJ3TsA7QcPH4BzdvK4N5pMsZGdLt++BfiICoAIo9OFFuVU9u5GWYhy31xfoefLK9W+bry+1P67tzoaTVSx9t6cvZMdTQApb2VmOn1wqhBMLNlynfTEsTWy2dK2djnTbwVw2hGnhm+UAtAkyqiRbq+v0FdUlmfq8O3APHLmM0nEgrbR6l9fDD41dXD/0VI5cpr7fgI+Pc422McOO+lO4R852eurgZeWuee/eyKPH4JOiklZUWoxmqpg/d7iQ7lsiPcNfAb8qQQwqsZJE44giQqAN9vX58qIpxE5TbD/ImAQyEn/8kYb4o0DMevzKxFK5fE/Q5bpZK7L3a3i6Vz29UP5z4gbdrdnHJ9jhJerb74D3LuBtVr+rcI9aMocuzLAtgtVig8WqmeFyq8fK9K3QQ97QPMYIrFtou3FuXrk1TG3wsFfZNBw3hMvAnEvm02UmN80H6sHZDVsQ9hk5/tqtx0zFdh5uVggf5d9p461SKwRxny9re8XmrfXqlkDVr9/rgZgxz8wsG/2Cqx7o7wgskkNSisePZBGuXLWwQ4gObupiK/MDb/vmVsDQNW8PAdcv1A8B9hDT+Ndp4z1I1I69LgH7HZ/LonL4mWA5uEf0eFiplE20ur6WgnQNy4m2r98K9v2MgsasVbusGcR+0Yj7GA+GWLInr3BEuAvWFKGTzQsOBGa/q1vWFK/q7V5cyGfq2E7IuY0XBvj9/im4W8TwM1cUa6DkX+DkzipcaFILK9o67HBssRcK/WsY7f+jUj2Oi3rKJsjTaxUT0xwnsPDhaazmRC9En1iShLgbU+8G/+XZ2rLqAhot/v9i+EDDfs/vlLNmqddJR/Tf7K+KpMq1zXydP5jzJVZVJ9H1XmQPZhp/80btYCqOpkQXV2vjXbXN/J9TUpRDXukGT7kvldN8bPblSwfqYdnjx9T1oaaMdwnwmyk6g+vlb56xHrQqoiZip6xsqBYMDZ6tpsNYbxXwE4DcyrHE2hVchpdNClPmj5+qIBebFLIY5evqbHulS+XEk0KYnDP/lmA/IYd9cgqoWfjugM8zRyMJQ6V85l6QOKb1Y2MgOOA4yrr5M9sgbWrrXfSETZPDBKyShnzQx/7m1viSyepVf9owZZ5r8h6l0YjhSfwxsZtBcjfAhhbLzX+AQbsIFLf0cf3N9moVH1xqRU6NuKFWNvbl9gPVGt8W4DUU+ZRPFxq97tj9fORtui++ea5anwnt0z9O2L+i9cSMcjtKzC/erOR52Y8vuePjpSYh1hf09VWDevdHBves3dq0EnD3CL7rcB9wzcFaG2sge6XcpqM2WO3m29e4AMJMPtM8l8ZoLQA0l2BsJn/mnlmt5UcBM+ePmIdmcBTo+YfHw8+xuZA+v1L6bYe/guAgE6MvUL/5YkC62uib886lnFeLpYaE0cia33dNVo8eKSEnaQn7DEeL5V//Ujx4ZH2yFGzsRSjNthjA5/txQ1xrFO/GEnE8FDkSsR/n0tA3j067tDlbAkd9kwBWf87vY1xvXD4K307d17+Stn7d2MLf9aHgoD8/GNmvOZ9ce/31oejn3/c+N/h6j1vAy8/dv7nsPVjND+t/9wYCNQj+Eflc+1+bd2nYx+ufymdQ/v7x1/a97dsd3/8++e/5Ri/jNZBU59vfbjrR29xn9fDudfflY9qvMuh3N3+YKnDpd8bTn7pnwP1Hqv6YdEH6j0E7xcu//b+mwT+JoGflYAnWL38bMN7DX7O09zNvdzrMpya3dX6Ru5Qfu3YA6G/yB/n7VA+N8DdPSMS2eduf67u5+p4QO952O7Z2P5cU9H2fhszo6qXPzB4+V6Ozp2Xu9Zm3597TeBB2Yuf/1Rxes6X0/byaVsj0fNp3S+5thB+Nmr3bPZ/nJbPx94/xH2+lZm3+fy9FnlHHjy8BHgx+7itz/vQ0+zuntnd0W228cQJD86HdmZ398xMTi+Dtt6/OnTmdQ1j+sO29/FrL37+vtkwF2/jPEUenCOyvaPKCgcNH1fY3aF4Xy8+FzMb7EC8zExmxtnd28e/O9OH+hZbMzN4jbr/clox3D1WOe3DPecrUG9m8Nmr5kH0vv2Y2UA7S1GNJ54AZ8xs4GlPEqoh0WskuvI8U4oRGh2Ji0odSVCPI3Qe2vp4OQ+Ogb5eYgjyJEWMgSYmn4uXwHVLXyQz1Nfow8zk/IcQ1TJeDGGYn8/DZZdSEoPIbc/MFLlOPLC29PU2h3rx8uvDfX+obdG169yTYjFGyPTy+wxOaw3nrlufq/ftoe/F5RyRSY+19yb5eDWJlQYZNSQiOpJ2CbkMdEMc5BEtwKdEc/lrkBH6h6SG+fn4foOS8xDMgfpGNfTM7np5O5+z85iyxDM2D//o5DAXf5zpadsiw5r5O+8d9x0oQMiMD8eMOegGTlYkjqlhqF5THu45uXtDw+fLgWujpRSCAdJmyvJcZkY95PjbQa9i7h0ARqC+4VbGQ32NbDyx0ZDYSiEoQy8Otu5J7Ay0YcIM3cOrJ+j3TaUMmY0nE42nE5UkgRmIfN9Ww4v2w5E/rree5K/lCdm2apiryzNH7xnyjrQxjzO7vTwZ2uMXVGmwBT95XxI8uexc3s5fZHyXbUyZGubkMou0uSWR4fJMMo1SoUnK1ZNEHZK9zK8nSWToQ9hERYIxL0oV2LvTrQCzqyQ52LX9jqQQQIHzvgK4iCEMNudt9sivhVamoEDSMpF8LCJ8kGzxpEoGSGjUbddrhRiH8T2p2ANqJYgbCUuXR6K/z8PnViDDBp9ub3cKJGUc6CCPe5dU416HHPbQH74FRYK5Y64Z8m+RbcF1jY9nJGtCMOxjLgficgC5a0BLLzeAPR16Rizyg/tAgX1AVjckcvf03zO+vEFval2mnBeLpfy1Rz/1buen6oI0GY1Vovsxxz0JM6PtZD5XDg9esrwY4sut2y32sEe2qSg0jAMtH2tL0ktmmpFE9ERlSEFFWSjzdvCS54Ui82zx/QqZ+3WBvhp4DTGow4fdzyJgZZds+EnL6nqlTKYa290BgAXmMlvMVTF+Dm1YGfRbwcMwfp4U8kwNNiLAw0jpAYRzdNAtRtpcXZHovlJFsm86n2qfSRc7kp2LsZpRInm6h/Zex0dHijEqrSr53EfoRIAHk5Ol/Ocis1aqo8jJF8qwt9XVhTILCuu9PPlXP3+nUco1Oz1W8fBY1SjT4uQYVZn4oxKZjJi729AtSU/MSD1BZHZ6olxJJUm6CnBn/+5SBq9ESo42NwAAEABJREFUdo0eLFU8ggbzi0x8C3jiP0e4ubpRFqKQLpKS3LbEfd4yM03mSzloWoxJxuIv14yXEyc8VrQkl3tKQE4BYM35n4dCDqTvSMCzEdLSZQG/09lUFUnkm7Nz7eutjEG2gDPb1KsFiKgub5WRxNyokVKSfyiix34Xs4Uq/Gtd73V4LZYLpclI5fGCHGs1fKt6UQe1mZFoj+rLXFMAxLl/Q5ckeQAcjLSt8RlLQQ5Ke0mLqcYkxHckgq+xvwCAUDw+0oUnsBHA0cmJjv7pd6qPRuAQa12fnQ3frMtJ+opXtm+1+N0XEsl1rXboOhtiYMfcbgGx3t5eaf/uSj16jfDrsk1ZLiP2rvDBLQnWomagSakwKeRr7Q57vgbgu8AmWmy2RT/rV2+1fvVO1b+S9AWI2APgFf/tWNlYiqyt+1ra/38uAG86zcs5fjNRhOYx4F9hSZPJTN2+0XqaBl/eA/Z06HIDHU/S99jXfDrRiBh0+/ZMc3jstjsJX2vxK4/DR8fHmuA7k8en6K/Sw7/7SjvAiRY6/jmZJggg4UQdftBaq+nXT1WQpK/HmdpZKbve6vjBg2FddL/2tcTXHwKpFIMa9mPjciTXVUm/No8KMemW5HrKM43gr8cuRkfYI3ztAF+Mfivi6vab1wqXa/XE1BvA+iIvNS3GCsSCG+z87e+/GX7+9XK7lv9f1KNHJ2JhU0//09OHg89VxAiPs9sorbtKs2eP9PTrr1Wjj5rxWvhrABJ6bOlit9LO/StJO0pDKWlfE6c2q41CFtkDtOjsrS7evVGcj7SyStfnZ9r0tTYAyw7gJXxSZsTPySCrVBQqkUEOoO4xKewagYZg43tlx3NirclfvmYKO548fagRAJyKpFtVityeLhcywO4aXounD4afPO5Yu8JirIxEf+c+NZ4q29Tq0Z1/aKYLqJqSId81QPcta8DF+TvsMSc+5bhj0BZghUkp+lqJbSR4nP/dlxoB8BngxgZftsVEl9uVthfXKmB9iv2VAFId65L/ZHH54Egddt6z1vb4y9XV1aD+YlQQO7fEmS2xeqMpsWbDeIE9kHlEsg6ZXShlmYrZRHuAku7JUkXMlABt4vlKzWqFaEyRGNJhbydfPFP9hzfKpmMZYK+QTVGOtfv2jXxN6gARO0CrtG3U7/Yq8kw9+5GefVuGXQTkVOPDOXpffPVYu34n/4bvMhYKxPUpx/WLt4g+1+zhqUr8Ij4+0Sq2Gv3dF/LY0gd8O3Rq2CNF7PkKYLitGzXY1J718/YWOaHDKvXqkgi+newpMgIobOCjoT4gm/FoLAKQOvS6Baxvl6VmXz5VyfqgL46VdVIGuO2xI2Ndg5IywMpEDMjoW10jZ+a/vV2zliQ146T+qxNoruXrR43huC2ORhMZOsweLNRix0Zsalg/uq5W8cVDdbNCIpZ1Xx5rRSysN3vt3Q+Y3/h3j2XY1J4x4rhU23Jvs1LPvQa/IOSp/va1NC+0I96XTVTCNty+cQFlXz1kElHKkypkk2MDOeskoXSw/fRwqQBvezXqSoQF6K9kskdLxeudHLQUoFVEFuVyjg+MBv9vAK8tRjVF0PThiRr2+Hng+t25lCRfY/r1Tj326HtFgo5SWWJ1ncZHS6UX14oAqYn1dh9a5fMZc4D2dKTiH55JrH/9KFO6WGsynXIfkBv6Ad9q/vBCEfvU46UKfE+9aXSylI0KhT4Ix1YgbgRkGlgfPI4mgOwde6jp3z/Dpk6UAcQLHTjoZ1WrnTXE0g3zm6h6daGCuBywXR1PVbFeiDiWExM64kOD3/jYDnY6gJ6KYpinzceD7wh72gO+boj57Tgb5Nitt4rsVXoAv441t3GdW6/uj28HoHTz7SsF9uipluK+VYMuMgDy8skDdcTJ3dtz2aTAl/esNZVmf/+VYkhqiiS8QR4rq/2eNqVubq41BuwuJmN8r1H1/K32+Ez+4kq+h29Yr4U97f71hYTuXUY1a3GGXWA++NFOwsZTXoDD7+TrWWFJAaA2sufOmK/Yy9m4YE9Xqfu/nit7u9LU129s3qalAvsCPwp9Vm2lCcBoVwRV2Ind7JVd75WPJoopU/U/X6i5WCmcYF9fndKmUYc/F2WpOBpJxBShd6fZEfN74mTn+pgvVbPHaFdbdS4HYoHRzn+VpYdO98WRitMjBfRWsyeYn5yqfrpQxCb0zRupzPCnRvb6Gh1tlTd4eCet11eqxYkFNaxz8eW1/AMfhr31wQZ5e9zzD241rJdDbICfjnW7Zt1c8Tyw8w8ZAqhPKqnPg2rmPTk5UcSm4nKmBKC9vrySkDlmIHfZFsA8sv+dLBZyX92xjwg8fwTY+gu9Dbo/Vbj9F3j30Py0UPXz7z+p08+T/U/b4qBan+D9c679UoMpvxeqvT8OdTT4q3jf5+nT8wODPpMfK4c2P3b8lOan1z/W7y9Z/zke7tf93Nj3294//7F+n5Pdj7X9tP7Tvvfv3x/7/vmhjfc9nP/I8X63T88/1+WXtPHI/aH8EiIHou/bwnbvhUu/w2F4fzj3e16o/VDH+fD2iqHz+wbfV3I23PwzjnT9U988EOhPKZ5IHAq8s3nxzcX94g+jXv5Utn7zfrA5hLfD8RcO4HMYCnPsPyoQYJ+gDzp1vd4r3Pb30Jed+g+O72npwM/9o3f8D1jMTGZ35d+DfbPvx7YQ9AOZv9eD80ZLeflR+Rut7hVXDzV3748uJDP7UHxM8TIzBXjQ+5eZvT/7+GBmH/qa/frzj6n9+ivndyjYo/svHMiL4GUoP0bSZeDlfT/v62XwkfdydrpDd6c1nAiSUL93rU9e3seLVx+OZqYw/ItsW0ySF/3gZfbDerO7uo4Y5+VAM9jd1trrvDgxrzMzmZn83Ivev/zcy/tLhff/DteHo5kNdneg+Wl4kDEFZOZy4lQuM99+3RVq3nfwsTxB1gEKCZpmxsGGYczsw7lX+JwOxcy8arh/qPPjUPn+j197eX85tLX3tmpmsMTDKTr0+95uKPDMjYFfP3bcjwEphKAUozfloTTIbd7MBpqegPS+IcbhOlAfKUNj+rsM/H4kCRVp4339ntPLeFhKeT7Q9Dofz49mJqfjRby83mkcrs3gn3XJ5RZk8nInW8mPwQI59O5OR96OYmby+uE+fXrqxFG0TSTEjKOf+zgOOoqgYSZevWKKcr69jSeYKhIz4maPvDLmlTEPGqrhoTaGgOh69W1Dk4GAnJ6ZDTx5Oy8+lxiCLHgbG9rGEJVI3voxmA38et/WE2zIsmvboR1/xOR4uG3lyVO3IQvQoo94+Rw4DOP60a8bkgzeP8Gv15mZHyBlkOrlAFFHwtFllJCHLJCAYw5ON5j8m6UtD7lDOEB2DfNDRApm8vEhMoxnwRTRs9f1+GMMQSFEZFOrp5/XpzyT92/9miJe3pYDbYOGhBIXPXN2WW9J7Az8Ie+GBEXP0ZPLNFayIBhwVsRkhr4Z43uypAKAc77dfuq2VklyTEy7Ivnv951GiHfj+TGlxBxa+SswLx+/Z84dPPp9H9frcvh3EA5SQ7JmvV5J8JqYZ0bCQ4N/i4RpMZTAoEWey1LUoEvk7OcG78ZcGvQ7jIGsHPAJ0OkZ846PoJ5/DjR7IjKHToTPHtm67hvmEqMpJpPrt+1b7KxVQ3LWgslpiVeMAb0kZXmuFhnWJFKch4pEz263lbPckRRpsZMyy5WTnGm4V3tClTojRjFFMSw6DyRwXE6mjCS2J2bXALxbEpCu04icg5h1llQXSYkxC0oPjQzeBaGQJznvFb4ULSoLSb0MTgOylFrAq55S5IUicnPQIcR4Z0f4QY+vebLGE8NZntNP8m+XMQUpi4pMaFSMSHBVQ3LGE8cNN6mWD1PDq39LcZAzsmmxlYzE12AX6KOhJPTsuh1NxpqSwFySNPQ6t6nReKyRy4h2PfxMZzONqcuQXZbnSvCcOF+t1toDDDA5QNo5+chWnrhr3l3f2Ro6D5SE3ZSjUtUWXSCfPfpzEGUO+FPEJAd5SuTqycnxdCzLo8qUyXn2BLbLYk/CM9I2w8d9fNfrhiRTDEEZ/OXMz+de0W74mWjk22F/noAVx4gu3a475pPFTLGTSuYi7LWNQdO8VA6Pe5KdgTEKxp8/eqASOVTY0PjoWG5TIxL62iJ3ZENeUuloqgIQw5hXD3hAMFGGfCJzaEiSNyTDNyTXQozYa1AEeGiJL7fNXtQAYtwoFZlaEm0zEqYi0Wrw64n0RFLRfxp2QX30b1IdzbS9Wal9cyn//+B6kr9KYfCHGKLy2UQhS8qOZxpNJ9q8vdDt63e6eftOzrPPtSAp2QDGBf+/+l6fqTsnQQg/uyhlzG1KInSCbo2Efw+KeAvgsZ9mavA9BdP5GwCsaoVIO60AWFYkDafTqXr8zq/PV9faA5zWLEZWZhqRTN2RoG/KqETi0G3B6VTQ7Wjj+m7Q2Xq3UYU/GknnZSjVWVBCJ1rXcp4ti6rRTaylLX3HJEbnIdc14NQOYKJ2m6KYJAf0Z19+oQJwu8A2HCTYApZ2+PyGvi06vwRE7OnndlPhpyFPevDsiW6urrRDZtX7DwrsAMxbkqFHAOldhDp8dN+9U3m21kMApVTkKvNCTVepRObX+MPuzbkuX7xGDpV2+GJSwLZG8LXQye+eaYJ8b7o9U9uTm9+qw4Finss/IFEC2tQpyP9vyAywZYfPnDx7ptNiqmdffaGqDBo9OVK/KDQB2NLfP9L2camj//exNL/GBVpFAIL2//dao1drLZ4dDf/36xbZ9O82atBTR9kADNy+uxjspQagnZK83e63ADBBPSCZAWL4t05Hs6nGAI09cbJFXxn8uT/s4WtDBnjXN2i3k/8/rP6BCQPoqaDnyeLu7Eb527VqAJf9S2wNGjd79IzcO/wzA3S4rTbw1CrDzyL2EUa5sjyXBez68lYtye9r9OH2lwOylcSHHFt3cML9//bla1XwsH/+TiWATN70Os5GGj97qIxkteumR98r9H5FcrthTUkp6eTRIylPGuO7ocwkfN6/sbjDv26vL9W8ONPEkvwbtDMHieDllsR4gz83u71mJORDjBotl5ruJY+RDmaP8lLz46VW2MD1u3cal2PNH50Oft+x3k7xsYdPGRvZNSw42aRQ/l+eqHh6okxBEZDujDltr5Hdk2Ot4XlPor5APnOA3D1y72vWJ2xky7o/xub23M8BLYujuVr/5mlTKRJTRn3Q4mip6vJKmfvRf3ms1evXWjx5JAMkQZ3avjobbN7XNs1KjfCXPCs09+OuVZiONIoZ+pAmMVc4mujy9kI19lOgD2Mt32Dz46OFAnIlMCgSH8N8rPF0qgz/mJQj5YCQ86Mj1fC6w1f8G7K3xI/coyC8Ch2s8L0xALXRdkMMicSfDD4nfweohr2Pnx4DFnWsz/hOv1dGnBUy9LWkwaZC1cnX8gY7cxmlkKlWN+wZ0nikFt2XPq9Nqy1+HU+O1MVe3bTQOJUS62TCvnz/VmQZBo4AABAASURBVLvfMvcc4KiaJo2/fijLg8pnx3JQpEmdyqJQAPgI2K35mudrCwCNTfLhp2qHn1Vd7VVsWzWAZC3x2O25A8Tqc9OItiPWnBwdRvRZYDtj2op4lC2mchC2hWZVRAVivQE0RWw/bGs1UfIPWNSTTAn/3K03un35SjVxNMeGCgDqjDnPiL8ui+EbjTFJgI8Wo6p9pYBNdG6T2GiDv+tqox7/a0aZ+keLu/0c46feJNbP8Wyivq8UkUNkj9V+91q7F+8U8aHc9xGnDxQBPTPm5WM3f3irdr9TkRdKrJMGoNoCgtlopICf1rutstlUMsPuJtpboxYd9ACQFf62/eOrATTMoN1aj/wLGTag11fqn59LtzsF5BdPZgrEnV21VXe1VnVxLXOdwPOeMXrWYmWZon8oAEA4S5nSoxMlwLxIfdaZOnjwX0FAqbJgMnTr8T77+oEK5KgsyrA3AxjeM6febXyca5uZekoH0GcxSIyxYXOR3dSAgkv16ErINLKealQo/cMX6rH1+OaGdeZC/iGhhP56YpT2tSKAeQ1InhGPxVoeuF6/eKvucqUdMVR/eKfNzY0agNg+9OKhAF4TPAf16HT85UNtqrV65hnWjTLk7LF2980raQd9ZNkjN7vZsi7UAMZncr5XL98q4j/CjkviV40eAvy2T7AD7M/tLSOe7H0vs28kmfZlVHG6JIYeS8TSivjooGkOoF1981paV4PMA/YzY/20B+ipyABet+rYO26IyfnFVmEFXyGoywJ+mEt/fDd807Vh3Ugew7NCVUQnyCOr2UIDRGcPloD3D1QTp5Pr5YtHCg/mCo+PtGXf1X9xrMg+aMG+NmOt9m/VBmJsS98en62IBRn+EH/3THHHfP7nW/kH1HJAeacRWefEXs3XpZBnwqVUMob7S51JchlkSaOTY2X4he/7Lv/1O41rUzZiP4Qd9vDs8lTKVQGoN8hrm/dKXz9WVzCPk4lG+EY4u9Vk0ysbT5WQT//NO/XrvXrWyN2/Psfukjrihdu8x8btg7E65twB9kcLaueF+r9/qOao0PhooRzbCWWudIpeiJ/xptIWvbWhV0BvDSI+fvZUcYQfXu1wbfxOUkCHY/wxeVz3veesYH96rUkxUjdJcmBfm72s7pSIa8JmA/rpT2cKKUIAe2QP3LxhvWGd25Qd40H4t38bJH9Jodlf4N1D81A4/cXvTzn+xR3/l254kLQfhfl+X/Qf+vWpNXzu+j/oBFmsP+b8Tncf1/3Elfc/lB9t9jl5Hep+tNP7G4d2nx7f3/5wcL4P5VB5v8+h7vPH+y0P559veVd7aHM43tUe/h5q7x8P9z45HmTnx09uDZdOYjjhj58fCpfD26+Hk/t/DN+7X+7f+wXnzsvnyo91ZWMvLz92/8+oN/r+kkKz/1Tv7+dsgy7F358u+smXcffTQtXf3n+mBHqSiZ6oDDHKzCX8eYJ+59Py+Zbf195v77U+lhc/PxQzb3V3ZWY/yYP39XLX+vu/Xufl+5rf9sxpezlQNU4+LVQN7/vthor3fz5tf7h+f/ujg5nJQvio7tdceN9DkUwain70ZeZtpK7rftCmIy46YHX/RuBBwOs9+eHFz+/f/9y5j3C/MNiQJEls5sMwvq99P+wZscuUkmKIQxlo9AZAeVc0zI1zaETaOj9efC6f6sLM9OnLzGRmn1Z/uDYzRcYPMSrEKBqzVHQc3vfBf8Tr/lh+5zC+n3uhyYe3tzWzgYaZDfUugwj9loSSSMqHEOTzdmCmA/DpGMdpdtwf2nJfvLy+5eGoBSRoSKA4jTuKko9Dkw9vl7CXQ4WZDTzQUkal06XTh3Ov8/YJvpwfmnC7F93k93wsv+cPtw7acof7Qq/NnazoMNDk2GNHPfbldpnnGboM1N69sywN7WuSUV565mpmQxufU+1z83kzZ5dBDGEY39s1zF28jJqmIVmFDLq20UFOPn6WZUoUmukwj8O5j+d1LmunbWYkPGrmQbJuoNXKzIZrH8/MvOtAx6+9T+ftmJuP4zIJISrlxdDPZMyDh2r4zPJcOcnVlDLyLZnMbKATA/Rd5/LWUsLeap8D9RmJESqUikIieV/yIB1jko/V08fPc5LYnvTsaeH8BOTDqczMD3RP8oS/t3M9MRkF/gk/ms6XtDHZ8Fcy+qY8k+s1UOvbKD/P4DnGoMjYzoeFOPDg8wl6/4IBt1XXiX9r93BekeDx6xYZecucuTgvZuaXd4W5+CfrI4m0hmSE9xHj95Sa/g3670ggOrDYYA/OT4mME3yEIpGbqgfgssKGPJHpY7vdGDxjTtp7cs5PGHJKsrhTr4bJRZJ6fRalFAaAsyceuWzL8ViWJxk6GIr7IDpM6GbgBWDD5+TjZKOxengz5FlMxkpZTnK4l0ieG+0N+i0lIFfv4zLsfL4pJwmJrZLgtCKHhagQowrAhQI7aZHDjvmUJOMDtG/enqsjGeg+35upYw5O09vnxUg5ttGSvCUvBD+9RjEfknwZuvMESoUMG+yqZzyPGfvdTi7zjuuGcTzZ57FnxPh7gAcxBuICcGsHXTtPBQlzp1ck+CXh1252miCrGtDO9eq66+hkvTSdz2X8K9DTfk8yR5KPswLk9vvL5ZGM+Tb4zwawYQ8PMc+pw1+QtyzQQ/IEck59wTgl8h0q+VNDM5F88vEQhnZc70iYBmzYbcDMsPsZ9TvdAJB4EnubiaYw9/ZGDtpv6VMzbgn9gOw2JOtLpeEbvCuAB/fxCI+L5RIba3T56rXcBrfVXlMScv6NikQCeNtWg43VzKOF3gSAxIGpq7MzCbtrsJ22JLGF/LcAmTcktBtkXDDuHlo151dXl/J43zMHl9cO3hLy7ki2umy3AEIBuymxX/950bgYq5iNVZHgHCvKY8CQ5IPfNWO4/Tf4yhzeV4A7eWJ8QJvr5yRML9fSO5K7jOGxsgHovXXgksT5noR4u6nURlMdpEAMWpEEjiTjxiTgbVyoJTnt9tUCFOzfXSlX0PjhsUYAof20lCh7wAdPqHfwM3/4UBXgR95IY58z9PzbM0by0UgWTwGeO+y5l3QNOMMBQGukGUBFG4Nm86UWAMYR/0StWszmGmMPNTbtsuqRi/wGHV33DfW3gPY9cq/xzQ3yyFgDjkkOH6M39+MSv93jA2sADZd7SyL15uJSYj0qmWdXRBnjDXpKhRbFWK67cVGqBGhyPl136/MznZ+fAyBsVSXUzZwSccX9cowfz/GDinGchxE8XwJi/d/s/WeTJMmRrgu+auY0eNJiTQAM5pw7e1dW9sv+/+8rsrJ3RfYeGYaZZtXFkkRmBnV6H/WsqM4qVDUB0DOYcxCdlu5uRE2ZqZnrm1Htcs5mc6XQcbbHrPGChGoTbFhvIiG9B8TZw8Po2anItGt1TbLTk8Uk1cOo0AK7+jpKZTqeL5TjAy22C/tGOwB3b2uCVMRUY3zmOB9rnI2ICZWW+MD6YqnR6UIjMs51YoP/VOh+TbJ8u9tq8+pCEVAhwz5rwPiLN98qm0Yli5mqkJA4Nm1JZo/J8lbTXNdfP1dMAj5j2nN1/fp+NUkLeWI3ni/kYLOvmRLwaTK+1ycSI4FkaZAorXXqKPvLa2UA0xl+V7LIN/h5gz/7Pyuch4QEODGulravrjSm3em7vB7X7168lpnJdeQ23qF/GXMI/2IteMxp2I/cT3rqqZZNSjkwGY+mCqzpDBtu/RvQABpGstn3+SvG6nyuapbJY/vV1ZVW65Ui63QDGOrfCl98+ZlyQLUcMKckJvf44rgcq+yCVgDhe4DpIwD2EvoTQLPZ756qPZ9qEjN8aC8HOMYktQ0AtJhOAKaxeyu1xIiK+DKZTNXi07c3S3nMNASb4gu7VKqjtP7uNeBuR5zayUOo+5rLWFmvjnW++5fvVBFLxPpezOest2t53EeFrga5ryb4uF93+EGPnjz23+IX7Rb+5qUcxHN9hBiVjrAjYGsFGNICFO/QkbEed4l0c3vNNFGbl5fKsf/M114n5Y0p5BlJ/6X8j1b6upGV2RBzJmfHytB/x/gSW2RPTtVOC3X42A6wtgJgECBVS7vPsSVmr757BcB0KbGXJeN7O7rNne8CPU9ZXw36GxFPxv6N2RCV+R7wh28VAcPatlWrTmvi+/AHBN9ewF+i7O+eaMLa0fFkiE4OMoYYdHN1yTqYUiZatlutm60CsbD7/krJ5VobQKl2ng08j8/OVAGk+b84MDpeqMGncuweYlTLPpcBFHuM3xMXDB5afDVJU1VxsJza27VWgLoVe2zHGbcvEoU0CobEMtG2R3fE9nW9luYjCQC0PxqpeTJT79/E3jTqOYsUgL8dvuq+sGGdB9ZfsyjVA6Jk7OWunxYdZVkuj/n9xa0CLBgATBlyFTvdA4OcS9IkU28GyH+h7jX7FutjB5/725WKNB98yPeAXbNXABhyu03SsWras/lYBmAWAMOmfdSoT4hXl9Io14Z91IFyl3391XOF6VhdFP4slayJLrAQABSrb1/I12kymyhQIv7Sss48Prvdq+0O+96p+sNz5di6z6NWi0RLYlRHnE/QV8Cnqs8Wiv/wmVL8LGc/qDYblaylyvcB5Kt+dyp9eaL+20sZ54OkjTLsmxJ/bJxrw97ds6f6/hmJAWtiwJ5z2jZ2KgHfevzKwbM9e0xzcaP66VzNs4Uy/H/74pXEGgDrHOzYMIe+uVR8vdL6X5+rz1PlyOw+3T6/1IiYGS1RerLQPgu6vrpQFlJ1nCka1sRmi/1jos3Nrbask5Y9z2NJNyukxwv5GbAHxLSXS8lM4TfnulrBEzbx/3+rEbOm5VQTgOMCn+ynJf5bqMqDgu87AHK+r8UnJ6pfoY/nN8qqXnY0UfdoomqUKv73L5VyBrA0UaNWfrYg+CslDsbeJH4m6KUBkAyA4rt/+15B0haeO84jJeu0+veX8m+rJidzxTE8wF+6bZS8uJEmpXxtpPiubpCXuJFM8PkR87lez5ATv3J7NcQCjxPJ0zMdnZ6pdx0EG87m+69eKaFvnUnenj87U3ezkvtJhqw1wH5F280NuupRHfHF8NuuSLV7/lLhZqf9v7hvJWpZYyngcpfGQeaW2NwRM1PW8CqXsmen2t3eqWF9N4Dcenqk0aPH8vWm7U4dMlRvLtVe3uoOPTjPTnNX75UCmnbENyVBPYux5T7sOs3OTtQdj7X67rn2J6V879omKDJFl6kpO10QY6WeteJ+l7qdehqfHA2+sPnDNzLsUcxnxIhKhh8WXzxRhv/o314rQzeGrP6cdCIWGcT5eXUrvVqKI4Nur5eChJq7tfbElYb9uSsTRc6QxprfrlYKFyvpO3wlBNmsVIsvpuixRkdxNlL2375EBRs1jCvHY+1cPnQ7ukK/9U6+xqrERIgY6NT474ZzgbDJzlqNH53IQuQskCjA3n/NH4RxgX415n9t+r8a4//BhN3HzZX1Hzzv36b7mwb+MzXgLu/l1+Dhp+j+VPvAky/M4eao6YIIAAAQAElEQVQv/8sT0yRoespfnvgnKf7XbHBbefml3PsYL7903P9i/c1MZvarS+2+7sUnMrP7Od/6v9n9s5l583vFzO77vq11Gl7ePn764raneF8vn+744y0+1suHvbzOix+6f6x8OO7nPDvdvuvl5Uf7u/7e9hvG+POPDvhEI+N8/Cda36s2u7eH2f31vcaPPBDqBjn8BeUwh5kNPT0B0tHBy1DBLzNTR4LCC4/vfsxsoOMVxgtVsPeP3k7Di7c/LD0vRV68zvyFgLE9c/ImIt2zoQ8/Tsf7eOl4aejf6ufhdeiD7v0a4C1A2+mYfZzow7GHfmYmM/PHPyr9W747Xub93n3MaTzs6HOa3Y93Pg59Ovj1fn71o2UPnz7WDB3S5vdezH54Hvqj95bktd/7u0EMQTFGhXA/h9c7TR/rJTDe7J7GAWg79PGrt/tVDPdxzm8M0KQk/tJHo9NpkNF551FmphCDDs+Bvt7HZfC64V6SJ1G58LbZD2N6HlxXXO6fkdN9zvv5GK/3+xAiftQBrNTDNeWFOcSoJIneRd7XzOAhDnR8TvEJ8MFFKUkcJmX+dugbkcPn9evgX4z1Me6/zjNEfNhQDrQ9meC8eKXTPdT7c4R+iPdzex9fI1lRyOtdRu/bknTyZzNjrbQk9Fp1+HSP/ZwHp+88ODDpfHTY1NudvpnJ7eLtkXmyLIPFgEi9mho6+HtDf5+ndx9k0oYEYF1XyNzIgSgfOyS8AInMTBEdiI/Tc336s4+HsUFHOUkqM5PTa0k8CNuEGLUjsev9XPchRGTp7pN/0EIgdfDifug+nCTp8OzzV7utXH7nw8e7DKKjz+MlI7GQZanSNJHbq8f/NyQLNiSnHOAqR2OtSWpHZHeQtCXREUnyOMBFvlzujz08JNiic155SJGxIelFVB6S4g26SZBhhG0yfMjo77YKwe8k4+rJPZ/LZduTdIGMnFcHB8THzOT/NdhzsCkdEoCHjuRwjdBNGoRFXF1KmcN58QeXqSVpmsT03pasH9dLAmgWSMZWJClabBgBtlGa0jxlXvqih4rEUYY9AlmUDvqegB+RTK8BObarzZC0DSSvL0kcud5GJDpDmcnwjQAoM8pLOb8Ogt3rk2RSQSIE8K7CB0VCtYX3dpLJk7CBdZUmzI2uxpOxsy/Xh9tpenSk0WQi1+uGJGiaZqpJoMGmAmOEfvYA8a67iD4rks4NScg+S9TgO0Zy0BNZgX6uG7/WrmdssyY5OcnglX6JokYR2rSR69YNwFlPnxT7jgA2GpLfaxJH7k/+TxHu8es9+jUF7dFXjy4dnMrhyYGDLmf+NOj65St6SBPkCNByvWxIujrtCclMC0FDwonkYLZr5WCJK8BlN4M2/tTmUTYfyUgMTz2xhC/iypoBVLtNvW8C7SzPlUTmRR9mUT5Pht3S6VgGPz08N9e3Q4JvTH2kb4kdOxKWAfBu+tljpSQZkyyVAywOYMqkBfPk9K+QdzweD8Bdm5ia1ZYccC0HYDck2e9YP55obkgY7gGpNwAv/WKkFSBDxlyuw5b1GmIgjjS6BliO01IZidn+ZCpNCiUkVsNiLJEgHLWBpPJcJUCLqEvP5urGmYraVO6lioTftE/ldkzw/R3r1X3UzmYqAWsiyb6IPFtPhrNGY2Be1sGd60FSG6J87VyTMKwTKZzMJBKJht13+EFDPPNkofPusewIGxrjytkUwGCtNaDAjjXQQs//eGA0ntAqlegohZ/jJ4+1AYCK+OwIYNjtnWSZFvMFgOONjDWWhkTuT28AeNy/3C+ciNvT+5fjkXIS2/NHANW3G8XlVrsXl+rw64JkaxM6ZQC07peGv2xXdzojqZziCw0xucS+19QZ67LHB5ZvLljurdzvfD73YcnwlbWOAbLX2PAOey0vLpTCt/Oz32+5T9ShO8IP67xRII7su0a7i2vNF4vBlv5HFG9evdISfUbWQYxRPj4midxf3Vfdpy6Q1b/NlBNYHBRtRikJ7qBNZjr63efy+FZtdiqmE9WpqWYNVMgyPTlRPirlcWXlCWliyBzA6tn/678rOykU06jQlLr9/12ofr7XJUB1Dzg3Bshcw2upRNO9KRCPA0Di7fJWY+xyCxhzBMAQp6Mheb1hrQ+yI+wUm/q55RJgTWYqfB2MU+X47Ni/DTUvNU1ypQBVxhreXiwH8LMjzo3ouyE2+DoxAOvi9081+T2gDna/QL/eHvBJjyVmpoi+kiTKbY9o2uLPPYHOWAtjfN6WG22fv0HGTn2RKf3tI/W/f6Ts8zMdo5sCufrLO1Xo0dfymHXTEXf9jxkCvrP++nv5N6qLyRQf6AbftBBVIW+SJgrB9PL5c7UAQpvnrwQKA8i3UgBI2bKWZxn6AQzZffNKDaCElZm6SS7hVyFGIYBul0uFGFSU6GXGPOwZHaCosaeHfaMKoGmDXJev3mjH+prQp2ikcjpX77IDmO26inUpPTo5G0Cj0XRK+1TNeqfmcsl0qY7Ozoc5UuLKPC0U/Zttd1vV0MwAzPLJeOCnZd3n5ycanZ7I15r/8+8paygH3WoNBOF8xly93OcrePU90eB/NJvh7522gAcRkCJAOwL2bF9cKL5ZKbmttPnu5RALPTaMmDPg5yY+318rx7/Gs7n2pyOln52pwTfXgOwdgGS0wLro5XPV+702zV79ttLF7ZX8j37SL84BZ85VJpmSq7UM/flayY8XCucL9dfU3VXS6zu1b26UjceoPspjjvtORPd+pjt9+kwF55gUwCpj39B8pCqPql9jI/xV0QaQrAiZ7gCzbn1fyhLt8YeOtS4WbZhMlArbwl+FzXeAiOLsYdgyt6iALOWjU6XMacTwyuM7uqoBRNJHRwMY6uuiX+/VsV84rZK+vofvWRsOLN15DMU/KmwXWA+GHxhq7GXDHxTgmUKLatGVjmdqOIPctntapYqxmpUK+GLLPh52lbJipPEM38P2Qwycz4c1dXd1JYP+HpsW87lGC/TJXAL0yxYzhbpXjW/vOQOu0IfH58nRkVr4KkYjxSxXMZspXUxVhVb22YnaR1PtVyvd1dsBHMyIWUI323/+Rv2/v1Cej5QydgSdjHXvZZMHZb99pni+kIN9Y2w0LqDPOutZp9tvX2FjfKyNiutazcsrxU09/JFEjy+klwBT//pCtu1kZSobFdp8+1wdgFdAb5X/4UlMFbB7+XfP1J9MNFWiiH0i+2v1EvsTKwL+Wv72iVyR9T8z/g8vVW02Q3wx1vRmv1EPaBbZTzcJ7xDjROXTUxnvEBXxNBzPhRrkvmLsmRV6GLPOjs5OFTk7Oti2I243+IQulxr+GWX2ZOFjArTuvr1Q8XypHl/rf3Mm+/2TIS71AOFn2XTQjzg/OPC+Q7+7plKXRdjtNcYOJXrdLG90qb306kYbfHP4hibAZiSOVA7aoaOkw084a7jfGGsnZX2FWTHYT4CVCXuk0Ic81iKH/wFYlmYqsGUGophgpwqblZ8/UjydKV7cqcNOTWJKWNvuBx1nqO7rNzLOuB08twTwHj+tvnuj7uVSHWB8DXBqrImA/L7GanS9Za/dWqOeNdX0rQp8sGf9BHzoBpvuAXxXsVPkbOjfaE7PjpRg7xyZ/A8u3Bb+fuM28DOyIUfg/SBhbe4461XovcFHevSeIE+13aq+vlMJ0B9YkyXyRTP5Hl0Ruxv2OT8riP0qJUZk5VgVdp89PlOHH636WsXpQj6ncSazJFH73QXrr1DNOcHe3KmtKk1mMyVpKstSuZ3EHCPs5eP2+x0+1Cjj2eNfrb3Eu8MefjPiuMVEDbG55wwm7NH9n18TBzrZkyP1nIFXr5hvwnx5VNlH9W7L44mM81t6PFU6KuRn5hb95/hjjFExTRSgG5OohDOhx9F1bNWPM/V+XkbnekHcvmsUALf33zxX9nqlkaXDN7FHWaEu9NL5XHFV6e7rFxrte1nIWV9j5adHGpUT+R8yFV88krB5+/UrddNUQR/99NT+nEK3j/78nLHe56OD/1b5X1IDbs+H5QchHtY+vP+hxy+9e0jlx+5/Kd3/Wfp/Sif/kfJ9igevf8iHP//c8nDcn39/mPXPp+QUDtR6jqafKqLth+KjPixGxaFw+0c/hza//lHjuwpvPZR3le9ufuD0B14+VvduwN9u/qaB/yAN9LwYefnj6f64xvt1fgij+P0f9/h1a3zOQ/l1Z/pl1J2nD0d4nZcP63+t54fRx4ynQ3kwIbU6lEO18+jl8Pyx60+1f2zMn1sX7IejsieK67pWwguG0/VEmF8PxcyGhIcn1A91D3n2/h1JOC+H9sPV27xvC6ji41v3bRoPO4qZa4yKP/PHOPp7zPcNycxk9kPx+X1d6ROfQ7v38fKwm7d5OdT5vZfDs1/N7ufyey/e3vGCm/AyZGZeNRS/Gwq/Im0OUHlDh0783q9ezOjgDW+L2f1zSzLAaTdNq9r16S/zxBfv5vVm9k7uGIJiuLext3Vv+3lfM/rBn9+7Pe5pNXIevK/vou4TDfSdH2/v387t7WamEKHPCx5vpxK0El763H9ooqqX271ljNNs2kaHj/dxvTgdyRSh4/KIj9d5MTOenGyvDtr+1EHLx5rZ8ILawFuDDrx/iHGg0zJPCh9pmsrM1NHHE+Hex4twDqfhvmhm8vENft/SL0LDn3ts4QUC0lud+bP3c7rer6e/9+2YP2EuLw1JNS+Dng/juPr8noBgOmUAEoNem/oH2vDkwoYQFVh/zktNEszvS4CFvunUwmNHws2/0eC8B4s+hIJmnLDfcXX+XM4WPbTw6Lob5KC9Q64GvwkhvJW7kfOdMYfzSJdDV8TuZcHIHd3r0czUQHNLEoUZae9Uk3hISdL5oN4HY6cWeSP6r+C/4kW/plT0a9BTAz/Om/tSjEE583qJFtSiDzMThGXQETLXJBSsbgfwym3mSa4K8IdeAsuQJ4J7+jIlSa1OfTDtAc1cnZ7kT7JMnmhx1oYCkxVA9Y6kzJ7kZu06xWY9yR8BckZo7UjquW3TjEQFz27LHr4MnfW7Wj0JT5PBZqcViU33rxgTdejVmCSGQFs/8ObryqDhCdy8DyRK86E4Tw39fYz7QwXPMYdX9GaUDSDWluSw28T105O8y0iIHB0dC/xJ/k9Z+jdFc8AqT4p50jULiQydBtZjEqIMeZJJScIQodFhWqEf6urlSi6L+8aWeRqUlZHAUTQF5vaE5DWJKUFnynyRq/vHHhu67TfwtUV/AZs12LaDttBLANh2mwzfLjMJDlTOJvJxKXZ2WQquOUlZ9+EemXvsJT4NCSqfw/Xs/oF6qZXmJI1lJud1RPJqOp9KJrltA7QGu9NeZLm20KjwzwzZx9OpbgF8amzs+svRrevYecixayCR77z2JA5zgAsz02QyG771sHOfwzaGzntAv44Sere3tLm7w7ZShQ+63Va3d4ybyv0UTau72SjroshzKU9SpSQ6uyxRVuZyPbb4+Ipkd00iLbLOxackDDhfro/kuwAAEABJREFULkMKn+6XQwFE7UjkGjGpY+2k2Hq2OIZOojwkSmOi6fGxpqfHKkmGWZIoU9DOQTh01GNXB8PKslQSE41JiFMlwx3cxgGf98RaWO0l5M9IrDZHo2FPCSRV954IfXmhGnC5LRP181L7TEpI+CUA3C0JvI7iib833z1XANDe0N+IMQbNHYC0AxCjrJT/88h9iBot5iT1gmb+T4WSYN2RgHSFun4zgIZkMlK13sKO6QiwYAswssWGqH/g+xyAt+Y5Iuvs+AhgfTeA0VfYWnw8udsh5PruRuvbG0Xm9H0mYodRWigQp7eAIDcksWfwMj0+YW/pdEUS1tdjxXweG7YksleXgBck5W0+kpH8jNjw9s0bLV++IQbsVZD49f2gJn54HHr98qUm+J3zdvL0sfKbvSLJ57ST1tj8PmabfN4jwEO3ScQuk/FUJbRG+DdmUM3a2qKXgHPX6lTlcfhmXx4ybZdLkT9WcbzQGIAykBAuYir/p6JX/k94wmNHDPCYkJ8sFEnKJ5TTk1ONWTv+/0Q11mlNjLt8/lINSfU1SXxjru7iVpqP1LLHZkmqEhtf3FzI9TJG7+XTM93GWnaaqTnvtR/1ata9dl/davSyU1Eea/b5U7Ws6/pyKZfb40o/LbS8uBzWYwpvIYmaAhDuSHI331/K8EMHMBaAGO6zS2T0sHA8P1KOXkJeKAEIjJSaRHpCojzA4+r6RneA577fjpHVwY9unGufEi8WhVJiX4sv3Hz/SsZ/7k+4CDWSf9uVZaCG/cjtMCVRvyV+FMSUnPh00+zUj3O57tL5hDGGPKY1YJWRtK4BGervXqvGXyKEap6zm61WJKlvvn0h56dGiIyxGbQvX70cwOXReMy+sFZ2cqyWgeura5WVKX5+CgB5ph2AS+V/2AGNPX66J/kfiFEjgGXLU/kf3fSAsoE9pWLvuoBuBr8Re7kubh2kV6/s0VxN6FXWUtZK08lU58++GNZQynNHsvx6vZT+/rGqI+IDIFVeFrq7pg5fCGlUiFGWJooxUYVNVwA6kJZ/PKYn+FH57JHG7EtbQEH/p6w3r98oI4attyttNmuJuOWxavz4RBXvBvs79h4AoerFpY5I3qtIAbvRCetjx15aEKtcnsYaCV9solRRXLYAfxkA2zaVNozPFLTCTg3+tUnxHOy1BahI8ZPdy0sG1irZfwL+Xx4thm83J5OJStao27xe3mlGfUCgljNBW20BXMban4/VAVJ3gHcidjf4Wg+Nin2hfbJQw4AK4C2im5vlUpH1vX3xSgks+z+tawB4Hq9wOdZSI48F2XiiWLfaPn+t/bdv1ENzAtg4//yxWvaaAr9weuvra+2JRR47A3QjhMrpTAYo7fF6T2zIRqVa1wFzb9SqZo/ovzhVS6wqLFHzL9/htyPZ8Ujp+Vw1ffXdlUqAmeLvPiNGTTQ+Xjh7rK9SRTkixhNXAMqvEaJDZqYdzhk4gfoiKo5KTX73VF2ZDfbYre5UAOBOv3iijFKxL3YmGfGoOxprW++U4JduzxSbpuim/v61uouljH2i/v6NbvCVPprS04Uie8rRl5+p6Rv1ZaI98c/w8/V3L7T69uXgtx1AV8dYl7PsUnnc3OB3Alzchkalx540Yp+WWHOpu8sLZIQpSRP2yIoYtGed9oCGfv5Ir7bqOWPa5ycqAeuzXUcsA5QtEiVfnitC154eAYIdS+hx8g+/U5NINXv/bbPR6Itn6vFfe3qsiH8oz9QSVzv8O/MzxWys5u3+GLBRNY5wws+bW4UJeseXbZQrR/56s5PQ15gYGFl3gRgZkkSWpUrYs1rA/TVnjbolLgG+BfjRpADgZRw66fGh2tcWMWLC3jJG3hp/HbM2U9ZN7CULUgSotc9O5X84t/3qpTrib1/X8vNuBf04HeOPjUJMlD05UU0sMvyqvbwBQGQ5s18USpRjT7d3dr4gvpjE+mmIhVlBDHn5Sv4t/Ro+4+lUHfP2nIvWgPMN9NbfvFRL3K3x9ebiRnp9o+1JofDZuVwfgfNWtDh809r7eazQfCyh6ywt5LxU3+JLV+jx8zP2YkBq6Ps+EtF79tljdezJHTrx/blpa8WYqh6l6q9WKs9OVKKXFrAzA9xto6mblerP5ho9PVNB8b2rS4O6UT78097tmxvllZRg55Y1kFW9IhvxBFpN0ikA2O899uJPCXpL5qy96Uib9Z1GxF4Rw50nEbf1+Eh9DOqfXylbtfL1nx2daP3mUjVnn83zF4ias46/V1LmSgE/Peb0xKT1+YhYvFWgPmJ3j3UhS5WsG22IofbNpXbEwI4zfg+on+5bBeJh8ehUawJKkwdlz84UOe8bfpHCY4LNe+yRcR5qebdRkRGTiTnsy/5HekkjlfOZdpwHxftnH6Tu9a2SvBjOX+Fmp6KPQ3xvWLM9oPQdZ5GWdWDEAj9jiP41sSsvChlgr1zf01Jijex9n3Dborca2j5n9t8+V386YS2LLcfkdZNn+Me0wFf3nINu1Fqv236n9SJX+3rpx0jF84WqROwM+tSnp+HHCs0/+nM/tu87JvxY6al/v1CBFIxjY313/6k5jAYvXD788epD+bDtj56ZDs39UTURUUPR3z4f1cBBb4fr0Om9h6Fm0OFgDH7Zg/Ku4b7bL/99mOtT15+iCC/vePjY/U+N/6n2j9F8WHc/vsfXf6zc9/pTft/rpX+3/h6ste6HZaZ3OtBHP/3H+CM492/LRwe9q/Q5P1z7Xvdh+bDPD89wCjWXhcu7n4d6PNy/a7y/8SGfKt7jE8O8aYgHH44dGh78+uj4B4MO7QTf4VT27tlp8OAnRy/+eCiH4f58uP/Y9Y/aoed1HyvYXx8pPS/M75UP7DxswNj4Y2N9GjOTmfntr1rMbJjH7OPXX3Xyn0H8sA58nQgdfqx427t+6PTh/Ttf+3Auo8LLJ2j6PE733fgP/YThn/x52PdtJ6f1sLyt/g+9+PyHCf3+p8rQ960sJvshVLytG3QzdPrTfz201cP7gfbDed7eH/ocZjzIcHgerm/7vkdjaHjwaxDHOyIWPvBROt7du1DezfvBvRmEvN/b8iEdM5PZp8vbYZ+8HOj5/IeYMYQ8pxmCoIwAnxz+rmEYA++Hq/v3UA49Dlen+0E/58HMDj3ev76t70i2er9Do997uX82DfzfPwy//dnLu9g91AoRfW+CgbfPdi+hNwxlGDOs8U4B+d92ezfuMOfQzxt7fvk+4KXlnr05kpzwsSHyIgwNb+qI4Z3oYPThZ5AHmQ76+vBKl+HHBv6wg3H3tvAkbhVMXO29Ij5O2wu3OvBr9kM/rzd7/9nrvK8Xv/fx/lLqz35vho7f+rGZKYYg/5iZgig8m3F9W3T4wGT3Vp/MKF8zHXL71cuhzrsHxppRQ4GkLNzfD7qEvl/NzLsOxVUfSSA4PaPdn53foZFfLcknf+HjdtCDj4wxqGd+7xdilJkhS/K2REneC1klBWh6cT34yyviy+fx+Xx83/NSCy1vp/v9jwUFizKuwvAdsnti2RvDW3lkGuiIj9PhkTsB/tUans3kfHbQDtCpAaQi1yTyxoeQrm8fkySJWhIAPkZvP87vIJ96WQjkJRvJvLcUQ1CSptigH0oMQSHGYU6XoWU+T/A7PTMb+HEevA1y6pDFLECzlXGN8JOERD31noQIjIkhKksz+bUlKep+naapXI6mQT5sIlekpI72jjm5HeToeDlvSdJ09IkymRl0gvwTmSsl8ZTAr1GRpYmczsCbTClzOq26quG7kcFfS2KkJVHRkJAMMQpyqtGlj0MYGf8NvMO/J5xr+GvhKUtSeUmZs4OGaO+g09FmwdSylod5kaNHMRHaI0CrBJ4Ckwz6g3Y3jMNHsFELHddBBk2f0/WTwbOQtYFuoqAsywWX8vmEXjpAPu/nsvsc5aiEKs3In1hQmqUKMShJIpXENWh50s7pO1+u+zzNNGLcmFKQ9B/0h/lrEiBJkkr4aKAIGoiDbRt50sa1HqgTn92+0pTkjnHv48V4xFQLfxk0+0ALtnP5DD01q60axty9udIdyaIKmzhPHTKVJGE84d8wdkNy2ccX8JHAg/uJ06pIoKzv7hTSVBmgQgvNFuayJFdPosf9IyHB4kkWWIGPVr3bGKY69Lwnser/NGNlvVISQG7zDkDY0JXb4e72VjsSkRsSYwX6Ib+lFQBF7TKkyeBLOcncESDd4mSh7WYjH2dJGIDTLCYajSfDN7QK7F4BGoi53UZutyRNlc9malFizDPtkbVSpxHAl9NJs1RZnsn4b0sy0izc6wnAbzydMlejHToQyVT3gR6+hrUfozLkHrcJtMYqy5GW6HgymtC1V4YsZlGu76iohPsmMZmkLUmt/e1Kg+4BXJaAftPZVAX6reEvYANPpHasPwce0yTBI8VaqnGNKJe3R4ctvLR3G00mY9WlDQn6wV+Qp5iOFfKU5HarlKTbgkR8Bg+3u80AzjfYowQAaPH30Yi+vUjKl8rGpfYkBNckyNrrlTavSBB2tTIUuBtn6NGwb6Mta3f5+mLQzQT9R3icPT6HSKr52bFyfLzD1+4AFrIsw47wQmK6JOGXs7aaMlWN3/e3WxKka9UAgem2Rd+dptjLv2HTMj7gawVJav8WTfVmqd1xIWNt+f9r82g8VW2dbDoajhYtNspHI+3RyZ7E5ApgeE/SVtjv5isSnDeVXr+5kOth/hnAArFgjw5vLq/R4VQdSWDX6Qi9RBKuwo874ouvownJyOZ0LP+W7QBYwW/ZGHJlaqLp9PPP5XZbOjgAzzuSlm9ev5brZevf1FosdH56LsO/LgCuW+LR0eNHyhdTAJo3ckBnThJ9RtJUJDS38Dw5WijFJ0bTqSJ2WeMrAU8IIRJn0sEP/FvbW9bOCn+KZL3XSa8RfI0fnyl/cqoxfCdVqx3gc0WyvAEsWF5d6fL7F/JPVVfKsNW+qzRGvhADNt2pWVaa/ubpEKOL+VQpfG8ZmyXsJ3eVfE2u6z22mivLRuodgCLWXAOAJNjUQfot4MDuzVIbQNeOGISpND5eyIHhEpnK0VRJ1Wn/4kr2koT8t6/UpKaTz54MPrgnRm3ww8lRruR/P1bMGvWum//vN4o3vZrJWLJGe4CCAt/2uDQ/J+nMOm6+u2RNFpo8PaGP5LEgR3fNdxdD/OxZG/5t7KtXr5XGVGUxQtaGNQa9utaS+o5YugLsTbJUCf39D3eOzs80OT1SyzrF+LhIo4TEuO+96aYZ1nv9cqkCegW6v8X2NTx3SSSuLeUJZI+DBpApGWvlRPXNGh6iZiT2PeZ60noPaHEHYJWwlh/hJ8XjY02eHCtknJk80T7N1BMDVSYqTueqSLI7EGsAws0r1on7A/KOyrE8vq4AHt989VwtYG9GUr/FJxLkXrMnOMh3/Pe/0Qz/W8DDnrOUA8KBuJtOxyqnE8pUliQaz6Y6OT9Xig/mWaYZazWJURW+2eBfPbq7mpnyJJOFoNfffiMzG2Kd8nS/eosAABAASURBVFQFAT7dter/5YV2AGPGHpIl6QCs+VpbeywESOpZU/7PKwfWoAM2G4D3HGA1aQW9oJ45A/TL0VhFVmhMLGhI+PeAIjtiYzfHJxkb13t4nygrC0V0Wb9eymluiWstcnqSPwMUu/M/3MAmXdcosn7L+VSTJBdbofp9o9npqc6IGQad0W+eqMc3fc8OxJB4ttCCNqdTIp8BGt4BPDZFVHa9I2a2qthP/J8mbdkT0+VGtq0Ac3r8spefddaAWYHJ6us74tBO7vchTVVBf0McjGku+Vph3ojeDblMXlXrDpA8EAPdH3pk2HN22r6+1HpzN+z9o+MTjZ+cKZkSv+6ulXSBHUkygBKLQfZ4oSaLGiNXnJQATlO1AFehyFljhRJiqi3G2rH+ewCgcRdFmFGHnzVRCuhVWaJAfK8vlqovbxUBq5Ij/BI/9HizQa6WuF0T8ytAd/+GZ/LoWHY8gYApXm2UsVY74nHH/hxcNayxhvgb8Z8EANHndlBsD4ioby+Yo5XFKAPMSwCs8jm0sL2OJuqJa2KPaQAEe9beFjQyJc6NkaXBV0W/LX36m5X2gITGc48OXCdxPtLE1wFMJOg6Ensb4n0D3+GfX2rSJRIxN22kPnX2gyLxcYKNRqwPBxw7ZG1ZwymAVcb6iYBOHjP3mWQviAMAZbtqr02CtPAYiTG6vBtAJkMW98ce+Wv2kwYwMfNv5OILfVvJ+awBIk2m3XajHWeiPfv67T9+JV//RcgVX94OIH3GOu2JvT12DfhGBLTLKbi+CvYHP2Nsv3mhflGqwm5pnsOgDWeU8OWZFo9Z65W08xiOTAqmwBmws141tsFl1XGGaIj1PeeFgL7EujRF9b6HTkZaj4J8/RaTscYnxLDzI4UkUc9a6J8cqSEm7bHJChCy/veX8jUUka0pUvx3J7eBzzHLx+rZY+Jyi95wEObaowf/Y7AxtAP8hX9+gR/W8vhueQYXpnQ+12S+kJ+lEs6IEdBVpzPl61otccD/5YXe9Y9s7iMRX244S1gn2TjXDhtE4kHEBwWQetNu1R6PFQAUW/jWJJfyoLwstA2dipu98pCqZQ8vmC9MClUA0A3Ac4iJjLkS9r/OY0KaqvnqtVr2wOL8mPtXiiEo8X6SWmJq9eJSyd1eLbG/wyeWnGGUJsrZY5LzhQr2hruXb7T5p295hWmVTcfaE9cje4HPFbJcDXG5fjZX9/tH6gAvO2Rtrq80+uKxIsB+7v/LkOlEe3yt+gM65HySdUH+rdnOv7X8/EL1vNBtbKW/eyxjXl8Go99+qYiNM+ZMWH+GjzXw2F4stSYG5nQP6MP/aKnmnC9ksL4f5G2Rv612CkXG9tyq/+xYe/wsbiqt2KvCd1eKt3vidUd7N/zBRsd5LslL9J0pYBP/4xPf4xit3HXt4H/dKDa9Ws4z/m5ik0IeD/xb4TV23VmrmKeyhNg3KuTt6fd3qr+/0pr1lF5tdXd1pTIfqcUGu9Tkf3gw6hO5PkaWaEqbHi9UJYb/1ipWvQJ9f/UfY4Y/Kr2GA/DDev0FPg/pHe5/iuzP7fdTdP5XaT/oy9Tr/fJQA4deXne4/9TV+/xHlk/x8WH9n8rTh3Q+9fyn0v9zxn2KF6//c+j+R411Pj9V3ufhY73e7/HHTx8bc6j7494/VtPT6IXLez8Hag+vYh3dFz34POxxuH/Q/HaMcb0vD9t+2b3R/ccKzX/7+aQGDpr7VIdD+09dPzX+U/V/Cr2PjfkU/f+Mek9+e/m5c5uZAuXXlOujtDkQ6kH5aB/98edj/Q51f9z7x2sO437q6lRcp178/k8pPtbLp8b+KA9uH4q8fITAw7EHnXrdh119fj+I97zEefuhvOvn9nj3IEhxoPaDPQfonrPKg6Z3t5BSxwtAS5Ki4aWw5yXiXeODGzNOOh+hH3npiSHqwItfQzCeDb8MQ+kZ53RD5NlLuD92e53o6cV4Kw0WFKHV8jIgnr34s9fr3cf3lJ5RXsT1h4LALvS7Og0f47fzzoUff/J+/nKaJin8DTW03P9YCDIzkrWJWhIbzru3mL3fz8EYb/Pi7V4CY4cS40AjcvVnv3q/Dj34OO/rz371YoO+/O6HcmjveEFOkii4UoQH58Lvw9t7f3Z5/Or0f6Dw/l0MvBgyv9M1MzlfLl+Drr2uruuBZ6ertx+n6bdmNryrqBc66eTyRIOLQD32D8Hl5dnrKJHn0AdR48PV41sdPuiyV7xAOp9NU8uvMdCP4jLGeH9v0JBMgoLz6G2BPmZGnWRmQ/HxLfpx3r1kWaYkPdhNw8fnTEPEx1u1+HfN/L3z44kMitAJjMjoHWJUJMnRuN3p43qhevjxei8DPyQABA9ezHyk5AnVGIJiCPCQDnR8TSXQM7PhOaCrljlbeBYfQ86ID/oa7Fl3Xpya27yF19TH0q8CIOvhJ4hW+E0YE0OQ64RmmdmQRGjg25O9OQkhy5JhTjPToHP074Ch8+8ym97+93ad9Vz7XvCfKCtKaEdsbljA5ECHkUASydlBV9CM8FaQnIshKuFefFL4cju0xJwYgrI0o6Ry3aQk9Dyh4TwXRSGoK6YpdunUwvdQ0E1DcdmTLKW+gUspQx6XXzztSQD6HBn06DCML0koe+LH5UrRsSfHA4moxIISn4skT05iaY/t9yTwsixTQF7XcwUohtjgTVtkD4AAJB7c0cUHOfnNrP5bMjN5gir38dDGZErhzedTkfv0w8iOBIMliQLyBfyxo2OH/VLnJUS5fB0y19h4S/LC9eN62ZFQ9uRpkJRmmYo00+zoRFOSwSYTLGPnThE/TZGnYG63xwrApSSZZvDkPuv0ShJDG1IhW9Z1RkJz6wAhyS1P0K2YZ7/aqCE5TC6T2SQzk9QDqFTKSdYUJOh9nGTDfyVzVSQlSwCGDDsHamfTuRoS7Tl9x+VYxWgCBYkmOa2e3/5j3IxnM/XM4TZwf3TgYYc91NHTpBWgsidsPDlNDkt3r9+oJnGYYLvME1XI3JHwDdBymvelV57l8uRSEhNNF0cQ0zC9+8wGsKtc3M8bIL4nWdoniXrWn/WuTxvsHZC3JmFWkeh2OiFGpcgZ3F7YdYXPjQGQRl78myBFovxkpiaaapKZM+SuSYgmR1MVAJEtsS3Bfu5bHTZ2e7lNNiR9S2i0jO+wf/XyWs3tRuu+0fVupTtATQHKVYBF7XZ//89ko5+j2Vy3y6Vc9BL62/XG1abhY8KXJUujZsdHik+PVZKkj3mmK5KOJcCuA66b5a3SRjqaLbSAXo3uXUcmqUPuGl66F9fSKEf2QgGfrZBtDx+ulx0xyEu83akBdGVhawRAAXaiBN0O8SEGVXlUQ9GkkE1ZS0wQYdz7XQM+t6zLHfL27DubN9eQSeWJvRxdp6ORJiRZR/jVjiRqQV0kFrnP1cSeCp/1NTs5PtU4KwdAOwEIWu+3cnCgAIxeXlwONrhG9kvKniTt6dGxFoCMDmqO//4z7R0UuFrp8ptvFfHJo8VCO+RzXypqqRvnKrCTJ1P31LsvzOdHEn0vvv5ed4DrCwBPB33rFxdaA1ob4E6Bfm+ul9jqRiuSzGNA9tFkqnI6kwN9DvpCRML3XJ7RdKodvmL42N3FtS7+9avhn2xs1KvAhua+StzIARKmSnWEDB5DcvTk8SQJmZobAZ7XGqHr6ZcTBfqvAEjySaEtcXiLz23hpapqqJryxrQn6b998UYVAI8BErX4fvjiTLNHZ8pDotHjE41qDZ8YE5UAdT363xI/WgCyHQBm+fRM4dFCkeLfjNpcLVWyR4ySniSsqfyHx4SmWlanql+tdItfx5CrWu7UXLesm73uXtwo73P1JH5r4r6yqEi8rFkz/ocvG2JCnZqK45mW19fQudbp2ZmmxJKUNWshKsc/3Ecz1mtJne9VAR9b3t1oD7/jYb2shdg6wobb1WpIrF8AFo+PFqpHmWblVDOA1Jpk8g5/SfGjCOAyg995NlYH8LN/s9Tqu1daA2r6t4+Sc3wGAGb3/YVqgpIBzo6+fKwR83lSe09M3qzXcn+orFcyQnbW0ozkfQDYWaOvvJUmAKcFddlnZyqenKufjlg3I+Uk90+//Bx6pfJYqlAmZb0qaM6Hb+j3cv2sbpbYVfQby8/NLSDXHeCH/7PYDfZviP9rxvh6b0jmb1hzK+JMMi6ZpwTwIM5c3Wkac13j22tAoSLNlSSpxqOJ3PdbkvsJa5xlrIL4Z5Nc2Rm6y0wtMTlJU+3ZU3b+zWj6eZ+4mGhWTHS3vJH/wVAFT0Rc5WUhB9Eq+KzQR++07yq5/rrrtZLJRMVvH2tN/xQdeLLeHi+Uo1vfO1Clxnup/vqVsqKQMY8DK+vLpeK2UY4P79p6+MbjBts0wSTWbYYDFIwr8JOafaUC5O+IecubpXahUwQImTB3oG/6m3MJoHXPOq/xpRGg20qNwmIkw7479FnBf5lh0yt8mBg0jLdU25eXSuFjFgsFYmUKWF4AQhzht9kzbHx2OvwBxeQz1gf2qN/cqMWn3PeLx6esT2mXiG3gTu3yTj3xp0DOnj3Iz28CiExudhpd7pRdb7VjL6gBcffPL9UDpvuetcfmDeM64nQGMJLBc899CjBjrMNRkqkByHcZ/Fvwo+OFRHzYA1r5fA2xd3ECLyFRWpRyH0iQreEMWeG3CXGuKAtFADkh4+buTn74qQGcUs792aZFpjvly/0gD8tDxbNH2uemflYqUHze7HQuY+177AiXK/XYP2AHw6buPxFQuE5MyclCGfF21e41yyfSzUbpqFAzyxVYV2v/577hT4uppvlE/c1au4ul8lpKfv+5OvjsmGvXVWDAO23R967eyeXvHMiFlnGeTIizW/y4wbbuU1v2Cddpzn4Z2NtT+CoXC1kIKvGVNbFkl2qQfX+9xC9Zn8TzO9Z+AZDesx9mnJsI98OYWOQKMXL+a5WmicrTU41OFuqg0cRWxfkJukau9U57fLjGz3ZFUH8+U41PdOzhJqnhzOpXbuUAmRG/lScq4b8Lpoq+FaBzjt80xP7dzZ2yNFcLsJ8wb0wSzs2NEsC3BDt20dQlQTsAtJ59sWX/KO9qJbtG7k8t/lC7XvBXX3/paq8IuFlCc4IM7tceE/vnS9b2Tgn6rPbIwLgOALKdFmqzRFPkE4xPFgvtaXPaDTRT18tkfA8aEmcDZ4/b//GvEmdLjzO+v/j5PmLPBkA2ni9kn5/oNmnVsP7COFf3+kajBf40Zi724p6ybXbqfW4A6gl7QzIq1eMvHW39d5fDXuu+Nvvdl+qZy263krexVnastxR9us1clh227vGHzcsrKQ0qOdBE1r1/czs7XUicu1rOdaHIlaD3DGC4f3qkTegUOJtN85Ei+qzZ5/2c1d1tNC1GGj99NJwjE/a0cLeTOrmKdMv+xAaqGmDX//WLwPk6m44U0L0oaSU17N+7pNXo98+UAnTn7CHVv38vm0OXeGePFsrnU/la7dgL7i4vJZ/jq5dym4c9NNy/FhT9AAAQAElEQVQ+2OLwLwOM2PudF+EDxr7Xs7tsr5b3/TnTalIMNFy+3Zsr7dhLsoK6NFF5cqTw+8fK/u6JwslUvjblzt8LuVrdXF+o/8NzJawB85fNl8TOp49lxKWOOFvhn+Uuqv8ePtkXfOgKsNnXac67UIqPtP/4nTb/+h1yzdUnNpx3JqOJGmKTr+H1eaEEHgtFGecJAVCn4j9i1v5yqQAvKeB5AGi/eflCQX/0oYe8/FHDz6zwsV5+qrv38fJT/f7W/tetAbehl79uLv/G3YcacJsdyodtP/eZ3ezndv0v0++gk8P1P4Fxn/pnTOvdvLzf1Wselo+3vl/7t6e/Fg08tNzh/q+Ft1+bDzOT2X35ybl+beX8QvqeePZy4NvvvRye/5SrmQ3DzO6vw8ODXwf6fjWzQXfebGZ+4Z3UhRhuP/nLx/5Y8YEfa/f6nyx+yPVOfv1Y8TaK2T2/3A4ymP3wTIVXyxN+Xd8NMgV7/9hq9qD/0Pv+l5np0Pdw1duPmUHahic/5Ht7DPH+mRew4YZfZjb0G3TAubinzfuFwIspycaeQrehj5nBX/fu3ux+LMO8y8CLz2Nmw7N0uOrdx+cR7W45Ly6zFx/nxe+7vqVLeL+85d0J9YOuufM3CL/w7HUGzzwyzoZy4N3rHhbv25KgN7vvZ2ZDs5nL51xJkZeYmCRyPZjZ0O7jvHSM9auXoYFffh/o173lxZ+9CH32ABJ+722H4s8hmIKPod3r9fZjdj+fmQ3tevvxMW9vsQNWZa7Bb97a6HDv10M/px+D69Lk9ffSST18eZvpvt6CYcZeLS+SXifmxh3Vksj3cS1z+Py9V9ITCuqZvyGZ63P5fcdLWojxLc+mGO79TXychgN7IUbm6AZefM4QeSGEjrc3JImdDoQZcf9jZsPNwQ4durcQ6NLJ/cX5SPMcdo2kS6okTYf+VMjo5zY0s2G+Hhm8zszk9Hwuv/rc4tMgSwt9bhluQ/G2EKN8nN+7nTxR6XykzIUVBtqSwUqvhvFJTHgyNSQZYPTdXD6f+HToaaCFDXj0drr173ivSQBVgHHOT5plSvBDn8uwUYeOzEsCT3YvV5plyijGrE7XzNR6HwtKswxQsYV+R58cy8ExPBptSoIsS2VlJiuyIVGhaGAtNUBhrZ5+DuS3b23u9jMzaCEn9Bt8xfXR4r9mJn/x35Fcq+D/Xl+tIny63A1JS5mU8BxCFErDPwLPCXqqFbCV4C7CTwq4NSRKAvZUAKimBR/Zk3Qy+gVouD+amRqSG55MbkhUN/hqji+EGOVJNNeJzx3oF0MY5vBxPYx4EdcWm9+R4HRd7wHNOvTeYp80y2CxU4+N9rtKERt4nxgTZSm6YpzXuezO+w4womXsQXa/wrlyp+Nyh6gU3nIScopBXWD2LFHHnJ70d5un0A3wuUMmt/Oe5F6PbvNxKUsT3V1dk+pAZhLcWxKgY4jkCqzRWhnzuOzuJxmJu4gOYojyT54XWiNjTRI4LwpsW3k1Sbo9Y1u53QLypYzxbwh2zNli3w4ZE4tKQiJD7o7kZ88ayknUVPDtMjtoFEPQFjAHkQa6GXImea4COzbopYkCCArkMFPt4LuImeoo2bQEIIOXNCoCLsls8D3XQwI/wuYmaQPI4PrEICSZrqgJatD1YjwnAW2qSLZFEn/J2VzOj/f1PwQwM+WjsXrkKNG7WdBgQ5ladFEDkIca+Xf1wFcLUFK9ulZPYiwhAZrtaEN3e8D1jER5Xo6G8QG9ruApR5cRvShGbQBWhmcS3vl0rD5JNUqxzmwkkcCfW6acJLUBPKQkFtcNPkUy8w1Js4r9zuVdkxDekIh0HlerOzk999eGpP7s0SNtbu/UkcC1ba0KYGHcBtnlncK+U0oiUMdT1nqvFYm2Db4TYqrKk/7bimRdoW1mStesax8fpAwQ0udwPZcki/MsV/L0RMlsrNmUxPVrkuwkwseTmVS1Q4LX9dixJnzNiE8XegXaJiR/M2Q2dNeRYB2TLExJ5JaAoEvAHo8dvl1HEof+Rwoj+hcAEx0L3ZOqo9lUKQncLXzX+KrrYsLYEEweT/2fvfRY48nOmKXK8PcU/xrNZ2pY97eXNwMgUJFATtFzjmwzyzTQw8Y5doRduW94TOiIbUsSphn28z/AwcM1B8hNASMDieKKRPA2D0pJEheUBJoJQEOIUTMAg/FopAz779YAG/iXyzcBiHH6aZYRfxuFtlcOYJZ20pxEcEHyNSZRQZKZAUpvcZ2oGIJGk4kCV19Xzt8WYLcEYDb5f1LpvofP765vhySnxaAx4OJ8ThKYtZZSPG41o0SjZ6fKAPDWSaeG9ZqhJ/Hxb/253AbNmngpC3I9t6xrj9sxSVSj72wy1rrZq1zMZMSdimTxOC91sbpSOpGy/+epzCDIwr79x0vZy0bzk3Opr9QftRp9XmryxZgyVzlK1eHrU/QqksAuVxpTzSdTjdBXC0Ag5sAr5eBUx55SV3vdXF2y3Fvd3t1y7VgLJd1SbX3NjnNNzo+UAkbdEHdWrBkHdrbbjTpixgT7FOgjmO7/6VLW3Pqr7zV7cqbyy0eqpqmSR3NtS9MuxUboy86myp4cK7Imt4AO9VevlHx1oVFRkmAvFZM42NQsqmY95fA+wV8ydDg+WQzrK2uETfe6ePlaOf7WAzrsLpYoyhif6u7r51pYofW3L5XsWrXMk49y5BoBjtVawF/ney0y7NlD3cdjiIoxyj+T+Zz4UyuEoBz5HGS5vrjQGHChwZ/dfg2+OJpM6GODr9dlqoK1YIuxpp+TvMdnA8bbs2bMgvo8kQPCWUhUAmrVnFl8r/bY7vuF85ACvImEfReDBr3i3xtAsH6/V+f+labDXmIy7QEsnd+K+JqxNkvWdGylDLDX6bWMadlfDBluX75SgK6IGbfYZ1yb/GOAP8nfP1VA5xuAtwT/cL24vB3niKIo2cNqGd179uY98W4NUNEChO2+f6NcUcm4UFVElfT1bx5301y3xNRmu1f/Cpv8j+9UlvgpModg8jUynP3wPd+jM/Q7Aoi/sUbNa/oDKDTjHH+e4OfSEr17POsAgVrOC6Ld2JeX336n7ngsY//os0Th8UIOqmQASrq4VQxBs5NjbDaR67pmPrffDvDJ41jPemkfzVRbp0C8iQA6/o3GHBskAEBhNpHH1Jz1GNhrevcf/HcDoNgfT9TMSwVAfJaGRr97qnLXD0BSl0aA9yeyNIOHRPVmq4D9G+Zdt5W2F1eKxIndyVh7fMCWW+1eXuiu2mj89AyQdqYMkLdhfXZXt/d/FLSupGdHuiXA3b1+I/9/s/pe2+KDCXuBQlT/L98jPjwVubbnrpetsk2j9b8/l+8V9etriT2s/Zp+SSk7mQw+mSBAvK0UAcOSk5m6aaG7f/1KNXtY8LX/6EgiJjeFaZv0ul1eqxhPBr2OklwF+4+Do2k6Yo9cywDPe+JYwGlS9pWaPWZ0eiL/RriwV9+2Wv/jN2KBKcYoIxaOsX+Pb+bbVtnjY2VPz1UAnKYA83f/+q226CdPSzUA0nviUo/Pr/Gx2fGRDBpyX7te4eONWgBM/384+7kjOzpVcXqkNCuILfAXcKkkqPVzDOszQw4zk8VEKc++xjr23Bt8vPrn58rwrXRVy55fK++jCgAyASqHulMkrvoZLcG3/WzpPCTEIV+/CXuR8IOILBy1lZ+wx+M3zqvHjp3aAdhry1T9dCT34+a5/yHRrcrHp8T2Uim+RthXsm81rkxtGjQ6OxEiyPDx7XKJDlt4Yjw8l5O5Amu/jz2A/EaBdRkAU2eAslvAzbjcaM+e1oRe/SxXyvljD4gY/vGFputWSczR70r+Bw4NftfiLwEf72eF/HzWcx5q0N3mn79VQ+xxG1S/PZX++1PsiBy+1m/XUhbVL0YS7zo4uDKL7I2NhxtsUKo8P4e/reajqdwXemiKteV/QNBjOwcm3RfDsxP5v0Cxe3kp/2OLdFWxH0M7DfK+KWsvAjJHYqSFMPh4Svzbb1ZK2F8a9loPXDP3LWJnyTouALa7vtFd7BQAV20+Ukv8RxsKX1+o/qfnXC+lr1lj01Itcvg51WODcbZZ43sKURP8Jsyn0tlE9YnTYK3h62Ym/6MrX5MBv7n79rn8X76J2DKfjpXUnSJxsCMWhNlIYYztiA+jcqoCH+3w44gfuo38X4foWZMNazbuOlXPXynw34p9OmWPr0boHNtUZVQ9SdXs0D36z5MMHbPerq/lcTaUhRRMUwDiUUi1wwdafMDwu1jm6onpIp7GEf04r6acnybEcj+/rr95qUC83Xz3Rs0/fScIqv/yVIH9wizI/V/IPDu598vByHKPf1feVv2iS0/vQ+H27Y+9vf5wedvHuP5x49CNlg84Gar/9uuvWAMHm/08Fg+9f+r686j91+v1U3If2j8l2aH9x64/d+zH+n2K7sO+vngP5WH9X8/9x6T4NHc/v/fHej6s+/QcP91y0KhfH/Y+0H9X5x28vKs49Hh4fdf4Lp56q94b90Ofv93952nA7eJl4MDtcyhDxf88v3pe3r38JST6tVX0a9P/S+jgYzTMnPOPtfz6de7Dh/LnzuZ+0vJC7QkEXn/+ZHKBQ+9hsNP04jQ7XjCMQ3aMUWYmvz/0e3j1/v7sdLxvwwu88GOj0ktPUqrnmcfhx++db3+ZqUnIJEnyR7TNgozyYNgw9v5lM0qBRz8jvx+5ZfxHy/DTD/N2JJlatbw4hZgM9fe/6Bmg815/t8zbVrP7G373HzBhZjIzROyh3anl5d/7HApDhjpPhLkuXI9evP5h8f7+fLj6vZeO+czu6TfQ9mev/6NCH28LJNYC94d2s3v+fE4fHwPKsvvWD+cyu2/wF7w0JWGALQL9fWzH3AgqL2b3/cTnnga6CkaTARp04kY8KaLjhqSAy9023b11kCeJgX6tOmzipLyIT4xRaZIqz3KFEOVzRhKCCXUtCQCGSnT2usxfiqlw3sxM4W0RnxZf7aE9tMF/6z5IfQimFHqRedzXGuqHOUKU92lIugwvfPSteWk+3PfME9GFX32c9w0xCqPL6Cvm9ovPl9DP773ezH/7k+RJ0MN87gsJfKT0jSHc64WuLTLWrOHOk4AyJbR1XaOOZ9dH7z2h6WMDL6ho3WvQVVDLOO8zyAftHloR+gEazoFZkM/rPIi5OtoFLV82NcBJzZowM3l/lzHN0kFX/uz9XHaDnsvXoV/XjycZG+b1NtcFTKgDAGtZx36fxlQlL9qQHWw50DHJbZe4f2HDBnDQxw+FNveSivEt/uZJiIiefT7nwyzIr55QdcE77BKwqQMOJlMLLTPuKOJjtDV09G99dYDJrg+qFUkYBPrvdltVroB9oxqZDvpMSdgWFCh5dzmY6/Km+GGavfVNfKfFp72PeS8f/HbePeDK0M8TlSSpO+bo0bGZKSEhJkCtDFo1bZUDgiTM1yQ2QoiDvtz/Y0niBB8mdylPpgb0VeMHCX3MmBH7+TrdHpBfRAAAEABJREFUw8cOG4QkGfhM89y5QWoh4X1x/p2m60NJlM8bs1TZbKKUkuUZvoGmoDmIIcm4316QUAXcSdGXxrnu0NcGMMnBAy8OMKWMNWgmFA2zSl7vc2boMCV5KD5ON88y2qohObYl6d8RG1bXl+pJUHcAl24Tug5kAhnxgB9XyNaQ2N6hK2+bkuAKEKNZCQmemnGjJFPwRBmJRPeBGxKyIBHKST41jNs6cAxIgbs4CY1GI+2Qo3+roTU22OIfYKDyvGazqyQS0kWWK0eGJCba0P/m+kpetru99sQHp+sxzr+9V+OvKQBFRhIsnYy0IQmXAc7mx3MZicqbdifXoSehNiSotiR8kxhVjMeK6C5iv3I60Rbee/WDjVqAyDWglI1Trdq91pdLjU8WqqKGROfuzRLAtFGCrTbLW3KMxeA/Zqb5fE7c6HR2fDLI7P7rNknSfKhPQ6Ice3idkSgPnlAcZchvurtYKqJLQWcKICThb9zrfK5Vhn1J7pYAeyKh5mvJqk6xS9V7H0nb3U7D2gJY9m/oNACA3aSQJ+Wqm9tBRp+3vd2oxe8TknJ+77puWBv7eo8sucJ8DBh4rBp9G4nCPX5Q5AWJxFwN9qqfX6h+fikB1oRNpe2bayUAGRVJzD1AnscmP7scLY7UI0N/tQbEWylij5bEYg+vol7+4SHc7FQz/+LsVKknNC1o9+KCxGOl21yaHR97T7XYumEtGglUA5AvSVYX2DpgwzuSszc3Sy2vl5plpbx+BFibVq2uv/4OAGU1JKE90V8hQ8WaGr4d5gnTEHUFkLwgoSt02RIHPS6fPDpXTyzbAq6UAGHb6xuUzDoCbNiTXN0BzIdOSvD3jiS4/5OZb755rlsSpIilPf6/rdaqy70q7bQC2N692CvrAglnaYdeN/UOgHujDX0j/jiBloNFV998K8PX8VL12NPXffLyViXrokfezctrFciXh0xzeDOZehO/NejaWHeF4mAb9ykD8Nzvt8p+e670H2ZS0atLTOH5jboLadqM8Z0Knivl+0zVm1rNVaP2Gnkvb3VzuSTZ3jEmyD+X6Mv3qzXrMwXMcJ8uSR4XAD0yaFuntqnYy6KmrAlY82FD6bB1RoJ4s9+oITE9Re8Bzkt8LHXfjkHX0PfYsHOfBmT1hHEDaCDi4e7VhUYoeA/gVZD4zuteRS0FgLZ+hT7vVrIskVhf9flEm1FkbV0rMOcdoNXN8kr7vpZ/E7fCBjVrweOAz5URe7JNq0KJxudnKh0wOjvWqpTWpeFXC91gU5uPFaal3Bfrfq/r5Q16Z+52q2q/o2BnbJWUpXr+Wy6XCvjZ9eWFUupdEWam2WKh8XiMDwCQGLaL0uKzx9pB4/riUjlAmwEMVcs71uxGHUBVRFdFXiqJUdf42g0xvWbtLV+9UqNOro/qzVKGPnydrK6WurxdqscnfG32o1xXf/hGs/Se/xNiVUgTBZjqonS7XiknVvOo3XIpm40HfSZnc5WLmbptJQfjGtaiyzR/8shNrvnbb9CWyLP+t+eqvnnN8aRXwCZu5wT995NC2jZaAwTFspA/14CzCWeBMcn+yFw9wH5krjguiZmtRpOJ0vlE/q1J3yd2xKn2yVwdsSRCc48/NMR2n6eM+fDPu27wGybX/upaY2xZPDmVMffIZWacjx09OZGvodgKHlmj6FEOss8Xiiuem51ilqtGl3foMIW3jj2hn2Raf/e9aurKz86VsWYbjxldIz8nsC0o8Vi32Sngz4M8AJ1vbq/VNw345F471vbt60vFRspOTllrd5oAlgX8NgtR4jyXAp62xOBumnN02WnHfrn67qX26zX2QaqYKBAzOs5f88+faTJbIIhpTvwL2B43UTxf0CfR9uuXWlMqbJs+PVNHXOtYSw26DMTR4/NHmjxCH4B3Cfrask8aMVbYLjwi/j491p5Y5fKs2FdskithDUTKyEHl1AAeF3p19Vq3X32n7e3d4DN2NFGYlMqTQj7P6Hgx7HG275TWpoqzToOMZZprQR+h91AU8j8q6Tlw8COlgl+xZlvAXtY160Z8YpLKv/EZAZI67L16u9f7HzY0daPNckkvKcPO/r5h0GUhqM9TFZy/pvjtCKC346yTYsOCtep7Xst6XbGeI/u0x//kdCH/dm/KXpPgkzlAfv31t8O+usO/mv/xtXaAmin0M9bAhjXpds6Je86AAXT7H8t1+MMc/xxNJjL8uZ8Wqjkn+RqqoSNi2iCvD/LCs78b2Rdn0pdnst+cKn5xiq9W2PK5OsAzYy1ZiLpdo+8kUce7lOsuoJNwu1eaFYqfnSoLidb//I0Cei6vthJ2jawJQc+Ypya+CyC2+gNgXI2eWdsVe1LDntESZy0J2vj6wC/7m40S6LX//r1ELGjLVNl0rFvW4Q6/6QDc7WgsfX6q5OmpOmLZwA8yh10jX+O2Y11npeLJQn4GGZVjTX//hZIbeL6pNNn2Ms4nKhLtMXkfpFCWavHJeH6kiKxpIyWttMZWPYfMu+ffKyf2uA76y5V0vtD161eKzAkqrOT3z2TjfADyp3Ekj5PCnnEGXc6NCWt9Bf+rnvjGO4TKTBW+1xPntxVrGd1uAI2TPJfvGz026jFaaHtVjAsXd5puqP2nl2r/7aUqwOxKtbLff6acErBD+OxMCbEuQf4cObLTI4RIdMwZx6Dft63s1VIeh1PORb6fad0McSN9zh7CXCoTTU9PlM0Xslryqop4cvnmlTzmGTGhHUXZ7Y5Yja2xUYJs+91Wlkbtv3+jhnNrFxCAPTt0XPkZT8bKZxN0OJJdrJVcrNR4vGItNUWi+hvoTwrpN2ec087QZSk/SylN8K+ocjRWRf+e/T1hj+nPpmp/ewZl1i7+3RN7EkvQ1ZX8jzEc8C2fnSn5u2fDH55sX10KAnJdJ5WUcL7Z4XthoPDuFwpG6XpX3jW8vTGuh8LtH/381PjDgJ/R78emOZD52/WvSwPY7KFl32PuYYPfv/Mxf/hYeTD6o7dM5rvwJ8tHB/0VVX5M5od1P8Xqw74f3h/GPtTRoc6v3t+vXvz+UPz5UA51h+uh3q9O16//ieXA1seuzpaz+Kni7R8tHyPmdR/p/Cnah3of9mPlIyR/sgra/iJ6IHvo/8Pz4e7D633PYazT4NF7cPnhhwo/rBzKDw3/i96hDw9RnnT+o8KByA9FXv6i2nHbeIGoT89l+PF7L8PDX/iXy+DFzGT2Q/E6L3/J6ZzeT5UP53vXnzc/t4PbZCgfdvxzn13BD8vPpGd2r7NDd7P3nw/1f+rV7KfpmRlnU47LD/zS7H6c68/nNrt/NjN/HPoPN/wys/dsb8az7ovr2u8Cz178mSH3R0Rs4vFCXCHIzz0PHZ0654WOh/m5/cU/ZqZgQf7xqxe/NzO/SIerPv0xM7rdF+/VOQABbzFEOQjT8lIwFF7KvP1QLNhw6/z7GO/bO6BCCW9pDh249zZElkHT+w/1+JLZPY3WafPcDXoy5uXBO/Hs+nNezEzOR0dfn2/I+tDYw68ofu3h219oO0AaH+7Pfu1a3jIg2XM1BXk5tOnBp4f3h/V+/7B4V+8TAjTg53Ad6pn70NfM5LYwZvI6l9156JFnKPQd2nhGBNjv6GlKSCokMerw6egXQ1AMb+cb6PpI0TcyDqG8M3T84sV179cOWczMb9Vgw4ZEjZnrFu+DrvNldt/+Tg7Ied93Y2lvSVAMNGl7xyv3gxzoE49WgHufqOW5440wCbyU89IXgilAo4M/ny8GUxKDAgrpIdZhy7ap4a/hpbaS60wWJPjz4ty5Djr4rwHYBgBhkMu7wIQefHg0H0tVR58Y/c1dgy+1jPckmcmUomPzPtT19Asx8uT9Ori6v4YQFKn3duc7SRKFGGVmsNXLeXKaPtDbzUwtL592GAf//CgvSoUQ5S/ASZqpQz+SURfUMncSU0Vvj4laBrTousOXo8+FGjqALpcF0YY57+95MvEMv2/HeDK85UXZx7fYuaeeaRR5GdfbT81LOszDZ60KurHTMHcIQR126AcbSWb+3HtX+rbqSC46vQhP3jfh6uurh/9BHuydwX9GAqpHPq+vSKp16Nf7iw8cq4MvY2yIET33CglX9BZiVJKmLpCcns/V1q2Uur6DXCYzu+fVNCz7Hl4L5vNx0enw7DqQ6A/o0tM/I4liJAfiQLtTRSIIjWn44IcWTa7r3iS6qyJB4Uk38dluN8jfiyY5/Q3AUhIiLdQwFyriHpYHeZGFtpIk3p6E5gbwbkRCqqr2+Fqi3XatfYvOSeK4H0WLMggMJYSBTk0irkc/26srFSS/vfS0hBjk83qSx23vCcKKZGNIgjLoOGjgYJGPL6cz7QBEOmw/nk6VxKhIkQsHncYBTu5vV3faklxLWAdusxQAs0SXbq8aH8mRI8szuV46xkzLUmmIJIFa7Z2+8A100CO7Of9c93WlgJ6biqwYjCdZBshk8rkraDBEIYMfALtu8AspBmmKnvboenQ0V4qtnP+Eq8swdID/hv7Ly2t58r3lPsKYJ34QU4YM7lc9Sa2joxM5/64TT1z2yDolCepAeoKPGDqPMVFOXBJrZXQ0GwBwpy+TYgjkfyrtAeX82zgN8WZSTuT6GAHSTuZTjbm637lPjLBTQ+xqWfc+n9fNmc8TYAH/rUmYs0QEUfk3DLM8U3m0kCeAtwCMqGnwsSU237NeijzXiDkaEu5TktGGgsq8kKHfDhCmtKgxzxV8hcVEXhrWbQxBW5LyGeNvbm7Uu76xT55kQ1IsianWJL9uaXOQVmZDvN2QhFujV/8nChtAqAWydujx4uJChr3Vm24AgQKJ0EVaSp20xU87AMFtIqUkEQWYGZg/ott8VGrsOgGIaFhbewDjDl6Nvbgl1k9IGu5XGxl+7gnbijjXAgZnRanSEu0d6CBxXzHR7XI5+EOHXpI8V8FaHmjdbVQ8PlIHve64VMixJ0COmdSj7A6aCX7oZXl7owZ+e8CCpmk0ykst725VGbHAWhXYv8DvunkpT0bWxLnm9Y06mXL3S8ZGgOUXJHYrkqMBGb0cjadqALyqtFeGvny9p/A4xfZRUsdcd4C1rBKlJDj3CfRo30b6sy4Mx73fF4JiCPJ4577kvp0kiSLxK0WGHj3tAB87QMrVdyQ/I/3RZXa9VR9MGeCOg76rNxdgWr7+okaPTzUmwd9G0ynrocEPposTgHopTzPaZwqApNusVVy1AKwAf9ggzTKtHRB1fypzZbOR7nYkYY8nwumkIG2SHs0ErQA4HWytsMUVvhJADW6+fgUPrWyWKe9SrUj+1q/Xakmk76A/wkbxKNPp/+2RLG3Vs2fUF62W/+9LxZd7EsI7TS9bTcNEGaDBDvArP1soIYl+a5122KaIuXrkdzmmyBjQR04C/W4UtLtYqnp1pS3xd18EjQAtJgPTO2LWWh5X9sR3j52jtNDtxRt0b0piVMaaWxA7he03xLF+vVfRSL7WeuJGDui4AoSfTidaLa/VZiey5eEAABAASURBVCYVidJpoR2Q55aE/S2gi8edmvr554/VXt0pZf5xPlZKIt35vetqzR+faTIZa0yMbV/eCCUrBxBriUd71tIud0XvZcRJseYrgNfrF4AI39+o/eq1tgBWDrDMy4nunvP84lIt/jKGz/YkV95min3U9vJGTRZVIY/wqRExYI8e5/jE7fNXwx8NZdg8bGpFAAr/dmfF2iyQ9RIZA/YZA+x36jUBHBk/OlNPIr/b17pl3gr/6gFxZs/OdYTfe6yaTueiu9bMiYurfHKmMQBXhLdJWUqAmxF9J500/+0z+bcu9zd3AGU3Cmky2CLiJ4vFkUT8nJ6fDnHTgql5caXrb7+Xx4Xoix1wfTSZqJxNtdtthjXd4yM36Mqg4fEpHk2Vo+sUf7dxoQ3r2em2XOfzYw0fZBgjQzcp1FurfVOpBMRpiCMeE9I805sXL1R0UevXVyqJb2U5UvPqWlts3371UvlvHisUqVLm2HV7hbu9ZqfHymOhPTZs4Et1r3a5Usf+WWMHjTPp+k7b1xdaff2cuaUkpW65xccbddiupv8WvzLW8ILY2TGuJ073jBstporoc7O5U08s2hNvInKO4H3DecN92OC9AehOU3jD1jlAa2W9qje32rPPp4oS4FJNnDR82X6L3wKeuF1ZSNqWQQlKSABlZoArxWSkMf6bAkTe+rd1n19qH3qljakDbLqr1tLLJTJW2qHHmjiYVtLk9Fyj82O5npPZWDuAus1+K2PuCDgqB/VYLwI03AAq6mikyaNz1WlQBZDUco66QkfWST36HI+nyLxVnpVDkUzGHrXHDx49/UzT+ZFGs5k2nCt2+Hr3eqkG/bT/9lwiFglbr61mv7lCPg3r0wB+PWa2AOyyoOp2JWMN5Oyh4rNFnlVoFWlLAnp7ca2AveXfzr3dymUYT6fKAFtHi7kmxyfsWSPmwx+yVBaDbl+/Vj1KZPhnpM79VcGwN7ywF+/fQBM+5ufnjC04o21Yx1eyJFFyMlUYlapSqVtANwlq8ZGyHA/nrJL12aDDPXG9yHLZv79Si+527Ke771+rxB+zNJd/a3PjC5C9sme8n/3io7lSQPb+82Nol1r++9dKiQs7zryBs0T37RtVzy/Ufn+l5luunI/GrN8MQHWpHXqSZqzzlhg2YU36eShBD/3NrdbfvZB9d807BLrr4Z1zsMfypEAWzqHibJPgmzFPZeyV3aJUjFEJ/GRVr4z1FjmHdOy/fs5N/uFzrNHLikKR/XvEfhcACg15JsVIOfGrm+SKy53c7j3xuOGc0P32XOF8pt35GL2u5eB082gy/LFGeHIkodPum9ciACiUqTr2kv23r+7fD1h/NXteT0xwm/Wvl8pWtXbEc8tzOQ9dMOXXGwkftdOJmrZRgw8dnT9SmqTDHt+xR66+eakKILv/8lgN8d6iERfWxJZLdeNUc/x+olzCpz2OJOigxd1GleEqUaMnp6isZT2dqb++lduwY65sOlEPnxFZus/myDpXSfxMT44GILgnDrQXS71+/lyGvpu60sX1lRribwcfHWcNHx8UZUnUBtuFJ8eKT08kAO7IHpkCiFb4VJUFVfjr5vJC6/1Kfp7LJ2OW1Qh99eoub2UhKBBXw5fnGvQ2yWTsHcK/7ctTifNFQozvoGOSVscZtqih1an1fkWu6nSsAhsnaaZ4PJXmI/aFWh4Dmm9fq2O95/Al+K/6VkacKk+OFX//hOUILXx4+Cfr8Q2XpcIeHWfTDD/r8dUGv7ZX6PDfX8pOxirzEl5FPOuHfb56c6Xy5FQB/j7y03+kzkX5sHyk21D1sfFDwwe/fm6/D4b97fGvWgOfsurP9Z6fFu5DSp96/mlK//P2+JhOPiXtpyz2sf4P6X6s/S9f9ymKDzk53H+q7y+qN/RxKL9o4PudDzx96vp+71/w5AQP3f3ey+HZrwfe/erPH5YP+9PuVR8Wqv+X//nP0Alnwh/0fmDgh5r/Ze8OqjhcXRE9b+Ne/P7PLQe6h+ufS+/njvfk90MZ/N7Lj43/qfYfG/tz2w56+PA6zI3evd5PlcP1Q6JUvufHH7b/gudg7x9Tff6WZF7P4dfvvfwCcvddzWTB7u/57clJT6R2vAh58Xufw+9p5pVF70owG+719hP8hSBGdbysvK3SgXaIQT0vLxpGGC84vEVxbyjHXwYjL8CtJ1Fcn2YSW4/43I+RvIo3D+p79QAEzb4CJDL5S00IUf4xY5w+VnxYLzOTzxNiHO71iY/r0X3Ri9978a4B+fzqJULDk7mQVORXFhN18CXn3ztQfJz3SRjn965bn78jadLyMuaJSTPnl85vf1ynHTS8mJlaXp6dho/3Ll7vxe+9rkXXMYRBHjMbrvdtrl/BTu+PQ3Haww2/fG6Xx8yU5ZliiPLkeNvUCjEoWJDRL4ZwbysnM/AFTUi73Yw+bicf534SGceQ4cd116KP3npBQin68QIJyQJEDH1hS+jyo3s7m5xGzgu3z623H5f3Xg8dQ01JEmVmjOGZjtyqx18DE6UkRmIIolruL67vJEM+9y/4CTEqL0slaSrnsYchL+JjZnIaXi8+g75o97o0y5ijH8aYGby3Q98IvQZbuh7M0BXJ6xY/Z9jQ3/W44+W12eyV8F+IUWQLhNtrv9+pIknXw3uvQQvMKsZ1CiEq9Zdi9BYpDS+zfg3Bhj4tdg8h0C+oItnplRHaMSRKkfUdOXjxsYJn7xOg5XTMfFw9yOPyNvhkQpvboYae98nSRDDDTy9FG/yjYl7XqUzK80whxIGGJ248weu+4OvAbebzpUkqb4OCDN5d92amPYl6IXeDTYSyogUF5Ok9npGUc//0de6y1ejI25IsRTbshi56+gSU2MUw6BAmINN7bsanVYGNYVEOKI4mE7XIV5LUdb2sAMmGTvxyQC4FcGurRjG8pQVdcwFp9x+j3oLJk+XOS4Zd6OKkyPl2SkhyFiRMkyKT4LFBRy0xuSBR63rNqHM9pIyLaaoE+/g3GSsSvQ4gJgoyEqSGXK5DL3lRqIdeJIGiJKDrAp3ttL+7UwoN9xvnJWWttCTOEvSRwFQM9B2XGiHryBNwdUUybDN8Y7BG1yFGReaPXFue99h6Q/K1CVIVkXacK4xypSRnttTvKWmWycw0AQQQ9GcOAsjEdPxmzOE3Ro7wncF3RrK8AGQymgkBKuCzY66E9jJHNurdNjvq0ixTMR5pOhopMsbnbfG3kkRfhNYOGRJ0Z8jYbHbq/Bsp3Ed4StFFw77h4EyIUUmWy8HoarNVIAGVbltol3L7e/yxJKrBNilJ6p6EYB0k/9ZXACBpSRx7aQC99urUofc4Hakg8eUgUWBsxb7jPrn87qWu9yTDAeimsWDOvTwp2yHXChuhCqyqwWdcPYvHjzXGH3z+GoCgXW1VU6o3S6X0HLvs2GV5dS3XcTydM8y0Arx1cNnXptttQ2Ixsi7LkwX9TBE91CT7a/hK0dUozQdfadk3fA3NSJKbGSSNpPmctUIcyjOdnZF8x28W/q0QdChs7nZvASLDXaW0LDSFlsvhwHbOc7XdDjbXg894MiUWdmoAcVNsfLdcKsFHCkUl+0Yj7Dr64glJyJXWyOJ0w6RQWUtZK/m3lrYpV5KvG5LOvub3JPBuoFOBBmyov93eaaNaTZ4oTEol6Nx9x/3PSxP6oX62WGj95lLPpieKl2slJI3b4f/xd6nty0smaUkaVnLdBWik7otlqVEx0uNHj3R8dKSYJHJdGzHJ6XbodbVmzeFbgTafz4ipKfznjUjw7rUnvp8+PpcD4otnj1Unpg6du5rc94crv1yXLWuuJcbF+VgBP74jcT99eq7R+YlyEuo+NgXUSpmrJmb5Ol+cn8n/2da+TLUBLB4x9363w0a5Li8uia+t+qpTBAA0fPTyxUtoVxpj1wo5Zp+dqyqjxqeLIflaAXJ1JJZb1pL7/z61Adzp77bqASWTzlTT5nK5fb3cXu50/Pfn2qc7NRd7FY/hn5x6P2ulaacsot6iV/JsqnXeq7ICXhvV/8dzlYuFwhfHuk066qUdQI0npCdJoRZw5frfv5PHzxnAUwMvOcBXgo96bErfxqEA2Gzo8PjLz1Sgn4i/rb55odhLHXtrQN9nACQF9kxKvA+ZCxLb+aRUTQzdkuDu1KtEl75+knGhZl7I/yArvlhqOlmoxJ4dAEtCLC6IQ526wR88xkR8OQ9B5XSsDNvltZR2Up9GOQDhvHmZzqbymNkTy+9Yy5s8aoNuWs4FbquiKOXF/0UCLxVy5NSNjxfapQjIXjL77LF8fdy8fKUpCf4RgEDSJyoB0irs30sqAaB64kbKGvV4F4ll3c1anf/ztSTRx3//mcbse973q/01djll30k1m83Vv16qsKgGXwwWVDL3lrXn+vRzdf7ZmfybkqMkl3+DbfXyQltAu0ii/w08FcxZhKgIYNUAOHQ4eUlS3sGj/iW6nCEL9Las3aIolGeFypy4TNzbA6jUAEQxT3UHCL0HJMzpY6NcNs7l6+f46WP5HjD8c7SzsbYXV0oB/3LkvVheaHx+pJvrSx0fn6gnlu85S6wAGSoA8YBu8mcnSlnfd69eKcsz1ei4w6Ytcb0CWPWy8W+o0b8h5tfUp02v+nKpPCZKslSJBU0/e6QRdnb5/Nt3Il6CESs5W2hTs+5Zg/tmJ+ff/3Bnd3GhiN9c390M/xx0crcbgIwiyzQ+OwFKJk4CYnTEtxZf9L45vuq8up6sLOX/YoCfl4z1so8toGel4vVarp8RdDL0YNjXfTV0kvtxPy1kVxu18DebzmSv75QARh+lY7ES1LDH1ADI/c1GDf4TiV/JZ6fqM1NxeqT19VIN+/AePaXYokYuX28FNvPYUJwdyeAzZLlK2uOoUKCtoM7/IGZLrF6/fKn9aiOxngWI2APQlQA7PftJj87r9UpbCitGHkNr/HT7h++UzYgj12vFcamjtFSO7zv406Hf+vVS/SiRAIs6eIqcGyJxeH95pWa9ltJE/hyJlf7HMsnJQhE/WnNm6Zh3hN85aJcCuDWrnXb4Whckb2uIgYH13APstsh9+/K1Rs/ONE+QbVSq4L7//Zm29U43J4U6/yMZfDaw37avbziHrbT65rncf3vO8Swm2fFU2YYgQr8OADz0rDFk37+6HOJqfjRX+cUj6emRWtZBS4xw38nRq+vJ/FuzrMls06rFZkkrZft+8Ev77EQbYr09O5LL2/ofns0KReYLKfNw5vS98/byUiHG+3fjV0ttWRd6NGPN36i9uNE169cmI7nP9P/wTAVxpHs8V098ymbT4RvQaTFWLAp43snB5Pl8IWGLgL+1RaKqiABokp+b6t+eavT0TBplisTFgE9IvbKTmW7uru/7+bc6AZV331+oJg4Xi4Xc9wVQ2JQJ56C16u1WG/aFxWQxAPY3uaQotcSKdrmW+4zPzxaiNb7hfMXTBXLSBzmT50utrpfyPW10tVMSE7V9rfDttTqA/NSiDL14PCRpwQJ1AAAQAElEQVSUStgqAixGZAq1hrNIdnqqDhBV7JmGPnrslJzORNjBtmO1AIjZf/tcPaByz/tCWIyVPjpRh893313IfasGBC05t5bzI5n7pcEfPpc8O9X0959L6526f/5OzeVSQpeGDB3xp2M9tHmipgjacVapsFUfe1V5VNx3isQ8AZhvmz1nmL38Dwk2V8hLPKlCq0B8s9lYPfvHIikHH0k4/8x3kiFjyxllhy/42WWzXEqPFipguMEmFb64rrZqWGPez3UYiBHiM3r2RCWg6WaIsTcKVasKH3WZe9btnr37ltLi52KN9RSjxLu9DPvG82NVAMrx80fKO8M+WwV863ZzJ+G3via6GO71QbyMu3Y4q+2IV/G/PVPNnmZX68F3c96xmmqj1R++1v5fn8su79QRc3LO5w3vUoKfDJns8UIJMSre7JRxpgvoTdTV0bTifJjiB7EsNDlaKCvHEjQCsv46Pz1kvXD528/fNPA3DfxNA3/TwF9IA39uXP1zx/+FxPiZZP6X62b/k9rHzGR2X37SqK4DL5/q6G2UnkPrw/Kp7r+4Htry8hMDD3Mfun34fKg3+7jcQ39e5v3qfc2Mc3j/rnidF7MfGY8OzO7bze6vTs+Lj/1UObT79cMCA3qvHIhAv4ffDhDDxxyqP3Z91w5/B1pe97HysfFeZ3Yvj9kPV6/34jwcysdoPqzz/l6ChcEHnR+/P5Seg7+Z6fCsn/q4bwylh14YepvZu6uZUW8DPedDfJy2mXEn2hjTo2JeKry9Q6fiY/aD/b1/4AWO6vsf+gdeGryY2fANLx973yhEuvebw3P3lrb36aHv5dDmV7MDL/dXr/PS0teL35vdt5kZPN/zZsZ9iOrcrnSKMcoLt8hrCiQYzOxdOzfqmkb+iSHoPVlZZE7HSwu/Q1sw7zrQMrunM8jAfN7PG0O4n9/MBr7MzKvhIxmuZoxDDq9FbUMfl8mLz+GlBcD0Ni8xMg4fCPB3mMvHeonmPJOVgNcQbKBlISgjgRHiPR9O14tPbv7WTmk9aQIPQ71pGIeVeLnv1PjcPl8MihQzG+q9b4C2F+fLS8dac1s26Ed8HEgzMw190EmEB4zPTz/MEWJUC3joY8TH9epJEi/DPWPMYIi2g6zckjCu/QI/UUmaqsVm/scJDm5CWBaDmJSEEi/iJM4S5onorUMWoRtPPjQkZLyv33t/T5x0aRiSGwkv0Qkv5WVRghdmdDOG9fJPQK8ViTxPfot7p2M0B58T2s5nCK4r9I1O0yzzYYPMgYRDTO7rQ4jyMYHBMaIHZHD+e3ToA/zegYg0SRnL9NjA6yqSZ2amHpCiQc8dQFIMAVqJkjyT8dzR1/XnNrJg6tBjsCCj3ufqGOvzeL3PNR7xks1NAw89PPfQqEl+uW49Qdv5PNT7XJIpuAzQ9PFZmqmnf+/P9BO8hRgUQyBhUcmTBx1jXV8NevP5zUzOXw8/FiL8oWzGo0alaSr/BkODffzex4p7B9ZSn4sxgyzQd1XxqMh8A4hPorB+O8d4MkVHvUbYsNtW6kkCZSQvzHmVNNgceS1GkYkiYbmRgwLb3UYdOotZoiSNJMczuW+Jj/MyFOTcAmC6vtwmXud6GpPQr/C3HnnHYxJS9OuYw2WtAEErwCrv77py28KggplGk8kwzx7bel+nuyaB6snHMi80H5P4W6406oP2JEZbki6R+xEJafePBtrr2zvy3xVrA1mZf3XDM4lZl831lYSoBB9o4Nu49/aGJJknlVtfFyiyaWqtb24kxg9jspRbjwHUQ78GZNmRjJmRgOxIcFbLO/U75oOOJ8iFHdo0KIwyjY+PFGOC1kQMaTQDgHDZd+sV8ShTiHGo35G4yopCLsce3SV5rgTbRgWl05F6EsVJnqoeJwOgsU56GQn2WciGbxyunr8iiXon/6d5owUlThffLdGNWZRR53K5nCxPGbR9PgdNA/cdfat9rY4E5wreZKakyBWnpZLPSThmEVDNVPtg9HZ0cqaW5KMAvHYkXRPWZ0oSbatOOaC+iKfjcqL116+0x+cCia7kfKFijCy0JWmOjWr5t7+SrJB6ydefg3vdJCdBWGhHQrqGJ9G/Z84kSRTQ5Rrd5xl9JBkJ+e0rkqfYqsR/evjekkT0b+N5X5aTNvjQ1ZsLub+5bh28iOincN08OZKD5h3J2xqfqqe5RqcLFTHTuJK2gEHik6Sp5vOFArYfwbv/IcIEIC9PMi2enCvZNcrgrSep6Gts/+ZGWFcj2gffU1ANcLl5caEsJCoAD9tppnpe6o7sbgRIL794rOlvn2kfTWNLVZFc9UTgHh58Pbi9emEDbOX/7LDXOX9b6zQqx1o8fiThv13Xyn2s575lXxmxBl0HFfdeJ3S1gaY/p0miAwC2w/ap+x26mXlCMuCbzFVRX1C/Bih7/f0LBcCLlL3S0kSr1Z0m44kifWviTkD/exK0Neu9wo9zxkXozeczSb12JHez+UR764f13JEQLouRJtP54AseS7eszaIoBhkSdDoHQPPreDqVjqfq5sWwBvzbP+PjhQoSqy3zibmtSLWF31MAxJYk9vp2KY9BJTqYACjcpFul//1Y/XmiLIqkPsnr/+O1DB6qulK8WmkUU+WLqfqzGYDwmSI+skukfDpRic/Elzfa/Mt36gi865tbZSEqywtkmCqFv1trhhi6+bfv1QRTztzyfzZ2luvm9kY1dvC1mGQ5SfaXSkmAO/DVwX9ZTORrbr/faEvssmmpOZ7k4FSCj2iUKgLAdwCpGQljQ7cuW+TqsfKm2qk8PVGB36WNdJdL5clCDbHyFiCrI8ZZiPJ14N/AT748Q9aZJoA+PYltB7XOv3imElDMY8nWv/lEUrwlltXqNZrNNBqNidO59tipPR6ryaK0x+cA1Nq6lWTyP9hoiPtbYmmKLTN0Ok4LRWTc77eaDn+kI2JIK983YhL17Nkzkva1dsidzMZa3660Y62P4N/52mzWMnwuBTAPear+20v5Xtpg7+X1tdIsG2i5HR9/8bn8M/g49as7Evn3FQq/fST99lw+LllVKgGv1l8DDH7/Wn00rQFyDXmTXjL4mp0/0gZZnc/9xVLJpgasxI6AX5F9dJuZbr59IQdda/aumKU6++yZQjAljO9N+ORGaUw1AnSJT4415mrPl3JbjPGPhjjnPn/b7lSXqTLAzIgvJeNSDhKM2TdG7CULQEKnN10cycGOW9+nLGhPzEsBC9alKeAzqzdXA/CQYUejfYffdNgvB1VKYzaMLbF5zlp0/qujUvtZJgfL4qRUnI4VaW+TIP+DqzoNSo7nqjhXtMSO8XSqGIJ0uVIExA0lvnw0UgWg7nvfDgCXDtoTT/s8yv+QqAUA27N/VoOOcExiT3I2lwPJvj52ZaL8/ASHzbQC6Nk5qLrcSOyrHVOl5wu5blP067E8Mr4bZ0rZd7I0U3ix1N31Bf1b7QGqOvReY3fXcUgTbJFqfLQY9gG3ZUd8dJ1XnEd8D/A/skiQO4wLNXmiEbzUiZT/9rHqs4l2AF2aoafjkbp//U5lY4qjsVL0vsM/auJjwNfW11fDHMFs2NsN/09HI6X4vIM7IkYxVLOnj9Sw78QklcGfEpPHktHnT5USf/bocoM9s//9S9XoIvnNIxXYc//dG6X40N3zF4BM33HWlbKLtebZSEEmJpf/qyQFsTepOk3w34T9t4m9QpriK1ul6ND5bual2tyUfkacc39rTYbOm1dLtVd3avHvEluHGKGr+w9xvuOs5fy12GYF0NkBSKajUsL3spiosV7V5Y3S2UIB8B6EWt4eQ9QtwHiEnsfPhLjYAzBmGKshfoQZMgCgHf3dF+rxm7IW53VT/+KKKJhox1y80KiwRO12rT3PxtjE5yC2NTy3AJWp86Eo39Pyr5eqv2Zts5f5N45r9tuMfaNlzcRdr9JSCZs7wLz9bK7R//alsjP2CNb/Fhs0q5Ua5E2wrftGOZto9eIl5Y0Kl5kzQVxMJGQK7j+cSRt4mD46VX5bq4GGiN3JyVSBNTTBXw052zJTgv8bfl2VUeb/VDTnPIQaAO62SCXsudqvFTiDVU/G6gHWe2vVPJlDayatK3WAkOHNnfYAss1Xr1VsOvkfvNxdLt0V5PtxxZnO8DFzOuyVWVkq+fLRMLZiT/a2OBtrhw83318SO1ay//sXSn5zjg/XajlDJX/3hLXaqPfx+H2OT2d5JhFXiskE+YP83bFhroDuiiRXj0wZvtxwRs4r867yP7Dws5zTET62jr3yL58qIEuaw1dAF6yJ0XiiNnRDrOqwXdJIo5OFNvudjDiU91E95y3DdjU66vHLCTqflePhDw4zdByLYuCfmTUjJtvxTHURleJj6eePFbl20Hr9kvjNHom6lbotAdT7by901KQSoHnz7y+Vo9cCnoz13lWV0jTVBH5bfCvhLNw8m6uaZmoBfJPaNPn8iTL/Ay+f5+mpLpqNQpEq/d0TNZyT9fWlwuVauK90XOr2m+90+/pCKas4nU+0e4J9X9/yrnPNOaKVvjylBWUPWhyu+pEPFhj6/Nj1R4b/rekvpoEfs8DDtr/YhH8j9IEGHmr5x+4/GPaLHn+Mrrf9FDHv82H5sTG/pO+P0fmv1vZQ7nveH9Z87P6+13/Ob2PaQ+GWn4cc8vgTP4exfv2Jrn9rRgOuXS7/YT9ul0P5D5v0LziRv0h5+cuR/K9PyfXhybWORJnf/5REZu4BP9XrP6m9v18R5ifbX4kF15GXj5E/1AeSEF68z+Hq9z9W/AXx0H6g88PZl5dZ9N71rbxwKy+H/h9e+7d6eFhv8GRmD6uGe7P7uvfn79SRWHWfiLzomZnMbOj/8Jf3iSQmvM6CDX3MDlevlbxen/iEEBRi/ETrH1ebmcLb8lDGh/fi05KIC/Dl3uD9qeLlsFfd8iqCn5uZVw20hht+OQ0zU4fuHERLBr7u+x3akiTyctwMtJw2w4Yfb/fiD2Yml0sPPt7mxXmJIZCcife6CkbSoVUDv65r72Nm921cvc7s/tnvPfE72INxPofzYJJiiNBMFGKU8+7JaIbJX4mMdi89CVyncSgmux/HGL39+Euey+gvrF7eVsNfK6fnY8xMNS+o3haSoIhOUIhQ3DC3mfm0VPXvis/p/SteJP0aeeF1Wg3PLoeFMPQ1M3HjXbjcj/cHH+/28GvErh6vQowamJKGeb3NATbnJ+FltSPh5c8tNjczdDOki+Qf12MWEqVkFxuSELtqL2WJIkmPlkQuTKjmRTnEyBT3vKVpIsFeDc/i43wnyNGQIOjxGapkxhzM5fS9vcPXGug06Ov+uVVL4qaDNx/n9xlzJjGRz5ummQpe4iP8GzZOs1QJ86Y85yQx3LauhwSdm8EMvHZe3s7v9Grmi/DtNEN0/g0aqVpe2t0wAUbXABmeYPaEUQ8vglRDbPEEh/u/AyruQ3S9twNyOMgx2IlKTxCZ4QfoYr/fy2OctzfEjBydOL+uG+ejY6wXhqmBHHvXLgAAEABJREFU1wZ9+XyusxxZ9yQ4HAT14rwnee5dh+JgTov9vK/hI67DoYFf/sxl+MnQYQ0fNclxTwAhjgI66klAqMiU0O52SF0fLBpyVspiIvJ2JLs3GpH0i3kqT1RWKMkY06VRbRaVFLl6EoMpY/M0U/QE2KQk3Wbakhx2eXKX460u9vDhTHmiI2apusSg2Ku926rdV3JA3Qzd0c/MNJ3NVOTFYPcRNnabrG5vtUMvNskVmN/5j1yrei+nXzPXBlkzdOXPhY+Dl9lkKsOeXt+Q8OsQ0O1tMOTf+veroXy3TYJPUT38OH3Uooo59ySWAn1G6MTtOprP6YMM8NrikyXJfKefZamc10jfPKbKQ3ovH76euK5IHG1IsO2QM0R6RVM2LpXuWo0en+ju4lI+V5GRtAJEK7JcNYnVIfFVSbvrW3U3JJG2jfJWA9i7bSpZmWlCwnJ+eqwpwF2HzzmdHbwX1I1J+hvgv+jXyVcyv97+zNA1S16ewM5JZjb41qgcab/eAJxu1N1uVJHMtJutPDltEFiRxN/DX8RfukmhHFsviqmKkCjByBU2HZMo26D/jMRsF4PWAAJWd7q9WrLuWkVk26EHug+cbEmgZ0VJMn+hFkBXF7dapT1tve4AzXrsW6aFVoDCHaBhpU5xQUI0jUqqVgkAhK+XCI0xZY8vvCSp57IdkwA/Wiw0psweP1aCncrxSGv4C02vCt58XfXQm4RczWavm/WtAjaJJyQMsVNFkvUWkCdB77iQ4rjQpt6pYp41gFbKROURc5wuVCCzJ4qHZHUI+Do+PZ1pNJsqnQFsAWS5HrYXS8UeEU3K8NcaHezeLJU18q1D/q3XiH840LYCaHTfvb4E9CJezAcflNpdpbOnj3X3/KUabAI1efI14IML5G2KqIZE+hQAaQGA5MCAl361Vb3eYrOonvgLC5rO0D3xKKSJvv/+uW6JiTnybmAyRxcZei7gbdABIEF7u9YQzxiTMGaLPgWA2hMPyslYdjxRTKKSmEhJqtOTU9XD3lJpTfJ+i4/VWTIkuzcAWXvsMFeqnPUaRoWmACSGvhri5Ww009VX37NWaq1evlHYAkfiZw5EXF9c6GZ5jZ475Y9HqpcVa2OvLtDnulO37HTzzZWq261G//CUpHapJumUosfw/98qy2fYIZF/u3eFTQv87ObfvpNd3A3fmrr4CrAXMDm73ctl7p4tFL84k5GwrthbxMe/1WX4ebZrdA4Q3+VBW7XKt61qwJQKXx+lmcaAfRnXNC/08ttvtQdMameliumExPj6XjbaN6zdEX3Wf/hed9ghAfRtg7T85luNFFSRUL8hWXxNuWFN+LcaS3w6++JcF5evB9su/+lrtW9uhvs+TzR6cqIkz+R/FODf6PX4EgHyt/iW+36cj5WGqDdXl/J1ucIe402rhgR4/mal0auV1l+/kBG3gyfeKYxQQayrm50cmM8AXvxbYmvVA3jrZ4jA3LdX11pfXpOYN+VnC911O13+0x8GYEadFIiV23/9XsntDrAB3wSUygBGxuggstZ69Fygu5JYc/vdSyXwuRtF9XP2nelYx//9dypJ5ueAw/b8algL/q1I37McGGmnhRp8z/VVA3DsvnqpgC52JN63x4VSAOH+KeBgkI7mC43mM1Wsp7ubpa5efq8ZYGjB3OlsLFFSANoG4GrF/tOzbpP5SDNiSwDQuby91vW3z9UsV4CjnaKZHIxzelEBf1xJnD16bL++u8VvpZgkyo+Oieum+WQu4W/9ej+AaPXlrYSu1y9fD9cMnVxfXqjqGs3OTlS9ulI3Q77NTkf5BL2vAU6kXQpd1tGeGJEDPCXExZbY1rCfjY8WCqNc7eulxgDgHfRzYjJh454fwJ2evaDAp25Zq03Aya1Xxh5S4Zsda17w7MDzHr3eLm+EGWUrYiIgiNPfXUI7HcnBsHQ+Vfnbz5T95rES/Hu7ulU1TdVvK0XkXAO6CzA0cG5zAGWRjFQRHzbEyg5w3FacR1/dwJ6pJ6Z2zO9xq4P/nvjgwLWIuwk22gCMsrw5u/TisMYYySwoXcy1fPNGEbsbsckA08T6HOcjxSyV/8sFd/hxQGeWRs5mjUZ3jXbooXl+qYR9t/23l+pfXmsF7/bZidYvX0mTQmUsFIdYvVaJn2boL6Uk6KgFPDNiDRsfQI60ulmqIkizZbDfb/HLHTEoVwPo7crfs9+Jc8VktsDVZqrxwxZf2gMkVsTcZDZS4GA2fXyuYjKW/yFcYO4OnxFrs+Gc4/uJxxX/QzexR0VkSii+lxYVfvHoWKvXl0oBqkLda/v8tQKxQP7HLrkG/0lbKYGPW/aczvlH731i6p4s1O4rjf/+C4BS1gpAov/zvytrZJtq4NcAJAvo9rzHbdibqrbiHCalea4Z+1IJgLjDvvHFEjthpuOxsulEfua2EFU9v1D/5lYOMjYX1/I/6tgTp0afP5YRh5Ndq/ibp0rLQi1+7z7p66smHnT4g+uxen2tDKBcTxca/7cvFFaVRp89kv+rLS1+VRNT9t1ekbOD4bztm6VaQD8HQGt0vWdtptQnZwsljLXZRL2D5JPJMO8oLyXAvs2/Ped9C37yVH0Uwpgi4xSkylolj05Uc37tL1bY6k7VPz1X+PpCoWok6pp//E6BGOf78urNlYT8o88/UzKbSoCSxbqRfYXf/tuFHJDeffUCX54o8t9WlSJrq/M1/uxUgbXSclZJ4LEERIyAmdm+U1JL+3YvY88qk2zQrf71DTx06llLgf17vdvgD53SkyPdwq9Jqv8F2fCrHr/r8f2SNZb6HwngZzesFf/DqMr15jFqkmsLmNwSDwriefX8jTxu+f6SQ7OKrfx/E1GgpB4+AqB4syg4lxHvOLP6emJKfvqh+G/VrXLOHikxN24a7T3mAeSGTkhvMjr5/9IjZc116HOz3cjSVIF1l56ij6OJ4tFUKTbY71aKxF330cALz/77V2rYHz3+nP7uc0X4qYw5XlwqT3Ji006wKrrK/P0H216slupTDWB9QLcGXwl+scqk8P1SHXqJpwsNdDgn1x4r2R/61zc62fQKlsjPSJE9wb4814qzY7LcQdDk++Lo989Uqx38x/8FBCMu5dCPkUk5VwW8S/eFy7sfe3f3/g3a8ZXw0fKwJ+P5kZeH1e/uveFQ3lW+f/N2Kn8x/TXL+5P+F3o6qO9T1796UT7F+KH+LyPAT/nOnz7LWwf96Frwtp+ifJDzY9fD2J7zBgGVxGL/XvH6n1M6CDkvXrh99+Nz3j/0/UM6h7l+qLvv9Sf89ik/VX4JuT+FxqfGfKx+4MUbhpv7X36SGoIXeuLncPve1Yf8WLmn9NO/sat+buEg4ofTnv5+Fc/3hZMVde/o8MKrQ3nAgR349Tru/flQvOo/tDD/w6XTw++7gk8eeOm5/3PKwzk+dv9J2nRmFRzYeP/6kPf3W/68pwNdp/L2/qFOPsnrj+jISX2qOD1v8+uHxeu9fFj/4bP3ORRve3jvz58qH/ZD3ffHkIPcb2U61JuZzOwwTBbsvhhXyqHhw/kO4z91/aR+GfBJ+x8m+5lXs0/zaEZbCINsB96drJn55SeLmQ1jDx0f0jjUfXg1ux9jZoPODzHg4fUw5l4//kRf3ZdgnFyJkWbO9x+XoMN/3t/H/lDMTGY/lEPLQ75bXiC8fqh76weHe6/30nm84ybAA5f3aJqZV71XhvHEmMO4Q2Mn/6/l930Z3gBQRO/0nQz+6NIc+vu1hyfRZtitp9/DYvDzsOBGkDSK3iviY0a9F+iY3d9TLTSqxA/o8Gtm6niZ8fr3iknma0DGf4wwk3/MTD38PSye3PC2jxWz+3He/9Ae4Mf1alBGFQPfHQDNcE9/M5OGoj/+oC9ah/rgfYa7938l0HdaDqa938IT4/kNeRuK03jIm7d5nV8P9e4v/pLuzz68Q35v9zl6khCYSAGfdTtGXoZj5KVJhl7pjR/36Pl+iGEuU4usor5lLFygT1GIBnTq8E2fP8RIP/ZdJhr0xbNZlNMPzEG1Oia2EOjXyen4WOezgYa3QdW7DaX3vuiLWYb+XhlMCj4S/iI0g7fDso93gLCFz4F32mkaePQ+IQTm7mVcE5JjSZIqMN5lMuj1yOH0zWyo9zazIMlgyeSJDFOQMcaoj+groXTMk/Ai7rrsJfhs5fzGJFHHWaQbEv/Q6GjkpyXJ0yNrygu006kAXQZbwXfLi3MKbz7G9XI/p6kgGZkwr5irrnl1JVlmZgrI4nP06KljvPj0yBEskOiq5DTcvmmaKzA+WlAMiRLmlmxIqLiuXG8NAFpNAj1JohCAVpO3+b3Tdr0GxhktPmeDbBCAVpQ/5yT8KhJWzl+C3Xv4aeErzVK5LgS/OYmkFL277AHeKxIpRVEqJ8mTutwo0BOPkfuAvjoSEyFEdEo8wu96aDgd1IBOSoUYlGWZXN6YJvJ/qqwCrEvyDL5SuT95e04fv0anjz0q5HQ6eZYrR7eeOO5IVDnvaxJmNXK06MMBTk946fBhvOuqhOcALzmJ2wZ6Pq6HPwKmdiRmdiSKvD7GKNfFnuSZf2POYLzFdiHPNQNElEzRkA85W+h02H9P4rjluaNvCFF9b4N8nqSrSRIV6CoJCUnNHbLnA/2chGyAH1FGJGk8yTUpx4pFrs7lSDP8t1LKvD1225B4gywA5BrdtkqzXG6XyXSmBBtH7OTfRKw3e/UxKEPeJKYqoJ1bIveHEcnF4P5PQmi/22pPUsiB0g7f7onNjdsBOoGxTneHXCaT+3YNT2ZBrjfBs/M/mo7VI7+DcHuAMwfV9qyNmnGjJCe5t9YO8CuYFPnl/uo83gF61CTwKtbVDhB14/3hM+BfPQbZVzsSeislJGYFOBpiJBk2U4MPLEk+toyzPJXhrxplauHfvwHUU58i35QEcAZoW5Kl8iT98upK/u2KHPB1THFb1DcrmDLtanRsUYujhUrGNNBo3d7U9VmqLCTyNeH2T6lzftyHUL7KrFA3ynX55kIdNkqSqIIEY4NfxKu1RDJvB1gk7idpqYak7/rFhTaA3ZnTop+v1R57RHTbouOGpPh8PNNkvpCvjx6fqqjb3640eXyqhIToNC/lfj4edBZ1DciXzMaanB+rBSzYvbwUUU9tmSifTZQEU88a8T8AcPs54Jhkma5fvtSbV68BHzfavX6jdV9rRyjp8IUVwEObRl2tbpTieKv9RoY9ZicnQ5wy7LInVmQhVTKfyh6THCV5bNAti5GKrNBkPME2nfzbsWvsdkPiM5L8LgDDhJ183SIewBzAFLKHEJUT98rJVBH9zNBDCxhrrK0UH6gBldxvxZqK2MZj0QI9OSgX8MkC+/XYoccf3Ndq9Ft8dq6atT34LLbsoVVbr/3VrSoPLiZ8dCv/hnyN7cfO9wjwgDjHQpbH+os3r+T0I+vs5OxUfTAt663yRqrwFTAHJewd1/5t875F5lZuv+ryRh18hV6yMtfZkydDP/+jg8vLK4CGC+YfAs8AABAASURBVK3ubnQDcDtm3SdpIoPnDFDzJXNGnt0/Onh2kKOHvxpfuALcbKm7wu8iOitZayHNNPnssRzw8n+lYD6fa4oePU6m8OvAgdM+AkxbfPGZUksV4Kn8zYmKRxONPi8Rt9UeO7z4/1youKs0ydHD9WpIuhYAKn0WNP/8iRzYqbH9HDuPjmbqp4VsNlILWNZfr1FopZPTE7kPBuTv0JHSoO33rwEltjr5b79Vf7nSXSYlJM1rZF4B5qxIktfYe3K6wH/o/+JOqxcrRfSwt0otgE1NGSPb4tGZSub2dbcFsBkDKoUsxV7EP/Q9nc01SjJVdxuA3r3SV7dSJ42I4aPThUrk6Up0AHjv+y+LREkXlANmpdT5P2cqEss7QJYEn82gfzxZyACyx4uZNtgBQ2v3eKLdWalMJpxXd6yBDtDmFnAow8cFT74Ga9avoYOaGJueTFR0pvwceuNU5dlMdwB/KX0njXR0fiIRD/q7Wh4vLEQFQNzjR4+GxPjdaiXf+2y5lbluSKj7t+LOHj3hOQKAtsrx+xU+VhN/6z+8UEN8TvDfJGZKJqXGxwuhes3x5w4nWyzQCSDkDF+qiIkiJu2JUwLgS9NUcVQqAPJsL5fDv5aRMu+UdZ+w3ht8fglI599MFD6Q9UGnz54ow6fHRaH1zbW6YOrwLT2aK5tP5LR3ACtX11cKZkPZAQjs8YMdNvNYFbHzFv5bgH4Lpmqeqd/UKmOq4vdP5X7YsoYjoFcDuLMFJDp6/EQnj85Z0xtVq42m44XEeuryhPO/6fjJUxVJoR3r33WQYs8UX4i/faL8lL6cCZJ1reLZY/zF5H6uO/yHObboufM4SumQZV4HCd+l06CbwPrsj0YS9t9WeyVlrmk5UsqZI/3tU2Vd0C17XwatPfGjT8Pwz2P3F0utLq+1xUdyS4fYV88LdJ5rDEg1Pj6SmUnqpZOZJmkhe3qsHftkg/90xOu7F6+VTSZKskweGzXKZdtaPpfSqJK9I1KH2w17VYiJVLBemLfdrDR/+lhpkimgX0MHDbavOCPsvn2Fb6dDPEjxw4pzVo3u4ETlrlcRkoE3/5ZkCsg/QpeGfMXJAoB7jX5q/AwPC4H7Vh17doN/9U5gnKnHz2psnmPTSYbuZmPV1msynSvAY4D+lrOCkLdjPfYAqOvra9XUuS+IV5dcUWNL+R21x+db9tnAOo4ApWEyUiyh+/m5Ivz72Gp5J/+jkaaMsiLX6mqpEXG/Y9/YffdKU//jL4J2j1+nPn46Vd3ulVlUzt4Qj+cCcVNZFgBnUsA2LofBX7rcq/mnb+Vgac/ZyEG/OCrU4Z99GlWg50D80Hdv5MBWdnYkpYni01P5mnNbToldg/8QhzrOc5rir8TFHXE/h/FukstYj/3F3cBPxlkwvL7VKm1Vn49ZIxvtiDMi4Hk8zYuRyidnihbUeRyYj+Xnpz4JuvsDvGKPDrvqm0tVbaMR6yewMXfE/h6AfbRYKAUstG012NB1kods+AOxjDOWOAvENFUDEB3Ru8FX8bsvlP/m0fDNzQb/tiSVWIN4gNqX16xFaf3ylSKx1YgX+s2Z7Ajbn03VE5dtUir+3WNlVa/RptOU9djD254zSwt42HJm7P63p2rnIwDvx5qxpvPxWPrH74d9rMW3qnEi4Wc9fCefP2WfylVdL1W/Xkr4nZJExnmhGeLNlnkzhVPmn6askVoR37IYlOcZ4Pp2+FdgymdnEjIGbFqwBxlno4ANw6QY/nl2/4OiI+J0jq8Y6y8gh+t5jE9limrPp8rw8dHxsXJ0svF4YJlyzoe+h+5ubpQiR9IEGaBpxRm9n0H75k7LAENJ0PX6hnNCp3BL/L/ZS/Cc1Kyx6xv1wWTjcvBJIXePnlz+grncnxt8uveYyvl39z3nVnSKq8vP7mmWqSUGZ+yRfWry/dFWe0X2mexqp9w3jCLhjFCperaQfXaqZDGVocvZYq6eta3ZiLmDlti2JzbOT84l4uD46Zk2nCkbfCoyD1wqoDvDd4e1wxnNfbMKksfU0tcYOt2z/4a7nexmq+q7C4UQAPNbWWLyb9ML/vfEfR/GyIc/xsOhcPuLfw5j/fqxwV7/YXm/34etv/bz+7P/7enX18DPteivz8l/zgw/R/6f4uxA46f6fdh+GOfXD9v+ss8+w4flT5nhQxqH54/ROrT9kuv7dD428v0eh6eP9XxYd+j3l7h+SPfh8+H+fp7D08Or9P7T+8+HNv0nfv4aePg54h/4fHj9OeN+qs+B3sN+h7rD9WHbL733l3Uvv3TcL+3vc3j5peO8/0HOT129zy8pn6LzqfqfQ9tl8/Jz+j7sY2Yys3dVZh+/9w5mP7T5XF683ovfe/F7L37/sHjdj5VD30Mfn+lT5b7PB62dZBxA/UDJnaT7dvJa8mI8v1/03sfnf6/iwUMHgYZkQJIkD2rfv/U+Xt6v/eknn9fLoafT8HJ49mvPy5sXv7dgyNMPh/MOnjS8eYtLLzPzLh8tPTIcirg32XCw9xcqQcPEh2vPC1TP1WyoofL+x5+MMS2JkpYXgc4LLwj9A958nJeHI8QY/cSnY04vH3b7gdZ9i5lzoIGiSXJdJLxAtLzo99DQ24/foyF1yBHMZEahzX8bV6/nMvz4HD7e7dsji7cfivPk7d6xYY4kRnTmrZLTiIGXF4rXe+2hr8/pY/zZ/dGL3zu9btAZL3fMxfu80pgqksjAJGrQaeA+iYm8eFuwACmnjt11uEpG/aE4bfExs4E/M1NMeDl1nfTiYzL6xxAGuk67qXnpoi4wl8/bwY/L3yGn0/Oryyw+Zsa4KE8Shgg/JJQCyYxAQsSgGfJUMsF/gyv1smDIFNQzfw9dM5PT9GJ0NAsAT81QfF4vTsfsvp8ZvSgVgKBY05hRkkkUM9Oel+CBZ3SZpJlaZGl54QzEAO+TjAvkT+X8d/AQY/SRChalXvcfrk4xZU1H+HGaolfCi3VK8X6BuQrASZhnjpp3U7K5kkKIVEGAe5fJ53AfSrJ0qPe6YWxZymm5zTt49DXjfKfMGULCaJdXsmDKSawmaaoQg5xeBTgW4CcGnnkpDvSpSex4cs2F8Dm80EUBfgrGmwWFENTS3+dpAKp32x0TMI9JTTT5y7qgVQGImIKYXCKLuCehtSNx4s8JtDrsVrsvGDQpCTyPSJaZ+A89FnmpPeAgBAaZxYcWeSInJwnQECca+HBfc/u1JKQ8KdVwdTt5siCgwj3Jnz0ggJmPlvIsU55nKkjQj0ic1OghzXOo3//QbbjxhL0Xp5nTPiLJZsizxw/yLCcBkyvCt8sfQyC5hy1IXDQkke/1ZtrhRxvk9hIYW2alEuySWiK3v/C9Hfx6v8A66fF732Oc0wz+xuhDfIzi8hXw0SJ3T1x2nlqA6AL/SZh3jxwZvtowZ0Xxdve5wBw+fnV7qwZ93gD+VSQ8jfWVh1SYQYYcdyTjPAElbO3PKT7qpSLZKpJIbZ4onU8UFmNlXDOSme5DFcCGgwYrkt2TGckqdFMhk+toz/ryRJbz5n39WtI+RpcjfLciMT6Zz2T8F4lTKTIHbJYih3ENyJ3iF9OTY9VFohHXcVqoX+/VDHbIlCG/81LMJlq1lXYUT7ZZEol9UUckpyK6bfG1pSfP0OFkOoOymFXyNXNHgrhCZ2sS5J7YzaEZ0MOK+j3JrxEJUdP9x32mRf/uG2sS4WsAnA1ybN9cKyH57gmwflNpTdK4Y4aKvluSsYa+bl9eKGUtlCS/sgL/Rk/ur3uu5dFCkWS9zUZadw222itNU43Ric+5bkncjXKNz47V5dSfnQz3GzLaW+u0g0/3jZwEdQWY4HFxha3Fx9Srdv9g3blPuHwsKjWXt5p9/lhj1oHrIaLru9sbXQEytlnQhKS8Jz49Ud3hOxk+MQM0SCntONcMO2at5KWEz7Ic6eT4VDv3hXI8gEiXAA3uV9nlVsW6JSlay31jh8w5OujMdEMicosvVyQgjXWyWCw0BpxeOChIotJ1u8I/pyT5MxLv7vOzxZHMgiRTjZ9F7HVFMt8B/4gOduilS6OUJxo9OQWUNC0Y47Hi7mqpGXP4txI7YkhLcR207I/XyxucQipOj+T6WAN4JAAxHesuQf7K+c4zuR5G04kSfOUaME5JVAOwkvJcIJfr9265RNZC/k1Iny8ga0ufics1fKOG8dj8ttkDUNwpWUyUkSB1cMLn87V1cfFGHZnlo6cLZUcFyfapyvOJdFzqdnunSR807qK+ePqZevYABxRPSF6PkbnPEjUkfY+yqQKg1BjdeXzI8YMW4CYAGOaAL9N8xDqoASlXKselKng0gJnIPndzdaXq+YWyMuiuBszrNtL/Y6E2Cg1HTV5Kkz02KBJdA2Lialp/+0ZFJd0CjrQAAi1rIWe9p4AQkbJnn9nhj27HJKA3dNuZ5P/8cEG/SNkRN6siykaF7r59qS3J+TFrvMZn0xrxP3uqxdMnusPmCf5eZ5UmT6aKi6jZF8eaPIbHvtEI+i3g1M3Fpfz/yZsmiSZTkvZJGBLMi8+eaDqeyLCflzwv5f88cEosK+l3g0wJCfw9oER+tlCYj9TebrRPkJ+SHc+UUkQMnjw6VTIba8v6bZdrhau1OgDujnuPKykxwIH5At2KtYxbCQmVEPfH47FWxBL/56Qr9tQt2l2zpkf4k9tt+Q1ABWDMGHtv4SUFiHTA0oGfHvAiOR2rnQSlgMVjbF+TmPeYXoRUZ8cnCiTfHeDwGJ4RX7f4dRt7OaBUNtLlN8+VxUTuvx0A0mSxkE1L7a8BQABg5B/81+N4WuTaDKByA2awJwbnGk0mWowmEj7XN412xLodAH2fxUFnNTqxEHR1cSGfP7vdyya56rTXmvVonYSbAw60SrFZDtCTUGfoT7ta4+lUKbabzWbsqzs17EsFfjyaTLHnRJPJhH1hrcligQua6us76PUKrK9BzxZUcwhuAEeK3z9TerLwY4lqAJSO/SRHr/ZooesKuzHf2r8NzHq6pf2mq+TfIqtfX2sHCFK9upB/m/L2+Wv1rCsv27dxYzwaqyLeh/FI/ocHV9f3IFmC7/ZFqjgdcb5cSy+utIVef3mn0PQ6OXukYj5TSwzsKI3/QRnnpel8LjA8+Xrx2FUSZ/3MMWZfGwMo99iqTHNlX18SCYNa5OuIE2LfT/HX/s0ST+qVdtL4aCEzU3aykPO5Z/9qOcO5TyY3O1XzXDtK+8/fqPnmFfrOVP72c6XEJPf7ZpQqAux1Rabq9ZUqAJrWzzvEGP/m8C7BhvhMbY0yABwmU1K3yrBn92gqjxl365XS6UR+ztxgw4hNq7s7xcu1Iv634zyRXLBuAGzDfKzAPtP5HwkcL+T7aodvWZooIU61gJ3ty6X2X71WnB9pxT7SsI+UaanN8zdK6142KpUTy2sTPC8VWavGGWy3v/chP2d46X93qvZ3Z+qQoafU7IENa8hjQM/ZIRKH/Ly1Yx/ys1UcTdScjZV9+Uj+zcyAL3qgCb+4AAAQAElEQVQxma8UgQBrXwQRmtWiy83rS6Xs2f281B77BHzN7zenhdpnR4rE/oSzVY+8xelCTisHHNarpXr+a+aFwqRUTzyt/vBcHTT9nGlp1IbnQR+zcvBpvVgqvUU+/LC/XUm+htQpfn468LbLTA2x0cdCWjvW38gB//Mz+ZrrLm60+bfvtJ4k6onNPYDdG+LDnn09sPcl2K/9x++UW1S+3Kkl/qbjqXoA2f0oqmLOnDOO/6FTpL9YXw4sJq2p2+3UA06uvn/F2bOXIXNDbOi/eqH4/Y3GDIpnC+KCAF+v1TuQH0wGaJnjH/bbc61WN+jVlGHLBP/xfQ7xtGefUV7I40oFvR3nOTuesObGxAKJJaGKd4H+//xm+MMf4ywYOMsaNMpKgMfiVyIlUUInsKv4aHEPZOaJMvrWk0zpbKzc/ZH41alXD0AciO1i7QXkji9uACs1eELN+qrxaT9j9Oyru91WjfOATpIsRxcb3X7/Qs35TBUgZXt9q/brN+pY+7YYye19wzrdsn9VnFN8HQ+EX15Ju0b9pNCes2HN3rFZrYcm9+cqNR09e6T95VIjQPGadep/vMiilmJUfz5XRXwOxK+W/dj/UMd4GaiJkdmjE5SlwT4uX017X2YqiGGhk1J01WGTlsM6P9q8fqMEW0R0UL+4lH96dOH7SPfPz1XgL1pu5DL1jKvhLbCeGvby+s2NXM8j1o8RR5p/f47ha3S6YqIgQy8hRqXXW3m7XJfYoiUOBPbiSGzoObt3u0pGHEycDnwknD/zyUghjUosaofPxTLXHkDbOOcFZ/LXLP2vSfxvtP/6NeDR5q/KCZyZD8svUeNh7C8Z82v0/Wvh49eQDZr/SeL5tMz+V/3jG9ufw+CfO/7Pmfs/bKwb0st/2IR/wYn+wnz7AfnD4tyamV9kdn8dHt7+OvR/+/izLmY20DKzT/Y3s6HPgf6PXQ9EzIw8EgdM3vzM3h9vZkO3h3SGCn6Z3bdx+xf5eTjH4f6nCB/6Ha5mNsj/cNyh7WHd4f7Q9nOvh3Gfuh7ocF4HyP1Ur0M9vIb70nMo9mIfPHtPr+84MHvxey9e/2HxuduhH7akcXBz9MHt8BMsyKDv/YYKfjnNh8X7HArNHM67ofgYL173YTmMN7OhyZ+Hmwe/nKaP9/kP1X7/rjDW2102M/gcnnkLOHR+ex364KfvrgBj7+7f1nvX9+ro43X3xbXSK8YwFDOToZPA83271AHIeXFeOsY6rUOb35sx5m051HvSydsaXuL9+rA4jXf9GDe0uYNQ2cGzz9UyD4+CMsAXCWye2we0vJ+PCyF4t3fr1eu9eGWP7WOMiiHIzLzqXb+eebwtoV00mZkOfPl4v3ceDsX7WwzDeCfkz1783szkujHzeYJXDbQO7V7h7S0vQAe63mZmCm+LwWMMQWbQgjfxGfjg/iB3iJFaDfI4HX9wOnRhvl4Ndmp4QWu5tlwTXqjNTOEt3943TVPdq/p+Hu97P6YlUddq+P+lqRv+n6Ai0UOucpjPxH/uKpLMuJfwi1auQyqwUSOnn5Cs9+L3YqKGF/HIi77LjznoanKZW2zpuvV+IUTqg1L6maSAHiCm4M/+om2dVDeK21od9AyBI2OGPuFeZw26Zegw1mXv8Renl2UZ3fqh+Jzex4vrz4vPH2NUwlx93yn35AQ0ve+hrYW2P7vuvM7L/8Xefz1JkiRpnuDHIqLAsDkImKCyqrp7Zpb27uge7miJju7/f7i7lx3a2Z2equpKENDD3c3dDSq8H6uHZXpGRYJC3dW9ZekSqiqAhZGwiPLn5mmMcbmc1/s55Fpjng5bwC+T9MQwT9y22MJ92szkNCpe7GvkcPv63E7P6Tf0QzlKWUK30KC/TDqQtPc+kGR8EpMMcu5JVPs37xy42JLAsKpVmXLFEPGFhhf8ngTdVGFcqLAoI/nRkqhzMwbm8DkdgAsxKqGnhkSH8+Uy3fNeDfNsSDpvSAAc24pyJMHbgQSUgz1ezJOTapVIWHiyIcSoSPGkKYqBZVONDWtkcZ34HC3gltCRt4cgZTFpNp/f2wD+emy4JcE7Yr7JfInc0AAICjHiDrXcBq6vioRbJmQAwGhI9vi4GIIKZCpJTDRNrRZ959g2hqiKewtBU5K5uNKg6yBpi4xbTzyvVuqhMwBcKQ06oFktnSN8dejQSwag0NEQWGcdvj6ZzVSRaIs8h2DyOVzHMSYSv1OSeq0ysi6xyDU5W5LclkZZoQjgE0jCuG+EGNVhxwOJqCLDloAUedUBcjZaX1xqD+iZp0yuQzNThLYDeT5/i77cj8ejsVqSh663RLuvowpdH/CXkGeyQyuhi/ZQDwnhxhNYvDdXJHQitAuS+i5Dy5gROu3hYUOf8XiCuTp8MNMdwPYesGiP33VXdyr9mxAkhTpobJlnjc8E+Bujowkgi5lpfXc7JOj26MgBuQl89qyt8elCDkZ08O+J6pb45XK536N87C7l2NHtWpJYDjEoQ44JCa78fCEtxqrHueLJbPhFhSaZxui33ewVNhVJspmy86XGZIVvAJcj44eEqsdCSVuSVClmmuJjpvv/eupns7mmfaYGsKC/3gKuXKoGBOo84UmivDg0MkCLDl3vWdMlso4WMzVNN6xZSGkFGLwjSej8hhBU4qc79LYhIemA8ur6avA7Cyb3Ve/jHLjfuI1HAA+uowq/r/HPw9WNMsDDBv/MAJfcR/2XALxPx1o65EHxbKHZp0/Uz0hMn06kIinUrZqL28FvhjiDfB0x+PTZUzy3Vw7v/i2+hsTglgThmliQHi+VEvGTflvAgjHrsMG+t6zJ8XSqhj4eAzxm+jdWd7stblVoAs8FYFVGonVFAvW23mvriW/4a/GpOXodASA5Hzl0XO5z/3OH8NRfrdWwns8ACPexVcJGrpst/pSNxmxJe6UUdf3mjRZLbAowb0UOILZTzpwbQMciJHlMqbDrHes5xqg8Rw4Aa9er81sSr5ZnJ8oeLVQDOjUAK2vmm8xn8lhbZrlSn6u6Yo1cHFS9qQBEV2rrqBRLYoZpS8L9Dl2siBenQyzpB7t7rD9gry1rpMG/XYc38LFmXWT4cTTn/0L+be3NoLOccXuNZ9MBpBvPZpohW90c9MZuZYbM//lMu9goVFL9u4M2/+uFbNfKbraagLIUj09UPDtTtxhp/stP1MwKVQCUIZiuAf9YfsTMBvqZYgqakDB3G/k6XRBzN4AMF69eaYOd7gBpEjxqW2l2dqrFaEbckiL63ZNo7q7XEvfp7Ey66XXzLzfSVa/61Vb167Uuvn6jHZt9j/8Zej45PdEImRAE5lvlvmYBZy9vrqGT6wa/rtjjd/VBNaD3JBVafvJU6dkJvildAga7b3fEB/FJkwmkgg4k9MUab/HXnDWRcz5w4LDFL3N4G6HrLX7r8bVwpDuLyogRB3jLkc+IszV72BQfnJ8slJOo7tHNmIS7WMNX37we9qM0GsljuZmpBGBLU55Z82I/LVkb1WalBrAg+rf5AJGNNXIgRuzeXWsLjQ5/9l/sOEwzZfiV83eDz/ieelJO5Un9jrhewO8t/aumVvH5E62t1R38l0VJ/n2txHpa77cqLCkHHDygt4x122MnMEltidE5fp4R2yM+vyHu+LWB3ng6lkWT2Lv8rNDFoPnzx9ijU8teUxOTsjyXA+oF4Nr86SOtC7ozx4E16/vKyfJMkT5mQTEEGfwqJfma1mCbXum/fKYWIKv+l5faIZPu9krrg9aAtpuXbwHb72TYIbCn+C9t7b56pQLgpnx9owgINUa/xnklAc5O8euG+NXzXBPX+idzNfj3eNBNrcDaHWHnnlhYsjet4fXq9lpNlKaLBeu40/r1G9VXrCHidQeI1wPGFb98qlyZ3G82F1eqi6DIPtGin4hu/Vt4bTD5twQX58gcozr2ft9/9vhcQPaQF2o4y3TjXM04yWNn/eVbdYCXDfq6ZZ/xOJWxdytIOwBM/+Z1DXIzuCJ6LFKuW2JOBAyaIGs7K5UeLbV3AJM41kFPNztlG84vgF1i3UX0krOeOvzUY7rbe8bayoiNfj6riGV7/8sS8Jx98Qzw9qAO2U+eP1e9yBVSkpnpwB5s9NHpTCxwFZ8+1q2h07OZWoDLA0DuOuulZIqAmgpBaTxSDzjcAZAVz8+VAz5BaIj5PbE9Rvp8ciqblgD0GyXi05j4MVksiT21emKhTQpl56fK2G9vASP7y/X9HvrVhXR9p4RPFZYpADSPipGKM8YCovm9iqT+9Tv1V5sBlHK/4jCnijWCtQC61gOYmeFH3SjJfv1E+WKq+g3gGIB1/PpS9nat9nev1bNufe9u2ds79pwcHVdvronrreyXj9Q/mcrwgVT3xPk79WWuxDkjEmMNcLMeZxr/+jPlbq9X7wYdtaNMGTopvngq/38uJ3S172rJ9TfNFfF5/4W+yfOncvl9H9ftQbvffy3/X01UM2j+8lMFzlH+Cwr50zOd5WMV4wnnxVPt+1oGgGjEKuuDWsDI9dU7xuIzDuYWSWKJR7dpSqovb2SfP5bBd/jVU3kMKhSUiB0C2DXAb4/P+uKRasBwmtR5LLUCW6BL1m3K8G/eS1xfvq/r4g7+Krlv9pwVBA/5rkFvtbaPxzr4X6rIsPFdIylqu1pJv3uj0XwufXam4tkj9veNDmrU4y861PjbnSIxS5ynfO8PX75TZH/Zn4+Htua3L1mvQfnNXi227Ji3Jd50+Jqenqjh/FkTR4ScqSylEDU5wQ/NlHEW8fhkwfDBRjYqtEM8w78K9szE2hvhi2k5Z+0tFNgXFaP8fLp49Fgjzjyz50+GGCnWnMtQs6+PoBsvN8qenGv85JEqYrx2tUrqDSOEGJFfcv+ZcZYRfn948VrZ5UGRufUPn6gf5yp/9UwdAL6FgGxX6vFB9+saegEK3Vv0x3t4Twzs5oXiuzs17J0aZRr96rmqby5Ul1FhUiqmqD36cXlDx1pBt67fjrhXf/NW9uZGDf3z6VjZbKy4rpQWM90+GUn/5Tl0kuzRVOPHZ2wDE3xgI26040ygUa4c397hz7U6JWKX75/9dq/u6kpxPFJkjfTEfPcpA2j285d/m76mLqETFZkCMv1H+PkPJUOPND9WaP5ZPz9Gw9t+FpE/qZMx6sNC1V/sx7n/OeXhhD/U/2GfH7t/OP7H+h3bHvb/U+6PdD68PqT1Ydvf1vNDTo/3fwyHRw/6cMyR1k9dPxz3Y89HWkMfn3i4+dv7x1k7lj+Fu+NYv/4p4/9aY76n/7/QJH9rMv4csZznY/k5/f9W+niSxsufy8/RD/z659L69zLezC3+r8Ot2fu5eIH2Oy8/PbNb44dLzwE0DHQ/7PMd5WOL15DblpdOPUkBb/Ha+xLsr3MkNftxST/mux/jxcIf0vnY2HtpfvjfyAtJ4CXjux6uB9eHa6UbALyOlyqfz8x4oesUYpCZF5OZfTf0Z9y1vDT6nGZ/OM7svu6hHLgH1tEwTy8+mBuNkwAAEABJREFU3ofi9558oYFKqSPR4DdOwcz/9SfRbENxml5ilvGSwgsHfXx8h2xevM3svq+hW3+R9CRt7fy+10+gPcWoGIJSluRyyD8w6W15kQ9zedW3xYIs8NIXTOJHDz5mpkCJISiGIKdt9v1OTd3I+RAf59f59KTKcEUJDfy5TmuSSzV9xfgYmJN5JWj51Z1ckpkpxiSnE4INc+e8YJvZ4P89CVAN2tb9h/qIvHlCZ7L7//JMypMMHxA1TieGoJSgS/IElgb6LfdmjDHx6dWTjPPi5A2enA8HgTv0Twc1dTuM8/lKXtYDNId6krYNtNweXjqSRXlKCiRie8aIfm0WZfDptAZ90N/5qEjilrxUG32cVkIOv3b4ipmpQPaO+X3OHht6oVr3V4N0GO7Fx+lG5vU2522QD2ECA1weugwgymG7Uw2gUDeVOmQW8jsvzrv36Znbr2b3Ovd7L85HwjY5CUSGeJXMAolhdI/POg2F+xYHVGrAygwf9OK69PE9sgT6uP6ETqq2VjkZqwtBXTRyYhWmgx50e08ekPRtDNtIypkj52W9gucKXxpmQieetHSZYZdekgM7XjJslOe5JiShRtOpdrud9oAWGf6RIUdDsju4rNBo8cuGpEPusvUDGf7xGUwWoiK2y7CF+yIN3/6YSS2JNufnWFmTSN8DmMC2DL/ekFDt8YWEbSp04jbdk4D1/rmiPPlWMX+NT8QQsXmpEONgq8GebYfL9/K5MxIVHvW2gDc9yXEH6Fr8LdF/PF9oTvK4PqBDeBWfAL2EDirmA+eUSaqRuwawCDGCFbTyb5C5vqaMRRw8hoH8TKEnRqAexT6owWdcTrejQtAWXfo3y9aAZA1rvCIxW6HjEXoP2P1AYq8eeNwqQ/Z8VJJoKeRgQaJPOZlohG3sA337nPelR396/+kVi3zgvbXufR3cWsDeNb5RDOu7Qu++Fjt0sru41uZypeQgCEmmxPgegzmoO8Ln5iRzp4Bwm+4gI0l1FHxMIqxhTQvdhRjlYK7rXj6WJJvP7noY5YUiSbnc+6U4yDKaTJWQyX1uCy++Btbru4HGnmTSlrXn30gzmQLgR4y5DD83Epb+jb/ck4ceE6DtwEjRSjcAK4EY4WtmOptrBzhS9638W4WlkuKh1QFZnc+sKAa7eNJzT6IykSyzSS6RxBWJtwwQqUq9PCnWY0/3m5712AbJv3lsKQ3JRvfV6XQiL+LMYh534XdOEnSaSuiVSCD5t81GJPAFIHUHUOLrqVhMVToQpfvPHCDCskyzT59qv99pC7i0dvCCNTyZzhTxg4yknMvTAebUJNNvX72V29CTfUZSuDmHF8CCKcXB34hdKoDVEKMa9DqGRk/iLmLHSSoUHFwjtmzo02JLt+f+sFeBfoW8c3zbY5nX361WaokzGbqOqEa3O22+fq3TxVJ9RDF50h5Qw38h5IZ1V+Pne9bQLeCk/2nuvT/j9ztr5UnDChmGb664+NCrmd/ncNvwCA+lnBfnY3q61PzZY61uVmrwgwQPqy+/0f5mrZx129s9ER+fSNJuSJJG4tSexP31i1fqpgVJcoCCuy1xqNYGn1uQQI5ZVBtblSdjTR9PNSNp7iCF7RvNSfqOnp1rQkwczSa6ubzW5uoagLZVYL9akryfUyKJ3/V7X1ycLNXiQxV7xvmvv1D5+FSGHseL+QDeXb98Pdj18tVr1azPHIArnuaa/L9+LRWNSnxNF43W/9+vVczOFFiL4WzOuthrA/hnqy2A9a2uvnyhA8n/WSz05vVreay4BohXFuXfcj14bMUWNfGmpShF5di9pMx+8UyLvFTzFjCExVzhR2sApT2+u5lGTQDoGvqjFnlbmETNny9Uno5JEI8V0dXzz57pZLZQVoxkxOSeONIwp8e2PbrosZF/6yp6ECAGlqcLjacz7WgL+GnLWnn39QsS3WuF2UgnsRxArLSYDOt1x1reAAQNAOyMuiJq0+6VlhOd/edfqkbHyk0RcEZ8wOy1vrqBqrTebZhrrIx5NxfvNCbx37GWa4DVA+tqfoqN2BtzYttsNBYeoYoY0OMj/bTUjjV3x9rbEPvX7UFalloCSGZnI/UAOMH3ZoJ9T2J8nBc6BQAz4nfFum5Jvsf5WB0J/HFrmn/yBBnvWPaNdm4/+B8hTw5A07I2zq3QFB0WZamTxYnu8O8T6N1dXimfTVVOp+LgorvrlQr4XTx9pqpM8m//dvtKy5BrxF6fWHu+fkOMcvBxVKOHt5f0jWLjYs3sFYg9BlhZYWsBblcvL1V2gdg102g+U8OeW23WQ7zqrMePOP8cdvC9lv/Szt3NjVx/2bZWtd4pARA20XRYsLZYN2fPAF1jJisy9D+T+0KR5cokGcBu8fm59vjq9uWFVtgllJkS9p5kpTJAmkklADTJ40r97laTPmr35p1aQN/IXrOv9vh5oTF6KSjCJ+YAGZMnZ5o8O5XNChl+YW9vlDVS/c0b9cSAnDi7+S0xAGDNY9eONdw1jdw1W9bmDnDRT06G7mKIGhcjCRC6A3QKeS6ZKZ0s5ecC/5Zga71yAMjSgUL0WBMXWmuJ8XPVCBucJucIt2/ArqPpRJG47oDsgdjaAW6Nl0sFfE3Tkfb4mPuv8WyshXQyl5AjB7zy/asnRjcAwzU+mbGHZU9OVEIzCVvfbhWypNwydV++Vr5ptEVfvncX7HFug5o54/Ve7Vdv4XGhwvdC9rcWAPUUwN/16nPEspDzrK/fqX7xTh3+mbCliBkeOxrWjq+hmrixRYd9FlSHRrffvFA3CnKf64PgJ8PfNjqw/47gK75bK8QkP3tuM8n9Uyi/gq+amCGTAgF/++7e5xtkz9BXVzdqAWJ9H4/stzerldxO/RN0t6uU8BeP+/lkqow1FR5T/3TJHrVXD8BaUJfj1xGdhkkpj0dVwpzEqvqbd8O3ew/EyPZ8qmI+YS+5la322rPW9PJaxbqR4KF/udKEGFL+8rnEOguA3pkhD2Dm4eU75dtGPTS7by5l1DkvzXajLfwGAOG+xD6s98PVSnnVq7ldq2B89sun0t1ebAO6efWGd429SuYJo1Jin92cZkqfnmv8Of14TgibIeMdMaIjzvt6L/OJOuLQ5vWFUKk83mZiD8AfW+Z1fnv8qnl3o8nlXgKozubTIY6VyxPtclOA/6ZtFQHOD+zJkXXQ5tHNIvfL7vFcTK2GuDHemVx3PrfNC20u3khnMxX/+Jn8W+6337ySUhjAVf/FCWMthPPlcPbokUGA8RGZMvZVTK7x1yvVSaoDBX/cqJUD2cJ+CTA4FYX0+7dq2Zu6xUhGrCNkiSWoHv/cs87cTxJnydHJicwk3zNGxJ0OoDs1vRLyCPs0daVY5GrXt+puturQS885s4GO8PEiL9Ts97r97VfKQqGuSEpPz7RavVPfNTDYIu+lavSQLCgjrtjJVBbj8H64evtGeVaoXzqdSv3Xb9SydmvWaIb/xnEhe7rk/D1SR/wclSOlElvPR8qeP9P2eqXqAh/P0X1GCXGYM3Lm9V/s7Xhf2ZwUKjhb908Wqv/xTPbpmRpXBnzk//Sp4n/5VP4L3i0xJuBbG2TtiXWzNspuD8rLQi0y3/7zl+ztK92UvbrPTlS4L54ttGd/nn7xGetnJ//lmB5/9rOW+GzubrRrDqpv7oY13uIzmUUVj06U7zs1b1bKiFlBf+GPO8qxHEl/+Hys//v1RzTgi+PHylGpP3T9sbHe9iNT//toeij4x+4/JsWH/bzPwzp//rHysK/ff9jXFevlWO99/pRyHO+0juVY59cPaXrdv3L5kIWHz87KwDb/2IfFGz9SHo73+490+V4VZPVj5Xudf+YD9Hzz9Om9fG+UVzws32v8+8MfrQF07fbrdf+fcfj4tuAzvb+0UX423Ye28fufPfA/fkczk9l9eSjtUcd+fVjv92Z/2N/rP1Z8/LF8rP1h3bEf1PWwhPfzmVEbKFzdjEPBD8ze13HvNMy+e3b6ZvfPZuaPQ/F+w81f6B8zk9l9+bkkze77m91fnadjcRp+71cz88sfFDMb5jw2mH3/+Vj/k1cU6WdPLz1JkY5D+nHu78Yat164DD+szaFfJ+Ok6KX/4LkjOTMUXgZiDLJoQxmGf/gPdlUIrHgazDiodxr44BH2+PfBj1cMwdik712/6+Nj/akH8Pj2Hv/wuo8VY37v60XQd13AgLz06CTAk9f3Ts8Big+ImMELda4D7yf4MuOFwl8cO2+gHbrcfe/HzGR2X44NPXx2zOlXQyde3/Na2KNfug79g+tTjFNQCBF9SQyT1w/9eegpZuaP3xavOz74vRd/9qvL6FfBp8s/FOYIzgN1PTx5X6rkBRFlAfr8DM8MjAE7C16G0svM5OMD1xjglav4HOXza0vCysxQdU/Ldz8DLzyaMQF6jwHa3Jvd9/V2f+GteYFp4M1fZDpk7uCj5dnV7onTe6qmSPJCMlm4LzJTIEHqcohPoD5S16Nn58vb/dpD04uZAb5DnWen4XU9fPlc/gwJxfgdj1mWYZNegXHe12m1+E4IQTEEZSkb2rydUYJt+ccT/t4XLqmDe+YwGpy29/H+PiecyF9aLbJu6OZzxBh5Mc00JIsZ43VmJuPeddMAQgxjWZshmrw0AAdtS/IDGkwls6AQoyK6SSnJeengWxCJJKky6lKIClQUJNYCsvQAfg12dN46wBoGqccu4jPypB8v+K7rmj5Mo4aX2Zb2hoSrXzv4MQsa2tGvA04dc/r8gfki/JjBACXE+G0/15WPN6MNwiFEuY56xrquM5IBkfEZCQjn1/uGZGIqddg5vbdRz5wJ2fxqweBacj31EHNeO9p9bJa7TaWAzDSRHD3IefS14nUxpmFsjEHBTCFGSlJVNcIlZSHKmLN+L6/rs6ehrZsheZbIqgX07nNV6KxDT+5HOfynPFdF8sN5MTMdHGTgmvCjhIw9NHtkarmiIOUpKYtJLf18jpz7jMxehIc8JUUL6qHvz9loohy+fF5fjx1xqyZRIca4TUKMAx2XOeA3hqM4TddNCPcyFkUpV74/ZyRFavjv0VsiieMAfMuYSOIi8qwYVJI0cV4dUJJJFgL/2KD3DcnPAwm2Ch/JRqWMa4S/POUaO/gFLfExMyXqnZcdYFCHLp2WXz2544BWDpjoYNaYZKv7gfdPGXZiTkHHuN+QMKtJIAV42JNYSSkb6Cbk7kk67XZbwOal3BdnJKtDjDL0ZzGoRUYHfj0RVOLrBXY64NdpMpbLeQtgcXcgJYZthjWL/AUg7YZ5auzuenJA+taTmIABOUnOGALJMXpjyxEJ9KzIFfNMon56eortD9rc3Or29lY5es/RZT6bajydYqJee+TpWJM75uhl2kPX18NgX9ZGnhWqsM/0dCmXt0MPrsOEPBV279B3h9w3gAUu4xbe/FtUDvxk8F6TkO/Rf4buGgBJ5yXHRzvkdj7dt8Yk805Oz1SRwIvYye3Zs/ZQAwDEXgfizh4bd9AqSEyUmAcAABAASURBVGbOADuj0zCphwdfEztsmmGLBTITTNXkUlOa2q7SiMS9sqAc0ECzUmE5xu2rAQDJSDjXgKGHm1uVgNbBk3G0e8LVeYusg2E9sA7mC4BPbOhr6/Z2pT3AU0xRHUnVarcDtLlSsW817ZNqEoie7J4BDLfoyBP7Gf7ZsY52JNSKmGlzfa2W/TojaTkUksbLci7FOCT59pjRvwnckDzMSIRO8lIFPtGPMvlzi10M8Hn79kq+DloAjOXZI62Rx+fck3BvsU1DTIlnAXkbXZI4nkxG+Kjbv1VwPZuGv8SwxyYO0mIu4RyKWabp2alWgDeK+Bm2D4CfLUFsRBJ5hH3PHz3WAiArZ3PckvCeFyPl+PUk5Srx69hJHXGlyQNA4lQFft8CKHoS23+xYgz4OKLf/tWldvsdYwv5N1ebtytt0VMeks5++ZnitFRaTNRGU8Sh8HhnUR5fOtaG8P8YMhWLmZbPnmh6eqItgF4i0Z95HADsu33xBp3fgCNlWgP6bV9eaft6xR7TqoD/d8i5Z14Hr6ckXR89earJYqGWfcrXpsf49X6jPphOnz/RBLChDVGb31+ovWm1/vKKZPlWNh+rz6NmrLGIffTZuZaPzuUA4/5irXyZFMamVOZKXdT2v77S+ePnavGhA0BHxTqZnC41qnvd4iMJ3ibQcgDzDp87PTkdeDB8cU69+9W4DWoBBuLTEy3mcxl+GVhzrds+i/Jv0G/wh9PpUgE95th29vSxNoDKF//yjfYAOpH+NT60v94qw347wHSh5XW1w0EifnVHLNgpAQgO9rlcKU5K9SS8IwBTfjrXVEkVgFGC/tpjjkXFulPDOi3w/0T8qUlWr7FtIsbnlJK6EaCeJrkivn/729cak9wvLGm/udUGnWfnC61//0I98Wn6/JFSSno0P1F2SWLfAUCS3c5n73Gd9XtLHG1Irnc3awXAnY2DtST7m1mh6WSqarXWAV9K09Egw7gPOvv8Uy3KuS5+ewGYtdPhVa1ohfJUKidZPtl1aljXDpptRtKMuFIy3u1QeOxAF804UyK5XuaFdug7AApXnJl8bVbXtwqPTglMrW5ev9UOIDF/vJRZGBLxd2/faXt7pyuABfctw+41cXWUChk+bzm6JX6IONjNckV0sfnyBVhGQdVBvvbsAhsRywO8HFh37elo8IuC80J/NlUMQfXhII/x1kk1YFgDfx6Lt8TYrCg1zkqd/OoXmrHXm/gPYKF8esqYRnN8y8Ga9uJWzd1We9ZY3ko3by9UfvFUB/w6/OKRtt1eRpxyoKE8nen06SPlBTp5t9Jhdasd4Hg6mw++0yCcxxL/RnBJTAnI6UCG4cM5PmO3+B++XhADb9+8VQ1I7N9GtjfXKvH7mj1niA8ATeUXz5QRRz0edfjCFrC3eLRUtzmogJbH0j12KIgJDX7qe1UPSLaGnwafPLBXbgHB2+uVfA9o34NhvqYLYlfTVMrYg/Yv36gGtO9fXA5nrRJZanxt57+UAd81sTBjPWxRcj/K1XzzVpvffKPiZEmsiUrrSgH962YnB1Z3tHfEo5o4Zr6WFlPiHTF6e5Dvm7f+y1KA9e3lSi2gWo3eD+MkW05UlCWg4EH+FzcS68Ll71nX3ScnEjGmJ65vblbKHUljUy3wheZsQhyYy/cPj6UhBKWQdGCvObgMU2i2rSp2qGk51gRgrIe3BHA2QlYHmhMxdg2Iu2Xv9V96K89PVaD/Zl6q93VALB6fLMUiUvt0pvTmTlmeqwXcLh6fajydDb8cE/DnyFqKIVOpqDIVCpwr5+VEe+StsclajfyXoDqAwgNrouNscsC2HTGrx4fT8zP10Nmz9+GUOiA/C1Czd3u5PotfPlP5/Fx5I1nNrnu9UXl2ovp0PNjigP0Nn2iJvSoS58he7cVKht8QouXnv+J0oaws1LN/hfO5widnyrJC2lRCTapYR1Um9llsK6nkPBbOlkqA+Cll2v/LazkQqJOJEvtSBRi+QX97YlP3fM60mXbs5c7fjnNtg7577D96vUZ3twoAg90yV8e47MmJWJrDOaYmFhTsoc1//b02ANE7fNfwrSZI/WKkfcCOF9f40VpjQO7t9RVgKHw/Xaj8v/1aHEEUNzXrdaTRyYmCmTLils5n6q5udPrkiVr8osdvJk/PVRDPa/isaBu5/Oy/kT3F2Lu6243EfmCzkaID2Z+fqQUIrtdbdauN6sczlcSQ0SePle2lCfusQS/y/rDta2TbqR3nGsdcechl+1aB9VYRF4Uuxsg5AKfESg+KHh927OUHzuSRGHx7cSnFgA0aNUWUVR1r71IGADwaTdXi937mFrHOgdMUM81+AdC/KOXfaj68u9ZsvsTcvcpaKljDxaeP1eQoE3A0Y10G9iIR+yb4est7qp9lEr7QB1NeTlRsGhn+tSXOBQWt0kEiBvacs3V3UGykZnWtyelyAIjDcqqaGNglk612gNCP5LExZ58rLjba+l+iuN4pQ0f125VGnDsi53yxnsJNPfyiXHxyqp64k5ijf3WtW2Kk0PcWf6g4V0+fEH8Xc53EscL//kodQHX16q2K8Ug9566Oc2JgXfs6rZ8vFTi3ji1Tjt823na5AVAmDjOuZ/0Km5bQa8cZEuov/2G/+46oceuFy99//rIacLV+rPxlZ/ljqR05+mPH/dz+7l1efm7/j/X7cPyHzx8b86COBf/g6f3tUe7j9X31n3w50nl4/ZDYH8n3h8P/zOeHnB3vvyN5rPnY9bteD+8+7Pmw7Ufv/9KNzshHaHr1w/KRLn+v+jfUwEPb+P2PssJLiScuf7TPf+DGv7TsZiYz+6M05r2P5Q8G/mDDH/T8oypcbi9/1KC/Ymcz+6P19qewYwwaCvNFC/JC1YOfoZXn45Xbn/jpeEn34omfGCK5W168eJFqKT0Jx4fDXedevK7rO7UkQ2JKshBErsSrPyg2HOSlIz8Pr/rop+Wl10sDbS9+73N9rPORWjDTw+L14mN2f3fkmarhx+y+Xh/ly9u86I/6fDiHk468EHS8KBOm1KHLlvvAS0THi6XX+wRm93Mdx/vVi7f5tcM+fvXidV4C+var1/loL4GKHvoxBubqhuLtVH/7Y2Yys+HZzIZ74+mouwbdPyxen2KUl8iVrt/7MTMFePE2v4pP7XaDDrf3bd7uhfFmRjIXvzGRSJY8wdSol/vO/XgaRJ9BjgwZejk910HLS1DLy1WLPmpeeF1/Lf38uWXOEKO+97knNfjFUQ8uR0ZiNMNnfVzyKzQEX/wMvu993V5+bUjgOZkeeXrm7Zin4166P7N5n+EYyYAgG+byJuO+9/XBmEEuJx5M/vHxQ3FaFK8zu29zOZLzR4nw5rx6ncvvY/w54j8tazNLubxPi1785bs6VHIyPq/zUDuATJvJ/xNJx4qX8ppkez3U5CQDvcX5jyEq40X8yIvzbGbyF+qCfvfzRiV4apG/w397ZPY2vxqyDbbgZdz593I/fyOn5XRdBh8fsRN5DE8niUZZiApOF13VjO/RicvktsIzfKgc0HD5fK6hwiUwG8yQ0EeEZuM+AY1jH782A61GHbrJ6eeJnd77YXNPmLkPOL0GPblP5Bk6DVEZuk3ow4FGo4PLK9avxyH3VecrjUoFHlxHcVTQyxRI9vfQ6tANeVEl+ngZL2YyM1XVQUVeDLbI0KvTaZigQ39Gwq3F37I8VwcNI9lhzOkJswMJ4z0JFtf9muRSKkpoVSpIPHo5IF9HH0jp+GE6Dc/c1PhCwXyRBOpoNDl2wd+lHYnNhG4KEg0ViesiQxbkEqM7kn3+pyz3m51qeOvx6S4EkZWQ6zGROJkgm9szwqsn5l0uY7zPfYBeyZy7u1ts1auCR2/X+4/PNypHqkhmuIz+TYwRsvXoj+kVUtSa5OYOvblvRNq8/x4gwfubmTrmbUiwhhjFg8yXJpN78m0YAw2nFyLtLIzovJEo25JAi0wyJQFWpV4rgI4xshvJxFv47ei7J8kbCvSRJ2WzsWxcKGJTH8NQesgv5O980k47EqOQl3/MTC3y7tB9RtLq/PkzVSThKk/OkXALMeLXhSazObasB78YCELRsjQk9+O+0RpQGnHkf7bUZfOZjI6IreMnpaTFyVL54A/wS4NBx3U9RmfT5YlW+I37pdsqJyk9om8PQaPvBqBooMs/zv+eRFjjPklyO5+O5fIa9OiuDbphyPBTQsNIyNKEHLMBLG7wxQTAuSeR2+CzgblWX7/U9dcvhDG1+vIbeYJyWozl660noRUWY/Q70pTE344EouF3B5J3PeBdh638G6ijvNSBxOsemvPlUj5nB0NXN9fybxmNSNp3JC6r2Mu/AVSQqKzRfwcol5Ps9T3jDh24L3TYJsPuLbEgi0mCWBOIkfih/0LLbXNQDUBVtFJB0nny6EQxJFVXt6qYs3p3oxUJUAcUe+YsGqmse2W7RvXrd5pMJypjpmI2YX1tVO575RaVoZfTLz5RRhK/JYaPSP45n96vnuRq4H2XpOn5mdymrl9P9I8nE/KdWxKRW1XwbCFo8uyJPBbUodeuPahl/ISEZfnsXDk+OslK1tVeOf6b8ezr6gqeHewZo5vt5Uo98vo6ur5ZyYPB6dm5WmK766lFzlFeyEF0/yac+4/wiQnJWJuO5CDVxVcvSA5nmn5+As9z7Ui65odsAHU3gJdlF5STQF5/81pLQLyCBKfLtyHZ72s9PTvV8p++0OTJuRL6SiEpEX8fPXkq952rywtdUA6ZaUHC+hAlz4sfmkq7zR3udMuetlNYZLJlUHFeaHSeK/i6+eqVMLPs80fyTwfak0jkTv+XT5T/+nyYRzdS988bTUasQcCdPWutZL10T5fanZRqH820/PVnskkpvEojwLExxSDo62QynsDDRl0WtH57qdTiQ0FyXXXsRXuPU/hsTkJ6pKTp2VL7nDkh4D542G317NmnGtemdl+rx1ajR2fKOp4BR0cAJDt8bQxg2gGaVACOEd/ZAuaM/ulT5QBu+3HShH5iz2i3e41ITlsK8meP+R023gKEbuEFtrVZ3ajE/ifPnqj1/RZdVazZmvYQgzpAgMk/nAA4sK5IcFtVDCB55rJFKJgU0dHmqzda9xUVUvriiTaFaf7rTzX6p0/UkPw+B5zyb7Plj5aK2L3DTw/EBK22OgD01SSxe8A3I+Huv1wyBvwNu1Y79LVcLDUhFuQxwgdJ72mutJhqXUgZtA7VTmN803/hwf3Zrtay2Vj7vtHh5Tt1X1/I8qjudKIDCfhiPh1AyRL9X717K7fNAj1H4p3vr+Kc8OjT5+wdnSyie54dCLwB2DB48G9hVas7aYeNRoU20BTJ/RxwYgSwGqYjZQBSRrxMFEMr5fmJBE8RYDyy7mviVsCGYTzVtqqU5yN1ZswJE/5jEj9SkGprdfj6lWrWST4fK8xG8n14B4i0U6MQo6aAJiwvTQ9S9mipjrU5xFLAVFvvFO92Wn/9WltkSBa1Zz36N8ZHgMTYDwFFAAAQAElEQVTFdKIxpcFnOuJJ6iQHzuqLlRKgiPh4PIzU+3rbhV5Xt4AagGVTDjYZum/9W8inU/WAfr73u30rwPkNoHrz4p3GnzxXQidZWXAuajXyP5+fRY3gJT+Zq0fPOpkOdt3uN8Mvi6XzpTzOp1Y6AFSfFhPlKdclgFnLc/vmUjnApeaFNCvVTgu5f02wpa7vlD1eKmdPcn0cWAN7YtzjyVI9+8m62ivRLuhUba2GOHez28iKNKztnDYjro6Jnxnro0aHLesjf3ymvmqVTUcqPgfcdtAJ38rYE4rRWPuv3yjiFxE7jc+WAHdSnfXapR7A17RhLQTW7GS8UERfm4t32gE2+9nu9u0b9chQ+i9f5Ekdvj+OBaBZI32NrKNcCfC9Im7L1yZ2cD37fGNA4Y7zicem5bOnmi0W6uG3AbhsiRl2xbohHutyzXpbq2O/Cegm4Itb9qjIXtUDrvp8FbLu/vuX2q1vVc1y2XJMmUrzkSb/8Asl9tb556xr+DPGhHesBebK81JptVdj3QAUZxxmS+K0kNPXXvGPn6oFcHTAav8/vlEsCnGggfZEhw4ZG9YrQGB3NlPJvihoeuzuiUfq+sHPxftGS2yqAKE7+seU0Oml2PHUAfi77/g3bwPrcZ5GEmslm00k4kyPj/TwLGzb5aYxe1eTmfTiStN8oowgPlkuFceFes4hxgqcuB6JSxGgcNolRfYvcT7RYiRf51XfKuIPeR/VEcMS+77L5D7m7XN8JB/T9zH2hm4N6FxO4KfIFAEuW8D5Yjod9ii9vNbt/+//UCgzGXOsu70O9V49cXyHv0bWjj1aaDeSML2M9ammVz8fK+BTfp5I0Ox/91apD8T1icQ78m4SlbG+D7/5UmJfSVkm9+mGGGTodY9PHvCB7m6tapJ08/KNGuxesO58vbsv74jVNWB+f7dRb70iurGUZCmqZI0Y/srrgGp4GhFTOkD5lnPjyfm5+iyyCBrFdaU29dI/PZP7kohN8ZsbjWtpT5cM3lv/RYEXl2o5w+v5ify8EjsxzhTQYQX9flsr4Md7eN4R3w8NOrrbq8PmTRkVZmMl+jRFkAEMt32rGr8ZE6fcriX7VZsFxUdz9ScoExDaY1WF/E63Y/+Ycubqvnmnhr2pryvZG84Wv38t97cCe96tVupZi+5bhk/4n2pec/ZUNDUXN8jby/uks6UC8Xj22RPmmijxjjRifXfsHw0xuGaP2pembPiT41L3eiUFw3Zz1cSF5qu3xBDT2v9iydtrGe+BwUzyX4QhVrWfnqj3PeaXT9XyXtTtDgr6++fvGviraADH+6vQ/TvR/1NogNgvL/8Wwv5bzftvIet/gDk/KoLb0MvHGkkSejLHy8ea/yPVuYxefkgmM5OZ/UGzj/HyBw0/UWFmH6V3HGZ23+60f6o8HHPsa/b98WY2dDu2+3Wo4B+z+zZuhx9v+7AMDX/EP2Y2yGd2f/2poR/OZ3Y/zuz++lPjf7DdfZtidk/H7P764Xx/MB7fH+p8rGy4/fg/921mJjMjx9cPxey7ZzNTjHFoFx8z418pWJAFG+79H+ep48Tfk9jy5/v2MNDz54fFzHh/6+TjfZy3ef9jcTrH4m1evO/x6vdeAi+9fvV6L8fxXufF636oHNt9Ht+Del58jrz80JhjvZkN+jCzocrHeQkxKvhL0IN672Bm6t/rxZ+9dLyItbyw+r0Z7djMjKv3c7uh2yOPZiZPSnlfv3rx+fzZbRNC+J6NvP6+HUL+QLEYFCjcwnvwy1C837EMFR/8Y2aKIcr76MEnxjg8dfDdwnPLC5VXeD8vgXFmxlw2jPW6GO7nNbuv9/4+3otBz6iIMiVeYlPVDYmhyH3opR5QjubhxwyaJGhEX/PCs/ikLMn5MjOepI4Elr1vd/37PEMD/2TYKTEnt2qh3eO7x3aXx/n3Zws26N7gvUfWmiREw8todF3yPNiQ+QLtIaIndKH3c7o/+ryN25k+/rIorj1zmZl8jOsN8dShP7crytJxXE3yTe8/ZkZTD6/tMK5nbh9jZkOP6MkbePBvMHoCzmn1+LSZKcsyFSQLQoyq4aUl2eODvA/N39Izs2EO54ubgQ+Xz+fx+WoAE7P7+dwmLQvHaXTM48BARP+6b3byg978xsf61cGTBv0NNBlLtFHCDj6f9/HSACRG1oYnJswBU3SQhaSO+wBxQ0Zzm6BD72tmcno0QVFyH/Bn72Nm8NDKbZ3Bm9vMdRJjcnZETkRGwsKT5lbmsnGunGSwYpDP02KTwHwt+uqw6/HquvE5fMKxJ2pJSKWYKaVMMtOWhHoLf4YcBUkG922Xu4FejzzNZqcRCaIGwK/bHtSQ0BE6HE9J/GArBdPGkyvUuc5inulAYsB5rfC9Gl783n/xoIWm8+gloUv3abcT7gEvQU7Lbb/d7ZxthRjRZeWsD89FyqlLw3233+sA7zW63gMmhBhlISojkWkkw5LCkGiq4Ft1q9p6RRKGJQCS6zjIFNFngP9eIl9X6eBJpSIpQz9FYB6TICXn1XmXd+wk15H7psF44YlArgf8zRM+HfoXn82KJAuy+7cpry6vICQVWa6S/mOAl+HbQtAbjyeK2HhCMt3gJaZsmKaFpuu5Z70Hkm+phaiZnB+fy2JADxCgOkfnLfFDlNp/Qz8VygAKi8cngChT7dHnAT306KkhObh+c6VAkqkm0ezfEkshyAEe79dhowlJPvfvAl69LsBfg38spktlB9Y1NNwPmxJbkzB1fzMY61gve4By11VCzy3r10GfnkSml+ZmQ+zoVSI/qlWPfg7wVpP8MTONp1P5vLckSH3eUTGS/0KAWdAdyawKWzck2Qrsk5E07LGVAxg7/M95EPRy2u4AgSXD/kGzkKsC4OkAXyvkbZw/+MrxXTPTHlC+ggfX6dW7C1me5H8q2PDnAwld9+GJJ4exe0ki0sGGHDv6fCdnZypPl6oWuTaFVAfhK5nuSMZtsXmM2HI+UnG20PjJqbo8sjY63cDvgcRcQO+uM48ZYu84X5zI95IDif2MRHyFrBV7x4F1FNHvFh3EImPP6TSJhQSvhyTtbvA1bN+Q4KwHoGVKey6LQU+ekLxDFikooMft25UqtYAjMyUScr5HnJycaAowV4xKdSSa7WSiDH792kXT7moljzknZ4+IXx10M2iZKpKH7scNPr++u9MBoNv/TDaZX3XfXGmsqApb+hzepyCum5ncv6bYegGw5kD46gZ/BLwr2BcSsc99YIdNHMw/kADdAX54/Nnjaw5U765v5UCNx/R0sdbk0akKgJj05kaT8VhTErc7QNCCeHa6PFG2nA1J8eWTR0oAAPmzM3UkOvsreH5zrZtmp/lnTwEoel391zcATVttbavurJUBwo4AJ+tR1Lt2qx59bLFLIpE6R2ejkDQlrq5eX2j9DlqARnti5Ix5HXhr0c2B5P6CuSep0AQ0av31W+1fX8n2tU6weQdoMTk/VQpRI9ZGzToKMQIIN+rfrDRFvnVolFtUAuxgOWr8+US7x5WarJftet3811d685tLVazrin1pvpjr5o7E76srCfBk++JCt68uJGwbZ2MVIZMAP+4AUcfzubb45Hw8lUggr6eZsl880u7FW81nc4UUleW5fM3ssUuF716+u1QBr+KTaG/YK/aAiQEZFouFZk6TGD0hwd6T3HaQpgS8SNC5xU/m9BH7zihmw7f165dXKi7Rr3rAwt3wCyavVu/QSdLhdqMdfrB4BKi/HKkErDys1gOv47OlavaBFpljJ2VZJotBY/wgpUxZUSrBp8e1ltjmcfRAMrodE7tYB6vff6MixGF/QJsDODnZdsM3vfbEUuc1EmcKYhGiao9fzdCJmSknBhXLuSxDPyHJ/XI+P9E1Ce89oMOe/YRoqc3NSg2xyffw3uUjgR7Yi27R4YjxRcw1IcbsWesBEFKsy4o+s2IsPVnKRgWLvAKg2qm7vFP77lZ3X73SFIJZnstBI0tJh9eXijyzSBWDaYxPiU+GDoo8U4zwyZodPXvE+p9rFDJlxJ0cX63wyW4EDcCsfDbF92pdvHsn/yWHNT49AZjcAVoEEvYl8rfYtCXGWQjavn6rJg/as8fcXK+Us44D8/raDjVnwEmh/JePZYwRNvC/IOFr3dd5zxrcvLlQGOU6sMZ82/P9weNxxJY74vPk9Bzfy5WznpUFTf/xMylP2v9vX2oFCGkyBeRtoV2wd+XjsUZj1sfVtVCp8sVEd/5LDehgBrAXq1Yz1lT8nNioTmPiRY4deuKzf+O0BjyJgG7Fp4+0f8yaQK7+LWsJgELIo2SqsU+N/wrb15vdAOb6XlHMJoOetRipUqvx58+VE0v7xVib0OjZ8lwdMbZBJzUAUI/fTk7P1LInbW5uVLFGi5Rr578Y0tXqX69UjseasJ70bKH1YacRdi/YUxSijLNBznqYO3iPPzogKGLvYBd0d4MvGgB6wgc0LdSxlgzZBJDcEPvixZ122LcuDAC3VDvJtX1JnPBvcQLwZZwBytOZREyLrIPDbisRK/w8O57OlANE2rTUbDRV3LTwe63CklRk0vlMl/1B9uRE2adPFbmmf3wu96Ec8L3/l7cD6L7FZyrWcInfdFWly4sLbdhDE/Yv/8sX6gA8t4/H0ulEZR/l8bRBD0L28edP5d+iNYBeEduKx0slgMbSv1361bX27D89fjGsixAUrokx2C5OR8OfSE7/918pTMfyPjodK2YJbzIpy7XGvwWgl24Paog3e/ZfAagWnLtb9lp7tFRLfJ2EXJqUGj8/55rr6t0b7XdrNdapJ074OcfYY/0dLcOOIc9kg792mlqmYcayUMRPA/Xev8e3ytlM2+EsI/UsjD17bH2LvbBrvUevKar+JXM6oMb66TmjbVi/zuPN+g4ZokJK+P9cRt8tdb7OAv7UcA4qp9Q/PlVTBnWzQnY2UwYAymzDWjv89iXyXatiX3M/y5CvB3BOAOU9+kictQP+P3lyrgpZ57/4VDV7Y8/6mD57LOMMI4DKETaMFjmn3KrkkBTO5ton6e7rl0qgtBGA0r9pGjqTLSfqiLutx4UWvV+s2HOl4tMnOsDzFvnXxE3nsWHN5PBfuA+GqASdWVYO+33iPNBz5mOpKJ9PAJWNCf2XJEbq2Kt83fmelU3GChawf6OC/VzY14i/wtd7zm4hBmX4R+Ds2YegwJ7t56xmt5FGmfb4pm621Hey06n8W/6RvS0Sf+ziVj08ZjBh+NsYHzDrZcRcPwtOOD/GmPA3MfdY5Xyhjth++PqNcv7rOaNE/ConpvgvcVTsm2U5UoC/7qsLGWD5+iWxl3e64gS/Jyakp8SSIuhA8ThjrEFfJ+n5U4WnrMP5jNg4lrH+u9jzPoccBMnc9w2h1RTUbO40Ol3IMujgcxXvNsM5lfXpOk/oKS2XyvBlf//teJ/oeR/1PU1mqm9vFOlr6G7f19LTpfLTJWepmdonc/XEIe/X3W7Vshc37Fs97zkJvwrwZPWTTQAAEABJREFU8Pef/3Aa6JHo5xS6/VV+WPw6lr/UBA/l+Tk0H/Y/3v/YuGOfH7v+MeN/rO/PafsYHz9n3L9enyOHH5/x2Pqx68dH/C3UHr3Wr38L/Pydh79r4G9ZA56Y+2vz54fx4xx+7+X4LOk/5O1PysgLCm8pf5LsZiYz+5Gx3nYsP9yt46XJS8uB1ov39MO9X3+oHKn69WMyHuv8pYzjMWR8/+DyM398fi8Pu5vs4eP37o2XkYfl2Gjhfkzkhc6L2f3zsd1565Hfr2b3bT028fJdn/s7r/OEQ9c0mIyUFP3uW+7/9TVE7fBg/tITI/f3NNu2lc9PBfn2bhjv9x8Wn+OoKb/39oEuc/lLxLHO683uaXe0eWk9mc1Lml+93cvD/n5/LN52LF7ngKgXrzMzRXg3Mzldvf+Y3c8XuJrd3/tY5+99FymYzOzbR2/3EtB/S4J2aKC95yVHvDSJq7/wHGkE2swMMse577XR8aIT6Nvhoz1JwRSjXKchRvm9mck/ZvdXv/d5W8b5fWRsiJHEFrpnfIc9vN579yT6W2zqdT6mKEtkuH+lSiRTohf49/YGGaLfQ6NB3z4uxKhEXcDmLoeDXBBQT58We4QU/VFO+9jf585JEhUkMCSTf0KM8sSR03epvb/Xe3FaPXM7fXmjSS4qpr+nS8LcaXtxPlzuDL5zpx9s6CM+Pj6ljLE26KJlXAiRFinQz29CRHaIhxCGhKY/ez86yAEYBmvQS0zq0N0whr6+hmK8p9VgJx8fYoRGowb9mgV5u/tCLHJlgAEJXbcIhFWcjBK68r4yDbooinLwBX8WPHknlzmhb9dfg35rkr8+pkPfxz77/c7ZUeC/w26vmkRc64nIqtUBsKeuDsNcMURI2rf6cb3FGMT0Qx15B1W8yLckMHv07/UMUJFlciCtJ4npdupISBaeDGBsmozUkATwP29meRrmMSh26ERcNySUMuRO9C/yQiX2SOgmkbBoSY4E5ByRYGmj1LJGAskMqsQjPGmQKyOJNCZp63JXJDLE+IkDEcgrM02mUzre/6xJ5m3hMzCPA4M5c3qCzfuV0PBiZtp5cq43CZ4nABB31giDqfX4GEwlCTCnuL5aaU9CtEYf6XavgA9EfLknuRbxiZBnJODusGqPDTO1JCdL5Nm6TZwAJbwvXAYg3HmZLuYqoLPHNmamGUmXkmcvB2i7nCFG9JkUuXpxZfTY3UGDPXaqmCvDN2rAlpglbTzxReLV17T7i6GnwpPWJKn6aal8VCric4l1smPe23dXuqP4N/AWJJZ8fbqPzkkU9dgiBxyYnp8xBrsi6xidjChumFuSjiV2NXiu8MkDPrFB5h0Aj/9/LdfNAd/bypxHi7q5vh5kd95HrIU9NtrBq/M5e3yugmRvrDudPH1C/rxRzjwFPjMhgSSZRGmJY7fQ8cSm684BAPfXHv15O12Gyx6f71nrB2QMZa4I74ni/Jf4Uo59UpZk6CJQ3+NzaVxqm0vkF1Wj44hv+3w+tkaGA0DVyemppvjQlORdD0sTEniT0USJOTrWW83ac7tkgImjRyfaJcn//3OHt1cSycE7ksXV2xVJ8EaLKYm8EDQhKV+RyNwDWO4oN/hvj5wnJP6mJNHGJHjlk1Gmy6WOoubYNbg94Xu0mKnEzwvsMZ3O5Hbew+8W/TpIMD87UR9Mbi+PDVsS9HVdD35rgrXrtXKSoTfVRg2+Hsp8+FbOmqSuf5NEi7HuDls1yKj1QSIx6GVP+82LN8NaykMSeVpAeJKx9F8z/4ZkeFFLDtR6nF+S3AzoPcf+icT4hDnfbe90h8/4+h6h26Zu5P8v7B3J/vVmoy1gWkddOZso62AWhu++eaNR1Svc7SkHjZYLkrfSdL5UH00OVvfshcmiKkBBXyd5J90B9ngMadnL1gBXEdt3+EnspW19UEvczPDnHcnGhG3K0UjtfKRIwjkAPu9JXO9Tq9N/eqqMBGWhQruXOxL/jAW4uiHR+mi6VEHCufP4R/BuAOPKXz7XKjXKSDJPkNGQYYL9DtVOFT6DaZU67MAY97tt32j5+TNNiUs70RAEmA2PAIY77HP36lqhTboEzN7c7KXFZJBte3GliDAR+6y3KzX/tFDIaxV1L7tqlLWF8sVSK8CN+WKBMu9/Rsh8e3Mj4zFrpfDiWrfo2JP03bOlTp89GdoS+gqsGd83Hp2c6Y75QozYawf2s5cRS/1bhntAuoI14LHp5vcvlNFnD0C2x6Y5Pmpj9EbMWgOIizjQo/e7aq/baqsdMnb4puvB19zucFCFjVrfU1lDnnj381SPrgwbu0+Bl8v1l7OOVy9ea3Z10P7dSme/+kzFf/pU+66W/xJIhx73VyullIY92tfaHcB789WN7vClxa+eanKSq4eXmv0hsLc5vyOCQn6+VAYwGtD17GShPb7UwXcilo4AS1vsVG8rGXQS/Q7brRBcVYkPjuPgEzkgXIZPuTzx0KqETuykPC9UZmO1ofPQClj6bvhm75R6Acxt0MH1yzfaXN1oypqpQq/mqzdaKFNgXVy9vdD+xTuVQq4nMw3+ejId4s8BoMX9y/fnHYBYwSK9u7rShnXl67KH9py9p6KtQu9b7OTfPK+v74ZfPtiy7nNi8M1//xcZscblNZLy7373JbG90YQ549MTjQFNO/afYjpRz9q4fvNaxjnC/WUB+NNCO2P8CUDyAt8zPKr3haAeGeAcAM11HueM3+x17v+fyEnOvkBPwLrUmzpAFI8jm+O3hSclvj/SHlC6ct3NxzLWq+/Zd1+/VmD+9OmZxtOpjBLLUgX692/sVW8utcsxUSc/RWiNb86KUjuuEZBwhF5bfLN5d6N37+Ni52DRolRLPFIe5XGyZa8+oPs9+6HhGyXr24G+3e1aaV3Jga+yD2oAUv2biFNspmkB4H8j/8Z4Lz74y+bNO20pyeMMgEjYV+qZP6CzCiBt83uANmLMLJ8oJ6ZWGfrADtMvPlE3zrRRrbXHYvx+DhBW1LTjn/tmL//2aSDu7tmfN/j27aczif2gA4AuAFQMHbgfVsjgf5Wh/OKZRMxrqoNSUSgnvuYAR4XvydsGQE4qz0/kffeXK9WAUR3nJt/7+5OR/BcA21mu/et3Ev53cLlClGVBPUBieLwUKpHvJx0x9TyO1DJX/c9fKUsFsU2sr5UqeDViRXiyVJgUch9q0GtLDJxiT9+H73y/LJL8DN7PSpmZ9oBgo7yUx4U+ShEwrcWODpw7T372C/4nZunbQzvHd5uLleT7MPHqpiOWjQoZ8cZ/YaJ+fc267Aa6hr58bMJPm74CyFoPYFvkrN1yBpo8fawGH2oA4qNF7adJLSC54ashJAVsXXEGmC+WKokb2eePteaMbNinX620Q+Y9wOGKNep7dNXWIvyoYUy/HCnHR1vWQc3ZOS6m6rnP0O0mtHIZRifoFj8Z9dkQr+IOe12stf/dN+rYF5y3088/UcTPTp88EQpTl0kNJZzMNAGg3fr5CT330Om+eq31y9eq0Hlg76/ZOyr2R4OuEWPKX30qPVnA10hiDQdiViTOhdlIhg9VoVH/FX4AGOnz1/hYAhyvfvNC+vqdfN36L93JNOz1DWue4Kzq1Tvlfv77h0/Vs+Z8TYELa/hfbbDe++dLdQ5Ibw6a/0+/YripBWRM2GGMv4qPnyX8faX/7WtpXKiaRMWYFDk39YwT67y52ch9DAMreD3xW/VBibh+4Py0oehqrThG11lUw94m4kiJnzb4RQe4X2Mb92mOsIrsnxntO3wgcX7r8Imc2FWwfgSoLWLbBsBUv8Ee7HXN2UQtclToueMsUNV79fBVY/fik3OpTArYqimiWvzc41aHjuy/fKpOjQ6PJ/JvFyvYcJZoAcA7YpLHjQAYr8/PVX7ySDPOmf3dVvsvX2t7Sez7/WvlxOqcfcjPKAdid+e/5IEs69W1/Oxbcx7tzeS0VBTKi7G27K9OM3x2zj4zle9ltqlURtYb58iAX/TEqw6+r1cXatmzEnK4f+fjiZKvO4Je53SJ6xlt2h40Srl6QP3AWu3xu/7l1XCecB4T73KxN9W/PNeurxX0Z356Np0Pix7UceuPf+Ys/yccjmG/1d3H7n9KJRyYfSH+YPmp8X+T7a6IjzFGxCNsaSh68PH+x/Kg+g/6HduOfT92PfbhygLi34/8HMd91zQETWzxQ9fven7s7kjPrw/bf0jeh31+4t5J/lD5iaFD85GF4eGDf76lyw2yf98H6Uv1H/g21d/7OdLnMKSPFRIL+rFyHPM9oh95OPbzK/R6L9z7daB/5PUjQ4cq+n6Uv59bPxD59/vPD/n1sf4P7HzU5wfXnmTgw/Jzx33b70MVfus/TPShD9LXzGRm93sTXb6l8+E9ff+cn6Me/tTrnzP3nzX2Qz08fH5A2GSDDt12rkO/evF7L37/sHidFzOT2XflAcmBHi3D1fXmbX714vde/P5Y/NmMEe/L8dmv9338ztsDc96X++XpQnnbD5f78Zxw8KGP3bssP1bMfN7vyg/P9F2Lz+NPZjboQL7fUOx94bRKvbdROno+KMc+H14l+j4sJOXk9GXvwxcyfrAG7+3GVNDvaHM+XG8DLXgJijRC9/390Mb9fb97et7XLHDQjAoWv+3vfQz1H4vefzqI+LyCLMMYE4aW3uMyJVAZmNeYx4bx0sOrqPO+x7qgACn7tkR48Lr7frDjctEKFcmvjBd1x/G980PRBx9Dfz2G6PELbzIzvwxl6O78ibmpP/bxxof3noDxuha5fIyTakiodiTjzEzGHJGEn2hwmbze7UALMpvudWEIwQ88R3STQlRkTECWY3FZnYbL1NNvqKdvMKdhMrsvzpsX7+/9qJX37eDPi9d78Tq/3rffz+11Tt915wnGnjFOP6aoGALT98M84tMhj9Mb+nFvZvJxCb5jCPS4/3FePFEhmQx+O3gfxvZDd2iKz32b8+M0eu+D/jr0GILJddHz7PUWoO2F+Yy2tmvluhefGILMjPflVtzI28UH6hrottQz7zApPLvue4xm5uMC4xo5gJKRfDAz1U2jhmRrhx7Es9u6Z5yPTzEoORDIcwfdwNxOWny8T2C9GTxHxrnNnYdhPLS8/7d6i0H+ctkwVwVI4Ele5yHEqJTn8nn5h2RPI9dHzpyeWHGdNE3F2GZQWwgRPSUSRhns9WrqWs63J/vbQUaTfwI6c/6cB0PuhKwppYFGgxyuy55rwdzBeccGZiaLSSnxUto67YZ522GeLMsVQpJZkMGDF4l7iwpej+94m8vnVy8yk8vQMauXnqvzhioZQxt6a5nXeezwBZfNeRlsjZ5cRz198jxjWC/jX9eh+0de5DIzJfhPMZJzThpNJuqQySTl8Jvgq0eOoy5ShH/Wus9xIFmAYHKfHWgxZkSS1H22IknfQUci3krqgykhX+DekyvOQ+S559l1HrJMtdsB0CUleMUOCV3XJEPMTJ23kRCxPqi6WGlUmeqqgddOG0C2HoR+Fj0AABAASURBVB4b5C+K0RAranyxxd/vri5FhXrupV4Z8wyyc20YX5EspVpMIf+UJHJq6LkMkFPBc0nyskOXHfJ4WyhyKQXtSZj0650W2UjjlKv0jGHTAQjcypB3SqJxVJRynaBMJ8+wAN+17uqd9iRxMmjh/kpFoZAlVdDMALkmU+yAkfeHg+5IJJXo1QHU0Wgsof+KRPK4HEMvqt5V8m+1NtQVeaGIb3nyqUPmjuTbgaRcR4JE6HACeFxCazydKjLnmsRRCwjrSRXCu1wfMSbyWJWuSApHkrb1aguw0eiWhEyRlZqXU81I6EwoNTbZkSz2ue9WAHjoaFQWOpCEXDvQgY4b6G9ICHlJ5UjL+RJ7aEiK5paU6H8KkDsCXHUwewIANBqXiiQ+K8CF2WymMTYwmXLGZyFhl/GQ7PX1d2hrlbTvAQNH2GuPvnzd1sSIpqkHm7stJiTVQghygHMBkJDh33OA2bKLOmBz98PyfKExiVAHkzz55j6YodOmbiXXCzpN04k24zTEu2hBdRY0S6XAR2Q8dzhOyZiWMVnMWB+t1iSWXf49oFF3aCQzHUjYhRgG+bMnJ2rxsQNJ7QMJT21IVjlAB60i5ZqRAJsCtniSt8FmZjYArWXVa7ZYapyXevzpczXYY393q8Nudw/sASZtKW7bdxeXgy8dAGpKdMFmoBUgvv8Z4zSb6ObuRv7LH+PpVA2+N6NPTd/bmxsVyDw6XWpB4rcGzE1PT9USV0p00uCjHQnwHP8V6y5iz8Wjc03hOUdtBrgl9TKSk1XsUWOujAT06fkjwDcb/lxzsqANPO9JoOas8TgvVEeTqN/Bv68/oQuP1ZNDrz08zEKmU0ChPRvIHh/YACpHeHB/adg73I+zyUgtQOoBvg74g9tcu1q5Gwv7dCRo63EuB2yMBOIa4DnLc8WMGNRJNYBUhv/lqVCaT3Ug5hX4X4PP5+h8x5po4MUBnmFPyoLyQ6dwOtNsNFNMmQoA/RyTjyxJoVA+HctY9z3rdTybqyeRejJdKLHuOxLe7ks9CfMmBu2+uQBM6HQaR4IdiZi5Y505gNIj4wE+dqGXXq4kxuc1mvZvGVWdZlmhG3Ri8Dthrc5OTjWeTDTBjxYA/yEljedL9QAWn3zxqaK12rS3Gv0/P1NOXblLSv8b8fV/fak1cWkJvdl8omvWdoOvns5P1KHbCTSngDoT/8Y1Op7QrzlUagBOtiTjPUY6INKTYHe9HVifDbJX0Cjxqwm8rPCxz3/5S41BXnbErOXpmcaAUaZA8hidQfN2c6cd8SDJ8NOdspRI/G9VjsbKSZJvfF28vtUOX3B/6kyKknISy3mIKkgYN+wr7bRUi11rktotCeOKGIF7KuIP9flEHmu6aGr8W9RvbtUT0w1/6J+fSIuRMuKm+8fi17+Qr4MRsedwfYPrt0rTsRJreZlKXfs3T4lhK79CO12u1TLX5rRQ+Z8+g/eN9i8viYWd8rLk2iuR6C+J0S36EaBLblHlvtMaUH386JQ9Y6PJZKobB8Bh+na1UoUP+je+FExj/9PmzH+730isQy3GWrIW7XSqFDLtAZS6xwsJHVQk7pcnJ4o8s6WoQn+oRykvtPjkiYx1uyWx735m8NOdlMMvUoyIwYunj1Un0/DtefaxGcBJmo9VUEQszQGoa+LDGkBq9uyxQpkDILwBPGp1cnIml3fkMgNS93mUlRlnyFoV8dFmI3WAYM3JWDe+fxNz/ZuBOwCICpChRW4DQAqvb1TlgbjbD2t8P4m6WF3JQabjWjlcrGTYIGNfOAB6lBY0+uKJnK8Kuo8ePZaDEPrmUhF+xttOC0Cu2uMZ+3mXgtZX77R59VaRuNHiWy2A4igfSex1HbI+Ym0m9pIAALTytfH1hQTAavjW4q7FLAbo/pY598rxlYzSE8tsOlIY5fLP5vZGvqZ2gOsjdOdnKpejYs/OZxNlAGNba5T6pAYgKPz2jYrrg8Rwjyfd7U5FG1Q8WuJXawV0yGJRRdzL5hP5Lww0wo/YIwvW22y5VIvvWYqaAGJOf/GJRudLVcSSm6mpKqIynueLE/mfqS5f3ionjixVqh4l3QGmdDA+OVuqBrhtiUUV671mnx+dEsuIlR11w9mLedRKflbvWVcWg/avLtRNC0XipKWAXgqNikIZPhyLXFPWtLKoUCSJMbu371Q5+AW/LbbpqO/Op2rxZ4+lkThyYB2I/bBDF/nJUhvOjg3ns93hoMnpUtW8EOIpJyZvOJv02O+wulE4NMpWO9WcWcfnp7JDPch++Pqt6r5RJD732LYgxiT47fGbDlC+TyZNcqVPzlQTH3N8bD6aqP79K3WjTHkXZICs2tfqsqA2M/keEbOkNBrpxP83As+WCsTPyPl162uW57TDw4mNAshyv3KAf+/yt5VGNweli42a370EmH2p+WwmO0MPUQB1j1XC//lnnykjXo1Ol2yZnfwb4oEYaPtKddeoDJl69g2XLWOtTxdLNazBFvkr2rsicn5DL9jB+/laLRopsic0xPdqkqnjXFCh7+71imhsar9BV/iu66i2XpHzwf7JTGN82fecjvWQE4ONNSRiQf3yHeeNa+XvNux/6CdI3dVKh1ka9NRg43acqTudyH7xTHExGXTmfzEof3wmAwAszpAP4HB/ca3RXaVpn8nfQ0vOLx1xuvdv1QPStvA74mwZnFPimHHt9rVGu04CgOzoo3EhX//CNqNaGlumEXHY7VjhB92r6+EXXxpiZCAm67+/VEYMumPfMolz1a3sH5+pvUAf+HHxT59q+cknajhPqAjo+6C4rdW3DWeXrWrWYuRc0GVB4ryTx1x+XlVvmj85J1IRC7FFIFbpFTH+m1eyPNeUOOux3v24JfakslTG3htmU/gvhvk8hoo1sP/ylRqA7YCYHXylDF+FB/uXt/I9Mqt7Bd4dW4jNfv0ZewdxGlrVfjf8YobT91/6q4nvBn2PQ2E2hoczZfhdz/oJZqrLqA7/P3BOG3HmG9bPrz5RQM8N56WKvaqF5ng+V8D+tq7UEht75s6enqhlXJqM1BPrOtaewfuUc4BhI+0qVcjg/Is4XqVeNTqs2A/Fmh3hXwFf731v5txT4GPhZKYDekeVisRYB8pz5pxskVd/4Y8b/1iOpD98Ptb//fpxDRz19VPXj48Wbvbziv5dfnq49sJl+PmYloaGH/jnYf8f6PKj1X/u+B8l/jMaH85/vP8Zwz7S5Tj64fUj3f6oqoe0/tj7nzvRz6X7c+l5v4c0P3w+tnn938tfVgNH3f4lrn8sZz93zj+W7n+U/h/Tz8dkO/YTSbLj/c+5/hith+M9eXns6/dejs8/fX1I6WP3P03hp3p8jKrX/dS4n9fulIw9/UHhJPftk9//WHkwUtx78aRGy2HTE5Z+73X3RR98jOf7EvyQ/2C83t97vZfj8w9djf72nk/v4y/8Xkyi5b50MON14uP3XIafh32M3kN5T8vocSzuf4KGPwtf7Em4DC+nvDx2HJK9eMLJrwYdvS8+Z0dfL+JoYdL7lvur3n86XuCPvufX+3GtQgjve/jFfOqh6D0VM5OZ6fgxM8WU1MKXv6Bl3Ms/yJRxeA/R6UGn0wDo9PCWQlQWo/KY1JGYRUxyCSb/zycz8UFmB5K8v/Pn/Ppzxjijp9cZ3bx4fcMLixevjyEopUgvDSUxxvlr4DEnQZAzb4Rvn8vH9ujC78XH6/3Fx4vBewxheNmhCRlb8uoI4g/vi89nZsp5gQv09Wrnw3Xh5dh+3+bcmjoSRAkeAn5oUA/oYyj+jN6CBQ38oIM40C7QjwAbGrksXjrk7Smu74FX+sUQBv6G+XkZjjEMiaeBFu0ufwzQFh9oOw8ta8flD8zp/b2YOZ/Mh60a2gNjjPYehzIzRfTp8zvdimTwkPxBhx1F/mG4mTF3q5hnSpQemb0IGh12CDEqpqQQo3rGMWS4uixen2hz3XlbTZLH7WQyJZLFzrfP76WtWxUkOnKKMbeZod+OuZvBJk6jZb4YE62Sy5LzEi/6uR5jCDJa/BuyDhJzqwhPrtcW2Rv06PP5/KiMl/xOHQmd4PSgkQEUDGBlJ7kOD+jDdWYhapABkKynRPobdPOiVMWLcMXLcwfvR5o9NM1MBe0tL8sB+UOM8GaKFgF/GrWMM8aUllTgx2Kw0zEziZ41vGasOfExC96siqROi/wuT8/VZXGZnNecvg1JazPG85NSho93+JqRxymgIrluMRn3vQ7YoR76Bxl6i1kaEsn+/6YcQDb8sSOB5nM5rwFQoID3Fr76LMplcj06gGW9VCNPhl4kJpfUobvC9cm15FoBeBXow96viQ5/bJHf+Ux5DjBIYoFxLf1ijV12lWqYtYJkEcmcLMuFMBRpQmLW7e5F/jGTAz4VMt2SfLz1byDgFzmJ9Z42g453E9eaPk11GLickejI6Fdjvx0JVwewvMGQ53B9p0QScZ5PNCbx5+Ndshp5ahI6DboxdFRj3wN6LEj85idz8qed9gC5e8Z7Ecn5FlkakiSuhxIdZCTm3c8afAmWnLT8N/xzaFQkH/3qlbck/lvWkxcfV+YjjUncTCg9+nNfKoqRRtATjBvlwFxFVsq/FXrXVDISNnFcksbC/sjq83k/l/Hu5lYJv5mdnWhKQrLPM3XoO59NdSBRtKU0+FnpSV6Svz22F2t/wzjX4x493qHrjqDvCaWIn4tPDx8BX/C9YbvZqUNOTyw2ADk9SdwDScnYS4G+g2Ob32Ad1sAOcNGLJzNL7CdouR4q7LbHtv7Nz5iiyDsBbPQKJPkjSUHvZ/T1a4sPVSQmCxKEJQBijS2cX/eX3qQumLLpRDnJMZtPlQFy+hpanj1SkRWazxfKSb578W/XHZLkgGOrXtckeAt8scCOJXpfnJ6oQydZXqgCBMyudtoh8w7dpKIYXLaTVHi/EEhAH9TgzyVJ6IKkIOwIsoMNRzxvSXSfzJeajmfaoif/U84bgLiTxVIZzFcky0v6VYCZFXMURU5i7qCO+Pbk6VP1ZjpUe+12W/WsWaa+1wo6su1Bkz7KE5MZvtYABFQk4Nw/yn2rjORrNyWmkYD2fYfAqxo/7/CBEfxOACMaaIzdD/sEnVzZcjZ8SzQiZGCm7d1Gzq/HmpjnisS9LETtSULvAc3NTKPn5zpw7jmQsAQLYRRcIk++nJIcfzTEoQS9RCLfsE05mcqTgzt4qVl/EfnFqN6CJoClOTLFt2vd/u6FHPTOaD97/ky2xMaPT+QgUvHZI+w6l/AX2xwGsHH/6kr7tzfakzge6EEzxUwd8Xvz6o328BjO57odmWwxUcVadP/dvr1WK+kdvl/BUzGbaIPcbdNpBRAXguHbps6kCI/LJ4+VM6COQS1AiAApchK4AX0bNoqHTr4PeDxd4V9XAFmj86WEDsj5KisS/nejFqDRE727aqOT//evFUtpk0zVJYlgEvcpFJoQq3YAsJG1ND1dDn/ZIGVR+zxoerJUx31HIjhg50Rc8HX4EDvvAAAQAElEQVQ+pn6/xO4ARMWnj1SNk0bPzlSNkk4BnCJAQK9ed4Cnvgf4XpABRhWU3dWtBAheB5P/IkDEvuFqqywkFYqa4vc9bR5bNsTFAkBlxLpplmM9AZgdPT5VA68D2JGi3Bdr4k7YN7p78w4XbNTSdwI/U3xuxHru8eViPJKFoMs3bwVragESJiSZW9ZWC+gTSaD3gA4dcWD7Ly90eH2pUDVKjAuuoy/fDPebTAPY1GHb+eNzpedn2swy+b40G091C1B4dnKmUVFovz9otbpVzboz9JdhozAbK07HQ/Lb+xr+5euvQM4t63Ackubn0H2EPblfEmsPry61g5+OeBompfLHS+V9UOikzJI61vJicYJYpliUOrDm/dvre/wunEw0Yz3c1ltd/+b3w/9X9oAMk0+eKGf8RElNmZRB85CZmojlcKKCZPvyi09VJ+lAnc9d5VH7F2+1ePqEnP1Il9eXEmum+OVzWZYNf93hGuCkYrNI11t53OjRYXM21ph9p2R95i9ulO17TQ4aYl0bxfqGF9Z4f7lR++5W3bQYQPuEbvNGyCU9Hs0VemMQMhOL5GAp69KI2b5WLtu9qt9jI2JH1be6g89D6uGdIfhA/MUTrX/7QmU5HkCNyDqaANRM8on6xVhhVMj3dRVR28fED/aAnvVpWVKaj7X87Jmy+UQZMti4UPrkkdymYp2PJhPGl6r2lfo8KcOXypgp5pkKi0rsbbreqGHNx+lI8XyhcjoZfHWPrXxvaN5eaXF2phyQqJ4mCX0W0B0RR3v8yCQ56Jag53EjpiQv3iexlxj9ti/eyaB/AHhxpWUElOr3L9W95Wxyd9AsFTqw51TE1oY4vnW/hN8c3zt8/UY5/raII7W3G7WAZ5FYlEG3x0d7AM9utVXD+m0Y3z2dy/fFKpcSNoqTMQD2TiWxbQzfhEbVgMaGv/b+CxKcfXr8dM9+XVPKM2KL2346l7BjA9jn803wk91X8AKvHfpskdvn6YmbKWXqkVuU7NGZ/C+DiA7zvYY10EJ/xNy56261V+Q8QKhQ+2alasJkAHtd6BV7KZst1D9l3/6HT+TzpNuD0hdP1Z5N1L+8ll5QXq0UoBUenQJ8nqsukjaYxvf3gJ675UjTp48V3twoZ526zKsvv5H/cl4MUfvLy8HH3W17j+XvVjwHZfgvq0zj2UwZ9DN8pXsCP9DTkxOVn8PHs6X8lzAi8rktK49tr97J/d068TF1iOQgWg/tScJu6ND3ini7V8vZafBNANuoTCXnlD6aRDzoAdjDZKSOGOgAo/+ShJC5Yd3ER0tZgZ5dcRe3Eus7sQYy9BqIsYH9vMAnAna2PFOEF36U/eNzifjpcXyRTeT+WNcHhVGuW84jhi7TeKyKc1nhv+CADZr1nVxnhLIB/Gvamv14r461XRDzfZ4Om4YQlBeFtsTHlJfEt51SLUXWtctbcU5oOA9EbGj4TASw7Vi/zlucTVXjJHv/88/Isu8ZSEzKnpwpEeNGTx9p9PRcCblFrG/ZwyJnPPeRzkzT509kZmpZg5oXMnTbwUeN/9d+5Syrz87wP2Y5GWvyxTOt2QMMXfmfAXcfyU8XjN9rv98rTacqpxMJnzHODYGxPWfzAO/t44W27JmResHjzfYOWbe6evFKAScaEa8iPJeA0IYdRYluC9aPr/vweKnR2VJ+zbJCen0jcV6p2OME/3vfsymR8469uxt8ZL261CY0GsVc67dvVL+7Gn5pIBCzZmfnrKFSxWik6natAp25vg/IYZK8wNZw06Dv/sWl4qEZSrjZc87cKUe3rtMwG3PubdSloMY6tfhBez5TVyZ1n5/gRzacNyJnjM7b3q6k371Wf3mnflYqpEz7zUYJ3fi8h3cr7SiWovaTpKC/1gdH9QX41yL/d7o/pIG/tuKP9I/Xj/FxbPPrx9r/zDoOSvcU3KXv7/7+77+yBty0Xj6Y1qs+LA+7fNjmzw/b/xbuv3WvvwVm/r3y4Ib18u+V/7/z/eMacNt6ed/LzGRm75++u5jZUG92f+05ID8s3/X8+J3Z/bgPW80+Xv+wH1MNjz2Jw+OcDIMfyTj5eNFPfMzu5zH74CqeKT8x/E9qNjP52cnPyD+XgAWTl2N/v/dyfP7u2tPPn3r+ORZuf+aPJ6G9/MzuH+3m8TVYkJeHHfzZjnLAmvfrSRh5sRDgO8hfaL14v0FJEHDbmnkbg3j2ezNTiIx5f9XxQxc0Jad3rPL7ECP9o8xopRzbjlefo+OFw69eOl6szUwBvjyh6HV6/+mc56PzUWdm/KuBtvc3u3/2ey8+1swGWj2+2nFYb3iB64b5NHy6D+iFGIb6lrlSjIq8EMf3dcFpUcxsmNP7OE8hmAJ1/nyc0+y+j/yDbmIIfqcALZqG8UMF/5iZPHkiPj7e5XYezYwa8aLSqYdvbzPGdy4L/JnZQMdl8PnN7L7/e5m8LjDvMO59m3fw5mOdt/soL5E+7huCvu47ya9O/9i/xz5+73TsPe0OXrwPzNAdYWn0Pj6/X2MM8j6uT5crxkgPqWUhJl7mG0/GUJNIpHg/H+PF9eBX101GvwidEExDgdeOcd4nxCjnxcd7cRpHWyReHH3eEIIMGlaQIYLFGIzkBzzAe6BNfFqAAh/rxczk85qZ/BMD47n3uhwAJcTg1XKZzUxZnqtpGzk/rV+ha8wRGNchp4OVzlMIcdBptDD0rR2Mq2v0Bi/I4y/lZkZOKcl91uV3fnxe8WmrWgaNEKP6ulXDy2+IUS02c9DE5+qZ23nJSVJE+rqeJORA7hY/Mub2dSA+wUw5vCuY/OX5WN/CS4ccOcm8Ch4ZinwtIyS8cXhx3hjPk0JthDY8BF6mBR+DvnluoOH8t9Dxq7+4t9/WtUOSJfLC3DS1GnSfeKl2/bi8XiI0fJzr7sBLuM/boivv435TlIUyfCaEoEE/0OihF2SKMcmMK22e5Mmxe03SQegmZSSUJBLhtVwfiT5GTJDrBnooRP4i7zzQTS57QmdefH5PGppMEf48IdRs9/JvX3hbBGzoikRy6ECOY0/CpJIvpY5kuaEnl6dlrg3Jgwb7OVDu/B+LSRqREPGkqdN20NyYy23gJUMOp+d6vG8/wF+vBN/j2Vw5YGdEBy6vmQ3+4TRyaCZKT+99UynmGUntTjEEOYN3764B6KRAvS0mQzKuJyFXPjnV1lopizqQoO3h7+bqWlVdDYmYLMtl6CZHp349FgejnadAmxeGMTNqwl/32KEEvHYZPHkjfMaCyeAlxqAWf8l3jeLtbvgWdkcCLpLVy7NCYxJxrp+QZZqRvKoB1DrWxB0JyZqkT9FIJf0SWbwpydwdttkCJgZf+8wjEkKe9GEymeHzCFQCSAfmvVmtsNdBlcv5Ps7tSarl+FkgWVueL3UInbLpSFuSgz387ujrNszQw9U1ySp80OVGsdj/AJC50xQ+3ZcaaPq1ht+ceQVvedMrkPxP2MztuwYkrg57dNXr5mYln1smVNSrhXaL/89HEzUkxbdvL4c/YdkAEnncblinCb341QDp6stbEmg3Q5Iwg1crM82LkZwPB9jXh526gGWQfYscHX38lyMWj85ZAqUsRjX4rYPH267S1Rp6JO/cHiWxxX25wKfc9qkoNQH0GZGYhSLjahXElUSZoN+YZfKShUg96xahEgEnsCcHdFGkTAQxrW9v5Gs5wIsXFKHVNclvQLrJs0cKy4n6u532+FGL/ioGVwBuen6im461gK/o5ZUrTPWh1ni+0Ga/VSRpuEfewNqbl+Ohb3Vxo5uvX2v2yVNl8F/Rfw4g2wO0NNioJ1aVJNL9G6F6Mtf5k0faAn4ZvKQiGxL1U5KgBwDzmgTpHr/2tdQwR/7sXDfYp6Ztj2j2cqUl44Mn1ElWxxAUzHRHcrZDSPun5xIylCdzdfCx//0r1di4AaSZHKRAQnYDSLKJverTiQqS12N49fkq7P7i5Qt5TAkhqkOnFXvOBnCk/upCp9e1OmQdZ4VyQOqGxH4C9JsC4o5J0B7oO8FuJbaCpUF3Pb6WZmMRyHQHiHbAd09KEsoAHTt4uvvN17p79VYHdgMBWO39W0QpDvF4uVyyjvZaXbzR5cVbzVjrvhaXp6fahFqHWdL2NOCHvcot8lw0yvAP96c9dr1jDSSA8+BJ+i8ea/36Qhlr5Pq//U6N/39N81LOT5yNlMFjACxzQChgl2610ebFxVACANHVb77SvM/UUj+JGYndHlD5TpWDPkWhHlvV6K/9/VvlrOEMwL2fFiR/F9r7n4+eFEpFrvn5qU4Bwu8uVyosaoIu979/zTrcKgFW7C4uVREbbg8b7W7WKn79VI+fP1UO+DZqpZ7Y4+vX/WqxWMrjwBogwmVu2Xf8z4JmFjQDcJ4yT+frUoxjbWTMn39ypo0atZtKxaZR8/m5tvhDBTg1gu/0/JT5e63hOVtXOgC+DDER4KwDfGnqbohDi+WJBC/+jeDq5Ttt0VWCZg4IFEj450Uh11s5mqkkmZ+dnGh7e4t9opzny7dvh7gvkuVNChr1US3y1795OfwiQh9M1TjTZnWjOwCVhn3bbTsCzBjjsyXx+xrwY8a6zPG3EetyzJ7VArTetAcleHAbGvFhlBfavH6n4tApsRf4/2PRQR0Hwzt0lucZe/hBHXsRKtYsG8su1mpJ1KM6ldjJf0EhTUZKAPAlyX+CgZqXl9r87sVgu0OUuknSJahhCZhfovgGncQyV2gaTfE13y9G+Vjraif/RlvsNPxyRni0UEOMrfCJMbTrSS7NcqWzuR4/f67Eehghc4uPNfCb8L/xZKo9uukBs0Y8G74bAFE27L89fQ7btRy09b0sg06VmUbIUfzimQxf3F+vlPApGFGPTzcAEy37nsftHfFijy9H1sqWWOdAXGS9O8jqv3iRLabYcaQe33Ldt8S3A/bx80zLuA4+a/aX27tbbc4K2WKsPXt9vNnplrW8d3s2NZYhVBNz+zKTdrUcbBwvWC/sDbUXaCbk8l+KaFZ3ClkafoFh+AWqIikCFN0ip4jli9NTlWdL2bjQ7B8/UwBkrwDqEoEolLk6QNuAnbvlWH0WFPDjSR1Yk4Va9qweGTqKhSAzk38SZ5WGPVT7Sv6t787PCMTmbDJWA9/x4k4j7GAxKmdtdcjd41+BuN8TxxJrIQFUOvhajaImxK/AOgzQd7kqgEm2LqI2eiBe5SmpW91K7OW9r7X1Vt6fIXKblszVcX7oZ4XC2VQ5e0P2+k4tsSxZUs+BrgPwdsPUyGtXG0WA/Y41kXVJdRkl1oURrzv2oY51Um3WchsuiBcpRYVInxhYdysZ55UYTOH9+gqsuQZfDuioR1ej8UR5ha7QuRYjrd2nskze3+Ov70chT9rWe9V9ozXnJ/v6kvNHKwMgFOu+aVrFEOR6rjjLxiJXUlSaT7S5vFY3zRVZczqbKZzPteLs0NJvR9xlg1JiD9w7iHdzUP9/fCOblkq1JNbToQisV/Z64pL/gkc6nSn954MWmQAAEABJREFUCv/PEzqGh1d36v/HS/WsN2PdhW+u1N6ttWHfCKy3u9VK9TcXajBCO8kk4p3zXPN8wGfmT86F0tUT5yfPH6vjnSCy1pxnwyfD+VJtgU5TVMSIRVYqEKdq/Nr1N7xHxExhUmrz1QuNHz2S2FMPqVP2ybmKp2fYb66OvZ+wwlQQwee1nEmGjqqOsSPFJmhE0TiXWGM1Z4sWUD1sau1fvpV+i4ycZyri0TgfKbGW73Zr9ezv+S8/UYPJW9Z8B6gaDq1SKyV82Of1mFWg247YXAAgC7+p2kr+J9s7wF6Xw9e/g94m/mN8B4jco8uADnbN4f7M8J9+AZ+9fA+ZPDpVX2R6dHqOHKbI2U+/eSW95Iw5Hsler/DDTN3/5VP5e+m6PqgHoLcU1by9UuJdosW2WdWrf3ejuXLlW/Yy5J6cQxM+xtOp5mePic0blYuZsulcwjd0vVFLnL2rtmpORhoN/Xt17KGj6UyJGJLo3+PTrXUq5vgdejpYp1SUMnzRAHNdr2nfK3t2Kj2aKxFvkt8TawrsE9krKmJA8+pq8KdmlOHTUx0Whfr/6VP1TxdqX+NvbaMMnz8QW9bE8/xkofloomBJJWsg6K/4MWh74fLX+vk3odsz688pdPtX/HnI0V9j2of0j/c/No/3+aF2b/tTys+l90P9/l7/nQZ8ZXq5rzla4/7p5/3ro7147++N98pj8UbKT7XT5W/i58i2X/8mGPp3zMTfdfjv2HiwflyzfuXxD37cvl7+oOFPqPCXCy9/wtAfGOKc3RfjJYOTNP16Drm8NpBIun+m6s/4uaf+0wRcLi8/3fO7HmZ+NPtuBreBl46XBKTgpa7X0IW7e1l6Bn9YqOLHkzof9gnoxAvNH/n5kM73n4M5X9+vc/odL5x+fVh6XloePhv8HstxYgeDvByfA4L5DMdyX/9gPnt/7x3uG3npaxR5wb3X2/tKLsdnM5MZJZjEj4bPPZ2Og3Tb1NCoB/8Ymj74x8xk9kFxWvQzM/797sfs/rn3F2bkN7Nh7PF5eKEhgeHPiRdiMxte7jr6St43KItJMQSeNHy8bwe94YF/PBnX8JLM7fDTQa/DN5xeC52Hfb2D1zsA4G3+7MXM5zJkdj14DZZiDp9L0DLs4LUVL6NOb6hnjNcFeIvveTczr/qODuRaEvItLx9mJjMb2v0fp+PXY3GaXtfBcxrsd98XNhgX6Ga8rJhaZPV+4jPIQIfgdLl6fd00chnNvpPH650+jCFOz4tQOei0pS8sQun+x/u4PEwov7YkWu5bJENOphiu3i4+3p8LP74SufBTFLx40dFftLzdEw8N87QkIELkDZg+xx+fw8yUM8Z5brCdl9b7c18PpSL/0GpYC/T1sU7Xx7r8Xvw+xDjoxtuPxet79OkgTANA0JA0c9oNOmywSUTPR87LolSPrWuSk2Yml8PBkhiC3BJuk+i+SDELxynkSZ2UJbndWmgOspCcqUg+dAy0EGXMY04HvQTdj6VpmCPPcmV5DpZCPA6mQGngz0FUjXJZkdSjDyNR4Py5niqeG5cLfsWn8AQS8leuL3jwPs4/FOX+kKekwMt1YehovVO9OyggYwsI4vp2+yjCUQqsN/pgqxiDeqeFbCHL5DwZdRF+XRc+Joag3ZYXfXTbw5/Tqn1MyhRiGuZukSXCm49v4XePXoQeOmQg40pKgXmYWnxMpsBcVmSKJCTzkEjoGMmJg7IQFYLJ53afLTJ4gkaFvYQsvUz+SeiyYQ5/8lLO5rRwl6JcfzEEjRczOf0KHbqOHNQsilyFkqyVYp6pRpfeX07bpAL/8OTr8uRMAX36XGamkqSK29ztnYpC3n8ym8nrvBzwOU88hF7DJ5+M5H9+sePJE/X+2+quE88rVZc3iiRzOvR/C4jWozuTaUZCMyFvS1K0Zd9wnqkGFDmoJmGju70MMGUo20qzVCpDDt8ezBi/mGtOwtfM5OP8W7Q9yTqj5I2RtL+imn7wLf9gn4q5PIEmxvgaqUkGbrH1GF4EmZ76Ero4kiZcI0mUjFKQjPVvWUbs1SOH0/GyJ+F3gGYxHmm73ZI0OtGUJFBJYrEDrLoD9Kvp77KaoVdstLu9Q1oN9Af19cQ0Jr+jviKRU6BvuqKfmVr2rREJo7PzMwnB1/6nJEno+Z98qwEeaxLd3t/Bzcx9OgTNT5caQSPH9luS5T63j/VyQ1J9gqyIyowieb+TrXZysMZBmAPzuz8sFgv5J/eE8bTQ1mqFeSmnsbpdwT/ag8gWP/VE73i50OhkKaWoLTr1eJSPx2oT+n9ypoknjYtM/nEfqUmK56zvEYDfiIS413lcaVNQ+PSRDiQqG+L0iISn++B8cSJDNgcTThfIx7g9AKDHTNfZLeBQwmdvLt7p5t07Of2Eb49nM3nZkaC7I1l9fflOHetrd9hrDaC422y1J1Gep6QVYwP2dTu2rKENbcbanKKvHD+dkVzb97Ua+u8BFIrlXAv4cqBkTDLd8NEtazTgs3lrJF9nmqHHHN/wuTozhXGhEXrBlLpjLZzPljpkQXMS/ZG45TF9QqL+jmTeHJDM+bmh393b1yrxg8KCdoA0FoPC6XSgNSHh13DmTeh+jJ7zqleiNFlSiz2nzx8pB1AkGKtjrjVJ/t1vXuju5YXIS6rCfwO69b/4sPvyNSDXXpG42mLlg5/5AGBK5OuJpTeqlWGf7MAcIemm2WvT7mXwEkiQf/bJp8o9VqHjAD9RprPHj9DFnOQl65d11EFnA1BR1L08yenfiNzhRxnytcSGhA1Qn1bI3XHOyGYT1STsc2Jnwfjd1xfqifV+v/zlp/IEbcU66DcHTacz4jO+GoMCdDarFcDOTIvn54ASV8SoTrf4sp4vtPifn4mlp4Bd1v+fr9VdNrp8d0WOd60xYODjZ08HAAWcR/5Nn3w6GfQ4AYxv8P3b9UoRHW+JAc53z3rf73dycCEYNmUdLgGqZyT6e/a7fDGVx4o8L9AKBHppRAK5y5MSupvQb/zJE9UpyP8iRLzbD+Cl7z0+3/rqRnVkzYqCXSsA3mZR6g6AxL9NNGEdpWDwFHTyGbJ1tfr1HtB+rx4ZM3xgD43s0VL9tFRPUj8PEbdotQRg9UR+eHrC/Ia8G61/982QaDdi9wgwwX8B5+V//y1AZ6MDgIw/F6u9cl/H+Ifrwl6u1L9ZaZGV8nNGS+wrmGNSlGrcRmrlnw0xwvtfN7uBlxzg4xZA6UASvqkbtWWS0O3+6lIH9t6W9RtjVAJ0PtxutXh8jk/Nhv2hhPahrVWPk0b/8JlEEr2Fh/zrlaazqcYk4VesdQeVDgAVAXkEaDlCXz3PcTFhbKZmtVZi/ZzNT7R5c6kmD9Ku0g16OI0TVQAhW8DvujCNP3mkmcuMT/p+cyiiDuuNYojKmS9AsyeGuW2N2BKxtfxD3Nv/5hs1ADWLX32h8f/0hQr2zvR0qUAQXFiOn94oAuoEgAHX2V29UxN6OY3NzUoZAN/k158o7lttv3mj6OuMOQp4D4CuuUVtfJ/A9tuvXskA7Y06t/Xik6forIKGyUHnW/9/WD5f6kC8aQG9RvhmALivAc8VgnbYa/f2WvE1dr1YqX17qR02yaaldlaz1vCtca4wGytShnWw2moGcF+9eKcx+i+nE7nflo00KUfSuFQLoNuZlNChnzta1vMkFApCtydL+f7je/uUPb/Bb8rPn6o+KTXC1wrOj4k5K/ZWX/dpXAr1aHtzrS1xZeJxMyY5XTNTAtgO6Mr56x7NlIhfBTHJzTHrIvEUuQDqjLitl1fqXl+rfXOtHF9rAZfdjmE+leaj4Rc4euL0zkEleHBQqMNWhk+5H9mrm4EXASzVGNSyIBEL89lUNXtDX7ey+VipYvaOJs5jDeeGSMzPskwBAK7Dbl2RtJ/gU4CTKeXyb/i1xOvu8opBlZpqr/njMzWsjQ76O/aqLGYK7OXN16/VE7czQEnDNxLFzyxegp+Bfv9G+R18EGsb/DAAjh6QJ0O3HkcazkN7nlvA047zh++dPec9P/+0eVSHD/j+0v/LWwlALPovAnDmaq/XqolJ4ZJ11GPcp8QZl4U4477ZZ1JibbrdG2Klx+ea80lP3O6w/+yzp/Ddq2fOwnlBXxsHhdknRlmpifvmp+fortX2zbthn99D084XErbIn5xpzVo5sId1ZxNV7NPNxbVqSnd9R9xq73955sVbJfzBAbrq5lYT1qvYHwK0A/FM45HEfpa7zbOo4vFSvh81AOUOjHds3u4DDuobcTPRWL14rY0D1CGqDNiO88h8vlD+i2dKxIL05nZYYzV6dT0XnB1CmavhDLf9LXH2zWr409wte5u9pe/vX6v66rWyUakIP/6+ved80u/3yopSfTBWSs86f61ADHL9HDjbbVw29NVd3mnz+p3s1UpmYfC5u8NO1buVNi/xD/zH/0R3hg/2BJbKWu2IebU1Kr74VAIs33XEdvYMRSmx/kqAV+e3gofpcqmavUToxP+/xT0xZM/6jKyFHdfukxO5nSOAfWJVOxicXe6U3+xlk0IxZArnM/a5PftEoeTnvP1O7eOpbF9L7jfoZvzssRiu/ssLNZNcNXNn6CRDZo8ZEV0f1KqfjtT6vOMkt13L+S6wf9YXN1pMFwoX6BS/tSdL6NnA27oUsfFclpIsmOIvmAufz+cTsekQA94pQSPhiyI+ZqcL1Wel+lmpESxG3+s4l7TvbtUQL2vOAXv2qTaL2qJfg88q60WIUQHw23NGE/rPZtAhYPWJaYiRzmfAHw8eZ5Fjzfr1X7wtbxvlAOIjYgdmkkzKd8j61TuA6zvODAvlnC+bQ6WSucacwdtloQOyu7/3jA36S316CD0sPP6H/kHZrvAfLP8mwj80gN9/yMRDpj9s+znPTvNYHvZ/T9eD+sNqHfv69XsNPHjdH1MYcvz5dp6PjT92+g9+/Zjox7qPiT60YSfXnRf6DFXvr1z0rS/r+KH/sdLHDIU2H8jlD37o/rEu33b/kfZv+/wB0X/jCg/KP1J6Dkw/Vv6Nuf/Xm94N+LAcZ0Y/nNr0g+XY79/o+mO287afYsv7/Fj5qfF/cvtDXX94/3OIfjjm4bOPZ60el75fvdmrh/K9h6Hmz/rnL6e/h0xLZjYUffvpccNuKDgktS6IF25/4Odb3kji62E5+vUPjDtWmxnz+bz35Vj/va0RFmwoBlsUefm257c3dJE4iN4XukKkvx9IH2+lfPtMO/z2lI745deeK7Xf9eXuD58lP+waJ8NjETQ7DtF+DT4/z37/sHhfp3/sd2zzZ6/3Z+/j16Ho/mOGfuDR+UMcBf7zq9HZy30vuCTh2vPSej+2R6ctTchLZzNTiDCs7z7DWDYjp3svtkHENPxH/64j2/BeDh4Z2MsgYS4fT5Ad+gsaxxJ4efPx3vxh6fGHYzEzhRDUDTw7r04byXiR8HozU/e+v/iYmTwhGJy7XoOI3q73n0C73zp9OiI7nagwM16UAgk6fFrSUf++1sgAABAASURBVAdmNtwfx8UQBGkdP2Ym58PpeR+/Hudr4Vl8/NqjOO+XUsa09zyL9pakQg//dPvej/c9VjiHZpF8f6LKFGNiaD8UH5syf+547mTSwI+4c7Id/uDF+/V+T6XrJ6J/8dzDQw9vevDxuTvqvcpl6RnTARB4vd97fQ/fg1w8pBjVkuCoSbB00HS6Xrx/DAG+o3rG4wTwZurpEwN6hK6ZUReGOpN/aH9f35G4GOipV3R7M4/38NIxX3z/THe1JD9b6PKD5CYzaNLR+7W1+yfPKDKi/4zSkXT35KfbzOn4/UAHPmPMsFFUx30PQYOO/2SAHj6+hx+L0PPKYKpICnXUOeDqZdAv83fw5En1hnbnx3UUUxQi+0h1yOf69PkD+ojYNZGYMu47wNCeuXuZnA6OiQ57ZZ6YieiO+XqomMEdPw7cBMY5LddFj36EjEyiBj4ccOixc8OcAz2ELZAnL3KFFEgOkBBATwk9d/SrSUJVlB76CVmC/D8p8BzgraBfhLccfjt8xeeGHToEub47/KOGnsvs8ztPkb6Bsid52yGbmWG3ZvgWVgpROAEsd5Rerl/XaU5CIMPOLfR67FEBXhQkaTzcuH78uUPWDH7MTC6Pv9AbvLmcDTK4TmMrYoEpUO/PxnwGLyllShYBiCvm7xlfyJOHniAcaEC7JWkYgtEOb+rkwMKOBEofTanIZCEoQs9tk5DLk06GzlwP4uP7isvi+ixJvrQk3VZXV3KddeiuxxZ3JMdGnrDl2eVxEGtNgmNYU9ijx96eeHS7tlWt2XKpDP5DDHKdjsZjZc4DujmQGHSe5mdn8LrD/o12rnP8INGeLCkj0TmZzlUyZ8QHjLHj6RR3abXd7mTw4fO5vvKikCeYNiR8PdnSp6jpeKJEsq1zvZDAG5+eaE+C5kDSaENyxmJUpLhNpwCIGXrO4VEytdjE9eFye7uQwceuAYQi9t6SVEmtSCI2qqDptk/Yl6HYJx/0PcZ3K5KdPUn4PcDCDkBhvlgi51pNEbUjodkjw4Tkn2eJa4C3HcntRMIu5Zlmo4mCBYUQFKHdsS7Wd3fakuhev3k7gGWjLMmiaVmM5LZZkgDaA6asSTju0FGPXVpsN4BS3HfY3qalBhs7GAtIsCZR2NMnV4Bmq4zE6WGUqSTRdIBGlufYp1YLgHRoDpqEpGmkdwwKzP0E0KqkT0D4M+4neakNCbLr128ABGp10HIf8W+57Ei+Ch4c8JlbUoqJmNGqIGl/h2w9+vA/iZtZVMKgo9FY6dAoXG9VvbuRgzZ3JFb3+KLP15Ao7gBRumTKJyPAtr1a1kOAt9ublQroTwEQKpLvFYD69QAG75XjLwvqZw7q41sNvjsG0M1spumzR2rLpBhmEslJu9u5S2hxupT7zY65Dy/fKYNGSaJ+e9XKk6fr61t01GiU5UroyOXJe9MJCcc1NovrWqGVVn2lGKNy+lz4nxPE5u28UAYY3LGO5wBRBmjiunB5zQw9Bwk/UIiqOct01LldK2T32JU/Wqomqe1AVU3yv3l7oyIVMnxvg6+u8IdAbPJv77Zfv1O7Zs1d3amZlWJRakYyd/LLZyrwgQPje/o6ADsBLA7Lqdxn4mwkI14XVYelgzp01OHXRjI1hy+3bY58EftOWPuHppLBsycsPREcATXLs4XiptbEckCHgw4A53cADBn2x0Sq2J89NrSATzWgyxiw6A6wbnF2qlNixQjd+JiOBH+ZSmWANC3+dYvvWIEvZVH5dKw5tu2zoMD66PGFCt/trdWE8YnYsN1v1JF0bdBLPDto/o9RTbHTjOS9frdRf9NrOj9TgX2Xp6dyW7kO37x8qUMZNWpMTTL5HhQBxCPJ+wTogQOo2x7U4YPXAOGPzx9p+fSx7gBqDuwLPfHAAdwe0MgBg4x9qgvSaDFTztxb/PMl4P4aH78l/t5dXCgQv9aAPdnpXBPsNJ3P1fzutaZn+CP1G2LweN8P/4/F3T9/g1ymEnvsAYLzJyfqieX7/XqIj/WbK63hpR1n4lCgklhfVQftL69VR2n97lonZ+di4SL/XPXrKwkee5LzvsZCkWlztVJ/qGX46+OTsyHOT1hHI0s6ZAYoSPura9mo0B6dF8uZjHH+lwjKL54onkxlz0605R2jAHzrbw7QGFM/06gzbUnMT/Hdk9Nz9AIP/o1xALQDfNbEwOmTJwpZpoz17iBG8fhULeBA13XqiXG3xLNkQf68fvlWht92vzjX3d2N3q5v5HFigR7L6URFH5SD6HecA7bsHTeM3RAnfG8oigJw80qbt+9k+KfHcAe9ouvjF6cAh+eaAIS7n1W7jcSekRFvIuDfObxHQOx6kmmPb+4uV0rYpCSG7FmPKUtKPaplDbkvRGz/8vf/ovq3r+7/OsKrlTr2yJK9YfHJcwVidgf4FwAgx5+cK0tRzSgqAzzsiN2rNxfqAUoOyZ0pB0yZawMYvLleyX3yYJ0a5hK6T3cH9ax9t/EO+7gvVADZ81WlmOXEjEYReasiqABw2eNfo6LUDl2O4PPEQXVAV+/jMWH0+WNsN1aCpwTgUzw7Z8pWd10lzUYqHp3IY0wCEK7wpwM+VgPG6dkTdfh2z1rvASyqmzv12HFLfG0fz8RGJ0PXB9Zo++6Oc8Jea3xDgPXbL1+ot37Qy11xH3879lMH3VtiiK/38afPNGL/aPH/A2CWWHt74k0/yVUtCoW6VXa71+2rN2qwcf3yUj3nhL6I2lMOxOLwaKlIDE+zidz/cU/tOacc/ByAjoL4FJlG85kMerrbKpohF/XjAn/s1T5byH2mvtuo89jKoI5YkLCpf1tTDjDv9zrMc6VfPFXEPmx0auFTv3qmlnNlNY4qbg8cE3pAu2vir5SenXIO2rDOMrk/0SgjrpfbRmPsGPuobpwp5rluiAXbi0sF7N/i66tmpwP+tHv1TsKnWnReMzb4Xohv5Fz7Jwt8ljix3msymynDFw+vLpHNiP1RWZ7LfaibFuz3KwVie8+9rxH/RbpyMlPKM3UnExW11HAuMZeB9SHOh2KfsH0re7xQ+ekTVfBi+HCivo69GsCwljMT6lcLjYQ8o5grzUaDXtcAoiZp9PicdRy18Di9ayRAxcPrS+GExLCF8s8eK3JmO6E9Q5/ZZ88U0N16e6fNOGjJmcUezwHRbmHLGe2kPKmHj6v1Sj3+X+N3FTR3v3+hLfFoBBjsvwhgWZT/kkWHPAY42H/1knlb5b/8RJP/x3/GJL1aB+T+CRAVXvWG9QgoX5+M1buPc76IPLf/8lot578c/voY5b5Xh17Ch5JFjfJCHvsC+7q3hUdzFZ88lrH+a//rCp8io/djbyhYqw1+lsVEnIyyMsPv9hpz1lOK6k8narB9gt/I3j55/gTbbGXsSe281KavFKcT5agyYy/tOctFrnk5UkCPzXwkAYze3d5IxNy4rtRcrNgmWIefLJQt8Pf/8VYle23gvBD/x2vVX12ouV5L8Ns+niqyrvaplYiRPfw5YNxtduznlXbWCcnl8b0FsK0mmbL/9JnsbEYsvVW3I66wD2ScB2KGbMSD9f/+pfaxUzXPxPJTz7jDV2/VETdi02PLVjX0S84zPbGnRa+BPTvWnXxP7C/Xmmalussb7bC1n9NuX7xR6+dLxunVlcKjhYROe3xDzGkhSb7m8ZP0q6fKicvVfqdInPO1lDopYPOOeD8bT7XlHOPy3I2D4osVsqzVcPbr0feMONsSO5JMLfHLsFMglhr6mxQjFZMJZ9uNhG3dr7umUTcr1J1NZKynmJIaeBdz5vjBBsA55NgLX+rw0f7JDP/aD/zA0l/mxyDzsPD4959/Cw2wEf7htA8tc7z/w14/q2ag70vSex9pPbx6/fvifb3p/eOff3FiXv58Sv/eKbgWPiw/LJMRSr5fhr7Gv8fC7Xc/x8rvrvYtBXGnH/7Ygya/P5ZjtT8/vH/4fKz/Ode/9/mb0oCb8WH5t2Cu5+XHy7/F3P8acz6U7Xu6Rm55+SOYeDj+eP+Tw30Oivf/yb4/s4OZyey+HIeY2fH2Z169/4flfqiZ19/f3//re9ex3Nf81L9O4cPyU2N+qt1cj++LH9SGAlvkLAZTPrS10/Jnf/nrOOz2HIn9Rcjr//jCJAwyM6bsRG6Ep+9+2rZVzaGz4VDZMpe3BDp1MObFnz9WjJf3j9X7GC9Oz68f6/M93ZrJPtbpfV0PH0L++8K/6LAjQdm2HILh19v9WQMVp2Tv9Sk+/syFn56Des9YbvUh7/fV3ve7YhboF2V+NZOZ+dBvr8PD+39adBg5bIcQmLtX67p0nVLvc/pIM+erH9r9mRvenzr52J4XqUB7jEENY2IIirwEOHkzG+Y0MynYcB9DUAtY0sF4oN7vW2jEQD3XDlnNbKDf8ex0vHh/M/NbHe89ceM8hhBhqWcK2vnxcW7DyEuPDzCzYW6/PxYf50UyyYtFdczd8GLU8fKi95+GpEOHrQL81a4bEjstxU1r7/X7vuvAA1aW6MvDcIuYx+Z7/qhw/u/nvm8yM8V4r3/XSYN+vN2Lz9mhh5Qyhfd9TFLNy7n7fus8YS/eIRU6yeDXX9y93mKUmffWIFtwviR5jdNz/ck/zhO283n8hcyLj/dn50EKSjFTDFGt+y/8ZYBcGfqNRh3PRh/ISAN1k3/MTMn5ZpzL1KK3imTB/VHb1JB41NBf8uR9U/OCLMnn4TKsnDzPlfPy6DrzOpfBzNSjEy8xBHhq5Ha657lXjEH3fAu5Ozk4WDOXz90eavXY2eA3I1FqzO9+3LImPVHrEcfrMnTXopMQoyzd09uTaG2zgC6Shpdk5Ml4gS2mEyUST1mWKcBPzhh/ARfzBPj3F++QJflLf6KPmfPcKuWZXMdbEnYH7GniE4OEfJ6I79B1lheyYBpkcz3TnqCRoOe6LUkU1tj8gFzBZQK862Ty5BmMirynPFkZikz+G+f5ZERdf08TDbtuGuTMSZCMSJTAkHbVQWLOLM8UDV6ZdwdY6PyEEOX7QUPS0sygrYHubn2nDL5ct2L+PfIc8M0sy7FHVOWJQsbEGOXgZ8eachndLlme38cOxg9zotM9fuL+HKDlP21Ty/LMSUs4WmBuE59e7A09fpa0Q48uTwE9WoYfY/DwzVGeNiRkZyTTYogak5goSA6NxmP5GhsvSZLQ5wCPNXP7NYfOAbn92Xl2AJYuw09HvxzbFOgtK3J4i4Ne1yQk0Zp6klIdsSQgS4Osm65ST+LUSDT2JEhyEsfuby6/l13fABi2si1rgLYK3fkvPKwBfBFRCxJkxsxFUahBt2nQI8nQ97y21BXwcWAN5fC9BZzyhFsDnTWgTJyNhj87F5z+pFAOHS+GfiAL8NMphKAdIALqpbaXg7HunykmuR2yk5n6252KyVgoTXVXa03iyH27gOcEcDIG3Lm4vcaznKqpQk8ViaTSghIJuBIwKGdd9FlUvu9k88lAy/ksxxMS3yOV6FTOATYe4c9bfGeU5dr1CsXxAAAQAElEQVT+9oUi+jR4yPeNDugmMmeLXg9JOmRCx4UM+cZZqY76RL8cfgsSrJ4wq0io70g8ViTUG0+SVdAh6bgFSOrR1RgeJvhGuZgroqtEorGmXw4fGQDxKOVaAba4rm7821+SrJMETwmbVACbvSfYOfSsSUBOsJuvvwnAm/+/fH0NdughQ6c+X83aCylqSgzJ3b+xwexkqex0oYqEbQAoFHKckux1X3K/LPJCa5LS681aJXrPRiONmbMlhsEJur+3na/9xWzhVSqJ3wVyibliiPJk3Ag9z0gIm6L20OuJKStABU9gFvhHi+089vqaCthjvpNG13ttWRMlsaJcLCDTaQBqVyuJmY0i7Fairz12G3yJhdydJS0dcCFe7Q+9+lpyuzjw4b4+e/pI2flCfr3a3Ml17DE/R74xtiifnEqfnKoj0Vt+9khjxjMhbtjoFsCoTqbZ6ZKEumnKEsrwiwxA4uqfv9TtYaecNVGxRu4AE5yn08eP1F2TmMRXHPgfAf70RVJ1faMAuKKrtW5/+82QSM2qXhm6ent1oS43lYBnJXZ1Ofd1pSb0mp4tNTlfakSyuo5SwJZZyrS6WamH0T1JTvfRsf+SAjx4Uvzs0+cq6FOkXDt8+dWLF+rQ37o+aE88yBcTjZGpT0GbtkLWSmcAyg1tl1pr5iAk/bM6U/PPO21+d61xjwwk/MebRrcX7xSCaYIvuW5kYk3fqcPPM3zgACC/LmDu6VL+p3jXxIyKxO48lbokSX4LKJA/Wg57nf+Sk9vT1+OOJK3bIfheEqQqSQX2XuAPS0rDGoAtD9MqqS/wz+2Xr7UhVjggb/j/6Pm5YoraIGv2qyeaP3s6rP2b1WrQgYNkEUMV2L9gnjQtVYxLlfhlvznIfb4i9tUAb76O6+s7NYAuWS0F9uUS/4zTUvuX79BUo5q1MSLWG+Lm0LgmqY2bDnPdcB8AappxpjF+4MD8Ftour7EnnZCw75jTv502nF16Qa/WzbtLtRWLQtLJF5+pBAz3BPrNb77U8KeG8YXZs0f49Pmgh4a+m+trrSgoQxNi1BZQ8Zo1V+Yl8pck1g8q4G/GWs0WUzUAyHOAjrja6uqb19oRSwNyxRjUEzuYWh5Xzn/xqRYk68fIn50vtWEv9FiWZYXOiB05deDFugEk2AKG6XYLYLtSAEwpK6llDd29fK27F6+UWVR/ecd5stcY3+lQ2o5Yc0CHY3RhIVN7s1FPAj9saj1++lTxyVJjfDOkpIaxDUDG7nqlbXNQT8I/RFP39Tulba2Os4qxxrZXN4rTscKjpWa/fK79717JQlC5nGkcM+Jqr0Ux0u5qpUkqZdOR2hLeADFKwPcxdTn6NQCM4smJYkzD+2CLbA16Kj99KhaAogMmIar+r18q8/lo93NO+80F+t7LsG0H6KK7ndotxYhkrP+euN9Gyc7nSjIVAML+7bbdxWutqq3aUZLGmUaAIA7+jtD1El0TFCEgud4adJaHpDHoYsb4DH1GgEm9uJReoX8WSjsptJyfDMC51vgT7f6nZSMA2/iffqEwH2vy2RO1//JG5dut/GyRjycaYYcAILgfx2Gu6fJE4/lMvlcpRfVNK/8rJuJTnp2oALQsHEhifeYOklGM/aWndDGog5eMvaXF90Xsicux9rNM+f/8uSr0nuDDgW7XV2BfrR2Yf3aiwyjT4evXcp7VSjl73c3qcuAzQjuwbn3d+F9RYeFIKWgKCNj2rXasBZcnwwcOWa8OX6mbvTpo2tMzTZ6eq2OeHhC83x50RtzOPztXAoAr37fl+MuBdVTsWtm/XCgApO5Zax38Gz6hLGqEL0zxF20q5SdzrCk1USqfn6sHZGKLkrBD8m+Kfroc2pxn4acdZ7b68Vh3h622fk743WtVCFpjQz/H+r6Rfv1MHQBlhp8J3Qd8RqyD9u1KWoxYA/gvuqiJzRlnCuPMsOf84P524Lw9QtZmnlRw7V5fKXz1TrvX79ij1rrbroX7qKG/g7kLNpLpCuN9807x1Y0S+9ME+dx+3eVKO9by4vNn8m9udv/Xz5X/l880AmweA4SbBfkvAtgEfjjPFS4va6f/xyfa5Sb/CwV79iJZVGAt+3ps21YaF6ytSg4wx+udAnExff5UAXAzEq/ql5fKn5+q+OKZinKqdDob5ncecuZJkEgAmhtkqgDMD+w1EfqEUsmkPftbF7h9vJRNR8ro7/6S/uFz/OqgA3tOi1+2xJHxbK6wr7X+5pV6zmhe9PpGGfQDclWLUj20nJ5fOYpJNzvVvL/5n6tP+G56fKZDaJVzHg3Mx1YjRal3WTm380Ki4tefqvziqXxP7Il30RKxzeeROusB1Feq2V+ErfIn55qNZvf/C5Eisgak4qDhG957+hTlaFiXbV1LAPPuz5oWmn3yRCUHtYQiOEYosFdmrJeMveqQm7Dy8O3n5h1zJUmzkvEHV5n0dKn+OfriyeOM+7LLvCCEHDjP+S8fVPgyrGoTUWiR1BKzm91W4WojP+MY1Sx7Yj204SHHrjaZqqR0RaYdZxXDToXvZZ8SgzLThP0ocQbrf3+h7e9esP6T/E9ae9ytWYfx0Gjz+5eKvI/o5UqZguzJHDvulbOf929u1aDPPXpoeTfyUn/5UjaZaLHp1bIf6r+9UHaxVsMaC1ULBfj7q/wgtCvgr0L770T/roG/a+AvowGP4r5W/1hqPsbLx8b9UP2x70+1H/v9Ja6eUf6x8peY4+80/lADbmMvf9jyF6v5kFDPaePD8mGfv5ln142XP4Kho2xm9r1Rx/qH1+91+As9PKTfd728/BTp743BPmYms++XhzTM7tu8zsf69WPF27x8rO1hnfcZivP7wfzHft5+vP/wavaeH64wrm+LTBqKftbHzGR2X3xAT0zq4edYOp69uE7v6zr11PXv+/gYL4EXofsS/HGg6Tcf9nM6Xm8kqrxtuGd+v0om/3j9sZ8/H4uZKaaoEAM97/uaGfzc29z51Acfp+VVwYJfvi3+7CWGKDOT34uP0/DC7fBjdj/P8IDMw9nxI+vDoD80D233Y8zurz7GzMhBdENxWs7XsRyf/erFk/De5vdmJjPz23s5fZLh6f4f7zeUrqPdC7qgj9eZ2TDW7LtrCOiBZx/tfY5XvzczxRih8x2NDlpm9+N9bAyMF5/3dT5O+PBQqPafQNvxuYUvr3tYhjEmOT2X1cwGPmMIw9X7Huv9OvSnsvN5hmunDrpeD3vfjjGzgab4mBn/apDFb1wO72+GHXjpa9tG7mPHOu/jxcy+pef8ub+ZmY79aJWPMzPvLq/v/SWPJ5fbaxsSMTwOdMy8RmoB93yc8xFjGMaZ3beFYENfKodriBE5TO17Oj2yZnmmlCUFiieauhTkf6a0zZOszCXWRUui1/WS5fkwvgFE69BZQ73L20HH+W2RXyb6QAPevc5LCPd8+TXEoBDj4A+BerHm/WU2Burf8z0A0tDqaTMLMtraukF0g52ojJdLn9Pn93saZPyTpYykQSGnW9PfjP68dHbQ2ZE0dnkTzzmJBtHWoTt/ZihJiVrC6CEGRegbunP63hZjHPg1MyV0kBU5+adGgb7yiVmbKUZuTXlewEMpM1OHDE4jcO+0G9c7fcuiVLTAS3mvlpf8A2/WDcm0jqRd4nzaw1dH34A8rtMevnpkqACfG3Tu8vi9mDtAO3Dj9ZPZTJPpVMaLrid6XEfOe8fLsRjPNMpDVL+rSEyZDJuLsQcSR/vDXgoG/9mQcDtgY08kZKkYEpuRREnihTyQ+HLwL5L86ODZE/omPvhDluceklST/GxIspRlKefT16rzl+W5RiQmzGz4NkuP3+RZLtd3c6jkMhp6dP9C5EF/kWcvgn5PZcJ+JS/4AZ/w2JqPxvhDLm93ec0Mf86gf1DMM3VwFNFphr59rgq/7PKojiRg8nZoOl0zU6SPJ+vFx/l03p1vb3fArMeeGTKlLFMPvw32EDLcrFYyQwvB1KM0BzN77GfYceS2pmTw7bxneaaC5IXfe3Hw7YDuHaDNsgLg6E6u03wy0oHs3hbbtOjSSErlZKHiutKkNrUkBTcvL1irYZAzCwm7HnRGYt3put908Ot+1NWdJiR6xfP6bqMeXXb4hLcXrAWXs8Bv/NugPu4AYIcK8PmkEQmknD6uB7+6jr2/ZIohDomumv6Dvrj26CNDXvGJMcrQ6XQ602R5Ktd9jc62+McBmd3vXHc+Z8d6PQCgZgShu7dX2l+sNHI50eE9HWkCWBbnE9WXa/UAGR3JxFQUiEVsQP8dfX2+BjDN17/zuyU55ProAXM8VjTEZ/fL68tLNVWNLrrB50OMyoh1I5KggnYGILF+QfIUnvI81x6eE9dE8l2LsSIJ+CnJ0CkJ8T022gNmolaFEJXQmcfMPfpgAvn8/o3fMQCylZmGBDf+s3zyRDXrcuFyMT8qUzctNCVBZoAIW5K8FQCz29b/XHPHWD1aqIpSfbNWcXufwLsFIM6LXAXz3t7eKiNJ6PYQPtgTLyr4KFl3Af9c393JmMh1/ubNG5mZLATt8bG71bWur1fos9XwywyTiWIv+S+rrN+8G3itNjv1WVCXonZXK+0AiOqmUsxHiErnizs10MqypAiY42v/gG5injSaz9Qin4N+PQnTAjC2ZC28/N3vFGPUeDwa5k4pk3/2AL85vjTHp1mmqg+m/X+71P7LlbrdnR49magcB7UkOCepQM9Rm9s7VevtAA6NslwZ88xIageS+zuiQYttq9uNulfXilWnbew0AURwvY+wLTnUQSc1vuHfdva+W5Lhk5CpwDd9bzKYCyHogF7fAd6ZInbP5HtMzHO574UY5X7vcXhiSYavXr98pd3vX2teBfXYt4HPq1evFCRlMWkP8HhLYrsBNFp99UqnxVQtfuJ8nADKEMrUTvIBBEqAFJ7kj7Oxbq6vZNj6Dhu5vRO0GuLcspyogWZzvVZHovTqxWuN4KUFOLt49Vp1W+nZ//JrdYugaIXaa8m+utNieqKO2FM1GyUSvXP8swbsqwC3cgQaj8Y6ffaMXP5Ya5Lw9ZtrTcjpe3J7Xow1A4R3PRjAuAO5GXaIKQ2xpChLlfjihsS9+2UETLIr7PXyGtBgp1vAiRH+m4pCGXF2yp7mfuMxx30tEgdHrL1IcvuAbPWXb7E/tD97rGRRV4DfZVHCW6kR/utxa48/rgEj1sSCNk+6Wd8Rv2tssJUnuH2+xWKpnrU4ZsyB2NShv5vLK1VdLbHvTVOux59/og3xoCGGVaz5lGc6Aaz0v9zQ973G04lyeC7h38FZj4XebzKbIdcVBQV/cwnI9VZunzH+73qZTOb4fU9do7vffKPWwdRnjxUcFEFeu9lq9+JCt4Bjgw8Qx8fE8+lyofLZuXahlWYjnX/+KesyKI4KRdZfiZ1uOffsiSHu6y3rdv7JE81Yh8Y66L65Qg+Ndps71k5Cfsla1jDnvh0xeLPfajabDnxtSfa/e/tORsxZ5GONSeRP//MXECne5QAAEABJREFUUspUIm+Njm/vbtX+p2fSp2eK0BBy6OJWgf1nQ0JfAKY5Nvr/s/dfX5LkSJov+AkAZcbcnAXJiCRVNTXds+fe3f3/n/dxH/acJXP7dldVssig7m5OjCndn6iHZXpGRWYWazplYTBVhQICgTBA5TPzKNBtiy7u3rzRwB4iI6Zvmp1uoJ+FjPh+rf3jmfpnxxrOF9phi+UQpXe36m1QBCAaGKdlzUjo+vgR4EdRaX19Az30yjxVJKWYaS30N800HFVafv5UG3i8vGAeZhoI2L7nWr99Rxy7U0ewu3v1Vg1gefRfws5KhSzC9g1y6VSenzCvQnEx0e6b17psthrKqASA1QO2ps8fKZ4dEZ97heOZjj57Kvf7GrtysNr3UGZBRhxeHC1VAo5U/iWWy1u5D7mehR2FFNkDbFlzHFy5VX62VMAPjTE67HLjMTwGZfjl8Nmpjj79RDm0Jk9PtQutAqChnc7V5NKmgtbA+gjAZe/uZN9cqEGezSJn/9mrY30Is0rhD+80WdUq2L+22LaPs8d2jDjWshessAMHWMRr17faAOgMzCO6LtG9TNoi20A8ilnSDTIN+I2yQAzaKH91q/BurWLbKvW0JfYY4GtPnC3uejWAQB4vs8VUAVBoV0GQ9a7ctOofzRVZJzaXK4YxpTlxDT+8Xq3UNHu17GXcrlr2dIPvP4gvWUn8YE/TXdyo+/oVQFpQTqwRYJeFoJ79U6g1/lpf+ELG+Y79VIUc698+kp6daoBePgRFRm2J23t03mG3A7F2wAeFDnbIJsc2u2/ejTKMxLKOuC78XIxn7Dt64tTwm3OFN8iAmDjdS4UD6NhIhg3qeDLy06egIRq43p38CwJxWqllnW/LpOoJPsV6ZSEqpCSZqcP+a8DIHB61bTD5XA1te+J9GpLCkxMJO64A/Tcv3mqy6xUBJTsf5/mJhs8pJjX+Z68BcOuTUsbaE3l+CI9PVX32WIYPD4CyETB8AwDZu+0Q/7rdnpAz1ZBHGboZYlLP+lNjn+Y+j67Tass83sm/yOTrXY2s9tfIgDlkjCeeKfbIavj9a/VfvZVkKomVkb1Xe3UrzXMN2KuwA2McEa969NcuS00BSvs8KWFDEfC9n+XaYFgFtmXfXcqIK93LS2XspXrAv/rrbyVkM/n8EyVsLD49UZuZwtFEvp/LkVXAdxPzzhcz9jZXmkyP1KLXyFwMvYbX16Pd+/4rpUI59jWwR5v0CQD3QlqtZTxbdYIJeE48dxhgfU3czvBz31tG5r2P3aiXALjdv73WEfE0PwGAhSfhWzV7uA47DjEKEsjwQnE+UZ7l6rqWJg1hYpBCGGNARPbGuVElnssCNjUMnTLilWEjmfNet0r/2+fyP8vta1WHDn0vP9Bvyz4rYlMeC0T8b1jnU8yl3zxiHa2UvrlUuN5q9wY+iL2G3ZuktBukz860Dr02zHF4vVIWcm2JT9lirptvvtHq3VslfMB91p+VfEy3EV/PBZ8ssOwno6r/9ox9DbZ0NFPh+7FFqabKFLOEfVVqWX9SWapnL0mIVI/P9+yNJhdb2c1OGf6R/fapsk9ONZRBDbZj2L79Ghum3ufWeqyD77+/P5AAatTPFf3s3Yc9PyD8N798OJaf/60GcFofK38r+n8LOu5yXv4WtP5z0vjX1dBD6n+6fFwjh/KxXod7fvzY/b/X/V0Cf5fAT0vA7AfP+ZGHer2Xn+76H+KOb7a8PGTGzGR2Xw71Zjae+kbFN0njxc9+PJTGT53/LIG//U12Zj5XL07cjz4XP45bCCrNbJx7sCAvVI1v49rLw72Gi8TLwAP0KBceug4PoWOnH30M6tn0en+ze1ne3/bzQ5GMh1bx6qF5KFz+RW/n32l82NnrOnj1TbWZjy2Z+XG437hL4/UADx0bei8DvPu1HrwG5Nk5nZjRPnDHaXiRfB5exMvsvo5T2pkCm3ovxlEPXj30/NLp+vFjxe95+di9Q92H9/3a+XRAweyeF7P7Y+BoZjy4dOPcve2Bjh/9vhez+/Yo0avHeTi/XrzC2/jxw+LjtsjI7H1/GhxOze7rnIZv/g9jf4yWmX0vN6fndusy1IPXx/olHtKilxQVYxjnGTn3bhZsnIeP6/SiP6gxjp97CbQfC3U05E17+nhfV5U/BHaAGuF9v3s69zbkcwr0S4wVgqmnnbf1eXo/p+FtvD5lmQJtvc6T094nRvhNPLTzEOaJBEaWl46ETMvDsydmBh6YxodK70jxZKaZqSDpw+X3b+c1Qeve3vHrEGSUgYdYP+73ZDw8RNFjYDwzk7eN8OVy8DbiZWZ8Ss5rIrHobcxsrDPo9fjK2J46TyT7vLz+vgHtqPf5R+aW4Ccgmxbb8DLJSynYOMeGh98B3kRQ6uHH+3t7Yww/F/c8QStaZ8y153pPwsOn0PGA3vLw2VHnehFjDvjxAB2X9ZYH1Q3JbbQ02jtDcHRKFG+DsPwXA0ZyLGO8nmR8RHc5CStP+AzOM0kU150//FuRqUEPOxIlkYdz14ePXVUT+Wx8vu4D4rXf7+SJWmMMn4sn2M2C/IE78PDscnFdF8jGsL0GXRv9vG2WZyoYq0deRoIrksD1X1b0ngzMg0RCw4v/Qm4fBoEDyHleHB2N3/rOY1JHv4GxITnWpRSZu0tNarm3vluTQF+rQ35TkiceP1vm5rLyPs7v6DvI1JCv8+56cb5dvnmeuzi1JtE4UnXmqbkj4SD6uJ4aZNdhJ6LeQblAfU2CY7/dyZvfy5Uz+PH2ETn42M6DmcnMNJ3PVZNc8PHc1r3cJ1UGtdjynkJLzecLpbyQ2yLDyfUldDonMVtiNzU24/L0X2v5GIfivHtboyJwMmG8gvb7eich92o60Z4Ep/8SYVFOFNB7pJO3LwC0GhJXExLwk0cn6KxQhu0E7gdo7S5vtEvMZoKsSGC6vTCMbkkquWoWs7mCbPyHcuRyPT4+VsecXP45Y08BFzrs4Orqin4k4ug4nU41m0xIitYaALPCvBwBm4BOGvypR1/T5VI+7xZ5w4683AK8CL4YUIEKMDSV5KOnT87GRLDLyswAEUoVyDJkSbPTpaZnJ5qdnY51zpfPYUPycAeYkR8vSIhN1d5uSQjVgGLF+P/aeWLagSWPKxX8btZrOd8dNua2WuEDIzj/eKmTE2T35Fj9rJAnsa++e6UeoCVMCxnza0lcz0gyTh3gfbtSTqLRk2LdmmSTJa1IgIv5iIm5jPNJJU+Sb9HhFUkvt/GAbW1I0GbozEjeb/Gl290G3a7ltrFr9+qw17ya4DutJiSuB0ASl73MlPmYaGs6O1KGfUwBfNYkHEUyb8M4vfNKu1OAZI9XK8DIkSU+YpFLMiVyjdsk3Q4NyeSNZsslbA+azGdycMfMtARcrBi7Asgpqkw5cprN5toDcARozI6QNzR5YwNTpdmU5OhEbifclieFxcvVXP3qqfrjqXIS9/nFRq4ztw2PV3vA4+7VSpiTt5b/cm2LnU/QlZm5y8ptMYQgj9muN2+8Xq3GpHhIpuU/PlWF/iZHp7q73qsnu+wJcf+V+ZRYFBcT3VqrHaDwDCCyum20I3kf3lyrArxKMOnzCcjQQTr38bvffSe9u1EgPjfo+uZypZ11mpBULMGP/BdEJQna7s1K3ncINvKXYtIU38vQ745+e8DC1b98rYY4t+P8OmCbR6XCrFRzVGiYk8CM2DpJ5gtk25N87hDGEv/z+Zazic4/f65iORt9oE8ir1/rydMnIyB0d3ONDtdSEaU86vKr77RlPYrE7hiihqbTdDpTxrr65t278de4c+LE/ORYcVoqTSs5wO0+uMCHTp+dKz1OAFZoto+6/vqtmo20YV2oSIbPjpdaf/mttvid93E5bLG7u/1W11cX8i8CZIA1JXRq9q9rfLMhyb/rGjloPNxt5XI27OHu29dqcRT/5ekOYOkRAPKU2LarglaXF8pI/HrCtgRM8PvNfq+qLNVjra7/U2JBzNLoh7eAhRtkHC7upDXtVjvtASdqxi2In7vdRjn+ssPf9sTg5ZOnSinT6empmKbm6DIhL0NeO9bMbFLK5xWQUXG21OT8WAlgNZGg30Wpx3b26MJ6ubnDkTDLARlcCXNSQHw7Yp6vMR0AzwAAkwF0rV9f6Bzf7LHtoyePtUAPw9OlwrzS/sU7xS/fqSCWBHhzPg1iFTbXo9/+5k4De4OArZXwFAAA7wDy2q5VjFEj+MWalu07aETNskL+paZLgP0rB9FnM2JKowQYnEiQV04D7veAOc6beOE68i+V3AJqOQiwvr5Wy/rRkjwPrPdVzJWKQiEmzYk9BbrxX5u5/jPWpP7dSrfdXt2sUjcnfmMzLYCbAx0D/jWwxlb/4wttziaafP5EDWtKBg2PLwn+JrMZtINuARaKZ6wHAMX7QrJJPsag2xevFYibR6mQ7zc2GfcYN3630hZ7Klxu1NVtDY13yjaNQpEJdWgDkL7p9zIAkA2xegMguXeZTnMFbCZBMIdfl4ED5mVeqr64Vom/DKxl4lW1kuFLGf7oX6zp4qCuitoSX4rlQlNAvB122PzhpWJI6ohvvv8bGHMADNpT7yCUA6EOGt3l7INMqokVLscdgPX8N59jDxNV/v+MVrncxjesWzST2409OVbcS8IGg/+p4F89A3hplPadGuuULreAp6+1vVhpl6CNTvZOH7mJkqH7gA303LfHx7LHR0rMW1ngndjP7NRjRwJsj4zlduB7Bb1/1Te345kBtNejP23kQHXhPuJzZsxdNsgWU1XsR3ysiM3Mp3N1gGEEE9WX1wrIcaiS1n2jWr3mi6X817bx9Eh7YsDAWua63r68kH/hokWWG4DbiG2l3lSz7iViRO/2D+/GnnmOPwm6NXbmNtrdrtUDtgrZexx3+/TYq1kpRY3yEet3ak24mlr0Ib/nhXWvZE/SE1cti+MvEY01PQKqx3NkVpXKAbUCNrFPgwLg7Q7/djtvPAYTK/T8VN2jmYrfPpeFqPb2DmDqfIwPN1++UItfW0oK3DP8K7LGWlaoYt21RwtlgIX+6/ZJLZV9UMTucu4b/u70BvwnAs52ZVQDmOnnAzEsoIfUoyZfq/75O+VK6vc7DczVBqlJ0vxXz5X+4dMx/l+vVso3nRykbq6ulR0fqcYWc479vJTH19Z9BpkLf+pPpxpeXcngr2HvbikyJ4N+rfg/X0l/eCUzrs8XShPkhKyGxPWTI3FDldO926hkbzncrNXhMzf4JuiiKq+DfvzsMXvLncQafEc8wKEkdNE6naBx7fC/SNBhq0UqFW/3qlQossfY/dPX2rOG+1pfR1PHGpDOl/K+/WYn/7JQuyhH/gfAab2+kdjr7b98KcO2JoCWG8b0L7YOr1f40pWaKPXFoIw9hPD1fui0p0w+e6rZF0/VNXtpXozxz23IFpVy/2ISfhInlYY8qWaeu0lUQOcuh/B4KXVS3kCb8QVYa0/xSfyuj4NWb96oI/7myGv27Incf/P7mr0AABAASURBVNe5tI+Yr/fFRxJr4pp4J9P42t4Ss5GJiLtiv9ggX18bx/tB49iBNeUOe2jZB02Ibz5+x/jjf/MBvSMkKYD2rm0U2Us0k0zbzd0YQxWT4rNThd88Vpkzx9+90d3/619E+FQPb3f7jbKjqfJPTtVikwMGNz07w/5q+Rc2F+dnMgD0CP8Jp0voLhCTCmQwEKvWFxca2J9j7uiCKaGv7au3yon52u4V8auOGJT95pk0LaF1p55xcmcA+2rPZvjlDCMf1H75VjUxvgPAzmZTBfagmxdvNPAvS5kCgHDwi58tbMiGnynQ0ljg9Udv48oLh/+Ub+f95woyYdfD3IePl3+zSTP+hwrAsH48vE/kxzW/fHWgezg+6DHSd5peHtR/cOp2I9oOBDE//3G5F5tGz3Q6Hy8/LWaslps/pvnHdforX79E/5fu/8XDH8T+saMT/bi4NIpTD15jf2/8oO7hKQHqj/p8f5/OvOXl+zo/gZ558fMHxdt58So//lT52H2v+09YzExmP13+taf0i/b3Uzp4X/9L/X/p/mgbTuvDiRoVXjj8Ne9fGv/hfR/HzEZ9+LmXh/c/du5tfq58rM/Dup/r6/e+b+sx8GF5H7sO8htj5IP7h/r7oxEsTSZ2MGM8lcQ8ZZIXC5zwPpybceE6+bmi+9f3/L3nZ7x+wMf3fHHfe5iZzEzi7WVsz72fOuonXj/V/mG9mSnEKDMfTOPRzMZjCGE8itcPfXqW5EO5XwuoQHaDjHYe6nxDLR4OwCiop5a5/lA/6P7+R47M8UBrPN4rBqo/8YbPgQfngQczRhnp+jgGJ2Z8vi/3ve3+wKehy8A9L8YYXgY22nKGKX7t92iqYGEsfn4oZiYzSjCJATseksTL/Fr0Zr4uLzOTGf0V70n7/Gjnb7/fk1gYvC08HOrM6DPS8Zr3BVGNTTgOzJchRSsd6vzodS4Hl+0ATa8L0BJjDvTxeVhIfsl87vmRRQYwimSuay9C51DveejS4cW4wic+LGbMFfrezLwvpUcWnnyVnE5QDFHBIrx6W1pCx7g2BflrlAP8+dGL143F29HGvDCOePl9L5wyD2yPEzPj84/f3s7MFHkQijEqhKBRHuHH7fv3/Ov9y/t58Uu/58XPvc5LDIFLxsZOQvRzpjbKR+MY3BzfLoNA2xiCYggjv2Y23ov+MMu52f21ySDCLedl1B0EOXed6v6U/tynndk9Lac/IOvAfCJ0XO7eaKC/94sWFfhnLsf3pW97dSQuDJpOx/vF4GMPbsbyB5YYgmIM8NPLOOdEokkPXfHq0JWDgw6i+fwzHt5ijGN/5zV4Y2Rj8B/Mxno/70hQuZ946Xn4Slkmpx/D2EMB2k4nhqgYmCNzMzPOo3r8pCW55/RSzOSlg0aP33uc8WPr84JK5H6ARsFDcYBO09TqSOC0gB5e3D8iD2ZG28Oc9ODV0c5l2ZHkGJgr01CEno/tfPu49b6mB/bcC2Cxl9PxdokH13bHQzr9Mp8f/HmyJgQbxUin8d2/963W50Bbt6uGcc1M3rYlGe5z6pGjxpchVeNhuNBA+4i8O+br84kpKGHjPt8s5WO7nGSYidcgZmlyPTs9M+O+lMObsAkHFT152CAj8TL4dF58/maMB52S4u1rHua3JNHppsg8YwgS7WMMmkymijz8ZnmuiG37INP5XP4n4nYuDwX1FhQHGwEDH6NDvy4U/xVP5F4IUcYxpUxi7J62Xgx9tsjBzNQC+ok57Tcb9dgT4pcDx4F7nnQesG/Rz/kLHDP4HNBBnuXKoNO7zLCjPC8YIoy6E7JL8C2I1dB0Wh16cdBAXmmS8+tFzLmYTNShn9F+GVf9MNp4C23x8jE0SCEGwQInJrcF/3IDhKgz5YBvgwaNbenvOt2tN6oBIHxeNQmJOxI5gXsjLyRfHNzbkjTvMbQtwKrJ5OBMsij/M2/+BQCLUSWJsBAj00raARC4zmqS+jVzyki8CKYist5st2NCLVkaZWMhAaCQdEQWnnTqgwEGkDYl8dGhw4aET73ZypOkWxJ3HgM2gODOV76cKyeZzbQVAcPyPMMmSujNVGMzDo4M6LCcTlUjuxCDNujwhuS/20EPb06/IIl1hN0ck2QdmF9L/Q6ZzB6dYfu5KpL3NwAtG8YPFqBVqyFxvWYuPX4RYnQR6xjwagsIumdsYx4F+i7KQh2J2ghd15mrNgcMatGbf0kgkmQdNiT1314qQmdConQyW9zraJCc3hadtHQMFlVMZgrM1ZOPC0B5v7cmaRSxsy2+HEnyCTp3b65UNqa4QnY3W90BhmzerlRVlWaM4Xzvd7X2l7fyJHQDfU0LxeVMaYhqGTMjlhXo1dvWJKkd9On3Lbm8ZoxtM8B/57dAdm7bHTa+J6k3Pz4Z/W0xmWnwX2fhcxXJz+lySX2jlOXoYat9gj+S+wNjVjGXPN4iuwyeDXC4wEcy/Prk/JECuvM1QMg7y3MhGmVFrpu3b12y+AI16P+csQv8z/2yZ2+1R+8NwHeNjN3+ri+udEMCtAFQz4tMwi7byzsl4lmmpB0xtgaUKeGH/KUuX7zU2n0Em/D5ZSRc9yTeslmuvu6w1VY19NeAoAUxK0u5brDPzX4rnSNL+L/ra80fn6kgGX90dq5SmbYkL7f7Wrev3imQGJ3HQi12noeoCfIZ0E2/2uvm5aVuSdS2O8bBJous1BKAcINP7t+uNFscKd012gI8tMT3xemJivlUO8DLbei0fvlWqSh0DCjXukyzTJX/6gTwbvHpEy0A/RfHS70hIbvD3/2XQonk44RE8JBF9Zx7Ujsi3kBcaNBvPql0BIBQmAB0Sk2Y8+lkruF3L/GDTuHdNQDJsdrjSpuzUhmJTeVJs1OAEOuVA6D4n8l99eI7bbHTAqS2dRsBIPE9wgpQbwoQf0pydfPtW21JbAb04zYkbHmDrCfQavOgCbHl+a+/wFFqrb95o8uXr7XD35bzoxG8mSHLdbtW+L8dye08sb7e/T/+Sdkf1ioeLXVzfaVbwLBrAI4JCfCjR4+0y6O22GYJD6nIlfDhmoRxeHerPQBAuW51jG0v0OUx8r67WklPlooAoYMGLZfHynadatb//e1GRixoAAXm3gdgpZ1ncj4sS9LtblxfUlkBGNXyOBuJ026/a0CJ2V2rBbaTPT9T9Y+fykjs+v9HWdE+y3PNz0+1ZvyS65zxV3E/Ajp7Esr1H96QqF+qu17L/9JJju97bMj3vTp48i9m+Bo3YFdT+Eq7Ri12HZjzO8DVOXzYvJJRX9w2zCPI1zVv2/adVDcSPjR7+linR8dK+HENWHDVbUb6GXrdllFFXkgkze9Igg8pYgq5DFu6vrhUhYxrYo3/34Ubjq7fjtj4aH6sGrBph5/MAOA2+OAVQH/N2hJSkvtKETNlgDA7kIaB9WlGHOrwuQ6Zx5g0fUIyH9srAEhmT8+UiJuPnn2iGf5j2FOHrtbYln9R0H/J1QCq3b15p5YYE+HzmvEy5mRZqVvi/YTxypBpVs4Um4FYOmOvsZfLa8+819+9USSWgJnqTi3/+hE4v3n7RsZ+oCLuHp+fa8v6kz09UT4E3a6utfv6tY5SqX5eagtIFbNMFWOaRe2qJKOdx9+EyHvW1JK5JfYNw8srVch2WpSaEOsnz841+/yp3LcCNmz4nNvvEAahEU1iqT0xpmaNSg5MhKQMWUborVkXB/QZt43iutYGPsJmr9njc1mVAb5uVK5qQIqFHNyJJfxebwHDK6WjuSZffCIfq9Wg2WSmyU2jnJjbEOPiba0eGrq+0/7qVjVg9y3AR5bD93SmABg++fUncvCuBixrPdYCjg6stzWBp273ypB9F00Zeoz4Y7raqlp3ypBVAujJWKcy4p7Hjxb9d+jDbVyvrlnPgvoswPtc2WQiVQVlgvxNxyfnqlk3M4ConOJ6VRT60minBTKKb27l+xyWChX40ObmWltk2ONXLIYKFuR8Gn5THR0pADoPyHBqmXLi6+X6hogfdfvNK8VJKRMv4moCWG3YQ5TIcsK8evhoX1/hq0ElAFsfbdRFoJ0BcPuvTV3PAcCsp/+AbdtvnyoB3IbPzhWIOQ0y9j/ZvHj2mDlECnZ4VI1gUpbnALVrObCpmLCrQR1gp8ecervW9uuXI42Ar1qIarBg4fv+5cLmbqtJUcp1k17eEgda9a9XEnvXBtuxJXJd3crwizkyKB+d6qYY1BID66sbbV6/lszUvbiAh41SXqg/nSljj+XrjI8zvIIeQO71H76RfzHgdnvHOJ0K9nklQKTw2eak1Cq00tlE5eMTdcSr+mLFOlxryJLit1fE1I32371VfHOnsydPJGzSbSf/nPNprhzbrL95rfBypRnx05BvcvldbRTYj2Sff6LK4yHxPuDPfd0olNgMxtXQv2avNrBvSl4HILgjJu0A4nKf05fQdUNhruXn6GZaaYbftKxVHTE5LKbqWL8anilsUWqRV+rRwS2x0Peja/QQjxfaX66UXe/GP2fdQL/F5lqOBaBshb3boyMV+F0jggI+W1ZTDQCjxngl9S1+NgSp/+QIGZ9o+slj4hqty6jJZ0+0nQQNRVCGro9Cdf/rY/baw92tGmJO9cm51vjpDj59/x33pkU2kcUw8jSwP+l87GBqaa880wDgHJ6csIZ1atgn+DyHNzcav+RD3ElfXurmu9fYpLR8/kxi37MmDvSsJUa7ijif9uj2u0s1rLO7rtYUPWSTqcQc85TJt7dbaIdZqQK7mCyXMkX1rK/bd5cSMev48SOFo5kwPmwiYse9OvjdMh/BbyKWZOw16jAI01D12+fKf/1Uze2d/OVfHFJKCr+hnvkkaN1ereQxbbIZRh4Seu+wbbF38PnZcqpAnOieLMZ9gMejntieo1957JtNNV0eYa+Fhu9W8LNVOp6r+uSxxP4xMe2Y5+qxkYbYNRQmIwbEEEa9egxKIUnsbQaemxPKzbNCCR9Aq6OfTJdLJfM2awnbDj6ZXypGgz+l0Ox/qfcvyeTfRxgPuXIOPrz2ur+mPKR3OP8peof7fnzYxq//FuUhzf965x+T0J8/SyP43Zc/v+99D+PghQNvP3tYqOJ9qOH0+/eh7uHx+5ucPKz3c6r+/v5PKAHXnZf/hKz/m7LsMvrzi33vv34WeJAQNT8UjS8z7lLGi/cfxvHnCrf/6P3ntv8jAr9QMfAQ7uUXmo23zUxm9v35eMKH9+9IBvU8hPs5VR95s3HznRt3nMIPxfTH/0TdLxf9qS+fI/wF3yDGqBjiSF/UmxcSG35+T844mCwECsfxSmN7Ywom3Z9LPzpG7OBwT+9fPYlsf/hqfdP5vs4PH7eZ+94+LizRzGBpGIsYyZw+Re9fTvv96R8d7ilJfoQAG+ZhPPfrQwmBMwbic7zXw2OMiQdMG4uDCy0gSUtiJ7KJt3Fs5wly6PmeuknyQh207nXv1/eFqnF4o+998fr7tnr/8jFbHkg7ki3jOOjG+/Uklr2uY/xB93Y/AAAQAElEQVTe9SMfe1BEfyGgG7unJer/uOhHL2+f6Nd4kgI7cBo9c/B6swMdujDwOB5j3s+Fuvfvnnt++uFxrIOWH71078/NoIuMEzKNlPs5tmpIGDgf3jbQxvnKsMtEaeHNy2EM56He1zx89uMsnWeougCFBGTG1cAl8umQn8vMXazza0pPkUwh0pq2FkwxhLFvDEGJMranr9Hu+2Lci3G8b5IaeGiRXYtcoERLye2lQW8Mj475RD4ZD9MxBHXYkpnpMLeCZEngut7vNcCTnzvd+yN6pa7lgd3rvARo+D2G5nmwY6xOrfdljA75piyDTq/OeUKeRnszenJ/7Ac7LcBGD7/Gg30QXPPw1XGdeJAUdZ3Lmv5e53LroWtmGqBhZgohqiWB3NMuxDiOJ16uEw6jDMQ4kXaeRDBqjBuHIq7Fy/Wa8B+n73P385Eu47ievb/gq0ZmNQ/uHTIN9PNxOegwXsSGQggy8xGke3tCLvAYSaJMAcxiCCJTRBl4vA5yoKxjjhaDUp6ReMuVwctYF0wDc3a5Cl6cfoJOXhT4v5SwR7IC8tEi/Qvqg1/R1g+9xMHGRHGDbsxMPXr0h/aEvPMiVyJp14uWyCmEqGhh1KP/mjNQ5xR2JKK2JGpr9FiQXBQvH0KtN/DR7ytcLvey8PoBHgd5EqelX57lgIfY1iDqTc6r8+/692NHskJZVD6bAWTKOZIZtMnDFOVEgt8U0wjMuL1sAM5iSCrLSo3bJbxnjOHzG2QS7W2AjssP+caU5L7gOjEz6CzGXwG7XDv0WpKAdB/wpHrElpyflGWak0itkKvfc1vYo38n7wkFyzN1zG2/3TCemJeY71YxBFX4U0m/qpoo+DV+l8Of056QePFSkjStka3ev1zexnligPniSHt05omihsREDq2iLDTyhw1E5t7Vnfx+QWKqIkkfyeIY64Ghzs31Lck+EnbQt22tfpLLfz0SSQSlolRJaZiL062yQnmeKwtRIkGfABgSie95LGXrvQJyd7nVAMd1vZfzvSXBCqvj233C9TmdTlRNpwrQ8rZmPhtkAsiwh4+EX+/RW0MSfAew1l3cKseGIgBCoLTRlJF86oMECyPtW0C/PXPxxGHuMqxKNdDbbtZjbEnw1vg8uNcRA2sSUmVGG847fDZjPsa8blcr1ZudcC4tzk+08F8HA65MhqRdGnR1eQFgRXKQROWeOde7Bn0aCeagHlCzI1HcBiPRBO15OR7bWSnNKlXHS/UWtAXoM+qm0Hc5NiRdCyVFQIGWxGYHUFiTUOtR9J7k7TwVCpNCFbqOgynh9waQtiVhuEPWt8jJ/czrp2ePRn4ituHJuCoUmqK3yy9faHdzg6wG3QFeuowmWaXrrtbu7Up7/KoO6IDxdDwFOFkpIpOWmLmhvfdxu/K432DLKaUxbs2w0Qa/uHj7TnffvpIAJQKg2oActgDAoEi6ffFWTRE1IUm6JxG5PD5VzDIAulp7dOTJ3VQm1Ql/A9QzAIk1YFWizRywJ0NnOUntClC0QQcbgAm726uG76qR2tVa0wF66NTndQQAaIYO0OuWpCLurZu7G/kvrnbQXQPKnnz+qWaxUIvNB2gNJC4bxs9J/nZFpkTS0QALAmUBMOkArtvWFhlusFFPkOeLmeRJa8YpOE/EgwFZXJJsz/FDQ+cjkEACcrW7UzCTXzu4dwdAfb0iEcnC4/77iET5QMx1f7u9JqEO03fME8xa/gvslsTk5GiOVk17fCvBo/8q6Pj8TCtscsBmGuxN8DvFH/fIXKyb+uZCs8udWuR+AwBi1xsVyMxlV2DDU4BkeT901ry7AVDbKa9KXXU77TKpOFloCpgwIendAAYPVa6K8zv8ypP968uV9iTfF08eafKbZyqdR3jfvbvSbholTP/4/wpwyjzDJKr551qT9pGKY2S/W2uWlcpDLqGLhn3i28tLbfH9OXa1J+G+o3TYW47N1+pVkDCffPpIHgOukbPbT5UX3JGu+p0CCfgdCf5b0s6nv/5ci7JSDbAYU1JH/F95gp/41+EJOTpGuCrYT7x9+1rFphtjxer1G7398luV5/jrtND1+/9LdvvdO929fCf/ZXY9tONeZgVIGQaN4wfstryuAZ97lcSLAK9r69UAtBQAKJ0GfHNQFxic8xAMfUp7/NjjYCQeZ400yQqFx0uJpLZ/wWT6208VykwZPlCy/piZjo6PoQWdQXL5uJ3brtXm1TtlANEOQFhRykJUgx3cYbMtNu5xKNt2Y8xfup/Ag8zpMV7BOvV4Me41+nmhYVqi66Vaxj4GqJmQQN/sd4p5JvffAl7m5UTrL7+TA33XxACx1qxp07ImbTl26HL34t0IcBC6JJNuLt6x9sXRjqu8VFEWlFI5wN2UMQrifwHIX93UmlihBrqTOaAM+huQW0fMq4nbA3vdRNvy5FjuuxW2PAfQai5XmtSDfG1aLo40x0ccJOkAyFpAff9yQDFEAJY3Oj59pMWTc+WfnLE33inHbzt8zf3u+vJK5eNT7VPQlDH2jJuqQgG72ACE2flClufyedX5oNXVpWpiZU9s9vW1ygpNseP27UpHG0nE/AKQpQAc3GemgSrzD47+7qKpfnutqpMmJ0v5Fwd2F1fadc24LtsXT7QmbuzeUPd6pQ5h+pc3OgCZ4at3GtDTFNB92+2lKbp/dib37z3gSQ7A0eWmAt5zAMsZsoqdlFhXd2+vGBfg8w1xh7Wvh05GX59XQRuDVk99AODcv75QT7wN2FBgDbZNqx5QqwUY8TgSAXZ8ngNz3fWtzIHJRaVETBGg7AaZNtS3zUYhBO2IgZPjpe44Mp3RppubW1XQVpEU4LUlPk1Plwq3e2WpUB9MOfOwxUR3X2N7m1pHgLIrgH6xEHbYRiqrEYRaY5vTNiixjrsdKCUV2FuPfXbEwuzRsboqA8CEV4BIKzJlnbT99o0Gxm+rOP5Cc4u+0qNzJUuAqK/l60LHuMNL1pVv3un2NTZdltAu1ROzWkrP3mUfegX8uH00JUYM8v2FsqjL714oIJM4rSTGT8SiHNvT719Ll2t12FFGXRkyTfqkCr1GZDJ9eq4612g7RSt1b65l+JzrZgAQt6OJ3NYHgOhitVOaFMqIb/lnj2h7oW0VlDGu7w0SPtLiK7ftHl/PkfWxMux9ga9P8aOCdok9Qrrcavj9KxX4u6HXApvXl2/Q1SBCh0oAPD05kttGfH6GLBulEMWwCoJX1rU0n2r37Wtiy1b7UgrE7M1j6nhe8P/jNrLfrNXKdao0yO0ott5ZWsPfHjA7PH8i11dGnAizChlt5b8szhhzCljXs2+xxVTuk4bx9oDHgq6xtsWbrTxmd8TH7etL5UczjfsIn2OeaX5ypnw61WyFPQPkZs4fclaUXDfDyUyGLFtfk4ln3bfvmD+qWyzUsO90e2qqqBiDQlEqf/5IO+y8Zs24+ZevaZhzL0nsFTRIqyv8bZJxstaAb/leowfcHlgr2tdXEkB+CW/T+ZEqgPNmInWR6nerESQf8jiu1VuA9u5uq9ySJsVE3cAqE6TUS5aiAvaew8+u3qv/4nSMhR38tl2jjlhTNpKKTP6lpjiZqZrP5TbeF/TN0wiminioWaEYwrjmTU5ZK1D88OJSIQZ151OF2VQFpWFfYMyx51mqZg0xbH/O/mGgLnC+392pY09mt4187BId14C445/tZo9SsxYW8DvgP82bd/I1UezRJilXgv5wNlX+6laGfLy+Q2bxaCpdrdVHjTrZX6zkrwBoXUNj/IU19zrngTU6seeIeaWtxz32KWvsMllUT+zYF0HZpFLP3NwvW3xzIP5oXhHL5or/+Fw1PrPGHt2+MTP2/RsZfrzz57umVTxdaGCfFPRTr4EbXjj8r/X2SX9YHkrgcO9h3b/l+WH8w/Hnxrafu/mvdu+HUQ88+vFfbbi/E/43lYDr8mH5yOB++yPV31f90v3vG/795C+WgMvYy19M4Bc6Om0vv9Ds77d/XgIDC7oXM2Oj+kPxOm59pLML/WH5SJP/wFVm93P8kEWzP66/l8HA89IPxfuZGTt2yfgnXmbG54/fnqhit/RDpbd5WFy4Xn5o8bc7YxwzeHL6JO0HSg84a2xO5fUUM+4z4sCDhxdOf/Q+1Hm/H934mYtg77dzmMfYn53f93V/1I9GvsunmN3zYmYje4FjZNMc4LcngeFdnY4XPx/L++5mNl72JGddX2aGvtjZj7X3HwZfZvf13k6cG5tZT47ct7j/TDHKzMbitLzc30HdyNDlZ2ZcQIshEClj3duGGXXI2/t4MaMdnf18oK8Xn4/T8GNkLK/zYmbyukMxu+9rdk9Tv/Ays5FnM/uhJfLxB0yn6Tz4jR4+vHidmcnPvd6Ly9yPHyve/9DWzL6fs7c1ux/TjKPbkldSzEwpZeO8zO77dD4+MhqPnPvcEaZiDIohyOWfeBjz8Tr0PqBT8fL6lqQxA4/tnFdGG2n30PNrmo1v78sNdfTvGh70uO/nXu+yNzMd2nudePnRefKjmcF3/J4XM5OPcX+/h4V7fft1CxjpxwDvEX1CSj3zanmw86OhAzp49Vhv5rTTeB1iVMwyOW3vP1by4fMPMdBtGHXq106LC6U8V+YJENr1yFoWxodNLrltCiHK+x6OJtHExnviNdbThlPmmI0yGulQYcHk983uaY7zihE+epnXMa/API3SMT+fo5nJwf2262Rm0OsUYpRkSswtxoR3DwrotEFWrdPw++glZmlMJJqknvpD4XKk48eDPjJoJdpnee7V8DSoZ7whBMVJSSm0J9XnD+k9LbY8GCf6OJjVYjdO220te2+PTren3oG3NaBYoI/g1Iwz6IYYx4fkClBxIOGe0y8xvj+ww6zms7nMTIQ3DSS/Ezw0JChqkox5zORz4rYaHnQ7Hqg7gMSeOffIqQSUHeeTkjYO/NEwMp4Df04vxKjM+aBPlhfKqolc5i77jD5ZnsNCr5yjhI2gtw59DMzB24RI/5SNMqy3a/RD9gIf8MRZ09TakUwK9HEZdE0j7+fnaxL4ZqaaBHILn3sSGl7v951+4J5BJ8Bkcr3SJuX347h8554oZ2xvvydxeEdyrmY858mTYk5rTeJjS5K9o28M2Bl6d1qZgixPcn15YsO4dn0ZMpiQpPQ+LrsWndFSkUEiiaYO2Q7QSsilxx/yLFdVTWXpXn8tcnEbbElKj7KjHSIDDK61BwgLWaaErDyBYvT3+bTQcwBvhw05n/c04hgPIv3zPFeBD/q8vM31xQUgX6MFYEPHeE3TyHnaA6ROpjM1zHd9vdKGhO0WIM8k7UjilEdLlSRxuNSEBPhAvxADtmNyGg16uCEB1u62CsiqbhvdAGL6+P7LX9fdhCSMt82xkz3tZoAfzpvTHFicri8uxzFK7DVluebwg/GoJTBtSdC4/TOgJiRmJou5/JXRTi7fGOUyG0iW5STZIjL1+w3JdbMgt6dAomhNIm79dqV6v5OdzDVgJ3MSftPpglb3SAAAEABJREFUFBvsFUPQEtlM53M5IOVgQebJKEDh/HqnjOR6wseGzV54slrAkOs3F6qM2AhQ2ry7ViB5Oz0lCV0EXb54hf5NDmr3+OQtYNMwq5SfLVUDgvuvwioAlxK76QB1ZvhbQm/zszO5Ll1et29ea3X5bpzDLTYpkoN79crdFkLSJbJJ2EaGLNyWZ8gtz+EHmeaLiWYAeWk2Uc64PetMwl53JA9PTk91i57dr2v0Pz9ayH9lfo0ezUwVye+SJHVPEj3//JluYi/rpQrAI2HrR8ulbr96qTnJtyYhbZK10+OlhKyGaGrh00jS+v/95gm7kn4Owty9Q8/LhZrVjfYAH0Zy35Pv1fNzTT57rGZRavbZEw1HlTJst8eP3X5CSmpfr1TlpTLmMgBCVJargMcMeW6/eyOVuRLJY4+tAqiIJAy3JFTLfactsjcA/oyy8V8pkizsmfdqtZLb7AwbaADp99hQ/2ihG4AI/0U5MxPTHvXRuX4BGQYS0Qlw339Bv232miphN0tl6KHDJ/3YQtt9zvU5w6Z32Nwam9h881pxtVEO33e3N4oxU01S288b6N99/UoJkPam3animLDngfsF2cl8NtU+DNrBo8vsBDsZ1z6Y9HFDjPDZyMHHPeN3p1MSmaViw17g7a2qopTz43/mN2e9uLVO5eNj3QL0u6z6ZaUF4JmRoL373Te6AWTfWc+YvVqWs2aJXp8Xak5YT7pa7be32vzLhQYrlGyqW+Q6xf6KyVRHT5+Mdj+bzXSKT7ne5tj6LBXy4rJOzaCIP3d5VMRvNsThLM/xxU4u+1nIFV/faPjuSto3evv6FWBMox0AcIccGmLlDPA6cG8IRgJ4pRIASNh9NQSF56fKS+afJ5384xecF9oAGHavLpXeIPv5RFmR6+7Ll2oARAL+fwyv/sUlI4YU//1T1m8pe3yim6wHeDFVt63aq1uSxvCFnd9gd27fecxoO4w+5brwLwP0+HQ3z9WXSf0L5HR1p2ktbQHzI+DXBoDxbnWthrVnhd+tPeYayiQ2e8zqqa+qaozh7tsX336L/qJy5pOYb0lsMmjmAOjThKyYa7AwrqM30B24F4hLk12vm6++U74GJMDGGvwuKalCF0fE4RtAvD0xwaLJ167FF59I//iJAvJpb9bKF9MRBGqYQwaANEXmzclUO5L7HusjsSgDhHP5TR490h2AwLieTip02WjL2h6c5988kbDJPTF9nCZ68y/n1KzBEd/pmbfHef/Chcnk69Xq8lIWghwsURnUsqDevHg5+nNbMYtPTsdYcSPskXWpvl5pz75hYP3dYk/pCFDx7aUK7CoAqDevrlRsGhlyGS5vlW06BXw6A8wcAP46/LSYz9V+/UYnkwVgwFY5dtug8/7rtxpYx+tJGvnwMcr5TD19XD+36HDPWhxdD/DcvFtp9sUzDcSqgE81s1w5oF/H/msLkKRkMtaTEj0EM01//VQbtUq/eqLr/Vpp12kDcGnEixqQa9fu5aCwr00ZOohFqT1jaxCvQZthr6YwTQCroscO9JYT1/IQdfvyrULKlQHAZkPSNTrpiZHrKqok3kbq7fkJvl1pn2MHKdA+ooVBDbLco6MpshqIqbevkcNb7H9RKs2no+8Or641EO8dkO4zUyDO9i/RHSB3enKi/bdvMfwGHKzVpt2pQQbNUam62wPs9woXa7k+cuLRHiR7R7zukHWCf99f3bE/sEHKj2ZKzKthL9ywfsUUFYll/gWCkvjoNuS83rx9p4RNeSyOxMUKv+5erRTY2xZX6HTXSui9AdCNgLC+lnTw1J/N1ALapV5SVcm8QCdZ0hb5E0mVfbOSvnynvKg0J9ZlMelotpDWO2WQHaDbsr+OrGlDMumzM+2i1LDWtRx1s1HIonoAu93Xr6UYZK9vNZwt8LlKu9OJBJhYl7R5sxr/j9+BPWR5dCRfqwk0CowZkMU0Fgo3jdp5IXt0JGVBM/jasDbvsb/mzaWGizsNX71Rhp92+IaQma9Puturd4AafoenS4WykMvA+QloPsHP/qtXGrZ7RexpyJP2Fyv2Lswfflz34eW1XL7tJKoEyK0AbnPGaZljXpvEWtn6F5Gw3551VecLzeYzuYwG1kIRj+y2lsYvXg2KXzzW8PpaKjMZsafF7pocOscVzy/UwVNHnMhvWgULbBEHZehH+JzvPep6J2O/07LPcN22J5XirFL45EQZthrwgZb1Q5NcXZWpQW7pybH2ZVQHcLn75pUygPTBQWPa+rog1p89QLHve6rJgmeqhQb/Qhx7iMDmrkYmE8sUkV82RLmOd8QeoeMaH5gST9uLq9HX+//3H0SoYi2JCrfbcW0JAKl3ANk58iufnSuy5xqIMTqfq2PPGvE7B8P7odeOWJ2w84RNG3G9fbtCdusR2M2xVfeVgDwiPjFA03XW3K01efpY6a4RxoGdzYVTa5hUcpntAI/9y5UIVHvm5F9o8hgbTo+Uptgi+9PAfLOvLmTIolndaX6GPDupQN8qc3XI27KkjmeBlv1/gpfpyQn66RVC0C17nVBhXykwdKO679S5bpGPx4EhoGN0YvDU72pAZXzkk3Po1QrE65AzhsebxWT0seY16ynxwe1kvcLGo8a1P/v0XNPzExkxN7K/yIhXe2KtEZtWr1+rJZYNA9NnvWvQSV9kytFZgPcda4u9XSuxN+t47mmbVjv0HrjOjucKhISffMM+LvOTt//T3kBW+uMyUHdfxNkP5TDNhz0OdX/18c8g8HD8w/nPdT9oz48/1+5vde+eJ0N2h3JPeRht6MdcDNz6WxTI/Jd9/yDFh5L695vuD1zce4l//uAlh7u/xN9DOzj0+anjL9H6z3v/p2b8Yf1fN8OHsv7rKH28t9P38vG7f13twIrm5a+j8h+v90MN/zx3LtlD8ZYPe96f/1eUj8/0TynB7H5d4fix9uaV2BC7NfkG0otX/asXH9PLA77MjAeKJN9EeunGDZvrUB99DSTDfWPsN4P97BbNm/yoWDB5EdIJxg6So8aXj3coYwUffs2BtxkfrN0e0Xt1I69NU+tgY5687UgEeqtDGdjw9syl53io86NT/bDIwkhdNg6k+6Ofe/FLo8rkG2vnQTwYhBjkxTga8xrr9fBlXLBOIm/nzR/azLyO6vdvsx9fv6/GLHqFGMfLwxzNTMbG3szG+j/149D/cPR+9+fDOE4P0BKg6/yllOS8ehszUwxBMUWJ+Q0ks3vmogevQJsHl7qniyRodzg3u5fBod2h3o9mBun7+37tY5uZfnhxD3vzpGuLfr2N8+otch4WB3j3e4f2ft/MFOC54SFrQKsduhoET+8LTI4JZrqqZU6JtmZOkQa8zWzUtRljMw+u5MXn7mM5cNfwQNyQ/PJjDGGUU1EU41zMbDweZGPc7+Hd+0FOh5fPI6Jjf7g2sxEo8kSoF28/0Gdsyz2fl5/3zKV/T8TM5PPsaOe8eCLG+zk9b+/+FUkMRHQaQpQZs6D4vQGZipe3DTFwL2ALHbpvxyO3lPMA6LJ52N7r/brIC/oYl/cyavEzi1GjHyLYEKMSD8VZnkvBRrqBcVwPMo1z7ejjtHqyTMWkZLwM1Qx+WwM64QJeerlNFp5sYDR/Z9D146F4gsbHHRjX65xmTQKl4aF2T4K3JmnK7JUhgxSTcvr3PMiOoDMPnM6XjyVsxfu33GuRqbf1BE5Kmfx6D/Cw4wF6s93Ii1yWzMX7uNx74swND68+vsnkY3QAV4a+Mh7EE4n3IYgE4p7hBroN8qRzTlJR0JJMh1dk/jMe9FOekEGnIsvlMgghaCDJLQAhp9Aiwz1xMHARvD/JTbcPB9o8KReZc8tcBkjX8N4glxagIjCQ20egT0O93wvOJ+P20PRxvK7ApitkH5wONl9yHi0ozzN5X/eHksSDy3C/21FP0oD+PfSFjfn8nP7dzbVuKTn986rUdDGTmcl/CdjSPoTgPZTQTYhRxWQqf3XwHhnb/Sxhx15n6MnMxv4uY+dnYCyEqhCDdoCqlmfypIbP2/vcAay4PPzc5VMtj3VPb5AnStyGvBSTmQoAFMkkituCz2vjySVJt+jXkxRpWiqhzwadd9iL24rBZx1FwuhGe5KRBYnnBUnQGKmkr789aZ8j04453Nxek/gNyjzRNy+lWSkz02wxl5DJmnnckXB1QLYGeMlJdnGb+wtVyLHEbkymCclzp1lCNyCj4+VS2WyigsTOZHkkT44ZSZzbeqvNuyttSVBOU6FpVmgHoOrA0JbkS82YuKLIr4m8jGbLI4UQ1WFTLYlUl5/z5MX1ViKDjj43gCryiErnmCXFLKppa00eP9L07FSCp4RBtACw4a7WbnWrPppy5t3R52a1kmF3WUjakAy7gUfX3+TxqRp8t/fENr7sPjA7PtExxZNdiZhhs0oTgNSeWOwJ0LFuWqitMhJ9x5qfnylXNv7aYQJI7IljwY+Qm5dAPIiM3azvlOB7js6KKmfuc61uV5o9OdMAr5EkqpEsG4JpsThSOZ2oJem2H1ptATu6WaEOXm9Iuu2yXp7ANXx+S9Iroqc5erjG/ocgHaEfBypr/GWO7hazOdYgODJtSSDXJGhXv/tKy1iNfz7zpt9rcXJMIr3X9DfP5HPuSSDv//BKq4t3Ip+uyFiJEkjCrYlPi3wCkLJRhs1M83JMpPt4FYm6KbQylHwHMLcnmbmjeHLVf0Gyxd7ukIXbfA69yX97pm1PcpDEcAZg8O7yrZqrG20vVvJkdH+9VmFRGwC23fWdEkBBxNYmgM9dGbWjbwXQkZHg32eSg00TT5QSa4wZT0+WmjUGjST/85dzrt1nF8ulhKyr06X2mSmSoM1IvgcFTWhT+pyQ36D7l/tgiJGcdCmPk74eNuinjLmKeYVN92qJfXmRyWP4FB4m+G8OeFmN5xMlQOsGuV4CMG6JkRvK8C2JTtaICh0mgNGXN5cqscs76xRIIkcAwR7Qb0NydPLoRJNG2iCbBhCiPF9qjW30nphvB21fv9NA7PZfuWd1r/D0GBnO1CDb4n/7Qg3gUNh1coBj+gjbP5tq+miq5rNKwRrkMWj3+52OSMruJq1uXjWaoecOEOXSY8l+K1/rvYwGhYy/+eprNfh4y1z2JKXLTatr+PAktODbZVUTWxz8PSF57L8K9P+LcSiTyqdnmhwvNNoCPlMRl7IsU8wz/HIPT6aE/yVFXXzznQx7GQCpfL2LFvTmX76STUtpXmrx+EyerJ7kU4mE9RBM5dkSMKrV6oLEsqTV9Uo1sojv1rpDngZwtCe+bl+8lutrt92O+q3yHH1Ktzc3yll7zgC+p8dLOc3wq0dqoL8B5DmOpZqhU0tSv2WOxW8+VW/C6iS3F5dTOSnlcdLX7NVqpY31KgCf97lUAHycnp0qS1G3m1tNGesWcHSboEnyfbgXsq6vV1II8vVnCrDnY8XPzlUtFxJzF/Y3xWb8l2UXl+/GsRenZxpliU1vAEfMf4V4u1NNHN7utl0OstcAABAASURBVOO8MtbJ+f/4XGvbq8uCLtzX0al4+ToQi0IhRvWbtSbEozxFbb/8Ri2AU4W/7PNBG4D2zTcv5b/4bYhFFoN63/O6HkMc+V74GgX/ZUiKdSffJw1MZ4af+Xxv0c/i+RPFWSljHRjw84xE/yIrlc2nYHok8C2qfnmhxDrc2aAldtNDXthqBqhRktC/S71awD4jFnibwFz6RaFYZOoBVf2XaBt0WmPP7bsLVcTFHtDb+5TEk9hLDUB6R7wygLRlKLR8/qlKYuj2+lrT4yN1eQJQuZCvGcIeO3zvCvB6SvzN4UPYVKVMDfvCCvuzN3dKb27l/nH05JECuhIxtGS8iuIxscbuKtaBdep0/dW3agHYOmJ0wCVLys7PATdt30qvVtqxfjkIlPkXY5DFhngyriGDtAeUm3VRHb538+W32n0FQAKP6f/3UuntrRw48TLNZwDljXr8JD1eqkJ+bj+R+NCz5jq9zONLMaj+7kICXJ999lQ79oID66shK4+jAvDqAUkX1Uyun+bdSpH1vMSuW8B8WFGCbWONLdBZyb5iwFckw/eXsqOZEmDQlrUiOz9Vx35sYL/TsB+K2JumBY6402K21BSAvANgFbEunS2xWcmBxHi+lCaVEsftbq0ecL19g476VpPTU2Vv71SMf2Fhp/b6SjtAfWMt3mLX01TK8NG7bqccoBK28DqTvxr2GOLetuEe49VJavF7y0u1xMLycqNs3yt9cqo+DOwtVmpYr9PRlNhLvEiGPbdqkF9Adx2gbQpRPbHPmFePHTazNMbnwDjCRzsAywjo2zCP+uZOwmc75LvebTT9/JmKz59I2E9g7+6gfMxyGfa9wXay//5cLWuWERMr7LH5/Sv5c0TPmnPz9Su1v3ulpFwFAH5AR0KHEbkVeTXux4TTm/9ynD2WTmYqYqbdl691sWJPlyMR/KlzGVC2auXz6IgtO+L+wJjh0VIt97w4bwHws1YnwW9E/z0+VU9zZaxjPWtnc7tRA1g4ZFH2+bn063MVlmSsUwX22BOj3Sd9f9kTL3wfkl1u1R0h/2/f0Zd4APn+2zfK91LWSDnAebhcI4daEf/sF6XKXz9TtyzVE6cD8wqM17GHKYil2RYCRVLNs5fLOrlcfB2fzLSgBG73+Ej2+VNV+0HheiffA7oNb48KbR7PRhvuNncakIXzeos/+q+al58/x0AH7ZhHhw/6vnh7tVJxvFRHrPT9gllQucRWePYJKcmwXZdXQpf9LNcux+aCJNbYDuC+dZvAfnzd6qso/68V2CroDntvysCzyVp5SPJ1yPnesb7HfTv6YE7lwDgtfjHgX1toFf/tufyX0wVxtob/4fWKdUaKnz5RYO/iutzCQ0Gsct33vnawLvT46WQ6U1jORv1mrGn5Y/Ybz8+V4+dZyrX5wwvtS5hHz7GRHISu+73KR4+VY7fMSt3lrcS+SJNCIjb27EmG46mqzx6rp29PX4tJO/Z/+9WNhG1k85ni+ZGG/8tzLWdHgOB79QDYHbbbs3aEd3fsx9uRdjWbqmeuQv53PJ/krHlFXqhP8BMluHM2KMMHhcv/0m9jdn9UEIK9Lzg7kRBj4Ho8f3C8vwGBD98PCX54729xDQ/fj/3w/ED7bzn+Q1ofOz+M+fD4kKfD+cP7D88P9//S40Na/wnPx2nD94+OyHncVXDkrZ8qdPv3eT9g9uAn4xFuPuSVqp99f9j+w+uf7fxf4eYDWf6sT/+Jc/2Q3KHbh7HrwbU/lB2a/eLxp+j/Ysc/v4HzdSh/fu9/ox4fyuPhtbPw8JpzN2+vHsv7C6pHzY9144ffOJSx4oOPQ49BRrOBhLyXkchA04eFy//sbzMmySTMODI3DzXfz5V6fx/sxPT+36EdN82oe1A8gfB9oV5eaPc3e+NbB34O4zy8jjz8mJkCm14zk7+MzbWXgQf7Q+mHnu6DvN7MdOhnZmO90/Q2XnR4DZywdgRFeeFqfHsbLyNt6PY8kPQkbQbOB+cXG2KTowDtEExehvFer7GeOu8fQhjbuA44Q3Twz3h6X0xBXgQfZkHittHXj2ORZBa57XPQ+DJoevGLwXmhjOfOEwMNI5+dBjbszstYqBfFzOkM6mlrZnL+DrTMTH7uRbzMjM8f3iFGmdGfvj6u0/i+sLH3uh9aM+p7vh7W+bm3OxQzpzfA6/tCH97ebCzezsfwo9k9P37d06jjgd+TRt2BH+rCoQ3nZnY/P47iZXbfn1P5mbc90HL6Xu/FzOT3QopKzFm8zOATmt4+ZdlI13kwKEULLloJW6TpqKsQkyJ2m2Kmtusp6IObvdsILWIKNG+pGfTeFNTR38fL8kwZD3Xc/P7t/HnpmGuLrP2YnD+SjomHogB/3tjt1XXq1x3tWmTkx855GM97xunhLYwy7xnT6Ng2jRL8Rubi7S0EaiUf089DjHK6kbmP97nrD3MD/HjhUm75CXn0yKmB3kDlvc9GuZ7Mgox/IXJ0+jQY6cN7xwMmzUnkuEzMT8ex/cTMkNWgAH/eviZp3DOuX1sMyLalbS8HgrzexxqQs5kpxkjfXhY4R6YhRvlY+92OuqDgD+6SGhIL7XsevI9z4LTMbPwzjoFxossavn2+fo9u43tgviEwDjx1XSu/ZxaUUqaEHfi533cBDaO8TZH2VVmpRydbALU9yTzXfU//jD4utwHenCfXtWJUdH0jf/FyOi08i3lVk6lilqQQZNB3fnIetv1IU7pGTXmg9aQOGlVG20A/TwJJJtdVZEyTvwIfQS7jkS+SbkVZqiN5Pc6Bu1vAJB/bk7GiecccehKYgscszzUAAneAEwNjbEgWZPC8Y44F98wMYGhAX4N8jrEsFEOQ23yinXFu9AsxjnTGZG1EByRiewS4J6kmHxM5Negr0L7HziEowpsiOnYZZDQaqB+i0y4UmLPLNePoCXsHkV1GU5K5s/kcyoN29U4dunS5OR2FoGj0R48umzuSwKt37zSg5wh/LoOWxLPz/YPejSQFPg9vKYeLYGP7DfNvmEcLTw22GXF6l7GPnQP4XK8uheFoSyL/BqDL7xWAO9P5QrCkNSCdJ+AL9/XD3LjhiQmfx5JkUAavqciZQ6+cRHgBjwN8ePI6t6iSZA25HPWAPcbc3E47/NR9P6CXPUn+BSDc0XSuSOI4eoKFRKLtG3gY5H1r9FCgs4Qcq6O5BuxttPMQVZPQ21DIaZIsvVGT2ehrJTxvAKid/g0J9BpA8u6OBI6kkqRKleeq5jOFMlfEBmpsZ5pX6pCXrWvsNVdOwvfmliQx4FavQRsSYRl0x1+roZzseK7pHH7Ua02SsaT9FNB0S8LV5daSgDYM5O72FhB0qwb/z5mH89+ij+RjI68WO48hwZmU4EXIxe3Ix3T7FWPX9K1IgFqRKUFjhW7cLgIJ6dtvXqkj1kZorUn+F4B4A/aSTpFpiCOQUZPAvSMZf0dC+RZQBMyT8UxtHkYgf4fOesoe33P/9zm47zbY/p5k1BGAwhqgR9wXyVGr0fcRiS388B00dyTbjklgxxCQXZQF09mTcw0vLuTzr/KSaZnevXghg081vSr4XK1vFEh+ZrOJprOZIjQj97McnybxXJDYy8+Wyk6X8nk137zVhnlsARM9oeiAYgLg6VOQkMGuCLr79jXy6Ehy7kiMTuWy7EiUds47MaNImdxfa8Bb8erRff7kRHfMIQPoCgA/V/jdYrbQAhvPaR8saP/771S/upLxT3kifuSjjRjJwA45uj/miioBoOLJXMa8diT5MA+pSGocUA6t/FdBXZRyYu2klhxo8F+FFUpqMeSBBHQMQQkZ7LChwNxydN7cbbTl2mVbxFw1+8O3r0l6t2t5ArlDfwNz8S8KdOjb4/sWWd21ey2XxyoZdPbpOaBHB3iE3D3ZzXz7u924Ju2Ib/tZgqqUIfcpcy+x9x4dT/HRyfNH8l9up9lcO1qVLJt3X72UXa1VDQkAoZGFqLwodANQeQXYNnv2SLOTpWahVIy0QSaJMUtoTVI+6ikizx1A1jW24HoSvj+ZTpW1AXB9rezFlXL2l/NP5pqEXmndq///NCrDVFeXjbIuU5wP2h+VurpeyVzW6HpLkthta3N7p23X6BjQZnF2RtvJKMftItcEIHONP9SP5lpivz0gvkXT9bev5P37Sa40n4jFWtM+yvW+Y4+7/uaNCES6Jra0yH0HWKu77RgzK8sJqz3m2Mr9OSPeHJGAXhMHWvwyLiYqsLfVZoXeSrmNd/C8h67Hpilg6Yz1taCsjwsVxJUZifiiKDQDfHS76jZ7rUnWa1appB6z0Yp1okumnhg4Y14RkN4AZMQrOz0BENhqeLMimlCBfHzNcZq+d1oAwlSAHTc9VjXJlIh58yGXbrbqv3qjwPEWYD3FoAUJ//36VtNfPcYHkmyey1IACF9rNplodjRXHpNuAddr9gvri5XW+Jb5sC/fyRR0+fULzZlTot3rr75SwN4NMMTXb7dDmxbKkdsx4PAtMc3MtL2+1R0x3fD3nIXB/TQPiTgy1ertW00A7Tts1ZDx7cUV8xw0eX6qNbaYgqlcTFV9cq45c/UEvss9Z70JKakromKRq6mS3H+7zMYYMX10po7YO1ivaj7VrKjUA5y1rEl6slQ7L9QRy2vXv0kOksfFkUKVa4ocrgGMA/rriUuz0+W41u7gbXF2ooL1sgM06LDTrJdqQLye9XAN8DCdTpSXBfp+DE85+8Gt9hc3iv9CbHt5pY64kgOs6WwuBwXbKtP2zWu1ZVT37maMuQVyzqFT/I8vWLu2mgEMLZrAmrlRa4NEnGsASHtkPcCvxzGXQbbCuwFx1uhvIDb0xM7btxcyC2qhLV/LAX6nRwvN/csM01L+J2QDAEt5NBvXuZ49SkReOfGgmB7Jv3zSMk8xrDWt5ouFisVUEZoR/1o8fqzq8SnulalflAq/+VTZEKRZqf6Ya/YECibLkhJAWA39nVoFZHRLjFsBbM+OlrIUJeYy4MdFlsnjbgcA15ZJ+ydzmdNj/HIxU/X0TB7bWsDVhB3UzHmD/Uf/MhZzLi2pebdShpy2L9+qh/89e40JfOr1tRIAdIsesqzCVqSePYZMEjrdf0t7gByDh83FpYab3chbD3Da5tKwa1RhWynLFefI7PJGLWNj1uoezTRDZzt8JwesYkFVwkb7WaZyumCdZB53tcR+ScjevwhQ7DAg1rY85XJ76omhAbkO2LWx1naAUVYkwKYOqQ0qmZMBZA3oEgNWj/30T5dKyHOCHBPx39BnOj1SflsrsOYnfJQHH3XYzjArtD8q1PifL57mMvhAeYopafIIkBm7at6yVuLfzQ57ywLD9Nqz5vp6Mexqua1mPCMY4xq8lyEpLCaatFJ8fqaB+Dy8XEmM2wNmt/6LUnyxnZdqienxHP/DViJ+NGxrlciy4txmlSK8R0A+AfpPd4PGOPzsiSr03qw3yltjT9pQn0vs93yPE5ljz/reY6QZa095xP7m7Ur9Zi8Jq4L4AAAQAElEQVT/s9ENcVEJmwQc93W2I4YmbHxAz26bAdubPH2sgH2Fs6X6T+j/z6/kbdPjpSJ7nNujTB0AbwN4PvBMWS7mytgzlusOe2Jk1viw43xaAdJfyp4cI9NMW2zUn2ccDGyOsbfnx8rx/z3PcGJP7l8cvv36O4mxWwB0obfdIknTQh4f3L5L/KlfFNozRseeM2OdKeApsBY7WNuim5LYmLCtirnHEGXE/YG4k2MXcV6pOc61225krOHNdq3UDtoCIgcLKi2TWC97lxN741iUcpuYPT4f+c/QibEOxYAtfP1W1ZNzGbxPAMITdTmb0oTvBfYI+clSQ4c8gql7PNf09FhD30nEvh3rQMH84mePpDzXzdvXEjoaiE2zWCje7hW+vlBXZgroynlLT061Za+S0PXdV99peL2Sx/A1a4MfJ8hiqkw9tqyCI/O4uUL3q2s1gNcDek/nxHXkEJB7nhcSYLVd3Krn+cq/hLPZ79WyxxPrT3DfYu3dAQQn5NIx34FYkbu9s++vPn2s8YsUX79TNy+1+O0X0rYZw4cRczPk6jryv8Syf0XsvdwoEFq+fxtnDwuX/4u+h3HeP8hiuBcitfd199dcPnjf39GPWupf50WwxMo1Fh1ef8vxP0brY3WHsfX9rPXw5V0eXv/9/EcScPH8UAwZGvcfFi7/5u8Big8Ll3/u2+2PBU1j+XM7/7399xL4G588tBw//xuTxz71o6L/xV8u4w/LQ5E8vPewfjw/3Bwv/ONQ8fDo9X9cbPS7QexjfqSPhz39/GHPgU2Rl4d1/5HOnTcvP8WTz+fD8qO2zO+j93nI93Y/R9vvf19o/ye39U6MKy9+/gvFzNDZj7Zc8tdA8tmPHystCbSOTeov8/TD7D35otEy9BMvj//vb43duPbj+6oYghIPHl7MjUwa+TaOXkRyomtbBZKYZkFGkfzOfRm431Ocb33/ur8XLFKDBTPngU0tFxoeyM/M23ntfTncG6DnpafPQN8Qnc59m8PnwD2zH/c/3PPjwDjOt2+u/fpQzExm8MT9lo23j3G450fv58XPf6p0JIlcXhE6RqPAkcOP3k7Di5mN44UQxvve1sf0azMb6x5+eB9PCPoxhqD0fu5+3b/nWbz82ouZoS9TDGEcBwGLivHczL4/dtiW3r/8fJQf10YJ6NSETJB1RzGuIw9vOQ9gA/HH+Y3v+YgxyYLRix1BT8GcOnTR8EB4kGeIUR024/x6wxiCMh7sfS7epiMJPRYe0LIsjfYXwz3/ZiYzeBEvoxzejNO+l7tXewmHexw7dOlzChFbQU5m0OAY4v21y4pm4zvASySxIhmiMrXMUbwSc3N+XDfinpcQoiLtO8buAJ5q5x1ZjuPBU4DvyBgMJ391zLsh8eIJA69vx7atYgwKAblw3dPGZe50E7SdtwGbNzOe/TqZBRn/Bvh3mmY2Jj+ogt8g/3ZxVhR+ye0BMLQdHyJDNyjrqKJk3K1JKg7oxZO9TrFH3iFGTGSQGSNQfIxInfNBT+1JTO5JLMAObYL4gPeo4PMkTrgthBg0Ibk8I/mQPC7I5LotSIDmeSYXp481oJNIH7ehmEUlHoIdZG1JMjTIMTC+JwbcNlpkVvMA7MWn7UXvXwPHwPgDtlmTsDj4dI8sXQ8xBsZP47iQVAUQ1JDAMlHFRPbQzUK6f4SCh5o6T0S5HYSqlHigdp0N+1reTtHU+L4Xui10EvMzu9dNdJpMsMXmLUbtmIeDo+QeSGxJxaSUJyAG5pt7cgSZWAaFLKghtjfwHJFJjv569DHqx+UErZbxG2Tv7bxNy3mP3WVVJViQ96mZiydz1iR0BibosvGjJ2QHxgiM2/k4JIKHtifZRzKQBGEKUQM8D8E0Qz7exv98t+vfZdigkxY+XD8Dc3Wf9uRLRXJp1+w1eAKUsQsSJp5kFK9EMqMh0Zkhw0leUONv7JF2Y4IDpn08BwWdby5V0NZ9ZA+47MlQI3E3eBKRBFzME/mnVllZju1cFt7P591AswZo2aD/LSXiN9HHJ4m2IyHnRRhNcBYorr5RNtRl+PoEYMF/rdjBr/OB6EgqbbBtdEN7f0+OFuP/wyZ4aoZOe8CQ/HihnCRdTuIlRPffTg1j+py8j5cave3QlUgOe+ImAN5tsAv/ZdECgNewI7KzJAJ3aulr8D45O5bz0zCvAlsomcsNSeiOJE+J/x4DJrXc20N7eXysa0DSLTqN8HDtX2ZgohFb8yRsQVJyfXcj/xPL5XSiFUBOgz85zRLbyctKexKfiEK3AJPu37PpXJOiUmvYCEm7qCAL2Ag2ua/38iIXFLZeAhznCd2QyJo48KCojIRxSxI2x74Xi6OxqftZhX79F7klOozIL2LrcwfN6O9xayA5PSDfluTagMxcv4+fPxtBzAEAKyKrzn0EH1wx5x77d5tzmS/Pz3QGoGMpaPAYSgLtKE00qQfVAFM18rkADKqJeWuSlJM+jX8yNyMhugOMaEhQHnsCfLlUSYLQ+e4Yx31+DkCZxaQpwKGvAwGfHe3cDNV1GpiH21MdBxKyKIjryNw7dJR/cqaaRPZxOVO270S6WmdfPBeupkhscQDKaTUkBZe/+UyVJwBPFsrOjtQiI9f/QALS/89j/2XiwJwH5lerU1hOtbWWwJIk5t29ulRxRQLakAHgzQ5dbb57pzt8tMEvXPYJe8+Q92Z9p7u7O61IQqJGFejkCF37PO5WV5p+cq7T83OlweSJ7/kQZfhiRbzwXxDmi6n605ny6522l9e0keoLAA3qKhKom69eKTno5s5mUmCua3hpSPg2TP7mu9fI+UiT82M5iOdAQwvIsb66UCSZe4TMq88fKz070erqUg0xZjeJKpFnwoeWnzzWDby7PdxcXugK0DAn0bpDzzVgittT7CX3zdlk4lOUv15++834J5hvNneq262ak6TpP5ySyM51i80Mt4O6/+83YlHVHDBm/+5a5elCHn9O8Lsj/G0O4N1hQ+0fXqlCbtnNfqS/AjB3EP2Tzz/T/JNH2iGXbrVWMZ/KwZwBMDsH/PBfR01QeoWfFPjLFr11+P6UGJNXlWYL4gp0O3SmMGgJoNs/nqh/VGjyyUwKaL9rRjvv8F33LZqNHnkBaOyl8rhxTKIbe/dYusSujRYR+j1r5f0aF3ULcHxJTNi/udTN5aWu0X1xfqRdZugsU0fsXYQcYKwdfy18RYK7ZU7xybGmnz7RBHtdvXujFt+cPXusDFlt2p0YSmamFlvdAGxd/uEb9Ve32gG0+NwHByoA32a//VTd+UyxyvX6D18qsA7dwIN2tQpiS0J2a3TVsv5cwaf/aj6fTTQlRi6eMn6GTBrJE/MJ1wvQOfnVc2XMv0Z+i/lcISbd3FxrSSyaYze+7gQS4akox78S0DLXjoT6cSwV/o+XWp6faEdfl20DuFwSf1vW1IYYlD851fIfP5fbuP9J0Zz55rMj+Z+832OP/mecfb13fmp0aow9vL2R2FckAFb/lWiZSpXE5Y41CxO933sEqThG7j5eXigHbFpfrnQNINIWSSXrcshyXX/3Qlfw4vo5eXquHj5rAB+PX75f8jXUgfUteq3x7wIwZUDWDsLts0EZ4ImmpWpiyx3gigFa9JNCCVAsPjtV+3iBPhYaAHcu/s+vtAeQjsS7/WanVBbKUtLi7FQZIOOGuNm9vRzjq97d0m8uLSrZ9UY1sSejfYnd+Tx6/KiBhopM6cmZsgoZVJXCdEZcncnbBZl2rP3VZKoOfVuMyGbQ1ds3yM+UzpfoeSeD33rGevT5qZT36gHS0tFMCfC+tk6d73Pgz9t3V3ca8JXtly81ANxGj8vdXrcEhxCifI1tFoU22OLu6lqd/7o6BA0siIk1tCUmVUWpsGm1J+aqaTUAeLpd3+63I4hWGOvfP32r+PZOW0AZ5y+iv/bNSt2ykuYVfvtYw6xUOJpoC50I+JpTHFyPxPGeGJ+QiduR/4o2Pl5qm0sOsu33OzWLEoCs0gDQXP32uXIAd8P3Uifmf4VeMu0ALkOMugMUFrG3bRtZCirWvYL/GhBZRJaLDXbl64CxFvS0aYkRA/7QNswH2xDnPXGle7eSmal9tlQj5l0m1VnQ3GPbfkds2MrXsC3nvr8RfY0SZpUsz9TwjKEyG0FBl3WXR9UAex18bi6vdOt+nqIa9qT9aqOc/UkfpNhIVVHJbcn9KE0KNYwRkU98t5YhQwNQTbTLAKozRcW8xKYKFcQLi5nKndRhgz2AefiHZwrYYiSuDQDCPEixlnXaEpf63z6S8JH47EzuZwVxo/VfYxKkrWnVYbPhdiefV8leoiQWNpkBusMH61RAh1v/skyQtsirwrf3zU7xV/f/1UPD2muoMRGnbFMr+81zbDaorXdqt3vFpyc6PjrWLCvHL0AEQFFjPJYH+Rq0IR74nnYAbN68eCVxr/7mlcY280L7aSKurtXhA0fzpYSO0ienGopMLesgwY/pdupnuTpiqvCBPfUFe/eAfTfIyGVc/e+/VsdeOWc9H4iFvh5U+OlQRpabTlP3AfaKCX8dsJmiLBXp7wBiQgd6ey2bFqoAfANgo7bYC2t9+/VLxSEQzvfj/fyLJ6NttPCpT/Dn3zxVRkwdkFH75lo99hXYZwxPltpnTAcb316sdLG6UEJWzYsLRdZp/xPHAz7TsMaWteEDxFhiYXW6VP5oqZpY3D85kj47U8QeOuLPQLDd/v6FOkDePb67J25G/AFV6472+tUjsd2Rfxerxf6d9/l0roH1qQlSJD4PWZQRDzPG6INhR6061rQS+WzLoAnzzzjvmMvk2SNFwPaWdUDorWW8gVIAwJ6yVw0pk9u0NKhhPF9vfJ0Z8EcHx1vXA3vHjnWzsKD4YqXit8/kejNoJNbxnnnkrLv7KGKlxnuuv+xoLv3jc/l8bm9X7NWmMmQ/PD5S9um5SvYhc/brkbyAAJqZnj7+cs14+fjd/+K19vPzc+n+fIt/3bs+/qH81EiuOy8/df/fov7fe/x/izn+q4/xC7b4F43vivHyF3X+e6f/CBJw9Xn5KV78npefuv/X1jttL38tnY/0N7NxA2pmH7n7X6fKZ2Jm41z9weNhMbuv9zYfLWwCvN7M/PCz5SHdw/nPdvg3vnngyY8fDm12P7/v7/GA9rCN55mELAYSCGO9t/fitjkW/xjvjA9349l4n/oPaI33qOvZMX4/3lj50x/ezgvEx0ZmNupzvODD7P7a23gxu7/mFl0GDfDu4/n1oQQ2fWZsbpmTmR2q/6SjsTn1cT6k+ePOv0TT7x/KfU8zk9P1Mtawqe5J8oznH3yYBUUesr2YOZ0fGjhfXpxOz9z9jp/70cxk4X5L6nVjoc14RC9+FGoz5ujtvZiZH37E2/c0kJ/38eKNDscPz81MZubVChzN7Ptrsx/m7f0flrHD+w8zk9uhXzqNEF0GQYnNvhfxcgDF+3M60u9IdvTwaEZfKg/3OB3fTsdPzGxsH8O9bPr3sghcUUqjPQAAEABJREFUm5kOR6flNMzgWVILfR+zR4Y9SXyqHsjJFElSmZl6eIjoK+SeedA4FiNqlDX3U4zy1zgubd0+I3Vm5tXy+2b3517h/HgbCCkGkipUDvTr4WPwAv9Ufc+Lz9P7mBlzgQ5H5733PrQ1M8V4P/cYwnju115SivI50oQcTauQ0jgfl4Pz1WGjPXJoOFoIsGRjkslln+W5vC5Q7+3F0NHnBRjhD+JeN8CDyyGEqMMrxMgYg5yujx3on2X5OB8/t2CKJFkwVUX4SZwHQ87ooIWPhNz9nm/hO5IgWX7PB03k/GY511w4bfFy++m6lvk141x7+jhvok2eFyRPB6WiUO8gAWNk2Fxe5PJkzI6H6T5PGgIjzisNi0pNgcySqY2mIQYS4tBFRgw1vmNMHLmH7EMweXJkNueBGEGEEGT8G8enlduV8+a6ckDJwZsOWl68jcvI50wXfCFCAbkh0xiiggVstB/rIjI1M3k/vbcR435JstBCkExU93J6U5IRDQ/LTdMoG2Ub7mVPezNTjizMDNqdAnNpkElL+xDRIfWJJEaWZ7KC4rJZ75U1vVJVKJb5KOcdD+9Gm5yESY3sckX1PJjnjAcViQdoUh0KWZIBqmaCB4m5iFxnxv1OGUwnlNyTAGpJihnjeOlIxhggcgG4UqK/PGUamLPLz/lqmVcNEOa24PJ22Xgbn3sMgZGkNaCdDYzH3PLMbU8qSEAYY9bMtaZ/4HwgIeoJuTaPmvLgn5NMc0DXdez68XNB08/zyCygiaCVAvPF5npsrQHQ8rqBsQb4TptGOYmeiMzKasIoQf5/J0Z0VVES8rAyE+ajguTRZDbXjkRHYp4pJZKBJBBTVEZyTlz7+P4FANeRj5uyjOEGRNwrm89UAQqtPXGGdAP9ChKGbhcVAE9WVZpNp8qg42N0zN3nXQHOlpQMWp5Iy4tcO+bRMye3G2N+LQwm9Neut3KwbEcirILfBM3pcimnhyBkxIMW4EduOySh2ssb9eiw3+w0KSfCPOTjuN4cQJgBOOTY2MnyWJ5g7b69VEQmY8IM+Rl24m//dZ6mpdZtrfYOUIrkUQxBbtsOavt45aNTiYSjjqaqSWg3dK4m1egnGXYekUdIGTKYaV5Nx+Sf21pCNwavZ4tj9chkip4KygSZNdjGClClI16UXBfQGfUWXTd7ud3H+Uw1PK2uVoohyWXm4zHweH5NIjdYkNMbsJEOubr9Os094NHF23d4TBgTus7fBJ1Vk6mCRbWMuyVhvt/XKkiuthd3ozwjCUSPH8LOHPTZoZd38LkG+GhIyu7R32KxUETXkXnvqL8BvBIycz8p8kJb/LaDrmTjOMY+xeNFkXIVxNXheKq7EiGezBQfH2sAPBC22m13CgAYb198pylAcE2y0KC7R1bOg9tQhk6LxVTjLyJT0DDJ5H3Lzx7LE4XtotQW4MRiUMCfcwW1AAEDdlsh+/rr17qE3wb+lthXjU84r3ffvNT22zfafflK+Wqr9rtLDa9I3lFm8OKAWE9ydIfd7f3Xyhw371aa1FJ1NNeMBOX4y1LiU4PMjn/1mTLiWEly++Af6+tr3RAzJsTxx0+f6gzgfHVzjS5rua15O0Nmhi78/3lOs8koJ3s0VwkwfQfgM/ivPwE7ZiS7UawK6F8DwEZAj4z5Xb271PzTZ+rzoPRkqRvsOiL/09li9KFEzOynrFP4zkDCe06iNAE+ZYA4HXz3r6+Ja7fa/s+v1fyf3ymGqIoY6aUmGbp3kBd9zGKuLdcC9MvQR9/USsh6QEaIWrfwGvCrDYBDQYxx3z8H1J4tJpqcTTVd5rLP59pPRIwaNN1Xqr9pFInYG8CQzXdvNaC3fl+r3u/H2FZzvkWGBTbmscpCkNOt8EXxcpu8BoCpXS8ktvt5qUDy1+vm+LAn0qv5RDf7jbYXV1p3NetEro79gNvWZrsZv9DRY+ez6QJbrdTfddLLrbYvNqpvJSuW6kMm11VkLVsen+iOOc7xK/8SRHD5Eu+vX3wHKLRWHpJE3OmIOfv1Wre3N7q7vgd35tjBFB8vSAjPnj9WsR8UAVfmHmDqTounJLFJdjdHpcqnp8oBozeQ2/z+Ow0vL3X38p2mkwkySMhnI/d/j6Xz5RE83WpxdKQ9IMOcMXJi7Px4qWw2U02/269fac9xgu/n2Nk8r5Sh5+Mnj9WzRq5evtbFxYUK+l7f3cq/nOTy9nXs6ssX2r55px1+lgA84tNjba0f/z/Y/bdvtbm+GXUqXh1tsl8/1RYwpiG2979/rQG/7zDKSHy8/cN3ms/n8l9rD8QwC1EdIMcKgComfDiL2u93ylyu+GT/h9fyWGMW5F+8ufr2G9VFUIdNhoQFIudEPJkgzz1jBAC+DfPsZrkC9QJA93hy9d1r2aRQxzrvIMHdS/y+yOU87AFvZ7O5Tk5PlLGud8TugfEm6HiCrXXsrXYASBvaCV0HADQHSnZXNzLAognJ/ux8oQa+B2Q57YL8CwjhZidRpkfHmgFC1NDNUiYHHLp3N0q3ew3w16vXGfYXsJtEXMmYlw0DsZTdDrZqxLYKvTSsx/OjhfzXrRn83SHLwBwzfDnic7ffAQBBoz/BRqjrr+/UA5jlFpWwm83btzJsWNCenB4ry3OZj2Wm2m0VXzs6WuqW+O9zbhh7D0jcAS6lXacGuRr8tgA86baWn0f2JVleSNDx+e/x3f4RvsQ8tu+uFK82mraSLSqlk7lA2VVe71WzNwvHCwXsPWZJgX3Uydm5zIx1+VbVdDqCLD0xPQNEmWKrYg8bTmeaPDlTH02JfVPP+tECTCXo5LuB+QQJ/nrk2766UrnvNRDDnLctoFU5nSkSbxM2ODtmLXLAnhg2t1zd777V9KZVebnTmnVBAPZ3Hjf+6Uu1L14qf3w68jthTzfuqbBBt5vBN4XE2C5KmkDn+bEE+N8CQFVvN0rI3FLUHhnn7I2aKlP96lIOLArf2J1PlRPXLQRl+GcGz7paq0fuVpt8rxBiHP1s4b+OZ243//I1NnY3guW+7qXFRGLP6/GxZZ1fbW8V51N17CfSvmOvMoe3UpF2sSqUrXZKrCvi3MyUl9W4z8/KiQJ7AjuCHjrrb+Afn+/yQQ3x1Vi3W2JaQneN9doTF9oiqCeG7onDW8C9zau3gPuXagCEh8s7KU/KADB9j9FT17J5C8gpzieqM5MmQcbakZYLOWhmxETDVpwH3/f22GtkH7Al1pfwWQPKdsi7Dh1A7vVoY76X24nrk6m0KDQ8W6r77p12by6ULjZKyCbDVuvffac9+4zMfR+/7igRX6oBqKe/fs7WcKIIeF19cqbw/FwZoHOAryJkyrDjeHok11PNPqhG/91+rz5KgX3fgL9pWsne3CjgDzpfKqd9892FBvYJ23muwDwHb4vNDTGwnynkcd7jhQAH/dkxsBdukLHb+/bmVvbVSrtXFwrs0bLfPpfxHNCwdu+I9YYMhYwLyzSUmezRkUr2ff3//EYue/eNEtk1//Kd7OUK31oDym6UY5/l5VartxeK362Uf7vSYKZIOarDKKN0NJWgV+Anxnz6vlUIpskCW+JoeS4jXiYA0njbqvmXF2pv7jR+QeHJQgWAcvb5E2XsdSf4883Vlfbs+bJLbBs7KBQ1XKxlp3P1GeeAzM5zH03tfqObuxu5XdwCJIt7mhTqzxbaIPvs1bX2jGeSciUZ8c9jZvbJuQb2hCW6NNp2R+iD+FJf0Z51W8EU8aWWvUXMM9WsPdnTM5X//TNNn5wruc5TLgNc7onz7tNDGdQjWzW9XEc567fL31x/7Kn22LvHGF8L8q+v8NtbOUjfvFnhz5JtkBtxOZtPVU+Tgv4TvgZ4/lMKzf6Ct6vxUD7W/XDPjx+7/6fU/Snce5uP0fJxPywfa3eoczq/VA5t//LjYYQfKBx4/KHm72c/lsAfy+zH9/+2V4fR/PjnUPb2h/Ln9Pt7279L4O8S+NMlcPCxnzv+mJqZx9j7uoGN6f3Z/adfe7m/+vf/dF68/KWcuFR8893yoN7z8OXnB1oBOYQYx4eGgXv+UHm4Nx65byHIaDNeIyvnxct4/cHHOJYG+Rh+/lPlg27jpdP0Ml68//Br39y3PMSOhWRp13fv7/70wfsFC/Lirfzajz9VeoBrHyexQQ4BeXB96PtDH7eZQ/mh1vt6kUwdMmxJ0nZs8iGh+9eAWO+LX1swmZmf/qg4jwOdHNhqSHD48dDAz113A/I3s3Hz6+d6//LzUX/vrz928HFRDYmaVinL/ogHp9HzIOV9D2P5udeb2R+193tm9/Vm90dv20LDZen3/dqPh3K4PhzNDB2ZDq+e+TUkWHz8zmXAxt7vmf3QxmlH7DFglx/eG/uhA6dzuOeJGNeL1wXoeN/2vT15e6fjdV5GucN/DNg8bZ1Pb2N2P75fd2Pfzsl/L5OWhHQDr55s8Tbex/l0Wfj12Ji5YQXy+g479nrnabzHR4hBDoS02E+K8Xva3o7b49v9aTzhw+u9eILf6UB+TLoe7MDvmd3z7WCj0/Xibb34ucujw1Z9PK9zOYku/rCXikKif84D4oGmePm564ZT+X23GR9rnJPzXhWKIejwMjO57UV8a5wfevVzB37c38yMeNGTKGvG+UsmH8PbuqzF/QG/EK+BSboMDkXC59BHjEnjPeZiZuKCN604TSlTDHG0s55E1NiOet7qeID0JKcnq73e9e9Hvy4syXYND9E8DJMYSajcH957zgeKP6gOPh48iNeexKGXhoSC0+iwoxbetiRQG7dp2kbXK+1DjPSQEnyPBdn4vZ4+FrADji3F6/x+j023gGkd8t2TrBhw5Ii9RHTj8wghym0v0NfbIgDoDzKzsTg/nuho4M2TS67fnvXAeXTdNwABGxJrfu02IeTttuC8dJwPUIOQ1iQ0amTm9l4D4nUGJ0HqdrV6kiMdD/gBHvMhkLAjqfJ+Dp6Q3pF4GLi33201kCSWP9BjC/7t+gx59JzDrXz8LXPsGTeVuXISIf7Lvj1jJRIzoci1J0Fdw7MXl5nL6vb2duw7JQkcoe20nO0GujXyd4CxRW8TAJfIeHA+xusQDHH1JCoHzeYzuayoGRMwOfqJMtWAmGsS5K5zv5dCVIxhLGYms/tCZ+y4pT4podMJvGQkNQoS0OViJp/zEIJEIsJtj5wxp6UcMOlNCgi6g1bk6IkWLyWJpACN2nWHvnckkPf+iwnmOCY+iOXT+WKU03oPCIbcshkgFMmX9W4tH99La5L/qstte4et3gBouC03AH+Zy5Q6t60G2bcUJkWSaDHOJUMOJv7BV0ec25NQnpNQGvCnKYk1WNaGxOjVq1cucs0WC23Q8wTeKxLw6Yjk6GyiRPJkQuK1ZeLXjO8263qZkNgu0cseMMfHr7GxsJiooH07y7Vt99qj75yYdAWA6nznveRymh17gm6pyWSmCbYyJ7kueO1J4g8kIT2pGEielnk5JrH2yK9gvgW0OubZEouvAC5cxonY5V4nbMkAABAASURBVL90rI7m2tLOgWz3Ybexq6sV6u1HG5mReL7BF0wu0xu57sqsUGdBAzbv9rEkyTshQe/nMQTlMUP9GT008r17TSKNBHpFkj0nwRhSJB5ETbCV1mWMvo3WKxJu1xRCn2r8rEZfBQnUKUBTUNDki6cqZlP2cAgEGlPm6cnCMxLxR8ulInUNvu7+4f7aEkvmJ8eaA7JDXpcARsIf54/P1JDUrp6ej8drEtDD4By4ewwkTgdNACzXL9/IS0C2ImkY8kyuqwU26D7lNux0T5481RMA08VsLo87ry/eKWG/E/STF6Xuvnyp269fyr4jwU9yTSST1wBOg/9ZQWLF+vU73b16pzo35WdLTZij/wJpBcDh9AMg0ezTJyqR34AB1sgyhqACWRpAjsf1SPwINHYeEnI9/uK5jj79RFtkmBZTtadTibYRe8le3ehycz1ebxmzYU3fjj6xUwm/bgv+i7w7kpAd8XfDvaIs0clWV7cksJczTbHXDDU0b1eq/Rc+nM+QdXF+ooJk5A2yy0j23vzhheLpQsJexGvaSM5vT0y9IRE5udqT+L1VazgcccaTkAaQ0fp57LWDh3eAB/4FjCFPisuJZgCIs99+qtlvnikw7+tuD9hxrG1hWjx7rEjy3tevKtKe2BFJxG5JPpdFIff7GXqJ8LK6u9b0aCav3+HDaB/pDBryoHrYSp9U2uB8flr/HzfqL2ttH83kvi7AheFupw0JYl+rInG2wW8b4m4O2DD/33+jHJu8g6ct8vUvPtwBVLbE6Dt83JPzOTY1zErNzk41PDvRAIhTpQwbmCuSeBeJ5qFIWq3vtADsm2AXKUvsHVp53Hc7v7h8o+zzUx39t8fqi16Wem1pv2ct9j9L3eHzs+lUKc/kQPMJvnqDf6uX5nmlrCp1hV/U2KH7/4wxJoBOPieX1WgPJIYNffi1AxkVCWj/09ZbwCb/pav/+u3uxRtNWtPTk0fyXzRt93tNv3is/Umpjr3BHh+rAQe8dF0DONtodX2lDifKSFBvi6CujNhBK5dVhb2lEOHtEp2Il7FuGdZoKmKu6WSu2WymWGRiCdYEWe/RsZW5Fvh3zQSHplXZJ/R2qxJaBX4Q3XZPkbfvUVLSDbGcDYWuARb6MmkPb/muHX/ZZsTGcMw6yRgzAPvtr71fq9PzM8qpXL4Da1CIEXvpdD0AFM4LdYCvPfoLgDgFa+H018+UV5UabCW8vZVh6v2Ld9p+/Voes/o5944oq1sNn56oYm0+msyQjWhrKpmbzBQZJ8JzB2Dgfyr/zavX2gJa7gGDWsDeBtsqib054GduCTtGNtiQAKcKgJjiH57rOjaAPw06aVTiq/2iUDw/Vr6cKyGfmvm0AMXXm1stPn8OGFDDg2SSspQBdM7G635aaPvVK7Wsw74myEyWRdaEVnUaVGeDErKLxxN1rBOR9WpZzTTBjr29lxxeJ+VMGTFhzVq3Rn9Cbr5Oif2Tx/q2g1fiT49MY1WoxZc8Pm2p8zEHg69JqQg4vc6lOAxiAVIPuJVmlbr//lhCXj0lMd8uM23rrdxG0/lSGYzMyql8HZo+PZewbY8fPaDl/uUF6w02hs+VT0/VELNHUAq7uiPG7/CzHN814tstwF0bpB0gnu+h/Es+A7bQEud2Fys12HkCNO1+da5VaQr434q1eHi9Ul/lOiJep6Op4tEM3raqAWMnjaRWGj47k6boE576bwDAAIoGbCZgW6J4LJ2yJt+uVpoujzRhreiCAaZugJqi9vheLHLiXCmrSu3PSiWO3kafLNXlUbV12hGr7PGRZMwDWi5bThWZ7+TzZ+rxzz1rVQCQXveN2rMpMSdJ6NmWUxVnSykT68Ru9OGBmNFh8w70TfCfgO+J+UVsM0OeenOtGrnEutPZ82caODfkknUa99lsQuBrUMv64vduXefvVvI93XC7UzPJmONamhXa/NNX2mzudIs/D8TlnjW7X91pjx34WuZ87FgL87yQeNbJ3qyVPztXxVrVnc/l9jVhfQ1nR/J1OQO0bL98o/TZY2WA+V3TqcV2wuOlBhvU/f6VOgA9sSbtkcUdcrn68htZmamvMg1Xd8qx6302KGfuiTlmnak6Wcr1lJjjrEbUL9E/8h0A5iL24Wv8njjZn83Zsw/oqVD5q+cK+PCA/Ox4Kj0/Ufr6Qpt//lot/mt1D7B8o/blO61ZU9uXb9VOksLpXOvffSNh+1lVqSroC0iIyY8+vMfPA7ZnKNweLdTGQcM375TQEc6uCbblPnB7u1KOnHzP2P/ulTavL+Rr5EAMcNvb39woK0v1ba3J0RHgMbKdMRY68l+MD1lQvusVkft+ltT/5ky3R0mWJW1//63SbDLqcotfmPvvIGLHQn2QmssbfAV54ycGP5OQFH/9VML+e+iWjx5pOJ0RNmZqojSwVu26nTTLZfMJc680MP8de9jt67dqvns70ttVyJaYGAC3DT4H/FTo7PrrF6PvRWx59uRMBbYa8UuPD8Nnp4rshwNgbo6t7Kuolv1mJGZFYtDi0Zn8GXKKvn3d9l/rChucnqCvJyeafPZkjF97AOGO56wOAL3NxN7v7T34/x32tu9Zpy+Ima0Szzs7YnuISfl8Jo8rifP91680AKjrZsdxp65K+MtGzdWt8hrhYftFKjRE0xZZ3G7XSiEq4POhG1QQH8S9+KsnKopK9XqjjjXahGuw5xwiNHj7F6XyVuy8uZAXGvzobVx54fAf8u28/Vw5MG00+qCYmbvFWMa5+/zHYlgZHf2cg2jxx0UPXrT/vs2D6j/p1Af5ufIxIj7en1jvTe3n6B/ufYzeX1o3DkpnP3L4E94DQeGnixNwWh8rfu+vLz89NgET3n5sH4x3ENufeqTLR9+HKY03/WI8uf/4EW0ueP8kH/c9fvpz6LHpQ+kenB/q6Ppz9Mf+H/QjYUK2U2P5qb6QHd9j/8NYD448wOvnyqHfSOQ/7scv2s9Psu46/7ly3/F7+sjcE1XfF2zT731vF/fNf/g8kP6h5uNnP6W/D+s/7P0n0ncef658SPZwbWYy+6F8WH+4/lc/fiiHw/X7gT86N9fVQT/v2/3ocKDhxw9uMGXmLfbH7+PPRxVs9DqU+7ZUfN/HefJrLw/PzbyPoG/ft9VPvMxsbPcTt/+s6oc8+PmHxYmZ/Xi8h23G+wGeTbIQ5A8ven+tBy8kNs5rrKKtvPgFuuCGPN44Xa86FL/28qNr9OcARE8/TjVA6IcijeO/72BmMrPx6o/o0P/+himGpMBGjcYjgaA4HnuPc/rjV7DAFIP8vpdDCz/3crjWwNl7hg59qBmH8aOXA1/mNHVP9/t+9PWYYhy9+LzNTGbmXcej13ctsVumnk2mvO37+2Oj9x8/jMOG1CiM5X29vdMduh4KGh9QzEwdCazeEwgJ2cQofzkNL97Hi8GzH11MXsZz5mxmGlg/zO759D5mJh9nLGx6e8YTOjAzDSjSjLbv+x7G8qMX7+9HL2Ym8xOK9xN9DsWMO1yb3dP0+8Y1TSVs0kvgnpmNVf4BC/L+wanS1swUzEY56INXiAES9kGtX5si9uM6ltOhBL8OQf4KHFuSRH5+Xwa1yLajiLk7n+TNGNMULcqQq8nkdYdrcZ2RbPC2HbJFzXSFYd2/AnyPZ9xwPgZswXUS4MP79G0nf5g26Hi7Fv226GE85zh4Yy4OdDypFWKUyyfxwOj1AxeBuWQ8IPl54n69r7G7XjGGUTbBpAHdutwDPHVNqwF+szzn2TYqhsAorp8eflq4MRnz7eG3p1/kQStluRhqpOt1LfUtNh7f+2nD+SBjPPhDfqNNMYbzJOoZVmMd8nW51ySIqUacgxDP/a9ivL2knoG8vfcNgzTKxKSUMo31tAsW5UlYTzL7/Q55BQsa9cB9l5XoAzmN4/rDaYijDw0pqIyZovsRc/dxOvhyfbzvotzny5z6lswF8/GHxoz2MUTIGvMMyC5XThIly3IVgDM+kQ65uNqMVuLF7LChgSvOuHE/TqsGHXXof7/bk3NtRh5DisjY24pjr4H+iboQjDPq4KOnWAhcDHJZuL79Vy+HRIaDZBlyauuGcaUsJrmu/XrPg7IpUG/Yg5Qn+MZ+U5bUws8Af/3QKjBezrg9MgvRZcZYMrV1q4L5FgAjkTGcK6N+TFDTzpB7gKkJSfZ2ywM5BkeeR5ZnSm5rMcngPytyRZcjbfckOntJDXIT14aMa3SZkOeA/aWiIJEZFAAIhKG4rqu8UEF9Dl0fKwCU7kl2tdi1oVuXXA5/JYmYspoop60xH8yKkZg74wyGHJDF/m4rjBC+pNRzjwRIxzxDAxX8p6J/sAgIfqdAn4DdDMF0uVphs1tNF3MNEB6Ye854RpsWEI+BJMapSdKKl9t7bDXK2ZMMexINLYlcC0ExBJ+a3B7mAHQTxvS5+J8669FJjrwWRwsN6GOAWfefAG9mJgfZfPwSG9yRxPIETnG1VYbsPPFWkuhYkORviC2uq6PjE/ReapKVyJDj/EhTB2vRaY987zYbuB00ykuDOvrFENShkww+bi4u1cNTRGmR6ymJ5BlJ827oSDjeiS6ymEY/vCNBuSG5c7O61o755hWJUWQ0O14q0KbGRtck+Dr8zJM5a08GkXzyxHQ1hFG2KSV5PMOU5KVCPu6b3nd/c6ctSaw7jgyvBrCs2TcK60Yb/GrH2C0yc7pxHG83Jkw9YV6QBMyxi1sSdg1ti5SrJQZ43HCZeWJ1fXurHLst0Ifbe4eNTudz5FZpOVkwz0gJ2gAauz7Loyk89lpfr9QiLwe7tthllmVyPx2Y7xxgcIdvrABZdg5yILAYo0r4mR8vFU1qABIXfRKqVo5tO285difsrN5sR7DFAW63KQd3J4DxPbyXgEADgM0AvZyM4QzwCmUpkJRbe0IYQPn25Wtd+y+iQlKuqAF7by5vtX5zqQz9H5G0LAGhfKwBPbeADkeTmQJyXZLUS4tq/FXkgCzurm9GvQ74i/+Z5EtAmG67lfvPHj73yP94sZQnnXd/eKVgQQsA7EWJnEhUug49AV0uZkqeVGX8LGUqjhfKAZ090Vh6LEE/o2xkSjd77bDRRp3SZ+eaAHIavuAxEMNVRwxw3gbqMuj6r5Q2AEPbVyRqAaE2t2vZv7yR/1nhjGRrT+J2Qo60w8YHEtAbAAJPwk4A8YsQVeA/AzR79Olgd0vMFnwO+NezZ5+qY5wb/1US/PqXwQx6d9s7tdt6lOntu0tNSmIQSWDD3qaLiXrs/cZt9qiQrvfKSWSfIlubVBKJ7Q0xo0F2YtzAeNFMBXMpHh3p+LOnMvzOv0SRFYXe3VzpdrfR9T9/ow5woMAvL797pfztWgEdtYCPDnaWR3MlwIr2ZqMyL8TCIAs2/snzo19/okSy3oqk/dtLVfOphq/fKtK/u15r8X//XF05qDDs5ZK9Q8iYA+vErNQNYFWFLRVloSWAS2L8GhkHkvyCd/+ih0FnTTJ54bbF2POsGr+IkNAxp1uoAAAQAElEQVR1SVzri0wzwLBrwKEaHm21lv/Z7GYSxy+A+J9/LRRVnSx1jP/cYsd1XSOeVhm82pNj5jpoYkkD8929vdLu2zfKoHP89JH8NcNO/EsEa0B0/1WxsFkHex49eaLF508UAEpaYsXxZ58opCgHU31tDv0AcGqqSV7via/5pGSMRlNsdHq01B4gxr8EsyY5Pc5nMtV8b9p89VoXbwCCFwt1VaYmmopOylKu2WSis8dPNF0cjb+qcprHp2eKeVKISdOsIHl/rQH9zB6dqFxMsZGl5sRxsUYF9P/22+9GQNjXz069IuvjbrPXdLlU3cEfcuo1qPb9i6QZvCpICTuM2HXC7/OjmWr0p+uNbF4psg+gqfwX7wFfU4rCWNRkzH+H3yCLhth1TZ/Cv7zBnBrAlW3sdQLQXE4r9YDnJeDkDL/NAv3NVCET97UMfRfX6A2wywFhES9XL98AJkUtnz/VQLK+AsDJAG1rG+RxxeVfE4ciMb1n/BuAiwmg8xZb9z+33KM3//LLoyePNT1ZaP7pc2m90459xe5mreromEW3U4ZcMwCF8OYWsOqVum/esg5mMuYcAbjCttH+D6+1ueM+sS7EXBF+uixqYC/QAkL2u1oGkOR2IsCiTWh1A9jlPuZ7EkO/Hq9rxu4N2X+LD01L9YASPeDbzYvX8nXZ5er8+a/SdrRx8DAyt927CzXqNEd30/lcW/w6VqVW+HhDvDDAxR4Ap//2nQK6adlDL7CJI4DXxbNHigCPHXs8YQeF//JzXqo8OcIG9ugQzaJnl3tkPdoBkjt46QB5HTpGHdBdpy31vj5trZdYtw2ZGV09rhryXP/hpfIhqgCEcdDYvygwJb4VQ1BHX7ebijUzzSYqKIE1eebrByBjluea4OcZAHj3+krxaq35tlfDHuPo/FS+B/V1Zve7bwHUX8sAyYz2k//+mQZizfXlO93hv8Nto8bB9BRYK6/H/aFVlZrUKz5aKgDcGvE5TiYSsnL/ijGqI946UOZxTpd3cuAovbxRrE32P1+MQKbz0AEuz4Rt0KcvkiJranWCrxNzQparf7dSgz43+F15utQ0ZMwF4AjfQIpieVDC/q+IeQmnK4i9k9lUKELdm5XEGuHyaQCjWoDCy3/6Uua/6sTmesYWdhdDVEaMsd88kX8ZqgeQi7NK9XGl/vmpjr54ps0sqhqS3LbCuzu1gF4d685kNleFPy6fnKsHGPaSoa/c/3x5mSta0jQVMuilLwANTyYywNAIiDZfLJWdHqlhvezf3mjdsjj++oki4GCD7vXySmnTyP75tXr8pd/Xil88VvtkIctzFdO5PD4tjwCHX18r+a9EAXS7MGA3SQN7ICsz7dhb6dsLTZmzMc8IuByw7w564e2t1l+/lK+BiRgR4afvWm2x9xZA19eUgfMaPRjgrzmgyFxrlz/7x7TaKrGmTYn94XQBT1N17CGmxA3n8fryUu3lteoo5QtAf3iLKWrAXwbWWAfAw8lMIiYm5KWv3mjAdxo2mYshV//dpTxupC+eqIRvQzZr9q7TZ09UPH+igTihPFPN3raeZRpOpjLssoH3iF0qmMQ61xOnQt0rZ7/V5EEZ+mnhpTheqmD9jqu9/NlGy4lqchWRGG/E5YguDTkG4mwLKNxhl/rmUgPge4buhQzLWGog9uS+N4T3DvsR/fe0T/h/8PgPCDtAu3/BfNg/hsVC/sWywXn81TlzOdfki0+0BYxt3l2znDeK7L/SvlPHnrEfapn/KWzszm27QB4Fdl8TW/foJrZSwL8H9ow6mihjj2QctWuJta/Yc5Qq8e/I3kGM3zLGpJwosA/yL4XseWboY1BkngP3s5fXCszF8P38zZ0yn9sEfbDP2MMLohn3ozZIJc+Pe/ZRRlwfkM8mh5fzIx1lEw3IvyeetkkasqRbYnjz4p32Q8Nzca/9NKnwP0HOPm13i18hzwlr2Jb9CF3l44xF/wu+jDnfF0MGh6Lx3D8/XsTLPlKo+ld7Pxzv4SA/Vf+wzb/F+UM+Dud/zbgHGj93/Gvo/+l9f46Dn7v3p43wkIKwuz+96C96EU10Xx6O/HPnPx7G4PHDIur+uOgnXkb9n1Jo9l/0/afM3tv8ePpe83Plx61/+ernaH3s3i9T/K/Z4qOyIHk1UD6c8cO2H97z68N90dfP/ej1f1zuffSP673Xh4WFH3oP2zpvXh7W/XueOy9e/hoezExm9+VjdIKF8f6fMo4nfb08pOP9vEQelEJI8mIWaGIfFC5/4u00vfxw+76vhaBgUaYg+4BmGK81vryvl/HiwYfXeXlQ9f70nr5k8vsdSZ+m4YGS4vOwcYcnXibyDrRxu+KS9nYo/oTH8zHPf2PNeJd+3tfbBPiOMSmS7EkkPTxx7ObmsuoBCrz4uZnR1UYaA5vNSFvvO5AwY2Al5BqN+dOqZwMck9NM8nOqHryNc/gdWb0/l1Ol7+FonPuYPrZ4mXk7yR8GIuP0/aCMo8n/0QCGjYKnyPtRMx57+D9cm5lXj8XMZGbs47v3dCST1LM5d/o2aLz2Ou/vdNqm1ViYm5nzTyNJgXPj6GU8h7dAb7/20sOX06CJemTl137uddzi1NQwbjveE2DEAO+SmX1fZPDGXPT+FQK2xn0fb2wMK0ajkZ6fv9d5Dy+uzxb6EX0NXIeQmHevgM3GEOQ0nBfnq0WvHYVaZdiDy8ET5H7MeWDOeQAZ9RyDfNyWRHNED1meK8tzRep9zAE+R5rIqiNhMrzn3QJcMqb366nzetdbDD6ijTSDcc7c/J6PkeW5ErbUMVaPDgaOXjz54XRiXtDMKIMCduwy7t7PN+NepM4BGzOThQhnHJHVQZdN01HH0MjGeTYTOuh5gGzl7QO8jfMxkyX655likSvxIDg+nLHfcrmnnDovMcigaJR7XhrOoE+7VCAjHhADcvQSaRsTfsJxgOcAXxn3jYdeGNAAT2Lcjjl3yHIkxMeArWT08zGGaAI/kfugj8dtZVkul43JuLwv/i16cR0sjvdaxhv84bkX7TNF5pZSpo569wNj3nK+gilwz+8XJQ/BFD/3sVp0axYUYxppeN8OeUb6uT35yB3gipGY2JPsDm6Xku7njB3SdmBePpcY40gjMXfXTYqZnD/z9txDShJJtiBTliNHaCZkIGjsGSMhJxuCokVl2O6E5I4YbwdwKRRo9AvB5Ml4SOKLnWoSMMYFt9XSyB/e94DKBv9ZbwqbWg64RfQ1IANPjAcAAMuiAtc+pxwb2/LgTWuSdHv5r8Q0KSRAhdySah7IGxIgLYkWB8Q8aZJhO4Zu3YazolTELpxWTYJ+LABTnqTxPyUYYxp14sc9tFwOEd7Ij8imlSKlg08jeWnMV8yzgOaOtncAhhF5Hh0dycy0IZHV+0Ihye/lyLFGL17XY2NR99KYTmdKjAuLGpDZ9Ggh0d9kGl8uMM49ybxnXsVIp1bBvGrmsCep7OMb7XyMiPy2JJ0MRzHs7RpQJISggiT4+P8WIv2+zLQjqXJL0jwBXHjicQNY5Xx22PvNxUpbEiF7Et4NY+6Z38gLH+vbG81ICOXMOxXIHt587JLzUda0uSHB1ZL8Sa20JUEuQBUkrx7aGtubjgGcZ9hNDX1PrNUA7j0JwYbjtJiMydvZ7EitJ+gyxoGX9narLaBdINHk9h2GADWNrw67XJPkdptL6Lg8JQF7TH+S3uF2r/liKTPGffRYZU4SjHMqvrfRkQgf5mWQKgCWiF0N2PQwzVXii4k5j/pyX6BdoLhsdiSSbi5Xurm40gY+tvDhv6APIQL47eXA3drtAeIVdJzWBFqeiMqwmTU2HaF5gkyOjo/xqaQpdrRG1jFGbTcbBU94LkhSkbwbpoVeAqqmEJFph1t2Cuu9jmKhhkReQRj0BP4NgMyOhGiTBt29uVDYtupJ6JbFTDmBrCKhmIhDCxKgEYDx6NOnmgDc34Vh/POEk5gpVaU0rXSLfd/CD1Mm/A3qomlALptMQg3yX3BPT5YkJnPhMgB5R4DeUknSriIJ3xN7brGrjPOyqNTjR1v8oVrShw7vXr1RY4wLmHC3vpXBZ7KkbbtTvyjlcdD90uOV/x+tDXI+e/pEN6sVIIXkfrEHNAnYevsKoA8QuofZGv8oiRs7/LwlBkX4cZ1Nj5dKd7W2mSnrTBEf3JF4dd3t8E+dkwDGbrcAdpNqqjmJcwfsbFbqCp4Mh/UQUDCfAp0eAdrtsNUWG18B7tq3Vzo+O1N/NJHzmReFCor7ekSu8ydn5DsbXZNkHACr1thP5r+sApzM5hPdqlHi2KJ7Iyk769O4J8o/eyT9X55o8qsT7W2n/fVW199cKaJPk+Txx+3qHB1PSaIvP3miikSyEbs7dDCQJG3erOSJ5iXg4g12mU7mmg1x1LmIbYllOmNyd/huBa8dcmiilB4tdZsPWlVS/IdzBgsqGlP+Ta3u//lC4XeAM9jfFnDYx4ohqGMfcQWAFUiGL371TG6XC4CpBD+vLt5ojW3eAICJvdDEf8WFr26QY0B+3auV7gCe27ZROJupiaYdcWogST5b92oBizw5/Pb//L3Wry+VK2h5cqYsJYn4V6M7M5MB/Awhaurg/fmxNiTVAzEkwx/KZlDVms5++7kmk4mW5+daAxLXxL87wNsmC0rIwHXkOleelAHKrEkKVyT2a+ynPF3K9be6Jm4CJm3/+WvtXl4okmTWnFhD6Vi/69Oppr/9VNP5XDfbjW7Wa03zqfrbTs2qVhwm2r6804Z5D6udjsqprn/3lRapVI2eWuwSF9FqtdKbV68UsTuPjzsS2pcApok14RyfmJDkrmZTxTzTDbaYW1QkMX73zy8kQNYEELKYzpVh83vAud36TjU0cugZclr5r53hNwEwJ+zg6OhY9rs38vm7P/hfKWgBvnts1XXnYGzOeKeA5iJO9zcbddhaBq2LF6/U4NOEFFZ903qcRyePpRt81GV8519qYN2a/MMXhGTkfb5QFZLS02MFdJOWc9X0HmM7NO+Iaw5IRPjLuNfnUbO91L5dKSmqcj2fHUuyEVgaAPUa5rQBhJ796im+84nq7Vpr5t4S33tsZTvNZABN+eNzDSnIvnyrAOi2J35OPjkfY0SHLd0AsHdlUtZIE2zfsFfhv3GQ2iDtASJb1v0JYEyxmClOSu1Yp0OMShY1A9joiqgGoNBlmAFWzJ+eK398MoJr06OlFE0ltpn3UbvclD9aKrDPMeL+1jplswkxvxnBvjSt5OBbRrDbY/aWZ9h/pgFZNG9WEoB8gz8OyHSYFYrEkvqbNzLmLF4hRQ3oeguP1zfXisgg/MNzRcC8fD7VgO1mxMyEL88BYwvGq9HXrtAY52esscPjpeb4bsN+jsVBw5uVpr+/kOHzYu9Y364Z6f7ds1a6ncZnJ2rxkc3FpW7xcWMcLxm+5D6Vf3Iql5P/SjD75EwdYHlkD1M9OdXWgenVlXpAx4CvLJZLlRW+g13ks5kCthMuN9j0Xi3y81/xv+bJkwAAEABJREFU+p93bYj/swzGiS/1USlDNz37DfcJB73rWSFDT3v8MrL2N1mr9D8+U4NtOB85fOwzqYsa+/qfNe4BnhJ2uK93srOFfG6z6736FxfwEZWYR8+a0HJtxIOWvdHxrz+Vxyenc3O1wrIHpaJQvGY9+vaVEjY+sI89ms0Btq9kPCeET8/VspZ1jLf75qXa379UcVsrfHauHPAtDvBE2QLO9+JFvOzOZyoB38InJ8pY38VeyCj1v7xg/d0pvLmRMXoPaJdj9+s3bxmr1UDuo/7n77iX1JP/2KO/3Ys3Es8wEbsO2MjseKn+7Updia19hq6OKgWAtMBaMmFt216uFFuNoLAAGWv8b3Z2ot1uq4w4I8DqNvaKKQEid+q+w176YbwXPn2kiNz2//NL0UAuj2wvNfNC08+fKGPsDprvvv5WPq8p8jRiRZGVcjA4PFlq+PRUe+zk9qvvNPHY+mipXY5c8FW3z+7NSmJjnwPCN7Qbvn03xsP0+FgT1kxlku9tYsA/AKQN8LL75mL028ge3J87DJ/0GDRlz9QRE+xsrgbAcCA2xpjU4lfzT5+pBbC8+5ev1LEvDEczFV88VxFL+ZdmfO+7WZZan1Xqscns6Zky7LetohKAaP5uLX8Wa37/SgP9h+Opmscztdut9vhs9umZ9PmZ+vOpeoBeY78WHy+RAzaITwX2FAhQ2y9fyOPg8Oqd9q8v5F9ObIlvJSD55u2FPIaGLDF2HHXR/+6VJsizB6xXlCyLCtwfvnon87oL9miSyqOj8Vfi3bMlMcWUAfwG+nX4jD06lbEv7V+vZKw7BbEi7lu106RmaEZ+Gp5D6jCox97C0UTG/lbssXrW/J59R3x0poSNBOp8LxfRbckavmiCcv+CAMZuj5bS+VJ9NMlB5WmpsijVA/z7/qzDfwrW7D6YDNl4vBzwg4Y4UOKrheViQVbPfifEUuY28uVr+R48g26EXsE4ZSy0YT3reQ6psEEzqfE9LGMFZPGf6j38jbn9OD0k9LPj/NL9n+vsI3r5uTa/dM/HP5Rfavu3vu+8f1j+1mP8B6B3mOK/Kiuuww8HOAx8OH54/8+9PtDx46Hvw/ND3X+Vo8/tw/LvMLcDC/8OQ//HHvIgmIfHn+bYE+5ezExmJj/3wpW8/HTPv/LOgb2PkPHxD+Ujt3+x6tD3zzn+FFGn4ffMzA/fFzOT2Y/L4ab3OZRD3d/8+IH8BsCch2P8zcd//2DoY5iZH/6o+Jg9D7l+I1iQFz8/FDMbZXa49va/VA5t/WhmI02na2Y8LGGvPBz4mANH8fJ7Xjgd3w/Px3bMw8f0cy9+38vY+MGH13kx3xxS/JZfRzb+Xjyh6MkMT774PW/X8YA00oaXAX0cyngffs2M+bMlJHkydNR6QY+HdgPJEe9v5u2MBj+8zUwWAv19zuw6udW3rbyvGfcoVP3o3XHfE6yHSjM7nN7TQRY9fHql2Q/3/NpLzwOq8+PFr/14oBdDkOjideJlZjxosGH3uUPXzNRB+3Dfj4dCc7p6Z4lmY7sDHzFA1/tRzEzhfREv78+BPjYWPz+UEOnHhbc/jHto/+HRzGjpb9Phnl8dysAcfO5+bXbftuNhIctz+ZWZyeXgSTehvxijMh5GLEQN8H0YP8CTmcl58uJ9xCsEk9/ztiHgJ5QDH8a9GMMoE9E3xjjK1W3N+7fYiJnJ68cHIPoKebsdOj3x4vaYaDML3BrGB6UOXQYePp1fH8vMSPD0I+0sZ17QcR14CT4X7pvRhvlARMb9DtqeYBtKnoLzTP5rB28rJ2qSMZ7LLcSoEKIOrwF5+j0f1+nLTMmCgtNErjEGmpqiP0j6eOIBsqrkwBVNaR7kiXxPZiSYCICQw7ZWR+Ims6g8wg8NUYU69WqgEfAxnrRVklQIIcokBdzG/OGRJE4gsdyT5BPJC3/ga0hoeILPk0IdD3KJdi0KbplbgE+XdZ5l8BwVmZ8TNLNRzpBGRAMtBzlwEwLjRZe9aJvktBseXL2Px5DAvZ0/hJKYTcw5cu003MZ6jyHw77LytrAw0nC6Hq8YchzL73ldkeXw0PLQv1eHv+foMoOmMViMUZk/+KNPcZ3Qf8C+zEx+3sHTPU2us1yty0AaH159fOd5tCsE22NjNUGrL5L28NgAtAw8EFvTQVnIJdDT8ItWDmi0JDlqEhHjwzljChtw/SohQ/gKMaIe+jJ3T8C16K1DHz1J4oG2/g33nfXqqkyxKnho3ytrepX1MCZbPLHJHRK5nQZ02ZBALJhrgd2UVaWGRJngLKF/l4NzlwMAhhAUYpS/3KcM3tZ3t6pJ6scYkGGvvKiU8fA+ny2YCwkD9JEjVyG3yWymjgQBzDNpU0hRHb5VTqejXviQJ03Fa0YSZL4kAYGN+5+ddBn43EKICiFoRnLcYlKecsh10GEuzN0T92ZBIePepFQXBCjU6Y6kcwNwQhM5LYaQ4Mlkct/2JJrrLQ8JW5QKeHbb9os99ub3YpYrx44r5OI25HxkXLvOXG6e7PZkUd5BFUDASMzMSLYEdOB0vU2e53J/8OJ0HERLKdOe5NOOpNaaZGMKAXtq5fMdx2XOye0QH0TVClwvzs61R5b5ZCKPL2Y2ysAT43MA7y32ls2nsvlE5dlSbgsJedOIhOFOnnCLMY42N0H+dbMHaN3IbdZBNm87SJpNZypSrj02IoSxWq3kdpJlCVvfQa6Tf3Pf5TGdTOVJonu+kSEJ2Az5BOYc4C9g8wXJnw3BZAO4tMUPOuj6mAO0E233AOMBnUyxoSqvNCaU8ZsyJHX43OJorjzPVOD/eV5gBzNtSC6vdxvV2G1N8qjlOMXWzMI4V0/8uk0P2FJH2ZIwvgM0WXs/SkxJZqZTwLssYU/EL5dxO8mVAVp7wkrzCjtqFNCNF5dNyfxqdOBx+e7tWyXowCRxLGl7fY30JFwfvlpMDt8AkFCVS9hFuelGueZZIW6qiJl2gAgDfrwoJ1oB4I1xJgta+58OzaL8zwkbNo/LKEc+PpcCpNgBEferGf57/OSRWkAZB9sK7KpYznUEOD/FJsxMb757ocvLC02wmxAj8bUe+S6yjFgZdQcQW0HTUlADsJkAOodpqTl27DEkJ/mZYU8NoOSjp58oAPrtMMpo4R78aRod4bujPpHHZDrRnOs9YJhIBhZlPt7XyUw3375WvNmpJnF8bLkGkrMOKK3h3+NaDEkxBHUeQ5B1C22TYadr+ZdLrpFxCUjRsw4F5rYhUex24nbfktgumWODLktiUufxncRkB3CWFhPVR5XaealsPlOoe9m7WsMd8WhryqZBs8eFOu11tbqU28kddtKRKN5hu/s3lxKJ/hw5zT55pPriRr62d9jWBl1N0GVA9nvs1W3b7cIwhASf2jEOCdwq5pq0URe//1pTbLkiyVo+L7XnGSDU0uU/vVSH7Hr47GaFEkBNyrNx3lPi4gyfnQF6vnzxQi7bgb1N+eyRpretYi9Vp0vdYuc3r99gXj06mJMkf6K7bq+BtX/ZShk+HwCYOkXlyxO18BFJpmfIpwJEmwH4xTIfAYsW+jVJ9T3+VWSZwqsb5etBrSfyAf1b//IB68Aa4LPBp10f/eVaV79/obU1spOpCC7Ez6j46Eh3372SqLtGXtvLa/UkztuXl+qJC0tl2mAbR+VUs0+faLIb1ERpRoL4ZH6sycmxVm8uJIujHXu8WbNeVtimg7UDcm5J7OchjmuTr8UN+q9mM9XElyyl0e6zPIefTB1zO1oc6ehoCYCwVShypSxpRnvX6Q7gusH2MEPa9lrQzuNhgT8XJMrdH7r/P3v/3R5Jcqz5gq+5e6hUSACFEt3VTXXE7OzOffbZ7/8Z9p+7z96ZOYpsdpeEBlJEhvD9WaDQrK4WJA/JOeTsiYIjIjzczU25uYe9mahFqeurS82Pj9F31jhmmeGr6OOemF6UBc9W6pqofHWnA6D7wDrfEQNX2NPjcUsSP6CbClDMv4m9e3sOeDTKk+W2Rn+/eS8BEpwALCWS7300tci9Yn450Ow+YOzdloBcTdOw5u3l3/4c8J9+wyxtO8VZDaDyVnv8WewPZidr1alUNZrCflDaHHT727caab9ZJI34/BZg9/DuSh2AUqZegDTpxYn2R5UyIM32/FqB9c51uzp7pobxI7oPMeiAfO3r9xqROb7Ex/xbenlQZg+6pd7Q87KZy/1uj24igFd8+VQB4C9YIP5XGlk3auZCsZzLv1Ua5g0+cISt9gD77+UA3ezzM9VfPlXNPubAWnr3L8yLNxfKKUhPVzr8Fn+Lpg4wOS1mgD2t4ntAevyhZh1JXG8B5cTh38xtiet7gJS8niHDVgEd8UgF9Af2EjEENQC6/YBvY+flr14SJ+5VoXeWMt1vtyp//kzrZ08V0enu1TsJWrvrWxnz/x6g3uXtX50DUu6VkLsglgbs7Gv1DlApv7tWHKT9cJC9fKLws6fS2VJuT/EeYTFO/qhgatk7hDd3isg2++VnWgAM9W+vFJibI6CwfzDnDjsm6LXImYso/6Z1zzh71poMwBZOV/A4135eqKOUxBiXpWWtHLkYP1tPwFu82alkHUqKuMJMA3t+Fif1RdDo/9BpZA+U4avCp7r3V6q+fKbh2ZGEDd1Hqy5rdntQADTq2bfusNcGHfm4Pkfirld5tdPmzfvJNwbA1/7vnmqDHds3l8TqnSJgo/CN/m6re5eh7SZ/mRl+i00iOsirUhHwfdrL3dKHcX0ffGAtGlgLIrE/rVaq/AMJv/pM7t/GAjuwvpVWyN95qjFosTqVsOPA/Avw5t/k342dhExGvCwBGa1IzHm8hLFDjDpcXqpBh0acMvwl/d1z7VZR49FMCVvXAK+t0/A5dXmv9g5/LOj/8zMVyNCNvcTecdPjq6zjs8VKDva3rKX+bWBjjhFoVDYztff3Mtp6iafsm5ljB2yRWbuN/UZ7fql7SgVd4Rcebw/PZgrzSvt/+lrCjyOg9vzJWuZ+/W+vlG826rFLlYMStshvryXmbQNImFmvdh6DkVnofaiSmNU64CtirSuYr+OvmI8xqf+312rfvJPud5oTu2zJuNQbALPYY9SzGTFxo44YMwBCH1gDhE+0xCifJxX2ycTo3fmVMjJu72/kY85//hn6KTVix/zrV8Ip1ahUsVpqRvG5mvEvqwptmffGWuVyYx6F9UL1f/lCPXFbMnxplPuCz9VwAS+AlXp1PdWNxOrI3JqzZ+vwtQFaen2t+2KUvTzTyF6mYf7PlgtF9NEdOs2XKzUXW4WmUQAAj8TL8P/4mfLzI43JlJmD/qHXljXT54x8X8gaX7CG7f7tG43vrhXe3sq/OduzB2BTxz5lUH9+IfczYbeROTEUhk26Kf4m5kP55EQO2ia3c1Hgg7cqWcc9RlpZTOOKkJixWYuPdKxtYdHIWK8G+Lr/5690YO4b7/nj+2vlV1fouldmb3UgnqYdAaQPssu76b0yXW3VX17Lfnam4B+c+OKZRjAdPLUAABAASURBVJ5l9rIilok43o47Zc7hBW18DvE8nq2lo7lsVWvfJNXMhbGELrYq0Z3vyYL+Ro4Mn144CV/SX+7A2NMAfv6hUbz+sfzQ8x+rc+4fy4+1+UPqH8f++PyH9PtT2zzy/un5U7ofP3989nHd4/Xjsx87P7b7qfOP9f3z1D9q+M9D7VMqj9T97M9+SE6v/3MUp/3noPPXTMNl/KHy18zzH8fbp9L9cb3/o1t/yv3j/X80Xz8+vs9MLz/e4t//xOyBstnvzmYP107VzGRmfvm3WdigyssH7o3N+YfLf/fp93U0s291Ro5HXj7tQwvRSL//yMps3sRL2ePZrx/K93t7EtnL45PBX3DIZgyUx7ofO48fGP24/4+1/bje+w1s2r14vd/7GTVwepxfD+cMH/nDODwUOQwKMtpDeZDL2/pTySSKTUWfHGb2bY3Z766/rfyBC7Mfb2fGZh3+xPkHun6naqRd7zKTbIop0uWBrtnD+dvGwUhqZvb0g1w/LpmXb59zEegzJQ45czv9mP2OTsJn/bmPE7j2sadG/HJaGf8ePxQzm3iZ2vNSEILR6uHH+/k3gJwOjfAr+EIGl0M0MzPFEJR4oRWHGZU8gLTfKXBv5nXc+g+XIT5s3Z22F+fFS0/CK8YIrTT1YzB16OpAwtC7On+JvgUvUd7ukbaZSV4kTjb1dd912l7MHup8jAHfns4kY3vkSJMdAkPhS7zkPDzr0f8IrcD78yi5wiTyk8N07+M+9DMFlx0aI7xD4aEtdJxXb9fB+4AMI2M5z/7pbvdnM3gWzVGUPxu6ThnAL/My3vPyFXmp9nYj/I7wSlO5DQauB8bqaT9A16+nZ7wwxxgmn3GZI3qsSNiWNS9vPhbjmAWZmXp4aklgtW3rXeV0OuiS45MndBMv0UKunnEOJBkG5l7HeIG6BN2JX8YeeZHtKZBUyVihSOoAMJ1Ojozl7UmmNv6SixpH+oSqkGjnYEuioxn8QNsT4YdDC3+BocNkD5fDGZx0Ca0DiaOWhOae5O2Ijt0sdVUzdo0PRuzTyfXS1LUmm0Ebglx6S6roE+DL44eZKcOPA0w7Eisj8rd7kqDM0Ra9ZOwVGNP9wfsE9Dsim+vBQcQg04h+drmfXnSndsjVk9TP6AtDyNB5ZpwWnge4aEmoF2WpGQkN57vghTsEw1+DanTUI1+EVdddJoHnid04q1TOGvXQnAAe2kd4MQuK6NaTGDsSms77fruR2YNfuQ0KkrkF89lpG35UF6Vc/+YJ8PutDiRGktOh3QBdVUk1CbgBPcGG8gMpeQLUgTNPNInkpLYHJfgakLWAB/kRo5xPT7x4cqCE5ggvMxLnExknKMnr9gAMHlNcjxhaJTpx+gl9uH4L5EsKEomvAUBku98pLGdyHjM0ITP99PjwDptV+EDlNqfWx2qpd6BwwKYDchcWoWYKyOrtOuzQYzsrojxZkpO0fnoqlEeSSgrOq48TogZ05bxVVaUEXxE5/brmfjozbuPAJjYVh/dlWZp054mnkeRnJMm5Izll6G7cdcyRUVuNitkkftyuDUBf1sPR4n97fKaC5gAo7WOVjHcgsewt/LnzRFe/dRJyPQYSjTsk8CRfR9sC3nrm+tSIX97HebaAPog1Bvi1ITlzR5LX7lvtGbdjDi4AAxVNHTw2p2sZScKGuoqknftTC+1UlvJE+MgcGpkrpUWSR3utACf9/1Id5uVEL1XVZN8tOt+T7I8haXW0JgF2pKIoJ95bEnlbfHcsozYkgz1BuyQppRR0cX2lApBphxwZGYRdDlxH6Pp88USapag9QIopA2pdE7s7ReefebFFj8GCluv1NMdq4qHrL5LUP/dv9OG/LndRkgxD9pp6T8o+ff5cdZdVkc9yuy1DJWGvG2JFXdbyWBTaUT1J0B3J4D0gTiRhVeCnO5L4LXUDSbsAQDJ//kQLSkssvbg4n/iomO/D9UY3AFnGfDiCvidU98xL8skKx4sH/5Ah0x3mzVoBsu5KUw3oGqqk+fpIOZqWgEqr9bEKdLsjYZjRkc8VWFdCaf7hksxc2AEqcCv/lv7AvFovjzQGAyQ6aAagNyPJvSYBe1ItNF6TnITOArruSyv0t0WuOX4QieWWpdCNaomJ/W/OtXn1XptSOgAC3ZOgbBclOmrVVI1KQJFut1cTCs1enCqSlI/ED/kBoZubKx0fr5FUsrOVbm5vJsCvIqk91Ek7EWPxjXsA3dV6rfXxiRLrY6SH8+drR72YKX9xqpuLS5KjNwoew4i/nPCHYSpzwPqROT8Aotc9esXn3Abjotbu6lZHLz9TXDR6/fU3iht8iGRkDVDRY8uSeDEsTAMOcff+Tvu3Gw0kwmfItz49ZS0YVJL4ry3KE6Xh2RrQZq1mO6hmbayRZYbdmrNjVb3UXd9p+exUM5Ke5/7/Hs9rDaylC8Cue+bk9uJKsKjm+Zny85XS5zMFZUqve4DTsjqWTpcqjpb4iTQ7SHVZK402ffBiTwwcgjSnvjxby48dcvTYdCROZOZ7tVxovNlqXFQANzvdux0AKtKzlQqS8+n5Wq2G6VuF5//0lSrirPv9DUn8OUn3EaKXV9fqmDce93Yk8l0X+QXjMU6LHfc8qPGrhkR4SfI6LxtAzqTmxam2aVRi7hYUATAZ8UbIeChGFRiuI8FcDFIBoLd6+VwrwN7bsVVe1nKZIqCYvb6W9x+qqPh0rTt8JKIDlzsTO8evLxXP7zVbzHSzudXd7lbb63PoHxSPCxXrpNUvzrT+xXMJMGhcVQroNQGgtvu9EjF0IL7FGOQfAtpT1xMnS+JER+xLRaEaf8z4oq839XypkbkWY1TGtwvilFJUD42MP16/e6sd65mXsq5VURp4c2Dc42xaVoC/N8r9QeV/eakSoGIAWM/seVZWqnPQkbm5MMbFl3xv5uNNsYgxQozMywGwaMP+Q9PhPB+IhYb3ZJP8wwrO9wio1CFPArwx9p1Cxnv8zuNwAZ0G39oBHI3IWVpS2+/R2UJL5tH87EQ1vCWAkvQFPgooNSe5vz3spX2n/etzCd3P8P9lUWlzd4usjUb8ErUIdSk9P1EJSB6OZorEzW1tCm5T4mjykiVMKf8QTWAPVDEXI/4wAHwHADKxHu95z61CVGBeX95ey31+jKOu7lg3qJsR7yvWqvtuP4F3mTXY5pUMn/cx7Gqjw8W1WsuKP3uhNJspQa+A7xE/3p1fa0T39otnmgOkGfOljqXmf/+FEspcfPZM46HXwBq2S9KhkLasnBGZtre3KtFhMlPPPnE2n7NObRSLpIWPg953//03sike1tp+caQN4FFwnwasWc4B9LBXYP3rdi162Kv9+r3ibatpv7Cstff1rRuJecxDQBj9+lyJ/UbJ/NpcX7NGrDXgjwO+YaxFrQ2yd/dKy6V8zvj9obBpPo3st8rbvRriGIRVs2Y1z09Vv3ymhhgyYtMBv5z5uvP2RnvkQwWqVkvVi4WEb0bi9bgslcU4+PueddG4211eKeBjI3NyspHrCrDM3yGK//oLBQjtXHZiq7CzALtU4nOA/nPAn+ZkraMXz6a/ohHZQ4XVXJE5u2B9ugWUKvGx4dWl6vlCxeenxJUkATBF9rNlL81bqSxrpVkzxUvnQX68u5sAqcB18cVT5aN6+iBM/eVzDc+Wk/9t/+nXxMAR4HNQ+uVzbYus6HOPuTNuscntnfZffa2Mjeqywml5nqX6/VZ7gP7DvwKWNoUS62AkDvpczKtGG9bqkbnVMmcO0Gr/6RvGaFXWtWJVy+728pi+Z++kVa385ROVIcmBvP3VNXHsBp/eqWFe9wB1DgZmfHv2dz/XFCfxHdiQ//l7f9fvAbUzNtm2G/UnM826oGa5mvwxAEA2rE/7X54oE4N22DkCdB4A3wb8TPjzCPja8c4whDytbcI+BrhpDu6dPlFEdoZUN/Sy1VwN8drnt9jnJGyW2NNYXegW0L775r2GX79TR4dE3Ahm6tk7BOaS78uZURLzoNz06q/u1LU7qSoUiBORkqBf4udL/0r3M3ycfVCFfQveO4Zgk42nGNT52t9rWM90OKnU/faNMvzvv3qr/NX5VDwWrdZrWTeqYE1WjNJvL8Cy95r2j0UgHg/a458DvmzPj5U/owyDxJ6jfbqYAPawmGvxy5cq0OMQs85Wp8pvLzQi//2//VaBvYJY//YApbkMrLuNBrctts7vbtUzf429VEdft1v3xVoFcqbPzxR45xreXTKXexnyBf/m84sjlU2je5cJ8F7P10r+lxiYC+GGdZL5HK/3Kpg/4p3efP0lnkViYABwNdb48OaG+NWq6qTMXk7ofySmpKpSxTxcAOb6XzMYiZPF0UJz5EvXO2X8fmQPalWhXSXZ2VrVr76Qni6ldaV23bAOjtLPn7EeZUX2Gx3vQELukvVDL4/l73fu41OB10yMHlh/77b3MtbsDn+1LmsdKw3w7WvBDTFtABz34nNWfzOHScQ4uWG9fIdvr/i4fOfh725+qMlj3e9a/aWuHkd6PH86DgL6TJrKp8/+Gu4f+X48O08frj+cvAYrcaLCKN9a6+NrHk8yfizvx9f+3MvHfT699ud/xvIXJv/A6Q/J+PDk4fenTDzePzz9438/9n88P1JwPh6v/8QzSTWiHiYff7j8ieT/uO6Pcj6evffjtZ/9/i9UnPzH5fcN83HbT69/qK+b7ONCm8duXP6N/Dxy/HjGZfCf/G3JymyuPi7fCvbY5fH87YM/08Uj3cfzT5A1M5k9lJ9o9qOPzB76mtmPtnl8YGbTWI/3n57NbKpynU0XH375/aflw6OJnplN58e6P/n8qDc/k3jwsR9pmtl0aWbTmGa/O08P/hy/oCnz7YwJd9LILy/OhxcfwswUYnSnE26mET41bShM0ofi/EsKtKUhZ36zqcu8JEP5odWHNjSbfpz+OI7foRcZx8xkZtBwvvS9Y/yIR3/odPxsZn6aymObYGGi83j2+qkBv0z8C3CHUF7vJUDjoYh+yAD/YjyuNGU1WJs9ueJt/ezFgtMYoJZlZlPRTxxmD22c76mgg+kMHz/RbaJr9tDXzKamUz/6+43ZQ10IYWr7oW66jhZILgTFEOSHmU31fu3FzPwkp+eyhRhltLVgnD8Us6nN468H243y8YJMXvR44CPZCzL588dqP3s/H8evAzQTY3ndA2BgMoMSRTINA+sjP05LHw4zk/fzPv68pw3DUEc/+ohx/WqkHnNNZvP+ZiY/HsdOKcoLQtPL6G96OEwjNGJABxaV8WP/FjiNpCB46mn2EHN9/Ed6ZiYzk7LkMo8w5c/NTC6jjxUDL1/Q8z5mRjubxho/1A282JmZLBjjDIoxKNDHz8a5A7A0Mx1I2B4AI5z+iP0LElImKRUJeqOcfkxp4sf79bzsO21v688G+vj1RDtERYrPkQjtgpfCFBLJ1QMUpYievI+3TUXBfYKnOBVvMMDT2DOmadK1OA8+ntcjl749bOrr9AromBnT18dTAAAQAElEQVR8SuayMsccTAwxKsE32pWP5SVDyxNdCKaEnMECnWzq5/oYsRUqR+3eK09juLxesj9DVnGO0O1JEBSpgEX02w/yw2XzMf3aZfR7M+hPhbGIdZhSnngteTmN8Jjh18fuSMgWZTnJMfDC789aXmKdH39hZ1iFiM1prxhlZhrhx23iJZaFamiaTAjgv+V0RbsQowLnoecN2ZmTye00otMRwjNP5GEb93MvyYIGAHwbxcv9KE++evuIvM6766OF3y2JIaNtj685gCY/YLhAP0pBHX4lwMcOUNhLpG0KD7xHZCngOcgmH4Q9Je4jvLpOnK8CH/SxJx/AdjEmH0EBmv2+lYWgOQmLjB46jfKkjeuuJwFQk1RI+Ibb2Tu5Lnz8kjdwY8yEvC1gHt42zY+epN7oug2GDbIOyOd1BTT2JJAHYkBRVtOY4DYqQiQZXGtxdKRbnh/wUXE4X/V8pghgsiOhOmAM52/mfELDkDuVhby+I2HWYwN/ZoxLd4CWRvEwal7U3GJvdBfRyZbkWIr0Q9eCRkd9j3/0JHZb7BDN1O12Cpzr5UIjPjRg2/1mq8VqqYLETUNi0ef6DYm3/f1OXlxfO5J4OJOuAZ76odMB3ZZFqdJ5LpL6RSkHEnAwzBpVovcyFmooJUlOH999oq+xrST3DbftigTt/uZu8gND5+7jgb6N+5sFzetGhk4Cc96TcpXiZNtCQQ2JsIwMDjJsdlv88SCv9/iUmUQdyb2MfCU+UUJriWwZP6CjBoDBIQW5TYzxOuTpAO/uAVh79NeiJ0On/s2LhhiVoZOpn9aNGEhIzdQzVxL1qUwamqjry0sV2NSTo/6naW9ICm8AkSa93O4mXyjRRwEvBYDCvrRJ7hX+sUT/B/xryXWJb0wfjmCe9PBZ+ZxlntUkyyNjVyS5RpJD1WquzPxxG88WM/wNXzDBx4VSVWqGbYTvHC1I8CKrJ9dSWaqlj/vx+du32Pde/mc3O+w3kHztAHoNHR2fPVGPX1Y4cvPkVIXbmuTXDD4zsWzAJv4NPBVR9wCMPnfcb26RN6GD1WqtTKIxtAjxwT+GqtANoEaBP7gMHQDR9s07dNAqHc3kyf7m9ET+rZ4ZyTDDx8sxkJTspz/J6TbaXl7DMz4c8A3aHuC192TtopLzsMdP/Zv/9wAE5TypR37/FvKWpGZg/JYYkdFpJilb33dKgA479l1vf/0b7bCngwMek1r84WJo8WNoXN5pWc1UobtI4nUBQO3zKxaFZgD4HuNG7IJnyj/AUluagKE2H9RgowNy5s/Wms/nGoqgDtsNX5/rmKR+b5l1LMs/nLM8mGYnJ5odr3Xx/pyk+k4t838LcDMwRxpiyz1xRAApp2dnWsLHPXM0WdQGgL0E8PQ8cYgJuSrNaW/4ZiahXZ6t5QB/k0rdv37HVB518uSJErGuRdb9DDmJE0KP999cEA9mmlULFdglYoNb9JeZg8vZXHsStP7/Yro+HVTZkth3MLibl4B+e93i91ckam/Qn+DJ4/Tm9Xs1valISSFG2fFcq599pqpZqiXpe9XtNLycq6w7xdQqXhzU/dMVQNC5/Nu1/iGT+9zrQJK8IiYcSMyGVGgAjNh3h4mWr0X+J7wHfGL55ETNGJWYFxW+O5vNJv8qUtTy+FiBOO5z9+Kr1+rfXk9xw79xuPj7zzUAkid0XJPg3hdZB3RzzBzwRHBmjvaMHfHhASBmJAGc8cVcFXIgbAM43MKjx7dFTlOMLQDZ6ydrhbe3mh0t1R836gAgK/Sgs6WKk6Wezo9k72/VI8Tb9+/kMcmLx5sD/nJ9c6098XyOzwtgNIY4xcHka9i80WU16h4d+jvCk5NjLUhqb5iXFaCD++cN9uivb3WH7ffYMi7nygBs9yTuW9a4A+tEVZbTuEFBva/tzHGf6x5HBvaAV7/9RidPz+QfkLqHzpb4Ol8uZRYAee61ASAa6ZOY90eAxfMXZ6oAmxSDDJAqkZgvq1KHYa+A32/TqC1gRYFf3RCLPH5YTGrRQYddPS6GplR/fqsW/jwGb95faB+lEXq7e2K+SRU2jj4XmTs9fHZ39yrQc4mNOta2Cv2k44UOrD0j8995zJIKYrAWtfbIPzJGwt47fPmGGJOD6QBYf/H2vYbLW3X//Eq4piLA3bQW0v/i6lIJndWfP5nW6ozsDhYFfMz53H6DHZEtEvvD+Z2KulaVClXnG6V2nP5P4B5fGc5WqgHiS8aPCsz997J5JZ0u5N/4zvj3if+VgRzUQ6vGn3Rxp+vNrWZlpcy//slMBBLVN3v5hz/ScqaMDy+xV3l7UK6SCguqoaFoGokrERB0v0gStg5lUmLdaYk1Prbvp4qqlgCIBvY5IzraXd8pPTtWzZgl9I011sGcJFP76q3ufP3zb8K9vVLcdvJ5GAFmjHhY/+Izhc/PJPgv39xNa/r4sycSvI/YMQJYjr72UBN+9lTz57RlngVFYirvJmUh/39Nd3FU+Q9fqgfY6w6txvc3Chf36t9faqB/ddci90414MsA6NS/u5CDrzUx48E3Njo6BPmctSfMyRq66DfPSol5T2DUeDrH/6GDr4TDoHq1UoU/ZfZvB9arSJ+qqdX1e9bOjYSvpHkNsP5M9WKpar2UAYAlbBoA/5f/7RcaFhU63wEm30uLhuczjblT9/ZyAl2b1Kg9v5aQeQQwtlUj7Tv1AHi+RxyPa5X/CPA0r1XAE8FAHWtYtz/IjmYaloUO6GQzj8ShG42/PZdVjZqTtfaXF1IKqptGgbhxc34un0t71qXDv7zCJntZXTJn5srsgdwf/Fuo5W8uZIxl9I3sBzJxVeyBtKgZcykB3Ip5ZRV90UeoSg3+1wv+5Y0MwLkCZNyzJ12nmdLiSM3fv5TR18HlesFY+Gcmtt1eXWnHvqtib+S0y39+pw12M1//j1c6OXuqHaB8C2332YJYvidujcyv9WcvtG+i2kKav3yq2S8+R5ZCAf9sQqESu3eVSQCz9wD5o+url6qrFl5mWgLyx9OVHBgcAecOeVAYpQbdxaKavi1s7aDkazVrdr65BqTdq2Qvaew9BXgn3jUczGtXpQxQHpdWQP56PzJGAw+1CvQzsr8oWD/D33822fySmNe18PFsLeGLMSaN2MHnjl6slVKhjrlhxLbdiut359qy/gfWkcv37zUvawUA+nq5UPrFcxWsdx37HRGjMv5zII7OiYn1f/m5hlkxfUN4vLiV/zUCnzfOf4tfVfusVTlXYH8Sj7HTl89V5iCxtyi/udaBWBHYeyZkqOqZOtZ3Bznbf3ujAG8CODdiUuF9WXu2797pgF5Wnz3XHt0n4v4dut/eXsmO5/J1lIVGdTVT//qCeLhVBqx1Px6bQj6fMnGnICbs2ZMcmJcdpXpxKjtayBL2/vqNRp8r81LpdK0hSRsHVN9fK1MOzxYqXz7T4ZL7aJL/KXH2NdoxX5hD9nStTPzqWIsz/Ld1kOsj4Ms+JzKyF2ensl88lc/7cHqkHv8fvsY3X71BB/cTWDuv54rET3nsJy707BUTtrAsjcT2HTraJfwAu5bQi2fMx/6gvooqq0o6atRF2hKrxD7IVnOl9/da5UK9v4OUSUF/gwfy/yDXmILlQt8W/cjxnf6PnX6k7V+k2i34PcKPjHx8/l6jv46K7/Gff6/Ov8v4xzL+2PV3e/yvuPuUkz/vmJ9S9/sfGcH1+1h+pMkfXp1p6oXT9OPjPpap4n+/X66770j1sfzfefBnvXnU6uP5z0r8U2L/Swb5dNA/0/2fYJ+/pNiPtB/PfyZp/yAyZiYz+7atmX3n/tsHHy58g+Hlw+1fxcng4uPC7bQRcj7N/InX/PmL0x88cUgh98IAPpYXLj/68XY9G+Ue8MSvJW/zULyfF6/zGhj/9qlvur3u06LvHL97OrL5G9i0xZSgwQvxA+HvtP6hGzOn8fDE+ZsKSeBMGX+ERrAAe1meAE+M572938ALZvYNO7x8Kwth8HEEp+ltH4v38evpOX2ms1d8VLyNmcnMPqrV9+710eF9vHjV49mvvfj9x8XrHovXP14/nn1UC6YQgox/Qi/6cHh7L66H3l8kqTczBYqZ6dPD2w5sujv05HZy3Y34j7f0Ej7u4PqAhtd/XG1mqDZrhM4jLR/f+Ruwf98NGnmBi7wY+wuYLMjsgYq38YLxpjoLQYF2ZoH9fuZdeFQMXMOT0/deXlwe592L82JmjE97xnIZIv3dtl4km170BnjQxwfyuH8EJ0h9pjz+mH2opMI+auDjeXE5DT8zM8UYZWaTDlzuxMuT69LsgYb/9jL1wyaTHDwLFH04SpIvRVkKIp5j0kAiJNPW5P8+NJpOQpakgpdCH6PgBcfMpidOX7QPFp2MBnTm9/KDJvzIm7qOXd/OR884ft0TCwaKt/Hm4sJpe5wYSLC5TQbmUQ9NT96PXHsZ8BvXt3kH0zT/YghKISKLtAV880cjPuptfSz5ge6NB2bmd1Mx+3DNswCN0X0H+i5M6bqhVcbHOE0/fj3SdkBPI/WpSNMLn/c1M7plmX2gSQ/Xj7cNMaquG/gzHUj4er0Xmkw68zZu81BEGTSN9j1jhBgmvQ/owHkL8Bjwgewxies9yTLYEYMqxTjZ0M9lVU/jfDuWNPmqs+Y8u05H6I8kvgdkHrFJ8mQAwIGPrapQTTJntlwpkDSwbAwRoKKJn4oXar+J6Nz52ZHASPgg3ZVjUOHtmReFBY3o03lKWep48fdkjYM+ZqZaUdVqoQAdTzw6vRgYS0bOtZj8jm7yY8T+ZUyTnC7DAbotugz0jSGpLmtl5tsGUMWT1lVV6YB+fOxIP5MfWRG7VpTAGGbU8hMYZETH/qdOS17WB/Ri1D34AA1o67y5rgzZBpS+JalcABzBqBL0HLzI+NxuOKgmyVFgg7qudU8C3Sn46JCRGBMS5Ppa+DtoC4i7pxxIGg0ksjqSGa1f418BULCCjpkBc2sCYiwGNcul0qoBDGyUsF9HAsjuW/mf/3X/mZGw8W8SIAKJoa1aEuYpJq2PSX7Ipn84K/M+k/hqVaMr57ciGeS83d7eqEtSSbI9k1jxEkielfCyg1bdzOSH8cvtPmCL6+srDcxnqjTCr4rIeMcaPPlIEmQo45Qg8WSgJwxb6LeFqSDB1AXTHTrosXF7OJDPgScSgjXJ67ho1DdJkeRfTwLncEOytSkV4MF58XjiMWM5W8pmlW77VnnbAihuiQVbZ2f6RoX7QwP/3dhrBu1EKYhpHjdijCqw2QHA2YGzdr9XRM8uz3w+UyzSZCvX08i8iehyR/I80GYagF894EaP/Wb44YANDeUb9TFE5sBI8ux2KsUgbUl8eULyHuD0gV4QmT8Si6V6nyjI4f0zwavd71Ril5P5Wv4tmLTvtfVvPdMm4n89SWjDT0KZpj/JuCY5GIkRs6MVcgeKqSLZvQfw2JDki/TTvNIGoOPAvB3eYLfXJPFIlGbKgO56ZFkQr5qy0t31tdIo6ZvLZd2hLwAAEABJREFUKbGtQ68O31wCni2buRIOcwxw6Yn7VBaaY5eGhGgJQDOS9N4Sj69Iig6ABCPlnqRvxlfvAKxcRo9FVSwFGV2SiH3/5s0EgDQkQWOMCnhrtV5p2Rxp9eVSw8WoBc/6KGKThJp18ebt5DOxhl8ShvuhU4+8C2wxP12rJBHr7UzS02fPFPlXYMOUotzfvIzYLJ4sVJAUHEksF0WpVBXa3Nyqwm8ckJ98iITqAT/Ufa/rV9e6fU1i/n7UEKPKZ090KKTAnLkGSBBnQw8bEoGRRP2srFQgUcF1UZfyD7lE5FsfrfHJOQnzzcRPU9eaFY0C9r0ddlNS9BoZncYksCTXV0Qo97ccTYN5ZdZAHPOE93a/1YJxQlXqnoT8fLaQryG3yDMqa19mrY5JUhNDe0Cx5lefqwbA2hXQeXPN+BWgw92kY4+PJ798qYpBd7mX/8nchI7C0UyLz9FnL923W71//YY16KDD2Cr3O508Xap+WulQmvI+aP8/L7U4lKoAxxps4nOhhPED/Af0sCJxfwDsn7H2FCkRtzYyC1qvjxX3gzYABM0h63B+o5ak/nYWSeDCT8V5c6fN3a0S/daLlUb2EBlQNZNwjfh1vyhV+DePiJWeKN/99q08BibsV4zS0Xo9JZaneB6TanhpZo1agPQZ9p8vFlouF7q9vKJblqUgAaS4rX2O5g6fA1TevbmQiqAWXkcS0Jvigd86FdPa6WB/j40GjyMpKjKW8+rjlPgvAkE76Qbg7RhgeLZYqF7OiY93aqFXEgv2AEhVdHpJCRs3daOxGzUyRzPrQQF4WY4mIy4MJOcvf/2NKgCsknn0+uZSfRnEY+K/2JfUesf8DMSVdDRTPJrLQTtfD4sQJ30ulkvt0LdY0+//+Ws1b+41AAi2lNF1fHUv3e2mslTSnLIF/Cnp798O3t3fyePWMkd16Md2vVoAurqo5DQrYvH6ixdK7AUSfjHHL3vWYKdx+c03KtBRDEF74l6+ZCz/NiZAWpYUAI1dRvdRt+PeRuLTANhhigDxmTjQIPv8aKkBX188O9PR0ZESQF7FeEVRKwJ6VdteHuufvXimvKq1xX4Ve58xmOonxxoBqpbEvObnLzStFYA4XZ2IR3fk+PdK8Hx7c6VUV8SivWrifAtocfmbb5TRTxhRz80NM0+T343Muf2/faWD9SrWM80+e6KSuCRAk4LYMFhWtnGaA3vW3Cv/vyQBQ8PmwPp2UPdsJfchGxMuM2iPXQxAen95o4Y1tUfWsqqm9b0sS+bjwJygsEa7vw7LWvfsYY4AO/LVRvt2r+lDECi1R5nFl08U4WPJPAjsAwrmaXz5ZBpTv3qh7fW1Bv9Tsr95pwR95+X0889VdJk1zORgXX53jV8iH2vo8C+vdffb18QdU36xYl+y0wDY43op0JXQ0QFgsY2sjwV++eJMkVjcfH6mzHrVsmb2lC06SWcnak5OdXN+obqqZazD9osXCs/WEv13zNGOeW+zSgfA0/5srlv4jaM0BlyONj3B02k6IGbsMQL62H7zWnWqFOg3ELMxvfyDRuIIKnTzr98QDyEAyG4AgRE/1tVO5XZQxcBbgKQOsCgij8fhe/hr93tF5xH5Autlq0EJ0KupKo1vbrX/p68BDg9K6Dk2jSrmes18GKGzYa7U+OjiZ59rZG1SXejw5r16/7ZlSsq322nNsM+OVc/nCvBThUKBeZyeH2uP7PHFsdp50oHJUeDHru+MHn2Pebi91uzviOv/8FID4/XQHvGDEGr2O3sZ//T5scKLE4VfPVcmlvTsTQ0f1arCF/ZqAfs6QLhwudXAnGzR28D8WQKM1btR0QFjgN+AzhafP5fw+5793HC9kbnf/7/+Uds6yEyar9dTbL0lHq149yjQj7461+b9he6+fqtA0Nr85rUysWbAJ8Zur3mB5tlPbN6+l4jx+dWFOsvaw6fbsUmlipu98qLWFtkyPrcIFbQyunyrIhWymBRjlJVR07d+PzuZ1oIFgHJiDRDxIRIXh7pQjTy5TPL96x0gdyhr9ezRwjXxD9pr9kJjnSR00V3h/7yrVc9OWK96jUWQeJYWM4WCMVk/TKYj9iS7mWmFD+xevdfh9Xv5sQfoxK3UoJfyZD3ttcqD5MDo/v5WxcmRDKA7/uqlEjHf4GtgCJ9PO/Z6G/bx4+1GPXuwwf+0eNdrzztRj31qgNT8/nb6duu4JPLgk752HJ4ulKsk5YdxNhcXCiHI4+PsfpC+grffnIuFQw5We7sdcua20yGOGuaFyv/jVwr4t/m6u2/lMc2aUhUgdLw/qCRGWFkofHmm2dFaXclwry6VvzhVZh62X72RiqjNIqk+43m0yc8rAHpxBHgLnRTYj+TP8U3WwsPFtTLrUSgKxYuNxrfXKojfcV5LyJtqPze6vzhX5/Pnfi9fs1bE7W1lMjNVx8eKjDHyPjOwD973e42ncyX8v/8/f6MRHuMvP1cFrSZBDxoOKo/sB0vWjzoUIkyqL6QIHxv07nEY6TQiQ3z+TIaNwtNTBeT4m/uxvzmOP2EYh/mk5n/PWybI36xgzruXv5QATtvLX4r+f9L969CA29jLXwc3fx1c/BHxz8ymRTGT7GRXJm4eCvcPdfJ1jV9/ph/Gm8Zwm3n5EbJmD3z9yOPfW+28/yHlhwh92s/bmJmfvi1mhhjfLY8PP+7/WPdnPX8Ye6JJMjpTpuuPf7luKR/z8kPXH3f5sWszmx4FCzLelrz4tRe5rzHO1MB/+bUXv/6ojGyQvXhff4kcSAJPj80mPTots4drrzf77rU/9+LP/OyyDGzgnKZf+9mLP38s3s6vzUyPz8wMN89TGUlwet+poENv81i832NxOmYmT6x5W693Ofzsun+s83svj3VTP/Q13UPfn0kmv/94Unl/Y/Otjw6veyxebWZ++l75uM2jPI+N/P6xeDuzBxp+7eXx2dTe+fPiN5xH5r8X3rEmfr29Gf0p/Jbfe1MvTsfvvfj9Y0m8bMUQEDVPujPzng9PzX53/eguPp6Xhxb+G13Bh9MN0HF6fg4xKNC/KAu5HcxMZsaL6gC4O8rbmZkTmO79wm3nfD4Wt8FAEs37Oy2zh/be1sfz537tZerj/ktCz5+NwzDJ79f+PKXIi2WY6vzei/d5PPv1iL/7OI91Prbf+7MQjARcnHgN8JE/0Dd74GnATyMvrwg5ye1ns+Ck8OusEKNE2xAe6vR4UDdiywMvyTCnSDvnOaYknztmtEe/ZqaRMdwOIcbpugeg8XmaaJt51nedQgzyvqK9D5GZf6JThDezD7SCycwYLutA8s/pBvjyvol23t71ZxAYAWk4yRNXMQbGRRbaPtIzGcBvN/lOUaRJ9sDzqihVwNdIZ6c7AlZk+DOjRwwKtOngv0ePzm9KhWKMGkiKdeiiIQFjdM7oxvXgOkENUNNE13mMIUx9zEx7kjsH6EX4d9rOf0fiLcGD1w34hXf2c88YXo9aZAb/vIx7H/dV56EoK/m4YmynE0PwrlNxPkb8zPt6xUBfM1PJSzZqpd84+Yg/i+iAiukltSZ5kZDR6QYamgXRTZnJa2aT/jrAkkiizwE//7/Tksdtkvv+CXFP0g7IB3F0HBRiQO89+hrVkUiI+Hffd+qVlepKIy/8Iy/FYwpSEWmf5HrekXjxpMxQRsCAqJ5zj9/vSdJ5IirjRzFG+YdCXAa3kdd58mzgWccYMSS5/3cH/M3CJLtMEz/CSC2JhqIsNT86VoUu9yRlMrosKs8uZBUksQv05fRdnwM+4D5Y8KIeAjzhJwN+6/w0JNn92nkfsJtB9wC4NxAXOtrtt7vp27oNb/tVLznw6smdPpnG3UHpME7AmSFTSV/nb2C8A74x+ScyzUnY9YxXwZMZgsBYJJmU6NOQME1VrXtAUQc6RJ1hv4LziE/tqQ8ktVpPpgUpkAQajhoJGwzYoCMJPNnR9cKYLkcJvR4ZhNIqrquiVIhRKSU1ZaUdgFxczGRVoYbEyYzE8oEErm62yiT5O8DCLeAMJGUh6R6gvWd+OajqMq1WKzXMn0m36KhsR0Cfg8YyqXh6rKWKKREuEn+eBKr8/9vieiRBHwAfVoA2uJFa/M1CUAmIGLCL+7yDre35tfpZIf8WUEMicEQHK8asAUhiKrQZ2wm4WAAyNCSNViTBG/zf52iAntt6B/8H5nmHr/gn8d2ffKyEDnAkRXzheL3GXJnxG5VFKf8z3W67aEHRok7OnqqGt6ZutIWOy5ugXxa1PCHWAVAbyb8BEHV3fTfpdSAx6H9iMz05UokuZi8ACtHRyBwYUeiATdO2U90KHW20JfEbzSRKiFE75lpeVjKAs/0sSSSDW2j7N07J68rBptRnCV/L+NaWuDQQLxL+2t7dK8es9c9fqljOVCmqw66G7cqnJ4rHC+VfIdPzU4XVTCJROj8h6Rby9A1310mMQcWzY4WTpTJ+1sPDnhi9gwcjiTloVI9/G+3gWgN+vQcwigD/K+bd/GilEbq7wpRI6s8AexYkeAPtZ4BqPi+OXr7Q0ekpmOlM+81OB+TwJG6MUSX+7fbb3t2p74cJ6MNpNQPQMtodF41KfLePpgDoFWaVjn71hboUdMDHWpLCKSYlbHh3fSufw8b1AEi4ePpCs3qmLaCa3qOry41GkvXZ7QcgMcOni7Jw1wRM2ctj56hO/WLU/OVciy8WJLKlGbFmD9jjie5yP2rRBy17UyaxPgJa3bw/lymorBvd4btXu60K4swW+wwkaW8vLmWGfpA3xKhMsnkAmClILD75h18o4qP307e8RkWeqyrlPtYD7npydYcNoqJmqVS1nMv1tyEpugTwSozrca1EjifPnqomzhxI2o/o+XZ7p/U/fCH/lmrGXkfPzxTQSyQG9AD4AbCtcN+6bRW6USefPVPjyWJ8vmMdOhDDr0mqzk+OdTJfagCsOoRO+Ymp+dlCLbG730nX/+Ma4LjTNYlZGTETgC0vGy0BBWpA3fvzS+UyKg1Zbver62vWg0GHw0Hu05vtRkVRKFBG/Msu7tShtw4Aao7ce+ZYwXw17HrfH9S8PNM2jFr9/DNsZqoAALsiTOBBkaUTwNWCeJnReaBPz3zpSeR2gbwwCe09xXW2wnez6MA83RA/GsCZAZ5G7J2JtShTPWvSjMQxTeTxvMdHa0tycPjJF59re36tOXGKoXRMwnlaq5BjzhowEgNqfGKPLba7vaYYS90evbrsF+9JuEM4DJLe3mADZtsvz6Sm0B6bj0XUNvcanq6UUqHZeq3x9bXcZMY67vxF4mXVZo344jER4MD8jzKVE8+jzp4+kwCNHNCd4bMC6CnrWkVZKgTTBjDB5bkHlJ4fHykSR3rGngNcZNbHEIMK5onrITuvIUw+6mvwyfGJErJm6AdiSPHFc+1Kiemh7HOMdWTHHiR0Wbt/BdxhLbj5zRvF83sVvbR6/lSHkxn+tFR5vNLi2RNlZNWqkTGuWJvq24Pqv/sMnGEPCNXKAMI3F+wsrEoAABAASURBVFe6xLczOg1Vwqd4hr1yETSyDg5vrhTQi8qo7aKQARb3y0r3X71S9OT/qpQtauLHnQLgVQKI3A0HHVhb8+srYtRWvk/b45eGLg+7rQrW7Q5fKWa1UlVpDmB86ro1w+7HrCfEEfTjsXl4MlO9Xiu6D8KLpVIjeq8Aqx3I71mnqtlcsSy1ODlRA/CUkF2rhfZJGgH/fO+dWQDCz58q/JfPZV88UV9F5GOufrCB83iLL0eAl2RRE0DEGsTqrBk2C9C/Byiq0W1m79KkShXXI7FTpwuFCp7/9Q00DzJi0ubiFt8aVT8/kQDwdikrnC5Vn6w1AP75fqF+cjwB/fEXz5Sgb8ST6mihJbGnSIUMvS8a1hKAxIxNPL4cAEtmR0eKIWjBvBDzwefjANAeiDu160pRzmfHPDzc3mrJ+r9D7x32zP/nrzXiPx37mIo5G7GBXxfvN0r/dq7mIFXzhVr2os0ZvLJeFUWhnliSiK3a9WqIbSPzyoiDxhwOzHXX34G9T3t7rWVZ02yvuzdv8YsbCRuIuBMID0IHrrc+Sv6BBAcOq7LSijnCIMqBB8SJ+XJJvGiViySh4wYQj0VPmlXK2O6+3crX4M5G1bNGPWuXvr5QaVFmxuvBqOIpMfrFsQ51hHSv/bsrJezbqldeN5Ot7v7Hb9S83yp/RV/WtVSVGoOYd1kGXZ+nJXrCHZUlDU3ScNQo/+xMw92N7okpLfPCfb2Ffs+edzi/mubCbDvKWGcPhSnctapiqYjf+rtWRsY98W5kXobNQQOAbR1rDV+cKNf4JjGo/5c3ytBrLvbK/9+vNMPeLTre3QBIVuhBAnPdKuIzadEoAvZW2KxdFyoWM3UA2hH9hZh4JxgVYlRCP7kqsMstceJI5mMAFO+Rw4hh4Wqr1Xwpm9cSgJ4K9ImvBWy/v7khmmV1AOOGrvL/+AYbHaZ1p+dddcvaZJtOwvcPgPyR4Fpj2/VyLXUE5rpUi256DQqLWgn/7krT9Jc7Dtjk/FZFDoqj2BP3EvPBjuash9eKizkydEpPiQXZ5PvmoKCWmOj+7/uADXsHN1Ibsg6Mc3d/p/DmhneQoPHqTh3g9wHehd8OHsfOFiqZZwvWVrGmZfzMgch4dqyInxdNLY8D1nbyOe9rdGY++HqzZA/GMBL70fD8WAkdi7kQf/FcenYEQNuoefFMB3i6x14NPtSzHgZ0XLKHc9C3JSb6nPF9q/tl0Q4KrHEjMY1FXIl5VcOH4SMdYG8RaujWKq73ivBty4Y9HjJ+fan4//lG6XiJfYRNWgn/iinpcHWtAz5U+IcEPj/GnIU6yzL8Y2DfYjJNe3/iz4Ccxl44XG4V0P34S+Il64Xwm4G1cAmYOztao4udhrtbHVh7q//2cyXizgjgHUPQ8HSp9stjZfZbAXuLWB0+O9Uutwrsi12fLbFnftNq+J+vFBl/sV6rZF8U4UH4Zm432oesq8v3WBgn/1v4eeTRuHgsXP7gT8ZLHwuuTpv8I4Xq/+U/j9z7+ccG/zF+P63/sf5/TP2nNH/q/o+hazICiWGL7/f6qTEen32/13dr/tB23+3157h7HPn3nf+wsT6m8of1+Mu3+pinn7r+93LyUzQ/fvZj9D9u8/H1j7X/j6m3/5hh/8pHda08lr8uVn0z6hvtTDLHr/9S3H3ssT917eM7H58Wr/9bKI9W9vP3+WVlcOG//2CqMTOZ2XT9h/zy5Mn32xkvKj7I7+hYMHnxtp/2ebz352bmTdg+ZPn9w83D75EkzaNNHmq+/9vsob+ZfSuH9/G+32/9UGNm04WZyTe8BS+G/lLo5VMepoYf/XLefc/zUdV06f3MTD72VMEvr3Oa/tI5siGlavrJyOX+H2Lg/oGX7G9m3A28oIYYZWxCuf3Oj9lD2+9U/gE3+Q9o89hk/MAHBn2sko/q5bHCzNBbVIBHs4cnZg/nxzZ+NrOpTWQD78VlpEp+DMz9npeQAb1MhXuv/7S4vhP6KJwGZ/vgV6lIGnhRcVtQpei/6BxD4Dpw9fDjY3pC/+HcP1R++O28pBQVo/cx+b0XnHG6Fnby6w/Np5P7S08SbLrh16QuFDzJAz+uv57zQJsRmfJEQwof+PLzo23z1Bki/JgZvyXv2/GC1eMHg+sHGk5zesgv5/Xh2Qh7o5z/nvHcn9zXAnQ8Ueu0nSe6IEKe5KmqivZJPWBEiHFKaHk7GvDc5ON6snzgucdmM1OIrp84jeU2jLwgDvA2MqbrIny414djQG6n7228qihLeWLE5ZYMm/Vy/XmZeA5JKRbK6KkFyBBHSfIioxtvM5AcnQBB+Bi5Ngty+SY+GSvTPtPX62vkG3gBT8xn11nf8TIOHbE3bkkMHgBWBnTqMpg96FucQjCF8CDnNEYIkgWZmYz6HnnFwfu8Av7SkyRweoE6jx0+VwZ4iTyTTA92z2p5AfbrokAH8IaQEonkjvo9SS2Xz3VQKPBPgk1+SXVdT+CatzdqMjKkspDTMjOq8Xr8Qow1wMsB0M+BrgMA1YOunDNNh4OsPbbyvhEdlrxwe3KgJ+nZ0c/geUrEkyQQvBkKZQT1vHibmQyhK17gqZ5esL2+Qp4DMnhSN8xKCV42t3fgxgNJwV6FRVWpUGBuj/BUIV1BAiUsagUSvt734PqCH6OU6MZ91XVZN80kX6or9ei94mwSkvpvzjBi3LnuMnJ1JB/82r8Z4nRcFx12dsBwS5KR5rA3kocoJnp7gOIRIQeUXYxS6ckb+L/e3pN0oB28ZOZfgz6qolBZlio5R3xSFTYoghJ1nggaSUTWJNc8yTQn2ei6bBm7Q2aT4FLTN7NLZPd6Lx7LYggqkcvtME6tJPedBaDBjOSY8MeM7sUxXy0VYpSRUG94VkHLSKT6//cnfH2g7SFiAmRCFC2w1ZZEyQ3JiYHkRwxJruMeXcYQ1JHA9LmTUAxeNH1jxxMme5K5Nq9Uk3wZCjygKdWsV+pJTLW7DUm7mVKRFKsavz7oDnDO/dL1XaEPw7Y7fNH9evoWQjKV0LoDnBE+4snDmuTnWCXNSR5LJiNJRn5kSpTtAR22gHUl+TUvCf0sUkXi51bg7uSHt7KU1ON3HaWisjpZyb9BtAOYbJHZ41+MxCr8rsOGJXwdA0gEfNyYQ7ckkYuq1B3JR5+bPXYKyFRQ3JaxquT+5qC0J5O8zR0giJcD88H7HqBb0K6FltM0CUmkAXBjXlRar44UqDmu5or4+nCzmc4jgs7RZ72Yy4sDT4doKqgLJClbYtsFgJ8/c7/dApgVJM1q5Kx70W6hXET1i4pcHclKBvak+A5wcYYPhqpQBYDQIpN/W333/lI3l1eAuneTHRxk8zKSnMwUBxTmAKmZOOC8h1E6OjpSjX7c94Yg3dH/8M25xq/Ptce2wX0GP/J4cSBW7/ABp3nA5x30bUlK+p+PFu222KSE99iOai+u5fGRQK+MbSL2uNtv1KCLMkQRFZTn1TTXxHGIkpVSvjbNX87UA7C7nQZidyYB62Vz2KvG/vPjtcZg2r+9VDXSsSwm8GQBcNVhK4OZ1n3QpPeAa5fffC3/gEoBMB3xv0wS1cHlej7TnccS5Lu6uNAtCcdMHx+7LGeq+kJVV+ju9a32JBbHslICZIyAY7cHEo34vy0atcydGuC/amrVxLJXr77W7eYOUGdNMl4qZ7U2gEo+V0OWRMzdwedA8tppFZ5Yh6cW/RbYwudyzZxuVguVoZD3Qa16Crhy9/ad/M9isxPQijgxL2sJXSzxQZ/fNobpm3A5Bp3+469U06bBd+1uL729ViZm3Fxf67bMuoFWtKAd82hHQnRDPCxJnHdvr3QHuPbu5lIBcPgev1o+JRGKzbfE1zk+V3ls+r8fa1z2akj6F9e99PWosj5S82Qtn6vLsyeyyRdudMC33AYRHUV0sGAOiDmTKbebewXm+RP/AAPxY2ii9tD0xHjz2RMl5orQNU11ix6zJI/jA341x2m31An/vvn6jSranpw+xSZSv6rUodPDU+YlQMOWdcDltDLp9PSJRuw+J776vK+qWi3r8wLZCq7royNVi0YbEvF7fKQkxriem4MpLxvNadOFPNmiJYZV+CVsTT+GTtf4aDlrtCVuRWTbE38afKOmlMQoX4/mi4W8uN/43HKbL794oS169m+0FSHJ/4R15/fQWu2F/aRhXeHPrebPn6h9dYmOB/mfaR+J3zNAxMp9EV/PedT12zdyv7u/uiYmdTr68nNtczd903pLPEtVxZLSqSXm62dPVACq40LaEQc6DHW7udItCfDlS8AB1sGaZHf54gwwqVAzX2q+XChCY4+c+X6vO2zQXdwwb0Yt8L2B9XIFuLl4cqKxLrHPXHdx0OzJWsZ4i+enun71WvHVlSKgSwJsal+fK7DOiRgULzcqhqwNAOZAnFsUpRaAj+VyPs2vp0voILevqxbD9OdAb66uZCFgp1ptt9fl199onqMMkLdkjZmzbsf1QkcqtL+9V82cHpqk2/ML+be8fJ1Pf/+5GnS+JA4UpyslmUp8NmPb+dmZamINTgD9VjfdRrZqiCX3SjGqCHGKfWk/qHtzPn1bzAHdLvS6B1SZMW7BmPPFUj162xPPfe88GyPgD3Yabfqz72nRaPGPP1fHuhpvW5VXe9nNXrOq0QFdRPYo3k8ci9VKen6ki82NInPWXJ83O/lfLRmImwtAeY9taRSx7BpHyioATsPX6IrxBPATZpV032mGrtI3V9Kba2X+DaxTwzcXrHd7/G4v38/5+rrVoHy1mWRwH2W51c3FudwO99dX2l+5LFlpgEEzJfxy37dq2PsP1xt1ddIdOglHc2WA5txEtcSXA3M2A8QZ3Xz81fGxZqcn0ou1AsD2gX1kAPDxOWVFlJ0daTyqVWPbkViWiLdGGQBy4rxWxDYOMm8BXkdirlw/xACf95mxZis8gXk5rmoF+sWnxC/3scVcWs3ka5PqUhE/DPet5qmZ9lAtc7pYzFDoXhMt+vfdTj2At97fKry7l7GH2OFj7T99LQLOtC7Mnz6RsR7a7U4el139LEvybxr27NVK9kxdbiX2ETWAXkC+0gF73tEqMMrM2mgAUoufvVD42XPlk7ns+bEG1vUeeUrigp4eTWO07y/kHyLLvznXiM4rfGxLvLXLe632o4p3dyqY02zkH9Zp1pzcFNqWUgb8rpAvpaTo38J/da4UkurlUvO/+1wBIFr/7Wdq8c/DcSW3W8BPnZf5i+cKHkt+fqbLca/sf/LbgpqjI2WNOjo51exyB897FfhDYo0t/QOD2Eb4VKk08esfBNiHUQFwONaFuJSY75m9V7laSkXSYnmk8e2NtKzV4euHd5fS1T2+eKGCGCt0HSmprmX4ww26tX/8UuURgN+zpYw9c/H5qfxbtyN7koTOjbOPM60f7A3cp0f2YdO3kolpJbHEAFDLVCmXSTsbVEzz/VKBeZfR9UDcXsRKfriNHRwOvRScF+K0x5CJ9yD5vOxevVOFztIc08CrAAAQAElEQVS80aKoqYy6evtK2f33qNHsVy8xEwTweR/L2Ed0zCfXSWCQ8rOnur2/UeFN8JPAu5Lv21QVqgI2ZA/Q1PjuP32j/c2dRubHUAYVzJuOeEJg0R79ZfEP/RLytFqvNfAe7Xu9IhUSsSAAoJcUv18QV/Tuhn29KUPPsF2eFerQR3pBbEd344u19nfXxMiZ4sVGAljtbjesHUv86KX8Q7XCLlkc/iuYZKZCUQnfsy/PtHvzjvePW9mvnstB5vBkpfjz54rej/nm80j0871yw/wxYtfOYy/F496+lPqWeIgscX3M+12l8bcXCqw5mcC1RR8F+8H6fDsB7sZcv/3N18S3e5VdVnt+rbvhIB83/JcvVPzfvpD708h81dDrnLi3RXfW1FqdnSqmqKC/pcMV78V59vPHxes+LmwisThuMn6v4CHibZ4fCPBDg497/gWv7RPafv9YPnk0MfXI3A+dP23/w/fuOD9VHnr9EP2HuswG7aEw4XDC7GV09T3cP/R3GR6uHn77vZeHux/+/UAfSjz+9Jqq7/78++8+Jf1j95+O4Ox7+bT+8d6f/VR5bDedveF08btfXuU+mgdU4MWV+qEQNPVYftfjh69IEumniqaBfrjvT9U6b15+1A9/qvMf8uzHDPFY//toPLZ7PH/U3qPpt3L/O+X/QDZjh+8VnwMfyrfq+Wj471x+aPdDNAhA2J6BaPN4/TC/mFsfxv2WPs1+6HpqT/9/7/k7vP7Aze+j+9jlsd2P3T/Uuy0erh5++/1jeaj53u8PcpvRzstjA67NvI4KP3FtxgW3/mNmMjO//Onygb43MrNv+xgLtcxrf7y4zD/+9KefOP2PyzQW4z3WPfSm4vHBt2d3GWf6ocUf+tvMZPb98kM+9UfV4afygg8++vB0/sCY2YcxYdl8XhLiRDEzZeKW1wW2IX724tde/Prj4n28PNb5tReWJ+h8GIxThhcvXMIWA3HhOvV2YvzAhs3Pj7YbpwdSsIet0NSXdt4m6KEOEpPu/Oz9vM1jP7/+QMIfT2P6M6f3cRH6ySSDaKCM3FNjfn3c5uNrHmFofiNCRqZHuT890+Lbn6m/zLc99LXvFOfRkDGEJE3LTdYk3ygZ//z3JHOID/0kOTjDSWamEOPEd/7Auxm9Pir6cJj9rv5D1XRyvUVohBhlIUw0Y+DMU5uKUce9+dnElaIFpRAldCeO8cOZSwXaefE6p53RkdeP6LgHYJv60H7gBePhmqf4oNP1+5Gk7UA7L0Y9TTVQ57TMTDEFyfTtYWYy+JFMmook+PfievJxPdmXGd/MeOhso1yueug+FjPjBSnL+XKbhBAhkWRmCrLJdi6XkzZnTKwF3pDzyHlkI585i8MfG75KLxl0TFCwoAea1AaTH6lIioFn3MeQqDLeSUtXg3rXDzX+EjNVmGH3rBCDOtcPvGeUkxmzJClI04kW7Ejo3NAdlPV4788z7c2CUoyMw3i0y/hN8hcO+OhJapqZ/DC/51lP8aSJ60nUxZQmkoZcRVmpqupJb67nQB3syEtAHoZTj15GLtwWgrSPF6DjY2RvyEWIUU43xEDfjHwHbyozg/YouqkoCpnZVJxmj/wTXWibmThRsnyc7Dcy3jdHWDbFGMVD+TwsuHY/JP9KC6koH+gGaHhFz0uq82LBNOlefnygi768zgGxAbkCchhF9B3HXp4UHtg3Gu2cB6cTIvrCF3zsECL8ZfXYdugGpZDwt37iryhKlWWppqrkQMSALRJ9Y1FqwN50nJ4b7JiZgozkR5rauu4z/n0gIZgZOzJOZgwfL5OgGHghzbR3fe0BcTP9E/r0+wNJJq87MEbEtikUms+XSvA20ldkH8pUakZyO/ES7/6w7zsN6L8YNR2pmcl1kjM6h++R4vI31DckfCLj1SQPCmSLsVBRVEqMX5SlYpYi4w7wH5CqwZ8MXltAhUJRFYnUsqwVQ5LLsyHR3jN2pp/xnJNyCBqQoyOx53LsSbKIw8ebkruMX6FH/5NbZgatKPeBLUm4Ep7cHgcAq3o204hsPr77S1GkSW5P0M0WC/U+hifJ4GmBXD027JG1Re8Ds2IAmOnGThZEku8g/wR8t9nJsImPH5DR5XIbORg2WtacxPCcBGxPEmWOjida8ODt1/VcAd10zMFY4BfYrkc2umkPyHpLsnqgzsdtqkYBf7lHJtfRPcDGiD46nrtvrM5OpDoqFFHNcqGIjkd4HvGT+WKuhuRDRekYe0ciVTwf4Nuwqdt9QOGejDyQBK3rmQaSbWOCCvOpob8Rlx0Irkn6hTIyb3t43OkeHkfm1HKxcJXKTLq9vtHtzY0C/WsSJzfIktHjYbNVhJ7Htz18R2w+kLAcSNK4jExJuTw1fGZoLgBgXO8dc88JH9D/liSu68TlsBgUGaNhjHvGnPo6qISuD9jSLJD4bWT4XZWTBpgz/N3wSyM5dAxw0VtWIoHruupIALXopyPBtSEx69/K7LHpcn2kVBVaYsslyf3IuAPxoXlyKiM7u7lHrlTI8MG6mWt29lT5CB16WdQqAQkG5E8pTcA1XZTKQgGa/ue2xxiUvC++ur290w56S5Jr67FQR78C4MPnSYuvtVXQAd0kiGzx6UU50/JopYb29wCwEf0e8Nfb62ttAe1ctlnZqCLBefr0qQb0krF7ikmJtp5wy8SPW0C9vYM+1Pckk2f44/mrtyqsUEl8CPjJgrgxe/5U8y9f6IhkbSySEglCcRS0GZG3Xi4IZQQO5k5XJj15+hztmxZfPp8AB+GP4eka/7gj1z7o5u5WA4myZSg540/w7MBnIEka8UmfY+1v3ymEoGKedLjeT3PWE8MuqwMg1bMTHdDZNeD8gG6yA0OxUA1PHpt6Eoou8xb/czp7bFcA8sS60PJnz9ScrPERU/9kLjuZq1rOFYoCf86qykonJKSP5yslkochR+3utmpJmG5Jwp8s1iqt1AaaA1Q8ZuywUzNfKDOHZqfHU1xxO7vPLJknX3zxUrPFAjlmavwMD0ck2n0Ouj78m+0Rf6pHZA5Rhp2aVGpXBW1I0PuHLZrAuoOsHcBCg61usN9IMvgww8fu7iUCp8eJK5L8N+eX6rY7tbsD8wG/w97vfvtKDoYlxjHAJqWktowSIJJ/I3QFEHH08nMVVakVfu7+6rpcPHuikvl59vRMHldkppZ5aYaNn54oLwvVTxeKp3P8YK8OXxsvO8V5If+QxBz/yCTgB2KXx7pUllqtjlQ3jXYkSa/xwcg8WFQzLY7XWh8dk+g+l0LQxdev5X9OO0CzBvRIV1t1zNmAH2bWspMZSXvk3GPv3W/fqySOhV2nIZrK1UIBHrcAkCNJ+PTmVj19C+TP81Jz5raX5WyuTEyZfBudBMb1tcPXYDHu7fv3un37VtvQ69kvvlSBfcrVUjfEH/BmGTa/RN874lsnkUy/14znBWtlT5wzdO997rDXfL5Qtz/oDpC4Jq66Pzacff6VAP8GyLIDkN2/v1bvf+2BuPQ0zSVodPjexZv3OjBODEEbkv2Jvru3l3r28y/hY9Dyv/5CxWymuscdfD6h6zsHraEXiTclsjsQLY5aUfdv32OjjRpLaoktHUn7JUD9yekTzfDFijYOKNzut1qw3szxg2LXKwMYeRy/pf/1/a22//xK9wAWB5+/F4Ae+GVqKpUOnhRBzrvP1xZf8aS4EX/3N7cK8FcRZ+6Zx/eAxQM8HKG7GUB/1+7VF6auSXKAt3hxLAOguT9KSr98JjEXHERpaZdxfiuiQK8pgxLr+RFzPDKPVntp+/5S0aIqAPUjfCYSnw9X19J7Yi9zZw9IVFesmb94qQP7AZd5+dkzxc/OJKfLmpWgdYi9pv3B/U4DMaG83Gr/7kJXzvubKxWAVhFQ0L/tWFUl4MReA3ZqVvgYPrmDcED2GWAbgV6zJ2vt6qC+Surw4Xv2QrMFflsVxL073dmgkfm9Z+1P9UyH91e6Zk60xP1eozy+jICdW2QYWQOLolAL/yLmHrB5M5spB9NtMSrNG/xypdjMtMf/7OtLWVXJ4LcDYO0q9AeQ2DO3O+Zr3zE2/lj5PGKeb7uWKZkUUpIAaF23qSzVs1ZfE3OW6M8A+BKxObGmOHA2mCYwdI+NKmJeCUgT/Bvn6KBHX5n41EIuO+CMfnt8279R7DEG0VU+O9b82Zn8Q2PxaK6wOQh30cXbN2qRwcG9zBwXQM38+ER7t8t2zx40qsU+7j8JnxVzqWYd6ZFhlNS9PNaMGBdenCgwf+1qJ3O5stSy3xqV1cRaYg616DFtD9r/yyu1+GL9xWc6oO+opMOLpfJpo7woVaMnIUOGTs2eweMvC54iYOku9xrUKzDHS4DvAUAxsxY1sQQUhiP0mD47VVrNlV6eKlfQXlZwKoUiyj+EE/Fp/4sm/W/eSdjLY4+DcbGFMvchm/ZfvVaG1w0yiHjr+hrxhT3zNAFQ2nKmOG/kc8VOlxJ7ncWQZF+cKh4tZYx/321lm1bOS8f8i600+/wFcX1kvha6N2RBDwGQVGUlB9ntppUB4N69fqNYJN2yR6wdtCRuuXkOrPF7Yr0RHwrkdHu7jvvtVv3zlbasAdaUii+eTqDuvg74aS13lervX7I3beFvLmNvNaxqDeyZtGiUmZcl64LbztBrJrb6e0pg3RY+1bH3KeAxo8v5aqWR+LLfbZWWc20OO0X8cMla2u03iqwbDWtSjy5TiLJg6vMoW9as//fYIiswfonf9Kw5HX5WLWYK/oR9UMDOIQv9t2rYA+Szlconx/K1JvzsTB5jVCb0tZfN6glEtKNGPjc2AIYjc20k/hp8lFUlw99v2VOPjFM2jQL0j/G9hH+FbpTbfo88ZSzU/vqNEoBz0TE++g8A7/4hVgOA7da1chFk85qIkXX7/lxhNsOoNXvZrG5WqARozl8cEz579cST8Bl8/+sbHdjjKNB3VipUpZSCIjEvHEbCLyUMU3wxbHT4/Ej50Ct/eaoDY9rzNXurFfLu5B+OGZmPR0+eKKHzyNrtbYfnS4DXczXsVXfM54552hFPdvjvfDZTiozJvut+u0EfM7m9tG0VY9LyZy+U0MP+169lxKuWNbhgjctch2crGTEqX91pKKNG9njF0UJCh0YpiAWR+VQdrzWwjgfWqtRmtUMnw69q4o7vI3x/IuTY73dq4KfrD0r4r++pT5ulim2Wx6v8zeVkD99fCB2dffmFZuwr2n/9Rr4+LWeLyU9wlb/+H4NFL5y+/fH7j8u3D37i4rG9N3m8fjx73V+uPI7iZx/Fz58Wr/9rLx/z7Lw+3vu1l0/vve4/tjxy9PvOfxkuPx71Dxnh4/aP1z/c7/Hpj59N/k/8fij6Gz3+GLaNxj9WePRH/nxK6Ye6P7b5oWde9/j807M/+7R82uYPuf+Uxl/n/ceSOIcf3z9ee/3/+vLx6GYmM/u9TPiG7vc2+pMaOA8m9nrfK38S2R/o/DCSNJ3ZDPuGeLqWHuqkP+isHzkeaBk05Nu0LAAAEABJREFUHgo7PvkLQOLFP1h4qOdFwbw83H3/tz/z8vjEr71wr2+LfuQw6n9XbNr2+L1+4DAFi1MRdN3OAR797EUfjkwSZnTj0EbfFn179GxSvXjFNBLtU0rQtW9bGw8fi0i+P5Y8DOinpwzYPrMhth8vULOP6Dxc8ztTyTNRDP4juvbCO6TM/6E7lyuxaR184/tRe++DG8iPSWbmg5n5rfzey3Tz4Zfff1w+VE8nr58uPvzyBLQXv/Vnxkbe+YAwbwkZziRDVyP6GNCDF9e1P/f2A/XjB+YezwHevHg/57IsS3kfly3x8usyiz7+zOn6s+/XjYq0DRM/tISmvnNQ98CdYI931KyeBLXLYubPnP08kfVuPs4jr9N4XkkZ6Wzf2iM5W3I+zaABjy5H0MO193OZXc6u7xVDYOysAj9KXBvtpoItRbEQJ3ryesYQh9PzSufF/c9LBwjnZeBF2O8DvjHw0u3F25oZPV2eUfpwbWZy3ZjBHdeu1xiC3FczNnE9OF/e0+l4ndPKyOvPesb0F5SRcRIJoUhpeVHssbEFaBdRXhcSZ4rL7OON0HYaPq77CSqSRFycLhgNXkyBGlNV1/LDdeZ9/TwwD112vzYz+fjOj9dH7B1jIi/Vu7CTbkf46fthqnO7FOjGi/d32pCQ81EWpZy3EfoJOgYH4UPpecH30BAyZEkICj2ZGUm8drJ1CFGeFHM9PNAMcjsMjG3QoJdcF86roOH1IUaZmSL89PiC04iFx5OoGJIGeI7IUpJY6Pw6RDkPzrvT8dgqdNZ6kqA9TLy7D8UQ8GXiDL4cGSNExpHxgnjQQHvv69/+yNgtuyzUuT0CNhuxTUuCT7SXgnIICtggNrVmR0cKRaEAP8WHUla1/Fn29vheB1gyEnsm/pF9pE7I+EDPNCPhEPAfk8mTduIwL1lKZamuJcHDtVDSnuSjXx48UcgLv+iToeWJxkynEKM6bBVIcCkG7dFDCxBTlzV0Ou1J0rTIYvSTd6AE9Bpjkttzosd06NFtkUqlolSJfP4sIZ/R3iSVdaUKvrl0StN9jdz+zOsey4A+Xd8dtkhV5aaRkHV6jo4L+vTIN5AwO5BwN/gIJCl6dO5zye3qvFWMXdPf+01jTL+kuqjU0z8SK1r07J8e36Ijl/FA/dHx8cNcQOZMImW4vJPr7x4gzC96xi2hmxR0tFipYJwDbe9Iit3e3CmmUuvjU4Y1RcBM5yuEIJGkCyT7/Gxc+7wx5Er4xQFZfYyMXVxHVVFpxFZDisoxymOS0y1DIaE9byfaRnhoSaLGbNr5nwF8TZLYwu/0JWk2n5N7m0/fbKmxjSH3goRXwh7+DWfXlc/nqqpVUQxGYg4qyebtSfBs8Zs8gx/6eVunF0mWlGXJXGgV4GO9IJmELUpknwPUVCT5ZouFBmLb9fU1XJjWT86UoJHx52MSS4Fx/NunWSaDf1vNcJJCu/MrtW+v1L+5ns7WZy3WJIAZs0GWAvlGfMTLiiSy68vt1qLDDvttSTa6bmuScD3J9YGYEOE1ce/tMvzevn2nAZAp3+403mx19dvXGpkD5nbCx+5ub8jHHnTPeQW4fHN9jQxyTmWMvwIQC7FQRyApYtIKn4lHc3mSuENniWT8gN5OAGdagBP3jYyPlPjNDBkaZFmvTzQ7OZn63pOAvfPkobGGWcSHKMtGcd9PwEJxvFQNOEPk0S3gSzgMct9vquZBxyTTMsCAkSy+2290+euvp6Sw+1l/dSv3uZ7xC+Z0Rv8elwt8aQ6w6InJHXoqU6Hl2anCrIb2XgUJyhlJtIbk+CHZREMAZHNsfPf2XAOJzg7fa/AZ1/UOeQNJy3vWrgLf8uSaJ139wwP+Zw6XY5ShFyuSDnVSgd+3JOpG5tMWIMVjeYwBsPxY7s8jc2UdKrXvrpV2g1RE9SQlt0m6AcDYMN+Olkt8J+uOuXndbtV5DIOHjAwNfrgak8ZlrZ4kZF03quqZylTpeEY/lrb9+Y1uv3mnPUDN2c8Ak4jjzvOB+vP/65+1ASQTgMPu9YXef/WN7seDDPojerg+v9Ce5OeeOX/5zTcK+KTwnyfQCfRpmY+32KULkoMmFX7SzGfq8McOAHqk/UCMn2HD9dlTzQEkDujCv82zP2y1fjHXMUBOdz/o5p/fqCPOlE/WWpPczyno9dvXunr9SrFIysReQ19XJDC76zsdbkiAk2zfbDaq8LmQTav1Wkxrbd691+FZoS6gT2PO/3qv8//xjRL+tv7iOeAW9VUk7mZdk2z1cot/xhTl61rFPOpYE2Z3ne6/eqseUKiBtw5w4AwQboGea/xwD+hiRVDCFj36J5wAwmJLntXNTDOAav+22q4wlWdr+bdccx7UMLfqo6Xk3zTC3gOgjpBX+E5MyErMvL25nnR/QXJ8RPYWO+z2O/kasyMG1HWt5iDdvHmntt1PPuAxrkf3lwCec4Dd5millVWqn59qf3uvzet32sWsDv+6eP32wQdlqpkDc2T2WLZBxtuLCwX8tCKZvbu81vL5E81enJHwX1Lmuhpa5UUjB7Ur9BKhETLTBx+/J1HuYE/LefhXAKrfvFELsLmAF7G43F1fa02sC/rdEZC5iFFDU6h58UTxmLg6L3VMbCl4ltmf+J+Rv/2XrwGh72QOzJA0H6LkfleerGToPOIDJZuFkj1Ig41a6C2eQg85qk2vzucZ+wyPYRU6mSHzYrXSDl2PxMQWHRnztgJQVhHl34p1LgN9dt+81e7iWiWxInEf/vWd+q/P1f32XNX7e9Vv7yRAaAfiHNDeDHvtAUlvOmyDLJn10P8c+rbMCk/XKlk3d6zNPfHVx725uVK3rOQfcJo/e67xfq8BcL1/A/2cFIgPm//+a/WACz3rUMYHOnyiZM75HmB5vFY8oNXna/m+ZpUa2bO1enieIfvtu3OsJPlfSHl/ea7MWjDe7TRDTyX084tjuQ29+D4xRJS7nOkoNBoAOQPgxMg8OCZeRfTTWNIBkLkqKp08e6o5/pHZn7QAi5l1fcEa4HFQ6H795KmM/VLG/hWAowA/Fv/wpfaHVv1+P4HSJf7c/fxU98uo6h9/oTSfKXTSDh2qKlVC/3AML6tKGbt2uVPB/A4e68tCvq55rO13eyXAtkWF/MzJAbB0R8zoiRkjY508f64G3hbMDxs1HS1rYIfgmZjgc7AAUOr+9bVSWauBr37XKlWVemLk9s2FRmJn2WUZNgrY1W27SpUKAJ39otT86ZlGeBwA0OrNoPT52cRz8/KZXM5AkNq/vVBA59XpiQSd8rpVduD0m3O17E3jP7xUAgSzWKjARoc1chcm9505PmjLRgG9jF0PcHchBwFH5l9jhe7++Wv88V56cyPhEr6m7WtTleMU+7SstShmik/WwvRqqloRUGv8t3cqb/bqWfs2DgCiP72+Zj2+Vs/caZgvBXsFi0lFjBov7lTjC5XrAl16jGtLk9M3xrCvL1Tje74OzxZzpaO5xNwVc6wmNhYvn6hkfevg2z4/YZ2TWEKlFKcP3GT2GSNxfr5cqv7FS43EymI11565JWxQvL/V4dWFKvYTI3Fv+/o9fL7Hy4y1BN+JvRyor4gpp+zN+kXivYY61nS9u1HaDxrYhzWskz0ga4VexyCJeGxeWAfz2KoLo+bwOxAf5mPSwB40sG9J87ni+42ai518TUvosL1iX8UcgLJ87gZsamXSIfSTP5eM5ff9LMmQc8R/Z8hn6HQBkHvAx3j5UTGgi4Au8a+aPnp3C6/XmvsExh99b+rz4oC/i3fO7maj1WotX4vHaMxl+iKD/7nmmEq1r95rAMztfvMWu93QLmOKRv5hjf14UAaYDYtGGbs1H+K921HLRock4bJKr260nh+pPGiyk8fTjLb11YUi+4HIXF+wvxrgryAGZ7e1TO39ncaQFbB/tZgpFaX8nSPgOyJWHKFbFdDElpk9Q8m+2n0rv73RbDeqQ9/tK2IW++ejz58rs7cQ+9qAvgP79r6OUjdoxF9s2yuwJrX/9JXiv75XH7MG9jyZeD4AIN8z10dUU+xMB/yuZ6510ItKcr4zMc7jxIDvxyIpQa/5+Uv5e8Xm6lo5ITG+svz5l+rYD/p7lppKJXMoX27U325UsrbH5ycqlguFE8oXz7Qj1hHqJegKXdf3vYp/fqcMrYBPj8SeTBzoe2xRBnXE7c3C1BDLjPYChLf1QjWK2vNM6LYgPo2rWmJtEPIJHxrZk6BgWVGogg+fXxv077474is2r+TjHPb7KTTob+7If70cO2uflh/m9uNWP9zi31f7MV2//vdR+XP0Yi+mzOT/c9D6o2lkenjh9B/3YzL7XXE+sgeij4rX/XUVV5qXvy6u/uzcuIhe/uyE/5Pg79eA/f4mH7f4iWszm+aYJ8O8mH33/ie6To+8z0+VqdHf8K8flY0Eg7zw0ksW5EFCrh/bT3XcPzz48/62YAoW5GNkePCiD4dfexnYFPvZy4dHf/RpGoNeH9MY2YGxfaNW06bwsY3Xe5ke/MAvf/ZY/LEhg59/rMQQp5cZl9HbRJIYZuaX3yuZl2bX+8jZiwV0871Wv6fiA22n4y3DRzSc5og+PUnsZzPTVMd4PlYMQYE67+f9vfi1mT3MLdo98vj4zM8fF6fn997vsTzeOy9+bYxj9kDT23AlYX/XkZlxPVIegnIMQSnGaXxxxBBohuXwSaelYNM9j6YfM/pzNT3DxlxK9PFqM5voBM4xBEU2xo88Od9TW375tRcz08hLiF9T/Z1x/P6xZOf9w423NbPpzn+b2TTmxI9J3na6poW3HUjomdnUxgFKH89BIW/jxe/d3/yZ8w0FekqpLGToxW9GdOHFzJSROYagHrqZen/uff3sxeuy25FnxSR/VOLlEwYADzv2aeiW397WSwwB9QUZN66ryJhOIwQfixcq/Mnvvfgzb+NzluYTXZfR62BMifFiCBJ8mvdHt8mg70k0+E2AH5GX5MALXMD8LruP6zpylnpe7MXBI37zM12YQgyQNBk0UyrEhVxPgbG8ruu76XkMcTo7Pa93nblunEcvzrffF9Dws7dJzNeeBFkPDYhO/X3uPF4PPLMPfDgNB12cH5e1rCvaS07Dx+55SfQ2wUzebmT/Z/agRyfhmp86UFdWJSp7qK1JgJWzBpv2PDZN8sAA0kxtmC1Mn6yAHxo69f12j42dz4F754fm6rGVn12vEZvHGOQfXpAeeIAIP6OM+lQkGTapkN+58Hnm82XEvzoSTeIoykIul8tU8CIfYiSZOAgiIqOnQJJ+IMHiL9By28HLgA4IuNOzDS+oVvKyTfFky263m+RJjHkA4GIIOJMywMEBQEcpqFzOSRK2qhjPEwZWJIUQVJEYM1r79cBYPYmQGOIkn187Ty6rl4Pb0oyqUT4HKn95Rjc9tuy6gxqSDhMt2lQk/RxMTmUpQ7+uA7e51xc8c11l6t0H/JsuzvuA3px3L04vwaM/i2WhkWcN9vR2OxLs07yp3NaojE2J6qkAABAASURBVGTJ6I4OvR49Gfx3JPQ75DGSGwVJmZI6TxyQe0BadGOS/7nvjsR4xuapqpSqShWJ/OBtYWJPgrgmATBLhWoSQA1JpjUJ9RiSrh1UYL75N1ldzgPyzxYL9AKNhiQdo5hFuc90JAqmP2lmAWCp0BGJ06ZpZMSSGUkPY6ySMVymtk7aFKb05EgdCQ3hGzvAo8FG+ThlUWm/2SimJOOfn2v0GfFL97cCOzsdT1L0BIOCZFFNn5bEVY8vBHTakLh3v/I/HVcwvusUFuTfBvJEUC6COtr7txdKJsXqaC0z0+roSAaf9/hfDf89/lyRKIox6WhNIhQ93l5fSiaVdanrN6/VYo+a+awQ1I6dHKBw8PEA/Y7EDZOSn04ROd0O91eX2noyCZqiuI81s7lbVykGjee3qkOhAZ+uPnuiTWUa4Xd3ea3dV6+1ub5Vn6SRJJH7mo/rdEvsKo4K/4+J/syNAX9xUDMUhWoSkTOKg7B7eHYdLknUNiThXO+BsTGXQozK+HsIpiXAx5w+c+zuDC79DE0LAdtKOxJj7o/Rxz6MTN9R7dfv5eMsV0vFZ8fqoHV1fg7doAadHoZu+hblFvBnSkxzvn3/Xgd8qGeuLfDBPdcu00AcFHYxbLoGHMw8t+utajLSFe2qU+yFHSyaEj7iffN6Blh6BZBzpfnLp9oWwtdWigBAB5KArjOzoI0DK+io2+50fXnFXNnJY+QVYJl/S8l9pFRU/dmZ/Fto8TCoIqF7nw/q55VsXmv5/Ew1AOuI7nzuS6b5yQlYKTKuFvJvRI2zWp7UXAAqhqdrpWdrzU6Pdf/2UtGTdujTfbTAh71/TyzUKA3oYL6Yy2NDQMbEPO/Vy+djwr7rk2Nyu6VK/DND4x49FjGq2DJ2m3XvoC3gQghB9yQxY1UQ1wYSki2A/q0CPnsLKH8gtjrIVRLHjpZHyud38hh9/PmzCcgzEpc+FwwfWiLbcrnQ2dmZ5viFx+WjxVJpOaNPpyMSu/byVPr1O+J4N8laPD/GX4MS+huhbWYq5wudnJxqDci3xYec1v3mXreAirfENU8M+5hNnim8j7r3P0M6lxa/WiqHg/aAnLfXV+hiq7OnTwFrZorIvkcHKSXNF9wjt/upx+WAvVORsPlG7y8vdAXQpWdLDYuoaoxKr03Dv+x0nJYqALI2gFYHwBf/pl7AB6ZvEc+WWsB3RQy1EFWUhRI04z98BvDwTLOztXLfawMgH4/mGtD5PYC8x7KW2NYSq+7Pr+TrVHm0kGHTA3UBGr72OF0HRRvAgzKV6vH9CuDbAeQOUKsnVvaAJVVRKhOHfL74mhCrUsfNQrUlrQEyK+KqJ4qPAaGv2g22v5vauw58zu9J8K7Q+3J1pAJZ7tHZAN8pFfI4a8yfFajp9pv3Ov2HX0jBhMl0S1K8Y73wdXq+nKukb3OyVrcsVcNnnaNagKk9/nSP7EeMcU8c3yPjgjgTZNOHb85OT7XEdzJ7O6fdfnks+/JUgTnlczFgv4aYlJXVEzsGxvR9RMJ/S2QXx93NjZrZbNJ/z37gQNy/BJwvykJue48bh67VDB77q/sJuIjYdSQeT7o7HJSwoctwBOjsuhSHz5WW8SI8vH/3TrfQ3JAYN3RwYP3LTMy6qrVnffZ9muvxeX2kDXYNq4WaL18osFe1ry+ZD712n690eLrUYV2rOF6qszyBcxlZWkDL+XbEu4x4OZOZaWDsGcn82kGmaIrMq4YYlwGgEkBYBEQTgMbm9o4pulHxGXqj/r6U4in0AbNmXz6TTueqXpyom0WNZZrWCgemxxR0+/qVPM77Wjl6PGVf7X4RiNX1332mMqQppj0BRNG+k4NT6WytIY7avLvQ5oLYyt4tAOT4BywScaS7uJZm5RRX8tlKLZuQnEz1rz5TAUCpeT2BHuPFPfR6zV6+0LjZqzyGrkkGwDOij9FG6XihkT3CNfEr3GxVpKiYggb3BfYy5W+vVF3tNL6/Eps95XWj+fOncl5G4mm9WoAnQ4d9ntcVz040+LcDn6CfVYXsWQU2wsXFgjX5dSoaNbFQ8eQElwzEh3cafKy61gi4GLKpZd3aEn8NkKWQKa2WykXUsN+qqmptd1vWsJ222GLxy5dq66C2SWpnSQcAGDtZKnphzW8AVdV2Gt3Gz9cygBqxtpj/aVnm0YG1QYBB4+fH2uZOB8aIISlv95pkRic2SFtA2OJ8p9t37xXZ59bvARm/eoduOQPiZQC/En0syplKEK1sow7nl9DbafWLz9R/diQ9XbFORfXIWd8xFvO3Ym6N4ygz0wiwtru40RBNBq8BQFqzSimWKrCDy+HfWF6fPZeVcdKvmI8+Pzz2Gv5n67k6fDL87Kl6fK7wecyaVbGG2xdP5cBfxp6hNWXmqM/TkX2QWOvz5b307lrlftTAs2KUHN+01VzH7NfiL57jG4MOgO7tb18rVKW2zMfq7Fj9div5mMTPgvtQFuzh4QXbFshYsB8Z8L1wfq/+6g6fulFRL2QJmx0OuMc4yRSJd5F1vBVKt6RU4CtsEtzuztMe4LGAKQsVe8BeHQBvYO/s+7YDscpob6xPWVJgnhXEAgHaHt5fK/38c/YS9Lu8VnG900g8LoiPA/rHAMpPFhrQ6wGZDv/6jUbkrA4m23aTPjrsFZcLhX/4XO2zhdqfn8iO5/I4HMsCuW7VrI4lwNd52ahflWrxDV9LRmgbc7P85WfMu5mq07X02bGGv3uqyJyPl1swxb2c91nVaMSffE4Kuzgo7jYaAfiNki/vZACuOY9yvxujeO+UGuL91j9Yylrg61x+e63N9bVCjOoZvzV0ii8U6GhkDXC6gb3Czf2N8lHDKpA18G5k7jP0MTOFEDUit7FXMuZmBpBtFOTx6oDNfY1y2SWT0ScTd9JgEr4bMUImlnSVqWTP6j4RsX843wqTamSOLdj7+Aeg8vsL9gdBhaJq5Pc1PRFvfS7bz84UibEZDi1FHVgfI/vjGfsh9x8rS2V4dD62l7es550yckTsnvG5uGikutTt//y1Lr/CrsRW/2DFcDLTboGPof9cFzL2F4E13UH8hM8a62ZgH5UWK9mXTzRjzvoHGHwtGFjbt6xZRoCfrddy/xY+UJaVNuzBzUzDdsO+faOWvcnIui9i683FucpYSLxTJHxp+osQT1bo8+Ba1d/UgZkxu6aiv6IDv8NVPjD0g0w+tvDzh3a/6/FY8Secne6n5U8g90d2fRz5+90elfH9J3/pmv+IkR/1kJmM8iLnwiX99ommt2vj/vGRvnvwZPKM33f+bq8/9e6j0X6Erz91hL/F/h9pZbLJ36IM3+f5U6l+7P77Pf/0Gneux/KnU/tfTSGz+Hr5y4/7Yzbx+j999EcL+PlPpeb68PKH0XH+syz8VOvMw98VTTPvh+5p9nt+wg8MFMwUQ1BKUQ+Pf4i21+k7R2Yj68UrH89+PbIp9vPHxcymyO8v4QMbMS9+/dgm+wvAhxuDFzOb7swezpGXFC9mD/fTwx/55bR8s+djPDbxF7w/xCbex8cJ8PDY96fOZja9BDp9Lz6Gmcn7ezH7Hb9+77QHXgq9nRd9dMQY5LYws+k8Mre8cKPHYmbyw1+Y3F6pSIrYDSa8+tvidPwmQrNnI/44VsZmj8+cthd/+X987n382sxk9lC8znk2M7/8pLhfZNpKFh6emxn3D3rxfv4SPPAS4nS9BHTrPEdeVszswZ31cPhzM5M/T8iVJRK5vHbQzIxf3JuZUky8XPcaAS0Gkh9UTz8u38NFVo+f5R/wRX9e4E/OR0bHXgK8u079E6yTLn1gb0hxu/qzRB9ueQw/XJiZnIYZfFEG7OovRz3JTNerQTPEoMFf3Hje8SLeUjxhZ+Fhwpt5X0FznGY1E1H+7ubJFoSU06CFeuQMIcl5ichuxtgU5/2BG2hgW3/pdBkcVOhJsHn7Ay/3fva2kolujJehxcsocnp9DL/jp2kaFalQj80CjVOME/DlNEbGYKTpuQNyXmLBCxw8PbQbFLnWh8N58dKS4HH9SMa4JBqg6+N6MXuo83jgNusYF7bQR0Z3g5x/l6frDuo+yNRz7bx5AjMH04CPB8aNvFj7t3ZGwI6A7nts4vXyA1v3tHM+YUMVCS+jPiC7mV9JBxKsg/sN8cjl6Dn3+FdLkie4PzKWRfyPccoSHdHW5TtgnyKVChYmfgO+kj60T4uZiqZWSfLQeXOdIZwK7scyabFYqIdOSd9EqUnkuv5d3hFfMjOZmXaAN+a8xqgNL7auL9cND8mnPbxwdwAKHTK4Xr0gnoxfvr123ipoj8hEfkz+fyJOCS3kK7C5kUza45/+Al3xEj1gM9fvNIbTgIeB596351wUpTpewluAFfmLOm1cFxXJAH8pp7kO6M1pPNjTlGGGHw3YeE/ywmlXjGvmtZp4FdexqlVRXAbvk9BfzX13SyLYoqwqNPIyb+g40d//ZPCoUTi2/HCQ1v1/QzImK8sBoBp977tWbsuMvgfab27vp9eP1WotH3d1stZMScXpSlsSz962R58HEpgui+u/JInuMpX4QIxBEVs7916cV0+sOFDhbapeajxZ5gl5Eg7iCCgjwktTVfKEe4WuqdbN/a3u2p1aQKIRfwpNqS12DqPk9Po8IF4m2bXVkuSI+1ODTtpzEkwkqOP7e91dXU++ZBD0cQYSMD2AeoGvx1mlDfLv8ZEddL0wGZWx3c7tOPZyMCeRABzoI5JDDbZsDzt8b6NmXqNJ1yZqZoApuUS7Bj+oF3MVJCkrfLmhuK18nAXAiOHTRsLlDsCrJx77c/ffO+zvyVW3SYefZPRTxjQBhuXzEwUSTu7/SlGHzU7+/7ahOiSTHGR13+jwwxF/8bnsxUGdAzFiRwJuS3LR53KPrwXmWctZnOckvnF+aVEpzeZTadDnHn6cDy/XJJYcKD1g+1DWqpvZpNfW5yB23wLie0yrASwOSTpc32skyZ9SIf8G7UDcsRjl5RLwrsLW9/jiBFDjMzvGmjHnArJF2i3wKcN5evz7rt3qYIO2AA31GXqAZuDZljESvj8QwzbXN5MvjNg3uxzofgQAPfg3f7GtAWbMSeJlGf5NUZjOMtMKwMXBIAfz3X+2AIwbknc9PnAgmeuAoftwebzSskY/JOu7+y1CdnLdzPC51dEaitLtq7fak9g9UPwbtYnE6x1J242X1+carjca0eERcmyQqcW/D4wnjUIkpbLUYr6U29EBNP8Wc7zdqyf5HUlYjvjFPmZtoeVzwNs5+LBYrSSZ0momVUn+rZAauQ53OxkJ+Pb1e1U8K0k6DlHak5g+fvF08tG+KbQppC3lpt+pJLZcvHojl3G5XqkvI2vwqIv2ToFEeMau5Wiana51iQ8bNqtjKf926x12UJbOtzfqAYp2/i0s+BqiSdilqCoAiwsd9gf5By38W1fBTEv4t2DQr1TWjXp0cvXutbq614KEeQylLv7tnfZvrlVKxNktBdlYw6AM0Hkvnxe2bCTyKz1tAAAQAElEQVQv80aR+Xl9d6MFMezQ9/hrp6cnT7ReNUr/z6eqUHggHrX/71e6b0fdE9+v8LXll5+rXC90THJ+YD7ZnKQsMcLX3AuSpQNr7X44aH93r/arNxpJft+cv1eDrhrk66AzEB9TVepktVY1a5CpVlPXqknut/DcsuYcWMu2+EXY9ZrjYKtYMw1L/KOVj9Ue9mpePFETCvk8yNjVY67HLn04fB0ICorsQyJ28/m0gddyOZfHFTtZqlotVJeVpm9DYZuMvkOMqCvpiIR1ok1HzPQ1Y1YvlJB9/vRUe0DwPXNgR/yY0241nysbfhoIwMTG++vL6Vv2PXM/J1NFohpFAgS0srtWwvdq+BB6KItKaRBzVLph/h+jqwgfGYBp81t0iH0CfnZ3e60dc+/2GjvTLxaFFh6f4Pv8zduJptPdvb6Y5oDraYevHAMy+76nB5BO+NlIfJwRh0fLapkve/gOyCWPHZSyaiYdO2ho2Kp5dqb9LOoIYOxmf68ZulylamL4Fn4NOgGdxxS0w2aLX32pEeDBgajVixfaEWeskxY//0KH50uVn53Igdolc7DEfxK68w8ptcQFt1VzupadrelQy+73xIV7haO5NqVUsP60V9fqFoUOxIct600gftaLmea/+FzVyUoluhmwzR2gl+ujJzYiJvsImMBne2w3fnOhBt/rWbc64kZoKuWThRJgRzbmUJAOJRe/eKZhVakjxrjNM7boWMcysVQAhAdiDeKr7qVlNVdVz9SENMWHiE1LZKxenKrcD9QXqje9dvS5ffNeh3dX2rx+K6vLKQ5tNoAPuw3+Kt28e6tQJsVmpp51JMFrfdOquG3l4B7KV4yBvXav7eZeBXM6Y1v3ef+GnwGGd+c3Gunr8aUvpAPrxej7e3Ra3Ozk307Nb260+aevFd/dqSJWD6yr/sFCw57znz3nXWKvLkp9KbXMnZPnz2RmOuz3gDgH2DCtfvaFqqOl7Fc8A0i6vbnCn7My7cr1WkdPniiy7ykBl3vAzKZo1JSNCtaKTHxwG0/84jtG3fDqUpHz5l9eyT+oJrcRNugTcQpbd4CumfjZKKlA14aeclUo/89v0MNcA+BZebTQ4GBRUWh/eaHgHwhYNMrLWm0e1NZRW2KIy9E5ffyoqiv8basRkDm+wjbEef+2akHfgflXsn7359cAh/ca6C/8xYqoxJQvOslC1Mi9ANT7s4Vux4OK//qlDtBpj2p5bDowH8vlUiEmxfvu4QMYyLoD5MqAiIXi5Bfbb95qf32t4HPh5Zn6VVQ3KxTWC6WztQZ80/MW+2VS/mwt45/vzRJ+PDIvOvzf9VYXtQI6cBmE7CX+42t/9D1AyMScrPG375V//V59nVRiR9+f779+q/L5MfHlWIk5tbu+1fD1G2hVSsuZmn/4mSLrwoAPj6zbyyFq+J+/kbpBHW33/UERYLk+XUuLWhpaub4idpHbYVXr0Pc6LKPCy1PlcVSL/aMFua8X+PMAyDgwX/399i4MU0zofG25uNL2q7cqzvfyuG3sv8t/fKnAPrAH5PV426OTNJ+px9/2r94pvr3Vosc+b6+FBOpYX9zubpt8t5Hhn8kSfrxQnNca8YkN69ctthvYzxjAbsDOen8HzWuJWDf/5ecamFM9/lgwz4vPn0975g49ErUUsZVRmudnss/OpP/6UsZ+N79YqwW0vt5CR1kdvA5FkL44VfnZEwVA2fL9RhV7KlEtMxXYIB7NlBYzrarZ9GER/2sHJWuF29nXlt08sUUf2JcfKXz+RP6N/L4K6gFLfc2q3F67dvJ7oX+fc+b+MkvKvNftC1OXhB6PZOwLbDVTS/wQ487fbRWfrnUHmGtloeFkzh6Rtuikv75TYI3t7jfavbuc9mdx4BnvGXa8UCT2gaLKP5Q6vr/W3bBnDt3I8MvlDJmOjhj/MI1dr7lmzB6bzI5WOv4lOjvD36Mpss6VvpFiz7f59WtlbKDXV2p//UbtbqtN7JWfrwHjbyX8uWUO7uCpZx11HkLby1hHxF4hHga9f/WNeuLP7MtnRBIUjQ/Mz54Q00ZdsTcSciZ49HHFsb+6VsdN0Uv+xyLoQe3/jj/ZUMJPlL+EzI/DQRs78/vhx6+9wBAVfvVYuGXy/K7e7x8LxPRT5bHdx+dHup+eP27zF7r+wOrHIz+O9Fj3eP8XOT8O8nj+iwzyEdHHcT4+f8deP2RVGhvlOzb3+4/ofrh8dN/vkPyg46nuQ7s/+USCgpULZomCbCrIjogd2YdC3XcG+HMy8DGtH7r+zsA/cPNDfT6u+6SLq/nj8snj791+TOrT6+81/lus+FgZP3T91yFT5mVaP1L82WMxM5kZTfNUuJOX7001F/XfKdrjWH7+Q0l42x8sbDbyTxVkzj43PV58p3x35Dy1e5D5h66/be1yf1y+ffDhAjp+ZYbWKH49Fa//0UILNrsDG99xkkWaZKL9dJ7Ch3mjD4XT9PM7RuguC95mevDtr+B1yG3TDoX2XE+7tW8N+m3TP+oiPBCU08ro14tf+3hepseMNfLMizj87PJwqeyyfShOy+DT60Z04M/p6uSUuQ8hyMzkZy/m9xRvPxXa6KPD7EEPAy8VIy+JTuPxsff1ax/H+/r1Y93j2esen/l4kc2gmcnPIcaH80fji8Pbe3EaU6G92QMfPP7Oj9lDvZl9K5N+z+EymJlcVxpG9IKv4iv6UEZ06UUc38r24Vn29jnDd5z0mKkfqfMycKaLnHcvTsOLu4fLbmbTp7wn3/Qx0LXTDzFMfRyA+rh/DOHbcZyOmTFmoIl9VDT15Td1GR0YbQzZHs766KDmof6D6wYRm+DZZXB+A/RHEttDN0z+4s9dpqnAK90UYlRKhcwClE1mUSFE9fjGiC6M2pGXQOfX5TQzmT0UH4PH049fj9AcvB+6CMg6wItNT+HLzw83cr34cwRVzwvVVE0ft5frXXpoPwAuhBQV4dHsoc6gazb1oHnmPXpUiFGiT4hJGZ4nmlkauTajrQVZ8P75QVbkHQfXbVRmDoqjZ6wRfkNAdnRG1fQzIhOkVFSVytL1JCV/2YEPH8sbpSJxMnlfbyuOCB33k6kNsnXtQcFssoPTpAk/D60L6LluXS8wpETfEbCqI0k8oE+nM2KDEINfys/RAi/no8wMfXbT2W2UoMWNUlUyFcapJPjz9iO0nK8DyS0z9EEpaAdjCjHiyyO6ftChcZ9iEhzLefc2xviRupqX0egvlSZZCBNPA7rr4dn57NGfWZAfPtaIjl1m1CAFU8CmCRAgNvDIs4C8w6GfdOP9EknXLPijQ5bUwzeCTP2y25T6Dnt5UnLAf0IIcpqBxhl79ejKE1YDnPm4ZgYVoVrsHxMXkpmR6BxkyFGWpXoSKAW6C8QzcUTAt7qq5FJ4fYJnM5PxrKSdnx3Icv0Z/Pu9hYDPSR6HXHftfi8Hb70E+ocYSUzv1aA/C0a7hzLxGBkJ2Zz2ocee3Ltvur5H5DVGdv/ckvwsSXIuj9eqSQgP6CHBj8fzgf5mAVVlJZKUPq8zc9/5idjZQZ79ZisbpYwsfu+gWVNWMuZDxgZFTBqwicGv/zkxp1fwvAJ4SPAf4Ksmse08ZvQMhkNSYa9qPlOOcfIV15vb3Xl1XxigfU9CPpPAG+Gxhl6+PWi83qsI2ANeDgB5PWuS8+o87ZHTbdnSbwNIkqpKLefFciWfG67oqKCqKMk/FCrqCjBnrw4fXB4fkzTr5HqfLxc6InGSsGsXTcJGgoc9dDN69WRVxl8PJLczz+4AOPeAL9GCIsm1vQYVZTF9s9flOQBkLKDpPtEBYLhtZisSlbSvm7lmqVZ/da8qFprXDcDlXB6DXSYVUZ6kC/hcT4KumVXyo0Kf29tbRhonO9Q5yb/BsYPHOxKMW3SzubnViG839WySs8funfssuiyqUgO+VqVCi+VSI/YriwLtmBwwTvB/D1jnwL23KbPJE2GlJwSxa0Fyy+Wq0WXGVgmb7IkRtwCXlqWeZNhIIrmi3xxdHqFfl+0OoM4BvjuAgnsSXpHnTZt1+fq1+u2G17xBAdsG9Oq+uiSp537UEQtvb6/lvujJ3oqk4AG9Fth4vG+1D1kHkoX+beuL/UZtzBqIASOJe/fZBBBwRoJ9JOa4buckTxMJ00Us5f7ketmRgN7CfwfI49/4KS2qoGR88ObduTbo0+9rQNRYVsr4RIhBBX7ioHVEJ2F7UA3wFUepfHqkA4kxDb2KstZwfivXjftVWsxU4BOby2uV6NRBaV3cqd50avDXgC1q9Fx2WVusvMkdcWCnwBi3b98rIs/N5ZX2KWuHHUti4/HL51oDIkbmVcl4Df0H/PXAHGnWx4AZ28nHj1ZLTb5Ymgr8YH5ypDAr5XPcvw2D+hWfHZEUXqltgq7GreYkTCsZyUjJNiTfR6nsJff1LQnXAhodSfYBwPvAudijf8DWXqMKAIYB2yxPj5XRV4hRN+cX0uW9CvzZ9bfleWZOna7Wioxzi67vAF8293cadwe5zgae31xdyX168eRYclqni+lDOLOikidB1yQZ3ffKZ2ttmWsR/XXvbtTh38W7W5VQP3r+VIG+t8wRZaksK1XYontzpYDtTk/PJPzk7dvXGlHG/O9eavbsWEsS+GuSwit8LwRTKgp5nLhlHrbEyNv3l9qQQF8sjqbkeSiS6rJUg30vt1fq/mElYa9O0uF/XquaL1SfrfT0s88kgMuWOHLP/IhNoavLa8CUvRbzFeMEzVlbVmPUnPhyd3stB0AG8iKwob21uva5dLmRSEgvUjUlk32udPiGf+Ai9iNylqrwr+dPnuoujQJXYJ3sdcuYO/YNewDhbtgp+1z7779RS0zz+aJlow1tLv0b88QPB83rqlYLcHDZ4VOXN3oCn/31PTFi7yJOIHcPGNqVQf4N42RB55eXGiwDmt/psNtPQGqRismOd4CsN8hwANAsWavWJKvd/y8vz3WPflNZKENr8A9szGeTv2o907tvXisWpWr8b0mcycS7xfMnuvu3VwD+77UH/Ok04ipBx0+fqoCOgrQAYPAPImRixAEfDwBOy6O1jPlaPj2e5prLf/76jSrWiVAVaj5/qqPVSvNnT+S8lczhG+ztcWkArEjzSg0+cQ1Il4nns5g0e0Ji/7DVlliaynLy+10LuNKU2t3e6/zdGw3Ml0wMrXaDjpgjBxLu9RdnwvW0JG4OxKUdsVEm9d8gE/0uvvpambW0x4Hb2ztdff2N7O2NPEavAZVHgKPtq/fKACwLfDYRi/LPn6oDlNzBa6mkAv5c/xtAnOHf3sllaMdOrp8KGyxDof7NpaxMGs9vNDKPwmyuVFRaPX2uGT7Z4jdXd9dy2fEEjVVQ/exEe/Xa2aAEyDsSfxap1gGAOkI3FtBjza3KSuPNVrODaXZyomhR1XaUr3cRELUF6AoAJWE9B/y40IH5NRIDSvrJlUFs6wDYRvSwIwZ1yTT/2Wdanp4ov1jjh6YBn+zwzwK7ROL4BAekBwAAEABJREFUCIAZ8fMtIFdG1hSSeCGQg/gjMejOv71OrO89dsQolZH4s1MHADSBWdjYztYqT5YK8GHslRwIGfG71YvPlNBJevlE3dO5htO5jn7xhdJ6qXy304y1Ki4ajUVUQlab1+qiNACIxVE64Bf+jdiEj8Yvnmr79p3uri7UwuvhN4DWtFnWc/zwuUZk3//2lUbkS8Su7apkHhS6+vVXuuu36osA8L1QZp2wVE1Ao207taeMjw6bpyc6MJe3uWd+bkRr+FxIAFINa+4Nc/X26lKbm2sZeshl0gCvLerKX53Dc6uaeVGxX2kvLuU6jV9f6whAugGcLABB/QMI/RP8JQS1J7UKQM88L3T4+yeav3ymgA47AK7MnNsDTI1tpzSIveFON/utaoC6uzfn+B99WA8Ca0U/0ObVtU7wF6GPYbNXhU+5HzgINQLuCv0dAKAFUD9jf1XfHVRVjex0qbKaKT3FfoCHg3odLpEvSxEAz/8KR08cj6u50mjao/Nu3ypXCVsX8v3E4e3VdK2iUn62Umpq2eVWBnBWsNZEfKIj5na/fqcZ+y4rkvLxXOV8LsN3BtbxenWkw9fnuiHeObBXvzhVxGcPu3u17GnYBLEWZyViVFw26heVemiEL890CFmzW/gGfG3/6Wv17PXGqzsFfLtHhxlgLg2mGosO+Nzw7lqzbUYlhasLu+3le9UBv1YMqk7WqpEhQ6Nj/zYjvs0ibRknAjL6urZ5ey6PMZk10dhrlYdR3c3d5C81a1LPvMvM8fB3nys8X6snVrhve2mZB9d5L38+HDW63d5LKWrOHqrBL3e5n56Nt1vVxKn84liRuKR2kOG77XP27sS7/jevVaHnGYDvfMfsz1H+YZsBmUfin+WgPH3AI6hMpdbrU81PT7XAlwNrK+ZUj4x9HRXZt+nrC3WsJZG1eQiCViv1Wcb+zY6wFT4+skYNu1YD62B5vMQPE/HwvcKuU4avSEw9sGnqid8+H0v20RWAZ+b9sl+UE/8irjsdt2PJHj385lLyeV4GGf68Y3+Tf8ZcZG7N8JFmfaS0nGtkP9YtC42sT8ZeLFyhH2JLZL88sD57fBwAYHNTKP/6rcyMWL/X8osXqDdN8XrPGD3rYEcsKNBtx57b3+1SWcltKOQw/6DEssYvWhXLmQRPDfq3840istTIXTGfZ8yfMEq7y2v1X56oLhvpm0tZlnIwHdBRR7zWq0sdKtPpzz+Xnq7UEpuF3d3+mX1whXxr9l8H1o0KPxN7XmMPVOCDJe92wm/rnz3jt/73O0x/2L+/lOTY6nekjUsvnL79se+0oPrTe+/whxS6/tCP038sP/T8L1z3HWlcjL/weI/kfaiPy2P9n/v88RiP18Lnvl/0I4dr6LH8SJP/yGr3ne+N/yjpx+fvNfoDKz6m8VPXP0bup/p8/OzH+v9n/f+/aOBjb/Drvwa5nY8/pPw5eM28wHgRZ3ssEPbxOX3vx9t+XL7X4NsKp0AhjNm0jeD62xgojo/v/Zqq7/3Q+Xt1//6KkeTTD/X+ffUfP3fZH2kEC9Oln43Nl5fAZj5GdpHTk4dfZvat5EbVY+FSIX7UFv2Ltl7/aTFe3rzOzGhifjmVR34GNv7+8jtVfviVeRl+LGb2bT/v4229j197G7/2Ta7ff+iu8GFM9w1v81j/Y+fHvmamEOM0npnphw5v6zx48Wsv3vLj8mk/M3/6u1qLQTElAKBeDkAMLq/r8HdNvnPlY3iFn/0lsgesCcjo117vZeCl3PXgMvuzhBx+7nkB8GfexouZ295kH85O02UZeTlzen4d4NeLP/M+j2enJ5kCxds6+DZgv8hYJskCLxHIEcxUpDi98E59eRhjkMssC8reH5l7koo0l7v3wPhF4qXHTAHZIjSdTgyMRp3oI46JHmdvP9LZC7fTj5kpMe7IC5oFU/B76BQpUZ8U/ZmPQzIHJnjz0NTGxAETH/uKj/PAR1CPDv3eaSZoFUWJfCXyZTqaQohwZxRB0+s40acnQSJeuGBTB5I0PJ3a+n3XdYrw5nVeqrqWGTS8hAc9yhvy0E9mxpUUkMGThwP27nkhYiQZT5y/6ZqbQFuj1uUZsI/xPMWkjuuOxJlf04RaeSvVJGONK8F6gQ3EUZGcCSHAY9LIS1gIkfOooirkTcXhY7ovuj/naLxz8zJeRIkkciiSAi+vIsHldi/KQolkrfPjfPToJ6HLzKCWg2qSHQk+3A9H+DToW3jQwx3Jzy0vuj0yw6Lc5gn6CV00sxkvuaPMvIcUYmScpPlypQI7O/0DiYke+/bwmPENMhjK2KPANsIH97ykOxBXNTNVyO98B8Z3+TxBmfHVqDDJExknMobX+XbSzKbxU4jyb+HFIqnF7rv93ilgEufYLzPv7XsleHL9O22frwla/s29njEyL7XCPwfkdhkRSmVZqqwqGSS81Fw7AN2RBDBqH545D5l4MihYUMkL+opktvH8QEKoggbd4UW06UhwFCrwB+fFfcywc0MS8CC0VSZ5AnVqzy+nX2EXT+R4cdAwItKIzlJRqmgqBV76/dwxlpnphmTblkSY29mTQyX9U1WppC1d4UokyGAH8HdPwn5HMsh1mbGN+2KAn0ySWbc7wCISK5sWkx3kvHiCa884DTL6dYGfVmUDp0aRFscnGtHlgSSH851ioSV1YlSj1GUNSNupYL6VlIZiVYmvlKqxPyqAMU3HwM0BECpNYx1UcjaeOK8tCYtUlXJdUKUrwI0C2w74qPu8/99bzp+72LhtFdBLnNeCOZX4bFUU8rjk315zm5azWoeQtdegOeBUxJ9urq/lNOckdpyWFx87QtTQyRa9tSRN9kXQuKxVoF+RXGvfkWS5vFNFQjEcBozea2TNaEiStPhNUZaKRdQMIARSzr4cWN4BCK7R1eLJieb4j/Ncr9cSemvxZ/cpWJSXDTaOkB7utmpJJHmiywHtIxKrJTrfXd8C8GWldtCO5HpEz3vG9jY9tEKMU1w9kOwqsUmLTV2fHtuKqla1WigdzXXbtWrbnc4vzuX+1JAwdn0dnT6Bq6A9SbgG2lVVyWkHahvmftk0OgBme5zxeXYEEBJSVOD5ckWSEf2UJOxqgMny9EgZIMFIJC/g5SRUanqhPykAVh7FSvfI6zK73UvsfgtwM2Jr9+fBsjriWYM+5yRiK5KTFXS1qHXd7VSdrpWeHCkHmxJlZW86f/1KIQZUa5JMBm+1ohLJaJcjhkAoGLQlQdluNkopace1x8eeGL4/v9YuZdVP1mpI2AaelwAH9mwN4HUtHzsB9l28eiNPMA7RtDhaTbZLozRAI5RJFbY6enKqFtodMXFgXh/wV3G4TVy3R0dr3V1eaLGYoz8xD0pdXVyoeX6im6/faLPfqThIW/xnxrkcpBmAmif2K8ZqSAKW6HNHAjU2lfybwIbuZvh5EaNWxH732UASfTsctCnR6nEDKECiFB2++5dvNM1b7JlmtdwXhV8P0FgDTIt5ul6vVTA/bwAaG65P8Y8yIF8q9ARQ1+fdgLqPAfGvSJy3OPH1zbV6AIAReWtLgA+n6knaLo6WCiRyF6nSDn7mL57Kk/gVCdsBMHkLMHYAnKwXM+HE7AN6dci2i/gBa+UG2/S0qwB67/qd4v1OTTPTDTrzb/Z77Nygqy3ARyLmuR8W2CotGs2erJnCB0Xur1+9Vc/8ioAqq5+fqn7aKCFrjS7bX18psc56gtYT2UtiRFEWMux2fX2Nnbki47pHHi+pSHrnIF8RdYrewzrIasmc1mWrs2efq6XtAP8hRI3BtAJocB36HHpD3xSTridg51ozkq2R2Nsva/m3hnIZlVlLrTAVIcnj1mK+lMeue8DH419+oSOAxcB+4BaQZQdo2GGDAnviQLp7d6m5f3uX+BcBIzZvSLBXUVpUErEON0K2rJK4eSCWzY/XmD0rct+xDzIA2NVsofTFE6lMugUELVOh49Vay8+e69X71zLWlOJsLf/QxBqg0L/Be4aMLf47olf/fxD3xBvD/Y5ePlcDEJmRz8vt1ZUu37zRPf7VM1fef/Vb9cS4jhjcY/sSsON2c63F89MJDIqARx3z6eTpmRYvzhTg83B3r4v7G5LeWf7Bnno+V5US9niiJSBfBx8DAJWlqO5sLl/nx/fX075jcbRWDgIUalQTIzwWLmbzqW+BnJha7t8dsdWBohiCEnTMEIZy8uVLFQBmgXEi87E5xc/wU48dFbEpAGj1+NMOMKQDXErQXCwW+EitPSBWxbzefXOuFpn8G4ybAWBjWekuMNkB0o9//lIte6yC2x6eYy/pyXKKcUascQBwPJ4pAwhvGdfnTcCfSmI9LaUYFFNQh20z63fTSWvApMgeYASI2hF/C+L8nlgY4M1j5f35BaBUlutlc3MtbuQfRCigeQmI3gAu3f/3r4hZpub/+JUCoOiAPfvStO9bfDzLfE6v0OmLJxqrBGh6rsPrc8WbvQZ8r4FWmNcqn6zVso452J5Yl5ZfPFcPQDsACBtrRKQuruaaEfsXAB6+rve0X718ylzMCg5UfH6invb7f/1aBpCeLWv22RMdnZ2pAWEa311oi0whR1WpfgCVRgnXVIdwm1mS/fdX6hr2mOhhe3/PQzEv9ABUA+YWxNDA/Nkzx2bErzRvJEDwGf5zd32tx6NkzSiQydeJ/W/f6KRayNfy+Qnz5csXgJIbibX5bnunniDh73s+x6PzY5Ld72XYpYHO8fJIgTWtZ8+1Za4HfPro6RNA/ieaf/ZMfWEyAEhfY1cqNM5KFfhWKAoImar1WgKkcl4woHR+rwO+dg9wWLFnMfSfodEBrI8AqOV1q+2/MP/wicgzw6aJtbv8h5dyIKlZrbQKJXoxLT3210nJ/0z1YoYtTCXA1B4fHNgn1fhZgQzDvFCLfsPzJ+rSqP2i0HgyV98EtU2U4N/X4R0xfMSWAXA5UsT6NLJ+pNVSJ/VChh/4B9QcrKzYV5RHC03vHgDKLXPT99ttd1D+7dtpvby9v1Ve1ehB6hkmt60mf/vFMxk+6O8J+4trdf8XfkzM3TM/t4CgM3zs6MVzGXIHgPltt9F97tQoqn99oZGXxhHwe0Q3HhPiKWD+7qAZ+7r8fKUCfqu//0LbY5/fe1XLuYpYKHx1O33QLADU1vh+wkd2jSkTS0KRprnktEt03O1bjfCbaBe2THgAeEPecMxYyNS/WMvjbdMHAMOsxDw5FFJbmBK6kR/E65p10na9dl+/xv+viJ+9anzXfSwT+1fMhf7mXsW7O62ePGFfMOAmrTQvNWe/FZ6eKFaVMnbJ57dCeB1Yo83X1oRMn58KZxBmlg69Dpt75YrLJG2YQz6ndb2R4Xc6qnQ77DUShzr2Hd6p/4y9G7KFMilakNjb2MtTfHiuPDCcg73EPDGHHbzNgNEjfmGnS7nvBvY8vm8wYqx/YGNTS0Uv6e2NFkWjANAZADH33V7Tnvr9jXwNbPH/iPwttON9K3M6Yz/FnfT2TtV9ry28Q+oAABAASURBVMCaK+xib66JWa06QP32n79WJib7N/bdZgP8GP0FLaOkolJg3fX120tXmMr5QqqK6b145F1FvPfUh6z44lhjFSf7D8TlgJ47APV9Af+jlFmz2osbHS5vFWOtzLxKvHfsDjtpPVe5HXTPHrG73woH0/yLZyqwdc87ecMeOX7+ROHLJ1qdPZvm5lUt+bx03x+xZd1mlXspDBLhUi3zaIhSxO+L1Vz57Ii4fC0F0wE5WuKneBb0n8efXQP2+yg+vk3+vnb/+fzfr4FMVy+c/iN/fGF6LM6HERg/Ll73n+U/UAPuI17+A1n4z6H//RowM5kZ+0VecNjMmf3unsp/P+EPPR/nrp+9yuyBvl//LRTn28tAwsLPv+PZuKQgDwrUVPTHH5nNo/cKxDU/ezEzGRsNi79/e+H9vXg/L1M/+vr1H1O8n8s38nL9cT+vn+5NE0/6cJhRwbUZvoMMj/0ez4/ymD20oyl7pwd58DQFZPO2j7wbiQRv80PF+fIXQy/uk37/2C6zWfTi917vxcwwB3zhz9M9tM0e6szMm05lpK8Xb+MVfvYSPrR/PDtvfu1tHkuM7A65MXsYx+kMAEp+pvrbH6fnxSv8mV9PhbGn8wceH6+9nRczm2QwM79V+Oj8eD2i9+nhh19mD21HaHrxFxS2zh+eSi6D2QO/Pp4/MDPFEHj2UO/9zKhDvhh5c5HksnrfGALXQRZoK6z4YZxHWn4OZhqRbQRg8rPfe70XSMn7mplfSpy83sd0gC9/4nviiOFhTB/fbW9GJ+r9x8yoyooh+K2Tm8b2GzOT03U/dD78pcLH9qXKiz/Lzj86NDOZmXfjPJ00Uu+8J38h5Zk/jSlNdvB+ZqaiSCqo8x4dYJyfB+R2P3Wd2SNftHX+zQx+JX/+0HaYrp1ej++YmR75eqTn92ZGP+RkrFQUmmhTV/KSlKjzF5bMuF5M5qTl+g8xTm29z0Dy0ksmjmE6jZyNtt7f/dZ5MDP5tRMwCxL3ZiY/HEDx+4g+jGcR3/C+3s9l87Pr2M9eH9FN2x3UopcHPRZCCH5G+TMnWxSlXO4Rf3F5zR7knNqHJB+5QN6MLcqiIim4kwE8+Ut8QQIqbTqFbtRY80JJssc/caxDzzijZs1MCR6j04R+VddykNKTI/4tS6dpyBFigKfsIqoBzKnQqZmhn1Eefx0EGdwvaScYipw9+TMCxExn7Bawc4ksIClCYA27VjmYbNmoraP8T4h2ZVAFcNOT2PQEVmeM2ZSKZaEYo3zcYIzLWAO0e+wz6QYfTTx3vU5gL/cDgIQ4YoQm/I7oh1tF+K9J1nYkFfYAVm4H8cB1630idGqSugNJhoGkSsc4cKEdgId/sy9D18GYjC95ErTDfu4rJckN92szQ8RBNbocukHdfq89AOyIDhwUKOBlwN4OPI7o3GkPnI1xO17EO56FGAUZpRTl9zMSPKEs5eN3jGdmqkjapaLQkJCPJMjWAT0AivGG5MlhUA+dPQmhI5JMc+y8R5bNhrd3+N4DEk4fPsAeqEp7YUd8ozxdaUaSaUCgFt1EmCtIToiEWzdL6uelhnmlEKNcTzvaNMhZlOVUtyWpfqAuI08B7REe3F5L+Pe6CL+esE7oyovTsBDlOt2ho633RQcDunJwxnnw2OF29/Mcmf3Z5O/I4WDBHrmDBQVoDtgG1SilpEhx/VrJdQ1/+04JvYQQ1LUHuWwZoHFDYtj9pi4rOY9mNvX1dhZMB2SIAR0jY4nvjCTQ/RkqkvdzP+rht+K5z4OiSJp8k2SQWdAcUKMiKWYk4gzw6G5otQdY2GGbBM83gBl3JBIHeHKbHfDLjE07QK0NSVZx3QMGNbOZ/NuTWaaiqHQgKVQulkroedbMuW8nvvsP/tozN2iqVoNmJPW0qOVJ8QgfA/OtXi60YB4UIcnQZWZOIfpEo8hBGjLyST3zIPu3Ea82igBxJcjGgvFnJKmKulIBX7fn77VYLlXi2wfsFyP6Yg61XIuYSqCQ+0qJvDN06CD1/4+9/2qS5MjyfMH/UVVjzoIlBylUdc/MnZVZkRXZ9/3+Kyuyj3dudxcDSSSLjPCIcGb8/o5FBBDISqBQKHR3PbSnq5uZkqOHq+o57pEF/PakSksCx+8Tz43LKKUpIFZ8/kQiEO363aNPI/S4f3LfJIKnrjMuj9nZsWaWFCUoHRWQtduaB86ump3sqFLH2C26FdHbhE25Pq08WIl8O+yzquDF4gibrTSY5DQkeBBn6PooFbT34JCBY17NZARn86yQy2+BfXXIzHWgIUh/dX2tJbxIL9fK327Voy/FYZDjXJLMXJGssG8vdXi/1tZ62YszxRAI7CWSWDfyL3WU8Cngo3cktg8E+Bp4dHR8qh3Xm5sbLVZHygj07kg8jBjwiG8PV3sVz09VpVwH4I7PSCrZoAz4Cf8/Ysee/I6HXs5/H5ehO3PwD/iPgeTO9t9eKjw/k+tNg+xOTk+UsqA+G7QgMbUollraXLGc64rEjCcTgoJWJ8cq0IUDAcjJHjGOA8HBYxJuNfjerNestT1wTVt0PcWMUaYrAoSPl8c6slyRQGWP/1+9eKLD0MoDoTsCmP5r3xYdbJpa/qWHPM+Vv9tpj83li7kCvmmHPzuo1+7ySgXrRwU9i7JSWt/yxJN+8+MjJWJiHQHY3cvX6uHlAlkKn5GHpA7ZjawR7kOy1rQakhoSHA1JskSwvCTBXj4/VUF/Pc7VWKc0BH39//uTslQI5Zfr1w0+MKHDFySU/bksS1VFJQujYgpakGicbBa7CdCyR27pKio2mWaPZpp/PlcsRvXY5Gx5pBa8Ztjp5sJ5OMj9bb5p5X9u8+yzF8oICkds+vDtOcHZQS/+xz9reXamUkmLsxPFvNIO3+9+q0LWR8uV/E/ouu4YeheyBAzoujxoeLXW4ahUIFkogvBOf78sNCdQfBxKbQjkZ09PdEQiaRFzRfRqtlqil1vd8q4Dv0oFSZCOQHlBIuLi918qFLk6gs6Oc3PY6vnz52qQ6Rq9yPET7RePlH/xTCP9WnC1PFOOumSruXxdX+MjXV+9BGzW+bHA/4zwqFwd6QjZWoyq4K3rYe+6ga1mea49yeeO5JEHzkM3qnuzRuSdQt1r9YgkIPMVWS68HXLM5Ovr+Zu3itRllCMSgitlyh6tpKO5lobs0be8KBVDYE9SyuXtPt9t3X34DbIvSex2rC8GvpvtjWIMtwlV7FWMc1oadNrXjLyWRhKDHWvrcLlTvb5RtpypRI9HaLnBTlr0QNAr4GyhKUevwm+fqPj0sXJoHXFcJTqf56Vcl/MCuaEHM+cT9iT2BfmLx7rBp4QUVXo/1pCjz3+jcRx0YH+TLRc6PjmW8HVVNVeW5bp6907+Z8qvkZvw/9lirpiS3N85zRl47N9doG1BCVkOC+b9p0/liYHuyVJtETXH18b/9YVmnzwBtkiQbtWer9WTJPLkViKZMuxbeUKmzAqm70msz6YEGYJRYh81Y92x3zxWD84C3xw/V1TV5Ffquz+vO8xzXR5uJJKuLQnF8XIjQwermKlbVaqxkT2JnW6WafvNGzXgUJBsbn/7iISGyZPtI+uwwU/ndYpJ7dUV5VquIx17hZ7kSsozRYo+O1P1ZqOimmuO7mU5vmm5VPHJY82/eKFmnmTYZsJ31Nh/hv6t2iCDvwvs8PriAnr2avDjA/sMk+B5RrJzpnS8VGC/svvjtxpY032Ps3r2FPEH+RcDrAD2oVV89gRUB5X4shHd2uEnLr/6Rhm2uSwWGklEd+dXXHfqoL+/uNHI2uL6NWToQTmT+Tj8sv+lkQHd3r1+JysqtfhwzZAHMl2gFxGhjn94rfJgiiSZAzgatlXicyO0B+Rh6Gf69NHki0tk1JPEcx9iv32Bf7lAHq1kphra3f90rDMVsDvWYWUJ3W3wq6bE/uPqm29JgtVahkwtNmHww/8yRfvynQpsMn9yooKkffdsqfr5Uv1xJadv+PMr2e+eSvjqiF34L14LMo71V29U4ueyxUqL1UoxRlRpUMNerEDmC/aXLocOpUu//UQjfE/Ycftv36rratmzY0XW0fj0WOK+dH2GN4a/25EgbJGxSB7OgH1CctSPL7EsNbA/qKHT5Ts/AsZNo92/fS2xpxK2OOIHjH4r/Fg1m2n4+lwDeqbfnalhTd2PnXZtrQN7x7ioYB+QwD3D9y7x6T36E7HJeHyskCeNJzMVZ8eqWee6by8ULnbK/vhW+VWt8WwhkQweoLGczWWv1ookJFvWuRb92JMMF3aZ4NvsyZkS+4FxlnSglPiaHjty3XeeteypUD6VJCcPJIXt9aUGbMTp7c6gg3l6DRpIqtq8UCRp3NMvKagkuT8lB7GjnjV5wLcl5Hl4stCIffMBhlLKMtUkxp2+9stvlcFr12dfN3y9b8U/9Nu/QGTYdU/pcuTKmHqeyfe92aMTsJAO6PjIvnzSfeygqAfl36xV//EVew4wTUH7L9+oY00wZr9ZX8rxEMnj7NmZ9rkpsA7UixwZvVX92QmU2CSPvmlUIYsdfnTiWZUkzlN2PFeK+cTjDl+ePnssBZOfhYIFjewXHL6Pr5FjfrzS5go+Isfm4kqeZG0/Odb4eKkR/FynOsgqkEvPHOF0oYzkbc/5qe07LSyTrSrt+x1jjiSSsgU61fz5W+RwpAofn7GXG759r2t0toFfKDfr4TAlrO2rNfvQK0G45vjzHP5bLBTwNdtv3+jAWhQ+f6yRcXazV/l+ryGYrr5+BX6min2qf2kyoSsGr439TdB/vT7CgZG6n1Po9sHbeL4v3H7kfd/q1480/01VH+L4Nw3+r85/Jwcecv/HQf28Xj823h3ux4omRzz82LC/Uv8Qp4f307D/+vgvDvxsDoxsUL387AH/gR3vNfs/cMp/yKnMTDFEWWC5t7t1B7nJix68aDM2r9+Vh/0fdPvw1jdLD+s82dyz4enZXI8cqLz4puX78rD333bvuubFRw3uA7nx67SBY6P9EJf7+ghNPQcGL3Rn++ia4Xd35Y4ld0/fXYzN03cP3Dg8Ln/x9jlvaZScx1704BVilOPg5b56gC9enJap8Oxtfv/w6vdezGzazHq7l/s6v96XgLx8Dqfzuz7UebvjZGZ+OxWf2/tNDx98eNsHVX/To8/t5X6Q2ffz3td97Oq9fJwXbx9cP4dbWZmZAuW+za+Op5cO2cIc+cvr/erFzAhYDATsOEDA356C8OkalFJGfYcJfA9fvKY5ucYUkFlQhx4n5GdmjPu+eF3btlM73embFEL8ro/XOSyD/2bGWWygbz/NZ2ZK6GoH3o6vmXl3xgfgRPUcjr3eizeEGDiooEPA8jpvjwHc6DcMvaYXMAJ1GYdlf7Zgcvy8uG24rHsOOc4DLy33XhwHx9PHOGwvfu9lhF+OvycQGw5RxGg19WWujMNHjJFut7i7HPzOjM9blk68GCcbHad77zPhwtwTLlwBML3HSTCa+rnYiXzIq5whNt4/AAAQAElEQVRPPXyOBHwiPBOvmkO5w+JWxr+RARNN9PM6L56AGjm49nfyKznEB3Dr4VlHnePhvPF255vP4/TEjEAHeI0AcR76PE5zhy/z/j7O8fGgn9f1yNAsTPK8x0+8jOLvaazPB25+YM7BIydQ5wE9/7VUYD6ijzICaQ1zdNDidA/A7cEjhjglPfxQn+WZEv09kBkAPtENPc4bv/dxfgh1nF1uZqbBK7h6ws5heN+I3LxPCK5r2ACwPHE6IKusLAAzTsGejkSwdrUGkpMZalZzgPYAQ8Hh08H6L3c6gp8pgA122oGzyZSAOzKnmT+ZfF7RJ8fmXKcGDTILk4jdd5rRj7K7XGu33UBjJlqRP1oBP2bMN9kb/AFVCb0U85XU00MB2BGaeuRdov81QYKBwFGGzjgPXU7epwM/p79HHgN2kxGILZCHB4AgegLtAfh6t9WWAMqO0qL3vo5N8JHHgeSE87omoWvg0BEc65nLg4wzgjbe5nPneTEFKzqShTOSMoW3FbmyqpDrouM9mgiRDFp5G8moiE0ZtEhOfYBOyedwGjw50zC3B8OyEKd6n6u+vJHLxktEaUtocn6XBPw8ALy5utYIv4os1xTAZ1JYqt1mA/xRTs+k19Dg42ro8ZIXGXpXT7IrgFkRxOzB0fnrzzl1rjPe18dtSSbVJHwTSb5DcyA4UquA3tIDHOiNTCRcVyryXAfsF+o06RD6Uz49U/HoWAKxCnnE5QzCTanKSYjsqB4VLchtD0eqEZ133XN6PDgz4YKsnBa/H4Ez83mRc1jNlANvYB4PeIzr3ZRk29TAJdnaEuTpPZF3ea2sk47KhWazxfQt++XRSqil/OW6UyGnYjHTnKByhXydjha4WxIo3keyCdeRQedvXmt72Gn6BcG8VB2RNcXtx3ETrzBoSna77EpkfvXyrTpsMKLL1xeX8mLAzJHdniBSA43z01N5QC7EKNdjW1bSqtKMoOIA/D6YWvi7WV/d8hM+HPY7RWAwpUJKJIV2KtEP51dLUL1Alt5m/kFxuXBhZimcLnVF8Gs4NGrfX6sj+Dls8Qn4BdscFNFngz5PChYEu2ZZqVlRKp9XBEVbgui1cnhVwssumjwA5TaQLSpdN3sdCB5X8H0+Ru3PL7Qj0FkTXCMWrwNBvZTl2t5s5V+S8F9enjx+NPnKAQW6Jvl0fXmhloB0jq5dvH2r6zVBMuzcUtAN7YdsVE3gs+qDSpJuCf1qCEbr0UIecIuzXL6+FSFq/c1rZQSRy9VSrudu23GQOvh6AIfC/TZ4MqEi+nhMQDD4OALmWZZpTkKnwX4a7GBAB/0LBAt4YYtSBYHYHXLxwNyAXz1A583r97rGNlqCdddvL6SykAhK+hdubs7XU5Kzxr5r+FYWlVpklc6O1IDPFpoKkimyQbui0/7rS3RP8uSd87/Bvwl7vYEfVwQtbRIqXgf92td7bakXTi+mqBijtiQX3PdZDHJ/c3RyIpm0Ibh++vwJyam1rknM7N9fKSDzx4+fTDZSEeSfkQxr8Yc3X7/Wnv4VAVCnLd4ge2CvSDItSGZsoTXUnbLlfNKNGp7ukM/61Rv1JIQW6HYakxwvK6I2+LuSRPeSILHr14JkZ0f/mi6u9+OyVEAmVVbp7R//rHEWlR6ZhtSjqweVdUHAfUFCdqubo0zl0UJZXurRJ59ohz2VjN22ex32jUIWJHhxTVJpRHZ7dH4+r7QkUF53e928u9GehNLOf21TlNrjM3wNavFFDXwuSVCU0FX89pkct/rdWvHlWsVqIQ9Ki7Vo/4dvtWd9G0iwtsi0JSmOy4aP8Jng7cD6EkjuLvAz6Wiu1WfP5X5ugz9dYt/LhH6QjPNAejiaKSL/jiTSfmxJ/D5RjX3u6duzXrfXW2iKE2x2ndrj53aUDTroOLrvnH/+TEtktyXxCNN5m5Jlqp49VnLZFYWaP79W++ZCDfQa/DF6eQIIc3LVk9tu0Uozy1UT7L9ar+V+sZrP8FOtctZoT8ykRSX/xV5azdVg81ev3qrEXwzg778qb0iijItCLWtVZlF9Hic/39ugy6tLtdhVhh+Z45sHkk37/UGjl6bT4eU5uIyyT86Unxzp+vpKbocHEjQHxsU81wGbLMqSJHipiFyzAUJGyZO8hmwc/h793BFIX8RSu9fnoqfCcqaOBG1gnoBMTnEGMURF5FocLbU4OVZ5TEKHOeerI5XwYl5LOTRs3r2XSMwGyh5bz0h4+jUxfnOz1jYbtYXumrW3/uNLBRKS2/W1+vMb9Sdz1TfQXe9VlLlG6DhAr9woKSnG6Ys9EX8hEn1tlJrcLUfyfcCSBPOIHwzwakQ/u7bB12w1fHOu8OW5ZttO2ZsbsRVTh+3p5aUa6Ez7Xj4msfZqXpAQvlHEBwV0tnn1Tg3JienXe/iRSIJDJKjcDnfg7XKO2G9bwh/wqiwpO16oWB9UwJNZJ43s0TraM/xYlwsX1Sqh0wPzzWYL2WhaHB0rC1EGD8fXa22v1iqw/Qbd3fe1RvwpYlCGj9qyJsaUJj035Cn41qP7NX6qp6JD7q4DGUngDh83YF8D9FahuE3kkeDKWD9cN4U/6U3TGiKuuEcd8DUJvLdv3mtj3eST99hLC+PczxX+Zagg1W/f6fDqXAvW25ak4AC/2/fnSiSaBtbnQLKyQl+Ooc1BB9aLhv1JtlqptV4RW5h/8SlJ4zM1ry40YhdX9Ub3+Jes16EqVX6GL754p4z9ePf1W82Ro5DN4eJcbRFIUFfqj2dq+lYtZ47+qFJcVOov1urerrHJQSFG7UjCGeu4vd9oZC/oe1in/6qUErDHLCjS1qojUT7XHtoTsowk2UboOfL/1xT5G/RVJGSbKqnE78cnx9jLtUKKCrte9vs3zkZ1+IYCGsdPzyb9W5MAHVeFsqenCiQX87NjjfjEHv84pqSYMi1Y6+VzFJlEkkvILhUFOnOYvry12W9V/Oa54mKm8Y+vlbN+Oo/YeMl/AT2gO+brOT6ujJl237yV/+rX9TfMK2lZ3OoNej6wBu8POw2ssTOSxyN865OB+yh9+VZ6dcU+YZQn/OwZNGLPOYnHHPnPnz9SwZog9kMC75rzw+HOnw/IIOSZ+su19u/XGrGxGJIy/Idh74bODc9PZCT+GnTW/UPYdxoyUwEewfcYT4+UsSZU+OvuizPpxammF8lgayVP8rZvsV/gB3Ss/O+fKhWF9siywX8uPn2q2s8x0BnxofG6luFjYpYr7yS6qNsfJBLkY0A7g+T4p+VCHcnEGXRm6EylqCFJ+0Jqvnqrsh1VXjdyngd0I4emwpI2rJ1VWcrQuwz/77z3/RqmrYIxLp/K+XV90O7tubZv3incHBTAKbCPc70cPj1FN05U/PfPNe5ou9hqXszoV6vISkXk2q9KHbDLnj1pieFmvVSxHwkkOKuQyde8EZoi64KW88mv+Vlos7mRk+n4qMxkj0+UkYB3HrQJfrDnDZwbRHF60QANrPNDGTWfsYdgDctY76v5Ev1+LXGmsG/XKtjjGHjWrJkB2xEJ1tFG+EspMo3YqfO78i9o4De787WCz/38FHlcQ9tBNecQSNEC2Vex0Nh2avEnI3awSS37m2NFeGevrxSwtWZ7pRHfOf+nLxSW1cTPgT1WD4G+JgTaFiNzs34N7BN64HlyeuDZE8eIWv/1+igHRmp/qtDMe2Sz+F0hIDB+UPAgrHp0nN4Y13S9/7Bp0w4IruMvLAPjvDwYPzDlXbmf6ceu3+EOEh+7/7Fx/2H1PyWCh20fIuSs9vJh/a/97HOYyTA4M6535XYaEPSD2FQQCJtbTcXr78ptx7/4xG/op8pfDPibK5j/O+X0+wcAJs9oVDwsPP47vD+mcz+o+8CePrSvH/T9iA5/R+KP4I7V0IXPD8fezUsjxsRgZ9F94fE/6v1X6fvFiNzKln28flggF1W95/NfBX/Pk7vr/bj760f5d9f3Z7X9FQTu+XPf7bvnW/J0//yD651sHcf7cX/tej/+vt+Hzx/W37ebmcx+XnEYPs6vD8tH66BBlHsf4fdTcd4y2Md4YebJj/j96L4HPYcpkklTmZ6F0L8vY8d6wkHtO/lMHe8H3F/p/+A9+T98oFcF8S94oS8I2rTLcMS8eI/7YjLGPCwjNHmR+6AHxYD5sM7MbnGWFGyaQPI6ff/yejPTAC1Ov8mEpWuAD052ZCMu5khsFgObW7+/v5rRd8IFePSxHym0agSeX8WY6cqHQb8Xbn/w9r5mpuDtXMXLjLlAyHF8WGgCJG3Av6/3uo6DvT/7vZn5Rf58X8zsdpzD9LEU7+T4mN22hRinPma3z2Y/vHp/hydEZv5AiYwJskmfNPGGRt5e5/1G6rze+W1mBBJ7Oa+9zQOigJCQ91R4CH7P1d/eDii/nWgJjPexTquZycymNv9wvMzsB3Vibq/34n3Mbtudz17M4CP88LYEHTEEZBApYYJjZt50O7e38cxbTpPjNjV+9+GwRBuFQ0fvhwOCCE5nQqcGvxd9AGB2CzeGMI2eYN3h6niY0Q+8PIFpZoyiG4wI3BlXp+eeF86PGGihn8OJMSjGJK/vum5KkNQeKKJ0HDy9LXGY9pJlHAKAN6A7Ds/rvMQQ9B0e4BUD8O/6Oe9BA7LAy+ehPtA+YE+TSmETYoy4Rug2gU+IcrsLCgTX2klXogX1zCvwDrS3jA/Ag2xsE6BiJPUB2HBUKeMURt3AvsmoqzmUdwRLvN2AlU00OT0DcDvZVJfJkwAhRhnPMQRZMAc3BUL8JjCHmC5j7izP5TxxHky4SXI++gEpxiAXbgxBfvAVNCYO9gke5ozrOERFcHTZmJlSivKxngwdYczAtM5nH+PPPo/T0UN3TWDoQNCq4cDdtwPjRvk4MUeW5YrM4/iHEKnvwEOKARkztuPQ5vdOQ4ROh+3zjPDWr64vPQkp3b18TueVy6NxfYBvDfMHpwtaYgxMOyre8QPUNYCHkGfFIRtslFlSHrMpqGjotfPKdczHjmwcHAcTOsw4pzPECOsGhcjVpBgCJSqkqAMB2fpQK8akCD1mRmCiVktwYmR8weG/IlCXEzzI6aNRk07LgjpoBAqB4FoG7Aj+Bp0dssg9qEF/55/jP1ssbukArwjuI/RMeBNodRwG5q4IqAk4wUwhBNFVYkKnweEcHR1NweLbNpMnU52/RZZrNpsrMcaCMUI6EGT0fgMMHMeRxGmjhrlgj3rmGuB9TfCyR37XJGTFnG6fAXlkKYP+WoG6hG4RZZruiyzTDLoSfWKKCjE6egrBGG7yX1N3JJL6GDTSR4xNJKD2JJxhpbKQNDLfjDr3Tx4MdFgIhyBspwicEAKwpIKAQioKzUnSpSwpy5M6ku1FnmmACC+Z30OfB3R8nP9KuTo50/LkFJyiiqKSBD+QU8qilgSu/Itgh75RBP+miLq+vpboY2bwpQeVQTsCx/3b9RT0NPDtsHX/k80evKkWS5XwYCBAHBXlvBnRwYh+FGWlEjmb1M0e2AAAEABJREFURTl9NeNCiLKQNFuuJttxX7wj2RCQ/5LAq3/hYsiDZquFKgJTm+sr5YzpoqQqU8Aehbx6DVPipfe5ilIiuFUy30iQs8EnRYKg5gFd5hnx/T3J0R10CPxdLyoCkienx4DMtX93oWsClTkBq7PlkWp8s/t61/cZOugBuT1jR3heZrnKMSKfXgl5zgkOF9VMKWZ6/PgpQc9em/cXyGRUyVhP4sc7OXYoZzP2msd80p+s7tWQ5OrzKP8VyYDd5SRlGnQxhiCLQfV+L4F/nYI6+u1J4vXYUyAwLIVb+bx9TwBujx8fFZCjCLDXVzeKtDtfA/zbkchz/rscRoKMV9iD7yHzkKnyX42SIN8RfN8RNEw4R//zqPn7neaHUfHpiRpwG5i3IMC5eHaqnDoRmEseLOTaMj5HXpn/QpZkxFsC4G5LJy+eac78eVaomUdVtbR6eqz8cSkrpXIWtEJWSwJ2NVHOLUHbmiRYAT+vX7+TJ3X3BNxubq51uNro9OyRYgjawzdPzHiiciT4WO0HGbS3by51ubtWAr8MO7EiU6pyJe4Lgs8Da1SObmZVpZMXz2XwqEU3zkl2eXLVdeOa4LAnXJZPHhF/rjRebuU8T2Uul9HO8XjyGB2ea5+bOvStIkiYezASWeW9lDFXgm4P/O0ImiZm8gDr/JMzXXUHKSSF93u9JzFdEPhcPAVeKFTBJ/c3S5KqM3TL/WDKMnnAdU6Q/Omnv1FN0nVgnpuLS2UxqYD2Gr1Y4PNW5VzOuzQGtckm273+l680EOj0gGP17EyzJ09kXQvlpuzxqRIJgpEE6/hoKbfv82++lfvJo89fyOBfic0t8BUzAuA7gv8dCaiTT54pHS00JxEPMXpH8Pzd+pJUxKg+Bg0kYYvDoGJ1ItR8SlzNSejn/7SQtdcEmU2b//+fFQlOmwW5ftr5RgHHePHtK5IAF8qJjjbo3yOC99WQqSgKuTMfSDS06FyZl/KEoNv0iF0t8KNlXmkDLxp8Yk+CBjchQ7/MTD26sSepX+w6JWjq0YU1/s7gYdq2unr9VrsyqlwuFPKkmJIyfMLJ4zO16P+c+hiiBnhV+5+vxJ43f/hGgQTekAVd3dxM/XqC3dVioaFE6uhdhR5lyC6530CHOtaf+fJYLcFm3LX2yHNclFouVspTrqwV8jHt8blbAtBr15EiV/XoRE5rc3k9+Z/l86foY4u8GbOYa7zea0XCLbT4FegoLGlkz9kEXAi+w798Mn9yOvFxST9YreHtta7OL9XgHy6wN+fX5hrfEYLm2Mj527cy7jE6jeh3QJitetVJynupraJmJHSP0KMBemqS0FVR6fLb11o+eqSatY5UkGr4s2sO2q7Xury+1DHzZ8hz9uRM5v6c/cUMHStIQO3Y/7TskTwhEtheFTFXh41GfMKCtSylDL1MWp4dq+58b7JXhQ5npysdSBBFZLQnEdqR7GtfX8rtG5arBkaDHzcC+7u+Jok26nQBDHSXTZQWs0paFhoI5g+ZaZEqub/PkEkAfvz8qfK8kOWZBuRVwo+EbwjIdMD/7UkmV+iIto2uLy/V+S+Ys0x5tdTyEOSy69AN96PvXr/RAfv1X1Zn4JuyNOlRRBfbPKgugrLpF6IrBdp3rFH2xRMV2K9IbmXNoBhMPrZYLqUnR1LbqvztMxXzUj1y9zVgRDe741L7r95o+PZCwoC2797J1xSt93L76ZCR93cbGtqOsa3SZ4+1cx1Hp3p8QESXKnzS7u2FWvRVTnOR2L8cFGWqWTtE8s/3zJG2kWSdEaMYsLfSovYXa+1IOg3g2GKXVSrUs54bfRMyr7BzRZuStwf0T/h0oZvx3UbmyRsziWSaSEJxp/zQyZNmkKMCuY2LQtX/+FSzag5qlapHpxpT1PUfvyF5ulfoOuWrhXLmM5J5A/rl9NRdM9lzwPd48qdm7p659+CJuapAt8Xc2dMz+V89GLCTmvU2V0Q+K81w6qEqdEoi9PKw0Q5dGvBP4Wyp/dlM8cWZxrO5Wk9oMXf2yWMZNmSv1qp2A3IYFPHf/SxXQFcO8DyRfIrwfbEb5bo04MvMZYoNNeyVVmcnmpKjJDNH6rs3a2hbqsDH3Pzb17JNq4yk8/7Pr5R1UePvSYDhaMqbRr4PGlk7AvI5eEKSdXXALoos13x1NPnIgC6Os0IVa1pgXzeQXD28PpfYy4q9RZ9j/Kx5e2xt9LGnZ4rdKF+T3OcN//at7B0+JGXK/nSu4fUFNi7FT58oNePkA4brrbLnz7T43SfQeFCsSglbmqEL+zAohKDN+kodeAb2cYa8k/OaJJtYT+VfqGCfZuhEYk8iktZCrs7rBH/3L9FxeBgvD+AN3X96o3Z/kGEBQhcK1ooQo3wtbfzPFLOXqy+ulLPGBfxQjxwCe0SlIPftETva/+kbFV/4Hg+nRAK/fnOhDp3ev3qj+k+vSRzf4GP22n/7jkRio3FXaywzDeyHfN5Isn0+W6ht9qyBpu3VlbKjhcLnjyfbLJQpFYX27B+Fj8rg1YAubvHLB3hRr4rJRxh7m7EBhwU8wwZz5NrhP7s/v8EeO0XOZ5XvA/CtNbS6HTRHBaYy6ublG3VF1HxI2HnP+lFPzyNwPEGdwwcjOSt0y//KlCFri0HZ01NV//0L+Zop9p4160v3ry+1Zc1rWD+qR2cSPlJPVxqxY6HLJTZelAvFRTXRNSxLDZw9hv/rpXbYpf7Pb5Td1DJ0UyRLXb/Gy42igipoN/Zte/zKgT2H8IkhRUVkW+KHenRqxC5u8KHh60sZNleSNNc37+V+78D5fYzSeDio4JwYsEcVmfasP9GCSrfDJ8eKnB/C+VY37Pky1sbuv7OvITm7Zf0Q+9TI3qFHntb0uhwP6oJUkVQ+sAYGcBE+PqHnEV3pwGcWCw38Y1MoHc1kMSkHkTSbqUfeAf/le+Rxs1eZFUq0BxLR4zE8Ys9mwbS46hXWOzl9gb0aU+q/Xr8CB9wIvTwE5c/fl+/vbvs8fL6/v235+z7vYT28/n0Q/7NHP6Tkp+7/c/A0mbkZ2e30vhuk+NPHi+nDf7cDv/80bu8LloqnGT9aRuah66/8vp/5Y9dfeaqfCe5jmHjdzxz+i7v5HB+WXwzsH2rgD6myv9DI25qfg/Kkg+ih0fnfqwD6V3t/DMdfDfgvAOT88/JwqD9Pmxk2NH7/sO3+/mN03Nfd9/HrfZ1f/fm+OFwvQvb3hT2GejbwFqPsO5/mI3+s6COv275mJrPb4p18Li9+f1uMy33h9gfv+/ofXk0mTtC3BZfIk7xKvMx4Qg+5/cE7QMeoUWY2lYENYSRA1hMY6KC1p4zc06r74s8MkVnQdD9FMwDLmcoIJgcOnX6dinwUbT63F279PTLPw+J198WMMRR/NjNc/Oi3ChxMvJjZ9Pyxj5iSEvLxNrOP9zP7Yb3z/R4XH/ewmH0//8N6v/dxfjXQ6zm8Oy+8zqE7H/3648XgDKPhnc89oMs9PHF+d8Dy++GOXw6LntPbafPi83iFmflFZoboQYQnM5t4FYOvu5peHfAzeOMPPfcOM9DPn704vAjf/OrF68xM933ur97mxeF1BDJHNwrdvkbwHdjU9wQfOgJhecqVsUFP6JOJf+jGRBc0C9h05xIotPFsgAkUv3pxeD2652OmZ9r8HYLJuLkv3Lo6TsXMxFs9h6+Bebyv64zTlqA/zzOVZaksz5WyNOmW87nhEDdCi5lNdZ3LAD55IqfjGgxdRz4uJzroHmYHfhONHLqczh76Q0gKsumfI2XQ7X0G+NJzeIwhyusLxwGcHOYA7B6G9NGUFyUHM1OyRD8TIOX9R+gxMydXZrfXkXFOT7h7HggOjMCJKXLW7iadcFynQa4eXnhwnnpQiFtlMZuC7AM865Gp826EZk+KOV4hRvU8O94j/iAQcMg5MKVe09gYAmBMNYf8DhhZnivESJ3k470uhiCnc6rkw4OMEMGd5Pi5bDIOZYPDtyDjn9M8wLM04TfI+RtpE209/Zynhq/xsbNyphwZGLSLgYF+iTmdxyapKiu10IaLmnAK1HUeVEFPaxIazi/lSS2B6QCciFwSVwPOjqCbyzVRFy1NNDMF05gih0jURpLxj0/nL8WfjPldFiM6YsGmeXvkY7SjEoAYJ762JENF+5zAtdMg5BzhLd3kc4YYpr6Oe0eA1mVz4Cpe0Uz+Cxlu0ZlRRZbL5+hcXrRNeJjLwnRDcieC74GgoyYEDF0rpvH+Dfo5B+Uc3SuKAhRG7QnQeyDYeejwb3jOaas52Nf1QQeuXu9lQO6GTFqCZB7QHuGry6du6mkO7+OlwPa8+C+UymrmpuRHdngJL4I0J+hHrIlkhOSweoL/BQGqGYf8hoBMIEDgAaEAf2rk0tB+8ORmjMACBsFFp72qKmXIL0Gvy2+PjDtKiR4Ueakt4/zXhR18D8A2AiXhaK6xyORJVqF3+bySJ9Z2+5220O7F/URCvxvmTEXhJE2lRoZeHN8a3ri97AiQXF+s0alBWZGrQWYDcnH8evjlshU09QReyt5UdNCMH/K+AeGTC5QH61sULFvOFPBXDrdCTjN410N/TxBwJEAykBjpKMI2B3hfE+TbkyzrSAxkyHSxOlZA5lcEx724XPOsUEVbAwzXSZfvbLFQg8xMIMAbtBQZ16AzBfMGbCBZVIIHPYGfsGvVknAyD5oQkGneX6u5uNF7gl2uB0MIWpCEWTx7rDozHaK0eXNOwuedAoHOSKCmms/kwaCaAH2e5cqY44ZgkfPp4vydyvx7Phu2FPGfZiYDL2F13Mn1wGVSEYCbgWeHHc/xCZ4s6QO94ElL8NuYc5gXasAlI7iZN4MiSdUOfdj5lw8IHLbc9/C8IgjbLysldMmKXMvPnquazcF7JiNhOlqntMh08sUZwUtg5q0CfndOoLFjvgPyaZBJHINmeakW2IEEXkHZffueYOV7Hd6udfN+rfnxsTICoEeeGCVB1kDnyNUIrOX4nMP1TjVB+Zs/n+vy6zdKBVRXrSIJjwL+uD0NRzPNCKStCMCXKE97fqUD+tQhp5H1LAOv9k/vSKr22q47HfZJdbPHL9woh76j5Qo7lHbXN3JdW54eqwLW0empFgTh90OjkSB0gZ0sYq4dwbmOYKzzvFrM4eOJ8rJgzlotfq4lMdgjhw1BxJiSygW6Rd2GRPMB+qvTY1UkrwoCjiWBur5IqoCz/M0z9ctCnrRakoBcPXukBbLM4VsIQdfY1M1hL/c5Lts4SHvgDvifnuI2X+JnDvDeVSTiUIY06ubyXGdP5rLYyIZai6rQgUB1fXXQBXzpLltt0fOYJ8lG+cuDyOXzM3Xo0Haz1pZkwnazkXkjxdAn2zRKJFw9OD8j4Dnio3p4Pl+sVP23z5QIahetqf/Da6V9p2sSe51hYZl0Q4B5Q8DzgA44HU8+/1Tub9bn55qRTNj920tNyRfseEPAe/bfnstpb7GV9devtSEwekYyslJUeejVvFsrPT7SDt8FDSMAABAASURBVHo3L1+rJjmWQLb6fwM3h+4GPXxz0Hx+rBW8zki+4gSQw7E2F+fKny80fDbT0e+e6ObVNxqgNRCQ7q5u1F5tVcLL+enx5NNC3avGD5ZFpQP+L5tV6nyyo0p2ulQ8Wch1PeGfEnLOSKCN0dTOcwUC1gO+d3N5TeJaCiRoVvOFtujGhoTH4d2lDtDSs79p8ekb/G+Ov3V5w3ZVeamc+Vr2HAWJC/edEd3z+5agf/f1ubxs//gSHr/XDbYdlzO5HjX7Pd7N8BmNhN4Xq6UErjW+eZubOnAUQesRfZyhR66Hm/Va+dGxurZFBzbQXaNPV8p/90IjcJ2mAR5sSdIdiqge28MEtVgutCaJfEUAusavVEwplLKLQRk8SfjSNbTO4aGvaf5/DRf4mwa7OXv8WAtsNoBbIBmzvr7ScSgV0Nnm7Vo1/Ll+d44sOnxkTr6q1jjLNWNOTwjrcicpKMuow2/5GpgO7fRLTE841Odrlcu59gT6RSB8//uXykh+FBlzwNtxVU37whIcMvhQQ5/TJF4j/mlJQrjfHjSSlGigYcN6Z0+PNK0Z+OHy//iNjDVLyDBn3d3ii9ZHmeInZ3I53pCIjauZ0mqh/VGpYVnq6ItPSNI0lFoBXIY3Vyr6qD37CoNvs9lcPWvnjudDHDUkQ9+PlZMkaTVqrHItnz5ST/InHi21/ZKER99q9cVnKkOhHX5zdXKkYdeoJ/mUWOO9eIL4qJqrwNeUY9LhzXsd1KrPTOHp8ZTMbFlPhzdrDTYqzSqFBf4DO3Ufp7uX6+oNdpqcCdQZOFfMtyBJGWKmgjUlp9RpVLdChx8f66oU80RVnz7VgQS4+8YO3LKzY2W7bvpvOA7IqHzxWAFfVJ9fKJHMaPBV2XKpk7NHGtn/ZL4uFpl2Q6vM+82TCvxn+eKRZoxN3IcYJ78Z4u11/6eX2PVGGxKKwpeX6GR4dKyRxHVDCZ8+kvJs0vfGk2Ay5eDsa348XikyZ/OnV5Ot9ewHR3zngYR5lQpV2KXhRg0eGFeGCuelkQTMmAxeHKuxXrvQyRhXwqPh8RKf+Yka+LNnD3F9fTkl0GPT0yeKjZt6dGV8d604K9VgbwNr7im+dkZiacfcPet81mty4T02HUNSTlJWX70n+UdDFjVmSSlkGrCzd+jIgI7O4GWDnU+4Or7okzmfgDE8WmpAXj2NtX+RAZ6E2UwDfTzB3rHfSqxxI3unWBTytUisRV0Y0bO1zJNti1KwQjW0V4uF8t98qrSoJNZ2C8Y6ge0M4LeqVOH7R/ZTecpV4KcF7Iv379Veb+S2Wn7xXPuuVkcC9EASMIUkkajt5jnr8KnCkyMK/MVGmm9IPJIw3Vun2dkx80vNq9ca3l6pqfcSvmVYliTZD1pGrpyLSmwystZ379cqQHpYb5Xeb5FBUoMd5OAf8lz7f/kSW9pru16rIQnqibjq8ZkSfqU+bJUVc21J8A34CMOHXLP/3ICzsqQIb1t0qsevzD75ROPrtdpv3yo2g7Z/xhdho4dvzzVCU4J++9fXWh6fsM8fJtm6iNx3V5881QBvI+t5iU527D9HdCAdLyT4aejHSFJ54H7HGejmq280a6WRxPSI3CM8ObAfEPvCisRtl5u0KBRYk0p47/vnOfR2Xav9N68nebLVExsUHdpaI76z+uyZ/L8KaNmbNayZA75uBG9jb52BRx2lohM+/1j9dqcuDxpfXapn/XLeJ/Z5sSrVvn0vI6Hes+Z12HzO/GPDQIh139vgW8r5DF1ZaIZfztFrY283sC71L89VI+/xm7dq8V+DOmXI0WEpTwrwIeELCpLM9uxE8ckJtlij14W65qBZKm/9KfwITFlRYtOzv1+rw+ZCXshfsShlISohv75Kis9P1WMbgf1r+eypzAyV3kxrRw8+NTJ0/zpmUeb6Dtwau23CIKHrK+YV61mLNbmBTP7l5VsJeUaL6pDbijNEZklu/6tYqH51roZ9QguPnC4/i7r/qeGn61dCXwb4cnO91ug2GKSWkth3XCHrAX2/6WuN6LWxnzXkfWBPtRtrxdMjeb+eFYAhTvKvV0b95b9fD/qvAQlNA0fMA2D399x+9/5Y3XeNv9KN/QSc+/kfXh92f1jv9w/b/jHuf0DdL0XRx3n5ByDJ0fhYMQsy+57aKRiGMY+U7/XrH4CA/wwU7hn2S+f+e8f/0nl/7rhfjN/9wIfXh5M+rL+/f9j+K93/COj7ar/+5EzewctPdvr1G33K++LQJ5sjKP4XV4LMI8X7/HuWD+c1s8knmN1eP2z/7hncHL/vnqHB8TQzv0zFQri9Uvewn9+b2TSP33sx+yXPt/CnSfiwYApG3R0u+hkvY4yXiRZo8nsvjpMXB+HXgYCjF7/34vVe7sfdX33sVO7o8T4Pi4+dChvb7+rt9s4PQ7d3P/x0msxuO5ndXn0LEGT8o+9d3cBBiCfO84P8EM5OnPcoQw5m9PXCvfeZ6u7u/dnLCE73ZeDey4TrR/jp432MX0OWycymuaY67s3Mb6f66ebuY8KLe4frY81u+/kz1d+9R2ThxSscDy/3ffx6T+t9u1/NTPfFn51HU1/w9/FTHR8Dz96PWwW7nd/vvXibX0foT9AVI5ti+piZIkGhGMJEp8OVv4DlFy8TJNpbAiA9482mmkkeMbi0NPHD7JZXPleg3ouZkRhiwy3J5x7Rt9Hv7+CbmYxnh+vFx453bVTr/tnsFvYI/9hZK8Qo73dfvG+Igfog0deLgYN4xRhl/MuypECdmcl18n6s13kfv3qdz8kwxRDk9d7XcYvhFrbj7+1mpns+uxx88x9CVOLA430cllmY5mo5KOm7l8nMprExJvonFynn9l4Ox3VpYK8SdEuzGX2Z2yiOW08QDDZqhBcdhw3xMjOFAFwv3JsxFqgOa6Sz0zDBJvDQgcsIjzu3K64CRtxzMvXnLBAcGTQETa+e/t7XHwbmDeGOJ+iB15vRn4O0w/Y+Ux19/Hr7PKghAeVwnAc5h/csz+U6OILXyPxm5l2nYmbK0E+vj8gtcqAaoSkQYPNAfZeCahtVE1zzQ//gfIphGuNzdBxgfZz7lgAeLjcB03nnxWXj/ZyPTA2/RwXaZ9VMBXiN0OXzp5SpJ5CSZYmzfC/Hx/F3TH2OvoNf8N+Dkw2Hbm/zOb3eYXeM9eJzGXh4MMDxcB5aMEWCSCoylTGT8z7KOLi28mDtgeScmWm2WEzzuk9oCHI5jx22eDnuHhgQ/crVSs7XEfl54AiiJn6IeRw3Y36GTLACuhlCVHS6wN/l0BAYMGQ75FENB+dIfaD0ba8Omx+R00C78VwRtDYz5VlOMGRUFhNz5aARlJwW+HYg4TSQyNzvdsrKSiUBGNdTh0VHkj+1xDgPqoKUnCaTdE2w3fnpQaqE3D0hMYBH4/qZZ3I6PBg/B4cETTvgO7xUERjgMN2XaeKDB+f9m9YigLTf7eWyqUnc1PDQcXEZB8ZHM2ReaZFXGghudwSVSwI5A8GBvQ06ENARicZavYxguFHf5mCKLg7wNssyddjHBB8dKItCrjOuHyVBuhx9cv4P6FQPH/fg63MeIa/txVolwdrY9PL/s7SeAni5MvRi0Kg9yd8ZMApg5gRAemTrQQafS8CbA8PrAjQsSf5E+vXwarZYwYNMFcEa9y0Ntj5fzJXAZeF8iwkcOx1ICjhezhPHbY6uHeAPYpjk6fbVEzDcd40COJXIsUcO+WyO7s5UEKwRgdu6iorwvibYkRFksTJXsZoLErQh+REAOKI7c8YV0GFmkz316IfR1mFHFbbn+tVhMynLtSRwbdGUg+sRwaYEv3tJNQmWOK/QuchDpzIr1ROkMuRcnR3J5oX81ySuDzvgNvDcdcrpLEn29Ytci0+eaEPiSxcbJXBI4JoTkCrQoev1lSquMQYt50vFxVJbAj0ZOPXg1uNbxn6U688NiZUNbTlBqRm0+S+j/UsgHixz2XXv1qoJWKblTBUB4gPJnz0lyzJdE7Tc2aAOejxplJ0iMxIJGXLqCVhuX11oT+B0IOjvvxQQAVYf679Smh2fqt72ss2omz9d6ebP1yRWpYak2JbAfLSIvc0olWboyAjvXR9dV2boU8UcZVEoBGhcLHTx/hxdO+jq7Tv5Lx5mJDF8THG81B5+dWcz9WWvo89XKhdJ+S7JXvZqsJcCWzFwq/HvBxJoIvEZ5qU8uNZX9IO/ARmECpl/MVf/xFSeGfq1l/P4+PhYFyRvrkj85ujr4uQY3c3lL7dhyeRtrkv5GEkUXsmKJOdpCd9bkpNC9jeMj6wVzmMfU+YF+n3Q0+fPNfLven2hgcDshBcJ3pGE4pbkcIYPPGCTbh/Om+5Pb9X+8bWylCugezvkO2JTB3xHgQ9bzpYq4Yv3XaAb9cWVhixO/mV7c6MWH+AJv9VqMcForlrNH8+1xCb7eaGSgGU8K9XMB3Si0uIL/PujQelJpP+oHUHxN99+C5xWu6/eyL/IYK+v1N/sNC9m2NSolDK9J/lTYMsbAr5usxEchmiKvZTA92a3mQKM12/eadsdVPz2hfaF5P/Pb+rQmy9faZ+PygnWLz57onCCjF9fEiA+KAf3y2yUPT1W9fSxDvBtxt5gu7/S7vxA0qbT6SeP8C+V9iRvZvO5PMHnQeMAjRk+8mhWyUC3OZXqx0FjNchuctnrXpc3OznPe5IxAVyyqlRxtJhsqkNXnNdHx8fq8av1fo/OVcgiaAYN6fKg/Z9fqz2eyX/Fe01CJIagEKIeLRlzfVCNz74i8Hvx1bfKFHVF8sL9ggekR+y3Yo169pvPNUNHjki6HT17Bo03qghQH2YJWRyrnicV2AlLoSr83hV8tEWlKit0+RodsUGxyFUCf+FJABtVYuPjLFegX/nb55pTPwNGTqK7PN/Bt60OGib9WRWVEvaaX+y1e7+W8+KEJHSLv1g9e6wZ8wT02u8LZLo5f6eiqrCZTIvjYwXsonl7iS22SiTdr9OIlo9akEga2RhcuX9BrxfLuZbIs8B/B5M8UO3jPantvmE+n6nAJ8BA9ugjPO8VQ1DHmvnevyyADAb0KWEnMU+anxxrtlwo4MOX6GOFndzstzp58VQ75BLxBZ6oytCprCzkr8C6c/bokZZPnqrC32RFoQze3cRBy8+fyb88kj05Uec6aMP0C+MevxdD0OtvvhEIycwme77BVwT2BTX7hBw4ri+BfqePnkgWleGbI3uU7dtzHcqoYZ7JzhYq0OUVviqyd4wpKkJLQTKiQ79G9LH9l6+1/eq18hoeVJl6dNhenKguTPMnpyIPrC0JpMXRShVyKZ6C78v32pEAG9ir5fjjBp2Le/BH3iOJLU+IFdxvfv+VbFkqh+YKGccYFLivozTEINcxTy40yGtoGqUsVzmfy95fa5EVyo8W6kiIqoganx9rR6JRb2804Fsjutmg0wP7gZ79wenzZ/BKyvJChi8Wa/H7qwtdv3mrhN9IyKSAb0Z/VFELaEvIUOhHyf7OnIxoAAAQAElEQVRmUc50hFz7zCYeVL/Bf7JOGnZVvrpWBi7j0yOpgK9tqwNJLTNTnuXKxnBLSxZUPj1TBy193ajmbLBnrbzBPwZkVaJvGxJzO2wsx/7m2EJ500LvjQ4kXhv2oinPJNZBY03ssKmMPZh4JfQnz3Md8H8JnJ03/uvZ4uxEhg8EvEbWogGetPVBWuBrSVpHEisiUVSQGN7Dv471tSCBldpB/ZdvJNYD193N779WIPHve/IVycQCWW/6Rr4ehlGyeTklpWxeaTxGRvOCxOiW5NxblUWp1ZMn6qC3x2469qLCT91YI50tZb0k5OG8rq9ulB6d6DSUiviIWCTVh1qxLDUyvoNv+eNTNewBkidw//xOObIWST3/4kH7/kKzxUIle55i0yl7cixbLNlvXMm/CNTe8TqenWp0+cCzBpxK5NnDn2Z/rSZKzfmVWuYbOUPZywtZPbC1HOVfPjpgG4YvOQDr7MUnmv/Tp+TQt/I/4z2eX6szyDk9lsBdMahl72jg15LMInM26UT+6LGAplJJ/Zu1qqNjZY9PFB4dq2U8KqPIHsVccKfzCafAfrj55lwpy9WjkwI336sJvxrRQyuyaf0QuPmc7u+yPFeoctmsUDN28LFQzxq4fP5UJTaUlnNVlMXpY2XHrM3Anq2WGtgv7c6xDZ4jPBxWhQL+dERecTT16EmMmfSbR6pZay1GFbNKEKVwtZfLw9iDjOiMkTQXfmPE1mt8s6Ergb1CWM01uk2832npfwHh06eK4JC/35PAXStagO+9xm8vsCGT+xP/pWuWl4rLhfxVO28frUh4nk3+bDyqNDs+on9QM7SqZnP5mSV//kjGvmw2Jm2xzZHBVVUqd73qB3SkkspMRVY4+2T4UuffdnNDT1OPLuTYZ1bN4GGuXKb25WvtOf/Ek6X2mdTDi65Dp1czNa/fq/n2nYLrIeMabD7By+msylpunKei04+v6m2Qf0lr19VqgTe4vmO37q9bksB6vdbImMFhsL8Yr3fyfaUtZ2pJPvfv1mLzMP2yvBqiYiq0I9mclCYbbFnnC3A4gscpyya9KuGhLWbqOLfs8EEHfHh5dKQEPwwfYfiY8e2VFn2uDh5nyNbb9vin8XQme3utGv/QLiD88Up7zjpp2sMt5X6nxledPEWeIao6OdYCmRg60nJ2K1lvDsQoXC+rR6cy1u+j42OZmZanJxoWhSJ0dG/XSo+Wylhje+jpsMlh6BSQyK/yHtFWL+LKiV3fFf17vFzlfk55OPeP9b/v87D9vu5vv+JvdF8+Pvq+1a8Pezyc/+H9fZ+Hdff3923/OFen6r7cY/Xh8339X7v+0nH33Plr1x+b/8NxU797ZL67coORyaU9XR+MwgnJdz5uC39X0S98PcDlR+f/haD/A4fBYefurzsjC/q0Kv0MqA+5+LHufxt+D6E9vL+H/LDu4f19+69/fYj//YzTLPcNfp0qPv7hzV4+3vrr1v6j4/e3Uut88/KxcWYm880qjWbG51++RyzjtugvLNzs42N+CMX73JfvWyx43ffP/xl3I8GA0Q+PDyd3u334zL1vKnsOpF78nqoffQe73ep8fzU4KIUYvxvjMHo2h76xM7Op3uzu+qCf7uq8g+PpsjIzTVfk5tfA1Yv3uS8O38vD5wH8Bw65Pua+/seuwwOeOBwv3tevZua3PyiBOm97WPkQhtntGLPbq/e9L7dKNcphmJlSShzaBlzn+B04b/vu4YMbl4nz0qudD8k3nhwOOujNgGVmUyDIkzLpjrcO2cd4fy9mt3g5DO/n7R/O6fiClHeZSsozJTbm/mDBFGNQDLfFx4uX2fdwefzuPcHiKXh/cIwUszu98TrwNGDShbfpHiff94YY1EIbHJJZ0IczOGwvTn+LjvnY4HjQ0ZMtXpwPXnr4NMnpIzovHxOiUorqgNOhO34dOcDGGNngZ3JYHiTuunbqcwuv13CvP8Gm8S7TDF55vUGRJIkbn0JOQ4gyM3nwdyQ5N4KP9/X5OhIVrrsxJvXc93ewA2Ncd3xOb/P7GMJ0UHfZGMGJjvmdB+LAlNGWJQ5SDgcaHL7P00+0NRPO/mxmDkrOt2kunnOCTIGreDm8GAJ0ZSo5jJroDx89Uer64LR2wDQzZRzMxNWTHQ0HwYYDqbf1zkuCC/2+VkcpOWQ6fobiOJ/NTPcv5/89rrAFcMxHcw0814Esz9WhDwyd1NNpdJnUzNVwKDWZBM/GvkNmiT5oEZ07eBmRY3T+M1nf9pM8feoCvDto8LnNzCFMY2MIgBq4z2TBVJSFAtfpW8meuHI+wL1YFfLEEWDhU1KA5467kK3z23F03poZh9lWER0bkEnBodLxHgh2tQSNGmjYctB1+kMIMgMXcO6B4/rb0T4wCbENWYhTu/N5koPrmx+KOazTQC9pxoG4QJZmYaJhgActh1PXX/cjCTx76jpKzfzerwOG41tx0DZJHtjcE9z0BKfDooq3qeFQv+OgveFQ3sM7t+ljDu/ep0NWdJrezjMvjrPzaA8NLq8RunJwFozqkFsk4Bm2jQKdPFEqMTtyKwlmlGWlAL0xBhVFroZkq+C7phdaYVIiqBfRq25Xy3aNqpirWq3UaRCcUr8/6PLdexlBbn825k1mWhSVYgjALbDHeoI4Mvd6vWZOry+VwUPnc4HuOb4bEo3LxVI7eOCySvQv80JtEdRlQRHaXLcdGNNoOrPr9rUkCD1ye31xoS1BqVQwDp508L8g4OHJlS2BicF1i9JQn4C9QwZeYI888DYnEFcSeIcAaVHq5oZEInDddrkowlsvfu9lP43fa8R2puQnyV0RQM169CQk9QTCWwJq8l9PEfgho6DFySnxu0EpRAcxlQWBywP8H+G/0+b41ejv1MiHy2bSU+xkB5+2zEOenBbBBmxZvGibAmzILJHg8ODmiNxuXr1Vhnz2BODmY1RGkmU+RCVsdVPvFEhkiaBPIFBYQn+DXWwICO/9V2TMA2Q573bwz/V7gwyF4o3IuYeXPbYRsD0EpCzPlSguz+vrK7l+H9BDH3dMUmlkDg8IrQlA799eyPELzJ0R4PSyOD5WFgleEWgaCHblodAsKzUCf0USqHrxWH007dpa1/0BNEyoiXYE6/bQkhFoXH12puw46Yir63WBnrsdetmTvNyR5HSfluF3b4aa4OFKdW5KT46nAFR5eqwFwcPTfKaUZypiJmP+0WklkBtJqFSWpHWtzZcX6tcHbTYXauJBxdOl+tJU0Kd5D/1Rct1qSey1m52qvFIJPckyhVho96cL2WVPgDtX1wXWnUpmpkePCVraKMf1Gl+wwyc06NHN+0sC2ltFEvcRnh1yqSJR7r4zXO40EHQtwT1RSoL5RVFOyTpp1A0JIjNTjzxutjfawIc6DdpdvCfBNMq/5FJa0AwdyM/gCbReI+v07HgKAAeZanQip08icFyXUQW6NsDTvCzUYlOexPCk/5Jg3gK7c71eEMyvXAbMm0hcFPCgGxtdk8zpX+61/j/fqf6m1uKwkK1NV39eq3/fqbto8R2D5sjhBJtZnRwrJ3BqBKJdB8rHx7pCx47wqe5bTwmsX/zpSxVnx6pIJIzoqweC3Sc0+KkhBe1Jip+ReBtNghwd8F1Xl2tZkTR7fqZVVkiMm37FhR2386ijJ2dqrrfSoVWJ3N4TVF2QNNifzXiOWo6Z0mymhkD5m//9e43NoMak+fNH2mfw9/25Ev7Bvxxz/M9PZf/rGH/cKGOt2n651fWXay0WR0opI5mwl+v9NUHkLfh253tl39YkU641zBbKCd5XL57oBv69bbZ6+/VL+S9jS+x9RXtiD3j6CHzZS3nCO5EsiJQZY2afPJLLVnlUFkwJ/dkTlM3Pt9Of7dxyfwMvOvSuJ8FT4J8O52uVrVSjy0fzI42SCnxrqiq5vzxiLqHroe6UoxNtlAaS5nsS6TXB6e2fXymR0C0wghuS7s2bSyX8TwftI3jcrK+USpQY+7q5WCtVhS43V8qeHrt41OI/EwmO869eTnrQIseID5l+gbmY3+7lWGdF7+XxsUr86A7e7V6da/zqnY6fPVEHDeNRqVOC0gmeJtaRloSPB/j9T1n2YdSbP/5Jhr9pWHtKEo0ja+8aOUdoFQ45h94cf3FE0Hr/GpufZ1qRKG6yUW2OvItRJUmSPfZp9O/hFOas/MmJemjbYSMjftbXgwSu2/V68o0X1+/VYEcjSZKwqJS/3ZA8eC9jHxTzNH0Jrr3ZSkWmQHJN2O9T6JC/THI9hrWTLR8IrCeC7Rk2GSkt68d6s1bz/EjXc9Ps5FjLndT+6Y3y842ydxuFL9+p/eadDqybvQbtSRQpS5qj36PPR7leX8rtO7CGpQU+MSV18CCQHJuxN2h8jUQuPTxJ0LAggX0lbHe/1SGZhmjSEr9G26paKKCPJckRY4102TpP8tVC8ZRCwkp0H6B/QKfSodPWOtXwufekNDY2so7WY6uKRLKha66viyePFFgfsrJSyz5pcXziYFSgK2O9l7DvnoRKSwLvenOtGYmIuSWJpPTlH75S/eq98n2v5pu3+NZBAm5Nksf12pDP3tcJ9v/9+Vrd4aASfZhk5r4RARwY7zIb4U3Ionp4H9CdgYR4CZ6xk1w3BpKqw3o7+VH/ssIJOuuiHNC3008+0Qy/3l+sNe0FSIZ0rq+Pj5X/9hONJFt2JPv1+kola477NPfh+z99o30uJfjZf/1OPWeB1epIQq7Xf/yzmsJIRi3Yr41S09IxKi/mch7v3pzr4u07zUiS58wzshfMP3uqEd0bi6iIH61aUyLpduV/jQAehMVMy3/+XEIfMuQWQlI6whbR01xBdrlVenSs8uxYmhfIf0S2S0VsO13sFGivskqhKtVgFwfs1/WYpUjuU3J4NbB3M9aUJf5lwHdOwtTtyyAj//yJDH5wq8hHy/47zWZqq6T6X19qeLrSsK+1/eYbxZhk6EVymW0OGtuDDL32L5BFdF1OJ32c5rScKYeeDNkZe8oBvR1Z83pw6PBds/lcLNKqsMEePRhZc1effSL53hi9z1+c6QZBDG4L3BesKd0sKZDIdV75Xy/w+Z0/NjAMPdn1h2mdr//8UrOQS24D37xRC6Edia8M/9pHkSQ+lv/fqt0ik+Efx4ChZEEROxEMql48Vf6bpxL15azS8OxII7poFOd1nMFvZGT4rRE5Nht8QFWoefVae/ZTRhwr23Xq0NEAfwbwFvwKoVAVS2zloOK3zxSfnUl5Ug+MnHmcNyN7o5CCWnyQzfMJT/fT8dHx9EvcnnNI8fSRmqHTDr/QcY3LuQoS6OPjhYZMGlhfO/YIIkmcnjAOBhn4jctSPbYQuO/x2yO+JuAHF0fHspuD3Ia1a+VfYDtc3cj9+ciesmU/XbQSrNGefbpWlRbPHilgJzv2wjUJV/+iQ2K/V1Yz9VWGjubKsMH02081ny2V2AcF7G3oO7X4Rv9LCbh3DdBesf4EkqH65r0KH/NyPfHenh/LHQNffAAAEABJREFU8Auu0y17qII9a3h0JIOXsSoV80obEvEH+B/xQYH1MO9GJfQhnhxp9/qttGkVSS4H95PLSt4njkHZodfi06fsH0YZehL8iyeU8MVztctMY26qsN8aNdpnksw0SqyTyBUaNuwXevRKxzMdsa8K6G2J3xS0729uZMyp//mJ7HdPofEAP0r4W8uQwQybHdteYxaVIzt5kp/zRRUL+hw04JfzmFQ8Rj9gUsB+XVZ+jnFeOB712KvElyT40Ln9sK8QMvREtrXj9GU9JcH3I/hhEnuscDJTCT+z//kbBf2aLxgxeoFFI+UWtN/dltvnX+vTyf+p8rF5PuzvfT6se/js7Q8LDNR9eVj/a90/nNvvHa5f/1rxfv/J5R7FX4rG/fj76y+Fcz/uXkw/dr3v92PXB+PujW1E9t8XHCxGOfp4v04FY9bA/tYL9zg44XTpSa+B4r1/bqH73/X+qXnuAT8gEtr0g6K/7fXhdH/baE3u4iGMv3X8z+k/yQhfxBUh8fYJf2TgB6z5Qc8fPPzI+I9W+8CHxTs9fP7w/sN2f/6F5WOgPwQFzd/r+vcimbr9nPFTxx9+ePD+p8oPe/+Vp38H/P7KjL9eM/xjadR9uQVsWFyYiibG2y3TabSpls8fjDPa7wp9aJKCyYsPx+ug0+5n6IaOO9/NTGamkc0ocUjumc/C3fMEAUi//H0Ld5SBh5fvnu12HsnnDwqKU/mOTn38dTt+0EBAY+oBHaKMniyhmDk8CsHwEKPMuL8rU/+f+WGM9673cP0aqPPi9SFGv0zw/cbb/ToV8KHh7naU39/D091r4j0w/OrFqwfw9/upcO9zhRgZbtOG0uyWFm/3vmbIjbn82YuZOZipmNEGDK+fCvJ13RrvroH24W5sIsjuc3m/njETAD7MgEEfbuXjvAwcPLz4IcTrQ7id08emO1wD47x4uwLtlHBX59cYgryv34cYZMHkMO9pEi8zm+geOAje4+RzeJ/IGB/nJd7hHugfgsnn836B5xiAzRUJAFETPBRHgXqeSGJ1E10dc3hx2D5WvPxqBt/hh5kB1iTdlh4eCKBAn2ocd8GnnoO1UWNmNI8aMKgePT3UNc9STFH+8voQo3w+CyYz82oNwAjcj8w5upy492cz2r3Qy/HycT4nKFBz+76lSaKnRg4e3s+f8jxXBo9solmgOSrEKA8qjsxjZkrglVKSmd8npTyb/FCIUTHEqT5G2hUkyijjegfLx9DPqONW0QJ3ohc8gJ4B+keodzwSeETmsmDT/A5khEeBOURdT1DGg0mBPgF8ApAG+DDc0ePPI8/mA4EZAjVM6jDMbILptKaYNEJbC9/vdSfQHpjH5/CDdEfQyuE4/JbErvM+QoeD7nwcuDiskkCGXwUteZaDpsmveZ5JzDGCz8g1zws5DwfuR/oO1JsFwN3ywec2Bfm4gT7+bWBIV5ZyjfQdKGYmk784nCaTYbA9tA/0d50bfQB0JwLXXpcTNCmKXCnL5LiP8DrAk5H5HQrDgWEEDjiso7MHDuUjOqppriDLkpgcW0xeJYDwbIpZoRCiYvB1YMD39BOclGXTXDKpA5cxmDwpNgQpIq8eO0rAXJJUnC9Xmi2WgB/lr0jfDp4K2RoAWuiacAFXI2DpCSLzPsgiWlAC3gjOA0W8XG5On4FTzoFWJMEOJEAaAgNGf6c5xKhAu+CjX0d4VXPI9uChmWl5dKTlaqUcvjn8OcElvy+LUg7XxzTIvkE3HN6B4OUI7zP4DQoKEVugZPB8TjAi5rlkUpZxpV8FvN7pAYf2sJfoG6HD9cd/AVoTbBngvcuyZp4sz2QmedLT53Tdd7omXjjbBinIJODlBJG4IKdBS+g3ZN1xlmi7lh4mH78jUJOgxccYC37OoX9WVVPbiLw6gpEzElUJehynBG4RHH0+x6tCFwPjMugZoaMmgRaLXKkd1HswmLrl8TFkhelX0o6vy+qUBI8zwixMgZ+CwKDJJjsJUBAJYiQCLhuSmzNw7+FBjZxDzEg83WgHr9Lra0XqF8honpfqCFz4n+It8oIAYqeaxASVqggcubyaPGpO38JxRa88gHuAfpdxhG/zxUIuz+zJsQ4k4nbowb4KqodOTq/u5nL55LNKLrvZYiGXv9tUwTxmpmTYADo7OzlWD/9urm/UwXv3IU5zhM4OfdkSWN2j0xkBpYwg0kDgvCQgaAv4RyDt6nqtfDXTMYHygiCdZrkCAbjrw24KpPUExhefPVPClksCOS6fAlkm6K+QfQpRLXzMy1Ll0ZECeF2QSNwT1KkWS3XY3hE2VyzmCuAbmh4ZXWoxJpHh0SmB3RXJlJ5Er3oYdLyQkSDpLq8U5qWO5kuV5Uz95bW21NUkUGtkbgTRKuZfnpwoJ9HWo3NXJDLd9s8IPO2573Z77ejnX1pIBOZCDJOcKk9sYmvVYq4sJpWrJfWV1gReu8sbuXy7y40ur9ZyPfOgfAVvujjq4k9fyf/E6TVya0kQisBvgX05744++VTzF4/xLwuFIhHEGrQlqHsMfA9GNuDjY6ozArjIuYNvHpB0/5QvZsrg4WJRqSwqpSaoIZDm67ShU8W80uxoqeMnT7Te7wQq9M+VPT0G342uvnqtAVl1BONCkWskcXLx7Su9f/dG0X+R5zZOYsvXkwGf4Gu/0zVfrbRaLDRbUk6R3zzTkkTyECP2yf5gWcmQ8Zxg5eEdMiFQWJMcO5QBcQ1qwaVczSX43xDE66ZfCBOAJLlxcnomFID4eiMzm34JW2D3ruMN/VuCzdEyRZNyklMVQb75Pz1R+XhJkLWX67/DmJHMKuDPm5ffyvjn66fDzcAxzQvVBJwNn9Hge9fv1zKLOvmnTzSGoCuenXcV6+WSAKfBmyNoKdCdG5LpJQmgHQnJk9WRlkdnyqqozZt3OhCUnSO3Ep33IKWQxfXbt8pvGp0R9B99TmS4JsGYd9AA/zLnAnGTnqRMJBkcQ6ZA0rPbNnr+6IlWRzN1wLl616svL5hr1BgGja9utIcfNTLLL1td44/OSMQMBGMraDmtllqQgBlPKp1iix3+f/vqnUZ0ryV5/uj5Uz39zadqzipdN3u929/IZawi02yMMvxkSwDaLm408yQBwf+SgPaU2FmUOnx7rjLmGj49U8/zHF9RzSqS4pf4lkbFs1PNSGDOTlZaYqstut+Q6PIv4+wuL+U6dP3uXE0cdBor5cfLKQjsa3CFLhfore+r6zSqn+dakcTXk6W2JGDC0ZxEWq0T/M+MNaDBpip0JEtJI2t2z1pZhKSIDsbTpeb4YJW5dqxTDf51eXYqGhWoy+DziP92/79HfvvctFqCy6rS1SppS5LZykwDcs/gSSQZUeELqhk8CL0G1qKnJN+Kp6cyeOdfWhmYf4X+HUi0j/iS9uJKdZRCnqnEh3jAfwjCl9+oZx+TsU4dkN/IPqmvkk7y2eSrtyQdx3mpnLVP8H9gf5D1Us19uVookETzJN8Bm9j+8dsJl/o3p/K90a4+qCKY32G/V+1eWS3BAHX49w7fPn/6WEfY2sqT+ynX0ePH8H+rFpvfrNfsu3tlMs0sydfSFh31L37s0D2D1prrjqxDQeLVsqAsBlXfXrEGUv731xpIBFXIcPW7T9XCc2O9GEiMjnWnhK+Iy0oiOC8SLd0yl6638uRqt75RqaDq+WMdf/FCw/m1WvR89+W3aq43mHCvBn87kixyO6yLgGxq/MSWa6uwaTRG6pC1Of4kWDN8Zg0PUCW12MARybmGJPCAXtn7G9Ukfkbk7PoQkOHN1ZVa/NYYAv6qw+6CAvIuSZQs0eecNbBe5BpmmTJ0XuwliqyQmWlkLRwyKce2N+fvtVetCh3N0MVi6jvA5736b9B9fB9C03K5Uo4/NUmJ9Tags/vrK41lkv8J882Xr5QtZ1IwZdjJ8f/4QkdPn03nTP9VbMS/DDaqQm/1CFh1jx1EpSynFKq7Wi0JSNRMOi6Vnp+owjfM8N1lqiQSXgmfZqzP2edPNbIn2M2D5l88VXY004DvuOE5gUODHY886+u3mp090uPPPpXYSwzixRqB61CLTHzPJfY5ObIeV8z57VqWZ5P+6XqvkbYhBe2u1hryhI60GvnXA0MvL7RfX6u4bhTQKQiQ/wI8QwY6WSiM0s35uQJJnxl+Z315AY41utHJv0QS4P3gcFzu2Ne4qlTMF5LLiTV9aFsZvNT//kbZtFeYa3y0kEFCInllrCWO//zFC8U8V7e+ZM+4Ufqfn6t5fSFfl0fsvsYO66/eTDQVlnG26NThb12mZIIV8Uc2q5SDT+H/R+8Zazhz16/faEfyXOuNfD+TMzaQ2O494c86EK4PCp1krE3CxoMFNe8utHj2RD16PWQROc60+uSZYpEpF3p6Mpcou5uNdn2rEh8V8TUj/q1FNyI6u3t9Lk+Q99hanM9keS7fazbY1sheMlwdlLHm1ci/xAfntTT8+Y3EeuH7kAgeO/+TzykqUAy9jvimwqJGM/mf8I3sG0b2E0ayMSih568nGu0AQTHqcH6hgAyNdXDIggxdCPApzislEvNCZyM8C7NSFoJm6HTEnkVC3uDLrJorvLlW8/KdWnxm+6/fqsUfDOigPT+WHS0kEquTXbPncH8n9jjC39ijpQze9cxZs/cJ+P8eOzbWjJrN0aBx4kcgqZixZon5xdwFe74Gv+SwNiRYF31Sif/0uZqvX2v39r1wh7L3Gw0kh8evXkn+/zd/famBeQO83q3Qjz+9UbZaqvjnT5U4V3TuP7B3sRdtl4VGFDtnrQrACexphd76L4KFrhXVTO3bC3Sv14KMfgGcAZ5sfW7oSAK+8xadMdbksKgm/7RnrzGyJxjh9bAo1L3FDtEpt6mB/ZZIBHd/eqlsDNKrNb71Wr4vzy3gdUd12E8Ev4x1Is8yRfDq/vxaLQTHplePnQ70zJwOBdkf3klfXmiLvhq+sF9k8l9v69WFYK6UJQ1BytCbpsDi8L8Gj9Mnj5XYX4i1wr9A0+NjDpxPiqdnatnnD+jL4gT5fv1e3bu1wmisC8yPKWT0EXi5jEd0W+u96nfvFVlrbrJOzf/rE+ksgZ0evH6lW3da34GCnina9F3FP8CNjR8g8cHzX7R794kQbh5eefx3eX+AD0b4w2m8/b78sOU/6+meK3/P/Pcw7q9/D6xff+w9VjY5YU1Lo6bXyCI63fBhRjuF27s3cvqoPt01/6ddjJn/WqHLf+D7Q2z+A6f+2VM9xPFnD/qw41/oAzrysM9fa3/Y92+4f4i73//YUNYR3ZeHfXzMw/Kw7T/y/h43vz6c9yFufv+w7T/73vH5YfnhkyZ/cl/3w6epFmLtrnzfquk1sLH3APpAkHCq+OjHBIWWh1cef/X3B7o8wX8458P7qfG7j4ctNvHju6bp5qGfnSp+5MMDEB82eaBf8MlouC/c6kOY/vyQl8aG1+vo6N2n4rBGeP0dvx/4/6kDHyFG9RxsuJ3eHpyM1JmZzDgUM8bh+vGPQhUAABAASURBVFx+9eJy9KsP8EOfP/v9x4qZQc6gDjwCOIYYZHS8Lw4nBFMIQR14/DVY4nU/NgA7hqAUo0Y2mSECmzoFm+bQg9dIsNmLVw3Q5FfH3a+uCT0JqY4gjdMfgOl4ebtfvc+HADMOPh1jhju4Hlz1sU6n1zusGAJBiFvaHYaZ+UUOs2dc5xtmavz5Hiez2z5mt1eap7f38dIxLqVMZkG3zo9m6DGI8BGOT5jGjtM8ZiYzY++eKeeARu/v3hM8aB6QjePjz2Y28dM7md2Ovb93vfB7L46vBdopMYRpDh/fQlMMd3TDH6/z/l6cn40nywhkTc/0ZaDfKjk/7/BwvngytOV5Gg99AwdbCJIH+3xMiEndHfwAni4zv2YcUnqCB+ZQ0Qkzm2Tgcycfg465nnmCxWH1PQd/ih9kAwdjb5vmBUDw8fC1h7lTggu6qNZ98fmMJ7OgLMuUKBZMnlRroLEmkOfXEKNcX3wuM5OZCSbLg1338+IyJarFK4Qohxdi5Em39kOCzWGZmbyf28nI4bKDhw00uTxyggId/TzB18O7AL6THsYEbjn21avh4FnETCIRZn7g7EeSC6YAUCBPn34foWPkcOj8qEnuuHwi+OR5Bj6j/HlwvgHb59pz6HOczAwxeXtUh3y8zgO3o8uQtgCPPahmPhN1XJBPL9gs553rb8/hNEPHB3RzBL9gNgVoep4TOPTM21IC/PbA3AidWVnIk1ATHwF6AGfnf+t4IYuBIIMHN0YOlrnBV3DzAIzXR3Svob9ZUM68BwKp4jUi/8H7pTTRJPCgWsY/x2VEJyOwYkgqSOYM9BdtA/47y3NNOoY8Yog6AL8hYOpzHTiYewJvhGpPyPrVZXtAX5yvu/1O37+cM6LnKDNTDW41gaSe4mMG5Ly5uVYIAduo5XBdByBE8WypcTVTBm7SrVwKAks+zvH1Il6AlcN02fq9URdiVKLkRamM4nLxRMSeIOJAuwgA9tC2J0Dp93FWECOoVRLs8P8Lz/nTgltEX24I9vTczwim5AQqnQ8jujt4gVeReYyyJNBXLWbaELDfM2YkKWfIK1DiTa0Dwd40SiWBQE+kjuiP0+Oy9+BhQ6BnKiYV4Ow84lZCKdzOBoJX8TGBPCr3JOdiyjQ6XyiJoMZ8vlJOMDU4E8B3fXGhGn9VIssdgeUwSrOsUH9o5HJo0SuXcYdNdSQpiUMJQSgnkOX+wvuL4E2H7jGFv5XQ/xnBt4JsiSdl/E8P1iQ6R+x4wI5rZN+j54fDnr6ZdsgW5dNAu+uGBZPQswo55uh8Ap8G+O6/Y4haElwq4bEHYNx/ZRYkdHjc1fJfnOQEqBuSq/vzS4JflxK0pkdHClnS3JMyVSXHQRp1hQy8bsAGW/Rtj/6ajDmOHCWSINfoXKPHj54Q+I/aXRBsNalOTEkwx3kSCFD73Fbm8vEddGzeX6oKmRboSuc6AI/GWUGw9kYdSQ//0/btGYHd47n8FwcD+E/1wGzBvYiZPJF7fHKiGcG4iN7MuN+RTFoulrKQdH251hY96pHj1mWNDeyxL0+SGHI08Fp98kQ5QW4j0bMg6XOyPFKNbW4pPcEt1EvV6bEK+hw/f6IjShel4gS7gs79+/fyOffbveR/8pDgaSRwNiwKreYLHT97rkk30Y8dya8O2z0BT0MHGnQnK3JE02vtuL5+r5KguAfBEgn5G5IazuTr9VonyKUimdmgF55ESuiO61ae5ZqTyJQF9QSQi9Vcp6sTAmhrbUi4zFYrLU5PNMK/Ev2u9wc8uimNmYaLhtKqebNX/XanLYH7muBbvh8VmkGWMuUkqjISDTMSJynLtHM+RubqO+DfaCTYricr5UWuqtUUPntHgLxfltwbmiJdk0ip4MWymqPDjWLMgbPT9fsLXV6s1ZNMmHSr3uM7Cl2s3+vi+o3GctDp45XqvEGfOi3wwcO7tfxXUVUr+Zc9ZoTPTz0Ritx3JOwGgsM5vDlkg9YeGEfGCqZrfFROkDOS7LwieL8jASpeRtm0O83yQmfwaYM8L87faXP+VsXjIwVk2ZDg6pImnzTHf5mZKnSp37W6YWwERsb4+XKlxWypRADc+fzm3TvZEKeAaXpeKv/8EYnPA3wqCYDXWuxGPT59rPVhpwUB6RbZdOhH+uRMhzfvtceXtedXuiLRuicJaZ+dqZslpaqYeHbzDcmLN2vkfTT9wujRkyfavHyrjoTNDN93OF+rhOb1YYtdbaY/1dpQt8H2jP3R/j28PAyK6Nz6y5dq1CucztWQkDz8/pvp13QdSY7rb15DU6nx+bHiM3QpBdWbnZLrSJ40evCboPuSRHVaVHr9xz/Lk0Sl/znLQUro1OF/f6mGZHToJQ/QJ/zJWCUdkJnmucK8mJJIJXbb4acmv9ZpSjCUyLrHV62wT/HydXSHb/T/RxBRa8yi6rHTwFp8dnamcrHQkrJgHN2lzX6ivUd3Bd7Gc54KHVXzaU/h9p4h1z3rs/9KL5Hw2ZB8aOB9Qgc2yD6gRxfoRofvurh4rz4LWpJIHcuo6ZdXj46VYyMX//alzoe9PHF8vDrWrDWS+1fqXhD8xu+22E0BXe27tcpdR6K+0xy7nj9/JF+/3LYP+NkZdtuio4Y/OXnxTLsBuz2qFEmsbJDbQEJwwA+OJJ4OXD1J0qE/DWUOXQ14VvgtN8BY96qBNfvimeZVpf2fX3Lea2QkE69DO8k8ght5ESWukUThUGTTr7k98Tjsa4m1oDg7JgF0OemmJ1x6fKT7ULfHrDPoOFPIo6zp5IkP58GaxO2MZGWBoLKqnPZANkGT9putqjcb+a/YA0mTgnZPQCb0PGArNzNT/09PVePzB+CmLCp+cqoG2Wfo1ADvM9bZErw6dLKBpw32k8EjW1YyErAolQ4k1erNBhu41p4kmv9p/jlJmI4kcY4eNkEasJns06dKyMv9UQ3eyyenKg+9BnyzotQVURsSE8mT0iToXGfGqw1raq0D617HGh7Zl9TgEUepR+ZuLxn22uHjQkryvZrgJSzQyHoRj+bSvJRtDxNfzfc5StK+pW+nER+ex6Ty8ZmqvNS1am1JCl28PycBmDRWUTOSL+/xWc0cQrpePUnOzMIkh4DNDexL/C9a3HR75splz46k5yc6kBi9ubrU1TcvlcBNvDBX+X6vwVYG+O6/1PcvbVQpl+/7xhajCiKxLQX2H/6FiVgWSkWBztckdkbBWlXPH0vUH/paGTrXY5u+3sn7sVdZPn2iBO21Oh19+gxfe8Ls0gBv3r98qe3mRjV+aPbZE4XLg3p4O2aGjYyyTspaui8qDeyVdt++UeBfgywCPtnl6nvFFr/VsvdP6N+2YCwJ+5t8VI2v2LAGzLC5ImYa4cfuaq0WXgV8T0OiTtBuR5WaeqcD/nIAdtMfNLKuR5JVxr6kRcg9tjiiO+3hoPTkWL4u23Ku9o8v4ddG4XyjhkRz8xg5Z1EjfjewRxvZk9T46iIUivhO90lGAtf1xIok87/MwPqfsT8p8OG7b97iS8R6IrlMenRfVabi2RnznqjJNP3KfCThm73fqmfOG/yUYS8DfhuVVe6/SB5xwOwh0r5Dr6+lRaGI7cI+hVnJBEHVciVfA3axhVe9uuaAHz5Ir6+n/YnwJwF9sVFyuC4n39/1JAn3/xe+/92Nuq/fqUNPLcvUQ6vbasPe0e17P08KbuMJfnSd/NyRoReRvYy+OhdLpuKLR8p++xwfNVfCL1heTH9pyL9cEEgkZ77+Rsn9qFYVqlapAsb8t58ovTiDFxfyPx3es3fv0NnE2SIm5s0zDciqfv1OA/4hf3ysOYl4WyEffJ7h//TZIw1f4I+fLmSPFuwHtzoqWSueH6m+XGuPbEf8TESObs8D/jrDxnvW4gZ9yFKpw1dvlJBrDk498+/UKkO+oq5Ht9zeRmzi6HefqmH9PNxcaTyqVP6332BYI/vuKzX47PTpI7aAI/RcyjgT+1rn8h/ZIwdEOX7zXjV7nx5aXA4ZvGrwqyVrQLcqNezqaX1swDlEZ1ivhF2motAuTVNpJOE+fvUOZrbyfbfr/Hy+QD/Q34sNOtCp/1+fyvAZYzR5Erz1Nfv1FfoyKizm6n7/Ej0SjmHQgF7aaqGS/ZT7gu7dWrNa6v/4Wlt8t3EGE3oxEntwuVz/6WvpX77WiN9q4qjxuFCcFeo/P9byf36u7MkSRKc3E/zKb/uV4f3q4Di4/uowf1WAP5eDP7ffz0PuH6rXCDZeuPyjvI1DjxfHx+yW9x4sGQm23NYFv3xQ6PcPr28foPxrProMvfytMH2Ml7913E/1R2ZmJjP7qV4/r81x8/Lzev+w1z+CPjjuXn6I2fTkm5D7MlV87MPHevlY28+sM7uTw/31545j3nv8zGySp9kHV/FM+Zkg/6KbGeMpDxvM7OHjdG9mMvu+TP6ACNdfvRJsHCk2Qfnxj3s47ne+K8x3X0+cT8a/EKNCjBMgbzOjluL3XuzOd/mcXsxu26cBf8fHX8Cd5hEbrOG2QKPP97dMYSHIzCTG3o+zO9r82dv96iVYkJdIu1/9UOT0DjDGi/fxq9f5/Xjnq/063sH3Ni/eHmL0y1RG+vpm1K9TBR9+730NHEOME57ex8vUxpj7a6CPmcmvXsTLDLq4hhj5FDwaJxje3jN2oHhDot3r/P7HirfHEG6b72gJwB/u9K8nqfmQh97/trOmOZ0O8fKrF26neocx9QWW2R2+d1eLzBeMI6U04ctc9/M57l7nsPzq8O6LmU20+nMEhplNfImRHbOkwDOX6T2N54DjMBymmU19zWzCr6NtYKNvRv0DPkUOP2YmHwNndf8yux13/+ztPodfHc59vV+NDws24drDP8chhiCXRwwBPClczYx7evMWJYagjkNgDEExcE9QKsvzqY8ZHcRZgIMZF0VwjvDAD++dBxeYZ0Tujk/Ps+tST1/H0Yvz18f5/cR4Hu7rHD+vd3g589E0vf2AKEdMUgzgxHzcTrwJ1Pt8/izuA+1ehjs8xGtkjTLq/aDHIwH1QT0H3Q66fO7RERlH2EwxyfGIyDLLcuUcJP3e5xmgx8w0YI/OV683AkRGvagXc/i1I+kVOcA4HgZ/fO4RnXabvsWLQxH9c4d/R6fzr+Eg6PiFEDXAMyO4JxJJI8X8MDTQCpyJp+Duc5kZ09Ifngfmjz4fdc5HM3BFvyBJjkMHTCic7kMM8kOm4xNDmOQ9Qld7B9dx6Rjrc3jC3tnjOIYQNTKX7l6j96GxqErq4ST3vDXyMYCry65rG3kSzPnluHfOLxBxWFmW1IFXwaGzR2YFiYIW3TP0dmAeh+P4+3Q1B2nXS9ffATxNpgk+93sCmwE6siyTizOlXMWIrhBQEUGzjoCVH/YTY3x8jFHeX2aTPXTw3uXq80GFnK4R/IcsTgfrRH8zYwyF64xDrQehDfo7AqCOq/vr2+sw0eR0mbkMOpXokePqPBQ608GDlgSPyyWESECl0eroSDmBDEF7Dc98DGyHTB+9AAAQAElEQVSaElg1QYlAfVVViiFoVs2gc5xwH+DbbE4gJCvkgd0IvDJlCugLeQ6FdtAs0kaQsYZPJYf7niCb//nI0b89T3LLAzQHAgUDNDs+FoIG+O/8yfNMjuvqhCA19LjeZMDfkug1ox/8H+BDgvctfHS+HQjm5Oj2yLMhY0FvQSAp7BoNBBz3BM1G5Cz42jK2hO6CcjtvLzOT86qGRw7TZe+BkpbAigf4A3pSEdh1XDyZeMiDIgH2SALCnhzrmgDtND80jPBHMs36oHFR0m+pvO4l6nbwpMO2pr7oYSDJlb29kbpRKcvhwagSXvucqShIiL7Tdr+V89GTtiuCYc5Pt/cZ906761CAf7nTj6xdTyP8grXyqyckjfotSQT/Jr8xV3W8crVVS0AqWpTFoGuSH+35tTxZ0pNomi0JdGBXbieR9tOzRwrB1IG34a8GeBxZNzA+FeBaLpa09WoJbldlpQQ+zsstSfIyy7VdXxOUGbQleXIgSVDQHmOaYLbI1F6cqCTZXr+5UDh0chtQBDeTsjyXv46Pj7Uj8Z1cxvBzcXw6BSGvr6+0Y94DAVZPnLRDq7CaaYbMIjZpBLe1rFQ+PZt+MVI9eyQrM1UkZpIFkk4DyeK1bjwByAZ5/uyJPJicoSMuzw26l21bCbz6hGxfPJFOF7fwjubaDY32fasGX+zjBuzHvxxQzebAabDvQQvkVeSVRnTkgH/YELwfzRQCekJdhNYO3XTZO16oj25ItgVkly1n6NFC10Sbc2gfCLS176/VEySeArbtqB65OKxhNBXVDFl02sCrivtA3Rb+H5qdVOUkFC9UYsMe4N2eX2iMQT0acf72nYT+zldL2dFM+zxM/Dr6zSc6WR7LEwHCpjIirTlJlHBTa0NCY/HPn+jxixea+I8cXO7DXWLL7cqDfPOjJUHoa+1J4idoztGZAv66DgXmL0h6LfFJDb5iS6JhgT7lBEKN9ahvO3UEkX2+lsBuIlk1Q8eWywVzHqB9QFWiiqJUg07DVI0E6gZkFfDHOcHONQkztyP3XzEEbfzXNejwBp3JjxZaZqWekgjQxZagbCP/iwgDtlrhS0+PXyjucjVvWo3no9o3B20I/MZ6xPYb3Vyudf3uQjdp0EAiR8goknxZEvhs4WwdTTMC/4F61+/VtifZfCGXzdMXL/CvlS4312pJGM8IsDf4iaysJHT8mGR7jh/e4EsNWk5+82LSpzxlXEedPn2qG/SzRqfOkFML73L0bkzQiN8rjpdyma5OH8HDoHfoQfnfSrXVqGzI1Pzbtfqver0jQW3oxuLR6bQGjfNcJTKu3621T1L25FgbkiDF50+0xI7saq/9y3fK0IG0aVQiiwB+05/uZS9xoC0SJK5tIKica/n5c2m90wyeiYSF/5nTliTW0T99qvyzx4qsyS2JjR6diwoqQ6ZE4qHd7pX+56fafbpU/B+f6NGzZ/K1bUPC2Ug45swdWFeyMldEXjts//3r13J72CPbJ0+earvdaIftjATQMwLyw1GliH7nnz9WtlqomWfqSGpXrBmGr/Akc3m01AIZBHTE+bLPRoVnpwrPSfpVcQqKm5lK1uaR61gkVWfH2vaNjIBxxLdllGvsfL1eC9Aq/o/PdB16pcfHBNc/kT091vvdtUbWL98H+vrjfqkeWwX81cnnL9TlJk8MLEgA7sFxHjNc9Fanjx+pms20oPToy+bbdxov99rC9wJXZUGaWdLq2WOt8SOby0u1+KUjbEzTa1RZliqyfFp3muNKLfYyXm3VYmOalxrxL4l19hrddPwS9Bx2yJCEsOvuBTBTllijdlKK8i/DJHzVFX4kYYuL42OlImc/kGl4u1YP7JAnjSRJut9/q4DMnJ++Hjm8Hl7vkHeAnxm8F+uPCT3NGc+YuChJao1TouX96zeqVivlea6e9aOfFxNc4fdtVap/syY5NyrHh4QnRxqR+QKnGkmixmdnEwfm+MAef9cxPkOuLreBBNwWWdflKCMhtX75igTKay0va+z+UglcFr5+kNiKea6imkmPV0IoEvp99aeXSsxhJOtz1ln3mQGf0mjQiO9cLeEJSbvt9bXMTPOzMygclZBFht0uSVQomBrW/e7te9UBOc0Wwo3If+UqdKb+5p0qJRUkfps0CqPGZjuNxzNVu15pVqg7YwyJmHQ0V/9oKdvU6pBBAMd83yvKNOJXff/QsU7wOPHkwP2IzMX6Zidz1rWD4tlSQ5B6ZKNDS5Jno5a9kvvvxcmJjpDD8OZKHfI9XFzrpIsqq0o1uhJilMvV+4/4B19rWuDM/e+SY2t7kqmG7rhurR490nKxlO8/R9N0LgnwxXVowHaHl+8VSOhFeDBbnSD7UkpBQ5GpJym5CLkM/RtOZiTLgMO5KzBng004fQXr9sj6YK7bTi1yb+qDBnxrz3pQRXwu/Bnch6N7GXyoZpVmyCXvpPrluXrOBSIpZ8OoGsn5n+7fuqxerGRFoVkbSGKhJz4huLlfGJal0m+eyHna46dnA9xnnZv7l1KaXiElElxbmftSX9tCOa33wb8IRxJwT8KuYV7XD5dXiFGpKNSzX2jZ8ybGJ3ANv8PHkmSLZ6vJhm2MUtLkZzKSd0MRNbAuGzwcOX/1yPDy1StZCIqsxZu3b6UYZZR+FnUEvyL+/qbZqn8MP7+i7+u1KtaU8NsXUp4mnQ7nNxrAxccZdEecT9lK8YsXyj97qn69keuKzJTP56ooLWcOo98O33xgb8rxSTVJt0PoFAYpnRypY5844PMyfHEkUVeyR+jxA4qSZkkDOirkvgGvhn1mxJdnRyv82aAEL4r/8Zn6k0Ljp6cafBzJzXxkHOtsxt5d2EnW0Hc3KK6OVKDHS9bbBr3dvyFpnKGD+JzNn77R8C/f6PDlGwVL6g87dfCuP5sr/NNztcelsjxXdXIK0fAYf96wbjZv3k9/dSBHB3v2Z7HCL8GnhnPF+IfXmjGnffpYxefPlDgjdOdXakjEH16+VnNEX9Yl94Fh1yqR4Lwhcdpd3qjlTJNeXStD7iVrUp+jc++uNW5rDZlpwA80CR49P5Z8X42/S88facQPHF69V4Z/2iySIj4vPKIPfBBrtifKC9aQLOWspVIHX8dvL7Ta9MrxZTvW3Ba88qxQQMfSvtW43ir77Jnsn55q/2LJ9bnc5nwdaFzG+Nf29bnmrPsRXm/8SxifP1VazORn5TaO6t0WvniGza4UWPfaZOpZ0xrWyvyTx2pt1EjCd5dTD7wGPTH2X75fCPgjI2ns8+nTM/VHubInZ9pXQQM2E0YpvFlrRH4x5ipwZP0iU/x/fKZFMcOfbGTsGxL8N/zc/P/5O42fnSjgY6LBQ3xUenOtjjWkXRZq2gF9PijQ9AveYKOPFcnnui/60dfHxn6s7kcB/B0N99j59ZeC+Riuv6TuY/M7XvflY+33dfd9/Hpf9491Rd8nffh7sPo5XP174P/SsePomPlov94XyVgMvGh6IRvfAYjrVKbKX+Hjfr6fuv7N0/zXgP8QDtzrgl//Qyb8myZxrD4sfxOAv6HzQMBoKmwmvrennwbwIW7+/NMj/vZWx6Vjo+MbU7+/h+D3jq9fH9b58315WO/3ZiYz89sPyihjDb0tHzT9gkczkxmFTfAvGP7BkJHnn1Po9t37tr8HBp0XXj2wOffrx8o4jPLyYduITnid4Uf96sXrBuQR2CjaR+jzeSZ53SUFzcyHfVcCsKKP5UBwP97hhxgVYtTUdj+Ga/jIHPc03V87Dix+WPBnM5vg3MPW3cvbQozyerMf4uQ0mRnnlDgdgJy2RF/x8nFe7vXP76n+6NsMDWItch7cdwjUxRSVKAbMSLlviyGow95cj+/rzExmdv+oAXi6L16LrKYLm1YPPHYcuJ3fMYTvxnnCK4bvn81MD/HQ3cuMebyIKyWCY4xB9+OpuuspmXkfKQDXYXkxs6k+xgTfOvkhu2aD7PLoCbyYNLWHEBWh28ymZ9Pty+yWX/5kZvThIIXOjdDofHYtNrNpTIhBJsnMmKufcPSE1UT/xINezoce3eyY2/t7gMn567Bc75yXHe3+bGYTLf7s/SI0uIy8uA56vfPDD8FmPrOmVwxBrhtmJgu3Rbwi+AWz6QBlZrdyo96Me2Ts7T4vVeDPAdFtIJg/CqLkOjBgM+JlFhA5hxjo8ICB49R1HIzQA95yvGJISsAoCdaZ3cLp6G/g5/N48TEDdW4bgfqe4ETHwUgy+bP3Ee2GLjl3zYDDBGZB/jIzNQT4nKeOW8cBdYJ5h6f3kZzmTHmWqyRAlxWFDLoG/KlikIHjEJEZz2MwmZm+ezHXjoO6H9xLgjJmNrU7DV5c/o5jjFETH/JMHXOPwHIYI3j3zhd0JoaAXNLUL+dQnINHzJJinpQYl5eFQozTSJ+vQw/MTD5PAM+GA/Rw5yO9LVKXMf72PmnGQV6MTnku7+d67gm9Ht0b0VeTNPEGWQfwGql32Pc0FOCT5Tn43dpKDFE+xosHqkIIQDDdELxwOe1Jehj2OGZRqcgU4SNKAUvjFChzGvK8kNN54FAcskyRYtDr9Cfo9SSY82uCbP7JFD6rCRpG7ZBtC55ZjJoO/gTYRIDJ8a6WS/QrQlMnyJYHi1xHJzqQVUXfxHyO6wTVbOrj/Yw5lkdHMmD18MPb/dCcwLcmWObPXmr0KcAXvzc+9rsdQb6ZkjmPBnmSDETxK7UaAiCBOeYEzlxXRvhVnjIH1x75VwSzB2C4vmTg57ro8qn3O0XmbZjLA6QTMegdXZ0s+ZFgj+wPzQGf0ijPM5Iole51LNAhu9OnVKFDBPoGeOz86Vh3siJXznyuPzfrK10QGHc+JeSVI+/c21Om5ckJdBwUYpDb0ywrBGiJ4Nks5ppnuepX7+QJtAAhs1YEhPhAgZznHiS8/wWVdrWszLWHphz+ebvzPeO+XeUSgc0RcXvdfZsnER1GlRWaHcM3eOl6G2CEy/5AEHHij0nVakWt5DrudmPOLw6QxdFCm91W+81WTnsJXQ3JoXbodCD5fkMAetQoQMtlFQlszEhS1UnaE3jzoNwOGS/gRYhRFyTQBmDneaGWoOmBtcNx3uMTvFzT7vB8jGEHe5Ivrq8LdLO706PRMWXC+XKlsKh0ILiXN6N83o6gVn+NTnmQb5apyHJtzs+hq9Hm+gadam6DbLPZ9ItNn7sh+TjgEzt8ZYENLZnL54jIpIXuGtwMvS4JcpUWtH9/wZxrHQg6b+HNFn1r0SfXB5ex8y9HD7abG0UCQkMZ5X9GdY6O+zzBk8kEyPZfvZYH0ffvLrU7v1QgiHu0WKqFzhp4bgsb9As0NP3KF155XQ3fRnieobd5yrQk4O2/rn/nQdhFKZHIKjFhD94FeGjIZAcfs5i0+fqNEnLYEdSOy0oB3bZZoSYPWl9dapAxV6PF6kjXN9fap1HeHkkgbwnADftaWZGrx99l8GJOoJQuKlIuIZMT5Dxi/yMyjilOwcSR5Jptm+mXapfn+WIXjQAAEABJREFU71Tjg2IIulqvdTMiD+A57Vv4cPnunRLPrsNOY0sSJoLfiHzyQy/n8zj5XgPHFbQkOU8d5p6Aap21qvO90lnSye+eaShM+dMTXdc7efKmy6M2xr4BmXT4WJCW23vNGpkXhQboGggMLnYdfhfDIDk4EtQ8ff5UFYmS2dFS8/lCiXXigG4YeCVoKd03Yp/bi7VChG4Cj+7HAjzY4d8L9EGxl8pR+Umu7DQHv6caTwtt1ar89ImOSBwXs0ojOnxD3YFkdUeCviW4eURwdBZyje9vJAK07ke6ICWC/e47hiBtEEG1mEvQEpnXeXaD/hRFqQM64zwKBJGNAHH9Zq0dvqcH/87XV2Rm6HjH2tBiB8RMdXm9lreXFnS138j5kOMPD/tOS4Kc8XmuXeYcTLr6/XvN+rlOPn2hNK/U4yfTxU7N27UqArXLGW1Hx/Lk81mqlAZp8/r9lHDypG9BANt+80jBA/T4HHGNxwtFkiRe0kuCr6/XqrH1cV6oK4LSoVPZSkchn4LZe/xRN0uafCaBV09UFMuFAgH+sy8+1/W/fqnqzY2G9Y0u//CV0qxUgpHOu0SAOJJA9gTg9qs3BH1bzc6OlTciwS1dHbYTbsOX79R8837y2ZfXV0rwokZe2hw0S7lsBk+6vTwxPJQBt03aBdvzNaJn/9GTnPb53/7L7xUIfKNhEh9r/F4P333dCfBvx9qX8EV7bKUhsXSEjbtvGJBbGKXjUOrmm9e6ITm/w3echELD+bUy1ucF+unB+T1B+h79aUg43fzb10r+y71v36t4fqb05FgnsdQATm8v3imkpAXJ4BWJ8dnZqRYkfMcy0wEdTMuZnNcVurV89kSJ8eT01f3pjURSck+fuJzLSPR5MH8WMvhQaViWOnrySJWS5oxd4FeLF4/kv3xV06kDv8O35+hAq4794vyTJxKJqrRaYBcL5ejBvtmz5h20vlpPco3UFYuFahI1RtC+/O0nEjrb4DsO6HhHImG83OkI2uzmoO2rtxqRDfkgFSDd4EO37J08AVSgc5WChC4JnRKJVcO2hK8auQ6sueXjY/ledgTfA/iKeqOv61ZLYnWDj/f5F/At4QPcR7mcO+hakjizby+1//K18sE0x4dsn8+VHc/VPJpr8h8kWAdsr/79N8gg6pCZIgm74gnzMo/TMGwPyt0vLCvly4Uielaz9vQaNeK/C3AUSYXL4SAjUbs7bOVfdLH3G6GA6mxE3keqv33LXvNah5cX0xeepgRJlHJ8ewZ+dZTEvsegMThM7N7grctp//VbpQ7Fgw/5Yq78d59qe5yLXLgwIblPplUZuN+8fDPxfN8eputI0niEBiGHiC9v8Y3GupUjS/Kcat+u1SMD348E6BlW5aSj/qvAA7xL2KknY0vW9BwfPGRJI8nZuJrL8qRwslR7VKk7rgSpEME7Qgy4cucS1n69nnD0hFDAh80fnUkkbK6//kYN678nmRJz98+PNK4qje/WSt9ShqgirxTzXGE1083VWge1GrGbSH+ZyV9mpkCfSNJosEHx6Zn2XAf2qa4PVVHK/a+eHanoUNmhldDVAz5QGqekX8F+tnlzqREfMSZqn6xUpFIb9gnR1yPkadCUo2cBHMPTlfwLFr5/zA/AeHqq7Ggp4TOdD30mibWrd//EPiRSsn2vAT9Znqy0HVvt0InE3qmaHZE4Psj3bTU+9gpdCuxxxyKpn0eNJOadd/5r1SEFRfTTdbJjr5Lhp45OTpjMVMdeM/9iA/jZaibXDb1cK1xslMdEyVSQSGxwYjv2IgOJSrGe558+Zd0O2pHs7OGLJz0T9hP++RMN+MWuqSX44XsXe7vR+PU5a1M7fUFjuTxSRRI8R/fibKbZp8+Vt5p08/riXDl67PbrMhvQQaGLkfVhV5j27AkjvOjmhQJ8Kxg/Mp9F0wbf2rw6V4v/PFAGEvo5stMo1ZdrxdVMEVy2f/hGCRr2rAfd1RV8kFwrBjpW7tMWhSJ+YH58rJ59eoGcurZW53upt1tZSur6RvH9ljW2U4uzuviXP6iHz8Vvnikn0R1ilJFo9XjS+s0bzU5PVVFARcKFjfiQ8XqrA3CS839WqGDPn5HgdB+yYx8gPzuRsDz6p880Y9+WhaiRpLYnUHsStBl+P3x+phL/7mPi+4OKbce+dMCO9xLJ4RZ9NcYtPv1U7SKX83yC/fU76ctzjc9PNOKXa/ZG4+OF7JMzdVUiKXss/+WsrxOJNUqvsMcikgS90SGO2qtnjp127DEDugZD5PrTRLEnlfJyJmPfLF8b4OHyIGFeErwbNjtFbG93dS3h+zdfv5ZVM80plmeK+EQtSmQkxRiVvTjT8rOnylDO/v2Vemy+JsHfsc6KOXrWyBr/vXt7rqrV9Jc2xmUpLSoFbL7n3Dj6vpCy+8NLGXvKln2Hsb7BUdk4qmZN7v/wSv1xoX5ZqD0rpf/P/1TxaKWIduQ3nXZ/+FZBv/jlon9YAHT/yASCuB8Umn/4vu/8Y9cf9v7LJ6PqpwrNvP0g8H2Rvr8fp3u6/OXbcXcaflA+7PZjeP+wfhxR3gcFDADkfbjwNjOZ3Zfw4P62ji4fedtH6v6dqhzVnyp/77T3sD+EA4kfFQP1elg+HHf/fA+XBVAfK8hEXu77f3i9Gz/62GlCOtzVya/+yCGW1YFWKrzfd2XECI1Cpx+8jaefW+jK28xk9rEi6sVr/Eihanqb8AU/Um71f6TD31VYeEYvwPlwIocrAxEvXD76vkf/w0Yf4+XD+g+f78ZPODged2WSkbd92B9e6q6YMYH3+TnlL+BQ4cOh2+n8eQXr/5H+QJveE5zB+90WiUmmol/0+o4vH84Lg9AARMbn1Mb1jncTDh/U3U9+3zah5KjdNdzX31/vqn/yYmYyuy3e8X7sj15/Ar/7MQ5nKsanFy7+/rD9Y8/ez4uZybjBG9/aMPph1Pim1q80/eDtsB5WTM8+ho2fcGLmhXvzEoA6FSAFZHxHkwHAi3iedhzyJ5P5GArN372Nu3CHIxYuf/Zx5nPeFX/2YmayB+Mt8EyRAYRyrx88Te/vnwGknypT9+8+HO7ELGB6pdntjcUgS2w5goEOiu2Nd2XA/w74zPG+oHPe5M/3+PmzlxCjPFjgbV68zovDCMYczBdDlN97/X25h++HoGmTylzeNjL3VHh+CM/bvJjd4X93He9wCzF681QsBJmZ/OoVg2+C6ed97+sc9lTu6r3tvjhuPWPM4A0HOjNzMArADdybDAWRmOW7YtSZ2dTPP8wYCw0OS9wrmHqeRw8kegHuwHUSJbo1UgIDTfxDvPc6Q9XkCwIwHL8BfL14vV+9+L23m93OSRemC7cF3gP6FsYd/g6n4wA/zc3gQB8zZnd7EHiCV88huCcAIOp8vBRk9PG+ksm496u3+T01zCF5/xQz+YEsZ0NvBk7AM6MHxfnRda2cXhRPHXxwWv0+AtPr/dmvDguIk/p6uxfnoSAwQMstLA4i3AuexRC8+1Qcluvc6DwHyQF6HG6QMXxUgmYf47zwek9ipJicSsUArvTzdp+TAYrg5v3i3ThvMwMW8F2O3uZlgs98PmbqA5yBYKqBVZacL2lKmLRtK4bKgBuAOV2ZPYBDD796eD8AB++vVOTqOXyK58leoD/GJAGgQ08FcAthevY5vS1i2wO8jcAOIWhkLOjK6R0Z57Q6TKfL+cRoebKfeM/UJ8agGKISMnQ4A2MgQVmeKzK3gbeA2UObzzkOvYwOITCOuX0OD1AOtLuOOn6R+izP5X168HZcnHd+9aSc1wNievu8/jwwr7fnRaHEoa4liN2hP8ZsI4GnEJKymE24+z0owd+O0qqoCNjAq5bkWKB/jw44zi7rET/jXxrwP13bcy9o7eC7XwPzCDoa+McwyRknqQAHvx2xnZGJMuQS6RuoHKAHximGoL7puSaGxQk3g19ZnjmbJjw9ceXJYlOQy2EExxij/GXBZNHk/RcENBP8z+HZlNwhyLMjyeYJpZ75zEw5h9kIfB83MnagiPGYrfYk2Jq6wT/3GuFjZlElAcMeupy3McSpviGYnGe5nJ7AXO2h0YFEkwE3jUE1geqW+TrGcWqSj3W92x32GtHLiFyne2wwZ3yW5Qox6EBQtSWo6sHQEKOiB+jg8dD22t3cEOhuoD9XpK0iwNI6vsjX+UMcSC1y2ZP8ni+WwEsyaCvKQjOSkhlBqAEZdMBjWgVL8ueUZWoIZKX8tv+OZFUAlwhOgimuk/P5UkVeQrug7YBt9ZoRREzgVxAEdHq8hBDUwZvjVE2+uy0S80QhIZ5HZNkr5bl2JJgmXUG/ri8uNSMQOoOe00ePJhm4bkwJKjN18GRw/c2iwnKmsiiJszQy7H2XB9UedERfE0GkPER18KSl3nXDS408O2wq0N9lpBx64csRQfrObZD7QFEUQayNDgQ/shiVx6TDfkewcU+sZCGzMH2TvyPpYzFATw89HTmiVq6PI3wNFuXBjz3yn/iRolyevcsc/CtodzxCCDIzBfiXQfcAHiXB/nw510jQeEuidH56LE8KR2zj7OwxfAzy183FxTRfAvbAnBFcW3xjwq5cx0rgecmgs4BXc+RkZorQaPDC/4+7VOQqqBcwYlFos9tqT8C0j0EerG+udpp8RAoy9GD3bq12X6tBv1JRaFHOVVim2v/fR2yx6oQtFPLEFkzR2dPH6ggmeYBwdjSfeDVD/7Iyl7df31ypgycz6HX9jFlShL+lB6Wwu/J4SbBdCvTfY78hRLmd7pgvhUz77V5Cl11/x2iaM1+TRgbwhh/ZcqZrAvsLeFExb0k5OTmF5rkePXmiYjZXSTJzSbDTA+JzD4ZzBt6s4S28WuJHArq5wV5Lgn8D9r32QKVMq5MjJXAN8O5otdJsPyqHlxl1addq4bZHgjXGpAa57ICRF5Wy5UI55QJed1VOAOsE3eixvb1mBOU6aPJfJfYE5F999bWCyyjPFZgzZjnkjloQHD7gH2p4d/z0qTyAPyfYOF8tNYcvJUmhEnvP4CfcUHxyov1Xb+V6sgCHlnGWTNdqMO2gEJKEXXQkaDyRtCWIK5JfKcvQzVz9twdVN5la+oz4sx1BXFlUYB1ZYKtpMVNP34gPaP/4RjsC7vNqLtedEt5PQfDMGN/KHi8VWc97gsYHdCNbzXWFHszg4RQAff5IGfJvviH4SeJ9gWxGMxUEuYuyggtShT7vSAL7LyATNt2+XUskm1QP8l+Cl/gRW+8kEouBESmLOlkdwedGCxJLNbaNoiluWkWSQIcReWFnMc9IXsOKm61ev36lEwLMJbwrs0Kub5E1YGjZ82OLqkqV87kKcK1IyEaXE/oTmSumqFG9lgQw5/S5Qgd3Y6fjxUrum2qC1YuzI9rn+LWDZv8Utfjvp0JcWoylustGp09eaLc3BZL9b79+iQ86KP7miZRlGkkA+S+8A2vMiP7fAO+KAOnRGcFh1tiG9Wbnm6pXSNj/pOLFtexqj7+tdZrWSi8AABAASURBVEXgOrzfKccWKnhakiSxolBAT/3/lF2HTte5SfBF6Ocevzr3YD52MSvRAQHn5lKKI3i/kLG2uj7l2FsPLjvrFeHjDcnUHUku16XlZ89d0xRD1ObyUpHN0nE516JAb8Cz8l9LRenxbKWrN+/kunuxXWuTDSryQgUszwgWn5Bk6tbXep91WpKk6rpGA7ZledDy0ycKT49UogM+//LpI508eawavb8hgXbUmg6sCQn/OOJnr9+8VcE+Byeq+PWldiSxj04fyf1LyHI5/67gxZ4gdkIwDQnSFbq8Oj5RQvYrElPF8yeKRa6RdVng6HxIVaEFOuFfMLn6w9fq8FsNPNx8+04HfGvt/hNfdXh7KcWIz91oAJ9sOVNJwjyRnEuLSjXr9xZaZyfHCuj2FhoG/Pb7L1+q7lsZPqZlTfTkwIBNBnRuq17zZ091dnqmRTXThuD/9cvXio+PNcsKZfB/tlxpfnasiuTFiOz2JKy2rL3d6ZzRo/bffKsBu5z/7gV9TuRJ6wW8G0lMh+V8SlankHQ4LeX6kinIjmbqCPwHkgV5CAroQWqlJQkVNFgZ9jqsKhlyDzi3w26vhF3N5wu1JC8DvBtIUvVnC61IcO/xP+N+q931tTYkjQb2VLOikvADe/xIBp9ykj67Zqfhy7fK2lHLPsm2ra7h2Z5kieBn/WatDF/TYO/DHB+KroGu8mZQ++Ub2fmNtlyHVal+WSq932tVghNJrZ7kT2pA7HLDViFXwj/1R4ViFjS4TrgfiFEViZ/500fq8UMFtPWvLmXYZf9oqYL6Frt3/3/ABwzIvUB/RniRQ3+AnoF1s4tSc7nGx7bqSUL29Otfvr+lt291NFupwsf4/iirSgX4HUiuGb4lnNEGbjXJFd8rLV88UxGThOOfsSboqFKOvTf+y27W0/h4pd4GpSLT9t2FBvAdWGt7Eoote5oeOdu+1ewbEm8ktp1Wof89a77YZ/T0TUNSzprUDB3XQjv10vlGvmdZsTb1rC1ZzCTWznzPXMcLbeo9engqLQt41Wmgj13vtfz8E2DkGvD14zcXUpHkyeuM9XOkbkAXwqHTeL6Wf5GzCLkydLuH39nVQRpGtST/0+lKEV+Wf/5ExfGKPUgz/VK+UlLALxvtvi8ZT9mTsgaFJ8vJn3oCc/P1K92cX7CXlMb3N1rCt26Zq/3Ta23/9Uvt8EkHeGXsh8rHjxWxT/8CV0LHDFnUY68R3Z0fnWiBzg/oTr/bKI6wIA8SPDsOlcY1PAoGXtfq0Pvsv3+i/nimHDsIJCvdJnoNCuAajxYa8NsjSbFAckv4gGwPH+BJzXqVsKkCmzbqe+oydN/H+5/WPeDjW+bvWQfCgJth/vT4WM3bC+3P32Ofwt8HpatG4XIPz7MpsXgdekV0sn77XoYNjKyh+1dv1f7b1/BmxF1lKuHnmCd54m6Hj6ryUgyD361w14oyyRPrKGAMQaMFWTQNVC9WS3kCPAP32Rfo6eMzHUj+tfjIMCvg0yh7stKChLP7rGI5l1KUnh5LJEEr1v/+X0nypUyBpOM1C0MGnyLr1BiDovf756dq0Ee3H/eLzvt0GLT6/LmylEszCvo8XtxoXBTwYtRRDZ7sWXzv05Jc7dn7bIdGIzzo0NMW3e1IVh9IRmfoclzMNV8eq/6XP2uL3Yl90J71t8YeXMdEQlUxSuxLDB5vv3mjsESeBUxgj2XQ4ro/toMydLZnHevw0wX7Rd9TzT57Jp/XsPGEr83R99G/yIO8D7//Rjn+uENfQ4zqXr0jodzjc0ZlY1Jgna+OjlTCl+0iqGJMiX/oXl2ov7xRClHVEGQnc3X4Gg1CT00ugxa5d76esp717M9Wx8dKrLMLK4QCyEheu/wYrc3vv1YPzAN7wTRKgmcBeUfsvvoTc/3bK7X43BE/E0/OONstVfj+CRs44H9GfG5XBPakvSI0RugbPjtR+dtnstPjSY+6N68Reyuhh4FxXS75Fxka69X/8xPZp0e4c2OtrNX+f/9FxfrAM7j8Gm8DiBe5Qt8V4/qw6Fd7GZB+TqHbd++H/b+r/MjNw34f3n+k+69W9XCunwL6c/v9FIy/re3hjA/v/zYoP977HuaP9/jbWu7h/bXrj0G9H+fthgOw7/SYGjYgvgl2R+n7I6Pqh8W+6317R4fpbXz+rYUhv/j9c+b6xcB/MPB+ph9U/g0Pv3T8/bifuv41NH5q7Idtfw3WT7c/hPbDniM61XMo8Y0ltzQ+7PvwnqZf8L6H8FNDf6rPT7X9FMxfs+1jODjffI6PtXn931OC+bItmZlMui1+/yPlHhfdvW6fTWYUGZs1aToTsBEf2WDett92ptV73BVjc0K5e9Ld1cfKX2zgjetU2Ej4deBALFccykhHr/u+fH/HsB9//0jLCMyPNY3g4fV+9eL3XjzZMfgGn3Fe75vqgSCL4IO335cBPKd7+jnuo/PEiz9PDR98MN7Mabmtv+9/+yS5vD689zqj0kv4YCzVf/EefW6KsTHzxumZGzOHwM3d28wgx+6ebi++eb7vf1vz8z7NfggnpqSu65wlirR58R4Pyw8gg69rahaT3IfoTi4D9d7PcfKxE0DqUgxK05omef19CZLc/3T4oRj8iQrefoB1GPfFn2MIChZ1O5XJsJUATMnuphm5opy6fflYo0/PAVeiDwMdPzOTePYSYpxgdthHghave1gGxvSUkf4GLBP/Rin4lRKmOk08SMDyknHwkUYN6BUIKUbH2+gtNtIdz5F7+w6G9zFJrisJGlv01nFnGpmZAnUmXvAxT0kZ8zhs10WXv49xGD4m0d5zOOgIPGfc+17B20z+j/mRcQ+tPtbrPVDsdHckZYwp7ou39Y4HtHud4+Z1Pu72XvJvdvtcTvNA0MFx8fYE/QFeRuYHZfXw3xQESwS46YCXOIA4Hh24DMxzD9PM4E/Sh6+BfnsCUpABjAEYmTzQ7nOP6E6WZRrBweVxz69A5wivOvjhwWk/vPo39wcQaQjS1Q0HEvjkCRkzkwdbncaewPuInzAzxRDkMAdgO5y2ZgyBrh4+xhA1yYE2/4WFF++ToNvxicydE3h0fLK8UFlV8nqfz3nnSeERBtXAdDheCoK8LrOeJEZUkKChQQBOawhx4qF4mZl66NpyuB/wwxGeZxSjj9uSaM8JQvnh3PIkD35kHIgFbg16yXmSLqYE3xJ1O5Jg069ugOkJZa/rSFaO8MosTP0ifV2uHigbEGQH3UMMauBlQ98BuBGaU4rwLWlA7inlcjhOo9PdwjfngZnJzDS9uDjNXubLlQKKX8Ivx6OHNz7WeetX5xcD5YGKkgN3Bm4e3I6MGdEj2KkR3BxuCDbNnegj2gb4NFBnBIS6PMkISAZwRNSyPJMVmRKH30hw2KDLkwID/OgcZ3g08+AAMFz2WVHKZeXzwCLtCVrvSMwa8EsCKBXBxeJkJUXpQIAoMT4jML3k0C8FhpgiQsiRdwv/POmVoBky5EndGl3fUVr4mmeFdgTYavoxkHVaatDBmBOQQ/cdnxY+5eBkuv3XoD8FQZ8sy5VDk1mQvxr6ZXlGkKBW7wFSaHW7GAhQLWKpA8GH7cWVDgR7OL+rZc4CuJNckW1ZuDwbuSw6cFghr4KAzyQXkHO5OW45wZb28lo1JSKPKVhM+2w2lxeFILepBnxy6K6WS7n9+Twt/cNqoYzAUuilFpx6Em4V9uM0ePEkXwH9LoMSHjbYss89h8cJ33OzuVELfUM0zVYrOdwOu05ZUkkibEZi0AhmxdVMXnp0OaQgD5RtSN5fkLiNKZfD9P/rVrxGlGtHADiFqNIQbB6VHq1UdpL/EstqbtB9lUkRPgn9ni8X3BcTzXsS1IIHgFKk3xFB2D064yXDdvckGyWT98lQhILkU+cBMGoqgsgFvEtFoQ64JQGpxaNTDUczHTAc142iLOW/dPcEZ45tpHmlAK1eXOeN56HMVT49UwHvany+869Fjv1JpZ1aJeSyJ5h/tV6rB9cM2buvAoXpDVqao8P+Z3sFP3r0T9DSkPQPeaYi5erhQ0NQbvnpM0WCZTm4Z5SUJc2WK9U312pvdipJGgb4b3WvJTYj6LqG95CjFn/fEdy6JNhVE9Ab315Nv0jpvr3QSGL5QPJvPl/oBB4GGf+Cjo+PtfG+4HVcLVTA+xraAjR40scDh5GEyuXrt+pNkw/xdQEVU4kOz+g3h8cdCZfsupG2jY4JFB8RaI7IJ0PmxkwH/IGgsa4iyclaz0hW3hDMhV064Edrksiin5fIOjebL+WJwCzP5TqwRc7X8Nd56fdlNddJsdBIUHDx7LGWzx+rJaGw9eQpOlMs5vJgvfOLjNEkUzOTCJAnknKzBUHyIWpgzgaZllklXbcKN62OVmfTlwU2X7+m7jD9CitBfI/erF481xX8bUliFAQl588eyUhEjNc7/EOjt9u10tFcA0HX2EozSvP6vXIC3O27tXYEuNsiKreo7fu1lAIsq6fkYAOPIjw7OiI5BV5WFpr9t8+EaWvITTPqO5IRHsC87GuV0OjJ+C325XbWHw7IpMBHdPJfz2ePj7XLpJbAcCK4u/Q/9SrpxVOSlgeCwATgR+R2A/91PFd4cqTu2bECuuV4bPCffRj07tvXU4I54N8j5YJAu8v1nf/fk/jJArvavDlXHpMWJDIDSZa+b3RDAHmvRulZoTaawrrX5dfncj84rAbl8MnXizOCqBt4NJJ89vVvQbJy/f5CfZE0e/pY/uvrjvuALY4kiHNkkbDRLXLL0cEDdnGMPjw9eayr7VaWZ2pIVGxev9P23bkCyV0RFPbEoFnQCH7pplE15Mh5p7BNuvj6Su8ua411rvpPl9r++VyHLGnJ/Jtc8l/In8ZSw7ZWBh6n//wbnZKUPrCXEEqcIysjAZV9/liKUWJddx10nmxJ3Pnae/r0yZTwnCspv9jp0B7ULUuNBOCdf2IdfHL2SDPsvpzP5HMoz6YEkggUpycE5ul7YK3xfUc+MBUGEbJMgXU45on9TacsJfnauqkP2pGEWJEsHmgroC+RhO1IVC3wAbO8UKxKDehdwxq9C3ivLOoGX1aT5Fbd6oBcoicKQ1RLQDzjWhCATyTnLEVtthsJ2BXJTf+/eufYvU4WsipTIgmZXF+/OVdLac7Xyh6hY1GT/++StCngLTpWPX+kpy9eqEGmMUZYGMV2QFkv5TBvRoJvf7129wm+t3guWI8OJI+tBQawBvypnK/+q2z8mcs6Pj3RXLmO0cuIzhiJ9AOJ0YZ9QrFYqFwugDfoBjnmeak9e9tZUSlHxuH6AILYFEk21ELu+60AYdZ33zvE1Vy2minxr/UEI3poJIpHEr5u/+HQKqOtJ8CfK0pFKV8bD8wR8EUFvMhJlopEWXT99Ht4mc63KlIm5/XAWuH7APfJRyRYsSKNCorg0ZNoCItK6SV8kTRiywPrdUlCKP32uWas6zVrpSd7A/oTOimRTOtJaKSBASmgpr1260v5PnCj8V1kAAAQAElEQVTATlwO8WiuDBlntdjv7JXQr/TikYr/4zeq1yRadp322JXvldO8VIZO5dC2+eqlMnxihjyizwWcfDlXnheK8LI49Cpoj/gXQVeBgPt3l+pJPnpJ9PPEZHp3g/19LZE43O42yvBzgeRty3oRZIohSOisXl+xJo0qnp9J6G9LXY7dGD5hlleyLFPIM7Wsizn+Pj1/JF/3R/YfGXYd0f0Nem72f7P3X12SHEmeL/gXVTXmLDxYEiSAYt19Z+Zh9+y+7fd/v2fP3dnp6ZnuqgJJHsQjnBvdn1hkAIksoBpFmsxse7qGmSkRFa6qIu6epvJkqbSYSPhmAx8wVrfZq2JPoLOJDP8u5nafavtOAd0faA+sP/4T80dfH0mSxTyqzgKJ2aW26Osene9IiPbIyvVl4z+pi80Mk6QBOxH4GXAn9aD+7a3a65UidZHk1MD6vUdXnCdiLvsfb5Wgec96nX3xRIfzSsNJKcGfBn/na//05kBy9622N6wtwTRhfZ+i16FAT3xvBD5ijxBJxM6ePVGXgkr2FL7H78DLSChqXuDngEPf0A2sB4OOr9/KP2zguOrDy2XiNA3or/93Kznrf8ImDR/S/sNL3b+/RiwNy36NP97o8PZGClHNy/fqXiw1/fUL9futmtNS7tszkqYpJh1pF2tWwBa69UbRGDN0yGeGb8uUsI0Su51eXIznV+dXhqxdZ3sSwcY6YlmQkTBlsI7/9K3y+6OyL54DYyqD9vjiQuH5qYwyIMvt3a3CrMQ/LdUkk7HPRVW1L6S9Wul0qsgaOl7RiexmrwHbAhmZmQZKNqkU8OdG946kaTk/UXi9UrY8kcsyYjfCBlp01RP+g8HIJHXXd+xDBqWnZ6NesYjrJBQy/5ACezcbJPvqSje31yr68KDvvvdmvd6tVsing7fXyOhazZsrWV4osE6a7x3Y79gXF2qnSeHZqfoyqrKk7nyi+apVh8+q/ssvVTK3vr5Wy/iGBHH41RNN5/Ciq1V9+UwGvGFfI69aQx7VozddafAL2oK09v1pBE9wbUMnBCP3Rd2314q/fKoAsfbVe4k1Ifbw9B7b/Z/f6v6wUT8v1DXIhzU0cLZqgef7hcSaknEezPCTfWZqgT+EYfyAwQSd7t6tdLxZqeTcM1S5cvRnzZ5DNxvl7zZqv3mtGj9vs0rdSaXEOtb6T2hzroXRGhaV+mWlI2tk3ewVGBcVNfvyxfihh/JiqdCI+Y4K01JNDn1Plyo/u9QC/+EfnNA8aIBGQzcG9H7hPhpaR1znlY6HHVPlalgTBtbTmr1TrEptWZuz3zyTmD8hl8B9Ax8m/jPivzyVf0gLViq+vZOxZmVFhdfXv8DLZ/kXAPsfIP8VOeAy9PKXTBlMDsLM/hIo/6pjHd/HIj3gbWYygxY2gIM7WoqgjBr98y+jixcuP+v9OPvH15818K/b6XH6vy7Uvzo0P6R6MbNRRmYPV6/zMu7ukdtffeK/IkCzB5wdpJn55S8vf4n8HsdyNbORr85LL2Y/fP7LEf0zIDhewvo8ivFhuOP2x4rZD/E2e3j+MHy8fDx+rPA/rjufFO/XcxjvOBz41Z/NzHuPxcwU2JQK/AY2uwPX3qPb+v5l5v1Nho/04n28+L0Xv/fiI/w6jjcDJBsho5ZikT/cejvswCPBGJ7Hvlx/ztvn8uIwvFiQvDhND8lcdlb2MI8+vLxtnIN6v3rxsX51extGWgfFGGVmY/H6AGDv4+UDKIUYH0oID1eejfvHdr+Ozy4Df/hQhg/PDtOrHOZj8efHer//uPg4Lx/X+b3P4fUDcv342e+9mJlf2IB2kPKBz10nl//YwB+zhz7c6hHOCBNczWzkg9nD1fuYPdybmR77ceNNCtSNN/zpGc/l4R2+H+Ob+B7dMrOxLYYgBo73j/DMjCoKbR20tRxcW/CWv4DlF4fvxewBD+/n473NzL7D+/HZ2+zDWO/r9YF+fvW2nnm83sy8Sn7v9eLRr4/PZlSMPSQzGwM1Pbg5Lt5PH15mpgD+4uWwzcATbedxHCfAxBAUQ+DWxvm8n5dHvFwfOg44LcGMFrt1eKOM4O2opwAzAxDFzGRmihF4XF0mIUbiC51CjDwOI641gSVPnvhBMSeoLF4BHNwvtCSMHL7P63jQNMI0s+90yPs+1kcCbGb2HfyWhJePc348tomXmcnhej2PY/8ETsa8PsbrvH+IkXhGN85lFpQ4kIqX83VAZ/zqvOjgR6Rv4pBMMzQnxnFCgS/yYtTS32l1uniS0+vzm8CFPrUH2h0v7p0mLgztR345DQ7fGBjpHwgoJQ7TGQE4D8QVHLzzmEnMURBcMnCtCTo7fmYmH29mIywuI34+v5kpK0vlFQcu9mMDOhdDoD1CazaO80Rnhz49wAoKMaojoOe4e53DHpgX1GjzduQdmNP1BB3xpGqbJ/VZGINZtjsq4s8Dc4dgEleH7wmuKsuVF6Wcp66aA3YWZfLAgdMcD60SQapEoDiQ5OuBlQErC1FFlnFYbeXjSoJwOc+M1OC4g0uHjBxPg7E9z0cOeq7DkX7eV02nI/oi8EnokeNAV0mGHAaFFNGDVilLI39KDosuT/FyODuCDg6/5RBbIYMGHjEQenIN8LUkwUPX8W1m4JuPyc/IoXSAjgBOKnJ5gCUB23Hycd6pIdjkfC5HOfVy/Wihy+s6glg5AYwe+TUEnQKwe4JiD2XLAXcjI4G5Br+Gg67zAQAaBhGM3quB5uOeUArXIi90QlIrN2h12wumDQdlp6lDFlsSVa43rlv3N9faE9R3eFmeqyWpSVxSW5LHtScx0IlUFEroZYpJEb3JkK8n+h3vCbSAwqhjA/wZ0JUQoxq/hiC3w5Qyre/ulVEv6HI+exLdk4sd/WIMjMc+Oay3rl/oRHt9rx7cvU8OXnMC6jOCiBGZNtS7L8mBewD3AO+zPFeFDTh87+O01Ycj+bVGRxK6LkfzgClB4IKAsyc/cgJKWZ6P7Y5HADe3hWoyVYuebW5X2pNoKkh2u765Hkqm7WYL64Micu6Q3x0B3oLASo18szyTxYhttcSZSvWs/z1C2oDnfD6XkaQzgik9chrQFdebI7I39LbbHDRQ9gTy/GffavD29WHkNXKbkbho8AdbgumZBeX+jJ66sewIxBzR1R7edVmUJ8IHZFcUuXJo3DNmj35MJzN1+J2bt+/k4yp03OUxgWYDpo8puU/Yk/PAeen9nM8H8PEgfUnA7QAe7mdvCEJ24DZH32poCu7PCEoLXXAbLrJcJSWiuw28zEjUdSSQd1+/UX4cZARujtBbv74e/UM2nyhMC2UWlZEk8G80DUWS8qSAPjnPahKQl0+fjvxdrVZqoXtztxrpdPnl6EEBbxyvDv6YTI5DSb0nUncEPStkcXd9/bB2oeve/4Qk8oZAm+t5w3q2RWZ3BINHIzOpIEjl+4wJ9BhJ631mBNdKzT9/Kg9QRXxKD9F3JPrdpxyOe/SgA/WkqiJpia5YlYksiHrWiRz/0BIgbI87jXKgPaGTHjBN6FO7P2iGv9mS4IIDSgT0m81OXjYkkYqYa0cScdTjxVQZduo0uDw7YDnM6WQ6Bgcn07kms5na+qgenRQh0cXZKZdBOfS4DcYUNWBbWZFpdX2lAzjW+Iqb/VpZnuMndjILOmVclpKMZMzh5TsNyPPw6mr8+dC4PmiPLI+vb7R69U6xzLRtDwSot2qm6AK8aghgRoKr+fMz5Z+dSWdT3REUzVkH7wiET2YzCfoFz91u3Md4Qm6DDi+RkduFaGx2W7m+uo4OkoZDowlJ9sXFmY4Iyr/Jcrhbq8Rv5bNKCZw3yDPmBTrTac3asf3qjToC7Hv/UMjbtYx+RkDU9eXtNy/VoPO+9y+g/xpd9w8VDG2vFDP16H0CZk4b0+vq/Tt4dtDbt2+U0IXdJOqu3muHrPxbNDmJjYpExIDOb+Bbd2RfkEedzy+UT0oC0Ddyv1bhU3t8xvnZGc827jFc9yN+4+72RgcSheFkpjN4Of3Ncx2ClIHA5v/zSu3bjTabWy2gafv+vTr05Xq90oQkjuvVHYHhHtt1/ShraUuC5mk55/p2DGoXBKr3ANsSqD4nUOs+rmUdKC1TT2LjxBPy2Cfs1/zFU3V5VGoGnTboDsH4aRfQp0zDNKqd95p8PtGwbHT664VOfjXT9PNS7Umj+RfoI0mb7bv3qpaLcUyHzkbnG/a4u8f/85y5zcLnK/zV/tv3qsH9iP03rJEHddpc3cj3T574bxeFwslEx5NCE/D0D274ujjgi1xOJUmNO2SYCdxYZ+tv3qpBb3O3K9a9YV5qSxLMEw0dCZ/+xamys7lsvVf78lpTkl6l72tIUBbY6cmTM1UkajftXkc1Cv/pBevnQeXqqA6fnupenrhxeKUniUlUbt/faPmrL7Vf5GouZ1o8f6JhVuqODaD7emPtKItC9/gQ9zHF8kTGXHeeQAm5Dv/0UjOC80YSLb84VTfJZZ48AY8Qo2rWoBZ+VfOFxLUgwH+STaRoOmIvJsHDPeVA4nsrl7XBM19vbvGl7r98XXc4eVXhYyut377VYKZmkmkfWkUSPCW2W6MnIQ86MO7w7lq5rzVlpWo2xS6BhN7ssL89fnRGgnBoWmWLqXy/1ww90hs0sGdqUxAHFTGFNq6z2NyONbZ9da2a/U7LurWbZeqfnigxXthBg8/InuE70PMcnQ0nM+2urtSij843nzcpaLNeq2P8EV8aSeR2JPj7p3MN4BJDHPF0e8uyTO7zE9dyMUeOO5VvGAvfhqeLcd/bQn8gEdHHQW2Ck+xZYw7/Z6U82VhXQUfrSQJlmv7yuQx96jRoggwD61/C/ts3N9pj+27DHX49oJMD+2BjLXBaO2Tma1wIQXckPfd9oz2cquFHRWJsjY9pD3v5OmerPfvCtWp8egc/OvjY56Z6niv94qnCcqojCan4ZKm4qNTiN+LZTC06M42FeuipXjyh30x7skY1PlPYn3+4AdapniUlEqXCrw7v70mu5/L1YXdzIyG/powqkMGEhE1fJRn7Du2PMnz+Dp3x/7vb/V0A5mF9p55kLhtRDehbulwqQXvP/q871hLritCfDN88QN8G/e/ApyMxG9gz5SSe29+/k21a+YeB2vuNAsmbKTYo/wl8/HHDWnVSzFSQiPRvVLqshQ71J6UCOtIsCiXszbBLu17jv1vN53NVy6WEznZfnsp+camMPUjLfkq3W3h2rea33yjb1Arv7uU2l5+RpFrzjC4O4Hj0vqzjA7JzJc6AmbH/UJ40PTtRI7QAnkTqfd9r8COSjMvYh9pn2HCHjOFlzroasLkte5CQ5TL0gsOMYLYi+j08Wai9qJDtM+UnJ7qYLxXYk+S0dfj5k1iif/AHWSfWljoz7U9L5dc79f6rAfjP9mIq5+vAGtS/uVWOnujLJ5qFSi0y7eHh7mYlx30g4R7YH7pfcr+b2Fu200zD1HFr1f3ja7EQKidZXsGTHr8s58P7n/Hi5QAAEABJREFUFevOVvZ6xbq/0YCspp89VYLv2jVqr9ClIcqUVL14pinXLTp8wFc0rMkq0sPZ8tBCX6VD38j3iPtv3+mAPxhcZ57M1cSOuZ9Ks1xCrzWvmO9OA3rRkwzdg093Bx7YbKzwgXmmHYnjhjWZrbH20CfkPUB3wEZm2P3AHlas6cGChtVO01A+7JdenKl4fiFD1wb0pOZ8IE94Xt3pyF62vVqpUy//1nW8WGA+JpF0jNDQvaMNX2j4TJH4DthTVks3r0mggl+XpI6zSo8d2LZWhk7v95wx7g/KskJN6DXBTstffKYa35i+eKYGnTF8St4HeeL0QBK9/ZsnEr7KpoX8w4jdYqLq80uV21ZGcd+kLKiPQVlKqt++1451vsG2e2Rm4NZJGjhf9thdYmwGjJw9VXYY1P6PrzXPKw30Cy/OpV9eqsP/+t6raKUaGjLsyPBdA2u4/vGNDEbHIlf82880gFfn8mWPeVyt8SWdBviYvrjUwHqWYeMBn7XiPNXf3Kv61Qt19D28gJ/zSvu21oG9VO/zoJeCjmI2I8m+FkJS4GyRn54JlqhB94/4V727U9oPSr00/bvPpZOKPV2vqjV1/9dXCv/1G9n7jezbWwVo/6u+UQGUXGPRv9nLxfNT5eci9VPjH+t/Cs5ju19/qs8fq3/k4B/r420/t5/3/fPKnzKDU+vlz5vp336U4+5lxGQk3Fifgwyn6HXuMCXvQbFBxr3R4IXLT7y99ePyE93G6oG/P1ao/o/3X86BAd56+csh/YUQHvXhh2DMTGb2w8q/8MmheflTwHj/T8ufMv5fuu/HuAX45c//InMC2w+AaA2W/p3lj/c+n5kpxKjAwu/F7AGTngO8Fz8sDBy43U88jNb48k3WeCPv/1geav74XzBh0zbC4tq1bCrZuLVsDBMbG0ds+Iv0G/gOZCyfYPIjcJ33Iy5j/4exTpvjkgg+PUKwkU56sin6FD9/dl510OD3HrTwZy9+/wjj42eD34/1/1JXn89xivD1cT4z+8F0Zg/P3sf7/qDxw4PZQx+nzQM9PUEZb/JnL2YP7V73WB7rnaMdfPdi9tCv92d41VBaDvMO76Hlw+jAE3w2M0V0M4agwP0IM5jMTP4yM/TW5DC8zYt4uR4/jjPzsYHa799m9gBP/nIMB1FFHKMbC1Mwb1Bibi+Op3iZmWII4wacWw3or9Abswd8xGuAtpzAl+uP4xVDGMfEEOg/yGntSR4wjN6MHqQWfjbYmwe8ffxjwwAPvB/LNB15M99ARQxBHvTwefzaMtZ56mNDjOqA3xAE9+SJHwCdF2Y/xLHF5rzex3sBOsGIeiwth+GUokKMnKcS+HPPnAN4hhjlejUWf0a3XCecgc4nyAFDx9IhSl4vXpF+Pp7bkQ+P9Y6zF9e9SADHzGQ+Bx2PHCzZ+8v7hpCQc6MGvFsOHoI3Bq9dPtEiXRhnQT2+KsQgf5k91JmZBnAdTKoI1ow4Oi8pTqvjH6DXcXQ8WvjpSQALpp4+DsvbfG6XnxmA6C9KyDMJ2rxPoL/LfUCvP1Av75+gK89zxZhGPL2vgzADjj9AR8sB0m+zLFcIgRLV4hsdXghRWVHw3CLbFlqcAtPIN3D1PlmeMSao5dDlcFw+HbyATYoKygiURpmcnxEeCFzF/MZcRVnI74NMrjdjwo1650uMYZzHD2ZHRjfATIwPJQf3LCpx7UxyXfOfP+xp93lRAqBJjleCfvnLJ6ev84SplXMQzLME3qYOPodoCkWmHn7QTWbmYCg21jUcoP3wHmIc+eCymwDD7cnMNF3Mqe8UaRcAXN7+6Wuf1mW6JgBvRr/5HD1vFJGJeHm/AX50zNseDmo58B8IDDl/6U4PjfOT45DbTQ79Y8AOfAfsLMGHjEBiy+G2IRjdw/TyZK6cA3UochUk1QL8nBYVHAQc92K+LQmNLMvgUS4zkwcxjsxfUyBakCDnZUGCQQSLPABTcPg9hIGAbaGyrADmb+wN/nn/nH5zD5hQbUBoCQgcPugWVRygj355KMz5QKPJZXTg4F+iZyX+yzu43zFu5osFyZGjPICRQ88ROouiVEa/HQHaGJK0PaojIByqQt2sUEbgJhFksyonIH6v9eYe2gdNCIh32G+GzlVlBYYMJRFmMY5y8zlcj3LafY4UkDX+qCbJ48X2tTrmMhI5k+kUPuTyxCZojm8fX0CDweNqsdCR4LHrSNZKEQEWswmJhkr7/Ua73Vo5+ivmsnG0jUFnty7newSnD9XyBKrLJcQohDLqu9cVJDq3BD137RFbKFQs5woEWRy3LM+VYfNnp6f461wecFwQKIwpaU9we4a+RtpPqAszeEEgpSFIFsExJ5HVol8dvDboneSlWuTYYN95XmiLrBw/VFZIX/wBx1pu//ck7J0HXpeKYsQ1IpfgCb6+1jTLoYHEDwEXQ/k3BO9qkiY1gcbYSWUjEo8j5dyYXJctT6ouz9UUcSwdQZpDkmxeSrNSAzJak6RAPXX3/kqupzZInqwPT5fKsBlfr5hO/kroTknBVESMTBW6sEfvPeFw++6dZgSH2qZTD9wWn+JwbXNUfn4y0prBt/n5mTwY1uJvtwP7SAKYm7dXygh8u8xdBqeeiHOZ4WdaeHsg2LonALcgsL9Dd3fgvIOXPkeIUSEGObwe27hbrZRSps1uI/IGIj8mT+yGolSRF6qRjSc5fZ/o+nt9fYMMjioJBN/d3GpgHfbgFeaqvohyH2QECSMB6QN4GsTDIsVJIYfTEdjNn5wqH4I8iO7rjfOoJvB2g++6Xd2geu2I49Wrl7BxkPOxgI8RvO8IkAbkEmIkELmUoMHtuSFxUoHvAThv4G0nafmrz8cEQUVgdPLZuY6nhQYQdZ5VJECyFDW9WJIAmUF7r0QwdEfAsb5eaW6Z1iQ4tpR3//SVeni6KQbVsdeORK9IKvfAqlrp7tu3Gia5jOBgT8D0eH2nArjHPGj2xVP18wIdqtTivzwAu/YPFBCkPhBUd34YCbxuUelRb65evdJsMpV/A9F1fPjmSiIou95ulAi6lyxG+ZOllqdLyDdNSFR4KctKrn/mBmNBB3hi66PWL98qkgR1HTSEMaBzYk/aEFSFBJ2T/JuSkHRZNOhXQdJ2+ovncNDQB9OOoKbB+6dPnypDLybo1XsSPf6NF+eZCMZ6QFMmnZyAE4H4bX9Q/SRXe+pgWJ1eHqQ3Oz2rnmg6qzSugfBliq7PsdUBu51NZ5ri72p01311D08TvqZNppJkRE6ysCbwOiUgP316LlQI4FLCD66vrtWiq06/+9aWNWoPn0+qubY1c89L+foOisiVvlcbTfm3ebPR4V2t402rapW0/eqefQQz5HMSga2ydaPCku6/eaMCvfUPfMzwUxF83YZYjDVl7XNbXpD0yNHB7vXt+BOSM3yz87fKMxLeCx3Qk5okQYGf2mNv05CpxE7S509krGnZpFSJnl99+0qhzHX8kmDx52dKJDTdtzT4ecGTXSZNDxqTk+ublTLmN/p7gmlPIs5GrgzKgZczV93VyrEXvV2pp9GTW6gByYgtgfiNNjWJuuagxeWl+iJp9/qdquOgCj6vf/dSm9++UgkP/BtTOT7OMK55G9QzT88a735zwPf0vj7Q7vh11NckewcNshCVw5uCZFNNQiJnfJ+k/ZtrFYoasJcNdnc47GTIes+6FbmGKqPTXrckItwHP31KMjqY3CYm6PrAWux7hhm6mx0B+mYlplNRAnV10ILE3/2rt2pLU4b9tCto/cdvdGu1VKGb+NQKnSvA+XA8kAyQuiC12Ho1nai7mClnfXO+pzvaUfAJdNTsz5cX5wqMEzyub9fj/41bZMyLvXnyVKxhexKaDTTWVyuJhHveArvrlLOeTrGjlj3Y7Mkz3d+smHvQ3jp4FdT97q2SJQ2SavaDARz8mmMbHXP34O37rQPJMiMJWKP3e/ziZLlQB89X375RuNkq3O5UKOF7S9nFfLSPaSiUkeRq8GENdpGVSUdPTPPcZaaI3zLs0xbQj08K4HrAHx5JImUk6maffyZ7tsSWTNO8UlFVivjRFJKEvOwUnj0/1zH2WvdHoSbKsIkGHjhfjLXB6lZbfMrGk/LwpH5/o/XVjY6nlcIEPxhRUua4I9ES3Ja+fqsZfK+g/8g6RityHhTg0PD+Vg0JyevsKNftu9UKH1jI90TFLTK7RdYvb9UD54g8qm0nUJOv/wnZDduDEKvK5VLHKqh/j424jf3+FfzaK0DbgF51RdDAGn1AT2v8dol8jGRbXyS1WZDhG4qnl9pu71Q+O1f0XwMAvljPUy/VmRTxGfURWyuk1Glcv9znG+2D70tIELX4sQ36v1aj+Az7Zw/YLQu193cKH9Ynvx6gZZKXchqSf5v1y0vd5b32rMmHFX1JejYkJuMMeSAbT5wOdxvFxVQDC/0AnZ3rVolfNMl5cPf7r6RZjp96L8dr9dVLZYwN6Jj/rH3PHnDATiazmQJrTjkDFut5x5ohEm0OJuDPBL+EvFt46744w4dnMdPwxZmKfSf/RrtBq/7+W01ebbRF78PzCw1VrmIyI/kFOvj7hO71JOw3X3+rZrtWKjLkQak7+f56zV5EMaB/ifqkYVpKm4PW6FUNTN9btuhuC359FSVwFHo9TAv5ty3zXz1XSXFafS0ZsIU2dHJf43zdscc7+h4G25/FQtWmUUrYC/vLbprryF7ubr1SNZ9pMptpShLUP7y5e/lOWSN5gt/PHv3rOx1u7yRsMu/jaP9hXimfTxWpO+RSD55H1ulyiMrwk+4fM/bHqDV0F7JJgWyRK/Z5+N0rxflE9SyTbJCv44YvvP/dt+pJ+vranpFQ7W5XEnsBX4Nc5/WateJ8KUMnwz22yZ44FLniGb6BdbVGtgdoiq4T8H3GGlshr+Z+p8mXL1RytvMPgg7JNL1EXhpIfF+r6KLCNXK8W6FGg4Yk5adLqYEJyCzDMH0/FElkCrzU9DrBf2YhKB06/M+t1tWgAI0+v/PeZqXW7VE5+4MwKyT4FRfoXZ4pL0oNnBdqfKtZFEuImnxQ+s+/0ICMO/xaCx01+/0JfjyxL+vOZ8g8l0i8GzJsc5Dk3NjcbzTgG3b4GHuzUiRp3Wem6sunOrDfHtD9/nBU43xmnTLaJ8govNvKGNf8/q2K2722//CVpvjfDGWq2XuEFFnX7nXkTNdnUZPnl6rh9+blS85yB509f6JyNlGHTfbIyaaV+mcn6oNU1Kbm//wt6/C1BL0da8emO+Lv9Oe+jIF/rND8R99/bKy3/dHBP6PRl7qfKo/DfZ4fK4/tf8r4xzF+9XF+lczsoxLcdj4UlBpD0k++jJY/Vmj+a74d5Y/Lnwr7A6o/BqKHTq//U0H+q/dHVgNFHHQQGq4IXwcSg+NPIFQs1uLAJb//vpUef623c+nj4nA/ffY6Lx8Yrp+6ep8/oXw8jd//CUP/WNeRd86/nyh/bOzPaTMzmZk+ncfsof4RxmM7HRHqXxbSwvQAABAASURBVJHAxwn+5Ksx4o8Vmv+Ut5P0cflTxv4v2Nfl6Wj71Yvf/1gxsx/oh9mHZ4JI+qhQq+8KffDOWDgM5XCoj4pxb0bPseDPe9SJooE6SgxRXmhWj7/o1ck3VMErJPX4j555hw+Fqp/97vpWIbiu96jxOKkcrMN0IGDglx+Ux3l+6vqDzmxIJGj+UIKFsfl7/jL3w7SSia69HB8v47NXjXbOzYe34+alc15A+4fq8WJmCjHKzMYiXmYP9xY+zI2v7T8Ux2Pgnm7f9XfYXrzusfjzYxnHgJPD8HvvYwYd1PmzF69zuIE5H5/N6MNcPYfrxzrvZ/aAn997vbebmT+OOJnZePUKb/erFzPzixyPFph+9Qpn+fBBF/zaErh1PCwGfUcDQwc6OzzQlsBroJjRQH34cBVwejr481hFsz/7WFmQ16cP/AZJBej1eTrHh6ArQ4EG3QzwuXgY3z7usTg8rzQD+Ac9GZBrj3xHGYOX9/ESsAWzIKMMMtAbRhz0Ydzj1XnREYDww0LHeIfXgU9P6eAHyq4ErBiCHP+xj08f/I/UMX+LbbTggGUwE5BHYky982QsXveh+BzUOawYgjqeHVLKkjISS5HNfIC+nnpvE6/xGT4NI1wBt6dWMmhL9DczmXgNFPAOwUDbHyQLQf4ye6gL9B/5w1VeR6P3bKC1JcmDG5HzzotkMmM8lQM4O+tCjAofYLr+tSTTem+zQPegmDLmlpwvAwN6+EKD/BUZ28LrhjEGjhEcvF+Iie1NLw9auT542wBM75840AlyA/2dfi89vIkRHQVnplB03tEv+iGFCmeThaiWA9vYH96NvITeA0GCmqCS+8WGdsfL4fm8IUZkkHuVRiJCkJmNz97X+3Tw1/Vi4EonBfp08M3M5HgkZOhzDuhFD63e7vDNTAn8/N554MXbzBgHHwweg7ryvFQED+mhv/vBhgCy86qGb0woLwM88Ln88FhVHLxDBJ1BgJPTmueZMgKHDbT24NLBxI4JXEdr6Pa6wTuDv8NrqGvoawbNCop5oQgtPTxOWaHEfUOQ3Wl1GgLyCNHkuA3wV7wagoQpJEVgOA4KRi26AK7+TS4x3+DCoTj9zuOOBFnKEk1GEKQfA3BiGF2VmNNLiFEHAmU+pyfhAlBH/gPfcXDeOLwYwhhgPHIQ3nPgD+iVFJBpAcgw6kNVVvKx3r9paylKFbR6kNWDbAaMwcSh9jja2Ugr8nG7cX4UBPRGvYLmCF47AtQpz9Ug6wY9KAkgtvCsO7aqqQsEaPzw7zh6gMXlZuDdYxcpi4qU5EExnjv4WxMUP/iBGyRQe7XAzPJcIUZo0PjKiwLWDehKrh5eDtR60HSAz33faw+v6KAZAcaAzrXeB3wD825IYAcg+X2clEoEmY4NAQF0y7+VN3iylgO6kVQpmdfte0/SzXUe9dGBe58nz7Bz6PO5QoxakrTzwEDAbjN4NI3gxjwG7xr0rwDnzWat/XY7yiFlSUds0XFp0RuySXI+bgiCjXygbktw0cygsVfvegItlScACIisr96h5+1YZgSBnM9xXSvdEOSEzvnyVG4Dc5IAjm+DflcETwJB4P3QqZpUimWuw3qrw2qtCNwCeg/vCN4SPG6Yb3t/rwa+bfdb+SfjYwjarjdynTju9iShOu2TxmQogiLwc0dQs1E5n2tvgwJ6NSBb14eMwE9VTXQk+IK4tL7f+O5Mgl+H+qgJQSBZlMvRbQLCVIKj861DfnvGreDNmmDowJgiyzUlIeOBpAZc/JuBeZ6Nc+pmoxb8a/g7oEsZAapFXgmVGmGWBPdcbzxwuVwu5bq5IKG9g+5A4sEIMOeHXq7Tt+/f4zmkAZvaEdjZE4iavLjUgK7mBNYSsp+SdFguz1zlKINKbKwkuDYj+On/92Q4tOoZV0OnpShPQKxXK+UpI0lzDh8J9BKM9W8qp5OJahIWNYGkKw8eE+mbf/5MMQSl+4MWzkdoz7pBc3BfeyIL3VqQsJ+R7M7Ax3Vs5jJAV7cEL50+//ZHxB9anuTfQrIs04bk8tn5uabYidORhajjIlO72yp7egItnTobxuT04tdfqJ7SBt0DvuXq1Rv16GhTRl3BozsSAFtoPOKrN+1BXqbgegbuiYBdWs5UFDlyv4e+jVa3t3J5FanQZreW20JqTYe+kcv/an8/+j/HdTKbqqhK3V5f6f3rN2qQ05rxbjcVgbg1erpdEbhFHjuuLlfTQJJhTvB1rlDlWr99p9nlUrPzhZ7+4plOCPafEuBL2OEpCafJ33yhDt9zj4yTBS1mC1VPz2QEJif0b/FPh6uVjLYMXW3RsSzPNcxLeUJABKpdh7PLE/XzQtu7e+EAVQJjSbIjg99T5hlI3GTTSmlWabE4IbFwoj3JmISO3JMQ9m8S7quoPo/wq8AkAsmPvRYXF5hKP9ptSAn/fNAp8i7gjcPu8bmYiTJknIeE7jbo7aDe1yiCpCFGeaKqUFJ1caYcGvwDEDffvlSD3Dz50GJj1Xyq4Dw5WSKrO4L76MLzE1XnvfLzTLEVuJmG9a1y4GwIeJfI5prEekW2LYGbydSSGNzh73b1QRV41lHEjxt5QNi/qbPH/lv8bI6O3GHXIUbdc72+fo8fzHTiAWn8WO8+Fh8lMwmZHpB9R4K6JVFhBHOtzDQ7hef4NTvN1YYj+rtSeDrBz4J7GsSkBGa3EmtRe0C/AFVMKh3Zt67fE/AmwSPsLuZJB4LCoy9MhTwJfsAuN2pVZLkivqHAT1qK8mRXnJXS56dKrHXFyUxe78Hi9vdvtPKkxbs7RejKQiRwvB6TAzW2vSNB1hr6SaD9lGT9DL9oVYY/yJXhkwdozRTIMe7VzwoS2NLxfq31779VQyJrMpg6+JsD1233cLNSyjKVBLkTNlaeLLDdnrVmoxxd60hMWpXL4OAM3xcC46kLd3vku5Z/eCWzqB5dL0kQ5LOJpidz7ZBRludq38FPRhsKNuB7D/iNHTa/3+80KyejjxDJoYz1tD0eZCS5q5hUpUzHy4kWJBBjCmw5e5188VTTBTo2zXX85p0yeB6RY5ZnzLcecT6+vFKGforEjuF3G+s1hF4HbCqh1TP865EkWsCWyvOFZne1plcH+Tf2RWIgYRMwQBtke/zqrQzb2JFgK5BRJSAQ6LffPFUTBjXgm31xqQY/tiXZloUkT+QYtLi/P1xO5cmugkRNwWYpPTvVcZLkSZ4Az4Pvg+FLiQ4W2MPV738HfSfKJxMFkhzFkvvPn5A/rnXI4Dv82+IrYy9sZKUyKxUWCxlySsDbs5/K8RkhRh1IhgZ4dTZfyvwbh79+qhYfdfj2Sv6BiNKgBdu0WSmt98pYtwK+OUO2Bcketz/DfvIsV3K/FTLds6aU85kK8O0nuXb/+JWa+qCa/c/urNCAHxte3bJG7Ufdm5wuVYOH3t+r6KQD67+wwwx+VMjeLudyvHMShTN0ua+SwrOlBP75fAKRvTxB1Vyz3rEf6J4utD8pZKwjLXo0KSYq0JOGfZGR0D9ASsRnLVPJOrFVhL+pLJSQs4/rT3LFLy/UkCwvSNJGmQxeH9CPsqiUSJS6721JzhSdSSnJdat8cqaETg74joSd1Mw9wKdBkp8H8pBryIJcd7oiqiUZ1UFrVpUKKVfz8lo1a4Cwzx4fkki6F8yXX55Jq506cN93Ncn0M+2w/fUJeM5KWZY0I5FcgqPlmRKJpvj1rbbss3oScfnZQpFS5IW0mKPdkidga/zQgj1LdX6m8rOnunn/Fn7s1YH3kTWyZu++WxTS3Y5E1EYWIx7DtHr5Wu3rG4W3a0SQFFh327aR29KYiCNZ6GuaikyBpF3Hnln4ht3btwplqZw1cWBdb9/caICu8O4efLZqupa17FKR5/5uq9r3XDHAs6STBTxAJ6zMZV8+0eTphWp8Q4evE/16bFLY1y5JhjwSdhiQW/vNew3BVB4H5SFp5r/wUJrWr8EFwVgrtpWtFs+eKGPt3k+iIr7adTRZ1OEfvlVk3PiN6/drNf+DhCm27Xvdzj8shd64bNrbtVZ3K2U8F+yLh0UpjXQXnLk6FSlXTJl8rTw5PdOR5H0Pf4a6VY2cKvxhfVqpQy/37D/DxVJZnmvAZ3fWq8cPRWSY1z3b1l7u45GUil99pt6G8f+zPZJYdBs64mP2+DGx3jfwp3t1pQIfMWAPYk+xrUxFXqo8mYPjoGxSyUiQ9+cT1dhy9utnCqxBLAHKykLHN1fq8b0iUdySIPU4UOu+7tcvpLOpCvR3YN9m8DnrADnJ5b5a2IEtK4Vu0IG1ZQvPe+jNnZ9Diy9da5qV8rPT9r/9XtvUoksLbYteu3/4RuZrIBufDl23ItcWH2LsfVoSpL6XmO7gK364vD2qdVmkTOfPnimB8451N5EUX91ey5pOhj4ZtGdnS23u73QEbtw3GvCFjX+j/u2KdQodhw/d1b16SsRPVbVUn1Uans7VF0ENV5dRguZ+Vqi+nKmflxqQW49PE2tJOJ1BL7CCqeNc1oVBWVFIv36i/qRS/jfPZfOJJsguQFdiHzJZnDz4Xfjv/jdlmfZ//3tl20blf/pSJbSFlHTgHHk8yWT/r7/T8F+eqctMqTcd4F9+c1TeMNdkqmF7VPV/fIG96s95GYN+TqHbj75/zljv86OD/0qVDv/Hys8F/8fG/hiMP6X/j/X9sbofm+fPr/t0hj8X0vBhoAeavHx4/Hd3cTwfi1gMvisGJyhmXPXw8rvvy0DvgQYvXP7ab/sU7qfP32MiMPnpoj/p9SnUP2nw/2qd2TD7Bv3fBu1POf1Tz38adp9C+dNG/6/X28wp/vPw9pFjAcZ4RR/8+vOhee8fFrMg45/rlQcoEwtyoO5jmEzjzVQZ5c99D4oxiNOsjE2EeJmZzIy7v8b7U38jsU8BsMM3eeCSB/2Yb/c2L5L31R99+fi+6zjcJFkIIzznW0ddx0bHiwMwM5mZ3/5BcRh/UPkjFWbfj/cxXswe6nzOx/JYb/bQ5s9efgTkiJO3mdl4/9jH6x7vH69mNtLnhx0PdLpu9AQFvK/RKdAeKRmHqOYD7ZH7AF9o5miDzLn39pzNXsYG0PnkbQ6zdZ5xoHB4zv+eQ74Xb/fSA9P7jPfej0Ot9+3Awedx/kuOCXh+d0XuKKzDH2Fy72McVzPvK/m9Pnl5H7rKLMgokslfPfM6bVlKeqDrQc/83vmREyRwuiLtPuKxeMDHaXVcH64t/ABioEceFTj0BTb1ic2yb4IdXgwRPaWPBRUckjNgtyQCGj9YkohoOJB6cXgBWhyvFh4xgkRoJw9G+L3P3cNLb3PcLASvlj+PY4ONB7gADKOlBXZEbgbNPfR6UNn50QHbn502vxp4xZjQCWNUAEavxCFQ8mf+Mk/PwahDPi0HM5/LLIJbr5E+eCReGQfmmGVyvExGzYP8/BDmNDvOGfriY2hUzDMFAgKOhwK4E1Dw4EPXteq5n0wm4AFe6FOMQeP84N40NfXMYyYzUw5OY5ikAAAQAElEQVScCP4OUyY5nS4U1zHnZYhRIWHTdCjBMYHjyDNgxRDcdREcbUHBRl7STWYGfc77I7j08kBtBz87cHH98BIY63gOPhnFeeMydR47XxsSLg2BpIZxIUQCS80Ia6SDOtdL7/sIy3Eyc3xM/k+cageQ6ZC5w3gcJ6/ECTrfOmhwvHrkYhxYjwSOvHgwmRgQMpXcXvYkW2oPhnVSnJQ6EOhjEgn+W5GJXIOIVyuhux6EyDk0uiwdJ0/q7Qm0uA5UeSnnQQPyBv2x7tTD2wZdNuy4LAoVCsqgIzFB5MDX0uYJqAE6jPoCGRQFwRWCBjEEOZJBJtfzI3h6srmGd+J1TzIjp994KDW6UrytYJ7AWB7l9w064TAEHPkLfXI2OW8T8p/O5woW1e+OqmHgkQN/IrhLJEdDkSQC5053B10O35O/WZarhac1yTM/+OfLuYYsKmHbHYdnDxB40FwpaiAIJn+hN7zlaOSON3z08WVWjHi6bnrJ/ZnA7QMvCjndnrjpwa1XTxBZmhAUsGmhjCRETuAzm3IQn071+MoLxh0O6FUtxzkVD3McCDJFaAaUzGzs7jrgcxzg7+AN1O7oVzkOjGugsYbnB4qZaT5fqMwLbMulCd9h5p7+WYgjHc7zLcljqmmUxlkYN+BnanTLAwP9eqeW0pBgNZINHhAo0K+aOTxAMiNAHOBdTeJjDNrkSR3BxhmJoWMyuQ66vU6mM2HwzFt+Z9sefO+7RjEG+afgK3yF988nhXYk7I7oa8QXG8GhgM4f3l6pIcDZQX/LNYNm0VcEH4RODNznyKoEPydoQ8D0QMKwBO7Zs6f4AnxiTJoRgHS+567DtKWUlGUPpcM/TpGR10Xqp31UdPsgGD2xNAabMUY9vEzr9VpH5JdlmWbVdOwrYAzwMSOA1uWmOQE+14HydKEjMtoRVIm9NDk5GcdMwaHI4QvJqhpYB3jrdpShozVB2CEO8m9XDATFpqw9R6cJ2xtlgK/I0af71QqNGFR9dgFqpp4gqsstC0mRckS3a3hG44OvdJ/jBaFHbLohCJ/Dt4b5nR5DG/zYGOFXQL53BAlv0RWjT5gSyE4afU05m8r1xe3u9OJC/pOxEVmVs4mmBIYcbw+WtwTTWhficNCpB/7DUYuTUu3E1LS1Nq/fY9cHeWBrfrKExYPuCHC24HOgTJdLGf4gI6kwJbE9JQEXkc+a4KNiUIP+vSPgO2dOD+iv/dssQyDIegJfesl9AkF/t6uyqrQl6XYg4ZqOvVxfK4LeTwn6Oi9skM5OTmUWtEylTrJq/CBA2UpVyNQCeyAwOZBMchtKIchxdD0fGOy8c15k4NdeE6SFHxmB+wQaBwKAOfJwH+yyDmKO5RL8GNUnaQ0++1bnL84VT5EdCcCuMM1IfnQpyBMX65sb5YsJwcupCmjcEbAMJOzu3r3XLcHyKEHzoD38yyzTDFucUHp0yQgy7pbF+LOF7vdiiLq5utJmda8pgeQO/2/w022zyDPh+rUj2Lzz9sUMbCWT5Mlu5/eOYK0xd3V+qm0u3XUH3VImBMzbMql6fqEMO2gJiPYkOBPzdax7o0/Gxj2Qn5hnTsD4BnwD8g2zUjP8pgeKJ/jNyXym43avPTo64Esj/sDn2GNH/o3S22/e4qM26pBHw1otXohQkT9lH7THb2xJfvg30nISA/6NryMJh8OA71lk6rCDai14t9Xufq/8ZKoD9n5STtW9udPm6lY4Uul0OtLjweHN63fyBNUAM3Lk2xJoXWbVCKtl3zObzrRzWcekC/R1SaD4gE/dknx1XZ1gv67LYVYpvziRf2PvWAblv3quyP5q9+odSdJBx9VaOX5j9uRc9++utEfPyy+faTcJisC2ENRfzBSRWUdQuYPPcTHV+E187o8EqhP7vpx1csf4osh1xL+cX16Oa84AT2/fvFeeFax/7JPg8x2B8x28ORA0j4F5/vPn6knUuc4Kv+L7lAlJlYwE1oH1JIFH1za4vVbvbwjes4/Zk2i6229V4x9FIH9NIjy8ONPJLz9XiR7lJFBb1ony+amKF5cqnp+pmSRtthuSDRsdD4fxg0luI25bHXu2zKJ8T1ZgP+V8qizlMpIJ+/NK9sWFQp7UZ0FZiKOPG1KQ8JkRfan/50uFXU1wvlVkXc1TUjmdKoSo6+trzU+X6LrpyL51pPtsrkBSJ7JGpE6jj9iDW2SNOVeOvu2UTUptQ6ur+xsZPn+Pf8mZy31ohx/ozeT60Ztk4Fajc8aZocQmmvcrtWGQ0W+xXKrGjzfsJ99++60C/lZZlBgjXj5+u1ppCo4Va9PJ8+fKZjO5XYT1QT0yy5DxEZiTVEjQ6X4iQ/dnv/lcwp48wRRIdE3KmRIJg30cdLgChzxq+/Z67FNmFUnYrXL4qwEfAvv29yv89FIJfg0kNjr2XKtvXo6JgQQvJrOZitlU0y+eq/j1c4XPz9VPM7X+ARj03xMbc9a58Ho1JmacJk8mDewp9l+9kZGE7ZBRdbIQbFJPUtLnDiSl3Q9tqkHHDGQuF1KU9uhF44k49g2uEz3ycr0YwKVl/UQYKtkXZNOZIjKcXx8VsemCfUGOLIev0U+SzakosbulKhJ0k8Zkliksp2qwjcH593yheHnChEcJmep2N/LB4LfvNRJroObVmKhs8atT5zuCOqjT+v2VOvbpmhbgMB0TL1vWvgwbLkPUjLWmR/YRvcp2rY4khIyEYYetog5q4Pvx5RvlrLXNa5K0+N4Mv5jwE+n8XDX01797o3C11Zb1r86C9kNNovhShp0k9HuCbvfwP7JmNfhHM5OeL0ngQzf+uFOroUjKabdGytphTN4ruMJJwfWUfVIFnBo/HRg/O12yzu01+jH00VhT9fpOXerVkbQv4XFkLeiqTGvWALHWqG3kHwBIwMmx+2FWqmYv0LOGnlcnivhZ/0BbxfqRPT1VyKJ6/LHLqmOfs31/rZOzM9n5XOHvXsj9pt0fVZHw7qM92Dko10WE79ca8LEDPjKxz+/hhcN2e9zEXvHzC22KQQ16FEk66mSipkO+yKmDh9MXT3TY7dRhx30atF7fqQdfl0V9c6dhmsv1RncHtch8+0/f6nBaYH8HBU8sx6SIbQf2ksMX58Jo1HoCl0RgWEwV8aFDDe6uK+hk/bvXmi8W6tBp35/4ORI0YRl+ir1CQv7xP+F7SQIKmx2wVbFX82+szz97rmlZaeC5Xt/riKyPbaNhVmggmXgkaXmEz4dM47dvB/x2dP1m35LQwR7ZFKuDCmDkyE3IOCGjPjfFZ0sN71YSOhGQWWBcdbnUFBuX2/Gxk+CxsZamXz3TwLrYwtMj57wlewjDXmxa6gCtBTYx/eyJhP32V2tN2AfZxVJ77KSGhxmgWvR+z1qT//IzJWzWdc3Ad8iTys8ulZ2eKA2RpOtKA3xr8Hebr99owBf5edf3AQn/1yO3jj1uPy9UbBpNn14qWZJ9tsTPJ02AoZIr+/E4KTXdSgqm6ZOnKs6xdR5L8AtPof9+J18fjthOlpfqy0yr3Ua2Psr12tf84f1K+3ovi0G+r9JqrznNerNS+E9fKFEOJH9n+L8CHh/cP6G7Di9jfzSjVEWpyLisNpF3V8AOPOHre4QaOnP8azqZyn2421eRFzrgNwfWG0PHyidn8jV5PiT5fiubTzXUrWr4uWFd292CC3LskWfz7tZdq9rNPX7rHgc/aHJxqsphYLNug/r1JXvdWzUvr3TEj0Xsqvx//Eb2ZKF1IeWNtPn/fgV/W/m/gr3IYMa5rlK8PyjAw/94/wcH/pADA1VeuPwlb8Ng/5Lx/+JjjRkeC7ePb5NpYMEcCwGW7+oxHjPDGKkZuHL5g/f/ThWuA17+ndI0ygc5mZnMvi+P9Y9omz20PT5/2v5Y/7/N1WXm5S8k6JFPZg/8+/T5LwT/Fw83e8DL7OH6KcBP8X18Rlk0FvFirNdj8Nj1D5nm9T9a2Mj5Zo7R37/Rw+/qAPPd/YcePYGUD7fjxQwf8wGO+0kvPsaL33vxjn4NFuTFn78r+B/v+1hvZmOfx2f9My/7yDf/EDdj39qPxUF4mxc/wPkY54cnmLzO2x+LPzs+/uwH/x7a/N77+/XTYmawfBgPEAM+1uxBhiFA64fiY8zML4jr4To+8Mfh9oz7ufQy5GE+xvj9YzGzEbaZPVb9QT+f67HR7x9Lj8y9/vHZwPu7+w/wzGyE7/0C936FuWPdd89UWowS42MIY5vTZmbyaw8vO/D24nNaMDndpu9fMTyMCxz+P65/7BEdPvA6DuEOJ4YwNkUCGGY2zhm4enEaOoKLEvOPV6nruhEXfXh5H8clATdjTr+67Lz+0/II88PQkb/ex8zGKp+rd/vAbsaKD3/MTAO0e98Qg6LPk2VKjjuH3tj0CgT8bd/IuA4NJ2Rk4rwMjjs8w0yA0WsAvjEuAcPBJw6AGbB6+g/0cxz93oyRY2FutuAD7WYmM1MMATjDeC9egxfaJdppi8B2GD7GYTpfAvVmtFPG+2DyV8ehoGfeGKNsnM9rJW/1fiEG+SuCZwCGNwzQ0LXQCCwzU0cQyosfnu0DXJ93gGfer/swx+A4UhcICkUOGAHedQQ9PMCVxagYOMiDywMcp1EE9Y5qOKQG2gKTm5nMgkbdASdvG8CHWpnBK+4H5onB+3Q6cFCmetSbmkBvZB4zk18FX7OUjbwM9E/Iwcd68tPM5DIyAzLF+z62ebuPLwgaeV2IQTHFEY6ZKQDLSwK2mYFrp6IsleUPc7XQ4+Nc7t7H+d+QyJRpHOv8MgNODAJF9P1B5zPorY+1fL6ea2ZRNUm2Q8R/EZDICD6GSSEPJDo+hixK5hWv0W6wocThOjWD/JPFfgCdKqng2T+V64GYQDCGOJOiBZXQF2NkNGj4YRm++kNO/SMPur6V3zsNfjU6JA6c/pzFTFmWq8hzaqUe2TToiiDUE/R+n+D5lMBbQT8AKaG7A/0mHH7dt2wIEBz9ECzBioGRkg0PpcPOHM9xDHrl81eTibI8V82YDh11mQ/4DO/j85nZCAelUiwyOZ4RPg7Q5n0SgZgWHH1clnKNvMC+IwGMmuBDRxCkQWcjsvDi9Hop4Mme4JPjnIG7B5BctzYkjfYcyv3e+VYT4Nh5wAicjuhmyWE+QbMnOBxfp8HbjySavf8ROgbsZ8uYMZAJbo5fWVWKKZPbmP+fuS3JdoczYD/uX8wMdrbjupYsqqJ/Dq+LlMkDCIJeD8a5v4wxakFQqQHGzvEl4eB8ycGt9IAS7c4fx80DbQO8ni2XavHhXhfQ98l0qglyjPDF5enjHY8Qg1wHO3RvSmBiErMxEJbhECsSNkaQqmxNcXPU8Q1BhKs7DfiFNJmNfsWYy/EboCuDT57AzNAVl6XrEOqsPpjuSB7UJHWHfa0jNrEjwBXAyxP0PsYkOd8CPKiRgfMjhjjWZeC8YbzLYkqwvARP9xsuw57EjPMfYoFg2qKPNQmQGjkc4deGIJrTmtC5PYmNYCYIiQAAEABJREFUiL0di6BEgMQIgsXTuSziG6BpgJYe7cvA4eT0VP7sCYewmCqbzzTLK3mw6ECwuYEPhzc3iruGwGonD2z1JKx3zLcj4OxJnQYfkMOLHt4WzOv2GrIkIVv3Ex36H+HZFtrMjETQTlmea0IA755Az2wyVQWtkYRme32niN7qyYka8MyyArlVms7nXEtNsasI7HsSGpOTuXIY7wmEPgbV6IGwzAadbeBJC141uJ6cLOkn9QQQ65v7MeDVEQQ8wqeGJFWaT+TfApkTyG+ga90c1DF+YKyRpIkEv6dtobSNBCQb7V/utP56reZqp0mfaQ4Pw7Mz4op7be5Wcl00s/FawQ+3ccd3c9hrR+JvSKZyNpEnVkKMyuHd6WwhT+CmIepkea799a0mRAj3r660L4PGb0NUBfYzkcP0OWr0Z3Fyos39irLWgK9M2FXgOplNlZN4baa5lr/6QvnlqUIIapFRhw897B5onPkHLeDxYnGilJfa4yOEu/dE2xEHNyGAGfIol2uEt3cEtRNX/7ZMkWXAIwpK/2KWVHxWqSt7vf/9e9WvDmrf7hTua4Lzd0r4LRGI8wBrR9KkJJi4vVmprOD9dqcaWeXoxAw5u03l+LE6dAp38PSr19K8VBkyFQRAj+h9gIYKXVgsl4opqsPnjTxBJ2tkJ147Ev/LZ081IWlQMDaEpBSinEfPXnymdllpb52uv/pWk10n/2bwDD2UBjkOhq3fH/eKh1bV6ZKk/p18jiVzltNKE3zZerUSlZplhdYkIzsC5jVB4ZvffauGgK7705Z1tscGnAfb377SLBUqG6mBr4svPlM9yXSNLPMiV5Xl8vUkQ9b1NNM6H2QXc+UkIGv0RuhTE00VOqkoZdjC6v/9VtpONMnod5K0e39UhJd5nlhXOpIWtUZ9JmEV2ReGaaFIwiLD9wXmyU9m2l2v5B/qiPByS0C9xZb22EeEX/vVCji9/IMoCTt2HowfHoHXA2vCBF91oK+ge4vtGIFwDwIbelKWlVZ3dyrQSyNxNrB2Vazz669foSPvlYOn95uQPJ598Uz121vtXr5TAX4Jv9VczuQwm5NKIcvUIFvnZcO61Z/NdPaff6UdPKqRpdAvTw5P8Sd7gsD9cqID8/XshysSJKko5OuX+99hkGIMch0q2CcU6FI+n8qD49OUa3K+VJpNlX15ocheJv/qRlptVX/9ToKHifu8mI3fCjXoCTUeFdtK0DllDUrwyX13Bs5bfFXNGjuhfo9/27NX2a/Xevu73ytn7hweDPB9FwdUqdMCf5J/can6DPznOYmFhYjtj2vElnGJOY7IaGBNeP755wo8VyGp7E0N9EaC2YMnG9CpW5JxB+s1Qw7C92+/fasBPDsS7EI+ETxDiMooaTFDnwoZ+uB2OaCf2axSnFbatbWO7FvNgqbov/uHjHk9Qday/zm5vNDZ0ycK80rNslT7ZKbT8wsN2ND0ZKGWsZ4oaUha3WzQp2mho3q1F8z5JeOYx9tDnlQUFYmslY5//42G67WS/5+af/NMPXLevblWgT3mo37M5Im0MmYSSaMQgtasi0f2KK7vu7uN7FCrwe8HmabPn2hKksKQX/1uhV+6V9p36Ny1wqZW+Kd3Cm/uVLMmDBk8OV+omxckNubyZMUkm2gguXKskiqSeMPnp0p/81wN/rlxn/S3zyX2Ze31vQbOFlP02WJS7XY7SE+eQwN7yhq7ES/XiQpetviuyN6hneUy6BqwgUCytmWeQLIv/uLZ+AsOhr43p5WGSSZPtAzwNJhJ6JbTl1ije+Tfo5vd7QbdvJGvjQFf2cKfNJ3p6GswfMrQ9RPwy56cyrCzQ0RHUqnJL6EBOwrsv7ffvCOpfaV820jrvfoU5PuawJlpj50zRGKN7N/dKOLf98DuyzT2MfZriaRlDs+9TdtO3dv3sjJXYsnoOGdMsMnqswsVrPvZvtXR1wHsO4CfoKtjnfBEb2R99v2IhVwr/Gr7foW80B50iM2KDtmg/HMSdV9esg7sWHduJezMZNh4xKZauc8Qz76OmZlilpFM2igy/4CMM2zTWMOLPqr0faDLHjlNz5bqfY+FjLI8V85+wGKUv3oSuz3Jp+ZqpUgSbAJ/3a+4XCNynaH/B/axvuYIuuoiqLdecTAdHT/s0M9P+YtLzcuZLET2a+c6Xt0qYw+0Pe5Ge5pfUsdaXOBnMnxtS2K98/04a01Oxt1tRLdbzUOpgbWhwc/Of/2FCnxaVk2Us6Y5zl1ukpkaGzRhb7Fsk+q7tboioXdL/EKrNb7a2HdZkSs+P1dk3zjNK4nEsePXZkGHRab+V5eKLmPmEK8BveaAKQHrQNK/6zt50k74oRzdSP4hAXSw5iDjPiBjrxFlytiX5PithF74h4R7EqNxWgqMdHpxqQxf6D60x49kz8+0P5+oO4dXrL0Jujp42MLbDhvwdWlwXIDbootHfJ1/MEE3W3XsowZwD8+WsjxTjqw71uQcPs/ZA0XWBv8AzpakqH8QrjxdyPeTPfakKBn6EvHVR/jj+OTwp//yHH2YacJ6IfyH1p3MP/zBmmG/vJTzpNluVeOPQorKL5Yq/+aFJiQuA7wN+IhCQWlaKZwv1bNvNWjvsamGveKQIS/8c8fa6nGKYV6p+fq9iqJUa50G9kz79++1JeHvH5r0Pdm4VvaNYtOpwPZ6/AVQNF0d1aF7en6q9Hdfaigy5VfbcX81v7iQ0I34iyfA6nV/e6Pm7Y1K+NvgYw74th6dMfxEP89V42P17Y2Ej3Q/36IPvlY0HUnULCmHH0U96Ph//dPovw0fW1wf1YFvBh8Ttua8P/oHHrCtrus0Yd8nDWrwvdUT1twAX1gDu9OJIn6iZf4GPjh/AknibDJRQGf0zbXqf/hWVkQ12Fd56BRZQyI83c1y2YulhiDN9oPq/+srze8b2aGRsiS5niDfgDx8jxD07/L1oNLOnD9e/prI/7E5f2yeH+v/Y/0e636s/2PdY5+ffzUzmdnPH/Bv3PNfF9NHvv74dcDoHsr3THnsaeaY0sqqNlB+qH/f9//h3ePoT68/7PX906f9Hp+/7/Hv4c454eXfAy5/XRwe+f3PXf+8Wf9j1P9CHBjt/Yf4Ptj9D+s+fRrY/Hl58A+ftkqBQ+OntV6X2NxENr0ekPcN46d9Hp5/Si8fWh/+GheThb9sCR/Y+HoB2Ph2l+dFMj2+HO/H+/HqTY7i+PD9H+/3SF+wSIN39MLtT7zNfthuZjKzH/Q2sz+oGx6QHOudlz8Y8OHhsY8/mhmb0we/7s+fFjMbq8werv4Q4O1jMXsY7/VezGyc23h4nMevLZs7DzCYeQuNH73NbBzjVc4+M1MHHT7OC400gSN/ffPvc3t9jJEmo/bh7XUdAYiOgJUn47w20acHVohRfvBz+AH4Hxfv17HxTClTYnPech+5di2b+BH8oB69dr1kKHNKPneI0YeO/DOz8d7s4eoPjoPDGpMCfT+O8fqPi7c7rMc6p+GxeF2IQc47P9A4LQJ8By4t8Czw4J3GYt5E31aO+0AbZyn1bgbRFGIc8dTjCzx9nhFulpSwP4eZYlIL/7zN9d/5EmIcYQdgBvBxEDGEcZ7A1Z8fi1lgHskkjTZo6Af7Cq8YxAu78jlCjDIzjeO58iDzfyaZmTIOYYFrBy49Y/Th1UN3x2EthCgD5xCjHHyPjMc29MxxD+Dl+hZiVMOh0JFy/hVZLp/f+3QcTB0sZ3B13HTq1ZCoCfDDYScOh2bm4OFJNyZsE21+cCnyQg2BC28cwGnkI3MB5sPbCZE6dCiCZ+H0gHPGfc7BJ8akSH/ne5bngIE7PoT5QrCRB5LJYZuZcsabmTrXTcY10Cle47zATCkb2/zZ23JgZnmuLMtH2ZoBCx6ZmXr4mRjTwUdAwOscOcQRnx5aDhw4HbccGnsO1d7Hi/PM4fXIxO8dJ6ctxCABNwj8gOn8MebIe2mA9wM26QmflsPaaJ88Z3mmfDFVJABn2NquqxWKTOYli+ps0BCkQL8hBrUEzn2eI4f7wDwmfw1yfjrOLbL0g6xx2HWcPLDRw8esKrABkweyB54j8FzubpMddMB4AA0C/ZHXwfkCb+9vb0db8oBClufypESWlyOvXJYFAY+yLOV64EE8DyYVZSXH70hAxsuAnRo897EC4XJSjbIoYjbyevxpXJSvmE1UkMDyuVFBZa3UQqeP7+HjjoCTy2PKYRkwSiHK8Tqif/lyRjDhRMViJpEU9mR6RkBkT6DB7TgDxxz8Ow9+Uka8i0KPL8c9R85FketIkMvnqjhQG7yazGc6EDiusnz8EIkHKVoCNwGcjsCfQu98MZfzQTDQEwED+p6gz+VSErApCFJ5cbwhVR74zmZTdTB+AIkjgYA9gQXXKffPJkNphjGJJXhXgKuX+cmJt2hDEpVhKpwugh8OkxFjm//JkIvLpIGWBrhO34GA9SFJ5XKhCO4NQdmqnOiw38ltoEZ3QpVDa027dCQx2ONWsvMTeRBzQlDA4RwJuB+Am+X5iAcaKtehifPLJ1cANcdGyDfpbHmmeTWVy5tIiCYecLagnOJ8cJ2dwT//+dxhV2uY5IoEdnoCrDuCcXOC5QAcod6vSES7vsLnKYnxUVbg43gV4JPDi7yspADi4OJ4XfsYdLFHhmNwloBKR0CwJXDt4zJknmJEn8L4AQZEIg+WHzY7bUg63l/fyIOIIulRwIs6mgqCYU0ygoP3moK74+frTJBpTuLQ4Q7weDo/8SZtCXptKBOSz6nulXeoqaOIfhVLAjImRuq714B/W11dyX/G0+FuwOH+/e1of6Es1NC+A57PUWOnEwKtM+wiYOftnsASJZuUCiiGDUHOk7yYgMdOU3RxRwJG+JshT1qcn6ETc5JKRyVgt/Dq9oN+OW/8g0AXz5/L0OmB4O76q1dy3e9ir8VvnqteRsXP5mMxApGb+7UOyC0RZJ+D12Q2U8LXT6fT0bbKolQHLJf9/GypjKCV+6WQZ6MNeZIoIMMC++3xYz7vgSRrB507axVTGvU+rY/jvUFHKgpVwM3wA+1qpwwfUKGvbluG/x39LTxbk5Bcv74aEyBHkiB9kFyecTFVIMnT4LcP8NXpfvvqlY7oTIF+xJTp/PxcOpspkMw7TDJVBCyLvFQG/LqutV9vWQsbJfA7wMM8n2r96lbdptUZfeefnaktgybglRFM97kHgtQFutehB+2skAG/xQbv2qNOP3uuAt45b2oCjh2lRm/DyYTAXtTm7bWuXr9RTRCwuDjR9vZOHbbhPuQe+dX+rTobRlktCSBW4Bo9IYJe1KXpSNJggF6xDhXI/er1WwLtwCDJcEESLVvOxzk8EXH3zWvVV3fS+7U8KYxa6ZhLc3xjhF63SxyWcrcReHO3Xek41OqLKOVR1eWZphdLJWTlPx3tgeQp+uB+pSTxMiHp4PxYpELaHtXdb3ReTDWQoAsx6RYb9kRlRmLk2cmpZqFSTcLA/XLCXxiBzQRfOjl+L7oAABAASURBVOY83rWKVw3rR5T/f7V9aLnPJBQhe3GhCTpStEElyYMAz31t3AErEJgP+5pE1hMdbuADuvEeHQjQ5zINjrsGre4IBrNeb0g4bu5WGmwg0fdUAWXb4C9Wr97qAK/OZwt1zxbCVWnSwIZO6vOkFr+2iIVy9Cg+PXngCboZCcRvpgGfGXQkOO97B6fx5LMnOv38uZwvRxLKHfJJJDQXyNMQxHw+V+/jQ1CH3nUEy8u80Pl8If8wWYefawicV2cnyi0pYhsNurrfbLWBXxdfvFBBfYmzL4B5f3836r2vHRHd9/Vjs7pT4l4E5JP7aILZzcVEm26vWOVqpkmJtbfua7WLCbph2mUDy3ivu7tblehJhS5X2HRRlnLZZ3kuA+cI3+ZPL5RC1PnZmYZvr9VT9iRNzn75ufxDVzfXV9oPLfAG2ZsVfmyjcL3VDP9SzqbKgV1wn/ABWxIS9/jOht4FOGUnUwXKfb3VBJvy9TqrSh2xpwaf2rDXy1mT6nd3qkgedSTHhT0mEj3b3Uarr75V5wnqzVqGLtTsZ0RSb0kSakIfIc+965gFeZK/hv++Zu9vVypuDtr+/VdKJBYMW1/f3GpFve8DhW8bpNH/nJIsjjGq9ST0sZHLOJDwzC5PlD2/lOF3j0ma/OaFbFZqB97D69vx276zJ+fq8qjmdi2BW4GviehHgy6kk6WWrC/ujzL4vmTNHMAvC5lcB9bfvJHbV8iSchKfnlwwEiTuOwZ8yQY/EZ4s5Xx0P9yzj+1eXmvN+tGRKPBvqhbzmSI+fPXVS3X/47U2v38tcx1hDerf3JA8uVZHAtyg1XWpSqVCLx3fXKlhf1cgswm+oMUXhRi1u7kRag0tUuZJJMYJPcnBI31zo/7dCj5vNa2myt5vlW8aXX/zSiFPqkk8psuldt1BnnjuFqXiLy6Vs5c0ECjQv7DrBIc18r8w5edLHVmvepKHnpwbNgf84Er97iBfbwbWnSO24jo0/exS4emlyi8/V33YKZzO1JB87NGdTSattncqL5b0udDk6bkK9DLH92Uhao3+9CSixbqTTqaqm62iTAX9Iv5b4GkkhV22B3S/0wCsc00vzp0Dcp4k1qH44hxbmyqSxFtfvdP8xVOxwVJibzLgG/yblBm+rXm/0v6/fyVb7ZnjQv2vLkYYQulmyyUqDkOA7H4rxqghRYVfP1XtH/DpDB+4Uksi2/31Ua1q5L1Fd33UHvkXFtXDKy+GDgi/6jz35FgdBL0rGTpXk9QK0ftudMSespDkP01r2ETOGqPLuYS957tWvkYlxgxR2rAe9fipAd+S3x9VfPZUOevEUGYyaKgaKU5LbS5LBZiTfflE+edPdegOiuDSF4kE+43Ss3Ml1r31cav6eqUmDTLWqYAdhKfsvZKxll+o8TPvhLPJ5VIleHW/e8N6d6/pYiHzdRzfPjDx1bt3uru+1sC6ybSK+PWqBsYxyD/AtWWtGpzJg1RMJoqzyUhXNp/L7vbKkPqWc4PhJ2v2mIsvPpfgfU+C1vdeFlB9cCuwi4LNX3G+1DbXuF73yOBw3Ghg3RL+wZi7cB0Kufqv3mj99q2yspDDC8CM+1Zur8PFTBFdLZ5dyD9EMUwLxYulPGG555wb8BdibY/Yk5HY7rDdmr1PF4Nmp/QLUjhbjvuO5tW1Ql6qYY8ifJGhA8aafYiSsX42v305+snjcYOtXslYs/Q/32jA/3Wsixl7u3S6kPsxw3f6Lx7UrHcd/qt9dQN3ogy5DviMHn47jYk9U4qJpPyphrcr4ZDHNa93XDDsQJJ5CKYen2eGLKBtf7PSZDHXrJop95+b5tzdfIV/Yi2793P2BB40phqfvH31Wi24RWiEnWreXql9eQVBpvBsqQL/UUfJWDf8jOFrmJeB+fu2VYENdknSm5V8L9dH0/DyRsn9DQKFDM5Ug7JJpQzcju1BTb1Hfyvl/gET9CW+WqmMldyWB/g6wNMde9EcexH8d5m0+CS3sf7bd6qOUo4NCtvabnec47bq4UFgX5HO53J+yD84w/rmPsPOFjr5L78YbcU6yf7Pr5X99r3qu41gg0Jr6pFRe7fTEd9WV8mn1b/T1wBef6zQzHvg8PzjBSPz4S7tHy0M5v3Dsb2+f/Z7L5j6T87BKodgmQlIH7/tu4fv4Tmcj/s7cl73w/LdwA83ZiYz+/Ck8d7s+2f9pa8HNP4Qik/h5Q9b/tmaj4cNHJIHFNQLETn5dWAT81iogH3whbofv2e6Rxx/9PpTY7EAHD7AfxSAO3aBqOMjv5FkGNeHWw3jWGATNLFRxvrhi7HjKjW2/RhiP+z+h0+fjvmoxyNyIzLjRB81frj9dPjHzx+6/KzL47h/rvNjv0+vf+64Rzj/zPjhJ23vwW4eh3/a76fqH/s96sWA3v14eYA/fJj/Ed5PXT/t9+nzT437yfpH/vzY9aNBw2hfP8R1nBu9pPajnn/Z7QgTXjxC+fT5sf5f+2rYiBfIfRTpD64G/7wIPnnxey8YOP1o/ECTmY2oO13e/sfKCIfeo1/w8Q6bq8uiH3r1/gxe8uK2THHf4sX7iFewIC/cyvA7Xu/F770Mn+hlz2G3p877y+FK47gHusGdOcZmrvq46OHlML08PD389fke7vSAyzjuoQbs4A8U4gJHeFQ7vj7GN2qRTUtgK+fPPyxS07ApxW8yBBjABt8Yorz8AV/NZGZj15/7Z4DX3tevfwAPkXqd4yrk4H28PPb3qxczU+/r0gdYj3V+fSzebiGgKgD9UPnxs5n9AHezh+eODaPP6cXsoc7vHYSZ+UVumx0C83ovPpd47klEJQvyYIn3DPK/Gl9m3987Ro+4mH1UD00dwSKHOQ766E/40M/MaR+gv1NHoDaywQwpaWB+Ly40v3rpCBL4s4Mxe5inh2eOb2Kc1wscDZxDiDKuNMtfZg/9o2/suR9ocF1BLIA0lk+T/IHiMoMpotuD/sAHuivG4KDG4uN78HE6YggcEHqBMmOCAnMQj+bcMMjHCT44nuN8AI7mcIxDDTt9mGf+jL630C/QyPNcLXrbOy6OBDO28NGfYwA+xeenWg7XgmksDA5eDJ4ycc+YzHlJRzABHwyINh7pZVxMjnPEfhy2f0K0Y0y0oEi/RL0pKDCf1zckvyCUdyefP1iQgBSg13Wlg09Og1Hn/U2wFNprxvkzpDs05NzK5+uxyxiCzLyn1MFP8UzjWGcfZOq88PnatlGkr/duCZT41WQjLq6jgbYeHiYOox38a0h0Oe4+7wAe/YfS+jzgFsHbLMCXATk3CjFKJro/wDwStPM+Xnz+x+uAXPw5BJOZyefwYIl4OV5cVBO8shDl/DULyLMZ7xGLAnz1+uiyQf4dfJOApSABGwQULNK/l9NRk4z0AJT7OpdpTZDDzDg4HTjklRoi+AKjY06HE6FrgNYZga5iOhnlFSzIKA2BQL86LJevP3fU1QQCzZgTfIx+LfBSVqgBZgdOMUty/rGT5VAn4uyZIvOEyBjUKlhUFjPobGUKiiGIGyV0+Qi+rocBnAGvPQEJ50ODjIS8/NPFzsOiKFR4QAEG1IejzEwe/DlAfwCnGDkkMscRuXqQ0fXiQEJiesKhuSzl/BT9WvDtoL/zK88+V89cHbpdkzxx2TnMHXC9ridJW5NkLAgWlNVUGXjMSX4G9Mj5mKAdDkN/J7dNt7kGOG4vmcWRZteVwY2+F+GrYaxrwHMAhwYe+tXpr5kHwUogdeCAnadsDC42BEEGguU9/WcElyP+oKCtIqDTMVeRZfLxMQR0olMNzhHaWIqhO9MAva6D2/dXWpHAOm73sCKKP7wjQaQbtfQ5UD8wR5blCpFxzDPKAcFMoL05NKMvbNGJzgvrR5Zy7bEFk8l1MYGLB5iymEaeGHyqCa4K3FyOIQbFGIlbA585V/f3epRxYk6zoDIv5PpXVhM5TtPJVO2x1cH5Q1B8YFxBH1e2kIIMnSiKXBVBjTXwnKe+XnTgR6xeeTZRf+x0JGkl5NCizz1lT4BxT/IkXCyUoSNHZNEQnEkJfkJ7d70hGLMmCH5UDW9inmlLknpHkGMym2pK6TFWt+sAnYn2qqpG/u+/eSun3QNvyzih70JnFxdymbru1RNgwRcPAJXQuSSomAgWNgT4G4IlHfg16K/zNkiaEDysCPo0JIiM4GqYlJqRJNDtnmROrhwYPTLJmH86n5PkTgRT+vFXJ2IWtbm5luvLBLufzmYygk6eoGimmTJ44z/pd1QjkbxqwK3BLw+LSg2+dNJH5THJA4CT5ULnT5/o9IwAmA1wXnLdiPitiN5sblYyCyRpByV0oWkHkkGdJpMFOhp0T/Dy9v175QtsieRjIhiYcb9va+1I2Dqfi/lUObLssYMTgn7VbK7j798pnszkdnQk8B7wXYZOFYrabTYEQRvlg0hIXGuPjm/BI8yRO/qWY7P25n7U04Rcc/jTkzjLSUR54LPF/iOB3UAyySziO2vZthltoydQewO+MUuy5YR1iPo8qaih+/REi3KmUW/hj+vFgYThzdU1Y6X9sVG/KLSnLuW5juhvDv9RQU0njAsJvTpg4zNtbu+1Wq20ISjoibI5CfvcdVxShUxLxjVDw76g03uSUDnJ++HNrVLTj9/k6PCJ2RA0IUjsSRz3gZIpS4UOBK+XkxMJ/QjgMVzd02S6eftOa/zvHQmBYxXlOhWu1vgLGImNHue5npNwPxZB91+/VkdbS2B1CzxEL5yGTpanKrCD08snOr5dKYLXKXVTygHfdImuVAQ/T0ku7LHNddaqQ8cT8Ov/9pUaD7RCw931SiuSnb5XOJ0udPn5C2VD1PpupeZmPeorcUFlz85kc4KX6E1zc6+IP2j+6TW0vFeFblZPz3Qsg7YEsft5qSkJvYsnT1WdLLQhWLkhKedJo/ZQy4pceZbL/UVLsn7dNdKhVQAfg8B6tdYpCevbV2/UEggvnz3V6empZssT3dc7rUKju7t7ZejBaRuVEUjN/+ZMTSV18L57s9Wc/llqNK5l142mKOnNuyvdvL5Rh79ZXd+oeb7QmsR2x55nSkB7+fyJBnTHtrUqAs6Li7ORH3lZou2mAn0oCN4mgup5Jz0hOdkQB9oVprvVjU6+/Eyfvfhcc3ThhOLJsp4gsp1Uai6nGrKodLtTuFxI3G8I2Hfv7/HXg0oSDtl8ooC+e0B89n98IfdFLcHzhsD4hmRZj/5YHnVCArwkKbjbbHX75q08kZfho7JpJYSsLTJ98/KV1gS0ta4J7OIv/FucwEHxFOoOn7zVFL0NvbT79o1q10cSnVt0pSRQnGOP+WyiaVaow04H1if/pue6PpA4mCNXfEIR1ZKoCmfTMZHnPmhD8H/A/9tv3ykdek1ItM/RSbfB9WqlAv/h68P05ETvsW+xjqSnS9abrfxXBu73WyX8U/7FE+Uk9oTeB3R7SoKl3HQquqAyrzTzpBhJ0T1rQpxNdUCeV2/f6Ig/c/75TxtH9CySyIrYeyLBuZxnAAAQAElEQVQhNptM1V8RlCfZVh4GeXKqwD6aWaEWOfbPTpTh6yp08w4/1txulJ0vVc5navH9Jf67Srn01ZWOydR99U5O0+3mVu43OnAtskLT6VQl63ZfZNr94lRxPtXm9k57dSqLQmfoZvn0VHfgbO4bykxX8GJHnyIlVCPJP2CT4z9bEotbkk0tsiMXhCtpWRvvNEX+ZqYJiesW/a2USJzeyUgKZtc7hUEK2EKf9bohIbbAHpWiIkml3GmA5n5eaF5UCkXSgfV1TFgzDu+p1PaKrHVpkHzu4GsydhOwe/dLy2yixFrkCfTezwCsN6e/+Fz5kzP5OpJZUvJ9I/JdVBOSUFeKWZJ/K7MnAeq2YK7zs6kG1kRrcI2S4nI27ucK1h4LUcNiAr0r7UhIeJKiXlYKCdi1VKP//msFEX25xCaCgo7s33r4WWKxu8MeP5zkv14ysKbGohjXzR4/GIGd0A+3MWNhqJ5dsm7spSpXIKkf2PdEEluTm526d7eashaHlyt10N/ikw/YXSKp2JG4zJCBsX4/ubjUFH8n+N4g2zYaCZkB13aU+5oT/Em8PJEnWpsyypOA8kQNSbAt689wrNXFXhP0beL6/e5em/uVNvhBt/3hxanq1Kv5799qQPeG56eaMXdk/czyXDEvVCDnQyGFzy9ZV/JRhgH+DJyvdiTZNiS2DiSVOubyfUsV89HnBXjgOifk3q22JOvWmixO1M8r7V++09Rthz1XDt96/HuOjazx6QEddP9z9+qlavQs4D8X7KnmJ0sZPGyw5xJ76JJpeI59PTmVPT1R/dlCwqZu/VcPvn6vBp8xrjEpqsOnDJxByufnalkf92wmdyQjh78nYYXPSujWQPKzf3ungSRZeXuQr63xeq/hcFCJzQ7smVvOEtYPan3d/PxMVR/Yr7SKWSb991fq0emOtbzG7gzbzf/2cw07YLxdSa6TJ1MJG07LpdbWStNKCSM8LSaanczlry3+JGA/zZtrDSTSSnS9Yl3KWRMDex6R6Bywz4G9cwct0RObzLVQphb9zbG/Bv/b4av750sN6F/LHtD1TyGy/z5qwL+eDBPpdKpIAjxebdTjk3W9xm9uFNBRVE7DxVzNLFPIM6WiIGE7l4H/Ab8TDq0M3PffvJHOZwq7WlcvX8rQW81Kbfsa3ZOOrKUulwxdLWNSYJ4aXalfX8uTibObo+zJCTZ5K18XjmqV4GeE1hL4/d1W6XI54l1MFgq/+UyWFyPuoSof1iLo6/OgAfkdv32vhExL1nackbLfPFcAP5fL4XevJfY+dehUs373b5ELehFIcHryevB+WVBXJnUkYu1+pwH9y/DhGbIe1234X6O/97/7RoY/yl480WKO3VimHJ0eGJt/9kTTL5+rx7e09WHENf3i6Qh3+N1b+LtVUUxVzqYSerrmPDd8c6UM2e2PBwWS5+3ba0V0YkBGx7c3crvQvNIGft+/fS9hJ+H5mcLZTB32foiD0sVSLP4a2JPcvHytDjm37An17Y1ihD/RVK2Oo6xa8ChYy6bvdur/4ZXcnnrsqYFuX/Nn7Fc6/NWAHor9k4IkfMyw2auzDprmsv/ynEqppm33377Glx3Vl7kSa6rHO3acEUY7YN13R5nDI7qOY/43+2PQ83MK3f7gzYro3PmD+p9b8fG8P3fMn9EPhfNRZj6f3/35xSF4+XMgeGDHy+NYh/NYvO7x/uOr1/+c8vGYP3b/c2D9WJ9R0vBv0CN0aWBBGQuLIQ/ftXiPBxh+5+Xh6a//12H/VPnrz+YQH2fz+x8rj+0/df2xMV73U/0/rfe+/1H+kAOf8smf/7CXvtNR/f/Zy/1O33UErzoZQS3nz59SfoxdPl5/CqxBP+C/jSuzQ/mxou9eFkyP5bvKn3Vj9DL14MiNgkUuD3X6DpMfPvf4spaNjRe/10cvf/aiD2N74Pb0f3z2qwXfJhj7kG4sLZs095HGGGNj+HHx/t+X7+965vfyY7wVL5cllx+8H+v8+lgeO/iz8RCMv+DMX7DRD8p3c3kfL5JijOOG1mlyGFT9wdvrvXjDwMbe773484+V/gd9vu/hY7zNy2Ot1/m9mSnA15jiiJOZyfGNXDt0uoVfHXz2Opg+ttFD0TfjjPGxXsy8VqM++J2PzVKSmT891Hfg18Mj8TIzQA7yfill473P1RJUdF7GEORXM/sOhuPsheFjnd/HENSCp4P1IplE6Tloenmok5yGjsNp3/XQmRTBrSUoMrDOGv29OLwOWBm0BQvyV4iBvnHExZ9jCEoxjvg6LJOweclx74DXf5jX52vhW8t8LYELsZcz897cjUjZiIeYO3AAisBM4BSAP7je09XMaNU4twVTTbDezOSvDrh+dfwH4HnRyN9eyYICB2xBm6Kpy6J65vc+dGWYgb+AberpN0DzwFgbJKe9Q+b+3IP/AD3xA34t8z/qUMxzJQI8xlwO0xTEFDIzVWWpByxNHlzKCMgE6gVdJQfGkrFmjIDmESefm2c86MOBk8EdsgohonKdeg62DnuAHofjeEbaevB2fRkY7/UCkRxdcvwdd39+aAvgNvAIgcAwykCQqYceP1SGPNOYmOG5Z96YkhI4Ow4WTJ44bEcZSv5s9lDn/UIIyL4Bx4HSS1CeZRxEuY3g4s+u8xGYPbwExRGPDt46X70uy3LVHH79W6xmEO98goclJYdXDTYhcE7wK89yteCekEkL/Y5bRj/na+3BC42kjvq+vr2Vw2g4CO8Jxgx1p+B4NL1SSIK5BPBMkX8ZuLo91A4b3poFwdZRHxx/y5MshXFMS/DLf45uIIDdoz9GUC5wKDd8sAebdiR5nf8DNIqX88hgvcmIbUyUw9sMPCoCNi4LunDILUY+mxmPAz258PZxPbrecuDuCOoH8PIgqPPO/YknArx3RK8ivMqnE/XAcP728MxxBy1FaJoQIEh5ppRR4N9Q94oEbDPqfcz9eq09uO/glSdYPJhcH49yu3M97WGIf0OOM7WIn5E43MPHqLCYKk2qMZAeHHNwzItSZV6Oc3XIyeXgMiqp94Sp49c57+hv9I8EJwQ/Ww7SR3AwdMDl289KNehlljL5c4suJO5TzEnMTTTKFT5JzjfT8vyS2wA+U+0IMglezOYL5SQVyrJCHyoVXF0PHUeJcTCoAC8v/tygA853UZ/TtyAAcWTePM91cB07HOUBiZqr9+sB4d9Gdh8TkavjtCdg7tfpZKIJcm6dj8gvwZMaWdbcN5SKALbjWaP/jo/ruMvbA8UNQSHn3R167LJwGM7DCpxq5nY/UrrsgFPDtxyZdviu0ueEZkG7j1/drrgFST2UOQHHkoRBgudTAkLzZ08UUyQ42GlOQsXo58loLwWwdsjDddhh9+jU9PSMYAe9BmG3RzXw5kAC+QgOGXx02spqooJ7h3d3daWBRFhNwCaDp/5tAbffGJJOwNP1aU+SJmRJ/vOrnihq4Yfr9AFZFPiTRBD7nkDegM7s36+U8bxta02eX2j8xoAeXp4gHzSou75X5nZJMMxmpfJDp5pxUysU0LMHfnM/iPVr0I6ATkZCLnQafwK5Zy1r4aXLVrwa8PExjsuGhOfdt2/VFpkGD2ACryPIOiknms3nKtCTniBZ/9s3EkmM5nqlAUVZkCB3H+eyDMhm9vRSx81ONfw9uo/HL90ROM7g28D8wt/1c3D/4qmOJKgSganTJwTWkNfpk0tNLs+VEVgCPW0xyIpgYu1Br6/fqiSbWEeDTwvVJDUOzOPF+ef65XZ89vSZBnzy+dOn2qGvLb7ffYMnPHsCflv4dU9g7eYIjtCf54UqdKdweaSkFnxDDOoYV+CD/YMgnlyBWJWzuWaUEl1tXFeR1xfLSy2zSnFWaUUSuUe//Wro3vtvCZLmAV7Uyggg9vB+S8K8BK7jusukkiC8wYM9sr18+px1RKONFwQYXS8T+iTkeUNybRILOb4RAbIUEQQ8UZpWyuFlix9vSfgs98P4DbQpSapEMmL56y919tlzzc7PVOPrlDKFmGlNstVlkkJUV3fawMsOmzvsj+AwaH238tVfMwLSHgzfHwkGqtdA/yWJmpDlWpKMOiVB52N6gulh16ohQdPFqBK5tcG0Wq2UQ29ZlXJ/Wp2fqCQQPXl2oRl+4uarl9oQIN6+uiXpXcuuW+mq0fXv3+rO12eC3iefP9P08sxnx4qlKbrkQf0SOSxJ3ojaW5Ighftr1rEGn1/Npvj9vW5//5VcP1NVKCP5OrOoSRdH2ziSEG5OpOl5HGltb/bavl7rcEsSg+D0CboY0Y++SDo7vZDbcAZNE+S9Z/0NzGvIxr8N6/7cZeJryprkxoHgbod/POJb3TZSUSgS7F387Qvdt/WYfEjoaXxNIkLI/GsSqSQgDpRsAq+gu82jjh6k/eaahGinHJ/bk2DpWJsW2VzTdKL6qlYDz+7+8b1mJOEz9HMAr9XqVsRm1QbJk9P+YY2Aft9dX6ln7ZrAn5hnyoDVM8/1bi3X6Rz5PJvCa+gMJNTqaa7J58919yHRHuHhpBFJ0zv1i1LVZ09kJPbnXzxTxTodj50y/I1IQO1eX+GHJP/Mi/9s74SAeg8+m3crVXUv9x/uJ6tU6PTzz1URiC4uT3XIghYvnqpER0SiLeJfq1pq4Y3zp8NunzzDzk3akNwuh6QFY2f4fUH71Zs3KrALMdnsdKn8s0vt5zn8m+mITzhguwmdDIuJNs1OXZlpQeIpYAfZr58r+/UzCTqaq9sx6dMi6wGfOEwLlvOjOhba/NnZGABfoiMda3JAtmMip241nc/lvOvxdxtwrsBhw3o3YP/VZCLyqvJvp53OTjXBp22wgZY1wcB53RwUkH1WVXI9zVj/Tl48U1ugsyQYdthti436nqPxD3Gxdp3jg4uQFBhvs1LHBK+ilKNfUyskcEokcdL79Sjj+mqlNoty/XBcGvWaT2cK8LBm7KrbS+DQM4+R7Gmu79Te3JP4X6tBp3v4Xy7msHfQCj2LyCiPmQK6cSRROO4lfd0kUe261j87UYFexWenysFTm6OEDCbVRBE51CTbjpQddlOdLLXn6rhtrJXrluvEPjO1JGI38MdcTvte/ddXCmtsCd9lKeLXAr6/0xqcWmQSSQLW0Fbg89K+YcqDrCjVIRP37aiV/HUgydfA13lWSvd79fArOzL3fDL+RHW72mhM7uKD6iqxT5B6dKFh3A79ad/j42YTjLhmX3lURFci9h6gLeH3fU/rRbsjOi+VwAn+4YFoaKuN8A7IJILj3XGLPibZ3U791b382/oiMd/jk3R/kOBrDvvKVmoScqaU2MyAvdbHg/y/E+n9AwnY9ORiqezJUnE+VbzeyoBhy6l0uVQPzrbt1LFOu0zr35IYho/JZfj6vVpwjfhxwdceJlUp1yyv5P6hJ/E1OE/c3kl2OeyO5N3x23cqY87eeaZDAEH3D6wfNkgZQEq3C/Q5K0qlSaWWhhwenbDu5dhFq0Hb1UrH25Vm7AdaX0vYDHNoBgAAEABJREFUl+TsYTqStoE1osWGCrL5w9OFzuanKs+XCk/RmVfv1c9LbeGB227ad8perjRhHfR6/e0zGTQ037xVwtvHZ/DGkhr/gCHj+9zkvx5Qo79C9vlsKv8GuH/LVOhZ+817FdUHvJdcnW703iUopChwP7CXsyzJoHV1dzva4wB/5/gqNhTCyGTwP9wjQGwrf3EhfXmp9mKmep5JJIH9p8YHaHWbO7KfEPIQCek18mkXBT6QsawhYk0aLqaK+NHMefxurWy1V8oq2S+fsoZjH/gpywodb67Usi/p0dceP1PQ330F2w5F/vgvpCgFnfWFJFPN+nn8p5eKh06+x4z4eyFO9zl5USqYablcsr/ayOmd4DcKkvPll8/UoUO77b2G9/fKWU8LZCf8oMDX9TVnzxTypOJyqfJ0qQFYDfbo/jiyPh04p8VesHNgjdxJn59i9wV+56DhZAqPduM+2P2TJz2d5/RW5wne372T4fPii0vl8DVDXjn45pOpjLWuQZdEArxx2kJUS9I0n8N71uh6XiiyX2r/ATv4+28kfI3AOT8/12x5KifjyD52QD86+h7agwyeHd/f6IBO5bd7GbbZkUit8ZeRfbr9zXMlbKRjnLFnXiPPCj/bcvYTviX84lL9k7kiyd+O84bjd/LFZ4rwyNCPKevW2eWlNi/fqnm30jBFv7ujFqlkroNq9vfuC8+++FyB5HDApurTSjqZ6g4/0s8KDST2029YK//umfTiTIl1yz9EErFDRA//Jb/mvRT4t83h5gm2iRyVRen/9qWaX56ozYPEWrP7r1/LbpA7slKWtMNvFrOZRn+HH4qUAR64jjMCYP+q74HZPi1Uffd+bPuu4q988wj/x66fTmWfVvwLPH+Mx4+Ax/hEMTMuhtPA6HAa3IydB78f7/7EP4/T/pnDfLgP9UDfWMDDcXks3ibvRDEevHD5V3gz4Tjxj00F//R9MYsyC7JgMqMe43mgpZcBxsuPQflZdYz/STR+FoCf6vQI+OPrT/X9t6j/GK/H+38LPP66cz7q9U9dzT7o0Ac74Ele/rpYfATtfx/WfkTUn3AL/c5fM/5S5OXT4R9k4TIbm7zPp2Vs4M+HerMP8Kj6qbfZQx8zru47KN7X/UggMBVj9MexeJ2XYfQtg/zey+Pz2OnP+TMwaDD+/PF3P/QsFd5ZsMgULOjjlz978X5evuMVzis6LSEQjOjVE5jythjiCI9VSAN1j7AsBHn74zPDH3wo9Y91Zjbi8Pj82N+vj8XbHJZfH4vP7eXjPgG4/ux9zPDdH2Ttz4/FzB5vx3nNHvr5gddxdxhjQV6PczpMLyb6usyA+zi3A/Nxvgke72nzqxcf41cvZoymOGyzh3sz4NH/437e14OiXpfYqPXM13B4io4P/ccruuUH0x5e+7VrGnUkePw50CfRNwRzUFJEttS1H/r6gdMbHL5fPy1GRfJNIlczk5mpB0cvHQEosw91wPP56Da+u64dkyKJDWoMD3L39kD/yGE0gIfj7p392a8WTD7O+/m9mXm1nKYYAvvUJK8ZceXG+YJCqYcnMXw/h9eNfSS/heQ4jk30icDMSTKF8KCjGfdmRk8pAt3Mxnu/jPL+QOtDrRRjVKDRcTJ74IVP4vrSwwMf3PedYnB8eg3g1mNfxnMw6kxqiqiGgMbAgSo70hfTc3z9UGzeh6SamSmkIJ9vYDyUjLDMTK5bXiwAzI1ItILnMJZeLYEdhSDXAZoU0Rvv7/xyPMekGbh6v56kRY+szIDFmJoDjJcOHUspg7fQAFwb6RgR9cnUtLViiHLdyvJcCR0xs/EawMufO/Qj0SbqzUz+bGYy2h2XyJgQ41jvuPuzX12/mVJ+33MTYwKEjbh4QieEMD57sM15mhe53M2FGJ3csXg/p8PnadtGLoeaA6KZaYQLbtwoMsbsASeZwKWXj3G4MYSHe65mNupQDW+PHHS9HAh2JXQ5J0gkBvfA9HlyaHb+eX2PLYpXWZbacCB/xL0sKuiRowDcXAH4GmG0/JUchutmjI5DR51RNOIzuH5QjzSA0athjl6DGoICQmesyKRpIU+UNGGQ23gCJ5+j4iA99YO0pIJ7p8PHOv8O0NURNPO6muBTRDdCjNrutgrwIISoLONkycQt/YpqKp+7RX8CfGjwOUY/RAaupoz+A3Uth9ADQZGWYFNFRNCDSAOBDA86KAbimg3YSM67wME/QF+bR3kyRARN3C480NfD34qAao7NZnkxziEQL+C/02bGnDGTy8UBxjy5lSkneFdlhUIvuT4dCH4eKRHaGg8KYwsBvGvqXDcclutOgw20GpQ45DdRSgRm/f+r6py/JNXyhrYyHz+gAJcl5ne57/c7+XiH6bh53WQ6VXvYy/nk1xiC3F9sCZS4XaSUyZNKCibBwO12A2uC/OX+fLfZjHQF5vC6Fl4cCEo5HQ57i245b5yeCYGI3KIM+eXwK4M/KSbdk1ypSLZ4/xiSGucz8gm0OZ57klPOA58jhgAa/Yhj5bijYyHE8TnB/5IgxeLinER3pR4+ZTw7HR3wfK4dCZwaezsQwE3ohjFfMTvR4XAkQbSW67/jMCWQ4vrmeJnZ6OvrWS6rcm0I3Ddvb1URsBRwBWtASjk66HJUDJoQcMxz+lvUliCGfyNo5j+HSeAlQD+DVRQ5ATK4ViQV9G2gxXXAZe1yC6cElrwsp2rwzU7HhgRfRD+O+MOZB8TyOOKTbWrZsdWua9RmQUZg/QCOrqeuJwNBF+1r5f7NEmjPScCWeaENsopGf3B2mL5+DPh114HFZK6MQNP+7Xsdb++0IPkT4L/T86jzx7sVCcidGrdxeGHYoLNjB54us2o2JUF2UEUwPstzub/JskxOq/MtQw822GBO27j2Pz9V/XQmD355Xw+mD9jBGUkIT0gcm6N0bJQT3LMywx8VOlksFZBLQxJhFgvdEShuCCJlz86lSaGWBO+RANfVt69VX6+0RwaC5qKTmu1OOTriPCunE/mrZ50s0Ee3s/nJiWIM8vWkB4/r16/lyQQq1eK/t9hJBg0rkgIZ+mjAzfFfE3yQ81a8tje3cp5gPmrxSZiuCvzsHp0L8HO0S9atm/fvtMGeCuA53Iak7YHAWDxbqCFYX8LDHiAlPns6mens7FxTAmL7mztlZc4cNvJ5c7dWCBG5HFTjXA4ksTxA6z9V6wnDGUFJY17Hf0bQfI1+np+eEwStdQggjJ6cYkNTZdr8j2/UwDMPVOettCFx6gnZBp8ZCB6v37zXDXzNUi734Q3rkKGfLu/bqyudkXzv4Nspiawauzs5WWCr3UNwF6bs+1qJpPjy8oKEQ1C2WGioMoXZZLSb1ftrbGmqLX7H+X9ycakFibgxkMs8A8y8I6g/sGfpsO3daq279b36IkjLSt1JpYxEUXi6lNNqrA9ZzAhKmqYkx9wO7n//ShF7OLK2bK5v5N8WnZ4tRzzbvtWedeachHOfTMuzSw3YXpiVWhK4LfBhbvs7eNixRrBQ03+vcporLZKm/4X+ceA80SqtemW7qH4fkNdS28NW7r/7YOpS0Gw2U41O5KwLsyn3rEU5NlrwfE/SysurVy9lZjrC53v8YsCHeZ81CcB+fdRddxj9UAsc309N0N/Fcol/O4zjnIcb+HMPz3bwNEJH/Pxcw2+e6g2JzdvbFaptsqxT/OVEk7+dK5w0uvhipgL63/z2d/K9w9npmXLWnQU+rVWvCt8++4zgMnunRGC8Jdkv7K5kXd0QwJ7W0hQedujxcDrRvJioJWDe0WeDDk2zXKsWWySAPPnlM0XkdYIO7kiib0lM9tF0IPkS0OuWhN/xyVTzX3+u7GSqKiQdCJzHtxsdCVoPrB8H9hflcqEBnbh//Q59W2uQ1OGjXGYd61RLvyMwW9aJhjU2WJDbxe31tVx3N1+9VoEebjb3at7cqjdpS5B9Vk5U4yO2X30rcxt9+U7hfqcdPqD5AP8Om8/ghZkpISP3Hx7IzjyR8uZem7uVDtZpcjKT///Chl7iHEic3Y1l/xKf+4+vpFcr5ZarhvcZyfAaPRlIcPYkJMqYy/nfBynhy9Lpkj1LDY63aia5hjKqmxea/fKFTr54Pvo6Xxeal1fK151aklNDVShOSs1Yy04+e66cfUuNT6xIEkyw1YT/v96tJXgUtke1b29IHm61JzER8UvKovJfPFNCDuHzi9HWBuw9Z9wKPRvwJdl8Kt87CZ5HeHH24gvV7OlW6GCJL4sx0dQqwKtsORuTPB125zyek3AKk0I7fNpwPtXkfKnmcqaeJGFkDrd5Yfvrd9fa//evlaBFl3N1+FMzY9zduNZEfIXP3aDzGTZbYROLkxNsvFfn6y74VBPgs8Z1nCl24B5JKuvpmQzaDLxcfwy/OcNHuQ3Uv32pooX38KrF13i9J+R6eOXrX+e+Hh3IWe9y9gM9CSHndfrVM+UktSwGldOJSuw+sP7t/v6fuF+o2DTwa1DBmMRY37MN8M5xL5APSCvi13YkYdoo+f/va7NK6Tefy/Hs0MH1t280wLc9/hMTVKGoyFqx6DMlEoCal2rYJ2TPn6h8eiFLUdvbG4y0VM96YmWuQLLa7vaKjeSyP75fKWN+T+7dt4dx35qR+GWw+l8CYz5RHpJ2JHh3XS2he5HEXXa51BFdbE9KRfAsoT1DV2w50VAG9SQeB9Zv16VUFMrZM0gmYQP+zVVbTBQ/O5MZdehWjT/O4EsOTZ4QPLCuRGSwPe50uLpRh1+pmGOADwNjtvg194fF6ULT6VxFylU3B6XzhXQyUSC5lbNGHNpaOfO3//RK7e39iEJzu1YCdh7juJ+cLtAt5nM/2jOuxlaKZlCL/zj8/lu17BHbKmpPUq5DNur6kQ/Oz/1nc6VfP1c6nUvwaeAMkX7zmfQ3z5TDI/vsfNyD9uwrAgnOwfdUkmqHzT6jZz0Is1J7+Hv2+Qv10ySbFiTyb7HLW4nE2NH/H2j0TPAssAfc48NK5JfVAEKBsyKXoUsD+4jwy0vW2VL+bVX3bRn7Dte3AZ9IVxn71MB5IkxyRfz7wD7UaXS/LuadPifxx3prRcZjgd0eVEygrSrl+44J+wORgOxIQLevbnRkT+h6nDOPoftdFZWen0tPTjDhvYaUWOe3rG3HcS+Sv2U/zgI5XK/V4mcb9/FD0ATZisSjwTMtKuXYqGaFsrxU+/V7ta/RAZKl9R1+G97lJDndJ4UQsLcpsI86vn2n4d2djviV3n8OGRkG5g/VRDk+ybIkx7MspxJ2FPAJXYEOTHPdvX2rcLVlj5HJf9FhwI/2rC4ZCe1j6JSeLOXrXMBP27xUjh8pYPCm2av4G3wfviJUue7d3vYH9hNH9ey5E/SY/7rEvlO4P0gyZYwNvj6jIx320kySeq5Ot7HnD7cbxWenGvAHM5LJNkj54kQDZzpfu7oYNLD/SPOpcvZ6zgefSykDuuRnnAk6naH3/oHT2Zw1E1qFvQXgCnvtblYqapP97o1iCPt8iT4AABAASURBVHIdO2mj2PCx19lKu0ZG4ttc3uy7A2v6cLeTJ+FDntQfazXrrewXFyqAa+LFepn97WcKf/tEm9iPHwYI73fq/dvERSWxbgzIdvblZ+qQbTxDr67Wuv/2lQz9kn9jGTA/8h6o+zmFbj/7/VPwHgF83P5Y98euH/f/qfuPx/9Un8f6j/v6vbP4sfjzv2R5xOHT67/knBqV1ynUz3g9YjZ29UGPZaz4iT/e50PT43i/fqj6K18c8mP5Q9AD1H5XWNDEsxffjIiXO3NHdyyDPrQ+XIVj+sOif+UXSH2Mh/Hs5V8Zi5+eDnw+xu+7+58e8R8tf5wDH3P0safrqRd/HnXVb/43KE6Tlz+FlB/Qz2ZMXj4GgJ0bm04vY7W3f1rGhj/tzyOej9fH0QOLvh+EOzaHj3X/ctcH6nvo6dn4fFw+9lV934HCIFgBe3o2SQ/PD31o+u49jO2P9fRUSyC0Y7wXMwMGJdg4omNT3nGQ6Jl/oOaRFwN1ZiajDoDjht83+v74cXns/2md13t59MvebmYyM78FpOM5yHkckW2IbKLGlj/8Y/Ywxls6DpSRzanfe/E5vDgcb/Pi9WYPYx7+wo0P9Hnbx/39ObCR8+J4ePF7MxtxdD0YC7rgc/hYH2Nmcn58WhoOKl439vE/H4rzOUGj2SNGHxq4ON9dBt4n0N5xWJN3o0QOow00i/qU56JK3tfn8OL4+HjR7ngDTqMsodfvH0vHAdxpeyxebwR5QohqOdw0zBnBL8ALh+ewvY/D92v0wAR9/N6L9xv7M2YAqQ7+tB+Kj/Vx3sdpbgnouD55vY/14nM4rX4fAgC8ggfv0xCEcFgJ2mMIMjM5LIfZYiP0VoYOtAQ7BmzVg1XjPOA3juVqhnxct8Ep0dd1ZjzQwRczk+Pe0R5CVIhhnMPM1MHrjsOl1dgXYy0FcUqWwAOFGPvJpL5vRSRTPX06eGvGfNhMx7PP1YFDC5wWWvzZS5bn8gOVk+o65cERl28Ah57+HXP32KnzIItxhO20tW3DXMb02Az9nFYP3I36wLz66BVSVOJAUxB4NxAN3s6EHtRz/jl+Dt/MxlEJ3vi8YwH3AJ2J8cnroashwOuHbjMDblJLXQ3tscjVqh/5JegMrgTwdgTKn5pxPp+XkkPKAC4D9f7speBg6TRkBC+yPBthe3B3nBd6ewLQzt/O+QcvGCozU8gSvO/HQJbjnMA19wIchydeA3gUJC28SDb2dxqOHARTSsqZb9zWeBs60MFT8RrHcfhzGQECfktHDmwp5erRO8dVXHt0rv8wzvk5UOc2KVQlzwsgCZY0SuDkPrfHJwhdzcAzI5hkyKgmKO2ffo/wLSJ/x8tLgY4cOagfCaz41YGZBVkIcrwy8O/RkwxYLisDlwFiiizX0WH6AEo1nWo6makDfw8GFAT0XB+HaLSCH3NkeS7nmfNf4FSRDMlmE4Ui0xE5uy158QEJHBpgub67jg3BFCRlMsVJqeKDPB2647MmCSDaMnCoqkotPM7AMVEXzeQH7UggsYF3e4IhNcHp9lBjWK4l0gT8M/gXoTdAe0QHnNeJumoy0YyApc8laBevHj1xHjfAqbd7HUjm1ZMMFRrA08ZeBTrRoOMtNjaF1hnBRmIRaPFAQP04Bq5SUShBCyDHMf5T1xWByYK6mmCQBzb9W6IeaMvp6zI5wEvH2sxU0s/7yu/nc5XQnqGzAlnf5ns/n7ODf/5sIcLEJG8Xr+XpqZzHntwcqCyw48OhJvBVo7e5XEeWJBzoOr7dzny+EMO4LjjvnSdZnkPTAfkf5boWLWpNIN7xy8tC0WWRMk0IcsAkub57MmR9d6MG/TLkLZmc1zuSpAd0y/XRi4+tCQo6/jMSUAMBsKwqlAHXbWm/3yvD5h2vdy9fan84yPWvnM7kuEd0rSap38I3oRcN+5M9/qJnDv+E/D2J8gK+Oa5mpjlBHK8Pg9SSNDGCVRPsrGK+GhhT5NgwNhLMTdjTcLmQgX/FuJMnl+RIa81JuCwJCtUEqFoCMJpmilWmQ2nq8yAfXwDP5et0dwRabFKM9Uawf0dANc0mCtRFaN0TeO3g0wn864U9VUmBYGadga9/0zRF5NFpSbI2Q2edV6APn11Cg1rm3HnynISvCKQd0K0OWooyUyoKzQnk3ROwDviNdIIdO5/aZvQBLXZ4T0CvR0Md7oEAvcuvvrvVjuB/AEZF4mhPAG56Mldk4sPra63fXqtB26cEuc88YIldnZA4XaEX/elM+WKqzJImRGv924xHksgNyU0R9Kywubu7lWrmLuC9guns/AIMBoKZ95rgX6b0uafPyclS3c1aA76uKZIia+mp6zXrY8ZY57H7z8++/IVcn7ckVTp0YIadzWZTVYuJpgSadwSmb6CpgUgPtPcEEVuCaUOe0KdKrl+Qps3qTjGvdEcSMBuCTk6WuqOul2lBYjIrKpXbVm77HrgsP7uQ22WJbXmS2f1pGTLdw7ssRJJQG/XguiChN6Pe1zwP8idkb+dzVQQJA0G4CdfF58+0Q3fLzy5VPb/QyYsnUjTtkKXbzBrezuGx63JzwA6KXBsSmCvsTMjiSEKvRO/e+DeY4ZWxV+rwvSdPLvRuda0aub+9ea8j64F/47rErjJ4ZLOCeaT3X72UB+bni6XOoBuS/a3+1bXmZMPO5ksltjKJdaJsgnJ0aE9S7ziThqoH95Uu/vPn6qqgikBiIrCdozPO18E6NQTmC5djd9Rmt4GHje7RN4PGA4kv97slAVWgCdMb9dv9wDDP1c9KFSQ9PFAf5lHNeaLPoAPzhzUz1FJLomFNsL5HFzNo2zdHcDooK5MK7OCIvh3h28nFhVKWS/iD0+VST774XHMSVBN4cUB3vO8Bnk+WC2XwOIc/ecqV1f2YaInTUs1pqZokxeJXLzTwLwzC/821wC9MFDXkUTW+zv7nG51O5zr/1ecK97VSNdP161tZnRPMbnV8udGKZAggtGbt6lhTJqxHR+bfYMdb9hndaqUDenFFgNyfhyqXsd6d/OIzLUhA9uyZspOpVl+/UkEyao4e9YtSXhbcL8uZ2rut6vd3KupBHWtAYq3sCQZvgR2g8frrl8qR7fD2TvfoQcfat4N/JwSKAzbrPKksKj/08nW/3h+V0O+avdXhPfgBu/dvORM4765W8rXT7X6baXzBHi2mM83hc5+CJsoU/NuK6GvCB06KUiV+OptXCl9eKL44VzGf6LDdupg0I8lU5IUq5HhPYttcztjv7bevtW8P2rRHRQLbXvRkoToNqmJS++q9hPxPnj+VJ7vtYqHt87nS332u3vtPKglfMGE9r85OdQDf2/fvdIte3pGgPqAv6ytsBnkUx14RX9zegxO6vHn1VuoGZYuFzr74Qn2eSD5cSdNixOeIfqy/fq16v4WOHXuo6bgX2iPXjgTQxbMnI23rfq8eHZ88P9ccPxFDHH+ie4O927ETLlQb/FHzi/ORLxV86uH/fmjZM3dae4IMvu9JnAdkevriuRL6oFmuHN9y3K7VDLUSe5UBP+E+yFhv0rTShD2G0xNJjs7yUs7XJpnap4vxW7nLv/1SlX8gAPnU71cKFuDziQpwmH7Q0xb/liI6jz0dwXlPv/rdrTISN15q/EcS/7CbeHGCPHKtWMvt0MpeAzME7ZBzC48T+hDwGypz9fCovbob/UCPFvmHkwrkNXB/QG8tSzputiQmtxqg33k6kFw9vMHXhQG+DWpJpE3Oz5B9p8Gku929XGd7dDWRaGyQb59B77sb1bcrbYpBk8szFazx06eXo58aSHz2nGsD+FcvLlWdL+GDKcdf9CRcetbd8OxMNTa/JkEZwKH+n19JJG0G5pleXqgnwdTC1xz6h2mpMK80MG+8XCqHOMdN2OTJ5Tm+IymgC5v3b6RXt4okgOx0qvzpUvPZqXpobr56o47k3wTdczscsIUjun5gL9WSeGu/vZa9WWmAhwf2UN31nfbfvFFCH/RsyTYtaL3fqAO/7GQ2ymSoW9UkA/XmTrEZlPAxA0nGNCkRRyUctjrWE/ehATkhBg38C8hh9c1L1eyFjqwJqZO8tCQXvZTuCF7eKkwKZaxthj8N7i/wMQHYzbuVxJqSXZyrq5JCVakFb2MfmrF2O77Vyani/VFVVqoHp2Ixk2LU8c2NJusWO7/WgTVEKSiS+GzRG/v6Wu23Vzr8z2+V3q2VT2bq8JU+Lkd3c9aIgc1ONZnqDhstYoY+bSRwHdirGGtO/PKJjuzXfO1xnuzeAQ/+p5BIwDVqNhsdknSk1EVQRvLb22r2SBHfcHKQ7AZ/AY/sm2sFeNxylhhOJtL6qAO+1sBheH466vHh6ze6J7G+wY4S+PlZJmOuAfvY3dzIZeXrgtv/FLxz9lkFye4je8iBfVT6kuQxvrF1eeMXGtaWmrbpZKKCc1A5n6G7YdT1wPrmH4A5Wi8jUV9/+14Od8DHuazbtzes/bfqkpF8RS+LpIBfycpSOTIa2BcZcus4kxp+uWBdNejUs1NN8KWpw7WW0M+1zYaRT742JPYS3ZsrDcg6PTuXv3xPfvLZc8nXhCyOujagH4bOdMtSGbywxVzZb16onM60/+2rB13tpUnI1b6+UoavTDFTRp071kGmAOCa5P2QBvX4iMi60uF/j7d3JPfxPfifARuIJPXLISoCg82CevDAOWrUxeNeLX7ieLfSPfst3e40sJ5uWK/7OOhuezd+eCDu8GfYr7XSsD9qx37MLhbSHCZQjviY9cu3Ix4dOtRjO41aHfHJ4fMLlf4LLW6LzF2w1vXqFOF3zzydDQqXJzJsV/D4yD4lw3YmRan9t2/UYwcd/qT7f/5S8f/+hQwWnuwHxVd3OvzX3+rs5ExdGNS9vVW+6dS9vFbz29fKbvdSmTQH7w77Xf/j7xX0k6+Blj9WaP6T35/CcwCf1n387O0fF+PBC5fx/XHfT+/HDp/8+bTPp8+P3T+e47HuX+L66fwfP3+YD4chLwZOFDOTmVE1jOVDr3/+8jFov//nR/xhD0PZvdDiILwoBBkF/abxQwOXx7cvdt5vvDJWXh4b/+rXcSagPl65/ej9iIMZOFPGJroOOLaBjc1Y4LUvFGPbD/7Q8Tsif9DAA0Q9An+8UvvH34zRHys/NvpjHPyePjgLVng9FGkEqX+rl+P0cXE8Pn32un8P5Y/xnraP0f70/iP0zUxm2OOoQ4N4GovrkJePuv7wduDxpwpNANHHZez6QTcHn+vDvf7Cl+P4l5S/cPpx+I/NPzZ8/GdkABWPV27HN7z36yMMnCJ+yDtRC4/kdt11VD/4y8d+j1cavu/PkB++jccfFud99wHeeEUWdPruHUOUH5y8wtikeX8vfu/F7734vRe/99JzIPDi91564HrRoz/55Opz9E6b08hkP7h3WGwoesoDe5wfgwY/FFLGug/jGCrnRT/C6nn0flxpDyggmg09wr0M8mfHzczkuMvpM9hHGXnBGPEaXZKZzH5YaPpoZfV2AAAQAElEQVTubfbQ5hVmphDCd3j08Fe8HC8vZg99/d4LTSNsvx9GvMGZucfnxyv13s+L1/vV4fq9F3/2a0//zvtyNXAwMwjy1ofifAlex6MZbVzHt7MUGckLY73O4cvreTD5Pylw7+MdT28z6n1Oqkd6HQen/bFEDjqP7WZBRpFMIcSxxBAUQ1Cin481MzmOToOZ6WEu+AFe0QIj2Qg2jb6HSR/GB4qPc5w7DnoOa3yGF2YG/CQGMd7Ga9diQxxyhB4GcBEvC7Rx9XFmxoGxk5k9FJkGkl0eJBU8GTEBdu91XMFQom9kg+uHPzPTdy9wd3zEQIZ+V+03MQDpQ9/AvffzZJP3izHJ4bcEPFrw9f5jH+bs0KmOK0wH7EC/To63lzDSYXqkhw4a5QWe4yESfByu80Cy8e0Xn7tnnh7YKRH0oHhdljJ1jPGOmKLMgiK4mfjHvcM3jMTHDHQwM7XIoOXAagbfoNvMRhw9UePJippDifcvqlIjz7wdWz56IIX5UpYphKgIDoE2ASOGqMS8Lfg5nQN6auDQMMb54TjxqJokiLc7LU53oNLMxmSpmamFn+IVQkDG/VjvsDxJ7deILvbQO0DL4HMwxutyDooMG/nseDhfaAKnqBjgCbgaHcxMWZaPultwyGk5ZEbaXKaAc2yAgcyYw2XtvB31mXEdMm3gG01jH58/qwrBPIUYKFHO1wYaYghyHjp/nKe9yxfeOC/04dXRryWwEejrc3gR87TI+UAwvYevmABwgyw49hr50SOLA8lDyeR0+yE8hiizIDMb+eYwzZCrz0t/p811p/Y5kYnj7jh5kMViVIhBRYYuQZ/rQe/8ZSwgfBq5HL2s/XAuk7/8MJmwqTVBTRgqvw/gGUMAXlREH44EK3sm97GuP55Y6YC7J4h9IAnqvAn0SwV8pF/P/BMCYA6vICgXmMiDpQNzGnA9KRdiJOnQjIHdnIBRxnN/bMZ1Iy/LMai9JrDpNGbAMDMRG5DPJRJl03Iidy8lh/racfBPlSPben/gQH7UAA73BO1cVx1XQdN8OlcEjqVADKMdAz57gidjohQdcl26W63kMt8hmw0JwgE6szyX62KekrYczh2/giBHgQ5WMVcOzz0wYhbG9hb5JOo8ELLf77QDZl5k4AR9BI6OBOz9JxLbtlG/3ispaDqdagPsA7weCCi2JCQWBPBm87kMubbIP6Qog38yG3UItipwf/f+vfbgO6DUA5Ul/PNgp5npAEyQ1+GwU02fDLxcf3v0M8N2pn1Uhvwz6qeWqQQP4z7ECK8Poy1Hnt2+XJdd/gOBqiYyEe89+LpNuXwtmKYEYvIil+tLzToihB9kOm43OpI0wMkj80IZfaYkJAqXI8GcPcGoQlGzrJLTPsDDI/yfnp5oRyBlQ6CKvNIYZHHYxtwnJAzu4e1AUOskmyhH//xbQLfw4+bqShH5RHg2JZhVziqVJA38WdNSyeA5Aa8Infsk+LfXgWTxHcG1Ab5NSCrs2lrZfA7KcBU4zaJQRtAoW0wVQ1TIC60JwKxurnVPAK6Fp6LfZnUvDx7HKldH8CVH3yqUtZhWQsHlfGwIvPYEIkPTKydgafBIs4fgWQMe4uV6mFqpJmC3QZeLi1OCR7XWJHRd526YdwuPjuj/nuDTEb+8ODtThp5OkMOEpPmcgNj8dCnn44A8OvXaEtCsu1r7/UYe1IshKMIHw356+pTwy5OQGIkuCVB7ELRgHclJhExSroKAJPlimZnCsVVDkFu8EsG9DN2t0QkzUwc8T5ZG8DmyHmVFrh1Jq/uX79QSdFunTpG6BIwSG4+9sMkGDAdFbNzHZQR5B3xuj24fM5Pj1hM8X/o3TODvgbmqQ68CHqaTmdbouPsfy4LeHtY6EOQ/bG51T/DaaVxcLuXB9ZoEiZmpZR11Gk8I+g7ILyBqg5Yc23AfMiC7A75lPTQSvm1LUrGMmVrwub9e6eLJE3lwtSOotyZZXhKomy+XJJ4aTeiXhSi3ywSPAzq3hvdFUSjLc9VV0n69AVanmgBbhrFUtwd0p9a7V6/VnU6UI0f3Fy3+aYls71+9k5HIqfEP1++vdMJcGXo+P1mqQQ926F6XBeR60JSA8ww/Vdd7zUmML0h2XDx9qqqNWsO3u2/facf8Z5+dKRIQLNDdCnu7e/1at8C2PKnDP7WbnZZnS2XI6Ba83lIW6BVGruzsRB3JspvVja5IFBYkdStsOpSmwb+lQkIxj0k7/Ozu5k4d/sjQh/qKxCC6kMk0PZ1psgQH9MWs14wEiE1yTUl49dHUn09UfvFENck1/9njCX7RYWYxaQpO+98S5MwHEhNBzd8tlfAXe3zR8b9W6lelPImT//JM/Vmnirk9qZBZ1DwWaq1T11aa/HIu18Oe9bpnbZ3gG9YEgt3GDH9XoydLkj6urwVJl3vsLULfoW91eLVSeTlTjEEFsgirnY6sjbckB429Rc/+oCZRpMLkPHU/53rRlFEJv2Rv11q/fieloFJJ1+uVjKRQ+ZvnwATP2VxlSTAXWb0nmYIj1fRqL6ehZZ2bI4NqPlWeklyPtm/e6Z5kU40uNDf3ytGBGevxAd1zGVUEs0UgeU/QeZgXGtgnbEhW3PdHGfD2JDVm9x1ymMmyqOXiRD3+OMfveSIzs6SL5w8/DTpUmW6gtfjbZ9i0Kdt3ytC7yclCMQRFfK7btp3P1UbTOvY6QRcn06lm6JrbKuam2v0DvraElkCSpiCYPzxdyJNEq+NWHXupDL+9fXcN6jvV6NcpibhyOsFvH9QdjqjjoOUvX6hKhRyu27Pbwpy5xNyJ5JvbfiwykminaqbZaEsNvMqxvSJEzUh2tviKHT7qQJKjPeyV8kyu974Wu509efJUZT3IUlSFnlTPL0b9LGczuS8owUvwbXt1o/t37+Tr8w4fMpvN1aAvZUzjunz65QuhbprCq/5kIv8Q5CwrJHTf6k5b1ryUJ+XQ3XA/4Ms6eN0lqSABF7AdMglK7aBiXWv1+5cE+2+V54XyIlf2S/AkAVR8camCtXaPrgfg5kpqru+Rda8KmrM8H/cmMQT5/sqTkR0+fQ3t5eUTdaxHvvfqoAmXqZI1MKBrvl+7u7/VEb/XJmn/9lq1//+0+KojczmPpiR+Buw6Q06BuUpwja7zrK+TXz9Xjl4fMymzhL84wpeNpp9dSiRFUllId3vWs0yojfxXBgKySCRK9/B2jl5GEvSejDumHl2bqjpfkrjcKDw7Q6Im/4WBHXpv7OO293dK0IjTVyIh43rfsH4H3wCyvvnaWSLP8sVTFayZrisKprQoFUgszruAjI7a4P969DHAy/7dnQCqmgRZQB/2//SSfcZi/ACIPjvVgCx3ldSx5zv5L79S9asXGum6nEtVpt3VtXw9y7JCRtJv93uSV8hZJJt6krQVdpuxXhy+eqsePg475sf3TM5PwWuuujCSuXfq0W3lUa43bZEUY5Kw5Yakb4fvyo+9JvjsHnrsl5cy9CfDLqrFQqmaKMtyHVkThE4N8D4ip/T0gvW5Yo9zpzgt0adn6p+faDMx+b51uF4rVySRfq+IjkVsPyXmPZ8pD0nOm54+y8Wp8i+eaV7N1IO/nbOn62tF5HhkH6DNXoG67T99I5GM7WNQmE01sM7nrOnuk29+93v1yNCyoOmXz+V54+E9Osz6NODnbIoO36yVIUvfC2+x3+zJUj5XDz98P3P96pXCvuHc0EuXC0WS5iX+Qvibgf11vFyqmwEHX3R8/2BHgbrTfA5XpI75w+dPZP5NUQyhS6ainCjte/bXe5XIcPbsQhm6Vfs+xKTsdK6iKBVYB46so/0/vFTOPu7Q1vIPmehsqq6I8l/N0GDK0QHDJoZJNupg/P+x999PlhxZni/2Pe4e6uoUpYAC0Gp2Z9/jMxrfDzTj/86fyN9pNBqfze70dKMBlK4UN8VVIfk5kZnVhYJoMd0zs9wNXM+IcHH8aHc/597C1V4NiTkrMlWsP7NigqwyBXStQj4DdtqxZyuQrx0aTWImK6GBdu2b8Zej/mUKzUp1+KA6SvmzR6p+9YVKEqwF+6twvpOxpxA+KDw7xtYGdSQRK5ic2J8qBOXATV8+UcMa1LDnTO7jPj9y85BSUvHk5O5f1qGv+5CB9WLP/sJ904Yk6MD6kj9/JE/ia5D6LGg6m4kn3dzeqPr8MQncz+R4xsV8TEIeODulXz6Tvb1Sw1rl/LbjhVp407LX8X1ZQ+K247nFh1//7hsNX79RNZlD35cK2FgscnAM4o/6ZBqwWfehO/A5cL5M7FkNGlv2HQfWad/zVb96rkk+keFDimePlc+nMosSury9OFNEpjW4iXUzAH9AL/rVRNOiksDH96MWI2xLmvZRLpv+/VrDNy/G/Y/Lrbw+qGdfvz9bK7itIfsKPbGq0OE3p0plOcqu/OyJBnTcbvbq2EOkEGXse4c/vNfN1y/V4kPi8xOZ4/H1O23en8ttvGYPNNigiuStsTfN0JWS/VSTpB12evjnV2IhVbHp2L+QIN+ZsqpSdzJV++UJ+5lTNb96pN2r98ikUAn8+T98rqB/jwtCvj8tGvRxxQ/avdH483Hh9a/++Hyflgdgf6s5HuD9qfsDHn+q37++/WPK/PmvhuiDH8o9kE9e72v/nW4/qj8f4eLI8mosntzkr178We7NxnL39qf/+sifKj81+qf6f1r/E+N/QJ/r0E/0/feo/o+O3weJf8rv779//CaCBf7+c+z09o/Lz/X1to/7Pjx7/c+Vh35+/7l+/721mf2QogGef0yH9/hQvM3Lxx0+fr5v+xTGx12+9+z9vXyo/DATNWw0ejwDRejOg9/Q/TUQPPJHr/fiz3/2vN75B+X7c4s5f6yYeT8pWFCKSZHNhH7i8j4xhLFfz2auo7RskFoOEz0bHzOTGQWfCDiZ9KFQxRw2vvcE78xMAVhm1FHEFRPzU4znQJ3fefyzPs6rnk2Xw0hZJr97nRcHYGYyM3/8UMzu3h/6fGjgweu8mNmIp8Mzu+svLrO7ZzNTYmPnJcQ4BhnGFvTgDp/IXhi6aDMzRuoDHv72oeB+/flu2eBFQhZBvrnzYjKURx94OPIHeGYmM/tQL64O/rbIRrJxjN879Ku/Ly2HxoZ2Lw7H+0bwE9cADzsO62PQk35D27Hx70dcQoqKXpBbDEFOsxeNF3ONd8nMRnwclvu8aGEcn0X4ECJtQZL3xybgk5k/6+4apM7npHjtQ3E4fti94wVkOS3g53VmpoH3Dro76ka5Ae2DntFu5pCo5OPtXlz/nAdZlsYDVAdPEs9mpoQO0XU84HXOE9r83aE0HKL9UBvhmd+9HrQVY5CZEUvoRngBHrXw0seMxWmlsz8H+vEo75PybJzPcfLy0GYcAAaSBGbADejWPW0RGZiZRnr7VuMYcCkICgz3dpjnuYxxA3NGxjqeg0/In4bAQ82B1l8T/UIEPsV52WLLPsbMxsO164bP475BIO5tPQfjDlx8fEt/v4/zO4NaeQAAEABJREFUhTDi0nL47OjDi7w+y3MF2swc5gDcDl7FD6WHv14GcPd7jFEd8vfEkhjj7yFGHk0Oe0DWZjbCHKCvA4cO2ffM6TS4b3K9NGi1Vuo59IYhyANUCEadhJmBB+2AUoRvBo4NA4gVMEcrh+HwhNwPh71q6zVs9oyUfA6fNyEHb+vBAVDQ1YOjd+EN/CwFeVs3dIpZUsiiJpOpxk7w0mXiB+MGfjmfaJBkMjMCLNeSbKQxxagGP+v4OB+d5wO8cplE9DTL4C9+03lnISjx7vibuHg35m4Zb8DztoLDK8arGKIM/co5ZLru0Hv81OhHlhcc8ArlKelAImJPkL51OUGTz1/ETAWHw/y+XwOPAvA1Fo2XJ0wPBD0eqsZ3AkobAmwDEsjzXDVBs4w5EjR60KLzwDqHd0MwIy0cfo32A8mZajHTnOBUjrw2BBw2h90YVM/BoTkcJOxFTBYJSqflRJ7Uixya3We4HjvN5WwC3UGRpFTj8yA7D5gH5ignFfqaUeBnCNqRoHB+LzwRhExMkie6XWYH5vMEVmTuBTj1yLAmmNLCK2s6dW/XJHF6HQhkFTFXhF8uw2sCGyWBrFBkoJMRnGsVgPvxZ9Rl9M5/4VLAI2/zud1ma5I8/k9jbsBtAHczk/8qzkkP0X1EJ6dlSUC9gE9FWahhzB58HQaaKWPcDYFPTyIV4O/Fg/0unz08IcajAMA9uG/uk8QevGqAkTnMIldDcD0VhSbZHXwPQvYEjHqCeRGcnCcVup6Df+3juLvteiDO+9ikUCQRsCynKrIcqQ0qppW8/Xp7o0QwOCcZUBIEdHlO4Nk0KzX+4gj9bEnq58zfATsHtt+36NaOUmLExfFcYo5hU4NrrTIvdPz0mQb8isGI25tr9Tbo5mo98uMafnhAOUJ3Q1BuqqiAvXfMMyVpKpJWm/O1JgRZa4JEuyR54Kw9u1aLLz2gxwdw6eC1WdDRySlwTf7fDUGagBDnJOtCioqzShuCRVvgBPxoiEHuZ7bodIK3s+VCZiaHuQNun0d1RVJXJgV0O398pNmjY5XLuQI0HlgDjp9/JlyUY608Jh35r2N8nYpxDFC3BHw8YLT5/Qv18MB1xG0IFpDUmWtQLwVTRfAvwz8Us4kakvA1SXincedBn/HXSxu57p0T8L7Ftg+UtgzC+lQ+Xak16frtO2XoXXx7rbyV8vlMMwJ7VU4AC3iBwFVDoruopbIxTQk6+5ddNsCK+Kp96FURTOwnufwXJwph5Ccs1O7qWm4fhr26bgfarpqtMni6fX+hHcl1chFqwqAafA83W01CUlxM1FWZAmvBikDeYXsLjqVK6N2+IdhFfUfgtAhx5J/vgdw/nyCz0TexxjTIuSxLNcmUHq+0evpIMwKnOYmCFl5VZaWKgN/1+kp75OZ4uuw8fX3z8q08yLit96PsC5IfZVHi//bIdKIwQ7cJqCfKZIiK+1auJ9ftQZtmrxw/+Oj4VJHA5M0//wHcCzUENrcXa61WK8F2TfJK02Iit+FqMtGaREKL369IRjktWcrGAHqAL+77tvVOlx34vDknKXWuDLmvnj/T1P9Z2tdnJF9aPf7qKyWSsRnJgSVtmldqTqca/NdwKM/F1VoLbOLx06fjP32eSFLcXK5Z93pNkXueZcir1gVJcv8izaCgCTzdnd2qxNEE6Mrhqfuy5XIlvyL+SRZ1SK0uSLylOFdmK1XXmS7+P39Qh5Yf0J9bgskZicUAbtf7jcqQaU3CK8smStVcRiLhzfUbVSQfDA4V16YDtmiLVmki7LtWvs4UukiraX58op3bJHazf7+mXtqTLHU/v8cP3OBze/ZzRySDMgLBh5dn2uPzG/pEArauSzYrNS+mSoup2jLo+tvX2pNwsWmhBQHtinUtTKUjkh+7Nfz//bkmJODzfa/Lb75TZN2q17dq86jidKWsk+JqqgJ4NySfQzOoQm8cnwRvlycnWmErQi8CulOgi+7TeklFVaE3pRYEejP8aY/+O6zwbKVABw8I7797p2I6UZ4VCqxbi0en+AIGm+nk0SOtSNbdYPuV48I62G9rLWKhjKB7wH+32FfJPD37L6EPYnSfBwX0YE1ievDANDqTJvi8d2dqSMhUz5gjT4r4e6exyyNrZSdf3/b+JRh84pIg9XSx1H691pZkzgab8n8O2sDbkNYReCkGrS8vNSkLlZQ9yUkvAz5mjw/v2A8eyoi/azVkUZ5Qmf3mOXraacs8CT4G5JKFyDrcgL6vjpRprnZW6Ia17/zlGxWzmWCQSvzto6++kOWZGvSAZcbJlYJBtdTg+7Oi0JZEUbfeqEOOh7NLxkbVJEIn8G36i+daQJsVmXKSXVpUo00aScsVPrvHt4DBKB8BI11slJEc6qDV14z5Lz5Tgj/du0vt2ZPV2GKPb8pmlTp8kK+DB9bAHN5mMWnFPmBB8V8bdiQiXP+Hb890eHGmgK8q8Fkt65b/CxhOjCdAulmuYZHJYpD/Mr16tMKPDypwrHOSXYf9jTYkc/NYkDS+UkvSbX9xpZ713+lYrlacmzpVluR+N/9Pz/Ehc1XozwH/17EH8j1kzf5thw/SsyMSTFLLHjJe7rW/wTe/v5VeX8GHYZzbbahn/ymSY84fk2NrOkJHR1jYdeqoi1L/2UrD27WK9QE6Svm/jJGjvy3+4Kbd43c0zhcmhTzhNmCzCX0+YBQZSXHIVI9/MfTA+bJ++XpMIg3wyW73qkiStWFQx5oq5NYgh4J1NrDXSF8+UgMObgoJu+jQQ0NfRUKxqKUaGD1ySPi/Ce8deB7QbbYd0H8gaXhQhb0ORZLNSw3oZwlOPc+Gb+irTL7vuPUvpeVRPXZnZpoeY9P40g4eZvjTDn9VrFYSbR02ULFncPocXoYvydk/GD6sF/8FCXK0uVyLY9L4a8V2aBSX+Hl0cJyD9ah4cgxfWGPx5Ytnz5DpSlEmI8mU2E8nEpMRHHDQip2kP5xrAL8dstmRmLKuVyQxlX7xWPvCmGvQ9Zu3ilcHHX7/UrMdY9DL+PRI9aOZhN/LPjtRfzoHl5mEfocsV9x3Suj2MX5ztJfXF2q+fStj3bher5UfBrk+srxol6EP4OB7HhuAz+fAWlzGQgHZLbnbpFSk7JuDIn6yQUeFnId5oQ6fmzwByzpTovv9+yvJC/7D9wElerV/f6Y2DqrZf2TfXajPTf3TuYqy0oCf2xZMGqUK+84+P1WOgmzfnStOS+XMOyDbgX1zFUvWpUp71ov2/Fpuz9ujXDt05ursPcm+rVRE6R+/0DQVSs/wo7w2by9whWH0QXUudctSAR5GErA18o2sa+3vX4+/ngcTFSTtCvdp+GLjvFWxv92wZ+vgYf/6UsOkUJsJycI7Es3d+7Ui/SI2YhSxhgmfLPhn7OWsaRVnE3XZoA68d+jg9sVL7b59o+YPb/CXSVlKCuy1+v/lc5KZj1R8/kielOzfrDV8d0Zy90zbvtEBW2rZO02LSvXrc/n/SkDXGw1NrWy1QsbCFpE1vMuww67M1LNHCN+eK8cGpouVStbnhM9M2M2Ue3c8kWaVbkkGt+jKcL1TSBF8gxrWiAi9bmtzfHMGjmFSStDVs25N2LPW2NLl69fEEfZq9/sxYTscWrWXa+2TsB3TgM+M13sZ+h9xIBk+MwHH7bCfF3LdKllntGWdOV3osCq1OwWvXz1VZO/gPA7LmXyPOkHPhmRqjir5mm7wO7260oB/ndSSq/HV+lK36Lrvm3wOP4fGqtTyi88V81waTH6e0KSQzzthL1YWJf4OXPJO6f/8K+nzuZpKire8/7c3Gv7phRr2MwPJ7EQRvsbYWzX//FLZ+xvp67eKLy9VYJOWRx3Yiw9nN8J96H9e/4E54EriRTjIsbAoiGJm3AzMHwqPf8lnoLMXbn/xx8c9lL948P0Axj849fuav90NA/o+sDsemUXZWILMggaM03k7+OaEAd4rwFcvI27gSPW/7uMwvPzroHx/9A/o+37z/3z723Jg1BG3P3TjU8gPbWYmMxYT+nmd2d27XPZePh34V7yb3cE0M/0t4f4VqHwY4rT+JeXDwB95CCHIixl8xCaHB/uEp3ooPo7nsY32sZ46Mxv5z+P4ecDJ7K7e7MfvY2f+PPTn8Qcfn6snaP9QHjpYMPZT/Vi8j5eHto7NicP0Pl68zYs/e/FnLw/9/9y74+B9xwMVemX2Rxwe2rz9ofhcXgbwNzPBJFSHgZKCwW/q/G5mMujx53DvI+kix9Es+KN8Ti/jyyd/hlFenPA/qTcD7kflk2YZMh+LmYZRrr26ttUIz98pD2NijPJidt/3vs3s+3M4HMfTy/jcdfK7wzEzv8nMxuIvY7CPA44/y3WKBx/LIDke/UMb9Wb34+CVvFA3fu7HdfTt4EUPbg/F283Mb2Mxu3t+0HXvF2KQ4xHgh9Po9xa8RzwY5e9ezOwD3mb+jCtgLp9TMcjKXEOZ1LPJU5FkbJZbZO90dG0HeYMcrvPDxxiwMzb4MaALFK93fOQNtJkZ/VuSWO2IH1Ua+0Cv82Xg7nVeInM5HSlLd33Ay/taMHnxPn4f68zkfc1MPpcZd91dHTx0HjheZjbi7Dh5vZfakwjQYmYEK+50ziwwGBh8Bvg/QLOPZ2rEFBWhMUCfqHeediR92rYRxiCGMFZKMY7FzBRCVEyZ/PJD9AAt/uxlfMaEnP7OdZU2M5OZMeaO9sDEZtRJ8vF+aPFxXnyM42BmCjHK67yPRH/G+bvj9tDH6BND8GZEHD+MgTHyy/uHGOT4B+8HHOeT15nBP3yRJ9Hu2qQsy2TMkyL6AR0Ox9vMvG8PnDQGyZw3ok73V0ew6gEn1x0vIyz6mAUdOOx26Gxe5Mo5yHgC3fuPgRPqHb8Yo/yXhE6vy8lBe904P7h7f39ukM9Dmz93yBtGwUv8g8Oi70Dg4nB9q4ZAZkbQ0jjYucyN/RHaLKOPmSlCp8/h+pnnmQK4Om0+j9+zvJDP4Tg733yuAb02MxUEBR/enc/icppHOvM7Ol0+Lfh5oVlVWY16uSfR1qLLZlFZnsvnC8BMGYc8Ovq46HrJs3888dB26GTTjUEub+vQ16KajGOdZ97P8XGehmDyRFCNHlsMKieVWvTx9vpKxn8tB/8QgjL02Ol33g4QHGJQ5/0I1rldRccNPPy5nM4U6W8StJeqSZ410FGW5UhTRTKvg/87DtOj3lhAJt0IL8uizEzGnD6XzzGMgba9Mg7KOwIPHcFXg75iMhnHDcByC3Y6WmTeXdyqI8CW7VrVBOebQzPyLqJTAdm16LLDNTM5DgV4HQgwdAQyQohgrZEHTvOAH3BfcXN1pQBObvNeVzHGx3nQrCFAIfBJ00qJA3M7ScoIJHgywAPPObJzPIrDoDnJHX8+4H8Ot7dKBJYKZJngndtSwP9lea7ZfC7J5G1uEwJX16MUo0p0bULSTFwJfOezmTLskVe18MKTqC7nHUEq17cWmxNydvnKpAl8iyGoIkDZgoh0lZ4AABAASURBVEeNHHLm9L4JOBnwDthD8KQC9b3rMQNz9LglyH1DkKYGZo/OXJF4yWcThcVEaTnVlOBLTb3LYUug1+nab3cyeDCbL7QkCOx9bXMguHajdpKNwf8Y4/hr5JIgRlWjYQQWWoLczRsCUpcbknkbWZWrmRcq0B+r0W+CGwO4lbM5ydJaBcGXOcEs56PbudPdoaPTKcFDbGhDQmxzfSPjP+ery9Vl6jTPJlM1zguK8/Hak7Epo65RJPAyEIg9FEHmSeFkqhYEa+CFkTjMoSvGpOl8rgF9WS4JgKNLLkOHP/PgC/pSYysV9A0paAofIhmE7flafTS5jsyyQg0Bux389XEp5bplTCKwHAgu5ZtGm5fvSMzutEdmHXpckzR1Ot59950Sa2ZCrhFdqrG3KTqyYfzuZiNfy40gdPr1M2iqtSZx4jx33ergUVlOVBaVGuQiD35Cc0UwNHtMQA2cc2RvFjTgS7I8JyF7ohlyP2w36m52Gl5voKEdfzlQoAPpyZFEkG7bHrQjIlwu5gpEl6fVbNTpvhvk9uoJe4dbY9MV+hhDkNZb1cj+QGBzYhmyPSiGoNnqiDxMLtf/8/fvtNnvxi/ruI4doNd9z4pEZALfiiTLRJkSOG+g/+LiQtFtK8sl2nuZrOOxD8p4vyIIH6hrCPZFfF6Hz/Lk6sDzLT5nNp3L7WrDWtGik1krdQQdz0k4bkkcIzZcGQsh6/gE320Wdfb2veboRoUcXJ6TyVQlNBbw74BcAnJ6e3amDL9BzFADfmpeTZV99UTugw8kcrLzjarVQhHfJXTKfc3ks0fKCd7X01zTr57p4LqADG+gocQWGvTSdSDLM/XoY/NurfPfoR+Pltrjmya//Iz9XT4Gmst9p5LkwAx+ncyQ2eVOb3ZXyhYz7UjqbP7paxW7nqRJ0J6E65aif35FwP4N7deqUqaWRNeOQLkHxFvs0+CzJyg3JExdTw/wcrU80gr5VdjoHnzqMmn65WdqCcYmfKLj7vuVjrUrJyF5uGyULZGfgmrW5RsSHjWB5RJZ7dH5CTyt8GNr6g/gVGBL/s/6ZkcrvXn5Xoa+WTHo8f/+lXbwpqt7Nb99r55Ae8IXeOJyz9oQWSMGgr1GUmb39Qvl8CMnaNzPc13VG+XwvmO9i4h2tlzIbaolKZK9vdb0P32hdDzX9Kun2qPjOfq9J8C8JTB6jU54sqvHTy7AKbCu1extbMjUvGp0S6JgqHplz3Og7zXg3903TpDfhOSm4a97ZLclILsnSZuR+C2xx5vQqoD2Cf7E/dzAerfpapmkQEIxFMAbJN8fvcFGDFr910ItPJ+TEdm8IHiuQdckcXJsenmCLk0qDcioCEk321vG1vK9zC3+e48M86xkhPBF1xrYo/gvnc/fv9cVPsRtz/3mrf/zx7uNdviDG/S+PF1pQZC/u9poeHulGh3xLzT4L9iJhiv4rySxI18/x2A/drdnvSrLShFaBvA+YHfG8xy/VFKbt1KOnF0eAw1mphIaDOrdBmKMMnxrfzSRz+W2ItaRHlhtXY/7Se/jQf0p68T2/EKaFgrQ1NzusIcrtazlLQmexFozLCdKBMJ7XwtJduzenGsgCXXALgd85OxkpS2yxsiEY1SJTKbo3QS9zLA9/1KV22FiO2YkszQrtPmXb3TDmBlrxYRiWabInmGAwz3zdt+9V03iY4/t1REfmUkb+PnArwF+RnR03R1UkeDxJFaP7yux3559kjHv5OhYVhW6Innd4ph2ubR7d6H8ZKmepI/7ohiD1q9eKoQgXwNgsyr8k68pWxKhzaFRhJ6A7WV5rma/17XLm3VOb9Yyg+v47BLdLxmXZpXSfEIC4Ra/vIcaaXA7wZYb/K/hV5y2iN+XCXg7dW7rIcr97Abf5euisqAK2QTsfGgb5bOZLm6uVMZM/uUf3PU4NoaAjGdqsKkc/7Rb5OofL7Ql4VSTdN1Oopo0qP76jeLVTu1bcOa+yqfKnp2oRHYdcp3VIIOdue45L2r0fcCHB+hs2Lc02JfL09Ctoes0mc3VY+PDtlZ1tJSOZ8pIjHbR2BscVLLmFCRX3U4Cskg49n6Sw4xeHfAmeaWM0iNr3yNF+JujL5bn2qJXxtxbEmfB11RKe3mjhM5Hzilb1jALpgJ/MpvMVX3+VMn5ebGRvbmS3m8U1nu5PoYY1bKHaa6vJfYPW5JkJXq4+e6tDjzffvNKm/V6tE3lSS37mlkxoStrOTYUsatb9DTEIJ+zBk7DHlm8u653tHX44Q172DaZKpKadjITmzkN+LzDU55/cSqXacVeOJEYdx4N//xatuvUsr43+LVFqqSTqRL7hYDP2Le1UlEowbv6v36jnuTg9as3GsCvQzeGL1bqSYwd0NEanS62nSwvVJM0LJDN8rNnMhJU1Vefq8NWq9t21OP5aqWKtbf3PRN7zmGSNBxNFZCf2EP6ecJ1fdg1CqzLA7L2Ly0NZiT8dmIZ0h59tQ5LwWcMrKU58JrfvUIeS6UvHyvOp6pZk4Xei32h4MvAepjD935ZaX92wZ5jUIuv9H/VoMOWw3drpazQwHpzwKa7P7xVzl6v8P8/Nfo1ReELEuSLf/yKBCr6/m4tod+R+dEo9SRoM5LKcTHV4XytgI7LE49Y4Ba+yfdz2G7GfrPHDw5O/5sLqUoSPimhry37zenTR6pPJkr/65eqMyOBvNJmlhSmleKzYx1s0OHtGfu8MxXPH2tXBu36WkM07TONfjAVBfpomv7yC1XsUTLsInFnMdGWOfxfgXFeZ6+v1fzTd/Brphb7TeBvs0JzfFj5boO97uX7+z3MDiRLe/DaY889c9rpXIa/jL1U//aF+lWlzedLxV8+kYoIIgdtfvetDBkM+NEderZDbp45nuJXIrY0oD8iQe5fiizOd7icJIWgjvXH1zTj+cA5IWBrhi7EGDWdzRTw7T3+wP3tcLVVTJmqX3+hYlLRtpDR//LdOw05NgOvM2wxPVkpMraqJkplpX63VUB2Mc805Txov3+nHrsZfW1ZKrtGWVJiT7294zk+ISymim7nrNH+fPX2rY4fPVYFvMTZxnVWB04OQwer95wPthpYxyr8sqF/gbOpmThvXcn9ZPzFY9kvH2k9tMp6aXhxocA6OUEXeva7B2S12+518RJbjUl5UahDf3tgjb4RvR98H4VuNPi0oL/LxS4GJQY9oH/8zOtf/fkYjj//KUDe59Pyp8b8vdv/Evgf4/5T49AMX5E/lJ/q97er/3RGf3foD9j6858uAxj/sfxQTwZAeOH2F38co7viEAafyXAuFLMgo0jeru9dhr5+XL6P0/e6/ju/OO4P5WNUBl4+LVT9nT7uTAYCCv9x+fR3IJwN3kD5cyH/mJT+3LH/o/Tr2cA/0Oq89eDyWIcqO/8e2v41d4f7l4z3/iMO+IQ7/RYe44/YhNGHSH73oo+ugQ2pv8YQx0CQ0+PvD8XbvTy8/6V3x83HGH+C7wy4/6UfM1MI+EJJ/tfMeHr4+PNDoY7HYbRzyYwX3V1Ot5e7tx/+faBxwF68eA+/e/FnL/7sAUwvbdeNCYGWgI/j5u1m9mFO7+vF+emy8Wfv48Wfvd6LP3ud2R/H+vun5aGf15uZQgyUOErc7G6soYNjhf54PYzzDflYoM+Dl94jhqAU41geZPPQX1wPdWb2ga4YAi1Sf6834wt/nJYQjKeBMxsHDwKIXkfFONbM5PMG9CyGOxgjvmwYRYD9rrRy3kaj3WnxwRTHqeWgF0NQh/21znvooOmjD3Mzx0fDRla4fMxMA+NiihyIc8UQkF3PXH7Ckkwa4Qb68Th+fE4vDsTMZIFiNraNf/yZV+ep92uh1/Ea2/hDk3xMjMgpRPkk3tcP4o5ToL6DJjPvKRVsyOUXBHiVw/SWjI2/3/0dBsqTQp3Phd75fG3bqYMfHfcBmXTURzb1Xlp/jnG06x76R3xocx7WHLAbDhjex0vPWMfPYfXA8zkdHX8PMSrLsnEegxAzU4gR1gw6cKg6EBRKwE30EZcHSlzWjk8LjQF+39HdjLx3/B3PAF/87n2KshhlE+gLCyTk6zQ30GBmyKsjJs2BxeETYBugx+05hSR/jsi2pv7AwcrH9bQnePcBb2B4H8fLaRrwEREaxvmYy/v3HFidJ14/UOfF381s5GGARjMjuaCRFz7GaW7gl8NtUWjinpLrCvyMXiAmMKZDPilLqpYLVRzeMw5yngywYGrAW6j8gYCEzx1JDHswI3IgOnCg9vYQozLeO/jZEJx23HR/md/B12+BOQNz9ujIjsNVAz9qZDTCBf8WXA8EQKeTiSbg4HDM7nDwQGKiT7zHqSEo5v1plpnpQBCmQx4JOZuZ8jxXWZQKPJtMHoRyee02t+qcXgsaOOQl7j6mmE1VQns1nWrLYdOLH/gKYCRgOf2hyDXEQKC0V89BEyXzjwLyzb0NOm9vruHZQZ7cGGg1STkHR9dFv2duS/DB5eNJn4IDsfdxWjvoT+iF67rLs5hN5IEX51niwO6/Kkx+2LRBHkRq0SPXsxq+5zGToFVcBfMV4B2mpYwgzVjmpYolgQaApRA5HO+V5bm8TyCBmIpMB4JHWZ4DxrSBTzvk43U5OHXw1nk5m881XSxEJ4UY5Th7KZFXWE6keYW7xFcSFM1JBLjeZrc1tsiBvIwygk12NJN/E31gzmo2JbAHOGTh8FEP7cGjOdTE0DpdEuxz+AG+pxSZM4Cnwzt4LEN+eVuPTJ3HXmp0yvnvbTcE7Ap4fsAPMLtXESSrlWeFMgIDE+Q9VvInp19ZFPIgheO9J0iRYpLPOz1eyeV5wDcZdVvaXG7OjwZcK+C1BJ49ILAjoVITuK6QwShvYN99TC5P/vBquj2/VJtH+S9ZMty94x7yQp50Ja6nfTIdKMXjE+WPj9UQn5nA+wZaBgLvLpsaWrsAOD5dc1BEljvqPEF9iNItgZ8pybShzEYfVaBv06MjRXipGAhSdiM/KuY19BcwI38FcakqNX/2iID5QrOnp7KqkDzgq6gdQZZ2VpAIYE4Cq6nMdbi+YrhLUPJfeNf4ggZcaorTdiBReaBusEE3BGVv4OFhs1NPUDe3KPc/HXozsO762nIYxzW0d4ohagdTikdHBJaSZifcCQTtLq9VGozBL80J3M4orgshRt0SxG7xE0aAaFqUQh3HL4Ncffdat394rRbfdvzoFGpMc/h6uV4rMI8xNqSgDUnb6HQRaLx88Ub+K9zoyYNJrowkFMSSDLqBr51K91mPVlLKtct7ZGpym65fnOkWHexI9IQiyfKkNcnOrf9apsxUEYSfPDvV5LPT0ZZKEgV7fJn/Cjj4PMwnZLoHl5TS+OWAxu0D3KVhtIEQowZ8x0DC2P3xBNy6jNZB6vEJnjAwAlwTkniPJ0vVJD8yEjpbAoklfY0g7c13b9RCsyf9JiRUahJ59W6vCXq9Jfkm1mNfb27xCxV2MieIeIO+tdh7mk20fP5MJbpVwmsvWVGhQkH4qETdAAAQAElEQVSL1UqfffmV9iQCPckZCeL100Jvvv5WexIiNfLuKXN0dJKXOmA7npy5/d0L7UholiT8ZgT4CwLjTv8E/9Njb75+7ElC7377UllZqCeR4Ppi0Owyvz4/U9M18n9qOMuSCnCcwOtHjwj4IeeWAPL1N681R1+m0BJmlTz4f06w+OzyXE0RxySHkP/iN1+q+s9f6vXVmQ5DSzJsppNffK7D0URzEj85sI8IuPfRNCGhInSxJ/A6mc106FstsbfHT5+pykvtDzsd8BM5ttWjD4Ui8rgS8W2FPMnXIl97pvimGAMJwwNtHao2aLbMlB9FZV9MFb5YaXN5oURgWItSx7Ol3PdG6FgtVvhUU0awtA6mCC06jurQBetM+VUt901X/3SpbB9pl4rP5rLHE3WPZxqeLLRf5KpJurjuDJtm9BFZnqsk0LomAea6LfDNCVrr/JaE10a7txfa+9q5J7g7r5SRPD8uZ8pBPwPPwBopEohXL15rIKiePy7VpU6LYiG7lIabRtddrWtrtH17jo9Ya4//OpxfqcC2ShL0zqcdyZaBRPX2/YX8i0Vr1oghxDvem9SmQW/fvVXGfJCs09MTWUy6bHYqCcaH1VQ9tue/grKY6eZqrWZZwB/pFt2okY/g2wZaSmRboO979jrCHguc7TRksuVUHTCOiqmypld+Cs+xn/nJCr1ZamD8lLUlsq41+I/t0Kifl0qzUr4unk5XalgPhzzBg6CC8RE9jTFqhY7GFEf/tceHjXptpoF9k8OaokctAecOmw8hYvutfC+UE5AuKXnKlMdch7MrtQSw/QsB/bwY6duRTBa6uSchePXtK/k/Mcpg9VlUNpg6bMuTQDP0LywmEnTOCPgvgZdIOAQSRQH+qcqVs+a3+Ahf4yZlJdeLvmvla6N/SUTQGvEzFWtXVyYFdGIgEdOS8BF0e9A9tNLVH15KyHM4v1bi3bANm5Zqj6fSaqJIImeO76qeHqOoSZ5w7BeV0vNHOiFxLxJ/mUUZ+6oNSaXJbIFnxBGwfrhNVlmuHT6zxB4D+Dj9FbJpHs81nMy1+uypcFaq9zs1NfsU1gzfKy5WRwqvruRfsDmQUB2TzvBj8eyJhl0NPRPNnj9Vy1rvdGzQo/zRSv4lo4D8pnmh3GkhuWnQG2KU8/qmY44ncwm7rPFRFfrZsb/Pjxea/ea59OZSzfs1sjioWRXSsxX4mU7+4SsN7PnSvlXvSVH2PBnrRbteK4aAzgmbF7YvoaaqTo40Oz6S63MJLgW6WbB+uq8LyGb99Uvs9lYB/grdjPA+bRtFfG7DGlGi9wNrfPAkB7Yf8NvNUSHfF3oiT7Ql+vTshduztRpsNXd/dlJpALer7Y0iYhjwgS2+Woy/uV9He3Rzt98ozaYk0p5IMajBxrzM8fEldjf95XMF5D5gF/liNtqpy9h1eiARWuMHbt+9V4dsU1HKqkL7Zi+hO70N7DkPGv2UJFRbaYGtosM2qzT3fQ1+f/bFZ5r86jP5mXNyvBrxFXZWgVeNr6/fnCurOxVPTtEvKUO+Yp11nAAryFPgweH3T5baPypJbtUy9pEBvLv/+lKd6we+GJTgEbJyZXuKTPEzM3Qvw4du8Yd9lPpoakkqV9MFenAtkYjNSYAmEseT33yuuJzL2C91rNn+xbAMfnviOTxeacB3T3+F/pjw3Wvt4bVudyqgs1+U8mu7vlJCJ52HJfI2Stx3CrtOnohOh17xeicj+TqwPgtbnzamBG+6LOjm/Tn746limeuWNXpgX1CHXgV7VKGT29+/VLjcqGA/Y+jm7tu32EpDAvtc9jueJ4UK5o/nWyUSg4H9RZ+iOnjdFdCOruWsURFZBhLY7tf09nrkfecMhIibt+/l8wu7rn1v8i9vtOc82bF3CPjGElx7x/XqSmKfPFmdKt/3+MKNhtOp9otMAX2K7aD+7Vo7fOKwKBTxm752C92v2Vfk/+2t7NVaGfa7e3OmnmSn4deLx6dynvdtO35hugq5tq/eqWBtKeDfwP7V2wb2fq7nyaKM/XLP3nmO74jsD4rfAy8FZZzn+lw6YChG8jG4bc8LxL5XzZqRYQczaIpXe5LOV4rwQi8vVH/9Vi176Y51K8e247trlS+v5PbRvDpTlwf5miLWzF1uytHbaSrA90b7m1upzNXhcw/Y0D5Je0/0Qqdc9jd7LUMhsXYVv/hMGbqhFBX4LweX3dt3EmeFjvbAWlhjt4d2J//S1OHrF6qrROK61QDvL7qddvjUHnsd8Gk9ttVZr25aqGf/nmcQj6y3JP0NO2vBQ7NSW+DpXj6+n4mcMbrEtE+wG2AI3Viyd1dKGvAdW/bUObA6fL7NsfPpdFzvDsh2y5l8z/7ZwHm7vpTjMHNf+myhDp2bEhhp/1/fyNjHdJzHes6nLTIsi0rFEDW3TLuX79SSTM6AO8CLZGn8/yf3rFnZZ4+U4VuDfvIyWn6u0Pyzn4HWjwuvDx/3PO5QeHdn94PSwzQI93q6fPR5gPdR1c8+PvT3+8cdf4yuj9v/LZ8fcLmb02n+Y4ERd9Xo7j0N8GWsMsZRzExmD+VnxDkO+pE/BO705xYWcl/MB/o/lAeI7mQ+FPB5qP9wB337qCBhmqgYl6Mfu9PsH+b6Wfy8z4diH57uHngP8ISbvNxVjlMPD3yEpj82OR73nR6QvX/VCMB7flJ8iBf9+DVAn5exlT8+rxcex48//2jpGUVh+Ijv3Z25P5nr+2N7DfDrrjDeafT+P1dGLP6yP4PDvR8y3M93/3p3G+377vHuL3jfPfzH+/tTvLnHdLin1eyPNAzIxYvLxNALL/fdZcYb5eHdx3vxvl58nJdP273Ph3IP3/t9KODh7Q/jZDx54fZzHx/zc+Xnxv5btJndEWEQNBbkMZoe9WbUjO8GKh8VCzLs2tjY0PCjHzOTWZC8oI+oqSTTj13OHzOTmX1o7jgUDgxy/ntlYMGOMSrcwzPuXsY2nnv6evF3v5uZAjiK6wGG/gie2u9/HK6Xh1p/9vLxO8YtT1oN7rPuYTuvvM7v3y8mg+6HIp7vikAjyMwAN6gHVt91I1zv67DHAj3eP8ZMPQcB3V9mNvYd+zDWRvncN97fBnRVdPPXEb73u8fX68Z2f6D4s/PJzEZ+JTZH4vJ6szsg/kyVzO7e/dmDTn5/aHMYXvzd7I/9/N37md3V+ftDMaPO8ZepY/PUcQDsOvehklmAPxrlPZID/4wysoVl+U42JumuYLLq+NMCw/vxyHiAS8Aw/kq9A+LJqP5QeKfBG5VlmWJANtQhHeQ3aACQ1ziE8T6ONfnG1sAnWpSoi9R4Get4DtB21yuoB4bu8bxDAWiM9Xqnx8f00O13Ue99ASnIlPePISmNus844IYRlpiXXgQBnGbnKTWKFjS+M6cZ/b2SbjEEfwKXXoF6G3ilj+6Lv49z0C/jEDpOQT96jf1dtv58V4ax7u5Z6tEv55PfY4BekB6oa3zT7fNAmyD0AUezO7wiujYWaMs4SAWflP5924+gDVga60wGXT24ApqgN+3AACRzSyFGZRxoeJDx3Ph8ksxsLDxhQ/34TA1jBrmuZWz+ewfCnB4wiyGOfSIwIrowMJ8HWZz2GIIerpYDbIxJYpwX8wYQ80D6A+/HsfRzmmOIchjezfv7nIG6cVwIXjXK2ufq/YmGECP1A7j2ijx78XbnSc9c/u5zSEZ7GkuCh85zt6EIfj6HF9GHITILPJoSvMpjrpogegevB/xLsDjS4zxO0B5ihGf4JQYmns2wCPhqMkUF5QQrjOeWw9OewGJLAKwlaONz+/gYM0X0NkRwY2xNEmxPcjAgc0Gz87CHQpd/i//L8nykNcQgLzEEZfTtmDOYP2d3QQRg5inXAN4Nh0HHxfng8hsTdvRtSDIYCl0TnNttNyNdjpPLogBvt7VBUgadMQM/6Mirivc04rAnUeK/xDwQzM3A3/kaQ6CX8FMEJtBtY/yWQKv/UsVpabHDCUHPCP49zz0H/RiQLfyDTLUEbqaLJTBMwaLEUwR2XpSazxZKZaUGfanh0XbnOPdKHPYH9DMEZgOOy8F5MjB/URby4rwSV0fdgL5eE6wZmLv1oGyWVJJk8sSvgFVAYw6fQWAMDBu4BhjhfbgpMN7hO18O0OYB48i4Djs+gFcE5y1BkwP86UHJf6kWY+TM3+iADsync02go6DsGe/4iOvAYf+GwMoOGC24ZXmuEMIYrOZcPwZiQgygZXJ+9uhDKDKt5gtNLMoInIpggBHA8kBbQ/DwgJ3s9wfV0OnyKQgqInJl8CWnFMjZdadlPXD+O/xyOgEbPtDptuqutgTXCr44HZaSnBeu2z38TPDPn6cLgnwxjXN1BK/F+DEhg+w2BJNCylSDi+uVyzARLNzWO21IetTItIMel8l8NlfJmJv1mgTfjVxv8jzThOBlRYBrYM4IrCsSfdHpVpDjEdDTKxIWlyR/I3VCJkaQb4CHPbg4ffPJXNe0TwhAuLw6t0sCIz122RAwzuDH1IOCISoRyHG8c+b08Xk50WSxUM2eK4cpzgOhbwVyUjCxEKrxyDvzOi0H7M75Jgs6IJs9PCnyQmU10YbgyUByY0eStiFY1MH/xDwVNI5jCI51JEEqAowlOHu71jvt8Q+eiBrnhqA9+E9IFvQuXxIHiQCtBzAX1Qzb75QeLXWYZGrxYTElNfRxeYtgWL2+USKoVhLRLpV04L3HX9w6boNGe3P53RLU2qKnOXJOJC8q7LcguFb4vK6ryK46PVKLYhUEXD041kNPD28O0BzQiQg/I8EdT8A1tBk2YgTDKoLQrr8z+HrABx0IOG9J0jouQtfL6UQHdOdAoqol+WVDUEJvRUCvK5OqlMnlladca+RaEnzMljMtZjPVwLlGHwzfuLtYy3V7Dv6u+/2rC2zohmBZTjKglttBi825TdXYrVnQ0fEx8p5rSgL1mkAb7t/jZqpJiLo9dS5f5jvgR7ckohM6GhlnJGJ27wgkwpdE4qH84on2yDnhDA4Ejff7gxJ0mQfDiqAAPYkgc0lgPLOogSDvHB+4+5eXagma+XzZTa2IrafFVLf+i1T4vkMuZ9+RaED2bVOreXmmKfxY5pVKktvLz54oYhMCz+uXBIixr5IA65AnTZ6eaE9Qd8CxtfitW/izJWC5I5nQalCGHfTTXHK7KXLlWaE9vjmGJP9F1ilJ6YqEj8umh4aehOaeYHVOcHvOHJNHxwrzSi0JsZygswfxKpLfq6ePVECn83uPj7wkUbYjuflkeaIeHgmdP//tN8pDxGwoMegAXgM6k+YT7VirqtNjWRblPjrI1BFM91+SNMjh8vJq1PU9OrN7NpNOZppgb26nAd13Xd9jbzckSZaP5ppse02ezNgL1loTwAwIOSc4uoL/N8i8JfC+Qa+ET23h3wE+SZ1W/isht5cyqCtrBfzB4XdvtP32neboRHy60KZKiqcr7dKgZpKULefKU6FqyAjiDppgQzPWgsXJStP5t0MKegAAEABJREFUXD16d/yEBBjB3zWJ3GvkXJPgyFOGewlKRY4uTlSWE3T3Vjfg4napPOrNN1+jm61Onj3R5DDI5VhUpeLTI6Q5yCaFqj7omIRYyJIS9t8XScf/6Rfy+9v371XDf9e7+XyhmnWqmE8RR64rEkEJHHbwuWdNeXx8qunnjxT9y0esL30edEqSfIv9xpgU4FnEdxq2eoLMd/iThro5cpuSOBvwyaWSYlEqwIMcnTogN9WD+qNSB+sVSJadvXlLsLrmvYO/UpdMt6/eEPQ+qEWnN4w5kIQ9fgwuBNj9yz2eSDn/w7fyJMCefYnrTf679wr4Htd7Ys7ACcrgZdlHTZBJwz4kwx5khgwals5W7r9cP13nZ+hCQh+vsemeJLt/YWWST3T8+LGOSHb5l0JK6HAbNpKek+ePlWYTxZQEKcpJ8tT4jGw1V2T9jbQJ+vKrWu2bC3XXW4kgfIv8fS7/Mk6cTrQIhWp4voOO+XLJXqQniWbj/o5FSIavPmBDu8trIShl4OD/uoDTHAJ6WQTl+JZtNqj88pn6Z0sZ64HrakFiqmMdxWTV0M+YP5I4qF1WBN6b95fY40EN8h1mpQz5d/i1uq3lc/TR5HuZbpKrx0fUJPNQc+irNCD7cJ/s8LW6nWXyNUrs0XasI1N88w17t/6LY1W/eqb815/B+iClKP+V/wHf1iHXHet/yxqyO2wVYyRhjA+XKUi6foNMi0xdZsIc5Xue3e2N0gArSOg0JIWOHp/Ss1dVVoqXWwXWz+zzxwqfHSuy9gZ0YPQ/7LmMpFnMc3kCKpA0KR+t1LNuxtOFhB/b9I0myMP96ZT1b4+udy5TEk6N40DiKLy51uH1ufp3V/jhQhnrhv8StsMP9KyNsXd0Ok2LiYx1z/d7u771SgX8Xv9urRz9acKggM/ckqwM1weloyNNvvxMm7ZW74mU87WWswW62qpHzjX6W7F/LZB1+fhYQiYViZOIzfckjjv4npGc7aBHyLBHB9quRqZBA4mXJpcW6LInXyboWWLPkaGr888/H39Fv7u50ZaEcgHs4biU8BvVcoUkTJE9YQ5/B/ShLqIO6E9fZQqsuc3ZhWrW7Qz7blnzIjj26Nz+d69UxlIFNud7hdtvXmr3+p222Jfz3vdh1XSmBO+t7sf1PbvYSW+u8O01vmkjtiyKrJ+CRmOtS8hOVxsFC8w9qL/ZAu9M7XfvVe06cI3qT4GJn2hJOA4kAmvWiDaTWtaDmvVg1+3ltLas2+4TLAblMWlH/+7tpa7OzrHHW8mhnSwkYjED615tvdrfv1JFItT37gG7DCczDfjFBvkOyMd51rK2JhKZ7fZ2lGnLXqBi39TgxwN0FEcLDUkadQUbitDSvL7Q+KUc5Ox9xZ7Z0LPh6lZT1g5he9kvnsoW1biPMfYafZl0mzrpdqsiL9XOcnSlUcbappwJ0LGWvUK62Krpawk6N6WpPbvWDPsw6Op/+62ys60Ctpr7FxtIdu5fvpZ/eTVuWy2PVsrA1226C4PcXxk2lr1cy6/IfqFln1w1QcP5Df7b1B9quc3lXz1T+F9Jpqcgp7mYThRY23GT2q/XaqJ0c36hxS++kkjO5+hidtso4TvtfKN4tVPLfn2D8+rZX9b4CsfZcWlLBpeFstlUwneEy53mJydyP6QF/A2myS8+R66ZBB8GcKjfniuga/VvHqv/6kQpJSXmc3sWVwZ/I7zbsh+Izx9pgK+pqLTzdRGfqypXh75n8xkq0cpl4b/eLVYLzY5XKidTtUky4Br9EjbmPDl890YNieb91+zzsI8O28nhRWIdTOwVxT6gOD5StsVnwM8BfQ+s2/NHJ9LxVDNEl54dy9eaYVYosO/oWZ8TNjO8utT+D2+kSanJL79Q1zUyns/fvlZ5smLNuVXB2jysb5Wx3wkk0HvsQOiZ0MsWve7ZA4TlRHv0dvgMfyhYmoI61qNyOVUO7RXtZYQ4kv/peK7u//ordUeF1Ehx1yuCR2Ct0/tbxYu9OsQzPX0kw15zeJPhoy2LSk+PkdEw6oiWlSL75mZ3kPD7HT7KfT7Tf/oxKv6cQre/+PMp3E8BfNz+advf4v1j+J8+/y3g/yUw/pbzfwzrL8Hhz+v7r4X+8fiH5z9v5j+31wNUv/sYv98VM5OZiT/i708WjdfAXy/cPnx+bpS3fej4N334PmR/eyh/2TQPo37q/pdBu+s9sAh4uXv7+O/Hs3j9p+9e9x+rfA9D6BLF6z7F0un1+ofy0O/D+6cD7t+93ft68Wcv/uzw7rt8uHnbT5UPnT55cDhePqn+7+7V6Q7YqRd/viuGvd4V8fTDop+4jHoKptwjT31vrD5czreejXzbtmrZWHVsKs2M9THK67xNXP7swUcBp/8ReA5HXD2wuI2fYHfLq9c53J5Nuj+Pjfd/Pn2/r/7Rm0ELFIEBzcB6eP7h3WQETr5XxlHGwLtigR0DbyEE3fGb+p4KL9DnY7nJA6QxZTSYzEwxBJn0o0WfXEbflGXy8sCfT7rIzDT2YxPn/PF+D3fv689evN7fzehP6QkaRcaYmVePcPzh437+bnbX7s8fl8gGyGXq/aNFJTZbMXBPuVxuhuwGGUOMv/bH+8AjpWPD2XNIcB49FGPMWGTjf+Kvw+fmH/nl7w/FvAL8gpcYxsDyAFwD/shlAHsfb0/g688+pxfRxxwqd7ms/ZkSoaN3GApApwc4Acbdzfgu+gSnM2bq2aAaY51ehzFAj7d7McZ58Wcf3wLTaR4BUZFCQMfEzlUyCf5FZeiJ8Ty4bvoDzz4mpShBowdGxOX0ePPYj/cYoP3ebiJ9m4bNPvPTxHROoBhuH57F5Tz0yc1MmesY45xHNMnpH2EEUw8uDNQAbT7GzGeWIrrjB9KBdi8m/y/I9SBBhxevF/VijMFXb/P3GKJPLdgw+oi27dRxkPF2523pB6rgNA0MBS7jZQxhwIgDsuER3AYqaeCTgY/TnmfoH2M9iCEupy0wt/mcvEfuIQRo7Ea6GaoB2hzfSFueZXI4Hb4shAherUIM6pnQS1EUchxa+B3oG2JUytN4OG6o8z4Wghxfp8P7t8jDEyKeMG1pchchaPbDoQ0SLFTNAYkpZBYUI/DACXBKKVPLwdfbHKgpyPF1njltCbqTRQ0y/gvy+p6xZv5uyoDlfHV9S8DKwN/hNRzsfGKf3wQO4BOht8UvDOi0wwvc/ZvDdRhUElDpQSgrcnmQ4+AHN+Y2eCPmAsQfP8MwJkN3JDoS8mhI8kjGobIGd3HoDnK/6Hom5gi0pZBUgpsYa7xn+JEJwZYyL3TwwyiHvggt8stE8puAC8kFl7O314cDPKyVilLOc5dRhJcdQZMBvBv6ep8Qo0IIkN6jq1HL1ZEiul/kuVoCnZ5kyeATU0iDdIBPPYGTPGTag8POD/abvdrtQT2H04GgcUvQ1+F7kCgjSFeAg8NJ4O7o9gBzPgMO8gbdkpSp4cmBwIMnHmuSS1OCAHRTZID3HWmgj/ft4AnIjjR3BBgc3xmHd7pS18jhtCiRJ0sOHIo9+Ooyihyse+Rp+B6nqUanJwS7BvTJg34TZNr5uk2peD6Q6B2AM0C4864gkfaA85RxXhyvA7wusNGK4vgX0Ol3580MOtwf7ghEHgiqNtB4gIc+xgOZJcFHn7+azAhAzNAF0/X1FTOKZwqy6MDX8R7AazFf6EG9HJdkQREZ+pyuw65jHojO0Z0GvJwnXgrw9bYrglgOy+1i5AGyOlB8wlsSJX7f3N+Ngd73hmBPXpXyxO5ipMfUsa/xErOkBYHPxXKhGQF4hmhDQNTndxr93eE4fxps2uHfEqhcro61PDlWwmZG/NGRAP8k7238pWALZibXhUA/DwK5DBO4eNC1JvjhPJiD0xzbGHb1GCTsL27H8cVsLhFkTrMJAcHt+IuOFplfkcju0AMv1ySVjXlE2VzdjvhkKRdx6dE+W2C6PjmPCuTq+A30HeuQ5fzoWKEZVBOM8S+E1BrkwcNqsVAkmLLH5l2nUgzKQ1SOv4qsk3uSAXkndR4Iy6LKrBwTNQN+v6cIuk2mBTyak5CpCOp2RaZ1e9Awq9RPS1UEJTP0tKBEbNT/X8MpJnDvdfbyBUHSOz7UyDcgp/mjU+1IGOwINtckDwI226JTjl+AphsCra7PAVlMJpX2JJoyEhDulz1Q5kmOW5Jdhj/dY/dOb0XQsWqkmsBsQaDIdb7CzvJsogN2HBAQHxXYZwTPhmB8hO4NbcOsJM69R9+v8TsrmSFrkmK3JPIGdDp/tCLX1GtOIM3ndHt2WquiUocPa/FlOBBdkxioocN9UtkadmOK+K+cQFuBrrTg2iHvzCLBrkZbAokerEr4qkfPn4//j9K8S2pfXo5jXR86bK7Dz/kv05uztSZ4or1aTVqR3JFuwb+dV5rkpfpgqpnDE5HNk7k21sl/6b09bFQsCwKwSdMnU00oxaOZNM+1z00eVM82jdbfvpT/89iR4KbgyZLkqweYp09PtcXXzwgWk2dQ/eJM2bhYSkcE/SfQJwMc9jeBvzuC6bckm2sCcoEGTwA2JJ6EXjcka0QA1hP9+8NOvrbU+LdAAPvm5TuVBPZu0Y3b371Uer9R95Yg/vu1GmxMBDjnBE0TOtRAp8t+x9gSPbEi0w2B0X5eqqXN/eiedcPxufD/9x8wEbJAh+DtUq5fg/V6fPoEfzGXByUXk5nekzBs0LfLF29VFRN1ycbg4vHqkTp8TY9c3f/lQ9CTybGMRMNAIDtHHh0Jh+zzE/UE1KcEwqvpVAFct9C5RWZkwlT8eqEEErQoe79VTqKtw359Lcqwt3JvslfXimc7GUmmNTzx9crhHHAGlyR43715p/XVWjf4w9vrtXJ07PgXz7XrWw3HM+UEW4Ut+xghp4AvWOCXnHcF9lShi6cElc1Me/h3s75SlXK1BKbP/uVb3ZA0F8UIamfo3h4fERYTlSGNQeKbb97oy2fPtcCvNV2rjj3KgF85PzuDZ5Ucfot9DcMgT/7fDI1qEitTEkWNJ10uNmpYs7P1Xo5f+2yl+MTtLuiAngWSgSU2ckZCaEe/RTFVjuKtX5H0IQGaEyieZIU8wRjRWwNeGTNN0NOSJEO82esAXSkvVM2nmk0nmnKfzKYSvIj4jYxgvutgS6B6erJST3K/+gdskARCeH6qnGB5h386vDpXSQIjh2dalEq+jyBJgAiV4G2P74okECK8rFYrJfBwP3X9+kwTkiMZCctEEsfQywMJ6ABubku3r97LbvfKwbdljgIYFfju0NmAD4woRIauOW932H0HozasF76WHtKgs9s1PnStPjN83loH1vUNfO7wsdPPn6i3Qd3FtSbPTp1k9ehYw5zFzUE+T/PyvW5IinryJJHgy+czNexh3EcyvXr2BvsX79Uj65oEhvAtc9b8rJMKdP263cnXs0CSoXx0rASPD2eXcn4YfrcrM02fPFIkGZMvZwqsNROnB/lH1rKS9aQ49OqTdCCRMWDbYdgrowoAABAASURBVFFJ00LJk8vzicICuR/NFdHZGR3DrlVLcmj38lwxZgrs/QpK5UkB8JjM53K5VI3k8tqhS+/fvlEsCi1I+qvINJySdFCnA3zzX5BOnp2g9xlyLcd14oBNXWFTCZ92C0+375lLUVfdQQH7WP3yuUro6eBJJCG2Z4/UwOdA4tXe3Wj/L6/U8946//E521zy9cJtMTFXQ7LCZqX6AN2F5DgIHexWpQT9Ed5lZan6/XrUr4hutvhosc6Upyeq4PPefen7a2ESJBLf6IC/PeBXs6dHOkySBmym+5fXqsie+K+Me+AbepeA27OPzMHD7eYADUJf+kmuA3ulQ5LaKCX4t7/ZKIPfAteONbUj2cxyooj8w02tmj1kMZ1qwCf1rGn24lzKgnoSTW0YVLFPqK3X1bszHUjqNuytTYNcD/esk3Z10BQbzrDLnrEta8OePbLrSfK1DDwUJP/FZMH626Lbvn+usesSPzIgyylnhOLkSAXycZ9cO79fvpHWW1eD8Rzv/s1tduO/Rp4U6vHtDYk014VqOleAJw5zD0+L2VTZf/lSuj3ge69lX79XT/JflAF58pGAXJ6eqoAPxeen0q5Wia+fsAfyRHx6cqoSfAfW7QWJxNBLDIFvg3aPShn7pfJ4JfvyVNtZhE8nyizhrw5yPGKWOCu20qOFBuQijDEg6KbZqThdyuWRsAm3l+G7Mw0kd93XaV5K+Ogp81fYvCGH4QAcfEwHzwYSzKKujb08+e6+2WVavz/TOYsXIpPrJKwEV1PAboWP3JPEHICd/FfE7Omyf/xS++ageRMUkBsqpkFSeHwiKxIPLuVhnKNkvzCF1niyVPP6nP3OmWS9IklIQVvn3f+3L9X6+QD9ztlfXV1fqgeZvsEBD2N3bV+9Vf0NBfk2+CXnQc8+q5wjr5QUKfNY6vD7b+X/awEj4SsSifXFWiKJr398LkOXFk8ec4+KMSIS8GTdaeHJYXMrFj32s6WGIqomga/lRA3zbsEb9qPng7Y31/K9fk6idgCPaSyUskIBn6X/8lztstSOfbGhP7GsVK4Pqr99p87gB3sHHKxy+DbAt2w21ZZ5p6zLntz0L7w1Z2v2gK36KimuZhJ7NPvsRB0+qEmm7HSlgjWlJBFbPXuk6P71ZKUGPnbMve/3UhlUq5PvgzI/c0xKRdaujjktQTt6O7xlnmKiYVHKbf2APBN6lrOH7uHx9upShh4KeS4mM/YwGWeCg5zvLfw8zDIN0JwDt8GHDCRck+PJHi1Qd4QsGtabDhlBuYYGfEy6RUUH4O5//1I3VdDuiyX2tVBAg3LoG/7lrbr/46WM84oRw9ngfw28OvxHh39o2FPeXF2oRzbhZCG72cm/fNdl0g0+pTEmCUktvA76d7vQWgj6d5v+v9uJH/jmd4hwYT4UXu8+CBjTvXv+e/91PD4tPzfnQ9+f6/PXt91BNzQLHliUuUcbC+8DZnZf6KCx/OxUjPnZ9v/AjXeM+DsgOOhB3fz+d5jg3wbkwDReuD18fLH/tDy0fXr/tN9PvT+Me2j/qfeH+r/k/gDTN6tefm6smSE3+7ku/+Ztjr9POt6xS3YP/vpR+Ql86TtwOPXyUecfPHq7l4eGj58f6vw+zj8+SAFf4e94iu/xK4Y4tslwG/fz+xAvPZsyH+Nj/f3j8lHdx9Xjs4/xYgGgY80P/3ibw/cW7+t3L+OzyzQEhZRgHRiDl7f9XBk42HysKw7n4zKOZTPhdzOTGb6UMf7+ULz/w7PfP303M6+Wz+UPvsFp2eSY3dV7nRczG+ELvM3Mq3i8M0ozu2sba+/+ON4+VwgBIfABLzPw8/HU+QY3smn1drPvjze7eze7u0smURhKwKr/UAY2RT2VPo/uL3/umcvrzUw9h5b7pvHm7V4CbSE43AFdkXjVeN0/eB+H43cvDs8PQOOzB4fu5/V3H+d3M+BRzAx4FG+4L97uxWGamZzfY7lvf7gNbivA/vDOs49Lea6UoiwExRDkQVQz4ND+0NfMxsfAPQRT4O5jxeV3LzzqrtcwJqZ8XTW7g+PtHbzzgK73iwHZ8eC09+DFo8xMRr330zj3MNZFC/J+IwwOzz3F+4UQR1wTeh9idBAMu5vbYZgBj9qOgPOAPEOMIzyqPvTz5xCpZ16H6Txyufrd9dWLMX9ig20GLczt87YEnlLMlOW58jwDj05Gv555ZBp1IwBzgOaW5IUZY/EPZsaBtVELnJ6+ZnQepAgOzi8xuAH22BZ8DI3SiG/bNjLqWuBRI7Mgo7TQFyI0mKlDf+gu7+s+x8zksDrXVUAZjTE431pknji/mpJMRuAy1NBASQRWOVPK8XF4DfBdHBEd8eApJwZldc9YqQWfMK3UQltPMTNmEDwp5POY8c7HZeftI08A5u/uCwb4YNDQM8pldvCDLP0z+J04QAfGe6FKXdOSKKzhRU8Aj4BaxuEFf9JCs+OZ4EFRlPK+cEY+LgLH6ciyXAUBQ2Mun5vpxvacYJc/D+hgAt5DmwcJUlHQZNCRNCDHmDIHJTEBaPE8jPLPgG1mclghBvqig/AixAi+B9UEFMRVEjypJpUczxoZG4DMGAdeMQQ1daOcgFVCPi0BqkiQ03kegemJGOdHkZfIsweu82GQmcltygPEewL5o6zAdc+Bux1lDvyUq2Kc09aBdQEOkYOuOJS2BN9rgmAeEOmyqGHfKJJg2XoQG9glB1S3Hw8gbAliBfAMMWpPsHC2mCuhEw63IEk0oDc7AmMGrQU0ZR7w4nnDgbkiQOK/XNoRICjmE21JvOeM8aSHyy6w1iRkVZHwnBAEKQneRII/OYFdD1L04JVja0J3IHr00wV2PyD7HppyeFvQXsNDT1b08CCjvad/B68dP9cpH1ujz6AlhumKxNhuu5WQv5eWwGoMyA3+GbqSo08pyxUpFfhOF0sSdXAR+BPeDV7sCEz4XJ406NFRP4gPTBBi0B7Zu0x8jhCjKhI+HYd9D6YPzOm8y2Ry3TCDc8C99V/kce+wSQ8MLObLO90NQRk66TbjPs/1ZTafa4oc5iQopiRzK5ct8yxXK5FzGftfEwjfQ6OZjbqy5bmBJx18SPDten1Jv0oFzxaievDag8MEXN2GWvyO616L39ndbHRNAsRlZvCng781gYYJgZkWugZ0bnl8rJ4xHihyvfFkQ0CnOoKJxWKmnkDKmBzC6DuCHR188kBfSEH1xY2MhLP7Ai/OO8GW2XyhObS6jTmv/Nnl10NTVU3oYuhiGm3L/d6KgHmGPs1m09GuSvTKkyVuIzEEeZIpISRDf4r5VM4/T744rQO8D/SZwNcaOrosyAhmh+VEJUGfzu2GcQ26tiUp7nenu6euxwZadNUD0jVB4JaSbxutjo9UIpuaBGSHz/P/n63rreuHB2NmBEUtBmjIVBWVIsHIJOni8kKd0RM6p8ijg7/VbK4F/OiQh8vMaRQcOHv9Sgfmdv5EkgENwToPxs2fP5PlmQ7IfIVeHIHLgIx93aiwUefJgLLsCIT7/zesJBiX5bmWBG5dD3r05LDINSdRMhDAzUhECBmVeUECdae3r14pJ7g7I6h5TbKtfUtADB69JZlQxKRlKke9gwrMd1DELi/OL+TzYEnEjwlMna40JzFRExw7EMwP2FEGzvXQyhMJ8y+eqSKYl0i+bAnw1/A9zSrtJ6b+N09UYos19G13W82gqSEIn47nmjEmbA4ED7dK0FRgPylEXRMAWxIUXE1WWixX2hEwCwTS+pdrTbpSYZPp8rdr9e979WcN+pywizCuBS1rztV6raMnT5SD43Q2VY7smt+/Ufe712rxHbrcaOO+hSRjJDDsNLsN3bwm4C6phT7/BeaBvkMKqj57pMWvnis9OVJLcsMDlFu1mv+n57ruD+rhQ8SuO3SsRFfevH6nHuHekMwIMenkl19oAowSPl13tVwWMwL/twTqDRvNi0wnJJ+n8GYym8jMZMHk7zV220ETaOGvdppgK7Onj9Vg6xcEdS1LojOJyolu8Qub2xv5r6tu319ooqga3pXIZY9BtdNcAwHwKxIY7kccbspyXV3faEtJ6Mw142v6qMwU9q0qkpKdet2QTN6QOCqgpygWmn11pHomDUS++ze3aklwh9VEnvyYk9TsN3udX6/h3RN1VSEtJ6p+8VQ3+SD/NV4Dz06OjjX3pBdyz1m/c+avWSdr5ovsdfyXYQP2fths5TLaoVc2mekK/TAz5m4UQlDCx+yx3RwdWpK4b7GJAb4WrNGP4dWAD3HaW9bSCr0aoK0h2dNNM8UvTuR62SE7hzWwN1gcrzRLhbbwcKdOgq7Zl09kJGPi7V6HMGhDQjc/u0UnVtKTpdKi0vUfXoz//9JgQTU2aMgwhKhiil8FbotTvN7eyuhboEuz33yh2wpZf3mi1v8/nSRK3J/p2ZEmIVdOYikUuRYExxsSrh3zup8csqBsUiCiTBd/+G78ld6chOSklnR5q63/E+e8Z/i25u2FDuhcCU1DkTSwbnfodU/i8YB+pn/8Qt058mP+4qvHqkmmJni6Z11q2e/tSWhE8LK3V8r++Y2y840u3r5TJEG3sU7T61qhyBSyTIffviR5Aj+yqO35Wvliplts0f1dD2qaFWqDlD8+0hQ5+VpfeQKApEpFX99HuM4V+IsEf1yeYg/UowP5pFSHvz94QN/5+tUTZejTgB4YPHZbmeF7/Qs0a5L3Jc+T1UpBJv9iypSEuh0vlNedSvZxDQH5axJsadcqdx0nAZXHTNe//UbWSGE+0YQElLE2Dqx79ZtzxX2nsOt0Wd+OX05wHDPw7NlvxRAUphMd2oM2+D23u9uvXypR5/tcoz0vCl2TeGmv0WfUKjaDxDrVdZ1u0en1xYUG+N3iH7VpVZCoGtAVI4FSnqx0/OwJ/BvkSYr971/rQJKxI1GRBmmDbQhaE3u+BvnGGJWyTEfYWAfulaIafFlfRnyoaf+7l6rXNwoHqadev0T2jMuZs1kW+P2t2jwg52NN8aG+lk7xbYvpXPnXl6r/8BptZiy+MpIw2Rdw+ttzhW8uJNa5gURHdgsj398oe4Z+B0nYTrzea88+dH9+zuBB5WSCXFsFkmiplWaLhQKJ/ehjSfS28D6QIPHkfkeSJFxuVUOw+7EOPkUSQy2JngLe9uuNkgXl7zYqh6jAvnYg8ZQhtwydGvCjw8WtMhL4veGHWLu1gwEjJYN8rTX6dMhETSMLUVPwu/3uLXxqVR0vx7U0ZtgRvDZICjFqp5qE3auxj+9Dhs+OlL58JPv8SN00Kjktv32jUOYybDLip4qsUAc/kus/CeabNySMOFds3p5JT4+UnaC77LONvk1bK0ePKvxcqCqVZamcsmX9yDgDRJ6N+8B+tkTnJ6wzbehZoTrV2OjwZKGcM0aImdy+WOgVYhAkaEAW1vTjl8Iq+LVnXcyQg662Gt6vVbNfaNnLNJuNMvxpiFH9+Y0qfE1Hm5CP++jp6SPtsfUQo3Jk4fKAgfI9VRseya9oAAAQAElEQVQRNb6nh99eQkqsj70G+GwFfg6aWmwgxKgJdlsAu31zoR7YzYv3Gv7ff5CZFH71VNH/9YXldJRYDj3Gni4+OVaaVSTE9zoeMlX4up79knA66fRYAZl7stwTqQFajbVhgNdizgxc02+eafjNU2Upk2GnDWvUFv6xsYeWSm5jB/zvAZtz/1rDj8lyBVG9Dshg6AcN+Kg9c7o/YkmUoHnGnqtJpgG5B2zI6JPqnv1IPupgnnJFi2qx+Q38lc/NPqnBRv3LFE3oFE7msq/gLWvV7fmldOjGs3ZH/3a7VQB/9+f229cqXq2VsT6PsuLM0UGfM86mpTr2OgtkVJ9dKiymmlRzxczlwBwxJzG7VnO+VpfQi/WtAnaaw9dhVmijg5pZpvKXnymwl9C8UIkcukKKj1ZqwcVhhSzTjvOKBRv56H772n0aCezh7FraIFj8r0zYe6W+6dSwBnVna938079I2HukBPan5aMTeCq1+LeAj27hST/N1b+7VOZfGji0steXaqjbnaMj8M3QinKxkOCJxSDfS1TwoT+aqMujNqznYu/XHlfSt2fK/7BWYD6v61iv03yimoT1Dj57Qtb3At3jufLlQsV8pgG63IdkfVTIkwL7/RJ/Ofu//aNmy7kmrLkaTP3//Z/0/p+/HpPcPsbgf8WZIGSlYsi0u7lVyjNl8GuyWkqss/1+KxqFaipZUF8kib2bJebRX3WxKuhPlZ8C/PG4n+rzP+t/yIGP+MaGb5SmS/QHHY2ajwuv95+PIAhdkhuL/szr47E/HHLfavd3+f3TXl73UD5t+9e/P0AenKgQJYo7XPm7l0GwbBgLT/Ji4OnFn+8K1R8+xtND4fHf4QPKH83qbw/lo+qfefzbYv8w98f3n5n8v4Omv4Y/Zj7qPxZxZiYzG5HqWJh9cRw+8g3+3LWtPq0fB9z/8T5ezO7g3Ff/3W8+58eT/FG7HI+7MrAJ+tDnI7o+1PHgcL5X2BDd2fQdRAt0wt7v6vz5rvT4UjOTsQB7uauVggVFNo1+7/pOLRszLyMIOo1zfYSXmVH74x+HYWYjTH/2sQ7L4fqzF/2JaxjpoRNwnKIePvTI2uXacaCg5c/+mN3hanZ3/3igQbeEV/RJJJl9v4+xkTT7Y92DTjkNXnR/mf2xz33VePM+XnycV5j5XIOcDue313kxuxtvZiMOZnd37/Og4y0HRIflxce38KG91/MH+A7Li/fxuxd/dhiJTbKZedU4hz908DmG8OHd68zu+nx4/uPrR/18benlTT065XoWGJfYCDueTdverz0OhVaXH3M5nj6n42RmCsztRfdXDEGOq/f70Id+Zjbas4/1ct99vPm8ZvftBJ9iijK7e3c43qmBVwM67e+uWz34JPrFEEY8H+Z6uJvZCMPMfPhYfKzDcZl4heujmWEid/J8gOn4eLuXjo2tj3F5xRi8aiwPfXyMxBzwsGHj7fO7Ko4FHL1OXIGxDivzTSw4UyUfO2CTA2NBQ3mWw8872r39oQz3fH94d1z8eQC+2MMMjE9Z5lXqwfeheEUIUc7PmoPVjkMZxDJH8CaEqtFP1H74BCcP0nvDAFyfI8aoGIJXUewDn8d2ZOGwe/B3/tCB9l7jOMYcOIDf9es4cHWywHgm76HF+/jkZibH29vkPJTgSc9f0VMys7F4/5qg5oHS0xKKXDnJXD/w00EmjcXn6/F9fo8BvaChj8zL3B16tSNQ3HKPyEDUAUrOl6ZtFOifOPQ67/I813ghxBiDovMhS9A3cNChksY8z2RZ1AG+ttjwAN9jCDrsD7QOnLtKWYjANYUYVc3nyhjjBx2H0MM/H5do6/GLBwJnfZDMD50cBtvtHhiF3JYC757QGA/r8M/g+UBxvptBJACzmMlL6/TlSS18iMAWVwAvt+kQg+74j0zo13DYYqgEDDODHcNIIw8EKwjkwG/5xRR+89Kg42UOXtB5gHav8/4e5PD3jroDAYWOflmWqyIg44dDHzcQoDAzzeCF98+LUgWwMu6SKVhQCFFZnmtPoGeEwcY/kmC0faMSBvVbDuDwJiOQbp7sQi5Olxh/c301wlhw0B0kaiR/Np4OJA+K4k6uJqngYOyyH3XKcQZfr3P5txyQQ5GpYUwek3YkEwweppDkiciMsTsCDh6M33MwDcgiEdRIHJobgukBW/QgxoSAGeRqT9Aexnr4XENkdipjDCRXGtXwsWNdIEdC8J3wGTzfUca54V+NHTleS5KVy6PjEe8EvxbLlSpKyWHaaWs4tMe8AOeDXA4WoxA2wdBr7aGvRiYZ+l0zXyoKOCB3HXLZGfypqkqJdscLg9Ue+gI0l/StwSfj7vOmohhxiMi1IAjmfAaSPMHp98lshu4c1OOTanjqyZQCvjfo+Iakl5c99xuCtG7LiNdRkMsho5/gzZTARQT/mCL+qVNABj2yKJh7AE6HPjTje6kEr1tsaQfMlJIPH/UrmLQiMWgykmg3GueBnj20HPa1vG+P/l9fr9UjmV6tGi9hUMdgT471u1o9QZot8nM4HbiV4NZigwlcA6UjoLK9uNLk5EieDHFcWnCs4bnTdEMyabpYKvYGX/Az4BhiRCZ71dDQ0g9mKc+LUW47+nuwJk9J7qc6k25JZLcEZ3fNQdcEZIptpwRB6fkpuA+6IXDZ48Nr8NzfbnXxkgAqCcr+aqOMQNM0lSoI2sy/fCrX4x0Jbg+cOj8LEgEFQeXEXVWm23fnqgk0RRJeNwRgYy/BEgI0SROScnv0cYcOFci+47nBFr1u5oHGIEVs4BZ+VgT8+iKiSp2KiqATPrZDTjOSusfossBcXAPBqzzkMgLDLXIR8nL/fU5Q3EJUTqBomJfSvNKC5/lijv6VmqP7NggeHtTBwxCDdiQypl3UFhpm4OPBR78HMxUknvxXD9fQdPnuTF7fA3dOMtf5nOel3OcGdOSSuUv4NZnNdIwOdfj2LMtldatZLLW5vCYM2GtCsDpkETs+KEtBPGi43en6xRvtCeRNI2PwDeckm0XgdfMvL7CrnabwY7FawZdKXZF0A77O9y2+IyeI6IGyLYnJDr1K0Hh2s9blixejziZgppApe7xU+I0H1XtNPpuo+myqtuyh/Y0y+NiT0CiHpA4aG/gzoOu71+8l/OfNUa7u+dH4q/V6WarC1xlBbv9CyKFvWHPaUW7z41MFC1qtjlTBi0i/lmRmjy8+f/2W4N2WQOKlZm0ag5fVEOU2t0T2LsPb9VpPTx5p+uyxcnR25+skskB1mftak7zQloDpDXKbLRfa1XtdrM/k9rQn2bTf32o6malxvXzxVv5LrA42S4MK/M/ucNCl9iSDniogmwNJoBabrYpCDXR6YiCw5mS9dHJyqgx9Ki3p+rvXys826n/7Sj3rzHa30ZpkVCcpraZSmanOTRU61GILOUkn4V/306REcqZk7SlIEu7rra5I7sRfLxWRXa+g4fW18nKuZn1QyILqJ/MxYV4dLXRYX2uLDHavz7RDtmWRq2GdPsV31ARCB/a4LTZSzaYaJCxBKlppzpYiI1ETb2stoaPDt7rPuHn3RkypEthugw12ucMXbH0vwZpygR4nkoX+haY9ydX36NCeoHHE5gz+rJHhPkkZTsbe3agigek2FSQ14OEF1o3rRJFlWpwcj79gdNym+IJ6msl1NZAwG46m8mRAdQnd1M9/9aUmixnB9CulflAi8NvOcwn5P37yFL/aqMCvZ4pao/87EpAlCYkOfzKQDKrh0eCBcujoiiBDB3Ykc7v9QR2+MGGPS2xaKNP6cq2sKjUtKlmWSDadYKNXusk0rv8DY7b41R5YIujtthivdxJJsxv0b0DmGf6s/uaNtujB+v2Z3N9mk0K5y5r7lMRzi/8ViTf3G/3nx6rwpx70tqZT2ICXSRV6XGem29NK7o9jnqMbBl5Rc+zIx26GWnvsbvr5Y/k/59shL//izcGGcd+2nyS179ca+I9lQ3US68VO/r9JSOzNG5xCgEe3h91YP6CDIiHf4mP3kygP8At9dVpL6Orx077O5GWp4P8KQDDsu1F7VBJv36ulfZJnGjgftMgOFyrhNyK6U0Nzt63HNcHts69yVSTqbne3MuyibCVPkmUkJrYkV/2XY1pM1L85UygyHa9W2FSlHpy32N3lty8lcD+QqFwUEyX2SFv2Jl0KmviveaEZker4+edqWUeFbHr8A4qjBp7skdeha5g0qhk67azTlMRW+eyUuqSEPk3xe4GEck3/EltKlCt8keutLSrFoyW6UsrAY5dJqL+c5/vDBh/f6IAeVOCVWTbOMUduvgay/dTNBbr2aMXYg2xaSr98pEBSaubJizdr7KZT+fmp6kwasIvi2bF2LKLbZjfuzWpkFbGH7W6jlgRLUVXKkZHLLs3wdSXCzpICic++iGPS2VKGmZvCowU21siT9okxDXLL2qDDfqeSsYYNxsVMOfwI6HdHctKQd4PfibcH+RfH7PJWnvjeI6sUwqgrdRXVP1nJZiW4lOqxl7IsZdjU7VGhK2xzeH+FT91r9vyJXF5ZL0Vkv/OkH7Lz/W3O2l6xnubo9fDZCkmatudrpXZQ7DTuIwK2Mnx5rAmSsq9OJcZ27FUmi6X2V2v5lzAnrAtdNE1nC1mIGkhm5zGT3BezHgRsP0em+/fn2iPjAD8Xj07VwU/3iz18MfjTcd8h0wE91Nsr6elqlPXm5kqHr79TmFYKMSmbzeR6uGMPGWJUrDu181IdPrLDJovTo/EXpD1rdVmU8GGnGr/temW/fkZi+AI5nSKzU6XznQ7/7RsVFqUsQV6SgGlmmi5XcntxXQr4lJrkoX/hcEBWwn+0L99LKdfkH57rKke3N7dqk3SIgwKJvuyzU7WLckzmtejR/gqaeqkhkTkg13CxGb/MoDyRLF1AW5SgI1wfWJcu1IV2XEMdRsWa02emG//VJvMM350rsi74rzUBqZ73roxK2HhO6fA1bXNQj+9Ij1faY3s9/Pb9SgecHXZR1INaX4PXt5q8xpbgl++3xTpnMag4XjFeUhBrigmXAH6VNKmw7UsJ+xHXYrVS5zqIHlyfnStYVM1+ZmB97OH74vREvub17OVjlqnBr3ecZ8W9p4//+rc9mSmbz5SO53J/4zrkXyLGqUjLqdYkSo2E5zDJpRdn9INfyKglMbrDNw2HWiW+vLu4VoSuCA7d9VbZ+1uNc3Im9Oftb1/o6ncvJPYfLYnlerdXVpbQN6jMS7WMx9nAx6mW5Xys379fQzPz/p+e330JAd8Z2LNlea6IDU2QjYqkjToF7MbXRmMtnOwHxcUcEjo1X79Vh2zlfurXT9HXQmk2kev9resRbR24DM1eBp3Cj7bI5vDPL+Vf4pl98VTN6UQ15wUtpjqkVv3oPybqoEPYaZFVmqD7I9/eXQmDVgvdO/cn8D2h3+7nJ+5AORPp//JrGf810dSjz/Jf/lZJRURGrPEHQQz+LisrhRBYoy+UI3ublOrYG3Yvz9DlW0TbxQAAEABJREFUa4XjpYYZegGMBLzl0yfjntDnR3XQkL/qMzDqpwpN48f4+1B4fPjgBEbqHYOxPDT8D3T/KdZ5/U+wYWCj+mkRdWITMw6xgHhNZja+fu+PV31caPSpvPD4Z318IzEWevu4Adl5+SDLEQ9vocOPfrzt4/Jpp08Q/LT5T72HKFEGGZh9wIoHsGRRG/nkhuUFh0sDEIf7wu3Dxz48/WsfzExm4ANvBorZ/Tv4DJTvIfoxKsbMPyh0+J7t0OfhQ5NG4TDI7w/1f9P7OAkQB2jSR4U59R/8GsDv48Lrpx8zg6a78mnbX/vuMvdidgfXn72Y3b3/tXB9nJn57UNxuL4QmH2/3sxkLBDe0cz89r3i4wZswu9mf9TV73X6S1/gtavq94qYm3oH5fP55vJDu1d6O2UYy711go8HP8dm/gzYjBceP3wcb+/jpeOQ43dAyILGEiMPAio37+tF42UKikzkeD08S2a864+XmSnAPy8dGyZx+Rz+7HdeP4wJFuTlod7bvPicXvdQnIYA3Ej/gYCY9/mx4v2cR+67zGycp4eWgc4Phce/+DMgbx9kdgfTafPidV76h3bo9nfHfyz39f7sffz+vXZ8nNd9KPQ3M8UQIMExlnxcR7330UeX13udF38OMY70mpkgeXz27jEE4KGnVHpfM9q94b6MdDCVwVvnnZcBvRljpPjGEKLMGM/a6bKKISAzAyZ3nsUVaPfC4w8+EbwS5aEhMMbMdCfbDjr78dn1w/UxhjDO5/0+HiMZFPDX8aTwpB48e3gTUgTOMG5Oncb+nq8dumJmMmA6Ho5jDEGfXj7GginEAMxefjkPHB9/zthwmgGH4rIwKn2Mz82jvO94v5/XzHtIjoeXuzb/e1d8rNldHycqfIST9w+0eesAzwdg+qiGw4W3+bv3dznJaaejz5/AMUu+ZRWcknI29In3jmCab3BDMLr3bLAp8IUHEOzHvkLOZvCFuz+PEHju4a/zTuiH7t9DiPI6MyaWZMAdfH8AQn53WZgZsmhV17UaiqDBzBQj/GWz7fh2+J5AnaDRv4zQ896Ca0/fDrp8jpQyxiT5TN7eEWTyMo53OIx1GCl6HwPUQBy85aAjRQuKIcovR18hyGEaOAwaIL+TxSifL3J3mPRQDw4Pd40zm1z+oAWIoJpgtuPb+vwOB7x9fAB+lucyg0bnG3efNyiAR6DngEwyufx8zh4aI4eYEOJdHe/p/j0Ay9v9cAlbFZAjiAoRjIdYx8XhuM3EEOT9XS+lYXz2+8gnEHC69gRK2qZlnh76erkuuWzEZRSfq0cnOg6yDTx2ejufhDbnLQN5kswCZ83GHwiCV8oIGAwc1jp44fIcoMHAJ8tzDlWdHq4DwXJQU4TPXrI84zkhqwYZBBUhcY+yYBKfDjxiiErQ7XCdzh4+y0yJQ5zT7vodUyIRcKMBfnt/vwcFdeDUAsP7O12t68lIz6BbgtTOy5v11QjfE9vi2oPjlmCfxUCwZKm2bu6CRvAwWlAEZ2/LuW9IUA7QqmBMEeQB8IKAQYfu7Ago9tiq89hhuP734LLlsOsHdMf9QHAoxkgi6Fgu04TczWlgnrzIVQErS7nyrJDTkUY7iBqA678wGef2+cG7Ac+zd29pa3mzUa+rooQnPTTUmnDg9WCA+waXVUNww/XJ8cxTGvul+UQDwTCnp5pM5Hw9EOwsCCK4/jXbnVo/0A9SA+5r/1USwfIDepVlOXzM1IFHDIF4S67D7Y0c/og3B2zLow7wBWJISG+UXI4yuUwLgmUHx4m6DDoNvgQo8YBhn8Ux4FT7/BzgPTG8JVA2BpTBLTB3B09cV28IDtwSsdghg1iVOnD4rwiG5ATYpEEZ87DayOHPCXRsseOG/UlBEKAgoFcRsNlTt0EvInIoGOt8uLq8kMsshqQdeLhcDwRocuAlRUGGMhKWho55INWdTwOcgwe2kOmExNRgphSiRGcegdcTON3qmKBzct4Q4EoFPMSPNkOrkmBVDbwKXU8WlCPPgqDy9dv38qTHhsDK5pIgPUEKgOn24lIerO9JkEUCi8O7a1VZqYh8mXLUebcD/2cjY4ltgop/kSIyqCd4ZyRqiywbkwVTEoSuM0byagJP5gRVPcHi7yuCXx54uyH4V/ivC+HrwJwLkiE5iaASXh4vV9oiqwXJapfPWo0OJH4cwZ5AVZEXziINJnxpo31z0Pb2SngmdfiRYCbHYTqZao7sbj15gm86oHdTdDMD/2KKjuLzPYA5IRk0MMYGU7ZptOgigFsNBBRDiLqGNxEd3KN/PXZbE2DyAF8Dr3cE8/cEMEOe5PyZMl+J3JcEhK/Q8b5vVJDQcz31ZEmBLbnvaAgIlmQDSwJie2Bs8ZmG7ovkXU/yY0eCbQu+ZFQ0nc508fq1FEwT5Hr87KnOSfJkBKaNugjuh8srVYuZujLJA+GeRHPZbUnMhUFyOHvsrSb41cegLUH3qxevZNE0Xc7oMOjQ1mpI5iy+eKKl///l0J1Y5HJ5e8ByRSJ0SaB6h5148nJgPZimXAN+dXF8omUxVX650+W795os58q+OEUP55qTsFh+9kgZPG89yOu0lkGGHb55860G5mVBEahojl1NSUC02McBuS5iiYxrV1FtUk0wWVo+IViNPArwjrtGO9WaVHPN0J8ppaxKTeZzbUlc+7rkvwK/PL9gjcjkvL/97q0mu0HzYqLqvIcXNXzI1JOkW5PouERu7g9c/4OZGgKPOTKdZoUOBFdfI4tbcK83O2lRqUJnDd+XPVpq8YsnsHrATXUEAicaSNIJWlbw5/TxExl+uiXA7HKbEyhdpEKubgF6/Fe2GbCuNjeakSgomW8gEDzgA9oiqnx6oj3y8WRsfTpVNp8ozku57k3nCx1ensvxtLbXGhhu48VqriLLtNtvNMFWaxL8oSwU0f0GGNWvK+kkaOgOSutaV/9to5t1q3TdqmZeT07c/tdvBBB1F+AFX0vsJcO2jQRNRuJ9i6/2IHqJ3MLxDGl02pMMv725GZMLNimklxdyv7+/vhr1NMdHl/CuJAnlgfAWnFvW3HS61KOnT7WD5zN04QY6Uhb16MljTeFRzrzBOlja6wj/VOHTqi+faHh+rL7M1JOMuTpsNUHfxDi3+e50NvoKRKkcGIE5D8hueXSkDqXLh6AMOB0B8po1vMV/diQ1mkmmIY8qFrk25xvtrm509fatDLhFTGJxRdffqQKesT431pNQv1DHOr2vTJNnJ4KxusRWW2ylzkyujx1wG9bGHbbYkAw2JamVCuwrkLwJHvCmf/H4SO001xW+0m058Z6eHMl/tX4VO12Fltj3TJHkWIcvyuD/lOTVk5NH6sE77htdXZxrv73V7v1b2BHBpxdKNPKpZf7IXO4fBvQy4fd9jfYvmpwsViRdLtWTtCq/eKzKkjbrNfp8PfrWQELqhgSW8N0BvdriF3v0esd6PsPH5U+PNXl8omsSIJnThJ5OoDMWSR283yCjk8ePFR4vFJ8dyROyHsBXijJknB4dq+yDEsH9hsD64Zj1+Iz5Wa+6m6169mL5fKrC7R0dT18+Ujida4aNGG0N/rPKS5I2x6rAn02Nck+EBHRdgxzPw6u3SuC+Yy3cv7vQZDqR97vxf4Ka1WQ2m42J0gw7yPJMCtL880fwNrBXqeXJ9Ba6805yPzS8vVAi+J9nmQ7AzIpcOYMaG2TrHetJrXLfy/379lv2WySmK2XjL7Wby2vlxwutDbgnc/VVUrOstLmAZtbieVbJbbBmTW/Qh2FWqEVwi5MTFfjpFTO5LqfnT9Uzn58xGuhoSYS1rCPFaqEaXzTHdqMnU/LA/mGvm99+q0CiowafgG7Z/qCijvA+SujgcH6r/GQhsb41JNQiPk7YaIKPkfr3Z+/kP5YL2M/2HPrZB2Tsc26x84D+1eiDZVEG/yLra54X8mu9RrcG+EK5ZT/d5ab2/Fota0HPmrkjuWPY1YF9TUbiyEjuTG5bBdZu94fVl0+V0PVUFaNO+t7Q2P+07GldN5hRHWvfYrXSPGQKv3iqwHruC0kcwOByK+EvqljISDKH2URNV6tDDlv2b92bSxmwlssj2ctLksZbGfq2wzdYWQoFHBNTt5fIB1l01qnebFWRTIrwIoag/cRYO24kbCugE1vWM/+nfC9I3m2xJffziy8/k9Nj8GZwH4nMBmTQL0vtWaNbEtd5F5Te3eCHZkr1oJgyxSfHKF3QgL+rM2lgX5l9dqKALfTfvFeyoGo5V6TIaYH24tnxmJiEUOXzmVBNHdhj3tZ7xu/Vw/cBfxOB07EHGdive19dbNWyH934uoj9Ddi8/FelKTHuAD5Rkqnf19q+fKX1uzMt4XuIUTm6UIDzHj6NPumLEw3IPC2nytxvAXeAV1vsewNbhR83xnXv1upeX0gXt6qrqO08KfRSwxkhrLfaqKFtqzk+c8p+xT470vb1mQQ/eucf+z3D/uwKuoLJfXJaLFQ5XvBiulwo5BOSxp0GfHeOHxE+Z/jyRPlkott2J0NPJvBpePEeXC61g0+7V+/h+a3aIqjDd/m/8nB4vpCKJGFXvr64/xh2tRL68vg//4OG40qJJHSNnviZxqA3mDF/Unp6qpI5FIMMP5ntTYa9oA7qUNTdi3e6wsYSe73EGWHAZ/j6MFdS+ZsvkFmnG3yGIRfXzQgd8//8ldJsqt1//VZ71jOBW/vmbExSpxDla2I2Qf6s1QVJ+cXzJwqsi3lRyGUl1iTn+y120D8/UmJPvCfJ3D6by9ANQ4bbb1+pe3GultjMgCwa+HF7fa0+duzrDtoXvZbsFfu+VfP5kTwuE/7zFxL+a4KvylnvfP+w/x04wt/USW5vCb0oWDsOrLW+d60z+IHexhSVsb+dQXNx02t4daENNOX4kx4+FV88U4Q/3du1fMxhUWh7dqY9PrlgH2GMNeTZrTeabDsZ8Gr2zAM+dvdkot3//oX2x5n8Cwu6rbX/f/wfqv/rd4qs+9PPHqtDXtXJqVr0uMFfKZomqyOWiw592Gh6eqqYcsWml+8hes6QaV7JdbtlP5DB3ww/HfR3uwzInxaqHj5jExx4eP8f8D6yALo/vvP6Z3ycb3fFndc4AGcknN5d0Z++Hib90z1/2ONhrN/ZvGBFzDyM5Yedf6TGhh+rpM4Bflyo+rM/fxznDs0LCH1vtOHoA90MnLl9r+2PL97yUP5Y+/d4epjl4/ufNc9P8M8g+OPyZ8H6azr5/A/lrxn/M2Ncn738TJe/uskY+XHh9S/+fIybmUP7i0H8zQeYmcxshGtmH54/xdXMxj5/6o+P6wmiePHnP9X/x9p9pk8LuwPW254bzgoX8HG79PHb3TNd5L6FP+Nn4OBz9+4tg9hTjvX+xxgfqIgxsneJXnW3GGLzHUFRr3BaehZ8fxb9x2KmYHEseqiTZAZEivf3cbq/zOz+SWMf3V+Bue8fP9x8rBffbHwKIwAnyPhP3yu6vwY2+zDqQ9t99XgzMyU2u4zr8poAABAASURBVMYmLbB5M7Ox3v98PI+//1gxu+tvdnf3MR4I8PJj/T+u874P72Ym57eZyeyPxft40UeXw/Y6szvcE3Jq2lYdeub1XsxMTo/DTBmbHwLhXi8u+6T06EJG0MPMW2i8//j4+8fx5q13xZir/1BQC9jLO3xuweGuc0APTL03jhUan2MI41tPXy/+4skpp8FhhxBHPsQYJK948I3cB/TNginj0OW06v7yKcyCBnbWw+CVxrPf7wuVgXljCIohyMF+jJfD8nLfm7EjkPHVzHtLZnf3AVheEjiUbKrF5fi38J/H8eOwHL4Xr4hsSFsO3A/vDc/ex9u8tBxSnKYMOfkhyNu9PNQbOHu/joNPDAFbhNc83+GRyfU3z3M5ho6LwwiOL3I1ahNwndc+ZwueEX13WI6PPxfQ4RQ36EgPXGOyiE45jIRe+LOA81AMXo/PPkh+Ob958Q/FYQzIyu3OcfMeYp8wwDtPyLitOVyfN8tzpZAIYKXx7v19Xt9fROYx2cPw8R6gy+EM0DZW0Oy0ZdCUc2DIs3yU8YB+xRAl+rvs3ae4jvm8DJG3e724UBt14Ffzd/xnsJCXByMaNvru71r4InD3sU5bhDcjbOoG6HSeex2ghJLLZR1DkM/p9SNfwcfrvf/Yj0l7gmEdwVHvV4K7eB7QDVgo4gJjMnVPUNjHteDgdNb1AVQGWTDsIBtBtfjkhsNYG6EsT2r9YMhhJVmU0zmMeA7K4bWFqFG3HuwUCM6HLM9hlY0lIvMJB+WU5WrRzQ6dcf56CYw/cLAXMI2xh7bREMMYmFIeJeyiB7eBfjW0dNCdQduIA/0dH6enU68DB/6G4npwAOca2jy4VR9qekoBuM7P3uny+czGeu//kKAeK/wPTWZGcPla3ubwGg6weZHTSiP8hmuKs4k8IJSqUgMyigSi0qxSD99QARl/DsxfkFQ7cFhu7gMObi8AkpnBk0aBsc4Xl60/m3l9qwjvmM27ymXqeIwvH/1JZSWn4aFqSnByRoFtwIeF8DCbTNXBkz0lIyi1hzctgaDef+VDAKInKNAjmwwZ7QhUghCYSwN24bBzxjzAXy2WwDUFcHQ4jlNkjhwaG2gdSB4Fgv22PahC7i36NFnM5UFHD+wM8GE+I0BgQQ+0DZIacLsrtWJeyuF6KYCbmP9A0Cgf6+vx4Ox0pKLguVZWIBeCug7QeZYIUGaMq+G3qPR5HJYXx8l57XXi8roiL6RZKQ8k2qSQVbn2BBhz4Mc8B5danqSYEejNygJZlCpaqaK0BL5zgi41er0hAej6UqZcs5hL8NXLKhYasBH3mSON4FUQUC4JwhBD1Y4kn+Mzh7cR3+PFdUH31xnB8T3Jv26SKywmY8lzt9dBIQXWzk4upxoels5zZBnwOz5fgjYzw453qgkUTqGhY/6WoF1PuX17pkkqdU2Qo4WGDhmmIlcJz/PZRJNHR5r4L0BnpWYEviYEJ2bHq1E/iCurWiy0ub5VDi82JFCr+UyL58/GcYFAVUHUtybwsrVOiUBHDR0RHmJCI3UR/Frw2b6/0M3ZhUoCkzckmfog5jDNFwuB/mhT05OVbJCyWmPAyumdVBOCrjt5/xIcSvDdXqzVs/a4LW0Jtu697LcqsFOftEIfF8ulcmhZr9dyf2LGXKuVkvM/Rq3BpYYfLX776vxc+zTokmD1/majPQmgNgvqFtg9wfIDCa9rklhu7y2+dQr8DUHiiB4FEtH5oVdEHtF/7YSeetKtJti+Rx4FvPBf9F0jh9sxMLnXcHPAXhv100Jp2xJD3crtpybwnRGEhp3jL293SVp8/kQeTDZ82g20uK8tyhIyB936O88BW7slSDfLS3UwsA2oJkGxeR81S6W2F9dqsa/xyxysIzGk0a+VBPCXBM9vkUeHPVyen8n1dOF8Qkeuri71+uUL+T/T2xAQX4VCG2i4BfaGZF8KURMCjC1+2aXpxX+t0bAOddhDbkEJmezgxeFsLU/S1a4Hr16pXFRKRaZbeNvBg+PVseYE0vbo7B4fc02QeU2xFEjs7rEJUzFNGmpTvivVbzqt//BKu1dn6unvyZTseE7w91w5tnODrl69O9cVgW1fw4rlQvMhKYPmlv7L+UJB0jFBz541qjs2ki0B3cvUvNhIl3uVEfwaZAWuw7TSVbuX/4qkRP5tlFxOx4uVWmyqIinhNu26Vn/zVrd/OFOLXlbo2nB5UJsNynrp7OtvcBlbJQykOMXOLje6JjF3S4LkAB6+vjx6RlIDP+DrTEUi6Qq9dN32gK3rgX+hYLZcaV4t5MHgmvXciqSj5RL5mfZNoyxko41MLOmYoOTgAXT0OlYz3WC3G4L52/O9rl9cE+wtWeskkJJ1pgPJnuNffKGIHqxZs4VvaM6utUC/ypSrIxndIN+E/4jQd7m9kc0KTUhcJXzA1W5DvqBRDe+m6EeW5zLWkD1JE+VJFQHhVJTo77Ua1o8NAeNDe9AtcB6Bax4zbV+d64LAbceeoCCBesAuA8mf7XevFfHhfTAN00x5UWnLeldkBTa1x1ddK2NvlKN3RlLz+vcvVZOQ9CDygaTATb0b5+2w23i2wb9G1cy17JKuSWS20TTKZbNXg+3X51cq8DWRtXKb96rfX2t+tFJTRHkSR+xbbt++H3k8Qcc6+NLiU45ItFXYZgUeGXwzkhxzcMwXM5IzMyUC3NlyJt9TdMtC+VEJLqbdVa3rry+UnRzLWF8mT09Fb3nQuMSfuQ7U+JU9NpbDw5RlWp6eqCW4rqcr3ZBQ7tHHw9UtSdtbxUOn3n+pOJ/KfXdJ4i8hjw7f56UGjvuqgaT7Gfz2ObKylG73uvrmlXrkk4ArDbq+XgsF0xT9TyT9DqxrLk8jqZkG6Raf0GdBAf16MsEu3q1Hf3EFf6ZZqRa7a6lrvn4lBcMW58ofL4F7qbJhPH4loifFfKIJyaI6DupzumI37bsr5c2gkqB9RoA/sGcN4OVfTNgz7sAchzfv1JHM3uFjdtx79crzQq4vNXqzZx2rTo81lEm5kowk7Cm6mJMw38GHChwLZFJOZyqePVKFDK0ftMN3r9+8Zq9+UDWpNIGHEZwS/ivh8+3zE+WsnUOeFOHtAX3s8eWCp/4lg1uSwHp9qYA88QSqfv1cQpczkkE9ycfJE5Jh6FvPerA3sIZHq8VCkeS6/5pwwb6hYs4eWXpyaEhJhWXKtr2S2zk+5OzFS7XsYVv8fF4UME3y9XICXiEmLT57pMR+ZPwSyx6dYA/hv45s//AW0Q6ag5PhP2+wwz5I/kvTDjB6stQA77f4pwQOFfuLajZVmQrtX7xV2rQSCV7XGbveKT1eKaIkiT1aXyYVrPd78Mrhd4//6a42Evph8KrneVlOlS2nEvp0nCol9hMZfjHNZwr4l0Ri1yaFwqRUu8wlaA/MYSSsGnXy/U3HmuS+ssQHz+bg678qxNYDdLuOezFkoRS1X6/FFOOaVmYF60kNtoOMtvpsLU8iOR+7ZCodj8VUW/zWEE3pZKUyJG3Zr1XHKzXfvdXZ9oq1CL1opIh+up0vQqmaffbOWgV4UlYTeRJ8d35JJ9iVpAE5zUlYVk9ONWNd2n73Rh17dreLxJqfPTqRYdsGdrPFSvmvnyksKjUR2XQUfFzxaCXBwwEb3ZIVzUIEt0ttdjvV7Fd0Mpfv4YTPaj1ZNUhdEUlQ75T+y1eKs0rt2aU6dCBa0NGTJzL0F+jjr5XFun6938hIaIr90/Z6LddxZVGJfUpgDdvng8J0Inu6wlf0Mtpy9mje7+joZKRpQ8K0JfnVAy999Vg7+BadBibypH+rQRG+5uAf2TfHXvL9fQC/8vNHil88GhOOfYE+WWSPGFXiozK3Rey5R1aAkt6A37trZWWh9njKPqFTnpfyPcjtyzfcCw0kO4VubF+9IaG/VkxJzbcvFeGVYRPdO/jBPr/H/+2urlT9w+djQnb4+p0cz4QcJmV1tzeclSpPVvK9W7/bKyPJHI5m2p5fAPO95o8fSzFoeHmm5ncv1LLXKdDrrsrU4AsP+KgDPqmmjIJ6s1Y+n0r4hKaU3A57bNsokyePNXt8oj6a8uOVgtOPDYQiV8ca5/Y6Oz5SO0nKkUc9fjFtK0FTPq2EqGDRoOGzYxVKCv/Lr9QgE5+3Z97h8naUec9dh1aBBK+vCc2zhWanpwqv1rper1WAX/Avk7w+l1hD90M36kf88pH2VVRazkA/U8Oa6ono9GIN3Vfq2H/Mu4TOTbVHpwZ0tEUvhN7E33ym+PxUSEo2LRXYewl+x+uDCkuas751nDf79+sRR21rtexL+llShl+b46vTo5WEnxJrX4afS5xppqfHmhwt1Uwz5acr7dmX9OzJatZIQz/aR1POflvZvFRN8n5GYrpEPwqZ0rrW4evXwD9RM8vpd0CXD/iEEx04O4SYlELS+uJCfduqRDYG37YvXsn3BZvClK9W+IGdtt+8UcHeNg4BlrVyOwhI439+/jvmwMDG1Df7XsQmYSQFB2tmMvMSxvtY/7f6A3w9lL8VzL81nHv8nC9eRvAWxpvGO8/e567m///+Om1e/h6UuRd/KH9D+C6nT8vfEPz3QTlvvHy/drQVM7ebu/JJ8xjE8Toz89sP+pvZj9Y90GV21/7wPgL5V/wxu4Nndnd3UA+w/e7vf6qYMTaEEe9xzOCMoQ47MfO7/SkQf1a7mY1zBJ/rodzX/RgAx2UgUORtA77NExsAkLH5ADWv/iCPEaYBH7hjH+6RxdHMFEPUw9VziH549ruZjzF//FDGeeHBON997UNduJ/Y7Ptj7rt9uHk/xynGCDo24jnWfTLeAnynDO7H70tPguZhPq93oGY2wvFnL97H717MzG9j8XEOc3z5M/+YmUKMerh68DC7w/nj+b3d4Xsxu2+HT2Y24mZm3mWk1fs8FK90PsSUxnkcPzNDLtDO3czG8Q/9ff6W4JG4zIy/YmlDJ9EBHkRnPnf1ZibvLy6zuzqHw+v3Pi4Lr/A2L75+uTzMTIPDvWuUB3q8vYcuf/bqh9KxifW2wBiv8/bW6zj4gBBVprv/gvw/xCifp3OdA30zWil0lMNxvH1uh+ewvJiZfG6v935evJ8HdAaXS7BxrI8PMcrp8udxDDj7sxcfx2x+G/v4g9e3BIb8OYYwBvQddmBOl894p97M5LQ6bCaTGZDMRzE3vPJ+IZh8rMNLHFrpQj/Jnx2XnnkClRZM3sf54G0hRAXqHZoXh+FzeJu/wyaFEPxREfpMNt6ddh4VQ9AADj5unCNE+dUjAzN60+5tHQExwQ8L5s0K9HP6OXrIzEBnGGUtmcxMXUcAQSbXUe/nsDs21CFG+SZ7QIZmjAPmCBsILWPcR3j/QFuI3jeC412xYMo4PDvMLGXya5wHIs2YF1zrw8HRlJkp8O50JOzEK32JDTzHGOBrGvnttGV5rkh/CBiDXB7oMk+wkfQy/OUAf8TlfaPjBFy3J8fTE4yuZ+m+3ufxZwMn7+Pvgf5mQT4p6NgkAAAQAElEQVRW0OlwIFsGzBgCNCWJt555OuQckb+4nFan0+tyx5F6x8Xoa2ZK8GBAh52XTCf3xT6H18cQ5W0xBqUsVwhRAr64Oj9kMc7xFPiYGbgFDlI7Gf1SdsebPYe5O372Y3DM6fXErd8dJ4fXY6+hyBQpHQGjHLF78LropIYDeQG/vY/zCSSUeDdkn6Ch5MBtMUgGRchWFGN+x93M5FdQUEeiKWQczBi750DupQf/DF0AfWWTyYhfZH1ymqv5XHmWaUqwLQBzgO7rm2sF2k3857BNijy7v9kTUEwEefKyUIDHDscTVBFciqLQgOIcCHZ5oiULmfabHTGURn7lBG9dH11vHadm1PEA1qaaQ2sAjxACMAYCtfORfufBLYdut4d2lHeS6+Vd36gsL9USCPVARQMMLx3+u4PYOCnlgQD/5VATBrXMFx1P8NgSnIIkgiMZtMaxOD4xRiXwYLgE3wrXJTrWwGwSVBCg7AlO9JNcHgD3hO/OA0gEdlqcbhaicrjlQWojODAQdBtCUJ/5HEExBLksBuB16EOMmRg2HpJni6XEXBUyKghs+7O4IjjFENWvNxoIhPgvQAcS0ALJ5WqpCN89IVYQCJnO59DZUFAuxqrv5W0Z+iDGVI3UkgxoCUR6kCmPSf7LjRbeDRiG66WBQ33vG1p8WUAHXP8KAhsefIGVHPoJfhSJgOBcPcEBEZjzAEXYt4okiyO+ING/JegRNjWJimLEoyYR5vrt8i7A22nO4fET/6dEQcDM5DbDH7m+GPpU5MVIT0JuWcoUDF5aUIdtuD4xAkpNIaAbCrolKH9NsK8kqJxOlkr+S51lpelkqtVyNf7y2MemlMOLjTqCgx5QEQEWt0MP0u7frxWQmf+zhx682+MHSgJdBcmL9manDQGNm5tb+RceOvTKzDSbzVSAo+OfQ1uIUY7fNUmFHllNv3xKAOtYPldxW8t1JFB/Q4JuR7IuELi7Imjp+noYGi1JgNQkxBrXFXS/6Vpl0L8maGYB2CGoxt5b+vQo0QL9WROY7dCrhkDq+nItC6YJ+uR2JTM19N0Q/Bl1kLlDisrAdfXZZ5p/+Uyuv/OsUh6TCuip365VEKCdVDOtjo5oT6M9B+YXsu0I2ntwOhIMbUiQZbtO+7eXmiuTEciczub0r7XpagKFS2XIYluaChJaHfSAkhqSBVVVKkFbCS7+RYgUMzXwdblcqMafXHiCmsBVnuUqoOfi4hwVGTDRHrJMW3gyEBS7geYKG8gIujO9InRsbm9V4q8yxl4QgA5MWmSZNi/fKkc3/Z9XfbY4xo90lFa5w39/pmuSr2VZ6umzZ/JfqxymubrVRAf0vXr+SCWyNhkecUCWBwldXZK4jOjz6N+woYgOXBIgK7DNgLxu8K0D+4UZQfUwC6rmlXr86Q2JOESunqB2ia/P8wKfvNSCoJkxroZHPr5GF0xSS8JziX4siolm07kCSYI9AXWBT8FYUyT5YVqdnDLHTIcAjuDTY5c5PN7Byx6dlg3a59ItieIZgeSYZ9piO3krzZg7hKgFetVja7tX77XsMoXrvd5980IpK5TwvTckn3Lmv7i8QNemMjNZSBqQ6e4YnXuURANTRQ0EmU+/+kLx/Y065KtB6tHtlJIq+JlnuZKCbgkwXhKwLuHN4c25egLHLcHN03yuFjsJl1vd/v6F9iRMrchUkITJmE/o/p7E3wA8BKPFl5+TlOg1xKA9vqeCt5Fn/9JFShE8bdShjOfqs6lqhGCNkfisaQMufvj09JE67Kt9PJNmpfa/fakcOU1IAl2dvVc0YEDL2nVri4OFtvzsFnrhK7aW0KEMPdz2jSqCsQcQ2x4IukZTODTyL8ks8OML7M1t9RZ9tUHoPb4UPh4dn2gHnAO2fk5gPUs5a3Yh94fbSEdkGueVBtbaBtpPsLmeoPTh0UQVPrCczxRoL7GJvJdWnz2VoZdCn+syqPjsRO2igHWtGvx9jg64HuSPj1Sh59syqltMdLG985Xzrz7XtJxoiu3sL6+UH8018QQFOt7WjXztWB0dE4eGF2byLyDdvn+vK5IJKcsU4H9pUfULeAef4n5QuBl0880te8qktAya/moq8cnQq9BrTEzv1mv5+CzPkdmgBr/QYA896/SO9dzl68mUgvYQojbo8cP67D7W/QgA1JLo7BhnwUYbnswX4FirRYYBPejxSy26ktAnX8cO8HXbHLTbIzOTavZ6WxL2DX6uZ987PV6pfHascrVSqlsVXzxWZB0UNnODX58/foTaTMC5V5uZlv/bb6RfP1GPv/S1wNedGToXqhyf16jc98quDrI8U3Fda/v2QsPTpbI8V58FRZKHnvjZLTLtf/969FmCluLZqZoqkxYTFci96oOKxVx7+OD/RHF/NFV5vBx/8bzzL408mevq4kxbTx6yt2jxS4cLkhUJ+0PPNqwlCT+VSJjEXz1VXhRy/Rj3TkMvT9wM+P+aRMeB9bAmqZWV6CFrbfgl9D2eq0aRD6zHvlZE9MkTiHlI2n77ViJpHjeNKuht3lwonq5UkkQ4Wh6rubjS7vU7HQppnw0k6a5k2NVhmiQSqx1zikRNe1Kp/u130Huq+XIBywe5XDt8iuDTnoRMe3alIQWsTvL9bbVY0CfK1zczU/nFF3eyAbT7Cf+l68CZxhMoA35HlK4ISujusPMdsLQlGXzj/ElJgFBD/QT/JWMODYoxaoQBDjkJe8NnbfEt4XQ57kf6SaaO/Vi/nEisKakWe5ErRWB4cuaKPcPhD69V/+GNInxy2jNPogL3hrWwbxp1+IQc/zSDbh/n64yxh7o5P9PAfeQB/nADrj334dWlDHxLxlS/ea5iOlEsS/xvP/Yf0PtEewCHjLXYwG9gv9mSEKzqQZvNjQb8RY3eZyyundsf5eTRI4U8U2J/07vsn6zUznhnr5TPpuzHrtSjJ5G92PSLp+rYO8+fP9Eu9Uo3B/m+tOQ94YcSPqq7vJZevGPcBTaQSCZeamDPlXem+nevlJi7/eatOuyiPb9WJMHcXVxrik8yeFmeHGnm6wF8y0mQ3uB3XGd6bLXB/jp8nJGoGnwsfnyYFuofLTChIGOtHUgcwhHZo7nS6ZFWWaUGX3Vo9opzeMa5YigyDfj61AWF24MabGggEd2gJwPngz08L/JC4pwn9sPLx6cK8DaD3+6nJvjkln14OZ0pn1XKjhfqt3u1N1uV5VS5gmJVak2SdvjuTP0/vVDDfnOCjzGUrH9/roDvbL5+o5aSbnu5TvUkqjv2J+nRSoFn4zxX315jP2v8/KmGt1cq4NO+Pch9m1iPbdsq+/zZuA8OrOeO/7CqVLEPSiEqnW3Vf7bUwN7N27pk2NxLrZZH6PBGLbzJ2L+I9XnkB7hPfK/4/LEG7K9fVLLTlcT+JMD321fvlLFmVSQDs2ZQouQxV/8vr9XjM7q20Z59cL3fKxuiyixX+MUzDdYpwjc/y62v1+rZj2zfwpssyMDNfvVEncv4xbk6eFng64Q/HnxedL0En571NrFPC6xr+zfYFvZUs1c2cQV4jv9yngVk17a1GnyX4Zd77DtlpSbocESnAzgH/EGJrUyRYYRP2Tfn8v9/r2HzQ5FL8L/6h+eCAJmvD89Zd6Fb4Ja/ucbmTKkokKa0gd5sOuXZ1LMOyUaM5DoDupyjb9XiM4ajiXL8/AFetLc7NfNch8u1Qi8NVzvZc9Zy8L599VbC5vo361F3F5bLOPNV1VRhOVOJbWYyBeapL9bKWDPKf3yutoisXfjQ9wcd/p//X02wo/yf3kjrvcrVSkXIhEgk9KpnfRsoK85uDWuq8Ek1a82EfgPrQ+myevNeNik0OTphjGTQ6z7Gz0VBf7drAPKnhar/IT//GqI/5uGPwfm4fdD4ht6Od5RroGgs+ptcgB6hfXz/IeCBqoHNN+UOo/u/khvSMLby51/5eYAzGGpMMTOZ2Q+gDmxOxWZ8LGLUw7Pf/f0HI/6jVIDriN/D/T8CXs7fT8t/BLz+7XEwcz7828/7YzMObDa9/FjbX1pnISiwmErGAjmMQQKH/VD0Z1wPGvtj9x577DnoDNwd1AiXxcyff6wEw77v7aDrGvm4cQw0mxnrYD8eHLuPYIo2L17Xsqn2/mammOLY1w+tftj0Mm7S9f3LzBRDVGRz4nfdXxZMZja+3eE1Pn7vT8/C63M6bC++2Hpp2FQ5Pj7O7A5Gx0ZjLByWnC+OpwMzM9B37vnbXXlou3v741+v9+I1Zoy756u/e3lo8+efKmaMg2eOr9NsZiOdPtaLjzMzhYBuwBMa9fHlOuPl47qHZx/vPHY6e+h8kJ+ZcVjs5XQ/9P2pO13Hph4c/SFQ4XCNF5Px9+5j9vAM7+CD9/fidCUOVBkbxgf6fN6OQ1lCJzr6umzuoNz9NbMPkH0+Mxv1oYUGM5NfjgMzjTbiNN6h520msyCjPPTz+6clRu9jyvxgQvm43cxG3piZEm1eYghjlxiCLETJ6MOkjofuL6f34/ePn81MgbEyKWcj6M9md3Vm9/JgQ+ljLNCJOnE535xPPMrMxsIffx3LiBt64TyNIYz4Os99g0pv+eVzOYyGw5/b3xgMEq3093Yvrhtm4MFG1oNL3scssK9t5boz9sG+/D4Wk8zxRAiOs/yCHz19qJLxn+PkpcMPeLMXM1ooEdlHdCIvS6oHAjmNOuTrsLz4OJ/XnwdgdsDw4rSZmQLFjDuyGPvhx3zMaOvo1sD76LokmfmcAf/T6OFynrT4BX83o10mDJ8gVEsBF/yD88phOo8HgB04lHlAz8zkh5OYJUWCdMkPPLQ7TgmafIPvuHbQo/EyDp5Op08BJOjp8ZkO28zkMjYznx4etODZ3o2i7u5B8KelrZPbTUhROYf7gfYBeQ0c7DwWWnEga+HTKLtgwBtGWC7PAdlAoYKkCK3+7V8P3DiswKG9B9aew38H3WYmP6gzRAkaW/jptLQkUMTYEO942frcdCqKggBdppJDM2wYxwbmjzGqQr45PHEZRfB2voGYPKjcR5OAfyA4HPNczs8ELw34DXR0HF5HvEOQ8yjLMwKrNcMHBeC7LBKwE2PFZSheA/49eu44lQV4Ad/H1oda3eEgTyI0JBSyLL97p87rXRaAGG2zIWEzML8nwzxZ6PBc9v4rIA/m+EHek18e7IUCOKJxXF7kJC4Wgn1yOTjdXgZ0cU+QtmHfO8ADn8tx91LAn7IsCMweNOAL85zgGDh5m8/p9/yePjHZGNBxOgk2h7xUzmG9KEr5nAuCYWamJYmPKFNLYr2ibTz4xySHJeTlQTDRHij+T0kfOMAuFgv5teUwbvC2rCayEEQX4QzV3e5l6FkDH52XmYLMTPP5Qm0WlAiE1x4EUk9Sp9WBA/qe4rpT+OE+RIUYVRM0C8hlSZAkwYvpcikAaQd/vNTQvifYvydJ46WAN3vqMsbGp0dKBBMyaPHg8iDTjmC0uDp0dE3SygO0Rt89QYsdwQ3HNQAjTUuFGXzKHG9HiAAAEABJREFUk0qCZC6rkOcq4N+CBETJc5bnBBMGWDSoK5KqR0cS9t0Q9HG9jcDNQpQIcmzeX2pLcR3pCRZ2rneURPsO3A8ETwoSHpkXgnf+K7cB4/DgtfudQVzwb0dAvcOOEjArogt7gr81AT0P1F0S3LgmQZqDl9OJ1gsQQg3kul0g2wZ55PDTeeb2NyWRcvLkmeIOf0FwcPd+rS1BTLe/9cWlCnR0jx03SYroWk7Qa/ynNIOpT0FdFtRCb8e7T1Yi1wCq+8sbbUg05rNK29Cq6ETyYzHyyPVsxxzOk54glJcBG3QaevxcQI/2Z2v5LwvWBOQyAn4FODvegFbHBBMScNNHx/6qjuBkD11ZnitPaQzG7eBnOmK+1jRBz3tsSlzL42PFLBHkjjpCp6jiY5qic7vNRjk82uO3B6Oaz8nJCf0zzWh3vt6g7+9fvtB1u9eEvh7EGZDjQIKiw6H00NFO4shz97ETgmkNMstWM1kW1aKrPcnziqBaxvgKH9zjT28JmPq8NfyYomMdASltDuoIfAbqdiRVamR9GzolRdVXN0rHc2XIbde3Wj57ohy9SftOxySdHP2eP86rAb3poWXgvWWNOf78c2Bg94uVvK6Bn2RdNCxK7HKmSNDL14uyKlUulzq4PRGgiwQ6w2wi75vgc4xpTLY577yPwWO3QX+Pu2bEfc5MHXZeY1/7/U7uW2cEBW9ub/Tu5bfqCPr6mm5myGmlxdEdTvvM5L/CKJ4d6Xx/pXxZ6dAdiFVIR8sTpRgkAtJut0v8V4+vefXilapyonma6+LllfrrVgWB6eLRVMNRpo7kXN3V6ia5FsfMQxBwmwbFXrohkfjuu+9Uun9FJjm0lSTetwSry+VUexIIFoJadH41Xaq7amHDUnOCx5MntGeNGuzA5b9jTEUwvHx8rCtwDviSSFktVwomVScrTb58IuOlw/+lz0/UkaR9hO3k7Onat5sRx3k11caDtimqQpcjwfMJAc05PvQK37XHD2/rvW4pT3/xlTwgmZCdASc+PdamCqqPJ1r+51+MNtOQnBmw8XxayYA5wD/39xX28e7NW5KRO1WsEVvk1KILEV+2Ibl89fKVylVCN5KqZ4WqX1RS3mgIRvC5wc+bNi/eyL9sc/PyreaWaRly+X4h2qDwZKkQ8GZB+MpeOXpVQccO2oXuF/OZ3Laeff6cRMFBGba+JAng9jLkUS3roAve19M1Sew33xLgxycdSBy4/g5myh+vtMSeb0myFodBX8CPkzRRxHdY0+tivVaJTOiqarVQzfrhsmLhlZpOmcXx16fJk4kkWpYEZqfw4sA5trCgLYn12u38u3MV2F8J/o/Qu4yERYPP3OOvtgT1S4LWZWOqskInJO/HoDv22c1K+T+tvQc/3ez1+rtvR9+alyV836uA1y5Pp2X27LFOf/FcscjHf8o34AfcNwi51bkpPllgq8xxOoGfQc27w3jf5JDy+lyzyUwlfj1R9thuwRxTnjckpZfYc40/MeiYELDueO6RkcqkSEB8ir+a33SaQ9stiU1Be8l6N8H/3fgvovDPGbYxX6508uypEs+GLrm+5MjVcZ3HQgUyzEt0AL+VsW6oiMqfHCsyZ0PiZv/taxW//kxljRkHyfBlq19+rn27l6aFEvxYzVe6/frlmMwkP4u/Wyg7WaphH37zh1fYeaEA7AGbGt79/9j7ryZLkiTPF/urmTk7NEjyrKomw3YhAESAK3iB4AVv+OQQwQNerqzc3ZlpWlXJMyJORBzmHD/1yMjKys6q6Z7dnrm7WM/QcHcjamrKzEz1nEiC9+iY8BMFc3y73Si6ja0WauaZyhAVn56oQbfd//bYAiqsUPc6vr/SzZt3ur29djWT+01fp+vdXkMMWjx5oO2bC5XIfUYCYzyb6wz98nUrB7/zZlZU2n/3SuFip+G3r1XCr3I21wyIgO+fO/aIi2+eTvM2kgitOl1fb5QpqMNHFiEpm5UqmWPAjmt8Us96klivjP3Fpt7iF2h9uiCBFdVC0+jr3HKm8hdPVJ7h07DJ8GStGpvJkV1gJYrsZ+zrxxpTUGRPNGZStlwogPPqZgMVIwKQCo4RGYlnsUa4jg7gHqDZSEoNlIWvH6hPUM3+oyfpu8UHGeuTeeKTPfIBm/J9boa+FejR9N+V0H+aN/4oPTuX826YZXL9GLGJ4R3JKfTPSEYKnqigjr6x7jSyHw0f7q6f4diS7L5RQD8OyKxLo/In51pYUnl+qpw9QaRvXR+mb935t6gXpyfqGKN7d43sjxqzyNp90AJ5DfilJQkZ/fqpsnklT+auH5zLaGOU1WVQ8+K9RFIxljPtrzfyC3I1sN8YoaPB73n7Og+KJNYi/EvsA+eMa8iySoU61r6Ikmb4qMYT7CAYNzvWnagaGcYxyEicRRRv8fyJWOg07bHYJ4pEdPb9pXLW9R4baqyfvmHeMSccowStdRWVoS/G/qfMCxJx1yS6bpRjB/Jv+js8O9WIvPW3T9XC/xF+t1v0G/m5fvTotO/bF12S/xcfYd/I/YEnttOsUkuiOZWFfI8z6SwyrtlLj6xXEduqsT9PpPkaGB+eyPcPrst+ZnNe9F0rPVopwIdEYr871spvWM/xtQV0W55pwJ8HfLHz0/vh1FRc7GW+94iZRs4wMUN5i0zeLuGz67fvdP32vXrWZ7e58OEbwKmTmouNfN2tT0rVnBnDaq4IDMed7M2NUlFgHdL4eiNfB/wDMPnzR0o3Dfa4RQ+ShlyoXqmEXGmpbh7h7YU6fLrBM7aXiptavcuVs9KI7U3+5WartGtl0Vj/TlSD54C+hjleBH5mreSDd/hr5VE+1/6Pb5WTHB6cV8tKkXYl8ygOiDlknJNaZci321yro0v37VtlZ6cqv3qs2T98ox4bFMn/wz/9UVc314LZiuh1jh6GXz7VnP1E2DWygeHYr3Y2avbNExXLuVrvy9rV4vNq+JNoE755AFs6EsQHFbeNlr/8ZvpAzQ4eGDJpQqcD4hB4DLyBPsObDXo9qqc8+ASDSdhZP0tSnhTZc4ycDcOvnsrXDNRBKc/VoYeG7wSVIrypf/e9dLmToH0PbUbf3vWDNtXbnY7/9C11+fRt626RlP7ha9mDpUJVyphH1ouxpP56qwHfml8flWPzBXuDDl09bjbyv7YkbKvEh4h1Y3/cK50sNaxKdUVSc9hB17Vq9t0CTziptPj7b2T/11+pSaaI29S7rfb/7/9VcT1Xhoxgshap0vb6WhevXst9QFEUclaI9h3ns8bly5o+LJh3JoVOSti3g2HH9QjP0Wefb4adNezzwujK9TOgn7xsqvn5/gP6dw8jzx8AgRJ7ksOE5Gd+/Tx+Zv4zff93UeUkfgl+jrg/aU8BPy7oO4D3H96NxVjIzyhyg7mDLyGfGlDx6Z3Xv+DHjWga/8/qA4E+lLf1O+BGSSkoePHyj/D5+8eKf/khBMkn/ykKBnG9Gdhc+OLzQxUV+nD5ZBw+vP5rbz6O8/9L4HUjh1cHJo135Of+/ecGdDI/wEgw7g6wnQ993W7GD893eH+Y4Ue0XuTwseC/xcOfIpzmCK2o4JdYQBl0U3nX7uefnUIzQ5zmj38eMPYdD2j+hed7Pv3J+HSCmn+RPrD+6MfsB9r+BCfz/FFjXsxsmk+IUcF1lTL/Mbsr9+f/WnA67nHcP5v9mfjhmZtBkCnwT/hmw1DtQ7nxHCxqYIH1Z4c/baM7t/OhD6ylAF03QA5G0R2IcQRO87H8GRjQZXHdy4pulErB5xCMGsm4xxiUEgu+frh8vsGgnvr70hGbuX8O0O7jTQBWf48xKSCLGCJjMGsLU3O7xwF9dzYG7R9oMzOZ2dTOfwW766P7OXvhBzDKIvUOKJj8sDWyoQ309zpvZiFQhQaiM2Ymp8fBjGf7gFuMT73P0dvzOv1MOJwuh6nkrt2Hxx/dvJ/3d/hRxRdezGya4wD/Pm/v717e41N7AhYOTq/Pf6BsJPA9chc0gUUOXufDmJm8rZnJL8c10i7QKpr/phye3T2ZzEyJDbkZOkM7EzUWJdryi8katyCJuyjnHql3mRmyc/1kCurh+V0bbycNBBl8DjBe95cFA63juCsxs+nBaQzohwEDMjAzhRjAMcjsrk0MYSrztg6Syczkl/fxu/OAVtOQE32y6d/IvBK4zUw9xHbwzmlzPK5bZsG7Mgd2nBMiKTCeP5qZ3zT27PCgzZG7DMxMZnc88waOd8Bu76Cf9NDbjozXcyDyZ2/3KcQAteCIEf5Co9c5HqfP7/7OIAopU4xRMQRovOOJ0965boDf52/2ARdtEvh8XB/Tn32ODv4eaSfZXXLRx+TdDNzYesHhUCZFgkEZOiEuH8dh8gX3egPNwwd5W4h0gX/g6uFRB4wwP0Kvj+csi/iAGCIHlEYdB8Caw7Tz3xhb6FAHrqwo5W0idJiZjDqGUwRPnhcKlEGO3BZ6xvD+I8gH9CyEoIExpzp44vIRnY0O6QPvvM71PITIgQj50H6gv5kpY4yMdmamAC5xTW0tKE20B/k10EcWBcvVtugDuBx/44ebAE+hJToueDfSdgR/MHM2QD9+UA5BOXN1u7mDUVlW4NNN/j5y8In08XF9zCzLFWOQ8c//ZK2XzQhG+bvzuoGXXlt4O4vyefv7NC589fb+7nP0ssF1H7pG5MX0FCJ9TNwDTY15tRqgwSyoLCuFEIEAXuYxSD7fDv/jPKhJ1h73RwXmUxFcEbJska/3H9D5FDP1BOdGnhlOPfQYNPbQkJCzM6ZDli4bCwbuBNAnSB0BqgAfvK3PLSCXlDLl8LYmALgnsGYyhRThnRSZfwM90/gEdMWAZVXRQgKdemh2fB1B5xiT/ArUtrx7MDIRoHP5dkwsxw5CkWm+mMsP2lM7kjlFXqoEXK6eqO3RtRGZH0lwBfoLmTt/nYaR8VyOTkMGzT36kuB1YmyfUwgRmjp4XHLv5Ulql8mKxMBqsaSsA92gjqSI81Nc3m/6f0gJCAvagwU5DIx1vNpMfY7Q0OwOCoE6YDabKXI498BxD6+dbudD5vwiwNEjr9lyKf+Trf6tK+/bgsMP9DHGSf975jirZhymj2o8oOg8IiDv3wQoVwsV8HmGTlarpeYEJY36iA4dOOyP6FqLvGsC1z6+87qpiYYYMu5bVQT7Qoga+VeCI4SkI4GlUVLD3A8E/fz/ao20WRIMa+tGsqCY0BPGmS8WWlYLGR1QT1XM1+dzJDC2eXepBhl5IIkH1a4f6OsW3fEk1wCu7e5WHUlj/9DCSBJyT8KzJtnn30q6eXcxzXmSC0lHmSmgb5FggAc0PEAqdFvo/RzaRvy/GMMDIQkaFwSaTaZbkrDDgL+AryP30vUL3oYi1w26XBL8abENp/9ktaZH0OC4QlSWZ9hCoyOBWf9mi4UgvwLyOyKXI4ER/79fe+qPyMb5sSJwuUJPEzaW09/nk6B9f7nRATl0JX5oVmhGgDtT0BhMS/SuQU4Dow8McPN+idgAABAASURBVEbSNBEgKl1355ke8F4QyOgJSvcXtzLwGokfT7BVXz1STUDkBtyKppxgVEmyiwgbtLcilEgALtcVyQifw3K5VIC2HQEcp+2GIGQGT3DMky41yL9A33p4G46dRvjmyfBQZFqQADqgP3me60AC1RPcET75e0MiJEDvLbaQo5N77EDoxRXBNm93RDbut3t4+/Dpcy1aAkTY5YhMA/M5qpPBiy2Btwz/cQ1dRkA3g08H9OmWxI/7jtXZuXYHAk3QNqArI3xrbrfK5qXmyHxFADosZ3DSNFss5LqVCGpVBI9rIk6nrkseoILeBP48y9Uxx2sSKnv80ZFxMtaEfsMY6NoAfQIbpqT5bK6T03N5IFUp6fLde7178VqXBLEXJH2Ob64U9622v3uh683VpNs3u2utGfNA0roZDmpeXasnue+8WGalFIOKvNSjJ08JkG/ltuMJ5RpaUG158DiHjvH1RgMyNzMZAcAiy1RNfN4pZkkj8rp8+1YH1qQhz5TFXLv/fK0xZgo3mTYEeTfXl5qtK8UqqW4a/M5BZsb0gnyPtoBf/gGJqlzowaPH6pGZy7B+t5He3eiQTN2baxlJhQF/NjSDZiSaRnzBw2fPtVqfTGvYLC8kEhyaZVqQtLq93Mh1LiKDnADkrpJa7L6l/IYg34g/a0j+FcgpY66r1Yl8Pc5TrnPkPV/MFdCNA/Y6EATfouu5RbXYX5sFgow3OvM/qbpaSX+4Yp9ZT38udfvda+X4KsfrSf6LeqdulqvHjkZ0b66oOTp9/uihdhcX8CCo/v6djthy3OLrNsgLum6+f0uCbaX09SOVeaELEjeXL99M+8xYVcoY4+HDh8q7oIPPi/VqWUubV2/xj3Mt8IsldB5++0IFPmi7ulY93Eoytd9eq2WsLetKJPFckvzYkfRzWcYnC2VfrZXY4/ToeYkPqNgXLGZzlfsOHo06sla7vXWvrnTl3+BCD9zP3JL49uSk+wMR1N7jdyOyXs8X+JulWtatjoRQXs2YR6uR5wEoGGOkbk/A1teQmgC7/znXkvWlZYzbi2vt3l4ox2fk8GJ7u1OPHjS/f6tZyFWQoKuDdES/3Fcd3l0pZ505e/ZEPbQmkliBhFfDfC9IjPufAh6qTPH5uQJJleqXjyWULsKbPcnwfD2T0zGiTyVT1qpSeX6i2WrBGlVrQcIhoOPubzBjLU9O9e77l3rz8pU6fHTCTgwdNXyWB4PjGOTffPPkSUaCwPBrzfWNBhI21WFQu8yVoW/+/2nv270q9NdG9HV70Cl+eMQRrFcrnT5/qvTsgQoPeONLVuuVtq/f6kCCKT060RYdiVmSMX7PunfEH67wA5Ex8xBJEl2xznTy//f66DwEvxHoN3jQZpJVubpkBPN75ecrxSKXJ4eFHlQklAP+zki29/C5gr++xg5vN2peX03JHZEg27OelrM5fghlxJk037/XkSRJh70uT04USLjt/IMzBMsNHlX42tktwXN89ulXT6Y/JSr0uYnjlAioLNP89ASePFBUIKHSqc1MObpR0Ld8/ljxF490+PaN8qqU61LAv7nuziwqzSvVrJWHt1fq8d3ul5vjUYhaI/OYP3mkbpVP9tQ9Wem2Oerw8r20KLWAd9l6ie+r1bzfqGedsipXTjJsT3IqxST/wFlHIsk/DNe+eCvHH/BVZialqKUylWOa+O4Jly5JKpL8Qz6GX5Z/uOPYK7y+VfboREKu3uYYRp4Piu+3ClkmXyeurzeqTk50ht3PlwvVJDuO7Kk8+RdTkidzRvY4BxJ/QrcaZBw7xiNxNMdP5PiMCr7ZNw+V//KJ/EM1OTotdKArogybcLy2mk37quHVpQ5qdRgbjW8utbvZ4G9GOWme3LdDJ//2pn9T2fkyySwFfN2gA/5sQG+cZwkfgzNVAG9Cj1UUithTPw4SeuFJxBwflCOrnrXCykLpyZnyp+cq12v1rMXm6xD6ZODf/vF77d5fQEvAp+9kZa7C271+r0hyMmZJh67RwH6weHCiiB3X+Jb+63NwHZTwY55IXSxWGqPJ+Wohaf/9Gw3oa88aUuFTWniSimKStyep6u2txlzKQqYjSaF0kMZ1JcszDejUKOYTTIF1t8+Tkn+QJSUVsVABfj8bHPuj4tlamc+XRNnInjxiWzl7qqIeoEdq2a95Mr+5vFFro4z9S7KgjvU56w0/3k1zRqRSCBrhzzwrlP7mGWN3Gtjjx0OLtZiGGFRgqzMUrv3urTL2H/5hvhG/WiDE+ddPSExC8+VWxh5+uNrKE9jjb18pYT8j++khGrrYKKVcgTmJvesNeyZmr2MVVbN/scu90mIpofcDMu3xCX19VH1zK3u1keHnB/yD4WuLpw91ks8UmIsnrfd/eKHJJphvPl+wTnQq0dPiP3wtl4X7qIDPNPziqJEkoalZ5NzHiReNDWqyUQXrivvf8fow6WrEv3Tsj0JL3fmZCnAKnxyY51hGxZOVylOS7PAiM+RFIk9fnUp/vJDPr8N/zi2X+w7BguHxCp99VMA3dviSA/aX6BefPVSoZsoeP9QNNuq0uq7YE3CR4NSTE+nRiSYdZ+7CLo6v3qnD1sebo+Kvn6jApyyyQhuSqAn8s+Og3e++U8Na5mdmwb8RWWbozC37AN+PZvAvhyflk8cqmcfuPT4Om3W5BXTeedXXKCl7qsV8Nfnyjr38bIhq2L/28DDD/gfm1T5fK67m7AsOOrCHuNlslL3Zyv75jczC5OeEThm6Pv7mlfwqqlI9/D16shX+FKcn6s5L9u+9FvioDv+a0Mnh0Vrdg4UiutNnJscRy1LOAw4SqllzC/8QLf50FzpFt31oGX/9SByUJc6F/qHVgDwLtHrEX0XO/N0/v9Qym6lfFVNCP3t9rdztf1YoZ808lNJ+HjT8n5/qUJkG5H54eaXu//sbFVmJXxikNzeTvfTJtPzVc52wl29++73Gw1HdLKonCR6wsdV//JXGRSHX3VSUOkCn4WPdp4cX4GTNiuidXd4qbGtF9ifBmfSXg9HlHnj8i37u+316/4sQ/HfX+NOZfvr8pYl8Wv/lZ9MP/8TzHejD5RuxkYOiflRj0sf3z5/1Z12f9vqzOvxkoztMLBm4SQF375ro07/iMhnG7yAcu4Hhc5DzA5h4w4I+ToDrwQBp/lf7+ZyOz9+/NPDnbf703QgsAXLQ9NufHPRXvQzs98Djx5/7sp+7f2z8V3n4uZE/rfurDP5nIB3RM99o+qbDn/+MLn9xE8frcN/Rnx3u33/q/gN/7KMuBezJF5QJeDY2tV7m94/wsbV4+lPQx8t4+gFgxfRujheQ7uqGu4rpzXnVdxy4ALddY8OqD5dvNAYCFXfA4vih3Olz8NcB++7o6239XRPWu3H8OXDQDGwcxWXm5Tzw82O/6eUsyNDl+Kiefu7aCLLuxvZW7CY0MN7IpsnBy+4hMHZgDIfpMMazhoHSCZ3MbIIQo4xF3LyYMQPP/vgpjJT7WPdt7u+ftvHnqR0Pfnc+Rjb4ZkbXO5/n5VR/fJ+eocnHjE4Hbb3M6fG2Dv7ucN/G2zmP/RDrPJl0Gx/rdxDLafM5e597cDz34GUu18hY9+B9HLzNp3TbCL/Z0PcfQHfYfRjJn6k37sGc2ya/ZzFTDFGi3MGoE5cBLDq6u4/4Ugqcr9zMplKeBO5RTV2r69rpWfQ3M5ndwadzc3qNeskkwN8dxGW8+3jBolz+Axu8EcjYSDrvbGojRfjuvLUPeJwk1JgDTaYQ4x0NtHW8zmO/mxmqNFBqyjiAuzw6glQpRcqkFIIynvMsKc8LIGdimiBR1iNzx0MJ56VhwuV89zKXqc8xY+wYgswbASmx4UTP/aDXESx0mcQYfIoyMxVFIe/rQHN+4DHlkqmnvZcbzzEEJXAHBQn/0hOgiylTQm7OH9HGLGiAER0BMqerw8Y65hdC1ICudbyLepMmPkX6O64J5KUOmuYdYpSgw9sYeHvwdARrE3wTV1EWyqA98h5TUkI+Qzeo+TB2T9uBwNkdRuN8xCGAdnSdeDf6A/gnnNDh8oiMmWgzzZM6IdAB3nnAr4d2r/d7h47ljJ3lufzA7HPu4dVwqDW1R06O3uXSQo+P4W1gmww6xxjUaQSkDhvpGEPmlAIQ5v0GcExAXZBNel8TEHD8ERyUUBoU4E3bdOo40GRZLtACph5+Od0GIT2HJsH3lnuVF/JgVUtQJytyNdzvdGAAn2RmE/9jcNymGIIiZU6L01VwyBqhDSbKYUAPfNwED6W7vgWJgCzPJ5kfCXA1BA8OHH4gwclQSx+n08zk+IqyIthRy9sO6EkKSQMBisF5A18zcPt7DJERbOLFyPySRQ5anQQ+/xNSDcGpgfbt0KmHb24vxCbkvO+RgweAjwQJe3SjyAtFbEMQAsvVQaOPF1z+HMYiB9E2mFxmLtfI4TBSN6AT3t779ejEIMl1Z7VaKcaoyLz92wU9famSfzMt9FIieC7k5vyu4TmzULVaMR9v9QPk9E/otPO4QMd8bj5XX6882ZiHNI3jenUgCHnf09sW9LX7gonZmnjFLCY7bzm0F8zNA0/i8rY18qnRqx5+JebnB9GSNgZlc+hr0BkHmk8/PvfgT/5g0iFJHQ7fgzKJsgpZRvylB+zb2z2H3pq5V5qTlOmQjyceKuaF6EVzuc9znb6+vubdAEeuie4dAT8L02haQIsZA+ruakgmZHnuYpB/u9nZ7W2mAprMVmtmYHJ6KnR2S1DMWdK4nSD7kVqHA+/atWqzqBG6fe41ZS63EpmtwCNsrIF3HXLzeFxGMHpFYMplFWJUxI6OBG+cfwytGIJmjNGzHp2uCdSM0sQPArweQEozoghF0pyAXYuPitHHHgj0DyQ1VkzBlDlOZDNCp+M0M3iwVqKtB1IMxTQqhpu9EkFTYw62a9RhFxuC9tViTsB1rpy5i76BOSyYS4OsW+iiqw4E0lKNcpK4EoEGT9x70LbfbHV4faG9qPOGQEWCaIZNrAmKLgDJRze5H0kZcpDkf+JzSdBqPptP8rsh+TkwvyGL8oRgQ2D55vZGEaPxYGpBP//mXENwuSNIOJBgWDx5oC4yf4u6IYgjgk4wUzYrNBIEPSMxkqGn7jMLkhA1tl7Q9nx9KmVJbr/+Z3WdP4LGqiRYz5yr+Vy32Mt+bKU8Eug+EOg9ym1rRoDQbaDBR8kveDsrZ6qWK3mCuyERtiZp4knT2WKhlLKJrx14dyQZ5gTKqvNTDSjhbL1SRYB/SeBu2zfIK2nPuDsCWgtoP/v6mRr8Z0PiucB1GXM5Uj9xEwUtYPmBpFf95kLOG19LWwJBOxJfu8sr9fh6n7+Nmnjcopct+mpmWq7Xmv/t10oEIcfFTCO8awhC0ZJEzbUePngkO6DrJIX3yPfm3YUK6D0hsHY6W+lhsVQLISNB80jgcvn8iZYE0cxMgTXrhmRwi/CKNigsMulXj6RZrprovS2r6YMIbQpaomfxwzfTZ0NQRuDKg4456ejLAAAQAElEQVSe6Ix/80T+f9nVL95ri8Po8PHLp4+QVIB/g2YEHz1gtl6dqiFp2aHbqYqKfaK+1yJfqCoqxTyq6w/ytSOEoAgfd5eX2qJzObYTYtItydCOAPfs9IRE1g3rQNAWWRYxRwb9tMbM0I+qmuua4KTg6ZsX3yvR1+399nKjHpvf+LcPsYkT/EGGb54t54IlGmzQzeFWzYM5fP9KR+Q6yBRYdCL0XJPgv77a6IKEtnk5+AO6tTg50TyV6qHl6vff64hvKv3/5SSu2ry41u7lVvFsrvXfnmvx/EwNAcO2jDownklKg6b1kqVI7kv8GybHl2/VkyjuqZydzzWcRD346lyHbFT54ESefCrOTyZ++Qd1hmA6PTnTPKt0ZI4xRXiYa48N3IJnJFnVYW8hZupZi3vm1iArlZmyZw81Pj5RiayyYq54M6CrpdbrB3r4i68Vj516gtA71uXT/ET9ptXF79+TiKt1BOf+eNA7eIKq63bs5B+m2V1sSMBslBjPsK8NyRhPdjvdgQDsDYmwJYHuKiTV8GvrydsxMrdTFbOZWvZegQS023GLH8lmpQ4kCwTffY/WB7l4dSDpFkiKVMuFVt88VVMljadz5R4gZj7VfKkSG9++eauiKJRjR9mvnkz+5wi+se3kPvOaxE2zKlXv9nrw7LkSvrEoKuX0GUm8eXLr7Zs34JpP4D7mwN4j+9VjJR9nvVSN7ygUtGMuF9++VLKkyLv7rA6eL/FLT59/rSNjVIu5DL0uSfQL2R08QXJ7VMhLZmiqj7V8zhl9apI3o0TCbKMcJlc1L+9ulFKhAfkemqMi9F7jXw+v36kmyVWETA18bcEzKyqhppp0Fd8wDMPk5x2n68AlfqPGZ2XQ5Ouly9PtwgHVV9YKWd9qtlqoxe/N65HEzCj/sM0FNjnAwwP+bA84TrHH2MEb93FtGJSY4/zRmTpkM31YZD1TWM81nsyV/Jt9Xz1Q+PrhBA3+rXm3UZUXSotK/cOlRhIk939JIUMXO/Z7e/AHEh4+Rs24w4eyhntNIgHXq+4P75RIkkSgJ+g+hycjvB7gyY1/yIt7PFkonC/wYQlfRfKPPY05fSRd9/C1C6Nqkik9OhjRwXB50LqEbuTQ+ocO2LeIhPcxSamTAn4y+/2Fym83GkhwZW9vtfsNySsYY4gte3yucZbLE7jZ+Ynqt5fyBI0tCpLIRzWs5RU6oHkh10/X8wHcNTBE6fD9W3UsFjnJiYS+HPc79aczXVxeSN++l3+7vUcnfCyG+/BjquZz7WnbtrUiycQ5PtTws27zDWuTwKUZusccInPzhLWw+aIGxeuNss1RkUTIhuSTSBBtSYTmJM16eJhzdkNgU+IwO1/r2NXwM5PLumG8dp7L4KnlmRaPHkx/9jv75VMVf/NUutqpK5MOFxu1GXpGAlDAkYTfcHWrgB8YSZ7bw/XEtz3+X/gcsbcbScR6MnK82ck2B81gUEDwN/jowL5pyRq/r3cKdaeaxFerTtH/QgdrecQeK+eBReSWpj9Pa3lUga6nLEMnTlSw7gpbGf7wRus2adzu4O9MmpfadkeN+PtAYlCvNtK7W/Wsgb5+ua5AivI8x6/vNGC/NXuAhK6lx6cS8/Wz13hsZPA47Go1LfyFd4h2+n9Whb4Mb6/UvbyUxYguvdceuz7AT9eV/i36ReOYZ0rQO6wKDeho9m4v92k5CfVrbHPLHsPn4PY/BElvbzRyL7MSvakUl3O5LTXIMaBzwROST/Hxj5YK2GUPXv3+teYPz9UR9zti/4lEdLZYq8dfjuwPxF7PlqViUUmsq6MDNlzCy75tFeG//e1TiUR4fX0lPzTm+Csfs+OcUpJQ8zlaTKrZo9b4z/5iM+1DLCWVjF1BdE/b9Oyx5DbMXMftUbo+Tjw0znMs4KzByJs+Iz6oOj3RDr6W2JPHe5Ql+RzFPBvsevb4AbRousy4oTt9HnT7+o3i01MF1pTxj2+8QuIcO377Dr9ZTz56iCY/CxTYwMAaVDKfcV1qgCf7nObwJT04UbVcoqq9Rp8Pid8x07TPG56eyHGMh4N8fRvxO36uH9D9EX4Ory+V4esicwzA5Nvf4/85Y5wsTmVur+jhDFnkv3iu7NEp9pEpsXaGPNN8uVTJWaH+w2sdv33N3us9bB8U2HeLRL77n459gutExObDaqYBGgJrtfsKo6/vn1NVyZ977PDq+9fqSArntEkxaX16rn6eqXu0gM+HKYnfsAbNAwxYYCP9Ue7fE/uLOXvPDt29vrpUDFGBM2mHbFKRqceOO5Ld/kG6hn10Rv8Bmx44C7mNGTQnzgZC5gN0pFk5/Rn0kCXpEttfzyZdLNG/UDF2Zwp+BoI/LfR5gtbebeU8dt3ZfbPWME8avznX7P/2f1CJH/J9cj5I4R9fTZAWC8X5Qk6DThcaT1iz2P906LXrgsFje/pAO/YQLovmzaV6fJOxYPbsyWvsJKBP+8J0Axjr3fyrp9qfFhLJbrHvSvjkoD+5Rko+B4o+/vxc3cdG//Phnk3/hpyYnPowaHRgNz8C98Obmcx+AC/3dn7/y2DEgdyBULAf+hqPDtw+/IzcHXwx4fHHPzT1ReHHhf/ym+O7B1mc5sQvTQA9PmcHp82mge9b+12fXRDxWclf/9Xp+Bw+HfXn6j5t58//HvTfj+tjO/j7vwPcs+lfGNrMUI2fhn+h+3919YhO3iMxs+nRy+5hKvjCL7O7tl513/ZLd683s49z9PepnfsAB8af3j+/s6HwhcTb/xyM3o4Gwe6XilHTo1E42ZcwtdFffgxe9AUDN/o50Iv2o0Zo5IF18R6/v91BZJH3p/EDDf5839fpcfCyz8HLzUymoAH8Zia/HM89eOD9S+Dt7sHr75/9PuFl8zfxE5pGcHu5mcnM/HGCqf4Dv73g/n1gA3n/7H3N7Mf9wDfV+x0wu6s3w5Px7rh8E+p3b+dz82czU4wffKH+9OpJLHipt/d+Dvfvfr8HL/c2Dv7s5WZ3NPh7Bx7fMPuz16UQlWIAomII8uu+zp8d/P0eeubgz2bmVRI8vHvgN3yVA49mPt+RDU0vEzL8wMvIeCEETTygjbgGDtyeaOk4cAXKfIyB9kI3XQV7ymkmsw9j+ssHcFocOscBbd7fwedPdw42aeo3Op2spWY/4PB+PpajMvuhPECjDz9wQHTwdg49vPNWjt+M+Xmju86KiXFClCbD4kZDCwZ72Lg7Ifdtxax49vn7HB2v32MMCvAly/OJ5r4f4NEdGOU+n5HAuR/uQa2BufoddHIc3n5w3aTAzD7K0stb6Pb20fVLd1egjfMkxqCUopwPHUGY6Q6ermvhm2TQ7nJx3AzEDzIFn4/pZUxFARz+7q29LEDvSD8zetPA68yCYozya0QOMQbF4BBlZtN8nEanqf8gywhdI/29j5nJ/zl+M9rDn452fkB2uXhCqqdsALy9lxljmhkM95JRWc7GXqb4kY5RLYdLeRm0+FgO9JjoYQoEhDtNuKiPHJJdzvGDT+vhk4/rdIvLZePBYT/QcTZULBjPDxP0TeiHt3NcI/N33FMbNvtj3Wo6yBOcF88Jugdk4QnIETl7XzOTj8cwiow/whf3ZQUHUzPqkEk/zUUT7RH+er/Oy6HT+TTpEQaVYgSNyXXAzGRmKjlMhWDYa6uiKJSYq/NTXD18lkkddkh3mZkiB7gevA1jukzEFQN2TZvA3eXfMXbLPByPl9Fk6pvnd/id/ggtAXxZnmnGYcbM5If6lmBCDy6n1XxQ+TUqMvcYoB97jvQ1eOX6Lfq5fMZg2pNkCYtKdSaV66UUgo4EHvp9rQiu1r+RQv9UFUpLgjHU50WpERwuo4559diayXxQ5eiN2R1vPLDVE3Tp8khwKk1BzCxmcj9qtB+BBG/MokYOkH3TqcWWZFJLcigoqEqFIvM41Bx4iyRBczXnAMq4u81mssXdfi+naYB/I7SaBU3zRY/aZKozkweRCgKqqJB4m/jnbTKXnesYNHvCrccmBngZs5wA3p6AwkIZh3IPLETwOf4DyVbJ/b9Nso/Q15AA974e0D4SVHR5jsjU74l+R4KmOAS16EeOHrqsQpa04OC7IHiAioIyTEEf5yuKSZCq0QBX63eX6q538m9UBeht4FMGDqPS+zUEX4xZeRL4yAHZfSTTUM4cSgILIzgSetQxrxY6Kw7aXtfAYx8/zzKCnzXJvI7E3hHdJUIBf2cEN8zu5liS6IkhynVzS2JmD/i34Rfo/7AslAiq5QT7XcfzItcR3C107Qm+R3TP+8WUQYlU397KQhAka+SfxaDFeiXXx2pOAETC13Sa/BO8W8IjIddmd1BinTGSWtq3JEZ209ksR+f2yMTHORDgcbo6gmDun0NZoCM9+Nca8Q81dM1IsjYEkicdC1FmTosRr8q1JGk5J6EVGXdDItiDdQaTa2R6gO4Hjx/L5dPAxxzeLp88lH+avhHX2Uo5fHY9cJ6XjG3oa2T+ju+WYE5LEGhzcQUt48RrT3w7Dwr4eySQPB5bBYLaERH4By6I56tNUt5LR2ioFvMpMZmv5vQ/kOhaSuuZjgQ9RgI3IwGt3SV2UUSNBFIqkiVG0PP47ko3fQ2Rpo7ASoNubglQZ9DowaYIX1vsuEZm8/lCRwI/DbyMrCsF9mbYwCwkDQQbdyQwMsavnhDQIcFZzOZK2ABsUlSQkGe2XssYrce2fE5DFuT+3vl5hPd7bHZLUiHLczX+fLXRAf5cv3mnKQhFsNdIXC39gwKMVYC3I+Bz+8dXqixqwBeMBOJ9jAN8c/+4PjtXQK/82XleQ3+Hz82Q09mjRxqhJWtG5SQobr59pR6bytHJHBqO+NAD+jUQfD38b3+AR60Ug7KHBA5ZZ4pO6O1OPlf3BT7GqpgpHnvtSSb5n8EbSWwkdL8AHN97Elh7ZFeSHBsI7I6rTOezhXYkLIZ6q3Bz0JHE0kCAUATUS3AN72/U4XMFjmHBrB+slR6sFJBlR3AtYi/p5UYZge3514/RbWyFZFoND2I518a/xYjyXTD2YrEixzDT8umaIOsNupkUwbtYLNQjf/8z3H4fR9MFMp2vT/B5B5LzlSrWl8D83X/XQ6ec+T/6+isVlCf0s0OeEf+zublWDe8GdGccpfliKRd8QG+WBP4TtM/g4QFF7kmsuq7X2OAGHZ17snDSz4P2ry5UEGzN10v4eaPD5laN9YoEdkdwbxlH+K93v/uDrq8vdf3Pf9AJfvPhP/xKxa+fqAm9sq9XKp7nylOrS5JEV9/tdLxplKVcc4LaS3SyJbi7zCttXr4jgXirEh1uWf/mXz1Rdv6QpJDp5j+907DN1LyotSDT1COTQOB7S2LXaZ/lpTbo6+3tjVYnJwrM1f3y27dvlOBJSQC2Iml39uQxczpTebpShp1YmWsgobXfbeVXwodJufSmZU8TdP3qRjeMsc9QPRLYFWvzuJbKZ3MVzwqCrqO64aD5cqb5rFC1WmpEfwoSuWdfPdPstTkRnQAAEABJREFU60dynbFFqbiaafnoXOvTU/neI6U03Xv46d/ccfuth1bFYdCA7y5IvgznSz159lxb/Jwnf4cQ5AmHNphEEDgt5/IP9KxIah6RYbM/iAVNW3xLQWR7zzo1oFfjOKooCi3XJ/Dyd2qxwwxbHtH3GxIkRsA24p9ni7mEX7/aXChC8+b7V9O3tfK/f67u+Ymq2VxjP6hmDenxtwafi30nT8a4bxgJWnuCfvbsgc5++ZWUR+26hrTToKsLEubYbYuPCWYa0J2Bvcj2uze6JQF3zTpZkRDP0c8rktU9NKZ5qf3mCpvqsZWC9bdVzpw3L1+TWALvca8AHxoSTG7zJf6+evZIERzjvNDOeo3QcOzbySYM+zmwhvSMHeCl5bnm6xWyblSEXM5/94N5WeoEOQX4luBRD55yvdBAsm4An+Gjw1dnKkhYLUju+roWY5zk6Xh3+50qcAysb73z3+0FGSbW9Rvsxvc44toT7HfeN2+YIzp9xOZ6eJjNKg2PV+pIctX/5Vvd/vO3iqwHc3Tb99UZcqrOTzVLuU4fPFLNOpThBxbY00hib4melbFUDm/6ZMyvVg2PxjKD751cRyJ1MSb5HutI/zm6MSKXSTfzTDt8f4evHlhfRtYz1+OeJHK42LIWHXWIQhejlvDJgsnntDvslP36qbZz1hx8ZcRH9n/zSItvnmj+y2eqikoNyZiEv893+HPmWh8P6pD9AZ/ZwassJW3rvcS6uyZZmrDRgJx8LpF5z5l3aZn0/aX6ZYn9DcryfNLvEh2v8VMtfG2ubqZ1OaOs8vXSsFv8bFov8Km3EvbaYm/jrlHOetDPc9UkYbZv3yog3wNrYueJXGRfkKQXCdhDLp18/Vwjer90W2feI8mM4Z9eyteudpEro2/DupixV8toJ/cHqdCWBOjw6hK6L5SlTP0WXl0e1cRRFiP+Y6EMv5E9PWP/UMoeribo+l5mppo12T9gMMM/2pNT1STwa2g2M/kHrmIIiswvpDTp3uzBA1leqMBmA3J2etznuE71+62aNbLIpCEPGmKv4d21GgenB1/VMV5L8s8/2ODnIEMXXM7DLJOxp4nwrca5Rnhn2Ftg/WvnGcnvRrEdpTxN394MtPMPO6SzpXoSe+3lDTY707GM6h8ukX3N3rJVYh0Uex2xltk5NolNRHygfxhr/OpUgWRTDpS/eqqRJK6vSwNrR96biqzQ8M+v5PozasSFjcoWM3TzRGfzE/k3KA164no+2egRH9ThL0OIyFKaZSVePyrCux1yMuy8ipVakpADOokA1ONbEzZdlhU21Kplv9CQyO5JytVlkCctlUXJefHoRMZeIHDvKcuR6/Gfv5d9v1HBHuCGcxJKq4D+5NjtiK+r/TzSd/h/4KvHig9PFFgH2CTp+OadxiKT+xOp1+3kSxsZPtuOnQx/dsTnHNoD82u1w8ft2XccWQ8D9jP4B1dreMxa3qOPGfuakiSh8G3D1S37mRN1RVBDgrN5t1FF3RZb6F6+ZepBwm/BXBn8ybGlgf1Vjh11nPkNWWS/fibXSbvaM/a1MvQnS/l0fmhJqsaTpUSC2vs7TwtsvyG5XwxRxl6yhAc9uldcHGQncxk2ZehTxO7qWdI2xyR+9VxHnvumUXdzI2Ezvh66L9t//0ItvqRnnsMRm2LvtfM2ISh7dKKc9T5njzEyBkyUTIrMyVjLoqL60iT2E6oKiTn6OaRH/xP9Y56wi/cq6kHrPinlM/kZPYGzZo/WzTP6Jy1P1mrcpr95pBF5uN6Um6PazY0OrKPjy0ul9zutn+MfXyNPaN37ukR/XyOP7Ecr9ltGorVlbxaQf3y41ljmOr59rwY+HoYW8gdFbCoDfF/Q3mx19e1LxRzasZuBPfSxP0r43xF/Leh3XyrGG/H/48lC5futhotb7Z+u1D6pVBemgvWl+cfXyt5uEXeSXl5oUKfIfIQ9W91L7ps0asfZLsC/29evdZbN5L4lz+ADa5iNQSlkCuhGwf53xt5rxZnsBv8ubGnGGhAQwMAeYry55RSh+2vk4UtA8fTzc3VTg//56zMOoNaw+rNCXr/EyS+V0fQv+LnDYBoZ8x7Es/7kGtlYjWyO/qTiZwtGakfwfQoUffi5LxUtdH85A6b36eG+9F91H+n1EUA3gtdCoJQXfovD7DjByNsd3POCqIhorh9f3u8eflzz13m7o0nI58dwP9qX6u/rvnS/p93vX6r/65ShOnLQxFAf20H/LpeP7PDvMvhPDDrCnE/hvpnZn0+p9/eDgG84/Pkex1929/EcvtzLa+7h0xbuFxzudPSHGsPU7mGqw9a89qfogw2f6MnUkl8fdNw+3CdbkIIjpvaHn7t6Lx5ZBqfxPrT1Nj6mbzadRw7DB1q87h6CRfBGXg34/OcO/z3egGzu4b7M714WYwCP4xihYADRXd8736LJCsRlZjL7U6BqKg8RegB/d/A5+N3M/KY7nk+P8joHM0aBkf7sNWY24fLnCC4Hs7s2Ex/w6d72Hryd2Q/13t7LPgdv72VmpsgGLILbzPSl676t11kwGT7Yy/oPYwfeY4BnMXiTj/T6i7czM3+cynvm5uAc7dm0OQyU3bWjv1dMrT/8omuMSTEEDWzWvb1DypJEnbi8r4Mf3LyOounH+ePlDneylZyUEE2BeUTobdtGnnDJODim5GMMchwppWnjp4/XOAVFIv0cx4j+TYd1aHLcZqYID1OIMv/HewhhOmi53jrIL+bndPVszEY2oz3QEeTqwDMAPWDe7pP+0fFCj5eb2TSOuDoOqh0JH5SHt7sfg74Rfvqbj+k0mJnMTD3tfdyeTfi9nzEzJd9IUuZ9RjQ+hsBvqaO9j91T53CPF2TyBjEGZdCVnD5wJOQ00DbjPcQov1xXHP8ALrNIULlTT8DE+wfGcd1z/rcfDrveZxxgEg9Or9e7LDr41XIQGR0PdSO65zi9L6/8DMirgxW9vI/LpkG2IUTG6yfZBcZznQ3QmWVJozENeOU8CbRzXCEGOUg29ZNG3sGBXKb5017TZfL5OgTwepGZ0cugAfpp1yMbx23IxMyUc2DIi0IpZfI+zrsI34Zkcpvwg1ZPcmTqQ/sRPoBGZVHS3hTgdaCvxagQoyKBj6Kq5Dwp8lwznmMIGuHNRKskv/fQbmbMB97D54mPIPa6gUBZop/T43smM+innxl36GZCkgU1BKw67DXEoCOBmgY8zHLCPyDzhgD4Hb5BI+MjDLldi8vbdV2rAM8jc/B2fncdTLzTRB5sdR3z98QcW+TcNhy+uMuMFWHU1B5+HdEDTz55EM71JmfuWQ5PaefLTAJnzgF3gH+BZzMjYHeUf2tpZE55VU74nA5B+7ycTUHrkaTiwJguxYI2OThjkaniwOwyaZGnf9NK8C6A0+Xr8i8IUhQEKVKK6uDNjoPXHhgdF7z3cRLK1hMQ6GxQg17W6HNG0FHw1tA9yYSqEeRoFZl/gZ6EAD6CIC3gwYYYI7rD4RjeJ+ZcwwfXJ324DhygDwQlHFFNwCXBq46x4iAFgjy1/7k5+LnwAKyZXKaOw/vVHA5rxpkxlxI9rdHDFijQvS2HT4cG3DsC965PJTrj41xz6K+ZZ6KPJxfM5wMsVytljL+HJvcPIQRFZLEmeOnkGpM9MKaP3by/1uHyWjmJz7SoFPJMBTwfScBn2KoHjNPpUokgRwhGd0N+Tn+jGh60QA4/ZvBzTrDEedKgrzOCLyPjeJsaGvcEZ5xmr98TbG18ftB9S6DYdRTEGqRJPrBHnrjdEShqwO/4vB4xqkHGGTTm8KoAsqKQ7aElSgFee9sae1jCZ5Mpx05dV32MEXub5YVCjHJ9cz4X8NL1uGdNcTsQfeSX8Yv53lxc4Is7dKMGV6nM57hcEBRpZTPeGf/IfLM8p4M0Y9yRCbSMFeHfyDx9rvdo3Z8kaMqLXBn078Oo4sGZdgS6AgG7G4IEonGHvc9IFLsuZozh8/JxWsbyYK3zcuttCYz0BM7itpF4rrogT2TNnzwgGLMlEQH96HtNoMhxGbiXq7UitLk/LqClA6fbqtuQ26Dro38bOGLDHbyMjO/3OfP28T2R4d9UAhV87OXB4KKTMmImrifVYq4tOhVJtBw9MF1lqgj2nJ4Q7JVfpgU0mIJmBD3F1aD/Ofx0GeTY8/mD80lnXcZb9LxH9z24c/LooZxWI4m8J5HS0u+AjaSUqVz6vFAEeLd5+VItc27wAXPwteji1XsCW/DcZeD4Xb/r+qisKFV6+azSyfmZstVCAVpsXuBTGvAuFdpBGfNKBAIbfGxNAM4Dix26ffbgoSb/hL1tmoMagr17Auk9AdNqviCYTRm67DbYLQuJ4HoiuNStWT/QMdfN1emZIjIR5TN4NffAd0hyGlx2LYFXT3pt+6N23QEZE8Rk7dKykvMt4Be3379FB2qSiLVaAs8Fgaz47lb1d++0PGK37281LHM1y1L5M4LqBOmWJBiy9VI2KzQy3+LRmVgslVlSIghYX2wIbrU8O3Q6vL9SSVL4SGIjXO60Ws6VoUMzdPWKpG9OsNX9+inJjCNTtdGk2ChT0nI11w3BYExNHfJzmcVEDXB6cipZ0ONHT1kvmrt2zMlxLUieIj75n1Kc0A3S+dPHaI/pHsca39ajkG7PsajUdK1u3r3XluBt0YxTcqk/1PLL6F9hxy8JpI6vmR963rM+BAKFYh1RM0xr0pqk6R69q/CLZZXLolQgLP8zu6uskOve8H6jxDpm8KK7Ourwh42aN1vNnp9q9tVaNUkieUKdBPvVH79XYC0w+LquFipDptllrYeWkzzYK5tFFSelVk9Wyp7M1GRHXbbXiqtKJwTJH/7tr7QiwVHOZ6qWcy0WS21JbhzYx16TaDt//FDVyYlqaDrgT0bs4PZmozllN9jIHl3vCLBmX69JMMxU50FdY9r/Bh+xaTGvQkuC0CX88HnOz85VE9R9/3v0ahu0f7vX2WMC0/g0TAD7qlU+PNPJs6fyD33sScTuCdAaPFwxZo5NjSQthkWhRLC2QScbAsCrX3+lbWGakTRoMvQyBtFCh9dX8n3I2fk5PreXOBP4enT68MHkC4Y8k61mevv+tVyWnmwxeDEn6LpPo/zbUfXxoNevX2qL3I5ANifgC09vSW4ZOp6egytP6kj01dDakECr0RUmP/GzCFHdi0td/9N3Wi7WEjpVnp5w/ul15vxg7ToOnW5Dq/58odPFSjlK2cL/t999pwV7H9+bZFmmGbKSGVsWVkLW33boNXtwogU8++rJMxl7Gk9sLdzvoL/t2CnRrloupg+jxBgVSYqvHj9Qgd9pF7l6bDe7OSoneZ+RkD3iZ8fbo1r87DKV8uTOIi+1XC71/R+/Zd82Tsk2IdMW+e+ao0r83S2+0H2jMKzRRuyl0eB7G4LmxnpyeHuha5LR4/Veh29fsT1lHkEy9DciX9/HFVWpkfkt4I/Pc7WGT/4tLkDsH8K2VtlJzcWNRnAuY64W/u1JHIqqmGAAABAASURBVCzPH+iEpF3l/ocETBqkOkrVP3yt9d99rRz97pFLj5z27Kc6fLnrWMccfJ+032zYh4zThweMtW9w3Xq21ng6V1rONHe8+LJJVu8vNWddDrK7PQL2MZI48G9Ml+hpRyDfdejk/KGy1Vwtvt3/KkefRw34530mrfwvM3hSD9q7WaYWHG2QAj7L9S4gn+q2lfCx3Yv3OkKzIcv88Zluj7dqy6CedaEigRjrXkUvFfhRsX4sfk2SlQSE4Ove5YmsEIkOVxu1nsg4m4ucmiL0lxbVkjhPo9Q/O1GirFpxD0kNe8wQk3rs/hp7721kHavksnI5d7wrCzqwbmYxU8kas3j+WAM2KPRq2xzlH1AUMj2yX5utl/JPYTa+sJ9Wumm2KopCCbnPH5yqTIXadxtlJLucn2HfqWD9HJjn8m+/UUCG4ZuH6telOk9G4Ufn/+EX6thTNNjp8IfXqvDN2xdv5Pw+vL5QdrbSoTCl21qzUKj+z3/EF4B326kD75664uGJjokZZdKAT8/zQgOJJx0O7AVrddSpyrQD34gODY+WSvgfgwb/4ET/4p38/8otSZom7MhlpVmuOozKZoWyXz5W+3ChervXwLrrH+BcfPVUQofll0nuWwtsPWZJA34ksmcoWOuHImkkUSn2pIHkU7co1OF7xr5XrqD4+EQ5PsA67OIdOrwqJ372DxYybG8GP1r4M77fqGOtdZn5fOLlXsVspuF8rsPvXygVhea//loigXa4RE/+8EYDCWenxc84AZ/Z50nhyVouvsha5km/EfoPl1fo1rUyyvIQsfteHNAUwZkPSfbVuaLzFBtu0AkUWMZ+YYbMG/Y47tNH+CTqx2nMvVqSfnZ7UHNxLT1aqVwuNDxZwsNb5awDA3brHxILMUopqVgsJPjVoXc7/4DL7iiXwRhHlSzT45MTZShjN3Yy7GJezeWJ3eNxp4F91biuVP7yqSwm9fC2Al/Jepijm4nxRmir26O6KupgvTp03OFYJYmEt9tpenquyPqQvn6I+s9lJGPF3HH22u536h/MoRV62fvVfTd94LrD54/sp8XedsCHLFub+CvWrob1LzC3A2uyf7s2ZlEZyeD8b5+rzEsZstZvXml4u1HEz/TIcksCviH57H/FoXn9fvILVYeQ2lEVEFvpmKQWg+/Yiw3JlOH3s0cn2oVBLk+HxdmZImM7L8S62YRO48OlyqyQSN4OJL8D9idousX+G/Dt0YMRuWRlgT53KpAZI9/5gNFUYNf91UYzkr1ejmhU4C+z3uTnsvw/fCPXcyH3yJ71mEkD+lh9/UQ2L4lVHNm+dVpUyJo90pI9fdlo2lut2NN1Ly7ka42wsebdJb7kUiUyKY8Dczfl2Hl5dqLAHs2Q06Kaqdj3Ov3FMw3rQvsXr1XDjxx6Ony260WFnsSLHXrPWrTC9kppFwdl/4//qMUvHojj0SSv+p9fS797o/6kUqwqHWgT8K0GLveH4QltWavSo1PNWEvE/nA5JtX4rHGBP0MHA3u+9s079nvvlOUlvKjVcK52WKRcHT6p3d2qG1uFpydqHs0UnJE/wMjjp8DrR5F+Wv75s7f7HxD+kin9pSwxkP8cUP2X/kzozGTB6PopQbx+8mNmshAm+KT4z3j8KZx21/fDTfIHAKP1NV5cNj17GS//yp8RvA7CMAT9I3gc2NFqZJPCL2lk8WBjO93/RHfpMP1Ax3T/t/7l1H4KPv6n7z/17O0cnO578Pd/Wxg5AH8O/2YUfM6af7OB/7KB7vkzcCL1Z+9tZjL7Mnj952Bmnxf97Ps0zsQf+rmdCdu2e7C7sWVeqkC5g5mXB4nye3AbGoiGDH5Yd/qBwe1J99eokXqHnkOn30EjM5P3pYqG/owZ0ncE/KDnYHc1opbDG8R6gZc5CR/tlIKPP7QB4YAtQ7JGdM+r7mink4/5oczLnd9i7h/BC38ObFTATzpAkH4KmPG0aRihZYQX4zQnNjqMPQL6Fy6zu4l6PwezD+/0tcA8PvR3XA5mcIg6L/Z3v9+Dmcnsrt7r7qFjw2lmCjFO9c4LrzMz+WV2d582YxSY3b1HCxrxmw4uI4eBw5r3DdDmSTV/djCZEpvbFOLUx9tO8Ak+M1MA+KXpCjbdzExmpiyl6e74ZKL7IL+72Hw8n7bLF1bLr0Cfqa2/AE5/xwFqmi/vicNOTJEnKYaAnJAL8zGzqcyCycFfHH/8wJ9gNo3NjX48o2M9G2qnRRqnugFivK9Dxwa7gy9+kHVcDiEY4/UaIXagf0CUMQQNtBU6MgLezvGIgcyMV1OIUSFEGW0TtJsZ1R+Asc38WbQxJQKRITIv5jxCDz8kqDt530B/LxNXz1g94zpvenTB8cYYmBv0UIclQeeoGCOHv14xBPDfQZYlOeR5rmDMif6Dz4fnGALYoYVn46khODCNyYsFm3DyS+K9Z0PdtZ16+BQocN2hWCFG+fNAvc/HLNA+yMym+bkMHaeDt8mYs4M/i2uEv8ZYyXXnbiIy/lGlmOU8Oa4os6gYAMYTfAwhKMQAeaPMTDltHZdDpN1IG5eNz1XoDJPn1qtDDxxCCATR27v+PDuuCA09fE5ZJn/OcsYHt+M0gx/w2ukOPNPRSeQ2Tngisna79MIRQbqs/Fk2/ZbLzXjpqGttkPWjYowTyPHRrIe3PXw0BU3PBMhGxjRJHck9f3Y+OQ0difWBeQ2OJyRkXCgn0DbyztTl4zkPzIK8j5lNtDYcqDVdJqyJfpk6kl4DcojoikVTBh8CbZwHZVmJjuDI4N+oEEwGOP8cEvIcoDHGIANCCMJwprbmOPApJpPrTjbJyCY6Of/Ibc5pyIucskJGXzM5+croJ95DDBrQVy/N6d8jH2/g/O2RpdPNZBly4JBYy9uHGFXNKkXmE0P8oBvODcnsboACXOLKkJvBSyp4YxT4n8kUwZGHTIHnmgBJi+6HENH1QU6DJ/E88LEg+VkSyDB40mDHEKsRfqSUFFIm0X+MQS1lzgPntdABx0H8R5449j9Hmack95NjYkToZper2+1WIfqY2DR3n28IQQsOxWamwuUN7Sx18sCNfC5MLzKHBLIBW9+R8BzgXw4tDncyGFXQN4QkswCJprwsZTxXBNmKlCtH7ksO4lmeScwtrwp5IqLk8OrfwNkSmDRo6XwM6GwJ0gf6O14/oHvdwQ+0yNH/BF9OQMznO0STB3Kdf92xUYfP2e0OStAXvC3vNQlCD4C4PovEjY9tzM37B+7Ovz0BkwCvIEERXrh9NPSbEZTxeUT4FUPSLUnLPC/k794nh7cuhxiCnJciQBHhlcGzOcnBSL3AVxOo6JF5UlAscsUyJ/h7nJIQbt/zrOD5qBiiEsG3GKP8AwMZejcrKrV50BF9mD4sAb6BA/18vdaIHlToy+GWwBL4bzbX8r4FfO3Q7SX6lIpCDbbvvHU+jfgFD8R6MNx54J8+D6tKDXbbwPcFcnK6k9MuaUZQ4UBA+PbqSs7XHvn30OABRqo1EEiqhqiMMd3O/EMAzeGozKCZwP6RQIKFoCXBEE/2VFWJWo+TrhpjLAl6FASFOmhsUb4RHUTBNaaoMwLt88Vios1txmkfgtQTdHFaaug9ELRoCciO7r/gR/YLgsLYRPjFQx2Q4VJJJfrocnFdFDrW0W5GUH1IzM+wFWQfi2wKAAbmdk6idhYzJWSVOukW/dhf33BMdL9wp2cu1x59CtDp+lUT7I4k35yOt6/f6IhMQkpqu0b7w14NPtf7OM0VMh2QgwcVG+Qmrp455PAwJxizIhBdH49azhbyAFBJxnr95KESgbeRQPDm3YWMfmXKZQGbRh/a7UHO9w2Jj+2Lt8rQQ35IxtzqgH0doWG2nKsgMLlAFjlJmxvs2fXkloB5ia7kFlXC7xEZ5PtBvofzwO2eAGcgip9uau0IdnngqyBxMf/qCezs5d+Y7S9v1b3dqMG/Na8uCSQ3src3KrJcMcu0fvhQ2XKmqEAs+sBv0yWJbucRYlecFQRd1/J5nJA0moLF+OT0/Fx9ZqqwpyN6NQKFZfJvCxYxVw7+7nKrHvsXOrDDRkcSnpvX79SnKKPM/WNBQLtYLtQRNEvrma7avVr0pz0E1U0tY30+FkEd+t0xh46kTAuuwD6+o959ax6SPFA+K2YE69tpnbghodETXH/14nsSzMgFPThZnihDd0qC7O+/eyHXEddv98HXm43GRalIgLTG5iyihCGw7sMvmWoC4gX6mhPA7EggecKmJElYoqxXBA17Et+RYO+z5881/xuCs9QtSbB6cnI+m8s/pGPof/X7S+XHVloX6N+tPBkyEuAcgN2zlcJqJsHz+s2l/E+ijzHomJvmTx9JWdAIlMirw++0VdAMXxihtSPpWCznGtE5Tz5eEyBsSJQG5HBEz66uLlRjK570XXlgtdlr85rAMWUXL17p8ruXKuHLzc2NFuj3GcH+Gp653Ww2lwokDRPjbi4u0N0dQcndpCtVUWg8jKrw72HVQh9kHoF3nZZxjh4e2YN0OpI4bQiUX72/IBHT6Gy+UlnNtDw71TVBYyPRE8tCnqgo8UV7fOZqtdbCIS9Uv71S//5akUTlkTUnQ44pwQ/8hpjn+3fvNG+kAwmrBvmE04VE0FfonK+Re0+aj1KFLfsYt6/eT98O2/zxhfbYTpUXWrDmBvRt+Padjr95oYFgcvs9eEneLElsZA9WOmCvfRE04KuW0N85TcjIE3tz7CM8Wuv0V8+1Qi/6tsPf3KrfNRrw5UWe6RYfMdL3yHp6iw++xdZTlinhl8Ox01yZrl++0s3rt6rxTY9IyJTohOt5ytLdN4eWleb45z1zMubuiet9U+vm7TslguRbtcq9TxjZX9zI0LuQRc2YY48/jyTC5H7OZXZ9UA59I7p/OzRyf+FtwmY37VVa7K3Htv3Pljuep0+fSHmSocM1fPakqieGq9VCilHLVCg+OlFxHJWTDDvCr8i+oK6COhJ+2cO1ZiRjg/9pWPzXHhwJf+z8w92qJLGQslxXrGsdvqtBdyNyC/ibxTeMDd0pZQrBSGCYEjoZWbfPv36my4u3Glhf375Cr9OILXTK81wt+94aXB0+JOxa9fNCBXrQsA7lrOXO5/7NRgV2FHDOoFadpH1bqyXRXJOMG/BjI/uHngSe+/DSbejlO1k0rR6cyT/kcnwwU4Y9CLzu240EiSc7GvpE/FxWlirR9/iE9hd72aFXh4318Lp7famSRN3pk8fakyDb/oE5sKYE/6CcRZXPHylnw7h99Zo5tnKed7OED49KOcQuc7X4iR3Jgfq41y1+NpAQadhruaxxYeqqTM6vgQSieqEXUldEGfzPfvVM+RiU8G95VWo8q6THa7nOtSQNBxvl61q+XmmHvwvvt6z3BwWSiNvv3yhkST323c9z9j9Sz1qzWC61yCvaHdWSSC2vW9Xfvlbz3Wv8bKeWc8pSSS1JVcuCDv/0HXgy5etTVWfnssVcexJLQqZ75tOzZg/IwkgpeJauAAAQAElEQVSeHV++l+/Djs1Bx3/8TousUg6u8e/QkTzJoMf1oiRZpvVcaVZqxD/7nio/O1GJffp/K7EYM5XLudyeU55pRJ4Zdj02nUTStb3YKDw5R9+CAnbnH4Dy9db/rLLwEwZjl9hoRuLQx4vHXkY733sF+DhHbqmqNKB/iWR+wT7O10izIKFTJXuOnj2CP+9fvVWPH89ITAk9b/HNSibhe7somDqowfeVVzX8GzVfnagnWd3sD7p++x5dzBTYI6jt5H5hj1w61smexPP4ZqMj/mY3tJgv7apcPbLvse1gSdXJqRoMbU/ivMW/zb55OvE3oavxMfo6h0fHnURSuMUnHMvIXnmH73wvp3VOIm5wWlm7yycPFX0O13t12OFue6OR56N/6AM/k2M7vrYfHRe2UrI+ll8/UgpR/q1R0Sbgv8I3DxXxIWVeaMDPhyLTgXUxww9X+OMIX1enZ+pZr8ezuazIJXQ/e7BWtporIPNulqvPgvpFLntzrT3rSiorLc7PNQZkEEwl+yW3zfTPb9TiHyFZS+qHVSk2HjqQ3BdJWmNfWbBXCaxTM+w4ywqlumc971Rno0baXJK0TszdP/DB4qcDetqzFxmdL70xpsn3+OLyDzhUjx4ox3caviGcnSg8ANiNdSRAt/C7aKRbfGE1XymiywG9GbDp8Y8X8v2/5ZnaZaH462dMfa+IXPPVXD36U3z1SAkbEvwa2F/0JINzfIzKXEUzSN9faiwzGT7RzztqeiX2TJFzY3591HFo5H9NoYN/I328zQ7+CdpYnGTodMA/2eNTrZ88UsSPzNn7jIyls4UUguzxicZ3W2XQ7nzZ9c00D7EmHVn3U16pw9d16H2xWqvDV9b43enDC9Bdonej/4n0Y68xmfxPYses1His5Qlc9zMdviXHv+7xLZH1MLekmOVyHWITpcDeQt880kiCfyCpPpzN5L6wPiux1bn07FQdduQ+OyLjSHzlyP5pYH+R2N+Kde1I266MsjzpNh+0+L//R/aLSdZJ5Q5e/qcXGv/zC2Ws4Qk/ev3b75SxB6zRnZEkvpFkrn//QrEe1b+8UiTRG5H58PxUGfIa0Ts7nSuhW7aeKTm90HnsawXW6Ja1KytypbO1hL9Iea4Oe8piUNAXr/Gz0s/ejfd7+Kzl/z+/GpP/FHj9d/7BsbCBGQEJmX2BGi+9hy9Uf7nIZf8R3/2M75vev3NnQyTZn/zTv+oyen0G/krp/Y9vMl2hcZWMeT+r+/vHVjx4Rwcef+bnr1Y18e9T7E7jJ+9efw8fi53ez+Fj5Z/9MOI8HX6qw5fqvlT2U/3/muU/N3un0eGvOf6/JW4zk5n9i0P+MGdv+zlg9cjbkXiNL5xD37EhYuVh3ZG89B7042sqHhUsyNjo/LjS9fUOfPwJaDAwlrua4Is3uCcUlH96dxpEo54gRM/C5DCdJmj36Y+P6Xj9/mm5wOtg3EMMrK9RMUTojBJlPwb9V13DRGenlBL4GZEpGxiNX/zw9NM/TrvDl1qYmSI4ew4nn7fp2azGGGVmE4R49+yHDG9rZvr8CpSFEJArGx2XwWcNzGzC5cVmeEfaDBxIJ3xeyLtx9/eROfOo0ctoa+Y1ktNFoSuUvMTB24lgnN/N7koG+k1lXu5ApePy/g5md+28DHZSK/ncOuhJMZOZyzLI+DfhmlpIKaZJBv5qRi3vPRtVx+Nl921dVo7Py8xMzhfdX/cD8u5tvO6+yJ8dnPdUM9VRZnbX36SY4gRmNtHr48YQpnofM8uyiT6TprvXd8iSVxm/egI3XnYnK3BQ1wNe5rT7s4/v9Ybvd7uIIUDHwBgmhlVyGijztl7gfTs2fxm6lBjfaYjoi9c7Tm8zMIYxfoiR33c/3s/rnW6ny6GDly2Hvx6d9HJvaeY9/Umg8udRFmyan4/pB56O9v5sUzX14kIH7sfw8X1eERo78DskgjA0kehzp4eD9GE/4f14mX7un4MjpwPNNaJTfk/oyshmWyAxC7q7RolKg0d+d5wD8w8hakSvjXZ3YJr+meR0BW8vEdcYFeDjmKNreSZPAozB1NPX5+l8dZmGGNVP/GrRhV4hRLUcJBlEkWcf09/NTJG2IdzTJ3ngyIxy+OHPRw4g4vI2LUG7EbwZ/ElZ0iQXfKTzyCyo4PAZQ1ICJr8sk98jtlCWMwWm73Q16IS4BniVcZhxuTYEDFrALMj/ebmPQzMJesQVi0IxRM7k/QTRaQecB6O3Ad+InXKTBebkD/QzM4kffbj8McQAO+72n65rZgavBqQMkbRzXXV+ttDasyaJeh8jwf8BHgzen3Yth9+OQ2sHf2mCjxtk8K6jT88a4vOnmYq8AEWQy2nE1hhI99ASKEjwM8SoIZhGCPRDmwgiDhyIeg6ETlWaFdA86FgfFRkj0r5j/MA8XS4isFMT+BSNO4LlgTY5MkE9VBJQCCM8QccHIGKrMw7QI/OLEN4OnXICElmRy/nu/BuRRe/Ej5IHfBP4/O5gZszHlCO/Arm0zDdywItVoZzgUOJQXfDuMAVECOLmtHN0BwLxfvd5ysANgR00mZlGbKYmcDMQ3GmxXYamiamGR0Wew9+eQPds0tOUF46GeukWnANvHsBoGKu+uFLN4bRFf7cEafYk1HYEbH3MVOQy+H1DAsyKpHw5kxYFh+4CDB/FMunrcLOfAjwtwdK809TGgy+RwQ5XW3UEFgo/7BaZ3DYD1CTm4LqtLNOWhA6uQRljVnkpUS+fp5zmWznfRuZ5v8donXbkm9HWZVcUJX0LVQSSHFJMSuiey37AdxRDUH620jGOagg0pLxQjb5kea4beEJcZpoH1eoDg86ZI1BHqQWWpycTLyLjVcxjT8Lg8PZS8zFyoO/lQQGDR963Jqi5I7jv9l4WhRzWJIVZDqYxzEwHaPdvXpqZ5gQ7G4IPNYlFRp5+bj/w416eCR3x5xo9dv1wf5MTpHR9zfEzfZQagnJGklrolc/b7cf9yA1BlqJgnm/ea1lU2iHrxcMzlQ9OtQA88B78W1WpkKHvFXU7ZH5gHluSE06Q47t6/95F4q8focRuCiBUhYTdJXQkEbhbEpRbESDr4L339UC6J++MniX60eMPnTafS4c/c31zGXigb0+A1+fqias9NOxJJDvv6DqJ3791GPNsosXoGIAtQVrDro3gjREc3hPoxGspxKg5tETmF+eFTp4/UdVhPxDi9YuTE9mHfyfI4ZLkFoqjnCBfAWC48vWjGTvdXl3K15AFCdoeORTI1gPY7icGdHxHouKEuvzRqUZ4cWwPuiCA5/xIWYZuztTi6/Yk7V2ew6FRp0ERXe2C6Xh1rZpkQA3vK5iRCKzNkE/3bqMcuWVFqZK786ZBV1p8qScV+2C4wINOnz1RSXCoS6YtAfYGm8yXc0WC392M8Z88kODBoT1qRO/KkxP0kOD59bXMTHGUGhL49eU1LIh3AN1zAnAleh8IQm9eEuiHp+cEe5uXF7r+5+/k65LdHnVGAPDo+of8r0nGuT47j3LoZkDNW1OHf8pJ/MwJeO6wkbRYqSaAunlzRXLvqCotpR2SwY4bfPNsNpNIotTY6oE5H9AH16fjKugCvzVWo4zA34jcL/7z72UKKn7xQA3JzdU/PNbwqNAT/+bIr87lyrP79oXyOTiX8LIqlbPensRK81pcxtLQipC1zkh+Gr7PeT0In7Eu5Pbqydjym8c6g9ct9O0JVrpsZUEzgq39uxv5WnTz25caSJBEfNxms5n88Mg6tc+k7S/WKgmqJ+z25Oyhji+vVTUY8HbQ9tWNdsDeRi2ePNSChGJfJq0x8P7Fe43fYoN/eK8evEto3F7dqMQ3zUiMZQS9D5nJv9mTkWRLJLZCO+r9b78lqHrQ2fOvpNG0vbhWDWTo2Onzx7rtj3J7WsDzDFwwQkcSPlfIesFaePv2YtKLA3qZ4Mk5iZlZWaph/emQSRhMl/5Bhb9/LudxHKTu3U4teumB2V4EfEmk5PBo+90rLfNCDUmIkEUVjHnAvgd89QpaErK0MtMeexPBUJd59wcSXiTIcuzkpjvqejgqW88wzVx7dOiGxHJA/06tkAiqDlc7Dew9UowkRd4q4fsSiZ8KWxjZg4xXtxqxjZNfPlf/9FQ59nr61VPN85kO+I0aQ8i/fqj5U/gPj02mUbAujLJoOiGBs3xwroGE/4g9FfA5kcjLV3ON2E+PnAMJVtd998/DqoKeTnmIymYl4xTqWcsCweXFfK6QJ0X8Zo6919iurzcVvmcGvcae5XC5EWJTKjIV+NoSvd38/nvVrBG+NxGB9tFMEb6X9Lt5914lSaDNm9fqw6DFo3O117c6bG/VsV+Y4QfcH2zxPoFEVTYvNSCrObLPikIBXLPVkiTuuTr89wo+ZQTv3WY79k0tCe90sVN3Plf66lwjep6Y/5HEVOHyI/EemVPNeNvNFYyDMPzc8H6jjHnOLGnEzwXklPVShT9uscc9vD+OPfbwXj7n2fmJchILxS8fqQhR/e1OewL8LfvrOkkBfc8OnY74AfM5EPgXEPC9p/hhhaAr/HmIQQkSnD++h72+ucKf5tpilxX7vTSvVIDLlpVGQIuC9EuA5zb5zsQYK1+/ZfK1dGAPl5hHwq9qVui2q9Vcb9X+l++k376R72sa/FxFItvXvQBfR3SgPF8Tt9/Lk6T+4TrfpxzfXyjEqDwkfMK5DrMoX8M6EkarszN1hekQOg1dS9LgQsO+1vwXT2XY/5E1r0ceA8k/Q09uSRL17E+XJKMrEr/LManPJbHOzChrXr1X/+JCA3vIImaykMt9UpUVitVc+8NOjnPQKN9b7v7xW4UNvoG9h5dF7iPnhhG7n//yKwWXM3M6ZlL17IHKxw9l7PNa7KtjLcuwkwFb8LVqQEfj2VLHypQ9PlG/Kki8FCrw78P1Tj221QFz1q+Rde34x++R91ZKpvzhiQZkklHXoo/HeaZmnlRgt2L/3LIW69FaIrkzMnb4/XsmbeyrTuT75Q083nvi5eaoRCJl9/uX8r3RDfuZkCVZikp5KU+YJuRQs47X6O04bUiTuoHZ3+wUWKcGkqghBPXrUhk+IrKnNPSiJckzYPvi2b8h2eCr/b0jWdkAo3nNHRyvNjyYCnTUeckirA4ZdvTH9Ux2bJZpwP+1NuqWpLDT2DsN6F3GuoFRTR/mGbArryvOTjV/cKIRRU9Pz2WLUlt8ZYU9x5uaRN0eXs9V4tOWrCub12/FZgb9Xigtl+rw8V02yuBnjq3ku04RWQ7I5vDHV+reb7QlMXxk391iq9kQtRij4tMHqsA57BgDGS1+8ZzEXKeW9W8keSUSuANrovPKWPft2Zn05HQ6c2TdqEUxh7bdxI+L12/UsxfUHH3EF/acJQbGN3x38fVj2euNBvRvhj8LZSk/A2zevCGhCz8l57xq1oIe32rvdzL/M+vs02f4amN9ODRHDXlSgW/bkyzf4yf9zBrxsy6Hmj25+zs/ZzRF1AFcAVvpSJpOzQO2/wAAEABJREFUumYmQ/YNCd0M2xpJaLcv3qLz8I31qPjlUx0z0/liJbcVP+Nl+NoZPGrQ6cMJ9kaicQxGTvIo91MROx7xp93bq4nHTFBt6NU9nOPfllr8zVcaHy21hk8dCckmk9p319rcbGRPTkg8tuqgJ7C+Nuzv/QOAA3tdMUb6JTwbJe8T4EfC5lv0ZXyOX/mwvkb2Cb712JM0H/DJTX1AT2bqhkZhvVRVLSf/USFrr8/wadXZiQZkhPCQ//n0AaMDumHY1oi9Czvr3m3E9kIjfNn/7oUaksbOk57Eru8lO59HGFWhi90iyv1jxA/7GAne5njgmz+8lC636vCtuSd/rZfhA4SdtIswzZ9m/Jjcjl2Os6+fqvzmmTwGEiSlotSAzvb+bWjX8SgdE3Lc7JWzD8yvjhTUMt5bktlFVXJOXDv7NDtdq7pp1P3me43of3m+0sA+pMP3nP0v/6AeH+Z23V7cSv/llcbfvJawg1gV6v/xhZblQnExk/l/5THLZFWSlhVQasSGBp479VIWNTadWuSYNZp8cIef6/Ah/iGThrPSWOUqoeeAXx3Z8wX6t6uo+ukSWy8UmOv//PlrcAADYj38a2D+l3Hej819JPgzjr1GFiWH+85mNj1aCHJlnF7+3F9f7AC+L5b/BFJoM+Anar9Y7LTegcnMJPr7nBymDvZBnZmT/Jn6qfxLv7zO4Ut1/95lzsd7+G9Ii/Ppc/gU/ed1n797WzO7472//DXBZePwU2N4nQP1n9Pp7xRPP/78czA1+vKvf1Wp2R1/zOxj/3/N+GY28dnsX777QPdj+LODmfmNfQG7Mvjk9VMBv4LbBveRzT+3jz8WTF7nIC6zOxw8fvwxs4mu+zYD/mWCYZh8TM+iQ4Mf4bnv7DRMbfFFbrv35Z/f73Hfl3u/+2e/e72ZTfbv75/Xe5mDj+V3r/fnT8Hn3rNYflrmz97+HqZx4In3NzN5n4H5+Ube7Ifx79v73ds6DB/44c9e/jmM1JsZrLKpyuzu7ringg+/vJ0/mt3Vm9nHPp+W34/j90Abr/s5CMEUUlKI9z7TpgRND13icvq5ffwJtPcXM/PbRxiQpcN9gY/v7/dwXx5CkIPXe5nfwwdcZjbNaUSXvM75PqKbA8EIP4g5nTLJcZqZzKCVg+2nNI7QEUOgTkoxcjd5meO7B9fN+z4xBPmz68DHeg4A/u50eV+/m9mEL4aATtvUZ3C9QQ+8n7ebAHq9LwPzY3L9djocxzQOgSVQTXX384Bk+TwdvK8nr5xGs6AYohxvSwLJQpDLxQy8DBpD4DdDOALKvO/9OFNQlTJv4LzzugHaYrjDMX7gMcj5GRnHxwLiHUgmM5NfPYemCT7ohJc5OE6HECM47uhwmQXGoDM/Jv8X+O1zHaHTwZ99Hj288LmaGYGiTl4es0whBgVwDPC2Rb7eJsYoH8ssaIAO5/3I3em4B8c9Mi+v75Hhp+UMAY0jIJmZHL8FU+IAL5lGeDN+oI/zk8KxlX8SUwRpfXtcZrkGZNAhc2+f8e7tXU4BfCnd0Z1Bv9M6QLuZyZ/NgkKIE/0edI8Re2N+ibaBu9MbmZ+D4zQzOZ6BOXjAwp/90G7BJnodt4/b9Z1cv7zc8Yh+nohzfB20VgT7nPd9yyGBvlN7OmR5Lr8CdIzI1nXLcZrRGhwdwSc/zCb8guCJGfzhPnCYdfpopdF5n4L6oCk4HeSSNjnfY6AcvAM8HWjHsqMeufSUJcb2Q3hD0MVxhBjlc/E2WZ4ry3PVjL8nqJvY+xj1jtl547h8nsHi1AayFBXk9IcYFKC/R6dGeM80ZUZPoKgIzEGHmMNki7T1ecQQFZljD2884KEik+FrRoKAA3hyaOnA1SCHnrmOeZIWpSzPFNGbSDA2GySDjwP4M8oZEf1kn60Pl1FC2yOBVONglyvIP/3cM3+FQFvXyVENvKWJHLI8Bz9jQFsCnNaeeqepa1q1BNBCO2ggMFeT7Iowr4ZfEdwrgjHe/kCSLkFPwYE0I0iWEWTOilyZ08McA/cQIwd0DpiQOqNNh605L40xfdya4LzbXo88XF7VioBBXsiDLCOBsiokFSSYPLiREwSZExgxM7AZrGQs6qusIMDRq4OnDYffnkNy3Dc6kIgx5BBpP2BT1cmJQoyIbZSBId93aplbF03LZw+Vc7gPMcntwBs0yCWVhQrGIOsiM1PLIdh1ayQoAiKwSAEezzmo+3zc9tzHZMwvhKiiKKd9kX/72fnRwLMbgmsj9IBOzosITa43R+qcHyV9XMfE5Twr4WuEz7PlUg0B5hG/YYzZMdds32rkbgRUag7ejQ2qCSIIXdK6UkZgsl8Wih6gWsyEIajgHoNpsVrJ/Z3zP4CvRRYjNnQgue7BoBJ5VczriGwGQDJhATJsY0sAcrFY6o5uAhQhqiOIMc2XAE7A70Tm5XMMKarETzhvKnAaY7nvmK9PZfwrSDAURaGIHs1SPtlHJJhgBK+OBIRrAhuBBJvbg4Ezz3N0eph8gtv1nP5mhn43On/wUDcEcsT8PHm3J0DmczmQ0BQ8yupRWRumP5HYM9/d9Y28fnF6ovV6rZxk1Kyopv8XdZlXUOdTHCcZD0VSwM7cNhL6nZjjEfwuI4bX3WXTBxjms7l6bNptdrZcKDG3JcnHJouq0bc5CWyXabW6k8GOwHjx6Ew7AiyJRIURtB7wvRMPY9B8sdDu5kYd9nN+cqp5MVdAxweSRELv9wTam81Wy+VKDYHaLQHllqCd0I3u/Y1iPcjWM5386rlEUqOjbgAigbDzUCjtGh2w7wq6fSwHpSSfJ+xSgz9oCb4J/9VnphwdSDHTiL8NIU56bPD8+2+/1ZaE14gfnK/WiiGpJWDa0DcnQNdhm7vXl8obcMA/1wvn1QHdX0B7iw65ThZlqf1+J8HYh19/o0n2PPs37ip4GdGDxXwxJQHcx7f4uluCs8qTKoJQYl3oZ7mqx2dafvVYI8mNBcm7HYlEoUtFQ2APvUnI8xq+uu/qZklhVii10kjyKGW5RODg4rs/6nZ3qfO/fax0YmofGngzFbRr4K1hWzNk6/+HawgBEjKJJMe6nOnsyddKT2favr5QD83lL58Jhyj77UbhSjq+OJCEHdV+v9Xxn96rZW43D+by/wPu5nffa08S9Oa4lR4uVTw714IkakHg+0CwcI8Ndszb+XZEPvbtxTT2yDpx+Mfv5P7Lv7G1iLlsPVeFTjXEZ+bQRfRUGcHCJox6/91Lgoi16j8SKGb+p3/3lQL8S/iWi99+p23oNIeHLfq8v71Fx5YKMs27oFsC73sSCw2+Wo/Xup1HfM6p+jzTgoRNtl7Ivzm2RZY7kme3JATd1h36V1c6nS2R10oP/vaXmmGDl2/fyGVfVTOlmNClWzXHWmam5Xrl4pi+eVqwzhRFoTn+BCHp4dOneujfEmePNOBbQ4xyncpS0sBcyqrS6bOv1K2DemSaEfk1gqI5yZEtSaW1f3N5lml4tNIS26yenCsj4dZp0Ls/fqdA0HjWDtp++0qeeNi9fKeRtbH97r16eL99stDw9Z18Kvy3WNvdVtvNreYh08PnzzUwhw4eus83CyrxMxF/V5aV/JurWxISIuFw8s1z2eOVsqdnqkksj//pWwUSFCMJ2zr2Kh+earjaa//dO8mD6vgJnc1ZoloVeSGX/7t372RIaUbiMoOPOl9oR/C92x5kVa7yOKibZQrnS90QxE7Yf4SnLqsKvcjQwx0J8yMJCfc7OfukA0nM5u21Fq2pI9HjduM6NkdWPe+okm5IXGYpk/dZL5YqWbt7bD+xjiqLagiUd0maIbcZ+pFSrj1+ZzApkCBzH+vJpiM6NbAvXp2caA647jnfbjcbJWzW369urzWUQT37UCHziz98pz2B5+r8FJs7JzmxkidA0q7VrYhaPz5RgW/IeunmN99qhy73+NOCeVfwbTjUcn76fuuIrvqZ5oh/PQy9/EMnGcmDObbkge4Ofg9ZUI18j8ht+MeXOsyCIv6nJLnVLwv0eqmGpMkwzzWDR8k/IFFG/NETjfjgEb28vr7WGXpbk3wR69PI3mtk7V49f6IDfjyiJ0fuDX7RzCQgwTtPGtuy0kxJnqwpV9gZ+zffPyxXSwVkkLbMGV/ne4TJ552sVP3HX6p+ulKHf9oPrRqEZth83zUa2Nscf/NS5XWtBj4GxnI/7j4tFYUOfaMG2XXQN5ZJ5OLUksCLi1KeHAwkzvoiKoDnloSKSKiWTx8okHAfyky+doQ8U8VatkeOF69fIYMbOX6XbcfeJV+tNK+Yy+1BvubcfPcdpoTA4NXt29fy/UF1dqKBuTqfpw+0+J+6TaPyx+c6kniPI2waAzp6g11dqWGdr/D1kfWmJeF/dXkhA5/PTauZPKGT4x9aeLFj79DNs2ldyw69AnjGKin9zVMVJHZ28MAWM7XMs6ZcFW0vNjKSQAG9LBinZ40rkIfQnURifnhzpTlrRXnbyWKUHp+q837stbYk/+VrJTxJ+KKAzxkWheKyUmScRLITBybXlf3FpTxRaehrmVUqkGfIo1hWlZ0swYkurEsFZKUHy4lH9ru3JN8uFH/5UOM8VygL1d+/k+8DE34hPn8g5VGR8svNJfdSk47lSTv2TLsL2laFrrujcpLZgQR5ScLP/4Rv+/ad4qLSLK+UF/TjDBjxHbvv32jXHtUgixEfaeiXWEv6376QvbmWsRcJFuXf7JyfnSliL7aq5H0H6B+w53w7aKVcEbvsPelJYtH3x+nJA/m5po8GylrCrx1JdpXYfObJQPYkuSU16jX0rQb2HkpBI37X/V3z8kLCjjf1lvGWsh7+seeKrI9HkuANydK8Dxre4mdc9jl0Anv2NIbOnBQzBeY5BEkpTnuUwBrjZ4Hj1UauEwPyH21UDf8sS1ozxwr9ch7vWbMHfFVAFzvoDsh43DOPd7fs0aTF0ydTssxCUIFgk/MpBnUc2myQivMTOT8j68QIjQXrWHh4znpxosTetmWfYexHAn59gP/9h7284On48krdb19pGXLVGjTAi44E9ga/OeJrK84XOfwuuB/ol10dNLDuZV89k7H/yH/xWE0cdHz5Rsae09if27utxpeXMqeHeUV4kTHXnPVjXc5VN+CAf8Y6JejqV6VKfMKwyNWxZ8hIpO5+S/IS+/EEc2CNSAqKp4uJz1YVCujYopxp8fihRvgyIr+4mmtkLZKJ/QWyZK3sbFT/bjN9Uz97sVFkzXI9H1nn5qlQhY6MnJ326MWIT00xU806k+GTZtjT5O8QpK/Rkbax7tWxJjgvBnQoYotjMPX44g5Zj0/Wms1n6r5/q2qIGtkLC3k3N9cKFlAQyZCznxd69jB6e6seme2+f00C9VLt8aAjOtL3nfL5QvGrRyoenEjYTMma5evP7WYjwz84XvetFb49HVAE5GhmGuirv3ms+PdPpbOZjqxpwjeN//GZusyYzcjeZdTw7bvJp0forf7mV7IHZzosc+l0pqkdgyoAABAASURBVP7VpQb2Qg22cov/y9mHd+wrE35YyCiSeO7YayT2n8Wjcw34yfjVA2X4sYi9Z794otWv2TOypjnPbV5qwDcGEuId++OK/UKDD4QjowRJd8Dj//z53z0HPpXYx2cUcgR+mvi7liOy/gHupG4Yxl2tv39e6zWfYsW6dQ9fKvcy7wNg/J9i9Oc70EcMjkk/cYEBaj/0gEZvZuY9oJG53s33R62kD+14kKZR9O9wfUrTp89/Dik+v8/hz+n3366N83XgwOp3h/92mP/1mJyOL8G/HuN/Pz2/NG/2qWxA/6U5mGyyB/vY0BdB18j7An/+EdD0/v2uzf2b3+9KPv/tOGOIijHKzBH8XNtId5OFwF3yvtPDZ7/uy+/vn1Xzah+AGz8DDHHg8Uc/n/POKx2nBYMG89efgLtib3v3RFt+BjYUDiP2wS6Aqi/P1XkRmKMZCz6+ioZ/8uO0fVpoxgCfFnx4/rSd26XDp2Ufmk28/3RcL/d2Dv78KfTMo2Mz6hurkNgoUek8STGpY9N438fMJrzS3T3wrp+4vC6GgEztY4t7PB8LeDAzOW8czH5oO8An33gNyDKGQFAhyox6WDzRybPZHT9bDpuJjZ0Z9ZISutdyoHDo2ICN4PCVYxh63T/7uzd3/HT5+DMyrhl4+PFCf/e7w4cif/wIZuGT57sWLpMBPOOkF5p4YGYys6ltjEGJjbi3EZe3j/Ddy0UTAyfTVAyJuMnAHnmU0ceMSvA6b+km7+/09cgoxKgAn0YqvMxxJHA6ryhi7RzlY/oYhlwp8GKZmWKM8sv7OTheM8byQsDLHHiUz8mDARH6P9LBPO+f/Rsu+tDVgx3eb4T/iY222Z28eoJvGe+uXwMy8fHdjmIImsqo7zgQ+bwitBYEm3OSCt7O5+D4BuYsrhA/0M7hb4Q3I2OFEBXpR7VGypy/d89Infq753E6ADcEdhyoUYhh4hGdZNFkWZJv7J33AV6O2EkEd57lajmkeJLS22bwooOehoOH86ZH53zMGCPy6zkEDPL5OB4vd2ixN797eQsN3jaE4OjkzzFyzIoB3Qnyy6hzGvccSJzH3neaGzR1E786xul15CA8wAujk/Oqa1o5vxP099iElwkBGeB2MsJ/r4uMFZlHzzzE5bgTQaoWOZiZWvC4rPzMhuKpg+aOQ2kAr+uc46PbpFbOC6c/yxLsg4dUeADRwG9Z1JGAwYQ/JvmYQn8QE76mnYLiLYexAnnPqmo6JHpbSJhwxRCwhwE5RWX075l7+sBnbxd5NkPP4IsxrpkpABNjJbluH8A/EgQbOVB1JM4a5JUVyNQPVQpqCcKryOSHyRqZunx7eOcBuB5fM9DO+xk8bOnrf0prQJ4NvHJftCOI1cFXgzcKd7QcCaz6wdHbWp5kBHkH6vYc5B1HhP/LxVwlcxJjOCMPJF0GxO/1DQHAjrFCjCoIIPk8LM9ECEWTfRB0NOoMPOIyhBKhb2TuHTLdXW90C10G/1qnH/kNzClDRqKNB0CDzHtqSaLNH1va5MihyAvd6/qRgKi3mxMIDOu5DL7tLq+0f3/FgblGtrUidESfu2ODjsZ5WGQqfX4kicOsVAQy6Hceu2xcdnVfa5jlmvCCu04S8RPwHmX7I8HcG/mf6q1JCu9ItBqH/hbdOZC0aAmIinkYjGuQ77GtZYzvP65HzstgQQvodt5Altzuc3h5RAYluua6P8KrArpa9CIgi+XpqaMAq2TzQrarJQ8I8dwej1PwUlycuXXsahVZoQ7+ehAoIGNjnkORNCPQPkBfj8ydPwbuvJPayxsd3m+0J3jvoNvjFEDbE3T34EbNXLIsm2jNymqSg8vb6d2T3NwBuc8BWir8ZI0ehhi1hu5E0LCkbjGbqSHZfksytSZhMBgEE2AS9Ow8icBYBxJAU6BrVqiOUj4IOmrk2WhL8tP133kmOOFtnff+qX+XUUngtc5MHhy5vvGAiBQJkszQGx/fR3NwXfR77vPpWn+coIRuB80KeRB72+yVPPAGfTOX19RK6nASB+bQo5eVKwbyH5B/jX65vDLm63N2eYsgYIMcGpcjeFzujsb4ZcxhBI7TvPdTQtrl530qizqiSzuS9QO+ZXN1qUU102w2V+tJFAJbt+0BuW2mRHLOmJdv3qLCo9wv18jB/csRPnfYYnV+ohH5nxAYTYtSB5KFc4JX8/MziSDwkYBq+esnqhdJDcExyNP1ZqNtJs0IxHUEavwbIRmBp119mGQSsNk98rx493bSh5OHDwh6NQSSavUEpxOBaterST4EO3t0qi0zRZCvCR7m2DSPuvRvL/GcoSPOO6H3+YNzOe+vCQzmjx5oyKL22NdZudAILg+Yl+jtHp1dzZc6ECCv8Qk+d1iq05MT5UWpA3z3shzZOm73Hw12MxCw6xe5RIAykSSLMbI+dVr32fRnY90mTTb5gRYcNfrvPN6zrt0QoN4j65xEUY+PbqkrGGs2X+ns9LH2lwcdXt4o63Ldvt6pHjvkVknojfND4C1J6rmdx5TJk2BH///W8M0tCY0sZhJB1eP7S9nzlRZ//1CrZSGzRuHpXOV/eIr/mGsJJ2ckzwqS1yvs+nC71RXJ4ObVhXrWALeVk199hW9oYInpLfqxPFlLJGBn+NYFz+1JpXw5V4NOuf96+eJ7lcj45sUb7axTILhp9O7iqJIkgH3zQHFeKJAwuvlff69bEsyRYP9yuZyOHu37C1UP51o4PJipfDTTAbrjyUzpdK4Cvd2rk2VRxv5gd7nR29evdc26QIkWyM2/MZn6cfJFO/zRMM+12V6rJRjbkOgO+ITRpFv2IDXrEYYh9+OOq2hHHbAb/9ZfQj8b/KiRWMpOl0qMvSOJe6BfRYDTP2DjMnHaM/zgCTxxOvrUqz0NJHWk3ftbHV5tZOjHioTqe+ywR0ZbAqDdu2sJOpu+Vcyj5sVM/iEn/yDEIUlb5x/rx2K90oygqLuKkWS2fwvIP3QSlpVWXz/VQN8jSaBqMZf/OdXFs8e0f6zF88eqc1MN/i001/ibZ7/8pYZFoRv48f53302Jy36zVfH0XC6b2u2U9WtkfcjGoDGL6swUcLaJ5K3e3qjGZt0/JtbGSP3rP/5RN9i0EZgVciqLXEbQ3Aj6tiQ9jAD+jX/4gX1TJFnXDcyXfUuHXmzevEEXl1p/RWAXvzkEkxEAz5i3++RhXujh11+pXK20fXMh35ck9PvswQPtrkl6k5waaTMk04gtGrzNoGlFMiQS1N+SYD3CyzYa9jSqIzDekYyo8hJ5LqQqV95LLX6gZe3fXVwpybRcnUyJrRCDThnrYDSS5LiK05XWlPk3gDcvXhMM35LbStjJUbOi1O0fv598zVsSXTNsa7lcKMIr/9a4+5IOflce4CYZ4T4rf3KmOYHyEj/pdI74OD1ckXjYTDQv5kutSNaXBMP9W4QF6+Dw29fq+07Ht5dq4HHIo5rtXg1JiE6dbknC795eaM+zTHJ9D5LW2Id/O3m/3amYldq1tUZ4vjo9UV4UNA0K/mc7gZ4kz2wI6vEdx3/8VmVnJM9PlIpCBetFjV/b4jNb1swETyL24TYyJsltcF0tJh7n80ozfMUKnxyLTL7Oepm3D9h0xB5NkvNmOMDDXz1Xw74oR+dcB6pJj4MivM3xa+Ora2Uk2IUuzdH57av32r5+T7LjWi6TARwVbTvuIz5iPVsoYL81+jMk8FQzdfitYQVdqdLI2F2Q4qKSVaUq9gEj+tuelBrQKf+mcAev3ebi++3kG+ePHykHz4jf873OKhbTupd3Ivlypd3FRnPWxxybd/8+wOcGeg7YyWwMKned+t1BI4mvwDxaznNHcPkHHgxhLfAlCGP6tvayhF5kS8Za45I1Cdztu0sVJN7jKGwT+UZTfLCSHq1Y0/ErJt3eXlM3KqSkGTrodBTg9X0swpYYoMSuOtairCwldNQ/6OY4M+TufPT17dC1GpF3fPJI1+DMFFgvN+q/e6MQojISSseTQnUZsJleNUmYBn9TFPBkXShg/8LeI4ka2+x0enomM1N/PEoyrc7PNXDO8bNImaOD4HS8I3vljrXW138bpOHFe7mtHNnjJdaVxS+ea44d+5wSPBuDKUFnM/Tq8iThQzTP1JcJuWZ6//KVDt++Vv3dW/iCvmXIamgmXXM5jinJ9ziLr554hQL+rnj6UBlJZf+Wfs68R9atcV0qoidCfnPkHklYi2uETy1rp/NMyGlQp3U+k/vt/gp+tR2yiNN8Ez5sxH4GjRqQXfb1Ywm82Qx9nOVym0gpU7ZYSPjiOTQNzOPmjy+UOUL4V5AoDdikoQOGng/sIS0EiXnM4WlRlOrYW9xio50Nyp4/1LjK1L7FXtgzdfALNHcJUPaIx/qoiE9o2DO2yCZfseaFpAId7oO0/e6FRuRXZwzIz4G9zMB7q17p8bkCydQRODxDDw0Wss/K8QuhquBXoeXTRxrgy/Z6o/Bqo+43L1DpmfY5sgX/8dvvNeATr3//vXJjXOzQsEn34w1+/IMLltZzjf5taGxT7EX9G815Myr7u68kfL7BryoW07evb7H59GCtEdurqC/WC3VRapPUgaPDF/t+x/XzeLFR/2YjEQ+o8MXFTS3NCnmiUXNkjk8cbvdyOUR8Xf4PjPfLR9K+UQBcBmJtcfr2x53Gc2TH3mFgvDmoXC8aeByyJItJbnPNy9cy1s3xaqtE8jr6GCRCUzlXYB0cz+Zyn5CQw0ByvP8/fiXDZ47wPR+T+iJOf/L9QHI74zwS2Iu1GpTYz/me2+BVpNzXDB/X7XtkjfSzQVovlTFPY4z5Yqnh2YmUouLlTv5Bqw4703qmBAT2McfdjVrWgWt8wEgyePx//r0yxk8pKN002v+n36rYdOgn/GVvM/7me9X//EKLolJgv5TQywT+Att18PUlHyNxiqM8Ya9lpYT+79nTje+QBWt1tlhLrzbabDZq2ENs/tNvNDDm8bhTZO8UO8mWM9asXkfGzFb4emFUd6BPLvv47If0P4GBHh/gY8P/UR9GJvbnAM1+9OMsdPhR4Scv9zhxRPoSsMjJ4ZMuP3p03AAuEQkiDJ5ZH6ZnL5v60t8Yx4EKuvPiD15Ae5ucWqDcNDlDHCJrg0avp04O1P7wYz88Tk/GMONHEOhdV9AOjYz9A9Dm4zuNcMAjBzSHCc3P/YImBbwCQ5vxy9uCQhjuBCxgcgC/7gH80zPNGYYePPD7Rz9eBDgNPwvg8o3RT8GPcP7oxYn8FD6pdCa7sL4In7Tj8Y426e7ufPzXA+hkZhP4s8OneP3dzPz2QxumYDIIoJhnl/GPgOL/mp+P43/OZwTndXdj+cCfjQJJE1m08xozk5n5478KfCyH+87+7PD5u5c5/FS51zl4vdkdPWZ39/syM5toNTMv+klwPA5TA2eB6809TIWIxU2fMjfZCSifsMLPAP6g8GEsvwPYkgG+AZyA9o56gI8ONJYsSLqzbW7o3gDc6Z2my0cwefugCBGGnG4GAAAQAElEQVT+TgWIwtSX589+3H4Enbpvw128D9Dpd29u4QMef6FuKv/sbhZkgI/j4G0mHN4HGPAB9zDxjnGcLxArvzvQjGebIED/p+D4fgBa0l8OPJrR5wONFk0g0P1l7qd4mcb8cPdnB14/8s/fHbzMYcD3+/s9eNnH52m8MPX1cgczk9kd+LvzNcIPGuEGUQYKR3D6IYFHZIPc4PEIGAU+fxP/ggO8hO778XwORnmKUcGCnGd0kZnxfgfi8vbcRCE/BoQJJJMAVMnJ0cCYiEP3IGTpzwObkXvwd3rLLzOTmYHLJH4GEIUIHTQyM7kYfGyHAN1mlNHG36e2lPk8vS7FIKo10ndgfXDwd4FlpE/fo9PQQbV8fIdoSZHNY9cNEoONE/2jejb8A+0d6C5jnCzl6mjn/Y150VSJjWoAJMaGjx0BMXH1yMPMeBK4OgWeQ4yQwiCUxhCU2OxN/XmO2Ke36dsemXobYy4mv5wmx+f1TE5e6s8dNKaMzTK4I5tHbxtCUGJD6/MdOZR7EET08HenzXnmz94uhiC/+7vA0ZEoijEIIqGXOpk8ON4zjkGS350XPnYKUWYBeQ8qSw5S9HU8FqAOXnud0+S0T/hon6B1hHkTHc4f2jo9DK2GhEbDga8jsNpxGBb8lYJizGQWZDzLL5MCNJpBGzIeGSsxXzl9yMvHQ/vlY7QcOH1s53GWMgX6+Bw6xmrhjb8HgRt8A7gakp+OD1Q+EmNK3s8YYwR3xwE1WlDOITxD5kaLAA97ZJ5luSLzG5jXAC/yPJcfOMxMMUaFEBEdlIEr0Mfpagg4dtDYkMBw+r2/0xahtWCMGUFfl4m4LJiyPMnM5P0T8vYxxOXza5lTiGEaw2Xl9OZFzvsg1x2zIH3o62N18Nkoc34k9PBuLvymTc9cHXeKUcQ5RJxJI3PPmEMOr0dHYPp49fDN6XQ+hBgVmJ+D0wEBclqdrwN8Kgh6VNVceZYrIOMeWfuhq4eeETD6uk5MH+rgvYNHxtxzxmYiGqHNB3beuc74uB36KQsTn12HvH+IceJXhE9ZzOT62jOHDhpG2nfgdjxZnqtG70aM2SGjn5kpGvNQUAjwnLJekiFzXz9DjExrVEmAy8caZLSLKlKugnnJ58VYI+VObst4IcumOdcEsQLIuqZXBF9PAGJBwFLRxwLA7TRut7fygEOin+vKwZPE6Fa93ysYus88PAFqjBFGSZRRoYB/WxK06tHvLM9lwVQQXGygxwMdHmg+EOjfE5zxxIgsKicQIrvTnRz6Q4wqOGgGaBrQz/bYyNBHtwVIl2QSMIAzpCi3s84TBdh2oo+gzSFTUE+wwGjbw4MdtGcEUAbKOoJXoR3UEmh1+nP0wmUUikwzgiIV70FSCX0RBTTm5Xyuzk4052BeoNtFWXA47hXMNB5a+WE3NgNJ0KNaaAiMCwp8WAe0msHnFltr0aliPpfz1vnaEMzp0YEdQTnXhYzxcg9ggXcgwdmgK96v5l6kpAy6Pfiw9MQZiS4fx22iAmcHnnIx12K+UA3vRvyK4MkM3SiXC8rnys7XGtHzI3zNOfj3+ITTR4+gJ1dKmW5Jfo5Oe4hSlpjvWpkH8uDJoFE9c/MgzZF2/sn1DhoG9PeGBF6DH8gtqEC/ZgRhxBx6+B0IwmXQZCFXuVyrRv6uhxG5gpJxo5ynEXnekGQKBIrGLBA03yqOos9CB3B3F7ck4K61Wp+oQ/6JZHVLkLalPCiTEbyo4MMtAdiO+a1PTlWlQqLck2A1gWuBtyWYtGDuOePUBMhakrTVES4S1KmRx5wAXcgz9etKmc+bMXbo2M3trXy+FwQ89uA6FkELxshCIqlAYIbgloWoRBDQdUI8Z3kBzwadeWA1BO1urjVfzHVGUmFFANHpTOi982SAGQ0KmaB9JGFoKdB2qYJ5ztcr5dAcHedqocicCmwnybQ/7DUbg2IWlZ+Vshj1/gUBVQJXQoeKbtRAIGsgEeVBRA9CzQjgLUjQDGZK6JS36Vg7VsuV3l+8VypyLVkDTuYrLQkuJ/S3zJhLCASNCQpdbJVWS83OTlVyT/AS16OaMY7I15BlRXBxBs0dgbU3b14roL+a5dqQhGluturzqNvLS20IeC5Wa3hzoyN8JW4qt1ktC3nCJWJfBbbX4Ffcfm9IBNVRSn/zRIHg3y3v/qfAE3p4/vwrZUNQ90+vJ1vcMs7Vi7fq943c9o7YYKwHfEqmjkCd+93ZbK4Yk0IIcnoLgpIdQUlUTyP8iSQ06iISMta0bixna23/8E5nyzO1Q6d3JA7F2JGAojFvEVTvCNQV86XyVhpzqXrwSEtwIVL8UqMDgUREp319UIetBvhy+8eXGt5f64bksLCbGxJFG+yhxq5H/K/NCs2eP9K8jdqjwzf4DF//MpK0p0Om5tiqTIVu0c+e/hX2diR5FpH/+ptnWrQm0abAH+QkXS7bneb4hRz++jc5E0H1MZk6kisRQh88faKB9gNr7P7FO122BzXQcfHdK928fodZddqC33Xo6P4JnTRs5WyxFDtJlSdLPX7+nDjwXCHLdMtcSuwh4TtnWS73oYGgao68dpc3qpGNhaD1+QOdAw32VBLdnpEYmT9+qCM+PitLZdjmHn/u/vpmt9Xm4lK3u1tkfFSA756s8qDxDv51BIV33yP/7UELEn7Z13NVsCENubJ/vlETMiEWHfuj5ou5djZoyXh6tJZ/AzurpZbodiN0hsRflpJWTx5MQdhMQRffviS4uRGLslYE0Qt0azGba4s/vP3Nt2pJkhxITNzWN7rEJje3N9rAP/+2drZrtViu5Wtmlufo60EDsshJmmZK8gSgr/E9/qAHD5RqZC3zuV9jMwW8KJ9Dy2mp/Sm2+atzFVmmWObqsKNZUejJ82c6OzuXf9Pn6j//Xr53iU/WGl5cqFnnU9Im4OdH5GzYw2K91BGbObI2Lp88VJpX2nz3vQI4j+hhHqJymeLVXqPrLHoQkWeO/6mWS70l6Xp1fakBXchYTzr8mCftXSYD8h1YPy7fvVJgnh1rh0gYLkjGtehVZknNopD5est73o7TN5YydCBiW2dfP1eE/1t8xsjmJscvGvoSSfwN6HuuoDm4rt694yloeXKilmRiR3LGvjpXT3C+Qt/dLz168lg9+5+OYHYIJvdts18+VUQOo0YFkiUDcNjc4iuSDu8uGBt/5WsAulSwT0hFrpuLC/xCO+l2Z502+Hf722eMbzqH72FZKQIVfmBP0ndEjgU+cYAXOWsxqsi6vFAP/VtwFw9OZOdLRbcJgvwnJJdsUSmlqAG/OqIL+vpcvp9x2YySuiIxXsBvv9P+1VsdX18qnMyVPTzRkbXt8NsXCouZjL4jNj5vpD1j9SREDHupe+h/804N765fXtaS1IzXtQb63DZHXPFcQi4bn+/tUWUxU/zugj5XOpLobvFHOQmLLg0YTKeRNjU6uPzmqebIZD5fKI+lhO1G9OKAXc7ySsH9LpMon5xrQTKrzUbVJBPfv32L708y/p19/Y18z3FNkjBYlEimJvyGJ2YCetlnQflo6pIp7XoJ33p4+UYNexT/tm741TPN8Zvj45Uivn3N3olNmnC+Kjphutj8/+nv2BeZQt3J9Xm5Zo+Brh7RD729UXZ9lK+fvq4b5+TuD2/kOnggQRtDlFW5Bs4TGfNLRaX0y8fyb9K3+PMaf+r/f7avwbHI1CPH1a+fQ+dOA3resdaYpAEfukhzjfha103XkYA+Zg8fYH+Feta/uEUmz041MOcBO3X7EsmVdjjqhL2IoGPm7dfL6U+12rtblfikLGUKJOLqOCpDF/we/vBe7flcwk9H/xDLg4Xc11tKik9PldgvCzm5HxjwOxGdOqDDDbI+kGBMMWr+4Bwd2GjHhs7yDGmZAvwf8yDfSwnbms6A0dj3beXfGo5Zwl7eqfvda6XVQi2+/0G2UPV336j8+qk69HDPnmFkvIRvMXxFSlE9CcjD6wsdPAmJ39a3FzBtRP82Sr96ytjSEXv1v8YQsc8ttLZ/fKMd+yNDJuXXT1Q9PLvzby8vJjoD8uhYw5P/uXLiKz37c8uSBniR4EEIYVqT1UdV+I4OnRaJynqZacd63eLna+y0e31F8vhMAd3EdNWz92oLyf3tSF3IM43sERoSvj2J7h77z05PVMTEfnFUencj/e6twtMzLU5PleE/D6xxY5Upw4/MO/j57Vvl52eq8ak+bo9tt/A5Z/9VsNdKrAXZcqbQ9or+10sen6qoTW5z+fmJmu/fKL/cK331gDElY9/X4wMP/kGsPMr1fuHf4kR/4rxSwtYibSJ4suVcgfVx9fffKGJrLWdCp2Nkr5MhI+ETR+CIXuhkJp2vJPRjWJbq0NsWuTVjL8PPHUliD1FasI7mWaHa90CsLQHaR3x0TxI0wgf3dcXDEyVfjyV4e4IfGFVbr3E90wAfRtYs/fGdang1pKgc3W6R0Z45jTFI67nqdaFJV4pcR9briPxOzlg36S/OPyMJ02aWNMKDgTby8wT8zDm7jqxHCVoS61tkH5hYk/TH1/I9XlRgPyhF/LXbebxu2La1uipH9ZwjnH+Laq7s2QMpyyQNKp4+VLu51gK5FFdsLtBtnIAMPVQWZYuSW9J+e6vjH18pvthoQCf1+7fqv3+vnvUsrpdKnHPaRVLizMnWT0UOn8G//L/8rdLfPZK74egb6Rd71f+ff1J4v9OwKn26KljnRuzdz+s9/nPkPHwYWyX8cCgzRdZa/3PcLssMx5udnchtcciSSs4M/m3jBD961sQAv31/EdmDnnzN3jsVKqAtD4mz0pHYTa9sNVdkPzVc3sIxfX4ZBffA45/83Nd9ev+TRv9DFXw60597/nMn/XM4Pq37c/F5u5HNuIM/34OxcboH8ezlIwbm9zswmQUZCya/7op+8rdRcw886v757n73W7JR03X/fjfuh0Jq7sv9zuuf8WMypxHwxsYvBzFfB3++B6r4uX/70p3qf8XPlzB9WvaXofy05089f4rx0zaflv/1ns1MZp8AQ9kXgKL/pj+fjiH0dGQzNrDpGzhcTO9e9hn8FAGu5w4/Vf9vUe6bSafh/v5TY3qbn6rzcq9n2s6CPwHTp//E248hsOFzm/RWbjI9G0cHx6cvXkYpwKZCYBvo5KCPFx4Fcx4mBLSjjT6CpqtHZtPDj37dtbUQPpTevetjX3/Xh8uffww+nkPn9KMP/qxP+jo5zid9uAL+IuLXIpuexAbawZ9DCPQyBYsT2PR291tsCB1G8Pv9QyktdAf3NgFP9cnl4/ZdJ5ezmX1S8/OPUz/X8Q/grb3sHhynQ4R+szu8PobDfZuPd2hPMUCnTZDYfE2HBPjgzw4+/w9ofCiZ2XS/x+EvLjvH789eOwG4vY2XwbSP/aZ3TS1EE17vnscPZTFERcZ3MC8bxW8DRVCizsHrfGma6vXjy8d0eiZA7u4HRgYKISgyPy/3Np/2MrPp1csDzxH5e3svNLur8+cYf3vpmwAAEABJREFUohKHsIwNv0GV0Aeno2ec6PymzPG7wTkuL/cg94isHF8PHS0y9z4fwfvQ3+nsOLzEEOg+ysx8SDlfE7gdrz87XjO3p1Et/XoO9D2613LwdD0P0GjQ5bot3eGIMSgxJ7O7fuIyM3m50+Y4GVQ9tDl03O9BXIH+3sZ543goUkvw3u3JD0chGH17md2N53PzpxCCHG8HbT6Hsqqmdy+LMXL47uXjOL5AXzPv5W/QSQyi4UDRc/DweQ8kQnrmG+FFDHey9HFGeGroi/d0GvOiVAiRhM2gmoORBK5RXN7C4Gcv57W3Mbvj9fSOTCP9DHB+Ts8TPd6P7vx4ucve/UCkvY/t9Lvt+3vGnAL0MYJGHOhI0DX6QY5x6C7nneP19gP+zun1uXmdD+U8yItCIYQJ7sqd5kHOhwh+56Pz3Mf15xCizEzOKy+LvLcE5WoOp5Ip2N0cJ1qRWcqSBvxzBJfjdDmK/j6uzzQxL6fDZOpdD+jj8nJaPYjtkIHDYUAmMUUFDkbJ7xY5I2UTtMyvB8Q4kQOJga8jaNIhkxbanAbH2RI4R9SyEKZDU4BfLYe6kSB0j96EGHT0QAIK3XLwBI2cnn57lCeZBsqd50OeZPD+SCDg2DUTDXmey2JUDPCAebToUhkSyQXj0DfKD9xjFqVgE063oYy5OC8i8xGD9RrJvxxVI8sSfMH1TaJGupddicyKvJDreYZ/8MBAZFJFzDk8DQoRnpvJv3k0pCAfL8uzqX0LjyGQsqDeaSSIm2U5djHoyKFOXIlxs5ipgXe8yr/pIChAxQS2Sc8NPgXevO+Mw9t8QTCmmulAYMOTJiX0xRCRaa+WuXRAg321fjBl/nGEBGgmdzUFbGMv5SQxIwGkHp5Ws5kq8C3Am0NPReB2ZL0/3m6194QwkIpCscjl1+7mZuLPHY+MIpNZJFi+kuCHAZLJzHRLkE/OV2jwOTlNPtcMfE6jQ+KQa5Ic/L2Ahrv6hoNzIS9zubXwqL7ikMpcIvRrUSBB+oF7dXIiv/YEGhzMTANzN/SmL5LaaGp5d1lnZTmN5b98vv4hCx/bwDbDjzXM1/3GmkCP+4UYIzLr5XXezscp4EUJ5ECVFyqYT4vuHwmi7El4HUgS1ehkIrnTcLD2hEdDAMaTmf4NHdgrhlM+9at5HCde1cgsESwoilIJORzA2R0bZH1Uy1pQETibnRBoIVA9kOQbCH7272+VhjvK8sVMp/lMFcHe2WoFqSPTDJoT4J0h41QVqknWjuOozdv30yfOewJ3Iih4xIYN3hrElYzvfGmgx+dWY6cNOjWDtujywraykDQStHBdKgmg5yQCSupb6E3Yyp4g1IKgZ0Fwt88gxYKuCS7FmLRYnUx0bZqDAgGIjHnZooLPnebQ2RGs9QBbT6A6LOYSdGOsnCeZZxB2cVQqCl0T5MgJTp+XSz365is5rwpoKItKy8WKROBLTe+UebArEpzZDa3CrJKh/yOyXZPM8m8Qd8wPKjX5IPyb+/EBPQrwY0/AqGY+RSftNzdaP34kEQzybxhsCNwd3l6pJqgVCHwPJJQK5tNGyXXHwfVopO/un690OPSqHq00e1iqwH+6DnhyASVQRzKkpuGe4LGRYHOaXO+nBCt6iRvQmoCb+99LEnb+Dc6aAGp9tdEG3ho8rkhajew3tpebKeB6JKC1f381BR4Dci/xg8b9mmSX24qvLU+ePFHKEkmMo7QsVT04UTEYiZecIU3+zZMZAbcK2ylJdnvCW/CmubrRLhsl0/RtwIagp8tPBIlL5tsSPM7QqUhy1GW8ff1GEdutVgsVq6X6KteSgP/iEYE31q40m6kAAvoTobPEBo7YfSpyIQbW937iqeum+wkj4N6iv7Mxyb954frnPsd1NSDfkuD5418Q+CIgtifI6W0iAcb18ycE+mt1IeAXpHffv9bgwU3WrMVsBY/PfUpKnlhADmk+05Lg9/zsTCWBu2OyaZ3xby1W0FgypxLeNOjJ9avXSvh09+vFcq6b371Qt67w7bU2L98qw7Z2BEEP+Io2mupVofe3G+UkPzZXV3L9O4InLwrGMPXw9mQ2nwLcBeP07AEWz55M+Gp8fQG+Nbr+7KuvVc2WJEkGhQaAf6uzUx0urnXKnI4aVKPjAbx3OtnL16grbMi/rV2BJ6SosYjKXD7w6ZaAcYcurZm377+83R5fsAeP70Xczne/famcxE4Wkxp83i3B0fMHD5DVoAwuni9PlWU5a2KnjMRLQqOE7gxPTtT/kiTm1w8Yb8b61SgsA/5pEFFkte9brcpTNewVxizoloRB1ZhmdVCx7VS/fK8b1qKGdTDb1LLX14r4SNeTxVePp6RTvp4rETB1iDw7v22UMhot8e+LmOnc9YNkxspyLRvqGL7ET8xIGB9IxLXwuMH2Pag+dz+Kj63KGTqy1my9UgsvspS0wI8E7O/s0SPV+E2X35hFHV9dKL680vh6QwKs0dl8rYbEU2RtGFkba5JUvnc5I1kzf/pA6WwlmxfSstKwPyJnJGdSGyQtWLuWAGtJc7HR5vJCCqblRNdc2zjoYgsf8Jfh9c20Lni3kTYV8w1mOsd3tb7fIjHga/oM3Vo9IyEWTSoynf3tL9XTaQ4Ptzlj8rMA/4IkTETGLb4jLyrtSTxmf/+VDtaRUDyo/t/+iFhN9mCp+HAtmZBjp7icKXd/yNpd48MyfO4WPY8haL1YTn9mtNp1speX8n1SiFG3JGq3x72OJ4XS4xNlvgawf3RejYtKO5KoMUQVrL1ucxF5+odUKkXNgNRJx4uNKtaGgTNagc77OrlAvsfLjfosyB6dyvdKiWTMER+6+Jvn6Cz0Mr78gn73JbhBBd55Jfl1rWUo1OBLliSd+jcbdcDuzYXEmrVHloEkRPn4TDcXl/B/FLkh7W42Ol+fTHwoCdLby42azLQmgVzgW+RJRpK/hv4ac51ljIFe+fxKEhFVhX1c71Sztgb2KPnJifas40eNk/8cVhV1teKu1enzbzRA8DGTfG1cPH4gud7MSx3xK4ZuxCen2OIT7bDV9ySNY0jqt/D796+1JYGyWq6ZcVC4Oijfdzpe3zKS1LIuLn71XA8NXNiE895p98qE3dSv3umGfUUfDH92orqM8DqqPDvRwF6hu9pod3ul6vljyYKqxUwj+8zu+3cavnsHL6/U3OxUna01zJgAST6Dnzv/9maeaUqG9NgESe3y4bkKS8qRd2gGJf7tWesGFM8/CBNYz9ynjdjLyDoRWQ9qfEm72+IJ5SSrJGk04t8z9Nqw1XB+ovbdZkp6BpIm8gt/kaM/Yh063l5LgR90xNsfWHNr/P3APs39dk2iKpRJLJwKT8+1fPZUhnx7EppNGdQy15G1HRJF7kZ6eKJjkpzGuj3qwVfP1bIn9/EC43oiXfi5/Ys3yppR16wfPZmgjgRmxxnNOCvJ90jML5HAd766XhWtZJSNjBuwk2o2V/vbF2rZ4+3R9RoaImvqkJsykoEjicJ06LTIl6rVa4F8RnTN0EWRxGsZs71k7uh4xxnuIT5sfLtRYmxBQ8+a5DZWlqUKl92DuYZHc2XYXx7QgfcbGeMYbTt8gNFm9Ytnio9PtPzqqdo376a/LrI/7JTYD+psrvFsIZihnvPi2DYTjwI+s2lr1f/0vXzfWqOD/hdhxDo14qfdt48k/z2hVsL3NJ/Lk4Luhwd012U9w54S65Gxf55dHhXmpVRECfnns0rRk9Vfn6vGfvMxKD44kb5+KHv+ULEqNPzhtQLrT7Gcy1jDhtJkrJd5yjSwNi4fP1Y7z9U/WAh3rOs3b7SHvgH7bUjYx8UMP3AiM1O7iNOHVwza4t89V95JclhUskWpwL5hTlI3O44a4Hfz+1fS71/SN0ro4Ix1f8BmW9bdET05Mnej/MieYoAZR+iJrLn66qEE7RW+x2XVsYdtSewaum/IJLWaPmzh39AtsQERjzlgY/2L95TbRFdL8j7vQUPb7Nir8G+gMkbnugnNFiX77kI5vOlZtyLri8uwfoYc/+6pEnMS7Sr6z/GhRxLto+PE97eLTFZmivjx8uREHXZsrI1psZ58brg5qsVHxicrjfBEjOUG3G22Evu/Dn0+/h79ZoDj47nir58oVJUGksUNY8SqxD0fp8T9YojIdI1dlvK1JKGzW3zgnn33AB8j+4SmiqoTk8WvmtezR/K90pHz7MDA1VePlP/iEbrJ+eXXjxUYT+yT2mRy+2xoHzkLeJzjqoZGPE71//pf1MKLjPmnWur/12/V/affqhoSe5WksO9Zs7Axhu19L0wSOF4f5H/5YHR5zKP8A3MB+mbsRWNLQ/yssSdq2U90PG+RWdd26M4c02GgMoeXW0X8+Ije1vhm91vi/JjgidCxLet44Xu/21pB//P6Mgdwxsj9y3X/XZV+mIjdET2iaCOG5nMz2V3hh9/GAi0MUqLc7w760kX9l4op89G4ye/34Oi87M+B+z5+Fx7GnKapo5eMrLkDwDM/+KKp5q/yC/zTJP4qyP8lpM7fe/iX2v6V6v+N5m9mMvtTCCEosrCZ3dX5LM3uns1+uHv5l2Dk0OLwpbpPy7yNg9kdTn92MLt7/7TtX/psZh+7mP3wfF/o43wO93V+N7vrY2Zf5hHlbssOxmLg4M8O/uw4/NnBn+/KRgVva17ygz2Z2TTG6P4BMFYGh8AvB299D2YmL3PQZ5eBe4T3Azi8yu+fgtMy4H+8jdd/Cl7n/b3svs/98+ftPx3bn83u6Pf29zByEKRYTGzyGf4+sPFy8GcHfXL5GD0bgoGN9gj94/3dnwFvanY3Dr9lgkmSzEyurw7iMqP2A/A6/ZjdlY3w5h7MTDF8ggN9dxz3cK//I/PQh+u+znjvmYvXhYitOB5sdqSMKvVsIPw+MN7AIdPByzrKp35e/gHvp/SY2TQfLxOy9GD+/4+9/36S5MjyPMHvU1UjTsODJAMSQKGru4es3Mju/XJ/wv3lJydyIidycjJz0z1dXQWWPDKoU2N6n2eeASQSKHRN7/TI9O5YuoaZKXn6uKq+Fx7pMPzd7/4e6EMnscfhlUktjPwVd5/T22MIDLfRhdKD7ke43u7FYT0Ub/e6h+JzPTynxEbJTDFFjc/QOraDf4pRgXn83YuZKcSgAbo6+OAbOH9+aDOjneJ1PbLtSdgc+2AHvAdgicu80I/biPdITwz+KvvQx/kZLR7ppqUAzwd6zEwWKGa0/PQxsyM8YDhO3t9bxztMiMwROZgGitdRBc3HOXqnCdl1jjOH2m587uV3h+UydbrMTD3ydjhjYS4z5OD8IkBoZozpxj4dPPJxzrNAvY93WDyCZ1DGThN8N2M883ufms2x98k+Flx8TIjgSHv0u89TlnI+eZsX718yLoBL4tDkeJk5zCynawDfjkCszyWTzEwu2wH4PsbMVBN0RUoa+fLBFl25zHzAcYw/isuTd06b23kxzhcVQxjpbjhYmplKDoROe8u8LiunrQRvp7kjmO5d9z0AABAASURBVBdC1MAhNx7YdJOYb32zMSkVyiSnJwDPaetHfzHoSAMbcWC3o3w6+g1jkMa/XeJ1RcGB5wOPQoxyHoHu+HFY/uBwS/r5HF683scNbPKLEr7KFGJgLHKkzjf/DQfhHh4Gxwl8Yggan9Hplj4hMMYo3B/4ZxaUmGeQ1CFLx8Xn8wBPj9w7xnrwqAOe12eHz4FHu5agXatcJA5UlcZDNHgBhgNXq8QBJKUkiPcqGe/DtFRJQHCoCiEIWUS30BPHu2XuEKNSog15R6LfBTxPzJOaXsniCCcyR0dfFIBDt8/D3N6C3vktczczFczt8pNMHfBcPgFZuj55nwDesYhyOD18K7A1PxCKy5MyoMWT6UCAx/ErilJ+35Ho6NELO3QqCErEfauGw2hDcCMCI0JDgEde70kpcgYqllO1BP0NvpdlJfc1iX4R3JIFldiEYV/BC3iFslAoogL6NnD49W9Zun6GGMBJmnDA7Rp0LPOKjJyeKXYxocwXSyV45PAM3xCQVUFAPy8m8m9iNCQgegISgweCQ5T/QsVAn4G5nGcFuuBlcXqGSOMY5O4IgA3wPIagCG/drlrsJ4ObPztPBvQjgL+jFOhzuuIw7zrHcwVeVVHJoLV3XoNfBc0H+OjBoz3wfc6IzDL6lriHGNW3vbxtA88Dc7sc/T4g48N+rwbZ+PwHAqbT+VwzgtXXV1eakkiSTM5rca3Oz8c6778jEJY5zzicGhx2BMWKqkBHWlRhUMnhuMduJw4DYlbQYQRhC/jiNrNj3vCBb4CWz+3rxzxWBPAXKs9PFLctuLeqF3NtSFRkHFR0mgmqzUkc7AheZWTToSf1ZDbqfFnV6gki9/B5B04hC9/cM0WWB5MakskDh3cPYKfHKwWCarmMBBY3qkks+jx7+MQAddyvr65Hmtz+HKbLPhGYifBljg4e5qUS+ASC9CcE/USizsdG+tReCIj5t2Ocp/MlQRMaNwQxawKKKSZtSXx2BB9a5K5HS/XQs7m718B9gAYPiOzfXBHcaAk0LrRanWuokvwbMgbdZ6fn4NfJA/sDftz1IER8LfBmzDFBx/f7nRyHOw8KmbQhKZOQQ4fe1FWt/WajUTfRE7fN+WKhDXXB9ed0rvDoVAWxkIJAdk8yrCDQPiV4tSUpWqOTtyRSXUfcXirk/h7duXx/SeBlrxnyn6VK5ySXe/S49G8LTPC7PYwgad7xXD851+TZI4lE05zguOCt62hD4mcHHuJy/by+udH8s8cKBN1E0K2xAd09yL+t07quoYfVfpARiDV8pMOL2Ionn7cBO981ms4XqsB5B08W0PnZF1+qKGvdw/P5bEYb/IA/s/lc09VCAwH4psQG0JMlSZ6cgmbLhTzAdPb4iaYESWtK0x7UkRhP5wsZQScRcHMdDjGqQmfFZalAjbIGdN9tw3nWEiReXJxp+x4906DupJZ9tlIxm2hDQC15kqWImoRSLQFM/6b2tofmvlUGt0BwNxEo25E4OJAg2hJQd50/YJ/VZKp7dM3gZwnNA/bj63ULr2p4NbiPqAq1+KD721v5uup8n0BPURS6uSEpj09xPXCbOCMwe5Nb+Z89PKCT/bTQDLnZrNKqmqm+WCktZvIEpknK+JceHXXfs8Wv+7eV/du1k88fa0HQzWksipL1oFEBb+6w8YDvi/As56wFCfOQkgrWh9njM50tTvBFpUr0xNe01dm5FqenioupSvQpB+QEvBiCfHuxPDmR/2lxwya7u62ubq60JqDbk/y7X9/J50ghyn2Zf+OwxadmfNrp2SNNJ3P8djF+s/zi66/UlkHC35/jz9fot9HP9dkTzlVVqmC9SfC0hncNdnXYbrVnL1TDk+JiKZEgTST1OnjSwP8e+3z8xXPd5L2WXzxRniT1dZLKiI7OhMg0QW8G5JuRgcGXFQnFDBowDHt6phLdzrS30NMSILd2UFxlDamTdll5bbrFhmqSNC2gZ/irkjXsQJA3M9fi6YVWv/tMCT+4qYOGRaXN0IyJBMugUlUqSIgFkhsBnc7YnevN++9eKLKXOGB/2xK2fPNSdRdUPXmkDnn7HqCD9gZei0B2lSpNBH3rvXrqe/YRrg8tfNjgkwr4hzAk+LYjaekJ6UfPnow8OBBAzxVjnyzVnU4V8JGO54JkalcFhuzlgf4DQepspga93L54p3Cz0yLUclwLBRX4pQOJmR0JgBnrWFkW6h/NR//kPNlf3ym6v46FfP2v8FMTS0pVxb61RbfP1K436rE1cRX0y5ZHX9xjcP5/9fo6MvosEup0Gf9k8cwKbUks9Kw7LUX42DDHx7y5VEhRt3/4TsIvRZI2m2lQCS/Kt/cq393L0BVP9G6QbYxBIYTRVmtseXl2Jvff/Q/vldaN/Jd98rTE5+4U61LzxVIBfqzgwZ75t9++VPfuRpGknAfWp9iTy/SAbm3xsSkl7ZGFmemAf/LEve+F9iRqd4xvSMgUFyfKkmLCHy2Xunr9Wk5fJCliJBoDeLhMM+vQ6bOn9Myq4F8Ixv6n0eL8TAmddthuL05HZv6ILGror9HHCfazYc1N2NOSOQL8O3n2WDN8b48uuc6tSbq6GfifPt7/8FYZG8isI/2iVLPdgmBmL3knJZM9WkjYlNEudGd6ttS63UlV0AT/Psc2DF3OVaGE34nguv3he2Xss0LGQmfD3W706R1z1awvHTaVSYy4mU2riS4eXaCHB3nS2PcB0y+eaoBf+zRI2L7vGerEGkOCxb691MDa4Mnl7vOVlsixR18s2sjXGnsswasgax7vG5VtVvV+q/ztWy2mS6XPHmkGH923Ggm+gT2nr91mQTmE8ZdwMomgjr10+/JK4c2thE1On12o4swQp1PNnjxm/xnU4/f3q1rD46XC10+VuU+fPmKfsSIJY/JEaosuFMiwQ0cCvJldnMt1ZRh6oSoydC6RKJ1QH+mX2UtG1i4jWXbAJg/4gJJ1KLP2b7tmxEWuK+z3+zrK8LlVMVGAVSW8rFl394xL0wXraafm5RvktVE3q5TYn0X2Hhma991BPkd7d6sBOymqWgX+txvxhaacwc8UWKtVlZqy9xpAeMGa7/7Z/U1mXKafuCL6dri81PDtm1FHQwiKz89JUEIv/rGdl0rsgyrWl8njc1VFJYtBTldczkVv+Vkov7tSkQo1fau4mGl3+U4Rna/Yrw7YRT6rlUiGZvgW51Plv32mfjVRbjrZ1Wb8BqlxXguseSEW6r55pfjFhQDK+n+l9OwcGz7R4cUr2fVGTsf2+lq+nxY6NFHSZDpXUVfaup9HD6es0T1J5wY7FvMGdL1OJXazU1kU7GFmyjEq4COLJ6c6zAoJnCJ7D5uCL/yOs1o79kgBHRBnpQHdkUmBRJ58XXt3qww+GxJ8bjsBuB02FL+8UGbM9vtXyvgSwfPw+2fKT+aK9Fl7EhP7ba0n4X8m83lYX+Z7YH97KXt9oznnkTm+wDgPJNY4we+bm/cyeBTn8A6/EEKhAG3uh/aszwNnmfYPL+T2uyaZuLnGFk6miv/mc+1OoK9KEnvsNg4KTvMcXkN3OLTqVsgW/1uyVtbnp+q+eyu9uVbbNcplGpOI/osU6WShnv1aeLJSeHyi8PRs5EFPMjUji9mXTxQ8eYzvaVhfhM8InHeVCmyvxSce5L980KNbeVHpcHmjiK4gVEV0q2tbdZwNW2y5Qvd7dHP77pI1tJf6XvV8pkySvI9Z0fmC/iTW64yfGt7fKbAP7nBSmfnDcqryc/Tom0tlp8ftj/1lezpRiV8ofv+Z+lmpgI/0+63/oga2UX71VIn9ltin5nd3GpQ10gCvhZ07rgO0GfDmZ6faXl6pZ683eXSOni61C+CK/lSd5L6kahiPHFv0JZAEd7zCvlN/v1dg71xRF6GlvICnzyiP55qzvnT//pl2p4UqdAkUNPy//khi+w57ASP83R57a67gX0g6vIJG5rjdrpWR84S95pT9wgSbrVn3es5bwsa6SaGGhO/w8t24htY9VkycpBikzdV79KmWvmF9QQ55Wcs4C1WrEwladb7SlvWyhZdTK+XxG0/WB/3P689ywGjxwu2/8ScD7y8pdPvVz18y1vv8crDT48Ud8U+tJmNBFsVClFmkyT4qPP74+fV6n82LvNn7fnr3Oor3eSi8/vh5qPO7AmrpePjde5iBLobjCxILeaY4+IfiRv3rxQf/88tP8D+F4Vj+U+XTMZ++/7nxH/f78xh83Otf6vmfM7tvUDJy+nV5fErzLzH/uIe3mpnMjsXf/9Ji9l8/5s/Bziwsn7Z5nZdP6//l348cwiJkTOaF21/wOY4L8MVlk8elkZXjx5HHdm+TPTz/2PibD8Mo7593sRG7n9cd32y8mUHBOO5hruPdN7kjDr5qjj2PP8xMwYIifsHv+ieuAR+B09DQ9RyOWNR/RYYOIrPB8+JzBjYx0UsKYir9WRLkl9PxUPz9WMy87vj8oB9mP9UdW376aWYKgfm4H9gE+hgvA3h50UeX1z+8Dmxqy5hk9gF2ON6diw99Pr2b2XhoTDGO4x7m9bv3fYBvZmO7mMPrH4q3Dx/4mMc2o4lCnbfxMn56cG8JmnRs+saKDz8e+jzcvTowlxcz08C4Hnk9jPN+XufvXt+7TBnEjC4u+d3Hjv04NHpffzYzRWj04rR5EVfj/OVu5iPHB4nnzOs4B/oYCSx04DDykfqxXcfLgilSBuZy+gPPgfHi8rl9vqIo2Kf38qFUjx9/7uCH88X7mXmNxj5mPDNZwYGuB24PzxJyLYuSPXMvH+dFXD5/Aj/H0Qf7UC80jR+Xjc/hsNKH8c4Pn9Nxe7j7+BgDtAQJAGAgvzz44fAHZOt1GXkM/YAZZfmYECPdvcV7a3yO1HngP8SocSz4+3vLJnQ8uAJfXD0H6o62nkOWF8fLi9HmHzNTiFE+NkK/0zLqEOO8vx8uzEwlBw7UbZS/uCwYwYyGJ/+YfA4fP9JSFArQaWYKIajg3Xk7QJfDjDEohsCcAwecjtISe+g00pqiDJlYXaqoK4288MALNMQYJZnMjjorrpJD+0g/sB2+0+Z4JuYc0Cuf23nisvR+rs8PNLmrMzOgZHmdz+99/F4SJKgIFrjuepF3o+dPYwRPClmggY/7kB498iTbAAJFWcjtfQyWf8Dd8XP+oHbaE/Dwe0ug02GmEEdYPX19bFGUMrNRtgl+OC8C7wXPA4fDTIDQZet1JbJxusZADPru8xSpEJERZZJYRklubOAVmacIhTKw2ij5n9MbyeJgfUhS5rBTcZh3uB7gG9CnEIJCiX2hE4ehkxVRAg/DJvy3nHsO1gPz9uiY88953dF3TaDen902In2T4wQOPt/DUuf88OK88CazQLMRgpUK8JgQeCsI+u29pkwqOUzPlgt58FUMSOjElEN/IJAUwdHrAsAicI7rVZbrEFVqCSJmZOT+7EBgwvVC8MF/U99kY3Cpg/8e/BED7glSmESLqUYX66ri2d9Fs1HCmDgKW2i/AAAQAElEQVShqzgTCnTUEZx22M7XnkN5SbAkQscYHCPoVZWVGvAwc8j68doToBLQ3U6cVxX6VzIfk0B5Zv56TN6FGBUpBXD2JDDFZdDqydaWub2+w9+6DyjLGl82KIYo12GHd+Q78CYTEjk7Rh8/rqcJ+STkdELywr/NOxRRmUBHJrA5BZbL6RY8B+yqIYDWUk5PTrHjXvfvrzjUX2tA1zL6cKD0fqD/MO44i+RUmzPK6ed+9e4dfMvaE5DdUXgBziX+pBuD1U5/lhSh2YuZaUaQbNcdJBINHpQ9IaHaVOBaRoJ9pSK6sCFx5/rov1zgkzp/Eva8Izg/XSzHrZb7Crfbqiy1JCiRmMP7lcg6LaaYT6fMmrQmWOF8mxBgyBzuu7Op6qJSQbJv/cNrKUXNpjMVsfCpVJSlSoJ2GxLLe5LDA0G7ypKqQx7/LOU1vLp89VobAroDa+sNCactweoS/e2wo4aE9Y6SYkJnG3xFo8KDbMyT4a8HezIyWJHUcrnW6IIHMyaLhRro1uU9AcX3GuDvyE+SfWv/5sf9TpMhap4TbDXdY5+xKNQzp00rAn0HnZYzJewNlv/4ycCpSFAbAek760XUUq6fnkyeEig+EMjJJH9a6N3e3xGgWWry6Gws276Ry+NAm68r1wQhbygRXTsjQO1/Gtd9RcKf7O83OuAXG3RnS6JyCo8Hgk8btVpUM2XmL1qmJ4F58+KNuvVWbTKVBKZmyLTEZtz2FouJYs2YLwnAEiDef3OHLh1UgeuE0uKn2kKanhCYY677V2/ltuP23RfoEOuN83GD/bs9hBi0vrlxVqqeTFVhO2k2wzeXch/ZY88D8srwoScAfvn99wR+yzFZfsAWe+z0jqAoTJfzbY+dGgkDg+cHnJU/q0wqYzHq5ebuBv3vWRN77eFbEaNWnz8dkxbNu2v4utKsLNXCq4Eg1aQd5IlOYW8tk3gS5PFXzxUJeMUyakGQrS1MgcRMA7+mBKUqgs57gmGGbLfXN9BVq8JXddQFcFkS1LRs2pEgjuzLmVCa15oQGJtTKgLw1WKuhL8oQ1J3daf120vdE0y7O6zxA3vdtXtF7KglqLyDBwXy2ZBobquoW/g5oMPb3Z0qAreZhFNJwPaM5G3z7kYnBNAO0FaR7OnxyRkdnZD0CSHogsSEuEAdPrXyRJHT4UHo3eW1rklIN/heI6DptvEKeTQEtQMBRL29Rc/38nV0Ag1T5HhwPaK/rzcBHp6dX4z+xrD9GluY0OeWIN7p48fyX4TY0df93wG5cziSr7eRxG0Gfkvyt6ujQorghlzgqSeYT0gym4m+ndr9Vpfv32nG/Ih//IWTSOJUbwmcfvtO3Q+XEjTPF3NN5zO1m7UivGj7AzZ7K5GkLtgrClkHeMpscnpb9G+JLby/v9HdH79Xg/6+v71U8+3rURcD+rY+Scp/RXAy9RKT3xFsj53p4tFj5SDmm8PPte7/+INK/6YMfPPkavOn10o3B5WGfZRJiWB2fo1NYD8eCE7IL5KQWn71me4PG3X4tSUJhgqd3iLzSJA5nUzVJWmD/7u2ThiJrglUlyQ2q6LQ1TffKCHUBG0F/BvYQ1TocAufZ86rssC/7eV6P3O+EGgf2D/tSXwGfEKNfkxCofSfSDwTIN6+vtSGYsjFfZbvXfrdQUVdye2gPj+RJ9gGcJrVEy2QUUYnT0jUiYTBod8rtZJBo/DhPr7DHlz2zcv3yuC3r0z+Z9jv0fUOPH1f53M8wrdZUbh6AEDag+eWtedktSIxdyqb1UrsC+qrvbr/QgICXYskBloCyC3r6nK6kBVJZVHK7WKK35nid9xB9Ja19W/wIYNmUbIv2KsmyVcPpgY7vEdP5oul7vHFd/ja1v3dslKeV5ou5uqBP8EuG/SqbfZasm706HSa1OOf6exIovemkTcNeuf0ThkXU1KDXuKoNCHhUZPocp0K+IOC5Ehg9XO5RILj8XQmqwpdkaRJ20Z6fq6eIPokggeJnHo+VSapt767Rg0z+7lKJfMf8Gk+XySZEICRF7UCiY+0msomUfehUTMLjJFK/JlYE7aMGdCxPb5rDc0t8Cv2TjVyLuCpy8r9UK4TAftr1Sh6SEEDOyu3s+npSt3tPY+tBgL1yoOGINoHCRvrsJP163dqf3inwP5x//5G06+fqzqZK5Jccp/svzSSwLmbJBkJigMJ057kmE1rCXxgDbCkBA+NoiICq9eaxFZ13zKLxjn3sVP9O5IpwMis2xP8X8V+f7+5lxVBVgZFcJev5akaYfZJCvifYjmX/1+0TSk1ZR4T+Z7Y6tApXLmEPwwkVfX5qQL6bG2vhM3Wnz/S9qRUxja619fjurO7vVEPbgM601NfoBAR/XJ5HljLjD2W/4JSgX80bLQ8PVFPMmlYTpRI0Pb+LdYsrVkP77HPFn/gv4DUstb4L0T0EZzRi9RJiX3UBHtpWUPNTAU6X5MwHN6Aw/NT/KOptkKZ/UHG/sJ6N8q/JknU/ekHCfxKkpfV5ZZ1bKICPcrQF/Hbh75jfZlqzbwT1DCTJNMN/qnrNHhBn8cEK0lQVVFdAV6zUkMZVRwG5XmtDtsIyGGYFnL5VjxvrVeBvB1WD7w1SeEev13d7GXoXVnXqNGghj1WyfnE8O8tvBB8MGzFE4QFPqq722hgP+m+zuEfvn8j583hfiMjgdS9u0GO1/IE1RqfHUkg9s9OpL95po6k3GFoWR82ahKqgLom+BTAa2Ad8gRjG6QevQnQPkVfZuzLjKRZfr9WT0IrHHrVgm7WaKFnib1ByV5zg9pmQIavnqiDlwn/a+w59qzbwj/r9gCfK0XOHnqBL8QGrazlPm3CXfOJzP9rilgofXah3as3JC7RLef/14/lvnpH4nUgcWZ9lsEL+9OlpocgIyEKKWq+eyO9utY9PizEqAB+Af0UY3bwNcFjwcuAjRvzuLz3zmPmKNjrD+7b2Pu4npvji/4OJF3Xf/hB7eWNSvRHyFfo7P60Rs+ONqiX14rvNppgWLvbW4k1KawPMvTqBEankNQ/OVHCJuYJfXO4nIsLkrjbGXiWSWv8cz2ZKbE3v+fMVKDnLb60R54DpcB3qkhioVRkP76hf4/Olf5LIfg9e3ahYZIU4V3PvcDX7cB52LWqOe/0j+bS+RzZRqWYNGWcsafM7G/SaqUJOpp8LHuRoU5yWyrOTrBxFIHkbcv49tFM4fmFtovEXnqniC9t/S8+KCoD28867jfusZ1a9Hn1XgNrYcb3+PpV0H++y9q+fqvbb37Ah65VcjavwL347BxfxbzsSbb/8K12rI8eJ0gI1n1rwh6M8R00+V/QmT05hxedCni5AH8jCR3xC6kslEkqD+x5xBnD8AHte/QoZQ1xUM8ep0feTWnK/9evVTyaKuBse/Yq7f/nTwqTqXrW1oBvvA89PFuoxFeV7mNnE2I4lZYFyl4hC3zu5h9/GP3Y/t2VNpw9evZqk3qm4myp9utzyoV8HUmDJMrs6WP5XwLY/S9P5bjrza3yU/hcBg3sEbbdRj3nfuPcmDhv7PCLsTVw1P+8Rg5kfn5ceP0X/RiTeRmXXJ5/cf+nZj+OGQ8cOIZP778YfeyOSoaxKT8EKn+c18Z6M5PhTL0cK479x+ff+mE0euH28eeBxI+b3Jg/oDPO/mP/ECVKFkZEZfbinXH0mQXLFy2xKRL00vTJZ+xN3Sd37/tJFZ1++flL+vxs1KcDPn5/6Gg8/Fqhevx8PObT57HDf78f/w2mz/D6x4J+uY6NsqL+Z3eX+ifzOZd+JPbDy0OXH+v/wgezIwCz4/0vHPbzbj45ejduMri7Hntx1L3jA53+/Fvlod+n94cxY73zCh6Nzw935nRVl+u/F2zCqTkWR+7j8gDt5/cMjIea4zNjPhDh9pSZ1y3tFwUcJPpSnIVmJrNjeYBndny3wGj6exDF2zJzRmw4xCBvCxa8GvHnsTz0E3hkCByw64EDkBev87uXcdCHHw7Dy4fX8fYjnPENbB/mZT7vC3a/xDmEX9RlcB8LvMi5h+IBPFlReQIq0J0PH24uh4dC1cefEQawHuqMubzu4d2fvZiB2Yfy0GZ2rAvchxGP/COeZjZ2y9CXaQM5Z9PY7g0xBI06yovDdxhezOzHPjT9+BnA0YuThwh+hBXh28AhxOcwO8q09/mCyWUZI75ZJlF6cOlpcziOrxyYuIAt2se6LAXHTccrANOfPr47viMMxvmzmXmXsTh8M5OZjXAKNqk+dsRZJr8G8OjA2ecJMYz9zI5tok9PEK1rOzZeA0vHIAtRrhspFQoxihfqbCx0P1JhGi8LpsQB+UHcHQfuGAJtJjPJ24MZzz8Vl424HuqdJqcvMC4yn9/NjIPtQFcYxDM/NWAD3jfGoB56ADH2iSGMOBh3h+lFXH6PFlQUpWIIyvAhWFSgLshhZOr6kWZ9uMxMTmBGbpn+HYfOtm3pN6iFR17n7V4CfQNwIxt6yWTAHaAfMYGrwwZ/YEQOO153YGPZEkRxXjsdZqYIvQX8KwrndVD6ID+Xl9PcQ7MjFEKUTFzoHLgNFIfhtPiBwvtF8EgpKnNA68F5gEf01oD/YKDMTCEG+Sbd5wz0dXx9w+307Pd7+Ir86RNp85LQAe9zpDsrgkf4UAaIapqD/Dpw934xBPjZyfjn+A3gn5nf4fi4zJixjHwBV947gm2gpgQfLCIfivdxvjvsYeybFL3dgowS6eMBAdeDHUmbDQkZl1Vgfi8+NoSoEKPKKQeHqpJk6uBLoI8ZGJpUlAQPwEHU9ciOavk8/h6YLwc68Snp58X5lOjbkBRwnnfQ53OZpBCDDBgtB3Akz2wm0deAX8YI74J8fECwBk1mpopDaqRnRlaReg+EpJCURxn26B08RxaJ8a4jApbzxnXJ8WzQTzMbZRzRoR698KCcMW9NwMvM5HzZc+CPZZLL3ftF+JFpY2rVJFlcFyJzVARWTVKPTFpk6vLweZwPu5HHvWJ0OIUS/KHryEMf67ht7+8J+DbYZa8ee/FA0pZAUQO/9vvd+EsI3Ydk7o4EooFA7zRAu+Pm+syjg1U2KRZJleNKzWQ2k9Mx6gNzb65uJHjTIP8AvU5zhAbXiS2BhS3wDyR0UD9l+DIgqwWBVuffgM9z+CUwq5A0JakxJQBusVCz2avDThP87JDnhGRhg200wBL8dxxLAhb+HuiTHTZ60k4LgruHEW/nWwhRzqOeoJYfKpexHtsNWgroKhjLo1JRynUvg6jj6881+ERodJv0Pj5XPZmMeLkfcpvv0JkilQoELQYSjRNwch4IXFy0zvMFcCrk2yUj6XDQPcF8l7fzNJRplH2HLg7oWwZeBOeeA3imLoJfUZbaQXvJs+vR0oNjyMxpEFeHPXlSxmVWJg7/8IJm1ktqiqgEPOfzQPDSeeK4DYzJ6IbrWMEYh1sC3+cTw6YEYvxObEEDuGwISDbXd0opaQotBwKXHTrlfnROoMvnK8ti5E2Frc8IIuwYMzDHqP7viwAAEABJREFU/uZOBXGECL89CBDrUqmuEOOgDTrifVBWRQJrbpdTkgotkzckB26arWxe65Tk1nw+04wAVtM1GuDTDDtxe90T4Oyx9xI+OZ8HZOi0TIW/ok9iXGVRgNSAns8Jlji9DfLYHLaqCG7YYiJPViSZ1gRIHM5seaLF+bk6bGUHrSOOMereWm0INO/Q/cnFSk1l8l9emEJzCEEl/BnQ2ZbAT0Gw2IMcrhtTki0NclyTcAv3e9UElxr0slxMtSE4d08y0BMiCTmU9A1VqTMSK+dPn2hJAr9F9++xbefXBD6EGOWJjRL5nn/2VCW+piEQe00yw3FokjQQ+IUkqSx0enKqkiDR8OZGPTxyP2FmWv31l2rQ3bsXV7rdb7THZierqVYk7zr6VchzvKPjER31pM+cpLgHtHIKqtctcZ2sLT4gMVlSUBEqiSRVcn7gO9b4sbv9Wu+ur2Rl0rCo1BdB1XKqOTwM01KNeh3QMWNMq6zTxVJ3BInv4E1FMAoHq0CAdwbfPAjcww9Dpwb0fXZ6KiMI6Lba4R888Le5IWC5mGv19Zcq8Ze3JLYm0LBbSDn02hPw7bCDzQuCcVeXavGNNQHsMSBK8LLAXtY/vJLTPxDUz8vJ+JyB79907Ra1Mnx6e38jYWeWRADrVundjhjlQQP0F+/uVRP0bLGXLXZvEd6AS5GSZn2QB7XdDyQCa3OCwEt0sVjO5L7Ped1BYwd9u+/fa1oyP0HG8vGS0Pug2WymlgTPQLBviX1sSTLsSX7fXl1p2xwIcjseveqqxm4LbUjCFPDrlGRwwC5n6FBRF+N6tISns4tTbeH/GhgG7de7NWtgr0AgTxaUKMFMPX7Z+fb44jF1EdKT3r95qzoV2nEu6dGvQ8yqikIHbGkDXgX2v8EP7DHwvWUSBAdlbPGGQGgdK22Y8/abl8rIfkdg/fbqWi007JHJ+ZNHSiRiA7y7QX+EbiT0ue37MXC4I5FVXKzk60Aicdkj15a1roaeWCTVs0qT1UxFVZNEvtS7lz/o7u5WZVVJ0NLc3KuqK5387nOCx+dakahbkCw4OUhh26oocYjnt3LZ9R54viq0nkZ1rOfv/v5POqD3y7/9SrPPH+tAgLWpohI8C6cLlfOVEnO/hc5JqNSRSLojcH17+V6HvpP/slD39z9oB98zPG+gOUAbqkQQ/0aJRN4BncyPFlpUEx3wiSf4/xuCrPlsouWzleIXC/WTrG1LUgM7rk+mBMhN7iM75ogmhWCKMaiqSq3ZQwTsdiiDMsmBgM2OCa8T9GQ5G/HakyTJBf3brBL/dINOiTEH8LQUFaZzVfioPf7bfeMd8orUt9drBfqjBtrBl/q+UeCfYU+LL55pggz827GTJ2daXJypoWOJfzmg57c3N2pJTE3m8AnZLlcnmsRCnkxbo0eGz/SAeAOPp/5/EULTZJ81OZhcF3YEoPcEkNtJklWF/BddROC+wZ9NSVzX+MfNdo2eJhUxwvNbhZOJypR0ujxRJhmwvDjX8vfPlVkPqslEBWMyexG3hxadWr98o4Ig+4Ykh9c37NF8LZgOpSK6sieZHKpCxWImFjh4Di7iQoU2l1dqgNGst7p58ZLgt1SR5M8hqr3fyn8JKfHs69zy7NH4bauWZECDT77TXi6vKTgtnlyA+412b9/r/cvXqir4xb4qE+wv160Gkib3379Uz1qwJlmc3t4pW9aepESC7gO8nLJG7ad4ang4Y90qSIBFNgm4RYkkY7WYS6ypImkzH9fjTjqfyf30PmG/rEPuv3t0Jn5xrsRermeNnM6n6rDzEl07ffpUA0meBvtPvB/ubtTybujo/LMnOpudKt/txuRB9/pGxd1BDYm9lvGb3Ki/uleoKgWSWC1+wzyRZxrtMCCDAzZc5KC8OajHn3URPYBOU1KCztj27IEGpUmtpjTwulUD3i06G9+uZX98p+aHt6zXE8WXNyqu9wqsRyCmDh/UA88TQR06dSCRk7DpiI7s3I+XheptpwM+IJ3M1ZJs2ZNMb58s1WGjEd9X4iuE35oMYdzbdK8utcMH1/C+KKcaDgcdknTA5vcDzyRqMjxfnZ5rge4P+H09OoGWAlUaFO4P6sqohoRIWE7Uf/9O6WRGImoL7/bK01IROyv+8F7d+1u1vtdodtQXEsnhLT7WE2MBWVvTK6MnA2MC/qVvGtnZXHme5H/9IZCEP/3iy9E/ifXFLu+UQpDBa7eLFr3X1Vae/ErvmeNmp3ixVHyyEkJHSKbb60v4bypPVhr8l02wif4Pr2TwxvWmGMQ62SsUCSZ0GuBbAy8S6+Bhu9GhawCV8Ql7DYdG4fEK/CqlCn6wJ52VUyWSZ7gvTYtaGTx3LesKey9DjsO7Wy1SrZ7kpN7fa3uF/sEzDmMK0FeSqM3oYi5MPTYZn4L77x5pyl4rglNm7fH9VmBtfn9/rUCyKyCPBjn12JuZ6eA+p5ICupu+Z816c63mm1ecJXod8IkwAh5It6/fKLOPTKdL2eVaN6HVlmRrS5LPkOuAvmV4lN/dqcU+M/rE9kAZWkvWMf8vgAbWtfT1E3QgqGBusRfKIUt/+xl6uMXLRpWnK/XUxS5rhsw98baDvd3TpaaPz1VUpQSt+oH15/5OAzpSskftJ6UGy9jirTJ88wS+sT5vQq/N46kWzx6rYD8WGO+4dOwrE7o2PT/VjPWomxQ6sCZ1KatiLyH8QCSBN5CQPuArhX9zGfUu4zTonjVowGYHfFZCbwYSpHMVsrKUuQ6RbHdeV48vFOYTGf20rDWwNoQQdHj9TjP6BwvYw7XKA3zYtRrwv+5z7GqjJmadTOaK2Ir8l1RI9PbIu2Nt6eG3mH/y7JEMPXDY9//4vQZ8ZsQn393AB/Z3A3J2XdnhwxobVDBPg4yr+UzVDf6iGVRNJmNC117dyvHpU9Dy688V8AsD9r8Lg+ZfPZNe014W2MgFe65Cq7/6Qnv8+wBP9OpK9n6DbSSF662myHx6yt6Bs1W1WChXSfW/+VKJRL/YVw68+36uwZ8IGzCnEZ3p4HeAdrEX9j7tGphu19DVOs2SBvSj+XdPpP/td+rx6XBOxW2r8J9ew8t7DW+vNGU/DTFa7kzTyVS3797JYffQstveqWPPlQ+tMr5x8vhMEd2oQsKX1srXG2XWhQO4lW0e//S2sPXAOW7Y7ZXBoXB7udyo/2wl4Yvu/vC93Jf2yLcsK81Yh8c1NJrq5VwHbCUw7n9+PnDAuH9ceP0f8vMxjr/1/DHyD/0+rnt4zqP6uApRg/HLCytA/lCo/Y1Pps0Ltz/z8bl/0UQle6OPqqlgPlEMZ+TFn/XhOrZmBbOx+Lv+ySsDTT8r+o3LYX5cfqPrX9D0MaRfe/51EDkjDcqvt/7L1n6K5f/e2T6F5+8fw/T3h/Jx/fj8ZxvG1t/84Tz0Dg93f/7nlAcUPr3/c2D91hhD3z9ud7x7FlTfrB5VwX6mw0ZnLxrtlpd/4uMbq67v2KOxIST4ZIzz8T+VT+3E3zNQvXDj4zh54fHHj+PXsaFJKSmMPuPYNDCH14808Hys/fnPh/5mjsWxzccdn37504LpoXg/x+WBLr87Dj2BpwzfjOFeuDEm/Fj8/aH4eC8P7z+/O90P5aHFIX5aHtp+eX+A/XD/uIfXOX9809VzIOnA2dvNTGbmjxxO8s+fvTZr3Ph6Dy8DyuFFXJkNOs1yWA6Tqj/78bE/KwTF/R21GFXKLCDPsYaAxyCH3XE4iLEAL8lo99Kx2fMxPq/T0qFjA/I2M8UUOWgwFhxHeqExhiDHLYbow8Z2n8VkerjM5cx4H+OdzExmNjab/J/4eSz6cA3QPhZ4OY6jB9PKAnTEpIh+pqJU5LmH1p7+oo8+XGbA/VA+VKmH3g6cj/CkEE0dup6Zw/EaGfGh80Mfv3vxajPTABIfvxsNZiaH0QNrLMzhuksTm7WD38YSQ2C+fuSXH7x75vUy8pmxHbrugfcfcaE9EzAwCxqgUdzFhC39QowjzIxsxiQLsvE5i6JQyeGg5ABi9BX4PpQB+nuHpzBWdfDMQoQvnXpwbsHB76moCJbUKthghpDU0a+n3QyAlAG8HAen1fkZqCurasRnAE8L9OON6nGeUUboEVW8ZzmeAzBcvt4zWFRCjgNjnfaBth5cDxz8PZjv9DnuIQbOImymAZShy+EDUI6L884PxYHKERb4ZnhjZvBuOI4bldqUPtAcmTMgEzlTJUAd12mGyGlwmmMENw65EX1zvBx3usrM5PMxSGMfb4dPITg/B+oKABpdjb6BbuxzmGv4gBONtPExwesKPdnLk4x7DiINh3jHfTqfy+etOThBLkOyHK8AHC+OCxiPeBw4oHqiYiAw0hEcbDhAePLCwJ24ip8rVBG8NZl65DwQ9OnhcYr4UtAAQTXwe+B55CdtPlfHnaqxLYNE54dfeOtzmzH2QykJuhZlqQOHtJ5gcc+hR0VUQVCpQo8QgDxQ7yIegFOgpz7npJ6oJaiyJSjmcinKUgk8GxShAetIAKIvTA7LA00tehRd150ugitRpuCbziwF6h22PlxMQ6vJ9aghYGIKEjVFKuT6Enj2Q/okFBoPaSbVBDFKx7mq1cGnFlo82FRF5AndLfTJjjD38MtkKkkQ+NxmNsItU8LGe4UQST7M8e82JhdiXapHtgNwvDi/y6Ic2yrsdbpcKVpQIJsYKQOJsZ5D7LSoONgd0I+NDgSL9wRqvfS0J2jp0TtjzhLeOUwz04RgZFGWyG0vT6Z5m899QE9a8O4YO9KJbBoCLgU8hxRNGed9OvpU3vaBXv14QTHw/dX/JJrfvW/r/fEBPo/XiT4Fsq0p4zs/9si5Rw5TAh/+58n8z41WjwjEVElTAiSGcuxIGJbQPuOwvjg7lfuIgKwnk6kwqvF9OpvK6XZaHVeX85rkl8u5AoeAPCoKKqR76r2u5t3AQTL1BDeMgENFQGdPoD5I2FAz8qlBPlPmtmD0FLKTPLAuxhQEi4peBAwPBIQOJHhnyGSvajobA7Y9NjXaK7rjOBTg4vOmslJDALSBlxsCAuIKGBpk8gR89CHEqMViAb73uiEg5qUA5xZ+ecB2QlA1ge/V9l4didxA4M5/a31+fqYaHjuNPfraszaUVaEGOZcEq6pJpTzDN89r+bfyHVaPDd8T1OqYt8e+7wniOP9a5FOC64gUP1yu0/kcOqdyX+g657+o4OZGs5y/x+BbJG54ra5Omjw+VYsuJPQpYpNL9GnALg/+Z6Ynheb1TA/XHQHijvkjPPW6En55UHiAj6J+gRy6AH/A9+By8oAs9aEdsJMo55/P392stSbAuKPckjxISG51cqr1zY0GlMMTLJP5TNckkwb40wCrYh1cFVPlWwKyyILco+4JZM7Qs7v1nQ4EhuefP1VmvpLEy5tvvtP229cygrkRh+rB/tnZSjv8teuGJ24Ggnf+/3vdE1x9/91LeVI5ziaqLWlCoKog4D45X2mRkwqLGnEvpYLA0IC+bbpy5eUAABAASURBVMEr3u0VN62efPGZygU6T7CqKhP2v9cdMhNXia7k56djYiSTMPV5k89D0LSEl7fI02Xja4PRfyAYv27RU9o75uhJPi2mSy2xr+pkrs6Dd6wba+SxvVrL1j2B8b2KbUXyBD2fzeXfCIeZKsdEwg7+XGtBErats/Ypa8LzjoC7kUS58yAVyUJPKJTYd01wa/P9Gy0ICh7eXcuKmiT0VJuKcasz7V69U0JnAzpTkAgrQlTLOun0+hpWf/VUM/h33x1U0mebst7d3ej+7aWM4O5AsL0ua1XTiXw9KfDnAbm1BCAPf3ytzZ9eKhPsa5BpIDEfUeDF6lRub+ePHqnEh1bzuQ6sQTcbZH9SqVtNRvnc3N7o7uaGpapXQJcixZMeHiSsTxa6+N1zLdx3oXN7fEfNWh2Rz9379yQQ1+N6sF2vtSUY3mD/NfhHEjQlOpeR690fXyjOJwok0qYk+qaPzknk9PJA5p6kX4OsIv2KVKlIpS7OH7GKBS3Bf1pNNKsppyutKAfW/JYSSe6ePL0YA+D3JL+q5UzVppMx7+b6Rq1l3SOP8tGZCnRxTUDWdlFXL28lEnQtiY4vvvwrzU/PVJ+vNAPWUJU64IcDuqC7TjffXGn3YqfNy50yMqhIIAZsIUxLCf4OlzvVcdDF2dlIy/n5uTwg+/q7H3RNoHuHPzz78it1PhZbOLy+0YRxTyen6m822sEvDyhXj041mc803K01nM10Xs/VJ8n1KjxaqYmm6d9+oURCrCFwnV5cq0DnlyTvK3zNpMI3k7B6+81bvfnuvVKcaTo7USym2nRbGb5xj6/cYvsun1EW80obEkJVCGpIspVfP1VBIlb405Cl/sWVfD8y//KplvjfBv/TVRE/W49JtpPFEv97UIhR7eWlNvgDt53TL55rFkv5PnK2WMiT95aSEjqzj9jC03P5X8eQ8qhz/Zsbrf/uWzQLgvh5gx7OVkutXEeKQl2zJTC+HX+B4Rae3tEOyzV7jo6wvvkvuBxYP9xPev2BxMPJ8oSg9UqY8fhLRWVM2qCfe5J9xhyu4/3rK5knWVgPQhE1m89HnN33t9hVD63vbq/kSdXOky34nC3z7zZrRfY4c5JyZ3/zlYyEsO//Bmx5D4+ns5ma99eqQ61AkrrY97JdJ193mFohRfm533E1SDb30RcXSuh5wrZT75wRdrrXHlvtWL928LcgiVKTOCgJgC/W6Dk2muHh+uaaAYNsUWv1/Kluh0Y98ta80lW/VzhbaIn9GnRWrKfFk1PVncn3Zn3XqobuDL2eBKo2vdbYUudrLHvQoS4U8KsdejxgVwECBpKf9XyB77wdy4LnVJQK6HZHssjXisa/+XW3kePsfmFg7n3ZKzy/UPgSWr+4UIGe+f7F90ocDtTWkAFDcggq8YWD760GG/3TnHUus+7svn0l51sg2VS5h0D3yrJUZt8idKHHN02q6ejrplWtNTp5//Y1e4kte5m9sie72N9MGikvJyrZN6z7g/QfvpRI9qUvH8nhBEkDyZADtq6brRZuYzmqITFTdHRhfEty6YChBPza5sUbhcVcE+xk4ExQFaVK3oWNzyYzRdb0TNKiZz8aoNvhh8crCRpb+LT74/c6kIAd9+mMK1mvavxBSIX67U6+N0s8W1lod3OjQVyLarTrgpeehKyVieNHq8NJLYOO7fsbHbC3dpEUn5+rRE6L332hZlqo+8cfVKKTwaJyNKVHK9nzJ9qWpi0647qzu7zWjnWsff1eDWXz9q2KLx+zDdhrx9oRmNd/qawH/7icyZ6sJJPy59gdMMOfLrV/cakCWrqLueb4dkGj8Ns7kt+RBGr57IJ91H60EzZNo0wG9PgADoF9YDHB13A2KeF5Ab4luuH+0v1Z/+IdyaRL9O5O6WqnTELrBr9boDOtz4PcptO5DFuNzn/02H8JL12sdF8L1xZVoj/J8cMP79/daM96kbH1kvUiIuPyhxsFSkOb+Z6vsHG/s9gN+HTwrip8bVRIkTXGFOBBPRQyYNZfP1ci6Vni24U9uu/s1StigwvsdKNWLbY0sJadsAebYIeR/gO8y8Dpy6g9yh6Qzc39rSazubxPYH1STIqfsdaQuC3xLwNJvT5kbSqp3a5VkEwTuqdJktNb4VPEueOOPVO5hCdVoTV7yAzeYs7N07mqf/87DacTRWD3+IX+7Y2LkwTluYY6KfM+ZW9Tktxvdzv88l6+3x/Qu9p99Q7qoCewDzJG+i9/RfRiw5wNdrvjTBAW6MlnZxo+P1XDPvPoj8WeyST2ww3753KAn00/yq2vJcGP6uJELWvj4Y8/aODcPzxeqsfv6u9fqqujjIRwILHvPr3E3rIG3d++Z4/RaWB9KTiLVeVEfo4K0HewXuHpqWLPtNCs+UQMkWXp5vsfdCDBW/paiF854MtO2iD/SwBeXA+mnz9RiR+5vGc9Zz1LJH4zPDXGZGDV5yt1j6AVvbM/vDr6n8gUJk2UtPnjS7lviaxv92/fsO/K2u62KpYz7Uo64Rt61pI9fnfHurXDDzlu61t8Pai47R3+8YWa23sleL/Cb8+uDkp1pfaaM8o3b7TDj4fzJWtBqR7/m1eTUfcycMe/AlAEbUOr9B9+p/jsVFULbpThmxs1/4+/G327zxOesv/HLsaYAPa4JSG8ZM9U4p9KdKnmzDaAUywq7ViHe3xcc3ernrNYdb1TqAr5WaOcTNTDzwSMDp1P7NMDe679YaOETXQ9uODjhmhaLlesSwtl9uwRG5XHyq7u1f/dD+jhrcpHJ3h/dOO3Pv+nbUOJ5eX/iAyALgtoG7RlHNpY2AiJxUg4nV8v+vULO/tlA5Vs0H9Z/2kN/T6tengHR3/MCCEfEfPXn4q3e/mp5r/tk8P28t8W6m9Cy8jg0/KbA/4lG512L/8Vc5iZzI7lLx32Kb3/te+/No/D6Nl8Dzg8f/61Pg91Zkd8vZ8Xs+O7kIX38Tq//3OL2Qd4vwLA7Kc2s5+evWsIEV5+sFFwGW30I1t9eLfAOMqvvT+0BWzdnx3usZiChbGYMZ7idHox8/cwks+08svr/WDmxZ+9eP0Il/4+t78/FIdtZiN8f/Zi5nB/qhOXmfHz+PE+A8Hp45uYP4/F5/Tic3jxPj2HOcfBi/f3u5cfn5G7Pxs0+v2h5A/13vehPLQ93M1MNo4zqrxw+5WP9/Hy0GRmMrPx1WH7wdDvXsbKP/fDmUzxfs7PgeeHrl7nz+Md0IlNq0WXTebgOYxlbKOTmcFvUwxhLOIKXkf/8FB4p3rkq999rh6e+OHY4QTGmjEROJjZ2M/rvZ/3F4dzf3e4kinESHA9jgFfr8dVjziIy9/NbMQlhg84WZCZaQCO26bPNzBXZmAMxz5e91BkH+kBeIrL4QoYfvfiGzozkwWjVTSZvN7hmx3r/PmhzvXH7Fjfc2D3ei/iMjuOdVghHnGl+gOfpRCjv8rHQcQ4l1c4Dx2GzzPqpldSRh1wm4VGXtWj397PzBSgN6U08ityd1cbgV+wmXU4XkIMI//EFcPx2eFLphCj/HrQaYch6v29AJ7jaGYKIY34+9whRiUOKx6Y8MRd4xtacHOeeJ24HD8viESOz6hv0FCwqcyOP30SOPq7maknSO5/trXH35qZEgcDM1MEB4fj+PqdacAlADNx4DnI6ROTOL4Z+CFGDeiFGTKQxuCOB3joMj4L2noPprCZtVHWWWVZUmvHO+MSOCbmDdDoMKuykh/CigIegIDjYWbMk+V4iivA46Is9YBPUR5hmpmcRxmcBvQk8J6B4Tg0JC38meHjOKfdx3t/v/t7VdXwOo0wvJ8hvxb8/dn7+LzO90A9oOX3ESaK4HczUwGfS4rz3Tf+Dr/lIB9DVMmh2elMRTzigBwcLz+ctSTpenxkS53PNdb5uBhHmA43xgSMUmVRyvnu/pepR346rX3bKfIW+3wMZpdJAd46vKFkfgXGFlIwxRjkSVIznuF9aVED43vk2mG3joe4XCYRHAZk2KF7hQV54M7oY9Q36FBLIPuIC16B+sScDJXT08E/ptAIA/p6p4+DkpH4LDk8GgejsG1UcKj0A67DbjY79dDuvHG+OuwYgsax4NEDczKdjjrZEPjqkXWMhabzOTRx8HUaSHiIy6DVYfAos6Me7TjE98DxIFwi8J2rJE3gKTpXcFCP3AM8Kbhn6Nne3+uA/oz2BmyHFcDH786nAboG6gcCmhWHvQo85gSA3eZcjm6zZgGZ9YQ+sqxMUlVomNUqCfZ06KvDc1h+NzNFeOgHyJ753Z5uSd64HjXN8bAIc8dAaQhx1Nm6quRzScYBcqZAUOFmv9E9uPv4FtntocH/5GlEbj7XyEMOxVuSzhOCtxkaHMbAnKagewIYFqIKaAoxqCBI20Grj90A1+XRAHdLoK5IhQr6HghWHggua9OMwa2G4ElLUKolMSWCqokgQQ+9N7t73e7Wo55mfFSAnz2wKvCIMemAXJ3nM4I/mf7Ozwl4bAlkX795IzODBT3J0Vo+tkMHHH/FIE9UtgQpywOJFg7jTsOe5Iz7hOlyqfvrGznN70niuO4unz5SPJmrreIoDw8MdviNPbyxIOyi1Xy20PJkpQHbsrEyq0cWI7/2jRI4F+iM89pxYZicj16m87kC+DruNYGKKXw8OT1FfgQJBikT0Nm+eS8RzPHg5A55zBaLcfxbgo8ZXJznM+DsoaOHX86zjJxq9wUErSK8r+taMlNyW5jOmDOMNuE6GWPkGZjIj8VWEX3p4fE1PNhut1qRKAuB/owz6PPnCD1+d7ufI4eBeU0G7zYqkGPetaMuF9jJ7OREZiaHF4pCidKB35RxHX6lhVc9Oum4r6H1ZLmSB/0bgnc7+FzQv8eXTJD/5Pef6f32Vi2JF726Vj8tVXlAh/vZF5/roF5XN1c6QLf71Blj3M+lGLVGL53nDX5mv9tCapYHXSYkLbZDpz1B2xSSFuC7X9+jLugLvmC+WGr65TPlv32m9cS0e/FedwTdjGDtLmUlAlM6mcoWEy1SqeJ0ocr/9Nz9TlvoMWxnIOi+B7dEgHLd7tUx1/DmDp5cKWAfE/TX9TgcOo3JVPSzJQAbQ9RshmzQ4QTvh/f3+EMpzWfqmbO8WI1B8oHA5r6QHn3+GWqW5bqQUkLOptliLl9vMjyXf+sBPK5fvVVARhPW1DVB7Xq1JIFaazadaUcgKjBvif4EkoyZs78pKMQoI0BYEqQSybv1N681s5Kg3VblbKoKXJ4QTJ8T8D+gp55Uc3uu8GOHIC3PLtQSmJ1eTLR6MieguFfPPLkskBeR5brQzfUNsCY686Sh2Zjg8sDgeTnV7u9/ULpc69Ec/VhMtfzqM5XLqTAGmTQGLrfvrhTRpVxGzb94pgSutpqqJUmY4H0bhdwHvSXA6LpwwK8MFLcjM5O9Wyv6n3AEl0e/+1JDEfGTa+UYRt3SyUQnnz0ZA9t7ZBtZm9z+Lp48ged77VmzkiUtkdni5FSTyYx1tdRWXk5GAAAQAElEQVQC31Kyh4gk+fv7rdIMOL//XIEAfMQfFttWPTZe42uWxUSTUKgpgwoSN5PJVLc3NyqSyf3HLUHjNaVjHbvH97ufLYtC7hsGbDj/4xvFb9/TP8lKePritTQpZPink9VKKxKzFoLWBFFdR7LbViy1IbFhBJKvvn0hu91pGmr1noQG54FkStq0uiPZd3Z2Ch6t5icrWTBdXV+pgl8BHg3qNHy/IbGRdff+TlsbVKAbJT7w2emFFpOJSvZkHbaYy6QOOWX0uCNx8z52aueVzuDvgN8b3tzo9s2l0nwiY5xhA5H5fJ4dAd1gQfMuqugkTWpNvkb30fG3339H4Phes5OSQH2lxe+Wuvj9mWwpXe0uNfHEC/oezOR+f3my1Cn6tiFAe/jhnbr1TqpLHcBpcpA2lzc64AeMJGEgcXj/3Wu172501e9UPztXtQUB+LT44olukZP7nD3rqev+DL/ckIS5vr7E/6zF5lcG/c6DCj87Y94T9KTHD/q+++byvTJz6/Mzhb/9TB2JlyoVKqDvptmw7l6rw18W+PMUo+7gz9KD3U8fK7PW3JFkXX/3RrMhqPvhUo7Ljrq0mOru/o58QqsJvmOGLtogna9O5f6wh77tdqMCGguSM4ZMNtbp3bt3MjO5f9rRvmU9OEV/yqLQdDJRh51XscAdNArsk1r86vbuDl3ckGw+VUvi7/zZZ+hiiV+SuiJr+fXnBOhPtA2dtiTfp/M5OM0V0MmKvZuZKeG7Gua6fvlSQ5VksdQEv1yUwMGfplQwZqFEEqR5c6Wrf/hG9+Dbo/8361tNrdDi8WP5N6kN35ju9+pZ9/3bpe5jG9aPgTVuD/7X/idrp5UG+Oprxp49oNtEYu2I+AzhQ7Lr49tbCX/TXN/Kf4GtJfhuUNUR4HcfsIdulUnxZCaRcOyXpcqn5xqWtYrzE83ZS4QYlauoNmbdv3uvARhpfVDm3mEvDetWhz8eJoVadKEheeyJyAnJFSPRNDBfbHpV4HT35q16klwFshVJ5IKklePUoXsVyYju8kaFJ56erqRZqe7bN/JE4yn2VS7AcZCqv36u1pM9NTihEBv/RmmUVs+eKLP+ZnhkvdSzL+/hga8Z7RwZoB8ZviqYFkUte3wus6A8q1QeBg20lcjGYbScX/YkqmIOKme19uz3eubAEathv37gvfrsqRrmaJDHjP1PKkslfFf/+Qobu5BxDrj7L9+JRZliJKUyPjhofXUt17lJWcvhtdhLwM+hcBIyzauJWl8zd526796qyqYS3qUVzoB1QtC9ZR+lFJWaQQl79vPQHl3ZfvNSHTI4xd8NAzRl5rxYaYKdF88fq/z8kfyvbWRsd/HVl5p+9lhb1vkembk/6zmrdPhUP3PlzQG6b9UmyUxqXl6qBR9DnzL7iGbYa0KCv8EXb9OgTZFl6Eq1Wilyj9h7kJEcJYFMgutAAs4enyhhr75GNTd36qEzo3t7aPL6fcoSfnnFmpy5JxJv9Rf4icLG/Ue+vFdaLOT7lj632OtKxaaVfv9UA23VcqH540eq6RPKEh3YKkOffvdI/ZOFcgra439Ws4XipFJBQrH1tRQdlZkS65bzpmG+23/8RupadTc3LiYN0DljTSzWjSL6Hyj7V+80Z533XySxz7Gb19fSt+84r2TFK3wTPsf3RDXzRGS7Wq4UUtQBH9KxT2xZU8Q5qzxZKDx/pHh/kO/bC2Rv2H+4IAE5CRJrm643CiTMfI85A15gbbllTzQLpRp0tfvP36omUScSlfZ+Cx5vx29vF77XY7+Z8RHVbSP7m8/G+uquU7zdy9eqPCnU5V6KJrHXjPj4nr15c9hriTyplfupVCRN4O0WnoQYFadTxUQdfqdE3g00Rearn8Fv4NnFUsPbG/l+bfeHF4rsGwIlYmfdrFBAdtF1mORj73bAWjUsJyrQV00LtejFHFmFJxcK7DONtXdAzw/sfXv2fAn+9OxLM/vbxd7oAw2sIweSm/Nyosie1Off8x6w4+ERuvPZmXz/MYDr4Q8/gH+hc84LA/x0/A0/0GFHzv+iD/BlUMO+Y0siuHy7k726letASEmzv/5KNbSb84JSzuaq4H2FHGY5oj8DPimw7kzHtaCGX5k1z5PtTkPDnqiYzyTW7+6wRQWTBJ6BtSNh95F9foXdZ9YTt9NMstfXDMNHuC64bO2vnmj2v3wtfXWhARwO2GF4ca/hj28VsK116JXdztChCj4mYDuc2EIXOnF7ezOuIwfOvSkm7fEfM3x3dF+jrMB+L5AQN+SS2PO5XUX3V3UpY60c/K89fPtKyXUXP1Ky7m+xMZVRvo4P2E2Cbr9v/Jeunp0pIO/A/LaXgv7n9ZscyLT+U4UuP/v8U/0f2n826BcvD738/ovGf3aF/Tgyy1CwhyI2SZkFKz/cx342/vz5j8zrrxWqx4/PcCxmfv+479jhww9v+zA7GwFRzExm9qH94ZaV2WwKXI81H8N7eD62/M+f/+flwKi76K9zwMxYWJL8gGD2qT7pL7oeNMvvDwP8+aGgqPLi7/oLr49x/PjZ7IjjQ52ZOeix/KT3krF51idXZqPp5djPsfm4HDs7HxKLS0rwxFgYZTR44faLj9f/VD6wVCNu+IZPuwf79SXE6weCrfYJzl7nxeFEFsxP2/OPc2SZo/Gj3YuzcD+WgsOc0+N0eTEbO9LfxvKA68Dhzkv+wCOv93nNjv3MzF8/KV5n0OvVx/vDOK/x4u8DPsmLP3vdQ/F3Lw/vv3Y3MzntHYuz4+9yMfN5pfDh3oNzS/tDn4H3nk3S4IFT+iQ2sj7WzPTxZRF5BPsJDmM6DhxjgR8PuPndi8M1M/g6yJ8jcJ1nP4eqH/mqh8sVg+I4JuQYQ5Dj5DDNfhrdMacXM+rQB28P/qzjZeY8zvI+XpxGL45vAKYZ47xr5ofPBy2On8Pxlh8L/cxsxJOe48fM9IDbWPHhh4/1OXxDXWATMYSfjfNu3sfM/PHH8oC3mf0oP8e5KAr55SjGEMY5fTzo6uEyM/iL/sKPRP+iLMdNfcuG/0d6GOsyGOuQt4/tkbfrgj+PMHlwm3HeDNgG+1SBPE+iZAI2nRoO0D0H5USgJYYov3zsePcfMoUYkVfSAJLe9lDEZWaK8MXx8sRMRCcYorHoeJkZNpLlNpCKJDN4GIxxURncfazT4brt/PE+BXYb6es4uVycBjMTH0eeAgdN8vayKOXBFZl4B7ZpvBxPfwgxcj5sRz13OK4vD7xrCGg4D1oOkM6/xLw+XwevHYyZKcQgcc9wzQ8kIcbRBrpxTKfxOjJ37NsjNy+Rfl7MTAUBuRCjnD4PzhVleRwGTzv43zEmFQU8GjSg+0w1tvuPEKIMfvn8Bw57zivH39+dxoe5vK+Zac9hNciIM1bjfMexkpnJg9ItdhFDUFlWlFLebmZje8Xh0EvGt5oFhRjUg8/g7VUhP0zJceZQ5wcF55Xj4DJ0/yMuJIONdto7b+FRxq94nxCCErri/t7fjfcIbS7rokzwqBjbZQLPgw4cap3fifXIdcxoMID72AA+Qt89UBDrSv7NZD8Ymbi8jb4DeLpYAlU9zwH8i2mtLQGOA4feyMEoEmh0fkbmrzggCp3rOeg7rrGIcpl4ieDgd5WFqqLgVnAvR71qofNAoC6BR82hyoKNv4aYCMQPJkXw8W/G1uhWQ9DL5yuRf6mgxAHNAwQtAZ2WAIf7GudvAZ98TpdF4XPz7jrh+ury9kN8Al6qKhIwU3lSZkcQ1se2zFFWpVzPGvDa3d0rIM8WPAeSCAWJhf3NvY79KlXgXVa1Kg5/W4KsGw82MllFEIWb/HKaCubqgJ2w8S0J0Y41Z8/hPEAfBinndRykKXycA6thvgOlYpzTMd559u6L+UJT+vTAuCHg7jRVZaWI/hmAXGb3Xo/ubG/vAJ/H/j6GF0dJNXhXJJFGHYHeBO833UFdMtUE4vyAnuhTxEKZxH+BMBbLE/nhfk8w0HFz/jgdHuy7H+keQY8/vN155onFJYHDBfx4oLVABxq3Rehz3D24WAK/4sC8T1KBXM1Mp48u0ERpBw3T2VRe/JtcERo3728kEi3+bZqB5EgZkkr6GLNPFye6Z8w9SZHe7YBCtTyRsNtvVaO3HX7D78YMgUbHtYC/Lh/HCUcyBs8zdhJjxJ4aZH5Qh89FKVXOpyooiUDh4vkzOa+MYGI3SVrUU6AClI8HrX38CL8sqDdqoYkA5IbSwYcSuffQMhCMyPTwEtBbn8uT9llZD3wukUkNnit4ukbG7pMK5DeZEvRHHwr0eo3OHtZb9Xdbue3cEECbFJVCXasE7i3B2QGZalbJg8KT5VyyLA/+9tyv7+CtjlcFbNjtzVrD0zUJ2OlyoRo4BUmxgeSYJx92JFNOCGJNCPQUi5kWBKZ6Eq0DweMbArklepRCFKTo7uZGB3S/odTQ4nKoCPaVFA/gT0h09PDdUtQZSRRYogG/29VJBYnKCjkX8CHRZ3h9Jf8mxsXJmZb0reBDxVyHq1u1BLBLSwQON+pg+54EwYHg+x4f5nRtX7xTN6/kurp//R7HOSjOKoX5RBUB+qvXb3ivNSxqeWAzEiRqSGR6YNcUFEFsSRK6gq/hi0ca3t2TkJkSSNvJ6Q7Aqkg6BxK6h2sCUJJq6E3o36GKuiPRcPv9K103WyWCeHfIZQoP3AZymSR0bdvvdHt/rcnjuaYkZ+tnM3XTXjuSeyEGZydQTesf3srtoE9B88+favoVOjmbyO3D/z+89sWlOvgxO1vJA2oelN4T7J6RvNgz9vDiShm7jvjv7v1GUxL6CV6GIip/fjomrNxveUDviuRTd1IrzWrlqlBATvPnTzQk0z1Jre3VjXoP9mGXBwJuu2avTELEA+qe6HWkewLHutqqIpbp786Xzc2tKux4DBiy1nSMH4Lp5AScE3IkeHpPgPXmH3/ARwjuS3uClvv1RpUV2nH3b3YGxmb4cEJiamAv0mFXEZ/je+gOn3gL390er2+udYuPcL+/Bsf6y6eKJFU7/LwnefcxqyNAv7dWTm9Gnw19P//q8zHI/v7qvUKM6lkTFAIIZfm1PF1pTgLvluD/sUaqTxZK//a5ds9PNMdfAForEj4igZJYSxNrzO1wGP9vvbSopGVUXppmny0oJypWM53+/onyScmQvW72a13ubmWLUponzR5NNH1c6+T5Qm21VR+yJg2O5fFSfrV9q0zA1rCjgskr9ND9Y4W9tvDN9wBzdDlho1VMWpPA3l5ekRi4VyYpZyQEStYL3wOEea0O/9KRoOpumAtf2rAmvv32e/k3bxZWkrS+koC1xfe+ffNG7pPOnz5RXVbwfK3m3Vbhrtf21b2KnXQaZtp//1bv//E7DfitNPK10xb59shv8uxCq8cXqqdzVVuUxoKWixOlu4PCyxsdSICc/s2X8P1E06uDIn4incxUkuC7evFGE8cdu/N1tYbOgD4lyvR8pQpNmpEM2ELznmCx8+L9H7/Ff+7G5eVfBwAAEABJREFUX+IouqyqKHVaz3TAZ/TfXWqDf4nIbIHPmRC8thjUsw9dsweoWcPP5kvktNN+aDkntFqgW6ck0yYkHoVOB9bbqqwVSNB4ELyvonp0023B/Y4hNC/+izZeHPaOQPodSe70fq2zs3NVzOOwFqytwjaMNUTYYl/G0V8GnjNzlQTYBzPVjeRJ5AY/WOGzBtae25sb+Zzaterw4XvaOvZTS/jsdrJjr7Kh3GIrvteIrGERvk2qWhts5upP37B/2slC1HS1ku/PdgTAt3/3HVvMXqd/9YUmrBe+zjn9A+vBwLqf8R2GHkUC7v5N4ECy7fSvPlNBMiWcTJUen2remqzptVevAnxdhg174g58+rbV9ua9+tVU5V89k5lp+vRCUYXKlJTe3quDsHw6VT2jz37Q4e211tg+piEV9ATngiRU+81rJUwlA+Pk9FRnF0/HvzLRsZ42+KAGPqWqHHW7WM7w7xuVIWl4ca14uVHGfqbYfJSpjzaule53+7c343NqpYBPybTfkThPqZQnHN3vHFhTa/ZzYs8zWJb725ZEYn+/UYuv6Vnfym0HXaZDYRpIRvg3yw603+/Wik9Jnj0/VQdfE4muHeuMnq00LGqJtUSTqBb+Zdb7PClVsbfbsw5YXaiAL26P3pZIDp+gy0ayeiA5VGErNTI+3N1qih+t+6g1SZMWHCM6PEV3B84xHfKYooc2q9TCWBuglVJXlQ7w7YD9p3Ki6rMLJfBxeaZdrzitNVksVDw9VQb/wBhPxg3X92r//gftSPDUjY3rg+twxgdFeD45X2nyxVOJtTiTnAyeQKRE1s8Da3hm/N03LzRpsvTylkT0O+1fX2pWTTR7/lQJPd/jC205kZFQDYu5Zr9/jo7M5b6lLGqdzU+Q6V6eHCtjxf2ggsTP9GSpGXPvKmnLHP3VvUSxPZpWJU3PToVrHb+BrF2n7sMvFHniMeMjrUxyWib0W5dSR9EjkockuoS/yk2vkj1VMyvU49MLEsM75NxDu/8VicNuJ/cTGTvPifEFTmJRK0NLnnGHJ8aeqCJZHlhvA7AGbHlH4sptNrctA6SGdXaHDc5SpQVrUOc6fnkrY/+6v0Rn0cXEWLF32aA7xWImMY9Y/wRbuwgYbGXg7jas5WTka0eScsOacfj+ja5ZG12v3U5TUeiAH3e8RYLYdTW8ugFUViDZ67QcmF/46qEIcjnqP/8Azxtl7Lv+X76SwC0xNrtv4H13VkvsQQI6mvCl7av3+Lx25M8By29zpwF+9/jf+Def60Ay1eko2NMYxfcjbbPWUCfNLi5kJCw9wTxDv3alyfDLE3Q8v76R/vhG4Rl6yjl4sKBEEjvg+/2vC/Qkajt4mYFTo+PkUtFdKX9+plEWoVbPPrdhfTqgHB1J6Eiicc+7mLPHxgv2Qd2bK2kaFdDHTJ0nihdnZ/JfuPJfTEz+SyrMm7Hz4aSSsD0h6wSOHfAD9mRPThRuD0qdFNCn0pIcr9L9IrLcYQdh26oi8WkkSZ32jFwP7Z7k7Uwb/Nh8QLG+uNA9+4uIH+3wmQNrjpC3+qy6nqg/7DQEKTqvCqkDnQH97ig9Nm/IJLPPqNCbEl2PMtlnKwV0Jy1n6tnDuD3oYqYBX9Wij26PvqeYTWnHllb+p9m/faueM9LAuhr+3XPtVqU2+MDJwRT/399LL26USPa731ulqab/9nfavkePhyz/qyq9ZZXwJ7IPnpQTHZBTOUVX8U1GH9ffEAqVrP0dMY0Rpze3KkncK4F1O8jQoQ4f18GWPaWAl/6n6FMqNJ3MFIBdo3+QCF8ObNkHLVibB2xliw/r8W0ZfYJd+td9ITwsFs2GjP89zwz/2ccASXEG/mb52aCPXv6psZkOju9HQ375+BsdxvHA+LPIPUD70CcPEPRR4RAnkhg/FmciijnuDMa7ZGZjEc5FH66Ms8nAyq6YODS/j2McVQojxp5mxj2zl2BOh82b5HVGdy/+Zhov7/vhcXwHTmaeAcN1/Izx/u5lbPd3DfykYDB5LD8nDxRFl2P3T38Cn8H6Wfm0j+Pj5dP6H9+98ZcFtKEZ0Dw4vn++eJ+fF8Efg9de9HB9wPVIIy98HO9P373u18pDv3/y/im+AMty+f12oRtE8BllAHJ8vM5p8ALYD/ygD23jOyrxwJcHMn92p5/D8GJmMvvzxcc5LL978ee/qICvPiqjyj/MCyALJlHMbJw/c/f3bN74UeHxVz8jLDozwLwoKLNQmdczr9+N+lFH4Yc/exk4bDFKx5LHe2DuER8m8ruZye9jo3llFkZFnbh4hnFju78xFzcd5c+TN3MzM5mBE3OPtuK4UMZ+LiT6PHyGsQNvJljGAB6dx9z+7McCnWl1eGamYMFR/LF4fcYHGfh4AWWJeX2UvwfGuN37OC/iAoK8+DgvXj/2FT2BRZfxY2ay8KGYHetCGO+f/jAzmdmxGvodjwfazBgDfqLe6x6KmcnMFCKLMXd9uLz9w+N4i7T7g9ebmT9C4k/2FBwn4DstMFZ+97oQogo2OZExwcDhgwwdQKBugE+eFASSV/1YOjYkmc2Xw/I+XryR7twMnIMisB/eI/iZwbtjBe2Gux3kc/CDvUYc67zZaej9gf5+93celYHsGtEyt+P0MKeZz/dTUYga25GT94lsVGJMTGNyWIAZPyEGWTD5XX4xgcvYHwfGRtr9mWqFEH4qMjFy1K9oQV5GPsCP7PwD9wc4Xi+uAZxbNoROhLd5cRjePzPO+3ldYtMV7SNaGOu8N+bxsRAgM+hgHqfN8ew4pEfG+VjH1cwUnV5w9v7iAiUl5Mzj+ImB2enndI0V/DCzka4QogLzGboYFBw1wIBTSIplKYtBYnxRFErMU8DfEOOIl+PoYzP+p+WgbiAULY7+SL2wOynGQqOZA7/DB3ny1IBnFuTJmJZDmj9L0Ml4pz/EI3yfz4LJ53HeJYJSZkEVG+4O/oYY5UGknvXc/duDvB/0oWlaeVsE7wG+R/g2bm6pd3iOew8/zUwRfo3Pkpx3DZvnhoOG89nb6roadcC8PURwAlPXG569zmGV4CeZnGeeqGAXAT+zgs8/SL45T84/CxL9HC/zZ3jjMjvWwS9w9WCC88151nBw8vZUVAo+H2W8M84skizp1RPIHpBDZpDLyEsMQcGMeStV8Mzon0Kib6+BIJ/jkqA7wccDyb8OXriOiQtRqCIIFYBhFuRwW+QXYgReKe+Xg1hm4APIefvoJ3juRpnCB+YOMUrAKMsKGFlFUSjEQC6r450mjUDk8phP5gpVKckUwdNCwVyVxLvTdkBuPm9L4KAhwDNgFxHeFtBQFKXqyVQWA/zoVBRJCf0d4GXJAahHX0wa62roKsFjwE4DdQbOApbzwvv11Dts17sJwR7nQw+cZruVj/U+ne9xi6jEfC1cOEBzC/92BC0angd043C3VoB2DygOyCWhf5n97YQDVEc/T4hGcHe+e7AjxigP1Gbw8XEzAlEVfPOEoeNy4BAcYlS0oIQsJ5OJQnQ6C3XjL2f02m43oz8sylJFSQH+lkCq67Pr957ARAlMESz3bzoEeGsW5fo2yDQ7WWmcH1xbglm5jsigVA0PxZwhlcRFCALS9+T0TDUH2AgvxfxVBR5dw/hBzX6nVCSZBZXw2+kqobvi4F5NJ8otOmimKpUq6ym6NtEUWIkDN+S7OOS07QkA+Lvbu5ezR49kkkrwuX33ViFonM99hWhJqVCEJ3t4BcvV4pdcZq4HmUBYTGEcsyGxlxhc0N/QQU8Ebe4JxpEUcjmqTLohueNzjoFDgmEluB3Ap2LMcrlUAJEZtICA5gQ1e+zjjjEHYBzQz816qxgLJfpHijHfGAQsSiULI40dY9p9qx5+ZAJdgganNzBuRzDLeDfs2jDIw2Yvn+NAYr3iML5hLn/vdluZmU4IfEf4sjxZyINENbj16GGqSrmMdi4TEukV8ujQ0Qa/uX93Iw+KehDbkwEmKeErKsZg2To5XSmmpJIE4ZSgoq/Re3xFdPzxOUagMKAXO2idT+dy/7IhsG60Z9chcFaImoHv5GwhT5hGQUwZFQk6zRYLuR2EYJoTDPL1ARTkMpg8WpHYvlec1VJEbth9jqZbEhcdtjadTtVCQyoL1dhCC99PLs40hb9uw84fhaCqqNTC5y2B7z2Jm/7QaY1NiH5TeHZOQKwksNERiBR41Iup5o/ONCF47D4Cg9KW/hE5tU2jAphyX+Q+gQBMXE61Iag0e3Ku2fmpUlEowbME3Y+ekpwEtx58G8a6b7i6utIaXD0IHN9tdIBfLqtEYNf/ZKDzvoxROwJFGV9k2OuawHmLQu9sIBCDn0NJtthyT0CrYK4FUcUNiXCDzrlHqyxqUc5kB2myWI6BR1VJEbuvCUjXHjCljyalnOYl9BY898hmQDcETl3I6kkoLH73mUzYGT7yGnrbQ89bAFypjrVpfrYiKJZU9qZ7cGoJ4jbo6Bxe+C+UbPuDivlEy9NTTbGj82quHjtyfd8ShOvxpTXBebRCad1KZTEmsTcEVj3IPsWvp9OZdtZpRqLEwPP00QWx6DvdYrP+bbrLb37Q8OpaBcHG5rxWD18ycnK+eSJkhs6f/O3vNBA0bPHB4bTWPYHHPJgWBOWHl9e6vb6WB4chG2IzQd0r1ecrLaqpCvjWoRuu+/4ncreVyROqZ+cXmqFDLfrgvxgwxYfNFgvV6Ob1dy/VYn/3by/lMnWb6wk+D6xFrn/z2VwlMmiw82o+1R3B5MHnIAg5SZUidj+bzXSyWgFvgotttUVvGoKO7/xPIeJrQ5FQz14T5vQAaEfbgI24T5ohl3pSK4CDkOCjz5+pfLzSflEqKijEiBo34L+Uf4tpS0LfCJgekEnL3qcj8FoSXB9IbvsvpZwAr3y60pr2WJdaYGu+Vly/u1RLIL3CR7xBDrOiVjaTbRoSQa3evXyhy9dvFbCH5Wyp/W6nUFeqc1RlQfXFSj22tSZB35HQ2GGj6/f3BGjv8JENydM7zVkjXHcgVnckTQ+sTTc3V7q7vRm/wdjnQRW4FV+v1EJ/CoUM/rabjq3oQf5N8wMJijVr+A7dbvHPoZdaeG/o9SnJWv9GYk/vObYwTEt12F5EP+J311pOFgrYcEspf/dElqKePn2m2XKhPTKx6602rL1LfMAJ9JfQurm7Q15rfHunKb5tUk61xUb9z4gL3rsfx4gkkiItziDg39qLhUqk0wST/2lpp69azhHnoDfv36jAvg/48YHETg89Dq/x/Qf7ibu3+BUCyKvlCcv7oFuSf+fLU/zLve5Y7+r5TDmGUSe3V9dCSJphjxNwLpmjOJlJBP5nyHkCXRn9m6ZSU2xuSSB4i4/bvL/UxKKGgF8pa7k/V5Y2+CrfR8Wq0OrJI3X4fU8wrN++V0LX7vYbkhKtOsZ1yKp9fa0OXS3gg3+Tt8NfLAhML05OtJqfaI8enEwXWiCL6nSliE/YkJAbygA0acbcRVnKXt/If0mmZFwuCjZDx30AABAASURBVA3I8v2fvtcWPuyStCfR0OMvBknD3Y6+nUp0byjQz3mtCrqrqtIe/tWe9CcRVKIXJ88eq2Z9iF9eCEUYE50RXZ0/e6RUJh1IuHQkfkuwqS9Wmj1/oozO9CSvNvhA30c1rImZxOP+zbUsBjXoyRS+DiQ5jQR2S3u4Zr8GreFqo/bRQjr0qmIpX98OtJf0z0WU6/50caJZAzp/eqPNf/yTGhKbOp9L6I+VpcpNr8y+fsimPQkg/4WWmjW7RRYdeh7Ryf79ncJqoQwtd++uSFTtdPPmjcpYKJEIcVs/ef5MDXuR9OUT7Vlf67OVgpnaRSV9fqH17S32ulfz/obkS9b88bkmJFOFjPxbyDv00+BhUZaan6w0PDth3cnS3UFtSwPJb9+zJGhO4FG7rV7vNFGUOf4kSabzOfYm7fGFHTRO8PeJxNHuDy/kydD1aaka3Sg3rfTySuH1rdpXbyVPUIaghI6ms6UCa+8EX7wlATXA/4wvXO/WGrYHGQnT5sUlZ5FWLXLrWTPS99disJrcsge4UIGf6797I09QGQmSQsCOhYZ3dyqmExmw8+OlKhR7+SX+dbVUxj9m/MHhTy/Vs9bATA2skyaB45VK/N72+lYB3x2WM5VfPVW9z3iegfU6y1Yz+Z9D3m/XyuhG3u7GXxAwdHM2Rd74Ss0rlfDMnp5r+fwzAUz2xbmmyKLsJP/loHv2ScY+bso+Js6n6v8e3v3wXjvWVZHE7W/u4NedBmChMsrLWn0cNLBPydA3vL1V88M7za1SBFctJsqscwm/n+pavjdxuymRzYA9GD7bYhjXSts28r+KsnMf+PadCtaVwPqyJ9lvd3vtX7+TgBWAWYJvR/JrePFe8yGqxA+mXmJW1bHW3as3uiEBLddj/HeApkzianhzo8CecsP+N97swa1TP2RNn3+ukuRhqCewpVD77mb0OzffvtD++kYRfzCFhop1e/blc/DoFNDVA3ssqwoZsPV+rQ57bC+vVU1n7Ls7ZdbtO2x+tCUSjAm85xfnqpD5fLmQ3m9U1XNZipqcn2lA1+6+e6HM/iZ9/UTlZKIeeXb+Cz+uV7uNOs6IET8bWDuHz1bK7KnLl3eyopDzK5IUd36FQYqCFtbuDT41oNt+LunR90Np8v9qomXd3HNe65FrS6K2LYLyf/xOB/hnN1sl9mfiPHS4vxPKJvctkT3npDPsYafhi1OFyJgoZfaKPfgbvqvDl+wub7Tj/FSyvypZR3bUib6T+RyZJQmf1DNfFzql/+2vFNhP71e1Zo9OZfAtwRNh+4bvbPEHxclSgzJyGUCpUTyZYu9Zvic84VzZs9b0+G6LSRE7ax9NVH/9mYYp+OGTq1iqwF8LXT2wb+rhYwdR/tcm9jc3ar55pUlRqe87CT2DopGmoQ5wMZBo3sl/wcrX+XW7UUES9B6fEi1o0+3Vsc40nK86/EJ8cqqCJPIOuP4XUWzXaWDv7/Y/nM00HPYKqZTPIRLzmbU5B1PH/uGavf6A7/SzUPPinfL3lyqQt03qEY8IHF/DAu/NrFD/1080/N/+WloWmg6m6aGX/suLcW87JMHLrMD5TPgvYSezAh/EexGDQoza3N8qnSxUsKctWNcsJQ0pquqjtvAow4/hh0uV7rfAsQlZbkdibdTjldrv38rXrOB2aUHyM1ou1H/3TmIPyeFffZFkdalgUV2V5L58y5owQ6ZiPdti24zUv/rLoOC/RQHMf6fPx9j+c6b8ePx/zfNxrl8bgffjMyjnrIxzPvZ8+MkIlOjh7eFuRv2HF38yV7yxHCuNm3fxu8Z64+fHhdoQZSiwF3EZReBgOJ2Hcnz3BvEIfrQf344/Tb/+T9Qfi368jKc/V2j6Cz9/DsKn9X8O3Kf9/tz7cfyfa/20HuY4g36k+tP2f+r9ONtf/vPPwzNwMAD9stjYcvxJh198jJpPC1X/5GfU20/04rcGfTyH8+3h3cc8wPK7v/9aMTOZ2a81Ac511JtMP/7LGp/dtkxcw7EYO7qx0BqwgyLhxFmIsy/qdAnMcewPAN5Fv2Php7eFIKPoN6482rNDOZaBg13HAbVnURtGnh3r9RFs+fWhOF4pJnn5UDXefos/Y4eHH8zxMAPMQUdFkoYaeMDPcdaBA7vT/vD+8Z0dmrx8XPfx8xHmA3/Ea2ZD0TNkGJ/FleEnt9/4/Ayi8sgzh+VDHtr8WSPcnk1DD86f8uDhPSATf/Z7R9/ho/m9/gjp+BMJjjzwOXtk77w4zmgK0thm/DQzubxcJ2IIiiEoRHoE08Plc3nx+RxHWK+AjxV6JmDI4vgeqeuRv9lPY/Xh8jl61w9w9vFmQUb/h7k8qGBFlG+gZSa0/cPI483sCNNxeKC171r1zq8PfPX3zuuYw0eZHcc8PIcQ/FFyBD4Ux8vs2C/FqJYAaAdvO+B6ycDy4j18bqf/YbyhHl7vUB2nCByv83avf7j787Ge6T/MG2QyM7pkdfAlsVGLRSm/W6Cerv7J2FVmzLFIpuM1wOce3AJ9zWyEMSYsiiSzY68YwijbDloSm0EvMQRF+C42mHsCsT0bc2Ezko85lpZNc8Oh1eENHGCYXo6T87pn0w3SQkCKbr/4lmhBwaKMew9e3ub0ehApMFf0uelrgi4HRodgPCM3bnIbzTz38CE7TchBXC1zWTCeJP+TkAcCRQ24wXZQgG9saM1MHfcQAnViBin4nDFwIBzGNg8yMyXtmRujHQdKGMfkUYfMgh6uMI6PqpBHhncwUY6X0xRDkEmM6SmdBg5tHTgN6MyB5AgTQE+CH95LMuA++LjM5j8B22UXQ5LkfQzY4vJnkYxrgDuMuPfAdt4VHGY69LKHtx088uIwC/Ary4qDZ62Kg0BP/w58XVd67j19B8YdCCJ0yNkUxn9mxjwcmrkPXqqkJkmjOcP/jCxGbPiR0b8GOST0M6AnLUHsPUEOD/73yANECRp04Nxr4oEBxnqQeoAfCV75OCdztB3wcd5W9CvB18aGrDJVyuDnODo/M3zaEUjr8FsFeiNEJseT+RN6Fg06uI98RLcc9oYgZ3M4qKgrCfj+7MUDjeJy2WXw9eAxrxplOupAlPOsZy4D3wl4FQrKBBwOJH6MhJGXkoOoYoDWlgQsEAJyY3xPCQQOVMRx7nJaY06mArkYsp5y2Brghc9fFqUyMuzR1wkBgRZ8Su8HOKMM8Mfl3dN/Q5C25XDpYzzQ4v19bAG9e4JZHUnOAD7OmkBdURQq0KkYo3rgD8jf4VdlqRE2TKwIingA1EiqZfA0aFqjswlcXB49z96e4bVr+R5+bkiyeIL44LhyqKwJKt4RLPECyuPH+zse/hJDkPOpw2+EslAskxyBHr1qgAG7dE8gvIDPB+fxSEdCjbBD7OjAnMo29nHeNAQtRgAA8UOsmKijTwUuMwK/zlejzfuUU4I18LcqayXgu020HwLNO2zA9TI5v4FhkjyYKRAqgeXwqBo/BryT5Uo1cA6u+/D1jqCdw9sxt/sl52uDj2xIljhOpqAFwXf3gy6nxeoUNiRkMahDnhNw2/gh3Od23hMUq/ugigAdaq17dM1563P08KECzwZ+BXCQTKK4jBr4kT/Aq9HzAO51Xamhb0MSwhNRWwJvI47woAXfgf49ZUPwpwPZOXxrozR7eqGmADby9qSa85JpZLNK27bRPUGQjQfT0QuH5zZfpwrf0YzzGTTX8Mn1yaApI+8TgmsFeBXomhwYxG0ICnsAqEXWe/DpCaxkguAHEoqTotLd1c1oj7PZXJvNRtMc1BIoqwkI7wla3xP8T2cLJXg280CDJFREnuDyUhBAmU6mY90AOVVZkmBo6RXYE0qnXzxTJNg/IVBdE5TK7SDXByGLLQGzG3xHRazl/eWlrCo1wIi7mxvNSMC5rdXw0W1gRsCr9+B4KkgebRWKBJytNtiD+5kGHXMf6Elet0PnPVPIbXp+dq7pfK45JRJYOSCvRCMxV3h5kFHn7AJ97bD7HtvwQNuORE7FfAn7dj9V40/ub25J7GURv9G712+UvnqiJXz3PzksAnlt0SiRCN1We/Wh0b7Zq0JHHLY545jI4HFMRvJjq4gOud25Lu+ZuzmdaP78qfr1fgx23yOfGxKkAb87wf7Xf3ypNUH1PQHiA0HNNXrtyZQliboanpXLGXH6rZyGlsBwJpg8AKsj+bZHz+MXj1STTFiSXEiD1FzeqrpYKRLw7JD7gF86/fIrlSxKHYHjSKC/v9nojuDS3ZtL7bDFJXp3TgI2o9cFskuDkRx8of5qjX4eVMBPp8f9mQjibcF/plIT8HO+zbFPs6g99Prec7kiAMZ+yPEcoun85JS1vVMM9Hn9XrXTjp9MF0v5fCiXGuxCyLAgIHz+1efqyqADwdEGvT4nYbMkIN9Mkzwg6t/YFGto//K9TpkL9qvDR0Z8t+t84j5bLFRR1n2juf9Z1DppS2DzGv08+TdfjnUTAnxPP3+uOf2EQF1G764vdUei2RML89MTEuhrgoFrdQTyAwnLAwmu9z+80o7k07KLmqhQ3PfqSYLf/PBWbwi+L78+U/FsqtPTp+P/rdiTpNu+vxl5EJhovb4b6V3OFioJuN/8/bca2AsEbK8lEDr9+plWXz9XhBcJPt3D1+x+ZblitHMLOWPbRSxI0kqHJEWLOsCPAn8x/f0Xyk/PlENQsF6LJc8k3q2UXKdSmeS6779UsTx7hE9lfFmqJPjutn+7XVPBBzml160GEkZdX6p6dqanZ491cfFYy9VKmfaCJJhIBNx1B2RTy7/dvH5NYBQdLLMponO36NkGH9iQGHGZrtHbIpXqWKMnBMI3JL4P8PW23ytU+AySygOB2fVhx34maUmCanFyosR+aFdCe5JOSa6F+UQb/GoE7tlXnwljV0lQuSGhO2+DevS3/eaNepKbB+oK9PWWQPIJ8IYVdvnvf6eqqhW+uVR1dqI5AXy3ASN5O/nqmYy9U31zQP8nSo/hYTD1ZdI9iYP3JEHSyVxTEhc1id8eXrTfv1eKUbtvX6u83avDP2djLSbZsmGf56VDD/0XH4x+IaI/zN9v98r4QmM9mmDvs/lMEVo3+ApRP7DvXPgvbBVJsyFgZweZmYpHJ1qQMN3hk/b3G/V3G3nCa5zXeT8Yfs3k61JHIm0LDuQVVLdSJmHhtu9/UrWvosrPLqQq6e76vQJ2ekFS/uT0VAkbmWAf06JWw/rR4OcOhTRj3gM2mtlr7ljXBmQZ0I/6Ar0gWeuymMcKGdyTMJHCfaOOtaq2JP82ZQkdW8ZNSLwZdKXHJ7q6u1HPHiCy/oXzJTb6hbpJkuGvm81BkyGOyY3q7FQBOfg3JU0aebHzfRz7Tk+wzNkLhF7a4Gu2JFtSVSmD5/bVpe6/f62BhHCOpuLxSun/8pX2+GhxtW9vJHC/2a/R5Ykcj9nqTBFbGgjID0WklyniZ+9IOkX0ydditEPTxVKr332hPV38T/4vVyuYTF+StbY+qJxOgTnFVm26dkhXAAAQAElEQVTUi551Z3K+UpjWSnWlLQmyBn4M2EnFOh6XM9WTGT5j0P4dfFnvFDed8qQabX7K+rAnAel7Dz1byf2VQU9Gv+yzM7WP5srYvP8Z2SrWmiDzEp7cvXur+svHCvhxVEQz5rph3QspqU9RERjDyUQ6nStQjP2TWC8O37xUiqXmVsmTJs6/Gp2xLx9ptyhV1FPVrAOb0pC3IZMguzhVicx2JFA7DSqQdQke+6tb+bcsh3mp4Xym3uXR7HT47rX2odc1/bWoZbOJWvYDmleKj+CnTANr+QF9R7WFO9cUHpqZWs44e9bOwLqn05kEH1x3qmfnaidJ+yS5bHp0cP2n76UFsMsoY3+mea0e3fCS8TmZvdWAPzZ4ndzGSHDG1UoDa2/+4xvlaaXhtFZkbL8o0I9zsXQJ1NHVhMw6+V4nV4VEkt6KoAm8Eu+ZPXJR1/JfQmXDIN8zm6S6quXzBtaS8q8+V5rO1OAn03yuKhYy9m8T1sAaet/f3Y6/1GSbRjU8HdB7oWP5Gr0Ft+h/FpqEZmRNd9rjrpd/A7Q6P9HJZ090KEx5Xsu/hRvxLxnbzfhpoeP+S0uGHrTYTYdf7v7ue7V/+F7BoIG5V797Li9T4PTJ1OALhzpKSWpZ47QA38VME/Yk+etH8oRWebpCd+gQk1rmjujhnLqIEC0V6okzOQNRFXX4ug6edsukBn/V4UttVquib/XFE+1JZrbMVzC+oK7A54SQ1D0/0/Z3Z4qfnSq/uFJ6ey+xTxpmpfwXH0BAV1eX6NNGDbbbFlLZSR37TP9lsvJ3TzXpTDVrwwT/Mluc4LMOmqHXFWVIQTFGRdbJUf/9lxWeP9aOJKe/a9vIpqUMnYmsGYGEo/3VUxnJ7ANyFLps6EuB3U2xC8xh1KcJfSvWwgPrubCzOJnCyF4HbMK/Ddpy5lqmSlv08xZ57A8HZfzVpsrK6H2GX2HbKSD/Er0azufSxVw9+O7fvFf/zVv1rEE71vTmH15IrImbP7G3e3erSZM1YCeBfUY/r7CxU/RuKvd7KSVNzs9VoDOBtdHtQffMPY3yXxQIvXQgUT5MC3ksIJaVJrcHTdDbmjXYfZHALyC7SMltp+7lpXpw8mRnOJkpsz+twLmBJreB3fWNBA9qkv+qEv7iTPbyRp2yVpOZwvu1DJkGYjMJvG4npi4OapyZ+NAKHHac2yI+rGSvFvAvxhreXq61J7E+/OG1Ev44/8Nr9dOEjW7U1YWGoZew89v3b5XRfbfBApsRSebmT/QFz/sXb0fbzjFo+uyRBE8UTL0M7CRj35JcN+B1vrpTcbIghjNTD5997z6wx8/LWh1J+7yaqmdsYOT+7ZWad1dq2fvL17iilOut7wfS8wsF/Wu9Moh74fav6+NIf1z+e2P/8dwPz7+Gw0dtGNr4Zq5S9OUuSkY5NRb9ypUlw+z89CTuOl7UopaimNiDHis//PTFywOEeeiUMRp6KBPU9N4fuvx0GwH9BPenhv++T5kF9+NiZjL7qfyzsRnpg/IP8M2OMB/mMju+/wif94c2v/9Y/y/84HN5MTviY3a8e52Xf+HpR/BmxznNbHz/r/rBmGHUMUbxbGboXFZ25fRC9S8+H2SDEv+iyYzxw8D4Qa7gDueheOeA3fjdcNAfF5TGqzUw1h/MgOOyBwcf7zj63du8OG+9iD4dGxxPnHgZ67zDb5SgyHRHXj3g84vuDzTSYHbEpWUzYDJqIA08B3AbX37lh+PKWqVMPy/exQgYAEpjgf78wHcaAwsfN9qO8DOwvbknOJ6h0cvH7Q4rA9vrvHj7wLuXEKPCOJeN8B7azMy7yt8/LWPDw4/s/Y7FzEYYD01+NzO/jeUBjr+Y2djX61rw9jp/dpyGj2gY66HP9Scwxt97cE/g7c8+RrT73cd5eaj/uG6sp5/39faHcqQ9SNBhFmQGXsGOzTA18O4vMQQ9PPsYh+3F27x4iQGfD+4jDeD40J6B07LpyrSZGfvfqBjCWFynzEwuO4fh5dgvKMQjPH9/qPe7GToGLT6Pt2WeMwkCb/Pi6uh3p3ls93l9vhhl/BMdzEwe9PH2GMKIk5kxZ5RfgbpI/xiCHp6d5z/OCUzvl9ikxRhgax6L1wFePe0hGonnDtraUY+cfx188HnNgnd1VBSYw3HtP9DgOHmjmSnGYz9x+Tjv4+3Gu5lpgPaWg7HzgCoF8HE8I5vmDN+9PoNLDEEVG1OGjLikmBg7yOGZmcyCzGyUcUZ2ZsbcSYH5ew5lMmks/DCzEYbDDTEqhCj3Jx1B28A85bj5pA/UGe9eN+LjuOJ/QEcDtHpbDEHRgioOnT7O5xZXAOYAHl54Hefr+07B+9PmczuMPUEa7+PjzFymnXwu9z/ed2Bv0GFf/u713teffZzfvY+ZjbxwmDzKLMiC+bTjvDEE+IQcHR+Q78HdGyN0dvDGzOS0QK4crgfdfbwXl7fPaWaqCP4kDpmpSAw3785dzDHeuOcxsdGBr9N24MDlY4uSjTjzgiQdTQkZm5mKspQfWnzuVJTIK9DOBz77U/KDem9KBF+MhKcHzntk5BM7DRHZjTQDj1EqCW45LAHb3wvwrZGLGfRRkWJQsDDqtONFFYnPLNelnjkdptPr+tI5X5jI372f9/diZnJ97VgfAnz1sQN66t8SNGAbfD8QeDIzebsZfIL2Hh0fkHUGpuux61sPnzYEWww6xFWWFTHKVgbcAE1FKlSFqFgW8mRVG+AvwYbSD0yTUkafjEzNTIF+Ww7gZsf5Ev7QD87jwdwDPbf3agjG+CE4w0MfV8SEXvQ6gFfi8JjhgR8gxeV3X9Mqglr+TRh/dlqnHqgT/CwScwaJ+YqqVOO67XUxytAvT6plDpegoYgtO+88UONzJOSUkL3rmeuTH9i7fUPwajceZOOuVdpTBK9JSA3AO3D3b3FUBJBKxkbmcTg9865JBpvZqJ9LAq2uEw675zDcQ2uZCs0IKnqQoyP4tyVAeCDA2zWN/MqMPaCrJXhFSrKgGIL2JAv8zx0G+Dydz5WqQvVkIoeZkXlRlqoWi3HeCUHJjJw7ZLonkSxgOs0F/RsC8kVKcj7sSIK6Hlfops/VgoOZaU0iaAEsp8kMuhnjQeYGvenQxVSU+PtOCbqvSTyWvHtQq0qFYlVoupxzdM8KzOP6WNUTUDCZglwOHUHb2WLBcy/nV4gJcxxk0FBWpZxOxK8GfJx3d9DgfO/wP1uC7k6bf5McEuW6NuAHpwQovD7GqJPTFXp0wDYa+fg9MjkgsyyN/HI5u+736GuIAd4elIqkGXz1RFMHPJ+7JmjjeHji2XXOv11Yo5sH+LF/daVZKDRZLdVMoloCLgn+dgT7WwKWc8bW07lCpG2zJmGbtCMo0BHQjwQvPBnVbLYa19pgCmUxBvWnBEQW52fjuIHJU1HoluRGKouRlgSeHhAqHq1kq5nKx6cEc5aaLZc6YDsWwigXM+P9oJvbW62x61uCMPtRB/MYzEkkKXv0dbfbKjDGaXS/4TA2BLY8MFcrSG4LJDLOPn+qHUG6E5+na3R9faWlJ/NDVFXAB3RuAv9cjyN1Te4Vml4liaQavViSaBgDX+h8gH639x3BsA2yDfQPFnTw5Du+bI/vKAjuVJ0UCfyGz8/kdmAEvzbtQXsCiKuzMy3KqabnKzkNPbpZhKgxaIqORuzd/XTAVxv2O0DDgUDojf8G/0a6/8N7EiuS7QoNbzrtCLp27aA9elJiD3v8k/uRFhta3+/UoHeTeqKArFpom6JjzWGvzB7kQJCnJ+A6R3ZL12t8RCAwOP3yKYHLc/VlVJVK9TFoQ5Dcf0nIE4sFfJjiPyuChyW8LtFhS1HpZKZEImf/6r38zzK3BJsO+IQ1/Aqx0MmSoDXzXZJYWb98pxY9aZGt2/Epwb2pywLZuH1evodOFH/6u88U/vqp6mk9wvc+A/r/5MlT8nyTMYHi/Lq9v1YicFiBl/vnDTpakGyeLBdy3+/0+jowsHY4T/2bo20VtSBRtw9SB47xaqNpY3r8/LkGZOHBsNRL7mvu0cUQo3oSdbfNTmuCZN4/zGvd/emlCgKe25TlQVVPioCc9n2rsiw1JcC6wYYO+52q6VQQrhZf4n7Q7chI+Nm3bzWjrSPxfIfuxxDAodNpl1QTPOwvFtp990aRgO7k95/Lg6j65p2GJ0sVBLcXnz2Wr23DotauNBXMmReVFquo/X/Blv7TJb7qXkZguiQJMXFdIZldIpfRHrC7NJuq+XfPVBCwrMDbQzE7Ar1p3aoggNyiL3cE2MtsugdHBeYpC+2h6x5fMceO8g/vNbBexIsTxbOldDLT5sWl0rbF7qeakYC4+dM7TcNSvUdtk8b+GTu4evlGO5JkHkAud1mLodSOJNSMxHyOGpPz/cuNKnQ/kgBOaaYOfb86rLWHltliroj+dW+ux3v79kazVGogQH37xxdK00oBfYw44AVB9YS+LJYrYX7aYLsDeIONYooq8A3Pv/6d6r/+XOXtTvNtPyaqaubYkrS/w7e1rF/TJqh7cyOfK5PkcN2dzRfaY3ee1EYlVC6m2l/fqsK2ahLMw9lcBh+6SVR53yltWm0I7g4kTPxbof3nJA2UVXx2rg6cipTYFw5K7N3br87HxPPdf/6TMv7h7OJC8+VSJ6zp7vu7UjqQhG7e36h4slJGH4LPR/JsB68ztlPP5qqR/5IxNUkGu92O3zo9XN6A5x2Jnq0Ou402+Mr1wPqewujjfX2oSEh40HnHHCIxrpOpMgHkDcm//P5eB/zUPJSa0q/AP+xypx4+Fdiv27ondxv4FZFphWxuO/w4ydbZXz1XN6/kfjL6XpVAeIb2yWSiHr/tvwDl4+N8Iv/Tqh10lb3kfq5ibduyVlbYe8Ea3p/NVMymKn641uHbN/K1N+DLA3rtfmDAr7WsFSqCAmtRM03qJ0EzkshG0HtAFgZvZ3tWW3xf3h50+NMrVT/cav3tKxUWFdGlZl6o+uqJDn/8QfnyTuHRUn5doxvVpEbeMy2fPFFPkmCP/5/FSrMuSMDuwqCTv/lqHC9glZYUSHoNf/dCs7tW6+9fynXBzHTx6LEqbMv9QkNiZs86HvAP1WSqBh9jiqpOl9qTiNsCN8wq0aDNty81Z50pD1lr7NNtKIBLf7+VJ6Z3JDOLstQUecVQKMHrA4ngmKWK9avyxF3Xj3hkxu33W8UvLzT5/Ik8UTrizXpcnSzkcq7LWiV0+7rta73Q4ZY9tv9FGmN/ZMDI6EuPUUR0I7AHiPjU8AJdJbFShKTS4Knvq5BNM7SS87rN+PlXI9/iciH33wWy7+Cp82MHPwrWuFRW2vs3ovE5W/zU4GcI1irNKm0uptriX1r8ls/Z4m+c/p69R0xJXjegb8VspoTu+D67Y42sSbbN327U40sa94X4NcH7lr1Wxvc3rBsGjZOzE3XI5sDezxZzGfMWFiXmcbg4XyV43bNP8PWuxP6KutJmFljbpsqs13p1rd0/vpTvY0WYtAAAEABJREFU72JVqrmYydBn15eAz3V+7/GPB/xpLgb1rEXCjgrs2PdEFYmgrjBliqvZ9rCTfxNwTwJomoAHPyN+fPj+vXr2FVo3qpC5mVQUCRxgKi+ZdblmL2fQmeHd+C3Cy1vFi5Xut3dKyCkz3oA53G5A4VQVenaYRjlPyzawN7lRIiEasGW324xM8tRUnp9KnBvavsF/NXLfU5HcKtDR7u01ejVX+pvPUJ1eE+ar8W0CH183B/yIljPFf//luI5lzmQDPmfL+nv89v1O5Xyh3nkJn2NRaNjco+vXyvgqq8uRtwfOCQ26Idba6df4HXQmTCdq2Sf2t2sJH5OxkciepGEPFW92iuzrAvus8PRUYVIotvDq3Z2mrAtVNZVIbApe9D9cSV2rSVWrvNzI4K/zKCwW+HLyFFVU6wWZnF080uzzxypIUBbIovjqmaovnyih9mJfF/BNLbJ2Xy58VndSjzzzX7BMrK2GjgjdFXtV/ZdXyq9uNAmVtKhZa10Hg7btXjqfqYFWfX816mUNbkKexT+8VQxBd9c3EjyL4BixX18/C8jL7s9Q4VKlJvOZOnAJ2HRopIL1fHlyogU88j91Xr++x89utMf/ZOS0Z09g+LX2//uN2hfvFKLJdT4tZiq+eqz6bz5XB+wAT2tL6N9EKmoF9K8F1wBehj0O7A/jfM4eYZBYuzaXV2IxUkIPMmuQ294sVSTS1yqntZKC7G6vDt8W2JMd2He1Oz9T7TV/8kjh9a0iMimfninCw8i9hBb/ZQM7X47ySkUBOzrV8EMkr4UvEufp5ptX+Ni15l99LrE/D9hMZ4MCCWVNShXTetx3ZNdv8Ly/udbsf/1rpX/7XE0ppSYrfLeW/vhO1U2jgG3Y758poG8BnzNppXgYNO6h2F9Wt3tNhkLtD2/VzwGAvyzhm373WIvliWw6FYyT/vGN7I9v1HN6bSL4oDeF04Kvzacz7TOA4UEPHPtgS+JyOzH0umfvlPD30feFzx+renquOffIfWDvoCn65GvWmxu4y8B/rR8DcS/c/hV8Mjh+VIzn/67IMx/Grl8U0Bo/x3aj3Qs7VJ68zhtNZkGGEfND2ehBkY71ftd4ef+Pi421ol8ey3F2ActLiEnmz6IeJ+OOJnOoFcP4+I2Saf21j9F2LJ+2Zv1l/z4d9z/au4GQF25/0cfMZGZj38yhyMv48n+AH06Ll18j5c/V/1rfhzrXqp8V+OU67xsvX6zQSI2cpN7h51E/GcH7Q733H58fgH64u504DG/z8qFa4YOuH9+BhZ76PGMBvt+9f2QTfezz53+aeU9GOD48m9nP4A8srgMBIP3i8nFG30gJ+un6GJ+PaoGfKT/VPDwd4ejIJX18DdCSmf+hh4/PBE3H4m0sbJm7BfzIr8J2aMfRZh/j6PXH4vD9KTPezOT89oXeiy+E4jJzGDz8ysfMZGZji8PwMr7IZBZklMziKpk+vsyO72Y/v/9aH4fpm/+CTV2gv797PzOTmSlSTMfL7MgLMxvbvNbsp+eH9xgCcjN//bEM8MCL2U/1PldkXrOf6syOz973ofwIhAezYzuPP+LQsWlL6KO3jPyAJ7np5SXS0evdDnrk632dXk/CdWxAQ4xyudBthGfBxvuP7x/N5/h6/WgSPBgl0D4W4DgOMQR5vZn/pAMfM9MINxhvUohsaeGHwzOzsc7xMzO1bTcWY91xPAd01Mux0/Gn0+B13u4wYgjyus4PzsAVGJgdZeX9nI+ROVOKSgXbVdoCxYLJL2/z50Cdvzuc/iO7LMpCRVkqIKsOnvXOb4cFjh3B1YZAcA/eZgFjlxJ9BeiM/WTw6cArxiij3czxGmRGB5nMjD328d3hthxme4Lto33QVrFxphMsz9wMNh3vHYctMxv1zDf5IUZ1HIIG5hp9SpZ68HQ5D8g9xcS+lY0tfRx2Kgq57vnh2GGNB2YnnuK20IGDE2NmjCup5Q16ilSohL4EL2KISiHJaA0haIRLvfPc270uMm9m/gE5JsZOOFgUzO3z+3sHP8d3xvXM6XVlVepBVz3Y5EGByFwxhJHGhuCDwMXp9TEVB/tjqVVy0CpKZEVf0Bo/PXzwvi6ngXF7gvEDLf7NjAHOCho9YOayEsSE6PN0GsAtY0t0VQK/CN4tsA4ckPww2xEIcriuhwl98HkieLouBPr6IcXL9GSpSLv3cTyddqerQdZWRBXTiXI0Jejm/K6e/dWWwI/Dc3xchmamI169YggqgGfyi3FFIQsmb3deFiMPjgcq52+IcUwAOg7y6wNNZkEeyMvmss2jjjuvQ4wcPjnMmmnPwdBLWVU+ciwVzz7OXwIwWg72mfkP6NZmtyXW3st5YGac66eqLI7BgIZk156g/oA+7EjMeGLXoCOmgK/qFGOSaOvRA+dHwSFoRtB4xqE3gpPPl8HdZRhDkNM6wEOXh+tk7Xghe8jRhgRRCT8bl9WHog+X436sb4jZdSoIEneW1WPLHbZcF8WYHHI8Wt7LopTP4aUFlqBLTHJg7sgcBQf4BIzA4Tvw7Pyk+cNs3LDFhgSq20CI0VdW1zoaHj504LEBdgX+PEr4jQRst0//BqU/zwk6zdElQbvro/uGgc6e8OkY6+MdR6rGzy2BN9fpG4IvbptmpinBnR2B8o7iduA6eJxdKgiOOQyfew3/7rcbeSDX+8eUsK1KTrP7KP/G3JTD8Izgnc/h9E54LjhU7+FLUVTaYKc1AdPDvpHjN8f2XY4e6PD+Pq/zymF7veuVw74n6Q/58LxRWVYE9nfaYA8RXdmhX07jsD+gKoNiCBo8UciBXvB/mSrNTs90SkJ9Cj4JHEt42qDHZVWpYdwB+/eyJWHl3xoyM1WLpXpse0JirYTvznNUAjlllQS7vTjtO8b2cPcOeU6hdTqZ6cD83R16TzKiIuBAs1w/gv+QNHl0qgabJk6jqpMWJytaglxfHZ8dwbDe/TY+0twWCCi0CdomSbtmh1zKEQeBzT1B9+nZCrqTNgS9L2+ulAmK5nlFUGSi+WpFL++ZtUcnDgRb99d32pNM3F5eq8pBCbzz3U7DrJIn7mr8hQe4z+DZCbwL8GNxciqB5S1JFLEWnj19qhnyK+FnhtZJjjKC9MtQ6UAiZ4KcnZa6KDUEyQPvrk9eToFFla4vL/Hfnd6+fQOOWVYkgpsEZySPL2mPH3EYe+Ti+qC2k+suM2mxOtV8ttCWgC9oMYIx4HlyupIHXjM1XnY3d/Lxrrc1cnP63D+1nkzHnyzKWhU26nwxxmCMGuB9EaL6rlPCPrfoSkGQaPbvvlI5r/To80eyVaHiYqI+NTplzowfSoy5IeDkCfE5dhUAuDyZK2Ir0/kM/1TKA/vXL1+rgUceLIsEri6+IAAKT93ODE504Lb+7rWMBExx16gunYemPXqlslC5nKOfM6WiUiDZtkYHt/1OOp9LJJncj6ZJpZKkZPjiQuXFSqdxoo4EyQ0B+/bVlc4JGiZg+bdDjDGR0kbJSz90Sou5zi/OlcB9c3Wte3zGHF0uKI7n9e0Ner7RnqSGa9e6NLXQ25B82qEjngR3dr5Gtp5sHmyQoc9bkmIzAtCxy+DwSLFMuvrmhzGoOr840w4GXX7znS6/+0GovZIHELH/4Wajk5zUc493By2gfXm6Gm0pExRrQ1YgudQm08DE/s3BAH2rRxeazJBBVaglUVmh2x3J/OtvXijB8z0BzEk5UXy6UvH5ma5Ier8nkb0C9vXle/b7QT18cVudjrps8sDy7j9/q44gspFEnDE+k1hp3t2oB5f7V2+VCYyPOkYwsdlL9Zdznfybx9jpVPbihkDxtdz+ZviLNfJusUvYp/s3lwQmD6pv9srYU0COZ6szVDxoQ78t6+Qpfl/UPMEG3aZ9DxLwhRX6vSPhcEiSJxrddw/g05HYNmjtCUCOcK2XGL++u1eaJh3cvuBVpNToVn22UmD98kSBf1s6I6vJ0ym6kRG16UCyYEfA/I5g/RZaOhIsC/iwJmCvFDQliNlOomZPL1R/dqGt0wbeYT5VBw77QlquVkLU8OBK79+/VRmiOvW6I2h8++KNtshzT4eNP//phQYSnO2igjfwBUZl8K9JOJXg6cmWOUF8/xZbjW+tz0+OCViS5ZvuoDyfqF/WymVUot3/v9k5dj/ZdgR2L9WfTdTMCs1ILO0dT3Ru2DbY1kF3yDLFoAKdMZIjt2/ejt/mjfiMGcnKHE0u+9tuNyYVKvYMw8sr5SJoWw66W99oh73v4UFHEjWiv2sSfBk7zzpeLfKYEuiNBIBv1aomyBzntSLJ8RnJkZPH58rsgXbrW5U4lf4/fUuAfafpZ480fP1IkeB5gZ06NOdROy2U8R2eLM7I5vTxmYYMd9GNSVVqEgvNkU0msbLHd0QC6VuSWtsfXkskoms2na43xpmxZ63oGHfHulLB6x4aJpteBXLdY+vpy8ea5qiIPnQ3a4L+axmJmebtjfz/H96jBwXyOP/b36tHP65fvDraDUHxrctmVmqPzaVDo4F1z/CLnjwJ+OZ1KR1iVuLMU6GTFfRuF0nF2UJr1tuQpYCcttjwnvV0KKIO661SVWnB+g0ZcFkaktBdU3x0ooyc45MzlWdnKkLS4Mmm92uSF/dyO99Vptmzx6OezL58prCYavv6UhvKnoSmr0EDUDfQHgjyt+hLwzrRvL3U9NG5IjwTvqDD/oUvmpCobYKUSGqLy3Ea9fTxE03gW03yyuvEBuf29Ss17Q5cswY2G7esjy1zHrAJI4G0f/VObRjYs+y1xj+GQ6vhhzcSdhhCUHky035oZNTXb9eKKenujy8U61Ll67XSu416T5BBs8vqDnln1pTJfK7DolT4/Fwd++2BZEQPrq7jU3x1Mxw0YD+zL55oW0ldKTlNtpyqQ37DcqKKBNiOdaLHRmp8QnEQYpzDv7nmXz5Vhv7F6UpyvUa/e+ymjoUKkjqZ8Ql5G36mR2/0guQoa5DQo9nvP1c+qVXg2yL8NtapblVr5DEJvPakIskJf7HHziRPMrYoxp5EfIu/b9jn7NDtqmJtbKUBH92ReIusm2HfKe57zWKtFj0X+x//Sxkzl7vTBh/KdlBHorRBznev38KVrMVfPVe5XGjnv8BwtVGDTTQTKcL/9g8vFEh+DSRni4tThacrldOJJtVExuZ2ulpJFyt0zZTwk/e3VxqwbZcV6gx84dk0Xnev32h7ewPSWVvW3wysHtwXq5U61ljXX6QhLYA9rbW7vlVqs6ZPH7NFa2SsZ/nfPFN6fqGCubehV2afpx6QQaMNF9Dva6bjmtHXAtwCa1KLrRrJL4OWjkTisNvLLCiVlRJ71vBf3mj3d9/pflUqsCdyvgXGOqx1v9cBfvbINuBT+6DxF4eaf3yldLVTmZJK1uQWO7rDF/YskL5uZc7i5XSunKICtry5vlF3c6M59q+nS+n5uQ6cGQN64v4p4oPEut58vtJQ2ciH4W+fspafypbAIcke+qzO1zfWAD2aopiGF1YAABAASURBVEtTHW7uYVuvROJtj30IeG1hytNS6z9+p7t/+E57VCyzVrFtUQENEd/XoQMBXxuKUj37yq6MEnhmfGiPjZb/9iv10wT+ptuXJANZr5vdRjWKuYMfFfrQGDJgmCHL9otT9c9P1b6+0gn+yH3avt+p3e00nExUfP1UAZ3aAbursuzbd+yXSqWq1oBeF8ghS2qbg8q//XKU8xkJbXu2kpBJCd6tfyv9yQo9PFV9zp39/sB5TFdbbf74UtPJVJqUGrDHIWQN2M2e+apYKR5QlKYXnBWiUsIGh/1ec9XqODdpWun4lyTu0QkwYW2yi6V69pe26UZ7sBP2qkroJDrIvashnnWuQwmv8PvNy0vdffuD+iqqL4OEP9ri97LvwWNivxTVwZ/cdnL9TOjY5Pef6bDfjPo+PDuB7kdqORvtOQu5T8wJpjxZKv+H55r+3/9X6d9f6HpGHXv07f/vO+3+n/9Ryf1jLw3gvOMMsZ8neYK4eX6iwF4joD+eeC3AX8yxL6WaNbphT9h+81qZdbzxfanLHpICa5P/ufCCvVm1brVl/97hx/TqRsMfXqLzBb69Vfw3z+W/YOD+z32E79/NwI31b/eHH7T/hx90j1923+R6vmc/GN6t1bNvH8Crns0U6P6v44NOuOL8WP5Hx/pTfP39R+T95ePyG8TgyPRb5TeG/rLp4zn92Xv4/VhwW0zVK7MByhywxlpXKBRbIYI9L9xlgWdRTAObDR4c0LHYOOr47G3Hp+PPEY4pA0bhAQZw6OfzsTPlZZB8bqdZDus4dHz0gQ/lQ/WfvTkev1X+7MD/ugYzk9lPJTstH5W/GJqT+nH5iwd+6MicH57G2wMe48u/8h8PtHx8d5I+ffe6v7iY5Kok7j5mUEbvj8WDNQOH3AEnL+9EGd87dNNlxIBM21FFAUC79zO/U2/eh2Ku7/T98x+fj5kB5IGSzN3xMTOZfSjAcDgxRvmdBvncvLAxG8bic/+syNQ7/sAbKL82v8Py8vM2kBYFXTITZthRejmMAZtMsVAI4GFB4UP5+XjJzAdmZWB4MbfzD89ZR1ozsPKDjxmfszJ88yJ46CiPY4FlZiNMM9PHl7d78Tq/exkIsmbgmdk45uO2AB5Ogxcz86afFa9nkBzfsZjp4d473A80+CCfy+9m5rexPNSNL/yIAR5REnILMSrQN0OjYG/QcdwATBrgL5WM6cGdm8xsrDMzhZQUIr7X++p4PfTzN4fhczv+EdkUqaD6A3zgPbT53XF46N+zKRoLfRigsT3gk5nHn72Y2Y+4xHDEOnEPwRTBSzKU5Cg749nMxk3Ww9gI3oGN18O738UVwdHM6HucT37BgkCdP/rdzEbddrpcri0HYzOTwzSzEV/np8P0uhiCOuTkfZ1GcflYb3+4h2CMZ04/mGIf+nB5f9ePECNUSP7sTT62gz8OvyjiONbrH4qZjY89sHwOkBrl5uMTsGIIY3v40M9fYgwjHAtH+lo20Bl8nBbXDS8HNsQu48ThIAbwxSDMTB1JME/aeJ+xAHAcy8HEfY77KJdpQjYZ++r7Tp50cjpCivJiduSdz5/Bu6OPPtQN4DE4veN45IouQJB8rgHdzeDhL5l6M1OKCVoSvqZTiFEpUKgbkNXgsgCWmc8nRdoCtIMyz4EpA6CzGqcf2Xu90+c8jDFykO3pI7n+F0XBc1AIQRH43teL929JVpdlyTB8M3MafXrmtxjUsdHvoOlA8N9xhiJ19PFnxzWGqKrkAOR8cN8uk8NMBB4tSJ4s9QO5o+fzZMaKa4CuEUaRxJBxHn932yvBNSLbQEOVCgXoH3UIgFVRKqVCIZgCdCRk4uN8Tg/qpSJpwqa84pAvxvcf5vM+LhszU1EWLg75ewPtBw5RTqfj53jBCNUErRIyjAEeO64uOxNNTomQU4K/g1xHS3gX4bf7c8d/QJeED24OHDCYr2MOx8PMxvED+jLAL5dJAb4DOA74klEu3od5IvXiCkxn9HWeJ2gdkIsn65zeAB2ivzF3jkEBXAvnHfWJ0nIQddjRAjxL8j/RaOA24eAIelqT7F0TNGkJUA0uO8TveGcZyZEkY5zzJxUlCddeCEItQSBYoR6ejPwC9wMBCdcPT8IF8BEd3Mb2JDGd9hkBLSscnsn1qoceh+125d3LukKHD5RmtDW3ZzOTXwuSShF5t00nUTchGOL3AX45Pj5fiaw8weM8TmUJ7oUCNC6XSwk8OxKcfrA8EGjo4b3Dc3lF5LsAt9rhC6rhQSI457oQQ5Db5o5gRQ+NHTZm1PmzPlwbeLcnOOCvTu89QdDt4aCqqqkKbMUHlcijSoV6Ar81OHmZ0G7iH/Q09HedK+CxeB+Qrznf6e/15aRWOZ0qAUe0O4+d95H3FQnByWQih+lydj12PUfJ6GqK8OIeGbsMqZDbR4tfPCdREWPQbDan+qiT1wR3MrxyHxg5bDc+P3TvCAK7DGX6YKPSfLFQBS3Oi912p4heFlWpjEwm4OplwM857j11Q0AMwJuUFQd8qSF41sDPluDZniR4RA5ZUgDfkuJ6FeD1sRjJ1Up7eFsy3nHJ6Ff6MF8oklz3GK6qqlTDW+dhhU719Nugm64briOCf9OzE03Pz+XB9h2yC/tWDTwHiFqCHlmm7m6jLYk0CxGtEHBrBSZwf9DjB///7P1Xky3HsueJ/T0iUi1dVVtjA0dd1RzjA41GM/KR351mND5wjEbjTE/3vUcA2HqXWCWWSM2fZ1UBGzg454q53TNNzkL5zszICA/XEeG+qnAk8ZTHoBFbcrkvKcpGnqvFUhVxp8bub5odifGVvGjrifSWJO8txcia5FqWZ2CTSnSbQWdxstJitdSMoon/2Ur/csSCwkgakTm07UmI5Oj7SBLwiqTnnqT6vj1qpDiwJlF1pOh+S6LIfwPXkJvbgBcOqxdP5fE3keBxmbrfa1EqkgBrJt67ib8dsj3yfPL8+cTrydmpbsDnOirQ81xRLQlnl1WIUauvX0gkwpyJgmKGYa8xBN2RqMqzXDFEfDDXFpsyMy1ePJHL1wvBq/lKWZFLxICaORfrlQJJrYKi94HkeUPiZciTZs/PVD7ZqOlbzelzRO4z7P3k6TNiRKuwJWH2LQUSEoBHCh3priEJeye3IS/mmtmUWFyQ7D4p58pISO3/eK5I+5Fk7RUJwZqE0XoBPawjc3SXwav/v98G9Fozb8P63xGAE4Xc9clGFoNyEmpxUcl/W6x4cTb5xBZZnaPbwfsXUUYCvc2Cegq8HbpC3DIzBRKbA4nuHcnHhtgcofkUWXv8u6aoNqLrSAI7UABqocEOjWYLpE8SeXu81faS5DTyyUmUFyRAPQl2TXG0RTYN+5qWWJLju8fctC4qrWaMfXmiGbZVgGMMpk1GO7y0cVBLQaxYztXio/5lgS1FJY/Ji7xUho1e35FIRLdrCs8VdKSUqX+6VEQG2clS1D4Un60lErMX0HZL4Wdgjts0qJvl4qSinKLe8f2FnqxJktNv+/aDOnh3H6qWM129ea+AbNbMMXtCkvjZDPsZpkJJ2ME/8/lvrF8SM6qUK2WZ+mWJfd5MX9bweODx7oCeCosSvAw3e52kSouXT+X8zYhXDXsYT+IuiHkdifCBRPm7P3xU/flcxe9e6G6RlFM0sRCUUprWKY8zLWtHjy5bPMVjSA3tl9dXMmLeSFuFzRyJgfv9TiHPNFsutDxZKxWFsjKXx2nX4SYr0f8gL6LOiNnex7KoPQnLO+gdSHgvKYRhAor4WBYz3YE3IP8W3tz3fF1qP19rtynUxF69NRLreW4zEtZrnZ2ttIxJHXQZ/84pVOdlojByq1t880hc+vzmHSLqNCyTcqpGscw0Xyzl+jh//15n+OqCYktU0gsS3qvThRapUIW+E3Q16lWit4zCj1KYfMy/9IKylUNzhv/vLy51ef5JGf1G1pAjsX/YDQp3UqpN3aZSwLbdn/okiWIUJqCGGGnJtHr6RLHI1J7OJpwjRZKSeBgofmToaFgU2o+NAvOX+MH862fa52gD+4oK1ExvVVHkzNkzjOg9X81ly1IrthALxs/w3wo7SHMakJUoOIb1QkZsPH77USOFiMirxdE0x3mNWNPgdyN79gNJbV9njbWyzAvNiLHjulL3eqMjxYWbf/peI/h8jV+t1+ooPs6rmWoEtGctviNRXg+tdpcXErQNQMse4+LGbSqoeLKRiI3h6yesH0v5GlpSKNinUXE9U0LuBWvMar2UwX+1mGvX7IihLUWdUQF9DshQ8FX89qUy1hTfAxVZppP1RqUlxQ/Xqr9/L9fl/FcvVLitHnoVVaUCHaYQVLIuNfC6P7+Uob8e+5zxLotJ2ytoN6ml+NNSwKsI7IHCb+Bd+uqJZhReV6+eKbA2JzaaFoKiTD009cix50wxf/aEovmRtXavnlh7TbF1YJ/cJGlkPi8I3uFTRch08+mzGhLu+2/faYcdZ8RRXxMK1s3Vr7/SnjX1yYvniG2UWPO7viMkYA/sMfxLYQvoKcHj8x8oHI8Xt+qJT4typjgGdWx6Btb78OpM/tvdA/thW81VIm/fx8ypYLh9blj3MuwkQX9zuVUHR/PeFMGVfvOMYhh4q6gul67evpXzmr9+KlXFVDgPzaAVxcxsP6hZF1KQ8r95pTQrlWOvFXHD8D0jbuTY1vFiSz2tkNOzevVcdddod46dYJ/jFWsda5/ObynYX0PJqHqRKaeAWAxxKlRF1v30zXO1RZKwibYw1RTGw58uIHAnvblW9ulWgfWkujzSJ8rWc6WUyVibBgq6JX7XovsdexD/0lZL25FiyrCCfpm6863yNijhVxm05/WodFcr1D3FxZ3M/e5mUDlfqFqtNMMu0ulS+08fRYDTyJ67eP1CLWt4S1wzMzX1QdXvXksftvDeqGPf02E7kTnCFA9Nxa9ear05YS1pNHy6lq9Bs2yuOEjFYqXsP76fvnyAapUxb0cRrKW4Oby/gu8LivKNjvOI7K7UfPdODbHGsNVq303Fq2FfK6EP//LiiM2GELVivmqz0pHY2f0GvUJTdzrHfjsFZBbR8/GPH9Tgz+2371W5j2IbA2uz29gRfxk+buG7kX/JJ/vtC3VJEufPnthVo9t+HJTnlRpoFQXTA0XBAbsPxBH96oWM9dwLr3veB2JTwHf3q6jmm40Csl6+u5v+GoDHlQE/KGdLVXhfOZtpZN9xeXkO1ZJ/yWH+/JlEEUuc6UZ8b/XNa+JDVKzmSqxrA/uZJh+U5uX0W7LVnHZs6oCdDd+dExcGua0OAR6IF+2bz5NdRfwz3LbY/1FCXx7fB3gc86QCnx3htcV+BuQasb28LDRD1gfrsZcKvC3xP6d4ji7nMxXoPbEXGFLQNfsFrWeyq50Gp51452tIgogxGrH3Vnq60riZa7jYqvl4hW3dav2rr5XYB1nHHLKpzddsZVFtErZ6ZH1qZSOyIc7vnlUqi1KpKjX+6okGxrWchVr2jBn7vnjobB7bAAAQAElEQVS6UrcoVLNvOGB04eUT9V+fyopMqSzUsJ/T28upKFp82skLjwk9hO8vNaLLkb1H9/1njbsjdsbeiLhR4WsGv7HIFVkTw2IuQWuBLkYN0164R6eGb7XEn56YWAfejJ0O788nm8r/9rXMz1DLfDrj2PaAXSALCs/+p6T3odPeOnXoe8TnRi+KwvQRvlaLBXuhr7V88UzFcolNQzF6KaEj3jQa3XYzhHXidI06EhdwGQl9Z2NUebrBxuCVtf3AuS5fIsPnJ/KzSHp9pvzXz6UFdO1HnVx2yv4f32t2M2j2t7/BTIJa9jYDe21fowL82396q2zXavj+k0b4TPgg6mE+qWX9PVJ0T+xfM8uUf7xVenUq/0LNcWiIk59Zz2byLxsYe4TZ01OpyiX2c0Y/pajA3kbEn5b9aQiGTJDNPClB8zAviEFfq/zdV1p+/bU65NlRDM/ZB43ss83tGr8J8B7039DHoPVL4PF/lT9f0vjL96NsCmXjf2367+ezn887Qo9+AE2fgX9HNiMDlPZce56FsUve0TBomfHjJmT6sw+BaATM/vxdiFGG0Tp4HwfvNZHlY5jxXj5fYjX9/L8v3/7XvneaHf495zWQfQk8/qt+zExm9q8a8791RgLIzGTcaPo3WlAKLCAcCiwEOaSYKfEceKfp4/1/BGPkIwQzhWD6t3zMGOfwxeDRDwacrjtgZPEQczmYoA0IFuVgIciBf5Rl0JuSggX9/OMHg5ZF1PH5/eN7Zn7APMp3E0ZDxFdjiOCJnE9GdWwm+n6Y7vXzD7QN0BiZl6HT2/7heXp4/Ofe0fVT0nzEj2APL3sO4Q4DuB+H+9WMCEGs8Pufg9mP79xHQwgSbeLjz1x4tAn83iHC58Bc/t5l7Fd/9nmn8d7pnwEf413MzC9srnv5eJcBk4kgKn/zCFOnh3/Cwxh/fMTj9z16cjpiCAoxcFD0uOxvfgQzk9tmi24cBuxFzGRm6A1grB4+jtvMFNlEOKQYGRtlZhPoZx8zm1qwCMUQZCFOzwP6CNBjZnIbi+i8Z/6epMBju8/VknQSHzPwgMT7DGwE/V3NJjqA0+FL2TCLXAdOm5n9hC4fZ2ZgdHGO2GOnru2mZ//H6fhSlt42PNiJmcnv3Z4ECjP+8Q4P4D7htHTYgV8jm/4xBXmCcmDD5IeDyXTD/TjH02PfgWfv7zLxzem9j/STrny+R+iRmb/rGDMwh49NyK11+tFZYJOdp4JDFJt3Yo2g2ywoxKgBuUZvg1afjwb5+4y41CNPv3dIIcgTVyb+s6CchEvigMceXA5Gm8uwJcFw4GDDUisHxx/Q7eh0gMPMQDdSNGvkfx6rh94Qo4zxA7Q4L97WcUCc8IPEoG3iCTpHeGX3IJel24TP2bD59GeXRwRXDAE2BiVk0LgtKEDLyIGlU+Cdj6lJtDfQOjAn6OmPXKFlGs883uaAqHg3yhNcjt9pi3mmnAOIJz8j8dCfR+gUvLkswxjk9LpcSuQUYlDIk8Q44R+KJscl9OvjHLx/gLZpvD3QD+6MMS6LgcRdR2EmIEdP5g/4hPef5E0SszlwWBN8wo/rPWb5xP89f6YdiaMdCZ0WncYsyWl1jy84LAsB1/jTkcJQtAiZGboeZGbYTIGuWlmMkz+4DbhfuD3GEJCrxHBk27M2RPnHeavRSU0id4+czU9EHAp6kviJ5GxghNtXQj+OJ8Qot1sf6zr18a4Hl3UHvSPz1GN/b/fELeEzGJEc7cAgvyoGkXfiEqYkuB+g3e/20HEE6gdwnEVRquXA3ZBE6SlGZBx4PNEq5FKtlpoB0WWfcmRRKGLnYzCkayoYm9DpiF4CfRoMJFWVIokOT1Qksym57PMbdB8piPYcsMRnhO/EGAcetbu5JbFTK0NXrocZB0z34aqaycym4nQF7gEZeH8Htzu36Qbf9ths8v8C8kMSJgVsx+f2Qp4nt2eMd1t3vPvtVp6wcjBHBrjtcZH38aLa7e2NPDETScBZmU3JphH6K2j05K7b6ZzEic8d0ZvTneELLQnKIi8047BecAANJOwy5JaRHMw4bO5JFHQUfwaSFMVsrgoowdNQfHX/hQ3IGLWmoBWxizUJKjeuFh/1b50XRa57KOSF5w57dZv1cSMjK2goAR8jGszg8BHQ0Q2JW7oh8xu60MEfgBJZO20+x5aiX45+Xb4+1z0+OtHd5ytIYhS8L6ElPExcE18cfIzHiPlqLTGv69QTSsZY8XG59fjs9eWVAnZRwr/LoKagkZDTEX5cfm5HPscd9GbMw9DpZ4VcHJyGaT7k5jbtOnAf9/EttCRobLD1GLAJYqXHqOLBxx3RChurikqe3Khx15zD+5GkR/fuXF5Mmp+dqM+jZilXT8Kv+XSFDXRqsYGGOQfiz5wCa1rNZcCurxXRtduH7Y/KO4n8mA4Uv66vLlVTMDsyzmVTc/XfnnM5VyTwC6BcLRTyjLznXl6U31EQiCHK48IR2TRAxvOBBKKD23GJjbm+qxI+WGtybPz5b36ttJwpkYw7EivMAv6zIn7BB/KosDUf13PvuqooUGfE+Rt07jbW+29LoCxff4RvtawFifc9NF/jN4H7BbKbbTbCyXSH7849ToQg30/4b6N4YTaSBJulSj04emJVBW0ldEbGX1LgSMQY560h7vj/U7MleSyTLAYR4MjHFDpgC+nJRsdMmlGwmwOJuHk835IkvtTt1RYdBR3UayDuj+ipJ57FopT73I7E9AE+a3yyZU+dSFaVJYkf9gfVeqU7CgZe/JINWq82KlYrZejSi4pLEqAujxa8R4rCXqjfZMj585WqVooUNQbsxfXckWwKJOuaqxv5b5OnA+srycs7koynJIZPsFmPQ/6nPZ2+VVbKlpW8qORxfYYPBJhfrkn2YTuxKtHfmtjcSKuZVhQXxkWpwJie+Nt8gu9FoZY5xyJqMSYtlTSnSHi7u1WOziuKOzXrWCKGnD15IhZa3ZB4izw7uP2cU4w7kCAM67ki9pKRGLVur/rNnrkz3bmKiRmHKC03G0V82BN2znONviJFxf3QyYtP2+Od2jJOycZrCgk9cc5IZgaKUs9JsJ6ePtNAEs/lvGxNdySc5//wtQri6xEdxcQkrD+xHbVHv7ftUfmTpeKm1NuPb7S92SoS/4tVpg1FWVmm7vd3Go7D5KNuT8tnZxqwgc1qrR47Wp5s9PjpsAH3qRAja3qvu+1WN8SgHYXpk+VGA7K8e/9Zp9+8IsG+1zwk5D3TEX8biVfUseRQzedyfbltFCRTq7yUf3HkQML1dL7Wk+cv1OCLGetbtpgrYOdzkqePdBx551+gOOJPqSjQyQ1rVi/3sc3ZmcLrJwrEwZQnBZKQA3hCEdQ1B/KjM+2Re08CdIHOs+Oo9vcflbZH9djNimLWGQXPbMFYgn99vtMeHdzu7xTB0ZMoLbChSEEvzpKubneyYMqYI2EXbicpBa3nJ+pir0vspSX5bFnULGQ6UqTYQUeOfe6uzic91VnQHBvv8YV1OddxnnT7++8lCi/2dK3VZqNrZH1LEnmKv9hTxR5htixx80Y1/1W/OtXsq4XG0Kh5+0mHNyR1ibMuswpfdlktVyvdsIe4/u6tRgpbBcWsse00khQekUedjLEX6rGRyosS6P8am0zM13miH34zdJcRPwaS1RmbpfTrZzpiZ5HkbTPPKFhfM+Wg61uuo0QXlRT+BuKD2AOMFHTSk7Xcd3v4zknKjxRjhyLpiE/W331SVcx1ZM1qmiP8YMvtgbaCwkWncjED/6hb7K6NpjNijCF3j58lMs1npZJGrSmEeWEkJ4aGb54o/+pMdd9qD/858am72VGcutYwy5VIrldAe3EjsY+r06D68+VU4KiTlPDriF8n/Ov6929U5pV6bL2nSHj3h+81YNvzaib/s6YWo0Z8zn8j3f1luD3o5nKrjjNIiex2V6yB2FnHftZj1+K3FBSQdUec6T5vdcC+fK2/Qd/FeiMzU2Bup7mB9mkN/f171djdCL0FxZvA2m4SNbqjWuIA7GvPWmTIn2aJl2amO9ZD38+Py1IDsbBA9k1uWlEszmKS5UmnT84U0deOuL/9fK7uzblm2E+Lzx2BDH97+uyFCtb2gHKHIEXW1J7C2lC3Cti50x+Y+wDfPvcG2zbx4R+PJ9nTjVCSjqwzwm5UIrOTigLRUcf3n5T5n0iloDAnpkeKMWG7V0bRs2J/kZ6s8O9TFRQS7fOtjknaEzcWodDAPaYqrSpF7KTGX27+9E7+W7tOf4ddtxRyxN5xZC9Qs7YfQw9h0pF1sHr+RDPWtgbic84YbguLX73WHL3ly5kSfB6Qi8/roM83GinK1a5L9osJcNnvUi/zuFMEZa+J2fNC+wJfyKPumO/Q1eqXuQJy5lCgwD5rtWbtxH4jtlBSjB4RXPAYRp/bi3NsrJOflaYz07qS+4/om7D3/slMvs+okUNPkTdhg0MRpZcb2Vcb7O9c5dMnKsuFjL23iGfj7VHhyYnis1P1xNECGsyBPUbOHkzYi/zDtWEN7lnDmz+9UQT33W6ru1zK1+zbWJs6ZOfnJTPTbLmR20Q42yjrUfNAv9+81txyDRSCkhf3aB8Q1IA97bH7wJrbfLqQQ59FZde1luwTbq63KokVQ9OpxXf1dKni775Si61F/21Y/HH8/lwhZCqq2WQTAVvpwRm52n98O30Zw7/8kz3ZqMSm/At1gibNCtmrjVxG4cUTdeAc8Tljj5Oz78ww4p59QG2dIvElCxGRBIVFqZw9VAaMZVKvTuOiUILfRFxYxZI13sRwYuHWj5bKiOEuk2F/oPB/1HC3V4D2vmll4Ha5D/hCZD81sO8e31wo4l9DFWVZmuLWUCXlv4F3Yuzh+4/qKGbHvFS4OcqI4Xp3pUC8ron7Ef11xP49+8p8tVTw/28t8d1tOaCv9nyr2Ir2I9dRXjBOXz9X4mw1/w+/Uk/RssNXMoua1jmK8l4E9nOc869Pt/K95g2FwOJvXql4/VwizrXYQXa6mXjz9T3L0mSzCXmKfUvc7pBNVIb805ut+q5Two+7y1sl/NvBaTX8pP9woRTR63ymOZuG6//4T/I9YY3/jpzjRnAbNl0tlrLnZ/Li64i9xl4qykpGkTq6EuY5sXoHHa1iWejm40cCRi1Djy1rek9c9rOEQpDAmbPPs5dnCtynspLwleOzhRZfv9TA+nz8j9+qZ98VkWl6jq27DeB/vl/v0VtSUHXXTrF0YC3J/YsWEBYGacCOO9YVL1D7FzuaT5eSf1luWWg3HBWfgi+XOuYZrm41Yy+0Zy3v4LnhTBXAZ8jZKLQaga5lH92zLg8vV8pYQ0fsBTOW2Dd3/+N3Gv/jG9mxldpGA3NEdJ+wh/bDuXJid6oKacVa8PcvJnn0F1u1LBotCiqIwbPNWh2xYfzmVIG1YsCGAra1yGbyL43p+UpDlPwc5OeGDD8OlmTErTibqYfGnvFZWZITOCoR32bcD+8u5bG0Y43fQxyeCAAAEABJREFUs54ef/8tNLcK0B2I9+40LfwncjzG2hrQ6//2819dAsaM/1Kg63/tH5xKkDeyiA8coDyxNQwtywoRAFrM/CU3GLq8o37+8fcOD+0P/bBZYkF6aJRGkhQjyY8J/CVvguPmymQaJ49zYn4JvNNfA+afaPtL17829q+/G6H1L4GZyexH+OuY/vm3Zve4Hucz++nzL2Ewu+9jZj97/e//aGYTv4/0PV7N7tv/PWY0u8dlZj9BZ3b/bHZ//cnLf+GD0xtCmHgwrjGm6d6Hj9inXx383sHvieOaZnSz9IZfAn8HWDA5/LyLz+tgxnsgWPixyxf29djo771/3/fkSgaNbKb8nbf71ZjHrxP4eGh/pHdq+1f9YxKLqpxLePg5HpfX47z64uPyM2Ms8wc2dfcQNECz0z49x6jJrcFtFmQPdJsx7gGX2f29j3lokpnpy2dv9+dH8OdHeGx7pMevTsPje5D9cOs3Zl/ghvZJxsSlATAzPV7NbKLBzEBhPvSvgtkXfdCHmU24fNAkU2Q7oMdAu7clZBNDmObw58d2vx+gy/v6/SP4+0foH2gNjHdIvlEADD04FS6TCQf9nB+HCQ8vPaE7veedmU28mdn02v95fNexYRiGXo7fArw47dHpxVicP9qmvrQ7rZG5PY6bmVymgb4OUx/mijEq8M5nctrM/M5nlKY75GM23SkGn2f8QX7iE8AXQ6Ctn2Tm8vPejsuBLjKzaayZTfc+n4P3nehArnr8MN/U5vYKP2PTK7FpMr9PQcfA/EEKwab5JJOZMT/++IAnTvFDiinpS5sbwTHJgrEhRiXehxjlepO/APxg0LJp9oS0ydSSmPZ3I7LyuUYcx6dx2YYQSXxwQGJcgIYQIYx757tlE2+8hyqNBKvaN6kcCCBaFkwRGpMF5fTJsZERnZqZHIeZsaHvZPQzgzcmHIGiyCd6nEbRHkPwC0AfxrccrsxseuYfpholeC7ygr1/0sh/07zMLT5eFDIzVbOKN6OKopAfatxO+snOhslmCja1Oe9ijHIwM0ZLdV37NPL3TIYs2uk5QFcHr/7eZdHQz+kfoNGvIbCrBoPP48/cKsQgxDQdIsw3xodGxoFC3AfvgPxzDvfe/3Gcy1gPMmqRL9xK4BHJtkDyoGVgvpzLsBuj3TflrvMBXN7fRAfnHFsbkFOErhH95nkul1nJASnQFmLUZBMcaBv0miPPIEMXzb18SCDFSAv9zEw1B39/DjFqZK4BWbgdDsg0IfsYgphWZjbpOfCcZRm5klzTQToLin6A50DnZ7yR7g04In16ZOj8u3xHbCKEqI42B+ctSRwkWw0cmjMOl57saeHJzCZfYIh8TOC5pc/AWO/rzxm4Kg42BfznQITWhv2nFqXy5Uz+J/kyEnJDNLkcenjriTOO04IpwMd0ILKgOpnqQEwiaabrvTJ8uCBx7zpNMkXmCjEqs6ia4kiJTHPo7UnseFG1YL4xBvlvcdTIvMD+En5yTRKjJgEyMne5WEyyPpBwcHC5GHjd73MOY53ri8TOyKHSZT8yX+CA5zL1pGJPEqGD/8A8BXy7fDv83RNiM57NTGamikNlShFdD5rNF1PcWK3XmlUzNSRaAwWFKWGagvoqk3GAPZA0cxpDSnJfGtH9VFyAvkmHzHtHsm3E9qbEVx4lDuOKUdnZUnEF7sx0DL08uef24jrJs1wub4Vw/1tZ2JpkMjNJNtFWEwdq5F5z9b7uhyU26u+7ppYjqKHPdXc8HHRL4TEgA7cpl+EZRYYYwmQvy81GZibnxW14vdkwXqrg3f+fbhF+gkW5vPIsm/r5WjZgF9uLCw3oKeVOM94Jicv1SjFG4kwx2WjCxryvOJ9EY04IbrF18fG5sjxXj/6vt1fTuJ7ETWJ8h9xbG7QnEXxCgbJF1/trDvjoT0zVcjB3XRZFPo1bYCsZcU4hKMBPqajaN1gUlBoKUSO+cEQfBr0DuAJFgB0J1h3FzmOUZp3p7u1nkmwnGkjy7ymKddd3Gkn64G3K/f/BBW/Fk42yxUxrpwlajLjSXVxTePgk/21GX8t2JJZKkrE9yZXidK0MW12dnihBa8sYl+3Z2ROdogfnZQTHFv69MF+SwFwzj8tgUc1VIp+GZHmVchXYRpJpTdJoPl8i40xbL+DtScjBt7cH1lP/zZyG5G7rBZjrAzobpyKTx98jcnP5uC3ckZDPsN+O8Rfn5+DL5c9ekE3QHLJIoWKrLCbdfyHGlENPRyx2fVx8+CCPUe6Pnrj3mPGRBFXMkjLoPKjX9afPshAV8f8CfrYUPvyLFSuKOSO68KJozzWvKhVFoXNw3t3tNFssiL+tevxnYL4jfjDC48eLz2rzIG1mOvnd16pI2qSi0Gq50pF1yPnCxPTp7VuVJL4X+PHpV69keaY5uhiwid35pUaKOQf0tJkttVit5fyYBTUkdZrzax1IWA0ksjwxNCfBahQxDiSoBuY1knOJBJNRKEnPNpP9uXxcFvOTE/lv2ObYyfyrp4r4ufthQywymRJJ5/nLJ/JYUUPv8PZy0utADPffYr3ZbnUCTYn42PWNAnE1kazrSUAacbYn2TjSt4I3l40F0wH9uZ873x2+9fTlS7ntXm8vVaZMt9trdBBYvzstlgu5Dq8p7N1RUHnmNoiNBxLOFQW1+sOV7r7fq3yVafWrOfYfiN83Kl6eyte9wpJ6+uck+1aedCUB2DNnluGH2NKMGB+gffn3XytSyNwedpN8fL6jF2TwwwMy3h/22pAA7SF6Xwb1yLXbVKp+9VyH0rRA5qezhUT86iigzdYzkctmnQkU1466IPZcw1eeY5sXWyUFpaJQTSwZ8e/ei1TEEisy8omtnrsNIKunL15yruv18cN7pTxTDr3ZeqHj2CqQYHQ4kDhfLBYqsFkCnOYxn3zOPIYWUSP+6sWyhF2L+/rqWtfwma+Xqnc7vf/uO/mXKbx/SzyuTili7Hc6f/cBKiMJx5a9QKYGu3ZfOjk71Z7k+pbimsNud6cr/GQgxhryNgvoDdzsWxMxrimCcrf7l2dK6CVSVJrhC/7/rqux0av2Ul3olIZM2mesYyX473QgYXxL0XaY5Wo+HGSp1nq9Vgy5SnhNvnbisxVr4M3brWyOHmYzRWgI+J4XWfy6OdnIiA3iM2cPVW9vdffte/ZQnVqK9f6bUKuvX2hYlpqHDF2dT+vWYr2SBVPJ2tJToNpSyK7Ktexzrf6y1fXbO+m81+Krr7R89kzzaqEb8LrtFL5HBcT46rcvFZaVPEb3TxaqWWt79gBpXlEXqSa99azHeZ7rdLnW1cfPWlKMG6Np3+xlu0Yz6Ovmha7ffFSalWqI9Rk4OSyoqObKsBthm76+1fibsY5YO8j3SHe3N3Ka9vhdxAaOFNFWxVyr509lxInrSwperC8MY//Xqo1SC37/DaEZtoBAVVmmyHx7YlHNupRikkapw5cSa9E1BRLfY9xSbM8OnfK7RrraKd4cNHB12XoxKOfdzcdPaoiPGTG7Zk/guHLXC+veDP0FYoz7XEMRxouX+1XSNUnyGXFoQaEmGIrknxVr1N12qxHZuW9G/DjiExbDRFeDL5bLpQ4U6XaQmyyq/nihuz+8UfzqiRr2kjlymqHfBf36/Q67XcnXvAx6cmxsRKa2quR0HMuokb3nDb4cLOj09FRmpro+YiOVMnyzwA9DlmtJXF3zPsNnp9iHnIqykFxo0Hf77pPScq5uX2vkXDGPpU5+9ZVc5+K9mdtdqZH19/byUiL+NxdbLbD/Hjo6igF1GCgUrFXuOgWKI8XXzyTWUIUg/xKQ+Hgs7d9fatg3CtA+sgZEziIX//ithlUp3w+0yGFf72WzgvmlluLfCF0dumkpIvr6Gk+XSqu5qn2v2PQSeHrWHVY8tcRlyJXvf+fwn7VSQ6GkYM3Zl0H2bKUhjzrZnE30peVCBT7a2UCM7OX2UrP3qOFroPhSs3++6xsF5FIu5uqzUeGbF6qJI0K/M9YSl0t/POKnmYqTlXb0HxMMM0/P/qM42yDGTLPlQn5ms7JQ0zXyMeMRmY9SjFENcdc4B8TjoIbiT6JANscGDRkmdDcQkwf6E5Q1yXZbK2C3LWeEgvW5dTl9Jp4T0/rYKeBzHTh7dRr92h5VUeRvif0D67f7q0zyL4Ldff4suX5ZX9x3a+SYQWeGbepvXiicrSi+n8lNZklhPCB3p8cLZbOXzxVZB8ZL5obHMTO16MMLmyI/37NXHNseP2gVWCun/cP5VotffzX5QHp2Iq1nSvAueHDbiqzd7fWO+UalPFcEzMK0l3Y/2LvfrymaYYftiyUF3VNiZqWGeNp/c6b0tceThQKy1NVeB2JV8/FSjf+WK7Y1EK/jINU314pZUs+6N1AYb1gD0sbHtYrQmilo9+4ztt/pWJgOxNTjn94p7njv+8OP1+rYw/bIOGFjIwLKkUEBjOy/7POtDsQjt6/s9VPiQ0uPcdqbXeG7PXEhxqg9hX7fzy3/7lfEveP0J+QraK+ySikk7PpWHrNG/D/97Svp2VIDNtrPc43Y4cC1+OqZvDg6L2eT7kdi5+QbcVRHkX3/PX7+dCOtSg3rUoF9Q0Ghb5L5f36j9MdzeZxNxC5RPPSidfc9627MNOK3DbLtZpnK05WWWakOvxp8H0YxsmGuhqJz58/w3bCXKKtSBm1irTX2cyP0hlmFThqJdbRj3Z4T972APhJTlEXF61oHCoAjvnP8/TtZb1pvnshgJrBfiszr5+3d+ScKkTsNHz6rJ57djvjCr55Kp+jO8yMURY246Xbj9iw+ZVFKrJ2iKB9jwjQHFUWO3+01rVXoo/3DW43s48aTmUr2CTPWPpOpID5m+HbijB9++xxspuvYK1GgLn/3Sn2QckvsjXMZe87Bf5OXc1hDwTViV8WQ1LFmN7ndf8mFvcdYGHYFDVMSo5fH3kBsGznjahaVI7f0+pky+gqI/mWt//y9VtCU/e6F4v/l75R/84Q5A3KSwsVO9f/tf1D8vJOhw+t5UP39hY6XO2zwWsIWC9ZuY68VfE76h+ujdr//XvHQK69H6Z/eK2DTDT6rBF7O3R2xSviH5438yzPz0w2x2ZSzP0jQ2GEb3Xcf1cNPSxwc0UdF7MXh1RNTcvYeCRsPLnPslw2f+osbzf7mGwXiyrAoNBBzDb73J6XGdaWA7OvTEu/TfzsfxKf/8uAh5h7+pZL519Fk8PCvBeI0xPzr5mHAL/yMONvPQbTp4WNcHbhMrX7v4M8Ovjj41Vg0zaIMUIhScJ6mN/zj9ybRx+eariRZpr4y/gv0+Rf+2Cii0wT3Wnn8d0COj/eP13s50Vliln8OwAyO+zH/Hvf6pc8/h/iLMf9c13/v919M/cPtL83xw8v/H71xm+79oNZ3Gkn4+POjVfizsz34iYkbe4BgNlnYfV8a/51+HJ/Dl+gsMJfP9wB+IPH3j1e/Hznsfwne9mdAg/Ph47IsU0oJt/25Lxq97iHg2zZxSWX8zEwAABAASURBVNMXP2b2xdOf3w5sUHpk6RsH58XMFJnLn8XHzOd0HI9A489+zPydFIghZvazt5J90e5zOJgRdzjE+b2D+Ph1/EGnUmSh7Fg0fUPi7+jyw4+Z/XD/eGNmMrvH620+zuFx7OPV3/0SOP3e7vYVQ5hwDdDobY7HoWVBd+iQm7d/CWb2w+PP5+rh6xGXdzK77+v9XNYOAwcEj45uzyM2HGNQeoBA/55ETniga4SuR9AXH6dx8H4xyN/7ODiZ7r2bx4wB3GY28Xff5rP6G38CuDUzbu5/gs8ZbOrPK43YLw+KIahHDv30DNXQZHYvfz+sDzw7BqfDuHH63Y65nX46EgSB/onNkJmpm3ANnMWG6d7H+1hv9wHe18HvJ4AYX3ICyJ3GIdrkJ5H1K5JAGDio9lynhYM+EXvy+Rk2NYUYJpu994H+ni8QR9ongL8AXc6jjzPd80YXFWzk8jxXxFdc3s6DpvfiM8pZt2DcSzFLykiger/7/r1CjPc4ikKBzSUky0LUo6+7PTiRBo5gYZJ1CEGBPg49smtJ5JlJZgYEJXA6mKF77E3+gZBE/AgxQpPTNcqLtC7bDlvuAX82Q/4cVHzOwP2UVHyIC2b3+N0Xvf80Dl35OAenOYLfE7uPRVymZXab9OF9emxuTyLH7VOTvZgUTGVVqSLRU+bIAcX4Jnng0NJyIPK53HbNwAMPJpPLsCPhGWJQ5MAygGMEcg5YrqOu7bDJjilGhRgV6TciC583y3O5zhyH201kvoCv+GHDwXk3M+SYlHNgKsHptA/4peMe4YHXyvJcPfIfweswIKeOOOUJJzOb5g0pKri+eHbdO54ePA301ceDpg/z+3VEWGZh0n2E5pF5/NAoPgcOESFEDmelcg5tAXx5Suo5hLQkQBrAZeb0HDlAJ/B0Tg9JIrdJpzthe0hENe1uCyPzCTzZYi5F0/34TibxaKglKPI0gHvAhyK8ZBz2EvPWtPmz/wZAzQHXIUMPPXxlGHEiWdHf7OX6Thy8IniKVkq867Av9yXDdwrkG7F9T4j1u6OErCzPNMagUGRqoLUmUeOHLWXYbp4UPMGKzd+RmBlIosSYSEgflPCvBG05dNTYRk3ir+A+zwt5sqyHzhydjcg1BBMMarBRNySy8QgJWTiU64UsBg3sLw4kfYzkq5lpdD1LcttuwRXRUWS+ETk68Gr6OZLIdTmUJJCPFCZq+j6CJ5DM7QlIPd05wHthuYDGCRdzFMjD+4cQSERRdEFGPo7e07Za2GpP0SRj7pqkUeRw7YUKo/9weScvtHYUCvw3093XXE7O38IPuTKZmaNSSTKrRAcZPuWwpAjp8vO3Bk8OksFvI6evw5ZcfiEnBYSsZ+DzPqhUHgv8nX9JxGmJ8JDlOWqr5XLqkDkSxLWQNwlvl+XxcJQneArsOaf/ZnMCa4PuKH4cKdp5oq9lnMvycNzrhnGCLsfvOnA6nS+nvfCkIPZpgPuM43M97PCFGXz5fCUFA6xKrrsMu2gpouVcYVH+6ZGr62BHIs3lVu/2arCzggRNw31WFcislMuihOYWWz+QFG+JUykvtID+NYnlbJDqBMZ5oZHkXaoH3m3Uw335ZKOskzJ035P8SPR1/3WaXIYHeBfjtCw0XUnM9YeaBHGt3c0d+h/VEAv2JJa2V1sSQRvINwklHPGTRTHTnuSnz7GJpYa7mjEmT+zpIc5kxAHn7fL9R/KbOKX48M71Op/PpyT2rRf0iNPui+5vtih1zEbVGbxhWx6nW3zTdVs7PfhiRPYj8TBiX6cU41Yk/DL06u35Yi6P0V6ohdp7mu9v5PHsQCx0u/fCLNRMPzMKRy9evNCAPA4U0zOXFf5qZuqY8/b6CnOA8Km3NCfBMmeMQced/3+01nM9ef6SeJom+3QbSfC+I+mZUejY/umNliTRIvcV2enP/s17iqJXf3qrmmRPuVyQEFzolITckydP5TTu64M8oedxbYAOn90TYuUC/qBjz7g7CuEeDyCXws6N0mqu2esXU0FjYI33YqqDkQQLJJPKZlT7eUtS9Vw3H891Ve9UPjmRrWbyBL4oMAk7otqkRSrQf60Subq/7SgWehw5kHDUspQD+UFtt9jGyUY5Pn4gDrpchyDiyZUycNeZkRCrVJIkP1JMaklEDsSUI/bucTtSeBI69zk9Xh9I2q/RaUbMWSwXcj8Jzjw8J2KB6/vJkyfawbuPu+oOavKgOQne4jdr7K9S/W5HEnan9uZGfRF1bI6SYU8USm4ouGyBFhqNtebuw4WEX1388Z2MZF0DbQP+GihYjcQ4I9mesxYtf/da1WKpk9++1vnHD0pvrxTebdX+8aM2e6n900flJKYH1km34/JsrTk+uD7dqKP99vKoOC61OGYK1ir9ZqE5idiatSvEoLYwNfid8x+wqy3+6YWU0fdLxE63w64dNFvMNPathG+3t/vJ3nxf4Tz0JD0PY4/vjLrDPg745x16y7FFKzL5fqBgrVgsV4jDNMC/5UnZvFS/q/X06VM9AUZvC1G+NhVVqQ3JxtsPH3VC0l9m97GAq38Jakk8PDt7oo41rPnukwzlh2SqP1xOf8UDN2I5TbojCV5Z0sfv3+hAYvaA/e2HVvtPn1Vhl92f3mvxtEI2gwzD2p3vCCODnj1/olgkjSAa81EZfRPxk/Cs290dCXsEAS28VpgXyLrRnETu7uJOV3/8XofrG0zrqDjPtP34Udfn5zoQIVvsYknxucLGZoJXZNEivwa7zOF5R6EmIbcn8HYO73viQMO6VKCLiphcUyjLsVujqLj65kzFspA0as9+oMMeM4o3c+LExfln3WGHJ+u1ArZ0xN7izVFe6G/xRYSjmj3OhY74UK4GH2qx15bYF70QUGXqoKvFb+JXp0LhEnZZjkGBs8aMQqj/5rjjGHlOMcp4h7mrVLj//yTSv8X3ylZTcSg79tpRAPV14OryQjfE4BGBzhYLzbANGJGPX6HvjHjv94HGhj1ng9/1PAT6d/DaAx3x2efdIetEEWH+q5eqsIvD9ka+nzCSy9Xfvp58cY6sW2xzN7aqnm9Uff1cosCb0FlgLxcpAO0zqWG/cdvVEraZUlKEB4/LRS8d352rJk732MG0t4bPOWvuSGGmbmulQcowC9eHw4G90cBecDNbwYVpwJ4yCl+zs40yxi7GTPPnZ4r43YC/3aL7hvW8pbjU4T9xhn+sSnVZmOJnnnIdf/9Ws7xUxB5a7CIrcs04V3hxvcdW/Dep77Zb7QDxub7aavoiHbH4gA0UQ5Qxfsb4GpvzfUBLAr5rjurYrySKA+VqLd+fjSjgyBzu56hWPet0IC77b2G2b881vzgo2x410O/O50EuXsw9sHYn4nKPfZVcRdwO81IL5k3s5XqKDSfPn8njXYf9NhRcK3hw+dyEXoniXQRy4p8WlYrlQkpREV4H9gDFcq6RQmFYz9UQt4erOw11pwM6GMA3rkq5v1xvKU5i8/Un5HGxVY+9VK+fc8X/2QPh7hRkG+VPNipgoqAhED+zLOnsFf2gy3XgMWC4vVZe4hPsdTNk1yNrj5cjOCM6dxvxfYkoNo3E8n57p47CUgdtmcv+4mr67bzxaieN0v56i42W8n3WHbGpWUTlv/tKHnctJM5/vfyM17adyt+81qEm2CPDAR7H7z8rMs8d+/rytlH61TPl769l/+NbdRTsvFgUkNWI/N2hjtbJskw79pz7P7xRwR5itlhM+yDxKR744VZOW0qFaucPvxiYf0aRqEd+dnVUz3o+Ev+VRx2Q4YG1w+egJkac6RShXfhBh034XiAg17iYKft8p+ofvtEATQVFtZG4776COaqf58rnM1WWsZZ1StAzYms1sVmsdY7T/XCOXY4UiAbiUnyDPD9spa/Q3W9fKGcOfbrREd/vibON9RqqXAm/zrDZHJxh3yr/tFNxyj4c+mp8bU8MyqlNxgHu55W0BGRaLDfKYlLBOmDE2+jt80K33VHp5Zl6G2TYXP3+s1JeTGv9FhvpsY/+dD59STZn/aqRW8TX3WYUTM+ePdfAHlIxYocD0KsjB+CxeWA/UG9KHdGR2wlqk8sy3x40Ivebdx91pOjWfb5W6wW6zzcaObv5Oahh/17EJEu5fD0/EncDvrd49VRiD8+hQ4bMHc+R9UvEeP9TzOGbZ8qxn5a1c0/80auNmiC1mTTGoBz+A3s6j3kRPs2CamzMi7dzivlx38jjRLZcas75oOd81zP3/ts32n37VoKn1nqlV2fKyYEYe74b9qW6PcjjUo399M8Wmj89lVaVZvjAMHbYHz4dBrn/CZuxqlDirOD+b89P8NkT5NiJwz7nnaM6YszxEntI0u35hTjYyGXnscuv/qWigA24rWOSKFsqWW9zzj6uT+WZNErWMpS9/oAeW+ZNWU7cOyp+ulUgJq0/7nV8+1Htp61iO0ivzzRCd0PxNuDbHbwX7Nn6p0vpyVIl+zZjjQ+sP8fzaxl+a/S3JyuJwnU/y1Vf3WhPbHZ5uJ5aCtwut5G1qGGtZmvDHKW6F0vVL2dy+t022j99Uvv790oE58C60lPgnxelavUqXpwpPVlzPj1O+579Z2QCj8Z6Z9u95tDVPKk0MiZ8/VQ5xfp8Q39sscX3bJYrseexb881BtP4bKXu4laNnx0utorPNsiql9tIzzrSkhPYUkwfWZ89LsTFHP30U84lFbnC61MdT0qNxBX3G7BrxI9H7GDJ2m/Y45H9WZbTV/+tfAxCvwQep58v2/7N9wzkRz+AWyfY/ZnLjz/e4PBjy49jaPNXfw2mzvT74Qdl09+d+i8CfUfG/RTwn39mHMO++Bm5d+DCz4iDjASXkU21wP3nQAvdDQj+nqsb20jAcccljzIRYOB4BEbIQtDjxzDk6Z42hssIcCFGmUG4vxjh3fGRuPV5HK83/wAP3X549htvewR/9kE+eAIaHt/5lcd//sfE9P9qcH7k/AGwIYfHuSY54ZgjiCfwe0B/ERjpCJ3mL4Fm/xl1/58e3t0/MeBnz4/tP78+jvuzqyP/S+C4/9K7n7U/8vuzZtiFEnh+fP+Xrj8f98vPJrMg+wIk07/k8zjvY19/nu4RoVxxgAF+HxSxa8nMZOiWU5a+/HjbvU5pNZt4NMfzqOsfrqB55P2hzcf+ABboYPcg8AzSQD8Hp8Ph8d7nYzYZ9JgZZsdYSdMzbfpXfEb8zekdOMiLeQc2R34/0q7pA03T9ef/3Lf7WAc5zz/vwrPjcfk68HhPo92P9Wcx5wifE+2P7Y4L+fsYB33xMbsfa3Z/9Vfm8QTZDn2vwL3ZT995n0cY4Wt663MydwD83dQGDufl56CHvt7P8T9ezUw+tz9PAN0jfV0WZrzj+UtcPtbB26Y+zE2XyWYmPg0sjAshsj9NMgvewPSjzLAJ6NMX+g200WH6MTNemQb4882i5MikGByHpjnumwbu74EhGgncfjBr2UT0kw2Mevw4/tHnfGh4vDczmdnUGmQambMHBCxnAAAQAElEQVTjAO1XHzNwEJXLAfD3zq+3R/hx+/KB3ieAw8f4e+8feS/mGxnXc/Dxft3D1cw0OH1cfZPrtAR4i6wf3s+fB8bdtzEr/bz46O+4ZSx8BXBM+AfOs3GSTWJ8oANvFWKQj+nB08FDy+GyH3tHwbuoEOL9gYGEyNQPe3MpxBAICyM4g4QsbJIJsQ4c0bzNsYtWo0/So+5NgU0aumA+s6iRq/B7cXUcHcWnRzmIDxgVOAw4AjN6hCAz45E38NVDl3gMtNNdIUaZwTN0di5HyPCk6sD9gL56+HO5TcCcrv+OvmDTgKwHeIl+8He+uX987rl3ffsciYNt7pt0eHU8PXin9uh8jnKfjNDhYwWNTluW5xNdjiOFqBSSCg43Livv77/d5DLKH/pNbS0HHcY7bgef14v/7dQ+THoBqby9WiwUwQu7JD9HihA9Q2zaDLs83fZiypmzVF5UCsSaiC5GeGhJGDkfDJDTaiGAA6UgxwhPHTppSPZaMPl7mRRTkidAXK498ms4vHjSMEjqOXy0JHEG4uqI3AbeG7J2GCjUtmzIXQ4um572jn49/aLLDP2kLKllPn/uwBWhI1hQzDKFGJVSpgEfdrwDsu+wAcfB1HLbjpG+9HsUnZnJxzuPPXMVFP/u8UZIGOVjfb6OpKKF+7YEfwaeBLMxBGRWKFngySYQfXvm9hjiB/2iKJTxPuPacYgb4SdnHp+35IAUGbUnceSFpoxDqcBZc/BxPC6PHrpc1o49zwq5T7iNjCRSK55H9HQkXkXwi7aOQ0zNPAaeBtm7HbfY7+HiUv45cDjK80IJNebM36HjSVbMU5alUpYh406c5bEjbIn2jLbVaqUETgTDgfggtxtzQaKnHPuJMVOB/dToN7mtImchs9xxohfn1xRI+C90pE/LvDEECf4DV8cXGTOAs6EAU3iijQOqeOd9XUct+hSfGr4y9ODPPuZI8iRgj27PFTJ0fAvoNfrurrZqmc/lHKC1x37uSNLyCj6Ocvlk0Dhbr6ekgR84O/otNxsZBeM9uvA/oRpJ5i7pM2Czbld5SpMMfX6X7/LsFN7mWpI8zOHffdbQTUeS0AtVPQWVrm61JznicwvexgdosWUhB/I4mq030Nu6mIWpKENX/m5ANnnINWJfDbjcDlxmGYmiq5tr1ejYsIGR65wEliPo8akZ941f1yuVJGFinulA8u1Iwqzk3YoElKGXmoN2LDIVyEL48wmFuJqkcbmoVB57mZkuLy+xAfwAGbTYmPt4Bl1ZVaiImRaLhZr9TncU7gZkblnEnogH6HScBGJyOxefDDryssLHOhXYIejl1tARj7syyb+80EdTuVqq5nDuSbkFiZ0lhS9PMN2SWOmxIdftAO0ua7cT/43pgRgQDGzQVpO0CCQmd8TGa+SUYycCX9EMyrNciUTqSH+D5+urK+XYj5XImectdjIjEZGRQFidncnjzB653VEc97EGD9V6qdl8PiVmRhJIzueBAsH282fd4WupyJU9P0UOmRK4s6LUnuTWgF+5rzTIsUU+a4osFfPsSPh4jFgz3xK8jk/ILs9zZB8obp+ooMhd8Hx9fqmWxLBIOBlJTed/zBLJ1Vt5EbIlDi2QX8oy5NxjT+Mkf9dTRtsGW5ufbrS/uu9/uLjRjgSQQlR5GDSilAL6ff75YiGnIVrEFoIS+s7w66wo1EWR6NtpRB8lOj2SNLv7T98qLNHvutKMhNrqb77RiFxvSchfkwDKQqYZxcRqNtdyc6qGhH9Nse4Wnm4oNqM9mUZ5fDIKkR36G/DdK9UkbhoVzI3zav3yuQ74WDxZ6unXr1XDc58H+Zdi3EciiXT37UCCbcTfzj+fK6Mtj5lmr56pHKOu0EdHQsn1lhH4bikF1+juQOFjwHfcPjzGuI35b4eekPz135QcSITmyCqGpCzlKvH9IZr22I3Hr+XZRjtr4HOubDXXEfuIxJTFfKHq6YnWy7UiSbCbP75XHE0BXw5cG/zr8/dv5TKu6CMLMux2gDbn1X1kT6FxsVgpDKZ5MZPr5Yqibv3tBcngXjN8xfJSs1Tq8E/vVKGXcVmqwqYWxIJIjAsUA5bY9xr5V9C+zEqNJKpH4stnbDwyPhEzQpaIlQcNJG39/+t7S4Kwum41pKSW5NzyZKNLEm5pvdAeeWUh05GE4B007kn4tiSnz54+09mzJ9DZqaIovj57ptsP17J5id8nbGuh+RyN4/siaS1kO8e2hJ+cf/dOHRvjHbbTkzCckcysFpVGbCZHrwW+UC2Q6aya1qXs7bUidJ2+/kozilqBuGvEzTBKA/ZR0s95dH33L9fMnetye6URueOKur66lMHzzefLqYjhhcM9fsZwXeLXKUZZirqlqLk4IZlIPBlJGs5XK5XfPKVONJOgu2wZQeGi/fazthdbfPWgHfH55NlTZU/X6kniR+xinOdqrJctcmVAhHYj+VuWK10QD0SMaqqoDT5UHqVd1qmmsHO8u1OCjuQ2iD9/+vhJCFgrngP2UoLrKTJYsjYFFpM+mVZPzrQmhnbQdvf7zxqv9+TfG5LsQS08JGJUS9vwp8/K8fUlxdUW31uv11ORZmB/Ma1lH7dyO4wnC23fvNf7d++0vTzX9YdPyhU1fLpW+f2VSmzoyTev1WJ7RwpluzefVWBrAf1VXKtfPVd6sUEWSWsSvz0+skOutig0+/Ur2WauToOKspT8z4N+vJTgw1BUzBIJ9kv5mr0q5sqxl6uLc1XLmTrkXi1mykLSgXiUnm1UkYiOi0ozS8pIUudfnan8h9fanJxo0bHWADp2aikqeIHxlgJOYrzLJVssNBI/vJDkPpTvO5XYcTf20uWtKuwsQ2dL1s1YZBpd3ue36nJopFA6EsOG3ZFEfa906DV/eqZAEaHHdrygNv3/SyXtsRMnw3WW5TNt8M2ikdJ8Jo+1Azhn+Knf27KSsecL6KT5eK4D63pLLKyxVWHzY5CGImq+WsrXkgx5777/qAMFG4OX7vxGLXst/yJJ09Qa2l5ZLfXwM4u5iuVKtpxTTBs0Ujycz5eqfUwwJeJvTTxu8aeWeUdo933bHbEhg9ZA8TIWuSrWqsWvXqnNTXP46GxQQdEtEeeEnx/evFNroxLxaEURx790ohiYbye9PNFAoaLCnhKxpjoOisRCEQcjsvMCZc8ZcIEsm799LiN2HYZW0Qu7QdjNSMw6KsxKtRSr8qxQcddPRS7dNawDzINvZVQMmyqpZJ1yvQwUFeNdrYKiw5H9yEBxZCRuD6wR3ffnMopdtReu6CeKTr4ficgqMk9GASsS032f5V9wOFgnt71Nmqnsg/JOmqGPHjsfiAUd55o5Ppk+38rXraY+ajc2EoWQ/tMllj+oZR0KKWpkfWx8zMcrFYrqKc43xICB/U+DzYZ2UECH+WKuEtuvP10oUiBMMSnNZqqquQx/W7x8ppSXCr+mADgvVBK/D5xBagrFwfUC74L3gVg7wL/vW4NMLvvm/ArBDjJ8qc2CwulaA3yXKVdbBjWfr1APdPzuJe9WMujpPl3pgrjZ3h1U+rwvNirxwdk//Fr+2VNsETF1xHZ74v8xjSqw1QEbrr9/r5FYJ6Blf2JloUC8H5BMyjPm6tV3rWbIP6MYZ9uj2reflZbY7d+8EMu7IrLzoqmBr0N+Y5Vk8HhEngfiaw+uPo/gzVhTao3XO3UZvIRBQj71IlNxeqrRRo34y0icbIkNA7afKFqGXzNPkOJNrfDtpZq35wrY4OyrFxJ+M8LTvFoqnK1kxJz23WcJ36hLY024U7lcqiQGZfOKfeRBHT57PRwVWRtb/Ml5wJjVvjuXOFOkz3v1//hW8/kC3xmU4csBmhL7q5Y1ssKO169fkoeRRvgSshMxKIOdI+87+K2h3fl33Qyso0tfm0fxZlTHGJdVsVyoeb6U018fkElzlMxkIWn18oVmryh2YwcNo+LffyNDbqvZWn2FXkwaoX1AXlU5k50tJOLinjgwsjaOyHVsOxXsPzr/Mtf7ra7Y9w2chYr5TAX2P+JziXg8sD8PjB3wmR2xKyty1Z/Olb06VXixUXi6YjJpT+GzZv8xcsY6XF4prefaW6/j2UxzCv5eeM2KQvX7Cx3xnWmPUc00su67PmasdUYsrYlnHWdM27XsTUwRWpplRnxsdadGYm2JISrOSt19+049MWqhTCK+hywp411xQ78/fJzOGBlV0/6SWOvzsD+MFG/F/UjftFkpYJ8HzhUH/NVjRvr6mcQa3F2yxhKLnSaXQ8/ePD3d6Ni1qt3vo7Ab+O+FTkw9a+uec36P7aJqpdfP2SdcKz/20xcBu2xUQKYaMaNZNhVcD//0VlfsiYU92PmdFtjh6vUL+To3ekdfZymUu80UZaH4f/4Hhf/DrxVerWTE7LStdfP//M8y4tfIHisRB/RuK1Gk1odbldiKf/FS//mdco+B1VKz336lJvRq0UMNLweMO1cm399HYmTP2bFhnSpXS+Ws0yM20aD38TdPtKuPGpFNZD3Nv4FOaDTW2gPit0WlgnVrIE+wZl+WWK9mxL0Bu+iJHbs/vVfDOjAydhlLDe6bq1Ld958UWFPaJA3E9ow1q3h2KiO2B/3//QdP1iP8NWE89nm8/rW+v/TucZxf/b1fH8Gf72HEIH8KEk2/ACNt/1boGTsAX4wfmOcBiHf6CeBQxsLpMOIU+kFeJmPD8gg/tuvh8/A+BJnZQxsXn4dA77i+5HWA0T8DDoADAWZg/gE6fgqj/qz/z3Aw21/4cXoMGejfCCPj/gXANJCOGzMPlMDCT+5p+l/050v5//QeeiHW2/4XJVAI8K/Cv566gcVpIKg6uJ27XUdjtWEew1a/xDiMGOsXtot5oXfvYQq0f0mdps+ft0zNP/zz5XvsD/Ri3kcYmMAhQI9f79s1fYL7WjAZMDU8/DNA48/h4dV0Mf6dwOx+JvRK06RgPHNqw5FosglGx8dGkgd+jPePoIlnGmnTnwOyCxxkImBmMjP9+PH7ezDz6+Mbv3+Ex7a/fh1dRujPCzBmBun3fuij/J1fIxtu169xNeiK9HucJdg91973ER7f+TV4X8DxOPzQh7YALjPT1EeIEDp8zJfg/Qc2gQ6P7U6Lg79zkEwGHbAy2ZPfO3i7+JgZ/0r3/2r63I9jTgZ12LDz6PSIXjTJi1U+h9mXozR9zExmJu+fPeiHBn7u2/TwcZwxhOnJ53MZe5uZTW2G7ZhsunfCI+2PsvBWhxiCYgCYJyH/gc2X9w2M8/cOjrdng9yxmXF6shSVAJ/TkafEbgWmYgjs3Xr2k4PMbAJ/H2NQC17HY1k2zecFLR8XwdNQbHNZ+LNfH/s6frN7mxlAZFmUUpAxpigroVhIHUn+tBrRbQxRCR4i80VoMrNprpGFyMHEBzq9Tw8vgfcDuq+Z3+/BLLGB7TkohhA1cJhxGWZsJDsSDL4YBEVF5gghyGn1+DTig2CW0WaBWZD7yDyu95Slqb2H/wE/dRn6vcMI9Y+62AAAEABJREFUzR2Hbp9f9DcznwJUNsluoD/eMt371cc6Xz5/C/3+PsWkEf6cDjObaBudHvCJz8j1QOGIW+UcOAbW8h6e04N8vN3B+zkO56ssSsEFeNl7QKO3j1wLxmd5Ln92XYr5fJyPd/C2Hj6dvghdjsvpdP688DrwzvtAEkORJH167GpgwzvCg1h8g4Ia+D5wcJKQB+0j781skneIQT30/wgDvYLEvzFEDlCDnKZ7+gdF5J/yTC4nhxgC9xHgigzcnk1SDEFOWweNIcTpPgba4Dthb1mGnCHccQcLcrsYJzkzmJ+RdwEauVXLga0DnEYxzpNofqAI3ocOR+ztyHtp5Eky5okxyj+ON8feRnj0eRwYJtjTaKaRvgcOKpYlXw5lEVp4OQaTQVd3rOnLPc8hi/CZ5D0C+Abe+aFuIBEesPP6+lYNMGLbLTbicy1JXsQQ5T6Wl6UqIBXFfbyCXwPbOBo2MCjGTP7sydeQ5Yo8J0C0Gn0CfVfgq5tGeVUqA1cgkZBIDgg/7qDJ/digu+XQaTLElatImQbeOR39OKrj0JXnxSRz79OAr8VvOnTlSRyjj0YpK0qKSg3yb2Tclxyo/bdNbzisK5hq+h3gNSqqI6mfWVTqoJaigONxvdWTXoRqRjnd7RFcxJqGg2Ckv4Wghj7uC/SafnyMP2fIqWJeBRNGCDeawJPI4lNBzxxIRTH5opF48KROWs6UkXwfKGpo1+hAUu1AoqrAcDwJ1oLuEMSYktxAqVuKh/6bmqC8nwf55SRIcpI2XvRxWXji1ZBJBFw+I3YykGCcUezJTtYcetGh2cTj3XargZhnTu0g7a7vwGvq4bnBZjweHEjKJuef9xF/dL8+kDCeviiAH40kf0sIraA5kZRIyLRmrP8WYou8MhIl7mvR/1QciVuXj9Nv/DOwPrrv1STdIrrPOdx7In1g/sVyqYMn4ZnXC72Op6YIUGU5bI6683fw2NG3Bc/1xRV5qUEJmUR8ak2yzPVTQ7/gb75eqcywJebosLGMQ7n76Q0FV/9igZnpjkTcfLGUJ4Jz5j2QaIzwNGALkXFFVurAfB1+OPKco7u4nOuExJXHGveZ/fGgDJtvGTP15QA/4I8d8eTsxUutSIBqUWjEBuJ6puPYant9TYwbVcznU0JNfG5JuC5Jri1nCxJyrHOHRnsSmzsgzKrJr27geY+95EoS9j35mc+Nn5xQYKlmc83g0xMWnmS/Qx8H4IZiI0JUy5owrxYk70wzEtDHiy1Jqa1m2PIMn91fbSlE8QyOgXhdIUNIg9ZOIjZSw5TrpSNp25Pga9KoY5IiifEK33F7CeiIHxEWGMqdaYqxAzpI+NQ1SbT9xwsZdjR7+kQNiVEvCpeMD+hysyHZBM2+Dhr25vsGEMkRjuj14/m5tvjF7HSjPUmco3pd9/VEQ78q5UnXVSqnP9V6IEmWUyA5pdDds774HC36bIlv2+stuq0ViFHlk41mi4VKbC2QpHUeApN6rHDw/7+sz3W42Ko826glkVeCt/m0VYsPe2LXSL7eDI0G4l7NHA5ud74m5xSZIsUJ18nw7bnmFMdOSJZm/ts5gJal1tBcKmlOUWdkbocFiTEvFK3mC6XVQvOEPfMuYKMZCTbXwcW3b3Ty4oWWxUxj16LjTuHmqIu3H9QmU/Zso4zC39XNVlsv2JDQLUiOzopqkukVttFgu2fPXyi5gpGxFxzfgzfD7hrscLM5laGbgWSbgA5dVtDUY08xJpUvn4hMm3qSkS6HoSpUMNZlF5FnR/y+urzUZrFSwjB2xOk9CXj/jbuiyJSvc8WTQk9++1z5SamORWtER0GG7Q2qiGMb/w1ZCnNHkq0Vuto/7BtEnxnxyCS10ZRTmJktNlI96Pzis7afP01xwgunt/DqdtXOajX8d0PB+Ooft5qPSeW+n770MVztdPP5QrMXp+rOt0okXPNnC2QZdEMMclkaOu5YR2+wZf+N1tmLM2VfPVNHEn4gvl6qVUmC3vc3buvus6maQ0evzW8pTLKn898unaOHArvY7W6VUoSBRu14ZK5e1dOZwtq0+uZMMwo83bFWR4HTfezosWKFHeKjI2tmlROnKMZEilFOb/XiubxQckJC8vTlK5UkTHP827+I0H//WdW+xf869bkpPl+p2+TYTk8Rf1D75lzZh07dd3sKWDvVb7Bx1lDlARoLrbHdhjW5R6cHEqMlsWNAx8N+p+0f3smT/Xf9UYF454Wn7uNO47ZXAw1rEvLVb1a4co/toSLs7oivZCHJKCTl/92v1cySPlHUvSU2Z2WhmligEDW8ONHib77WnH1GR+J+Rbw7q5Za/u5reZFaTxe6XoGHxHlNcWH3H7/TilhaGbb1ZKPbtlYe4PMSnljPavZG7k8dhawjvD1brBXwqY7CbUZRZZYV6jLTEr3qZK7979+pOoUGwJaViidr3ZIgrihSz5YL7dnX9Og+S0nnb97K1jPmPGJDN4oUvm1RKgAtSeHxzQVbhzDxWrw6UzpZKBIHlhRy1xTq3bZrtxEN+vzxg/pZrn3fqD7fqif+lxQz42quJkktUFMQzizq+O5CO+Lh/MmpPJlcE1stowN+c+H/H2RiduDZ/wJGxN4a9qc5+ps9f6KBmD6QnL477tRhV0fk02JzI+tY+fqpatbiu8Ne46oiEX+i9PxUhyIof7pRsz/Iv0wTY9TI2DXr48FjPAWisUwaiBOnrM9plALrbEZRdaak8faompgq+qSTpRLFKrcdn795stRuXao9NsQH9Fws1FLs2XzzldJmqQD4XqliDenyJI9LR/YzCTv3PUdP0TRd7BXRxy2yC7NCWZbrQCHM1+4cnRWWKFLcqf681T4DRRG1pyDia7QXYGuK2scqKJvP1O33auGtPRzo2MveX6lsuMVt7Rm2Q0Eoq7AL1k6XbW30Ie7qxVp3N1tZiOqJm0fw1PDRUfyc7aXjd59l36K3D+fas54Vf/9a89+8VqCga9hEhM/sxRPlQIasR2zP9xOBGCR8vqRo2oEvvr1S4X0oIGX/6aOaP36QsRccny7VLQulqlRC9j32F5D7gI9E2oZlScHmVhHbH9g79atSWSwkimg+h6GX4nQlM5Ov4ZE9bAvPx0wqf/u1Au+FLQ7YluPo8qiIr+/rWqI4OiqIraL8Cyk18cLXiPRpp3jbqmJ/VeJProsd8bwhPu/BHSnClMT4jn1ynipleamRGNN/+1HFVa0d/RL720BBvWaeDFtUkcl/GzpQvDOK+BlFnBV2HVivRL7a1+meOQ5vPmhMpoqYoPVcLbFsxtobkMnBOnVVVIvOMguyIilRPNWi1K47aFwUSk9OFOeVIna2p4gVoxNsqjYbhaJk73bU7vdvEE6mi+/faTidKaBHA1r1rCtPlOG/HqfHY6MRHoVtBopyo/s8salnT1EMQYLnhnNbnUtNZuqS5Oe/3R/eaqT9pqs1rAoJHeTrhY706zMpQF/56iX+dUc8vtMIH5Z8sOQ2cLi9U0O8iquFUpZNfjVgQ8sI/cwZQtDN5YWCScXJRsWrpzJgxFYExA9bdS/X0v/+V9NcLNfq0UOHb7h+XT62qOR/1nc4W6L/UcZ/i8VcxXI+ycP/hPNRndoqKWf/4LL2ffMx9Jork5WZ5k/OVPuXb04XErGNIIRrdxQ/t+xVpJvtpe5CRwHtkri4VfbyTI0NclvX/ohvfZS9u1Kx74SiYSajeHsmI84lY95eWuLDgTOMYTfp260idsQWReV6rUFST/xZtkFDP+AXmfYUL3196CnauoCWr55rzj5tQFhGf2ul1bXzkOTxOv/+SvpwjeJGlewTjFh1xA8M31MKury6YH0wFZ2UExM7CthiH+V7uJpYn7EnKw6DfF1qiEfD6VwLbG2ai/nutltF9hbtzV7t1xvp9YlsNRO7BUVs3OOziBn+l20GbMbQM5sMDRe3ytl75Kxjgf4ihh85/wzraqLzLg7KXj2R0N/IPBnCyFI+6W6A/oG1w2Nty3W+WGjBfnDMow4XF+h4KWNfku0GpZtesKDucqvqttMwFWWTzs7O1Lu9s2fds9aP6EvEx5L4HlJUxx6xW+S6/YenGr7ZqC6EnEZlH+50+O//UcWnO7mMjqzfw/O1+pOZRi/OvzpRPsnjTsXf/VraVPJi7DD22Fqm4L7y9FRVG7RnP9yg5eEce/60VULxHgdqCsGBnGDqpfbztRYnGwXeqSrU1UeN2Kbhb4uvnqvLTYH7wnINrKGjeoXPd9r/4xtly4XmxLKc4rrvJQ4U0BvWqHy9lLGnCMSoJpmGZaHLu2uxZGiAjiCc5R70X+RjZjIPcP/eQOAwh5/hFc8/hy/n//k7mdPnELj9ErztEbz98f7x6m1/Dvpn5jeLMksyHPAeCEAehAD5V2F+Dgroxf4c3Eh+AUbaRrD/HECgkX8cuPzw48/3YD+8H38+HpzyNq4T/nEkOI768eP0/fgk+jqYPbS7TJwPHNvbfeQIDr+X95ngkU+u/qwoISNN1/Bwn368Ok5kOY3/oY/xHuBHU1sUZ3Fo1S/C4DT4XH8V7lHKvrz+5OGHFyOdfgBwjl+AB+0v4ct30/0PY6EVjCNTTOD3P7z7UkcP/f7svff5EZz/n8KITEbkMd5fH8aLyZx2HjXyzyOIuR/Hj9z/mwH8+iUAp8/xCJzF9VMYef7LoH/Dx76IG/+a4SOCGCDObXdkkf6XjPX+Dj72S/C2R3A8AXv2DZ5fHbxtKgb5fMzrY73Nr1+Ct3k/v/q4R/C2kQOVt0+ALTrf4urPY8+Kw43FKAfvzyOyHgCxCXmUuT/juIZNub9MnfzdQ7s/P4DPN3Qd4wemwYBpn2TFOH9ndo/D3G8fbMHMZPYjMOSv/jzi8Y2jg9Ptc/igAZ7M7nGNyCzIJOYWbWLTNAEdgz9z/fJn8H5fNJgx9uHZ8T9CiFExEYeCyR7e40j8jBN4U3gY62N6dBDZZJjd9zYzmZliCJA26vFjdt/uY2O4fzdgY2YG2TbhNrNpjOPVw8fMprsEXYkDd+RqZtMcZja9M7NpPqcjhiD/+L9+SOyRmT8/UuK4O9q83ezH+Zwux2Zmcv4NPAMy1sPHzKY5/dHHO74RPBA89fd2xx1ipGlUxwE3y3Oa7+fo4dXfewKPxunHn/0mRqg1v5OcjgGZ+rvM9cC8/qZjQ2fBpoOzWZDTONLP35mZXD7R56bBx7J3V/J2Cg+Rg1tssNm6laDD6BPgz/v7/eC45XduTuNEv9MwvQdHj813bDDNDL5aGWPL2ZwRYboHncxMI/Ji9HSlQdMcHIrMwI3AQqS/uAdCjODq8MNhgpE4YGYKQA89wl4D84xc3cZCiDSNaqCj4MAYQ4DnRIFrVDTHq8kGnIZIX4cArhgTMmvVczgVn8i80sj+uOPJoERy3O4fTdNqapC3mRzHiLwGiqsj9LlMRujx/r3rXpK3uWy4leN+BDPjOcFjqwH5hQCNtMGEEnr1cY4jQz5+73h9HvFxHPFl/EsAABAASURBVN7eQ7MX9r1/WZQyM8DnhGd8gbO4pgZ0nHEIqkiYeN8BPbg9hGAKMUw0ig/DVWCTgZsB+v3QEENQAHrsVYwb4bezUSHP5EWolmQVLMsLsGbMDx7vm5BrALI8h8+oDh4TccDpdVlKpppiit932OmBA21DgjJamPrm4DczBeZG6UI64Eno6T5uxxiEmpTDt8+fk7iYL1dKzLdn8z9Ab2B8Dx9mJknIuiPBUYAzYvuBQ8CoyOFj5ODpB8HI4TQz+IU2/4khaEDGLnuTGJvjHqOMw2QWoho/SNHHE3VtNA3zXCqwOQZH9Jbl+USPH9x6+B+xTV7JmMMPyVVZqePwFoIphiDJFKDV+5oZ+A86IpcErpaxLjuX44AOnJ6aA6Hz5/R5ckaMkX8QyCSHulYqnOZOPbY74t8D8ihIDIiEYUeb20gPjwGazGya32kwnlPKdLe9mXxotlioQa5HkmpFUShzG216ZRzmI+N6yM9I8rhtJPDbeqahjPIiZ0l/132Hn1RVpTl2iNPJC5E+dzWf/WDzU8I0Rs2Zz+e5pQDltuU+ZGaT/ie7wWYme9RIG3EC+bg8MnJhcw6cfmBtPt+om+Xq5hnJpJV6DrmB5KFVuUYOsxWJOMhWwJaKvJDPl2NPy81GPt/d9kpHZOiy8N/cRDic3Q9SO6gjaYsbkMhuNVLI2L39qHnMOcUELdYb+SegU/dT528Gz47Ti6Yl8SnEqDwk+SF1QBdHCmgJH81nlVzPWZ4h40yenM+hrcee3a43buPI3nG06M9xDi83akjK98jkcNxrRMfVbK4MuR9JXF63Bw15Unt3UO+xEzlmRS7XSUuiwxalqtO1ipRrZC3IGWfBJtvxOLFIhaqzjXrwBux+jw3k2MaSxI1kuvOkAvGvJ7Eh9HFH4bfm8B7gvyU+9NhXTEk19yMJuIGkWWI+T8bd7O40pKDRE+DQ1u9rjdDZXN7q/I/fSdAzYu8O681GRV7oeEWif1EpZgm6TnXAD44UbHtP5jCny+sOW50vF8rxwaIsdIDGAwXkUdJ8PlcLTv+zoNGCoiX6FcibK0ndgF2PyGvuSRliQ4/ftAPrAXR2FOlum6Nu26NabGiJPooxaP3iqTarNTLPVUJjgQx3FLHu0qBEcrZfFLolCVcPnc5J+LmcltCXkEuPXC8/fZLb/pEkjSfWVGQqSXZk/v8aY96CWJGRZPffbo/wFODT+8OOsixTAI/xMFsu0WsmQz8RORckZp2Xu3cflS73xC9sl/la5vEvPPi143l/d6uyqmTIw+0nyHQyW2pumfYkymatpt8cW8dCIwnwnsLn7rtPOhZB89fPFZ6sdBdHua8O2EKGzLPFXGuKESsKWQF7HswUPPmLTVqeSJqtsIkaerlnbbihcLkC/8n6REsSfQdkFUiaGTCQjBtJ5FTI7EAhIy5mSiFoTXJLfFbYoj/nlwcolxYUk0qSv57Y3b/9LG336kjEBWhwn7kheWZmrDW9jiTorykw+pclBmThMay+vNGSwtdALHWb6bFdj1s1Oo3BpjGB+Vviuq/Z7lctMcj3Hx32viIZ5e99Lo/PBlUb7LdpWuZsVbPWZSTPlqu1vnr+Uird9zredbrcbuXHA/d5tyNP2pmZcuwKctT3LXrstSHxPPOkPvbgawxi14o5Tp48lX85pcuQz1fgppC0+PqldsSt4+WgsA26+eONxu2oZDP0PteOOOD2ekS2/qdfB/xwqUIRumWmDXoc8BmHrJpptd442/p8dalx30z2b/A2aNQCGyyKkrFJwwfJjlHjbFDx66TutNJuaChovNCMJG2INsXLAV2PY6fM9xhvdtK7A4X1N7LQT/aRw2PJOnGgMOYyXa5XaikylH/4DC/v4KGUiB/zxZIiy1bX19fytXIxmyuvBw3ET6Moqixphs9WfVK2PNVw3mrWrHR8W+v2DyQn//GjZhQewquNVhQIm9u9zkkYHtUrZ6+wp6if4xNDwKSIAduP7xUoPqWYZOuZXOc1a8YG+w0x6A6/OhJ3ggUV6LjALw05uk0sKR6XFL97YsP8q6esT4WaIlJ0m6svMnkh0u06xCj/awPVfK7IGttTNFlRjDv721/hJxt9+vhRLQUl/4LMrjmyBkXhWCqQ12w2k8cXl996sdR4fqsyJPUkR+3iTuvVSjFEDcjOE/IHkqx2fdDdm0+6tX5K9A/QIgrZ40fW0z9+VCSOLJFBS8w+llHV338jETO7l0sdmf8E3pv6gA62isTvFhn6HisivyHPdO0yub6RsJf48kQ39V57EuLd2wuVrZQoTjaZWAdqCvE3Orz5LMN/a4o1PfF3tpxrxE4G30/85qUSRd9lY5qfrNUd9qrc94gnHTEu8y+LXG9VUcTaN7VumdcLYPXD3nO+XmkFvb7ueqJ8eXqmgth9rI9YsqloRmi40vH9+ZSgjhS1i2+ea8ySFmNS84cP8mJowRpgyFbwe/L3v9IxDMqJ174mFMTVmGXYwh2uZGwj0I+gd7lQsVxqwHE99no897Vvh80vXz3TcL3XLXHpjkJpZdjrYBTe9kqLSr6H2Xnh94+fpDzpsClls1JZnitFhKfAGtcrUKgRifiWvU87y9QTo9z2rrdXmmEfFQVH1Y3meaGW+C3/mGETQbes47u3n7CZG1UUktvPl5r99gUsEqc+byl67RV7yYsRDb7re6r5tpH7nm3m8i8sDcwZqkx3F5fKY469nqiAxgK79HhZnW4URynzgIdMA3MH1rKM/UmIUfY3L1S/XMnnGNnPFW+2On6+kt0cZEVUDv2XFKfs6lYd69HIXqb3/R4+WVI09QLCyPzdp63m+H2DHFZfv9Isq9Rgb7vLSybP2Pd0SqyxQutX+NO0N2Y/1bMe+HlpJM632IwXWwaKD15MGoqknhibY481BR+xj0spoYdKAZ/yOGDQYfNiKnZ7cWzxD98wwyCj+Oe/+deghw7f27OujMzXXlwrvj5T+PVzZehxTtyNyGFARw1ngZvzzzqwZxqhq0R/+tsXKog93R/fc57plfzPM7NOFk+Qq6/TVZSIe5HC+bBIihT4Tp6Dmz1oVuZqzi/lBep8NZdyI1Z0SquZ9ptC49880/ybFxL7nL5KmmHvIUa5/cQYdESn+vZcuuuVExAT+9eRdTLDJkrWnZI1oKcAGCkK3vzjn+AZn0KGvl7Mnp0pz0tiVKWEXdvpWuKcOrJGF4deRgzqKUjWdzvtkZHrAKNUq05KQa3/BihzLv72GyX2Seu8oqBzo44xA4WkfMwojEnHd5/VUOC67WtpWSg7dBop/JbPnmj+in0LOhMxpafAm7FPKzZL5bNKFWuzx63ybCNbzCcbNdbPgbjAUiBxrhg6aEG39fWVmtvdfUytod1tGV16nxy/d1u6+/BhspWCQlT+29dTIcqWBYW/p5p9/Vy72EuzhN2YRMHYUqbA2ECsTu9uKOZRiB4REXun4HTcHTVw/gzM12MblkUN2HlJcdvtpue9052jk/ruTnlZaOX2///+w/Qbpt6vfHOtjn3O7fvP8i8wVylXxnq0ozjffIs93TYiOKlk3alcJvhsk5nKv4X+7z4rYMMBGjEImQX5//s6e/1CNi9l7B90dVB9eY3v8o59f8Me4whvCkE91wEbDs82urndqmZPn2MnzkOLfwfod1l1ZdKt+8bHrYZvP8vMFE4WKonbI+tBjT0Y9h7xs4GCqhGfcuK/3TUKHEqraiY/l5iZ1qcn0qpUQM/jolCiWDhSyGzCqAX2eDuPSq/OlLDFWGMnn67lenD9Bfylgn99uJR/IaPb7tQvSyXkWq3WEnYdWAPq7z8QSysZ/jQ+WarFR+KCZ3TWYxMN66rvGbN5pez6qNBKi3w2xTTXhf3hk+oyaL/ONFD4Dlku4XOGr6c8kzHf/tOlMmw+WZTLUham+Xt8wvcoYl1VkSRfD9A/QpOv1Tm2NIM/I97sWFfGrtZwNtdARIr/p9/JvnmikCNf1nJ93On4//on5aypkfXQ0OXi015iHbZdo4SPDsTjznpiBrZbmDx+jQc89D+9lzgT95zhQpGpwQb8fxdSsRfTyUxpOZNxrglPNxK20rIntK9OleCpY80298cwKhWVPH4Mn7f49ZX68xt5TGjTqOjrGrGlp+hcsl/Ti5Uia7y1pg7+Z795xR7zpTr2ax37D8Mni5taPe8267Xu/6x+EpIzSY+gf+bz2O9/fdcRHhzEVQZ9jyDuAX/n8Mvv9fC57yv634P4fNnG4/TzZdv9veN2kI99nNuv/vwz8H4j7/wqN94fICrE7J+HRB8gfgGBe4fHNr832n6EQiE9QCwVQqkYckX6eN/gm4+/ANHbH+iKfsWRzILuP/f8S34VH7/+Mkz80s9CYN6kRPBMBN04QaaIs0faInTeX52+QtPz1MfvvY2+/vxl32ks76Y2rg98Oc7Auz+DHBwOP/T3MT8Df/cXgb7gdfwOIef5Afz+XwKR/gH8EzzQG6YrjpnuwfXz55CQySPAB2P+ep/Hvo/XqMCCGYEQuQeMA0OIkYAPxKCQAJ5Fu8MQWLTM1D/AgB4dHp8fr94m3j3q2u8fwdv+GrA+qOcfzja+7hKWCaoTLnH/I4jPSCbAgdvp58v7qeGf+Qc25EB2l57jz4DHh5/wYOeP1xiQ10PbQ5dfuPwc3196vh/ac5DzpEnXdfA90Eh/G+/p+wnn4/27H9p45MfM/Y2bL3685RF8YfLNmoMZMkV2PXOFGDn4Mif3Pw415kX38NlPB/WHN4zxO/ddv34Jjv8nz/R1fTh82X5/z/womC5ykEz/lo/jdnB7yd2HQvgJGsf6CNML5kS4062CKbiNI4vp+nA/3BOkx4/j93u/ToBtutwcHnmOIUw2O71/GO94zExmpoj/dC0bZUmBvonnGIM6kmQBOn606hF5DFN75xtDxjpO3yz5s9+b2T2OGCfc4uPtLgO/hhBp+fMff+c4nI7pCv6WTVAPDd57es/GI4QADeM0h5n5qx/micw5wL9boBcaWg7SzsvjGH/n4Lh8YM8cHXM4jMi+n2xplCevHFeYeL+fw8f00BJCVOa6ZC7v72MdXJ7hC3rMzKeQ0+Cu0JGIcVpcLxbcvnpFcDh4Rx/fPdj4/UhvHX2oWp8XnYyM88Sn94XpSQ5mNuFxmnv4kX/QsRlYuE6P/JOgOQKBmG1mMtr8gOpjnHczk9tBz1wpJvkmr2PDHB/7897pdv24DB2BhSAzxj3wYRbkHzP4I2HSQ4/3dX0UbFAHYojLz2TejfmS/L0z6fLt6B+zJDPG06ODFu/vfWJw3KbAO//mee0HKmGZPo/rHF4TtFYcBB2fz5ez9rm8HeiqSQb0cZwj41zeAbwjY/29Jw/83ul2cD330ODvzO5pNnh0ekKIcuixH38fwGNmMjO5jCMysRCm58R9i+0qOL0jbYKWOMnY+3lsGJF1B00N1x459N5f9Aci+vA2twafx2l0HjEAGe/96nJxnr29JbnpeH1OZ5GZAAAQAElEQVSMt/thM8N+QsT3oGlgjONKtPXM6UhG2lx+KS+U5bmc3ppknOMxM/TUK+dgk7IE7dl0oJiSJ7wLMdK/k9vmkcR3XhWKJNkGDgk5hzKnyUZjGpPczyjY3NMKFfic2677SYQex0+r5HQx0HlNzFuQ+CldtynJaXbeevQ2IH+/T0UhM9MRmgP7go5DRI/uCkvKST52JEgCc2WOa7nQkEyejD2QDKnbWtMc4GiORx29SJYSEjEN0OvrqiE3WGAOqcdPQ0SWMpmZXL+u85LxDnMOL7xQwVwVdAdk0VIwK0BggxRk038NtLpMA3wLPDDNfL1abMB9vWRsFqIch4/w9yP0uH+O2Lz7Yoa+fOhstZIf1nM/AEO5/9zrM1O+Xk5biBaZiGK2/+bIiG46fGgEX17k6LyQ6/PI3DXgRaKaRIpfc/hqaWuQVcG943bwd0cSXmVRyvl2283zXOYvgQU0wbIiY47YpN/3NmrXHBQXM3XItNqslXr0RnIw66WC+8OnK92QbM6wnZHDp4GRYdCYy/GYGdilGvlVWSGXb0S3yqM8sbE43ehweyfB25hFJQ7ZYVEqzAtZlQt0JISvp+sI4lQUcp8ZkOn8ZEPyE1kQrxsKyF4MH1gbU5ZN8o2OK0/qkceRZIn/NkFJIq+r0vTlAj9E1/Dq4PLIwB1DoqBzUCIh2mKHBgFzCleWJWxtryhpSUKkIz4mZOJ8deDose2K5AhmLvdPh8BDOau0I4l+Q5J+5I3btPcn1yb//x+6TuJkU9IdRVXnLUfHsMpMktMlxq3OnshFOSPBnaND421AZruLrcKxE4oigdVolpdyXfh41+FkmySxChIoT14+l6+1bgtmYBilPQWGBWOsSHLZKZjcJwoSdjUy9T//NYK/wC8bkkoNxT0v8LnM3L4Kt/tipgI+HbYUH1pwjYtCg+uRYpnzvyBp35M4qLc32PeoEKOOwojaXhWJjAyeOuxcMt5LibjUoNdIv93NrVrig68BTkcNzwVDMxKcPTp6+uy5j1LEh69JbjX4iplpgZ4y2vzLOs3YqyDp03mi6XqnLjO5LZgQ3fVWLqcltuhFA49x3u7yu49Zg24odKyXGxLPlzo5OVOxWshIlKWYFBJWwXyGPGck99zXK3zb6T26X2Ifh+NeGfLIScrk67nmL55oBnhSv0Pmm999rZIk3B3F4TsSiFUrlag1x5azPIdKQcNWR3Ad4W/uSbIYlJGkaZHjgBzKWKjMSyV8sWddctkVWU7S9kId/lS6fZIEu3nzXokCVEfi1pN8JbojP0QyaKt2v1eFrnYkinfEC//Txze3N/L/R+Ot64GE1oICtfsQUlSHLG09U0ZR+ZqiuMvAENxysdRivtDu6lodyB3P9c3VJHdPpttmoYQsGtbOO5KXHludN5dpuZwrR7/Jk46euN7VsiJTQN5mpuV6o3ySM5wHkXAL2mxOJKyg7zrtKaz0tMdBylPSGjoidiA+/ifPW/q4H/CoGnkbsTIim5vdVnfffq+AXxX4zKG4978WeR9ZE2rg/Lu3qin2ffrujQ4319q3N7K56eybU6VVVFPvWPMgPgsy4lmGbHJ8b0kCraWoY2ZabjaE9lZOhxcr/Tv6LUn1kQTcYjafkt9uU76XKJ1P6N25XhYz5c+SukjCEAaPHzs1jClJ9Ha7o0Z0G4h3t396r4v+gC6PahBkRUGuwLZOf/uVRnj4eLdVnUyff/+dahLt+nyrmoLXtj+SwFxo8TckpMtMq/lSR+vkfxJ4ZD1qSdbW0CmSuSlE7bG7Fjvz33rtLq60JhmanVW6Ha61fLXU/Kul2nWunvjXskYY+qiwz83JRusnZxLrgLHeJny8xn7PvnqhBXaT8I/2cNBA3C5+9VwJe/KCTf6rZ0okuOdPTinkXVAIP6or0X8K2lO8+/w//pOyotdsZSq4zikIRPj0vekRP3Qb8xjnsSBhF3sKP805BaIh6vD2s24+nuvq999qVhT4aqWzv/tKq79/ru/f/J5i5RG7anVHknnFeuD+lZF0rp6dqn99IsGHiGUxJvm7zxS99uxNyut68kkjNoike+qlkatRdO6gbUBvnffD5waCTpaS6v+MbV1tNd7slQExT7I86Ol/+K3m2MeIzPf4YofMcoXpNy4jsWX33YfpN8S8IH1CsT3/6okOxPchmO5+/1Y9yf94ulSkKDN7/lRecJtjGwH5zmcL9dA/KytpWWpgvubDZ92pUf3xM7TcKmHLO/ZfBUVC8Wk+bRUoCK9ipQOFto71omN9aNmXnX/4OBWkjuAwkvVdFlVXEdz3+NevXyosKnynkq+z4Qb5xkEVyeeSmDZ7/UxXdzeMSZM/NBRqGtYAGUJi7g6fyFKm5uJG2dONDok9Bro8EqvyvJChw4Kr62VOcv3qf/oj29RBkeLtgoJRvyq1HWs9WW20PDvR5fW1AnjtP7zWjD3Y4Q/vdMCPIvrokfft9lq4nO7efpD7mcdmhwPxY/D9EIWwA0Xt5tsPymel3Lb0/pJCzLWGNCois+VspQreDsTQtozqiqDxzbmqzrSgiNL/5kwDifcgUwZv5a9fqM783Zna40EzL/jbKF8gK/gb8ZFtfavAutlfbLWgyN0QJ/rff0CmR4qIJo+HB9ocJyMVWTOH7881frhSjtzs6Uou6wZfOO53CnnUEwp58eWJwqsTLepBRmGih5fjf/oT8Wcj492+PQpHUcMZYmhbdei8AWap0kDBsCMuGYXdgfX2JJ/J2E8F4lP7aauC2NERtQuKd7Cujr1CebJS4/66ZDyFt+xspQQ07C+9qNqGQcXzU0XWRMKOZsSAQyA2UVTP8b2OfUf2zVPVyLai+BR7qUEfQxZlMaqDt5o1WKx58wx6oKuHxrmSKvCOzO0F5P73b2TIICKX/c124gv3UPiwVe/+mgVdff+9OtZo+3Sjeuh0e3EuC1L5+qmsSEpPT5VYb0b8OqInl4uw0/0/fq89a8aIPeTsp47sKcbrvcSedYim4tUTjU8Wuro9VxtH7G0UNWJZVfDcy/11wIfHKsn3D9nLJ1O8jnmGfRxVU2Qc3l1hD60wIXXffpThyxnrtVHk65FrYK9SLleKXC0ljexrMTZ8Y1RDjL78w3fEkL2MAncGH9nZWgM4lI24Uq0c/ymJGSf4zYHCoheJBK4jhbkjxe/261Ps5lRGW0NBsWHf3bHGjBS6cnzEzm9196e38r1OO8vYs2JHH7fKLEle5NIoL3xHdFbQNsJDwO6PrE3NqlTHnnr26hVrtBQH6Y6YPaBnUeCMsZj8afjuXNXlQd0f8FVwjtihgJ69yuG01AgeP2uEmCln32Ay9FyryHmHredW3v+2Pb4SZ4Vu3uPTIak77HRkrgw+QjPKv3SQ8NvF6UZifyKKaAV2OcdG3Qf2Nbz993/UnLU/cDbqzkrpdKHAviejT/d5q1xRdnk3tSfWvWRRgfiRf3Wm3TLT8R2+jP/KP4ioID4O0B/OFirWS81ZM4XPjP/da3lhLr3bqkD989+8lv3D12qxz+J3r9V6oZDiZY//nSw22FQpg6aB/VdPn4ZYIgrgRozv8Y3InmtcFMwKn8QK95vx2UzuCzRO8a1lT4BCtH/7kcLirW7++L3uKIT2FMED68IsKzSw3/CYWHzzXG0y9fASQpDlmTrWd993z2opI/qOxKVAwbNGp/WHcx3PL5SV+SSPAdp61hhfy4ZnSwV8L7h+/ualhtOZEr43vtrokGMU61LpyQpYs0ffqMxKareVjPWmJ0alolBHEb8hrrudWtOrZW2JKUmj8Ds4fH2m8Vdn6n79ROHrp/I9xAC9gfXRz0/04IfONupwdalADqTHIJsoxf/rf1COPeTsoXTRqv+n9zL/6yU3jUIzKGJ3A+ei4dlG288XGpHj2HXTHPHFiaqTjfys64V775cXpUp8MScuW+/0mXp8cvfmg4LLgLVTDRH1/YV6bCrhL95v//1HOa09svPzVM8aNuPMEV/CDzGk4t73BJlFDcjWiLf+v6epWUtqCr3Cj/bdTl2VsRdr1RA7w3ym4puXaqxTtpjLiF+p5ErcM+w/mJnMHiF8ce9t/vwAbvgTJBnqN1zhHrKH51+6JskjrRnX/7JgZjKz+3nEFTCHhzYzngA5yCTAMGKb6AvSX7zS1x7hL/dzPA5yPOAVYA7+/DPwfmYmCybx8wghhqnN2/8qmMksMPZH8GcHeTvzTle/nyDS9x7Mku7BnxPtGeDXR1zG8yP82Dah+fERHPfd9Fc+o7+zB1zwaoA3TWAPyLztER7bHq8EHj2CPfT3a4B2ArzskXaevX0Cv4efYDJAOIvg+ZchysBvLvdfAn/3E/D+fxk00fXT94H5fwnsoe/jGDHPDxCj5Pw5+P3PwQMfQUkT0PeH9/Ad78F4N0HKYd0h4/oAmT8XUipkJCy+hJAyRcYE2kPOvV+BSID8EoIHSyDQbsBP3vkzY6fxXH3D8+X7L+/NN3wOKSpycMrYiCXGOwSexxTkG/kxGiIJCuhJwXRvgJLbmBdtPMFoRrsePrwwVj9GyIH9qxxM/Ee/kZEjDdzKgn6AkQ3LI+jxQ5v5nDz3JBIfYWARcaD5z39sIkCBcQ72xRx+H/jHwQea3dPk948wkAATNPrhYWAH/WfwxdxmNnUdh4GN4T1YCHJwfH4NMSrE6I8yMwXe64uPmU1jva/L0l992ccT4Gb3ffyd9/PrNCfy8as/m0ELN45j9HbA7L7N7P765bvHPgz5xR8zm+g1u796Jx/Tw6uZKQAGL942kgh6ELsUjHzFIBchjMk/3kcW5MlrvzqOvus1ktjw/tN778hYx+P4/DGGIOO/gX7e5uB4Ow4yTClznEI2qHyA30c8Ay87DunGewdeydt62tES9DE3iMYHOxzQKSgkk2T3+LjhlvnB4eMfcft1QAZ+dei5H7BNv3fQzz8gdp7AJEcfwB9ClINoYbgcv5m/lUYavH80/I8DT8+GR3wCsgj4aojYEn0HBvXIZZrf7xmXEZ9iCEr0izHIwYLJzOSHcwf5B37NTIG+IUaNPHfoY2Cj52McAuMCfczux4uPmYEzgj8x1sAreQwTHzN/RnbQMSBnp831ZiHQ7/6dP0OqjP4//EwP/BMYy6WDBu/g/EX4MTN0N6CzQWYGrQiUwT2H6ZaNppnJ/5MFWg2QEnHTwNezWR2hJcY0jXNZOTifI7JjoDrweFwR9uDy4CIDzQAfAseAbs2MtjDhdTmlPJ/kOcKM4w70C/SpORxMPIJkopI2p8V5CTHCR69pDmm6mhl4NfGW4DXEIO9b142TQy+pOdbToashod1zCOmwh4HNrIPPzVRCfRr5Z4SeCU9w3adpvFng3fgDtPA7veAfi04THsFY79eB3+0tZ+Pvzw4hOB6bfNVl4rZpcpxSlhfqsZsemnquLquJcPC5TH39CC5np8t1IpPTb9DnV6c1oRukoMC7/gFP4H0I8Z5m9BBDUEA+EXqd3/Bg34E17V307wAAEABJREFU0+XVYzMZ+H18i8+4HFoOCy324XLbU1Tya0HCv7AoBZPrxXUUYpI5XoNHkLvNjdDSIvfEIcLnKMuKlqDObSEEHUne+YHBaI2ME/rwue9lY9AtPiYfF8DfPcjGDysu4xH5HEm0NBT7HPzwmQr2BuDqsVm3yRzeFA1STRXzuzwcseWZ+ij5Ac+f0Z5a7MXxOu0uI48D7kc+z36/B03UgB943yMFi5H7BJ4Mvg37cNwxQw4SKAfFGORJd//NzwFaHY4UHwK87xjvv5UakOFyNlMUtoBNDeiA4XI+/N4LdhZ4xxzVeq2CQ5AfoAxbqKHplkR4Q+LHOITN8orDXa+BuB5DlBdx3Tb8sH2g7x3Jq2q1UshzaIs6HPby305zmQs6ErqvOHAZ91VWqCPh21GQ94NzQo4lB8PFZqPF6YlGZNx4ISMEiXuNUojMie11QImNhBiVgDwkFYw/kMy3LGkJDQ1+eAR8/oqiwx30zUjG+15swFYz+GlJsKYYlKPTPXLzQ7OKTF5gqXf7qdDpcnDajoxPKcn3Wce+UUnSeZjnKpZz5IFMJOXw5wWI4oH/HBmhKIqUNeybjhTz5rNKOXu4yLz+RYcBW23RidNUQ4P3r1KuZOgW+mfLBYiTqtVCruceP51jZzEEVsVR/gULsYb2yDL00hG614uVCuTccQhuoFuzXP7nrQJyTBQ/xXzX2yu5vIuqUkOC05OHhiwXJI8jfPT4py1nykjWbf23YLDFgfGGrJYUzvOylNveDYnDgUJW9CJKTMop6kzJKMaNyFLzQjikXC8tybM8z5XlhW7BOWJj7r/uR1nKlLJcZ89fyIvEwWXNfKko5L5Q44Mz7Dgk7Ao51chGMeEvg1bou8VWMmirKHT5/ycsXO01guOWRLOQdUPyar5cqsgLbQ83yjYL9F5OiZRiVimDZ9eBz3vcbuUFKo8XntgsSG4W9aiRpG9DsaxmLh/T56Ye2cbnJ0wRleclcwbs+qgZ9zHPdXe51Rik/u2FDtA9wHMGT351G86xzQUJCG3m2jx9qnmOPrAvT4C0mWlDcmMB3x5bxjzp7t0nDXWr5t2FbikMuqzieq7YDBI2EfATcSs+ifnnJ+upaHlHEiSvZvK4m+eFIrLzOJlItikLSiSTvH9HcmVE1wnZuZ2ZBNqgntjoxeTVi6e0SNEixcJGl9iRx1j3lyOyCd9eKMPGbTCKSzdaYqvL+UL9u0sZibgAjWWW64LEWmFJh+tbZSTXjIRPc04CWr3c/l3nl2/eqiGG77NRHkdH7LOBOXLJyjtRJLvUXX1A7oVykriHvp1oGopMPQlSjyEeo/y3HnMSxtWTjbxw7Em5EVoKbMD/jPFlvVMocy0s6ci5IiBLQy4lCeklMXEOeJz0uJOw0464YcjH/cztJcPWO8YphSlpOcc3enyswGeT0YaP98j1miz+sQo6S5UG/Kv+vFWOLHZX2Nvnc90Rv06fP9cBnnbsUa4+ftKRIlSeZyqxv9vbW11QlBa+lhW5MvB7bNucnarARo7sCzLikp1W0sVeC2jN4blGLrv//J0yDNELQ8erG43EjETsOt1slF6ear6Y6/Tpmc5OT3WkSJF2rQ7Ye3d7p2Je6fTZM63nK+WnG93iSy0xeE/AuaNwd+Q5Io8KXnL0vmdMzZpuyNQLAiPJwZY1JH+2kQjkPT6Qz0oN2IJpruz5WumrU80o4lUkBptZpo7kXFfXWlL8SGxQnhNzsmIu40zevv2kZhZVk3x3Hzsbco3vrzSD3yWyaE7narGT9VfPlNDxjhhVf7xUQ9uMWDE/2ejsFQU7/CawllXfPFNNAtUTtk+zpV5+9bUORZyKTt3ltTIF9R+vKU7vNF6DZZUpJ5H+8d07tWOHjda6vrhQwIfnXz3XQGL8uG/U3O5144U49OXrgsf2uMd3SdzvsaEWnJ7YP5BUnmeFjq9mikjImG+uF8qIV/WbT7r59Fl3XmwhWe+yXS+WusVmmv1B5+8/CpFqeRy0xk4DNnDAtlM21xI72Pz2lQb2SPu2UfthK2sHPX/+Ugmd5vDv8c1t1XG4zK6xOX24ViD2DusKbxx0+rtvdPrbrzUjQZ9I5F9jqwUFwDnxZCr6svbEXkh3VPmrFxLFJrehFjvKaZ+TmO1sVEUcCLy7GncUWK90yAbdXl4oP1uqIk6AQA169OLvvk5av3gljyVeHB4ub+X/b9CMeXvsIv36udJioSXrVUvha0csjNuDumWpLYlkj3fX+IvHXY+lGYXtcVWp8qI+fB3zUUI/FcWLmtjoNnJCITzmCfeqVVHYLIm99GIfedCMdfLg+1OItJcbFS9OVWY5e7pan6+vtP/uPTxtFRal3H7tb57rhKL11e6agvOFbrZbnp9pQYWwxP5W37zSmEz+Ra+WYnD2dK2SYlS/LOTxNGeNyHjOocOLZ3f/6Y9qSPYrBmT8SmfrU+XIov7jBx3efJyKZCPx84Bvh3bQfNcpzMtpvfAvZi2QU+QZ65UXpJasT4XrkyR5677q9hCw9FenMoo68bfPNKcIURDbBuysSkkJ2aQnS+3hZWCfcVA7JeyrF2fyonRWZGq7RodqVEsM6CioNRSUj81BN91RIUTdHfcS9h5YYyI+VLMm7v/4VkPBfmaRabPeKGIjdNbAnnY06eZpqWMYFVZzGXOIPVAqCiX2J92nrY5FUMfe9tY6VLqb/j+PDGPPtNJI8SZdH6b44H/StV8XshI+4TuyJuRZNcWaqizlMWpWzhRSVIZsKmKqoc8Rf80oHLZFpDAidSFI+1ot+8h8OVdDkdv3sB4TS/B4bE7E12ILzxhQhE6X8fGf3qg36aBeEfrNoBs59fhny165ZF+YkH2aQyPnovr7D5ode7nOE7Iqikr5HfIlJhz9T9w/gz/ws9nQuCxVYW9xtZi+QOd2fGyYn8IPizex6Ba5LpX/jrgyqzQSv1OMKkLSfD6XzUsNFFECRe0kfJm1XMg2xKDD+WftbrYaMpOhh4o1Zp5yzZ890YxY1CNjL6jNvnomWxTKXj9TRnvHGjjItCR2hxCU8BcLiRYpawO2v1eGXe2xpTGYhyDVnKtiltRRADXiZoH9G8/HQvK994huWuJ5z3rr/hDgpWYNKr5+pi6NytFbX0VFYnrOvm1ZzaUYlSHHI3HUuI9j1J7Y5Pu9hmLg4GsDa5jbyUCcrF0XXz+XYlDOOtiwTg/s9Y31LJ9X8t86NYPePMoots+HAB8Z6+alxLp20x5kL9bKVgulPBe9lCgYDvh2nUndWTXZc7q857+l4J7dHhVPVlqcbDQggyzRkbX/Dh8riJ/GGh1Yq3pfF7G38bfQh43kmIcX3HZxQGZ3GqzXgcJYkRXqDOljS1pjG69fUoC8lsWk9ZNnEvuRgeJwlYrJ7ncUvEcz2Yet6n96S/H9g3oK+k1zUPibVxJ7/MVvXyt8/UIde9kEnb7m69AQD640frxR8RK8q0qRWBbQmRSmeXx9uaMAOmOPUZxt5Dob2e+N7P16zgTtP70TAlQcbbLLw+WVjt9/0vb2Rva7V8qJgwOxb3e7xV4zNb9/i65NYv2vI7FmFjW6Phf59Fv7A7hz4l/7dKl8PlPhX/r4cCvlSQPr7vDqRMftjUZsbGBfG6tS8/UGf+7Uwq9CUMoL9q5z5fh9HSXf88UsU3xyokAMHLOg7PlGY9/LMjqwtuXo+y7x/PWpsidr1ehPL09Usgcvnj5T+dVL1dhtXQZ1rzYy1tKMYufdt8h66JU1Nv0Waxokt+/hcqf8PTJw20C+AX/QnLlYvyzPWMt77Tnnu5gD+5wEvmM2aiDPkL+9xg5u1OErCRvwPcRAAbT/0yd5zidDJokYuF9F9cS1DH31fasD5/2AruPfvdDxq7XK/+PvEEeQ712aizsd/6c/Sv+fNxqKXMZ5Rdu9BuRujMksaplXGqtcfrZgoIwCeIMdDR5DQ4YKKu1YlyN6ac8vJ1qKmLSnz4I1ql1mEvsBzFj7rlYxnyvGDN+60Az5euwevzrRCP/j7iij2D2yhojCrYjHCf8c8NUWu+rZC2XE8NKS8vOdBmRfLhcqiQtuw8b4wPo2ssfbnV+pZtIRn2/6ow6XWx3efnDR6uFjXB+BWz3eP1697UsYeXDg8r+yn3+Oqj9//8jjX7r+JQZ/uf/4Z7L75X6O1cxkdg/+/C8Do9tfBp//ZyB/lnyM/md8Rsb+HGj6Kz+PvX/s8tjy5dXfOm2/BP4OmF4xxq88/vTHG78Ef/v47Pd/Dbzfz98zDxLTBD9/9+Wzj/13AmxgUo9fp5uHefz5J1M8Pvz8Pe1T34frhOPh/od2xvj99I57/2ExUKDfD0Aw9Dbj6n0BM6NL+AkY7wPwZ1cf+5eA4OMBaCSR4FfxbDFqghQlYHTIovzq7yOBO9Lm4M9EWFmRKeT3/SFKMujXTz+mn/3H4msOtP+0519/MpcLXcZhlN+nlPQIEdqDBd7+z/8xg17gS0z2MPeXbb907zQEZG68/BJ4/LOfkUXEzBQi8pNkZj/ASOLCwczkHzOb3vn9XwMf8wjez8w0ycZp4t43oo/vnc4Qf5xbP/t4v581sTaPPwF/H8Dr18SmxQ9H7qpGg4Pj8CuP8s3ZwIHK7w3dgchvBWN6/Ix+4/p9wDnSfxqPPHoSWT7en7+EwKLtc5u5/m1CG0LEHIPM7nvaw7vHq3TfLj5uQwG7Fr4grp2NYp8tEEgP47mR4/Srg1ngdeAQ2jLfIDOb5JyQZ0DWLmfx8auDy4FH+o4ybhxcblDIswFhajXwppSpZwMuOS/jhNeTzi6/DLmN0oRnRNCDbwqDqecA27HBTNDvfZwOv3a897nNTE6Xmck/Zjb5ToReM59bPEd5/8A77/MlmJl8vPi06MHncrx+7zCgn4ku3os5M2zBDPr9GeAWPsIEPQdCl0mPbp1ep8jnzODb7QfxI1voCdDDYXuAt8A7HwMqBWTgfPu9Qb/T5WAhKOOwi1jUsDH1K2Rpog+apmdJjsfM5PEsz3JN80JTyyYuxKgQo2KIevz45u5eRs6hZAZfIO76Th2ycB7cl/Ms04jtDrQP6CLLcxUUmsy8v+SFBZeZnGH9+HG9dszvLU4rqJXDxwjfTpvLcu4HGg4PggmnPyEDR2Mgc1ojz5MPKKhjbsfpeGJMMjNQ23QdaZweafnyx9t7xiEc7CCBo9PI/N7Hkw3BIuOjwoNczAJdR2CYkkhGPB+wWZ/bpWQMdJ06FMjhkW6auR3hQvLDQYiOMzDXqJRnCjGq5bDpB26T/+fdB2VlKQWb+jkNHfocgAMbcoOnoIDZDRppc3m5jGqSdxGcbj/Oc4H8XK4uK9d9xFccR82ByHkfubosO5JUIYSJVIMZg46OQkhSVCSrEuC1PTaTjCI6T9BWAGVZKWM+M3OiAVBAW0PflBfYSq8eGTld7q+eiMjKQkM05SRdQpbktl1UHGwY5zrssIsc3DDO2H6aE6zIqJmKPCM+1EJ3w4FjKFpcSiAAABAASURBVJMa7kfm7zl0x15TUj/AA5jlB/gwSBn4bTGTWZCZqcBGxxg4X9eqSZh5ArkDX+frE5OlyGjsi1vIGFXjW86D/yZYg4xL8Dn/IQR4NvUILeT5ZMMNxYUaeZbMkbCdhnv/zbXDfqeWZFRH0aWlrUA+FfqpwOU+1GEDbiQV40wmJgZfqQy/8LkKriOyuaUQ7LSkgvlI0JTgcN9wnK2G6aC9J/FlbS+fI0EX2LAWaUciYsfBcCDBNssK2SBB+jQXItOcA13FodBpzhnXUOTcX13TSSo3K2JMrRb+hQz9T43mRT75+Gq9lmQqlCTmPcJf5PAX6OdFgdlsrhl4E/Z3oGjqdJXlPW89fRvkW2a5dhwUY91Pvzl8SxLB16SaGBXB3aOnCL2jJC+WCd89kNzyuO9yHvCDmkRTA0TsywHvEUM1IgAfh4n5owbkmPBvH+8Jno7njMJUILkxkgjIkNZI8kW0u3+5PAx5uA68cOI6cTvOiwIdFdhHrZz3Ws3UqleVFxqRsc/LgwKySNi7UtA1CV7xOZCAidjYyeZkOrT7b9feUdAYIbLHpgt067bgBe07knDe7odqQw791a2WIdf+w2cdSEo77kSCy5BvZI4YoxxQLDNJAXse+1HX5xeY1SiPLTV6PKKLjL4lxRDXQYN9um5m+PX5h/ew3+n8/Fz+Z57dbsfvz0kORLXrmTLszsBOTUoOfeAJnbrdu2wa8LuO/bd9nBb37Zub68necmz8yFxCG+6rTp/bcEHS5JTE5xE5FCQSvHNAiDt8asSuQsqIKZ2OJM0d52a9YW5DW0HrkxPvrjFIZUiqKDgcSLgMJFoPb5HTpwt9OGzldtCj15Yib3+z1wC0yNNjx3q5hiJpA64sJvnDHQkM103PnBVyKeBbfCBL7h85SbfFq2e6fvcZ2lpderGK9wmhdOjq0x+/0+3HCxl2dfv5QtXpqRI4puIr8q/wudubGy3RgWEzRuKsYc68G+V2v8I+DEIcxmUlt4kj+J5+9UpjliiqdhPP5HxRtwHSU3h3WS1Wax1JUO5IAHmiraYYErDFAtpyChwFCbiS+4Fi5Mx/G2W5wpYbuS14rDopF0ok8q+uz5XwyzmFMC+YlCQhizJXQTL60u15V0vQPiJdKNByvZH7ef52q9VxlJx34l/AB/YkUA8k2PvvLuT2dsP4/fHIcBJORaZ8OdeKwuRInL8mWXn1/tPkS7uLrXLm7VFLS/IvQrOhTAffJy+IL6f5Qu3tTkXFekKy1JPXDfFj/vSJipjpivg3J5k4Is+R2LQ+2VBwMI2OJIapyOexNl/M9entW92SWHUQOlmnUnNkFgYIoCjy8TsSq84sum6iabHYKMf44mvmenai+G6rK/wtxKhY5Npi0zU27/6xQxbVKlf1as1+otXFnz6ou2x0vLhV+WSjpojyOOg24jFmDCYzk//5wzZK8999Jf9N22JWyeP/QNxy/7pGliAkji9VVXOJ4n8kwZmhm8P7Cx1JaEbW7xii7lgjrkmOe+wrsD3fd9UkrW+LXpGko+4apaNUvHqi+f/uGw34fIPfHMAxransC4xiZg//2bON/AtZe5KPBA1aRsmkBvs+otvra/yOuHY7HOV/Wj4y1uVfUjCuNcrYQ5QkPE+fv1Bk4L49aJaXKilYK0juCzcUZm6+f6+G/U/uhaRFJS++G0lK6n7yYu2ur7WgULJwWyYh7PY4QkePDbTDQSKu+pp3RxyLyGEkTm/Onmv2/JkCzz7nZ+ytKip5zH1+cqY5RQ9fJyLJz+p1qfWzjVKXKEru1COviACGLGoH4rv3W+LxXq0nP7HPI/NdoZM4Sg4LkrBH7zc0qtYr7d6d6+P/8I8q6lEHkvIetyKF7iNFEafd/2pBs8wV8Zu89ZZRd8ihRCe+dmRnG9myksef84uP8t8CChSZChLkA8noBUXklCV82tengv1Oqyor5AVCl+uB4syC4m1cz9VS/PB9gbuCJ+9H9lOXHsu+OlVGvBpJtjfQ5XHZ+chenJCwX1EsCLr67o16L1RR9L1lf2LEhgAf6WSucZZp+fxMY5lUPn+ivkjKic/7T+e6xid8bXFefA2fFSUyvVaNXG547/u7BWMqCgPrr14g1/0EI2eQA2vi5mQDG6YsZaqxiwOFijsSyzvGxmOnNIzTnqKlMGHXR+UUqgpi2DwUuqWwe8f66feFx8HTtT59/qTL79+qoUgVUpRRzAjPWWOKpIE5a4pfFqOq+UzjdqdZUWm2hgb6RtrnxK3haqeaYp/zUy7muEOHPy2mPxE87XHYTwXoGvCHkb2gQ2BtPtAuPnPw9extYko6ehHnf3oj/5JNopixYA82Y8/hvuZ7oZY9ayRunVCc7NhD5byLrME3xM04K7X89Qtl3aiCuCUK2M3Hc9mhVTy2ypXUs09fLJaas661+Oq4b1Stlurw8fH3H5Tjp0vW44x4lrE/yogJHr+ow6gnHrca5MWa9Hcv2Z/XStid28iB9abFkOo/vZsKpmPJbNhCo07D1Z0Obz7I14KB/aXLoWUfF7DB2+6oYVkoo+jtsk4UXvZNrfu/fCF1rMEjRZFA3Eno4JZ5vNAm+Cn8z5FTYF+fnE5yc5kOFHG1qZQhi95lzbpR13tF9J0RO0fm1NgpbZbSk5Ui16ooNSMuZayLzd2daqBnL9Nut/IvFfTJZMSecVVKUTLWpIICaR9NLXZLUJIcL/wOYaTDIHmMQ9/2cavqZMP7mTxeB+jx/VzeDor4d8e6HiK2lkfV1qpvj2qXua5H1lcKPwOFnj2F65Fi0XCx04gsXZ7x0GmgqDzAY7cuVcdWKc8k1i3/TeWA7Qz4QPnuWpHCeZFlGllrUYdQoQyZlsWMuBCVWKuP51u5n/fY8UBcaIdO+v5SA7kJfXuuSIweXsEHfMGcfK+QI7eaoviAHZchSlnU4jevdDwpiRNr2bO1AkVZ3+cNxImyizLsNbHna4gRaTWfaMmhTdi08sROupeloJH1zWOZXp9qxA8PFPUch+9H++8+ayCeBwqWjqtzPvHxjOJxUc3Usb/z82rDeWLEZztkyAKpcZ5paSV7iyOySDKK+eHrJ5CddPjugxp04z6Y7jotjh57JWMvVC4Xii/gh7h72N1R6NypZf92JGYIvx6xlYFzZP71K+n1U1WvAOzNgnRE2PlqocxxsF/JWQ+aJIXzO13/8XsNxLSDK4X1v2a9jne1Zgkaefb4ObKfvMV3EL/qQmr8rMN5uswKuU920FzT5mu6LYk9r08Un5/Ibhu1zDNc3rIPbbU4PdHJq+e6ffdeHftj3yPPjlJ9sdU+F3Gyk69pa2JvxlpXzyI6jz6tMszZ11ST4L2WFoWGIsn30C32F52ezUYyU3rKNUgde7L5mJSxls5++5UQsnp4KkKmOQX4hK6O7M+7LT7GXrJDn25nib3Q1c1W7fdvJGy93Hfavz/XwPo6zxHAB/rjV/Xnz9I/vVHJenjsGgX2UfF/eCObFzqtVkqvX6jD7wf2Ly3ron260R6dDRR7x3mJHZYSvnL4/ZuJDz9/jfhgjk02xMKO84O+/TzFsjlnWS0rVcRie3GCEAxTTUqvzlSebBQQTkAGkikjLs2IU/HZRuNXvNMw7WEjcSo8X8t13wdJn3bK/++/n/5K1si4Gv/wGHz4fDX9+eWAf7t8EnvY9OKpAnaRlfm05/J9vYgfYs0Y8b1qs9aIfDzexRgVYtRqs5EFU08uJuBLLf3KJ9ADf8L3ixDV42+Rvn5+N3ysQ6c9ccDXhPzY68heIbCXDMQh++ZMVmYSsaE/nav79RMZvhN2rUYK61knZb3U/9M7da6LUUrYTUI2+Xqj7FfPVbamoH/px62NBYVVVDKw/4sACjAOTrz6i6B//4+T+tew/vgeqfxZR3/r8GcvaPD+j8DjL/z4yEf4hdf/xZse5/7yOsneA+MPMNB0DyhGo7ejp5Hk6zhdCbbTFYthgflp2+O7++s/x9AjHVNgZp77/siQuZh4epzm5939FYqY9v41/ehx3w69BPXxZ8Br0EDLD+N/6f6Xx46M+cXxD7w739P76Rm8EDX+ADwzfsLB1flz8OcvYeAQ/Qh+oP4zICCMDvQTvCFuBOCzPsAXuPXlPTRpAvq5mH4ONE8/0xhe/vw6jfV2hO3zPsDI1YFMucT9D/BAn78bHmQgrgKvAX71d9O4h77y8X7P5nqkzwBM1y+eve1LeHzvG/DOg2DbgmZgI9ZrIHCOx4YNNMChMyK3AAvRTCFGjc6T/v0/E03w6htGB392+KszQZfr0mXl4LR9Cd7m8Igj2H0o9j6P7d4WQ2QvFuX3Dt7fr4/gfR283cf61ULQiOwd/NnB7ydARt5vuqeP953ef9Huz2amx3ePz9MV3H59BMfl9wO4/P7n4O8czMDnwHgzU+Dq8tEXn0ccPu+XeLzLz5+/bDMzhQjP8CA+jmfANpiRp/ufgXcDmw+M6bFBZoZs78f10C8+Uz/u/dnMaLn/iSFMff3JaelJaJgFBfo4xPBTPN4WaHPwMWYmM/Nb+fiBzYL7SuJwGNk8eLIpcHV79njx5fxm9+Mcp5nfG2wMmu6wjxa+nGczk5nJ5drTNk3GP/5uwH65neb2q5mpxzd9SadRPqfTOtEG/yZTljKlGCFzUOQ64L+OO3FAMJDEEGgP3AkU40ST+8fUwD+Oy4Hb6WcAr+Pp4H0gMeONj/3NwIg8zUwhRnkfH/sohxH6ey9yoke/D8GgUNPHZdlNcQIa4AliGM8Gmr4DYGZy3hzEZwT8Z4Qf4ybFxL8ixnQMvX9bcDDyecTYjnkbkmj+xumnkywELqNGeBJz3POWuB3lsnf/tBCRSa++79W0jVpsxmntwWdmSsjX53ccDmYGnVH+MbP7/uD3dyFGWUTWZhqQRWB+M+79PfNLNvHscvCEn88VkFEMAf31GuHVddwiJzPwSOgOnPTpoc9xjuCiWSP4Rvo7Hz0xmEfleY6N9DKz6b3bQT/pcfiBHskmXnv467C/AR03JA9cNr3PAX4zm+aNyNzMlBe5/OP9fV7v51efz9tbilOBRMzUDk0ROfh7Y65EYs1l6Hz5HI4jL0uFGOV8+vrhff1+YKz3NwtKMjkel+GBQ+MAXTGGqc3MJMDHdSR0jiQ8fLzPH2hP0JJnuXIOP5aiFEwOMTzYA8JKIXK+Yhbm6igqDvAuPgPvXGZGbMqrUsZzkGlAxt6ncxtDppFxDsZcI4ejgcO55UneNyMpIgrDYh0cgJGYMTgQR9y2mEZmhnrG6aA+55AbginS5hDaXvXdnuRTIMl2lCGXAXva7/dyfpzvArvs0V+Ej5Rlk04PFIBkkvuF8xeRsUOCxow+zKaIPFrsfEZiJ4YgcUAZOQCKg5I4iNn1YeLB+NftqrAEHVEjB5r8ZClBW0A2MaZJf/f+FohDiXzBTHMKBwsO7j30BvBPeoNWLzIE5hjaViOyzrNcs9lsstOaZIDbWI4/e7sfyvJJd/B9NOF3AAAQAElEQVTPYbBF916g8AJybYMGpxk+AjKN+1Y1cnGc4tOCn4uWJKcifIcQSewe5XaGeCf6I+N6dD4/3SiSpOpIEHohpmFsKDIZ+qxIRrhchiyoUS8x2NUKwfLPjoNxA90Wg/r1DDwzJUUNFzdyHbudH44HeZ+EXzpdZqaaw78XIzOLClkm/yb6HQkJ/20q14/r1u3YdWvo3XW6vbyUocscPCFGHYtAkmWutoqqM3PqJlk6XS3+PLBgtMh4RmLH9ZUjf3N7JfnkODrkaWbKF3M5fgtBiT5uRxZM4f9L3Z82SZIkaXrgyyKih93mR9yZWVlZ1d2YwQC0REsEov0Z+3/3Mz4v0QDT0z1dVXnFHX7bqZfsw+rhmZFRWV2102gCYGHsqioHCwtfIsJsZkGdmcnn4bRUq7luuoM8AD4Q7DqiP3sCyYbwU0raEZj0b6uabPzpvgFb2RAQdL/g822xURyQUHjYl7XDnltweKLHEyUlnCu2jeZWqnl3LQ9Ytshigl14H/HaEfRZLghSMJ7PAbNUTYJjYC0xM+hPI91zgjY3BEiKqpQFYbfHsa6A16DRnqRShIcB/a2xbxl9ywr76eS66rpYFKUmBDA84Rhp12HvPgeXecH4LhuHsS98m89nWpHcn9QTJcdJ0KIkgLUoJ9p++1oZOd4QhHWat/BthzydFlHuSfNLEkwJPBV+0eft/sDpcDmWlE/mCxnXgfZ79OeSwLW3TzHJEyc77P5I4O6AHqeqUgX9JbJOIWqLbFyOHb4iYTMdfA3gqc/WuiOQKuRg2FMk6OA+K01rnZAIDOzdGxcw/N3GrOJ8rcWXT3RMWRsCej620KMSG64mE63mS5Ichm1nuR5skVeGb7dX1yqgqWe9cf95QtK4RT9myDKWyIiEUSKgfPb736hBt5pp0pLkb0eSzHk8X69V0/8DwauB8UYeYu8pJeRaqEG3WmzZdS7FAl5L7aFROy0k/E3z7Vt5EDswzlAlReaninYolv9CgetfS8LXCP7aXatZjpqRFMwESgeSMwV8vCEZewN/A3bi8nFe1tiW62+FzLScyq528sD/7MUjXd5da/xGz9WtDutSngt9tFyrIRCUkUFRFOrhjSf+VswvoKguQ0HTEj2qPJHweK0JAf7q6akq7GCGjhlyi6whBUHwhmT8LUHu29fvVRIwLAgQJ08sVJH20INeO78czEzuDyv4HRi/mRWakPzLBBGLy70iSYvJyVK7w071EGBPKWOuJ8jBZXdEd45sej0YvsBndsq6+PBBF+htiFEn33yhmmRbOJ/rYtjqAvt7/8e3smkeeWnziWqSW9P/8JUOrjvoWr3tEFQnD5JNWS+KIo0fGCuRtdvfwPmzJ8g+HEz7D4Ouf7xSrLO6L6P6RRiTeHcv32pfSKck8u82d9qgM0VMCmWhQN9td5TbUgmNGqSAZkK6zEwNvvvi1Stlgq4Xb96qRnduSGquilorZHLAphI0FSnCuzX2l9Crvfq+URmiJiTCakUV6NNhVrAmldoTOM4ETSeU+5lhFgq14N9hP4mgoPu28nytOWtT27TyMfb4wh7+VtjRiy+/VI2+zZDnMClUklQ8/uG1Gnz6DL6rKnR5+U6egNuzznQxKMm0+eNLTWIFvyu1JHISslgQlG4I4h8vrjUrKo0/G4kMDR1yf/Th5WvtsKMAjj3B8Ho6UZeDJouJ2q6RMLSiTJpNF5qSWLx5f6FjGRSqSm5nj58+hdYKkgoJXfEPJxRFoc2HSx3+2GjzZqPytJKe9Do2R5VlofX6REVZ6ZYEyOzvv1RFMsrnuSAhuDxZq4CvLTSnY6+FClXHQduX77RkbuezpZoPV8r74+hnJiQvaoLJBXNrWIsX2IrwjSpMIrDrc1YRZbMaH/xS7dsr4FI1uh4k1ZOJnF6/3pFg9fUKVuLSBq1J5vn+r7aoHbLRaqLA+nT17UuV2FjVSwXB60BQWIdWUxUa8Jf1csF4EzlPHbf79iIl7dGlqiqVuBe6d5yXamLQAb8zvL3WlmR1Ilh9eHOpw5sLZf9GIAkZ3+sYCbf12anOnzyhq6kgUN50rSbIpcCOovu4d9eK+K+e6/D+Gmoi8t5hA62O+N8ta17N2jTFj5TILzMfO4XD7mdIfDSPF+jauSbPHmmHbHy9sKLQHTYesYHZb55qYMzMWlBsWq1OTtC3QnGOzpAArygrLSktp1p+81xzNkp3/rO3JLPqp6dSMG2ur+T8ePfu3ZhUcN2r4eH7d29ZM3rmJm3fvsUuG2VwLqqpEjwdbjfIoJXvk3yvuvryGSacdcsaekRvzWW571X1UfPff6VuVso/tHjx/StV2JHJRj1tOaPs8D2+v4rQ2cRB7re6whRJeheDJMp1vlDChx/qIIM/x9CrJ6Gkm51cH4vOFFyOdaHDspK+fqS2b7XBPlrWX+fvZDVXT1LJfz0joi/pdI5cP0gkCAL2le/2EroZnq5VoOPFs1M5TWHXqH19qUwCrmUdHJYTZMj4UWrxMYn+DcnuCXsMWCrhm6qqUo9NrEKl1XoNzwbZvJZ9cT7yrGceC/ZJSqZyOUPnbnW8vFX/3VuV0Onj6A9vFUgW7y9vFMEtEqfV48caGNf9aprVJLt3o04hLPVVVIettazpsRcv0wEbRx1HHTfmlEmkC5/nfv5uTBjdaM9+I3G+SHWtjI/ZvH2vgSSOf7s7VXhT1lThqMPfP1eP3wzv2UsfjsokFBNJJOeT4Ll/GKLB17u/r7DjzJmkWkw1P1tL+P2wnGv6BPo5g5QkoDbsw9NsKkOXI+OEslRxcVD5+lZ+Dt8UWTMSbvZkLTtbSPjdblnK/y9Zl5cSujmVKvxgz/jb452aeakJfnZYTRU5D9m+UUNy2WOf+9wqMM+rD8wvBiXsDsYoBGyefWC1GxS/fip7ca5EUvP4wzvobtX4lTW5Y8+WFjNZn9Uf99jEXvandyOEIpGchOnUbW5vpFlFYn4u4b9b36NYoVRVWrMmFlwtRQn9M3gYsPVDHZWQe2IfUZe1VBXqkUF928hYGwr0fLvAlumbSdRnEoodsnIbVtdrwC91Lz9oRyIywnM9WigLqT2ey755IssDieZ3YrKy7y9UsBbW7KUzcnUbPHn0SGKPleFXbyKes1fHmuEfsgn7LLttFZBBjx0ffW1E3/XjpSr2AQH5rr56IeGvqnZQ+6fXilU56npmT9kfG+nNNXpfs+bV6OteBXzMrKW+/ywsSLd7CfubLhZqsFv/Of/65Y3Cqyv17y/l+8T+ZKKujNq8JYl6vcHtVCpYo9KjU2V8RIGNrJ88VSgYm3VyiJH93nvVJB0HaChXS/AsZdhNy9nugK6GJWV1hRoUsLFTjz/K6GVH++HVhfKhk+ok9z/D+xt1rA2ZvWvElnr2Crgx7a/w7djOEV4WrFEFut0z/uaPP2pVTFQwvvC5npT1nxjeT6N6kvADe/yAPF0fhI0ZOCZv72TYZ/93T7QvTQP7ocPVpSJzrMqJKubrduS67fzKnBt0MlX/4gS9fySWMRWwO13zJwZFYgObaRyTliWOo/H9/7O1GnQ58izWt7Rt1bDGdayHMRQaDF+VktoL5ssaOM73+w9KrOX2dy8Unp+oYKAIb9K3l9r8r/+7StEPe0Md1OInI3o/eXSmkn1rhlfOk8y4ajol7HUgkR1eX6ty+8dWu2/OdHd9zR5COrKfSMjE/eiA7ssCe7xG9Yf96PvTV4+Uodv3HMPQKcPbguR6ZUlb/yArcgmUGWt0v6wVWOsmv32uPK+kf3yl9M9vdfjH7yX8+/5uA49b7adBOQVscKrwzTN16HJzNlX6hxda4INiWaqdFsrgj4xtvgbop1fm7gG4HU3v4fnhOlABGE7ir4FoN+J4uDoOCQS/fKNkviH8t4Ivvnkcz8e5B3/+HPRJm7EOp8LOTH8Gf42ugXn9CmTHB4zXX6n/s3H+D24zjsv4+gz+UvlIj7d1OsY5My9//gXAz7Hul9dMWaadg0a+/lK0xqODPrYTbe/H+wTPOO6vjfmx7N9a72P+a/Br+MeyT2iEfn0OY5t7Gn3+D6A/GwtbYfOmfwWMOuMgJnBm3wyzKN5fWw04xz8D6h/KHtq5E8044wcYuP8lfILrk/4eoP4Uesbr6TsCC4kvEA4D5QNOabzn6vcjUN4D472X+z39h4/Q++JJ2adtsrf7V8Dr2fnKOBQYmxEHOf/RJ7/4wgTn5de+62AbT15B/c9v5DfqpF9/Lv21u/yx78P119r895Rl1wU6ZhaAgfsHoOivvr1P3/fqmJ/DQ18v/6ud/8YGmXn/xL9P+ni5w8D4D8X+7ODP2fUU8PsHCCGwcNsoi4d2XmdmY7nPxcFxev+xLphfxnq/MTNFFu0OfRnA73gcxCvEqBAjd/dvs/u+D3pxXyp10JwSbcEdADOjyS91YPg47xAL6SMa/crLzGR2Dz30OHgzM1OMQb55dfpGfNTHEPT5K9DW23wKXmZmArl8ozoEaPRDW5HGskAdJXKf6vzq2Rx7/weemNlPm70OOzMzjX24etsAbc7HGMIojwKeppgYzuRz6DhcuU4V8Akq5H3MTBZMAzYXY5S/zHhmXh3yGE3JCz9CT7sW3ZTdFzh9fmd2XzCOQ72XO91e95MUxibjH5nZSHuH3Hp8Xw9tPmeK5a8eHF6XUlIicOD4vHzAphDj2Df4fJlrZD4JaKF3bB+ZhzcCmT8PzCVjh65/mXKHnnF9vBCjQowjPQ/lfqjooScwdsHYzlMGJK7NxhQizGzULcfbOx7wp1RobEd9oD7SbzKdEiioVbJRpnh89+B1MIMPMMbMkFU/jv8w5xgCepZIMLVyXrfwRzR3iMhz3OAzZvxIt2/CHfzg7uDzcCicpiIh+14VG/SBsR2H+NOjW4k6p9UMGuCLxleGnmGcX4ZnD3PM1JuZfI4JvvizeBm4hJIEaDYzSu7fEdp+hiS/NzP53CNzcLwuL29dE0gygwbm5HroOmrBWDqhA3l72w4eOI6ag5IHt103Xe5eluB1iz0cOXB48N5pKZOPmVQwlrf3cV2fHLfPIYM3o8veVozt9aks5AcxRmX+g6qq9ionkWeExd1utyU5tWXG0gB/qEA1TEbdAI9611v08HA8jDbVO5+hxfWosDj2cXoGyktoc1o6P1jArwFd8nVzAIdxn4+s3bujOubloycCc0pRB/ATV5UHR0JV6kC9mEOABtc155XT5WWQxCUox6BUFTJk3rHnOMLPoiw1XSw0mUxUlKViTHJeu2wH6g2ZFvDW5e16uGf/EI1RoF1AJkji4ycOTE6feA2s+wP0dfuj8rGR07zpDhIM8r7O244zQohRHtgQiZWYGFdZntz0cXpkWZaVXJ76+PI5ug57wC9Bq+PzqgZetYznuu78M+jzNmVVjiwQeA8cDouihI+NiCOqJvGRSMT0s0qa12PgdiCRcuSAPH4ymGBmvVrJzEabLxlvQ0DY+WIMGpisESzILiN4NAYtLsthdQAAEABJREFUk8k/Udzs9jputgQtpLGtpDSIw6Q4bN9qmkrtCUD2BCvGT+8XpY4c2o/suQr8xGK9EiRLBJwH52EwFafLsSiAsaLNyBcEG8DrvqAoC00qAmoEtgydHiLT4nA652DeWZbrSUk/B2fKYrlQVVZqXW/AA4mqCN60JIBKjxm09EHvGvC57EsP7kwqVdheD79H/i5XUGNj8nlH4K5Hp1IIuiYoG7g6Th/3SBCvYCynufHxqAjOVwKyE0vwxtQwzzkBaZvVOqiXOMw6vulkohOSryFGFRyqJ/gwuotpa8L4UsC+C+xxr8jBdpIqLUhCTZ+cSpOkmuveOnkg1JNgK2R6IEHhc3J6KngiZuHyDE4s4LS26KTT/UCveE0J3Pr/wzSgMwOHcU+ST09WCr3gHbIlKOEfGoDdAg2JmB1xkSk9URZ4fICXjtd1uGYeTsPk5ERT1ohiNlNZlnKafFyXZ8AWe/TL7eWG4MKAXTUEdQSvdusKnUVv4WtMSe4DHa/Px5NobrNnZ+cKMeqWRMRivZYnFkvkR3yE8qAem7kjCcn0tVwulUh+iOB4RG9mzx5r/eSRIpWeXPWAqiczNgSdDsizrErmxZt5JfTu6B9g4fHi5lqJ6dJNx2nSzWGrBrtIj0/UeBKhyZo/f6QpsCqnMhIdPcE/DwAe2qMi8uiZ52G/U6gKbd680+zsRGaS64zrQAnvVuu1PACXCOIcP9zIA5ZLtxuTrgjib/2bcMdOd28+EGzZy9CNBhvzpNQRWj1YNOC/Hj97KudZw5x8HP/k/ZHE2oQg2FMSZz1BoSxDnqbZF09UINgePxHLJN+/dUGjzfv1w7s3SlWlkCmDjsKTechn+tunqudz7fEtFfqi46CAD07NoLNnz3SMUgWyjN0Ws7lcjiXrobbsNeYTdHemngTW/JhHXkyfnZPs2OhIgGtP0L1AFoFgkX8YwH2bsT7s8Xf5N+djAsYT+MJPl++2CgTh3RcNKOnt9aUuAe/v9HcQ7t9knhCsm2JDM4JpPcEwD7gHgpu3P7xVhZ9ZkMAtH69x/62uLy7kH9Io0MEGegb43KegKbw6EGwvCZSmaaUO/zBFT9zfuY67HHI0LZ0fXCNzuNtvNUP3Mnrk7z2BtOP7K+nuSEL1KHeosS8U5gU+50iQ+6C7f/oB2TbybyLV+MiIzly/e6/D1Q2J2402+OEjdjfHV8SYWI8xVgl5DsonSeWk0GHfariDt1apRO6nL56SLDrqikT0HPpr/I7bUEcgPl5sZejV/vWFXv3wUgled/jDru9UTGvt8G/T+Vy+Ji3Q0YG5rV480W3HHBh3fH+cYECXoEQdejjD/o3+xSDt4XNBgme4uJN9d6H5LmtOYLZBb4/I1X8accBGpiSilr/7QoYubkiG7AnUl9CaikJzaFgQMP7w5r12+zvyF632ZdYEAe8IyDJ7+YdGEnKLZaH12ZlW64WqaqIpvsD9zoSAqYoksU9KyKAl+bLzMVjrpydrFfiSBh9++viRHp09UnQ+Etif56i770iOwpfbza22yLVEj0tsI2Ove/TCx47gSbOJ2jqinj1y2OvAHEvs29eDBF1T1mlhY0UVNf1qqTa1unt/rWJXafblE/n5yfmY0LsnVmtgzbx49VpGomRz2LEubOX7Bte7y92dXMfLRyeaE8Q9FMI3CdkcZLNa/qENW061xWcMBGabIPk34I8eXJ4U2qGL+zjo+uUbDfNSgycTCoS5nKh4tFT5xZnS2XK0y81JqRlrzQpw3RMOLKKbPfPfso8oy1Il8Y02SguS6gW+oIEvJWtBjYreIKMWvzb84Q06dVBDEq1+eq69DTqSvKh3vY6vP6iAOdVypkAiZmXV+M2fAp7OSWh2BP5nJF+PZVCA/5lgcgHPq5A0GRLrAXjht9uj0JuCZNj+sJXLJD1aawKfDqXpejhKvt5tNjo7YY4WtFyt1SPfjjV/S/mWJGhC/sWuVU9yo3e/wZ42sp64/Ub8hycQtahVso6W4M+7Rhkf53zc9UeV+IDMftr9l69nMpFUvNb+uzcqLnfaxh65nermwzvtXr1zd8BWJst15hmJE5RctpqqIdERwOXlVVWNvrY6P9OYNGG9CxaV20Hzr0iWncx0LIVeSVN8ROVyQf9SXSr8xxfqns91h7wbdK7Dj8yKWgE7LataKRUqAJel78+n215jkp1ka4fOZJK5PYnf1n9hgITNAE8GeLMD3w7fNvniseSJLgf/+eZJKbf59PZWxl6sOFlq1mr89nrGX3fYX8AWbXNQQyBf7zcqsNnh3ZWKPWOXiWunYpD6kLVFj2/ffRA5bBXwPC3nallHIv5L6EwiUThD9zI2U5Cs1iVnmqutmneXKkkKZ/xPR/LQjr26t5dqf7wQaqxmu9XtD2+Un53IfxnC+0V86/RL5sMaFtCPCH/7R3PZ6UzlYqpRt1uTZOqSaXq61s3bd+qZk8GXjmR4LKJc7qXTSWJDwbQi4VqWtXacpVx3XIfa3Glr3bgWuh5FdL/E34XbA/p01ML992oqX1dv2Yvu8eMDcx7eokus81foWkK+Yt8R0Nnty3cSa/Liq2eq2IOuFivmezXuJwf2wNurW7Xw+/j9G5KK19pcsCbhs/2/NAiTSl2UukK6I3G6rwYZfI344Jp9dIfeZHRc+Kfw7QfZ+zuV6EyxmkvMe1LP1L+90hF9KOBzqTTOwZNo4fW1ptjZlMU54etq7LFN0gpd1stLzk5HNdfXoz4W+GLhw3xvuHn/Qdl5yfoyYd3wbwMG6IlfPJKgt2Udy/irUCaQTSXOQS3+bk8/Q35z+rhfHYJYJ6WiKNW+fqfDf/0eOezVLSod20aGz2iQS8derZ7N1LEWBPDf3l5DW6Mx4bmqpd88giePtDg5V2KOQ99pYMzEfmZ3ea1RprTzdah6fq5qOVP1YYd9Z4nEa/afZUa+8WxF4vqoI7ZyYK+4w+807GEjcz86HdhVw/rY5F7G/I0EdWSc3DfaQ1NCT7LPOZjiyVr7iIB8P10iQHR72B8V2UMY+3vnv38wqP0Af+l3YJOfz+ayIsnr/NvAJTpsAZ1GFyxEFSFJ+Lv50yeasL60nCGNdTz+x69k6HlgDZ0WlSbsebyv711F0rtjvRc6EMHXoYvDtMDHbxTA2UHbkaR4SEHG+rF7+aP8w8MlPijjk/sfscOLayUfJyUFQDGxnnYy5n447JSwH2PsXCXJk63RZI9WalNW2UoFNEf8wJQEZf/P36tjrSnh9cD6Ed0W319ox1oTrnZaFzNVvRQGdP58ppZYiO9b8klNrOqghjUmPT/TMClUc8bsobG2YqRlOJuoRz65aZS+OJc8ycm6dMQnD5ud8tsbpQ68rElNt1dazHRkTZzjVw3bGZinjyvmEVJUj484zqLSb57gVaRiMSXpeyHfAw/oVeE233VqSI7G//Frpf/pS224z8qyN7dK/+t/U0a3qvVcGd72nPmmyGZKotomU4XHp7KzE/ZPW92p1/BfX6ojAd3i/+I/fCH3YyV83DKW75Fm7FXK1UI1a8QeP3OEvs1uI2Ov1kFHi7762UEZdwPvw9law7trDezNhc637JFn6EcRk/bo8MCaefP9ax3ffhjX+oF1rffOv32iCXTt2UcEbL4sK00/HDWwJw1DlMcNCsoS9ilew+VG+b/8oLo1icR9h56PtpozrPgJhnEx/bnMnz+Fj21ZgPJfg59weh/H4dc/B2j7i2+nwyv9+pfA638CmOq8GZ+5dxr92a9/EZxOOX2fAnT+TfP7tA/3n+Px5wdgU5M/hYfy/97rp7ge7h3Xwz1Xd7LjmGzQMsr0a9D3LTJHpWifB+bg4G29D9DjqDNXB3F18PuHtnSWQ3Y+AiPvP/nj5f6YHX/uEQe8pd09jh50WDvjEeUFD17ls/sB+v5SnZf/a/UZ2r2NX/8S9F1Dk+4z6JVx6A49i4tfBV8c/N7B/Pkjfvn1I3w6Tk/w1PsMHsD5C6CRL/DdecLC+8DX+2vWQPkID/ro7Rn7p3rKBwcv/xQ+thkoc8hw3uUAk3ljHDxn+t2X8Zci9pfjghsoN8b9Ge7r6ULf+3t3wveQWQjy2M/7i34/NRo7DGMHc5y/AmLODp/XC/rl7bPALfn9A72jLnkdxV6GS/upjdPgQBVvOvPX38Yi7TDesykKCvQxwR6JZ7F89NDivByfvcxBkvcLRo+PIF4GPi5jnd+bORWggu4MmIUR94hfpoGD3njvOIFP8fm94/Kr0dbvNV4NhMadKRoLN+YhnxL9fQwHn6uD3+vj69P7j0WywHwdDHyAl5vd35uZQowyu3/OyNDbhxjlL3/26wMMzM/LHD4t8z7JN5lsQLyuQ+d7wK8D8nLaf6LVnwF/dtk6nsxzpn20wHyhV+bF9wBNAsxMZqbAXBy8j7cUrxjoB9AAlHmEEAM1sJG+kkkfwemTC8T5qfv64HgBM29HIW3NvL8phiiXjz6+Mjygl8xsLDcz1Nh1XRqHkl/vaRhGvfpo41Q6HhvxSk5fHhlDBwN4m328odzMwO/6M6hl09SDy2TC1cOjpAzPnIcdGwyjPEankz7ce1uhKw4+X4YGl/MoKbLBEC8vH/sF11coAZ/j6tz/gSMUJZv/Qtl5ZQzLvEc+BVN2WuBfBvHwEUCpGIKKUQckqkc5iFdgLqLOaS6KRMnPbzOT64jj8lKfh19DvJ+PQYv7XRqBu5CZSby9vUGzB4wztJmBB7p66He+Z+qG8b5n6EgXk5cJeg1aQoxyPv3UHoKNVt5XH23WaJPZSJqZQCezIMkchcyinDUxREXaGfP2YGOmEG7Kx/YP2Bw4nPh9zzph9A/R2zsPTEc2ii2bQzNT52uGpBS9jhsTeJPMjAepdHlweHTee0HJJk9UeXK4bRs24I383ukPIcp1rQdnw8ZSzNnXs7ZpVVS1GtY+T7Akp6VwGTN5kI60M1HnicvMcVAsg27JRnqchx5cCSHAv16ORz+9gg8lo30qShlXl+2AfJzXA7ghZWzjV6+XmIQkr0vMj1tZgMe0NcYI5vcD/BxoadhCKy932gd8RkPQNYPfaQ3MO8K/geeOugFZNPBgjwzGOpBbDGrpE4IpmIFTMtcbkq3OhaPLSVJVVfzNyKUHOtoGRfgVQoCHpQKHkIFJOE/H9TAE+Ap/mYPTVjB/P5D10MJbMRQE3Y4cjsEFz82CbJAMnD5vU1CJTFNZKnodQSCYq4E5eLmZSbQR46SykDB+uK2Ow4mVkeIgbjVEU4hRPfPP8DDEIDMTf9TiK9wwJ5MZ9EAvh61bkiUNAaojScmBPU9L0rZg7lkGnqAcTIZuJ+zWE0gH9Kll3sK/JMCvDX06Jtm5LkNfAFKI6GSHTnaqCKppfA2KMSDLVpm2tQWFHHTY7RUZw+c6W8yVaJ/BNyUh4PxTsLH3lgMkTFZmbl5ekfQJjOVz7MHXY+891xh9zkEMrp6uU3AWValMvVLSETzZPxVPEKYlKNcTrKwIYhnp0GIAABAASURBVNQc4kQb/397diTONhzasnjBvxlBCKfJdatBfyLy9z5HDoQDY2ZsK1WVEofzuihJsHVK0EbvMQnnvqBEN4w5r05OFUNQigldbFRxaJxXU/WSOmTm3+o7gDMR3BjgtfO1KEt10IlrUgpJfmA1YQ/wvkVuicMgQqdkUExJnjDYMIdRt8DZcph2GXrbI+tJYHyfi/OxZT7z+UKuyw2yMMZ0mbke+7eI7z5cwsqepQfPFoNqeNGRDNySTHV+18hpvlhqT8JlsVqpQL8zPHMcLhvX1UTQreJgHUNQwYG3KAuSmFOSWXejvjsfE2Ulsu+RgbJ4mRrmF5hVyRgpRHxHVgTXnuDDJUGrKUFz52cN7gEZtOjywOHZkw2eVHIeRnAdSNA2BHF9bhG+l8jCddmT9YGowR79zwQFh4tb5eudZsijuu0Y2XTkIF9mI7lpyhVrL4m0SSttCQYavO2xqyXBA8NmNyRJInqQCaw0BDaPBGzLWMp55PR5EN71r3XfDw/92zDHzZ28LsCzup6MAbyeOXSHVsacq7JSkUpNSOpccfA/n8HjWBDzq5WqYuSH86lBrgXzErS6rVtMqMQgudIQ3DXqBnD2q5kOluW86+h/gMfz07VyjNqiJw1BAgaWIccjicsDcq1JLEyBk0fn6AJrDfwyEj49thTuDirR1VUfNH3xSFt4sMhJMtNysdD25VtNsa+r40b7l++1J5ly+/a9OuScZRqwxdlqjW9sFHn24BFsVRtM7wgU71nfduhaPZvLg7J3JPhaD1AXUV0RtCNovScQOZlO9PzFc3x3id4c4FnU2ePHqpdzlYuZRFDMddK/ZZJK2hDgTfBkAs8bAuGue9MZdkAi47X/LCBrwp6Eb2VJ+W6nLTpni1oHLHUguNsiw7xvNDlfq17MFcskMaf5+VqGLuZlpZZz7UCQZ+LfWKG+p0nPuAM6c0D+q1CrQ0dadG9fSdfX19quSm2GVhMlGYmSoYpqZ6WE7Rn7kZUHqQ6tFr97Qbxnr4YAYkUSqXy8llIcP2jiPO2+/0DcfKbIHDvkenPcayDotceeq5T0GN4kZBSxu4E1sIhp9MVBUlrONMEWB9bDFQmlkxOCYfjDawKCd+h9eHWlagsN+OA7Apk9/W+7g3weB/YXxSC9Jknq8w+LWkfkc0NAfoLvqAhOZWIKGxIM2x/fuXvQhAB3DY9OCXDPWqlA10KRkGGhGf50gewnJ4ng4kRnf/eVjrOCZEdQWwKV64HJCDyef/Vci6+eaPXkTFWIenR6LkOPIvRt0csJuIRspr2Q2UxzgrV5XmvDHIYbApH42JLEyunvf6NQGDhoF4vxmxYecEurmaZlpXMSBYc6ypNfrrMFvHIfUMSou0t4A/1HkjOHoVOJrsUUFZBfCEFFUZK42qOnBX5hPvJ8wOaaaaHp88c6kKhx+72yVnfo3O3drbpDo8l8JpZLVZOJOvYFFqPE3FYk7NNiqgNJ+IAdHvHnbTIV+CN7stZkNpOv1QM6sjpfo0sFOGr98M9/kONuSPAYdLWMcUAPQ1XA50JXb9+O+rXAFy6Rf8hSg6/YY4tH1onwZKVL7PNYm2ZfPFU8Xaj68rG2i0Inj891SqDy2fMXUh00KKtBZ+sa3JZJoP+oWBQK7+6wkUFHfKVh+66Hbpse/PZxJi8eax+l5v1W1d8/1fQ/fakD/mZ4d6sjSYcbdNFt8sg6vH39RmfzpVB6BbfDaqI4LTUjmHv+9ZcjDR+uLuRJy2o1V4XOLaF7drZWx3oreFoipw3+PpQJsqP6L08Vq1KT3zzWijVm9dvnmg1RE9aMmsTRFl60BIIDSbPDP/0g9y0j36sEzdfy1w0+GyXUHYmzMK0Uvr9QTzIkEJgv0BNPZIwJhhR0IFC+YM6Lv/tCEw+Us9/q2lbHP71RYJzx/5ocpDnrTUtySuxhEvaS8e81Pmha1DpQXkPj1cWlFrlQCf0DOu5J4e1hrw8//qjGg+7sozJr/S18C9tm9OERX9X88Q0eLsvHKhTh4US77qgeGcVpLd8zzPGT0XWLDdby2WPFSa0OWuv1UtGCCpLdHbpis0oDvEysSf27a/UkXXrKWtbim4sLZXQmIHf/YMDkZC2MQ1tkWZGEcB0v0GuRSJ1PZ9LpRItHp5o9f8Reeq/5cjl+iKZhH9uBb4L/qkh2LrH9Fp4lbNJ9SN+wFrAG1KxFYu8wmOnIvu/4/Tvpxysdf/ygBt8w7g+DRp978/0rdaw7c+bj/sGTiCU6gwno8ruX2u/xpehYwhYbX3cZK52tFUnszp4+VosNH5fMPQZl7KnHV5RkYyfzuRana6WbowoSXTcE+Xf4wc59JnuZmgSmsJGj41/Uoy+PoUQWJxo+3KmwpLKYaICHnvS+K6XMGJ50jl8/lm73quHV5OunWj55pOrJqY43d9pcX6uGRt/DZqftu7dqPlwrruaKXz6S72kTOlmenuiWdcL9TJ5VsuUU3X+mhN9r2QvkZyeaYwMZX7H45kuFJy6zqPbdtfJionC2UGAtDaybRiI4zifyvVLGvg4kpPX6WgN8m84XKpcLiTmzSdEO/reWZcFUUlbhOxTBC+2uAwfWrI65Deyramhs7nbaoUvl661EkmOjVrkIamifGHd2eqb58yfyBFQKhXy/M//6uU6slphLWC00cJ0tV9p8uFB7eaf+f/9Ww/6oiA4JvcystQv8XoTOEh8Snp+pJuG0afbKrP9iXxWbQQNnrmo+VR0rtSRzp6uVJFNk3IBeCpw2qeDhXM0fX8sTrkKW25trHfCVBTIq0fdhVSst5ipJ+I7nt/OlQlWqK+CLmVoSbIpBKuK4Zvq3pTv0/GDQMGNtJNFY+Qf5SH4aep7ZexRfP1Ng/XE7dDoabDTdwKt/eSMz8ExKBfYYE+QRVmt17s+w/+OP7+FPpcZ9N+PV5+dKdaXpdaOadj26UC9WGkwS83ccbodVJ3UuA/ZQHTo/ICfXG7FXalizuxfYSEOjv3umycla+6FVdddCYyX/IEAmKd9gdxx85ftxwy/17OkzG8Kh7VQuFqrpN/vyqSp8QbGYqmS9TrOpikdrTVjPRcJdL68U8QdaTlThDxrsPXh/fPbt5kqJtu2jqYZpkp6fEgPI6E9S//snMuyofHoGjzP+fKYqR+W3+K4gWTcox6CBRGkmoZ8fL5UnSYd5ocya27O3bb5/q8Bes4UPGd9wlfrRpwXo6tkTNCQS5d/yL0z5ZCbQSsglYxchRuwD/qCPJfwesLOe9e729nq0i8A5L6eoij1IWM3Vf3mm3dAo4X8zdtcX0gT9ya4rPB+sk8sqhsiaKKWThfLNhjkFlrtBhg30//KDxNrifsDxgFzL217G2pm+gc8nS8VvnqlF75mKbrHjeLHDH91KjJOhNR1N8xp+vrzU7p9/1MBa4R+YFfzZ/vAacWb1tB3gkVir9hfXyt99QN8OKpHPyAfmnrA34Ucitue6hFTUz0oZ9AV8uDFuhC+RuQ9NpwxUjx/pMIsqUqHE+GE9leaVSmiv/59/L/3Pj3VRZlUyhT9dYefMF70yxdFPNyRZi9VCEVs2P3d1jTqS8YL3VT3RyRr9wAYSe5BiwGbYsyToGNiD1HeN8rsbmjb4kFsdWet9X1BVtQrWygM6UMD7nnV2eHMp++FCxeVOG/YhCR9XVHMJf+/8CtDfYsux7dG7qU6ePFbFWpeWM3XoUcT3BvbETFSzxVqzxDpwdaeWtaKDt5n9+RCzxLvAMNs/vFY8X8t++0xH1kD3uyV+JrEWh7GVtxxBf+PLaPfXgCa/eEPNOMYvrzkP+kvgtA0cPPyQ8BfhY39xdRhxETTyqzFepr84ZDyAO8MH+KnM63GS9m8A0ddpfMDpV39+AK9/wO/3D+X/vVfH8YDPr/7suHzcB/hp/p/yhnvnjbiO4Dzi3st+BmSEoo71XL3c8d8/D4jlXmauARrraf8LWf/yIX9sM15dNiPQh6tRJ65/Cf4t9eP8kW3+s/nd0+/l9/T//Oxln8JD/QN9v6iDd75p8TL9yhg+/oBeeN3nYMzZYaCfQ+YKY3FNGdC46Ixz9zEAMy8H4Jfz3XE7eD+HEb/j9LafgOMcwfH/VC/5fLy/aOvwKX5q72nwm4/13sbB+zhdPwH1D/R4/T3wFzozMKL4+Mekn/De9/nbngUepk+QWPeLZL6/jmXBKLM/w+t9Ph9fvLzlT4AD9PsB/B2LbsLxBotjK33E6AEN/Y0vo9093P8VOMyCDAg4/xiSPsX/cytv+TP4nfcZrzIF/sFmmCr0wih5AJ4lnkUdTOHy+Tsjcwcvf7j6vcNAnV9HMCQLH3zDGVmABw6FPZv1T3no914WU/rYxX66eh+va1mgHLxtAo+X+zWAP0V44T0g1Xv+AtjYjc/Uueycjgf6HJffe5nfOwq/d/DnsR/9/d7rvP945U+PXCMbJbPA09hSxj85MF/xMqMEcD1wMDMv/QnCJ33l/QS7Hejfsb448Pjxfd+3/0iP05hYrAt4FsM9DXQDy8d2Tp/j/zhvn4PDw3y9lT97T9+EBHoKvXWaHFKIuudtHJMNPQcBn7PzINDWfoIAfTz5WF7GHA16zEwJ/nj70aap8918YtPcsQHJ6EBP0MxpEDSOV+bWU+dzAun4jiEoIW8zk796dCs8yJsCp3Ggn29gzEwWozpwj/ioN6MsAFxdBl7nvBvHpN7fgTEi83XdNAoCbQV8ioNiebnTEhnD731u+jh2DOEnOh1P9sNbLDQwx8hVMgX+lWysY1EqwoeBuTYIzV1o8BMxbXhECUyxKBRiZBnoNbDWDF0LP5NSWcoPZU6b012CS7z83tv53Eagj9Nq5jOSnG8Gjd7O+zqYmaIFZejoOAR1HjiGGPZ2jNuNcnd5Oa367GVmKpmLy+pBV7xJxr7LolAMERy9Wg8WYrsxBLUf5VIxh0D/kX/IPgTmlQrm1UvQMyHA4HxwGh8gwcNh5GVCvj1tOwWLEjwz+kRwDPA8MO6Ajghd9rpAuevZgJwS9Hpb+YsBOgI7zh2TjbIbCGj6Jnb0/2YKlFfex7cmHGITjCmrSgZ0RVSoSw5lQcVsIktB48skmiszX0P/DRyBOVowiWsBfcHrLMj10efnAVev9IRRPZtxm0fe99iw43S5Ov2xSLAsgxtc4PaNutMifICgV8y5qCYj3XL8Mh0IDnTwwwO+PYdLtxMfM1NWwPOiQJ/wNR7U9Z9q7Qhem9nIY9ejwbIq5psKZOpyY4xUVaMsWw7SnqyP0OL93K5dpzPjONSTmaZFpZLDCmhkZqo4XLUc1j1I0TBugE4xnQYd8cNooj4iV1NU4MBUHAdVCRx1LQ8i9dBHhEMxOi9MVVkjO9Y/eHogaCwfA5l5ADBAZ89YFXQX3JdlxbxaNbRze5BMPu+MXqWUtJjPNUSIAYfzp0c/MvrccbAvmH9BmyNl0e2Ssg59TtDvZT7fhHwFfcEPl1WtGpiiyxUyzdiVQwHdy/WJpgR7Slf9AAAQAElEQVREGEkVdDkN+vgyM9UEHh0VrGZdlvy+IiBbddLx8lYHFAotGHtMJlPNGGN84E9DgMXhSHC0YL4Gkh5dl+soh9KBA2hYzFRWtVwnGm/HvWgXAMnk/G/wBVPGLGjrgUAP6HrQv7WsPcE+cXifELz0gFgDTQGlN6MvvEllKacZZeWdZcjGZedyKJlv7XTpfl4LDvUz5lASlHN9O6AHwXVgPlXtUFTK2F7ItIdhGZ67Xe1J+Di4HuyR55GDah+zbDFVT1CoQ263l5cjfz0w6TyuGHfDAdrwBTPGq4EAHRDJ36w7EmYt/CjLWkWN/IA9id0jY9FAd/R1+bmedeiV61OIUQNjOS7XD9eJAV/t+lxVpWpk4zAlsGTTSiLA0s9riYOy37cEAQSvO/z1HcmGjoBedL8SmCyDEv9W4HnDQX+Aqy4iQ0ZH9DQT9JsSpBqqJJ9bCb09/YuyVAWffc7Onw0H+LCcqkSWXu+BIlyZZCbX2x57DSExj0Hr1Vq7q2t5QHTz/lIu+9KSgmwUwGw6VwXfCgIXbmMVunNkTE+mdlHqCQq5vDLBVAcj+eqwIxi8I3hVdaYa2JFEOBCUmmELbnMuX/FyXq7OTpXnlQb4ZASQIjDAnxCifE4NNri5udXC7QSyyAvLk5gLeNHDi8mjEwnep8Vcd+1RcTpRQd+A/bbYem4HdSRWlyQeH1ULub3FVChg4y3yKOBdDa4JdM5VaE4Ayfl4RULhzds32pDkWD4lKISc70iC7EkQ3/z4RnNBH0myuzfvdXt9oyN0Vvjjo8uXZFLjvhifXsZCJ1ZrHicEs48S5YbOD7TbE6iu/JsiBO7m87l8voEAXYuO71hLR7nC780FMiLYV/j/IUYCfeg6fbj4oAoduEVPF/Cw9kB2kg6FccYxNbRfp1rVzUGGLt1dXauG/+LJ3+IFO0efU8CrI0kcY81x3FMSD457i43UBKoPl70mx5nuftxpd8le4cmSpOi59NtHSgTTYorqOaM2I82lduwvFgS6jtDuc3KdaAnsORg6syFo2eFEVvO1lgTLKg9Mna/k31ZQWSgik/XvvlCFTwgE5LelaXa+1jFJ8cla/uGQs9NTZpB1YMztmwvNCHwvXjxRid88wK9LElE7eOU+LW0auc14MDgQtAz4mElRKd70ukR+XZV0mIK8KjQlWKv3t7q+eK8jsr/9p+9ZgjodkftdbrSB33dDq9PfvNCOOXhy0WXla2OKSfOc1GOvBXQGgpMlvLndX+riD5faX8C7pWlJYtrtuEdPPEg66jyJlCX6N31yriAhQyljs2dPn8h1uXhBEJnyye1R7qem2OU1vjnj72vuu+6oO/yG+7dIwLgioX5Dgn2HLZXo2NlvX4ioquqztYqi1AR72R4Punj5WsXFRnf/8qMydlKdrHWBL23Rd//5W2WpWExVop819uT+P6PXLUmSG3Ts/Itn8qTU+vHZiPvV7kZhVqpHv0VC0efWvb/Ro/PH45hHAvfb7UZbAownZ+cSuAx/Zfi3opduCJZ26plz1N7luu3YVx6USC5c395IksxMBpca5FNVtR598UJ1NdOkC6qYXwxJ1yR5QjbNYyX3gTU69f7NW/VvbmT4iPoanLfYBokxT9AEfEiElwX+PZ7VWv/2ieIC/3U+UVyV2u5v1bA2NOjWdr9VgQ+ZzWfa3W1lbrPMMV9t1DDngf2C4YPKulYNuN4elqyTJLYq5hhYk65urhW4N0lbkpQHdOrcZb3r1f3xWv0A3Yek5sc7bdnrdtAXFhOtCMhvGH9FEjqsaomg+LCcKLLmB4tKJI+bi1sN0OSy2r5+r9aff7xQRHdWJDtAq6PTe71TOy3UP1pIQIGtD6dTvWOum/6oHT78+PZKM2x5DRygc3e3Iei8VwHvSvi7wO8UyC8cO80MGyqTUBltLq/Vsg9ao+suhwGZLdDtgQTH6tEZifeN3r95w551pz04Y4y6Inlm2IsRxK7Rt+O/vFSDXRpzG7CV7au36qokl9Xt9g7OSQV7kcg6uyhqGfyPrB/z9Vp+xNpcX8uJMex9FkoZ65M2B4mEwgcSr+YJIuTZ4bsbbGFzRUAffQzgKJCt63mPXS5Icgk/lNnvifldHbfyJEM7DGqqqLqcqEqVCmxqRmLwuJ5ogk9rsb2BBMm6mqtHL3pPHDFmGEz+bcWeYH9Nkml2/gh9KqE1o9eSJ3iP6P7m//sH7UmetTc76Wo36kvRiiTslvUbC+xbJfRwW9MVbqwenWvKuIm93OHmBn9zoZ61okIHXRdTiCDv4U0Gl6kncXSYJ3XwuwUqaDkWQeXjc1nTy2locqsBXWlIUu3d3kjglOxnevaEBb50OzSqkWfGN2yQyXBoNEFH2y9OlJtGC/RtH7N8/9MlqQEGxorQPcEHZ/jqeppD1ubbVypK+IAfiuu59r6/ZS2xAbI/XCsjuyOyMvShxu5L9lkpJKVqoiNrTbvbKp2fq2ZP59+cQz11d33NWeKgzL4oTmsVJNmtTCqfn8v3W/2371SHUnP66WSu7vFCg/sEwGVk86k61uPA2ntk36mzpRLr94ZEz6E94JsaEr2NAskbT+xPf0ciG32MrKFGAtvg/Z5kTT50ymWS6/+QAu3347eWp+yr7asnI69a/IyhAU53Zj4H9kzdEdrrJHt2Li0muhmOOnrZvFbJXAoS+M00sf6da4Yt+trTYLeeRBf7/8MPb5Tgh+GPG3SqwL8Mb281C5VGP4Wu29lcs6++UEqFCs4Nho/0daRcrzW8udIR3nXY356kXcueRTfQjg3NTtfKi0oFa3WrTrEs5Mm0jI3mZURHB82++YKyGYncrdyWAr7ieHkhi0G5pdduo10pKQKHVpk1M+Cf85OVzEwF+wK9vdHkkDXcbhVjlNuwMX4VUXz8nPDZvmeslbQBn8ATSRo37A0qeGvoUmaOerJWX6D38Mv11RiyJcE6/PNLyT8EiG4FZNex37dHS2GmCvAiLrhnjD3+L8SoaWJcErABXs2x+wEfuWHvGdhzZ+y8ezRXQMf3/m1XEpM9styta+U/vRkTbJ5I6z3pj1l0EXqQZcJmRdsd9pagoX93rcw6XoZCAf1PgEHQikT5Cpnf4Z8L1jrf74iJbIus4ik6gl4L3xWLQoJ/ZVVJJPvyM/ZNpxMNwLSeoMM1SfKdCvYO/kE+X6/SbKbyw1YBX964b3l2pvbtpfTdhXz8Arrsq3Nt/ezC2u/4M+tGRjcadGQIUoSmHbS17I1bbHZIUsME/HmHPw/srTr4klzgswn+4dm4PmfOSz2+rkfnhf4O0GDsxxYvnimtF/IPOTh+3yOkl9cqfoCudlB8eqI5+p0tq4aHHTbassZ06tW8ek3if6/s56unKx3OpgqMY7tO7uOHJ3MFkqgZWSTW2AP+o3f+v7oZZe+/6CBe8X/Epv/hBbpeqjtmzVrJbcg+sAbBL4uFxN65wubDbx6pxe+HkxkJ05Xc56RGJIdvZehE0zcKOYxrbvd8qX5VqaU7LFIRk0rOIhV8d95Wv3+hhM9yfZ8UlXrLKtBn/eZc/qs8DvblueaPH2tzh77s7tSyr5r89gvpfD5+0KBuJbfHYZp08+1L/OBRFfY6sKb00Nkii459Ymb/0a8mEnyq8DUdPHR7E+vfHt22WUWS/nqE6iihjnK5CtsK8lV2BLj1N72NVn8r0PQX78zT3whs6NyRCcb9Kow0/2Vc9pf6f+zn9cb9A/zMB2fPX4K/PJ73f8D1a1evv4d73IYYfoYs+4mWgfvPISt8Vi/6fw4/4/gU3+f3w4j/oa+Bx8D9M37aO+8oExDYCDq4GHj0Ivojxk/eZq4PnxR8cmtmtDcFrg5EU+WQGcMDq3pA+u91ZRyf378VfJFyeMDjAUcH11HXpfHKHB7qA+M6eN1D2afXn+YNf+UwDFwcMleA/pnyn/rwfN9HP13GG9rQQfL+3Ge/Ovg98ND/53pwDxkk/s7I5iN8it+rfgGZp3sY8T0oA/gzuBxowBvc4PHnB6BQsGW83P+5x3NfmIVaAGD1fiPAA/Del3uPDOm9jNsQjGtW9EqQ+iUYLowbM+oAmimDZ4AHw0fanBYv/xwMfA9lZtBA+4dnv7qTHcDj/b3tp+D1fwbgeGgj5hDYKPk8fePj4HV/1uezAgtB45wyFdBjZtyIDRk84N7Mxnuny2g7VvLHzGRm3HnHnyFDR4YfVMiv3sevD89+NTO5LgfwmXFP+4c2Xv8AZjaOMbCh+tfqHU9MbJjhXU9b7x9TlEJEav70CXyUQfexnfsEp97MxkYP45hB11hy/8fM5G3vn/gLHn/uGXOAb4F6hxgC/Brk9wN1maZMwv/+BF5nZuxF+xEeKh7G/gnvR748lJsFmdnIV+9jZuOz2c9lMUbRwKvHuVMF3cM4TjSJt5wuA7eblT+bGeUGzUH+cv0LEd7BIzOj/B6/2ccrczTj3kfgKl5OM5fx7fj9xow2jNNz4POyjgNmS8DD5+PPTmtCTgObi67rITvLrz0JoI62IUAXOJzHTEoWwsf6QQ94HJeD4zO7H+9h7BiDAn2YnDoO5JAip9PxZWQWg9dHbw7Y/YFBjETdgB5HeNBDh+OOAbmCIIagxOYLymQcghxXRPdczhl5y1+084uD667THUNkfpKZKUTns0m8/eDhOPI4ZvYi5aZTRlgdfBB0ZPA6jHzhoOw0iVeID7Rnmg1yOgd4SZUGD7ISmHPc44EeGiPti4IdJKME6PB2mXHNTBYcgjxB4eM0bTPyw+mOwemVgpk6dCIzP5+zkD+3o75n6BwY22nI4BxxU9nTvuSgnrl/6CvwmNNCuWSOZrzo48txgHp8opsStIcUlJlTx0EwWIC2JDMj+IWfCqYY4v0zetR6mxDGMvepRr2PXxQlOJxXWY7HzFRx6OnRSR8DpinQL0uKMakoEnfco6Ml7RyHOS2M5fNCY9VPCh3Z04hkeXnsNWmlxAHeA0kdgXKn1efTYwMu14Jksvl9NLV1UuRgoyOHWQIZPbT7gMHCOLb7SJ+/0+QBtUxCpkLnooxBgvzAEIsIfwr5GF6fwF9Ah4MftjK64/MY/LCEXMZ2ZdSUg0hNgs1ReZkxpvMgxKBQpJGvKSZ58CQE531Wge4UzD9x7Y7NGBRouR6QS+Yg7fxxfjqu6XQ28rpD/l7m9jwwv6qs1B8JVEAXRKsmMNGi0x114/+9N6nl+J2mhsPwZDaTH3giQhlgxpaAMLFbZcb1uWX4VnPaKzn4eaB8Q+DV+6Ks6rGfDp308QM6IH8hc/+mrfN6oG5AVzwg36EDrtNUy2hXViUi7eQ8ONxupBjEhNThRzrsquZg7LzypMLxeGQ4kweYjHEGZOIfnPCg5iEO6qqInpRq0GEP1Bw4ADfIYyCI0KMLTq+Df3M2Y3fOZ+fBbD5Xj/8ZAT5uCTpW8CtAZIkuhxBkyMp1GZLHd4xx9I0D/UKMEm0TbSOyLIqKx6AjYyf06ECw6gi/WsbsmP84tHomVgAAEABJREFUP/rRaLTzAZlEC6PcPdC043AXZ7WMw/SRYGWsS3mSjXyYZisCHwRPS/Tf8WR0bXJ+Kg9gSaY9h82IHdUEEaYEJpwe55vTO2DsPocWWfSMOakmyn7Ihk6f8+SEgzt6kA+NjgQLmtuddsi255BsRaGFfxKbw2cIUf5hBbefAX8U4U1RlshNapzn6Jn7t4K5D8j+CP8L+LKDtgK9DmZy/WoPex1pW9K3gx/z2VzT+UIWsFnXyaJUioUifTPzXJJgctqdpx30J3BtSIgd0dHb6ytVzNl1cLvdacY8EuNvqR+gwcxGn3tN8LEoCx27oxrm5j/TGbCFnjGXJMOnqVQiwFitV/LyHYGnarXSbELALAVV8D+2WfM+qNgPY8Cw/XAjlEH+Lar91Y0S/Khm05GGKXrkjDEFmnTjfDvsy6pSPVcP/LToh5jPAf3wb6GWi5kayypJEolDvma05bmGBjPT7dW13E+JV8PcQ4yakeyJBOkC8pxakplh9oMiPHKdmhOELh+fKC9rdcm0XBEoZMwjAZa0mI4BEshRi6x2JK3cV9R1LedfiJGR0C102HVphZ6ESJlJBwJNB/xvh66E46A6R129+aDg4+Ov1gTAJ4vFmJQZeU3wpMHOY3R+tLrG1lxXEjrAIMr4qyP86NCLPboUocFlViPb+WKuJ0+f6UgSsSdwX4dEkPhEIiiXkHXP3GOIKotKBf4vQqMxjuvoZDqT+83pfO6riGpPKs6nBHfO5AH23bsLLb56qhoeJeTbf7gdv/U0J3C+S1kefLdJpSNy2BFwnX7zTB40t1mtXSXdHPdaLdfaExA9na+1/XA9/rRbIrBVe1R7Wsrgt9tywbo1Xy6UyqQeG5CQdVnqkiSfg/N4f3Gtw3dvdDpfqdy0OpDs3L2+0BS7d3yTp0nls6jJi1Inv10obA/qSeiWjVQhhx576tDvuipVYr91VWCbOy3R5QJeuR88sD4snjyR29IBm5/Dm2to8G9ju+/fowtD02sBP6uYdPOP344fMNgStFs9f6zAOjkGrfE37gs61lf3L2ckmE5Pz9RCw43rKsmkOQhr9BpWKpKscF+gaaU7gvbVbEZS4FZXJCv2VwTCkXXlQWR8QEcy4O71OxmBsERwt4WvJQFo9wMZ3+NrT42OuL03rA9T1tqiqrU6OVOdKg34qxb7XJMQuWO+2+sbAn9bDT8cdf7NSsPZgFxmuibpapNSFWtchGf+YZQJuNw/bUhyHhi3wU+qiLom2ade2hNkLkmGbl+s5OthzTwsGL5xr3Z/VOnzwP6dRsMOL358rYMNEnqQSYzdIl/vH0mG+1gF7R+ReFrgA4uqUgf/Ir7kiiTp4+lSiy+eaPr8kXqSh+0/fq+BwPaOBIL7kpZ9wfnX1IeZPEnTETw0M7k9ff3br+UfSmjYrygn1vRWDWvrwXqldtCcIK3/mkIIkSThhVJMCiSBNiRs02KiiiRkApehIw26730smgbsu4TXcseBVQ2s2bgE3eI/MmXvX/5IoudIu6yaJNU0FNq8v1RxutIdyQmnPSLTHj1IMWhLYnT/4xtNWPOvr64VoaMC/+bqoHYbtPnhTrs/bXT3n98ov94hq0Inz56rwm6LshrX8AYaCnjmvHNwH1Iiz5OTUxlj3FxfYw+VKtbUGT46IZcsjd+yX8+Wuvvf/qg9tuZtmyrAp712r35UWOHz/8dH0qrV6u9ONVevKeeHmz/9oETidYY+oDraQHeeVWNZi4/aHXcK5wu1q1qHylQ9PVV4slYgAZD+01fqCQrrcquJopYk+TZdo+5upz1B4IIF/+77N+jZpc6wp5r1qUafpujJgH90H51ZFyv0LpPMcHlm9C5ebFTCV60mCgS9lyQnPHDsa9F0uZCWU3UkWCbvNmp/fKdM4HlgfzQB9wm+3e8rfNQtyb95I3XvrnV9dcn5o1eEh7BLDf6pfnyqyZNTTS2RKP6gtJrJ900D8z6yJmwIrB9IUgbsKrPnOOJPenS6rivd3FzryB6zYR632Jf72PmLRzpWpvLRiQKyb9iLzU7Wcp2KJLiuSTariLLHK7Vfn8m/ned7UbEGCZu4e/9B3Q/vtCxqPKqUq0IBn+3B8vD9hQ5/eiVfH6/3Gxl8GdYkHx6vNfniEUkI/HNLH+xoh+04bQfWH0FHhjftvFCi7dyTZ4w//e0zVcu5wotTHW1QpE15ulIF7NHxct+PvDd4snn5VgN7ko75uI9w2W3Yl7Ss92b4C+57EtQqI3ikhPxq7NT1KtzuFYCOtbeHV9Mnj1XWtVr4O5mgVyTdBnS+KgrEkpWo67DLfuiwSKkqKgWSG24LSkHdbqdMn2LbkojZaSA5U+B/POEk/EnPfsLQ38hayiZJ8+lcGfze16LJv0EX5rXiN080nEx1bY0SSRFjPfW9uK/bRxJUDXIclrXKJ2c69MwBt1dA4561f/H0sSL2ZyTPmtypQy927EMy+zTXT2/nCSEds4TuJXRw3kdFrplk5EBZxOZ87RUJXTZSKkkGzwbanC+VzpbKJFqN8Q/4uD1+JeD7+nUlp6v75+81RY65SmqZf9pn1oSNxLoZj/DN9QnbztQ1P17IXl2pZ99u6O0c+0llqYF9ysB+9gA/l+xLa0/0FkGWojI2FctCBq3dH17Lk1JuUyX7TE8ie1s9Xaoj0R9WUzlvE+OKhHDiXJm57tjjqGu1vbxSjV8Qif0One1jL2P9m1KWOqk+WyvmrI61zZOaFiLnRRQZH1hc75VILLevPowy7Fh33P4y6+aWxGlEt6dnZ0pVxd60VbGYawBXAEdVlVIISswnMe8OnRLzSfgvKSp8+Vg9/AvsDwL8a9DHVFUa4McBuL660IG988A+qmC9H54sFKpCBUlag8/95bUSttIi/5I9o33YoK953NcWX5zLYtQenUjojBtzwM8d//hKRTWRfveUxPW1WreH9YmOyEHrmcKjlTyp7LZdpkons6XEvsihum60xZfOpjPlaame9XfJnsB5Fl1f2CfESSU9P1XB+apYTjV0Db7HNLGkmJJSAdS1evxCRkYOLrPAGirq3TebpM73CSQsp8wrv7pQB6+F7Q/4vt3trVr2KR024kn7dS4k/H/vfbBT56f2rdIE23r3Ti3tI/rWYRsFunF33KvBXuKTEyX0IOBnIr4icj6PJP60mOrO/Q0+vYZXJTI9NDvN0NtiOpXL0j9IFp+dqnz6SGFWKz8/UUGidCgDyeUL6f2NDvibElkHOKD5RO28VEAHB86jAd65fVX4jXBzUJlKdZZ1XFYKKUgkzcP1UfFr5HQyUUAP7e21hu1RxZNHKr96rDwrdXx/rRl2PRCfGRKcCyb79r069pf2eKkwr1QMMJR2iXOD609CPu03Z2r+7kz9KsnwU8XVUfn/879p+N++l8GjDjrsyVod/2IspTfX0usrCR+wYZ/fffdWvcv28dq3Q+r/+EaDesXVXIG9cphUKmMhPVrKk/j93RYipBiZG/zIuKUBf30MWZWS/AMZpfse9ODIene8vlPPOP7hEof9hyv17IH7Hz/IkFuPHqRWCvBu9uVTRfRW0B2brFgW8O0xsj0d+dX86Y0SyX69vVOazdW6L/b92BW+Gx8UylLDk6XsPzznDNAovbyWr7VO6Uj0/93+GAQ7cPnF28vMPcFfAK/7GYSYHgBp/YU++hvKf8aZwfkAD7j9mvWA55dtRXuHzPXXwOvE68/rHvD59Zc4H9oKnA/wUPb59b7+13FofDlPx5uPf/LHq4Ugs89rP1Z+cvEWZkECzI3XwUwBEK+x/v9mV8jV53S7muDfxnKvd/i0jT9/Dg/1n5c/PI/4PjLc2z6UP1y9zOHh+fPrX+0Pbm/j/T7FQ7EX3c8FT+Z1Dpn7zCI7Vn72x+v/DEB0X8aNM8jBB3yAn3D8sv5Bn73ajCfaZ/o6CFXyTw05cWaO3Vvdg9Pnd8EiF69z4Pbj+9doDxbk8LHJv3rx/g5/3uiefqdvYBPk4DYVY5Rv6jqcee+Lex7o+nPbh/be9lPwabl9/JJ6yeznkowsxMuvGbwP8IsPzHys98UkxMjTz28z+AqODPihw+l7qDX7eZxPy8zuy81Mhv17nff3vn7150/BzMZH54HT4BtHM8al1O9732yyQJmZBq6f4zAz4gZ5rEvQb3aPz8zk/NHD66NOmt3Xj8WBe96Oswe3lw1skHoCXl72AF7uYGYa5UVbr/tUHvrkZQZSQReiHBj3oc/wsd99Xzog5o4Dwchbxs3I6AFnSoHNRT/OjZZotuT8MDPFEJRiUgqJeimlqAxux5ORlXg9XH1eXufXlJIKIIZAC8m4BjN5nbd36DmAOj7x8mczn4vG8SmSzyGCoyiSSjYZiasfRks2ED5Pb+3gbTXSklWUBY+Zx0x/gHKXldP1MKeu6+V0dNhBhmewT4GNUgyBW8eYZWY/QWLOHbrhNGbnW2YI6j0Z5vS1yLAjWNCBr+O+x7Zy18LTTr0/U+5Bg4HyWDh9oryX8wRCHdlIa099T1vH4W0D9DgPvSwGaDNTFFCV4wbW25sFhRjBN4zXBH6nyftk5i76OG1FUcpfA7JPqZAFkwc7M7I08/sW39Ajnx4ZU2+MRxvHsedw5PS4YMzM0Uh+KdEJdMfrBucP8gzU+9ghRpkZ00MxpfE+hCgPIATm4njNHAnyhk6/i/TpwdNDY+P8hHcF8zGZPBHn+lBwYCuZf8dmuIfHIQYN8Mz7ef+EvrQcshw/oyoj3456BwtgYky/33FYaBkjhih/HnGXhUZ88MT7anxluT827gv45raQ0YEWW6IIykxHDkdHDrMtwV+/9tRXrqNs9EvwC/3xIKoHaYYyKk4q9BR5MO8BJDFFpaoASvWUHcHjuFy+IcJH2gzwxHG3BGB8bOePz9V1s4RHCT70BEJ65uT643330DXqnffPEqyQx/WHaArwqeGw20BrM3SyEBR8NjQakMEADyO0+xh++KJKLWUddKRUyGXuYyR45skaD1pmaPc2GT1wnfMBq6KQ8ZyRgY/psvWAi/M8QoM/6+MrIlsPiB+hyw+cfi0oc/4sTtcyM/kYRvsDwSnHPxTGQWWnalqp5kBdEJwYkHPP8cg/Ae2HNOdX5tA/5zASwLHhkG4yBQsc2DmUwBtI14xEGYXy+VAkyf8CJpmZXMcOHKQj/Yw5Gbzyw96YiKasLEv8VDX2StxXE4JJ8Mfbt8yphweR5zKVmlbUhSQjIdERAC2GoCImLQkOiNfm9lZiXNePB3qgZJy/B+IcOvyFgz6+BvBfk5zyR7YoBAzudIz0mlUKBAmrolQFPylx1OqRc888ND7ZWOc6ZsE0Xy6VCXwM8DX5IZ0Aw2qxlPMnoK8uY5PG5X3GIX0xnY1YhD9I84kcR0K+VSpIMG00WyzGIMIR/Yy07LHdDjszwH16wFY2t3fyeYkJmwWlqlJR1zrifyaMofFlGuDZlGcP/nrwxr/RdbW5kaqkej5Vdj0lIH399j2xjog3HFkAABAASURBVKOm5UQehFkuV5osl3K9dWiixuClB0WMeVqRFJmb24h4FWWpAzbkZe4rlwTNQkyagYPq0e4bxrq7uZYHhHv4737EUCYzU4d8jgTmDszZ51GVldy2a+ZVM6+S5w69SASrKp6PBEk8UBKUR74OBFgyAYhlLOXfOuoJENYEvJdPz8fAEQoj38t44HpHgsfpFzyP4NtzeB9Ifkzhe0nSoMFeMj4mLGeKi6nSYjIG4Ap4Vjq9BAYG6L0maL4huLuaL1UTlO4Yc7ZeqzpbywPXq7MTQZ5orgNBrDXJn6ooFVHUBOxItmTmPBBsch28/vB+nIvMOaaRn4Mj4LFzJFwD4P2nJDKbOioTaHHZ9MhwIPjaEczoSVLuCcC5/W/hWQm/XEeP+F2XZURuFQGK9vJWFcnQDUk69x/O21k9JTi0H0kgfquqKEi2rRXBscOflsu5Tl880+L8XO4P3T9sCfTPSeoU8Bt1HPsatpsJOA/zegyYuV/8cPlBQtbL1UqHixstnz/RwBwSgRvnz4ag6O31tRbwMBAQKieV+qYb7TEup9qoU55PdIhSQnYhRrlvDDHCq732+Js7bPri7RsdSTZevHqDfrNWo1Or81Pt31ypYJ0knqaagHYBDoPg9t21Ui/10FZhK4tqoqKT5o109+1LLQnWTatq5Ati04DNJ/zVHfxoI8IiAdKR6EnYfr+o5PY1oN++12mOe7m+JvjocHZ2rlQm1V8/1+rL57qZCv1cOFtUE/gRQalIYDEdTVsSODevsReCjQVEF6dL3X3/iv6FjH8Z3cD08RUNvk5y2g7Y2JG1bUdgfPXiCYl/gmcERFcEv3xPG5nzkiSQEcyaKGlPoPJIonPT7LUgGR7KWvZ+qwNJ1eL2qNs/vlRD8NQHuEWnPOibqlqHlFWgOwlfGVhL/P+JrOczNazHu3avGYnMI20WsRrtMUwqJQLF1WKu0nW3kKYEmSerqfybsqEsCNo/HwNo7jcRrNZfPNUUPb3BxlqSTof3V0royoaAW4esO2ynYg4dATn/cMRJMdHJ1y/UYM+4Mb3/l/faXxxVPK5Vgb/Ab93g5z5gZzN47D9xuWIMw3eP8t83uri4UIkctyStKhKP11c36ghu+od9Nje3ms7no392XnoAe8965PutI2PWi5me/sdvtLSktgwoUK3y0VpXx40y+rC5uFSIUXvXY5KGy9+9UAE/etaWDA/v/vBSJcHi+e+/UPzdc8XfP1VcTbQJDXbQ4p83zO0wJqN7+DG1pFsCkf2HO60nC5389gstSSInAs1pNpEWtbbwavvqndazhU7RvflyqT1+YPHlMy09qUEAfY6u7//wo+YKmhAEFjp8fXOtfXNQDlk59uxnjmp3rfYkl8oUdUvSpUSeA0Fc2xxkrGUxRK2w7RvnHeMv/+Ernf2n37NP63X1/UtNPBhtg3YkynuC0J1/07BKmjxfk6Rba/F8rtVvzlWeFpqQ+OlwdHtkf/UnTzQfVKF3y9VKwk5r+DonuFpxfX93rdfv3uv25lI1etYikw7fsyGhYE9W4wdihrO57taFqhdnMv8GD4Hq9eNHzDjqbHamFKe6/cM77f/zW20JuhtyseVM9flaDXosEpAdCaMZe6OgQcfCVDH/DyQl796816QVNnOtGl5OgHB30PFPb9W8v8ZWpH0SAfErLZU0ZU1aI4u79+8VY1SFTXYkUnr2DcH9BEHkFhm5XuGemNe1FIJOnj6RTrGxJzPdWKsNuny8uFaGp76XvcMPD9wPyCyxx21IdPraUJJIKPFXDWumsuQ4E0nRCB8MfuvxXDX4A0H68pvHJHH2OqhXwNYa1pKGuIiv5wv3oawnLXwoSMgtv3mhxaNzlSq0IwkymU3BneX/fH2qsPNjKVWnC9WKo+0e3l1pj05621RgJ7s9MpugA4/Zl9bjT1vb9U4NwfQjia0Da4L7/ul6gX4/1wQf2ICzX1WsBaX2nE2m5VQ1SSX/Cdl6Ode0qNSyvrgs2g/wrpN4S+9ulE5WOof3FWuMydTDkxk+r/rDB92++SCVcbQpo0MHrULe+zcXmk7maklmDUH338yDX93LCx2/ezP6d1iu0UdeXyvC4BpdPbAfKup6rI8E7m2AM9CQkQXufNQLT46UzE3sXcK8VrZeW9bjHjqUghbFdPw2sOBJhOeZZLGRTByGXiEGRXC2l9cqWJ/Kq4NSVang6jzbQ2/56FSHMKiALwN7lkgiwpN23t8OvTSpSEQcFJe1enhdYMvlsxMxmVGfT+ZrtcjcPyQjrGXA9iq6iXUpv7mWJz1GiFkzeFpVpQbWgGvW4c2bd8pFVGAea84L/btLwXLF3z5S/5h5xU64KpK0N2rRvSFJTcEoj9Y6srYO+KZ8bLVttxJJLAxFro/GutgtK7mdV8whsJYdkXAmkVtRF8pSx+9fq2N9KLDhPC1UdqY+ZMX5VCJ5lrFf/fYJmivF87VmsxlK0muDHvckYSI4hQ55QrznenfxQbkMMvaLmf1au641Js6wjYokeMIXZPztocjqmcPA2AO8FPIa8HUDdf5twtYTbJcbTbugFt9dstZoUqhln1C8vVF+eakYgpxPkMu+Bt+KTO9Cr66MOl5dy31LLqU2QjLrSlpCO33CDxeqsMHdn17J180DdLT4rg0Jw+lsjpx3ipMJfDuo3PXavUPfZxP5OjG8x4+wt23+9Fp79k0tfjcuZjLsalhG+dwy+mnLiSb43Rn+cTafkZQ6KLGuuh9qWJ8LdEDokpH86thfugyFLwzseRL+pny/0YG1cvjiZMTTm3SNngzocnq8lvpOnlQ15jNdr5HhVhV7ss13LzV4YpK9SE+i2sC3YW8yvLvWYFn71++0WKxUFBXzO6pqpOMP6N/pXML3G/uMjNzJWo8+YM/+4Yjtd2fM4WKnFrm8P26V2fdEPz9nKQLHmzt07lZi7kKe2XVyVsntIZFYVhm1m0b63wjr1ox9cb1cYo+1OvBn7DMgzB6dyZxRjLNbiwxFwnxGuzidqD2pVZCgDdtW82qiiEw211c6YL8NZ4SW9TSRrLUQtUeWYxuL2ny4QKelHptsPlyrg2B7dDLqupFw71jTM+u1770Oby9kh25sf8TORnzwcCBR3NZRmXkdWU+GIqqtovp5KfvmqTI6lp8ux2+wRnyFiqSEXx/Q/+6HtyoPWS06P5Ylw4dsNKDfzbfvNJsvFQeRQL3WdrfR5tsfxQTVOO/xcX72DKWprYPcvppnM8X/1z8ov1hpZxIM1fH7t+r+5ZWqTTt+aE3grjYdZS8VL7Yk/V8qoR9dMB2w6Yp9Z/HkXJ6wDtiT0zL5n36j8GQluY6/v1V2Obo82SenbDLkmfAjPef7hj2YcWbuaIvbBPdEbh/90MnnXq+WCilq2B+1eA5/AtWrtWwxUQNP/INMvh8aZkmR9VOLSnf//IOOB3zYNGnARjP+Zc8+U+CpWYfty0cgqXXo8MOHVtnX3MJU4ZfEmZINn7of2ctu7hTwF70GBdjz7/POoP1LQNWfvT9v+3kD6u0T+LzahfwLeGj8UIhTsk/gz/qPBQzw0P7ffB0Rfvbnc/xe/XnZp89/rf7Ttp/fe9/P4bM24yN/4ItvOkb4ad6f9rX7By7o+dgi4GgtoD4YjDngPMxocN9y/OuBA3dcfh0LcGCMNva/f77/+2tl9zX/5/81M5kB+gwoE/BAu1/tgVx/eLj/K1czAw3gPPwUKA+A0f8BuL1/e8H93X1fbxdMLgcZFYCZKQDcjkXjPc/ylxdy9cunQNH92wu5c7n9BCxAHvz1zafDva7Q6Bdvk9kv4ZfVMMbtctQA7sdKv96DUT6C6yP3Xp3zwCWDFz9O3/wA1A/U+WL5QAuPGqDTu4+8oKe/H+5dF73PiMwrAK/7NaCKZuYXeb3fPPR3HH7/KYw0QIDRxesfIBNs9bIYgox/jsfrPEI3yF0wQL+BDWD+CAOLRGZjbmbeHNR5hPGBP2Yfy8GdfbKU+XWgzwAuOEX7QWbBa+TNHbwNBdR9hg/aXD+8zsHbmZn6T/Cb3Y/p9Wb3934Q8LZeFsDhVzNjPJPXPZR5uYy/H2FAdtkfaSsH7mMI8vYxcKXMzKgyajRezcAJPQNgZj+ViZfT6RBDGMsp0gBfehbgno0StxQZoLE+BGMsMb8eGNRxoPF5mHm5KbGgehseJWh1iDEoxkS/QNk9rtEH0qhrO3jqre5hHJtNgNMUwOXjm0wZ+fgaxPDgcA5k0R2wseNAn4z+MkXqNc4hpSQLQU5fMFPvbUDoV4hhL0E95V5nMY3tvHOKcbz3fhmEA3i93Owehz+bmSxAF/i8zsHM2E9Ev73vT18PCnQEl1oOCRALDf1YNzbiT0tg1Mdxmno23mZGqWgD0D8G55kUQ6C7yXkpXuFjuxCMso/0wu+W4GOWVBRplAW38nWnQ04dNDzQbGbqoSsVpSJ88nkWXEOICiEohqBEIMQJCZQl+CN5n0E9fCyoi6lQpI8ZfAD83uXn4/nG3unwoL9v8ASdHeN5EHqUlajl7TT4rY8hXg94HYchhwaaWzZrJXRWHCqdX96/YGyzIKcrg6BHPwI0ZGRV0DaGSJ3PJaoYaQxqOER38GGQlFIpH6tHz73P+Olj+lcc9FxW3o5HbNFbSwOyGMH7M5aodHmlAK+gM/KMe6V9r6IsZfzz9o7X5RtjEORCw0GeBOj6FtYOcn7RlH4+TtbYhzE8eOF0ed9gYaR1pBc6xjnjq0KMdDWBSIE5+VgDPG4IXDXwrIN3A7Q6jgJ96KhzmuW9oDsVhUr4GFOS89XbZfAfOfjLTCWBhB5aGnTK5dRxNbdJeOZ22zlueG9mKsDj/Hc5DAQbDPwFcri3Qa93+xpAayP06JCPl6DBFCSY4/MK3Bfej+d7mqSCNt42hghvCxUevMHueubnAQYsSkdk20C388/xGHrQM98MvV7u/buuVQSXz9c/7RxkSjyXqZAnCEII8iBzC28z/TP4M3MN0JLhQ4TfjvueLxxGaB8DNIEjwl+X5QA/BkkdQZMeGEiepFgo0W5PUitB++jHwH/kEObfJs0c2gIK7338MJqjjYkOHKxCDFrMCRyANzKX6WQqyJaZ1BLc8oBGyQE2RPcBQhekisBXi6x4opfkehEskBg4KCObu8tr+YckvNJ5fCAIfOQglpG986/nmuDJCNh9Dx9cdzLrQQr4cWh1WW9JqPkBO6WkEp0vsJ0OH0Y1geaJQlkoUV5RPuWAaGaaMJcpgR6HQD/vO8BbB9fj2AyapkohIB14doBHDbQ5fWVZ6YbgntNyOBCUAd9itdI4VwsSPHFafQ4dNO9I0IYyqYQ/DUFOhwHZimBISyDA5+/f9GyguWEdorucHyEGtdhni36XyOvofKbxwKGv5dCpIur66lpmJp/XhLmV0HZNcqFBxyblRBaT9gTz3GZSjEoEOAd0Pjg/4MuMPpFxYlWQbFuprit5WdVkddju5sOlttB/9fatenRoVk8AsXNrAAAQAElEQVRVytRDfzmfytoeS5G2BHIUjP4EO3BAXlfB3xmH5NvrG3zNUcfdVj72DF7VzGfCWEFSVZUK8Lljfm4fPfYyoW9En+9yqwN7qQiv4rZRnFayaakN4+0IhFkR6V8roSfi1RHo9sBUQL/C46WOaiX0dU/Cprm4I4lHMJBgZXSZWwGevbav3quENx5YyIwtRR1JhDUE6zp4VcGznkCmmZSRxcBaKfZ5RwLO29tb4kh7TeuJ3CYa6vcEYxL4e+zOg9w7gsYerMwgKAm6RWi9u7zUxvUW/ZjGSrPVQh1je8AlwZsAj/0n76bLhVqCABN0Z02SpiRo2xLI6fz/OY1B7/qdDNqd3+k4aFlU8LgniQmQSPLEVi6juiCdnBCcyNIlyYYWPeMW/eoUCIyZBxNWE1XPCeIjl4wsNzc3iuDO+IiIrgQ6+C8KuC8pCVAdNjttX3/Q1Y+vFF+T8CB4VkD3brfT5bt3MCvriE4naK7wBRN0qioKVQQmPfnkdidkY8ARed6SPHG98uT/6epEU4samOstwUmn131ixIZt0yiRgKrh+Xp+MupcAG+D/hwOe81nc1XwsGQe9XyiMC+1WM4V11nu/7pCiscsK4JevXolD8xG8B0I7i4nC036oNlNo57AT4f9ubx7Ajal/0QlY0ygP7sdIrsddFfYkP8E74D/7OHrfJ8JPO4VCC7NTpaKZgR0jipntbbYgttJVZTy9X13fVB3h6d+t1X6I4E5ZOBj+s9/dgSO764u5bpcnk60IBg4Iyk3IJPri2s1MvQxaZKXitih8/HmXy4Uc5TTNEdfenzalExFAd/ef/hAwGuvMWi67Ulu1rohsfEafQC5Vn/3G0UCUOUiqxsO+I1bVawZ8+WJhqdrLbCXuZKm2PSj80eq0eX9FT6cYK+W6M58pqYMBAify6DRfaMnB1xfjwRTM3a7J7iduqT4YUdAu9Ud+lOmQgE6d/iHDv7eEnjeoQvpVaeplZoSCG1IlrS7g07wHenxShOCzhnbPH3+REf3dQRQjcBe9fRUtwTU3pPYvcYOTx4/1nS+0OLZmc5iJV3vR76//i9/kNM6J9jqul6Q4N6xHrXYeXL5svbU247goXSkbIobKVYzrUhyPXv8BH9liqy15Wox7gum/rN9+Mvp2YkqEgAH5rElob4jeK5JoaIudD3q2k6Jfjtsv6fNOqET375WfHWt3vcNlB1Jig1PluN/y5B7k+5aHd1/sddYIocYsnYkouN6ooKA/xyf7Hbz4osv2BP3MtczArIXF1ccUU0tvIdglehPLAo16O0NSdIW+61JyB2bg7YEiGuXWd9IBHnz+Vxtia843urxsxfyfuV51lCiNySybBd1sn6i9XQhTyjPqloVui4Sl0Lv/f+njfO5Ong3wMu3JBIy465OV1o9f6xI4qf++xca4E0i6LokGXf0/SJrzebbN7rd3Oj2jx+EE9Eda88EnmaC96sXT0aZ+E+Mb354o3xoFJDTzX/7TkbC/CTWWi/XmmOr4fkKe9toWa+Uy4LJEHgl6BoIfifs7oC8UtMzxKCe+83tRhe31ySd6b9cqVTQPFVqCTQ3rB3G+nO4ulX43RNNsQvL9NOgiN821qVTgs3zk7Wq87Wm8OMIf4WPdqgIrp/8D99gPaYJSeX6m+c65l43L5nrq7dKMalczZXgj/C31fMz3bG2+PoXJ7Xchp2/6y+easdeZP/da9UEv4UNrBcLnZydqqZ/tywVykhCf6XIPN2uOmyy8KTZF6fqX1+MiegsbJxE87SodGA/OJBs8kC5+8H5dK4bEug9exXfRy9JUkf0DEZpQhKxIREyvEa3yqTZ332lfdfI53rHenFDcuzInqZjHZxjRzVydR9iMej85EQFgfADPvWAzc4rfMb5iTp81xSfHfatbvZb7fH3FXRl1k/vF9l3JPT29PkzNehnIIFyJOHTXl5pwMZafLAFG+1w/+0r5R8vtS80Qni0VMt+pHjE2ifTjuRDkZIO6GUPHZlEUo/O+T48I2P/kGcH/6ZlpQbcNXLBqNjjNogxqAqJAP9UMhNCU4GsPSGUX5wow9+KxLjv1efIY75eKViUYasLdH7Abh3/PgxjEs2eOU1Zhk+a4VMj63dijdxxhtgiE/9AWULvlydn2uUjZrVRms9Y3wf5WmchaLU6Ufv+WnnfqGdPGMtCt/i9lnXwenunfRxGfxDwOUfrNJA0G9iTD8sKcWaV6PEUn9VPo26uPihOCsWLjXZb9LwI90kw1sZ4im//44/qseEZNtFhWxVJwcC+wXkx+4ffjHyZPXuk0X+yR4otbCIRm2LUDP88USGLpob9QQH7MDqJPZagKUiyL5+o9SQc9rQPvSasUQyomsTIrkPH4N8UHPrTe9l0ovJ0qQP+NbK/KCaVnB++dpfsmeK0Eu5S/mEPl1GJbbifb+CLoRPuNzxZeiwD+6uNjqXpOC/VxQyP9sr8m6/xwdhiLpM6SfbNEwXsOJSFisPAWe+gAM0DyUS3kxZ77q5utGftiqwniT2S+0ODvuR7FtbWAN0Z/c3+jfQna4X/4UsdSZoVrGuhLtXiXwT/86KW+1xDJxr00/dwE7d3ZLJopGo2IVH4SEfr1f23Vyp9v4yusnVRcF4wx7BeaPoff6NUV5qgN568qiwqozfD7U67m2v2KQe1p1PwzRSKxFpzVGCPMX3xSIkkbcIPZdauw/sL3d3dKsQSm7tW9+EavT2qJym5w07aH95rQM49/rhSVP27F+gphLKuh6pU/8WJ4oszHRdRNilVsKbtSWpWxD9iiNLtQd2rC63PztWyZ8zs9zv8j++HM/tYwxf0+Ks9a9q8mkr4k5ClfL3RwFo1Zd+q5VSeCK+KUl0VNPyX78YPmAnfV7JmFVYooMtqutHPDpw3e+xsOpmpmk51vLyR26jz/nSxVOM/EYxd7Niz2d9/qeqbF4qP19ofdwq/eaTdPKk8OdXi919ps92o1aCSc2PC76avn8hxd/jqO5LazaJEgUwGjyfYm60mEuvZDh4YfBM+YvvDaxXsAxv2RLtlof7iViWK53vehEziOfrO/iCxiohXqipF1gNfF+uiUr680wT9KvE7jf/s+d1WlpLCV+falabIubn//r0SfNoht1QUKu+QN3w8/PG1Gs4zqaTsy8eCU1IwbIp++Kfh+3fasS/pvn2r/T/+SQV0ISh1rAUd86ahGs5R4eW1COZAYaAIaAfFFNVDz4DOFMhhjo8o5hOhTGrwhRVrQImtDdBbwYvZ//S1RFL8cJLka/Rq02v4xzfSS/w9etvBl2q5Qn9vlQZTenym/OxEs9Oz0S9McmTv1KuY1hI+viJW0atXSUI845cyepSv7qTna/k3hhv87bA5KptGP7/900sl9lAF9tMiv6KXSvxX//K9xP6m4NwbFeV6UWGfgq+ZdTW+u1OP3drrG003Hf7hqOj+sWV0dO3AmW3O+pn2aMq8ZvpBd5zNJ2v8QJYS67xIvh98/WOvmtDpoYqKxH72JI73yKeZFoohqqxqtdjd4Palf8eXgftzoOgvvv+1tj/XZZnuARMGVwbu3z+3EW30i9fndf78iwafPhg4P4dP6/+t9477FzgY79Pnv6Xe23wKn/b/a/fejzbOg3vII7/8nmKx89c9b7lQ81OtaznPIUYMNHnlCB54GW9+7c84FhjMZOYQZMGBe5yEjE4OXP6v+Pa5OThtI5m+MwDG+4fCjw/ezm8fwKv/IvxNjf5ib/0a33x8B/0bXt7f4XMUD+R+ev20TR7QGEAjYforr/xz/Ygwj73GW2ru7Zsbf1NoD3rizyNkuY7mUbf08UVDsJjCuHkT9+LlfTMbMW5/fiM/n+ND+cP15wbiHDUoWBgdptc7PNR7ud/fj6iPI+nn1wNdHxsMLCADDDLzgp+b+d3Qj0zz2xG8hQMuToadjIWf/fHyWBQKMcrMRgi0TZSllNT7Juhhzib4cT9G5jDtqHzufjWzsa+ZKdIvgk+8zIy/UuBqZuO9//F+DsNHPF5mdl9vZiMuL3sAb/tw71d/NvvYzqDLAVmYcUMDH68Ht4O39WeKx7fZfZvx4eMfMxtp1Gcvb+kyiiGO8ksx/dRirItBvrFIRVJiziG4zuSxjQdSe2Tic3Qa/NqzUHYcXgYOppLJzNtrfJn5s0m8ncvsKdRHkxXxHmIQRHq1An8D7YUuZHD1BKczgvZxbKyLtAkwRnJcXq6PL6fOzMYnM1NiY9SxIRngVwd9PTRnDsbewPt5EqCD5hDjeLj1dl4XgskAv8/oSDDz2xG8n9kvn0MIHLJbZWj2RmamoiwVQpS4d31LjFFS5jQV6KDT5ePHGBRipK9Tr/GVqA/o2qfjeoXT7+C4AmP6YdFxjGW0N4Mu3iFEb8780zgvMwp5D/Bz4PAHO3ENcJUyb+ibHIfsejb2xbtwH+Gfj3EkCeP0OoUcrdUgkz4FBaezLORL3sAYbduMfJhMJqrriVKRVBblOLcMbzpsLlImEPkBu+e5g6YOX1BxiDLGZL866qPLwuntkJf3c3BavDylQiGgX8jV6XZ+9MjZZHKemZkiPC0Yux3lnhVi5MCUNXBY9D6Ox3GUbPIz40bm2oLDyxwS/EyM0xFwNkl+GBq4+tvrjZuWw4IFk5nJaW2Zv+Olaiwry0I1G/KCq4/pNHlfx5ngg/eFFd6cDWeloioVQlQLHS1BBAO349ttt2rhg+uN43HI6GUB7T5GgnYz08A8OuQbYmD+Cbz32Ec+g7NDBjE43zIykaLRjs11hCcRIRaMn6pCzrMAzgHZFPAhgNtkyvDbweXQw1dDB3weTqOPm6HpSBLPgz8tfOto4/JN4BU4XBfclyeLnBu6cZ499BYxaZyDTGIO/Ueb7Bm/9fsiqUQWNUmGsqzwR0mdlzMXAS4/l4/rlo/p+pWp97FiSgSj9upc1+CB42sISgQ/gHBI6il3Xaw5HMAVZeh0fP6TnT0HC/eLDYFC56SPfUTmYzu462/LzhepJtjm49X1lLkk9fCqQKd9PnVIqhN2QFlmvhEZywI2aKqxlQN6c2Cuze1Wzu97ObajLW2QvdMjXp6gL+ClH1gr9Mrt8gA9hqw8AGFlUuB+gI22mKiCX9N6Bk9Noao0IK/IYavhEGRloTSp5PNxGp1/om+ANgefbwVtfq3p2xDQS0Upp8H55eN63YDMxiA8cnN6gtMFTR0+w9u5jWzg36A89i04WPncJ8uFPBnh40MuWKQJQRqDLzKTf/uox1+PtIB764GoGJXhE9FfLTnA2fYom1Uq4HNVVOoOzWhDzi8H+SuYPHm+cNzoERE5DWVUa4MiMj8SVCoJvg6sRzOCqe6L/ABaEgAaaD8lcFpzwD3sdvKAoaClhB8T5rHnYOt8mS1XYnojL/cEk3YEpi/evEG2U/Q2yfnSEXx3ODofy0pbgqoKQXMCIesvnqmAhpqA2/jtDOjr7nayY6c4n6iAzgl9SoIoPXaVjr08ELJ9fzn+DOiU5NI8LwAAEABJREFUdaV1fuMzEvpx8eattuiNT9952+M79gRmK+pSVTl75UlzDxZUZS0R3Azw0YNgAwGAiuBDTXCxaqTm8lab62u53k4IhLu8OuSbJiX8PqiGLpE46vZHobyaEGyYgvPotKALjx49UUUb59OegFMRCu1JIlfwupzPVAF3JGsO8NJpdcAxKaKrCwI589NTVdMJgeUtAdRrTQjEGc/zolYkOLB68RwdqCXoV5V0Q/DIZbw4WWsNDNjc5e2VPMlv+KeUJQ/8u344XUfGvWkPMgJiut7KA2JhMVFYTJ19msMDD0RsSBBtb66xIVPXHUd6OtbBCXMcgrTyxAK64UH6KWvfGn2bQuuOAMSeIJjrjyP0QPiGQE6NLa3Pz+TfXvafKW/R3QP+yb/d7O2cD3OCX+4b1+fnMmy7oxDyVRJ4mVcT4ag1Ywz/BoyYf1zN1DKHPUGVHYHY/XE/ztXxOcxI6k3wCd5/x5zFPPOylver51N5oqK/3XtTzQkU7lznX79VRxCwv9mMgdx5PdPd1bUwH2Q31xz7OHy4VBR8wdYOaeyuPgwkSoMWq6WOSdoVUoC+YVaqJThri1opJCWCeZckNWIIqOEBXS91RD/K1VwB3bd5rV3fqCeIfSQwNYXPA/czpTF5vScgPJAQmdQVfv6gFh3bX1yP1wb5nHzzVMVpVGb8bkegiLx5hV5MztYqsbdjYRoDy7cE89DjSGA7pqjKoiL+scNeb6/ea/fuVkbAvK6ZDHP1nzVuSGq5PwgpkczdaoXMB+q8XzxfafDAKjb3aH2qMcj9x7eyq63maakK/Z0vZ7rtdhqg8/D6Ug1Byx0B6iNr1yU8HQTPgNO//41uN3fjh4XKm4M2//ufdEswc/3lU5W/fyaWIB2x/w47Lye14ixIyLUjCaxdxtfs0NlWKUXFGDQhyVqRsDlgDC18ObJm188faTiZUV+o/8MbxZRG23ffWcDbPcmnO4KwG/Q5sF9YzOfM1ORrzQFbH20e3/yBJHgFrjlwil8rpxNd9Adl9DMQrIskDj2RPycxnKAhUT99eqYPJOKrkHRDcDAT4GvfXaM/zB/+7QgMHgnuBQL3Ajp84Ay9N3jj/J+lcmy7JND3+Jvf6Ii9FamAXwf5On5Y17pG3y1LdSvNQ63ZMashISmCun6NBMDtulG9GcY95Gy5VqqS5o1py/rs8/Rv+B/wcwMBzgM2tmY8Q8arkxPBSvmeQkNWhezLaS3/CWP/kML26koL/N0EcN+c4O0O/xygf4avaLDVHh88xCyYqgM6bPtB16wB1ySbDthh/8MH2ftb1fhv5+XsbK0Wv5mwn0iQ+SxUOhDY7rCRzfv36gm27998ULKgNT60Yy/m81cOmuJ3ZuenOhQm14MCBxaP3G87bd5eKBGsPYOPNUn9Cf66L02LF4/VTpI8CTA9XeiOdSGRPOc9/lrIeTFXaAfpi1MFZFwtFqpjoQ5b3bPWvf7+BwXRHdvb51Y7tap/+0zGOit4+L7ZKi/xu/NKmWDu7bDTqCOtwddKbbNXgS74Lw0076/lfrQ+W49z2DLPLXNvX33QFt8qXiFLk9O1IsYxIzA9OT3RDl9xBDr01Ah2V/ByenNUz3rtQW7hg/WPLzVDRzyhmaElsS7kaLoY9kr4pO0/faceXg7s4wbLusQ/GvpY7DsNBL2PBNm97+TLZygavitKJY57BkzA60mIAb988vSxEmvHkfVng23vLy/HgHbLc7VcygiEly/O1ZBIWD97rBpGLwvnz0Qz7CUUSXv0d+Pf2P7+tQ6AJzQ8iTMrKk3Zn9yRzPGfzx/w31v8iZVR9eMTlWVFYm+jgvmXZY0MaiV8XYtOxkib379Q/2iuSIKqIDmY2Cvad+9VvL3VhIRcnpYq3m/Uv70eP6CWNwdkdpQ2e67co8sT/H7HerYFZ0AfJr/9QjvrCdjPJPxQikkF86+qiYT+ltCyZa7uE4ZCiujgQPJ4NzTa4v+v8AuTIUrI7sheyvc7B3BbSrqthA5KW/y+lDWZz9S/utTuD69kjDXgw3e7rfwDX0PXakrybfHoTBX6FKG5ef1Ok6KS7/sO1qmEv9GCELRynTT5/RfaqFX+u6cKT080ITGbZnOd4EcnQGh6FVc7FSRnptOZ7NFKEW1vl5U20L57dyl7eakKJ2IkmvR4rsWTcw2Fjd/Q7rDVMGUSp3NNczkmpgRPhTMwEmIVfkOsjyFG3VxcyOfuPO9TFii1xP8omDbs+zzeZ+hr5lwz8glf4jzJyOqAb25//KAC2qfTuTyZCbtIxF9JrEsrpylIKpOaH97I0LEpuJvru3G99z1anpTyBF+DHAL7sxgTycqbcf8UDj1Jso2OP5DMWtEuFfJxIknBeLnVDP0tYo2f6CX8rrnvIzkaGa/A14hXl6Sq04jTf6a3v7zWdLWWUbd88lTibNDVhfTlmVxXInbRw+f2eFSmbliUMvStwG91JL+P2FqBX3O5t396owJ9L1gj3e8ckc2RfbGxzzZkeP39S9iYlJ6cyXmAWxx1q/jNE3WrSp78jIPUs9/o8EH5n35Q+19/gCRTeH2tCLT4hEad0m+ea/rsXNOn5wr4kO7DtTLnLoeQM/pq6n64kH13oQSfyqJQjT1k1nGdL1T8wxfqalOEVdPlXOU3X8pOZypXc4UXp3p3fakBv+N+qGFNbu62Cj4PdETzWu1JrerLx2rRrd0fXqqbwdgnK3lCznT/SviIA7bkuncgCVt99YWqv/9CAzp/mCbtny4V/sML6D8qlKWEXpVfPVGgTTcr5Hs9piuN57BaPUPsf3ynu29fgiNqa72ikg7woyWRObWkgI5FfI22jRK+19D78hlr0X6jzB4zX25UXuND0P9yiv+8uxrnsNhLEVv3/ZPz0PfrPUnBZFHz9Xr08w3J3ozPOTKuf8DvgN1Nn5xqYM3WrNKc/YierZVNmuGu4gd8mO99Oin+6YMSsnCdO7LXadjvx8cr9dhBQAa+h00nS7Wsrxl/UqNDDdfjJXJF7nWLypyv1b1YK1E3qydKQHRgvUzMczpdKOLremzRsOdIAtRmtY4FJgWv07NTpScnquGvMXe3M5tPVT4+l8c2CgUV/4//Qf27a/XjXnUirWr5mdp9Tni8VoMcM/6+CFFWBU2enupYZ/VpQJcG5f/5C/X/4YnE/tBpXu6Y+395o/4/fyf3USU+NuOHdLbQ9Hdf4LNhDvuOHr/Rs69qHZLJJO3fX+nm+krDIqmANxr30DCiihrOZootY371WMbeSuxlioE++PjpV89ky5n8wzPx0VoG3+Q4WZtsUmr/w1sN2MvkbK19aYqnK+XVREd0UhP0iTPeDjuZvHjGXhcefPtegeR9tevGby5n4jaGHRzZN01nU7Xsrzps1v2m225g/yrsIrO+GGfpvkqqsNXJ1y/U9b2Ejy/Xa5XIoVhib/q/+MuN0OGXZGYeP8LHCwW/+va+Dn9W+a/1cyv6HP4Mwf+JBZ/T5s//XuS4NTiMZmEyN76QGC1zPsHocPiZg8FAQMsDD1T84p0JzGYCUVm0BczA4bjMV2PJ/Oqy0P/FXk4TkH1+wAN1nz+LNg5mpmFgjp+0Hft8rB/vf+XPA76/dP2VLr9aZObjw2Vk4bh+tdFfKfR+DsNnOMxM+ghmxq3p85f3G8H74gwRuxw+b/f589gHnpnZiNfs/vpQHsQz8PB8f5UMvXHQJy8LphCDvI0fZPTx1bOhcx39+Mjet/+FrD6t93YO3rZjozkwCQd/dnDcfv3XIMVCMUYFC2Mz7zOgG+PDxz9myAub8Uevd/B7n1MIUYFFNH/sYwYPgLGe8r7rSDK0+qmeMq/L0OrgfQ1eDJ/M28d38HYPYGbj7cDC4DjzRzmMhfwxM3kZt+Pb7ztvC11+/wBe6fd+dfB7M1P/sZ2P+9DvoczsZ9yBe+/nEMO9/Lxs+EiPmcnM5PNycPz6+PI2fmv283gWgxfd0065m6CZKSETv3df1Xe9RoBGp89xmtnP/bjzMi6cy/oRTKbAocDLHUdG18UrMF6ZEus8Y5B0KlmEQzcoAplxIni9j5kJpRBikvDZrieB68P65HMGnVx3O98Aox8dsm4JxvlYZoZefeRPjODJMmNM7osiyV/OjwAPzYLMbMTl5WVZyMv9PoagEB0PhuoFH8FpdPBHv/bj+L2C62OMkH4vswzPQjBvBv5f4jAzaIwy/jlfxctxcRltzuczMCen08z0cE0J/OBsmmbsn5yfI8SxTU+fQHsft4OnTpuZQVuQ14mXj9exSXYdcx5G+os2fu91gYOI0a6Bn85TM3igrJQK1VWlpCD/xlHiwJQJmKRe8iCLH2oyss7Mu4MOD0gKvA20uu8w8MTwQEdW4N6hRFeqFp+MLHMK6qI0IOws0SYqQU+Et86fwHXUT3ReprHODP4wZghhnKOPH2nX4Ze8T0H/sijBJoUUgaDOeQMEL4Vmv3h/v3ofB0OWbvNFkZRCurdTxrmnK4z89/bOFzMbnx2H89DM5C8zY6wW6Mb6GJO83tuZBSV4n0dF1/jy8eRd6ZcYNzPPBO2R+UTo8Ub3ZehpDHId6dE/C0Fe7vgz+DL9euYfYvQuMjOFGDnTFmMSzusi/TN9A31dRuNB0IJalwP9M3xJTi986ppOI1n8TfAwhagYfEzJ24lXxaEnxiCnW7wKp5v+Eb0ZoikUSdH7P9gyjAwxynngOuuJrd71Et/pcz6wwaeJUulzjcrgbplbhy6Oh6Gi0IGNfU/7EKAFnWu8LpgieHs/dFDmbR2fmSkxv5IDmR9Iej8UxiA/GJZs8lkpFKpCEZk0BHcjtMpxcVjtGLcoS7kdFozr1wNtirKUvwK4W/R8gJZMW9E3w0O3MU+ChhA1sM4UZaVU3ffpsa+G4IxBuwWDD1GBe9ePDrpLko6JsWazmYqqUgX0yPRAH4GrBI/zp4bPLQHM0GtMiLhNBsZ3nxlp4LZ3JKhoZmOAwfEnZOhX/6BBKgv5qyXoGmvmyNgjHRR6UMXblB7Uoj9F49vrA3Oq6ppgYjHaRoTnNc+dB+VoG8tSbquecJ8Q5J/N55oReGrhmwfjMApZDCqgv0HW3i7DQ8dZoDMp0R9ZlJOJYCX8KVSCI2ODPlaAV+J1JPDjdIvgh+CpMTfUYOTzgCyqqtbBAwskNmdWyPatWg6Di8VSqUiaweeWIHXP4XXgkDqNlRKBrObiTpGgrtdl7KSE/0JOjn9AznfvLxTQjT0H4swaZuh1WVSjDFdnp1ovV3K7clkatPo1Y1MZ4ny+Pk+zAC1H+UG0IakQCZR1BJEnSioJBOR5pY5DqtuGM+HAgdb1jGlr/FY2dFR1pdbnbe4Hs47wd0Fy3fFneDXjIGtmcjvzdv6TcCFEjXZA+R4bmiAXyRTht49zfUVQA6bv9zvNCeR73xCDtgRFxBwO8C/NJwTyBjVhUCLAUa8W47fFOubR4TNqdCbDk3GNBvdkvlTNOIZOTsnGdQR6tgRoMgmMGWzmK50AABAASURBVHxLtG0IxrjdGLod8Se7Ft4EqcEvLFdrzenvdmd3e7VFJKlUKhNIzNc7ZQKYexIBKwJ8mQDAHUkXxzVh/pP1Uh5s3pGIEMHpk/WJ5tOZUlmqLiudP3qkBh727EsyMHz/Xh22VhM8CYuphM4kp3u9kqpCBX0K9GqAFxuSMB1B5Y7+A/KYgbcoCmXuDb05ZazKolp063Bxo54gYIBfRzKo2w8ET9A9/7ZnwMdOoXMC3poEQIzgAGeLP/Zga8HYBbQ06LShNykVct+SplMNi4n6DzfyAEhB8LkoC02wmwp7XIJrDuzwGz1jTCbMm8DMQKJ4R7CuIjia/Nsh0LV+/kTF47WEDd29+yCf375lr0Gi1M6WjFNLE+iC94uTtY7w03Vk+sVT3aFHEbxCf48E79rU6PbdnXzs6XyiApz3Pgx9WUx04Lx7VK+GtWG9XquHX2VKMmjckYSKBMoGdGTWSIJHdzi4mmDeDYmOYVFpWE5UPz7V3AOss4lm0DNdztWgYLPnj1URND9iOzf/8oM66DECS6GutEW3Y4y6QZfdHibwKBIE6qalagK/HcGzjJ2v1udaPn6kIWcd1gU6fqYOWyh+c46u7NWz93G5e4LR9arEP9TI7gi/SgKad398TTBqK5FU3ZGY8g90FMjv4MHVq4NuCZ4N1unkyUo9NlThv8OsFs5UA3Y7xWdekhS6urzCtXUydNoDVTFEBWQ8IShWFfi2H96riAnfOlOgLlmUbksNr7Y6/09fafF8pnoaFLD1DfLqwON+WjLV8CNVlWII6giO5x8v1Lk//YK5Esi01VQ9vOux50Abn9+CRNoE2nx9brtOtySvJgQpd+8uNDs/0clioZKsREugNJEU2aNjLx4/U5BUYdOIZ/wG3IGkwh57mN61akluVjmpCVlG0qn/7blmJF38wxE3Fx9UE8jOz04Uv3qk9nymoirlfsuYw8njx7p99Va38MkK5oH/+3B3rZo2A/QFb/PkkZbPHilXSV0K9N1qx9iT8zV0DZrja++2N2qw8/6Qdcec9wQkNySNGvTh/OwR61wl/+DIdDZVOy00J8GX0c/b717pZnc3rr0t4+8IdE8a6UigsyYREQkiu+xu8WWXm0tNLKog+dyxvhzfXUu3e3XIO7GGlOgKjkeDBU1iKc1qVgKN8+2+PFX83TPd3THWW+ZHTQHfy7OVSpIChnzcxkOMMgKYA2t5RVA2n0y1bw5K7CNQZU25Oo6sjKp1vpXQgG32H651+fKtBI8m+ITr714qwyudLxTBGdET4Xv2+zsdSIZWw4T95EJr593dpdyu/Jup7vc8UX9DYvRAQH5CYqeHL4/wsb5WdsdGw7sbiYSQ21ZPku5AAmMGXTU+6xR5Hl13FnPkVej9H/6EXkjkeeTtnixP5TQd8J+b1+8l+Difz/EvhXbbjU5IdocSP4Iv8rPEgcRIJNmww5/ZrNL0i8eKq5n8lyVKZClkndHzhgTfcZoUnp9ri6w6+vkvLxzUq0OPnDacFDZTyxPCPQH4MMcHTWqSGmv1ZdQUm6xJkGT8/h22W5S1CvY3qShGX71nrxBCBE0vX5uu3r1XWZaa4sP9uYLHCR94uLiU1QV+QfL1osen9rNS/oGNAL16fyeEqrSYYhuPVBBkD89PSTo90XYWZdAV4d+M5N2CRHMJf3yfdGR/FdAT15WMzh1J/rTAbXvQ1c21gkwi8dy/uVDaD9rjtwZ0PA1S+OJcd2e1/MM4Lf63eHqqyTfYNbrawLcWEPo++/KpHI1YG+vVSnNo2Nze6sOPP8jHDszf55zgm8sg4YO6ylTi2401qUf2Vx8udHN7I1/r67LSJFU6qWfqsFkh18QcYgjw+0z+f4h6m+NwVHi8VrrYyT/YkPCRU5LVvlZs2ccszs41Rcd6ZOnJuLv/9q2KJ7QHmmWlS2w4NL3CNZkm1qBI/25WaEvivCGh6X3tX97Kf+Y1MsEe3+BrVs/6H0nWVL4OwecmZkWSPR376SIVmpNo1tOVekAk7jr8YSa57T89LcbIj5YqfL+GzyyWc/zSpTQtVbWS/vRO+v4D+6qjOvzagP3N0JWBPY+vM8Gi7tBbTFmG7vh4oULnJlOFxWrkt7nt4jdvUqeEfFyvjthJf7uRQWfP/sLX/BnnItc1I5kV6RNITqU9eloGJXxTw76+8j1eNG3xtRW0Dti3xaSA/xhYIwZ4Wz95LDuba56Tuu9ey+alWKDg45Xc7vavXsvX10BSdeBcEr9lft+9l11sVLy+0/Elz/jBiF8JJGXCasb0Bolxd1eXchua3jXSf3nJuvFOGRkVb29Vse742iWSQYPrLXsyY275v77SARLk+wUST0MdpHmthv2H01owz4K9gvCX88fn8oRxz16tf3mh+GGrtUq17K3y7qjq0an69VRuO96+Z+3W3z3T4bSW7zsCyf3EOjWxQsP3b7V/+V5ib2VVoeq3X8g/EOAfkBHrzObtO0VkH3/7WKGuR10v0QPhO4w1If/LG4k97cD6kbbI4epW/WavA/4y/9MrrV7ekUBtJLhTlIUW8Nv3wi1JSeHvih+vldh/DWVS/fyRWmynOPQaWLvqE/S+LLW5uNAcf5nZZ2bxgt7w397J93SzeqqS9Xv4x5faYwObZqeeM1LPvrj9/o2qxlTiK1vnJzoJU9Ryjkv4rxSTLEZN53MNlLXYdPX8sQR/+h9eo0+IE1s0fEvP2MbgIYRxz1ywBmRkZcbM3t1q8n6ngb2pna/Uvb6U4GV7OlOjQQXy0At8APd7EnoJf3jgLFyDu4KXHfpYTGcK7FcS87U/vtfwL6/Vo6v5a3jybKng5WXFGmgaHvP8O/zXs7Vq9gvm34RnHlrPNCtnyjd7pcdrCX03+mXsMUzpu6yVljP1nC3611fqj80Ym/C5s3hI8CPEqMw5JiLrnbpRDkd8h15dKr3fqGLexWEYP1QzuA6zr7N2kPW92j/+qOZ0gv7UgsmgK1SwJ/cPLPXIf3N3K1+LbDHTkfXKHi3kH6ToL69VbloZfNwlmPz//l/wQ0s1RVDZmfSHC+3+8x9HmwuZ+S+nyk+Wct1WlSTOtwVl+t0jGQlhgw+ug4lEbbs/cj5utTo904E9o9tcj0/J64kCZ4WIrrV/eKNNLRW/f66OBHfkKvaWjfXa/vhWdYvOlfDF7e3btwrgzPAvhiiX/8Dc5+u1GvQvzKdymvKh1eT8VKXPvwzKQbKikIWgnjVNXENKPBus71Qtl3JdrFiHxMv5H37DXvDJWpHzw8BZdlLWOuDP/eyycH2j7PbVq1GObusMQc9/p3cG7wM8XCni/fD0r18Ro36GT9uCgvfPdRrb6bPXX6v/rPnHx897ffr8scnfdPlzen/Z7a/V/7L1z0+f0vP5/c+thPH8OXxa///fvVOrGGQo8NiTHbf5GK6YLDgZ+PPxMr6zp/nPVx5+emeLYACL+TweetOWUv/7UPJTh59unJq/BX7q8O9y41Q/gJwfH+fxMNhPdQ8F/87XEAwf4aPq//gX8/M5/jniz+Xw5y3+shx/2Tb7GJ8U+Uwe4Ofi+xJv6qBPLD+zMfeFMeEk9dMr614sXIMUWeAieuw0ZQ3Krr8f2w5sUHoC0IMvfhY44BSKLG4O+vgyMxl89kBGpsyBy/jO9PPxOxbh4Z64sdzMxutAvd9k6jpfwHHuTquD2X2bnvIBGryNt/118FGz8oiP69ieuYA3A97HDLuCH06rQwhBDr7wJMY1ux/P7JdX7+vwKR5/dvD+CX44mN338/IHMPtlWfj4bGbsK+IIXua4exZAv8YQ1HE/QLeDL3QJGVlEWCD2Nlzk/Hbwewcvd/D7B4ghIGsbg8YuRziDmOEVuB/a/NrVzEY5u0zEy8xGPC4Xp8X55TDA757Nt8voc5ROd2QzlAN8B0b6P5nDz7RSD0ntKGdueCNIRuVNPxlXygJ9x7FjRA+TirKgQuNGoEdPWzaXkTbOkw7+OT6/Om1OSwBXYB4OXu6dQSufoz97P5/fwEQcMrri1x7c3Uf9zcw3U2/BCKYM8jp/djxmzme2qtiPl3kypeEQ3jEvf3baYojjdHzsCK0u85/mSqEH2pxeb+/9fHynycfx5+7jvGIItNaoA2JcM5PjazkEuT47mJkC7UKEX8jBjA3UR9pdFp3TCfSUlRzMvcw3U0UqmFcnp2NgviCWFUkoK1vZnpVIMjMV4IwjRLkPGZhniUz8wG9mTCsrg5/W8lcHbRmeBg5fiQ11IPjesflyhEaD1vWI+SXGchqcBz6fjkOI03IPvZxnLiu6QEdQwnYTdHg7D9I6JOZgBlZg5AHXoig1IMc80qSfXi6nnW/OKTF41LaNfGx6y+AfxRwU2QDjQwf8ypFDl5f7HArGDiF6E8mM9z30tGuRvUxy8OC90/wALkv/6Tnnb1FCFzrmfIBjSmWhxFh+/8Df0Q9DewxBDQcO8XKcArnTOiDDGIIK+lKkzBwjcvfxHJdfB2Q5QE9io19xADkSZDDkUXg7+P6gM7XrAkhSivJxBW7X70wbCzbai/Oxh+ZM/8C4FqIO8EXwwOfWIMsjATDHKV4MK7fHFhwBvC5r17dYJDldVQkPoHkPTe4vts3B2QE6+wkSMhWlNQfQjC4V9E2pxBeUqKbLAJ2Dvp550kwxJmVkUMaCY31UJpFE5kJg1I4gUQctzuMKvaiqSgl8reuaZTmfMkh83h5wKqHPmGtmzgPguCNzHnWa8Vwnu0APOkCFBtqGGHWAB2Ym15kw3DPC8RUd9xwmj4yXmfdAwsb1bkvgZUPQN9O/qmp5ouGaAIxDDY1upxFaVBUKVakD/SsOmQOB645AEYxQIkDVEJDKJMWtTBpiUAv+UkEhBLEqyhjziIw6dKrlQLcj2VhyMPZ5iXkLmjvnHWP5IX3K2Bv/tDG6YJDONOX8c3C6HIf3ma04uCObgwcCwAtHNCM46fY10JeuKqDX+zToseuw49re3AiEuiXo4/Ou0MENQdUrghYehOvKqK6KmipqTyDJgw+IibmZ6sVCxr8j+HzcmgSRTdCnAEpmW1hUQ9B5ywHZk7FKQRUBrUS73hAKwddcwk/4lmY1sjpgY8eRDc6K6WqpeTVBPwrNXffwc66n9w00JlEadD8kdAzdOOA/Enw7Mn/XK6eT87aKSYVsKrk8JgTXPJhgrgMc4g8kiA4EfSqC+84j58l0MpMHixPBhpPnT1VzKC7ms/E64bpYLuR8dH46uI71jOm0xLpSDV/q5QK7a9UgX7fjCrp8TG2PahgvkTSYEYytASNRt+ew/tP4s6kmzHe5XGqINuJwmqrsjO1l6OCEoEyG9zzJf6Y4BupAcLi90wFaDsiki6Ywn2hCwtO77toDMjxoupjrQPBd8K1FH3t0zvnUHBoN4NlR5zpZ0m8PrbckCrsorUlAlvBkytgqEut/rwWJV5/3wJgN9phikNtKB64bksPG8w67wqzU3+wU4HPx6ETVENRC3+RsLZf1pMnKeYKlAAAQAElEQVRiCC2WK9QRI8V+SvS1LGsVMens5FSz6VzjhxqyZGa6wS68r39TFhfAXqvRCcnEKfzzNWvKGIHgzvzsRHsbRt1qj416k+4Ilh9JTrpNug958IsX/vOR6OP8dC3nicNkPleLf6ihZU/gWTN0aXOQeSW07LG5I8BwY5+OAJTrfZdMNfMbv+k8r1UTCAnwrSPA2BHkO2DnM2Th396FJMVeOn641snyRJBL4ncrt19nkNvsBjlE1rce/1cRmMn4kHJWKzLw7d2Nbgj25JuD2vc3Mui7JGnma2H1aC0joBZYM2OKKqpKG2QcmadBVyTgFAi4Ts7XKp05BAIj9uGyH6D17u0H3ZB43OIXPJDYYnPrxVJFK22w7YQ9GzzKHw7YcKvpk4Ue//25Wmx/YknbiysZQf9ddxyDjA1JyaMLTKY9CSP3Kz6/c+TUEKxsAVOLjdWalPDapDPkGkMgUDdowA8E5nF8e8k602qCjxDB3Onvv9QO3zqcTlWnBP8Yr80yfJhVQcfjHnuoiEvPlcC7WsHnLLlvefz0mQLrVM/cJ/DrWMJ11jSjvr26UYN8IzjdLqcn61H3+nKv6fMVAcuDPhDIvr0mKQJvzh8/0S266YmzLUHyEltoSPbcYgfHRanpV0/HD5Acfnyv7T//oID9dwRU/YNW7kddx199/z26vtMEf3P+7Jmm7BtCkiJJzRvWlN3mVu+6rVZPzjVUST264P66JQi8e/1BdyTt9qzl/aLShORggz8euN/jFzI8mhLs3jH29R9+UD52Y/I74ie3yKgNUprU8jV2RmDXv5HsScHz03NVELHD1vtFrZCDBN6SfeWBOV79+EbvXr3RoQyqSTxUZ2ul+URGQiQA7SzpnITz9PRcnix68uy5KoKpq9WKZLb04Q192ZcaWN1ObwmAe3LqQPIsnS+1Hzpdvv+ggDxPz8+UWT9WJJ1LBW1J8rXNXnP8R4F91vDrpuw0+92XWvzd11ow7mx1qltsvoPsHv/hsnz13Y+a4qvdljrsMZEgOZBQ8Tk573btXneXF8AlKnanbhK1IOFVPllr73pMYPlIwDyTzLoj8f/u5UtZYu1nPVqlWuG20aTLOpAYKLFB96NT7Kwgebz//blWj851+OPrMSB98/1rXZAwa262WljFupW0ZYwryq9317I6qj+faIYf6X+8kP/CyikB/8BYB/xGx/pcFaUW6MxkNlPEtgUcZlHN0CtCY3nsdXj1Xjv0w31che9Q22tBAs3KpMjeaUCXtqwjk9a0XKxV4CcyOvqh2aqdJi1ZB+z8hDWk1bsff6R7pwly9H2Ciii3+cF9PX5l+vUzZcbeqdcOWxgTbSQgb8A1y4Uqkk+nv/+N/Juo7us8WXHz5p3i148VWUt7EsBb7PaIXrTo/UCSKGDrPfus/YcrHUhyx0OngnntSE5Ov3iidDrX9OsXapmHSKrN5nNF/K78hewP8KlnT5Sx9X1pQk2EmcsTtANlR9Y8/1BA9fRMgifTotLdD2/UvLnUEZ8zfLjVykplklWZZERHQH1cd4dGpy+eKwxS0UmbzZ1KfK3rYqpKnazXOn32RIHz1931NbwuVaVy9F++jxjxv7tUQf9Emzwtx0TU9rs3cvurwVm2Ukui+vLbH1kne/a7nTr27hdvXmumQmflTIYfM/gj+JdZkwdsdHOND6bcbalaLDQjUZaw+5Ovv1BYzTQgkz3rR8Dva8K4V9dS08v9iplhYVKNHxnwzbXi6INLkrhHxpbg3mvaS9rfXDOvpDSfqaR9ikmvsInh4k7lvtO6mqpEVyoS2H0SeE07bHL2+Exul9NQ6vixHHTje0B/ct+r+/aN9iQQ9i/fKJE0POBTfS7H//KdGmwvIosGW/Kk8B5f4R9eMnQ3sF+yI4yb17Lb47i2Ts5WSo/W2JDpbmY6/OZ+vTdGPHAm7dteVW+qsPXh3bXmLx6pZ3/ZkNQtZ1P29Vv52tBBezFfqGC+A3u7grUwvLqWJ12q0/W9LpytNX5wA/3R7Y71iAmWhYS/Nc4Ovo0w9DGyHibst2Ecoy4OkpvnDj3qWWcDib0SnQyLidr+oIH9/t37C2WS3g12cSxM62eP1VSmmjEzOI/IVFzt2VoRXrQxs5/cYsPP0ZakAV8jP8OQVBI8Ot5tNfX5pDQmU7MnlNivNR+uNWBXA+eecrlQ/P0LHX57ppbEcGQvEr88Zx8iBdeDFOSyEdeILvX47z1wKLOOlRRJyHerWk0hweLRj8uTjaydZVFLJKcaZK15JdfHLWup3R1UILuyrHSAF93ba6mMOlinGvpyMg3oWPftSxXsowIbzsA5bl5MFN/f6fBPP+rmzVtV7Ckz49ikViDp236xVgstA36mY+0bWJ8TejvUhfoXpyqwDaHeAcjYweH6Fv4dNIHO/P179czvco6esN4FzjaT2Vx7eNmzB7y9vYb1WXU90YD/CiTUK9rp6zN11ms6JA3sA+N0oryYyFgj3RY7bCyR2LOikGGXaYg6/reX4Nio5zni7yK6UHnCGbn4h2sMXk1OV+pI0Lr/8b11/+pCA/xxWtq3V/Jv6wZs3s/Lzvu4bdU5Pnjh45fPTiVsTS9OVMHTsqwUPbEOZPgjfOjJybkSfmVS1cr4yp61Pq5nEjTdvn6jYU75JCl8caYZa9DwwwfZ+1ulqlKXsozEfcf+Lf1wpeGPb0m2b5W/OFFg7pvvXoqNm8T6HZGhYQ92it7GOP6Sgu/TlSJ7vkYuDzNTzfmDZi4idfhOw2f5tqQtpIA9Ruagaa07ZJtItsv3KuxLQwyj3wvfPNOd/yw9/sP9j4HMjvBlUegWG8vMx+0j7lsVj9dq4K9oM/nyMby7U0e/PoDrCf7kP3yp4n/5HbTkcW88uWokEv3NP6OTmw7/16u0QuV8rtvDTp2vH/Bw5CO09uwHexLSYTFXjS5toHkC33yty7RNMSn8h6/l9q9/eaMjNtJwLrF5qenbjQyexh8vpT+81YwEa/X2TtVqJlsvFEhON7lTq17tEhmhL8WTE3l+2uebr7aqj9Lx8loFRulrXMYG2p4eh4PujnsdTypxowQf2kXF8tDKfWVZ1+ppczjslbkWq7Ua9ogZPgYSyVvWqsPNnVobVOC/XDbi5R80WJyfSj9cqMcvBsr+9Xem+r8HjH5/CagSIvsFuGf/FMY2n/9xQj4rywNofgVwRnKwKP0aoEBEiPTLlxP8y5JfPnn9p/DL2j9/yqMz8kXhz4D5Z0H3n3diPj7GfUX2OXizj+DPfxnoSruf6/0BnmUH8HFhWBqBn/tPaaJWCkYdd9lkFmSAuHewGGFjlMw08tX7O20oGAXM8+NY45x6CaX3ciqkPMhEBxxddnlRa+A2A5fLgasPIx7vgbbeHsjQ/uswgPpnYBCw/nk/Cv+2989d71F97GUQ5PDxUWY8AQ/PD7Q9PJvZw+0vr5/j//j8ICumej/ux3IzG8d6QGJm4+04nvP9Y7uHfo7n4d5kY9tf+/PQf7x+xltvb2aowSf9GcfNUh9fD/0+Pt6PhExz7pEHcudegMvbwe8dHOOIx2lHVUYd4h4tk4MYd6Cf45dMZveg8WW0CR+B8o80OT5vTzc9vGKI421Av/5/zP1XkyVJkueL/dXM6eFBkmdWdff0kN2LxQPwABHIfcAHB0TwCMEDIIKVu3dnmhbJShoRJ8ghTg0/9cioyi4y072Yxd1TYenu5mZqyk1NNU5UAIYzNQSTR44DAergzpWrP3vzNc0MdMYfrclM8HOeOm99nDfx8efkL7g3AzbXRFJPrsSOG88TbtN8A++oCD4sIm/+zhjrgb4f+O/nAYe+AP4+w4xn/fAxswk/75lodqLNF7tvUx/rJW/ehc8zXxOYBgYhRoUYZWbyj4Xgl6mZfer7dPVOh/f51e9/3MyYx1qiPaASZPLmz06zt8Ban7epj3E+b0QHAzSLZ5eZWZCA4G5komWUjOfwqfn9NI8DuL8Xn9F5z/XhJ7Ce3yd4NOBzfA1/frgKiJFDoF8ZgkxYERyywGbPOgbPRg6DIwfZxNUYHz41xz0yNgZTcPrht8vU20CSxwxdctygK9EcV3P+0C9g+POD7kTkEWKky0jsjrLAKtBvTo9J/TBMzekbuXd4OcFVCKYRulqSJ4DWwycDVswy+Tjve7jSwfhxaiFGxRCUE+iKTwxw1liM+8A1I+CMMQik6OGHVw43MC73d1xdb3kzwfA+v0/OB+j1gCmB/wgPHG/Hz5vTJuBH1nc5mEzB4tQEv13e3rx/hDb5h4kJOH3bq8hLn6GewrcxfkQueZ4rR45ZzBUJ1MQIh+HXvCi4BJlFZXkhA2/Hx3lmZnJ6eg5WPWuZBUXmJ4ncRS/Hb3TFYJxfQ4zIZ0AWvXpk7PRDqkKkn4SHmSkyP0RkybwQucqhwUZ4MdAMXYqBfujJM8c7RyxpOuyLT4zgEIKcXocVQ1QETgjMGRkw0TxOc0Z0QcAMwSa8OnDyvgy4GfJ/mOPyv8czUwafnE7nufcl5OVbtz/nzBPwTUFd13Ng42Akk2gRuhoObw2HkQHcfW4PzQPjHMbofTRYIAEzhsBl1NTP4BI5ZMipLivlyCkx1mXgsuiaVh3ydDgROluSRAm6Mg4cRVk6So6CRuAm+Or9Tt8I/QnYPtb956CEXnBACYHxpgjOOWs6Ba4vMcBb+DIyzqApyzOZ+TjnLdaIDkQCaofrtGXM93V8bMXBS8yLyMIsyHnrxQbnW0KmCdwkg7/IFD1z+wusV0F3HsOEl/f5QSrECCTJv2Xo+GUW5EluX1fws2DOkeSOIdcY4sRDx6HngBXaURaC9hS3DvCthwfBfH4jT+S7fExBYZo3aAAGE9SRlMoskkgZJv4fkGPKonYcmBM2VNfzCacevg/IxltLYnnnBzbWMzN0tENOLTRmyotCVVbKkM+IXYo1I2t2HLYL9MjlMvNkE32u8w0+agR2AE5dzyY7HrtBRYqcCyvVHBAj/E6sPaJXrovr1UZHdK4DD5dF07c6AN9CkMvHkJ+gIcED57+3iF/0dVy3gkX4xOHJdQvZjPC9AOcEHm6Li81aEf3w/b+laJ1xQMWQlBeFGpJNR5KeQq4DCYXOYUy4jTrAS7OgjkOW28RIEjLwXLC27x3iXjKVFEfyslLL3B76jX6T5DowkGiKZkro3JKkzoFDacMBzvVtuVopZOgm/Ck5UWcUJOusUI5uZkUulzFAZNBT17VyEpwl11sOpO31nVweDYfAHH66UPOcuRO8US0JgD1jDrd7lRzO6ZDLJMLH2XIJO4MiMp3oRq6uUwPJvbCZKTtb6lBIcc09OBVFOemTy2hDMn3AFufLJbreodt7pSXvL2/UcfjdUYAxeNmyricK9hRdCg7j9WKpkX6Xb4tcWpJgLfLccbi/JsHmtO6xhR5cjAJby3VHEvaGZKTbX4ku+TegJOMHmZAk6qE9mZEALmTRNDDeizyhyFVQVBk40Id9L18j3nXKY66Bfha83AAAEABJREFU5MwdWb9JvxQ0cniOJI2UTA24tsh8JGEXSDqNbqMUaFOVaeP4w1P/JQrI1+L0hKRToa4O2kPzzeFuSpqU8Hq+XghxKiKXMmcMCQjEL+ukbNfq5vZGri/p+jDJeOn6idwyM3Xwo/uw1YjNd9AT0aU9hVTxaUnwzUgkHcFzfnaqEZpjCBrAb9LHpCnhklMMSchyp14r8A7OT4rw8vHzSnfq1KPLDvuAHHaHHUn+7SRjL6h5UmUkQXgg+V9luUr0NAVTSyydk5g9wvdQFPDgVD38G+FzInlzNl/L/Uh9eia3qQVyN2y6t1ENyY3ydInOtJqhUzto8sLmDvkm8Oo4T/RBU3LEYtQtfk8Uljv4MFOuU2CGkMFX19tCJfZ2QwElJwHmxeF5MdM1RZeDJ0E+3pI4uoPHpQp0wcAdr6+YBd1db7VgTkNS2W21HE2z9UqWZ6o4zhRlqb7OlZB9LHON6GiJrscyU4lPmfu3TPAfEX3JSeCtNhstU6EGnWkpUu3h0Y6E4yGzydfVIZcneMT7BC0R2awoKNm+lfvODvitrwWeFTrOtiff40Z89QE531K8XVC8q+B7GaL2FFPiupb/qd8DvqbDThzO+dNnqtB5x8ksyCwqP1npiuR0RqKroBjp/ri/3Gnlz+C3p6CaF4V8fyqx8Szm8nhghw6O7HUnjx8DY60BW7jaXlIASipJEGcUgrK2UShGGbmlYlno6v0VxeBWRmKrQOe3v/9KA/7nhgJ5Bt4jCcqETyhCIS8G7n/3nUruw3HQHj1PyHqdz3RDIbsnyTwGc3etgrn7tx9ls1wsp/VsIU9cRuS2xx42FL/WZ+fqi6jmrtH5s6cq0A2N0h6diiTDBvyrSPbPKKhl0DvkQetqrtOXzzQyb48+bz+81/RLNCQEe/x9QdZuTeFsmZcUJrc6hqSC2GBPob6Af0tksv71CwkdWd0OShQfBR0rfPzpYq3VU3BiH1/GSqtyrrBZaF0v1GBXOxKcWS8Zeuo+KlJAr6paQxm1q8AtW6jqpEJR5+fP4HOmfpEpQ0eePHsl/0UNe7NVeRjUsm+m1Uzt2ytdY1M5tuLFqQNF1vLRSi1+cg+vW5L5t8js/Dk4o1ub5UZz7HqBLZ7US83ON8rKQs9+9YWeOA9JSDuePcW/rsq174+aU1Bdkkzc4euLWakMOQ/oys2/fKvb338n/+bShz99NY2NbkPB1OJbn5w+VnVJ3KJROXZWACcDN6enYD+akzxVmemEAlWJXWUkSm+//k63xAAn86UyZLd4/lwRX366OtHjJ08n3FMMump32hHjzL58qohcOpKcwrbistZIQvaA30vA9sLL/O9faf7isWbox5ri9gHcB2AO+KcT9rXT1ZlWTx+DZcJzJuVfgjeFl5b4oExSUNL6ZANNt4oU+naXlypJ6Nfs18XFXnE5U5blqooKvc2UQ7vVtW7eflCDYTeWVGJn7d1BNXqVzyp1+KsmdZOsPZH76MUzFRQrroB9vPioJb7Jk/w5fKnPTpSfrBXg2YDP7SlIHYhZWoq+6euPKki0byjORvShe7ZWjf33yL+nALan4BrA5fzLVyq5imJCRuE8LSuJ8QX2tKFQ2eJPyuVKyQK0lMir0Hy9lPABYZZrYL+4/u6NcvyA8P0z4jlDpiPvjeLIEZ+U2GPW2FYWMs1OTjTbJd19/VblbSP3hzYvVacALwqK9le6ePNermOregVuMxX41Qa+JOxtQJaJvap8eqqSRHtkrZ5Y9YguH7kG1vL/VcXdx0uNJPaPFLKEviTwqBZz9WWQ2Ff9TyZ7IaX6LQUE6ImMya8bzamQVuxTm0dPNEcnevzx/upKNUXJxZNzZY83suenUhY0O+MeXAZgui71mdS8e687ihuLf/pC8XylQOFtNGlKwOPX51mpgeJf8fZGGT5pdrKZCisey+ToitCrGAGURwnauqs71WNUTt8InwJ7puEbm6GTLWrVLx9L7TjJobdBxp6SI6vH+ECXr/9ljPDuZvp/PnZfv9GOwrb7u/mRhdCbhng0lZmqWKipIzFrixhbjUFyvmXPz6nlIIMX54qs3aNnHUWHwPSSYoa36stHWixWqi2X3l6rKAoNNwf2B2lgDxS+joO1RN/wB3SlGZXjyyLydxojul9/8VSBIn9/OlMoMhkxp+EHG2LAArvwfTfPC+3RDa0qDeyfh7FTenetWV4poA8FcVNPPN8dGx2KUTXyzh9ttPvViUZiilCAX2YK52ul3IThyAusvl+W6IAXBi0GpWCq2SeE7o+crffsWXYc5bF1WtVasV5e1SqfnGm2WGgA7/xf3knbPT47qEBXxlkx/cLX4axWAGaAX+37CzXZiI8+SOAY8lwjvrOE2Qm+Oo88zujYO0I/KHd++zh4L+JUUdgr3t6pg6eROSKWKtmTBmx2ZM8K6Fo3y9W/207xYr7Hj+CHhq8+aP9fv9Zs26hOmWrwH4AbKZyXxKZt36gZW2WLWhljWmxlGWvl7E86W6BnFSaDvvsz+9mMWNPwmXvircj8RPzT4ptv0a/maqu0qZVenKoA79Xjc+zgZNKHtL1FD6+Uv729/4ULRewxU0t8FLpB8y+eK8dnNl2nYR7V4nkbGFfhf2pscQSv49hr2FRah1IJfy5858D5qUDnogXNwS+yVw/wtcMuE2eMwP7WUTju2BdG/MRY5Uro90A8Uh2SSh6qv3uhhE45PCHHHtrmRa2RPXkfRuXoesJn27xUtl6qxW5U5LLvrjhj7yUK2wV2GM5W6hgXoH/28ik8rBU7KfZSVpbSl2cq8dkRmxjIPxnx0QhuI7IcMXmhNyN+okUewXnL2ciLrB1+1swkYHf47goaDx8+avab5+rWpY4a1H2A91mmVOfqi0wNZ8vE/hfebLX7cKnxyVI5caPlvH97qf7NBftSkGKUBdMADs3trQbOIwN+b4E9FZZpyEz541NFeNkwx8ooKwulPMj1fMQHJva/fDZT9dvnSh+u5T5r+ZsXcudm7AvVk1OFs7VstZD7qVxBLquaPUa8T+i7/xJHLlMkTkqnC/kvMAzA2nMm7zkstW8vFLtRJTFz4Fx6/A0wX50iP2kEf9/Xbv5v/y/t/+VrObw8L9ShK2lRSuxHenOj3KL8vOb+pKxnitAV3EF/c6nt2Ki42iuEoIy9vmGvtNujkheJ1zON2FeBnyp++0LBZck+mogFRvx8erJRIAbq0f0BXliEN/gwtmkV+NAcW0vAMDM5DYb8Q1Xif2YKLo+PWyiXLM8UwSFxXltWvONM2A8tx/5B+XKu6uxMVVkr/+IZdIxaTH995E7C/nPkKHTbgKenG82JYfwXYnJkaODmPM2Jrw28Iv4yxxcgff2bH2PE39IY/lf9/BjmXzXprxr0Y8i/9Pw5sM/HfN7/cP/5+8/vH97/e11/DPvzZ0NJvInrj5v3f95+/P7hmTFoJf/q80+arCIB1yTeizt/SiisUCwLUaIPn6wkhuCIREtTo4f5zOTNDz/mI6d+fz8y+/5Kl7yJHjOTwzYLMjP9b/nx1f+19q/hliDIzGf/dJT3/rhNDPA5DA/M+7n3DpPX08/DvY/7ufEP/Z+/myb+6B8f99B+9Gp6fHjnV+/wqzfH9wEH7/fm/X97M/3wn7j/1OCFpo/x70PjlhH2k3avfwnds2QMQtNGLvxY8Gdu+Bl5P3imjXszU0SHDVj67JO+X/e+M1iQt/unn/7r7xyuv/nLuUaXTXOnO/By3Iz1fmjiydunnh+N8YTo4MlmNtrP0fJ1HlpPcJS5gxc8mMZhU9xHNv77livGnB54Mr2y+3vGciMLQYmgwps/P8D1+89bYJw3M5//+Zsf7n2uP/kIb/7s14fmzyNrjWzu3gwcpsakANyMNT65CDa4UT20O92JcX41ZJEhs5H+kT5vg8MioJPzTsZ/AONnZB0u04+Z+XVqZj/ce4fDFbM8ABgdjsQTvCLBFeCb8eQyjqzdE5QOjBkIOrzwMBAUeYvuDyVG/tAE4NFxZEzm7+E9Hk2B9b05XIYgNNEXNH3ocFp9PcfHaXP4IUaZ84ZB01wzjT6WNvbddJ8h78KDXsYNfX+PC/fGHOd7T5/DAg16DP4O8nHezEwJfg3wtSPY9LE+x+x+nNPBrZzO+3EDMO4hda5/WZTD7qHVzFeUIn1ZzCRwjAH8P/Uzcfox8H1Ye2RdpzmAtQHWuGZ5IZ/vuOTot+PjLac/WFRPMcWQeRZyZbz3NUbkMkz6MMqvIWSKvBs5uA0uO941TauWuSFEjfiCCJ7uE5yfIAu6iXbvPAxMDVwK+FpywCnygjmjHF/HhdeKMVPmMAjee3jRc3V4jvcAz3t4kuBtDEGBcQn9Sfih4HTCk4HxzkNfuyCIjIzp6fO5Lusiz+VXt5cQsikBK3CaaM5yCXggLDNTCEFjFjin9nJeelLL92dZ0AAeHXww7qcmk2gZNOU0UNLEV+TvOmCMQ3RChSWZjgT1Rp/fu62VBPeReS2HsIKEVu4tFjL+c3zdTqPrLXPM6KVl3AtZ++Fl4PBFRK+M8RWHgMihcQRHY0HnFzPkepdAwszAv5/0IYdmHmVmkJ3kxbJ7nJAbc51vLhPnaQ7vTPcfl03ivR+mBmi0GAQQmoBD453fBGTdcvDxbxP42gXPWZFrQH86aPU+M1NWlurQIwfgfb5WBLeecc5zTy50HApbDmqBw3riUOPfoBA8adETsd4AT/MQVTDPcTEz1fVci/mcRHmSH6jFx2TobKPIWNf7uq4VBjkIlcuFapIOJYf45Ek7Dq/z5UYl+tpxqO9IVmccEEpaQZIip9VFrYa1W+gUsAfWdVuyUerpG8G3wK7yrFAGbnlVTYmNgG5m8HRAhs6rvCh05NDck5TKOTQF5jcUJQJydv0/ULy5u74Bz6QQo/xQJuR8lNRykBkoNhg2m4DpiaSRfk+qTHjxYAok+U3CVqpP+jVQLHPaZ/OFIusHDp4RWsNiJkFLz8Gn5CC149A6W65UOt28X6zWQAskW1q5DxjgjY+b1mPOgeS4gpFzgbGSzP1/lpFLG1STcCxOlrwOWi/XMkVVwPQWFDT3PvhuFtSjWx064AVE57fwUX4PCUrAz5EtpE3FWZdlhiyLWa0Wmw9Fhsm2ystSeV6o4J12jUQyqPfEBrz1xJDTaGZaLkk8kMBowd8LZf6Nx4ZER0C3HNaChPCShItC0MMnL0r5/EDfAry9P8nU7PdTkfxI8qRvjirKQgPXgUNtHIznUjarNJBAGEmMjNckt7hP2ESHzpToSA2v/b5F51p0P0fWq/NzkiY32heaEpwV67f44BL+eTP4c0dyZcfBOYZMLTAzeOq23yF654G3cjaXF0FcNzLW8uREAaxVACeSwD1+oqL4kLIMO8k0/cIDxM1JcLjNcwuVgoZS1xygE4mbG67+Z3mbyELzineVauSzqhYq8W8dOBmzvMFS3XrSmeSaODyXvaYkzrFr5IkGIxHYkHBerFZCNL8Rg5IAABAASURBVBqRi+tWRNju65frtfwTSWYcKDp0yCmiam4fGcDXmxPdXV1rRpJlDYwa/hzhbROlJpOWJO4PGBiigDZpsETiRHI7izHiHwfaqD1JtcCeMPQdermU76EhAkRJN+h4AolbbLLdk9igv8UODvB/ZK+6vrqUf/Nw0iGSE16IMLNJz2IIUxJl+YqEzslcos1JftTo7vbNW5VFIZerrzGyhvHsMu3RDasrtehRQtanZ48oxN3JC8xH9PY2Syqxr9oL6SZ54vCI3rkeLkiO5/DocLFVj48ZSJQ3+NyK/g26O8Yw0ffx7TtsulOHTwsZeguPAz7lhGSIw/MC8J5E8GK2IFlkOmam+fMn6kislviKlvW2lxca8qg5Sf1Gw4THiM3NzjZK6If/qdRhUapkx5pBR3YYtf0WuvGPl8jTGOOJlSKrlRaVujJqT1ItkOjxbxEM2MIG2EUvFfjKjOJPoti/S73yxVw5icIRej5cftQtRcSGTcT3w/rRRjOEnlHMi+u5qjkNGrck5vK8IKE1IxEn3VHIzZHn2hM6CDnHR7UUcAv8vRcwr7db3aBfIwn5Hv/dwPu7P3ynmuTjiGyPrtv4mRYcDiSlA/KN6GKDrc7wQy365E2yySffoEMuI78m+k68AAf/BnzUGv/VX9yopVDb7XM1h6BZfarUZgqx0DFJq9++1OzvX6okGVY8I4mFDhxzk++/3mr0v0U33f+1xAoR/96jk/HlI+3mucSaYELdHF0ibmixtxw9K0gqRgq9Rnv+qy91+80bXX37RoE581eP5brtMcb+m/cURwYFfFq9WulALDiCf7o7Ssjv6ng3FRVEsXFdIx/kePb3X2jE54xFQD/2uvrda5UW5bbTYPshz3RXmPaFJPxJBuye4sTleNSSBJ3A//W33+JXe3hyp65v1YBXj89rSGzuoKFgzrycaYmu3uJ/jhTx3AfkxEg9PreBp4fuqB792r27ILncamDfsKuD+jpDd96qgHdZzMFr1DWJ3vl8qQNxiP+y14d//kZhNVeJnqSuo6h9rQW+pXp6LpFIFXy9Rk9KYBybg+aPTnWNTra+L+xJbBMoXt1uhTthpPDXOwkeHb1YSiww4KM2642qRU2Nop98x/n5U/K+QYvNRotqrpe/ho8GCAvKKLLdURjfkZzeUDDPU9AdhZEdNnXz3bvpWzx3r98rB98G3+ZJ4BH5nPzmler1Qonk6PHmDp9yrfr0ZPJRQvcPbz7qiM9ZEycsauh//U4DRdAKPTvkrE3xacQH5zHTCN45Orj/cKFIMapD79zWunkhu2u1Rm9uu73eUay6/uMF+1mv66+vNG4HHbGd3ccrtfimq8Od/OPxYIZf8T3K49Pbuzu5n2dVVdjU9marEX8R8S1HL7asSsWLHcXevQK+4Y6E/tFxoAhZUDRtS9NVs1OG3I7IwWUxy0t0sFGHHfve67/Y4jK4Q9cHYiT3V3cFnMiiMgoR2zjo5v1HuS/sKM4s80oJXR8pQOwXuSJrtax5gMccVxThy8BNjt/J0WtPZu/Z6zaPn0gWFPA9LTbjuifeN/jo5sNW9WqJXb/QTZXYL7fyQu3Fn7/VDnk0rz+q3I86ULAaLu/08etvpsLelR01f/5I+ctH6M1CBbo/Fm5X2Oei1mk+g9f7SW+3261uWasjlhIa2FZRt+hL+3Er3KTiyUIGPjPs1OBDuVmq/gd0pao1UiSYk+S//OOfdLvfqcCX+v7Qtth8nqM7Se+/eU3cfUewkqkfe91cXLDHdhrhWc+4QLG3okjA0tpTTG6wTx266ZfLPE4z4oNxd6AIeKVkRiQjLWOpI4XWSMybsJVsDzwljVFC3Oq5d//mPsOyqB5/JvqSSZHno/XawcM9NlZUlVRXU0x9Cy+mQtGynOzD5dADPzSDInQmcLGyYl9uZGYSPzU+d3i0VHz1aGoLipMNfsf5IAoVtWWCGo34pRb7qM5PVOMDIjAD5wJx7bEXw796LLr48qnyXz9TWNbyQkcP7bGo9PG715Mc/JdLrRuUlbUy8IapxDlb7a62UgiyzVwJuaQyU84+2LMnH/HZCiZ7smEPuVFCjuH6qIjOmpkS/zXEMpYXSkWuiF00xJsltjKAR0fM0WH7Hf7Ri4QRfei//aiRgmnc9VqkXC26rkWhUSLmSbA70JJCzBTAqa3RP3Sw6HiP3nqM1zMnXB5UeyHrdKbicq+ZSvleeot8br5+rZ69KvvyiezVuVoblQ2AfX+t+Hqr9YdGVVErVrUCxVC7uJPvVZimtF7IKHINL0404A8GdMPln4gBAwUluV6XuRrQ3OE/Ukxq8Auh69nH0CeXCXFP+/vXisQBZgD49kLZH95P8YFhR/nfIScKb7OXjxXY322zkL7bqsuScvZN+/179oxekfkRPfc2VlH12Yn6OnDWu9Lw+zfq//gGvI9KxFvd67ca/TzQNVriv10frS5Vsl8vZnMV2PTxcktsFTS+vZK9vpLebxXaXl0aNH8FTicbZci2++at6rxWAFcRw6b/xz/Li5Jubw14ZMimenomcTZrrrbKnj1WTuGq/e5i0pE+N40ZAiW2L3/9UmEFfZyfhtLUYwvhttFxEXX7p9fKua//iX1oUSngB0MzqH56rp7iqcfPoxc2M3Th5ZmOy0zZr58oUcTVf3yhGpoOxJOR87Z/03Nkby1m6D/x4k69atZu9nfqatezo3wPcL+b8CEeH1kWdSht+isQ9rs3+AZ46sVFCnHisOByr+o5e+tee/bv+OxUwkbEXofYlSxN3xA1j93gY4Ufa4DtvsEoXHrBMGInOe+HvlNGLJ7FoCxE5TkMQtdOvoA/+PYMGnzf6ME1e3auRNwyftzqSDxp7H8lhfaAjYUYNZA/S4sSfjUS9l8guwpd0tutDF6NxCE5TjjDpyR8ye76Woa9DRT03W9EHN6+Q2+w5/Ruq+Yr6Gad7t2lDB9BQKT2j9+qYT/PsGVb1qqLSt2f30pvWGOUZpw5ZviSJMl5cQyDwv/lf6fs//yPqvJSye3htleLnnZ/eKv5fKlYFjLi7xHbGZG10QJ2PW9NxWylI/tRQ1M76MD+Fyj2prNa82qmAp+UGuBh+x5XReIVpz07Sr37ft41xH4dPjTNSsn/TDf6eMO+Yfi3mOXK0MMRHQnwKMePJfxB/wEfSNzQY0PDutbuj69R61aBfE7GXqRnJwpPN9NZPcfnu05YL2VFqezkRCUxa09sPjQHXX+HDX7zTvruSjLJeSM+O+I490fCJ83Jhfi5fvf2vRSDRuLNHj0Kv3mqAb09Hg/Saa3AvJ//cajefv7t/0C9juRD+/dCywD040bX9POw1sN16vzb/nHpPrR/dabj8HMDvP/H7efG/et9Zg7jfsyYkgYSE/wQbOj7phhltGnUOCr5AMYawaB4Nr/3l84Ov/5Fo5NNceQQIdQ0cR04jCaSX2Iz8L6/GM6DmeNkAuzU6Pr5H0ADkjGEBwxOv9B+OvnTRJ/8ffvpqL+2x8xk9kP7MR4/B+dhjL8zM7/8pH0+xl/6s1/Nfn68v/tvaWb2F/ibfXoWV1jl63oz45n24zX8nfcFC/J2L2vvkcxMDx8f583Mfrbf3/3FWPQMdXno+our+VqKCrSHF76uN9dPb37v+EQ2QTPXp3s9MTN5/0MzM/nHn/36S83fe7Ng03wUD/UfNE7Bu2Qh3DczmZnudRsGomMJO/mcPjN/zwh01szYaHvApWlecDj0AWDq83nexs9gPKzp/Qk+jdjUiD0O2FXXdd/PM/uB7vuxbr801nV4D216R59fH9b9/J33efP3D80MGpIUuHobPuE3Aueh+ZzP20O/X338AO4OL4Ygp9vHOi0DsLxNz8AzM8XAGK6aPonxNq3teEb8k8PpkYU/+734mAX+1f3cEGVmyGuc+oJMGfPip37vTPDP53ozsyl48iA0BGO0pgZz9fAxMzneZrynRZoHXeIzweBqNP8xQ86f6Aq+poJ6Aix/N421qBCDQgjSJ7488MDHjcgYVvhwZQQW0w3/+Bgz6GJO3/dMTYohTGNyAguHlxEEhhgVaSFGDfDJ9STGIHPaGG92j2nkveuSwzIzeJAr8N7ntBxOHFd/588GR4x3I2uLj8/lovgJPzMTKzBK6j2gKgrWHsGDXtYNIco/Tpvz1fXa+3r44rRG3vfocySANjP41alHRh2BUEdi2JicFbl8PW8j/B19Lv0hBsUQxDKsz1zG9wSLrCziIA3wCtPkPe/gR0/gnJjvePRNo4HxLVeXp6/veuDrmZkP8amKMVM1m8nlkYOHeOctySacEjITI41nxSD/FGWpnrV71uygYwBf7xdjnLdOw8B7txGzoKIoFJjruI9u4zhFfy5ICg/QUxAk5hamZEhfIFvWmxCUKcuzqUB1IJHn6/m6I+uGEGUwJgHLcQ+R5wSmPIvPJFveZ9BXEoAG+DiAawJXH9/CFz+ATPqA7P19QmAxBFY1+Txu5DSPOTgVUcYhrc+DGvjsODgu0xxk20HHgz6yvGTmVHA+6OSFJYdvwO5Z33W6KHL5JzDOzKAzV13P5LxzWDKpLCsFrmYOK3Fvky673gic6b4v6CKj+Wo9+YU8K7gOcvpLkhdHdNYsUCgj+ideczzyovCl5fg6bhk8yv0dOPXoT4ty2YriJPQaBwSD/tmslvGf/yTGDOiw88Dp7ylG+NX7anSpJoE5gp8YbKxtxkzk08E3T9wM8MATEHQj5qTZekOCuZHBx0TniAxbYF5dXak9HuXFHjNoxybLutaKw0Tm8pdkgf78nh4/4HryJJFMiRxyAgfy8dCKoJAzKvxjvuNZccjPYw4/kTW0FRxWHN8QoypkUKIvAzxFHRQtkmAdVLJeSUJ9IGGtiK5yCIoUQPJR8oPKjMONkK/zJnDt0X+ncfqmHDzsTcJo5Im3gJ7efLxUikZS/aAc/gdwm0HbCL3t4TDJr0NHR+CsT085FM7V4btcVqv1Wm6Debi3jYiNBBIMCXs3kE7Q3JOgTrfH6UAeskJH7MdpL5B9iFHtYQ+6Qa4DIUblZUGNsKIfPQHVzILuKNgUFtWTKB45tBeLmYIftomH3W4K5jB00tsWXP1A5kWpu2xUpPjc5aboB8kiysqcM91BLQWCjPUG/MB8sVDJey+mjdBQhpLk2bXG270Ou92kG86XPffBeUS7I4nm853HZqY1yekVcAL3PqdDb8x/439WKCcxH70A4YkG6Hb63QcZe4qhnwdwcXl5krkuWBte+2+dJ5OyTqqAfYB2yVTy/sj4Bntawv8V8nYciMhk8KTAPlwG8z4o7ropOeA2tSOJPCUKVnPlg6bP9Ra9RpYuC+8IETlQzNqPnfYk3t1mXf8ivG/R5YaDd3Uc1L670qyTIsXjgGwL+u6++yDnUQvPWhQroQcKAd6JS9ApuhMhyP3W/mKr42E3+SS3sRE7jPDU+XJHQsC/hT1i23UstDo7l8BLJMYOmdSi9/n5Wn2B7hv44rMqBzj2AAAQAElEQVSvLzm8J96RCEnHkURioxL7L3gOFIjatx8nXEtoz2aVhjwqh1e+37v+uO7NFovJDiN47NDRi48XKspSCfvzcScUmZ1PIUYd4YW/q1ijB/eOddaPHjO+0BlJn5aExjUJnHq5UsB3usxyYCESJXyb+7U9+nFAV1fLtZy/eV4oo81ISI3sK7d3N8oXtQT+keTWwRPm2KPLqcY3BHgb8SvN5fX0/8nKD71mMdcSfciKHPNutHzxVPWzR8op0ITzjeqzzZQgOpDcaPGbHessFku0CqjQcfvmndbgPLBjTN8IYo0l710ue5J2gjcr4O/dHqEnB9cCHiyWSxVFoZubaxV5oQiPyqrW2HTa/eFbzUj8RJKExzjK1jNtU6PNl89kZpqznmVRmmjZKrCGZKooAu2/+6gaecYbfC8FYR07uf44/vP1Unk36vZ3X6uwqI7El1/n5VxrkpsZfQb+I3pkknJ4MuKTGpK9XkwWMhspCLYkYNePH2lfmCJJ5J4kulHgsvVcZU1ikvklMjx5fM7+sFJpmUYSf5vzc9WtSKQxD50qSADmRYFrxTAm/GcqePZvyrhPKtgDXUcabDeDxphHhWDK8Tfvv/5at8cbDSfw7tFCDT7YipnWXy41ezVT2owqznhXmm5ut7q6usR+jrogUTYS0/U017cjNut72w5ZjZY0+6dXiiTA22OjnEJW9rt307fk/dvU7u9qcK7QjX0ddKwjuA8qSRDur7dynOeLpep6oWPTKIJ/TyL43fWVln//StXpShdv31GQTzL8vRcvyscnsu2edlDE7yb0KCFjtyfcrPo/X0g6qn65UgX/PNBqwqgTZFaQLByJi4pO6Mxr3f4zcu2ATYGooZhyR6Hq2bNnahkD25QXpYInoMtCQnfLAVPBpip8bUMR8NEXLzR78UgV+rN7e6FwutT582cK4OP7rAeud91O129vtfuwU7GaaeS/lmSexwZHrj7WbTmB9ePzJ1piwOayRR/modLsV09FEKaLN2/VkPy+hW+b9VoBXQtloS28yqpMeYja4aNaCmdzbGaEGR7LNFVUB/313z3XOCuU5flU4Nm+f6/ZfKYc/u9ublVXc7XsPTsSoQf2y7wI8jg/5KUWi4UETQM++06tlr96JkOPFySSh0UuO19qV5lmJP/9m4qeIPYi5x1FtSO4LShKhsOohqT97mKr5gPFHvakFXbp3+DyglUbpYKiyx24BGKIjj3dsHHfZxp8fbVZyhPAOpmpRgeu37zXnGLlgI2Jj9PifiNhf+cvX+oU2bu+5vtOgULKgoJ0SfF4RNZdDFJZaJbl2EaODeXanJ0SnxzV7e5Ur+bqq0wNtmAh6NHjp8SUe63XKw3sm8Z6Pj7w7vKPX2v4cKNZk3REB27xW+4DfFOq4a/r50AsWBT5ZItMVY0/W62WmnON+BenN1vUmsdCZZ6rIiluJPDHixt1+LcZ+22JPiR8aWT8yN4QsGljv7q5uISGQrdfv1VPUt3YS67evVMEToEPyIiPIn1tlhQpGgUKVSJOcF+eYbfhi0da/faVlvhwFZkq8CqY6/vDer1RdzxqjpwP+71uKQ6MNmr4uNUdBb2OWCMvCrmcYhbVoHubL19pEXLVFDeOFE0yC8qensj/n+Hh/a1EIf0WO7sbWuUUhxzPHXoXs1yxqhTAYRFLrV89l8cSM/SyWC9VU3A4XG5VY7tVVkjQ35eZ6rqW29CefSGraonCRkDmN1+/UeC+RJdG+J+VparlQp7QH9HdvgDfr9/rWIZp/60ojCgGuSwisIs7FvICHfFH6TQ+OdFhlSPWJEPuC3iTYYeHoVN+12r+2y9UQYPz4IjPFHuf+92I3KuyktuPFzjsyVoDtiVikJw19peXyuF3hA7/dlpivzDk02IrNxTChvdbzaialfAqLUqVrx5PsHJoXR6k/tsPChn7BTLuV6V6bD37u6fq8KfpdI5uXutIodWgw4CdgH377r1mq6V6aHfe9uja4fU79eR4k6SiLBWxvTGN6jJTMqlGNkIXi9ON/KyR8McHdGCiqU8aGbenOD9yNrzbblVBj9/PkSXKolqZbr99L1HcGSmC58g0A0+3aUMe5ZNTlf/Hf8AH3alnH3afOoJDcP1ZzhQokvT4y5Yi+/jP32n803sFdBnU5H8xABchozDsNA0fttIVcGa5FE35P73UnMJUcb5RNqvU/JH5FFXyLx9pwJ+kDXrzaK2bbi//5QCtGYMtFy+fTbJO+JTD1VZ+hs4oEGWDJj2pXz5RgJYETTo0FMzeqSKOqPD1R+SSyqjdLKr6uxcKX5xTpHymHD52xFh+jowuN/zM8GTFWWCr8fUlRfqdBnhrMnXEePr1mdwue99vwStQKOvYq5r3Wxl73bjdUTj/oGF3lBEnG/RlFP7i41N1Tj7F7ga+BfZM90+JPTsi0AF8/Zcw74gh/ezm8paZ2jhqFwaFZ2caOBPr+qD29RtwiOooqif2oPjxVun1hUZ4l4Vcjms+r9XYIP+lE/U9ewf3nGkDb4ssV0exMic+CI1k8LDzvzDy/kotfj7i2+vTlQoF9GauSFFXFPnEOcwkteiy61IC7kDxrmPvHfIgIbfA+aNizxw/3qjjfCAKygFdz7G79HSt7uVGEbjZTaNI/LeKlRLr6o/vFdmDQhZVs7/NaYa+uW/p8HG1Rc2ePlZDzFb5L4fBv9F5jbxCmetIrFyGTNnjtUZ42X7Ycna89i1f+bPHEn5Xx6MC8zSa/Nznetazv+b4g0FJreDTspQWs/uzK3Y4speOyDcRl/ZjL716xH4ww17X6v/wWj1nqcC+WRC7JmKSlj3f8FuWZ0J8MvYH1YW8Ne/QC3gm+C/GiDhzYP0x9Yqbleb1XAaP9zzf3Vxp5Jxe//qZupjkv+CQf/FY46OlRnyy62h8dKIEfvOzjfqLrYa3zGGPCsjOiLVr1u6w8ZRJ2VcfVfov9vyf/lH2bDX5TUjWiD4d/9evtftfvlJO3CRsOLKfJ2y3raJCZPJsIW5kyGZcF5r93ReaPT2XOOvmzHcaO2LqxPoGbmFI8r9M0dqgEKIS+0LHHlOwXxv6gDhVLGYS+mzLWgW6ul6tFXrJ/Rh17+l/GSCTfJ/qLcl/uX/97Dn2uFefmxIyzoCRcDQ9+hPQheybazXo4sh6GTrcUTAe0dV0d0uh+kpZWUx7y/zxmQJ2qL9/xoKjKuICt/GqLBFTrWHfyGO8huL2TJkO4B76pB4fpTzK97RyMZ/yBAF7+MUf8Hcafua9u/W/pv3M1P8uXb+Eyy8t9kvjvf/zOQ8c8Kv3+/vPm/f9rc1h/bj9HIzPx3z+3vs/f/78/r8dN7OgFD61yJVni5mMvmkFNi2/GtpvGHianpMcG/t0L7fIqfnI5P/QfASXTz+oPnN4h/NwGCNXM5NhaPImFJQRxqYib9x/mvqzFzPm0n780uzH/aypn2s/zPzx2x/e/Pvfmf2An5n9TQuY/W3j/ybgnw32VcKntVxWn73673Ib7HN35KujLeOPl7rv16QXD/f62Y8nSh+aB58+6OHq9w/t36LN5/QE4FNjA/TniG1ktIB9JHT4B913LQLyhFrS/TueP/t5WM8Dts+6p1szk9l9mzo+/TNONqbpnfhENrMQgywYT59+WPr+KXFeIBiY8Pr07rOLmX0Px8y+f/OAl5kpxqgAbWY/vBcfs/vngWAhxkAMMKrnIMmr6ecBxvTAP2Y2rWVmCjR9//H+IOdhB0/FJ7DeRBdXM6Pn/sdhuhxHDhCSK0Ri3YF1e/k7H5ln2YSvz/A+Z9dIQDZd+afn0DZ8wtPf98hzhD9+D4J/4RlGxntzWAK4mcnsh8aiMnB0vKf5DPRnLuA06GEdf/b33nrWdhyB4tOZj58z51/6BFsyffoEkxm6D709vHE+5wRkfvVnP0w7fqPTBw1mxsREkxJ9ftMjH2+eKHZZOQ5mphjCRGsGv3pgu83FEDTBBkczYHmTJhw6DmBOZ0mQWRJgFEWhPM+VEQQO8HCCzzVxYHQM/Hn8BGcgyZccP91/HAcB3sd5EK5AP88jB8UBXFrGO0zHpQB+lpfKi1KtB6khKmPdImf9Ilf4hGOC3mlNrhGdTcjOADuAj+M+kNTPQpQHR6XPzXNlWUYcRPN7bDjPcpmZXP/8PjDezFRAs5lNB4YeGiNjLRhjNa1/JCA/kGxw/EboFB+HPUBPx/g7/61QeOH0Di5L+gbkkiFLhiIHf8MdOHcc0hz3ATg9cwL23XUEcrwOrOlzIngNvPMkgCdNI3gHgsIpeWPSQCLHee7yypwXzhNodRuDDGxmlOMfeQdYMUVmJouBxzQdNjLW9fdOh6/hh7kCPhkjBJ4hRLktFpMu3PPN8XacvfkwMdjxdL50JHIjnanFLpCx8TKAV+C55PAKIxWgL8aAXhUswUGGoDeCd0/ScYRv4hPMFMHbYXobgTHCqwzc3LYPJJJj+EQHa0iC3jTBS9w7HmamDpgB2I6fr40QeGsqkXVGa5Cp62YP3hWHIl7yY7T7H0+EOO1ApiOpRKc86OdhWjWyhh+GPZmVOEQfOSAdd2RWgskD/h56/Dc5R3jhcvF53pzPvq4H8g0J42o2x4+MclwTuux6WefldMiMSXLeoMTq2yM1hns9oVvl6v5w5PpewN+iLNWQZK5nMxIOB3nBw+UlsE0054HrT1FXyspS2ZJ1nVzkMcCcHYf9Dpyd9w0Jmk7IMRNn6U6uew1JBbe/rMjlupfHTBE94UfJk6kcppxW56u/QyCqONygRGqBe6Ao6S1DJj08KUn05ODhulFkhXIL00He8d2T5DtwiM1ZyyQZsH1sj3/YkVD05vO8z2k/okd74N/TKwnZuPxctsn1IAQSTUH+jV3nQxukarWQ89r5UZ1u5Mn1mGd6+LiMHH6GnbhfcdmM2HTDWnlRqMdfZuDn+lQuZmozU0HCVeirkdgZSZgF9HbgQH99cSXXQ+et07+mYBdH6UCxy68tyRQvhLjuzpGfF64aaHWZOk1xkBLJiTordb27lX9LJsxKzZdL5cjT+TLg/wb05wH/sp6RR0Af6fDk8hE9b9E3b2VeyDg8DiRim+6gcVGoerRRR5KioGDf5OBGQj0xt4amA4mnVTkjyX3QnATgGIQPMbXRlKAvfpKjy6QD77IspkSi82rSG9YdOAg7jZFEFIzXceyU6kLHMKpY1KhL0p4keI9vy0hQOy6L8xPtSAa3JDYWHLwj54SKIsUcm6nKSiVNFnXy6JHicqZ8NVdJwtdbtprJW5hXCvNS/q310WWGrU98RTaGbEcU2HE+kDgpi0Kulxk88MJ0drZWPA7o7yCnY7lcaAH9Nbq749B+JInS46f9T6QZ9PmfVG1ITGUcwhdFpZo2R555UahBnweSJgeKJCJhcdcfddsjnzmymBWc1XfyJFgOfi7TinkDdrKmOD2yhutODJmWq41WJCjuPun7Hrtsm6NurrfyJN0KXfZxFqK8EOi0jiRguALsfwAAEABJREFUO5LaV81exw/XWsAjl61/w25PgvBIS+hHQh/qrJD7nyNycHll6w3CDtqcncn1KMcPz9CtFl8XljP1/i0A+OjwxKeoS1VVpRmJxIBc52cnGuG10zJC/3p9IuftkWKm//JFQTJnlqKO0ECORDg8nTx7Ms1p8HnXJOgNm7ojgeu+f8Ce3U49sVyRzDYzbUi4GfbQALMiIR/PN7r6+FE3FIxuKC4U8M2gfyQx4sVtW1TKSR6tnj9Tjw7nFO2Pl7dTUiaj2NOTJBrA2b8x6b7Gbfc24RFJ3rQkDHP0cvHkTHckPD+2dwokoUqKipFC3vL8VH2dacb7R7/6FTYV5fruutlRJGrYdwb2i1lWKwfPHS7nSBIQ1VaPDmWzShX2tFqvVb94jF4cVN31SviwgmRQeHWuCL/NTE+ePIHj/MD8ARnXJIz14kwWMu1tUM/5XejQ4cOFDm8/aDEG7bl6U5YpQeNys9aHD+91d3mhE2Q8J2E0EJ+N6Oua4tajZ09Vg1NZRA34gZECdMK36W2nu9990PHP14o7U3/b6MWTV7IPdxQXPmpNcvVAMWKEZ3MyezX2W8GX+WKJ7+yU4EEBnUOQ9hTM+vOFFuBfzdEpcN797lvlH241fvVBhcMkYZiWNb6q0oDvurVeKY/q0cPt777RrKi12La6Rsf7j1s9rRYaXB8o6jQk3gZkGlcLnVJoau72ytib7ojb6qJSRgK8ZT+r0YMyiyp3oz6+eadTitDDrp321QWJSk8CNkravHiuAv0pKe6Uz89UM26kP2mU7xnNEfj49wG/muGTwuVea+wyQ8iD25lJsRnkScOSIqPhQ3f4g+PFVu3Ha82fP9YpCdxHca7lk8dynIo61xG4Iqnoe9IpeubXAn/RYDtGLNo6nQvGffMOvhxl65kKdMx90Qy+5+xXH9++0Q4ftHnxVOWs0B17UD5IF7dbiX36ksJSjEG1TAmbyKGj7qSIvvQUrebsdR8pVDXsWXv8xfSXGXiXZbncnyoI/Ys65BL56ynhffju/X2RAR0Z0IeR4sdAgntGBrWikH5EXkfX1ZO50rJSwZ5mFFyv3n9UmwXtoHn94pk6l82jjY5l0n6R6UhbP9koA99FKy3XG2iqFCnKVCFT/uxUB2Dfwbftn7/VjhhtRgEpYKu2qCl+7NVASxtbrX9zpi7s1JaN6seVBOwR3bqmODVUuVxnSmwjLmbT/daLFNCakLvvvz22kWMnxbyWoacHZJHebrWiSJohY/fTjylouy8Z8ef5eqFsPVdY1Voii81sqfliIZdnh48QcKVRZVUon5eMq9SXQTl6nlGUKNCf4tmZwrHTDH+cQe/+44Uy9p5IcaP2/2/hxx16cFA+q5WFqPnJiWr2jiGacJO6LaXst89U//opoh8UkOPWfcH+Ft+0Vnm6Uplnunv9Vvs/vpbvK4FYrPnqnRrsqcMPRHCJFK9cf0dkF/GFsczl+0IOvIL9cwF+uCjtr7bT3hPRrZY9fVyAAHPcHwq7KPNKws/4vPzRRnNoXWSVjuwDfRG0OFnrhP0jgvxIYW92eZh0zr/Vp7qW/0LL7fVWB7cj9HpknYb9ooi5qkE8SbfsByU2mSNLKwot8LP77Vbzei4h2xVFm+o3z7RXp0CRZTcetBuPihQwBvxz2Usz8AhebCozuf/qgqRDT5Fipwzdve0bJZL2/Wam/XdvpTdXGvFpFqNu/BfbaIlYMqAXh2/fyJCv65FZUkMcXiDznqvdHsCpxBe9VYmd5OyDXqizVa3ZeiMz0x36OwB72hvx20Gm1clmsqMBPQrwJSCfnn1r/PqjRhvVvzpRxv4s8O/Yv2PT67Dbafz9WyX2xohMp8Ive6qeYm+zTHlVaV7W0DHIimwqMhY8l+zBAb1PWVSEvsSeEkJQybsR/Lt3V/LChyhCFuAibD9g27Mvn04FsNtHtTJsscSPzVcrtcTXkCDfl/vMZMhk/asXKl6cK7KG4P8R+bpvgesqto1EYTB/cqqcuDZc3k3F1Y544Tj20xpZWWo6k2CXOf7iaIMGYFcUWHKKUzl+PHN7nC/UwTP/iw3p/VYBpe3R8wRM/fm9PFbv0IEEP8ftnTx+siqbcBvx9bt//tpRkqKmX+opv3ih0qJq9t0OX9lQ9AlXBw1/hM/RlOGn3Gacf4bfCNhp/auXShS2l8sV9nKtD19/iy3dqj+f6Q7dLdyP//aFvKic0JvMaQbPhni0/XClSrkCutijE26DkcJXZM/OkF9JvFywXwV4EIhxVZfSyULFcq6AfiuTRuzQKCi6XwnHXinPVDw9kfs03/cj8VH2eKPirtXqySMNxFTh8UrF8yfKwKPFT2Ts2w1nOLeLBD/F/uoydeZ0s0wtxWm3gxEf6YW2AR9Qssd0rD9j78vaQVpVytHDbJS63KZnofcjutKGUdl6puuvX0soAqGGRuLgAD2H3Z2EnvTXd6rQ8b31smquMZgieFuZ6/C71xrxH24fBvwA3pEic9z3EvtTR3xQZKXGRakB2tKyVGJvMuw15rkyeGgQZJKMtRL+/Mj6kfX1zYWGXCopPHaV4UPmKogFfX3bbFQiAxG/lEWtHpsoH22IPzrtL7dSkA6X19hokv3HL9UPjY5vPyoBs/ziqZowqKZI7Gfe5k/oELZbQ2P/aDF98SItSh2JA/LDoOO3+B30NJVRew2qskrjcJTbt8dersuwTi2xQyygE9537JXN63faI8iIzIZNKd+GWFZDB2/wEzqdS/j9Fh+3AKfFP/1GVhbaU2TOb1r5Lzn4L3IXlmk20PCrCZ6OnIvcXjJ03HUv+6cvFfAbI3FHerJSxl5WED93//RE7X96rCP4EC4JU5Xe3OjwX75S9nqrR/MTjfi95usPyvZSh12WuMmcmDwVpgHdiE/PsJkddkbh+/VHXXMOuCsktg3lyChi78bV/bklyeU2EpsG5NpGwaNCib2/3x90QK579p9b+HJ7UmrPWX78gKyYx48i/zie428eq6DwXVMgH9gvc/aBOq/lNrZ991532y2AkxK2N5zQ3w0ai6CGfEbO/jia+PAP8DwvwN3EyyP2FN/fys+O/gtPd9fAYWTCDzXIbsS+5kWlDt9fYfeR2KYYpZ791f1N6/DRa1SLWf7DAi7U75v3/WvNOfSvtR/D+8kzpDiHfqn97NrM+Yv+nwDl7UMft/5D8EoUA5Oh/i/ucSYYBS8Y9TDn8yvdP/n5/P3n9z8Z+AsdP8b/x8P8/UP78bsfP3++/o/vH8Y+wPprrvdzJoULJmOzNrOJPYlkSIJ3iUBfBOTTPX3C2SW/MozMD4+Oh37mw4BPcg4OEyUbgTcALxGI/TCBcTwYcLn85Y+D/rxNY4wxv9A+H/v9/fc3zPN7LuAyETnpMs8P4Lj1Ed64/Xf9MTOZ2fcwnYdm989+783M/mLM94P/HW/MbIJmxtUJ/bz5G+/namZyeTlePE54+b037/c+b2amYJ+5FNcNaRpvZjJ0Sr/0mdY2RPGpfRrn8BMB7qdHTBln+dnzQ7+v6+3z5yzLFEOcmvc/wPKrP5uZIsGp+Dz0cfuzPyZT+NRcVRIBrbeRTd754PcJf2KBkcA1g2dT4jXpvk/TZ2SeN3/wOWb34/35x83Mpi6H7zdmJg+izQw+iI9NGIXguxP3BoY0TIt3kpn3mfzjMLz5/dSS7ukJQeFTS/DVm7/3sd78/qE53d5YRTEEAodRPsabmU3r+djA/edXf+809/DjXiXux079dJiZD/+++Xyz+76hx0/zxsxY08D1vvEoC2JNUUvAt0vgg25AV5z4QcfnP/RPuJvJaRyhdXBZYP9QIW8WWJM2gpNPnfBDvg/PZrznxcg8McbMWD/ISBKZmZyPMcBPv6f5fPHx+cbVf7zvoTmM6R1jXVe932G7Dw4WObjkCjH6tKn5e7/xTd3MFMDVLGhal3H+nm75x8wUY1BGf0Yg5muJj49x+s1MZj7XKEKM6uFzoC9Bm+u048NwWfBxphE/7bj18ENmE2wzU2K8w/R3fh/oG3oOCPA3wBfXxYTvH3lOyGD08dzLBOeTLAIrjxoYGENQDJkSyYQeGGKCJ1GyCQ4SQn96Apreg04z9eCkYDJaYK7DlBnBnqZkYlHAP/pHxvV9B52DEms7jMR6DrsfeoUYaFEui4Fnb4m1E/P8amYsY/KxPt8MmcuU418mneLeA+EEzCzPZQZOjCk5BLOcAv/5QQtqBdH37yXl0OXPMURVHHQjz2ammEUZNDENnB1vcAxhwi/PiVh5kWfFBKelsOK8ChaUMa/iIFFkuQZwN2DkeTbBCo4XMIx2JEAc4OUA8g187pGp0yWDb+iB82cgEA10lAVBbxLwRg2880S1menu9kbifXICBFkQGuj35xHYWZYpsFZR5Pc8h68lAa3LIYOGyPiWQ73L0oLJQtSA/3QZsNy9/BjndAFeA3rj46LDjYx1vMFR4HDgcFpwWInZPa7iM0DTyBoBuP6Oyi8HdwNRfpCTewxf0/G9I2kZwDVR4HzA3a+G3g7QAji1hwM4BjUE/i38y2JQBO/kngO+HwmofZzzX/Qb8IYsaMHhLlGEa6F18CI/8GYUi6JF5JVNPHW+RvDs4W/gWlPkGaG3B88eOY5czQxKNdEQYlREV7xA5WMGdPUAfonrkWKZGFtysD/SF0NQBTzxzmHOSLa43k8HT/p8TO+8pO2hYbe9nvTMYRv4V7NKGa0lUdFyqHD5+0HO1w0T7Llq1groXIddtthnMGwJ/AfkMtDnulBzGBmRif+Wvx+KE3wo0C1vjre3oixdOGrA++7uVnck7V0XyPQ5ayHLhCLIeSvgGo/N8SCXtSdJM/hyBMfb62s5v+fzuRiiiRZwTazv/Q2yyMC39PWQTYb8MpJ3I/Lxg7+xqKG3e2Af0Qn3t37IMsb53B5edCQKnCcjMCP+quIAeyBZ5jgpBjmvDvicejFTxPaOXQMuxh41KEK3J2dn2OoM2TiOBw6VDm9J4WXGYbFeLTRAdQWOjj9qpgOymZISIcp/ieBAga4Fj5QHLU82Kiy6mLVDn2OeqW971eDlPHYdExg0JPlLDqHlYsH7TjX33n96eiank5qbsqdrfB1+h8W2HFqNNRaW66RaKiHXHQffjkLgAj0u0acM+vYksTqSiVuSzRajPDlQkTi75JB9BM8KXygF9eiZy6vmOcfnFXkhl2VynpGY84OyYbcR28vALZ/PVPmhfFGoh9eGzQd0f0HCftJLdPaOonHEoPfYpli7w178YH1E/474neP2Vh2JHy8airklyefdmw+azxaql0sNyClHqQeSdi2MvjnuVJHk9qT+jKRBi2xuKAr1JPd6eNEzZqAF5F6DX9e0OqIrIzpZYSuHGjpJFI7Yc4kObq+vlBfQmaQdCUgvrjj/MotarzYKZS7n4wi+5yTP5uA45qaELfnaE88p7O5JxLgOR2h0XenR11vg7eCB694RPDp45PicAidg33WPdEni9fjWq+Kt5GIAABAASURBVLdvJ71MFI16L15gKwWFAU/GV4uZXI7duwsFeFyCr8vG6Y2MaTNpTyJxc3oitzMvgDTge/X2nYxC1f5iq5LAZUEBalxW0hl8RX/cdwmdeUfh9eOHDxpeX0zfxk77Br73yvNc+7s7bXkPpkrwrAi57jxxSZJ1WS1UkswysykZnc1rzR+daUNCPi0qLU82qtHlDF6OFD2u3r7XxbffqYd3B3xhzxlzwD5GCok7CkcVdl+FXAvsPcxKFdDZsIcuPeFPkrBFV3bIv81N0YJqyzSH5vnjc2XYajWba9MGnT95yho9OjTTEl57AanDBvavP0yFl+dnj+V8vqHolpH4vPl4qea7C938yzdiotrffzfxrcLO3U4D/ingE7sPl9ri+5QFlSkokSwPkpp3W7XcNySgOpI4ocE7gN/d9Y3u4P3N6/eq8xILj7oiKdWif1d/pLiFzCL63lL0vHn3TuWjUqEaNXs8l50UOuRJngycn621fvpIF+1OxclKe/hfkNStH53ougZl9qH4u/eaLVfsgTtZZrq9Ial6GKWQ6fTLF7Iik1ZB5dlccVZqDz8jycYrimUzZLb6u5eqKV4X+KTZeqVIQvuArzpSiDugDyv8XkfiOLqfBXbWjepJEB5ICG8pvDb0Pf7ipQb06/TRuSJFpZGEV0APShzXbL1UVKb07VaGDZW/eqY4r1RS1F1gz0cbtIfeYxUU86icBHYLP0v2r/bb9xrwaTEE7bY3KrDjBt+x+eKJsnquawrPJeNH4h1A6/Z2r+32Unks1PzpvSK4jvQN+IjwZqtb7GjWavrWc/l4iYxutXn6WDckbt2HDR+uFdYzuY/IiM9DDPJ9K2B7Yo1VNleHfTUUfgfom716qvHiVi0J9t3ttSKF8vckEKvFXHNs4gT99G+TGLzL8bOzv39Owr/T7B++0FiVOoReI0nrgqLzHp1cWaWMAnpD8eCI/q/WGzmshJ8csqQKXq7+8aU2FP8tz3QCv7O6lNtzv6kpkN7q5g/v0cxMeYjaXwf2KxqOeEPCVNYrVFFlXshjBVAiKRpUdUJHR52fnWiG7hfLmd6/eaOwrOV+YITnO2ygpngeV3P5X5DJse1wcTftKXPs3b+Ze0Qfz58/1yUyuLq51g4dKtGrObRG/EaP7+nw2x8/vlf37qNG9hTXpXI2U94M0y/VnL96oRJdX55tFKDh9morBmp+ugFXUyxyfbh4r4ZY1/AHi6yQ/7LIydMnyknqrvAZXlgN6IoXcqoXj3W2PlMsc7UbxpIrC2bKwevta4oL7EszZewBt4pt0uH6Viahb9g2e1CP79O6nnR+LKJEkezm3YfJJ95dblXCowwba/APw2Gnnn14Bh879tS7mysdkcAOn3fEFyzK2UTLgf1hPFtomOUqfvNS+yypZb9IwZRj86oLJfaMG/bthv0zR48LCsVesGgoJIzsIXMviFmAZ73ai0vwvVCOTp786rlqkuZ937LyqNWr5/L5FRl191slMixDpngBrvjj9m4/7S1H/GSGHHr0fAddsS5VohcxgzfEJwd0qEiZAknxBnrGPCgPpbbswbo7TvxTtEmvbt5+kFE87NC1K3hwx16Sn68V5qU+WKtb+ubnZ5ovlyqB37m/yHP52a1kb86RaXh2qjWxSqKg0sGbOCu0v7lV2B6UMiSEHjV/+k7ZrlXABpuvvlNRFfj5SoP/aXlkNvGRoQV74ODfFq1zVejW7d21ei8ULUqFWSn33e37SwWKafXJRi2+3ODD/NUTDU/WcnsROBoxmHIpYJvRTBlxag6ehqxG/OBIkHrO2aIDzwjc3c1WR2Kam++wJXCLt62yxUoFRfwB+RfIAqIVQ1SXBo3s/Qd4FdCDAhkG5Bu+Qw+boxJ79Iw9123GbcDnuW/oiIUzCq6Oo8fr1byWLeYawH9WzVTsRrXgfnS4z0+JkJJ8jlEcKiikBYqxe2yxw8f08LU9nyt9uIHIKBWZSnALyCY8xjfEXDn8E/7Mz6kJX39EFyyPyrGnEV3q2dN8n09lpttxp/rZU2xkpvGP7zTc7jTi7z/++Ru1xN4tMhiIAfICXaOw6TaxY09O+HybF7JRmn1zo5hnGimMNlfX8gKyfXuhvm+UPzrV6X/8DbBatV+9VwGcGr+hf3il7OVjNdjAiA0XxAfz9akGeGzs5/I/0wrOM//lNfZpL8b2qcFWCcxWM3lsX1O8S8Ryho54oUno3fHPb1RAv4Hzbmg0tEfV/v8GwI8tlgs9evVKIYdHKdeMOHxAnnfuK9hTSwp9xa+eyh5tNHvxZNLDY3dQpKirOtewgUeLWkKnBs5CE4/xNQ37wqBRfW7KqhKeRAmbGNFnm5eK6OdIkb78+xca4VlopXDbSMjXfymmx3d7PHn8uFVx0ymUlVpiqfLFU+XrhaLvxecbFTRDhkBUD5wMOnNoKfICm6oVfv2EonGmxT9/VIt+Z9jUJbHLgA8JndTVURE/lbD7BN0De67yKPeDI35pQWzXsIf4N3fTrmHPMZXsm0Kusa4EiSrRsbFA6GUme3etFIIihXcrc43Q6fqYcRYbLRGDHZWwseLjHn3dyr+hHcHpSBFRwNd8Jrm/pjgq9DnLcinL1OE3svVccpvlmtjzXW/1+7fa7W61x5+1335UT1xqDgP/73FI+tM7ja47L840OzuV29/sy2fa5QmYO0UKesGLzviDxLgcW2/8F8UoEntM3GGRA2eBbLsHrQK+dNNfaxiLoERc7jKzELUgJov+VxuI/Tv2pogtezw04vNn+KbksZhlyh5vZIxbsA/0lhTYMxpizITsCnTRsFFrOqUsqCAWtz33rH/Az9Uhl39ruqEYnX28k6DtiD73nKGP0F0pVw2fB3S/d36WUQN20mPbQteb/qD06lw58Qzbqcoil90OSr97I/3LdxJ+C9Tl9hND0PzkVOPltdwf+fy77+AlhemRwnB3teXdreKv8LXYW43erU9OtPtwMe3rR2JeHzcsCxl8jau5DB/nPiKD33Kdw3ZmxHE18iqJX+anG81TpgJ9HqOx5ChDjhn7TfPuUgn5jsTtGe97zpcBWhvOchE/s95stCBmcFnmIdOddao5bxacN4qPOzXs8YF5EKnJptHhQDE8IddopkQM2ILz8h+/1By+x1eP5HY1e/FMAdx64oIcfben8IS107MTNVUgJvy1SuJvt9ugzz7G/eeNx/+mn89h/Py9EfgYsP+txpDvfz4f+32nhEJOTf9//Dys6de/etlfwP/7+Z+/f7j//uV/w80DjF++JqTw0AxDshgUYpQ7BwWT2afG6mkc/F8ltzYl7v3H+Mcbl5/8eL83f+FXk//nT9zoXmY4V5yNJzhkqKI3jNjvzRhNe1hJfOz7ZoCw6cmY4026f3642tRvMukvmvzzE7l9vooPoD1M5NZ/kuNJ8/v/Hs3hP8A188Ufnu6vZj/0fT72/u1P//Ux3n765oeekcSMN0/IuQx8hc/bDyOFOiCfzzv+hvsB3XFnNBAg+P3PTzW6f9zo+oUfQz/HSRd/YQDdAxuv8+CX1vT3HUFFlmX/Kn3BAu/tvqGfgYYh6POPr+Ot79l+B6KUh5dO0id7MTNF7Mub2fRCf83H18uY9yCrgc3JVdHJH9kk/dmv+qTp/s7A2eynaziO4uNv/H5ks/Igwq8ZG3n4NMffMez7n8/1w9+Nn3THcXN6fKDPjcDo4bu/9z4fa2bKyJo4TqPjS+B5j6NNPHXafJw+fUZe+rO3Ed1xuCPrDd4m2PgibDgEhxuBHZlp3zdfR6xp5n1CVEl+F3h+uDqe3szYSFmPyZOUfM2HfjOTmU3wzcyHsMGn6erjktOCTnvgP054jdM7sx/GOi1TJ/84DfezpRydy/Kc3vsfn9+3vQbkYWYa0SMPAu8h3Y/xf0OMHD4IUKQJNws24S0+MYSpz20txiC/ehvRcTOb3j2s73g5Df7exwbmTs/QEZHVgI714ALYSUb3vB8FFNo9T6d3ISqHDp8/PYNfiARxDodA2ICraYZJfiWxz+xJJgO86wlSHLbDyBgfmWuMc5EkFLzjfYhBos/7A/BGdAJy5J+ETpjx3niCODOTmSnQJFPJQUbcR/jtsMdpbpjW9/fOY/ExY55ofqVNOE6wJQO+menzj/fFEFVAewxBMXIfkKcn8JBjBp0ZScnoc7nv4WUWMoUY5ZAi9wO0xRjksnc/5Gs6H5wfDQczC4z8tK77FT8s+rg971qSg/6cQdeD/ST00d97UbgjwHXa/Np3vXoC8mlh7DPl4EDrnD7WD+Dv+tAxLjAoguODL+iRUcfBX3xiDOherqqqVJC0dPlljPV50eEyJgEzMI5bZVnOxSabyYtCrofuBzp0231qTfHI6e3h2bQO/HDcMmAbtAwUW5iMrKQsz+R8CaxjeVTuc8EjK0qVHDSlwGGzUcGz4FtCgRIwgkXOeyZUSUZiCsrVBhSlLJRYtyMBkBeOJ6hC+3y15l+jSWZBGbCrssTGTJKp5L5wnQJqYJ2psFdkqsCHM6F6Rvp+wwqgYeo5BOaMqz2hMUplnsvl7bL3Vjg82mK9kYDvsmuRr8stLwpRlxLeTl5s8cNZc7fjOSnAh8hBK0P+Kw4MNUmNikOJPv/AAy8MH0lqPXRHeNaiCync9zifYgiKwPPi8Gy1Usa9gUugHcHf5eR9eV4oxkzOryJk0BcAkkhyH+S+TeDi86mLKXDYD4taKjONwB+RZQReyYEmLwruRFKjleu589SY6wVo/zah47QguQpwYTpTqBhC1GqxUmwHDe5bkE2xnGuARgd2pGhcIYMZicU57YGvDsNbCe4tNlNV9SQrISBD/n6IKhk/onuCnx2Hqgad8G8F+0GuRjaOnxeIBB0J3gx5kM1LRVrO+4RyNfjYARvvuO6QUQ49fvg9UIA5UsDwxEPk8JafruXftLkjaX0kAbzjMOj4bUiwu6kn6Lmhz7+NVcCrQHLZm1jLlrWaTOppgr+JVlDYKHqpo1DSRDlZE78EU0IIclkb/PbnJbL1voRN33z8oArc/b3LwNdkaQk+77ZbJWgZaRW6XpaFHM89eJXMcTgxBOQw6obkeMHhs4yZTjanWiG3gvGu4wk5uSzcxiM4dCQXXbcL7itoc90M8NN9s/Otaxs1FOASSd6BYooXuxIU3Vzf6OFTE1qlixvdvfmohuRpgx3OKVLF5UwZ+nDL2FEJHphcd5Yub+yiheZFPdPt1ZViQH4QewvudyQVhS60FO8b5DYi+0UsSMzeqiUJ6PoxUuDccOi3RaXF00eq8CMdeGrm427k7iTHrmxOQjiaDL+TgrRYroQY5B8vMuZFpflsoQX4lEWplrU6EiE5/MqrQj52QI+zKkegvUr0ska2BQblfJo92igrcpmZcuSS1ZU2FB/ZZsg/l0rgmUH0HDl3+BDndQR2gNYb6F5vNnL5+y8zzOZzzDVXXC4UkUEeovKQqaV4N57MBYkkz29k4FVOOmYqwOUOPrk3hf2CAAAQAElEQVSeR8Yb89asX/Dev7VYnZNgIPnX0LJm0MwTI+iL291TkhJz1qxJgICiOuQR8kyKUQFbWa83cp8eFrW0qlUi0yOvXSc67PZAErfOChLivdymAgn0RNFwebKBH1LfddqTeF5tNlq20pyEtxFnGsWFEZt2/+M262v6uMi6TnP95Fzzp+dyXh5JtrckbgN0ic/11VZ7dNJI8vUkw1qSpxcUql0G7quO9FVj1B1918c7GYWxcj0nGdzpQOGloYDiRcmMYtrs+bnCY2w/SK4bcxIwI/eWWAgF9F/KypFnwMYrChgL8BqLqIic3a6Px6MCyaiMYubt0Mp53kcpxz8si1L+bZcAqA8Umgp4GChWFiSB/c/tNfigBbKokPX+/VGHdwd17w+qxlKr+Zpk5EHXFD3d9+QkVTPG1aFQQSHv7pu3MhKnhh714HUgMXVNovzid++0spWGkEv7Xrck2lwH0p00UBRekriun8xU/vaZSpK/OTrck2iNfdKeKW0ZlB17VYuF5hRfziioyyRvkQ3P5TPikwuKVGlZKeI7F89JtMOHA35kRxGsG46avVrr5uYS+UvtdxSYjkkNicklie+RhKsX2fYxUTDtdAJPkyUtVwtZCMrRgcPYq6GgMmQB34X+Er88OTmT8/uOpPstBcaBcQke7//0rR4DI0+5+mzUCYn+7mavbDVXR4KzfbyYbDrDF4hY6vKSxCI09C6vstYReAtspM1MkYJGP8918dW38sRg7Yk/+OEF/SN7ZUdhfIWtrEm6FiQet1+9hs0tLgc/Ny80xF5xlPbYo9vzvjvKffOeQt7N67cUZ1+rjDnKlnSNH2spkFbgtWNcdJuAD3FWKlAUKMDff1FnR3H66ru37Oe36P1RHWu0f3yj/Z/eaIbfOqhX+tW5qpdnGtDZclZpFEqI3BaLpV6+eqm8ncGbnQ6rRts/Xqk7NOwzlYRyRjPEOyiA92F/rRJ9F3vMDNrrTpp0GNwWJxuSn0cN8KFA5yLrXJPQL5Wpo++Iz3T5HODnCYWVDeOLLqlDzw/QumsOFBJmOqRO5ctH058AHc7nstOlFKJ2FOfdr/YU1+tYyfeXu/1OOpnplr1vhDdHYNxcb5VTDO2RsdvmDjmmyzsl9rX+z+8pSJvuCk1yuKYwuicZe6Qo35OI79kfqjyHSwn9vNbMckWXb2WanUEfSe7u/VbLzQaemNw2fc+0ry+1GKLc/43PTzRj/8rzUjPw6EiQ7yjyqIUufHXRSLs/XehIwSiiS8XjSkuS5U1uagubZLhvD8pMurm61NWHNzrOomb4xoaYZPftu+mbZMc8yb58JFtUKijS5SHKHq3Aba2RwtnHt29lwD3B12fzUvtmL5BGpKZLfF/Xt6qXS/a9UTm6pGOnblWpPzZTy5Bpjw/2bycOwLvFfg8fPion3lo6zJOl+jwoP9+oQCfmeaX2D6+nX1DY2aCPza260Ov8yxfYeas9ft713n15Thxh+EwvJAf23QX+2L91m26O2sRSNXvOkUT6LcWGHlvMnp5MMYAhi8P7C8l1MmEm3aAWX9ChE0KXcBkK9O/RqeHNlRKJf+H/K4qlFTacW1CL/Dzm9794c7jayv05AtcxS3KcMmjJKByU+EMvpBUUbiYclnNl6HXCH5bAMjbEjkJB+OqjjuSOBvbGhF2MnCPL5VoHdCZ33aWQkCRfQh6LFWWpoQxTm798MunM6suXGolLBE/E/tHjA2sOET3FGN83o2XyvTnUtYz9KFvMFPATCfo1DgqzUmlRIcJGaV5otlioI5YQPnAYBqWIXmE/1vRSlmEvFwpZVO8+lPhpfnrOWQBeIuOGWAZ0hehkMZPrbX12ovn5qcrZXBXrdswTdmfoQrZa6vj1Ox22W/UUWRG9DFkE9t+cq1GAj8DpdnsKzQcF7gf8S15Ucp3tkWdin8kp+IflQup6nT5+pBwfULJm/LDTgF3uf/+tIj51fnqmHHlayNS3rfzbnAF5jGGU4KHVhfqoSa432EDLWShR7M/Zh9urGwowGCB9t/jMHB+VlbXSu63uKFYGioU5cKMFzTcbWNvD27mO8DJzfNHbBO7F440ET6/HI2uWyn2/y5nz6pn2Y6sR2hf4KC8cj+zFohg7ske33A8Ubcdv3uN/TFviO99DFkOu/uv3Gv75WzW//0bD4agBWyzwsS287v7ltWbYxDbrNa7naolh9uwNBbIoz4jBsGplkZ+oHjvPXjxSalp5DDGikwauHLqmP9ebqMgdL7ecAwbsvZDtsc3TWvXzRxozk6HXbqM9sZCf613H9uxPyoGNrgT0x/8fwdfbK7Xolr75KEPnE7o1sE+1R2TMXrPLBq0o1AXEIuK+Ev6N4JE/2qiDn3lZqdxs5DZbEkvEGbJH8VB7ec5hIA7z9Uf8JlhJnC/2nB/a7z6qapKMmCRHpjk22X/cKhAD3FCg7cOguJyptV55XsqYN4J7blGpjsh0UA9/RUzCcpJJenWmRNyZ0IPgumiZRgqQGf7Dihxejcp//XTycyV+bwbeZpK3BjhZyFRzxsgotCf8keD98Q/fKiHP5es7xVFyEbktGfuL4ZvCflBZzVVwrlgSy+aj5LFVl0YN6EvNflLESgH8o0weA43wZL+7k/A7A3xob3cSxdcC3xTZ4zyW6+lL+PAOPYucbfKswn6woes7lSnTSOH9uL0GniY+9MhL9PXANuxhwFaGp6vJlv2XSvTyVOmLcxWWKdseifcrjatCPi9njxjWpUb/Ru9vX6Kztfw5/5//UTqplILkf1Uh/Nf36v6v/2/1/+Xb6Xwy2406Qqfwj4EY9e7tex1yqZ/lGtA7OWOfbdQSj+b4srKXWorL5a+IVeC/M3Pz9IkifiBRIA3YX8Q2O2zFkEGrQbaaK+LHjXNRC+0j/iO9u1FOTGjsywN8yjYrZcT4mJUih6ekURWF15r4xNdDhRThiSK4Qcvs6WP8iim9vUagksfeqwPYXMJf8B7Q7/LlY2WLWtYgUB/160cS/qB7vlKCl8I/hScb9b5nIecR3gNp8j+D6xI8BQ104AZ/l9Ti+6rLoxL4j396q/H1xaRKDvqnLdHljcv/0D84mUkD/wLJ/4EenIfe/gIl48kbl1/68Tnefun9v1O/BZM3cZUM/TH+pcFXV0pvI87ZHBdaGpO86eFDn7w9PP/C1eE8tBEYD8Mcrgc7ieDjoS8ZhhEDBiKZmf61j+MyNZIcD/AfrqLvX5v71757gPfXXM1swtnsl6++7gMsv/fmz341M7/8YvNx3n5xAC/8vTduYcEvC8fsh7XMuHd+PTSXEc3heHNYZjbR5vcPLRje7NODjzOz6WnEKXvzBx8TY0TFwtR8nPd7M7MJpqF/f9E+9ftcH/fQHsY8PD9cfS1vD89+fZj7cPU+nz9dgf+Ah+vP1AcOfv28TePt8x5MhADB55iF7184LO9zW5juof/+ir38xb0//9C+B/Cv3JiZzEwhwD+a+DhsLtOPmX1//bzfO82wJWTq/Wb39yP4+ztvUz83MUAL47iddGbqZ7w/e/NXI/9MjfkmYKEf/s7b9zBRN5/rfV6w8fvp3SdYrgeRANN5NQ6jfIw3v/ex3ny8X53ejCDH13R4MQTZj2TEchOMaXzkvZl691fg57Lwef7OYZiZP070RQsaOCB8v+6PaPE5xno+we8/vwb6vc+Cycz81dQG6Jn66TMzBZr4+Ahf39tEt/MRHoLINMbpjVnOyETXKOeR+0XXW1+LF/Qnv8hhTTf844dJn8sth6779w84jNDjcLz5e4czsqbjFIJNwavLQeDoc6Y+5mTYaYZ8zEze5+s5TYm5gqH+riXZ6n1mQf5x2FmeyQI85ZD90OdzzIAwoea0ScbafpAUn8wPAGby/3hUyyGMJWRmSuDigXQOX3rW87V9jK8RmRdDZMw40eG4uBz7niwSg1yf/L3zsCWA9cSD4zjw3tca2Wt8TgAXx4EF+TH5s/f36I/zyvH0AjToyD/+zpvfOz4Ox+F24DdAt6/fcSBBvE6GDPjBTB0F1BCjsqJATsN0CPCxDuueNqAxyde7hy1NsuHB4ZsZcwYCzmLSjVlJQIxPKeuZEteBgxk38vWcHp/j8siwHZkmWA4vJNN4aBRJzieSNEYxLQtRCb0tGOuyZ0l58dF56DxooacgCeW8dKL8nReMihxawLn3tXkRgdMhv8A1hKCE/BqSAD18CTFwgMrVwSfH1+GamaZPMGXom68dwa9ox+mbOH5INA4dWVVyju/hW1JknNvQAL6uB86vYYIPDeDgcL3P5Z0AnheFnCctiYgYArHwKE/KeBCdc+iLHlzTHwO6GzMN0JKAF/OMtTI57gld6OmPvDdQ9jUaDv0NepVZUCCR4IUIP/QEDq55linLclUkW2MEryyon5dTIi1wAHD8Q4wKAPMkZo9u7EhoDfCuJKGT5zm8KgRr5fLKPfiHXhVRBcl/P8jmjOvBy8C9QT49h8QDSZEDhV4LJofj/c6Doiw0MN+fxWdkHTpUI9PAfB/r9pSDcw/t/tv7QmlGbMThZdDt8zsSRAbeDu/I4b1lvTTxfEA2oxLydvn2HLLdjj1J63CcFyNFlQRBIwUv59EIvh19NiuVwGFk7gAdM5JCi8VChctNmnhoFtRBa8PhcgQ/X8N55HMcX1/L+VHCb8fPn72w6HrrzWlzGw7wzHVjemZ9l6uxhv/cUdh0fe+xJU/05uhckSEDkoRBRkL8IOfFnmR7xTsDpyIvlMVczkPXjRq8nZfe73J3HexI5mUkEBoOkUWI08Hz8O6jnA+zxUIlh02nJeFbe3T0iF4leLE+O1MJ7IhMOg6cRvL0QNLNkz81+pA47Gm7V3HgcGrwB56bTM4/wWejz4sCBf5BAn8OqPe65v4xyfVmudnIcXc9XpA0WfHsc2MIyqG9LEqu4AyvDDzmyyWvE/4WG0LHfe8s4HkSH+Qyuo6RDLkhEZrDmx6bcZk3zHdZedLO+eT0euLnhgKH+4uGg2oOvBEeZKzjdhPMVHBfk0CtSGpU4LJcruS243y2IteSAlrNu7pLat5davfdBxmH46qs0BsOzSBm+JOOIqHVpeYk9hoSE0WeT3RU8GYJTRV6MYf2hI6N0DAuKonizD6HLq7xbKVJT4HTvL0kZug0QG8Bja4zBQlzL9R1d3slCgWu/8IPFOuFdvAiQVdVkKCCVxlNSioW0EJyaE7RJLLMjkL0pf/JRuKRq+1WPT7jwGG9wVYLkgrFeqlFga8nOXDE7vKiILkGJHz4nkR+7KUxz5ST0FhRoNpTBM/hWYhRxXIuw3Zr9KkhoeQ2gIrIr3vXOQqrKYtyee8pYNQkhsuiUDWbaU6L6Nkt8PwXBHS+0vr8XMUn3zGv5yQfbpXAq26TjAS3y9OTdVeXl3L53iDnHN0Xeuj7zLE9KuVB1emJIusganXsyz17g397t7281e1XbySSnDl7QSKZFvGxGxIpe4r1/bJSIlG1I/EYKUweXT7cVgAAEABJREFUbm51dUkCET+6+lT4thDktuM09le3U1K1qXLtkF+bgUkeRdBI4m/Ukfl7eOq66rpRIaMc3rktNfC/+vUzvb/davRvd7y90pqEfMhQDnTL19vlg2oSh7OQqQf+Dfws2Fc8uV2RCPKiQksRucrwJxToy+VMlyQXD/iG4L4EGbpvcNl0oLX/9r3SBQU49Dkj4X3A7w3zQovZXBU6bNin/wKGmalTUp6XavAHJclcVEozkkb5aqFikOLFTqtQqnxyJq1mytj3l+hcFjPk38v/rK+Z6eTRI50+OpcUNKeYf/m7Pyv4N0XQ85nbE3vl3c21xrNC8XGm1W82Ov0PZwqPo9r+Tne319hcjs4EhfOg9YsTtbc9crzV9vev5XtFz37SxaS333yjGILyoqAwdqOGvW/k3Q492VJEy9ivzHmC3k4ywD/4nuD+5uOHDwrRVOS5gkUtZ6e6+pcr+NVp2ND/wtefy/fSkWTn/vpW7vdCDLrAvu5Y6wY6xMf9uaB9gc5UAbrwJTesPz9ZK+FHCrKN58+fqX6/0/U371TDw9l/+pViXen6u2s99m8pWdAdNhNmlU48oYd8DR9iyKtS1Pr0VEuKDL5/vn//Qb4HV/gc94EZNLT4xkfMcxzdThr8eJZlqlnD9yzfbxoKUOOy1PLVE3XoxZFkX6A44bHLEr/CdqECXl5S4BvcsCnczdGBHtl1FKVvv/5Os0Zap1zd+2u5D6rQD/+W+474bKQIVVimcwoOkQRo9Q8vlZHojBRkxq/eqTjbKH92piaXjjTfj+L1QWuK5BGcDN622F7ftxSar3RJwXyOTtbo0Qw7yoJRXEFTk2QDMA47bUn4o7rEnUm73UGOdoKQJy9eqGK9Fn9QZbkCBYVwcafO/TZJ2H5T6XaPTrMXnFDkcV9/YM90ffZ4w3VktVpr+ehMd9+912RzFDi6D1t4kNSyT+y3Wx3QKV/0CP13FOmrupr0cUZhpChzXV1dYFeZNicbzb98riZIDftw/+ZyKj5ewWvfr47EWwGf11KYLeFpja8YTxdq0e8wrxTxCzfYeUess6xn8rhnTvHVsK386YkqEsQtuAzslQfoOmLr+bNTuR9o8f8D62FgRA+DRmwq/IeXKn71VD2Fu8Mauz+HRy8yxXXQ8bLV8Tv29y5Xic3m7seqQmevnsv/HKsXm9ZPz6fCWRdNHv8uoa/l3gsbAwW38uqgalZTUL5VfdvJi0UNxYFIMbU6jvr4h69Ihi/kcUWL3K4pRodRmlW1enjptET8WyCui7SxjOrQ8ZK4tVKm5fmpQog6R3ZFXmhE5j2yyYDvvq57/UHZ1V49vOZfxednOmG/efLrX6tnb2yJL4rdoBw9qh+dqkTPUxGVFpVK5LCaL5WVpVrsfHe9VYl/TfA2Yy9eYuMeP+THQe3HrSwGlX//HB86aE/hUMSmLsOIXx8owGpZaUDfcmDELGpGAcrneHx5i5+I4F+wV95SYC/LmSpF5fis+PZGs1Y6uB//59eK0NNQwDh+eaqIbBeMLfDDGfbhhYX9pqAQu1KBrkT8SL6eq1dSgDcde9dxfyO3Vz+39eA9sHdmi5lWy42oFmPT0MIendgvd1+/1S1+ZmS/j/hHsXd217v7Mx+41o/wy+ucfbnT/k/fSuyfDba2f/deAbqP0D18vFHgv/K6kRH/DsOgGKMkI/Yb1KGXJXHrUOdqLraTDCM+zdB5A2+hwzFEBQtT8X223qgnRkn4oxZf2Q2tkpkO7NlBUQk6/d0AHgMxQIl9BOyjnedKpSmwvjm8LKrETn0fyvHVvl/32E5ZoHvTL4fECTcbBfxBhh42FGkjdLteKgQNbq9lpcV+1BV71ohDauBpT3HcC1q6uFEi/vA4MrL3Nm8/ymO/gA7kVKAi/qhazBWXCxX4ihHdErFExbuauEvEC0dwnr16rAH8vYGOYKBCUeiA34uvsMG7W/mn+fNbxdtWHddVNZd54e27C3C4ozB0qZkKDdiP86teryX45jps0FJsTpQBU/Al26zlv5zhZ6OmO0jPT+WF6+LFIzWX17Lfv9f4n79SoKBVIauBfQAqNOJDchCsNxtAB7ktdRTHOvzV0HRqnZl/ei9lQSVx6KCkRJGp/9Mb4XmItztVgbv1TM2Ha0X0ck4hbMQnNxSHE/xu2BtEzsF9gp+bo4LCspb/AsHAvt9SaFu/eCqblxrx1RFe7l+/g3+FxmCKX1+qvNjLY2q3c80y9ZmUpQi/dnI9OxA/d+zrRZbr8Luv1VEEzJYzlb96pgKdN+JH/5Z4ktSfztRTdFw8e6TydKORwmAf0rT2gX0+UAiM+KtZVijH1/T+l1rqQrvjTgk6x8zUsdeN2GG1WiqH99M30w3+ocsdOpw4y1qWKdDGIigDZo9cPUeQ73q16KWOnca3Wx0p3A/Yxg6fUs5mCuia64v3jdhjwg9V+HyD/4c8TTDTop5+2fPIXtpQiG6ancT5ZGCNHYVt4xxwiEnFYJwToBq9adA93yMjtqQyU3ux1QIfunu+1ECRdv74VDecTTsbJc8LlbU65D0Qf9TsIT3F+Xa71YH1MuIBQdNIgbfEvhI2mrHfOL3pbKEuE7Hft1oOmfK80uzpI7lv6/ZHuRzCvlG63cvYa0XM1GF/w9sLeRzWPZpDy0HZ//5Xyv+nL9TC7+MsyOVf/H++keBZotibsde6TQyPlsoowvovTvWcv0r8xyyrJIruCXnV6PuevbWqSikHsecnKpDbiO/o/Nv9xOtqe/V/fq/sj+g6ttGhk22UjpWpIPbd4Sv7D1sZ+1RF4btflBrgQ088kbD5Els8kEPwWDZR6A/rpQz5JmCN+L7qxWN11un2m7fq//nrSZ8TNmTvb5SI+RJ8bin6duiN27r4+DkKo+SY0qvZ32rE36YsyGXclgF/Ai3YfvHnS43YZPblE91xTuvGTvOiVgd/d5z3eucn8UKvAbWKMnyrvThXu65U/Oa5Amv9b/CDUkI0rpq1f3qfeHffPh9x3/P5v0z+9GNcvXH5d/v5KV7/PqAdz8/bz0H1te/7DV58zoUf7u/f//K/DuPn2wMPH+b6piKZzKJCCChF0PQZGelOKI08Jhn/ft54/Jt/Hub7xPv7xG3SiBNMbAjCWRk4CEdlESXn7V/+3I//gQ/+/Jcj9N/Msx/D+aVnX/Ovaffzk59w7m//h/vXzGC5/Zt4mf3bYz4HYrLvH8dJfySzH/r06eO8mZrrGu2+23l7f/eXck4EjOPU7vsfxtxfg33S2/tH+bo9ejWwQX3q+v7ia/qDmeFkB/XouY/1Od7vze+nPpJ4/uxz0nTv+N03pkOX7hsBi5lxb/KP2f3V5z08hxgVYvTH75vZ/TjveBjr9w/tx31m9v0aD2MiMEdwm+wX+zGz6ZXPNTNFghGnxZ/Fx7GXD6GZGfTDAwLaARhmpgg855vDfJjD0GmK+ISJVsnHeKNr+vE1ctYy89GS2f1V2MADnEBfxubljVvJ7dUSY7n1e5r3J/TGrwEQPnbCTSajw8wAmab1Y2BjBG/H1SF48/v0aU0zUwY9nlQZP/WN6ESIQQ4roXc+1ueZAZ+Gpk0Jm2k8LxJNrOt8cTgDc7zrL+bx3vu8+fo+d1oH/Lxvaga1zB1IFDmvAu8c9oj+5XkuTwB5EDlAT4RH5u8/4ezzndfTvBgn2mGVAvj6u5ZgxOc4nIkuOntk2mMDDnNaC1h0y9eZ6GYdf/YxzuMevniLIYCoNNHBGB/vtPfAMzOZ3fPf+eS4ev/I3LwoHBzNJv4l5voYOvhJ8jERv25mesDHwj08maCpn+Qa6EvI39cNIX7CY1CIgTGDBvCIMRKM97SO94Oiw2WemWmAnz3NeVGCk8Fz55Xjk3NQEM8eEPsaHmz1BO4tzWVRkkTIkIXL70FvEnwzA0EHIsn5YhbUw1vHI/c5HFAzP8TPCUDB0/Wkh35/78m/lgCv63oF3kWa0/YAN4SgECKQdU8/awX6IrbkrciLiSaH43Mkx4Wx0OHPI/rk9Ic8Yxy8ANbIfur9jrLz3dcN6FRGYigr0TUaEKb12mMz6VGMQdHH+Lqs6XOPJFTMWI+fqp5NhSZf05vzOcQoY4749CS8XDbcTj8WmMSd481FAl/OW/Lf4N0dOazCcOezy8CTLX00jb4o9HQkmRL8zRw2844cLH1uoMDSEjAn6Ov9gEkAP8BX55PP9WKgg5ieXSeRd8EBIAFT6I1YQ0VUDJkcr6wsNdLvsvTi4YGDq8FfM1NCfk5nRxIfF8XzwBtNbeSdISNyxYp1qQhffb74+JwYooamnRLSLUnMloOFJzlGcGKIArwWkPzbYBEdbbHfhvETTlnUHjxaDuOui06fgWOWZ0rQ6r+VPUCD4yl00/H0a57ncl7Wi8WUgHF4ZVnIP2amCK11WXGoOJCrOcjl3rNuh/x9fgiBS1KC32YmGc8cgrKYqQBHsVYA5woY3OoG3fA1YwgqoHfkQDNCQ5iST3ckCY4aOQxN3+6hCJE4yHTQn1kkIdPIbSIDrh9ePqmK/HOkKOP0Ox+FMJ3XfgBy+/L/F/D+sJfj4QnfAI43FBB8bMVB1OXvcL0VHKrn8zkyaFRA+4g+uc4mAyo8np1tNOkGvibfLDRWmRp06kix1/GQMZCbEhwHEhktB6uWAvju46VuSWI5PC/gJ3xHTwsQUc9nWq7XcrxiCCrRPdeDwHrFrFYBjp3zCL31awEvG/jvcm+Pzq9Gfj+gcxk+xZjvB+eKA7vhW7zFJUkAcG2vrnWM0EKSouMgeMtzDEFVUWrE37Ssk6ObM/iw5yDs9NxyWO2A7fxwfkXg94w90gxb6dCzG4pt5YKDbIy6udzqlmeDDy4rLpPcBsb7vetEAU15WahmHf/28gCfnTf+vke/jiSIG1oN/Uf0enNyKm+zxVzud1vGRHTbbamNSV1uU7K/o9/l2rKWt0BBtuedrWpdtntl6FS2mqv0RmLOcblFF5y2HHt0mbTsAwJ5fuQ67Lx2vHzsAT704CXkvKSovIwFicQ7VYNUkU8/ftxqdHtDruXpWpFkUl9EpVmhHn5fffuGIha6yFr+7ewS2ZcxUwKeYSA7/FSJ7mBRapzv3aCOwquvl5TkdJdl6Y+akZg4gy8BGVR5CY9bEjU32m9vSEDttSM1XMHfPbp5fbWVkM2CgtUcXWspQHtzn9l7MpVkeQPPEnrtdplxhEsm9ci2RzYuT7RGJbYR8RkdvrWwSNGQdb56qx3ydt7U6NyM5FCJD2hIXF2+easD6zveGfI+glNAFp70GdHDYya1tIIkcUXix2k7gseWoonj5YSuHj9SQiauIy6HDQmUHD33hHpFEr2kmDLBCWAI393vHpHRjmJtS0Ilt6j5r55LJPBz9lsvQMyLSl5Im2BSwGreXahYL9RGU9kbfqjV6cunKtDTHTK/IFF+/f693E/VA/Kk6OcFhoRNZtVc+Rh0uiaRStHt5OxctRdf4YHje03CMcL7Dj42H6PNc1kAABAASURBVLb68N1b1eheRuJtjY4EBu2bA3I+aoZOZexx+nCj4s2NKsbV0Jhhk972JL9cHov5QiX9tqjkrT7fwEdTCb4LCjfuC91vlb10R7JsT2Kuo1ByTeKzytHFIN2STEz+p+6+/aAyFmAxKj7a6Eiy74BfaJFPWg4al6PGuWl2Nodnt+B50PuLt9rCkyO2lSPvuG1Z6KhEArLFN5U48IyE3u7Ntbxd/vFC/UWn/JhjgyslErg3FKxuKY6224Ny/HxxViojubh6/mTyIf27rSr4s8hr5NFogzxud3cUkPfsdTvN4EECa/erXlgZSRhmFHbe/K+/1yqr9HS+UohBkdjkbn9HTvCozW/OtYRvB3zzxb9cTsWu5a9fwMNS51ZqhX2UxAtzii+b5UqPzh9TrGoVikxFPdNsMVcg2e1+1ve0XXtUS4IyKpCbbJR/8UQFhnNDceVIvHJ58VG55Tq2O/iGTlHk3X64mL4NWH5zpdlsoXxVqaUoswPHPfRlWdTZ+kQZe+rV1695d6c9MvRvELtvmgtZoZPVYqYCPzJiszNsYPn4XP4NvxpceuKHaW8CBy/cBny2y6XOS6Hdev74KYWdBllfqyduWh9FUSepJgleua083eiGhGZ9ulE+q+X0Ls42SosCH3SU89yLzdH9LT5OGTYB7NsOPUYOojhRfNxN/Bopag3ffFD37Ucd8BPVvNaOosbm7FSPfnuu63+50HDL/OWoEeO10cBRGLPJ9/HT03OV7Ffun1bMOaIXI/tZjwyvD3dynei4b/FJ3u97fsR/Ne+3Wm02MgMeirJj/+0ub+Q8WJDorx6fqGX/7GNQZZlCnqkuKpVFqasLZITPSWUuL4oWT880e/5IS3SFQbpx3X/zQf7ZnGzkfqJF7wvs7Xy1UbleaP0riuPYU03BM/v1E83ONvihp8RSRxn4teDieM46TUlpT3jPzzdyHdwTJ7XYq/6XbxXfQuMfXuvI8zV7VWKfyGKmDX5mIKYN8L7E7gN0HsdOVx8+KKPonl8e1KIHG/xTXcw03vXKDrmqVGj5bKP1k4WGm+2UENYtY8FnB/yOvWBDcTTkuZaNZOiXBVMkMRzxe928kBemBvh2+8fXyj3Bzn7a/+MzLZ491tl/+q0GeHH291/q2LfIrkb3j1ot1hR/Kx3xzUqaPh63HeaZRuB6ETwPUQ0xbIyZEvF3/3Er51UXpaaQ0rLUdjzomI3TffUPL5XO58rZ19msNF7daf/Hb7CvS+0p9O0omG5+9WIq5ofXl1rhTwZg5cSbB/yfsL3sfKX66al2CMP/dLYXeHrwj8RO4+lci+USeFfy/6WC+0TB5xa99/vyOcn6wqRHK+npRhE80kmt7qs3FL924LPT8vSRZEGBZPp8NtfH16+Fist50LHXeXy2fvFECR4XT05VUXR2e9lTTN+//aBEMcV1vz8tVd6gO7dH3eJDhn5QTkFlsk/4VnA+0WaugSKutjvFxVzlozMNyO9wuaWQtNWcQlZG0aMnZnJ++zfQ7ij6lfhL/xOuJbbu+IzrSgNt3B01RxdwacoeY0t5VI3P6tlbq/VSJTo91pnY/uR7uiEzy6KO7HlsASoo8A0UbUbijZG5C+KRRDy8JyYI3Psen2XM73vFGHWArsi+aZJiVirHb/X4urIsiU9bJWCkizsKKrk6YqUdNh3eXKlezJXwM0JmNivl/wuOsFnKedxQ6KjWaxU0Ifc85vTb5Acsr/BnjdInO+qwuwB8wVv5tzOXKJ2ZTtDl/rRWsVwop3jSVIJmU2+DnC4jrjD2tIAfnmgD/ww6WopsLYWyRAHQHq3VY1v75qiO1uMn68VKw1fvlVWVsptGwraP2GDiPJNnmYr3d3J8AvpV/v0LaVkpsla3KGSrhY7svxGfYfgbIfuCeHcsTX0uHQvJi4Atz0LP06pWj6xEoWdkzyqJczyWGMsoSyAcpAr5i3Hx5WPUHDicUeIpNC/nEj7di5Go8vRLgm6n/bFVDU+yolTN3qmnaxl46+agqqrVY68GTs0/PdHAuna+1vBuK5dnQzEtUdQK725U18CP0Iu8BV/cR/iYPER1zBvoi8g1PjlRCiY/kwfuXb4FPjdb1CqwbcMG81fYEoXUFn+5h/eB/bzrkfGinGiqNxvlxA4ZNJX/iI8mDsuUKfn/05d9JKxWijX6j6wS9A3E7R5HNl+/V0w58ftOKTPNXz6R7o5TCwXzZ7niaq4MvOZlrYAdR2iK7DPat0p+BkC2Bq/5keNefgAWc4VvTfC/xU78F0OHRaUc/R2Rb0L/slfnAnlaUHFyovmz+/17IP5I+MgCm7ZuUP/xWkLvuqFR/cVT+ZkroC+lRYUsKrLHFWcn6gtTRmEvW83kv2hR4jtcDwK4jvNC2clCgfOtSXLfW6GnCbkmiqA5+0jEgc1PNqrgpRfYRTHc9T8WhdLr91IelVN0X8ZSum2Q+YXisdeWwrKfp0b21ogMAmFjPkhzZDcis5F4pdleT7FIgG57u9WYBhk8jecbWRGVvTxTdz5Tw94f4cvwP/9Kw4uVEvPDkFR/faP2//6flf7z1xoyUEHP2zcXSDgqvEXX1htpMZPapB4/uTvsZPgN4esyaCw+3GkgVhnwcd2HrUbOEHd+dsS+/C/1dEOnROG2+scv1cZR1eMz5aNUdibfW/x8XYJryk3NKlcoC6VgStjGoZAUJae5B67Yr4Qf87PQIZcOqdOI3jpeS3x3RAZxvRDGJDZPhecnshDkPj2+PNc+TxqAPZ1niDkjOlP+9qV27UEZqpm10ozr+I3HM530BN2HH7raaUHME13Pfa9LpgX2O/7+jfZ/fiOZsKeV7AP6RGG6uNhp+PNbBVfaqelHHyb4pB/1/vDIAvJGUItE9ZPGJiVvP8z4yzvDZP7VxnBw8CV+aByZP/VNHs7nM+yHH15OSD9cf3jz0zsf89Pev+wBRz20z978gNBnnb9w68t4+4XX7A+aGnz0pNv3DSMhYmLWw/qfX+mefhzwz7XpJf98PudH90wboW1kXZt4Jpn5nck/BlKjO2oMOyHHxLM3fyfdj5me/dabfuEz8eqn71x03u7fOG5SIjGYSKp6n7GG4ZTMjEdvvOfu08hPd+gDNPi/XH4Y4IMmnKHw+yujnAbopUs/bbyf3v3oyhwWk5lNze/v27QIt790BR3mTjzyUZ/uH57pmn782Zs/+NXb5/cJnCbb8mW4d555m/p4/rmrvw8CX+b4/TSGe+eRP3ub+pjv9958XW++tje4wHCf5E8/0/zVJFuD0M8aQ81MAacWQ5QZjpJ19DMfP+iyiFwHH147vd5keOCpsRAIJgTmTdx7m8Z8mpTQGe/+9Ci/mpmCBZrJJJ8inhTZOAU+I7rm/cHHMcLnPzSHJz7+7GMnXjIuIUO6Qdm5g25p0ATYBzowSRZMZrhVR59rYCMGdfncz9sIzuLjfRZYwYyn+x/v8+ZPZjYt4feOVwJ3RsNzfrj3fm8P47+/v2fbNNfRAwEB6b45TMeTdSMyEr2Bq4HvyIY74euwP5evTKLZwzjgh5jJ50WuGU0GZjQf99Om6eN4jvBxgP6RhdAORXCJMfAevtIHZTKWS5/u/ToSwDsdwV9MbDeZgoz1BnA14/mzFoCXESBl0+HA4YKwpCxGTTC4Z8Y9f7hPHBgSOAUZy/t4yQL3NJe03zu9fpXRf/8j/9xD1gTXDIqgb6Ql8PIAZBrjsHnnhwDHy+FYCKzFD+9GmlmQ8Z//GxjrujegpwOHMIfncCL4+9X1N/h8HvydBVMk2DHdf/zqcAw8gqKEPjo7Xb4spQE5i7W8OY7R5Ye8o0VlIcpxnw6kWaGCRJDPa0mUDSTDH2AlAI0cwBKwIvNZSiM0+zoxz5TRNzJGvPB78c7hu13mWa6eZGtQUMRGRmgM0GxmCjEqLwqGJw5zrXo/tMQg//RtpyzPZcA16A+0ggSov/OWWMNh5/T5ewEvsX6P/kTgehs4nPo8xwNjVpBN/01XxjqNTpfzITpPEXAM4YdxweRzR9cZxovZHXgNHrD7FZ74c2Bcnue654E04QW8aVw3ynEa4Z3PjwF+8c7xcX72LUqOPAbwdlgD9Pp8P0SN8Mqi+5hBZiZfI/DcUbjqSWRk8N5pDrzzdn8f5DbkutK7TsGnHln6O+dJZL7oS8B2HJznHcmMDPwtBEdRgWsCjz1JTdfLGMLU5+NdxhMexjrANzPkGuXru+x9nbxApgx2fgwYs0k8JQ3II7quIGcvIPqcCJwY0MOBMeiumWk+m8v4ryMmiTHKoimD1hiCArizmDpoko9BDsnx4J0XmBzfru94g30671m540BQV6UGDl0dh1enz2nI0XkxrwevERgD65UE/TlNCnJZFNhEx/ujJzM4GHsCSXyiGXzup2+KOA15yOSHR09I5lUlQhpGmQr0vyxKlgk6kEAZwJcXKlgjgRtUy4IQych6nIjRwQOFowE6fU1DxyBGVVnKcczhXwwBW+mnOQLvhH7OKPA4OJdbnmUkei8VQ6QFuX4Xea4cGELPvMA2yREcDL0soctxvOOQ6weeOw42B5KyeVEwvPflNSsrZVmuA0W9OQlMMynwT+5yKfMp+TdbkJgEieSyweYjsvMioI/z+S10rTgEC4IT9Pk3tUp4xRS5/8rAsUL2PTzCJEgu1Jrem6b3nlx1mCP6Y4w1M/kcb574cz0fsE2H12AfIeYa0HPXlclXhQjOQZl/45DEZQ6M+WKuer2ceFs7LuBVQvdys9FyvdGcpMJqvVYCTsImXId71ve1EICOyNR1IYBwAL64zki0SUFHeGjwpwem63TDs49ZcICu6pkG+NRCawev9iSOYoMRhEw6dgq7VqMnH8QnBHFG1Rx8C6QRi0zr0zMZ/O2h0/k4IzkvpanAkrOm47tarJQjt5YxeZFPv1CwY52iKEmG3E16MQePI8mz9dmZfM/MOIjW1UxeXHV/5G7Pf5mgdDgcOG+xJV8zY891mDN4ZjFoRYI/lVHzs41CjPK5PgbsdUliu2HdvC61WSzl+pngCaqukkRoDWzHd2x6CfmVMdcFBRRD3/Yc5DOLGknKGImIfDDdegIfPV4iG8uCRAtVLpffHQnKI+eZAM9my6VaTwaxVl4UarCTBt9wR4Hc/aPzZQCOy7NQVBYzChw7BXzFAVkdSQL2JEHLvNDmKQnyF8+gLSgHn9urrSzPNMATIZPEekfmhJhrx7XCHnfQfCBh2OJ3FEwR+a3AuWV9WVDHPtujU2amCrnnJyvlKahUVE9B3wvnTmOH/G5JzB4pNMVoWi6W+EFRcDjRDUnS2WKhLfi06FEkaTfxEF+6AAeXzzIWakj0qMzV4i8CCc0uMxLCc83R87Ko1JMwa9HHI/Qs0YUlvKuXM/xYmnxJBo4GvV6YGPGHs1hoT7Ex4GNvX79Rvu81J7E2W65UkKjwb2XekMzakqw/sr9sGfsBPXB+J/TUv/GaV4VKcFqSbO76Vl5I60nkPfr8+RjgAAAQAElEQVTiCwlcWvg4vruSJ4oz5FcoaAe91XymJXgX9UID8umAtwql3A6MBKb/v3J3F9d6/OSJVvM5yaSkvMp0vCUZgk2dUZg+4otufvdn7T6SYKeQ5vZ7d3urFtse8ojfGOS8b7sjfrnTCQXAMwrYO/ZEL7R4ASRHX5YnG96Punr/US3FmDv25ttcEn61Iqtkea4Dif2Ca/98I6qZuv54OfmzEr1qWLsqKpJijXYklox4IEH79sNHFU83CnVO4vqRTs5PFdGd7OaogmRvjp3inIUyYssUKY87ISK5zFMe1N8MyIG10W9P/hZsSHlW6/zZGQVKyb/9EK8O8iJiyoIGbKPFblr8kf/C3LxcaPn8qZbPnpBwr3VHgdyO46Rn579+qdlqpj2+4PKr1xou9wrgNaA7pyQ4+0XBvpdp9907bb99Ky+wrcuZZjFXv4Ae9iH/huf6Ny/1+OyROmxg9uhUOeZ/rU6GnI09LItzzUigu2z2FIVQEc0o+pz89pXqstKRc+OB9a/PciXspT0eFQ+dGopn/stJbvsZvL0jmcxQVKrX9d2NGvC0GNWOLMj+ah9vhdkpkJgTdiww2GGjKUtq8MP5rNJdanU+W8nvcwrnHX7JiogNJ1UUJRsWaPA1OwobGNm0n6yfPlLtY29udEs7kqhcnq3VkhQXBYpqPdPbr79mH2gmWzySoMywic1moxU6en72SP4N+MV6A0eCjtDoRZ/cMp09f6aC5Orgxf3moBZZbL9+o5HEX749yqBr/O5ySoheXV7q8N0H7b76jm1/1Pw/vNIROTd/Omr2tEKf5lqv1prlhYzCWbaa6/LNO3XYX7+q1JWB5PCFRuysRHY7aLn8r9+pPylVmDTMlyrQq1uS4GKjTbTgiWj2hm5TqTFmhqiaOGMkcXokluqx07k/488W8GnGHhzvWrWLQjt8OAaod+/eqp7X0x47wutb/MdRvW7fXchCVLE9oC3Axoe0YLdHQVZ5rdMnj4Uh6/27d/rIPtKSXE/wJcSomEWN/m0i9Pfuu/d6d3ulZSzlxZ1rfMuHN+8pru413w+ak1htLrYk50kmQ/tYZ8rXcw0UYXr8lPATGXR2xAAlcI/42JiZ1q+eqwlJBv2+l+Zj0JPlRuXTjVAtCnrXJGhvtZ9nGkr8Er5o+ZvnOn32WOO6VsseNStrNfi+I7zYUeiL7EkBe+1IXPfo95E4LJN0Ww7qHC/8RqDw1SAzL7yMy1IhBnkxT+9vpbJQTmE5kiTXomYPWSmwHzdfvVVG3OHfWnJ73t9iC0nq2PvkMRK4+95c4dcHdCpHZr4f9RRXhq6TSMQP6KX/0sJw4Xq+lRcoF1++RITDtK8YOlL4mkv0JGTKsdH+T280AONQGnhGEWCqIBZbzZZavXiqmn2+xZf6WpFCdU9snt016tHFCl07YGc3FBJ83eVqrcUxKcxK5ex/xfNz+S86ZthH1aXJVxSLmSIx0AyZlsuFDvjg6t1OJUWR8b98o4Q9HyliWJ4R4x7U5IYe3GhPYdN/gbVD3iePzhWKQiM+23/hIa1qddDu+9yADDp0tAa3/OWZZi+fqnm6VEZRMlHoFLgn1ndd95jWzzFGEaphfsLnRApKQoadkpzWxBpW5kK8Kn79XM7v3v1WnkvEhzn+//QRvhOcG3QBhyvnYbrdK/c/S4xDO1RSdbZRBK77ef92Y6AYckRHjhdXCrg/gx5RHHK6EsURj0FX7P89e1aPXgeKUl4UTNhtv73VHHhHdDCi96HpNbAvKEbVxC5GgXXEtyF1jcRxBHo6PlvJTmbKid36kOTyyhkrPvHpiXL8SWLfdN/d4T+WxKM+z/cro9iR/JdpKUylxFpPVkoU6cX8xFklI+ZosNmAj8jgS8Z14HmSzzDIkMX48UYR/bcaueEPc/TP7UXzSsc6ujkqEeT2nHmKPdyHVx16nBel+pL32N34fisRW63xyYn4oUEXh1lQdoo941cO+N7si0fKsDGXpcGbiA2pyDW+vpy+UegwwqtHct3TzV5LzlA9cXfDugLG8PVH9v9L7bH12atnqohbRmjYffdWI3Gi63a6vJXzxv1MV2cqsJHi109li4XaPBATJg05/jgLys9P1COLBt3Inp0qUajsidtcDyrip4pioheTDuyNQlbuzwJFK0Pe/ksHBXYTLap4v5v0LRFHGDzT2UIFfi0RUzfzXHfgt738qJE4zB5vVM6ws9+8mOKBKuXKkJWWtfrLG7XfvJdRkIro3fB4oSxEJXxB17dqvv0A7Vfys++MM2L96omsyOR+z26P8v0f7VHCZ3TbG/k+cvvNW91knfTiTCPxa7e/nfa9wv0oPtqLtzU+R8tK2uBPy6hQlkrIMkCr0N+R2MN9bP9oDi6t/Fn+J3iRUcAv9hQUhY/2HECGPGMWJfY3x224hTd/+E7OPxf3iM9t2MM79GrENxT4mbhtlCuqevFIh3WmEaMbz5eK2G9ibdf90Iwq/uEl/v6jVBU6vL+QLWvtjvtJh7M79BK/ZPA+tKP6bz6oIMYuVitFCr8BfWv+9FotZ43Y2cSjQPyUrxYa6PNC7+L5EyXsq/E/vc7+mThT9PBsyEzVbM56CyV8Q4H9tZyvovtcxvu+m1EUXX/xHNnWCsisJ94YrraKRaEemzJsJr2/UYSfWVEh10xGnBNw/Ltvv1Vz+QE7G9VQoEzoZPZ/+I3C//RIEVZWjPG4cvh//kH250tFYtsRHscKeWCXAR/oOaSIzgmYYxmVwbeMvatsk3LsM8dWPH4N2KARw8VZpYhvuT3stHr+XF2VqYTfQiauhzr0SuiWchOYKliugP/YeMV8u5d+907lk3NF+jLLFLGzFt/XvP0oXJhq7N6Qp8DVC+81e8qcWL/jvOfvMvxQYh/fc2Yb8V/26lT67kpOQ51VEvbshd/xzaXSosKkM95fSjwvFkslfFyzKRSuDxNPnbaEnPwXWRJ7XL+sNLIfxVePsXN80KKe6B3rQoPrNnprIWr/qxONz/ADv3mkYJIemv7qz8OMf+v6VwP8Gwa6SXn78ZRfwuXH4/z587H+/Le0z+c+3P8t8z8f+zD//nr/r/5Kefx49I+f9W9+QggKMcpiLgvZtK5veiOOzA/kQ9dPfQ75B2D+9NB+6P35u4dxfv1hhD/9XMOu5RuKO0D5yuCn4LhFJcOB+SRJLn1v3P7Fj79+aH/x4rMHA66l6V+/+77dA0086ydN/z9+nKd/C4jPxxsTpwZzpuvD83+HKyB/8cdx8vbDgF/GxjfLnmCo6zp5cJGx6Zj5+M9m8xxxRhYjDj8T5Mn17mGEr+Xt4fnh6mMe2kOfQ54aMKcrL0aCmjQMkywD/cECipM0gleM97o+jU36fsz0LE3PD/eOmJkxb1B0OgJwJJn5CH3/MbNPfSbMh36uwHY7iln+6dnXHyZYZiYPHiYauWfA9OPP3pyHA/h7pz/bdCP51YdH/okhKHxq4mPmayY9jPexPEx0+/3U/B/GOnxvuocofboaV2/CRrIQ5S3QN5Lo7ggIB66RfqMvWJDf+3Ug8OsJBl2O3ox33vydw+a1Ev84bt7Ex68Dm3b/iU6XE93f//h7g4feBFDjjen+v0QibWq8F33ezEySGJrg8Tjxt+fQ7H7M5ZCha/o0xszY/Az8g3LkWuSFRg6yTJbxX4jQRr+ZyWl3HHtgiY8Fm+bEGCXei88AX7jIeeo0+b3MWT8hKB/r/GkJsDr8qsO8H2Ny/n5PI/CYNvnB3u2HRpdiCPr84+u5XQVw8f7AIDNwhU/+zml2GzCQ8LUnOYBKhi5m0PXwzHBsdJRIBDo/e3DrCBYc18ie4H0jfHH8ypKgBD7FEJWgt8hKlfRleSkfE7ErpyvEOD0nDCFjvRACz73yPFdkbcftYQ2BU0fA6bqRFwXsT3K6nU9mpoLDU1GWmvCFUDPj3/sfn2OBZ/oShHjrkJG3ATvvvZEsGNCvgfuBq5nJrz62qitl4OzyjyGwhtEifVECdwHT4F9gzoi+OQ6Om0Yh50FOl9MX4dOAbTjvhm5U+sQvp80kwCSgSD2ydz75mjFERfbdAv4F5o+s1cAH1w2Hbz4jMZd1Izg6vjzK1/SA3ml0XLwlcJ14AZ4O1+8bkp4dSQTX+SwEACUVRUmCeUJITnOPjzQenT6f481l5OOdRxmyKpCJ9zEMOgRWSTU458h1QAf8XZZnGtBTf3ZcI/J3uK4zzhdPgI4kkgV+uQfHWZzwyPExAZ9gZjxDHT+uT0VeqCMR6bwxx10G/vdtZHxEJ6zMZNwL/lgw+ThfjztJQRU6YxYUYlSMQclMjuuAfhfwIXE48QN7j8/q0YsWXuWf5iRk4XPnHKAdZpkXcn1smkYRWjt81siaZTXTar2Rcd+Cb17AX1Y3mqBlT5JuZKzj6fwc4bcYm3y9tpHMiPk78gHM416ffRJA5pu1avgVkUM+5/DC4aaoSg7apbyvrGpkwkL8mDFBpknejD8eDhz8GjUkglrwLsHNr06PL1NCq/cF+DuAbAxBJYepSQ+Zy9lGEb3s0NkKeTNEEaRydNH9W878Hp51tFCAj0Udt1cyC1qQePPx3iK4jNDra/qz83uE5yUwM+bZ9EIkzJqpuWxddj4nZ24IUSFG3h2F0SlnnYR9lUUx6QikCybI5xyhsyOxsaeV4OctMtdtzmQ+TBUyq+Cb25rL3JPue5JqbtsGLt64aATH7RWHLx6MuS2w3Q85kB1JJk9ITOvM55rRMppffVz3aWxLYu6OJJCraQOfWprDMvhYzBfq8RmuN67nJQfsHnsSa3mrwbEqa3IUc4lD/6wDf2Tc0xLNYbjtOB+aT+u43nrS1eG1+JK8wJ8Cs+dwXXHQdd5X0D+QrNpzKHXeeROf5XqFak7YTRjQxU/QvkdP9w3JzaOaKJUnG3UkkrLlXHeTnpi2JP4XzJcFRfjuh+8dBbHBfW5zVHHTKLttJ/8TQ1ACpwEe+bixyHRk3I7kzeGKZAG+VWbywmYyaeS+jaY9Pi6QCC7zUg06OV+uwc/UkLTM8KNmJsfBedABu59a6yrHOKEflQpw8+SGv8/LQgOHZU/SLWZLzbJSnkgdsWO3IbH2NBH/0iPAeT2fklAlMqldNptTFZZTWLlR891HNSSgqsVSc+TqNj9wmJ9xv6E46L/B7zYTsZ07eCWwms1m7Lv9hJPrzIiNDLTAmIRe1Pie+Wwuw+Z7kgzd1S28XysvKvDsdIdeCZ6cAN+S5MW5W/Syx7/tSNAsFysN2EnF+Nb1DmZGeOuJgmwQxQbwjkm703pKcHkieiCxP6Brt10j99m6bXSDXHz88tGZbi8u8CdHGXzc4JvMTAf0aIefW7vNw7MZiSfDR2YkrDISM7cUZpr3WwpNF8pI+tXLhdbFnD1kRuFnhj3W5Evmypynda0S2B/evp1YH/g3IIjFZiO34+PuVpEkiidy2jKqo134N5LRwxVj7rbXk8+7ffMG+PUEO4HH/Om5svVcxWqhE6tEyQAAEABJREFUU5LYzmcz05IEzfTb9sjSLLJa0ijTwDuXXY+/zrNMp6ckfeCfeBfxiT0Fwgpf6boWuB7Za2eOf1mpxZdsSX6O0bQ42ciyfEo0zZ8+0lDnU5Fq9/ZCnqireyAWuQLJTte9NYm72fPH2r3+oPkY1VeZcvf/FMByivMDhcKIrGettMwqHfw3+LGn2zffwctaObqyh98BWrsyqHy0ke9Z7h+211v5eSzGTK5jK+QVSHM5WUeS9SM2GNiXl3//Qj2JSCNR1pBwShQjzv/hN1o8O9cCfW/Zxy8pftxe3yiwXmKdGXTWeaUOn+NydLnXf/+FSk9eYus5dtATh536/2sNflbAGlYVtFUK81JX377XU5K7Rxu0QucPJE97eJDFqIZk6obCmVEo2WObx2aUFr3uvrqVLfAFSEzIxNKgy7cf5AWYWW+Kq6WOFJ/3b6/hZU2iuSU53FHYbtGxSg0ykwWS4fimWSmPRRy/NXTkdSVPgLpcj17soLAyW8zBZa/lfKl6OdOiXqH7dyqujxMNb/70lYZ1qX0+oj9B1bONjth5eLPVClupKD4NZabV373Ugf1pQLd6irQGf2bLFbzMlbC//I973X53p/Wjl7p5d6dbCi4lPucIbxtw9ua/7BAj4/GdKQTVJO0Tuul+8opi7kBRZk8yN6O4EhFwdbJSIkm8/KcvFJdzJQo6bg9nGfZX15qdbuT09dd7DST2i1/P4eVRV+/fyxP+AT+Qd1L7AVrOTlVQ0MmRY0EhZbFYaI5NF+w1b9+/0+I//FppVevjn7/R8Z+/BSuRHDW5rfCPHLdLktLj9Z0y9N6QQcP+dY0+LTYnyii2iOJhfhx0gIb9mwsNl/Ajn+kkrxXyXI+w4ZY5Lb6/AEZpmfzPUgv+HSiUCJ5mVaUuBgXsR9iP0GMtKwX0+hRdy4pcxYszEuHoBMUg/4b5JpQq5zOlMtf61VMd0MeOd4SDqrBv943h8Ub91x+0OZoCxZNy18l54X/1YvmrF5qhH55E3l1ukb7UfPVex5gUX5zqcEAXf/NYbdwrezJT8WQ+6fCAz0Bt5N++HLCLAv07XmzxEUJfD2rxb2GGvRMzZthSGpP8Y8i2Y5/rLDGmhfxGJXpfII8sRPk33hNxY4FfSmDTUmyZu8/DHyfim4+3W4p9SfbqXFovNP7LGx3hq39zeTBN8fXA8yIrFLCRAzacLeYyzocDtteyD7v8luePpr8YsTg/U4l+zQ4jvH0k/7PZjvfii5cqikLNm4+6+ea1Aj7ZKCp07JlH4oMjet0Tp3rM2sArT6afLdfaon/TWOSWWC/UJVRIA7ZQINcO+XuR2ouWA3v5/5e9//6RJNn2PLHvMTNXoTIys2R3tbj3PjFvhlgQxIIgF/yBf/7+QmB3CczMe1e2qC6VWalCujJ+jmdldXXf7idmZ4ZLgFFh4e4mj7Zj50RkiYTQyB56ihzdfftKLYmFIUhBppb6DluSMs+j5H6HFVFFTOqxfbdXV9pcQQ+T9NunGpeVIrQLj1dyG9p/vkaepNOTU9kcnWGNYgyazRaKRalb9l7BF+Nc4QnIHl1poNtAEq+PkifcO+gudKnCxjhdMnttie7tWNth3HcHOT8H8E3g5+3dSaP66xcS+pZCksy0J+Hgsin2d/ePYL8SNqLCt+tYd4KjimqbpI7E7+3L19rD+ynpmQoZyQwDtwGfwrCPBhzhbCWnVSIpCFGUmbSDBhBv0vtDoemVh0H1cokeJs2fnCs9PlPx9EyGfMSmJDm+k/ABYl3qAJy+f/ifAHbbV1Lfwe/hcJTLu8tjpM5p0Fy3CuwFc2gjEhzDy0sFfKj6ZE1iRxrwQTPjSuxoyR4Z2EMiJWOzArRp/+l7+myVX5wqkNywIsrYP8QcI/bE9b9gbvcdOug8oHPDu1vGHCRgd7mrOslu9wrYioAdiiSSY0yqwbPwBBJ60uJ31U4oEqKYLrkvcffuYvoyyPz5Y+2QcaEfPfSrgG+PbxhIgmX4ElYzRXjk7WmQOnwr55+QyRafLQPzoE6GbapYdyBJ5LitHj3SisSw8zuzBzbYgGY+1263VexEIu0a+RpVPTvXSV/ILrba/QF6/P57xapUj+0fHi1UrOZ07qY/T5tCoQHalBbVsadbCrq+uJTrj9vPsq4m2oQiqWcPvNrcqFmt8CF6dfj2GT8zLGbankQVp0ttwTtjF7VgX8dGFrSd/vYrVejA5upGO5KXBOS07aH3Zq8R+dxS1yzmKn73DB5ntYUUkXHDRm++f6PqdK3qty80Wy60ahbyPxOsP751cslSUv7NI81+95k69v4cTfnZWkNVaEGS7qSaa2TvjCR0M3rgsjjgH0SZyi+fKDs9ikLDn3/QGQm+TELXfyW6B7fNbiO9ulL1aK14hDn4RwfOQUeSuIZsdJWpIGlf3HbyfSiy14jX7fW1hv1B5YunErwIsSABfVRE5+IgVMmgby9PuLb7nUbsUc8+WL3bavefv1NdVMQZjuhSLXt6ig2qdcTm+xru7yNS2GupYj8zfJJxXiqgc+PlrQT+ZVUpWBAGTYeraw3Y+Ez8ocbvUjKV7gdgB27fXihgp9rX7zW4fHbMOZspLWcStsfnMXRoT6J0xC4fx152Nlf87EyQz99K2PM3L1/q+Pa9MslekYBO/oW3IiggDxH4fd8bz+cSiWgFhkIDkcy0F2eq8TPjcdDx2UrL//t/UPN/+w9KX4DzPkNDaP52r/y//EW1knbvr5Q7BheFBH079oux7xWRTT1aan/xDtUYpCdrepsS649VnH4Jrfd3cj/oeHGtHh2M2O0VRd+/U/zzO5Xwztg3SoaL6X3e/rtL9tKD/N+Yog5hkFX1xBfBf93tNeJn9JQF9r9YLOSvjP0fOQvp/Vb7P35/f67KSTXnD0+2t5c36qNp9vlTxbMzHTkHZOxax3nLzpfyM57mrDOv1ONX52Wjo2+G1B3uNrLLDfpc4MvNFV881hyb0EMPP/u1tI/opGE7M/TZwmOX6XR1UHO1V3XXy7/QA2U1O0qBfoZ/DFv0X/XlC/y8/HSBh9af1v6bnuxDbxygD3e/cPm1dR7qH66/MPT/p6v+Gq+HmozqetGH63QfgixAUC+SMgYj4xBljGrwuiy54dHHFxWTCf70+rHxr26MtX5a+ek47rMXTWuYWN/LB8M1PXlljDKc+ZH7ieXGzTSvXxnwv/OdgcGLT5MJqkzr/gRHb3kowDu1PTz/+tXsHj4zU/6wxsPVzGRmvz6YZX5K91/v+s+2+BpeWB8geOepmNm0/s/h+fmzmU3Tj9DFy0P7VPkrH2Y2zR3gWQhh6vUwzuy+bar0D4eLq5kp2H1f8fK1fql4n08LXWUf1gAxTfKLDJuZxDtjlI15M/B7Ea/sDg/tZnTg2d9mJjPz248lf4Atf5jPnaPpXvf9vH3ksOnF772EmGR23+64m8H7D+PN7GObLxJDkPfJONU+1uv8eSoWFCnuzAfG+TWGIO83sqb39TI9f5h/5DoCs9cpmLxYDPLyMN6Yw8zk/4KCT0HTvUz4Q2TD83n8Xr4+xcx7U3xOGjxxPbAWt/iKnKY+9MkTrW2az9u8mJlfFLhaMJndF3eKpoYPHxPM3Afg8+JzBTEXvKJaZuYXjayBatxroNHjQ703BmjvVzPTg+z5qBCjYgwTrBm4nUbi5TiMPD+sncDdjDUnWfFV6MTbzGfhhvfD2JE+PtadrAFnxOcYof00J/wxYwxTPNRxK5+fKeAhNGN8kCnDe6+jUu58mJkCNIg4uBF4Ijj53ANz+lwj+JsFFUWSv7xvAj/v4/LJqgrQOcQoC5F7rmYyCxqZo+86ZebwuXz+5M5pCD4VJSsypsS5S6w7QvuBvYAGDcDZ+4FfplCUMp8P2vUcSHo/1NHX5xevzPxcFJjL4cr08/WcaZ5QmnChLoag5E6dSSHCH+gofwFvZKyZkVjEYXa4pzaD/8PER7GGhaBAvwEYQ4iMzCrAx+2D88HvHT8vZqYYo3rmCYzz6xR4Bw6jHtbJXxm+eFumYqQts3YBjAleCAR8bEcgJLN+zz51JBgh5i7KUjEEeb9pXeZ0OLzfCO1MksPr85ZlJZ/bedGTsPZCq/zl8xel0xdcWdvp0+PYeb2P6Qjm+7wVcziPEnLizyGGe/5CC7RZJYcBh2sAH6fFEafQ6ONwRDMNrOt4xaKcYHHaDA6nhYlGGdwdHod3ZA6X34G5e/p0wHOE546rwxQY4329ZPrGEJCx0R8VuBd0iyHdH25YO0M7yDut03IIrQroAa5Oz5YDT4ecOewuW4H+vsaEB2v72LIq5fOmECXmUowy+ON6WBWFRvjj9y1zZeYtwTFB05gK9TyrKlRblNf7QbcoSxVloQOHMjPoDnAtB5+O4NoAziOy3SM3HbpjEsHAGvoNcly9bQSuijl64C6bRsa/kueiYD3GjMiIlUmOR1mUolkF/OmZt6qrScZN0qxupvsCvCKOzo4gYsdhORBsCCTtOJVwEOon3Edg3HPYcDwz8/haTpNMfWB8Kgr1yGdZVpoRLPD6DK38/gheikFbAgheH6FfoL/z2HHxpFEsCw3gZQDr/YuyVglO/hyROcAF/0yraXd3x3RBDsMRudiQ5ArwI1JG5OFAALMoS0XW8ENKM8EzanNzPa1R+bPDOl17zngHZHmAP8AA3R0myCFPDvnhj0HyX3EFeAVRFWKUuHf4WugdA88y3XEo8sOR94sWNLCG68Fmc6cevoYQFBnrejTxlucRuXeaeFl4oIt5O/jquDkcjlsJ75rZbBrruDudOmi5R8ccx4kqWeqwjT53idwVrGPBFGLUbDGXmNfp4+v4AX8EbtejLTBH+k+yDS938LgoSvXQ4ZKDcFzMVJJs3RI88l9TRucpgZmIfJXQ2Ol/gL+r9VqBNVJKE99CjHJeUKmBQ2MEvppg9x28G5h7R5AnhKi+GygZ3ErtSO7NxqSaIF/iUC0OyiPJhUjQvSb4GbpRdSw4szYKHJD36M/dxXv5y21g6TRCH/QFycNVUodeOn0T+LntqxWnX7D4tTlZypYz3Ry2zMcBl7Y9AeJx32phSbMcdCAhYNDEaXfz/r2W8MfAw8DRilI5BlXQdgQAg9cBXGIIk5zeEGSFAAS9WuW6kAicHJDL0+dP1XHAH2eFFgT6rCwUga9IpUpwOsDT5dnpZLuc7xYM2Rw1ksSxqpAHUuOiUROS9iRfCmTDzFTBiz288zXMDIik5XyhJXxJ6EFgHjMDFfoShDgQ3JQM2ncK/EvLlW7RoyOyN5CEHuHzgGw6Hh74OyGJ0WJXtpuNCvBPlPl8Lr8yjVqC4wdg92eHxWW+bGo5DQ7wdUkQJDPvSVFrz15QfvFE4WqrRFlSVxA4Kz5/pJNHZzoQNOqCtCDQMQcHYRe24J+5jsBUpjTZEoFPT4Ck2UGfd3cKBJnWjx+psqQmJnnwdSzS9H9hhRAUocO0V3HdwZ/pGTyffPGlyrLSARxMoqNwNG4AABAASURBVF9SBx328Gt5csIyNvHUsOWlRakp5AH28wUBIGAJMcpYZ4tMb6GP03GPHNVOZ+o28CXRj4nQK+QdOhnwCCNTQaP55080BWTAbUCGPAkp5Mzxv7q+0gbcYwhy+zACl+twKkr5L4UX8GAOnYJMbheW6KbLzRGdPH/yRDOf+9FKh8q0raNKAu+HN1dSMG2wnf6rnpgiMjYwvocO6D62weF1fhpBoZbA4fXdjWZkaTra9GEtl481gaUO2R+hYwOv3B4ulsgdpSwLparUgF3akzBx+BYkbY43dwTkg26xCwEdjwSGtiRlT1rTtj3oQNB7sj8313L9enJypnksdORf/Wim9ninKhGsvNxp8/K96lY6glP39kYJPcjMu8XOvP/+B23815Ch0AoZC2/v6PdeaxJnQ50IJl6TJLpU+vKxbp/PtV+WKrEfbqPMTB4MjXWpkUR4k7iWUQt0VtArdBkbkSSN0O0Auzo9fn6i5W9ONZ6Nmn/ZaPbVjOZOmjXqCfTPF0v6ZbWMF/vryF51TSIhw9sKHjmtauA8koxYgPMq1krYIdfrm/fXUgwqSexdk9g7Ze/effNSTr/+L7dq796rhwbJf8VOEmhPIvNQSJHgbXUYtCXA7TQuUqHrS4KoyNnq7Fz935RKv21k8wOw3qkoMyWitr3mq6UMOQlgeXt1rfZ2q7s379R5cBMdjR6YxJZ7Ym51sma81OI/9Oh7RyKoJdj8+h//iTmC7GSu2xqaYXc9UOu4zgh2VyRkFuA560wnBLINPRmQsR0J2gr5mY1B7dsrdY4b67nvalWlnnjRb7/8UomETIPtPsOuBhKkBo1WJPNGfJSMvs6WS9hVIDNHmUUd0Gn/08er1Vpb9uXl+kRHdOXy4kKRtWdfPle3LNQvSjXPz7Q/7um3oc9Bn335hTJJquHpUp50Lb96ouYfvlJ5vtaAHSt+uFa5HzQHD53MFLatxj+/UYl+FiHq7j/+RWIvKLAXO3Tv+k8Ebb95JyG3h+s7uazXz860BIblEBVJ3t2+fCM7nevYRL3/y/fasA9XBNYLfLRb9qTLd+9UP3syJW9X6GLz28+0/PyZqmaucjvo9g838H6v229u2c/2uv7jG7XYpR4bdsP+kUlWeaIuxKjiaxKRBIjfvX6rDn+lOjvRFvtTYC+PnAPcHrn8FPBS7MmpqhTxD7b4IvNmgS6+1cgeGpD14tGJ8qJWZHP0pNzixTOtztaqikJ3v/9OAVse/uapOhuUwKU4WcjYa+d//4UGZK6EXunVtVr4dSQpGY6DbNHo+v2lRvaPBrs3Ykedjk47T2aW8DeTSBngq9Pf16+fn8tI6CfmLoE7oGuzxUINSf0DiYb5Z08nv+/47kpNqnT7n7/RgJz5lwF6khXXlxeqQ1KsCoWu14HkUo3MNCcrdHqrBn4LW38KDzpko3i81h19AnYjb4/gbwTab+XJJsdrQxKqIrC4Wp5qAY9CkeTr2HdX2uVeO3TnBD5W8Gi5WErgfeMJoqZk/UFjEZU5w8xiMdGj/pvPlWel5l99rk0ToGtWxE/yhE0assZ50phMLcmDjgTMfr+hHVpiE53eB+AR8yX2T20Oml3uNX77VtVsIcEHM5PvBZgA9Zxv9uhdi6zSKE/UlOxfWca+1isVSXNkt35ypuJ8JSG3/ivYEpvjZ4uILaugT3F+QkJjoxk2NJHIGcugiL+3GJFx9LBZLlRxTlGKChRAkMvB7vpaHT6K8yfeHlVsepKDe4UqyZPtgTH2t8/Vp6yM/g3Y7dQ00/5TWTH90nurTr0nD0l66Ho/0XD/7r1SgA9R2qBPVpYakU9LSTuSynsSeQP0y+jGflXKdTjMG0X8lQ77l11X1mvt4FPPvhJJGgeS1GNh2rOvGbpSIPt6slL++pE6Eq3x9a0y/pTbqTljM3ukYtC4bthRRtmxlyf/Knzhwfd85OJgIz6nqQGn2bPnusM/r/F5J3ixd5Hxs8fn0mNsGrLd/eEHtbFX+vq52lWlwn/NumrUs5fcuI5jgyL7g4ADJ3hKAhoJuaurS2WSyp0n20haG/J9fdjKmNceLyedL+FluLjTiF0Sci/ofaiDIvxK30PP796r5WwxXF7L8MvKaiaXr9iPqrEruSw0Z08N6GUPfn4Wcd9iOKk1ws8Zcj1AvwIbU7BPhRCU8Y8qS+q+eaPT+Ur2N8+1vbvVAA9K9KXDbxBrLcpatRK26E6zZ481+lj2gnmEd/NaR+S7J8FYjNIWeWvxzxbY7Izej44zPomwU/b1Yx1XhQL2tr28UoYWA8k2x9VLlZPSP72afIjjt28U8Q2MfWDcHhVYJ371TEVZkkg7qCPhGptaBp2EbTSSlBF6lkfoQfJyV5qMcdt3lwqboxr0b9wdZCSPD+htAB9B29liLk/C4W7p5PkzhS+x2du9Dq/eSMjOHNwze/C8aoQRV0F/jhsqwaE7HBWA388jc551uVV4fSNRp4sb9ey5vhfOsK1r/LR6jZ7Cm0RyWehCIoFpWTLsul3cqotSZlz7w1tV6LLQt4r125trHbFlbRnYbw9a+V8OeLJQ/dm5Asn24bTRET2KT5kfH0jIgNs9t3kDSeb69IQk65XSYZTFpMNupw6fbnVyoppzw/jbJ8rI3e7bHxRiUIf+xtVCwx6bECoFbHLGBxJnx5ulSciN01Xruaq/f6H8uzPtZ1kC/hGbF37/Rv3/8kf5F0Ru4XM6W6nE76CH/K9RgDFyXeLbbCXmTuzrCZ/1iG3QrIJ+d8rXO7lfE9lbDFrN5gtgS8rMd+gOmNiDIvuc3u8V/IsZJFSPyF3VA16ZlF48Us2en5pK8y+fSdiDXb/XiB9yrIMSPKiQ0fR4pY2OGla14tlSI/LeHXdKyxkwAsvtjZzPCX1wXhUkZN2WZeYosbuGDEXOHS1+tp/ZsJQSiEbkPRWlYoja90d54njrvgd4Wivs2BsNyHh516q2qOJkrvT5OTK/VocMBOi4L5nKbQGynWdJ+RE6Sp+MLzjiY7k/GPSLLyDQv6044B8LmOapfDr5J/PZp/W/dv9J/4+wfNrXJ3koXv8v9f+X2n2O/17ll2C5r/tIw38zKPfjYflHaj3UTFMZtPpQ8nQNMoTLLEzNbswzzkRmo8puBLw7Dkcwk9HD/mrWn8xOj3/p/dD/51dN8zvcvoYXp8EIHOMHOLIDgKJYdFh5mCq4TiP9qun11zNP1f/ih5kpMncIJm7lsPxYeJzen84+Vfw3/TBmfyjc/h/w/Sk9fn5/D25AtszgKBuK1zg/PZAw4Bxlr6PN67Pvnn7zbywP9MlsKBbC5CSO3HuZ5mc+g6dcPr7NfNTHx1+9meakb4xRHih5mM+vXnze/DO4/XnE+QlsOGb365jdXz9dyOy+LgCz2f29t/u8E31wdv1+WgM6jRRv92ugv9mHMeFH2nq7c+FDy3QA6Pvh49XHehmoc3xGYPdpTT+dw3yiD2WET9OtBfyNiI5EaDzi98Sp9B/gdIfBxIsPMz649bfj4H0SNHTYvM6L1w99N83lz5+W8QP/fJbAXDHgFfDQUz9gDxwHBSpCuLdITOw49RwGfc5P5/J1zIzuJjPTz195okHGHxmnpOLAGt7H6/3qxefwq9k9nXytjoCIL+5tMQZok5Q4bEXwDMAVYlAMFK5m9+tONIDgRn1y+ZDxT9PL5/F6UFHP3M4fb6A7stcrxKgAzt7vvj5D8jzxdsCR9v4TXWgcwcmLWeCJNfwa/J5HBxp4HM9h6Bk/TPP4ugFYR/AP2NkeGe5pDzHKfLwJ/xtnJKYJngzvBmTD+7idDMyfPrT5Kl7MPtCLeXxeh32Ef0VZyg+TMQSZGfj2cpp6e4hR7vgMk1yNTJPlc3uQyeegu2NAveRbwOgwAGucxnEQ4d6DhIfjYerjHz7O+2XoIpnMTEVZynmQUiFm4p01fAInlR/fDpc74T1z+1wOj5nPUanEuXYn2TsH6tzexRCnuSTHf5zgrzg0wTHu79cXfc1oB6YJrqyPL18vwwczX6OcZNPrnEYDMPj6BfKTKA+DfG7v488RnBLF4RgRoIE1zIy10V3oNS3FR7Sg7HRmTtcdx63mIDtChwg9fZ0MvzwBMdEaOXMZ7eB9TEGSqWe8eGXWMQMfri2BKarkfSM6URAEqHF+YxGVOWyOtLuMp7JQoORgdDeVVSOnk4DtvkYafX0cVYRUPldH44CPYjjuA4dgX5fBNI8aRgpOuuPu+hmRxwInOiLPA7Zht91oRxA6MMCMFQi4epvj5/BUZaWahI8ZbfTxt0GjEKK8zDnYl34/anLoMRgaHR+3p9DQR3l5GFfA81SVCuDttDWuLbo90r+FbgfHyzuDr19ano/I7cMcIUY5/BXBasdzojVz9PDQA7wd10QfSALdamiQ1XE49DZfz2XF5cTHmpmOzF+WpS8l43MDLZy+B8Z4ENYPdRGZMoOP8Mi/UT2QsBML4Mqrb/fTHC1BJ4e141rCW+eZ086McfB/ziE1BxHDOGrP3BV0czgGJtkSLGLp6R2AYr46AfZKmfUcvw0B1Jvra/RnkJhvZD6XN9erKlVyPk7k4iNIcjwPwFF9wGvCVd4SCDB3qspKFTytCM5bCIohQNNSK5JnVVWppl4CbnAsylKeHJ7oRBtV9/QEtpLnhAx70YfXneMCfM4DpxsgTS3Z5wP2EAutTs7kMuXzFoz3coDHG5JSNwRyHab7QVkJWGro6e1HcHLaubx4kLK7vJFOZqqQaQHY7uaGeYEfuAbkaUPgyedxPXWcHYeeA7ofPEf0diyjdgRBK2A69q0c3oEg09XVe2Q7qEfnK9ZOlAo4nWamoOXyhKCCaf/+TpkESeBwnVYzTYdbDsaJ4msSPyW4dKfFcqkfX3nSt55D9eab1/KDall8kD9zLCT/lURzspTP00Pngskyerkn8dc0M7l9qBZzJUqxnKuk1FWjGhgLcE9cnVYukweCfVcEo5kCEDJFcEJy+lwjVx6QcvoOBA0jernvjpqlcgra9QTJW4KocZC2BK1gq6qqRoZaOf13BGIMXfO5euhtMWi/36lANyM0OzhNSXaIsiMAhjLKfcCM/aqZx2VN8M1/nXh58Va7bi9/Rkw0Ygs8qTsjyFMTZIrY7kRpr2+Q90FNOdeCoFl03C2pQAYadCozODPnfLFQ98H+MKnaw0EVa9KsNbp44PkIbZcrDv9QpL26U7leKVfFFFjvsaP19UE7ZG63ruSB2pv9dvr11tWfv9MBu7GA5n3I8mDMAX7uCSQ6D7ycnJ1iCsdpvO9bJcGaAfokD67NG/UEua63d6rp57+K81+Rldhv51A2qODEBnC/+C8OXTcuXn4v52UPXnvk+JogSo3snp490sU33xNQ6rSKtURgzgiqr0geuAzeolPy/YTSoWd1VWok6bWukCH2hrs3F4q+MOs5Xq6PLfCRR4WSwEL9DvwOQ6uD9fAwSk5Ima6vr2Fr1qNHj+S09F//t9i3I+tUTa1Cad4HAAAQAElEQVQ7dHJ0m8ye17JHBkmQTO9fv1ENrB6Quf3u9RT0HuBBTzCsIKg80LGGHhWyfDjspUOnrk7SogK/g0bkdfXFM40EMlcEND0wNZC0igQrC9b1X2oXH/TQgPPdH76Vf1HDCCRv/E8rOpGBJZWlBC7XF5cTri6TK2SC7WxK9PTod9EU3PssgEGiZ3s8SOz1PbqRaT8nqVevFrphji32ZEcybgiDjgSojttOTb3Q7NGZNgQI56HUSDKrChFevp9kZOlfBiAwdtduFAlGbT0QF00HgoPbi/eK6wXJz6cqIMrp1VHt71/K9fwkVqpJTFYhyBoj+LXTWB/0hqB5ht7H3KEXhTr2tN3VrYZloyPB8EGF3v3lrbr3LXQf1F8etSOofEOCbH16DkyD9pudSnQrIUBug6agaV3p5fs36gn9D9jJEgHZvr0g2Xoh53VT1zojsF/gWxiBebu81W4GviVwPn9EsDWreLrSKQHhGn0oSUwUs1rN9ZGg6EHtSa3F37zQkoTSar2GH1lsZjqyx7ZvO6XvjupfHwk2rpC5MJVYFPrh5Uvi6f1kr2Gl5udrxSVzeSKBQF9BkicTiCwIaKdnj3QXR/XPTlSTAKlJ6Mik03//G1TENN5tFZhzAy0cfwtBO/TjcMf+exNU/KbRLYkDNUkjchZnMzUEe49l9mnU/LuvVaDf7cT7rWKgH/tIh72oylIHdGN5utYRW35ElgbHEruws0EbdGv9mxdKpzOBnRA6xSJogR5f7G8VwOOM9khAdbjdaQFdnZ8Rf8ttjutKkQqN2IfR9UhRS5JV29eXU3LjPUH7Lfbd2K+GMujlP/5BI8H8CA8MG3357q1mZ2vNScQYAVwjmdd4QHc1V/7NYy3hTV2Uuv3zS+2Z0/fHPXYhsAcvsNEdeFbLhVbzpebwu2ui6t6mpO8Ze6bPv0EODyQMBmA+kLi8e/VW70i4N1/ONHsx0/LrNTI9V3k+06os1YOnMX9J8mGJTJSHQSgW9sp0jp/katxHSIXCHkkQbkhAlbOZ9je3KuBPBf1jTPIkAKI8JSUq9sg8ryYdgvyK0GBHsq1gz+2bIDYOxbOlTrErgm+JvaAPoyLnj4KExObqSrfsqSM64vuv61rB3jEvGkV4FMx8WoLe3ZQU2KP3DbwKrFlbklLUWCVtST6UZaGChMTx6lpdd1BxvtARG+KJ/oxtzu1RFXQ4lJJP2kO7Ca9Fo6EplIAzYufW56cy/Og2t9qRBFMR1c2iInQrSHSO8PdYmvwLQfPVSsb6p+tT5CtpuN2Cz5UiQfqGeXr25yoV8i8J7UksC98jsEb3Yq1+kXTy5JEigfQDdrD/8xvZmOXyffrZcw3IwJ598G5zqzuStr5nb9Cljv1m+6fv5V8iOEUWHOaR5EzRQW70b//mUsJmFOjOHLvuOrjbbNWRMKpIYjfYRztrtO33ykuI8fxUwywp4z+7z5lJqtT+C1jsccJOnWKTC3e4vR5bY+s59gcbgvg0rbCDV6rQjzpVEntJpjiOdrWbcGhJVg0kBDDaatFHTJ7alxcSyTXfk0+QdzXIJ0mFHvt0YC83dKrBzidon9iHRJKIXIm2dzeqHp1yzhvUdKY2Zg1/eq3+D6/kydOIYIZ+UArw7PJadY5qrJB9cS5BW0/qbYajDD0d2eMKdCtDM97K/Nuxx84+e6yGEuBzX0oxJfX/9BIbOSrDK313ofb7CxJwb+GXkJVBR+yakfTt4X/FPpLQfYF3xH9I314rQqv0Bbwm6VOy5j6Oyp4sR+5G5uuhR6DP7ftrHZZJdrbQCE8q7HpV1MjmWiqkin28eLRWd4MNhc5i/jtosuOsULBvpt89m2gjzqMZGfAv5hg6EpV0esK4ZBJ2ekRmt/j0e5JVQseWp2v8up0gp6q/fUGfhc7maxWvbiT2WJencAYM4OZfbhvQjxn+lngN6LJI+oSna2etYlXLdUsk0P064P84bd02lmWtm+trCTCc7oLmpbsA31+ph6b5e3wHYO8uL+/74FcaCctEUlTsMy0JqYCNGbBlGbjSrlOG5lOCfbFSxpfL2GyDtgF/xuYLGf5OumER7KSPadyOQtfoMo0/FZ4AN/iMF9cK0Ne/iDi8u5Yh524fS2xgQeL07h+/xcbv5cnI+v/8O5WPoUcy3QwHJeQp4idmxvmZMc+Tiq+eYrda4bSoR7+NPd3Ptca8aTPo5LNnsvMzVfBDvAZsYL3t4XNUFaImGuEXWZGoS/h6We0lMLp9LsT6p3Qx9ejliA9xQHYz9tXtxwPNq/WJjL3an90P1bJWS3yjtUH5pNFAmYFfnM/kr1uS44eLK+k15Xajjj1/LIO6t9CjrpTYB/bYrYAttOdnE40ydiqxL4QZ7chtYL8boml4daX8v34jXC2Fopj0syCZuP3ujYRMzrY9ViPK/Nfr6P6IPPfsEQ6HlwKYamA7vmUe5ure36o6O1GCb8Uez+mafRxZEHvVnvNE+N3nEknnxW3HXrdRQCbT//R3Mnix4Qw0YGz6d9sJJt3shEJPeukyn8DNaVRwneEjDNiKSKzqgOwOV9fq1zMF8K3Yj3fojJFY1bzSrKjEahpreARtbVHL2kHN0/NJj/zLIy1xoRFZ7dCHhKzpy3ON2HC3Vz11LhNHgBjZn9xu7kgyJ2zJgX20pWz/8L2WXVJ8e6cD90fgiV8/VvfZWv31tdwGGvtezxkzkojds/cFYNvCy5F9YeNeJnJZoHDLp49l0MxLPA7q310pcTZzf2fJGbDB7kV8sMObtyrgWfj8TIenS/i8QP7A8dsL3b59q/KLx2rwYZrVUj36Vi7maDJcQ6+PiyjfxxPzLSiB6l9+s+HoX1OmqTNzYEbon71Q5zVUTm+/9/JxPtrh8NT28cM7QARN5aE2M+ShiPuHAiZZv/Dyyl8qD11/qc3rHtr/DVcf5rCi8JNl/XilAQH1DS379demROBdyDMG2otwRvKHwvbD8ExxKoErpkR/VfQLL9YWBR7cE4suDHcwqfWWqchMFgIX+9Ahs3yvEWMxoowOj8Piq98Xuk3vT2fxe6/0qxe//5eK9/u0eP9PnqGJeQFKgxaG8IoAlqPjPYMbMofbH35ePqCihys3+UMR178u+skrs25mzXt8M21euADLT+u8/qF4+6flYXG/Moo5vTVzNTOZ/Vi8zou3T4UpHc+HMtX91/hgbXlhbQDgfQ+Dr+3lX7PEL/YzRj4A++nVq1krWOBOyPA4FX94qPN7L5OcoSPjRHev+bEERXnRJLwsxtUoH58/dJ3mAD+/mtlH/KZmaDpd+TDgCb5xc//p25Anf54cA+bxey+f4hzoY2ZeDSnRFfqZAveS0RZ8XmDzNWjSiJOrT16fzvVQbXY/36fPXuPF+3sZmMevXrxfiEH2ofgzhJWZTcWf/UDm1xijAnABkmiUBZOTwukfQ1Q0SggKZvKXz+/F7wfskV+93NMEwwZ/RhDzPiEGls34sD1TmwLzjB/a/T4wv3h5Xy7Tu8em+FxmNq3Z49CJV8TRSPEelglA6oJMXuiK6o/31QBvZjLmDjGyvqZ6Y20Z/SO4cG9m8teIzfCSka37djZHGmJgZvr4mmYmCyaHawQ3r/NCt+ltrCkf78Vr6ON8dfsY7X4e7+LFm40PM1OgiJex1gAc/uxjfCN2eDK0MBk97t+BfhGc/Oo0y9Dfr2b3sHmv/BEGf/KSNckGfWNgLoBweIuinBwDA76pF+2On7j6sxdf6/6aNMEFL/zA4EmKaRzTwXGFGBWATTw7sUeccR8XQkTu81QduRd3Id73DSEopiQzh32QAZvXmdk0xmnQt+20rtm9HHl7WZb3DM2SJ3m8LnEwFy+nRYhRkTLVsweY08OfZfJ7x30giBBZp2RcQZ8M7fMHmCPPLmt9zymcMS5/IzTxuVmCtVmYG5/f+6aU5MWfHe/7taNSLOhlU+nAw51DnzMzlyHLI3qAdZh4E8A9A6evY6zpsuVXr0ewFUNQKiKFtThEDOx1ZVWpAH5fmyFynvg6DkdRlrBxhBVZLQev3vdq8HPcM+uLtWiEHiPr92qHTg5TiAH8eAPbiAwrmCL4GfSXbFqj5vBTELhxfJwmTg2Hu+OwB0kViwK+dPIgckk/b3dYy9JhyvB2lIGPO6qR9T7OwZoO/8AhYGTdsixg8Ci/tvBrgEc18/Xg05KokIJ6xynGaa0QohxW8doTsDTvD6xmphgD6Gb69zpwMMk8iXqTFGKkfgCuLF/Hk4RO04ZDS1GWHERb762R+Zx2PTo5sK7jHDhklEWpsm5k/GMS/5Qn0/w+xKiK9hkHEOdjzyEkYmiLZqYOPO44UPQkTjO08+RF62tA76EbVdMnxAj+zF+VStwfCEQUtFes5zx02fXiaxVlqT3BU4HXSCmBzWF0O+T4OJ29Xwv+3i8yT0QOB/BxOg7Ihff359l8rkD7CJ4WggpwqICnBo+Rw7csaOCgGixq37fwaZBBY8HDFcELX2vBgdWTHz6Xj+/gYYfz23Ow7wj0RuBr0YuiLDVbLJSQa5fhnn5iTafrxDfgMz8Mg5vD1ANTxeHVYVkA5/qEQz99eva/Adh6giU3HKZCTGpod91ODj8JuETdQABrvOXwD60jNK2p77FrZVFpR5BuS2KgBy4zuSJQd8eNdEtiyRM4/pChldNpfXYm10UzU1XVE688QDg4jsio06FATw157tHZA3U9diWmQovTtRI08HHXJB0PBI19rh5ZGJCNDclFA74ZidIBugr6lmWlzIHQk+AZ3iXkIlC/IsDmazTzRjsCqAYtirKQr9eCW8E6rofOAwGL08SF2vWoSG5TCtXIu8PocrqYzTUC755g49gUkklVVWkOn8wMPWkJhFD88C3x3KkYg4oQSRguVFiQr5varI4E1i0Jkd0NdIRuy8XSlyYe0ykz9wjvtGw0RlMsSi39wE1w0mkc4dcOWQnIg7BHBfK3I3B8RI/819qr5Qo6nsrlqMVutFEaP8h3xyE6xCjjwO76mlnHA/WpKtHXWsuKNZ3WTqtmhp08Et9plAhENdiNLbKgZY2ajRqQlWNhkzwVJ3N5AMyKQiuCxSU8aeFXgqcRGS5IpiVoGu8O6rGrnsQoWHPPYX5DYKewqI6gV0BOnceuvwfWOhLEHoGlw1YzUJB50onHz55Cl2KSLYMOTosDunCHjO8InBzhUYu9iwra7TfY6L12BB97bEWJbhljNC9VjaYMDVwG3Fa7bAo+Cd1CLbUleTGQIPFfIIxOS+RmJJibmae72aolMOJyFAkOJvaPeT1Tpl+F3CTmXhAkj1UhETSK7zY6OTlRBb+OBENcjj1ZG6HLDNvlehMYkwmEeODhFtnvXl4qEMg4Oz3Trf9ZZNZc3fVy+mVsQrjeqyhLZeQ3mE28On/8WEtk4AQ+OF0GaHeCLhyQEcWgxpICenBEJ2DiJMOXr99Msh2BZZL3GLRpTBWBv1QmZQ+KeZBIvMAvwdMEb99+Q5Kvywr0hI0J6AAAEABJREFU98DbpSdokec9fOj+6Xudsm6NnlmQ1uu1Lj3xCR8EDSM2xn9dWZE0ish0ieykQdpD21RVuiah6fry+OlT3by/ICg/aE7ixe2DWG/x6Fw9a+0IoG1Lye3V8y++0HHs1KMLd6zjeN5iu3zeLfLx7vtX8uBYwE6v6rniaibXCZ9vH7Pc1qyePlL17Hy6X7x4rjm86QjCHpD1Ch1cE/SxeaUNSYvry/ck/S51aKRU1Vo1c12/fIce7/Xsty+UkecKPJvlQnUqSDbdEeS/U4PNmCMH852pAf+U55wHOm0L2gkW1sTvLCbGDzoSOD2CX8X8eVVq8IDlZq8DtqMhYBhmpTy51CJTkcBaNYpE65Xea69yOdeR5NmBgNyGwNuBfSlp1FgftQTWMgUSpVc8Sy2B5AJGNScrkh636k9mmhI8JD/nnz/lXtqxR8ybhR49fqJbeOmyUixmEmP9Lw/sCN6pjErQ57PZSjXJjVwExd89Z/6jqvO1MrwbCdy9PdzKE2O5znJ7GtC5noT+cUC+DxsVB9Pum1fakvA5EiheIj8Z27ghaV6FpO279/KEkcu3RzpvLu/U2qiEferPG80J9i2g+875/vYdeo7shqj94SBjnUckZjp0wOlqWarRXWEXzk7OFJR08efvFLHf60NSBA5t7nQkYXAAlnfwuKsGNaEgaH2rgM3f/ce/4OP1WodadxevZJusxZM1fuSgMKunvXKD3S7R8WFW6Pb33yCKWwKpzxX5d/fnV+jHW92RkLx9jQxtd9qqV/HyWgN2sFeWBZMRiH+E3NqQdHSbSf0YRvU26JYE94KgpX2G/UdeX16+1YE9c5gFHd/d6P3mRrck3FpkoEAeR/bQ1dMn2pNg2SL/q/lSAZlNn51r9ncvhKM2/VLp2YsXGgiW76F5ItmQ4bEVcZKdgQD9FUmt8eV7ZLifklWZ/aIiETEv2FO+/mz6cosnc7L/+cp5rZCiQozo31ybV+908/0b+f5eoit7kgm+RoXc1ci8B4YHEouO9+ISe1eXOmDjN9brBv9jIJA/JYiaSm6LbTnT3bev1KE318Net8BWYU8KfMx5C/1IzBVloSU62C4LHZEH9wkSCdkte1GqSi1P1hrf38mKpKqXWtcfp6NJET/rDvu2//4tyfmtRuT1QGKvWcyV5jOtkbl+mZBpg8rD9KtY9y/z3V67lFUm+EZgfMfeYsAicMvwMUuaL08neu9IYvgeVOM3Ok1mJI0HaB7X2BFspCE/d9+90graPsbfOiAz5jYV+a43ne76gxbskQF4KnyqzH4fQ0A+jxr7Tq9v3qpaNCpJPBk2IJjp9o/f6v3FOw3Id/nqTgFdH/AXrqHJ9MswkoP+K63CEy4kFzNj3F7sSR4n5nLcb9udWvbd8M2FenycFt602GjUSNmEHjQq4LH6UR12fuZ+zWHUoqjUrSot8E0LOs8fn8t9HRRE/oWU5tkj3S6BHx90/psvNPqezd6LI6LM/nz66LF6fJzhsCMp1VF3B/7nGuDNzevXCsgG0ypivwf8m4wfl7FRW5KE4w9Xcj+zxxcxC8oXd6qQoVt0ous7ue+X8cN8jzX8rQEfIDPWvnykETok6OAy43alKbHjb9/L+xlrpvM1vDgqk+CZWSn3BSpswYjd2b78XqksQSHL7fsITLO/+0JCTnIKOpzWag6jIknJ8sUTTXuSBoUfruV2ORWl7KvHSE0WRkaeyCo9sf3qWrPlSqqSjpyjSl8DeWk+e6q6rDRA9+Plte6waUWqNRZBxXql9HitfHmj6rfPVX/5XIXrMLKaF7WKv39BPyP502PrDhI8NRItPn9eN9hLTWfC1v0u5Dqi4wN2IXS9DFtVNOwllcl9U/v+/bSnDeCbblsd4cHdu3fySapYavfH7xVZt0Q2t9j6Wd2oISku5DvkqIrljySkq7sOWzXIdcJuD8okiUqSjUf2oFwm1Stw+uxMIUQSQTewcZABl97d6fafvlGGNr7vtItCxl63+/1f1F3fqASQNEbgifhenUZspLG3jCThE36u/+nj8rckoi2rQj+LeYPN+wH5O2iHTz/7/LFCwZyPl6rP1+qQSf27zzQfohKJNZ8vsE/3q1rj6UxpOZf7Xwd4Eg/99Nyw1xlrYbDlcud87UlMBfZa4/xwJIk5nM81LoAT+gbwLoDFgMWT/wO2uCe5ll9fSxS3WT17iNDh+tFaerRQiS+6w4aqKuS+zezpmcJyJk8+9++u1b26lEhY1xaV328UabcclA4DcnIrQZMeebHTRoNlknW3StB6MGmIo/zLErq8VqwqGXtJRE/cpvXsawV1fXvQsWY+knYxmpBiRZl69oPKE6AkZY/s/f5/MI/oQ42tcJly+xJfPCYxvld+skQmBwX4mk5XGjnH1l8+VUXZ2Sg/d4zYir4yHdkz5l881YDffKRtRK7z2VzJCo3jgE4hHy+vFC0oIk8j69t379XNS1kICt9eTnuocYZJ2Ngau5tcxvAjti9fK/qvjleNGmTUsNOBzHD2/+8du23weF41us0t9n2vGvx319eSmUpoVj47m2hnnKkSsj+Q/GwPB5UkPAFQGR9v3O90h//an1ZK/49/UPwff6NDaRokLdCJ+OcLCXjD1U5u7wd0NDHvkn1A2K2wXigeRmX3L7GzVpRahEoer/E9f2S/HDibzRYLjlrtZEe7OqqA5+23b7SHF+5v9Zwjjt+/U4e/Yvg91SNgh/bu63bs7wfOBGUqlE4WOjZR5XGU03FAj+qztWahUMTG+BetStaah1Juu7JJ1ZfPNOMsPGAv89sbwSYlkuQJX8CwYXvkPpGAxqGg30qxKrX86gv8iJXyN+90618ext6V2BH/skAi3tKe1wrU3XGeCKPw1+BxXSqyN17hwxp2o20Pk8y6DK1Co/zmRiN6s/vhnQr2plv8R2GvDL1u//JG5vs1/rc48wX9t3hBjI/T+v1D+Vjp6vLx4cPNQyfT/T9x/aVCK9TmU//y65fWYRQKr4fC47/pDdGccPoV6O7r9a96Gb0eCrc/faNcmaKfrYMuuD5IU71+5fXXeKM6yr5YMBkGwcwkLx8mdGEVw7yKLvIir9AvvJx2P6lmIM/3n9z8S+9fGA808uJD/erFEc04QcIYaAKe2pikGKZHr/I1H4qPvS8mOSJexP2vFv3y6xfg+0nHv2r31vt1PpCTCn/m8q98e++fl3/l0P+m3TyAnJWRh3tT4Q7A/54FDcEKdj/Xr8/zIyWCRboZ6vqhOC/RwcxmM7I50igz88tUzOyvnr0hY8C9jNM4tAFGZYrP4TiamXdD5JAm7s3Y1Gn3SrMf28z8/scycqAdgUf6se7h3ucXr4crt/fz+80nZWpnjoBeJjbUgpK4jyEohvvi3TOw9wQUPXgJlHBFMvN1hYqM+vkrhns6+/xhornp4Z/P0X9CPzNaKBMMMU5T+bgeJ9j7ja6D1MYQOMDcr2V2TyPvNwDXCHya6IzEfKAdQ2RmfpmKb+wRHfYysCn53F40YSPwGDQAl8mQOf+ULAaFaV3mpT5TZEYDb65m3EsaHmDg3pCzmHD+gGfoOzmMXhwPX69j7QieXny0B1Af6ouU5HWBeWMIilxH5vb6kk3Ui7ezzMe3z+twf6zgxut8TW6V4a+giZsOH+v4eH3PgcyL35uZEvO7EzWNo38ElhgDB4BRNNMtKwK3w1ZVtRyuDG+iRY0cxkcOpw5HP+GX6O80vZd3fzAz5qEwt0tHAS8SpSag5zQbfA4cSgPvljl8Lq8PwOHXCSdwMTMF+oQYoHuvATsdQlSmzeskm+796iWGoAkn3b9SkRTp708+58iaXvzZPn5omjfGqAhdOmg1IBshBFmk0M9hDzwHC3IRGoC5qms5j+7lMdMrI1ejvJ+Z/dU9pFCEBg7fAB6+jtPvgQ8OX4fj7TIi8BIbz8QX5Mvn9L4dB3hPYLQkDrwthIjP1avj0J8FaP4Bbfq218gaPmePTPlavm5kro9r055Zx2kUYlBRlrJg8vuyrOT1TiOXJfHK2KAUoxJ9B+hI1YRjos7sXqYCV+fpwJo7gvO+VmTNCF+d7i2BK4fDAwEjNJ7NFziP9/JzBDef04vP30GLIw6+Jy0y+pUhoON+POzh16iRZ1/P6e8Fcmn4YEeM9SK0SRY0q2bauCPKxAa+CIgqZPrQHanR9H/7RJzdEKOaolQm8O0JrA1J1hzgdzBFaJMoRVPLD+5HDz4VUYIWGfxSWShG5BL8neYj7SMyMgJ3S9BZvMyMz/t3xwHPE1JbAigZWnbg2sHDlAroUWhgrCd09gRm4aoaDqJ+PRBo8mk8WOfy53IwwQXchqwP0D0yx5EAhgdYRnDxwGgCbzOTB4BKeHsPhXQg2Oq/qEiMzQSLcpM0wJcYomYEJMQY7+t2bKoH1x54/VAxJNPsZKWGwMiBQMGRkpUJzt4ge6NiCJrgc3iQ13kzV8Gh7sB9hD8NyUJDVhN0k4+DFkfkY6Dsd1t5GSceA8HuyAGv0gGSH69udERWaKLh/u28dzktSKR4W8jUw7eP8MMDlyVqp3cqq0lnTKZgUSV8tWWjQKLBkyADdJPrEOv2BGls1wpB0jGJYKfJXxvgNcZ7QUo0h0e+rMPVwsuyLKfE34zDmbf5mIfiv+S7YbzD7cV/SeKHPeOQHgl+JQJjRw5cMw6h5WKm5WMCD84jYNKul0Fbp9kcGtb0SXUjl4lUVdO1xDa18GN9ejrxcyAZMhI0a/3bvhxWZxzs3O7uCNiCgiI8OCWB5vLQI3szDnQNNHJ8/BdBaTVTzZiqKLUnSBAZVHKfQfaGoH+znBM8uJMfcI1gyZKAquNSzBo5LBmZcvk5QldDJ2U2kcJhHuClr7vFXkTWdP7tc6fZk0danZ1qDQ7Hw1Hv37xTZN/wAJD/AiBsW5UEWvwXHj3t/gWNI/aipUyT81H4fDy7vrmcOS8K4O7RkzuS5zvk3+saAkYHgrFxVmlYIBsc4Pe0McX07pB5t0lCppwmTq85cG0dd3TAsVlwTTItSS6UZakeXGes32BrRvjWE3hJvUg8XWhHMLpHRkKICjGphG8HZDQ/0IVAUm1JCd7reqeaeVqnk+sG/Z588bnuhqMMeCMy42P912jXBPZ6+Of06ZBbp+0wLycclgRiKuTC+dEQCFuQHJwTmDgSHnH8IrB4cbvstseg0QAO/qtd543LzHy5UAK3tGjUr+vJdlYEHtZfPNeaRGCfgoYPOKDSAjudLk4UwL+yQiOB6JZEQUegrUJXXYadng6g03Bk0M3NtcxMJ+u1UlFosVjIg8x7bKb3zTJt1csTLI9YMxJEMeTisNmoeXImDxTFRyudPH+i+pzg4iypggdOv6qp5eWONXztVCT2z06n52e6IfhRQJ8ROt8ZjDqd65arncy1RRfnZa2Y2deRAd8HXN5W6PwR2atCUibYlwh8ud7skOUlullS3yjpJNU67LdaEaSfP3+kJ8+eY19rYKkmW+ZJmgF3Yh0AABAASURBVP1hB2ZZZ+BdGpS72qvYDvJkdE+gJ41QqYiqnxP4n3qaXLY6UiiOWw3sDf5VohTIU4PdObKH3e42qqBRhY7u0N0DQao6FvgupSwGJeyNB2jd7qw/f6L541N1+HqGTfBfx2o9lz1bqywriQCeJ64SwUdPOvbIpv+SYUNQmEg6gc9eFyTt3LaMBIBWnmBMlZbNUmdfP9eWfXFgL14hi6fYtJ69fEMA2+2E24sdPOxJ4C8q7AZwpZQk5HDzx7ca4SNPSmdrLT6fqa2gzzkwkfQ4LILOSYgc9htd/v5Pqs8arZ6vtHy6kuhSnzSKVdTyZAW9DxP1irLUimcLQW1h0pePVEOj2dfPtCcpU6+X8iD5k9Wp/JcaRtJmwAeyz89UQs/lcqF0HNS+vNDAPm3s9WPImp2vJ7peXlwIcdE1+9UGmrvdevJ3X2skqN18Wend1Uu173fa/AF78G6jkWTS6slj7WxUD1/81x3atOqQ/2Jb6XB91Po5uL9Yqnl+qiWB+yFG+b5RNrVmBPLevXmtzL+T9VoReTklsBnMdAN/MjasipVOHj0iSX0nI8h/fX2lm5dvVDtNT0+0OCH4iOjPQ6GSIP3+8pbZkjY/3Gj/w510O2p4d9TltxfaEMQ8ma9IQve6Ha4J2kblG6l+PtMOuSjOow6vO2VoW3/1VBm6hS8eK37xSC2wnH7xAhhNVVdo8+Zafd0qzaTj5UaHi61mwNSf1IoE5Ft8tQvouQK+uin15MsXmmNnz05OlbIUFrXmyEzkPkKThj4H9OmHv3yrsio1QtNbcG3QkRK5yvgdzU2rjkDls6dP5WMu3r9TUNQKf+bRY+CFbi32NjW1tgRBM7pXYTc9uN4S/B+R77jr7m0aNiDWFXaq144Ej/tC/gWzHXYgMq6EpiuC8wCpGj1yOxOBZbs/qDldS5ujKsZvF0njF+dK3L95/UZ79HePTrTYpGdPgDNFDdj3yDWnoDIk+RfH7vqjauab4U+P4B4GgbNUkUg/RwYMmpchyv/ssNuWG/Ax5vAx86qebO0NvuXFqzfyv6CgGv4jd+b0ZI45PkZRlkJx4JnUArd4HdljIvQZ8C1AftKvgO+iRS3/AsjsfK2jDYrAVM0aXSCfA/vuNcHiHUkMQ+bnRak7ktQImhzPxXKpwqIMm75EP4doWmA33feqH691d3elVCSd4hscoK+FMAW1Uw+w+GkdPPNfGLsuLpGhm5srZJNEAXLQwacALHvseSSB0RdZW+isue/XR4Vscthdptb+i2X8m0wCOuL/qIwK2MLTF89UIHstNPekzu3dnepUsu9JAfhKl3H4GSj+f0SK5OlJtcB/WmiokuafPVZJgjiwbxcn4IotCSkqg++e5EKH/HhSOJOQbi+uZdDW8Q3PkIteurtGV7CjB9Z1uB2X6rNzCZrMctJMSS193Dfz84P/ohUWqktSKAv1xCnuUq+KvTKzDyfoUOMT2uv3ipyDDJ/XbYbzo0fWmmamfs7gs4VG4Pd918kEaXSyAH7sYDj2JH6cznu1JLvi8zNZikrECQo6Z+QhoXcVfTt1k2zU0ND9ogEcV2NSJJGT2XMd7449wVjA7VrHHpG/QzfZA/fcd//4vcxMAVs8m80VF3MdSHr02Oxrkj8tSRqRPJmx3xj+g6ELoarkfuH11ZVAVTNs5RH/2ySVqZIhNyJRM7y9kkg8un77n1tfxFLdD280Owr7ez3p1LaQrqBv51/IwJYXTaOYknr8GtevAB5GMrobWjkNK18wS+S64MudXPf9nJq/u1RBItq/wFeigzavlUKS+14l9rJQkPl+y3mpRre9jPCmR/cakoWB/clIhtav75SBfURexuuNRsfh2Ykq1xn8aINOh9+/1O40qSAJFe6OyvhjEZgN/S2/udIWW1mt5kqp0Mg82ffPv/tKBo/qWCj94a2jouZvXyiTVHVb0oVe45v3KtDXgAyNq0bjElow/+j2Ef65Pg/YcOFDVZ8/ly0aheVMx4truT9jh6zty7dK/oUZ9GUzHtWfVDJ0Pn71hKN6Zo1rDSTkqnZUw1pCDoubvUb0fLdKOvz2kQ7wJMc86Z8tauV5MfEjX211g9919P+nmPGZefb43vIvrpDss799rvFvn2nk7NtDO8dt7Hpl9reefX1kz58jYyN7eMn41CEHP7xVfX6qiFxF6KXPz2VnSwXgEntVT/LR7W0uoSV42LNTHX//gwqLclsZoVWJ/JkZ++QNMpIVL3ca//JaA3vKuJ4pQqMeOXZ+a1bp9ptvdOA80uP7x6aSXMbQpQG/piBhPsN/LdC5YVmpQtZLYEN8FIiV+p8E9/0vYT/u+oP8/0cO77YaoI3A2XU64sekWaNUVRqRiYLxFTI/YCvcx+nQL0NmMuc4/c1T6FtpeLaSnxUOdVC14p4YhtvPOfcJuTy8e08s5ajM3uU6VP27L9T/7dPpv3bwOf0XxmNhGn7zSOnJqVrOXB1+1GkxU7GYyZZzNehWj4z1nEPc3w7Q2UaUFhtui1IJOR/HQePllWrocL0wzf6vf6f4//wPUpPUtOK8LoX/9Eb7//k/a/yP3+mALIRFI4Gv87BHFoX9mviNfo3+J6rxOYUc6B9fqq+jXIdUlzJo36HnItmP843fxwLny0k3DB2v0OMKO9e+WKsAp7xsFP/muXpsdf9P36vgvFqGpJq9KweTy8/xdquOs3p4tFRxtpZeX0tzeP6HbzUva+5rjQEcmD+er5VDln3+SCElzedzdY/nCk9O1IHHiB2Yf/WZyt++QFB7Be+P3ezZX3fvLtRhr05mC3XI0X6AN5L2m9tpTafzTHHiaUA2wmqujO6W80ZV1cjlY5KBl5dSilOsuG0PyiaN7BMzYAEydehK5Qlt5C27LnImCqzzX/+d/+tP+S/M+N+nGefUN28vRDmh7n9fRH3dn5dfRhzOf9IA2HJpMAU2aJTGwvScMULTfBwqx3yPi9mPY8Mn9/r05ZL18Hw/7P7px6HT8zS3Pu0wVU9rf7j75YsP8UJrBvhpU3YD588OOgqmiEKw3viheHcvdLl/+4OX+6d/2+en+P3SyH+mfcIZWvr1YaiZTRum1z0UM4MX9tDlr68Ou5e/bvm31bAOC0FzJvsAl8NgZlT/WLzOi9l9nd97MbNpPbMPOMCPMbuln6r/xY+ArHn5tOPPx/+8/dO+fu9w+NUCzOdmRF5drMw+wEa9t/2k0GZ2356BN3/A3YLJC9N8xD8w3p8fis9D48Qzr/OxvubIHGbmVVObj4vIYYhxqjMzeZ3ZPa18jHj5eC7TmMFh58Hsx3m8/b6eOuCjWSN09utD8bW9mNGHt4ugxSCHdWROH+/zmBljx2kTeHg2ow7YvY8Xn9N0/8/n9OdPy0OdmU3VroNefB2vMGA0swmfERsy1X147thwvO9UWNPsfg6z++vUl/HD0MsssF9Fmf3Y5rIQQ5CPN92v4XbK1zYzDe4AQJuM8+x99PAyyZj3oTjuPsblJPh8kt/KzBQoMdzTTry8PcagGO6Lj3MamN2v3/uaMnmd3/fYIqejz+PFzKa5B+qZboK9dzogd/d1Jp8zw6fEwcf7GPN9hJHx3h6xa2YmH2NmChEbB33RXCXuvX+crpr4O/p69DMz5h/k7eIVwEPMb2bUEbqFXmbMy/oP/PI5Q4gys/uxrOPzhRgUqHd4AvPEDzA57Jl5BKYjjp1ZmMb51XnueGXw7XFM84d+Hffi5fMkghROK6ehj+lJ5o709+C9lzzJCjwBnhiTOtolU3BYgE0fXt7P4WRxDsw9peN2pJ+Ba57uM3QxC9NzAAfzwrxO1+PxMPXx+hZny+XJYR6Qx6IoVZSlvM3XGZjHl03wLIN3xLmSWIf7FqcakOWve5pBtxg04cRcA8Xn8Da/xhgVYlRZFvKX89Pp4VeXBafPx37AyzLTr+C871RYLFB/JGni/QBBZsBCvQX7KDNeP8GZNdW5PrU4784TH5+KpBjC/Vj45HVuzUO8hz3Bb5//6Ad6eGBmKsB/goEPh9XM5IcZM4PGYp1RPi4wb1lV8j5910/r+FyGgx67QQ6Lr++HT4YqI0cJXseQVOCgZypDjAoxOhqqi0qhQ37RP3dyKw7JDUGFhgNCcFgAfCBQEjgART8o7Vlz38oPMWmQDtd3OpCciBZk9O/hiU888NGjCw2Ocd3U4IIzD728k/PJcaE7stUrTTz3pyyXySOHJsezmc0n/txevlfgsOn0cFxdX/as6SNYRl58atcRT/wZByQP6BcELCPBxJyADLxbkk4HDlrHiVejg6JI/YDsuy3xeXxO539PX5czx2tGMsHhcTkuQlQ+dEociPfvr7UjcVIDW6LeKeB02xC0NDOV8LQn6ObBPGO1I7SpFxwsTDqiF86Xe5lPHGZmlPmEf0Mg03E3gDGbPrmTTki4FOhPTUCkAq8B+7cDnwgvDQLc3d5O8uD4oCTiQRaCArxx+BPj/Jrhi5DpEdmcJuZjQA/n4Om0jalQUZYys6nQLNedJQEIlkFWK3CrJp6OzGXMv7m6ltExVZVm85m8fqIzA+4IPJXAHWKUwz5HJhpgoZMSo8btQU1vai9vdKSIA2l37BRCnH6JtSOoE5DtAT7u0whakaDnVp5QHTgc9wSFygUBOui7I3l+QK+O8M/5UJSljlVQJkDTLyodiA7v6B+CqQFfl6eOIFPHIbThwG1mMtYtGdczR62okcCEH/6GIhBEWqpPXMtCqSh0ul4jf1kN6w+sX8ak27eXOnpwgQBvMUb5FzdK17MQNKBnU0Hm9gQ1di6LWZoh61uC0A6D027Arr8jaN9z4I0Ex85IMvazQnYyuxdTaLmF91uS2BF4O+gDK+RffoGkkxztPEELTjtoMrLeJCshTPAsSB6s12u5bAzs865bCb6vCM54neOfsFNHYCxjIaeRnxGCmd6TjBgOJKDAtXNbiezkutCB5JYHB6/eX8l1Z8u6xnou426rXO7MwiQ3jsQB3G+QjRY7P1uQUKKveB1eXarf7rUbOxkBBqeHmakieeD86unvsPscBTC67fRnl6kQg+Jj8CIQMRCQSjdHtehgx5gWPpep1OHNlUSwoCcg9rhZkfQ4VYhRC3RzwF7mFFn/oEBQfUFQokZOfLzL0/XNtUKRNDJ3tV7K8T+Cd3t5reowqmK9xepEGZq6PgZs7uZuo2uSDkVZqigLVA+KoH8HaFehBzW8d1qMIOR0N3B6++aNLt++VWSM82Ngn3D6bQimNLHUhoDK9o8/AOdeh7OZhmWjIFPwYC7w3RKA6gngtcjk8ft36pHhXBXaz5J8TfFyO1chHx4or3PQ0UaCGYMeP348yemsmcvXPlmvmVlT8ec3r14pxigfJ4TutpI88Dg2hUQgpyIYNaDTLcGdvorKZwuNyEf7/kbTr2u+A274tBt7laxbhKA5/O+RI7fDARq5LIl9Z4cvkaqKxMeGRcAwm4KEDSoUilIxRF1fQ3tsU1GW2kOfd9CW06JvAAAQAElEQVTOcYOcOiXgcyCINguFzkiYFyQfdgSnB/R9SzAUcyD/csLef5W06zUS3HK5GLAVt6HX7od3mr1h7TJq8bdfqMPQ7gi2l+wt1W+eafNsqfTFE3UnjYhYKbD3JPjnujagc9XJWkf2KsergZ6uhzes63tmjzyu64UG1vRgdkBmR4KYNyStd9ut9uhey75bEeDUiamsRpU3g1ALLQg0DsMw2bCGQHUmeHf+4oXOl09kV6a7b2519acrkpVXGjajjgSirpHRAh3v8BtGxpZlhR3dqFjMNJZRQj62x71GkpADyYgNdnNDoL8j4RK7UR3JGNc/Iznfv71Ww/iTz59qlpPefvdSrUa9uXXdz+hqrTWJxCeff6bV332Bzdlpjx4kgq9xt1S/D2oeNTr/+zPNf3Mm1Js+e8WLjQ4Eg0v0J7y5meS5gw4z9ow7bJ3b+wFZdh4VG/YIkpB76m/fX0jKSinoOHS6Ihlytb+b/JvT80c6wa6lmOiSFR3f3zyWBdMKnhqJ3sCe8+7yjRYkTg7wtyM6uniy0ubqtZoXC5WfV9rONtouD1p+/YjE5Ym2C3R50ajGbozIi9u4oUzoeClP5M3YB8UeOzD/zV9eTvbhxGrt0LObi3eKMh3wFfzqcuz7YkAvYlWqA0cj+M0hZNprV8sTuf2dYSsutje6wbbu725VwBdPChz3O1Wd5OvBBtXI4fnZYyV0YgevF6lWyuhiUUy6FNCiHXI5YONuwffZF19Au0KB9g022W1uh800eFyTFC7p35Kci8wbY9ICfQ0hKEPDBbw5ItMz7OQ5CWXfJ69ev8V+Yk/gR4ePVADawfWOPXTEvnYOZFnI9XRHgiZd7TQj0utfjjki+wtk2mFYIvvuMxhr+XpFVaow09p/gaigikD56rOn6vEXAEbLs7WcDy2y4AHhAR1zn9BpV5SV7vCRHp09UoJvTt8I/sbcvifP4dfi9ER7DbIUlUYpQd/EuNvrG7nexhgnn9T3krqBl9Ck/LsvFdZL9SSPZkOJGhXyL0QF5nj8+AlB5o1uGB+xC8JPP/vbr1Wdr9nL5xIJkoZ161kz0b9eLpSRRUNues5ucTWTy6nD2OM7uFw5PG5HSvaWDG+rolSPjPkvn1JM2uJbhqbSWATNwSfjGxQncxm2pCD4noAjwecB2+02ZEtSZ0aCvkffjQRgT+A7Eay//eaVAjbB6+zNteqQJBJcbd/K/WsDf6fjjITQQOIkf/tOLUmDaCa3L8pZR+z3MEsKBPX9l6WHVxcKJPaKzuQJcARZqUiqc9AJSTL3w1rgyOtGy68/kz1aKT5Za3h3pXCy0CInpbMVYp7VzQtZyfNg2vz5exXY5PDVY/XQpGRfi/DKcUzLmQy6e6mhx/mTJ6KTsqRQFqoen0tfPtKAnZn2Klrcf1liMwbutwT65+CYUqFwHDQk05E9X9B1SEwVRUIsq1wsVaErB+zPNfJfljUiadpdXmv/zWvF2z3jewUSeC2JlFwE9U4b+nkiymal2qsbNY8eT381onjySO7PhfVc9edPtPzimfLJTAM+oe/tncNQFdoXWUaf8jF+D9fs/s7FtfT2WplEnrAzRV3LfaSOs9UQJKGX3q+/vlV5dq5Au+M80N48f6oAbwfwFPRxXlZPHquIpQrqT8pGLlPl2VojfcLlVtH/TPH/6Svp1bXu/vFP6t1fYU/Mn5/qyJ5cPDpVHYpJd8qqVInMw3hVs0YHbEfGHvT4C/6Fz3xxK9+Ti2ePJZ+DfXSPTgYFpXkj27TavX430UGPV0qLOXA1qqD/CL8EfTN7aiRhdiylmv25wfaJxGc4X6nHfh+xecHliCRahd+2v3I6rNQuS/REOn77Rt2fXkokgzbQNyF716/eqmyBoqxkZgr4JcYZzPfegI9erOYaOY/4n4wNtwdkd6mB5Gf36r2Gb35Q3HYq2K8W85XyotGIj7Y4O1NeNQoZGaor7I1I6N9MX6grW8w5CVoB74z93nEybEyuCnWbvezllYo/v1MTa9kbElnHTvndjYQv2OLHVvD0dH6i+u+/lp6uZUXNnl1LJJdH9qCIL+U2oYW2wner4OeQpB6cimamEJPu2GfyolZLwvFQASP+04A/1UOnwxlzcUYqX98qQvspafvnNxrYv3ftXhGapeuDavQzNnOFIqmNWQfOB4phSnCyWeIrD7Ln5wpfPiFpt+QMeK24XqogiVZbobLLE9wRWdwcd3LcevSkenKO/7tTjw3WqxsN37xTXK4ULcpp1GNDyn/4Ui260H73RqsxacY5s8fH6d33dv8BvolxA3GMtJgpYX/rz59JX5zpyPkkfvZI47JW5baI/WDEBgs6J0XW3asqKrnOhLLUAVoN2N6+SapfPJGer7UnIR7hdcBuVicrldgo+81TqYTQ6E5SofFqo8B5Ij0+leDd+MOlOvZAYbeKx2uVXz1Vgr8j8rtPvVRH2e9fa/z+QgV0us5HdatS9d99rvD35+qEFjC3n1s3/6/fS396o+qmVdNFzdNcEbnwPTYVBcndkbNDUvlorThI+c21whePtTuptKmy8tO1cp1UYTTy9qgantjTU/UROUGH6tY0YjdDCErs/wO6Ors8KISoxD4z/uWtdtAkff1M9j/8Rj32JUAPVaU8LrLApuR5hdwHDd/Td2xltJWDJnsvbHl89EiuYwP+ww2+xO3rN8zTQodmOsvkWSHXIWPPFOsJ+g1Xd3r/5uV9shi/uv7qmUrwOuZeBT5DAx7tHv49PZP93Wc6njbgZBqIDUT8+sHjEBd3mrMHKBUq/vhWmeR0+/laYxm0t0H108dasGeFfafsPMTH9i/FlScn6pHxDhk7kHwO+oUX+q5/TfmFoTIqH4r+ahYaf/X98xV/teO/seHTef+NQ3+lu8/40OT3v1Ye+vyXXT+d9ddnyDgyXn7sAfUxni5vg7fBETNns8kQfC/c4P/4/IzKSDP97nklBbOPRb/4Mmrvi3/62uM0nupfeP91k496KH894GOLD/TiMmQoOw7hfe/7HiEmuSLf1wE91Y4RPam6vzPGeqHi3/BmIj2UXxr20ObXX2r/P1id09DLB7DMfgq388/Lh+ZJLj59NjPkweVH08vCT8dPlf/Kj5FDw7/U1ft4eej3sJ4ZnPyAh5nJ680C1zB19QDUp2Wq/IUPM8ZSvMnxNDaHqVBnZgpsDH5wMTM9vEKMipRE8Tozk5n57T29Psimz+eHFi/eaHbfx+zHq8/Rs3F4Xy9m920xRQ04N5lNysf+vLhEs6gM+vs4P4B6f3dmE5ulz2t2TyNvC9z7Og/zZGifoZ+Xhzqz+7XNjKntoZqrr5apkyzclxANGvDgOkXXEPjQ/cvs/j7EwBiTfWgzs6mD2Y9XM7vvw9X7twS7zEzBguRGS5raZfr4mmDO948FdEqU4GPo5Dz3FjOT2Y8lxjg9e1uPY2R+A/5TgImrP7YcRkbuH4rXmUFDbmIIU6C647DgvAng5mvGD1e6TO8BfvXwc6RMPGCcw+u8KcpS7mg4vCUOeeLZeeMHPzMgAqdQJMWUJsfW26girjJMhxFfwMzU4cj6vc/bIyPD0H/ELcYoHy8xH8XH399LbAOygFzhcI/w38xxy/TS/YvnkIJCjHqodHqaGXDHqQTHB76M4OnrP3S0YNI0iPno7+2e5MpiXWgq2uqq9gs6MqoHhwIaxBDkr9H7UHxO572ZaQRORkvY+8j8VMnMpvH68PJVA3O4nkbgdvo6rZ123sWfnUZ9301jW9Z9oJ/3b5pGNcVp5n0T9A8h+lBKVosTyM00doCnZkGB9SJrDdDA5/P7yLgiJmVo4/1DiJoRAKvAMdDf68qqnNodvoyN8EB6jyw6/x1vL8zuXSeHfsIBBDsOaoXrNHLhczlMR2TV+0dkP7LuRD9G0l1uA3rkwmF1mBNOoeNfMkeHfoUYJegIWacDTd3MeDTInCe587EjePihrADmhJwmxkbGmZmiBfnaMGhay+W8xXGe+kOHBEwWTL7uiGw6DFN/+Ot9O+rE/CP8dVhDiPL1zEwla3UEJTrmG+CVj/OCErDmKMVALINgN8HII4epIw59R+Bsj4Ps/VJdyQMlPQcLDyp10dRygDwSCJoT8Kg5UBRlOeFZFKUqDgI9vBDw3s8h3RGs9PsQI3p3nGCaEQS4p1OYaOX0LqGbz+cJ0v12A76JBM2JpMw/Tf16+FSynnhl1hnBOYagKBMzSf2oLYGNDjwOBKAitPDDgYkXH873Djoc4VsEtxgCQfg75ZutWpIOC4KbTlOHzb91P2CfXJ4a8BT0PCL3KqIaHP0ZB3PnRQQvp5UDeUK995NYjOIByZE5HK8C2XWbMXa9JrsEHgf04QBOZt5fajk4tNQdKS3jNCvlyZA9B9mew4fLmPc0Czphfb93+tTM7WtU6N6B5OABfk/r6f61J/g5wXj/qPv5W4lgeybQ0ZIQc1qSs5T/YsLXDbNKYUmw4m4nI7mUm1J7gs17ZONumm+EDivpA+w7gj1e77Kn6ZXlNsrhOCBbLptOrxCCIrhnxo3IkzFvdUpwJkoNMhWmsYAGcpED3A5+tcAwUkI2AiY2zes4uD28vrzQnj6l04BSEajSh1c1SFUvlVwLClPSYroiwep24xY8XPZcRtAGtciMywed5F9+DMC2Q1ZcL8qQ1HFIbOGN89p5cUPittMoT2g5v5bwpF4t5QfNDG4CXpNpsViqRIYKZK6o3G6bXH6cb9N8viAlHTpl8DwrG2WChvUYtScACoLEDUrNz0+lKmrG4XXx5EwdslP5fKzh8MRUaD6fw99WTo+T01OlGFWWFXVHzbGhGVsWsHGup/vCNMCHA0GHGwJVe/iboJ9JxGcKuRw5nVvo6/Rx+xuhccJ2egJ7A88HOtfMG7Fp548fMVJQRHLebLETgoZWJi2B3eXeE2RlVWoqyIHr+7TfMOf80ZnKZ2fqSdSWaPSRdUvWc7tSFaU2BAE6dLVRVGhHkknHiQYldG2hRbEfFLpRIzi10D+lQi34HkloBObRvJbLtiHXt91uCtw4PJ5QLwlIzgmSD+jEkSDbFhviyICeXP9n8C9ChPLlNUGmJCOYvS+kPQGXQ3/UrgMWEisB2i6Q4xyzDhq1JODQPHskK5K2yNcBHTf41XJ/QaLX9ZJp6SkNtLkeL7EjHfeuTxhq1auVVuu17sajIvRUlVQ/OSXBt1eDzntwwwPEkX1g3kndW4I5BKlHghYNciKSSt2fXwuQfDo5DM7LPTSrikpzguO+3oYE/JZSkgQYoLP/4s3tYAHui5OV/P/S8zkm5krQeiAgezkFQQ4k+Qpkp4VuBXK/fvZUt9+/1pz5hyiVBBA71kvYlYpAzIB9c3ncEDzbMlYpaljVSgvK00cqP3+sXWlCbVUQQL7+8w/ydW+ur2Xw1OW8gu89dPSk+YgPVi8Xcj+pZc8rua/PTrRDBg8EzC//8r3K0bQC10fnzyd+lMuZtup11W4VT+ZqPjtX7avYNQAAEABJREFUIhE5BtPydK3w9ER3BBx77CPoavHFc1XIyfb330n/6Tv5lxUytrEnCTNr4R+2Yf78sUTCtD/spSJO9Dkwfhd9BlMXNNE/wTdh397f3chI0MRDL8GzFKIy63vv4QaZIpkfgOPd2/fa/nCr9t2RwGGrw9uN0t2g7eWdPBGwxcjtwkEn9F09P5mut/sbjdBwuZirKEv8oCNrAxdEfU6Cdse+P6BrNfq7zMVEg+o4akHQ7+Trz7X4my/VrJZqVFCSNnfXbBlZnsS4+dP3OiLvzXymhO4uSSRl9K5Et2+xySN75QF9LUF4rEGtDhpOpUefP9JAcPjuDxca71qNBBdbAo1tFbV88VSj7w8E55vHC+lx1Jog6DIudPvNlfbI9/qrF9J6oeJkxv6z0Gyx0BrdEDoVlJHxDI9P8b8kT6Zvfe9B/3fI2cyS9n94qQXJhLhvZYsKuzxTCW8G9sGqajQSkL1CyLv3rQqCnN27VuuwUn1MCvtRLUF9l+8GPdMuqPpyqXRaoLtBBbLbk6gvzpMOrGns02cnax2hc+Z5iX3pg3RANg7HjU5J7KRdgh7YslnQrmg1vL3SEvsfgbGsGx0IWidoGnNQs1rqyYvP5b7ckaSJsV6JDPX4tJ6csyIgQjAXPuyxYcuGvQDd96RKM1vo0fljDSS3V//ua82aRivsyubmctobtiTw66rW8XAQaqIjyeCuSfJEyPD2RvHxiTwgLta8U6dNhgDIqduvDN3dsKxJAgfWjtjQPmQRc9f29aUStlpnc2X0wUuJ/qfFXLPfPpcHuhfoexGTPOlQIEtunzwga1kS6BzxOXZX13KbsTtsdPntd/I/V+2/dhXr7UmyIma6Rd5m4NwUtSK4zN8ftMM+hGdrDewHW+aoCex6Yq8Fz4wP+fiz5yoNAWDdFfwR/RyXDX1DjDojSTbD/tWUFWNvr68nGgfsuSc+2u1eqa50+eolsrPXgK3Z/PAGWC6xU1n+JYTTE+TR9zPsXEky6Pjta/lYJ5vvoSNnoeznH5IRAZxjWaqYz3VAvzyYf3x/o82rd9rf3kGQrJH+Pb5vBuyMTzLCa09EOT8H6FFUtfb4LTsSmAZsO9a9eIm+ogv5dK6RJNni8ZkWZ2uSTlfakAgekUv/ZXaPbq2/fiH/sqPbRP8/De/CABsG9dhYA+9UFfL+GXtu2HMx5+w3zyf7PaxqHcGjwn5HEjgbAuJHjZqTtDESbzpdaqdOI3PMTk7UMceAva5SoTokjSS6ju+udaCArPxXjttvXiogH6gAcEhtYZpB064yzdH9TN/9xZXcp+rg62yObCFfCdg27U4jPD0gBx0Jgs6/oOfPhbR//37yNXydecczNIvo2m7HGN+fylraHCedzCQBqpOVXE7jKGWTKpJXwl4huPhrO3TmVmWf1SKvh3nSyW/Rs/Nz7Vk7ktAW+Duf3BbFY6/bq3e6efNO2h4U0PfxeNRsudZ2c4Ofm7F3vfqx1+GbN2pdF9Ef3+cSvpBYf5FqjSTgA+eenkTE9vpaJX5WV9L4aKlut5Hvy3vOAw5vXM0Vka3MPhNiVLe/k6qoflaoeP5IuRR7blbCB4vPThVOFxJtxzcXGtjjAv7VnkTK8eVb5XmlHrkSPuuIfQhPTrT43QsV8LfnTBrYz8q6YXyjwP7mOm9Fqex2/YtHiimpgr42q5lnq4AdVzA1JAPdeGcSyyCv5eNzicSbf6nwiJ6XZSVURGxROoyttuNBvsclfKwBedf7W5A4kvg6ynU046eNC+jE+a745lIlcImkZ4T+CZ8kQfcBGhp8FkSq8BmKF48UvsQHwea1nL1OYi0tGhnyZCR4B3iR217F+VoaoDVyKzaR+Rgn3TSYE57QtqqVl4wjOR9P5mrVaxd6qS4kdCbcHOTzlfQ9Flkz7I9hq0ZkuLo+Tl8syTcb+Xk44JtE9seKZOEMXPsqaSQhiEAqAKfAo8P2nP3uS+WmVEfiM//plY7fvZI4QwzIUW5Y992tjn/6QT3GtSzgx9mCM8Z7Jfbv2b//SvlsprY7qIbOu8srlW2eZDoh19ZUGpBVt4/9utbVMmh4c6l2npCVpeJvn6kEDk/C2hfnGkjECn/QYYu/e67MvwCND+gDG40yic0xjMp9p/zH1+yfc3XIlOETHOBlGtBMmN2SRylOlvKz3Oj/Ry8weKL9iFyPi5I9+Bl86NWmLP+iSbrcys9RtqwVljO5vQnIfv76sUp42x6OSsjduJ7J7dAB22p/vlCHnGdkuWlm2n//Zvpywxiz+pNKI7yU6zA4VH/zmXx/7tFXQ5+Ezc3AKeDOu6MgIHv1iuRlO+lNR0zi+BIdghaGPOQT1oW2Afkz7I0xuL26VedzY5Oz23f8sg47VACn5qVG5LfnjOHwxGdr+Dfo9H/8B1W/fYpsltj7rML33f/3t9r/r39UDFFDVSii1/1JI60owNakUjkFxUdrDa+v5XZcyI9fe/aFeWo0/+0LVZtB2fGZlTqi84a+uD9n+EkCbkWTy8EI7pdv4R14bODZQAL1+Oa9GvTWv1SlV6zhX/6xoOvr9wpFnPa+Ap3J318qI5eRZPuMpGrHWJfLsYk6fPtKA77xyP5q0GCFT1SRaK2wwePmTrvff68DNM0k8Y/sk/kfPtN2OOq4rnSqWhMvaBs9nvWfvpXwk91vct2InDWMkvCv5/VSaZScff4FtuLLp7CvVfefv9fIuTgs5zL8TiF3t7fXWqKje9b3IuyY2wm9OCd5/kiqk8JxUNGOqp5Rh/j+yhvi6Z8pKIm8fNLH/NmL12XJKMIJuC9ggDND5E9yYD/ef6hn4xZKdF8+1Hk/n+snRf8FLwfkk2EO44eCXOufLYAygcZVwGEIiRff6L3oF0n0SaUv/UtlGsiMCKeZyezHEmS6LwI2TBIAuhMrXmb3/bj9ydvb6faxvzcGYHU0jU3LzLzqvnhH7kacGsGHDILe6vzK0JxHjBUdBt3z8CP89PJ7Pbx4BlaXA1/nofbXr97/01Z/vi8ZmD4tP+nlbcApguc28YFW4AghKcbEg8mM8gFPowbK8UknPj99m9l9X64P9T+uyyhf62OhhyP2aYE++lCcTnSF5j+OY8T0/nHOH/nndVPjJx9AIy+fVN3fGhcvXH7ydri9/KTylx8+Xe/TezMD5nu4Hka60+bll569foT+ZvcAuVyZ3d97/6ndicHDp+vw+PFtxprQ7V6+MiR8YOR9l5ENxcwmebuXw1GZNQULEzy2EO6f6W5mfPLmMvXh9uHt639aHurNTGY2PXq735g5TD+FQ85Qb6QE1uQiX2MAPi8+1ux+HjOb5jS7v3pfH+PF7714/0+vIUbFEOT4mPm4gPAIE4my0dHM+JQCsjzdfPphPz44D4Js+jd0bISgEeQ1fLKxmgVNdKMuWFSMBc9RZuAMTWVSwMHVr76y6MqYoMSGmOHviC0fKIIpGTp5sQ9wPlz1s5eZ/aTG7KfPMSR4bqwVNLp8iHuHPwSJviwjquU0HTmA9tiAEbnIwCCTg6KRuuAP3pEykMAYqMvc+zjv1BOQG5ks+aYKD0KMKgrWZg0zk8/JbNPV8eo4XIUY5YGjQLsXr/c+mQ+HhQtwmcxMkb7e7nLsa5qBD/CGAM1lgACDWN+Me0kddIRrCvQbgDNTP83LR6Z/KoqpzbKpwCEyBQWLzCN4UiiiE7BEIw6V4xpiVKQ4zpb14X5UwJFyPmfmTziCqWQsNLAQZMHUEsD2MV7Ey2XccfiUhu7EZhbz/oFxIUSFGGUm+dplWTJSwBUpSTLeNA5DP8HboztZUg9NMzQYwT2Dc4yJs0FSsMA843T1tUecbTNTAL6MTzAwfmCs9zcLzAn3oa3XR2Dxuh5++zUi5xN81EfmLznAReq8bWBM23ba47C1BKQi7V6c994uMbdsoqm4RsaFELTHKXYeYZEUoJ0frEBULYfxaUSWWg5ErTvbwNe7rCGjxr2LaebeYS2gvYFTADeng89tZtDlnk4ucz3wheizSh33zkuHz8cImnkxSf78MEdCViArtf4GftafdN+CjOK8LzgsCfwzjl/mGkKS8c95VxGASTGKR/gwyBMqGcBHJh3p63CURSnXM6oF+yijjDmCRcaM6jlsOqwtB+FIXRETwbBBMQRxflJBcCqlQjn7qiafR2ayYNO6MQZFaOty53MeoGWHHDgtxYteqpnDS0XwqACe3mHD9vXw/ogTLRnuY1ZFgM3X6uCxWWDNrNl8SbB1J6ffYrFk3TjJ3o6AU7LIYbJWD+wCvtbnGo3+W/k8EzwEsSb6yVRVjQLOX4FeZnhy5LAWgKcoKoUQ5fAY/SLFeed09LHRTE4XIS9HDvSRvmaBGAK05FqCl+tawi4vOETIaSMpcqidn67VzGbQuteWAyiLqIKniTGz+UJHcB2gw/xkrUywpSXA43CV9Bmg0RH4vd1x68CvLEsVZanVmkMW+tWCwzXBphIal6HQ3bv3ggQsM0z9skxmJv8CjctpgpcpFqrAuebAUXIAGghYHwkcezDvwMHkwKGnykmRA8oIDIfNDl5IdTMD9hrMnMY78JqrqhtwOCJHnSpvrypoFVUUhcqThUrmaOgzgFsBTi6TA/w6AHePHfdkWuTqfTzJXVYFa40E7/asV+mInXP6eRmwSyXzV9CuKEttCEo5jzwZHkJgnKAh+zH0d/kvgGHA/ji97644LOY8yb/bkiIVwFhqebKWKWBbkDFJkErNAn4tKxmH21ABz6zUjQcbsRWJpEyg04DSBEl9MjndRvauQNuaxGhEFufImopIInCvxWIx2RyHvURn98zjcp8Zb2YS7xWy4LrYoz8u26v1WjFFLVcr7anbEnzyQNxw6NQSaJy7LoBDS5vDtkc2RuRoAT5+gHabXZYFOBaaIX9OIy1qghaNjtjFHhjaMsgPpi2JqCNydwuNbgl2dhzmIRX0r+VEdft7feEH6lFLcLkj6LBhzIF5EkGqPUFiD2z6n27ssWGdw4KtLspSHvAI8CGmUscoUA0aCfjMSAydnp6pRCYq7o/oVcfYluvJkyeqqYujdADOeT2T06pSlP8J1i3rnxZzLWIDA0ZdvHkz/RnHknUKdLAqCrUEcIqqlOvv+5trXfv/9wZeweskLc5PtCP40BMkUAyqsHuedIvLlVAe4CoV6Vsgb657Xm4J3ByQ20wixwGqoWvVNNoiG27/70j69+wZinHSwWa9VEFA41BGtQQuEvNVqdAKm1YwLhOQjiEhP1sCuwclgnAiCJhoOwm15kThDVpFqObB0J4gTVHQnyDB+aNzGTbs+u07+X729NkzOVwJmRlJEp5B2wROKhJyREEHa4rrdrCATC6hgun6zdvJXgYIXBDIghBT0LQl4NchcyO6uiF41SPvh3lSCT4L/39+744KBG5iValEXwJ2ZCSQNA+F3Eeqmxq4juoI7h7h6/BoobMvP9NGg0bmGOHFKjUkNXYkci7U+y90WGteNuqR4xPWmD9/Ah61bu0AABAASURBVP1OVaZS2+/e6ggMR09OEWidPzpVJGgaq4L+vZb0rUiiuTztCW7tsZuLBTjiZzUkV7q2U49Q95V0JPC5KBut4bUnexJ8WaxOFNDfgM7cvb1Qg40xAtGP5yea+Txl1Gw+U3rKuqx5tbsDE6nGT5kVtfabVhZMRxKQNwTg5vDY12/OsOuXG7UEpHaTrEVEx3RH4H2FragJunbYuB59ykXApjZqT2o1BDvtbK6CREe5mGNf+4lPd3d30LVVBz41stSQuFuD+wI7sUImGmTH//zkSNC+LEAWuztfLOR6fCAIViP3CwJI3dipUaXhzZ3WBPZXJExG9GAHfTPXqihlXI8kiCL8KMDhiN7dvL1UQMZm87lqSmQ/7VijgZ5n6O27V6/l4nr22WfqbgiP/vGNDj/s1L86aLgY9Pa7K/TloLtvkTv2lR37ztXVpeqnZ6oJRBcEvprffiYrEgGxMzXvjyqBxZP5LlP2+an6VanZaib/Ao1IFlZFrXzTKb+81pAKzf7+S4XlTICmKSAJv0pkaLghGYCtz/D5QNCt/ea1UistZgvNx6j9za2G0iSCt2+uL+V4pLpUhc1usUPVaqHDH3/Q7e2NBgLtczIFwQy5mBMUbjUjK9mxl477Wy1O17okKVTOa3yOpMymvMSOJSYNVqlfVuouttohRxtJexJbt/CkAr4KfdrdoRPvbnRLIuLwzSvkLE1y2H3zVifI/gpaH5HnqyJrz37tvlB8vJZIggf0+PLyrTr0KX1+LqED86NpWwUSf3vkvFf7w3slbKUhY8d3dyrf7XTx7o2a549xtbKsG1Wfk8Rz/xCdGAopfPlYCVqUCfihZW9Zt9sNSdPvFbA5RwKn7R9+0AVJta4/ao7cJvTG92tDZuqy0hx5vSGZWuao4XyhTOLA/5qFoNvmL68IlF9rhp0qi0qxKFQgrxvs6/byvVbQdH9zM83hf66/Qh+FL1kcRxk2ub/bKpKguPnLSxk0EEHdPQmBHl77Fw8E30+quQK8cNu5Y84+jySrDtrHrBEHuWlqrQlsH0lsNMzRYUeghjK6wEYsQ74yupeXDfCcak9w3XUnY/dvr95DpKAda7pNGX0sPNj//jvt8f2Orn91reF0pgOytvvutbp/eqkjfs2Ajp32UTVJqhCjIjKLeMlmlU7/7kv1dUDmkqqQVKArdFWH/lyTYNixdw9ui5+daiyTYqIfNEntoAD/jt+/VUvMsAtgQjLq7iXyVNVakox1nauYL8HjOJtP+96APSqxiRlLtd1tNbCfHzZ7HX+40C2JssYKnZB8vIEvK4Lx8/kCuiTVy4UKeHZApxFjVejyEvs3Mk+NXaxp6//yVrmIE51a9tJFWasgQ2DYl1iWsh9uFAl0Z+hWr5fKwH/39r0Onuw/Wyqg9xH7f0RWGsaenZ1pR0Jqc3GpLTq7fP4UGEpdvXur+mSlAL18/Q4/sNcoD94XJBJb+BZSRK8qXW9vlf/8Rkv6l283arH/mWSEzYCH8YK22f30u50GfK8tPlIYs0rkKUjav73SAR4K3Y7QvRmimvNHOkDHyHhj2Rq+i/Xs8zPOV0ACXj3npACNDBk/4IuYJ8zQ97jrpzmPyE9bSlt88tPHT1StFgrYkxSTbr7/fvp1m4WA/m+Zs1XCn2/WK+nFmYTvuuZ5aJL8iyE9SZ9+HhVnjTL2oDhdaQQvp8UC2zDii5SfY3eh6ZHE24Hz1QAPDP3yfSZg44UOBORkSKaOPb30JKMnIL0NHFNRqQXnKREVTYfjXhGeZ+puv32t6q6b7Gd4c6ubP36n436nCpoHcIB0gLzUiB+NBEvPTxU+O1N0mcbObb/5QTuSixFatd+909XrNxL1vSefuoEk1l7tdxcSfEacJPiUQ5aKhF63EjjLgjj4yNARIUsGnYcE10jIRo4NFoM6fJgSmfb7sih1c32tAf1yeGy1VIGOjMhgT7/D4/s9ZmCdEpvRsyds/vxSO+QDhVOB7Z0S49QP18gISaz++3caSH6N2CuxzwzQpvM/GRuMc+wRekUAErJz0Ig/Ofz5B6VHa2Vw7PG3C3QsFYUy8hfWC2A76M7pmGZaXHUK8LeFf+1JpW5oFb57r+oIHaDV8eJavbLcHhj2OoFnCT0P2Cb17WRPtuh3zR4Q0cUM3Jd/+Ita9Nm/6JPxKVwXAnYxf0USFps3VkGBpGHoRhlnk4o9bkrwsfeP6HfPGbUD74EEYNz06vEHe3g0+83nSpyTBhJbdr5UAKdmTGrw1cLvX+MjrxTAuQml4tUOmR1U4qsc2G92L99qLKI6fBPho3av36u+7eRfqKhd/p+eqPsSW2jQkf0onJ8iD+wNJCPz7V4VMh5J1vb4Y81nTyeb2tdRYdHI/2JSxhY73wIyc8S29Njp6jAqmulQmEaf48VjUTHZqgEY8qsr9kxp9sVTCVpkaDMgp/XyRFrWkw628CN2pubkRAO2pX15qYCddX99xLb4l3CO+AGivprNNODrlWcnChHYSMbusQPG/eb714r4N4VFxRBVYBeMc4LHDsZ/+kF9U0ghAEavAf1Ns1rl+VotfrFZgNXwelnIv7AT2F9m7MUBnARMPu/wP34t+92pjH9N63auV/zLew3/9Fr1zaBZxxzsPYiS0mGQmPMam9lBQ/8iantxrdKAAZ76n4Hu8fWHixtl/JmRaws9e85n47JkL1urh1blcq4KHYr43NMXQqD9+GylJXtLxOcIkux0jl+8mPAKT+Bxysr4MX6/JKls4GLsU3q6UvHlEzmt3A/eX13Jfw3dsKGGy8M9/5H9hB+1Zx/u0cESnnTvr3XA/21oG9aNKs4rbo9abGeHbzBbLiVstMooA+fiZK3yZKH0778QkKh7dSmx99rlXl0YdUidXAcKzgbxh2sp2oTjWAQFbLM4B4XPH6t8tNaafcuKUub4sy8IXR/h4c3lpVrilYLP4fFahj074u8F/eLLqP23FdOP//Tx3u9+LJpexudD4fZX3w99fun6q4P+FQ2/NN8/X2cf8BHXnxb9wsuouy9G//si7j4tn9bqJy/j6eeFql99ZwyyF/1kBfG6n8UsyKZiMjPq79/jgMJlycd67Y/F5P80ffqdlx+f/E7Ty/i0qRdSy73kQTSmfHic6n78MG4fCreM1F8VfXw5XF58hFcaE48Y8ozDwEJUeYsp4MREiqa59PHlrR8f/lU3PuKh+ICHe2Pmnxd9rPO7H4t+9WXGHJSHDo6bF382Prxw+Wff3t+Dl178/p/t/KHR+3n58PhXl5GDi5eHBr/38vD8cHXD5PfBgl9+sfi4Abnq4ZHff9rpl2DwvgMOb2bMR/yRZ4QS+jKae28b2Oi9BIyiz+POqhffHP3545X+jPqrt/f5eWXG8RnZ1LxtcHjZPPw+c/W+fh25n+qYN7JhevE2L17v7Q/Fn73e7CMmMru/N7u/eh9fK4KH9/Vnvzq+rjRm9/28bmTNgfUfitd5MbNpXuMh+L3s4z+GyPnjV1HrV9+484TroB46e3sPzR33wTcI3b8clodyXyPAyuqcNtApsWGY2UPTdDUz+dzTAx9mpsBm48WCycw0sKaXT+n0sI7DFyxOMNOb/kExRMaMGvwwIGot+Kd6dL9IUW63fH7xepjHr1M965nXQ7fR4aaYASN1/vZ+Ts+Ow4H373HQnB9+X6Sknv4jtPJ+iecYgvy+Bwfnh6/rzyPzC4aZsZoXJjczjT52upeC40/p2XR9jZ7D/sg4X8tLRu+8MGTCP4SkATqbY2usS3DB6ROhxwicHYdnbysIQGWcGj+DspRCdJqMcj5kh4lK8+L2kglanBKnP+ABclZLoP9IORCIMrOJ3j3y4LCY3T9PtEDnnPIjbSUORVGW0xojDoyZyfFxWspfvhb1mfW8PYPUyLNZ8FbWCCqKQgN40FX3/Ub5iyHK9Pc1XS8i+PjzkcNChu5+73WOw8icA/A4n3pkN8EjAYtZVIIuAzLTw9tpTwhp4ocf2D0RJjksJuMaAjRjzQF6+5jwoW+mThwmHKYRGju/sj8DqsOfkL+iLKUY1EHXUCQZ8JofgOnj/Qf4KlYRr0A/hzfFSI1RpGBGixTZs0bWd1oUzCsI47z2dQZkZepEpdeVKU3jYgCHnDUipz7PAH1clh1nM2NIhpYuCwBDvyM89nViLORycCApIqCgCf71Evc9cjVQP3DtuGZoKF4RGt2vMSrwL3Io72lzOhcTPHE65AIirS6vWWaRc3El45+cblkcuCTD1ejAqUeHe/jjSZABWZhkCBwcjxZ5oydvU2DtZEEJGpnks8lfdxxkxdMIb3x+v/d2v86XJxMcdVVrIMji7Y6nt/n91n+ZAEz+nJnjCDwFB7jZbDEdBrze+5XU+cFueqafw1aQkFwsVtoQzHAZMWAbkRUjEOljvO+Ow6+vN0Kjmv5FVU0yokwrpeDwIR8jU8PhtqGPOGwN0ENlVMlheECpBwaMCYozxh10+QveduhsezxM+lsztwe9OmRwy8FjR5KlAm+HO8NHv0/IdOH0A2djzRL+eXvN2mXVEDQ5UPba3N1KzB+CyX+dAQhAYFpwKAnYoJP1mRzXjnl9nM99JKBT1I28eP0IbMepvVRNfUVxf82LBxgPHNbDtlMmKBoJYLXQfg/sLnuL1Qnrh+lLFg4bD9P6fCA8mvC9x/0ox3mLDPi83s/AzfntMLgeXb27kElTKdHT1tdAV3YcgiDnfYOk+WqF/HN4Be4OHamg52w203w+V6xqcKh0hNZbDs50n+DwNXzOhfej2ASgJtok6LyF/0IC/f5kvSZu02tLwKdC9itUjdiOCu5POLBV9C+gQ4++lVU14eW2bNY0quFbTTLHA8duW3z9iDrPCXCZP1DucQlaEORIc+BdzOT6sr28Vk+wpKxKemmCcES/rji4HsG1BDfHsQb+gvsWnh04zLcEZwMyvUSHfE5fZ/P+vXxcywH7wNgd/UZkdUA2b0lMOe0dph3ts7JSU1Tye4P6JxyCZ81s4umuO2oEz4J671+Dd+W6gMxl1pxDKy8ecK4JSi0JxDoNHa4T8PN5j/CxJdBVwx8vKRVyXJy/I/OMyMEd+m1gHaFtj109gpvbsxvq3SQXrOs479/f6ejftCawNAWI6Svs2YZ+J8uVXJ4a+rbIhdPZ5/TrLXqy4uAe3TZRKuTrkqTpwFw1/O3Yl9KiUSgKVdB3oP+AQfB5CpKxnjyIlmTo2cmjR1o/f656vtAdiYjjy3eKwFPB//mTMy3Pzwh8BBUEsEsCI+3ba8W7Vj2w75Fl98k6bNxAsuNAIKQkAOEBu2VqlJZz3XZ7hXmjvKj1jqBgQbsHnNKT9RT8iMA+EEyJN3v2kkHXBOBH5GR0m0wQyn9J0SBvYrx43ZBUdJtWYjt8rzggY4LmXhK8OHn0RCenp3BYU0l1STJroQZ6PSLBFM1UjqbTxen9r6dIsFwfdtoct6oIHF73e2nZyANnx8LUPFprq14e1Ouc96uKAA8/jAiiAAAQAElEQVQB7zGraaWeJK8INCUC+AmZMQJXOxSsIeCyS6aMHo7gN15utCPA5HvkhSdp2H9sOdNIGcDtOBx1S+KjJaHiiaMdeCb2SqfDATrX8KNEPwW/m6pWj00QcuglczXK7fW1Anq9OIW24KkiKaSE39xptlioJxDUExS/6Q+6BU/XlSP0O7BmT/D36fJcscM3T1INn3qgz0STZ/DvSBBqS9IlkRC8Q89GpxEBw/Kzx3r07Jky+FfISx+DXv3lO52GSv2sUIWeuL4uCcgZNOvfXSufNDJkb2TOmiTK4m/vfwk1Yot3BIJczq/dTpBA8D+j7l92KJHlOTqYkL3Zs0fyQOoM29n83QtdeMKfpOEI3eMY1SnKX+/bjURAegmMMwJx+0VU77pxeyQuWGsAhoyUtARNE7qKS6wWOd5hY5zG11fXevf2lTSYUB9t/vRe8xef6/i40clXK62+Xiuto9IiK81GLZ4sdfLFmdYvTnXqQTV4dPGXb9WjM+2ba82QQYyFDuzdzQz7in74vronCS0Se1cX1xoq0yLW2ndb7FgjIzlf5CTBF/dDb9o9sJfqY6+xaLWDjzckH7Y/bFT1MxWPz/Su22jE5vQEtzuSmhldiilqAf2ub1hjGNSxF/XU5yqpISBbAo/vD9tSyMlGxpLli7kCCYF+12t3NcqOUf4ljSIU6qHZ8uRULQmR3fZOi/lCFfytz9cqzucSvD0pZ3ryuy81EHS/ITE9S2cqrzO6N9fy7x6pqJO++/7PMmzU8epOF9fvFWPSbLFQWVQa396q/wPJ9+8uFQlWz3OpFE0HEgjN1VFxMZcHgedPSUxpoP+1Zmcr3bH3bmZw9vNGMYMrCTAbK12QsOnbAxwPCsGU0M2BpIoX1wurCjXPz6cSiqRspma9ViwKLVmrglb9vldB0sltHs1aYmsKfImmqBQaYEZ+ZqlSZC/UvFKi7nSxUtp3JFZv5H8FoUPfygr5cx4gjy5c1+juk2fPNUC7+VdP5QnH4nw1yeiOc1tmrs6TchfX6qK0LbOKx2stvngmXwc1neoxbVp99UJzbFGJT2esf+N9e2msonxv82RlT0D+DNtv+Ih71vYzZfnoTI5zGqTE2AA/fW/1JHdpUXuSEx37ZyJAPD5aIMc71djhDcmL2SGrgJ7Vi6dqSBiUUNnnOSYpS1OS9UhSY8ka+7HT4dWF8qpR1czkcrijbZZq3W7utPjt50rbFrTm2r+7Vtx1qgjQB5DzfSOBd8jS4rMnaiha1grLmfb4ntffv5Teb1XCXcdzZB17QrKJPcr9DoMvzemJWvAYkKXV06eqkWf/Ysc1iSJj3iNnu3o+UyAZekvyK+Lj19i9zdW1AkkR12fLJkNGbmg/FNALG7F/dancjjqyybdNVAYuh60tsioC4wivQkhyOTuB9i4D7V/eTH+i9ABNxscrBeT/QLLL6b1AtoSQ9fhuXubIka/ZbTbqOuQQ36WmT4WPkJpGPXpdWlJczrVYLnXXH2WzWgZOgK/EHt7dbHSA386Ukf5xNVeJbaxITI8YQIepXCwmfZZMYVZqPy+0nSeJ/Wc2X6q7ZQ5goHWS05Hkn/sqFTbE4XBZ6lij+MuF9M2FmoNk9DGSHaX/6hEYFySwxjookzQ25xe+xcmXLxR/+5lq7HWZCm2wdbevX6lHTwKwp6JA5jY8d6qBsfyHr5TZW9PlVhXP+fWNyiNr7Tv12FjntdD3fPFegXV8zSZVqpqlAglzlUliPxwp6e1Ws5M1g6WGpF5xsdPh5Wts95WqQQqUAp2tZnMNwGMhaoGtPdig5qvPNWIbFqeMl5QheBeN/GwvrWZqzs6kl8BwgV19t5U8cfLqWosXz9TgX+9IABpJ57Ozc7Uk/VORdCQxFl+cq/rsXDt84tjM1cKHjEy6bvbslQMJtkwi8fiXH9SS/G/ZR/rXFwrYqNkQJfbieLZWg45leGb4CKI0CMO0D/9v36iDxpkkT89eO+3HVwfFxVwBnggcInwT/smsbKbE7MD4fLtTgg5xvVZV1sj7gNwi7+AeRpbFXyiodzmroMmIrqWmluvduKrle0wOJk9qhyyNP1xoJNHtydiwhXfYguUKW7TbaLdH1itTfLpWgS1zX2eDPh09IY0uV+xdCdoVJI4LbPft1aV64GuKmYSv60nhqsskVq/V41O1+FJn+LvFrFGFnri/JvYnO11I6FqzXsHLUgH97i6vpWdrbY9b5e1OI0m4Y2FK+Dr28koZOJ3G1XKheS5kkjK4Dm9vkAGp4xzWw8eAjyvHE/9L7A/WDpoKtGIZ1RWwQB8hoxE7lnE24iBt8dNG/M0tunb4/fcq4aPraCIJvysHuf6qG9R2B1lZyZD7/Zv32nyDDUROHMcCWzd/8lQJ21kCt7A/JfxJX7LXILM9e0LhXxxg73O6Dey3Tov02+eK2Be3p/lqq479O8Ew33N0OtOIftWpwq6tMX7SwJ4WiqR6tlCB/sRv0Xt0qlzO8Rt69ecztjmIgB8U4EvG38z4PAF5GrDxTSe1/qUY9XKfN8aoI/7TSFI/LhuVyJPQ0z00PbpOzytk9yDn5/6D3S7e77T57pV2PHcha2DN8D/9vfS3T1Q3JbzJU5xo/+c32vzP/0ndf/pWhn0Mz06BDTSwQaIY8MF0rR4/VmpHNU/PJfZDh0vfXqpnLwnYsUQJnI/iyVIlfijYKcC3RImSOhLfmz99r6KXDH+w/3yt4iUy5To1q1RSH1qmdt3EV2v9F7rgFf/dl5pkUlJGJi0boRBThnYjtmc4qVTWtQz/IDxaqbNee+jWYTsG9p0aXykXSX0SvtiJauDvbdSiXBAD67T8my+UgGd59AWkFpoaeted1viNe3XbPT7WawkbYIdumiOXNvGxxW+I2dS9WGuk3+7bNzLsSb1aq3v3Th37t1h7YG/pfriUKCX2aIE9OnBuEGfUyqLshyv1379RxoYJGTD0IgDOf+V3ZvPLzPlQuP3/vz+hwANdHq6fNP0X3JohJB+KD3dHIGMWvchgL4JjXEOISDY9cDjy5ACPQryp+C952/2gzIVixkxj1v3a1P1r3hhctwAZxy1zb3Y/Z56egY3H+yoWYD4egVcah1GjB4vBQ6JtlALCHULwJ3r62+h7j7s/Zeb/pfLQ5tefFpumNqZ3GD8tUxWz319/Ourf8uSBZAjGOswEfP+asWbARccAP83u73n81bfZfR8zk5lN/Xwzc1pMD3z4XFx+9f1rfX9e/+k8FlgLtHwtn3iEpwMOvt9HNhm/OrMmkOgXYlRIWE7o4PM+FDPmobOZTfC7IZ42YJ6p0MP83p9uVJlfpquZfbgiF8jmQx/v4PdeQgyyELwKFuep+Jze5mVq+PDhz1780a9m9/P7c4hxGuv1/uxzOH5T8QqKmfF5/3Zn1ov3H9FFv963/PgZ6G92PyZCmxDQMegzzU23kXveCvR5GO9tXj+gIy5f92WkT/hAC5OF+/vguNv9nD7+oTC1An0+ffaNxfXO67zdi9978Xn86muZmTdNxez+3oxrlox/eYILhYUfPp/8ih77eIfdr+L18ytVvDPds8yM4H3HpoodYD4IrxjgMT38bWYKMcpxcFnLzO/3RVGwR1LcMYQxvoYFoGIsk8rC/ZhA3chG6jhP9A1BPj7YPa0e7l3ee4I5zkfxGlhHJuzTIK93nsUQZGYy2p0vIUZ5fYhBJQc70eJ4+9i+71gnyvXE1x5cLpjT4RSvGNN0CJLPR/FxVGsA1hCi/HkAnoyuCfwOBNS8zsxkdHScWoKpGZoVqVAMQd7f+8QQ6OG97nE0nisOXhkCeDuN6rG5Fu77tB4cYR2nwch1RLfN7unkfX19M8NJbmHPqAk+4EzIsZfA/L5Gy4Gq41DtY1weXL8BfeofcZqdjmamAH5mphjjVHwOhz2AR98P8vVCjPQLH+mw9wM8jluIUQLsHnr6mpkFLAaZGbwaZRNOWf5yWjrOon9RlgrAeY+bTfdCXntw79gYjCRY5LklmNsTVBsoiYEGD4Ldz+39m6aRv3zeAdo/4OTz3tf16qFNho4xReiV5TT3dkBVx3pmAMTcI/wYmMOvZkFFUSJHpSoc07IspnliDPI+JpPzZ4C+LbKQkJ/M+MAaAbwMevh6Tgt/TtAyhsD6o1KIMkqgOPxHkiEunyNwmjm1JZ/PZfXI3BYMWAoN0NvvfZ0JRmDw+8DVZdznbQg8NhyqHGYf63NEeDSCfwZh50HJwcxpkOBBz5oxJjUECuYEPOmCLEIz8NIoVRzC/GDekaDaUwIAZmiUmNOvHfD1BGY9wRdj0I4+vmYAVwhNkmqnjJ4V0NCLz+F4HMA5MsfAXBuSNC7zMQS5zAZoaPB+S5LHYXYYEg640d/nOuJ0HzhIuVQlxngwyyJj0fEMfC16GNEFl31fYwTHicYccpJFDegFZ0cS03P5Wg6P6+zImjNokFKpsm5UU2YEBRJztcA7JUvA1emd6ZuBfcthuEN3fc2pQA8zk9O5wgbNCeJ4+4DcHjhwtyRMPGi56Y8cuo4a6O9t4tXuD3I4HecD83rxNUfoV8IrX68DB+/n+twAq68z2d4KmClOS18vYo8dngHYeujhfa6u3rOKyZO8RVGqR54qkhlmJjNTDEFLAnIRnrfoncDR5cHxdzr6HBk58qD9AVidBkVZQseZFierifeogFwmCuYYobvzWVQ6HIKOR3g6QosWOhY8uzwdP9gSl433niShzSxoDu29b0R3RmApy0KAqT0HMuc7RJ5o6IfXJMHXVoJWBcwtCOi28DlGb9GEawsdnF5mRm+T60SCZgMBt7vDVu+dPqyz4/DYgd8Nh8+RA33qpVwVimdLMbVSWUpMkcErhqhI5R2B5EDlDlxG1sng7msX8EHZQJ3xyHB73EOOQRWBiMVqAVyDZgRu3A700NYDjqt6LhHEvgWmFUm3AwHOjgPlcr1W9DmwWSN7wpJkkcPiv7bsNkcZ+tHCU7ctR+SkBE6nm5cEHM5H5/2MQHAHbUbKze21igUHb+5TXWpL4O49yenNzS30n6lEPnpktCxKbGUPrLPJFpUpyaBBZM2BNV2WLt6+UTiZq3pyqkDwaZuyDhp0BOcG+RB67bbBdX3SXeBzGhr1S/TE5yqLQqPzEHvxiGBFWM2VuK8Jxotg6Jbg3obg0H5oVS5mSlWl/dlM4csnrDSqj6aWwHNHnyuSs7EsVf7uM4UvHsvl8fabVyJuoLEIGuaVumSMkerTlVYEnk+ePNYAHw7oe1nXCsjDpm+1I+Daa5x+VWAEO3YX1zqSiDqZLeR/VtTnLKCF86dH5zpk2PUwxKjFYq4KOF3+toVUIJvDFsoQVGsJri2XS1kIJBSu5X9SfLlYTv0jtJATCvpuSATEEGQ8b+HNSF1mHeeh08vluieo6jrk9v/s/FwJHbom4HseauV3N9p4cMKT3D+80zo0ii7bIUrfX6m62CuGJA+yJOD1YDtiqx2BqSuSWG7vZdIKmTt7x4c/RgAAEABJREFU/EgFMDvvWmQxA+QCWQ7BVLO3nELHGtrFlLQ6OZnkBqKqhBfH/U7uO4QQ0IOsI8HLV69+gOeD7ggKVs/P1HzxRPs6KJwvtQKP9xfv4IPk8FwfNySJTpSerJUen0jPTxXRiR59m920uvU/Zcq9XdzJaXztf2Ibedqg0wNMWizn6um3He60nC+VCEbbvNTCCkUS2g3BsoKE7A1JkBFapRDR0W6C3b+E4knvjuDy8stnGpf1FJhdNksCxll9Ee75Bs979s/tdqsl+J8SUPOAp9PmBNrMQqncVCosKaZCFfroe/UtfC0IcorgZEnwyoNM2WzCYyziZFerooRWo0KI8v1k/NNrrbAR6cUj5apU+vq5apKH65Mz7Tw460E+bENFQG+L3ZzVjUpksSHJ1cPb+otCuR61u9zp9s9bHYhvbV+3mu2XGl9l7f+y09XvSRIdF7p7e9TYmmroVjDfUAZ0+6A3r17qiM0bsCEuEwlBqdus2+/e6OnJqZZPFjq8O2i1Xuv99YVu1Wm/u1PctCQF9po9XsOTjeJQ6Oa7nerc6Kv/4XfKz4L6x4U2795rUdQqv3qi+uunSgQa9395pUgyZgU+c+S1hIYZ3T8Mna59bvoU84ZA3qjF2Vpb6t+SSHNdqUlcjexBp59/pitk63L/VsNtVk5ZG3wRQXPXH09Y3vJ8eXnJHrfSCfDfDAeSdy269FqLL88Vod8+7HS8OGrzh1sdrztFS8rsFR022AOP05pVLasLHZuguKjRn7kSgfk7Eo2WImOg67Nz7UgCLFrp9psfNCOAnAjk3uUWmpiqq4Eg5pYAblJXtFr+bqnTRQ19YNq+VcZO7+hbfbZWPEdHKO4DVay9QbfcRm/hueu0/0WP22GvagUcbak5Cf6OOa7eXsr395vbG/X4sO9I9lfQ65bAfUCOPOG5qGYaoHWBnXc/zO1aSoVafLIKvRcvv/p+3b670qwP0y9Dy2OPLO81YotqEqAl++aInjh9Yghao+uuJ6/gk8UgDJKW6E61nKn1L7Rg8yv4PEcWFp6oIvlR3xxVW1SFXHRJyoxz36LBPvXs4Tvs39WrN2ptlFaNDuqF6sjnn5FImD0904QffkmH3VgQqM4kKOxkJiPAHnztEdqCr8qknX85C7sUY+Ixqres/pu3im9uyc1sp/9OZAPv3H7NP3+i/nDUigRyd3GrAG1Gnt1WO81cvvIptMT/6Eg+5Ccref3m9lYZ+y72ngqbuf76S0X0eHN3o5vra5nTGn5W87k8+XIEN/9F/A57cwINXQ+jTE0q9eT5ZyqxGe7bOM7h6Vr+hYLx2Yk26pTmtVpg0H/4QgO8KNGnxepENTITsN/F83PNHq3VhELpeq/5csk+2suYMwFbNmnrf8LYaXN9rZL93/EYHi/Rp6jmcg8dK1VfPpWqCF6dAmPc9+rYOwbsxuHublrb6WLIwR4f0GVixM+v4fcBPmdsq8PvfxlhZG81JimRb/9T0P7FhJ49+4QkWIa+gQRLh16V2KBws5+SFt2IMpGMLj5/pIi/5TLkXxzbv3kj3+9iUcj9mEhywNee0915soMXHXtWj2x06MP4m8cKXz6WkA1Br/DNpe7+7L8mfS+Hv/3zayXGmn8J45s3uru80GAD7lwvTwysqplW61PVY9Thu7dCyeQ+X1UjB9Biw1wRmU7wID9aKLqOYEe2/oXtqpC9u1MLPfz8YNgGg0dmpsFpCF2a2Yx9gT3yP3ypkYTG8f21nIdGQjH/+89kJFcC+2b44qm6OGK3Dzri8zXLFee+Vk6DEt9UzGngHJtG7iv6GcL3DoPhLb6V0Idxd1BAxvcBeVjPsDlLicTk9uU7Na83MhJ5RqIkoevj22vZe+o2nUYSJuWu1/D9W0X0S0OGRhQSJxGbHbJIOmWVy7kqdGewrExiZsQPjp7URy4G/IaeOh+fSBrV4FN+9khhVmv8ir0QXS+xT+XZKaiYRs6lvsfidMhfZVVJ4GdmCuy3xl50wNa3lIHE8+zZY/XY01QUiiTMBsyR4zuS0Gw9sYyMqanVf/dOSVGLUKoD7+B0eMx+Ni+VgSvCnwFfMsGXwef+/FTN88cqkM34w408GVicLLV48kgB+yjoJOysQZ8E7UZ8vLIqVa/QJ3RewO0+bcKviNyHmDTi34i994CPM97uSaq91wFfLzDeSKAqRR3hWe5HSJ01zivNsROC9q4fy6JWg88Q8L3UVOrxd8ci6IDf3pHsMmxEHYrpCw+pqhQ85gJtMntoF4V+lxK8Uhm1x4dpYaApKi4X97qAj5axce4Xu6wHEvypHZSfroUTpEhysmdPmL3Zy3kUB6nENmf0TvB78fVnaj57LLdxATsrEosjNrlHvruvznXAxgu9yMhHxmdr+ojeJPXvroUoKT9aqgCvTELekIv5549lnE/EHq0n0JVYU09iczsLGmaJpCoy+u5W8fFasUjo1kYt+jVij/sqyFJQmdLk+7XYlfjbz9StK8XVnLao+ulTiXZhy9KzM1XwOn1/rW5ZyH3y5jefK7Mf8KDxpNbZF+glZ4rAGa+cz7WAbgO2sZo3kBTeUFdgr4t/+ELp//IbYJ/L585mytig+L99r/I/vWb/fKyEnQ3A3L16r4E1AueaKdEJf9smabKl7G2ZROgIHhxhZdj8xB5f5Sj/Iszw7kIHbPrIGSXEqP71lfzX25IphoierxQYGH/vyc6D7N99rgShrZdG9pIBmrQkqtOzR8rYXMdL6EtA9wdsnE179FE9erybRbnNcbsvzkMDPAzsdUd0sCkqJXy7Sc7QA2NNQ753376WLm81Xtwo/+N3kz8h7HzcZB3HHjnFLiFfx8NWBTxs77bEt1b4IaYUgoIFPdiBdDLXyn/Vy5plPVd70mj+2VPJ99TG0JdRO/bVfDhiB1uF9UKi5AK4Tao5KyT2ocj4gA8uktDDvFA/K+g7FyvpF15Q6140afvn7mn++L7vZ4x7KB+b/otu7ucT8/11+S+a8P/Lg34Jn/96ID3MLoTHXIhQBKOEmFgESeDT6ZgRwJHgzD2PhMroF173s2Vo//PyC50/Vpk9rPOx6pOb+zkdhofKBxjunz9t//ReH2C8r/MxPscwdGJn0cMrTLgGIHYY6OXdfWQ2mf1YHvr/+tVoMt3/E1dNL5/uvjA382XKx8apxz//YcaMlIdegXvzB4yGXx5K/tnzQ/3DdTIODw//zNXn8fLzLs7Pn9f9S8++ppd/TT8LE1Z0NQWLeniZmbzNzKYq/wwQMLERuYEdMKAZRyHyHHEI7rtl3Y/xIZmPLG/rMMzeP+L8UPnx/XN8/dnnDpGVDL5BW68zs2keD4KMOFm+ZkBnxMvbuUxvvx+B6aH480PxDp/e//zZ8fPyab3ZfY2ZydfzMo5ZKUaZ3bfpk9ePNTifBPPjh35m3mKE+zTJ+0QZcHsYambMJ8UQpnUG9N1h9faBQ0KKTg9/ylM/n+WhRPg30t9bvZgZfQxe3l99Hi/ilYF9BC4vPE7vQP+P7cBkZlO9b2je37LkNZ8WffKaxtLH6dJzyPQSkYkSx867OQ0SdPDgvG+Wfh/A08xYgoF0iiHI+3GLszgohiA/II3gNTLnQ5vD6sXMpkOjr+lt7lQbY5wmnTsw0700gs8AvvfrCTyy7vtJPs5lycdWOMQAwztL9JKZTJInT1weE4dTzoPUYK+Y03H2OR0+KlWBawhxGm/BR0p+NTMOop0e7mX3beJlZjzeF5+vxvn3fgn7H5krhaSCe3/OyLzfuyzYNDbwqWl8CIE1etYeJaTLMcgA6zxw2DuSWDGEqW9ET+nIfVCIgf7374H5vZTgaRY0okP+7HLoc0TgKDn8e7vrv9OjKAt5H+e371klCZqC4uMPHC59ZjPTgFPv86WiUOZgJhkgZJyf43T1eVwmyqqcAonOn4L7VCTFEOR4hBhlZlO7r+3rjvDVbWNFEAS05Wv6OoExZjbxzsDFsimW945ypq1yOgPTwMHcoEcErhL++RwtTtmAvJk5jKMSbd4/w/M9hy5BfJ+/SIXKspxw8zbnv2gsgdvpb3Y/nu4qwMPH+EHEYfT5R3TaHLapn1g6y/EWsJoMeSqntdvuqIH9/7jfkthrJ2d0jEGBw0ebBxn3TgND5gYObAMHvpFDcoH+3c9TazI6ZuhTP8FclKX2HLa83cd24Ot45mgakRunoeNUlhUomVrwdj0QtBOvwFxO82BBGXti1LU44aJ9e3snywIDSdQ5zh48q8qaenqCn8SVZm9zuhnrdPRtoX0JbFVVq5z4kZnHKHTmXVM3wcG9w+cNWw7APuZhrpKxA7RtnMfAgwCp4gAPYiqpK5HjhxkdZj/4GvMpSx6gqpGlAV3w4ISKiIy28kM7TJCvp2jywLQfAAIVHuwUgRsPXu5x6h3/GKMSRbyM4ngdwW3HYRoxkic4UlXpyIGsKEtNuNBP0NUvFXVezIwqUwVMe4Ks3uZlv9+r4cBcMYf36wlKFshdTFEwWff0hnfg5P1rDns1hx7zB4rTy2FiYbGAKuZqlicq4VFPYIgMjTSvlOtS4pD9/+Huz58sOZI8T+yrZubXO+PIGwmgjq7u3Z0VISk8fuU/T3JFyF9WZGdneqobVQUg78yIeHG8yy/jRz0yUFkoVHfPyAyFuw9h6e7mduitaqrxAg/zapI4Th+ntTeXmRlJiOJz/wDdAzTvXV6QL33+7CgitSRL7vFEnnjnMHx+PcFblpUCHfPVShFcWsZcU2yjS8fjQU4/l5EDcUQF3kfeB3h5R2LP6T3CM5f5FKIcRqeZy2mzWsn5WlXNZ3Tvsbm7uVMDXQtk4kARI/rmKIohCN7IN+jOZRl71ZGgGbEXYqq/8+tn0jp4KsFfHLbvSFoV7B98MexnA23mJOFmwMBUOX3c3iSSJHfOw1jpeHkjx2VA/kd0aXlKAoMNVvDjjMKOy1FDwjKwluuqgK9Fzwvo5YfII7Ttse8bCmrH/sDbUSvWcNvoODiAA5sjStpuNlp4EoQHQw8NJIZg8iKUy6XTtYW+A7TwuQFbcAkPZs1MBxJzHcnAmn3vKCjcfdpoR/NkQYdsd/BjThI0FFGFBeUU5HK59yQR661WS1Xw9Qierk++T1ki+ya5/9ghHzV0KuHJCXi7HSrhc+WNg7DT6fb9JxXczyhykP9XtZgrlEl79ChV1URHX3vv8gI8PTyrJro5FaRritBeDOhJYnQkdfbgFKHtmoLA6vxUCxJYhq0eoK+RmBbFuzlwDxDKaZjg82y1kPM3kUzzBMaA7aw4rLvwtiQ35jnK/JvB+0E9yYTb9x/kf7Iwxaj5cnGv+4tGS2gat62K9UJ9MtXg1GHPI3SrqloDsJXIXssaebOVJ+K8GJGenOh6cyVDzgw5OX1EQgTZ673Ih6+qn5xr+vORzHcanoDT+uREG+zkrSecoMk1hZgWmzGirxEdcsUwSJTmC7lM9eBUYhO8YH2L3Wmes0eV4PfV1E7Ys6fwdAFXN3gAABAASURBVD0elZe1CmiSTmr12MY2SStPJJIQzqdzLVizI7FyePtRPcnauhsVgHcdKrUu+xfXGkm+bSmCZHzdnKTcmvlmDpFhkyrdvfmkLQXmgQR4z9i2CCrPT3TLeTKgvxE7VZQlufNeWxJ85bzRs2fPFKG5J4yPJO2MBGhDIrnupAH7NF+vdIs+BGi83Evmvwjw+x+1++fX7PdR27eftCYRPWIHCxLm65O11kWDrtfal6bZ2Yls3+rqT69VQYvxbtTy6Qk6nnX4cKnLN+/licxdIXkcpzIqPjuVvThVuD0qsu/p08dqSBwOq2qKXZzuB/Z12dS8lsOcF/d0tWes/fpCc5L8gCP/5q/j2dSNPiBjro/OlxH9uKHgtg2D2o/oO3AfSUAm6Dn/3VdKyNsKnRjRw7EMEKNXAg9PdN78+EaeAF/89lt096gjCT/rBh3+8FZ7+HQgAZW/eSS3UQX2I83u4R5Jzs3wsVWq9en9pTbfk9z77pMWXa/6PKl8Uat5WqlL26mtKHLWTyrldFQOHYnVUTX2u7rrleHvDJxc7wL+7PLThTzuOjrPylqnsVLfZlll6igCFMRB8/mJArFcerL+qQDSIJNlSMrgeEKyeEg9Rc0rlTCkzIXmFAHqr84n3TwieyP6Mp/PdMCW9sC9o3g2cr7dcj17/Ehuv/YkyyvG3KA/u82NTn/9tdZpToH5Rjc3rWantXbNVoK3a08SkliM7J/xK+JjWdxBk7MTnRa1binWBODP7G3zUg3J/btXF7r5D+91QwI5PFto9WiuAbu+wNZpVml/udF6sVBBfJdoe2IKIwFtrLwH1hLfMv/d1xS5F/iCrBY5KOCbLZOWz0/gxZm2FxstD4P8/8tYMHfxdKnZV2f4Bujx799yrgoU5TuN214FNrtCpq7fvNXH71+pQ2dKp8/VRgtkca6kBQWROa3Bvs0XJ8ogukGOD4cbxL7Avne62VOoMakHzsXjU4oVxK7I3SGOCuuZVCZ18Pi4uVa94Pl6q3FRadgfZWaTDLhNquoaHM61o4jm9/2KZxLiJyRYA7a7pBjlcjAkQ8dEoUVqP230ZL5Sz5oZumbgH7CDA3bO5/g+N//0g9qbrUqKA8n1Ppj6kLXsgBm4Kmx/iy0skXO3w4uztWpszs3rtzpbO86jLj68VQ8/9vhHl4HZ03PFrx+po6i0efVWhjyMFCXGOgLUgPweNCzrSdeEnRE6cHJ2roKkffHiiUpswHlqVJFIhwRa4xfdfuVZqSNFIpcBq5LusMNzCkBDnVRD25ilkjktfC9ioYEE+IBeZWzgLFW8TDrGQTe7O1VPT3V6cqq+lDqHDbrNiBcblzcLOlueyNDDcRzRu15HZCwTB3ToxvMXX6kFt471jQLMgByvYq0B2nphpKAI05QVNNkpYHfE/qEp1eMPbt8j536maRKFgQtsKbJGYWn37pM8XiyBGxOjNAr5GTS7G1R+3GqGrx7OKGxC5wNje3jYopf1ciYqCOjgWiEGWYwqm1oVrSA2kCCKJBPoLxeaz5Z0ZV0TP1bYyEB8aP52XqlAhgaKbjWFj7GRrg+3StAp0qezRnczU/n4RF6ECG+vFSnE7CnYt9jIenUit8/7zUYD57YYE4XCg2rktud9RRG2xr+7PTPDj6zRBfzSDhuUob3h38vfPNP5ixea+S8E3e2V0NWR4kf760cK+OJZTspul/Gf6fKg2DScUQ7EkhtV2J4S3EdkqYNXERuxePZYEXm6fv9O4fogITN7dVr97lsNJ412NfhQ1JnP5gqbnYT8CdmLxDWZmMaQBaiifMtc/GQYxVlOGl5/0vjDp8lPDZ82yvA0HQfs+URa3X36hFD1CsA64PtbimodBdmBc9Ly0bkK6DCgWyIeK6FLa4NEUdnZMAZJRVQPHmLDOYUfBVN4diI9Xk72LXz9WBXxwoFisxVJd7Vkz0+UiCNdzqqXzxQp4ngBrvcCKz7Y4GNfmSrsv+vLyB5HrFJP7AXDNOF76LV9d0G8ciOBs8eyhUUHQ/bdB2zjUXtsfZgvNP/NS3UUg3Q61wiOB3yh+ACyBorqhcue0QFf3Mb5Om5DQlkBp9v2XrPFUkcNSiFKKcnj77aQ3LYlYmr7cKdALBqhe3AaPD6Ry4kXLyP3ovhtu0G3r99ruNtRJB+JM84UwCOgy7fDUVrUGougji0MvRyIwVQV0OuRhD0asR19f5DN0N8BKw2tnAepwV5USfbsHB2e60ABzArmLedqiFk9dqzOVkKU5d+qHpf4qP2O88JeCgFfMugArdJ6qRxNmeJdiQxm7PYd9ufuj6+xfwcdiU+hklx36hfARBvgJ+5aEZrUFLMPFBE3yNRue6u7f/5R4ddPkHeTEU8PxJ8J2JurA+sdFaH7/O9eTrJS4U+cRxmc7j5eqPvwSW47RmhwuNjIeZ8ThOH8tb+8VvnuTtXzc2UK65al8puvZOAoZCgin4avCmVBkbmVmlLhtpNxXhjaln1LdfisiP21ZaPlci3Xp9FxryKx4YXcFPVRil7cI54qWKbFfog4xe2Kvd1oZFBaLCTn/axCD47qC1NCbsMohccn8oJhSoUieOe7g+LTM/Xwf+S80GKT6/VKB85fk7KCyIKzjBg70DesKhW/ea7wu0ekRrL2peQ2afP//o8a/uc/anh3KePcm693av/pDXslDWdzWSo1sP7UPl2qwHY53XXXKiNDNf4rf4V8UuxOnbTjzHV0/XrK3G+QySooFUlFAO5e2mMnxac5IhvwowcuzUrinGv5L0oNf3qjAb9t6FYVkkb2Lr77KOFLXD5Fkd6Y7z8Vsl4S287qRgX8CCkpPD+T0E3Bt8WvvlLG3x72O8V9rxKZLrDPrmv1V09lFPDrX73UvjKFJ9AXHujjBjo9Q6YOSjFKL89l0L8Adteloz8wti2MeGkvfbqV/XChjA4dKOD33V7+pZPu1QcdXn+QuR1AWZb43GG/1wx6Rc6S2X8pAr0MFLUFzA5jxt+M+FLPwUTobJzxyoi86W9+Mm/+pcbrv/r5W+P/auC/seOX1vs3Tv1vPeyXQPuy7xf3/3LAl/e/OPjf1OmJsIdmFhAzk7gaBtOMez00bAVBxEgRJNDlr7zRq1/8oOT6W41dHub8tLcv+tD5C1dfyg381Kb5mdt7GuSMiaI5LA7Tn5vpz/ea7n3M1BifCdg0okG6/xhKrRRweg9r3/f/m/4FFIfxof0050sAwNEDSYZ+xmCC5Kehv3Rj5jiYMg5BXzYGe1LFW/aMGc9+9efPiNLz1z9m9+vdvzEuP2/AxHrTOv6W8Q/r+fp0/Vf98X2mBh9G8AuKAAC+wPCwUUAeg+7/y4wLwOSweBsHAjUGmpkMmeV2+smT23K54D1MYQne+6usYFKIQSP8H5hvZv5iar7mQzO77/dDxEiBxwdkYPSrt4ijDuz5JQzjZ7hDjJDNpha5n5o7Acb73Ic9/N7nM3Lise9jdE7rAKjZz2jB/BAjIyDT5708MB0/02WaN73VtLc+f3w/TcLnq7Mm/T04DeiB6HqY5+MCe8o7Wd/x9T6ngZnJzAgABo3YAW/Z5yvTzwwT73roazybQohcgyQjnvUxQQknF72fvhjCNNb3i4F78cn6iQ6C1rCOOZEX9z9mxrphmmd2v4/Z/VV8BuiQ4Is79hCjIi3T5zQW+HgzMyCWvDib6XPaZfZiOnCObJs1QJvxc1/vjo+X/uz9/uyHTjObYIkhyMzvbUr8+V6+rreiLDSyv2+YWcd0j5/T0+mTgI8uZcb4s19bgrceufR53hyHgiA9hiij+VpeFIpmihZw8IOAQIUHYLz3PcxMvp74mDGG9SPy563nwNwTFJhM/hygV4hBIdCMlWguD4ngGvIIiKGL83xkfJzwMTPFEORj/P2IPLRdO70bkYkO3fK5VV3Lgx8x3li3LEsHX2Ymp5OZwYeO+3Ginfg4HAyABz3rDX4rDy5ddkZ4MpA0GYF/hEY992Ij54m/M/booJ/zx+nv+DUEYmbGviZxFdRKRSkLQRPs8NrXLkoCStYcwMVhCCECF/vLpv8G3vXg1ft7ZnYk6Bxnp0EqkjKwddCAwcCbVLCHw5CgY0EL7OfwZILZRDKAJSa6JvY1AxLw8G8cZHgVgsmbeOFymuCd0SeZQkzyxEiMUSHEKZFvFmT8Jz4jmEI4OW0yMDkMDnsH3/0+Mq8AXjODxoNc3rzFEKdnlyOnR2TcAJ1bkiwZnhYlsszVg+ySQ1RdwUuefV3H60CxIoHzSOG3517g00IjXyuB/+C0Yz1D3tQN4D7KaZmqQgG4e+ibuR4pmpiZJtmJQQbeHXTNThcLEs+ZdWpoONLXOXzKcl6U7M8SSsAWzORzfIxfZyQVCg4N0zODXPcyMNYE6Q4jXRL7OI9LeOLPe4pBB4Jjsa+ZkTxp2D5MsI/MnS/vkzd3m418TlEU8L2Q03OENoInHpf7n88S8zP8GDmU+YFJfFqKXEfkNYQoiD/xrGoa1h/kexfw3el9c7mRwQ9f35NqW2AaWatGv/ww7jR12vn40qIS6y2A7UhCwPd02lfNTH2FXK7mU3LRZpUO7O209T0z8HqhxfH18QO0TdDBk96RvWMIut5sVHsigL0dpxADRdPjBGuGHh0G2/FtikoG7MFMkWtV8iwpyOSFtcC1Yh35Oswbfa9YcPA76rjbaufJmBjlemL9qMj4IUB/kulzkh0d8hVYbV7WWpCwcXnKrOG2LaQkh6VG7522zhcvMh8oNDlNfK+Jx8hPYux+t1dRVappjrevE9k7oy87ClWpHbQm4QlqWpycaAbcERn29Yt5o7GICnWhioT8CD4GnUpscUAWvJjoz3MSKwcKvYIeA3I+4At6bFdPEth1eSDhi7FRSIFmilVUuZ6rJRkUJS1JatfIr9OuR/YP2518rSxTASwhRh0pNAp+bA87zVMliKAjBdESeAP7Om8HYniTFIgFVmsOluiqOcwK8oTQcrnS9G1CYPNk8cg1hKAjOiZ0oAeekUR+X5rCvNTBdRX8Z+AeY1DDoX5Ga6DtAJyZ/TJ6HyX1FM2qAK1SUo2M73nuga/hsOx8Hg6tquDvanUUG6uymGhdUsArSWKs12sdfD1o1FA8VlVqBV8aEs1zdHhEjhJ2rWK9EEyukyP6HHZHeeJttpirT9IInTwBdHd9I0/yuH65Phrw79BHXwvrpA3JmR79cV9mIchIYmVgFAf3RTNXhIbiM5BEvvnxra59PegVF40CNN0Nnc4eP9aMZMeegmIH7DuuTu8CPEf2Kz25w3oOhxcd2t2BpM1BH1+9prBwJx8bKCa1JFhbZL4qKzie1ZKwHkleNjHp8v171GhUWZTqSWr6n+QcILgXUIv1Qn0N0vBq8eRU68dnaujrbEDHtiRWBmVswsiYAwknh1tl1Ar8ttDu+upSDcWDCt24w9AcSHivSZi6DauQ8UgSoYCuI8mQPbRKJH4SxawIXK5XZUqaMTciO+9evZqKunNJaFdSAAAQAElEQVR0eFE18uLvHJs0sA/mWwNyUpGIdZ05UNiKRVJJsusInjpfTEXrWJea4Xta7AMc0S1JHafRknXOlxQmr251ub/VDcmSGv60JF33FBP2FAO3Vzeak8jWs1Iuy/5t65kn91a14vlS1ZMzFexnZwu9e/tOny4pDMDTLQXjElkboX8D7BGcbpqghEw22N/t5ZVmJMZd/zr0ugmFMjZ+vl5JZcIXdNjzkQJC1ixHEpJbCm4X4H8rmcn1dYFNK6Hn3WGr4dFC5TdPNPNfBCDZPP/6qdLtUSWV/wr6BvbcWKcQgk5DpYKiWIhBDbDtSSiNZx0y8VHLR0vtUlbTNFo2jWr47rLhchHwvwXrtfiRHpnbfPej3n/6qEzxsiaZ2t3sVCK3818/1+a4VcROjO83k1xH9ksWFKpSt8ChYGrxHdcUDmbNjL1maihC3pEMH9GHuQqVdaUeXzNg+65Yb4DnR2T4enNFIvFci5jUICcjRZiwqCeYYzfq+sN77dCZAF179D7hj3oKARXJyN2//14jsVswI8l20OrkRPFsqfrRqdwPrRZnOv/7x8hvrQOJ5ZZE3Nj0Onz8oAO+wqpGx34Lzq321qtCb6+KUd23S+3XjUaKwzuKiyX+cvX0kVaMdx/gsj0UQddl1pGkWipqiWT7D99/rwNFkjlzjefbMGpxdqbbf3qlHnveHEZdUqSLVVA5K9XUC+2haYdfakmWrmI56eodyWin0d261BE7OLtqZcjyojdl94VkGwf8BkKlBTAt1isVyN8m9aqfNgqvrim2dqpuI/FMpy2F3BJZiMiHziq12Djn9ZJiZUqN4mKmFntlyKotKh3ef9L44UrR4f+753pEEX6PT85NoR69axeFAj7xJNaTPIzo3JaEoiedZ6yRoFfTmfRhNxUUBnQxwHf/JlqksOz+q8d/deC5JhEa4Hd4faE79Ojqux9067+w4HYW/LsYNfvN1yoPa42ShqpUmtc6Jfk8oyitb8+VsF37u1vl3z3V96++1wB+h8NeU3GcfWIMqmdLfHypE/zGmdvAppRFQ/1MB+xCiTzXs1pHiunXJHoDuu1/MjmXQYlk547+Ap9m2IYlRTpDB0eKqDfIvBexMcAaX1+qRbZuLt4qg0t7sVF8daX6rlOA310xqjk70fVxp0+3G3zqEVpf6gDvB+Z2XjwheT1/+lhlJ7m92qEj7eZWblOu8bsFxbEG/bT1TCMxg/txtzP+C2pLbIVmSbvhiDkdsaedRvTm6vsfNeBnZ5926vC5FYXlOXTP0OD2+3dqoEmDTTUKbguKcwP24NPr1/B6p/tfzOgUT5e6QdeTokrkKBdB+5tblTI1y5kQUKWy0Gq+0u4//EnLXEht1v5P76bCucdz+821yqrWHPhbcNnTPl1cqP3urU6ruQbo2RFzxXZEJmtF/yYS8B+h/UBx12WvB48jxcsAT8uvHmmKR7C1Wy84QacEPGE9Z+9eB/WaEQP2yHTC7u7gh5lNhbX9upLB76IsVc8bldjXkKWEfI5Q7zCLiuBV4qdzNB2RowM2q6oqHfCdAdgG5GYLTiPxRbVYqKFYXz0+0cerj+qNVWi7/qAKeCJ7lUtw5DyUgUF89n98J2GHMudJY++qadRSTG4/YodTUAvt9OOl8ruNOmDP2M/VECTsxcg6hj8K6J7TfoSvET9dEAs1FKjislF+81GxLmmVEnRQMEV4NzAngPMIrUeKNbMZ9OKdiDFEct8LKf2iVJ5X0uV2wmWk6AFZFF8+VkAPvL/tj4SYWRG+z9lXL06Vk8l4LpGp+N99rYQ/MPyUx9EXFM168O2g2bxudCykEd4oJWViqPr6qBE4upgF9eSxzIBu7DYbZeyDsH3iY8Qague+V4GPcpnpTmdqieODwasXK+1WJUXQ2ylGqxdzNRFJhdfjs7VKCi7jrx5L6KThL8YmqYW+FXpnFNz30L8YJF/L95n/9htNMod8Dv7/+iywq89PlLBxHcXZMQV5DIgzUZVKBXR0MV9iA241Yh+O17fK+AX3ZwWwJHz4wJy7P77S9t//UXJ/Cr26oVeAdgfi0xSifHxArhZ7hAOfN0KLAUHJ+G4iWmUKmJmCdaRYM/7hzf3/Uxe7XKBfNX6hxM4ZtlG/fqwR+58oUI/Y8EAB6vDuE4X7XgOxUU/xbPv7H6E3vK6CFhStd+1Buz/8AMvhxfVu4rGhWxl9bIljw35QGIN6Ysa+bxW3rVxHBSwZu1CgH/biTN1ZA36jWnQ4Pl+rBvcRPXJ+C/ky/M78xVNt25064qzx7YXyvsWWVHIbU/i5oqkk+Fo+f6QSfvu3N5OCWmzB7Q9vpO/f6whtBJzZ/9cDnYC3VGbtgnEVTRTDBgpbBQWu4SN2mWtzzUBf+zho8ZsXmv+Pv1bxzVPVZS0Ngo8LBf9FsB/eq6OImWBDtKAjMVb9+FwLinZuI5aPzuX6cMy9brHXqgrtny7UnaLPwCZiKX1ABvz8t4IeFFp7dDlha1wv69FU4DNdDwM0G5OU4fMKWyzkfJI59u1+DT13NxLwjP6tVeJl/fM76eqOYuSttOukVaVI8TaiX4ZPKW6Oun77QcJWiEJlenyiyLhcxqnIGEKS9yWLGilu+i9K5jLpgO053m3V+TeIkcv+wyX2+VbB5yrjJ9kPPu4/XCC+vfKvzrUbWtm81j4NymtouAeeY6uILA/HgwiWlLHRo/Wyxwsdm6zD/+Erjf/3v9ftPBBCZYVsSv/4XtV3Vyq/v1EBL7rfYHMenaj/8ZMS9qRE7oRfPeZOqUiyFBXx10a8GDnrZmKjRPw5/PBWtu3k35C+Od5plpOWxPg99kf4nCM6f0cBvxuBG1swe/5MmfUmu4COjGdzlfO5KvjjvEUw1Dx6pPDkifKsUl9J3aO5AvZdRZQ4R8Xn6Bp8adVr5Dy059zR//YxeIE+z0UOcl4crm/kvrmCNu2yVIhJbCPX2wzPBR164ueGWNbhzPCGlyo6KdE3BlNx2xIPDtAcOfu0UYTeI3yq8YvivLcHr8PzpayqZDEoKqi1UWneqDo9UUCXHMcRPza4fKDbQ9/quCwUOHOoqqU5eCK/FXRwmcnI7xjEWUYoSGBFrj//MTr+LY1hv/yD8Ouh/cWI/308/Fto42P+JrYPtPHr3xz0n/vCdzTFGCdhNAuS0cfBDkvKDwKN8w7eJyzhT00/+zy8+1n333g0Y4+/8e7n3T7yvmX59c/v859v/e6v6JKn8T7HzH66z+CWMW4gxyy7byiiQpDHWaPjGExmf24M+sUfo/fnja5f/vlyICMyiSsuv/jj77w9TAnA4s3Me6Rg8OkXZ/5rnXaPtoyBP290ff7xvTN8HwhSR+j1ufuvLhln+18Oiy/3cxh45sffPOw7PWZ6oJffm5nMTAF+jQ4jhteLQoPzVH/+OA7+5NeeoDemNM3zZzMTD3r4+FohRrpMvq+PCfHPNPb7EKK835vvG2J8mA4/WI+nAVjCZ7g67j3h7Hv71ft9LsOmH7/vgTkxPrkzY70Yg7LjxME58uxjBu6nxnq+7zSZf8zsM7xOHAF31sDcnvE+jyFixL1J5Q7yaYRfvpeZ+WuZfb7y5He+98jAABypKCdH6/wdWdfhSdBwdJng2czk+3hLMcrxHVlf8pVMZk4/m/bs3Mn4O0A1Sd5G1nC8RpI5voZ3xhAmWmbeeXOZL6tSZjbh9iV+0xxpeuf7+1q+rqvvwJo9e064+Jo0v3c5ieBmBlzgKT5mJp8fQ1Dgnb9/aGYmC4Z9DCqKpAj+D2v7+g6DmSmGABzM595h7Aj0HD8BjEnyBrGm68Mcx69lnPiYTSO48x+T09nlxtcoyopljGLLXhOtoI2PLstSjvOAbI+OKwcl7/cVBp4DMMl3hOY9siP2CDTH50AC0Ns0LgZ1BGwOc9d3Ex97rjFG+XoZ/e9J6EVspM8VH5/newf2cNqNjPGxlcMKzi2HmY7me4hnm1biDliYrlQUijEoIvc+32kmxlQELUVZKrBujxxPcNNfEhAGEqXe4ue5DqP4VAS9RVHKaZYYM4Cr086vA3IwzQF2p92RRFZHoohpyOWoHUG9rzNAL7OgFjq0jMk8j+A8kpBKBGVwl7NBdhYCc5IfPh1/Ccygqfg4zBmZ2hLAceGN5MWXPXscaDZ1mhwGTxo7zRK4+LwK+I01fL7D7LywYDKziTc9MA/wxAFw2jJUedKnLIO+DkuAltwip4XMzIeohJa+rcObkRtfO8Q4jambhnEBmWINi7KQ1IN3D/0kX1XTJ4agEAOy1mlPkv2OpBtndaGQ8v0GRhl4FIXzLRKY1qo84YA/bimk+tiStTPr+kHXeZTZx2Jkv14xRJbJSiRLxCHQF+2BtWO804PlJbNpjPPJ4fO9zEy+lrcWO5q7Qf4ZfaT5ndQR4Hbw8P5Jcvl0Hpv4zwnDC8CE70e57B05XPq312oSfWVVMUpTOyITHfJsksxMBxJDO9pitZ6enSdFWapiXqI185kcdoNuCfz8ECTgO3BYchpk3X/MfEXgqqspUQ7oclmTwBf+rpcrzQjCIZICY5pZo5rmtAnYRadFj8wOJO8yB4jKIgcqTgvST+uJPRKnDMczIMtGq8DNZfB+d01y4vh6X1GW2sM310uQkM/38QdsVWAt8ak4JHhRklsHWf6+g3ZbDjgT3v6C5jRzXrnOHZDhHevuOWD2+JCG5FQ1myNXg5xu3maLOTq5Vw8/I/Lh833dgYN4y7yWJMTeBu0LaYwSI1VAa+f/luSv835ze6MSWYoc1uYcmhY039sTLH7Y9uKH41lCvzv/rW+Y8UAHQJbjO18u1UeTSYJc2t3c6JoDpNO7hHZ7kk5zYD9wTTHJ1yvKUpn/tox1Orm+XbO+4zH338Lmncvv4HbaF2VtX983yfNCDq/TuyUhV5YFax50dXWh26srklw7hZSmA2UA3t3FFYmcQU6PYjGTLzdfI4vIdGZBh7GF3j2yX4Bnhy2NAYLxboSHA/1NWWlkTMVV9ItPg7wJCbwike02xXlSwuvReKmsBE98nQpZ7DjcJ9Z23H2vEpidz/5LAAMFSeeXgqkg2eZJvT36EpDdROuBx2G/hVaWpYL1enS/IokVFBQpSB0/Xqoj0dSR+G0Q6ZZkYaLgcaBIMc1DP3IRJ/kpwGFAP4/gM18udPryBSp3BKs88W4VSo2sX2CXFiTIRPLWSIwYidCBJFvB4XgE5gOJioqkt1F8FrMVAkmLlTyJou1RqZeqgcfLjZYU5x3uOfTxImT38UqLolZg3JHDdQsf6y7r7u0nme+9XmiGLM5UTHapqir0rkDA0FXet+jv+cmpljRLhYT/GaDfYrVS7clCfFkJncQhP5CoOPn6uaqztdooxfVMy2qmmlN6AfwjciA+V8hOh63NRaAAdimjSLWA/geSKAPJhXQctXzxTCNjdyTrYLAcBh7hNv+C/xnF9uD/HygELzw50RA0yeHtpwsVwFk3c81adBE8d7QErM3qx+pjRgAAEABJREFUZNKXHQWkOfZrXtayRaOCJGyNjhcxqYiF1k+fym2r+8kaOnrCwb/xePvjO3Uk905Crbw96oZkpX+j9YQk9/oJyRbnDRBeAIP/AtDYlFNizhaMR5e6FLRiXAnN59C8J3nucirouSIZtKFwEEmcHOAR9a6pcHrEfvm3dsuyVE2yuybp5Hq12WxUPD2V0/npoye6e/1Rvn0xZLWPlyopsM8p5B5J9Lns+zodfueAvZqT4HVijXVWQyK0OC+05Koy6PTJuVps1p6Wmkof3r3XCK8O6uXJLLeTO3TseNzr7t1H3VGga0gyt1WYkpR3jFt4gZJmRZLbh1nV6MD4p+VCsSh0/P0bHbCdGXmoiZMqcBMfM5vk7uzl13r59ddawWOHuUImxbsOXjedNEPGRnyLeSEYnZ2tT/Th0wet5kv5nh1yW7LuZLfQP4e5wS5W2N9NPcq+OtMlxZ5MsnJJIi5f3mqgaLGELgN6HBf1RIMSWCc/9+xEIsl+QOcrT+4tG9UlckPxyuW6bwpV8DSB7/buTu4bMvqkD60u4WV3uNXx9Kgujeqi6eyrZ3I/uf9+r9EqPX35RLYyZXgjEvsu/7Ox0PDhRk0LTa62WinCMkN+Nzpo1A69eHR+Lt8z1ZVOTk4m2t2CSzkr1DRzzcEjdyP2dFC9miPnHbqR1BOz2XqhGbrZEG/FKumSYmELLT1eKWKhYj3Xoq717NffKEG30/Va66/RyZOGcOioQF8gwT8WSZ6o/PT9a4WzpZxPXihZjUlNOVOxnCuy1x66zutGq5cvNVbSHp0c8F1H7FuJncvLSq//03c6NNI6NbrDRx2JT2+7vRYUftunc+ixkcdB5t8uRJ+Lj1slkumJGGAHVe7sqHhSavZkocWjE33w/0flbae4SLrKV9oiIwbMCTjumGM3vbqPB9n1oDuKW68pgtwdjjooo7ePVA2mZaiV0MmZFbqDt/6LJTv8kBgDRzQjcY6xV9veKWPnE/Hu4vxEM2zys2fYEeTPbUiD7s7XpyoWpS5ffdTm+koF9mHX7uX+oSIuGE8b1fOZqhePKLLdaf3sK2R9qWwHjT/c6MB5ZvXrl2pWC43w+OpPr+R/4vWWQn6FLVsuGRtMe5LhBo6HS4AYktK61Pw3yMevaV6kDlF77ILLOUzW+bdfaU5BI7840eJXT2XfPtL5//hbBXzgxYePiha0fvxUcZR6+FhcHlTVc+Xvryn03Oj2Yq+L670ErUeS/HVrFPrfa0vSe4ksPf3mpRKyUWFP5lWtIgQWGuR+6Phxo/F2j+zvVaakAzQ+EI8VwBgJpiL8Wp4C96pRerLW3e2Vbt+9U4WPGCgYlRR2fQ2jKJvxI3vm7vHRGVuXq6TZozO1Sdrf3SieL1XGpHPinp73R/xhUVZqTk4UkcFn2P2F+zniiYFYz1Jg3lYRO3CHLA7Eh7PTR2pmC5WLhTzGr16cK8Lb/T/+oIz/XuO3DvOC4uQjXPNBR2xliR65DIyvLlR5EQC7H9Eft91uyxfYJv9zoKWSKgqnQxkVjoN0e1CLzalDoZaEfVU1qtdrNVwb9PYaPxNi0HZ3p7iYoVvPVbBuT7wwUMBqaSWy2+B/W5L/s04aPm50oBh7ePNJ7adrNecnCsQ1CX0flHWLX/G4vQCnNg8ayiQtGxVnK4kixDgrVZ2d6OrmWl1ljP+kfug0Yjtmz58qoTOF4wAPBvY5vv+oFpsn7GaBvYzYIcdFnDsyNC7wUZLJ6VBQxDIK7oFCrxcDBD/Topnkrn31QfKzF/uEhoIy90f8r4hHWg2TvxvmpcbvP2h4BW4UFYcfPmhPEdvjv/xug+/eSjFqzp5lUaDXvVLbT+tXqEphUTXy0aLHhk0tAcpjlgQ+Jf7aUtQMH7HvDoro63B1LZ2vZamQ5yJ64orW9Qp8mtMTRWS/uuvkMebh0UyDZQ0fNurR3R5+ir3386SCQiVMlb0BRop0R94dWesA6Q8R6ixruZ524NTTtvjS9oS+5ycydHMkXhQtnSxUD0nuF+XFVnza7o8/KuNrR3zIwPm1WMw1YkdyEfHBN9L7G1XIzhx/tfz7b7TPR/neEV0sgX/OeJd7Hz90Rwm5iLNGRnGtgCaRIDzCM1VRPTAl+LzD3rocW5HkhWjUWCZwB98jMuW/5DVydk1vN8jeqNKinIfhdCGjLX7ztZrffq0j8qGy0AybZ+huRcy2224VYtQRvg6ntQZo03G+G4hDSuSixA46rM4rQ17tdK6CuLTjjFZgK7Zv3ysCx3Bxq8D+LvPhyQnyfaoROmXWrWIhPVriq6VQVbojXh2Jg3t8Q836ovCe//BOuR+UgCUA4xx7MHcbStG+weYcwyjER5azPD5I6Jctahn0a5/NFX/7TF5/i9hFwweKfJn/oqT4GHo6vt9o4ByXF5W2f8K3rmbat1uN4BPQ8UNhhI0IR0Fjo/BP71UBW0sObQSuEp6enpwpftiquTpOv8g5xx+NwTRixwxauk64jd9dblTAN2Pddg1N0RvDv/a/f62hiorX8H1z0JBMAz6ig0Y36pXQ536WwC9N41QmJfb1WDwD1hab2f/hrfJ3b+R4+Nj1k3P5XynqSsnHdTHLslQdRvWcH/v3V+opjpcQZ4t9q56dqeR81VDk9l+EGN9fq2xmCn/3TJ3LEvGV269cFaqrWm7TW9YoHN4PG1U/XMluj4pPVgpNpaPHtdjjgnvDp9yRNzrWJv2ffqXyMWMk+blmh23s/6ffq4XPx7u95jU+991G9Y8bZeyZ27SIrxb6UXPemeHzROFZTZRWtcavVtpDV3uKjj6HD2dnCuiKy8NsueDsfKeM/ynRDKMIXylqeX6mjJweyNX12HQ5b/F/dnGn8tNOu+9eKe9bVZzxAjLbIhe6vsWGZRXY3RJFC8BzgO7yfX1tZBzyKnZBs9VS9uMFRfJR8dmpWnx5f7OVsc8hDHIbEVl/hCeuG3fEJnE50xRr44uEfUnop9CnI7I4cLYcKPJG+sa6kFGcHcZO81RLyHqA15n4M3P2LPAfTrcdMcEsVjpgY9kGakt2cqIOvzMrarkfTuzTU8zP2LTMOdiLz/vQqyfmdfr5mbpM1fRXGeJsLpd3nSIT+m/xQbkmTfbrf4v1//ewZgaJ/wr0MUMRfSmMpgXuLfDEj68/ZmUUfiTYGDBw5n2fGyMZ9F/nx8yUp7188Yc1fQdvD8+SfnZrdv/ejPnA//DaFJR59qZf+JgrKS3Q5PuCm3DUTs4JAhxxrEpl6OFrjJ/X8vuft19Y/r7LF5oa/zAfgPjh/v6t5Lc0M2D3vX3Mw7svrg/7fdF1fwvcATzNwIYmmoWgGCJrs/D9qL/9L+NHgpKB4M5p/+VAM1P4LAc+Rp8/D31m93ua2fTG5zuc08N/5j++5pftYT8z6AIaBhy+/ogcZuA1ox/cnX4jibAM3UboFwLc5F2IUcZ/DoYZd8z3ex/n14fmzz4n+njGPfT7NbOeXx0uM/PbiXfZ9+UpA8d0D3w8auh7OR393puZyQw4gc33CH7PCzOTP/vYzDuz+3H6/BnpE3t4YJvBjbfy5nj6EJ/nY3yuN1/LjBGfm9PBxz00M5tuHVYf68HofYfgryEn05PMbGoJWsRwT0d6lEKcBgwkL3w/D0q9w/jHn8Pn9zze0wf4H+Dzvi9bjGnaw/nm/WY2Pfs6IzLI0/Q8Qlsz8yFTG6GHmU3vMuNG6JJpBu3pncb4P2amEb75erzyLqWyVEpRFuweX2lax9d4GCv/MMHH+Fzv7+BnMFOAFuLTYx+cNt5nxq40qCTjXYyBf7NGcOdm+hkJ9lhyuvd/RnAYgPn+ftQInNM9+/QEoZn3gb18LYchYX/E6oMH4+zlfeLTtR1zB6WYVBQl93mSuwH4IrzLjDHWsWATP0K8t4NezHXe+ZUXiiEykh8m1LOZqrIS20zyMEL/EMK0h+OcgdX3DxYVLLBfr2ndzzDr88dxCqwbY1TioMfg6Y2ZsbaxXhQ3GljfixKD6zPvvC+wn/MkhKiCg534+PMAfYbPPL8fxxr+DvpOhUzgv+dxQa/UcljYezAObKZ7GjhcEXo67P5byL5uRCb8uYCG00T+qQhQQ2T9zzARN8pbbCr54Waok/oiqEfwCujP8jIzzaBf9v2493XNjNWkAE4VBxkzg0/jhFec5hk0HOV8j+znvHS++iSn84gctchEkMnMFKGlwwmq3Ce5DvfQpIc2RVVO6mRmOpL0mubzbupknZ/6PvOwKJIS64lPggbGtUd2fF7keWBOiAERyXK4yhK5kKnikGcWGG2cNwoZhatEX4xRCX65nHQk92oOcXHURKehiBpIMg0kRwcKkyPr7sKoIZpEIqJDDgwamZlGh5nVI3xyfjn8jqNBrwzsvk8Nf1x+XSaKopTTZQB2pk30dRwCe/j4gaJW6wc5Xvqa3grmOw09mXnkYOn4uKyZTA57wd5mpgKcmaaGg0bDgW2Azn4AbqGv24UYowK0cJiNgRU8rutKA/h78cLMtCWh5vxtSYw5PC3vRmD1NcxMvkYMSY7DiOxUHFB9XM9eqapk7JEhwkjzdfyXE44c3j150XJgFvLRcVgtQ6EK+htJzRJhdX4fSES6zniTmWoOyWY28bQlCQYLOCTdcMBoNXLwKGKh1emZMnB0JHYcZ6ez0/uWhFMFn91GuL45HsmC/F3Fwc/x9D4vwiXo53sG9iqQsaZulLh634HDq9PYD8qOo8+fxrB2CS8DczvouyXRkLGTA7Ak+n2NHllBLOXrR+gSkQmH058r5N/38MJJCFEZmaqh3+h05PmknmnHgW9PAu5IUq+liGisv+AwGIKpZH8z0z3fwrTHiLxll0c23cPHLQnzzEGr49DmdqtB30/8MBiDnJ81iZgDib7h6lYdiag5RYAeeXe6OIxzDloRmBzPHfJwpA3A4LIUQlAGVqdNUZa65kAWNjuS5hupLJRPZsBUTDZmsVhqtpirQiYrruITsE0FB8GSYqlIKJbAEj2JgKwE8O/x2y160IPPAbvotHf8YghyewfB0J0s/5PKB3Sihf8jtnX96FyZ646E2Gq11oi+j/BhS0HdabyngLu9vVWBDNTQ0Onfu4xD/xYfNe3NIXrv8gYczrObm1uS7p0iyftAIm9LIjEderXYiGZ1oogcu6xsXVZIxnnyyHXKwDMVBe8T4uxPpugygLzU6/WEx6QTVeK+0ug4wLsCmt9xKG9J3HnioUBum7KmYMbhlbEdCduehIPvN8LzEnl1eV4oKVHIiNA1Uxi6ffVe8950fHehuQqlp+jKqlFbmQoKfp5Yu9rB+2TakRTrmiT/dkek4BVYo/GiHFejGHvyq6/kfBzYz38hwOn2iYQLjwIrtN20WK80By+Xie3VpTpigD1Fs+bsRC18HRfVlMzZvPug7tMNCf93ChSwRxKPJfT0ZNnWk6QYuxY5NHi9QAZL9Mn1y3E1dhuRiQGbVBSFCmxEKpJuN1dqsR8rl+EodR5UHKcAABAASURBVMcjMreY7NkOXfC5A/Kaoe8Ir/2XA2aLhUr0MLDPEf29oVBjrNmQwA0kLQ7IyRydWZ+cKtHfM8+Q8UjBZY5M3/Hebd3m7Vu5rDXY6SX2yH95Ys7aKwqPxbfP1CKPmQThIpQKku6Qzdv9nZrlXPV8MdmkFrt/fE8Caj+oOWQVB2kG7+Ku1+HtlTL77j9tdDJbKSeTyqQa2+s2do5ebeHfHN1aLhcUPW7ltqREjmIMKspSFe0WHTiQ0Nohz067DloMFCEWO+wBybsRmfJCSbFtFZEfx2cFP68pfkbsl/PgFrs6Y4+yLLRlvYvLS9WpVLSgMK/1aLEiodzJzHRAF0Z0akYiKZK4zNB0RuE6k6QRyZ+bjxea7JU02Q+3xVsvauKHa3TzU7+TnS+Unp5q9tVj+DlnZNYWHeZGAb5lJO8ADDv4588diaIDuuvw7rAfeQw6kBjqsVtFWeLrOvXIotNs73vV0Ib9LAZFdLNEz47IXgNNe2xHgey5DWrAuUbPUgrI2RE31imSAPXk+ebDJ10fdjD2oOM/v9YAfoshavbisdJ2IHG3VUvMaMA7Aoevv6MAdYOsV9gh2KCWPQ1Y+g8kDUkMGzbo8s07Td+QBo5MfEhGVzX0c3826QAFj+OiQufX6peVChJhXjA+Bqkl1huRk0RCLS5qcG4V8VUGH932f/z0SbEsVIAf6qanX71QGzodLo/aUaCrsN+7stfim6cSstfjg3YkGnFvk801iv8nbmuxvR//+L1K9Oj9mzdTjGnYyAKZcHtmRZK+e08i8VLBYYHOO/zIMwr2R2z8DbbU4y3371sSugdsXofM+Lv2tNHt6w+qPCFbFpp9+1wH8DqtFtr96a1OKqzaaqYuRVWKegQ8p+iq63dDwfGIjYkkNKtfv9CRGFgkMWf4vz0EX/72tzqxtW7/eKv2zVHtuyMrVKrQmQO29/GL5+rxm8LObJGXBcnJa+Q9BFOHnSkZ9/j0XBajtKwlfEPz8pkMOR/hS8bONha0KOBLLw27gzL2pwSnHfJSL0/Q8V77i41GZOrDd39CvlcUU3YqsTVVKpS7Uc7Ls+UZfCq0Px6EYk1x04ANXNxm7YgL0mqBLJY6rgddvdpKn7LqpTTfDfjjK+1Jqtc5aL5Cf5aVxidL7Rrp+uZGs9VKgf5MoT79plL91QJb2lKQPaiPpfpZqT3+Y5F4FyrNW+nm+7e6/uEN9inr+Kd3wLDR7R9eYQ/uVJW1YlHq3fffqwff8b9/oX4ZNX+8kJ0H2aNAMjnq0T881vp3z3TR38p4FyjYzDrs2sVWN394rQK75/Lq9i1Cxz26XOG/mq+fwEtTfHyiEh64PffY0WXqFjsc4YfL89RPEbC2pPrsRIV/swi++3rz5QpeZPUUWBWCatbtkuR8t2Aq61rNGevD8xtPyl/vFMw0UszY5k4jRYQjhbcATQ/X19iUVlUzU8W8aj6T28mErjmPRt5nYt4dV9c7h+0GG1rjV0q3TT+809LxpuB2/vw57LVJBoStui2yypdPoV81+f5AYTWiZ0fs3x0F07EUevBGc+Zn7ID7v4pim9uGYpKfTofNRht0PRRJ6/WJHCa3cwgU+yAryFqJTkTgSWUlzOk0RnzKplHEdid0r14uVYTIfm91WBYKxG+RpOMKmP2vABRNjQ07wv9SEdwj6+a2l+2OU4F1SbG/wR6WFAFb/GjGDo7ESwOx3Qh9AnYhYH8L4HBad/hst60RgpXzRvXzJxI43IHLQLzmY3r0ocefeUG0x9btvThD38R7/L+w64K/e/xDLEsFilZH8sFFl3WHDBvy4PFM/u1T2a+faiyi5qlScbpCX/dyfQ3gYsOgJX5wKII286jx2Qn419q++6iL99in0xNl3hlx7AjO1/5XTbCP46LWoW9l0CpjEwUtxlnUgQJhxq4k9LaxhLzNdHV3rR0xTCySHj15Ij/DHrE7AToacFYnayXoPScm67BLCd/TYacc1+Xp6RSfVG1WQ/xwfP0JHX0znVdT2WgRSyVo6AW0HTb2yLlC7D1iH7vv36hfVRopQh1nSUbhpfDCOoVD9zdH9gi80/MTVfRrXkjIYV9HCnA3KtHTGvkb316qxRYZvkr4MS/oxEUDz4Jyw5yq0O7HdxordJxCa6ZAVC3Wyh82qtCbHTYx4FxaikTuP8T9XoM67Etm7xF/adjYDp2I3z5X9ehEncdV6GV2XlMUdfux/e5HiQKSy16HbC2xb4pRFXopYBCwlOh1xG/0zB+JPdNiJv9rGbkd5L9EEa7R5xZacDa1F2fK8DtSuI//7huJGN3eEI8huyOxiZ2fKH24VaEkz7EMFL3rVCoQAxyIScwMVLJGrgZOGXl0WzDC04C/zvNSmTxDf73V4cVax9yrWC3V/vBeRiHPgin/8ElFL/xgp+y/sPBsLY8nOZTI2Kf7dKWRq6FTO/acrdf68PrN9IsKTvuOc/eKgugWPajQr4z/9bH9q4/oZ6ubA8XF9Qx5yeopyE1niFklqpjqXQHxASPXzJgUklbzlYZ/eqPhj29UKipQ2BXxbbFeKHHfxawOOjitBuhbUBBeXB00EocF5NbXbaxQAs8j+xVnJ+w7aEYsFL95qvY569eFwhGk312ruNyDf5SQ1xad8FhHxCfp26cq4IsXnQWPCvyByabYH6JL6Fh/UitXUSM0TH/6qHq91PwfvlFvgzqWnD97piJEtR4LVknxV0/VLUveZx3SqJJ9OnU6qFcPbxb/1/9e8d99LZsVKrBZ1VYq3uxUfriDElHzOyHT19LzRxq+PlPE3hlwBWjTI6cjcbaQhfa0gva97uDz8OkWeem06EvZ5qjjx4069CFDu/HYKQHzAD2SFRqgiRVJu/6ozDrlfK6ybpQq8FTWAG977KnYs/r6scYyavf2g+xyq541Mr62H1rp0UodZ4YePpWjqffYjnNJ33foylwuI67/uS41JGnYH1WQK+r7Xgmb2HC+0beP5LGa2Df87qvJ9mTOxB20je6n724VsV8ZWa+wX9NfYODZ/UXCz9tiqWILj9GxWJXqX39URh/8rzUZ9iHegCO2twXOdHvUiHwfwG9w+4rutqVpRG8CvtM4p6Z/eCn3QwGbVHCezKzRIO8hwn/iV6fb0f98vo3gu1fQf/EHrwTSjvhfLmE8/rzR9b+pny9x+5fu/xZSf2vOl+O/pNGX/f/yvQvSwwjfxRXJDWTASMoCP4HXWT7Omwc74zjK4NWfG0P+6sdX+1vtrwbT8eVYHvkxc5y4+Yufh3F/LSl/MeynB1/jof3U+dPNwxu/eqdvmfOIYqBEKIfA1DBDOSQZQRt6renzAIZfp45/2z8+/KeGEn85y2GYWnCaf/nm33Zv5rOhC+sOQ68MnzL3vzTb+79sDGZYVpjW+AnCqY9//uonIBve+XB9WMv7LJjM7ps/e8vuqGl+/2Ubnda0h76fPz/0T1cHS8YtLUu+54DxjBhPM1OAbiFG+bP4+PsRYxc+v6dr+rnvdx6PMmC97xyVgcPbZOynTsll/fPtdHkYH1NUiEFmYRqTP9PZDNgYOYHKNQDTwzse/+LH7H6s2f314aWZqYg4zhimLrP79/5v/HyfMPruNMLDMzi6I3nYy/vNfMa0hMz+fO84+Xsf683XDPrz+/sZ4A5OPfTz8ULfR54f3vnV55rdz3u4N7t/NjOZmQ9TgAb3a2jq87HuFGMIdLAycuFrwwH5teRgkaDvNOczIX2O/HO/pFyezAJxaKQFaerPGtDZ/jPMI+v6PB/rfUPfyT/+7Pv4uw758b2clgPz7osJcdIDf+9N4N0RALQ0n29m8vW8z98P6Jn3e/M1fC0Hx9+Z+Z03KYYgf3e/X1QCzxi5Oi8/twBORZHkNHN+Do4PQZdNCJoEH/hn+kllIZf1xHgzrDFw+jxv3u/BzDQNGo44d3f2kf2c9zGEexx9JV+WK1ae5RnMvePqelCUJcFQRY9kvLJg05JOS9etFKIyB5QMnPegTatodJoAT0cSzv9kbAftndYmtoAvfjULchr6+xATNCUghMYhRuYPEoMc7jzppRRCUgDPAll3/XDdbwkAHS6xf8bmdezXcZg1JidoWpQcBrLxGuDpMzP5e6dPBHaH02luIbCfyT9m97T0GUVFABl4Bh8D7kzwONK8wCKKIMmYxySHZUSWBhJtI3I0AEtkfTOTmWkEvp6Djo/zvQtgG8ZeEVwjsh7Yg2WAc1CIAVoMU3M5lUnJ8WD9wFqH9qADSVmnncMo+nzcCHwtuPs6iTV9j3t5K+QynOGH75WKkj3StLf39ciXz/O1MrT2+SPMdDh87QOHPsfHddZxm36zH3kqiuRDZTjFHKM4kckP2K4PTtOyJoFBkskDz5LgMcakxKG5Irh2eJxvLhc9eA3Bl8ry+zIVPBgQZDUE4QNrBIJm3zsIYgDoAMxlWamsSu1IWPjBtGY/MxM/NL/a9L6BdgGaNrx3+I7ITAtOJcmYhkPsFNAS3B+hKRsDWlYskqZxHI4K9pjuCZQT8MxITCFSPpTCPTILr6uiVM27OxKa/uIIH+bLJXQOU0tVJaex86gi6C957uB/IJFxZP6e5ExHEcphGJBhX8vvr0k2Oe1BSDMOJgm4CmSnIjnkuAxQyVijWM3VIxcD/MvI6oAezRk/X3Eg4FB8hF8GHhN8EKgA1pIWoGUA4I4kjx8EXYa3VxvJJG8tNHHcC+CtoZf3saWc1iUwhBh1TfLFkxoN713eVmdnnKNbaO/8AW/ozTbTen6tgUn+4cHl+fOtfN0Out2R2PM+bwfmHknU99CkAH5Dhh00/8WOElnK80qRVlrUwQ95JBLTIHV3Ow6gOx33ByXk7hb65mCqkIE4r5lTyw/Ozoc9OLrdaKGBoM3y0SP5Hhl9WqzWDga86zTBBywJ/o1eLAceT5JukYs9cHoxK3O4HU9nKkjsFCRBJykG5gidBuzCHbTy5nxck2Qqkc2yrFRxdX4X8LJE1i0lrUmCCRwLYB44LIpkV8f+e2hRFdUknzckILy5bPW8GxkzMnbO4bCPxnnzOI3zg6bT0RGbg1ORCjWzRhU4+Jrbzc0k964LLmee8PCxjtvHd+/kh0R/5zB6cyvfY+tch5moKSkE7VroUIHPDQWxEhjX61MJXOarlWRBY8W+52ea8y6SVBKJ4AOJAscxwBdMiQ4k0R9kbv34kYJBxRQUYtSm2+vOEwdVUlvRRwIl0IzkU6tObkfiCKuwfxn7XCG3vlbJ1e81fQy5OMrt2DUJtD375zKqfnyi5umpmsdnOsRBDYUhgxeXnpiPlRLwFUUh//9NlS/OdU2x9kjyzwsBfuA/UniooOtsMZ90dT6bayCxmDdbDfAlUpjtPFFIMbDngJ3BPy4abThAzy0pLWc6I3EcijjpTos8dtBzoIAjCH3sWhdBbrPu9ltNfog1evi9RufmwFt6ojWZ/NshNqtk7agCeLpgchgDsnjYXGvETpycnmjS+QXjgG0GpxR5AAAQAElEQVRP4uIAfDlqovFAAtBC0A04lsh8i3zdopsN/F0gu+JT/+7l9Of2lkdTgu5XyKPbEIe1hFZeaJq3Ihlz1JHkS0YHYoR34FVjH503WtRqP1zgI/sJP5aV/xKGf1PgarPRHp1p5jPtSRC2FFRjnzV8uFaFSjp9ZmWtEh0pZg3zjnIdWJ0/VpkKeYLfmHtAKLqYdTceddcfVJL4LGgOcxjv/e0RmjjdHJ7a6Rgll6cRqAZ8dwpRny4vcPuD7kgKemHV/3xkI3hXshcJ3iM2vH5+NhWM7eW5jiTLvDi051q9fIyqZN1gX4chK1mhnoLSIq11++5WVyTmFrO15iSCnC7FrFaDDT/Chx75SdjbinkROu+QjVvkYqmk969eU8g6yt/XkTWh8+79hdT2vLXJjjjs/o3bObzb/eOP8kJlnv6MZ9YGGtes3eLrXOezGSzIclu5QcZ7/POC5Pa9/dpAu7V6EodhVsr1NUOfPckuj8lELHiKfrfA7HrgfHT/7Gv1rB9T1O6fXylTKAohkehcKJBo2hWm6tEZ2wd58WTVBa1fPFX/4lT70tSQRD9cbBBMkkxNo8WTE919uCRZe5ySe00vVaPksjA/P1VPUWJB4qs4q7T+7WPtvv8ou0p6XJwoHbJcpwPJrLQYNa6AiYSzXfb4kK086X/16p3cNsyPyADvqn03Fe3qir1TM+ENMyf9udls1Lu/JTG2221VIHe4Nm3pv91eq/cEI4Ta3FyqJzF9e3urGhwKEq0JuemgbwxRFTbg4+0G4yWdrtcaw6iZIiQdobB08+6DxvcbDehwgW85/sMz3YRBw9WdHH9PKmaShXHXSYtKc4pDxXqhSBK+HqNcpl2n8rIS5FX3cSO72Wvt+ODr5s8e0Z91/ea9SmR4+/6TInIxbDsdvbhDkj78/Qvlf3gxfeu8MtY8B87dQQviu/2rV1It9bOeJDL7//ZU6ZkpUqzsKFZd//6tbCw0X52gV3nC7/Trc80egyXJ20SrsAU9idj5GbYpSZffv1J/dSv/ds2RQobHNLcU6tKYFQeTsIt9FHwvtMc+bi+vlFDaA3qyzEFeTFyhywdixGuSni22ryH5u8PeZHzK8XartfMCm1ShO4cf32qsojJFgfH7Tzq+vdX62VzVk1qbq5327Fdh+8eQ5cnuBlL7X3jI2708vizwp+6LG/QlzCqFQ6kBYmd8VfW0RvZ/hF+3crvh+rhtt3L/9ejXX6kgTrtDfvzbVI+ePVWBzCzwB2vuq/VKFXA2rD9+vNaBpPcOHQvNUq0nfD919L2ffrHlvFpqwOcYxbOegnAHjVe/+1Zb7F5LPOS20u1LjU2/Rs4zCV+XA6OYYPiJ5uREKUZaUu3/S4IyaWCeF0Rqku8J/cqcgUbkzpaNMn7LE8fl4xMdkIUZBYfcgPePn6Y/hXugiHVN8r3n6r7FJI3YpgKau72qLMhjsWJWi00VE/SHzoFxEV06YGuFQvk8RF+Zmy0xQoFsZmKhROJ7gc3sniykp0s5f8rnT9Vhbxxuj3MzE10WmsWcoslOBXod3m7UEntfuU0Hv/VyLffJeV5pq07+LVlbNHJ/0CVThzwaPqaADxW0O2KDD7Q5sU1dVtq/faeIru/ef9T2+lKH0CucLXTy6681NIW82LcZDjrQ8hJcV40KZLg5O2EeelwGba43OtJgvQTOp+Vczp/D20/aURwd17VG5g5VFIZGR4cLnhXzRpEY5+4Sf5mYCC+3nAd2BXJKfFvFUunmoNH/dPJhoAgldWWWmWl+cqKSdoNvj2ycHp1M9i2ObHGL887SgbPK8jcvNQJjxod7POD7uW4mdC0USQ1xk/+STYxR/kmvsVUU9EbixJ75A/6RpWT853H5Fn10G3yyWOkG+ejefFJjSY/PHmlLQX/fszfwJcanEGVFlPO+d9lIPGM7Pdb1OCcVpeoF/GdjXqvHRiyBZ+4+ZFVP8+KbzX0M9HithN7eQec2D9oztkKu/WxREs+M53Ntbq8xLVl5Uav+6okKYoXVr16qQrZbYBP09Xg8QssamGfYlDa0il8/VvrqsQydsf/1tQp/jw1vsbUROsVfP5OdzDXFg16MwY+2nHny2ysF8LRuUAet8kmjksLZ2PXYsDslcDsiqx3ytu/20CJNbWyKSdfjvpfLxF2/VVjNFZ+daoYfDsi7y7Hg5Xho1czwX7/6FhspHdmX0Ee4Gen9lRyGqrOJNiN+JHsBFPrPoI2Qs+LJiVz2vWXm7jlTOR3ropLrSL9ulOYzZXR7wD76ut0sSs/OZbNKPTTN0KEkfuuxl3f/9L3af34zzTHszODnVuiaOe/36OO4rjSnsIwDVO4H6JOANcthHuBRj76PINYRSyZizZSShn//vQK0MOzT4tsXmgFPgV3PSSpP1wrwsSNGy+K/i1sNnIudboUKFKJXwk+NxE+hpAd/6HbJgEnEKE+ff6Vws8dGHDTHfrSfNsD3SBgReLqU/geKZf/dS6XTpdwvhLfXyhRIDd/aM9blryf28xxAqGt5i8QV4396pdH5jV2J3z6TiOndTo4fNhqIDcJ3F3KbPzo/np9q9vyZXEYLZN44Rxi+N+HrBGw9slOBc86jFG366xShy3LZ8/EBHrq/bCkS53mUf2s3ESO4fvmfxHaZNuKigoJfRm/jHN1BFnalBKkVWat/v5FB65FibPbCLUXH/o/vFDd7pSdrjZWg81oVstZhrwZi9vQav+y/fIVNclko1nM1zx8r/h9/rQAfjeVx2zr88aOO/5//qMP/69/r8B9fSWa6saNK4p3+xzcKf/ykw7tPEvG/sdcQTOHRiczb+xsN6FN5xnMNwzdbjXUkprtQKgsVf/+VzOkZg7LlyQa6XNXNQulip9lvv1ZPnDDgNzr0zJswWJk9MnZMXujFv7kPrZdzCX/tsmyci3p4ZQOD1zMlcAuD1F7caCwLHc9mjoZEQV9P10rIYfn2Rm7H7Gypye+53r+/lL26VMk5roNmgg8B3hjNZawH74AN9/6IXel49jjfuI/o/O1hix5fqqOovudM6X6shwyGPDW9FNDBkiCxQa5LaC+K5E3dqEIWW3SoqGql46Dw9Fz9vJLH264Lhk9TkCKyc9zu5F9AuMUG7rHfhp2plFS9fKbEWSbIBe+XGkogFFx/62O8MAjI5c8/3vnnp//2d6YMCH/ZMBR05H9jc4H55fZ54V9++W9AjfnMzdD2vn0B1yjg/uL5X4D1y40y4/zZr97M7ultIcoCHDeefYxv7dqPYAk+BpnMjKk/35Ouv/iZJt73OG+9+ZN3/1IDv+k1expK5/fefCcw5PaL/RjrME/tC/zNDNiA0ALjjcZMX+9zP7fQ6r5vmkvHT1dfk8ZbxmQNGAsR7LDrtI5CUsTwSXb/H9HIdOdXmk81o4emh6bPH2PVL5p9gZ/P+wkG6OtkCjICEOby7DR/aP7OG2/+8sd4pPk63ClY8IvM6OTuoZ/bv/kTHCYW96n5Z3I28uztYV2/f1goQ8OHexP/wdvAvhnYg8KEhzHA+xxXbxlb4I3tpvd+7+3+GT382Xvf18z7s6/4EzENYDP7SL6DaYRf3hym3u9ZZ4SPgK9pHGuEAFTxvpn5PJZzoHxzSWYmn+/N7P5enz827f7ZzIGnxHx47yAYsJjZ5xE24eVL+r7311F+7w2qTPe+rTdG83z/Pka32nKgYHuWGW9pkvGs+8/IJf+5DQRIjJLD7G38gieMktPe+82MR18nKzgdpmdxb9MYh8XhEx+fY2ZKMUpcR4hoMjnsjs/DdRo/CnxNCR3JOEKDJoGRwaISAVgMBBsQyWEQH5/j/OFWLMm2GRiCIntZCKjdqB6+iY85nn4FhgL9MzPJRCKuV9d33PuzKfEuBFMMQf6JMUxrGn3+7HsPyASj5YQ0Nva1R4pz3iJ0N7OJhmamwDohRqWiUIhRvKCJj3G1CV8A54DfkwDqp9di3ojMDb4m+A7cp8RcZvmP7+9zJGNOx5x75By2aR44+9yO4MsUvvjP95OcthF6eqHanbYnngw4WU4Cz579eg4KA+sEYPHm7xyXIwdBb+JjPofmuI0uK4x12Lq2FayTjw8xahpnJl/HaRQM2ZcUoZWP4RYcRr/Ar47WQxdN40OMcp6kIiED3qIi8xzmnkNCCDbNKxP0BUjnReA6IssjMtQRxCNy8jbCt57DUE+gFEOSWZjWdHlw+D3Ao0PR92QPP1S1k2xIAwuMBPoCj8RBvWP9iers39PfQS8zUwd9nA/iM12hy3Tlua6qybZwq8BkhzUyx68GzTP3PfBZCD5EI4nQ1mmJHAzez/tAc11y3rhsJ+B0GvrVJ/leZVmCRpL3WwyKRZQfbnsP0HhnZhN9C+bGEOT4D8BfVKUqYCxdVgWPYMnIQcvpmJFDv85nCzkdPXGxvbtFx4hSJVkw1c1Mvj8o0z8yboRc7MUeATgmmSLJmZBll1OTFEOBDCP3vC8dnhSVUqFoYdIJ/1bUxJuTpVobFaOpBY+W4Dowx2nqMFuR1ICb7x9Yw+kFBJr2YX8YqBiCLEZZlQjigRu6HknyDvByRQLGzGTBNMCLYEkuQy06FFKp0WUG2vSMbcpGVVGJ0WopAnshcXN9pYHAf9Y0GkkIuA55giKGoGBB4joqT/TxcWYGnshzStCtlhlj6LsjsTsAV+mBNLDuSeZ1wOBycXu90Xy+kExqoeOew3NZlBrQ01SXWkD/RBB/ek7wjax3JDMdntVyNcHgcjaiDwNyVRG0Hyj69DArpEI9xUhP0Ow5iGRwLBTlMAz0770QyriB/i3Be6oq+RyXGYfB96lIZlVNPSUHBmAL0NFlxgxgs+SHBO8Xz07floKZ73lEvr0wuwqVEvw7kEzt6BtZY7leK8OLI/wueed2OgOHwd+OA1YLncvlXGVZTb+xWnMI8d+07qGfoGcEr9XpmZxGZVFMa7Xwa0DWj8wvsk1/DrVHxz2hKRKOMw5+QSbfoyxK1bSKvRtwW0JHL0a47fHih3G48oNcD/3r2UwIjvas6wmsPQerkUPPCCx3JBpH4ElFoRlrzNChFCK2opNZVGlJNS2hayXJvNBmVb0UOUiJolpGRiItyzQ/O5fzzpi3J8mxg45HcDrud8hd1gw4Cg7cI/bqatjJ5SSydweMDst8RWIOXS7KUp8+cQiWaXVyJqdTXdZym1ohRy5vvnZinxpZCVyn8B36zyhKduwdkc/C53AoDyGSBFzL9WXABh45pCOYSq6X87lWJydyGvXI5YJEVEF/TWJpTYJph0y5bN1d32pL8S9gt11Wz8C1SMgmBdA9BrNDNlMI6pCH49hpXDVq4NeW/Rz2Ehm840B5QiGzJEE2y0EwnQP5UZn9Muve7XY6na+1hg5VJ3mxx/nWsI/Tf/dpgxjUsnmlgJ7EqtDt1UZ108jpfXd9pyIWuvxIohG8OvBZP32sU5LsjmvGF2wZv3v9QQcSVDX8tLu9mpjUgl9PImTB3onEeoes5XI35AAAEABJREFUr588Vk1ybEuCemStYwSmR+dKCshHKwXTADEM+A/I+4Fk9Rbb5zQwSVt435IQW7F/jjYVYwZ43SGH4rDucjsW9LsPQIYrdCQxbo1uFWXSAZuVlgstnzzSkWLAOPEyaEciocVeHadEVqkjNHYZPILLnuLBkUTSerbU0A7gVunu5g49q5ScjvDhgFzOz0/oK9UUpRyPA/juoL/T28D/w5s38v8nZdq1qKvpmKQlctJQqKBDnlAN6GTtxbfioO3hRtFGGTZhcGGENrfwoYcu7dsLOW+tKrXElhfowRly4PZixXoBuQnwYE6iKZF0yRQuW3zqkIICuhXgc0AXjti6IkTtwce/ubQD5jU6K+xmxX5hCCpJjrXY1j20G9Czye+MghatXH9CjPLC7rt37yZ9nAHLARujzU6Bwlowk8tKwh6sKYTY+VLLZqY9shtIDqUhSvCsh7Zr/OPEC/ZvqoaEyrWEXBbMTchEZq0S2XQ7OscWHtGNHX6hZXzBcwnuA3a+XswEetgVU5lKue0vY0EcEnQLro+fkhBkvwPy5esVJMtmXz1V4L+6qJXA+fLiUv6+qWcqUtTtLQko7LR/Q2tVzTSWSTv/9uyvnisCn9N7fH9N8WGvObK32d0oVLVevnihSMGpXC40e3SiHz6+gweFOnzsWBWqyM5ekczPyMj+6kYreFZ5UrwuVJS8B681hYQKmCJwbP74mpi219npqdJdq4sf38lp8G7v9uRGBXa0AoftP77RiH+ssI/X/+l7kmgLeZJXJNTKb0i6P14pnsxEvU3Xu1uNwSRkM5P077E3a+xVzf4ak/bo3enLF/L/L6SqUvrThbwg1VZJDTbJnpyQRMuavXyi/TIBz04Nif/Ff/credHu7uP9+EcUdoqyVEaOZtgT95OYWFmWKreTyOyT8+dSlAy9fXz2VNVvXyinoI6+DcXG4gl4x3teWghaHE1dympXhTIJ+4y8bC82ml8etaJA1YHvuKjkPvDw5kKouVx+DtiVHvvlfx51nFcyitYDvmJHIfOmHDTinwpsS2UBG1lq1x9VkQgMRSkbpR220bJpRcLdv922u9xoBt8HEsoHkvHVN0/k63bYxYLCznqxUmIt/6Z41x20EXaad9vjTssl8vDuBn+60TVJ0G7oZRUIr2fIYq3rqysZa9+x50AC+47C4O2P7zWSkN9cfNKIfdpSqK2u9tBxphvrtccnFdjjPCulblRzslL4AI2gWZgFdcWAfFZK6Aq5a+nDVuHvnysBS4/NMfxHMSS14BpJukfktYFHVVHoGnkd0V2nYztLaigQ3VEA7M7mWkGjCtnsiBeKeaP6xSP4GbQuZxK2tJ8XiqtGS/gvdDWWUU1KOtze6fCPP6hnn0BRbY9NbUky26xSBb/HZ2vN/K8RANDu05WOf3w78WX1+LGK9ULuB/LNTnfo7RWF9V2/V1xU2nVHLaxQmtWKIU7fukzrpYTszk5OVeN/XDYSMWULv0eKtKtY6obiYYZu7sPT6Yn82rHeDD/aHVol1vIi8EiS+urVawmDE9GhkeRxQC7KotINOBny3npMBF4eT4o4qcAW9CTeO3xQktRhV7pkCsj/HF/V/I+/1emL57pi3v4H+Iy+2KLWCMyGXYiHHjp17Cgd/vlHGbCPT0+0ww8f8a01xaGROLqk+FCvluoogqjPio9WChbVEVsEbEnJsWD73Y/Tt0ivv/sOHDttP6EjMaigKFSDQ0zIDPZ1n1vtbND69Fzr+UqgqPCMPYdOJeeVCiFKrF1jpwb0qsQvzhZzdfjAYEHlYdQMfQwhII69BnAfqqgeZTqy7gEbMxJ/3739qIEC+4j/GCjQNMCQPm1l4Nxhb/X1I2xPpz6aylBojYwGfEqD7RnR77EIms4i7LkgaZ+g+3jWyIpIoY15l7dKl9gnfK/H5Svs86KYafjmTAuqXjPsfQJ2/xZoeHaublkp43+L19fSuw2FyIO6j1caY9b6GTpego8GdetGvl4mfqvxObOA3sWgntkJ2kT88PbuRgmuOU2N80XA5heMHcso27bsVap8f4tv7VR8uFOBDhnyMiBHVVVrcX4G7i22qVczaxRSUEYexiCVMaFHpWpkNeKTEww6oEPju0stYqMeXxckCm8LZeiasNscopRd5r/Cpu5Hwu+DbrHVwzvsDXuPy1olsopqy+fO8d8xBI2W5WeW9tVH6T+91SxXar56JCuTBF498ckRGRsoUB9+eKdyNtOI7qTVQhFZSY9PFM5P1Ls9u7ievrWbkJXxdCajwKOmkJl0bKKCy+HdoPh6ozEZxcQjxdgsi1EH4pKI3Lu+DT981KGQWvy7ny8y9yLG3BOHFuw7HrC3wFZCF//rGANz06uNFsegDr8brltdvHmrFnjdNx0/XbLXAZnppTeX0y+hzGZz9cSELt/X7VZCn/KsUFtJER1rw6gdttGIe/yXgooRIOCRgsmw1TX8612fX1/q+MNbpbqWF6Uy8VK4PnCmblVi4wbOUwMwmeMGnUQxsK5mWlBQT8s5craTwDNhQ21eyZpKYTlT//1H7b97rYx9yhTg+lWp2dMnaonzhT0P13sdmdcQJ1XY6QHYjfUO+OwbzlT+yyHtH94qv/4k++OlXHaGoVf0M9psIWGD4stHxFHSiL4ORdT460cScLarShduBym4pV8/1d2HjzCjU8AGjdA9w9MSsA04Mvq9/e4H6R9fy+2gx5ZFUaj71ZkE/+PXTyb+B+KPhJ76w91HcLu8UuS/gE/pOEdl5ykit0c/QlXqWAdNv4zBtXr+VBVxnfDpRwrpCIuEbVBVyPCT3YdLBWyb+xeVlVxuS2yl29lu7CgAmw6XG7XwoXjxWBWx8OB8TFEB2+T0HJ6sdPi0UX55qowtOyBryfnFmOXzJ7orod3M9fZcvnf+w3sJX5rxUQV2zZaN8uVWgxfM4Z2vaxRhu7Na9s0jje8vtAb/Q8QJe6H8//wNvI7CpEibg47/z9+r+1++V0k8XeDHF9irkTh/VS6U4VuoKwUKjqXbRmKS9McPSqw/YpP3nCWOFNG1mql02cFOZPx+mNeTbRO87Yiv277VgXjBUtKcmPxYSLsLfMTHG4mibJg3isQFBXwpFitV5GNaeJOKUvn2iJ0YFLHFHXZG+LmIrGRiq9hUmvSCvKbL7Ejc1BAzJngB1BqW1fTXmVq3+SHyXEsmjdiMSYbaQXVk5HpBLPAG+iaJWMHQ+UG9LJjSyUolxeMOO6gnJ9ppUAE9RHMZTGWh/niQ4T8ifAlH6IwP2r7/pETMMTSsSRHbmhLf+l7t+UwZOxbO1op1qUBMljkzGrDG9Vwlti00zdQfFlyxNTN0tMI2LtH9uf+i/CGrpy6YoZHrW9AvfsDUsZ3aLw74hc7/kjm/sMy/uevL/X5+/29eZBr489k/f54G/Vf758vV/8sWNTOZfW4BFlqUvIlPzkjpKMujRIsIoqGx3nj7xY9x/9C45SczNzOHiTz9+edh1C9dM3MeRpr5iIcnyZ8emn76PPT41Tv9+vP2L/X7u19ooB1A2VDMiMEnRmAQ62JkA8YjO2w0A6ovG4P+s36M0Q+NW1YTdsSmq9HxZQvTfvrpnfg4vbxx+xc/ZiYz+4s+H+fNOz3J+ND8+aHf7C/n+DtvwQJwIRv+8Ln5/M+3+CWIxcM4DtM4X+Wh3c/lyXmLPHCnh6apL//0bJk3LGX0GOt58zFj3ytjDIVRN975muL6y02KOOBEUGVmEuMM+P2agc/vzUxm981h1hefgA6Y3b/zbqfNfUOS832TjBsaV0dheuberxYMGtj9E/cmTfcReBJrF1wD60faT++4R62mcYJGAzLnTuZ+XwJU9sX3a9oLGvn7FEulmORr/rQO6+vzxwwtZYKv8bnrfv60y/27kfcPbRrHs6+VoTNbMj7reGynawaATL+/f2iOh7GeN4d/JGkeQwT/MPWO4JHp89bjMP19Zp0Qg5w/BbpU4Fz93vdpKSCwmTw5FGNkDUHnPF0dvp71OoKCATh8jngzcu9r+8HTzOT4DOw5uLzo/uP73t8JW5anNX0fk4DVlFnDuB8INByGn/Zhjd73Q/4isIYITBaY84DfqCLd82FkbAj0A0NRJIVg8n0dlgzODlf+vI+gszfHyQMTx8HM5HuM7FViZ5y30fcDx4G+hBMX92ZB5UQz3yNogK5eYPG5KpMy+xr7GcHICL2mtcP9nKqqFEKUMSabTWPHFBTKYmo9sucwRfYVn46DRc/hu0MGpuIO8Pt9BL9UFDIzjezldAsWoEWhGIIyfc6TjFCYTA7/wNpifE1Q5Hx3ehXMGUgcRcYn9N77vPn+BTRguny+txiCIvLu/DjuDyRC9+qhi+M9MnAEtpYD/AgPGw5pzgMxO/g8YBV79dA9VZUsRTnOc4K9BC5OP18rsb4/O/wZ2g0E5S3JoZ61E8GhYlBV11MTH9/T+evyamZqCTIL9ipZs4CG/t6AwWXVW2CMAQNTZeCbd0cNJI64VasRfAboOYhhMgZN8sOByuXdzGQkBAOHjkgzTwZwOCpIMB04CHnB1Q/GhdOXA3ZRN2JJKZumK+tFxw+4KmhwBFaHx1tLkSCVpUJVqEN3RtbmRgN8TympQPacNjZBxUIW/R8JVfKu7c0t95lb42oc6GeazWfyfUbWyIzOyFlJEO/ymdnDD28juHuiZSR5MCKvFfs4DhE4O7cF4Ox64774yCEtk9T1wHhqfg8tnfeBDXyc08kPjLEHDPoGdNfAq4du0e5hnuQUGpUV+LK+F5APJNYOHA6YIodRZZJqgv4yKpMwKsDMg3w/NHGrAV33NnJN0NNlZ0Gi0NcSaxbQ13E3My05iLnMu567XHurymqijYDfzKYkz7DbK3Mgd9lzme5JAHYc2I4cxAaSogiGhJ70BPVlSKob6IucG7JQcW040BRlgzy1HAQ6lRT4AryPtApZaHg+uDxD18jhP5WFipKDJnJwS3KOYUok2UuSFwU6EzxhyPjj4aBUVRQQjoqCv5IKaFczVxwgvEUOXX7wcjm+priw51DmBV0jgWgUQgsSXkayM3D44OSlzPWuP8qLU5n9I+s3wD6jSO7NfcGWg/CBdy6nvu4EH4ki58PN2MpmpcTaETnwbwf5odiCyXW7hh7GhBF6dt5Yp0JvXVbczhQcdmbQw2XGYLrLpOBDBP9Aa85O1AfTjAQmr8HYJlFvkacj65WLuQ7wa0BOetqIzueErDBnVJh8Zutyj9x1tBp9zNBywKbMgC2lQjPkxYvF3qIfmll3zwHugC667BwZbxYQkVHON9fFgn1q9j6jOD7C95sNB3Z0qcVGl2UlgbPRapcFWofser/L/Gp1outLkn7As8PmHmkJ2+G03UHrgGw5H319hSj/bWBft4BObuNc3p0X3i4okLUcROfI0byZy+XZ5TZA15Hk39UbkgNlgoZSRRKoKEtoAr+DSKZcaPcROHhfQZcjdHK6zJHnjD71HOrTciZPBDNLFNgAABAASURBVEgGSqaEvMeYtMXOic+Wgtv19bW6yxvt0BFPGnoRcvRE7PVu+vaeJ+TYToKvs+VaCbq47rielOy7Z19eKkvq8KFb8PHCo+vzerWiVyTcW/SoVMQGHkhG70goZ5KYPUmfTHJ0S6HC/WWHjtTIcL/b6sg6yYnKCrOT9b3OkKyKi5kiCaQ5RWMjMbEoavVF1B7jlnkOs1pNJxWD1B7ILq0aRfbafrwkgQMsJA8C7/xPSweA9tb96Z02JPmOwFIg37ebG9IFGRWrtUXmb0huuC1nC3hhWnz9XBXy50WlIwWMAG89SRyhxxFbfM+PI5Df/7jsuCwum7meUmiM2LoUop589VJzZHhEbt02DfCsgyYBvt1BiwPF2OsfP+juxxtM9Urzx0s1T2cq1qUGYG3hm5HgaJYLNfjgGr/gtBzwszeXl0qs3eHbq+VykhuZNMDHu4sN16w1hSrjbGbQ2f+Mc0ehSSTreua7nLbE+R2tR4dafEuJPx6we6UlzaB/WjYagdF/AcF1ZI18lEOQw72czZTA8xJe6+1G8c1G9vW5tqukk8eP5DBGdN3HtB82ur240gFaXwwH4p+olIL8c7O50glFmWhBTt8Dvl4g4m9XJJZudneqkImELcRk6BnJzZ5Yw+OhQFJp8/49spnVRql5dKIxmW7xUY++/VZetFkiP0UqFJDN8/Wp3L7tKHpXH3c6fPcGHzzX5mqjO2QisO8J9sb3x+Wow154a9HDzWajBr1NFL6MccH1BFoH/N/pyzN8UiRhnFWsg642F7rw/4cfixTAfZoaHYCvfnyqGvp1RSDJdzYVVRIJs/jxTkbB3n3Y7d0tcg2N8B0HZMR11pNRGd8W8f19VegU+SzQg2U100kslGOv5uuVFt+sNKSjilmjx88oonqchy29/sMrzXKU2805urYgQdUT/038HwRfes3KSu+vPqgnlu3gbUHCuMM/HfCrs7TGzizQiUYnq7Xc5gaY8fj8sQbs62K11ONvvtFIgqvaHHVG0bdeLbRAb7YUqw16+S+wfHz3XtebjWp0sAW3AD0PyN5AHNWQPFvCv2sKfdV1p7qTFIKe/bvfqcTH3lE02OILw+NG7fmoYpFINgI8IZWlWiM+x33SLTB/RJ/r7aj0+ESzqlKZkuLLc0WScjts+A1Fs8WLp9qSgOyxg/OvnurpNy8n+ftA4rjDfo4k+Vr0pY41dvhKW2i5fHyua5KoGXj7OuqWdXqXPvRb+NhPP/yoYXOrxd2oCn3tX13o5v3HKax031mTxNa3j1WlSvVyoWxBAQa/RFYnm3t2oqZuZMFUIivxtlVVz2THrPkM+/D1C4lCXwF/5tVMq8UJMdFRNXNqaFrROuz1kWJx/WitvpKO7y/FcoIFyvNSPXoeqZT4/w/8hGKW+qTbH2/VkVxui1HFOfECtN1QsNa8kZaN4slchtx93Fxq8eRMIUaFolCPH0roeHh1pSNF9B32SnxuKXS0+Om8gi9PV+pC1sXNRsbYLg9yP+ZxcwX/a3BZ3A5qKbg0OSkVpdb1SiX2M1EYmP3mK9XIeAPeBhw9dvFAsvYYs7omKb84VRmTGujlcVSoCnxp1giu1bMz7SjONHWlOK8VsX3uQy5fv1GxnE9/qlRZqucL5L7XisR7hlDeduhhJmYoLOq4rrV48VhhPZd/QzOi+8VoWpydKJtNvK7hd8s5Y16yD3gE4rijssrTFXJ60Mc/fK9iVstpggngjSHjpi6abLWQKNC1yM6j336ryD6req4DPrtnZIuNPyLXEbq7vTdkqF9Uul9H2kPTHUZ+RfFz13dyWz+836ixQuPVTsMKHsLLEMDl3YV0OpeaUvNvnmn26Ezz54/UQ0vndYbfGZ8haF0Tk8zA0X9RyJhb4/9wmBJ2sajm4NIoMn7gece6GT04fLrWvj3o+OajbF4po+dlLDWAZzqHr72gyVKn336lk6ePNaOYX2GPduA3IE8hJNXFXIl9wxp64zOPHy6Q5YhOnEyFrYz/GrtBlqVsUo8/mP39bxQoYB58bwoG/T++Ugm9K/Qk4v+cViO+OzaN2sqU318rfLhVpqDTlwastQK4aFGpwvYNwL1rTMOz9dRKbIcVUVuKpQGf7Po+su+4rCX3CWWjHrtxuLtTUZQKp/AUm5CQcfkHWEtkI5tJ8CPTIvA6PQ2/WVLIGSisBXhxE8BtOfNZ6rC/cb2UiN+rjkshCqlrRfgZh6z+40YTIZDbRGvwpV2QxH7NcjkVs3xsJuZr0cv+T2/V4f9CSuqwpzN4OqvrSTaP0CE9O9Ehdxrw6wditNxxT/Fyhu0bOaeU3z5T+zVyDxwlunFLwSpjK0UM3VB4ydBj2o/ieP30qfQRGlMIFWebniK6n3Ps6QkASiM6jxGRwCO/u1axmKvGNnW//wEfs1P+5lxHmAwqjo6OyMgMWXEZaZH5BA08Tq2+fSq3rzsKoU0z03I2x8b0utlssHdHVcA1UAwLC+KZf3imsUm6tZ6tjzr/zbdKwDMuKpXoYXz5mGIz4L1Yq74+yppKzctnCtiZioLtCM8zsjyiX/1//FFVqFRTbOuqwLxMIfWDBL4ZHuw4i4dVg4ytJZ4xg8I0sN+ZEnbUnpxqRsHS5cqgu6E/2h01sNYx9zog9/nTjQR9vQiWsRHHH98qQssDBeORYq7biuY3LxWqUnGAph82goQakdEamziUUY1KDRR4xz++U0sb1KtWVD1rJORA7hPQx/zNmfT0VAG+iriwaw9ynREfgwnhMbLB2ch/QWG8ulODjVqGEheS0b2jXM/GyOCTmeJqJlvM1HV75WWlw4ulZsCjr9gD2ajOoQkF6454kxnTj/+JXr8Z2LdB5lNdKQfDdiAiyHl9dqIR/fEz8biqNaxrFchAh48TdFYVdEAee/y223qPuYWOhRPs+9OFCuxBZo69vVL+/h08ifL8FagpGztjV6rlQgla9vjQIWRFXhrN3w+cZRNrBM4bA749oOf1kZdM7dAHDqHK373Xbb/X7XjQoFEFPj+g9/4LYgMye4M/6pHFAtysLhTWC+Im6Mw5Q9G0+/pE+u9faP5/+53ySdQeH9TC7+OfPun2f/qPOklzFbGQxSTjP0JMOd2HJGz9nUbsv1Gs7onbA/KcvkZ2n58pIGcNdq0uS7keBHiTl42cjoeba83X8Bbb1THffWpi7ev/8J0GYs6qajQjbszwbODcbW82ur3eqIeWIzmhnhgeUknkLtvNRqks1KDLIUbdYUcMvemxp8VypfY//aCEDS5pxh476Jwvb9Htg/TjpebE/B06cMx7dazf1I3CoxPZ240IlSY++fl39quXqjDqwzjoWMPH1xdy3vTA12MneuJBmWmxWmkwQOMsbDCxefJI6e++UsKWDssau1+p/odfqUYfAzpjCjq+eqcRv1NTTJ7RMvo8Hg4qiBncb95dbHR3eaWWWNKgj787IrNiH/EJh0HpTxcyeNYSq+T+qEgcIOyP2DMw5mc/mecvG4+/9DMN+bzLX733fm9/9eL/fzom+H8JnL/54pcG//+0z8z0AJ1f5Vw2WEi/vOWM3A+f24ik8YwicKN/7WPG2j7fm+/iGyCkfvuvzmWs0f5yHHD9ZccvPP15TzMDhYcW5Ema/5xmrO5t2pWEmWFAWeUe/CLJaGJAZp+HJu6Z9lc/jspDe3jpsPi9mTGNJkM9/wy/v/dmZvLPONHd7/6ymZnM7KdOM5uefe6XzUIgdwwPGen9XBTgtTe/92ZmfvkvayDowauvnX8RVnAjwZhdHr54b2YTvF9uej+GBT93mtnnOySP+Q8PD+P8+tBnZtN6bkgDOIfgz/72XnZHnM6IYfU53vw5A5czNoSoET77aDOfZ347yY73+/iHZmbT2HEK7AP+LWhax9eiBd5DYIl7X2R0uD/f+7Ov41dv01huEk4lBtYBRh4VuDcz+VjnUwC+GJNiCBOOcjqyrr/3ZnYPr9n9HO/zdczu+xNzH/bwPf39Q3P8vD08+zw/tPh1arDD5/gYNp+6fv6PmU0w+xhvPs6TZUwlXBCP93BYuL/6gc/36wnE+35QiEFFWYiBoDbK9zdw9TXMTD7Gx/u4lJIePsMDvWJkqk30SSlKuqeD8zbDV7cpTsfIoSAV9/vo4QMd2UKB/cxMIzLi99HXBN4I7SzT/3kvn5ZSoVSW8vXFXg5rYK7DKD7O8xADcajDIg0cdn2sj3PcxCcDFxeZ3dMksP/UInM+91kw+ZoewEzzY1A/9BOM3u9rjchWtKCqy1OiO4N/bkodSQQ5/Z3GZqzDuPv9giIv3MlHgr7MAd9blAFvUgCOgT0c1oycleBZVqWqspLD7K09HoEhK/peTr9pDv6C+xCjWEqZ+8HX7gaejfN1K9eZAb3pWHcsotLpUn6I9j9HY6xlzB1557zyBKc3h2eEVs4HX9f55/uOrD/1h6hIS8iFy0uG1oFnUJbD2pM8ikxMgCECm8yBL+9bdY6Dy56kxPgBvpsZPM0KMagE36IsuI8KAd30/YDdeRkY7/sFxrtumZnMjIRLxwEU/kxjR/mYlv2dFsacGBNyXqqDN8ZhYiiCylioPAIcsGR45L/kkLnvSSIaz2MwDSnIixx+AMmLWkNTqKuAi+ArNrXqxUIFh8gtRYgMjMf97h6eh4MI8LgMud4l+FlVlaIHq8DsNHPcR/YqC/AF156AeYTmDo+xv8Pv81wGWwLRA+tH6O10mBHMFkWpA/D6e2N9T4RO+5F4rdE5D7j9UBTQI7F+AubIXmwvmCTfz8zgRObcPMpiQL6QJ2By+Y0RXIGjYK2ONYuyUEYfAVEDB+0wSsY1cvDQrJRxuPDfmFaV5EVcL/JEn4NsGft28KTg2rucm8npYWbwK058d9zFJzN+ZB9uZcB9s72T80T0pVRo5H0GaU+sdMAlALqjCJrlayX53KIsNe2FrXP6+7eQXCa9hSwSnbUSePURUtRJAzC3hanjPnHIMw6BEX4JHmbHbVFTrNhqhN6+/ug0Qub3t7dynqSJF3sOKwuFbpQfAG6BqYqF6qrWnsNM7zLCoQIwtfZv3HW9/DdJO5IjdwT9vmdBsialJMfJ0GED5z6ZWg3qSLwYB/fD+yuJA34aTZmE2aJq5Iex2YzDMjzroa/TvUVefPzIoajiIBHQwWaxxCYM8m9RejsiqxmAIvO8zTlsedvvtyrBP5rBhqwGuY3gaAYszAkx6njYy4A1OIzg0JdB/dlcWs/kh/cO2i85qBn2roPoLfJdwv8DyckumApok0JUUZaIZ2AffqB3UZZqP9NqwWHR5weSJxl6DCQLil2n1A5qSeBmEg5OgwQ8xvQDiZLI2rccqG45hAp4j9icAZoM0KObJdmjlYzE5Ugywd9XFXYWXIdhkBdqR5KV69Nz8DtqT5Kmh8YbkhUhRXYwXV9tNCCDNfJjwO94Htn3wH4xoEPIxQ56eJF/TRGo5qAfQ9AEI3JTk0QiM6laUR1Jzh1rD2Onbo594WAJYNW0AAAQAElEQVQfYmDvg2L0/aSqrrTAzpTzGf1HSUExRM2auZynBYfpBQnbcBw1WFDHIbPH5o7gjprAu7nW6zW24jDZyQB9HOYe/vQUWvKqVvdpoy08TyRyahJfk91g/4xu+RoV9PFftkgkdYoV+1Iwm7dAQnIynC0meoaTJTgmGfCPQzddCwqKS2RuQ5Gxgs4H7FjGZvih2hxWdACEgKuT61rJwfiAYQmLWom1G5KYPTxLJHw9qVgtZvLCWkVirp4vNCJbAzKwo2Dg+jGAux6v5OPmqZQXV7YklHuKYu6fZwI+CmUtya3h6lbOJ6eD86ooS+2gR8/5445i9wkJUDOpSAU+pleIUeM3j1R980T1aqGWxMgCWp2RQBAJ2pL5FTZ21jSKyPlEZ/AtilILaOCy3COXGRlvsRuPnj/XgMwV6JD4+H3m6q1HZo/MLVmzw8btSZIEeNAvKlVPzzV7+VR3panaj/LkfJjXar56rOKrqEO+VX/d6+6Pd8qbThXJwYak8CKgZxY0sLZArAAf33MAni267MWBEd2eg9P+eFBEVquQ1BdBl/g4t0kVcrYg2Z/heU1Can5GQqUuVa9XSsh5gscNMnRzQ7IWXDqCnkxh7EhSKqznWjx9pB1r78DH5X6OzXJ7Oke+z9CV9OJc82ePtYzwjuTa7VTwhwkh6N2HDxK3Tq/HFG9Xq7U82W9mcl7V6Im/38C7drvVGTY2gK/L1YdXr2Vmcltwg572rKMyqUDGViRl/dssPXY+5WL6VsX2zSddv/0w2ab+sJMhEwcKhx22wNvGv1Upk+u3+/IpfmDN2WKOXs50jo4fwXPA7ixXK9XIxDkFim5WaPbVE918/17jxZ22r97riMxVi0a3Q6v+06h+edCTf/dU3cesBXLe0GRRd9C0mc90cnbOzoafG5Q2ex0uNvJvwpVfP9Hw7ZnC149UoEe32JUdfL2lABWgX806JX5AJMMKbGD79lLDuw2+utfyyWP1wLn7w41uXu/1/ruNhh87HfA5l+8+yv/UeI+dXz5/LKdnsx/U//BBvkaBPRqjyea1OuK5A/5m/eypRveV+CpPnlYU4B796ivdXF9RZOpl2PNrCppzRZKWe21ev9Xdm/eK7Tj9ye4t9vMIDxK6EWlCVitiHjaffJfLywyZSSlOdm1D8f5IYs3PDC4TrmM140MwZY+Hb3a6/v2fpm+onSJnQKuO4sT68ZkStuxA0f4WG1yTXOvxM1syoTN0/PnyVB57uWzHZaPjhysthwifrnWSGq3Wax3gs8Myoi8DCfb9H9+opyCxaGaaI+8N9qKhaNyzZoluOOwDPmKF/e6qoPbDpRYUQxrsTMDOZeKPs998rR6ZOFKAcrq6v+i86PTtE5X4nWrbq4AHO2RyiEEeI0Ts6mjSEf8qziIFtLkmIbtDd6uq0tr1BVn79AF+4sOKskJ/9nJ5viM+iSHImBOh9aeLT5ojLw32rChK3aEzIwlqA0fnv84a1WOlcAw65h01pWvdYXtTVaskS+oFYcN3BJLmqzEqELfcUDQaibGdVk+ePJn29RjYaXH66JFabI8nPwvi6ke8d1mve0126BYcwmoufbjRV4+xm1VUt6qIOTuVFjUoa/bbb5R/91Szv3spl787Cl5eZDvcob/QZn9xpZtPl+qPrW6xK0VIisTG1XqhHjmfn55oi82tsElFWcjPEFfQyVh/D90S/LHVTB0J/2PM6vH5hQWpTuqIRfxb7m53PM7d322Vo6mA3+7TmlTKsB0lPtJtxUD80IGDtgcJ2wIY8ucPr37QHtuSeR/gRwv/UlHo5PEjrYBvOGl0/quv5UWw+pBVNQ0EMt1hR+YURQ7ouuDfngLDAVwGaNrPS80p+JfXezntO2Svx+8szpF95CTAkwo8rIyq/EyErhzwmTP42CxmGqDfUfgTZKQElkBznoWY1GNHXF8yPiR+vNEWv+b+qsf/H4jbe5L6qSzl/nRkjCjU5Ci5TdhTeEIldPjTj0rYNYfJ/dgM/7KvTTOKYSuS+CGYPA4x37cyGb5khIdDMokCxfH1Bx2JXzbf/6iCQlIKUQuXdeDtiMFb+OQwl9CqhLcuZwKWarVUwGcVFtW5zhRJ0Wn34b18P6d/ws8toLuwbe2zhQJ0mj9/qg4bNxA/6Xav8clSkbVskGKIxArYcWh8fXGhFtsQkD2bNyp457p+eP0RuR0175GdP35SxBYW3zyWVYV8zXFAJohhmk2rCM7Ox5H1hIybmQTvemyd0/wKu2nMbykYj5YleHdEz3oKWRkYTyla30CHQIyYnp2qIwaO66VsMddydaaRcT16cn3cKbPnBr/scYf4jMDeYB9HZHkPLzO4Zv9lDGSm/PVzpd8+h961MvKTniFL2FEjFjBisoJibf+Pr1WV9aTXNf5a4BJiVItPEmjssCk9/rH/sFH/p/dq9r3S10+VsJkotMYP1wrLRkZs1X7/Wl4Y6ypotqwlWqaF7y/VLUrFxyfy80deVwrgkYlpR/qvHzVK6LdVSTXrO4nifK4ZBWVDLr3QvnjxBHVqtft0pYA/jS9OVSAXYd/JZnNZDFqvT5SAfYd8N/MFcgNcZrIQdIqM9vBkD+3sfEmYhCCYaatu8oEZnnSPiRd/fCfn3cDYyFouMx0+uMRox+VM+XSmcOjlsm3I3fDVqYZ1IxeT2fkphcaPCldbWYiK2GS9uZbhLzt4v3/9ToFt+3eXjMHe/fqp4nymeHNUlQN4VLIXZxSfz1W/eKxjE5WenGi3KrEh7I1vH378qOmbrRijSPyQTpfKE6xBe2xJje7sqnHi0TivVK+XKl48lbDtCiYj/grwS/DXVpUyNiz1yGRdKGH3jPvjxysd0OGMPLeHowZsU6JQLvgVsA0RukfkJ6BvwaICeuX+LGM7E7a0/7hRid8bkG3/ZaaEjbp7A12w5fWPyBF64Ta4Xp9ICFlgb/8lhAqfOgPWUBYyYB+QN4d1th2UyUtl7HBH4S/iWwN2ot8fVOAzhSxFaKGvzrR1BU8BPAvtsYe73Kn93RPpZC7NC3XE9rfYm5LCb8u9+ERoGN9eS1+dayA2ONJfUiAc2Q+2KAFj4kw1YG97zn4HYq0ylDpyNlkUlWaLhZbrlSJCYNBm+/atyvVcAXouqkYVMduoUUJO8vlcxZMTzX73jfTyVIv/y9+pO60kfsa7TuXlTvp//KOGP6Jr10cNScgqc0NUIFaJtBE606mYkrqhVwvOUEjHmxsJH9lxXnW7km8OEoVNff8R+w1MbVZKlcqyUjbTHL6V6FfN+WRA/ivgLTifGDrleceJ12cruU9o2LcCz4H9XI4qzvwdsnHknFKAX8DPDNj7BTZkJL5NxLf92KqcL2UrZLcIch/aKMien2hBjBqJ44ZFoeVXz5Q+bVXdtAplIo8UJP+lAuLRDI1dv1QGZXgT8F/FFp1d1jLOBS1+RuAyA54d8dAdNCjuWm1r04h8dz+8k9tEUcAvYWb+sNH4+1caiP1uODsoGvw4VaznCuQrXL8cXrdTe+zw+MNHrRcnqlz/8bsd9HW/U1SVdhSZ7zgzZ6fJb55K3z4C35lG5H4gBs2fNuqIj8FGnz8omn7ePr/6Vy9fzvtysH358J9573O9/a1pX+758/u/Necv+311b/e9X65x3/Mv//vl+F+6/1uzvxz7t8b8df/DLBcow1iGGKVAs88sxFiKlmlyLwUvjWW8cfmFn4cV/3w1M5a3z2ONZWiyz8+/fPnbbzEMvzzlc6/PfGhSJqC6b37vQ/ydZHZ/1b/w8RE24ZuBOUscHERw5UFPpn+CJEVlFDgz2NtPyzH84d5vf2qMk7eHl1zN2OUznP7qofHqX/25x81X/1eHaoSHbswihutvjfYxvubfem9mMrO/9Vr+5qf2IEOMzuztNJPPRc4c4r/VGC4jgPHrCM29Zejjz2a+ut9p4u393f2/Psbb/dP9v9n3/dxgosR0Y/8Qg8zu6a4vPgEHMxJcDOzr3RMcjHMYYoxKRaEAbGbmrycYMrB5oOVjvNPfePN7sdc4jNA+c/tT7/Tqp38Y4/cj6/jV9/b1/OrP4fNeft9jePu+RQyP8vsMblCCVxN1uWra52GOmU14Ti+mf0wDh+UemPzA5S2B1/SKfxw3b2b38/w+IS9mNuHt63rT50/+DPPnx+nifU6LENENevxgGWKQ78WjAEgPHzMTquQ/ErcRfQrQ1zsG+GDsnZwn8MP7B66JMd5iwEHy3KGTMQZ5X4lzjzESz47QhxDhM3wD+Pr7Av71JPy9jczzPQZoOtEeWDIbmxlngmJqxh76/IkhsEea8ICEevj4nI6gYNJ/cDAzOf49waTj7PJENzzrpikhRIUIjLyfOj7/E1jfA5yBfp//sLc7X28sqwjuRSqm9VuCSl/XHbPLpfOpYF2EUkpRgcZAwXD51dfoORQ5vp+3nA52Pfh3BHnyuTSj+VoDSfAeWJx/vmeMaZqWHXk2dnh97NTpdOPGD4Y9ybZUFhOOjoePS9DdrwYffJ0QHb50j0+IJDIHjSSSBgK9zL7uamII6nluSRa0XqDyPZwI7ONrcVEMQWYmlxGH1WXP8TeZX9SyluPbg7fznm5WkdhNxDeyCj5XpSb8oGtZ1fK1zYIG5E/BdIQGLfTxQLgj4Ou2e3kgKBNrZR0Oe7X0+4Y+x+d7E3B5c/677PWsM8HngCOXGd11X1KENCUDy8SV/jCrFIsEC3lmh6KuNAB/DFFFec/7wOG9g149bdwdSVAOMnD1xIWN4EdysSpL3wkg3dJKI/t5x/TEP8aDJ0a41YgsOZ19zsDcfOyU2dNiUPJkGzCIjyFToYjyAyePYisg9DtWQwFaCjxH5psZ/awM74qymgJwpy096pgVwCNAe2OPET001uxguiEnRVUyV6oJwBWCYkoT/kWZnJzyf3bw40jijAyfRIJ8kKY5EvtaUEGw2pEgclwUTQYe2UysIJfJIwfHwLqO9xEYxYftVZeVjiSp9sz1P22XnWcUcrrtgaMVmp4CI6WiaVSxh9t2oQ8HEvsteIQYNcDDCjk6kqjwa8f6LhfediQMdwTZTgdfqIS2JYc716kA3J4sbpk3knwz9k3bVjUHrjnJgYDujPT5u4AuZg6IgecEzQKtTNAJXU6pkMttNmjiSLGR87bj8Oi/QLBerNSsVlCKF59/KmAoaS16tqXom1ZzVezp8nS4vJ50s4Q2Ww4AUEEDcherUmOQAsj00LfiUJnhI8okP5QP0K5DLybd4HCbF7WOhalgXFg08sN08+hUY5WAwljLNGPPOQd616VbCgslNPbk6/G417GlsIsMG5zuOYg5DKLg3FNki6uZjAJvWM91C6cG8Hb+9fiHOEoth6oDCQlDngbWcDx75DSRpPLE6wg1DIItSZw7vWMvbUkEtiTg4sTfnQ4kW71oEuATAMvXHcDfeJiTkPJifUliMiDXERxqEh0ua95mPCeSNhV6NMkNOJj5TMeGBbpBu4uN3PaN3iKNbQAAEABJREFUXa/Kokb6goI8me9zamRqS1JMwDlr5oqx0Bo+ZqYbdmrF/YJDoReB9hz46VZETkKMishHRC58S8fRbf7FZuNDpraj0MCycrr5gbLkEDyw5hYeDNgXIY8D8tfAnwa8ImsKW+A0dv2dFmGBe34f1YFae3WjzNx9f1RzslLpBpcxAqdqCKooRnkCU/4LANCnd1tgvpKpIrlwYH51tp7mfaKQskPHBsZUJC2djm6Dt+jTHl0+koDxpJPjOUemfF9ft4aP5SA16OsBvRbEcr6N2OwDNq9G5uu6UYwJGzOS1DiVff7PZTCEqCsS3zcUod1euCxXRaXbD590h3x0HNC766167MOW5P3uaqP95RUriBbUVA0yvSSRB02QWZfVYxhVAFMmYTl/esZaF7Iyae7fVAL2voyqSb5k+irguiFBV5EoXT9/Iv8FhT5K5F0mXjkvZvBDJAmGTzdK7JrQy2BB4qcjyZxIfkb8if/CSsZGLZGdEXj9t/1vur1u+4PGaFqenijC1xsSxHfQdIe8X19tFOCz+6kBffYCZaqrqc/55TS8o7DptNi+JbFMIqbCN+W6UL1YaIv+tOjneC11t4OKVaPmWaNjGsSPbj9eagRf8UEkwElTmJ6RtY5WwbembrTHJh6xTW7HRvzHgeRvuZhrji0ZdgcdKdoFEqkzDNKWZNU18t+QCDzmXk7bi48f5d9sNmS6Wq41kDROwOK+45rxmf7l6pS9Db02fYIGyYK8X3wG/OHVcas9CTGLQU1Va0/M15NAcTybZ+cS/MrQNZGEmi8qijaMR842FEt6bOqjZ08UQ5T/Ut67N6/lOuz88iJxEZMq3o3ofu+N5FRL8eaG4mPRZakw1RRS1hRZCnRpfnYy/cKH6wDiJNeHI/J8+uKFMjbvCP/a85kCSSmDjiUy0GLvrjZX4ChF9xXsUyAXztsAzE1VaQFNO4rBHbK6WC2V8bOrxyca6l5xX+jq+wsVa2M/x/9Om5tPKsuS90kbkuHHi40SslpQhM/Y9f3tVld/+FHHP71TIontNvsJSe4ldurAHjf7O93srnWI/WT/BuAIJMabpySD8aM36FnBuOXzU4XzKDtn7xNogd6WyPl6vUbMs+qjKBB/kNsIjy2O8GZNsXe9PlGaVXL8O3yWy1i2rLYO2tqozQZ9/XihZark/XMSdCXk9oSo6956udKirNX+8yu1+L7l0xO5TPUk4bZX19qRfBuW8BrbNIN2M+zjgA/2+KHA5i5Jyp9TYHe4Zti49rAjVtxrx3o9PinhFweSzO2iVhczOjFqeHtAzlrtKVasSNyn56WGWdCqWSit0Sn22lMgmT9dq/10q35eaPF3LzRgGx/7n/6dJx2SVHfS7v2Fujqqev5IqgqV6GSNHLm9un71Whk9GogLQpGUdp1GfORWncyT3RT11tVS1/DISASyO+/3WtfIFe8Gkp39r06VmFtdHRTf3egAXch9a0my+YC+Vvjla5LrMdR6vH6sDpp/fP9WaV7qpGjUkQy9fEeRoEpazxY6GaJGEpdnJ2daURBXCHL/uacoE7FDT7/5VocW+kCrGwps62ImkYCXYBp8nb84mWzOEVxK9qihbxUrFU+SFAcd8TXFNmpG0nZnvfal1CCvTqfd248yEsblIGSKFZG/Drvj8UL9u690G1tpVqtHjgJXl7FaUcURG4N85mTafPdKHQWmA376bnunHYn1T69+1MX/8s/aUWC7RdY8Rhq9qEDy3/1rSzF9hv1IFE1WyNqIPNwR69xQ1PFv6PX+J2mJO/3P927DqAX2+/yblxIFDi9CVRTn3a/X+MoVAn4Q/IMW3KqDtx30ukMPa+K+VJSaIwPt0GmD3d7g226Jow1cj8jziF0sY5TLtvddXl+pZU9jvQbdGLCnO3xGOl2q1Shh/47Y/fHqTpk4d8+7vKgIy/dq2GsJPk6rG+xOlxgPT0RMMM5rYsiDenwovWrxzTP4eHuz0eF6o+HDRv3bT/JCYsY/zJBf37/2fVO+59ujtY4nlYz9MvsP0NGLA3cUB9Lv32t5wfoxKDw+0apeqoRPA/46EjO3IcOP9yqfnChKMgoGOwo2BQn46u9fqsR+WZF0xH+6bfR5A/paH8bJ7w+cAfMKPaBw8O79G/w/BTD4X5zNlKG5f9u4omA4e/lUBfHKgN5X86U8Ppo/ezbZSCN2zTSh+0cNKg+DdviX9jOND8QTLWvt4F879irwbwGcy6KWXW4pftzp+M9v5LpbVugS+lbEQuVyoRZ+x+VMN2/fqYe2t8QkI3T3PdeztUrOHXZ7UECGDv/r99MvR4yGzHsR4cWJ9t+c6OZqo/HHCx3fXKh6ca7th0uJmDSPA+FgL6e5LWu5PhzwPUd8XUIvUtNo2Wo6F1Q17ylKkPyQYTMC5yqblcrMWz57rBYdcRmKFGJ2+I+BYucI//yXmhO27PT0XGVOqis0LQS15G52zPE1BvxChc2lk7NEo4w/y8QamThojywLm+BxSI9c7IlvI3FLv56p/M1zDcRBbre6i0uFGBWenQCvKS3nitC2Xi3kdC2wlaLwKuQmYxtzd5TLd8TeOb36daNiVkvAkimU9MSCFVGY/6nioijU/eG1Er5dF1vtsdud84vnGXBHijo5BvUUh0b0q4XfyqOuP3wQZlKEclKR5H5odHnDNyaPBb6maLffKaVC7vP9F31iNyqs4Tv0M2RfGOFMLFIx3u6OyIrLy1Z+XqqREbcLR+SqPLvHO7O+vb9R8Xcv1bmsPj/X+O25OuT5Fr50c+B49kiz1QqnclC+3mn3/TvlpyvlIMWXj5SjaUDWtJwR00FL7FJB8wJ5Qg66dcW8rXqKRBkZ8Bi2TKVuv/tBLX5K6JIhozHWWsaKAvtBfVPIZSGfzcFvrrvXbyUK8D0Fp6KX6hx1xL+U85naw16pLDUcET54f+T8UCA3LbGgEU+PHzbYmyuKyVca0auADjgNCORUh1IBHAb81+L0RAFYMjxv8TGxk65+eANOhQr0b7i4Vn+50QwEnLYDvC+qUgfsVcbfZOLRvpCW6P6xgjYjcK5PZGbaY9sEbCbjX7kF1RYbO+LPAvuERaNQN+jXoOWvX4qQS/U5c5HbAzAEtxfsEeH3+P5K1jGummta7N2GMwR8wxYmiovh451GclgWk/xseCR+ScjkiOzv8EN6eaZA4T65zGcJkFTg+8THKDQOPQRG9gvOJIUL+1v2I8YwbIHbrSmu/+fXxPV3qhkKOfDVnaztiAM+6vbuWq11amfg/bhW/z880eHblUbkpejY5N1eh//lT2r/5z+q2BxVISO+Tny10Qx63RCXdx6fYMtsMdOIbgm7UZe10u1RTbNQsV4J4y7XhQNyaxRRA/A5LE63YVnpNh/UEg+O+PJr4nqPzxy38XSmCtxdN4+cQ/bonsdNiJSEjhln3sN3xEjHTsljN2KQAA/npycaXFdBwde6pQjb/v617O2t4nHU8GyhHbAk13Fw6pCHgXb8D9/L6W7IlrCrJBaJv/ba0n8Aro64MVPs76qolnhZbzbqni51WBVKT87VAZ+9u1Z6vFbCt+6JD0ZyEyvipAO2vykq+qENdm6Hvc/wjqBKTrvw/EwFOjDn7GDA3b+70vGfoH3fKjL+gI13f+8xRE6mAVtVEI8F5CIhGJHzgsU48ajx2D1JHuu7T8no+IieRmKYAb9u+FRYrC8+rDJJ6M+vDJm6AMkTA37Prcxv/lZjzn/2z7Qos/zK5V/9+aW9v5zk63xuE9zcP0z5cthP9w8vH64/vfh8w3yI/PmBy8O4n195Nf08jPfr1HH/z1/R7b77l/41u5+bc4YzNjVZ4Mpou38n3qHREofAjPBlDpbZ+xhy/+Pjvmz3vUzg5h72jIBOi/JoQiy4+hpfNv3Sh3GOjgug7/DXQxjwU6eP+LL99AIUwA+YH/b78xugpN+fzUxmv9z8PSM1Ov60cRxEVUGBQ3WQ000aceIe1H8J0cN+7A76vAms7+3zPnROYu44emMDFmLc/YYyY/wXzdfzV8F59Bluf3a4vPl7b973t5rP9Zbho4/xef7s9978+eH6sJbZX8Ph73ystwBPvU1rAr4Bn4WogNPxtfw5Q7cMzCP7DtAvy+n28ya5Kvkcb76emSmEIDOTf3yNn199Te/zcQ/v/dmbP9+3ETn4c/N3I/wbPVGFczaBAfv42AHn+LDmgPN0B/oAi/dPz+Ciz5+RdUymCIx+FZ/APZf7H5d/7h76Hq50TT8xBJy0w4ak+LoBuvh1eiuZGaKR5XuLT+Q9lOIuT43Xcj7w8C/8AJkF3pvE1fEUHzNTYH/xMeMdV9/HG7fT3uFzP5soRl/D32h653TxtcwM+gIPV/EJrGnGeuDh9yExjz7RNcJ/hsiMOdDGZd/3yNxPjTlO05Grr51ximaM/fzscwdo3ratHM6OoN/7fPzD9YFHPn9kXaZDsvwZRikSBHkgZIF1jVcyWQwUblwYgjyx6Yd7n28Gf1hjIBhAfOUwBplEnzfuJFAX+PkavnZkLZnJ6IuB0eZrjArcR5yoWZjW8bViTDjtUpFgPsSoAXxCiKwJbNkxsimx00OHjB6JzXqcdiqioo93oBjmhdKBMYJOPHLJ6qARNxJjKgKGGKIqknxmpofPyDvx6Pu7/pn5vtPGMjMFmWIILHNPvxH+OSweQEWCAk06MmokMOzQHTNTAi4z05HAmKU1wq+eYDIRJCfmBFbN0DMD6wgdjRNEEQtlYDH2E9t3x05+LYA7RKBwXtExsr+v0ZPA8PlAJTOTf6Z/mdsS7AX6LJhK9szs4TC5XJiZ7tcLrJblcjThA+2GroX+HSgNytB6AKcB/Py+KICPtYsi8S7LYXCZC9AmQNciRYl9xKqRMb6fGbQEp8A7Y9w0PrIvePuaLYGy82hkTAuvTIyHTgiiup7AmaDOLOgIXQvwkLE6MGWazwmSAp3GGKfTQDJm5N2OoJmtJ755cWQa6/uzD1OmonoEjgRtQWnil++fHS4fwzWFOPknX3+Ef04HCDMdTEbwjGWhgePLhGtK8uKn0zGBa71cTjQymZz2DkNm3T3FGgOAhn33FBcsRqWQgDNKAOzysyPh4t+yaeGFNwFLZj+PAwbgSKngoJ7FeUlWJGXw6jg0Bq676ZBfynFxeMfPvKhISDg+GV52yGTDs69prOtyWcJbi0FFVU0HBfFJ03Mph6vwe/aK4JkYmyly3xGwu+yNBMsNgb7TLsKHDJ5CdrYk4MuqlstcD/98rPgUqeBfKQCvwEfB2MIUYxCdStBkYP2Sg2zFfJPkBYEjh/lkSXXZyOe1fshlXFBQAi6HP4NPcCWOpgw9W2TpyDiHowhRkXGJZIAfkPdXG2AbOUQ18j2Nd1v406MH88VCzrMj8jdfLhVDVD2bq0OvxGe1PpXTQSRTTaaBhGWk/4jMbklAuJwIOsQQprlOe5dzh7OFFj1wjcDew4u8b9Xf7Sl2duqh255kzYExDcnKFTfgf98AABAASURBVHsfoWOCNmVZqCii5hSmNxyYG2geoF05qxXRjZ0fyjmwp0Ovs3I2/fWDBWMSyf8tB98FtJzP53L7l5xm4GQUgPYUWUZg9ySN899155aDVYd9WT4+V2wqHdHN2mUGWWyR2zvW25P4L+czJQ5zZUrYuoNcBoIFVanQjqKPcT+Aqzczk6Bfj877mMCclkSyy/EIHn00tch8Qr46aHck2eQyMHKY94MiqqZquZLTMMY02Qf/9lsEj4q2gFYjezn/Qggy9p6Bf93UwDWqZwFP9A8UgQbL2pOIK+tKVVHKE11x2Ugkf5erlYqy1FgEzYtKBTpRLmdynG43HEhJ9LUkT5yHLnPePxJHudxl+DZg1/3ZzJSqQuLqBXb/1qKRvHWZqli/gXYOzxF+C/x9rTU4OF8HZHDLXgFeuh8uykoLDq5VUUz22fW6R+e741FzeLQ8OUEG0F3mHZDZLTZk+rbu2UIjPD6URjLiViXrjcjIiJwN8MEkGf/5t6hdL01ZF+/ea8CGHoV1cx8EL86ePNZitZRd3OmAPFbI0Wy50Pn5Yy2/eirHpyXxNefAnGLUHrlOyIuPKUkwXB+2qplTZlOxnqtnrAHrcr2ceD5nrMpCnrDzxFxFsmOHjJXIdRED/IkaKAh6AnYZ4Q1653YgwmP/88QduAQJGq11oLC1IzlxhE87DvEZm9egI1uS/ScUmAf6e6TBbWQ/L9VA1wDPnC9HpxvvnSYnL56pTAkbMSgBWwfM2rUKMeqInDpfnFcnL54rlqVWq7XOTs8osOyVOulIIbh3GXpyJk84ls+fqAyVhkNWvhlUFRU2ZquCtb2Ye/XpYlpnRkKnxWZVdcMzNAH/DH4JGd82UUWWAkmg5tsnEjqzubqU/Fvz60YtfL65u2GfqJLi2QA+nuAuSYKeUAwsY6PZ+ZlG9NmT124zztZnWlF0ihOuo0KI6peVvEg56WriGRrebEnuhKCuLpQoVJQ5av38scqrvUb4sf/+vSpLwDZDzY9qSXqH5Vz29UzNU5Ln2I1r1rj68H6i55O/+5U24FyUpaxMmqlQqaAe2QnozJ4igPuNngSfmZEo36u7vNOBIsW8mU2xnX8jJz1a6UBSujlb6d5OjNqTTN0iA/nHTxJJaS8GjOh8ivD7xRnJNtZCD/wXpDL2q8P+FivWJKF48+6D1osFBYql/NwfwDl6wQR7uC/QPOzG9uJG1+wx+9UTzX/1VB12o7CoxeMzVeuljsQf3bzQntaFrEBSqCAR5jQ8Nmn61mZA756uTnVycqI5tjnAwxodO+IP3Oa3+JEFOua0uEsj+O5VXBz1dP1ERSiRo1Z7Ent7kpxLZMZY/+Sb5yQfB2XoVVpQD82dxu3vX937LvrqVGn5q+danp3o9PwcOzpofnamOxLq3dtLijdHeTHDKLz2ZdB2PErnc5Ukzx69fK5gkpCH/XGnBl2+ww84n8xMzWKuy5uNlsjYDHhcR24oYF99/KQKW3u82GjbHdRgz5p/92vZN+w/Czplbd22lO061Y+WWmC3liT+jAJhgnb1LqkjYde5PmOb5ouFKhKyOQHKpzuVMarr7nTrf6KYpOvlH96rwK7vKIKUq4XOKKb6Lz8l4B2rqM3rT7pz+7Jcavnkie4urykUXWDbthqIIeYx3a+PPl396Y2q9UI7CnjH80KhmukGfDrodbRBDTKfiqQen7CnSKUiaqCo1EZ49vpKrScv1ye6IcF49/EGrpuefP2VBhxfty40nzdTPBfQgWI11wx7KmiwVaf379+penKihsJjRQL2Flpv0RmliP0odP6SouyHG11/905qK20xDv36iI096hhudPGnV9JmqxAO6t/fqm2iMknVnR316eK9Du7nzxoBgVaLtfYUCEdPNnMVxTijiHzT7rVaLqYCwIFCw4hf9lghWtCMIovHdzevPiiQkD4SSzz59hs12Lyz589VM69OpWbI97yoFIhFGuSihicuYzU4recrzX79XHHRaI+8Vl89U4tvCGWhdTVTRF/7ZysNs1J37F2NQb0niSnYhFmN7SgmXfj0+o0iz4nE/Rz50qpRGqXV6Yk8wYvVVQfPWuy760TdSRG+nX79Qv4N4VwmRbchVdJAon3hMkbx6yQ1qpHdgB26O9xq+fRMS3DKxFtH5Gtz8VGJwrP/GVYCDSXW3N1stEBmRmRiW426IUE+Xy2RrUEeo4jYL7JeLIopzijhb0a+IzQ4/c1LFewXHy8nupx8+0wNenBDIbPD9h2I8Qv4M6sqdUk6beZasP9uESV0Yzh2Wi9Xmr/ALlE0yvjvjH273W4UU9DsV8+kGbR9+ULVs7Npr0FZt91RXWHYsp1u/v0fprXSN481WyykJ9g0eOM5vv8vdf/ZpEmS5HlifzUzZw8Plqx498wswd2JHCDAF8DnBkQgAsELCF7tzu3Ozkx3saykkUEf5hw/9cioyurpmu2dm72TezIs3N3ciHJVU42I7Ik78jxXRFajMf7pQs+eP1O+niu/PWgg0d9wPg9FJgRKNTG1gevN9Y1at+nEJ+N3rzVgf21WqHcb8+qdRgpqgfUCGjIQE1XYtDxlyi42KomVyn2vOK9weVEj/svnFmdrBfh89Z+/1f3L1+qha4/PG5nfgtP2H36cigUei88WC5WrlVKI2sIPQ757/FxBTFA+P5MX2FJKcvq1+PeZZXIbmmEL5idr9uyVMTdha1yGRuIRw+8NH+7lcr38+gVrLDQif4fQ6a6vJXA6YgcMeTqi6+nJSuGbC43LTL3/UAO6FqGZ06unuJ5RSPDikpChnlgWFOR+4ABulkUF/uWMWWCvA3AJmlsGnBTrh4g8IydDlWsoof2ylKBnj1z5D0JkFPZHzlsRHI8/vlWgmJqtN8qwLy36e00hOMHXGpuAaZXxvgOGq5srZeicKJYbclYDZ4HuGHTvoHPG/iP+0WHt8d0uE15o62/vlUKU62Tr/EJuqrONPO5vrZvihv7mXtvvX0+y1hLjRPfBlWnmtoIitCjyyaQD56rMfcS7Gxk4NOx7vbtDn4+TPs0oDnnM4j4+J1btFkk4WSXiSoNWJX4pYgdnxHpOg7RrlRFjFsjDFv80soeB+wgMPbJbI+sNtubIeSUj1pktFnLamMeJf/utRvx9nwUtZ0v1xBhDMOBoVaPvkUKT+6Xmp/cayWXZzUGGj3L+ZZulhh45xs6MnGsSdlDQcRYyRXStI7YYzhYSflL4Ic1minmmEIL8L1c0oVdOfDHMC+VfPJehVyO0GXwtCuyImkbksiN+1F0N6UwGvwTuOHq1xCKWotIosSgx1U7leiX77FRX42H6AYsIbAH5c/g6+B9vj2oXmTZtUCT+tTc3E0+1KOT06vAfO3zcuKw0J57InpxIyMGAjfZct13eS9i1moJrPHT4rUKG7RgoGOav7/BH1/imG6WslPMtIMP1T2+UN4Rfb2+0/JH54NSWQS1xSJ9H+V/7SAj1CO0Surn/w49q3n1QUwQNTnPQS9jppgoKzaAR+xc4B/q8blWiRTbRsbVBQkfG670CZ6MWmx5SkvCp/kNPLTEtwaW6daFIEfigTkMMGoee2Oqg/HfP1K8rZfAxuK1azqH3FtqOKhlfhaiIHc+J1Ve/eyEMirJxnHI3w3eXGv6ff6uylYanK9XPl9r98bX6pxv1yFk79lreNuw1yuNcmabfEm9fgif8GIiRhN6N+NwRG8RACd4237+RsCkxyzR6sXyUioY94amwtzlnAbp0t98Ch2mH/o2LXCMylupOObpxAA7jucWWuv0b8Svu6xI0NM66MUYF7LEXp1MvLc/PVEDvIQ5SChJ8S5w/BpeDZaH02RnmY6fim2fAMijgYwf6bTNXRHcXnCNK7HzIkwS9irMT2clcTS5F7FCBzNf9UUI3/IehfP8RG1B98VRZN8o/GXweyCd0376Sx8vl83ONTmtsyX5sOM326jn7H9HLAC2ykBT//efK81KGH8wpKtvbW9nNHj/SyL4453pUsKgenEbsaQ3/Y8wn2KrPn2mET2p77ThzZeDR10cljOehbwQVHKw/aQawj+3nV8bdp43Hf9WvT9d+vP/tDZxo3n57xOMav1wN6Xxo4k6//XHc/8lbo+fTxuM/+/Xp2Mf7TyZMXdD5k64/d/sLjqZgYWoKURYRQgy6vx9RQom1+DKEaVpaj5/Hpz+9Pr7/5RrMpvUNT2OfUMj3GAjQvPm9Pn4e741nY28uv/oagYmlPvZNo7h/vHL73+Pr4/J+cZq48VfX6YEu9CbolkUh/3LYvP05MBw3x3fAiHpDSyeKsMJ09Wcf8+fm/mnfQCLrT/sen39rDTPf6XGU9M+t4aN8nU+b9/1p8xW9jeD02BwP/cleD/N8pPHKTYTR9Wnj8eOX7+m3A/LR94ToyJ8/ewsY5xCj/OrP3nxMpM/vH+f6/WOzYICEgdaDQJkFXpki8t5h4L1FHIj4mJky+Pnp+nQzH8n7BA4zk89JzDP5PynSpz/5hE/6Bub3jhOtAy9/fhzucHc48JQlmdnP7fH9p1ezh/c+x5uv49fHMY/PbDfpnuT4C5HtlHDWKcunq8PmY/Xx4zh7M7MJ34GAc3A5531gDePqXzGE6X2E5k77Frg9uPsUhk/vBd2NsRHHHGIAJpPTytdzGPzq43t4EaGn94mP858LO/t3TfP8IX3kT2JsxpoOh4/tgfVhpGRmMkkON8BOxR2nve/j/Pbxvk/PgXsk4PR+C8aMhy+nncuB76VpJacJmMA7HxUYO9EHuffnkf7GD3iImNNigolFIvj6Xh2w1QTVdCmEJCmoB9+WwLslee7Nx7GMemQjWGQM+33UczNjXlAEZ/ExAzP6fF8e+TIa41nA1wkhymXsEWfHL4TAmI/jAMSMe+BtgUvMC9PzONHKba+vnWKcAnczxjJ7hFaOi+Mu+oqyVAAmX38EVgMuL2RPcPJ+8D6fhwyQM8FmSoExBn6jG8pxnPCNMcnsI40ZL8aMvDOz6X1HsG/B1LQ1KzGA/gba+ZgR2GMIGuGFwzvBziijz+T/BA4Dk6SawEysO4KHX7353onERg+PnN/eJvgZVxalWg5xGsZpvhnrxSD/7W5DDn2sw+A8d/0dOIi3u8N0WBNj/bemWmSs5WAdeGZJthxVFLlyaIdVAdKH7x14OEk8YervEuMjcHbIR4esuFz4oUjsbwRgU8xJMoS4VGnS6STXCTNTz3iHvSAhFNkn572ZTThkzPFCecG15sCECMhhbbnPOQy6DYrOU/R/RBYL+higDvo00ML54OOPyE3ina/qePnzQJ8/6+PHafPxVt7vz84jp8ehPihCQwOXIiQt5nMSPkuFioMS+ycLguHi7DbRrIUOTueGPfK8gIY0gti8KFXy7Pv4+iN0HACoYbyC76ppjTmHXnOZ+EiHx/F+ePWip9OhIlmVEeyTsZLLXA3vnCeBOS30cXzzlCvLMnkwXQ+dSuDOOAyIBPYAvwqSWLUHxOC23GzBtXoAAAAQAElEQVTA23wrZdDbaR7oz9CrSLu7vhYCgF6wO18hBDm/j3f3OiDII+tF6LCnCLMnodQi456US3mmBntzYJ8jhxXHtwe+Fr4XwJ8DQ17m0xizh/0j+zfI//QEffw3UHzvLQVLtvbbCc48yxWAenrgm8MYYpho3EP7BlnOilwuf94a9s15Xjh9meeJcaFuHh8xXV2RpCxqnhUaSYbkOXABh8BrtdpogP8VB36HyyD2FpoM4JHlucywCSx2B4wIgXzMQGzaQPc7ksLeF4KpIvEXJvyOOpBcGTicJJJmaVFpBHZf70Cyu+Cw1DI/1r0SLSfBMUILT6B08C/PCwd5ajFEVC3CGx5HyflasEeBvBmw7UmW1Oh654UW7v23XcVBM6So21sSNsxh5s9fxrPDD4pTX+l6CZ+cJj6vjpLLket4/eZKfZnUcIB3xhzvb9Wgi8qSRvAtSahQu5L/1LIXMDrsjvf7wjm8aOHTnoLljtZB6z3JX1ii3f1WBfI3Q2b3JOEOyNUM2nsC2m1jxtxI8vu4yn1b7UhmmZk8ser27cB6GfMD8hegT4uuzWdzJZrjNoMPx+NBBYWqGhiKvCCXM8MedUqMN3jth9XmiuQGScRZLOTjWmD0H/5wGxeQPtdVx2UH38usQAKkDFptSdLdh14Wo/zPyXYkGkfij8Tz1g/GeanUYTZY30gCBPZYbNbqoNkO35GxRgNcOXyMKdN8sdQVCUC3l5v1iWZlRbHtXpGkYUB/amTJZdxj+3JW6e33P+iAvjXQs8c2uA2YvbjQUCUlktm5J9rypJpj9w1Fv/lyiT9t5LR121mwr/xjo+rmKMfdi6CeYG7hdYpBTj/XyYb1C/acoVcuKztkLMakEZr7DwCs1isZeHmB4ABudyTPMpK7ztse25cjX46r79lQAMhJGLltK87XJFdv5b9daotysj9CB8xMi5MNMrdVDX5u72tsfvnsXF2UCpKKc8tVsK4XMTxmELKwRxev6p2OeVBxvlEEP3t/o0DRJyJPI4n5Bl64TXX53ZPsSylXhczsKWxVvh52jGl8mZzHAbvnuhVYfyAJdppVyo+Djr6u/+YCduSc5Ivl7OZ6RauRkgUFmPT7p2pIuA8kJRP8vqPgdYs93cK3DrtgJOEWLp8USv1P7A/Q0/1Kjt9xHa+xb/vtltU02ZvVei2HcT5fkPjrdf/mUnuSKQ2ysUZ+C5JgRoKmeXVNMk3KtqNu//GD7EMnu+xZJOp0faZyMdP7ly/VkyRymZqRVD72ra7sqMjeR9a7/f6VykOvDF1ZPyGRU2Qyir8RufA4uycJVuX4O+R0luUkoEie3VxqflaprlrFb85UbWaKWZCgTcP6BYlx51eBX2iw1eMSnpNAjCTsO961+PnCospnZ9qSTDSSvPc3N+qGVnsDB+RijQ4tsBkZey5SJf9N55s/vlRNgn//5oMOr0nqkYztKW4Mu6NOoEsFXZbY1xZ9K+Cxr+GFyWSZbr77SQd4WVOcG69a1detik2l9e9PdWzuJWydy06OjvYkXweSrDff/iShWwPwDxQSMhKNA3hcXr2V/7cYm68/11hlAnC57X76zZc6QpeSJNzi6cX0lyBu3r9TjQ1788fvtcwrNSmqP4zKuly7q+N07V7eqG8HrU8vFD5sNSxzdWnUFYn3SBHC7Wx5sta6mmsxWygRgB0oEM7HqAO06Nt+KlA+xi1pPVckuVtQHN4x9vb79yT/b1S/3Kv5ca8lNM1ua+1/eKc7kuqHf7jS+OGg3TXXcKRQWqpazuWJef9Bq75IitiBoqw07kiU/lBLsVR6Vunp50tl65kiCdIBPuwoYhoFjI5E6YgOzoqg+Wqm2bBQ/Wav2bOlZv/DmTKSkoHC2f3bow7o52xWyoyxyGhgfoXOHfFJM5Kd0QuTnuSmsBuh7SGOGhaFKvjRRlOG7o4ycavyfKMQo9zn3lJkv4fnZ6sTDRQ0nD79i408ptmjbzts/fsPl8pIfLqdOn77RrurG+zRXpZnFI41re329923P8igWxlyHZCfgFPNZoUMXlUh6Mlffa3+6WYqghUFtMGnhNxUpqSz9Yku/uorzTqpNem2PWqZ5hqxC2G2VNlmOvx4K937+LUKZPj0i2cyaHTXHbRTqwhP+ypXhc6MJGwD/niLXN3jU0czDUFKo5RnwFRkGilEROzuDD04PznV/eWlPvzwo1p0/vD2SkMW9ebVK/i+1SwvdE1xpiNpGwZptVzp9OkTFehNy3mqnM11wG7GLFOGHT3ZbKD2qOaIPOF7ZxR9GuDYYwPdR2n6jAIsrdHjDNgrxrT4k+3LN0rYl5kF+NBRoCjVn85UEyekBXLEu7OvXihy1hoocA7zQnq2IflfakkB8Q485sDTcz7L8W01fsObjdIRm14RJ408OC1OTs8FwJP9LEIu/6GVpCiDb67T9394SbxxO/Vv8cmHv/tBCbuYml7V6YkC9+31nSKJ/JK2/fH19N9ElBRqfFy1XCieLOV/RhSR1KyWPD46EifvPlyrw0b16Fh/dc35DHpBozxkmnEwPUEmy6fnWpA8DxREtoy9xUa1FJEq9KwoS8UQ5L5J+KMaX91c3qqlEG74ovGLU4lrCb4ttmDE9+TYv3CykP/Gdr5eKKdAtM+NpPsGe2LaMrd7vlaBXMRFpTlxRPnsQsZeO2iXY18OAzx5zngKMQNIHdCHGAv1JPwD8cnJN5+r+vKpoiSXOyHz3jcjDpkhGx4DpSxh83byv7aR0MXDq7eyry7U4/8M+So4pAbmeZGsBqcBWc2XcwWKzDWFIfO1NWqPvBT4gPT5uUoKFyLmjId2snnF1q+XOr661OlXnyti7ypwmWN3C3jVvrtSuDuo99/gDCPnsRGdTiqLGfxCX7DxHfH5sa2V4f8G/FAODhX4FYuFuu1uWls/XEr/gMx+2Cvew+Btrf79rRrsbrBAGDOobCSPHywFVRRKcp5b8Gg1qEBfA3p+02+neYkiyhnFO4NGhm0ukaHOeQcPSuT5/vZWLvO3uxsV8E8XJxpNcmXy2KXlPJzNSgn+jetK1ZfPlBZLdcRNNX4vskZTRjWvP6idJQqJ7RRbRota4UddZ7JBk21rYWLkfmD/A7Fh+flT5dhCxFMd7/q/fqqMzdflYrLv1RBVv/2g6uogo3DX+J94xfa6LXV6tfc3EjzMsJMRWvpBxnXR/UiDvV1sNuAhNdA8B1+21iwrNOAnEsXbHvsuYreOM2fPmclWlbKvnit/ca4OOY7g7LFUDQ3mX7yQyiT3jQ1xoMdi9X6vFKJsNZOu9orwzCjQdatCHbTpOHtEioP+Q0i9RuXo2QFYPP4Ybm8UMVgF/JvOkRSo8l0ndb30w3u5XAf0JlA8bvFphs8d60bVV59JxHsRvWvP5xr/6pmi82dWqK8yJfh3JK7pOTP4nIHrEjEKLNv88ZUi/wzf2hfcsf7w9kYe+48BOkGDIQdH/K89PyG245wwSP3lnVrkZKSwq3khw04MwGnIp7Gvy9zIerYoNTWf+4z5+NHA/VQ0f3+jO4q//bKEjpl6ivAD9DZokt+1qsC9Q+cnXKDzQLHw8A8/cLZaKaKP1ZOLiaaLv/lSI+OyqtQITVznXT9ySFecbdRmpuHNjXbYqAA8IzFX+ndf4ftmGihKjtBDL05UIscuo93fvdSIba/gw/ziTC4TzTpX97/8oAx9Gd9iV89nGrFT20Laf7HRsT9If/VU9u9faFhkgrUKyK3e73T3//gPOvzn7zVQ+I2zmar/+EoFBe25+1f41GFv0083MuDN1xt1+MAOvro+J943+JeBwm8Xe3VPl+hdqQ56lOhmQM4Cut0C71hmCqdzGXF5IHYO+14JRo7PNyqxbVnMtHgOjGbKmBM/7BTmlaqiAlahj4aebqazTjFfKC6wQU6bLIkwTyylIi/V4xNdBw0fNWJv4sVG+e+/UA+MQnYCNFrdthLF5Q4ZmmhxTs4Dm6WfrnX44a12P75VuzsoMGYknh6BKcdPB5MMfe7/y08q3m0nmY/o6X2HwOJrMmjkdsFp0+Of01fPNFeG794poHft+w+qFku1fc+5pFWFzR7JcQzJlDpJXvCl0O90gZxqq6T84gR7fqlJR5CVNBrnj4Ny4lP9dKkR+zsQr1Scs4YikkPpdPf6jY6crUbOEQndcTRZ/V/wxWbTofJfMPW/bYr9k+FTEohDsCfS/snL/6N0jADqNOTyz305rv7e7IEOhqSZce/zETjX2B6hGTgYfzrOhXec3nvvv6Cxvsl+nhgwlN4sPoiM7zfB9ssQ3/Ln8X/pja/hzcxk9kvzvsdmZtNyj8//3HUa+PGbgYMr3Ejw484o8OyvxhSlLE6GQWJt58PHd/r4MTMFcI4opzczxunhM4yDHtufwmJmMvulTe8/8iFY+NW8fujlzVc1+2WOmcnneb/v41fnpd9783W8z69m5rc/r+vvvU2dv/HNzPTwLzyMQJdGcPIHM9580rzvt9o4zRvlTjRGaPrJQH/njwOy6fdm5o8ye8DN+7zDmPfzPbLtfR9Bmcb6szcf4/zw5vfG2BDDNMb39z5vZgYtRp/y6wYPRoyej/E28Ozt14N+/RRD0CNePseb2QMeA7wbWSMiS94cFr+mGKdFevTRzCb4vMPnPra+d4uuCU7v8/cDsA0f6enPrkx916nHQQ7s9fhuYN1pLFef683Hm/16L59vBn3Aofe1GS/GOIxOHYfPrz7X1+gIgkbwGWhGZ2DeIy5m3qOfZdLs4ZlhDzgwpwPWEKIC8x7XCR/HeTLV1/XxI3BEaOTjfM4AbjEExZT8NSCaYoiKFjQy1peIjB+49zlAMfUPwCs+GQfrzmkEjh19jp83x1/6BU4LpsRY38fH9cil0yCxb0cCNrCRmcnM5Pv4nlmeK0ST78k3+Vzfz1vEeTJ0wt/39/dmJn/HIlMhsoMmvrYHOWaGrg96sD1Jg+MUkFUHlHcZcDjeDhOP8jUjsmWMGT8qROCFw+YQCVlx/vi9j0kk3xw+sd4ATR/oZcpJUPj7kfFu5iyLinmmjiAkWPh4NUA2+dpOl4GDxBiDnG+uMyHG6b1kvu0Em68/7Rl4R7+Zyddje95301q+Z2SuwzXhYkH+cfn1cc7DDj74GE9EyDtZy+eNyFQMQYFnp80I/3uC5JHxPi7ECCzDBP/IWDCY7n3NBC2NjXzdjkBwgH7OB0CUmSmEOPHJEz+eHIoEk+4n8mZQsqj5cinHxeHokauWNRw+15eyKNURSCYO9CMwjQS9A3xmUUXkpZzPFAguzUxi3khrsqCOAMwPBQKHAK8AWQYcPTIbIliayYt19fZezgPf2wJ9FFtcjmIIKkjQlxwyiqqCrzn4j5p4BG9jjEIY5YekCX/GzxYLxhWs12m5Wk24d9AvMTbLc/p75Rx6a5LoRw6xzqPB14J+XuAZAdJk07g5a43g26IrDUkah9Vl1eUgMsb7PaDsoVcIceJkUNDJ5pSA86iag4EfQvtSagAAEABJREFUsqfgkz1CjHI4XTYKYBAfx9nX87U6x5vDagGc/swWCjHI962AxSbaHCdZK5DxnAB/Do4O03a7nfjb1yQc4M0AHg7QgcC3Y01fK8YoX6MDnwQ/2J7DUwcJR7XMqRnr+3riwMw4aJhK9oFT2lHMNMmXkR/eQkwsP5Jj4fDAWHPar9bwR0rwrMY+jcDrNCw5FHgyKHHYCHlkr3ZKVI3A6LZjRB4GpzP75+ipxzBZnsvniY/LX1WU8jEuOwP89Hn+m0IuJzljXXYdBi84Bw61gYNQe6jVUvyccZBzHh1IKozsU/EckVenfZYyiSLd3dtL+WHUOKR16E4BzEeSmD10aeBLZFwGLTr29n1SUcgsQPMk15X1eqMQohyO/qM8nF48kf/WeIXs9shPzf7ZYqY5SeoWf1hzqC7qgcPYngTYXsVyIU9Wi6RRDVjigN1TsDiiezkHvyU6muW5auxYB0/dxmbQy+OpAK0tJiXwdjoNJOgSMm1ZVP5ko9kpyZQaG8XamYJWrDWjcJTAa4D+XjiNMSK3B0XmVeB3c3MjL8xkpytFCpVGoj2sZ7IYlBiT5bkiezovopAt+Ov0bijQhF2jHQexkcR8z/puw3ys8zJA2wHeJ+YuSM4G7lee3Lw4lf+QQgN+DXJcFLmcdgNF2dEM+gb5Wm4rxMd10syU4+OOJHMCNCjyQm63nGdOo/1+h9yMJBuQU5kG+Bk5XHuiNC+Lac0JFu4N33MkKZ3WK1UXGxnJjvvhKLcPLf5huVpqwWHbddH1LINeLnsC7wx76j8BXWaFnpCwAzxtuHboWsmclDLFj3RzeQnAHYH79v5OYzR5IWTOoTqRGEEjNaBdB4qixnVWzjRfrHRHEielXGkMaplz9/q9cvZttwfNTklskOQoQ4IeubZuU7HDW2RuQA/cDt9dXulIktSL5nuKKM6LI0mu2WKBHGfaQ8Me+rhOHUjyzedzEjgzefHbCwADchiAeT5bqMxLLfzPeyHHRjJD+IAcGAp42ALH+bOnTgJ4UU//B5P/BsUaHofzlVwHneYhBLldTyTOEwWtDx/e6/rtOzXIdoWOQviJPwWy6LTauT4iF5fvL7GxGz199lxZipPMrs/Otb/fkqjY6wBOc3joclCz1oy1qmqmDYWNhHzsoavbZOfHNQU3Qy8qZPkGmoV5KZe1G2h9ZJzbmoJ3bovcF7o+lKxXhEyqe0VkucMm+J9l9sK4882Wlfw3vfeeOPnjG7Ukd2+vrpQVua7rvTp0Yhkq2X2jnIK4/6ZBpEhTPT3TnkS0kLXhdKHjIkduO+1JLrs8O14Og9utFXbf93r/7v2Ef4Oc7SmwbDvWJEmS4Mf8r7/QER/cUvjsSOSkr0/Uzzt1ea2Lb5DvFfcV+l4E9STK/beT1usT5ScrkksL1RQzPHnrBctj3+rJl59rfbKRy8UBWcnQmRXFn0RRonrxRPMvnmsHWe7eX6kOo+zQqW5Mupbuv7ulgLjTh394p3x1qoG5nmDbvHimPfL5gWSQ870sZiqRu5ubm+kHHxabjQoS7np6olCPKvJCMwoKzicBc37fyXWzxWZsoVOWFRqQq+31jVwXNhcXWtFkNvnNsiinBNLdP/xIIrBVUzeTnwkW5DJfwc+WBO3Jl19Osu8yamYa8Qku0B4jKIuqKYzNzk40ED817O1/ij1lGeMYNRprVtIouRzPMT0NxckdBeIjNl+/f6LD2OrdH77H7h90C6537NkSJ5XoelkWevrsCbZ3r7wypa/nKv56o+ybSpv/6bnik0rj7T1Je4rF8K722Bd7uy7mCkWmfFZpy5ofKNDeULQsKYQ1s1w9vq387AIYBzV39xqxu26fjhQnRGKzg29zdHf9YqEnv9/o9Oul+tlOKnsdSBKmvlB5Bo5/Xaj4/Vofto2a26Cad02SEvArJY2LmW6R4yO2IWuIw/7tSsV5qUJL1d/Cr/d3mlE8WP711wr4o8CchnisR1dDDJpjN91OZ9CzyObKriI+spfmAwn0pLzMlSXwQe8a/Fx4fqbt52v5tXt7oxx58aJGfrHR/s2lFn3SvDZtX75T1cEfxmfsXwF/pOgby0HLLy60HFi3z/UBO+lxW4fPjsDTYhMdlhnJyuiwLgoVz061ywGJxHDx+YWqu0btS2KI86UW0HseC1XIR0uxrqdgEcnIgoESBXp9caYjCdj3/+lbtfjVbL3UPfKfUaQtqwobvVNdN3J7HJBlM9Ps330BTd+pyeupkD7/3VInf7PRVh8keJnV0v33rzVvRy1aI2kLrodB5W2j5h9e6UgiNcNPzbFdAzze7naohEnITud8gtYN+NbQ8/0bCr3ESYvlXIQK2u3u1UPrp9h0M1ML7Im1Mpn8ByYC1x1Fix3y4/AOrDebz7FLO93j3w7EdQO8dZsv5l8TS44kiNssSKyzxu+5zDqte+buX73X/sON2mTql7kC8dSIHO0pCMZBaimMZtiD+z/8oB3w7rCzAzbX1nONl/foxl4ZvD3Cb/9hFY/jYkxy/TzFFqQsaXd9reV8oSzL5brcY3MdV2Ods99/KWF7M5L2xxH6oeuGnM6WC3UnMw3sPyPB3GFbR2Id/6Eifz8SR4bVTA220YKpgpc59mRHTKHPTtURy+2wO3fw+qAeW/9BJWuW2LTydK1Isaj8H3+nniS4ptaq98S7TEf34xQXalqLb16fn7N+qaKaqfNYG7oO2KgTCi27vlb47ER7eNKtK1G/0AF6hvf3iucbNRRr932jIwXeROFrxEcNb2+kfassRNW7vXJksUBm1xS2jcLo6D6EIuHu+1favXqjEZ9/pKCXW5BRAdxfMj9Pyj471zALaimy7a9ulK73ShRMEnRmpPTDh0kW95fX8t/UjIw3P5QiB2yn8tmFRKHHmBfrUbaeU2Spp7Eud6vPnguEdY8MDchkhj4KHRk5X82xGxhe3ey38h9Y06yQw1k9v+Cc08vj4AJ+iAL57T/+IFHs2377UoECc2pGDeB5uLlTsVpMdrlj/YP/AAKFj4xiW6RY6cV+Y7+AHt3fXE+w1MSYYY5NpmDW/569KC51m1JDlAw56J6tZE/XMgpEB2jbwMNRqBawf3jzTjLTMPQaKOD17DlS2NwsNhI0tufIDX0H+J8VhQSeGXt3bi/R0fkCmSQmmtHnsoHSqUfXAmsuNxsl8O3Bt2Nfn1eHQcMRn58S25pc/1sKVMmicmIGw591yJwu1vIfGG1fvteAHg7oa4JBtpwp+p/0p7C2/+G1JnjGTBk2N+07tfi3vgzobSk7WyrjrGMxcn68Vf7ZCzmdDJ4m9GfYHVX/4eUUt+3RR4/vjHOJ28AGHHro5D40n89l4BEkBWxFSRyZ4WOFTUjnZ0oUbodXV8qpVA74Rf10RYx1z9ilmkVSfIdN4CwS+qjA/dx9LD4yrua6Vyv/M+a9FzTh10Ds6D9gmtB3IfPtd6+0YN1Y5ZPdcVlqZkmBIvMRPolYroQH6W8+U/NkriGY+ipoqLArFDGTF8ihnT3byIh9hV0f0c1+Waglns4onHrRMod2Io4f8clDkVQ9OZOwewMwQHapQX7PT/C3tzqqUzmbS8hTqaT05Fx9kLoE3ZGh7sO9+nc32qVBC/xcglb2NXrluoZNC5wHI3qYKPIO7LEHx0AxWMA6MK8mHjDwish9QWvBc5ZXSsuZfE6DPW8uFsSHt9Kq1AEaHsug6pvP0LETYtZWLhclvHJdHVlL2JcRXDriIKFnQ5GJRIDKz55oIHbNiXlqZDykqAI92zwFXhzmwc/lyFQ6tGpy6cg0vbnVFnlpsTEZsW7P+XyHXR2wi/2Xp5ojLwO2sPsKesGTyP3AnlrPVBFjl//3/1E5cZB1ow5h1MBZaPj/favwt2+0Wq61OD2V/6DU/d9/LwPnPXbUbY8hVwl9FAXo8W+ePeAYcx2JjVt8RJiX0/kwe4ZMrhYqAsCyb875wdBd941MUkG83MH7/h9fK/vuRoGYoLNeifgphw8JX+ywbbd36GqtIYuKHu+gl27XjPPw/IvPUAZWw28dr7G9Q08xdlCHngvZy4nh7zkbMFPlX1NAB7bjhxuNb281/MdvlW17DcAwIq+t/3DQ+ULxi3ONV/cSMqDnG9VPSxm4JuCr/u3XcHnQcFLJJPXwyn9o22KGGM6VLNF3kJDhxWajAdvkdigVhQ5JyrEr+nCnEdgStr55834aP0C3fIzI8Kn6Ik4/BGnYygPxyYAPFn6+W+Zqvj6VwXflhVKRq9y2ipwZ0998rtFGObwjRfvG+bmq1CMzkfOH09pla8HZbyC+ichXgGz6pXH7F30ZU9hoQv8vmvC/0yCH8c+1T8H59P2n/f9r7z9d9/H+0zWh4UQ/v37a/8v94yy/mpksRlmIDBixKQ8NRkyr+PWXxpCfv3z2P20jztPbz8P+mRsz9qb5+IEElgv0pys+Tn3se3z+56/Ga29c/jt/Gbg63COGAapBL/bF6StDG3EImnrocwT0J5+PeHti0Zsb0wgPHpsZ8/5kyuPjgOJ7i/DNx/vcx3ePV7Nfz3cae/Ox3h7HfXr9rf5Px/wl9yPOwMf5dYRGfv9Lc2I8NiSL9z7G2+MYv/f2+OxG3ewXfCxgXh5fcv30vZlNMtzj8KIbeZ4ZIjOf42s8vPf1vT28M5mZ38qDA+93+o7Q2Tv92Q+oCXo/PvvV2+Dwc+NjuPyTL3//2Pzlz+PYzuF2YzntxTr+XnqAr0cfftWA5dP9fR1v+vjxdWJMMmPhj31mphCDurabnIX4+Ftv3P785et4kOJjf+78eOMBur/3R796IaTvWY+AObK2mSnQ5B9wCM4brv5oZrLw0IJx9U7e+Rq+lpl5z9T8WTyaPeA/jQ+miD75fi04JHcs9IlP7/vzzud5IOsJ1Q6aJfoy+O6tJ/Dq/ODGnkyRw8YWwBvk45yn3udj/dlblmeKMcr3jVxdr5FSYnicOXsG1k+sb2ZT30gw2SFrnScweOeBtY/Xx49Lut+GEOWwemvqo7wI5H1mwV9Pa7kc+IOZYUIcjuSPMmMv+D/SIjDFEIhbB8UQp3fjNIpvIMdQ+bPb9GHs6eSLfu8Te5mxFnSZBvFKMoUQWOsBjtFpxbP3+f2AbevBTYzT44c1RnS8Ae+aQ5I356nDP7J2x2EpZUkJOvk6ATjzLJ9w8mDIWZh433IASVlG4qODNoPMTBH8AtcHumv6mJnKqlROkOe0dj75C6ehy4HD5/LrPPN3IcYHegKLj/Pm80IER2iRsZb3OQ1KEghFURAnd+qQ6w58O4JEAFIMQdNhlsED+AaeO+TQgqlgDZPBx0Y1+Hpz/CdYGNMQJO53W9UErn5AHoPkv2VqrOHyNkJnM1/BVLB/SplyAj2Ps4z9MhJDHfzuSXz6WjBc/s6TqDFzWiZVIUnHFlAHdSScRuDvgT/l2QMu8KchIMt9/NQyOQ7ik0H/PM+h/cD8kebXgTeSgZ/MeNfL5ToyFnDlNtWQ9y2J+x44a9YAABAASURBVMm9iY+/4GJmCjKlLFPNYSERRGZ5rsyvWU7BoeY+l5mx1yjfo+JAvT8egL1XzDMVHPJ8fSNhF/YNh5ZOTnfOlBz6JE/EyHexqPbYqIU2BbSbWlmopAmmdtC8xxY4rxI66cmxFtqEGKVoitMaNsHRsIYnAou8UA+tHPYGuXS897d32lJUcHnOwMuLg8FMIDHJi6/tNnlNksvjAC8IjEWmHv47TA1yMUqCsnx/+PL+nL2mdR66pu8JeSpyDgMyh06egArzQtUQNIdOPfJXFDn9ezFEbg9dV7KMPuDdUpipkYHAy2iBTUetNyf6+TPBLWUk5xPN4YJU8OoIbxq57LpMlqzXkBTI8od1WU7z1Uo58ukF5w758n3Hj+v5+pwHSPLX8sJNDj9a8M64NhzE/b3LfpqXKsGxpxAxclh3ffSxvn5OQgJuAM6oIzwoOdjFYLojub4luc4L5cDl/PZ7ODDBXOaFDvckHug8uh1i34EDuv9WsBc+R2QgQyaMw8rAITqu5orwp4VeBQfg3MUd/ZmTEKtIVhw5dO9JLHpz3nqByWKc9GDHYUwg07OHy0cNnAF+HHl2PIxkxgBuvt8xDHJa7Ul0oFlC0OR7JsYL+FxWamh8YO56tXISSCQjF8+fKKcQ3FAoiKMpnS7VcVjMSF4HaOd7+d45OCxJSIzQaEkxcEEyfE2hmSkTHxpga9k7pgi/c9X4myIV8vdelHUeL0jqRHYuikIdfDqCd0qZDhxYA3HEIY0KJDNnHPRdTxXCRIcC2XGb6NcS2vrVW4hRdzc3clq43LtehCxpwD64nc5JLo3YMy9qzcuKQ/dRvcvB/V7x2GkJ/Ai+bj5c6Qa+H0n47eGHJ9SO4HIgMe1J1ho9NpJSLTRyfvU8h+UMeahVY3ccxzFIxWKmjP7t2Kg8WWvMk044oPLKt4ElkwboAB+OJDVchiHHg4zStyA5klhsQYZxIHnnOHkr0cUFiaHCcUdmzEyrEw7jy1IuY7MXF5qT+HDaOw1iCBrQGd/NE6qnJJUDfQlad8QmXpTqoYvjP2CbDCBGbGwOnY/w5ZaCaSL527y5UU1CMFLQHEny9CTF3R6P2JoSOIStyMpSVVZMB3ync0pJN/AEsZ18jyfDTkjsnZ1dqOgkTxoIuEeKJ1fYuQRcp+cXCsD2/PkzZeB5e/kB+WUsh/3tBxLKIJIuwFfjxG/HYTWfaX91y5qj+qutrr79UZYn6fmJhidLeXLtloKy68JyuZDLfUI2zpDB2WKpFS1aoCj0QWamzWYj57XzZIYd8uTCQKJ2QXLuWAQVJF46kl2zVlpSIJ8j/yM+O8MvuL91fuQUjv2354tvnknrhfrNTANz7PJOOluQ9J6pQa4q7EpOYSALQVmIJJo6DcQNOwqdXhTOocVyMZ/8oPuEYEFPnzyR61BVi8S8VELL6myjXWG6I9G/LDaqjrn6N7W6V0c1b/bakYhtSVT11uueokD/+nqyCTl2aIe+ZsCbh6QjxWVdrOTF6Ry4b99d6kBi9ebte4pf73X4408KKSkHrvXFmWrgLBfo8JOZVr8/0/yshKWFRhvUIOxOR8QYQE1P/TcIi0o1dqelmPBkjl4gR/sf38hC0P27D9LJXC3J7GuS9gcSvb7XnrVmi4VG9O706VPGmralaXYKnwpoRrK2S9KCQp3LRp2bFrFQRdK/RDZ64kfXsxwbVmOLZpuVruqtBrXKSfYZMM+/gH7DQTc/3Wp2nPEu04BNbBECk2Rlrucr8COZuaOAsCeBmpF86kl8DsA7yQeJxxZ4OlpC6Dxect1YfPVMFQW7HD0q8AGpyPTq1U9q0esR2rWXW1Vjpbu3d3r77Xu9pZAXU6HdIlP25RM2D6pvd9pR7Bre3yI3Rx3wB0f0dzGbTzy4p+AUsGPN5a0MuRzRyw6933zx+STfBfJhi0rZBt6WlZpXt6p/ulf35qgaOcmfrNUhf+JdwO4f/3incNPoM+z84mImkZBOZaGCMRHeu/0vYq5IX3210/6yo/h/CQ4kPH83l+a53n/7gw4/vdFtc1B2stTmm8+1VU/sYrqlaHs9XKpfd3r9xx8UsDkLktfZH8Hvh1o1vuxYH7GTnW5Jfh6xPd1373UguXxvndz2L0k+N/jdPGYaq0w9bUkhyH+wKuPoAQu0p3DallKaZ4rQ00im5viX0/Mnyl+cy+358rbTAru6wwcZuhdT0gq6lu93Wm+QMZKlAfhaGLpB5gtLEmexiM85NkddfPE1tidICHpH4vOIzS/e3cljjSXzne+uJ7OsUN3WapD/kGW6+e4nLT9/pqSghF1ym7r8/DM1FHV3r++0fb3T7s1W8RAUV0sdkdeSZHjFnIxiVU7rKTJ0q0IZid2C4pTNch3rgyK2eLle6Z4k6xYdzeBZ8fxMHXbU/9LIAt0ZgqmLpnFeaIHsViESb95QQFzJoEERkloS50ea0zEUSRF/Cprys8r1h0uuvRJj86LSHfo6yiTwWVNUzOBByNMkq+/fvpXzAxJqZITbxtXZiaoMW0G8fd9DF2hZkrA/kjg+vrtWi90RxfbTrz7T6H6Cce+w7fnJSgiRlEXN/+oLVTQOdxxRek26jm4U+POqqlQUuVrkKAeWyMbt0Kmm9RS47yj87bE5gT1F4abHp4c80+liowM0FfFBhS+9H5oHOlinQIEhD5kiBUyXN60q2bLSClvsv13lrUTXHA/XqRx9v/rhJ3kcA/PRtxs1371Tx9qhKDUQ/8f5TMXzcxUUZLdvP8jtSlrPtT/s1FWZbL2UgD0W0Ar6et7P7o/qiZU2lkucVRJ0rNYbjScLZXWnJf35IDk+6dn5RHv/6y6H0CuneDH++EENdEjIdY292VIsTtjPjOJRQUxn7LMirsiRmyzPpwLKqpyrpVDkfwJ8/8NbzbJSJXJr7KlnJ8wwYeK0Q98EvzLigsiYDp83IIPFfK6I3A+cj1y3A/h0J6V22P8eOex2B82h45hJt/1RZ7M19Pqgtogauk4Gb+4v3+tweamTYo7d2+pA4X2gYN98uJHeXCt1UtWO2jN/9cVTCdgWyE/d1ernpfoym2TdCxGZReVloSovZehNTxxGcKCArd/lrHF3ozRI3eWNirySy3hBEW/46YPuvns56UIXJWHb0l2tuG1UUxCfVzNlFFddvwLzZ9hjrSrFeSUvskUK0fYEu0LMMskiNM2wJS67gtH3nG97YsAsL7REjkMJ3MDWEi90t1hQfEEC7jEGznqtWnQ8UEwvIVyHTER4GvB14ziowEYmbHrMk4Yq6fDhRsOxUcDPCjkp+6DsZKMC3kfOEJEC4X13xO4O0OlcBcWZnCL9WJgEzKIInFMcTvWgnKLOACx+duifLpV9fqHm3Vs12NHckoRsh1mp/GKjGfFchT6unhEPYf8MnJbYxohMtF0rNiRuhIfIeceZayiC4tlGB3XqYyfLkvoi6YAONvh742xVYGdGzidloymWGWcF+g/s0M5u99CmUzxdaPVvvlLCN7qs2F89k7nuEqsn/LLh9zLoM3IOyBwW6LwH/x4/Kz4VcGpdTjZsSyF7S/wT4dWYkmpyLAGpD8jxFMvCa0iu/VDDRSnyHCnq+m+o9viVnpf52YlG4F+8eCoRy6ntFUJUwx7yvS8qFdjm7MWZBnydtkd5zKIiU0bBuFzMlK0WqpYrJei9GgqN6P+APTn84ysdLq+0o3CqYJrs9M1WyoMScd4tNtaQ1XGzwH9WMvgxECfkxJfJ5fXZWiFGZX/8oIK9ipCU4zMGfF2CtjaMOoK/vd/q6vufZB+2Gk/n2tU7RebpszPVm0o1eBh4uzzX5AWGnDXxtX4GKqq5jJjp+P0b+Q8AjZmpRE8DZ3BxrijHpPItPq9B/ojPQ5EpJRqwLr58qlGD7M2NYi90DBqg69mra3XJdDyrFP7nbxSfr3XIhLxLhmwsv73V/v/79xoZNxJXjNDK/UuFXSyI5/TVExXoQUK+h6BpbRGHGXuM+AnHY+XnJnhF4KuBa399pwG7OXLeaIkRe/TA49iBWLAlBhO2Ksf2azWTVuUDzGWhSYfM1CDzNTGbgV+YL+T6PECLQCzlfqW936nlDDqwNuGvAE+SVECnRCzcYfdcdpboUE88P7y+VEO+KK0WMs4XHfqof/+Zwu+fyeMN/XipHjsc4GMDf0Ziz0DhP1FwDbcHGXH4QH+ABz0yM1tvkGxTAd1H/OehMulio4StaLAhB+K3scqVcZ4z6JQfkWP0SSGIoEAJ4cvzQpPNxx6OOfMPtRJxZ3i6kfBfxU2tHlvg8YjH+gNyHM9WGjPwbKWI7TD8rRfvR86iVhW632/R61YdfAnQd9ceNe6O2OaCPMJRgrbFZqMgFOChAZAD5c0iAz42hFneUEp90kYPcGgMlGTSP2n6iz4P6/zToQ/9o0b2HNnn0+ajAwh4Q9L1SwMOCKqpMQojyQK8n24+dnD5J1/+/pNOn/8RH7b+uITD8ml7WPaX958+P44bWNTX9sbt49e0/uPDb199bU/MWDB5+3kkyxlBiTdhdIwXRt9IgsLMZGb0fPyi/yMCPwM4TvzkPe/83htPv/7yJbx97HX6f7ydLmYmc1mR8fzrxrL0PXwF3nvTx04zk5k9vOS7mf3qma7py+zP908v/9JvJszgQ/MpPQdjd4h+PzWMccjTdAsQfAVNcDqsj423Zib/x62CMcZvfqM5nR6bmckNvpnBAmTC6S79vMbjWj6e7mnMgLx7c544T70F8Y81/D5alL/7NZzGiPirJpcxWtBDv8DAmzHf37lsPe4rPr6mfYKb0QfU8qscbtqIfI1cpzU/rsMwueN7XMvMZGaK6YGuZib/PL73e7OHvjDJjzQQtHq/wyXoHmKYcBw4JPp+3udXx9/bVC8DN6P5OzMgBa5pDAsZa3i/N+/zRrc+hUGAEALfeDE4Mbj6+8Fx5NmvUz/r8koDgUkIYE7zcX7vVzNTDPFXbWRx2CiDnoF3U+Pe+/rObYLvaxpYm60ertybGTzkHfe+t5lNxSTxHEOa7mMIEOxBloIexvs1hqDwSYuRXuaLTw9Ow8cGERRjVOCdw+/79OBmjHukm9PLW0cCXk5E3vmXj/ex3uXvp/G8iIG9Wc/X8vEdQaeP5ZXyPAdKsWdQQia8WTB8Xy8znxcUQ5jgCX6lmZnMbOpzuEdsXEeRzPcdgNX3HqBJj9wM7MVICVnIODSNH9+PJJx7godh6EF5lH9CiIwj+cmcgYBuZA3xKljEWXZy/kTGBPk/YJApxUwPuPg8xsAwvnyaWvYfoas3BrG2FMBpRG5DSIrMjSEopujbI0M+v5+u01xWCeA5IBOtw2NSiEGerJkm8M33jjEpEdiH6OuYQogawMv3NDNNtJFkZnSNvBsUmeNzB+CLISjIFC3I9+mAuyBgT1kuo88T601NsOAwQJMOBfMkQIim4LCbpo+ZKQRWssCeHTzsZPxj02nPFh45bVxGenAKManjcOPwjazrOHgC+4DpAAAQAElEQVTzZ5dJnxpZP0Tgo8k/JkXmBfbpOHx0zkPnP+sYY3MOERajUp6x7agQ4nQd4HcMQRk0HxmfIWu+t/M5Z2xZlKoIsHx8Ce4ZsuL0KKFBRuAcLapDLuzjevWxkTcDyMR7h38goG04XDrvOgpSvT8TVLmTKVjfx4EJtBBtVAP8PXg7HOLqe8PyCV7ff0TgInCOknxuDw4tibqRQc63AVkWcPneLfgzHGhMQtaFjKFBOqpXVyZlHFiORMB+SKydZvByTrKugxaJjNKI79uT8Eokejr02gPrEINGxgbzNYGCS04wKvpLcHbYGg6JHgiLMR1ycyRB4UFmHtgTuuYE2ZIRhgxy+DpouOdgG6Gjwx9iZLko57k/+1p3t36AHRRZcyCOcf6wtSJj/fAbWM+Q9w567AjuR4RqwQE/WpC4j8C24BBaFgX8TkrwcrFaKcUk37cFvxZZ9DUKgmPH123FCA+criigvNCccdDYw88ZdPI5vrbvFYCrYY0IHCM8CFk+2YfMaeN9DixjEgcSIzmQkUDvefYDrq/RQ4PBicG4kWuPDt57gQj4M1oAt5BBE09CsN6d//T8KEVkIcCf8uRUDYcJbxnPvkbJAcPl1uHMkN8OXsygQesBP3OzlMtl7EAScmSPjKSSISMpZpNcV/CpgoY5uCwp5PSzHDKM2pL4HRblZBd6kwKJmxacimquI/QHfE34gwODOBCXGpGpHNrVx4OyMldEXmYk5xpg8d88dJrtSC4m9vL9IrA5bpZnCs4z4M+Wc5I2G+SiQ3wC/aW2nrThIB92jXo/5KRMPXupKjWg+7fQyX+Lpicxtjo9UUYfqGoNXj30yNgvhagATZ0uLjPi4zq74ZAcs0xbDoEjuhvzfBpXAkdF4tAPtGOR1KNnCian+4oD0qKYaUmBPjC+vdmp4eC6JyFltzXyG7RF1nddQyKtRSXBBYLFGHQKfDW6AyMhqmlP8ml7d8fhi3nwtCEpMiIDPbZ2Bx3d5lYUQOtM2sGTAln2ItmWgp/Lz2By0VKFDStpq2ymATkrjlgLiJBHaIXO99hxVITB0h0H3RH5Pbwm2cH+pUXFFOU60XiCnWbwNUdHSg7EeYgKPtn1hLURK+3BzxMSFQWRGkPXoi+Iu/KUZOBRAHMG/XqNasF9SrIOrAPAPXv5GC9GTbBiI3N4NGBz5siAsU9DgqD98b2WylWQVIvIX88B2P/P3D22ZrE6kcCvyAvwH9VRhGuHVkdoPt2TOMnAa5+kSEV5c3qqFts9Ivs76L8lQRCQoxv/U5KsM5Lwuv3ulfoP8IKDfqJvuVrCpprWTDHWCcVVw8bW2wN7m+zQKZFAidinHruQSCLKTEfW3lHwzqDF6uxUgvYhz7SkgJNRdBDjnYYD18wyBXhazObaM+/+w42crg5nDv0q6Hj9/SuRd5YnlY74jqs3b9XDB2dm67DCp6dffyFPYvXwwv/fvZpxR/hsZsqg7XK51Bx8BB+9kJ1XhVYX53IZkkkL+BxJjnUkblckrVbohZHo6ZHrajFXiZwXFDlqaO+Juxb52UJjPzv5b4WmcqYEHrcUmTv0/Y4k7LgoSBbO9I7iRQ7dIspUYFNd/7PPzhVI6AoaNWVUFTLNnpxqtTpR//0VSSJ4Co4BedlTLDTimtzpxR4uH/f+gyPws4Fm/pPwDTbT+yM2tEy5TmcrlbHQ1at3GkjUrHkO7UAhcEuBdCdPfOy6gzr4tK8MW5Z0evZEmy9e6Liv0ctGB+xdeTHX+TdP9JTCqfuq+WKhMwrILr9FUUkWiAdqHfErTuc7ipupQVdff5DHAf5DTAF5TyRKjyRx6jKopLAelqUu3wLbqkA8apLk98gZ8FB9XGDTs8Z0RtKsujxoT7KmxDYb9slpPlC0MhKORsLwBJ8QlpVKEo4ZSaQcU1P9zWdKm6VO1yc6opcpBA3oVA2N/P8etDkJceQ8cDWY3//h9ZSMvSVxvEDmZshKWyWVXz3VDpu2fPZUnlTbqlVhUe4jkoK2h71urm+mPwc7kJB6Mj9RdRwU54UG9lycnavDjjj+s7ON7nf36ooot9GzFxfKScDusX3uu0pLukSuiwuK7zEpYusHZLWmqGEk2BJ+pUcGDvCrJ9G26aLGrpMhnyO+bXh1iQzPxaqqsEk5Ra7zas2YUYHCV4RPm8+ea0dcsVqutVlulOE/iuVC61RpaYVKioMzeHf35p2KfS8x5+rHl/JEf6ylBePyvFRrUsDWVsjKSLF/lwbsz6gqT2qGRtm7WgFbNmSd/M8At6FRgwxWZSW3A/UP73X1w2t10ZSfL5RTJDDs2MlnT5UtVtq/u9FAcjidrlQ9P9dqTDJsiGa5/LfNc/SgxMePfaajZVrNl2rwFS26b+jl/OkaNe/V1L08hjm7eKLmpNJqsdRQRD39/Tc64lMb9GtkrRa72pGM3O622u63mqHnO4rl64SP+/K50mqlIQbd4HPCk7lsxb7I+f6n9+rZ78ebS+3hidPrloJgKgodj0d86s2UaHTbuqM46bjDUvVXd7p9/U4H9arvtjq+ea3oSfNRcrs3e3aq7OsnCp+fKOWZdiRno8spew0HGPTiFH8knZ6eK8fP3fmeJMxvKDDcQ7usNmXY2UgRIDvdTDa6Phwm3Y/XBzXAco99ishUebpRlmXy2LWOgw7wskIuBnygy0flP4BiUoHtbIF14sPbW8X7Wgv0xMwUsDmikFIt58opjmQKCgt07HyugULRk68+V8JWjeBbeEHF+cy4KkTNkVVDbu7QjQxbGEnKbt1uI/8HbEpgn8yCLp5cYKuRSXgWGbemkD6SbIYBmq8XWlIEiM82ys+WWv77bzT/3TPNvn6mCj24vL1WKgr0Y62TzakaeNN/uFdDonq4vFf/R+iPbRmyOMl6i6xtoU+N3Wnwixl4zvEVaVEpYbPn951cN1v0LyPhfPvhSm7fbVaqS0H791dKFPMGChURH1ngu0uKovmzU0UKxS3bNNifHfuGEXuCrO+I3YR9SnOn3qAKe2avWIdiy8lqI4MeiaJZgFfp6Ubl6RrUW3S40OH+Dh7kMmKydTmXThaqsXs7YjqPR29e/ohmjOgghZaSccsSVcq1KOZKq9m01l3sdPCCAjrTwCv3t7ll0ssPqsFPzGmwiS1F7tv3l8qgRYnstfj9Av8aONc2atXW9UTrET4NnAEH3h+J6XbNQV4YjNjl8NfPlQPjmAWN+Bo/c/TESAd8Wj6fqYq5irf3ShRxuh/eKBa5ujBK2L8WvzL9RRR0oafANQZTlGkgPi2ocgw8929vNKNQ1oK/x/sLaBLh/5BH5dCv+vyZvNBi+CWfnyhIxRjVoW89vtjQnVlWqsX2b3/4Uft34Mv8DJtjZU7xpVP03y6DdzU6IfRM6JLrUwyZkiXN8eVZTMq+eqJITOf6NRI3jRRzBM3X/tt5wL3DnrdvLxXR67icqaDg2mOPemS7+e6NujgqomN6f6fRbT0FoyaDl7mwOQeVxNvuzw6XN6ruGmlZaf37LxRnM3zXDe1WI7aphB4lfrWqZtiOoB56jUFKFHAy4NMX51KIGohdOkl3794rpUyOryhIzXaD3L7O0bO2ClOsdff+rfoiagyDavg0ICOB88msKOVx7Z4iz+72XvU8gak0riuArlUTz4xvb6BjI/OY6yXFJeQgIOM157vq9EyBHILgVUI/R4pLzWv2QvZGCv6u9z3r9sQ+A3KOyZLQ0wG9Hb1twHEPtNYrV5QoTNfofMnZQ1lUfttoLJIiMViLvAq6VoslMHfEIXdyO9Ahj5H45474ST9cTgWpxfMLBadJVSqilyN7ttiQERqoyOS/iT9Hbqqs0PDiRMOxlo8ReM1cHpChDWcmP3cTDmoWC2UH6JpJFbrdff9aAdkxeL2HnuO7O8WLjYKk4qvn8HuvIzrqf0lkJC7ofnqnmw8fNJ7OpjPjwDknx94MFKNdd/x5/HCrnDhmwD8OP76V4Lc4r+3w8Tt80IhuDi7D+Lf5X2OnialKfHVE5+p5Bny9MHbKwHt1ssY/tZMdGZ5t1Fam3f5emhUKxAstfipbVOqxEwN87NBXgkjostcITo5vjt1q8DNnn32GDZnL9T8+2UjoX/OPP2juPyCADdB6Lv+hs5ICa4e8bCkcD9jbA7bOMAWWJWjyRHftUfr+vfTuSnpyIqty6XQpa4Hzj680IFsd/rHFJgvfl3GYj3PGrHPt0b0G3bYXG+X/599r/j//XiWxW5tB7/2ow9+9VvcfvqX4+3eaY0OyslKHTTNipYxzVPF+N8UlA7o7EqMFfBVio56z63iOPCFzDfAFcBH2UegXLyVkOhF39fhCfXaquow6YP+rolI6P5mKmru//05HzrthgPnrmYRdFjrijxE9L+CzIXPzkwvtX76aZCMQR7lexzfXGpDNI3Q7Ho8an62Vnp9qxDfdvH6jhpjV13HdOVzMZNAroAsBu3RYgbzLN/xvXqJz+Kk4K1X81VeKLbPAI/McCn7sLrSy9UKRInF8Bu0RareBWSsdiJVE7Nti/w26ldNvsb/XsRg1AE95tpH7sgb5rYm7C+S8+Qn5XJWK4BXg8eHZUvuunmK5+hVy3vfgtVUG7jvi5mFZKOAHDLyW6HaGHz28eq8OncQV6MgZWvhhQ/9ddob9UXPi88D6JXFBS6yUYyfCvFLABiKWSpxX99+9nHQOyn/6ZTz8VuPVr75+a9xj/68G/8bD41i//saQ/0q3zzT9/O+TO3H/S9Nf9DFG/Vbj1fT1W+8/7Z8G/plvf8kYn/ZxnHGdGuZxuvKM9o0eYdN4UvBvGidcfaY37/rnGtImb5+O8Xn/tWZmMjOG/dea5CP0L/w4ft7+hdP/7LQJHhxuwMBCTUUgtJRQ0KQRnLyJPn38+Hhv/mhm0Nln6Veffw7GAT556zyRCq/+3Nhgv6xpZviHNLUUkwKG1N87DN6cXz1rJYfZwkdIeTNK4uBvU4/x8NAG9hR99rH5vTfzdXF0gT308RNZs4cuDqPR93Nj7QBcvqc7R28DQa98TWCYYAxBjx+f783XGvoekFng40v7OM7ff+xS+Ngn1nNwewzdCC7+bBYUgTUFrsDwAJPJ/4llzaIieDg8JimGoBycevZlYxl9j216Zo0UfQ605Z7XP389wuTvO+b7s7cHGj4MMzP5uwxamZnMzJdVD7wdcP/cPtJHYjzy1uNMRu6zPJe4PrYQorw5ryP3GbA5rU1SZG3j+th6TzSwhz/7GB/b4fw7eOZ0dkAc3h7YHUaH28xkZnJa+bO3dprzwBcfzxbTF6Pk6/rVO/xakKwwgaN30Hx+ig+8CME4mPXTHF7JzOT7SIxH7ic4gO3h2jN2kCenfH+XjQSuLcUuh99ht2keThNn6nB583EjOGd+8LLACF/9oQX2Gxnre/pcd8ADdB/o8wKF0yYhG+IzegOmgUAtQmfj2ff1e4084e9NrM99T3Dp+6WYqePw0DQ14I0KMU68F1AM8LuFA0nqkgAAEABJREFUjiNXxy9YIKjuOUikiQbeb4xrOGS4TGvUz+9sEDsFJeB3/CwYzxKPkmwa57RxHnoxbwDmB1pAQ/AbwcP7e8eTxQP4ZATcZib/RGTzAe9RBnyixRGwmJtnmTICSt/T8Wz9AIZsRnTGcQhAMnxc11cbmOuH2p65Tk+nV0q5QgBP9ht9/xiQf+SJsQNzBQ45ByNeydfLga3kOYbAG1/V5QOAIEpGMMJF8jcf1xOfERy5iG5FYHO4A3TqoXlDoNXSOvgUUpTTQnwSMDnfHnaggy1G4PHnEdh8vB+6QgjwE1kEQJfnwfHvRkUC3dCOHBqNbYPK+VwhOsw0i+hjhIgmx39khI9yMAfgiLz3dTro5Dx3nFJMjM2U5YW4UagKZSUNHjj8DXLlY8cJ1BGYRjnvcsabmQb47usMTaccmhdZoZqD1pbDYI9O+F6Rk+14aBU5eInkp3ljvTzP+S75AcKDaZFQFAG/9g2Q0w89xMegQUew6M2wU95cd46e/CdQH9DfBzySCnhlZpo5XRr4Da579FcQwVirBO6CwL7IcpXwPBXAC45mpkAzdjYQKsqH92Jvk+SyNbBWDFE+18CtB8+GBO6BIk9FwcTleeAAW4BXwYG/oSjlc12+Hd6EzA/A6gWClrnRkEns4Aj/c+Bymel4boA3BvgPLL5/4N5vxSfBFy92FcBdgOuRZELteyK7zqeWZJFfpcBoU41t6MHvmExdsIlHPQf3Ii+Vs4ax8AiOA/Tp4OV8tVQATu/LWMPyjGRON8mH64egzZaD2o5C1dEPFezy+DVyU7NXAzzcwlfv8RkiyVcjF43K1VoG3jMSK4H1p2KqTAcSwGTFdHt1o1sORHsOwi47ISQ5b51neVGyrMnFwu1Ahlx17JWDS+26Nt0XauqjGuKPntZMfRmwTFMVXd5pA/yLAQiwpYZONfBjd9hpQFfZkQRDkPG+Q649sVhjI725fSnZb7ZYqYHWcTAF2ohsdySJ8l5K6OocGXN6jexfwdveEyHYhejAk8gYaTn8czo7jzuHJ0ZtOUjBDnmxL0MPaxIrbv86kiI9iYSWZHXeSYKXvv81fLin7d9fy683FLRzDlO/yGOjDLqtPIkToQM4+Z4+1m2CzOQJm55kWMlBMreokqJLiyz0wFtSRZ23RsKzlutupKgjDrMDuC5SIYdRs0LlYiaXbckkmvPvsN/pxn/jc5AK9MNl2/lr6JAfYjMSYIL+OUkAvJeq81MtPJFcJB3amlxF/bC+kB/gkes+a91s7+QHaS/eF8hwAgen8YAuHKFXgp8dvCk4NLfwrcpybUl+dRzYuxiUoM8IzH4gX8ZSxoHaf1N5h756gkwaKUDtlCF7LXIx0DL2zeCt7xG574EnICtuQ9zeOe7OiyXJ6eVioTnyfU/ifMF9sVrojoPzARkVh/YDCbyWBLfz/4gugr4EzUbwOCEh7vy3+0abOJuS4stqQQKlVwCewJhzClkDuNySqHQ5nz89VyCRmzj8zznI91HaUlQ4HI/Kwc1tXkYSocWGvnv3DjUb1ZWZbr/7STvW2KuD3q2KrNDRbU9eKhSl1sv1g96M6BxJlRqe98hvTjI80tcHUxlyLUmi5fChYE4OzTOuWxJm/sMEZqZIUv6ATjo8JcmHVM7kH9RGXsCdVzPtKN6+fflSzjMx5/41yQl4NlPUPUm2EVksXH4FLA4D+AzYmhnrnc3Xmg9JRoL66PAjVx16V6KDJ04rbOp6tlBH0sJbhvz1y0oHknCVZTqQuG4pXB9u7rX7cKP9+5tJRoYPJJRIJPU5FoEkWMF6LcW9mEFg4JiB954i1Yx3m82GHlPJ3hk0d54X2NJ5Xshp8frmg/Zjp+WzJ1o9f6I+C6pIbqyeXShDHjOSVfnXT3VcF8rvavlvXbhtP3qhKDQqnuTq8lb1dUOCqWEvfDHf+66RJx0b/FCPfvgPjsxON1qvNpN9Olmf6JbiyfJko1kXtKHw7EW8HBoY/mxVzVXf7dSSWDoNhUaKJBnJw2W1oui8RxNG3ZDkvqPIcE3i7g58j/j2I4n/jr2zlMvXa0lifvj2J3nS+Ejye8ik8nyjW+YdofssL+U66b+tXG02E0+XF2cqSWLeIysVfMzhaYEcBWSrKkpVt0ft/vEn4POkZq46SQuKgdfQck6yf7nrVaNLZT2qIqkaoIfL0um/+Z12b27U4rtsUVFwr5Wz7o7Elv10pfa7tzoQO+TLOWtv5X/G8vDta93+3XculuqDtA+DVsj5gP/MSMAGbHGLTMU8TXYuURhL67kibYv+lCT7CmjqrSmCmjgq4P4S8xap1Egy7MdXL0li/qgZz6nu1ReZlhTfGpLCHXSfjSAYgqovnqlbFtr93Q/gbPIknlE86/AhEdoEV5xguqGg4nHvAtm+WwIXvmpHwm2z3uAzC3nMssQO3TFu/bvPkbNKGcbBE4IRfTnAo7sf3ygrS83WK3XEfu5He5LS3R/fkty+VtqZGnyT6/SZF97RpQG5ub2EjuhkvalIaG40ohMd/entVkYycov/jtirexKuR/RM+Jc1eDf490hSuUPH+udrhUHa0lfjU66Rn/Fqr8qSOmz5PK9Uop/C/7QkLA8/3Kj/0Gm46rR9ea2TvSnPMm1JVEZos5otNUeev/zqa7ne98AdLGiNvLmtLxW1Qv9yiv3F5U4F/I9PN1ORMEvZJFsz/NT9YQdHRTF/VJFHaSZdUxT23/wqOinvpe5iodXvP5P7zePfIjfQ3undYXPLMtdsWWqxzLV5slDKejUUPWNTq5jl6tel1oul1sh/jV3MswI8oywPFIMPquFXzj7LxrRqgyJx7D160OErdowfF4WUomr1yj8/V0Zrq6QYghIyGLEDt9j/2+6oCP7H715LaLIndUM06cf3mvwYPtAL4dff/aCW5GwdRuUU+Rfzpc69IIbN973PXjyTHTtFioQzfE1EdllOLbhms1J5VRGzXU/yls3n6NZeHXsceX8Axu31NTbwrYa3N7Ir/CoFWPdHW2TP+ZvwXcO/+Uybv/lG29hL//5z6Ysz9diURJFnTiuHqBlwhPVCd9+/0rA9TjbL6VcXUk98tMSG9CnoAv3PZ7MJHveZHTJbYrv9B2lqfHmxXAsnqN7tAHSNMcmT3yuS1iO+5wiNF9wbcVyNHO8Oe9CFh2USIafGKlN4eiqj0BhPlviPDwrQwXnfIS8dsfT9JTR+817jqtQIrDNgWwPDyJprfFKFHfMYoq9rde9uNGILOmzrHj8oaL2KM6WLjWxVKZA013qpDn5pOVOiIBrhxVoZcpO0gieBApgXaWb4kx44ywZetiMyfFT98o3mZ2dyfGKWqZot5PiVvO9nSeJs6IUoP2dlIcre36vBPmacA+5u4RnSY3/1ufqLpQxZO2Jr4ryC/8jzcqHlfCH/awAjBaoBuRctkcg3bGeCXwHYiqJUVpUa0Hkh/x2+sFjMFYjVDq/eqsEGFmdrVZuVpjgzZYroaPvtW43I0Q5ZHhf4hIsTVRRP+9udRGEhw5YU2LLw4lQNuBSrtTrirhY/7bLWE9Ptf3itiF3piJ/d3nSZZMQQR2KfjEJfgy9z3Q4KOvnyc4X1XMcoirU3unv7Dru5UfbsVOPnZ4rYXr7UE8vlv3uh/SyoQ74G7NvyxVMFbJwWhdKXF7KLtRr/Py6xp7zQ/PxMxcDeIy2LshgVV9AU+gTgkZmGZxt5cbkjFukphiXUoTyKfSeR1dX7d1JZSvAmC0m18wk71iSbfEkCdkHzOKsU7o8ynjv8e8hzVaenms/nsLvT4fJG1/c3GigeZ/tOWVWpIBYWdtnPI2CgoYwakMv67Xt1xFUN8tl9ttH42Yly99tnlbr/8pNqZDZS0LLPT9UUpkjxakQGMnxfRJYzJbUUv3bWy2k7otcFeClKtplT/N9pPJlLH/aKyIjNSw0brPWiVIHup88vND5ZaceZ4PSrzzVgQ7ecEYWMb//+e/TroMA+I/Aac0YKTE6PiM+3Z2vZq1uVN0cF1vZicgMcTuOKmEjoV4bNS8tK46pQHTql1UztDKjRK1RM/tvAC/a1u4OSJe2Q3Q4bPWe+x9RnT56pQfYj9mDz1WfEob12xKw7vMjgtgJbduBcJ4qQhv5237/TYKOGBVSmSCp4GfJMc+yCkIWIPo0mdENKg+Ry0RNDLTjD7fpaBn3GrlP30wcKqh/k57TAuWxAHxbIYIddE2MK6DZQ3DTyLT1xbAbBryjYChr5D63u8XM9hesMPeSV/BPhWY2+XW9v2H/UiF8zlwHGdkOrPow0afE1eoLdTtihsFmocFq8u5l8o/NKZSHPhWyx/Wk1l4Al++JCCfsRkQ8/U42J9Xv8OXiM5HxK4t/x//I71f+3b+Q6qiDFTmre3av7f/9nDX//ihiylo8z6DJSxI4oYzczJdYciyRz34Td6IuoPTTu6YteUIXOA3bRiHECtBFrui24ffVOcT6TerBnvZFi7aKotPz8ObI504g9D8hDsV4qcMYXut4Ta7eJ8WWOvOYa60Yj73rkcqz3hAtJBTH8gI4lYuDw5TPlwDd/fq7qbANSpviPb+X2dvVvv1J/MlO+misuFsobUay9kfuAhC3OyfnVyHqHPQvIaEyZ4ncfNHI26vHZht/z3y7usBcJHAL6PvzdT9peXkucawKyJfTV/BoT9nWtHvs45BAXGSpnS0XeDcQWzetLxVkFc0vJJJyebsn1+Hn0Dr+cxaiKOLEnB1EsF5PMd1+dyeV3tsSOnS3UMim8upH9eKWEzYzwOyOudX9Rguu4KUn1HRR5NxIvBt4bsn9zf6uEvcw/fypCe3XYFHHu6PyHnSjKB8D5V/7CCgPshOV0/eeXNzOZGbYRoYUinkTxZvbQ/5uzH7f5swMeX/r1zw74Czp97mP7C4b/Kw152BF6+HrQICFEFpIUPrLKFQUBcxqNBER/KZ19ucdmZhPNzeyx61/1+umqcFUDcuDX8RP+jiRnp/ax71MAPh33af9fdv9x1AMhPz48XLCxCr5f28mg4wSnf0tRFgNQaoLV4X2Y8fG72c/0so98eITx44g/ewkW9NgG8DWzadww8W26/dU3X3MArt6NN4mwkfY4wFjL7GF+N/EfKD24YYDP8blOTx6nLwvIELhO79h76vz0G+8+fRw+7mX2sMfjOwPfgfm+jreevf3dSJ+ZKcQofy8+fnU4zP5kDZ7dGPq7P9fMHsabmQL7+Z5+HSf8nJH6jQ/vgNvMFIPT+mEdnxvDw3OID1ezh3c9cI/QWP4cogSdTJrsDxcN0CXGqAy982eHNzDWmz+bmXwNv2foz/P82cz8wtImCzbdR2RL3Po6Pfv6dXrxyTdfz2n32GXGBB4+Hev3j2vy6uHr4zh/8Pfewke8/d7X9WuIyDZ4B8ZnHFRCMJmZQggySYk+x5vbCbcYgt/KYfL+HofisAfm+Aszm+jt8uDrT2NYX2hQliVlrOc0dPq4rHp/jEHeQoxcsWfyj1BPbLMAABAASURBVE0whE/3g0a+ru9tZjJ7aD7G+/ydGX2sIwsaPBnB/MTzCAwJZyzxnndcJtxygvQ49UveN6J/Ey6T+Azg3Csy38zkuHib4DYhHiaHv0fufYzLse85BRHg6fv26CuD5Ps7fCOI+/gRevh9Q5Dvzz42hii36bxi/Kipn+DD1/PAZQQfX8ufIzj4fMc9Qle/90ORmUne9MvH3/XQzmHoOsIFYDBkLxS5jIAqESD34C0KJElBytDbAj5EkwVTiEG+xoQbsm9EyryRZMpZw9fu0bUeXJ0PeV5oRD/Ngoymj5+BMR32NYSgHQebpiawNpP4cpqOwGBm6oF1INHlazkNemTM3/v+D/SHJ9DK+3yy94k1c3iZW5QH0C5nRl8PzXrgGuF/ABezIJ8XP/I8hiDHz/eKMciv3jzpMORRHY5hIHj3oNSLhYCqlgRxsKAIDZkwXR2GFvgTwW7MM2VloRCjzJhBK2czxmXTcw8NECx1HAREEi0QiE9XAuzInBz6ZXmuwLxgkcOj80yC7HIYfC/Hr0V2RnjpLc9yzdjDzDS0PftIecqUkI2Wg3OWZ5xhCTThSwbuvdOYueJTg08MAf9nPJliSCpmcyUSDl0R1dLqjP4iV2ZRqXjAzWF1Wg3gnQFcS8Dswb9V+ZRA60lGSCZW1sC988ATVA2JxiwreGMqq0p5nsHzTl7AaqFN7XIRoiyYRAtZ4jDcyt8ZcCbwKoBhv9upd3mGt95/5GA+gF/D4WCSMzPY47QIypiTZ5kcVrd9jr/Av2L/AlqLj9NR0CXn2e99D6U00T8AT2BPl8UFh4YsyzlMCBvTq+J5ZN+WxIewGwX8iynTjIN/h+wd7jlMcXV67Ln3uUUE50OjAkHzRF8D7GVRygsEIzIQkFsv5mUxSeBhZnJ6FH5Y0C8f47bi8BpilMNW74/Qs9CegoHDUJC42N/caE9CzcDf+bTIS1UkMFKRyQseJYd0bwX7B/iI1sp5EFKYdGWAviFGJXDO8px3jXxMgjY1tHaYjvCBc6Hu2Scw3g/pXkiJMU28c53z9VMqlWKuYrmCJ7kidHJ6eVKuQQ7F/oY+RK45ey1XS8Yk5eBhpukelDVbrRSQBbOAXLTA2cPbUYk5biduKcBMNgnbMcCbmoR4Qo58bs6ebu8i+ut2eLaYy9d2nLeeNGDQgkOXdzqODnv7Eb/Skk4Xa1WnG5VPThXQ91JRkcNnwyG+qGZyOx1i0ohfSOwRoZ3L0wi/kwX12Lacg/w+juo0qidBWl/ecPCeDICSH56fcmg9Xah6fqY9h/bAoX9AXh1G//PY3YTXoDmyl6pKvncFjXxMYr8c2XOZzJHZ1WKpPCSSPnu16Gjdtxz8NppRdfEkRksicE8x24tMFfTzZESLvDoNDnf3uidp57w/Ym9aDuJMUxOkPgsKi0oFB/2S5GyP7mQp16yaT/xNFGjCvNA9SbXh/a0CuA/IRnQ4uboezoHN4b7j0Ov65muIzwBDhtO5GoodA0mcAD26ZNp3jXz/E/9tKOjrtG253m7RMdYcdkcdwOeIbQ3HVvXdlgP4UjOSmA57WsxUQYvleq0CG71HLmrszZFmm5lKYC7Bp4c3O0++sJ9iQK638iTOiRczBtNA8aiiuDdyYN5RANrDv80SmUC3ypNT+Q9UFMjuMqu0ymdKy4ViSko011O3O3NkbPvhWmOe1GI7RmDwAnsIQSnPVHzxRBWyGe6OEnjtKbTv+ka3b0hm4Uvfv38v15EdOHphQNB/+eKZBmxAz30GnVuuNfb/3etXk30VH9cP/zPiG4qpG+hQY5tbaGfIXfnlU5Iwc90OjYYsycpc7j9K1nLe7YHTkC/X1cN+p9XJyYTTEn10nevQk46iS4OMG3iMX50r/O6ZCmyM41y5fiDHk2yS4OngcSSRCSlVg5MnNnv0xOXmiJze+U/gk+iJJIw6+Hz99g1qaboneZGzJuhoBHb3r87De5Jf19c3WmATVyRBChKtRvKzfX+jA4lhI6Ho9OxI5Gzhb/32evpp+oyCeYFNrKCH45ngk5np/OICsvaaLRb43k4Wksq8IFfUqiRxPo+ZAgmwEl424J6X5TTe7b4FbDL098L4/uZOR5qwbc4f/yGTEb/pNrJDl6WgarXScrnSiO0bsAxLitWhHXTy/KlybFY3L5VI2BhF2uHqfvI9Msnxz1KaElDvtyR1ljOpY4VDjXWR5rMlNrjRnIJkwt/0JKlSkSvCxyN+wu3RyOm2R4YPeVBEDup318oPne5+eKWevVqa686Hyw+af3Yhy5Pc5qVtq/5yq8PrK603G3AfoBMyCh+OJJRmFBhy9rQsqMhz3Xe1ahJn1eka+AcVvens6y+npHqAT667aTlXvczVUVBLJOMCNnZPAq1Fr3vagoJqhI/XrylirHPlyE8FfXJsqut9Qnduf3qjugx68m9/p4HiR7hYSZu5jKLn9se36lalAom0HcnDO4oVV9+91ECxooUOi9+/kCfCjhTxlhSkR4pjwzzXmJmyWakqFbr+9kctjtL1qzfafPZMogDb42dy9u7Qt6JgzNUVOIwSTOqR6cYGXf/jDypfnJNkNtk4Kv5wrXvWCP/TF7J/+0LHL9Y67Pc6pXAQiX2u0HH/7fke2S+h1eEPP00F0MPLd2oomqUU8X0tMQpZzBTUItcROYnsOawr3YZeiy+R4UWuBUVul/9Ecb3AXmf0n3/5mUovbpFIX5Yz9RTfamzx9vKN0tdz6bnJ1q2yRad5lmQXG43wKYdHwWVuu9U9PqLHX3T4hgtkdUD33d+6fOXYrz1jbi8v5X7xBrnoeG/gli9nSjT/LWhDl1vi7bvvsG2j4IKUvnmilEWFJxvdQ/vt3/+oe+Sgnie1VVLMkZG2JZTuJTP1FAQa5OZYADOJ0cj8FpiuoHk6tDoiO42Nqq3XnmKB+5F75NmaQXFRKWLrrl+/0xab7HEMEiJrevUUmnirnvjEbWeW5Tq4Lwzw//ZGtyRMIz5h9bvPNN/1al++V3dSqb26Vf2fvpMXwrcr4KVgFtCVSIFg+c0LddiGGJMm+rx5O42PJPbvga/GXtXEtzP8uPN+xDaGFHUkaex/VeTef2uortG3XrubGxWzUhn+ImJfivdbZRQn/LfJbQEW0HiBHBt8T+cbbfujtvgsl/eBol45BNUfbqQf3svldnd9pfYPr+U2fk88lJWVRujbnM/Q+0zN2ytFbEMNHwzdLLBdxx/eMP6oAVvsvJ3N5nK/EWPQDJt2ZB33UaOkFXbC71VmuqHIccTH5quFjvi2BB0LRS2ePNEIzwZsWO+F7csbjdjvPbo7UNwdOas2x4P6+4Ny9H5BzLFAfo/YdFsv0K9xKpbGPMPO9Nre3IillSh+ut0XgHR9q3t8WIk9r0ne7+G9GC9g8X1bzqgJ+gdwD+DRM2lPnDRWGborisjXGn56r/HyVhkOzMx0RH+MsRl+ToyvsWGWZYq880lu82NAPiNxIAWvnvjBY6OIzS2JEVynltDLz0uigDewtigquh9zHxhdHtEFVlCzP8hjQad3tVyqJ1YaZ4UMn9FBs+Fvv9exijr+x+8kirZeIBgpXlw2e6W/eq6EnXB/fTjyjC716EaIUUVVqcPeRIp6bgenRrxjErJ2O8WrDbLpsJoZaI1gKsWTufbWKRCrRlpD0SJzemKrs5CIc6Iq7NrI+TTQzG0yMPSMq+HvbL1RBn/8h1F66Da6nVHQtjkoJw4esZfu6zyOmi+XGvFx47tbtbGb9j+idzW204g77KnbqRv12Fw7tmqxT1KgaFSrQxYvj8zDX2dFrlhVclyyqtR0zl0sZK+vNW+DYi+dfEFhioLRAbrtkJOe4p7bCvclPft38Gj3/U9KrJMB1wCc5fm5nC877F7EF1TELzm4ni7XCsjn6D7/2KgOjYxCXZ5ytdC0QDfWz57JkI+cgk2LT0qx0Pjtg5yV1xREv8KeIzvduxu57ep/uqII16nDrztN77H57Y/vlBWlZouFjtitAAwKcbKVmd/jqwI8H6BXzAt9eP1Ghg0x9Gr78jW62Ko4P1UZkjRIXnwzfFxz3GnuBVfkdQ+POmjYc1ZtOPfNkPnhuzcTjfunCwVi7fr71xq/OZ/+msV+kTTCh5qi1wDdDtjHociUn6xk+McCuEbWU4pardcoGDi1rVr8y+LkdMJRRZLIL/ToYfHtB91++1JCZiM2qmVsTkxv//hG7X/+UTlFyQRMQhYz4v9IQdYoWruuCx5W65Ua90dl0Pb6gyK4H/7xpcK2V7Rs4r2KqPmzC2Tc1BDXGj6l/2yjcoaOhEF5g+wj32E91wD/7jl3oiYTnePZXAHcZpZkVzttzp9o/vyJwr6Wwd8pT8Ga3fGoFfJyMuQKn50pffVUho8omqhI0bT9/q3K20aib/xwp+wIQ3ZEKnFUhR/3uNqL1QO0HYj953klIYOHN++Jze4UQqn+equj0xZ/YM83il8/UfP1ieL/+AV78jya+iQZOt//7Q+a/5f3iuDoMtKhPz1x9EiMZX/9JfK7VP+Hd8jbjcS7dH6mPg/gPCjLkorVUi15gY5Cr/u+DDt+pHjaYmf8LLskzt1zvmjxs+mzc0XOXCMytL+6Vhel/m4nEcsYfPVzrGHfDxT/6yJooPn5tAe/gI8X9lM3e+kMezDLBVXUEXduiQ2NeKlBN7uXl2rxbfuLuRpizxF98XOi/vhWwp6OnK0GlyuDrtic9N2lbFaoON2oWRW0XDtskKG3hg9XmSsD5oBdLi3qbnuniH1awduaeONInG/ErSnLsdE71GeEHrUihdZoQTWxaeIaWKtYLrE9UePrG9WcWfP5TCvoZ+jmqlqof/lBLvPpqycK0VRkpTL8eX15JXGmHtGb8sm5OmTt7nP4gg50f0QHid+7Mkrg4/YpbuYyzlHD5Z2cZsl/2HkoJlqPnCt76JPWSwnZaPED+fdXWEv9a31GFvrTRtd/xy9jbW9cPvn6FIZPuv/i20/n+/2fm+j9/7X25+Z536fz/Pmh/dJrGs1kISAMgWsS3zR9xp5gsBXmaHp8+OYzJdP/1h/f959rvwXPxzkI4H9PoJ0e3n6GgqBVHMahLoYeCqJEEFMecCjQmyeNGCQPIH2Ogweh/VYMmq4+tscA+3VgranzL/hm9itI/uwMX9NfABnghGnrj5SS7/V4r49rjQJmmrx5H23U44dVJvi855c2YLi8gZBGDhuj0+RxCldzOmB0H2Gha/oy+zX8ZuzNOD1ep1Hi0aYmPmbGd03Pvl5PsDlwGDKzqc/sYY0BGHr6fYz4mAXAM2FRoQNXB5/+3/oaCXKmd8DOBImHwNpcoNuoniBscFjp8H4z9uXeA5oOGfD3Hfub0c+4Rzh64IoBHaT/cT7TPvkCNj22T7q5Dcwze1hvGsG9md9JZjY1ffz4fmb0MacFDt9rQtn7aD7Mx/jV4fe1/dlhzlJSDGFaz4w1aD7fjHsm+DguMv/2sQ3Qy+d20OWxDS5wEHhBAAAQAElEQVTT9E9DuPp432tai06W4/svX76usa/39Dj1Ht76nGlt7lsKPH6f5xnBQib5AhNS+icfM58p+ZoJfLI8V+Iw5Xj6HmZGEqSGj93UfJy3AfgTwYov6M+G3JiZenBJBCiRwMJlw4tEzudh0gfeA19knxCiT1WIQSlGdfS3BE9ojvpp7KiCoNkDFLHutIeMg+aglKLMTCYpAGtGi6zpwSldyvJcZjbNj6xtdPp7xEsd8A3slZjj6/TwvCHR4OsHC3I4IAZfTjCTj/MxI3QOIUxrOm9YchozAqsXBnyM9/mYgY0G5HeARkcSMw3FhylZ6PtyGBpN0z7Ge241MtbMlBeFHE6f63CGEBViAJcAHEkppmme01M/f6AYMDgNUpZ+7o3QKDL/AS5w4cvXdcNmZh/X6RRCkM/zvcuyUlmW7GdyGJuagIr3PbbKeRMj9IF+HcnsDFi8fwRX8XGZa0jKeatJmtXM9XXNHEPpgWbGyI9f9I8u69A1EiD6m46i5YDsujxIjteD/WhZt4ZHIRiwSQ8yoekTY5QXW45tTQDYyGGKztsiw4SNmuSDgM+gh+WZLI/ye6dFRGYcTpkmOrjceX+gH3LpcDxIZtO7yPwIfWtslstZXhWsz7xFqZFDpy0reWKgb1tl8NEkMJACQa4X20TSSNw7XUe+1QTvvrfLCCdnmR/WaR24RvYU+3mSUiOQQCenqwFXxgG64bDZQqt8xp4ydvLGhbEtvMkdzyDejPJ5zkdvLWtXs5lm87kAQVB4woEYXvc3N7IQVJF0dFx9fWs6VeDishFiQvd6+QHyseXomdOCbZlrCsiHzPDvUp6SIu3hPTtx8CuyQv5xHh3Awe8PJFg66OxrFcjegK40HNq9teACkBMhjwTQTouMMd587p6D4ECyuaHgVpHIL885bMGXoijVcugLHFQL6OX8CMhDtphpzwGpZk8v1tbYG9+zRl6dHr5mDr4tMPj9gF610KxGlv3ZW4mO5Dl4MAFMVUFPxxO0/bXq9qiGw6Y/kPPDHg6TTObA3bDWY3zjNtvnDmIVWMx3n6IjsBw49OfYiRxYSnBxejfAlNNXwrsKea6yQh19AZ4N6OeB5EBRVcrYp0W2sphR8DoooQsthy/HeQBIbwqmAT1zG2O+K/sfSaodWcOLai06HqBji05tOw7F80I5xYQZxZgjdG2gR8M1Z0wJ/gNMsmgqlnOlPNOW5M8ePPaMcZ4ZOLofOJAImZEQWKzXmtaBHvd9jd7kqkgedOhmhGcN/PcDcSrAkeTMdGijX4tCgznAQp2OOlDo9+Sc26AYosxskj0fMa2DzRjQKeMArfWMg69pZEwFje45GA8kZkfkp6cVvVST+M045BYchhdFpXUqdHC60Lzo5YmYI3JbQedRI/vfwWsSZzzX4GocWg/EeCU8Im+hI8kXT4AbSdgS+q05RK7Av1ytNZ8vaHPdUFT1MzEs0ZzD4RJ6LkioeDPs4gjsHQnY1Ek1SbwSeUgUQGt43NMaYI7Avkb+ZxTLI/im1VxDAEISMMv1Cn7cAq0medkBfzGvBLH8S0UOjV2OmHdHcoA6knzO8vREVzfXypF3p5cNErmQif4BJgTxryy0vDjTiiTWjgP5kcJIy1r+W84evzNMMWU6I/Eyn801JVyxKffvPmggwezJqc1yrTCaAnxZcb+FL3ckjFz+XDaudrfap1El8tEmk+tUF0yeNO+Yc0dyeb/dKWOzIJsO4IdMGhfYZU8eAOMMXamg7fX7S3lRtiIJ7AnpAjnYcsg/vLuS451TSCuQuQy5TsBUbNYTfWrk0bBlA75qz9p9kgx7XrDuDPq43i0WSz354gutzs50RbFivphrOVsqR46OJNgrxpV5Jefp/u0HbWnPN+ckxW7kfm9FoRh0tEOmYwg6oj93JESWFL5G8C2Yf0NSIwPH9WajHTLp9sNjgfRhpy1JtSNF6t2rS3lBy3+rZFwWOrJPlTKVClqOSQljTc5VFbq8JVEzxCCnxQBf7vZbuWwX2Ewz02a9UYstM/b3Pwe4/3CjuZJm2JaLrz+XkRwqzjeqc1OiqNJXmcJmpt3YqptlykjmBPyYiLEiNqZFNty+7JCze+Rlnhb68McripVHrUm+3Kcr5GuEuHxBf7cd/tuljldC/rog3d7dyn2TxwgVsByubpQDQ/XsTJ7UztETkyY7wEoq8Amrr55rSWKozqX373/yZZVi0pgFjeDpv2FQq9PCE0UkMA+HnT5c3sgonOfnS43LciqGVc/O1ZNUDSw8PzuZ7IkRE1hGh6S7mxvsxVa3h3s1INyQQA2sD9gqkLUCufLfsJyt5yrRwYokpMNUUBz06/wMerPv+jCqJZl4/8ef5DH2kYJb9vkZid1BxyQdka8SeV9/9gQ8R+2zQR/wO8VfvxCBndbo5AZ5crk5PluoInF2d9wqV9T8s6fKl/PphzY6+H+Pfu2wL4uTM108v9Ad8UtOof5uqLX6/DMtGe9FkHun88VGDfuHMWAbLmUt8QG2qCUZ1qnX4cfX8PJGO6t18vUzkr01ieqDKucJdEhP11KRJnvQvb3VLkE3kr03b98rtL1uKDzeEgsUi7m2yEjAru32O9WzpC2Fot0/vCROuZX7uC1xdYnOCTqJQtySJG0zyyjuz3SKbCaS0PfIc0AHln/1JfwOal9dq6bAuUQXRvTHZrn2JJTdNp2jtwN22p5twPuZNp8/0RL9FjFCBM7Z3zxTSVL5FFt3IPnpejNbn2hTLLSCsvckX725javvd0okmUVCuoBW/qdIb7/9SSKReE0xNLOowjJlodAsW1IYbHT1hw+6/sN7vR8ateh+mn6DBGIjzK6HDXqY41/evnujLcXDkvs99mGH7I2MSeiZ/zBGRmH94sUL7b9/g66banz5ewqZQzB1tFQtZCTfSWVNejCb59r+8aUOjMkYe4YczPEZ2azSer1W43EmcccWnAaKXtt/eKv09qjd373X/d+/VzpKW4oiJySoawphEZaCslabE0E2ddA/YZ87EqnbBG6bUhHbvPz8OUnpjfpFoRrf+WS21vj2hlC4l/uwhkLk8OOlZtjqxP7np2e6x1bnNwfdEvdF7E1yPUKvtKi0ev5Mi6tabidQDcVZMdkJm5cqINAB21ViCwTd3M8vUyF5XIOs+w8HHN5dqsmDWmIpL8gk5rltz4sCv7wmZp4R/w7qKL5k2I4ZRXjhDxrsrcO6pwjj9nHMkgKy1+N7DRg6/FwPDdyWFCGpcRqdzlSSvO5frNSWUdUYdffDT4qrGTrTQ9NOkbiteHHOOMkT8/f4hZxCxwCPArzu0b2Rc+ORWCzDx/kPPUZsecJP3c6jjieljvAuq0olWr6YKYeWHpNdv38v40wxUsg9EA/P3TZqkF/bL0/kY/ubLb6r4H6hGb7bzwgdezUk++3JWi2F/gMy6b5rRK5iCIJ5UwEpoo8n33yuRFHIi33LzUahF55LyqtKeVapxZ50TKlZT9AoUuw+vP6AHN6qt1EFhbkDcYLzdsT+2rNzjVXSMWMN7GVP392A8CH7Ayt32I0eXIx4ZlxkOlCYaYhdK2Ku8elKHbbniF7VNIfZ/UgqCnlfSUxl+D+LiRjpqJ4CT8I+u59p3t+oogCV0Xruc//t4mOtYejkv91pX5wpUmRNFO5EfNaFcUL0nNghUWi97Q/I8wAfRwp8A+exA7zJ1ZxVyoj1Ej4yIsvHJPlfgojrpRbffEmx40LuT5tv3yhgR3p0yOPy4epe5WpJsWsvtyMRGYuzkoJXJxyPnFbu9wOy5HZU0HVEdw8U/gtiUFzApCMpxEnWXV6Ht9eqskLjD5fqOXON2Ob8tp6K0AU4OE4B+oRlpXleTvIUQVPwr4UWhl+LZSW3yz12eWC/ntj05AW+5mQt451++qB6FmXEcdVXz0QdToi9Ruz/mExH9Mj3z+czVcjIfLXRgDwXjE/enp5rTjsSw9XWaf/yjYT97tm/KEvt8b0TSKu5dn98pRH9G7Ft+vJck12vMumLczm9RcFGyHdYztSOvWZPznSYm+I3TzXi4xK2zwapbDXFvE3XAtNMY9srg4DH98RB8CmjqLztj/Ii1SIrZchkB2Hqyxs1tLHKNWAb9dmpmtubSecibBrf3miRLdRx/hBnsx7b2PzhJxn+ocA31Mxpf3yLnb9Whd4G7InwPSWxoLJM49cXavHdwXkL7eLFWhkKWiKjMUaNFLSqkCv9zWeKxDON6xoFv+F6p5z923c3En5zdDrg+7WEd9jB/as3GpD9iL2oFgtNNoai1vrffIV1QIE5jyzgf8DeRs5I2V99Jnt2oiPxeu/2ABs62QLsVk0RscV3d0l8TG6Hc/iqLy9UfnahcV2pPyvl8cQADlv4Or5CRrBZ8aaeZD6kTDEmdZ9vFKpcfpY6cqZatKYM+xDhn+M0gtuMeCx9/kzj8aAGHY/wD7PA16i76xvVnD1bcgg74qQemu/eX6kbwMn1uMiUrRey1UIt/wJ+pUsjRceb6QfFtvjSgXNY+uIJMIyTTIiVO4TE+RViVPfuHf501Jy4oY/S+OJE9f/1GxWco5oU1JmU2K74D2+0/f/8L0rEeD0y2gfTMC+1ePGM/edqb7fqiPtG9KfBV+rZRq3PJ74Il1tVyGRB691ucr6J6NeCuM3QkeLiVMNz9O0r6Jsnzdg7BoB5c62Drwnek0wPUvxwrzwW6t8jq8Tr/SpXuq81dx+JD4v4mAheETmqvvlMI7o0sGe82isPSV7MLV+cqV8kFc/PlZ1tNERTpaC+THK7Pc8quY2nSyMytziO0ssr2fMTGTROlzuNwFYQj+TIr+vhuD1obFoNFOEDtsfQnQivi0OvOgwavnurDP0skDFBuwCeIc8k/GGJzCqZRnhToKcKUf7DCCL3ZMisFvSyZn9sZPCiRi5Gis9FVkzxsBfw+44X31/KsH/lElp+cSEj7hnB3X1mPkoogxYnG42gGd7eqSOfhDCp2HYQNigR1ytlyjwGLBKyeqZxWSkCt4DTbV2FTUz/5ksF/at+HLo/1357k5EDoTczk9kvzfu8/TzzT5edXhjfP208/tmvT8f81v0nE803e3z2+8f22OfXx74/d/X33j7dy58/tmn9T+c99I/gPzLFzL/BGosfXzCW5H3foXkkBXlDP32IGjf/oi8z+xW9//wiRvefNroev+CdJhgeYXm8fhwwBgHu1Ez8Y0/n6Ugnt/L2MP/j+I8Xs4exZvax5y+4sLWT9bH96YwRWEf2nYDh6so01q0Muj6MZS+MjtGmZ8bLmweqfqXTzDQZND18BtZ5uPvt7z7Gm2EsvAUL8vanM3yM9z2+CwHaARImRwP7D+xlFhliiiEpYhwHaN/jRFxmvBlzxMfH9jgWp625sECUkUBjIBHibbpnvdHXZT5TZMZm3IzgywXUISg344C15mpm0xgz44mVfe7P643TeLOHdz7A7OHe9/Bnb2b2qzXMfnnmToDJe/BmzwH4pjnQgtVWNAAAEABJREFUTd784c+0nrFT90e4p/uP3wLrf7z9eDGuD83M2Mt4fvh6HDuwnvea+XfecXUcBvDtOXBJJoOoZn59aP5efB6v3EIgKcimfxBHg891GB/IKjMcBWv6nGlvk0IMfKPfNPHch3rz9ZxvZrzwRofP8bkOV4DvZjbNmfbx9/T5HG6nLx/r43yPGMK0v98zbboXsmRm033nTmiapUnO/Nb3cVjMbBrTozchRN4HBdbrkYUYA+8enkMwX5J3USl4n/kyGpC3ru/0uJ68m/fGXOelw9mRBPLm8PtzDA/rpiyXmcsH8gYt/V0IEdr2kHiUH1pjTBp5J9btsJcD+zlPHT4zkzG//4ifz2+aBp8IPB/57vo3uOx9XCNE1p/eQV/WGmmCb75eBw1aDqG+Ts99lmUTDI6ovx+YF1KacO3Zc2TdkbmSQZsRukTl4FRUBCqMHdjTW7CoGDMF8BafFjx6aOb7NSQrIjjCLh05fPj4iLP3PpbXyBqsji6ZggWVxUzJx9PvgcO0vURfVMqiQ6KRiT3wO729SUG+98hgvw7gbMzxryzlysBpZLyZyfcYgN0LbS2BU0eA4WsYK/u4ggOx67XTxsxpOMjvK3A2ZMRxcpl1/AZwPBIouxyUvB+QqcA6AAi9JN+jh46KQZ5k8X0D9yPwi0/EdqePtPA9XIYOFBy8hRDZ94EXDJ2+zII6DpbinQ2aeFGSzJjIbpIFKRHcDY5rjPL9RvT4SMDlcEfmiY+ZKctzYBwVQpC/a5nj8HTA1mF7awJqXsqbw94id6Pjx7pmJjPWyDJeB2hqStA4TH25mrYhhz3A76Ny4PF3sIZkQS2jENBRhBEHqZwo32GUbILF6dZwoGqBwWlWkHTaA3urAfkYVSB7ARyqgkM11wHams8lAPfgt6Dfp7aHRvKEEXx22AM49gBQIxdH5N8TaALWyT4Ehz0KtNT1tQoCdwujPNFTlhy44EdNy5GLmDJNusackmSI3x+Az2V7gon3Ll/+Zztr9nG6QpxJDkb2Ex/ns8NzdF0w0A5Sw30E0OSHxZh0hPYtdAjs6XYmgGvO2h3y2jufoLsZE2UkHGvFEFSAezFfKPAugx4Z13K50O3VlfwwN0KLivdpvYQnuUZ41FAAaUnsuh2q61owbUqaD/C5g9+AK09S5ATic+YuOTSO0DGMxj5JBTRIWS6fa2YqZ3MVFcmVENQzP6VMB/TD5boFdn9u2OfqisQV9IkQfaJV3wr01ewOysDJE6o9SlhlhfzTMsfh9yKo/wnZfN8CZy+XHc5Bmi9XCvzbk0w5cqDF2iJKcJevDlqmbSOzqBUHvCzPFYDPeclrDWxgHHI8odQBo+O2AtcS2s9XS2XAGBgIyipSLv/TwE55L2z20Ckj2ZpDhwG+OL9nyEwLHn6IGrAtbhdiCC4i074tNuMeONlSjkuDTBbYDt+rMLDoBvh1UME6zoeB8R43zeFlDm3X5Uwj8t1R6G3RIYfJ8qgD/Bw4uCkGbUgg3vmf+GIt37hhvwIeliTQSuRkxLY6TpBY89UCO5M9FAjBIUtRLmPlfA5dF+pRKLcNq81aNdQqKYS1wFyzX4+dKGMmGIHMHqfkUEAOcvZwG5AVmQpgthSUkXjL1jP5XzDwZ0+wH+7u4ZpNc/Ms04rC5+SfSN40JGyOJCBcnxpwuUGOO+i54tA6st789JRCqJC9RjvW8WR3dKLCw0wmNYMyhKohybglER6wQ57AiuhGJDnRkczxhM2QJ41Fmgp/rs9+2F2OudKs1PrkRK5/HXx2/kdoMnpxcjFX6qSeeLzAht399E49icaMRK44LCdF7BXvoX9uSWfPn6tgbo5up14TnRKYJ2izQKciCatmlunm/Qcdr250T/JigAYRuZvgJpGkeYFOddqRqL0i+eP8bnPTcrXSCD9dFl1PTlZrnZ6eq6dPKSogW7OTjbLVXDlJqPViqV1hvB90oJjjvCvBZYPf9R9E6Eh0HNta7jPOKDr4ui4DNXYuxKj1bKGZ408BcvfDG2xmr3B3hM+VhmRKyG2E/u1JxUH/qDWFiPrdtVQVGpHNGwpVblM68PNk5ICduFis1CLn99c38mTziO0+kqS6e/devn9MmbKQ5Po9YsdcT++Qhw/QIUDHarlSwA8WZxv5bzu8+/Enuc05ZW+DBq7bi5BNdnhYlopZIrdRwZOZapL6F8+fa4bMLlgnJeTB57A/4qMMna+Wc8VFpYL+A8WUHrrbPFOFzObsG5eVZsulPPnsRQ2D9ifrjcoQJRI095fXGk0aSBiP4L04O50SkDN406LHutvLf8vAYd/M1up5DnWvDhkdkD2R8KywsxE5XQNHBMYjtFrMT+T6XMwzfEivZy9e6JRC0pHgoAX+wJ5PLp5MtOjxlb5WT6x6T1HtmuL4Fl4Ui6XWz56oz6Pm2JgEjp1GHX56r46kZxcH7eFRR/LshITyHUVHrUsl+GGLQjn0L8qgGEvNyeSNxCdL1izaUTWFyA0FhVVWyX+LPKcg47FNtvD5uU5PN1qTnDxQrCxIjC4pxmXg5gVDL+DskaciL5SKpAad2FIUjPtei7KcfIXv14DPSNJ64UnpF2vdgVNN8iwneTaCc6DoPifhlkgCN6XJaTDPgs4XJ9B3q2uKqXuKnE0m3ZKQ3bRRbhdWodCW5GeDjXMcI8S8+Pe/1wI9WqBz2//8g0bgWx8l4+xqYdCORHVL8WH80Kl7s1N9edAVSeJE8ur0y2cyigy7D9daYbscXhDRiv6+iNo2eyXkaMC+uE+anyxVE3cUyFdGMRvV0/LpiXKS2CFA759u9Pyz5xOP3NYvGql4fqoTXzvmmiPPF1+8UImMXaVOib2b85kWv/tCe+KNJgobFhTnJcWAexkJ7eXJYioE3V+/19kG+S1zxSpT0xzVBvDb3csL71kIcjs9Q146993Yi7gsWCsqo9hVwmcv5uzRrTsK4xFbUew7uT2/J67Zb/eKFFdm+JJB0hTrgM/w8nLS//lioZLkcU1s4sVc/c0L+W+YtpsKs94rx/9nJMRP4cfTr77UO2zB4fWlWvjuOZIOW5XwhVcUCZ/gUwruxyidPLtQLDLt725lRdLV/h4buNWrH39QRVx0QLb3FI4KYgT/jZyL9alSn8ne10p3nYKNsi9mmv9PX2h8vlD+bK2GZPCBmGO4vFOGXTxgUyt89Gq5nOxy8exU2e+eKZxmWv3NU8U8aL1e6ZANKtGRHp87UGjY4+tQBS0z6Hg6h+a1qhjVvL5C1zK1bSNhb2Yklw2+1BTrril+C3syYG/KF09UwwPIqWGRT74pMA6IVVxs1EF34fd2JKAT/QfkvmV8VFDEV+54V7qeYqt83qn/v/L461gPmsHP0eMAG3QEvwQND8hEFTO1Hl/xnKGTZknifoRP19jJ4mytPbZye79VrwE9LlR+9bny843mX73QJMdZVA2fZ+hoCZNm2PqWYlONXI3EpxkFlZ5975udik5KwNnUB3nSPBF7eQK8m2Vy3WopiFaWq2CNFfaopzjSQt92VaKjo3S714KCQ/b1cy3mCyX43BEvJJLSFf6viEmebM6yNP225c2bdzrfnCm72GhsenDfa0bhfgDn2TcvJOxz/917hcVMAV9+4Kx7xP50FCJSDAovTjUuCg3ELR045puFzEyRWCxluTILqpcZLmKn4adrGf8KcCQwnGiThiCne/PTWw3wLKCrM4pBh2qUUbTInmxU4ptGbG5ElpikwfUV+PYfLmWLUjP8wd0fXioHvjX2YiB2m62WcGPU4bBX3W5l727kOhL+8FZ3r18ruyEOJ5aa4Q/zolCDD1u8uJDLX0YMMS6q6c+6DpzjzH/bDRtr2O2Rs8FahYrVQmp7YoNOw8lMCXwDuiHgVEzS+61c7vtZrlDkMmzr8d2VnD+n+IueeC4ie/fYm5y4obg9KsGjET2OxEppuWCZhDyYBnzT8bBTg60O7JlBD8OXeDw1g8cZNAys5TYhYAsbiq0GDocZc5H/+vu3GrtOIzAMMWBz9zp44AW9zQI+ghiV/ZSiBnQtni2VPztXenqmiM0oXI4p0vUR7qGvcEai+BbxZS1FmSP2JC6hQSokk0QcZ8Tt2xcz9dhBY72xzGSHVgOFyObmTsKf9MisUsCnvFPDOna9l6DXgRhxJAYqkPHm61P1FPnz0w0FoBs5/wbsRXNzO/HnAE1z6FFkpaonp2pTLwPHDNjbY0Pxr4EX95p981wGTyMxqsyUbo7a4aea18QAFLt7h2mUUiymP+EuCq56c6OBIrXqWpE4d//da3Vnc9nn5xIx5HA6UyQu7PG1M9aN0LL5wyvkdaGONUV8PSBXAR9dPDlRQM8j6wha9MhVVs50esZaFJIc7+HJXDm2aqDgl3/5VLBVBLEKxCVz+JCDQ7lt1SH7ibh9Tow12qjuuNdkm/E1N6mFvwfJC4nIvE4XMmTKi1sdcjES7/hZtloslWG7oiU5fes5MWEWlbCDOl0pZ78RH1R88VRGfmXH+cTPe+HpWn6mPv79S9kPH6Q3HxSB2e1bB9ztJQVS4qnyfKPwfDOtY8jZgL9apUoBvUkhqscm6dWVMng+Xt5L/oNY37ImMtgvC4VXNyotoyC8UIkfHYZegm4DMV/HeSfLKngtWRYkZL/PkgaK545nRK8NGTggI8d//E5uH/Mx6HZsNFaZeui3aYMKCobZcqYZsp61pjlxRQ7+I/p2e9xpWFVy+rk+GrYxKWlVLjRfLBWRf+fNUR30r9UiF27Dj/iwjtgj+g8JMj+9cDqsNf4PL9Q/n6vKCmE0lLBl43eXqv9ff6v+1aWW2BQ/F9T4g54YesE4t/s19j4yNhGPBWxaFXMlKqjFcqFgpgE/pCJXQ4zd50H+w+wCfhHY391cqcEmF1e1yuMw/dCQkPEBW9Z/eSahlxMO8L5+e6W7bNSAr3cblwf2+fFaA/aAg7caZBTR0vBsqbs3bzTkJo/3A/Fy//mJbL1WnBVqiW96xrbwSMdeAzFIGqNykhju74Rvy/BPx3nQ8W+eyIiBRmI+Y0yi0ByICQdsgtUtuBzU953GZaF4vpaI3Vpw3P3hJ7kcR/QrgE/H+Ii9s5fXqv8BGUK23Fcf8cl7fLTqQUfiNNfH7R9fIoMrHZu9bt6/V7FcTrJowVRjA/x8aXeNnJdJNtmP5HZtnmm/RU7LKBWZDDu43eQasFMZRWufP6An4emptCD2R/4TstUfjxqId3sNGrCFLWf+9tV7mf/2NDp6IBYZ7vcK+L1xXmj3wysh0frX/2Ao9Nj+FVc31vql/XIniKff/PzpuH/u+bcWgfO/9eo3+//cPp8Mnl5/uu7UoWCwhGY4dme8HDcY33NwjRizYEbPODX9r/i44nn7rSWIPQiW/K3x7U+b2P+Xpo+fx1EPj6aRm/HPjuTF9DVO3/8l3xx2b49zH/f+9Pr4zq+P/Q/3vu+IiI4aCXKw2tN9hO4xSwqJ4AQ2+NhP9/DnT9vEq087/hvuPbbqIQAAABAASURBVDnm7U+neJ/v6Vdff+Qw8jDmEYOHa9f1SglYgfnhPXHOODzeysxkwX5+9jXNTAFn1TN3Yo4ePv7O78xM0dcMUf75tN/vH5u/82ZmCiGQrIgP+/EsPp+O83u6fvXen/+0OaTevN/08M/n9hi6CV5eDAilN24fvnhOMaIzhm8ZSMx0sLLD5/XTsw8ys+m901Ks61dvfm/GPo8tBpmZMvDv0DXf2/d60Lsgycc+XP3+oWn6mNkDHaCF+ASejasrkBl3o5R4Fz/C6q8+bb6PP5uZzNAb8JJJFvimh4/z2nnua3qP2cM7x9/hnfr4FsHDn81MOQcyuuTrhxAfaMLagKPA2r6Cr9tDY8dXzEkcihPy78/efL6P97GB9x20cTgG5NLf+ztfI4SgATs19bGH86z3gwDj+/YjT+gPEZmFDh0COOCoWt63XTvxrG250iI8cDhCjL69HC7HoUNX2VaRYD0wJsQIOUaecZ/A5nt3OPGO9XpkvAevyJgQ4iQD4jMQ3AVgteAYSU6/jPXyLOetpvWG6Y57ri1BVmB+ZL8M2N3xjgAxzSkKgoZexh6gxlzJnXqNI3ZYevbqCJAy5poZaARWfPhqwdNbQ8Bf18eHdxDT5GMC6zTyz+g0ZT+neQxBrALlRmXAm4An5QR5rC0Lyoty4vHIeDNjOg0ajC2U5kAUiKJ6eNLCD786v8JHOgzYDm/GOg77wBqO98D+rgO+puN13O/UQ9vA3o7wCDSPc0IMyvJcKctkwWEVZ69O03z4nEPnjHcTv4HB18yLnBVG+ZrO3xijish8Di+RPWroIzMVjEshKWd9t9E+LoWo7OOaBbyQpAA+RsuypIy9irJkbqEGPjbwwvcUn2hRUUEKQcZhzYNk57vxfIR/ZiaH+7Dfsr2pmFWgOypaUA5cQaYBnJwvWUo8mYj7FdnT+T4gELBTA/R2OBXYFFoeDgf5bycGXjo9I/j6Or6XQfOBQ/0AbRL4Wp6phzohRIUYZDSmkbxq6YXyrGcs6y2D9x1y1BKQ9uCZePa+OYfFaj77OMpU5qWyolDJ+wYZ9MK048AABXAfkFmxut9HpzfjfGwWMzluHXsWi7lSVSrPC81PNoz2GQ6FQQdfCdi4mLk+HNWQ3JoBQ4InOXs7r1rgPHI4ms8Xkw8ekc+Md043x9/1yMewzK++xonm3XTwdD5F+O+064G7BzanjK8xQsN+50H9oAisSkm1JxYdqGByeRPBfOWHMJ47DvADxXQvVDp8hq7UJE56YMzyYoLBf+vP6ZlD05xgXmDewc8IXiMj+sA3Do47Dsnkd3UgyE95htwMMrddHHCcx65fNYm/W4L8kb2ZJf18DfKEuJlRiLsjobrXfr/nENEqlIWCH0RI4iTkMfHcgnc1mynEqBDiJJsbDpcNyTPnjxHs+wG9IQlwJBGTmFujUw14JWRsQTK9g6aOc54VWORRdyR0j+BVkeABRZ7v5HaqOdZTnCQ+HTDtsAUtslZAH09KCu4fp7UZBzwjtmfPoaPlMOKJmyP0HKBzzcEkR4cGZGC1WLKmMVNynUiDKDRKPq7jMDMcGg6y+fQ+oR8dBxhfK0DXnINpBg1mFyfocKmG4oIVmRp8gJnJBmlGobUiQdxc36lsJcf9iDxG5tXYhP3Yac/BOi3n8vUszzUwNy9ZD3wHcDBwKYtCLc+KQQHYO2QtoC858kONQ/6bJm2GDTCaNOlXtztqlpcKwHT88Z2cfhkHNS+EuOx2JFQb6JiQH6ZMX1583UKnlGXyFuCp29w1eMxpvlcPoQL2OlHYaz7cqvED8PaogaR0cbqc4L/nMNqSlDAEs6WgwJlYiDRJSpKR1Uxe6AzAuiVJ7xsfSfp1yFIBHRIwBgockWRHhzxHngdwy0/WU2Ejcvg2khQtB/kMOHPkL6Uo90chzzTC1yGYnLct8iASbS0wdtA7/0j3AvqOvHO5yvKcA+9WnuR3+5jPK1meVLCvF0sNAJ0PcdLhow4krK+R0RGEduBm21o5iSTEWzvkrSfhbejaKubyhI5IjtiiQEYqddhjA0b3MasLEhMnc5199kzLciaR0B6hlwubJ75crm9vbrS7vpbjUeWV/KD/+uVLXZE4DCS76vc3Ol9t5HqV0MkhmubrjcQ6fGlg3xaZn6VCntDenJ5MOmoxyNfeAm9NAi9tGy0ZE0mUlGWpGlm7+/aVeuTdk02rWCqQJGvRY+Mwb+hFDU0LdLRCNu/xU7vtlsTCrUZPYjhNqlJ77MwC2+s2R2aaYbt6CqIlCRCXzYq9yqKUwa+Lp0+0vjjXFQWg5DIfkjJodXF2JvJAgtwS61axUF8kedEg8ry9upHLZX6x0Rx5P2Jne5KRHYm4D+1egpepypWTWBkDpMH27N6/w55J8ycLaWUqn5Zqskbb+xuN8OHu9Tsl/62meUEy4yCcpvz/jPPfUkIcpi/yatqB3wG8Yazek6TPSfAszk7kBZpIwnREbgsSopGEjrcS+S7+3ZfCNOiQiaTfXFvsmAHY/ct3evPHH7QjIXePvZBMCaSX8MyQkxa67SiuetzGqwnn1TMSS8hBxoIFiZj7ZdD9hw9q39+AqOT28DVJrMCEFYmrZ19/oQDNAsnS7f2V0mmUlUF7Cp13392qxRa7Pzs9Pdfd1aVqEpcHknbb6xtVtXRPkaFczFRgFyqLymnO+xK9atAL19PFrtPhH37UgH5dAUuPLzwhiRuUtPv7t9r//aX6F8+lF890BKctCfQzTw6nqOp0oz4Kmb/VGXLt+j97djbZtzqZhv/0o27+8QeS0Xt1//FbBegmPrfQa4Sqy6+eKyeecvqfhFLOIy+O1ur15MvPFZGrkcR8TtHCdekdhcYM2ViT/E3FQsVX57q9u9NmcaoNScgwS8pmg475UeVprs//6mt54XPneGWmEKPuLi+Rm616krE3f3xHgrpW826n65+udAUNxi8u1C9KEvEHffj+pTqKgx02osMPuW1ZbTaqifmcV4Zdn1Fs6C9WqvFttz++lvzPP9bj9Cd177Cr8RZ5RKZbksD779+oeHmnNg7aXd1qe7jTgeR3lnKmbVVStMqg6906yvlUcG8kxi8otsY8qaAAc/f+UtVyoQybm0GXBp7UJLz7MSn8tNX+uysEKeDXkKLLvXL4K2xAxvz5Oie2aFXug4YfdiQrG81nC03JZxLFA3gXL55qVlST3B2wN4iqlhT4RbHJfdQB3EfWuvzxJ40U3TPoGOFh+c0zxScbbFgpM5P/twhmo4xC7W17UP/HN9qwV4VODRDS4x9Pfj958pRzSC9lSWPXw6OgNYXWwyrXux9eK4s5tLxSDPBvEaRFrp54o8DW7NEvj7FcTvbER4ki3zhnPH56R2I1d9g4G5SN8+Od7vBxXpjYYQdCStrCh+rZqZYURrP1Ug082aOcOYl9o7gR72oV2Lyb91fK3tyrBfcDcTNqrjVFjp5CuMdY1/B90ycKD5dKH/Y6YmPy5Uz+yfJCc2TGzLShgDkiM27zcnTQ/3z6QKy35r0UNCfZH8HrFnk9fossBclpNaLnc+yy69qMYvOT33+lAK/y1ZwiXKcjhSe3mxXJ6uP7G82U1KKn/uenZ3tkzW0CCXsRY7idHcHDfyPb7XSEwe3ljfKzlYx40XVxjo33uFQ/EIf4D1gRK2TAOzvZyK9zYvo8y5RDm0EjaI4y/0cRxp6scY33YllV4L7ISqWUy38QqH9/q8OPb+Q/HHCkoBDhgfvxHn4Us7kKktQpJmzNmdbnp+jZXotspoxCyBH9E8Wv8c315LdbCnXlai0z48xQK8ev5ecbefF7j51of7pUm0zl2UYVxYC2TBMvj/gbp6/LTIkQJmT2aNCQgtFAUdnjzC02/bhIyvDRGfFPAb4py9VA2/rdjRriKMNfJOg0o0EAeQzvBTGDLzYvhUKTYzoqIYPjmxuN373VgD6Ils3nyrJMGfpdIH/ZZ2cagG+xWaungG3oTI2sRvhp2OOsHrV//VYjZ7CGQkhzUul4WmoMUP2+Vn19K8MGjV+dqa6SLM+UYyNG4jy3VRg77EGnO+RqYI0Z8mZm2lOIMGBY/v4L5i80EHsECiHt1Y3OFtB2lPw3B48UGQZ8r1EoHKB7jq4YPlK8NzPlVaUcWfDn8fJOxb5XRxzvft7/i446k0BFFTwdCLRL4mCbFZphxwfOXS3FoFh3KvAdRTOowhx4TNkVSYIuTtMIXQd8/R6bMKKn/tu1A/5t9/KNsosN9vRafuZpke2RmMHxn+PbR+bXPR7lh/cK7LF7e6mFSrTNphj4uCrUPlkKZnBOPKomlrq9vVE/jprjywvOC30Gnc83CjFiP3ti86Myioe7796oub5RwD420MiWleK8Un11I/8hrJ61e+Cxd/fSf3rJ/r165GxZQi+Kpi43B3Dp3BdDh4Z3IzFnhg7kz880fnaigHzc399I2LwVcuw0cXp4E3FGwJ7OKDoWqdSWOLOD/u5DG2gemTvmSeIc13ucB2zHkxLbsFWE1s6vAdnUm1sNPETO1z379/hBPwOozGTPzzViS0Zk0gtIO2iZsLOBlpBXUxST5TYxR4fVd/If8tleXSsCm8d9PWeX8d2d0sBoeOUyqphU46/7350r/fXnEsW/vCrl9HLbIT5GoW45JNnpXAYszeUH+VmihoeRfQeKhfMn5zL8c8SHZ3muEhkzL4R/cS7/wb4cWUqzUgkZLZwe+JgaXVTDAW9eyqpc4uxyV+80FJlydHGEt0K+2ww1zkcVn1NsBsF8CBpXzDmZacBWFO5bka8YkuLnF0rEjgO2NMOOjzJV8DngnwdoOjLHeNa80oyzRMGcMY9q5knrLz6TUazLoI89O1H37kZdkPwHM3p1EnrQg6Ot5zr58kuJImSL7+vQ9fECveX8Mj5dSfNCGfbIdo3mypXjw0pocs+ZZAZD2wSX0b+78aDjvztX8++eKiAXhqw3heT5i+6/vFQBLZ2OHes6zyN8mBGP9UXU3mX03a0q7Gpw24YNGjl7e56qx57U2x2yEJSjO3Uaddsd5HZ5zvgePyJikVkAtjGoJR5pwWueCvWsETwGQMer1QpYWiX8m7fVZ09l64Uah/XJSkacNPvrr9VyHs6h4/AOWYMXFTbIz8ouwx3n4myIGt990BCBB7nLl0t56z9caYb/tkUh/xPa7usPxChbfFMgXlsQSw3gadhPUTQWMdjx9XsJHrbnM7mfHZCjUM3kZ649upkCe2VRilFhlDLkrjjdaM9ew4sT5S4b+PodscFssVRICRm6VcPg4XSm2VfPyN3cTDHU5gvs8elSEXvbzTK5/Bq2xXkRiE2cjgmaDfiKXTZqTmzu9CN5pB77NZ/PUcNOI2fZUFUKn59px5mvg/7bf/hezuf4FbxHh4/EBQ5Lhg1L/6ev1HQNLsqUn60nP9IguwM+KAe/gE7+7/plZjIz8Bx/1cwe+n8TOBgib7854P8oLwxAH1pwF2ZBFgJ90jgM8oP7SLKIbqWUAAAQAElEQVTHOwaCRr9OzXH3Nj38t30bMQ5/2j5d4dN3n/b/2XuHgWbe/nQAaJnZxF/DqJh9vP949eFm5pf/pjbBB20eJ5mZJpo53czEhg9NEk8SicPfkhXj3dBgkFF+x2GakSVNhguY5c3X1MNn2tvpx7yHnn/+ezC4+knz0QP8HJnvze+9fdo/gNtA4tH7vBkw+Dq+t7+b+oCpRx76oZ9kxPu9+Tsf5+P93ps/e/N1/DkSIIYQZLSAEXA4/L2/89bj8Kc+YPTnx3d+NTO5cTH7tc7q48fHeHNYvHm3Pz9eve+xPfabTVzyIRK0Cf6MPMUAjNyb8Z6vx/GP1x4adRMNHsILMwaxir/3xq2mtbgZ4Jk3bn/+8jF088w8cPXnHtqHj/s+wNnL+/7/1P1XkyRJtueJ/Y+qGnMWHhHJM6uq6e07M1gRCLCLFzxBBPjcgCwggpcFBLPDLmlSNHlkUCdGFb9jkVmdXU12MJidkfEKDTNTU3K4HuKRxSCZ2dz8fpYnYPT7Ednxqz863eZ9TPM8Tzg6DPNawOp7fGo+J3G4zO/Y16/e52v49dO+fjVgihFnBYDn9Rng/Y4/t/PPCD28mUwC1nkfSTzNvxyOyH5+NTNyZqN6DgIfF3HeMjAIxHyNnqDCmOkw+XifJz4xIM/BuGMkvHI5dRx9nJnD5zZrEssrMNb7/RqNedA44mAEDs1ISzhgBf0G3IEJZVkqRA5dcHSYxNXnut1LwBeCKTBOfPywNpkCsiw+P47nfQhRIQTVTc0b0/0YrhEYeOdjM7AEnsUa4hNCkBkr0qqilMMdY1SQAQY4QZsR/pnZvDYXJ4BSKjRCQx9Lh4qyVEmQ7HvEEGcZsBDmNT7t4e+8+R6OT8kcl4OBdVIM8k/g6u9Hkh2B+YDh3fLx3u/zvcNp48+T84LmYyM0GaFdjx738NOd/hFHb0qsHUylB6oFtAY+M/BjIcdtAD+nlcvzgEyPzHe5gCoKMarC8agIypkiAJlB6gnMEusUBKiRMSPOxYDsQECZmbwvhiDJ1PedMnTseW/AMQHjvCfvHeYAfP6cea+P/LHoc8U6hSbgEZ+BPSbs3gC9Ju6NPi/u+pVbdtI93S3I+eMwOBn8PrCe603bHuUJv5l2wASooGQy5vjYSEcBHZtmOfPTgMeM98DtfA6f7k0kbHoFl+EYdTiSHAQv39N1I6akgUDQuE7QN7K+O3P4iKoJrnx/H1PAE82fLKfB/VkEHuCcOI98nGTya5EK6BHFNipXq1nmrj9cyNeJ4Bdi1EgBcHd7oyPwtMfjPF7Q2XErkc8ep9L3iIxN7O30TA4jizp9vTA0DD3zj3K4g89Fd0XAbYInBCye6MwkGJI5LFktQWaFw+52sIcvHXwckaOiKOWwEa/IyoIk6UFGYIRnKocjxqAIHC43DseMI4GVy1SPzNTgWFYleBaSodeLRr6PQXsBl89x+lXQxYPDZdUobVbKBJhTEVSWpRLrBwvkBFgDHGtfw5IiwcsdSdHQlBpWpdhELU71ngRWCFGRuV6QC+xTQrcIfv5Nz5FAZQS3gIw4vQaSxU6LSEK3tqglwVHcLNQTSbfoSEY33c4N0H1AF+MKHCDIbNekmZe729s5APKrsZ/TsYBeDbDCeLgfVDEnEwx6gWskmFsWjRb1QiebrRJ8dJ46v11XB2jXwRNWl5lpCR0zsl5CpyIloSTgetAhDzOtDheXqopSa4Kq5WKhwHoLdH7Fs8vGmvkRmhgtrTeqqtqXJo+x1wnFjRH5XiyXiqztsuNwF6Xb0iynf1GWqgl2KpJFabVQRt93yKcv4mMb9ukJjoxAXScL1SQPy4Y9Ypz/8jpie0YCvIb5dSzUEugcCOq8YJQJyiOJJpeBDH89KMvI6O41SUMSjQZ/AwnRZoZzUkZfDySbKgLhppMOBJwDifuOJObI2VSx16wr0MODJce7Br7len1P52AkhXe68v+vJIWASGDuycIQI/hHBeSkJsF6S4HVzBSLpBHetxTwqpDUrJZaUoQbTPK9auhcQp8ldHU6luyfsTk9OtQsVzpQTPMEXHtxJf8G9lSyXhMVKZIlioYNSZ10uoYmH7RhfCIpEXlOJ2t9ILHQkNip1yu5Pb29uiKR2SNzSBh7rHl3RE5CiAohoMediqLSB+QhkxSZKE7lS5IAV3tF9D8xriIB5Ukp14FbEpseVHbgF8ATbZ/lfyABUKRCt+wXY1IJTkcCazPTgavLqf9TqoPjCP6t2zr45AnGHUFruVlqP/a6JUFVrhdabbdqGRtYy+XNabNYLOV7ROjuZ0BEdhbPHxGcb3Vn45xwKSi4TRe3SuhNaVENgbD/ZSnuh7rru/lb9bEsdEBfevbdsA9smQsCAlb/QsZ6fTInATwZcr48UZ2jVptT9RRiP5AQuLq6VNM0arEDR+xuh831uW4jK5JUH64vJWAYkbsOOYsksDI2EsVQgS0cj70O04B57dnHFEimnpyeafnkoUYSpbuYZeDWPHsg/6drEzgMi1JH6HP37lILkjMbkix75OSAbXI4SuRvtVoDRqAhryTtErIXkJn9d2+U0K0J/ndtpwk/4wr7MwXTiOB32MA7knIl9NqTBDIzOb0CiZobCm57dGeiwFYVpRbYinq1kvMyu00K9JWNJooTy1Do+N1b9RQ0bim6HPpWntzs0BeFRt2blvcH2UVQeVNIL6+VSJJUJPz8bPBETkNisycxFiiSL794ooRd8n91oqTYe0rSZ8LuuCxU2GcLQe/evkO2pZgSePVKMeqWomLG9nU3O7UYycqTT/Ahg69B+y6aamCtweX04UMtFyvtKEDdhlEtSeFFquQJ2iW6dcR38A38fDP0sA9Sc3qiD+zrRZ6FJyyfnqpYNfLP40eP7n1Rk/ycQMy1QxbrYqPDN3sdLo6qKW6G59jJqpjtdAt9y4I94Y/DHR9udYR+LXLg/LlBN/fw/YZipstnCw8jvOgp+omCzZICC8ZcIQatwMmUFcpJ1f/2keLPV1Jz0GYdFdKgNXpWrZa6fvtGnjSNVYlOdLomQebnk9O1Ql7PKRIvf/VCa85XT3LryVZbCmBuA2pk34twrt8Z++u6cOAM7d9daVMsdaBgtafALhLPxyog0xVJ9TstYqP97oPaptd3v/2dxDl5vqIwjRxcvX+rw7u94uus0+qpdt/c6YbiVXm2VUkhIHHWLlYrMMvQt8GO1jp/8UIhBI7LSQ3nZkrI33/4VvL/7yw+47EJ6tclRZlG/bKUn92uq37mtehHuR8Urw5KyNrGCuXtQreFNJHULTmPvAi0ooCwuurkcndCoaVDzhaMtQ8H5SLqfLnR7ZsLFex/eHkhXe41knTM2FL/C64EfYUvtUBPJhL+9dlGB3yQu9//oO6kkstixi/pOd9c9zwJOnKWnaDLC0sa4fUR27FrB928x45XS5W/PJd+tVC3GFWeLCiUZXWW1ZAxP37/SkPIKp4/UH2+VfXmTp60XZ9stUTGGs7k+mQt91tam/Tg8SO1t3vdQmuXMdfD019/pf06qSeZu/v+jdz/2m9KlZzjQzLt3n7Q2TlJyfcfFC0ox6DlwzPV66WGu4P2//id8j++1KKfVK3XSped8nFUn6W8LlSSg/HCM4ZKL1/+IFjIranY95xpF+o4n7ep1u2HK3lxaUcxqlmAd1XKZW673aJTdzr/zc804JPtvnmp7uUHVKDU+YMHM5+rs63aXz6SMcftXabAdmm9Nl89m+WheARt6loWTJvNej6j3K7Ui4XKslKCz5cUQRz3I7bS343EIAN+4BY75LbkjGuIUd6f8f06EsyGrS62axWcydftTld31/KC8hFcysMwF5Cu//CDREF+/+0bFV88UgXdAmdMD9/vsEOuWx4vBZLOLUWB6vG5VhQxbu9udH3ck2je6+z0XNO7G+nJVgvgOL6/0r47ag2PW+xewZpu7xeMO//iC+SoVYeOtpwXJTYigN8tZ3kqSkEE7UlsDxSMBwpQVVkq1AW+QQvfer1/9VJxs1BuCumk0eLnzxRISvfEHTCO+aa7yw+zjgyc2R1+Xh7H2e/a7W4pst1odbqVnp4r4Uc2VEcCtBBjB860GE1VUysM0sKiVs1K1RTkyfweWegpCEfO9Z7Yys+57fPnijHN+B7d30M3OFYV0a0Cf9FWtZbYjCOFSbcxO/AMyImqQhuKcCXyf3O4m/9CrgCOwzevFPApA0XhqpPKw6iJInFeNapfPNJdkSXO0b7rNXCu+JpRWNnvLjWg64Z/WiDfIz6Rvn6n8ffojNuqOkKnB5rAr/zqsXoKYWm1UEQvyttOxhmvLx/oCB3TP7xS17aqy0q712/ldipwTkcJee4V8RFKaHRkzAF8dvh5J8+eakB3+9/9oOl3bxTWtaZNpfLJufLZSpcf0E/4u8RfcF7tsVPh3a38Szkd50tqFiqKQkfO/Ds/Y16/U1tIgTM5cLa3yGx1ddRytdH45lIT/mw+9jpS9DlcXCnfYDtTqbKo4e1Wd1dX8uIrRwLF7k6Zwsse++E0Ku56TfjODXva6VZdkFrwLutaA9c1ejuiQymbDBkZ8Y+O2KSMLxofnmC/CyX8oYX/qw8Uqcy/rEDhc8TXWCopwSKxcVUUOvviS5Uhcg69la+Rdr0GziO3RQYNB+ypjz3h3Cx5FuvFfad4fVTkvxpfvV2ViuCmOknPT2V/90xCrua/1C3o+/ZCMlPTLKF7I5Nk0K0ExrKdJPYsqaAbOl3ifwgc/Et9CV+gOk4yCv8d+iZsfJt79VXW8ovHqn7xVM2rW3n8mNGNHUVh/ws/Y88RWVugO/pwK8GLgA3rqqDqZ890sEk9tqFEtz0eMPRP+GwKUS34lW/vmLPTss349TTgO2BPhA8p7EXEXgqbkPFpF9stdU5wwh+ZsAMFNu3s0RMVXz7SiA5aN2DHS60OM9F1wJ5Nr69UrVfyPI3Ye8CezHBjw3pkp8ujAjHZVAcJOqmK2iGPokg3FUg5ujEQj7ku7ZDD+Ysu6FsRCqEU6i9vVLw/yA+RNEpaN5qAu4eGB2h0Emsdp0728lKGP2b46m6jNz9/gX2mHz7EEOTFcOMgKrEV+cFaATs9UsRvv32tIzowsE/PfQGdMja6L4PieqH24kp9GtX/E/7Fm2uNwFs83MptxpHzR5zDR+jcwocOPw0KKcGzkAod/ItkZaF9mtS/eQfvDzJI1yHvhu3Ktzt5vq5j7xgSeoZdJ9eSH6yUsSFbl/lt0pJCZP/LE53/n/47hXXBGpP8bIvXvfT/+U7d//jvVLzeqfvmrfTdhYqYtL+51YRdmoDBzFRxjrY8j/DIeH+0UYZ/0sC7Ht5n8Z87rf2ghC75/+IBUFGXLItRCgbxpZ6YZ8S/KzcrGWfrhJ3O0Hhibv7+g/qhVzkyFBvQv72ScbavXV7GSRm50nfvVCCDGX/BcXe58DN2xxllISqjoz2wt5xpAbnccW61xNcdti/ARwFLtgBMQeWiUbXZVmKBxwAAEABJREFUaIlvU6yXOpLjaMuAnC10a53aStpXJsPWR9rAmRHQ9yN21nm8XC6UkcP108fq8PedXh28zOQnGgqr/eW1RAzTAcPyZCO/prJQQM5WvDdson+hKL6/04Td7P7t75SxkYlcTYbOPbGmwHlCVltkuyRmyIukAZ9+0UkZ30+c5UbxOhF377GZibNIyNkEnfVPr9RgiybkYYFtSpNph86NzK/A17CFx99/z3kGz6G5paBZdraNVvhlI7AU2PEgP7z+VoNff/0n8+rzxuN/sZ/P9/3p/edA/PTd33r+fN5P738676fvf/r80/H+/KdjvCfLJBdabyiSC7ohzJlAaMTYjyiNH07+rJ98mPmTnj8+Zm7/lxpD/sbP57P/xrD/yFeu4JnD+NPwz+8/7/N+b5/6/tLVzDTTCLn1sd5GNzIolj7bw5hsGK9Pjcf5x8cL5ZsfeB+YM7mh4nAZoXs2ZmBgRg4h9IoRmpuPd6qI94JXfvXniTne/P1/bLuH7c9Hm69Lt5mPYF9gc9r5+mb3fbz+sx+z+3c+bsbvsxFmBqjgBM4TxtYD9hFajRjUAYc7gqsP93kZXHw/mWTGHPbXZ58QIwfM8FnP/W1mnLf7J81zzVhEf/4xM7nB9mb2xzGTrwF8n6+jjx9ezXchBjnsPsbM5nXM7Mf9UoycA3Hun3mkexpyQTQybM/yApDPl0yamzicONyYa2Yy+2PTx8/9+PsHv/fm8N73aHZyHC6DfyMB4QStfcyn959fvf9T6+GBw/zpvc+NBCZhtgEuXffw9/DJ5/i4AHx+/dTss5vE3BjvaRQihzPvHE4zm/HvOND9eQDGokjylpgTwv0qE3IxkSiJOAKpSLPc+/gJXTNjDV8P3HwPlxuH1SzIg+PEOvfXpMh8nyP/MM8vDr/rU6xLhSLJgHNg3flexn8+6h5fh8NCkJkpcM3IpWQSreUAdBhdljOweBuB2a/+Xnymj8+ZKXnGgk7WYjoyMMkMXJhrxpW1B/jQof/DjP807zlBI6bLZEyWzIwW5ncj433/gaDEmwy4Jfk6PXY7FYUiOBZcW5yrDv65fDivHVaGqibQMQtMzP7IcyVTUAZ2X3si2Ms4YjUBUoSXPm+CXpP4cOW3jPkDcI7oje/hvDKzmR8hRNYCe3fOGUOkqgRfhDJFeNURZO1xYDrOmCXJJYeV0XLn6RNsZibf0+f04OE4mNnsjImrGffgbuLKug4Tt3JaemtJVvmXDJzXLsM+v8ABdvkYsNk+1rHP8MLZVJalxP1AUCtk0mnoOI3A2CG7I3McdjN25L3Pdfg+yUfLPB8XoYth1z7N8/VjDCwNhsx1XMum9O2VSVR7ImBwntIK5nnQMkGzHufP6fQJdofRm+9jBp3hi49zfpkZ+lTMJBD8SSSaDJoEF8IAvP6Gfnf0XT4yMiFkz+F3PHf7nSJzHLYBuvmZ5Os4X31/llcENjOb7VVgzQy+VlXaUNgyYw/aHQWISMBcVZU+fUKMJGQuCRCy7kiGV7wvy0oZ+LxYlrjvcEp9TgxxnubJANdnh8fl1t+3ONKewAnAkcqCREWnVJbqgaNE1l2eDvuDyqpUUZaqSRS4DLgOeBPwrU+28/sRHDNye4ccdknK0HuJg1wtFjqQzHAdmwHhV8fYHv1snR/IIV3zz4Gg0mXJHzwg8MBhT4BwTaLDv0E5EZB4UWKiGOXJmAPBBCirw4Z4QBIpksywWlRPUnGkQFGUpZabtSYYNbBnCR0NXe2A03wyOLjc+Z5OP7+6rDYU0jwWp0arm8sreUBhJHJhk0Z+dU2SkbwTSZKOwN02jQ7w/A4d3JNQXBGwuE40BB+yeVVF9i7Zu4YmA0UBX3sMvKsKlQSqmfsbAiBPmAzwwGk3YsMybYSeFc5/m6DtoiTY6WTg6bx0OxBjVAO9F6ulJoQ6gpRvC9rQf6+JZJmjyyuKUqzBtv6TZXK5S0UptlfJtaiKOXlzc3PNW2kBvG6nEoWDuGrkSa4JGlyTQJ0IZD1gGqFtg9y5XbEQ50RRwt51BGN3JKP2JJV3hx35iJ0K5KmH/iMBfkeCK8ODggRcQZFzQUI5gsuSwNP1ZoFsr0hYFNuVwoZAHZl12dqTnD4SMDomE3ZkgV0NawI9EjpLkvqb81NVFLBdju/5mrV33sCjG3TGcb+5vIS3lyrYo+Aci6zvAabBVwNXH38Hn45XV3MAX52shMMxB57NdqOa4Mzt2dFpS6DfElT2wDJg80OI89obYL+Gjg6n6+MA3iuCzBH6lcyvgLlzWSVBWbSj9gTaBwK/gJ0v2O/i/Tu5rb8FX7ftp48fz1+6uAUuxSDfr0Tufe01Mic45knGgwfXBIbLUKklmXS62GhJIrlFOlyGupQVoPnV7ZUGiiWJALmuG60fPcTedyrRmzvkeDi2syz02OvYVHIdOBTSniSImcnlfAGdXVY3mxMZeB1dr1mzIPlWIe/O7yxp0TRqVgvQGeW+Q8O7I8nkO+zD3f5O71+/0bRp5sSPONMy+nb76q1uSBAvYqma4LiiHWJWF6VbdKW3rMqiJnSkpDirIuqaJEwkoXyLfPiXX9haV+/ey+n3gas/C0XIPQpFImRZlPh8rWxda43ePyCpvnt7IYiLDzDOPuqW4phtFyTaOxXdqApcRvb2tW7BoeY5kjDq4YnrRvP0oTbQ/vDyncLJUnayUEcCLFLoEmfURCJB4LcGrw4dKYesFjka6JvCqD025/zLF6pIaFSsGyHYNfJ6RVss1/Iz3uB1RW7omBwKU0+iYrneaLVaK5aV3Bfz5jq5KmpobnLbYAy/ur7SHTguKUxsgHX17KHGdaUdttT/EqkioRNgmutICywRXS5JFG4fPZDKpJqCrX/h4Q7ZLikcxGXS8umJls/WsrOkeApQ/OxJAtZlrYupVXO+1Q30yMia69huaFUgUykmTWXULYnqgTPb/0qgRjY8SbIAj5PTrQ6laSDB7AmekmS8t8UUNH1/MSeEIonvRSeKZNKIDShJkjfLlQ7o/I51a+7XwOE2bF9kio9v5D7Y2fm5anSULhKJvRYUBPZ1UFHXWjwFV+zuAfkTPL+5ulF0PtxcoSNHEm+dqgdb1RQU6s1C2y/OtEGnbl9fanyXFcALc6UFZ0CLzzM0UUvg8iTzNQUKp2VijCGHhUVtSeSborqh056kYeZcWXJ2dfAkvrzivJcur67geuS+0N2/R19uJuV/916iuKpcCEOl199+pxKb5meGoUerxUKGnK9ThVxdzwX8AwXhD99QqIKXnlDepEaucxfYGU/SeXIxYpNGzn//EseaJOX5L7/SET6OixL+rrRbJbkNLJpGkUL1ERqVVdIB+Q23gyK8vIXfI4Ky+tUTnf/6uRaPFlq8WGs33SosaulwFJUeWVMKJVaD3T8ed9q3dzBzVIM8LZ6dIMtZB4ptDQWx5u9e6PSXz1Wh8y3w1r1UDTRwbqHV+1vstUnFiwegFHXE5k8kdF33NlZQfL+kGP1Ba+yW/4VFjz3ZUwzx82iksDKwbvGb55qKpPes7/SwspD/CwXlz59ogS45vs1XT3S1MF39m3/W0WWEonAVkjriiA5etzC/ikHFv3ii/mGlmuv0sNYYjzLrdX28VbFZavuLL9R8ca4EOSZsyat/81v1L2+1fvFMioZe3CgjP6iqBmxOe32nq69/0A7dOmCj+wAJSSoKHS2goxV04I96MeDu4koVZ+f6ly9kFCnW6G8PX3tgDWWhkaT9+nQrvb6adSKjj8uigi1H/Enp6s1buc5EbPlqvdQS/rTLqPj8TCbpgG1oSW5OnpCno3q4VOCsuHp7rSIVOj87U8XchlacLJWAZfvlU2nd6JRibY8slRQR2sJUuc4hqyXX3uXi3/6gwz/9oMQ6Dbp4edypJ4E6IJM9e/QU8Q6MC+Cd0I/TfVb39WuN377X9N17HSkKuQ9y2x3UbyrVv/lCoihwh0+ZykoZGg3Q9Xg4qCnhC/KaYtT7i3e6vGCNaUQke5UPz7XDNwUh7b95o461h/1RZ5yVZxS2UggaiQW8eH41HuX/z9qdjSqg1xH/ZqTouhv26sFx+eSBlo/OVJNYzmUhlUnlaqFYFJqidP7kkcpFpUO7l//rIg282JEMdt9kuVzqDlk+4vdW8CEiiz22auyOCsh+yfldNY1EzHVDQaCuK43QqqwqYbYU4Fnx5FT12VYRmo7I+e7ig87YMyxrHV9ezK19f6XAGiP0CMB3eX2FLGTtX79XtV4rvL2VTVK5XKjGFtecHcOxk/v1R+cLeObHG11RNL6kxRiAaZT8Cxn4STtgO6SsWR5OVho5PwrwKZpaLf6GF5e8YL3AQS4fblV/+Vg19wn5NeQmAbvbLo8NjvgaS/yOHb5AwfotemjI9rZcaCSh3j9cKX7xUOlXzzX8/IGmRaE99mn88lzp6qBAUXDN/MDezWqpokhyfzvEqB7apZ9RYFoWimdrGe/S8wfqT2oN7HuNDpYhzkUiL3SVl0dF1hvwu1oKYhCNIsCVVmWD7m1VHbOmr9+ogBkVxYwj/sAR30/B1MATjzeWXP0+04fjoQq/I1NInh4s1VLIypydO3CcPtzodLudfczxm9eKP1wip1tl7EWL3cmnS03A2GIPDT3N/Fr84oWcxgKP8ORMq2eP0ce1Dtj0hN4HfKZw06p2e0rbtwf1TaT4/INadMTwTU5ePFFelsQTnQqKbAvk2YBPXvQro3JdaByO2vzyi1mfA750f3GjnjNth+wWnHPd2/cKdTn/pWAUc7BHNbFLe3ElsYdxfipLEXhP8HWcFgO+RYk8g4oGfI7IfY0tm+qkaVEoAQfOmlx2fIywCYGiyOS+FjBF+Cb8t/aw0x02PbkfRvFqogDdY0ecfz0+bclZfnt5pV0Fr0LWrfukvqDDw7sJPb+7utJUSgN+aw8Pk38p6PevRD1YbWTwqpGQ0+rxmdrLCyXm6g79wM+LFIZVFSp+/ZUmbOZiDBqhz0BMm56eK+IPjE/hI/wfv30n1Ew9Nr5Btv3dNHLQBXDGZ5ienCi/u1LxaCvDhgZsylQlWVPIsLUB+zKRCxexWUYmJuDdw4OWgpfb18MfXqppFuo0arRBHlvnVaWB+UJPB2QsckY32MZM/qpHllzfwFCIsNIXj3RHkQ1Tgb9zpQBu/dsr1Rxk065VcuDBvWgajTB0/OoBNnBU2iw1gkeJbPsX4QJ7FNj8jphFq1IB3OLFTpE4rtek5sVjZXIrTSfsktCxgzJ8LUMBfa/lhUq9vtGIv+Rf5gjweU/BzODx+MN7GTavRy9q6Jv+1VfaPVxoOB7kBT6395m8Qsqa9xUy3I2dAv748Af0CjmrKNwrSM16pbpeavPFcx2J9crnTyT8+IK4bWqSzGWd80j4QRH7UVeN7JsLTRDowPmcOQcmeB2w9WItY6/b336jzDmuTSP9978E5xMJXuXAhk7P/+c/avi//juVL+80rpuZRzKT//W5kTMwCpfTpmgDmScAABAASURBVMZWtVqmhcKqwWacKuEUZGxyTZyagSmBh5nBOlMMUR3n2XS1kw79/MWNllg8ok85GWtUSti7A/HI8ZtXbEcfReC4aJQuDxLL4DIhN5O6Kqp8fC4xb1yWmun9/nb+AsFwvlSB39ijE3fwtuJsP8XW5mGQ4ZcGfMYI7yPCtOhggPyTlXPW8fpK/ftLub0PyHKHzcsUUD3fMuFvuJ3dU5hflytVqdFJUcttstuP6l/8TAX2zfdL2BUBcMQA9n2rWJXKxNalJfV/eKUR+1v4l3WwR+5/DMi4+ICiMkX2uBs0+4XA3CNDBbpWcK6rKSXspf8vfGoVWjQr5VWlgvgxWJBxLqZRGkJWR2xk+HftplDHebTgLCp//UIReUQRND1cS+hqhcwbtlnQfvX4kQy76l8oEbYhLmtN+BzCTiuVSr99q/4fv9dIbD/C/9sHtYuo/pM+ZiYzY64zwRu3n34gnD42dFB/1hgOvzQ3BN2Ts6Lv8+Z93n7s+7T2p6tvbT+ZNA/+NODz618a99O+z8Y77B8fzWzG08yv4t6b3983/c3P53t8NjAHFDbSkizY/GK+Gv0zDsyDOJmDI5MgdTSDGOfdM72YgqHM3OtjcwXw5s9zP8N9yk8bqiLvMzPZvJ9Jsnte+PrsKz5mJn64+0s/Ruenxu1PfljmvsfX+gjffQco0zfDSYdfHVbHz+H264SD6fdz+3EhBv+1Hx/DHr7Wj0PYY0bIO0DCosmgs5nJkZr8PbfyD32ZA2PicOlwioWie7ePkysWbZrH+ASjO8Ahv0au88j514wH4yYX9rlHjDX9+HE4aRmeOp5mNr+f7+n3a0Ad56u/Y+IELRglwKPleXyKiTeSj/PmcuHN700MI/lwTzt4yoE0cQjL5Zlmxg4Y8jA3ZvEs+SzGIk8+zsE372f8/TvNHzPGQLeBAGgCB+90mn9q/vypmbFmlmPzY5vho89kn4bBoiwzm5vgj6/rQZG3rAwamW6bx4/Qwm8m9CHGqBCCP85r+LxPzSL8AU5/9gHcavxMPkbo42v4uwgtYwjsf08XhtFt7Mmz3fcnDKdxr48fx9dvfX3npd8H9jTgNzOZ0biXSSFGpXTPr8jVzGRGy5r5l31D7v3Kbormv+EhuDq9QI6fSTEADy3rjx8zA86PjXdmhrimef0R/jh8Lj9+hZSa92Ccw2O6/wzs4++9QDdCVyYrxDjDHMHJcXWYBBF/pFmIADjJWGIaBo04igMBHI/ycb6Pj3U6B8Z6M4Mnk4/gymXweewdgMfMBLjy8S57Pj+mQt4kA3TaR1mcCK5DvF/DWHOg0NpR9HAcYoB2waGSAvfR6c2z3w9sYPDd4fMveIg9+6H35WWMiS4HMcrHunM30800f2Ya4Hj4g9MuA6TTt+fqZlxioBkyBoJcB/Aa2MvHTSTQ/K8KGPEjrzI8D4zzPnGfgW2cdVTqoOMIbXxNh8WD8IT96QlwRxzEoDDTwyzguPQy/pugieNlEpcsM78LPJl8jaooFOiqy4pYp1dmzwH4BmBLFpVigdyUcud+gJeC1+Zj0HPjvqfw5jrvLbN7hK4T7zvGuk76ep5sHIB7Yl2f731Ao7IsFKFr1dTKyFdVVd5Nfwm/e/yXcn4/sY+gA0SUf5y2Iwrg60zMm/uAx/eO8ArEJGDIvJiAqeOdZPOPO2QG/51HLc5oC/wj9J1Y3wT9uBcE8WSFsW8NbAW0sRBn/RvZj26ZBY0EhBl6WowaoZfj5utkBiRktINf4r1YbyR4d3h7+hIwBuYP7nxJ6jhbBG164JwAc4JWLX1HHMdocab/SABjCuoJvhxPtpDzrCFBE9nDae2yOSALXsQscEpLD4DYryPY8329ucysKQb3BCu+X5lK1QQVvmaQKcagGEwOQ0ZWIbMGYHPeF8iC08vnGWMn4D0e9rNcznhD87Io1TRLGTQOtJ6icY+THIwZJi0WC5XQZmJ+gAZHggYfN0JXbxN7fXj/fk6yR4LaqsIVxpmuVyslFMppOELrulkosZcn644ETj7OaVIRWEbo20KHGjganPX5jINXxp6dO75lKXfkSwKYCAxuw8WnCFEpJPXIruifwMfXGTnzXVeLolBLInbiwM20hN4fCH5jSroiqA8WSSjvCOgaGXLtLQBLvViyus10cvqV8KwBzrRcqgPo5uR05nEmuGwJHA/AvoBHjm+E5uvNRhHcA/v43Ejwa8C6XK/VklC6JRDq4fMI7fwqZM3pfkNSw2lfVoUC4wfk6pZEwxG58meXl5Z5qZu0COi420r4NaELQm98v7u7G+1IYkzQoNysZCaS33sF4O4JBt0udNhKl48JGh92B/k/ZZsZ16NfgRsvlrhMnpxttYKPEdq07LWnkOJJ+tEmeTDn+hND0MjeBXIZQ5DblZG9ykUj/6erPage0YETChsNtFlAg4gdaaClZMheoxI+3VDUCv2kAEwd+DrO1xTvfF/f54DcXb67YP1BDfzJFrQk8VoiVyM2YMCedgTiLh/jzVF3JKtuCB57YM7QdwLnGAO8rtSgZxUy1SMLwfvgTyqS9sjlyWqjRY6+pRKwOP3WD87QuVoV41qSPUcSD7evLijm7dRRkKoTa5aNwiTVsVQFzSbg6xn3ya5VyNCRIDyzZkJHDuzl7wI+3Y6C74J5biuypMmyFgSRdyR5AzR1eXJ418u1FshhGSJ7ZWglRYvMkNz+O8086XuFPu6Z6+8GZGjANqWqkp87LTYgQq9ytVTGRgXk5PwUecZuZoLIm6vL+S8HGxK7xspVKjRwNo7ITqZjoi1J9rpceKHGbWdGv1NK8n/WdoIeeb1QoFC4gC4tPPGk8DWFsx0FLS8a9yS9RLFuRBcOyGoZozbge0Zx+gw9MuQpO4zwaUV/l0wLbEciQPf9bt6Q0CmiCmg8gp/L/w2Rtst23WGfsRkuI4kgvUwlvpkpQrORNTcn25mGncODjCxWS00knA7YxZvrSy3B288Zt/GD29OThQJ2Y+Rc9sSaf8mgZk6/KJTX9ZystiLBi0lH7FBlUUMdtWd98YnYCNe3iYTw1LU6klhquSaSa83DM0XkMJHkCquaIs+1nlLcL6BbVq8W3fxA8f8WOG1R6eriQstQ6oSkbZ8ktwMZ3b8jqdeU1czfDD876HoL/2sSK7brdULC5eTLZ1IIuvrwQc3zhyphZI08n5CcOZwvpIs77UjudyT8nK4nDx+oYa8afd0+f6b47JwE7iC3ucf3V0pFods3H1S3WS4HLq97klg9sPYkJDvsRWxHKCAtfvFMx5tbPUoLWTBovNTkyWLoWpFQveNsOyIHkWRXCc8Nmi1DpcgeabHUEfky4I0KMhImCfqP2E4Dv5Ikeo1snCzW8ntBp+LhVoFikCesLw93apCpCjr7X3+8fvVa9viExO1x1vNIYqmn6H343XeqesBl7/jBz4RK9WqhgyeIThrVp5sZ34YkrtvsimQyeVsdSOiFDwdZO2lP8eSWhFRkme3JqQqKBAUwXv32W7XYrx67uMQ2BDMtrls9fPBI3bdv9f4P32pVNVhDzXv2b64VKcq1yEy8atW/udQBu98/2ujkxVOtf/Wldpxr8cGpymqlFCsN20oGLntk9oYiQaQQ3AbJOKcvv32JTr/TAh1PwLNF3/fYxkVVawF9O+bcTr12cdL17aXOtuc6+/ljnT18ooax6y+eys+GW/ySD//8B91dXCqR8LYdyvbmRkfsQ0siveHxweMHqkKj5dWop7/8mfYxqPr1Q+2Afw8ePbbuw7t3ev/DK/U2SSQfe3TCjuPsw5gkT0DWqVQqC7397gf0V9pRwJeZHjx8qAzND1+/Usf8LcWIDcUrs4DO7Rl3oxiCFicbnT55qH4cZPAs0Of65IWmXEZ16FaC19WzBxoWhZxnbmMminVrZKxi/P7thQp8isdPnujho0cqkL/HT5/pBln2RHdLstnxqvejNs+f6PbZZrapdyRvff9cF6rWyDr03SFHCYE5vL7Q3e9/kNi7RBZss9QVetd+/07+V9iOeyKJnJtS6WRFMfOVLinAPj5/oPhkK1VJPXZnJImcg8nthm0WKkLSuCp0t4cf8DJj58dnW/VhUi5NORoF5fdK2N1rEtEH5nfvdwpVoT1FUnEuVdiCLMZh6wLnUpdHnX71QjX6hZDpBjh20GTifN5SaDCSx9tnT1Svt1quT0mmZgVs7GE96vCvzrXanmrAJgZ8pO6s0RHbMwLzhP0v8fX2yMLVd2+0w27Ui4W6uehjmtC/669farndaqJYu9istSeX0+MPZGTA7VMDziGmmT9eAF+7HaAYMUFz/5dI1ufnSqdrJc6lCdwFX0/KWlcUOzNnlJnvc6PTxUrcqmkW2l9cUVjq5Hb/4c++0vb5Y+i7UCQx3VqrBluVSPja2VLNz55ozXnlduv6w4Uc/qqsxNGlEAsdkNcQopYUjt2/sidbBc4JP6Nb188P+1mnjr+lANNnte8+qAXnhuRuP3Q65kErCloJ3ylDlxCCXOZ6ztAav85tMiZRV9+90t0PbzVwzhpn9A347Zk/YJshGn7zUnecRe6brs5PNVGUCSSZ95wZB+i53mzUYJ8nztOWRLjjdUJR5uTkTIYMVNgpYYcX0GdNQrrEDho8LbF/LXJw5TxFvod/97UadC7te9mDzVxIyTHoFHvw+PETHSnODhqFcVBO0OXpYxVNrR4bt/twJSHvgcLmhGyX2RQ564coHQIyRRJ+D7x06/jDO+3/4ZsZrwr4zk7PVUOPnjWqkGSbRi7T/WmjvChVlhVkOCJ71zJ02ZCtDrsRu1EGD/JJI3H2jpw/HbQc4c0BGc/4FSN2ov77L3XIrQYKcQfw7embKD6UnSSS8xv/IgPyfHm40QTzA7hnzpdF1WBvlwrgEVaNIvLpfJ1i1mFT6QgtJs7uiuJMxTnjsN1SFF0sKYbjqyqYvNgkbODu7Tu12NieQk/izE7Y/dVmK5fTAZ6f/vLnil8+UoKesUgagKOi8Djg10ycs/nttcrDgOkoZtuZee/Fs5E1O+xjD+4FMqGztfSCM6mUhC/YFVKBjk3EvbeLoCqUKgcpInhe9Og4gwbs+tB2Cvgzhg1JD5Dzrx4rvryaC0F+TsdWCsdeCTk6GQsZNrHAz8oUXivsQI9sjKzR4xeV65VE8W44WzDJ0Mn3yvDt6ofXCvAshqT3372U7TuN/ley6HVTL5Qt6PqHl8r4BRE6VOigUfztp15C99yuijPLfZMQgpY/f6b062dq3ZcBx4IC1h7fxYDJfRWXzWLZaGyKWddjP6rljFWCNsj4qlgo1MgO9lMPThSen+kYJiGyKheNQp81IhEDclRhv+LTB2qxLyXgCFnHqGqA387nnsK+86Nh9rHIEv7ISEE8w9upKVQgQxFZT5xVOUh32JaWMzTjY2VkyIv8aZJaCp76D9/Kvr1QT/8IPW/8y+O/+UIHcmsoggIF+wpZmdDZER4nmQy6pO8v1WEz8u9ea/jU/L34AAAQAElEQVT6jVZv9zJ8wvAUO9CZJvgTsa0lvmBhUQE7lfAJM7FvxVlWjUEjfArw1Wmv51vtd7darU80OJzIs+uWwR/j3lirK0xCR+PJYi4eZ2iVLChj8wJncDd0OlKsXxA7tm8/KGC7jDzJ9GAlTaaMvI7ofQKWkfN8/7hRALc18ZpYZ4GvMBamAftvMaiiL3/7Hlt0oxW2KkDMAfkVZ7CdrTThO0bk1+k0nC5k0L2wpPzygww/StB1JLYQcHYURcu7Tvn3L7UDxhHfzljHvyTpBcoCm2TIcqJ4mMGv+OKhls0aXwifyGAW+7TYmw6BWf8f/zea/s//ndJvnulQCZ8J3HqT/sd/Vvy//yMkWioRc2Xsrvm/OqSsBlusm44C4UY1fk5QUL8sJWg0Ot/w+w1RGra13N+5SaOGVx80Ant9eiKVSSMyUBGnCTmI2PfF2VZ5bNUhp+6fGLZkiV4kfNGMbe7RtRF74X7NsEAGwDmhhzWF1hH/ZsCnMGgWXzzQSAzULZKzSSIOjqlQDU5O3+7qFr4elLB90e0Jer1Ddg1ZFPNL6JZTQNHowV9VivgEzIlZ4fGprCy0KGoVTaPFF08k9s34MJE4qmCuoNNEfH1AZqyp1G6iPN70mCQjb0IGPUYyaFC+eCyPP7oXJ3Ldc1tmi0ol/k2sanXIh/+FtkKQ067EJzt88wZ/f1TmTBBLl9ha1w9BcI8NMvFXd3mlnHvZeqGEDvX4mB4fF5ynZVFp+Ad8QAruve7PoQGaI47q8NsE3yZ0/O79hTrwMM6UHT5ixAaUft7USX2Hfv7skRLwxLpWYE6zXXOFKR4k/7Wm/58/xow/NoNJnzfx/NNm0l/o/fM+/Rf5fA7N/xob+vq+7v0VG4jtQXgxkjLvgzMoWuawFAcuqi3sn0+QvzV+exPX+6b/xI8x7681Xv3Vn7805y8P9pGf3nySr8+f/d7HfN4Sh2tAeQK08H4f85ea2f3bPNNIigYNfzIwI9tugLz5vbcR2sZYMNJo0JqLmSmlpCIkZRIiwjkRc4OCrChkvMuMmaB5phl7eZOYLCnw7PMHjCWP5Omm+8ah6s+fmnHz0+b7fGr+ztfyFgkGvDk9YkzsxFtgmtgjg4PPoYd+/dgicMQQFJlr3pt5Rx+/JX+m2WfPZqbAWMkkGsv7sjIL8n6/3vdlWYAWZooxzk0fP2Y+V8zDTfTBH/sD/RZMxvNPG13zz8wPjOtIwsZb4gBJrO/NzGcJOmYF7r0vhjDPM/v4Dvp+eufvvTHhT8aMjInQT0BiZoocDonmfeM4MDwrhqgYC4WQJMa5To78cnRGDnJvZkExBPnHzBRimJuZyey+ic/E+MzcwNiE7Mit89w/co5gvLk3muPu108NAmq+97XyPGCeOkCbifXokePqV587gZffe/P7AZnwq7/zPqeFmcnMJH4cZy/0uoxOH9fLrDEyz99583t/33OoDPCl52AcoFGCPr7eRJ87Zw7ryH2RCrnce8vg3bcdMOcZzhijnBYTTj4q6lMkALEMMODHb2XgmNdkv3uYTCEkTSQFHG/fQ5NkZoroYAi+5ijXiQB9nR4lDl5mgzC/mxQL56E0oCfeHCfXJ/+mbJawE/drZGfu3Bzke9l1PAbo4XgzVDLNH8fLg9cW59VhisDiV4e5qiuVRSkLJjOTrxFiwLmdFICxLKBRjHIfzkVhYv0MrSxrdhBiSAAgOb4hRPl8bzK6gW+Gk4eCdYz1IrLs8wMwzHAgHwX3HnhV/g6+ZNoETTNBiO8zsd8Ir51uZsjwxzY4vFVFvF7Ix+EvUQhuZ5wj7xymGIOWq5V8b38RQlSG3n5fEdCUjn8J/nQUqZDvFUNQSd/sDDnSZuoILjrkSQZe8P1jNzQYVTh9eJHBd+6PQQaMEzycHBeu/oqprI8e8ey8jcxzGXJ6xUQSnYA7IA+xKhQdLhy+GhirqtaETHkzM3DNc9Drczt46rBl1uw5c0cEboCXEboEaD7TjTUL7p3evmcAv4mkl9NzZF4C76Io4WGvuQ8eOx0mgHZ+hSKqwunqmGPIpyfxRUDjjuNo0kgyJuDYejBvMpzdVlAAmvXqKAKN0K2ySFDVKwD/erNRhp++t69bAqvDZWYzDD0BVEGCbIYF+I44mCNBUsU457M38fG9ozuv0GogUBlJTHirinpOcLUUw+qqUQnsxnhA4/d8p8PhIMdxs1rDv0S/gAm6Io8JWozInJjgsC2B1+8N3Q8KOllv5HpTEXgfKUjW8Mff/6W2ISA01vF3kFP6eO88db3ssDkl832Mt/kZnmfdfyYEygN0x6HDOTcz1SdbgBUrBcFuNdVCA+d+icwO6I3KJE9mjsie274JXHw/38evXlT12d72FEG9pbJWCyzed0eiLLOP33vzxJnDVVe1KprTZEdS2Pd2Hu1JmAzwpzt2agmarn54o4lAqUcuEl7+H2kg1fCwJEnVw2O/L7jv2HfWB+xAg8yfEcj2vHf6VLz3PXt0w4ujBfP96u3O/6oVODfwo0cPRuY4bgXykE3CKsrpVsN/h9VxqbivnG+M9b3veWpabk7knysKsw5LB0xVWerw7lKJZH09SgWNnAd0Z23WH2h5WWkqgtrLG42XtyIDryWyuzvu5ba7xW4c2euWYkI2h8h3ETosOfwJ3ZuQcf/SwwY5Y8l5/Qo8G2/IwhHZjtjGa5KdTpOaPrdtPveWAi3LasXcwMwJ3Y0W1UKvnn1dr0KM8vWO0Gjp44JpQG4L7MLAGG8uz25LHNaBcXsKhEf0JxLkB1pJ4Ny6HSiRE5KyF6/fKgLTgfkjfI/weYIXi2alAXnLwGKTaYFs9hQwKoLh7sMdtrrSiqBu2i6VsEnVYqkFrUMfF/DeYXb5aFmzBe876L+jiOAJo4nAulqutEZnzUwriqUxBG3PH0DzperlSkuS1LGf5AGzLaoZ7wJ+O43EZ8Af6IAf5gAntpjnZrlURjmvr66wCaOq9WrmD8PlNPF2i6xl7+DXLfqBcPmPWoLTAVsWkREvAHpBf7s51cOTM20o0q2hR09BwGUlQI8G+atJPjh/PMG6o3AZYmTljDxcczW5HJTInsDRC1G2aVT1EjknJXg2FxRCmuF3ua/LZra5R/h2Ai0yPotZ1AnFrAl7tsd+ZtbaIuOenK+KUvXJGtrU8vmuSylEWYqqkPEKW14SfO8Jwvu3Vxpo4eYw/1Nz9cd9DTsomTr03YC/IuFju06+fkL/WE09CfbtduvDVLrMchbcUvy4IeE8kPAoH27l36bvrNeyXGjzy2dyuPzLJwsItiIZU55udPf6gzp0azd28nOxhoZud0ZkfUGyMWNnTp4+1IAN2qMjA4m97pvXcpyKspz5dIteG7JyTTHqQIHgrj2o+fKxllUttwcjOhhI1O7vbnVFEdr/AgyhkH9cdgpk1HUkrBsZSZqb9x9UwHODBi2ymrPphsRuhSwd7w7qsYl7ijgThcIOHY2rWnkNvd9fSciL8/KYsmoOsYoE3iGJhO477S6vxVK6ev2OcZq/sHNxfQXe9YzfiG5dfrjSfbvU7X/4RtftnuTgUglc6/2gA/RtSbTUJGHPnj+WSJLV8NWTb3to00xBh8Lk9L9+9147G7R/dSH/53+X4Ol/tRThzzjttfiCJFnsZa0pX046efGFbLNUpNjkbf2LL2XdpAEi5dfXSvBmUS21oNhfxkgR7b2u37zXAXuzKzMJ2bUefPlCEXm7JSHcR+muMBXQ5iEF1JKkVh9MCbq02I3x+wult3eaSGQO3Gfo2ZJI2pCwGhfSyc9OVa9KjSQeT8KJthRxt7nQ+u9/di/bFP9u4f3q0QN1TZLr22Kx0mK54pgsSb467h/A/71e//tvuN5puOgUriW7zbLVRpsXz7Si8NcWQZFkd0ki8kDx8f23r3TLWdeBZ9ps9P7b7zW+3Snhh3kS1nHJ+JonmxOtsVlPoV0ukyoKKXHZyILJv8ThPlJPkW6HvpyutvK/JK72WRVzOmTc0NcQk6yPevdPbzTeDWrtqObFUrfVIP//sA74Bu+//l6HC2wYvHB+hCzVJGaLk5VOfvFC44M1CbY9tnKhnjFerO+R++PdTm73l0WlpQr10HckAeqFzPbVe5XIVAE/V9jWej9pAAf/i6lI8WBH0dSfj+1RCf4fsNUNZ8H66SMt0cni9ERPvviKwteRpOZRxcVRy188V3tSyyjOtu+u5YnSVY6KnLn25blOHz7QFbQtXl7p5rff6oi9rsFh8fwh51qrRJJzGHr4vlR+soVHjezmqOG3r1Tiny7AuV4sNILbEr6XZSQGWKja1Co5Yx4+fSK3HX5Wt9j/MhQydNrMlOGdv7u6ulLmv/UvX+gIX/wLTBOF0A+vX2lPMvLAvP77D4rYqaBJzUmj3bhX/YuVWv9L7ld3+L5Bh2/eKQBvi17bo63K861O02IuLDXcj+hmQBamulKgaDVQIJygQ3myVNquVAPXDltiZaEjfKmQhUfPn5MQ7dRDlwH6jU+2FEQPevfqtRJ7xCwtfvlcsSopXkmokgqS1BnaTvDdMDAlOlzDx3gW1WwWevmP32r3A7L/9nY+8/ws6EloN9BmogB4fPleN9iKFr/vZLnWkfPaee56tZkKiq63SmWJjWrlRQH/gqongE9Ot1py9k91UoucVcBXkNS+GI+aVpViShK+a7o+anx1iS1uFMC5godpjY6WtdxW315eKMSo7aOHWlMovhs6HZOpQS5r7GdYNarxUTJylTj3796/R54G9OugFl9oz95lSLr+/vX81/CRHNkaxSnarD28mZDjsY4y6D4iA01VazocldGDkbMnU6DyItV6uVL1s6eKFA6nGHQ1HRXZr8XG56udBM92x50KkuTVQ2xnaUJtdfvylTJnZQ1OmXjIY6Lb/W5+57pqAT6I1ouktuazeUBeB2BJ0CLjZ6WmVsav7pzv2BVRxOmXhQrO8jhBxvdXmoBhUyy1CZWE3yHkyfpRBTJ20KDx2Eq0kfkRvgu6xSXnEriKgqvAt7w6KJOEXzx+KGOe09rXcFvQv79WB8s2L57IkN3pzZUyPoZd7bFPgw7fvkEHa4wnOKD7B+AugXt5tgUvk3E2Gvs4Xb1FeJ8piAzs39KO11cSse4a3yVaUHwHTSnY9dd3spjQSKm9ukQXbmTozEhRIiHbDpOQ01DE+a8c9eRUEdkKD0+UwEHEhj1+hHZHReRrV2r+68ljA6g5a+JcycT1JedP9fBcG87N3kbFLx7go5hWz56qwW8DAxnnd49fn4+tevTiw7//Z034BZk2En/1h52GwLrw5BZZaL1hHx1HpahyvVZKhQI6nSnk6RU0HQdNP1xosYVOT0+14nwL331Qh68SkS+3PQFY9GSLx2ES50UJPVxWe87ugrN+RAYxR3J9779+rbyuFKBNskLZcfzdWwX8EDkPqqQl8pYeP0CHHghnUkWOCtjRiC5maN4oKWy30F3zWhk9mqKUqhLaN+hqja5WBarZxgAAEABJREFUmu0bxZvksutfOPj6lQ74Qg221vcS+jP/axHIVoBnRw6mSBH5WEjFPwEnvuUKmx8S/AU+9/MDvpWw23a+0vbnLzQVUbEo5Ofq+GyrCZmr6BfF931piouSd9Ka4unIuomxkfPp7tvXEvLs50GJf+eyks8azecHe9rfPVX65VNNpwsJ3Q/An+Hf6M9F0oDdSc/OIUBWRyEss2bCR8rYsyX+aWavjvb2d98oX6MDi0btbq+Rs2cYRhl7+/52fdBySrr5/iV7LdVtKmi7QZ9buZ4rmuznjzUhn0ZMaXetMno5vbnUnhgoY58C8CXOtbRczjLQbDaakOk9xcAe3c8frhVeXalpJbepxWqptomq9sBx28qQB6dbfH8nozBXlZWmZCrwsRfVQv5lsOPUa49tF2eWf4EjnEAXaFtQbFv+7IWMovzK7QI+r1in7E0FNr3zvyg3qe8O5IP20GvSfjxwltxJp43ajSn9i2dq/offqHt+oruFaUxSdczq//W3Ov5Pf5AdJyVseQ6m29trGed9hR0OFL5b4mfh/40UhDN+ofD5K+IpXystF/IcmNCTFh3Y//P3Wn/1TMXDrY4R0b64Ug9tmrOTWW7c7zz4F+LR9/GfXipyFmaXtW8/aIQP01PkC390JP50HU2rlSKyGWNSmAC6HdUVBqycu/CnhfaxaaR1oxH7q9muVkrIe/vP32oRKuTybP5n6v2fRr5eRi1//ULjw5UOxCET48LjrTL7yb/kgU2MJ2ttv3ouIWcqk4Stt7OlhgLePjpRj/y0AzzFjiR8nGBRA77i/t2FIv6aHqxUgFfpOpmlAhtsNFnWqpPyqlFdNnK/II3ShG/hsWZYVAIohX0ra0pZPyrFKP2rFwonK92h5wOy3WPPOlrF3IQuJ+ymDVL3/koDNFm0Uo0hGpaFrEwq2XtClgb2Ma4ZPY9FI3GGGPLlsckCWAXdjXcJXT3apBG737295BxvsdG3Gr34jS0rFDT+7jW/ocdf/7G/8CrT93nj8T/l59MSfzb304tP1z8b8N90x49YmQn9UbAEPjQEkFNGmYPMnegJYTQYxRku/QkbPq3w6ar5Y2Yys/n+819+cH3ezGweZ3Z//Xzsn9/bn3f9R/T8ySwe8Jf/OAuw0SHXo7n98cXHO3B2Onx8+psXC0EBApnZjzh9PsHM5vefj/F7X/8TTUboPZKYH6F3JjnA2Ton2jMObsbJk1gbBcwxCNB/bOKTHVauE+N8DW5//JlYa8LR8Xc/dv7k5sf5Ppb2k9c8mjJr6NM+wGhm9Etm91fx8XU+NR7ndz4vQB8z1mD+5+8drk/j/Opj/erNx5n9cW3v8+ZjfD1/P89nzfBxnJnNe5rdX3383FzA55u//svsfo6ZzYPcCM83/PK9vI3QwGnv7/zZWwgmh2MCDn/v7/zqzcwUQ5B/Avc+zud8aj5nguf+POJkZOefywHt01ifm1nbGR4x4A6dr+3vP73z9z82cPW9Qrzf1/tH1utZ38xnC1m8h9nMYGmeWwzIFfvcwzTNYyKHpc/3fUKISkWa6RsYa2YaWHNiPy/UOkwjshNDmMf4s8+boNk8DpnJfs/VzBRilAWTf0Lk3jgIPr4PZjPdiqJQCIZ+ZprYj5NJ0uhrhKAQ4wy772Fm4oG3mvf3vYwxA4ecv48pMj5o/kBng6AF+EVjDeB2fUzgGAN04B1UmYc6DcwY7bQBPse1J2mReet0ENv6+jzKzJCFETB4y/iBcU5PA046SVJ1Gj/2M9SnKMWE09OrI7FmZjOMZlxpkRZkGvtBEdhKHPYEzBWHcIhBrtuOVyoL7ke1BGkdCaQMfv6+SIX84zQwM8UYleBhYK6vIz4Z/t3Dn+f3ETr5fKdxBt8IfAxTZlzB3k7TkXszI0HGG9bi9/xj5vhPM39cns1hJwike8ZP3PjavkeL01EAn+NlPsZlieDOE8l4NIIw6sAnQy8zwyHttPe/Rul7lUUJPKMch8j+GXlwvmSg8NZ6UAcNHHazMI8LrOHjYowqyoLlk9rjQWamIiQcwqwBZ5icqjxAP/atfH0fCwhyvEOManDGxWemKVe300JeuFWIUTEEYvFGntTxgqode9mYcViRC5cz3g/ovK8d6KcXmclyPPmlEfwiNC9JtDusE7gVJQ6cBd8CPk8KMoZm5k0qoMXAHHfunI8WjDEjIGUFA7eqUoLn3dgTj09yvvq4jEypBbZdJ09GxBwUU1KG5zvo7AlgX3PguSdoySlIVaG0WSoSiGfw6JE1c1iAbIB/e4LgENL9OlkqCLTdGQUMDehhUSCnrHdHEOD8KqpSIEGgccRB3JMszmrOTxVwvBuSDgPrRwtqoIXDJe6dTlVZgXehkAo1VYM8FPLCTgxRMaAX8B6QNOGAG8/i4J+g/Z6gYrVcqUxpplFPAmfAMfbW1AuWj/f4U8wBfF9CDqe3O6cJ8BvNcdlTWHP53O/3yGmnYCYrC0X4UQPvYrmUJxsT+7ckRJyPCT5MyirhiS/eXpMwOLbqwdN54mPcDiTwGqHTkUA9gLPr9ITO+RzH//rqSg6Tvwsh6g543cYMyIqx/mKx1HK1UgLWee5H2jv9vQX65ytzC+D1Nfu2kxdGirJUtVmpOtuoJFjsyqBcRB1IYGXW7lirIlCbC+8oRlVVKqBnR7BZkxQYkEVfy+E7AlfB++V6LcREE3xp0emeNUZovzk50ZLgd0Ew7PTq6XPa9eC+3J7IykLmMlKX8rVcV5z2E+99ncyizWpNgraVf1bs4+M69nD8R3i+RF+dro6jJxDvr60KeOHyfgRug7YVQWgJrQ1cw7JWD6yGnV1AS1+7RpYL+LLarMBDiuj63F/X8jXvbdMgL8L27B9YqwOfgC67jT8iAzVjHe6IjfW9Q5YyMDoOJ9Bh5jkJzhiDKuQnAGMDHztoajL52ATvFuDk+/i+rs9Oa6eJy6j/lRfirjMKiC1BV0JXK+QxeCcAL5H/Gp6kqlLTNHIeON1H5Bft0YQ8ls5fkpq3FNGKslQMQX3MiiQT94W0+uKJIL36P7xR+OFSiAU8OChDR8fb9WkH73MwDTapx9G2daOKZGrx4FTTqtLVxTuJiRE6IkYasEfXBKWJRLExb0+BMVJguZs6eQFpIKj2/zfb7ccilO/lcw7oZQMeNQmGCL1K7iuHOSUN6E/F80wzZOwTvVx/XN68+RqAoYJEVSb5CUs0PdpgK0e5XLjM3JIE2yMnxSg1FEQG+OvyewW8TtaaPZz+Lvs+bsYJXfT9vE/Iq8vCCtq7bM7JEHTFOPfWqxM18Lrg2ceuTzYzT9rbO622G+h6BI9WE/qZq6Q9enjA5tTg6EF4IglaIWMDfFt70gWbN5o0LApN61rHKmr57KFsWWmfe52Q9CmQCUXTcruVy53rsCGH5cOtepJBbz+8V4nux7JQhcwP2PWMfXddyOMgt0sFyf8VSftb+LTcTUrIQbUp1F91Gr97r+Ort+q3tQaJQtdBe/DZPn6kEri99RSzu4/ndIksHijGh+2SeReyqpDbDfvyoSaShC0F2AY4WniAKCmlpMaSzk/P1KxXSqtGPXgbert7f6mM39VgC7bn5zrBxgzYmxb6mBkJzSstkYUdyc2R5NwIPA3yHFnTm+vuAC1Gfwb4hF3wvzywR1vtNep4eaNAoqckUXL2xQsVJGEGCmY9vkNAT0b2WqGzzvvN5kQL7EbGlqxJzFmZ1IesOwq/LvMOxxnnXQGdG5KGJxTaGkWFi7sZxlQUclrdUazpPtyop/BpJ0ulQ68amWsvrnT67LFGzo8t9jJBoxqbNcAj39PnlkWpB8+eyeFyPifwEsr77s07hcheEZogTxMAfaCQ63ZKrhCaZj7fvX2jJQXDky+eyhNvXlQU8EX8hiNwHYqs7a+/0khRZJmQsd/+oJ7i4YGCY6bgtXp0pvQY2lXs05gKkl7Ni4e6WwR5om86Dtr//kLX/8CZdj1SVH4gPS+QX/ZvDzo0QR2wJPi0WK004jcKISiLQu/evpXAJZeR8cw5aVS/ONfp3z3WcJaVHwRtfrnW8suVFDqV6MTFu9fQrtYCPRNJq8X5VgvscvnoVPGm1fj+Vv7P/Fb03SCTdVNpRB4SNvvAme9FdeeLSASL5P3uh7ck92/VQYv1Yi3XkYg+FvgTAdgS929evVEdCjXo3hHaVqmUnwVuC3ytokjaIK8H9KwEzxPsRJ0KTZy9V8edjte3mkhKtxQwR2hxfXetgE3ZY99bZN3P6uoEHJGLgJ530P3dmzcqq1I9cUWHbU3gMVAweHP5Hjs96UhB3c+IhAwse+nxz75QIrnstiiXSYtfPZ/9bbdJ+eWlig8Hvf36O13Dk2HbKJDMrSh0lrRAsWyJDgV0pHx6rgM2p6a4HdCfLTJdPn8oQzfOSOpH8ArQZWNJiWRoIEE/kAxsX17MX1qJ6PCC5PQdOj8gx+9ff69uPCjDv8463Y13CpXpGht10x8UwKtGx1YLbAfJ4T1++wb6+V+b+fwI3zp0/+jFlV2vgUKrKBItn5yr2qzUk2Rt0Ln2NfJhpWKDvJWDdv8EzSeeY6fmV0utf/1IQxF0R2L2hGpB0zSasPEttE5lJTtplPYdMnRQ2yRNv3qi6dmpamy4287VYqWMHB3aPRIgFTvsJDCtQ63Bk8UnC9X+BQwKc+ckjBMJ+ZaigHEmJc6mkb3c13RZadGBVJcSPkVnXD60Gl/2+kAh++T5VuVXjYpnGy3+7kuVh0kd9J2wQQtovy5rFczdoNOpKOW2MaWkPXa8z4NOmFP4/xOVYs5EEaNItVapUlkWQnDgo2lNUW8E7/3FlZaxQLUmGfIh5O+mP+K/NxL0OORO+7HTDnmdiD8MWFfY4x32xvmRONDjXKg6QLcjtjSrffWBosZed6/eycyUkZHjw6UMOXWbtlgslNCRokzA3mu/38ljpiO2pTxd6/j+g9of3utDt9OE/yV4HkKQNrXi+UbdIipvKnR6nPl3vMGeV9BS0gCNR9oR+A7onREf5Rq8Q6kjer5EpwtkxlhHq1rbs4dK/aRyvVDkWjcr7f1fw4nSiE0eq6AiJOBNqk/WKigIOh7VA85Z9CiWpQrsmO9ZtdLt63fq8LP0cKMWGDqPk/YHCb+qQr+GFObzp0RPY5/Bb1Basjd28Y59y9ON7PmZ+i/P0BdsInpfsoew7dO37wX5NTnuy1IVOum6kD/c6WKA/gG6UBw/GEoLbWtF9W8vJOLXATkrgTNjc3wtpahx06iiODPVSZtnT9S7HXLeIOcVThFbqqwqaZyUkK/xZ+caKJS4b91y7nfQJ+9bFaMk8Boty+1AA7oLfKyW4pvPzx4r4xsfsa8HaNHh07ks1170gz/LB2fQuteIrYjA6DFjwX79mw+cQ+81oE9ClmUm33PCL/V8SgBvI/Yr1ksKzWfIxom26xNlzkMjD1EMUq6SmvNTcMhK2LaKs0xFlPHfADw9zdDmiTM/S34saYHtsZiUf1GN6eEAABAASURBVPuStYJ0utSELlQUOP1ffTBw7r5/p4EzMp8v1EEXfzdBsFTXmvqOjdkPvk3QuyhL4stWERkdiBfjFJTwWyxGDWeLuXAd8e/Hs0rifKtdLjiD7faggEyGdlKGBvmHN5ooarkOjW+uVHqF2aTd5Qe5f5G/u5DHeenpmVpk32F2v6r++VN5MUfIvFGcLjgnDd5nzpIyJU2guIAu/cO1MkWh4bs3rHctJFsLfIZjGNRjf+zffC9RIEfJZGdrVb1UYuMitiZj/7rDnVb4kyN+rlGYq5Gl4z98q8h998uHWn7xWAFZEn5eZJ3h+/fKb67hUSFDfvxfJImcReZjkMlr62WbJcXwoAE7e+SsdB//Dr9v+OUjBWIZh81gnL2900B8YZw9J2WtCpkQPK7rShaDXMaq0y3uwkEJv9iwhQ2+QkGrFdVjc8S4QoFi1isV316qwW4O+EQe/4TzEwmZqnLQxBk/cJ63tBEdb7CHBu/9/XKDn9RjCKB1/tUj9Q8WFJfXs+/fPHqo/uZOE2v2+ACHtx+U4cPdsNcEfR1/l0PBk4CPVX35WAt4N25KJe4NmRFniWEPnUcDcdSsy2VST1yQ0YW4alTCyxF8MvqUoP2IDcgec9xcaP3zR6r++59p/6/OdUzQF+Jt2a//R2TrH16qokDdVIv5S1y7l+/Uff1GxcVOHbKXeBfxpatnj2X4CBEah25EthaKFlReHOU6X/yGgir2oYDGgfhl/O6t2jBqWzSKyI3ha0ycGeHltdacw9V6I50sFf/+C7kdifjB+fmpynd3MgrSosjc/OYLtfhuh6tLGbYroJ/9zZX2nDEJGRH752Wp6oS1GF+8vVU4Qbf8r6XRk/ACvP+7X2jizDPOmP68Uft0oyVnQf7ta5VFre3Dx7ryc65ABo6tJoq8hk82vPug/uvXGn73SgPnku3Rb2Kp/vJWU8gqWCNA5w8vX6IQUUf4siT3VX3xUFMyJCpKb69nGRa8OlZBGbq3V7cybHNTNcjfpUYK6v7Fngnfo2NMEUs5rK4D7ptHZKpCtPQfflDG1wpmWmFXC7c5yJ89R95+eCdhK7RdKKwa8rtBhr1SVai6brV7+UYTem/wtKxq3REXl+ip4FeALh0F4wqdDqxVHkbO4XequkybZO4zUpSuv3wk/19mlF88k5R19f49Omrgqb/2MV58atwyySf+afP+v93Q83nmXxr1+ep/uu7fmvWXVvpvo+8TVpzT8qRT5DAxlGCGngPXDUNGKPyd3/+UPhlK/tgQRvmAeTLUY57P/fj4Fy9/+v5HaBjr91z+5McX/9T+5MWfPzDMleNP1//zYd7D0Bnsz6/e/5/SzExm9idTHQZvf9LJw6c+sz8dzysFeBDp/7xlnIsJR27CgZdMVkSNyYQtxS/MmiaUS9L9e274sWDzWsGCAgeTfXzWx49T+fNmZgohKhXF3CZkIM/7iY991rj9+GNmMrOPT3/7YmZ/NnbE0Y4x/thvZvMiZvZjX0aW5k5+fbr3q+PsVzNz8Zzbpz6Gzj8D63vfxBqO68jVm99/avNAfgUChMhB5s3M6NGPMOizz7we9E6M/dQ94Zw7Hp+eP786jA7HAP98T38XQ4A393v4szczU4hBAweDz/Gmzz5mNr8PIcJneO5OzqcFdf/5kzmMnxgTU4Q2eW4BGfi0fgjhfpL/Zp0Uo+xjn68zMneAfj2JZx8SzOnMQH+Ajlmmtm0VginGIKeHr1EUad7L19DHT+ZqjAsxMpZ9WGt+5hpoLKUMDb0Ps6K5MWdA7l1GjAHR50JzM+ONZHZ/1ceP7+eNFx97JMenJ8iYYQOucegJ+AblWa5NzmtPis37sH8IwBYC76EXzxP4+/5+jTgMYkuXJaeLRcaJD338lsw0wrsQo/yToZE/+x4FcI84Uxm58f6iqWSsDyN9KFNNVVUpsUeAXyN4Z2D056qkH50cgcXhzMzz4onzxfET+0fgHuATW86wOx9CjDN/WhIFxqDMy4n9fUO/d7r41cxUlOXMP38WY31flx1/noDD4RmBn1fz+iOwOE6RPSacxgFb4fub+ABfZo6CqV4t5bYqEUCHslCkBejGKGVgyYz1caPDjgM/co54nyF7E31OnxjCrBMJulQ4HE6npm40sWePToUYgb2YnwWO/k12h9N5bmZsldUSMLoMTv6eQJZOZfYeWaOAts5fp1NP4OHvxLwRh9fYO9AysDpf8N01BsPXaWcR9fe+rgGDWQCGSb5/Zn7rckfwUBGcK5r2h50Yokwh1WGLIc7nbgZXK5KKslRZVDMuJlOQtCf4z+DYo2cenCSf47IB/SP0mIDfecFQ1kY/wcnMJFqJU5fBd/Lx0LKHf7EoVC4bOXxLnLaIXLYEm6Eq1FBEi2INYFURlQB2INnua7g8rJbr+yI2CRX/p1BbilSDw8XaR+jb4QC6nDSsK/ZnE/WsPTJGHz8uyx6AF8h6DXyuR3tfBzwcrmK7xiE27S4uFXCIJwKyVFbQ+0hr1bLWhDx/XE4HEgQdwbzR8alxOxduXCYn5HDGT6YBmhlXh8vHGL86+O0yJe+fm9hf8z4FvNNPPiHCM9ZxnApk2XH15nK+WC7neT0wDsiYywHiPK8wYhcScwtwOQC/y8aRcSV08OaJ5pr7xdkZgdgolw+n3bJZquCQPxAk1iQVlrx3nglYNycnKstSrg/yT5YCdF9t1tqTJBngS8ceTvOI3HzSfR+amNcToPTIaPkRT+OFPxfAgZDq4MEpyb+JoNX5UBXl/BcojlPFnB7aNcj2iFz17OW8cVzKstIczCJ7Ffrq/VKWF+edByO6VDPvE70OBLsdfPSEYAYvo5VlrZIixoEEsL+P2MvEnoDIW6kC/nu4kVd6HJYKvB0232dE5iP0dto4rE77gKw3FGxqgtu4WahaLeRrdsitmQnl1S3JlRF75jK/R64yGx4JcPyvqF1H/EsLjJSy/84KMcrtghdLl/Bn4XgtGmS1m2WhKCu1FIX8SyUH6L1YreQ23GFyG+Z2z3ldM25C19gO+wJ+8MBpuWNvx6dHjxxnx/aGZOUeefDm472ZBa0J5BzHBfp3erYFnUkjslrEQqlqNB76+UseRuEqU7QYSfTtsC975LEA7hEdXFOYFbJKTDrDgUDpnCKyy1Wz3ihSqMmeSKNosiNR6TKVPch9SNIMGoaYNI0Z8TE53x88fapMsibEqIL31SQdL65UDJPKUVpW8BnY/J9hdx/XC7UVtj3EIP/r7dCUyshge3UjawoF/ltsTrRAPjwxI2MNxzvGGdeMvl9fXZHka+X2r4Wmniw83N3JZeL69lpH+L1ar1Vhf25JCOxIxpiZIvJVUpyOKSoj81cUwhpo6Xbb6WjAtCIRGKS5ANWi4w38LLEDLncuEt78n/4+ffJEB/beUTx3XXO5L5CL1fl2/oulQxI6oln+7tCz+a+WErTrJ10SDB+xicbz4XgA3h1YB9UkBDSMOn/6WKcPzlVCy1gk+diWs+qADhUxqcK+T9hNt68ZPgn6LTi4Du+wqSRN0vVRx5fv7xs4eLL66vpKCLWOBZd3N1qgb4++eK6piIpl0s3llRJQ3CKPHlvNe6U4F0EH1m/WK73vdvrA2RZIPuyvDhQfzuRf4IkQJTocy0oOVzu2uhqO8sTvHfRxe+H0CSHIWDOSEDraNCfjBmzL4P+EKOv5nk7Tpmm03m7lfJrKOCedJ87IHUXfu6sr+V/rrErXwaP87Lu6uFBRN3J6FNAsi2QEtiVwVobTlUpgP9ue60CC0PW04t2Gs/AxhV2XiYJK+pGER0qFbiiY1eim69rF7nb+i9jLd+/lvk1DYrQn+Tpe3akgCZkoZK9Ot3IZdVjdf7wBvg191WqpFbbd7VbJeiOFkeDnLmdrR4LIbW//aC1RBLiDViM0DujdGbyvyLb2JAFXTx6oI5GvYLBu0kji5a7by0gOBpI3ajuFZIox6A7Z6G97jW873V3sNRZZ5eNajx6s1FFE21MILpAZI6F4/uiBTk62sqdb3VBQWG23UEwKnEMdRbMjBcgNe/foo52vVZysZlk2ST02pKW/2izVLgt5IipBhwraNei7n8fH9nBvW9DVU2yTy8+gTosnW53/6gF5+it1JMjsZiJh1+nDQMYKm+z4Hqs083dChzPJL5e7Z198obvbHXZm1CO3DSTrbkmul1TF4m7SdNkqX2ddfXtBEipo9907nVfov4oZ7jZKB4qGDXhWwOh/ZQJzNGInL3VQc7rRRNxQUYBze+l2oC6xSyZ10LfCZhaMOfsZ+rKudIBffWF6+PixXPYiSbQFBYoHJ6cKXtwDb+f5m29/r3BWqt7UyItp98NeLQnNVU6Ky1rZ18I+T2XQl//y16rRI6NgkZGvhI48OT1Xi11bL9ZasIfKJPct9iTvMji53G2eP9SxEgnkhYIXIbDVPbg8OD9XdZxUNY1uv3+tA4WIjv7ApOKHK+FAqfK/4B+kmjbUwHS20QG8lmcnevbosQJ2UzFj60cdj3u5rbrlTNizlkgYlswbkan91ZXeo4M9ujzOf9FZ6xbbukCejouo3e+/1/U/f6P1r1/AD18vy8y0OD2VF+8Gzr4tvufIme72QQW2cM35jYz5X9jXZa3LD5e6pMC+wC4GaLMg2X7z4ep+HQrOGR/7HJwX+Gj7ddLmN1/p4DK0qpThc0WBtMceTLtR3SErVFHnPz/T6qTQ8lckKadC06tWh4s7JfSwoZBz7A/Q7pXyqlZEBy6/+UE7Ck5dFbX54omEzpa/f6f4h3dzEvSWpO61/4sG2Piec7kDJj3aqj9rJIpA9c+eqIhRrvvx2ZkOrLW/u1H5s8cqanCcjtpwrhfIwe1vv9Pxn77Tbnen9vZOYxwFGTQsRp2wZm4ndS8Puvz9S73/7jvdXF9q+fyBwpMTdXHSWEdVT89k7OdttdkqylSeb7AfLUlfaYoCnkQNd6lr1jjid3RHdBeb02Jrc5gUH25UUGionz5A35PGxxuVzx7q0ZdfqIffA/YgFlErzq7MIXnoDsBZ6e33L7VcLJTg03E4avn0oSJ7+7ng+lNRYEoPt0qPTyV0YcXY0A5AKLnuLEnwG2dUif1ePTnTinN7rJGLMcgT9NVmrc3PX8iL6O4njehR7ntVCrp9+QrfI6vCT/GYI1Ngb9zEXN8oUlRdFLVOKGZWT87lMlzddJrgZf8988CjQx5dLkf8pxEcu3cUzfBxErFV5uycsCU1Raz0hLM+DKrxjW6++U63r97Kz6nX1x90SxECUGfbeXPcyQtaJfZF6FlzspZI6k+XOzXY2QraRnjalZJhF5dFpXq9VPXiiSCyhJ/g52SHL1OM0oHiW/X+oPzPyCb2SdBw+OGDAms2D7Zag5sb9OHtlcTZ5n2BgspZs1JGdncUfup/9TNN2PFpVcnjlI4CxsQ5bJKKqsQejtjbHl4s1PMu4BcekO8On6dD7wZwDYxrTrbiuJKQ3w5fw15eauCc2uP2un0zAAAQAElEQVRHrE5OtPnqC1VFqYF4peNcGPCVC56nt5faffigarPR+MOFwt2gzBlW7nstm6WGCBwPtxoTsgweYRhVPj5XfHujCRirL5/Kz2Sj2OC2vMA+l9sNxajXKil+GfwKZVLxq+eyVSND+v0LLoFCpHmBtE6KyNXQtiqBU9icI3yuHpxomvMUwlZJqaoUwS1iq4xVAmtNT0/k+YZjDXu2NX73UQn6xJyUv3svL1omZKzEz0hVpcN/+Fb1794pf/NOCZsYwEu3R90S+/gXMauyUnhxjj6/n/9ZYwH38esfNKHDJfyMzInYQnEuDF+/ZdOsjD2Kv3qhiF5k5yP0apOwVY20bmTobA6Gi3DUcDzOvvH2BbRgnx777TBaXSlWpQIyJfyf4dt3al+/V6ZolfCvRvwMcR41KtV+uJnP0GoPn9DJ9PcvtMSed/0B/+JaBedeQdxlyKJWtYrNSh0+T17X+IFHDQ+W5EJ6uZ8jipSZYnBC/nf9UcvnT2Zah8u9RgpzI+db26OwTaVEoVDQsfr5E/UuH+wxcL4qI9qXNyDMzftbZOeo4tdfqMA3Hk5rLeHXCv+gxT6mophpOWhQgO4AopiKWZ76wx2SEWQuVNB5IC+RsEM98pkpJhsFr4G4zooke3YqgzcTfLBfPdHofylLPBk5LzI0mYjZtKxU4G9Glwd82uoEewuIk9sUZblNUJKKR+jNpkZnweMtekrR8UCcdvfqjcKCNVyeiZtWv3yuI3q/PN3Knmwl3vkeHX7qgH/Uo2ve3C71r96DJ7giD2NpSi8eq91UGqPkBel4fdCELLit6yopDFnpXzzX8LhR/tm5mv/9z3Xyf/nfKT9daUhZNTSpI0L+zYX0/3op+5+/Q/dMTWs6UPgtKNYvf/6FrIHfnLsBWR3wQQbO2wn/rMfecqzK/fVIId7rGTpZqEIHJwr7Bp/TizOV6GqLf1GFEt9wJ0E7h3EAhwleivMh4Jfmf/heR4q5B/DMyOmRFrCl4YsHis/OZ9+rxx8pqlqGzrq9Sc94B+8KdEzY7uooZPlKrve2qBV2nY7ww+Wwv7jS6F9MAp4RW5XeINdfXyhZnM9RIRf733+n7a++gHaaP1UncmbwMJoS+LueHqZeI7p7tFEFBdID+jaiXxP4LrAHI3wuWdPj8YjdE+en659xXqdUz/Zm8/SRzFiTHNlBozrk2GP4iX0Kzqjo/tHlgfxbqxF5bKF1aCpN/sU3fACdrTXhu8cUJZrVjSpo0v7wWhkZDSdLOZ3D2UqGjN+OrUZ8twEbnn7xRN2zrQ6XV0rIdQHeA7BPLOV2tXQ/mOLz9PZCx4CcPH4gYXPi2XamRcKGu86ImHBooE2QTvBlA7aKW332Me4/NW7/7CfT85ca3X/t5+NyPuvHIX/y8GMvN/7iLzVe/Vf7+U/c+C+iYcoIkVnA4EVZhPz8yBhMIJ9JKkwk64RjbGYysz9u7rc+7rOWuc/iPxJ/+SeNbikz6WMzHLHZTrO22E7zx28+b3Mnv5jHb//56bp/8sxan0Zmv/fmk/4rNYfNA17f3u/9anYPofd/6oOw/NjcArzwcTJpvvUrLdBiP0okCAzCWQhKGC7nmdN9IqCA/NAY+oO3+PhaZkzk/s9+vJv2kR0zC5zyn8NlCjIMkcRAsbTLAlf/MTOZmd/+2Bwfb95hZvN7M/PHP2lmNr/zTjNkEFnxe28GXnOj38zAsSDABCfG+NreJr93HAEYCDWC+zgOPv3Hdf3BzBQDI7jKxOHEBK5+/wlvv9fHj689N9abu3wPbnw/Loo4ChEdCazpzyPj/D7AHF/W+2Z94SYlTg2un//4WF/f+3xNoJnhi/F+7IgT++m9j/VxZiYz81v52v5+IqjyDvN9aYH3Jv5jwYnEKhgrO+w0v/qc+cqzM9pxYKgvga8zaWBfpsvMJKctzWTzex/vzcxkdt+GfoDm0/xclqUKDk/H51Pz/Xyymclh871Hgndvfm9m8o+/86sZMuCwsVGKcV7X+x1f0W92P97M5GsMrOV7FPDDzDTLPhN6DmZUQyOB9UQboEUPrL5OR7Df0wbkZIJ+2Qcyx39AVyFEzesFU0bOzUwhQkkLihyQ2QeZNBBEclGFUxNinOmnj5+Sw1vgkIF5QDbMTCH4GsaaWYGAc8aHvvkqm2GPIWgCpmHo1dMGijLGu4gTapIMmHhUAA7Xd28Ok491Ofa5LosDtmF02gB/BoYR3IuYVEInlzHHwVsPDk5DxzeECP9Keb+vkRibmS8zOW99H++3EJRZM6VCAzQ0CTqP6oC155wofR3o4WN4Nf9Enp0PR5zKARljSfl1btDHSRpkCqwtbJtBnxGehSKqSaWSBRW+BvCkFOUfh71tW9YZ5Os6vT3Y8qB8ZEGHtypKReZmeDHLJPMn+O1jHM9UFtgCyce6Hoy8H4AnhKiCgMfnZeRnBOaC/X3PCdxHYPSJIUZFBRVlpQS9xDvFgCN+VFkR0EwOlRT9HUjfeZKGYMcT6W6rQZkBkwanYzBN4D+1PX1ZoUhyOMXH7XeZChW0BB8zOBj9fs9FE3BbCMCQ5AVCp7XzSuDtsDtsZVnKcdkTHFXACzjyJLo7YLEo5TJWpFJd28mTm57E65GhEKMy9HRn2fcb6duTrJ/7wKukhRg10C8+ATgiME7QosVJdFj8r4hYQo5vZGwI92uWwKGUdA+ruE3yPQ4kAegEemlJ4D/jmgr1yM+MC8WWpmlmvF3uOuSgoajiuDkc3nydnmDK2M/Yo2gW89p7giFfw8w0omMTtqKoFxrh8wQd5/XQnx3JNE+E1sCYWKNHvs1sxjPyvCCQcRqEGGXImNNwz5xEsNzhuFfYgFDwDjos1hvFslBm/RI+OHwGv2sc7Xq1JGm7lK/l8uxtQAYzOFXgGIB9RBdGdJhIWevVRmLN6SM8gKQQ0zz/yL4j/UvWDZJ2FJQC+A30FUWJnhzULBdyPXGd8T2dnyPyd0cCecQe+Hr+bqYF9GYZsThzjyqQycVqRdLqWgH4na/uaxToisuoy5fTb74HRpfJCPxLeOj2MoYoAetitVJkrXK1nOkik4z1HF8MqdYkWnbIqRGEDyQUTMgLCa+aaySpK3Bye+e2Yip5x17i4zxxnh0OO3kyp4FHy8VKPcmCO4LBHYVcI6kwwd+B5IXT2gt/tySqWmSuAS6HpVwstGSumQNmcvxqnkf0LrFxAicvILld8kKxC6oRJOeq0J6E1uS8Ah7H34OpwvUKHpycn/lQtgi6ubpSzX6ubxP8LtAjM9MeGF1v9hT+ErISGL0nsI9ce4zOTDNg6EkErFh3QdHByiQLUZ/OOOfLHn7OOqcw/9eBcwt/Hfeeq5nJ6X1NMrfmDKvRH38/ojMTvHA+WI1diFEjwWK0QFHiPbbtoIyuH0lihPVC5ckKmVrqjiRVggYdBSnB2wH4HC/IoNVyRTL9oB04lwSf5apRX5rCSUMSzdT7eQx8l+/eKiEfoagIPmsdoIXDuom1KuArV/BltVQC9iOB9+3lB7XI7og87JGTI7DHqtZE0XbEjp6Q3GngZQkdzUzrszMtKeiZcb9ca0UgOlAA97VPTs9UIBtO+1nXArwYOtUkRDfwrYenEwQNKWrgPBhd8FlnIlGZSFp0BLhLkmHxw04un0uC74fs1x0PKkJSVdd09zoC4yVFkFvoXkG7ZSglbFsL/Ov1GhvXqXt/JdfZqigVof+eRKzDFMuoFj348PqlMnQc2fuWgofTu8PWFpulCpJTgKU9fOjfXSE10iKUsHOSwZdrzqBcIS8E9AWFgILkZqAwV8C7oiy1ffBACXoaZ1zJelkko7BFOwoWnjioSYYXJAJW4DcwzpP7LbwuYjEntYOkTWpU5VIVCcGCRMX7H94osHZ4fa0d9AjYM6NgkEkAraHtguT2Cr5MJGW8CKcU5QXnUBbaVkstKWKM/peByK3vHcDj5Owcuel1B/4DsuN8DiQUDIxrT2Zj7xvk2m3bEfgPKStMAAfNSmRoQIYDyY9jFdDZO623p5iTQbee3EWGFlVD7WvSJbT3Ys0e+3B3eS3/q+UDBa/l+VYGfCOydgaMq1jr7NlTxQ97HShCLkjojWWANUm3JOLJzQgR0RV0LELUiDy1FHZgl/a8rNosl2O3b8WiVHtxrQLZG+qkqqx1eXmpNXZ0szlRgD7Dh7s5OdVQhMvof311VEeis2sPyiTrm9OtVozvSMTPMg68RwoSAZiLzVpDU6Inve5IOqmDMJG46fFS3VnS6tFWLrcHkp7vX36vJhSqLSnCww59u726ktNyQXXR/aZ4vdeegrEXrPy8HPAhFoults1KAzQQFmj95JHGIujdDz/I6RKBd02BLZP4vfzhlRLwVKmU24cDCebrodUJSdoDieO3799qtc969rMvlZAhiyVFgVvdXd3oeN6o+Pmj2X/eU5A26Lr/cDHD35JwrZHL43BUvSGBhQ074KOeIuNdNNXLlQ6F6eL7H3RFYWzthRRoe4CGabmc7c8B21tg59YUGyL4RpKmB3Iiab1UfPFgTty1nFXLu4WuKAR10OKA3ShIGl5BJyN5fUeyeODscP/A25FE8RVyFYFHJM02y40a3L4JOXa621enWlF879HpPfunHcn0EGYb2ANbjd3qSFIvSZTdkWDtSCTGJ1vdoPMZW3r8Dz8opaQ4JWV0ZkOR1tfKmkjIvlUD7INlrSmOZOh1CZ8/dHtN8KA+WesYsy7evtXVOsr9gEBC+D2F2Ra5LIHl8u079ehxuVnq3f5KFcm/y36n49Rp8/On2lAgfvjFM920+xkOt5sHcGmRnRMKsz3ygVnR4Zs36lalLq8+aEJn1tiWhz//CihHNZ7cJRZqOQfHkLWusP3LldRnBWh1+81L/NSddiRj9/Dj7OyB/MtAhe51ridRPELnjjXKlDRQpDgCc3N51MT+LsfF9RE8Wp2TdIx3HXnOXi3v2mCKb1s12BGDTtOXk25yoauvX5OENpXYjwqbfzHtsBm9BuBb3nQq4XmkQDjh920pZObHJ/qwu1VXQ8dNQy1nr25RyG1VBM7V5kR11WiF3Z+OnXqKHS//+Q/q8VF3FFZdjwb6NtjIPWfhSEGq5fzw803YzjRJa3zLVFdqkO8JOGp0OWI3NuDUYfNGCgGr7Vqnv/hCZ48ezoXfWCZN+D/u41sKFEVadejSLXydsBeGXKaA3YEfE8lw/3KDsWZ6tNXml19o+3dfacGaCRq8LXv16FTGJvYUUBNy2mDLjCKjSIx36IYOvZrVQpECzBVn/AL5q58/VP3wVGddQJevKKhfq8ZmZPzwA77F+fNnCvg5E2fV9fsLtSSWA0V3wZMjElJ0GRtWcM5d63hBQQM57v/pWwkd6t9dyqDniOzHVOj2t9/qQKFhAT7h6VZK8Hez0HLm0Ub740EBnvVNVH60VlE3ajibO2zwzbv3SshGwBbtl0lxlA7s38GH5uHD+VwvkXcOC0VwTE2to9vhQhJnbIY20/fy7AAAEABJREFUI0WiAL8y8caGwlQFLTv0ersbtVxtJPyJY9fC0oPio60yxXPBRwRaiSKln9fTMMj/oss4+7xIMB4Pcjto6GZ2GgO/XKlikNuegO+8ePZY+XwhO1kqc1Z3Fzfqk2ScATeccxmaxqrUyWKlnkKt4VsEKyV8JyGvSwo35vM4P91+pUWt4pdPVcG3tFrL41W3ZwZfjsh5DpIXDBaPzlWdrBVDIK4aldhjuLyS73XkHEtVJdWFCmhVlZUsFdp9+4OMwr/zq+C5glcTfkW7KlRhi3MZFeGBuPbQP+BP5ZcfNOGTFX6OINOJQpaQmf3UzmemF0Lc/kWKK4P/NSo2KP/uNUDaTCMAlNuiK2xdhx3xmGBogoQNUMkVeHpoJgoUUzRo2MmKQuPZEnp9UP/yQga9Df9d2JKBGGPsDhqZ0718r4itMkmBM6B8eK4OH++WYshud60Efsc6aEQOjui6F70WzVL24pHi80cK6E97ewMorTacSzMuV3tNN0ctsP8Invp1rQpaB86h3R9+UGuTzIJacgzu2+/3tzoQq9+NB6ksZesVMrZTRcwwVHHmzfFf/54i46ncfy/KRpUi/tAHad/KzFRiz4UPYsRdu6nTyPlm6E5EFgw5PnJ2B87MEKMmbNTyZ8+06IMmaGT09z+810gxeiSGSOR1IsX56d2VBvyFuYB8sZv38b+GzPjiI7I8PtpQesgSBfSSIlK3qVShgx6HGrIZF40SMp2gU0IOBuyO2/eulKZXlyrAYYDWHtt26JXb1i3nkfCZ3d/KnAmZczxed+rRg97PmF8+UsF5OirriO4aPmpR1HKZ9gK7sOtum4yzROjxgD4uvnii8hdPsalnytgU4/zMi0qBQmioF3J/dwDXgJ2soYuhE0vsdYtsBGzgiK2dHqxnf22Cdz0FOoGf7x3h40jcOr69ludbpqFTjT4K3V198VSraiErEmfoK+SSM6gfYHGpjnNU8KrEfoeiUsQ/tX5SxMeH4dLFrcqvniALjTK8dLszUERfcK7HEOT4T14YpCgYkN8SXZxtDfS4WUclZG3EPrWF1CO/B3yFxJk6/r//WdP/9LV0mFQjRekf38qAvWon7f/915oo5Ap5CJx7iXW79qi0we6QYyiwdRO+U0beMmd26EcNrH8ssiJzxocrxf2giA5X+BwEodrgi9kglc8fKK5qTdh9WCf95rnyLx+rgTcBXd09WiiBv7H+hL2bWD8jj6v9pLBdKOP/pSfwj7PJ8yHCN86sNWwrVeiZsajzI+BLLp1/nBmeCwvtgIwzHzs7YQPC3z3lnA/aPag1EntX2EiCPU3IWr3d3Mcpt7eK8K+Hyv6/D1g/f6Lp9qAKmqXNRsvynqeFRdWPsAEUnSdo4nkHl4sO2AdssYjLxfkzUdS//p5CLf5yPN9q9auvVPq+J0tNyPfE+ZeRW5fL4tkD1GeS2xG3uxlZPfzhpZRMR3zJEt3HcGh48w5feqDYu5KW0JWclX/hJX77QcPN7UzLhnM6wcMEfCWxYMY2TtiLihg6IR8B/czQrRsO5ApGDbxfgN9EDNW+uVB+fyVBY0MWQpbqin2QxctuLy0KDWc1b/TpY9z8tNH1l36M1T61v/T+b/R9vsNfHfZpbb/+1UH/rb34I+augBajFBB7DlYkRhkBgJcKMgWE0fQ3Pk6XH9ufj/O5xjo/bQFjd98n3uqvfIz+T43bv/Hjo/w10qCJB1dsLt41N+/3Nj/8Z/7le31qn5Y2M8WYZBhYs88h0fyZCA5HDIWguc+dO/llZjIz7gQLXKWy5ifGGwZfGCHDYZ7XLaIMQ+SJqQke+H4pJTltfQFf91PzZ9/Tr5+37IlUNsi0+/6sEecUsDAKk+b3QODr3L+///3p2a8T8mL2UX7uX8+//d1881d+mf24KUZz4ozFTHLI+jxvI/cRfMzu1zYzILlfzLj4vgWyaz/20smPmfFbMru/io+vZ3b/7Pd0ya/ePt1PBKsTiLvM+/VTfwCGDCy8mteMIcxzR5zAEV74ODNTAhafy0vv4gLv6DczBfgUPs4TH993YP6AwR6hd+Jg9/c+zvHy+xju9zEz+bOZzXTyufr48Xvne4xRjp23EOz+3u4H+YFq9PnTCLwfu1WAV8G+DrcXfnxfM1NKUTEGH07L8qQ5N/Kx3m9mnEWd3CE67HfK8D/QN7G20833GMDJ733fyD6pKOZ1h5mOmbmjfFwP/mYmp+3AHN+bR5xBKYQgQz49EBqZF8HRm8PiePvVWyKgqCmc6B5rpaIE1kIVQYf3VziM9/snmZkcnhAD8jbK5/rzBC98jxAiY8K8d0bnHD7HI4MbKibjP+8zYONW81Ui+XRUj35O6HSK6CDvB+TJx/Y4jwGaFjMNktKkmY9+yMeYmC2Z2bxnxyHZdR2JQRo4T9AkQwNvs7zx7Lj4Ws4vp1lZFmrAsfT1Y5TzwsQejhOOld+XvC/KUm4fzEy+xwBcE2MczwwDevbNWJ0eR8Nh9v0cvsT6/syS9z8+H74l9oskIgBccwEh2oxHihzo4CHgZjl4m5nHuyLKyqSCoC5VpWSSJ6nEx3nk8jhCZy9WOTwBGvJKICQf63gWztuqAo9CZkElvPex7sTmYPN6Ew61Jy4jzox/w7BeLdWscCjLYobFcXF5N2BxutRFKYOuAd47pA5H5tlxd5pMH/EwHGIyH5oImnucbOcJC6qHhiWO90TgXIF7VNRAMOf4B2jl4wZkwdcOJN19nWa5hDQGXgH0glocvRGaFukexnk8PLFgMugQYkRfBjm/zAx/+KhZXtEtx81bYNyILg7w9UigMSA/qSxVE3RP3I+cHREcHYcMLv7XZy7TS5y7JfAsSEoF5NSgk4qkPbrtdCqZrwic3o88uQPntHa61uhd6c4cMu08dJ3Tjx/78c5vHCeHOSNnJTz0sT7H330a6fCMOLxuc3oCuaIq/bWOFE8ExSRTVVbyeV5Iq1inoLUEFWYGO7KcpyX49NB8IhBYVY0GFh7Ztyoq+edA4dZpEaFr0yy0oGhU15Uc19vrG4GOmg1BKWs24Oi07ICrhJ5eyHGZE2v6Wh2BzZF3fu+08bP4QFFwj/Ns9gkzfwsGPDpu3ub/lyw8rtHNEhxGdOZAUm7gioDL+1yuBoJk/1Y0U+dFEjxvSSK0JC3KolRk/gFaKUWFIsrl3vGAVPN4l2Gnk+O4Ry6cbiV4nJPM8jUK+L+gbShe+doNtGh4XnB1vB2FBcm/sKyVCHaPHrCTePdrxZjT01NldKCDBjsPeELQDUkfx9FxuL261AgvvBjbkehzXh0Z6zJ0B1+d1pYDsXqtiKw5rw7Qrovoc5A8cPJvRy+Kav4riIz+tSS+ndauU46bF2U8odyRlLxmzfr8VGtaiBGiOxlMvkZksyYWWqwWmuchEyW0d1k7AmMkSLIK2wIOt9cELSmqQC78DIjNvXy4/S4GaciDDgQ2AXgEXW7ubuUfp29V1X47N9f/DTRyPg/IqeNfwLP55cdfZiaXs5pi/YSuhhCV0f3tao2YmTz52IJb2Cx09/q9ogeE5pOzQgzQd0RkEjq7V49cpLJSQACWJxtN2CIPuHy0twXB2p7ArAP31XqlHTyZsHcHkqjdO4I+EueLqtGCZHVgwgL5b+E5twJMuR5n7PSCpNLktCIx5Pi7HXC9dBlosWduXxYE14b9vCEJRiZK/s/GCZY05ycqmOc08SLXAZ4tSL400C1V1Yzv9Q+vNYFLg+w1pxtV66XKmFRUpfbAvn54ppH9DzbJeFexpgem/leZt/4XKewjaDSSVDQP2kkm3Pg/6aWoA4mKWxKUrjPL7Qk5gBNdEVhP6NqBBM4tdHA7VBUVtmGpokg6wrvI3k6HzK9JWYcLZISkgicbJwLaDy/fEPxKFYXGA8W3I4nhcpJO1yeq2Pea4iVT+TE5T9xWWYoS69eOw8lKhizVBPUVulAie0WMCikoEHAfSeLv0GEvEtanJzqQ9GqxGRX0qaGT635cNbprCaw5o6ZFqZKAPXjg7kUUClNtHgFoqUQyb6LA0INrJIFQgdvu7kZtR6KG+7Fgz3ZE51rthxbetZyvBzXAWZBc6j3Rjd4vy0YOq4/vq0IFa60p+hw5z25PSlXo2lgnVRY1ImfVKMEWtdA5YJ/XJF0m3ouE+RXJCCuidiRMBhJXgtBuJ+9IDI3Y2Q67EaGHOOcu3r8XBl9usw7IsDHPE2GZa8YXO5LMd97vKAxl1t/7fBLCy+WaOYX6t1czDAle7ZGhAZkOqdAphSVLScvVUiVn3jV2wIAjch/KJP8iRgcvbqDT/oe3akmsOh4onFq3WdDczlbKhdQmafviKf1ZK3ShptDQAkcJfd32RZJut9++0R26vT+ttYOXJYllIbPp6qCL715JDQudLnVMWQndvXJdosCSRqmgONIh2yPJvP3La92+udX+m2sVfalotRbwfKGki2++VwAJl+GTLckvFPnDy0sKhqaHpw8oYN9pBDcvdJYPttK60eVw1K4/otq1nDdtyDq+v5LbvoYxJ/DY7f4Era8pcl/PfwH6nsRdr3x50PXvwYuib1ludP2Pr1XGStWThyT1WlXg30G/HQnkEX9lorhzXi5JgmNYq6T66ammIAk6Tx/udPzHb1Tij9e8zv6FC4rucbHUsqhlJNSKptK0qXQFvM2DM9WP1mpJpuukAeZLeU7A7VD/7gpfb1J8fi45DV6/lp9xFxcXev/ypVYL1qQdSOj12MjprlWCpxm5TZx16aZVd1JpOLQK55XK44Q/2KPLS5XvDkohqnr6QKFIKoFpUdZyGazgu/uidx+ulIqCBO8R0Y404ZtIDXh10KJB5k7qlTr0Io6FLv7hla5/d6kB27L99XMdSZgdD4PiVSCOyMw1jcBT/fyJErZCfByGawoMGZlKwLCk8Lan2PPqD9/oiJ58uL7W5nSrU2xS3kCfNx/kvNxut2qAs4efKSVVJDFL2h4bk5CxTVEJsdLYRIoCd9paobqf9O5336ig4HL79ffacshe/eF76T3v8SdKkv/laq3q/UEnxUK2rLSmELKwpMD9Ab9lPx40IitdyHJ97rHTe+h/BZxjCOop7FWcQTZIT7cPVe4mNXcj9rjVgHyQj5bnL3xcQWzRQPOa83WBTDVlJU/qTuA5YQOWjx+Ag+n15Xtd+fmyLFWfb7VCjjKyOv32TjvkMdMfnlZ6gA84MPfq+7fQWzrnucD2BPy28OJMx7fIO+dOkDRyphS3rQoKdAkdHrA1Z7/8SsvB1GDjWs6PjraAxy73l/gLCVv/4DFFOxZYcw416PeOwlrHuyom1dCvpZCygTduS9ootUWYYY7Y4EQhXqtat0Or/nffa3XZa33V6o77Ky8QXd+qJ2m8w+5HcKqgT0HR6UBS1mGo8ZPvKIbs8ecufv+NtCy0zx2J3zsNx4MyMmToX/tP3+mAT3bEv3v28JEAQ7v2AP0P8hjOC6o9coKxUK4K5HU398emnvWg592TW18AABAASURBVMy6ww6Pv3+t/GyL3ZFWT88x4yMIDSr2vdRJe+icL+9UkvzfnmwFWSgWf5Bx/l3mI2uxHnJQEkd17J+aSibWOt1KnDuJ1qtX2izl936ej5zpfl4e93cKnHcwX+uzE128ea079KHnHLu7upTPKU8WOvnqOeZuP/+T2P5P0Y4pzl8WytgCgYfL6N0Pb2b6BGTY1pUCPKiLcv6yRce5UuWgxclKPT7AmCTUQktkYIJwgTjR0JcjRf8vX3yJrtzo+M8U8757PRcHMkWhFbrivuKM35SRb9ORuf3ttaZVpYwMTKWpxwedyDmYBY3AMSFfrhM1cu94r8qFoIQyePvZ63bMZTCiH/F0pakplCnyJXRgeH2pkfPc//cNCfpGbFkuozrk+BZ5bDmbd/hpVV2pR2/rqpZtFhqv77SDti1ns/DpKgqfmfgyrcAfX6Nir44zb5LJzCR+hP4seknwcgLfEZ5H1gq0BFy2rmfcxirKv+ySOP/6RcT2JDXIjRaF4ts7tb/9ToFidMW923gv/o4UaYeU8Xs2qvGLBuhypOAV8YULeOS2+eTkVFo1FDufK6Ev7md22N9xAChge//uraoHW13fXMsQ0YbuEl+5jIUa8L7j7MrnzP/NV4o1MkmLnCkj8mHwIn35SBMxSkkxv6YQU5xthEioYp0YClVPHmiS5r4WG9JB3/0iaCqTGi9qc+Z0dVQeh1lX2osr3XW3KpCp9sOVenz1Gv+3WW3VU1gtKWT2nFclNi89PtVqu5X+8Tt1v/sOlYRf8CZjRwzbFZe1HPcKWDLnYUHBbhHpg98JuzxRhLS3N8rEIQ1nXp5GBc6DhC/YYkcKbIhO19IvHiuTDxg/3ErGD+bbQOqIbKSTjQz71KFbQn4n9jF0ROjLyPlSYnfSv3ih8PPnqsao8s0dPkGj6Q9vNOIPlchvosjYIzf66rEG1hyYd/f9KyX2CecbFZyD4YcPMnyo9hQcgbMAxoQ9jhwIE/5kphhti0rDd+9UtXn2ZcvzM6VHp4oUojOFejPT6tlj6ctzHd5fzP+sdED+c13IoPdxOMoLYzX6O7650sSeI0XXDI0K4OiBtz1rNNgg/csXsudn6v/5JetcqvMYA+Kkh1tN8PRQSHG9mGmTKapWTx9pakpN+BMZ2oQnnEUUfRdlow8X76UQNPg/ywv8E3pWrJdqvnomt0sDtjRw1sz+KPwdKsaGUfE3X0qcRQH/LmMP04ic4UtjrRWqJOfp1dffyRIG5TioRp9SjIo895ztLQKfvzpX/vvH2v4f/l49tB2XhRI2OKFn8X/+Xu3/7d/KrnrVwLnzmIY1wouHMlr3aK3mVy9mW1LiIyoLAKQKmvfLKEGfTIvAVQy8AgaBh337XpH7FlxgiYSMCxoNFIOFPz2uS2X8n4yc281RQ1VonHoN2NhrYrcB+lgR5y8RDYE9H54orxuF9Uo9cyfs7sRZlvEfB2xObpIqYqbcH9QVWRFYjvArbLCLi1Lh4VZuy3Uc1WvUrjZFZKBHcyMF5Gl31EjTp8/dUXfY8Mj4YFEVeq8qKeE3ReAtfQ76J3x74bMKf386Q+YfLuU45o/2J+IflKmYbcOCoqs92Gj3+q1uq6wj8rN58UTjtlF2m46f1H9NjHB3UN2bEnZm5LwPyPYRWNyXysBgm0ZOby/ii3g1QWe3dwO2P2LnUmfKZdIOv0DEFn5eTieNEud3UzfSdasRmvoXYgXOdVXP8OUPV+pcPr95p96yrjkXM+ekrSoJezNCkwJ6ZvhnzOmxmyOy3qLXxYMTna02OjI/MIfl9Zc/HwXoL7/8z9D7t9bHkOhT+8+w1X/VJYzdXbO8ces/AQOTMdB5nCSEc8IBmDgAM83fz+1v0Wce8MdfZiaz+/bH3vs7sz/2m9nc6ft8anPHf8Ff9xD8/7fhDDt0yzR3nv5kNaeht886zUzBAv5PVna68/7zeb6e+Ph1IuD1xqOcL4ZTNVHcyBgyvxe8C2WhSBvm/QcN0yif483XneiX888X+Un7HA5/ZRZkNJcJf/bmcGTWMPsjtbzP1zX29+sEDj72UzO7H+vjPjV/9+nezOT33md2f//p2fs+NTPesff8DA5mJjNT+NhiCKJDMUY5HNnpSTNjHjD5mt5G1viEk1+9ed885+M48flED8fH5/n7mYY4QgN64YmCuZ85Zh9hAQYzk68pPj7OiyY+18c6rHSjW1nugM/3/DK7h9HHyTTTw8fzav75/N47pnHSp/mf4+l4jGOvDI4x3svVpz0LEg2+vjczNmEhHxOA2fscVr/6XgYQjndP0s77RrcHJqWU5Oswdf4ZoIOPD8EUYpSv9Um+jD599gkf98zOE/p9HhfFEOSvHJZPfT4XjZDTztfzdc3uaeT33uax0N6vM1/A2e8nYBrhkd8DsnzxSPDsNBu6Tt7Ex9fwdz7eW0a/Muv5OG8MmX8ijpCvF8H9RxwY52Pv+4D/ozw6vQZoxqOahgMTmgO2Rhx3n5uAo2Adp5vAW/0ow9SGGJUowkwgm5lgIfI6yveuqkqJdRJOgMPRgwND5Os4gC6HDoePkwnbMKljzOR09oEMCjGqJChJRdL8gVZmBlwj+wQVRSn/+Fp+dXoZ8LU4X4AklwVfz9/7/o7HMPT+So6X03KE7v5+nHEN87qT7xMAikX9d82hH2cgQZpChGgjAbkHKxUwBGxal0cNXQtd8ow/U2VmMwwjiTdPSE3gNrF28LVpE3bOuHpzWAPy6jYxrBoNVVSPQ+ROJZG8/J/Y9CbWclkoUsFekxyOjuD2CPy9B9TBd6Y5r9nriKPpdPK9mpMTOT9KeBaRjwwlnO8JOhtjnZcxRBUELgasvtTEflUqlYwn+J6x3bas5K0nsRLGrIK1gkxlUSpwdbqamZzeIzh60OO8ddkDMlkMEnjXC5wy1h27Hp72uiFQnYtqwC7z+VEHioQ+PjM+grPv5bB7n8v/iiAMn41ETYtjPWoi0TaSUDvgeNchqQamqizVQocAThPFmIxj7EH5BC4iIMv0iz1Lxhn4t8ADadRsNrM+9Dzvdndy2SmbhQx6yaRUwAMzeeL+cDzA60m3FE1dn8QnpaTI2Am99vV8/QRtvflfik7s7fs6fANJj/kvK5D3EKI6ZNigd0cha1yVagmMvACSPUPA5g5nDIFdhN708r9UcdkakcVYlCrY1/c/kuy6IeFxZP0SeOcJwLwkKB5d9tG5wHqR8TV7G7rW+Z4ESr7eAsd5Ac4ddHMcAnu2zEmMS6znPI0xwb8J+gxSmQg4l0oVskBgOhKIB8bOY1bVvP0OmPzGbXJzup3neVImQS+XFd/P9cXf9+wVYpTrUOR9gX1akpSZkKsDiYqMzhSs35J86NC/7DhBb6ffHclzh8+bB+wtSdmeQH9CPozAOHjxCJ3pofWOIKQAnxiCYgiCmWqgRwxBFXLqeHtz++h0CTGqptDpMr5KtawuNSBjI4FRLjjL/X0sdUoSbGLPQPDUU8zxgkQiqCsJHNJmoZbk1y0JscRejr/j7bw9OT+fZeCWIn+N/RHrBfAv4Yfv0xK8uxx6Ic1pmeG7wxyQmSNJuezBGXaqTqWqutJ+v0M/BnUkOB3/kuRi3tTIzWF+73JYwLMF6/tf4sYYZr4UsVBmzR5duZtle6C41imlQgf4OEJrl+Ml8tTDq9srkgv0tRRPFyRQGlqHHetJ4i7hdU0wlrE1C2i6I2l7RZF9gQ6XyNgS++S4l8DhOtTBF5e1W5K2Ed10G9KhixaTQogUAEiAwPtrkuwrZGLJOs3JWp4IjI+2ui5GHdFbp20A3iOBW8MYX7dGjo4kTj0Q3BMwTgSiA+0AD/cUiiN7rLenqqtKk+sCAd8W+B3fjO/qdDky1v9ZMwygAjC7al6SkB+h+47g0EhSbUkO7cZOt+8u5r8GGrCZJXKW4OnD7Zm070nAX2pFpW0iwVHe9XOQW6wXCsjJ6VTMxfJAAkiPThRJjJ0+f6L04oFGbEKcpFwVajGCA0HtDPd6g+1ay/W5oVAYQ9AdNAzouesWQ+X0TRG9QjbTlw9VZ+R5vVYmsK5IGFk7KJOUrB+daUWiz5OaQsavSYDX0PAKfTs4r7GbTq8KOo3oIo8uSprl1O0bfU7TjI3dnj9QAifVSWU2FXed9v5FAJKled3Ik3POh46klCctFiTVyI6oglfrkxMVm6W0rLR+/JCEm2linMuc66OhBCO677StqkpmphuSOmtoMRdiHFYf9HCtuFooUXQUBSkh1y6/t9iKHTTKFBHuSLi1yEQ9RS1SqTXFOFWFBN+PJGpK1h+hm8lE9K+DjYrdqOPLdzo5PZ2TU25zQoxKwLGmALIqKpXgMXCenpxs5fbIbd1quVLEXs/2Gd3zPh06DdilEh3ZPH+kFTxoFCn4X2q9XKkjSXRDMSwiExnZLBG8qUycgUeV6KHvfUsSqCgKdejLAA9iKjQCv/PHiyUxBC2wX2Ym0VabjQwHcP9bCoj+z7ZhPw7vr9RjLxJ8uvv2lbyg4cx1mkdw60hklSeVxjiqslLni1OdnT1k3aUfFdpjHwL7rNYrTfA/9pMCyZQ9CZcSXh6bqN2mUPrqgfRsq+oXZ1p+sdLqX54prDtVX9QUYS6wQ6NcfkvwuS2yTvyvUkjeFiSPiyGS8CQtSCLvQMHq5OkL1VWjFUkZp7FIInb4agebtEQXQ4q8W2nEBvXQxnEPMcr/+mjz6FwnFHdH5PNQZR1Xk+p/hayFVpvnC23+5WPZiSktCwVNWljSQFL+9PRcLfoeU6Ej7/pkKrDH+29fyxNQR3zD5d+94L5UX45aUjwcSF4dKLZmCuQtCc81CTG/D1d7bdDF9vWFOhLOd0OrgWTY9hdf6OLVazUUM+3JqQIJ19WbnbYUKhrkautyx/Xc/0oYO7y/vtENie4MzyeSzIUng0lQ5Rh05HzYT4M+vH+nbNCuQgQenOr4T28pCHU6f/RQE/5kWRbasP6Bs1FZikVSjXxZN6mApzU2LHkiPSbdadDdH14in+jXeqELCtHFJuocmj345YlsAx4PCh2/v1VxKz34+yfYt15eNI4UpCNysfv+nW7Q05RKTfDHgqlG/qvbQUfO7r1GndVLVdD5/NEDdUkaXn3QIiR1Ueq2tW6QuQM+Y0pJ2YJ6CkLHiytN2MrhbKkO3+/mm9cKyMqxNPXYjIxsVJwbHw7XSucb1S8eafmzp7peBI3Yh8PvX8l9seOLrfbI3/H1B02cFcO6UvlgO/MpUiQZsU3bn5M0Zs5qikohygsNYxl12e6Q6aXy0zP1FILWP/9CO2IRP4eyMoWDSquTrYTNPALPLYWqHE325ERjhYx7gQW7FCliu091TcJ02UvnyMXG0qybtiJugPdX//gHLVMlIaWbf9How+XXmjZJ6qQB3g/QevR18FX0aEP3qKuXP+j0ySPNsotfFNaNlufb+ZzI+FohRmV4EgVP6sVM53LRKGGDjryfiqgenUiLUvt2r9OzUx2Re9xfAAAQAElEQVTxx8Kqnv/p1/GkUZGDxne3cn4bcu50vKbIm0lmT7Tz5YmMM26IWS1+0frvvlKDjaqQ+YC+DMDbvrtSh+8zkPBu4FMJ/RO8W2Cj1xTGN5u1biiEFkWhnv1dd1pw7qZegSR0GQt1PA/4uG6HztC7gI5U0Ko4Wc7nU35/rQLahi2y1qzUZeSUYusR23+iUiX6m9ABwcfh1aV8rdLPSGDvry/lvkhar9Wyv5DhCbqVZYldqrVNjW6xCz0+Uvj1c62A2aqSwthBhi51X79UT+wi6JMoIKeY5Gd1iFHlaokcRwmeGWdx1yStt1vcj0ShC7uCbu44F44U0zLFgXUoFXNQs1jK7b6hEyPy3pKkD9yvm6UCifLjy7ecX5MMmviXlAromVwGnpyqJW6oGWfsb2bK4LJcb6QU5y+nLLA5w7HF1t8pS3KdSI843+D3WAf1bQfMwIcNXpxu5zN+/P5CaWDwzUFCxo/9UYHZHWfwEps+cUbmmz2+6V4FBZe8LnUE147z4uz5M4WqVLVcauCs9uLX8O5Ge84nXSJbDifN4S6aWlPXK2MrnUcB+BN+zWa1Uf30sboySKuFRpL8DnfGbxP0iPSJd4b9OF5cqIKuZgaoQTEEdW0r9/0wUsAIDviLgf7k44qkIzYoQl/nex0rBQpD7dtLTcRDho+W960Scji6HCLnhf+16i+fqQccayrdUvTIm0YJquj9rbzQEtyWUBAZ8Tkn/OmEvW7xV0p0MPedMuvH9VIlcheAO8Gf88eP5J8K/3/CLuQMj6HF4d2H+Qs9i/NTqR+lwvDD3sm/tHoH7JKpgMYBHPKqkv+1p8MRKHDr3Z3CqlZeFfJ4oMD2thoVKFqW8KRerBSAeY4/vnuvCtst/3JpmbRAn1dnZ0roZkYgB2zdgHzgpKjaoPvQeHh6on3uVGE/7/71bzWsSpUUC3W2llGASSFqQvZLbJWwswuKdYYeZt5NDit0sKJSRF8HZNDwLQ+VKWLXA/f21VNV0C5aUvv9WzktPacR0f2JvUfktEc/EjRTlZQu9+jGyHnYKeF3hKdnEnY+LiodLq81Iqc9hS2VhQ5Dq4EzyDZL6cWZdnHS8PMH8thvQucDdAjI6oL9r8DxyBndIdsROc2uC9hlM1MiZorIsOuTiDumIsj1PTut4M3o/DZJ0LCiqGXvd4pXLef3d8oUTGdczhaSRUXO/AlftaawdvvbbzXx38DZb9A+KM64CB+kON0ogUPGJ27/3TcKr64VkJUJ+XAbmzl/MSXaoWcltBu8mAs++bsLjf/+ayWXF+YnbMfdP3yj47/9WpHC34q47m5/p/izR9o/3yg8O5cuD2rxzff4j/FffiHjXYMd9wKyUZh2Wes47xKF1/D8oWpg88KdiE1W+Hsewxpn4tnfUSR2OrQtviu05tzvfveDcjJVzx6q+B9+oe6k1FgG2WFUfYuc/ttX2v8//h30OigQ52iQtKhVejyAbbuh+IfBV6bIunc9pA8DrIk9hD4M/s+5O72YN3Ee9cRznnMwxg3ksO0XTzT97KEi8uq0z9BZ6KP99rVG6NrBQ3M7gQ8zDYO8oD9gq+NmMfu1Ed1ZrFZwKasgxoPdKpcLZfIoJTLdLaISuuJnlIZRkeLvDAN2rVgvJHycRJ+wERk/xZCfmjNGgfWAvwHPDA4F561hlybwXBZL1ehMy65jU2jt/8IKOuVf+ik4T/3M8C8BjJZlb651ePNexl5dEzVyTg3Yz3iL7HNuHj5cKaGbzh8jJrIY8JEHYo9OfiYn5LpqJ7XESrfYml0cFIiTC+clNk/EwMJuuO9uv3kme7xVQ7y7f3+l699+h8250smDB2qxuSP2bEJn/Qx2n7S/vJL/Vfby2UMZ+l53WT05Bj9PDZwm4v9hU6kqSg3IeVyuJGRKT85meRm5b6agzRdPlTe1Che6k7UK5NDPvQC93V46fUtLqtDTlrM2FkkLbJ/hAwbE6X/hJ/P+U+P2P8OPr/ZpGb//02bKSJE3cb1v+q/+8QPA238MIPmzQfkjDmYmv3VDafaR7CihG8UMxvrY5mEMxUIwPutT//2Vx//on8/n3k8y84Xv7/9r/P6Lu/9HwvQ57c1MhgPjLWEk3OF0pXecfJw3v/9pM7O5y8xkweb7v/ZrwNilmGRmcm5NGEZX8ongQewdOUCsShr18QO5sTfzg7G28zmGKHduvHPKk1/+pGWSDBPreXOYzf42TGZ/fO/jvZnd91kIiBJAfNzB37lD9+nq3Wb3Y/3em78z+2Pf589mQeHjO7P7MRMH+IBDPmJY/N2nZnb/3tf81Pzdp3tf12EZoan3mf3peLP7ZzNTxOA6T/XxY2Yys49PaIHDwDoOh/PoE8YZ+prZ/diADWGcTIopKgZv9/TJ0DxhAEMIP6756SYzx9eN4eM7+/RGMtb05mN8DVfXEf0dSVbNjXvxGcZBEzTycTwy7BOEwE5HDND1Y4sxyHGNyPDIOglYze43dXoNrCM+BiL+zukfnT44pGIc4M48Ctzfw3YvY/4cWHumjw+SzQmkxLx7aIxVJT/czLinMwSTAUeIUT7OnWnxznkW6Z8n8MvM9Kk/hMgtz5JGCrKugxPy7Lib0c/e83zWNAuM0rz2gHPv/SHGGS4/dP3ZcTYzGWOLVPBulOOMYMvM5Ffvd0fc9/b7ru/mAMdp5X0O+wgPQoxy/YVAyvBmaFv5vfOsJ5HBgiKnq3vbC/zQegAHL5p1wGdAW5Ylw4IyshUDV18H2fMDNIbAOx8F8Rgb2c/n+zd9PVHn67hd8uDL+eDvHS6GIh+4tazlcHhgXcIXf++wOy0moJrnuDywz0wD5BafiABxwPkplQC+J5Ad0UUf6/tE1hlwlp2OkbkOBxRULJNCWch5yjSFEEiMNVyjg6MefF2+BmDyjpKxZqYRmeyxewN7ZFqMSRBDHqwG3lc4hopRLYFtFZISNjHhHCUc1AWB3XK9Vmru9wksPCIPgUCkaGrFENzH00gyQzL5HmVVKcaglLCr8EPwowOfLo/yQDOx/gD9J+AqUqlMsNwT8PcURloCzSh4xLwITCGYlicn8r164DuShFE07HWeg2DHy/V0ZLyZgVaW062uHd4gQJKZyWnfIjvOE+eVnOUSHJIC7xckOVJZykKYg+xPZ0BmxIGAyYvFRYisM0HPkdixg+7AaSbnha87MSlCl3bo1MILCMAO7BFMKpJEMimTZFcRFVOBg9rJYXVaOO8q9t9Dg45AsOtaVVVJcu5ELpkHCmmsNOtIDx5Or5LxC5Is7gQucNaX8DFW1ZwA8zkZPrUkiFvGD9B4IHB1uqSqZu1KHXIHZNpRqJ3QjewN+TQzRWSnKoqZFnRJM8FM11dXM4/Fp2NNh7Fgz5Z9PAEBCeaRvNZmsyH5VKllf3/25nTxOY6U0+0DBSqHNfCyVFBCppwO/q15x7dMSTWy51828HW8UN8fjjo5O0fGCondMgCmyTSRSBL3xdlGkYLPSPImQ/ssMcpkZjPPXFZG6BzQrTRmNau1ArIYMLuNou5IuEWAM0l76H5grBcdHZ4FtKvrGv63clg82eZwMXT+KXlXQQ9/WBIw+RXQNAeTyG0apZYETGQvf1eW1b2sOJDwy/ucNiW8d1vna/n6rituBxM8Salg76NG6OC2wOW/sig5Pk2lEb5OJFcqgsFcJa1IUhbsdwSvERr1NN/ffD9srKUgI7lw6Ftl5nqiaL3ayEKQw1AAy7x2SNpstzLk1+Fy+QkxYt8nOd9cromTFdaNo6COpEYJ8l5Pax6eqkf/dxRkE0WBcpD8r3IKeNVf3sxo+68S2pXsF7Af1wRWNQmRmr7VYiXHfU1QXqHbR4JgLxj/f8n7syfZkiTND/vUzM7qS3hE3P3ezKy1F8xQICBfQBFShBD+y3zlG58oQhAAgeme7lpyvWssHhG+nZ0/PZG3Kqu6q2cGmJ4XeIZdP36OLWqqny6m6hHpfHF55lkulxcGQMZFw14qxrmt9fMU50+11/c6Rulydaa6rnXE1txvb+RtgLYQechYp2OFzZknwq5E7ocQ9DBjv9cEz1JKutycyzEDVJRRUL2nCBv6URvud/Bx4NA9gP0CzLjOuhxdP3zeiG21upAWhdyWFuzTebri0Oe/LTSCxx4f7PM7/XFRKSfpdvfND1qSpCpyxkLrjkKzF7TLkLSgGOO8SySqjCRJgX0IFpTDs4fjHiwf1LmeOm3BVJ9vFMDL/dDoBKNu7rdgimsOvUKGGWsauGmubtVSkBtIBkynVovgGGvnZN0EswwcrUhEnzLjHL2VJ0K2FNh7fM1qvZHxn/uaHHru9w/aUdgxxjkG9yTJOtaL2MaCPZyIAzISCT2Jnw5b34JVP0xv0KXIOmfYlFQUqjj4lsjQ/dmSZE+wpIw5Hkjg7N5/Qj/cflY6nY5y26F9M++t5mDtPK9JhnkhbRFy3VFUtrOFvI0kn+J6qQhfdv7/xWLv25sbbZnXmkENNnKP9zld33FAP1OTh/mb387nBxKjbs/X5ySiobsnWbQhieC/3ZyRCEvw8jC2Ki82CkWmDbKuV0t565NRYL7UuMjmhJ5/+3xPsWVOflC8mMDDCBZb/OSMKexIDvCGFJQhXy8Gi+ur9x9IinZakHzpomlPYiSHLweSVEf8ituuDKyFGDViK2NMciwvN2d6QN9Q1xnTgTFbbLPjJq1r7UlilPB9xG8HxrTrQm7/AgBYtNLH77/XPXJ1GstFrYw+ISVSOxO2YJIpaONfPOAqot/5KJXYpY4kTk2Cyf2jf3M+f7ZR9vxcD9YrbZYqnm5Ukowf2Pv17Y1y5k0hqrqkXzPK/6Te9iPJwK8/zTm11a/eqELGycew//tPVzKSVDVJk5glkiuTdiTb6pCpJYk6oCfDblD/6aRpZyp2Sd0W5q7OVL95o83L11ria4p9r4AO7P/xrfb/+IM6Elx1XilMgSRe0P3vv1MdSzlm9uBmSUF38/SZcnTVSFJtKZDkFBWtzkkKtnq4upbHmfckc3vmeiA5XrhxeJi0iUuN7w+4m0zkZlXcgjvoffA/C7go9fD9ey0WC+2Rp9sWmT0Wb8Bmie5c/OyNTl+/V3lzlKWohKwnErN3/Z2e/PJn6tHDHfZOxAOuL6cyKFvVOoO+AVx24OL8/EIL/20qEnoJXQjElP2nrUaPIy8Xun0LzrCJjke3XT02sV4uVKCTr7/6mc7hmbCFjikAIC/WhLrQWVHpzc9+pvLVhSr2u+JzVpXKfv5Kx+2dtvBxd8/7uw9y+14xZ8vcHn/12IYdRZsWu33ALztuzyjIFuDg9tMnfby9UiD5G2OhdxRbt7+9VrbL1Ny1rHemgeT3w/1J2R48Y9+cJ0fsQ8d8m/Mz2DgpWJyLW0dkPWFvKuxajt4bvMrhY2ZJY54pkEAe0IVU5vP/i9L38ezFC11RuJl1BL+2/uINxc3XykgCh12rZ7/4Smt4fEviPj9bKm6WWr98oTVYGbAjrYjy59ZrSQAAEABJREFUi6SLZ5cy5HDxyy91f3cne3+n5nqry7/9lYrz1ezHsrf3xDjoALbPi0lH7IcmyZOfEf1IdakD/HoJDSVrJZ5l+Nz91z8oA48eD+6JaxpiiA4emEyr840cE154v/vwkUL9B+zbqILCX5NJWuR69de/1FBn6vDtN6e9mmjaU/CvnzzT5vVr6YejEhhJJMDLL5cq4qRzbK2N0kjs61ivs0J9kuovnysneflwfFBOYfP43QcZieFbMFDgeybWuLNW9+iwDApNqspSbsPOoJWcqbIsagXW7sHO7LOxOdHlVBLfJqnGoPla+ZMzaVVq9cVLGbIP8DHC/4PB8zJpN/VzMdFk8gT0vRdVsHFCHgXFg8x/Mw7dOxK/PJCILsFtj28P2LIxmIT/GKC3YL250PPlE+npWjm4auh3j/+4uHiiDD5EGqYb2zGRHpzUY0R32LCZhv40/2ZUy+eRvU2w3f1GIGa6QSYHZJbWC40kil3GRwr2D++v1GX2WEQusGFPN+rwE0VRKsILt8mRInEBrRnz7Cm8tpzHlCVVy6WaAV8OXpdfvVYkge1YDOxjif6fAM54tcUebclB9+r2R7UfbuS/tZwjI/8rBw2xlsCGfxnC479TJjm/d9zviNMGMBaXpXLith5ddr2bsCGBxPf0Y9+z1VqOT8HD3v0+sdOEvTiA+4pxB2g4UrzpKIpHCuQHdEV50uLXX2rx119oUS4Uj70ChaeYSlXs3Wlsj8eZFz1ngRL9C8iyB5Mn5G3wN68qdaznX3ZwvcmRkWG3DvD09O5aRSdlgzSyh4EmXi67+OxC+fNz5eBiAE++5x3nxPT6ifwLFBnr52CwoHO9WcuQuYGtlmKzx37T3U4lep65vVogJwR993An2K6G2ClnfI8MXV98Lpadf2rsfoMvdyxrXSphn1RGtRTvw2lQR4wrisktRaGhylSjex6HpOcXitDbgY+Ibzwx9wFbKmxEjl+P8G79Nz+Xx88tGLcqly1qGbrv+A4xCABoIibNIopFgU4Ulj2G75b5fF/wM0L3SLH5+P5aSVEnMDCuSs5LJ5XErAlZZth7ffNJx3dXQhQKyPkMJZ3w8W4729++pYDYK61r5fBfzzbCzWJXpAnZFC8uNGFjstVi1idYrIHCcDxbysBZvDjXgE9zHd9vbym0byX/CwXQ1WOvMnQh70ZphY1QP3+ppuxt5tVEnwwdiMikR55GwSpR6BzZf3G5UYMt6ingTuBMqZj9bkuMqJfnantQ2bfKs0xGzLY4SeO7G02042++1gNxpGBjhq45naJ43HLOtwd8UszkuY0M+zZFyXiWEYcagBiJNV1WB2IwtyUlfdI5ttqknrN7BV+z06TTzVahKhTxFxG6I7mBAB4d5xPOwYh1Ehgs/bcrU1Cncba3qcyVx6QRW7j99q0Cnw1bIWzYEXtj6NtYRSViiwaenJDb6eVKzTrpMJyUg+/m+VIpz+eic0t8crBR4cWlJvSu5j0gq+LnL7TLJrXY6oAMIIlYqJERm8e/eqUcujxe7/DHh9Cr0SBD8CM4W715qYG5DJsVwfR06bIuJGg6gVeB18Uv3yiCldPtVjl6XWMHOoqO/bdXs/883W1VfPFiPgcM335S/8OVQjuo/uKVMuLG9OaZ/EsToiA4UlRst/cKzKfrvRwrsc7nwr0XOY+Oq1VUIFZK2Pnxv/tr2f/t15re1DrlUkG8b+/udfyfvtb0P3yjgfkcy2VeKWA37087jYnxbY89vdIi5ZpYL0uZagqEgWf3xBIRWbuMhe9MWaGemKMndsvZd5tJKjNFYrfwbiu3JUbMMnLblpWsqJSYr/3ZpWpA1eKDYOfMo93YKIKVEfvsQWZzUak/K5XfndT97r18j/31naZvP6LbzPhio8Nuq6lIKjhboNgSGBvf32o6dY86dmg0Bs1xiZ6sJXC9/+ateuSmZYENOCqB6R5dzaCngx6Df3FiDEtYL03YxfF2p4FcRRyk/PJCOfZqWpcq4Jt/yS4QFD9cX8lSlMeIZVHKGN/c32r+awrYczcYOf4rx8HkrJmjB2ORFNa1Fl+9mOOI8XcfWCCqRT9Hly0t//VrddCQQUtPXiLDNm2IpxfYWSPOLEgkFE82KtC58svXMnQjHXr5X3vIsHeT8wy7m7Ge837gzDJ9vFPx6jkkGS43Z2+3sh9upQ809m42qY1S4Wvi//y3iQU2B3x7F6U9eDqBtxa5D+RALSKD9w9iyxLr77ArsN1c7LQ/+5lvs4o+t588d8v5uf3k9j97+c8M934OKG/YFf2xsSg/82f9l3lNAP9fak7FBNg+s8Gvf9r8+T/XHNBj8M1IZjYPDyFxHVCMCeANvI+aOHz5UwShx96TgLMYMje/ptP8Nk8yP6bnyAgOifonTGQ4P9O8L59/YrgP4uYffliRW3ThDnPJP/9pv8fxdKLHv/jjk9DMTBag6c86G1N4+wPtn5+bSd7Ei/e/tN48Fv7/9N2vP7fJ+cf4kYMmM/3hZ4Imb59vmJkCSa3wI41+/fn5yBx+7e/i5c94U0/QiR+dFcbvjSRThOEnAyIxT8BxufMSuhAtKqDIgX+Nz46Ruf+P15/v+f0UM/l83kxBkunzy8xk9k/l8fn5xD59D+HHPn7faff3z80/mxkkQg10xhj/gAEzk7/MTIlDj9kfP89X8NqfT/DE34X8pj/c4wM3Ywga4a+ZscY8StxgJ3wWn70bzX7SnN4YomIIcz+fd256fPlzl+HEvN78rpnJzPxybmZ/vHYeSM4n/rXAVZTxzqeZFvEaodtpn0cx70wP98PcbKYjiKc8GwkQ/dr7DCQg/T0yXwiP/fyzN++jH18xBAWe+xSf9xKD97B57gm8+Fzi5XtyWjwh5dc9Qau3yeXJvox5Bq4naHZn7X18jyP3GC6/n5hbfJ7nBZsTMvIx/jyG4G8yYz9c+ViXr2RKGH5vDuSRwoXfN+4LbBIryXgnPtdAssIP+ApJE/2c9sBYn8PXj1wbO0uOX657aBhoweXK5xCCwnydaWJ+2CpvI3syM4l7I/RHcMel/JYZ972TxGfTCM98XxP3HGOCL75OR2GsoQ19p5TAH/MwgseBcZFxviL3kSMzakSGIzye+DyB/9FpU1CEvhSyGSMmm9+dLyEkic9mQYngJ/oYaBkInAbmGriWTIH/IvzquB/hQ6QvYqC4N8osKssK9i4Z80R40jNW9D/Oh0CTcZ+nSlkupzgj6Ger6il2OrPMTAXPzOAFhyWTFGOQcR24VxQFd0SObNSA0BK8TAWePph6eDM/ZGYvkptMHvQbazrfe2j252M0tRyUTxwMxJwpZYzFVzAuMt8IzdOP803w2Rjv80kmsf8s5UqMcZ5MyDZZVENA2CCfzsfS3wMsTzr4b3b4up3TH6LEM/8c2WNGMOSHwsA9ozmuWE6SsUqYaTQzkoAt/B1mHiV4Cpnydekm8TwvK+XwYJ6X5wcOAj3yOnEIaeBrpACSOFRPenxVBPlVUahzfsH8pjkxH/LjsScmB/iUkH/Pfhwvj3a+UGSfOXR38M7YS2QthsvpMQXlBN0u/5ZDpuE4SpJsE/vqCHArrkVnp9tlkbKogFydpnq5nOdIWSZ/ddB9cpp4GJBH7EZFEjAZa59ICo3opssvp7/TOkFAxR5DjCrghSzClqBE/6IoWSc9yhdZTWCxQ8+9uGEyKQSdWEu8Fivo4N3M5LSbBXjeK+UZsmh08EIF+tRx+G8p4qaMednrgeROB12982ViAtbxxEyscuUcFlhS67Mz5iyV52CNw71NEwWWg1hKBbJwnvgH34/L0Xme546zJIMHFTILznPu+fUZ83lf/1ZmO/Y6kbgY4Wm9XMix1yK7FpoKZLKEv5/1wBPLA5jI0N0JPnrBKAeHeYZekWxtSYSYTH5I6il47UmkCiJ9D59tUkMSZDRpR8LF5TlhZwaMQMk+uK28rLU524CXoATNHc9b5goxKVJUWHM4WVxsVELDAwdxtyc9mHUeuF4BdvIrnRbQ7QmXwBi4oAC/FyRyRvBpZtiaTBlJEaCuxH2n84gsjgT7XuicwEyO/Gc9pVNgE3EKymi+xsS9+3zSmEyBA6FdLDQgl7v7ne4fdmoo2gEtOU3laqUEvvw374KkngREiCb/AocnrAb26DyZwEbHsyOJ9gE+eVJ4pP8ATnYcuH2vHfjzA3CA/yN2YVEtKKRLLYcYt5N+MItguOPANqA7RwodSw63vlZnk4pWOsLPPgQl5FYvV3qA5g5M8hiMJTXNUY7JgSS1EMp2u9UR/FbYAVRVObKqZl0J6jiITvB4d71VAw0P6MMDttHQuxy++oEy4wDnv2F42B9UgKkYMnnzg3l1tpH7YbfHEzY5L3hWlyo4eKYUUPtRA5jz4s8AQz05d8chfQQzRjK5ev1MLfvZ7XZaUUCxs4U6iqZ0VY88BhIdJw6XxXqlEX5Uy6U8USH4OIDznCTJkQRhnqIPkSF3oTMjsWpLIUZZ0hIej4tC9yQLIkk716FVvdDhdNB9v9dIosHxfUuy1G1ODy/3FDgvKb5l2JYKPhQcrAeKX6kddUuyZk5+hUxni5WWtAgAGpc/uOnwB6mqlNDXO2QRLc1YDdJsb25vrnVcZxRBr1TDz/MpV13UykKckyOeMM/Qjyov1cCb5y9eqUTujgshd9/oycDC+UYhZcpTrh7ZDSQ88ueXyrhnzHXCBmh75OBes7LUkmhTlKYiyn8DYn9HkRrdS3lSWdfyQm9royLY7sFscHx6YTDLZODkGrpH7NyOguyiRl8Yl5D1Dqz7bygO+L8E4Kp6qQsKDJtnHODhpRjrPMlJKvgeCvY2ZZG9nehtWq3ONDjfKAC7PXK74ja/QZfcTqwuLnTLwT4oym33lSdB2N8TbEkH5jL/4gp6MpFAgXwVqYCXSesnT1UghwWFzBM0ejLD8TWhWwF8e6LuBN4vnz1Vfb7RHnt3TZJkTEEL7OKaexmJ4Qd0x23CSDJwSxFyXOJXFHQDTS32yGXvGI55rkuKOuuzc42MW682qjfnisjjliSoJ8qWr58qR/cTybwK+3T21UsthqAjSXcjADge96rg6Qq8dzuwCYbL26NglJY/e6IJO72P0qG718NwVL4CN8xTYdcyjI3L6UQhDjfEGNPrX/5CQi7+p2/v2N8OzJ9/9UqJPcSvnigimwOJo9vv3ilhE4uimMe5DdgNgA5ad9iXjIL5/dtPyixXvG11T9KmRF/bLTbh+TMlZTqSnOlIwjx8/4Ei+p3qaqFIwSLGQtXzM1UUEjL0sKFQtCRxGLHfmCe5batSIcfvhx9+mGXsuH9GMfjq2+91+7sfdNOftPTfJn96oSfPnqnPE0m0Xh531AfBb+Ik/FeNPSzvW+23DwqnXgb9Ad3MfvZS/apSvDQS6NDzbKWAPA/g4oSOHcG1vbzQLk3aXW2xQSet7qSyz9WgR6tlpRp+dS/WWoKnc3zwA4ndW2xKxzrNp1HH6516CvgM+vYAABAASURBVMynsVMskpzfGfbpY3fQiUJwmRcSaw4kV1237/B/A3YwIcNbxx38VzA9/cXPtVyvtcMP+biGc8bN2/faU6B+wEb1uzvthweN4CNHLvWvv5C9vNTqOGldwnNsSqWojHhjTaF0uVrCp0JHknyO01twUD4914JC8MWrV1r+8guMw6TLxUaJoveSQvMiBj1QUBNyS6tC96d77f7d16ozU0E8d/5vX+oIXzzeuKP4fNo/yL8k5X81wd5v5b56gw2Y0LN79GSgeNHC1x02qCLJuEbnrkmcT9iHFcnwQFIuLWvtKWI36EABrzr8zYe373RCB9ZZpYAtHomf7v/nr9WANZGQDh/u9PDtOzn2hR8+4usq3z++bpMV6vE1kWR0HjJ16GqOPbv5+Em7jzez/AeS4ocqKsfWdhQy4qFTQ7/m460OJO1H5DaVuZavn2tJYbLI8nke/y1n/8Jdx/PEHsO61hn4fPXqtS5fvVRWVtgg1qQ4u/vH77X68pUm9LqoC015rpz+33/9Qc3vP+nuv/9GYcgoqJqq/8MbWd7o4biVxaTixROtf/FGB+K8ER4+XN2oLAqdY/v6KuhQSPXPXyvfLOUFjxOFrjPoNAn7dym31w36/e53JNTh9XKBfwU3E7hdsJccm7wnlkv43QReArZiD49TiDpRpC7AtppBBYlcpaD7Hz6qJh7Ys876/Fxn2FiPPRwLF+szdSSG14u1jt9fKSDPwUzBohI6aBilAcy01zeKWdCEP52wQwb+C/xrCy+HW3CNHIqY6/zNK+jvlMVMRr/RJlV//UbHOChflErEdKtfvtZy36ugWD1qUs96QsdCiGom9P+sVkkhLxDjGLFJKHOVF2dakZBP7je6XvcUSN1WhY/36FXLuEFGArr7/VuN6J6SqQGLzac7CkZ3CqNkHmfsW500aCiidHfQ9ft36uFRbdCLP13Ah9M/vlWhqMWYKcQo4/kFProE7wU4PVsslZBd7s+gfYVcw4uNtvC+ggctsVg3dGqRf4GsfN8P+KAG3Wzef1JLAXQgvspZa3V5CWGG7q00cVZJVakK32pFLrdV5y9fkkKB3rdXJNO3xG29xg9b5fjIE77doGe5WGkk7srAr9vW0Tpii3sdc2nJvRJae2I13I26+71asHVs7lWgmzVFRCNmcJ32OTpwtoO3yqNGsNfjRwPnIi8YDl0rCNAi5Uo4N7cdAf8dsKE7xp2SFN5cqqMouSeOnXFJ0r4Dt4qmEl6EGLU+3yiUmQoKwyI+jNcH/FhQR+I/bDaKCkrVQjHRpw9qKG7dHx/EpU5XW0XsekSec4yCz8i9OE385njzGDMQZwZivgZbv4S/XjDy38rDZWsCEyOYNQqXw6qU1SWFqWvBQEXOfkYMOtU5ep9pwIb1+JqGeCP9/LlilvBhJgOTR/bn56jCkjLGRbCaioKi5L1GbO+JWFTEYEpRBVguLinW4jcMDIXLldJqqY71O+axTzsJfgzEUgNjJ6cf+XpxakLWU5kk7JV9d63wLY21RFFq9/69IvenOiNm2cjMNFKQHhf5LNuYMjX4j4mY2780PA7oCDqQPu6E55XHZQIb6dkGv9yoXxdqh076u+/QkEn62zfCqGlcBsWzpcqiUjxfi4Wk37I2+BmJ89uLUkbR3c5XAnBaog/9NIDnAVt+r8B5oLhn7audhoC/+/VXSoyd8APDolBHAcrcjkHfYj+pCpkyeLl3ffkH7GyeKxCHjFv4FExZXugILkUBaiyihmWa15rAcVgvFMBDRcwx0leuU9BlLy7VfdzOtAdsnMUgzz+1zBMtKMG7DJ4P0OSFqRL/lsChnS/kOhyRWQhBucd1yG14fa50Gjj/bDR2pzke8jyV+zPna+327fLJXBC1tpdjlYOVWvR4wl5m+PICDNTgoqgXmirmxo+57c+Yd8QuDoed0mHQfB5/+1ETMfBIXm5EHxK4LbGHSpHi+IMyi/IvxxQvnyisKk02Koen9etnipcbHfCdAgdH/O79tz/Ifajg3VglReZq8B+GfW+PByX4Nx4bBcZPX15o+uJch3/zVMP/6Y3s2UIZcAQt6sDuw7/DR/27d1q8RbYUZ1PBc3yM4JX99oOW8LpxHhM7xJcX4GcDG0Z10BLw9+nFuUqwpYjW57mi005cnYHTAoUdyQ+cKKQONw9KxEv+pbmub2T3p5m+kfkVTIFCcYU/drOQsmLmld0d8TdSS36hI1YMRTEXj4GgMvxJnwy9h08Uy/WL5zPWy2ZSenamUBUSeuU2Mf7bL5XAUJMb4h2YcECcnSZ41OdBA8ao9t9eRy8dP64r/WWtZpXJ+ZRh9zzHELoBfdzpRLE4YOcdF5FYs6Ov+k4KST1ztrTVa+KRZxeqf/Fa3YuVauKvgI4N0VSkQgtiRsPmT9dbnX73vQAztn2niIkewUhO/iPbMWddaA8deARN6HcAY+HJRh38tE/3mpiveXiQ7Rpw3Clago6okbjcQtT8p/K/+UEirtHlgrdMhx8+KFiUwaOJ8+tILO65LNd9EStUrN2N8GdZajSTYTsneHPClhbwvfnm/Rz77Sj2TjnzIPccW7VYrOTPC/QiLip4cdBhU8jX6vDp9ZNzBcmkPzT9R7x+2v/z9V8e9rmHv//lXv7Ee3xu/vlfs/2nze1UoWXy5tef2788y2MvM2exyeZ3rjngElEx1SRjgs+Ny8fPkx7fpcf3P//MXSPoM97FM08UjASVYFfye3PTP3l5cseb5ueMhh6jff78+K7/rC/7C7M5HRMHPW8w4i/0knz85zZN4/zZ+/u94Iogcc9kwZQRHPQcWkb6fW76s5eZKQRkoD++vO8fPz1emdnjxed/+Tj3Y251OB+UTxwSggVZnimw9gQlYpyJ/1w+n9tPPmsEQhzG531z/VmO5mpIP31+Mc/ny5++m9n80cyUWDOmJDObG//Mzz7/MwEIb3Ni1jH34wO/N/LZ73szM/nnEXkEjBIfZeDJ6O8t+g3mmq9DUMKx9AQW+vwKUf5sbshhfueZv/tan5uZPfabJKOfy9Gb6fHVITuf28xkZo83f/w3/OSzmc3PgwUfTg//HH7yLo3Q63vipmIwfEGvDrn5Hif2Pv24v3kC+gaZMhz/vH8GGW0e/+Mz//zPNbopwJMYghLjnS/GXI9NCtCapaQQI3H+qBBM4p73iyFAWwBGw/xMP74mMMayzJfkycQBucQYJIa6vvsefK0cI598buYb2c/EIG++d/EaOWxMYNTb6HtvWKftObgZdEVFZD1w3+c0n3ySQoySX0sza8wCFzZfRxxKT/8R/n3GjT8IIWoch7kxTP7M9VDgH7L4PMn7GPud2NuAnEfwMzBPgP5Zbzm8TdAvmcyMuSbUrEMmmfIsV6SfvxfsWdD5uZ+/D+jTAI8YqYkFe+ZybJh4Maev5WuHGBX4LxIIhX5UbpmMw0lQVEGAYzLRfV47JyAWn31sgk9ZyuTvHUHFgOP0wMMTpL7PniDEmNv7i5dBa5blYqvz3s2CSpJFNQnhxH3vn7JMM42jCBJ6TVmc28BBxQgAAjzICK78ENN6YGdRMIPYe9AYxAEfJjAmlDkmZdLIYpF1HQ9m7ISWM74gIBzBgOB1jIEp0oy3hqBiXoN9edHC95RlPPtRNhP9fa4sz+fDge9dMjl/AnIc4LPz3PHjNmy+Dw8qAm/v27GPkT41AUhZ1ipILDkPI/tI3hTBoTQQmA3OP+ThB7KGwNLYmhjr/VMMCnwuY6YgaULOOTT7Gj1y6MB4ludq2Q/dBIkS/8CBec2CA5Z/nrgneOLNJM1rSArsJUJ3Cugne48xqeTQEvmcWCe6nGhumxoOrycOuxP4GaDXLMhoPXtNKZfTEkNSRMb+biHIg7V5Hua1EDWC+wK5OP/146shiGtp5p8nKWc/EyDfkDhMiflcj6A9FiUBXKsSXuZ58bgH+puZjLFm/q9mXrQEkHsOCR0FBefrxKHW9yLw0EfwiJwiQOrYk/OX5bQjIdqBNZ+MaWWsV5Ds8Gsxd0XSzFsqSxX+rCiU0Ryfq9VaawpFgEsJ2TUk3ycSEV6s8rkfKYNIfloODiXjszxXzrvL0pBBwbzOi5z7zp97EnI9MjlxeOloR4ri3npk7Yl8l6GB2eXFRmlZKeaZlIKO8JJlFGJUZK8TPI/Y5ogMRscaG3J6RjBeLkgawKMsL9QybqLYMvLQeVIg/4rAeXGxUb6sNcagPo+akiHHUdOqRL7IC3xYnvuSf9L2JK59L59vBtYVcw/LQk17UuuHVmzXMhUyDu2eOBnR/c/9nR4vuCdsVEmgbhw8nKcd/Muh9267VQxBLmfXvx5d2CO/DJq9VZuzR5rZ50DrukGnw1GLtR8YgwIbdZJWsVBP0ufw6UYPJNz8T5euKCDUYCRjb3KiaXckkd1GH0jYsw25HLOsoLBWqIQel6HlSYFEZrZeqCKx0UVDDkkT/PckqMByHExeTPW9duzXi6IdBRi3kS2yWlPo6jP4nGdaPrlUBu6clgka+mDK2F/i3gI9cHztKSrfkAyswE8L7huSSwW4GrF7btc8SZuFpM0Zhx3oCOjUkgP1CVnvSTQUzJVxoFRVyOpK1dNL1bSCBHKHzLckakOIKkqeFbUuLp7ohgS0ySiimHYk444frrXISlqhHUkyN5RX/v+62+8U60pnFCA4YarLg47YkANYdho76N1f3SqQoNC+08JyPdxsZWDVFFShVwPJws2bl0oc6tNyoUAS+kBi/kTSLfNxkvxPlJ9IJkbksEBuBfboiKzd1yxIiIwPR3XYqQiPlnmlaVFyQG1VMd9khu5ufrQnE/eWOmKH/f6sY5NpuH6Yi5Onda5Akjye1Yq8n33xSiLZMZEEPlAMq1krH6MWFAEiGHCbuSMZtT7bQKXpYbvViAyBnjbQGYmj/XOcRAKgxT8VqrjvtDt/HdcP6JG/TxY0wfP81TPmCjLWnEhyN++u5ViqKUZlHIYdWz30WjfNf4K4xAcU6zN17CmEILdNLYfxkWS1JzZrEkcLEmwl6yYKlkUn5Z2pIJlecbCfSMSLdU5XWxJUvc5X6BV7yC0qgKuJ4saEDTl7cqEl+08pyVLUiSLYkQTkkURTQQLI0PF1VqrIct18+KC+60hSL+XrVmDLsRCKUhn0DMjE7U1i3MT1PTwUe9dkGqtMnow4q5HThxs5fdndSRV2Io6mEtqdT1cUkUbs4h6e+29o+2/tOW09id0Ju78nGRjRv3KQJkn+Gy68yXXygj0m9MELW/foO9Pq/Is3Wq/Xqn7+Umckk42i59T2wLqWyzfRyW3KDpqEXOf1wMD2biu3VSV6W61IzBWJHOhBD+jMCbvTEzvWQ1J6cSEvzjnmRig6YPM/vHuvHNxXzhMSvV6oHO4G3ffXOv/5uXSIFJyeKWcPPTxqwqSQMhnYLJa1Hn7znTqKZC065fswfPuagq0pyIvcwl94Uahf5srB8VleKUOmI36nRCY1/Ss+93y+ePoh5PlyAAAQAElEQVREEUxNsxykwLvblAP4bIhFjiSo9xQAI2Dd55Mykl6JPm6TMpLRzvtxbHXAxh7R+RE89uhogIYRvLguJmyaMeYCfTkn2ZnHTMV6paX/ttqv3mixXFFgvVP79UcV6K5tj8qQ00CBaqcTwM1VFiU2s1YO/SVJsezJhs+l4iAKuVH3395qaRudPpx0/2mvFEtV2BmR4K8tqcdvV3klxKkudsq/fKrdda+H399q7I/q76714btvdaAAksDg4rTUMltp9Wyl7AX2geRbhj29c5s8RRVfPtNue6evvvpK9S8pZuGLwheXil880QP8Wl5uNEq6+bvfybArIUvq4PcJ3E7cX2GrSxKXgQTWIq9V12stlht0LNfmyQs9XD3o9rut4lZK21F3YOAhMGPOPGWUJx5vKBz3xCQLtx3o50QMl6VcnfvE9zfK396TSL5RV2SKsVL8NKr77qhreNQ/BBLdg4aPo/JsrRf/1WupHvBhhbr3jfJUabmqdXn5TB7fuS3b5dKwKuFlr+Ono/YUXz2pWT2tlbIgoTeO9RPFhOf/9q+0xU809zs1339SgRymhxP2rVGDzdGy0gVrrJUpX690/zuSzejQ+c++EAcCdaxzKKQFCXr/bfub33+vI0WEDDyLZ3f4uB0+8Z5EdL5aagRfD7d3Onv2TOfLM21JdnoyePXFSx2GVh3y70lkdhT/wsC8FNYnkvVuv27h484LwsQga2xm9dVzJZKo+c9eaIB3NWW+8aHXw3e3Gm473f7uo3p0vnzzQjl4HdiX24wiJO0pPgRixfPFUtWvXssehC2b4FknLxjd2VGr10/UPl3qRJFtujnI/2LFgcLYBb7cKCqN2LHjNXZ5lLY3VxI24ux8o5rmyVGPBQfGepFuVS7lPGyxf/7XDQ7YZ/8rGG0V5UlTp+V0tZXTF7Eftq7wecj3bKVIUed+v9Uxk8qQ6ZxCwRGMthRv7z/eqLFBFTZqFREEe+wp0IwpqCThPOB3C3SyPFsrYU92v3+nlBfKsO0mqS+iVviOgTki+M+LXHlR6P7mVmZBDxSbbV3PxbOUMm0/UPAkBq4UlWKU/1nxLk46pkmoiTJLKpU0YaEKihU5ay7yUtvffqf9P3wn4RsdI7vvPyi1k07/8IMmktcL/PYefYyvnmhJcTYsSh3KoPuhmeWR8Ierl/he7vszjylGfMCReCaPuXyf5cVGFfrcfdpqh771YZLYw/LVC43o2gRG1ptL4ou9TsixoQ2cAcdVRbH8g8TzFpye/u5rxQ/3KjmvPFivI/a1BDPTdq8Bn/H+u+9VgiuV8Aq+Z/D5sVjZqDue5gK1mkEeVyX4fPdwLyelwref/ItT6F8gFtr1J3l8Nq5LTdBwQE+awx4MdHJ5HbdbZcvFrNf+28uRwuxIATy+vwOvRy1fv1CZlcqfbpQzn59TRvBmm1qBe0f8jsv5jHgI160DMmrh15gF5cipWCxU8O4x/gmf4EWaA2s2OMG0KFUWpUaKlO0Pn7TMK7ksS7A9mc1fuB7AckCH/AtHo//J1t++1fh8o4CsThQDeuLpw4ePKJZJCoSlJgPLRnFn+RxZgrX1V6+1h8fG/gO2JualJgpj+6mXZQl7v5//FHQ89vI2+H3PA7F2xjxTnjT2A/77cu5/xNanp2fwBxvmNghfkGjh62ul15dK8KmAZ4mCXvjuRkZsZXkuVZkiPnOC5tbjW/z5cHU/+y23QwW+pPv6rXpiaJ/LC1lOZw8/DRwO335UVVXSspDwRUJ/R/TT2Ln/tJxvM/TOcTBRlNSvXkicq1IfZei7F9UK8DGQSzEwiwKJR7Kna+J8qcVWqx3w6+fgo1f2yxdKYEMrsMt5rtsdtCoWDBvlf6mhw8z7WuVyqe7JUi0fBv9/7SLbA7HyQNzj56IDe0pZrghGxmQaM+wRhb/26/eyFFWFUiO8DvByPKvkvrVd5Go3ScPPLyGsl/8mcU/8b9jp3DGDPCY+92z+YN0c+/ZPF8rXS+XPzhWJUzvo2WdwhgJ5x1koUNwr4F/7w5ViWQhzIP8t7enDVnp3q0hR/fQP3880BXBx5DyYgSnXHRH/btYbRbBX/PKlTtjEDHntiAEMjgg62r6lt5R1UoeddTvcceYWvib0UvrmSgG/PHefhHWjH/uevv6k/DTJmLtbmHJo7C4qDS83EnqQsImROCSDZpkk7G7z+7cMHmUUuS0EDchuwF4HZGXoeuG2OCVlzMkIOZ9a/O+RArHPkcCJmeni+XN1xKkZzDBodBxOnKUm5LdIpRrOehUF5dWXryRs9wOFvcS+I7anXCylRSbPqfj6U2Al/yLZr14q/Ry7gX2Ygs32u7ndqf9332v5d7dK//6DipuTRtcLZD5hS0fadjhJy1IR+UGaBJ7NaWFflmWqXmBjOU+6vfC9HsmfDOiR67T2jcQ5ZloUbC/M572JXJrggYgREsXfAVs85UlH4oVTd5Sf84aJfCNjQ866K/aDL6zwfRVF8eLJBqyaInHZ4dsPchqz1UJHzrZ7sOE5yQFdBn4awFBAovuv38nYq/+W+QgPS4rDkUJwrAotliv16LvjwZ6sNeEXbJAG9CVICqPkudvh9UYD/Cjc7sNDl2+52chfZqbJED182L2/UoOt74hVJuboiVcbb/+Iv/MvqxD3OZ9qzvlOe1swkPGuY24Le7DZgz8RS00pavfDe2zuQePbG63JUaSPe3ICS/V1kr7+oCwmzV+E4Ay5ePFU6d98qZBn2j3cqZ/gP3ZX2P0OfEZyI1KvnnxSC+8KdNZlE5cVY3J57J0VhTzP1b+9lvuyRCxv+ATX8wPx4oivKujTYf/6y6UyYrCKmN8x38G4QG6p++6jWg3kTWnsTcR29XKp4+9/mP83LRN2wnnrvPtJm7j+aePjf/EfhAFU/7WXnTis+Rr+/k8ajnX6sXkfM5OZ+eV/XAOJQc5exvi4EDVh9AcUb2Rdfh7n+8zqn87K2BnJ/v7T+392bcbcP94z++P1j7f+5O3z/v7k5n+JD5A1b4N3eWNNs8cLwzjzcf4xM5nZfP3n/5iZgjtlidrASMEMQDsD+ew//sz3ZxhU/+zNZWdm8vve/J43v54YO+Lovfm9z83n8WvvY2Z/Qs98D6Uy2kiydSIIghAZe7A8aUKxXZTis7f5vl8z4edrsz/OaWY80T+hz2+a2by2Ge/MMY/3axoj6DLJsTSOvUYwZcY+MbY8mMf5+wR2zQxSQCFzOP0Dh29/NzP99OV0+32/5+NG+DM7CG74NW9/+PE5zEyBNo9h3fHHeX2MPxcvf/aH+8wn6PF7Pf0/X/vnz/3NoCnQGDv/PBIln8Np8L7ezGzeIxyQ0d+7ef/5mnW8/+x4uDlg4EZfV4+9EoY8udPjmc/1eW1/988dRtXX8jbgWAd01dvI/sxMft/7MXy+hhC/BAZ4J5773D37m8DWBC3+0Ofuuo6u5h+VYpyvzZiPeSdaDEH+1Ju4GjjwmBn+Oc7NzJA3O2ZOn9d305Ls76ExxCh/DdAaYiQx38ifdeBzBKtivsfmo7iCZz7O1/V9RXgyQe9Im+BVxJFN7MFp8OcTa868gJdmpkiwMXLP74vXxDjf48Q9l8HIHNxWhvPr2bfzZGQ+D4R8bndsIUZlBG5ijD/ree5zOi1mBj8HJZ673Rh9fvY59J28r889QEsIj/sO8C4y3+xE6et0yALdTCEkxblFRZ8vmqY8qWFoa6MGdNaD7A4dapC9fnz5HGbSAF09607M6+/Jggz+neKkeOiYE+dPvxEZevOkQ3s4zrN4vwhdZmGex4tbE/38YQxRLgNm46PJ92BmSiXOv87VoNcefBgH1ahAYDwQFEzKGBc5hHjSN5BkHUngjvBigufTj3M7b8yMwLOZseBzB5lSyrnXKvKsIoh2HIpXhMaCwCHEiDgm+T7EfGYG76JiSprvISufawBnsx6FKA96fB9ZniuBC/+zcL5+YKxJrH/SgOyCBY28T4w9Emj2HpTB24E5U57JZaIiKRAIelDc0deMGSYpgUcIY65mXs+M+8wdoTfEIH/m8pnX5Jnz2dcbwP+JYNTYS+9JAeTic42s2/r6rO30Oy5HrsuaIh84OOxJMvA+wteeFi0qEdA7FoqLtTxJVnBgc2wO+IE8ZhoJOI29dSRmbKYtOFmPfIMmxwUbUZF7AC4VHIJH+hs8c1mEEJAQW2Fd55ebqwkeTN0gQ4c9sT0k00ThOcJLo7HMzBO3LbBJAzZjYh8T+82hb+S9RK4D+52YMMsfZVRwUApZpp7+5uuGKN9/Qs459Plc/lt8I4fChtYz3vcFACGQmaDrdDqqYa+BMb4nX2N/uwVf6ATyipE52QvkyANwp1Xwwe1StVioZP9+UGgJsgP3nVluQ3w9QZM/Lwhuc/pF1si4TtA8gvEJmWTcG6DfeeX6diRZUPgBjaJQEZJy+j7SMKkHBwyTDB6baXV2Nv9JW8fIkeS979tSVAwBuzOq5JD88OmaAwf8RkYNB0Pj8BQI7DNwkCi6lYMp8tl/48z5cKRIMsAnn+tI4eKwJXEEjS53LwSNQTrBrxacdCTb8uMgx9vprNQhThzg7+c2kARxfB44qDgm6iWBPXtp4LfLxWTyOVpwV1W1Qr1QhN81PPX91FmhngTUQOIjnXolsGPYiWRRI3wIIQrBq0euvk4HPSN8jMyRUqYlh9YyL+S8jsgwxKgsy5UV5eM78ihZa5YPeOrxQTt46HrvcvIxDQeSG5KXGYfGBA9ch3owk6NfGdgbF8xHgmriwLx4canAoeY0dmrpc7bZsEPJ95cj8xae+Xx+c4K/sRs1srcdBzuOyMrRxwyb4X2dP0tk63vxBMZys5GvX2DrJhIUPXypVitNYGDL+CwkXawvNXDIe/jhg/zPfgXwYyRw928/kcDeSRTwxOI+9/7+Qf7b5n6oO7s4hye5PIniB0inwwtzbRZmuZYp1xlJiQT/9xSL70m2LkOhAuxUlik/WynWlTIlaVXrRKJ1WBVqc0M8g3yvrstHcOBY6SlYBg7p99+9o0gRlTggFyTe2yppcH3IElRCLkm/FpkcsLGV85v7g+8d3pWvnlKMuJ37zXpJguieJMITEoEDeBo1yeUo9KCEroUniRg7kFCLJCJGEgHpoWG9XmamAdxsb641UUjVir1crmUkDue58PtulzbI4MIPy+CgZS++RqRvzf7LvFSBDGrej59u5wSZ/zlW/3a522mX/YT+RexYFqMCexnZx+SFg12DyZhUf/VCCgaeO21JOmCdNKBTTq+9PFdOcqGAD9f3N+pJ0HmM3oM/553z+xAm+TffG5KvPUmCgYP0+HylIxju4GP/w42m5YKE2ZkyEh4DtF9/utJ+6EhQtNAwqhtdXqMesBPidQ9OXGcSehvgUzhfaiCxEe6geb1QVi90+eKVKvCRoWufKNR2+KOW9vE7EvTsLZJsm97dScQYY9trsVqSSLiX28SBZNye4u1YZOqXuTxRc4Qn2tAltgAAEABJREFUR5JtB/dd4LlYLfR0fS5ReHRfGtGxnKxCAd+bIihRbN386ksdqqhIPLFwWUfJeViGyLBCJXKp2fuqWCjx/rC7h4dHuVzdDouX2ze/9mJtBp4XFKEmEq97CkkTsUnadwrMv6aIF+h/uLnTgYK964WRjKpJJMVlpfvvflAz9cotaA9Onr16pQRmXO6pwR582qrtuCBZeEI269VKOK0Zr83VnT61O9lZPetsBI8P6PeQsQ8KSDnNWOO8XMnpOd0+aFEtVGDXztZn2rx+rqqsKfhdabpYKpFo8cK3/0aScBy7LbYZ4p0H/kW0NWvn7LVeLlXRBNbXFDlrsHrxxVNNz5iLYlF/uNX4LNPIf3v8w/G41+F0lOtsjv2rsH0Ntr/h+XZ7o/JiA8YzOe6aU6O5QIJtPZKA9IR4RPfKdlL18pIE/1pbteoWUSWJsKGLevJXr9TAo5hyeQzwgC3Y3m41kOgK+ABhY/pN1OLna3X1SdPloPNfnmuoJrVjq2RSpMB9nsHHU6cTurZ+8UwjRQ/jc3lxpojNOZKQ2lg+6+4Rm+rxwR3rhBC0ykoKNDu9/+23ysDssU5acq/E7h2xqUdk71gf0ekHeOL8H0lKuR/Z/De/Vk2R4cP332l9vtHtzQ1Y2MvjtzsSkv39kVTWiG0cJdZik2qI76YiabU5EwZJu083On/1UvmyVIsfzi3JC/IJ21GsSSriA1t8SopRiZbhY+KLc93sSHCj79vf/IYY4F7h17XCX1Wqznut/nalU8Hzi1bj+Ulv3/+gIs814K987wP2twIPJpOCacI2d9jBCZ7Zq5WmnxXKnpdaL56qvZmk+1E1/KtIFDforevHgC1+QpFMdaHpfKGJAtK+MNVvnmsJxrbEE+57sjzTKlYUIDp9vPqkuK61evFEy/ONImxZ10udfflScVHp7u0H7d9fa7lY6YziQlrWitgvKwsd0JkW23fETzx5+VIDtt111nWv/OqZnvz8jR4o/OXYiQ6dHSi02qJU/uYS/LxQSVEtTab+m4/KsFUHdLbBf42baradecqUsLsT+lOSIHf8bN99VKTIcCD+GSiyXSzWFFUaDWGv/bhXR0x1/PpO65Cpi5M2f/uV7ruDwvWBmOYg41xUf/Vca4qlPTo5FlHH017ZxUoXv/hKK3S6f3cjTxTfYwtrdPsMmZ+wK42N2jcHVZuVqpDrDJ70+Lsc/nWOSXDs1wUFqgl7vseObi4u5LFdcJnSFsy1Zs4euxbAdk3x6GJzrqXz6NOWBPEH/LhpgAdnb15qIoEfrnbqKVgCKuT1UU0mhUWh27utBvB2xO908Fb4h4GCu2Hr73gWkHNVlcA8aMQH7ygwtSTj/fnS4weeTfAxwecM/D385jv5s4i/cPx4DDoRJ3XQ1Xz/UV4oP3/9UsuvXmLSJq2g3ySdKIwW0G/PNuqxE3UfiMMa7PxBA+elmvhqtVqrdFmC75FzcF0tVBH/xCmoInk+ZEEPxMuGjeGWqlgoFLnqX7AWxeYDRZUW2zNiH8Oykui3TIVKmuOqx37uocP5HFNQloEd3usnlyqJNQt09GxzJo9VenxkCpmePXsxx0kBfbmHX2idijP20HZyPRlYa2Lexu0DfM0H6Qj/IvYrtaN67KtFw6+u1H+4wRbkam/vtFEmg98Pt1sZ9iHGoCt88pik7Isnyn/9CrxKib3Z6wtJk+6//l4D2LxnTEAnIrwMbgNynqLLI/bt+O17dfD3rFqqXC4UsLMjfBvYj2Gr7GyhGj/U5UH18kwhT7RMPb6qWUQtKDTHdpAXA7yYkepSi3PWdyx6UQnf12VSxA9FbEdPPFViY+qXz5S/vFTCd0w/fFR8ulI4W+qIbR2x4/bbD+opEtSdKU6ZYjMovD5TN/aqUi799r1a/O2EL5iI92C6xLkix1YFbIyOjQL+p+UcN5ZRJbo5ovMB+ygzHYmFmrfvdQg9PD/JiIebb96rw06rzHSsguLdSf3v36l66GZf010s5LH02V//XAmcjy/PZBSGmzTKwE/28qkEf5wucS4z4iUtCrluGXY34K+Gv/terRdWKJYJLI1gIa9rhSyT525G8NFmk+4+vlOTj+qrqOLXrxWfb5QuN8IYcc7YKYLjyYtsxB1LZHByerNSooAciKcGCvOCfxnn8iV0Tee1DN0twEH16rkkU8fZVClq/fQSsgsJzGbQXG426puTqtfPkElN0X0nQXt681SJApG3bpF0QFbusyb4WpaV9t+9V4ZtyZHXdLtX47EomA3Q4F92Ffpl3YAed4rrhdKuVWGFJi+Sf9xilxrpN98rx67aoVGPfc+IkXJwadiP8ovn0n0jo7+B4/HNhfTzV+qTlNWl0hW2gfNIRewmdCBtj+qQn33Eb9610g02GX/veKhePVO22ajBzwR4MOAzQzMpgf81ttPtiT3faMpMY5Xj9yodOC+5vRzYU57nslfn6tDjjhxO/PigW2x7AFsYMg3gMmEjDtdXhAOTOvQpsnZEvvv9A/A4UAS8lr28UAYWJmLq6bvrP8YQ7+AH6xTYuRz/k7M/VFqhKNWy3tg0ijGpwx/4fRPQqBJ43MhtWgYuBb6OFPlSDEpFpmaTawwCy3c64X9rirlHjwP+r3+j6atLTc/W6rBFwftfNQr/729V/vZe5c2o9u1W9ZOnOhnXYGl4yTp+Bs0LbaqVWvYlXn3fqSGeDGUOQa3uKfaO261GdNTYaxil6Dj7b345y3vysxnnP/cZA3GRy6HF/wzY+HDqdARD2a+/kP9Z5qoL6sF79/0nDcjZvnqqPjLhvpUonnqfCX/VvL1SaEaN9KnKirUnldjmDN6V5AlCUWAuegkdKnEMIzIul0u5L5bL7+lGgX4jmBzxv/4lrOzLF8piphG71oNN/2JDwZwT+uK+PX6414SORM4V481OI/FEgfxH9nLHucwMHHHOW9crLVKhwltMqjmXiH1mm7Vq2uKrN4oPg0QxN8QIlEallFRAXwSb+RI7eblS+fqphiLpFCblsCA/W2vkc08k2hGzTbyPyaSYSZy7pmhq8CMDZ+bp64+yb66Uox8H7h3Adbjeq/RvG3y604TuZuwtx0Yn9M+Q64EC+UhsFhyH0FFBa8AW3H34MMvGfrgF56Pq83PirL0e7u4VkUsiN3DC3vUU1Ud0xSzIv6jvupFDm/XCdhZqRy5SVCLGC/iztGaf+sOL4NRR/iftDw//M1/8c2t9vvfTpeynH/6LX/vq3v7XLmzB5I1/EFwvT+pMBFETGRhvbsBGDLsbdx7y4zwwlvvzxq1/8uN9Jxldvek/IDczo6/9k1n+9W5MP07t75/bj7d4sxD8X8n8Xf+bXyN89UkC83kzeO889nv/XJs4hHr782c+1u/N78jJr70558xMCYPhzYOEgQOly1AYc8uT/Fuf2AkMyqDps1x98I/N92xmf1EOjgWfzw20X88NJzfSfirfSSPSpv24Z5/+z/fKMn57XsufeXO6zUx+bfZIh6+XYfzM/P7IzI8rzftg/943hv+wjAb2O9J/XpR/zB7n53L+6dlDhHdmhn/32TXTJl5mxr96dMxcBT77nRiiQgizo3c6zJzGaaa/Y74QA735DDd4NF8nDFyMETklnEmcx/v+vDkNdJKZyWmdHAPQ7O/+WTL+E+IMs0OIzG/BmF1z/xjCvHZgvN9sCHx9Tudrx+GjJ8AxM2VZJped89b7TfBGn188/3z5+G7zmxnvtCxLrJ2p52DXM19H8NqBs5GDqePH5xwIBMzCvMbE3M6bxL59jx40FTjWzBsBdCQg9QPFxF7mwIRlnGMt82Z5Pq8NC+Tj/MNAEOGHsggmEgdMv/fYXIdNZqZ5//KXKcQoX89pmOBnQYIhhEhAMMKHz/NPeuSv1BJUefDREcT4OgNyzFgnY70OR+7zuO5F9jOw557nPh8LyyQlHLrzaOTZQODi+w7BwEgv57mgT3QMFmcetqwzoCcD+xrY80gz+Gnw1uBdS0CEUOVBi1xYPzbnfWRvZkzGuv7jh8LB6eEgM8Qg34cfJpxPCfoz9uH0e19vPjIDCz20jtDgU3s/1++BID1kUSlLmpqOxAX8Za0JmiZkb+zfeBbo4/vqGTzA3ykFJXjs79WiVghBxtCBMT37Ei+naaTviGAb+O04ndhviPDE6YeHAxjy/fXwpZuDGcnsEesT/GQoCZBWHbgeGWMy+Xwj+3AedH2rPYmckb35HnyOBK1ZnpB7UogBnNCgr0MGI/sKXOdZpizPZdBHL4L7kxL0MzkriHgxV0pJn+l6HDsoMc7vHQhwfJ+zfOinH18T72ZOpeZ5fC1YpjzLVRal1h7UmR5fvDtfPIFt0OSthQcDNPpgP2T7/nN0qIM/EX4VFpHToBR4h9cBDPhkA3vz5L3fL2LGIXec9/QZ25FAuKQdOQx7/5+208PD48eJN2hyermS88rfvQ0canLkPfKQvJhclh0FPH/mLSArMwOLnTLWKUlQ+1TGBna7B1kMyCLqQDLZv+U6kHA6cFjIilyeVPK5CuThc/m4hvUK5vHPYs2Cfm5LmvaohgOr0Wl1diZ/9yDz5PiiOWY8uN6ThL4fGk15ppokWawKYu9Wf3hB1z3J3z98/vHicCRBV9fi7Cxnh9/2JHHD3B3N33PoNPEfHeZkEHQWq4UyWs+h6kCizPnkGEFQPoUcJyll2rGm64mPKxineZVJXvhxPs2d+ecEDsq80JHguucgFvJMQx7VMH9DMrEnSWOLQvkUlK2WKqpKBfJx+ty2xRhn+bk9KVinAHt1KuT7gnTlJKFcvv3DXsZhveDgWZBIq1881URRucMG1kvmZWwLv7ctB26SeeJAJBJNS3g/wvwCGkdkBSvkrz1YGjWphBc5yV5xiPDf4muxka43LfPmyNL7zmOYY3G20p59hXUl31NkDOR4F40muZwi+HkAL4H+nfs7ZOFztaydikLzPn3/6OWJw9fE4W0VC9388F7+GzJrkqZBpp6xLWMDs5sZB+xGLYfvDL3K0C/H6wMHJZ9j5NC7JzkaSHpx9mK0gT3sTXdSxYFoYnwJFiYSIQM2L2EHThxmxf5P8Mz/9DTLiIHK4MUJbCVoPDo2t3dy33AiCei8DtjYFYmrFntm8NfKpLSqtUQeBQewcwqkZqYSX1rQvDDjRe/I5JEw5u7mRg2yjCTP9hzyvEDl+AvY75qD2vryQkv0oNcgT5Y6/jh6KkJPBw1FLw6FUE4yS+xnQ8JVvCb4z5scb0cbFEjAJ9bPWLMOOQnLBzUkb3Lu5UWpNbgwaCrRIfc5brNvb27V3e0USAbcx16iOJaTuPPfNgnrxfylALcnJ2Tje3Ns+Xwtib0hBG3W5/LfLgnQOpFYbN0WkgDcUtDOSaQm2sebK6UeREG7sU5fxLnQPJI4M/zTCXxdX13hnwc5DqciI5HRk7Ae5H8S2PV0wp5anrSkkBLcv6FDbIXtT6rBj/xDMK24PubSgA8a0Yce/p2SRP1LCQYcEgEAABAASURBVL7ETupdV9inJzeMw3FH8unJm9dyWbmfT8gp0CqCoScUIaaCCVjbaelJZvhvR3W3O5K6mSYSLC3JiTuSp47lEVyekQRYgIuJOOI0dornSyWSqhn+7Ig8liQkTujClkRVh+75F2M86XiAwBzB31GofqAZdsPKiuJjSavkcij5nJEYyZjD4JNtlppxgM0ULPbcwRbb6jIqXf9JeJ7SpAAGahKUGcn8hoRjiW40HteQVKvAhss8kSB0NnqsMW738qLi6Wo788V1PqakIiS5HevBw/7uTnt0KUjYApPrSYvvOP3+vR5IPhmFl5PbFPBUILd7klD34G2iT4cuFtihqcrktHY+H0m0crnQ019+BcwbuT/dUdw8UjjP10sVGJzl+UaL5VIjscqEvJ++eK5Ts9eUBQWKphNMmBajPn19o+tvbnT+1YUWTzaqJbUUWtbPL5Uo/BfsY0KGRcx1Yo+761vtoPnyq9eyLOka/jMVo8ALyZguMwEHHW626kn8Ffj9NQnbCZ5l0LXebDQigzv2eLfdMnTS4fCgE62JgzyxuFsFaPpeC2R3+fPXykie1kWhFowWyHpFYnmzudRlsVRAh5qbe9VZKRH7pZj0w+9+T2HvpHPW7dAZj0FaoFldbNRhawvk2FNc6iiqXJHwzN4zPmc8+haxB/fDXgfmdV12LB0pNvs+agqEPbS/++4tyd6TprtRzfVJ928ftCWh1pAYe/biFQwc9EAhx+36THNZK1Zr8NBp89eXuj990OEf3qpsgi43T3Rqjsg2atxMikvTDUWH3duDNk9fqsKfLYpKZ7FCLjuNL84UKa7dwnfXw/7rD3rSRvk+Ej6nrDN9+B9/qz060g4tya2dXv78S5U8291u9fy//hWJtFYBv/twt9UQRnnRuljkWv/yuW6zB/WLTmcUX7bv3inDnuy//aTmm3caKbJ2JPh/uHqvIzi4XK41IOOz1VodPDp8vFZ6danTm3OtvnytEAqKInudfnenZhd0/e2D4k1QvI0aHpLOx3MSlCgjBdpwGbW9v9Xp1OhAkrJagOOQ6eyrV2rwI9aahvtJN9iQtKk0nidN+JkJn+X2qwZnI3a9PFsw50nZtpU9ICP0uiXJ6rokrqdlqSWFgobk4JSbThQt11mpEb99Qn8G9hjwuw+/+155L2WjdIGeiQJnQD8P+N0Y4PfNtUbi9RfgcDD2AJKbOtMSXgj7tWwnpa7X7T/+Xstu1P32WmWeEacM6r6/VvfdJ559Lf+tkw5fcNXsdKT4u6oXCuxx/O0PWr5Yqa8HjbTsotSH77/RfbtDTq+ht1TFfM73Brs89Cdl7L+juF+CU131Ol7t1YfAeNNURuoZneKzC3h4rwjm/bd23d9aFonRdnPR6kDyt8W3rymYT5xVYoq6A2sD1yXJ1ZJEbv7qiXyvx5tb3aPHl/j1PpniBtrR0/3+fv4CiX85uBikDl4fo/Bt0vF6q8OHK+3eXym2ox4oWJ6w/Q9XVxTTtiqxTb52cNtHcfrm2+8U8IUT8hmQSw/eqtVSIzQXf/VGK3xIeZIyDG/1DB+LP/PYcq9Oa54ZsnH72RHPBvZSKqqk4NJg45xvB85dJ+y8+zP/Ysbm6RNVX7zUnhi9h6/VFDSQ7O3PKk0UUA5g1e2bkPfyy5fSqlZGHDrBe/8t9BGs5uiO3mygadSAXa7ZZ96NirQD+3747p1G/GqgMNSQ7H7AP7heTfjOkhjOKF77eeI0dRK2t6ePwYMFtA3YqI5zktG3ZVzEqbXYWrcFFT4hP/Tq8BUu17Zt1L9Y61SNmuBDTrLfv7xXULxf/ewNMfJJJ2K4enOmsoQzxB4n/G7z4ZP8fzd08eIF8daFwnqlgGy1KpXVpfzLnhN0qe2Ucx44sY6x/9Eke3qmAuwECtsB/3CGDRZrG3Zzjdwi8V9DodiLHxHeecFiQB9EMStD11rsNNMwZNIRXsXfgZPfX2kxRYquZ7IiV+70PL+Qn49OxBOBNd3fTB+26BeSwa6bFzW++6AyKwDgwP1BBTa+6U7Sk5XSr98oQPOH9xQurz4psJeWmDnAgxw9P4ZO3f/wWw34jz6bNLy7kijMjRSJ9WIjsdaAjVhUFYW1M41/81zpxaXGKhGfnTRhX+MknSgkdOypjab6V19JZ+BoVUpLGjw8tHtsWT0XMYCm/NUy8IhtVh41UPjqOSfVxGv9ulSxPSnhD1wW6efPZfjojrNUuVhoWBWy85VYVm7v8ixhc2pN+5Na5xMCskEqY6VEYbJB9u2X4HS9UCLOGYhLe/Rc6Na+ChIyTz9/oXR5NsfII/bMbdXN+/dqiYkK7IGer5VbrrPzJyrYf/zmWg2F7pZ28+G9XIeE72/QIafV73ecB3P43FJYdFm4nbF1pcHjPzAyQWd/tdUd58wi5RKkACHl0N5yvx8HNcug/PJSCd2a+k6WkhoKuh4vug4G4uUJHMQsV4MdyTopMH/BXnVsJXhfEO9MyKXDHkX0Jsd+FKuVGtZY5pVaYrBgQR7PDcggWy00nWUyfGLCz3VlVF8kqc7lsWY8XysVyAB/83B/J0PGHXjr8WnFQ6sI3sTniZisrJcQNBErmTSKnBVvxOGDY4M2cW7o2KcXzXyNE4Xmw/wb6JNaYphAADqBDePcO2ATE+cKp6P3L7NAx4TdrzcbaB3RJeYmNvIzR5Yy9TDT48gSWjvih3R7kn9Rb4+dLz23g67KX7DpFKGNAl6NXyp+9kI5Nib4WZIzyrDM1TYnDc5/+pzAhJ8Z53w+OArIxL+gNODfIuMm9jV6Q6R+9jhdo6/YxMBZQPitacUD7P5AfieiJzm2wjjXul6U/9VXsv/7v1X6N6+VPVtpSJOKLChQlJ9+f6vhtx81Esfap8McQzYft5qIx4qYKXdffN8q5wwZfvFSh7/7TlUsJeID54GwrV0u9dC5QI9Gpz0mjcTnOfjDtcjxqDLX6e1H6W6vA7bZ2F+ISc5750P95qVW6FaHDT2FSb5frRfgbqXI+aMlvvAYdcKmtDbI8TGCkZJ4ZLu707go2M9J2a7RqW8U8FcdtLScgYZ+kHKJmrLsYjnPl/cI6T08hGe+l4zieyRePBCbDZz5JzAbKMzmxFKOYX31REbriJ8m9G1xgb36+RPoO5PnQI3pAjxfU0hVCIrYzglMAhcANKkBxwds/YA9CZyZevjQHnc67e80EZe26HV680IBXXJeTmeljj34wG5sP17N/s/PAskSsc6DAjma9HGvMMF7iq7d7YMEphw/IUblZyviiAdFCvF6daEumRbENiV6OuVJgl/jEn17utGErrTkScbDcb5fcI4b82zm0wgu+/1RhrxX5I/S0ycai6QKvnScpbKy1PocXXmDDfMvS2EDyl9+Id9HCkklZ9Sxihqw+R12tEF2E7ZE0J030P7uhvPOjZsp/eTFU+/xT9pPuvzJpbP/z9ufdJhn+tM7P35yhf2X2o/d/jXfzJx2ycz0T/7zezT9J72M3iazIAflNI1SShKCdgV1gcv3TLBNR5l5X/NLbqN8sH/iubf55n/wHwbMHP7p+39w0NzB1/A2f/jX+GcmaZRBn7d5Ce7x84c78zX7ZfPz43/pHzOTmcFX523QT18jfJ5+5Omf3//p58/79f5+34L52zyn6fE/iNPceOL9R4oC/p5cjsZNaHDDNiJTa3sOk40miimG8hsKOqHw8xjGGTRNvHsbMYr+zgwyDJW/ezMzmT02//yZJ76mmfmtx+c+BqvmtPs8Pp/T6V1GjHOPgx6hY2LNIB8H131t+GtmCow34x6fpx/bn9xjMr9v8GRu9DVjHtpIf/34MjOZGefFaX73MT6PP44Yf383e+xj9sf3GIJmvjDX5/fw43Ofg+U1088eZJLzaID+kf2YsSOaODho4pmM5zYHuoMG5h00uTyYW/SXv0uzc+xx9FxKZooBGn585vzzdX1vI2MnxllgXvqJl5nxrxR49xZD0IAMvfmDlCXleT7PaWbcmpQcA1z5j+Ml+udgkINuMz+ka2JP/tzpcb7NazK3X+tH2ubnbDSCuRCiMtaSwQPmyoqcS1NgjNNvBh/YY+9YJGgFCvLgzCSKdz00jxpZ29czC1yP7Ml1iB6TZGbyuZz3o/MBGnzdycdIkDQqxkS/MF9zS5HPfFBOAOf8aE8nuazartUADv2wNwy95nnYx8SgwDpOrzczgwZTZJ4sywQljEOSyL5lLwpST3LRhkkGHZPzDLpCiPJrf5/nj3RE93tPqkB7Yr4AX3rW7HD6jseIDMTLx03MpUl6pGVkc6Mi+mrolWgWjJGTLAaZcQ3eUsrF0nz2e0ExJIUQ5X2iz83Dnn2HCI98PJ/NGMtaAzQZ9FgMyhTkOsoj5jJkGme70RNosLQC4yf26deOI99f2zSMGdQzTzL6M3fXdZxhO+73cj4H5s9yMCHJ6TEzGXTEEFRWlYqyZE/SAG+zPJfFoA56R+52yMoPCxOBmtOaxZzDca5AwD1yLyGbCPZygu6J+Ud47e8yyWhVVajI0+O3ESWwNTB3Jy9sZnRMrD2wpxjiTJsY4+s5XsQECXvheAkEvBNzJ3jgdM73eB4Y5/1nOnnG8HmehF54XxfMyPwjvHb8ev/CaeWe8zIwx8Q+PcD3b8UP7CmHpon+FbzxvT3OHaHeoH+SsWbKCgFozXxB50/gq0OpfL4C3hh0qxvE1AoxPvKZ4G1gD97yupLT6PQaa3oQOjBPTzuhK063hTCP9bkasO77bJFtlucakbMfTLI8V0THAvT2HJgKgrqJZ0VRKueZt5rg38zkmHF624edHigG+nxLDkATcvci2YoAMcJDx0TNdYCHI3wKMcpfIUbt9jv5Hs1MJ5KjE/tp0aMTh94BfS6XC21JnkGgSuauq3re5wIavE3sLwMzVcyVsdaOvkeSVXVdK3B/gvaG/dfwPsQ4Y3hgzJ6AtiorOd4a9ul9fG/eSuTpfFwwh6B3dF3IM/na5Bygs1FEJh0H5JqkkDFvpBnrNRw6U16oIcCui1o5SZKJPRXw7kRx3DGQmKuY556UXa4VJM1JaRI2DYe8gx8WuRdovuYIvYKgHn7s7jiwAYIGPfU5c/aV57lCCDpxb7vdSsHkxZiSw73zu+fg0zNZRrLJkxPZcimnr6WI6PSYTw6ffB8WIgUaU02gP7D+ibEjWHAb2XLIfKTF1IEfx8EEfwI2a+TgcE9SdIAnE3P58xiDOmi6u9+qLQL2J1cDfzjm6fj2SiPJpyMJo+zQyXUlT0mRw47T6Hh1fHUknMxMEf6mFPWAfL2g+dAcFcH/er1RzgGoIFlXrJeqoLs5HuTje8YmEpNHktUdyeKIr8rY68ABzXXJ4FlM7Bc6C+SZkRTK0CPHg8vD/cBqtZaaQQN2yyyoCaPyJXJlzz6mxfmZmUKMukc2rutOn2P9lmRtPkX5HBZMy825zEx3JCR3JLFzcOJ6dSSxmrZH9Rx89xyceg5iOw7uHbpp0DfC4xgVWvTPAAAQAElEQVSCfIzr0eX5BbpQy/HgWC3AUwmeAvi/JzmxIzFw4jB8JDHbc7iv1uyBRERDsfHI3o/oV0fiZExhluOd6xqJjwEa9+igF30Xq9V84CxD0oHEkBc8yycbLdHBiJz2JJ3uSfwU8KKFXtcptyGu80uK20XKNV09aOTg6fxcv34uP8g6Znw/B/aPN9SJAv6BJLP7oGzfa5YTD47IMENeYV3LD7QlyZrF86dCyfXs5Qt18L0kcd0yvke+EzbHE0g9B/oefSnyXH2VKUeXKw7a7sta7NSG5IZjY7HZaM0e/Usg99ZqICnY1lE2/wbNAcs7aeIgvNtu5V+86cBvTuIgxKiJpHQCEyJR9dAdlOC///95A8m6jpEnknqDjRrBVSBJl9HPi7IHDsTzvtGpPkpL9L3++Utdbi5UYOeWHJKzkKnJTBF8Jfb+QKxpJEU69CawTiDJfbbeqCHxkfM8I/lYrhcKrJUVmfJlpQBmllmpEtvjMUnbtXOS5+b605zMdlvntv7i8qnKopKBjZbk6B67cyCp52tFCgwFfFuslnPx4ISt8OTHiC0ryfSM4OjQ7CUKu570vyOZ0oPXiI/yQmAk4bZDRw0Z5nmugE86wv81Se/0FVjg8927j/LfBFhcnssxEkNUpG+/rnRHsnFqhxmDi1+/1ubFU9k4aFkwF/vMkEVNgSKSbNq8fq3q6YWmKqcIcyu3Se4zVsi6hSZuaJkKpVWtJXry7PVLPYCvO/B79fa99uhLyDOV+Gn/0+5uG8u8UEtiK1pUmRj3xaUq6BrRhyzPVZzBZ5KVjf9mETwoVyudIpipkzzhEmJUjn1yu3mPrpzwBykE7a5uJJJFeneriPwSsnNM3GMThNzKmCvChw4/cAt/qoq11ytZnpSx15w9ZvDhjuTpGttvYGb3DXv47lr7767Uf9prM4HRMVKAftAVe+ywzQG+nSiYur88W52pQm838P3Tu/ealrlKCvklvmi5XMjxUbH/B/9T9NjmCeVcnEZNq2pO1LvvvP74TtWnRnmR5LrRkpTaXF4oB3MPJLHghC5JnJ0cV/C6Xi717IsXWq0WGrE1R4oIWZYL4Co/P9MZvmmggPpAkWFHUnh7d6sMDGVP2fuXz8DDR9UkohruPYCNlEddPHui/NVyPg8f8fFFzHT791/rgA3w30DM70569vy5Kvxgwjc7v6tXT7WF17cf3ysLuc6fPNEL/7JGESiobuFxkvO8V68dPq7Ep0ySliTDDBkc73a6/+9/p4r1lUmN/7YfcjipVfQY6VevdcqNfa5Uc7/BHqSUdEeh+57EdM9Zo35xrnqQijLXwBr+hRlbZcpIOC6iaV1EVc8W0stKK9bpwEkEXw16eny7U7g7qu173TPnmEzD0KtMmbJumm1s6kawV+v+4wd1+NmKws8SWZiZQpZ0/798ozpPirnkPt3wAzV0P8UODctCInH6nIJtYN0cn9hfLLT56gvl2Ee9v9FAYrNDr0oKmlpXap4tFUnGNsSso6Truy2FpE5FyrWp1xrBj8cAosC5evNKwzcfdUBvmuutOtSlQE+qX73QkgRmyfp3NzfqWKPEvq//6gutLjZyG9MTpz0tV4oW1IDpC2R7Gvs5djhSLDuR6E8U3p4g0xJbnMGT9uNWPfypX15q8SZXgAeJItr996xNbNL2psV9pmUbNOAHNv9tqTswO32611ljcr8z5EEG9vd9ozMSt8O6VE8Bc9w3auukq4+f5LZotVwii0FsV0bRssWvZ9d7LX71hdb4/sDZ8vS7D+BioXzbabFGF+DbRN+Efxve32pJXBuyqAx9zcHPCtz5vsuyVJ4lLZ6ca47vKT47Txts9gKMnj95qtv7rTL8xhw/YUvW1VLFrlNCD1LKtCU2UJkJTVZZVMrQxUUolJDzmJkadYpnlUrkEEMAZwfl0JFdblSvz5QoaDO9WuS4wzad3n2aZWHLEn88qn250QAuBuKMigKD+f/n0jL5b23GH26Yq5C82IT83Ed6zNjdPeikXtXPnuuhP8q/pLhr8amsn+M3S0vYsb0icWGJHYiLSpEz4IDfN2KbnD0EL1ItV8pPk1r0s0G/E3yvv3yFbb+Xf9nmLp/YG31eXCqjb4KfBfqSZ7nc3vfYjwy9GodO981O1g3oZ6kemxmILQP9JmzP6dNWdVYoQktBAbzgrHQaWvXEU3fY0geS+8b+Wvz1xcWFCj8/vdjMOiVhFekn4uP7b7/XRJ8J3+BnMVEg3NdSD557cC7O6Bm+Peslw1eauXxGAWAF5FM/jKqHII8TK/Qj0qYUNUbTiO/I6eNfNLv99EEF+CiQv6+7XK9lkX6cRYxiVPb6qcZVqREfVlEAOo6t/Mt6RSrUwouuPc329UW+VOa/xQXvR2IQqzJ2M6iMmRL2Jaco4D4mPb9UgI4TuOzxCbYo1GEfjsh0gnc99qjFP4zEaEKH/LkXgQL6VWdgEnszEbfGh0Zb/ICv1aF/8cOd3H8ZsvB9TfCkvDopnnrVB/hCgTfQR5xV6osNe9hKX16KCpEmijv3cVBKSRNrCv0akhSfXei0zNiH5LTIpPyrV7C+1REbNIKJto7zGvnHB8WixjcnRQrx2RhUUZBashaXOqALoa7k5+bccvDxRFVIKvA9A4WPDL88Urxp8Kk9fBV2s3i3Q6cLnatQIu5ru1blstb47Uf1yCRiyyZwv3+4V3h2pglfY+AyuE8oA3sJChcrLbBhgS0Mb68pwF/rEEYtiHEy0YcYtnW/w5jx9x8Us0wRJXYbtQOrHTatAb/tMhLOVrI8UwlezIKsxZax/hHfZMtK6c1TeDVK/oVHbKDb0hFrYk7bk6WiRUXiYv/iuRFnZf4XPG4PjzboF89l0FNSmWuJVwawP4CN1WKF/T7Iv6g6EReIwuzx+48UtO6VvXypEf9m2EnxzG3F4XSY95zDp4GY1wv8Wczksi2wd3qyVioLxU871WdnSvgCg9fjFxcyk7wYZ58eBBdk2O8J3zCESaffv52/eOO2xYLJnq4fbS38LdGR/MlG8vjoi+fq8OHh4QgfjgpZks4K1b96o1JRDXHNgH74n+3tkOd0VrHooJz4KvviqTxX0/m5FDncR5QbHF9/hy0okhqE0l9vFQYp8/WInZfsYbVeq2+PyIb50UfDpsRna02LTHlMGv3cWPQa/o9fqPs3T3W6BE/4GmP6dJik/+m9xv/H/1eH//G38jNYjg4dbVDKcq3WZ3IeDnWuSNtjO1tikv7f/6AS+7XHTpyI49PlRsX5RiM2NzoWiEfcr07wVpyZ3LZk4D8hi4AM6rJSxxruNyO2veMMWZytlGGXB86mu2xQdrFRWNcKZaGcOSPjB/xHIM5Jzy7VV1EZseEIVtwOND4H+53KTMPLM+mXzyVsWChzUDipYHxJvDx92FIcbmU3e+KfT+rrJPvlCwm86QK66O2FXz1ZaciiRJEy/OKVJs6k/f1e7TcfdPx4q+K+4TxxI5k0ElufKJwqC/M8d/gqS3E+L+rEWsQb4zkGHDtuKaiqF9jdjQbOReO6VMYeC/ynGeNHqcW2eZ4ky3Md8IFFMypyrsxbHgZT4GzRksdacO7JVtiEJwuwlknwNi5rTdd3GouEPmp+5azX86mjqL74xWv5GTVwftOzlbpNoSGauu2dVGRKv3wp60ZN7Glqe2VgpV/lCswr9tRYp8AZbdzfK7HehA1J0J1DfwhRHTkbTYPam62aD9c6kUubzksdwH7wWAY/0Z9XKohV66uDDBvSk9coUy7Dp8OBmeY//ccmPUZOvOsvvZCE/lL7S2Me7/+lUX9+/7H3f7l//7et/8fRBl/M5n8llMgdrLGNP2/ckpnNTTLpD03o8DQ3/Su9zExm9r9qdrP/9HE+wptkmhj/2PQf9XLl/Jc6BhQipaSIQpg9rvLn/X86x0/7+/VIImXA+Uwc5sW1z2BmMntsPlfPIS/GCO18Msn4T7wCCmsorgiiXCFjnskVl1wTpg05EgTRTb7+OI7yNjCXf/b7P20hBIZG+buZ6fPLx/QzjkYmRCfRzxCDvJkbKFqGsQiMmVhjgBZ/7/2dAPfzPL7mHxo3jfV4+2d/QN/jXn98OjKPNx//463HvbCe02cGvfT5/MzfnR5/92bGcy7MTGZ/bD6fN+OZ94/sYySwkvNt8rt/bCb+Y/vez4xr6I8hKsYol38I9sifeSwd6e9ze0MArCAFxvln759lOCM+m5noqp++BpKY3s+bmWn4cZ9ZjuHks+t0h0x6goYePot7FuI8xWc+hRDEzDIzuZz8ofc3LlocqZkpS0mOB27JKZ7XCzbvZ4QGusz3xb/+zAOCjqAgwqfIWJMpWlCWQxf8ivBigH9+H02bzfgEfSOYG8G4wLf3yVJGIbGVzyVeIQb5fCFGjfT3tbyFGBVYy4LRywh+Wg3M43vuoYObygheEv1STP4RikyPvOnkBc6MACvReqcBPubQGnxjXPcEYPoRN0VVyoM4gxYgruQzIcsYwryPnvWcpoZkgevt5LrHijxVDBG6BvUEasGiQoYThSbvP7CumdMvmT3uc9ZPbo2BPaGpHU50DFJgrwP7t8AH8XKhyGSMMwUF1pH4TJugzeePMakh8e6fzUz+MjMNjg0C1MnlCNYcc86Pkfn92Wd+ITaN2J7O6fR54UdJ0FbRfpxNI/PEGORyqwjoc+Q3Mv+JdX3tgbE+v/Os52A7YZOOBFGuxyUHbMjRiOwHxnjQ7HM5hsweVxDrmjliBNI00+54EPc8Cdmzvs/vMozw1eDPwBo9h4EEMz2pHPmcWVBRFAoReZCYNvl8UAEfA2N8PoPnA3tsoSdb1tA1qCEpOxeG4dUkUw82zIxnIwczZMnYxJ4z5OqHM6YFNvTkvs83+Q0WG5nXL08c3HMCPdezPC9mmpq2Ud+08s+BZzk4TMglxCDnfYs+ZwRGAxM4fYLO+QBDoDTlUc6vgT7KotiyInTSVebj0YnT0CmxH0+0tvBrYi8dWPXExJKkqo+XQSSt5b7juMMOFCR2AjwraD7f5+bYaunXEdTmWa6R68/PfKy3Fh43HPCZVd5y5vB5St57dMttcw9tLQdolpUXeXd+sGCuAcxEeDAnPWap2yOfoOnzOj6Xt5LAfmDMmkSgmGhk7HZ7q2q9/txVPgXnNzkde5IpLooiK+R7ePBiIWPcfiXW9EHkTBQ4WOfofYe8RpLxS7DtBeOJNbxPBnYjze1Ujhy9ddDnSSvHX0QQjnfHoE3GAfYEHRN2p3vEDfqcYpQTNTHngUM2WSMVHCDHbNII0c4jp6tl3gH9cP1vONxlVaEzLyoDLsPWDHd7iWRICFHBDwLcH9hTVdWKrOF21ucp2J/zLDE+Wy1ULhfKspyCT6OECxcvL0KlkHSi4GEwynXshCxz3yt89qRNx3vlcuR9nhdeHgnwq4qDE30b6C3on9OnBdu+ZsuBLl9UWnOYd73P4Nmag2vthxLsznqWl1EMPikhU4P/fhhbY5AiggAAEABJREFUkCxaPL2U66PQ4zCZaj/cpqQ1h09Inn+yopQ3/8D2VZIsLSlCtSSY/GCjfcthvlVB4WNPgaXHPuRZpmhBC9YOwVTy3rKnnj047Q3X/rlaLmc+CpkFJj88PMjldvdwrz9/ndhnDd97Co4PUyctS/lvSwkZQzpS1ewzThyE/EN5ttaBRK3HZ84L8XKclkUpb35wauDtUEErB+HJ56sLJXhdYitcvgG6spS0WK3Uw0vHiduNj+/fy5jv8ce0A/sDe5pxkOcUcRpsFbD0DmC9Ql45667hwxlJkQDNmvmzUsZzx8Dy2VOtwZ7b0zsKR7fomvOlogDliQE/qHZs7B7eOK+WJA884ZiByylPimAvQbf7tHsOuAv0qiIBtiPRhFFVhy/NeO66V+NnJrOZX1XHO3SGIlPgMO6/BbKETk2mOuXKOVwLPRVGMoLljgRLhxyP7LnXpPWbl4pnC+UULZM35s2fbtRebVWxH5d1mZcCMmJK9dg2LYv5N2dqsHQGbjts1bIs1eC/7m63ch07QbfrmePllqSlUXzzfZydn6urksoOwKBHJYmu88WZPHFhyHCkeOHYLChSemJ9xliIcgy47IxExYLERo8etxRWT9hS53+H7TyAh4guVSTbTj9cye3TSCE9Z99TFrWzQVdff63y5qAc/Z8P4CSNHDsrihMFtsn/HN20KlQce1XYglVRaVqXitgRQ9bLxVILcO822TExOVM06QyaFmAvMe/NFWv3g0KMs374WqemwVbDI3hVFKUEn0t0vWTOhX+GRqZRQBb3nqh7RgIkmpbwixylytVSech0IuFxIllZW1L56lL+p2EbbHGHXLKy0sC7F2wrbMHEGtn9SRMFH9+r+4CO5H/zu3fS2606cNCr04FEhLfF8wv5mLOzM52QpfvOmYfwo6Nw4fjtPt0pEkedkWSqKAzlYObjp49KyCgjgVkp6oQc1i+fKVCA7PDDQ4ryLzwcmcO/dHCEnpiVWpFo3cOP7c21nBcTBR1PkiVPZIOX2/cfdQ6+Xr9+g3/o5f7aSGheUTwPy0r+23+uQ5frjfwLHg/QLF4RaDnWF+cbtSQS3//wnbb3W9QAub9+QqwyURg5aPnLL9SQEOuKTKcsKj09p5DSqCEeW16e6clqI8fGp+Od4vlyblM0bcG4mVFcO9OOJFVPAe2KguH0fAX2O+1JwifszmG/U5wMGZ7J/WWJfIq7VnmdK3/5XMqTMhJ7CZlrUWpaVSqgYYxB9yS7Izgon5a63l1pf7XX8dNRAzh8IBnlss7Rhbt3H+RjMxKkJYUETxItbhqt/uqrGf8hBaWUKQfH7q+O2MsTsfOOIvHNd++U8qRnXuAEf247NhQGR/bm9PaOK2KknqKe626izxPkXiO3+m9f6/btJ4q4B50+tNr9cNTDDyQA0csdic8Se3CE/lQV6sG+6+uBAk0i4VkfTFWblIHxjvg/oScneH5qDsrYX4RnFTY3gd0jY7wI02jQgrVvv3kr9xEZyUbB55xCT6TtrFeXm0rwkeWZ7v/9txJ2Kv/9e139z/+oGnvaneWqsbcLkvIrkm4nilWRgtuReeys1t1pP9uhdYHOd6PW/qeVSdhd//1v5DJyDIyF6Ro/ecJP2iLpHqy7rvTwdELne+a7p8h+JFHffNpKH7fC7MjQuzIvtUK3tsRzRzDvZ4uB5+5stowZKcbV2MVp38hjiQm9qyla1mBigW4emwflFAxWX75Qhd3MluWcSGxJXB4Zn9D9Swr7LbQd2NMe/O2hdXy/lT0/Uxeli8tLRbDJAVkbfFlGUT9SjDmBE5uk6azWHrvg/mvx5XMVYOwTGOs0KoaIj1nB4zOtq5UCdvT6f/idjtedBgsMnvT8b55p+GKh+PpCR/YsdHpZryhC9tp++xbMvNcqFGpIvA8UztZ1rcPhQZ8+ftTEGgP4mWjOm8PDTi1tIr6xqlIGLQZW/MswGXazYb/L5ebxPhiYiPc6ZjlhUwqw4vMZ/PJYLOH/jvhl87mJr1du2+FVw/wiWW67k9JmrQKbtrg8l0jwjsz18P17DfiWCvsusNNgwwZw5v7kDvu0f3+lBFY6CtaJsOZEoj1yTmrOSvSvlcegd9+91wEsHEiMV3mhDNoTyeHCiyPLhbrLWnZ1L6fRZeByCuB43B90Q+HZXl+qZ10vpCyhubSo7WEn58NkKCV0FkXOv5PWFFnyda1wuZKwKes3r3QkZj19/0ntP3yvSlE5ftvt2oiv3aOb3NL2+koltLTwZ+Bsu/3wQWVWzMnwpZIG6BtJZk/o3ciZqkcmRzCWZUnrywsN2Nk9urC0RNK6mfcNkWp/8wMJ951G4szybINtPanF/7T/y++ULxYK8D2OJs8lbL54IQI1teg8UJBJCm4PYsntQUMR5V8UquGz/6bVtCiwrRt0Vhp+/3Hma/3VC+39/9OK7Yjgd8fe/YxZYE9GcN2Buf1pJ49xSoIa/xIF25PbDi8cOe/viY0GdPFMhXKKC/swCpOkI7L1+Cz00tQParENx5vtXGA8OYa86DdBC7FTRwE/EEP4b5GrGzSCzePYqoamCf4OHo9+vFHYLNVQ2N0T8znmBuKzuig1vdxoADPZ9U4Fvm4ATzk6cLB+zi0ciZM7zuAFtFTOD4p/GQVdY096vtHqOMl9QYUNi/guYSvmhm1JnCEG7FXEDjws47yXwD1tSvn+fK/33/6Av22V3rxQvW0k9qLvrpUWtXKP44dGWVnolOBFlHboVoutacBEikkBffE5E+DqSjoRQw3kPkaKPJqkh6/BBXFpOg0Kzh9kHtAvYbv8LyYE4tbueqv2vFJLQSR4kfrV+YxDz1U1YZBtah0pwKrOVbCevbuTn2lW67X8TDT2naq85BzXymOdqQbP4HYsMjXffQRik9zHuK+Lz58owxbmxDMj6w7gJEcfcuyI64vBww4aU1moyMHdkwu533IcZLtB4v7p9z/I7blBe8ijXFbV767kfJvQq/ECvKOnD+DT7exAHDQRn07IxMygZ1REnZvvP2gEI+HFpRwPQu+a262EDU/kK2JZg6edrGLf0FjQ7OkZOg9i8bstOJ+2W7Rn0ul40HC50FwwfHsnj4NE/BYYa/RoPl1T0AKfFMyS240vn8i+eCLX8RF9HjivuQ0e8A+Zr+G/GUn8PtaZ/Eui/gWf4r/+hVQkxRfnGim0+xnD7Xu2axVQLotRA7ho73ZaZ5XGDY15M/RfnEObf/+dTl7oZ7/TsZ33laEXLfpmFMU6fLifU3OKr2f4rwBuV5uN8rLSOfhM2JYa3Cf8pBHXjl+/h+dXsnf30LNVH0b830ZTkLpPn5T97qMm9HN4uVD33/5M5f/5rxXBZZqkNEyaPt5r+rt3Gv9ffy/dNerxw4sXLxS7oOLmqPLmJPvZU9mbC3Sn1X3qdFolVeiGx64DeD/FQdWLJ9gvfMCp0em336vdPqhfF9pNJ+WvnqglfojPNhIxZYqZdLvXCVxOyKeHLwVFyPG3xOr3R/X4nOEFts6SsqbX8fffS+i8vb+Tt+n+oLxeqHRfvt1q2p/mFs9WylZLRfYWUewTMvXf6O6R04iP67BB2Xc3YG9CVpPuskH28kLCtnbHRjnreX9RiHQbljPfRPG3aiTX1ZHzwIAtMuRVYnvLN8+1IGZJ9VIry9RUpvh0IyPO7PGjY2ZanW/gxb1ctgN5kOmswIauNfh6+EZhA0f8W8tZp5yiRnRR2LaohC43aqNk0DfRr24l5+Hw+lwZ+GvUS8SY47qafdJATi/EqAMxM5KV2yuOzIr+FzUcs1muCd8Y395iVweJwnX0e+RqRnDgNGXou6WofhrUE6+dPt2CpydKnCU67P7J/Rn5p1AVGsiDjg3yJgYRutidjmD/JKfV42BgKrexObkbY/2cJSMkL5+Chzqp+81bpTyfbZvOamm5kP3qhdLPnivbnpCR/vf7miZQzPb9/S81Hv9H/Bh9vElmvBPYygNY4cwQIG/zj5nNz83++O4PzP70s2Qew9Me6dN/htfn/f1hKp/a2x9u/IcvzB7p9J5mJnnTX3jxWN4+P/7ztfyzt8/P/5n3zzSP0zjzwj//eTczQ0lwOPDZnw84Ou/v/cKPMjD7KSH+RPN8P+37eFeyH8fQQWamQBN0+ty9O10CLTPuhyB3fJFnI0FAj7ERQZxhHBJJo5Bns4OAcom+ZjbPZ+ayZZD++Zev40+Cj6GFGCEFUwNWLZg/EuxQz1re93MzMPf5OjLGm/kyNHcAn5+NzMMtyd/hmdmf0uP95kX4x+xxPS7p/kiDPw/c9+b3f9rcOPrzz83X+vzcr80e5zOzmRc9vPxj33G+57R6X7/vY7OYRG8SIVg2bpgZ/2pOVjr/vU0wpOMQ4XKaDea8t0mBkfScafe19OPr87WZKYagHAM5B184SvGafDyTOZ8GDD635pnEvz3rzGtJMsbCyPlnxhrjxGtANt5nYH9mphCjfsovvz9B80R/l+PIun7te5/X4z7LKwTGhiDvPyIrf5YIVrIsk7/MbH4WueefBw6iPo98MMT7fOYPmM/fowUl+DkxF1uZaaKbQgzy1+h79Rv+gWYGNqBtTvSRMJ6gWT5QmsdG1jU+9wTG87VJZmHmp78HxouXT2liLujIs1zzOnzu0SczU8zQFecVgXskGCG+IsiSRpJpluGkocFpDvDCW8a9jDFmPqcUo3twrk1KWdTIQX6Kphaa57UgwIyHEvzq5TIsUq48ZhwWRsUerBAQWDsQgD3izPlE93kOf/fRA/s06J7Yhxf3Uoqsl2Rmilw7D8QrwAO0RSlLylImD8ID174HkymrKpmZemyVBZP48fXyEBVDmPnjBaEO+hN7y/NsxruP93mPBF2OB39WERRkKbFWJk9O+gGxTaaJQ4yVuXpk5vM4r53uvMhn+TQEkYKGkec+V+/8n6QjSQLnme+hJ8BCeRQtwKsk7+f8b+f7UsyT5I21+iwqeMDCPIE1jAMMA+axA3jzdQbw1XCwH+BfiIGAqpvbiYOcYpTY+xTMyZLz0vEcoDFwf3Rsg2sznsuYetABWkOMMp5H1jw1J7XwLANjMQadONB67wGdncBQnnJGCv72JESvwUEvn9/5I14VB1HeICX6tiUCXP92ux+YMg7u5kErGPU+gTWzLIGnQXvk4etGCySY9po4dHbINnEAikWmSL8jxayWILDA1rCoSjCQZZnKutaRxOieIPtIcHfkgCVNyvJcEUwlZFsWhQKUt+zD52rhYeK5t7yuVED3AN99H3vWcdvjsva+3nydHJ74odV5Uy+XMjM55gaCywpaHB8xBsmkoshVr1YakZMF047E344Dl8/re2gIRo39l2WlCX77/QeSHL52xly+nheN8pR8uhm7nqj0tuCQ5vL2PsUUZBwsRved6LoX304cig/wwIt/OXs0Zri7QlYkdk+sO7LPGCI0Fjwx4JfLD+eRg9YJPPjBseyk/uEw49EsIOdBjucGWkf25HoWHeAAABAASURBVLzZkdz3AtDE/sxM7mcS/Ha6HEfOq7EDJ59usA+jEkn1ts4ULpZqoiSTCgWN2HoxfvLG3M6LwL6dd4uE/nFIa2hjlAqKAGlRquBQUqAfxj58vSwrZn5n8N0x4HPU8CljHjNTzDI5rwt4K/YZU6YFhaO6XgghUWA8zTh0vW1Jgvjh2g9XgSRMQj/c3vmfDXR533FwKVn7iM4dKKIO6JXL3t87T8zDA7efu6tbGetGxk/gLrG2x0sT/bu2QT8mLcGR67Z4PeJlnGnp4YnjJISkLMvVgPuMPbtMJ+zNEay7PCwEeTvbbJSzFrCfP5eXG/lvlCT4YWbMkalCT7zvEbk5TXleCCJYWbM9C8FmvV1AU4/cHNOOheXLp6pIxA6HVkWvWT/Fq6cY7HjyguAB/WUyxBjgay3H54TN8nsNz2KI8v1sSbRnyMV45rKZWKdFf4LzjDklm8cu0Z3PGEhZ0hkJpDWJhjxlmsB6D4ZdhwZskn9RwjEQmWNg3ikFNWOn42lHO2n78ZPcL9Rna500KFYF59G1qpCU8kyL9Wrm3QC2k4JOJO9HdCpSPPPiXiCZDJc1YLNP2BnnizmvUpT/aWanY0/SOoe/BQmHkSSYJ+WMwkHYHjVhE1ps2Z6E3EAyZeIgHEmOt/1JwRNgedKCxL+YMzHnA0lsYf/KnEQbCZoWuu7g2xoe+Lqub0dPEpEwSvDD7aD/OUmXmfubewoP5WgqOdXWsdBsR8BetV6jxx2q3mmVl3I/N8D/hkTGSLJixAdNd+i8BT2Q5O6JLVxfCg7V7rdub25Iij+oxYZk8M15PsHvgQB+kDQSw1fFQonxO/jxQNHJ9WvZ8BBeGnyv31CMKJMmkxp8SwGNS2gxDv/7Hz7K+eZ6YGbYPGIKeFrDU//t83vsskIAy7lWq7MZqzv0oDl5xiGjv/C9e0Umr7DnDxS8J+KSPGYqilJ5UeiepK6/J7AfkIt4ua0IMcrM5PrpeG7w7TVrX334yKQtias7igckmUj87N9+VGOjKpIqD44tEi35V89UrpcKX1/P/MljkhfmdyTxIkm3nERa/2GrmmSQTp0euO9fOpiqXHvoXP76C01PlkqjdANOLsC6r+/2tsHOOD3uI/M81xGbk6Prfn3A3+3rIC1KChq30ieSOLTaknbtUT2JRlGUziluOL/37z/Jk9i7j1eqSNAm7g8k65bgY3fc60SBsKTQv+aZ60yDP8gsaAALzrcVtiEjXmqhyWPWc5IkK2zN09cvNYDZAn7X2IoJmZToV03hJi8rARMJXR2wgzLyQZuN1mv0EQzEXac1RRJDb0YSbpdPnvLsTGVRIs+DShKcFddz3EOCbXm+0QpeOz1eGLinSJh6KRuCAjI+kkDrl4VqkseH99cKLLjZnCmlpBK5u+wzkmbjw1FHfOXw5lLLmKsh0bPA34ysUbSTvMDivLpH9xzrT589Vx4XOn1zwA4WWr1mzqdBT3/5SguwMmIf3M+4j9hjYzMKHtM/vFMkWewJt2pgfRKmTg8mfLZzEZqeP3uhArpijLrYnEv4nHv20FHYqVdLtQS/FfS2+OMJ3yRsRsU8LWvkxINCfuN3O+LwgyrsS3iatPxFrYu/hYdvks5JbDn9At8FfEyLUtHi7JNPw0ljaRr2E4XLRvVFpRMxYIF/W5+doQ+9JpLcVmWK0FX9/KXq5VIegywWS8WY0Dt45XgUc2a5BgokATmu+6iJok1IGbzP5L7mgO0If/NaNTx7IAa7PDtX9nSj9Gwjl1m8XGv66umc/GxJQAt9S+QCbt6+14TeRK6n5xtVJOHusEcDhZqCIr+pZPpCNbJcXazm2OWu2cv/FxtGTN5nht9otQDXZ6+eq4VvO/9NEoog98RKz1+8VLlaMW8tpaj016919tVL9ejnBH3bBjtOUWD3+3e6p6hw/+07tR+ulVEsEXFXjzI3FFdH6C2R4ersQi7jvhs5D02KyNl9VonuZPBIxDk9Pt5tdodvD8HkcdmWmOH4D2+Vp1wiTopn8LgdtSaJW5JMP5LovN8/yM9Z2Woh1yn3SStov/74QVkqdFleqvt2p6rPpHyh/MuoRXOv/b//LfiNOv/ll9p1B+XY3PrNU53/1c90ZH8lsm3gk+uU65bLOIHJiY3EELSE52fobTUlbFsDNgZV0DSAe7MEvGyOMbSI2v+WAgL22v9SSswzrbJSe/T0+sMnleju/nqrAxjvJZX4Zbd1I/ZhghcN8YDHVTEE3VOE3n/3AXyepCJTiS1bIhf/rUn3yxkJ+cC5M55GnT5tFX75Qu5/BwoiObR1hSmWuR6+eUcRtNU9nxM2tKoXKinalMuVDOyWWSH/zcbpd+/V/XClxL2MVlIczIm7HJ86q8m5N1qgkwfmmZDhTbNTTyyXsHvVxZly5r672c65pbwodcJWH5DpQKHpCHaUBQkdLmOmGpsUV7UC9jaAI7s7KoL/i19+pY7E9vLJhTwO9XM4zJ3XTehSiFGOn5a4oMVPic8ZmKtWK40Y2tq/yIYvPvFsyRqBAloHPyLvRsEo/Zufqf4bZD60+OxWE/gtf/FKE8UMLeADxQQrkhJn+eb7Kxk4XVHk7kn+32xvNRKT9D+8V8SnZ8h97YUYYjo/BwXwPWVRx99+rRJ7cEfRYISnyqNOi6Sxb2ceJeydjH0g48X5uUrsp+8psZfh+l7tD58UKDQJnvTffNSmOlMqcgm6+mScmXoKLu+UYQsG/OZ+k1FolHJi1cX5RidsY4GcsqpAl18pwmP3dyf1isy5qwy5Jwl7OZKTaMBjRhE+RO7RKoqPBT5peHWm+zRi0+7lhef0/EIRnQnLWsZZdvqw1YoieQ2elqnSIKltmlkOrds6/OqEHDrihURMliGP8eNW/lcP6j5o9w9fyz7czz49UCRx/q+fP1Nzey/H+NR2Clc7TRS3Vl++nIujR2Qwf8EBXCmLGuFXT8Eucb4O77eKtwfdIp8MW5mdr5S5nTDTAE/cl3VeGMGHjBS/DZseicEazocFMhirTCImwFEqQK/POa1y5cxR/PyFpmWpRVbr8PaThpudRlqGjcqQw0mDeviZ43EH+DnkQU6fUcD0GNOQX1wveArvp8gSuQL8bG/uVcRcVVbOdq2nGBnxbycK3t0375WgcXiy0JiCwjdX8i+w9BR4gkxe0PRzWAe/egz92A8KMRLj3KgFa95nJPZ2bAodyetKkUKfsOsjepgoJk7oSonsC2yu5ZkiQsxCwofsFdD9AhswMffwEexzDo1gajivZdgV/eadJmLmaWpnjB39N6d37Vw0ipM04rNDUahcr+XnIAtRBfFOIeRGh/TFU61+/koGPaezTA8U8bsXZzLOB+5LiptGieLmwB5CSsSItYSeBnhygMeOneGbDxRV79S/vVbE904UyXqKuX5Oanh2Qi6JvRUhk9jPCI0DcVjElpTHQePuiA0605F+e+JZsXb28lI5trYrw+yfO2Rkh04eZw5Bsqd+lmilH27VEyPGPMcOtmrJcYQKGqE1Xy41sc7kX3wBU4F9tsaYpwuVTzasu1cNZjv0V/+Xv1H23/1bRQprGf47Fhl2R5p2vdL/7732/5/fqL/aaoymHhxzhNfh92814q8G/KRK5AWNI/HAgA+52E0af/NBE+fECP9z7E198YTPowJyi/AioANVjpW6Psz/a4QGTFVdpvbbj9rh2x0j7TJTsVlp+upSw6rQQLwQKGp6DJYsKWKjujgqe/1UER2of/WFpmcrZfhrI8bgIEqBe6sG7Dgdgfjk2J80kgNI2GtzDJaFIrZ+jFJcVhrhQctaioGjQqti36u/vtMBH529vpSwE32dZC8uJGLmE7o4UpwW58qhzsQgGfgd8AWDjRq+xX8S605Tzzprhd9/lN7eaGLtWR/A2ETxeZLAwUqB88z07ZXa//lrBWIP14EjZ2ID94XrKB1nGwefHz58UE5MVSjI9cnWS83P/v33sm+ulRP7B5na+wcV+Or49+81gomuBQesl+Orllmh/FevNf1woykzdWDIsCkR+xPLXP6lB0tptqkHYvEC3RkOR1mK6rOA/0pyW3f64QcZYyb88pLzk6/dQ2O1WkOBNCCPkblzxidsqr3bKuG346rWEV94uN9qQg9bos+R2LtDvzL2E7H1Hmco5pJj+fuPit/eqCdOCHwOEhz5Q2NX/9l/fjr/T6//sy/0rzahC+UvT2488sab/2Ak/e2RpZOMR5/bn/J6ottj+9P5GaCfNrr9F/95pOvP6Z0Ipr398f5/PGGfd/THEf/0zh+f/adfTTB8hL6fjhwwoH7PHZC///TZ5+tgqAAfzEz24zUfiedGGRf4zvmdyz/58XHOCzPDfEjmCkrAM5JskN/LMepM7Y5dvEJM8maBm3z+858Jxffm9/3daR+Yq8fgxBgVGGc2U8T0QcZ/3vdzm9i7GXe9cdOD6QzDE/k8MTe35p/EXHPjWc/8n5/5Gr6mfzazeT1/rj97+VhPnHvza7Mf1+T9p13NDB46jh7v+rx+ZWb+JrM/vvvaCf44zQziZ6QhUeiecAQxsF/6m5l6ZOrOwed7nIHp/riMfM9/oCsYfuhxLPCQv8weR3Udjom5fB+eRPPPMT72NbN5nhgeP/tavmZKceZLdN4x1tcJIfq0GHgCSPjpPPN+Kcu4N2lkDzGEuc9nGvzD53GT34SknuAvRhwC/UcOky1OZuLd7/s6iYBnwPH6WJ+zd/rBRs8BwHHijsvpNPuR77yP8K5njNNrxiIMNjP5fz63WVDgs2PMnVpgfW/eP/xIs4+3GFWUJQ6xVIQHg2OddsKRhcgcIRIUDGqdHtZzOvM8k89jZkKY/EzsdJKZ0zeKm1w/8uXEQXNkrxN3LUsy+BtlOOWTJnhqMy02zzHzBR65zHrf+7ye875TjOhYiAo+lrkm9s/qMnsca2ZKyKUoSjmNAwk0d8SBNf2QJ/bivHVKR/ZnxjgmcLqct0wp55XLIjHGZXDioGTGvNDscuihdxgHBehwGt0e+EHIE4CONZ/LA6iJ+QGHT6mZT+y/YS42Od/z+Z23I3vowZoZtDDYP0fWdvrYGImMkb2MrBdm/o/gogQrxnwD9ogO8/zzpPwzOM5ClMFTM1PDAa9EttwRAlJBsJkTaCf243ycGOM8GZmPS+UEy4mxLCpff2K+QERbplwDidOOoKUlqXCkaDg4L8BEjFGu3x3y8vGRuT3xI5MSAWRGkFtmPr4R5wo5beJlFmZ2eFLP+7ccTjsSbzmHsYJAvV4sJDOFYJq/8SxTzlwtfeT3aQWf86KcAzsfn4pCLjO/nzGPWVBgkxm46OGF82xkT8RirA1OQ1DugW0e1SRpyqJEstgDxh4chpS04IDkhZUQo3xOv/Z9RJL5LXM28OQzfubDBvcMrH7moxfSfFzJgVus5/yGpBkeI/I/cEjxd/Fq4eejDgjRjuqYuwM3jpHAWLFnp8cTUaf2pBCjnJ89WMjhMZvSkaKWY9G1ib3hAAAQAElEQVTl4Lg8wdeaYLfkQNEw344kasPYfOaPyf9bna1Z/Y8/I5js0b2HBw778KECQ87Tgbmcv/7cMTSPMFPPfW8NtDptLZ8Tss/9cE6RpM6KWd89MRZDVJYTsDKuo19RlArcc8z7QaSZ6WvnPj3zuY8O9M0s6iyrNJ3RlqUmCkMd+ynyAvmf1MH3bBAHpCt5QiQjceVM9vEnMHtirZ7+iX1nyGd5sZm/XeoYd9xNyN2x7odT1/3AQdL9gssqwWeXkRcGnN/+/zv0g25DQE6uRAMHloHC3H57L09Sug4P6IPzx8fvOWQ4RkoSGTUJmRYMZ0Xhj8H2vfzaeeE3XLcP2MwThRgvqIQQ/PbcSnia8kI9ex1pgTka9iSk6D81SQS3UTl9zjjAWNNrYZlEgjiQjPeiTO04lERu5dHfIusB3rTM43wyM+XQ2RyPSvAzJwFxVC//k7XxbKGuiKopMC1obseWl+ca8Gd5kaOfpRquUQ03N6zy+ce0A0vuC04ktXvW8v4Z9Jdgy5MY/gUDtykle/A9z/Z9WUkUKdqrO53ipA5MOi7dDt6SGDqSYBKLRWxmfnmurK7l2HR+O06PJHqXHGaD4wu73XoBhYPVsN0rnnq53fEkTUVCIMszbNxpvleByRP7X8FD/w1HGCWXnc+tGLS/vVO12cxfUmnQ3x58Nchjf3urBhozZBZS+Lx51HKSF0Jz5HekOJ2KQjn7zhTlCZ153izoZnuj++tbBYQ5RMl1rNkfxUc9sJeI7fYkD/ULOe6O6PGsl8gwhoAeBQQ7aZYzvCjZh9urFj3yb9ofScwF7PmpPWpcFfLDaY4/Sejj4f5ewr/csf6nT59mHOeOe7DoNglrqZJEcnF5psPYaFwWWqJDi970YD0J8SvY1KuwqClF3X/iM8niHD2sX1zOWFph10/EFXfXN9rd3sj1ugN7t58+6oje+15G/MzDcT/bMZlp8eKJek8iYIdYQPXTC4VVrYnEQUNiJUOeF1++1o7C+h2F3ROyEK+J9gB//M+8Fwras6c9e1lgj5wn/mWMh1w6kTgboVc3e01X9xzUJbeHFcm4u3xCblvp5UbV043uoMuTaj04OlA02LFWBJ/L1890TXH8Hr948/vvNaxK9KCRnw8Ot1sFCxR4Nrrf3mkEh0vsYrlYqsPmQCa8vtP67GzGrmNhu+XAr0lLEtDOo+Zwmv2a2x237coyXTx9ovxsqYKWoC2QVF2C11RX8oRMj00aSSA2767lvDhtSm1INMJSPXnzWkWW60TS4ZqErP8m0xgmXd9vlTNXR7KjoLhegNHef6Pi+xsFbEncneSJtnyNHbjbK0uZ1iQ0nlCkcp6eiLkOrDey/xrsLTvT+dlG2Yr+VaaCwscKe7EoqvlP2e7eX0mcbQp0dCK5Ny1KPXn6TKEbVGGg/EsOLclsx/oAfQVJ44n3/tjI/WhelVrjEwwZJK5PpyP6e5x5+bDd6uqbH9QjX5EMNhKQHubcUcRuGd+gEy2FsQo8bJ48UcSGuC1yu+H8kkwpJI0kL+vbRoHBu+/f6pZiSUUMcSJx5j5gh833dY/YhOP3H+aE2nh71ECic31xoTNkeIDPMEslhawF9jeQmB2hwdfLygpYD6her4/ffqcGHl6cnYMZo1j1vbYU1cpXT+SxSF9nmup81rcjulX2Qq8mDchrWCXpPGl7ulODbnz6/bXuoN3Yh8e1I/HahH6PxDqJBOpDGHX55ReKRa6bd+90dLvM8wxc5NC0oB2+/URSPVdaFOh7PetonRVqjyclElI3d/dqsHuYYM2vLM72r4G3vr+WQmbnfqc7qlnVqsNS3cdO0zXxzbXHN43KosZv5LrDR576VtcUMHvk+OzFC+XQXpIcvcdGHLCti2qlHr8ak2lg76Px/vVHGcWgFv0fSLa3D3uN4HQieex7LbEfx/6ofl0pv9zI1qVybEj9ZKObtx90RLeaJ0sJnzAxriGhWRwmtW+3SrejHv7ug7IPve5/817doZV9uNMqZir/6jVFgjM9A/vuX23XqIAmw9duXr+QsV92rXq5Qv9MbRy1xY7t8Fkb7KFym+1opPDVR9MJGV59/b26v/teY5WrBSMH7Jvj8YTdaKEzgHPnvSf9VopK0HuxWGuHXTv/2Wst2Gu6WGtaFbpnz8ltPTa/aiflD41G+HjC/4zIM6cgdXe/VYV/N2yrIcQhBlUUFZYnKR9EDDpoGAbm3ytlSa7THbKvmkm3//3fa/vxHQWxj8rAexaSvNi7yCtsVaM9trg89ipC0NMvv5SRkDyAlfa3d7r7u2sdWKstGzVf5Fr+7Uu1+IkBXeqxK/fo0ZGCssBx1QUN6Ir/5uLz12+UQUePffA4N8fX3OJnEmsb2Hu4utJAbPXh9pOOJJXvbrdznCP6TZImbGIicbukgFazv5H4zX12gpacJmK4s1SowJZu/upLtfikDBso+HN/t1WGjXF7v6KwtsCX1WcrZXmhgcLQw99/q+PHaz3gP7envT493CoDY/b8TJWSpt++V96MMpoXijqwELBJy5+/VkyZ1hfn6vI0t/LNC50MAp1mkwqKUeHlhfJXTxWR0wk+7t9+VMAPeJHUk8MhBBXnG55LfZXpArs82oQ/m7TA5vq4zWajVJToUD9/UcLj5dxrJ1kx86ZZZxpJ3MdFpY644/DhShMFjHhWa4st3VL0jtiLrCjQzElLbNv8pS/0vYNXht3XqtKCIkMDvr2wNHEeGYgJl2cbCTmpH1WUjpGTmqvtrDMBH95ybe9uKRjdYtMk/0JeWcA5sCX8DwZSRSdycZL/ZlT+bKOxH+BdZI/S5nyjifUTMqqKhbrfvVWPf7k73itQYD7CL8e+nq2VUdw6f/5U9upC1bMLeLGSvr9WB18HYtOQEnP3GtKkhx8+SOi060yB/8qebnRK0kgLFB5GYgzCH53eXcnAz4q9J+7nqVQ+mgrWTt/f6uHde7k9il64aKD7fKkUkwaK1vG+UU3/DPsURmkH/ssnG4VeividKUhdMnWfrtVTEDAKEi2FoBX80MszHfBpexpOUQP2aSSGSn/7lXpkN2H3B2LUkvN0T7E9e/lEiWL+aWjUYwvSwNzgpMd/jdigQFzvheyamGZ8ttT6F280sq94ddJEASpgUzpiGH13rZG4pkQ/OuLzRFxYsYYoepmZxl89B8sR+cCo9UJpuVD17FxrsDght93VjYqikutXpP/F8+cakJ/raEDA4dlGXngq8H35eiVjve3vvlPJGK1qaV3Du70mfPsenWs+bqXJdL6GbxM4oTXIBNXVGh1LT1fSF0/AiilTouh8lMs1UJQcf/dedr1nPLz4eKUdvgjzqlHTjMdWw3xe6IkPY16opAifYWsbCi39d1eKWVT780sJ7MdFpfuxmeOk+sVzYUTRyzPtsOEFfie6HlOY8pgtuR8owNq7j0rY1CaTjjSPp4/o/1BEZdhFLQsldPSkXgY2I3wXunIEAyIuE/cOcdAIVvpPW8WYNFHQi14ww2dFYx4KRh3+NWD/4otztWVUB3Z79LYDIxN+VT6mG9VQmNvd3Mg+Paj9++8V4E3hf+rZkhpimQi+m+6kHbY3C1GCBz2FOd3uKajtVK7Qv0VG4fGc4vNKR2yB66C57oG9/udPVVDINdbbvX2nCf3qLwrG7hWKTDB+1nPxcj+++KuvtKC47/eHIKVuUvzNR/VuQ+sCvtcqsMfpbKXWfZwhudfnjObHpGKF7LtBE7xps0l+3uzAS3fcKVuCI86mhgwDYPFiutua8asnSn/7WvazS42rUhN8Pnq8ft/J/uFK0//zf1H/3Uetq/Xs7wy7E7ZHLSgmq87n/898j10cl4WM2CIQZ2bLpcbLpRYUFUdiLXF/Ik4UPi8WC2UUTnv04vTFRlMwGX6vzAsVChrgdYt+Li43GikC+rjmh08amKfspaxjr/wAex23W3g4KRE7n7CBHTHHROzgOHfcDPCtw1cmcHAGRo29DcyZI7eW+FPEUM39TjkF6NG/6IAyJDCU37eqweGeAnf1xUv5edbzHgG5Z+DDsZeINRrsV+A9Xy2Vf/lCPYXJjvglUrBWDOodQ+VCHs9GbEN794B+DUpvnqgFN8XFRgLjU9T8ch81UQi2RakjMWWLPDrsVY+sa/Jzfj/UpU5xVPn8sSBeYKdFrBeJe4b3NzqpVSQGaSiCx2fwEPm3X2OTg9Q+Bx9/81oRPUoxavn8mQ4fPynilwYK9wZ20pSpJScwXtbqlhnygTRiNxyhsrpU8eapBuTlNDnd1QY/41/iwI86H0bGDNjJAfrvrq/lGOuIcxv0b+W+egSfry+kl+CWNnHtsiixm+V6qWK11HS5UMAWZqnQROwn8n5Cx/vjXrvv3utUSJ7H7JBhCAHUaIJKb7x9/sFI6scG3j22+WcaSjI/ZJAP//PG7T/+/KWHRpe/1HjEjyfF/mMaXf/k58/HfH74+b5/NgDk+zTY4NePzWT22MTL+/PG/n/cr3/4Q7M/XPmFhehvc5tg8MTB1Zv0x/0zNfN7F58PI+Q89I9/1syMfsbdx+bdvEn//OfP9//8fWKQNyfBnAwcgLzpx5ffo/kzb/MznrO8jLHeRBLam19782t5H5rP6/P7IeDHGR/fmFNTYA6bG6zQ3Ljv74+d/uV/zWzuEFxO89U//0+E707Dnz81DKTTZ6wZFH4qhvk6YLQEzj+/T74fJpl+QqCFoGnmAw/8+efGR3NZ+DMLCtAw8sydgBG8iM95VSmmqN4Vlyb46GMiBmSek7l9fqb6kx8zmz+bPb7Pfbl2sswe7wXGOu3epkEaWDNEp4N9MtrssZ+cB3zWzAPTvEdo9lsG/YE2UoyaoM357PfEPrylEBlubCVgkx/byNjA2t4GxjhtMYS5nxmjafrx5c8em99gbWgQ63lzXvn73LjPtDILMtackIl4xcBnM/0UW76u0ymZWFV+HRkTLMrn7OCDeMaUMubze+I1PTKPuUa5Afd5YgiKIfBUivHxff7AP60bTt4N/pmZnH+P+5ViYFyMmiZWMcllnGWZInNEHATD6D/JxwYz6BrndUcwYGZK9PFn3s+fz2OZs2NNT+7FEOZ9BQvoDlONrBGioqX5vgfHPi7IlGW5zKKM/3xemRFPMsCkEEzGImamyJohRA19L79pZuKHPlGRYNCMcTzru+4P+/L9maSBex40+eGn56AWQ5j34Ot5f5OpZ2y0AI2BTzbT6YGHycf3PO+4mOT7c166XBK68Vm2Cf75HB1BZo/t5FwknynL88exTBThuTfni+/Dx/qenP4ATROK4PN7om4iKcHSCpFZgmkC04E+HYc3rK5CSGpJflqI6sG/LCCnSQJ7Ezvw8QP4HpFxTwDlc6WUCeYSeDID9wP0L0jehBjVIztIVAG9bm9MPgt3eDZG3n9c31JQBxajr8HtjjU65m/Zt8tIjJPPzXMey3li5ldSP/TqkIWvGyfJ2E9Arlywl05ZdAymeYrAfhYVikjGPwAAEABJREFUwYDF+bPxeeBg7bj2glABbiLP6pLgFp1pCJRilmb5uEwn6BiGjoJHI+dbzKIGeOqYGAhyBwKewPjReQfPjhwge+5V8MMU5t8CmMzEYDm9jqGRvbYkXzLWLsrCtykzk6+dkH9eFPK152sOjTEEZeyvKiumMZW8O29nGYK3hsDosNspsO/F6kwVhbPI3IlWsvcYk04UEzwJMI+1IA8yi7xEr0x+WGCbJJNHeDuoyApNYGKAHzEG6Jtmfvgec+Q6IjfjvubXJA9uWw5M99tbue467f7u+pmDr4lgLwq6OfQG9tJDMyCDj6Mm5N3C8z3JjxNz9CQWfN8ZfPDWUjjo4ZWBnwm70UNXiFE5NFYcZMxMjukB3AEXVRx6fe/1YkkQepKxXkGiLbDnHszsCQB75inqWr5OvaiVF7lSSPLXkfUbmvO6Zi6/P4IXH79crhToZ+xFNMdPTJkc+0uSi07HxP0TSYUe3lXwHlbNmHS8mpkicvTme/NWIGuTdMeh16D18MBBiznn++hKC+9OJN/jfK+Umc1zeMGug49O+4SdiDHMgW/IM/XwdIAZR3Q8t6gHDqDicw9/M7BQ4Y+Xm82Mo2q9VoCGEwcwM1O9XCp3HG3OlJjLfd8BTHfYOwvIkFOlY29EB1JMMmjsOZQ5JprTUT33fS4vzDrWl/De0KcMQ9YDMoOXE/PWyG6xWAGDSdECWOg5eHRag13fewcmbq9vFFnDcev6WoDXhgTuiP7POso+FxyKBuRZc3B1Gn0uk6kD1B2HkJ6Eo9vS/XarwP5W5xvseA9mKz47tkf5b0FHDqVjHnXgQGwcRPNDx/OoxflaLfrvGIV8OS1Pnj1VYA++3vF6O2PebZknYTOwNEnywmfP+qf9Tve3Nxx8j3Oid74PDjswvVixfwCS5fmcLPA/zeyF7PhkLQMLRcpVLmtdc6B1+nY3WyWSkouztSrkpGBzUfzIAbRQ4D+DvlEiwZ7FTHF7wm71Kl48UyAZ5XYoz3LtOcSP8Cex5zMKL0vmKrAzCVyMyK9ENyKJi8yTeC4bsDNhmyN6N4E5g7YRPXSb5DwooN+Tyy6roR3k+KjBvuthmRV6oABtzCOZQkxAcaRN2jy5UGKuHJ7VrD3c7sDDqCVjJ2xo8AMp6/Vgs4a+ICllmQ4cirO7k4q64mzYaSIx5ZjL+Zz7oS9EHcFiwf5iSgopKgPjeVaQODmQLOhUgr87ijLBIjZopBi1VZWV6pHHrjlKeVLvWAiC6kk9eLwmMVkgjw3yL4pKT58914vnL7SG3tPDQTcchA0+D+hdjEHHDzfzb1eM2KYR3BdKWndR682GwttGLfLLOylDJqGXRvh8+LjVhH8o0I31+QU4iKrXZ9qTzGzRwc2TJ6qfbBQsKGd/56HEXmfKSGD0JCtadGFF0s2Yq4VvI7rZUeCxMpdRFHSsHIZOF8+eKcsLbX//g0Z0uB6jBmTaUUypXj/XkjXdjhnrjNCzSrlUZ7ooFypJ1NrFSi7LW5Imx3/4QdVxVGwGLUfkQzFNJDpy3xdFrZ7EY+I6YQM6+LRcLBSgL19WyqErX5Y6J8ns+2/g8+6wmzHUo9/++erdW8UQVJDMSsizJTm1I2HZYQdevnwlI8E5adS0yOGwaYENycHLhkLBLvWzL20pxiSSqgeKrlvm391ulcWkEXlVYCFyvcyhp64phJIsBcfTZPr43fea4GFeZDpbLVWTlHOaAskEjxmyqlIHbitwdyJxoYuFRFFqEXPdUKy/p9BxAV4C9N+8/6AP33+Pn291/vSpCvx4d/2gB2x+y/v2/Sflq1r+ZYv7r9/pmkT8dOrlelByhnQ79unbtyoGaXp/K09ed2CrAafZea0E7e3UqXl7K5f9Cbo9pupDUr5c6PDpRr7GNDGeRGLGnEOWVCK7Fz//BSHdpAw/M62q+TeanYcR3Vwyr5n04eN7HfDx+9NBd/jlHG7nTzZaLlfywoqdFWpJbtqLJbLIVJdLdee5ImuX8K4jXsrgy4lE/DEFlZuFWt4X6IPr4h57OUbTluR9PSAb9paBWZEov6Wo+f/n7b+eLEvyPD/s+3P3o64OkTpLdPf0zC52FyBhMAPN8MA3PvCF/zBfYEaj8QUguQvszuy0KJE6MyJuRFx1ND+/E5nVVT09OysA3grPo/y4/7S8ETWimy06MKvAFXqOdwepYB4FnsvNuc4pRp2wq07nW58fDdketCa2M/hneSYh6yM2zr+48Og3X2mPXFSzUgv83ezJU3hxj1xHJe4l+F9/2rJFpgG57YjxBorEK/Y6ASuKCp1uNbS90mlQykwf371W+8cPKt7fU8hGl6ukkqLUxXqtFrswxKBsRWGMpvhpU8px66JUnaTlb59ptsWegWcNfY096+/fyJCve/T/4/evVMCbOcXb3KJm1UIziuQ71pqtL2WLCP+CytlKI/qXYk6RcNThD++V00xp8yCVmQ4/vFNPMTVVJfjuhEnSGfiHH66UzSuZgm7uttjWTje/f6OchsW8mstj3XxMMhofGYVb18d4fauGZmRGwXoxL1WD0obGRZ4nHSqpRzbr37/W6d2VapooxTdPuDdK8H18stEPf/d7HSiu5/cD+zW6398B3xXyfa81+thr1PnTR0oUgAt0YeS94tCpotFX/R9/o0TBvUqZHlEYdNhdz5fofbGcq32/1fV3PyqWuXb4/w75nC1nOlFEPdAAX55vZPiMiHB7UXeOXJU0/O8WSf7n5m/xu67XR5ocmEAFaB/xgf2x0Qk7lV8fdItO744HjdD1/SeKzDi/2W9ekBv1+PSDcuL75ZONLim2Zt+c645GYZzPlOFze2xP6oJWlxc0pm5V7+9193ffKxIz9GHU5eYxvNsqf19rjKWqv77U6axXzMapgFoWhc6rpc7xQ1UfVROn9HdHjfj/PfsM9UmLHTZ5ttD+/l5z9r364UehWsrXM5UUYp1uCT2cdZruWcw0o/jbWa+U8Anbe8VVpQQ/01890+6wUw2+8WyuIQUdOPcvh7jfunv1Ttm+0wz/I3TC1nP5x2PVCI8OxAGnzCbelTTPXWcfffVCK2JK9wc3v/9e/ls8619/qwrZPiDzCVmsHl8qzWcyGi4CJsGvlmKxoY+H1+/U4N/GRam27ZClRvsP1yJoU0/zL0L/jGK6wZ+B6w77H2gm77G1NXF1e3WraAF/M+jubovdxPezfqE4ndfoycCeER2u1euAfXEZtO8+aUC+xlOrEt3JKaLfpV433UkbfGuZswI2xP2dmBOQ3QJfsTzbyL8gmEPvPY1Xt0vLNtIAlfpZUpMbzd4bNTTXDshdAY/zslSWI8OzoLo5qoujRHPEh8trgpeHLbbmfCajiX6H/TRo0REnFegCIkYc2Kgjl6jxUTXNuGOSRnRB8DYuZhpenmt1cU7c3Ksn5irgSRULndirf7elQXwjl9XdwDrsMS/n8hwxQtsGG2nzQsWTM41Z0Oj6wd79utTqxVN5rJyFqC4PEnwqoZe5baUpJOSkg1/71x+kT/eaGjdfP1NEr92/NeRFIz7l5se3NMku1OLfRuiEWCAjc62WZzri55RlSjQS7mn0pZgUYpTRlBB8L9dLRWxTFjNFmmDzZ8+kIpfjPsIjl5ViN6glbzPuG/yehVwD8QUhi4TNz7g+4Mtzjh1NH/E5eX5CvAQ38A9H9syRmqRajeq2UYbMejzpPq1DF7vvPyiinyfOG7eZwDWSJ4r4tcDGmsuYN0SxV+5n3KfI4SVPGGl+C3yOn260p9GekKkTunn39r3UdurxrbreS/iM+PR8+jJVS1xB8KMeuxB6UH7xWHOcTcE+7rsGagL11RZbVCldrnX641udaGjeE9OFPfkP84Z1IcsyZejRxG/8uLy58mzDewstvn1GTHCrHDkIzy81UnvyOCU7W+q2P6jGVgGAnI4VDf/YmQZ0amRfWy+QOfwWDf5ud6/jLEkWlAapRy/7D1uOW2Loe/WvPmrAFxj0amjgF25nipkWwJMtKjmfxzyTsH3D+xtV2NcGpG0x16lrZfC2IJdLjzaqDj2yC4/gY4QHA3R0G+U2ciiikkUF4mnDvuyJw1I/Kj87U+dxw7cv5PwcPcZFCEv0ucgKGXLgcBQ0rDP2HhGKjIb0GIUdzZTBu4Bs6TF0Q08c9wIflZ9GBXC6R3/vkKcldYsAvfuPtzQDrzS8vpJoYM9opi7WG2z7QT36mNDdwF4tPmogx02uw+itgqlDvkQM0YBXR/NvQI4NGxFc12hINoh+gA5xVioQD9XMi+QnR/IhZUl5UaqnCelfAjvgN/Ia/IH1EDu5Lct+RaMSOsW/eaH0f/5X0r96qUT8WcOhiO4YvKn+px+kv6dpiK8dF4W8met4LfF1Iw3KXoZveyuDZ8VXT1Q8fazd1VZDFtUD7+0Pr4ljwR+bkI1JQi7aMmo4HrV990reQEx5pVktZZuN2hUw07DsHC5L8vpNiJl6cMuhU07sX5OPOX6hzNXSrCzP14rnS6V5JWP9HFkqyPsPNJb3xCrjmvswMuN+j43Z3W01RtOAvo3EZNXFRoc4qCKPjf/spUR8MDxdKsJ3w940z1kfPVAYZdA357zEN47kQm2VyBtuZcZ6xCID8j782x8UY9Lqm6/UGhSCpo5nf72d7MuAz8v/5qUMG9KhGzl+wfDLHbU/azpFly/kwundMXeWF8S1Z0LlFPDFN7tbiJU0Xs4VsccuW+7L6us76dgpvHikQKN2JHY07IvIEVRmCr4mMUGJnBeN5PcD9nnskIdFSXxyLyOWNPTkOu91ev9Rc/D0ZnlC/zJiM/cRNTQdyI/i7VHGMiV2fgT+Fl2y9UIZdByIkf2LDDm2c/xfftR8jCo5t0crpYR+E4iN+HEjXxrQ3xG9s7e3mpPD+PFErWrEFpbbWr2ADxq2nHltZyA/7qm9VCFTQW2jQKcz7PmR2mMAnj/7cRD/Y8efvTpdfnl3upgQfjj783+/zPsPHf/8nf8tr/+0rwGlD3F8GPrFZ0QZfnFjujD+/TIkQ4AVkuRzKUboP+Hzl9f3Bb6s/1961E+Y/bQScJoP6R8+k/7ivQk33vGjr6NffEwjQvqnW59nEPDo56v94lr/2Z9hHEjc+4eBg9II6THqf75gwMD5cGh+OQyojJc0HY1//exhcNvx1MPHOPgIZtMs8WzACMQQ2B84MNwT7uA/oGgDRkmcG04hYazcOfX+Dvc8yPTCEktOP37t/DczhRj15WNm02kIYTpq2tnvmSwwzFXXae6ISykl9TjUYCb/fDnKacLefnfaxx/yivPe8eihXeb7+j2efZnnMPq5H31dDwJ8+DXTph8zU+JdD3z8ma//ZfgEPx98f2A3hvNBHH0AksR5T3IzYECdf349Mt8DWT83Mw4MJsfpPPCGPaDEOy109tFg+Jgi8fTLCBj6DufzsD/81MNnQDd7ApwYgzpwN2P9z+/5Gi1OroWHI/Llb/hTP2ZZwnkESDbKaeajQ/moMa4AABAASURBVAaczn7uc3z4tR979uh5Ph05t2AyC/qy/8hmPvzdEbnwd5wnMQTExTStjeFPOM2OgtAIvmxOcD4oQnPjhQDsgTU5VeA9lpTPdfqZOZ1Gf6QRmjYUkGqKKy0wDcDjew/sO0APH9NEGetEOdzODzNDrjL5x9+JIWq6zw0vSDkM+gyXc+YBHmMVAWevlGWTfAjAUkhKyd8fNbKvsYbDYGbsGVh2JIwamc88i4qCP0waeNfly+fKV+ZajMzXRuY1fQL/mkbwFM/MeBFd8Dkd/PThuAbg93s9ciPWMkYMSU7DHll5oBtrGfCMUghhGhF6O/6Cbgn7ZezjzzhVR8LTEniaJDNTDLzvMAh4wKojMRhy9gD3wBjgJXGRAgluIhBVHjUk3g4mi0ENgQBnGpDpnmAksonjZWYEd+VEIwO2huaXy84Anq6DBUFPjEkWomqC/hYcXZZd/jrgNotKLk8ELBmBrpGZdAQ6DU0/KUx0F5/oMMIfp5fvmyN/AZy6z3ITzZQBe2Qt39vEf9zz/XPue+Ds8EX2cBlpsY3+rq9RZBl4dVMS0rOH8qQHeY0y8Gf7CT/Q057EKMQgM9bnAWcUK0YZ5/7j8pwDW0kx+QvN7ikc3JIkddBk70kgeOXAUde1auha+Dl64PizEevBo0EakOEBWqOcSshUyqIcF9fHBE2dF4MHXMxxmnTRFEk8+hy4CX7Tai7Hxd/t4a/jlMU46fAA7U8EWhO+4NihbzmJ25iiEmtEGk4ewAbn84FUgiJCAKbZYiEP3jwQrQgmAzCN8FbI3pFE0pN3Q2ZbYMrzcsKvBUdBIcRPZTmb7vk1Yqg8L+Q4dRMtajXwvUVO/AtLZcyVMgYJwT0FjEAS3BLoGzAZciML2kNbX6skUZvTaOih8ZFg22nrdM2AwY9O+yMJtplJMk2FnKJQfTpNQz/73N7ewgNujAxo09uoA83aAE28eJEoHI2sc0fjrlytmGQTnGsC2FSwJriY08S38qfQLaVCXrjwZGFNolSSfIys3YHvQCGopfi1B24PmH38gibYR6dPw9we++988OcuOyw//SSSjZp5A74jhgCGJjNTh5yHLCmDtydsQs+1amSdhKgoKsySqb2+F0qsGv6N8NqLHDkykJOENBTAdiStzktPOFxGG/hjI+vLVFSzafTsu0XGnacGRCP7zGaVKool/hu0TsoIHUriDpd9n+Njf0NRAR3293gNeEZkpFADDU+MNMlrL2pyGpFv5+uILLq8+/v+W8v+517t4z2qg52mWTtA1xH5btDlZn9Sgfws5nNlWSZvFMzgXwFsrjsJPjgPSpoqPYUJh8HHgBzZaqYIzwNFDIenh/4naFwUhQIAG/hvt9faXl9TrLxlf3HftFyv1Pq+yKPTuEQGA3N7+DFydJ3idUFCeVHR92tZ+3B3q3vWG7ChA/Q7sG6Hz2+Ri5zcaUfBK+SZjAJxRuNrTiINg+XNqB5aZcDVomsJnVmv1iwLb+FVwL700GNwvYQmMSQ5D1psuTdmK3CfrZbqeLfFDozMufffqmUFl+nAexl2OT9H1rE3Pt/54COCz2q50pJiZU7S6Il2nBXK4fOBYuH97VZuG1gK3kr+zkQ/7P0Rm7c5u1SkGTJaUAWdGuSoQperlxQ1KHpUFBtW5xvNSDoz+JeDo+tBlRdaOF7Izi2F7DuavT5amu8nbEWE1mvgWm3OVIDvAP4ja/u7Po40QBqKE7cdFYv7Rm0wnfB3t309FWJvOA7ozPLr54rIzh024R58nH8dNHVdziiyuVyeSGS3b97zXqX9248KFIfrRa6KJkMMQTuKoHsaM663s6eXKl5cyuXNbVLAjl1ePIKKpqbpNFssdfH8mQZ8YMQPF88uVNNcNOgzx76UyK6PgP2P+IT77VYTYSkmxZjp3P/Urzc4kUSNmgqRq0ePtaAwFjcbzHOvmGXKaNpkNH8Mux0YCwpBkULMR5rqJbR1fg0mbR5dspJpjiyXDg92Jod3aTnTfuyUKJReDSfZV5dqq6T9j++Uvd6q/rtXEoX9AR6msvDlHBwVyIXLut3X0j26SaMuo0DTs5fHFCeKCIlC59sf32iLfzKUxARtPt1StzE9/tqLW0uVWamGQo2vEVmnaqWWQlZB4eFIAeMeXRmhicApUFQaiLdW1RyZqbS9v0UOGy2Xa11A+4S+NNjgE76gR9YvaYL0q5lW2Yw17xWAf44cLIqZ7q9ulMFXIV/SoGyIWjhdbQS/UecUV0LTa44MNxQKF/i7igJS87FV580fL9w8db+4V4etPaf4HWS6OR3VU9zRolRA1kd0MdzVama5TjRW1/OV1l9/BQ1wI/gx16knT59KwFGiv0vgOFKUvqWJ0SKPR5p8O/Bssyi9vlFNw6PFABeWq8e2bP/dd8qIlQpFZduT7LO8VejLHrommVJRKMEvsUdLIXp8S+Hr+0/qf/ioxflGQmfW5xfq7vZKMSm8vNRumRRTVENxUHlSQgZdV55uLtS+vebapKebaf6IjXW+ONz9799reHcL/dAP4ApVqcO7DzL+2xPHRuzekdgpSIj7qF1zUgvPzp8+kevWCN/6y6WKb5+AkdRlo25osDvd8rNKxzBo9vRC3hhqk+T7ZgFY0QVjeDHPmwEuS/OsUk0R735/q4bC8wJ77nzpl6VamigjDfO5JVVH6Yje9/jNAzqenQYKwkcZ9uTm7/4wNV6qTrqlaNyV0PMgJWx3kbEvdDlBnOa8UvHrZ8op1rdl0iXyM17v0P8T8lKrs15dMGTLJM6rKa6s1SM7biMyfPRCpXavbpGnVlolbf7lUzXVTs3XmRbPKqX2oOs3rzTLMuXIVouNNxpWDUe3nYEia0cMcIK+55uNVi+faURvNvj2BXZnRfFw83/4tUoalPu61p4ibvk3XytuFiAUdX19pR029/TvX+lTvZf/ad6ddZM96IuoAbx28GKB3kxFXmi6xDYX0H9fH3Wq76HBGfw8aP/DjdQX0l2j2IzIwCdFZNdt1uPzS7nM3EHrMQaY2GlD4TDP0BFsUZdHFRSW5y8fa5cGPf76hYRc7N58ANalHn/zkqZlp57GzJEia4I3M/zo9e21Dod75DbXPXZ6gNr3lSk8XWvEduhipiIPuvrwRlWqKPh3yjH8A7Zp/utHOq16GXtH5O/T1Se18Pv+sFdcz5XT5Jg9faSE3T7VBw34gzaOchmsLjea07wXOt+Azu12q+OnLTZnqwMy2qZeuw/oLvbMY3eHpweWAw3p7uNWHXHBcg2M2KqGRmqloNXqQm53zrFhq7/5tdy/HeHZDB7mdS/tThoWBbyJGrNEc3OLvJ7Ae4sebXUivjkwAjHiGfQK5BE7iv97/GGJHbzbbnWkUdjeH9Uzhu1eHtMW2IrueJJ/aW6B7TthEyLxgsdOqSwlM2JqU0n1e6CBuMWfzvAdro/7XJrxzmKxUFmUusYHBeovGXbUiL1a7NqRWCGDzx7L1uxb141adCARx8U810hh2Zv+AtceHh6wg3NiB1gkevEqLKp++wmdPOlIE60tA/bmRoauzii0Oy022Rza38hjLwH7gE4UyGAdpTSvNKdRisnX/goaQCP3k8Vsrmox1/77dzp+9041x5KGi/vonhjQawRL5lDzlvtTWITPMPWLArgMf7+Q0XArhwDtj/Dug2rkw5s8x1fvNbJG5f6Y+Xuu06ejTrNMDXGhVYWqqxPvXOPXO532B9Xwp6IREg+9stOgE3Ke0ezKkPXI0f/kq8aoFt3f0VjEIOvkcc08V0CfEw0HrSqVzy400uxJMUGPXp2NKrAN+WIBLWZaH0fe2052tH91paP/FrnrMrx0PBvswQ4dWC03iiU647ae+CsjHwBYtTRce/yUy0/7x9dq8Ffh0045jYKBxuyALJ2w7wN6PgZpIM7zL4HkyFLB0PkCui/UrjNlNIQSPiO9vFBLMzRmSaiw1DTqaaIl6JTRJDN0bwYO44sz2aJUQcMJtDSjiZIznDb5i6eTbvr+bXea6gIn9K3Hxg+MymUKmde80JCZCuxPgc1JHKuLM82JYYXMjqtSNTIy5VrMH4nt0nKuE/BEGuMHtfCg1bAsEf5cQxkl7IXrpualEjFQAa0r9LuCfkbeOxIbhbuThN4Lf+12Q1VSz/r+27x7mo81dCtvTor4mZ74KXZSLAqFWaHVp1rhd+/VhUHVaiWPzU7HvQp0rwsj+in137/V+Ie3MuzEIhXqsUc5ciPsgCEXLbKXnl5OtrKj6WNfP5JhQxFfZO9O6b5WgoeJ+NK+v5J9vFPgebjcyHMYiKKKxndEn4x4MiiooRYVWXP5+HL6bfORhtrs118hb0uN0NiQyaFIEjHmHFiFvgyHg3L8Vu30BMcATbUqNBBjzPJKYTXXEKN6eHCCjzHx/rJSD/z2YqPi66fyfZrrLeWzXlZlsg/38t9UbGmKVVmhCpgHfNeILQv+fgrKgFmzSkZT7jg06qOpDMWkp7s372R5NunREEZBZo3wI/CO51RLfHssKmXw80Ce4voxSmKqjm/fT03p2as7VeR1ht6V5ALO85HY1cpCHfGp499Yq3FZyvl/m/dqHy2U//e/Vff1RjW3jxmLtuyPPnX/7+80/D/+7vOXcFp1f/9GI7QMr27UYk/uiF8EfPrmkWZPHqlUph4/3r/+MOlHWM/kjcOSGKj65isNVc7I5HzJoU8gf97gJ8yg9btr6Qd8KfnYeGjkMpqeXWpImvx2v8zUwiPH5Qj/qtmMB6MO+AIgnn7s377WlDcQ7yfkLrL+/FcvpWcbtWelemLHhpjpwPsz8iHnS4JW7uMG/EGJ/sWKea8+ETt8xL7XEjnI4H8NiHh8fhg1EmeOo2GSTQ06YtRFEvcy7Ht8stGIriR4MKSowFpjfVLwL3F+/x76RCmLio83Gj7eTl/s69BBl7eRmOrwh9dQMKqxXvrNU9WF0CH0Ika19wcJOzAbo8a/fa1FNVdHzaHjfihhGnLn+ctivlKP/Rx55jYkh/e9N7/xAd3fv1aDXVvkvItcWrCJFwMyLRnr17JfP5Hgscg1Ns+fKMc+jejz7gfkk1hqJPcVMpWDW49NHptew6c7TCYy8/5OEboPY6+OmKpd5Br/+EHhyZmG52dy+rQ0xyd7QxzWhWGK+w+lKTx/LDcizc1WIz65Q/dK+KH9ST00Gj2uRR+E7X34wlMpt5PHOEx/NWsAZyijLM+xCvoPfUxm/8gQ9xnjOIpM4R+Ogfs+/kPL///hmRlwMhxOH2a/vPZ7/9j4Ap6ZfTmFeaDK1Qju+jwMxRCKKZy9GyBfT3/+GbnxZ8Om9yUz0/9eHzP7D6//mX8O88+HJ74Ok9/zo9kv1/H7Pr48m44oiR9/Gqw9QLGB40/3Pp/4uz4+X/7pwD4A/NO1mU3nAwVZH37hxxHZMnt45sr5ZfjzaUBrDzqm83/knwGl9PGXHvv6fn+kSGdmgPTL4c+Gz8/83HExTswMMUCp60YtBm+MpojILceRAAAQAElEQVRhUQoaoQ/2UP4xM/nafv5l+Bpfxpd7f/HIIj7P9x+gg597QT6G8Kfp7NWBn49IcBcYPu/LhJ5CnZlNeA3wx5/5GMDJh8/rOTd7mBNY28z8tnzel+E3/NzMFEN4WA896AicR2AzczxxBuLDeQwB+gzylYJfQx+e/PRjZvK9fJj5LP30GftOZg/3YghKKVJcSTJpWtPxiCFM8DkOD7uO8vMU43TUNFvTx+/5iQWTL9uzfmTNRBASmd9BP4fD328JjHtoNiKHLbhlzDELOJYHmEZo2HnwDc18zRiDInbBj2YPNPD7Bnx+L/Iuuyqyj9/39/3c9/ZrM1N9PGocHX4f/QNewGTGesg3W8ppLJlCjPiadpK5hLz1wCs+IUT52oF3ChKcLGWyYNNcM2OGZAas4JMyaMk9llaIgQdCe8eH94E78J7DZ2byo6+rhyWYx/QQJho7fbzpOk70GsGRdXnXzKbnZiYzo0A26MsnxqgI7WUiGWgFYXkvSMwLISovygk339OHWVBP0cHPR3jSO+0/72fgEfw9hj5/vqwdYnyAAVgDa9QUBAfeTfDKr0MMCjwbWdvMUNsgv5fyTB6EDnMcdZ400niLFIVGEvjh89yB/X0715sROciAO5w6JeYkigKJYLGID/TvSKC9OGasE0gyQjtogjnL5IFPWlRKVaGMAD4VuVr4jgQo9+ScmCcVxYS/wywZOI1qTrVOOPcy5UoKIuLmX+OZW2H4CJ7h0MgL660G9UVU5rIC95x+PXLtQU9gPZgu1ycPjDwJ9vMiz9UT0DTo9xBYl/UK+GLMd55bjJotFhrR+8N2K6e5y5siK3IPZVV5uZYXYQK0iseWgLUDj04H4I5ZJsdngJ8GD2rwcTvijeSMZ+ITQlQISWaGiHQ6MScHrgZ6zudzzdnf5/oYgNPMaHRBS2ALyJfz6ItenbzACxzZYqYFiYiBU2ODxN5sNdkUKzKZJzQEVg5/hu0tqaIPt3v1JGai+B4ojLeHkxIwLgjg3V4MKGeW5SwzqoDGxtqBdc0MmE/UT05TQuJBvyE/2Qz5Zo+6DKqBoaXIIJLQkX0GEjWXn5E9XKdy8DUzpZRUkSSdCK5LknWn1R1B/glauAzmwCPg6Ahk/fxAsTVxr0B28qpSS7NafAyajsxzWs7mM8QGARulHpnzBpXT1vdM7Avh5XhE9o7QdHoPO3Xwb8wCwwweGLi6zIQYdAC2gXX8uiARcTmpmGdZrsVsrtV6oxHZmBGkZxZVUNUYSTAc354EfKQ4saFYThbvMS8wNzogKyNN+wb4W3wshFBgzRE53pMUmZncXrf44I7koaawdehbFSTIaTlTyuEpvMjyXA5/CFGz1VKGfDTQqtsdNeRJNbahRUYqAnhf2+lbwxfXAS+OOD0S9HTb0WFvK2hKnK4Sfgf0dqCA5kW77NAqI0lIFDkHmgyJxHpcVmo8wEefXF4y6JkXuTqSEad7iy7GCFzI8xEYetZvkXXnnTcdjyRLM+g3YmdcTwaeOy5m6AVrtuAhnjnfM2CsgM1lf3e75fYgx9n38XVL6ODnWZ4rRxd2x70K+FOkTFmIwNSpKmcq4W33fK1CUUbRqgxJe/g+8/9PI2rj64csqccuxBBk/h9H18mK4p3TTNwrykql2w2fS0ExYR/zY6/S5yCbCRlkOYm5btMifCmB30eOD3PYx7bXp49Xcjq1yHuGHgSnH0nQjALREJEBeJWgq9vaqppN+uYNaZguISvtZ1pXXuyAbk5Lt4Fz4DAzlTGT28vt2w/q86hTEYBxiY09oCOj9nf32lHMt8h9ZOQELXLkcNhRNEHOSs6zPNeMvZ03CX7uvMgFjF2UjsjxkgJRB6+FzatPJ3XEIKDN+vCI+ZnzgAHAcooOFMd2FBSa9zfyoq8nullMWoDDfLnUAO0nOclymevI7yhEYENEoap7stZo2CNo6TBtr64ltz0krtfHOzUUwBM439KUvgcXjZLrb4OeOU/cpmR5ruUKGYCHZkEFvDKZThQ3xYdX+Dfo3Jtm3HcaOA/OHz1SD25x1zz8JgQN7o7Ees5+s6JSR6FhwF67v1mAR09i7Pv5ehlyksHbJTqawc8MeR6R7Qa+H0m2hSwMJPaHedJ8vZbD7Xw5oDc3JMkBOEfoK2xcwAfPgb0dOvm33U/YhRY4DiThe/Deoh8julS3jRLyfvXxgzrwd76M+IoRXz2ih9ubawoCQR1rFtiuARt28+6dQlVof7hTTqEsX861x/6FkIhfKmXIw6E5yvOA54+fKstKHWnyNGHUrq0VwGNHwUrwPSBTtdvBGLXCp7jvffr4iQriiPHYyN/paZz0314qUrAr10vdYvty+PPp6mry8WYIGdwwM2wSxRpoZg7fpxuaPoMia895L6f4c0MjeHl5roR/HvOkHQ32kWJFQxHInm7kscIthWanu/9WaqpKrZ8+UoHs3NPcdxqmm4NaaOWkvr251Wq1Rh47ddDy7nbLsUVe5lqvN5ovFzpRpPB1P93d6EiB8bxaqIfvNTyJ7g/xgxALDDTBOqCvJbqdoOOADtUUa+tFDq0XyqH/3fd/VHyRafF4pv6u1/F74KGBFKGZKDAKWV+PSYlmxPUfXqn5uNUdNHNfPcM3pZR0d32j6y2FdpqzloJcxhyAI7ZkwI9181ybf/ErxUVFoWyuUxaUQYP8v/pGt8eDIgXz7NlM9audZqdGJilgAwtkyW1eRxFo//c/qLg+qsTWFXlJzLRUzrFaLFT99mvNf/OV6mQa0N8eHO8+fIIMo+KzMy2/eabOi8Xokc0K3VNAPNKIEXwtvnqkelPKfdwy5br+uz+qpvmwf/VOo8cpxBOCTq4bNx8+oCajRnRSyPDm7Exzt6ERmcZ/pJhU4Qvac4qwyM8eO1fSwF6PGUXUTzqy7x67ePFXL7RaP5ZUqny8VrEsdUVzzv2h65+/V9dHZD2beOv+ZSTuK8agMQu8J23w7y2y7/avx2dX6M7s2SN1q5L30hTjuJ2PeaGShsl9NiqjUBbw59nTc+1Dpx334uVcS+T3loL4sJM67g2PZkqrSserrQZs5g4dr7BZWTXTFvudfv1ckebh3AoV7ylMIyMNMJiFqVFUbypt4EdBo6puT9LFoOXzlXY0n+4/dDr87U71v7vX/l9/VL++1DqtdQ/PRni+efxIbqeFHuerhXrWqr59qkgjsUbvzQvHxJD3Qy2tK929eqMRXh1/eKO071XfdUrHQSMNMudF9ZsXqoiPjoXp8V99owOFQeeT63yW5zL2bGf4X/Q22zfq4UUPlwMyd/n1Sy3y9fT/gL4Hz3PsRvmrubZhr1MxaFjPNH/xWPPHF+Dt+deo3JI2i5V6/JkqYhNisRcvXiqmDJEZZWa6vLxUUVZaIz8pRDUUp/c0offY1xl7Og7Nx712Vmv1dKUZdno2m2OPKsUQdOY0ipLPH9G/iI06f7nWLIs6/rtbdR97BUvqqkGz/+pCOTrZUXQuFBX+6pky8qsTTdmiHnXAF9zs7xRdL5qTcuh8draR26wTvnWEFoubWotGCsh5BU/dl8kCfmOjxNoVcnn3/RvJecjoiaPm84XEuxeXF9DipF3X4LtvlcjZ9tjJ/YePqmi4Fm/v5H8NY0SfTtj9CroEmab8wjLBOs1jocyi8sVMYT3XPg0atwcNFG0FvJ5LBJrym998owZ/ln19iR4U6sgL7k47FVWpRVZOa0bgni2QK+xSjFEjhveu3qv8Bn18vFSfTAvWan78qJFm2Wq2VIDGvc8vcnmuctfXGpaVssfY+CXrPr+Ymo1ux4t9C9qjsl7Y2OVko9O84iKxdtAAvQoFjRTWI3w4YDtVJCWaVce+Uf7jDblvr0jsMeQ+7yjIK7cHyqL6IN2+easM/XOfs8B3D5IMOySXg7NzBfg01q2623sZe2eXK82/eqJIUzsxAjRzPzXn3UDcffzwSQb/W/y5ndrpz6zmxJbj796qx2/3+KdIUyn/5qlK/Krb0oQsFcul/MsC7nssj/Km+OLZpeYvPzcqoc385ROacEvNiHfzzVKGrdm//yhhLwv8WZuZWmKSjj0a5KYn38rhdWRei06WvBfZJ5jJ57g/GYkn4l8/Q0pMI7nBUCZxAS9H2RPwv9woYrdL7G4G3jm+Pi5KVfiLkabfSLw3X63ksafTLJvNdCSWEvbbkBVfrEX2q4tzNRqUP3ssLSvFpxfqyDf32PUVci3ofCBnz5CLxLs78sgefytob+Qu3YetOvWTLQq3R+U0HutXHwQqasHTiMkie0+6RpxgweTrZB92yFwmkfuM2OHhyUqpKOSwBppBg+PwZIM8V6piDhhBfY2CZknx/ExCdgKx4nB1h0/kNehoLm/Qvy5MWZ5PcaU37ZSSIv7N/zx11ksNMewMfQsf79USj3TY/1uah9H1hzzeBM2J9Y7g6jiEFOUN4uas0JAFxV+9kMegFgL03TkpIWvUbL1Wgd6ZBfWvrxWu92qJVZrnK4VOGuGP2/PB6wLHo0S8llZzaka14sUKfct1qKIMXYsuU8QM3TxTxB5NcoPsl8ToI42dFlvjX+bxv/aU8CHDPJev7bLXphGfU0rIO6yhqfxOIi8biI0aYrIB393BwxYYhlcf5TB0rz9qAJ45dn5foYBlJvcPJ8+RDzv1H7eK5Kvdm0+TDTxhR8e/fjrZOqPx1pMTO53BEjsBn8CVVTTGqAw5hxISfu7+x/dqyb1dHgyYI/463Rw1vr6a6DDpGHxJ6LCwf0f2a5DH/HwttyFHG3S/u5XbNKd3hsy4PPaPlnL/naC/r+Ux/Oj+CTl1e3KPfz8gx2amgL1YhlzLZ0+UPblQjQ0pmOQ8OKQBu7tTZzCMOMDQWdssqLnu5fo8YjvtJToSRtYptPkf/oW6b1c6VqYRHc0kJeDv/sf/VeO/e6OchO5A/LcaXXaScmTEPu0VL8+U4beL1ZKm3pl6l1+MYNM3Cl8/VjvP5L568PiMODJhc4cf3+H3bpWhYwNy73LbejNxu9eIboR/+bXSN080O98Aay+3GSfisZo426hduD8ROtO//aQcveywRRHdqPC7GXwX+XYWMjmO8a9eSvO5TsS3enWl2WlQzjDeT7taq8ePFVKmA7oEM5SjN4EGfv/dOw0uK+2oxZPH6G1UO0sakOWeuM1jD3u0VrRRA/YnX8wl/GHmcR2yGIlPbj2empdK2H/3Vc3Qol/QoywxD4Nc7/I1dGs6eU0oEuP6Fx1OxLuzJ5e6tkbZciG9hlY/XvNu1PBuiw7CW2SufrbUfpEUsXct8ZawNXa1V+ghWxg0LDJwS8TAvRJ0MovS79+rYE+XM2VBp3yQZvmUS3uc4fG424YeexmbUcKXtPfIzNut7Njp4+FWy7/+RqLGMywL/Mgg502ElwlaFdUMyZH22F3PZwKNYMe/yivFb59I1Pj0fivhu4wGcxmS1vjBtu8VCuAAnBF6CrvYXi7UpXG6775t574Pe5jmK7XglxQ01uoeOgAAEABJREFUw5e6LS/g8XKzUYmNdnmQmZL7ogmav/iPcffL4PQXPyCuh2Gfj24Qfjl+8cJfuHh4/5fv/Pm9v/Da/2a3/nyvn1//w02+PJ2eQJaRIM+HhcAtbhDweqI7Yry5ga6M0/DzL4NZoMtKvOvnX8aX5/8lR4fFx8MavjcCTkFl+DxGgkM2h1s849+B6xE4HuYLebBfDP0nfgIOn2V/9hZ4Tld+ZBjDJ3w5+jnPfw6Dn/ckpD783AdTfvHjcP/iBhfBnAec/OzHOP8yOP3pZ5zwHrgeFWKYhjsWv+/0eRiSOT7yFTg3U4hx4uf4M5qJj5nJzDjTVKB+QGvEgPU4yF6tF/dSkJW5+sQ85pr4j6P4cMa/Dz8jsmNm04XZw3G64J8/7ev3H4aZKQFXZDBFAmaf5wNgFUKYnncEiSIw0udP4L2YoqbBnM+3p4OZTcef/+Pr+YghTLf93Ozn84wgrKd4iWVlhllQiIn1M7+SmOrviM905NphMGjpx8C1LzfCGy+0+ZgK+F1HEaRXBL+BuR3XI8fIZF6Z6D0dLRAIZoohTHC0Le/5PK4Tjm/4gjv3nCa8DnlGDdBbXPgavq749OzhQd90zfwOwzvtyxoj8DFFBQ5qeg/Ajb2n93kwoGvy9T6PwHPfT0wwzn24fDguLEdwOU7fMhrZh1ck/vHmjWtKURbKc+jHngbZQ4jyIT4+HwT8Rw5biIFXbRp5XqjH4fv9DMdtZrzxpx8zm2TS7/6EJ497ZGQa6F9krx46NDUpA/inaR0m8TM6AqxhIfiZ0kTfHlwG4Bl/gmEAbqfvBKtvNvKyTGYM3jXjaHq45nx6LE1r8I/AaHrm72ckAyPrOW4RuQrA52snnHaKGTKe5OcRmWYJdSRhiXkTDfJMRVFMczp08UQw7HNGeJ/hUGOM8vd8TME3dPB5vl8Arp7rgVGfap1IrLrPRb0OeDoNypxPrO8ylwGPWQAJ34EBfiO6H4BBeVRNUtpg/3r47TgOyGniWbYgKGBeTxEsT5lGAp6G/VrwONAwOJBgsZo8Ke/hSwd/6UH6EgrQsiYgcJgjuJQum6w/IIs9vPMks8hy8I9K0DEjKUzQKUHhQLFrpKidLBBzZ/K1HuAflUJUTGnisYLJ8fS5TlPLokKeJt10HXbYnH8j+zYEoQm6VgR8HmxMcuB4sm+goHkiEBuhfZyVomYi47+qKJWAfQS3Sb54nsE/X48lZcYs8ARAxbxQYn6el+iv7/ww/DfesqKQF3p8yMSPyfnt165XLTRdnZ/L8Zd/WLyDTo3zEhj93OF2vtQ0D3qCMaN4FwmYEXBl0CNkicA5yoBfBJmB4DKBm+NgZjrQmOugmn9ZwL/8Yw43dCYeUyR47kk0CmR2QI4GzjNo5fToOI9Nr4XStE9G4JYIjiPyJZI04T9yCpeGnKjKNBZRDbqaeF5SAKiRiQz8zUwLCqj3JLVsh8w0yrnve4hnk9CA+wCti0WlxDiQsDvOA/rudBrnhTIS9gS+rjv+vtN3RxKw93WhmxfG8zyfdKssSpXs0ZOw3t7caEaQ+eWdGYGny4w/d3lma0EeEplavobfa6FFDW9q9vffbEge6FNwTCS2LTh6M7yHrg6DBGMZ/m7Bvv5Oj8wN4J+g5ZwmxpxkL5Bw23qmvsq0ovhR5cWU+B4oBAwSRahaAfgd9pxnHXs3wFCgPyXXudO1KNhJ0wjQwovkKSbFEKZCj8PutBP6sVwsp8JFTwLWkIDn7N9F07Aop70m2EmoxiwqtkCAXAXw9AbziAztKNRH4I/ss6SY6vqkn328cC0I57Jco+9OBX98wJ6VJBU1DSTnVZblcoAz1nL4anDyd7zov/AkNLI/w/FzmPydHDpWFBwcl5hncp45LVxfzIKK5VozivSuAyXNk1RAy3kh91FOqw76+/wT/He4vSAlPsbYQ+8ThfiWZLFB5hrgHbDDqWANaO5649/Er/tWd574YmtPVzcTzUpwKJD5hF0NMSpj5CT1HXPMotaLlQqSWo8VnDZ7mkhuwydaYFMX0GWyJ8BxINnMWa9G1tuu1Yz35shmZE2XWUtRDbagLaKm4gMwHD9SwEQGc/T7SJFgpFh3e7tVRAaKvNCcBldgbdgi42j8e7+7Vw1/TtDEeeY08WvHoQduX8tpNrJfDz3cPpXo+j3rDyx0gI8BOSkojAQU+FgfdfSiC+tPP8iTGAsKk2k1l8ue3x+w9WLNDXwyBWBwvZ+pIeZcUEjrSThPFECcT97kmi0WWpA812lQHKR1LCc7If+YFJDxHt3r8Q8rCoQnCtobCpgzCjQnjFmbmRYUICYZQzddbgKyOzC/x37vb7bEJr3CGot26ifeXrdHedGxL5IuaQ4sliuV2PEjzeOOJrVRRK7Qvxb6bWgsJGztiiZjwtk113dqonTEh/bM1Xou5+/Z86fqaCQWvVS1goedIvJiFN8G/xOD8OoIzw3e+Ng7X2m8J/Q7wtvViydaN0Fns6Uuv/0KmUZf2T9Y0MhxjS7yqrx4b6OUeieQtHSaRpvM6T20NXDvsItHCnYzEuv9ca8TOWH59FL+/yd0OeR1pcVMOfy+oWlwS8MnY58Zeplj3zt0tQKulnfv724VwLWD7rc0Z3sa/0bjLAMQA4QZsit8hlE4uvnja9XQwO1mAFiXgaqYTbBtKQSOyEukyZucF+xjzDHW6MOoPCS1yH1ZlDoie+OhAcdRgXe8iBMIVP1Pd95TYKq8gEGx5uJXL9WVMANbdn+NPjBnRnGyK5OKqsIH11pvNgr4mxW+qCzmSsz3+OVIPLMnnvl4faUUImxcav78keJypv13b9VDA/M/e/Z4I0STeL5R53LYdurRnyGYTsRFR+xsGTKdKOxbHnUqMuXVQofXe20poDRDrbNvL1TMMppOJfxzXo2qEzKURq2fP9aSYvgM+Us0Ffbgt376WHOuV5u1Onx/Bi8i9sHl+hwdcLk+UKjcvv+kgkJdoEizrObKvNCHXVymQvrdlWbIX62g+Nvnmv3qqZYXF7rf3siebrR48VjlX7/U8GytcZbriIzd4VOnLwrENMmv08aQi4snTyjkmDxOOhE3Hdl78AJq06mB35HGwPrxpUKeTc1//xOPxz+8k9CbYV3ojL1GikTVb18qp7iU03w8Pl1q+ZuXquCL5Uk7+Dcgt3fAd729VkPB99lX3wqCyf8c8vjDRzUUjdPTM4XfPNV+HjXAiwB+BQ2JGuPxieLkLT7vpFYDxdzlmNNcv5Vhx5ZlpcunFLZQnoT9TY83OsN2HdXrhEwc6xpbdVIBrWt8Qwue19+9ktsq53edBeWPzlXRjPFC5yIrVeA/66tbDcjRDH3Yw48BfR/vW7mPWjzGJry50yXw2ZsbnX74oHnKFdDXcIc9pbnvceoFTdRsEA3brU6ngzJkMEOWFsSuN7db9GdUQLY//PAjxeK9dj+81XDVa8ReXDhvf73S5rcXyv/FpbJNrlifVGA3L7BdLqclNsLtEyBq3J0UaJx4EZGZWl6caVyWyOFTue1agJctSunbcxXONyXlfVIoZ7x7UKB5kW5PKnm2wCY2//7hN1sSxfpb/22YutcBPpyXSw3IfJ1MWT+qxy/cUhi8P+7Uo9+Ls1LjOteBJkD3u1ut01xGMbajAaC61YjO+oijv2/QpVaRl3JbcbPdak+zdU/TU9DRwGdPkXkH/RtsXQftWor/OTYgx650FEdZUAM2ZUPhuR9bbT9dqUN+ZouVIvLuv7057hqVEKknJmrRu7a+V80xbKNe/+0bRZmabFB4NlOXgxMF5iO+M7L+ibghrEu1+aj88UpPv36uAntaYadctq7fvtc9jckVscBAAd2Lzq5zzd1ebjsDOtSz1xClfS6JBkOKXBjnTzfqloWu77e6/XClo+tfmVQ8v1R6slGgoWXLSh3HRGOnI44NnitQnI0UgBMF4pEmSF4U8jVPFetCd1ZWB/wF/nuZSh26k86/eaGAPclpAsiCWnQh+BcI0c2BXETo10UBr1LQDh8Wigx+ttoht/kQFInXR+KpxfakcX+Y9DhjjvC1FT6oxu7tC2moa3I56IX9uIOfZ/O1cnza4cO13K+Gd/fIsbT85rnyXz/Dbhfqj7VCispCVGAu7Jjsf8QmZDR9Mvi9GKNmu1aHq2s10CpolGHjLCUFYrgB+ejBOc5KFX/1XHp+Jv8NOYdtoNF+QIZO2I+xCKxB88mk09WVjDzgnqaOxwQN8hvzTDefHp63xFhtlLIOtQcfFYUKYEkLeEJOtyP2XH31TM4jmSl7tKEg3yvDZjZXWzX4gQQPwmahE7RJj9dKyGZFs6qvD+qhY49ORZp89I3ka3SfbjXSUG/+8FYtst8FKSJrbRWV4F3JGNCD8tGZ/GhlpoVlCitkF9/Xvn6viFxk+NKT27DNTPsf3tNg6GXQNwJ7gz/o4VOP7z4SC4QXF9JXFxqhoeOf0SgesX0VNmhEPgIxU0JmBveT+BOP9/cf3+l4t1UBHCW2pkbGwrxE7lpZnusETX3e8mwjWKWYMs2ZJ5OWm40W5JSxqNTCy+HHTyqJl7N9pwH9DuR3Iz4mvbxUR+xgMSEfSdevXishf2VWaCA2GWm2OH8wYxrhfYv+3L96J//CgDJDX8+0L00R2938/Rsd5glaLmQ0kYYEWIzh715rROcMuale36mNo5zmGjTxPbZSdFt1sVGXiZdG9VHaE0+nEBQen8uyqOLrZ8pWC62Q63ZsJLe1rLkn9qygwehyGtiQWDWzqCM8GdAz/1JAQr4KYtBETK5nZxqDST6wDwmZslHKmRM41vBsWCFMZ0sleJ7Yw2GN+L44W0g/Xqn3L7CwV0tst//+lfqbexXY+x6blBED55wLmqDcytDd/nI+fSGvQ55Pf3wrYccGdNLxzMC/w23om0vFF4+k9UwNNv60x8P+mx8e+IZvHbFxYZYroK+hKvFrUsW7blc6crPZkKmMDBrSJ2gygOcQTaEDqftaA7FX/WmrDtmrf3ineuFrbaBjpSONz4RMJGLb8P5WDU3LdQAj9h0WhfrrHboEPOR99s0jjdB+wCe43ApcPR9Yf/tSxXyJ3d8rzedyOa+IoxPxvZgr/Fsoksr5WienQ3eS5oXm+NigII9jOhix3GzkH6etN/Ud7jELct2oWHe4mGvA1zmPRvxIJAdvqOv1Ta3mdK8cex7Q3z5nlecbtf/NV8q+RoaIe9K+V85oiYlO/58/qnh1h08/qYiFZKYKWAS/xz980IjfjeiF260Wu5w+7nT6+1dqseUjcQJUlev4iL/wGsUAPVvikgEcA/WLjFhd+BEtSyV4lh6BF37mRK4xXt1r/OM7nfARkSZrTh41O99opGkbiKUT+UVPDhafnivDNni8bIu5DNvZYkNF7Dx8Cx++vpRong/k3b5+n0mJvLZ3W0rNymk3sMdwOmIfosYUVfzN1xqwAYlYcv8IWSO3EjZsiJJhP82NCbTYYXtQRh2xoYZuOX1OtzcSuoWwnRoAABAASURBVJywZydocK5CR2zdpE/Eog22pH4Efy4WivNKk4yjE04T1/uQ5Qr4HPdX2ix1ni3VsP4I/8L5SuOvnig8P1d8dj7ZghHfUV1skA5TSUyQ/tkL1etCLQ1kQYvgX9wA15acIy9K1eCZEa/bXa0Yo7J6mGxTv8enpqDicqMeZY5vb2XYxLHvdHV7pYz9DtQXDF6dFXP4sNdIviZ467BU3hA+n2k8n0uPVjL+mxOTB2LwARnzhq83b+/xgS34xixpYM/s00nuQwZ8WSQOHcUHfTL0x3Un9IOyWaUArbL5QktyWOO9uw9vNSI7I3myx1ZVJw342AGYBuxw7rLguuB0Y8mf/RjnXwanP//x3X8+ULapAxOY9A8GayAEMh74AGH8lHyIc/30+fmCf37+06T/ghPgmPb7+fHny/35nn798+d/dm6Itw/WHB01hF4IvDtmNzA8Eo/Ac9ToDPvZEJ8RAvz54PZ/8OfLfDOTGft/XsPs4dpf/jLn50ceK+CkjPk+OGWq4zciwoNcqPxq4DkP/sKPcc/YM0zDp/mQTJqGfvr4voPj+jDhp/tiJ0EflxOHx4L05Sg+I4I9MKabXJv52lJgot/3MX5e0+8xZaKrHw2EvtDYzBT+7D+zIGPoZ5+RvUbWexiDxrHn6aBp2hd55s6Xn5H5FnAeGNORMTD82fh5jcAzv/Zh/g/3WVQjiimSL+M4kBSMOM+IEYxFrjGajLkGvabhePh73PN1zfypZAavmePr+Rg5/zLEx8ymOfr8vplp8P1Ya/DBfKb99PNwz3GG6/bT7Z9OzGxaz8z0Ba8YgvzjeE+DdWMIk3E0e5jv67qxDCEy1RxUZRhqyc+RNWAyswk2hI7noyLXI7T9MiYZQU64rQg+PlIMShhhM1PnzpR9HYYRGPT5407OrxOOybhnZkrsnWWJdeAbc0PKuJdkZtNIeSZPvvy9nnV9zR4Y/SgZuEcBisyCeEPiWeZrTHsYuD283xLMxMAc4PX3e3hsZhOevlZwerC/82RkH5cBvIeMdSPPYggTjJFr369vsdKSQmAN3pvgQz57nCLLqifR9fOWtWqCaz+GmAjABzXA4jDw+gN9kbU8z/1Sg7/PmiFGtRS+fSSepyyb9vdJI7xwpEMEHwt+SyOy7vSP7NHjNAL3O3AENFlgjkkDA2niZJRN79pE25bELMY47e37tDRn/J5A1PcOxosyGWuGEDWyaAcOfvTrEOEdUETgjNCdx2oIopyuHbD4cfgs346PjxEceuCLMfKmQZNGweHkymXU32uAY2BeQj4Gp4tMEfym+6xrZoA4KowCN4PmvUIM04ghKGOuw+7zY55g54h4dPLGSV4UmnBkDQsmMxP/MCRxPYCEDzPWBRe3BTxRDFEjtI4hyHEVNDKunbYJHs7KGbFKrgHczIKKspKgy9B0yGKS8V+ClyFGZdz3NQMwO+0y7ieHOUZ1yIzTZwD/gfUd1hiCT2fLUU5/4zovcnUENh1yFkOQy5Gv6wlwhBcxhIku/mKWIWOsvaegHrjvMkAuJj920LeFpz5GdGhgvR4a+44uVz33xomHphp6ZCQfFqIi8B4I6pxfOTR1eHvghXyqCdZOJL5HGpEnAumBNWYkCeJhRaC7I6l1WCN08oAuOf7QpJrPVPK8hv89iXUHLRMy4LBmeS735T106Vmn55k/l5lKEkaHvwNuh2Xkuf85IU802q6Rz/Xg3gPIEVzdnuTQL2MY9Ojhpc/x+2Ymg2iRYwIWh2fAR9QEn4a8FQRw1g6aikjQ4ejfKmx6nXjeQSdfx3nUAktDED+ytg/FoBNF2zGLQkC1oLHjeBTwxswmXiZoEKGFwyHuORyetHly4PdG6OtwLTYbLdYkWNB5YP0kU5bDY3DJ4cWa5w63y7/xzGWqw261DFCbdDRLGTqBTYLOq9UKPWwVeN/hT+Dl40ji6+8m5mbAKfaK8N2LDJE5ZkEsAi1OcrmxYGpJ0PKUNKMQ4aOjWDlbbxSRP292nwjee2T8/narluR3xO9mMHZATwy5rUlkXCdm6M+SZCk6wMioy849Rasok5H0uAy1yL/DmIGz21ZBM4fjlua2wzoid8b7BUnvGTQZwb+F/x33A/SCnRrhpctAFXJRO9BAQh/zTI63SCZOyOKcpMRlOyEHgWcuB3c3Ww2sVXRS7rRhzYxncwJ2h2NGIbMELraHalIFDA36V8J3v3eCtoFCj5HYjsiN6+xssdDq0aUcZpdh54X7ozkyN0CDA0nlPYmYFz4aaHdgDZ+X5YViCKrRuQMNqTsarDcUpHyPARz8z1EO6IQ3I4qq1DmNdqHnRhFjPiYHBx8wKMOY5cu55sulnE49c06s1SJnR4poJ4otjpOPBfR0Opw/fjTp+wBtT+hCS/LihYQ8L1VZrpLCVlRQhm67nlmRy/k85/1IQtST5NfgNaLXJxIdRbF3oxy6uBy7zXYb7LK1gg7VckHuXinDKBSLuQqS5zTDppNQldB4vVprebbRnPVdJmLK1FJsMwsUKm+1R74CcuKyPgRTFqLcNlVFCd4LjeiY6/2IPF5//CgxZ3l+rjELGtYzxSJTdYn+wStRCK4ptDf4US8IewI8IM/D9T11ocPUsDu8+SAvhMUsY42kAzTyotsdxRGX9QEad+hgsV7KC607bGYGTEdsa25R99fXOgDzkaZwh7zf8rxDFlrijDk6ViOfWZ5rQZLaEzdEZPAEHd+/oQAl6ZqG0R2F9SFPEnRqbFSABz1wJmicI6+JBLqmaDQgqSsaAAmbW8C/szHTQGxzpNDk+7mPG+aFRmgyW6+0B0Z/Z4Se/uff9309NX7ZVqvFShn8PUP3A893FOka4GugY6AI78WPPTRIWaZAUXwJbwd0qIFXJ+ShR7fyRYWYEvt7MZ6mfohRbuNP7688VZnOa2jXQIMDOHf4J5cB51k7z3Szu9MdviaFpAr6Lt2eFDl8GSggj+q//6DImiOFrzwl9RRcxjzT+OleLQ0892ElAtlDb7f/PQXA/DBoPqeIsZJS2lCcm2n51aUsmfLlTGm10D1Fr7AolSPzB/jWIpvzy3MtLs80d7lR0O2nG+2xhVc0mIVufvXi5fT/MWzZo9y1FJ1aJWA5e/SIeKFQDtwVspyjv67HqjKFGOVFOYNu/oWZi0ePNb/YaE1zJaWkO4rYJ+zxiJzmIaIXawquFLgojLfIXRtNe+A7bfdq8ZP3H7fMWcqwc/68R95GYNv//Y86fPdO85BrvlxqBo4Nhcr63bVEI9HYPy8LldlCs3muPcWqsD1KNH6aWab45FxCn26GAwWOk0Tz5gw7c/7rb4RoqMVm1NiZu3lgWqMEjmMKqrCfw6c7+Rfydvmorog6QLN6S0Gv6XVEl+ZVNdEhUmAb8Lm3p72cnksKbMshqaex6r/Bf3VzLXtxpnDsZBShEjbzAJ+PFIT2f/tW2x/fSzRyWnQ3wK8jzbjmzXH6Tcn8aDpQjFrBuywlBWSxA7dFNVdJRe3D/VZzmp/zrNAB2Z09u1R9MQcOab5eKVCAb2gKCHov5txHv9y2He92CjS2xkWU+yj/glvP/kXMZIdGHYXCoh5l/NdRSJ69fKwKmdpg4yqKsA2yvcUPPX36XKtfv5AXIW+/e6OrmysVzahZlqtKM93B7w9/eKOoQZc0PmqarQU2bb5YqrKoLE/AOupuf6c9tqJGB50e7//4o/oyU9lIC+YOh1oRPhsqmX31WHUe4HmhdLWbiuVX37+eCmItTdB3b9/qLtUaMp6/OJfOKBTaqMVfvVSODg00KQ7sF4iRhpMpA57N82cq12fqgbQEnzxmqrEDh6utdvBnDd0G6Nkh0wU2ww6dypczzfG1aVNqc7mRkmmGnV7gAw67UXt85NW//lGn765VplIuI/4XDbIz7Ncs6QAP7qDhnvVDDEoU0l1eAnz2hv8R27sl7jggnzEE7dHb7vpOh3/7B9WvbhTR1errja7+/vcKz9YafvtY+8Jo3OzUvrlSVVVyeayxURl8LOHd7e5et/1JJ+yK+7cTdnSeldA6acb8/GKpHQ2dzWlUcb6WQYNAcfno9EZvRnRph00+wSdT1PzXz7XDL/Rl1Ana+58Bd/gr5LBfFjSHj5OdyAfp8LvXmhHolBSu3S/uaQoYc+i86/RkrpGYYPjDJy2XaxrQM316/U5HdL15d6MCPtXQq8Ee19iG07HXAvhm/9Vcz2Ol0//8VuOQ4eeC7L95pHFpekSh1n/LpTy2MjPu5Tog7273rv+/f1BGoXeJ3z5frbV59kzKM3VRCviZbDXTcr1WWsx1LIN6bNYR3XeZOMIPj6ly/H+RMgWaWAWyvGH+WGWqloupuNtRhLcYyV1qrSzXkAx/s1D54pFOmVTT3NsfdjxvVL/+SOH/pJwmQAvfe+R1nPKMTi22pu5b3dMc7NDFGxrkDTTv3l9rwOYd4UexmKm6WEvrSlev30jQaEEcm/Bx+axS5/9hb923DehDV5qEXMT1TDmye+xOMnzScrPWCE/ukcsyL7R88YR5rQJyMSd283sRW9WhKc2HGzU2SOhmWZYKNyeFfUNc204+pOB9j0kCvgkGaKTA3eemGXBmWdDi66fyAvUtTcHtqzfqoHHCtg40h9SwLo19YYdc5lrka/Wrl6pCUtzV7NFowBjsCinSXCiRTZ0vlDpJba/qvpli/JZ4P2E3hI32+z0x7GlTQI1B/ueYR426fvdeHfFBpBHoX8DYRfamyJ6lApHIpz9X3ePTw7ut7MOtBnxPq1b7i1Lx1EirSm0YlT7eT19KSau5uscrjTQ7PH5c01BsaDb2vHskfmiJafP3d+hFnL4wEM/OiOc7mvsdyERlxK1N7FXHUfn5Sjk4V0VJDDjXCN0i112OoFYZun6vTEHj22s1adDN+3c0v240FOgBTetEvlLAm4Fmyli3Cvg1j98frc5VffNMNitk0OcEvzt8cUWDN+yOUGVUN/aapZycrVZHnNnUR9XYC6FLA3aoQ36Pt1tl2Lv2OXKTxPqZdqzVMqxIaokpxhS1w7YPNHaWyyXyfpTr/4he2+ONcvBth04tzxMNmBXN95Hm6NgP8sb+gi5mxAbNyBdcPvyLNy7HIRQagmTEaoa+emMjQJuIvufQVB9vpljN5bzA5joOPsdtV7FeavXttxppwAg4OuREwTTAd5ZUd39QhxwefnyrXFEJno550O3rtxqw95YlFdCtQc+KFhiKNMUIHTZwfAv9Z5k6+Ky7ozqaduPZXAF+FG2c/ncZ/etPijcHeeNyh0wa8YWwfzdvX2u8XCp7+ki5ZdiWHfbisazIVdOE08sL6XIFf0327EJtlXSP/A7wbMiiss1GS2KwHNsY8O9FyLWnoe5wwlD0skZ+2Zvcc4WdDTTD1PWT76xpIo/koIH1O7d12Ns0mpSCCnQfB6YTcrAnryjheQ5NBmxBSTNyxC5lxD0ZOi/kMjqc2NGOvPOI3FTMQYhUv/ooW89Vnp0rwpMAHP3eh+sLAAAQAElEQVQH8nH0Kye2s1kub1ImbISQB4N+42mvvJdU5jqCa5KpAzbRvIrEQuN2K99HzzaTPTpur2UxqVwupakpzJrQZkkDucbvWogaiS0z8o380cWUZwSLMuTf+RerQoHYsrytJeL6zu3x5Uz9VyulJyvJdeu//krD/+Wfa/hmo94Goa5q/S9x4Avi333Q7b//UeP1ETPWy+2f/7b0SOzjNYsaP56QeUPGh8OJ9+qpnjgWSRn6Pn/xWMPZTAXxi8M5ouv+13wK6BWhgYBT1Hwie3XkxmrY49ipJ49tDgeV6Lgt8OnzXAX8SMjBSEO+Ua8Kf911DblSo/kz9mF/Ia/rJ08ltP6EnYrY62MmDbf3Cqxd96164Bn2R4UYcS2dRuJU5Uk9xzuakraeqcyxUXUtfbhTA38MezgLmZzGPbZk+MN7NMlk5DzlrtMKGRiI1zN8VOD9mvg1p2kLazTVK9yPVkmopY7weFwWKoxrYq+EfffctcEexaokzr9UQL/GIHkePXS9euILRVNCFgaaqAM6HbCBLbTr0W17d6vTqw/4jFEjz+7BY3T5p+k7IlcB/I7NSRnvH/C3I+9EbL21o7qhleMssX5RKc1LWZ7J7UZUkGalAj5Z2KYCuW6wlwv4ConFgjJ40r37pAZ6jRbUEjsf/813QhjVYrd6t0P4sXBoJv/ffNoqPb/QnHhF8DakDH8BjqtMQm7a7b2ywbBnjQoKseN379USpxSNBAE0EEP0xOx6RoyLDM+/eqIM3buDRok1Q0oK5F4HfGONTdufDho/XmOrT44Ni0w/xr9/Prj1n/3z52t9uf6PW3BSDpeW/7jpf2HWl/3+0vEvTP8nb/1sHTNFiGowSnx6EkSH18xkZtx5+PGzL0P/Rbg8rPef+q/vHYDHx8/fNbMH+GP4E7zc40IPI0jyt/+poV98nAY/vzFy4YPDP/oTUJCfP/zz6wHD5+PLHAsO08NVxGAl+NBN9B/+AcQPsx7+HVnHzPF6uP75v2Z/WtPn/fyZn4/wzvfw/cxMIQT5+UBRz5+Z/en9wLnJ5J8A8v7NDUPZPeAJMcqVEV32xz8Npk22w2/4en704av0GLuRQq7Lz8h+vqcH09MA74HA2uf5vv6ODzO/I17BmPE8sa/f9zG9z5peuPe1B3Dz+z6+7O1rmRn2yiGTzHy9h3Of7/N86PPHzCaamAUNGJqO9fX5kzIcCXA67L4Ki8qPPnyK2cOZr+fD7/kefrQQZTiQ+Bl+17np/ud3/Nzf6QkmG5JZb44MGLjO9wMvx+902Muva4yxrzs6PVjTeejv+rEjQfC1Ygxy4MzMDwocXb78HQN9Ex/WdVx8mNlEY+7KzBgP7/v1BAfF6w64MuxEYoTAc9Zpud8TvI/AbUz2wYH3TT6vBwdxk6nQs/dTifXF+wUGvVjMFcChxnk7fSNBuOMSA+uLDzD2n2kg2ec17CdYxcefhxhZMnD18OM0ejgT8p2U0C3H3eE2Mx6NGoZeHfANXPmPy7LTSQne88zMZPYwHKYBHH1eAv8eueihv48IzA0Fl9qLDcyPIULvQADSsn6vnrXc0bcepIELKwK/qcAhmwWNrhMs7GtymH5ygiM/cXg88PDzzvfk/QguM4LGqqymfRy2Bplo20Z5nqMsmhIKkxRDUOFrQUeH33XF9cbX8BFiUIhJvl8keavKUsZ7ZoF8pJbzm0u5UrvciHUi+LkeOlyJc98/+CSKHh1JdgddBE16XnK+e2x+IkBpkU3f2+dX5UwDcuMw+RotslWT6Du+MUAT3vW5Pfv12Aqnc12fBMIKrD1S4PGiscG8CS501dfyYC8SGDfwokc2PagyM7m+THB93vNEsOwgG7Q33u2QPw/UJvr5A8YEO8cevscYp0KV03IMpqwo5O8Z65mZXJYjclzN5nL9PdDUbcGhpKiRf07A/AszE03Myck70LuE3jFEeFRSeL6b4PR9xSfnue/ncLl8nZzHBIU8mn5qrrM8lwFbQibEutODEJRDA9cpRVPMk5wuA3Lt+ua0dF7kBH/+TuSfBB6FRZUEqR3860k0O4LmnoTJoLVRIE/Mc9hSniFfoxrm9MDQ8DzPclXzJdtFebDbsZ4hQ55cBgUQNhUpRyySZMZPAKSkimA8wAPu6vjpWhnJZdWJYFfypHqAhvIP7xTQw3F2PcvzHFEcp6d+3qNbGXRMCRuNvJwogu9JEkZkwGXkRJLrOuIBsq/h8uHL+jD+8cFBAd76c1/TaZ/DH6f7wYuwTGqD5L+91wCwyTSnKNdPetlr58E3BOqxKSP3OuhTk+gAKPiLwv9MaT6baOd7kWPLhwjKa9YveolaijLkJVDwQLSZK3b50zgQLC9pRovPgbW9+MrpTz+AN833OVU1U4V9HSkeODwz3huhYwutPPlKKdOcYnuDTI0UiI4UAJzvAzQIq7lsUWlgfiC5Cvj9OvQqKcLlJIQBmBuSJZeVChlvSLp8zQZ5kMl/VMGv4PRzOPcHiqQHeZLSYcN6xo4ir9MakjF/JLmEn7zbA49/SWaek5yQ6NQUEJ2PHoPcU4TofD30y/EBPA3I68h6R2CIwL5erlhP6sDzCw9DVcGAUiPynI+mkgLicr2Z6M2WLqHyuZ50tay3pRlXA0f9GcYa+85r8s8tRaI7mo4+/8R9asUil9GCotSScbRebRHV8yxREHEhdRybzPddak6jq0eHOuT0QCPe9cjp1mPfchLnw+0WuvOGA+bDN2WRcr2c4MyLAlhz9OMe0YJuIehEgunrDdDBm6ERfC1F9C3qRHFjS6LkzU2H9/Zqq/tPWxky6nOKxWwqtKfVTBl8X1HUyTYrCVouvdkOKD22+YjsHZOUkcQf64M6kt4VBZeE3PYU0IqRvVi3/nSrE4nkAK1jlSshzx3yFT/cq0S3PYluaP64bXZ6+XVH4t65/5qVmgH7ETmazxfI5wIdMN1SPA4xymJSUZYqmZMjv1mWwWtTBgyBptOI/zn3/ydblengBQwLOru80IFEeE+B54BdcPmrZgtd0EhJ4Ha52pCUSoWShrsDCelehsxHbKGhhwf1Wr18opJmQaNB9yScOYV9bmswqaM44XZiwEZqWWn0wkeOHeKZs86/ZOPHCkFxGHuS+ICdE/R3PWjg3XG/Vx6SMi8E3eN37xp5gcn1sKQpWvLu7fVWPbI5w++7Xs+fPVJ2tlYHnY2Cdk0x4/a40+3HK3mRrYROBTiMyA5oKmasH6O+yLHTcEUhzm3dx/cfNeLntsh1gK7z2VwZRY67rlZFwXkEnwM87ShQOC71y43mi8XEH2lQHwZl2aBAB8XOpGbZKqUgt1ExJc6Tjs2ROKPU29evdb/byZtHo8ZJf9fn8IjCRoQuHc1OL4it4VHGu48p+nTEFiN+psa22sVCovgYkW/H6e3rV+opAjn+HbQ/0jT33/Dds4ePxWpFgaCWf+nKi2Te8Hrz6pVc58qiVAxRN1dXOlF8CNcHLdi3/OuvFWhaj9C7p8B3nEX821qpSMhjUJEnCkMboJfOaUCfMSoafs0PHzRQQLfHGzn9N5sz1cQik3yYsDembDlTmeVqMWjOC4fh5s17BWzqIsfuqlfRmbbXV7q9vVaNHcuc55YjMr1uwa+H5k5/j+cqnrlcZPDNKAid/fqlXK4MRkXGyNhub7R9+14nHEwHPnsK/GJuQC+nd4r5xMsRX/GRRnCLbGpZyOYrPfr2uYr1SgW+4pY1ZvjeNMuVnq0Un80Vnpc6LgZ0u1eNQhl4eIGqR5cyikp78InItTf0DpF5jzY65UFuD1fY4ZaC1Uhh+ABeRVaoQK7a4aid7WQF8oGMD3+7VXx9r4aC0TW8CgZ2xIYNNvaWRpOQhTV6P6D/R9ZrLamhsHeKR118c67r7z9Nscn8/ExL1pthk/q5VD1fq3haIeNzreaV5qtCd9utltiGGnm3RaFP9U49chWJqVqaCRd/9Q0uu9Kj33ytHJpsFmvde5GMYtiAnZxfXlJ7jcrxXRvsxr0aDcQC+VeP2O+RvFk/EJdk+NEnNF1SPeqewmeXDVo/v9QRGtZR0lmhZrjX7K8fq/bGwx8+qnuz03A/qtuP2r75RPGQmLhI2lqrOcWywzcr7V5dKSLXu7e32r/Zq2gL7X/cqvlfXqumGN3agBxniuDrceAAHQt4auD36fc/Yk+DMmzHEIPKFjrTyIrY5ZLGeIUtWvhgr09Xn3R+caEsxsmXzC3phA3yGGn91XOdf/ONCvxIWJQakaUendnf36l+/YEm3kc1+Neghw/irvmLR1o9faQTzcb5GOV/mnVFnnD+/KnyJ2f4lK3mjR6Kktj6eFfT06s1/nilHB0uxkxlhBY0IMPZQgds0pyC/s1uq1PiPRSh/4hvBZYGX5vNS3TrRL2/lWVJFYXwPf4hsZfH+EcKnDt8yOxiozoX9nChJbI5sPcBvfFi6tXvvlcaJI8J5799qQZfOke/V7MV8cCFVpvH+N+jamQjdUH9/aDyRrJW6hZB+T9/ontvhhHXFP/tb9RS+O/+9pXip3tkC3l0+fh0h/zttPXGCjHOCRmMNOGXNKBmjANx7h7bWV1uFJbVNM5fPlWJbLbsu//+ncLrG9y5abU6Y3NTyjJ9ePcOe1xgtzNlnk/mhTr0K1KwDynRvOym4b44g//Laq6BPK2E//njc1Xu+/NMRvw+R95OyNU5dpyEV3OaFhfYxAKe1lXUmmt7tNQ4z7XvTmqh/6OvXmiOfrQ0mRp0zWOIHtpmxKzOt64ngyKemfwbvDsQK5nGyU7e0HTvKdCP+IqGgrxd7fDLV2qwqbf//jt4tdQxN8WLlWr1MmS0xb4P6N2ADdznLDgvlNOsuIWuHbaqpVF8vNkqP9/okMNTzkcaOydsc0YxfUUjuIC+zdJxaITwqSbmj0sMyYZhEspD83EnS5HzUXOa7S5bridGwyFQuytn5L403rSayW1dhYwPtzs2hN5dr4Hh78yrhQZ0WR/vtCKmvUSmAvatwSdHGsXrZ080JKOYfy/RpCNEUN5JHleNWVRDkTxDp+cxk3aNhrpRA+6xLORNkLA7Kb89YU8Och8nY61FrtmTS1U0lfKykn/5oSeuyQsIgh9rGFYUoI7d0c8/ow5/fK2IPPjdER94wibOwOGIHqW6V4bdTwCZ/XijqhmV/eaJbFWqoXk5/P4tNEsKM+gIjw/Qvvrrl9LjpQJ6GWhEH8kPQ4yawR/cn277RqmV8tNAw+tiWr/NTOl8qQQ/Ouf/o5W0LDWwz1gGFd9dayDO0dcXWpcL2XohLUoZcpd7M3JRTfqT0dgrsEXlk0eK8Kv57rVu8TsjeVBGbnv8uNWI7Ilx97sftAgFzZmjPP4ciqgem7zG1xjEuP/ue52Oh2l+TSzebWbSP39GftDyzl6Ip47X28kfioZbUwSatEkFtnNP3Fv/iD1AH9uhgTLS7t/9Ua7/bnNKGkwV+ug8j8xpiCN7YpYlPihTlP+Vjf5iSRNziZ6KioElwQAAEABJREFUBvxWWVkoa6S274h9gu7Rq5GVB+RhJOcfaZYe/viD/GNPNgovLjRQw1rSiKuh6VAlLZGRgfxlIG+Vx2J/A6+yKMujxH5O4xN26YTO3b56rRQiurDUiCytFktNedXrj/KcYLg9yFaVPJ6dPXukMQyKTy9U08CO2OKePSL2pYF/9x+uNCuXCimj8beT+1WncUAfWnTIfUcXTTP0bk6edSA22CNLiB0xUauaWHugaXx881EZPiZZJiNOICyR3lyr+XANPwYVyFixPamn4XX39h2yGZWQ4XTqdUujusOPjtgsYftG5Gkkf3G6C9o3xJ0OV/x0UEJ2jIafikwOg+fWNXlUS85Q3ZxU0khtc/gS2BbdavA/O2Stek/MgS+t5gv5HjU8CuQkrfXqE7x7vpZlScO3Fwr474A/yBaVGreF+G37zVP1/8NvNC4zeW5krL88sMe/e6v23yFPHkvgRx5XZ6q2jbLXtxrhcfCG+NO1XO5yaN7j+5tPWxmBqtuF8Wan+HgjeTyO3x1++KgWmXabHbAf81Sqdt0AJveLHbDqm8ce96p7slRLjBew1VnIFMtKNfh2bu/Q62FeaMC+DcigcS1sn/3uvUZiagtBrqs1uc2R/KvHD3XEP+V9q4Z8cwjghm/MtkeFJxsZvt3pky4ugX2UTNr8+muJ3KpDJt0+CjjdXgKqRht1urtVgJ+e04lXOmTSFqU6bKbb2fTsAvb2KrJSI7rSv7tWPkT238rQpwJb5/Zvf32Lf6s1Egv6Xhl4VkWpgRh3wBfbdx9l0L8mZ8n9vqSeeqQRY+r9rSJyJux5CqaI0DgdV+Qwrps9tFk9faIOu+/2ORHDjeRFxWKu3vWSeAA3rJy47UQc5fGY56fubw1bNR5aNe+ulCHHIo/qnyzUoWcGPkI3iw97xG1U++N7ZecbuQ1tWNdct3vJ6TLDRvXzpPjkXB2G2GsfNTJcEsunXz+T0ag/XG2hTZq+/DEuC7m8p6qabGuXBcVZKeehXIbJX1lZotk8LEs5vCfqxfGPH4kTPxHzXok3pSg5b6yoNGfMLCmnFjE+20y6hQhMy/zDf2CmA+6F5y9DE9d54EeYDtaszvVfOvc5Xwarm5nMjLN/+ufLfn78p2f/h2f4Gj7MbNrfz32YPVyb/acdfTdXLGGckWx1BFvTPdbxow+zP63p1z5GpxEnZg/PnHZf7nH7v+jH7GFNM/uH66AQ+vn4PMNp8PPxC97Ct58/8/PPr000NPsL+3yZ8OXoU3x8vvY1fj78ttln8WM/v/ZhZjIzQP78TA+fgSAwMP/L8Lt+z9c08DP75XyX3WkwceTd0ffwdeFbYHD7p5/pGVd+9MGpzB7g8PMvY8B5f3nu98zMDz8Ns4drMxMxtSI8D24ACIAGkp/JwRHshTLXAMxojiYZ8HOHT6gTe3DgxJ9OZ9DCfoLHzKbrGMKEnjne3Ov6Xg6bmck/gaOZyczILYbpWeCdL8PMpns+9+eD29N8x/XLSDiWjOAhBFPMMn35+H5fxpd7IQaFEMTO0/A1jOtEoPVljr/jwPscvzeA+5fhjasBp9pOegUNOgjIc3/HAyRfz4MGvw4AywzUEJMK/sZi/r7v1xNgiE1CjPK9HSaf37FeDMDHuyFGjdA7chTXvpbPifHh+cCavo/DxtLTT0tRwk9CiJPu+/t+bcHYJyqwjpkpsEcMQSbJYR6RBU6Zkwggo0IMEvP4h+cjpzaNEB6O4uMNvrYj4OU8sh+IqicIcmcfkKl8DLJBGsGJf5XgTeB9/xbktCd066FlN+ExyPlY5AQMXLPk9OPPnGZ+4c9DCGzTyfee6M0avtZ0Da0k43kvp0MA/hiYz32XdzNTpJiQ57nMHvDgoMi9EEziR3x8vX7ir2R+X4IGvRoK2L5nBh4xxmkPTTwM/Cv5Ow/v9gohgm8+FbaNhXtoMAKHv+88m+SHtUMMrK5pfS/Id+zbEQj5giEE5VnOur3MTMb8DDn1dRoCETOTrxVTVHKnC938XX82YlN8fkcA6hv4tcPt6zUU5RvkxGHxfTrOffi6ADIlUzVFuAGZcNrneabIvg17TnBD85ERFRRj5JXet5C/H4Bxkn/eLQmS/B3Hw/loMkVg7UlS/H2Hx8eADLgMm5kSz2MMiiEgv2SC7GOcm/G2cZ/9XF98uPwnnokCAPGcyDEUCGr9GbEf7/cy3vE1xcdpK9Y7EZg5L/eHvVwWe+jmcDYU5DxxFGtGj0oInnoCsZ71nVYj/BPBbKCgfSIxGXmWXMbRZZdzYw9v1HiB3GF2efX3ogWlLCMuSrJg8r3EMYKL89PxyPJcJQW6wN4OYw9PZCZvpk34sPgITUODbBHwuX65rjWnWh2DxxrROSPpjTJ5QWCMQUf43yMLOUFlC/8cpsAeWZ7LC3SxKhTAcyBBtDyTB36u0x0y6DxqDodJ/rKimJ5lqyVBoLGDZPYgf657CfwO0DNEdkfWW5qzbouNa6evseeJxltJcNwBR5Dk+Ps7jt8IbQtPrFjT16rByWngMtghpC04eCBfhKh5TuBtkvsp8czxKcCnZl2HOXHuePt9x5cpmnmCCi38eUOj0dh/XswUSfw9OS4oBvk3fn1vBFq+nsmUsA0On8NhxjV6EMGpodiVw6+GNTuSw8j9Ii+U1YPaj7cKFIp7gn8jGcyhmSdHXnhaU/QJzA0pyunia+fAy1ZyufRrH1U1kzHPbafLh8tui0722FvXpQF6GTjstls5vFmeudjoACy92xBk2mJSDAE96BQ5D+2ge5Jt9aPcvx+Qd5dlh/VI88CT7dwiNnuU60WLnXB6hRgnO+TwDehCB+4B+CsaCE7jHQWKEJNKCj0VCYGZaTafq6U4tSeBqzWQUB5UUVTrFoUGiilpNVdYz1XDnJTlEnrrdO2gZ4YspaJQ4Lg6JyEBnwZ58Oc+OmAIMer24ycdaSR3s0IjyWFGkuUwmplyaOqwJ9YQ+unytfYCAs2bCKxFVapwWWxb+ZprmqJO9xG69cjvDN7OwUF8DFgy4osKe+b63YCPfyM5QoNAMh1JnGvgyEnAfC3BzOk4CtaM6OBRTdeoYJ09RWFMELRYAWMhvy7yTHmRw79xGvd3dwoxaqIDzxpo4rJy8/atrm63uv3wSS63M+BpSDincwpdtix167zh3R1FA4f5BN2cR47TnoJDDh5eULoDDpepcrFQDFE75MZj10jC1tLMjCTuI0WtJjdFij+ZFwg8eQantFwop3GdhaB0uZZB/x3ys1TS8mxDwn/SQMI4u6nVIQMdtuyW5rvzZrJByEmJfJ+dnWMLW7kM18C9o/C6oLHbwhPnhQ9By4MXeOAL1FFJEanBuDsNhK3LLcl1lGk60iRI8M3p2+Crj9h5L2wtaGzkjzb6eNqppvAxp6kwkjjv3n3UAfqVyGyWJQqouQ4fPlAsXst/83EIksuNy4TTcMBPebySI1v+p7T9npnJP5uzM+3QgxPFD+dfjuzsKGbGJ2uNj1fKKVpHbLDTuWI/96MOp/NjvVg6+LqD79efPunAcYHNOFKEEZNmF2fymMr3uYGHvu+I3XK7MIeWiKOyPNfH9x/kNGuwExEZOMPW9Pgop5E3I73oIOD1OWam9dPHStgnozB6fPVRgcLxEXsfYtRitdF6eaFUrNXcSvvf3av79zvtKOwdTnv80lEd/uaAna+Rz2cvnmuz2fxk02JK8sK7mU1FAb9O0Nh/c3NE129oTufoQ/PmSmcB/aXwv3tLcQDblEOfpy9peMLz1nURHPOsQB8KncBtgcxe0ajyfR9dPtIJe+44LaG5/P0iV7SAPZrp0dNn6OCgI7I1YjMPFMgWFHGLr5+x71x3FJ+yddLp00kdPqbrajm/xfmdF4fRhV0c1M+Sbihq99geaZzw3OPPIvp0QpY+bK/QcXwzOM1Wa83wUUtgLvJMxz/eaDa2059lWy83Wi5Xurh8rBp/dYUNW2OTlhR7vIF+c32jlGUy+Blj0IKiiGG/amgRlpV2NNsqdMd9j++9oZmU71u53s6fP1LCJnmDX4dGfTSFIlNhSWsKvQH8fV556DVC7+7DVgXFtsVvvpJdruS8MPjrXwZp8WH+G0S7NKq7utf+9XsVNAsXNKEainOrVKmgaLQcklZWTvvvvn+r9O5Wuz++ketwebnRDJ9+i8w2xAYVfD07P1c1q1RjlzqH5+Wlzp481pPHT9R8/1459DynAVnAwxIbfQ/N2zKqmWUUh/dqoVmJjrvsl9BaDbzJoq72dxKyMjJcB8dxVIYcm8dMs0LrfKb96aD97qADevr1r36lHlk54Z8cLi9aXlNYPvzhjXrudSko84ZYLJXw5affvdbxzQeJ/Mbt6IoGYu4NCf8ToG9upoJshj/prw9qoUFLs+TMCh0oiCd8xKyVimMvb9gsab730DcsKhVfP1ELn040Qvz5k4vHwNVLMp2tVzr+z79XyXs5RcL9uNfmtxcqX87Un/XSY3j7r55o19zjP5DhWVSdDYqXCxUU2e/zQQU4zGhGV8uFBD3e4EM+YWNO2McUopq6fbA719dy3/6IBp/Ln8fjZ9iHCI/nHO3YTr9ZdHp9hZ04KicGHa73GoC9KTNlyF5GUfiSuYF13b+UMdMVTb0tetRRMLSX52rHbuLh4bhXDQzzv3op/wsSOxoC9Vmlep6rfHopnx8eb3S0RvNHFzJi1Lvfv9JlKLV/9V6O03B9rxky1aEbObGXx0Th2ZmsLOS2Njw/l+PpfnxGM/SE7ShpXq5pdJjH0ehARUxy2t5L4LehCHs4nTRT1Ax7vWLtDDyb9zfK943ukG9v4r+lydoeawUaXrtX1zRbau3+1/fKD3AN35SeFFr86lzVLOr+j6+UU0/JfvVkapTM4YP7ZP8SS4/9LNDvARkdNeA38Zc0LPf4pZ4Y6YjcD9ifDlmJNMZ1s590KxLnrIA10by0LOnTq1fqiAtdd87wQ2ame+zEDtuSoUeRxsHustKJhlW33Slhf5/89jc01GjaXM6UUwTfb7fq8IUDeum+K/HeGIN8/asfXkP/BvFJOhHnGLFyBY1EA8++/6Tmh/c0LA+KwDJe3elEQyC6bON3zUwhBF0jcz02tbBM9c29qpBBv15FzCTmJOT1YvNI+XqjIst1cn2n0V1tlhO8RYiyPCmO0v0PbzU7DsoOnWbfPpPb5xDD1My5/d2P2PteM3xB8eJSopE1Ip+iUF9i6yLxyni+0H0mjZtKNbFFebbWEj4Uy7kC78TNQg1+PKcBU6DTmBJ4WGokDt0TVwl+9U2jmvjCm3wxRPXQpUcmIvJiCmrw/cuvnyvAqyO6PUaTF8lPV9eK3z5W/OdfyfC7g6Sd+3njBHnw5p7LaXy8UQOys+eP1WJvA7ZQzFnSvKyhsdWdVCRlMWlJ07hGfwzbF6Fj/WKt9PR8+v95bn//gzzPIU2divtKuSriiSIvlLHmLXwZsMNHbPSShkSL/Lf4uJLCfwYf3H5oWaovg1pMfzIAABAASURBVLSeK6dBoCpp+auXKtD5tml1/Hqj8XKukpjFsAmRwCkQj/ePFhrR8fbVG434oZZYoaPBVv/ujZplktv1CjjiciaA1EBzzP1ug30eiLXuicWat1eKxKQ9DfMIP7Ii6kSs6vJdoFdO1/HpRmm1UPtvf1DNs5Y9nVZZxbrkYIU3FLYH9TR39P1HeRPn2J+Uv3iiFQ1Fl63AnHB7lPCD4emZVr9+OclC+vaJrMjRg2z6AodgWIAuJT6oxLfp5YVijArYh5E8oPj1c2xzqWaVq/zVU8idaw+NZ6uVamTG0IvFfKEiK5CRVl2QxnWl2fNLtf/sGWtBF8MWoEsZtEmLmRr0IJK7DdyvoU1EtnN4l/JM7SzJgFmPXV4GzfHPODotYqE+ixpmuYY86aRe5aNzLWmepddbiYaVx8gddmNEwCPxh+vX0eUI39ejFwM1AeHbDD0XdY+ChmJBgSDvEYXVuQIiOAKn25PhcFICtxx49fUjha/OJzrvf3inkfjB4KHcjtGs6z9sFXetem/YYgdWv/1aqqAxzdoDTaoCGe+xQwK/yPr5ZqmMpn5Nk1DA5vvPF2vNaIwF9G2RSlmIyrH7tkBW//6VCnjovw2eXW4UsOUH61V7sx3d75HnGbwfF4U66DesCi1ePlFG030IRh6x13h31IGYrScXgTwK2J05cZrnOk6L3KJabo6+HzZ/ODWar9Ya/E/Ho5sZtuZAztNlQembJ0pfXSpCn9hH6ROxCvYio9Hf0XwNH+4Uoalxf3j1Qb6+5777uxvZb59p/X/7P6n7b79VR4Mugach3Lbvdfp//V6n//Ffq/+ffqfZH68U/vat4vdXU+4ldNr5HldnzE7EFKMCvDFgOaVRGfIW/vnXCN/AGJkjuT8ewT8QU9VxlOOUY5+7t58UiYEsJomYJyF/AzbAG64xRqWqQm0Hnci/WvSv7wcleOG+pDsieZuZnL8DdsvtU/GvwOVsrgG5GOFFgW6UyKvaXjn2rvkXz5TwWQZdwqO1vDFq6FYDbQJ616FPoSimPXev3srlVk832P9BwzeXCr9+okPs1MwydTDP8O37oVF9d68c3WvJATL4E9/d6f4Pr2R3B+18TXx0j08Yl4Xyb55K50sdbrcqHl9onaOjy6WC2YTbyLFDn51GIzoW4W/7bKES/zuEoI589kgudVxl0tlCYu1hkeMrP6gnDhnAW6uZwrMzZV8914h+ZeiGWVATR0XinTCrNLBPynN0qVWHrfVf+MgGU4b85RfYXWBM6H9ArgWtkoJOf3yn0PQavtqoIOcUawiYMuzh+HtsMX5qFnJlt8QtVithOwZ4dvy4lYIhiyN5RKGI/nnM4feEz8u+fqwOOg6ftuqII/I816T3+GFDjjver92Gzwu12I6RPMngeYatOiYpX2LLXp4p/NULpeVcYZCEb66JCY/EpSMNa9eXAXvoNrz6uBfmkUn/u/yMrPplcAqw+mn49T81fv7uPzX3Lz3/8r4f2RlBdUP8Zaaf+/hy/fOjv/Hn4+fPLUYREWroehkPAszn8L/rj8Pq42GTP4fuL1wjUCNC56PvOvnw8z+t8bCSmcnMpgt/5mO6+M/4x+xhnb/0qkPoAeowulT+aYbZL9/x/X34jGBBMcRp+PWXd78893s+fN7Iuj78+i8Ns4d9+r6TBz8+Z8CIj8iF2cMzv/ePjb/EYzObaGch/PSamSl8HjyUiQ97eEDrAVqPkbEsUygy9dGEv5+0glm/+Bl4x8xk9qfxZYLD3MLTLCUZN/2awz/48ftmPuPhkZnJzKYLM5vgdBro88fs4dnny2mu2cM9b1R1yPvAvr6ujy/z/Pjl2syg7zANv2dmiq4vLGNmCtDKB6fSl3tcOM3EJ4agFDGzHL3I4fwSH6dHRrDCqXxdP5oZhjQpg54pZdM+TpMYAudBeZ7LzMQL0zx3nA/vGrcwn/DfzKY5rh8+fF131E4Xn+v3HH5jTR+JvTxokvlMXxrJ5jyGX8qAWNdn+HzHV8wZ0UkPCnnjQR/ZP8ZMAwm27+XzffjeZqaqLFVShDYzdcitr+XGPha5AnCERGJEIO+4BwtTgOFy4ftFZKNnXadr+nIOH8Dat/hpOK19GO87DC0Ba4xJkdG1ndha/k9BsCxwMDP5+hDQLyc8nEZmjr/B917ON8fB5yHGTB3ksDgdH+6NzBvk50VR8nyUmU088ntmQc7vlEV5IOD3CgKenKAkxKgI3kxXS4BwIpF0uMVnZAiaAqYcZ0+0GuZkOY6U+w5DCOzDGhny4nD30M9pW9eN/L0A3gPF3+mCTXxvH663TlOXKX9XbHYkiPe9HVcfIzbI6ZdDKz/n9Qk3f5blLp9JDYF3znkBb0c2xBppBCZhq8sQVbB/yjIZ648Qz+WlAO8sy+V0PbCnWDhnzoA+ZuiE7ykA8vk96zh8GTzv4L+gVXdqJHjpcpsIUpwOLc8C76Y808jzQAIUeedIYFV7kkqS53B7UOTr+l4duq/PH0CXw2HADqgTnuJTws+KwamW640qgtmWRpfD4vKfgXRDYt/Ct5oIJYOvTl+fl6VMqSgUKCjONytVi7l8feIxOUwZNMjyHL1mjk0QyPdzfW2hq/PaYTH07EAQ6PJbwAuXG8gjb7rmvF87jjzP2CtaUIDuffi8HnuW7N1BR2/glh4kQqsW+XD6xVmpyHtmQUaBM4Koy6o+wxML4CMorMdeHfLgQWrkeszCJJMLpz+8qFj3CB0e7GqnDjltoJPQP1E0hEzyIT5O/477ZUXAihw7LUpfByFpM1OiyaAFATtFgQC/Y4xyL3tPUZ7Xpx9Pjlv46vAcSXJdplx/OvicAfMMPpFvkeAfVEMb55nfd5nw9TJwzpG5mDL5N9wVpmV/+udIU0VO/M93fH3HKbF2KjKVq5UGpxHjcHunDj/oOprnhRpoWwPHl5EVhVLh92saEs107rrq+546ZJmEoCKZnDFGmlQDAbcX7tsoOc2OJCKDcQ4sGXTekyg4LaZ73Oe2vNFzS1E2AM9ivQaeRlme60RCmgFzhm6EGLUg4ZhsIfxxnCrscYbu+hpOA09YvfhbQ9MAb1YUduarpU7oKezRoFFtkgK8SVWhE7R1m1eCn8tlxtHXddxz9vfzBlqcnCbwz22zN2l9z5b7R5oxzg/n0ZHrYNJivaLgkavmekRH6w8kGhRmTsAUZXrwDQ/4eSLiw/nuvxnc806N7rDMRLCSoks5n6llnzVF0DnFrIyEdTw0MooIMQT5+/rywUb5uxWyWUPn45akOgU5zUfs0wbaChjuKP7neYEf65ViVIsOuP28I4lvP91opABvjB5bFMtcO3DvJTWRf7jWvFDALtTo7hF4lYUHOLDVS/CfU/h1O0cNB9s50GTYw4P9RBPHz+2X+1mnrw+Hxel8pGFh4LRiDcfj8bOnms3mEsnyCB45yVUBv3tkbEFSF2n4OU8Wy6VKeDeQWI7IYALYjFHxru9TFqVy3nOZHW/3yi7WU6E1reYqFtAXHO7ffVCVimk0FHVzCnA1BdCb7TUJbi2X63boJprV8GngnQG5yHzfZal+XSBd0Id/K+S8QjYT+vnp1WvVNGNO2JcF9C+4P58vNV8sdNxuKdqf5L/Vu2tOsnmhyPC9jEaKD7cT7hsWFxtF14MsKuAbZoul7m9vkJNRM4oxc2zGlgZED34DhfRZQNCZO5ZRMwrBMQZVlnQCp3sKX14Ycmj7IG1ogLrf27cn3b96x4256vs9PO2VhSj/rSj/c5jOgxLeBHQnZ4Q8U76ca0CPSujgf9HCE1tRXDxSDPMvGNUUdAfk339Dx+Vwh1x20G2WFyT+Hcl7pwHYMgpXLbbd8iiX0xwazrH/7ufONhsJ2wBpkaegoprrMc1Ol5kFuHujtedhpBhVKqocowIy093cqcB37Gm2Dte3Sh/up//3V4EcNdhfX/uWpuiehl0D7jGaNhTRZ1+dafbbx3JZNkk+b0B/DIPmdtlzB/fH/q32Gh1Y08Rr8DEVxZN9xNovSt3DT6fp6mxD7Fho3xwVaRp5ocULoYF1bRjlfyb1/u5We9ZZYK8C8hgoAN5bJ+fpDruxhNeXNH9rYDYzldBOMvlvMLbYmJiifNzvbnWX0DenxZutypTr9HevlLZHXb15qzKrdGz2urvdaXG+pvh3VInvGvXwCeCXod97ZLXChgysbTHq7PJCPXS8wZ7cX281Wy60RIZnyOQJH3CgEJYsSl+fqXj5TMXfPJWBd2KNE0WxA8WyPXMuWCciuyU6UKGPm81Gc+YdWbcB/wMFrpv2IGF7hkUOFqPueDYCR0JGDhRd3u62KvCxBTxuo2lGUzFbVCpcp+Hr9dt3Grg/R6brJNVpVFcEdeiB8qjD1VYNBbYtTZITxZzbTzsKTlEpFHpKU6anSHNBo8V/o+76+ze8m+gN32smjujNrjspUaR98s1LVZcUpeBHogDVvb2W25oltLnH532iKfrxu0/YzqMaLyr+zZmG0GoHPjfFoEgxfb5Y6IBv8iaZ+5ShyHRHQ+zx+aXmzzYalknjvXR/ddLtAG9pcrV9pyV+sOwzhftR9fuDPv37dzp92Ot01+iI37v7eCP3gxffvlRPk/v0/kota5dFpRFa7V5/0vx8o0hsVS5Wil2U7Tr18wy4LinUXajw/68cPGnQ346ifE9hsz6vtPzrr+W/TT+bzXSJfc5okhyfrBQosI5e5FtW0DqpKaPq61rjj8BNYWz34zu19VHrF+cKT0odL0z7slcbB/UUzBsaZaJAGIjp8ouNVmmpT7/7qKs/XKlqSi21UPtv3mhZztXBizIvtfv9a+U0O9ofPmp1GvXhwzv18PWW+KdFes6zuR5TgFuw5/7dJ+1pilwUC2U0QPz6iJy73xWfMEg3P7xSg33MiBFXNBz7IoJH0H6stRsbPYKeM3Qq2x7V/e4tdq/DNrRarde6ut9qSdNhQ1PCRgk1VPX8Alrl2rgeIAPX2Gej2J4ofi6yQoWCRprMWVVMXwhwmbvHN/v+66+eqiCmKmhKB5p02Wqh2XyhSBG0+bgllpHuwD97f6/s7a2q06DFP/saP9VI77dK+C/fJ6LTEb9xR+GxI0CJg6mAdrd3W1UhaYXNquH77Zv3ukW+lAKF6QvFl5dyG1zAj9VmM+FTxEyL+UblzaBbbwJDs0jc3X+7VKIRfFwl9d+9V1gU6vGPiPsES/7ysSqaENlqri36HcBhRlMtYYMAhy3jZK9r4rrzX38lWyKnjOJXz9RShPfajLB3Lf7h8vkLFfhzt4WF6w8NxYxYuOlb+V9GsCv8+/UBWs3lNkpdr+vXr4lxGh3RfVijxbNHqhgtunTrDXtslK8X8WfL2QJ70Etl0oAMdRk7A8PdaS9RdO7BbeVNdeh64JnzWUXS3R9+0JHrHNzO0Kmi5b1BCmOQxy+7m60Cts9tpcdR7fWNmv2dBtabg2eN0HTYJ9H4zhdzOSzO//njc2WXG93fblVTiF7O5+pOXjC8AAAQAElEQVTZL398pjOK6QmaDvujGpqNR2Q8V5A3a7wInVKJjaiV170OyJ+hKx059uFvf4AerQLwmSQjHna8RmAQOIMaduqW01GeH8SYlGLU4vGlMmBrP92pqkHLevl/HfGYEXftP1xpdnYuJqthH+GPh9fXQjnkv1UYoJ/LVDh1qt98Qk4qzV88lfudvIEzYcRfj7pHNk/4OhED+RiwsYfSNCBTA7FGvlxIIeoAvvb+ViNNjRw6zWhkdOh/y9okwdq/fqMhSDXNNIP2Kc+0vESuyXOd325z/UsVNTmQf1HW8xrdHJUOg3Lo3Fxt1dFAuScm8mHE8hXN+O7Nle5ip5PHq+hEj28MMalVr2hROXJtkjI2zx9tNOLPMvRIELYPwAMOw+GkhTIVTy6U4O88rzQgc/nTS43zHLFtNd6e1G/vtbJMI3Lh+wZksUaW6mWhAb4Jut++/SCX0zY3bMZGQ2aKrNlHqUtStdloxB910C/kxZQrl8hnix3xRsZIM2LERrfvriR4Y7zbJBNkVypyB1smKRCvnF59hD7gDu175O5ArBzBX4O08y9Owcee5mfF+vVhr9Z9B/qVzQpVTx+rmi8m3hftSIPovSJNZ0RWgh4jdmpBjJBDw4i8JWR7XOZqv38vY/4IvCKPH2lsOyyeg/X+XoMsF0kZ8tVtSo3ncxlNogGb0F3MpSdrlfirXLmqfKH9776X8IuL93sJe2HYsA7Zgz3yOkP+5AxsRxlxx0gceXj7XgJ3iwGh75VBw1iW8r+U1H+4Vo8Nt06a0VhtMl6lCXZSB8y9lCUdC2l8tlG/yOV2diQWHdG1RTmHaAfFLEPM9+qRkwM+9+7+dsr5CByhf6X2GnvPfPPmNHQVjAkXS42rUna2VItdXOAvnN899YqZFWp//Mg0E2jJG5r6sMPHo7TIS8Q3BHCO+O758ycSslWOUXlRKpaVEri1+OrhxUYnZM2uDspjUiQ2jOhORczYEFPb9b36vlNfJZXLudLrG8V2UIROlgK2LU7N8dMml1gr+5dfqyN30tO1yt60WwR15AP6b75W9X/973T4ZimP3aralDWm8PpOh//7v9b4//x7VehkAt7M/5z6V49kLx9Jv3quzP1010+0HmjIHX/3Rum2VYKZAzYoYoMMfO/ev5d/gWWfRlk9aIbfa/23kJGZiJx1yLKyqIitTNDitLtXtyp0h6xAejVJStcn6iMn4vinqi7O1eCv5pvNRONQFAroZhaiyvkanTFEdVSPXsEuBeI9z8UgjtrtVvP1Gtm7154GvohHu4B+wYfodHRbgP+b9EKS5bmKxQKYz3X47o3GFtkC5raK6uB9oGFdESPmxBEtura4OIOHhUbsQPZoI6Eb9uhSy7/6Smm51MxAphmU0HX3GcdX7zXA56yXZPxwhHyKKbJGpvubK3LmC6XHGw0Bvm3xDdjmjpheXasSmSmRmdnl+fROg+zfHQ/KsW3h+bkMG6K/faPb37/S6bsfuc5kxDTCxpfEoO4/OmqQgcZqT67oOpOeXWj26EIImK7fvCNmP2h0O8Vo8YM9cVrvdp98aaLf377SCGxG8zmCxKmQ/EsB2VP2dx4vKi1mCx15z+W+QMcNuxGJBe9//4MaZMfrdwE7lpOHuQ3r8XPh8RpbupLA9749SYtStl4oMub4CEN3fV2XIbfpAr61/7+Z4WmOzWqu0d08qQCfER4vzs9UFqXcJ4R3W7lvL+ZL2fnS2W0SwOvPP19ujzzwweGXPz5BGikA/eNj+LPnf349fn7u63wZD5uZmczsl1v+gyueu9T8fPg7DDPjfV7w5f7BMDbzweEfg1/AxhDTxFr6fAwxIiCDPBn3e+b//Gz9EaPtg50//xhHkwU4wVy2A2f2NZMY/zjtRvkzM2P+OO3n1z7EZxwH7jNIvngoY+E/DSbwYxZkjBiSfPj5NKCXAbMPpj38sM/DCbD5Wlybmcx+Ob7MMbPpdGTuACwBRZhufPmH9eXSJ+b5fhZYmIecjziCEbh96DO9xs9HJ7mP8fPzAWPjw+cZa07n7OnnQQ9r+lxWnn5GYPHh22qC0ThE9jaGFIDD7DNNCSJG9jW/F1iLFcyMf5nKHiPDL8xMIUYMTZLZP3w+AqvZn+6Lj9nDNS/wY4oWJgcxUuAURkApUywyufPRlw/4jcDjw2992d/Pvwy/ZzIFBgIAWXhJkpnJP4Gjz/FzH//Y+fSMf8z+9B6XGtjfzBSgh5nJ/5v2+Uwr8dz3jhYmGJwPHoj5fT//MhyH0ekiIZuiUIGsQs/WAxyOiIDE6j6Mtfw4snbP4LH8Y8buDD8PHB0Xh8vHwKQOJzwF0EyIEaiY0wNnz75t24q3J7p7wdrXjuFhzugCxjvGvo5vivDCIj4gl5BPHz4/ZbmM+2wlpzKgaQzGm4FhSs5DfzfE6VpQRLw/gtzAaIEPcZQPY++Ac4sxaUSmR7/pbwF3ZB0DFskkBWgFhGzWUmw27mXAMcktazTgVRPQjAA1eLDBPV6SAVfwucDjvHCeOG1G1hkmOEa1FEE7ZG+ARgk4/Nt3Yh0fAzD5XubwQ7+H/UyR9Xrm9AR5ZmEK/HLgKfJCkuuRlIpChhMznjMVuuSMTCEkfCmeXQ/zBmji76REgA9BnX4B2vn1l/t+HNjf9x2BxfFIwOCJugc/PcFfAw5QSGaSWMfh99PA5QC+zvsOOcsJYnx0BAwjOOfAHOSzHJ6B93mL+SXw53marluacD28cfqm+HCvgzYO57Q3a/Vc+8YxRsUEjiNATMCI2KSVYmCtAFijEnMeYJQm2OBFR4DfYgdynLIPydTAG3PYBslC1EBjw+xhnQbaOy99rcR+0UwuA01TI0uDnKcZMtQQHAp8/OjPZawFaDnBUGBND9rv7rYaeT9lmUKMn9chfBo6GTLk9xNrRebHEOSfRCKZWGxBY0vMMTN10MFp1EAvY56/1yKbXuDykbO+4KM3tqtipsR63kR3fo4WFFOmMuXaEdDVrNExQgzydRr46w15T8g78Mlns0mPjb0HZP5Ic8Pnnk5HigqNIPQkZ1mea5Jp9p0tFkBscth83/GzPDhsA89LaC9oM8DLhqCQDSb9OBCsHQk2R+5n4FAQZE7zCThdxl2HThTIB2jtNmgAPqeXwzxCB2/QhRCVZQW8GVWRuPi32rOcAAz5Hz7LYeK+rx1jVIKnWVWBh6QQ5YWU3PcFBkCUmSkyx/F0mmfA7s2dPGQqlXSkgVYToBZjYApvAFPMs2ld30MmRPKBl4G1HC+Xp4o9jf0L9MKvQ4yqpmQgU0NRoz4etacp4zahQwadd2LtCn6wuHYUksV6CfkqCUzL+UxZnsvpGcC1g0bOR2o2U7B7hMcOfwktxfMeXvbIXUXxc8G7I3yZQZeGhMJpWMHDvCg0yesCGQCnkmJQHqIONzfqga/rGhWzShaRKeC/v7+TWOcL/h1Ae0FiRtCfVyUFk0ENzc3zR4+0nq/UYGMH7LKxptD3BXiceCdn35p5NfLQwzOziKy18kZFh3wuaQJ5Ib0hMTowb8G18zYwT3zcRniw7vJWwK88w5fItFos1YN3yxouqyP0rMHXsCEDtqGmuJiDz+J8ozxmOrH29e2t9i7r8GQEN5cN8d4CffQ9vUFy4PkSGEaSz2w1VzpbaZZKRQX+M7ktu6VwEpDRFr4ckGG3e873JTBlyEBDseaWIuEOnDtw3t1udXvaqafI02FrOpo47lsHYHB5X/ifLoRmTh+HA7QnGoUs0xw+HUm03Sb4nhnyO2JXS2RusdkopKgsz7V+8kQR/rdZVF9kWtJo6JuedE5arlZyvxMp8ATmNBpUIh/5ogT9QcZ6A3QMKcD/qDwkuSzvb+/ha6sMmq9XG5XImyEbzucc2XV4jzTqWpI5p9fIMzv1Klh7d7WdCok9vKjySiKhMihYZoUadCHvBf863X/6JP8TTnPkZKzg081WIU/avv8wwTxQlDjSFA2OF2sNDis8S8DkNiSGOMF8DC056V45+NVV0PzFI82AN/H8hP5nylQk6LSGZtw/fQQ+ms6zVMj1yvnUwitZkELQCI0unjxSoggUbNSBBrsXGu5pqCdsSg6fY8w0my90ToMvLefKLCmjcd2vKtU0UZabM63XZ2qv7tW/u4F+pdxuNG8+QndhE+518+69xtVM1dkGGT1pRqI7o1GbGXBEqR5a4SQUF4Wimc6GpAK5ruB/iywJWMvlSgW83XsGDJ2GYKqyQq3r9bHWAn4ki9rSMD2RLBtFlYb7Xli7Ry/K+04lBbWOBD5RKBpZw4w1KIb2NB9EsfSSoskZBb6A7hXLheLg5mFQR/M0LwulWaEBf5ygP8ZTWUgaTDqyviEX9xRyj+hky/j4+i2ItRSQjnry6LFaZK+tkgLFv5Kiw0DxRnlU8nWR4QN7JApP9mip8HilEhvHbLks5dBigX2b9IqYZmDUJPtb9gvRtKIg4MRejYkCwkFZMaPRwt4SRekOOfsoUXyp0ckZc3qKi+nQaMYeYi3/05zVcq4W+7ilyVnRiFOBnGKDnQeuEyUydOD9A826HlwEvkMMmi+X4Nbo9vpaiJBcd3Nkx2XqDDmMeYYNPSnhw+cUEtbFXGU1V4ceVG6TkIsEbOt/9pXKPCnjv0c0ZGr2TjTejKLVEbufgNULILOLjazKtfRif0g0P/cy7ENZD3r87NlEtxE7fcKeHPB1JQxqkdOb7fX0Gwbd64/qT7W211t96PdK8LpfV/JiSLZe6Y5G05EGaUnD8R5beuxOoBpUYiN74Hz27Ve8zz32WFJQmme5YpY0o0JWYS/Onz1RpNkViIOukcVbCtERPXK7n4OL26kKHpxoOC6QvQPF/RF6zmgah+VMbmuG9Vzrb19ojk05z6CXgjqK1nGdSzRSEzrQUygM6GDJ2oVFddiPsh5VseaAf79n31tik5wi/PGs1AHe5sBqFjVgW5bo03y21Jk38EKu8b6hODrK2Cu/qXVPQ2aHbRyxK2ts96cPH1RC7/XJdGqOamjS7omtSvi/2KyV5bla+CSKRqGXWmLWEv+4+uqZoqS0nGnBnmfQscR+GDp9wx7xK4p22LvI/JEG6IhcFvDY7XN4cysvot1RVBzwI/4b2vfAUf/wAdmttEYGnv/Lfzb9VlOkWOh/CWZ7cy1RrOrR7XtkVbdHtTREDr97re7NzfTnTo14tPrqTCt8vNuw9Wqp6vmlAnF06Ad12JwN/mSeKmVFUhUzLZCNyuej20d84hGfOLdcOfjv//AJmoLjagNcMxX7UUKnC3A9XiTl64UWFIVXxBXZb55PPIp5wpYMOiCXxaqcfjtxTbH7oFYDuuE06FN4KKaiZ8b8DLuTYS+mOBgZXuD/OvizgM7+haAGmHbIyacPn5QeUdDPgty+9Kw3v2tlwBR3rXavP+gIbU7WIW973TU7zUMp19fqX/1KYV5opFBY4Ev0aKUTwaz7crfDe+L2AK01mvSH96DZ675vNB5befxyTbMnQ9eFTfe5dwAAEABJREFUnVzMFhJr5fDpikam/+nGjHijbmslaH2YZPRGp79/p7yW7IbG6Gqh/vFS/ongu6uCSuKUflNpQ8F1JP45ci9nbk1R/PzysW5utsKZKxa5KuzE+OGALzpo+NRImUmPC9l//QQfWCo93ajLxmnegbhwNl+ow64dsadH5L3Czs7O1nr7w3faXV1reX6uJfJ99s1zBQrgR/A4QT9Dh1w2B2T3/v0nbGCtCjk64kM9F8mg3Sdk0Qv2RLpaUFgdiqTddqsRGYvwcX/YAV6CrEH9/VHOy4PzkDynJwdJ2LVZlk8xe8AWHonJLAXN0PkjNDzClxrZDp/2KooS2Vto2Nc6ZUF7YpPh1KqH/p/utwr41vPHjyXgbYnFW/9Cw6LUnMbMgB0RdtigXTlG9bd73aPbEXvn9vH0v3ynSJG6RNbr3OT2Cteoa/x6g//ouOf67PYnYl/uabQe/vBGDbridAoU08s81wKdMnxcBwyr9Uojz0/ESWts5gw679aFxhhkLy60+vqldsSXx+2dDDziD8RQ0GWgYReKQquLSxXYo9RLDbrgvt6Io7zAXf31N+rxyUIGG+RVvO/4xRQR21HJghY9dJcpLWfqiqjw8U418hhjJB5sVKyXOrHfyNp+/6hGPXpfF6b5aqno8o8M555HIZ/lzQm69Dr+/u3UlK3Rg9mzRzLoGqHjEVyGd1sN4Ds6HNizHDgy1irgZ419jvhKQFJEn3v0Wqw/UOQvTqNaGok9eX9PU8Vp7f7csG2J/Zcvnyo+O1O3zKUATo83WlfLye+OQ6ts38rpk5MnBPYUOK5odnbkAYatDOyb56W8aZaw1ge3yy8vlSEPDX7UyCX6ywU6K+2ID2pirkgMNSwLZV9davogl1lKqu9uVVSVDPuOS1S+mqv66olyGkoJGVUPiNc76cdPisRoGb6wx9cLG1hrUEOz51RIhn5kwBBmlXb+m27o/cAeQ5Lkfgb/K+i43d2q9yYqONmh13yzkV6eq6AZF5DZWcjV0bh0GfKYM65nCjQ/GuQj+R7M656u4G1H45cmHE3hRDPEaLRV3g1H51WyaZGIb5D6LCJbJwXiinho1eGznK49NAmbpdqxV73MsDMXYDMoIF9hMUPupBH++zvxzVZ3/tuO2AFviA3I2IGG1OH719NfvZnHQhFdGWgS6/mG5te9DvOkFrwz4tIe2+w28ng5k9CXCr0UMgZliMNv1WEXWhp3OTDWyGxPTOny36RRETvdYzs8hsouz5Shm1lMSi5j6Nbi8bmOq0wDjaohjBqhseO3IFZwPHIF/CH/+n6BHZ2GncCzks+X/9YtMXa4rwkte/AeNcDvHntj2wM1pBMvjcqenMnYd3TeQGPPGxO8jtCwDyO6d6/2bqeB3Ct7+kgRHa6xjafbLSZsUEJe7ffvVayXqmngDshbQI7T5Uo1Mlv8+qX066cyM/XITnJZulxK4DgSK3Xw39AtIJfIy0MqdMTe518Tq2OXdjPT4r/7reJ//1vpt48UiNVnjfDZo8brg/TdlezfvtOMnKGFxv5lBRFfGHrtNkxFrgY6181JERqd0N+wWiin4edfhvD8pSF37n0+sMyrmSriSf/Sbo0/M3S2JNZrUZjqtlFyPS0KGfj138C3kJTWC9xrqf7TrUr/ZgB2NWPOkdiy/fG9LE/gNshiUE/c618C7DTq/tUr5HfEphyVPu6Uv7gkNhhl25PGula2nEtVrnGWqRqD/Itf3flMOQ1To/bQoY+enxPsy2unI3GmIQ8ed89evpDtsZXQsIA+AT0dl6WMODSnqR05ugwbst9npgZ+NNj4+3dvdPzdKw3kYiFnb/WK6E3GqF4+V4eNcDxG7PQAP5vfv5l8nVaFFr8hJidWH/DjA7xcnZ0rw5/EEBXKSh3zR8+r8Wt7cgJDPkvst+c7nu8qC7K/eaYNfgju6vTuA3b6KF2spBgVv32sbFahf4Oi22QbNXy4kdpeBfnvo199q5QyZBa7RlxQoVdGjpdeYAPOZrKQlBPbue73n5Bf4v3iYi2KAxKxVBsGNdj/W/Q/8L7IW4cPt8RUCBw5Q/XNE/YBFmICt5t9Js1/80LFb16qwZcbduhUBa032IoEyNjc434nQ7fFOhSi0DlTwJ6Py4q9WrXvgR/dC9TWQgjERqM+/P13cj7qbKGIrA7Y+O7DtZoeOIhPgmTST0N/8fNlxp8efrnjxz/d/c878zX+fPzHrPSnd8wdoD5fD7yLQPPv9PP5ruT3GMY8H+gM98SV/omP8ZzBHsbgQmPf8+7op9Pgqf7S0F+8+5dn6vPHzAD1T2v7bWdmwhH70czf97sPw6/+8vjH7hpQfRniXP/gY2a/uDdCt1/c+EcuzH7+3pfzB3w8+IkkXcaOfxoPC5kfMHRfjvp87td/PqIbAB/Oi5/NEzD+Es6HN0dXPvYUw8+Nd8XHz1OGZvk57xrPzYwrZ+2f6P9lzQGe+/BrH9PEz//8+fXn24A0ygje/PnoToFhwOPFChHEGjzN8mya7nP8xCHwoXH0y59GMJMZgzt+njBiPQaQTbjzJ5g94YgxTOLtD8x4h+HnPgZgcF740exPz/w9v/cFDp/rIwT4B8zTPtDJj8aDL/j4RibmjJK/78N4Hj6vPbhTgHb+Hrfl88X8YAFHM3y+7W/4CEoYXeOZP/c19PnjcLljNTOFGBUZPYnKAEw+evZpMaYdhQB/L4aoiV/g6yvHAE04d7q17txxKilF9bwz4ABYVfb5v8S7MSSe9TILQszU4fQC93vmdtB9xNmIMYJ3g/FvCOQ7hs/x697XR96dHh17+Psd8wZgjsCeZbki/H+4h2ME797XxXjHAOzsE/Sw94lgsmW9aU2exRD05RNZq6G44Xs7T3rwTzEpBlNJ4BCglzHZhwDW5/g9AfcIXwd40wOfX6eYK0+5HF8eSeDueweZLM+gx6gEXQZg5KHEfUEDY97AC84jvxZrt9Dr5E4ae+zPBS4+35ufPXhGYOw4duzt48uafvQ5wXFkneAJYO9iYwoewJhUFLnfUAs9HccELR/m8wLPB/jsMJhxIcnMCFJrEqaTGmhV1yd10LSA5iMwGPgExWk9D+JSllQSZAzutIEvIicZdDaHKQZ50jKyphdxR7YYIFgPHZ1HEw3YvygL9moEyWUKyE+vjjkZBaesKOWJoBcbWopkNUPM8rkOt5/bRLeoPC9VTKNgjYbzQkVZMlusKhXwuOTaNzJpuk8sI7/nyaVo3A3gOERTKDPlzHd8OhKP1mURWiYKmx5r9izgeNQEZuIT2cFlSfDWGC3Fmc7tFnSY9gCXiAwfCM4j6xbwwfnhMDkPthSQa+jcwqcCHMqiYlU2AcqRNUBRMc/ka/TIiwdPxrMMQAKFrSIDZ2DfkWA7bX3NEKOWy5UGmmiwQGamarVSToBpZkp5oRx6tKeTms94GLt606Wta5XQvmBwa2pkOE+KhC4iw47rbObBXZjYYDLtKBz7XOMfHznrN6wz8Zl7c/Y26NRC54Jnvn7rySi0ymJSjx67TWuwDS2jgdc+PEGsWadhZDkJLUen3eC0KkiQ2RdplutngFb+vuuTucABVwZtHDbXozmFKOf//d0dCe3IU5PFoBgi55pGBV7OO6e1D+eRJ5K+fwuPGujl8PjI4eWS+Y5LBa1YTc7HHJ3oke0enZyXc01rwp8Tia6Dtd3dy+WspGA9zgtF5CoPGcF6ox77vKIR0wXTCGydjcrg0yjJi/JcKs8y5ezn+tBDJx8dtBwOtVxXvCDuPDXsQBslz+VrkvOb7Q3r9yqBeYVsjGY6EkSfSOCb61uVrUkU0XpP2EaDRtIJO3DoWgWKOSPzO/bwP0U4fLpXuNopwpMeXjgNPdFzna0/87jGf2iiqmGHGJx3TkN4KD6GrqxdLkCusjQlHtkQdPp4owPFiCNJ70Rn5MVilPubOXCbGSmS5PsetvfIoGlELjeLpWZZIbcdnlAqQzPZoyaRXlIwzsKDvLK1Kgo1R5LPPU0Isb/zeRrYowp6N5/hXFCwL6vZRG/3V3uaZSEkzbjvuEdw8uJexr0MORpMQi0153lRzeVy7f+fKG+sTIU/35yxAp4aultKqHPPnYcftysZ+xmw3lGkPUGrE3b4SHFJI4uznxgn7ufQfkFx6Z5iwYy93H45zWvm33+60pKicc08tzn+zGXHxw471CAPCwq+XRakFHWwYUryOpId2x5pipyg0VzZ5UbFc4p565kCSfdIEhvnFfnfwGvwDFgScLm/q7E/I9ejpDgrdEJXBnjldmpYFDogS9rMpNI0e7JgzDV/MtPs8ZxcARlD5nmVFYQu1NN8LzayvHoKFwONaKMAZMjoHcUyURgZWb+gaO0NGbd9AR7c32xVQH/DVh6RwT308XkS+1IwmlFIGpCLO/RB0Lm6OFNBUaakAFTOZySWR/S4UY0dcv6N6GR2HGhUDOpoMFUt+DmTFeSNmVDkGkzSKHYAdoi8fnTJU9N6ucbHzNRTSPR99mMr/22zHNvx/tUbRYz7qW3luhvxE0R6FCgk/+1St4sNhdiWhHb+6FwriiSWJxWPz2huNnK7ENsef9nJ5bXE7hTlTIvVRpXlFJEOcvnSk42adamc55Gi//ybZwrQcCDu8D3T2VJHeFUjNzX3Gs4z+JwDj+vo1VsKKmB2R7Hj6vpKBs2ctwXrNfh+t0XlxUbLzYqCU6NlzHXQoIBc9Tw3ku1VgS5QfDi8+6j6+l5NFbWPvYwkv18W8j/FbB/uNNIEMwo+FQXkLbizjLY0E92G9cEo1vQUK6/lerc528j/n60Gzw+LTEuKLCN6a+CWaOotU6kKfkfkdsdaBbri+1W/eqbZeqUw2sMR3Gpwdr1PPh+d3GN/EvA3rJegg9Mi7GpF4D0vFop3NTQ/TrTIH20mxt/ebNWhb25HTIgD/zh9sqLSLQ0MjagafD+y5jXFvEg81b76qO2/+QO2/Y5CRJD/NnLB/IY4JO+lVQYOFEwC+nT7+j2Ng5Nu93fKoUBGodZ9Ur8s5XY1YdN6ZP6eApTbwAMFuEAR5Oy3X2mDvXE59rjxHLo9ipX22NmMIowXjrr31wqcCzt7CL0usLPN9xSDLKh7v1PZZrp9dav+plPH+EQjNEDXlgLxkEftwG92kg7Y2pEC6OzlE+XY8rHI8BN7nb6nifF+K5aeZD5O/uukElt7rE/qZkmzpxdy3Wpo5MEaDRFdooBb/PVzjRSJMDgaWSChMwlYwyfg+vqJmmT4jGvGjfbqlGgiL+FjRxy5hOcVe5Tojxd1Fk8eSehQh+xtgXWJ3EY28vxiiivhyRkNlg47lfVBJ/U0WfeaEztQD9TNca87xsXlIx3hQ18YYCVdPEOm0M8Kndhh595+/KAwSHFWqkYHYg0zaZaMu0b3P77Vso+K+M1AcTFQ+D3++nLyA/b2Rg0FtuYio8h1psU/u1T3JMkoSD366qUW7NuhFB+/+0FXVx90RI+ch0++eSldLHWk2NsnOo4AABAASURBVNlS7IsUwF7fXenRr76Sy3oExz4EZTSWR3zY3Zu3mlPsb9eFhH7eWad74pP69qCbP7zWQDxRwruG+AL1mPQsIRsXX73QcWg0//W5Fr9+zLkUbKGW+MaLloe7ow73yDK4nRFPuA3b/vG1tt+/meShw37eYAPKi4UiOtpSiM4ulzqFTn0e1RdR4vjk/FL/P+L+q8mSJdvzw/4uQm6ZonQd1eKKmQEBEAbgDQ984kfmEw000kgz0gCQmMGd6b4tjihdKXbmliGdvxVZ1V3dt/vODDkw7JNeEeHhYum1fK2deUIWtSu97n58K/OtCX4GdDLx3vxVTeFn7zr1yODp3bWeri50CR+yx2vtsZkeOTC98U9JDnqpi9Lq5WPNKPyPyHSBXc8PPbHGvUaXtMXfdjYOu39zv5HGpIhh7+mL2PtHY6k5ydX9j++16RoN2Bnzq0eSr9Z/fnahar7Qol6qmM2B4SD7MsasnmtJIXgsosrnFzrNvOp/8UJ+lSn7z59q/t0FtjxTg77esq/5hNvvX0kUDyCLzkIh4X/Pnj9VwPemZTV9yWDSOfS051w1eoN/o3YcVLhc1//wRkeKwFnjNISk83811xUxRPv2oG1oFCiwZI/PdU+CM80K5gQl5v7044/4rKVM/24+fNDAue5EcbjDfxTYl+jDZH87aLR8+lQe4WiIYxJXNzUvuz+rFoqrhTSvpvPkGroVFJwM/5F9Aknz67fvVBelanTmDPu0XK41P1vrfrPRuCiZ16j65UtlJGTN5+Xo10BsGikInx+lmrH+0Vp5XevWcMMXxtuj8su1Zj5XOUhLox18GrBP4/6k27uNjMcNhT4rbo4UYHr8Ugs/qxfPlJ8tdf7ty+kv/GTzGbhIPklbEtQ5yeXxbKaR8fNYyApYLfQZhl775qBxValCviK4mU2daIc/MNvsQ9Qdep+Q/9SNsi84GC0Gs4mKihiXbPDyo7S/uyUuulDEZgQY4Z+sZdeMot6JNY7NUZ5iTfr2kYRNyWKuRqNObtSY0RWkHJoWFFgrEvINuBf4ELeo5HlWdPLokY1v3lxpS0yieSlrNXa7y50CNDZ6xXmtChub8EfDk4X8bMbzM51Y0wFDRsEhRTY9X2r2s6+VYcOLZ5dyr2/xG7cyfpXEBRmFFmtuXuA3TxqI4wQ/DtC9xBcPULrjHHqPXXIGGzakp2Cury4UsAMO2UqM2V1f6XR1pTIrlJjfvr3WQBGohwcKXvYlNCZoESsl/LVH5nKKN3JOiWZwbyzuA789xSKjeYftyCko+CLTAr0V5xorcjh8QY/NcRTgsyzXbDaT+RPnPWvBKCUFYuhIUxEVKTD2VZDHFppMb69uhGFU9+GaeO2kDv12wDM+Rr++vdTYdwoU1AYKEnMVivjL4pxYYgkvjH4UbGqj5deXCvC5wV+39HnuHUWylSuUE4v2+DExxxGzNfblFmjSfv9O9qVEizt1aOSwZSyvYV0pozioLPD+ml1z+TzjMSpzgQL+vRwFajlJ3oGL4OVGDbF9P7AZOJ8o6A+ZV3ax1uhHnfDNmEcJ+h5PnB2IIXMfJXTL4w8G278uZDFJ+fyxlhTghWzXZS2zXfMXT1T97UslfH0fkF/4YzmXjrNdJPaaw+sK/zWiO4MVU8F/Dp/iai6zJQOxnUfncs4pEVmLnKvDcqZsMVMO30Q84i2uJE4PLsox/wDvu9+9U6Bgp3muivU2H2+EGwBtp4HiVQMuzYcrDfaFzus7Fb5Qj6xlFO9NB/vuqIG4UchSmiHXIzwOwB+STtjMHr9fIdtxvZLyiGwtlF5fKd/2urcvyHDm0NfP5LGRegbfibf06lp6caEILwfoOAyNbi5LFWdrFdBii21UwiBlUcIfZzQOADpQQHQftohbh84d1KHXR/gSoMues1LHGWh/3CmMUhtgFUW6E0XfgIwfthuNwcsBQ/Zf/1Lz/+N/oZbCcr/MNUbTG3B6zZj/8z+o/R9+q/5//K0aK7JSNM3w4VVeavqLLhnrXkMTzjqRmCtuOx3BwS9qGe9CLyVoErDL5WqlAt/q4FMiZ3vApq3xb4m4K9VRDpttsJ/iqIT86DRoJLb1u072l6JGzgoDtsTNS3XEj+wszKdK+0s+z85U4VcG9K2dARQ2pGySgsU0wNW5USV2fkS+dXdS+7tXagRwuZ9I27z6IEccFGKm6skl5iRqhO8jvmcgnra4/O79e2XQ1j2/VLfM5GFJi912n/jR4+O8D1hlacv5KWGfsHrqic/a63uN11uxG/5mpTlF/uoXXyvg51pk7h7ZtIkJPnfwG3IpItsD9nFAz8uvX6i3L26gHztiKzu7eGgZniJDkg5zifBSx4q9bzfTF5hCUehAXBrQy4qzaYhRDh0ckbfxJ2QujyrxDcaro+vVzaJa9OH+9xSbsdU1BeIRHxA4Ows7mZChdH2r9s0H+Vmp+m++1rE/aYe+NIbjb96oeLeTkHdhP4djg+9ZyTHWoY/iOS0KBfiao6cL9M905B5auYAsOi+9u5W/PaglR2WxXA8vD9i/5vfvpO/fS9i0fruT/S8Vut+/l78z29MoJKfR/urPV+filnGSKfYBeM3PVuijo3As4mR/hO8+0xL9Gj5uJtnCuSgQH6U8k+XPeuTM65984LhoMGmSGrv/kzG8m/o+X//k5Z89uD97/vPHf9/7Px//xTPbO/Gfc190cmtwQ8AJxJFnfkzgnHNyzoFSmppzD8+8/vf/2FiE3gLJkcDIJjBb1uz+P6axlL5smgD90xUSSVaD2Xrtam381Occu37RbMw/12zul+3Px35+B1GmV8656fqHf3ge08hrCP6Hzocb5xy4OHmEeoTmtpY+f9zDTWLuw500EHQYvp551gIKYe9sTDK+0W/Pf6k597BgYj2jDxtPMI0YJBvvnKPL2e0fWvpEM15MYxN7WJ8N8CFo5L3dJ1uTZvfWErg4OeYALWM8gZG16Z2tQbN7a4n7L5tzzrrlmPO53zomw8SNc7yHlB0JPJMl74Js7YF9eK0IXJ/p4pyb3umLj3PM59nWdu6P93QpeD/NN/iN1sF7ff445+ScU2B9/dnHeGEw/Mma0GAiAGNHcOSiEf7ZGLt3znGxJvkQprVtHRNnWyvm+QSL9UWMcpbhsJhhP7ZGjx6F4GV0Mj7YHs5Dc+hgtBg4xI7A4JyTvZue2d/ubQ3nvOKnNZ3gE/8EgwOcP4+xfRLrGdw9yUi7tz6GT7A5eWVZDpoPhiKxn/h4H/hXsqsPnitwAkff46SRE+/sWcQnuDB4GRifs84ELzOD99A5ymggORn+tk4IQZJjv6Se4MBgGlnP0e+YE7NMDhrkOLXxE83t2Ts3rcEFRJPsOXjP+gU8GQWBZJ9pH/oNTqOv5977wNxMOfzwPDvHWuxjh5Iv59g7AFMLjmKMreFDIICcyZwLCNnwaS8npwH+jRS3rHOEV4k28OycA5wkHzz7Rq6BsYPoln2Kupr6DP8HejuZzIQY2H5UtADQBjJhgAYdSZCUeWXQ2RLlA4mbEZ4aHw1fu7YEq0YTyamIuXLws3VsnLUADRYEZnlZTnRwDhi9m4L0gevI+hYQOmDw7UABppcF6t4CIeDpkLt20tdBARzLXlMiKQGLN5kBd5OJHtrFmGlA1lqSodFHIAKmvAC3pCLAhxb/A++zupQ4PMQ8QwYz5DHKPkM/IBudqqpSb3sydiTIMjzyOQcDYDlR6IjBxj/QzujobF/mOuem9XyeKxYE75kjCBwl1gkERhm0ABiVBJJ5iDIcOgLbAN6u6VRk+US/BlzasZcv0Y8syAoqgYC3Q17TxPtBxjdby3R7S5JpwBbfU7h08jLcZySISpIYwXuGJdnHcY+AqIM+ufPKSRp4wAsU9UYK1AMnFdMLW9twLuFZPasVwCtAR7NrPbB1JOKyPGcp1gWeDpoP9G05ZDUEwuOnoFgxsq0T0+XZz3NjdKVTMw6lEVnZbwgmgcHWtb07ikixyCkQ309JHMNvYM+GQNMhkwuSU4kDhgcXk+MDBb0YghJycCSo22+3k5yV9UwZ+ztn+zsZEFmec3Hy7Gs8ni0WsqJDC/yGr/hE5tg8k22zBdYMLpOrwD6Gq/NOi/ML1JJ94TvTtKDoGFnfvgwyQJMjcmLwBXhq90VRTONtDef9lKTO8hw+JvWsYXgCHEs5kodHtci3PR9JhFXwMcF7D9yZD2pZ2/TTB68SWe1ICJUmTyQvOjtUUAwRMpWqTAVJmuCRAQ4fVugaWTdzXg0H/KKoVDPfDlb2JzsNLuecPDAbPXKuARiN7zMOnSOH5ZaDRiTAdhx4CxJM56szZejWfnOvA4FzwQE6IFcTvlkm47HklCPzPXSpwcV7Dw4knICjJyDP8lwZScxo3xCNXgMHvJK8QKRoGbEBJ/haQr8H+Lx6dDLEoBlrGR/NXhv9Evp5c30tO7wk7NTEV+jWWPECXCrWyIFp/fiRLNnYICs2JzHGxpYcGoqs0JyEa0ufPfcc0BywmF9sObAnaGxJgIwC146EUobN8/DExt3fbTQnQVYvFlLwmr6FDq+O6HgPj2PMdIbcCLwtqXRP8Wu2WCjPM2W0kTFGtyzPhXIpYu8CYwt0MC5qzEiv3d2dBvDM4Hfmo1qSpp3Rq6xlRUrnnBx23nS4gdcnCtJFWWnHXvYlJs96FXSdL1Y68O4eHEzPT9hxs7MthyhbP3gv0yuzpUWRq0D/I3P33UmLcqYAX3qX4ONJCbhz9nQhyEH3BYc+K7T30KoELoc8NPujOg7dR5IGDYXXHntXkzXNSDodOBy39JUhU45MZeCK0VKOThksI4fUHoQih9kFh7oC+91waPMc+gIJ7dhLx7d3at+yx7uWgsVBJ5LSVbmEtpVK8LekQR5zCVu3I4m2pPhSIv8jdqPGpggZNf7YfjuSP6bz9qWP2WKhAfwK8A9loY5i9owieId/qFjX9KSBjkfmxCyyX6kDOrvlYJhIEHU392pIxrntSfa+YI0AnYxnJ/TllHrZgXALTPbN4iMytCDZ1NKfr+faUqgUSQpL+nTwKLgAzxvBZvxUPe0VfFCJHg/RaVXNoCFXilM21woUllhroXuFvhj/E3bU6GG/cW0JPV1tZUm9A/5jRK9Cl7SkKLTHBzno1ZGJ2DUHWTP+zLJSph8mLydwvb/6KMGfHP0ync3B0ezWiL6bXA3oq32JoDqniAIOJ4pFZ7OFZuszLeYL1fVcdyQAR/zkiWTFgD1+9/YtSdh7GNvqhC4GbEOEhifs1oiNqEhe7NQqXC7lKO4WlviCNgvs0QZ/6JxTcblSVuRKtzvlJEVP6GIJbM559pxBs5lGYogNiecZ/l0KOqFPZlMc+pXPlxrzqJvDTkMRtZ9HqcgmmPzmoGGFTvpRd/CofXcz4dAA3+1hqxJ7twQ3w/v+zRvtsUEJupsdcM7JfoOvz5yUBe2xq/dv3qt4vJbhlSHXEb1o0OsF8udj1IgM3qHDIvuQYcv/1dQLAAAQAElEQVQ+vH+nHvoaHzvkz7PUYjGXD06eh0ePHinD1kE6zejf4yerThpJkHRV1O33r3VCLgUO8xePtSoXciSAAjJ8ePtRR2zd0WA2fcamzZCvioxsV2ckMhYaKLLdY/Odc6iqtaQGP51IcjTIYf03L3VaFgrzUv39XgVJvYZ9W6PhWaV+hR0/G5UuR/nHTu4i6cnTSwE9Mn0SpkE5RTU/KxW/ulSjXo4ket5LfR4Un52rOlvKYtRhkat9NIPG91ouF7rbbGS+18Pb692ddvDHEms5448WR1BscT/dkET7KF8XOlCsaElGF8hGh60ZhkE+88rYdw7tFvi+jL1PFDNnFJWa5qQNe7hmlCVCd6/eKcCL6AMxVa6witqQjB15P0fGTTedvDISg5Y0TejU8mcv1IWkO4rej1481+NvvtYJG7m7v1cWgpb1QpZMdsxxv3mv6jjoGeNGYqvWJVm8kz1a6+h7aT1TRYL3RAF0h25551VcH1TvhqloEbGb9XfPNXcFdvGa4vNW2aFXNpup9YM+bm50coMswXeBzK9IUDoKX5sf3pFsI2FGUSbBxxz9vqCIanscEayIznWrSndjo/JiLY+O3P30Rq7O5aD9ek0yH/mZsU9ZVrpHL0V/3/UyGoYY1EPrEZ+zqM9096tbvfr1G8W5kx4PyopMm48fZTp6ws7Yb9O0paNw9lYRX72Ghh+OtxpIKi/QdQcu8ycvdQSRDt8+7LYkhCFPMdMOe6xZQdGk1XnrtfzuhXISuCfs8xmJyIScJXTx+uYGeR6x47k6EvY9fSOJ497+xKb9RhKJy4b7AH08/mwg3tr99EG6b2T2ufxmpVOotfgX32nb7qe/ArGAnlVd68nPv1ECV4fvm52tVVDAuksnOWg4stcZCc8RXblEZmp03GLqYrXCr9/qnrhmC5/KssRGHTVHH2/+4bfa//a1gjIZDZv3N5p1DrxG7UmYvnv1ClySiqKYbIH5EHfq1LtRDXJyJBl7/MdX05+jLrJK5rPNr3m0MMPm2G/F5kmaU9TNfaZ1WGn4f72S9pJPmfLnuR79qxfy+IkZ8joSd44UQVeDVz0EddiDiB09W61V48uz9ULTuQZdCO2osq4k5DnMS82ISWzsgE9cMr4sK+XoncX0XdepQ293yHp/vVHDHhF+3f/+Ff54L4e/2tlvEeMn57OZ5NxEM8/56e7H17o/7ZUDRzy0KvDJA7atx16Ha/jz/qOseKEn4PZoIXEO6igItfZb8cQHNTC2+PqC6za12KmlKgpoNTGO91EW+1w+eyoVUV1K8uxTYPfPnz5TJCF8+uGNrGiVsDkt/rUZW6UiqMRX9S7p3n5LdlHpxDujfQ0djF9zaFDMaznsfuJsVV6cqTxbqVgsNJtVuke2x8rrgsS9w4YFdLHFnu+uNvJWZC4ce0TtKBS2dztVY5DZjHy50E130Hg2k/QAb7li3bJUikE9xYh2UchxfvAhqENXx3FUTYJbyMQeHT7l8P/USzf7qfjQW3Hh2GOnn6s2msVC84s1tAhy7NLi8wNzc2jYYTtb2gnf4rwXZgQaYGeg3QH/LGhzd3elCDz2v7Y4vf1AcfZWIhbu6ohMzFUgaydsU8BPjqaDOfs8Xql88Ug9e83Qtw4/HMEhkcOYuUyT7OfZFAcM379VtV4qx95nJTKIvBht9fJcomCVPz1XyTkmLwr1d/fK8In3+FsPvGbzzU4kdHiPrU5Frpz389lcERmfLZZgLBkvhY24//6VhiqTKzLp28fah0HFy0cK0GKHrTHZSvgNAYPkgKlSg673+JqELLmYyeLQarmU4TSHtpYviBYH1DPZfPHxGetbsQL9Fv5Fl0uN6B/GU7b0gH/S47XMF4zE5UejX8wneQ/4Dv+zJ9O95QAUvBxrDtiIkbOXrwopCwqrmfzZXBW+ZHi8kIjHBuIAx76RguXw5kYDc/uu0Wj37BOgY0EBrfvmXKJo5tGJFtvUXNYaYb7FNiEr5J1XQkcG9HJABmfKVJwvlXHOqpEl+8KM0bz97kLp757z1uNz02S79uiwzU3Q2K0WaoF5oJCVWCcfncKiVgZPq9lCVvwZsScR8R1mufzFQqY7nlj7gG0Zo8N/FTI7eQJOcS4ZKXw7cBnRo8ScoQga8PmJuHkk1hpu7uSxZxmxj/nErevVB8ls2+XFI+UUdz3yG0Kmhvg2IetCt5LpIEWx3L7g8WilSLE1FoXCV/CiCmqxOxH+F2drxaJQFXJFZLCDvgoYZgqb46qU4+zs5oUW9oVSzk8DPjjZn6nGtvbRg+MZfqfV6eMGOkC/ZaWLcqEem3PE3s7wJS3xoTN7g0z0nHlTCb/ZK6Ff1fkaOzROtnYxWyrhAwNylhWVcmx64j6PUfurKwVp4ln+1WOV/4d/qeGbtczeJWx00Tplm6NO//hGh//p9+p/9VpZM8gvSvlfvlD+i5fSvNJegwZokxOTB2LO9majEVs5wk8TzNnffiMPTUfjBTbBE/9E5BKBUr/IdY9fiKuF6rIWAYY8+qk8KrGG6WSFLbV4IBG/Gr8T5/OIzXTA7sB3fLeRvr7UeF5J6G6Lv0jvN+ppifNmhgwH8Ek/eyT/3RNlzx+LSBbEI7oe1TaNMuiS3ePbDb+LlYqfv1B7Xms/89p9+Kj4A7qCHCXsTetHuSdr1dikgf0HfHL3Dz/JbE1ObD7Rx9bhnJOQoxn6UBG7CN0Lb7D36Egsczl8Yge8Q9+p/XAjDUkdMUFG/mD9Atqib0iNQsAXcC/4HKC3nQ0bcnc5OAVwm0H34tunatqTYlZqJN4Z/+0rReRLnKXOXDHFkA2+ZfXNMwm/b4a8HwdlyJLHrrbEa+OvXhGzw81jo9liwfxBdnZbPr6Up1g9jp0sn2A03uOjR87Wzr68gB5ZXN28+6iC/WcXFF3xcfl3T5UstvzusRp8sX9xriP+M5FDGtCVkOXw2Mt5D98qjU2rnBhiUdQyO5M4Z7nHF+jDShF6Whx3ypyWjx8pw07p0Vo5fjIn1k6ci5qvzzQ+PxfBw5Sr9cnLvig4oFMjtCPMUZ2XCsQdvUsSeu1DUIcuDeQDyjZpNNlGtze/+QFfsucc1Gv46Uo5mgKUSNz0w2T9aXM8m0BOr7lndW6/HMPjX/2xmZ/bXx306cWXa9r9p+5/9mLjaCZEE2z/3GDGTWP+/PrPzfn0zjk5Hx4c2aeuBJHt1vGPNS7/7M/D+D/f+/PzP53q/Bds+aev/9Bje1v7Q8d/wI3B8mX7copzrPa58cLGDSROQohyDmkAb+v7sjHsDz/W/4eHP7thOj0POI8Y137oZMmDBP+c83KOvRnx134Se//xHev8yfMf3/zxjjGfec4eJrvp09XGTPcMcf5P902sa23kkBhCBlxeI8FnzyHR+m3ul+3LPru3sda+HGP3touTs9s/tJYiiB3YAsnWAufqgWVk/4GEoA36vF7P3tasz7k/ruGck3POuhVRehtjc0Br6rO17Mb6Pl9ttHP2rya87F1HYDawR2AN5x74LGjn5LgkefoynGuIQc49vHfOsyTvZY3bTz+RMQbHiAPo7eAAPmLsAA2tfR7u6HPOabR9WfvzKjYmeC9bx/uHXuecfPAKjBMfc24NQQy3049tYTfEo4pZVPA2NjAnKDHXmr23NoBrnNZhbQjlxH+Mcc7ZayX47j7ta3y0AGhAB0ZkJ6IHwUdg7qEJe7CPTTO7a5Pdp3neB3tUxyHDT30PeHqjDfsbHjZvGsS2gEFQdtKJ8aem+dytxJ5Gn5hlcs7RvGwNG9BxGLWDRoKuJQcV7/303nALIWiArqKvhw8tY1ucU5bnHCTyh4MBizjHmoxJEHDEcY5pmPaU5yV9RqueeYm1eDPJQlKS47VzjuXdROtoNA9eEfwc+HY2Bzom1vA858i23dvchkShc04RnALjDb8emnQcMA1GG+e9l+mGT1I26iHBzzoZBxYXPHuGCQbxcYy1OdwK4NXDK0vuGI1tvROHMbsecYjHw15yXvo02zsnB4wdwUFDwO69U1YWikUmo9tAkG40yH1QRgtZlC9yWSCnLIi4nnGDjOYmHzn0tTUG9DfLcuV5IYPF8MvybOLJaeyU2Mf6HYEU5AQGffo4HtN0bzJesB4gGlo6cDDtgLFBPmzdaZATAVIztYF+28No4b3XgG0x3tkhLbKkfSO11SiD2Why4PC7Z03DxwK3vCqnvSdeww/Dt65nyHCr+/s7DRw+PHTLjW/QwvY3mTF4WuTL7FeW5VotV4xy4DpObU9wL5Cwcbav5GSfELzsN40bAZPJHfISOu4pGIWqmGjcEjx1tAE74qD90RIOyLvpYeTZ7Nan5RSReR/ClPTO4WGFTpi8jNDlRBDZIJOxKGxrgaha+o1mFYHpbH0ux/4eunXITz2bKQFmzeGCi4xmRv+KwBJSane3VZo29jLZMj6ZDhoNSnhu7QSvWmTuYcN/+u+B5KCt3QHHCfoN6LrxzjnrReaBN8vzCU4rJpqMnZ2fI0+dBvhj+r0jwXuCh4011jGcBFy2QhaiViSKS2C2MQVwGaw2b7PZTPK0Rx8SmIhPDs2zPFdR1eqgtyUReq6JdxWJQ9uztX2xJx245QqKFMHsT8sa3LauD0F2SLZiUlhwiMJGd8iNfWPYZ1GhzJWCn5LnloC2BPuAzWtMVoG/gD8tuBjMJlMBPg5BmhICs0Kew0VfRFUk5Wckv5QFzretTshMVc0UkU3x4bxGQpB5XoqLuQLJZ05iMjpbgt3oZHtVRa4DCcgh97LiSschwpJ9bkmwDr0GDjsn+DRiI1hWJhMt8pgzb4A25h926NERm5ZDuxz4jxw6jF6R51PfymgU6kJxVSvQjJ6OfxIwZ0Uum5Mxr8XW5HmmjkTmgUJUS9LHl5HDipPZqONxB4xBjsOHHW56aHYkwdADT5YXE9cdQM7gX4AOW4qqPKomaeOcUw7tizyXwWfJHAGD5DVHX22c+R2jj9FuwpP1B3jScbU2+gd6mi7Ye6OfjTeZSn+wqQ79KyY67ziIz6F9jex00CorShXopEKU84EtnbbgeHZ2Ptlzj+4ZLDNsTmX6B4B3FJodI6cfNh15AAzZoefI3Pu7jcbg1JhMwgOfR/XQf0exxRIpVfIcpqQDY7vglVHUjIuZKhJl9Zgpvz5qs98qcFCOy1oeu29r7xnfYgfubjeyD1vLYJnkHOZt4Y8d5nw7yBL6EdsZSRQNOKywyuFzVHUxU5sN6Cr6im+13yIvoYVzTnMOhLOyhhcntdEr43B+1KiwnMmtZsoW9eT3ChBec2g9kuTzzMsXS+2At85ybGcjszPeOJ+kHN6W4NWSLDXbnuWlPICPxxYdabSk2NCuS+Vm74DD5M74Z3a1eHymfp6ju0kVstihk8knzZ9cKCKjpr8ikXhzd6sGuwQJZHbC5N5hA9y+VdE7teFBRgLw7KBhrwQM0gjsozTdR2KvPXaxweYZHRYUUQNrNMh9j7wP2PcOW7hHRTy7WwAAEABJREFUti25uV6v5ZCv4IPmZ2uFx2vdbu8oHF4rIwE8O4xaYOfq+Vz3v3s9Hc73+3slkzkSwkaf1WoNJAaHKHhJLTHBLCvUUdy8fvVaMWZTO7u4VAkvra1ISFfce+Qim8+0gmcdybcIf2qK73sKticKN/aFFpGM6kjYdyQPPQlJS0pWrVR3UvrxWhF9LEnQ7Cienj7eAsCAng+6IpF9++6DIkmS2eVa/bJSVlcyX+K8R2536kgY9PC0IjFQffNU+3fXur26ltnFkjnxaidLugdiiSV0mMFfS2zPSLKb/h6w1eW8VouPPSeJYcmCkj1azl9zxkZoW339VHOShw4eHd9c6QrdvQfWSAI3Gm+gl9HqHn1cQ8uyqjXDbhhtLynyrh8/ltnI9eW5WmTHzzKSSQvtz3ONyNHoKDJuNtC70QCPP/7wWlaQ9STNFiZj7N1B29aKoFyHu71WrFmTpDacSmzHERisgJoWparbk0xPrRW8KyjqBu9lyRxPUbx2QcYX+yLJiWJEGKQlhd3sxWN1HzYa5UjCt8Q0vYbbRuONXUeV45z7k26Qo+I0Il8jcp10+Om9AjyytfZDK/9krSPJ6yNr3/zjD1qHQu9++8M0xgQtuUEXF491fnGh4cOt1siS0AGP7I7QwvxY9vJSd6uITjiNTuhopwJdK0hQx6cXSu+2Sti0hqTYPcnlITod/cAyCX/gCUFL5Vmu129+1DjL1eVRI034xNxlGsOo8+UjbaC7g6/7/Q6fv9OOxG0Fv7e/+UkbiuwJuObn4IOvUhYnWT27vMRuQRP8vcHWReSYNUy/zXfcvnmnJUmsAn+//0DClWRVSyIwUWBvr25UdQyeV7LfYjlSKOuKoAx/vX/zUVtoFrXQ6RDUMC+vCx3wM1nIVJEwffyzr7QBtoakd0DXjg6+PLtUvevl0Pf92/faIaM5tneWgnpg7F99VIEP3P/6B7WVV3lMKrHl9lvn1/DHd4MsYTZQVJpjpx3gDeOgBcn4HjsfMqcDvl/qlRWDLokzwqbR9h+uJjuyxi6YL3vy8qXSeiYfg9KzM83Rp6JjP2SjxV6JYvu+Oer2tz/J70YtXz6RI1l797sf1FG4LUls3v3mR1V/95WO2AErRjfnpQL7ffzhlSLJ/NOrD1p5j2zuNFzdymFPBhKyd8e9KuiQgP2YiVioUHNW6va0VV96VdC3Y95yKBT8oHTbqusbNcQHTx8907456PrNGx2Pe5lPLlxQq0H7H99qfzroCM1H8/VV0HI2091mI4uJ7zcbbd6903y9ZlNpwT5j6lXho8auVbWcKVvNNfhRxyrTnoJmDr02v/6g2fJSjx4/R8a98gi8FuNcrjQEL/uSRiC+ytCJLjj1Lul2f6vFcqn5YqFx6Ki39RqwH5HYfNsdkJejDq+ulCGQza+uZDYShVD2y1zzbyq1t6P8bA6Q2FDgHKLUwueAnI7sfcLvDNHhL9ZqiNva+5165NbsdU5sYF8iyMuKeLLRNTHEFXZ2D/7z9Rp5KmS/0T/3AXxr/PaoHL432NVTGdA/p9kZ4zL0kjVG5DLiV2xOlJfLAvapVwfN/VfnqrC9iWS8o8gQ8d1mlz28tlDz+Oo99MrVPgIX1gnOa2BsoshVo9s9vubq9z8qoSMApVAUClnUjKR2gyxnxMcndrpvdnKLSgn5yogx+pi0IAbLKM718GuL/4no2KNsrh4Z07xQzvtY5LrH/nuAcch6/7t3iu/uldyoHvnpD1ttd/eqmbungDFc32tAf0b8aYE/X8/Xcuyx+f61HLmDOb55Dl93+I+71+/gUan4mDGScgrKAf855E6Irfpfv1ZdzDRDh62YYHqSkygf7g7S/UGtxV7Iua8L2Rl3xPadMslRPNs2nO+hb//2evLzDrmxLzMYn7urjTznS0dcVuDTK3xYxRlmh71Kb2+n+KnFriw4Ywm+zr55JuNhsqIOrcd2aF7K/G68WCsVTv7pGTI6KJF8T+/vVJyQ4dgrzme6/um1wsctsi8NTrJDfI+di3WpI0Wd9nIulZmO272O2OayrtUjkz3njZ54r8Xmh6ZXDowR+uXrM5msO+hmV4vJ/P0RuwdM+MY9c2NdSYVXhw0ccyknZmgqN+lugBaJ4ryKqOLjXu3rKx2w3VmFvFaVbj+8V9Ioj27e4v+zPFfOvonzu8VAZSfZvkVRUvdzGjnXDRQg+rZRRSzV/PhO6fc0/LevczXqJejiL+by8KajP2ELvUusI9MI5AcZoIBYzmbYyb2Kn24l/HfC/7tdI0dc2c0y+dVcI3vlm5OiFfCINYX9DyFqMB2hWNOj54k4qeOaw6RwMD7UCvNaAzTu32+ktxttb7hSqHc/f6LhxRqcNX2ch17rlSJxQnj6SHEx04nz8fE3rygWviKO+6jxh48PcQswfviH32psIAq6FatCNQVTs7E6qzRiT+f1Qv6+xYZKFn847OLp1680XG+EiEz0E8UmGR0p3kaXabjfo18nBc69d5z3jtA+B3dPfO6fPNKe+Mh8dHZzQPePchT+4ihxzFGABw4aWbzvSnjng8KrW+h2nIr2CVk6ETueXn/Qar5Sic9P2AZPfyJObihiOfxpdn6mIcI64nd3d5LB5/bESMQxyWJRYAr1DBu4VEJW0o8fkaVrtcTDyUnTOTGTGoqip4Ru+Im84LtTyKMqYrDx452aX/2kHX5yJN6vLx8pIFeWI0rYe7FW8FFhMVf+Ny/k8dkeGfLsW9hZngJgQD4y+OWwsS7PJt3J5hUyWyr7b/9G43/7rcL//qmOWVLnkpzXg42iiHj3f/s3qn9FzPCvX8mhtwmdGm/3cld7bYlREkXeunMKBD8ZcCTkJntyruzxuQJ7JGxRR54ihy8Nfj9hvwhiZO20vVeOWNSX+JjrWyV0roF2AXVwpoPYLQfslk9bPX8qK0aGJ2sJWzDOMgkdyYiJ7bfQgxHU9oYNDpsU61KeonB8filXlUrwpXt1De3vNRwPymaVDNGAj42rSunlGeelMxlP7n98Nf3vUnIXNcNHzvEVA+csT0wyffHwMMhjaxK5y5zzzWRnnjN3hZ0l1u3eXOtYe/WBLZLED/SBpt6pIBb0N9Dv2MlBmwrbamfZAd6eiBUTcj4uSmK1RorYH/Tdcz6tikpHfJ3FrTPi8Jx41v5ywjgrkIeCGKrFIqVJZ/aPa5lN7gopsLn7+pECOiH0L+c84L95rJYiOawW6i93uUB2Xir98qmEDarWayV4PMKLElwTcdHI+UbBafH8iQQ9K3yfhz+n31H4hraOtR02frqiZzX23WzgERsyeGjgBM2czM5uyTF68EwA0ILTQEyQ7MsrnENbiswEY8qwz8NZzbnuholO8cWlKuxNyfXue2SRs1zCfnXQOUF7Qdt5FyTkvcV+dvjSo+vUYbsN74E9Ld8GRzS0g+Jipr7O8EuXGjlLWtG+RaTM3iT4vP7Z1xqWpdr+pOU3L6ALNkqfP4kbHL45KlCzB5r9TC+4+eeuvJ5+HP9+btz+kx9792XnX1rzy/c2/lMzZZga720aFyHAyRpEs3sZ/I7x1uweMbX3f8THJn5utsA/0z4NcwQbiSAsmfJ+2Vg/0f6ZFaZXzjnASlP7p3DYkE8bAev09GlN58DDOj43hiFbXyzBe6OHuP7F9nnin15H6PW5fX7j3Bcw2v7W6HPOyWM5E4os7j/Ps+uAMCbWSjZW/4EfEPAItSHhg1PAgThn8IvlPd0PdLI1Pzfxme6hvQMWa5IjmEYjwd/J5rEG95qa/vhhP6Ywtpddk8GrxPOoEUPngMU5J+cce/NjSxqdnZ/6+q77xDfegadzTgED5r2f+kfoMn7qd85NfeLjHPe8s3HWnOPZ9uNq4xMwmJ/zGPURAzE0GMaAootxn9ZjmWm9xLPt8+Wz3TsHzNzY+8+NR1bWhJ9zTg88StOzrWGth2/OOTn30GyOwegNZ3AXdGZjjVwdL41On9cPPsr7P8JpuDjHPuiHjTWDPxre9Dn3R1wSh2zPc/BeccJT08c5myV4MbCul42xF7aONeccToN3zBnYw5rBkue5sjwHRvjIfgmsbd3AeG6nfjk/OQ9DKcQgxxreR/AO7Jdon+aC5wNOCbQfmsFgzU/wPuDs5ZUYO0K/wXgGTj1txPY45zQAXzDacG9zDc5gspJlSsjd1AesAuUETz1jQzB4kLXgCRKTIsGM0XREVgzuLM8VGOO97T0qMd8Bgwc3w9P6fQjQqLfl1XUtrZvwt3d9SwAKPIEx9nzgAOy8k9HPnp0DGGbaey7MG5SA1QWvDEAD15Hnns0GHGaAjgajc07OPTTx8QGaApslYzyw5kUhOU2fDrqcOKB8xknsb+uwkYZuUPAeeDLi2qjgoAP4Ou80vYfWaaIVz6zWoicDQfdA8UTQQdDpgR5OjnV6xvfwJHIY7oHXMbficOODV8ah1syD4ZPl7AdtFYI885itPMuFudBA0NpRjLa+BBx2daanrIV0qIWmhpPp1kjfCH2MVwZPx4EnuKAEbIavJW6dczI5mPoYa3A20MM5Jw89PddEf2ItF7wGZCuGqB4YTJeMprZXkRdwIakoCxltkYYJ9opgy8ZHcDJYbc6WQ6QluHwIyrIM0ICQfQr4ErxXQaCTFTl0z/WwfyI+6TUAd4MMDdDVM845+CGnxXypCF4GWwA2g7WH34BMMmmm2Xwx7dOSQDoQGNt7gJ1oGoDB1sqhr7WB9cXH5MiHwHwOaNANQGS20GTb1rB5bK0R/aqAO69K2SE5zwwfDDX4dMhDTTBpOO92O5Zwk9wYH41HdoBq7IDKGJPJnRWykZGC9RLwh6wQRoJD3Q6IHDJSsIbXBC8Hkp6xzgc54CyzUid4MkCbxYqDYgQOWwN6GI/26NaJ4pPd+xAU0X2Dy3TObMZkn+h3zqlEJm1/gzFxaC1JGNhBPICW6YrRz4cAPXoJIts6eZ5zmxTor0geBegQkHML4kdoNJvPFJCnA3TI7Z0PakkKjOifg6/Be3kIGnhXwn8bk+W5TDaPjCvqWvcc+kzmA7LkQ1C9WEz7ec9a+MIO2Tc5iM4jp71Mx4xfHbpW1TMVRrPdUXOSOr13qvNCpn9CpvfAZXLcA+t00HMiMQI+8FXAFtgPKZ3sV+QZZLW/38IXI0GSrX/i2YPLjf1/yjjsxizXYrHUgM43FJuj4QZtik5g6pScV+JwFkkcH0imJookCLlaEutWgM8Yz+rK5qUy4A0csObLlXw76sBeKIUy0zfeWRE6h0YzeO/s0EzCrAq58tWMvRLJyRPJ2L2M1z54+RAmHc7Z40gR5kCycc+aew7QIzhsSfLcbzaywsbd9Y0OwJ9TFAzwJOMAN8xz3ZGgSyQIcg52I4JaZBk2s9fH6U8YDjLeFXk57Wlyd2CfFl408LOExyitDiTqWnTAOQfqo5yDd8iwjxmJzpNAjX02svHBB1XQz/SnLwL0k6rFXBEe9djchvVz5L3igOrktHj6RJF1HDKz8zMAABAASURBVPgOyLHZtQhPZiSOfAis32pAfmOMMv3IsFX77V7z9ZkM1gZYnfeqSTyINXYkXO1b3ffgnSFLj88uSVgf1SN7jsOb2bkBWzHn9GXwnp1dSARSBQef4L1ikSnmUbHO1XEYDfAzP1+Bw0Kmf45DktnkW+geFqXsMOSzqB1FheaWQzS64pGRcjHXql5oQTJkf3utcj7TxZMnKqDDgA1YXl5oYGyA95bcyfJMA4nkZblQ2eckXBptSZYs5yv5PimDHgN6kWNv9iRQ9xRF7l3PQXCrikRVDz8sQVZQEOlJcvo8l8kqaOrEIdL4YTrT3sGn5UKehEWQVwbtT9gd07EWfTA989ChhAdN38noOzpN4zzOz5063ZP0M15OX+JwQWZbI/vm6Mg5B+qRg2u5qNVjxw+Mvb+5UUWiI3EYXi5WChwkq4r3wcltjmo+bmT/T04hX8sxyPjjp3UrDcj5ggKhSKjYFxxG7CWM0AwZGzjkN81JA3oUFpVMtxaHpJpEcQeNaw7Ge+Tt6sNHJezw1cePevfTKxmNzlnTccDN8pzD7rl2YyMP33Oe7U8um49O0NQXmQYlndC51dPHmuelAEpVzLmMCiTFzyg02vgGX7JDJxv4OkSPXh60WC+FQdIwdNjGW0D3ErBuSQ7Fai33eDl9+WB7vZGQLZOxarFQS3J38fSRWtaZ/+yljhTXenxDKqIWXz/TmiSzyd2jp0+0pmjbd502JL1QFcUs1xXyWFLAMHmfITPm21r7bQps2fNnz7VG/o7wtyNhWCL7FcmpiuRUBw4R2ltBv2PNA3bAwYMO+7ggWeYljaZzWVAscxXoe0chqhs79Q7b8N0jZeiM/cn5c8v0YBxclUvEXAk9KZC9OxL+HykIHd580NzluiPZuScLaYmsrgoqlzU4hOnb/9lv36sjnjL/VPioxXyhUORarpY6Il89gp2A6UhR1ezDnrUzeFQ/udSJQlpPoWODzJt/kvfqz2fa3W7U5x48gBkca2Ay8/GeYsPRjUrzUqY7Lfv2FCWWJKciNvwe//Pm978XTNR8NlciURLyTI5YoMhzeebtbzbaQbPgvRr81IiMOudlvz1VKGj1DH5h/0tgLEjMLi/OlOzPldKC+YTNXqykSEH6RMHPfJgDwZUr5bBbe5LJhovZsgP+4Fy14jCfiubnTan+xULH451uX73TCcmtX5wrYYfLvJh0OKGjdyRxjxQsutOgAgOxbpzirlXRJXlg7YdeI4HE6c1GGQW5M5JbQ+aJBQ5y2KvVYqH2aiOLYZax0P73byXsQvvTR13/5gdt0Peffvs7HZBXi0WMR3cUXfpHM5394iv16OTl336rImaKWdRxOFKsPELWE8nMpMvvnuqIzrlR6ruTEjoQsZv90MpD1/Lvv1UO7QbkZCy8ciseXbWsu9XhhyvFg7SHaEU90xa9t+J5ToKv/d1bBWzQOYmrGKPaeYOPvle16yb4I7o1/uKJzr57KRcKHZqtiutWK3yqycjIWv72IPOzAxnRmsLBxv5qAHyrz5Y6UUxp4L1HhjOTHYqrruixZzt1HzrtsNs9CcZiHzTeDmrf7HT7+w+6IalfoEsrfHbha3Ukd5c/e6yTT9pDm5PzevSzF6oePdYMXrT0ewobmQ/oyEZHEpIN8YjZmeIZ/A6OBOeoajlThs0u8wy8C61nS33//e+VPznTrKhkdK2oLL18+ZVK9MnjXyrG3sdBh7FVxO+4qtBltdTW/Ol9I/PRJfp8CGnCZwxefQx6+c1Xmn/1Ars81/a3r+WLTCv7c4rozZy1ESwd337QlsThlhj6dNqrxWacaMVXj9G3DnicTC/Knz/T1eaWAt9cejzTzfsPymOudL3T2fNn+kgBEPGcCq8pBO0o3o+ZV0mxJKEjRZbrwF4HChKF7X++ksuCHHYr5U7p8ULBR3A6ULS+U5Mibi+T/neXin8blOVeJ2IMkdjXAf5jK3tsurCDFq/eEGN0V8xDjuOLC3SiVuB6wEcYTV0Mmq1Wmi/mWswX3K81Bun4+qMWxLUhR+Y/XhEjdnKzXJf4TA/cnkS8Q48G/LDHlvhtI/NRVVFqht5EijH9LJOfFxMt99sNGj4oYcMctqZB3npivT5KDfbjgF219SIOvGFMdnvUgFzCfDnOzfZbt+HRuXrGurpUzxnyw+s3muOb3CD59+gGcr6lwMlFPUWmHp/hkTt/vVUGngviuIUrkNkdoS74OGgHKY1O+ds7dW9v1JN4TsFrXBY69Y0iSfPdq7dynAXKulIBXY2fxXqB3gWlY6PrzY0cOr/G1zXAdYNNGbBLC2TJaGox7eLjQf73H9Vhzz7sNvA06EDBJEeeWvzwEXsdiUMW6LuTVLig5rJWBl+6sVd8v1X29FwRPfGjNFB8rpCVxBl0pPiRIUf2hREvp3qNzrx8ok1zr6OQVXyPsD/7+w12y6tinzLm8nVBsXKmG+xv/9t3cuCSrxbKKUA3rG/FHDvrnDhfW+GowPb0xI0d+uShkaBNji0WPD5brtU+X6nPg+K2VUCWjYcOv1DsO1VjVEfxrAhRFfIWe3Bom4nGI5IRJ5/rdNpsdKKIcoLmhYsasEH2V5UmXr58LKEXAf81mIwPo3roGVmzLaMCBYWR4oFf1eDSq8eXmBxnj9bK5zOJWCab8w77dUZ85OC/KJLnFCt34JiwwyOyPQJnHJyOmzvt4I17vpbfHCT8U0T2HH7Ggbv72xfq2LfljF8Q89q7w91W2/1WsSh0F3o10MvlmQIFo4Tud/vjVJgzP+OIxwQPMmRgQFcSAVGBjxO0zZZzReYNqZOerLSHLqnt8BtHRexBerTUcDZTQWzZ3G0k5G4g3uzwsxGejMTVlqspk1d3s6Gge61i28mT2xmIE+6bAwXfnRLnrB165IC/RGYqCpbh509V/P3XShRvAvTKlWnpMpnsmVz32N6Ef8nk5bG7CRpqXkrRyVHcGaJ0oqjjgd/BC/39c7kYRCCi8WKuE771/uZKY51jb5Y6/i/fa4EPyy+WCuDT4yMGcMrk5LEHHXLlJfYaNRKDZvAmQffT2CkLUZ3FUdg0Ueg2ujaF04C9y7NM9Wwp4+nQtBp9kkMuO86eVQrYkF4DcahDPh2wbM2PoGMdNqAbOgV4XFyca3CDdh+v1ZisIbcz/FuEruLMNSCDAX0pgXv2zVO16E32aCVPjJrluWRFMuzc7OffaEYRsnhBgQ59Frxecr5InMtabOGQO93+9Frbf/27qYh9RB6bbGCLRiN2YHi20g656pqjjqnX9ufncv8lRd//7u+li1Ke+f1+EGGCipuTbv77/4/c//yTQuO0wCcM8CL+PbEIehDAt8UHD8jToqhl/mjMgo7XG/gWFbAviXOKfZHAwQMX6UP3LaYoyOXwpNGhv5yRHe8baO3x3RkFZTvfly+eyBNfDBS+T80Jnyul7UEjtkrwwSGfp74F5lxGd4Wg/YePEvwSMVufJUXkzuNrBs4BershBtmqe48Mnxi2mmuoM3WvrpTwbemnK+l3HzT85t1kF00uKmLWxbcvNGC33esbDRQRM+KNgA+I80odfiTRcuzg/vpKDQXlhI4fje/Y7Rxbk5fQlXN4B108Ond6Mld4ugaAoA4beCJ28nlUgg57choFhfuMPUZk03A/Dq22b99piw+2In/fNMp+9lRuXqhbV1IeVFczmS6Nd3uZb8ixvyO2bTFb6P7Ne8W8UIC2QrcP6Ol0yznIvtDqkT2HPh/weQiKEsV0Ry5HxFujG+WQycBz8o69Mg0hyb29n3yw/vGV9vhIR+xTcvY0/pfIRoQXzQ9vOVfkcuw5/P49cZmX6W/58qkO6JrHfkb2HYndEjFXck7h2OuAbCqGySY57yV8r9nEMit1/PGddu8/aiRW8TdHFfjL4flS9oU3/XStDTTy6IT49OtSBTwAXOUU/80u6XxGLLRSRD8NHw+vWvxnT0wyYqNH5BVjoIJi9/QlwjcfpfcblSFXXs9YNakhPgcq7j/9OK4PDcJw/8ef9Mdbu8Mx6HOz56k9zBQK8MemLz5fvv+i+6/efjn+4d6x9kMTd5o+ztFDmx7sHwPVmt3//9gc8z631PVKMN6zx+e+z1eG/YUf2/yhJXNCBD4BIXLOZn0abrT7dPtwsfEPd/avc1+MtQ6a9fyxOfB3/6RX9P5p0z/5eOf1udlL52wdyTk3NX3+fBI+ezTHOUx44Mms468059yfvPlTrP74ymhpDTP4x85Pd865CQ7nHq6fuuW8UwImC3TM8Gpa3PpshOOfLxuPf+HH5luzVxYcfL63Z+lhvpOXc5+b9elPPtP+yINzTs459DsQPPeyQ4bx2dbsCQYGkt524EoYpakB++eFRu4HxgTv5Vmjw/GktpXj2ebbO+ecPM+2ZsThmCEK3uBy+kufiRxfvHDOTfDZetY9csiw9Zxz9ji1z+/swXo/N3bBdhAQAKO9e2gOm5vUg4/3gS4bDQfBxfb2wGYwOvfQ34N/CKzEs+1j9LZm/QNrOPcwjoVk9LB+uwbvJ5oG79lrkGeNgQPQRAPoMAKTzZd9GJOyIDPGzgccaqceWvbI6oDTsBYxwJYMG9kTUOXsv+SUPvHQYJsSk/TbktYexhpWknPMoHnby2jIfYEjtHnWTA4NRue8Evpu6yY2GhnbwdMBeB7Wl2zdh3VG2XvrDyHI5GRyHswrsmx659nHxncc2o4EJz34sIFOJGYML9vDOWATuDDPsb/4OOfkPTTxTkZv5xjzRRMf25eLnHPABI3BjQdDRY77kT3NERmMbhoo2dU51oS2BlNgjx7b2IGf6I8xI26JwA5u0MFDd+NLXhTKy0L27IOf9rBkq/deARg91xge5tnV9hngcWYBGvyOU8tkH8O5ms0UsqjI+tZnvLXxD0VDr4L9DO8emcmgpbNBsNK56U6296ltZEnflgDEXhs/DVdb3/uoEIJiBkzIjF174Ont8D1KA7SJvHdMtDkGv2dtg9OCb7kgL96y5wgdJloBR2/zuGbQydoAP/ckHVhm+klQhlkyejXAlxMsZyQPcmTN+gL4Buh0AmbDwSaxhV2YmdQha7HIlUFrS5zYWg656Okfo1dB8GP/v5sOWRq9k8lbGCT7bZucq9E+Fpmq+UwzmsCh5wCsHn5acpsApWMnDz9MFmMOD3yQFX07AtmOoC/PCmXe6DaoyIuJxs455NFr+gBPh7wYjxx8N7lvmWvvDBcLZAwHo68dHCx5EuRJXh515CDX2EEEmLYcWAyHIstlhTrj4/rsTCYHDfga3DnwltDO1rX1c/CvCXyMD0eCW7HukcPpiJ2KvLPfQmktgQPPR+S6R88S/GsOex1okEOGn2Ox7fZetk8Bf6xf/GP4lmUlw81aQEaCD3LOTQf8UdI98wbsgtkwm5/nOYcpEdBKe4qvnOMYJagslcCe0UZoFrzXZ77bb21bm9ZyUphx0JyXsm9cepIhATmx9a3AmEjOOPEfRBjA0+gzQB9P4h0YAAAQAElEQVQedULGOg4fAr7VcjXt67CL2jdKHNC2FEytNRzQWxImBbAWyF8LXbK6ks8zCXpNE/nHaHSEToaDHX4G+NQiqy2HIQtca2TDMc50qYg5B1kegM/gyZFbG1uwh8GWgOnzc1kUyNhJI7DmyJTR1uTCbOEeeTgiz1VVs5it7nRkz+50kuFlcOjTp4RXlqA0+Vyuz1WwVkOiYiyiWnS7R34bCrQ98DYkC8wmBIL5A3Q60jx0PSE39/cbDXlQ/YjkP1fTnaKXPMnGZShUcp93UkthJXIQ3rRHDjiVKopos0fnMvhN5ufzuUxmp4My8M+WC91fXcmKOIa72f5LCkT5eq5DDz7IYkvypAbuCrmwdWaLpUoOoEf4s6SotDg7JxYZZPp5IGFtclwh2zX8epAqkeStSQLUnx6djE6LxULBeeEwNB5bcXJRzwG1o/joQ9D2ZiPj/Xp5ph1y4Umax2accLS9S+Av61rG281mo8i9wdeg6zl0b5A5e3fHO3vu4aVD/0zujN/OOTk9fEaSOFXIpj+x6Hm55eA/ohGRA1BEThIDd/DpAM7GqyJ5RToTiao9sJntz+BbabJEYqElueOQs3w+U+Aw7bFb6/Mz9WZ/WUN8cpI0s2+fQRcORrMCejc6oI8JGXafIGs4uDfI1h5amHxtKUQxFdk8Ap1k7xy2d0fSJJwttKRY5GeVWuKM7gr6kRgag3SCFqi0lqu17Lcp7ZcZjiRdct73ILxAF21P438JPz26X84f+GP660PQR/sCBHIaYlTMMp24dwYMdGjxVRU+csX6FbJRAJP535sPHyYbkoJXqEvdIZdhXmlEhjsNclUu+/Z1RH73yFnAfjpsi/klO+tZge6ALdijCw3t+Ls3iuBZogf2m7vHILXeaZ7VJJSPGtAHx8E7VZlmHKjPv34hscd7El0fSaCXwFZiL3uKfKKwaWMdiZCsKGS610E3oXMLkqMF8lsAjzVQlLUA7j2xyAk5b7ABHX4kwnejqdHWbOSR5MWMQmoCrgOH4xsKq1sKC/V8hoifJhg961qhq2TfhuR9gA/Dh43MV0YO8a4bpoTQkqJkIikbfzqpdq3S/bX6315rkWrNSGQtXz6XA+eeImAi8XqgsNVR+E4kfgoPn+a1rJBosIvPkcK9jJe31+rg2ZnhSbIzYX/PYqnEOgNtT1FqPpspY6z5quNuKx8CvihXgT9L0O7+7UcVo5fZmw7b1xgtGDNjnuFaYVssEWVJ7PnZWvckcnN0zGITKw6O0PH+uNOirKeEnY3zS3QBPQ/o6ZwkaEbBMV/OdbZaq4B32VMSbs/Pp0RHv9lNBZ2O5NPx+7ckZQ/ys0JXA3YrBtXM26PHCXswolOHj6YPUjYgM9iYAlgunjyZNO0B/qNMPyM89uh8zKOOJErMB5ieLZdLmT1vwHXATg3EBo+KhWoFNTf3JHjvdZbXMhtm/DuRIFxRBFhRsF1ZwhGaGd12JGgC8AX8tBXVO2zsofDyP3uiOUm7noTdnkLEFpq/fv0KGLYyHuxIzsg5be/u1JFUOZp+UwApsCM9diMcR/lVoW1zkCXbr3cbpWWl9VfPlMVMB9YMwWkYG6XvZpqT0L37/lbtr3casL/ZLKpYkSSC9+7+hI05aWB8QeLyyeKp4s/O5OdSdxxU/ovvNNpvUf3Lr+QWlYqPe42WyOqcTO6P6EBDnBmh9QG9TXcHkmxzzS7PVZCUPfvF18LsaIWNmcPn+Wwu802Gt8XQpt8Vhaac4sphaEhSZ9pTxNu/eq37YatsHhQWUe5fXkg9fPOdIvbW/5vXOpKYy30EHhLrNwed7hp9+IffY3NO4CfpZlDIFlo+hwYXmfybk+77RiuKPlt8c8ROdcQth/dXOtVBPXb/2O+JTxhTzRVWc2W0QLL7RAK1+fUrGX+gGAnvTnkZdBcGDUXQWES584XMbtyhe+m8Unc5V9nMdUJXLx6fq35Zqvr6CTa6UXqx1gw/UbUkhN1O6+dz9R86qR4VzoMuf36ps58/1uLvXyjMa+XI8GF3pzCwJ7YhZF4B3Fdnaw2nUZvtlY7oXYaN2rxGR37+SBf/2c9VPb8ApqAcPTtgm6RRZnMzbG+5XgEDhSRiibCqNIuFKkvUYzN7ErF3JCMPP2x0Q1K484MOeaPlk4U69PiYNeopsLVuUCSGKM7XyqHZ5t1eB5KF5axQflkpxwF17xttSQrvKfxE4E/O6+rTbwS6ItOinuuIT3jx7dfYnJzQa1RWFyrLUg1J6GxZq/fS8P5WPbbYvrRS5wXyedT82aXsjL67uUVuPmgObPFnz9B9r4pkfI5dOSMxnVP8WWWVGnzZjIJCsN+QR89yaNumVgv6OgrK1aKWHi0032GXf7pXBk9GJ/lRmn17oUOxk19H9V9DN2xBi20rZjMt5gvNsPtP5mtV7DXHJxU+0649aUd8lc0rnT1/KvMpR+LYzd1m4sMdvrZ3SavHj9V1je7HkzIKQiPFoBEe3L9+LxE/3rFGi85CPtkv7eSGN7TzFKJH/KbHhuUUBMK8AM5nE02qpxcqkYfueFTI4nTOyCkcR5LJbUgaGdsu8wnewgLrj/eyuFrwbiS5f/rxrY52FqLdbTYSEBesOWpE1ueK2PCyqtij0g4blgHPbToozXPNSfwLvThsN7LkeBaCMheUz2o51p99+1KO4lS+Wk1FX5FQLrHFLUnjBbKeY+/MpjvxQeYyYHZXW3UXM5UhqvvpnR5iw1IX0DVjnQa/NCAfPUXMxiUJ2c+fPVKGXrZRsmbdJkv1aqkjdixRqIj45JH4ztGEj1adTzAmiksNcVme88xyQELR+kqu6XVtuni5mvSeg6GOJPGzzVElwuJ5P779gOwnZehZh8y12JZAIj9hf9f1Qhm4HrEpe2KG1ids9CPpm0eqi1JFUUBpJ9y1MhLyOfjmyFb/u9ea+UIjfqNDXyoVcvh/B//H6CiCrWW/dXYPDVEidEAaQLj96b30ZI3dlGaLmbIYcC9OAdtRPruQtfzxGl+ykgcnP6uUw6vDD6+V4ItHhgwuoY+OoqH5rYAcmfxkXEFG8WKtyBmkKippSdwHD6r1cpo/4kevbq9kRbc+cyrxAyV4tRokbIH75qn6M/Zk/RJ4mrc3GhalHH50fHfL2axXgF7TX2KAb0wifsLmSyp6qUTfDP/z5Vo5MMhJDhwcehTQ54iOB3DYU9DrsfWwaIqlmkVOQXIrnXol6LctmAefU+YUsD8WN2eD8Pd3UzwwQItAgFV89UTjsqQQ1ahAH7oqqvzmGfivIUWBP22gcVQImSJymwHjMpQK25M66FJcrqV5Ie0a7bHZJn89Z8IQI30n3pWaIbdH4i6zVzk65pGJHPqcSqeDFaCI4zrk/fjhigL+lTz/xW8ey3eavoBlPOzwdSkEhQYkpAmW0Iyq0M0I3AHb2G62+M97Jfyge3amAVmyuPQe/eqIiSJFNjMNYp3Z4lyeonVPQVrs32Kvitlc9Xwug9FB5x60+kzynIUcPAvIWvCBzWl9rxO0HV+sdUMBryTGy+DXUER0dCl/gS9rWrkqVz5K5eWlAn3d1UbH/U4OG5chn1pUErQc0dWRmLkjDugpQI0/XilB71PulN7dPOzJGb6nJWJdEUe2//hGjsJdnpcqqlLL//xvZTS1LyNEDk6eeDEQSwzkbsLLM7n/6hvN/pu/1eV/9Tcaz5AXn9RkCAm00+/eafwffqfu3/6oGj8nBK/FXg93R3hwR8y6gUwnddjPxfNnaqDXgfOEz+LkB0r8hvg4mspIzH+YiutdSByJkvz31/LQ7ohva6FLzAt8b1B4cqaGol1ndrHIdfrhjVrimfDykQriqAwBT9gZv5xP8xs3KBLn9Sd8US4l1grOa3xzLQesoYRpFHUTumFniIHC6xicsq8fKwGLvr9S9tNG+aMzgaLsc3o85/0TpTJTiSydIuvSAvqRwbOE3UvIiP7dK8UPO1WNZOee/ffYsHymMkXVxBo18nq6v1P6/r0i8u2JjbNHa2zcreKbjQb04pqibsY5a0YOwqFLxzdXKpkneO3dA5wG64xibsIHzfC9CdyFvdWb2ylmy8xGALj5rkGj/HoG/E+lRUn9Fp0bJIOlReYtLmXohOpEyycr6NfIgVObOVXgd8TG2rMVUU12WBKbdK+R9fT1I52w9/FsqQGaYMw1eqf5eq0jhWBdbxVdmODa/fBOBXyFZdrlAq65IvGUe7thTppsttHN9FNfX8o/WirOKmDzqsegPMs1/vhR/aqUkGfxcdiFvs7wJbX0zaWEvygtLgrF9OUM0811KGW5rP79jQL2b3dzoxx97D7cKtm5EhhNT9z2qAE/mNDRHNvs0JExSXW91PFXP0nI8IFzSIDeR2TbfdyqAff0w3vl2Cyv/00+jl2tcflP/JMggDXBAvFxzsk5h79NU3PuT58Z8u/9cc79YYxzblrvDx1/8QYOIFUMncY+wPMw0Ln/kPkPY+1f5z6N58piaDFrg6OMy9Zs0P8KzWC2Zkt7jJE1CCi7WnMojL0Th+ZEsiYYfFPHF/+4L+4/3Y6MH4H/c0s8f9k+DfvDxTkv5x4WehgH/rx1zmlkX27/6o9jrr10zgEm/LcHpifo5pzTaMl+WgIee+Wck3PObv/Q7J214L18CH/oh70PazI3eC9Pm8YxxrNG8A9we+/kA+/p8zTxsWvwGHiKAQ5YMo+xMThwwBGH7HnHsAk/W3O6Zx+jmd1/bs65P8DrnFPwtuaoz5/P9AkhKJJ4cM5Nr5zjCh1G258e56AFfIC5PJmIJWLmYVpv6uAf55jDNXivnmDEEq2RdQ0+w8euvJ5gNvi9dxyYelm/PQf/QIMQvKwZnp/h87b2w/K2hHoSYs65B9zAe+AZcKd3WZZJTtMn0Fn03FKkGkj29nmQgptwDd5zxWnr4ROgqzXP/lNzQSPzDD7nwB9aJGgwDAbzAw1tnNHIVnCeMcDinBNIAoJThnEPgXWAz8ZFYBvgoWcPozfDZUk2wJT3jGOP4L0SPLexzjlIznoUnCxZIz7eefo8d7bNoMA8w9l7LwtAy6qSzfXMFVA8wDzIBSfjyQPtpAAszjl9+ck5KBksI3ga7R179cDbdZ2cYz79tm7E2znoZeMCY7IslznBGOI0zvTG9soJTEIGjdHDngJnsiu4BB8U2cv2tn2mPdhnBO+RMTbX6DTy3BD0jNAvGbFQqrZpZONHxmWs7wPrT++kGCM4Gq5Bjv4eeI1uMc+U5zha5gh4jVYFB7XE+s65iQdWrI7AVVoQI3jJnmJdF+CHe7ANnvfmQMW8oR0m/nrGEjMpAouN9zw4ELP1q7KS96zFOkaTRH8ymLhxzAMdGc1G6BtY2+YH6Bpp9lyR2BbjfAjTuJ05ZnDIPunqiUSVy3LZPKOTQZmDp/jYvcE6IlO2h9EsYUMakgne+YmGyuCX0aaXAolsP69kwXwiMI8cOlydy5/NpSKT0OmRgNBx2L7n0GMJ4zF6tau2xgAAEABJREFUjQSQBrPxw5HQt6B+IJEbPbyAhh2BreE8cJ+AfQAGC4YtAR/gkcDP2gicpgveexkuJw7dDjqbDXHskQiIe1sDeoYYZfiYLNi+1nLwGINTTRK3AEaDNRBoldAwy3NZIsQODPV8NsmIBdzWjF727kgC+kSywPgWfEDHnEoCIOO1jStIfHj29iYv4Cc+mQV+wGgFsizmyqBngOd5UU4yZUlSo31LYrWDxwbvHYeBrm1lNDDUE/MTzyO4rc7O5eBNy7Pxb0RA6vlcmQtaVTMOajOZTh0pNDbogekIYABiUgV8ATkx+S3Zfw4cc+YkeGbBdkOS0HNvc4p6pvl8obzISTbvseW9QIvmpmdu5EMgEVyxfJoSNVsS13VVaSSIdqu5Eoe8+nytzjtFDuef5wCyLAA3+MrlQovlkjWkGKOskFFS/Esk+aMF//Csg+/ZbC7DX96rKEtwzKfx86qe6HREZo1+1moC1hPPxlfjnXPIctsBNwdMYB7RNRuXuM4Wc5n8mO4ZzgdkqmJ/j361Zo8Yk5DJAwm9Eb0U9z6ECd4Onjl4E+UUekkcOOKjlQZ0Iidx1lEEbziQJg6wHuJFdLLhYGYJS09Sp/2w0enjRn2VkSBbT/Mt6WDNcQAO6FV+ttAy5BKHpBPJ0cQh13hXYkscsCCoGpAba8F7GW9ni6UK5M5kyHjpAK2Cnxn23HQs5vk0ruEQkdDZDtrkean7240+kLRdwLOag5bJlIcHh839xH/j2UQ31hvM74HTarXSvb1nnQD/TL6MF0aqCjoazjv0Jhg9kdmGwoXpr9Gxh76Sm2A1uXesOYN3VV1pd3ujAL2cc9PeNfDPZwtlMdeORIHBbuvk7JHgwQF+Y4I1q2eyb5UP2KfOi8NaocdPn6lC3juKLQ/2btRyvdYMuTugJw752JMMMBbm0EgQzGjkwScWtZx3JCcO2lNMsb0QCbkQQSFpOV9oPgadSEZsScLtXr1XD18rn2nOITIgE55D6kQ3JprM5VmuDP5cXlwqsofR32hWVBU8uFWG7gySNh+v1cJvRwIuIAcdNq67utM5SRPnnMxuHChADxzg1i+fkZStdECeLKl6dXXF2oFEwElGp8MtcoactPDaiudmI0b8bEMy1WjJdtpR5GlZzxKBdxQ7TU87EqY9dt+KIovFQtYM3559Vinq+O5aDfjanygbOFCWbVI/zxSQ3+5ur3h30ny2IDHNFTtVcoBdrdaqV2ea0W90cM4ryzKJDWv42ZOwEnrvkPHx1CohWwf8WIefv765Zl4N7oHxkiWlLSHoSQBbgexUwDw5bfA/Rps5e9bI6IBPOYNuFTQ2HTE+nNB142dL8n1ZVBqwOfl8pgNFvcR4s+2Vj7ojUVZnhVq2XD1/Igy/bkg0FuhIyxot8GbwtEcfs3ktLStVZyst/vYb7VInFcgKeNyRfDG8mjLokDll2Iq0KNXN8ynJe2CfcVEpAmMPT7ssUBSK2vleFcmR3pJcJLY89DqgA+bTurHTkHmV7BvkdQN9xrpQeLTWoQoakb9kshIzOeaZLJzQe4cfKvEHDet0daa0qjVwHWe5jCZlnisi42YvNiQOHPGI6TphHUmuVpbQPKL3bl6SsIrTl6hm2PI7kj+BsU7SlkzOzU9v1GEnW+SuOZ1IevEiBsUuUXjZafiHV7LCSwzAip2fW8GMBFe9WOoeGXxyfqEZ9PD4twyYjadt0+qMcRGZyWKcYoEZfD4hvwan2RvDYU4ieY9d6HInsxPL2UzzrNSa/p5YsgUuF7wa+DHAh+zZE92mVtnlUqvvXqrHjo9lVA9cdi7Yk/A3HttvuaZlCQ9HPS7nSsj93buPOo6t6q8eqwTe4s1WJ5KGh91BklPwUV9//Y3MN+2QZYuNnHOaI5tzZCVD1j3yM5KIyUk+91SAqmUh/2ErEassFgtlxkN0xDkn74N6dHMDvwNFpKwdVSMjBYXM/pDU+JMcopiho0uKbgH5uCPZXFFY3p+O6iovYTctqaddKxbX7n/8reK2Vf7ysca/e67Zz5/r9Ps3GrFt/UWt1d99rTUVi5LC2ofr9xrxb5tf/6Brigj5i0e6z4UfHJU4/8zwyyU2boWNjciygHFLIizdkijEf5/Ac7661MX5c6XbUbsfdwq3UfkeuStmWmLPuvOZil8+134eNcCHsc60+ua51pcXukOX8hEUSGa3p48af3XQ5iap+Lul5vVMLXrSvblR/8OVzhZnctidixcv1KCriYTo2c++1ikm2ZesQjdqjrz5IldNAnKkuJOdZSTNosr1So/Z0+yn7wZVJO7sSy5ZD67vt/K/+6jZdzmJ7FKbVxsdftdq8/ZKxbNzVSSQTxRA4t88U7vI5Siyb9aZug9J3etBN//mWttfv1e4Oqj59TU+5CC38Dq3v04w8djrRAynTGquj0oVtMWGrx89Ad6FwF73JFY7+iwmWj97ptXFhUxPT/C4Ye7249UUm5nemE9YrlbIu9cul0pkZfWLJyq+rVQ/KjXuksa3rcqmULENmn97rj2J8JFkufGvQX5qh5x9XekpON29vdfx7UHjXPJPkubfzVU/LbV8tpIlT8/OzrTb3qt99UFHeBhfXqhHlsbJtpbCHerd27cqYwGtewXoPguZlmVFAa6diiA5sm/y3cO3J3/zCx3qKEdR5R7dainintTL8LT4oUHXfZZruNmqwz85fOcqlhpN1293OvzDD3K/+aDtj9DcR3XsV5+cXv9f/53CzSAht+OiVfXfPEZeWmWZU48MttBXZr/wjfebjdKikEOGjCapCLDHa/fhZpItnIdusZdHYLmEj1mWqeCMUJalegqodVWrfE0S+dUNCfKgfXOUFaJKfMmc5Ht1tpQjBh9/+qjduw+yRPItccs99qVAv6u81O2vf1RLAd+9vp2KTSez59gY28tshD3PkGf7cqBHjgI2ZLw/6ACt4i9eqmf8MC8k5NH98pkCdrWHJ3Vd6xJ7a8Uyme4QQ7UfiEdiLvM1K84ePUybna/VEeDdU+DpdgflJIZVZArOK2+TMhLE4TCqpVByItl+1+0neP1qNvEmQfeOs4HxSXlUiOg3PLK4pSEeG/pBkT4fomrsnumAyQyMlnNOOfayMSeDfVaZa/e7H7Wkah6Jk2adNFIsyoDJzUpeF2pfrhX+7qWEX3S3B/g8aP3kMeeGow7wJGF3E3gZz0yOMmJFTyx98ehSPToUgaPDj3vk11O8SBS1O/h+AoaMImd/bDRmQflqoX57UAfdRmTG5Zkq4HfbkxL+P7y/l8muFQUdcq7o8d1Bh5uNhkUpT9W6j46Qvode9zKfM+CfvZx6zn4eH2F+K556/EiN3uXyFEBL+JGbH0oYJWK6e2KfBC8cdnC43ah5/RFeXMmfRgpJ73WkyNxc3Wosoip8zd3poAF489lcMh9qvGQPAfPAvScWELH7kZjSwZc98uiRGaOZxcjNzf2ky2ePL4BZipJOxCWhrlRUS2X4agF/hB4jV81LFeyVz2dKxIgidnMfNgJJHcGh4RxZMNdkzsGXFv8cj4MCvswtZ+p//KDOJzWFm+KJDn3W9U7hMKjClUX8l8FndJ+X7GF0pphu/srONV5eOwp1JXFG6YIynu2v64zwrvBBulwQC7ayc9uh5plzScP8RHHYrh0yUc6xv8hI1xzVmZ2oo4TvdxRTPfFNQj9G/PwA3WZn59r87pWEDbq/v2f9pRoKeiN2qqA4WhG7oGBKbaM977M39yqJpYTtyYjRqmqhGXyKT9cyOdLTpXIK76pKufcbVChXOcYHWccutOzb7A9S4gfZzttBEbsSXzxRw/uAbzJdrJCb8Jg16Rvxoy4H14oGD/JZpYS/69Cl8eZuitEsH7M9EdP7iCz1ctd7eeyYnYt7iwU57zjOixU4tWMvO9/ICvzY4fzIeOx2z3lhOJ00QssMmE431/i1TJH31WwmOafe5OlXr2T/v+WjBgVsbRwdBeeF3JOVBnxJjaw5ztUOvne5dEAWEvHSuALuxwtl2IjD2w8qkQexZ6SgnRM3ttfXyv6Lr6S/u1T+X32t+J+/UP9yrmOVYEEifpE8fq3/v/yDxv/7P2prPuNqp2Q4YMd78xGzQiP6GqFdfP5IqxfPlBEndJwjKmQqENfrfK6M990syuE7nMl4zDRi21xdKuJ73YtLjfhTn+cql0vV+GaHfgRwmuhhNgIe5N8+VfazZ9KLMwp3GwVo5c8W5N0WGvGLLTQqFrVy9N2+uLJ4fKmefpUZtggKEms1h6Mc8JsvKynmCvqnpys5k9UAzc9raLuW2cwT+hd++XKie/rNWyViKb9rVbJvj55aHDZe3ysjFmxzp/Rorg7at2GUFRFL9E88j8tSHTGbu1io+PqJ2nlO7tBr9/1bbV6/k/AB2c9eKqLXq8vzSacFLA69mhGLj5KsWHusHuStgY8969WLuQb4sP/4EbszavBOHrt+Yt0GuQudU3F10sha3ZuPcrdHzWOhhE3KgCPkUQX6ZX4wQvsA3Ty+wb5wE1ZLzYDHY7P93UGGZ8KmDtC4vblVwfsOnNv31/LLSu7YKTw9E4kraT2Tp4kCrtClhD2J0G2xWuvQtwrohtn8njyCO8MuVZk6bFkBvAH5mP3sK/xDC5wJWWRH9HgET2GPPHC6EJR+eq8W/WjOqkmHTNc9cWbi3CjWsC9NMVk2vievWl+cK+AjYlUp4h9NdtypU8JHZaFQRnzlklOO7PXIyT045oo65InYh7vvnkrwN//midKThdKLc92/mMt/91gDuppMNqSkPzZu/5P82JqfF7L7L9vnfrs6++evtL82568M/5NuW/dz+5MX/ys+/Cm8CednDTqz58M7ex4wEuYc7Z4X/+E/rCdrzLC5nxuPf+HnYb8/8vWfPhtczhmN/sL0v9Dl3F8fa28Mnr8w7S902Wgnj/O2Jtmz/vBxzst90T6/cM7JOScfvOwzoFxhujfcrOehGRwPbYRcZoagAnQzmkcMpjODwzy7D5+eH2Y+jPvy3jk3PXqMWiB4Ggh0pw7+sXWYwZ1k751z071j7Mh+PXwO3mPsRk0BMG8HHLpz7o/jDXRaon9kvL0HSX4YwzjDQ//M5/N7u1pwaXvacOc+wfLF1XpsnLVpDP84+Un7jTZOTl9+QGFCz3CxZmuHQIBhgxgafCDmG6b51mXrWrMD7Wc8RpIvoGevZX3WbC3r6KClc07O4YSmzSSnh49dDSajm3P2BCgkPGwt2yMCh/W64DTQRqAYMfRmpB3jLDkk+myM8SzjIDfgvHsC5YF9bd2HnT7/mxRx8MbjLMvlQ8AOD7JxHjwNDxuZWJtlgdMpOE8Ai7GHbx7ZsLkGs8En+7B5SZBXcnjMzQF4J+ecvUEuk+yw8nlsEP28Z1PZHs45+RAk65fknOPVqB4cDQeDK4LTCC423tbpeOezoCzPZbLQEJDKCfkbiP9byR4kcBqUWM/mJALdiab0p088COybOFC28A4MNTLmcLDzTcwAABAASURBVNjLEoCn00kDdLRDZwpeW/qPzUk21Xsvo0HMonp0szs1YhslZHsgiErAmjGmgM45sA/QLQQvo43RzTO4Z23nnSocnuF4IhBuOIwnYABE2TuDR07TvXNu2iuwXoQHJnsCGIPVrtZagnjjfwAvu3rnJZCul0u7yODogU18nHNKhjcwBO+V2l6pGxSZy2t1DXREBlro0AJXC44CGJM/8cmKQhakGQ0SzwW8t/WtdTj0DvkbwdESOgk4jZ4TMIy1A6zhze30E+FjwXqj7cXcPC/UcHhpwKfk/sGyCTlq2bNVnuUyubc9MuZ54A/Apn6Uz6Ma9h4IEhyBzJAFWeF8uie4btljgMa9Sxr5z+AwWsUQCUJPagk42EAqgiwY+QP/sJ8m34bnA1/gXV1xQJxpRqA3sp5zDiicxL7ifoTqxgtu5YHR4HWsY2ta68DPaFhBu5wDVMFhJifoTowRfDlRJLeESyQAtaCnhSc23oegnQVdyJtj3QQVrfngZfTPoUmRFzIYxCd4D68TNGvlWduxdgt9jLZGd+echuiUAF0stN3ZQTnJfkszZplqAs/ZbCbHf2JQCZw+BNk+GXtleUbyHHmRxPSpbS2hBn42xhJsI7DaN8APHBwhlUZEc3O7UfBh0oETMmZjDSaWmX4c/1ozWWiRh4E51lq7BqeB9zsSiwYWtwIN1cuVvPOqlkstuLf+z832tfsqL5QVpRyHCzJbGrh26Lbp64gMCXm1cRmJjITuRhZu2xM2iWQb+BqcRjfjeZJTi25k9Mci13F7p8R4sxUeOptN2JHo2BNMVySufIyqikI5PDd9L+G72S/D0TmnOXAnSXvol8BzTiBvNKBL1m/N7q2ZvseCtdjX4LdDhc+irG2Pe3UcMo6H3aRLOWPy5VyO/Tv0PmPxxKHX5Erw0vRkxl6WlHXIUfReJYm+Fj1wHCTDrKRod6sjxffRDtsk6sZ9A+2OJDwc/kFKTjL+VBz6++BkeBldEmsZrxvk9wQfDVe7Dty36GNkf2HT9x9v2ONGjufa9obmexI9RmvD1eZZi+BwRgLcaGDN5o/wyeQ0i5lG8KuQV2OjJTIabPeBpKiNNRhtb1/mmpOo7EnaZItK4hCaw2/zYzY3hy+W8JTh7Qa1uZ/kvUBuOOPL+OCRXbNxiID9yJ59iBQRD8rAYV7NVAOH2dx7Diz2pZeIrpg93CK3PgblHL6r1UK6upfRw2CzZni64LUhSTugRwH+Zdib2WKp6smlYl2qQe7M5gX2arAHJw58lpgtfCBJPagh6XkC9+12K8PbXTIXuYsxKj491+KrZzqhRbckQDv42ZAEtS8TOPi1XK81fSCi2W5rpg/WIrAk56bDmUjIVBTJmht0mYPiiF0ZsKH3Q6Mev2z8P0F7H6JKDs+esfnoVZGIKKHlEnwEMZ0wuVUt05EaOXQOvWK+8d50MGSBuIUGrucUDyy+akj8mT32zF2SSIm8C7SEfb+Dvm3GmiQRimePVF6sVNtvvtEykhJWGD2QJHDtoMXjxzpmXjt0tMxLGb+s3YHTDr6Nj5fqST4NHJTFofRE0sLjlDpok7NeIJmWl5UO15vpixKBd5F2gJ5G6wYZr8C1ub1ThtGqYi5bw2zwsydPdE4BInNB+w9X2pJAv6FQ1bDHEdnf73ZarteTfq0Y10DvHrwHh8iyZoe/vMdWnLjan8Adg9PMkpYuU6LwFapC9dlaGUILx6CUJvwSvjnipw6vP8j4NQ+FCuQwUFhb5QsVJK78WVBsvPa3J+XnpeqM58uVLDE6YDvux1ahKlU8u9CRROcR/O/es15IKs4X2h/2GtHrEp2s4O3kB+CrfYEjQIeBQvFAwc1+c6jigH9G4dt8sQHpkAnT5Q6eBOdlMcO8rNUjpyN4fXj1RhlybL+tvUO+LMZO4LMl6XtD8ixCz+SkQAwzEvP4EBTmlVbLNcnuGYWbHnmKypBLv6hQ80r1fC5LWqdFOdFkh3+yOEEkhmZ/81IVCcmuCjogVze7jYYP+Els4OLpIx3rKIdevP3wgaRtqwobWK0XCiS8HDYkzmstSRZ579h/Me29YowZjitoJmS2Wix0dXOlHJiufnytbbMnHmk1q5cqgCmhW+nYavvmvWaK6pDHARk7kdQckImeBH+E38f7nWIWNWLjOmSo59mjU/7rR1phOzwJzuLmRMJppwL9CBQL8idrzRkzw0cZTa09RjaNZwnffQ2MjiSKyePi2WPtoYPJ8+7tjbrYT7p9TyH8/tV7kn07nfARe3i3IrGzqud6/PwbcJFOJMjbYa9qmVSFUrXFTsjOjuSlR6bKolR1sVRbICAUfvbbTsf3Oz3++29kPqWm4DzH9ncf77RDn9p//b367z9oJNncoZSmr1t09ur+Ri3yeL5cqSfheQTecV6og0ZsJyuq1rOagsKoWT7DV+1lCfLq4kzLF0/VRU3xwQob+WF3rc2bN6qfrzR/viTJei3/1UL7/+lXJLbvH5Kk3YCOIfdtUvf+RvcbEnpi7VOt/n2vNTZIGYnGqtGz/+IbpdcHnfLIXk/06JuXcujW/u07+UdLna6QLTfKwcvm+k4n8DgFaXde6Y5kcXpHce/QaIPPqJe1xnbU9e0Hmczk+075vlV3t1WGcM3RfY/82v8TbUuycUsyfGHJ6bqXbxsNrz4q8yBL8rELR7k3ve7/7UdVl1H9/KTZ81IX//KJAvqfXi5UUGxqSCYW+Ms7CmueuTF6LeYLYWKwb7nWJJsb7GR72Gosgvp/91qBYltF4aNB5++JATvmOBc0sy/YrNdyzmmANxHeV9BwBN+Bost5XutIMVYU6u5ebSk+ZcoWhc5/+UKHtdMNBYoGffdMKIkZThkyFrFxHn3feb36xx80xlELEt1+CLr7aavtD/e6enWlAzZ9xPkc8J31bCbTvypkk8049Sfl+MoDMJlfMJ9zaI/y9yftf3qvFiGy3wY6ng6cMzsF77Xzg8bcs8crneeVKpK4bKnw07U64pMZupbBKyuc7rujShLmFUWXLMvlKNZZjBvqSg4/vfj5V1o0jgLMBy3+5lt1FLrWYan9r95rj90dfa9QjMr/y5c6jQ2xQKsS+9gREyTin9miVnu1UYSefRHUoo/1oVcNDzL7E9lXd7qE9udPnmrEF/TYSPP9W+LFA7H4kcJ89ndfqSAeHZG1Ch83tz/vjE07kqS/efVW/SxH7y80/8XXytdzrf7Vd6rzXLfbje5LaY5dzF88FoZae+RZX3zMf81+/kJN6tVjz6PBtD2qIGZaUBjohpYycFLZicLEIL25VRaiYgwq5vPJh+2PO1ncWllxEx3fUvgb+k4uz7TZbOCjU7pnTXDufrpSmFXK6lL2V0VGcBiDx+ffKT45V/Z4LcdzBbxhBz2JVR1+J6FL85fPsMEz+SKffsOpJo7JmFPdt8pXC3n4dSDGilnU6bBXD6/HPKgnHisu1yqyQkLWKmyLyb19QctaIvfgg9ee4mlqOhlfErSwc5/5LQfNR+blLlN5sVaBPLbEEjUyUhM/uecXckUmiy1PFEo98UgYITc2oH99Pf1/MHuKeXUslSgUZIdO9bNLtTHJg2MhU7JRhleD3uxnUf7FhQZyGB22u0VXE74jeafyfK0cHz0QM6XSqSB2TkvoSSEpQrsmc8pfPlKJneuRtbjvpQWyPK+0hzab719pAPbj9kYD700msgK6CB5xDgjcFxdrnbKkZGtRnKqfXkp5RD6OsrOK/alpLynhB3vWEjmLoYzKoGs2ChljzyIqAuf4caMcfnsKG/YFKflMMXh5ZD1kQSYnnr3zEDlz3Kr74a3EGsP375WsWIg+WIyteSnHshaPOHjq4XsiHszhRQIWsYbhYbrr4aFbzdRhJzorRjaD8u2gEZrJOeG6bLgsLpET+yWNr641LkoRgFCgWWNn1zpeb4BTavFvgvZ32EvLS3TkL6r1uSy/cPPug3ro4OcFsfyFArGQqkwlsVji6tDHWFWKyMpIPiQra2XJy+RJ0EbIiq9K5cTijqLhyDloS6FqPV8pYshXa2BB7/PLtZLhjayMQ08cdpBDL+arlTy+ykOERAGqJQYbKMbsiJn9tsdH7nV6c6Xu9RU6do8dWqkhPjhRULOzWM56OfY6Z6/9T2/lkBU9O5PxtX/1TrMC2YGeZmsLCkd75vbRK1stdWSPBnlv8XGBWN7PwaMZNUKfE2ftcjlTiZ1Ky1KCtofmoIA9dFlUcXGpoTnK5E3EhvHNnXzTT3zwi5kG5Mm+cBBZo2AN4WP3YZDDv7uqQMga9QiD5R2yR/Aqg43gXxt9X1xqa4KIfFl8nfDT7i2++ptLJYpStk8ND3YfrilUexXgKJNRZP1I/Ng3R/lZoewrxv/sQvl3T6S/faz0fA2fpHyQ6tMoAfPwP79SeH2nKivlwD+Dz4LnYfVgG0PIVEZoiPyfOLMPxnNkyeQJEDQ1bKoMPuQ9h2fCVt7HQc3bj7LzsSc2D/alKuxyQteH4wFf0SF/KATyBlnAQ+qxlbHMld7cyH9/o0CRU+jPDh+XOAv28MkDV0A3eny6oK24JmLHAO09PHQUGgP2zOTYfXWhZHwgtvbgFYhNRvywA/XxZiuOrFPhuPzuuXpkrIl0/eyRMvxrz6AMmbXmkZuTg2j4wCP62FKM9MiZ2UjBmx4fKNBx4CdiT9OrgVjSIyf2RQ2TwaXJ+WxGbIJd52yWkBlfZDqgk4Qc6vpGGTahRJbrI7IAnGZTwsedPIVMYXdrZcqJMT32Z8i9CmKlatNwfrhW/3QhHVoNl3M5aOzR2YTdaN9ey864iXxUnC3ksIOpOREL3snsyHC7kcBFzAkUVLPnj9VyBvR5gZ+oZbpapCAfwxSjdu+uoGmmhvOAnLS5x8Zw0/tEQf1M3bqU8Ofz714ATz990SH76rFc61hrVAxhKqCbXJ9+/0oWXw4UugX/+iAFdKH/QNwK3/fkLe3sLeZkLmiOzylGpxPF6OC9Rub5Xz6T+cARuYzY+ebjtVwnDVcblfA8PV4h18jvDN/F+jbWISMnfH4cpVkrdZyNA3I4mEz8eKX9r3+QR/bSzV41QC1hkH3x497kEL/qEweZqWH80ufGYn+4/9z35dXef2qCYA9Nf/ZhgHkPJfr/UqP73/vDPH6mJf5krOPpT9tneHkx/Xx+Bmyz6/Q9jP/jM13/yX8MWLHfw/WPyz88O+fkoZfD2zln8OjT58v7T11cnKPfplrj2X4ML7uO0NaaPf/lNgKH8cAm/9P2eY6t9Zeac07O/bH9+RiPw/uyz2TInMfnPlsfACZ8Pf8GHwhUc3mE3//ZXJvj6LNm99ZsvYRhsSbo9ccmOYy2c04JGojPaDIMY6c9edafjHcwxMk5P13tnZOXNe/jdLV7m2tNfGw9Ln/ykwhgDR99JqXB9unecXXOTUbBjIE9B+8l4Awe7Hlni3muiaSGc07OOV57rqI5ecY552Q0tHG8nPoTeOnTx/qt2eOXMP4ceFxpAAAQAElEQVRhLi+cYw2uNs85N60xfoJ1JBnE9uyhCRXjAyOUrB8cZHSTU6KN0LQ3nLkXLXgvK6To04elAdHJjOCX+4/AazBOjTkT/5gTMHwsPNGIR67DZMxHAn7rd9M8D2BiN4NKsjmGh/XQKft87usJWpN10KYx4Oi4t7WC/LROT6LNngVeNsb7IOe8gjkA7+RoNrAluB8I5GyM9fFGNnbk0GgthCg5pxBYV4lbJ899SxI6SRox8DbHOccYxtI50Ge4WetZ35qNCaxl64wGr5MS12RwcLWxIwWKBO1NhjqC1B64GKWCw8AIPOLjGQ+51Nt7mmffEV1wPiA+6DxrAaSyPFdR4jAEzuw7QOuJbs4rJo+jJhAHVoNJgu8cEjoOEFZs8yzjmRN8nPa2g1yEbgnYjK4jsFQ45hCCEkI10s+NRoLCxH0CQOeMXlJZlMhJBAqnDpqN8CXipJxjT8YZTOKTA2+Gs4bEMloEb3B7QSaNOH3rt2Z0H5DNHJrY247D0skOP4xMwOJ9kNEO1OhxMto3vHeOlfixMQ0Jjkn+rY+9xbUBtoYAe2AvJ6cEHU03DN8WuuRlKVs7QJMcOO290bScaOxkPHesZbCN0MdoUs0JYlhbrJfnuTx4F8wdgdNoYHCO4GJX5518CMSJvexQO8B7a7a/D0GedWasZzQs61rOeRWsmeCrFUcieJs+Wn8ExrEbFegT93lVq4iFEBAF1hqAb9K5GHmO0KtXnhPwoCtG+xH96jhMVcwjTiGgbdjfK8GvDh5PsEMrMX5gbJKTc0576Hrk8A5o0L0l4ZA4nDbTfQG/bL7RILCvD4HAZiYB5xTYgcdI8BSLggN3Dz1HaDHIkiuWOA0uKLG3JVJtjkNeDecSuPOsUBYzDbxHFVQgc+2pBSboJpOjTCcSQQZrDr9MthM0kJwwRDIa1yQQDPcGvGG9MhcVoa98kNFhQI9nzO36ViNB9ZFgy8G7GLySdxpYP/EsPgPXAj6zunr6DecKnuUcML33ajkgGE4Nh4F6sdIJGW4JlC8ePVae5RL6l4WMrYOsf4DuR4pXGQckk1uD3wPX0BLMY7+NFgcSExXwlYzZEnAaTzJby3kdgWFHgHwk2DW9nS+WOrDeAL1ZWiM6O5Dkcuim4bTkoJeh72WeaUQOM3jSY9OUQA74jT52AM/zAgo6YDyqgFZGuwMyMFtw6AK3Ap6NWZB9Y9uhVwb7FhgKdCnLIvzskbtc98CeWCnCqy2HqoICe89h29Zz9KMuwJEU4fNxf+DwAQ84ZBaMFy+H9qQZhxIH/ztoWZDUSvQv1hwUkYWc/Rw8Mn6OIDznwOGTh8cB+WyVc7+73qiDx1FBFfuX0Dch2y28OmzuVTNngD421+Ay/CvmWTKRM4Oi4eo0fU7YG2sZ9Jn7UicOIhmKNCDryYiXpCXFKx+C7FCRQe8BeidkGrA1q+caoZclPyvk+0SRS+jaPQfHHphMdjz6lkHDkiJtUeTI1ElG24F5xXwpB59clumAPIPylIgb4GHNYaJEFmsO96MS4wJ6WMuKeycOH6ZPVGzUgbcDnj1JLyug2LnRDriHm3tkulUNbs3QyRJ9Jj83JBt76JOjNw1JR6HPWxI242an+WIho0Virv3mZYeAR/BdIocNc5y8cmS3ojiRwDMDRnK9wHya6FQAbx4LzZZLBejsfZTZ1hsKGzcUCQ8UGBoKYYF+0cIc+qGDCRna3d1r5H5HUXBOlrUm+WcFxhPJ/qPpCbY91IVqBY3gPGMvB+yZyV2SjDdpVuoeXCYbA/1N7gN0N55V4HZCd7IYkZG5QpmpL720KJSKqLicacZh+PLZU3nWLMDNrgpOiX3sCwKOZIHZcOOP6UYPn/YcqBsSIx/evWOWtCARG0NUid8tkOkT/qo+P5OHXkIvAomTGh3ooP2JxImt1aMrB/D23uni8kInDuf7LYdSktk98zuSVPYbcif4kou1WUfI6cl+a8IS7I8fqeqcevvzk6xx/uiR5shtxObcn/ZyMcjWXp2tp0JSh87f/fiWg+hBOYlQez8HxiMyVNczPXr8RI65c+Q7oDtHbPDd1Y1OJCNS8CqqUgbXLYk3SyiElLTgMLx+8UQ5uOfoZAl/bz58RDYO2pL4ytFtGYVI1pQknYTuZxQSZ8jWzg7WyOmWhGtChy6//VoFz/1PHxWzqAF+586pcF4YQQpjSV2Vq+XA3FGw+fj2Sk0eZAlE+/9ZFiQHA/KKxVdGMuX69RsdoEOF/kZgWM0WUyLA5Lwm2VGTIJst5/KXC9XY0Exiz04NsOzQ5WuKVxl+a3V+rnqGBGIPGuzfHF/UGY/wNfebDbOAC7vWU/wynXLs5ZzTIUsq0fF+nisnOS76Cu9VPFpr9uhCS2RtgQ8XNN9sbpE/CXZqRRHSM3YBvUjjaEcCev7VU5XICESQJUpiWWqD/G0ogJgN6vH3i/O1liSANiSv+/e3uvn4QcvdqEdFrSUt/+axrm5v5Oe1PMn1E/R9jNxfPCZxEoN237/TiM/ywHhk/pYE0u2HG7Uk12/vNurqAB0uNUsz5djJ/rdvVVPoasB9SdJkTuJqTwJ/Q0Lu/rjHrqxUQvuahHcNX+034Y/YpOLxmZYUUzJ0wvapv35KEtypKhaaUbT2JIT337/VDnq2JEIistgQ9I7o7t279wok+ipksaMAoHe3Mt46e0eh2f4/0wmbMQ+54qLWOUVhe84/bNVgU6qXF+rNHlP4cM6pgO/1bK5yPpPyCK3vdU3S9353p8YnOWzw/W6rDft06G3dZ2o+7LRi7ZNG3fEuYdMDBaHd9UYBfxzg982//VH3v3s9JZQtZjd7sjhbK7c/RYe8+bujlj97qeV6rYyE6uLrZ4pPzjSQ2ErI9tOzS62Ru5akY01VLnu/192bj2qxH7cUEO8zp5JEnsxnbQ5aYlMPFJU8EFcUrc++eylLQPfvNyTR9mqBq308V1qUatG7PQms4Lz26lRTAM2Q08znKr+pNV4M8t2gjmL2WOf6+PaNGpJtPbAc0LndfquMJGhbRZULaBSdCngaqPoehpPKcaU1cjggQzPgisi+2b9L6Nw1STUFqHyx0DmFKv/tI2XPn6jOKkWSv1cUQLvre2x9pwo5MJkQ9jqQ8F28fKwTCciRAvuJJGgPnuMsaf53T1V0XoEE7OnHrYbxqJZ47eMPFHKXhRK6qt0gF5Jy4OlIkjvgKPCxd/21TsjLEBy2rdPYDyqeXyrDRiWDY1UhL16nf/hRLb7ypEGb//m3Qhw14r/WF+jx1y+mP6dqMeZplskKpg30dp00YD9agoaWRKEnGf70/EwlSf1AzDFiq2rTf3kpeEzcqGdffy3d7/Xup59UmW8i0V6QQXz6zXNl0M1JmlGs6pC5a9NlZKXPJUtgmq1efPtcT5bn8vNKI37LPVprcEnLb57pHH9x9vSRjqlHJrbECScFEpcn9Yrv76cCbBmjAjzPk+Rnle4o3voi0zwrleFT796/066U9vggi49b5NEK5PvXH7RdF4rYtA5/0iM/Jf5OFJS6//5aw+1SLXgOi0zV3z7RCthsjKco6dpOzkmOJPsAXfIuUVAaVbx4qvk3L1SSLG7cqB0x/RbfgjBrhp+rf/YUf1vKVbly+Nn//j32u1XMc0X4ffq3P8mR2DZ/OMdmp8dL3bd77X7zo7bvr+TZV8tSBYWI9WKlgecD/i5fzDW771QWpbz5b5K0eZ5pwBZ06LyPUfXZSh46NYVkf143wI9yUavHZg2P5hS7GvVdp6ZtNZZBEdxzK/owZ0+8mrNuXZUKYj6J8jlyaeOLslRczOTRL0fxffRBj58+kSh0urpQXhasFFTgM6J34HuUzueavXyqEIJCmakjGW/xYTKdJi7p4NGd/T8NT41u7zfqKCb7D/eKLshTWA3HToJf2X5Q8+MH2ZeKttjwZrOVbnYqSU6bH8zqmY7IZovcH4mh42KJbvVKxAHDogDXg07Y1Y4zRpyVk4/JQ1QImQ6/f6O7t+8FCeHdWhH+H9Rp+/FK43avImZa2fnqcqWTH5TQw/uxk9mCjCDshO4KXmXYvMQiwXsZrXKKBgV+P1stVf3ya1nMZn63I3Y0Hc2LQg46H37/Wj02PMyB63onz/5tReyQBw2ZV4Ivww/vNFB4L5DJOUX4NA7QWhp572JUhZ0MZ2u1+BH9/oMShZA5+n+83ojQVQ18bfGFlX0hgDHBR/UfbiVsvZPDt/Ya5rlYUQP71uixwDPDLtpv43rGT/69KNXge6PpErZrhy+qPJICPO06V7VvlWEru7GRFTuF7I3RS8SBzfdv1KZW4WKFPUnYroBdbFXwXCJjicKD0M8R++iwe6JgL64+BDkKeQpScbkW4qk5PkTQ2SEDaVlL2FxR1PDEcvvXb6XfvFNaRMWfP1NPsSovKy2GXMusUPHdUx0f1RpXmQZs4hmFmnFeaPzVax1+90oz9NH8g4MXDttT3rXaE5sOWZr0MFHsCtA8GN7YRotn9eZae2Jki3/jaqGMWMU9XWsA94C8tcRtzvSG+HBEdoyn5S9fSknUrE4afvighvPtEbkzXRqw75E4aERnc2xOP/QSe+XohNCdYrFQwdlgjtw3fpjkSBdzVS5in5J69CkyLyFTblbIipMVdkHo6LyVOuJY+39/ZsRFnrgjG4OEr3bOUTw/EwGPfJGrz4PaH95rMPlcsf75WsqQTWKfnvjOvhjbfLzRsD0ojpLGpPDsXOIcklbwpQg6/OYnyWxdUSmXV4YPSyFpRC9z1izOlhIyXz97ooyYYQR3h14tkIkO+RX2JP/FC/iJ7HFecsi2o+Dqn65UUOjsoXuLPThiH0uK7jm2MhLXub95pvFfPFP1d19rs8q0xU5jIjVyTum+/6j+//Q/afhffpTDN3f4wP7D3VQ4m6dMA/HEQBGWracvTYiPp5i4ePZ80nuzUx28gX1qOT8KXjuLJWKQW87kiAOXWa3yqydK+ACPbThiS4dXHxSePtZ4bNUTT3XoZDqrlWHX7w5bOe8VylLHnA2JJ+LFWm49V8gzOfoD/Dtybhi7XiO27rC5kcVS7vJMuziqxV7ZGuPHjbJHazVu0DHCFmvI4D5P8nUlR6HTxUDh9EbD9VYn4OpmmQpiC7fZqyFGdtBI9r8GeXWtljNlv661W0hzl6nYtErgkH3zBDkpVIDTEAYjryJyPmLHHT5thA4BnnpwSLNCI/bXV6V0Nkd9wfX9nYptK3/fQrOd2q6RyM90bz4oYB/TDx+JqY8aL2eKq5nMXw23t0rLUnE204Ac6fkDjXxVqF1mKmOOfH9Qd8SKY/dccMrZs2HvDjsflws54rNqCKpjMdnl5qf38tDXIYcyXRslj45bfHJCLzvyTBG+5n/zQlnKlX77Tt45jawtbFBR15PeOXTWfK7QpR5ZbV+/n3yWrvYafKdgdqFPyBkbIMfF4wv1wzDxsFivJWKmA/4fUkr4y3lZK0cGIriF5VzBaDWbKyceT3lU/mJVhQAAEABJREFUl3nZl4tU5eqIT5x3xA6DEnH0iM09atDoR+XIx/52IxHH5MA4Qve0qtRWmQK+P8cPzs7OVeSluug0+/aZ3LwARy+zwf3v38n8wvm//IU8vPRO0uem6fP5ya5Tx5/9Y/1/rf3Z0P9Ej593e1ju4Yl4gKBAf2iasNCffR7Ganr3l+71n/xjgYot+vlq93+ys/dyjibr/fO39vxnDUQdbUKUV845OecUfJiacwgvwb/+7OPcX+4fGWvtz4azfJqa9Rvs1uz+c7NnazbXmvU78LCrNXtnze4/twewbd1RA8oxmLEbH+4/r/Hncz7PlZz0RXPga+2hj38nyTX+J33+2Fq2p5hnV2t274DTmt1bs/4RB9dP8CTwFh/H1e4f1rO16Jz67Cq6new/nljA8MkCPIDOjq7PrcdhWr+nX+whb2/EbZILXtGMke1LUMbiCsAWIut4L+cexloxxGCLWZz6xk80MwPTsb49i4/BaPd2dc5NY+mertZn95LTaN5Pnv+cInQcDa5P+Hh6A30xRMaN6gn0QE8xZgr02Xxr1scUQE6MG2QwOuadCNLF5/N+GfMcdBHw5Hku5900xzFGRkSuzjlin4w92BPcTL4f9mddDjQjOCZgtDnee8YFBe9lfUb3HtqF4GXyxFKycfr0yQiqrI0mbzQ3AS3GOBksA07BDkEj+44Eu0ZTb2vx7NhjYG8bk9CTaZbz0KSTfTzvfQiyuQ0OP3LveW/Pfd9Nh7EW423zvQ/TPIPDMTl4D/oJmDtaL8PRhzD12VjzfzmOcloPuNtTI+8ceAe10MR5pwQTnHNqSaol4BX3hTk71i6yXBmy5Zyj28k+DYl/wyfAxwc8A7AneSLvjrUy5uRZwT5Bjv9y+GUscs7LMcY5cJjo1YPLMM2NvIvQ1CEnjuR1lOc/Bx7SnoOZgmOuZPQxvhrMAvYsZnLAkWdcxRgAZBl5YDd68Sgr7B45gBtfg/caWT/RTuARg5/oa3hbG6HRwMF3WomFCmAvCHRtDbvaeo5/iiyb6OKdPTkCohO9AiSnID4cSjvWGbyTr0uNeaaE3vXgYQ7UEviOtSPrIJJMDMpwrgkcIglHnzyO+yDl2QS/S5r4JD7OOfXISYtMRHR8KmSSjDeaFMzN4be1jPs1iTgfMzGZmWKPXKZbznnNFoupb/oHvtkelmi0NkCHgnWqopSHZh2yYeNGdMTodyIh3xLEHQkoG/C0ucmCfiedCGxYDv3KlTPf5MpaniETcvynqYlPYj3by+TSYBfyIfAzOyHnCTgKJWiWQUOTybHpVEFhOwC2Y6+S5KfJTIZeGP969KxHtg7w2xPI+5BpRKZKCjxRXj33hoOzfWir80tlJj/AWdCMBx0HhEQw7wjEOoJ3z73nPgzSQFC9qOYaKAIXeQkGTnOSCZG5hqPJ5wneePjueJuQs7vrG3Wm9yX4s1dLUcTGWtItMcZ+bF7zicaJuaOSahKRMuGg1fDqQMEJAwlZvGxtazZXzun+7g4WJxmNSnQ3iLf0J64BvK2AcqAwa7zzIcj26sChhZ45cnIk6cCWsgjdCggrklQJ+16CV1VUU7/xdLFcsSXyDqwjTaxvrQfPWwpZtq7xcfi0bvRRznCGJ4GDhdF+gOcn7JDh3HNtaTsKKWbvbDmfpIT83d3cyN616GmV5yqKnERNO137oOlbuj0HO/KnTHNaGb1AW276RyPyM69mOiCne+R1XhCEJ6eB9wV4TbBCK7u3xHUZSzn+swTLOC9kf9bRDrA9dCuyUi34mh70JCAG9j1x6DE5W3AQFb53MPkn0XCEvyPBuyWgi95pBlwBOniTUfAy/H0IMpk1mt9R4DRcDeeIrZ2TaB0YV0Evm+NDUAH+Bm/JQaKioGPy22K/1Y1qsdktMuvgoxXoBY7tjuTahvD+ajcdvDto3AD3noOKvTe9tPUq8GqQg/OzC51PAX4Bno0ydD9CG+OR8WBW1TpBR+PXkfEH5MVEugI355wkmMa/I0LSYw/MFvGou80dhYIzjZbkYN7YdipaN/mKEntQwZ8W+rpZpayqFEbpBG09Mm+rFhzUL4DL5mUU/rJOwJZrnhdKHBhbklQJnQ/gXHA4XUG7DFobrzLkZWdwwtOEfPbvSCC+vgFUpxL+nwxO3lkRb+QqWsMheMRGnLHnYrZQTQJlBowR3u2Q7xOHyw5eL7EnAZQN9Rn3Ws/UAbwro4r5TBYrONYL8POeYvJAAn6DHZhxuBznpSrkoiGh0H68U9VK5Wo90eoEnzoSDolEWc8Beo+NbzlwJeyO6O9JpCyLWhk+9ERxy2TpngLckYJrN/QK+AOTd/szpkdoY9eI/crhp9mbiA1q4EPx4pHOnjyS8FPt6yuZjjUk7Dx0FK0liXXC7p76kxoSACY/OfJg4w7Ymg0t+ADJnO7v7+SxWTMOoH3fqE0njaHX4slCxSrq/OVKgXfWPNfEIbohidMwPaPItiyXMhnrifkcNJV9wKMjjmrBKYOe5YtLrUhOVi7qSFH+iMyYzBtMJfQ4oXM5yVQHriOH6NVyrSUNF6CeRe2LLvf4SNOvPEb16Kqg6fb9tVLbK4JzsV7LOafFeq0F/PdZhnqNkGjQBh6ObzdyFOOMRo7xe+zxgFxdU5Dav/44HfDvTweJ5IWbV3Lwuc1Y73wtT9F2kVXqoFMDXXtkNrK+rSvgTdhET39R5zK9yx+t1TO299IhN4Lge5wUR8lIVFO8bkXyhoTohqRkgTz00CrEKEuorBdr7Xl3g7za/ytzRC4jcA3AU5AkNVuVYZdNHmJVaEaCeIH+9CZT+LxFK2XsFe9OWodyir0MpoGESZOOumm3Gqqk1dOF1iRyKvBtUqfru42u35Fc+Tc/Kn91p+H9RgdkqUeuzf4c9weFmGsJfKvVmRJ6frLEVxF0JFFZkES333BarYAf2M0XH9FJ05M4QIsf32tHMi6D/h6yeOYbL+YUIU1G70kMFb20YG0PL3MSuzXycfhhqyHbq/52qXlxqdgllc8u5GaFdj+9w0NGPUIfViRBz7CFdxQq7Uxkv+EsaPrsq69ICnVyJGgHEl5Chs/LhVr0esgCfO11hwwGZLAN0jwrNGBvzQ4V6M2qmms+m2ukgHoiGdy+vtaOovRQxCkBlCHfPs9ksY5/QmIOG3j106sp9s1JDs58rgFbdkL+LOG7tNhjWWsgKd+QaJwNDpqutMRv59BwtuBd32mOfa6qGpub1Pqg2pL+0K9EvnJomLYnNehajhxXnRSyTPHFuZa/fKL6by9VVE6xDGooPCUSWT3JIblMm999kPvYqnmzl65aOfDeW9K4zjRiU25++0pLS9g+WqpaPdawH3Xxiyd69t1j5VuPvp9kccYRP3UkVjPb1mZe5eU5CdStjuAfKPyd/Wd/K9854utGA/rRgu+cAvzokm6Rj8MnedqT6DwGT8Jyp9t+L//NXOpKxRunqo6qsXvzvFK43iv9+FExBA19K/Ozi/Ol3HxEluGPb5SD72l7LyvEdOhQy707z3je6e537/BPo0JR6fbfXemKBHHXedW/+EYiWX7AJ4cU1b9rkNOD+qxX8bhWF5MWxOKG66qayREnWFFi89MbbSgeRIrQ9tsmR5Jw4a7R7G7UCbrMnl0qnK2V8C9H5sx+8QyZOKn52MDTmmuvgokFMJTtqJzYM6JP77uN/Cpq9fJM+dM5IuxVrOaaff1UiYJcpDhwiw3fkcjtsA3lbKYjur84PxNGUPmiUiLR29eVjiRcE4nahhjtRGI9V0BfGJakCtmu0LHd9S26fqvzv/tO5y+eqUX2HPLcfdiow1EOXCMydq2TsstCF//iBSy/U9ZFzU6l6i7DDyZsO/aYwspiuVYHLk5Ot/i3PUlPDDFrP1UJrTJk10taU+g5gp9zjiLxE43sUSLjIYtytzs1s0wJWzviwxx29nJxoQidaugVWeMcnZ9j+84eYRNizp4tq0r2m2ljXmhezrT9f3wPXQspBfjglL6eqUVemseF2sNBd/1R/SPkjWKm8igRH1y/fqUOevUklY22s9lMM5dpr04nCoceO9ISi/lZqZ5E6xC8snNsHsW35nRSgc+Lea4iKzViRzbfv1YiiRtJnld5oV170pFzVvPr16jfXiP8ccTcGYncQ+5J9g7yMdMOecKMayT+rQrmwe8d5+mTBW/ofpqzP+8CfI7oh/2G4ezbl8opuniKqy1FNlik8PUjdYtckUK+3UM62WdsO1l8VKIP5sPti7oH/NAYPXx32t7cyQ+MdBLiogZe3hNHzTz0pBh3fHelAwVDh0Tl2HwrKO7Q6ebtle4+IAvQpXi0ls8ynZ9dTpI3JbzRh4g8j5nDZqzUZ1L2aK1T7mR+qoSv+vqx9hR98qeXstgoNb1W5VxlyNUD1xE7KApmOXF/RoGh+PapPLZvoLBz6E+K6LNblEIIiOfipI/Kg0KIqqta5azWyPvsq8faUaQO2PxiuZAjlq0vzzUUmQafFLDTnkDEZLC5vZfft5qnqL0VPIHbYN/f3cpBoPnZWgHiOj18EjpQwLfy5RPJOQ3QW/A666Q9MYm8U4csDL98qvDsTPn5Wn2Q7K/oFBTQA0XP09jLfFZi70hyXj9/if1psMmNauhUUHCLFMrKkKmh2F1gn4Q8dxQMHcXQjgKpM7xPg06/eS3dbNUOnXqK9W0FWBJ7JoEStKrk56USepBTvKjxRU6j5Edll3N5K9R+c6kM2Absufv6UnY2v9tswD/JobcndKZ/dzP9ZlyH3bijSCLkaRt7BeaVzx6ppcCTkNvsYi293+h0tQEGAIEf+1fv1RKP6fFK4+O5hhre7Xfys1re7NUaGjG/Y/7w6koJv3WPnW4/XMnxfvieogw2yPjsf7iSP7Ivhd7h2Url03Ml3rHT9OOgubUa2QmcA3N8U4JHY53B97kMxkUo5X/xUvV8RnH5mXA6Sqb3nGs9xdUTcZwVDPWbt8jfE3nsv391q4b43b4AkcGbgD5Wzx6ruj4pf/FUkSJy/e0L+fOZEsW6OboboXVusd3VRgkb0tn6nBlKV0B/p5HzBkZXgkahKmWy68tczauPsi/GDMiN6brNy4jLC+xMuG80UnweyfMMFnPDj4AcONYQPqJczDX/2Ut8PjLWddMX7k74Ed8JfkolcBb4sIy19sip+CAK0s1BDr8SOA9EivCigNcsMyXOZ55mv3mLykguaCBe6t5c6fjhozrsVnh6oc6zH7wLxK532zsNFmMS04dZpQRvDT6zozvsSwKu4ttHOhSD0uNc+u9+qea/Jp57vJBPksXYy8apfHWv/v/9o/Q/fq/u7R1nmlwZQm1nCg8wFrcnfKKDj57YMfpMJbFJSE7jspr0WiEqo2AWWylwxsuIy3KeywtkEZvjZvALn4H70b6SjrDG9L7DJsa6QIcvpQ838gvsS15r2g+fK4vJ8T/+9a306kYlhVe37af/h256e6vqJBky8fFaOfYiJq9Ql8ooBJp8JvYueo2j8s4AABAASURBVKkmTouckYTtbX54q+5Xr7R8u5O7PxF33WmBLTSbaLGmo8DosB/F336lar1SRWw8EOOCkhK2VNg3yCO2wu2VWmSlql0vT/xnsjRwxhM89it4cjzI8uM+RjnizQPxnSO/5KtcbduoIa4Ppp+ck8S5zGEyOs7nw7pSQD5STDplUkLuzGfJcU/zvBuerxWLUmZb45NLpTyTOyCAxEsD/mvYsz40N9/WAlPPmXqcQ/hZoYIYtYluktu4mslw66432u02UubVYDsdMBchV//bN/LYgUT8nziHn9qj4uVaBZMy9N/bX/qhcKqnSw3IQ4Yt8fZlZ/goaA+4OnUnlcRg2p2I3Qs54uF94TQ2JwV0ZFtx/2Its4EjcYs4AysGlU8upCLg285Uv3giBy/6Dxu10OWO89aJs/uAvu82G23vb+Xw3R2F6UJRObIyhzduVmrMvTpb/9lc2d+8VCxydRTRbW71zVMl7FEHT47AGe+OUtfLviTQYk962kgOrF4t1d/vdWD9/XEvLaAbftpjbzvLJUBzr//kHzR1CiH+/1z4n1kmkbz63P7jd/m88Ofrf/wKf23GlzA5JN/ZFhx8PyeH7WoH6S/bX1vL+j+vZ1fnnHU9NO6tz5rsnj1GDO7Dyz/+a+8HBPPLd8EHWfvjqIc7572s2Xo23prN/9zs2dpn2Kd79jQcP7eHlR7+dc7J5g7AhoWeJGKEb/bW887mjCRP7SBgfYm1/rSlab69+9zSOE59iTXTp7VsTR/C1N+z3uexf351zoHaH5sHX1vjy+bcA8zOPYyzd7aOXad96J9g5+qcg51pavLOhkFXD6p+6huA1eYYftM9zwCpqTHaOcftw/zEYWgay5jPV4ZgU8Y/wGzPzj3s8/necAjeT/tanzWD1TPOORv7sIf1DV/QJkIv5+y9gZOmPWyMzXfegc7DO1vf7qwZDvr0iRhaP81PU4/NtffWfAB/DKI5BQGb90694UVzzmQMmOCfk5MV+kS/8c3WsOackw8P/ByR3Y6gQHycc/yrSY4caxqdnPdiRWXA49jXBtga1pzzyjHUHnm3SfZs78U61jewtsEbvGd+pugjixs+Tvaxd+mTTNqzGXmj4Qi8zjkZDUOe2yuWZI71xUz+05XFNNGJ9R2wpJRk+1pLyG6J07GDs+E4DL0NV48jtXeRQ5S1nPUTcJquJGhmeNh7sZ3H2cB4DcAo9hTBjQWERo/o/IS75CBv0gDvexyELeGcmxKpIY+yz0ACoIfGMURZknoEv8C94TcCl/UF+GHw+DzTWD20FL2CwUnfwDjvnearlXIKHy0w5awxsmf0Qc42VgK/ZpL5mEUNyLzB5BjnnJPRxXuvzNaMQSNrRK4ZPLSDlXMO2vqJpkaLEAJrECgybqKJHj55lsszx+TPikAjtA7wxXAyXD17OOdldGqBO+FEXZ4pDpLbNioIuvJ2VKAwFDo6GS9wy3xQYF7GvieCJJPdBA6GuzGvITgyOO1+gN4da7sY1HM1XotPgROvZ/MJN0sKnCjUnI5HTUEBPNjdbbg/yXhgPCnLSj54EggHHdizYm6CjqYTRqfZYqFgcAX2gY9WXKigf2Itw9s5p6Io5Bw8h04xy2RBZ49+5nmuPOOd92IR+DLKeJ5BKx74ScryXBBcNk/w0LNOSRGFGFsGo8nGyLpGC8OTSfKs1xG4WdG+Y5/RO/kik2ddO3Akoyk8KZB/ySmPuWJRqAf+E/PuSegmCio9EX97ahTAreE60hzjjddHApwOemc2L0JxEmORw3tczgQA6sDfeGBjJ/tL0v5EYHnkwHqgGGh4Ou81IwlbVAS98DF4rwWHJJuTZVHOuWnvnD0OJDoCNsZaCU0Wy4Uc//UEcgJWO3B18CUu6kkfixBJpsCpLFisP8kpUEpeiqxjMBlueV6witOBBKJn/+CDTA9z9jA4Auv0HFJLaGWH0qooJ9yMHh74jLctSSf7rYUsI/BF7nwICuxxBGYP7FYYYxPZ/CzLNEeG8op9vZ/s7yjJI6f3FAARcGWzSpuba/UEkAMtY70sf1h7Du/nBP+2r9i/Rt89/DM4c3CBBDL5MdlgWR6dGpLeIsgOJGnmHIwO8GCkcCfs1YhMuRA1ICemD1VVqiBIFYWegJAtSXqYTJieeTmN8LHjcGv3AV2yPeyAZEWCnHkeGehTD64EzbYWh9Z2mSsjuZ2Bc489arCxi0cXyknAjcC1h062TgsvnfeIj+dQscNWdTLZ6EnstLQMmi7Bf1bP5EJQDk0G5PAPfAIHk28r9ubwq2G9LYmcO5LfAbnoOJhnMZOPQaCiBWt1HFqW5+cSeDlgW1xeqEefbO05SbYj9sH4ENkrI/GXse89yeCGfWPOWj7IfEgLTY2GJluTbfReIQbNkWcfgirmbilq2pcTcmxKzDIJ2jeWiOT+gG6s2K+HNtmeAxmHwUjyNs0LmR6VvNujN8E5OQ6gzvgDPfPzpVyRyXxpi/wcSFi2rLG3hCo0K5A/o0fGHs4xF71KJATbH96p51DUzTNQ7yZYZ2a3wL3FBmzXucK3j+WCk9kq74MKcPDgNSLjzjkl/JTRYUQ/THZsnMDZxlTwqECOjd7tqVVFEtD0zeaeSOa2HC5PJCVGDuRmh4x25i988JBlmMb32CPTsRiCjK5LZN32sERxgR7OFthexnvvsNlHrVZL1eiGHb4acDecd7utWg6MWAIF7+VDYMxMhuMBeTB7Y7bKrgV8Mfnr8Pcth7aCxM45snHikAuBOfAmOQ7CWZarBL8OvA0vO7zOSGiN0CWDvnb1wDTxkrEV9s36TY5ynht0+ubjDTjlOrt4ofGmVfN6r9Obo9p3nUaSZvlx0IFEjifpmpCTLEMOoHcPf4/ISmRNgcsKmpx4zjJkkefr9+/ArZP9ttYAHkd81mKxnHRFfLbIrvdePe+MNjbG/r/AJ2z5oKTVxRnyfFJkvQW4m+9w6OipisoerzXUmcJ8ptu376Yxe+Te5N/mFuh6sZqrQPdm8CLPcwk5Mf8UkJ/1+kxn2PsaOSugtdlU4YcObz7KErWdJd3w/wkZND47aDhfzNknAn+pJTS2L2ndIue25wz4ThT6RJzQ/vhB/U9XCiQgW5JqtxQaRhIHIzg1JC0HEvhDHtSSYIk+U5zXWmCDDndb/F/G+rlmJJxs3xE6t/CoRYac+A//EkapQS9EEnDHYT4Whe6Bo4iZbtHr6TcHTp1OfSvzky33PX42DVHZ1mv8OOrmd3ca7f4waDlb6Az4K5NhEjORokGfBRlvNxQ9TIfzLJegxQFdLoBti/7HGAXJyDX08LlFDktFYKrBJyty9Kak0HJUdb7W2eJcjx49UU+SqCUZN5Dk6Ugmpbu9wq7VxdPHap8QC+GrY4i6Yd/lcqXYjhrwaS1JyN3Qqqboc00xQuCTt07jvtft4aM+3L/VkULnAfqY/TI5T8OgkaLAyF73XaOchGZPcclj/wsSbELnViRfy1TJNQGd6pUVUXmWKUF38dleXWsP6nc/vtEU45IYOv/F15A+h7bYRhJ8nmRbfrkmgTjIklouRlXA5vatepKDxdNzOfzdgXVwcyqgjRuTCujUrUpZMeSeZFBGMWMPP03WF+hJBi3vxkYBG3z7/VudcichwwN4zZFFH6X1v/pW1fJc8W6QI1l4evUW8zBgZxqJRGmiuNXUmQaTNQotBVm/w/VGWTuoEDhjWwbka9sctVcv84v3v/peG5LpW3fS+qun2h52uv94Da1PxBsnrZ4/Vdf3itHLA4/FX7e3N9oh/7PdoDuKKqnpdQBml0UNFIst+eZ/80EOArz46iWyUmkcO7kqwOOMxNSgcoHMtHPlT4PWvzzTjuK//WWLjx/fy2TQ9MHaiSSZyfNus8E+Sde/vZHbBukUtMiWaqH7GUWnIs518//8Sa1yrf7FU5UXo95dfa/6P1sp+7ul8qXTdn+LT/v/UvefTZZkaX4n9j/C9VWhUmeJFjPQMIo1I2kLGt/xQy9fkWY0W3JhgJHAyO6urqqUkSFuxFWunb/Hs7KnpjHADBazpPFWnHB1/JxHyxtZna6ePpFfJsq+LjTkrXoauXrvVP/Hre6++6hpGRV+fa7JT8aCWUefvHihaV3J0SAp5gbHhRZprgN4HYk7rr/7kWL5Sf7xpOPba6XQeTwbtfrTtaqvSyXPUui4pyH+SXO8nHg9/+a1kn5SD83iqpR7slKfBVmx0NMEt+aev36U8FVC1o03GbGRX5YK0NZ7B61qzHEAL2QCezmwRkqM2lepTjSAmg780DPTk9W3L3V/2muiqdJj4yd0aFzkyv/ZVxop6LeHowr0fUPTIgLXRFxiNikvCuxLR2jW6ZYmZ8TepiFqNJuDnVhuNkozdOSigp6B5vuj9jSpSt47/PBBQi+tyNsS09x/ulZW5Hp4+1amn0WSaYU9HMktT5mU2/8zMTjp6Vo1PCrMLxCT7CjsHtDhw+5RFsuYbT+WUfrhVt3bWy0U1f/bD4p7p8lNCq9Tpf9yozHsVf3L11oXlap3e/U/3Ojw6U7ZZqUszTRNk+JyqR46tfiUaQM9jr3y87WEPtuXgx9p4jnipR64WnBe0OQ5aZDwybfoguGVu6ircqlFkasjtktWlQ40DJYUu4uzlZZ5MeuPmZqOmD/HV/ng0cFSSZJgh6JON/cUbHdq2KN6cq4lviyBrgl+K4WW082j+kXQDt/6+P2PGtBL570y1tqiH83dVikFYWv61dtHTeS3cVGpI3/avv+oAd+QYmsmSZfozPH9Jxn9VSIroZeLUQlrRY5Znunge5ktyV5dqVtm6ILTEZ8zIdtlVao/K1URS5+I8/NdJ4ffM7ky3z8iC2rYiUbkHDfWo1gO+3BUS2ycxUwttsZ5yGhfaIhBcE7FcqFuGjSiBx765lcbZc/O1Odeexrzga7FgcZhgL5JN6n7iE5/elDeSeYfjZ+Gg/nQCd8T8cvCbosGQ06DpMO3duQRE3451oMmfIQ1HSJ2pN7tNOCn8qszeXzOSKxS+Chrkhp0aZapOx5l/wLJSAxmtjnAm8FieHlNxJbjp63yr5+rxdY5eFHSfTH5SKHXCZu+R8b25FgZvs3jqzpwGW92SrH79s86EyBJaSIFqV4kijSDW+S1+e693HefsKEZDcpnGvCP3cc7FdC4o0kU7X2azil0SNFhPd2o+JNvZHriaD56W3N7lOHdQ7MkrRSQuwa+N8RY8k77oVYK/1saBONfv9P01+81ZYkm4mVBp83VE3nkzZs/KwtF3h+gZ4jIjQvq0M/C9CZxevzxvcp6gqfINY2K8PJSpveCzyNKkCLXKXNP75BL1o/f3aiHphP5jUtTTcw5PKmkRabAXLcshWLIka/3pl+vX6j86pVEw6Tx0oDOi8ZTmmTqWG9CXj1NWZMHAcXxr36Q3m813myRol7dVaUwwDMaku6Chj52vbu5k44dccStRBOvAP5h6CXoYPaw+pOvJXRqzCaN2J7+6UqSWR5JAAAQAElEQVQpdqR/f6f0+zvgbzREcO5GiVjwYP9CB81Ni/8GbFmL7DSnk2w4cGperOW/faoTzwjXpHaAJ5lcnmpP4+rxuzdqoak1IsPFSpWikk5KOE+/fSX/bCNdreXwHQZHeHWpQPyRvbhUQwxlvDb5Hv/i7WzzHTyGsHPMMGL32nSiOSXVn+41foQu2J/qyYVGL4k4bFpnSqpSw6etGpqKJvMZ+pT94qWwfsDbKrk61+n9tTz4JDSnMmhZFBV29qPG7V7ubKHkxROlvOedRx4H9V2j6/fvVUOrFl5e/OnX8n/yRO7FmS7+j/9MzS/W0iKRoLPRc8I/nv79b3X6v/+FkvdHhXeP8Gir/KFVID6ZaGY59DecnauiO+6QK1HLm8hhtCrlLzcyXXfYAM88xEH+9ROdyNEGbHFNfOugx/DpUT26MD1fyeF/c/ycf7dV9uZBZkM8tE23jaaakUKkRartw52yr57K0TzGscN/p4FGuX7xRNPlSsqDBL9s3WPl1ULHnma50WuMTg12eiBPyMBpqBJlwOWxd4HmtelnBn2rf/qNpl89RQ8yjcOgHf5I6IdDF5OyIgetNeILOmjW/+bd3OR25Nr5aSKOeaX+9UYj/qs97NWSk47XW7XoqMuiHPWYBps3Ebu5olRGrmM2EglQyfUEzeyLKi5NFLxXhy0azis5YuMQAjYgIuoHjcQYFq8tLi6V5pkG4EnSXBO2ZsSONte3LOkVyJm2hy3ykighh7R5zjlF7I7ZsoDsL59cym2PMnuQraBh28jqTzV1FaNJzDLFMlcBbQZoONsUag/jt5eK//wbCfr160wO/50w9+4Dsgg85rdG7ESjkdjjQZ7nA7GQI5YaYtBIvOTw1Rk+bQpOE/uln5C3H++gRaEBeokcucC+BmpOtnYgV3KMarHSiI1ssec2amzyQD0zw5/lxBebq0uVHD06uHjyhPVKeR8kGrLj06UeQ68TtZEsZuq++yCiAiV/+VHmy8U7CfBZzaNmfe8TxdfgeuoUHhtlyF9KzSYpC03TIPO/8sgntC6yQgv8a98clfVefpQCOpHwPjPgyT/Kz8QqXwan/wg/jjVscPhH+PkC28+P/wjL/meWMLi/DJvy812RNQJU7toEDv+lH+ecnHOfp9jRxuerz7+nSQ7h+Hzxs99/eOWnEx6NBOqWeNiwc2794WfAyZkifrkxse6X8//c0Tmv6WcPZ7zma9vTRMsphKgBg+W4FQLCx4nnPaRUnvOY8LwfuJzmoZ8+PJINscME3BMGxM4/3/s8ybFOxAAZ3CFGBe/lHBt9fjz/nsDjyxgxmHZuRzNUgXedc//JO865+V3nnDxr2nAOY+AZ0jwfaLG/4wzzSEAyMcTHOeawJ6d/68f2/XLDzg2GiELbvZ/TcL7+O963+879DVx27b9c+8/37d7fDAec0NuH2UAbnQyPkbU7+DFw/Ju5Um/3wMFg+/n9L+fz++xn79uweRP0dM7NU5zjCCLjvM4w08340pFAuuDU4RwccAZvPOIV259hfEuSZH4ejB8856kM1hCTGYeBfeye2GI+8msiAEU0eK+fx4gM2TsjsmLzAQVxsRdscMpevKbB5kH3hLWTNJVHbkZkv8fwm0yYDI/MtXkB2Q08j8Bn9PE+8H4vK+D2rIMAKLCWzfHOC4GWc47bI46EwZwRelgx2dayI5DMcwwWg9+Gc26+/PLLedbioiXJsucZDmzAecUEXWG9COyfrxMeT7gyBvQdoHXPsSGRlZxmmCSlvB+B87MeOtnqA1saD22tAN1H6GYyOZ+jax2B+AD8tjdLgXenCRi8fRsM4vqm18i1rRl8ZIpTQ3I/QMuR91NoazzvwKHBebes58HLRk0AbHsHYBoptEfoO/COweB9mHUqJHGWybo+sbZmmibca0k2DKYeXDMS6jTNlKYmJ07OAYMFNyQQGfsnrGt8smQ88GxEZmyPJI2yT56kCgTqDjxd8BoTr4GgjpxA5JgEwU7Be00WOBluBAOGsw8BeIZ5RPawBMmRLM5yx3yTLYesNwT7ICOYpL/rU6xWFFsWygngjEYpuNi8kvt2tNES1Bj/ILkOFD7sng0r5ljB1t4b0dsATNViKe+DHHvbpiO86JBrw83oad9KnuBzpBDpwdsC+BHdaqHXBG3SPLelSQ7GmZYTerC3BhY4+WA4jzrc3SEHA8lFqzRLNbC347njzXqmEcEIeJTrpRKSzonCgtFGBFm2fkJgaOvafh5lc4432SeFBhUjQVZbguvVxbnM5jg5rSiCGP42rLli/Ld5Rntbo2PfE0nSgWKqBXcZgVlKIOSLXNTKZPSwd3IroLAXoCpnnxG8bS+Be3SenRzB0aSeonVP8uMJoDNgqkjwbV8bk3N6JFlokLMILsRTssTTA9yeojwE0Sg+0MVHL5CQg3YmxyFEZVmuhICspjHVoRstehGxMbwhBwwtumJykLLniK6bHDv42QCrNUqWJDgDPGO7WaxiErSmsTFyZfd2yIjR13TrAO9sXUPZs3dENjr0x2hnazWcy9kMyZojJgsB22Lr2W3Po5hlypCLab7h9EDRV86B5qA9hfne5DPJmOlkcxro0rButVzIjj3v1SQ8JxLMhsDUYBS/EuiQo7+8aJcquDZe1MiryVFD8nyqj5rQqwD9Ivrs5ZSY0PJSh2yPaVCXeFXImmPNI8W2I4mMoNeETvu2J8jfk2DtsE21InAOJIS90X53pG6wUICHbt9prDLZF2icQ95m/WNB9jHeFMgAp/NPh70yvTZcxdzI+43hbHzLUmVZriOwe+e1XK1VpoUiiUpAKEYvLZdL9Hgn4+2BQtC4zJQb/MzZjY2yLFcOzZv9Xik4p5y30NP00IegDYF8QF52yOCIpOWLSimyYnsZxAZLmmaI9ASvHmX6lsC/kjlGkx38Q9xlsIvPvB/P98jNiKBEdJbbeiDBrD9t1WPjT/DZ5gcKHcma/RalVtVKk+kJupqz357C2cjCG5r2BUwfqkxG5wLcWopiDUnw4Z6kj8WtmDGgMJH5IXhkqVeDnTfYTZ6WrVS/uVaapHNiW0NfW9/wM9wXyLvBU2EX7DpClxR9b/ArOYnZMCAk8GaSowHBhpo0zdeTMhpBxdNz7HyQT5AfaGt/QZ5Dg3K11FRlikWmFIFqwH9aklAtcp2idKRYMUCPAdmzxtsYgyJFyAwedNgLKy506HxGAplwP11WysC/YN1HCg3mC7bQwGgagdmHoJykrYU29q3pmj1a1jYf80iivmOuo4Bwu39QR+PMkXjas7vbe8FgQ0wDOnCgwNTcbnVCyI7ozBFapuh7tlioALYE+bVibpJlMjlIk0QW97SnvdpkUk6xY/nVlfwmUUJB9+70KE/RbfXsChu+lkNnJpJxv17IoVs3798hH7fqjc6SBk3wutFqudLCZTI9PrlR59+8kn1zXE7UkmolRldoMRSJFi+fortOFy+fK12WClWuiC6ZvDrvtb29kcUaZVLIs7+jUNofTjpgY0cWzPNSgn49cYPSSN2slwMvk5U71ypS+DOZSfEBJhdmP49WEFvlOnS1Uhd0+nCrJThmTy8UKVIdXK9xVSipCi2STA1FbfML9yTxxje2VQkNcnT4nmZ3jX+vaDKunlzJdLh6eSUrtL/6+qu5OVOgq8WrpxL4JDiivJWOFE+y5UInCmCbxZq9KJT1nTJ4Y++afSsIzqwgZ/rXUqgu8FsuBtk/xbgpFppoBJ1R9PLrUtXzKxUvrjRlUVbkfThRiMEGBvjo2SM7LzSUvarzUlPaK0B7DyIj9lHEACM6bH9hc2Z/rbIoZPp7cXkho6M1+pZnG+0fHwSLhcqqpniatyPF9lG7tx/U0kj0FFF6K0b3rfJLGvWbkvig1rav1XfDbA9H4sbq/ELx2YalvOqPNwoUkI7YwBCDIrwch06hGtRf9+wzyD+Fr1VQAa+KWCgC356GVYWNevbqBQWnQev1Bhl6gU3dq4eO49VSy19+pQ3FlonCVoou3v3uR5qZjVyZgxcyT0GrJ369gPfOOS02FzJ/eEI+smcXGmhWPX3yTAsaTwly2RJfWNNrhMZZSJTcHHT/F7/XA3q4Bq7Lag0davWrXJ01WNHVhGJnR1EygR7H7Z1G1sDhSDRI7MtGBTIwVYnWm40erj/pgL4fsfkD8yb2jKuFzooKGb1RCUx96rEBj6x/p08//qhDfVD17TOVObas9QofTzr+9S01z1FrinbuFnvwm98rLqMuf/UMXWvVx1Z79qqwOZf5QgmNhYS4bMq9choeeZqCQ6L2ZlB+yuXSVifs2vUPPypDdzNsZEqRvEYfFt4hexvdsWa2KPV4eNSh8NqsVzI+nf3iK1W//krHutax2cuPyK+T1q8udPz+RgPyPuLvTtsP2n231d37rbJfbBS8dP7siRa/eKHrfJSLvIedyZhv4+iOiuuo4qtzTdmo/PmZOuzntMw1rVJd/MuvVASn279+ozye6yJ7oXKXa3x/1Jvffa/xzb2Kw6AW3hwogt69fdBmea4cvcj+9IkC/vjqxVM0ZNCBJs1BnTwN/66M2jYHpb+7kfv+k+ofb8CJdSgWV88utYBX5XHQCAIpRfAE+7sH3/au1cPvbmmGbHW43ivQdFv/4pW6DB2ZnPb4xu7DTgdosvvhk3a/eavH377RxXIjevfaYZPWNKut8ZhcbeTSZM5HMCfaEd+dKB5f/PK1Vi5oRRPVbGWZZoo0oX0/yo+aY6sGP2d22RpdV69fKqGAmNGQ6fKoA3seoyTgMVwesCEDFOjhywP4Nve1BoqTy6/W6jepyvO14tON6kS6vrvB9nbq0f+auCc9DeKGXJKoenqJX6/lWVfY1SVF/gS/GHk26fPniB3o0qAWW9uGUZ5Cf49dPf7ujTqaBwnNmIZYLaUJsXr9Qhk+worAe/zApElrGjSBOCLSBBHFTvcXt9r/T7+leSeNvlf2JFX2J5eyLyedkK0WfyrshxY5zdDmMxDw6e79OyXI8eBG1dbgXCYaiCdEY3EZUz35+pV0sZTpbbpazu+lRSHPOMf+R+d1gB+xyvTw5r2ED+5WiTa/eq3mL36c/Z8vczn2TtHtERsUaA42J2jL3BTdivgqh6wv0MMLCtvd1Kkhp+nhkdkNs0+P+K4Onc2hc3q21EBj069KdalTJN5N8kQjay6JrXP8WB8mYeJUcV3lpXwI6lgzAe6mrVVSaB81Qq9Bh/c3GrpONTbZySlfY8vhQaSRUtNojNhrN4E6/BzIb4IPSqyBSi7uKdq7s4XcL56qT5wCDfvHv/xBu/2D7ruTPPZlQsa6VEqebPBZFxrLoOij0k97bOknde+uidcmdp7UQvseW9gQV3bErCf8ZkNzbrVcayLmzGKCmHVKztGJZaE+CxoZT77+Whmxbs8ciyVG/KBjBGh6etipW8ED7Gv9sJc3HmDXzC+EZaUR2qUvLllzrdoNajOv8WKhgLzWFg//8BH69OrxnQX8c1/HnAAAEABJREFUmiajnHTaboldcoUCmcIe7KHfgN2Lu0Yjcm0NlLJcaCJvMxux6YNSFLhLhM0qdWIvhzy6ZS7h43pyqo6m5A45GmkodI/Aiuyk6L+erbW/26ohdvEe+mW5LKdz+unz9aUGYOiHDluB/3x4ULzYKA4SYYUmbNlYJfBokuAHQMly2OISunpkCD56aJL/k1fyDIMpQY7G55t5g90N9g8ZGsgVLKYKwFRDJzvml5tZHuIUaCo5Ve0kn4Hk+UJFLfRqK0/+IPzjwHCcm40z2AI65f7Za+X4RcuxWnTJeLho2fbDg4oIfaHB0uIpbH6YvxRzo+a7HzX95RsV8Dwhj/MmPeCRgC8Y6kQDNj7UGqFpRn42YEuURCW7nt5ikIpEAw3ICRoPyGwT2Y+mbI/fE7osGnfRIQfELQPr1jS1Z9mk4evB0xMreJowSZFrQlYi9imabORew/VWhckT+WSgiRh/v1X6/InyfKG0l0b2mtjOj1IKvCLGnd580hQmWSxaEreX3zxXEhKl0DICP1PV3z1oJI6YsNuOeKi/vlOPH3C2GLA2xCXHHz7IbH2bOKXw1iPfDvslMwa2J/NK/MqA/8mSTPnZWk0yKeLHfJoIEf2cDyMPj8QMHbF3XhbI/4CeATh2oSG+vJ5OarEjxcWVIg0l7Wr1yO6BmDEiGx5aG727376VkD0Rh2b4gAJcNtjVuMiUQtvpK2zNf/eV9KLQBJ1zYsyIwE7v7uX/7e/l/vyTSpqZ1X2n/nfv9MD6KU3lCTqI/Z3hDnG6+60sjxpvHjV5ZJ7nDv4fPt1oulzKrct5TDTaOvyVw3Ymv/pGBT68K6KUBnlsGiSSPD/A2l1W8sT2ZqsCDfopCXLIhcx+3B2VMlDneT+HTAdoPeJ72+t7mY5YjDyRN5p/ScgfpgvWi1HjX0GTY6OMmCknJhDw9fi/3Y/w7v6gaXvQiE2owW+OH8FFi1xaFFqiB2PidKTuMOEPSpTYQauJ3CDi/903V8h4q2OP7ANHh9wnv36pgfVSbPEYnLLXTyVsd1iUSpelPPbk/t1b/GKtJMs0No1afIXvBlWWH+C3fArcLzYag4T44zlGch2vgka8e3uvQNw7YJvcYy1r2o+vz4jjzyT2zbNcEzWaMEgrYgPHWgIHX6aaYXKjBj+po17kiF8C8mbH6eZBLWsKhq7xww7+BJr4fXSfeZlFReyMl5Oo1TbE5j26EZAh09nQTUp5lpxvJOje4FMy8Ds2wIjOdfgClzIDP9ERwwLF7GOa+0eN2K7x6UIyHdo3cmWq6dN2/rKEe78lt9mpJna3NU+HHfBLKXYwRZ4GbMuBPbTK1b6/Ze+gxq6RjQG6Tvhr/XCjE37XoXMraFL86VcaznP8oFRDq0gj2qNHkZg9ko+UR6labtR8+oRveVRCDOcZA37b/dlbOXK6GKIShHdAZ40eHbVRYZ/sj2q0zrUlb7N/5n76iD2eBf0f7dfESj8fXP6tHxgEIzQP/e3Pz1+z87/99G9dOefk3Ofxtx78vRe28N81/t4X/94JQCMH0T2/HVu44DXhJGUfDJp+PoBdPxvOOZv19w9b78v4afaXPbzzP935fCA2YQvPtmEejueeJEFycvO5188/nnu2lgUpdm7PnPeah3OyezbEx4HLfO4kM3ziyO35B9Tn49/9axJLQZdxLoBKdu1k69neXP7Na47TmZCTRoo8/NasFXZfYh2nz8W4YT6fCK6cc5/PoZFzjn0m2cfW7gmsB+bYud2zMRLETiQPto3tDbZiBXs0D+e4YtjFZBM4GTn2wMNrEs8CwaGtacXTgfU998THOQfNPo/gPT4wilfBZeI1p+C9fv6x92IIP8HMbuBg636Z45yb13Pub/Cy/eYBHs7xHANuys+r814yIBkDAesEbB3GfpLkkU1v+/MOwHCHHx6E4GUw6KfPyDvOOdmxx4F53jE4bXzB1zn302zJeyfnkbmfhuE7X4egaEkDaxgsEmvCD/306TFehqsN59xPdyXnPp+PzLX9DDbPPZtn+MTgEYlJCUGG3e/BbwTflmPHXj3FVJs7cAwx2IKyj72rz0vLjkbDJCbyAfqLD88yArmBfcV+3IGek2wNW39iD+cNh1H23K5hnGT35dTRgLV3Y5YpIh8mZyMyY7AYHZ1z8/TInhGHFNiXheQ9MPL+APx2HbjvoeUX+vTAA5tktsXo0UE3u2c8t2NGkud9QCedWpLAWQ4kDeBvcCfsZXPN2QT24dH8bAC28SdeG2B2HqCXwWvjM/wTOjsSAPaakLfJOWgvxjQ7Ndvf3hmBPQIDyMhwF/NSaODBQ/PHKcXZGkwT9OqRTbvtHOsFL5+lskblieBjMHyBy54HaOGcn981/G3tEbwcfDAZM94bnbI0A55GJnsxJAqONX2YixAzzN5LcurBYaAoaTBokEZgcc6B/qSBQuYITbjU0LRKXFCW5uCTqjW58pJnjRT+IgHy4Gb2cDB4IXrkOoKj8cie9bxjMjYPzlOS7wSaNAQOJ8YIHwtLYLJUAboP4C4QsHMHXJN3SpBHO+e2CgLGBAiij4oxlQDUAaMVRnoSHeNZgk7AHH7gGQlOkiZyzmkk+DBcTQ9NfkxPvA9K0lQNSfcAfIa7D36mYwmsFsTa3IwArqwqGZ6etQznFLhsvvHUYEtSaETyvSNA76GdzR15YDgMOKUvstTT+EzA2dY+0sw6kai2baMUugRg75HfJEtV1yd1zB3gtclptVwqZpmsuD8Ca57nSmIig3NZEaiJj/OyBvlAsJUBf8acE7iNyFKxWOjIeU2C7sHbwS8rQjfQvKHgMMLDlH0n5HhHkHaiMWb7f9FTC0qJUWXBbMV+HXJicCbsmYWowKiht+Hc02iswWkC/+VipaHudCR5qwlAE/bOKMiYbCTgA9RqgTeEIHvXaDLzEZ1ugTvA7xbe9tBjYr18Ucl47JA1400AZjlbRTN/DN6yKOdbRqeWopq9P5LUTuhcVVVa06xbrNfy0LxHBu15zTwrRJtcdMwbaNo24NBg02wsSRRP0MWhO9WGpI09m8NRCXgn0DpfLLU6P595ZrS0fTwyXW7Ws47laa4QolpoTeatI7TwFO4M0CwkKpJM8RkJQ/Qa4I3ROfCwJlmLyHAgEBfPWuRhTxEwIeBt4aUVDQoC7yXNHOPvARgHivypj1qUK2XsedhulVelEmSgRUYfKTIYjSMFj8A6AzyP0LFDBmqey3vkr5aAPyKTDfccsNhfKYUYdTgeJO8UnZejmL4HjoAsmi477rXIlMmv0T+HNkZfchzZ+hP2p4I/4ftbHa9v1ZL0ZO8eNbG3wW9wDMiWuB7RG5m+wd4WnbLnSZqqRBfMHzxSlOnZOwH2wL5GC5NtkwGjtfHH5Mya933fKfigDt1ZnJ3JQxezcTl09ySjNcliTBNFOS2+eqZ8tVQCzavVSh2yd6TQcPPuA3akn2H1GMDgwsx/gZPpWA1vM3QuSbFN3stnidJVJYPBU8RJKcK6NFD8vld9OirHhmRJorNnTxSZmyxyjRGa8q6tuQDPkUQtJREyvt3dfJIV/E6JEaSX8WVCRyzBPqFDKYUTo4HpUYfcTlmU8kQOWxr37WzjJ64FTSOwV8uF9g+PXDq1Juv2z0ORpIvAMIZIQ2qr/sOdzig+Mgm9S7RA/wbkIZKIGn9MjibkLcAQPzk1JF82Tsitre3Zq1ostQ4ZDY6nqpHPIi3UU3QYeZaT4BXIZoQ+FfK5Ri9HEntPkdj+f4sJyXCbwDfwXGI3A/LWI18O2Shpap+9fqZzEtxzmndmoxPkcHd/pxEdeuS4Zz8PbPbXeVaY7N6RkGKPTuDwgJ062DffgbsmWbTG0wK/8vDhGgJP0PekCnga+N9hJwpkOYFfM6+ROytcm30zee8zpzWJakBfZt1gntHMZDHHlh3xd/l6qcfjXo/vP6l5d6MDI8MejRSzT5/uNaGHi7yUrVEzP0PXisWKHLZS9fKJknWlE3DaXxocb7YKh07V4HXzm++1TktFig9WOHAULoqLcxVZrgx6VPjNATxPyGf/fK2CxtoAPoIuwtb1VvQjKd9hkwLyJ3izWC1kTa3g4WnXaM8wndxcXSodnTyFeLs+QYfGChX4qqkdZH8Zte1OMpnffrpV+umg1Tcv5SkcRWxnjTwdKdRZY6JYLtThMwr2ihRbHTZ6TYM8bCpFimp7is9WvPYU1440BXbtSQO8P0KrkUJXQF4t3qtv7rW6uKAI4dRx/0jxuQeesEyQea9AI2E49uhch58ttMB/ZdD9SMF6R9PDfPj9mw9z/NVjZyboZ3Y6TTMVwJX5qNVyqcB5WwTVVVReLhSQ2RRadsjxVORqDB5sugPeNQ2GfrZhFHbg5QCNYuc0USAVOl29uFKXBXnWCNiB6tlzFRQKF9D+kQJLi0wEGh26KDWgk2PfKMkLDRTD7MswIzZyR/wQ5GR87dC7+vfvNVBYcdujbn//RnFRyFPIPEKv4TjowoqwK9ajWPXhh7dqaLw6bF4IHtpQYaFwM2rU7HPA+UCBpqAh2UHzB3jpsR0bCnDVJQ3Q62s1NDJOPIvymhYlcExy7+ARMqPQawqTIvhcf3ijJEtUrLGl6G1DUWj3nvcpPvsQVGyWuvon31CDTOUpWp7gW8L9EX0YfvyknMZiWVbKoNfq6UY9MdMt8j9uMo1XpdKzjTL8rKPgNaEjK2sMnp+pYf+M4njE7i6w6Rm6nbD/9PFay29eqEAmd7/9Qe31jUr0NYfmw4BOxaU2yzNtvn2q6ulKjxReUSRVLy40vNqodoOefvuVQpnJwfeCplWeV/LI2PbPvpf5ySV6nC2ICZGH7cNWt5/e40+ELjBvFDjstVnkyFWpwnzQII3oYswynaFjRZKrwk8e73Z6hF7L9UabkOsO2D14frj+oAS69xQIG+zJHnpOGrUE9wPF9P2ba7U05fOzlV7++hfs+0Jr4hPzxRVFusvLZzI23aOPu+t3FN0+qgsDczZKgK9oUgVk/SzP5Bqn9utzbZ/nmtCBU+pkxWHVLaJ8UPnVU23OL+VpaE3IUkEBu8QWmv+7XF0ouTxXQ1F3SoL0bqeUNcvzjRYUYrNfv9Lm+TNtXr3QAG+0LpWuF8rTTKfmpAS52lKIX9Pk3e93si8K2LnL4iyzXebxYffyFIDbtpN/dan12QX+3anFB6Ieso/DBhz+6gd9oOE5Mrcnzl4Z3+4abFut4BIpRHDYaXqygteXury80sC8kZjBAzo/Goj5dvvHmU7pV1eavLS8reXzhGLtnTKKr551FvDL6PyJgqXxyP5J2pYYxGKYCP5HdEdVoj2yl+0bOWKQDN0ciTsnCrI5sKUA37I/7mluji9WCy1WSy3wBbfv3yu8OJOSKMWg/l/9SocbYPh3O8UuKCJL47OFLv+3v9RE7J32k4yWLomyLxAmNGTD1UYpBXDzXeXXT+FpqUMOta4sLnhQS8HX4UcHZLDB79TYy+4jsQux8girEJMAABAASURBVO3vvpeIezr7q2F4tK8PytaFyrKQaN7VNEEDNMlfXCrQKIrQxeAM0KYB5MJF1VOv4z0xRiLqtbVONHkHZPdwt1UOfO3pSN6J3WP9qqpmPEvwz0tiKorXAbxD8CrBjQUUg9NU2WK9PDFJ31HI96M8MlVjs5NtrXK9VLqoZPH9w4dPFPuRmSpHRjdKvFdH3DKFUcVyIcQYGazV4h8neJRiIzrirBOxYAIPLTezxsUJP97Y/4MR/5debHT2p9+qwi9cnF9oe3pQjY0c8Esn/NSR2L0G50jsPSAPSwrdLXCGJGrChifYFH+olWKbXJHKZC6lAV0TK4+pU3boVaN3wjZa7pbh50OWamDNBr7ETmrBwX/cqUPBHTzo0avw5k4jMiFwxH3rAO45NsojY5CI4v6jGgrv4eOjPLB5fOBYpsQQBfZ5o7AsVYJPho2LFrPRoEvTVCf2bckHJmxng3320MixR2NfVMEePWzvoOlRgfUmYJ6AJcXeFchyuVhIbQ+OQcG+yBC8Eo4LdD379rnSDftC09NfvZHnv+XzS6XYYCFnR2Slxj5FYsAddiFmmQI5WntezF/KS1DMww/vpd9eKw+pyuVKx+1W1hDtiaOPwNWwhksTYpBJ4+g1AG8DMUbk0uZZXhSIWXr4VKGPAT9kdI8eAf7wqEgM3COvUwvRqS/061TT7VYTfBM+fvh4I8HLrECpiDkneBt9ULKoZDxw5p+hg8PeeuQ9XS7ludcRp03IS4Tv45OFRtYQ8mcxaoffF3QIyJ/5Ovf0XBNxxgCvD67XBM8cOV327FzN0wVUc/Oa6a9eybkJe/NJghfHdx+5Rl82Bfa9U9GMcvjKnBjBsYbFdseHnY7EagEfFo3X6PpAY2hCzxx2tu9bxZeXcjFiJxvJ1tgsJeK4bn/UcHOnuzW0erkRiZUG4pADcbKDp+67j2rmLxYMaplisDt8lXPAxLuK6CK8OA0NcfEgy0nC5UY+B97NCp1eaVzm6Eyj8WqpEzY5KQr0e6WcWCKDwM3HOw346v56qwQ6RxeVJanqB66Nh+RFYwC0V1fq/YAO7ZTByoxcetjutKqWSpB7a6BZU8+3SAi45fiss6srpRiIx7dvVH/aqkU/U3S52lxowl+01FrUdQrEHgU8Pb15r+v9tfplUPbf/1r9v/ml3L/A5y0TGonSiHx0DP1mq+7fEZP8X/9a7rd3eiQGNtM55qnCyysVZxtNNEnN3jUfb9XTfG+XPIuJChpp4zTJYR8TbGJNbKRVoRMyeU8Df1iVcq+B+9UTFYuFmt98J9E8jei7sJexh/Y09pvMa3g4ahUK9di6NnXqzZeC+3C/k31xY0IO0iSRj9itAf6gx8e+kd+USs/XKonHArHYkfzLvuQ3/O6Dsj2wYWvrRQK+rawGqA/3cuhYbCdV6O9k8Dsvd7ZQ2kqjJGe/bnfKiQ07YiHR/M/sX+E6WyIDmSyuSPEPDfGC+/FO9q/tOIM18Spipoam90TcbH5ver6R5YCjB1f82ohvmohRkxCwq7UcMZnxIn8CHy9YH1vaD52mZaFAXB+xK0IvXZ7J4ZhDlkrwwD85U4ssTTRwE3xUS1zVM5rbRzXoswNv/8vnOr77pNP32CVyBXf9qAm7Od3uNf3yqfyLcwl567E3ObI0sq7z8OIem/LjtVpicPFJsJ/NXyJ3+KJAPmw5nyde8tAksX8+nzwiAz4RU1TwoaZB2z3uVPz6GznkPg1RCfgVf/K1enVy/KffXc9/xXsgz4rQvtGAXejlsSUWU0X0Rt88UXy60W130II8IL84m+vLBXJp+fqInnXEGiUyuiI+nvnyBJwEPz88aKRJHdboahzVvVirwFaY/dRvPqqxeEGJEmQzRQ5PY4NcDGr+/Ac15KUTtnqoT8po+Afw9+uVanzpkZxnAl+XJZL9L8Wwjz54RWyJlzSMrexfPHtojzojxiwfOwVspj3j8T/yj5v+jgUd9/54cOtnP//lpz+b+N96avB9Gf/AtUwhbfxd0+3+SBAoDKkMdZR3xMm7iCZ4w+qP3rJbX8YfPfpPLh0TbfwnD/7mhsdQ/M2VnfEOwuwd+3PUz4ab535+rp99nOMeP3bLOacYE4oXnSy4GxCmcRrtkdxP+Ni1c07Oufm+/cLXcLBrG5zaD8+dc8z7LGpGK2HO3Hw5aaSQG1BEj4LL8YQC1+fXPEULez4qGB25ae86xyTO7ceu7fjHw+73GOOAUXbOydaOIciGc07OGX5RkT2dJGc4wTN7z4ZzdvczLHatnz6O+XY9cR2ByeAy+MefYOa25n2ZZ/fmhg/PRta2+zZ8mBGf5/UWiPKSrWnPbNh7f6AHz+zannM608OOX4Y9G+GNXbMFz8W6I8o+yc3/id+fh/gYWtbgGdh3gD4jwmpr2PqGz4AM27lzjtngz6ITZ0leyPvAmeScm4f/6cgd9p1k1x68g/fM/YwjUzR/0IuBWyGEeZ5zTizCj5OHR9EcqN0Te0IvDvOaVlC0cxsDwYTR8wvNkiRqAI/I+xNwB+TVhvfwlXsRQ21rhyTM+4yGL2sk7OW8yZbUUOwdgc1gN3rMcg49jf7OASMbj7xzIqEwOkAupTi6nEA2Zf0B2R3Q856jc042197ycvwnWfBj+wZkxTnuMidNUznnZImOvd8RHNkw+9F3g0zNILv++GO09eA8Ba+eSMClUXllfPHy4OPRIYMxhEQpTjBCgwC9jZ/ik3A9Qdue/cyxTtDMrp3zP9ERp8McH7wMFuecAs8mALJ7zoFfcLIgKbDRlAYCUhzjIIqJqcCOQGCSk+b3ZEh43oGeHTScjHg86zl3zinCryRNlaSMCC/hj9Fhfo9VquWCOVHOufnNuq5lid6RgHKWC+BqaYg1FLAbnolZTo4dPv/Y9ieKFCZbI0nJBI0GHK+naOTgucBziF49E/OixIHz3iR59sugXwp8aZLIQ6fx1KhjLUG/JCaKafITmE5Mn99NkIssTZXEKMPRZC8JEfwypSRlWZ7Px4n9jgQhyXyvMLDZWDKcPo9WgWcxy2Z854eO395+ab7XIreOoEty8j7I/j+/sxwbjuBmPB6BFXQEQspYy657eBGAL/UECbxboNdZmmlAJmzvJE3Ba5Jzn9flYsaloOFQklSYHtg8w2eSZHathf6efR1weN4zPhmvK4Lv4JAK4BmZi2QLkOSZV2QE1OjNBM8NNhu2Zpblgo2avBMiLsd79sOyM962dkOw1yADNj/AnxPnHTDU6GgDjxyADRak24vQ2nTyYbuV7WHy0rct5+DJcyOhL1Ili1I5AZnQU3IZnkguSwiaU8QkKISgmGUzjwzmEnoYHQyW4L3sUwMHW8+0TIDLgj4PBhUBeeR6B88BR9miQm8rRfSmu3/UkqZQjxwH2xt6DAzTTaODrfu4vSdP7dUxx3BOCGiLLFcLrjUJYo9sjoyORC1hzQV0T6uSRKWjEH2c+RfgufFyRGds7mCJOvQf2euBxMqSqwT8Oor+CfJdAnMOnBl0aZoG2rfKeW7FyJaCU0KwXRCYnz5BV0WVnFNro3CyI+kb5r9MaXnP3olZpgzZH1g7S3MoYlhJCfdq7hnNLG5I2HPANkzgEnYNxVengmRong3hMtaxNY23xrc1RdwIXr0RygSEiSdocKRYX8ZMkfVVZuqwqfYNz9a+AQsfyHz1QMM0xYYvrs6UsW6NTJlspOiwwTCQeNj9ARxG9H9PoziiG845WUJhw7a1kcKPI4WrCFBLaxACh/HqRMEygxdfZNn8XwWvrYmWY7dHfJf5DZEoLvJSVVHKWcMnTWR4deydseeOxuTImguSiUcSoBPFwBJdPBr/GXuaKmbvQ5rpiF0Iq1LG/xNNkYEGYo3cNaw1oIcbGr4XT54hOydFClgHEsLuZjsnJMaYaIkT+HiS7OiDrHixZx2zWQ+3t4auSgpAFcnMI80ttyxksmS20WQjgZYRHkcS6QPNiS3FCOOZ0cd8BjmLTOYC+nRCRxP2WVySyKdeu6GmUF2Tf7ezzJZlIR+jhP/us6CMRCZSlDP5WMVc1RT08OMHqcqUsN+RBL2n4ZWZbkCHPfagxS97HzSSXGc0BVv4/LjfYVsmFUmqY9/KCZPDrxZZrHkvRK+yWiqgj95HbSm6n1EAZ8o81/O73Gxkf7mTI2PGxwz+yWSDJnnwfn43hxY2EnAYkOsaG9Wy/r4+ypFsp+AzoP8BuG6/f6sddO68lPaimPgILVoFEu/aoyFVprFIVDy7VLJaUJQ4yApr9v/qChQ4WgpKPQWJ6+9/1N3Hj7I9jc6mx9aczYAlQvNHbEkKj21okc/JYWEy2vZq8Q0iyT1SxEyhvUPnbDQ39zpGJHCZSRQPzpEhHsk7J+NpBrzWCN89bpVcrvVIMmq2pj+cZOPdG3CD5juabB02LBLDjNieCt9z+fL5nOwH/HNPQX0CjoKiVkHia0m7B27TV5NxK0h79HdPAcDD7wn+bH//TuWykslIDS839hed6PyS4wE6p4tSj3e38vDkAR9gPuWIDERofqToNlGcPFLYsLVjiLLmZhoT2TiivzVxhenoiD3oOE+LXJv1Gv48aAJ/OKMRvprcW7NwWVTYrYli4fZzQQ56oZR6+uSJOhoaD8hS8/5OIzYpef1EzS8u4fek5tNWA42hnoZBjw27+e6NDtixPSNQbOvSILNlLTwuslzrp1c6JU7+1YUSihGHVFrQLMtDgm4f8FdRl0+eq6OYhYnnOtEja4/yOjkpXy61/3RHUWuvh4+ftAIno4Pp8hl2KK6XOn/xTAVsP1C8dfiLDuedUVg7trV6bPSO9Z5evtT40OjT9590oKF1fPuo5q8+Kq8WymjsTvBri90okFnjj9nABP5Yg6OkMWw2af/bt+ooQJl969A9iyeOZjtubmffOKRRN7c3Mh0RBaINOma43CMvB2xbgMZlmqlarXX29St0L+phEZR+8xSV9Lr49rUcduZEMbukYGwytr39oFgEjRRFn75+ofFZpuWvrpRS8IvYSSyCHpBjsxfN3RZfPamm+JWuKmUvLzUCU4MfnCjAmR2K8GgVMz1ij5bDQqtnhcqvN1rHS/WfOrUUysIq6uyrjfr7u7mQ42hInCgAWoF/8fVzCdzNL+0p3t3+9Y9aUaQxHTHb1wJ7xO528He469RRADy+e6AItNAVBSj7fxBn6MSp3emELdgBh8eH9hQLWxruZndvhxp7+VEP0PYBW+mQ8+YBvf+4F6ipyTr5F6nG44PG1aTs1ULx9Ypi9Z0CtuHI+8Oi0OCDdjSjizZCplR7Co39h4P69wdlOyfnUx3gTU4xLNaDJokYOqijABVd0Do/06JYajgMKpOF8tcUA7H/n/AVj9jH/E9fzHbp9rsf5X+4pVnxqFFOnmZHoJg/RofsexXrlfZDK9O5BQ0JRyH+RHwzrAqNy1KPp4PG80qFgg40hzvwfv/jD9gCp9v7W5lvmbpBR4qC9/efVIRcFcXgNQVxUl3uAAAQAElEQVTBSDx8//ig9x8+qHpe6Pi+1ngnhY1Hg6QL9CUSKJqtLlqpojGckVfcfPionuKc5X05tqLMMh3ffpTH1z+8ey8rDuYj67ReFbo0ZoUG+wvh336SdsNMV/OLi1fPtUPPHv7ye/U0r9NlpUAc0mFrWsbs4/Kg3TLIXy4xMScNUcrwpffwqaP4aF80POKj23FUCFF5luuE7TvRTMgpsD79+oXCea5zGkxT5RTWXle/eiGYqvV6Izd5jQTTATtrvr9YrDVil4frnZl3YtJBKxR6wI+///4HWdxau0G5S5Q9v9D+dkscuFVNbGQwn6/W6tNJLhm1eL7S6vWZSmB/SkyU4FAiheFxVajBqbAtewtbKvizVw0NWnyDFdGTJxSuA2BikwZsZemTmW8TL00a0YlRBf7k8N217v7H79TUE66k0wCtlv+7b7W9kk4dMkUxOjH//emBgvdJ+f1JI/G0tnstx6DiOKh+d6v0fKn0T1/KYqlHiq8tsVSgUB+At+T9FYXmaZXr0DdqoO9Ag7hKChqvgzJilDWNSeG7I37a/hnKbuzh+U7R1kWXjqlTudmoYC2LBXLWrb56qvRPXkr4SWFbInHhKU6zbufMy5OMpibX2CjQ1vzXetdbpRSiY5ooEDfs33xQgw44fFxHXJRmFXJ8o+ENY+jhL8u/uVYyRfhxybjSUlHHHz6ovr6XJlH4FvQ/oDNBF5eX2iCzDh65ZY6tzFQRh/X4yYisVzTOx5dnyrFT6fNn6tY5jZsP8vjakcad4ZYS6HtsZ/biUkmZq7irpeCxp141MYLjmcVzHWvm5BSnr840ZkFD5pXzTqRBxRLywCbw3FxcSmWqfLVQf4es3WwVsJEl/q2nSV8R29i/5GW66tDXBc1o/+xMEX1YfousL3Mt//kvWd9Jfv6BdmslNAsS7Hm0LyphI0SM3hrf8MfJaYD2nexftzhAqwMxyEgjuoA2bR5VM2/Jvo73Chq4Dh8RXMD2v5L9RViL/p7WmTx+RD1r/dVbhU87RXg6ID/+7iAXo6yhXtMgcaPUELv0niNyP4F7DZ6H37yVPu1V5ZWqqgJ4L4tNJvxyQ/xQKVHKUJloWS7UukHTm1t1+AbjW7rkXhmVX210Br8mOck55eDcBCf/dKm7T++55ZBrdAMfYHQzeCbsuxfzX2w0Yocy6Nqit9MiU6Me2e/JP3sF4q9xXWj61TON8LKDl+K9ZLWRJ//Qj7cyGox9T/yz5XzStD/BS3wQvJmQtcTkCrj6t7dy2AB7P+KjfZlLyIlP4+cGGjI9Eez0rFUsKk2AN6DjIWY6obPmNxxN9VN9VA/dkzwjN2wVEaiA/o3UhlwSdYwSpk9HYrUD/J4Sp8XZRitiOwdtB2KflNjd5LQmdw7YfQFX/e5G+w/Y8SJV+/079RDKd6P8V1cK+MLzpFL/1/AMfxlo1JS8FzopQWdH6J2nufyhkfmFAV55cit/vhHGXSl+xPYckButK7ksatztNeHr79+9Q3ZSDW6SNaqzwHlw2uPvzFAHGnKmdw56mS728KlFftzTM2XobYT//nIth91xv/mgBP4H7gmbszPZJr5qsbUmkxM4uXEi5u3kv4cf+BZPc2/k/pLGeo6fSrFzen9Ps/FHtYVXsSyVLAod6538Klf8X3+rJ//n/70iTcABOmiSAsyK+Jb244444lH6d9+r+4/fK7ajVuRe/tkTpcul0k8nuQNEI7Yp1hu5Jxvp5YXqKirSBG2nUc3tVo4pRtsRP+ixs5Y3Jvallz99rbNnTxXQzQHejm8/6YF4LNIIg8EK8HlEhh9Oj+qISeKTjfqXK/XEJS15QmK4YEcGox921fIhAXtAHgZ0YkRHhuhUxFTH339QS1NOSZDJbv7NM5X4+4x4bRg79HFUhX1IyKUzxgi/xYg0yq0h6mPQSM6g7UGd8Rq70D7u5dJEnvmp2b4sUVKVGupa7v4oB3zT7z/KQ+/0n3+j6dW5UmJj4eMsT8kMhpgpQAujh0PXtMiVvHiiEV06/e4dvPCqLi5kPiUJqSZi+4YYvbe8Bd8Ys0zTsRUOX2Ifhx6N7H8ib/TAouCUn23Ukuu13MvxEV3i8PUb5dBuxAaNBJy+HVTgO2W0f3kuPd0g08Rs6PDx9l799VbJARti8tGgJz5q+OpCIueZkH+T94nYNsszZXku0xOHHxjQiZp42XTINYMG4xM4TuQAYi3z+SK2Gu4fiBWkBns4wlt3s5ubvClrmW0pwH3AruedNH7YynS8Nx0nnmvYgyBCS0Vp38ixvmef3uotUyeHHviEZ9iFEXn06PpInNTij+tlqoBuNc1R0eYB18HkFN77f/21bP8G3W3Il3uG+U6hu/0yk/nyEd/e5UET/DL5rk97OXxMgR1z0PDoezlsREEMqXWptgyqpwGbPKhER9fIzUhcE2gSj6zh9f+nH+ecnHP/86FHGITy/kMWmPC6fzx+/p5zn+Fwzs0wOefliCgmHA1arC/jD2tgRKcv44/W1h9/eG6G3N79w6M/7OP+cOvvO/nyvgc2G1/mf7lvx+DDfNvOh6GXc5/X/zLfCsh2brCPJCQ22ckB3jQPw9PZzZm2dvJ5OMccjKO9P3G0u845OWBxjmcYbtvzy307n7jnnJMnQBSfCTrYvnZ03nFHChjJEOO894gzcs7JeT8/s3lWBLOjDed49rNhsNr9eTK/7NzWsGHnNnqMkQ07Z8q8jx1t2D2bO8JH/9OezjnZ+Qis4jMCk83zP90P/jNszn2G5cuz+ciz4L1CCArey9758j5LzT8D643Qzzk3P9f8cfNv44dzn89tDbs5AtvIO1/Wj9AqSZIZxoF1bI5zn9+xte16+MJX7hv9+q5DfgdwHxmTnPs83zk3wxnhQQ+dDG/njJefZcE5N8+deOZIyAB4fl+TZMOLucDXdzgT5iY4Fue5x2PnnGxvXpDnnnNOBnfwXob//Ix7TJUVFQeCPgfdJtYzufU+2CPZ/Z4kyvA3/Dz4e9ZocVgDgXqSpEAhOcd+0CmEqMjw7DlChyRNFKBXmqbznAFcrElpw/AxvG1te250Fh9b3wI2g9ee2bVzjidSAEZbw4bh4JwDPy/7xCTK1gnAaGvZ/p/HpIRijXNunmvznPMz3ieaTiZrI7yc3KTgw3zf9rU5hrPR2u7bHPFx4Gb3POvZ+sF7BeDq4INj7wF6mV4555gGs+wHuvrgFaGFwd5j15xzsnPnnMTMwPO+w+HyjBvqkBuDwQecFbSdbLBWD698iBrR74HCak3BpOeZyabZlg7eeNYyOJxzM03s3SRNFZE1D7zivuFoNI5JREwm9uvVsycXypibpKmKspTzQZ6EfeLdKSA/WdAYvSK2PzT9fDQ5mddjDmQk7+5kPLBkvQnSSJI5VRnvQRMvDW2nYPsCt5fThKwIGjUkGpBipksDb+za1j7gyI/HI6BNTBtla7ckex2BpfHDaGW4Z3khD34nkuGBACqF72kkCINuRmtrymTgxUKKIch0ZoKOGUGL3ZuAIS9IJFjDGhohRhmtBU+s8JmkqUYAdE5KaSIZbIELoz1ozHgbL8S9iXmjJIPH1j6QUBvc2WIxwz9h42wwZZ4z4i9svww9LsCjIdG1+fZ+g2w18DXJUhkdjB4mmwYvqAHe8DlghH6T0RT47b0HmiImL8bHin2XJAEzrsGpJYisu0YTvAwkLxnBX6wKOejSIcNpksKjVAMyYWsZrjk42zlkAjEnFEsjeNhaI4xPF4UMBwv8IrAyQ8H7GTajgen1AJ6Gs325YGIhsxcjdsH4gUjJh6A8yZQtStXIgOmYyWUPbkL2yxF5JYBOz9dKGA3wDbyfQrMIv+28RS4MDlt3tVrPxSHjve3bIxdHaAlgSoA3MnISApNPvyLgA76RZlaa5Sqhl8mW8cEC3+iCEnlF7HFH8O85TuydICfOeRltAvAbX8222ZctvJyMpwZXz9rGD0gm46Gt+0Vf0ywDPWIG6Q/zTQaF7vXI3+FwpJDQaM/x0fgKjwZkLIEnSVlIidcefg4sPlAwsoK96Y9nf9vHYOt5R1yfSOwtwU0s+IfvxvPEea3Tct77iKwav01+s7OF+jwqbgjX4cnQ9BQIHUlsT7K4UxISFWlOEZHnaaYEPILZJ7Op6Fa1XgLlJGuEpsiEyavRx3yIHTvk3JWZWhrMHYH2noatvW/yanxfLNeajo1SkrOahkUL/4L3stgwJokG71Qjyx37RQL9mvWmeUfJZKAAnpR5xqflYqmqrGRyl3O/RaYivJvQmSPFwLPNRm57nO3dCVgWzy4VWHMAjxxaGe2Mbirg1UUl982V8q+eaUEi2pMMDCRUY+qxEQK+XhN8CN7LPo5fEdlwyO6Jgnog8dHjSTn2xuAMaaLgPYX9A8Vor+nU6pwmvT033XQ0QdarlXrg8iHo4uxcmU+0v77TkYJjRpgRT70WeTnL1o6k7IAdtHUHo0kW1YFvqHJN6P+O4su6qDQiW+ViAXSafcCJBrnJ/rJayMZQpZooJDmKeCLxKuCn0I+WYu+Kptkje+To3pJ9hewtyoXu7+4kbHqNnd88eTon2Cn0Nl2Sc7K/1hEEGdi7RhcPJGzGswG5O6Hzh1m+O+2x+ya3Ab/y4qtXsmcj6z7QFBPrNNjFEbyev3ihgsLL+O6evbBp8F9yqopKE02/kUbORJLn7ikOPuBHVoVSCjiLMcg+A2sCjsw25uh9jX7ECG0PezX4nQzYi9VK0UcZHoan/ZWryW9S5HOh2leZEpMl9PWe4lcDjRbYjwI6nlMQsH8G2fQxpKkWrNVityL6lNOUCauKwn9US2KZNaOscDOS/DoU8MWz58oj78CjDjmMyOGRpvItBerWTbOMt9DBRkwS1STXGUUB+2fcDjd3s14V0MH2NnlPB6lwUZVPtMkr8u9GKLGUBeR2VEfCXX+4UaDAkJAUR/AJI4/xB9fbWy1o8GxoYi9dohMFFZMfwQvjzS18mXmMHKzA2eiUVwslyMfV1RMJPbv/4Z1OFPmP2CqHLJ6IXwbs+sXz54jMoG6Rav3NS/XLXBffvNIB+tdOSlfLmUblYqHGmocUQsr3O1UUBx2NEE9xsl/naheZcgrd3SrX5psXMnpvzjYyXfLAOVKEvP/djxTCGtlf3sTWaaR40dLQHmmQtvCtKEq16M8X3+R9UAxedzRVR4oZHQ3XfVsre34l06cGXgbv0ZdSu77GLj7oAI+ObtDZL1/rnqZk93jUw2++V6oAWSZZ7LVHzk2OVshDVVUKSVRBMXj49Cj7q5OAvpmsCNtcQkNeVA8cE/MeKbIdsQVaIX/4gIl39OYO7+TU4P/W2Aej6/DdR13FUktkUctCARldLFYqq4WWm7WsCNgl2GdsSE1BL+PZ1eWT2RbM/qvuFa/3Kh9aZYOX+cANz08UcvsBXHyu/rcH7f6ndzq8PcJjpw28z4FpQ5O6o8i9+eqFLrJKw+/eq0R+a+hxQu/TPJejwHivTil839SFTgAAEABJREFUXNGIDFmteJ/r43/8qOGZdDrb6eoXT3T9/Y0+/YdrfGSQfVponhAwGC/sr8mMZnk9KE0SJWmuaxrzHXvEulN2W8shzweKVbvtVhfYi35o9eHTGw2+17LNtadYllMkunjxlLi3UIqe2pdKWmR2OrRaPX2i89XZfN/8aU8BKsc3PFCkC4tS5eVGWbVW99d3qg8BXW50/P5B9LyIZyeaZI1W60uKmQ/aPHmmDh3JKHqtn64UVtLyRab8Iqi+u5XDvxzwaRM0trjq9s29ls/XSn2qA0Xcu9/fqKUI2dHI3mNjM3zkk4srDQ8HnWgKHD7dKcevtxS8W40UQGvF25Pyd4/qkd9A3NL/eKOe4mgBT7s//1ED1474ryJeStJMa+KsM2Sx3WQKwOg2C63R/Qb7vHn+RNY8HvDLHbpretIBh+lyn3klx07VotI5hWeLVyfiPPur21N9pDGDfsx/EfaoFj2++/GdHj/dKiILi4uNQhbhxUH9gC3Ap7tFruHZSp5ibJOOesyd5HK1zaOOFFwfKESanJbIm+m360aVu1YTeux//VxlUWpIg+IgjV6aFpnOXjxT2Ujtbyj+A2u8PSje7FXTEH1SbJRjPwPF9cM1DR98wQE/cMJO5dClPI0KVoj9foutbHT35+90ekNs9q7T9rd3qh9Osn/5xmTE/IOdF2Wp491Wj/izEps0AttAsTN9SXwRgi7RjZI5OTpgtNq+vVb5i1fEWV7ZspInFjjdPaLbuXRMdPjxoJu/+KT241Gnh4Y4uYM3z9XiB7oi6ESc1LtR/e2jcorKOYg7ZLWnIGtfVpmmUQ/Yao9dqc7O9ID/NXh79cQsD/IJtixba/GY6vjDTqs+ykdpfOq0/l8B85Mgqr06EsdYLpjuW0X82OF2O9u+ibjGAXMRMwriUkOM0uPb0puD1ux3hBansSMuLyUazds//70CfLMvx6yQvx12tiHO7aH5mEYFbETSTkod+8rJ4kKLUTtsgOf57t0HHcZWPbHhYn2m6T++UU2DLwPoUxjnhnFGbFQgz35ZaaQhrjyZYStWCyVJNjcXMG7I4o2sUR7gS4Lfd/iWDr/SYydWf/qNwrdPpSpXc/8offtEE/89ELN20D6kqXIaRhm0CDS9m92DVsRwIu5/NBrj00WT6oRMdVWi0zLBD0E7YIv7TgZjBw6njx9mO2O5lzX9uquFlCXqV5k6YsoM3e85ti+xN/DaYqDCJcqXC3XUZfTsTC3HxYedGpotJbGZSxPZPy2N6KqHP2MMasFhIt6NxBe+yhWfbnDRgyxvmqZJbrHUNI3y3mkgLpy4d2hPvH9QQ/zXo581TdwTOjgkQc0iUQfPxDtHYsAJ/nQ0uOyf6Twi+8dfYP/8OPO6gJclzbu0LCTWfbi+VgDH5fOnmpAdEXcoOBkPx+jk4Ffuohz6VdSjRpoyxx8/KoQoxYgteVSNDdKzjRx+7gRP9Mtn8kWi7Hwl92Slxa9eyv5Kz2PnkjVxRFtrwr4P7L+9uYGTgCLJOTfHfcfbO3W/+6AJW5QR50+rQgn6azbpiM3yxJRtBmxP1xrxy178x7sTcCeXK61/8RJ6HFWCozf6G2/fXKtJJbGWNUFamlNKU0VwCPiuPgtyNKOSPJPSqI54KNBscH/5Xg4fX/+OJih26UQzxP5iNeS5TsRITduox6/22BZH0zEuCqnraXo08vZPPsNfkz0H39Mekq0q9GCvhtygWm+wW4/wHrquch2BL1xhi8+RJ5pJgTjd42uNJwk6EaF5BB9bv0PuJxpG9q/PBJ7lNBcH9Cth/fBkrZ7GnmO/Ad4261zp+UbCrxXonDX7RuxgG6QsJIpZqkCe52nqRIt3wMN9fFB7xL4iP/71pfQNcaT3gkmanq8UdrXsSywqU2WvnqjDhk/4NfvLycNvf9CA3Yn7Xo4Yz33aqUced++JI9DJviIGxpcN+KEE3Zn6XtaEgo3Krs7mL29NH+41kesfiRc8PLW/AkzRv+ntnZofrlWvIRZrepqtAR5OyOme2EMNPtD82ddXcuQGvke23t4r2uLkUlNEbshH+rNSHTZqJCb2+KKe5fTVWn6TKyXOVBw1bILyf/VS+lfPNX59ri6RxPuBTns4oE8faj3+3/5SGfHR9OO9wg8M9unIfRri2JbcNqsWyPEk9/qJBmT0RHP6+MN7HaijrV+8lEtSmtejQkDm0GcHLh2y1JMbTchOgp30p0HtDx/VQ+MhevnLjdZ9lDN9JVcYv3uvJESVxLJCp4we6f/rjUbolxFrihjslE4Kzy9ksXryBLl7/0kjeI6PRwUajl0UOe6o1dcvlHz7TA06moKLz6IsJj98ulFDfJPtOvXsJ3TTdLgld2zw00KOJmoW4/VWHrgdvsO9OJPLoxIa9Q18FDI+YTftSxfHj8RSqVMTRk3IrcNGBB80vvlELtkqUPew9xvsaf9Xb1XjZwbyaIwijWR8DfnE6ZG9VqXS1VKOWGn4yx+pE0WNFchw7Wk6BuBIeC5ioYg/HonBxjJRQx7us0wLYlKjmRaZtMrweQul0EnEpBZPjeStDnpNZYbf36rB1jroOSLLDXFM9/FO/tWlRuoLRZojbIMM15ZYayDumopMqQtqyRm997Iv0zhigoH4yhPfuo+PwL6WvFN1d5IjjhS8FzGeziv5NFVi/MF3yXk94g8O0DK7PCcG2WlMAzWhRib/XeY10uweiTfCgKhenWtEnpNGcutS2YtzTdiCfpmxXdSIjQjEPvEwqPrV1xpz3ke+BvyI/SFIj4weyc/c+61K5JAoRR46FuVSnZ+0ITaf0LcWeXfY0JRYKsaIiXCqqM2Yfi/Q8xgSBXIED/67ZJI1wz35QeqjlERNQSoXC3XHg07397PdEbWDKsmxH3vticvGvpMjH+me4JOhldd/8wdA/uB6/usXm1C0//q3kA/e+8+/+3OYfn7+850cF18Gp/+NP87ZWraIHR3M83Ly+uOP48YfD279/+xnNCGFlgOGyIZdfwHGoyg2vlzbcX4OAs459H0SB7s9H+2cR/O1/bLzceg0Emixheza7ttw7udXduc/Hf85/k4oz4BT7xkW7IUQ5NxneKzA6tzfvbatZ8N2mvhlMQEvSqzH5fwTWWskqJov+BW8lyVznMoCdzt+GV/mOedYxslztCE+zjmZotp69r7ta3vK+c9zWdee66eP++loa9p85z7fsTk2nPt8/dM0bNsou2/jyz171/aZr5k/cTKAm8Fkaw4YxAHcJvQ1+M80Y8oMT/BeMQb5AL7Q1eYlGCPxaXEYxj9O5x/b48twzslxt+twaMgQpzNs1oQx/pghG1lPIcj4JvbubD2ONhfwZAt0BDQd8wZkZTackpx38sDlnCdW62c+RGAyx2x8H9jPcBwBrqNYYjBlOKMv8ASceUyibH7wQUPHGhhAuy8+Rq+GoJZTOefk2c/wbgnEWwJSKzo2rOucV0qAMcMiyfapcSTOObuSrWP3bPQEYd28ppPj6c9/7LnB7JybkxRbz941eOy+4W5zHG/6EGRwi/OWQGaEdy1F+hFHYc6CPERwUBBbRlcbPTT0wSsBVqOLoAuvyz6fT21lBng652a4W2DtoInBPcJDmyteMjhkHyc55psdSFCYCac4wjtHs9elCQUoGUHUQTOTK9vfjram8X4yeWNzkyWTkQg/TI/SNAO8SXbtkbse3gSOtq9zTgaPjZku8Nlzzzk3N3jYUUJwnHPs2ypJU+UkHEmazmua7HXg1cDDHtpZYm0wOd4xp27JOfEeSY+T7W00GOBbCw6gzhpC3rqZvp5Ax5H4BgLkAdwH4OyBpyNxMH5BHs0vSMCGo+VoPxVBZFEWcs7xeFIKfCZPTk7L9ZrfktExRV5tjNjh/e5Rn2k2aUAXTMZltIb3RUzUghOX+kJTS0rtnuFgexrt7FlIEruU4WgnJ2S4B7d2GtTBj1mWuNfUjTp47r23afOYeR2CbSMDEpbL1i0pxJTgNAKD2QPxcbxnunqi2GFryYMd90ym8ySdcTH5LAloypIgjGdZkcMrBvegzGecWOuPfxw31hRTSuaZHNieVqTfbrezHudJpjzLCVT9vIbrJ5JVkkhkOQV/g9kaM4L+i9VKCXS2NSLr5eAyGL9JzByKUlJg2N1tCZjquXkWRzaH5oFnRst5PaMIQE3ctzVLEtc0TWQ8tUdJmillDPDtYDAy12S0RQZt3zP7JqvzsgSB+Fl7EtMDwyhvMLDj/FMCq52kWTqv3f9Eb4cOpeBg65tP6eBdTyL6SJJ/IKGo7x4UgNts7ZbixYAteNze21J/GEYTW6NHhjtssK2xYj8D9Yjs2fMJZKxBa7qTgF8GnkbnsiiRyV45SWECrUUBZ6pSPQ61ZEkwAXN2tpphroF5kq3qdKKgkpIM275ZlmoJTyd5dhGfz3MmO4NPFQlGWJdKlqU8SYf9VfH0E3GsqGWy2IFXzwjQ0mRL6I3dP4FPazKdehWblTJ44UkmJhLs1CY0vXqKVx2wWaE4kNxnyWc9MSge7u9ko8NetPBsQMcTZNYhs0toZMOa3ma7Ku5n8CIvrJDbKKDbxPFgIaUxUcZzF7weSY5G/NkEvY/s28KzeRK/avYw2enQnfRqI0+xoqYhZeu2wGA8HpDRCB4tOmo6ZsNgNVs68qxClhMXZHrNkvOP/bOChq7J8IEi0mH7KCO26edht1PwgYIrBQmSFr0nSaBxIuybFe23JESGS03SOvsXGGMybXAvzs5kune/f1CFDKTLSsmi0p6COkirwR+O0CygkyV8dKP0yH47ErgRAB5JSEyP7S9nTabvuTZejiEoP9toxC/UzDN7lua5zq3IDR2tUJfcHmX08M/PNVDYtiTMk/wZrRqKgGGYZh5EChyArIM1phimM8tOSmj6JlmqDFkYodsOvohGZV0fxJbzfB/D/OUUuza7eUK3BuRsJHlrka0BvbbrBBu4J1k3vTBdMaIb701HGnhq1yayhoPN2ZOM7Zh/h57GJNUSPdIK+UZ/jNYn+LD/tFUIUemqUiTJLygyneBbd/ugCOyeJH6iKKhlLjrkNFkeVfOsDtK2PcpRkBHPE2hijUmDxcs+TiYnD/dbNchCi374biJpf9TCJRqsaBGjLKbIqkLGnwWFlrPnL2Q+wvOsjZNairBYUC2fXsps2uN2S9HupAOFmSNFdIf8RN73iwLyTejRVlWaUXSt5ZC3BB7LOdlfsB9onPpRek7RJsnS+S+SViS58WKlUOV66Bs9UIAqk1yR5+snV3L4LFvDRs8OoyX7d0dtSeLLzUa9d7JE2yWBBL1QwIYsXz6T6UXrJaPJET6a7zmeZdrT1XJ5qouvXqpAhoe+09nVJbZpiUkZNSDH777/fsaxoXDX7neabSqys6mWWlJYNnufL5cQ2cnoMQHXA3RJSNBP0MQa2du3H7VMSqU0d6xoFTD8J4o1+dVGydlSVvi+/f1b9RRhMvgi5NP+CmTlM+VcG4+tQP+ryXYAABAASURBVNBRYDrBgxbb5ik+lBT3cujdUpi6+f4HFcQTKcXDhOLY8uoKWkR5HxUYK3TrgYKX2a9LmthNGVU8OdfV+YW2P76Xx5YvLs612Zxpgo4J8hdoQJU0lgsKNjVNmIvlRivWHfOEmAINc5PKZaFiU6i6rNSmnR6mR62/wka0j+rPcx3ak+yv6jp8Q43cVfDJsX7nNNM/rxZ69u3XKhqJvpgOh51OFGItpvIhQPuDKnTNIxMDtG3BwVGwfv/pg+4f7nUirxyIaSYK6lVR6eL5Sz0MzdwAGSj+nP76rXLe/3DayRoephvTKufdB/z8cY4Z9uzZq1XycqGzP6XZBm3asdP1/bUG4r4tRfUe+9wSJzywZ+snDRTmkkE6R76mdaEDxeyEBsjD79/o9rt32v7uWipbrb9Zq0w3Gm4izd8P8CjTBQ2EFUVgiwES1vfYgBTbRQ9TD3FQd7kQwY1KGj2rKdGRYt2ETpnOPIyNcivCPak05LWSZ6mqy0Jd0Svg2+IQJY280+iur2Vytnj1VCmyFiiQLdNCpp+LcqFqscLWPWp/uNfmnz7BjqfKeb6lUdtvclX/nMLlsFcRJvWrqCO83BEfHZHnFt0Qurd7Q+Gx7nX3uxvp06T2x1rtm7106GRrpOBnOu8ByzVOvU5KfKIEvM7W58QqQTuaggM+evfjJx3R+fzYq0wKWXxsMVta5CrzAjuQK3u2UUD2jQfmK5WEWY7vaASO+M6HTHpC8+Xj777XuDsqftrrQPE4PpxoItRa50tN2KkeuzomTgNyaF/kMbnwzouKnKqzjVx02tLUtTh8T0F2xzqX//SZlq+XKtqc4vFROfM30NHshi9Srb9+qXC10r70apGXsiplfv8EzQI6PaADCTZv0UiVnO6+f69wljNWuvjllS5/daETPG1jp7o76ZBMcklUQsNx9pvo2xF/uSauGX5LEZeGY/PxVhHbOq0KrZ/TKMKe5TTujvC+hq7u1GlD0fDi8kIxBp1TZMyYs+P5sMr12OykVaq+dKqeLaWlY3gFaLNcVqppxmR5rgQf8EizxidRF5eX6qHPQEFar87VIG+pC4ro68e3NKPxa6YPKfKbcd/oZ19W7MF/QVwQ0S9feeVPSm1eb3RKeuR4qQW2f/fhnTy0WmCLcuaev3olj1ybL/ZI9hKbNeGD9xT9iyTTEl/U5UEnisMG48gzzLgce8QnS7UUYR+vH5XfjjTK79V/Oql3g+J6Uv4r7O/TUnnnNYRR7tlals9Pm4UKCsIdOJqutDzbLxPJA/O3Zh9KuTSVCLDKc+CnKTqcl1p/9VRLeJOlmRyNueXL55qWuUSx++FxK6N5Z7IwSG4clUOfYoro74UydKiEVqtvXiniE1yCXrCv0dgjK83NVvn5el6rJsa/eQedmB8oiLfEXFOBnfjujYbE4XfvocuVPDqYQi+Tj5R9UuzTSHz+yDz3YSvQlqgjCHuqLCgFBkcTvIvSSIxcs6fFaSa7I/Grg7/rVy9lsYyQHYNnwp9jHlRjL8w2GTwDfI7kyUW1VE1zqXmxksNH5VmmSKwxHk4aIjZlkSpfVIq3B/X4hgguHbhYI3/73Vtl1/vZzsaLjapW6oiPmtutjgzTW49QRGIGhFO4VB0etmpoQI00pGr8dVgsFNhzTyN6wr6Yr3fI9LA7KW8kqwlkH3fYldRYKbPnhmu43mmkYO6xySVyOBZRAz6/zaM2336l7LFWf/0gf7VR9vJKI7Gnww/6qoAslYp0oe50VEGMZ/y2L7804DuQJwncReM60Gx16PPIuuUvX2r6+kLNMlEfnILVJz5uZ5hMBxJsV/8Xb3Syf/r57iB3u5d/u1Vxkmp4NJITDjR2UuRhs1rLE/81flRABiNN4+L55ed7Z4UefvMDdpAXacTYF3MKcrUR25G/fiYFseeEtGHHgTclJphtJY37hpygnxVL8pKSVxfwbqkDzev65l5Zz7s3DxK0FfpboBcNcjogNyO+Ivvubv7y0nCx0Iidzn79SiN+LmfeYbulYXlUiSyUm80MQ3i6kZAto3t+HFRj5zzyOeErD+f5PAcUZXrmFwul4G5zs6JQZGT3tQrGiH/qGF5Oy2qt9nfvJOLGhsZZTzx/qms15GQlNs18SW+5WZ7phO5bzBWRsTzkipfAU+Vqec/8PA5KuRLt/voHLX75FfLsVLy4VDf18sThpi9tFjSSVxn+9hfDJt8n/I4vgB/b3L27UZ15tb99Rxp9lFtWwpTOPA3McctCaxpJi6+eK3t1pWZqFbAtE82s5GKtxZNLwSYlPaTyYf4yg8fWFHmuNKbzF2fc1VI1sZvFD+FPiLOwCSM6753XRO7rRt5dGDz7Oe5vqzD/tf8EL6uXTyRi6NFsBn7Zcuz2tCdS6jV+hd1/eJTIw8bEK3ooTGN/QH/1bKlmnakmXvDY1OZfIFv/p3+q8Z+9kDe5R15NXhJiy+63t2r/x98p/A9/Kf8XN9KHnVwflGCcXJlqerZSSw6W4gv8viE+uJV7jZ+8RT+4P9sfZCVXRCfvNKGXSTMpxS8k8GNMncYqlQfXjHvt9Z1EnD0ih/HrZ5obfsinLL9CLh264NCfiaa9Z0T8Z08j3v8T7PK6Ume6jnzEbtKBOKjBJsVO6rD/YVnK/+q5BP+zJ2cymRyJadxDjU4L3ZYczcdYlcjMa5XfvpaQKY+8tqyTtKMy8JiwX+27D3M+4V9eqPn+g4b30Ia4ZQQ/s0utyekiJ74YlWMDIz7L3eyUIDcem6ftUVZTaLE3Dl0/Yk9H7HyYnBz0SjCgDh8Q8I0e+xKRp+JsrVCWcuSiWZIrsM7kJ9XIrMipU+bU4N8Dy4mcb3dNc5ncWNjFJCaasA898cn2w0dN6NxI/D3+eEMT+lbCnwjZVJXNdOsTyWzgWaw0PuxV48Pzf/kLpdhT++JMoBkfq0rGI/+rZ0r/+dcyezW9u9XQDbKGZ3CB+ZcaqijD0YOXfRe6+3CDjI5yv3wu9/WV+tTLagNDBIy379VAk/ShUQteZ8+fzl8s6UvWQidsft23slzfEScJXSvI84YXa/C4lg8s8s3FrHPtpwdFeJ+RzEyftmrDpP7TvWpo0BJfWa4ZiLkcMcmEDAXi2ur8TJF43PyRkK8RWZx+80b5b250ookfaAxn6G5HrWDqOrVdqxF9EbyOyNHh+ka1euglpfDDdN1soje/gHwmVxtiC6dP9r+0QW9zlykZoDV8H19uNCH3BXbGasZ+10sfH6RR8vpH+Ux/exU2/cMNe2TX85G7PztOODxx7ZzjwT/8ZzLC/L3TWdgW/8P42QsGz0+XtpaNny5l5zb+cA2M+GsI5eZh5zbgDgRkD57P5/rpY7jMg2vQMlC/DCM49Ur20B+GgWfreRyVDTv/+TBYbDjHYiw5/7Cg3bMxX/8Xfo1s+GV8meack3MOGCbNPLAHTnLeyRyEc1zopw8oOjn5n/4z2AxOzxwHHUeCJTmviWHv6mcfD5zBewXnPt+1tX46d8yXnJxHsVibqRDFMbjLM8cw2L7gGDA0zvFckvNOPnhFlEw/fZxzcs4peK/5Y3sx5jXg0UjhfjCFtHOCcDCXpwBs649s7tzn9+dzFvByM9x2dKwzv2vzuG/8/rKuc06eIT72rg1O5dzP1uPc7o3sOxL4OS5sXztyCg/QRPawNS1osGHnX/aeoLHtH1yQU1AIiYLzBKcD70Iy3nXey3AccWodhRErYhmO4uN55pwTP8wf5eV4STK8OOPEyWAzmMQnBC/PZLuXpjhj8PbeyZ53wD9Cwx5a2hjByXtb0f1hPbuyNWwTe2dEBgVcds+HIGd8C8DrJc+79ji4oBCjgo9A4CXngSGwhJPYb6Sg4JC3ieOIIxg4euZEDHOEHt4HjQSdLcVz55xSeMtBE+8OBjOb9Bw9+4lPYD4PZQFMYI1knu/BYVLwXgFYmKbIM3u/xygLOgQfZnhC8EpjYpTUCC0MT+ecnGN4Lzl+wLUHb3HPaDDyPkgpxKhJ4rafh7f5krwPbDHKeTfjwi2Odu0V2MucrZNjf/GbIwbeywNvUOT5wPrGn67GVeCgQ+QZMEzAN3YYfcer8MvZ2wDgnZNn75zgMuV946V4Zvcs0OjMsfPuwDD8R+jXQF97L/ogw4dlWJTf7B3Yyzkno2VGENFSEI8xyjkHXhMNskT2Lpea4JX3YYbdZDVxHtozTxJSLa4UWK9Dlkd47XxkH6knGJIc7wuRGuej2VUfUo3oSQ+s9l5MopxzCt7LA4Ph45yT9557cYYxwFvHtXNOKcGd8RA0ZLTOq4UkKAVqRnfbqAV/8cmglfPgz14jdqVrcdbI5Ink067t/ZrGSAfvHThEYEcMbTUF9hy5mOQVfULhoZY1Z/x8HRVYN0lS5MPNw/a0f+J56EYF7g/w0THX4ByQ6UCRfICnBrv4eOYcaLpkBM7B5gGjd0EWIBoswXv1yEZEB0PwSuCT417HusbnBFo5CV5ICbAmrDPMOPbq4IUDizwvVJSVJns/zRTAL7gg78OcVBneBvME3xDR+b7B3UO/wPoj8ArsOuDICYJTbExO8mIjcm5NaWtCznBB2wHdC6xtumhyZ8GPh2c1xbaOZM5sXgPOBWshlMDZKnivcrFQjS7saQbZt4xNFkfmN7xnfDIaDciz2ckcHKypbOu17Glr2zsmNx3E3llSi3wZrxx2CCGFb61ymsf2/9fckxR1rDXC24QC/eidAvSLyOVqfSYrVh/ZtwGeE03RsswVs0R5WdC4rueArwe2w/1WE/QWe9rR4CjggQ9BD7d3GqBh5NwKpEavFYX7nOA/J7loWbskkLcRbA4NihI+Gd8OOxI96G689CFqAUy9XbOeD0FGG1vHh6D12ZkqihiJj+ibBcW1jhRT2xNwkghYcJquFyopfGTwywLmtEiVIBt9De3RpQx48iRVj/ydKIpE7GuL7jqHXLOvd56cgESG/ev9UTYGElRHsmfFp5FiR2BOj4w38CMDxwxa+RAgzTQnVvZljp5AfU/xpwBX/2QjkWiduBZFjBSZatlfLmhkT01StV5jJ7AwFGPsLzburYDMM5MrG/bXMiUJSAH+PfQc0esauT/AOz95RWhi+mWyHcAvTwsKbq16ZNm+1UnepMP+Ebk7gl+quCjUllFVKxXQqqD4Z3qzoPBSnm9IeieZTX0ksVI7sM6gxXIlgfuJgtrREgJkyoegLM3kRiezdzEkyE2njmR4eX7OeUtB/UFHCgx3FFaQLq0359pQHJ4LdiSDcZQi9FpQ/Fm8vFTGGk0YKaA9KoWfE/YqkowWLiqFni02eoT2IsFvcq8KfZqgp9Ek+KAjDd715aVcEpDZQaY3A3Syv+BZsu+K+WLNVF7VcgnskyZ4HNNcG+TP1ltCZyuUicTPfIzRIElTjSS6DU2fCL6OwugADD1FRA98p/ck8xSH9xqUnlPcYY+Bwl0LHx17fdGNPQX8u+OjOuCcYSNhnUjgV19fqkc+ovfCLrAfAAAQAElEQVRaIesNe1mhYb3cIFtOCfOymOuM4vmoSSGJ2LVGA7iftvcqSaLDuhKP4NVSRhPTjYyim+lbseCZpJBGnq+UIYdr5K6sSj24Xkt0dMrSGfb88kwrCj3+2Kmm0TfcH7V7BDPw86yTMa8nGaxJXh9oXJvcTXLK0fsipirxIenoZ9h6ZLVg7ZZiTM3w2HiHDV5kyCAFNI8eHKdO6WqptkolCnZ0PBW8V07xpUEX7Z8+PfpO4dCSDLfyMVG6XmqHb9t9ulNPTGB4ZPiNMsllazv2wFwpWVcqWbuyZJ7ChOnu3YcPyNdOaZYyN1eA7gXyd7e91VS3itiQqUiVPbaAMmiD7KfQsaGglsJ7gZP9FdoJOTd9KBdLTdGrebpQQhHKU/zY3txqVS3VIy97Rppk2n76NPOtQpdd8DJb2daNhnd3OuGbW416+8MPSkOc6VDHSQk2xvTY/MglDeEcHOttrXHp5bv8s/6h/zW+sqeA4gbJZ4kcw+hy+eqFivVKfpIufvFai7ONRnxXTzHIU8AZ8A8L+JN0Ug7fInJuX6Sw0cFjeWJiSQ3+odekxo3QLWPvcZ4/QIv9799rj3zEPNcKG5JSvDE/IeIDOacWoCwWaGhaRit+U2hKRmlkrS46eC3V7z+phdeqsR/IxR65SlzQgH/LoMEp8+qXhRz2wfzWCf0YKSY6imLRbCA0e7h/UE8BpzVYwHdTrdShgz22MqVReQbu7tlG5pc2m7U6/KNY32Rltax0Qp6vof8JHS0oaAo7mQFDwvoVzYviciPT/RwYxuC0oNjVUmx7/tVrrZ9c6fzplfY00gzvE4XoA74xl5MPXg/LoNXLpwppojOqP4EG0+F2qwfk13Q4iQm2LyoAt8dmjODx/vaj7ncU14H7nMJ5rCcViloBe09hrHrotfzla2xdlNmwEzHFgM66GHSioKQs1Wa1Vnq10mNzkvFk++G93E5KxqD18kJ5s9YtMEfeCeybU/SZlrn8qtSm9xqRZWtOnrBXQ+ZVwLvIvgGZOV9sNMDPjPPD0CnQ3NsT8yQ0hrWK6vHP+m5UDa/sr8VF0e+E/Xbbk1rsY/P+Vm/+/DcUB/cyHo/fPlEFjeq7rd7+7o0m5COgbx36faDJmFWFrMG2xD6ZDj17/lzVq0tkYkLGOl1R/F5QKE7wG0tgcchuTfziE6+zrFCJzXBlqgP7ajrq8Ns7LS+vVFKoUpnJfXWhNM90drZUpTDz66Gr9Ujz9bjf6fHmDp6fa/HqiUbsRL1IlMQMGjQKyB8Xyi6WuqDZlqSpEmRrwk8+XZ6pIZ7YUYQ2+DuNwOy1++Gd/KJUbv4X+p8pVbpYaUkxbaQxMK0STdgxixvKX79WjV5U1Vpn8HSg+Niix2M3KDincFEJAdLmxROZLbuHfgMNJW9wwge3yNWZfUoS+a8u5fDrDQ2Bm9OjsuVCi+drHeG1/KiWHGl6OMgnUS12ZW2FQocsIB8Ou2h0TZBTZ0Vm5DmB5vW3Fyqgb/LVlQLrTMQJd9stTYq9RDFb4FfXtSbWsC8wYNp1Ou41UBgcg5P3Tjl4H5HFFXakfnOt/LHR+cUV7/SagGfzzQvtC6eReGJlBXSaSD2xwP7Pv4eX7xTsn62mYfZA0dXFRFVWSPjmjnityAt16EwCzBl6UVL4dOtS19fXMvlKaDb2N4/YAGSRdw40k7KyVMKov/+o0Xnth1ptmajGVh8XEdPRqwJmlbkOZdCROMNkwMGTvJ00UjyH2nr8/lr3N59UXFY6//qF8k+t4n+8lfsP90re8Z4LauOk/N98o+G/X8mFRvrNO6W1VA6JXJqph57FckMoOcjh0+og9ozKaSxMH+60JmaISaKcpm/A3ty//aARu1et0P3HBx0fHmSwDchkbzxdn8tDhyk45fgvXw+qYepAXPzpsJX/0xey4vcRO3b78Rq5LGXNQoWgPM3nfyHFdCZFP1dJrgZbGm4Oyoh1B3iSXq7VE3+effVSPXY9xW89YFe391uNqZeHxinyEpH/uKyUPj1TBk93fSMHLEY3R2xj//RzgL42qryiCP9cITEd/sSeW+XwuadBNP4eeQkJRe8HOYsnT6NO4BJ9UL1MNCVOAIKGBQ00u4RdyLETeZFrQYM9YDc75KROpOa8kuVTp9dnWlydy3yw++aJgrxk8o/tHl+eK7qgiZhkudlov93SnLhT8vxM++NBMcKbqpJH7lEV3b97K/OBC2LT7Ntn2OcHmT9MYqL0/qTCpeoXmRS8enQ5LQvi6Bq6XEibUgd05XF7p1BkSolFHMFN8+5akeZBigyOFqcBf0RW7H8vMuLXGxoAwoaOeTLT3PGuxcI27H+jIeh7bA4ayJ9IRpRh+zre8dtGOb4txKBssZCertQSL4ya5MpckSZx+vVTTZtK8sCLD9QqU365UYYt9dB8S/wzImctvthkV+jE9N21LJcZLJalUbH+1Ws51jBb4ZBV57Djpdf4aq0usNckiXveObZhn+iUPblQ+U+/Uk5MJ+Cb2l7h0Eufdlo9u1JEN9yvX6iD5yFN8PE7eeLrLMk04HtUJJqWuUZoanInYjiHj5Z9iBUy5rZVoshxMHyhWYTz1jQKNNutmZ3joxqzqfhIV3e87WR/zfr45p1O+wcF57Ujh+vcpEbAx7XxvkMPEnyXK1JN6EBCvlOnk3wIiily+PSJkjLXhA22hpmQJeNLdb5Rjq70ggN+kjVw6/agtojIlHTA3h0JqEoXJfghaKJ3W3kaZUnMVMO7FDn1TzZyJrf4cK+oTbFUQxPZ/ho3YueqV8/kX1yowjibXCgNyjZLBeAdiLUmmkzGy+PxpAiNnckYOu7h4fHNB03By+x7h3103sG6SYgpevGggnywNx1FLzxxQAd9hlWhHpvo0a0WvR8Y6dNzZVPUDnx6y6mAdygTCZuwJwYx31nsWqXIp33RJEE23Id7FTGBD5NG4qnYjEqpMezVqXe9hn/xUsm/+lr+f/MLhdeXOk6DRuJ1zzvD7VH6f7+T/uyt9OFBERvi4Me0O2qFfHZDo/rhXgO09shCha8U7+rbK6XsGJCTCN7Gm4wai8lNwpoOe+JM7zaFptsHDU090yPQaGvxbcLuZvjNE7bCI0NCNhA3eUV16M5EI7TBF47YqQ4dCjTdw1dPFF2UJi/7mH0ciLcCNnjx1dcq2V/EH4ui1NEP87/mMcKzkT17WzxLNS1Smd8fyhQ7eCtHnmCN6NFsAH7E4vwEm+hSsMMeWW4UY6ocWe3LqJT7nrje/GKGXNbUoDKgPr29xm63GolR7EvcUzfM+anDx9Y0YTPi4wnfH89XygYpYu+NVoP9henZQv6rp9IvnslBf33Yzv5OwCbiu6lu1IwtLwUFcK3/8gfZWrnRg7wuxxYZXKHM1DPX9OMYRoU002Z9IRRfgSa4W8KLF2fYWWTF8jR0IqsKmR9s3nzCFBzl0bNi1+l02Gkkxuqgryc/FHl+TXO0//6Tht9+UFxUmn71RB67M2I32rNc1mA+wSuLnd1DC7+lBNsUvNeI/gzEOiIeFHrpkefQDiqJB8YXG6WsV+NDS8RxxE75qzXxw175cqn8hclaqjQvdaDpGsj10S5NP3zSI7ofwTsrgCcL4JxqerZSoEEb80zZ66fyyGKG3IzQ1SPD9TrTCXp2xOyjeuzjoIAuxF88l7vYaFwYRx00HiRi9aHvNcDXHH5HZL6r63lOATyevXMlGsnbQ93PMM88OCs1wb8Der45v9Di2TN8862ETTb++FHqUvag6Sz0pCs9spmpIYbyJtz/uMOx3JfBKUi4Pwxx9p8O8XGM/9KPGXUbX+bYuY0v1//AI9Nspy+Dy5/92Ho/H/boy8x/yNHm25hQPjsKbJ0zEjv9/D+7/2V8vv/l6m+OMmvOcPpv/3hgsGErjQQuX3C06y/DOacvc/TTZyBxnGw+SiKOBssfxoRAoWAOzMS5Yw/pM64/vT4fLHgCDTmubHCYfyZujtDJEuWJdWyNkeMwoCYkWz0j4MBs8si9EcXwP1075+RRdOc+H20t8bGjDWuIeJ7xM+87sY8pVvBedt/mWIAwsIdz4AEsvC7nnBwnjt+GewxB3JLjXvBeFuDaudFiIFEO3uNbHDZv1MgeNmxt8bGjDU7lnJuHnduckf3smXPsDc6ahE/qJO6nGIc0SeWYbHMdZ8aX4ALPNcPAhhpILiJzHTDwmiLvhBgwLlE+eDnPm86G5JzjXTaRZDgNBKOCn97uc8/ow2HGYYDONtPWNTjtvnOO/QZgHMRK4hLnlNgjGR5eTrbW/IxzOxrM3gd54PMhaMRJWTLkuJ7Yu6sx2vDVgcdAEGWNgwHn7EYnhzyFEBUYI0n5wLx5PedltGI39s8k9pK8HPdtGLwzzUBgQnZHcLH5XCoAS5Ik+vyZ5JyDd172qXH8LQW4gcB4gDbR5kFUw8kGSPI+RhNeOTnZPc/R7s/zwc/p88feNT70Qy+TV2qzsmEBmyyYYSLoKfDOwJwBOAfwizHVwPXEvs4xieUM5zRNJa6NdpwoIbhO81wR5x0THNAkPo53B8UYlfNsBM5JMvBmnhoPbF0bMYnzA9thvs/eVgC36+C9vHca0IsE2aoWS1aRfPCK0GQAtmq1UEyhYxLkZ3mDt+zngdHmee/nPSfuGTyaP27+bfsbrpakNtC8JlBrrADCXCvq9uA/A83syNqRPfMsV05xYYIvHUnOjJshh1PzLignALP7X95Lmeu4j4hBI3A1uIApyPGfgG1S9JEm0KSuRQZ5xnY8cxxsYY680xLctE2niedT4mcHm5MojiZQzDTcEuBj9vxuCF7Vcinv7Y7me845mXwYLUfk3A1SSxLUM4WVkSOvPC9kS3ofNDGnRxcifM3AO3AUPHUB6JMoT5AxcUxIdo1eiV2zltHVs5cdJ+QpIksj9sjWHAmoEgoAznuJZL2j8Gpre+dl+gKgNBweVSA3CXuZHjbMGaG152EPHWqSj5QAr+GICMjx7iMBlIMHIzCbXIT53Y41paHKlJLMGO3EviP8HZGzkSbPxLqOJMcCvYF74mNwH2l02RjgSZZl8DxTh4y07JkmqUDzD8NgeKQAa+/l0CJBF0Y3zXiw3Pxj8+3EOafFaoW9SNWwnvE8/Wl9w80Dn3NOCTLTY9NH5FoEWtmiVMwyChsnRfhe+VR5WZIWOnnomZ+R4IF/At0WixXF/gsF4DCcBmji5sTBIWMdeLQa4EvBOuJjsBlP7Z64AHSl8DJjrZI9bDgeLIHbYP8slU4bK2jAB2s07+63soR8RJ5G+PplNAR1B2hpuM4DeubLlTLkzPhuzVTD39a3EZAt453ZgJpg03hQ0zwYkR9AlaBNmqayj8GZUADpgqCXhw6DMudhOILNBOOH0a4KuSyJf+waFdAhJUlsCciLJFMPvDnr1cDpQyDJkDz0yrNKeQp9ORc+oKqWqqqFQhLVYY/MPgdsgjXy1uAzouBGMxlx5OBtq/HYqlqtufJyzmESa14gugAAEABJREFUnAroWdO4TuCl2Zo+SgkKOJFkzP80NGsariVyVJLIrtdrmS7V2CazARMJmAdeAavJe3RBPgT1yHSHD5vk0F+nM4rbPf5jgs+B5zn626I7DTRw9i3YRaYJ/5aQjFhSWF/fyYaAM5JknC02Mn0JPB93JwprrRYxl4d2S+hix4ZEecAmuTRTsUb+nJf95/i9ubpSgs2241qphiVJEnJhxd14GpTCNyu4QVr8q9RBkz2Jl8lIIFFxOKUVMi0KFo99rQk6ZSQoTtDRSXFkkNRW0KmHHxFZNXnZ3d/puNurXK9UURAVum9rtnd3OlDQ9JNkCYjxzfbOsQvH/V5mCw8fbmd5MJtIDqnA3OCDHDTfk+z2+O8COtbIcAetswScjIbgn3Df7hncZss8iXQcNON2/+lWzjmZ/mTnaw3BaY+9ir1IWk8ajsMMaxiDJuxLxnotSdcJuT8ycmRG0ANwtId/TeK0evlMBUn/ASEonl6opRBqBawdyV1EdzuaDiMy5cpU1xSg58Rr36qhMFoWxUwDwzEFRg8cATweKHy791uK5Xf6SJGpoNjnVhO8SnT+6kJxmWrfHEiWkQc3aWVNX3yy6cUDheITxaEUHTmgSyPrHYGhMH8Ib4Phv6FYii0QNC2X8AfZrkKuI7GOB7+URmyeoXPI1ZGiUqmoi7RSaAbZP2tXR+j2/mbWq0CxLKOgcL971AO2N2Lv9zUFzSAYLNXwtKGR9nG/Vf1pq4biZkphOodmER02W2t6EIFzfDyppbGQ9pL5kRMNz2D6CdwTxdX5L+FXS43IpeTm/zavXmkBDmPweqBAW8DvRZ6qeFUpJhPFYRbbMXsCIBhXZYUSRsCenCgKZQjf5XKjdblQEqJyePKUplZXJgo0qx/efJTp5Rq9knPYk0YZ+xdPM/UITnjuNPleo5+EusqaNTWyUlycqWLc1Xtt4dV1s1Mz9bqneHCkYHCiqBGh24RetdgDs82faIr3TauE9V3w6inMmC3aXFzIobeBuQb3GbwaaBx7s1fYto3L1YHb+cWlHtCPHXjlpA0d8jmgPHtwGCg8HO62OrS12lUmKyAgxIpL6EGhfrad0Wui8F5++1xZWchs5nF30Baf8vjDezXYnz2+cMJmzfHLotTI/IT5I8WcnlhshW/Kaew0zutEYeaRoo5nrStgq5RAn4519hTfH5VgK3bbB8ElekS9fNepgJeLxUJW5G5pmGbw0wPjlAbtP95qD+3ujjvVm0wWVNRjp3C7nwuwzbtPqsHd/lI0Rx8KCjppzFQtFhqD0wU8vH/csp90SqTOS8OpUzZ6Xa3OJXkkPWiBfNgXZrJLeNg69d7JJ6lONCBTiknevl1PvFL8+pUizbYRvz/dduQyTlMixSeJchpua4rhC5rYtRtVYhsixSYRQ3lsYR+A++pSe3Lott1rSXE269iHJvmD2SnWH/EZS3x7yzF5GDShSwQemu4bJetKGc2TEzLiH1vtaazVb+5UmA2bMk0fvCLrLS9LndZHLdfLOQ5qkLUAnnUWlFSl/NVG5eVGObwc0L9VjUF//6gAJV5cvFBG0bVuTtKiAKc14wx6eP0w/yX8EZrsNRlt4fmxP2nCdxx+fKNiOKnPa4VfrSlolxpeLnUsJrU08qZF0Pkvr+Qvvc7/6Wtq5ffa7T/q/fUPuPhRk5+UlMioxYXYv6tnT9WmXiVNUGHv7797qyNy0MH3jPxxR+EzPjuTHHzFZhzYoyFmaSiCr1drfEmtu9NOEXu3fnIlK9LHCBWwpT3ye9r1OvzFjR5+8wG92GlIThpPB5UURH2VYpMOaj6etPuzD8qSlXR9UoPe7eFnc3sgxqvUBXjww07ddlSfDkquKBR2nRxzMvys6VtKYXhNoFE9vdIkaQVPPMf1ZoNduObeqKIolee5OoqHNbbo8LsPevKSBh4y2DEW+C2/iLr89VO1NLN7swE3nVIaBuHdgzoKeSlNwBMF9qMbkJOFInYsEJcEfMr6bDP/FeUeH1uOHn1bavXtS/kQdEOhsACWATuXn51rWBRyFG0VnGpysC22q3l7I/tntlvWt1zjGpvV0hi9/OaVLhgHDQrIZoEODU4KPmrELpxTHH94/xHZmcBYajDHbRQyErVER/IsV0MM+IA9WOPPJuxJjo8YmCdEcvn6uTyF0NPbWzXLTCO0WL94Ct0l+0t5hz3P71vFj3ulrJVdbtQmTkc/akEMlOYrmV5/+vCedybtV6kCxX+35/z/8mda/H5SfgJWfFv/olT1332r/vUC+KRxe9Dh/SctaOwfsefj9qjku1uVx1H2BQqQ1A3yXmMna+jaQasTdjbPMhXrjR62WyXQQchqAW4R/StbJ/M/h6FV+fKKR51a9Nty+BZ/VzWS/WXr7SdotsiUbFZKKNIPeaIcOISPqC7OlSe5AoVfgzGzGAx7Pz1b47sqRexD6oIaYGqISzx2ahUy5SYzpiz4+h30JiCW+ZX+9x8pMh91llTqm1oW/+1M98tMrspUnm909/0b7X7/hmLzUYtvX2mCFil21gGb0CU3SgkjxqgQojJkuSYeaSnkj8TB5TevFc+WCtgbl+ayvLUnBzBw3CRkP1OWFdooV0wLxQ+Painup6zjyD2OwLOjwVQjh8aDgUbW5hdf65B5LV88U14sJJr+BfMbbJ1++sQk0RofNJDrDXUtAZ+jhgTh9YDNGr65ULuMaqwgDzzZu0cJexhYp4MWQ3DY9Y0S9MHs3YQuCxmNveRpmnRxUo1/HfHLD/YlBeQIdBSWpQbwx8hRnsM2JA67t5bDzlcvriR8Y4GfyS7PFWKiAZtxoCHliBd3u60ifH4ca9m6psMjsXt7s5UFtAdiMEcDpTfCES/Y/QmbGdJUHrjWz56gb5rlqCRwb4n5fBpVFZUC8Ls06ATMYq6jgagXG5GWKf7rbzhO8s7BFsNi/Oko7vn5Wc/c/buPwOGEGElJ0PHuFvvZKEsyjdDY06wVfjAhFiVYlRa5PPGiM3n10ti0si8tjJJON3fyIcpoG1dLWZzsaNJbc1LkNmZrwusnEnhW+JrRD7I9D/cPKtpJj8S9BfRcZZXyZaVxVWiJbnj2srrCFxnPoUlNnOqyVCCFzTnJ8pUCu1dvt/M9w7jDL0/oa45sj8Q83e2W5smDLFbvoX9Lfcp0b1ktlZn9wlaX4N2j+831rUyHG+Smx9+3yKx9yc49hb4ft2qIgRPWnWhgD9jREKP6dS6h97XxHpkeqqiCRntLnjBmkYbkg0wHBuSq91J67OVu9hBRczNP+IuMfCUgTz0NzwAt8+eXGmg+dihlhO6CJunVRgG7Ol1UmuC5Q4aHLEgPR9YJcjQFLe7w6NrZ2cX8V9PV3Ql/dk4+csscKSNnTAvgBT8fgryP8uw1PV2qKaZZ5prXa03/+pXW/+ZfyP+L16po+voqkdE8EHOnnTT91Uc9/g//Xs2f/ageGo9vbpV8PMiDm/kGwYiBfDi9WKn4+plMV2tk3uI+awoOP94ouT1pIkdzkszf+Bhk8IfLjUbywwkZjPe1hjzIIfsTdPbE0RmxT00cMRFP5MhV0ovYcascmk9hkCfmrC9yTdAh0JDv8HFClsR6IzInGuND08snUeH5hSYP3g9bkJLa23uN8DCQh1TQxaEg3cc7OWK6fruTyPsD7+VnZ3LYJS+nQG41wZ/uq3Mlz85ZZ6L5eSM2UHh2Jr9ZyPjrrndqiUkc9B+QF2WJSvQrAQbD+3iOjhWZUuQyXyyU5oU6fNFI03WAZfkK+0g9Y1wX8qde4RJdc5K47n/4oI7cs6u86kTmdtWTTwyfwIspgKkBnfWcm84iVtC4V0sMPmKX0jxTAK4syedjMHrh0xUk9+RcxsupyuRohnf4o5aFjM+UbOSc02INnsjTgTjkiGyJ9z30S0OUQ1ZPrlf24lIF90xne/C3eT0xn4Nf2cVGA3yy9esiaCCObq/AFxpFYHPwLj67JLKNsrVNbkxmRnBtsFeTCdzEo+trJdd7OeLLAdkyPZ5uHtUT/wypV0XcMNGIH76+UPvVRtmTjXwI6nY7OWAdzAbge1J8R9s06olDTXZjDDI9bLhXVpWK5UIO3fd2/+pCh5tbBQ+xkgi/18qwKZ4YYgS2gN6aDekA/ZhICTQ2+B0N3zyvNO1P0scHTdhbi79yagZ7YlgKBSpDrgS+CHrZ/sajcZWrB6f42MhVhTI7ftgqMZmZZVL/C30gsNH5j1c34n8Zcvo8haD1j+f9/Hqi4vvzYc+cc3LO2ek/6rB95gUN/vnk7/llMPx8MH0YB31Z58uR23/4caz9Zfzh5s9O7B0rcNr42e3/Wafe+b/13gStbV0bzn2mn53bJDvaMPiNMcH/zbvuj9ax+T8f9txw+vk926sn+BpIbA0nG5+fO83GQH+z/uf7n3879xNcRkfgtbv27tB3GP1Rdm7w2Rp2buPLHDsG7xVQNgGzPXPOyXNPEj5lknMOBfTzPU4/r6fPH8+Nedj8ifnsb+865zTiJD7PcgoBDRXPkU3n3Lymc04BpbI9ba4dbehnH+c+z7VbRhc7xhCUxGSGx677vgcmKfjAEW1hj8Ac56GXBw6Qd87xzGYzDE6M0Zc9uSOmyDMnYnisIT7f45dz7qd93IxPD2+ccwKBeT3HHvbefCHNwWxqgaYPTHF/GAa7wT3RxPmCo3OON9gaeO3Ee66BTRw5s1uaoKGT49b8W857Occ1xwCOPnjNMggNRtZ2zilNUhke4hOTZIZ/4LnnHXZTD+4Gg+HPFBzaxBrTvK77ae8RWbJhz30IyNEg29v0w+YE+PllHVsrwo8J3vcE6gaXzR1ZY0LonHO2jCbwnJjDRjJYjCYDSbDBbXQZ7d1uVLQmHHoQOBcJrPGmh+7eR81r/7SeLWrrGR4mDz14mS7aeg485v3Y05xNS9BjrznnZPNH1rMA087T+HldAGT9qN7mTgLnUdZIHllDzhMwtEpwPClBsnNOA/SOvGv7fT4OBpKBy3voHrzzPvBep2Gmv5PJqphh60QXJIKlOcghUGgfD5oIriO6aDLonFOSRMACGDtHrpycgtEEXnruzTIFfEaHGic/v+fdvH8KrBnDEm/DP8IjJ8nz3gRsAieWUw/djA4+hPm9ELwMNsfDCJ/tmfNOccZ1kHNO8wewkixXbY5cTs455Thn0Jtp7FknhKCRAG+At94HeeC2OY4FWt7zaSbHvRPJYOC58aRvu3mtSMCWLavZiXsK4VBUlvAkyLTtkZWlPLSakKGegGpgRGhjcuOPrRw0jQQCLcFaJJD07aA0RGBwMnqkrOO4zqCrl5M1zkKWqBl7ecMN/qQx0fGwF7GqQggzH2PKHGRkgiaOwkNKENp5yeWpXIzENNgjSYvlEt5JOwKgisBmgA4QBhlK1RjNuU6Q8UDAOVBEHgkA7VzAHqpccVXKVjKds8TK+OAJ2AxOOaeKBkVIU/aYZHLVQ2Mr8h4omNi1B5Yc/o/o4fpsg11I2EIzE40AABAASURBVH6QR7fy9VI5gVixWmnmBfgAsipoWpMQ214mW0mazs0gu/bsmWBbJnR41i1NBNkVCQbE8l4J65k9N37a/s45FXmhmsL/ERqIa/HuiQSv515neyK7JhOPNEpMJzN0KynKmdaGt8FfLZeyT0lyYvooOfgwWK4v2+vhkQAPeZ6DVY4QRAbvkTXl3UzvhHX3faMa3roV6xM4B8Ygab3aKLM9fZTZpAnbYPJhel9AD6MjGPLMuKF5zxCDCuDxHIlelBJITjj0w/YReR+oXxQK3mvE/vGGTL5rZNzo9vD4OSD2MdEEvPZP8NqcEhkZl7kCRYicwHbKI/H4ESqLJGAtQSvng0yvG5NJ8+/wNkmDehJv+xbyCH3PKIDZfhP2yaMPPclJil7WrDQhrxlJr+mgZ+725tMsBy7EWU69c4rgNKJTKxIxW2+gAWb0K+DlkkKd827mqcEuPiNwRXDJCZJd8LKkYEKWba/H5qSMgH5CPwJ8M1xb4BnQ8SSEuchg+IzQKUuzWS8HaPJAAS4tC7kkKoEHAfp65Cs/32jCFggfYc2PnqQvXq5J2Nbauk7+aqV97tSflyooINqXLXr0YU+D1RKMFlwc71rTqTN7wfoBOAx+s9H5Zq0O+XRpIg+8Hn073j9ic6VkUSliCFyRzrZlAOaa5kpRIx32/8IieTMbVD2/ktmaBv7Y2jasSeKQh5l+2CKILrP3jkJVLi9LWBcvn8oaqEf0L4lROcnMQJHViiW9G+fiWA2/BcwZOlGg/8nZWjV45MjvkEWlmw1yFxRCVIhBDv9i8HqKlbbPQGIfs2xOGO0vhMu81AYbEMCroyjjHk4UjW60oPimTamE9w43R7lCikmiR2yprW1/wbKgmZTGVAf0zNbd32+1CKkCOI00nNoPd1pTDB6xSya7/eVCET0UH+eDenxdzZyzcqlstVBC4y9PScAoMHY0Zx8pfjXozOH2TiYzLnr4u5aDX0lINJCYjZ+k47tGt7+nUWGF/Pxcy2KjgmTe3q1ptptOj7OMRqGQOqNxaH+hm6YJYE2zDWtITO9pzi/BO8Bf8wGj2QFkIYJ3R3La+FHN1MphN9Kn53LrEqIEisONli+ea71camE6jPym+JE9cuecU4QPC/jiQ9DIuf3/lBqa0LmCNtw3O5xClwBNHIXjbPQUBAuJYui8D8WozTcv1KZO5kdijNpRVIy8U3z7Qh10aSig1DQVj9jZFBru376X6dGUeBXI7YHn7U2tw9taJVWMpt8r/rLiWaA5ejvzZffpWid88tnZZr4+sJb59rOnT7Td3svDt45kede3Mj9V0ZxL8lxmd2KIaigK7D8cNXzn1NB0ePj9TolynZ1fqsgyzXpHwae/fZwLdSOFhJwEu3BRBQ2c+PJC/ulaqe2EfchenMtjT9boZEgT9fhMj02LTzcy2drvHzVdP7LXXgnyE7GZbZWpu6rUPVnKGh0tjrzGBp1hE3PoGpCxI0XyR5ph2dW5As2ADn6tq5WSZpS/P2n51UtNFLvvP3xSt0iFIkoUkB++fyeTqRPFR5Opoii0Od/A3wjfF6ppaDfYtiNx2EQxb/fwKL3dyuKZ6BPt/+x7hV2rAtmpsBEFHZrbtx9kOpeEoI5mvq3dwAOzv0jBDFMPLo9/8f2Mjyhk7JGdHtm86Y6yZnhG8T2n0JXQtE2QjaKq1OAPBvAaykwFzePs6YXu14l2Dw9zc3JHAzthXoXu7ykmVhTatxRaJoolHr1c06RtVhl92aMm4gV5L4d8ml6hSgrwuyoX2lN4zBYL9a/O1P2T5xTzRk3v7/X4F9/ptP0k9wIZ//pc0wES/navw5sHZadRMjmnAXjz19+pybxScFgMUuWd4nWr/V9+0gEZ77Ad7EwsPqlaUkilsdsjZzfX17p4/RILnSg7S1VeZOofGtUUP7fYZKqCCs/PVdAgWoRcH394q5w4LaPAm8HzhsKwO0p9N+kc+TQZw8FrIg4bWOMEL9ZDouNQ6/7dtQ4U0lsROyGP9leHHjgvnz2bbccBW9VhPzJs0sXqbLa5y6zQDvu1f9zr/OJKcgkmf62u2qj+7YPaf/tR4f2o5i8/KLjA8Or++qMe359ocgZd/9U1zdagO3Tk8vKpzJ5452RNmhJ/KOfVYsvXfQDvvYTNKr95poEit8cf1kXQsM50QldP2OwNxXiLP1LiuROFM+edYpZp8/qZoqQRvBzF7gLfNCH7091RZSctaSoECs0HbE/xjGIcfvlAM2jYHRXRSZM1i2lub25mm+uBI9m3Wv/yJYU/5HPLPotO/nWiw+8POv5wrWebCwV4kaDfkTh3pPC7fX+tDx/eYY9HvX3zowqKtxVxg4hZcnz/NE4a8X0O/U941xEzN4bHx51SipJx26n/fqv3/+GDBhrR619cqvwa+zxSALRmwsWCZspWDrkz32R4pvWgSKxVfv1cdZloOCuV//qFUF21yHV7fa8a+1+i59asMh9pBcU2SB1wDehJcXEmR5Nv61ptKICeiggtnX759S9UEBM9IAOxLLRYIrvIiNGqRO9a7NvxAH2wTVXA4i0K9PKg5RC0++G99vaXWPdHJayxoFGbxFQWl47fXc9/8cgbavAvPTnjfmhkf1195jN10Pf4Vz/MhdqcAn88NBJ6PCxTGp43Gu/3FDgfVDSTdm8/KkNOsylokeSakIHBOQq8B3XMy/Bph//ne53+AwXYFk54xvNM/p9cqH+RKT8v4BNwE8t775WmibLNUgU+tCBm6H73XmcvnmpE1sxvJPKaWmiOjcKY6/zlK97JZHE+5NTD/Za4ueReMuMtg4U9a4rejw/35GEHBeyk0fDy6VPl5J7psdPxzQ18hc/Yk+HjVrXF4ImTf36m9HKDDjSKl+cK0HJExg/vPqpGJhwNBIsRHfri8QsO22p2fZpGZeiG6crx7l4DcZCjeeqSoMYNGvNERu9pHHT//Y/aXX/SEvvVnxVywWOrBiVJgq84qvl4rwR7M0RJ314pX6+xOa08MlXgv7NJGrOgx8dbndhrWuY0wm6I6cDn8YiOpTo9PkIKP/N/f3+v8cdPClWhQJ6YpqnMHi5o0JRVyV4rAaKGNKiGnh6+OAx2w3vH40GO6xXxj8M3WDyb8Y4lUvvjXgPxqpDLkWfl2UYrfMOYRqXLSguaXp64LpHXEJyURQVsZ4E/yxZrmX/sfgCublCDXHcvVhqRxSyvVKAjKe+li1Lu9YUCsj4lQSMxif/0qLg9KdDMdjTl8nrUyPn09lqjFe+TTEPbKikLLRdLCdtfPLRqWXu9udKEX47m+5JEebXAZjbo2mrO33PyiQGdczR5LFfQn7/TgE920D1mmRas15CLhVWlcLaWx3/q9kCj6kEpPOthTv/mo5qxU0IuUa4rTfwnh/+yYefzgLf8TIzkqlT5q1fzlxY8tPOLTLHIlLDfiF01OkXiM58lOrRHNZsM31ijczspTxWgtdnWQI5SPH8q+9LAgH+ZnJOHbtXEe/jpGIO66630AXkgPxFNQourJux2oKawfvlM/tlGJbQX9BzwBx1xiVvkpE6jYpKiZyWx26N8Umhyg8rLSzkfiOd3M7wBXTshe0maak9sbLlTCh4T8mQyZXHfcF4poXmsl+cS8BU+0fT7jxKyIPIhX/fY5Wtl4Jy2k8pyofz1czX48XRRablaKqS8QzxTnJ/pAM1baDs+W2uCdo7YoycGCzSpTvBhYu/O5P8N8Si5in25usd2T8QJ4f1WSUzlkNMpCxqRsZ44KLLfcPeoGl5LcNBJDvxL5GVAh0diNvONNbFRS97Sf9rK3RyU3x7nmpBYx3gX3mFbsLkdOYnpect7A3LaQluHjZjIW0ZqOlaPcuxRP2w1sWf7/lYR2oT/w58q+Zev1D+rdFomxPPSMcpA0vgjfPx//FbJv3+jA7K9zKDTHXaCJrNHFoTNaUqvFPy6NTjmuSb8g40RO1DYl6fIE9LFStkvXmg8L9GNBrvyqAJ/Izl16MIAPTqNcqtCQ+EV8IHNb9/JwacB/eufrhTIOyZidG+xa5UoPVtpgF+n33/QCd1OoF1eFCzptPiTr2TNN2E/e+JUgzEuSwWc6PDjtTrsd4B+ZnutruVS1sP3jPglb/6fuY6c/aFwGrNEjr1FzB4sx6dZ7LyX59xgthxT+NoJ2zPSbJ7IjQdyVtMXsbfBqOBVE+8oSCJmcGmmGOM8HogZhW0zv+nRnxC4f+gUGmlCR0Z03Z8tdbq+VaNBE/WXiXg4kptM0DYyP8cm9tQQBmySD0GOMa+DLCXkGCWN1JG6Y0d8nVvegsy3xCmC/v2HW2SzlgNPPd/o9OMHbOVOUxplfO0fDirwawVEszjDmQ4gr0An07uSGKJCX5I0xcdt5YHHcM0FHGa7yPXLslQLj5fn50rAPe2cBmKEAX0ov3qqrII3zMkZLXWGHhmWdxrBqaHBHL5+Jl8VyrNSHjg8zWYH7C0x3/L1CzXM6xgxS2X1B9OXSBM7LAp12POOWoT7ETzJxzOTO+dB3UP2EZtotnWrHrp6cuiIv46D5MtcpEJKk0yTk4xeSZZpINbrm6MCMUPP2ofHrUZyUotRRmg6YjMSs93YiHT0WmIvCWTmWtCJCK3zgwZiOr8Etoe9fONktDF6tXesJTZHr4w+rUb86FFD9BrgXY+cC1/swF3w07FPi96Djf4X+zhWtsFB00//iaMcrmUeknNfZuj/Sx/2Nhjm8be3dM7JnIRHSR1CZJDZ0H/lx7n//Fv25I/HP3R5cxZfxs/fcc5W/Pmdz+cjgZ85BOfcH+hseH1++vn3H19/vis58cE5eeflGFzNP3Y+D6MPY+YrvJwIQIXQ6Wd0tXlmKAOKLWAwykuOpEh/+Bg+szzwnme9iCGLSaLA0TnHMcoHYOCZc06OY08x15QJ8P7WWs7xnCE+E8bSgl/vvcS9eb3g7VT2iRhRCwx5g3vObs1jtEXnM80FJ5tj69gt5z7P86zp3Odzu2/Duc/XA47b3rE5Npz7fN9znHFlsp3PQ47/uMFPj/J3fc/Z3/w457lwjM+wGBw2Zhi9g2KTnPv8/Mva3Jzv2V0bEw5isHV/Ni8EL6Nzz317zguaoJd4wehicNgI3svWtWHzYxJlext+83xo5X+aY/dsH5srPjOcrGnyIfZOZp5GWZE5QHsA0MB++FVFAkqfJlLw6ghgOgJ3e+/LWk3TyIyjrT/Ae2e4T5phc+yfEjwMFNMSEqLIPj4EefZkigzHGWZgFXA55yWeOY7dzKtBkfmmJ8EHeWBgYTmxPrRzDjpPdmG/uMfBOacQAgZ9mOf3rGOwOufkHPN5T3yYOjuC0TvM96QxuM8aYrDw0N4ZMPaGU284Qy/nHG9KPfjYHvMFt5xz89oj9DEe232PXjnn1BOkGewjx+ZUq8ZhDpz30MrmyXuleSajjQMWw2+A9wVBz8i+9n6P/HmeGWh2tDW898qgLaDKGWws1lgxD/zM0dq3H2HozMcGB/OPrvSIAAAQAElEQVS438mCWuGELEDMCP4ncOa1mR8tQYacB7cBXLzd5tIDzqQWOAQtAsFYD47ReGkDHCfwMPkxZ2xrWCIUI7IIDiPPgg/qOLrAWqw605U1emhoaw2sa/LhvVdMU/W81wFLD852zHDORlODaIR2WZrJ7iUxJVHYkvieJBLBE4lLnhc49kQ+BBmNrehxpGBggUSNnA683xCEBI+sQ7OGIDVm6Yx/jcO1Aozj3Rza+2GS4dRZkgosTlIAr1n+HReMyTllJIsW/JszH9OgbLmQSxNZ0nliv4HAIs0ytchhB39aAhqBq8OGWmIWKWL0rJ8QmBxqcAleE7BNIO3QaaNRwr4jcARgagguLDhtCH5glDbLNUFMM48ALjNt0kwGt40Iz+y+Y92InIkPIZw8QflUJAL5eb+G4HZse4mkN10tJORI0MpgF4JnzbSaIC7CI7tno4emdgzQ7EiyUnN9YhhcNmKWq4fGA7hYQjDCV7vvnAMKyWyHjSRN53PP/QVBZw69GuY2Tc3Wk6wI4JxDp3vNtEFmDvDVZL8lgBJ4DHWrgXfSRcnCHbIEbp+3kZfTYr0Ginlb5cCVMRz3a0vE4H0kSA3A0QH/jkTUJvesl2WpTGZ3NJ7sWYSGuFTxqhxw1sBo8wwWgznhnq1fpbkscbWC6EQCMjIMDnvxQKEWkkosMjmx1QS8qQyn2nR1u9WC5qetyWN9+Zh+pcDz5Xq5XsloxgLccjTDOlUBeL2UWSIlaYRuNbSqKchYQUBlqrAqNVLwsTFwnAg6R2zTOYWYSFD6sL1Thx5uH7Yz7gaHJUqjRrYa4dVROX6hBXfTh401b5HzgXfE0ehj+3bB8YYort/LE1ivV2s5/quBp0RvnHPKSDRMfh4oGjkKLCPwaVkQGJMQMy+EqBoZMlk4cW306WisP0IjW6dns4rkpyorLbIcGRnUoGvGkxz7mOcZutcqphl8z9Qh0yaXNXzOXFR+daZ80PwZSMzSVipGZMcSfua24HhgL9PXQMH6eHNPQrRTQqIcwMnw8tif3S33mWuwRvS1Qp7Mh9Z3W41OyILUUxQZCfR7kn7yHW37E3SEF+h/ToLSa1QFHiZnJTq4QgY6P2mANym4aJFr4v3dgF4swId7NcmJ0cL2MFthhdsau7NGNiboG3jQdI1SaLPvTkpIymCutjSDnj59rpLEqcMWT8SIBTJTMeIoJZ1IrKXI+/P63aAeG2TXPY2LEjh7EiSzUyM8EJ8ePplP6bDvAzafWxR4HrU9PMqz5gkb4eDDEVncw0tLoi5o+FnTu6WwZHoWRi+XOO1vt+qAyWKLioR3wB6FkOjs/EI1/PXIH/0IWYG8jpKN5Gqjhnd7il8Do/241e5mq8E7pRQNJmgWy1yPNHkPFMtHihkdPPYwCjKrIrnMKa6mNCFy5gt7fqKoEkkiI/F6clFo/XypixeXKuHD6HpNbtSjFYFR6OCDArxPsQEzX2hUOB+0xvZkRYHkQxEnnV1dKkkSGS/29VH2F6EpcNXAWpxv2DZRuixn2ifQ/+HDtU7sES83LOB1+/69rEE4LTN51k3Br1JU6gLyP2pAts33uCxqc3mhHDkZTPagSUfTYDf1NJluZUW+hCLDiN457NPh442scNZQkDlRxGqR56TIZbZsBL+ORtUy5sBdaDT/AUYDMsYjOWCwf7bScA/4L69e8WkhY/yJwuvxumZ21Apb0SCzgXVVZdKiUMQWZNC7ONvogK5lwFszpzgMSkJUBYxdGWXFFKObFZmqZaX8KlVcRop8qZSPConX8biT/X9oB/gSy2zGcfP0Ugt4FiyxRjaTUeopQAWOp2RSRrNpjx+I+EizZ4LXPba/pPnTob9xXcn2HfAzBXplsvlA08RdP8i+nZ7Lq3l7qzOK3Y/sXz9sKYyP2NiTLr56pQCsy2pDs+gBnXIas0QJ8ACiWpof1uQ+89D5xLObx/lLJ+cXl1piG3P0NkmiQhrkKWQk4GDFVU/hMUMHlkmu+u0nldtWwyqf9TxFJqpvX6kEbw8e23c36sKo5WKh+uOtxn5Q5sMsl2YHJ9l/kkN2M2To8quvtF6sNGWJFoulsqJUcb5R/vwJjYMH7VjjiAxNNMQjsU5vsQiFtXxwNJQ+6EiTN2GdIiuV5ZUunj7TliaXxWQTsW8KzytitZxiukujGvOH0KFcLPRAYejQ1ToRCwXwHq3wtsiJxWoN2LERGT6xVg1O5p9GClf2FwY9xa+GZtzjuzu1/Fe+WOr/w9x/8MiWpnl+2P91x4VNf125NjM9M7ukFhQhSkuQAgECgj6uKIAABRAQIAkQSK1ErmZ2p6e7y16bLjIz3PH6PefW7a7p6VlyyQXEqHxvxDnnNY+3kVknX17qtt3JU1BzFI9xEBJ68P533+qeM47nuexLGxHJXP3FK43AtvWDWnhQrtfKiTF7bE2qCu3rWk/gmZ6dqKXZ6WeVDpk0O1tj12u5p1bHKsiK//anj0f49PA3D7qnQJVOoxZ/hrzii47YyJaza98qp/BfMNa/fKUdNr0xP4CsOPvyyp+/QpZ3moG7Rq/b92/1dH2rSPG0IwZsKLRl+KAddnKkGLeAzi0FZZONdw/X2rmjjtuNcujgv1ypfLmUx7c+/OZ3ci/OVP2Tz+Uuo67+4rku//KZ2pmXz0UM8iTTzwN2qcWXb7HZ1zSxFB3Nx5mO+N4q5jT2HlXixHLGilyAhboq51qkUgF6R4qn908PWqLTA3j98N03skL5njzk8XGjSCzbnc2VszamqPhqKVWdzuFT+dTr+Le32tYt+lVrQRH3kPXqGOf/wVd6fnWi8Jy1eVSG3LltrYd2r8u/+lzdh0aPyEF1WcivKr1/uNHu+kYZvrtHh2rkJgGf6YKX0yXF7IbY8Yi9sZzT4DsgezXDIZuegrDDjnTESBlxhn1Z5927HzRm6MtpQj8KHfAjd9ZEJ6/wX16pDtIhSiX+qLxcKiwXOiCTDXpx/f69hm8+gP8g418OD61J3qwKXT1/LlRRT9A+haj7b35Q6eJU7Nz99rW61zeyOGGWcj0iQ+v1Wt557e/wcwyHj9zCK0chddweVa3W+KaN1idrLZkLuvLQveWQsijUlUktvm31Epgzpw/4q0eGnNOM+e26UPHqQrggkHXqjB+s3eK/zb+nWTn5grickVs28PBUPoOqjEST5rHeyWzu/PmFZjRFjzRVDk9bPSDHikE5NmKHn5h8dxuUtbnGh17H7x9lxeAGnWvXQeVfnGm77HU/7KWnPb7rRmFd6UjM1blBxbMz7eZJbhhle9lZ9mdT6/qoDPt5JHbf3d7o7u5Ozkf17Juhi2YvD8yxmOnpexoT4Daw3wnF9dOLU6WrtRY0tVr0bcQ+eXzygsL05LeiJGS8JnYy+1cT0zmauhGfUW82U266x16Zn8s4c/P1a21pztQM443gj5dTcXmpDD5ZrFa+upKc0/B8LWviZvBojxzaHhEblOGHfB7Bc0D3Bt3tHhSaAfs2V1nNFYlb3tZPkzxE5Er2Gh368EE+S9rj6w5x0Jy9PL58RB8culchH9GYPNoCaYAOLNOcJlmHTbO4LlpcSEzqiBUCtLPcz57tFvDnFy9pisNJ+xIDPMnP1ujlyWRHBuhrfBR77h7vees0QGO5US3PEj6svt9I8C7c7SSa38e372Xnu5fn8q/O5GeFBuz2jri2w05mF2vZb2AmYM5bKX17qw4+PP7uO/WLTCOyFdD37KHW7s21HA2b8fMzpc8v1ToWcHaPvjfNUW5eqIemDXat32w0EsxYs8JDF2EnIjgXp2spl0JVqjspNbLG4cOsGXQcm6np3+OX8m2vtO+UsOH6+ZU880Ss3OAvlbyqOTzKkuSh8yhF5MXDg4Cd7cgr+tDLPVvq7hdLtZ4JwMnMP/rhvkbgHCQaav2fnyuw5Yg9GIZGLnrdv32nlpwWQ8IhDvuxVfXsDJ8fFa7O5KH5SEzWUouwGke0XAU5q8k9j8Tle+jSQ+sBnDL7Dde3D8ppwLfg4C9W0AwaEP8FGmgdMXqLTo/46UfiR4/8B+KAjCa3qCc4YpY+AC8NL+NxQyxrtD5iZxpirox8wOS7LEsFOQVkfk7MUUIrJ6lYr+WKQhVjgJb1b74l/8I+IPd6sZaen8p/dqHx81M9VE7ps0sN3B+XxRQvKnotV8xzTvsb+PtuI//FlQbuF3dH5bdH1djV9NgptVJPzjDilyK4hZdnGrCPHnl38DLQdDXfmC7Plaz5FiSAlp6tlS7Xik+Ndt+/VshzzX7xmYw2jsbiff3ERK/MRQ34bZOJAf3PZjPlMM+Tgw+bvfJNLRCVg26aV8ScmRK21f3yM2W/+kwBHqYGGSEGUBGE6dexOejAKF9cSH9xpew//6ca/8Mvpcs51JQSscN8jMofWs3+1Y0e/x9/q/q79/JmH/Cby/1IQ26QJwYJ8LYmxxlXhQxGs0EjkPfv79QjH74o0K+C2lKt7ocbGpn30hvoeb2VIz88ff5MoSw1EONEZKz/7EQZ/vDY1bK1I7KgPOmQO/KxlRKNdl/l8mb3UPjYcBg/3jtVL640W60U2L8m/9XDUS2NOXe/0/DdO6VeiodO++s7NdiRfp6ruIRf6JJ8kOW4IzkMJkKRRuv2w406rgmDtZ4tJHKc7GZP0/wgaxIO0MvDw/HdvYwPObKg2608vPRnC/zYQvu+0dPmYfri5oj/GcExB9+eOKHdAhc5QZYymVxVyLW8U7HGVhE3mtyMvBtTRvbzn53LYXcSfPbwtDg/kfG9YZ9stVBHzbVjP6szqEjEXnO5mGR2qd1shAGQ+bFALJAGLr0k4sC8mqmlTtfT4BUy66GxnRtmhfLzc7XkUS3N4RZ7OdqXv542Sos5MtApsH9HPW1oWmLHrYY98ghdEzbNYQfT+UpalXrABov7PUd6EDI4RD7XuE4Cp54aouPcgD1vdlvp7YZ4RwosOETk7cNGvUbVxCp7cvHDnjk0fWNRaIBGC3LWgRntulT+xXNFYB+w/x0yf/t4x6ngS7NchiPy1ATp8PrDlDvyBNcyKqKzyz/7QvGx1kie5q6AfeSplwZsrms7tchplhd6urvVAL0j9j0HhgA9Y5FNvD9gozw8NtiEMOUNokUMucfWPXzzWpYTl9Qsmje3eqKmoipXDw5a5oqQI2tHtVGy83t422ErzS9YnB7QmZJagDXlg49yX5wrmh4nTfLt9e/qBeLQW78ff2pfnM34aXyaaNfMteW8/cMf5+ScQxbH349/OOlP3XHc/Ong8tMPZ/4B0D86mSDBnMinqf/W7zh37/wE87/12h8XOOfQaz8N59y0lwUN4tWT6AwUD2xwCahIkn34o2HPe5LwEXxsrY1PUww+G3Zt79MQ5/1kuAkHb1P+0THgmCd+As8IXDYmttoKJw1c9EMv7K7dkdgT8mjAgI58GHiGJkkyHjCML6zrSIjtuQ2bY/M/TuEhmwUf5D3wMpxzcu6jfDjn2EvTtfNOfVmYXgAAEABJREFUIUUxXfaZ3WVNyoFzP+77B7o593Gd3bdhc8QreP9xrx+fc+vv/Xjn5H98ZnvbWhsxBAUPfDyz5zYG+IAAT7h/4otzH891zinGOJFhFLjYXO459/G54WoHG1z2KLA/02TvzjHfcCIxiz5M8BgZbb4NH8K0d/Cewl1P7fwj3o7rlOU2RX3XqTdjzebOeTn+MxxGnjrn1MIPG7avPbWG4ch5hmtg/wDstp/B13NfrHHOiZhM9prusffAsx7ed8iK7T/Rg/tN3ejTN/yD9zIHF1yAX70tl5xkZ3gfxLayszvgdc7p06tn3xADNBzVI4+R9TGlSQadd/LMde7jfCtOOecUAzTn3Tk/7emcUw5NpufA4Rm2x8h+zn2ks9HJ8BiheTDc2cP7oI/DT3S05xFHZ3OMbuYIrdnRkxhnOG9B2A7dtHlGM4CTc04Gvw9Btk76CKt4pZRkNJ/mg6fzH58Z3+yeBQgDMLYU4vI8Y58oB13tuf8Rhw56QVAZbsF7GV4tDioAfwh+Os1g2lGMMX1zDnwlbSmmeD574PVcO+cUGAXFtSxm4qMCZxrMS4Ipz97bw16W9JqkmQ4aftNEORK2A36cQIGgh0tlWSafghJweB+mQl0MCRpIjjNbAoUavPYkGy32RrwmWgbJBS/DqyHJGOC0fd6TXPgQFJBJw9HeOxy/c07OOXUk5uHHdRkweO9l3wI8sM5o3HHegHya4+4I+nLgCz4osl+e0lTMG6Gt8cBobrilLCmfzeXBIWSFgveTDIsmomPuiNxbrhWdl+mQ7Q8wwNLI8WyiQfBqSYiccxqQLdvXgccR3AcExjknzxxbZ7S1b38a35msyHkNOmowxjyT4zqEoI61jwQXWwKkBrwBTFOxnmDDS2qgmdnHnOSsA28nrwDtPUHIfOJvUgPdD8jExB/ntGM/O2uHXMwJ6kzeLBG0YMNkwHhQ5MV0dk8xR8DeIZsDNsbgDN7rQABowWfmggyuPcFkyjIZXSw4qg8H1cBrfsDeDS/DpwJOpEWJQNCaQEf2GdnXoffWtKsonJv8Bu9lMHbgX5IAGX2NBwbf08OjDBazOU5Sjw5kMaK3vfbs1xHgmr4dKMgsSBJTTOoo3tmZTJ9+DKZquVQkALSi/jDPZUktYb5MH1saTfHQgrlkcGfQu6TQLnjUglsEV7tvhc8O+Gv8YAe+Jfh5zsuKQravD0EHGsU9emA0sOGckwNf453LkyqC/9xHhUUlO7CkkG44FXmOqDB3sjWdZh76cr7zTgP88CRKDfJtcO9osh1JgIILyhLzSLQPJOgdMmH6ZLqwBY54tmKt5DgvKVEce1LGZ5MpjyCNzilPufLOKSFDLXppY4oRvGR28EhhrwXfvCqUskwreBbAJzJaCiZLrnuKNy551aaT0MVof6CAv6N4sCDB6Alqa4L1endQc/OggI55x/y+m+yGESKlqAb4B3TpCOx7bFIGv8boNQTsBmt7Ck0jaxuCdOedbI8cuQ9yinmm4DwF+14uRg3svaWoaPYoAvdivpQRw7G+tUQvz9XAW0v0LFE7UmzJLZlxUh+k9OwUc9CrwYZ5Av8eQ2D8C9CsgO8BG1LETCN4j9iNQOKXhagO+bAzcGoyfxpDgM2jRu/kykxL5DDkSWZbEnvsSQAAf0rsTQeyXnJZ1IGkIFsvFEkEjefG24Ek6kBRx797UIcPNn1rtnuZDOfg6EenmiSpQ49OoXupoIz7Iz5IPqiliDBiv4BGzjkdwL+w34bLI3Z8p9VsroG1mw1JvKQnGp1mJ6jdqIN/aT7TwF6FTyryUgNFhx2FrCylSTaOJNN9CrIENdFQaJAnO9tkIdztlUNzj64P6MdpKGVJXJEX6rFZxh+j3/77dyRHXtboi/j2Iq80LjL10FhQssCGJQ9/57me0IPmdqMG2QjgNyOJNx/p0aGKtXnKdIS+85BLJIw5Z60uL3RCIWFRzHSAdjuet9jVSPPGirktsnVCA7pBdlOBb3B+2v+J5vCRhquHhgFYVouVDJceeTrSjGgeGx0oengKjJ57c85Kq7n22GIPP8t5ha4mZLxRi2wHZLRImaz4b1+6GUnoc+RnIFEciTvOaYo2fI4k783dvfZt0u7+SXcUy9pZmn77sEA+rKFicjCHN+mKwgLFpIYmXD+P6pBNO3uFzLngdbY+UROduiyoRq6PuZMHDis8VySsxtvt9b3sW+0FdsF0oEjFhAOSqDkFcIPbpwg/+kn/4sWaIkWvB5JtR6I7oyESkesSO14PnQJJvzXzzZbvsVlWkChpdM4+e0ZckeFPna5pkNpv2wzwN1DQruHLAXq3JPP3796rwabMFku1dasRWnoanbZPT2FuD5+sQftkRRgFzceV/KqSO85pmnaqS6dyWekUOzViTw/w+5rk/h46Pry7kd5tNFLAiHmmjAJibwVF6Nxh2+xLXB7/sjtgs2ZJc2RoRG8c/GmwuTX7CVh20MwKGUa/YV4oQtMt50QKhkPXTw2lnKLdgA1I+BbvPfFTUI/8ttw7e3Yl8wPjzZN2rpfKTEbnI/tvrj8og39VKCZ/Z3HP45t3CuCEmFMA28mvpLCWeoqzXeH1eAe8z6ISfBqbTi2+cfP4oNuvf1AHbZt8VEYBMOY5tEFGOdPk4HAC7NCpQscQbsVFpR0+5/aHt3p8d639D9eafgMQ23OPbe2//qD+eqMiyxTxD2srXKQAnFt5iolx16oNTv7ZiYLLlH8HfjQZtrcHDcnJoTc18voIHTqKzwO2KdCw6JF74e8ctA/IUoKeJzRFzD9YI86Be4Zcmc27+vJzHSiWhtIrhz8rGu7jw17i+emzZ6q+eqFFUak4dtpj77qHJ509p+ilVk80Fc5fvdCcQlsGDqfzlUqKfIvPTtXTxGjZ1+z/Dlt88KOeiKVcFmX6PYMnC+wl5n1qDl//9nu5NGqNTnoKh24M0l2jcvCKm4Mef/3dRPvifKbVX77QjkLi/gevp799p8H8HrIdzyrtb5+kddLut++VETeV87UqikB5Xan7+r0WQ67qfKn9+0d8w6AsJq2wFcfcY/kHBR9oKlSo9B7/3arArs3g5wUytqDplgFfP44UOXc0qPdKLmr14kI1hTmz08frnQ6/O+BHOw3cO7061wDNAvb//GcUsLG7YZ2pzEuJRisAqAP+LX4p0nDfEa/ZXzLo8VU5PuCAbd3e3+v+b75WCSwFtPcpEiscVIYMnRu1xFcVp0s9cM529yTzE/PTtQZrHrFfe9hp9vmF8tNCSwq35WKmZPKBb5STBgrnD+izyU8GPpvjkxp04PyLz3Q/1pp9daXUNdDkoIHmRUHzZwZNPTIxIneTbwCWHtqPX99oZM8M3mpRKOH7ba8ujPjAvXLiApOvFTS3WPZ4e6tEIfTsF1/IvThVqge196Myy2F6rx/Qnebt3dQcj2UuazgHZCC2XhHhyVfVZANHYClOV7q5vdbmuMVGe6V5qR9+97Xa9/eyuChEePuzF/LoSGLt7K++VPHFM5WMjGZcQ1zjHw7y+Oh89Fo/u1JGAXN+daWAPiaaF4ebWwmcH/EpRxphR+iyr4JiltSWUUFOpzQ7d1+/VcS2rWn4RZpk62cXMttj9tHweMI+H8h/iosTnb54Lh/YI+IXKBAHCNjg90rocqQo6oiJQhYUiFvMVlSrhfbZqAN+MILj/Fefy0fWm77DnyorlMFjtwImXyvyn//vbnT4v75T3Afl4HasoPF/cqGKBkdHk2dB4zVEp1nKJAq3h3nQAl9cI1MLy3PBb5uNOv/yFfTpp7ggN9i/fAlfD5Nuzml6P3641YG8IkdPFpdnClmUA/Z6s1FLbLB780Hvfngt+2Jpia+zuPnuzVsJ3Ebi9NCikxn2Gzqaf3DIaIcOWONr9eKZlgbLsVVLzLNeLLTC/rgiySNnjrjBeNPdb2RNsQFbPSCTDp/k8A1+2+hI42VJgGqNAOGnKvjbdbVEvJ1DlxP86jF06pG5AzmfFbWfn14qO1+rAa+WGD2xZrFaysOf5dWpIrHygB/d0rj05NJxVqrHd49FVEe8PgYng79DH7bYwAh+uYsaa+ChudtjGxrkpe162ZdHywgPsB2J+Gc2nysPGbYJftO8KIjXe8vhOH88QnfOHt2g889fTjAGbIPVJ8Sc0Do1wNEvcnls3mHsNNxutPv2rRr4unOdCvOnNOFGzrPYiQXEJU6OWD77/IVy+Djiq/f1QSPyEealEiPim7x9KYJ9OmxX+vlzjVVS7rwCtmjEfkXkeU/+E0Ypg1c9zYenb96oQ25b4LI87IAexA9PyqD9Fh8QLM6DrtHkEdq2vteRuDEQW4zQaUxRQ/QTrhF7OJRJ45s7dTSyxGfh+x2+4LB9VOBzeHWqHD9c5Rl2aRDW7sfBGzImG06SGwXoauMg0+fwH3yl8Gyl+ndvlZ5famG2/8tn0GWhkVy3AxYfoo5/94MGGmaD0RD8xipTlXJpniG1o+Y0TKrlQv75iTpsWsRXDueLCQd/sdbAvLau5T5/JospR/iWbY6S93LAPctLjfjRLXZnJC+vbzYSvq9G/oeXZ1pcXk0w5ftOxWotwcd47HV8e60jdYaI3RpXhcbXt6q7RiO2viNesD8T7EPS/OWl9LMrJWzOkWa3yb0j1xiI0cbfvtNqudJIw7VH9u0LINmrMw3fvtfI9T0x0eLFlUb07/D0KM88uqcS/qKisYojkupeAXsbD63ybSv319+rYE8XvA72ZY6rtTIPT4kROvb02PM28+x/VK9RWs9UIvN79GaP7JivCMjsGbHJ4f21WnIbUm9V+JuKe8NpqXFVanhxIo+cmh7u6BoNnHdEJnpivPEDMSs27ji0EjmXt3ipCNouo+p5UPezUw3/259J/7uf6fB8pmGZ1JKDR/IBZ/aIRu32v/7vdfg//Tfq/sXvFAEgHnvyuVaOODU+O5/sm572uv71t+CXq0WHfDtqwD7AWcXPryRkWvC2xEeY78lo8Pdfnks01vpXa3UvoD02scGHD8Dt4W227RS+uZXbNzpyf3/Yyj1fqzCZoSnXfPNePQ3dHr0bkelJvL2Dkk4tNY4d8cGIf8sqaJR7BWQsInsOXemwh3VyMl5hBNAJpx1yJ/RpDIN69nEXKx3vH2Tx4awkjkjZFBd6noWqUt936tBtj71pkeUGH+nJa4Jz8GSpDq465MS+aNxiX/NeytHzHttSUMsZcyfT68CcgT39yWzy3QO4pBU0QU5aa1bjgwNnBPS6/+1reZr9Fou47+80Xht8B5m897NMGbasJseIhnOZFI6dQgjqaDAabn4114F9axqnHWtHaN2hJ/32oH6R1KOjMcuV/+KVXJFrRLbGGJQRi7XIYIL26Wyt2eU59sOrChl0o6n65l7++3uZ3oYsU0THhjwq1tDipMKeSgE+Yr5Vob8j/jvuWyXsijc5m0fs2lbDoVGOjgC0jG7j5VLyXnqOfy1LVeSVA7ahPF0rf3Wpar5QeFyMc7IAABAASURBVH6qIzbbhyAHvw/YqN3dRhEf2Hz/QRZ7uF0tq00soPsRWYpXJ5ydKcRE3DtTuVoq+aB26JGpJ0TCyTk/yVGdeeLbJ+oej7K8q0XWhc3Ps1I4P1XExIkYzWTK4roeGfLQTOh3xaENsnjEb1hsOlAzcfNCOfW21WfEZ8i8I04d4X9GXKYsqASvjjVP9oUzbNrs/FT+dq8A/iP88EbfPEnQ5YjMJmzOEzFtsC8kkMP14CDiBqimf2cvx04/HVz+wx8mfFREjBlCPE3g3vT+R/+MJBYDBsIC8QDjbDj3j0z+e2ttzp8aP5k0PQaGP77F9fSI9/+pP87ZDv9TV/+b11kQEXyQjd/P/EfO894rQLeOgHliOAu88/z7938GBGxkGNQ/HZ9m2bNP49O937/bAi6cc7L/+Pj7H+ecfAgyOBywiNdIUBpikEOYffByjlU2uObx9OOc0wjvbe6Ask6fJ1Y5nn8cPfdb8OqQDxs2h4fTfva5537Pc/ts9z8N59w0x66dc+jmIM/7p+vgvQwuux6AwbmPsDi78ZNhMmnn27DPnx7FEKY9e4oPds/2sM8GT4pxKqJM+PPQ1hl8NuSghQ+8BXgW1f+I38dnfzi9w6E04DXtC89G9vHQMYQwOVMIJ5ttg0fTvZbCj8HpQ7BbsnOnexiaAEw2TK4ifGko0Izs6xx4w6sRGtiw/UZwsvciz39PM8OrY3/TU5eiWnTaCgIQQSChAafnopf3hhcGyaDD8DvHPRdk+9lvsUWeJ+CzfSYcON9wdI4ZIGlyMGC0/I/wZjhaw8N43INH5OwOnnfMAQT1hJv2jSj77DknZZkMBsPF9umhow3btyP4sf1GW0/xwfaESBrBX+DvnLM3aDnIdMn2cQ64JKZxEmeOE828QoiKOAwRYnjvVFFwNdyKopQH2wGjaw4uAK8jSfMpTHsaY+w8oyVLZduPnN1Bv55EKKY07Ws4e+9l1wbByOQRvti9EINqkignJ+NRmRc6kogZnsZv77xMBntk60jSYfsPwG7X4sAMGs2qSqkoZPsP4BThid0XZ04BSJY0AE8Hza2JYb+52xnNvGREMv5Us5ly9jiSkFlBvAc+O8tBjwQeRkOj+UAQOeCoGxLhjj1H9s5JjLKQyZLj1tblUWE9V0ESla8WimWuLM/koV/H8wEa5RaMcB5iokmWgbk3HeF5ivADnnyim3MAykSb18J3o1XFmRO92MNDh8h6OyODZ5LxfqLyRBPnnOzVgr+95+jCkYRF3mu+Wqvjc80zm2X0zqGpD0EjsuSDl9HHw6cO+YvQYuC+8byFhh69OBL0W8DjsqSW4DMnGAvMG3HajkBNBEIhBMvPVMNb23/irfeo3CBLhuu2QQ5q8o2C+GKhk9lCho/R1AK7Djk/kLhXMVdLs6OhMGC0rsdeR2hiwVkPniNyknyQya9zbuJvhXzYyMHbaNwZ3FlU0UsFwccRXvbsYfSwdS2BTs11DV165CljTskeWcoU4U2GrGQpAV8ukxnHvgV8yHnPmas/elmgKWTFaNUbSHx20LNEBnrOsHV21k+XOee0JclbzBdaUGgbfsTLcOuxXQ6aClksxihB45EkLSeJMdrEEMGr0B5ad8AfTGc5b3u/0UCAN8xy6JyjhVLeSfPlctJzw+1IwvlE89GKHDWf7Vr2QmZLcJwGOBbQIwf+BM6mqwOya7gn9Nem2/DwwfB2wEkkr5FCtxVHGvTY6D4ip2I00OAT/pBHiQDdgmoBpyXpghbVYqmM+zbPdNVGzrWtlb1GUfPqsBVJGUGwUlCVCjkKeCZDPTxusDNG6wb9rSncJXQyZxwoijv42iBfZVVqivXAN/KsYvhBypCVI8lVQPajjxq7QTXNnIbxdH1NQtBqoFkzL2bKQlRHoj6DrllMGpC3gG6UFL6W0O3k5FQZe2TQqsZ3mV3roF/KcxXgZOjYyLmuoY3JfgheZuMqdHMk2TXZWRJAd3nQOMumZ15OGbBG52U8b9GZkXX22fzN4/XNR/pwhu3t0Mk9TZqcoH1OcdNBb6N5TxLqKK5bkSTA84DcbykUjMitwbIl0TDbaDBtKKKaPZyTSHmSkR0BfoH/yNAP09d8VmlG4cWabg/MDaOX8XTLvAC85ZrEF3kyHex+tEEOXj4ig4LWTxQljoucRAjbANz9slAAbuPviFxE8J2dsQdybAm1FakHigdZWUy/bdLQnBHzxGs+n6NTW+xdIw9f9xScWK6Ine6C0/zz5yJdVFcElZenain+VRRIG+AKWS7zzX19ZKePP0dkyJKwOcXisJqrjpJ963aoMu0pjHTwSdCknFdakmj7LMroN6CTCxqRG5KcycaC/x7ZO1KQqkjkBuCNo1MEhw5ZPVKgmy0q7Sg0GG0KZOjpuBfGc2p8FJa0AqPJqfHZ+BRDECIsB6j2+YEi/QFZtbHZPqilUG5/ttJgrEg+Hb7J+JpayWhi+m826ogNOSL3xuMlRY4emrAl+466efdG5itDXqhgbDYbzeGn0eBIEr4lomkpzqxX6wmWRxJ0H6EtMmX+xwpgW5qWpluH2wf18Lym4d5DhwPvDxRWB/QijkEJHhXwuCShzVlfZNg3iqB7inuegrMVwUaaXtmsRDSS8mVFk8prsMAFHnTof0vcYA3N8Ydb5btu8kcDRLIvJ5kPzZDzOX4nRzcDNuT68Z5i871gh0oS9Rr/5yngmM6b7h/YM8PGbCleNPivkYmLo/vo4yjeP0KPBfQY8enr0zP2cVqerPXU17oB9gZ+hnWlzf4R+9EpUnjqiJ1E4aSngDEAdwldI/pg3+w/fLhTpEh1hFaB4l4bnQqKkQv2ZHMxDdY4PVAkayguHknoi/lcngavxT3dMtdTe1CGbJyfnakMmU7Pz1Q8O1VNsVwUndyqUj10mlUz7OmgyJwdRa48A+7v7rX/+g7Z2Wmcz7R89UzCvvpFpQIbssCGrK4upnh6QFANnjkNgg5Y3r99p6f9Vk/47fubG5nsmw262T1qjX14pNh5oBlt30LPm3EqmEQrOtEoyhjpPNNj/6D8JFerRvOztY5WkBsTTcyt+g+tiiO2twWWMleBnZwvFzL/UPpcHjjzToqDwD9S9DgoVEkd+rV5elCzymVxYX691aE7qvWjZsRSA40He68ozKRXFxJNuGq5JE3oiZNLVeiu2YUsz+W8k8UXPgb8Q68VNE4xkxXdivO1wuVKnjFflMooinaFaDK2SjHqHD5E00GKe1Y4cyYDxDkHmvB5Xirhl47YngBNOqepiHSvRiUFx9s3b5QW8HldqCYWAxF8/w7eRXn23rx+p5vuQFF1qfbdFrrVuv/ttY5v9sqHCj/W0Ig6aF5RRMMfmE43yOjF1ZnaplOBTSgZlaIKF1Uu2AfZt//Hqv0ljxq+6TAoX66k05mMhyOyEuaZ3CJKLqh9udZ8sZA/mUtn0ua3G5U60ezFXMOq1BxZarD1OU2JGfqdilzeOXR0VPv/udbD37zXEd2CUIpn5zpgV6o0U7JiJj7Sip4tjZrV8yv5lxR/zxYagWU8natDMx4oJHX45xqbH0dH86lW76QnbGJHkS4gI31Xa6Qwv7y80MFLJpuP+O6Gwvc4L3R4e6sheTX4lJ7YKGODgoJwB4rVIFXy6stB1c/OlM8i83bSk9OexliH75zBxxzmjd9e646io305bEkze/vNnT68uVHd7HX6ZxfKyqTmeMRXPekWH1FdnGtP08tiKLMRJbp3//X32qjRFluw4dmeQqfj/ABuj+A6ytFMfoS3tfTffavd1zRtotMMOs/R0Yrn96/f6Ga7UYGvW/hMogAr8hb3l5+pvZzp3Zv36sC1wvbOv7jSmmZgW8LLodPt7Q2yUbOLlL08l/KogH7tKUyuXy2VP0MfVoPKs0wX6EtGgbihQXeKTrQ0gx5/+1ZPHz4oopdNHJm31vLVc237o5ZnJ5rRxIvocfe7d7qC3ycXFzp9diUhE+HxqASeypK2v/lBN3/3jUSx9+n7d3I0f0t0Zb/banNzra5v4POow+NGFitNcTN8XxJTF2WhYrWa1i5jAb+gKI2Fu998O+UYDpw88tpxLyPeu72/VZukLgva/vBeZVaoJL8LZaYaf9/gX9pxUEXj5BG5b1g3IF8eG+MpEo8e+SB+8dj8ATk0fbKYoP76nXbfvNXZ4gT0vEb7//eVUVXM9fjr75XlhaLz2GVpXSzV/c2dsgdI3kuDyxR+sdDyP/oZRe0ZsA06ZB379EjDICPTDPqFttcjMYCLQdZAMrsSsA2OgrXHxvXYaPvSEwqhFXp/dn6uI3HHEd2u393K/FcGvdLlWifPn2leFJOtEzHmnsL04uxUBT6yYa7XMOltQwxc4Y8P+HjcAbJ4lP3mkMm2aJKn1exj7rd/kiOn2SJvGUXicLVWvFhP8ztige60Uvnnn+uwztVh47JLniUnrSrNkZMjvF6lcloD4uqgeUZ8BwHk5sW0j9DB8fWdynKmNJupobnycH+v/TtkhgZzC64RXp598UqCXw2NDcIOeeKAfRrxFYXah+3UICvXS43eyUPT6CKyfqaRJmVERwINjRzaBEZjMR2wDPjxcQbsQSo7KYZCnsbrE3I24KOPtj9F8oGY5xG9vrHfhveDYkzqsTPJBUX8fg9cxVfPJRoqi88/U4B3y3ymIKfeSQGbl17RuKqixjzJEz93r98rYL8s1sgWM+2sgRydIsX1/v29Iva9yUY1ftQem9RiQx2+fCDWUNvJbPn8dC0hu4f7DXtKYZAO7BEWlYb7rbLVXAFetpkjHlnJ0dzwg9Px9Y1qyxVSUCI/rV0v+5KpyeTT67faY5l317fy8KM/Y4+XZ9rRwDkQJ3TE4Lk1Kr86lf/LFxpnSTk5cEGs5zRK0+DNmAz+9sluOR7lnZTQxT53cv/0c6Vf0dhGxgy3gXivsaYRcaXDD9fY/MxDK2v4EWe4YytHY6oL4Pib1xqwqwfyVas3zMnFE/ZbrM0sfny/0SMyFB7qaV797WstspkeS+kpjQpVoYEcIBW5tjRKZl/AOxrMkFpGA0ikkGcTj0OMky6YXLpFIb+slD0/1wy4BuKAkeY0aqU5NmJvcTH6Y3xw7D+QryX8kLCNJflKVJRC1HADv7ARx9uNBvBJPBvww05O/hk8hW8nD616bLblWiEEHeBRi2xv0IsBnyXqK23hlJCJjhzJo5vtC9YyR/DH4oEamRmoK+zQqR7Ze/zmtZRFThmJyx70RLzn8MX2RZEKWXL2hS9y7g4fN6DfqSyUJpu9Q3e3E2v9oIl2PTm7+/kzFfuW2KFSgY6ZfPWrYrIZ2e+uNX621u6LtfqrmZb/q58p/0//UhV6MEfGD8AeoTEMUHl3lPvbGz39n/9bxd9tVGEzEr4vI+8ryLv0VGMba5l8WI4wYjsa8tSLi0s1+CwhWwaPbp4UmDt880E9/DR/ML7dKMVMrpprpIFZu072paX23b0sBnWzXAG71SQHXkd1wC9JruQ7AAAQAElEQVSaXiV5YIVcedYIfkx6sKrkicUDfmREjnfk3saf7Qb/BM2q5Uq+QrbggYe//tBB51sN0StyRoHtSWWufL2W1QNn2P/ReAlHxBqzb5XJVRm0S4Pc5+fUNxy4HzWclRosx8O29G/vpTd3iou59OJUMqH98KQWJWvIJey3nT3nZ/jrSD2qQd/9Y60HdLojVzJ/OGaBZU4h5eoNBrvGTo1/9Uo1NDh++17xxbkcvBqXpUb8o8PmDvjezvTs9qCxSNK8Uns4Tk3MltjzEKVwulT+Z69kNYv2ZoON7LBDFf4QfT8pkalCJpfhw1aOvO3w/kYDfqbFJgVkwtPcHd9tdCAvDdieehbksqCErA3UABfECNmrK+kc2cLetdC+RV6H87m6DzdKy5l0u5PphcWAJAw6EDfvCwHbCmqHSZYEXok4Pb44E9qmQD7l4FmLjXDzTJ9eR/Z3ea7h1681knOX73YqUNyj2Wz0Jz9dTfF+kReTbalM1rpWC3KHgH3180IeXRq90P0HDfgrkWcM+IHq4kyWP/TYv9Hsxela8xK+Yndz9nHMm331UgP+YCCWOdxtphjHsecBHRC5dSAWiuEjvPaXJgL6YOYw4uNNH7s98kPeP3zzTgE4+lnUHNhmnCXvZF8W6TF+c2g6ck2opP4a26RRWQsVsCEROmXzmYrlQj4rZDGH5tAkYz0xSnh+Ks/U/8X+OOflnJuGFcls/DsDFoLLlPAf23B6/o89/Ml9hGCqyHx6B14A1jQk3pz+Xb6MBjb+x+7p/UcayvD5yaIBibFht0aE2vYcuWfX02D+SLHF7o3g9ocxgO7HMc3jH4cATmPCnRs//bE9bZ/pjI8P7Jag/TjdG9mPw3jk3I+04s2e9QQpA2fz6Pc/zrmJpgEHG38c9vAP8H3c69O6nrPtuQ2b49zH9XbdE3APPP801wcvOeGnDb8/wCVetqutt+Gck3fM1UhgGWWwOOfknMO32Ez9/mXzbUw3eN63OBjGAO4f95ieELC0cnzsMKoGT/CBKyejgcHJhRx0zrJM+Ixp7mD0AQfvOJfPznsFAt0O5+CYYefa+hiBkWej4cp8m5O4J+DvcQwwgE92gmR7OOeJy3puQwfW2PrIvgOfbUwYOjfh7dk3hKAQgyI8zTHIQZLPopQndezs5GTnGDw2eDw1ETkAXEaeahqGT/BBRhfnnOxl8513cs4pGgzg1lCg7XGK9twz32AaEKqa+555FmzXhhefI8FbCH46v8PA2xrnnLwPwB/lPLBBOzsngIfzXqAB/gb5KHs5B32RQw+OOU7F9unY34at66GpfR4IMEbgaNtGBpN3YcLTcPchyBxGmwdKDYMyUg2RuIhk2Dtvx0xnxhQVU9Knez54OWC0faVRARiCDzLZdzzLUqYeWnTI1IhMTTS1+cDnvVeWpYl2GXIzAJ/Jw2i48CwE9nY2nBwQjPacdUcSJbthNPU+SAQkESfku1EeWvlFqYHCvDhvkkXOjuxv+0b2HaHBiKxU1UwGr+EycG10GFjD8QohKGRRVuj3ZaYMOHRoKCLWcszNIvdsT5yoNUOs2TUl1dCrt3swKUKL5KM8Z5peZSlBokHW6BnYo0UeRg4zWEBPxpe2R8+Yb/cjOtCDs8DJ5jiQDj6opVB1oFh/2G551CsVmUbgtuDTcPGsc84p8h5SJBEu1UAzC2rs7IrEGFbJfqtyYJ197tFrscZwdqwJ8EXRQ0JoCh4hBJnzd1WuWr16AoCwraekcEfSb4Vkz7MjsuXyiF4NiuxnBXQ7o2V/Lid4M2TUzuICGA7q0ZmaQC8Br/HUZMfsYvBe4lmQU0lCuySAtn0i+DbIgdminsQcEjJDsnPExZGEoyGZEK8BOmcEyYG9BQCeYeflFTKCHBRZriJlwOrhq9RTYJSTJnqijz086tAfO9eCthaaj+y7J+E3eqcs49xBVmTZU7RtKZhFsr0jRYasyOWhowVjE62BLYF7WVUy3tq+Wxq/CbkogLEHHvtmrr17cLTAakFB0BJ2Pys0EhyZPGpeaCiTLFj2Kcp022iHyMnkPMWkyQ4gJ5kFuHdPGtGJJ7Uy3CqKsyN0KctSy9NTzeYEueAYgaPtOh3AbQ8NA9c917Zmj/xY0mdzEhWIADwDvM5TmuSrbWoZjRLXI/rW9/gnZKtvkRWunSSzdYL+NieBbwNtTfZCiEJJ5EOQPdsTtJu9MJmzPbfQfIB2GbQu0PMROi3AoYPHNm9LUcjk2uyM7e+cl5fDT44ym51nOclmg5wNKjg3QJ+APESKEYvVWqkw/djLAYed14KX0WYA/g68sjyT8XJGAyYnAWqgfSKZbEigB+9Uk5jX6KM1cFpgakGqN9kBdzu/RfYjOmQ8z4DF8D0w34eo+7s7Bd4juBlOdpbRyUGvGjg8RaYafdtd36u/eSSIfkD3DjpyrzU4kGPH3ggxeORyx04BOzinYZxItJ4oaBhtEFI5aOiRh4YisgX5I4F+j4EMRitwOE62x2m+WCnkhUroUpaVfMBPIC8nNAUN1t5khXNn2M8eGBvwC8yJwOGc03q10gkJ6R67cECORs51nHGk6Xc8ou/4g5Kgfz7JXTfxZEkR0jk/NVlOTtbKOTfJaYce2W8RFSREEbw6ZNmRnIwkWh3FPH+zlcf+zyhY76qA4vJj9hIZOT09V42d8shMoagZDaoe3nhs9LarNSCXKcvksTN5nmtD0p1xfUCeCnQjcG8A7yNJ4+r0TMKujyQu9mcsPUUa+//62chHLyrE8iS7EbncUYRx+Azbs8N+7dHx9eWlMuAYwN/koEX2t+w7WywonO20x24Ejy4DkwPvsqjUg4edvaTZ1pDgPdI0+fD+rWpkK0Nm9ncPGuGFwW/0z5FtW1PkpWyvChpW2BrBk8VqqcVyKUcjbUdRKS0rtYtcERulI3YBeGfzhWYvLmSy5NtBGYWvDhtSXV5paXoCbW4pWJrtW7KX4RAXM7XQeplXyrELtzT/Mmi3BK8EXXI+2/kZ8tKSRZaXa0UaD5FEOwOmwPoFyfec/WPKZQVjPI5MZh4fHmS/4XUA3rioNKNgnLKkhw0FAOwMrNER27BtNtr8cKdsVmmkaBxJKgd8taN5YD7mER0zPzoHJuOJ8bbGVnds4MtcB2zb5emlKmRkoCk0UnzNrUAzzyiQX6hQUAW8BlNFoS5SXMtpcvQ836HHO9YbD2pL6uVolr+V6XCH7RxpRJ189UrdLJsKGjOflF2eqKcpbzQRsqcU5GleDRSYBF8CuOacV8IL/0sKohQsitO1rGk/oGsJ3nvszhsKd6vnl7IvgozwMC5K7agUHmkw5cdeJxS7fAgql0sZr0ZkP5DAr6u5thTyG9TF4cxa5KmooC+jpxntsHueIsERWpqfMNkye7W8eqbV7IRiwbWO2KOGwsU8K9VzdgWfdzQ6nLxO12vNZ3MV8DxL2eSLTGZWwDF6r5SiCj77AACS7AsgBbL7hJ4csRc2VuzhIs+d14idm5oIOLjeSw2N5Qa7kCiMZVlUiFGOfZ1zujtupVWl6uWliou1lEf4OtN+3MGXd8SbhU6xY8uTtVoKP+3rWx3Bw0OXepYRmnfy7GO+qUd3gw/y8DQDzwG6DNiymuJEyrLJVu2QP6PRE8Xhtq61eGg1UAhs7x9ownxQ8xyZRG9vvv6t8l9eSskpwu+WhonZybGIsj9D28D7gkLmh/dv5Ihdb79/owJfEYFhpIhdhaTHb95oHnPN50s1+Jn16kRN06qazeHsqA77HaDHGl54CjnrL/HtPz/V6tVM2Zk0PPcqoc2M+UYz80tVxTN06vHpQTv8/hF4lr/4TAnfMVKMO2AnF8QgJ1bcwa6b3ufYiRxd7ShEbf6GhjS8bNZJffMk0UQqXdJIEyynWL5lz3nI9P7xXlYgD95rQ/PHuYB96+G+k/1m2SMNw8fto2b/7Fyn/+yZ0nIQnXx1Osjl8PXpXjVXKxoylt+c0lzs8SNHaJ6INSLFyuZffT/BXcEry10O1iAnRs1jJrNJq8+uJJqGD1/fqJmPKtGd4/tbJebMG2nGmOOTzp89VwfdH/Ff2eCVFnM9oNvX37/W/u2NDpm0T8R86Nn4AVtEsW+gEWJF1CwmJXz2kx+0w9/Nf/ZCRZ6pcb2GvzinABr1/J9+pkU/1/3f3Ut9VJYXWmIDy2KmI3sWNOX2FM+evsPWc+7l1ZXyrEBvkiIky7BNJb6sAb8Of3Fx9Rx9W8ihT/kvniv71StVFFo7/MOAbDtrIn12pZNQqEZHN7tHHd2gQKzgf3ujjuL2WbWWgzd7irTDttaWZuTV4kwDPujqOTZIgIqvsS8gCj0AG5XokLsLar5vtfv2qOZtp+DhK42U7MsrjfePKrG57hi0erlWls2gNSsp0B4pIJsNdPIy+2m22XQrQx6t0XKAdsbbpozqv7tWx54ivzijOfyE/V+w74rzzV+s1mtV2K6BXKlHHywWt/+HYEfDrXXStm+Un67V8W6xiifu6/pORVHIfGLFmTZK7s8oxB9oSs3rUR6fEqHR4vJconia1QPF1idtf/da6X6vw3fvJHLkFXoxnFTyP7tSRfPS7Jkjtrr/7o0CtnrAD5h9KLCHT7nT7OpcAduzpxHskdsOHlneV5wudGyPqilwN/jUPfFe+RQ1/vpWw3c7lZteDh40K8zIn58pvlzoaeXVIGs5NrUV8OGLHqBPhY6XPmlnf6mCpuBoTaTNQXvitfTFpdJXl9qi8z3+KWBbKmDq8EHZywv8eacn9OKALNx+/4NmyH9Athp0zReZdjf3Mh8VnFO2Wsq5UdVsppRnKpibskwV/DDfX1PI99hWR+xWmRw3owJ2LsHLAfk84oeEnZ//7KXiqwtFmltb7NxIszExNypMsYDFyQMxkzZ7WcPAZEfAazy+f/tefUCS5qWc92qQnQi81kxpae6mLNPSeIS/HwSs2C9BRyHbHv7kWa6In7K8o8W2Rx9UEueb/bPfKjM9br1kBe2RorfR0hp1pqvm9xuauTVyVywXMj/f0hgPu0bDCtuPrQgvz7X41VcK+KSzNMN/vsWn5co/u9Q5cW9cQkNJIUaF5yfqaMRZrSESf7n7g/p31+rxY9ZwU5lN8f34/Y38tzcafriR+cYWfe6J5/ZJmhELR+dV0dUO7580/uvX8ouZrKGVI+szZKPizCwldfC5Gzq5l6cqGmnknF29RzdK2W94ps8uNAucuW01p/GflDRuGzU0lAMNIPcDdv37a0Vi8A45RxSQB4e9yqDhuXCoWhK/lgpKWabefsMQG2xfNJiNUeVDJ9Pb3Q/vlX12rvaskpKTg1c9vNIfv0ZuEAdITsIOtRzosP+NerUnhcLPn+u+28p8gzVKRnxpR5yWl6WG728l/BsCpRHZaaGz1W0ydN57pz2+PGZJOXZB6LXQy831tYbnKwXisDk2N/mozBr40Kl+e605XZGVz1Vjtx1ranzUnNzLcuBxVysT+xHHVc/PNBJ7ekuK9wAAEABJREFUe/ByDth9kMWrxvOWnMDkyMlrF9EP9KitorY31zK99MsZPuVUe+YZvA12NWCXLP7vF5lGmqHOZO3LC1WtkyMe635HrNNINe8Wl/ZlIM6I0vlS/mqtCO8K9Ku4ONVyvkSn74iHDhqCJPIcYZ+2h51GGuSH1+gXdO7tyxnzuRy08s4pP1nTr5kpKxfa4vcHcqPybK1HbJgrk/xqIRghT6Mn5rPJF1gcuiMe8sHLcoveO/n9oPRwVISufXQSttPDh37skPVeA7TtiSOGX13J/eJC63/+58qeLTWeJHVhkIfHYXQK39yp+xff681/9S80/Hdvtf1vv1aZKsFmeeLh7v0GfB60/fadnrY79TTGEzB64vHwuxsNbx/kUq58vVYi98sXMznodUQujP9xzl7Ivt/3ymppRM8FP3vsSMK2z8jx8u83cvC9IS/IiI8czWMb5juE7Iuc1a1m0jyTfzooQJtAPqrHnTx6MifWsobcnFpDgd7tb26lLCqQM434+x64xasfev512pEbuTV0Tl4H4qrm7l49OcIBP5CyTCHL1RFDdNcbZeAocPSQ2Gonww+3yvadTJUSTf8MHFwe1P/LbzVWSW5ZqjQ7fr5W7oKC5a/kTYpB8WKt/rO1Tlan+Oa94qySmxdy2BSjyYB9HTlX2HFCKBUvLjVbLiTy8RH59NjdzdsP6goHH2cqfvFSAm5PXq3dURkxzmiN0Genyoiv6h+Y+2GjmpjIkZtUX7xEblp5mtcdPsYBe+D+SMN2LKIyanCe+DNC/+7dnYZVqWldBozf3aqxxiswHGZRzs7CD/bIhXKvgrjQcA3gmbJMLgRZrdWBk0M2hQ8KyEGHf86JR0f87h4fVKVCOf7PAb99KdxsQFsjKFwn+HzcPMq+5DMiMxn7KksScbYuVjr4TkfXqWQ9QiuHLYl8Ho61HDb/eHOnHnh25LKeOoPutnLIhd8eZX4h++UXEj6+K4K6zKnC1wTm9TTHRV4o4idHzFIXTj357e79tQaLWXatql+8Uj6vpMe9ykYSPs6BX49OP+4e5L+4kIpMObzoiRUjemF6E7jWsxON0LvGJo0/XGu0eOab95r10O3NRv7+qOOHW9V9o4C/82x/2O9kNqkmv+/Az/w5QYeJoTY/vCM3flL+5oEc4ohFZMG/65/xJxuO+vifeP/J7f8RHx1zPg0+/lv8jAR3H88zSH46frrJp73t/af3/8d8/ume/8jnCYZ/bK9/uMZg/jT+APs/tv4P970zlv/h+qefnHeyoCHGKPv802efPg/A+Y89+zTnf9Y7+wveY4YEOPL+E7xGdxt/2H0k+bcr55wCRiGlqBiDfPBy7g9zbV6PU7DhnGPfj8/svg3x8tx37g/3nfv4mUf/4Mc5pwCNBvb8VIT4tM+AMTH62X7i9ffuY+Ccd8AmBhgCvz13zsleA9f2buPHW/YRakxvv//HOVsLlZhvKz3XzujEdcKIeT4756YzpmdOcvbfj2Jkb84520ADiZdzTj1w+xDERybzTPqRpmma8xFOLx8waCTjtq/JykjQJyAccICBZyxjDzfJkV3b6AlEWwLyDofCQ00DIAZ47aucgwg+2HNgeElOwmcNGtk7xgRPTR69jObOeTmG90HOO+YRkHC20T1wz+AM3mtk75ZCmo3AfZs/jWDrnbIsV0FQEXxUkFMsc7GI+KiTwdnhXLz3cgDjnAeicXpm58QUoVfPtY1OARgdsDrnJrx71g7AlLJM4p5zjjenlGVKKZPJzQiv9JOXrenhhd3KgGuEFiP7eIKRxPnEUxqi56zAHnHaL0z0dsDRaZj2czKYfQjqWf+JPx37Gh06eDBAF/HKOcOxJnivmIO7nAz/Fh5109peAzgF9Mng8j6wd2DKgFwYHGl67jgrQo8BXajNubJnjxOxpMkB7yipw+HWBEsDMpYTtIzMbSiONczrKQwPOMoAgkeCyui8InTKi3IKdsYf4bW9a+ZH5nlGDZxjCgTITg2fGxpDPSgYrs45OceQU4wRWnTqSFZNvsy7WEGz5TrAixDgP3MKEpK8KDSCswOGwD0HziP4uOClaT/JYO7qo4i/ZS8H7YyWBWvt3e4dgWWA/z4EGd0RCnn+G8HfAhDDxSG7zjmxvYwnxvOiyJnfgU+DRkkHoydzbP6RQkGHPMjWwTMPfEYvcc9BTw8PxMhITqxAkIGXp+EVYMAAUMVioRHcEvctWM2ALQN/w6+BFtHOsQDRAGK+/diziYo8c84+ScVspgQPzY90lpyzufHV6JzHTBk4ZHk24WD04Ei2csq5b+fIScebjew3qPYE8hm8DjGQ47To1CAPrYPzE6zeM5lzG/TYmr05PPLeq5/siUVGbP3jTw4fjE42ou0ZvIL3Mr02mhcEzj5PapGxWVlNcBpNa3h5ZBj8NqzI29aNjJ5G71Ga9LYmgWgoij6RAIwEbIECSqApU/moQIKWaK6YjHsWOJD2wG2y/MB8syfOO5n+dvNcH2UlUyAxOVCsaCiyi/kcpR6eNwzDx96hgCp4Z8+mwgc6bHyx6/liqdq+MWgNWgRyy3uPPPgQ5GzEKEvo6uAI7JMsuQwT/wcd0SXD25rLbddw7lFGixY83aqSA7YtezsOspHYL8bAlWQ4VtDT5M9gsWEPAEFVq0k3InLoGDMKGx7dMLkw/ucUVzsSDtPZxOcjtO7RF9vjEVrd35MUIs+9c5KcyjnJCCMjILaiScxz1chrj114IshtSNQCyaQIvAeKPAl+VBRUBjTIdN2a1RnyasWFA/w7UIyqlguZHs2XK/kQkLteBQmLyVVMSYnkyehixdw98mLNli1JMqKu/u5JWUwTXMtXzzTgvzyyPU/5RLMO3tXokcmPwWx/wnSPfXqENwdgnVUzlezfgYPx2Iq/NWS139ItTpdKP3uuvkzwop58lBVjzV51zVEx/+hPntgr4b+MDvXYyf4sX+16ddj5BnraviYHTxQGHynkHMG7hzlulmtJQuvhI5ey1xxa2dhRXPcUblKI5H2tdvckOOhZR/PE6DLa3iR8s95pfrKWJZGQWAb38fZBluAVJK2H5GRnPV7fKDt02Mujcugz4FOmPaBPIHkxu4SqKFA48RRiAgUra5IZLvsPdxpJxj1yUiD7pi8hy3T34QN7FdjFo1qKL/m8UoD+qrIpQRZJfJ97NQYrtuXuu9cUkR6QR5P3g3r4cmTdwQZy8ETCUwOPfct2RTFtfXKmo9EvFaooUHr8TAadW+Y80QybLRbKXZgKggFhCPBjThFqwdiT4A/o3ur0TOY77Np8qdHIsc/Z1aVuP1zTdGkUaZj34Owy7F7mtb68UEZxsMSGOI+NTUk5MmL6JfSwP9TUI7ZKqwU87jWgoxmyO7K5FeCdczI53R/2YguFy5WsmGG4nlLEuP/wXi4FbWmkm9/o4Ov2fqPT5VoiYX/8cK/9+w96pPioZlBVVDpyRvRBvcFIc7E4X2iNvfHPT5SRaNqfQ3TeK8FbK65uOhJf/HxPvFLMS/UUZQp41lFAqGkQOj4/hl6eomJOYXmGDD0hcx32zGR8boXXGJUu1xRRHtQiu+bPHopRGxLWLckvjpKm2E4Hmo136KP5H7MhzTfvVGxqRezJbD7TEwmt8GOQHR1K2M+5IKvsena6pqD/KEdCHYj5QlXIQ+NIQaeIST2Fh1k509Zgc1JASCO89ozHNx/kvrmWGEcKIC1wiOejG2W+qWS/Hl9iNnSFzdsDR08MVJJoNxR1reDZs2CP3GHa7EcjvDUZzil6LErgRDcrfOwdxcZDc9DiryisvCgVTwudPAN2gKlvNrICwhPFgKFvlFOoG1LUkZjjHjm1wqR4LaBxBKcdjZeexlSNHzV+1fVhokuPD2iBd6RQ3aVRB4pXnqLN2ctnyGmrEwcfH1to0mtr39h/6rRYnqhFLir2FcXV5ednOn11pi61CheF9tByh5w1+Mga+Jfoj+Psm9dvtEeOBt/r6XanFQXDFfK0f9hMTbYG/cl/SdGJQnCxnKsmtnj4/q1y+DPPSpXbTvVv3qD3tfI8V0ORaQ/sFQWfAvveo/MuxMl2BWixQH9L4oU9dtN+O6CbJS2/eqGQvMqrtVY0PTYPFPPgh9mygfUJ2gv7PtwdJAoxM2T2BLvQUVA6X6zQi0I9BZ3q8lRzmvlhPldCbvYUHlex0Bi8tpxnvsy+oMHWSti3toqKNEj3397p4d2jDq+fdPxhz+e93mOfW3TAGiYz+PWEXDdjowbcri6fa5EVOtBUOMDz7Y/FxM3NjQZoijFQw95WGPYUN8fbvTKfUOle7sNG4+Vc/aLQEVq5nz1DIoL2N3s1odbL/+AzHd5vaQpu1VNcXmKDwvka23pQTny0OFvj550O18ByU+t4vafJwFzwicwtnj/TObS5fdyoaKSmjHr/3Q+y36jskbdmkan/6kLb5NQ6qT42On3+XPvtTh3+sPfS4+O9Duh3lipdsGd784A/ScovZorrSgm5romZB4prF7/4Sstspg4ad8RQJ199pnw1l+bQHZlbV0udf/EFcrrTE8WqY/uk4mdLpYu5DhTdxhdrjfi/4bt7+SBV6wVF91Hdh1oHdPDmwxv5i1w5eBjt729vJM7aOxSf+KJ92GookiKXhyQ9ff9OEbm7pInWh0Ej+hCYb7bgBj8lOYGiGmKagF7GoVFLc63n7KyTbL/d0Grx6koVTQtPDjT7jM/PzrVg7DE4JU1jj4/rlqVKfMyBHKDFdm+A7RH7ZDLerwqFWYE+1AoUDONlpjrfa/nZSsVVPtmXSNHc/PPdw0YZ9rXFbg+rhIg3euyOcrNcA3Kdr5eKGMl54/RIgVOvTmXxUlbkKucLzRZzVTTiEva/e7HSDjsyQK8lDdlI0XTfIyfIbY1/zVljjVejZZHn8nN0h6JniX3O0Zn7pwfVfoTX+KDklJ2vNCwLbeOge2RqJKZu3t5o//17Tb9hB21LZDKsqum3haMPatUrYHMTZ+XzSmc/+0KHkwxaHGQ6+vD1a3x/1Kpcypojiy+eTblHg2IuXlwiJ9c6Oz2VxYb1ImlO03PPni7F6V5G427MvGIMml+dqiOur7GvTxTt9Wan5r//Qen1vSI+T3MpfTnT6Z99rgPxdH3EHwGbR0bKvFCCdioyJWtu/OKZcmzdfb+XNluUo9Vx86RkukXMfMRvDBTmPU0hR+G5QzbmZ6cqsDur0xPZK4Qg8+VtHlQdelnTcze22NZbRedl61viHfP9Al/E0X5UAUu7yuXeb8ijDno6bFU/beVp+JgsDNjfduxkMhyIw33XK/kw7flATDcQS1bizFbyDMeuAQUf4a/5kmqx1jwvRb1f9ptKzjsNL050wH8VRTHp/o4msAMJRE0j/EzYaRFXivjTFREbm4hxDgI45Pi5/Ix1nBvwG+Fup0U2Uwa/RcH8iA8ul0sl8pGZT/iHo2KRawDn7WajWSrk5qU0A2fikyPN2yONwqdvvtcGe2W2v4KmoaMlxSoAABAASURBVJcy8DG/Imjfu5EYYKOW4rnFCHZWTXxl9sbhkyKwHm82erq+1Zi8eujWESOFs4VGYqaaekeez+D3WkN0OhIjF8dR48u16i9O5YHHYNK2ltVAOF7h6kRhNZOwd/v7B5mNNBpicphDfEWOE+F7jU060tQbzV4ed3J5VIY9641261L+L14qfHkpy3OGupH/4qWGuiduulcHbvUy0wj/mzjKP1sJQ6+Afh1m4BE7ldVMxX/6V7J5JjtemmB5ygRdueBnQBd4g8rcs1gLOTBYj5FrFmASZbbQVUmn/+FfqsK2OfQ/r0f1+BuXJ5XYuad8VEejLEcGEjbAYdtVZsp//konxMwBfAdsnvBhQg+qeSVH0258t5Hl2Qfs14Dd8NifDrqbDA0alaClx+d59KmFF9237+Vpjtex1/jmVtvfvJZoaLlZJcvtB+KzIzmD0WeEzjXNwQeazWaXOnBqLxeaYR/cxVojNrencVN9dqmRs7OqlJCtuXIaYL0cMB+JX493Gx2wK474KBaFPHawAK98tsCmSb6XRpo7Fi90nD+ezdGPero/zwolbH4iLzB4xw+Pmod8ss/FyVrh9Ua7b95KVYZNP1fhAPLtnWrkQsTzcyVlq7ni6UoCn/j8HCZ26mkSsonq73/QkHsN+KY5tsXylRCjjK6d7+S+eK7hd29kMjagC0fkvCV/7X9+Ifef/ROF/8M/UfyLF+rjqJZhguFJPg63j3r6v/21dv/F/0vdr9+q7IJOV6fq4GlB471JXpPe55kK+O9eXmp1caGz9YViM6r78KDh3YMCtrfANguYGvjy9LjRiMwNu4PKz55J2DwHPy3m2n+G7ziZqZ1FuZ8/kyMeaCLSmUFf7E+keSv00+F3OmyfyaWwbSIGdM/WSudrHf/6W1mOMhKnOGhW03wcGmyQk8IguSqfbEuCZ2YzHoFnshUn86lhWRMfOHK6HMPnJJkPKckFzY/lxPPVyVqQUQO5kF9USi/BF3n3wGZ6W3z1SmFe6vAXz7DLndrv3mlYlew9Q5efy+g7vn9Ugx3pGYbLiL7v2hrf8YhOPCpgS7q7B5UrZBS+jikQ791qbDtlJufUMtoqqUA2xq/fy73dSKuZ9q5Vnznll2vFt+zDOS3+KKCrwta11Ge8nLbYTY+/a5Av81UOvxixO0FBJv8eGoWyUIbsemRx/O17dfigaHGFNY2XQT2+zzknfXamHTJlsqDPL1V8dqEWm1dgw33dyrFGy0qdyZZMdFulkDTebrXHvzrqBf0ZsMOceHUmtyi1tHoMemi+r3p2pS45BfLb7vWNIvY6tVJ6dSnnnVriUN3vwMoxJNPBPfn5Hp731kh+xp7toP7trRy205PHyuiLHTJZyIAzEdPPz87V4sPHefHR53op4cvqb19rt3tSdZTCQ6PxO2J2GvyxGzV8917HKgjLr0TcGJGhYxGktldN/mA2KG8k4fcc/kR/+UpiTvyzV1rCPWEL2l//IHfzpDE4HXKHXGzk8S8+y+WIGwLniFx7YNsO/9MjJwajQwfy5Vy5j9iP1xrId83n5BcnyoA7S4XcrNT+2+8V8KMrdC1AW+ckd7WW1//c18gGNnj76Y8Jgo2JG44JHDg9t488cIyPloO73DOGjbzr44KJgXZP/5Yv5/5wkH38NP7eNnb2pxuc+QdYbO0fj08T//idhWIYBW3YZxsUMmWD6Qa/DT7+iR/W2nzGOM3/42vJOYNF08s5N1079/F9uvnpHwhnTQcbn255NwE1XXbmcPn0x89H1o0YTmdH83y6BpaRISc5j7RBKyfP5ccBuPrpy4y4jd/fw6gzWbK9MVqyaz57288Wc9jItc13zjHVM9fJvkX0caBQCPsAXANK/vGeJmPL0undtvGsDd5pegF/MHx5Hyja2XPHzgaX591g+TTPPts+0zPWOGcz7ekoH7x9UM8eBqPnWfBezjuJ8ft17Bm4tj0GlLwnqLZnPx2/x9vmOq+I4xMvz34j9PWs5xHgjAxNAdvHZ6Occ8yELEYnhl2NvNuedlYI8GWaIdkzu6+fvAaSbNtiMBpCf5vjHDRmju1jz3ubAwyGgz23ufZuI4YoGx2FDLs/wA+bZwV0O9+7MOHjfZTdd0Bh703bqWGNQ2Y8OIt38cyuXfAawXuEtrbHgGwAkjz3vfeyl3PAOEreB+aOiinKAaPn+Qj+gftmYG2urW+7Vg3F3OnacGVv55yG4OVI4rz37JHknJNniJfxljd+nDhqus9s5G+Y7oXA2Y6P0C06L5MnJ+Y6QWbm8B6T7enVo1cdMGQEggGa9cAQfJT3QSllCtwzOljy2FEkyTHmGU7P6GpwO45xzqmHbmwOzQPyPU7XNv/TPAtuEvKTsefAGTbf3g22Fnrb9bQfe2WcYfN7o/WEIbDz2QevhDM3mFKWyeC2grJ4eeg0rfdONi+mpBH5CPI4/1w991sS+I6zPTjBChkeeV4ww2tk/aycy4N3zBL3goSzNVhCTLLfMjNcenjCCQrsYSPyzOZMYMIMx8bOAS/nKXiJB569jzRXEslmjEGGbwfdTX77H/kdgdc5R5F7qxCCMgK0kes9zTiBB1vLsc/IvnBQPng4KoLzTgX7tuiwpjtONQmo43NNEcmKXB04D1zbHAfcA3Jhc4dJ5x3y16qA5iP3nXNKwGhwDxguT8CW43Q990dwy4DTTjYYow/ywNRTqLRnDUFZ8F7cZb9C9qrbRk8EyzUyHryX5/zgvcIoNTzrCW4j8lZVM/BOcjFR8Kr4HFnulVKuoigV81KL5QradcqR1QHezKq5NEiPm0d10HEET5ObGKN6ZMrodqQgZHKyJVEegP9YH2XffByZ70bpaMFgiArI1QgNQwgKiessUwZdvZhDgB+47/icIS8Da4v5XMH7CYfWcON5WRLwLZcStOrRFdOtGUWABffqw2HildmfPGVqkWeT15bgW6PTluDPOa8ZiZiTn/4bkLXOZPZH3RJ3c/jUcg+05YwXDKNfPpsr8tlwLPgcXFRDApfY84gMDciQFV3bulFVVkox2bHgf1DRSTvgs+JG5L7R14FbhI5GV4MrB+8AnRL8kJwaiuE98GXwYoIZmllyv6NgX1pBDfoF1mfsl8B3T7AXoXGSF2zQxPeenQiaR/jWwgx3ICh1UkVCPWcPx+cTEk4P7Af16glqT84p7KM7g0aldlQPzxxweWg4AFdHoD7yWQzEV6GXRpKv9dkFOO6V0wRqkYFmv5WPYZIba156/HRG0own04Ikz+hhsrrkPMPjCH9q5Nz4uKHo7cDjieTg4R2BMzLUIxMapeXVlQx/SEoxcNSxb+22jiT8IwhF5Hx1QlGboD1HvtYvr+TQu8EjA8jojr0HzumwFyZDIXqlLNMIzuIV4fFyRXIIv2Keq6B450IAGgddR3VPezmKEhg3dSTyvZcCaypFgvCjeop3ZcxldsSHqDwWqMwgsxUx5ZIPWqZKGTxLMdMDTaXj9x+mAkA3jlaXwZ5mKkiGPDw/ADNkZ35UbzBDhxKZH4DXzk8pqafAY8WjNEjLkxOKOeUEr8lUh43a3W/kHDIFXwQd9tgLR+N8gHIP0CNHr6qiQi6WMhsV55UCsO6haSCJ7OHjjgRmS2LUzDNgydQD6wMF6QH5ynzUkXOKvJTtFVyApjkNyoM8Mrkg4e1o3O+Pe0xGL+NTDQ3Dw0FH8Jh0BpyKk5UW8Ovp9lb19UYHZCKSXJcXpyopDqTVUlsKzSZDIXgEb8Re1bqlkWnXy+VCpxQ2ysVMMz6bbnqaCgHcT59dKoema2TP5FARepqNoMiYKEwcM6khIXuiEPtAga0FrgzadsnLZLN/fSdPUb3Cb0T2Cz6o4PMcmG6uP6jJvDpsrS9yNRSCa2jdAP8MvTZdtAaJ7dWha8cHCrAUxjz7PLy/Uc1ZIzJmjasGuxZCnOyU915bGv8eWG/anQ72p8mqQlSllaObjr2qRSXvHXzr1a1yzWggDEEqgKNHb05pshzh95r3ldnzcVS+mOlkvlCCtyeLlRpkfQcvK5qg5mdm0PsIfx4485GiVgd8Pde2zuTOCp2L+RxR8nI07FefP1eWV0pl1IZihM9yTN1ee/bNXaLp0uhAw/aJ4ukqllrmMwVsQY/9fHj3QUeKFOmK5gINwYCszRdLnS1O5F+cUajeq6OYldCXxWyu6KM6/OACuh/ioAbf1OKLLrELzjmeNZNsFss5+x7UoOt9cAJSFfDC5UkZVcu0bbWhwTxs2B+aPGLI5sCVNaNKaLN/f6fxAXld5BqRoXaeFGmUuiKjJome4xgbihJz5CzAO0vkHf5+BT1LYLz77q2ykKlYLeQNLnQ0nS7li0JHYHqkcF9nXi37DNjGg8WIVuDad9q930jva+0pej787p1m+1FzGgH5s3PN8grduJfzfkros+VMOEmtVyeKMcn+bJsXhhLf0dWdrtCngUZUiR7GFNUTEwx+VI0u18Cfny1VwIsGP9neP02/lbOkeFyerVUuFjJ+H+HLlsbso2s5qqFR/6DrH94qECO01ty8e1QNPiN0XXJezAJF5rVOkKP5slKcZZqdOdUUG+h7qcIexNVM1zTK+vst9zvFD1tl2KGLq2c6uFHXd7fYzIPMbuf4qOv377E7QabjPXDvnh6VQcsNjbez59h4in1b3+sW29EtcjmKj5EGxw2NM3vfv7/VAVk+w/bGeS7TtRbfcUTfdxRmxL38sdHmzY0e0bMeexYkffj2WyWKXDv82UBDOjz2FMXeqbxYq4tONi9DFw/QriFOqdlzT8G5o3FRY9fpq2h1eaHsq5dyWdL64myi6w76F9i7HjgLP9ditdYcuXv63QN41+rQnQK/NKNoOF/Di6zAdo768PoDZ/YaQ6aawmmHTygpei/KHH70NI5vicW9DtjbBl6P2KTTP/9cDxS5DtuNinKm8uU5EjLo7uFB/W+uNbpeCZtTPT+Vk5enSSlwg0haUuzKKSAefv1OopH6uLnTsxcvdXd4Ao5Gly9eqPr5C5XofDWbT/FA/NdvVRFTVvDtEQnP0RH7Kxj9+VwlPFvAf4uj7m+2FNNzzhPv0t33bzRA/6qPalKQ/RWH9tsPylxQ+PAkf3/QfLnUbFZp/fIZ8N/rYbPRCp9/TuE1b5H/Hx7Ri6T1flD79TsN2C3zTRG/1QHLliLo7OJSHTpw8uyFRklWUFUetUjQBhk0XUzgMwPuGTzZYD/nxUxXNKRjStrQyDwct5y9lcsL5TQJKuIYt20481rl1aliLNUOnQYKy64q1X13rTaPNGU6NZzqkf/9s7kOFAzvf/O1jvcbtV2tEZ904D01A/MGmYwtQ6F5VmntC9XwpYYmIzbD4xdqYteGmMsnaLgZlRZzjWWmDPsWemnx88+0ff0e/jqNdzUy0qrqA2e1gtlKNH4PFH7HWaGCpl4AB+eDypO1bt68kw9Rexojj8jdcsh18sVn0P2BfO1R8k72xaocHzTii57ao9bQ4YqmbAIDlG+BAAAQAElEQVS+/DgowTskShE6LbogzJ1AUe2HzSTnc3hd5KWyt0/y80IWT+1fLjXQGIk0Uey3IVtingzb57B5oSxkG+TYOrMNe98q7pvJDzSvr5X24IXt2zZ7Pe4eVYSc2G6AF4MGiqgDhx/MN1OszhbQH39VwGuMtSz3beF1BqwOmx+oP6y+ei5rmsRDqy2+wn3odfvf3Gt8e5h09Mk/qjuvdfIffan+NOlDBg8dfEN/ewq7++Ne0Xk51rv3D8DRq864dm7K0SzmO3y40wFfbTpS7/bCQehIDNESr3t8gvdR9qXC1o2yRmM+K9W/XMvNc9VJmn35fIr3H6y4jn9boA89dqjDpzjigA4+9d/d6r7eyxoPqjLlyGR4eao5MdFATNu8uyN2OhMAakvD24rD4WQB35Ic8jSelorYQS0L5B29AYd4vYUXTj00C/WgHB6V+M8ev1UShBQ0E0Z8aGAUFOyVRRVnJ8qyUg/4/Zb4vjE6QZuG3GNLUzoQcws62boeOEOKCr/4Qg0+yGVJzQ83sqL1iN8Yv/kgR26T4NfTBjtA7LvEF/TkTo6YIYxeAdoPJ6XCstQc31RBq2y5kg9RDTZyT/xQP+61u9soEFtVxJkBeR5MR+teGTjU13cag9NIbB/R/7KqJJpPIz69Ig5B1JWIU6sr7CqytaWRoxRU0uTYuUYDjcjxA/pN3OJWc9Xgbblax3qHrrnlTA5aL9GdgEFKxABL4lRrYhfwyVFbMxoG6G9fKA40YI6PjzoiKxFb6vE1w2+wdd/fyCErDr+8f/dWQxVUMDej6ZS8BwepcpHmEDqDbgX85JAN2v6vP1P/n/+5rLnk0bU45UuSnNMchfSjE+otwiQ5eUEafXo555UPHvw9T2xIQ8b8k1z+f3Ol2/9wqc7+xPrdk/a/e6sn/OgMuzDCW5O7I/H3EV+7+7vv1f3d6wknvzmq7ZvJRou1mcVN1hSBj/blxAFA+utHjRt0kNg0jEFCDiK2xpokHt576Ji9wM6vC6X5XFrNtTyHPxigPXFHpLGTaHjm85kyZHJ8vlZ+stTi5FRlGzQS789CJpOz7b/+Grs5qqfZ1yHbgnY18eBIs2Wsog71QTWxRYbvKJBfDywCtqZv1FEbGIkLDt/8oAM2NKBvHoEZ4H0k7xiIGUFWgj8uZexzSx55kHhmtr8lLvPEaCLvbi5nWq7XOqKr7btrWf2hAY7y+SXrR7kvLiHDIDsvoyEkmk/1715r+Oa9nt5+UMTGt8inR97HTFrHXC3rI7RtuH+4+SAHTsdsVPj3PlPxv/8nSv/Hf0/xV1dK+G7xGqNTCLnCfa0an7b5r/+lVl/vtMgXyqCdO2BrP2xUPbXEIPfy0Nlzrj9faCRfHoiTdL2R5DRgo4xnscjliN8cceP+/k44DR2XmZYvnssTP6Ysk8N2DNDS0eR36F6gYenAz2H7LUcqoH2Jzx+IiWQvmobjN8Q22JLkMuliyXnETW/vNcBbEcsVNKIdDeEBeg45PF/PhOhLZVJ/tVRzs9HIuRBVLgTNoFdGTvJ0v9EQpTn62hJXRHTU+LffcB9e56uVmlnSqJHbXtvmMNmp+l/RcKZWMnDdYu/aoZHZ/vz9k2JMSp+/kEfXLe46QIeeGoZ/tsavzOSIY8bgqS/slA1Sb3r6y1fax1EteboyJ4d/yj/sFIgdHHGfzXd3WxVFoQF/151VaoqgHh5Ut0f5txvNlASQ6rGPCT/YfX6iCA+dc4rEPmvqOoFzZsSt4dUz7bFdDvqOYy9bN6DXgp6j2Vya/fUsKl6s1bheR2DLiEMc+hpXc7nrJyVkOWKPOmKSsOt0pG4lznZXZ0IkJMMT2tR3GzXoyDjL5eBduVrg45/wmUEzbK7Q+/3NHTHwnTrqhw7aCP8esaOGtzXCc2SiwQcft0/qo1Oq5kovOcd8h3cymCqrF+QFstFhT3aynKhhbgt/he0cDYeyItat5VJUh+3Q02GyTZE8uu1apaJUh18UsJbEOMfdlppTr0PXyGRf2NwB2+2OrcKilGPuCM1OSmhSJOXY+wiPtCg0kid7+Gtfitj1Bw3eqQP+gJxn2Ifw7HTifYZ+l41MEHS4vlGDDcqg5yN6vuVzQb4RyIFz/EPbHaUCW2Y8jVEOWIqb/YSDwxbVfa0BPxxpOA/UL0d0p6bh7xeVWmJDzzH/s38cO9jg7X/wxyEJDqcjhr1P16yyd/Hs7w/9O3mNCOkfNnJ8/DTEie73w67+9NA//jKrwrAzbNhEe7dhn/+Hxqd5A8HrH8/99OyP7//02jmn/6F5zjt556ehH1/TeSMXDMfbNNiLjz/+THf4/Kfeuf1HPwOO0fZku98/sZXSCH1H3kbegZWnsJ67fOCOGB/Zw+xRKOuo6AN3vQIwOz7ZZJtjeDrJ7nwczDcDZPcGophojtaeMNnufRoj/Pn0+eNeo82ahgfngfk9ztoaDGZ8Qwjy7DVK+IdB9sy8h81NPOswULaP7TnBZBPZw2AYgQOGTHsbTWyu7dlSyOrbjh0l57z+8HI2XR3064DBzu3Yv6YYCmiyz/abJ5/O6tp2gsf2DsHLG5ycbc+dY69pYwNI4hLnE37co5vm9sA3wWwPJWTCTSN4rxSTIvj1nGHnpJSUxUw9Dsm7oMBz76MMT4mz7BiY2ZOU+RCn9abT0zNo/mme3bPn3gEv5zpJPgAX9Khxqi3FjGkuz4Ldp4jWMQzHkX0csNlzezd8nXPyPkznZRjXmGXITacIDAOwNuzXQ8PAXi24GM6ePQxvezfDPpAAJgxmhmN0knwI8LqXbG+BWwDWPNO0P/NG4OjY05hl+wy2HvqEkKDHyPmjvA/qON9UuTd+0mCxswM066EREyUeGo0zaDkyR+wrXiFivB1ngoMHVsHTvMihf1KPXAy2L/NTDLL1Juv2nqekHPwLEhfP+c451SScNr9B5kLwCuzZA/vIOFCQDT4oszU4t+HT+cxrf+RHjaMQr5QntcCrLKmYEahwVgccKWVyLqglcCXm5nFOEDTK1ktejrU9MBvPj+yV44S5Be72rzPU+OzkwPdAINSwjwXLCbgcTQcrto6cI+CpcOwRnHucsemnY4s8zzUn8A/wjEs55+TsA2MAxx2Nj346F7i4N4KDwe1TkE+RILrTQBAVY5SAQciwh0cDDpMbE2w5tMmRrZz3ggJdYK7hlCEvPXy1NTacvDxr7b0hsY/QyPbtOXPQSPG0U1pUssAzlDnOuNYUCFEAGBlFytWyrgPuAZoZ7ggRYHkVBJ+GZ4J/R+YIOtQE81Fekc8B/jjgagn6qe9obwkvCX/wUR00TcBivDTH34GvwdfwXrPXEwH3CNVmZSWb32MXamjsUpSDrhH5yMpC5L5gMcpobWMG3SuTBZFkkGyb/Q0Q33iSwZcHktcdxceWhDhBK9MTk0WznXJMZB3k1sdPkNquGU+sG5F5G2Ke0dB41mAfsixTwd4lQwOTbTGjBBZlUXPgGNGvlqCyJxArKITm1Uwlw+jmwaPfHWWNqQpedtC9hdZGTyug7KBFTbHVcN4Dhw1O0YBOuFmuSJJjfMh9UE1A3jE3QNsVAWYANsM9cZbZE9vH1tbAbcMjQw16uGWd6VqPjAV032CLvAs8/Cj4VSvlmQRxjJc7mkOdRlHPU0lxXQSJI/JjfsToMUKjwUseOYgUjaywkSFnR+h+5OxHCj1GS3J8EecSEDKXcyK8nZNosjVnieCykcm3AMQhV77VdN87r3i2EozX42ajiW7s3aBXKcsUkLvF6VoLgvvRsQS9PdhvhHF2njK2d9pD19XpiSJzSwq7KSSdLNYSQlViEyrGZLugkcnkSKBas3+BztXIacH9EIICOAZ4cUCvW5LmUkHN7YMaCnzmux8pjs2R43w+kw9RPXbS9gnpo76NlngwWgLeBhzyLJe9DG57B1h16EQL7B+Nk2T4L8/P1ZNU3dU7OeTAIQc9dt8DT4m97UiMfD0ozCueFzJ9foJvYmOzlzPkcLlYKRieea6O/UcOfKKRIfRtYK+Ejc951k+2rlIEthmFcEt0dtjqikaLDVflU0JlhcQG3+jYx4bJzpykqYVeiX0y9us1qoAWpqeAoo5EzhKfCN2bQ60DsigemK5WFFJKCsKFixpo2g7oUWG0hAcJuOfrUxnfYkzag6/x5QCPog/awo+Iy6wDLKXoU0NflZnceq4Didbs2YXmq9UkWSPnOngwA5+Shldxvtb86lKimDI8HrQlEVpSoDP6P2E/8iypILExuzHRA8I9opsf3r1XQ3EhR54G7PDsbE2SdK/H1+/0dNxr//ZGeUoKs0KaF5NNLEmmbMRBOvnsuUpo0+J3HDBZYdB8vIOehssjSbDBAND2o0VeSg+WmDvk7YlZkgOWFKPMXpp+jdxIISB3va5evdIIPhndsIoEzfhhNsx4UXEuS/WEXhidz54/Uzpd6OTqQj32OkPPn0h8HQWV6vOrab/7D9d6+HCjHv46eLajWBpjmHTS9qrx9R3D5GePvNTo4BPFmFqtujyA6xy/3Eoa9YAeH0z+81wnNKisWFUQkjZWDME+Hiialj6pw14tkcGGfY/I7DUNzwp6z7Bx5RgUKZ7OxqhIMcLig+qLF+THpYZFqRqZ7sE/MM8S9XlWwoZSWVUoIMMOoBFDzWh65OjQ8tmlRmy2+bAH9OwJu/UEnzNgzPJMvR/1hJyZ7wzgn7FPC98KigYpRBkcA83AluLdlqav/TZNm0dV2CVr3JfI1Bw7XVdJO4qqG4pr8eIEQZhPyXkJacw+OpJ1jx5lXaayKbR7S6J/9DpSZHHQzscIPzrtiCdPXr3QQYO6LGp/86CCJqEl8Q/fvEZGHrUKuY4Uwo7wYUGzKENIHIWAyheqmjB9ozynADO7uJBPBfgPSi7omsKQn5dyyO1OnTzFsBxYR++QgVs92J8Vw8fNkEnzLTsa+z4EwoVukoceLsfRa/Vnn6tYzbX9cKuGIuyB4vv4bKXu/Ubu22uanNcKFMS6i7l65GFJIzKDl9XFudJsrpOXL5WAbYsMnX/1Qs+/eK7N+52e3jzq8QEdMD8NTTrvdf1379Vunbp3R6XOa9Z47MKjLj97qZzibrreYW+26m0+Rf2SAtQCGzB7fq4cmj5a0/H580nXTC5c8ArglBWZAvra0SS3P/1r/tvsZKJZuP/ND4SGrc4vL7WnQbEDP7F4j0+o4Ycnpm2jB4dzwoNSxYu5BgS92ktVnE1F7RHY16sTNcRdewpoj9fXOhZw2i/Vvd6rfv2kO3zN8hef6eQXL+QQEvM9p8vn6tCR7NVK7ou1DuA/glP1+ana9kn5qlDKksymOQpxHcXUzTc3MtvcXw3KTitlxteUa3y308PvrnVAfp/2jzr/6kTLL5aaneUq2X9NQbQ+PmjX7JQoDun5mXoKbRWNx0UsdD3s5X2v8+XF5J+3m3vlvbTG5ubLhRxFnz4Puv/mrbbfv1ZCJoRddBTRIzrX00Q4PB71yNmm50HhJgAAEABJREFUZwN4PCFTq/WJgo+6wU/5utOeIirGVfXtI1yUntIol6LG729Vk6cW+On82IPHkxxFzgJYB/AeOXvoDiq809XFC9Vp0OHbN4LoeqI4OCwKuRQUzpeExAfd//pb9OaeczYTHtFi6BVr+o1qt5eHLrfvX2uLzJyslirLUl3oJKTHdCLHR5tPShQwd3ePag975AOmI+u7A3L4w7UuT8+1ub1TDBlgdFpe4uOR56f3N7LRu0GRoMslqcXPNL99L/3tW2XoYSIeHw5Bj//9B/Vjjsy3Mjo1+PIVBb+YkopNLYunltjKrso0YlfKxVyzrJA1Bgr8VYuMFshrhBcTLDTtEw0l5zxi7GiaI4fOTZ/vKabetQftaDh3jzt0bMTXvcfPXWOjbuSJPYZFpkhM/sC8+8cHrWlW+eAVoO3iy1fyRaYNcpLmc6WyJN9oJhd3JI499j3zkq5/961aK7a2g5ZnyNlkZwrV+ElReE/E0CY3j7/7QTV+/kAe0lPsfEL/br59rceuxvWX8k81+xxVrdfaUHx01iS4WCsQo2YmG/gOk5X9m5vpLwUkbHoXRm2h//XtjR7ffNDBrrF/BT7G34GzDyryQgX+9O3r7xSJcTAN+LMHLawpGJwCdHWLEjrnyi9WOhAH1NAsIr/lEND5oMO7jcaHTptv7ya7JT4X2OoMXZmlUkfmLvnc/8t3av/le83votRHtXHU/Ffnev7P/0yHYafmlxTuQye5DvrsZV/k68knLq6utCbm8TQCIngWV6eqaJxmx04Vvr2gGdVEp5IAf6RxarJx1x91xJ91rD++vVW6P6qgSTa8vtV828vjS3v4Mkfe78daEZvAwfBv1OGHD+hPovB9oUijMVH4dcxvkS+h16azFTRr8Mlmu4bHnfKUqUMP0rZRThxf09zqPmwU4c3x+w9qaNRhNPWUi5fTyP0+j2rQqeP7O+G+dE/zPdFQC8tKPka5POjhYSMH3gNx9CwV8vDMxSSVuRLF9uXLZ7L59oVFj74bXtNfVxhqDfNcNfz2q5lsOOjlrtaTrWkzpwq6HYmrH2i0jU0nt6imRmsghhncqNhLzXfvlW4P6r77oB3xQkTWPQ2D7HwtgJFt1txsNOCTHTi1gTWZFJjTgpt/diJVuSKx63C/U3JBHfLjOM+vwJNmfcv1KT68wc8IORdNY18VyOCFHDllQ/OlZ4+AXgfyvNr+2g4yNRCnchK541Z7GggKTkpBPaPtGvVchzlnMDp4nYckx5qnN281Zl7j2VxGbxHjDMyN1mi53WPT32nE9mxoDHjiBo996tHbEfuO+VDxl19qRnw5ssYIwKnw9OOPk5MnVuBfeXCNnNniC8V9ezZgez26+ena7jnxgt5MUTuMxK3PpX9yKX9Zana20hy/NHI/kEO00LqqnVYXlyo+u1S0hpwBBX0yZM9iZl/mGog7+7/5Th56OfQzJ+8ICiqIn5cNJ7LfCPP29xtQGCeajfNCRpf48kodDc0hjGrf37IH68AjPjuT4IXlSgfWOXTBaNJZbN93isDXfX8t992NcmTT47vCoVWC/gM8G4FjoFE1PGxltjvzUQ6ZHZDvvJEGGiiZErZkhy09qsgLZYy+OWr8s2cK2FiHzLSWZwUEjZhR4J7jl+uTQuPPLtSjJ7HIpVGTLOMa1WCPc/xCOlurJG6NJqfY2RH/dCAnytbEHHmhI43v5rxUqEopRS1Oz+TR/wI/06PrIzIrZDrHpvT1QeWXlxr+/Zca/vmXNH7/Su4X59IyqcNGQXa1SfChlX59rfG/+G/19F/+C7m/fa/irpbAucMH+uutemQywZ8Wn7BYr7W7vyf2RSZYWifhx09kfLfRmY5gixrm1sQIzJrypvq7d8RG2MzNRmb3J5mLLAbH2/fvlOB7jk0XjcQeu7heYGvJfXro4NE1x+iJHbLlXHEx0wDNU8yE5sv96qUcMcBA/tAS97b4Jk9T0OHjDszrV7nMLpZ3h0nvS/bos6AOXvtOaqK0Cjm1hUfirHt54npHLtaRr+VZIS2QV3Is80nu7QaEPX5uKeOhNQMdsq15rojP05t7lea/ZsSebad2syEuvleL7S3xExE7b/FAutlqiEFdxYB3DjlbEYcLGay+YY/lWvXNRrUf5F6cyfAe4bmKpBpZHsDNh6CEf85npcZ1qfBPvpT77ELNLGpEBrzJw9NB+9fYxv5AzIac4sOFPxh/uMEPX8s+L4oKmxBk9hejIH+xVgdNEEl1+Pdo8oZtmWLxDDodj+q/fi9vv6kK/aZ5ySkiv25e0OS/Uj12qvdP6tHR8MWzqYGc8lyFixrIq7vfvFGcVZp/9kyKXuHtg4YgZcRELkvKgMGZHXq1NhFSvd1NPqfHVkV8TwxR+Qw5IC8WdHQ/fybrVwR8yEjDNRSFsp8h++dzVfM58iXl6LCwk4JPR2oGEftnfxY8ol8t8a/HPrXk0UFeZjvj2UpZVWl8fw9uy4kmWZFLyOd4u5F9YWtMXvE1n6H1nrgTA6kAP9xXzzRSL3lEf/eZNKAPATkpyQ0O32LfvZO/xPcQs9h+PdeO0ZObCZizmGR00Olci1+8UpVxLnWYltxuIE9PPeuRmYfHjTx6Ll6kYQoo9pZcOn/q1L2541ompmrLIH1+Pp1p+aBn/v9ff8y42XDOYSMJODAEP73+twXO1toa5/6w16d7dv/3A8MrEyzmcTDU4QZnT5/tnn228fsFf/qD7W3DHKYNwTx7t/GnV/z9u5/meff3WWH3bdjeNv7+qn94ZY7Xhq2x8WnGn1prz22uA1YbNteu7f3fdjjnfr/EzjLH/vsbfHCQ1WbY/masegyS8x4y210j+0gtdGCmfn9PwOVtX+/kGeI17f0jPwaCnmlwPQzjtC54r577TP3TP8yzPeyhZ2/nPp5v13bfOcdZH+Fy7g/PxMueDxSV+TjBauvt86fhnFOHMZZG/rN/NcFk68QreNv3430uQe/j/oA/zXPOKXjmeDdd27oYo2wkjGUIAaM2TOvss2de8OALTE7saxvxbj89hlFyCilJ7Gt7BdaPBHQNxTzPPdvXAOVE2cs5N+E1QL/ux2Blkkfn5YPHrgbZ+h7ejZzlHPd9kHOO++Pv30MIE8xOmt69D/L817aNbO2Ag5McZ/UEE3gMA0JSSpk8+HQEQDbH1hucLQ0pG45nEUNo8mMwfoTBZrGYn9HoACy21vgQgAPA1BouPA8+yBIVa1BawBG4jtCn4fmAA2XKdH6A5gN8tODMpSCjRcfzhsA/sr/jHMNn4J7JQ8/15Gw4z/Zzzqk1o5xnGpG3lCX2DYqcxSM5zpVzMvgNHntu652cjDd2v4dWhrutH+ClwRRTZB8vw8dwGAHYznbO8Unc7yZHX8Nf28NoaetGeD5N4J8RvnGwnHcMj7z26sHVB8/7MA3vvVJmvABGgmSPR7eEwlMUGCneW8DiUNUEPgGYvXPqTCYkeDpoRH4ce9gwXeygRZkX6uDriEMyGOy+rTdcehyjOaoMumQEMENwUh4VCPImueecgSJMx74D9DS7xYyJVi1rawIQwznmORA47ptnd4rwcUS2RsPfeTkbwU8wxhCwEz36FmS0PLJHRoFkMPqweUbwbp87kz34PMLjgQAukKx4cEvIocA748weeQ7BQzsyUIMAGI8USPvtQSJwjuacd41aGjB5K3UkFJBPkcDfAjZzPzEzGfHoQFIHvAPBQRfdlACGpldDwHMkaJCTmv1eDlxMLhyLI3ojznTOyQOH4R28l/dOGYGP0SiFSIEBeJhTgluCppkNnrsQmOt1tODaeQ3QuQdn8eqRPXHPgqtpDfxx7GtzbFgj4gA8PXTbAqM9O9DAszPYVY7/jO8zgi6b37M3RIfmrR5IHEy3DE6T5ZLgKgDLyF52vvH1iCwDxkQXWy/nJvi2BGgVgeqORJkKnTqCMKNHgyybzBQEk9bIs3u2LgdPH4I6eGg6PZIg2F4Z9KvZI3dBRiPnjG5eRptqPp9kKHmux0Bho4F3Ow3oQBGTgTXhYbo+FaAJPntoYQ+cc7IvNeQE/nPGE8UIsznz5XLiiRWxDU+za3votd/v1JAoBkTI4DtY0Eah1v48VEVga/I9wOMOXTLaBPjsOcj0sCOA9cjYSCGipeBpMpeBTw6MC3CokZtyPpMVMRwJA4JPAf9xSlp7bF85n2u2WEwJQUAOjc9gqkjhfv/2moLZrVo3qvRJiX0P2CZqBpO8Hwlyd7sn7Xk3HnboqeG2hxYGs/2meI58mp4b7I71O+TE5KZD3oxXoMHZ9eQLzHZYstiQ7JncliSaDh6FmCvLKwUfpmS8Qy5trtk/kz1LegsXCLJbPVFcqZtaHXqZ8kzyXoFi0UhSNn91JUchOKSovmvZM5PR0+TQ4HDOKUdW7HOHDnCpRwqSYdeq/PE3HwYKQ5akG51inn9cXwT191sKQJ1Kin1mO8yGPMJ328t07OnuDts4KoCDnbkg0QgZ8MnJmnZH5FDI/o6EtSMxCxSQLNEjZ9KBe/abON77Cb4ZMlECZ4/dnS9XkxyOyIfpUG1FBXTpCH5PJLzUGSk4HSY4BUJml3PWGs4Z5y/mi+mZ2Q3bv2TvHj0aug7SeQ3ISMP5ZiM9sK/WJKPYS9NxW2tybHxerFZanZxMumNJ+4hOOmzXSFPTZKGmkeKxh2Hfav/mWv3No/YUO/2+0VAmxSxXRoPMUXyx880eW7UgZZlW66UeblhDYrVarZXAdUSW66GdbKPZnAKcDCYfvCL8NVoYXTc0RAK29pGm6gG7EbM08Wp3t1GYlzrOkkqKVo/I8YDciSLeAp0welgj0oqEQ5UpkvjGVxdKK/RlvhSuRSYjhveSZlZGoteQlCUKBjsK9v0804jMiQQ3QDc5TTLe4LM6hocXVTXT7eu3aq4fdf39W3UpqFlkGqB//ds3Su8f1XedztbnOi3nKmMmK4LlISm4ILNZOwodObRr8VEHznc+ypEMlhRnq5SrpmDbU4CsqrlG55Ww+zPsY8cZHT65GzrV0GAkuYwUliNrjdcNOhSYG0NET3LNZwvFEKYG6rAotPr8uSIFmqexnX5zwlHM7q2IQpHBvkE9o1FV8yyShFtDuiHZbtHJhxr/Bf96kuX7N+9kNmeARjl7LSgQznqv1WqlOTzwxAIdxdGIb14XMxUUFUzfb2mCPpH8WnEPJshZ0u+dqY+WyIrZhw75L9GD6IOOFLj3v3092cBIDLJC5q1Afbi+k8DFiqtW1HboTv/+vcKZV3yea/nVXOk86LHeKEPeGgoFPTTOoOeWwnveSU/sESkYxwv0okqagcOCZmk3y5RR/Ne60iMFlwBdHbany4NEQSnBH1/3auDPjgKdHySx7wz5Gu628hQsB4q9R5okjoZfhtE9IO9nf/aFMvg3gEdVzhRzbBgyYnI1WywmHrU0Q+8puNhvWC5O13LwNqFbgTgkUGQYzmbqgaPFX3QUNMReZqMH888I6rjZa8DOHWkGxMOEunsAABAASURBVPteD7/ZUKCspWpQ9UWpsE7a0UC7oaEYl0npMmj5V2utX5YUeQs9FLUufvlKDbFO/ZrCEqhV1UKzxUp5WcoFr4Hi2Yg9cBTdy/lMIzBg/pipSU6zvNQe31UtwYlmYnV+qkQxtNr3NEYvVVC0j59T4CqDdviUi+cvdX71QllWckY1xQkhRN1e36r7LUVF5DBDxvJfvlRjRS9igfz0hGZGULEBtfML5S9PVBZBY+a0Ry8qiqrrk0vdUoR799fIxUOmWTfXYXPQcrmU90Exl4q/WCncvFf3zaOGN63Gbx9U7ge9/uF7ZS8qxV/kmsHXp989Ktsn5fzXeK/WmJ56rX+2VpOOulq/pKGDD/vtQfc0GB9pqMdxrpZG9HC319N31zL7EikWFScrmpV3cjc7eYrX+9t7bd/dao4t2EeECZsleH792++1qubK80I5o8K+m2475z7Supc2NHeLUxCpRq1p0s7LhWpsfIcPTHlSP8+1+PKFdMp96L1YLbVkWOxrcnMKnSr2Pv7urUKKMh6bLOVZpv3hUTN0p7/vdHxodPrzFxrVa8B3XdAYcC6onM2n38gyvmTwJ1Jsi/jsAv7U2IPNu726bw+q7pPaB6egpI71O/xSR8yxwtaksVRNMy+U7I6vKVOlkpkXJxfQfqGGBn+BvlZfPdcW+7zs2ANfs6MYnR8HbaFfSczjKbhV5yc6UJwrTgtlPsls/4A/7k8qNRfs1bZyzilhH73zsi/qjWWmBvun4NUj9/YFSNG4zHgewEUxqscGDtjHnEJy07Rq8Y1WeEzEF/s31/D+A3q3VSD32QHPQGNkfrLWnFjh9PRUCd/1iK3IPr/SYZGpzrwWNMYqeLpYznUg/pzNwbusdKAJfCQue//DG43A1dIUWxMzt9cbitqDWugW5QR5dULMEsk55kWhOTSLyObm6V47fGYqC+XAE78419Z0aZZNPDYZGslVjAY5MdrZLz5TgT1r4W3x6lzZekERudWKBk65XGlLk2+HHd4R91lcs6eAL+QiRy+URTXI7uzVpVbYtOADcnipqqr0dIf+Iovl+VqB5oMrk05/+bk8vjsSk83ZfyCWKOtRA7a0qAfF1cmUBzb4t9XZqYbTmUYaJk++lrsoVX650OzLmVa/WKvP9no8bIh3S6X4ETfLRx9ut0gZcP+Xv9HwfS3j4xCl7jSo+uevVJ6W2m9vlb1aU+c9aoE98t6phgeOgrg1p9qLmY4jFOk6KC1liyWyXsl0BtJxXtKOmCTQJFkNQXOaZMH8BPa6Q+dK4tVIo683PYxJCXrYFzv237/XkeZ2vyxU0OjK0eHdm/eaYSvrVaa54TzZ8hEZq7XHV0Xsa+1GNbMkl4IcBWC9hKYpKuFPYjMoXF2guzMFeA5SmoVcETpvKy+HrU40PEvkbbGca7GYq6Gp05IPNM+XGu93mqPffllNtjeenkr4+VSWqrEvDp9yAI6BOHk2X6jDtgeTN9N96FMu2IP5xXIBzTqaBq1q/F12upZunmR2LyFT5YtzDSelBorj+dmaBlKvEf/Y4MtGZGPEtzWrQrNnl3Lk4On+oGIL/WnuuSJTwN9E9OgInyI0tfgq4nfjh62Gp708eDhi0u0RH3i11B7/NQDfAA+OxJIRmM22pbyQxR15lsmDW4+sHcnl7PwcPg3EY5Z7FXNkj/U+BIk9AvYgO/bqaUJrs1PALyXyt4wzPTzwxMfm323vAr5UJ+BPjOKIS/0RmxEGFej/sC41ItfZ81P5RanT1VphvdRI7eGgTt3PzuT+2VcK2Gxhq0asrsmn95peoxx3bIh3u8VnHLD/NIFbbhqjAus94+PMkbs2Bol7/dDJJ6n6j3+p8d9/wcmN/NVcx3xErkod91t15JEe+RFxTSR/br99o+7Z2sJ7ddi4PXZqnBcakpdD3gKxzhR7z5Pcz5/L6DZg7yv8QUI2044z4NP227dqviGu814hz7GPmbr7jYxX281GLfzw3inB9wwb5eaVMHwa0K1hVUG/uboF6+DXgfnm8ywWwiDIzkjzpSwWNrj1bKU9Ntl4rM+uJpsi/IG/AA90CGooYIct17E4rv3ND8QC9yqoHYw/8trD7/b7d8R2B1l9KPeR46Bl26nABo/IoelmgGd7cNOhU4+9bSwuhdYJHEVNpHnzQevFCpwzhZO56jBqwO46fNADcV/x2Kj57q1G+DB8tlL2H/1c7ldXqj5DJoIwt9C5g33tqO5xrwPxkf9/fqP9f0XT992DOrPL6Hl2diY2ZmLA3w5q0Jk5PDBZDyHIZKVAv+3LC927G5Uvn9FQrjVA2/TsVNkX8M5iXfQtZ57sHRrl2Kz5cqkCmx0fWm5nuv3+e9jcaX2ylqLXAP49jbX42Tn52oMctj8sZtK80Ehs0wRAS0jorJB/s5F8UJHlOv7NNxpZ70/ZZxg1Unfr8P0OHztvnZLpHno+II8Bpo3oX9l79GTOvkkd802/Dd4eG9ohm448zKdcI36/w48e+4b84ES70mF/NMWT9R0wXq7ULXM5eXXAkIg13C+eayBHCynJxuLli+nLOp2HATP4z/yEPruqkOWeObyLm6NG9EL45AM6YDzsx0E5tmf/7oMEf9qu0ehHzS/PFbNswt9qAC25ZQBe41FP/J41qM/5TN1ppT2+aE4cPXt+OcUAw+ZRI3wciEsS+iFeDQwf2PeArx7vnzQUATM+ykHneLpSDl2NpsXg1XNWRB8zmrp1vYNPj+qJqYLlLsh6h+3s394ru90pJx4euXd4/U71t++hyU6BOC99cTX91nJHLcCh12NyyEEvs8tp8gm9hH8f7YuH8GP87kYZfijYADfTTcPf8G7IzRrTj3vwYo3wB44msn1xovnrrzXil+NyKV2tsFOdxsuFxmWpnFxspF6Ro48ae/zLXBlxSXF+om0a9Hh/J/1wJ0fsFv7ilbJihrhFibUB3N2ztdxv3iu/OkcLR3ls/5AnbclTHTX05v2thN9bDEGliwroxRG+NkmavXqmiD4MxIK9xY0nubqzuQK8lpx2/+pr+Tyb5H+kUe9/eCAOGnW8JWbBp5utGW4f9Pj1D1opk9ku4ev88xM5/OLic2zyIikHl2CGmlpDvl6rePckff1BJTrj9b+41whEnwYf/8TPiEJIn+b8w3fsJQUBu88sHNuf2GK65fjXBrP4ZPP/eHD7H/n5U7e9+0hOe7fxp+b8m+455+Sc+zdNmZ6N4DSgEHZh73Ztn/9N44/nOJyjzfc+2Jvs2rmP8E83oO9I0WbUgBHooefA7U/0gWLAMCLs0+CzYz+HQZEcK8XrJ3O5+vQTYlBPMGTw2LD7zn3E2VbYPvZug0OZO8jW2LxPw7mP8+360x722UZKcZrvf5zjnJNzzh79/n26+KN/DKYBmjr3h7l/b2+7z/DA7wM047NtETw043MMUTbs3gDdrBAcY5zOdMHz7kEHakIrzxremGpnOdm5PbSMti93fQjM5z6TOksWcT5QXLbO5vQEDVbEtc9M5MepI9DsoGvC2URgHLhmqynhsHUZjsKGfW5ZDzCyYRAYnmZ07Zlz7uM57GNn9wRfATykaSaw9tOwNTYM177v1HPeAA4/fR/R05AidtVkyORH08ucK8dwTlDwHthbOWf7S47rlGVTQGf0DJ7nBNhTcKWPL9v34yep5VlLwa8DTsPfOceeQbbWRvB+gtfoEaFLBl6JYMSKZjkGsIW2PWslBzxe9sIH4iSGqZHgnJNzDDnoJfXw1ugk7sEe8O7VQ/ce/G1tgHdGhxEtsPs1Sa9zTjHFCY6OeS3DipQD64yHEbhG24wNRob9sESGjwWhPc+cD9N6O9txhq3vgLvG6aUUAcdNw+63JGYmUwlcBwKhjvMC8tkxH7BUk7wleBrYx2AInG8jsU8PD0cOd9BNLmjknjJgJ6hxWbLlqi24tjWsNzxHB2kMRudotLXE2Z2I4xGvceJPnudiyjTssyXnBfcyRsqyiX72fOTsjoCkpYjTEfg2JIpD0yn5oBY+pcj5nGM065E5u7b9OmhgideMYH6ApgG4JkA5sbVitncKfHY45AHZz+YzJQJKx70iL1QjQ1NGAvwN/DKaxjzXkc+etREEnXPQ7Sh7ddjEHQ2WDlnIUiYQldGvoDBW0RDw81IWNI3RqUWkbAxOItfT4KAYe+72Ozlo2AB7SknFbK4c/Oz/iWI0sGdH9Rq9R5aDbI7x3t5bgq8RWm1J+FrWiyTHkUD4FGVnOIRoQPdsvjVIIryO0Nnw+kgXqWFdz7B7GQFH9GHSU/IJAB0UkBtrMGxp1pq9aTnzAD0G6D9Ics6pIqByEkWqpSyR6+CJXXNLCfpZUtXYGfDA7u0fHpWVhWaLharVSiicIrDbb6t+gquAh1bUyoHX4DK9eCSIHuCrg6/Gr5gXWi5X6qFNPp9LwSvIkaQc7BgZnD4FGY9CmZMM1uoyT4LSyOhkezXAWhDoGZ1tfVYwD1iPjA55MPgt+appaKZFpSHHr1DsTxQijP9GV2vOec6dg4+tOxqezmuxXFGEewIlB+/iNAbOswH3WSGZ/JvshopzkXM/apIV44d9W7VF/vfQWxQFRhIEvyjVE4SaTeuhRVGV2h52arB9GXhUZ2shQOhSJw9dfAiKyJft1xHgJgoK94+bCRaMmEbvtIeuR5Ic29N+687k2O1q9KFWUc0kkjmjn+1xeHyCZ/CN+4a7yeGMouKSQpE1/TwyHJaV5hR/loyyKHVAlxuC2ywrNGB7StZG6Gy0qkkoQ4wyGjTQrUQGc/abUbDuSPiyLEevnJ6QPxsH5M9kKZ8RgJMIljRYyosTCT5jGLUz+CiClMiPDQf+O9Z2FPwHimw1BcLDhzsdsV0lRdKH+80E0wAtHwjyM+Bq4f0AXUyIOu77EBQWlSKjRX5q1ylDLmt4s6E5bLJpPAnwpsFjHAjMLRE1e7Q8OQGsXkcaFJ49c/YP4FgBXwMM+ycSFXTJzvo0Ony958JsRURul7PFJK/REtWQy/40awcdMmhj/t9svcM2jUhUTcHL7PsBOxnzXBV0LKG341nx4lJ5j1o7yUHzFbCZHNpvADfXG5rnJKTIytEPMp4MxEEdPsOaqFZYPru60qeXya1HHntgnWPvErInCjsPJHd39V5dGZXDl4rEpklOZuOLPEMHj+pIckqSyEQDo/HSw/ZR9ZtbxdZ2BzhsQWKYHm2gT41cGE/yrMA8O4Hq9D6w1sF38wsjZw9Vhn4HdST3icTSbGDuoyoKMBlF1C5KBcnvSMEkLmdTITZB5Lwd1QXJ5pvN7UkiDe/bmxsZjQIHNuwpmj6BhGv77hobs9P8ZK3gg+4oCpotrLEXLTocsW2BUVOQHNDVTXvUAf0y32SyO8Pv9NiBCvkrkIOQMgWax+eXVyrYb6Ag45NXouDUnxSqeNY8PU0+tX7aKWeOk+CopnsxS8rzUmYTR0nOOfUUJNUOsv8KEr+9+XrkzvCy34g61gdNssiMFc2FAhrlflb9AAAQAElEQVQ0Nw86frjX4+sPkneaIR8WU9XYFos/tgYDcGfIyN0Pb9UD54EiQTF6ZRS/O9NxGuRhvZ7s5C2ysL3bqOJ8o4vJ+xCcKgpL5tPvnh4UkUeDueV+D402rOkzP/2JSjvTdMyG+Z776xv1GMjAggK7V4FPif/OsDm16yd5Ky/s7EyikKDdQdt37/l8UGEJfvRy8L7ATjcUE45pVDfP1H941IYi4vFxqwJZPvniCw1bAHsatHu709O7R4G2jE8P+OsDF0sS/cXVmRK8yeF1j741rK98kocOLQWILUXPnIZlbnzABt59S4ELOXL2JYPtUY8UciL6PcxzdW7Q3Vtoik2IVa46jj8OqThbqy6Dbu5vtUKXLbnf77babZ8kQQzG3d2dTp4/1xE/VQBThj7OXFKLXj2p0yPFNP/qVA80zTMXVCzmWkAH0/HFbK4ReTtQpE/Qz74F7+elWu55ChzZWYXezJQB13p1rvrDXqMCsYHXeraST5n625bmF/L4roHenZr3e23v7jX6oPnLKwqBV3zmEb6qo0BvZ+X4UCFL9sWn7f2DuR216EuMSTv8wkjM50Bv+v9Wsk9NLFNDK4HHEzo17vZqKHAMv3mry2fP8Os18cxRnZci/J54uVzrJAADzavjbaPt9w8akJWMIo8d+OHdW8X5TIOcjhRpR3xkvESXTr2KX53obr5VH3ca+gc9++JM4Xmhh2qn6tJrPG7Vfr+Rvj5q99d3SmlGA2WhwP59cspXK12uznT319/qiWb39s2TxjCoeOZ193ffqMB+x9VCj9js4+2BolHkeSe/GlW9LLR6Xun0l5d6/+536l8stM0Hnb18ptSMNCcftP3mndyzE7XRyTWdcvDcYR/atqEQt9Xdh3dSiPr8z/9cgXeTobb02n64UYVNC2dLlc/PVTmvOEQt4UeF7Gwpzu32j5rPZuqaXuf2FxqAscGeHWjSvUQGntDr238NXPih2Z+9okB2g/y+UU6TIiTwcFKDbeiXSctUqAemh+t7YjJ8zCzKUUg8EDeHXmqh+y3Nq+rLl6rw3UfwOlJ0PFZB+0IqofvJz66UryN2ctQhr3WCb+lZv0BfZxdnen//FhqjH8hjZvGZRj3e3qrB7j3SWNU3H5TweYliYEdRMP/iUptKip9f6OKvfqEWf3VEJvYUccPTUdkonS9OVSyLqbhrdqrD8Bz/7gd5CrMVsFTIR1Kt2RdzparAXq7laNA8IONNAu7Ttbr39+qwqV3oBMlVYa/yWChDSFfwUvNS47ZWBlwpJqWUqaf4Z3ZlRuxkuvp+g29k/yM2xdEkWrBve6x1OV9qxJ50NxtouJGDR4l45UCTosceddB8uVrIbGULPKHI5Ni7osn34f07xSLXCT59VhQ6Dq2OfaMCGeixQRkxyfJkPdmIYjnXsK4Uqkoj9DJa7XKnGXapyHN1+I2W9a19aW09U01TvjFeo//l+Vrpcq2BwvOqqFQSx66/fCFrgO0pDlc0AI4ULxPEyZCJ1LEv55bEdc31nQrkY366ljj/vt2pBreG+K371z9ooEFbo2f+xYnu2708Zx/QvYjt62l+z0KudLGS5akPNF0G+Dre7yffuP3+Fn1/Qk861TQtA3HAiA14fPcBPMHp+Upp8NJemsUTldfY0P/vO7WbGtfoVPtB5Zcrrf/5ryjGttQIat3fflDfdwohavzzl8pmC+ntg0YaKoGmQ1MEHfrDxKcZMlC9upROZgrkbOuvXimkTB15qWhsuVGSQ4mkSW6GRSFfFbLf9rHnMxrDC/xzCIFG8DUwSSbTQ3I0q290t3tQOl9J2O90tlJ5eaoxCzJeVy7qYL4DeTrSSBrN+iHnJosDgr+DlgdimW718cz+d+9U+Uij+5k8TYDD9/gpfN1ArH28uVUupwxZCrNSAX8mfBvuTB2N7RYdfUIP48lcgVF+9lye/CDQqGrxwQ1+rkOWn/CVjTWQiNX237xRURTg8wzd26pBdkbw3zWH6XqgkD5QuM6RHUfjqn+/UfHlFbb5REYjizV6Gg0jtByg4SFJTeZUIq8uFZLJAQ22AjkZdgeacUc5ZDysZhqgg/k+O+8klOqJ5zx+D8JN67KLNbR2cvBtrJKOYVB8dqqjetlvSFeKyuoB2XwUoqhsMVdbBB2JoQL8m3w2epgugdWa/LMkt6rAsZa/XEtV1GOzIzXr8TmDWuJvhEqGb4Q2Dn3riR8G8Pa/fifPtcjVur/9XrpFnldJ7i9fKP5nfyn/5Zn6NNBcGdXznzTy38Dg3SFYzts/jL//46EZP7Jhn20dAbd+P5AX/fgKno0Q1iGM6nnXRaH0zz5T+NVzpS8v1dPMGFaFhstKDp5vt+jDxUyeeDFg90zMR9aZLcJZQu9WDvk4Nkdsz1yJ/+y3cS2XSshWT9y6fdzIo+uOUeG/BpphnmbQ8XYji/EjTTgHjWfW7KOp6oi/4slKm90TcZRThhz4m53c3U4RADA50uBUvrxUPF1qhOdlVijCr/641wy/xDT8Gz4EHhXM1WY7fVGnx/YFYmdQ+JEiozyTB/KR9LPPhbCox4frcqldIfU04RINo/irV9P+Af9tX05syQ/3hx25y05pNpPlMyaDps+pd2zjFMQLprTHowL+3tEMEs0cVxaTbD/WW/W+U8RWDv/xnyn/T/6p/H/8K42/eqaRuKm3hiH6KDlZk6ijGbb5v/y/Ff/vv1b5PTQlt5kRq4kzRmQq4n/63Kl/vpbFxuWvvtRwtZblYjUweHQUwy57efRht99pIP6MNFozaNJcbzTgm0Zo5M/P1XXd9KWPDvrqwwP53iAXI1v01Jx6nZ2e6VgfFfNcI/agHmvFF6fyIahhzRFfbnHv02GrPXlhSaww8qzDb9efoTswod8fsQE59ZAOGu6Us2eG7UpVKV0tFfGzPqZJB8LzU+zzRmavRmyBw3cfiI9nF2fqyqgevc1pzmUXJxqs0Z8BK8i686XyspyamPndQXFWSV9dTvLT4ncPxC8jcZAvcw3YtuHXP6jBnm732yn/HaBdR5wWrrcaU5rkEIDUEycE/OAAvR22yDMc9ntc5IJjxAzSATuWfXGlusVeYJdcVYJvIVt/tDyUnD1bLOBDPfmx4IPuX79Vi50r81JVKw0fNhrhTU5uErBP7nyOnfDSotQ+G9SsCznkNcOej8QUNf5ZeZLFNT3ntujmSJxeE7NHebkEreDP1u6zzluMkEcpD5pwKDMNrN8fdwroT0nzs7Av8WRRB/yHDp0qckTTBbMFerfRkYZ1S2zT/vYHCb7YGe7VufogtdBgxOePL08meLuLxSQ/EVkIwSv6qAjtnfmhPJf4HGNUenmhI832ATgb5LLnnJZ4vyNW2R326sgnMLyyem2A4h14H354r3lWaEGT3XTRYs6WmO7Y7GV/2aZFpp/IWY9vb2T5hLoeGwNVgGUOTsvFUkN005cI3cszeeTPBehFjBSwQSlG1b99rXF31GOHLKFfCX3PyWu633B/HGSvnn2bodOIDx2hTV/XSsAlHh/v0d2fP1c5n2lAz0WMSHIhv23kzTfZl/b2B3Uew7Qulb56JsH/fRq1mTk5eOLtkD85WGPC9SfHn1zwRzf/Tevt2TQdIJyXYxB3QsdRztk9o+nANVhOAEyTp3+cc9zHkU0EGrn3p4attzk8luMfBgqm34+PtybHZvvY8NyzYZ9tcI5scPtP/gCzGO7H4V1gGucAst3jQs65Pwzv5Wy4T/e4Zu3v18nwMrinlfLTM28Xf3+w3oTRBKMn0BlRfAjCarHGscGP0yGLF/959rXGBwnCYIP5trem54GlfPiRLiNFf8e5NkZoYEFth6D3rLPrEakbWThOzJIcc/mXMzlDnK3pI/9++uEeOMvm2WDOQOMCey3nWMM+zjGH6c7gZG9n87m2c3pgHYADIOWZZ0ULu+eckyn9BAdz7efT/QEcbP7A3nbfhnM/nsG77WP3Pr3bHs59fG73P42Bs+3Zp2sxpQcWO2d0AlKeOM+7U0sxVExwXNu+9s50iDFOcIuXk/vxX0dcN0yf7Qw+sIcUY7CP+nTPOeZBe96UZRlKjzE1mJjlJxpBP667SQZG2b3gPXv3crzbPi3OxznmQYsOQ2J8tMNGgoGh70g62uk855ycY94gOR+MfNNwzunTy7mPnz3PA8bL7jvv5DnLOS/H8OEn75/uS+AWFTF+xpOBsz17GW2dd3LOhp/gsHvDJGua7ptTBXQFzgvQx7OnePkQZGtNDxzXwQd59rIzRvg/wie730M/uzacPw27bqBLS5LcMBzrbAzAZWsiQYLLIkG86YWgA0QBCKyRRueAy8toKTlFnHjKkpxzCsBnst1BV/EKBiP3WSE3XUd14OYNlxTZS2rhSQP/bL8RXtq8kbPEOnsz+L0PBDWNLPiLnGc41wREOYHIBDd7A6nkvRL7RvYv53PgHhWAIQJXliUeOzlwFS9b2yCzLWfXOBQmIws4GTbqoFnCeXro6IJXnhfyzsnb/uxt+4lnJls1dPRyCjwXL5NT45/jXkqZzMnZWpPRCOwDODacZ/zcU2wwXRJrY4qye5/4URAIO+dUVgRYvDvnlLFeThMceZZznQH2KAdctu8I3Q122ytCm45rH4KsAWFwjtC6o0A7YAsPOPwO/J2Mv+NHvgCvNRzsjJLAbvrNNs43fGqC046AwYoeAEDSPygj8XVMPoKPD4GNpCOB8JFAuCXpG5CnBvowRbnNdY6lnjhjmN6DD7ifUSazDcFjQ+Fzz+j4nPHMcKmgg+HmgD2wh8kEJNTIpgkamCzFPFNiiJfpdwAWw81ylQ55m9kevFthSAYDz+1Mw8VkzXiQZUk7kvaSwD7muVzwctDJkvEC/s9Xq0mWZrO5eoIJ76Tg/VTwcciX0cCxr9F6GsC6JVBPWSaDx/hYAofhA5gyGTB+PVhjAXwXBPSG5/5pK+Nnyz2Dbffj8wo+HAmoR+hgdIHx6ENN0lhPRZ4tQZV3fqKzB655RUBEomS0dM5NdK4oiBksETkqSXAKZGTAF8EQipNHCs8kYMjA/PQUXWingnpkr54za2RpgOoH+PNAU9FwXZ+fqfQZSX9P0H2Q8bAkAPfoSI8O9extg+ON7DKc7Dz7bW7j4wP0PpIQmA+vlgsa6AfZ/gWBufGxzrwMRjkpZkmBQlIFnQL7m61p24NOzuELwdxuu1GD3I3QrQQvsw9P9g3PQchGroyiwx7ZbLGLJYlDzbkKfoLJaNkgq4FiVLacKVJEreC5Fbq8AY/AzSnQZcjGQPB/RHeC97I/aWOJ2caaeE09we7afiq+PlD4MRxm85kqZGZHkbAn0DV+FPOZPEgNs1zWdPbIj/E0h2f3rDO9SfAhcl7kmZhr1yajCd518MLwsIZuS/LRIxcO+S+enylrRm3eX8unQKQC8vAgj0kdeui9V/RBgUKk+fE5MtXSHJ4D32K9ppl+IJkYVAGfszMpCBhPe2iasce8qFSFJIcuxUOjrmfrFAAAEABJREFUuQKBdzX5W3FOlpeQEn2OBPbYhA6bkZWVAnrhPeeyxxF5PmD3ap6bvHvvlHjusKduUaqEdz2wbylcm5w9bTbK5xUBvGSNu/lirnxRScj6gHz7EBXsM3bN9HWec97oVJMM1xSLzM4V0NISkQPJTipzbYzGkgy21clayqP26rTHF+5pALpDK2f7kXyVPlHA7zQlOuhmTeCWwxfzQTvk95Fi68A9K4JFksYVtCyoqhysqMH8lsKwd1AzeA2cfUCm7ynk2hcP1mdnWiwXqmimBRJaa8SO4G428+TyUh7cPOfnu0EB2j1Ci4Te2rPI9e3tnUxuVpcXEnJXI5fFrJIlqIf3FHlJfBIJTjoOMjwaaJ/XPc2CazXwvQHGxBnb795rDhyQRPc9yTMyVlEAtmZpaKVAQzGsZjpQ+FyVcyX0Z8C+Y1Q+FnzwIzBZM+TjQDIZ4P+aokeGDzY7mwFrzfzkvBz4CdkKPuiaBmXG+dZ4Nr01O+Cjk7KgZEVMijZ+UaijGbJ4fqVyNdeWwuuIzz70reZj1IDceOhab/cSNCygf7lcac/a+tuDPDLe5EHboVGGHBXY9o7Y4eFpo5sP75GTnZ4oHiT4k2WZzoG7wk43zDEei/uJotyinGlD8aWGnyv4FTmr6Woabwc57EOOXvz/iPvvJ8vSNL8P+77m2GvTla/unh6zBgRAUgAhkqIoURQZ1G/6QxWKUEiMAEMKBSlCDAILYBdYcGenp6dN+ao0N/O6448+z8mq6Z7BLgBKZOh2vnXvOec1j7c3s7c3G6lu1KGPp4uVTMdk8JN4rk5OlcCbUHWapaXO2ihhV/cv36umIPLh7kpFLJRET/IqCX4ckD+zkw4/NAOmjmaR/VbNcrWS2SuLTw7wfEvT6vrNa5m+DbdHFUlJkTZTpJBfBacjBRCzH57i+oe3b9VQoa5J5D32yJqtZxfnWs4XuqLwNFD0uL3eqAePRVFojv7Ol0t1D9c6e/JEPk3wAtKWJuyurZRQzIzo2y0Njxq93vCuPFHZSI5mp+lIOF3o5NED5U/O1KhXQhFpGVK1FC0LnkWQjFkC7lGD/aku6LmczXRCQc7otZjNVc7nisjMQBEmrmca2Oeq3qLDuYoi14h9M1+dYLcrbHuO/ObYsZNspoCdSCjKLVzU5eu3am+26iiwRHnd0jw23Jc05n2eTsW+A02WFP72yGtzuVW4O+r28lIJ5wxNr4o4KEvmOlBkMD+jZdD25bWOzaBY5shlLu+9DuiYFUe6V+8ULuYqFzOZLeu9tIF+LfbpbHGiSKAygrPHrlYHLNHdQeYnM2y5P1nKYVeaN9fyFDy3+PkG7P081ZL2Q7+vdY2dqSgq7hap8qxQf71TY40CZK3FTotzUvi0Tgp5ZGEMTreLqJPZQj1rqu2tip88VEcRvULXd19da/dnrzR7O6qnmb0+P9XrN++1p/HQIfNbGqEDOmhNlezRgsJWqluK73fHrXJg9fDzVpWEXc/xm0/st7YpEp7+wULbry+1ohGyxTf3yF8Wk8lnzJCzgA/bg/uHb9/Q4D8qTTLlp2sVyM0aGbj81Tfwspf5IP/sTHN02eLE29s7mSGyhl6Bbhr/12drhTGoovC4v73V7PREFYXrYj7Tjubs3YvXqgJSlAQtaaBUtwfdQUeHXXGe7VxQuGx0OGx0pIHdJ1HJ1YH9jgoPV5qVpTR2qj/ga9Gz87/1pQLF5gOF7Pq79+oLaX1BHLVtFGOqAjl3uZeH12E2U4at8cSIEb3KwGOEj24509nqVClF5O03b5W9utOwOWhLcyilmJawXw/dd8QxLguqQwNr77BZD5XgYyoKcztwzJCzkjgs/7eea/7Tp6qerWX3rinWHX/5QhH5XeczqTzq6tffYjcaZZxdoxMLzrEG9w0NveM3H1RjzwfotD9sFSkiV65Vwxkte11+80YHodHIbY8dqvA3ZzTMD6GVcyn6f6ZkluPjlmqQw9q3uiR2PMKPEVu2RwYSn6gjvug06IoGSYb+OOIw++3mD5cf9Bj9ELFFlmbKsJ/212Hq260G4stzmrkRW9C6Xqb/FbDOfvZEfo3dornQY4cXnz3SzXdvNOCjeuxt09cq8wK61bp58UJXN1cSZ7s8qusbhSxqzr6O/SviF4uPRnhwxx7pNdi+vlJK8XLAXjXYmTodNZ8vFea5dsSBGnpq6gcNadCHX32tLbrl54XCqlSLrt2RE7TEC+dPHqmbpQp/9EwttnagIXj5zffabTbaQOsWPQuLXJubSxpJM63SQv0fP1VOo8bj847QIPaCzkH25doEP9/OM/phRx3x67v2qB4bUOBHlthvXSy1GMDRgy30nj+60IJCcny6UixyHfFBywdnSrGfGfGC8EOp3Q+dji8+qENv419eyf3ZG2KjUeYExkzK/r1nuvhP/hb2rVSE7u3ba4Ud/KDBNHv8QBl7dGEkjs+VQ6OROQ5buH/zVm0YlC4Kde83qrBr5t+O+BDRjDHebd5+0O5qI7241JYGVgc/HLa4fnMFj+eqoX+SpcRnjVJCXdyQHPw7RYcCvqJ/eTX95ntIEqX4/h6eOmR8RvyGcVByMtceeahpxvf4e2vuZPiJBB8n7MGA3ewWuTqK6VtiBftTuhlFZQ8eCTFHmEGA84Xsyx4GWwdtG84Q8nqHLFoetFiulCmqBQfhcxvyhH6WCsZB90yOhtUYHBIodTQfQgzTb+1dff0dNCvIraQkyxRixO5hVJCjBF0dVrn286AIfdPbGju0UQR2o/8cO+G4b/suWqfMfAIM64h7W3jRJx7T1eM3S6X4l+PLt2poJDniDNPFHY3xHpmMowdy5pIzCZnr7LfKsIMKnNsOask9tvVB2XyuDLkR6z1rEmx5zzMcoixfQtl02x2VJan2qdTTYNpC9xE9qO42OtJMqZeJ2rHVQJzoaTjpZKYa2zEgvz3NKoOvwmdmT87V4/t8nqjLJP3kXM1/8gv1//kfyv/8QsNnayVZIsvRO2KEEbyEbx3xSZKDCp8GIux+GAKWv3YI4frt0G9fDkfhGXbDaN1zVgv/u5NC/qcXCn8L3f5bDzX8DcbSKX42k18W2kIbhx4fzf73UQPxiaBvi72yUaxXcujo/nCjptlpmHsd6z3k7TTDnvXI6+BH+TRRelupz4JSGiy3rsfO1gqsb5cZza4bFch6db3RDB8eif0b4osh82rhwRH7m9MkViIdvnmthLxHNJANfvfwVB46qhpkOckqK1UMQW5RcsZe3jngbmDtUTGk6pGRkZg7Y16CLAxfv1DAnkRk0r/ZKCVnCOjg+P0H6TfvNdoIXjPiroSmXk5sP6ZRsj+/Dt9TcnBhgzpoWmBfe+y3NZ2Sx2fyP3us3TrRHf6uef9B42cnKv6tz+V/8Vjz//APdPzyRIcz6Gx5cpIAv9N4GDj3Wu6//0b9f/1Ljd9eag7ijlg0Aps1hZ332tIwiuA+Iv/7794qP/SK8Li+26q4PCjiO2ZPHxKzDNReKgVsVfPqSqv1mTSiK89PNS5yZDCT//kTmU0RsVaLvo7QqJ4lkLSVsMn2ZU8fk0lHmtudyl88V4+NG4tU2ecPBHjY3tfKslTx6anSPFNO8DhrEFzon6apwrJUJMbo8b0jsIicIZ0X6jnv+OaNOiS+Q94a9m39eO+jiCGqHl37HJjP5hr4bLjnxGoihvX436QXsfiHyYf4k4UQU/QxkUfHjVY9awO+uifvSl/eqPqA3YdOxZML3X73Sjky6K52U4Mtf/JAc+S2BcYW+YtnxEXY+WYeNRIXOPBKn+MPgxTe76RdrRY52H73WvHdnVpiwogNGIkzOux3FlN5aFITJ47EIh1N9gHf7olfR+hoNB/HUXeh16qYqUA+qzgCy4m6VSG3nMsDp9Ko2xfQCF0Jq4VybGHhohry3PhHz9UtMgk6e+i1PFurwrfVjArdydGnse1VQ+Fmf1CSpmrgbYEtNLvoH57IZZlGbKbDZhZpJhejqhfvNJBTmA1L8lxjGCXyssl+4K8qrmfUXTwxR/RRCbZ7ZH1FDBhCUPrwTCIHORRO3fUd8eFOLfGm4ZuYftpeRgvOOhKzDzRSE/AfyauW+H/PmWW5UFJ1csHJfOP8yUMlZSFr/I/oXDhbymJNhzxF9mxv7uTrQe4zbO3QKR8iTfQ7zchxFzzPT9ZK0eORvKrAXvTkGMaPY+Gn+tqB3Nu+nNID7/GOvfBXsvyemDcj97y73WgGjMJvNuTDkRg9fv5E8XyteLHCjiyVf/lE5t9HeNz//JH86VzCP49m26n1ePui2eYo55xcngg1UQ9fcnxhxkVLfjiif5M/guRzaiar1UrWgPf6V7wcz35/cOuv+vmde7+/5q++/v27v7PFxwug/fjpx2/O2dof3/mrPtucHw22cjbkPv73V635N7uHfqlHIUccl30WO9pwzsjpJN2P8f4hBnNkPi4Zo3x/7/75p3l/3fsA08TL3u/XcfHxJ8agiKCHEOU510MTxzMbvE0/IwG5EOQQPHPcR6imR1wHPnDPfXq/h71Hgbq2lb0HzjBDmyRRzjvm//BjqNlw7Grni/eeYe+aXo5/bfD22/tcI8mO6wH6eZzO9NThpNjMmhEd9w1Xx7OQJArg12KEYJ2cYyXDntu8iFFwztkWE43tvvHF5g8ohw17aPdt2Ew7w+59enfOyTOcc7+zv3M/XAfv5b3Tp5ftZfAM3OhQXCtWOueBQdPgtpz7YX5DcNMRHAUfeGT3bfDxxz8f59u+dtvw88Hmc8WzHrrcNxGgMtcR3tie40cZgXxMlOyeDecczjNXAg09cmK0ipzvnJOXU8T5JmmqwBm2d+Da1pmlmWYwb2RTB15Gx5FzRq7BEBxHud/S43dxGZnXYHAG6CJetpY3DciiwWKG34egKVhEzoxXAVxsXYDXNrfGYffQy3AcxVnO4I3q0R97zi0DY4Jj5IZzPAfPmGWyNb+VK555ngUPb5CH4ANrBsaogkA9neYnGk2PeW4wm+yP4BmcVwxe3nvZZ+8Cn++HkGHDxeY2BEvOOTnnJSd53p13k/FvCdxiEsEVfYIuYt4AHYz2zrn7+cFPtLEzxcs5xx5OOc4qSVIlaaKMgoud56BTIPmKJDhgoZG1Ad4aLW39gcDC5KYm2BAvKwYZL0xuevgRJ/qOGj7SNgG2wD3ThVFOkEEBORhw7j1wiDWiGdDh1ByBekPA03OdMEfQKGVthBYdNOjAS0lQkqVKi0KBva1go1HsLLXMSaG3Pr4yPifw7EjyqWmGu+epnTstchwBrPBF4Nkj/4ZPhwy0NCssWXbO6V5OoiwhrtEzW3qgyOLY07POAYfRbWRuTgDrek4jME98SsDZymDKoXWDzFV1zXWuxpJrcJMPEvvY2jQknNXrQKPNEvuI7jiTDc4wvQFNZkpZksmPThMNsVs58xr2rRlZmqlE7gxmJxmokLifdDTAx4RgsFwtFbNMqQvSoVGZosMEKJYE1PSynLcAABAASURBVOyXAetEf1uPTPXoUEXxbgQ/kwEHX4yRDl5M8okupuwHMVkBH7huGaNdIadiHdmVcmTMg0/b1IohqCLYMTobbncUrgx+K+47AtSOIlqCDDqC4IMVpTN4zhnGU+OBjdb4De4dfLPhprMk2yfjvulNxjoDw37Dd0FAYo3miSjcNDwb+Gn2wuA3eokkY9ob/qQkWtOIiXJoNLLQAbcFoDXBT0dgFDHQFrQ7BNvLyeTncLPRCB2PFJE8wX7gvp3tgtfdzTVF8Dt2klKjM/xK0D8hgxFZTeBJDp6Ge0WhqQfHkSKcW1FQRC89ct/AZ6NvBnyGY8J8gzN4P/E6zVKwG7U+OVHkXtpJbXQqLtaaKSpDBgrWummWU8bnGp5YgdEaHlboCzHwVMBpXGQgBx3FgxQeTg/4J2edJWwVvO7h18iG6+VKCfsbDgF8R/Q7o1mQkeQ0bFlfb0m+pcbeCVCtiNYRdB6g1ZB4damX4+weeswo5JrMrE9OtWKUnN1B19XpmWwk4Gn0aWg8ZtAtmRfyqxLIgBtYAvK+ggYtfCrQy+nBj/7p4XEF/003E2gIstoRQDtbS0xDXIueSZasHRPJU7xvoFOGbJnMZMBXzEqC85WqKHV5nGicU1Rx6JXKTGWaqYU+HpqMzuhoUiRtKVSKg1L2Mnm/p98oo1H+mEQgMjf12tEUm5E4cUURcSuzyXL6+LIP9uT+0mgWkM/7EVWUM5kfSMDNZCIFhoZk1davaMQtgFPAYDvY6LGvHnmpSTRGeJWRsB5JTmyOR85T8O1JULuqVZ6AF7LZwvfr6yt55J/au/x4T3vxqklGTYYdfA6sW5LE5A9OSQ4ZJJz+8Yn2s6DC/pQV8l1glwb2rOHL9bv3Mn3IsIkVCehIMmJykTBv2xwV4HV5slLBMJ4NnF8sl5zqtETPnZwsGTL9NvqbznTY9VuSIReiRuZneaGUIeY6SSfrE9Rw0I4m24GC6XraD74Cj/2m4AmyZD5iAOdZyOR2lQRud/s7WXEycey7PWp+fqISPBcPzoXoawXeJQ0Ss0/L07UGdDG3P/OWxElmknmpGv/nIWDnnezPYk2/kYTMZSSrRuMMXavwvcZDH4J22OMraGQiZcPOMd5dA7vZ1SFLtaLQvqfobkm3JWYNCWLajUpmmW66gxqSfZEI22+RNdjfq+1mSggd9iZfzTWSBFqxpIKPDbZoZO7h27dQyyvtpUAia7JyEnIFbHZDobElLujRtyUJv9Evx17NZnOlMWokJhiw1RZL3FJstNhiQXIb3m01FonOPn+qiM6k0MOnQYui0Gq5os5Zk4tWWp2fqTruZb5kR5MpOWLYKFjnjVRzbbjdkpT3flD66EzpxVo54+TxIz16/Fg1cUWALunDXDnnnGZr9ko0knzvsefRB/xvpwE4i/lMQkbMBihPdU6DPGCTGoou3TJRuTyhuNJroMASSPaLWYldzZWWuXJkO6eQli1nKhYz3dHI1TxXcb6S5/3B82eqiXNqCrKH7VYVzYGROG4g5ohJnOqkCaiFDzsdfvVS/tFai88fK9L8myGvzfuNtl2l8deXmse53HWt7XdX2lFA69qgFngO2CkP3NcU8PY0AlZfPJaWwHexVPdkrT286imYX9OwrV9fqsEXH5Cpeha1oSh6+kdfaFlL9hu78/lMNQ2CDY184fsDvDxQHPcULCKfZxRRBF6znz3XabGY6DeQ45kOnZ6d03S51TBgQNyI7PSaUVBsQTAsvOZfnGpcZ+rGbvpLDHMKZCfob5JDz6yc/GmMiZbzhSJn9fig9iMMSe8UKEY4jRRyK7149UJH6LlkfVEWam/36qDr1pqU6HPnpAWFs9OfPFeyXuiKe2ZDtn2tNnFaPDzXCTpzcnGmBku7pVhZoCvrBw/UPlqp+fa90iTXpqso0tb68PK16jzREXtwrA6qqz3yWWtHofYEub1Fp7JONPmO2IqjfJIpA7YUP3b26LEW2Fdhf3t8zeMnn2mWL/Tw8TP1RaoU23ygUHZLozI9pIq10wp9i49m6vjvSCy5udso4j8OTaXt96+0G3uNFK9cFic+9OA/AF+CbA7oXYf8ny7XKqFtTox4S9HrBnsxUtyJrbQE/+T5hSpkMzl0ev3nX6kMqXL8xpFGRM0eGxpmkhPcVIOuV8TWWZrp9lffKV7t5eHVkeZCRGYP7L39p79RREdyl+n06TM1J7lGYuNuqNU7rzA4recnKikYLX7xE9VXyAr8LbGXHXp4ks3Uv7xUR/HOVcjOHL4+TLSCL5u/+E5Ffqp2vlCV9PLIWIvOXL6BL9jKnjgpBfYSv3WkqZsSb71/945mzq3yc3QAes2UKqd4vUMHa3RmaYVS9P5i9VjZptDxl3vtaNJ3yajkdCZ3aHW8KFVjd7pffq/jX34vbSv1NNvPaDq6RQ5e0vS/ACCW7Lwk4oJ8PlOZpLLfAi7wc2dfPFHkPcPOzvEJJ9jBDtnOsX0RGbVn56tHal9vlPuoMYbpCw7FbEEcErUPd/JnTtWbOzXYz+tX79VRtJw/Wsvxflu2Wv3hYx2317q5u1J8uNQan3T8zWv17zdar9Y6xS42Udrc3sjs3Js3L5WgYyLWMz95vbmWFQ+twdi7QUPfKoNnelXr5qrW8TDq5pdvdHr2UAVFaH9zUGp6h7/MsT0l8buNCl4Iv3bNOXaWwqj3798iB53u7DfG8fGLcq4SH1ezNsV/dsFNNCyaEd/aqb/c6Pz0fJLRHJnJz1fK0J8Rv7mlEC+alkd8nRV70yKTgyeemDD99lpmNwaaous/+Ew5PqU/IHvzXAMN5+hyuauGeKxV9+2dHJXU4svP5c4WytC3Q1/pDL/TvLnWkmbfYr1Wja1KfPgtnw/vr3W83OiOuatnD1SXXnvsZfOrFxr/xQsEYNBms1Hdd7K//NGh1yl+oTe7ge7GJNGCovEdcXC37eX+/L3a90eNFlCjK+M8Ufq3H0u/OJHmQvca7aDlHU3TgJ0NyGVGo3ODrd+++6DtSxoE80ID8q8saId9K58+VEkzas44dJWaxGv9xXPlq4Ua5hiNUhoHRvtxHHWJnsznc4Uk6A77edxtoU0nJRE56DFqvdpnJwoU4o/W6CpnikWmY1tpAL/+Dtu72WoWM6X221Wpl9pWwUcF4hd7r4gp8lnJllFzYq/ggxzPHPI3+EHpcqYNsaXZNzdLNeZROQV62C8jTY2+VOh1NY80cM6kMlNPTBZoxEXyroh/wM1ojj1PQ9RI8d6vZgrrpU4/f6bA5z2NvwNw1Pi+ptorBw/PuS3wz4j3hNx20DHFjnjkOUN+qutb2ctgML0ZySGEb6l5z5JUAw2DUI3YiN3kV/2zM3KeTvYFsR5/lODH3cOVrNgubPLYdGrxv+nJWnJshBzcvbvU/OxEqdH3NGNarY6m57jgcyJ5GuXxD54roZFSINfFH36m8fmZ5n/8E43zUrMnDxW/oJH25QMl/+6XGh7AH/hV/oc/l//yVO6nxBT/9iPFP14p+/efKvxHz5T/Zz+T/t1Thf/DzxX+i19o/OMTpf/OUxXI14jODq6f6O7Ey+HL+cCPjG+CZ5KTc0GS0yj9dvDxr/wZsNc/zLIV99NG9hqRQX644WFBkHOeqY7PTvwzDYcMr85P5R5By59cKPlf/Fzt336q9f/x31H3s5nKv/NE43/wVOX/9hfg9Vjx7z2T/7tP1P3BXO7vPFP4u4x/7wv5XzxU+F/9Qu3f/VyHC/Tm54/VnpXqHy7UPFoqfYL/LxPNaWr1RaJGrZIHa3lic0+ulqATCXYcQdZAXWsk10kenWkoU2RuqyG4yd8ckLHtr1/IIYciRjP/3Y418K/l+E/I/7EM6pCF5OfPFMmLoLh64kRPXtsj/9aoFnP9gxN8wqjh/Ub2ig3kofFlVDT98OiiB5YWv1Zhm5oX7xWY2D5dy3xZ9/5G+nAn33Qa8HusVkJ8f/vVt7q74xm4lzR70//8b8r/9Fzxi3NVq1R7eFMQK2TyKm8bzX7J3P/2O/X/5Dvt/8VLudprdF49MA7EIkIPa5pOHbGmsJ8lQ+TR+6sbLfH5PfGJN93CXmueS+QOHXGL6bX5vJ4YIKWJ3FEDEnYFAyNf5qotfv2wUXK+lv3Z3uzrSyWLueblXHFRqqdJKmxBhz1y6LnZGj9KW2IShz3trza6+/61CproDn9vTfSJBuA2nM2kPMW3Xk7D6BaW8NuJ2HyUoxHWff1WARvbITttlKb8izguEhj1Z/PJdo2cb0PEQw35hfG8Ra+TdE5jcS+HzMT1HDtAPQhfMF7daTjnumpU+lQ9tHDkl8IPZVmulOZfRL9OHj7SQOwlU5BRql+8pUF8o7n9NnmRavv6FTSYKYFHCbHEgB3u8d1pOVMr+L3OVRGHZV8i5yelIraxQU5iL+VZIYcs9dC2uDiRo1nvThcqf/JM48lcA7hlnz+CBhUx+Vr+AvqTn6ftKE3vUgPNG3yMiIWKs5XKmKv+/i3Er2S/+TqAq+2f4E6KShK5o2a5SuLPQlFNwXC9+FEOLAk5QfnwTNke2Lue+RVly6P2xA7GWwd9hwdL9daMRbbcwzU260QBOazeXWlIo9z1XslnD++/yERcln72QCO6sNluNC4z5q85b5TB1YFHhhwUZaniF9iHxydy6HiPDNbLVB558j97pPyPP1dfJjJ8XJFJyN+Ij6tzqYpSAr1HGrHV6w8aiA8T4n/jp/n9Dp3Lnj9U9+rdxCcZXuif8VjomOdMoUOi9qO7ihwVO4HcO3ihZUkMMGpENjx6Y/YlIHcOh1QQN4/EULa3kL+uPioPiRLskdvW+OhcEbvVE/u7m0rp9VHNd+/krw6K8LKPTibDjv3qRCpPoIuLMl/v5rnGMqXBfqvA3LCea4Oe1akE92Xnud1Rg9OUN7bEZj3ne/3/+TWiKDacc3LOyT7bcO7++vfBs2d2zzlnb3/tcPr438d5ts4GB0ARSMLPRBnvJBsYGtmwzzaAa5r7V5zgnGPJPemcc/r0sv0/jQFBsWHX9tw7P62xe/rRGnv2Vw3nfth3oFD7aZ+BQuAInLbPyBmjXfP+r9rD1v/4ua21a3sfcfSj4Wo3GM5wt3fO7xH8kb3HHz3nkUbOvx+DBtY7dw+rGXEHXfmRuOVYZ9fTYD/nuCnJe6OFm9baeru2M5xzPJWcc7LrHgdjz8XLrp1z0PD+mXP3cz3v9syGeDnnpvXO3b/bfdtjABYbPYlyD8z2bs9YIrs2GJy739vm27NPw54bvjbn0z27NrraeyQw/nTf9nP8Y9fOuQnXJEkmmMSrh5e2j3NOBo/NC95Pz1sK6HZtONmcETidYx7vds85J4PbhnNOPgTFGCdaDciBeAUcRvB+Eu2WINzOG8HZ9jW8Bj47nnvmGX1bCuDTPfZjuWyf+3kDOUE37W2b2Xobkpv+E68fr+NS/SQvo0zWe+Cx8wfwHdk7yTKbohYDaPQ0mkToYvDb/tND/nHOy+hK/kcJAAAQAElEQVRp7waHk2R72OAjvOplybiN4KGbHE6tmeAcMPAtMmPDYA3QRzwP0MjoMiLLRg+Dr+s7nghYnZx37Nmp514PfcQreC/Dx4rUHXsaPt6H6RwfkF/7jB4Y/COy1VIgNBgx/QQiUuC59x56DtCx1cRrEE0sCYE2NjeEoBDu9wrww/YJ/v4Mw8/O7cCpo/De8j4AhyNw88dWZsCtcB+cm3AYCEzFy3uvEDxwSh68nffyISj7SP8kzTQAt/cBnHulaSrPHs45OeaOPBPBqWNtB5zmdNosqE+jAk6uozDTQ0eDnxxOfQ68PPPdIIeDbwmQRmjYI8ue/YzPE/29EwfI897UlQyvwwHHxjmGt+EWgHNE1gdGBC7D2THfOTfx3TmnliQtBGCJQdZMtP0baG82Z05hzpia57m9IWu1WgpmGUGFB6eB4oKHV559Ghq5xuuGBLJGJiOyWBbFBFeSpkpmpThUaZLIiNlDf5tjsBpcLWcG7yfZtH0Mx7qque41Qjej9wAeID3JQ2Ywce6RpPhIwGl7+RDknFOP3I3QVLxsTf2RPkYjbumWJN+CyxweHoC1olFk9LXg0DnPFAdPBxLRVt4HjSYn7BvYP7VzgdN0ogA/47fRzOSxRve9d3LwrkF+OuMbOlxDMwvwRznZ3BlFuui9MgqTYt9sseBMAXevPCcoRWZ6zrTh7XmaTHbJ5MmzzvA4wGsbOfAcKDoFD9zYhhgTzYqZauhS7/aqKfzab3rJeS3g546mX4v858wxe5IRbB8IsO2ekzQAu9Glh9ZGG0uuAklGi1zmFJI9cpK4IMdZi/lclqBY8pcTJB0oZByAq0UGcvSiJKjMmSNkhK0l7wDDq6cQYIFcR3Ac0T9nsp1GtZmnEHajkcbSqg+qvnurlICug4YRuemYt7vbqmH/BLht3wR5d+DWIT/GE2c8ylKKXFul8LcGtxF62pweWR/47IFfcsp4nsPDwWTFOe3Z+wDNsjRXJAg2PzuS6HTAaLJhMmsyYAGoBdpW7NttbtWx7xEZMtq4RUGCslHZgeuqVK1GjiZTZkUMCm0ReG3YPqMk55wWi6WMR0d4VUG/mmG8NzrubzdquD9wRgXe4+lcloxZwd/RoGkIPOerExmO29tbGS4pOI3ozGK5lL0MFx+CWnTO7K5zDlVE1ijUtiTFARz76DVC3wZ7k0HbI7rXIYOmh3b2EdrcbjbaUOg3+TXame24pQjXEij3wOLgkZCbHjhjiEqQxY4zS2Ta7udloXaRKpAAVbc79TTGR/BKklTeB8UYNKAzxsckTVSAh9FqBpw+8Aw5SJB3w2MHroZbzrPRSXto5JGvHfJttDBZcchdz34V98yWmLxb078hIckNJubX6EKD3lbIYorMWtHLEhgPjCPnzZBfu5dwvtmcObzqLRkpM/XowClNn9vrawNFy4sH4OGxoxX8PMroZolC+zHJyipoTpHXmqkHEtmO5rOLQZmCZiSEDXbLkdRmdia53/Hbdyp2rbK7Rv37W+lyp9lsIdyeRngzFergpWeYvuazmeyLPMbjAtuyptBofmCPTI/QwtaYzO6xlxVyI+4N8MtsUsHaHnwH7s053/bxSVQ1TzWsC+UUqkfmRoo5hYuywuG4LtXf7HR8ezX9JuSeYuGO5qSQqTTJFDupBm5HxWB8eU2x9KBstaZY2ymfIZveaffmUrMuqLu8U3LstEXOrqGnD0E+SWVwGHynNPHXJ6c6Ujio4bfyTAWd+xSa3r14oy30zC0xJ2FMsEXLzx6r8sP0/7RaXJzLfK3muTwy6ZzX2aMnSmOqjsbwnmS6ovnvSZy3vM/OTlV88UTj5w90B04jhRv7TZcDRZkOWTFZNblZIgvLkzOlFBICPHTIvPceUR8Vswz/0SgmiebQ02TOIS81vEjmhYTvlJxqmsybl28l5K1aJCopIhyHVseukaMwk3/xSC2F0BVF7dGuKVJUuVdXRJUUxirKTw2NKQcta/TujqJLjU8LIaiHHncvjmpp6oxjpdmzOUluqRN4ab4qL3IFdB0wkNdKy2KutB7V3e2V0XDwFGgSChs3bzdq7lqtnz5SLIJM3iN0nCMHI82CHcV/W2N+b+lT9fByoLC7gSdOUulSLSjSlmkuk50Uhe1J5tu7g1r0v7O4GnsVAaT91WuNr67VAkN+utbi8QPNKfgO2Sg9LpT/0QPlX55o/flK47CV6oMGCu5JmWueFjozfaRIv6cA2SKHJT7I5Nb4ssAeRgr0KXoendfw6krnQ6obGkpjlshdrOSBoYNPtk+NntiXqRpgdM5pQPH20LuCvvs4CLGVD+guxT07p0U2Vg8eyexCxhnGjz2FFKaqx75YPfBenrF3wavCxg74ow6+mU87pelTUkgZiAkPxChm545jo47iWOkzpRS4EvZ1yNh8MZ9oZ00Wc18NZ8cUHOaZzOYO2NkbimGuHSiSXWpxHNV/f6nm7bXWSaHm3fXkZ4d9q4UVnKjuZ7OFmhcf5H1QAa82oVOKXOfPHurkD34iz1419nLG2Sm2eXFyogXFMrNbxcWpWvBZ/L0/UoZM5fi/zn6bg4LuoTuqopE0IrOGf4Wv3NK8HtqOQmyljiLx2dPH8hT/NC+mRtmIfjh4UiwXevyTL1TCR8Oxgv4LaFC6RMYz0x3ThR47Zfp/61sNVri+2qh6dalFXirAozRN9ezZcw23R41Vq+vtnfauV3cxV5c6XdAk6S8WMvsQY1SC/Vqg34vFQjn4CrmA/TIfUvyNL6QvH0550uoO/V6mOqU4GlZn8sB/s9/p5njQHB1qbjtl60TleaHbd7dqKRJtX73VsdpNMVSWZaqweY79b/GJgcZ4dv5IjcuwAfDyZU+j+Kj8jM9r7Al6YDKzpUnVwIsU+3JBM7ahKd9R+DxAV+ecjsQQBbIUwKXkPeWcPc+OmaegtZp+68JTbGtftNq8oLBdjJp9sSAuqLRYLSeaORfk0dWA3+4fLuV+8VQ5BdEhjbIC76KWMmLDjqJmhxwlyER+02pvBbfVTPGnT3AFva6vrpTlhUyezR8dsFdJiLB6rh0+cEiD7DfD5ko02WQCrz243L54JaOLrfPOywevcr0mRi61wrel5VructD4vtftb241Xvcq/ExbbEhRLORoboiGSViWGojBHbx/8OCh5tjj84sL4shGHru5XC5UzpiDInXI3BF9H/GFHp1qF5X0YNTypwsVTwtt+zu9fP9KHns13m61KEsFfHiQVOalIvQ2PzWfzSc52333RuusVI4srCla75pKLX5+wM8+fvJMglcV9mR1Al7QLwJHQ1PAmnX72zts9gPw2ik7dKrQn43rtI2j5uhkoEh9/e1rVRTxjxR/jechBA2/eTv91lMPnddnJ8rZtwefDBkYOdfie6PnJc3km91GPo2K8spIQB26MVDAPaA/FlOExUwIhebYntj0SrCfJbGCyZXZz+y21nq+VsLz9BGNIO81gybZfKYyy7UjLhvyRP3dXqZLLng55iyXJ8rgUUthtv5H36v9s0uNu1F9JkXsb/owqvhPf6L+aariJycqkL9qOCpUje5evyHvSDV//kCm1341V3N9J8npZIkdevlB3dsbDfihDKO7UKojRXnT+yGJStJM2w+XsrzF+zDxzHzEwLknzx5rnuTqoQHCKIcfE/4v0AByd7Uq4oM9jRUr/CbLmdJn2PtZpuzxudo8qEd2Eh6mJ0uNn50qpIkcMpYjc46zZC94ELnfYiMIEnTsezngMlt1Fgqa9TsFcv8dTRuDY7VcaQbN6ZYp//UHtW+upCxVAh21KhQfrNVgwxwFc/NB9uVS+23Jln1HYuzm9eXkk0ts8hw+FXA7IQa4go7HoVPYNVKOfcHAVZudkpBK+JwEOhjPhewcieN39ttX+OoILiU8DnmudpZoZCSPTlVlTsmhl0dOPDyZEUOlxK+O+oovMmVPz7GlK9n/rqQjNrPY3wH78vOn+PuDRJOuWC6xAvBkOQMapz5h8KnBnvleaix+gn8WWxvPeqr3jR8VaXQ7bFE8WagtUjVxVJgVGpFtJegEuu2S1Kgvka+0rHPYIOF/W3yKA+aROT16Le+YZ4M3fpzzcthCxzuXGuGfvdtwzslx/37Y598dNufTfJtDCC0bkpveEbnpfQAOYWvtvp/OChqZI17e9hcwcM3uCtioEBPk1otb8sErZplYIIWogGxE/EJMU9lwPDP7L14+BAVkLTJm0NpDI4G78O0ZPrzqajl4FRYzZdA0sHZkL8sFB2oKI8/siz63x50cdPWcYX+BqMRXeoBxv3wtD089/nFBzB7Wa929e6sc+5+U8NTiPmJ+WYMGv5EVpax2JGR5xvwefRuJB/r3G6XYPKVBLbHwCG08eYQenUinpQ65VC/ADz3TeqYeuU2xuTn6mM1L2RdC9h/QE+Ku9GePVT+eyc0z3V6+l56yx5cPtPrP/m0t/uM/1uxvf6b4sFSPbe2HViK3inb2uzuF11vt/s//nbq//6c6/KO/kPDhnmeOnFngG09PFYtciY8SMUsGHSK6OmL3jGb+IbHqs6dS7yWaXj4k8CST+cE9OWzgXslzt8jUoFuW//ac3xATmp1piGN9manCvg3IpoNPAflo8LEHRvQQYlkqkAs46Bk5L/FB46GRQ7iO6EsIUQny4uHlntjEznDIQQOMktfdNy8wdYlS+CbzFZeXSldrWALMnG33x2Uu//U7ddEryTNF9D8vF2qIVR1n7Why9xpkTT8PjwN+rH+y1riMcshPjy/tyWdb4k+rheX4B4c/jvgMIVPxswvF8xU+4KjasRO2tPuADcfu+NVKLkQZ3NnpCepbYApb7nkVPpHDlh3J0ypiugaaVA1RIk1eT9MuVL0idjuBZxH6VO+vlaaF8rRUb1/AMxuMT9n3jVrkxfyfyI29oCF1qBH7M76/0djUgt2y2DpkuSzHGr2TrndKyJlafI7FU3Je2WIhj17EmCr9sFf3+lqiadudlwrY6ECs1BN/H3yvgs++7nSs9nLEVtEFRfyHOzYS8jTLZ7J9588fyc5zxPAjeZM/X+twMaO8sNf29Tv1xAwZMUaANyNwK49qDpUG4iuP7tjak+ePsV2Sxem11QzhYUZO14Kv8a+jmd3BnwafQDCjDNttcnokP+6/eQcNOjn8olvONXS12u1e2ela5eMHyG49xb6RPHZ8CN/XhQ7VUR1xV/L0QqiWTCY88lmvUnXEQBF4e3g83h01wreB0V9v1GGHXZ5q//aDxLOAPGUNskWT13Pf4ZccuJkPMXvQI+Mj+uyx/2bnNh9YB7PaSY+OCi6qefNe7tEDJfBDaaKR3MDjYwbqFx065oC5Oxyn31TP2b+NTloWshxv5KyWOoHD7hptS59pDEF6fi6H7y+Y7+oWuR2ExuivfY08scHb/ww/tvOn8T9ue+dA9l+75NPe9v6vnfxXTLB1n8a//Ng5J+ccAmpzfng+IAw2frjzw6dPjvWHO3/9px/PGuUQjQAAEABJREFUdY5z8JYmhB1JaIyRhXZP0/mf5n565yH3B3uTM6WfPv3uPwOGkNXcvId/HO/fwWrC69O6T/eZOP2M5vj5FCyJYEQMbNe3nGfrf3cMFjnYvgzHmk8/zgH7x6keR9oT+Nkz55wcH+7Pvp/ALfkJh/vrH2Am+Gb/wfZmknO2ksX8OPfDZ4PfzuD29BNRhB5lBmA598O8HhhsOPfDvWnBx386nk/4fLx2wBQTlAq+2C2HwfchKHwcds/OtnU27L7tPyIf9sw5zgF2w8quLRA23Jwz2nCXZ5KTD0HmSEa75lmSprrnP7PhhXPM8R50RjnnON/LzjHDnyAn0zpJRgM7w9lcoxs08D5ouua5OfGe+zbfOSkkkSRzJgeedi+AX4wYIuCf6DCKQHCYRjA5YL4Pnp0kzxkJc1MCWGw5bnYgJxtk59teclIP3awg4PhshSczfs45YO/UEcBP89jN+zDdc87JOTfhyW3OCNMwXJ1zE41aApIYgiJrmMjPOK214KSl4WJwe2Bzzk3PrLBjZzvncLLZtH+EZjavwxjb3CRJJnqb3I+Gez8oQgvAn+b7EIDDy4LeCA1s/bQ2eAXoYvOYMZ03wsMOGHvws2c2186y+5G5DU57IGjywXDup30NP28wC5iBc0y8XJ7IA6fSCG2hBjxqsQtplk5rbH5vTpFHzjPf1gG74dqDl9Fp+m0znssA5D1JonrgYqo6ZMPOCSM4dCQrOPiB4s3AGTadHRWCZyn0JWANmBoHPGMGPNyegg1kyQFXDU5G++lsgsSEICNLcyXQtcgJ0jiwrivZcMiU0dZwNkfeQwuTSYiHLC4Yc6VpIoPfOaeCQg+gy0OblEDiSPFyS/PE5mdZBowB+oyywH8E3iE4pQR6Scm5WUJhZaGEeRlwTI0YNvPMs/MtgTsSEFhQAMMnOR/B33sncjG5pteRgNT4xzJtCY5nBCjBe3nnBUiabBPzR0kVOLYElWmSak1QOMIPbquuao3o8QDte3hjjTXIrTZKRw7aHvcq53NVNKxjksh4bMnstAYac5gszwjQI+E5LANnqSOxNzmsoEmF7DcEpjXnW1HSxsBZwfsp0bEAK7PEij1KAmoP8DFLlGFrhMwanAk0aghUiWbZuwKegzqCjA74a/hqcwxPe59khL2MpnZmYjRm5IzAyNlrmsc59+9SmmayfVKC1elcs7fQxO4nyIvRL4Vv2bxEDmbAlmjg7BacOnBzDr4Aa0OQNxIgjzS9egLSA02QHlr08K6iQI6GKLqgkecZxmmCmX/MRjTMOyI/I/tYY/hwPMoZjYDZ4DTaBopvHXSPCkpgVE5C0Frw70dxqQTcTJ5Mh0pouliubKmMFvbB/oxlQE9NxkIAjizoeLlR1kn2G6ZGAxsFZ5oMG1wOOjnsTgDOEZ3YUmhr8d8998pyLmsSOnCx/c2mZtDSMzroENDLhqA2ciYgarFcakQmTV4cC0ZolJJ4tNiVgEwnwFFTNBL0MfppnstD97Htlda9bA/96OXRF280+oi3c04pOAPqNMvZPtiIGcl5ldiJ98NN8LpJvOw3SitkqMFWmPxb4ndzdws9R9k0z06ODW/hTQFNa/g4p+jLbXmKJ1YQSgnOPXSKWSajmY0U+Q00AAeSDQuEc0ukkK95zDWwzvY0+bS5M5I2livGRJMeAo/pRWNNCWygneNm7M31SFLRgVPD6LCViQ+y4ucAQJPcAJ/taaNjnxSYTGftGVMkaHTP20Y7gvmEJGFLUZ0HspdzDjii1jQsEuzyyemZvN1Dv3MKCAkVjQReHfGiDr/RA8Pt9lZ3dxvG7WSL7EyTQ7PLlSUcrDf5qUggF2anslS3VxQevdMMWhr8JoOe5K6cihwH2RdVBnQsAl9dRvnHp4INMnu/3d1pOV9o4TNtaaqbTixo+kUS5TvsZsK74wzJscbp9mYjF4Lsz0CO3LGxh588lvF9SzI8CQMH2IoWunn4F8F/tVpL0WuPDTSeOhbZ85T9U3zAgUQoIOdjN/BkVNLjmoznJJ5WzE3mpT588532JG/ZyUo5Y0tjw9YmswJ5qe7jB9Nr26+vFbk/sq5H3zIftXtF05amRUAXTB/c9J7p/PxMZxTnzdbfbW6VJZkicFsTwSEXXk4LZGtER9KYKsV+WNHW9ohFphpdtj8DeKAgkQ9BLkvlVjOa8d1UhB6WhTywHN9fyWQ5W87ks0TZk3MVD84V4f/YdMD3Xv79nbJmVDtPJWTzgkayFhQVl7lyGrWaFzI5GZyTxT6T7cZGZFkh8+09Ntf4coMvSymAWaHfwfMOe1iTgGYxUYEeO3BqsSk2RnCcrdeKRa4E32F2YpmVItNXj64Mm708jfIjRYnbFyT+XAeu2w/QioZvjFEhJJN/PJCkr356qrSIOlKo2N/UumOPkfNS9s/Yv6LRaL4s59qTvM+sCOh6dTSjGopOd2/fYtsbJMzTKBsVkqAVPGrwv/umUkJCnz44g3Zn8uiTWy3U04ATdE5p6JkOtftGdXNQDQ1bmn8NY8BfChs48j6yZ2rF4T94pu7BQuVPnyla/AHdtjS0/eVOGTQINKGb7zfqPxzVXR/lxgSfNWgAny162OyOaij6F41UKNPu5XvpxbX6xCsAZ0DvRnxbT7Em/fKRJpk8mclXnawJ1by+Uo0P3qIXLfMmXZnNNb681PaX38Hjo1rwsjNGbFiGr4rooOCz6eLV1bVu33PmKN2hi8vFiZIupflwK3/T6e4tPDpKqY/KZjOtfv4TJVmuq92G0DPoQPxzoBiTQMcyL8C50AqZO6J3VrCpoHeF/ThCvxjipL9nFE1jjIpJoq5tdML8NGYKs0xriv37zCtcrGV6G9CjnFjpSEO2TZ08BVnjxY5YtMM3C/3R6Vyr2WKiabitlJ2fKkDfHbyI8HOOvby9vdEB3X35/be6/fqFml++lHtzo/CrN2opluxpttTY0jH1mmEbIj6vViuXBJ1fPEROBok9HVK1i1KL47AvEDS3G3Ung7Ii6N23b/X2m/c6ILcDe87BxTmnxKc6svf+uw8S++YUDQPb9TSYsgV6Dr8j+PSrTNXjE23we2YHreB4xG5HbMGemObCGlCdNHMAcL1Xsu9kTeUOmSyhS4YO9+hpRXOupxi3vjhTjEF7Cqj+8qjxzZ1uN1fYmwP3bjX4XpLXPnfKz9fK4E93e1CP/b8j5nSZtC7XGrElJfI5YCdcmSkE9tztkINC68ePkLFK17/+Xs2375W8utHJo1OFRysd0O3dV1fy7446na908vChygeniujsFQX2wyQbR3Q9g36ZIJUi8l6izwNwHGgQJuDuKKbV4FTjD9plVPHHhZZ/MFNJcVJuUBWl9vKW4tuVtmoV3t4pTfIJzu7VlRZDnBrW9tc6KuK0W+zJgmbscGhlNmRze6312fkU1+TQd3+9kTXme+xUAa1HCmUmryFGbGQjh421GE/o1YIC5YcXr6Fzolm5oOA46PynD+S3ALUNCmeFDr5Ssih19eq1Bprg2YNCGERhylR+tlYovNZfPFK9v1O42mm4utPl9y9UrJZKT5a6gWc+JErmhWbodrlaq0VvjtAvwQYukfcFRX0XMm1pAJyePtbwYqvDry8VfKFiuVZSjWrzqFsKxse6gmdHjbp/JQ688JtHfGhczFRcnGiIXm9ptlZXG+Wc7ZOoAzJ4IK7psNtnq7Vcmig+PqeReavydCWzq/XlRhVF6kMYZXzJadCW1aA19vdIUdZkiEecPSr5m5+roehaUcQtf/GZks8fynmvBP/XXt4onBRKEq/86ZL3XsUfnmu2zJSMgxwx656mTINP2tlcfFwbpAEfszpdKxA0Gm2GfaWMxseAjZxTkPbQcJzn2uPfD67XkKfaYheKkgYMebnp3AJdKhZzddj+CJNq7NvAHlfQrqL4OtKgLWYr7dDb/k9ea/ynHyQK6ncZPmNZK/7iFNyeSM9K1SunMRnVBadZmmukieTk1IdRS87pqJsd+0r2Fz+GJc+XhQ5DLQ+MkWZ5QayQXawl5zQ45Bwcj8QtRZbLXh25D6jKvqyTwseanP8wT1Q9WiiixwNx4clyjdzMZPMIG1VTpB5ogJivjPiEZlVoz54t9qja7vB5lVrstU8zdciKONdplOUvDvuScnae54K12uIz+nkm+20k+211+3PcscxVWRyPzqbEvf35QtnPn2lAXu2LQcL3D8RmO+A4vPmgkc/HIqi2Rha65uCR4GeCTbKcZPBSRFhHaLhew9s0agDW23fvFLH/OT54eEh+fIpePV5Nenwg1iyR5ZLGRgIPq82GGK/Wjvf544casI8tvnO+7VRhH/uTUpvbDTbyRhWw7OF1o17tC+DjrIK9wqzQ4cO1GnSivt7I6CJs2fDde1Wv3uvw59/IsWeZIrfgmL1kzj/5WuO3H+TxC+n7vaq/+E4B+5S9vlP7D3+l8b/9S6X/4FvNsZPNn3wr9//8Su1/+c/U/N/+XPp/fKeRoX98pe5PrzT++a36/wY7+/e/kv9T4PofrtR8fa3QRXniRq+gH14w7eOFR3YcwHqu7bP4/LtDv30NxL8WA9oY4bV+Z67t4IQo6P7FZ56P0+AOl855eYZM2D6OAZt0/LNvVYFv9w9+rbv/y5+p//Mr9X/2Tv5P3mn879/o7u//hTb/1V+o/0dvpnH8v/8LuT/7oOFPvtf41Xv1/69fStCq/9VLxbc3Ku569dCy+ep7hX/2nfw//16O9/Yff6U9/t1ZUxZbJBp2FveNGpQbD1czOfI+s/MmQ1qVEs3WliZbtqlAYpDKRHPiQ8uD+jdXqjd3SrHPDUlFjz51yLXDlx7/8jvk6KiGnDZ5+kAOfY2MPnNKkIH6Jbi5USMx6egGlcQVhU+1vb7WlH/ja0b2Hv78NzKZH87nOvnsiZJ6kH99o0h+1zycaflf/B0N/8FPNH62VP+kFKyW2QKLjYQPa4gr3LeXSr67Uf+nxDf/9C/lDcefPVf50+fSozVjpRn2D1eo4+GgtuNwYsCIzRC5f4Ws14YHTdn+eqstuYaCU0o+d3j3XuMMW09DuDxdy41e1SUyje9J81zh2Ct1QV1k/sVKqaISchOzNWGQmhzB+MlDpRwZoHA/oFnoVHu1UY0dHKPkNSLD0hK/XOYLufVCx0TqmBPnpQLrPWelnz1Uu840PwEOdEw03gdiXx+DWuImxxy/gkY0qbMkV8q82dlag3eq31+qJ6aYKZFj7WK9loc2h1RCRTTitzJilrtvX8lhHyO0CIz47EJx28hhTx37jviS7u2VjrdbHV5DB+6nzUBI3Sviw3riXWE3a+yKJye4aXeqgDESH8e7ShG4VNeyGM/4mBdzZfibvf3WNHQYsIHR8CH2S0KiZBC5w0bdzUYNPrrHZ0b8VYkdDjSKx0WuW/zZmDmFB2uNbS/H+j71OsLHaP48kRpyqpGRPsP+RaeujArog8lEn0h7/M64yOQer5UhK1XugTXRLY3IFkbGh6ArLcwAABAASURBVGcqfSJ/smDdnBykVfPNKzXASUKAjGRTLDCiI/5yq2qeAEtLrlrIA2ebS3NiYqsxFMiCT6LGs7mOm40qDPwIHR33zAd16HnYdbIvi/bkR0mSyuY3oVOLHrrotc5mEnlQ8fljpcRXlo8nxiscU0aO2kLLNGZy3gvuyL5YUxPD3Hz9nVriGJN3PVwjvx213E5+GGWwDbNU1W9eqacec2yrybc6nhnvRprTJpdulNyjE7nlXG10SpDXPb6wbCTUQ+5sqfHZqdrnp8rRmfrte+CAyCHIvYGPHzZK3mx1+M1L+aLQKhYa5qkSBCJFhgf8Z3iw5p6TW5cSPhK0FKBjhV1zyETPfBPc5hFnEQclV/v7L9KhW30elNK4z3qp+PKpusNh0iWPv3dFrhH/HrHPpemAGfq/ckDA0QaO4F96DkHGj0P/mte/tPZ39hvAASSd++0uzjnuea6d6QjvEPV31gDVdP1794GHirt+OxxLHZzix4n/pn0dNz/9fPz8ad2n279zzeJP9z++/xifnuLQdJu97X0gOLX33x923waQg9O/vOfvz7fraT6w2LtdT+PjUnPUHsF2jI+35HC8xhPBM0Pb5huszjn54OV9kHPQFCdvNJqwB16bY0O8Pr3bXEjMfPiAoOjjcB/fBwLikeIzyNAs6hmtTM3E3iPqZjB82ottpx+DzYY+Acxdg8EZXHIK3iuGIO+8LefOyGeJ23LcwvPot4NNbP++7wDhfkPPRLv3aQTvFTCE4mX0cs6xH/jL9gyKFCB8xAhBY8+z4JnPQY7t7NreHfjaMJi8vCAX/7KH4Wm854bzjh0B2WDhftsaTBLbct+eMdizn244WbHkEzwCy8HoKMk5rwD+RgMBT4+DHtl/4D0anMYQhufZwF5d12t6zr0Inoa/3eun/ZwCa3rgYZI+nZEQkBvO031JzjvZ3sEHeUYSE452DC9bxz+svT/HOaeOJGnkvBG4evBlIj9Gj1EdeNs5zjkN0ObT6ChMOfaGlBP7BOw9e/gQNAJfDFHB+/tn3E8w9mwBPF5JmspzYfR3zpH4tsrAAQgl5rYkQNNzOS5NXryMNtYgnHBkjQ9BCUllALfA5+D9tGfGObY2+CDnvAz/ACwxpnLOCxTlfQRnrKi8zDAL2L33OPtOfdeoB+cOGBDHiU4CJjCZYHNy3Bu4NcJzcAycAREG4xt42zzjbRITxSSyNfCzt2NMtLQ5rHHOKQIj/2iEt0mayreDsiRRYPQAajgn8NuHoAZ6I24KPihjbsr+zjkdMfqee4ColODB9jS62tqm6Sb+GT9sJDgJAAL3FtRGpexrcmlrbE8fvGKayeiXxEQD/B6Z2SITEZhCCODeawAH+2zweGS0I/BsCX4G5Mhot6eQVHNdFKXK+UIJzs/0o7JAh7lWlBY4O+en4KcjOPI+yvNfjNABb1sRkDkX1GOTAveKtFDLvJoinOd+S0AkOZ73aoFzR2BmslHDt5rmqMHgvdeSZksDLHVVTzQ02IuylAucliacKHnmFThs750sUEuQxRCjTIZT5MnFhHMGOeehXa/AswYZKbNCgbmwCpnp1VSNJKcQIjXMgk9edm5wQSWFgdzms18OnzLOs/17Y1wIwOGYW6khSDDYejaNwOegr+mG0SzNM/Z0yual8rJQ07fKFzMF5sk5Dexl863haTyxwoEVPCY+8jzkqRJOikkie1UUWy2INdkddkexgQymgsAnAUcnYGJOCh9rEqSegKV0iWbzuRarlXwIqqDrkXEgcEZUtCdwTMC/4d6ewgNoMJegB3r16IgGr8AYkM0BuSrgbYT3znu1xrvqqCP8895OH2VyYnJk8CTzUpmMB51mZ6cT/vJe5WzOuTvSHXjEvkcKaSmybrI9Iqtir2K5VA7NUVz0JJWtMzqJIN9kviaYqigKGcx2TqQpSlyqFLmLzssaWWi9QnBsMerudgO6o1JoWYNrGqGpD+jHIA/dTI5GrhvkvKcw4bnbUhC+pZnkoY/JYQttBxq+LXyEdTLazmdL6g/FJIdGG+NNj9yLYl7H+v3mBppX6tjT9D2rRxXFTKYXGfKVQM8Cfg3oTRLgFfcCcNTYCXtvaYZ30GhLErahOdclATpCt1E6EBwb/8vFerIbwfsJnxa+TPJEM9JBy4yiydEKO8Gr2R5VkO0ZbD2ym5BU2fkmk2maKmVugb555LitK51SNDylsZYiv0ea+DZ3TTOgh07EyTI53xHIp0mGbaiUkAx3+EonTQXOBfakXC1VnlEwTbx20M4Kpy3yZQ2cwJkNxeXEkgVg65DZ7dhpB24ptDGajNBy/uAC3NBZ9KLGJmXsGbFTGXKdoZ8GV4utccBVAXcN7cXcbDZDRxuN+AzHOLKvkGsHHdM01X67Be6jLk5ONWaJUmg4J1nojO7Y8OA9TeUtchRlxd4DchewIR2w3hy3GphXJAnYSmMImkO704cXWgJfuVhMtq6CzsaPGcWHPEInYOuAZSQROPCsxQ7NFkt42E/6nLDHAOwtdPTsnc1n2ptNjF4LGje5TzRwfnm6Vg7dEWod+lqRRLJCq44kultsekcDyHS3Qh6soZFDi4IMJqaJPLgm81zLsxOFIlVKES+kUXNgDj7QVDqoJLkrs1Kb9x9UG+9I7iPrRnA2+nYU5z2FhyTNtbveaI5dEIx30LfgXocx6UnMikcXkw3yYn/0c0Gx3J4dsB0ZuMY0pShb6YDMDzQdIrpZkKh3FJBa7IFHnw7wqY+SL6POWV+At8me0Js7dGOPbt69fq9iuZTnnulzyt7LMUwJcLGYq//+gw40P5uzmQZ4e0C3rSg+oiMDvjA5W2j+9EINn32WKtLcadBbQe/+5qAe2fIUJ0b40FKA98uSJK5RS0HSCuwtOrb+7JHGNGh/2Cuyr4D9SJMxYb0VMmuKmd2ba1oko7ZWNA9BbYK1oajhY5T9hv5ytZbhtVqvJ9uxR79Uteqha2LNG2uMkmDOy4XKWCjetGq/v1R7fVBNEeqKxL2jgZEmKTnrFl6n6pGBHDmahVQzCtpNHvT+5kp+XspRMHPs35H8r/G/CbRHTCbZ9TSbiouFljSEzM535BW9GxXQgZ5mBsYPW3srs3NzkyVbG71OVqfIVKoW+a5ItrcU2ew3Fxps7xJdc8ROAb1vbm7kwP3qxSsV+CpP4S2Bxgvk50BsF0NURmNjQVEqn82V48sMD7O/DmEL2P3ti/daD6n2TQXvOm3xbYtyrgZZMhqbzbOkPgf3kb1nSa6RBpL9JsucZnCEnjPsT0B/es48ha5H1yslBjA6+iyRW+TqKW7fUZQw3R0oag7IhqP4sVysVCDXD7/4TBU26Ba+xphqgEYrmnPDcdCMQkqk4DV+f6WWpufw+lq3h1vdHndaP36g1dMnqihIxEOvAl9pOOesDxRHZsu5bocGykt3NIvfX77X5es3Ejas57z27U7eedW7g+z/Ae0aTfxYnmAfPjtXQC+XTx/JU8w0uq1jLmsMO43Knpzphj2tKTQeOmzhXu/evFXZjBppctcUWwK6kLw5KMMuuCBt/vQ3Csh2YX+KFdq02KpIrLKj2DrHvnn4cqCYa79dIWxbBz8C80rs9fKLpzp/9EAlehb/+LnCT59oXJY66VN54qXx8Voeu3KkITQWiXJslaPAuEPHfIp9ZB/nkK9ffK4aX3IH/U7st/bRqR4KPf/plyrTTACo3fVG72hQ9BRTR+g9YhtnZ2uZ/bLYc0MzsEMeW9dpxI6Fz0+V0rzo97WW2Cy6UqpYk8DrFj0u2LeXpv8PW9g1xPJH3dHUvrTfhMFvbuxLEdi8D7dXisBeU6CsfacGO3OC/FrcFVj/6OnT6fnuw53Gu1Yj8U+BH04pHlX/w3eA7lQ+XGo+P1GbecE+hUWhdu6U0mh3ppNFqVNkZjTcODPkiWbPL3RGsXl4ulZFQzMWmVL4cXL+QAU+fIBnNQ3yza++V5okijROSvR/aXorJy0L9diahPv2/3tzZaLC9uDsGUW9E+wR0OoOfWs2tXY3R21v7tRy/inyJezj7HStbFZqIDbrrjZTQ7pE53qKfj0xaYC2yqK2VzdSIm1o5kVgTNCXMDjtwXdfBln83TjkHR/hXNCBONVkN8D7/devZfK0u71T8+ff6xq7n6OrW4q3t8iy+YKK4vH6izM16VEdny3WGJDTNbK3vbxSAO/VTx7LU/C/I0ZL3m0VXm/UvriUg9/F2VLLZ4/VhVEbGkqhzPX65Rvt9ti6b1/r6ttvFLFN65MzLcql7r56oRuKqLPzcxXYDxGzXDx9rjlF3MzghxaL2QLbu9T6i2dacHZGzGs2rqE5YYXsI7RPFbU8PdOAPU7TTM+++ELZY/AgZkiwfyfIkY9B+WqujrgwMOftr79Re6h1Ce6+QkLPlxpWpVYUmcN6phnvLX7U7IN/dq5s8PLweET2q3eXKplbr9Lpr+gcKc7bb0Zevn2nBt/tKJa7ttP7b1/IbMHhw40svjXbbU22FTQ6LlOtnzxUtlwqyKnDT1XwyPjz/t1bVdhNd7GUiJ3Hy9tpnwRfVSaFsnbUDps6IyZ2yJqwNWFeaEusaTH3ET9l9Y6d/aYV+cecNc7s0KJUhR/KlvOpGH745kruX1wr/QunfLuSG6RhGSQaNid/7w81pF4pOi7nJGQ20BAduVdjQxxnppxdZpm8/SlfiYbeCE2PqqN0uL7RiB0U5xFIKjPn6J0ydHbEx6QxkcGkGDUmUSWN/rzlOeeFIlOOvz3ETpdv32jATiVFofjoVLPPnyhdLXRH3jV7eUuDeKGEBmVZOxX4KvNL2w/vNBLHJchQjx1dzhfaMf+O/Pnm9TsFGmaWx/os04g/lfda+lSBmGr+5JGKfD6BbTFhDW89NnjOuR57ZV+4KtNcOU2FaRS5Aja4pPE2zjNYkdPQ2SmhAdPd7nS7SqQUXQSO7DAqPAYH/LE1gFri9uYluoNNE/Hh8GClEAIjKrzfqqfpEdZzWW5WJpkqfIUjRsnBv/3pA5X5TAP2Y/7kQt08VYlNKh5fKD1ZKiLSjtikRQda4rwEXSyIs8yG15utHI26Gp722MbZxbnMbvSbHbAfhCFRDcwlOrWz2B8epXeNAriO3BeyX/zkqUSBf9jVKvpEA7Yhff5YgaZN+mCttj+qbyuN0OD43VvpeqcIfTuay3viwOS7W7X/DQ2/f/CN9Otr+UMrT3zjiQ0iuhDByxGTYkrk+G80Q4aM/fhnHIRojbJnzjnoZrQLcs7JXh6+2vj02Tm77+Sd1yhRChim4bE7bCISBnW/eq2ahuz43/5a8fWt4nfX6l5dK8Jjhx8d32/kPmx1xD+1l5eaQ5P1EtvBdShSFZ8/ktn0SFzgiV9HF5S5DF/Z6YjeCJ3IaCaNwSn+9KnGhyv5i7VSZHtBHGkQihxnJNdJ8G3Jh6Pim1vouFdPrN8Rg7s0qovS4bvX6oy/XSezh5dvXnO2lELLkdi1nC3k8Vn7q41y5GJRMBEtAAAQAElEQVQ41kpiVIJt9Ohf9n6n5ri/t2vEdh1+cYijEs53j1bqiqDDmw+6Js4csEeLdK76+3dy+DYR/w4Xc23J58YsEPcU2v2Hn2v8L/4thf/l5/KfL9WuvELqVBGDGC/jrqWRuVX9j75V9/f/uYrvdvJf38rkY65EuY9aZNgoGlI7Ytye+CMgX/aFtw5dycktPLbCEc/79Zomdq0c3+n3LTn6QZYb+RCk9zcwt1OCT3V2jbzKSQKWvJhr/PqdGuKHymSbRt58sZqapAOxoMPvLbHPCqlGfIWwqR14OgQmQLv0+RNFGolJWcgRA7e556yevaOONByH9xudEL/WOTzCBgXiV7cqJPBIzYegx0MCMOhmz9lKEyUhkfNePfpnufH+9lYd9sq+BBbwq5nFOxzTXd+i7/Aanx3gnfv2g47R6WgwAMsiL+WwIcP7WzXksx4/1NJ09pwxIG9VAg12lRLmFsSS4Wwt76L6yObXewVixiFIQxY1vr7UknwgBX4d4VsW1GI/7UvVs6ePVUL39jRHj0Yt50s15CyeGnGC7QnNKI89SEaviGyP0D8Hd9tXNIF1Cd9NP6DnDF82YP+2+AuHXlYnuSL6kZHT9PCje3ujFLs7oFvDyw+q313LDZJDXu3LqiIWyjnHbMARXjXA2Hz/Xg0+M/qg/sUVzeRLjWUq49kA6VPup5xh9ujYHOWTRCn2uocMA/lsit7VxBeN7+jT1kqxs9uXbxXRmQFdq9GnHjssXukvnsmxd068MCcncauZtMx1dvFACWIh57S93qhtiQKpP8Qil8iBOvhWEc/Zbyyb/tTw1PgufKz9pvVwih48Il4JUktMPF+ttAyZInJUjkH97igZ3yxGoZnvZrnyNNMAn3vOyocwfZk2Je/vsNme+Gb+888lJ7XEGe3DufaJpBBUzoH58wuFZlBPDNpiowpkroOeiffIEvzCJx9ypsMzPVwroAM19QWHXxmJTxN4stttJeyGJ+53b5FhL2JJIQOnGtygBX7GRc5zbIQ977zk/gj6ffZAkf0K/Jff1jr8+pUCtr9FRyMAD4/X6t9ek6tt5YBxgEZW02W5/ke9HLN/f3Drf8Kf39/drn9/e7v3adw/+3T1r3q/n2n//niWXf9PN0acju3mUUQb9jmgLJ+Gc3a28JWjehoSPcU2G4N5YpvMsM+f9uFSzt+vsXcfvD7Nt/XO3T8zpxYQLAeznS1COGyPgSDACjg9Smef7ZE9H7lv7wAi56ZPfAQm7g+GA4bIORMPe+bkuDYQA/cSlOS3uCGMEaWWnMCK8elf3g2Gj8OecoDdlJv2H7nEI/CcD+oJWAaGfZYdxH1bY2PalH8MHyvgRs50zmH3Uzl3P8PowpTfXluQ1rWdBmjsvbdHGtjTPjjn1BPUDyi5rXbOyYvBu13bZ8e1DaNFT1CFlZ7m2D0bk2GEpmJPO8vgctM5TmLtj4eH/7beOacBY9PDc/EymA2XDry9d3IOuHgeQsBQxmnc743zYE2EvyyTnGTzbd+WIMX2szUheNnLfdzLceG91wCcJh8De4x8juzPI0CH35wd4N8AT8wBBM7ooE3PvJ5nNs85P82FW3LOyfugiMFPGJ0VLYNXSKJsnXg5xzX7BJ77ECZaG5wja23/hPOMHrafwW5wGUwGIwSSF3Ti/JHzHZ9HaDICu9HcgrXgmcFenpFyhj23/QbkxgOHz1IlOYbcS+3Qcf7A6CYcAE92nsFjY0DeO5qEhjvHMK9nnuRDBBQs8ggsPLBz7UGPTAVnOjgo4SxbZ/cNp4ZA0mjmgWtA7gJy6oF1AA+BhwDS8Z6R8BkMTV2rIrGwz8Hf72kwee+UpKmCD3LOyV72r308UsywYmZHgcuKqxgROWDyENPuj6ztkUkRkNs3bqf9gd/466Gs6a09Fs7BgUfHPM85Jls20rxQjUyN7NnC24bPDlr04GC4Og+cfDbHMsKTmqClAa8xCTI8B/gWoYvBbMP2HKBxjIkm3vCsQu8ifJtRPGGpTVNP82SAHg34ZeCeQqM8z6FxCjwthfNetsZgbQ02AnGDc4AozjkZXlFeiIAE27I0Vw2N7vf3cuCYEnBmOOqIbCYMlyVKkRNrQjc0nWdFKeONDfFyo5SOXtGzLwzoCThMH30a5fJEPcmq7AUdJacdhaEeXG1IXuKewXK0pINA2DHP4DeYGpJV44PJ/8iaMi+xi5IVco1eHQFBdEF+cLKmaYbNNX473b8yaGOwyzn1h1r2TTQHXywAGeGpmOiBe0eCmodEYp41EJRFBQKRkCaaUSBo0fUcujTwOeWMPQ2cGh7YN0Urmk7i5eT4V0IVZL+liobICphUvjW2vULw0C2neFQpp0iRnC5lBYyGs02erWmTZrlyhslR9NDPNmO00MHuGy1uKJDZXONdQ5HoiGw55MUatd2+0kiS0r7fKIEv2XqhhIAnRGjkgxLwMfrAehnfAOMeZguAkKeKvUxWE+TKYA8EkWWaTTjdT5S89zoSkLE9sGbqkLGB0RFsJlkqT6B2QHYNvhJZaUgEGgL+SLJnvljLQkbLDppuST5GhNEaGzEEOfZekOSWFGH6/V52L6BXA7wK9tx5zQhQE/TkhOJeiR620D9FT1Jw87NMyWImj9wGAv8jSSRqrbgsFWxQmDqolwXPngA6Xc508vShRgh7SzK4udlM+mn09ciOl5dzQa2XWhIAUcDbon85xb4CveyAq+R9QVMx74NGgmY/LyAVC+S0tyAXnXHwkJvYzU4BfExnU/Y3neqhXUkQnbqgSHAtS3pZa/RtocGOBlUbwBs5BFAdq6NmJ2u1wFGTyO1JLu8I/LuhU4NMNodqanCJNRG9WC5XapHbDN64slSMqfbQfU6xygGU46COhlWkWVMgEEnnZHYSEBBmyd7jai7l6ZTAZTRKM2S0IfgesY89NDC9qJHFFDuRZ4V2wARJJTmNjAF7a2ctaC4ZH1c0YLmtPYG8kSYUwNTWKil2zSlwaddoQF8LClgrkuTggo4UNwcKerev3srol08wNDK8emQpn5XQd5DpdYH8nFFUt7Mi9K7rI2p4mGTe8N2+v5y+neuRzdLnKlqRPN1q9F7Z+Qn7F9C5VhISldDp9vJa5usyigYTnvD/QNLY4MsciLQUhIs0Z38ns0WtdzqS3Ny+udS2q1SgBznyGCjU9PjRJXQ4PT3VVBiQtLw4U0UBcEB+bc8FTXyHDPduUANdEmzRDJoZrcR5EFU8Qjq91mfnGhcFMrFS4oMS+DinIVgyLBG20QPf7NG5OgovPYvN5niMQDIvNVD8q0hiyfVkSX59eQdf9jL/USFjB2QqIYFfIEcsVXd1K2F3Pcl9TiHV5AVyaDyTdBG021EsQCd7fJx9USIH95Szi4ecD11MqGrszIi9r+GbyS5iJ0vScvg2g46aF/Crpjhx0IDeWcO4udxoTwLaoC9HdOqaRliHLTcZNDuTYgtSdOqIHAbedxTKIgTz0C7BJqXYwoEk32ELVyTRjoJHQHYL+O1OF1r+hASRYpOnELoYosY0UYGeFejDCF9a+FDjqCwOsvMLdCkDt4uLh9j0Vh7e7mmk7lY5elwocu5ms6HgCaEXucos0Xo209kXj5RRuOwimgGeflHIXkmWqYUuOXqa9dICmg1FogP4d0GTXN1a0QFd9beVBmx97qLuKNAfSaAtKR/xkabbZicWtaaGusl/Ba3v7m51+/69kjRTQ+Gugq/zeanZbKEsnSnLCmXAUKGTVZRqsx8UKRJo40bJ8Z/JfoS2h1QSNDUb7UikzT928Nt8+Abdz/HTDf7gmmZrB4/u8PkenEyHUmC+pWGQnK00znM5RhVGXW03ShcztcRLOcWOkbMHClf1xYyTvSp0yRofPU3ANC90yznRB93gD5tv3ipA7wHat34UP+jxSgW8U/A0AjdyGCQr/M0WS22QDcHLY3XQtt3KPywVHhaKc6eqvlUXBvYYFQcJEdLt9xQK8BdhOdPNd6/Qj51uq506Gl8pdMgZmcmDC+qxwyfo96OHD1TMS+VJ1Kzx6Kp0QiOmAZ4lTdGILBitL795qSNx8EARLQfeBtoXj89VUzzvUq8Cn9Nh04ssl/CrKTj7MWikWJx8+VB9ZO/UyQpXJQ3zhAJqRlO7KhNF+xN1FOlGmrY1Tb4xOKUXazkKRNZAHbF/PXKUosA54+btW5msZBTLrKjUIiNbYk6zixEljfBas0zLkOpIgLF/f6WSIun+sNVIAztZZboj9thTiLeG2flnz1TTWOoVtVqdSOi/8SFw7jzJ9egnn2lclcoQ8CV+uE2jzH4lSaIljfbVaqkUmzDOg27/8oXuXr7X7GqniFxUFPA6Cvwt8tCjE0Jf+ywooXAjCkcZTTw9PpG357HX6dO1uqTRgrWzRyfaa1SVSqvHz7D1vWb5qDpW8l2q8sla56ePUaNE/UJqsFMb32nx+WNFioQpzYbtX1AEpzi2aw6qkee7w153v/xW4WI1+dcNPqaZJ7I/uxvIG+9urrUrRzX4MUeTQtiLlJjo+s07ClEv1FNknSH3858/48xcdk5RlmqItbbfU4CnMJU9OVdbRt2epuoR8tlnD3VE/utqq8t336mceT16dKYVNm2HP6GUj85fKdLQC8T029+8VINfchRvt00lO2s8net4ksn8bUqTumB95hK1yKRznrj5qPz5Q9XQ3v36nfR6owL9LvJCdd3I8sicgprkpmsHffLFXBXy1n9xqvzZWrPPTpHTTufPz/XgFw/U+qN2/+h7ua92Kk4LFUmm8TsaAN+9UZaUyH6l9vu9qm83ysu1sp99psM8U/HoQo2dc9fr9uu3ctDdf5YqlplOYqkiRBk+Z8+fqlgs4N+ohBg2IXafAeP0ZQpiiIPredbq3fff6+rb77WMuWpk3eL6w2Gn/S+/U/SpZk8eyH1xoUGa+DZ7+kAVBdQRH2QNqQMN2iMF7Dt4dPeBmALb2GFr++CRLqljXuT8GXCvHlwoDl4t+pgfetWs697dqGE8fPZMQm4Dxiag58VspiIkith5vbvV+P2VEucUT2aK+KcZc5brE+3xNwM8evLosYqsxH4XaombBuIyF/HF2Pwky7AvrY74jhz4CgrSSiJx9FLn6GQCcg3+I3Beg64H4E0WM9XEnoG1ccG+PsrTMN3ga+4omiYuyH7bN3BGqqiTcqkEXS3MxxOThlE0rDfgK4VWcg03Lmu9+8f/g7b/5DuNm07quQ8vj9iu+m9eaPGf/g21c+blTse37wm1WfhorS3+CNVTCpyBhiqdIAXgr9H5eTlXGhNlxCE2LI7riRMiTY8Ov9FiLw/Y6MM3b+Twqx66hIenctiwsczUBuFvGs2KJX75uXJs2Y4ieIe9vP0WXSHWOZmtZF+ijPOZSHOnsQu9qjxo8dPnGikSj+tczUkhR9M1PjzR8tEDXZxfKIDfGl/g5TUnR+hmqXoK16bT+199qx5c+yyqxN477NeOpnH3YaPb716qyxPFMDG7HAAAEABJREFU5UwDeN69eCuPLIzEAj303TKvh8g1Y//qHTHZnVYx18CzaYzQFxocrfDvRyM0kEgpctMRO7XoZoTfLs/k8ZuO5nTcHDX0vTy8zS/OtF8kQqjU/Ivv1B0O8jSsYiPFTtp//0aBRs5IDOgk7F+tnL09dq73Dr94mHg0K2ZKZnOFP3iu7KqSIzZNfVRHbJDkhUZigwD/RFy2WJ/JzQsNi0I18JlfP5CnNAxZU/hiLY9tHWnIDK+u1E8N7Z3SXafxbKaYpkqSRAEbGZdz5chGwbv3iRKlEjon7Ffz//5L7f7ZbzQQ5wp5aNDUEVvn0aORGAHDMNEKtD7+GIafxv0t55w8uYIN/ZWvT/PtXRqdlNYjfreW+8t3qv6vf6L4p9gY5LmiCefxrSN75vO51PTKNwdlxKvupFSGDJjfDdhUs7WR3Kgz24Fs9vDS7K0jhkvSVFvLU4hpjeXy0oD8Z9iSAX8cro+qsVM9NO+J1RSjTNen8fQc+7BV4uN0voPXKfVcRz4r7Mnsp88mexrSROHZmU7O4RXyqT9+JoNpTxP1cLPRar2ecM2wtV10isSOyrySnz1VxL5FeGUyplmuQ1MpwtOBeRkyMivmmhP7W8yx212rCi2++2R6H//2M2V/96cq/t7PNf4CvaKZfUyc2uA5z092xr3fyv/pCzX/5Z/q7r/+5+rxz8MldKRO0OOnB+xBhuwOxCeBWKsjhwl5poBNNXoM0MVGSnPc9DzrvbqvXqn7+pUsJhuQ69QlSqtBc94L/KTOiSmwNwF7NNDQb+GlxVV730t5lH2xoiCnzZlnQtUPHbawl7cvSJBbjeirGEmIEiPC4wwZaLls7zZy2DwHLwbitSwr1HaN3GqhFHsxwF+Hrho8NXmCg3cNMnF48UbX37+UfSHF6o0YSLX4mI5m9XB3VEfc3KPnIQbNiLFGPjv0ccAeHmm0hpOF2tOZBF1SYqiRRur8y880//ypCmodopbTgMft9ZW6upLHX9TEPgM1qsZ0lRguSzMNAf5jRxx4ic8V8pG3Ugduhv+IbCXYSpN7zKkCMUuL3UoU1BEzomAS8lazZzJyD32/dY3mjx7i4/ZqsYt6slaTIecXCx2Jd0Rc2ZIDiNjAbJej2TpGnmNTAzpGWK9ZI90Rc+UHiPvmWoIOIgZSEhRhW49dMH5nZyvlFycy+4xxk3+A/SH+jVmm2aNzYIuaExcJmz7/8gulRaHiFL1Af5tX7+WQpz300SKTJ6+Mq5mOpp9DkH1By3ItX2KzFzm4L5U+f6Ae/7p0maxGl6IzObqbLGbKXVQkD7AvY035cNvJr2fa229ih0DdoxP/KPdR5XyhhnyhJp4xPCJoJsRXcV7KY//G19dK2euAn7upd/LAVRMTJsT8eriWkPPggxww23vAZg/kleIcz/2bqyuNv3mvImRKTQc+O1M/z7TbIa/4nP4NcsHenoZ+6CWLcVJqnV1TqyFuHm73cti0AbkvsoWGLGqE5h66pj/7XGFRaFYsFJFD0hlyAylxQS37HjYbOXIaf1drhHZuUaijxhbwuwm2pCPG2RK/uWWJPdvLaBIfn6lC9nvTAfRjwBZ06vFnnXJ8RcBnjBQJzR7ZOWafrK7fuE4BW5svF/L6614jD2zw9j/fj/v/YmsD6sfj97bw7GkDhy0bnx7jhDQNbjBFYg8KtFzhF8e/ZtjTv35495F848jWTp+uP72Ll3Nu2nuAESPzTPC4wRNN8x2w2vjxGvvsnJPNtc829PE13Qv35zp3v7ft65x9Htj6Hhebbvt+GnKSxyAEghLnPq6Xl3POpk7De68fD+d+eGYT/MfrkaBi5IYN3mT3RzO20NvbDRvMDSiVl5MNeYPvfkUPLcTLOfa3dfb+8dpw6TEwA7Sa5vFsZF8bTPmdn+n5xztWjBFznXO8/Xj4iSYDZ/543LN/nOaOGAE799PogMm29SHAA6OJExMn2tgc//EMw88CM4PX5GnkjBGZsnNG4HeOtcwNFpAEr4gzdc7J1hi8v92HZ/r4snU9QYy9e+8VgcE5Jx+CbM0n2EZNJ8rmOOfUYTh76GZ7TnIPzQbwcs4pTOcHQQj17O3YdwBHJy8J3KTf7jOyzuTNzukpDvgQ5YOX8w5aBDnnZde2firyTziPchI+LeVfTXiOfKowjAP0MCeXWVBu+DPw9pMTSXMcAs8NPg9MLJHRzt6dc3LOyWCwa3vufZied+Dgme8/XkdkOmFE5xUJfD1F4Q5HEQj0zPAJOrBQnjXOecgwyj4nSSrnnAJ64ZxT2+JBxTU4cynn7mU2Ms/owQ3JSXJe9nLOKYTAupbRKEtTxY979fCiJXDQx5fRyniKdnLHfYQhsB4nwZ0efthaw78luLVjbH4PDxxnIE6skRIflBGYTHDAK/EyXNqmmYLFhMKLA196NjicUgpeHXsE2wOhN76xRPc0d/LQJPDsQHIveCzmRDaH60pJqm19Q2MmJNxlbo+cGS6Ozy1zs1mphMA8VJ0KgjwPDTrw7oFBvGzuhIfZDGRF0KwoCp5I3uTS6MX5HXsYX5uPjVI4ZCxTgK8pe9oCk+ceOtl1sDXsqSSQpHUynM1hpji9BFi7rpUVBWYEGiPnGrze6GXNHYIpR/A5EhzG0SnIKbKuZ78O2tswuTUAzMY00NboP0CfJoGeknqaywWV/Yhce3AyWjnnlJH8NewRwc2zbwscjoTCt73snuE4AkdAxuw9seAAOhsfEtakPqiFFyN4DsiQrSkJTjuuWwJrD5wmCDbfaGv0GADOdNZwNFoP4DHh4qWUIoc9C+iEo0CUELyM9q1KdGMEh5amwgivzH7Yvo69kphotj6Vvex+j75lwCjwWZ2dyWgVjf7gFoC5sWKZ7l92vvHfMZetFJyXnV+R0I3wIbDO4Da+pEmq0Wjh/aQ/1jjK0lSBMWIXEoI7o1ORl8rLuQayP0eBowE/+0buSPJgMiTW21mjdzoej+q3BymLyqBxzblG8wI6AxIFr1Hp6EWsKoOjAf8B2n6itcFq8PfA5XLgI6Er1kt56FXRTFoBSw9/PZtlWSrD58CZDbZjhAQReS7LUhm2zYeg3fZONWcIXRmgo/0mpzUojK7GQ6NBkqZK0kQd84xONfsZzElZKDtZakziJG9HCnSOPasiyPjqloVE4O4ZDQVjRxJkCVeP3Oxo4lkjb0ZT2XiUg7/xZLBnJLV3ltBBtIGgVatSjhGPrQ4k0nsKS2aHYpKgAoOC4bRYYEYHZbyn8O2cJuTIeuekHvkx++GDhxVBW/Y2ncnXa571qglkW/TawyezHxFZCvDGrsv5nDPGae8W+nToWvBRNb4jQ7aC6Sc2Js4LZZx7ulrfJ2uSWuTOzjEd2FOwtPNDEmW4GZ3vrMC2LEmECcYXhcZFrnK51EQD8DT4B9MFmkbekmbwN/oLvGw452T6Z7SoDa4QZHwxubHCUYFtMXkpwKGrawWej3IaocccOE2XaxKQZchUEaS3JAMD80b2NxtVHw/a9bUyinNLktARGA0XO4+jDQRlRcm709D2QmyRpYrPFIaQT/MTho/JWkXRwQrnkeSmK4OSR6c6JoNakrT8dDU11fYUuoX9K+wa3TFdW56usZ09sHv16POW5HcOPiU2pyjnWlhyjiw57Mf+w5VmvTQgf0sKxuXg1SL3FUWq5MvHmtP43W5u5JxTxnqjxZakPPgw3fNysmSlst+GpdCV7ls17F1ThLNmv4PfOXJaUaA1OahoriUUB1sS4tpJPclsqHodaZaazLfI/Gq9JkHbkRzOlaap6jJV750O17fa/uaNBnhhND0BthH7szpBJtGBBxSWgwPnqzsK1dcyHlRZIPmcq3xyoUgxdTu0aquEQslB7vtGx61TBnwde54+eDDJQvvVa43vNkrlietSzRYLsAzKKXKZHzFepySJEVuy/+aVRJF8lRZKeN6elsqenSuSCHvke0bTI6Brs9lSF8DHRjJbcQD/gbjG9DHOZwoUnR36RO9N3SwTpgX+Ikd5ph67OU8yxdVc25uNlATtSB7NZt5B1wrbOMmSradBJpLRnoMWFPKNHnbe7d2dDsjmgJ3rsY0xSWmMAHOWaswTDXnUnEZLn8PhDrl/stBxIVW317qh6VC/vVROPCCKfS3xgousGSS5IO+jSmSjQK5bDeyV4u8anXG+2aKW5mDjRx3aStOfr/SpOmB27JcrANdRd4uoxP4sHLitKfoXxEPGF/MpHKAHDx/KYqQtzdAOXpsdbNC7O2TxQEEng4cjeBl/DBbTN7NFd9hFk9XgEyXgjJtBJ6CO87JXgDfGzyLL9eDJY61Xay0pBA3Q0ZL9PM20XK5k9na2mFPv7LSmoFjiPza7WzmKWS0NiQOFtw4dSDrplqJDiZ6trWFBkTBJEl1cnEvO6cS+LLEqFbHvBUXWjKLNkCYSBU+HDh9J+ntguqPx1pL898HJaDDHLllx/tHJudztER2eKV0tVCBf+R8+V8nzgK+wL2tFCpn2/z204tCAfZxBm7go8ZHS5fWlnKTd7k4lPMvSXBZ/WNExIjeN8TZL1SwTpcj38dcvlcLzq5dv1AQpeXKmDN4Yf+5o2MyKmbbfv5XF6C6LChdLLc9PJx1dUZzU4NRjT47obu0GpfBXD2fav7iVP7tQTuFuB72SeanKZMT4uyok6FrfbqdGXvpgrZTiW0pBfUaB8njc0/g9YDudTuBFg62p/vJ7Va8+KJ4vdQCuyg/y2LeUgojJWhGiBi8dQ6cl9rG5aRVmTgtosEznOnn8QJXr1VJAfkA81KFLu81GAd9TUljswb3Hr/RvbihYHdSbHUEOfQgyffLY/7quaLbfqSgznX/2pdIPndpcuvqKRuuTU4Uik/EnsMZkzuK5FPnKW6/haq/q9Y1Oxrnab++0+4tr6UWj/CrQfLtRQZN8hrxUFAHnPlWKLcg+f6DtixeqQqs7ikyXNBtKs9vocnm+nvhlvi9SrJsv1yobRzProATfOC4KlU8fqqgH7u2VfnYhT9F7hu6VFMpKYqPmw0Y5NmHX1uqxwS0F/ooGqHt8qtoNsubKgWJ9D0yCbtv2qA5+JmdLCu/n2sGTBRXNZQ9+H3baff9e/Yej8n1Uts/VvAHur65VUVw7+znFNArd5cla7SyV/TZ2+Juf65wCaqSJ2KHbVe51i4+PNIgT4D0uErUUWlfzpUp08+LRM3gxakB2IjJahlSFolJ8X0xTLZCFHXmPFRrXxDoWUxVfPJR7uFKK7O8oeHbXWxo/nfIs1Q452hE3Jdm52i8SZX9jreurRsOr66mIWKK7FpvuTf6wRev1Wp3RgX3K+VzdPCqngeyfpZpd5Nq929MIkiL+WujZZnur+cMH5DqV7rY3SmNUe73RgD/p8OVnxA/bOKo4dLLfNsuwOWe/+FIdemJymSSpBmSwXmXabYAJO7j56ntkcK+zB48V0kwdMcWO5zZn9vyxeuyJ6Uw2OG2xAbPZXDi96XNE1iefKqmuKzqxeWgAABAASURBVNUUZZenJ6qR9exkJTeDZ1Gy33asbu50tAIpsmZxkopUGfY7MMy0VuoU5oVSCtklZ/jgFUJQRA+T2UKXb97Kcc6Mz94FHSicF/OZQgwSdjIHdtOrAd+XrxbQqFVPbDhLCom4bvvugzIaAgm27g4aRWysyfo+derhf0PzoYypCorxWVnqBLlazBdq4dOITYwU9PffvVaCrFqOeb6Ad/ikFn/Stz24bfXZ6SMld63qX75R+xfvFO4GtYkXqqB+5VT8jacK/7tfKDw/UXiLHNPocvC2ur5WNFv+4VopcpjxuYyp9lwnS2JjmhRV4ZU+u1B4dKKShlWAH4mc8s8fYROXatG9fSoNls8RY3oaGaKhOhLb7z98UIUcGy4L5H7AXqbYxUPm1RPvTHzqWxrpnVpkZUZsUoQUW/FWwobt32AniYt7zog0ReWDWvL7HTwQ8rL9cKkxSzQggw6ZcPAnzTJ57zUSz3trpiLncTnTvgyaP3+ovBl1IIYbl4VWyHRA18zGhflcrRXcaQrPk7nKZw8VkHOT25gXMp44cna3yDR7ejHZpg5YEAKJsyN1hayXRNwyIgtmh/yi1LE+Kv78qY7Y1yqTHPa3v75jP+T56akSYr0eGgzQo8C3i5zDh6AqDzw7ofl4JSEDSUyw5b0s56j2O23xRQH5SsHHYoj20VIpMHTHSkYLnyCfXjpcXqomJwreKxmkmUu0Wp3J8fmoRgO2/ECs2tBsrxepsp89l+CT/fa4f3OrACwZ++r7Kw3koB3xT6Ap2KFr4+VGowa5B2v1zitgN8KrjSqadulNrbGTHOe6URr6USM8G8CfS9bxr5PEcM7JOafRnjHEyz4zSYIen4bpn+RkX5AZsCcpMt/+8291+Padjr96qRLbfCRGbJteSe3wE1K6Xqt1ktCV8IsnGmmmHL56qf5Yyz09U29xKbrkvnik+rNTRRpUPbphS0Zsucf3Z/A/IB/Rh8ku2ZeNpnzoy3ONq3zi0wF7aDLXYYcHbKZGybcjtuaR9ORECbmDn2zFAC06Rez8frcj5mjlnFOE9+P1Tva/m7DGSl0EzR6jY3kmN8lhJ4duBWR9uNoSl7zT+PJKA3mFkOURZc/kleNzOuoO+2/fqN5s2FsKWdQYB5X/0R9p/r/5Y+lvP1T2H/+h9NlK/uFc9dCzz6gM3Z5BLPfqTuGrK/X/p3+i4R98o+7lnWI+0+LkQrnPlWOnBM8d9b7+uw8aq07uDz9T/PKZkgdnxMxHFX2qfLGURy5cgG4bZGWzl/adArUF888D+DbE3CJH6fDH5qNGYDmg1z1yUCGPB9crwWY4GuQZ6wTdktkMuUCeXt2ofcH55wsdT7D52Mnjm0vd4S/09ESehvkOGzRijwdyek88WnHeQMwl1rSbO4VB+J5eHXo6kFv5kBBbHbG/jVYh0/77N0qXKxU/f6ZVPlOwHN6YC73Li1PiuJWG81LJT59M+/TsIXAenZMn/nDOKZ/P5IibZtlM3atL+dERR+80Eo9UL99q8KN0NlfKfp54J4EefpbKcpE8LVVk7E/O5qhTRuLP3uIcbIhuDsppaG4tziRuHcGrq2tFaLSPozp8zAA9GobD/6SrhZx3uvv+hdJOaolRUDrNsYEoFTXcUcFs3OaoBp3q8KHG65Cl8uuZkgazTOx0IMbul7maxMl9+UjtaaEuC0oVND6GHj85151aVfjeEXqEPFNxvlaS5zoSg3RmI01uqS/dUScx3RwMn2OvdNvJtYMS4sgRnojX7tVrkdDIfKfHvmdmj9B/qz8FYsGC/G0sg3pi+g57tHn1VoshkXsLFMTmLfIvYichbwP+oCfv35MLDNFrICeaF3Og7SZdMV8eYtQBm9lzRk/9ukcmJac5MXw5nysQu1scGaDpMXPqFqnSzx4pQUZijFog99YQXtoX3dDNhHsjsZiWpYwePc3iEZ5b7OKclKJP508eqyIOG5MwNd2HD3eKMSiDZp5JHp7GciZxLc7POtbBJ/PVKXS8TQa11VHmH9srZKzIFJGjcZ5r/9336uHn7v17ntfq8Vsmgn4x03gx1+Kz53Lf4GuzRGHXTr8UsJ8Fua/eS1+/k9mbiC3ryPUsDj/85qUc9ZOlTyd8GvKmhLwkna8l7F+L/+uIt3pigpyYIvSSS6Ly1UopujTAfzknr3/FC7rIxr9iyv8Pj2znT+PfZBsUVL8//uV1P54xPcWImYLpx2sds2xME/66fz7BZu9/3RzJuX/5uXNuuu+c06fXOJ3/6eqHdzPOP1z98OnTygFG/nD3/lPACf54nXNOZlTun97/65ybPkxOnE/OOdl/A8o0sqdzXlYcuScP9GCO/fgQ7E3O34uGc266thm/HXww4bUH9tSG7WPXn8bIjU+w23PHtXNOwftpOGd39TsvuxMR0hDuz/79h847JTzvCAoAYaLo9M7en+D5nTUfL4L3iuAVGJ7PNoIP8sBgZw4Ywg662BAv5+zuSKBXczXKe8dc6d4I2YlIE2eKVw8sIXg55xGz+2divWcYz+15RyDconA97z1n2T3bc2APO9t7W+9Y5jjHTXjZM6OheAWDm/04dfrh1m9/fAjANchxJ3jP83HaI3h/T2fuO2dP+fDxx/b1PsJ/LBj37Np5JxvjJBtSEhN5z94Uhbu2k8Hu2dNoYM7D4E4wqjnG0ILKGqdngbGf1vQ0pFsFngf2GTHeLc+7ocNBd+rZb/hIC+ecQSCjSQhRMUkUeDcjyoMJhmGi2aAQPNf3o//oGIyuHTA2BBe2RwMfzdB5kxMo6aCPrYfUOpKk1nVl28q5oAhsklPkvE/6NNpEiWBsIEgc5KALU9hpxK2NwN+rBQ/bvwGHkbn3CU/g0/2P97a34RKhY5xuZllG3JQqTVL1wGvH+ODvZcYumGVvSZLIs95oaYlbRsA6QDseGxhK2MeM/eiQk+C4TuXzVAO8ScpcPo0yGvrRUWA4KjqvIs2Vs86zxuhl59bQy34jwrMOIBSCR94bGQ0RKIKxWs6zPzQKPqjCwQzIRgPsAacYQpBavAoBkc9SjdHLmkdHSwy9l2e/AaBzHGaBc/V8Ds7TDDrgJCsCME3FMQec9ixjD6Ojvdc4rZoAOsAXKyy0TQOIRulx4svonCKyZbTI2btktASYWZZzygivpJhlquB1Be0OR+gQwiSTHfrqKRL5ZSGxj9P9y85I4M39KZLR/QiNOj8qpIkGeB1IXHoKGTUBbBidnE2+X66BfUtwbViTEigY/wz2RF52TmCu57wkTbmefuQk2RyjqYM2PYGaye8AfTOaXp73imDNhs1lug4U501G7dobDN4po8BnCceRoDQsSuQ5aDS+AG9HoNVAS5H4RYJAj4wk81JiXQc/syxTkqZan5zIQ9M8y9VAs4ZzILoyaFtOwT5LwKEnSLRGZMa9AB0dfE5CkA9BvdGI83uKy1nI5coCXjjoNMrkL7K32YuUd7MpR4pQeZop4ZqtNUIfK5A14FwDQ5YkqggOGxLq0Q0kuKPsvxZNLEgI7ex6f9CeZoXR1/aYU/iKoxMCohF6ZuydgrftZyPlvK6qRZ4lNtOCZMLJTfDZc5ufZQV4z1RTVD/SwHPQDkXWjACa+iSznWpka49OBALKjCAuR8cCRQJrKBv9thbYwzCTiVk5k4tBB/DKgCUzm8kz+zGYDVyD0dYtCc7ECQP2bXd5o8M7kkAaQIFEbwZcPUlzgIcH6LPl+a5rJK6HNGpGAc4Cvaxzmsdc46HRgQTL2SG6fxn9y9VSduYIvWdPH8vkWsjKgA4XwDpD9gKy0EDbhgQiI7i1RCTDXYzgbXCaTNpvQom9RycVrDG7HrNMGTS30aMLmucTfAZHR7PN34MhW5PJ63B1LUvcW+xKjq0xXR00ymQ0UhCbQVeTj4G5OxqCRsMjcnNDo9Fj/2bIbU6xLqXoUEOTiN03WTacc+R6b/LKSIF9T2OqRhcOFBxsjvmyEbqV8PVApeSIXZ8hsylyZzhmrDd+mo6Y/BqPTD/s2s5qwc+azbd3G5k9Ndky2HL26IElgRa9d4oUyh24aJbpdmiUL+dq4aNDXlKKEnv7FicFu3nMNWBHfAhK0lRuopX967Qi8bm8vJp09AD+Lg06wp93r19rVs5lcNmeFbLSMbav32tP8S5XVI0OuTRqTqPZhzD5L4ezGSFSUx/xi0d5D5uQixaZPlDcakhkDjRYBC8abOuID4/BK6OQnTlPYeNWrR+Vo4eH79+ppqFbwZ8G+NuxV9tWKtGLk8WKIgCD4mEKPWr4XD64UGoyFRy+oFaWZuBQyuTNaJuhHzmjRk9zzmsBLpBkpiSnb++uVFDgsMJ9V2KXE6+BosbOdbq7ulGOnmzeX2lGY6YA35LCRYcO30GPA0bihqTS5GsPbnOSoYziX0BmLEYrx6gdTe4dxY8jRTsHDtk81+yLUxVfnOn0YqGYJTLZbfFJAZ+VPT1XQmH4gO2t0Q2zSRUybXxfLZfqvGTNsKvbzZTwpzRMHHtU1zckeiSCFBD3wFb6TKbb3gXlJK8dfGiQxxRZyki2LXa5hb4155QJSTw+KCHBPCRSe7nlHKcjutpSmLb/r+EwT+WheU8RuMNnFexbuKiTLygQIXM1hcQqOjXIkUfXe97fk5zKuckmzhcLVcRLBWcHGjsBnai/eqXI3CPyIeR6AQ8zGm2IEfJ81DjPNHt8rg5dvKz2uq52ytJMI/JTglMNzbZdrRG4BorL2byUh75lVmr0UtJL1nAJnJc9OZfSqFv0fCBerIgr8pBonpeKN0fZt7FvaFA26KDJqPkjHxPtge2Oot7ekuC+k/muEh9mMpVhe9dpqY6zbyn6BArbFbGBxUE58pZnuXoaYxF7v2ffnqaR8foG3g34klNkSrxGjcjalYzXNTRqsSkF64/w/+b9B10xtje3Mj/d8DxH7hPoZ0WolqJtpkRh0j+nBPpejY2CDxQTr3UA7j3w23kOXZ1RQNvnXtaQdDQUhU3vy0xH+Nc5eLVay+6lPmroMHKjAeix+1uNQ9Dx2GlD4WP79XuKMZXqr95o8/VL6OzUPF0qd4lKK97MMoqPo3bgGsqgLfJ/QnN2vV7LSzoCl0tSGUwbntVNpRSgum2jO+TyAF5CHnfqdUYjbh7AkgJFS8NuAN4TGoieeNHxeZtLFc24/lDpzbcvtbff8nz/llO86tRpTuHfdP0WPU6R49Wzp7qmsOjXqTIKPjWNt0WSKcHveYqxM/Rh+ZNnatDvAlqP+6Mazr2jiXLLSJD7eTFThb2cX1bqF6nWv3iulGJkAn1WXz5Vuii1f3cp+83+SIM0Q/4S5C2fFappwNdiHTbojuLb+/2drAllxawb7EUC73Lg8XK6+vqFWuKGLkjJg7WGRaGWYvENxeC4mOkO+2MyUy4W2Lw5/M90+/JaDYXH/BfPVHBe95evNOK3q+1eS+g2QkeH7uzHVh9evdQcm1DmqcR1mAeFhVcXarWxVnI60wwd7AsouHiAAAAQAElEQVSv8slC3Vmu+leXGq9G9Wep0vNCOT5+QSO0cr22FJJabIlHFzzNmgr7vId+R/igLx+rA36PTnhs5Is3r8gZW1XYE4+ONle3Or69UqDQa19IGchxu/fX2LVKLfHjA3yz2fTk/EQVTa+Cwh0KrBS+LYhzmssNxf9K3YdbRWh1ud1gA0Y+nyguUhV//Fz+87XiZzPlPz2h+XV6z3P8ZrKaq/CpKhrFMxqO+a7VFbLkKVye5HNZgS1UrewMarIavn6rNGE+saTR/0h8ViOzubz2FP26z8909D30faUW24swTjmKQy+28KyFLlc067Z//huti1KzXS8fc+3eb5QevJIqaj6UFG/36ja9dm/3SuqdGmg8e36hsK+U/cEjxWJU+vlczXmQywedwV8SE43I4u0vX6j+6kYpdCqernT6sFBDobLLvMLZSkf0LMkXKrOZNERtsfcFOlqeImcUVbvDTm3s1QZoOEjd5WaKAZMi14D8mMyuiBEz4sj9YatZWeqUxujBdzq+eq8Gf356ei7zg5uvvtOsYp8QiYMPckWq7e2NCmvUJkFtfSC/5D7+a57mutohC37QiD4ONKXd1U7clNlPh01aoX9d3yp6rx1xTPfuRtU3bzRD7ktwSDtphJYmQ5fY9QP2t8GeHrBHy5M1muXEDKXY2RQ73rCX6bPHVtufWwddjfgkK96GGGS29+7NOxWcmyWJ2EDmi+3Lb3JeMSbEQxeqZqnqGc+R8zDLtScuAFzs8E53+BLf9OqyoOx8jb1zymOmgeZUg9/oOdvNkaB5oStkpKYJ02EHqte3qv67r1X8+XvtfrMRobzs/CqXsr/7WMX/+m9o8e//HNgyjctMWmVKV/CUBszWGgnYf3HG9rBXQ8yc0WAciQ+vv8FuQxOjS/dkreP1Rnvi/3aRaaDxG4l9UnwyoqhI3HSEn8nJHDnsdXx3rQY8Yj0oVr2yzglRUbGYyWWJEuxOUhY6UIa3URi+6G2NT/Exwu9aaZZrNEQYc+OJc1qsT6Rh0JKyint3q9YNSp49kDaH6Yu4I3RNkb8UW7rKOAvdddB5RlxmtFWR6HaH3p+vpETKSczyszWlBTZEZ9KLteKDE1Wh14htq9qjPHp8vLqZ7i2Q55gmaqHZu5cvZfWHI3azw/e3FtPTZIjECx2+5pqmxEjDriR+1IOlOmJw4Ydr8oKOGNxyoD6Lao4HNcR+It6z/93EEp1wTaeaJqV4LZZrCVlbWFwPDUbs34DNtC8l2hdBjtVBNXJbE0PXqVTQBMiQC/NVJq+RRmxjfol400Nz+43NGXKaL2fIN0SAhkqcRkYPbztsVoAH4/lcQwyKLihgQ82OdetC3TKX1QXKSprhe3fEHjmfD3/xna7fX6ontyPVB3L2hHeCi4Mb+Zfx8X2Ah0z47c/Ip/txv2ac1tlnyaE/GTzY4zf6X76icXEpy7m9KbucUuxB6iNwRo3oTzv0SvF3PTauIxYZ4M3ss8fyZa4af+HAzUPPkeaG2azq9aVGU5p5Sax4kPDb4lWjm4F8IyDjceAGP/FyJ3e5V8hzpchZgjw624szdsQpe2KxDt70GtSelRpSpwT/GNGPAbkvoZPB7WJQ9/Vr4QKU0HSJ+PqCeK+7uTERUV9VilmmoUyxsU725ZgM/XDPz+WY25MDQU01cZTlRfHRShkNr/HvfKbx3/tM4d//UuHv/UQeGOLpnPXMdpp0MDZSdhjU/wYb/I9/o+FPGP/wa4VfXipFVuPJqWZtovjtDWf1asm19Gqj4bt3UpnriK0c8cfjN+/UY0PHY6vO5DJx6MWeftBOZjMmefnsTC261EOfYj5TiR7W0GageZl0wIGsininUNSIbtr74vRs8p8DOhSOnQZ8vv1JXY8dGYLk4cURuzTHNkbyofnFuSyX7fFP1dt3SrDXiIXMPvfkbPlyrhbdDneVXNtrBJaYpeq95MjlvIsymSlp6IWHJ5qh4yMxR8vw+HQQgi7nakdogaw0jGFXyeLJspwrpomE/ERkMNS9/MsbCdkTdnrED6bo4ohMDpzdIw/mF0Je6ki82YJHUmSqePfI0xz/uHn1RsebjUy897x3Dm1IAnD32txcqUEPFvjjwnI7+DEucnzvrVLLjfAJ43qm2bNHEjCOacBc9sAH0QzG1UIdet0Qxwj7rc8v1P3kYqLDHJgCseXBgcN6roGmoYN/87c75eQFEVuZ0cwX9m6gaZw2wq6PGt9uZL53hV8tnz5QBB+hhz0+N3TYo86hr0GJAnnbVhEajfNsgk/4o5aaQAVdjLcDOahflEqAw7e9DlEyPnqzh8hBz7Xx7UAcfKTJ3VxtJpkORmvzjchhXkMvaCBoZvLaIK/xyyeaP3ki/2CtLjg16rDvc93h//yhldl9lipDVrquw8+s5UapvgY387vLkhhzr/bFe812oxJ8xtF8MDAciZ0jPsb8TA8tusyrxgYIO9mz12B/dh/+B2S8mM1UkdsI/T9i30cO5UdOvDgvoAsJch1orjbQZATf/Q4Y0O8hevx3ofJ0rQYeLCCYh98BXCOy0Bt9iG2dRmXna9WsnX/+TAG98fjhgO5ZruK2lXro51nTkpv2xKXF80dar9bSKpfDhwINPJNiTOTQsfIXnxE21vTAK4UyU6Dxfhhrtd+/0gBthK6O8DSACWmaKuiGxElexArAjw064Bu4tK0ZIAuc+u3g1v/0P44tPw0+8mOB2l83eIzxNcDskw37/HHwZgLhQNCBlb2Lz0I4pv10j8qAg7drNuIGJDBPaM7OxkdknWP1NLyc+zTu77HNv9GPnTGwtw9+mm/FxU/DbvhpX2cff2c4h3gA80dQNAKXDZs0st/IM9vXrm0P+/xp2LU3xWTY8xFcnXNyztmlBooWtt72tncbbqIVgivJez+Nwc5kra3/7eCe4znTpv0cTlUMh6LY5x/mwQh+PGcaP2y+DcyQbI59Hti7Bxb77IKnvzTo05n27MfzBL4Gr0YnJw8OowL4TcbcBYm79tl7Zx81vdib6dNH28vGp/3tZg8u0zXzDMaBIqXNASweOzlnPPNyvDvnuCc55xgjA7GBD/wrG845fEsnSwid43PbKoSgSILsPHswPPdDjHKssHtmdPgo55wicwdwNJjsntFlAL57eEa7NdFt5F7L3jbP5kwP+Md5J88+wXnZMHxsBDuP+7bO9rMzbRiu0z7gLjmFmKiloGYBQAhR4t60BppM8gIItn7AQEpcyF6jnHNqcJ49TitwVoLD5iZ7tapJmI2PADataHHozjlFYPS8Ox9sE4KrURaMRtZ7o5OcAjB4njvnZDC1nNGRbDvvZIZ/hPZpmkGTgec97wYLcgF8tk+SJArQ1D4bXCYHA1BY084lgdBmZM2gyJyinCkj6Q0kI+I1IgA2TE+5BBrj2P18uw7IegK9GgrRaZJqOsPgZS/nnOzsT+sTghzDQ+xitDMajtAcaDUyt4fmRxICK6ravCRNNSIHSZpOdBUvw9k57MFHnA0v26eHNyF4eWi23Wzkk0SGnx+hQzuoJcB3nNvgoDvOtG+8Osc+g2T8OpJAtBRh7bxyVnKvlRKvBB5O+4agFDxT9o3eK/LunGPfmuYAzonzU+Dck/QW0M+TwNQk4KUF9V0ng7FBVrMkxb/n7N8py0iMgaknaOkIFkxnTb6yvNDQwSFwtHUJenOkIXOkiHrASfc8K2cz5QXzjD7AktqAviYbPeclWQZsjaL8FEAOJHLB8TkwYiSOGrAxvTrglkZlzO+Az87PSbiseWXfbnTeqWO/lOe2t302ObH5Ht4X0CpLMwm6IkAS582zkhipVOAc4681rExHjzT3TD9G5qbzmczpLuYE+uhx5oKCDxPMDplLQpyCGTuzRt6TIuNZrQAtfAgTvJ7za5x4Ak2NFikJToAOBpsNazDWNJlG6OXgeeKCitkcmRpUm7zafGDMQqLZaikPLc0O7CjMjcAkXjFEeNHL6HGguGTFOpPnFF7beYb7kUKZwemYb3QyuUvXCzUkyVbYb4DB4GmQryPwVvDQAmr7MkCGvrXAMtEFfm9peliBO4DbAG9iTAhiWoLQ46RLpofL9VoJsENquSTIe6dAoNVbIAoQLefMwadFXjLobHww/CquI/QzGtl5gc/ee+2Af2QPo3mJXNn8jsTh3mYGGd8MFsdcI4ut3VFMaNGZGfScsYZj1RK01iSBLXgEdMPkuUA+juhEjf07EDTXiVNWlPK7RienpxMfahIJw7tFzoJHBuD/HjuQELTtWdPD/xrZ3MCXDl3Zbe/UQNMlxdMSWS2QoTxJlSCjIzQzXLIiVwEPFtB3sVxONAzIzYBtPhLMOuyBNU8TH6a9Is8Cw+jh0ckRHFbsb7h30KcCBoctyOwMnm1ptkQKRxPfR+wAiZwo9LFUFXbXGlo5gXlOsmN0yvhsMtzAg4rCRmPJJEWr2poUVaMxjxSkVkpPV/A5qupqDaelBs7KOTdHDpM0VUfRawHN4yiZPakoGgdoYNc9cjRC94KCoV/NVJAY9vOUosyteug5Qt8VcqEs0g+pxAmyokMWEgUAd84LU6B8PkNHenkuQho0EnBjLDSHlgnBu8lwOpvJ5CSmqTwJ5wG+7ymgGT188MqAKUNGe/hha42WDpnew8Oid4rg3lIc9yTLPXNqkpKRdY79y5iypJfpfcCm4aBkRcs7+OBnhaJ9y5MkeUBfG+jhuR5IigEX1BK56LEdo4xnK5LTJQ3WDt+yh2dmG62xHdNMa+TP9MLkxeT1APw1CaDzXgPzFR0F3c1ka9hQHn3ZfHjHdSrHYRn2tzw/UwRPe3Z9y1zg6ymqaZFTWK6ncbjdajFfqMDep4w1iWmLbzAdC1miLfJsjeY7mhUdcm502N1sZMXoSbZDKrNLgaLFyLkOPu2gRY8sF3mh3ct3yEujSJLUoLfFYj41alqa+h3zjb5OTimyu6L4k1EsmAHHgJ7tKC6NvHckQgUNnbNnj3V6caEVzYcWO3V48VY3uzslF2tZkW10g+bsv6AB5SnG5uxzgGa71xvdfvuBgmanhmbr+uxcEdlPYlRN8l9TkDHdWc6WGjAiDfKeobcC/xxdLW9rnUDLQKO4RbftCw8pcumxASlJfEkDo4dmgeaeH+ayBNbsRa+emmSjOytCwfcT8AvyskJ9ji45ZGTZeMV5qfzJmTx6Y3uJxLvd7BTQ4XGeabmiQUDSK2TQ6OW5X1AYyJFj0VS0wmWHXV0Ax/mzJzQWbqc/cynvZE3lLXIt5Nh4Z3++8Hi3155izFD1uqZ4enz1QQO6WVOsrmnOxcVMT778Qs4KY07Tl3imggqF3JN0pgGYegrW5eiVfH+lFpvV953CTx/iuzuN0NTRSNgddloCj4M/M5/psDlo9+ZKA7Zo3B109uhCC+xY/WEzye/VO+QXeV1dQIsi1dlnTxVWpYScVNjpFXy9pnlXPj+Rz0q18AnwpphlRN4S7KxLgrLzGTJ2qxqfHuGxDfMngFx16AAAEABJREFUJlNV5pRie2fYix5/13edVsDQ8tlx5inFrzXydf74iRYxl6eo077fyPDdXl3L/EkFrT1noMRq8DOrk7UQU910R7X4gPH2QFNsozv8ZYXfOYmFCpeoX5bqsKcJstckTgl7W5zRYr8/hFY9a3t0LCMuM536gD5HZM4KefnPn6rKpbswakHx1UayqXWkgbBF3+bQzORqgc6VFLZL9NgKI1dv3kr2LXf0PEP/D9j3fF6qx3a3J6WsOPX86XN500HOLYHzDlsUiYN8DEqxoXuaxfU3b5Grjeo26OTpSslNofjsXIvZic7+6LmWFDkTbKP5kR1FIPurFOvzC938+r2qt++VGR+3g+LpempmtJzRkydY4cXBx6vXL5V6rxH9G4JTOZ9jyzKl6FmFHfDImp/lGh8utAK3HcUiFYkaYBOFyA2y1npp9ehCA/7zlubUloJwj95FaHIApqv9FpnuVbTSSbnQXXPQspzrlr0OFKdF43e5XKqheWn2aGG2iCKcoNtsTETFUidxobpMtb3b6ZLmnqieBWK4JQ3M+pevdVXdyd1kyv9grtFsP3oRzRYjcyn26ATYR+xCg1wMQ6fi8wea/fSxyiKXFSYD+NYatMMHv313pbSR3JOlhrt2oo3JyBH/G15cKnmz0/rxQxXE9LP1qQJ+1R97+SbR/OGF2u+uFceoFXatJ8Z+cvZACcWnlUvR4RxeLDWnsJlSfPSbSp5C5uwzdPjRUi0FsRa7sKOR0qhTpIDZYHNH7OfhZquhatXFoOFkJrM93n6zyjslFKaqf/5SxdlC7Ztbvadxvvtugy6OyjXXkULugWZnuG3kP9wpnZeqiAMq/Fvmgzy2oSJ+S6FdHJ1mD7DVWYptHFTFHksw6gBMHnuWI39b4l77Ylm7PWiO7AZyG5WZ/LxQj256ZGORl+pSr5zm1fpnz2RyHS7mmtuXDZNELngNbpQo+L+tt1rCq5bmYV4U8viAgYZo8OP020Y5shSRxZFYILgwfQFuc3OtfLXSxcOHiMhRDTCxUtev30hpouJ8oayNwNPoFvt3Q1x0IL5A/ZVZzEN+5YnL/CJTjo09e/RArQZ5+ObQhzkxk2NyNgZFHylWNipXCxXAMmN9jt0a0cmOwuPe/h+Mt3voJdWJNECn1RfPFZHRqq11m49q8ActzZqMZsEdsFv88vjsQuViLkex2GzOggLmuMg1wKvy4SkbDcSilcyPLJHJ+WyugJ7V7+EtjQsrfNYNPHVeBc9OHlwgr6PS5UwJzUHf9jqSJwr77I3PMSLTB1kscXF+rpxYfIce7vBHPolq4UcEloPvlIJrj0+5/fXLCZ49hd67vla8OWj4zTst9r0C+EX2CMErI0ZMP+ymWLWNTgbX7vJaLT7HahsdtF397LkceZfFYCU6fvb4sTL4HWmad2mmA3KaokfDP/xG/T97o/7VnbIBMuzQx5UUnmRK/vc/U/WTpfa7jerjnQL4mx4LHXBtp3zfKDw+0bFvmLPT8uG5Mmjjqlb+zUYDPmuOnVsSFyQrck3g6ojBG/KRNg+az2ZyxBRdymd4UyBjNfGHNTML1lU0Cnsay+3LD2rxXyMxw3i1hdejRnRLxMZrjOKGGC7Al8EasDReNUoyuS4TToSl376Xow5hepBjh1pss+a5NtVejhjl9mYj926jFvmpLZcgnq2R4QoZ6jg74F+8fWFg20AYL8e5PYd44uOeOOP4m1dq0e+AvfDIar/dyGdB6aMTdU2lsMQGYE8vaH5mnz+U+UfjTU6TrzhdK0F+Ykz08CkNBxytuwYu7zXgS0ea1unZSuHRqbyTfBqlZSHnnNJqkNmrBj/skLv4YK1sB2TAVCJzDtk0OrX4XLFfzFLlWaE8TZUh8/njMwVr+oBrg2yGzx9pY3wOQcnFWkca/Ckyl3/+RI7rw+t3shyvxecOpZfDDgV8hEeHR+jnRqcOm8QmGj/Gcyl8FbFpQTMSZ6rW95pdt+qv9ujRSrM3Bx2Q8QY9dpwrJygrXqNwPRqhx8D+Pc+5Kefcb8cAQboAf/2nNVLg3mC+/0++Vv4Pv1V0iXrWOx800GRCxHVwA7Cj+9BR0DpBDu2MjtgwCan0dqMemvg8UfbkQp1DoNAl8wXL2UIJPi37yWM1+PcBfgxZUFiUxIaDzO4M6K8/X0LyqAHf0+EL99Cu5r16+VqmF8nnjzUnNyrRDWvi6MWV/NtbNcR0deE00IBsadr2CVgbDcArIgdD4jWuCg34XeGnRmIx30lxdaIBOff4wYSmb3p5VMQG3faVDBZrMoUkKsEHDH/7sfQ3Hin9e18oEmu2D0v1qxT42cjwRI7bu0b+q42af/pSN//VP6Xp+7V2//gr5d/dyRMHBWRHaZDDZvfoTRtGtV9cqEmc4iD1aF6LHAr8l19+oXCykJ8ht8hFN3aaJwU253rib8leyWqhvCjVVpUO2BN3MpO/qTSQo6/Oz3TApvdFIO69ksUxDr+T2p8Wx7eYPWp/dqFAPuvQ0R76tPg/KCeTKYdelBR92t+81R1Npdr1crNcwfQAfzRy1hE9bVgz5Ik8sVwA1iZK6WeP5LAlDlvXkWu15BYjcWxCY1+HTh15v+V97g56Q4vjPJl4M5AzZODTI2OxhF/By9W9dsSKFc+2X30LHYNQRsBEvrApNTHeoFHDMldD89xo0BO/zxrkm/i2QOayJJfe3ym9OapnjXNeS/xn9vyBamyr45yE85rX0KnMtULO0rO1+nkqkbMIHUixNQ7b7PG5PTLUE3MOnDPC+0icF07XyrCTw8UCut/KbECXePV1rRr/niap6rpSnXsdec8NlqpS+vJWI35w5Fw3jOrP4OF8ppZ8IiPfb5HtHmwb1hmOHfatJo5tvn6jHtsenj1QWx0RHmbh4/uTQglykRKv7NepxoJhtEeXU85soONUQwVWDz9H+LYYE/WXG+2xXcbLrojAeNSMmKP47KEKbJxLo1JgHG53U43giG2O0FHY2oTmZ7KYqaF+ODA6fIDQB2FT8sFrtkSOsaN+CCrSQuYDRmgu7lXY4RQf29Esv337QQX5RrKG9uo1os95kinD1pw+fzbl4RgrCb8m/HxJvO6oGQ3kqE7SmEWO7NUZDZ1Tt0xltrsgNnM5n4mHI3ny0aNsiE9H/B+IVxzPZ+WMWKxWz95W49CqAF8GPsRsagIeB+jjoWv6syfq328U5FSSdzXkCWP0MriOl8gQeXCC3fHQZUSGZsTiJuvyQIm8CP9dwbNIft8/P1PXNnLEJla7iItSOWe6FoSgrUM2Bo3Yo4UG4ud0OUe/7xTRE4tDR2LEHhk9Iqq63ikntgcSFn/84UjA1G+H/vWvv3aGORYbP0z4/d3t+oen/6M+4TCcDRY5oLUh3n8Ykl3iL/Xjl8HTYditmIwZENZVP7wcH39/cOvf4Mf2NafoONSGXf9VywYcpTUZbHx6/uO5jps/HlyKLRFUJFD3L2+KdP9R5rQHYyo4fbylH/Zz8ijOp+Ecjm3a5uMJ02dNL+fsnqa1DUGo7eH8vWjY5x+PjmDHzp0W8s8ITiyU2MJ/XKMfvWxrHv1wB8NlF845OecmRXXOYQMC+urtEcNNY2CujRZjaqPnuidBs3f9HnMHW6IfIWU7sK9z0wNoNUz725WTA1km2DvD+6AEox18lJ0TQ7CH0+ihrw9Gu3G6Nlo454A3qkEZ7abd64FxIIiytT00MR63XacRmEOMcu4HXPk4weL54LyTzR0sCPk4gveKrLGhjy/nHJ9saAq4pjWcZ3c8z+x94FwOkthnemeF/dgzI41zQS5ERQZgSTxwzk086NjLg6dzTs7Z8B/fnS2VvTIC8hACNOrUYZxCGhUwzBb42vAEQBNbnCYYGwIyc3wDhdsky5RC42i4sSbEKDZRy5yes51zgD1OZ3qbw3M7q8YpttDZcPt0fzCeMMfWjeDqHPwxABnRBwWuGwJlp/v/DIEeeG2PigBuwp259hOB2Xhn+9i1Y63Nu792atCH4D2PgE22n+TZYCRBG+F5BM6ezweKaC26UeOwreHaw/sIvhoHFjh575RBg4TzJrnhWrwGdDfAj5HPBqfxNUmSab44D/Rkwz4757gjyUtbzvN8SGwtcDg+O+fkvFeGkwzGK85LMf45ib6d0RJQG4wslxz01qCKwqjh2gHHwD4tAYDhn7FHnmbUrgpFnL8j6czSRIZXAD47t8ExGU8CNPfsZ4A65+SCh7W9agKQjj2tQVHx2eAVtMuBzYegwKgJbDLgzLJcBXCmBI0NPN8R5Nt+DcFNTRDYIdsDawF8Cjim5AA56HgWgFP2cpIVmpM0NVJOcJicRa6n+8DdgZ8FwQ3FqAG5SzjbzsvyXAlw1ZxdAZM9G5CZaSMY4KGzA96eAG+kWEAor211UPpxjeFgn1UkOry/kqOh4YpMGcGimkHBAiLO25McG48MtxF8Int2NHrqoVOD/Nj9gfcBmfLQ0dCyYfAYvezzyD85cBeM1AW1FCYMnyPF2Y6ghJ6AiFPUExQ5AniT0x4cIjAYjB1wsIWMZ3a+PQ/OKbPiJWc30GhPQmA2yeaZfGxoQgzICNvYLQLzRmmaTZ/tH+ecFssVH53Klb1LNYUsJ6flfIlN4hE/TNP/h7b/apIkXfP8sP8rXIdKVbqqTx85O7MY7gI0CsMSF6TBDDAaL/hFeUUjr0gjzGgkxBrAxc7sHNmitEgRmRnCtfP3eHWd02d3ZrigAdH5Vni4v+LRMiMb48BdPvBjdEugvdHdxgTB7yk42F4j1y79bGOMR96Znk/ynneIMMEfW2MyYHOtmCd2Nl9AvU32WlDgEvdqgvcjw7nP8IVRM0y2b5pl87WY1yBvKfKSEIiZ7B4Iqm2drTc5Np2wOeJldOFt/imYb8M+OP6xZ4H9nAP/i3MFHxSCV07snSE8CclK0ozo06AcXdsQyEZsyYpmQiAgNpwOyOIOPgwUlifkyuTF9mzQWR8Ca3tO4LD5x051KtJcU5VRNEcG0VdrBNq+GbwyXA0fG3adgycknldv33+QD4FrpyWBtRHEYt8c+U1CIu898uIlCqxlTNVi07siKmapbj9+Ek9VUhAds6ichCkS1KYkOgGH4BkjdmBH8Yj+qCJC5Bm9n+bjW94jsPoQ1JMwefQrwxYkj881IHNzAQlMV8jX8ePN5wbAp1sVI/OR1w7/kJBQWoGwpciQd5NWPgPWVoUVAHyQ/eJBknHPmeBM2t/fqiRANjytwWV2JktTZfBniJJfFhoJlvssaAkeJc96imVm/+5utti2moJmI5OdFh9R48dMFlXlEvSfFoUm9ljSpM1IPNJFqR2JeY/MeuBZ0/Awe2bfMFhSvMmhYEMy5IHReH8PrVp8x5g4kVtrf72df1M3h78lc8qKokLXy/Q3eE+xY6mKol6LPTxivyI61SLvDcVw+3Ze+vyCYsSF9iTiHfczkrCYREFWfib1zVE5awoSqIidNBm7/fBePgataGRk2DnD8TU1OrAAABAASURBVEAh1BKhnIKDNSHzvFCC7TZdmeDxiN/r4ZnZMkuYq0aqaYCfLLEB6MKYJSofnGosMvXBz34iIPdN07BPqgF6FxTupkWuETrGJNUJxbaWfWNMIG2hFF3rHWSOGWsyRfaaugFYE/U0huMoHYdOyycPdU8hviYBDRRk2+8+6OOr1yTarQp0LkW2xWtkGB19CJrA9w7aN/atgzRqTIIybMgCmR6zRPcUIK4pNl3//iXFL69QZkpJFC0BdRRjZOIFbDvs5fX2RsaDHTGBFVhvsWuiIJ6iG1YgFcXBmmcjMUnIS6XQ/v7uVi02O8KbFbZgA+6Gf7GoZhk+UvjPbD1NpIAy3XHOAL3vZn8pNchhGVPRZzNQkJtbNZxhvuDAOxoswFNHfGQxUgVu8m5OhUb8UP3de+X7TueLjar1Rjk0T5NEYpXZqPOH1mwqlfhEE3p68eiJGvBOkkwLkuwITN3HreyXDS4ePVWDfmbo2RG5nEhm3a4lWW8V0Y+9erXPN/KP1uDc6Hh5owoapGnUkWZbtETZtfj0rYqvT1T9bKXsIXIMj8qfPtV+aPTh7loFzcuJuWsal/bt2cuXryWaNTsa/I4GzpZigYBxoLDTIh9WPFmenaktoqpHZ+qxWaa3vsqUUCxukfEHizPs2IlCEpU6Ty18L6NPSoPMxv2HS41dr4jMjPjTawpPZvO99xTDBwrWl9p9+KRb+DmCX/WL5+jnUhYzpehSTzyzPjvXGh4nxAGQVwa/wVNiR/eZU3m2kfmpDzRyP1xfaiL2MDhTaBzbSQUNgWS9UGSc/vSZ8vWSeLqdm0rrzUan7F200sh/HYWgxWIl/2Ctd58+6g74bynWmV2sFpXuoX3qUjXbVluars0NC69bhZhrefFAF6fn8HtQXyZKOc8ho0caqz32+uab1+ppcnnkeYDfaUx0h420WOaA/VnRIMmfnGukOCqK/x1FxG5EDmjwjW7QnekJ8dK+28lRCDx78kiHVx+073dKXqxUPlvLo6839osYyO3mJ08VfvZI7ueP1F9UCjQmNjSc3DLTAbwqChuxk5axkEOW9mVQSBMdfvtGO9fLvoWxSDM5/GrcUMyh+BMv9zpdn2mE3w6//Oj5CwUa0zcUeCdswXmx0vnXTzVRwDzNF8hwoxPgnGh6ZtCjxuaOxFsm0z3Ftfs3H9T5SZgD7V9/kBUbJ5rt1YtTjXuvrC9VnudKAvDkFOXOpfZBogfLEx2yDvEddKBZstvdUVNkjhevSX45yq2kxeOlGvsPW3SPnG3xwQ75aGj8evxtlAefE5ktc3HCBhy54zX94RK6RKX/5KlKdH+HPhiMWx3nP/uarUu1xNX391canZN7j9/BP/XYKC0ymsKf1L290fJ21O1vXmoPjPtmLxdT5KOjAPxJl5cfVawWSpcLVdtGKQXEiWInyMroO+ADr2g0Duhojz20eMWx9zLJNWSZmipoisD4YKUHj5+oyiutlmu9+/6V1vjNsnOKo9M+kZJ1pUVINOB7MuR4B68bYpMBnax+9hQY4C/8iODV0ORdprlK7Gf65FSH91cKyOPTh8zDP7d51Ga1ockANXjmiNEcjdpbin9TFtVaQZMC9eW334GH1/32Sje7G2mZKK4L3X37Vqf7UdlyqeWLJ2pd0HDf4VudxiFVc92jZxQO39baf7/FnrdyZaXlwwfw+yC/KaRVrtm+U9heUTBcvkDmCo8NSpSiI2azc/z0CI4Oibh6+Qpbe6WOwubaLbR/uSUf6NHRVJ270zH2qq+vlSSpMvTydrvF1k+aWGvfnO2R7cvff6eE4ubD1anSLNW2cip+8WyWO/tlpckzHz0yG5DUKBZNhun5qe7joN6N6rEdV+1etTX9icW2nNfhzw3OmpinIQ9I0kwJsdH29kYDa2S2tiy0onmRlDl2sVFETg4UnS3msKJnj65PLy/Vvr7UFhl3eSqHvo7wYGBkxDAZ+zZ1rbBYqFwswEozbjmyYLZoMvlCtm77WsUgBWR6hW3MODthuAQegVtAjm7BIWXPe+xZXSValEstfK4lspetl/L4+eZqq5Rm54AsRHzK/mY7H2gNFIu94ttbLWtpmRZqocFoRVqXSVcHud/C88utpgbq84PY6vTZqar/+IWSf/FCfX7Q1cs/qMMO5qdL1Szz2KgKHMvzjerUaffmvfr9UaN3sm9J9XWj7vVHpfeNArpToztL9NVi7OnyHnqhh5uFLAa6/+61BvLDaQG9aageafgH4sKUJlyENzXwOvzytMyBJaorouz/O71AnnvsevP2UgE58ejF9vs3yrCzDbrhHp9oerjSBEyeJtFE40T4gk1aqvWjlvjYOpESmkEd/uOmPaigQVo9e6iE94L7xwjrwC+JUcdHSyW9KJzfqMNPFudnKokzJ+TBp/Cr75ShAw1xrMU0E3F6QZPLURu8p8Ce/PDLceM3H+dvmysEHbbQHclIiOUH9hE2If/qqTyF8gDdPGsbfFnArsTTlTqzi25SAp9S4opdB82h3dH3s308vvsg+xavY09p1BH5EtcRG5zSqBppZvXkKqLBYI3zaZlSNztoFTNN8HSOF+9rTeQUEzWB+jffIjOlhvqoAX3bEk9YTGANoJAjCODd0lToVpnu93faX29VEgMImqdnJxpv9joit/7dHX72RA6fdPj9O+nfvFX5/a3i//N3chT9AVG2ryfmyKFxkOS9l3OOqz//wW3IclU/ghn5moM27n6U/+5KybeXSrGlLbBnY1RCQzNBn/zklQPPQONayMnoRtXIp9+1Kr/+Sq4q5M9WvCNj+JQDNQthd1Pia++AhobxQMN6T3M2oXETrSHEPg1+LYd3AbwEz9z8CwN7JQMwA3uJjK4vLhQebuSgyQ75nCzerDKa5o3CqpL75WNFszXffpCu7pViEyPxZrvfy8HD6w/ch+c99D+SJwm6J/iJIWDn7pHFIzqM7hvfa2KTaRG0fnqu3WJS8p/8hdx//lcaX6yV/uKx6kI6plINSin5aICG+cda/esr6V+/VfwNeky+5767VKlUI/ue9FEYXeLGK6CZ1KEzHXI1okvC7nXYV0yuxuAUyY0T4sTwCB//9q1EXj5hA/w1dvS2Vru9lwd+yx0jfDZ86qbW4tEjVXSpDuQRDlpNkM9kwjkn04OF1SrYd0qj+rFHru4lfGSGTAtfOG6IWeCzyUV3tYWPJbSTGuSgIecqOMtwDdjTLfbUYU8T7J0Hpga9y1+jh797p5acMNp+NCZdCIrgURKvZjQQJ+KPeLLW+PbjzN84In/kOCO+xOxDA1wKXpZvpiEqPDpXQJd8kWnx/LlSZCTnXIvLu76Re3yhjhzdkat5+G76n1bATZMzNZkm31Qa5ubr9O5a0QUa6us59hG2wXyI0J38tpMPQeoGpchTSBO5NNUduto3LfTO1b37pD0jdPoM+yD8hbQjNmi36C320uhoMuHfblWdnhGHXKpS1JAFZdta7qZRvlwqXyxne+tiYDNk43ypiSZ6xI+L+ocfpQGaRGzmsN2qDZPir54ojcjTmytFz37ISYqMThXC6KWIvfXQBoMqh24cPl3J6Bm/Z/5+kBs4y0fZnhlrM2qC3ev3Evzs8M0mBnZu+qtn2M6FIj5xUS000bh29738hz26tVe+OpG8ZPFx+auvJGjfIZPHrtb+D290NNnZlNjCWhHZcKbj+JcBvIQc9y+xXdiSoWkUi0xj32lsGdiMkGcy/6qikFhjcmrxQmCfiTrB3fWltuQ2dt2iy/7TnYY3n2S+L4K75ZnJ+rO/mj5sFUxmoVWNba+fInfRaXx/KWHnDNfB9BQdjPicDvhNHyf0rQO/eF2r/fa9xleXs26PyFnATlXQwWGjpl+/kcnO0PWaiHtbdDD55QvoslRMEh0yyX7JZlpw4SRUU71G7a+uNZFjOeQ0A0/T5YI4wDkmPVkrhzYTPM5aqU8meexDiu81Wpnv7YmZxlef5LDbDT4xNd2yWhh1m4qY0puMfNoai/Q/+mvi0C/jf/TNbUMSHM2Wiw+cZYmmjDA2uPXjH+ccj9wfbwUY7VFwzXs4lk5//8BBWsH1jwv/kQvnnLzzGoZhHiOFO/3o9eWzc5/hcP7z+zwfY/flsy1xzssx5ms5BYNVKJLhybv92Fn27vznffSFFtw0mD/TfuTT55/Pnz9P+nLtvZcNm+HcD/vwIXg7H7oQeI3gw60/o499tuGcU8/zeT9ueLZ3zvaxwY0ffpxzcsEreD/vM7DvD480cm3DPtv9H4/gvd2Wc473aX73XDtnn6URevgf5jBBQU62l8Fjn51z83n22dZFDLfR+8vngByM8Njm2r0RWOzd9jQ4ehyOc/4Hvo4a4NMEX+1cu2/rPHt47z+f+yMm2HmTwQcMzjv2YDCv7/t5rhnXP64DBtvPM/cLvcXLycm2NH56zzX3QvByzmmex/4BnJxzGtjX5tqs4Dy0Dig+C5gzw+G9QoID4daAgTIcPOusodGZYWVeYk6F586xP5/n+9DE6GL7cjDnDPLsZWshiCaCZiteTjT3LBBzZrDAxxxPEjkPEYw4aO/DDPPEfjZgzPzZ9iXeks0x3gTwsbmAoY6Ew0aCkUxxsp5zbY7hY88bHIPBb/cGeNXDH5vf4yQ6nLFdT8in4Fn8AXfvg1L2s/kd84xmI0bZOWjIeuNPz7mes5y4x77GK6NFhwE3Ohv88zV7Gx0n9p+gV2TfhHPsOsdBec4aWd8Ci5NmHCdoY88zHAm3ZIWREBOS8zjTIwQPfYMc5/f9wJRJdv6BwN/wFTAVJEJyTouy0gAMzjmZPUgIEgI2zRGcWMNIJL5zogg+A8Oz92c4Amd42WcB9wQRBuA0PiCcMhztWU3ja2CvHtk6HkhKoE/0US3yQyVBnmcD53+mDV7IcGMY3U1mDKbgvdIf8DN58DHK8LA5A/g552X42T4j+9/T1Lb9kySb7wdkZ+Y9cuSAdTRaO33ek2cD8gT6moDf4DwQIIuXnW9nZBa8sc5wqQhSHPAkaaIFgVVF4D/A+xEcWCLPsyNBbM9ng6EHvj2JwQHaj1zbvQn8BoLPDpoYXAWOOQToyQg+qKsJNgEo5YyUsx0F8gG56cOkjoJBVuSy0SK7Zo8aivUBmog5CTIxgJ/B2JDg9wQ6zjmFJGhHEbXnTFu3N75Aq5il5FedjBcjcyJJfn6ykihQFjj5jmJXD69G8DeZ66HRkbVGf7aF1UZUJ9O9rKiAq6Iw0Sp4LysemIw2NBonaJwg22sCCA/NO2A3ftl+so0kEUPL9MnmIk6yokQGbThaWVnOv2TANC1JpLMsn8823k3ga3vZb+7n4O+co2jSogvAxoI9eAvaHqCTA4ZjB32h14hOTRakwatiUamF7wuKHhmy1hwPMy87ClEHkukR2o7QC7GR6aVzTj3PjhSNjIcl8LFARt/FiqAsRiXAWNNQCZy9Wq5UMcfgS4HBOScHbAN7zusXixn3u9ste3SqCZITEqQx8foyAAAQAElEQVTAPg4C5FmhBrgt+PTYsWPilBOEd2Wq7GKjwgJRaNyho0aLiTUZ8+zsiuDPOYd49IDoZ92zAmBP4enIOZ9pPulAEc/0y2T0jmDP+aDM7MQk9BmbDR5soBF6m8zmRTnvtWfdEXrN9AEp753szx0ekPsROFgg47nJqd33wUtnC1kRvEWek7tGHXtWaa4WepleZOA+IKsWCB9Mnyh2mG+wwkhAH/JlRTHmjiLlcfZRB4qDEYp2BP4RXK1xFyiaTSa/FPnueL6EB0dksWXfEn7PA17V6GZaFfLYPpdEFScbxCXI8N9hSxrk/UCDbOJcB+yReWYLvLyCC2qhYwh2ulOSRBk9QgiYRawi+LfIyEgRbUtTYUDHcgpZHQJuclxtNmrhmdkPk4MM+T2hOG1/5WFCLid46jm3pZB0SzKRXO21jjk4TyQyyDi4GG7eB3kfGWGW+1GjqmJB4clrSSJhNtNkFXCgkvFnK9ML74k72MNsXcwy1dieAXs2YaMCe95eXilHB3N4fUIT0Tsn55wMvgXJpdmCrm51f3MrJ69oNgAcjvA+J+mLWUZ+VWLTatXcqy15Z78EGtxB2wjdmjeXPG+gpZtpxj864CtiSLRiDxe8OhoV7tGJuuAU8E8TjdiehGw5JRQX9uDtFdjX4Lslid1z1t3dnYzf3nk55+STFN0a1IDjEXrGZaE1Sf09ON5SiLNvmcVBzAvqVrmS5UK5Aon0Xsb7uKq0Wydqnm20irkadCdZFLKC6hJa3HLujkbx7e6eczp12N8FzYikyDVSKMwotJl89pxdAesK2fOBs5APS/I89I7QbiKhTfD9zjmV0H2Nn4nQKV0vFCgMnjx6qAkeGc9MR0zfs2WlBPof37yTNRlWi1Kmd6aDe3Tq4/t3OkIP8wFL7GdJIy1STLuhoHB1vNf69EQxeC2ByQo8NTb/SKI9Ic8D8FVJppwzdHvQkphhD+7723sFM7HEb310Gr2UuKBlXpKQOkV0akcT9Pj9Ox2wrYnRH9obXzpscoMseCfseiNrbIeYoj+ZBB2qnz3TCYXVgubkuIjaY4OPXlqs1kpIULtVoTTPofOg8cMtm3S6pxg00UAsb2qZXZsMIEUFl+j29Z30rqMo1uj933zEnvWyl+lYRkJ8QlLb4A9MNhrk+QGNO+e8LK4Izs2F77PnT5WjSyPNi7P1qXpiP/M/S2T09ps3ihSPila6poAqZNT2OkCjFlqafSt9quWDU+x8Kx+C7Ju6yfMHKhj21xAm72XN1gpf8On9B90jRwnxRYD3Gb4kxmT24bfYIoiE/h7VYzt28KnHL9fo4IBfuL26kcna9OZaOU7VYTOOFKVz+L6hSbRIc4Dcqc2DujLq5vcvtUNGTKdnmcLumNwNfa+76xs16OIB2dmsN9Bt0M379/Cg09mUKsKr4iePNAWH2k6fB/SqkKdFgJd5osxHbZ7SZMVf3qBnGaTPKfR+sm/ZZFEXv/xatQZtHj9SXuSzn6o502xLUZSqoIHZiiRNZ7+OO9JiXahwlVL00egbq6hhN2qRbPSYBmt0k+5oZlYuaumXGv5uq/1vPyAndzp7UsnTEO0pyFhRZaQwmcCvO2hgNC8471gERZrcgWJZRwPDwZsl/uPdqzfIk1NBQ65Fp8OiUPmz5xLPG/QkSeHRzfWsCy1+a/+7l6re3MvfHdWyZ5N6XSEfRYd+UPS6HxsJubmkqWJ5yMXPv1JDM3ipROe//IlKipJC55LRa1VUWp6daIBm17/+pOJJKp0MFBw7fFCjarmQ+c2TM2QzicqoSDmahIuvLjAFk0xWj8edAjy7+cOdDt8fdfOHa1VDpfipRfdKrZ89ljOdPnQ0BG804E+tyWG4Zei/xRdrio2B4toAXa4pkO9puFjB2VGQz/adfJGoTxrV/siodf7iXMKe7vygJKY6/OaNSvQgvLjQsT2qePZg/mWHIfVyFNb3l1tZ0+fJxUNVFHBrP8qdVJqgw0hhv3r+UJvnj7XBHzlsz9lipfWTB5qsCIxfaNOoiGGxxvjH338QNS7k+1Y38GUYOhX4pOM3b5U+vZCIQ7IkURudjhQfN0+fqCGXDW9utIbfIzH74d98ryN2LJyfqKZQuKTJYH/O/fLVW9UQq8IOHZHXw+1WDTEmrNItldv1T54qI5aeHq2VrEpkr9X5Yq3qdKMB+V2iiwMFwYnG0wobUnOul1MKTuMi09033yviQ7SJyn9+ruJpIXcetPwnG7kcuv3qVOnP1yoXifZvX2v3+p0CTbOaplyWpDKY3r16jX2tKZa+0u27TxI6nzzd6PTZufKzUq1vdEGxfKBc6BKH3z0gSzV61ugWnTd+R2TcGgD2DXgr7kcKqRU0r2kkDwQUqxUyOfTKoYN3Htu70wDdPHLWYftyfF11spFGKUXPDvVBE/6reHsv//JaHpxNx30I8vAtL3Jlaca1l9k1aaJJCOjQ8ub6o0Z8yPlXz3WkeT1Fz4NIw+ugG3xEgo+cMuSPc0di64ZCKUZJB2Q0++qhUmJma3iOwHvE/zTzvFGLs7MZ5gG/VMPD6sVDReLHA03pNZXVaknRHFxPH7KH2SHWfcQOplwDqGKMck7yyJLhMvIhpwq7ev5EPbIxEHcesdsDMHnmrn/6VOM61y4ZFZ6cqVqv1RAPGayLzUbx6bmSk6V64tf65Ucl9aiehlb36kojjZ/lv7rU+F9+o/63H+UOgxrkbaIRm24Spf+LZ7r4z/5a+V8+1bAEptyps8ajBrU0pBLo4x9sVJyfoguF4vVBifmXnz7W8HijhtgpaUfdb29I/48Seh6Po/b2izqJV46/Wj44U9JK1mgJNJ389ihHbBJXlZJHpyrXK8UIH/AhSbVQyFN56joFulNiX++xBeHBRssXj7Qda6VlqYBuO/zClASZzU1o6E7LXBk8G6G9zwulyNjxcEA+Uq02aznk5JKG24Q8Cdnp8DGWW05NJ/N/E2fWyPt0sUS27zWib46C+oieNOiWg1/ZZqnFaqkO3gd4M+BTF4rq0XvtW40PFlrgzyZwCcjoRGw8YAcOxCUjn0eajxP2vXt/JYNBD1YagzRekZ+gx5gv1eRTHTxQHlWAvydmSTBMcVnReDqRxY3polQIXi563THXeiiGR5IW4JnIfjHCY5cDMPVVqrrw8hdr5cjqnkMOZ4WS1UI1/A4+KH+MDJM7mE0qiXPrrtEYnZIz6I7tND7Y6DqCXmJps18dOpF9/UThbK3ERQWaVTlrw+lGHl/cW9P0797TqO0VzE45yfUTsu/kJDln/woxnubBP/zwfND8inLyyOvhv/47RZrMPTLTEUc5GlZ6foGtDgrNpCPNENFM8j9DJk9yadcoTypi8Z3Gb9+ot2+fPsCOYs88DcAMvMN9q+njHXrMe5kpYEfyhycavZfx0Rpj+aMH6EsnESc6ZMTi1oYYCGgV82yOdSZJgRhzoMmXsYd7eqL9+09KoGlPLml8cPgjlycS+tIFqUV307yQzxKt8Vnx4VrxbKEltnUMvbqbO9XEzBGdHtes++tH8v+zx4r/u1+o+6sTHX+5UPinD3RcCngnTIpXHKSczfObTvnfoO+//qDj/+m/0fjfvZT/SBP59VaH794rZqlS7FNCHt3f7NQif8NXp7KcNmuDhrc38uhlQFYTUC9pNvnLvYKPUgyIrJfDlufHQXVdy//0obo4yp2uZb+44fDrKbZXh162h0M/x+st+WevYr3EOvdyPuhAvJpj6zts4329k5i3b/aailQIgYxGHft35OKOGIaFOhKzJsQC8g4YWpXVSgtinuThqQL2d4De1a7X8O07ObMh0Hd5GNVnYfah5VdPFB6fyn11rlkHL29pBmKLwNU/3MiZjC5yaZAOnDtyTgSXWY+Iv6YyVfvhSh670t3eapxG7bHTDY1642+El33qFZAN+utKskyO/YZ1qRRb5p+dyRqmE/d2tzca0aV0ABfOMHkaF6lMn3viQM8zLQpoWqg42ehIPu/xV/ecN5FzLDcb4IXuyFzHuoo4ZyiC6jCpXmcym5JSn0vwY8nTM/XETu7rxxqLRAN+boMPczEqIA/dTy80VUH9ItFEDVDEsu75ucLkZb8gPv7hAz6hlogDBC/M1gz4muAS+TJTH5xG4imR63R+UodP7NOgyTs1NEGnT1s5bKnFZL4eFLD/aT+pwN9pmcpoJeRfn+41YQdH8r+ILkZkaKRB3T870U13IA5v5F5Cf/TNjdBNXrq+VUfsMeErR+J0qw2Lc4d//a0C8YIj/gi/fKKILVmXS43Yril4+axUIM5Ks0wJ8mh7BOJxEVcd8RkRHzPgJzzrHP7EoYuC7vohjhgTD1/Was1OYuszZPmEeqWwH8HmQvPxCT7ngB2FJuPtQQP20uPrknaSc5Lb92pMZrFhHXGYh1cdfEiwp4F5YbFQ4waZ/+mxO+n5SnkvDVznxKMBe2F0mrDb8qPGJycaoZVLkDti41Dl2r3/qDxFpn/7Wt3v3sj8ElMl7JXpcY/tbM8rJchG+mCjKTrtjncyW9fDhwm+HcDx8N1b1VUix1k9NAgWm2GnZvoKuSGWztCL8clGIU01v+DJgB1rWDtQzwJyReIXPz/8n+Af5xyEdf9T7Myetq8NLs0a/TvD7v+7wzkHTP6PQ3LSPPSPviaE7u+bYEbHntmw587Zfnb1Dw+HQnx5atfO/eNrxqFX8EHOudnI2Vo7196/DNvny/WP351zsqDH7nlveH85a9I4IqTzGNjbZnxWBD/DN3Fj4r6TD2Ee4vUFTy7VD4MSM1qM6L3d+nvHgOJagtwzP7LXjycZTDZ+fC94rx7Ft/l23+AMIcrWDjO8n+EO3qtD2a2INs38t9lf8LNr6Y97Qwe7M9k/Pwzb1/a0j865ea4P0FnSwL6Ga7DPPBtRHm5jy7yC9zMs9ly8HJ9tX+fcTC9uzT+ez9yQvTvnFJNESZqCWz8Pm/RlD7u2BkSElnZteE44NOecJpO9H70bTLaXj2HmYYvT9iEwbwSHoAF5GVljuAcC+ciZRqcRnIyuI0Gw45AQoCnnpTxPMbzcmgvQ9j6fyUWSpqDg5uFD4LzPsuJ4Zj81yZEHjkDRYoAHCQ5whEcDvHYO2LnXNI0Mxi97Gp5GX3sP0MTgZKoML7s3AL/R4csIIaojsB/Y88sc74NyjHyKc3fQ32BJ02yG0wxfBhwJeyfg1f6w1jkH/MgOdPXOz3MNpp7zbG/J0TTJFMDHPhsegD/zKoUOaZZKHj7yHi2AhB4+CcDWy4cgDxyGq733JNET50ySQvDzHkYrx+f5hwdHkpYDwWdD8mv3AnvYucMf4WESDwz3PC9m2KyY49znXQJ0meZzPs+rcWgTfB841xJ/D2+zBcUX9jB5GJg7r4E/tufQdvjXXkanAdo65+UYwXt5RmC9OCpwXjqwCcHgZHqA/PScMXa9ZrpAmxxnk0Fr55yyLNfna0EuTxHjKAtOJ7aYBzDmFKJ7dNzg4Dayg3ih6gAAEABJREFUK8Uf1qVpBk1bJWk6F2WYLuecTOYNVpMlg9fwzJABB91GbMzMd+TB9vvxSIHL4BmQfwtwu6ZVSzA7QOeUM+a5TsDw2Ypk7JEYj9OEpDVTbnARgJQMF7xiVWgKTsaLniDEHDjLZ70zmZz2BBnQqsN570keeaCWZtmYBjlo6pyTk+Sc12q5UgR+z3VKkJwis4ZTkaTEduncXLOGip1tONiY9SJEtehVlmby/JcQgAWCVMOvh5eWPGfdpLQq5ZaFWoIEk408phL8Cz7IZLsmuGqwH5Z427UNAVySpvLogQ9B5Wpltziv/jy6VjnnZtClp6CTQ1+T+4L32mCCdi00tkVG0d3NVoPJCvON7nZ/RH4MF1vnuFFxhn54xSSqgNbcJqkgGGK/AG1MlksKpXbfYLfCgwWHJlMBmoqRJMgMRRvDOwNGk0s7I0mhJ/DZ9f12qw4a9cjyyPvAuCeQl73YzPg6IB9WoLf959sIYTKvp3LCHLuHwOj66orE86CTzUYmJyk4Rug2YHM6aGH06AnAo+EwSk6SBdstwVpL8d8TeBt9zDa7H/a9AxaD6Y5AWrbCO6UkG3uKODIckaHAPaHHVIbnINL8sJNTsUKeCLIdMuhW+Zy46oeX0b6BX2whDz5L5jrHGmht9PYhyPxEAP6FBc+sI65Efwn2vdf64lxi/pGiyT2NijkhO12BUFQAJoPZJexBk8xw1L7WIiRaYru6/UEYQSXAPRiijq3A1649wXFHouY4Ixa5fJbIZamiC8pYqx9eTg64pePHGyV1T8DeaDq0n3GkWGRNMktU/arQWCYqKEJ1FG0yijZmbwreO2xehu0pq4XyotIRWbFGY1EWFJkOFKYImEkYmut7ib2nKtOSgnW5qEgYGo2WkEF34+0IXxck72VRzvJ9bGr1jHIKOtKgiM2gHbTy0CYlgToiE7afoCHkl90/OT1V2mku3EcKIdpUQpUpGN0pzzJZcW9PslmGVEsaCMUFSQE0tHNNlm2YHtb4EOPVHUl5g+ym0DHCT+PHHU1S1/RqadaOry+Rl0FJiDJdqqCDk9OCJtrx7l5XFMtn34WtDN5juliHHKfw44TzR3C/JzlaV2vV6PCQRJmcjuAUvNf19hoarinKrWWviN4dKHQ4Gi7N3U4OO3fy4plcVcjBd0dSZL7h9tMnTSywUSkqwt/m6lYNsnQAnyO6ENJEaxJlhFQ1tnv0IilmyOnkwQXyNXD+jY7oyd3VtRpsXk+RqQfmzCfqP2zl325lhez1eiMHX5RGBXBYIBtGixJ5MzttSaiDSdSBVVDk6LOg/NkjJeuFpnfs44OqJxfKKDI0QbJCQkfye/fhEw3RoyJ774B5dKIocavyDL5RtDrSZA7rSgONK0tCPdcGp/Gqg841yV1DccD+nLw1FrzRFT4O+LckCRQpWqgT1CHXFz/7ShsKjFaYqZtanz59lPGpQlbNLkTsQIO+D9DKRa8J+Yvodo+srFdL7e/vZIUf8azHBhq+e/xVhT1QFlWR0OZfP9KaAqqfvA74iRT75tjD8INdcvwTk0Ql9NuRoO4swaRxev/7Vxov72TfOn74+LEaIUfY2x16MVCs2L55r2OYlJ1vkJcTLaBPRWF9Ol/ymQIL+CRpULoslX99rrDJNGaDHqAfYXfQEd0ThcC0d6o/bnX3+qNuP12B46iRtb5Mddnu5Jif0/zpodetBm2bow5RsqbIPbL+4Q/fKSwLiWHftjBegqiWzx+pK+LMp7kJTzOGvp8m9L/H/sQ7dB2ffgDn4FNtaTY45H/m25MzLR6fa983GhcZtqFTerlTeX3UEdi2FKtWFJnKvMIGFbq528pT7JoSrxRe2zdOA7yrKCJZ4p/g05blUgW07zg/vzhRhmClrDG5G9Ct1ZSowDU1VtyRZCa2ICazeCR/cq4QopKfPVKEnsfcK8QgT4HI4pK6AU5kvVwsVC5KDcmoNvSaLqLiaaLDeNTd4V4R2ESMIezrxROKu8Q+B/zA8mSjq/1Wh0Q6MkyfTihSdzTsLi8vZXTZMW/4cKPlrle/yfXx7UelqwCdHyM7udbg946m8u1hq49vXiuj0FE93Ohw+V7LX1zIUSDPFit9pIjUlZly7K4VQzx8ELq0VFROIWeiITvRlPv0++9l/29Bs8Mr6OxpUKzAL//lU/nz9dwga6HbHc3bHfbVbKNo9nnkoIGX8cFSyS8eae87lchoOkodRaMlhcOcgtD27QcaA/calpnOfvJc1XJNs6hXlZQ6jj1z99p9vNIBG3R8TYyAbHgKtV0RtXi8VFrnOl52miqnbHNOg6/W3W9vdPj1pfqPO1UU92K+UI+sm11vaP408KtIM+xRpur5Rmdf0zgtncwppg9Xus2kfTKpOy21+NULpTT33aMTpcjBSJGuXBTEKnsNj1cakeEqy1VllZKLjba//g5fm8tXBftJDx+d6YQGhU+9jsjU/tVHBYqQJY2b2+2ddtioiPYnyGnANiw3ZzLZr5JcI36/Z9R1rYz9Ou+gU6EDueL+717N7/YLTSvijwZ5fvM3v9OUpbrtD6KbouvfvVYcB13EpXp8xt3dDTgETFornzClPqilYdrSuBH6HapcDnnZ0kwyeEQRfcSbLIC1RdbugdXtWq1pjozI7ynN3UfJQoWLGrKAXb9Q+fBcJZtP1zu1u6MGmjzuZo+ol7oZa5n/uqV5MW1KHWgWjcQRPk/lOX9AHzL0seF+C9yLB+cqnj5Qg82eXm21p1Fy94eP0sdGrQqNbarr375XoDkQYy6PLK/wLXvXa0w8z3sNyFrZSQ1F8YKi+unFueyXeS/fvlM/tPp0c6nqbKMhOo3YtvzRRikFfZ1Fzl7oBFnOp1w3316rWJxoAW57+HZDY9DyhjzPVFZLWbwXy0IJOrHzA/SIOtzvlH3aqf7DW0UfNCLjzat3MvmdTiu506WyXz1XXyaaaFr0dasce5kcevxyp5BEheAU8YEH/J3p0y4dkdkH6vEJH9690xL7cIsdTDcbOee0OgF+6JARj1Q2Fkud4usH893YLPvmW0DXu2/e0yRotOK85ZMHiijH8bCDJr0svjWZO/7dSw00CRc0Scdnp7rra92+eq8OvU7Q3RgTnbF3ar6e+M8RG93TSDD+7bEFe3ygylQDsVSnUYE1Hfh0NB2vfv+dRuRDyNsq5BTIbzX2rfq+m/XHGpr35BcWN5Q/fa7FL54rO9toN8HTp+eanpzJ0ZQbQqb9t1fq/+Ur7V/fS/sgTYXwiBpXGQXgjfw/faTF/+aXSp5v1KjTgfjC0yjagcvh+lqHeq+W4vPtNftgW5s3V+whZY9OtTpjlEuF+0Za5qrwNzmxVzz2zJl0s7uRwCNUmY7HPfQCBnxUAt93r98j7wfl5I/T5VYjPB6xsaYrtRu1ihlrG0atCT2XdxouVhJ2J1p+Bm36m3s1V1vtKDTbetGQGIjlCpcp7aQW+1O/+aCNz2V/0tc+r7B33hoSxIUZeX3E/kwUxMPLSxUQNHl8polmUUs8sHh0IWf6/7t3uifGrnM//8WjKQly8DdBZ8Rrer+VkkxNUyuGqBCDYlWozEt5fEWbOHkaghbz3X78NOuYyfNUpVrEVGZ3I3Szbw0vvuREq1yeBpuIp/wBu/LiBU2cRhF5H8hzA/ZHzBnY43i/1ZFGTvL0VPECfUWOAn7A+HB891EN8lbShEc95MHHbGdwUROx9bJcKjd6JlHKonyeS146fvNaqlsF6JRAI5FbpMQEycBjRkOcdmwbbOe9Dhp0OMnkkqD8D1fzN9WO/+Xfatoe1HqnNoycNcle3rO5Xfxo2JM+Tsxj72bU8K++UUHwNKJf/ldPZ1vlVqUEv0ZseXjxSHXKPtgjDyyEZzJ70ZxEuX/yTMJ2eGRuP9TqnORH0VDZz9803e3vNJK3ykmeg12aKJalWvR3RM56mjO1eo3YoJ7zrRk+YacxvUA8QZJaLkvRn1yW/3jqHN31jfzFkibjmQK+sFBUIAap8gqd7bHBB6WLSjU2pKYeN5H3tN+/1/juRsNr5IGGWfJgo/jzxxr/6qHS//Svpf/gseJPH2jE53YB+J1kdaEsScgRWzls/vDfv9LwX3+rnpG826v9zQcVJxdMjFI9yq0qTYtcZq9kL5p8Qkby81M5EBoOnTrsdXq6kX2LXVgGwa/j87VEHmG0qbujLN/UupjxTRRYcy+lkTi4V4q9dO+Q/xDIfa6Un2xUkOeNFjdj0wINLJfmsl9cr9YbBWJ4w3+xXqtDfqyWmyBjWmKXsCEBXxfhX2s2gTg+w29Mq1y3+61cmqm1PNN7NdjZA/HeAbsYzzeagMfjGwL65opM/aaQ5X0ifq2JK6zx1lKH8hcrYc51IHfbE5tPNLjCulQPHRb2C1eIFaHGzMd4fZC72inBng7kTI6Yz9EUzkOibAG/Y9QwdPB2ISVRHXFYD04R+bAxvfyk9u2VnCY59L9Dtjz5ul8v4KvJw15TkUgvLtQ/XsviKF/lsnzKdLM8OZO8RKjMHpLF2xl+azrsNWL/JkYDnVLqOxkTPTzPOpaAs95uFeDL1DQKRU4c3mtEvyf0osNG9q8+aSJPj3muDruVm8n20o58bcCvJz95qNlG0TTcfrpEw6dZPIb9nrpZpXQ3SDEopW5h8X7CufcfLxU5O8NsGy1GdLZXpzGPcsiyyfG2388N0A66DNg2jKTcxUZH9hU2qx4a5RavAPtmtVa8BNcO2PE9Dr0doe9ErNA93WifO3UefEcGRiBgL3tiMZHfxUHza8Q+TtQJs2cP1dxvNSLHDtt8LKPMTgzANkEXJUHTMCiQo8CuGde2OSpxQSOx9vTVmcaUNaxNfvpYgfeBuMEv4CV4xDzTCD0TfI/lbx6ZXuDDXPDoy43sF2vsl2QmZLGi+Ss4muKfYdvM1+5ioaY9aMq8UprCQm+Nx1cv3870C9i+AB/NJw99pyYPqr99q4HcW9BKp4Vq+0UY1lk+HNJMwhalxAMpuhbRqbhZyqGPFot1H7ca8Huiua7vL7UgVkpWKwl71lITWZYLlYwcG6FfPQOHnXrOXDx7oI7nw1muDlgdMuDQA897j12baecmJfiKHltisFgc4+cHyJBzTs45fXk55/7s82QM+OGhc+7LFe92/eOhf2fdj5b+0eGIl3O2jot/5Mc5N+/Hv3JwZX7/4Z541/wCAZymbPAZPGfmObMofP7Tj/vT5Q9Xzjm28Qx7/9GASHLSF7zt3cYPy+Qc5gOmWDHb7n15d7bObnwZgOYYE0Jpwxhpn43u9m7Dg9eX6Ww8X9pZzjl5D4sML86yubaHvf9xMMc5mxdY6uR+dP44oIECB95GzrfBx/nHB8c7D34AxHk+sulkZ83v04z7hPJxoRCibIVNt+H5NAHTwPO+H5jyeT6nsdGffhyLDAcbdjd4L4NjQig8sAbv5Xm3z/Z85H6MCQZ8mIMq56Az9+y+cw7bFmyaRuCMPrDWywEbsbqc4/qHwaIY+H0AABAASURBVBLmcbjJAGj+8bMcayUfPD5oVA/8HYasm5VkmtcYrp69DU8xP3hwd0HOeUmsB++RYfgH77mj+WWGp8PojBwWQpB3DjzGmTZ23z4nCY6FFSP8MJydd5qHgy7wa4KW4l0/zPHOyQAeuTcanBgW2CM722gfUfIA/oCjibkT68S7wWLPJwy/Z2/bzwNrxCFG6Ctew4ABB/+eoNGuez5PRlf2tHMbnNTAuYHPBoNjvfdhppkPXs7++2FvW2f7cLTSNNUEDZxz4kIZnz3r7F5kL8ca20s8BgwZbcQHz/5GF/Fu1+I1klSLZxGYGwt8wbXFcRhcoyHNMz+xEWfZ547kvCNI8pzn4HtwQTGmgD9pgH5jP2qE9gb/JP5jDyfJM0Zo73g3ubJ3z54eWIz2NQ1W59znIIA1tj4Ai8HXG8/ZMy8rZVmmBBonwDtC+4HhXYAOTs55ma4cjzgU6BNYb8NxeiRRsXmRIMbb55gp+CjvvGyvgeJFmoAH74PhgLx6jHtLQy6miZxz6uBfBz9diGqAdwImH8KMb8+zSUJNnP0jo6eHRmL/yHweIauDEjsDnjvnZGvMYQ08TIHH+6gch2fB/Wj7AofRW/IzXXprxNDsId6S3R+AMUmSWR4GgwucK5yZyYmdn3KW5Gb4xHk+BNUEPUmaqMeZhiQI8GR4jNDYw4slSdEf+cL+PfIRcPI+TWXyZXuOnGU8sfMH5GFkHg9ltGyR6R45MFjtfofsG78DZw/QKElT2auuaxndbd2APAme2/72jZaU4DcmiQw3AZM96zjHmvqm+1lINVIwKAiqLSnJCCwzaGzfAg7Ow9cgnyZzYLOnaG447La38y9K7LbbuZDSDZ1K5LYgCdoThBk8ho/RwjsHH0rOT3VPwGxwBOCekN/IM4N3IqC0fbu+kzXL89VyDhYXq5Xu7RcPoEOW5SppQlnCPcmpWK4UOXMyXL1TWZQU1Fv1yJzxNCNxLiv2gc8N/DCdaPe1IkHNSCFlwnaYKqYZuHGdQ6cF/IoxSPCpZU3v0DnkIOa5CmQ9QvcjhfQG3Z71hb1bbNyADA5GdwoTxWGQ492ThI7gKA4Z4HGBvrGVEmg0Umg7kkgg4NrTzHIhqmVOTBLkelTPxJLkIBGwYIMSzjc5nmkATvatArMLBcHckSbJYrVUhazf0NQyWTpSGEuTqBFZsj1NZ1YE/WaLeu6NwHtLwbumAWKNzQyabCgses7a395pCk4B3tTIlTeZAZ5JmmWhAXdLLgb0qSwqOOFlPJA8/EjkfVB1cQZ/lrqjKJpiKxJot7p4wNygAr6YzAt9Lwgmj109FzMcQTYbSZwV2CNNEqV5gW62uqLgkWapIvgexk7xbEWyvpAFhxP4mO0sSOAMZpPtA8SyRMGC5/PzCy1aqaeZU7HfIJFkTdoBWwRvT4JxZ9+Q8pIjAY8kkCWN1UCQOwFjx8iXlRbwo1ptFG8bGT1bigg5QfiOZPyIHenQjYL9QozKoX0Dfy3xrIPTRCCflZWMpxEYArySUaOTjjRwHU3Eyb7h670O7OdDIKHiITw4oE+W2ETkMmNti3yvSOom5zU6IfOd5qRilPpDrRATdvYyXV2uN+o/3cv5KMFApmiHbJyenikhoRawFjQHU4ZLk9nnJOyb5akc8mjyZjKzpYg3YjN2NFd2cyI3yAdPA7GWw4cMwalBblJsWwqcE/rjkI/gIzI4IhlORpstfGxs36qU8aJEFxKuAxDXJGU5cj7Bf0sGC5pxZ8DZc+7EDgFYQwgUDLrZ9pw/eKAFMi30/x57ZDJVowsC0R06NaBjJ+uN7GW6GZzX5mQjRwLCLjqhWWjFJ/u24JYGiPn1iud7fFERU3A74icO6kh0JwqQLolKkFcrOhQkggX2xoP7mgZTuVyqosG6WFSK4G9FiRa+TVzHDn2moJAxvwKeFv05FEEZCWtJIXxJAX7iTKO5/SZwxF6YXnVumhPTY5lQFNmqSHK1H7boCjSHXgZv7hJkaiHvgpp31xLy4w7N/Cd999CzojF3oCgxfLpVDTwhS2V4HCnyVjTJja8RutbouRUkM+jfGyyLhYpyoYGifoqu+dMFdLhXig88kDhnX5G8+qiuTLU63WhLEWSkUFeSSWf4jxQZvNtu1dzdKiROB2QmLgrJcIPnD7EFWUg00cQgqpMVGpc0IifmtvBwif3YUizOkCfzCWaXc+TTYBvRxy1FMFek6mlstp+22r38gJzf6YoCcUOhfAlMkSLLkWvvnPJqJU+R+BPNmB4fUMKnSVKG7JWBfVKvGv1tSKyzlzcKQXJWHHC9ltjFNX5njz7vaAZ+pHhkNur+inMpHC3OTzSkQXuK3AcKcmGRqxwl/3ClsMpUUEDz65UaCtzxbKMlfks8jxQiDuxROK91zNQgZ8aPcHXQChu5LiuFq71KbLvp62a5ltCpy/cfFPGfDx4+1N12q3tgWlKMO8LnAp2++Oo5+BaK8Gc4Wyiyf6T4Wy6WciTiGQVqh+FYs2a8PWr33Tt1NO8SaFJxVntSCkbr/MFDnT17Co8T3dEkbytpZb89TgEwH708fJjcpF1byyeJ7C9flFWliXj3Dn3qKXg00emOxkqJXz3/+hnrH6JDC93SGAg+0JikMAacPQXlW5riw66hwfhRmU9UFQutp5TmxkGunRTzSht0LSBHd8jV9YdPuvrmlTpkd3x30O7THt+Sqz+vND1a6fryowSTJ5qaARkY8cWmlxdPkV1s/AYZtoLflAW1FGoLbOvjr79SaEcZLWqYlPVSQSHwiH2paRB8+u6tTI/OH15oRbEjJSYpXjyU2fcRm9lQ1OjwY8euVVHlWmcLOfvTkMQCGTToiK/vaNaYTR2JF06fPFIyOUUKKyOxz9XHD4K0skL88ffvdMu55mcc61aPH2mQVFKIyVYLtdDXbxbqgT+E+Jm3aaninz5TfVVrh5zeQdO67nT+6LHikcXI9oFin/0y2O3uTubr92OrfAzyUwTXpbKBvVxQQtwZCKTuvvteIUxa4I5u8U3uNNeSBmsA39VTcId3VmRXjMqgx9lXT7HLla7fvZXY6/W331KYO8iHoJ44KyJ7cXtUQaH1joZIR0FzgbybzU6wM0fiqer5iUx+cj5PrEmh3d1vX8pipyUNo9uX7xTA/RONpOu377X7V1eaKGBWyOdZzGXxywG5G5BFg3uEqBMNqU8f38O/VkUMWiw3GvA14+/fy9HI3hHXhSJXROfOeJZA0/HjVg5ftlsGpctKzx4/Ra+8VvAAS6o0Jso4bzjLZLb1yS++Jg7NoZfXkiJX/vBUHlpN6G1HYynBBvVFosyKtWYzoOfOjRTG7pX7qCJLdfxwrYZ7W/i0xRb26Nme65JzDjSj3rx9owP+LcEXVZuV3l59VEpx+Y4Kb45+V//8Z0qI70rkeYXMtMRHVzRTO+514DNkiSJ2vPaj9jQTawqOxQJdw9durnul2MPk+UMN0KVC75bnZ5rKTBN+NgD/LQVzR8yUIg/VBntGjJ7A94e/+JnsF6A+vIE38GJN4bWmYF0epNo7+J9oNaYak0ktti+hGS2aF937Gxnvl2aPiG2sed9xVlaWKinGJuQG7ac7LWmq9cdGCp4mxSuN5D8r/LVHz05fPFWD32o/Xit5cKJDHDVg88LHe12iBxM6sEBfY5ap1aCBfdbYk6mI7INWkceV2JXs2bnW0KKjKeiBb0Ec0OAXJgr4N9+/lvk5o8Mt/qzebnWYOnXHoyz+Xzw4pfDr9ObuWqX9QhKNi4EcYkyC9PFODrgL/MDq8QMdWLP+5QtVf/kTBXmK5I3G270mGh4nWSX/6ATVccrgpwO/PQV1k4kSOq+heUxTlcQ+C3xEwjm1lyKyeHx3qXKx0OmTJyqhX0+jM9BkDRTFHfGQyfcIL+Ki1AW2vUc/emKDLbjd/f61wpjg7y5U7iZtaSi16NfhzY3c7SC/98r+7lb7/9tvpX99JfcBAThOcpOEGmmMvP/iRMW/+JlW/+xrda7TGjiVeiX4oSlxWjw8k5KoCjySXupoXB3IQTrk2f30kUb8+v1bfDm8dOiLg2YpslbDtXEaFbNEER8zBjMtXouTE03YqWPXqEcehE1ol7mGt/CgdkJ1pDKdbeMJ8u2915GzjtdbOexvMJokqSJxWI6u9lWioUxUrzIdb651JPcc1gUNigtFa15i63PipokYqPeTJg4AffLnRgXxX4rsHZu9AEYDjb/8OKj/FpuODHjkd0lDffXooVLOitga+0UutynV2bfkX5xqe9yiu6JhXCMVTi32N2Kr6tzL9YNaGhhT8Dp5/lSVT5UqqMV3B+IkX7eKxFAjnxtigdb1Gk8KDfdbqe3UIcd7s3/wAZcjj+9fePQBe5PmhRxyFG+OCp8OcshSEjINxJLDIpO9CBvUW/3BEP7lIxXYQIu1OmJEi0VH9K0mp8rSQg12bSA2CyHOsizy5P3rD9R8gHG1EOqtiZpDuibOXG80oeNJmqikUSMf5X7xTNMvn2rIE01/+1rlvlfaCgFzDN75mRA65xyRsNPIhrBCbfTKRmmgEX/EVo408PxipWQMrJ8UPtxr+4fvkSapB9bVYVRCvj5+804FvHLAkV0eJfYd0d2WmKy475Xd1JqIJRPi4zSkWmATZ91mzoRdDQO8Iv6LJn80UDJ4nZwtFcFVIcw5Wpikkdhk6FstwFtvPuJrDpqQ28Bnh2wH7JwbYVdda3h/rftffyunRMH4crJSE3qJJk+OHVMWFf/quca/fib3H/9K6f/hfy79i18o/9kjYWzlnNeE/Z4MxyEB/6jw8aj+b97J/et3iv/Xv9XAeQd0ZUSngtnDLBWztOsbtSv0KHfqb26U0KDV5b0a4jpHnjq+38465j7cqVitZDbYpVGevNkhuVOVKnFBx02KTh8g9qg4eum+04TcBex8Quy9rw+oSqse4kw8Hoi/FYNaGrMj+Yv/yQON8Fk0EAd8laexa8979TL/7IC9vdzKYHLEWaEepNuDhj+8B/dBCQ0kv1rKU48x+CrythsHL59jh7ArKTCmyPoCvWywnfF+IHa6AqZe4qzpu08yGzmhIz1xijQpQW9FnNojv9XTRyrxQXp1KfvG9pQGCT4mj9gf39PBWw/fXJmDo1PY1or4IUwH0eVEnnYlx38Debt9+7iGvoZXRM7usVEtNGj9KI9cmc46aLPGjlnTrE5Y//1HZdAfJ6b2u/fSdq8OvTOZ9MiH/eni2/2N6ndXisuSOGyvyTvi7u3sqxfEwuP5QiXy7Axf/M9EnWSiwS3iO2e2dFlI2Fg7s8WGHF59kMmq6WYB7v5nj2VzA7be6E5CoBJeG53srzsGam3+wUYn5CsBJEbikYBO3GMP+j+8QcejBmJr9/pGHt3f+Ew9tk4vztQE6XCeKSG/FnKQXKObrF3HTH5dKsFuhwr4ykQO+xOdlysyyUHVEDVBr6liLnY5JebSTy7U09ztsN8OfIt6UvReWVrKYBLN+Wn6QblMAAAQAElEQVSZyrPnhIx64nbDrYc/FrtO2NaIHwiDNJHvenQhkh+32EWTrwK+T4JfSaYkTWZ76eR0XCXyWaYBOc5jIuF7GuR2ujvI/NaIvrfwLSDDk9k8ZH0ivx2JCWqm7/CLnZvkTxcaqLM0i6hIUxagdZxaDdRHuzyAR6r+6g7Z78ibdvL9oLiudLo5VyR2O777qMFgDV4juK4enCk2gybiI6OLkG1Ijm/stXCJOuSxx18OH7aa8CnjzU77/Q5/d1CzzpQSp4zRKyEH9r94KoGjfvdGEXuSwWv7bPR3E+eZ/TxdKcHfBh90a1bYe8n8Vozyb7bqgpTkmURdwOiPGGmCBoF62fT1hRBdyUnz0P+g15dVf9+75Jzdt3cvya5tSOJljmYcR9mwa279e/w4dmFMksM56R94Oe5/Hu7zfP7lFj/uR4PLP/78+X2Dx4Y9HgmQvgz7/GXYvR6lixDZ7tlne3czNQVRDWe7o/l0J/0772Jv7/w898tz8ZrGAbqgDVx/+fny3IyQUFobdu/Lu8Hbd51GHOf0A22cc/IIpUcwnDN45hX6t1/uB5htnQ17/uV9hEdWaB8ReiJyNFSyXWzE4BU4w67tfAPL5tu7/uxlMz7fGHnYU6xMoJtz3IeXw3zGOE9wzkEPJ+c+jxk/rvXDy3Nt60f2MBgn1oo9RpJ5yMk6Pw+OYQV7yMmbQjDHPtn9nsQxQJMBOg3w0PYMwc+4iZdzjjUBOILE+h7cB/a36y/DOY+dQMEwiPYshCB7Tew50wK4uo5gkXfvnXrOsWc2x4bNsXsmP8F7znJ/HLaX3Z9Y66T5vuP9y5hpwufImSkOwnCqSfAHeD+CGyBIGIoQE/kZvkExSbkOcs5pYkJLMcWDc0xsTlBkrl3bnsYjD0z2OeG+nNRh4DrWmIwNOODIvjbHA4fRcDJYJ45lb/FuTTZ7d87JOYZsSN4HjHgq28s5p5qkzWjxWW5GDFki55wa7nfIsz0z/CTH2ijn7EQnMSfJcnzowCWf5WT8dPK8j4jqyB2nGifjoIX4ZPuY3NjsDKPsnJMHzxLDanjaswB8Mhwk2T3PHJNxz+cMQ+zADQLO9qfG+BqceZopt2ecYUklU3/4cbL9EqOx83IMyKSMQKTA+Nqw842m1kg7UiwZkBkbDfy0pkXP555A34m9XFCHkxuBzwNnTcLtvJdd/1GWQpDh6ZDXiGx0JCmGQ0TfsqIkZ2hlTldZKsdzMb8mMTS0YhLZy82yavslwDhxVo8jbEhqB842mT4QpA3ohJ0zAVeawgee57znlvRAb4PXhgc+gzFwvsmVeE0mp8A3MU+sH5DZEBIcbqtoMOlPrxGCmQwYDiZPdt1ztsm6gteAHbDZN58+qTnsdaCgPHIvQJ/Vai2orphlsuKgweOYbLzKs1QZ91N495mnPOAnR6bsnAw4cgIOO7c1Z8r9e5y2EdfmWHDSY6d7dKGDPjbf5KhAlsQGNQGFnWWJx0hA0hEAWgFzqlK1rNkD5/HuzqZqTbDpnIMSThXFjEBxwjPE2NPIawlYDVYbDWcZDNMkNTTIbKTgYfAc2M/kxnB2TDDaBWQvA8eccXN/S1zQqPthv+XJqUb4e7zZznS0fSwZDQQLDXM4giLSnVpkKE3SGdY9hQWThQ6ayHktoHEHj1IflZQlMBFMQseZtbzbzy3Jjg9BJksOvjsKVT2y22NPRiuC+RliTTwLLijNChmNTd5Mtu7HThPzuuBEL0RJksnsXYypJgLKDvoeCSIn75Rv1jK5teS7JvjzADISxIpR+nwOaCcoHSiYFkmuAzAc0OMD/MigUQ99DZoKnhyM3/CygPcpNHYStGvnYbxwyN+IrC3AO2U452TrHEWvAO+IWdVQ9LL3MLHYfnivSPLF3MVmox20sb1MdxJ0YG3FF+gQoafd69EryWlHg9GubZhc270O3Ad0cUdBBTDVwJOeoFcUGIxefeoVKbyP+B4bBr8NY6S9l+BldG4JmtNjr2II2pFAF+2kHtub0ZSdCMY7bNG4SOdmVR+EPLTac2YHbCl64qDxHXKR2n7YgJb7Df4iy3N56EZt8PNa+GSFZYf+bk42BrL223vt33xQIHHts6gAvAkB9GKMquCPJ8kbikS1ek1G00WuPg0qFHUE7inlHR7aeSaTe/hnciZoFkNUNLlz0oQ+1DzL0Hv7Vl1Gc+CeIn1Cwdd+C7a4OOWMkXx8qx77ZGtZwi5OEZx6bJ9zXpKT4TvCPys41tD/loZCRG5HSTsKIG7Xyu1bDTShMxKE4sHFLDNbeG323HS4hqY59InomsM2losKvzVQ1wsy3ThCv4iPsmuzFTY64LfhkCEHzW0v85GL0xPsnJdDZhzJWYoNNjlwzAMk4OVfBw14G7ERdVsD570GZHeHzQQlnmh+syU1MmR2xPiX4wPOaArfg+O8HxMOJKyWsEQINLleYyoNVIj8wskvkB1sXUmRwBLNpHcyuciyXCn2JglRDQUg02MP7wZLRJC9u9cf1d3sNSBvd9c32lMQz5Cda4rCh6bWJU3uxdmpBoI8swMplbOWYqaQjxY8GvgwsTanfqod0oJcjeiB2SuH/7y5upaDf5v1iSbondaDPLy/IxkbSdQCeArZWOQLNdHJfgliy7PK5zOdzN810MV4ZjYdciqFPwWykeA3zX6Y/e/RtfVyJXtu8Cfwtxk67a9vdaSRekkDpzN4KaQJeLNnFEEpkmX1qBH8J0aAfkWSymWJcoooE83BMGL7Ptxq6Eb1t536O+i+HWj6XSr6RBPNgT186YZe8WKt1aMLjdjYtJd26Ob1R4op8D0CTyhzVRRcazfAt0hCO6q0JJtCR7KqFCiMdGWiPYjeMWf97BGgNmotlqLhI5pTPfTe0TBMLzbaPKNYsSw0sn4h+Mu59/gth33qwdUSzhQcCmR8Adwp7x+21+qjn+Fom1YPHz6S0KFz3k/Klaxo0FIEzVopRw6swXx5e6t76NiDY8swnlTVgnXoKE2GFXqQ/eSxiifnMjsVKThUFG9bi6EYDTqXoBsphcQdvDXfmtzWila0oKi4ffdBDTYlRS4W0G8qU1189UwendohP3GUjsiip/gSloUm7NL1q5dKKRxUP3mIL000fLPDN/VavHikNQWg8c217tAdj5+9hf8H7Pj+1y+V0zxIi1JFVsj/+p3qb97q48ePKmhwbcrFXJTYfvdGZt+CwhwznD55qgPFDH9HzHuHHFy1uvzmIwzuNILrAjvjkY/uYilRKE1/9Uzj+UpdHtXio2/fX85Fq8BcB/wmnynFs96auRQ0nfdaPblQ9fRE5ZMTZQ9yrb86Q3av5N9dK1BAuHjxRMF18l9jv08TJanTGj0Y8Ac1uNXYP08R5JZm4iZkCvc1uL1TRYFuoqhTLBYyGk7oqKpCOTRYA/eUe9W7e7nLVioWuvntB9V/+16iSTLuBm18ReHkVhE5HxOvXYAZ2PBsudDJBfwGvwzeHsxGIqfLi1NZgSkBtlOa5D2xwOa61pIG0enFhR6enc92cQdvkvON7sugD//q90pap/H7W40vd9q/29EwKnRlBcvrvc4uHuns/IEcOvL4py90++mjtp/ea8wmTdi/k8cnekiTanm2VoJ9vmuPur271ofuUosXG3WxUaA5VoOr+/qBMnQ/vDhXmmdKkcP7P7zWniJ/3/VzXJPEVNZo3FvR2rU6UuiqTjby2LETik8TZ7zHLqZWtCJmWG9OVNCAL3op6aSbb17qhDi4v71SR4Hp4+/sm2OZ6q5TTgF3ohBZwe8bGpk32y308Phkp3RItFmfqsFP1xR+TW92Ta09TfYFxab0olKdIYNnUf4k0YPFQgk+L9JYMf0paTre0mS1hrHxJqMp7bHBNYFAQlM1owFZ4wPKXUfB+63cmnNXUfnZhbbEHsOi0A45Fo2k47tbDe/3qupMcQffv73R/nKrwYp5+I0F9E7wscko3VP4LLE/E3YzfXom936LnTwoLXLlGU+w65kPKtNcB2yB8AP32IERH3Salloir8kgZbbvFHSgQL3gvYyZ7n/zUrvmqLtX73X5+o0q4pVHj59oUVRKkbsiLYgfBtkvV+X4voLiqNF319e6o5me5Ln8JGHGVWdB9dTPa4XNDJsF/ICGq0p36mS28x79EYXJu6srGb8fnz1SdFEdcj784ZMmdCfBZ+yw0e+6g+qhlWoYT1Nj4PwMvvoq04HG2YQfnFapPDxKiKF22IEOuW8u75SgT0PbyRrlsSxUgksbpb5K1RdBTR5kzaoj9rwmp0nhpaPIn4OP5Gh23OoIXRtsyBr/3uGfD3WtiUJyM/ZKrflE42igmJ+C/BIZ7YlTh4crWVM6xlSn9gso2An7RmYoMnkJWjkKqC1xGx+Qwa8ePNGBZoLBHkPA1g5z4T1dVurJg+rv3ol+kQTPuzeXOgLrEVvQZF4FOdldvZc1BFpy3S00Nj9bXdYaoMHt2KiJk8LJQo7met93uiRWyxXneloDPpHcwH55ymMjewAkVFYXpDsKxTWymED7PbJhBeAyy5HfRqufv1CFvWnCILOxLk10gu2xb0imVtylsTPgY8rlChiXamkG3f3mjer/5qW6v/mkSLM1EIt2oVGb14q/qFT+i6/k/tOf6vBPThQelxCqVx972TfPFEZNT5cKlivVRyVZqrvdrfoiqsAP5jRa2xS6Yh89zacMG5Ei7+aTzPZOziEvRznWt9Eps5ggTzWKF8/StNCI3hxsD+N9P87fort7/V4L5CbCi47GyphGDfDEE8t0375XvMfuActiuZTHH+WPzlWRpyEOmrxmPtbYp45YIVtUs78syYMthu2gvctzGkIn8PRWmjTbqQRfz1F8djSmPuiexocnfhjf36hg0574KmukspWq5VLCVwjetl2nAAxH8tuIfkyLQhGdsNwAlLS93er46VrlxZkEfwPID5tM9v+G9T/krVmSyRPfm3A6+3PBnFtiJ9LNSj26Mzc0FqUaivv523tZLoAISL9/r4H4MKG5ky3Refx8SWw1EEs5+OF8Loc+5txLwS8hTunRpxE6Tk2vjHsR3Q5cH5G5ifpDxpzgo66xSR02peNe/f177eG7W+TK8O8Eb+p//0r65oOyl1tVMYcnrfz7O+1/4OU4TejUqD+9nIye3nmlk1N4d6/BbBX2c0yiRuIBtZOCxVro+oY4KQMOjx8zProY5L96oIFmcY/MTMtMx2/fKa4XmoBLqxz5PZEen2pcFRpgpsMPN4mTKzJ1HTJPvFQTOwu6J2+26okvkrtO46dbmfx2+JCIbc5RxgHZISWQHm40nZa6bfZq4GWAnj0SPHz/QfYXQu7ySdVff619UUtf2fnAE53847Wmv36h8L/9S01/9VDTz87Vo0t1KbWp1MFXy2cG9MB9eytn8cl/8XcSjV/9l98rvR/lP7Zq8UV+20r3rSK2r4dm6lEy/FnWSQXPkkYKg1Na5MpOV0qen8t+aUFJ0IS+t1GS54eYcaTxELWowQAAEABJREFU5MDNeO0mCVbI9FvE8Dm4j3Wrw+W1Gvju2G/a1ypCqkg8m8Cb3Toq+/rpHE865L0mB3DIT6tBjrMdtF0STwqbecC/m066v3imfL1UQl4hfFJXRqXYApM9LTLV1EVGi7/hqeUC4zfvVY1Bngau2Ye2iAppqok8xuH3p0SKo5Q+fwRaTpnBlvB8USjD54g4H4wVYlSGPHfYeU9+JvxiQiwee2n34YMa5NvhexIf1NLcbKduzjlEfNt/+1rjhy10ndTid+7JG41eTZRy9Gyg9uDAZYm/9odOKXIRicGNP20NQ6DbAR+Xp5ki/t8Bi775pCQmMhg68skBWxQ+3asg3imKQmnGXGxTnuVq8KceA1KdrNVut0qQA6HrY9vJkRs4GOexMwMN5W5dqKW+PdEYjtAlIxdbUPcx2lX4gn17VPdvvtf4b15K8Gxkvj9fy9bvm6Mc+cpkv/zjJciuFFrFECRotYLXHblb9vBM7TqTQ6eG40EB2xxsDjq6xLYWb+40kRcS5EnwSDQhR+JL09UBfk/fftBEnjcUUREa9Pu9MvyoyDEDvi7Q4GyxQc5o9XYL7W/kiZGFzJv/6JHb/e9fqgd+nS+hyb1G7o1+UkesUsRUKfFWji9oiC1HfFJLrczlmSI07aF1UVbUE/c6vr1Ux9rh5g6EJyXQMgWHlBhsxHaG7VHBR42vPxHHpBqRyxKedNC4IA8bqgQde6Qj5yYPzjWeVrL7CfpSJJnaq1v1xAE5dtGhUyaLKTLn0bEO2ZjIZzPkwg88eX0pB70n5KmnluLArcRXjNCvhVa91fCJt9p1LoslAVU1spgebLFXRBZSmvZDcIrwxCFLET2NEfjR7/w4Kb9qZl5Pd3uNyHZ7u53z2QHdFfpi/sVs/Q7FmDjXBw/uV7r/9o3WeUVMfSXvPHF1pZEc1c7x8Mn2ii4o0IDPf/JUWmbav3zPXDNqDCuS2XDOyTmHf5vm4dznz845fXnZvH+f8WW+c3++35f7/4Pfp88w2dkAp3n8D97EFhguX4Z9/jxs39GcLsPu2Gd7N4La+5dhnx0FZ3tu11+GPZ9GODlfiGBF/+hr4pwv48tE57y8D/MYMezTDzg795mGNs85J+e8Js6y53bvy3DANV8bGEggy+ePf/pnEss1cfaXe1/2mZhs6+f3eZKY62SvfhhMWFhn650GnNVAQmLbOGcwezkHjNyz+V+G7TVyz4Z3bp4zco49t/UxiX/c0+7Z+HziJJtn65xz89lmmD3XYoJzTjFEeYLyQMDhoIVzn+fZmc65eb1zTs452WteaxcMuw4Bp8u1neO8m+Hg4/w+32Odc5/x8lz/8R5nWtAxQpMRHnVdb8vkg81l8Nxg8Lw757gfxJsMF9vD5tnZzn2Gy7k/vTsHbXEetr/tYWvEK2AkbPjAXrI5A4FSP8Oa4lCNFs47OcczHHRDAuQ4386boI3BavQegTd4ZAce2BktxeYRJo7w0zkvz/qJ+c65Gd6Ecw0OwyXiDABl/rFGpeEAAHLzHTe/G7z9DH8/7+XcZ3gmO4OzbWrwQQOBkQ9B4rkPXvYCJHubzw0zbyOPnRKcrT0wPtt7BKYeuNMk4bnX2A1yPHDOyRxyhhNxnGH7TppktAghKMdxe87qoM1kh03ShGwOwDWxVoDBLXU47gl4J+bYMFm3NUavJCYyfY/ez2udc6pxWCbHpTlJPps8NCQZNmyt807Be2KCTj171zinDsfrJuAlKAmegyV5H+YRA7DixJxzfHacM81rDW/QkQtegSGwTqCF8dbz2ehkn3ucUAf8PXLQAps9H0l+ovMypx/bUT1Ns0ASV6QZ9Otl87wP7Pt5dCTLEVwb4M2gf4DW9r7AaRXAlhXlHLDKaAQNjW4OWJxzsm8Yjdx34BXSBCJLHY0ak7We9wT+GEwevTXam1xPIFYTYOQEj0L+bF8bVqCwz/P8EMBY86sDH7tnHzYkR/bZc14EzoFnAlej8wT8xWole2YjALfBVRMYWXLfk/CbvE52Jni0NAQtsBa6bdcp+41Nq40FachsGpM5MAzOK0OeTN53FO7sN+4NFgtcbH975r1TjHEepSWiTLCgt4KGIUQdgGF/OCjhjMB+EzIhmpWOBHMkyDA+OYp7Aq6JYfMyaD9/g5zPLbS04aBKtTnVkgDSrnPom8CzI4Gb55mXV8J5q9VaCfAbH+6vr2Uvk2nbuwFHk2MLTm0PsxVJmimw7guMtu+EXOV5oZimsmJlCuz97qiOAN2HQJOin+8bbkfk3PhhfLIzR/TM9suywlgr06N5D+AtCG5C8BL7H5HZEBNN3unk9FSmj0lGcAfOgTOM1zWBo0ujUgrLGUmFs8SGYM5DwwG5P1IEmXmwKiWC5iZO6stUvkiVYi+FvbM9cwJJs0VmG1JoZnLcwpMcXY4EoQZjDR7FamWgyXjQU+y8plE1IeN7ZLYhOW2xKR00TPBnA7JzoGFhOuCBe8A+ZSX6wnxrLLsQNQJnDwzyXrckDUYfa+bauw3nnGKaSLw752caiHehJ5/tmeejU8G+M51/kDM5p8/yFWS0aoAp8Ozu/k4ZsnNAJux+BM4GGllBK11WBMiN1g8JkCkMj8tMFvyPVaqUoNzJK4M2Hlgl9qfxEqFhWze6o9hWGg2HQTFJ5nkpz3IC7AN4DejGBE8d6yJw7PcHzQ1t00v0J4Qogz9JM7XQcMJ31NboSZwGYDe/ZPy2s9M0lXNO9wTf5u9abKwfpXQJj5tOZpsa9LmEb0Zbb3ujzyU6ny2YI0eT55Zm20HZkYUkDz2Jz54mdEJCWHbSHXy1swxfswsdsmD8N/3N0lSjnWN0SoPKJNN6s1GBrEzwNkuS2RcYfwBTzjnVFOmN3ivkJ4WGA3Q6JQkwWk3Bq0B272h+5An40zROk1Ql+nUPXTNoX8Lf9eZER+z1QJxhvqHGbphsj8iCh48JNsLjS+z/hXsPzWvTDc62fRpk1/Dgo8weFNVSBqvRNLqgA/y45awU2Wi4brCdOfw0mPfI9ciZKbyx58a/ATvZ4zcyko0yX9MoudPu9R3F1F67N9AVGuXQe4UtMrs4wOcJ/ne3W3nwX331RDnhUg+uJQ3ODn7n6H9ieCTgXlYqGCYTdt/4UCAnDj0asR9LxbmINC4yBXhm+xsf7Ldr64/X6kk6JwrkJYlZwKZsaXIbjbb3t7i+Vh02cwe972lgVvDtOOGT4fGIrN0fdmopHnor2MCXoUpkdDBbkgK7wdFRADmMnRwJ/fYthQl0wOC6Q9/Nn/gQOIc9iU/sLy0Y/EJmcooDUWgBNq0826gdenkK3x3nmryYzptMzCoGnm3X6ZIm0/DhRg3Jeof9OqF46M+juqpX9Xyh4vFS8p3kRjk3yWKUjmZXR2FoQB6PfaP1yWbWyRGexUFqoXsDjo5iXbLvZHNNH8/Pz3UHbh4ADM9TfOoyyWkyv1PlE/VplB5QsKLhtH7ykEQSJlJw70mKe2AtFivdFWFuXmUUkHoKQGuaQQXNCGusNeDRL1KtkbML5iajdE9jOvigGhmt4cE1yXKfBwqHpUoK1o6ibSgy5Qp68OK57rFdjnU5e8x2lzinIQkW9vWInH28vdY9RZIjBZuJxr7SqJwido2+RGzB7dWNdhRI08nLL0odMq9iP2iiGb9+/EDNMtUyFrr77q3CfSOj0xF5KWKuiaJHQB/N3ydpqhGZXqLTDUXU/ffv5G+P0rLQiiaifUtgAo/y68daQP+bN+9VnKxm+zR9/VD1SaEIfj3FzOmnD5TD14vnT3WkgHAk7irR+YAcBR9l36a3e11LnLAInDEoPEoUHgflL0p15aT2/SfV7z+iF6kW0Kqh8H6koBIoHicUIRN4v6IoNFIc3d9sVWK/anxYj6xE9Lk1mwe9kkmyb/2V4NUhvxNyOMag5dOHSmjeNetS99/cyh1zHX57i+7vtf+015YizUCDqaf5Wx9rYtVetn6ARneZ1FFwTJG90X6JAX1JH53OzaOwoEiRpTpQ8N1TgByQmUgTKwfv8skDdRSQ858+lhVgS4rfW4RmT5O5ooEy/6llbPsema3QY+ec0hDVsL/9eckGGUhLJAe72KFju/NS13/3je6vt+h0nH1QC2/NZzjvdXHxQGmeSxRdIrDmLmqNDUkonkT8xBabcUextWqc+rujqrNTbX72QtnDU+WrhXrObSnamD8aoMMJ8pT4oCosdf3NlQ7fNKp/d9SBJqZvh/nP/A00tw7Yao9MpL98qhx7lSQJeohNxW+a/Q7MXVWFsqrE5qTU4A464Au2lzc6X27UwuP926v5G/sRWJc/eazrfq/y+UN12OHmTnKrE1UUtNvnXu2be+kKWUXf/ACvhkYv7BvuyLbpSEYVuItem4fQ34pf0KE822hC17bEEMuyUol8Hlnf4msBQmMSdESmuyKRLlba/OSJQpbJvhWIYVLbDRqInd9/eK/2JFdLZ2XMgtIXD2Qy0lPIu/u771RSmPTod8rauj7MdqHDttxut9C3VpImWpxupEcrefR6+M1rffzmO02c64mnGmi5pDEa8YdbCqn5Vw81UjxVnmnCV5Sg3SNjyaqUszgQXXnwl7/QsM7V5F4N4A/YTeecMtbc3d/rqj9oCT6n8Dqleb2gYLtHxi0uvCaGbrA7V9+/UUoM4lk7oDP3yOR2u5XhEZxXWC+0p9l88hzfh0w68Zok848lMju9uVJBc6MjjpbsqdOE7iRpKgJ3HVkr7M8GG5GzPkF/Wnievb3VA2KJMmCP0jjbKH+1V2gnbZ4+lH+wUU+80eHDhR70FMePmZPJhjtdyGK8KQ3aI0sm90fsa0KMFmPQAd0qkbn1eqPFeq3T8wsd4fnuzSfl0Hj5/LE8TdN+u9O0zJG1SKyDr3p3pRQeFjTEjlXUR9cit/lcBLZvnWX4+An7a7zMofGnd+8UkqjFZqPgA3a3lsOWOux6SzPgCBz7m61yYoDlaqXj8YgcpFqSF0AkOfjeJ9ArDxqZazKQQrcSXSqXC/zBQUtsSepT5diV1YvHuvW9bqZagQJuwTzLVRQc5zulLmiDzxL5RHmymX3nzdWlJvvPOflX6No3bzQiR2VealjlOpZR4cFGdRU0nS2xDSc6XG119/vXsmZVvNhoyIIGoxUxf7lcqsEm3RFvdV6zX0vSUtmUKnt/lPv+libwO+3+9Tv57w9KD9I0tprSRuky6PwvHmr6+Vrunz/UcBHVJ7WG+ys55LHH/43EFj22LU9TCfpYE9B+6aZFzzy5Z0PcfCRvMdkwXS6h0zB0Mn4oeBU/2FOLVb33WsL/EV13Ichihv7TViY/ohGx+uVPtKO47ok57P6A3NZhUrhYq/j5M+X2p+iDx97ey1+j068+aHoJPW2Q62ZJCm6T7DViIzbrlToawhbPBGzhVNf2SDk0M50QvmxKvHpo6ckxEqWqkkIeubW6wwB9J5N3bPFEUz0Q5xxo6hq/eppNcQjK8fnty09KkbeG+HNdrWWV8vMAABAASURBVGUNq8XFqYqfPZHeb2XfMN8XAV0adfr1c/llKWsk9U2j8fFGvQ2TmRfnai1ORnebyy10WSnScI5mdzascdLwcKnRBrZh/OaD2tcf8aGtxOcce9ZebVVjx47gPUJb0VQznvldo4Qm6eAnOfAZiRf09HSmxUjektBI7GjEJC6oYJ8UHx+zTCVbCx0ymc2Qd4+PmlaFBkZHXaEmv+v/+5fyNHOMuI7142y7RuIaWyWk3Z7w3uGr/l+/lXtzrXiyVEc8YTK1Q9ZG7H6PHqgb5bNUrsqVQCdVqcY/vFP3/loTcuGwtWWaCxMkRxNtoPkl7Jngv/0JcNMRbQ9a0MWdoteYJ4rYuQI/78pUvsoUsaENOmB5gF9XNDbh01mltj4qB+8eeZCbdF/vtML31n6SsqiUuMtRN+inVqu/fKbpa+j3T58p/LMX0l89Vvo/e67w80fkDVEdNJiaSQn0y2575Vtird9+UoLPHv67bzT97SvV1kyHXkKW4xiU0dwZ8eMNTUAXvAZG9dVjyXvFVQkMiRxxc7hY6UhTW8jcAE1itZB3XiK2cNTjymdPdMwk553E2iO21iHTA/5lzKJqZGQ0+F5dSujJBK56fqqSvCJ/dC6lqSbkI6PJ1RFLdd9/VPlxL9HwrIn3E2Te/F+XONXY1eEV8SJ22z07k4gvluVSAd+h37zVBK8d8eBA0yliq3viGauvHNg3Jw7zlzv1yPtUZso42+F7Avf8xzsVoycWPsgTJ6TEbuNJofjiiaRRA/bOfkmigWeORhwtXPXYz/Bgow6/0X24lnt8IsWgFl8UoW2LDykfnGmiSTgCswOPFJkWuu2w0R3N+/iLZ/LkJULvqq+xOQVnJolKfBRKrgkb2IBLS+w4rQvJdBM7nXCud06dH7UI0E+TeuCcbnekVaNqbChMUvrsQpZXaYPdzr0E3r6fNL2/kRuRlx/yY8ED+6wpkeCd1fF6N6rrG+2IHSd0L21GlU8fIG+petNpzlP0aoj9G/z8Ar+W/OVXsrxATnLYO7FuwN+vwN1Dm5pY032DDXlzowk6euL5iZrJ8GGrCN578lKL4SbixIDeaY3uESNNv3kpswuOeli/QNiIYwfygII5AZn2earAebO9Yd/6/ZUC9tnkccDu7eHJSE72vr5TeID/wf/vsf3hxQMlP0V+iQ8nZDM7WSs/4zm2w3CbkqiYF1jqqAm/fnC9xlTkLVfKyRGjvLKi0kjMN2GPE/PJxL9W46jYy2SsW0S5RxsdepTzd29lv1DjyQ39otDx05U6P2kERke8bHHUgLzsLq/UR8f9oyK+S4dGAZs3kht16IrDvobAvvBdzqulVlOTywUzVPC2VJT5pIgva1aJInyLLsiR5yWnK3lkvQPOGKOyDPkx30PM7LF3I+dm0HVEzu7sF9CoTRjt2+21UvLjAf3d7W7lg5tlbQrQg7hxIEZzi1wGa/c332mHTwj4AMcZE7bwiA2Jo9Py8UNA9nJFrp48afqLp8pOTpWmhSL6MkIPR14bvFePD52IA0fkxmTb5LGGbzl4ev3//cLA6h8a//imzjk55+ZJzn1+n8y4Meabf9++BBbi/o9P/Dz33+/fP+1v5/3b4+/fwzmb9+fPRuCw4d3fTzrnP6+xf7+MH+/gnN398R2wAu+JfSferZhkAwLxgB8MzJ/P5h7zbK7dH03omOPcn+/LFI3cH3F+FsjZ3HmKTbPBjT/CCszOOY503P3Tj31y4j+e2V3nHAYGdeX982ePYkXuJfIhyDmnv+/lnPt7nznnJOfnZ845GU42xMtx/8s1H+dnHQleT3AbY8JnqQd3iT30mSbe3hn2Y2ttWIPBaGD3PMoQMaB27ZzT/Bm4zTgEb6s1v5xz8gxb572TrXHu8zni1WJo7JlztuZP93nEzzSvTZKoAdqPxgjuOvd5XvB+fj7CG3tuMPJYzn1+/kW+A3ANKK1zTiPvPYlwb+/gPzBCMLpjdHjOhrJ7Ns/W2Zj35WxvzznA1tq13fc+zAWaeT7wWPFx+qP8jTMsDTjaPQvCDVa2mO93GOie8wfeBwJYH9iLgNvO9yFAK4Mrmed+WWPvRodR0wxngAdGnyRLFTBs3kf4+fmZ8bYgAZmAvQNnc3b2mzi2hw2774HZrkfoO8PuHZYBGeDfGmNXk+AYPAE5cXIawc3utzyLIVH0QWbYDYeexGaEFz4ECVrZmRH4nHMzTPZMThj4zN5k+mZ4FwQ4I+cbPM45NezdktR1BGwpgUBOMSnPM0Wcu+1pa4xnYq5zTsbPAO690VlSXpWcN86wJlkuo7+TU8Y5hm9KYO/5bHsZDxzw1hS36+ORdZPsvgWNZpcCQuSzRAVrHDJq651zCsgMJygAV7qoNMUgC3LwJ+px3J7PBqeNHv7GJFUwWoHnEedv92Qv6GVvE/chuWwYvSf4ZYlaz33DR06yAt0E/SvwyDgzSTMZzvbM1tk+Ixc1BccUeeBSgKoUGmQM571ClkjAFkKQ2NMONNxS8ANVW0Lyms+jg552xoityDhLvGoKOQ2fbfTQzOhka02OS4oKGbyyM0fDi2F6afhAWHkOtDP27MFW8jYR2Ww4p8ehJvBwTXN4QRJtuNoco4vZiJrCpha5QpnLnK/2DUEDMZgFSl6qSKwXrJ2wY1YEneWToMbmFwQ+1jTgeH4cg50BpEW2I/xjuRYGe5YrIbiyIsmIfbBzPXTZ0yRjhSy+nFfj7HeWpAD/inUF8maBluERs0xZmijj3Yg5mswwxKkJ93LoY/vaMJq20LIoS43oTsqzDrkP0GEDLj4EcvRBy/VGCfxM2HdyUgrMCWOqcnKSVh3BSUcyuScob9nPwecRuRHnrqALR8toPpF8zMO+NcSIWaacYXu1BFtWRK0JdK2QGklkTK4LZK1ITM5aDSSoIwlae32npJdabNaOgvfRmirAZcW61XIJqyftCMBMdmp4a/J+8+G9PPo7y51kpJE1UM12WIMkCXGmmdHNRg8dDJ6OgN1wtoLi9EWuocsEf4IP0GeU2S2TcQeixo/I88h+HDP/GL1a4HDeZkg59A5JJIk8yqELWZphI1r1BJKmv45ViKUcsmbJUkOQm5CwROba/DUFNh+CzE41yG0LrIZrVg9qPt0oIRi2gNhhB8Z3N/IhqKYYEeGvJ3B2FA8akj4Brww5h310XiVyn2Ova3h4ZDTIZwPO8/7w2+R/IkivMUo5ybgVnCrDBXkxmYmrUqusVG8JfJVp5Cxr+gxcO67tFyGMf5GCwdHgHKQFCU9OIporyqMT1A3UUvxzSZTJu30T94BdzDjH7FvIUt3ebDVg0zz0cchJXFayMWRRJUnIHYUzSybOHz9WBj5On19HktWChNJB3FsapVuSCo5UkqYaSOR3Zhd4NkEXw9uvSwVwGoH/dmhkdDF62y9RHGhE9dB+YGzRz7vdnfbYiMk77UiuI7bH5CgF3qos1SEvbA0gDjnLkZkOXc9UIK8B/pgf2AF3R2Hv8OGTTuzbdMzWJBmL7NJk1eZyS4CoS2S6BB87Z7FYab05ZZywbwGsJFdM3N5uxZvsZbBnWSHbYwAeo8uK4m7XHJClnRYkgtVFpezhQtXFQgcNqi+3SilOGb/NxhY0IkZwu76+1J6C1ZGE25Kom7fv1cKy5GylWwr2SoMc8mpramTf6GD22eyP2c8amU2xizgtJRRNRubnZaGWwkKLnnuSu6VP1d7utSchtsS/wjausSfn5+effTFJZqRw5LElnoQqpWgQuB6vsA8kdSVFQJcENRRIrcBgtjUnyTK7YQ1dkWCWiwrca+oAuQr4FGOis+fP8D/FbB8CvDm9uJCdazRE9CkuDTKfPf7kQh246dOdRmzgRCI+rgqlD05Up1CXxNuvFyoUtBrjrPciYU+QyXDdSPeT3B6/an9ilT1acG6QQ2sSFtj0cZPrHpk13CfsUJbkSuF3wnDo6+LiXCOJfoNdyymwmf7aLz/swqhzZGEgQR8ZB5L/RE4RfZmCVw+NHQWD47tPuqFRO2VB2eMzBWCLm4VuX77RWV7JO6c9+t/va9XYg4GC+fXVFQWDjSwpPbz7qIbRsU9KU6aAtvkMm7Q+2cy/ke3gx+2rdxqxN8ViIUch4fDDb+jn2BuTexvm7+JxUPvtR0VszTpCNfiTcS+jGTYhLxFeBHCN4BCSoA34Z08fqKYAHDCcTeq1IZmeC20003oMSkVBcYfuTlWmYrXUkYJQDIlybEZ+ulZ9dauCIs+UFWq/u1EHnbqNU1hNGh5V6rFbDnl6/+oNtM+U4dPHxOmOQoU4t3nzkVCgwQc26s03Qe8a23bE3hbgZ7TPsG9n6xNlnLep1vO8olrpcN8q7KXuY6OiSbWjmNphw3pGoajJDehe0OSDCmzUMY6ygs77ly814AMnCht7irdml1MKYdYEuqe5meEbjxTls3tE7JtLVeNK41VPA+KGApq0aw4zj8OjXENy1Oki0eKXD8EtUZWlOl2uZLqmZaGE4s+wyHVIRIFM0Pojst7ocJLJU6CKxnf07PbmWj228MGDR8hZyjpsyIszDS9K0T6RA67hsKdZfKOWAuGDkzMtKdDeUOByFPWOFDLHcZxj6dvtFtM/qcg4l2Jfgd9KGNaETCjgiFihgpfloiJWHpQmqZbIlsl7QvFS2LChkMZfrHXIjirPFzocKGBT4BmutqrM7jjoHqXeO91+4Lxtq/YSi3c3qHm/V4Ms5FmlMs1Vu1EB2iePMp1Cp7hJlK9KaJUpqyAM8nx59UnLslK83un4/Xsd8Vl3+JjleqWA3CYxqELvJ+TyNgyKIfK5BP5O1vgzv+GRPY/t2KaiuX2rA3obsQk2dh8+yJ8kSpe5kvc1RbO9Ovh8SwNzgn/DMtHZ2Zn2+zvO5jkUtF/8FPhF9HKZFrrdbsFXyn2qPfp49+Fe+3e3Gi87+NLo+vWVWmgxYMsaGixWeP+4u5LB5TRpWKWKyMI9fnPRTcrAJaPo7SmEjmml22+ulfoCWXok9x9cqBh6RWK0W4qMJzTGFz9/qNUvHui46NRUnSpimvZyqwW2rsbnBIqQ09lC5elmtjHpk3MV6MH6MWteflD4/kr79580AUP/bDXrXAC3Dl+WAuX2uzfoU6uOeKndgpsfVD46U3q+kYNfixaZAI/D715rwp6YL1yvTjRi55xzsl8gqGKqXX/Up/cftHvzQRl4FjRhW+gRvNenmytsWK/7y0+K0HCPPdw3e60omtbZpJwiYUfh7/QnT7VCx0twSGiO2C8kmR/HJOkav73HLw8fblR1yDy8q9HJ4fpeWxqS1YMT9jlB14EXnTp++17251+XNG0ONG2nda7laq21T9ReXcvirQ67dkS+Mx918uSRMvzD9cvXuieWGLAVGXb0+ptX+vTdK91z1ulf/FTFY/wHDfbr7Y12r97r4tlTbECu7u3l3Pi6+MufKk8yDTSohM9/9OCBxuAUHp1IT09k8ZTZ655CK2mhKhcVaWjXyPf9gRsnAAAQAElEQVRI0TahkD/RLHPP8dfPzrV49lAFuDn4Z7FSgT8/EkddXn/SzcePanoY9PWFLrDrOWvL5w8UC/hxvVX/cavl6Yms6XF4814NcdLwN99rCb9OXjyVsCEtsrSJwI/9rRkdOnhPLLK9ulQ7dcoWhco804nh4SWfRC2JP9PzjepUit3EfhkydqkaGvj3WyV3NeYVmVxUOmKLgvnQD7eKFxutkPm779+oZF0F6MmaediljjzI4DH7GfGH012j8c1R/b98r/6//aTjr6+wo7fq0DP7JRuLszMaZeWzU5X/yV8o/d//c/n/4Jky9MN8XNd32MVeXZXKUbQPD06V0AjsKPxO0DKul8qWNkp1QycXvKauV0uOOOF/O/xXkeSynKYmFtohJweG8T9iV5MiVwDPGj8+wDezRQm+KuecRVEKgVH3+zc0bhod//BGBY3gBP+ZLEuFqlRNnkAvVjvi4AT/EbF1h/299hS8E2iOFMucRwP9OuKZrq5VI9cH4GuJn/zoeC716jSS/xnsJjuRWLKNjrsDzPFy0Gj5kyfYwUoFvnU/1rIcaUGjbOBZDiyDNXCJMSZynwHfrTLTBD3W6EvH3v7Qa87daE4lZSn3Yav85bX86xsJPc1cprCsVL14pInYQB/u5MmnRuKHAG7u+0s17GNNnohf909OJRpRFp+N6KWHHzn6lzzcqEmcevSlSb0ichPYJ0E+7/GDB+QxoFu71++h037ma8RAlMizg35b/KkjHpiA31fwh+b3hN90HTQKkpaZInJbZIUSYiD///legfVukgbnxKW4VM8NqIt15N8/fCK3qtWUCXLdMxBa4DI5CNiNBN0UODbYi/FqqwDvemRseL5W8nijkKeqke099qODBokLNLUG7bAfrXoF5L8vooahmW205WcJ+7f4gLHvia8+cP5R3a9fKfO5hK8cyBVviDddCJqgU+d6FQLWplMFEiM+JIOWerrW9FeP5P6zv9b4n/9T3f/1Q/mLXP60kP2WyhQn9R668MNqRWQq/OaTuv/qdzr+3/+Vhv/ib2XxWof9HOF5VksBmjboRuTdEQ+7p2eK+OUc3mfQdbBv076/pIl6KUec4/CPPY3NEZ+bEXMo8YroTw0Pj/j8AT8UoeP48r0iDVi/h77EKuUZtjwPcpYA4o9zdKoFr8FJfZB2NAs1SkajMYva4WOCdZFoJCqJasuowyJqLJwKbKigaY/O+XaQfWN7QuYc9SgZvfykJpPGJxs58qH4q2cakEuH7O0GkF7yEHmtaLx6OxOalT99KpFn3b58K4e9HZDZ6WKpEXvTEf8PH6DBodXI3BG2mZ216xQ7vTg7V8OZrsigOTDCZ/HaJ/zT9BrJEbOfAMPUK+skj79xKQ+BrSP3GJC19OGZEuKcpAfuKO2JFfvXn2RiENIUW1Hr0NcyGZnlFPxbeJCETD06an/5I1WiDhzikzNN2OcWuurhWpZrDg8WKvHHYb2c+RV//lgibwzMC/DoOLby+CjFRAE732Aj2/2e+Pxew3evpRjVYFcidtxxdkWcN50uyEtvZr90JJ8ajF75Z/wzdNhwqd9+FGqBj76lMSgNNMj36EZAHkbntKeJW1r+XUXtni7loNdAXrGHt+F8RZP9qJT4alUuicuu1K2ipuuDHH7JEe+L/NLiJdMh9/xUgXvGu37olBH3WB3Z6GcytSD/oDCsAbmbJGXIrSOvO4GGuq8l/ESZ5pjAWpMXsioR4MpxfyKn2bt+jpmSzUItuWCNXrgyk5C7ua6TBhm/djdbtcSHUxJ0hI49NXTEEsZKh7fwlP089R+z8RV6Njw5UUO83pVBwyJTjp+KP3kgn2fy6JBjfeaiFveDMuyl53k6BunjVpYPdOCz/sVXEvsk5CrpkwuNqbBFlaLR46cX2ENperjS9D32AHkzeEy9zF4PxIETum9+J4ZEIgZNW6eSWCMlpwjIpUemWpq+45sr5fiGEbrX2HCTMdODiMxkqwVxocD9RhE7mjICPjVsaw3IWsZep+iK8aI5HOSrkhxpPctqQ32ji04e+xDfbbWgCNZeXsKWnQ71PXFCPduqW2LNHJqFTrK/WjKmUZ64J2JIWuyK1z/6cjz9twe3/vhjYvFvjz8+/Pe+mEDi3x7Sj/YdRz4yuIcOSAA+sob40u5wjvt7Brd++LG9R6JNG3Zt44dHf/bmnGNrP48vc7z7E4nm9Rw6Mezahn54OSTZAbKNEaM+UtT/sscPU/7szZ7ZsJu2n707xy4/DCrScuBp9+25zXXOya7tHgSRPffBz+92zznPbTcP55yc+9OYZvwH2fs8oOmf9pK8/2EtZA4+2Hbz8LYHV865uaHZd/38zi32mubrgcDJ8JWcPr/s3cbnT1/+HexM+DYx7N7I54HgxD7bGHAEHWPk+QyPTWLYPEgOjAivj9xxnOQUnP9sdOwhtLd5CIScczJ4jA/i5ZybYXXg5dzn6/k8Ox9e2bVz7Mn4cs0y9cBiBnHelxtGr575znvFGBnhj0O87LkzmNhngP8mCzbMSZsc2d62p9HBYLNnTsAzwz/NMNocsf9AAOSc05ez7UwfgtIsn3FrW8InDJk9t70Cz3pgMxraHkY/o0EIRi8BZ5TRVbyccxzhGWHmX/Ces8Vnr8B8IJG9DE57T3GoPhBsQS/DMSSJEh+YH9hzlI9eLvj5Ws4p/PDsy3qDJ0CvHjlxPOsw0AP0GfjcEMyPP+Aak3SGoyUAMtgTzokBuDm3tXms0Y9ePfyxOWacLVDyIcjOSVnnnJMlQSMCkaSpCktYYiApamU8dc4BqpOXUwB2L2lAtp1zMtoORkuG9w48vZzziuxr5wXOES/7bDQNwGjOkVuKnDGhay0O2fYx/HxwSoFhmvFoleA0DC+T/Z4zgg9yLDbZ500da21fw0vAbw5rREZmvqAbNruHZhPXSUwUvJeAO8syBc53fPbAfSDhNYLaXj2y4sHT+TAHS3Y2DIMuhWKaKIIfYCMPk5IkVU6iM/xAX+ecsjQD7qgtxQM790ChCtAIDgbWjEp4bud0NNGEPPREpx5+lewTgdF5rwPJXkOCnaSpDB+DzYNkSBPOKzRCf/FqcbAt8zoShplXIciD1zQnaaPsnPYH3Az/ARvSog/OuRmeCZqanRIADuCdJFE5hQMP7g487T3AS9MlCzbmvfjMKeAeleFoLXGTsx0mefY1/E0Gm/oo2z9Bnof5HDyrJNNxpokNQGtiqcM5O03Ieg98xrtIciRgCYyRvW/vbtUQFBhNTh8+kMmHOWfPGsN9gv5ZUYKFJO8Vgmd5ogisUz/KmjMHGl8Gl3NOjjkDMtZzL4GHKcPoYvOMHtViqTv4Zk2rDn2aKBKcnGw0IG8mHwE62/xys5YoMtk3cTv2itic6APnB3l4Z/wfwakHvobEfARCJ1FEPCgh4YtpomNzlPHM8MyrSi4a3PCdJM1sRUkTWtBwRbHTktWaIKuF/zv7Jh2wWZPeQydPcOWzRIfMKS4r3RDQjAQwHfJvhSBP0Og4P0X+Es6wQLwmEDfZtZEvFzJ6Lyjg7g87AuRa1WqpkgJ04RPlIZHR/54gdMl9429F4GUyFsAjrCo1yOOIfE0kqlW1UJKkM63vkGfv3Lw+JzhOCUAzAsjgvKCUirJEVsc5GTE5GNAH770ygj83SqYbJkPGP5MvSDjTOElTdZx5QAci11ZkPJJM3N3fQbKorCzUkEB4cE+5Nlti+x7h7Z7EsIceJUnCVOMjzJY6yUFDg2FFUcPOLMH1lv3aRaqUooQliHXfKgWP49jL+G44sVS2v9sSgN43s7/d0kA45F5ukc/zRZN+QYC9XK6UUmSy+701NtC95uPN3ITPi0IuTdQj22ZnahLVhtED3zGRTDdyZIE4VgPJZiB5bEmO8hBV+ajrw70iCePA4hEZAkUC3YMi9EzaUYtHBPHB03ypNSIb680JiUmjtIJWJJKh6eXRykACXG/vlLmggbMXU5TYzGNfa+Z9ogBaU+gaKFSPyGOHjxpIenoajA8pdhbLinU1OzmJxDdDN8w+B2xTzjNBZ4/uBGacPLxQyFLlSSKT4+KMBBt54UBko5DxdYmMJOBo+4rk6AgP7pBFo7nYw2T6ADwp9msCRgv6TXetMDbAf9ujybwmYKmRkR7eWVxhdJwkVST/DphsTMtc5+cXctCspTh9S6G39Vgm9Mm+Ib9er7VEL9dnp3LoXkIBuMfGHbBRHpnOSGLXJyeyeOMWWcvg6Qzf+zvdkRjrrldVC5pTJHNOR5rbLUVmg8dlEWicCpKciuKTw06kFEFLq8BA43B7VIL+grKa1M2NkQP82KGzHbrXY6tGZOeOgsMIfyeSQuPlPQX3BfbKUUQfnp5qhCYVjc0JHxTRx9n/gm/EBoUQPxdv0b3i+Rl4dPO3UrKfPNZQpiohWne5ldm3Ajk+rlI1NOYd9FtAkxIetMtUYzcogJ87X6qD9u3hqCO2XOhs+ehck3faAndNMjuC28DnFr6Idao7OeQhUqw2+3B49VGWULb4s4mi+Z4idI9uZxTGCortZn8CRGlYP5E4Z/jLDr0OFBETGrAKQSV6Z3Ts8LkpNqa876V+Uk4xuMeGBBeVpKn2FGr3FKMIG5B4aY9u1uhgkeVajnH+tqn9wkS6KBXhj0tZB9dSfG+JHJu/chRNhZ4dSOjHadCxPuiO5D17uJG848fp5MGF8q8eoeu9rhde659aMWeUc1LyaKPE7AZ2ckUD5OPuRv3tPfU4pwPyYrIueLccgnp82SVN1IHkuf9AYR26HbDtIU3AeaEW+5KSwFuzdJkRPyAfizSXf3EurQpN+KgWfg5losRIQkEt2XUU019KyERC4+GO5lBd49OdFOVgYaMDMUxN4q48VR5TKXhqFkcdoNfNN681LjO1Xasank9VqnBSzjQw2rlBSsaljrlXlZSq0WVM46zrFTwo4EnOuZmLSqBzcB5/sGKPpYSv6+xcYJvg45vvv1dAXjro3IGb2eisHjVfb/fYoUb5cdQyr2S6OmRBfRhVQ5elz+U2uRYnhZJ1pmdPnmn5/KHWFMPLFw+E8QSHGrt5pnRV6kgzLXmwUYlfrCkGXVFMtj+btvjlC4XDqIq9PfZgtdhQQJC6LJHHRucU/APFji3FBxRH1XUt+zZYUuU6f/ZEaZowudPBC1gHbdCjKwoU491eCfroofn+t99rtVnr6vpSt6/eqqNJlsaoMLIUexiLTEmeyiOPGbq9wk4F5H5Y5tqcnynHLnlkI6NY16VulkHzcaY3/XggJvRa0gTpsU/C3jT4kOZqpxafkFCsaSim3P7mezUUejdZpaqddMwGtR/22pgs05DTRalsvZIu72UxTTJII3A6CZMf5R6tZa7EvrG9o1iTVoVOTx/J4wu2Hz8pRWaOsZPbZBTAWyU/u5jXTRQgG2yxo0F2+vUzGoStIngcNWhHg9tBvy1Fz5RG8w6b2xWJquWCQu1C1JwkaDJgf746e6gsTTVhsW1wSQAAEABJREFUb6Z1JfumhpJUae00fnupFH8o/OSDnz+gWL7U/tVWt2+v1b2/l/dOrkBeglfigtIsU4OPvE8mzf4VGEyHTn/5lcLDQjVFN2GTh2Ot05ONwvNz2TeeAzwTfuDp8ye6vblTjW25rXezfG3ON0r+yTM55Fo09hrTMeBe458m7OY1jcYOHzulXjHLtFys1BNXdMSFjTWBiFNE4X1AB91lrZv7K4k4YLVYqMbG3fpeR3Q9XjfEeK2u8Em+WipebFTSIMzga5bl6t2kHD8dPt5pQCY2FLVTcC/grTWOVsulPP5w4KwWuUiYG6Fr8tNHur26UQteb37zO1kckmfo/asPcs7LwYcLCud906gtMw1ycjGRxy89WX72mUbTA7bmIc3E2y2N6W6njmLxfTrpAL2vf/deb//2D8hIrr1a9dj7GprUZ6VGbOIRn7L+xXONftKS+C4sCxUUKcuDw3c61cQJEbvv8HvFyVr9oUZGa1VjqoQ9tjRd7BdDt9mg6heP8Vl3yppBZmtqCugtRduCouSDp8/ZLyDgTuXjM1X4+YLYRTTHjuDvOXf94EwOHdxvt/j+K/XITkCfml+/lv3FA0yWIno5Yb96o6X5L2Tm5GfPtDl/qMXTC0ToqD4PNAn3ik5KTpe6/faNGprXFuP5QTpi7w80Es2PplmqI7rVk3essTsXp6dKgaW8bdT/jnU8G8gZw+trGZ30YKUO25+FRPsyaHy8lvF4ujsg+++gz1HZstR+rNVUQdNpiW6POnWZLBfAJaqh6ea6nsb+Oy0owptuj9iPtmkJ1woN0Lhl75VLFFeVUhqLFs82NCrT5UIV8RQip21/JM9q1UDngJ0vHp9L3lEs79URh+7Nn4JXzXldOsoViVYPT7R4/FgtPsu/b+X+sNP4N9iS13sVd1LonITsdVHqsknjeabxP3os/7+Ef3/1lQbwLe9bTdD/47t3muBXj707WZ0pwHeHT/FJIg2DUmuycH56cqKJ/Sr8wB1xfk1MOXA/YANiVSi4oAN5w93HS9m3q3L4kCMjgX3sF3bv8BsOOojYqKWRH7kveHT87r1a+6Z53WlaZgr4h3BzUAI8CfJlPCnxjSXNgv7TtRLin4Q8aXST9g9KtGnS4mdPZbDELJN7dqrh+l7DC3D56oEEnx36Mwr9jqmS042GLGhHvWJ8f0OjBGECjoy1/d29zLfX375VILfwxGUNjttzyojY19hZW9vRPDWb1rZHdeQApU/V27daXdCYpkpY293cq18mGoj1HLh2BFcOf+Ggi+lL5qJCPSguSplPIOjUFtodadrcoI8+TRTTUmPbaPp0hz6OEo0c/+5Wjthm9E7N+49aXFyoSgpN6N/yyUOt7H+9gf8dvODfpK7vtDm/UERGnYnFrlW3KaSzhTqU0QWvA/i476/Vv7mR+YKQ5NLVAf8+yAGn5DSRY5h8e3TZcDv8qz8ooam+WG7mX7YIxG2WE3jkR2+u51+GG/EDyeQ1EWvUt1u1r94rMdtH87OD1s06VUUTogFHz/7h4Uae/VPwUxLkPPQk1gtJVE3DZ8QOJX/4qAxbHqGFxRIdMZY2pRo3arxYaN1KRrOGekHoB+npqRp86/irJ0r+o58r+Q9/ouPXGwX8skqvhP3XnVPrJ/Vp0GjN2bd38n/3Tu7/8Wsl/9W36v/P/1Luw05ZyJWtl3Nz8Eg87vFZi5BJ8DagJ/lqqfArZJE4farhG/FVg9z3uVMA3uXpmYZVhg5nEjIXka8EpXKT1EOPDjrlf/VT5Q/PFbE/woabXwrI8fjsREJee2xgQBRiksmTJw00rRfwKz/bSIuc+OGxnHNyxDEj9qncDzK/oEUhD6+rxVIV9tftO7WcOb7+oODgUZHI5N7ihGEcNPhB3YcbpVmmHlzu9vjFCB7ooVtXWi5WqvG546d71b9/rXt0f9ccQIR1yP76q2eyXCw+Ie+hJjW+u1HCXtYcnOF2koiZMpcqtpMaYr2R2C9rRhWna3zWrer3V5J3WhEbuiqTy1Md77cKNC4na7TBszRJJXLcgFyNiZNDbkKSqP/+g8znlvhDIVsi3gr4sKJ3ytDPHjs9NY0m75Sisx2NaQePanyFyA8CcggZZ5hT1pjvGB4s1dOAu/nme7V/eK09NiSiN/4P0BDYAjFBhp/taPYfX7+TkP8ZnixRad/+poncQafw1YVmGAUjJQXomUMbX2VaP32kHHq4l1dy2wOgj2qJXaO8JuhdEA+PxOQt8U9K3WVij7o+qqBxp+jlsa/Ft1fqoKUnp14wX8jFWKUKNJyby2u5rx+ox0ZO2G9r/DXkVyYrOrby4OGQq/HDVpEaUrfFt2BPHDgMyONE/eZATD9d3ilJUlms2wythHylloOQ13c00j3zqinRyLyc++5yh91ayJGDrc/P0bOGhnqrYXuvhLjPY0sqi8uw7ZlLtMfWl+SBHfZ72lRan5xJ2PBqsdCIb63IHUWcFgO24W4nxUDcUKskvhmp0TjyoONxjxx8Iu7i2WmuwBnh4hT77zXC+5FGrL46V4udrh4+VEJ8VBNn9MB8tGdpkD9dyf5KxAS9HLUFo1kHbZpH3Edn0rtWwmZ47N4EnWb5If8YgVHooEM/BuLQnpGs1jrQyA+PNirgzUC8MGI7VKaq8Evu1TV8uVXwwIfv79lH2H5hl0fmTKeVBF2PC+wUvGvRTxFTHsmNEuL2sFwoS7EBVa6BHAThUQueKbXiBfF0SeAS3mw1PFho/eihpuikp2tl9k15dKgjDrMacQzgDbX/gR8W6R8a/8CS/1FuYyURANtqPh2ldiivff6zgdZODP2DMNpq/Xu9Jpgzjp+V9McLvPM//vj/89pOnNcYzP/AbPejPc3ZDjgvH4Ic9ycTFJzNyBhgvL3/eBsfvObhw3zbOSfnvgyD1XH/8wAlrjU/9whaiFEhBD6L1yT3I5oaHNwwvSPAGufh5Jj3+cc5J+c+j893/vzficNGcO5InIQBk5z+9OKsH6117vMz55yccxp/THc+G6y2n623d+ec7H0gSB1xvpKTGI4xsfbLiAFlwgFN0FC8nGMGeKd5zidh6zsNFEbswwS8PXQP3ss5Z7fmM+y+DW7y8/lczxwbA2fFGOSZH7yfnxvsdr8HNrtvNPXBz/uNnOWZZ/e9HP9pdsDzQ/5hm/mewc/h3IH8wGXn2z4R5+Y4zx7YvYEzevAboIHHsX1WESc7ozNZAb5k5nGUDwGjnbDtJDvEs09gvyRyT386ZyAAcHw2h23wWLG0IRGxvZ1zcs6pw7A0jB5naWc5YHTOQctBtp4TxERJTmbkjCYj+/bgb+eJl8Ev25Rh9yPwfbnng2efUdFgAzdbb3s65yXOcc7JXmmWzjjZta01g5fh0KMPEnSugXFkf/vTCj0OeUIWHXtPaSIlkUAH+OxzEhTYy3PPefeZRujbhDxE55kaFaGVfniFEDRAX6NB27QG0oyKweAc65F7m3pv3wTjoiWp6qBVCmxpytnANP0wh8OUgqcPUd4DtxznJTKce9ZF7tuwz0VVyIeglsC+YXQeqgSvyXEIPylOLEnSeY5zXs45HXE+dV2roWg2EXRGnLkPAfgHNRj9DhlyeaIkTTURNDrmWPA0aGK9lwcm2Ms+jQye/ge8U+bPx/Jwvdnoy/VMCGCxnwn5m2kCXbOQyGNOBx4YTAcLtrj+08+knEDIeJbBiw7exSxTwuigsZ1ncy1oy7hnOBteLfMCPIMoMnke4NmErAXollPcCabrk638Yfz4mnXZekXw0Ojz/oYFAzj5mfEN4Gm6ZUWaCXp6HxSzTA060XatDBYZ9j/atwGmzuSNe45nE3Nt/7QsZcPuefYyHTU67Hd3mvgvA9acwtOIvWKp7q9v5JBju7bRss9AQC5eRtuW64YxOs2/Ne2R0dwcPoG+0S3LcgWGAwaWyOzFn+ylZpxbaGvPlwQoaZbNum1BZU2BLYQgK65kBBYmE845VRRa2wiXg+QJNjyBpQVb98eDDCfHWUieKoLPPUmznWtjcqyZB/9QxBKjudpKNN8Sj36B58H0BXka7o8KBFVWTMgIwmxY0lukmUSgOtDsSIDVaMJxWgP76KUR3p8+eiQB52K1EiDqx68CWhi/RmS+R0ZsvgPHnKRzDG4OLkXwVkBDs1NLCn8Te9UkqTHLZPpX0jTyvZQzHDgsQyYrcjTMMZ6sNiRrHGqw3dzQyOAsk3vjUb7ZaEcB0eTDaN0iJykw9dia29stAVuLXLUSJBIve25zTefMV8cYVQLbiKzsSeAccxbQuQfvAd01v2ZreuiTokMGU8QmFDRzPUlQTUGxdRM8XMlPTkeaLGYbTQYr9hX7LHJsDMJvMNt8a5J0JBrl2UYOfouEwn5rsI7SkEaV56eqKDCYvi2Xa40Uc67ffZhlLclz9diePbJhRUsB/wSuARlPSDbsF0Yaihc9NDJe1MhiIKi1hM++2XFPwmLfwLBnpnctexn/IsSNJystFOezY0mxBLt0pPnOIxmt75Alo0lNEy2n8LIEzgP4d59uZQ2fyKSSBNGSo9E7QVIF9MfD73uTWzaq2LeqFtjjqMizEZmx4Lliv5JkQhY4Q4epyhDLmqJlLZOJmW4Uri53tzoYfuBFj0EYYe1JTFKaFx4aBN4P2JAEXrXIj8GwB8a795fqgNuliaYszn4KdilkhYymHQmJJYo183IStlAP6mmMpyTPGRNvv3+nkqQwwdimyOkavpj/y+FHi12yBOtAkmOJTmStwdyTdBTQY2UFCHTvloJUuKtJ8mp14HBnSTI0SEnqRwMU2TO+2Tc/h76Tj1EPnj7TgWJrf71TxL9ly0oD/iajwWRzGwogWZbJwfuWZDF1URWyWaMHHYWDGnksHp0pp9By4DpBdkOSq+b8spk0UnCL+1YJOEfnFaHh2VdPtSTBzkgerWjvKK4vXjyiljVooDgdSZQ9ON6SlE+snUjUEhdkfs7wvyWxPn7aq/l4JAHrKSB2auUpOt1oQbNevAJ0a4Bxiz0e8eOO5CypSnUUQkeSZERFHrtltD1iozMftXSJLGGzgqawZ5Z0i8QsAENVLVQiWym+he1VAE9H0XsHja14h2jKikorEt6MwsWDp0/VUvQ/UlwYXn2a/0yyxVwJdDySwCsElTTiHMlrJF666xvtu1oJhaQe+bEzhFFZnZ7McYX9xvGRRP3u7aXWjx8oUFR2yI3ZgIImrenFvq01ESNaoXBzfiZFBN3p8wtcTQRMV86hUYJcVMC6oVDMMdrQCFgpqIVvtn68r+dvhgleLHyh5RAoYF4rIF8dcLTQzH6LpN3vZp+7ipn8Ar5rUKmoDBkOyIIo9vXIzTnNkhEbtwQfA2lELixBzyie5BRsbM6BIoKjoHSkWHdFs8whj4MblSaZUHGtKBZ0nLvAnzWLqPzRuQoaiZP3StEj86s1vtVjj0Z8QomdHb0UoJMV5k3GjFeLRxeqkD9HcazCxqQ+qjxdKMDr06+fyrxtNUEAABAASURBVOHfvJwEwcweF8i/wXu/3ertq5dKaHDcYPsD8AmcahpkA/Jlf7o9DlLGaNLAnic6QKsTl6ktE+1oClgzx0PbnIJChT3qVrmys40yiu9jlqh88VB3fa0yWygpMlzbXinr+5c1VF3TRJBufvNGN8h0g/5bA3+iuGYy1CHvizRTAt0HisUn2Pg1sZLRRA4HIV7TCGae4v+O+GOnGxocDbbO7KSII/MldEDGtw8KLdJcR/tTidjwFcWw8GIt5xslNFHvP33QYlEqIG/OBgrVBMliuRgSOZ4l2049OMUQtdyccq4jdJ5UA+eQBV29fKOBwlfBmWbLboejltgST35k9C4536eJWgq045U0HRk58vUMesadVg8q6SwoOUlpJGx09h/+Ui4J6mF6fdlqmJBH5DNbBw1u0NXtjYaXFNReXspkJYVO5WKhHlvYfLzSHY3rhGJ7OFnIYEqSVJfvP3EodLtutUlWMt6NhzuTDN1e1fpIg7J3R7lFrvVirYh+jItMTeZ1SYP8nEZfWBTqaJwlSaL1mmIS8ryMuQr8tomQ6fXQ9Wopmov3WwpG9e6g5RTV0Nwtec+x80PwyN5KFmO1w17xa6ecWObBLy6EkkicOXDGlEJnJ+gN6ORPEVtTJblaipBFPWmiOB4+jcqVKjvJtfzFqVrVsnlb/PcsA+AxoaMLdC69WGmDHDXtQZffvdJg38a971WUK2LNey0qp5AMGvHnDx4+Jt5Z6OZ6S/N4O/uWEBM161wNdny53Cg+fYhZPaiiUV49OlHaDBqu7pUdBj2oNgro7rE66ObqUuf/fC2X9TrgHx1Nm46Gwu2vv9Pap2qjU47eO3zG7bev5WiW+HWl/NOOpkKnAT/d0JRf02ju8VXvf/ONzA+voVlfpXqE7zN99dujLn7+E8Wy0LooNBJLlF+faX2SKU0GxecripGVusIrYicufvVT9UbjcdDji4fKxgSYU6Ufap387JHOfrGBJqX2+3toVOgxNFmXS5lNPnvxTBajNjQ8Pm4vlaxKTTTA99fQC/uvqZeHc/75mRyx3Ujsg7Apw95jUmkyHiQKm2v7s+bo3QF/tiK2WfzyOaLTKULrgdi4v+50/fK94iKVX0n19ZXMv480Ea+/h1boeqRo7n9LMZwY0Qqxm6+f6IAfsjgxPdvo5Bw/Q7G3R+6Ej06XlRbI7vXvXmr/+r1u372X/bJPv8xUPD7RHh2y2HBCF86+fq6IfbVrs2dNlLLzjabE6zgNmjyfk1RJkWMP6tnXHPDVA/GGR39a6NDRIDL8Dr99rQGZ6Imv0phoUS5UEoNk2NDlFGZf7GksTXki2KWUGH/A3x1p9M8xnKRYZDJ5HiHm3e1WARgDMUnuouqxU36ykcdP+LLQcr2mGf5BWZZrIM61HGdCD+tXH5Q7bAl8sfi7XCx0Bx+dKTExheDjycMzFYwOfQ8+SNgdadDh7kYl+7aHjgI1ULzp5L/v1f+3H3X5f/lb3f3dB0WINLlENcvqdFCXj/LPopb/9ELTf/JC4T/6Cp051URHqaehPiAzA7I6UpTv46SpSvAdB4Ui1UgeM+EfemLHHP+1pohfMTJiE0Gnrm2Yl2tJYyjBPh9pCgV03vK4vCyVdSK2utVAbFu5VA0+Oc9LVWYPHl/ILwsJ212+eCqfZ/KbSkoTdfhn++UOFFwOHRvCpBEfOELHCtrV1DaMlzl5WiAvm95cqc+9OjfO34bskc89uNiek8EP7ZQE5ehlYPhRqq+2Gm73GqD5iE1bhkyYfPmHGxU07h3xk7trQDNXIOYTsI6ck66XNBCliSJ9inxPVaYmcWoZObJEoIWbnGY7nCiCX60JuzFhXyYaSeNfPFIPTAnNeLMjm4r92P8UGox/eK+hPcqtCnn0aVrmvGcKw8h+HyDmIJMHp0nHmy18quWQSWGf6w/QoEjkaX5GbJHQb4GLPt7K0fid3l6phY8j8Ppjr2xZaiij4mqp9tNWR5pnx//+G41ZUCIH5H4eAUuyT6RAg3SJzfWTNJF/dPDCXe+VlpVa4qURmItHNFawrx4diOTvQvcy5KgnDxyI4dKLjSrOvvvt9yoh9pQE6WqvHN99/OatRho4Ux6VnG9mkbc4q4H3ngZXVzrVhSTsRMac/ds30uOFxmdrtf/sifTPnmn1f/xfy/2vfi73H36l8FdPNf70TN06CnYrHaQDPOqclyNm7mm2tX/7Sv7//Y38v/xO9d9+r7htFExfo8MGZhL2uUM/OnDIwa18/lB+Ucz5iOCfp/F3ePNRJp/+ATDTFEpdImf6SR4DGdTkgidnag871XdbBfja1Xv82AG+SgOxe08uYjzoPmw1YhcCzbMUm5T4qBZ+ePxBZ/bu2Ubi80izfaIx7D7cKXy4VXq5l4g3+yA1wGsyLO/UEJeFba3+1UcRNBH71AplJv/8QrKGJIQZH2GzHp9olqNdowzbfHz5gWMyLcZIvI5cAV+PjNSfrpSuKvmLpRxNvQr5X5ydsLcUoa9ofCXE4gOxeo+sWfOqK4J6bLEYPX50OtQ6gP9EIy/89CGS5rT/5o067E++WqqkyXcAV7260oQMW14VXBCeWLP+0OibPt7JIcfu6dlsW6cRRLj2+Le08zK9HZCT5tV79c1RE7In+0WCqtJxv9eWJm5P7DsMvUISleW5uvooYc/dbS0TmBG5M5wSs2Ho+slyrYhclsRQjnhhck59EjQQY3XI4/jsRPkpvgkRtTrJ8eZ25u8O/xGKXCO4tKlkMn20Gg44ZScbOepoNXM67NtQIjvQJRJ/GJ0DPFIasR87eZqp6clSCXJo9iE9X8s/PldEVgb8u7/YqIFuE3h2766k7y8V0MGR9Xa2uwMvYjG7F7BTEdkdsX2D6RywDdjAWR8TrwIf073+qPHVJXb3TkbL7OfoE/bLo6sZNKl8LstxHPSLj04V4aWINw5xUFNGyf6ceME7fqGH5/aLIQH6G24JNRL7RQDLr/q20VS3yF8619ZCK/zvJJO3wX6JLSTEYb08a7vv3n2mBbDnfO7RgaKoNHzzQQn64n/2WCm2NCXOTD7cK6IXHn72xAQBOcWda0+tSNjTEILGd5fyMVWEPxF6Cj1vaCw36HSfBpmNC/grx/Py5FQ5si347vDVEzQfzyuZjKfY0pG4dcAmjuOgjtzcIVPBYN/tVeEzfYxIhuOIUhGYsutalssesI08kMOuapmrOj2RQ6763Kt7uNQIDSM8T7EFQ4A2iHq8Oah4/lRd5rCBaw3w+5a4aa5lPkEGX19J+ISO+1PXS4sCv56rJ8c82l+veXuj9v/L2n8+SZbu+X3Y9zHHpyvb1WZ67HXYJQWRBAkSZDBCipBCf6zeKYJSKELBkECECALggsDu3b1mbNuyWVXpjtfnd3p67r1rSLxQTj2dJ895zM/brBpkznLnPGbK8GnheC4/QiEbzjnwdLJrG8796We7Z0DbcO7DM+f+199trg1b69yHuXZtw7kPn+25cx+unXP28Q/DiA58dsO5H595N8Hp3Id3e/a/NZxz8jgBG/p7XgaPMdLeBxJdG3/PtGkPZ+czbC8bfzzP1o+sH4HZOeCT++PH0/XI8+mCf3zwsuHcH+ZNn9nf/a3B9Ik39t5hyEbOsGvnvNw0nJz7+4fN6xFWWzP+EU3tvo0BYzoyPOvts80T84g5JCeB+Ic3ksTICB64f5zLU8UYFJNol3LAMl3wj+1jYNq+3jvuSM59eBcve+49ezGcczIFFS+7x9tP+Dr3YY3NHw0uHjrnftrLOScfE3nO4O5P921u32G5JEWUscfRWnHS9nfMtf14NJ1j19OwGwznvJz3MtqYbATvcTzDNAaQ6jEoNgYMgJ3JEtl59m5rpnvMc84pcLbtLV4mM8F7JUk67W3rbdjzafzIB7s2+tu7wet9UJomspfB49kjhgA8/Yd9OKtn7Yh82XObZ3N6+F5TiLFvQhlcHnjsmdkec4IRurXWHDSjwQPDmzc5/gmc6aCD7SPW2b4j53h7FqIig8vpJyADHXvYHNvTznHOsczJ1httMgKthD1NfgUfJ1o4+B+Mtj02up/2DOAlXlbcyLJMdqaY17QNDbxm2rOcL6b7LbrAhRIXlMVUgscDRt0KRSJASmgieUZCscCR4NmwhEt1J9t/dNJo5wcn4ggKLoNCxAGPmmhbU3Syz957juGmfrxP8NDwbIKNeznG3wevwIBE8uxhzRqjeU/QMUAbpsnoZO+Sk/dezjnWhOk9wl8PHW3PmqTVGT9xlClAphQ4fdvL9aMmeYF+g+2L/Bm9gwuK7DfBQYIQcJhBfto3QWeLvGDtoEgwHpnbM7dPwCl4dTSfnXc6kGR5xxoQiCafyLhzTvZyIWhLI9fkqEFeAutMfgLzE3B1wO24NzLfHKo5+ISkuMM5lgQQB2RQcrB90MiaHtxSZK8maDQe9tDSAoMQvXwkQJtVSqFpwzoH2QPnm94FYI/s43+0NyZX03poYby3eT00SUn6gg+KhvfoKFiuadDccf7I+ZIlRtGeZ6mGJGggWTP4DsiY6UyH3ti+di+rKpWLhQJ0tCAkQSbtPSfhTdNUISIv4JPw3HFtxd8OWg7QyXQvptk0x/SlKistCbZMV6YB7TOS60DTLucMK3IafUvm2bo9hYKRvQ81wRz0zTgz9pKHx4fdXsb79lDLmmDTn1LB3tncJE1l7yln2yiKUgaLwQj5ZM3eFBrn3G8m2XTIt/RIsBSSVCNy1hLE9RSdG4r7/cNOe0vmY4qeJZAafYXOtqhHBw0v09VHAt0GnGqKw957jUvOJbCx37BzJEL7znS4nWxZaUHIk5UOwJ8TcHn7Jt16p5agxVFsCBQH9l2tDQ2+gHw9UrQw2AsC8hT4LKhuOPuADI3ovTWuc+jmnJNHl4x/xjODMRAkJiweCJYPlqxEp5aEoYffTprOOCDfi/lCh91W9sUF+1JHTUA6YlNNRzZcBx90gBcmt7Z2RFe8R2Y5U/DpnkKogL1p9yqQB5Ox0vQA+HYkIh3wzikALGgeE9cROPaqypmMrwsCwQw6HLAte4Y0ymTL6BqRK5ODhgLRiD0bOSPxQQGb0GArIvx2adSWRH0k8dK8VEOAb/K8JRju4UeCTuTA8khiarTxeapsSUJtRQQSkAPB5UBy0NN03FJUnhI7rjOSW29yQMJyc7+ebKQV1SI2KXdRYxYVOG8AroriVoK+JbNCuQXSnAGrNIOueZIrZpkCCdCK5qPRMGkGBQr3xdFCnqS/QX4Dup4yL0K/UFUTPyYfhY04IAMjdDH9NDvReSmHtwGbknWS90E7Cv9M0eLkRN2PdA95BjyFgvcyet7bbzew3wfedNrCmxZZ8MiI7et4NxuWHjq1V2vVNFE9Ta32cq1ZkitUhXqK/jkFxRq9yEjKEpK1ArjNrj7QVAUYhbu9+lfXSgjgpwIXcoz6Kg1RCfYvJTEy/R/QtT37VJZAEMjXkx4mskQ6PDtXTkLQkQCP3slx1H9bAAAQAElEQVSKiKa/Oxp3kSA+eXKsfpaph49D9Krm82lODiymN7PlQqb3EbpvQy9XZhpJDB/fUMhIg+LLMzl8Zk0RNUe3qshzYLCzevyM2YgDBazV0cpEUvck0+vLS8lk/rhSl3iZT92+eq/1qzfqkaF828q9u1eCvylpzmyHRrKGE4Wqgxu0wybU8KnBTnY0PNvotL2+0myx0NYSFWD0zuum2SqdV7p5/VaH11caSVDNv3jvVX/9VjWFNvvNuBwZ2Azw0fcqKOYtGObXc2S+xr4YvecZMok9HPFrB84NwWt2vFJNwnb95h0o1Dq4XvebR50dn6ikwWj83t4g84mTO1siQ7lS5DIjlskZw3dXaihkdFmUe3Ysj1+aQf/V2Zlq7L/ZHrMjA3QcsCPiFZDvCrkesR1zmnkeHd5f36nFNtTIYbKoNDxdqfv0VLO8VHBBLWuNzjW2sakSZccrksBbZdA30GjeU7BJkdUBm1xg1zfY4R12wUHDiiZ0EhN5FDHr3ZRot8jaSDFgCE7pcqaaYnY2K9X0rQJ0SdJUDbAYjhuKShuj0ftL9dDObKP52C33+tsNBa+gAhlsKGxlsxmylqrFB5h9HsAxZS856bA/aDFbaEMBJcXvJGkqT7G/uVxrT2LeI38ef+BJ4nP0oKD40mIPdjdrNVHKsF0dybGnqeApcCb2TX6a6asvPtHOtWppWhw/oeiNHYpVoR22YnlyzLl7bMJGB2KJEXu0wwf5QVORwfZsKEibTi9I2g1fV6ayeS3F4gGcenQlvd1rQ8HV/iTg8PZWjzT4jF5mX1L0TOiC7W/v3ruJBo/QP/viQmdPn+iIpqLpd4qfbzmvxIaI4mGSZCzxen+JHEGzOfK/ofm4QGe7DoOGvCyIFwL2wr5kZP5zRBddkejt2zdK0hQdeNADReQd8D5QIEmWUdkq0Y5ibVfkyrDTh8tbOWy8NWLy1unki5d6ZM0IbnOK8w80bE3H7EseI2f2xAQVcvQI7R+gY4rexBgmWq4orCyAr8Smt9jXGp+azCttmZdx3jgvQG3Q9rs7/NFG7rePKopzPf72Vt4lmlNYM9w8NAvE4eFsqSSm6oh1jW9YV1UhV42duLXfQgCgHLrUxDs7/NLRp891SL122OSB81fLI8WQ6ObNezUUHO1PRAdguE8HFV/lOvrqXMPDqP6V1+Fy1O439xTnojZf32n3l291/+5GoZVyfFJK8XSPnKRJqorG1gFZKT97qhw7r89OJx/Von+R4lF2cSJHIayEHnv0V8QvnibwBtt9nFXyPpKvtDrQbDP9QQWUnq00wKeztNKxfVnmUNMMO8iKir0fFaPX+fmZPP855wgpBi2Pj3VPHLh+fNAe+xYoZB/++nstX15QEDzWWKR6/ZuvtWic8i+eyc4P9zs5fHaP/IrrPU292RBUv2/k7qLG26D19w/qKAQm2IXYDIo0trykW+x7gy/sh0H3yMiGgt2e80O7U3I0qlhF1Y+96ptRG2QrC5lWWSlXZnpEHy022eIzDxShcypYCUXa8s+/UPssV/FlpbD0mrm5Nr9/UHtw4AhPsGsWD68ous0XS52ii/c0o2psg7Axut2ppxDcPltqR3OpuX1UxFdF7Lvp3Z7YbMA2pUOmo5/Ptf76Uflxrq5MlXJ+P+P+Vy+VUkD12MsH+/ObVar8F8+h16M68pTi58+1I8bJnp0p/vyZwqfnqheZUtYHmtnbBEGEJwDMT6+cswdod39zg5n3GrHx443T5ruttj/stH+z1X7bcd+pQ+/XNFMbP2qP37Z4rH/cS3lU7hPV+JDGS84HZCBVgvwdiEfX92tuStevXytJU23hRaagA/MHN8quFxTQqVxqqFslD8jb9Vr2pZL04kjd+1slnVSerBQpAm/sbHg+w8cn2H2L12t0cE/MG7NRy5+vNDsvtLvaaw8OoVqpA/cbZG/xs09UvThXtyy0yaRhnuvh7aUCOnNczpUTAzl8/O77t0oOvRy2ZY8NNLtfA9sSPc1pKHVJUBlTCtw71eie7RNPlhrg6Y7iaJrnxC9b6BA1m89l/kbOYUMKlfj1lvjdaJda7IT+5eQR5sP633MusWpSZKryQvnpCtrGCX9/aNVCM0d+0WMj3DmxDIV3eacWWb+7u5V9eXH55FwFslyHUWZvLAayL7Atnj3RrKiUgWNfpGqi0/79nRVQZXpjvxXX4A/N9nv8p/B7lvfGzy+U00SqiOFcnioHLiFGDbZ+P3TqwiCLfeXZkwJ8ScyxeYsvIIY63N5rbHv4Wqsk70vzbJK7EVrWFKNP06Vmr2tt/off6eGf/07Jb26VvnlUsmmhfStxkONfHUVlf/ZE8Z8+V/Z/+aX0X7xQ/PPn0lmhBp1OoVcMQYf2II/90lGpGlnvUq/66lY1TRVvcQbNomixPX53pOE6plHOe/hzUIdcBvZwwUvegf6AP7ib+DjwbJSb4gnvnBy2efzd9+rVKtnVGogbPXsKvx5M17ApLTzaYOsq8B6uH1XNF4qHTnkFbNgniz+CDzQQnOb4+JbYYgaNG2LKPg0S+8Yi11BlEjBtyYFyF5ScrdSDn396on3qBDhq0KMNclxTQxiIN3pssotRAR2M58eqR3hwvlSfRTXkUYFn5WyuYPhad4cm2IE4NEWB2Qr7dCuLfUbskXPYBZ5nPmh8eSJHjrPv0VFkcYCHMSQKJ6tJj3bEpP2ba3l8WsC3JMSTAZkZ8MUUx1TiA0samfXtWmOVK312ohDBdRS0xT7it8Zv3srkqmX/BH1N0XFhN/syqqf+tUdGHXSxdbMl+rFBT01e2IMfjSCA6KsiTrz73Xfy/KfjmdzxSrMxo6FYq8Mv2xczha8KNPAitq3nXo//tvvhdKURHseQCgpr4tPPX6ijUaGnK7jeqZ0niviLcZlL+EMRi7pFLos5AjZxrKLG40wl8uCeVAq/Olf1f/iVwn9Ls/dnJ8qRX79I1SQjfPFq4Z1H1tNeyH9PI6jR+NdXqv6Kms+/+Ea7/+dfKvzrHzRrglw9akcMekBHe2jbffteG+yQiCnVjHIPB2Wv7zUQZzXfXRI77ORmhR58ox1nhiRRTxN7wNZtXatDHBSxQ0J3emK2+OpO9V99r4ic5PZFwyzKdCUS6zp4ln/yVL4qpScruYRn+DdPbNH88F4O/nZHhfq3d3LLUvu//kGW1wUae5rl0q+eyX3xVCM2vIffJrsFOUQXnQQ9Q5lrU3k1NKqURigieeCt8Y8OfPXtFTXAVoHY0CG/vkql58cqiX1atq+pbeSzSh7YbXG+gpfkFJarGK1GYg+LKx7Iy9qLuWrqHPKeHy9MmZKqUpiVsppAg68pylIIqTJsukcaduRsQ+JUffmJkqJSg81rb9aKi1L1LIH2O5UXT5QSUwdo+hB6jdhKv2uEaKqDTwH+OHLxA3ZD5C8aPTHwvXLigWQxE4YMu+o0WA4L7Jb7njx/ruroSFlR6B5bUJP7d/AqxXdsieX7sVXIofvpTGMaVEFTofPu9+91+PUP1FxbdalXij3wxNEBXqfvHuWIwztsTvXsqQpst697lT7lfiZhL1OfYLMqeTM0xP0Gf0++G5CngGxHbIzDturdWh7fPUavfXuYZG9PjpZsGnXEvCOx3FR/sEYjMQemETQPSsqcvYNMPkfsVkqMYHXpoiqVMIqXTzVcIkvbVg6YW3SsZ3hibreqFK0+AX01L6RFQTx7JAc/A/wfb8CvKmS2p8eP1/DTYReED3XorNnlPbwrHhplNDgH7NYko+wXyW1iOdPh1TtZ3m9nmd1PqqXkHTn3Rl2EVeSdw/VaCQ326IOsBm+xcEvM3B62GpDZPfW/3cP9B7iSRHp9qyGLcsS1ww9XxLIbdehCl3jtwyhvfoT4vHcYA87K8xwfX6uF3/7lEwm98MQ8I83SPEkV4cWIvyhOjlQcrdTdoL99oxG+NielMug4sM/4/AhSDDJZ7sB1olGRyHiZYmcJr+WydNKFkdiNyeo4w8HvA75+PKoUyKMKcDX9MLnx5KqB2HYk5w3Y0fT1Wu2vX4nClUYHnZCZgN1IQgKx9mqDk6KT5TdHL57q8O07RfALzkvPgK9KtY+jGnyJf38/xZXFVy/kzhfoVClh4zpoZDmk8D+s0j/wGrn/Dw0e/fgzwqB/aPw45R98G0gwbO2HCX/3LHNGo+z+hxl/+q/d/zj+9MnHT7b3x/Hx3j/07hyE/Yce/m/cH8aBwkgnHyIznZxzvP/pz0c47N25P5DduT/MtWcDQcNIImGrnfvDM/v8Yfzhns03h2PDru25vY/AY9c2PlyPck76uK/dd85phHc/XXPmyAfvvWxw+dOPBTIdhrSnoNUSzLUWJME7mxe8B/eBuaO8CaeG6Zp/pp8YAnrAPducOz746dyPZ9u7DR5NP8Hbfr0MJ8+1DXsQQmB/L+c/4G9rDB/nPuDRE8QP4DB8xOnHeV3bagBW5xw0cOJwfgCGH9v34/i4LnivFjx7Aoo0TWVK/hEGmSyyxcc1I3R2zm6MH/bmuZ3XYWi4MZ3TQzc73/CxMQKfnWVzYoxM+wA/kz9sy342pwXuDjo74LGAg9tqgMueJSkOxm6wIiBzKUbR6By8V+SZnWln2foe3BOe27oBeCdYwK3HgJnBHnlugUFOUJjmmWIS1PF8lIBN8K5XgPa2p72bMQVNHuqnl1HgAz6BRyOGtgWdcaK7nWujhyaDDTvPwUeDH1oYnra3BRfOuem83mBjnu1phxj9GwKTGBMZTybnzeeu7eyxPLweoPNIEp/nhSIOMiJyaZYKnyyL0Vs3KuIszcEMXorgmhJkdDirjqDe0YRwGOAEXO3eCCZlWSnGOMliCB6cBtXMHYDNnIDRNU0T5gQFj94Av/EoSaJYLkGYHOOcYfQ960MIaoGzhrc+BnmbwBznnIw3E148D+xpeIYQlVD0DMDtSASmAX8SYHKOhcYkhsFkjiXPS3nHrvbM9gEOk4EW3QB4+RBwusCZJNM8S8wDMORGB2ie8Z4TIE2w23pwSqB5C84dspdDM2sipdBFvEboXmMPJtqz3myX0RrI0KFWB56xvUzGjCaGE8sI5EaZjPXImZhQzRfcg2TgMqDDW4oNLQ603lNwSlJ58Eh5j9DMJYlSri0OqZljZ7GFagIAs08NZxrPxMtoeiB4cM7piOAvgov3HlqPJHL1hGZNUdGSSgCaAEig0awolfoow72mMFJTCG8JGG30BFkDic4e2A7mZNnbYDAZd9CjZ57B50OQyW8GzQbob3KRopuG34biPOKoYGsNZzagLgTEUgLPS4pg0wf+SbNcKTK0Av4kSSYYPXpjRaTDYa8RHejglelugZw58LMmyoCMLtmnQU8M7i1nWjGlAb4OHNh6+rHPWZor4ZyMUYB7DV2NjkmWqFwuZHoTpuQik71G4G3Zw+Q1yTJZADLdB65ZNSMGrLQk0PPyGgisbPQkUwNNrsAclqsH5gcr8Fni3I2yBlBCkmPfcwdtZQAAEABJREFUrK6OluoJjNy+pZBTqgKmSd+gZQefp98e4HlEJ3JoajI4In+2Zwf/k/QDnAbT5nYtsxP37wnksacFe5v+G397CnBbcN0R6C3mSxletlcCTmb3QwwKJCaeMRI0u1luW2qOvBZZTlLQT5/tnwVFWtPvMs3gVzbp+UACkpIAmT1LsUUH9Chlb6P5noIqzJSdd4AnW4rGjwyTkyRNVS2Wcs7JeGfPe2ybd15Hx0fISNDoNemM8cHkKiVINT2x36aKgJUNIgnSZPvEa5IJ1nA5rTN5c8zZUUytrcFPkOoosChD7heVFjQcBwJq40tGc9aSn4wi+Irzj5HFmKRq4YXxEhHW/f1aPfa910jh5wGZyFSD12gywKF+cFOCmH2EEz55+CfkKlKA6pAPR8LEctkrg24bGk87bEFNIzujQBiw60Yze56gyznJpvdBHXbkYDpKkmJJwSIrJ9ytOJBR9JwB94C8rt9dTrhH6LuiQWewG20b8DD+jehMliTq4JMLXvfrOylP5BeFChLCMQtakrw77HNLAWEgAQltryENKoCv9Ik2948yX5OA7wzdMTtlPmhT77V6+lQGcwkN7AsoAzjnCOOILlhTdPnsQgFalOij8ccaKjXnbF6/kx+kBL42PCjYtL6514Lk3JroohiwozkVFWS/JWF776G9/Zbfpmvk2HOAzm1kDwqzAV9Xk5AMFFrqq7Uin7vL9fQbiLsyqEXWRgoy1hjLQqoN+pGhe0argfh0dXyq1cmZcNbakbyN2KB0Vmn54kIlCbIjUdojVwcSjRTZ2QBbTUFq29WK0DdBznIPMCSgPok6ojCckWi2yM8ORGcU9MLJQg1TyjHIodsFifpQZerQQ9OhGn/ULjIlF0dakrgZDMWum2hUQxuP7tm6zdWNMjnsZKvt41r+KCVBDJq/XOqQdmrbrZZPj5VRHBN0yuaVnpDMW9PrkuZTnBVKge3x7l6OJPwWGRqwYbBtEtVmlmr25afKsF1tdNoDc51Iu+6g/HQFiXodP72QvUJGPOJFselaWpYagTEh7uqwkUVaKJT5pDNbCr+zRmq+w2Zx7g49MF4vaG6mXzxRTpGjxvdk7L968VQRfTXb5OBxCIl2+CY5p5xYqKaQary/pVBz+/q9thQ/dLHQ9GeViUPsN1x3yD9U1gy9vsUu2W+pmm+xL6EYz22fo9WxhP0JMSgGZo8i0h8VOLujGBCRyZyke9PX2oOj6V2O7jWFV81oKEDOaL6wySS36+sb3dH0tC8WJSTPR5++kF0/wq92aGTzbV+2nXTW4rbmUE/ydkBmNzSMH99dy+0brdEPBw0XIZPZVrMlj9Bgjf7usQs5dqLEL80ZYZCMJjuKKofXVyqImZ68/FR3V1e6vr3WNXtt8atnNG2N5mMSdKCpRUSLDTjStRqVz88UobXZ5hR/fW3FMPRnfgS/0WUXnWaLlTy6GgE864Q/GFR9+UJVAowUq3t4n8Kr9devNdKcOHv+TLEq1cIvB4yuwu9DzwMFhBRjv3z5Qsc0urMW2fr+tVJi+XntZTTyFBBTbGPZDvI0d1Ps3a7eqYUmCq3c01LlF6fKi1Q9xaADRf2t77X44rkaeG8NtAzbIl6LxQK4vUZ0McJnWKklPnOHba2A7whdu6ORNcD923fvsBUd9rdXx0TQlcnz7ru3isQ84cWRwizR8LQgFrxXP5fKspAVI83GdOj1PXJgNiPERMfYlAR7vne1HikU9tBdnPO4XutQH1RmuQKFqrSXFthIAg2Zjahpcu5pxmRPT1T9/BOdQaeEaoynWHl4U+vVr7+WUqem3Ovoi2OFwsufZ5pRgEuhy/AMfQD+Dpq0F7lWX12offuoq3/9nbLZQjGN2v32lfa/eaX87kDR5ZLm5SsF+41RaN+B6+nFmcZFoZYYMGAfauKKWxr0uxRmLlPORU9pWO2/u9Hy52fqTrxu//07NTRSshdnwJRpRzFtQ/NnS0FyTyO/wPbtaIy+ofk3m88kg4P7Zid9cOqhi/vhWkt80xHFfsc9bfZyxNDFV5+o/49e6B66jYtU+3RQzvnxpMA/bzU8pWiHPGQ0zEYa13G9191vf1CED6f25RdsxywrNKNg1lOkT2gC9C5R88NGDQ2F1SenCtDq6fMLfA5xKD4oy3PNFfXu+zeKs1zmKy0G2m4fVTZO8dWj4g+t7r+/kpaJyj+7QC62yrCB1dmpOpM5/EOPXRI05Edt3SihiaaLpR7A9+jsRAdsSXFxoi3Nzb2Q44szeHmi5Gih9dsHXf+be3lo17zvtQcun0o+et1hz+/R71dX7/HXK5nNGl/dKFBgE0W4Hp/nRgkCqrHfODJaX97SDL2VIzYZ2aunaGY+NsV+t7Oo229/UENc2SKngcJeP9yrOw1a/uKJmmajcbeRQ3dm6HrWDDp+ei7UWVtsk6fo7JGD8TSVe7tTWsNjAauctjRq7IsgGfHiFpucLivo06p68QQdflDz9lY58m6F2Sax+RvW7IgnD+oW2SRP+28ovuIz7S9EROxD0UoxTXE9c91iA1r0r9z2smZWO3Y6fIN1e3+Q64MK+D0seGdOMkjmjw5Xa20p2O8pwqdnKxX3jUrixP3ljXr7s5FO2hNvJMizxS3ZKTSmUN9TvC9mc3X4SkHHKkmFkQGXc+VHK9m9ux/e6nqzlofG7fVaFUTKiBOm4jFxusVAZrd89OqJ94IPuqXxntWDwij1xAW+KiTkUiGopamTIsv27AFa98Qod8xvTyoNd/BllsnB4/7qQWfH5yqXc5VPz/R4v1Z9u1aOvmWsT/DJZZarQY9qxoDO3L+5xM4Ok8zdEFOYvi1oWgQ5dZxjtgw2ygKEAzbF3tvv3mn83Vt5e+CcTOZLeDsgGw2+vDls0JlSPfSeVXOl+AmNTg7cWvzeAM4dfrE9T9Uz5r94qq32xDMzdDZCt1bu1U79v73S7p9/reZ/fqv2373VA01106NpOCkl1wrHudzPjpT8tz9T+Z9/oe7zhdJ//Imal3M1mwe15CEBPBx27eB6ZRfHUpXIH1fa0jCuv34DDDMFF5VgH0wmze55YHVlJs0y7OCoElld4dcD+t1ix6wQbl80O7y+1I69Q55pwGZ6nptcdpfQ/v2NWnXKkK98cPiwgxw27YANqclhZYhAlORnzxXIDx362MRBrTF6HCZZ8DRZBY9r9knxFwdom2WpWuLY7eW1Iv72Eb3NFWhQvFcgptXVWvalBJOjgM4IH2NfkutAKkEvOnz2gTxpuN9gG241gM/4sNNArNwlQQkNzhrbOpYp8cHFRAOLycbLexoUj3wutKdYH+pBi+VKSQHu80z9xUI9/F0enOarlbaJZLFl+/5aO5rBJi6IgYmCEC8l1qgDT0f8sCP+SVup/f69egr7dnZfRJXnJ0rArWaP7c1aCXHEgF6lnJnRbBrR/RE5dkczPRLrjL/9IJdtkCy/MBp3v36rrJprq1YNuIr1Y3PAx+WK1jyqW+2JwTr4FdCdQPxL50oiYOtpgO5pNI7Eyz26X4OfAZ+8WavHrqVlpkjchrHCLXslT49UZyMWdFT/+bHyf/oLOeTS/5c/U/uzU+nLM+npSm3mZLpmrN7jz2vy0/Shk/v6UsNfvdGIvx7/+W/V/ou/lv7iW4Xv19Jv3it5/aiCxq/vE+1//1o9sleenKi0YhV+L8wrLV8+k8/gEfSIyNaIzLWrQv28RIqkEDPksBaQA3OiNM01zpGgulNy6LVHpkM7KCsKhc+eKrP/zYZ3UvDq4ReiLEyaTGZ64npPo9d45NIgD/7WtA/4r4F6VLnuFMhHkjwnbuwUXYDWNLqQLSEEPTGb5z2QIxWzmboqUYyZLL8aXl1PZ1bHK3zKeoqbDJfUvoj0/bX86WqSry15Rf90qREd6sn99X6t2I7y+JnbZqeWZmc8W6lraqUJuL65VdVEcHAGghaLFbrmlHyBrB9XslhYxJsD+aqQzYC/caMU2MP03PO5vV6r+PlzteSeLbLTmvx+/lQJe+WbVjFE9dj6gVx5IDf2yOtitZSbFyL4Q+ewBeA9IgvNKlO+WmlDvjBiF/OTlcR5FjM6YrK0rBSWMwkepKuVhP4a3TrsWjmrVJ6eqO97jcCcEd8OR5X237yWH4RNuFR/tZb9/2KHVakEGRjJlX2K/NB0dlc7Wa2kT6M6Yi6O1eO79zId6R822tO8NGBymrdbfMWehmK6nGnkDLN3W/QIxuoB/WwSSfDELSp1+636+61SH9VHp4JYQeTIW+IENyvkocOI3jX7nQK+rt8elMH/LX4t4PfMB7tGMn9N0UxCPnecf8CGKQvacV45O1LeCVlGl6F1M3ayusaI30mR4wEt3AG/1Ztc28s3ozr2iOh4hl60JWufQE98l/G3qOA99iFAN8eNjnNsrwN0WL96JXexkuXjPTLWYH83v/safRqUoT8BO1C+fCoPbnXhtWeTlNylQ4YydNGTA7lnx4rk+FlVYjt2IBc1opcjfBywdSOyF//sE/xgpUDc7tCRhrM78oGB+O2efLeHzz5E5WWpFv712CC/Wsjy9Rqb7o/myhZztVwP+NmAHuc8N3mxJriIp8V5PXv69w9qXl9jG2dySdSB+coSqcgnWeu3Ww0Wv2aZ7OU/PdeAbc7hsX1uzbdyVoLNGRvkDx7tmz14eY2nC9kXNwI8H6Bjc/+gWWBffGRrMSbN4HKxVIvP08VKTeo0//mnnF0qEKeYHwj3e+V5roK4rHGDEvB2NJe7r9+ppa6wf3erEZvVeyerVXgDyjlnb9MYcbB/GHBVJt6jPkwZf5ozXfxv/WOEYyAXpg9/GH9rnZ334dbIOW4aYpE1gB2AjjjoaQ7XH+bJHjNG/Z3XB0A1UMz7O8+44dyH/W2/j8M5xxNpwFB757EZfrq2z9ODP/rn4/OfbgECKz7ADO0EvRxw2tCHbfGnTGLBCC3sTC5tmjiOd8f7OA0nL+ecprX68HKOz39rfHiiD3OnZx/W/bS32FYIF8OuRg4aJ9h4wI/BK6IKx3ljLzne9ePLuQ/n6SccHLT4EX72SGIi57yC92w9/vRsgEcs1chZPOBnkN3rwVmyPfiXdX334T5bSdy36cOPc3r2GLnnfVC0JIFrm69R6jFGE/1sLmO0DZym1wCvbYTgWWFHj5qumONdAKYPcDpwijGSSPUY/266b/t4znLOcW9Qi6Jz3LRvT0I6cFbH/gabdx4nFeSZy+Lp3e6ZfDrnps92H9GVhz4D65xzCiEocK4PQdPL4OK5nR04WxPUTs559vASvAkuaEoCOL8lCR5woKbMwXuN7CteHYaG2XLOyc6y/QajIWu8D9z3YlcFb2ugO0be4A08i8FzDphybwCeDiNp79xBrzQNO2fguXju2ckMqc1rmgbe9tAL4bGzHDQGPuNlGlOlGO8kydTbWp6PjBSDb3g55jrvlSSJavBqobE9FwdHZEu8kjRVhhEzWA2vSeZ4DpIKGLQszTRCgwwj68xJ7eoAABAASURBVJgv9rf9zLnbfaNBQwG8Jnixx7bGhyBxbohBA/OtKWrzU85KgcVDwySJCuxv156FPbAZXBMc0McClADdInsZz0VUN7KX7Sd4NkIDAaed37V4YvbooEGL0+4IipzcRHODwWybwdDCw44kQpzf4kwOwGx0MF5acY4VcsDcEvSNbJ6kySS/bK2Os21dCh3sW1IPdwR8OFkLYiL0syJUQ4M7hV6ChyxXThTa0Yhrub84PtHovAZ00snJGpoj8u+cUwuPR2hs7x10cKx34LfHgY3QNkAru18Df0rQa9cjAmC0KXBwLno5ZNHo2TGnZg3IK0tS7S2R44yR5z4Eks4d+t3JQfsIrHlZKZJ02+cD66z4PoKrc0HdoZYVrD2il8RUHXtE9kyTTIZr8FE215rbg3MKSaKeOR24iD1yZNP5MAV6ppMm8x20ELLhGDsC8D0BSMs5IUQZbj4E7Sjo7eGp/WZEB0wZDn+ALmleQreDJhmQV4ed6uC55ICtVwdtR4bBsWfvRxojA3S0My2wrwoCF2THAhQNUkAeB2i/J2AdkBmTnR7aG0yGx57gZWDv4IJSeNwiFz4BH+i922yUQosBfI0GJj9JkgBbr5HNPfil0NfOGpGDhqSupcjimWOJomNfSEYAkamApyEERfbecqbHfiWMPcWKxWoFubxM//bQ5UCgYjzyg1MD3Xr0uofnG+TRdKZcLFQS8GwPW0X2BCB5DpoRPCbOK6EQ69c7bZCtPUUW78MkDyNJYk2DeIu8uOAVswS5bDVHPkweD8h6f2i0PD5SALYWPjrn4H8vo0WSJMqgkelvVc4EGWXfFM+LcoJzNl8oJ4BOwLXf13IxkQtR3gc5RgMvR4K0PfJQS5qnlWwvm18z38tTXx/VURAdbh4VD4PS+VzGV5PPguvtbqsDySTKqtX5KeeVGgmGe3RlYCwJNAd4U6YZuwmeZqrh/Wa9VkuAb/Am6HxMU1lDUPBrS4Aem0HyTqZrAvcGmXTAfEQzzeSmAb4ALlU1V1KCr+k1cvdIcDzw7sG1g0/lbKESes5PzpRyr8gK7QjoH2nYGU9NXky2be9HYDL+bwiqB3Qhp7Cwg18jeMzYIyUIzShwZEmqBllPSVIcsugBdX17qw202NMgteGxk0bLGlmPyE0kCI9loTIv1VIIsoJLWc2UzCtVFH37h708CQqMUV7AB3B9RL7SmKrISlXwsqMg4CnejGlQSIIOyGZz2Omawu8OuZ2TTJqNdU5I+sgc9JvkIvBp8/ZSiX1L1nnFPNXonUx+9hR8avR5aihd32lHM/qR5Ll0mQbO2ED3nmS9A74WOihhT4ogGXDvkV03y4XR0xK+1ATgDzTzanjTY49cCNqwZ16UErrZIScj94wvQV4ZSY8LToHzd91B9tpd3Sn6yJbIC4nKyZNz3W83Ws7m6hIpRtP3gQR9oRn35j6V2YL5ENVTjDF6xlkpKy4sVkcqoUkeczl4dUczpkMPaytKor/5fCZL7AMFn3wxw4Zoks0Wuk78Aac0y2XN4B2JT28+El7uoVEHbTx0tAJiwvrFs3MV7GG/iZgiy3may0MzH6Os6PQAHawpL3S+Qz/SvbSEp+VyocN6K5eAHLqIqqDbW2xPrkU2U1KDczGT2ajy+bkS6C9g77GLnRs1IH/2G7h+USijWNEjby1F6JbmfdZJSUi0C6PGFPrgfweS4j2NwaFMdExTwvyPNcjOzs8p5PRK0akDe2TYDLtOYqKb9+/UUUi+pwjk0M8eu6rLjYxgNfbJ5D1SeCuSXN31o1KfKEU+GvTPIStjBm4UOzKXyBqORZIpWc2VYxvq4JVSEazf3OiRxtpws9UD9nBPo7CBT+bzOwqRxquB4u4NDeoc2DL0IssKmT9xFHmeLI91dn6mwH4VNG3fr+XTRCsSylk96pKm4ubxQUfIzAI7tWR+RZHMQfcN9v3++lbHrC/KSoKme2xEQnHACrur2VJme/dB6ig4T7JPkWOD3i03ve7fvleegztyf3t5OellDEFzbFNOo6Z7f4/vbhTyQmXBXjkWkbGDdh0yXkz3CxLrXheffKLcRS2xV/F4joxXKs9WNPcflVjBAPoEaGnfrD7/6lON3mv/6lYdNHj//fdqo1Q9O1E8Y+0nNOIoYN6++oGzMx3hRzL4OcfuOEmPwN9jN/qAsQrSgG87zWc6UKTxzPPoZ0NSfuRyBR9ldiHhfWBuRzMpwA9r6vWzRD3X1qzpk6jkdKX2qFD88olWRyvNl0tNv6mJXY4UggoaSVZYur+5VYmM9pyx/v4Hzm9kvjB/eaEem2UyO1BM6yiIME0VxeGsSvUA3HqoNcem1jf32tOwWX9PMYY4dCyB5QQbSzHu+q+/ldnchX156cW55rwP2JoxeGL4TNe3V9pRMNhQskl9KUHDA7FjcXYkfX6m6J0q5GHBuXq7nuhSdkGLr17o/M9/pg6bMOLD3MlcSZLge+uJ9xsKLRVy54LXnPeBosXVq9farNdyXK9enkmzQkdPzjgjKDCvpMB3Q5HNbxt1ZlfzTCfzlYL92bckToW8IqayL6TcUuTf0XizYlL+xTP0eKU7iu8p9uOWBnjTehVZokfszCP76Te3WmaVIo3Q/Q/vdUlzIJmXmlGYbbpG62/fSBSa5r/6TA6etctM2a9eKPvyQgWFFvMVHTFCR2HG8K1mlZYU4Y+gkzUyzPcLO2x6kw5BHXpTf3+rk59/roZ9W+AIwDHDFj/56qUS+F9D8x3FyQWN3fOLJ3LI1fknL1RRpS9ocI9mzygU1fsH3ewftUeOrfAXsLlDGrRuthr/8o3OacBY7JDPCm3xhWFA/heJFqdn8rtOu9NE7ngh97yQz4JyitCPyF2HX7vDlow0MJ5eXChVVLeKGn9xIp9m0xcvNn/1Vnf4TYvHB4r9ze/fyj9ZKhm8HPZ0i7EOzskjNw809MMsl3uxVIW/jtiQBwqSDTHcARrfjjtZU8izzoqcN9+91gnyeFrMdQCW9//m18ryHBFsNLy9k/0WnaOR44k5rq6ukPm1DvgJQduTr5YqoEP1PNF8nmlfjNrd3yhuUuVFJaRRAi4rcMbzuXpitx7fGOBFSi5l8ekIP+oqKkcOnjy9kOf5jEb7HPvYFYnsyytJ0slkdUV8UsDX+9/TGCMGXOK3LC7PkdEBJ5ASJ9WxV3ZxRFzb6NDW6qFFenGq9v4wyb1enmh4904eG7mDjhV+7TC0arEd7ttLOeTVWUyAvzj+9LmKk5V6Gpjzzz5BnlqVnFk+O5MVsgPN7D0Fw4zG3YAdGvBr27/6Vo+v32v36krruztlSULBf1ByVCqiPyts0Pz5cwXsWlLNFMtc5elKB4rP/SWNG3KdBHxSbKcfRnXYgcfQa4vPC2milOZB60bZ8xT5H6JTTayZ42ucpM27K4U0lcpU3dhRXH/Q9ePd9Fvdc/LQ1XKl41Aop6G4HWqFZSmHvXLIcnVyNOF/9MVL3qOq8xPY3GkeczXEHA+32I13D8hlSqPkRg/rtboiaI1edG2r2cmx5qfHevLiEyXgtUcuW/x8R0G+x95tga3Bh3bXD5qlhfap0/j9FQXnvdZvrvTgegV55fA+YJ8XRysJ/TN9juQI7QIZ2zwqgF/OONAQL4idRpqQxX0nIZfOs/7zl/Kc3+72ypjX5EFDlaJ/M6XmS67XErQdL5a89fIU9YsvnurR96rxtz30jT/cq6/5jF213HQgns5cVETu4+hVJ1EBGd8RxyV1puUPjZr//jeKv7mTuz4gf61EIjSC077eqKV5EuasfzbX8s9fSv/FSxpwP9f45YlSbLxfpOopzt+HVvtZUJKnSonnAr6qx8fbb+cHGh1JCPCrV/JqrRZ/U8xmaq7WyNulBmLoEV9uOUqLHPlnxyqxcQLWB2i1o/FRPz6quDjRSCw94C86aJfgv3S+UEhSJS4oPj/Wdvsg+3Ka6k5dGRSItwK2p1zMNSLr2zfvFYHlkDvls1I7fJAfpVCkqo9zhSwq/eUnyuGj+/QYEKJ8dMpWM43Yk6Is9bh7VItNGSnc+zxR9xJ4uV9aTHayFEGlPDYzXc7lyDlzdDFYPkbjSXnU9Ftp6GbHWXJeTZmqxYdXxOpWP3CzXElI5cHLk9PcXV1reLJU2zdaPsG++iAhmxV+1SMnwXuJRtQIrv0379QDJ4Kv2Yun2mM706enKnyiEdpqUaomXjPZzNCbgnNkvzHZS0kK/k9P1JF72JdSa2LIZe2o04yQs6FJOqgHHxv12xtlt3uFxxa9ymTy7oirRGzbtAcJmlRVLgftNo9rGleP8lWhnnse+Cv2HZD1sW4munrs2oiM1dmg8elc/s9fKP6zn0v/zVca/skn05cRxn/6QuNnR2qOE9WZNAQneQePHR+ckl1UuGtV//qd9LsbHf6v/6N2//p38n/xSok8sNZqL4EFHXJVpQHb2SRSeHEiN9neTr4PCsSc/XvmideLY43YAN0ftPn6BxqvDTWbDl9XyWNHC2xZ+tjJ7FmJ3ofnJxod64gBw+8uleITdLsVRFXg+YhdEXG5g+YN8qgf7hSQzQhNPDFZZ00k9FdJkLfms30B6+v3GoC7c4OaDTp5WqgG9oF8MC3y6ZmnhmQwdzSfQpJoFwcaczfqqRV4kwvkvAiJHHI8h/ZjOwCzV/niYsJ3eHGkhrhP2Ooe2DPkNZB/WW7g0M0u9egp/EavT589VXL5KPNTsQCW/U4euVQeJr/voImYF5B//7v3qr9/pwQ5Nv478iqPHYp3e+510PS1xhpnhu52yEpY18qPVxoTrxZ8e2g1kL869DM4pzRHpo5mErHPQB75+A0+lVjdvTyVqzJ8eKM0LWRN7aGMSrELsFRdQMmxiQE/5LFRorHhyCUdvN0/3mtL3h3mc/X4wpT4jwuZ3jpktAe+SNyT+CiFoJEYpGV9cXQksd7w6vF3I3rjgycG2YD+ID/PJc5M0bM0z+TRVRyrMuoYTk7j81NVL58pP1qqJ38TdE6Qg8xBR2xFtZgpNVqSVxgfLQ8ewXvEp6VL1uA/G+L7ZW70OGjEFo2BnakLChsSEMRxliklJx3/5jU6uNWAj4/yxMj3qqFd4FlBHtkQH8YiV/PDh3lhXslof3i2VESeDqxrlrkylypkqUZioo4YQtiDgFwNz5fY1930pZQBex6erNTXjdzNTjkypk/PMYvD9KWqAfgLyyEvzqFFpQS7kZ6sJOdUPT1TxnWHLO1+/R0yfM2+G1l+7NGFIUhJTCXejQd7aGA8dtj7A3nDgXjEEU+lnzyR1XmsVuDI+Rx83726lOXYlncl5O4J9D9KSoGRJn9OLhNnlUJVqiOHdsErnC3U/uV3atjbIYN9FtRmfqoPH4ghSniLcZQPQR02WNC798IMbrT94Z0W5NjGu+7tlUy3SX8k5A8LooGma/f9pUxuhD8buk4JetQTUxjtVGVyCkrQMYeNask1s0YKZjuQ09Jl5DV7CX4P8GaHHtbEKoHOQ7pQAAAQAElEQVT6Rf/mVul3t+q+eauRWLlFXhPivwSZ2tLk3tY7Dchryj2hJ3p2pO7LM8VZoX6zw87Vmj25QFKkaaJNtsFHOefs7T9ojBZM/D1Dwyjb5e8btnGPkHhzbPbhP2DYObbniEIaIcWZH/f+uNzm9BCup6HinD39+OQP7zbHht0ZrGBnFwzn//75PPrpx+bbsBv2bsOubaV3SIV9YDjnAG/k6g8/dqYN/XTbVv1hgA5rbL6Tcx+GfTKe2JiuSZosoDWFdc7ZLYa923li/fjT4MH0Y2cG5kZoHbxXAE47y+kP/9k9+2QLPHNt2PU04KO9O8cMhryzjxMahortbzcMxg7a2/U0bC5n2LXjTMlhIEb1OLIQEznueR8UYkThE+AG/kHqCKgNvo/DDnIYuoR5Ew7sO0HAhB4Bt5GkqYIpKArmf3w+KR1zIkFmZK2tGcGlQ35iDJwH9Mw1+DuabvbMOcc+Xj54CVqNfLZrG6OTeoCxALaHD57nEeMaPHM5p287fM6glKAuSRLI5OScYxs/neWcm95HYPbi/o+fuWk/ci5IcjL4RvaP7GPJiXPexF42aUBnTPZbDLPB8REvTpJzTpKdMShJItNHGYx2t8VQp9AoJ7m1NdM+nOGCn3AauB5tb8Z0GPgYPUFXMQTZ9Ue6evDN2MdzRvA8Yzh5eccQ+8G/PQ2K1pwdhjx4+IsDIeeSgHHgrBYe2EiQgzIvlWFEg/Ma4Y/JUX04yBLoET02fHvwNVhsDNBZ0LDDMfUkd3augDdCc4O1RwZi8BMfrMgcgd/wDd5ga+XsP+BwzgGPJrryr5xzclx0da2G4fjk+Gx7e56NwG17D+DXNo0c8Do5HQhs27plTSOTi3TC2SPHrWw+oNkuStJMzjsJ3IUOIH2yYKEDlx66B2TU5MngtXWDLYQeHYHHnmZMIKAjD1QL3rZhBx0i9BMwiJdzTvP5QhnndASF9zRcgvOaLRbTDIcAe4b45Dk8ZV4LHjWyYSNfLuGeA4+aPVI57xTTVCFLVc1myEBUB0/TNFFL88d4BTZasM7mGp3scwc9GugnxyfOGcGthU/Ga8PPJyn+MVdqeyM7WZ4ryRgkJzWB0IFRQ0/bv4PmKbKRUwA2ckx7yiEGH+BMWBtDooaAtnajYpKCnlcP3XKe2RqTsxAiMHcy3eqhf2LzsAHW1DV6i+KOBSQ99ms2n6uiKBmhTw3cLfJkZCsJ6harpUKRyQKAlsDVD4gP+DXwJAXGPYm956y8rGT8G1mYoiv2noFj8JECd0lxqpAHdwfFG2jaWdILrru7tfbsWzMEnraHyQWT5dnL9rD7Gcloxl4ZeFjTKXFeWZIpEITK6C6jETOdVMOLFBgWq5Ue1muZ7jbQd4asiD2ZxWw3feFDvBrkoUF+Ghp7LWsFDx33awp10XCDbzX2EiJrRsE8WZSyYk1CQtxExz42pAH5LClE1IYf+zQMOzsCo/G85fmWPROCpYE5CferNFfeioRUSrg/zjKC3qgCfDcktSZbe87uma80quS+wXSgIWUjJnHC9/DjWTXyncCLspxNOBoNHclJAG+js8lCA74Dsm7vRqeUzLihiZHzbmOkeDlYUktBsGE/m9dDv5Z1ERkLc3RjOdM9yfsDY0C+apICk+VH7GBHklWcHsnPSg0Uem2PFNky2G2YHgcSeisKlGkujywWPDeYKoLFAvgjti0hobX5lgBUJBQjiYIVjR/BfUvgmCaZdhQZBJybrpFIbNJOMjj3wHoAduNFxT4Ve7oPFNGaZsEjRaQGWAVdhEweWXPFBSU2KDgGBhGvHIGnk0go4W/XyRq6JQHnjrX3FBVNvzrOSpGRDj1O0lQmSzn45AS5GcOxHlWVrTkQ3Is9B2AOD40e316zNzOAo4YmA7QYed6Ba0T/hjLTgHwjkjL6FtiGGl0ZsMmmdyk6cSA52d3cyXR6ZF3JnCLLZTJnNJAVMGiKDOxr+FgDQWxYPjvVELyaIArJj4qDU0FSmEOvHXq9PD3TErtQYk8DtLPi5mKx0swlqk5PlDG3IciPJNY9SbDRP5BwBeAeR4t7emXVTMfLIwVoXFZzJdAlYd0O/9ZSOBiQlY6ktYaGe3jacd9+w1MUgwyusUp1+vSpJj/D2g30q0mS5zTwYpbqQHFgzIJmFDwbCobrH95iN6QNyU6Pz4k+anu51vZqrZGiQUuBoUOXjL55XijHF5s/rcATkghOkIDUJN21agoXG5q0ZsfTspoKRbdv3002dU3DIIPG9mWFzooe6EdlBb4ZdEff0nqQx8aN0L6jASWeH0hIewg/IgzNPNXMmloku4Zzgi88UIB7fHiQNYuS05XKMYrARgEbNIDLIwWPDeP+4V7me5bwYk2j0QF1tVwp4rNKis8VupdaIZyz+h9uSHxaLcu5FIO61Ovq7lZCfvacvYdmLffcrNAy5rLkvoAuB+KRgfVtcJodk/gGaYOM7Ui0HiiCHj2nYIIeHFOQK2ezKc61eKEDTuNVj4/w8Nz8yQHarxZH0HNNYavXQDMrazUVSw80p6KLFC13gDRMtC2RP8HbCA1mX36ijr3MrhZZoXK+UE6CmmAH/eDl0JezozO5NCqjWNk2rTKKNMmy0rreaqtWIzZ1D8z9MpMvU62hc43fm2PHFtjJGt2wItbh3bU2po80zY6eX3DOUjWw9xQGAsWfpMg1Yhdb9PHq/ZV6/L7Zrxx6D8Gx740qHOXwfKXlakXz76BI4l5xhtkHVEINNiI1G3dOchqdjMb7x4YifkNzA3/eRfieTnTqKSh5ZLanCBLh6x2FjA47bbplRdWFFdlI2MPzmao8U1outP/2Rhlw5l8s5Z/mOqE4lmmk6fCg+noNE2vtaLJ0basEezkgoxX8u7250eb+XlmW6ZQmnb/bKWKTHPj6s5UCBQQrSIwU/gZ4bKNAtyufaYtcjzR47Leo4/lSISSEex00OJY4O/RSim+5/eaV7n//WpfvLxHfEZnpteDsNcXgrutkOnBUzJRBz4BMZ+DU7x5VnsLz2bHqy4Py80L9clDrW4q+Bw17mVtWulxJVaGHfis3TxhRSxo3CU3nHQV0h8w5+Lr4/Lke0KHXNIezmCpJUpnMvHn1Sh0+9PnLT1WilxV8u8cuDdiqK5qc3ffA8apRmi50f2dS5ZDuoNVyhnwedPO/vNH2d3cCdRrWW9W/eaOB8yqXKjBzhQ3ccm6L3rXEAT0jT3KNwSk5WegNtAl50B4eVdiVFBtqsrJE3j1rMgreRucDRY8APQP+Y6BI8kjjIYuJFlWlgT33xM2iqZvPC53OT2hoPFOJPUoOXh0NknKIOjmbKfmkUneaqu9q5Z+c6dnPvlKOHh7YbyiijmjwtfiALUVE+5PUOXrWogsHzrj77Q8q0gRTsVc4X2o+m+OCGxpkjd7R4EwpNj5QrDn8Dho8tArIezIENNFrfL/WMTLzaF/uebLS23/3tXbv98j+VhlNfXcadEAOb65vtMfP18S5t4dHXV5fqkbfOuAo4c/ZsyeK9hubrAkWN+WJrEDaHh5UN1utv1+ru+1U0bgZ11vsy72Etu3SQdlZJY+MZOeZ+kXQ5e5Gjpyk+PSCuCtBL5weXr/R7i2x4xvk9C8fVOe5rtdXKp4W4iRVFErHJGiLDV3TLM+5m3uvGfS9vbrRbF4qiam6Dn2jKDlGr+uba/aJWnz6TAn6NE8L9TQkgg+yYtac8w/HhW6xW9Y8OY6FIjJd3NU6pSHeUzRPiMUDRfWVLzQMowpkfP4F8xZg9zhoXCfavj2o6AsVc+Y86RRomqfYRjfP9dDsdU8DM//kQuV8Pv1FhizP9Hh/J4ec4LW0hjcjNtMxNI8aj6LaxzX2GhutUiN2eMTO3n3/RgEb5NGB9XdvlbVOSxrnozT9v0f3V3d6ePVOPTarwlav0kq3rMlpINjY0ATL0Mf0l8+g11wtzciL8zNVxyvtUwf9otZfv9Iw/Vb7tYQedOQMDt9ajYkeKODeMyJ5Yk6T5/z4VAG5dItSxZ99phw/MMN/HH/xQjlwNsizaJxZ436kgeex6Xv8uzuaaUPsURNL3n79Wm5WMgodf/mpwqzQgP6DmooN8uQTzYsKms60f38rk4EaHnbEZMYrD80P8LzivNgLW7GGtg9SHpQkmZas3dLwMF9ZLBYascNb5D0Dh6Fr1WOvPI5iJD7I9p0e7m4kYqx6s9WOJnJbJKqpEVTlTMJGChu9WqxkdqQgRrbY7/HuXj2yfiBvGPDjZkfGMlNyXysjRqlWx7KREhsFbMdmkSilcJz/4hMNNCKtubn45WfyvZv+TG94s9aA3kbgr8mTHHYt34IcvsN1gzz+xs4QZzweZ7Lf7tkiZ0Ma9fBwo7Cs6DVtZXasxA44eDjiB8WrDk4JDcZI7JmsD9KvX8nsTInvt/XlGFWcnKhD1gM62CDD44S3NOe+q+aa11JH83GJ7+jIr/TbSwrKtWrkZvP/+Ws9/L/+vQ7/4rcav75RtsbPIOe2R+elOowasQX9yimlEafPV5r/H2kG/9mxil89UTjNFLKRMahuHzX6RmZfXOa1R083mzvVZ5mKl+fEAwdZvuafruQ/e6L48kzJizMV85lC9LpD/xU8eleqIHYqlgupKJRfnMrjhzRKPbKWQHfHteURPbWQkCRK0PND6CYbDwkl75TQLN5VQfNqJkezwPyGxf+u7yda2xe1FosjmS8X/rylGaDDICNfc7VWQvO5oRk9cmaJznn4l6Afo/3W9jv03eQaPrXUPrKfv9SADI5lQgxzmMaOtV3iJQP8YqXql58qwa45Go8BuYzI24DNDuhr+/ZOFssM5AmO5szpixfqyRlF/G862d7eU9PYEKO3apFZBxyyL7ENvfTZuarn55MeCllM7Ytl2IqaHKwn9o40D7KYS+jQyP3RZNIHxQzdxYd3RSIctzKXKN332iVONfFAeP+o3g2qcNp2Zo7PS32qdDfIsX4wOYWW23qvlMbw4Xff65FYojtsNfv5M43IerO51xAG6elS/RfH04j/zS+V/de/UPynX8n/J9Dkn/1Chz8/1+aTUofnlRpz4A6yMWC1BpidER/l96309ZUcscT4L3+n+n9k/Mu/0e6f/5Xc7680vLpD5pGntNRgdunffS/RxPX4wXQ503h5rYb4NSGP3HHdMiJyFLNSPi/loM/Q9XL4jwH+CN03vU9npQ7kARHB6J2Ty3LVqdcYgwbyh4Gc0iOnfrXSgNyZ/fXIUQXN99hfayDVyMJtt1NaVVL02mweNeSpZHnI6QJ4M43QXadzWcMIsDQ7OVXqI358pWB+7vyU5titiidnaupaOX5ieHEsszcNeYJPopJPn6rFlgbi4hFZCtiWhFhtg89qHXJPvDsgEyP5ve7hm/GRmKmiYRcXCwVy7hEcemge0MGW5loocjXf4acWuUbytalxCA0H/NeIjfPn4G2xOnnn8OZaLfMiazYX4ArtG2KQFllwn5xqU0UV7Ouw/4BDqRZ6oQAAEABJREFUbi81+Jj6htjbe4UnR8h3rZF4w2SsI54Sfqh7v5Z3Xi1N09lhnOyANXnty5t17mQv848jOuOeLBXzgnprp/64kjfew9cNcUifRQneWsMx6aUduWL28omGHtkKUX7XTvmXH4S/d4ovTnXIpJw4N8+KD78tynH8wMuZWvKkDFw6dCGGIMvFRHwp4E6QwQ5auCLT4IXtO8j8zXC11o5csZ+hkwz7zd4cGx+Ac8gT+W+u1BAnBniVwB/Tz+TJKcAeFOBZRlysqtD9AzSBNgFhMX4d7taKWarR6gY0JgfokGE7hy/O1duXZrArKbK7Vye3LNUVQdmTY6WLpQJ8ddSaHM3Pink7mp8Z/tLw7LBrBXJrPjl7/kwynLBbe2LhMXrNvnohfzwj3oKg0HkgLhV2riZfDG8fFGgIJ3vOBM4OWzl23USnEdoFaGb6sSNHstqL5dnJ2ZEcY4QWCTTo2dOha1v8dZ5kWu5GddhkB09mf/6FUo4dL9fqrtdqiDOy45XM33f4eYfta6lz+Sfcq/c0YN/LfIF8ULw4U5hqPNLDu/cyPkRom7TwEbuagn/73SU6Ad0faw3Ye2GPa/BuwE2HXrmCAjTN0P8AjD5GdV6qkeceGuurC2VGV+jriQvCV89V/Jy4CZs/4Lu8c8SjlzIdmupTxDY9ewfoJfKoYPJYRJldasjD78eD3FPo4yTHnMpFpX/2UsaTjnnjyxONn53JPT+T6SBJiFpoPv/ZS82WRyprpxZaH7CDI/sXj60csUGaZfLIcf+b7wT4bA5gznGK0BeA4u3/Tz/safvasH1tcItT9OHWML0753j/MEbmTGPQpJRCkJxz8hC8h1GEKDLj4JyTZEM/vZxzxBRhGvoHXsM4yIZzDsPD5sxzzk17ftzXuT981o8v5z7MH4dxWm/vXGhkvz8eNn00HJjnnJdjeATQe69JaIKf1jjn5Jyz6XwepzFgCG1MN3/8x86xITnZs54543TmKFOW0c5i2DO71scXqDmGCd10i7Nsjl3b+4ARs2tbM7De5tmwa7sv4LfPdl7wXt4Ge9h9e27PbB9bH0JQTKKxVcGBMxM8Z0fWOOC2OdyacPzjd8cHz54dgYX3QVmeywyr7WA423tgb/Fy7gP+XMo5J7sfPHBxPUIT52w3TS/P/Z49Je6B24QD+zjvJjgdz537sJ/ha+s9zwIyNoD3iKEdKMJiuRS4DgQLCYHWdM2e7KrB9mcPMT7i50PgSPcneH585hz3gdPWOcc19LGz5L0iwceAbNuz4L1Cksjo3JIQeR9k59k9g3tAIczwyEs9PDT4feCDWDLtMcjmyuaBU5Kmcs5pBC/br2PPEIJCjDJjqeglmxeSDwGIxwD9EZzOOdl/CTDZcJxjAUmL0xuYF5NU9j7hyUMfgvKiUGT/muC1wSDb846EzrOT3TcH48EzcqbBNSLPJo8DTsLuF8iBvTvHCs4fgN05Jw+caIqMn+I1cP7AWoOhxWFYs8szryM5tuv6gPsD3xE6tSTpncGMgzG5jOBjhtbut8Bo89lSEXpljAAe9tngC3x2fPYhyCMjPvgp4IjIfJZmiiEqhQ4ZgUjgucme9xH+jDJ8o+caOPrgNBSpDF9RBLeEJmddwvoeR2k6k7qgnrnm1EKV47gTRYoWfR7VoGK9kzLkxXTbDPmAHNr8pukEgWQ89t5rSULYsmeL8w4x1Y6E3+O8pt/yRScMPy+nnHtWuN1aAwf6jzwbGAaLffsrEvyN7FPjWFSmGsDPgsbA2tYSYOaO0NfWxTRD7EZlOBjjUYIMFNDE8EuhYcf+zX4HjA2jNfLqkeaE6dnHPQpkJyegtKK7Y0aSJjTZDzI69vDPzrG9YpLIs7/hYXRIk1RJWU5nx8RkeFQDX3POrwlSPHD3yIrBtSEg88yZbE2AChzEvxrsObj20PTj3t4H4rsOdrXwpZvgyOaVEgWFEGVyU5HUsgUFs1IBmEzHTDadc3IOWcGWDODSsfdoeyPPnhsj8ntARlNoE0JQxntZVZJ3KigGm9z5NMoFr+iDGhLQFBqbDbAzOhKDwLpIkCsaOQlz7dwtQRxCJrsWr/pQy85N2d9wS7MU+9VB9k7WEEzhV4YcdMBWzSoZ7Q/Ii92vKQalnNmiP1aI7NEfwyNJ06lI3HC/x0baejvHzkzhoema8cpkISKvPbhn7HOAF3v2TrJECTzo2W9HwntQr545EfrtafwE3lvsWYfONATsARwzHzUrK0Vol8KDHYlN8F4RPji7x7nGtw553CKbiKaa3Xba166DD0JAwX1QkiZ2SSIcNKZRjZcs8euKRP5ormFRKFAM896r4kwWovOtSqMTfCs5a0+BxWA2PI+Oj2XD+BLgSVWUWp2eyPAfwMvD0wYdapDJkGXabDeTDrQEho7AtyVZ32HDIgWMLUUxk82WuTvoBepqwcN42DHvQMJObCcBZzWfa05Q3yBjPnhZgy1YYXiMwD83sGV6uJjNlSXwDB06IDcPFLONT6uLp3gKTbBYfLXnnJ7nSZpOdDVYrCDgnFOSJDK5NR7vgHGxXMn0K2VuEnnmvfbIS5JyDjgfoI/JV4CXW9sXutlhOQm4NbCOFiu1yHRJk+ORBL1C5h0F2B45lJPiaq7kbCUr9m2ubrV9c6XcJ3LAYXq8hzZGbwdzH2hCRs4x+2frPbAYXMYj07PN46OMPgXB8qFKZIlkQnHGaNDBlwkueFqQvaWnKzWJnxpgE3zYle3t3dRI3RndknSyLSbLTdNiW3eKwJQDf/HJk8lemBwaHx7eXqmCPx04HbB1psP32NoEPPc0QTxJS0bB74givkfediQyOclOBu6e4s09zTXhM+YkKxG6otTa41eNsTPOax53Mh3Z08hKRpEYPejx3ZVqECqenqqHNkkKvKxpsb/9LFVYVnocGiUkfzV6Z/rV4J+TNJXRMEHGgw96NJpRuMhjSjLbaHa0kumaxUYpdnWOTE32mvkGD2ioowBQwc+WAnKgQWZfBLi/X+seupkuoEAUMAfNqpnKYiahq47i1vjDtUy+F0Yr8D6YXJQV6PbQd6vNeg1GowbwKdGtEIJSDuwoqD++fqc+SFqUanGMAVt/b0ke+Jqv8iTS2rdKX5yrmeVy8HmHDh1YOzdZdJmOLs5lsLr396rRQ9O95rhUkqU6o5DvnZdzjubJTov5UiFElcBa0uTsbh6mAvhAEaZFDyv4Ejy6CE1NFnNoZXpRYNtnJOl1FYUyKn16rB6f2s8zRRpfXZkoUsxZ0nBt0qDmdqOUhlGD0tlfaGhowhfIYl4WGtCle2S+f7/W7Zt3CvNC4Xium4c1OrgVSKjHtjTrrW6+fa2cJNRoVbaj6m/eao4Mp9Ak4XNHDLjH991TiNjnQbvCSyT5+cWxBB4D/ir4qAifPU2kGhqnLqpH9iqaP7PjlSLPw65TS2G1f9jp4rNPVM9SipiNrKiZUtCOV496QI8y6De3+ARauRC1Icn2JKi6vtXqy6Wqs0KzJ6WKTyttNldqsEd7/KSTV9zih2nsLZ9daEYBzHTBYgeT1S1n1OtR95yjBFt9liqEhbZ/gWz9fqdHCt63FHN7YvkKOj7iZ2ZPzzXPSlns0FMsy7h/cnwCr73MZjXoTb/ZS0WGDN5rhO7Gy0d02d7NzoxC8ZDLDnkzfs/xBWdPnuNfRor+D3IKND/utYVeBwKrA/7sZLFSpagLZOseOBps/fr2Vkknxqh3v/tW67s15ZtBxueOM+r7jYx299++w6f1SlxJ8ahT2mdaPV8qe56pX9+ofnencN8zBqWbAE8ade87DTeDHD6pOjtX2knzLlDIPuikXE7NVkesZ4X2l198qQM+esBmxTyXx79XSYadEXHlkRSc9q+vVGAnjR7me32SaE/R5arZIrNH2sRRAZk++vKFRDHQZCt8/kRb4r/tw0b2KojzcugdfFCDvs+XC84YdVSdgWfUgSJMDe3vKDLfv3mvMfipeNKiP/08lzuq1GasbVv12LRyMVOkmXWg4FEpUUYRxniybQ56IObbUJjtKdT0yxwYz/Tge22+2ymuU+layrep/MbJbIP56lDmGvC3I3R5xEeUFGGXRysagDsVLsiTZ1jhKiAbmfdq0LXr714pXc4k8Kmw4c2iV/FJpnaO/XmSK9BAeffujTRKFiPZF6FSaFeD0zx1Sn+1VFffU7iKql83nH/Q+cuXSrJEIz70/MmJ5vj948Wx9hti6NHD71uhGlqvb9XTaA4DH5kfvnqqHJocnxxrSUH5/vZa20Tq56WaN/dq3m51eL3Rwzf3uvz1zYR/ftfL5Hr7v3wt7Z3220C8FJX8ozP5X2UqfwHdD/eaHzI9bD2iUGBqao3YMU8DfIaNTb94qu7JXNcPa2kIoDqqxU+a3Soowrkq08Xnn8p9e6UBW2+6VNcHLVZLWX6T4oOT662Gv3mjCvNx+sUn6he50rqbfEEL/45oZDZPFrLCaIaPsjhsQDeTmOhA7JcjWy12Y0x6bS+32KGg8ijTgO2wYlv9fq0eH5DkUTev3sriPzf0uiUWTdJU5mccQlpC4s33l9LtTi1FuQFscvCLFGX919z/zRv10Wn2sxdKZ5XMf5pO3N3cymIRj1xuCFhHcrg59iqj0ZScH2nnezn8fawH5S10/P5a61evNdBg0JOV7lLJ/lcAw9dvtMQ3DchI8emF9MUTmnMXatHBrm11CJ3c8Uwpsczpzz6FFw329FrNUa6bb36QJ7bsH7e6zQdot9HhB/Q2pMjoXJtk1Oi8DuQOPTQr8IseHbOGRQgB+Wzl13v5u536tzcy+54h0wX430SezQsF5Gu8vFdJc29eVvj/XDW47W/XevjhncxveWBvsfXnT5+pII7x5LUBGcQUqsI3Nlvge/dOLTbQdHYoElnDvUZn7U8yR+DqsUUWP1jM90jsXMDfgvvz5RIuSTGmarHVHUVh279zo7Y0G06//AI8OuXzmUxGIjFJeH4s/+JEbr1Tg+0dOHcgDklXK81cquRmiy5v1F2uNXt5of63b9ijUYX+R3D3yO/66+80b0YVxGqHN5ciNJDGUSn0KD59Iqytypu9MgrLyXKmjAK0yyJyNRD3lDLZuLp8T8wzyG0bteRsFfHaIzCrl/znzxX5LHy0NQADMX2Hj+zLqBLbM6I7yQ+3GtGfNbL2cHWFvbxU83ShEllUmWmLj3osHfLyjObtkQr7QsHTpxqw++F9r/7/+4M2/7d/K/3P7+VfbTRcETfcHRQaYCIe6Onab6F7l47KlkH5s5nif/ZC7p+80PifPVP7j58ofL5UU9Za/gp4ny00HqV63K7lrSnxkjONL8TAkWZjj/7YF1rsN5nmizlNkq1EE+ygVht00ArSHc2tHb4lEmc8um6KOz2N+hy562h25PDcQ2wbWVVKn57KkyC1v3ml9O09ex50QD7Mn7gYlGWF7JWdnerx+lrCRozYhSwmEnLpsN2HodO+O8j4ZL9VZjGkFfZ74m6HD+UhBJ8AABAASURBVIufvwB35AU9c3WrHb6opWniaKj20ClmiTLikopYor+DjsSVPXGQiAuF7ER4EWjc9sZY9HbcHaSnZ/JNp/7r1xqtuaZByfNT7bJR43Gh4ajQAdsVsan701wDMheRWxGjTHEqsPTouEfve8faT84U8QsjujVie8eLhTxx+Ig+77cbKfHy4Gr0bZALzXNtCqeEmDHD7rb42hEYBmgRyEnMDmtZapj+QsK9emLi3acLZT9/KnFuSsNp/h9/qviLc9VnTvFXZ8r+yWfq/9knGv6bz5X+08+UPivUnHnVR06N9qpdowT8HblhQdxZcki27aRXN/K/v5H+xW9U//a19G+/1ea//wsl9ld0/v338sh5QiMo0kQv05kSF5UhT9tk1CGyt/2GaJlLC+QBR9hRU0CFVJ5BY+QoTGOlPnX0FMAS+jfYIxvChw/s0cKDBHka8kQBnQrYqfzkSM337xT53DFngOaOWvCO3GKEHubzhjLKsb9Ol8qenigipyk6Pz89lmOvnqbt/OmFrNluMjEWiXpy8JZ4QlnQCF9dEtVRy7Cm/eBHaHGpnlix/fxUClJCnmD1wBQfFEwGolfWOnWvaSZhp2tycbPXo6SGpmxxGJSaABOH+2WlFl1skL1xAT+wywOyOeITxF7+eKEEG+ZnufDiwiDjgw7QKqjCVjhirA452KWjHM3rFjgdcuuxcw4b7pDtTXuY7F6PzR2JgTpipoHcpYGmDt88ZsjAq/eg4pX/6lOlZSGTsYCvC8HL7KZDBpM8U5NK8exIQr6yTy40IKcp8foj9QH/3bUy4hjEVLmPCrNSyaHX4fu3SrChkWuZ/p3OZHY59tL67Vs5YDRdK+CL6X+Hvd9eXtqxqsl13KxQ+w0xGXYvzXLJOW3JVy32TfEJrfGakSQpdZi95tjRkTnpbKaAPaqxNz7LlICXsJcFMf2AjLsYJeKi2fMnSqCd//pKLXHHQD7qsBceeDcnmdIvn0ngEkZHTFBBe0gCz9oiymNjlDjNzrA/7aDgg9KTlYpirh1xLdKsLC8VkY3x9+/UbHbyyJOg2xY/XOCjrPlXIhPC3/Xw3T07lVwvZ7/lfTB736tVJ4v9rd5XE6OHJNHhDX4P28KhisBWX94Sk72e/vcK9gVzwduBpruQrez8WB02y+yxI05pgK2mFmREDsDcQ3OLK733qqBprEqZzzWdqGnWD9ePxLoPSgZJeYLsneETd2pnieIpuktdxJHf7bBdW+oSsQRn5u6IMXATCsu5hB1A/eWJDXroTxgpPT/Snk17YoyO2K6vUpXYxeHpSiqjxnqv0v6yD7EkqbwceAdk0QWeweOEprkNwY+G3LjGXodeytCZ7JNzJdQwyosn2q8yJRaPXz3Ioa+9d7L/ZUXD/gRZ8pZHAZAze+NEP7lRVlYwepQPQUPbyuTNZ6m6RaYcOVx+9blkdg17lyaZTKVb/MmB3CxbrWTX/s0d/HgroesdsY+2tXb42/79rfTLZ0rgRZdF7Q97yWT0xRO5k7kaB8dnmZFLP72cc3Luw7Ci5k8P/lcunHPwePw7M0Zx/6chjT/+Z1cskQ27/jsLpxvAgMA5G2IfAitjaIhR3vlphrj/cfwJrGz88bNz7PPj0I8vW2/DPjqYZO//IeOnPVkzUhBxLPo4uPyTH+ecDFYL0AeSCnvvzSkxTOg1vUb+hSrjIKZP1x/oYfdGmROzBFE/HmJ7RBQ7gQZT842A1bkPtGHxTz8/wcmdH5dy9eHHnk2JDes848NdToW+dt+e27DrnkCpw5jZZ5tnyZV9bjsENQa4aXd/HH+0F7tNNy1gNxwMX8N9usk/gbVmBGxf28/eR+jZYIjMAH2E2bhs1wiXbD5LfzrT1tR1rQlOYJzoAQ4278O5HbFdwoi27E+G7WkjRRkcxJ3oAPy90RNFjBN8POHazuk5lThFQ/RyDDHXsaMPQS1GrcExIKayMWhUTSL7I2chxUjigKKh3B0GKSbJJBct62xvS76MNi2FI++D7LlzXi24ccRkBJxzE54WMAzsbzg7jKi4b2eGH+Ewftm5Yg4L8EP9FGg424hh6z3r7FznHMvZl7khJtO5Jl8fz7V5LIH0Izi2srUNMNuQWCspIocd8mzrBmTc7tre09xDLcMxcl7wntlABY895xqfrXE1yROyZPgb7dl2Os/OMBkzfD7wwnN/kPcGr2Tzg/fKzaDy3kFXKzwZTYqyZJ6fRoVxNRgNl5hEpWmK/cvknJvgaYExOK8MB55Xs+nex39GLmrwbeEb2ihzZHbPBQ9pB8UkVY2DMxxH9LftGpnDNKdv8HngsrUJ88zW9PDXmiuGE/GdPIxzzinBUZmz5uMUmAbv5DjbfnwI054iWHQUoAYKKLa/4dSDc5YbLgKOWjHLVOIoeug5OiBmE6NxkibIYy0LeDLm9CabPLPz4AhnjQz9NCoK2kYPo2mPPpnjb5AR78M0J0AvOz/weeR5kJc1WMyx68fX+OO7nXdAjhuDiZu2p0dmBp7bWsdeo9zEEysOWIBgOmlratbZehuAqzlNLsBg5Ycfu5fCTwsGDgTSYxZlQWnP9Qa+7LAlVrxMQpSHzi2L87yY6B2AwYoODtoYXbwLGquMwnsve2ZBWA+tLclqKYoYHX0ISn1E+AY1ONk99yGzEgJAJy9z9g1O2XRzkhsi1A65SDirJ9EwmtlZho/sNbIVMgFYsuadgDFmGaukGhwSeNtgV2obPdDzvGF+j63jUimy79Ano31qSR1nmF5F1iXYmJLgyvC1YbS0vexYG9Nn6FsjCwejU9dqvV4jJ3slWTrprdF2eXRE0fpOxusAHUt0pESnTGazLKcBhtzBg0AQOz7sdbheK9ZERjAH9PRBxjjRCIWsTG987MChJFCOWcYeJITAXHBdwuOIPoRlqYzEwujvH2tl3DO5yJljtGyxNRsKQ2aTZ4vFRK8I3AV79tDIaL08OtaC0UOjGtrELFOAThnvgDD9ZCnnQ4eO4ldkfQ7NXNPL7Wq5fU3z5YEkStrDA7c5aKiyqRjRIBsJ8/18Me3jKMzYGrHOhsl2i+2whxuKS3UYFTr4evug2ks+BD3e38lgd0wqj48UCQodiXsKLfbNTumM4BYiNqyJg2TzxGejYUtwXNA8SVPg4WxrANa7rayoYvKQQPiM4LRPvB6h00CylheFdjRL94w8y/ArmYwWHfg3wGiJW0Xx3Tkvo3XNffviQd23qgiWUwvuOTc7WylgSytgNhkdsKFyml5zeGEXP35UBBfbZ32/NtBluh9iYIrTPfKWr44l79WnUQ2BeGXJdhHUc3ZJsS6EoPp2LQtoZ0mmFUnXgiJaTYHi7uZGOXKRYbuNZqZzBTRL5pXSRSV7j4uS91LWGJxTJKygV428X37/WpWi8lY6UJB6LITtlWoKTwO2dov9EMmkR5bjrFKMiYxuI/HQanWkkr1G71QgLy12uDhdKSExM1518LomyUgobuzHbkpQjS5NfSAAP0x0Fwp8xD5y4uUUrQgMLoMletuDZuiZh0629wg8GXuNPOuAz8HLGjtTgnePHg0M8x89SY7xI7VCGUnuwBllmk+FxQS8TW6cc9jRhbJeShkDMj7CvxEfHuGD8SpBNsxOb+5uFY3Ps5kKEqAWy5QjUwnFsAP82VCstC8GgIDMduBx1KF7lc0nifbI6vXjWrvIk1mucV5o9fKpArzJfFTOnvu+0ePvv5cV68uXTygcVrpdmx1q1HBGmuWqKbYl6PUyFioomMkKMdDcfIrhXZAUVxQL5jQ4LClsaZAFmlUmQ0ZfwNCexHYgeXsgabRv8HcUJozWR0+eaEXiZra0RS48+KYhavbkVHNGf79V3He6pWh4x7ix31iB/sIWdCRZPfSsScyb6JRSRJkDX6hyPTw+yF4pPMoMB+xHyDL5EKDV3YfiKjQfKFRYsTfCi7yTdhR+89FroFHQ0YR21xuVNItFcb2jMbosZ2raWgNyuAEXjtccnb3rDwrIT0fDvTWYByfzRw8P99qQfKbI6cnzp8ooTGXLSsM8l8F5O9Ry2ETzhXNkekZCWeBXDJaylRqKl3nIpjkbGrQJcHbRa0tiOa8W8OpOtvdUGAOYse31cHWtSMOhms80Ph5UX601BGl4ulK9yGlI7/kw0mBb6+H6RiZrNXCMs0ojybVLUnmKPcm20OVvbkjOR+Uk9ovPXqjADnXBadtDAyfdX15NjQ6LhVp8mOlZRrFlrCR3Xqp7s9H+3R7u71X97Ejh5UwuHXVGE6abRY2LgpHL4oX60MjFQEEWJMXeyGGJLcliOjX7slmpdp6q7Jy2P7zXPGaanR0rfXKEyd9rR3Jdo+ORGCxA7z02ZEuz8fDmxsTwg31BxkzWIgXbjsTboROhKhTRmTkjh/YFMjOrKg3Ih10viFmy5VwWR2TQKNlJDzTzh/mgo0+W6jgnw85l4OJ7r80P99oB//LlMx18pwq6z54eafZ0qdnzlW4frzWaPDkppxF1jx2dF5XMx3QURXtG9EEjPnaBbvkYtcMHjZdr9e9vhBNRVkVVv3qiGee3SauuPWizWRM3HKQhakYDNXB/vkp1/zdvwd1ruZUuTs/V3qxVQ6sFBbKj01MliQfXVtfAAdh6oCFnMlujd841Sq3iMUgR+V6UwJkk2lGQffiXf62WQmRytZFOZpPMBfsTh1Wi4Wyh5Z9/poP9uVIKNC363r25UvwEP0vho8NG9BTR1+wzbB81+2ql3f5KWem1P4pqVokK9HlLwWmpDD6fqkXnTudL9RQ2d+iC+dYUO7t7dakKO/qI3FsxrqLxQ6ijLTrZUnCaL4+U7KJ2yOLhaq9x0+uRpubTl59pbDp1x5XSxUwJxex5VirNl+iNV/LQK6XwdfKLJzrC5t6tL9X5HvrcobuZ9tjH3eNGBwr1HpvVU0AvKAifzo7kI3KKzMxCqtin2tBMSc6dugTJwL+UrSTn1BCjnH71Uic/f6HVZ6fIQ6Y5jfq68rI/ATn/xUvt+p1mJ7lybPvj27XGbxtt/upOcy2UIAP5UaJxbLTG1rsqUwqsHrvRPmx09+6tyqbXyoppzqucFdpRnDzcrrX/5lLb00w5Mt+w7xmxmslwx9kt9jWU6AC2av7Lz7Qljja70mHf4jJXRkGzRgd/+OZbtcQz/bKQh1ardKaOgvPm21qPNI93fqtmvkUW5tq3O7XXLbR12lL4avOoHL8xoocZxdCL2iufsx4+V7NKMSb66P/CvNTxi6fKsT8Crs23Nzp8fa1qmcn9+bHGP3uikEVwequMAmusOx3TMFISFLi+/fYHHRM7eWS6R2YPNFoidqRBBsOh0whdHrpaOTI+rHJJwxSXVMRT+S8+UcK7I0bozLZf73T9l7/TFp4K2paLuSJ7bJHJGron+JE9chvOl+ooCMYYVRPj9K5TclerhN4DON/ho0Iv7PO9Ws7LsAW7VNolg5qrW1XYwpZYJkGXIv6oL+Ez/N11h8nmtq+vVay+EyAnAAAQAElEQVQWuv/N9+x/qwMFftOpDfo0ol+59zJ+DsRzBXZ0aDtZjD+SN3ngNdoqeD3QuJRGWc5alvB2Vmg8X5BRSbfYuSKm8KWiqXEl0Yg4EHccUqeTp08mW717dy2zWfv6oBa7koBfh52d4RfrvlNVlcSQN2q5bqwYrVEb7Erz9lL327Uerq+0Z13D+gVy2t7fa08s3SNrxWImAfcefxeenWi9vlMP/Pfv38phZ8pPz9RjU0XROcGPJtgMQduBBkjz9Ts9Yl88+LgsYZtWPbY6TzNZXJG7oASfsvrkqUwX7b7Fe/Yl77yDIuhzC24ttrc7n8sTV0T0IX51oQG5aizu43OKLzP/F+DzggZnEuHT2zvt0I8WXbfYuExyDTQe9Fdv5GnwhodG/gF47DfXxqjZ8VMd3j5OfyI6/4t3Gv7Hb9T9y280/PV7he+QD2KRiE/u4dchATbvJEY5n6ugsZ3/4pnS/+hT+V+dK/lH5/L/6KmyF6fqEbDgRnXbe+22D3J+EKsnexqJtSK8suG+v1Z66FUR64wvT9UtiPXyQo7/isZpJI5o7x/wE4MKRZncu+9vFd48sHetAzlez9YJ/kTsEfMZMnNMvp5ogz0YkLeO8fDdD8rTQunpsbrUq6cRN9Q79dR40vMjjfc7WR3B06hJWjYktwrA4kJQf3VDs+1GI7D22IO8KJV88UwImBJ4f0CGEuBQGIk9kF+cwIDMbbBnenEiHwJNqjc6IFsBeQmzVLvDnWoc71B4uUWpFFm3eLiKucZtTZw+KoHuAzFEdXYsCKARne6IdUJ0eri/VQ99W/TN3W1VI7OiCbSH9z01isP7aw1vryc7VhrONAkf7AsH80wldnqkyTPjzP1uo64ciStbReLP1sOmS2iLj9GTlXr8oj5dyf/8XPmXxuOn0j9+qvDPfqYR/9T84lQpfBtogOyfZKrqQQE7Kvg9ul5JL/yHl30xK0fuGmKC7i9+0PhvvpP7V9+r/7//Wx3+h79R+xvog+6Ub7bSt3eaHQISEJQAe5N47GQq//xEDjr7TY1s3qrYdCrsCwvW+IfmPTRvru6nfLtDRgfWDfA17NtJ74KPGsXLAdPZmVaMDttsemdzrFHmsX2eHKa9vWMudCF+ikkmjxymWSbh74ss1x4b6nPuk591yFmHndhgh11WEMMX2t6uyfdZj93uv3+v9mqt4Lzyophk02y//S+yBvTKl7kCe43sbTLYDp3siwgl+HXwP7x/kN+1UhK1J4ZKrZEUnCIN5zwp4cunctgDsy11IgV8m8pMO2KznTVevVdhgTgx+uidPPwf/KgRXzR2nXbI5TW2sCKmsdzJ4MmwUc3djWLvVBDvFmNQRwzYk0s57JGQOxFbjeQxC3jksBOWX7OrsV7buzsdLZEf9jeccC3T/f72EXtzLZ8kwH+qpJrJvmjZEwOaLXPkuqJBvaN20QB7JBcXcrGk8evSqMOb9+pevVMsCw3EAx7blzw/nWRjxC722P+OONbhi7WstHzyRGavgoIM10cavRHccmyXP6oUsbc9eXBAMLoU9mJ3EV32z+XI6cbtTikwCmkUEpHMKvXEdiMx+oi81WGQ+ZodTTfdPMrFhJjrtezlnTQCc/s3r/BXg5oncwX8qWNsmp0SfGPejOq/fS8RW47wLLM/Gf76Xt3bGzny3w6fY/7JaPNodggZ8dicHj+/Oj9X56Vu/aDGZOaTY3LsUmZ7DsS8hf12O3bOkZOJnNZgHYiD5ZwG8oCInFsMZj40o74yOzlTOZspJIkS3lNGkFOLvcxOViqIWzz2zOQuIV4J8tNfMhjxd92ba/njmerv3qmlKRtDVFnNtKGRPkA3IfsZNn8gvtuRw+l0qZxaleaFsk8ulJ2uVCcOvdqo7Vvq/J0C+hpZY/yxLQg2VT09VcmQ2cxp3ZEEoQfoVIVcCf5O97ViSOSIZw/EPzKbAc1H4EtrOPP1e6X3B7l39zqsH7WnqSs+l+i1By5h9+tk1Jz9Pbq2Qyac2eSYKyNePqhTT/xm/lRZ0Eg8VD0C7+1WLXawxtcPr28kYnwP/cYwKpyvpMs1n4R9FLSa64Fa1AO06Dhrl0j2G+5beBywc4c4asCGWJ1g++0ryTl54rqUOkxuuohuOORAxCHJizNF/F90kXybeU9W8tBfN1s2HVTCt1ktDd9fqscPOGoL6bpWgj3z+vE1YkBt2McBA27XzjloPn4YENEI+XcGC0aC9JH1kpM+Di6Nv6yGd2gXTBKnjQScI/PZWs7Z/gP7M6b9bbWb7mua72TvzjnevEaKO5KTpiHWjdMY2G/kfBsDyWuPIfjje3Zff+v1x/fs2ubbsGsbdm3Dltm77WsnI/KaaMAD5+wOF3/PzwhM3oy7D/Le/8kM5/jM0vEjLcB1usU9mzhCC7sMMSgEG1G2xwiO4kEIQMGwuQP3nHPTPHtua23AQv3xEAuZyj2E0QXZOpsvXvZuo2eBvXv2c85NZzrnZPedc3LOSWLATqOxzRWvAXq3FMYHHIyc5w5z+Nd7Jw+czhmfWSR94BfnOPaJPnBDXElpmipJE3XsJV62txWIDE473z4H7+UZzrGa4Rk2J0mgD9eD0Y334L0GzrDBVsjOH863zwY7gCiED/sZvSZAiCQ/4mLPfQjIroAJhWe/HgI656BHP91jYzkfZMoWmOucU8B4GqZMVeRaH1/c6Clg2lnOAR+fnXNIABO8k93vCUad45pbHY6zoXhYM5wzfD3Flk7OOXDrgT0yS8AyTCOwZ8p5zKQY08gMoE0wfAxf5xzr0DPONVqO4DMCj/gceBahIZvz0aCXvA/TtfNueg/gx9Tp2vZ2zsvZf7x76O2ck/EzJ3gP3uvjvRSjGoy3WSqDw/gcCXZimsixZ8BBOgekkf2CVxITiRvG98ZowBgkcBxl0zw6weaqKWDYnIzzsiRVjMmEHxjKs8+I/jlnK1j848+Aw44BvJCT1mhtuCFvA0G1TbGiyGG3UyCoGLkxOq/I3uLdPjsgcHYNIdI0hRa9RjfAC0/Rei/bs0EPnLwKg4sAuwNO8UoIWBzvqcGpUR56NDT7dpxnMNmZPkT5EOSNF8x9IPHJkkwDhQTYxa5BAnYbHQF6R0E4hY7jaPLYUh/vlELbkbUB4x6SVN57OeeVmjMn+LRGT4+NPJAA2LCmv2O+jQFY98Bjz20PC64+7DcqQbYMXju7JpluSD48ZyeMLE3hzyArpJvObdnD3jNgyYCjBU/nHPTpNPKuGNUSyIzBy4LvHr4YP62wllelTI4EAD2876DnloL3jqDro23Yg/sIHUaAHuFfTcDgf5TlNEtVzSr4gcdDn8V5I/w6sN45Jw9trVnasEcE7t2GoA2ad8gDR4otlRJ0ROQsj6lSaGi4e/bqsW/TZ9bVrL+nkZd46MvcgTNGZK6Az4ZDCQzE2BJnDsjZAJwdeNo8481o+4HbwH0709ZO5zO/BpZH+NOyX8L5I3Mjzj4DroHrhkIap2pBgB14HnL4nCYEWw/aUSRpCGgtGF/TyBnYf75cQvtWNfeJruSRh7KsdEwjL2Spjk5OlJQZ96UcGTF7a+sWFOYG6Lyn6TTRGxyNTgeKjy5J1BOgCuA9CXN5tJLNEfCPWLUMmAbkssV+2UgMThdUERSO4GB6ajJt+/kkag/cHc3aAFPvKcT4EJTNSwVoviVoMZlqwSWjWBrQEzLoKXEwehr/zVYEO4NnPUnJAK1FABZM1oDffuP2QHLQE7h/lG9770yO35GcAUOQEM2ITCbqjFZJUPBeI3jPXVQAtwL5NB0YaJxa0cYTiBrfRoq5LYm5yY7ZbCssZcBjMAgadegccZ5SH+TAzfA/ELQ+kkjW8DOa/HK+7rEjyL3JTn5xjM3sdHjcAk/DNl458jUQ7Htk0HxNdE6ZS5SC9/HxsQB40i0HjVd8HihiOXjo2HuSY/hmMmQ4tcgZy7WC/zsC9QANTOeNDw/Q3GyYXbckGGKfFjiNLvdWDIMmxqcWm2F0MP3cI7MYAuSiUYVszV3C3sequ0YDzM6Kihhu0HKxnALRnj1TZLEhOTb+1CSV28ypMeSB12RjZF2SpmqxIXaG0THGoIDcbvbb6d2uk1ml26tLRfDDgrDaqbNvUYNjQ+E1CYnm84VmFMfb7V5bZExZIoymAjSNx3P1GJ15H9Vhm6yx54/mct6rA84IfR/Wa2xxI4sDDuA9R6/MDgxpUFaB28NecXDKSI4SEteG5MK+1JZgB01/t8iM9049a4VclvOZzKbWyP4k/8GpQ2cG9CqLiRJ0sQF+W6skTjbNaJKXpezVYx8Cepv7ODVqttCoo+Axo2hcljPQK3TATo13Gw2rYrLPDjtywGedXDyR2aU8y5UyvHNa395qsTxSCvwb4yV4O+TRc9hoiTl75+hBF6SUgqcVKU4oPBaLhXp0UyHokWLqwPWTZ0+VpKmELs7SXHt4sKEoWqODNpTzjARcJPfu0CpsGmX4zMRwcYOS5Uwb7H6A7laMHqDDHDmN8N3FIKPJiN2X98j7QXPkrYipAvp1QH6ssBN7qUpydRTOJh0AZtO9nfkveLxFru9p1Pk06h75X0AzUVhvKOQM4Lx/eFSCPJl8V9jLarlSCk+2syizO837O4U0meRlR0PbfHnK/CZxNC5aQVJV4CT46oLXCvkby1RbCkIRO+fBo6HaMP0W64goJmEqRIYs0UDhyK33GotU6cWK85xUpdovEmDIkUNoxlkXJO3ZDD5jI1KzTdjiOCuVZ5mWFIidc9jWDTLX6pGigcnW6pNnejqU6uHtwHz7f9AJPbP1BUWgmGYaykQtfrymmWP8sS9GRApp5rfNJwd429E43X/3XgM2NcKvFD3K0cMH5HxLAaiKqTw6Nb5/FIKh7Nmx5s8ulD850ez5E4XFTDXFHj2iU3FUDT3ahkbV54lWXy6UccY1hYw9DXC9uZPZyZFiZ7FaqXj5RBVNiBE7F6CD80gpchffbxSv93qguFvQoFXu9UjRYcDXzqDPDnu7Sgoa2TSwFVUkmUaKvrEFRGDoSOCD/cabhC6PyqEF+bNKCmGBRszy8+c0Q+8U4buDHhl7Vp8h6xcnMv/0gF1JoX8aEs2fX2hB49BTJDwC90ReBfAFCgUOmt3uHvX+62/0iJwPwD7JEvRKKAguwLHl+urVG5U0JxISf/ezpzJfn1S5NtDXyWnAz7W39xT7Wh1RBDidrbSjwbFUKuPp5etXuvv+Bw3Mj8wtwcdDL5PBA36mq1L1FKVziobD6VxmS+2vEKxp5piMd9iq/djJF6nsvv0W7fXffKuGBkPvPBTUxKeMJsmM8/OnJ8jbo4YqKl3Ntac4en97ox0Fi8VDp9mXz9Rjp64p4l2/f6N4FPSUJtz85FgNRZjUZRovFlJdKifeKfEVFjPYn1uNearFn32h2T/5hXL0UMel0hjh5bVmFNLyuz1N8J26bq/D5UbJmCunGZ5Ctzl6eKDQNlustDg5Utagj0/Pkam9Vxp2IQAAEABJREFUBvTNHZUKs0wDxZxr/Eie5Xo37vRAQcYKQwcKgVsKqguKQvlyrpv37+SroPTZETTwWsLniA+fzWeqFpXyT891+fqtLn/znZauUgTHSBEuugB9tlp8+VKxHtVcPypQxXPvttC01hafVmdR+2/fatc1Wj/eaYVtM79XFKU2+GCPn3GfnlDcRIejk//sidL5QhvTlbHV+zdvdaCg2NH41MVSddrpluJt/stPFD85UVomyrJC49e3evzXv9X69SWyG9Xhd9J9J/trEjUy5TGCg1r5vNLRs0oP/aNmTyqt0dl6c6fCFXJHM82U6OrmWrWIVbDzA81IT9yWPlnp/nItsxltLo2HXLMXTzQcepUU39wQtcqOtIG2e+xXFtC5ThPdHljXfHeto9WxsueJ0nCqdLnQgE/KgWFxeqFZlmuFv+r8qPXlrQKy0KMTp0fn6mjQNt95FcNM5cIrfBJ1dfdeq9OVFrXTSE51erJUpqDdImIbr3TY9tqC7/Zxr7rd6vbdG2XIxua7S3i2U4MNsd88rl5eqCI23v36tRxFcEd8pXmh8HShxkMD/FKNH7zH/y+xD+MyipBYQyoVLuiA/wlJqn6z1yMNV4ujM2Qjr4W8XSl9cqxQZWp++55iMoPC3ayoptgpxe55Cvjl8VJ3D/dqq1RhWUovjrWn6XYEXGXMlL5ea46NjdjFHB9AWAEfDvIx6PjJubLB6+jLTzRgd/baEwNUmj0l3qSZvkX3F8B9RGHfis7DIldLk6sB7lVeaR5zhUOrxWfP1PGsRB9MNxpw7jnocHmtkAQd+VR5nkHXRx14ZmPEFtdfv51i6iNs6ZgF5c/P1A6tzLY5J43Yxgz/5Wa5enx3mJdKQpTppLt61O7bd3LYVJOFiI23Ro6H7z6N8mmqgD9JKH43wOKQzxI5iTzvUqeSGCClEDzzQcFkFD+8oQk20tjosYOFT9S6UeOuVgR2D/89PjJHVhwx/AI7RYioCB6RxiLL1RGHWTOkI2fo7x6U+ajjF88nPAbsZGDSzdv3SmZzjdHr8XYth4yJEYKXw3ea7GbYsAG+t6eV2iAF+FzQBOq/vYQ/ORgwl2aQrX3Ev/XozMFk7MUzPRCTj0Yriv0lDcPogw40BW0fR0H5Dhm3xlBrtD1aqcPGjMSOA02gGnzvKFrXda98dSr1CbYpk17v5H57o/DrrcJ/952yrzttbpFZfLDJs8BrjEHWiBSMi0WucZEq/Rxb/h+fKf9PXij+1z/T8v/8jzX8RxdK/6sv1T5BrjOvfSLtiR8cjZ29S7R5v5W7l3KXQfcc3ajVVIlGGhjmh1po7Ih7D8SLHecSDmqg6O7fPqiHV0I+Oug5Yg9HmnVb4skyVErmC+XPnihH5vfI4Aj9WS7XDXLYgEjMUsRCXk5yH0ZLHmI4uW6U5S4Wzw3PjxSxn8lh0IG4b//b1xqwOQ7dL1cL4uscXwet3pq922t8wXyaDv1uC5kGZT6oerLSSM1m0x+UkpvmyBaKoRGbOR52zAGKflTSafIpe2KJvoxy3mmYp3rY3WvMnAI0SctcKfKZkLe4ZaESXQusjfgeVSmojHJfnUknpd6s30nLRAW23xVBHdfbHt6eFSo+f6LR/O3n5xqJpSKUSP/x56r+08/k/tGx0v/9S43/MTHPZ0t1R6nqZFA3S7XjfY+DcL3Ih7wgp0ItiebE4c1a+u5R7f8Ejf7fv1f9r75R86++pVGykf/tpaq3W7m3G9XYzvjpM1VfvFSSVpqPpfof1nJn57Kca0SP++gVk0wueJm+jOann4HX8xMNNPk6a/jGRAmy4eFlcn4s773y4yONyEONzYrIRiSXGz89UXM+k+DLkDv1daMI/AX+wH/1gv0ep3tCz1vOcTTiiohMI+xtHiVyg/v9Vval5JI41nLS3o8KFyv5T8/UI68DOU776loRGIIH9l2r/nSmSGPJE7/YHodcGslBc3kFZKw7HGR+f088kaELcXAK+BMh12aHDtQvRGzm0N2RPMwjRzqZaU/OMuDXR8bwe2wq/nu2XE581N2jiv2gkng84CtawPfOY0cytdRkPLGZ1Yl2NOvyIWq5AocQ5PFPIzpWYzvTM2jcQyDsuyPOCchw4VL1l3eyOZuLSvEWOWJNoCkvmunFly+UYpPzzy5A0im5OUjohLs4kjtbytGctRxkDE7t79+oo5ZUffGcpvVKEZkGAnXYwBRems1yv3iu/UmlDX6yIRZN/tFLDdiuAzbbfMEIfOGbW3mx39DJ91J6s5cjHj28u9TAGj3WctCvhY5z7ICtsS/4tdhqlin/4qla6jcdsKU+2i2lZan6d8gs+XNHTtD0rXpyxkdy5H6eK94QD1ytlTfS/KFV2TkNXshIoyLPlYREB+yzwx45/HPXtTTcH1Rjr12WaEbeXJPXDOzZQTeTI4+/c8i05vhbYvW4mGtA7gK+PAlRswts88VS60cMJTnLnjwruzsoEjuM0cs5p+z7BwwrMBCnevxAQi7S7fdqb26VBnhH43JENvzTIw1FlIc2Kf51eH9L0/mSxj36R47a4Y+NT67K5ZIA7nuNX57Lg5tM2fFDHlo12PLxF0/VERt55rmXwPizCzn8Y4Ncz4+Plb4414AvypHHSP2uoSnb7jfqiB0C9wb4MCJzM2x1goy5YVSs0FPWjDHIaOJP5hI209aONK9FTCZ0IeDDH9+8UyxyjeSqw81aKoM6cgzTf88aeWlAlwY3qlGrjiZ4wMb2yLh9ISJBF8YsyGFPR2py3ftreeLynuvxd2/gq5OyqMHqAvi+gtg5EmcMblCPLrXETB756qOTTxI1wJ0+PVM+Xyn0gna1ujBK0DxDrsbvr5RgSxL8+6wPihfHqlyiEbuTHy1U/3BFfOYkakiOGhZXkg+KV1s9Atv4JbYG/XHYkxb46h8uNVKvq5u9MvS9f79WC1xrYnRZjme/mY2d78/n+DPwTyHIV8/kY2qk0Z+8nHOTIAWMgRV1rFBoExz//O3BrenHOTbU335qn6fHf/cfGPGnN8cfVzvebYh3/a2X4/OHYQGB/p4ZA0FCj5E02B3PDf6Pw57pb738BPffuvkPfRzFjh+G904eOn2kzcd38bJrG1xOPwNM9THKBy/n3HTvj5+LWyNw2wPnnUIMsnfnHAIxasAp9zBxHAFAH17OOTnnZHsG9h0o3ogXJ8jZu/t4ZZ/Yh6UdihI9cGCsxVonp+D9NGIIP73bdc9+Th9eH891zskzPwGXFniccwqss3viFTBQeV5O8Hrxnw9yzil4Lwde4jXtBSxcyvYfOceuxT1reHZEdR/vBZx6RJkMf5vzEUd7n+Bz7OucbI5jnrh2zvH2p8POdM6pM0cBLBxl28nu2xigawh+cpo9zsJkIgEvg8PgYanSJGVf6YPYjuIEOce/wGBrbRhcznFPRu+RyZL47EOYYPQ+SnKydxviusPI8yZLdnxwMjrwrzzrRmQi4dwUQ2M8ic4rcD+MTo5AbzRakQzbswTam5wPyD5P2We0bWUwjeAnXs45/pUi/PtA6062tmefFuNd4+hGABiQ15597D2w73Q+a5wL8j7A31Fm5OS8MpxBiEHOOfXIRAc8LfsE7/XxnAEcja4NyZHR2uBpMax2ZsNcg9tA9IH9OS8mCWcME00yDLJPolKMu0uCavYymtkYgNUStAGm2H4Nzrbh+R4eApBMRjp47oFlRM4MvhFdMhrZ55RzWnA3eMTLYElJOjOG0cJwy/ICOREn2XDwxStCfy+nADzCADvgHiVNa4tCCfD2nGN7bAnqe54ZnB34T4kKk43ODc5RODo7YE+QeuB5Q5Cwx3CbzDt5BUZLkhS5smsbWUxk8tHDM9PDJMXh1AcZrbIsleFhzdSGfWoC3AKHY8HHwP427tdrhQjvbB0w5OBraxw4iZftY7j8+FF7isA9MsGhGuGzS6LEcGUmc4o15wRkNOecCE3ZYvoxnLwPU0AdCexsTYt8OHkJ+U18lEujUgqrGcl1RmKecL+hGHSAHrD1g76ZcEjKkYG0yBTYK2U4eJqNXllIYEMuDwwNvG/Aeccezjl5eN/ZNQGLrzuNBAOO/WABxUGnnsC+JFHoCIpUZWoIEGsCvQG52HMt79Sy3wjce2Q1yKvd4swJPNKyUI781wSdHcF8mBUiHuCMdgo2thQ+Hfw1Oe0IDBw0i2miyPsGHujH157GtMlmC+wmF5bUZexbQk8bVvjsgMHkyfhgOmR67aHtjgRxd7eebFsCH3PGYrGAdU4m4ysrBrFPD/y2fjafKUBDR1GiI+h6pBi+I6HpCKY78HigSGxNKkEjx/73t2uZDJlcmQwbXEbfLM2m+y0Jh3NeGfv+iI5CDHLBAVOrBJ4F9CP4INO7e/a/pVBh14NzcixqkMuaYK3DJhg8NfxKmN9Ab4M5ZrnyNJPRJQJ7en6k4vRIacxkiVhelTpQFB2RpT173EMPHzw7O7nRSfDQivIhiSrKQg1nJWlKgNSomM2Us58lsuMs0wNNHJNns3kZtAzwAUTkwQmSGFkotKzVY2es2WP7WYGljtKAXPQkEFuK+TY3oAspsBUUB6xhNjs/0ZyEqkWXMu5bgUEalQJXeXSkGpnPsB+xypVh9xr0viM5yLIc3HMFbHCLXTa5tLNtvrg3SDTKHuSNmgj2Hvp1wOe4PyA3JlOC1iYzIZg+1pONSMBpR5PP7M70FxSgFcsn+kz0htYR/E12duw5+ZiuU1FVMrwrmhJ2xh64S+B2zml5eqaS5x59M1tzwDY0FJjyVjrOZpqKeQDs0IueOTYqgv45w9bNykpVJxETKyFp9ciW2UMHL3pkLQ0JuVE1BdgiwZjFTIPRCH6OyFGGnJhN3d6TBIG/wbcsKu3QsTWJm/depaJKmjV+WdEA26oAtpwzk0ZqSIw2BwuiS5HXS/CgR14unj9Tjh7NGD1yGbGzxqOe537XqIgpokhCmAe5KpN+tI2HsVN5vJogGaBdw9hhcy2h32832hG0mz4ZvVt4lSIzJvMNZziYYXoRSZyFP/Hwo5/lsnM75u6xy3lRyiF3nkQhAEcGHvashRYb5HBgn4wCUR2QNOZZQaEl+TJ+OGztgQZoOZ9r+/DIvvmUuN7/8FojzZ4uDWpJZHp86OPNWnsKV7bvgSJqhkx7eNjRZGig//Z+LfsyQIf+pRQ09pzhSCw9PCIvlvGjhLc1BjLLMpVJrh086kAyYvc3XEcSdpPnnoS3Ollp8E4nyFPB/J4zNu+utaOwfIB+e3hUg6OduYWGpqMj8+WkbXvQQGE952D7c8gHinQpNEzRo44kMAupcopE3e0jjZq5Ku7HstAcWh5oxPeJU4F9mZFsryhOzo9WWjFCTORCVEeiGin8BucVsR0JxeEDiWHGeQX0N9rmvCd1rz2FkhabcOga2W8jWOG3tW/0ZwkFvUwpem566S7AlwSyxqePZwu1FPTGJGqHDzpA07wsZE3VBbxyFAhSig+W/K2/e6MDsrHDR9kAABAASURBVB2BrZ7ocpBL4+SDahpZw/fXkxw7COMYq9VKPXzt3tzqkUrJI7TpF4XM7mTAvIVvcZDu3l9qh15voXMyrzSj4eHwuYPJH8V6P4L7rlUaU1U0mTPgu6cZEc9Xuh8OilWhOpHST86wcKMctmVA3hrsUlh7bb5+1P1v7zVeDUrhf04xa57OtMwLZK7RgWJSDQ9rZHZGYTDLSmWzueaMWOR6ePtO9/iSzfWdMhLmvJc68HdllFtGVc+WuiDBHYaGpuWtIjK8RX6HOTJeztRiRwtsW2CdKBaLs3or5mALJCf6cRRvNvJJVItOg6jWJN5bZHCrTkbDrRvUZ0HG74a1DplIKG6cLI8l9tggS3vsZktM19Jor99caiCxNxmaGR+dU4IcLD55ovnxShZjeBpjA3H/gXiu06AUujpJVzQBDT/77T6DLWIgk5hpyxn121uNIchTdLVY4HBeybPvsEopPGy1eLpS9WKp8TjRyc8p5M5Z1xw0p/B68skzDYdWm9+91oG4R8j25rCTI14p5pXurq81QqsQo3L09/TimY4+f6nzl5/KfnNi88N7ddhlOS/Dt908qkaGHAUxT+NiGXJZUSQ9W2lXRW2roH4WtX57rRwc5vg97xNdr99rfNKq/EepDjdr5GWAgl4NyPecH33AL7Xa4+evf/edHr57q0xBBxqRW+Sg84NuaXr6IlXEv7bMb5VoR9GrpinS4YdGDPoBvCxXqA8bVdVM9qWjLTGO70Xh61ERuX4gLlotjiZ8n372mVbHJ9pRWDI/OADLuqsVkEHTswX+PMUPHrCzA3peoy/WTGqRtRH5EK+Xf/7LiT+5SxTrQRtgqeDdiC8o0JNknitSiLt9uEXuOi3GKLM9blYp2p/x7nNtLilo7hMNrC+WlRbI9mwf0O1Kd69ulaelOuLHMEs1e7bUKYW/3OUab6Tm6wfGo/KrqPtfv1XYd2pe32n9cKf6+VyOZmNBkS4jDu8vH+TwjQn4Hdhvvyp0TXG1u0GHH710H5TsR1Xe68C523fvtEWmzeY/WRxTILuTNUjz5Wzyy2nINKdheUDGijJTRYPrAE8OiRRoVM2Rm7evvlarXgsa6Fv7jQWNstgonxdS7rXfrLX717eqLjzFY0k0HnavG5XPUt1TCNzis1mhHNuRVLkKil3vvnktPziNvkVWNrr/dqPSneqY8dDtdI+PyLC3W3hw982NenQ3Lbzys0wzfGu+mGk5q1S+OFVgzxrbErGxq7Mj7Q6PukIGD2+u1aPHsViq20ruutP2r++0HI8BMdGZ8eBFqewLCqL4Z5RVRZKrw2bs8BcL7N3J55+y0CHv4xRXutHL3zu1u04HNSqeFlp9/kyR5oUjrrC/qLGEpiJ+f3h9qRx69jRAhvf3Sml4xocGV9ipIRcGfSHyErxScBT4jxW8FJH1ztaQszhsn8WsKT5l/dc/yL7ksHn1TiU21dbvKCwmS3BY5jqgv4snJ4QinXro1hH7jBpV0XCokRUQ0dFqpVNipQz67YkpEgqrPgng7JVR7HSzQv0iV1rm8viD7mqtAz5oe3PDPnOZz2jGXvmnFyrLSiONmvHpSl5OGxorlpeuvvhEyy9eUEi/p7g6qsXHHm7X2mO/HlDkLfbL4hA/jh9+04biudmUJM+V4+s7iBLxL/fY4/zFmRz+cMFZunnU5vev5Gal5s+fant1q3IIsvi+I4adJ8AM3Lp5kGta7Si2PnYHdb95pY5YbIfO99CkwW47GiBbfGjMU1lh2cegsxXNFPhuBXvTLyH/5g99jFq/fy/DrSOmKeYzOeZ7bNiA38J1ynjxeHunRxoGHbwNIWp+tNJ6vdYM/yHsWoVsxosjbd5dTUXiu93jh2ezXCN+dB6AJQo/Wumw3yrBtwTsj3t2rDlNbbNPagaNdzt16710GGiI7VVe1+p//0715Vrdv/tWs397perfXWn4V9+p+5++Vftvvlf7l+8kGnrD5aMG6G7wmp+ydwUJkyaP3dc8yH25VPGfP5X+yZmy//q54n95rvhfnan4P32hwz+e6/DnJxp/eaLmLFF4OtPgO2U0gDLilN3hQQmN+uqzp8qfn6ojWInYlWh8caM4SU3k7elC2c8vUBPgscYGDbIWOSvrQVbvMbjsnQ9qiHMaGmkRmg7EJwM2xb8EtqJUC63zopI3+4CuddDAYav9caFAg3BAJ8yO9/f3GrARRZJoj1xkNF/imzuVNDce1rfIeq8Wn+vTjObZWhkxssUxbp4rni/kaDA5mmM9n/uxk19U8kfEBM4pAa7ud68UrzeaA1NijZ+7teJzno+NDt++1v6w1a4atP18ru48V4OfHZ8tNBzncjRjTv+zX9K8fqHkly9U/ae/UPK/+0zz/+JX0PlC7lcXGqxBaTabPCoMfrIbox9lTcPeC/lz05DzSltpxN64b2+V/O5G7jdXin9zpfr/8e+l/+7fq//nv5H7m7dqaNB4YuOe/drdIL/utPmbV9oTaw1HM0WjEfZuT7zw+PoKHaq1WT8of/4UuXtUhMcHy2Hsi5AJQFxt1LetXCv1rFE3KD09VfzZJ3LIalMk6spEDc17Nb3UdBqYU9Co7Q+1Ru80PO41fofsfo/Nf32ruO3k8TkdTcgRv9xgmwK2Jj0+UpnmEnEYH4kN1qrRXXdUEU+dyn1yhs/qZJ99leuA/0fYdERUMuxr5djoguAlwSaLmCHEIM1L9TRz7PwE+x4uToC7V3K7lyc+LPG5EZ0cmepGYdfWkywnX1yomJqp0iP0qI6OZA1V/fa9UmAf0yCHDWkTp/RoJYe13F/fSGUub/vZudhOP8A38oHAOSZnB2IVtyhUfPVc2wBRkfv2m7fqocNwsUJmRw3w0L6k1P72O+l2q9bioMwpnBJPErNXi5m651yjcx577r6+VPcXX8ttGnl0YcROjujQkEcNadTWZBW5Kok5+jJVgj8J6ET3l99/wOn7u8kXjsEpUkc4y2YaL9cq0L15MVc+n+Nnt4rYrOzL5xJ+awTuOoNgs4xzDxL86JeFxsQrf/FEociIRfZq0fPU6hRVqiaR5k/PlZLjubqXfZE3y0tF9DwhXxZ2zGcZa3P5Ttpfr5WWpUxHZ6wTZ+5TKUtSjc9XGmjKPg61HDTvgT2sVpPumO3WrleaV3LEpnvOneEvO2LMET/nQ1CEhiP2bYDp+zgS+8D71Kmkka6zOR52lMHiBvhHHSD8cKs5sTWuDl5L5jPG+qAIvZUmao4zxSzX+A5aEh93X7+b5KuGDx4e5McrHdjfaOypu+7JvUn85YiHws+eKxuD0nKpgO62t/caXiFL6JPrpeHdWvpfvtOAX/JPl9I8VyDPb8g1PSwQMIZvrpTQlD6Q8+b2RQ3qBOO3l0rWtYw3A/ZzaXqL7PZZVJeDbxC+7WaysyKfcDRZR3SyPS7VJjyPmvgwXMMHfOvonPpVriE6EfipSvOJFgP33YsTcpZBAzGO0Sz59AnxGPOiV7o+fOidAOuOfDWcHCmHzw2228ELFyK4DfLs4Z8eg84o9/MX6NVc+9u1emImH6NGbMx4t5HHJofLjUw3gg/q8R8Bna8sVsC/A9ikMwMyHG8P6rETHfj3x5U8epgRH3XIwf7X0JS6wJQDQk9bbzXDOhlVZ17F83MNrtPIugJb4JgTX2CH4GcgNgzY0waeJtQjDtRxi2qmxOId6GJxiifO8/aFOWTT9oqD03Cz1pBIXj++nHNyzv34SfhGkOezc3+499PDP76AwUjpn6ydHo/8y3DOTc/M4dpwjs8ca9c2nOMzg0maBgGEECSNDiAkIooJloHE2IZzTiNn2nCOOUzxOCbeph8fPqDknFMI4afxcY7tYUM/vuzahu1nw65t2LUNu7apzjnA42zgcI5rcBD42bMBxTRcpvEjbHZtz2yMJKXOscY7+6iRPUbwdMAdfhQ6e+Cc7f9hU8fcPx4/Pf9xfzvTxkcYRmCwOT8N28YGN5xzcs4RvBthpYE9Bs7/49Gh1P2A4nA/eC8HHQc+sxx4x78z7JnhYEP6CPcoUzoBlOMM2dAfXiGi6U6a4Oa2rW1QClOcCK9Yxk5uGiPK1LWtBqMdc42XzvGMEbxXAD5uK4lIMbh3NDmMXnbP9rV3w8/ee3Czve2+XXvWG/z23LOffU7SVM452ZmO5wFFT3FOwXkNJDwjjtyx2cBZvMmHYG+ytR/37Xlm+9oDS5JG6OfDh3l2z0YPXj54BR/sowyunr1teO+ne55no11xoHMOGvCJ9xACRqbXgPzYWeL5CI3t/MQcAGuYNvFqAGebb3hwW865n2D1nJNSxBbrI/KXgKvNFXNsJBhF29PDL8PHaGt0ES8gkfHMPtcEVi3Jn82Jdj77hRCZ5TRyvvcfcLS9kjSRwdowv4OeMYmKrMkwVC1FdivsthZ8GL+BoyN4sDE5BII5K7QmOKEMfnu56b/B5hBwDXkiGxGbEaCH7S/kOE1SOec0cM/OMMfog1fMMsU0m2jvnJvwmS8Wcsw3/MTLivS1OQbvZLbDSdoB58hZLUZ7qDs5EqvgvDhEjdECWfbgHJOoEKIKzghy0AK9805JnqnrWgKCHDnrpn3TmChD9oynRgsPbxL2GMG5yAs552SOW8GTuO1FnCCBT4aT9zyroafBbPJjzQNv51alEnBxzrHmIMRFlnwcgLHimeQmmGYEWbbWOcNO08v2aMAzmy9YNyiDVvZgTzE6TQgweCZoa7ZCrIsx0eM9zhE4TOYKgs6KINV2HOHzNI/5LbocwCtNwXdWqYXP0QXZn3+xZy36a3Jm8liCdwstE842eIwuAXztN/e69aM6kohHEqp4vNCeQKNBblAMYoF8KnBkwGQFrHReiTqZUub5Ram9fasNuUxJ8jucuSUFW4Lq6LyiBYroawovxLvxQNErZIkSns9ICvCbsoA/Y9+WZkKqqCQkCsjdGL0OwGH0NLnMwU3wyX5bt/SppkIzjlgUH3IflS9mcvNcc2i1pYmRFaUaik8PwGM2wmTP7nfQ1fCJ8gRBg3qKoAnXDrjy5VzlEhoQ3H6cb3q3320VgHmApk5Oxhej64CdyUjyPcFJJPguyO5Mnhp0KEszLQnMDH+zDT5GzQm4S2RE7HV7dQ2JB+UE0dagr+BhzjA71LHe7FhF4FtDAzvTe68DTa7pXOyiydECmaoqgloSs4ZAz7NvuSSARj5sv5hEJWmq2RH3xMs57QhQTbZN5syOjCbM8KdDNwO4uSQQ4KGbFIAEfiV0bLELDp5kWa6inGlBQGR4be4f2WaU6eoEH4WbHjnMs0INtD85OZHdN/txYP/dei3n/LRmS6OlgB5zYHPw1QJH431PAcrW1BaEE4ABtZbgafwSib4luNb4bEhaW5pOI3pt59uYz+aTLu8pIDjobcWIh8NOB2xEZCMLwvsgWRH9od4pEjQmWTbRKEkztehiBg/myKZH8O7hURYSBfSsQ85DjDLeG51TdHeEbj4mWpCE1OC7WBFvUFbFAAAQAElEQVQAY38TngUnQW7sRqKe8xPm7e/WE79z5rTor2dfm2S06lgfWZejqzEBFmgvzrynCWBFRdOJFFsg72R23RLOPTQ0PTdZ2UN7Gz37PFDEb5DzBFlr4EdN8lITcIfzJUBJG5q3EdkARFlTIgKHB9jh0Gik8VlfrVXDh5ImnDUFO3zsiEx5eLclienTqNXFmXY0jFrW6EfZCCEqpqkeHx60gQcJ8wIFpQdwcKw3G7FD3+ybvIK+Hfgl4Gt0NHrYmho71YJDA30KdKOnkDjYIIlx8Nrov6FxGUmoljQUZwvkH/lJscOLo2OFELSjkVPAWw895+hQwRm29w569TR4GhIODA1Nnjs5+89JNfQyGMVrh74brpP9hOc9+jbDruxpQO2+v5TpxADvm0WmwBn32Os1smI8vqX4GPHzzgcZjRcvn1GUpZAfC9Wpl/msWUxVHC1lMtZybo9db9Exa8QGaBZjovlsJrsfwKdFLnv4KO9Voi/LcjbR3uxnsqx0oNBzNFtoQeEx66QEmzisSajwpxuKQeP9TjUJ1sGK+/tWkYUNfAtJ1HyxkDUnSxLyoydPZO8NTVLjt5OU0OCYvTingFapxL5tAbqh2HOAj2OZ0vzr8Im1gvcKwG3mZA/9zaYZzIH1e4r7+6u76f8Naf9/yMQFRfCqsc0+T7Us50qtYQLdDvjUHtp24GyybXJwR0HRs8ZsXr6YyZFAR3ktL87VL3KZ3bb1U/EJWRH4RuTY8B7tTzPSMMmW2AYrgIOT6YbB+YAtHKDLDluTUqiIWaIcHXPeweNCJbZgpKjjKRJuMwcNKKAAW5qkSoD1br2m17mT2aSMxDHnfgPcptePFAgcNLHPaZLo4tkzChwJNbCDbjb36Bk0435HMl/D25Tk3grZ6x/eahNGJWdLDfDLCmGFj1rB2zY4rZE1k8c5trVHR9yiUUUz5+izQvOLqB4dSSmAbijUP0C3juKYr71yFRQ3BvXyejjsJfRywycrLNv5R9VClYvAddAWeghbcf/NpRqaZvff3an+Yavh8qBAQ/YAffbQ+e43P+hAEcu+VDWg32bTB3SxQj5H3m34nqOOlyp8okf7YhT6t7m60fGzJ+opAN7/8G4qzpXYmozClMmN8bnDB2/w4xF74kNQ8GHyG+2+0Y6zqp9/oi1Fk/vbG5lfNxu6ork4UkxtHrY6uJGGR6FH9iiwg7bv9rBThhyU2Aw3SgM+c4le98Q/kAifVat6/kQpficB/36eyVO831JwaB1+i8aeO0Tdvdrq7d9c6+1vLyletJpTVaGeoP2ra20TyVHMs7WiuH704kIRGc9iruP5UmWaE6u2Mr/xYE0IGjum+y18WyygU5arxxb02Eb7kkKBDUzTTPfIakcsMF4/qKSRkmC3rElS1tKcIu82jvI0Z+9/v9N45TW892reDlNM7fAlN/d30izXzSVFRfY+Pj8nnBrk00QFuMVlpbHtlWKbstVCp8dnGpH1NtY6UICKTdDibKaH91c0wutJRhpsQYqdLWhwbSjGnkCfDLgWIVMRM91a86ssNAy9NviAh+trrW+ulcQo772Ws4UixcFyN8q/XWv9m2/VUGzNMnZBxnY0XSp4p1G6w2d57FZLs3XEdiXo630yyOcJBcmDRHxRj7USbHIbO1WnlWIZ1FLUT5D13XargCwdoKHRNc1SleVMW2KqLc8e8Fcddq/Drt2+u1QL7nslNAT20lZa1zeqvspVfXqu+cunaqpMWpRqfv+gR+i7pIk89Ad1+L4dBckCGXvgLLOn3nlsea8nT8519Iul/JNR9Xyn1c8WuiXu7l8UKlZPVH32VML/rWlAWMGqAZaGhnAgxqxOj9WEfiqutu/vkLG59pm0Rx9Oj0+huuTQkad//rmWZyu1xMYZPIvLQhdfXShZJtid/x9r/9UrWbrm+WH/1ywfbtv05Y7t0xwnkhChC1IUwCuBX1M3ggBBECRIEERyIJLjZ3rO9PF1qior/Xaxd9jl9XtWVvacbnZzCEiR+82ItdZrHm9jZ17JJaOKsVSXHLV5+VYWmw3gWgNrCn3C5B+kBp9nX8TLTnOlXa52OyhjrxCdMuYdoZfQw7zuVNIwePerr3W8vlJ8lmjx+YncPqh/02poPLrrtds+aItNlLxOVqfoQKft3Vr99qgKGcyQzbhK1c079ee9ln92hn04yD0dtG5u9fBuo83vbxVf7/QB25b/4lINenIE/+XJmQ7Yukm2sYlL5NBwSQpPsb8E96DKzbT9w04bGh8d8TIiqZo4u5ml2hdBSwrEy6eXMps6kotkCjRFNxqCp1h5rxpZd1C5qVvtKaaa7zC/KWxYy7P0S2QicVIIishC+edfqMRXzZJcCb6tJs/KXNAin2n9a5r08KelmbbL/bR3RZy5hh8ttss7pxK9b5GFPXKvIpXH55mNZSvNFwsl2IkjMm+yK16mHw/4UyvWZ8uZ9jfY7DdXEg0fT4N7T4N7yzi8ukLPB5VnJ9qnTjVztu1BwkZ5miMO3Yzwdw4NzfZErjto2jCKE2R3Xiq/PNX9hyu1f3itnv3TkCiSiwse1tCzZbjTmTQvZHlaT8xovms4gRd1r4A/Nb+6A54HbGDXdCZKk1ylNDOqL59r8eMX0rKUf3KigVw5f3aB5ES1FMcbi9+qXDW63n91oSxENcRlKXGo0cRhW6Yv7CHXG+TCrtM8J87Zy88KZeSms7xQnmTKf/JcEZw64qVV4yY7NHz9Vv3Vg3p4P8NGzFYrxRgl9LymiR+gb8aaBntv/6VF4HwP/nv8i+XPnck5Niotq0nO06zQ/dt3SrDvfVXIUWDO/6MvNMQgQZM+CTSa12rePCgZU3VvH9T+8h1N4TcK//KdDv/tbzT/7Z2Gv3itGrmpiW0oPsrhY+PoleC3Uxp2znxAFpWViXASKh+B42Uhf57J//xC4T9+ofhf/Fjj/+qJ3H/2uYr/7c8U/94T6Yu5Nie9hh+vVGOLjs9yHS+9wk/PsDm1+tdvNLx7p9njhbrLROOTUuXPn2p/kujm9oNScPchyI1Sitx2XSv7omksSrWHA6b5MOUDgTkDsS7qoh5flaBnY+qVYkdBW1f314rITjiZK54u1FrzFkVt6p2GKpFOclXoWd0e1T+ay74MoMulimc0p1+/EwUluZCis4GYdCsHXXtqS/Vhp25zrxy/5pjf/sPP1f395xqQrR5fXXz1DLt1Lvf5ueJ//Q80/6//V4r/8Ilm/+iFsv/0hYo/u1T8X3+l8ctTdXOvAB2GZaZ+kUGfQXUY1SdOYxqxEE6Z+ed6UMDuD4Okg9TSLPQ3fPi3b1X++k6H/+736v7779T+X36p5F9dKRBP6OVa2RYX8O21cpqpaZwpNNJI/Go5VO+dIs3N+fJM6cWp5ujI/NG5+re3GomxPXYi96nmZxdCYJWAb4/uD/hmiIkNP8gh+9YoOvaNIj5qJF4N+PBulkl5kIDziG3P4WP9u9ealXM5YrPmeq0ALvvDVnvyDQcsPTm4SxO5eaFIA0VPVtjznXyVg/CoYgmP8COD69Ujsx28V99r9sULzYDTYrwj+tzOolxEDghG/fsHxYejJluHHA/sqUdLhbOFxjxVg3z4dw/aESfvM6cWmAeDnVjNzXN4dC7/4lxtcNiTTJuvX+lYBcVZoXTwkKHX6Jw67F51eaahCBqrTI4G8ris5Fcz9cQBR/Ydu4bGzr1iL43Y4od2ry518sAycJ59udbsYPrdrVJsY7gj9np7Jx8iciBlXz1VnyfKY6pAc8s/PlGENomCIIl6cK77TgPDQcPm9Y3c/VEi5vSXK2WPT9XRzBxpPAbujRdzNTTqAutH4u9itVSFL7AvtUZyif16LZelSnPo/+yM+LjU8NWlGnJ5vblTDz3rFyfyz06lNMjiQqdRIznSmlhtoEHojp3i+VIdvjXIy/mgCF1a/Jc4Y3SSS1MlVSWzh9o1yo/sgVy2NMaP2EDhk4exkxslOVvAwH9YvrmpvEKSyHxfID/tmlqJiyrIf8a6lWhCe+CvXjxSs0zVwAft9/IXC6XzSjWyqeDlfaAWVcplUQ3+YCyZS7zkkLf8m1tFmoH+3T0yk8B7YJWXawd091QuCTpe3cqBdwuQ4WwlsU/GmpGYxjkvq//xSJ78tb27V++l0fzWT5+oR/9nnz3TsDtoh3yZbxa866/WKpXIg4M79Np/90aRPG6MCNCiUEbj8fh0IRe8jsSc/fMTjch26wYJv9i/vZHHrwTOD/Cx/nArnc819r3SJNXxj2+0v19ryKPcZ5fY4aWsNqAYsIcLZe+38tjijEb04itsHDwYsQnu6akInZW+vleWZMpM7okzOuROxPwdOjVSX+naGhuxlUsi9Mhl9YjJtpDjJch3ZzaP2kxLzcIz5whf6uu1IkIROBcrKIc8FOixbh40GD63wIQ+j+TZnmf9PJCXlQqPVoo/eiI5r+2AkcMWd5+dqCm90sfnGrZHbN1RDbWYrm10oL4ikvbI/BH8e2KKMKuUYuMi/sL2Nr4VxOYp+WbAr2fUqDpg7dDdHJky3ubENS4mE01Nfnto2337XsYCu05mc44ZlWITe+yVh1cDezTwK8MmFj5OsRiJvwK066FHj4+rqQ2NyB5ior/z5Zz7O59J7oc/kv+fnae/8XJcfxp8/PQDscBkujLEDZmxR1HHcbpnf3n3EVznbb3d+evDntv407vOOTnn/vTW/6LPdoYNm/w397R7o8FrH34Y4yc4Oco+jwQ7NuyxXdu7DdvT7tsYjJlmaAjWnGMhE5xzkAG8f1jvnJvgD6Y0HYrJnL/txxyQcx/net7/tjl/1z2bH0OYHg9EAN0EV6eI0th9T4Bq920YN5xzCsx3zs4zngAzD6wQpr/lZfh3NCP6H+C3a9vL9siyTDac89OeIXgSpVoD+McQleeFjLRToZU9WkbHPj03Dc4Wo9BDQyCQgAcwiDUHPjoFb7BpWq8fXsF72Xq7HMG1ZW2H4piR+ETDT/AN7D3N46wAj3rm/elmA8GewWXrbM04yYRBIEEZTS/WjgwHXnZtn+29QUn9D7MG4LB7Av6OM21fZzdYZ2cGeG+XDholGFpzmAkKP3Cz7hqZAbR1LU7QDETEYPBII/va3s452X37bO/2zEEHGz0Bp+FvtDZ+d+DUA0OPDEzBrw/ywG4wOOfgS6+OfT30sHuGrY0jjtH2G6GB7SfnlcLbERw6+DWwXwSPLMuVYdwMl7omcMIIlSQeVTVTZM+BazsbGy0HoDFNJe+kNCowPDJBDCCjg8Fg76kLisy1szx7hCSq4zw708nJfoKPGNEO+AcNxnPO9uzrnD13srU1RR/x8iwwfjvn1MJzk5HgvUbwcCTjDQHXyFqfp7JzHM966Da9g78ldR3rHHA4YBb065HbAeM7wKMdCXmS4OgZxpOIsxyRd4FYVpaq9wfVGGmOx5EDQ+IVKAqlOC3A0+54kP22sDn8DF7bAAGl0KrF+ZhsdRSmEm/LvQAAEABJREFUJ/qzwPjT4VTSLFHNuw0sDFiyN3wL8MljawVODbyfaE6y3gBvB60CMgDhKMjW6vZHRQQvxUM3VohkvyzNOOXjzwCNdncEApB1BIG6I0iqO4IZbBe8PRKE1HFUIEjrLKmaleoJ+N2+lgPHAA5W3OmAw2gj9nDOyb4N2kMfT0IQoXuZZBpJFiqSNrPPNfpk9DVbMEDrBclCBy3yJJW38xllTGU41UOnCE5Flk9Ag4pGknoHn+w3fRtoZ7Lj4U9EVkfgHr0mntQElnsCjImn6I4l0T4Jk2x08N7Bb9uv5nObeg0Eau3YyRPYDFWmrkoVF5Us0Rkp/IOS/RBU98px2Bm8qDm/Qg4SZHlJEn5EFjrk5mBOG1qMRltwtADUcM6gma3LwcfWZvDDZMD4mqFbGUWB6BPOGCSDA1pbktVnQWyF2I3QpdYIzzv416E7DfoRkZcG/iZppgVNTZM/s0cRuPYWTBFkiNcED3p+pJiYAH/PPglyGaHfkfXR4EKWJtpybV+kiElUVpXaWxEInAbOysHZZHVn+8DnJEtVMMeGwWny3pNIDBQrOqiWXay0pSAdkN0VDYcSG2JyEFnn0JWInADe9BOwGwH7s/yh6Wa4GL3Gh4N6gkvjRYcc2voJZs63oOojbrbFCKwPOoC34W48tmdt9MpOFko60bR6UHABOo/T+wgdS4L0PjjtsNORQkwBPiVjNp/Lij7OtmakaQoPGs0I7ntkx/jtBljDM6PJicENzSywH6BXg94e4RGPpx/P37ZXgDflCXTZPLBfLZOFAd1Ishz7ifxB/xb5GoAtcV4J+mO2v4GmR+6bbTjwHuWUpNhefXxl0NSeXVOQz9GJGILCD8Pk0uhmulWR5EUIMx5qedNnElRHAakjsawIlK0gaPAXnFsg7449bK8EWamN7yQwGUUnvygnnUyybPpixR2JhOF+cnmhmSVf80LDolDy+GQa9RJdJvlYLpcS9KmhTQ2uZVYoLXPZuQFC2m/g7EhQG+QoI/E4+F5zmh7DPJNmuRzBOh5CZi89Mp3GRG3f6q9efa/owxRjLGjGlBQ2xjTIYT/2NA2z8xOlNGS6PCidVRPsZZrLw0vx2tNsXJ2dqceOWkEhgy8ZvpxHMHsk0drLiqQhRq3Yv/rsscx3HLBl3SyTNQNszCf52SqZV9M5BUlSeX4qmDL5+hH/kyNnjgR+xO5UIUU+NyovT6dh//9cAp1Pzy80Qq9h8l9B929ILua5qMVrJDH2ISg6eD3HTrNnASnmSa4C3HKKnwd0/QCtG+y1S6MSiihnFEyKx+fqoKUlzKaveYhanp5oj9yab2pIfrck31YoCs/OlUCjeDpXdXGiEprOKXDsxkYjsIhC/ur5I5kemRws4LHRqIGWNzTUXARuEm0j8X1zmBo59uUJo8k5+CU8KH78TGXIFbJEze2DemhicFTnZ5MPL4gzM+SxwaZHZLZ6dKaTi3PNgXn0Tuv1euJlJDm9pcjdkcR76FNCzxx470kKC3AWsiboWqdedp1QfMlap4FGmPk941t/u5H5+ITmTEohyslpBk7F8wsdkdnQjQokofZbXQHcMkXlwJ0hy178eXGmPko5hZEWu3KgaZgAe4IspVc75ZtWi6LSPYXEI7HCsT7owL4Feju3PZDzjkK4Y++RokKNPzPaVk8eKcfOF/PZJHMmq8m+1QXNtR74IwWJEnk84o/YXOYryiSVe79Wft+opsCWob8HCnweG9JyxsnyFPmSHu7XyDd0eN9q+81Gmz/cabxGlx5acN7rSCNn/uJSglaJizqSUNfEHidfULjAxl5dfVCEBsmyUo4dFTbyHp7ny4UsmbYvpCwuz5U9XilQpB7SQcqgq0+VQrM5DQSTqwzcytlMzjmZrQjYkTArtE+kPfO7/UGmDw/rtcrTleKqULEsNdLQmI+Jnn71hRx256E/ypeZIjJr47reKSA3DfwwGzlqFAirnFeal5ViDZffrlUgZwV8sHhzS7G/zoOE3lRpJkexfCS2nnwu9nB5fq6kyGR2eXu71vlipRuaViPxiEsiIVk/xWPtH98pYkNMZrzxCHs7fv1O3YdrjctE5z95ooufPdXqi0vljxbarG+1C50y6DiH3ovVSrbHhjNcmmi732lNs2dNESPPMx3R7xH9jiGobKT16/faq1VdeCmO2MIWsS+VgVubR1kR7IymSIA2DvqO0Gvxoxda/ugzbUfWU8xMMcgJRbL8p0Hnv1gqKaP6bSu2U6TweY4/d0nQ5bNnypJER2Cypk5HUbBPRu0Sr4e+1p6GqM27f/1WWxqRFz99phNfAGfQLu00n2UqfaIdBd2nzz7XG5ql6/cf5FgP4Dog+/YFn46YfFmWKtGNtjsoQX/ts9madNKtTAMczeeVas6J2I8Umh+xNyV83zV7xbKgcbzVojpRil4UyNnAfub79xSAavyDrd/RRNoTt6wpTjf4lvvdRil8jlWuNvM6vr9WDo+PWafVk5We/eIzteUgf1pNjcXm1VrtSVBaOZ2jDxFZG51UnM9UfrbENgwqsoribIR39wqsVTxqQWNln6d6fPZEDQVFuVYVBdfCCoXQ51SFNr/7XoftTgt8T02haf9qr82bvdw20XjvNKPzkXGWR98HfFgyLzX7/IlEY+Lys+dKzleyLyfMKEyZn23LoAo61NiMcbtTYrEvNL/6w/e6aw/Q60aD69USkzYMFFMP62sVnL84XalEb93TQoej0zBP1FF47Ba1qnqBbS6Ve2kkFm6TgblL7bujkmymzEcl0emQ7DX/Yq5x5RQvUgl5dielVtias2fAfRd18/Vr1UMjnSaKzxfIxEbVGTrx4R4SoWNDq8lP+SBHYTtdzLSPTjtiCP96q+HNUbv3e/XHnEJtp9gFlYtMpz+6kKOA+mhxQWG21YFieUfOE4xnyIyneH1ycvrRji7mOqD/yT7VhqZCq6NOvjjViN2u8TU7mo+X1VIP9pur7ag3v/laNzQ1s6qQn2WK7GnNAaUB3INyGlJ1c8Tf7uS8k9mbRIkO1/cq61H376/UUvS0GLOmED5gs01GuyxKNAYcReHj2Ol+d6/W93I0SO2M2e1Rs5DLU8QsKVpewStP3rRDD7fkA1lWcGYtqyH3x1r32Iqagn7z7lqrxYnm6La6Xh0xcUqxOYGfFl8U8DmuKnUzYCR2DfjZFfFMVc01VqnS+VzRfmuIWKBfcL6EncBdFFEb/NwOfA5vr+Usj3ZSp0F7/N4djUBBn9mPnyv9yWeqYLM1WzwyPyBv5e2Bwu1BDU3QEKPWzUb2Zd4yyyV8UEEst/9wo5vv36jJvDJileryUvOTc+3f30gU8ncUzg+/+U793VZJkaufIwfkiW17nGIgQdMefXcUl8P6OMUR5VfAs5wrhKAZ+pFlmSxnS5DPHbao3u+VY3eMh4emkRul2vzF3YNG/phfEP6ngV2DkxL06jZ2Gk8qwN5pdXKmeOwVnFf9zRt1+GhIpjwmQoqlgTW9lBNrNNdrReCoS6+NaxSg8fLzp+rgf3c4IjuD2jBO9O6uaFJgK3p4XhDrHvFpvpZa9ovQJd176e1WPU0NfXtLQ/g7xX/+jcZ/+q3G//Eb9TQR3a82cr8/0JDf0GjcanyQwlio8YkO0esYJQeOgfjb3g35gQB68GC+SDSe5prR2Jj97InKnzP+7IniTy6U/ORc8//8J/L/1U+U/O//XPoHl0ppjMZ/9Fj6xZkW/9mP9ei//Ptqn88U//5nar5caWSN++mlqn/4hfqvVmppOmfIRvmPvlD4j7/Q9sVC7s+fq/18qeb5XP0LZPSzufzPHun0P/2ZRPNul0Gfs1J6dqLwv/m50i+favjsnLxhUIe/jT95ofTPXmigCdz/6Fz9zy6U/lf/QAdg6/+jx3L/6HNl//kvlP0Xv1D4L3+h5H/359J//lO5/+Jn6v78kfKvLuXYW3/2SPGLMx1/diZ3Wap7OteAHzI56JKgMUBH5N+1kod+poOQDfI5cSk/eiX42PS+VffqTu33N/Lf3Kj+57/VQLzQkwsPwav57ffqfvVWA+P4mzfSu61WbaayS5U/f64Ge9vtWg2bWuO2UbpYqaeO06jRUKYas1Tnz15glwc16Ppo8oyNab79oP7QKn3xRG4F7A30MXliHPCP+XKhgA6Gp2fq7taqyPPicqZATJk/PlN7PGpE9hBI/Aayo15NGJU8OZt+QzcQDw/o8cB5Hn0x3GNZQJ5cIyQwelh80SHTpjMjcjYg6+OylGPfh29f44eO8uhwh6+K5DhCpzvfScRowUVF4nv7jXj3l681otcD9rYnJwzHXjUNpBQZHrHXIzZP7++U4QctV589f0xaUGlDzGLwt7/8To6a1PD9tRqayqEXL6eKHGKkxjhAE3+6lLd/laOW3P1BYVaofnWtfXvQiF+N6J818QXvF8S+ShIZzuLVkceUi7mGl1f4nY38cZDNnz861z5lQoQgBfOxBwX+rCNfF/ZGr25k+aywIzvinA76iLjE4riC2L9IM400Qnt8f36zlzcd7SE2dPbEtRF9GC4XqrEdASmM2JUO/95w3b5j781BDrvq1jv42tJHPKpf5hr+8FplWcpoOaNZ2eG7pjyNBv8G+9XD08NhD/9rDTt84+PH8lUhcydgI4/vhNEa8DNb4qcEOytieclpe32jtj7q4eFebVdrxB+MiVO8WGmGLI5JQH4z2frd2yv1i0Qdstbhv8qQqPSJ5L38o5WSvJDj3O3rdzL/QqClEdpZ7J5ypslHzdodMUPTtYqPTliLFYNeARhb5hZJJo88pSGyF7iDf01eHM4WijSzR85t//BK+vUrHX/1nUZolr94rOHZysy2+pu1BF/H764VvNeWfDTFb5i/dehwi1zG04Xa+40y8sGIzh/v1yLkVnFxogQ8rOdpcrDPgQ0e7x/Wit0ohxwfkWM7szOdvDnKar4p/nD/3TuZLIzQfyS3C8tK4xfnEv7O/rUA3I/cAl0iJvTUYiynLO6OCsjM5uZa7ZtrpSX0Q78G5KxPHHHTjQb0Z0RwE/TYvkQ7oHNHmtj32SjxuSW/HcdBAbvQEj/F6y1cHZU00oG4YyBPbO7vVa2WmvzvIpflx46Gev/mRuXFmUTMFFlfEZ8k4BLQFayV6tNC7SqnWT5TfzHHzp5qJAdLVydq4Uv3zTvF19AO/zlqnHg5X6y0fflewWIHH9UD23hSyP/8cxrFJ3JlJuPx9g8v1QGbf3GhERo3xwM2cy/70uZAftUTc4mYQHUrixX6bzkL/pueh5grPtSypnRLXDNCB6OLQ29SDNfwu9eTzRrIKSy+cttaSZKjj8LeS1lZqcWGtcR7/mylrm9lZ4Vjh4/vJfIS46PXf+gFzo4h5yTH9E9Dn17cl5sOtXl/NXjsGMIh2fh4nzt/7ZoJP1zziR9IDDEFoUMIcoHzbG/O9AwmTD/TZ7YaRwNsuvU/+5fNG9jXxt810XknG7a3DZs3ApsNwIpzr+YAABAASURBVLHLvzaAVLavDXvQk7DZewgotUOpfoDt43quCZAcBtGG90F/OlqK+4AH2u7jAOeesweG8FzYco0YWVtr1zZsvg0ZCRjjdCE5xx4SJB844+NnLqf7zjl5hn54jcBoo0MBGwR1QPDt2mNUbIo1bduus48K8CNJ02m9c256t/ndD8+nzwQGzn08c2Bv5/gMDnZm8H5aY3IQ2cvOMGNv62wIRIymAKok5Zzgpztii08wec8Fd+098Fzs73m39QP0dzzvKWTafVtjQ7xsrj3j4/Rj1yEQMI2S488I3jHCNwHFD3Dbta03GoCCnPM8ddNgiswSexcEVjKH7cQfeOUYgDjhYGsbeOtY67yXHMtY7JxTCo52Bh9xetCYZ4Ajeznn5Jk/wBeDrYc3/Q90Nnq3OJa2aTThTbAQPFAwbP8RYA3uweSBfT6tM/rYWntmdLfhwTlGaA3MDQ0aySvGBLkW8GXsPzIQXDbuLZADdlsfKRL1CKXBIM4zWmZJwlpoyJkxBvGGYe8UkhTDlGDgCBiZO8CfEXqLURWlRq6POMwWp2f3HTy0ZChlncEoJ9UkwQ5YjZbiuRn8wHWNQTUae+A3ug/In9pePkQFgl1xHiBjm9A/PtTgaGQZ0CWDK8WZHzk3J8nsued80MheAnjPCOAR01TOO9mfwDPjdfRRRic5pxo+OGgf5DWASwfPEmAvcHJ7HJc5AONjZE5WFMqqSp513nmNyKy9GzxlDi16qccZ2Pr56dlUhGVTjHev/tjIGpMtsjBbLKd9HDDXwN8QVHRNx5xWCfwM8LBnbyfkDZhiGtXUh4mOFQWHFIfcGp2SVAFa+egFUGqR1bwq1XNZEzwl4G8yaTwfoGVBMFsUlSLrE+jrEI0SGiact6c52SOLHfvmaS4nL3y60jHQcO+V+sSAUfCeALAmwN/gkzuRIeAkO8UkUWD9Pc1jH4J8CIIZKggqPXzJyxJSjMxLwaVhTasjcmPFNSs0D5JakqEkTaHXoA1FJvXSCF0aeNQYXYHBO+ABugQ6dRTwCwIC44snI0iSTCk0YZkUIkVHklTo4IDhyH4hRs0oVOTg66JXSKLm88UElwjmTW4POF1B+xT+J7NCi3KmhHMdwZXAL4f/PcZjClxZv6d4Uc5n2hLIuOA1ml5QEIicP7BPg8z2yLX3TvPzM+XIUIct6JED55zsc0NzaMTopFmmkkKJDQeOBkcNPBsKjgNykBH4dOhxzXyFgF5IwUf2QL6ATcYzGD5m8MrmIb8pn4/AZrpmRUvHvmU1U2o0gOY9sCQExHuKNlY4ORygGXQ90lTtx1Ez6HPY7SRgNdgz5GVxdiqTZQ/+tlf0QT5NtEOGEmSrKufKsA0mw6ZvrdGAAnxN08gKD/YN0hwY2v1RAb55K6bRMIER6uC12b4tjcoeu3GgCG720uSsxmYZ3UxutvcP6Fc76WBGIcbkLCGJLWaVBvQgIVAd5RSylJHIh6AC3tlYLJcKXI/ME3px+HCrIzbZ+Gv6GbNMR85+WD/QNN4ruKAFOnuEF6ZH9xRyGvTZQW+zR4ar8cX4nRLczbJS6Wymxo8yGTXZCsjlkSQoUMD1JnvIScG+t1dXSJNkdmV5eqotgXC33ytHvg1Xs6HG74kWPDtA4wEbZfwzWa0pbq0pBmfAHJHZMq+Uc/aA3lgwbg3vru/knNd8uVAJrRr7EgfN8t477VAyW2v4iSTafmvWn81lvD+YDCALexpuLcW2nj1tD+/9ZItMdo7IxijJ6GnnIliKcmo+rOXZz4HnnAD+BDnq4N/9/Vri3D2JnulFj+1z2ByH/nXAZGs7ktsZ8hOTBK0YVbSabA5bCUZp9vxSCl5rEkNrfjXQ1SGrPgRZApfMS/lZpvJ8pQz5z80mQjfvgwY22ZOcmIwd0I8RHN2x1Wq5gj5LCgh7Ncxt0QuzFxbr7Cxx9dL66kYjejXMM90hlw38xYyqQVZ20MFo3oNDA54lyb0l2WLvBN7MZ3PmNZr7XL7ulWFXs4CeStoCz93DGth6OYrbOXgcaaYfcqeKJLdLvXarTH0aKMDUEsXd7d2d7kkcR2xMy/lJmslgydsRFqTI3XGi04EiZ4Ptq2kOhSenykhQmsNRd9CuxQbNkbkE2ayquQ7oY0eitKOg3n7zXhnJ3xGd3UennoSjJwEed42KJ5cSyWNHIaChYWQ+9Pr2Wh4blIeoEd3Yc+7MRdXgtufsiO+NMWqODqbw1WTuAXleQPfyyYUm+kSvs+WZVjQyExLR9ctX6tpaCfKY1J22x60SEuVTGmsWU+woFkE01cjzZGfgbdJJYwiYi04mv+ZfY5rq7OJyspcHdHi+nKlfZBL4ZklB43OtCv5sKXKN4JRR2Gq2Bx2s0UuR/XizVmLEpWA2YAe3uZfQpyN22ObFepA1+D1J3Ar77S/nCti08fFSPoaJv+K1NzldlYro1A2FCgevumFQMpDbYQfqVx+QkVpHEv8BX6gsynxbl0jpAruGH2m/+aAYE5XVTIHmc1ckOn3yGL+SI7s7Ggzv9I7G3/u7tQqlxASNjm8/aH6y0AM2dcQWnz15Iofc90M32d8AL+swymxNoHi6evpIybxSb8Wqd3c6efyI9ScqZwv586jhZFS4SJVagwM9aWaFCmRT0CFJoxJseVwUinkiKz6EGDVbzGHMCIy1Ru+FgdECf2j8yM5WGtAToVuiWNK7ER08qEuCHq6vUXVPAahVjv/z8L9H1+2z2bY9Ntr+z9eIHV/mpVLsbwJ98qJQmGVC7NRT8GoovA/w9OqPL9URc+Xs1V6ttaOosf3uvc4eRpUxkwf+s5ir/OxCDvgTaGP+8WANQngw2jfo11ulyDACqSKmE50aYB7ha8SXDmUiw8sFpwF6nyelhBwM8LpE/nNscAfdzuFDga22okwDPw4UkW4OG/lZ1A5/mVFQSUDg/as3coNjjLpGzxKq9T1yGpKoGh1oEq8KmBP83+Yvv1MOLXIKQQl2OCxLzbBFHrhGdPhwfacZtjX76ok8ayN4Ng7wiEWNLgE+LPGPd1+je9BJeao9/u76X/9GW/yM/26tU3TF5QEc4eUHp5CVGu+8igU0x96WdaKWxlKL7NRjq+PdRvmLR8qTTBeu1PzyTA8UTrNeSspisonls0uN6Pg9jaB9f1D6lVfpopbYArcfpQ97HShsPw6lqvlMscjk0kwjPCtpREEAdWFQq15dvddQRXnsSQ2+DfrqaVbv12s1FHCHKHWpU0kzqDxbabvfKmfPBfaxLHMdvnlLw6VWT+OqHlpVj041IIu5gip8aCSezPFBS2i+p4AztJ3M12Y+qoffXXBaPn2sBhx3FHB2339QXiPT2J7nL54qpdAdaIbdvrtCnxZarlbo/VHWPB5Z2/z+lbLFXG6VTs3kD29egacEyCpCowA+AbvlbmsdzYfhbxp86IPZl5OZgoOhyG6E58Vh1OLPLtQiu24e5H7xRA0Nwt2jDL6lcvNSDlk6ULzavL7SFn2yuMDsZtY5rdDRkTl6eavlL77QfMxUwL8Cnhfcd72X1ToChbj0xam2yLFHP+s3D+ppPIRNr4F78QZ64ktmP/9KF88+03ZzLWuMKgv6gH0K2YCu1JiAXouLU8ZM7aZRfFtjl4I6/OvD5l776wclL1YSOr3Hz6SLmWbglmaV0uC0//6d8rOldoXXLCRqilQBnoYXZxrTROPPnup+v9Pw6lbzI3LA89x4SmyT4A8zZLhifkvB+frmRg+/+lbrdou83mj25FzL2VwK0sN+A99OoP9Od+/fqwU3L6+a+HlOc33/5k5bmr4e+Xn04rESAsWWhk+BDiTAtSQmKmeVcnzfSDG2Rga9pCRLlf70uTy03dIMf/T5cy0X5+pdqy1+fDlbqi6CQoPyUEyt2KM4W8mvKvVXDypPV0o/v1R7PlOO3hc8P/vJ51qa0OdeI3rQR+ke2ctpzJydnigJQalnzxBldmmgSLkvo/bIa9W6aZ9ktZC6RlvfqZklWpkMNNLi86fa3NypQwda/GWCnSqIKQ7AUr/ZKfRBG2xsA+w71nd9r+w1ssH8kfh7j8xVaa7888eaAfvs/EIOu1ZRDC4vTlRdrHT7zUsKtm/18Pqt0GwJ+Q4uqAteO2Rf0GqgwHqSz1WgZ51GDV74Goq1flDMEmUUj2fzBQXyTi0xyYDvdvjw7uEgB83bry6Uni01gnvct9IwaESOrWESl5Xi5alS84nQJS1yPbx7rz4N6jmruXtQjFE9sV9WFVrgmy1f8+BxfHOr6mQlX5TAkcto5PA9I8/MjyXY+HCJ/wP+U5fJIws9/qUjPuiRqYT9muh0DFJG0y2D7ULXB3KEjri+m6ea09g5LlNwa5Rjm7qh0w5dGcYeexE1zDLpekN608sv56rvdlpwllssNKBHJY3fADwdDa/Bj9idCr9dK312ofF2D0y1HM2iGhvQotfj2wfd/+p76fVW/rt73f3jX2v33/xa+m//qPKbtfz3GyXf7uVfH+SuDurfbtTgj8Z9J9dII76mQR9qDdIwotsHoeTQu+fOoDFoGgOx5chQEuQS7qWDukVQclFIXxRKfrzUQDPX/fRc3eczDc8rmpNzpX/vUvGzmXQRtfjZiZof5dLffyz/9x6xdqH08YnC81OJZmzzo1PFXzzn+TO5nzySe7HS8PlcCY3eSMM2f7KS++pUI83f8dFM8emJtMzV0zCIZzN54kiHPipxGuGT2X7LC1rvNLhRYZQcf2Jw4kcaJM89dVKPrGYPg1qag/66VkMDSrfN1NgN0Lb93Ts1//1vpf/Xr3X4P/8Ljf/ipQ7/6lvp5Z30L75V/NU7uQ8b5coUdp3qiC1GNyxG3GHPQheULRfqsZkj8tUcdxw+KKX5W6DPGU1HR+zvfUS2Z4o0RPy2Rz626n7/WhH7UCwWcshg9vhC6aNzhQgj/vhBR3KkwP2BRqNc0KyagxD82z4gP9n0W58O+R2IzYX++LtGHh3ZWp0BvVpgjzrsl4hfow/CbCjH3wxZkLf58Lw/7pW+f9CB5mPPXPsX4FyR4m96aAaMyHG0uciTEq95yGT6NNCYCei8nq00Lkt1H+4nPd0DW+zF1EShLJHFTs3+oIQYpCcnKoeg9mGjPecFbJJD3wlsFdG70fKA+wedPXuqBP3H7clhSz35lCLw4+OG9UY98GfEVC5N1ZQOvBhjozrz6vAN/qtHqlYrDX2n/cvXWt/dSMQy27s1Z28l9kt+9kzJ6YkccV6ymCls62leh2/bEs+UZyuFfa+9+Xvw88hRPJlrpBEt/L/HBvSnpQpyFlvbgJOIfQfieWE7hG/osNXjDL347FzrZqeauOtA/mP/7YyjqZWQo47U3PwXj+Q5IycGyv7sM4nmsE5ncvbbwh5xgj8RWWoTpxpatsQ7zZv3k60pP3+i5HxBPOqmxmLxxXP5Y6do8cev/iiHnQ3YeZOj+AYeNY0G4usK4pqKDNiINhWyNVMyK5WRx/urjXbHAzm0tEREAAAQAElEQVTNjdy8UEOsFtknvnuguf5BnliAIE+hHZUgr8IvilwqvTyRJ6/rTR7bTjnxXmF2GD54wRvkx/JpT47XIC0FuW+KX+xoQA7Xa/ksUwu+HY2/dpmpRx4SaNQiNyYn2fWehuJOXdfKIx/d56cSdmX25TPVVWTHXs3VWgFZ6Wm6ujKT//ET+cfnWAenCDwmg8PjhbLLlRpkaQS/gbqLiHPy1UpJnuvYsz8G0iEbc2LjHDxjiMoOvboIHvVBxWwhj076JMoHr2y+UHxxqQwcHqjPFj95obFIVBObt78lzn93q6yo5JEHDz/3X38vk60Cng/YyZF9zY710O321TsdaJ4n1FEz8kSjYV0f1b78IJJgrbADFm9VrbSAtwM5XUK3ukY++ioFlrk67OwBP9qhZ/Mfv9CRZ4bbiF24JzZLfCKdVUqJA7OzMwm/2hGL1PDBoe8iR0EIFIB1OK2UNKMGcq+RnGrAf7uYavvunQKyZvs67H0BvP67W3XQp4Ufi6cXEvm5Us6Cl/oDMRw60OADLecxWIqiUOC8iN3y+CmIKk9T1y9K4naastRkdToXwi5X4ROgqTsO2lt8gS4mVSWhOw6Z9tiSFr+REufUz+by5BpjFuWR6XI+V42OjuRjpnOBOETkB9FqCElQ0xy16xu1+JdhlmlOPJkiy8NJKa//wMvx/OP4+LcQt785HPc+jr/55E+vnYRWumnuv7+vkZs/DCOafnj1EGc0ojFfPwznnOzl3Md3+/wfGn+6539ornd/gxwcY0fxNkHwab3taePTTVOSgKJ0CGuPEAUYHpNE9h5iIh8iSz/t4iaUB3Cz4ZyXYxgJJCfng8R74N0zBpxTCEGeP4F5NjzPmflXf08bQkYnyTuHgxtkcHQEy9z6q58J5r+6kpxzfzUiym7nOMc9/fuX915W2BkIaD/tGYHH9g4eqBi2rwl5TMK/X/jDJ3sWgHt6zjrP/jYcz21v3gB//GEIA9jJznLOZkgj5zrvZOtBUQZj3w/ANHAvTPDbHNvHsyYmiSLnfJozfCTsX9GlxQh18MiKlwk4J9P8KAcedu6n+fY5wEfnnILnuYPq0+BMOTkKK8EHJQRANqJPpnkBXptBHWj4hAAs8L/jzAZDb/JvOLc4qhHnNICHc7Z/mHjmnJM9F/ubLDrebY0Nw9Ho7yVFzhV4mYFJY5QVEHpkL4D3BDfvE0w88z7QzE2VF7mm+WnG0nGic0sScwSuDlkcOctoNiBvEQPoHHg6rwDuETwG5gj40jwDdxGA9DI6J445RF/mUEbwNFxbYOmQvWmAq50DuLZc9nL8ZaOpa3UkcQl88NyznwGaeO8J+I/yYhbnuhG5IDgY2BPgjRw6Ho+aPvCshZ+O2UmSAW8ig8GDh7jXUFARvEqMTxNe3rZg/1oje+uHMwRudtn0yF8MGoIn+JJMHhw42p4j5wecqO21JxBo61bRBZl+m44E6J3jJBtw7oEpIgsdDYqGEbNcLfgeN5uJfhzOz6CE+x0wOvFnkFqcdc31do2zh3c5/EqAPyUYc96pF7Rgvx6H1QNngpMZnVcKbiMy5wcnEdDYt/geKLw556CCU7lcyjmn8VjjEFqNMMSxb0egbziLwNj0IgJDCk6QVYIPHXa4RwdT5KeFV9ao6OBvwz5Okpt298rSXBm4OO7YvnZ/4HNxstTIPgO0KmImj6Oz4CVdEpTh1I4ULRNkqkYWG+gzt4QBOPXpBSCOzz3PsiShyNPgXz/KYEHgaHiW56caOasnSU3Sj3AUeQFtC/XWVMgrtZzfQNesrFQyDBebe4SPB4Y9a6F9Ws5UkIDLYIDmAC9rfApaOefUwdsGWDy8PpDEtJ+ueWbBTA4fkhCnwrnZmgdrshDUHUm4G+YfCMDV9vJlLkcQ5xKcOHwM3kvQNYWe++tbDdC3ZK8A7svzc5netdDKU6wIDFu76WpipkYpMmf4b2j62Hk2AjCM6JLkNFsQZMheUHK0d6kH7iTJZTI6A+eBuS30MV0yWyvkQshbC64NoypL6FZO82vo1SILKcGayafB1bJflqWaEQgmyKw4d5JF6CJeJhs1PIjQkUt5lM1x5h56BILm/dsbuUOHAowUGDe6v75TT3Ghp8DSUNQf2SdfLhWRw2KxQH4lg3/knDB4jdi8NY3uERRNBVJgidA3ENAnyFlDQJyzvRUXmaL5yakCNDJYRo06EiDe0xTrwWtBwNtAf5M5O8joarbTinNbAi3757AdPOvRjTmweGCbscZkLgP3nrU5cphiKyJ8ToB5S1DnKLp5ec0XJGCcbTZ1w37OOQXW2bOOxOpIw9TtGomRuiih18ebtRw8iSTsHrqMVaaBBNLs0wa8a+zhgUA6oF+B81KSznw51xG9StNUR5LHgD1Z0nwPMU4yY4F3SpB+Ai0E4Qb05+H1e5U0QnxMVRH0Gp5mxyP0bOBxmWQyW2D6WiA/6f1R5FuqoV8gqbNmhI2HoZEjMTX7lqGLU9McfTpQzMeoaobORgLUOpGC6T/r70kO7BvSA3wz/GyfQKCaKqi/36tj+EHIjmQ0LaGZ2bENjcAsy2S25JYkPYFeGxrElqR4EjgLwpvEKSUwjrNC1igekCn7PCOBIr9QxLC20N1oO/PYKZLmgcJ2i05Eox+0bdA/xE0mEwvoOOAP+jJVXFYCOu1dpzYLGhOvjuagWO8lldipivmeRKiCFjXFctObyucK8LjDnp9enKuJUmb8OD2V4PHAfZO3gUMPFAjmJGYJhdOK4m+osG8UHo7YrCLNJ5+ypQjQUfwThY1k2ygnieop3vQkKC2jJNEJ8Dk5XShSxJmROPQUWYqi0u3Nte63G0X0JWSJSmy54RAfn6h7cSK3KJVRgLtH1iyRM5hz6LLDx+BKlJNgOuCM0Lh8cqmeROMAHWbFDHtaSTxznO0NX2TA46NOsrnm0MUK66c0PI5Dp4dXJP/A5NKoBDs36OOrQb4HaNqSzFmxPKSJUp47Ep3tH17LkcDPLSTAhlpzukEHVzQ20yFo//Zagaaix5aMFDJG7FepqMwF2b82UEI/D2xmS7YUmRs7B/+a5thH4p/N7b3WNLw1SikJc42OGn9s9N1RDl6VLqoEl/lnT+VoRJ2QXBvt86yQB077rbg1NuCBJu0yFhLyJRoUVbWQw69lnGMxhK1tKBo8UASx5NzkNCERzM/nULBTNgtKqkxpH7X7fi1/30528pRkOnkEn2h2Z/jWSPwzvL9XTeMjUoS1QsTijGIB/K3x5z2FgQeKxOZzNjQqBuxEb79ZsEp0TtJ+9nShYem1pNG3da2GeaqU4tIAEa6/oXiIjTnAE7OB5s9SH1QsZlISdU/D6vbVK7VVogJZuF3ffExQ13u58SM/U3ReLftyI+mDOt630DnBZuygaWL+gbNCCOqZ58YR/FG9utUO+djBw2Pfy2KK4d1a3etbBR/UoK/ma5zzqlYnGrKolqQ+oYDsY6Ltfsf6nRJkvqcomGG/cmS9osFo/vTDbi3UhsJeo/bqqLQ81er5C+XPlkqez5QvSy2+eq4+OKU0GCKFs3iy0M71OjDaIL1mD2v4DRTM1t++Vk2hbYftGGe5PLa+Ol0puqAxYcxzCd3Kn55rKBLoM07/f15BMXWDbu1u1lr3RzXXwAWNWmixhae5i/LB6+F+rQE63cDD2WymiOxFg/HZEx3R1QF9K1qv/sODxnf3yveDjmVUxE+Y/BatsBNODhkdGQsaqRZr5j5VTsNq0x61B4aaJkUJnoZXi98zmo2bkQbXewpynTb319j7QTE4DcS+eZaKXXUE9xx5rIhBlmWp9HKmPnbKxlz7N7X6ECiqjLrTRtnJEn4VGp94bW9GRQrmW7OpedQhOtXsfaQA02HbzijAdKaj2MHmJNcdMBaPLpUegvrrRrvXewp6rZqNtNl0WvzkqYqfXSo8W6lRp4DsjNjn7OlM99teu6NXjewn+Vz13qmC73vO6dGX5L5W8t2NIgUhj7x0u6Msrq3bWrGc64AvMbkzyd7t7+VovC5/fKFwmqrUqI6mqPElQQZr7JJzXjsrkH/YKoWmj1+8ECRRc8XaplcJbjvsYJYXWv74M/Wcu6dQvm3AC9h372/ksR8z4qHNqytt4qgsy5X8xSu1FOoX8H4LnWrsWJNnWl48UtIHtcQODhXVclR+mcHzoAhPwkOjkfzKXcyUYd9237/X/Xdv4FFQim10m6Pm0GeL7XqgyLsBh5xC8e67d3I0Km1+YN0C+2I5icz2WIxLnLF5+072z33XQapv7rS+utLD1QeFkCjEoBxfN1KI0x/fqcDXV1ml1ZPnOgBTA4/MbxVnK/XYteX5IzkaG7f/+nvtaF6v8WfFs0fK8GOnywWwO0Xs+If37/SwvdEO+Yg/XqkonEYCh5xicko+sH31Vj3xuLZHNfdbbSmw3xMfOtbmj8/08O0brUKhEd0Mb9cSuXolL9Pn5t2NLp4/VX6+UiL2nRfax3Ga65jfguM+9BqrqIz49uRHT3X65SPojWzHRsd6qxbenBLT19gii0sW2G7NMlXPTjX72bk6eLOg0V6fJirYv+lqFadL4ND0cpxbzSo15KoIrmyt2Rb7/Pb7VzR6N7IvOM4jsv3dne5fIrsLr5PPTrUZ9sCaaUExPcLDhiJqfb9RBPfBSYmPuru6wQ5JfkR38FkjjcD79VrC0rhDOzU5B+KMkUJ/rAd0NqjHdlUukaDvkqau8LUnL55p+6hSzRnHTNijtRbwK+egPXTcc79D5nv0KaNhsXj+mY6vtsw7aEnRM39WKbuca3a6kmdNSaA2n82VYedm0C/EiG/NVa9yHb59qw7fXh+2qrGRh+NBLbUNa6qef/5cCTZoXs1VVjNinw5e3shTgF99ge4RKzvsiGa5Int22K9sVim3ubVDRlfKX62xGaPSvJDFIRb7RZ8oOQ6CESobp/3tGt880x77bLqbojsdMVzKs8N3wEcMZ/RJyT+LJJWHvlknxR5aV7nS04W8DzqUQZGGwxr7nwLHmGe6odGT03Ar53M9vHwrx/0GnbUzzXeylQKgRPRgiX8av7hQ++WFUnz2/MmFSnzVgB2Nz84ViNEQoel8w6PNg5LrrTprHmM/xMihtUc/hH02/75BJrLzM9XgMCdWBWwd3rxXupipxx8bvoMDEWhXAmfKx8E5BeJH/+RUu9yroPBsMa6wVQvspu3bRq85vJ+hb9ldreH3H+R+d63DP/2txt++U/uX4PpL7My/Y/zbt7r/x3+p5v/xSzmamslfvNXhl69oXG3U/faDauaP31Kk/+aDRho9HfF8i4/vic964p0Be9BrkP0mXIsv6b2DBqMs1kh6TfQLENJBR7MF0xicAroRJJkM8hGLbp+FTZUic20Y7Y2fjvVM1TSJz5+uPfOm8cM5CfYy4g8cjVcRV+v9ViOx7PhurfEtsgb8w5u16tc3GsBn909/J/frD/L/8nvlv/ygzf/tX6mhcX7///zX6v+J/Yb1P/mkjQAAEABJREFUN/L/5rXu/umvNf7T30++vv4lcdpxlPNRZTnTSP6Ub3q1NDjTrJDJ/J7Pdj0QH+StsKHghKycPnqs7gbniT8y/fWLSkmIqpNRdRzV0qgTMfX9y1c6fvNKnrUewh7VavXlZ4rsP6LXLfn9aE0RdG1E5zt8x+i9UmAa06gkzTR4ETO0GvGnbRG0+eZ7tdud3LyUL0sN2LmG3Lwh7ijsmqZNYF2CX0pMlqkflD5TEzXZrTFghmiwB2LXEZ9W/ei5EnLhcjbjfakcHU4z5hO/ulkJHUqNxI0e3mA8dHfcyfLPD9+8lLB36Rn6/+hMhUs0LgppnqkeagmbrVWJ/reoCc9WlYZloRI9Fv56c9yqp64hZM/NK3nivJHPNbF2ZE5PHuHebxTJVwfzHcQxloPavQbf4Gl0xi8uQcoptS9ropfZtlVPc6jFbqbQfEaO7pHlTEGe+kBDk1f3B+3fow/wyZ8tlKL/J9iEQKw6p6FoXyhXFpRZ049c4/DhWhF70ldRA/rbw6cDtLE4Z7yYK/3RM/XYDsUgB8+N73nM1FBTcEnUHNqYr8yJodPH5/LENJvuKFekEvavxrfevnmnBttxJBbqTTlSr+QFvo54rL+5V4pBMZtRsd7OsnjGrY8ayV/Nt3n4tfv6pbZ9rc1ZrvLnn1GLq9WfZroda41P8RFPTxWxR02ZTGc74grTHZE7dPiCHJY588XkSen5Spv1WpvCacTX9MhU+fMvVBKDOic57N7u9ka62ar79v3UKK7xMe7QqKaRL+Y0xGOeHLHl2uzCcrlCZ+41r4AF2RyhVVGU8lmc6nkZPsiT3yRprkDDVl89nr7cprZT7zkTXvlNre77K2UfdtLv3+p4sybycLIaSXF+IotZIjGo6ZY4Q4lTjg6QDqoJkkePR+L8lA0zYgb/9Ezmn3r8+JG4IwPesT5qIAc8gH/rRh2SUcPzE5XIUkAuj9t7NXdrRWxUR1Oxw58N8K7pWlVJppG48uHDjYIPSsEjossOf+/2PbF8o/LRhSL5+QFe74hVhawV8DUNUWfYlWKxMoVXjdwJfcmKQuYTR+Q9uCjzv0Le/RjVw7c2jqrDqO7DWg1rcnCLNFKTkMkRmzfUJ7tFKsyPFs8fy+J6WK7+zTXrd3JlIZ8EVSfQL011QIYikyO+MpMnXO01wleVqUxWeuCeDVFhfSDOXCsQz7bQoCdv8gM0ZjTsPcInQQvxcmWuBB1TlSlSv2r6Vh5aDsRJ9cNWqgqN4DosU/V/iV3BhqTg3cPfQK4b0UVP7tZD15K4Y8yD3NlMhy1rYwD+RMVsRlx3D18kX+US9lXQR3w+zBKNxEoJNowym1qc0rA9KkDzFLwX+NiEz+HX7+RudxJyCBnlRyj1tw6Akg2Q+//Lj3NsN0DfcdrOzuwx6MM4TPftpnNOzjn7+D8Zzn28b+ts/E8m/I0bJuDT+JP9vfP6NP703E/3Pm1hz8YfcPcuaADOPz3TI/jBiMmwNaPNBS0PjM479RhRyCorqk8wkMjY+k/DOTfh6Rzv3tsW05ieo5h2YeumcwhIRxKJwTa0B+zvHOt+GHYrYqwS5k1n/7Deh2CP/tqY9mcfx137zBv0cArBy4egjsBZvOwsJ/ujiV/Ouend1kSEsecM+zzN++GZs3XAOUJvPv7Vj9Fm/GF+R3HOhj0cgcOG7cFHakEdZwzAEuTcx/Occ7KzPs33XHvoZfAO0HQywM6zbpTdt72NbjacAyJ+bI3dn4pr4oZGday1s21f5/79WXb/072PvBsVoOsITj2w2zP77JztI40/8L03fvPQ5Lnjs+HUEbTYtTjT4BEvux6hhXP+BxkZNJAwea5TDFPPmhFiBGhs7845GV42InAYfzrgMNhszYDjMEiMFoancw54A/I6yIrVRh+gVAdMth+b8ZmoQdw1OMxrcV7EGDjOnOZx3/YakPmeswxmuz9At2mPUYryMkPo0qguDapdL/s26xDhhYeezB2gjcEWwctwy7IUuMaJny37WgM3gpPRyujhnJP9GTjfDLpzTtNzeJUkiXwIMhk3GKIPMpp4H+WcY3jVOOOBc83QWzAu6CpgcZzhg0e2iTDA24OnQ4ZiTGR0NN1pCHYEvACnwLrYDrLgfDw2EvBkBB9BTpG99g/3nDLyOUz8DyGQ1B/VT7xwnCBl4NoBt+ESgT1NOQvdsrl5UaogiI0hmdZ3OC/75z8OBFM2DJ4KxxQ8OAGX0d4D/4R3iOhHFKDIB2gw8BG4Q0KAkXKNg2nJQgbkNYLffLFQtVjKXqOdz549cNkZYpOOQLRD5gaKqiPrxcv4agmu8kSDl5ICR8MzZ3TjzJ697TzEAHINCtAGYsjgs5GkqYy3Aq6WBLXHAWbyMofVpV4dxf9IUC2ckwUxi6ISG33kLWs8MGYkiAkB/g7nZzTpkd+QpkDsZPdG5pleWsKf3B21p3nUUYAINJQmnMDVCm01TttkJ0D/YPAjKwP0Fjv5EGTinxMQ2ZwUPpke7Um67UsR4hWQnz0w5PCrrCoVjMh846MVpCe+Ih/Be32UWRbZGdxrgYFjNHKrpaloPJ/jhEcSiB3BQU/g0EGbgM3sSD4MH4gghzMvCaj36JR9Y8t0rIdPW3DcAovY+3g8ILu9VhS45/OFYIkM5jnFgRR+ZDYISLYEHoCjEX2LMdNm84D8BHngNftxPO4nvfEx0ZwgoUV8q5OVEoKrniC6A27nPAW0QiMbbSnmmqyCkhx/tjS3I7Q1Oc/hmd2rKQY0XhqQyZagqqYok/Fsx1qTs5aAxX5LNCUAq/mcL2fy2J90Vinl84DdcRywBJ6IvgUKfx5cMoUpWB5Jco7QYQA2n0ZlaUoRbyOXpzq5vNAKeqRVCZ5xksPtbisfvJI0ne710Nv4cYAWI7pgvBc2MIX/Kwqltu+BYLlIMsXRyYKmiN4dSGSc88qg7QkNU5PxPTw5ImNt28tsiGeezW2aWh16VeSFBpKxkefZcq6ExOhuQ3BNAN4hH8avE3g4QltrPhcEqkd0JJzOabjkSinemNym0Djh3APNqXCxwt6OGkkkHY2N84tLBe8UoZXZCoPvwWwUcmJ8yZBXg9VJ5Bmtmt1eR/SyQ+fzrNARu7lD5oc0KoNG1bNLmR03G9BQQBmwgSV79MBrzfG762vth1Y2/0hiZ2eanxnl1LFXpLHYUBxIrLixb0jIuc8ee87ckFj3RVSLbD+8+6CGRNOC0cwFpSRujgQ6w96AnYqikIcuHfPvh6NEU2NGk8RnCfze6qhBptfDJNupArR3o1OJ0SppXGQUMQyGlrMP6FpuvIAmDTpXp26ibY7AO5KOKWjOE3XzXKOEipEQIBP229Q5jQvT7Q77XpMAPaAzBXxs3CArvHmSPEdjq353SyNkr5SmgRUNKpI1R9NuAN7bPfAiD55CXg+85g9Nznd3t2pnKbQMJCqNPAUaK5wm+w4YRjlLVKG98dRktccOPlBAP0DL2nwDPIlm16D9Arnv2TtJUkVkGTRUY+vWnG26saRxHJEvS3qdd0qgh8mqzWuxL5aMLJdLhXlJgtTqQFF4oHDWek2JlSWRNYlRj3/MWFtiEyM6MrLBkXM2VxQRfND2+lZH5tXQ2fxoB8zGG4NpxFCFECYaP6DDLfIcj50sYXO8+6ZXbz4swAP4NtLInpMMlfhMW58iIz18aoD/jual8a+kuFE+u5jo6JAfR/JlyVxHwnp/v9b9+lY+BB0o+OezUi1JnOaF7IsP9s9dfmpo9cA2w+/acOhGQlEmgV4+icSmrRY8a+H/EdkZSN6GBUk8RZ6B4niBfTqyv3OjNjT8rNBoctIzz/xtv8w1ns6Uwf/lF081nJS6D70aZLvFhgwUV0Z8YofM3Zp9APbF00t18DgERyzXaM/+w27Q7tVRd69upXJU9aOFwvO5EvDpKd56CgIF8j9ib0KWagVtAuem2IwC3ekzr4idyJEpjkLfM2XYlbyqZDTe05DWNqj5dqv9H+7V3vdqaJ4V5UzOJ1qbnQCeRQLuFAQJNZRRPM+c13islVM8SbCvgbjk9OkTJdjhlEZOSxHBQfc9FTaTxQK6vqMx1LEmZAmNJq8wy3WguW80T4C3xYYMyEALDWr83ebhQWlMNJ/NJ5gr5C8H9tpk6MdPldDgG4HDbFqWFszJtceOV1RGZtCywq5Zs8KjKybrLfSM0Cj87JnMB9/ZbxQgfxeXlzJdy3g2oPPHlx90aw2jNKgmKRdFuGD0pdDy8JqiFjjM5jNV0LBCPgv075SmQQM/qn/4I/knJ4rzEhydPHZCr++kvsd/dxofLQh9IJYk0xMbc6VafvlcOU3AnrPmJP0dcpekqTJ8iOm0yVHwXnt0tMeuFBQSnn3xhWKS6PzyMdsP8jwfqYTa2efPn6mGtkdiL4+NTNhnQ6FhR8F1fLzUw8Mae9Oro2G9p+jbU/TbIbuhlaw4mRJXqUx0h82+bw/K55Va/GFAR8ZlqRmFv8VnT5RRcFrvN+rQJYvx0yzTo7NLNW5Ulzg5893YrhTeOeAzvAqqFVf/5qVcu1dDM9HwM9tm8Jfg1V6taV7fy0HPBJ+3wd9++PZKo8k/+6c0tDuKoUvodqAoYzHFjNjBfN4W3drBZ5OVFPpd0Xhsb++nWD2HBjsaa1U7V/E00+LzSv4+6ubr7xUpsh7fXSvZt/LYV/tnt7MXl3J//3MVXz5Vhv1v4WV3tdP6N98p71ONuyB3wA9lZ1rfD/rwb18r/TdX6vCx2ZPHyh6dYqOSKW8aTir10C38GXvtOq2/p5EBHzt0NVmUuv7NH3meqyRuOlKgHynY1BSSFxSlzI4l8HmGTpohndNQS/a99jwfiR0HGsO3/VF3xGaJC3ry+LEkL6NplpUarp02f9zp3b+7UlxnyoeZ/Bg1oJvZaaEAn4xWRVmwx40OrtMe/b377rUsNioD+joEldgD03P30yc6/XtfQZOZjHcVza2U2G7YNbJmcD/0ky46oDB+Z3muJE3lfEBGg25+/Y3SAZjgRYedDP2oVh3wOJ384ke6/+Jk+rx5TQNtPKqZtyq/nOnxf/RYi2cz7doHhSgddhvtbu/AJyhxXim2x80yRZ2o/a7WcDOq/v0aH7/QnObh7KcvFKuZcuTPiuMxBHRgAGanig03FKxVsP5yJR+8IkXX8ssnWial7vFxiclA4jk7aI7+r+/X0/p7bGSCfeyprvVd1MNtq6t/80phm6r97QN2djHp5wi/B42qTMfws/31RrtvrtW8bSh68+R61HjTaXCZNh/udLN9UE8cMzjHqlH23xBsNhts3FoxJEqSVOViqScnZ8SGRxUKmuJsbGZZlhNsCfP2FGRNltqX75HvXvabpAGfXiBrjoK95VTzmGtWzOUpSC4WC7XEByV87YmfunmqblUoJcZqqkRNFdVTpLe4p+O6G3vt8e0FfO6Ig5erpQTMIQAP9nTA8ViuEnxQgX7vseuz+Vzd8ah7CtJhmtdqyx47aFl//0zIg38AABAASURBVEE6dKrZdzirphh2QwzaH/YTTsvViUbgKiYcex3Uq0S3BU6xl3pkYPvynUZrtlwAyxJavDjV+Pxsos+eZqrB32ND6lfvkaM98poBTw3vbvVAQ71FHmti3ZTY1IHXOIyg5FVZPsd+6ZfoWJ7I9PoIPoZ7jd05EnvFDBohlxG8E3zliL/Yfvtq+pKYwWjF94TC//F2LW8wYiMLF9Vt9zot5wrHVh75WKCjLbxz+I4KX+4o/tbIUOYTReKPPg3EbA/E80cN2Mn6m3cKX3+YftPtlgbdQDzmKNI313d6+O6V9q8/KGsGtdiXhPcEOYnYlQX+L2BXjS8gqR57MJCnna5OJXx/kZXSvFJKMynGqJCnnLfX5u17ZClMc0QsMxjerKvhzRH5ydCRlvVCxkbkorf8jXMjuhaRvT0Nvo55Hvom5IGN2GpWyiEjAVs3YItHdDAPqbLnjxTmCxoztxpfof/7Ue6bBzWvdgrfbBV/e6/wF9fK/uJWx3/8tfp/+r36f/FW4z95pfH/8C/l/q+/lv7xt9r/D9+q/29+r/DP36r7734v989fafxX79T8D99Iv7yaxuF//EbZH3ZK/rjRSCNanKdv73X4F99o/Is38n/5Xs0/+6P8H+60+2d/0Oaf/I5nf1Tzb76T+/2NtjRpN//vX2r33/yl1v/3f6nd/+mfaPzXrzT8H/+Z3F+8U///+Z02/+x36v/738mzb/9PvqbJ+1KH/+7XStl7+OffSDS3R5rDDrpu0dt+fZA/DJqFUov5CXYZPW4HJbOVTp49l4dePfzMJp5FjVWmFrq3bc+zSj1+u8OWePxDnhesm+kArxy6t8d398hb+/JK8fEpsdEoi+uMbw1xfYoNGai1JGanj3sVnz9W/vSRCDXUYhtG1g7kgXU2ytPgil88ljJgOM11R+MlcKZj/kBuuCEHr4nRguW5NIhsbbZcqGCzdDEj9txpZK/j7qAAbCZvcT6D5q+kZaH42WNhWjSiByCltKpkDct67BTaUdq06t/Bl6sbDWGU+ZeO+MFTa7gljyqRIRGP9W+u1JqcPztRT4w87/FN+05nX73QIULbmwd15HeevNzHoDCbKUUua3Lp1uhIs8o9WREDHOTxewNxjKh92D7SKJdE9dizEKHDLFWCHCchSrNMw/OVAjFigqwnPsi+eCHvVMC7QIzhvruRe4dtQFcyaKMkkz3Pie0tl0luazXX90ovTzR+dq744kKOmCPQBMzA3/KLlmay816Wx/bEgD30bCxuRocDdE3PV+xxJ+O/2fGR/GT+fqeUOCrix4403QLxsEvxkRpUA7poTuXQR+S/DXFjx77bV+8kbMxAw7+oR418doxAU7NqnCKyEZFTs29H+G6NaI8cNNjs/rTUgB8Rtkt5qqFIhTFTIJ822EUdJYNmyaMTVcTGriqJd1P15MyLbYec9Kqxef3VWikxrr/AXpF/B+cl4qIYPtJtfL/WcAU/F5kc8dZpPtcAfz25k8g3x66X44+gVyROOdJIazKvBH+neYmce8U0kdUDhE0f29beJtoesV/5i8dqfS+dLzQS54nmbI1eBPjryE9T3nviqfr330vf33JMUI+MxzyX8CsDuZ8PQZ6cdrhcKPVR0Qe11AyH6AWm078U4SZf0uiIHR+J2Rujeec1eCfzJcd3V+rdoG29F+SQY29Pjh3MtiO3SVkon8/lgNFfbcjfWk014A/3yrNK3nwK8ZjRw88L+UHK0a8Iam5wqN9M9tk/Xin5Av3HNw+55MpcQ3TKkdUR3i8+f6rt9+/ljoOaKkEt9uqvbjVAw3FzUMCntuA8JF4j8YyQj+TxiczvP1x/UCD38EnQycmpCs5NT1ZqkZ3cBSmLOlJ3WD65VHReHp/jkPse/2JyN6BfFgPp2GrAX7Z3D9CxVopdG4FF+G4HffX+Xu5ioRHa9eaXqCHoc3B6ulKepDq8xj6Q7yj4j7RHF9MXT9WdYm/I4fYJeIsXcpTfHdR9A74mT9jdHj1J8WcD/jySX9f3WyXYrQEb4MmXzJb2j5Yy+zqQi+nZqTywdMjh8e21UmRhj+3oiXdaegSVzxTYd/gOmIDV9NBTP1jmlRw6YrLWpk4BW2Dxb4MtrKkpOOxpQA+GH1/oAV8bslQZMuD1d7wc9z8NPv7JD4qtT0N8+tvGx+efnozmVPpWAWScs10l55yCD381nPt4X7ycc/IwVLyc+3h/RNm4/F/0M3DeSCFiGgj+ny6yZ396/Xd9dgiDIddTwPLA6ZxD0cELOAaSGku87f1P1zvnJrys8Nqxzjn/kQR/OonP9tyGBdRcynvm8eETjs6xj2xwEyBG3j49G8BrAIZP1zzCboyyvXqe2bUN55y9yc6xMV3w17QX73/6M0Kjtm7EkfqrF2fYOuc+7uPcx3f98B7hZfCeyx/us5Al0IgPf/rz6TH0NEMUYyCh6NQTyNq04L1CYB97zo0BWHwIfPr4Y3gafHZlnw1Hw8GHwDocK7wIOFYbznEYD53j3X54d87JsbfkgI2HvOcYQR/Cx2vn4NGoAXgMJ316cR8xmgx9x7ORC+f89HQE0YFzbYzwZyDIHXlu+E2DWfaOzVSLo02SREmaygKYdDrb8zlR8EGcrpH1n/hqfByhgSXO9nniNWc455SmmZxz0zBYP8mm0dIBm3NOAbwGYBuB0c6SPs635LwhyTJYbY4FfsGFSc+MKgkGIQ1Rzi4ESYDBs1+PIXJcJzxruxZ8Oh1JbsZPssbzkYJpj/w0FII5Th5+JkmcilrsJDt7ggcaGKzd0MmuvffQISIP7VTkdFzbfaObwdlDF6N9jy6NfJ5oYbyAHgMBqK2f5vWdEHSO/sjjY00SBNAeuZA5TaMHa2xv08seXvWssf3tLEPZOSfbL0lTeXDtIMQYg+x1OB4meQ3sF3keGInx1K4JtEOaKFAsMJ7ZXgfoLODLypwGW60Entt5PgQ1x5rRgL+m4ZzTjEC0LEvZMHzvb26BVnLOgZZBKB2BgVhkKm6EPBM1mIluH/HvSbp3soDKHPZIsD/QeNvjNGp4td/zTB9fkUCjxkHa8BlwG+xTsjwCZ6qWYKSn8Gp4jM5/XAQcRre2q5WCd4ccyB5xf39/LxsfJ44TvsZvHqkgCLDm3p5CoyUc9s/5dMHJvqlGXCkbpifFYjHxP4NOJkMtcmTDiJCCq/HT4EqyVLPlUpJTjVOPWSb7ZzAigZmtDRS/GuQw4f6MPU1+rfDVs5/xVrz2BD8HkgCXBDUUIxtoYWfGLFMObQr4UBBcOocAMb/kszWZbI2NLc7TaGGyJOaYTNo6JwePjjqy34h8TbqHDhazSgl7RPDogMMR8FZpppSzfJVRAxgmHTjApxq47Dd+XN1P34g0fh8IHI7AXDC/zHLtKBQEnh8pSPQkHwbbgC7a+SMwGD1H4LZ35wZkrdbEDwJ3bvNjT6UAPAajyXRdH9TBd4eOtchZCw4e+qZVwfyPP1sKGyMMSfNCRmvnnAanadh9PmrkXuCmvc9WK4XRqWe5Q4567ERBwMGlbG4CvWt0wejnsTXGg4A8ujRqLFNZMGo65RtowfoBecst6EWfe+bX6LglcQfeTadMv3bwZg8dWxvgkKWZsk7akbiKfbMLkjTkb76YE4jWisjThqDTKLKDxgN64rmIjB66txTNxWeBhwOGHD2t4WGDfsckmYr+aUw1I+HOaFLV6NuAXbHPZmPX6zuFWT7ZQT9oaowF3mV7StPbBrraB6Nph+wW2ORcUSIRGm0IOjMadMjsfwO+KXDXwNBaUGr7sF8kkK6QDw/9U4jeUjBvSDRaaFxVc5n8VxfnMv3I01whRO4F5STbWT1oJFi+J0Hf0hh4uL7RiH70iZcVl2rg2kMPF7gevWbo9YoGZ0UBLCEhS3zU/PxU9ZsbCR5m52fqvVO+nGtLkg84YCAF+BaRsd16rQW8KFg7I7Ei36bwtpuCa48Ou+1Rhw+306gpXM19pprC/ZGGdJplU3FueXYih91y7FzOl9iPVkbagvs9uBsNeic1wD2QJB6u1goUNMvVQhk0qtGfFHnyi0pWOEjBoYffZpuaRFPiUV6eagOsHTxN0JccHUyhcx+9lEQtwX9LSiYSO2+JFMmKm+VKsPtWGBB4CPjmC+QO3aiwSQ45FAn/6vRUOft7YMpd1BbZSaBpCx+M3ofrNcAP2JRaR3junFOJ3JpcVCFVoIizowHk8TMe/jtJc4qt9tscTREVKRKW0PY0KZQdetUkiO5hr5w9thQ81t1+4r/5lT06z3KN8Mc+z5BlRF5mf3pbc7OXSDKVpzaNGAFYZgu1yEWMic4vLibbuW2OKi5OlMLXws4nUW/Ql5r7trADyLCs5EkoT6xxASxGowDPLdnp4FHZe5pBg3psaHa+gq/oaZIqosu3H67ksAfzrNKZNRhJaow25m8zeCNoZH57xtwEB2WJYQlNrQF6TKQujDLbuqWgcaAQur2500hRuipL9V2n25sbNRSaVySbnr0QEx1oInXEHFvshOnoKmaaMzwxj2PUJKMB3jeZ0w6/Tb9R2bMzpRQsG2yK4e+rXPZP08UQNVhiSNGkQu8ivM+yXGZnDxS7E/z22RfPlYNXv8i07g7qKSw3yLPRKSPhrJ4tdAJ950mlh5f3amhEbm7XSrDVI7LXk4ivjzttKTp38DzddxrAral3OlJMT469juC0pXjnF+Dt4AyjpZARUq/y6VJKW508XmjO5wb/nlDMsobYjKCjWixldmdNQ6LCDhzhr/mMA7bz/bv36tBR+22/o2tRkag6darO5toAz0gB6P27d0rg1QmF+6AgRE6bu7Vcmujs7ExxUSljeHxc4qNCjLqwhg3Fh3I21xG7Z7ZvBGwbM+Bx79fqXt/I/LLZgO16rT32P0FXHcn8mz9+pw3F871a1cBr9t38WZ7lcm9ZiwE2XTm5PNeGZsEGuWiDVHy2UvZiriSRDr/5IPfLa+XLlTa+1xCcZjSWM/SvRpZa7NOBpuFArNkvMz3QCN19/Rq9u9YR2TH8/MlMgWb1fTLoQCHXWSMfGz9LMu2Bz1P83+bS/f2aca/ss0ul8xn6S9yFXVu/e6ssz6BBrSRNlc8qCSIEkO42WxkPrw/3Mvu3pTDSwM8amf+wvVPC2YtHFzr56jPqYYWWrVd2saKYslGCHBaXK62eXyp9vNIRuZ3s1yxTchinQtb1gL2gmf/si8/1gE3vsBnd7k4nl4Uy4lp9aNR9v5ajgNNiL1fY2asP7/WeBooVxpan59ogq+Nto5vv3mAnCq2+mMudZ3r02edafvVIa+KQ3Ev17+5VLgbd//G9MhptC+h8QC/nj851enmmS5rKMfHg26tDhhtiqgbdOHn+ROmyUDsedPHlpc6/OlM267W7v9b6N2+UXw86EqePadABebRmyPoNhfpXB334199puYx6+p98pfTzhfIvzhSezoir75HBoA4/1Pzmle6/eaUReu2GWkf1kkspwl+qxs80pYppAAAQAElEQVTcvHujkbOf/eKZTn58KX+aKWD79jTOr779Th0N/ZaYrcgynTROH371rRzwnzx7osx79TR6ZzQlz774TCV02KNTNXaw+MlzlSmCAW5zn+rsixeSFZUosFkx5/rhTv15peynT/GJvebQ6Rx6r00GaB6OnLmkQNyWQU2y0+qzObQ5UQC+67/8WjfbrYonZ8qCU0BO2ioB9rlWXz3XcD7T2efP5PJEJf6KGqOqVhT13mmLXxre3KvjDCtQOYQxNZ9PTJOaTEDnkRi3wZcl2O0Zdgu1ks+itjRsffQqH5/pbpmo+uKpdsQe9tunh2HQCP51dKqaUZ0fNf/RZ0rwb1vsVzKkev/vXmn47kH96weVSpXNaQiVqXpyl0h+KeKXJYU1Px/lnyQKX50Q63SqsOv337yR2aNAEW5HzFhjEALj7vZaD9AsQNsCfUtxAHe//Fpdu1dDcc/TeNlhf5qbe+KRO+2SUS0++Oab77VwiRb5TMtnj1V0UkpxrnqyhH6pHEJ93TyAd6/Bt9igo+w39o/oiX3JM0LjFlr1pZThu4tKapnv1GjoGyXwxfF8Vi1ksmM2cD6f6+nz5+ryBNncqaYJYP5twJ4sFwvVh50O9b2SapCvvJI2Ufv+oJOLR5pRMG0pGg5ZkNIo83EfXr2WiGkSbNFI7H+AF2uG+Y6extEdvnHAD3br3WRfChi0w2YVPsVHReWPzrTFrxqcEX0cTwrdff9a9V9+RzPzoIdvXmvkPM+z/HwlvyzV4dcq+2c+KYQG7zVzo4pnM80vl1qm0G49KsX292FU8E4tOuic0/xkNX0R2JrEDXFcuN7KP17JVbmW+JAe+SnSbGqYFy7RUKTqOPsGePbYyfs/vlaxPkKjozQroE+OPTrhcy5YrlGCR7UKbE/1+FwjNKp+/Fw9+zzg45Isn9b29ZEG65UOyMCWIvc8pDpSpN1zv5zNlM0rBYq5TcCGsrbNJEdO6DmhZc7xYSOhm6aflo+GVaUdsff2N9+quDtOsizWeWzpWKWKxJd2PZK3mkydnizl2Y+QCR2BlYPkKQL35P4t9tIK3fblsooYyM9LhXmhNGMfGnjVF5cKFJsrGjXuzVqm84E4pvOd3LLS/Itn6jnTZHTALw2caXmi+ZX17ZX22OqpkTS0iklUga8N0N/sdEce0OPzA4XyjuJ+TnG6swI8uC4uH8l8Z5Jn2hPzDDSPavxmWhbSrFRNI8lqJ6sXn2lEVoTsHcgFqgCfiJuOmYevtQ7vbtTA5wDDRuKIiJ0o5yu12C+hGy26Ory+13wo5O5quau9oq+U//hLheUKOnWaX4Er9lutsNtR7baVvz4qa5GDb2/Vf3dLgxn79sdrbf7tt2q+u5Yo8Lu7PU25e/m396p//1rZfavh67eqtoPmNKM74hHP+dYcmxVzzUvGbK7T5y80f/JIjnV6fKIRnR2R5wpb0+NTGvLWDnyjT7RYrMjRS2TwRIOcZkMiaywWSYbM1CrzUi6kstc4jEqyTLcvX0roZ7D4kXhIbacQ4kc6ER9a7iL8ZIJ9C4PUELM4ZOoo5p0t9ICtyXspuVwhTE7eMab1nXYP92poEgsflVeVBu+UvHikxAeNb4m9GMF5JU/PNGLfe/L9LXwdj51kjTVy1UXMNGAXD3fXsvghN1kE9vXVO43NQQP7H7EpR+zMPnWKwOJ8VEmu1FiuwXwXgwZkq8cO11/jA2gQemC/w0bf/OFbjS+v1YK72eW7V98rJCm0qlS/vp6eifNHYt0TclQRF+/7Wp6YQMDrkaOG+FVVpgBdglLtr9cKNPHseg9sI/Q9foutpHllX1zN8atudHrAx5s/CNDWpYm0yMXB6vOoMQHmulWEFA0NoENbS8Dc4lNamkvCD/XojCPPcuAumkYtMdbRj7ofmfujx7KzWmzG+Mc3CjSSBF09PvVIrB+rUlZb62ns9sT84/fvlFGT8NiTwJkJ44i+JIdO4e1aCXZD6HR7UelhAH/iPEJ+hVbk6Jrg7KBH/x6a/eql8t2g8QgcZSZPIy8ht6lv1mrIIRrsaUFMVj65UEHTsqXhZPYjffFEbl6oxxYlLiinTtKyhyde7tDxcL1TentUjX2IfDYc4hePpzi+IAaqXa8xD/KcmQ5egj596hXByRFHbX/1tVrsJ08UyIU35CNmU8ZlrhY6NL/7Tg02K9CcF/ZbxLT9ecl+uTz5pv0mc4WuO/TN+SBLRI6Wh+S5XFFIyEYg9zBZL07QBwmrjWfA3jrnZPdT4u8WmR15UhF/CJodabxuGR7+RMbwh9cK2K2B5rTQA3G21beyP/9KQ+qIsxbq8e8DPsTxzIGvxzYevn8jXw/4SHwb++7BZYOO5E/xR+hXkzu1qRSQ065MFE8XcqtS44/QSWQyI1ayXGfSWfjrFhV2cKd7cujq/EIjecrIviPNT5MPi9mF3oxmP9l/JI7wyIMDZfMvLbY6O1nKGqrt/YPsN3N75hy+e6eBGgFkUesdeXQr+wKGeOXIXc+z4vE5aod+b4/Kz1ZyPAvmH7FzLXYjHlpNscs8lxaZGmgV4dmcfMzhk1pkZLhasz8L0Y04n2kAxqEMSpG5LvHqf/2KmKmR8HNW+w7Yw7ipFV5cqDvJlfzoiVLkyxsvfvdGA7movn5DzH2vkXNrZDLFz/oQ1FI36169l8eGG/0slig403F28uVj6FzosFnL8tCAfSrQvyNyP64Kjb94rgSYEu6P1J2M5/XDVvf1HtiQK3g8wo8BkZPhhA3YI3cb5FXE87hf/H6tZFnJc56c15xcuUZ3TL5rcsnu1RWxTqE8yTV+f60G27YjVnPBK1NU+NUbtb97rQE9KWcLJcjziPwfyVEGzktbY+og/+pOpj+aXqNkzP40NL0cf//p4NJ+mDT+tSFhA//a4A4z2VSjHFt4+4tk5uN9Hk0/PNDHYQL0p8M5J+fcNGvkwWBrf7iebv7Nv0Zu/DAATR5i2HDeyTuvgJKPwDJQLJe9mGvzbIwEEp8GU6b5NsWx1t4HlMU5j9KwAw7L7tk8e/c4SMc855x6ng0YOJvr5DTYvsDuQ5BzzqbLcLEPzjlgQnC7TvYK7DPtyR4Gk3Osxxl0OCzbx+bY8IYX59lnG555NoL3wO2mc0KS2CN57tmHGAOf3XS2nW/72XvP/gPwQQoF6BNcUMToMZGfgf38tJ/t4ZyzNxS8n+6xjOSEKAJ4R4btGZjDzzRv+ss7+ZjI8cfkw//JQx+C7PURDvYZpcg9g3WEbrafc8DM50/zDB/vucfhfddOOImz3Q/3pr2gpxXdjJYGD4jIc769CxlybOack2d8mu+8l/FxGs540stoE5IoewXv7U0DcuChk//hOnziGU974PSs9facvSN4p1nKE6eWgKNtGujFvhjdjuuR+RMszLDESuAUWJcSsAyck/CesD4yoA7+uv3hfGBlnsFuoyeJDNBNINzDzw78nXMf+QgvbS+21jQHJjhgNNjsXotsBebY2SZntp8HtwE6ddDX4B6BExBl9HJyCt4rLzFk3qknwHSSsjRTkiSK0OOT7MJOtuVvYEmzjFmSOSTvg+w6AkvDejvT1gwAZDAMnJ3iAFPbK3g5xuicfAjyrBVjZNi53nkJ/uckZCn0atpG9iryQgmOoLeN0ffAvACeI3ubXPkYlIREHlzaH+hlnzvobsVkm5fAe0+DgRMmWqY/8MHgAzF8fT/xs6WgmMLrwPMRHBwAVGU1FWK41IJkRNCwa5nPflCE5eMkE845hRAppNc6UlA7EtRm0ComifIin4JsB94CRx+CjBcHijX3241aeB3gx8gz8YqGC8GI4Wr0G8G7wPB770jOSrXIX8MA6On65OREPfyPFBJd8DoQYJjsGK2DnQVvJidP4OqwaYEzDL8QnHroHKCPkDmDNTF4SQp6zsxxhlVRqihLdZxn/xRZhry4RaGBpL+CNxawiT1Zrmh8I2m2swN8T6DHAB+M3qOTDBYf4zRvQ7BpDbuEIC0F7o4gNk9zJQRaIiDv4W/B2R2wD+gYIMvmGc8zW8PZtm/B5whMx/1eA/ronAOnVs579cj9hqK34WrrPo5+2sfu2Z4luMo5rZkXoJ0555qCcwdPSvjtgNdwGCmk7AnaH0ieTDdNBnvkzYqFW9Y6iqXBcybrlquVqtl84vtutxV5rWxPzzkGr+Ng45/R1UP7kfsmq/YbL2mSKkduAni14DMyBmTfcE3TqILgsIe/EViN10mSkNA9TEXmaHshqAdowRJJTk0eJ7o3BB3OORn9TS7nNN/HiB80WUZ20jJXfTyiR0GBPXvOTSzQRMgbgnCXpYrQwugR0kRMVAbtJjpjtzx66BhGY5OJMDo9UDzsnWRNgT1Byz3BptHNhyALgo+J04yAPCsKlRQPZzQAyvlMHbDaPjk8ThjBB61JosKi1Hyx0J59dgR1ETitCHRCM1S8DK4OuUlJkH0KjMhwQgJshc6cBofJUpKmk33bUix00Md4EtH5Hn02vho+W+D2nGmwOuQ3gpfUa2TvBpnq4bsPQcvFqYIVNmiq9AS2cRDJL7YdeXXoRI0uTLaAomFHwUTeScEjC40MzxHZxhlosThRhDemizGJNDq32qEfW2tCwZswJ0C8OFFFUAsTVLOX6YTZaKGHblmpg1+yQJo9W+BcJDkFtHNV2C+VqSJNmGxWqcK+m/5H+O0pSO1efaDxdKem2SuDHmPfqkHOBwpGI/ZiTyFQFDQsEXPQKKc4U5yvlFSZMs7NDB8Qf6CoOCInTddoQZJfZbnS5ZwCVKnUBZXYEA+P2rsHJdjDOEoxSWR+6WZ9R3N5owTY7j58gM48ZK7g3/gDzUzeKpKWOCsoguB7scM79M5o7JhzJDDfUlzaXN/KkUzPslKOpOHw9lZ7irxbCiQxS+XhS46MTTY1pnLOa6AYKTmVKKoPAZZ0FGHX0tWDtjSEIrLQJUEO+xwtYSYBt8ZKjxzcvHyjNYU+SwwegCfHZsyxWwfWBWxGgh64PFVPoW6B7Jre9fCqRYfD+UKm2+ar5hRdA/CZHB3AI0CCyDrPHkN06vAHPTRPKEqUpysN2GCzeZ49VhdnGtBB01vTpSRNtHn9XjsSPdOVAj4Yv03HhyesneWKq7kKXGyPrl1D8wEadsiaNWYjRbElNuz+7QdtaDAf7Fu+NNTtN/BSeLR/e609Pi7C170lu9i+A2dtXU/yOleKjapIFBNkrEYeSuzEnmTnCA63r9+qxc7Mnz9GD1MZDsO+1tX3b+Whr9C19at32uAXjXYFBU9LEC25b6DZAIxpiIoBHLHFA2tmyFtZlFqSXHnnlWW5AnyM8PQBnrTwyXRtBm9mZyvNskLOOT18+1b10Gosoh4uM8VLEvhZohL6JBT8fZmoK72SeY59OpUfJZFk5+taA3pWN0elnLN3vUz+zMd6Ej+hE3Ztyasl+lYkMTiDvM4fP9Xi7BS9LLWn0NzQyA00QkqKSLMvn2lGsVbgdP3ylTwJbrXvIk3hJgAAEABJREFUdfLkiWqKwG0c9UBRa8y8Gg0asfUFdqGn+D5SqHS3WwCUjjSF3bJQgr7WFJEd+rYjsexpLIVH8D/HxuDPD9+9lTVoTyigmR+pke3yq0vF50sFl2o4K5X/aKF08GqLQQ4YsmWlMktVIa8FxZ0RnTE5uMdWZchGhg8333aPfT1S1Dneb3ScJ8qQ2xaZMRu8wX5bopynhUb0OHpPE28t+9caUnTz9MUzYhiS7OC0oBhj9t056eb+Tuc0BsMsU45/TKFnlqTTHgnFyk17mPSgR+fXuwcF/Fv1+WOFdtTddx90xDd75vvPH2lTRiXYJCvE7qHXhgLYkoaPS5xKmm8iYbfid6Cg4ZHPkobXGc3L7GwloQth9Hq4vpKw/R20HooUm71RxM8Iut8Y/jQ0zA7mSUIBqNP26kY7j7xR9CsWM2WzUp1GbfA3PbHnnEIKxmf67Vzj7fxkpQ7d8uh/2Us98p9RVMqhUYcP2NFcOBC/7Q57NX5QsqyUFJnWr9EfRlMfOGOmgAw/oE87CjgxSufnK3jp5YFL1xsVMVVCwzih4Xb9+5eyf4LZY/8Xu1ElMWBkz9PHlzqheZjuB+1vN7Ji0JJGytlPP6M5tdcdxdXdcUcc8iCBy0k20/vDg5KzHN6f6YSGdcnaFlucfn+n/e++n3RoGBqlv71G905kPDa8nYfXNJzv1rdI+aCH+7U+vHmjzuB/eqqzR5da/AOKbsDbUyTtT0o5EIvEEcdMOn9yoeObazXAObzeafuHK2hXqzo/laPoGbCH88sLNZujhsTp4ulTrU7myk6ChrNR+aOFTpDXDH2/ff9eB+xRlzvthyMNrSd69NkjpcRGQp66q3uNNIaKR6dSlunm3UEO/Z2n1fQbDde/eSl3WqrFR+Z5UEsjuEEvUnTwgI+/M10g3myxawuKmhefPUPmB+1oah8Tyb2+VUfMsRiD+iqZ4M/Ih0b8sN87fXh1oyEUOrhRZzSfl9Vc9W9f6/jhXr0V6hOeja2ukNUDfuWeZm36+FR1GIFz0OZJpZoGxvzLz8D7TM1FrnCS64AtMVp5/ARmhiLZTsmu0ekC+/n4Qre//QZ+ObWnuU5fPJEro+Is1Vkx14FYaKD4NzxJFY6cw/nNv30p+22ijkJdjb/fYO+X8GKLri6XC41VpvzJpRyF3JYicvP9FWrUa6DY1oHH9ts3yNxR2ze3GpEvUZTv4e/J088V56m267Xy56ca//BB1SzX+aMnenT2eJLL3v4VnLteDXajc51iUWmYZ2qJz9I00Rb9Oz1d4Y8SPf3yBbpwps14VE3MenfYopKDsphqCS1T4uWiRmufrHTEHvrRQ0fp7MULzWgItTRrtW40vzjV+uX3uocvnvxk9eKpWnxh/tUTZFp685vfa49vzWnaefOTFPQsRgn4gRr8ur5XfTzIo+/VYqYZTSKDc4cvzrFhD/DRfOGGPQZsecK6JM/kP79QaXES667Rv33qkJtUJQ3/NORq3250rlQ1Tckj8ByXmTaXpTL2PEAH81uH21tdoGMlepJ4pzRnPTgU9tt9+MiCwukcPu/XD3Jv7pQ9NBrRRfstoR12D1HVYZ5o/d0bbYgtOvAJHpoV7PX8TCm2MqAzHoW/QxZmyOwAvinwi9jo4bcvlcZER2KKDfGc5emeZwd89eIwKMf/niIrbdciBpU8/v70y8+l05lG/LP5wwzYc3yjyyI67hWh4QjvArLVvr+dcvqIbd0Vfoqt2mWuLg3qNWr2+Fw9xVWz2+Xzc3U0T2psbE0TbHGyUo++7t58kMefOkb3xQn2IFdxtsQdHJTCT+Npjn0vn5xreAHOwG/N5uNvv1UX/WQzuzBggx7UoS9d4nR32ExfwOgslgP+I4XoiJ1JoL3Rt8fXuD2F8Nd36pDNA7qRP1qpgw4dcVj3bKldPipZzZQilwcK8jvoV5Mr9ejQnDgxRU46eJhVM/T9RKuTUzlo31eJzK84bItHdnbgnNFEdfi9FlrsiGfTXacj9sqjM+UYdQCXAzD6JFV1fiLvvTIa7WFWSOM40XOrTk0pWU6iIpv+dQ9h+3yRq2qcdr5TcjrXzH4TGH8/WhONplqaJ3LENB2N1Zgh108vNK7YyJrdFysJ+Wrhx4Dc9ejy+JR7nNkiawl8CDSS2oRzF1FHN8hj41Lyn3i9VUrcUHBeZ00c8iKPH3DYjPTZuTyw9MiB8bvxowpkKKHwbrrRoHsPb96rgV8jjYUae4qgKmAXLReJyKGnwZzlpTKUYIaseB/UwpuW+Mghm55YASMq0fjsmkba1nKzSt31tVwWVGATg5wK+DP5Qp6l0KpFJmx+AuzHu3s93OEXTNeQRcsBQpriY6Q+Og3EuxH8fS85bCRho4yuI3TNTJcVlc0rKfFq93upylW/fEea18ryvgDPTb78zVbu9+8V2XtZruSwdyLfGIjZPM2leLFURJdbZCAS0wT83sp8AfCGpyfKl0vli7mqtzuN6H1P3jCCcz6f6QBNRAO2I29zMSgdBNyNWnLP+emJzp8+keljRWM6w2Yu5gs58gqRr2RlqQR7Fre92pfv1aZBNXGQPj9Tix6NyI79JjCGW0lRqCPfoOCgk/lSHfnnhnzNcir37FSeMfz4sUxfN9+81Y4Ybf74kRw59wFbbg3GPf5axNgRe+GRcSH/Y9sqBedyNlOLXMQsU8Q+6vFKIUaJ+Kln1DRXjTfuyUpFKwkZtbg+LYDrrNL408cSMhxohmJ65KmDuXacGj7OBx18ryH1qqHXdr/RcZmq4Ez/4lL9Z2eyL/4M7BnXR80K9nu7VldxPrbHlYXs/OT5BXie6eHFXCL2tTys/XAngWOEluLsFDlLXFBPU3uEL6LhdIAXDn635FlHaOCCx08jZ9A6w5+FqpIj1vXYi5EYZ17MlPz4mYR8HLEfYn6HngTs1YhseGxZ3dUaL5fIkuShU58E4taZYlWQCx4kZGH59LG6LMKTQslXjzU8XioDPs8cT67U4be7+70G5gbkODddwW/sjnsF5HtgzwBMm3fv1OFDRmh63O3UoRdCx1yRyMOKFv3uohOBBrZ8KU/dMT47kz10h0Y5MjdH/hxxwwQ/a4KPOkBfh/yPxBst8adML5wXP7IvTHhiSWFPIrZwiFJKDNWDd0IDU+Rzi82gbN/JIUeiftRcryV0fqBpm1Iwi9gofXiQx15E6hUOuYq3e50iv+YHdTGTW5SahVQjuYuHz0eahkLu/flcRY5sVZnq27UG7MYoqTnNFOG9804PxNymB2MaFRaVAv7Cs7Y8Wckjc+67K0VqAIF1ocyx+RtF5jly3khOKupJLkvUk88Pz080UMd26Hx6eqZ6kSvB9kTqeeoHJdDg+GQha1aKXMpkwi9nsn1HmsgWuzhg9ff15HP3f3yjSJ3LY5tHo91XL1RTb+mxMxHa1DSpx22j5rffq8fvhcuVwk9fqOdcCKTks0uV6KX++AFZyJTCi4jdcMtK1ZfPVSdSS74fQqaaWHQkfk7YI6/xxVYjQsYieXCL3Hr03ex9V7EIHU2xg0VWaGXNbJQ166Rt7GHhUQP2IeEMk+f52ZmC8Y3GtH0hfgfMjjzLagYtNqaYzWV0aIn5/WIm49s+G1U/mhN7Xqg6O9Ga/G3ErnnyWocOenxqix83W+HYO71YqTufKcagnua5xUIefk0/jr//+vjrVzz+W35MTP6W23/j1oixcc72+9MHdv13DibaM974cc7JO0Bln2Ec9Gnob7xshQ2ba8Oxxt5tWociDwiXfbZh8/7m+DTXnn8azjuZIvesDzF+ui27P10A0/QuN/0Rf3sUwnsvm2/D1upveRldbNgjm2NznZNs7+AcODvFEKbhnAPvUT1Gq/8BjwGj2TOYKNvHuGF4jsCqP32xtmNdAvzOuemJcx/fp3XgMLJPQDDsoQeH4IMMB5tlc3oCPru259NgjT3jYI7nk13zNj37k786FK4HHmo+Gu2PzYOmnvOd+7jA3kLwssKuLR2YY+cZfhGYvf84z54556bzgo/qCc7tiXP8zY+XZDhmeT7N4TjZ4JE8z4IPMuFvMUp2ho0ReeKRDP8RhxNjqhATxRA1APcILM45myLn4AF0kuCLFULsNiMtCgVJwXEKdO5R0r5uZN/2tvs84txEgT3ts/fM48PIXj4EBe/VERx4x+wfzqgJ0moCl4ZAZIKBM1kCPnCZH6NLYK1zTs65Hx7xYPokTfQjcPI+aBh6eR8VwMvQHSkwmyP1nGt7j8CsEe54p498kmKWqljMlYEbT2S6k9l6ZG9gk5hEGY0M5tGuQ1TCiHLyg+RNlphjTc2RvU1O7Z7jjAa4huCU5ZnMQNoozFkHr+iBF1mzbx31rAs4DXOQ9ttDrZNaYO2gW8+7OYsUmjkCCsM8xaGYDHXsf8DJ1Xc4oaaX8aKDBgiHMuY46FbXR0RjVAIfO/h8hN4mN3lVyl4Oh5SQEPVWTOeGNciMRwHchJw47wXC6oC1JQAaKK615txImhxBQUBuO+43xsOagH3ikVOW5UqzTM55OXA1urO9QoA/wOV4ZnTZEDzZM4OTmYrww+iRQqd8XiniwC0QGdyonKAqB257lnC/BvcxemRFapDDmGWqgSFljy1F9RH6dchoYvzk82i8Agi2EiSe9k4RhBznFcHTCv7miLIkBeWoNCaqSQy8LYCKLFVDUrCjUHWE9kZLkxelQfOTFWwaCNJrDdDC5k5ncFKEliN0M9otsnL6JtmRJNUaf9M851SzXwr8DrmZr1ac5qbiy/ScPWr0w3DMmGOjho8GmwXQJmcxyybcjXeWoJks76Btyzyb75xBI9XAZsP0JsCXEdlz7uMzO2uiH/SwzzYcZ69mC2VprkCgMScBSdCrA8GjBYlJVQjhUM75KXSvkbcDPMiRebs3IL85vLJ9bD8bW4opZvPmNOft2mAwGI+sM3my+weC0oCcCNhmBJuSk732FHpbaJdh+2xNzRqj3YgcWOFsnGfAmslwt/lmP05Xp/LAbPofgdGCYDuzCqkseEsDvCbYH9APcZ6tazhDMShJmYPS5Tw/EFzDGG1JOPYUsAeCGE+SLOyz2cAeWKIP8uj3mqbfAG0DdDA4OV4iSU+RhZokOcrJOacFuCUxymhluDTIQQaMs5DJ5NGa9Gkr3ZIEB+4HOVXzuey1g4575LEqSuVpRqOy0WxJQInNsecGq8lMB88XMZMD3qxDBkj0fJVrIDlPubbfVre5ATxNfqzZ7Bzwcd1Dkx5baHprzzL0ukbX9uiANfAdZyUhyOCag4vpsp3dEUgHAkwL9scqU0Ig/dDXmlGcsntFWcmGNT+7rpcV6n0MSjPwQNYDyYyDrmysnKKd8TgjeBf4z01unFShJwb3/Xqta4q4DclYmucE343GJOr6zTs56G20b403FFkmXZQ08Qp62vqR6xp+WyHB/MUBmo4kNoFExehk8Ju+pdgFvz0opXkaQ1RJgWh1fiGH/cwpanZZ0JGEJcOo14GarVgAABAASURBVMivT4OSXrL9e2yIx56ur64IirGTnGn3j+iLNSBKeGq4T3KGjG9p6s+4F11Qj93fmj1jp2qxkIcG9dWdEqPRgQNIPOoPaw00pcvVUsfo5MHVYXNyAngP/xrwz9Fhj3/cGa40cWafP9WKYmbLugFaD/BhxM4PjC3FLPvyhtnQkThiQ0OvQf7PlieyLw20XsrQjQQ6mDwfrcHNvgVn2Bg585JigdnrDFtewcMRuPosUUmzIcOWH9Tjl1J5S35IWkdryJH4jAxQ1UffgLxiwzGuihQcc5pWNfTZv7vVvgjaApeYHyk8229obSmed+hXICkYNnttrRBGUiZeoxuhHGpIM9R+e6iBPgfso8mHHyXThQd0KpBMJRQDTd/KJFPKdQ2fcmTTOcdOUoJvWJ2dw1w37Zlh4474I4fcnSKfNbQy2W6gu42MtTWfj5xn12tkdon8BnQnhijTW9vY6FgjYzsKR6npD3rqGDU6Yf5yNptpzhhozPeMFt978+0r2W/OdYcakxXk2NPsysp+q+iHdQ3wN5xv+pxgbzYUqOfISkROLHap+1aOBq0lk1bUmdMoGtmvu35Q/majPWdZvLPjvMlO0Gz1+FRH7OHhT2PnwPsU/SsYZgc7EshHrpiSbkditrtZyxGnBGym/UZYebqSkIcVxdcA7z98+1JNlHaJU0iSid8tjZ8NBf3r79/IdKDBlpUkwSanHju7eUDuEZYhD6qQq0Cy6ykAbLA/Q5UpO1uqoGhdw+A1RcGkyDSLueQ8tcYT9fjblCZufL2W6VCE5ulPnytdzNSx/92HK60ZI0WKcJCaD1twaBXuvdrfIIMfjtKrnRyF0juaYcaTARo5hOr9+w9qiccsJjtC+wzbycFAK63Xa2KFRgVxp9Ef8ZO9Li4psDmn3vV6tDzTjkJqeXmmQyLg4XwaY0JfU2ht+mk4PVDMyKFvwJ4P+KUeXmmeExMdFIlZa3xHdjHXnKJa8XylBQW3EL1ybMsO/cmzQkUotSiWE0yny6VqeDB/eqnz80tVe6/ju3vt3my1/h64H3o1Xz1S/OxSjy4eUSC91fDdToc/vFffN4qxBZUeuzhqeXGhFQ3FiK3YwqsCPXn6xecyHXHOqZzNlWMfIvQyHWmQ0yRPp2/HJ9iEIiTIQlRDsWaHDazKSseh415QMZvJZ0H1w1Y3r97KfLDJRcfcZDlXEmxOpYBtuG/3ssKjZqmWTy+JwTa6//4dxYmHqaDoObem4ZbXXpH1AzYvm1dqaaymwDcUlVYX51pQnA40+TbsOWyddr+90v3vPuieotRIw6qkwLFg3kCDwX674YEmw8npqbYUYzvswxhT7XyvkyFR9eiMZuaDjvNUB3QDEZWfFWqIE1p0T2XUFl80K1OJhkZX9hKN3+VlpacUEyO4JIxHNOYa3svZTFuK39c0IPMBdCnQJRR8ljQ/Kwx2hS0L7D/77ImCzzSQaAQlhPmD4iqlwA1f04P22U6Xf++pYur1/uvXGu+dWmqi19/c6oEiqo0qlgo0t3L4k+cUapDJDrvliHniIJmP2GbS9GU0wDY58+QLkYJdh7330PaERsP9qw9ahIJiHYvmvdriqN27jfI2KO+kBbbUPz6FJzNd//K9Nm9r/G+m8x99oYFCpGt7bdCVYlbqsD3IxUTb3U5Ctk4Xp+opFArZbeOoXX9UcnmiJgb5RyvdE8PmxGdnPldxvtJAY7j97SvNDYf6oDm6u2gPypDpm1//TsEF8LmWp8i4sd+QJmeqNUzNl/mXz9TA37u37+UpSoUyU8AvHWlCmh08vN+rTY/4vlT+wct928u9P6puNlq9WKj4ckGBeKHq8xO553Pt9vcaKEwm2CmLK2rs3rat1aVBq//4ZyqgX7HIVaW5cuztLY3JFpmtqjm6kSmjEHf38gN0lBrvlWZRAzQJZaIW+u/eblVsvZJHS804f4F+FsjpSNN6WO918uKxInJ/yr0GX6tX19qO7fQbiTnNrlGS8TmSj7U0Hh1ylDwqdP7FI939/p3ao2OGU47Ne//dt7r61e91DKOaJFK0vFY1JujeHtp63VO82+I/tt+9V0nz4hz/nFKQDXKye55i49nzJ8qw5S14dHkiiyfuPrzDlo4awasgh89/9kIOezdH7lNoUrCHg8+39ltr9w8qoFWNHbb4dhVyOfhTeWhF0j1SxMw/f678519oQYwzJ06dz7Ehb+81QqOc+M5kxH5be4NMvH/1vdY0HSynqPBfHbqyubqWkImHeoc9jRqIsYL5E3Rku9+q6Trd0OzKh6hsscT2LZVWpXovXb1+o46YIWaZGt7v7++1fPRIR2S5gA8OWhQnK+XzSjUF2KHuNK8qWcx2d3ujyPPuKTJM42OPHCaB85GHDT5vh91t3lxr5Pw6SjfbeyUUrzffv5+K7T32rt8d5WbQBPtgOjueVKrmMy1Oz6XbnebYvDmNu5Fm/FClCsSyHluQ/OS5amKVHps8sk9At05o9puumN/z0KMnrmxZFxaFWgoLDXpXJyaXI/wasS0bOeTCziyICVKaaxEeH/BNR5rLSqNmQhrAZwVfusRpjk/0xBIF93tkoudZgJYDDZF4sVTg3vGPr7Vvj+qwjRZTOuxDc7WWa0fNKZ5XNGUCdEhoELU0K2rGaDEQjdWeRs+IH83HqJQ4++G7VxqI3fy80IwYFGEibm00K+ZaITcpshdP5vCzop8G/z9/orwsdPxwLQevwmKmgT1b4qlA0T2Hp3Oaf/rVK8UkVfLNtYaX1xJzO5omPbyKNOSPfasB2nU003Vayle5RuQjuVgpAc8mdxpcp839nay5MMCDkabOCP0cdGvRq556zUicNoCPNW/Eu+VpER7GMqUJeJBflhpWUPNioZazA40ZYV+zL59I+OPhj+/Vo59JSJWlZttqrq/U4Fd77GRS5KqII2RfjgHunrMHhrCDnhpBf7NW/2yl9ulc3c296iO2mnxU3ql7stL4+bl8mqhF3q2B1ZM/eGSiJ8/siC9dLwnd7rpWmYtynrnodYvvBwglST7pcyAGWi1O5Aape09s6EcJ25lmwJcWqmzw2WlUP0/lkJcmcVISpODVEmNkZ6fiMQdyq8iUkbvkrWR6atsl5yu5p5zx5EQpMmfxVW+xcAgyvh1o+nTQssc+l08u5LNE40mph5evVROrj5w1QIOGgLpJpYj9GaBFp0GOBnOONnerXOmPnk462V3OFTrQuF7ji3c0IneKnGVf/myIM9o8aE+9Qdh5j9736KImealktanMBZX5TC2y4e2LIDRHCnR5QCYiujBc3SvETFYfMFmvhiBnOnHzgH3plCwrnRJjCNkVsW35dqMU2RYN++J8pWPq8HknGpFvoYf7EWCxA0bTIw1RR92opuYwsj7AJ4FrIA5wzqnDHvttLc98hy+vm6N6+DUYr4mB7tY3oBVUELP1nDMwwsVq+tJC8uVj9Y/myomFFnml7GqnjrUdDfuYZ/igo2LEDlKvgNRqgiRwqeGDTpnvk0knHbq4mC/VPzwoFpnSE+S0PqgxWKhXt8TcI7z0Va6OPNdi/QrbK+LTukyUlxXxuhTwQQH7LXDqCqdAw3Sk6dgiC03hJfSquV4rhebx6SM5ZL9Pg1wSpSyX+ayp7hW5xg4csQODk0biktnnz+TQyY68K5BrjO/udLC95jOZLTp++1YjtI9nK1kO5VjX10e1yKIPXhX28uB6jUWigJ0qzk4Un19K8LAin+qxCR06frQv3c5KmXyZLPfI6YjvH/EH7mY3/QshAbuDEVCHro/AcmgO0p9/oXFZymRofPegHt5lWaoWWuy2D2qAO3vzIKEvW+o0bZQ20Nv0lHBLHdddCongb46NH/FHCTSZPX0mEVsmP38hT+zd0aAUPi40ksXMo9nkWS6voM31jdrfv1EoSwXqTcPQE9uOyqB3lsA78n3vAva/Vw7+XhBJUjJIx8NOATk4ffpE1nA3HB32w3juilzXNMyt9uvOFnJ5iv6folpRDTWP5qSAhwkx21ZpUSkBb0J8aRT4w4O2RmfXXI56WK9lx+6h2T35YgFcrsKmozuBuGyA75bPjMjsET9vuaGQqT12cfn8qQTt44tz1fiF9vV7xVUlT73GYoe0KLXvjopfPlICnn0WtPvDd8QdGK+v302yrkdnGp+jq/C9h98DvnFAZ8T56bxSSky/xdeZrbN4Yvz920nmIzht3l/Lo8tplrFno1nMJLPv2GZPTNNanIhPdj5ocNL8IFWzudxn50pOl3L7eoKvxx8pSTAVnXJoGxlmRwf0owbPHfGLh0geipmOlBeXyjnLZOXQNVr96HPoHYmlrpVU4I/fMN0esVcApvD9nfJ1q4RambvaqMFoe+ecnHOSd/prw+7J6f/nF/ua0RpNmv+Wzey+DeecnPv3w+7Z+LTEOacBZzLgAEcc9Kf7/8F3hA16KYQwDY/SO2fneM7z03LnvBxjuuCvCV7O+HSOAwcbA4pjMDnnmCUZLHbPuY/X3nuFJJme2bzJUMC86QZ/OefknJM9s8Et2Rp7t2tj9MC5smE3GQa+OVE+/rWfaT4C3jMMDpszQB8z7LZmes518H6C084Z4IHn/BjC5AAC7865aV97BmAaoa/tNd1kvtHOyU2X9pfta+8DjmjguV3b3s4OZZ5d2zBYHM9tpT1y4DQyBkZihpxNBuCzuc5BE66dwco9J8k5j1/oZXPsHBviZXNCkgJ/4OrjT0cgbXTwIajFMY3sYU/ss/HAOadAIideH88z3vX6OM8g5AE/4Qe4DGfv2Yt9PTDZfVBhxsefru8IaPrprA7+DszroJvzTkma6tMZzjk554E1Sk5sO/JskO034QWcFsSJV4LcOOdkMNmZxqMMZ+2cUwxRzjnZfeeMLq0ssHfu4z27Hzk3meiSyDkOk2RyYYGhPXfOcY1F4pHds/WSkwfmwP4212QnxiCmyvGnh5Y9uNpnw6mlCWPzWwLPDqdqtG3bBr9ey2gyoB+GF1jK+GTnDsiJ0Ui8IjgaXqm8Eoyb3EeYWvZtCWBN7my9BTwCLkFTCwAjhVERdFti401+XFBktFC0S5Dv4OTggRW8HWtiTJQXhVIC7DaPMgPuaejabwOIpsGBIBss4UtQCAxw9sDSYYB7iuN2/sieLQZSvDvvpsA5JQBos/jRyVBsDwIPEqXAiJxl5zj2g2FyKXzgLOe8Mho0GYl3Cz0bHL/RTvZCqBABBeTO+D9yMfC8Rabm87myJFWZZBqgdwttQ5aoBb4Ux91S0Ex4F/Q4kAwcSGjsN6DvKXR5zg2cL/YPwDNiIwqcv/eBW6MErjXndDjTjiTK41wjDip3QZHHSphHoOKQi561SUiUxES2j2OPJKbglFOkLeW9VwNetixPMyXwOGXY3C0B4i1FanN6iYLEOR6cHGvG6NXDO3OUGYlfQ4DT0LgIwauEdy2wFdCsIPgwmTCa7KE5wEtyiuzTInsGl+HiQ5AFBSV42jjiMD3n2FyCZ9esAAAQAElEQVTxSnDOLXQ02IP3SjkjAmeBo8w5J00TDUZj9slM75hjPOuRJ6OByX/gWTWbyTkn0yGbvyFoQww5QWqQ45zznfOK8NTOt3eDsZzNFIKX44/xagZ/j5NDl6a77DlwVk6wciDZEvMMNg8cRg/x2hMYlvPZROMFBShn8HNeh+w7zvQMB88HdDNNM84LSoDDdFrs38Mno00AD4PdcOiAmSVy7J+wn5hnwelxorXUklSPyFjKOY51LXJx6BsNWZwaviPJSeS+D0FzgsfyjKTVAsFFqUjgdISma+BOoOmALBkdE2DaW7GDpKkl2TLZ2VBEK04WMr0dOG9Hk94Dy4j9yOFRMfEr1eHqVoZjVVayJk/qgzr4ansfKQrv0YXI/iY7pr4tiUlkzgMBf3l+IhRAgX3TLJULXlqUBOiVPDKYXpzII/M1xRXjhXNO9scCrwH7sQemHP44cN0i2yY3Dv54F2Rnzinqm57l2LYeug7ocw7cdU3wCUyGjw+BmvVBYXRKQ6La9Bj71ti3a0mcOngk72Q6ZfJtdgDWAFdQBg8igW5C0Lh5dyUROFpgt7lfI4+danCskLMOW9pgD+ZZqSJmGtOolEKL2b0CulUE11saKBZcpiT+O4JmR3HEA+OawpjpjtHJaJ+FRAcSrnReKqehO3ep4g7La7CSBDXA4LF9A4nr+NmFjiQeDfJr+Ad0agedwizXgNzUx70cRTPfDBrerpUTTedWyG4HJfIqgLHGLgV4sOK+NfWc97LfcjcdM50x/EJMNJ/NNV+tVECTjIRoQA5nFEglZ1PV7LZK4UP65EwB+HY3dwokZSlwJhcr7RMnLUud0KiO8KQl2F8sVxpQBvunBTvokaAPznmVFjDz3mGXjT+r5VL2sgb1jGbhiG+yQp6SoEgS6bJEyWKl5Qz44L/Jt9mvDbTwch/tOUmX8W5PAaAjCfQkOQd4UiOv88eXOmDbRNGtzoLcyUwioXHAW5AoVowBvXIAUSM3Kc3uLU2bwqXy2IIC+fAkh4J2IUkVsW8hRuW8i5fJ5RycDJbJZvLZYKyRmS02qcRfedaaPjkaaMPdVnZv+x6Zo6Gzp8luNA3gWpDYlSckTwCTwjfvnQ7YxMVygasdVKK7Rp/D0MoaECM2IIGuNm8GD03O54u5IjxIsVkFBRSDz+AJMcgSmIpEvAKmXF4eHlpBcvv6g4rWkHHwTJPtN/se5wuZvbaYyfA1XU0n299I2JKATG7Xa1k8aDbtiM9v0Jcd/qKsZuhRqwM0cM7J/JnJm3NO2+1GGft0aVCPvs4Wp5q5QhVjRzLVrmvdv1vLhVSDfUMb0Ap0qwL/m+srjciV0TqFBwOJ+vExOGep6gX8+fxyKookyKrZrAeaY7dv3svbPujmZMt8kMUNts8B+xSC1wrZW8ZMBWdu4V2B/W2QmwQ4zRdlaUYD9qDmequWJHDhC0XkYI+dNLj24DSngFRRJMrBffsK/u47dTRymj++kxaFZL/5Q6Gvo0i8/uMrdQT6PgmqwCNnrwgce/YXDcKc+YFC2j6R+nku0699HlQ+u1Ty6FQtRdXSbAg2tEK/Tz97piRJ1WErj8AUQ9Cjx4/VYAMK/KPhajjfr7FvzLH7PbLY0FSY0SQ7vr9Vuqm1oZi87WqtPn+qlmy4Rwdy9C7PUs2RQ9ODFt1t8YsdBaKeNfOnT3XEdvTrXvXXW+3e1mpfHTVcbSnYbZU/u1ByuVJLvLW/WivBRjUUg0Qxen17rX6RqJv1aueDqi9mqj7Dj6x6+W/f6fj1G92//aBQBSU/XykrnariVLvfr7WozuWc1/WbNzrQfOnQhyP4msxb4/qWRojksHl77bGjHXCf4le8C3rAfiRPzzWkiRJsZ0MByvN5+fkLHQUsGrSmQTL9Nq5zyGuuZ8+eK01T9ezTEcuHVaW7Dx9Unp4ow25UNDtHaJrRvNrTdIzo8PnFYy2xrXmBbMHP5r7TzXcf5HKP7B/kq0wJfPQhgWZrfNgH7W8/KL3bKy06xeKo5Hmu7D99qtAfNbYHbaHZIfRqPqPI8mSp1dNH6ojxZvirAp03u1/OS82+eCbzNw2xQaDhtqCJFLlvBbrVowtV5UKhyNXhA3YfNjq+hlc7rt+2OsK/A7x9WFNMRAd2x4Ns/wfkw9YvkYWM8zoKSFsKQjevXk9NiQ16YOfv0fsIPb33yGUiDV6H163COtXd7x7k73Ia1sjJ1UExHxS/ynU42Wrxo1LnPz9V9aJSHY7YkEZ3vtX6w3ul7DHSUOvvdzrc3quicVLdN5r//HMN0LGsKs2Xc2XETJFzu5e3atoHcsuo/qLQeNprvA5KHwplj6MybO4Gm39vDVQHiMj6Ki9VoKMPt3eq7zd6KNz02zuBmKWBxh3x0cPbtzLHGJC9Rp2SL86V/vln2qI3Z4sTpYs5OdSg0AwUjp/KvbnTtq1l+pYiE8Xjc9UnK6krVL886vDyoPevr5WnqboPR51oQT6QChVWDn8OxI1Gb6BXz835+Zla77TrGzUPO+nFmfqfPlJ8hExdAS80PvnxXOWfFQpPS62efal6n6l+NVDQBNHvGxWcPTt9pATbYL+tn8xyJTcbnf4nP9ERdq2/eaP7K4qdQVI9KskzFdips4tL6NnpAX0bndN8UagjziqLUh7/FmaF7g8P6o8bdD4o/WqFTbjh7L2y2VLbd/AuHLRnfftmrQM+u+c8T1PilgZmxE87mprb27Vilio2o2bI7YD9Xv/xjWrw3ewetKQBG5HlghgsSRItiCMq+J8kmTJimBz5tH1y/MCwyDWie+fPnmoWc3WbgwL6mPdBImbNH50qEoel6LBbH5TuWw3ImEeOFjQ1tvjoGoYfj40cfw74hxR67O7WOv7me3nsmNHGipWJBxkakse7e23VKiHG1DyVO5urvbpXfhi0x/bXb240BKek18TDDFw8TcCaAmeK34jbRo8un6pLgmqaGooJzYODSgrXfZVhV3dqKaxa3NTRVGwuKiXE3TPwzpNU0SeqVit9eLjTkHgVxDGrnDkkkHffvFTpgs5o/g7EmBZHVOjySJzmykxTnknMk8Uooyeo6xy+l0WlbDWX5Sst9nuG7MQUfJmQwquMmD9crmQ5Sf5hK72/V0kcms4rbNu1vKTrqyslzE3SVAV60uET+qFVC01d8DrybvlHBO/x0UKBeS0F8Bk21ZHzOuCK7LQnZt/i1yt8rcVUEVmMq5l64EppduUUoVMadSZfHfA1VaIOXM0HbMjrR/ioeaGTL15omOdq55mC/Xbr6Vxmw7s/vNUaPu3VyS8r1cSTi6eX8jQ9OV79yw9yFNUHmpkF8Upa98hrpvL0TGme67hea3h9pQMwCpomn13KYtoKmrdDN/E+h5dN5tWVUQPNotkXT9DrUQ+sOeIjAjLZpEF9Ij18/b30/a3GP7yXw8ckyO32FQX36810nsUZonDu0yirrdTHA0X1o3Q+1yaTpqJ/6mWw7Mm9IkgEYmE3SjN0aFvvlby9l7vdqye/sHkjTbTDuxuNm4MGPs/HRA6ejuiG/UZVwP9tO3QpSdQSg1vs1xAzNeRoHruVhkQD813Ty+NLPNcH/K7vpeTuKG//JQKy3SADA7a3gwb+6ZlGGpmbMkhVIT86iTiiumnIc+6oqQTkfKWp8fn0kXAJ8CTXMUoHeLi7vsPujnKXK7k8g6+pEvDLXoObj8QTNLEkpWdLZTSnOs5ydi6N1g45tPPdo6Xs2Jo8JynnCi4oDSn03GukHpSkEBTbP1Lvcdg/v+kUiAFafNIBmznujtjZtYSMOeg2UItw2DSXsY58PJ3N9UDcYI24lLjpSGxiZ1kO80A82iDvblFJvyGuITY/0nhLljN2k0SMky2XMl30/w6Z+O5KoSh0dJ0OflAKzdIQp7h59E65S4XhlsVHSVVCmx7iB+ShkcemjjRltr/6VhGb6ZD94umFEkZNDSlB1413WTFTTjycA6vxz+oY3iOX8C6NlbIauB6OxMXwx+jTO86v5bDp8fmFhO3zLy40XJZy5LX5JXEbBG7xr1knRfvnwP/yNb75Hr98phE72SCYzeE42Ro3BjFdAzrYEnf584XsNwb9rNSQBGXQqoZ3LgATNQAF6Yh/EfZ1wGanj86VwnufJJKLysClw2cN44BcHzQnFppkHnthcuoeamWt1CD7Dn9g9uDw6r2O8KUhdvbYxZb1tkdPXcLeE3hq9OvJPyP+0qEbA3nwfezkidX3f/m1enJ8R9wckMujOnXE89n5qRJkKRw7mf0dsS/H81Lup8R72Mnt7a08ts3qACN5Q418+Rg0YnscfuL49nr6lywS7E8GnexLJil2dXh2otEPErKXwIc9eaRevtOALmfEPd6ajOhg/mqtDH71n59BG6eHt++m/Mohp0f4U2WlhJwLHRZ2UqtSPTQobo/ypgcj/MPejeAwYJf8/WHype7uoJ6Y5vDmgzriT13vVP7kC0Wz0diXgH+LivLInP/qkdrzShEZ9zTqM+R0RM6H794phceemnBVO/VWr4J+SZHLJUGxyOTMv97tiJ34/FPsZ5mo2+8U00QO+75A1vyy1OEkJz6RBH1Nl6ze4+G3yP0H9C/ue7mXN2r22LMYpXdrjfavUWGjHWQcaZAPs6jZ5amwhhrINffAZzxxOWdjj9ldMcmlY6sOmg1VqgP5ZyCO8PWgbD9q+Oat+m/fa3x9owANdsYjeNkja6uQK6WuVp/m5OEmm0gJNJwdRyXEVs4nyi7hK/RMkkyH9YN2jJS4J3C+817V2ZmW5IOWD6THXiU5zo564Piw1x4bMcK/IfNKwaPp24mOAb2wX2wo8d8wH759UPvySuZrA/4jIGcyHKB3RBHTEPVAM1vomw9Bdm5hsQAwmE52yI3HMA/Ek+Fnn02+QehhXzAXfg/44urFY5XPn8hhfwLyWRCbOOxEhs1pT0u1wHgg1juEYfoyTy/eP18o+fETNdTQrBHbsY/50oB/Hcmxe+qfy5//SAkylKLTIubr55nEmX0R0a9GOXAan2bn5ypmlXbU+YauU3t9rTtrwOM3k4w1yN/3336jEINIQqiBHZSQA4RyppF7gwkFex/HRh12sCT387bx3z7QEseQDWZQwDBCTwNF484PP/b8bxti6ihLPAPC6Zz7Yf5ff3Pub7//12dxxTznHPwL0/Aor/7kNWIYbdgte7ch7tnuA8TvIFgPgez53xwj82zY/U/v9vnTGMHXOdtJE3GHfmDrEYE3vD/iaXNHaNS3rXwIjCiPcNt9GwNG1843wXPO2S3ZfLtvY7rxN/4aONfg9sy3YY+dc3LOKXJGihGL0HZgb+e4B5OdczZtmmMfPkIofbyr6TUAZ0NgaRe21oYtMzwNxuC9nHMTfPwlW+uc+6t3m2Nrp2d2/6+G3WXedC11FGXtzqdh9AjBI5v9lJCZIxp+wHEEhzRNJdYaXbx38sz13it44JHTwJwaBzUOvew1wjd7hwMymJxjHuudc/Ih6Hwf7QAAEABJREFUyJIs5z6u6yiyOOcMZBkPjG6f5otXw3Pe2Kdj9NMcg8n7oJ5AzwPDCN3sLJs3otxyTpPi2f3oVRNIdgYbfPAYKJ8mGoNTx3ODz3g5reXa3m30yKbxw4YVaJxzdlt23eC0enAe2DOy38BnoY8Ghym5c042x65b4Dee9n0nmzcdAfMDdLBrz1znP+49QnPvvMRlB27WfOXKttaRAKZhtBQOHOvNGY+c6YJXkqbIXSLPZ8dezjmlwGV869GJumsnQzNCK6N3D6+SEJSmiYzeFnRYEGJ7tuA0nYNeevazZzbH5vcULDrOHACgxWj5IiUgyZXgtMQLsPGBnRLO8TiZHgdrgeNo8whArEhpY0A+Bhx3jYN0MSgnKfK8l3khmz+wV88co3FGQOpMlxJPmIN+Qxexr4MGAUJZ4tuCT0CmB+AbDAjgHphj334TTYCRZzWJ0hEnzA5KCQ4gkViuBv4YnfQnL+eQGfTQaNIiO0maws9aVoz6NM0MvSWXBl/gueX/PbRPCDASnJvgpTg3YujzkGg5XyqEqN7DTnAbTWbgTWStycpssZAMKOAfmVOencgRYDicpSiE7Cj6dNDc8HYIUYpjsaaak/v/kvafXZIkWXom+ApRatRp8KRVXQU0Fvthz37Y//8DMDszQHV3kWTBPMKJcVOu+1yNzEIBA8yZs2PpGmqmKipy5ZL3MnNPWaHS5qubivjqKPvWEeyxhWTj7GBK2atiX1mWKicYynD29g3EBv51J5w6xXbbk+BxS9DRkUyNJCCO4D5FNtPxK73bzYZh3cSTlPnw5TY9x7QyZ8lkYfOn0GoXRvZn9Nv7DjomvjPcwTfjbZqkFHvqSSYHmpOWwEfWy8FTs6Xe/IST9tyTeNAm+vUwOdqRMrZCZjkJRkSRLHiK8K/F/jrs50zA06LbNpftdU9xLjg/zWJrBGg1ep1jIa5Oc2bgH+/tp+fZCl7Z+98Oo8RkcCD4s+TIaD+RfEV02sbY7DbnmT3be+NBb0HMLFMgqbOgroc+O0IICqznCUQidtOj0x4drpCNBWamz3bfmgUdtBygf09gP8tyZdBeEPAuikJHeJTBux6e7RhjNm82VxHkOXRzUZSalTNtuGd+84JAz9aO6OgK3csXcwU2NieIFMWSE41h07uCgLnDl9p+jzTzjBc1e816dgrPevYRKcpnYILJtGd9O5YXl2BNwI4aRejq0LmYZUqyVCfk1YBrCZ9bZGS+pKd4N9DMrCiqnimaCbxICPitoFhT6PviMJxynrHxMc3UwNP5ciVBxxkZxSQKFaBZsNOZhMvo1q8vC2ptzfPuAA2ZOpI9C4zNZo2nhnlzEnElQX0K3eDHnias7eWCZsgXHdTE8zNFkKdf3qungL24vVEfnFL4tFytf11NsmZpZcUMOZldmG4aFlRdoyLJNAZpbhiBXo+oXkPgmxPA7kk+bS3jZ8JeHTLhR48EmD5GG60jY3rvVEfJim4BDEoZ26Dr1pQbPmxYFZrAGA82Y7gqKFBG3pczMHe1VHx+qfElB8lmczFTizyMn3mSKSLLGIIC+jzxDP9nPi2fz1lQ2qFrhiFnCvZmH6ZvJ/h95DijtyN4khA47whwHVhfgWM1yS3xuNL5TNYE6N8+yLCyeL8jCN7qQJK55bC9apDS+5Psz456wHFB0SIBF88E3I+PD1oQiK8u1tpstzJdXqHLEf4bz9MQtb66nvZwAkMrmn6nT5/hh9eMfWdZLi9NeunZZ4ntmH1dXMEL5L6vT+qzyPPphKvRsB17LBS1e/9RI432kc/3zBnSDHmATMjPP7+g4CQN7L2bBdn/f/X0uFFCcaMn2O+zoIH5h1mqbVerTAotX9yo9qMa9Hu1vtCe/UAaPyOJ2JqzVM7nysHtCt524HPOmmVayMHXDF6mLsiTwJue1jStNtitoKqczVXwbE1R1HAVBkz0LWhWej54dMF4N+BbanDKYhMXowL37Me+qGE+qMLHkOOTg9WT3ZidVfgKB16Jw/aQobdrkscRH7ewMzwYk1Fn9FPzXIEk1fDRY58xJtjmURtonTO2JWnqoNE2a3ZimLODDwVyMR1zMegJvNt/Iuml6JiciUjSKJ8kmoMxHj2uy0RWmMxDKis2E+hp9e0rdLrV8OpSLf73AP+SELnVy3DCYpWORNr+VLCLXpmPyh0EE0cInBVJ+6yW8lY6PG1UgA1zdOQAHcmpkfE1pwjSUWx14GuFDAtsJ8EfHeFnCw86sHGOHAxbM2zM7LRjrT50SsBYO3rmEj7hCFY0FEKfkF8AW4E0HSgKOmKCopzJ/NyZ2OUJvl1BR8Y6aVHIs6eKomr6fI1+5SrXVyrgE45Vy6/WcjRTQu4UwcqBhDkT+6T51bGu0dsNvT5R1G45B+ZaUIxavX4lTFaGPb/89W+TrUTTDTDBGkonZGa/JXK8u5cdXeI0pyA6BJEvr7R9d6fP9mewkV0+n00xygmeeHzV9fdvZEWVGbrvsIe7d7+AxRtlNCG6pFb+eq7ixVz67hpclQaaduf//JPMlhowvsf+2uNZYYFFzgodwLyw6XSkAH0AS3oayau+0Mg9v5xp9YpCwWKOT+jUEpvV14myby/V9ZUS9jSfsR73C/iZw0+zoxJ7e/HqG50pBhmGO6s6y15B5WKmkj3lWalAw/RIM7Z7eaGMax3jO3TtljUvwaDBYmJsIoenTkEL7KRFf3MwxaErPot6++EnHSmwzG/YL7Ke0aSvMq9zIrVxlOYFRylR2MiWCy1vb1WXkiiWFsulYi9twE0qG8p//1Lh2xvtKWr5gkL03qn64VHpU6eBhkCWFXpkLI/Ifd6rojmuQ6tY5spptPfsxYElQk/uf3qrbN+o/Oa59uBos8711Nc6gMEPP73TieKU5SszfHRLPJD/8RnF9VTxP36l+bdXihSs1sm16ruzjj89KZwGGixnaVmoTpz6w079Za7EMI0i+pwGxr7mPno6sv7Tw4PavpU1hTvOfV5p9qpQ8SxV+SxReMGZQuSqRMebTPMKGX/sFM6ZOgqM4+VaS5ou89+9UfH8SuVsoQR99IBMGESsnWqkaGTNtMiee2zv7rzR498+aEszsUrA61lU2gVVDzu5o9cc3cxuEvVHp0M+KitzFdjT/u5R/XLUdnjQadFo9jJXYE95ghAtnsPHZnmuHH0BFjRHH/L1Ui1rblgv0qQQOrD/tx9lut2y3uOff6JxtNPTeNaaZkWB7M1uHjdP6n78qPh6pWbeafn7Ky3sT1FiM+3dUc35rLg56cAmZxTq5mmOnB/VUBCrKWT18P9ysVY6n2mk6Hr85U7jh52ONFfLF7l22sADxv+XJ+3+/FFDe5K/HCmAPWh1lVCcf1SCnjTJoDJBBjSnDKsqZLT/vFH6bqNsU2mFT56Bmfc0K47g1sVyrY44wktar9ba/PxOd9VOfpZrBJs//fAL86YSMnqkETNStD3T/E5eLtUXvcZlULJphUhUYAOeAl2xXCr6CMZ1Wn/7WjuKlEdix9V/oJCXF9oR+z5uN6qaoxa/f65F/gzeRGXY2dhVCsg4w9Y78uWjOvlqUEtcuD0fNNAMTNALR9FbHJ/Zxwj/UorUguaKONq+LGg+6kyBuMWW2zwqrBbyWaoNsdGOpsNydaEVfLDct0HWCbY/WqxLvWH23UuNNAHTciZrTm9/fKeWuHc8VCpdop0V6OHpDjzdz4MGYmsH/9zztYIPcviQ8zyqB/+rvtbyNYVRGtJdkWiPn0jBtVkxUwd/t20tx7wz9HX57FpWlJ+zfh+dCmLHcj6XYXyZ5rp//0E+ibq4vtLebAH+tMTp1hCZgSF5Wuju7bvJL0DO9DOgy2dihTgr1PE+FrnGYVDKuakr3f/8izZ//lnNL580gpEdOB6zTDnxWMJ8Cbho2BvmhbLLlU7M5fbVRHN6sVTC3i6grUI3KsNFZFJjJztizMX3X+l89wAuXGqnVj34V72/1+fHz5KXRvgViRP08krj9VzZN880wOcKnxSQ8Y5mncCd8vmNujDqYL8pjYwXxJkZOu7IiSP5ZXFutVysNNBcHmhOWvyQb2ud/vIWTKjkB6lmzmGRy5rDMxqAA8/6WYaNPaoFJ0KeaqDIPz4c1MKD5NsX2ECpkYaO0C9rPORvXsj+HK5/tpbuNkI1NWRBI34orGaqWKh92NAg2Ex62mPH7f12yt+WX79WxDZG6G+4HpTI+NfeztSViQQOJfi5Y6rpZbpmh0Pft+ejGvafUZBOwDYtSl19/w3rSkkHHx0Hzcjq2WLSv2rs5B6wLRrm5ygNXoro8gDWDOhMDsaU5geHXm3gPismL67VuUHV4aiCJCgPmQJyLudzlfO5LM4Z3Sj7jbsRWtpVLsdehrZRsp7LJ1Fmkx2+qzWeIJOxzDQ4r82HzxrBjOzTUUfDwT8Qa9Csdf/8lSJ+wMZNMjc9etrKjU4jNZtZOSeWvJAn1xDXRABc5HOFh7Nq8hbRODnnjvtO6Yw4i9hwIAZhEXn8SRrZg8X5yHriJfvxxj9i3yFPFVbYFnm1I2YZs6DWdRq4lyKHOh9V7TY6E+sV6JZYO8PGRvQzvT8reSTWwaZay73JrfaHrTLsRvYaR+XGX3ChpUF48ex2ksvhuFd7Uaj8wzdKi1wemfdtO8XdAosd1/plLkFPxdiaOFXMkYMdFm8EMG6A5yPNiTTJFVhfy1IjuFVjK2FRIodEDfW8vNPEsiMYJfBF2BNP6O7pXiP2OWrQESwyGsrVUpaL+DzD/iqRwKsrkaf9Bh443JP/139+q/TDQSIGGLHjzV9+kqDH/XAv98u9BqP1ciGVqYRdVZeF+lcrTfGrDxJNnho87tBnNZ36n++Ux0wjYzPygwDvIhhtNU2rE5sfND3NbtaqXS8ZHoM3jvg4ZW/N0GiYpRr5byAP6MOoNMlUgI2OuofpY1jMZbx0YFcTR+32yAjdj0milrpHluZKaJym//RKHh3X1YJ99CqIA3pyjZFaw2i6A88r/FJPs9YtC7ZXqKYuUPzKtzN5Us9Yi5sz5u+woUCMOdQtMfSe5tu9io8HjX96q5M1e8kDzLbSi5Xi9y+UYacCN8c/v9NYN+wIJXIOO0CG6ENEL4TuGi1VW8l45dlTWsLjl/AndeqRS/1vbzVCl5tlUoI+02gcPzxogR0lV2slX79Q8eqZjuRxvpUGZJDQGO/RvZM6VerBy6MS9nAm33HosQcXiufXahKpTUbJO6W3zPX6mVxwsj/lP8xThTc305gDTbckSWU+OIJBNXWdCvvoZ6l6cNVlTAT+DZ+3wqTsR6PjbQiqqOuc/vJOw5/e6fxs/uW3ZXeN+nMlT1ycEaeL2Ef/9kHN+wfNVnOdiJOsxl0/bDTePWELRx1Zb9ojsfiA/+/xw839hpJdLYEHI35wTKMS4k+Pbjb/9k5z9Dy4hPhwrgpZDnv8ADnMyCH2MFBTSsnDGrA18ozgb03OKS+eWSuCK2d8o7DJArl2P39SIKOeJrAAABAASURBVPfS7VIVfshY1z9fYvOZwvVKPb7IYf/Vw/1kIy3zj8QpRSetqKuIV8/cHXp4IOaujieFGMHcTCO6sEhyOdacXz8jFnaq2F/ETDADCTFF5o74cB8TddAciOPT717IvlyhZpDhHcmWBB9ErB/udlpi+o59BfA/vSYuBEdGhNOx/x7/aXtV4onjn+TIjQVedNjH+b/8OPnX89s79fh3Z9ifJzqp1ZmGenp/VNzXSraNlhdrJaxfEDe0zO+3FXWmnRy+1xczKQbw5AFf/yDZb8I7tmN7Q39Pd58k+2sSDycl5PiRw/ZqR+KDamI7JZGfONmzA+PnxFQuTeTBnOrjvZ5f3WpNTgd7iWfWSn/3Wv1VptOne/Vg7QC/86JU+u1zOXIsPzUQKCT8H84jXCZgGjnbYRP+N8evzziGmSH9t8eXkQ7n6F0QWMwFdqp/PLj068/AOr++JUgbp+O3z38/Q4e9d87mYEqesecGgr2Rw+79dhi9dtjnkXGOdSc6uWDnAUbY9S8HG+C6/dhnOxsvHG+m49f1+KiRPY9Gh93ggrd7PD4AhnykrzWgc706nN7Q4wRsHZ7x3ivAi+C9HGcnJxOq4+yZI3juoxj2fpqfyQbW8Z4R3O/Znx1c/m9+JhBnnF2cnoMWO/tg63x5duIPY3573s52zUGHjRX3GC3PZ+d4hsmm67+eB+iXHPQ6nMcIaLtpbIypPEpp+7DDMcYOe9YO8Xm0GxLi5x3z2J7sXg9vvPeTIkf2neCwIsZv+zF6BB0+BNlnG2/z2vWJ//Ciw4l0TTvRYdcCdNhRE3zZ2JExdtjzPgTZe/3Dy3RgIs3GsX9U5MtHGmWSk/gExQrQZrQ65+Sc4zp3GB88HPNBRrdjbI+8HevY/hoCxsECz66VPRsYx1PwblBwPCeeYB3nnMRhfPCsY+9tTUsKWYJHRtnoJET1ZO8d84qX8cmeMbn06JeT4+o0XBEwdDwVeMYOk3XPWrY/oy1yHXLlnJMLbnooyMnWdDgTFFj2OcXBFYDEyLMtexNjfPDcHmT7G5FlZF+OKey+ycgzn/FDLNDxjOOZhHnMloxWu97giJM0lRXxPHOAveBhQD7snE2fKbQpBIm1nNkUY8rZQoPRBg+mIA4eeu+VpZkC+zHciQkACA9tfued7NyS9EfmSuDJwLPi+hFAtjmsOW2BGxuS7SMnOOvgb2CO1PbNuWP8EJEAa3kSXiuiRPaUMV+eFzL+9BTkRwJ554M8m0l8VBISWWG1R/4jzxrvTFdNFgP65rhWN+aJRvV9q8A6kfWMpx18M5ku1wT7FIQbnFJCApiw1wbdbuFfwecQPHY4To41I0hKcYZe0hkn6+BZx9oZtARoSWIqs5cRYXFLcp51O0Vn9tXLHHDHHgaJ5v9ZDp6OLfJwTmcCk4gMvWcsumZJcwUP2YbWq0tFeBGgPWK7jjFHkpsBun0ImuPkWwJET0BSU6gzea8uLxXSdLKblHltz9aU9qyVZoV6nv2iJ/AnBPkQJvmkOPrAWilyms1KlZYIpFExTRjjyS0ztch7QNEr+DTxmTnz+UwJTryCb3xUhM40Syf9EBcK5p0TDJuOnigwWiMxJIkEP8ypmr1E9lWUc2VJBn29Roq5DUFBS9C1zBeyoM/+/6qAnBICC3tmVsxVk0gJHT4SYJmeGA9rgvKATMyehU7buUM37UjTXPbsPUGA+RMnN613JNhmkzohiwEBuiQqdVHCNovlXDl8HKAlJ1hq2GfDGovLaw3ct8A6IfCbUxCo4a2re50p+I0EKGp6guFKR4pVVgzLCIhG9H2OvdUE6znFfmtmLpZrza6uFGOiFB6csBMrfp/YVwXtZTlTDKlG7zRnLQ/dc4qMM4LZisQeNsO7RJfMYfOZfEzmI/rUoEvW5KiZqyVgPpNszpDHmT0bTzPsLM9zibkNx3ySqHMjSfxBkfeeQL3CZmbIOaArZpMdRZ8Dz4cQ5ZB3DZwcKZq1FAcSaDP7QtW1pZlYmw+Bb8GIhF+AiirGN/DIodcZulaz3wIbGxFwhr4Y3TaHYxLDK9OpEZp2m0cF1ktT7A39OZOoD8i4g+9FWcrk70NUT9AWoXcA75I0lZyf7C4g1wz9nlPAnMMD04WexDAbvZqnvWqOxEelzNV7W10yvd2z1y1212FrKbLIF3OVPG+6lSQpRZmlMq6XY5zoG8CsmmZjSyEwYY8eYw7YxBUN5SwmSo3fzslwc0EDenlzoywkOhNER3DIgl/DhD2fjw97ORck9mC6OQanHJ4dH+8nP8Ek2Nqg42GjuC7UUiSpn05yBMw1djobvHrs1ooFA8+OJLY1vv1AklehyzGDl5JO+72aPGp9fS1P8J36lCLJQRm2WMZEN89ulDL2TIDcYncBmjw0mT1E5zQmHrpyNeCj6frAvh3JcLFcynBxZvxCHoNGpdA/Bq8W+rYkiaZ3xser9aUqkvuaMQ46c5+o430AON2IPODRjiC7ZYzzQfkSv4VOHWh8nMA/F51mIZXx+ESyc0Yft5vNVCxuKZwHikyR5OqMTQwkfwVySLk28tyki1ZIXJUqO6cTyXrG/RCjHLR28Cqwpke/ZtC19JkCCasHL0x3zuhI4J7JuYa3A4lrd7/XkSJTB140JK5RAVn0Gp2TYbzL8ilxWbx8PiWSR/ZQYQvN0OrUnnWigHN/90Hn6iTARmvwYmP7Ifnui0QDhc0ZOCBephc9n5foNmwG+jqZfM2O4qklsTnpRNJaadQlMk7m5YSfDvs4URj/TNI9p5g9XyzlskQjePdIYnmEho5i95mEuAa/K/b2gK1bEcUKCIftDj/ptHvcyPAkNKNWaamzFfFoJnuIcRzri7Vy5LfknGaZMnyGh185utWhj03iSOpGzZcrHWiC1BS9ho8bVY975fA9uVnoNFYK4GFFQSKMTuHTThGMml2u5RlTY2cZPs4SSh+CEvQj4fPx05OOnzfaQbvpWp1FFRQl3KJUgJYj+6rx54nRhGwuaC5FCtVC9h36LwqBJtuaWGL86bM8YypsagRfTfc2nx+VEL/0b1virE6DR8dDooMaDUWmhOchV7c3typuLiUS27Tq5ILXeWx1pnhcgsMrl2kAY57wTx/fv9cQgiKJZkVB+khTzjB2xz7uaOAlNP1SBbXIKae5keB3+jyocyOq0uqEDj1B1/I4qCPG2dIIzrHf48Nnbd59VAFNRSiUhUwxiUpj0JLC1+31jbKYKisL5RTLkiKldrHTHN3b0TAI7OeGhkxO4eSAHqYuoKdHnT8+aqRIcP/j26l46GOUNUvtiw0ZsU5BsWcLPY//619U0VCv8LU7Pic0mS6/eaWUglaGDG3NA/qYjRkxVa+UZnJ+daFivRILgBmNVlc3Mh+4gU9ZA74hhxF9ti/rnMCT7eOjjuBZXVUa8D/ZqZvGL8HZBl37SDNm5qIWfC4ppDjksEHXW/zcAO6c0O8ZhfIem20/bODnoAa5zGgobx822v30QYsklaulLQWnx7cftdk/oSZBATy5h785Td3yd8/ViZyE1ZPzIF/1ypdz5fgbw5LODTr8gH2DZ5flguLSWfGsyVb3yNsabInJjKLj7s8fNNCQyL96Lnez1h69qa5nGue5Zvb/2np9oWv8//r6UkyrFddaCiYP8KJhDyV0FazREb9dXlzq/f0nIXQ5CpKiELPMci2/eqEUeypoXFix6JGiUXCOIvZBLdix+c+/qO1OOm4f1aWNwsu5lqzbfnjUgnV7bONEPGLYtMxLJa+vpCKqCp2uiJc2yPwMXy6+einRsEhonnp42r1v1CKX4S9nPb191OkjDcr6oEcKnU8Um03u4cMTmFjrZD76/qTx6azlMWj713cSuuu+vsJ/ntXhAzvw3f50scXKhhWzzmuWF4p5qiuKl7P5XDEtdfHiVpiOzmCizk7drtPHzb0SdHxNs368matIUqXE133RqzwgQ/IKh80N4EVZj9rd3cv0NX11qSEL2p/37LdW8qJQ4gp1YO8MmdcIpUqd4u1aC+YOx045zZwKG+CWOmKGBT5yjS0kyKCGpha9zY/oTJYrwR6z/8cLfXh8QB977YgvEmSa4t+7v3xQ9sOD3M+PxDA7HcC5sJjp4ps3qvDlqzaT+dvlYqmE+QYa/n6ZK3ivmkbIvhXNu6PKYa4jfrF63OjprzSpaVwkFNVm2J5Hj2cU4Cvipfu7O/XYw9WrV/Aqp2H4nqJzp9PfPioB9xbY6/rVDWuziz8+V4JtBvbQg9fryyvl4PKwzLRrDsqvZrL99tmZ/oJXXw4aVwmNI54Fw/p5JsPlXFGpgnboRI+u+DThihTSqM1P71Xz3ylpyRUq5fBkT7PhwFj/eNAVco7ZTAE779hzlwZ5GhAtReQEm1yRZ40zrxrd3lDQ7rERazR4xgX8+/HuswLyaYjjg3dardcqib3Hy5lO8LqE1wkyHotEm+NGKTabgJsjOQymrg0x09APyLBUjz8xzH/xx+8kZDB7eaPrr97QJD7oMI9qiFl6itB7MGg+BDCm05YisSPe3VCoTlYL+RKe4FAa/MwA9l2B26mLcCfAkKiBsS3xdUXs8entB+3x34a1D58+Ky9y2W+kP4Iv0QfNaF4Vb57J4/uOvleTOc0yMAV7zoiDW/zvwJ7HdalrmlCr338l8197Gj/7dNRpkUz8MJtaLVaKNGJd9DKb7ajRPN19VDt08vNCAb/iZ7lKitrpVzfqaea0yUCT9W8aXq6VvLnW/MW1egxipBm5xB6FXwvgsDXlFtQNHLR4OV0TS1vzO/TjhJc9vG6If0byAR8TFculeuLPxZI8f5Q26EJH7DCfLeH1UTuwjQBaVsQeoc/21+AzXAg6VmcNwSlC70W50pai7/l+IwfPM+LHmjitOx0V0EHDUwcGVrOos+UIZaL0+e0XnSZOtmboQB7YUAD3tXg5JWmu1Kc6WzyBz/GPRw3E7WF7VpokaokBZ2+ey6NXhRWXKdYP6O1I/qZDIw/mpz4gh0zpGR/pMuVgR4vsBObf+Jki+Wf45rWi8xppqgX8mo+JxqaTaMgf/0oj6c+/KND4G28XqsuoHntvukYjPJ0RA1Xqpz1HMMz4qxwdm880osN9EiT0vTHZ8N5ij4bC/UCjME8LjeBOT36m66Xciyt4lcsRGz75TgF/GPFVLU3BE3FlC28CdLZg6mhfpsPHJS8u5RaFwtutMsbPB8++5xqfrVTQdOnRrUDDQX9+j7/4PDUPjAfKEtkXBi1vG/A3A37DZOlYy37zsiIWqjYbfCh0rUp5H5WBiRF7bomBzW+02H+SF7LYoXvYaFed1IB7yWymHp/bgRsdfGqIU073T9Kp0UC8OrJGqAel8OjIvnwr5UmuGXo7oBcH9KuFJy7Ppe+eayAOdD9+nvKtPJ9p8eqlMuLOHLsbwJ3K/rQ2c7lloQCeePDegcdJmmkgnx8WuWr0MM0KjebHGdeqk63v4H9Lk3dRzlXMFtKm0RiCHGMTmtO/ipL0AAAQAElEQVR7cvgWGkf2MtKw0FdXsi9lYFraf/yksCzlnl9oTL2cE8+lGj/cy6P/6x49IF5zyN6Diz3xa0d8MGPuHn8f//hGQj9bmoctfKnvHpTPSmXfvtTwimZj7jWApVbL0CrHZ+fq2465c3XQlJB/eeSYIZtQ5LLGlzP9h98BX7xAN/3lUt0ilflc/5bYoD5pxJZEHFr//BGcK9T+8lkj+m3N6wSetzTkOvCV3SjcrOHTUj026oml/QJdiJH9Rolcr3ejPLbobU4uVeR3bR4Ui0yYxdS8NZo8OnqgpuLAnRN+sdi2Sn/esO5REbzoiUc4KccGWmryBXn0CR9TJ0757a26sdf85QsRoig5SwkNrg6+NfCnbVpIZRzPJOij+8MLuaulAg3nYrlU7CXTaW+/nU/O1D5byIGhEXxN0JX09bXO5Gc9vuBE03fAzpzzKmqn5n6j/i/vlYCxA3obvVf6/EaReLh6s5oapy3+pcR39sQiFhPUP7wn9mjkPTRhL8J+TnlQh44IPuc0WufoceBet8iUQZ89e3j/Ud3bzxrAizgGBXyNR44dzb6WHNHkE04M/rQljmiV0TSzL4kkH/caY0CWcyXk5p3xbz6X++5WSpE9/DH+6t2jVKZqbmbw9Fo5zXDjweIDdku86GYZvuVGm1LgUi2HL+7xZyP5ogPLSvhlvtyjs/3YyxFrzeDF4vVLVa8W8s/XGhe5GpqvM/KYlnzRbGZk/ZYco8G/pvjRYPvGNwySAv94ZJCRNxmunWp8Cv6+XxXKN5WSr19qDF4ZubjFDSOx5tj2KrNSh7fvNXopXq51wBYjdpt/9UzeBaX1qCP6vaHm0eH7K3IRjy1arULIQ+ypJ8YWe2mRd4++p0Uhu5+kqSQnw68UfNC+UY+uy+ETRqkkELTaQ5LmKl8+U9XVak1/qF8IH9T85Rc56hoefQECZK/Knv/lQQ58GvD7fr7UQN2q/fkD+jnKl7kGeNoHaY8OjpH1ie8jvArYVwUmZsu5UvaWx0wlfHfXc3nwZ2R/GXiYOC/74pteXqjGF3fQ46gpDNSPUprSRzA4xijTS/lR2WopIfMc/DCbOxGjCfoq4qgSWxL6175cSV9da7S5sKehbTRg6wOxZQfWW7O5//G9hIySdxs1VnMAQ9Leyd2u5FjvxLo9TXp7xpsfZj9xNZPD1zZgYsX9/V9+krdgyA4Hx0YI5/Q//LF7Xw5uIxAb/39+fLnrnOeBL++l//4sCQT30xhBBhPrf/yyte3OgAM0BztgKCOOiIf026x/H8O96T77sWt23wRg59HuEWzZ2eazw8b8/eA+WjHNaeeBsR5G23wBxtp45xzLfqHVTbQ7dTyXcN+OEIK894owPQQ/ORBb2/FIT3HGeyfPHHbNyxHISLZOj4EEQMWMZ+A9g2QG5r2XvYxGO/92/PbZuS/0DOy3I1Dpofm3Mf/92eaPFFVMKW0NHmEZNx3i9dtavBXkyjnok1P0AX0LsosOr9HhFJ3zDHOS0WonZMOFv/84OfUYSoAfMIxPX255HxQCfIFnHbTavlvm68zZs56NajBe577sy541PtiRTjwNMvr/zkPGJWkKjR5ejjJZjdBk+xP37PiNVzaXHeOvdJkeGL9/00HTrRY6rEATfIBOgk/AveMIyNdzTYIu5jfw7ABGuwZLFFgrIzC359w0ZlSDvCdabL3IXMzdYcwT/cHL5hzRY5vfey+TYYBfdnj4a/ds38Z38TIeGU95O/344GXXpg+sabQPzOccFNghzy0nc9jGg4B+2TMtdDnnFOFnEhP1zqQ9MoOT8XUgiO04QppIyGYggbHnbA4nUXTCWY1S8B4ZDzL6PE/bwbQTTZG1vuzDTTJJWcvA0bkvn4OdmdcC/wwAiwRwA0A9HYCdAe9xt2Nup5rPGTJuCJIbANFBQ01ANrJmbzzlMJ6KBCENUaavA4FPTCIJT/yyJ/TT5nbQXBK09KzdE/SSW8pTCDQ6psSNoDmhaJrHVGavjvctYNyeSTtYZ+DocLDmJBw0Dawxsu7IeilFGZNX9Mja6GSPQjnKJcDM+6QsVZYzjb/KiG3IIWfnnSbeMmaA72x6ajI31VknCldOThVOZcRm9hQSK+g23lowb0Vi8XxBcIACyRstFM5qAt9eo1qeadi7c14Nc5h+2LppRO7sw3gYfaLcp7LfAooUYEORizqjRuYN7KWGVx6+ZiRzwYfpG3CeQEnHRj3B9gDuJItSIctkiYwlFCNrJzi0jKTA9EJOOux3f98nHymq4xAhxnPYZ8Mj3so+h1EaCOLHQ62ADI44rSNO38bsnjboXacWPU5Y08bbcz179TFokhcY0qI3aZpMa9r9ZvqcqrImDLyoOUxv8jRTgU5U05cQmM3kw96FPIT8Gmy2glfpYqbIcY5OLYdfzhT4bNfiYq4z89v+TcblbK7L9aViiMrTfDok26WbcKGCpxlr5hzEBrJ1ZiRF9mxOocPoSXmuZd05BYw5OjSSPKfoT8qeWwI88XLwyTBhYO+GH1sKcSeSrooA60yScySgduipVnM5Aj/PeZzlcgQigWL/mSZE9XkjT8HJ+NNAV0VggsrI+GH//7YGGhJoMvrmxUxGn/3GmeDtHhs1nTCbMLvrCWwbm4+9eu91hscH5IYQVKA/+91ekCzUTHOC03Q1VwMvC2sYpVHriwti6ISdSScKprnptXgC1mXsvcNnTDf5x+75GCe8CWaHXPvtxwK4i+WFypsLFddrWbJRgDMJOnmxXGsJP4/q5BclQR1yhDfG1wa9sTlYEdypJ1l59p7B86PxBQV0zmt+dT2te0aXChLp3nwEsg4cdn+xWCpiO2Y3Ho22YC8zo2LjoSjkCEBHVC0nYerB2Jp5KnhZkWA5MOhMUpmTVKTolccej+BJgq7IhYmmI7q/IoifUxArKGx+Pmwp+m/V45saiqCGb94SsL/dTcncFps5IYd4uVDeSjvW2pGkVySfNdgWSSBTCglHksYDGDMgtxpZjgTkM/RvQfGodwhBTqvVSgHiWxK4jiPiApIersE0fpTCYw+vwwzZUNTRENT5YdKbFF6maa4G/c3STNXEb6cW22mw9zwrlOelMvZas8do88Az05sBvGkY3+AnAgmnQ3YjOlzDsyNJQcpYszXjZ0AvjjR+TO5HEv2UYNrUqKGQPNC83oNFK5IcDw5CuXbs2fx/Bs9r1iihURRMG3z3EVnE3ikfE+WK8thh+3GjmsKXY+9bGiFz9NYlieYkGiiwZsjFU3Qq2GNA1nW0VTwkOAX0Ybm+UA8/O3CmjJk2FEFNZ0Y+n6BlSyJVof8pia/AwDOFkZw9GO0jxbL47kk1Nm6445JAkaGjWF+rpYlFpVADBebkljWY7/iwQ+ZO2WqhgJ73ZaoZCU1ye6kVRdqAfmleYJNOktP+871qChDDp40MPwbmyKHDbD6Dx845XT97phn60kOL6dyaAnqKH23BkxbfI/Y+oIdH/HTigo4UZjuS6hpaMsatlpcqvn6mOHgtoKF//6iAnB146+0MHfOsBJdLjay3oegUuJZhy3MKMTN0vlvmsnV6ijUlNrVEtzL0piPpXxZzpRS9hKwuXryQSEYdRb9hWWiEXyewvsavN+xzj86fKaSYLmbMgXhgg5OPQcKvd16s7BRIovZgRnqz1pzkPL1ZUrB4ksn54vs3yuFjWpbEoU72ZZ4HirkuRplOd/CiRsfTDP2GbwcS8irxKq/WKlxUUmEfiwWJXz8VSee318rZ4+79Z+ZvFLEpK6zv0Y0K2zlxbJtKu3d3WiW5IoWsFTqVFrmyX4/F8kLxq0s1/Ge4nz670FRYxp+2JMOLbK6ubbV/2qhnj90k57U2rBEo2Dr84KBRMXj8ba/FBbTC57aHniiVMWr9H16q/KcrOWKz6+fPlBYLVdjxGT8Svnsh43FL8evp/Tvlz+ZaXJVaXkPjs5kGP2hJE2cgpvLwwhdO8SLT1bdXGmdCdLZO0MefftQRfrl5zj4L7UiY86O00FznzZE9SQXzHTdP05/jMxtZwMs1TbUmCWoTqbxeK8em7Tcaztj39fPn2lE4yOBdAu8ufveNrl69Zp+DbsGFyN728HdAjz2yE3Zz9eYrDU1PHFWrZ48Ch45gS42fPTD2sAUTmNtisIoGbAWG+ruNCgorJ3TNcO/m9RtZId3sYnh5QYzTUuyuVaQzXWDfp3SgyXWnBh3ukMmAr9ntnrShUWDYV8PnkbzD6KvB7QM+KQ2JzA4j1Y8C3uroNKeJOUfXinyh81hrTzFoPctkv/2U2cTI1X6jznh/piAzYoduN+qJ4uSxPWj11VoLiiHn7QP01jTTz+qD0xIdGFaF3CyXnxfo2lzr+aU+/PijAlaS3a4V01T1v7xVT+PNcCoQmxzQqf1pr9P+rAb9efXqjRJ43A6NtuD3CD1CzxbIqNoflc/nSkKQ7M+Ivn1QgA+fP91pRwPqxZuvNfEC35XN12hBpgY7LVfPNX5sdf63e1WbWts8qIpOAdu/unmmOwrPu49HtR8aiowHnf660X73kTgt1epcaPO//E1rfFVL3B3KTAEgGJ9fKP/mma5oTl9f32hFc/7Z61c6gB+7VSIRAwWKUPPlWg4aT8h/Y39ymb3cvXurA37ZchEXg07P5xrzRMVqrswzO35hBBOLPijSdL2jUFvRgH3/80/42LUM2+7h2Rk9K5pU7Z8faGZ+1oFm8OwyUU8Rt8Ae5+Uau1nq3cMnpfC+Qu/WxDdZJ9U0T0RBrRi9chqc7f/yUeubVuNXXqIg5+FNOGFnHBajaXTK8myK23pirRZ8T9CvDrw4UTzy50EjMnz85SO6NFOOLuxZY4Fe3H7ztQK+qikiphGV0Gw1bOs2B2w0wUf1GtOoMzFgDu+Slwvt/r+f5M6Z5i8v5NnTUAYlNMgsLrv95hu14MhwNVNFTJsQy0V07iJbaP+XO3kK0+6x1/GXHbXCVMWLZ3JJin2eVePjLylgi/hlUS41QtNUREWHW/wq7NAInmyIA7pFrvxipc3DPblGq9kYdXq/1cP/+qOqbaekuNTpx+20t54Y5PSwUVr12lIorogBmsSrcqNGSbBPHTQf0WFnHzTK+BhDqpFny7TQnGJf9uoaHW509+69QhJ1gQ9sKba2FBkbCubz379SUUrVDzuFsNDFH56hDkcl6FWG3WQUslcUgONVpvK6UNUctX0PT8j/Nj++U+KiAuNCDMrKQnmeT7/p3fz4AT/fayT+u/7mVvMXC81eLeH/UgvGP9Jgd8hXhj/Y5fz1c6XEcPlipuI5hUnkNyc+G8Dd2bNLbY57lYpyNAlrmrIZvnl7d68eHmRpjiwqjejQ0HaaX14qwbcns0I2R4ZeLckJ0iTRlPegr/NWsiJnTQ5xpCHRozvL5zdKaUAYzp4otA5FogO4YX44wuPtp3tZc6LChxumJNC7ymcKi7msTnMGiwN86Whgb7YblTfXKq0w6iJOptUOvh0fnnRkbjtsDrzy3AAAEABJREFUnYQCfIdOtvdbmkIH+f9MkfnppBU5nS8LtUOl/p+ey5e57DeRY5nC7zDpd7RYKWNq+0IGfNrTIK/vNnLw1+IJh6IAFdhZrjIrlMQUfD2puLnEP16ALXulYMRwPqMztU73m+k84nsS5GB2P1Lsvfn6jWbEm575xKsmJvDIuSFWLLJcp89P8tQCCp/LgVHCfkscfftpI4ed1iR5gbij+vGturGRxQaN75ViZ33iFH1QnwVFmloj2FkgG/dpp5Fj+OlBZcOY3kllMdlSxXo1edC43ar3TohGFb7RE0toUahHvz0NdDVnmtI7Yu6Nyou1RuIRk90AreViKeNDoPkfwKERu8/zQstYqKO5KJrSCWu2n3eKNG2K1y/UYNPnXz7JahHNuZYw7vlqLfvTuQlxeERPA42uwDwpRnXGh6bY4f5ffwZfzrJi+XW5lk/YB/mSrRe3tTLm8RT8e/Y+7eXuk0b4mMKzBn3x7ClerSTwRHdbxT/fKaJnyqIaYpiS5oitdSCe7rCJi9WFnHMKqxW0Sx7fltFAcsQYybaSxavcxTeksiaUaIKarjt8eQTH8lbSIG12G4XbtdLrteya+8Dau0rFq1v10Sljrz00dMRT44u1EmvqXhQawKrFYq0T+x/nmWrOPsm0eHarBD3sjxX3zrIvNfiyUA8uCpl04Lup2IgON4Z9V2t1y1S+7lWhUy1yybC5k+vk0c8GOww0hEf8S/zdC400Kvof76RDA2sKzfChRz8o3B2l7Undh0e21QvmaHWxVsROssVCDvnrx/spdx+JwYrVUqHI1OJjTdb+4aCAjg4Ru3t7L4tJxmWhQ1+rePNc9r+cSMgxPHbs/vW9KuKF9nSYmnbiWkI+cGprVY8bNeiuQw7tMlcoctWPOwl+RGS4O6BrMZP5oRYc84dWHfg+XC00kh9aXF98zXrY32i1OWQ02eT3t4qjNKKzXRrl8LUe/xx6KVALcKyTfH1LviBVkXHM1cPPEYyOIVGdSoQGaojxPHilcq6QJjoTC3bYWUXju3h2PWFnxB85h+xXSxXLpdqqVsr8Ql9zMFfgRZ1JhHlKbtfqPewWr48blcRKI7SX4OVk87/mA4LPBXgygCfjOCghfiiQS/byuYxvIgYUcUOkIerxbWk9qiYeDrNSPRh9vso1LHIZhnf/+hY53+sAzRkxVg69kbgkzTKNLy8VY6IGOXjo7J5BP7rrY1BGx7X/2zvkHFU8dQr3Rzly/j25lTWWi9+91hCdHDzvwOrQjBo4J9hh4PkhCTJ/01QncCpTD1/6dSmXJJqhx44YJz9LIzjlEoTw4kK6mGkwbIcuDYNyfGCCrnfExmlINdqfYefoyEkm/aVx2FK3HT/t5Ynv3M1KkXhi/P1zeZrPHh0e4YePXh040BcBW+81wHvDzAv8kcWFnng7gvupj3JEn4E9VfcbjfjA0ewpC9AdtKMRmzmw+Vwrh395lqs9VzSoX1OT6tXMoxLmcT37knQGj0eN6snLTR7nd+CYH5WQe2VvbmU15M7mRr4jsbkrUg1drQ5d7n74KHnmebFShi5EjhF9KFi3MZt+gnmfDzrZbwJTj7lwuYrrtVL0PHWJPD4zefuk9n//UTK/wZxCT+PNWval/RF5HJCN6zo1y0zu22f407PCvCSH+HmS2YBOpKx7ws/3+GiLT7IkU1ou5MjD0nImIdMEPsQsk9XkUnTQ2xc9X11R3ys1UEf3xBF9nkjzQp4YZICnSZJqZbGXG+Xx5SN4F4ipC+ZCTeXNxueZWmpRJzCCREMRozyC/wnrBnCv/RF+BqfAvpKv3sh92Kl7f68CHvTI6EANZCTPdoKPjPGDBPsVQtCBXHZKx7g3GLbi23pyyW6F7VDfcauZArok/HWE5h57Mhl69rBNRxUvrjWi7x59j8zLNNNPS71QFseBYR47tbqHiC2TP76WxWDzi7WJdRo7/WPFr5Hipn2wsx3OOWT1Pz9s7P+tg/Wcc9MUtn4PAA4AzXTh13+MDrtmx0hBAj2eaPI859yXZ38dOp28R1t5532Qjbfn+fjlmRjs7XTYdefcdN0u/ONYe++Dlx02zu73KOhAImtHBDwc69g9zzkG1mIvPgQMsJNdtyKkjXXO2ePT4RzvbQ/TJ2ngmR6AGTjsGS78ekdT0tDBj+n6b1cZb2/tGVvXOeazCxxf+OGntZ1z+m3Of3y+w3n1AJ6gwcbz2PTzj2Psgn32zvYf7ONUVG7Zv63rnFPwXjb/b/T38MUO47xzDjDG6zkpxbjEyxLgf6TX5g/By46JDhuLsXCSrRt84OxwrgN86GR6wYzMJHnvhdA0/MobB8/tsw9BPnBwf4SfzjnZy57tGNvgzOy6D0GBAMM5N52TJOFx1oK3SUwIxhOZjolXR2MrhPgPPO15P0x7d87mH9UDDCO8GeEpGIJhc525RmjwzBEB8zzP1RsA8IwP6AoLNDRVGp4dcBwZoCV9oaFlTZORc/Z5+PtaRmfMMtn+x19txGRg15kOukZ45v9+juzR7tnZ7pt9mT6Kl2dPDEauvQw0PI7PZMutv/9Ertlaznk5eBrhU5Imipxzgmjn3N9pMxkaLexcJj9b0zknC5ZswpF/AvvmpOCDevjVw6MAuMVZrgan4Eg47YhyyghE7E9X5mUp570Eb9nYJBuTUQsvPfOMzDHCi5H7I/y29UeumcwbglsrlJqsR/TTnKo/NTLwxUJlgYHAg4FAqoPnJruYpQR5JI2Ar30L1qWJzHG7ea4uep1xVg76UvTa1unYR2Bfzjn10zwdBdVOHpo71hTXnXeqDwd40aqjaDSgi0mWye6NCMbmGKA/JVib7An6G9Yx2iM2keKI5KSB/dlaljAnyDZwsUBfjV8jawzQV4m14WlfpnIpd9pBKYclUekgpTiXgDA8z/NRPUWzmKVqx14j2JCxHkvJ7s/nc7CsV8Y5TbAJCWoHOYKDcVmou5ypW2Ty8MYCi/TUygL/LM2Yt1Pmo8zJ9ezXZGf6H9E7S6QsUe3gl8msx3GNtheK4m6SRz8lhjHPNJsvJh31PjDFoDVNNwd/UuhMskwjWOacg7cdsWotD422XsaeLCiwNWt42WJrpksp1+U9iU+jiH5PAQ1nDz9qkm3beyAIsOI4y6iBJxXNgSSiB1w4k+iZnRjee9btKXgMHA0OuKdJNMtL1QRidl/I1NYdOTv2Z7Y+8ow1SgL7iay5pwizpxhmxeDgvXp4ckZHbL8mb4brzJrbp0f22umMHh3bShXKGilQxCRlmQE1DjKbcshzSQJtknLOqYCnLYGAYfeZfRj+ny1ohU82r/dOs8VCJcGSJVUFiekMeWcZ8mXvHfxdEySWBETGH6HrCEI+BN4GOedk+5j0Fh43rGV6odulUuQX2GNEpiX4lyGz42ajnPdJlipJU9XszXC54JoFSQ2Bpee5nTUq00SXJO9mZ3mSKcCzgfmzJKGo0+nh82dtKOycSDZL2yf4fiLQKstCKfOP4MIU+I5Okw6wH5NDB3bs93v16OWITKPRAe0Vz/eMuaDIWyBH770KCgY5h+3Z7LEfumnPHXTUyC7l2QLe9MhNDvkRKHazTAkBsJ1P6MKRpNOC5R6cb2ZBVVcpjlKHvtQ0fQ8UHQ0TjI89/B5bbDbNNIJVpodnCzpJTAtLrtDR4JwQunIXVJF49xSZxP0ZCeWaAlvHOmWWq2dPNm9AVkmS6oIg195bc7Nr20kOLk+V+0SiWGeYWB32MpkH72UJjRaFMhKJ6mk7JfoDwazxKYBVJcmCB7tT+yYkAWrx/Fp7+J8gS/Nh7XGnhGB7la81HDrWvyCfPqrF52UEzicKO8JiCzB+Cy/NBtI0kem96ZHZxYA8PHizI/CP80IDAWxXJohjVEdwfPrwWWcP5dBphRCzNZN1jKnms7lm5WzSsw5Zm+9z8GJH4WIgsTN+H2gmmN5PfAfdUmhxzkGVw+5OGu1b+ruTSvaW0gRwaVRNIWU/D7LAO395ozlN1EWSqyaBbJDn7t1H2dGnQRnBeRdEAe9JjoL0GfudXawl1nLYxvJyrYJEyArq6/lSLboSFiUJhlRQSKlJFKvPGyU07UfkXCWOda8kCkJalVMyu9ltZLxx6E4Pf+p5xsO5RuzOeGk8MTzMfrXxA2uYjdck/C08jJuzjhQcRIHFMGpNgTPNMnn40NCwnC8WatGlM7p38+L5ZDc9/LR5zb4H8G1gbR+COpp7OfoQSLq6LCoizxz7GIPT7OZKJcWKdpYq0pgeiyjngx7u71WhN3OKFgcKG5Hmlq9ajehkDh0FumYJahITGa5WYESPb23R4QO2NEsylSFVSfG0M7/36lLKE+n5SifsrbhaqqfJYkWmQJGiBm/z9XLiacnZN+bTchUZPGMfHTbr5LW8uVU+m2lP4+yMTfUkUgGbXCvq9NN7nSjqeooNHXtrg6fxvpc145JZqRq+zcCQHD3MLpY6kSxWYMaA3AebC9pT9rZGFxriFMOZHgxJenAhdeqR4enjg3asM0PH7ruzzNc4+NUgi/WLF1qv1no2WyungOgpLHUUrEbkEpKoAbsxDK/BEkdjIP16paef7nSkidNxzzNPnhc0Ks7gQKHFxZUqGvOnt5/0RBFm/pokHB6m0NhBnwMPinKmY0f8hEx7Cra7DyS9+O6W+QxTzIa6qtYDTSzJ6faWgthPnxUWMx0oLmRhpnEftPkvPPeuVf3UglFeZ3QwLWYyH2IY4EOQYa0PXjsKF2ma6vmLl8qJOY98TrCbiG7XzV79elBGw/j8cNbmz48UJIMGiu/j1zfy2FHHnhwFiEjyrKdKZxoaBVh1oqBr8acHQz/RgLEvMnykWdeBSRV615p8klSWQEfme4D/5/tH7bePOlO8vkRXGzCxbKXb33+j1VcvZGsNxGhL7pk85Z3KlzR5ZqlOeeT9jTL4OeDfb27hL/IO7AUw0+7hUY8Pd3pqN+pUqYilxrNXPXaaLRa6vbpRriBHASD/5rmSeUERaqY0zZXBnx561+u1RiqLhw97JasgWdHv1UrDX5+UQ/PFP32lEf04/LyhSHdUkUVd3VzoRDxwAPfT3Ms/95rdFmq3vU5/3aMfUghRZVnKowPLkOv8t/dKiD0EnmU0BuxtC8/WSa6GYpEVzg/EGjk2Xvzz1xrQI6O3x6eX6NxMc/m5lxWX9uiL4cqIXWT4jRPFJyuYmK0l81LmA3xwKiebqlSWMz2jcW8NxAJ9WFGcOXw6Mp+Ijc4K32bKfr9UP2+0/upClxThXV+rpHl/pOg1r0YV8DGj0X7xz1/p+o/XSo+lwj5XO68o9sw1UPzLKKDvXK+yHTXrpJ5C8+n9Z1XIbs8+DujhS+goP5/02dfyVjSksfFw3iOjXDBXS5p8eV7K4ugjfiFNE+UhUfVffqLB1ShSOHr82y+av77WnrUGdHJWzpVnhS7x4wO21RHP3Ty/nT7btdlsTrwVtEAn0hhVfXhQwZ4e/vUHZS7V9XIlhyuyCOAAABAASURBVN5Z3Gc8PVHwyzLWhbed4fuP8GoA0z7XNMm38givAJ9SwwlsarvbyDmv0uZHt2ow33i/w29taYon8K0Ej/ZhkBUMt1zvik6hSrRgv5vHz0qzFGlKFXoVKdz1y1wlNjGbLZShS5ZHFQpq0f8jY47svX/3oH6WKCGHSGgSNDQENj+8VQ2vh+9uwbNeyXzGnLVMD3uqvfkiKn4907ioNXudK/kaGXYVceG9zH6zLFPlRu0o8B/qkw5g12a7EW6E2GChGPwUQ5S7diqIPf7wi9yi0JKC8ja0is9KRdbI/180mA6fKK6yPslTQNYlTY2zBs2+e6UV8bH9hntJg9LL6Zrmxnp9odtnz4l5ridezImpxat5vtK5DMS9R21+fq/IHLc3zzUjlhrxacPTUXOfa0GB8QndsC8pxV7gwKDH+wddwuMevdl9epL6RJv3e+3/tqUBju5XIMRspvTbF8qWM3VllCeX2SOjzzSuGjCipKl2TKVwvVA/S9EVr3tiqx5csC8EHlLp8g1YO0IjzW2Hr9ptn2S6OzDmTJyQ4C+t+J+8uFSSpuhrJvNhGX66eHYlv1pI81KnvtX2uJMjL33aPOpwonAfA82WrQw3GuLtM7GIQlCGfloMEJkv8Nkwwc7zLNfJ9zq8/6TRj1rB7xwsGMHZAK6PFORFjFasl6rRiZrYICMmDdjSFt95xPfl8D7DVkqXqItO8+sL4tSdzG/3+yP6kGuF/7H8uHx1oxTcsgZJlQel8K+jNuAp6Ld/eKGenOJEznHcbeWck6N5VYErPfmf4Ys3X8j76udPmlde8Q+vlH7/QinyEPINM3Cb2CZBpmewfb/fyfZiuViAN4H9j+Qk3nulNHIG4pkGObqL2YRLFqNsNlt0yk31LzHWYnl7JiD7HBkM8PWJuNYRl9mcM2yvAa9ikghGo3FOVlNoiSP6p70G7DPi4zqajU5OLc/b+jFN8EdnqWrkeJ/iTxzNtC7xcjdLuSyV4IG8w4dvlV9cyJovs4u1GvK6LvU6/vRO4/OlKnQBpqsmpmk+Pko04nP0eAkmRLDZnRuVVzyP3x7mmbbwuKcYLvQwP3VTPfGI/02SVKlP5ctsWiP56lYje0iHRAV26K0J2kgDTaYBOex/+QiG7OWCl88zHdH1u6d7BeRqhfwFdprEXOGf3hBf7VR9/gTW1Ix3CtHLcrCR/D5BZq7ulaMfjrWP4MwI3lu8MOLftJwrM/8XpeZ4hsejwrGdGjyLmMkw1pp/ZjdmR6ef3ykBY3sapGFeqE08PmQt/9VzjXFUY6ylOSlek/6liQA+efDU7GCZFBI+KT23ErnAkDqaYmAyzbfh7YMa8sKCJqX5GIEp4+akmibusCpUtWelyLLBdnL8yUBM1Ltx4rFH7yI+rw9OI/qR4L96amE9sfpgX9CEnhgjpHj2m+lUBpmvPGdOTRZUwvvz+4/y6Lku59r/+F7nh41qtUpeXqlj/LE+yH4TL6Ux1odBwyLTuCrl8eWmSyM0nMCsgdpaGwdVzF18+1qOGNfPc1N5BeeAjUSyZ5BlfzuXoxGfgj0+SYmJsik3mjDiP/1VI81h+39WZ8gpsPeWOCUhTurfP2leLhQXpXSzUEfcnl8u4dVG2cVKA7p/OO2Vj15DXaFrByVXS+nZhSK+yv/8MPEp+iD37klHcvX+UCn6RD1xrXNRiQK77zW8uVC+XutALWcgBxZHx/jdzx81bo5aJaVcAS9M7s/XcllUmufq+n7a80COXH38IAd/zN475NPBIxHbOvaRgmt2vdnv1WPDxr8CnUQZNZLnW9MrAQNafO2R5tT4wyfWyBWoNQRyNMPjZuyVUC8ZiRUcz4zsJZ0v8KeNhjKRQ9c0y7ARdAiejeQcxjdBt8gtHDHLQMzRG67C59Mvn5SEVAV5n0N34+WFyrLEQAdV0Cj7/y3HoBHfNH7egr1XqqtKppfJ9VrBe+n5QuHffSUekuyXTaDNY4+L+UohBJ3RlYw9ON6b/nJR0wHeCt0Yg5Oda3zZSLwZoDEtSmoSRw3wMFytNeLXh396ge+aTfFtTcM1+3QGvz6ozzw4cJL/6kZFMdeAXHt01jkn1wyyPCPf1krMlkweIYJNzM1a7Q93apBHTh4wYkMi3or4qkjMFdCpJpFKnnPk4EJ/NoetBJ465N5jrw/ng6xRmoI7CbWESp2URC0vLqe1g4Ia8I/CytQIHfE7WVkovcPGmk7N+SyHj8gXS5mfma/Xml2sNeA/R/wDwqFBXWlBXFBmhc7EXGcwOhwatcQYhlVuXqg3//PzPSIYtX98ZK5RgbnSb15Otq1ZquzZpXKzGeoU9XaP/2eO3UFWBxH1gAb9T75/qT5IaZLJPxyVoHcJ+DhDBgP0lmBCZRiGz7VxEVtsC6+YJNIn9kR9wy9nKm6vVIMlAzGRYfkgHKocdA2TTC2ecc7JFtu+/SCP3Q/zlJobdo1eirVF47p/tgB7pVj1cr9gy2CYsKcBHbRctCa+7nYn9K6S1Q9m5VxjkaqixhPQ22HoVC2iMmKGlL33dxtqRncyjE6ReYNeN02t9SX0kjsIWSRXVxq4nuCrZ9fXKpDh7MWtmuos/91LefxqIKa3RvSArjv0Q2CAl9Rhu1b3NZ55dGZm8da8kKNmckxH7e/uNeB7C2owbR40XJQS9Dry9dAGuceTqqfdF5wB77xjE3Ywt5yDYfbm/8ZhAGTH/99TQMJoivk/mcAM3hsoMGY0A4ehNtQ5jJRrgzEKB2UKY4GR3bP57BgY7+TsEnIYp/M//uODlwk18LzDCH/bh3NO9tnG/jbG5goBpWQ+57jPYfd7AMBDn90fMTK75pzTAJ09n83wDNDt+v/Vw54xWuxs80xn5jIlt+vOOTAhTo7Cuf9Ki3NOMYTpcM5Ny9nn4L3s4wi/vlydbk08ce7LFcglXh3Ru0E+hC8D/uHfkUB44BhxGD1GMLqRuyNzDNMh6HOOueCjcw76gjqCYysWRXSOwRO9PTIxJ+acw8m009H3HfQ5cNArIovAYTw13treR4iz93bdOSdLUluAzq6b/EfWDgCGD0H2OXDO81xplsmesWftcM7JziYrkw0fJUiWRtYN03ujbxh6/fcvBw9tPTsbngRA32i1Z53xAhqzPJt41wJmA7w2DqU4P3umR0+ND94W5XDOFrYRzMCzNl8PHwK0T3tnfM8xctjZElxb3w6jbbA9MzZlTfyKKgtWmKdjDrvHrMjF5PNlDdtTa7rKhtEGISANFD+NpgrHZU7Yijo916wROwSnFsfeESC1HA3O2zkHn6LSNJXRaPZWcZ34Ab726njWBS8DwZ61rHD52zV7JkMeFiwMVaN8MVebOI0EPT6Jsm+vTUkEa1lCYnv8x4OdCNKnw2QaeSbGRB5dCT4oQ945zmXaI/SN6GpGkGIBViCwMW57JohpIpdGuSyZ1h4kjTSiBwIyQX+AXS1Nj3TwSriZoLsNhVznpWj7lyYnW5kNMO+hOsFK6CewSAhKRtZgiEz3anhj73+9xEKjkjRVhAZ5p97sAz4lKddinJ6pAPMKBxJwCp61RyYYkavtq4E3JrOEsVyW6cUIzRYYes4NDickQRHnlxAUDDxnf0KqIRnrWMfbc+zBrjvWr9mXOZ8WXlU8Wx9O6ljfnKHzftKfSe+w2ZrmVUNx1R8JDM+NEtO7WSbnnJGiFclgZP6WINcO1F/clN0dWCs4rznFqpo9xCzDIXY6seZuu1GDzkbmM3rOXS2RcDnmjjjMFr2ucM420ZFCvtmeeDnnNFssJjqMzwm87xlr6zkGD+x3R1K8JbF0JHaX0Gc8PON0G5zxlnUFkZ6xhmU5NOUkP0X2BTca9mHXRgtAOezcYw8lSasFOI5E3b5V2zSVMp41GlrkHdOolIJFjQxNB0boqNgnJE8/ER4tCMg65HUCw8T65XKJ6nUKIcr4kyL7GbjRY/tlCj3wxuy8xk7Fy3TC1ktZ1yMnBw4U7N/GmE2VBJzL9VrFGFV2UsExENRYEJ0SKDQJdjfLNJSpuiMyJ5jYE1QP0DKjeHKgSGPYfYbujj3ZWi1yK5JUFQGeJT9m8zMCINOTgQCwIWk+EPhu4HdPEdOeSdNUEdpC8DqxzsiePcRnPbpP8tCQNPRgQUPRz4roexKeLceGA1LYqeSRxxkaEvi2gm+25wy7a7hmaxjv5byMNzZu+oYqOjoPhTx6ZDKxsavFEl9Tq4fWLcFcQqA1H8IXH0UCb2PswBXoiaZUQ4MqYn/zxVy2XgemZ8xXo2M1a8/h7x79chSlAoFZ88u9apLOhP0uSXpsrhpdE3P36O8QBmUUPgp0o6SonSA7059IwuIoYB2HVglJguYkvBwpAW9KsFeiByeKph26YHbS4pvivFBclIrLcsKiAG9GbNRzjs8vNLy61JmAvKIQWkGrfcu5/OaVDHdn85la+N7S9DLMND94SYBqcjE3ZoUqSyBjnk38c+BkTCLzEUTicxxBe1Qg+ai1gY8BG3IowwnsMP11yaiGJPJMQaLzKB5SHBGm/Sm0gfc1OhVCohWFGB6T0byz5gH4Paegs8SmT9ie4bDRlDBosVjKwfuEhL8g6e3R5dj0mmOLHr9fEjDX4FaFjp1ovPUE9Zdfv9IiydVih8m+IoAn+R2FLHOOYvJjC9YyDLA/c5swzwXBebB12Ht9OOr+3QftKSrOYiorCLQUsbY/vtMJ3lrje2Adw6gSv2O0BsNb1t89bRSQ0UhxmSXh3VYB2948PMjwqwuS8THxQY7rLglq0ZMMzJ6hH1bIbVjLUaQfScIOFGzONCNGaDN8mi0XUvCydXJ4OXOphu1ZoujTf2ItEt4MvVWeqEbWxeCVhFwr+GF8NIwd06CAPpp+DeBvmuUqmTdSjLAvnCQIK0N8m/d3ytBVtqbdhsaSYSTJdMKezWfPY6GeRL4CMyJJeuD6YrVSjSyePt7pRFKb9V7nTxt1HM3Pn2VF7ei5Ng/y+J7d04NKMO9ModNiKTvm85nmYJHpRkbhMKMAk8DM6bfLsIH+p0+Tfwr3B/Z91EBx6/zus9rHjSK2MAQnS04r7LXHX/X4Lvdpp+CjRpL4JTq/Q1YziqhHCtWPD/c6cDh0/fbyRlcvn08xVXl7rZMbFElM5yTkA3J1JK1ZPcjTHDG+nDYblfO5itmCuTuJORbgdok++1EandNnZC/8/dGSXexyRPbJ7VKfnj5r+/FepYuaYe8X2Kknebuh2CGzcXTP+NCxjw5/4cFsaxC0FKIdxRkXwhQH9GDrA8mxozk2uE4rinpp6yVspcxKzcGW/HKhM/Nk5lcNUyCuoOh8/fUbIQadaAaH6OUTD6mdDthAnBU6g9GL2VJ5KIlZnIaftwrvTxoVZLHmJXZoWG9Ye342V76cKyGpXiQpfMvlikH5VaHyqytd0IBMYqLJFtDvYsy0RcfbT7Xq+0pXyyuJgPYJ2ZiOtBSpawowDsz3YG79WCHfoALbWn91qQJ6Dz+8k4f0yRryAAAQAElEQVQfR2Ixw8+c4nafJUopIM7SUqarXg46MgUK+xG87YjxLn2uJ4obc+S2WK1V48t9nkvHWpfFTCn46ikiXNGECdHJR689mP5IgaHFj8QlYxj/6eNHZZwr5DNQ1FmjWy3xYHp/VETOA7LpiQN6zuHDRp0Gpa+uVawWWlM0yEnUR9Z5QofnV5fCfHXYbRRGeP15R6F6q3C308D7QJVkdD20OJ1Ntsg0eSyVvPHafT7wzEgByKmk+Hb4vIEuZIQshM4fjnvt91vFIpO9PHweH6VZtlS5mmn9uxvFLAhWYfOpbl+/UhV6RYo96+9fK1sviFNs7WBDNKABe7U6odOX7MFTMG/+/F7Z3X6iwQ9MlQR9+umDskUua4q26F+aQV+2YMxIc72GZmmRFErgYV7kNHVv1NxwThOlxBDMopFCWjmfy89KpTTe8m9utGaO44/s6bFWkaxV/emjhF2KoseWBtIMH19+d6H4ouC5Vgea+eOQKLwp1N041QCx4XEKFrYfPmq5rzU+n9P0f9L5tJF/uZZH5g5ZdmCk2fX891/pGb7lZIXOLFWGrhfg5urmChb3SvNCG5pFs6u1kS2LFWZJJvsiU0JzKKzmaohj01469o1WF2tklII1NTzPtHx5q90PH7QH74dZ0P5S2hadxpBR+JRigE8UBxfIo8KGa/N7nMeYKC9nsrh5nOdKzQaKRPoqqPj/rHQ4S2FeKKkk7zx8r1SvMmVZriU0nPHfFvMlWaaGWG+ZZlpw1MR0LfFYh8+7wJYWs5nyZaaKxsvY9upPjerU6/GvP8vniTbbjTy6d3/eIvdfWMtpfrnGZjkvkeu51awYlf/hWqKgviUWTyjq92Wil3/8HvF1wN4M2tLpS3NrJWBjqsDeOvi8xb/Vbw/qP9ZK2kzZecQ3R80p0qcU5Rxxwfq7NyrA6sJFzZCPYZrRJV63X72WBxuWNF6W2Fo8DNr+7aOusYGWAuEZ7O3RqfSYSjS5czDKYtTzw1Ydxe+ITjXkQjWsNZwJMcpypO1mow1Nzy0+snfDpNsWC1txLoMvDvsOz5Y6gRF34MXD492UAzliqu3dnSIWtV5dyiULlc9yXb5ZabWPOlVHLfNMnoJn71vVrtbsxUJX314ru0g1glnt/qAcH7n/9Hlad7Ve4ztnHHOdf7nTxe0zlSePf6Og+sTzQ6767jgd1bvHqdHcgdvDf3itKQ5FppGGX0vc6ikEx1Wp+eXlZOcthfKOfMjjF3r0rLfceX/W1epCGVi3Wq1lNjW6kWeW4NijbI8uDdBTag3Pd/jZNMuVEyucwbLyu9dafftKhiXVZSFrsuXEeg4drihetsZ38Gnx+rlG1k2xpzREFTTc5rNSLovKkFMGL+eXa43od4NN9MS47g16lgQBdYpghhsHneC/NMozfsQwKmIUx57P908SzbNZMZN/twGHB4rxKyWGScS5J/xjAkYUFM/j98+UWKz93a2yN7daXF3LGp2rj5WO//KzCDRUcD0jR7K8cWg7ldhOQexkeV2WZ6rQhf3ne2TYqyJOG4mZHfPPialmaERSdRqJHS7gbbKp5O7QQXxhZJ4zshk5LO+p8EnXNzca2WdJ42UoIk22XAPyUc77IlXAHmYvb7R+9VzDsZI4wiyffhupHIJqGlPt/UaXv/8ai4sCHMG+qDFIzjl8FvxKUnXM7VgnUVBLs9WhC/KjAmMyfFEgn8mRbekSnSPXCZAaDRrRp/j713IhaMAPitfgpAMFbGs8+nmhcVmQn22VtlKE5wP5dg/9SqGD5muC/zmTpx5HBnjm/LyRwOiRo79dqGfM0ucaaARXNCEJTmRx7HptGMt15jvg/5qrTHKjzOfm5Fnh6yugPUgUz/urUlqU8r97odr3GsC4lrh1ns6RCLSDPywNgVKXSD5NlNF41fO1sUEOnkdkazLqkFUWE0Wwy0liRfU874jNgvHj/U4dzRch5wAuWm4qns9jLk+D4mRc53pHzu3heQvvPbQ16Ion9tS/f6344kbiXv7yWgN2MDadeg4Xo3KfkGf0yrNCGbGGNSjMLgfiud4ZNeyBbffwS9cLEQBJi0wDsZFhuye+6RaFPDYncNVVvTy5FEGQFi7RCBY67qUZtjxf6GS/ycpGF8qUv34mYFAtMgoI2qNrI3OH67V6rjnsSTQkj8QOFAyV5bn6ulKyaVSyp/bjZzl8zODhG0e6WGoAd9P5TPrzWyWnjubrvY7EfiO1B0/MFnymhNrCgE3uqW058qUODDi3lUrDl6RXAp/MTmx/6blXQT6pXspr1olSerWemuXJtsJ+Mjn2qMej2gdwjLza2ZeCvZd3bHRd6gq7jyGqe9qw31Gd61SXEZ7lMvr7D/f4u7mawHhiz3GeaQ6/kjf4wq5R/df38nkqOamnhmD448ijInGCiF9Tctuh6yRkPFADSNGVMQ8au149eNXaF/ngfcgzpczbWwNr7DSWqVqjCQwtnl9rQV4RiVdO95/VrFONN3NlxFPZ9ZUI6tSzhk+iBvLQjjwsQa4J2HXcbokHarWsbYfVskZwU7wc8cy5PSsrSwVItLVn0DBSp+rBJk+c2fcVdgYv0KNQFlJdK4JlIS/ULjMJn1i2TvWff5ma8KYW3U93an/8KMPH4Xo25Vk19ZcGrIgf98qO6Dg62qIvI/ZyYg2P70+eX8rHoOxyLRWZZtTB9HlPnLyX/nZHPIFcpj2e5D5sNJBbWO5QEruVaS4tcs2/f6Vg2AO/7Td1K/BiwHKH6HUA/z22Y3L1f3ijAd/qbhbktp9VEJc7ZJJ//VwJPmkHrQfyOstH9Wyt47s7HbYb5V3ATh7gaSWHfi5Ze+InOOPqTquQK0vgCxjRG4ZhNw01jDN5yvb9R7XUAtKYqge/zU7dxVxW96hnyI68OM0ztfDY+J9mmSriA7PXEp/lR7HnnWrLP+/hCZ/z20sVNxca2XuGf8iTXPE0KiL/8N1zKQ1a0MwExlVDf72Bb/BDMaijBt6zptGQYo8peJG8vNKYBXCzU4J91fAgughNlU5xkDw0ILuIDzOdG15fKr9GbvjSHr3yCgrgTI+8+3kADuca8cmmWxl+GZIlsPOATeunz+rYa0Cv56ulhE2Opru90J8Pch83astE7vmVBkB7+/njhIeJj9rtNkrIiSOHwy94cCWjZtJBQ3K7llvNlC1KOeqkI7hlNBbk5+KVN1L/491k48NreIeuWMNcxD+RfMXmcfAnhKgRxo3GMyeNHAN1xcDeBzcqgovCR4z0HjrilZS8wpr+MkxEvkL2CTjgkLHmmUwP3JnFmVP4HffmasqdbOLRe8Wy0P7dpwmHPDp8Om2lMlcKlpluuZ8eYH+PEOyQ5J2HZ453ms7OfXkvSVz4cui3l937bw+jY+AfO6aN8v630f/TM2v0KI2ND8YwmGRjBwIzO/92jIYEHCMCgYty3n05nJuGjIz3wUt87CgYDsw5fZZkY30IspeNG6HLlMs+/+Nh1+2wZ0fWGuCLnZ1jXjlb9ssBy+w5A2A72zN29oyRaSTz2+eYRHgKQXzwzsk5xztNZ49DtufscM4pQF/kEC/vvezgLeuN03u775yb3ts959w0j3jZHANrOuem+85x5hjhiSWqdm+iiz3Zfvqun+YNnnUYJ14jz/NDjGQbcOoZG/y0I43Gc8Yk0Gw0Om9riylHWQAhL+h3SlDyAb73BHhMJDHH0HWcRuYb5INnHIOZy2hy4j+bi3XE4kmSyHTQ3htZVkwyuuxsh2ecHTwuOzs+23vnnCLP2nsbb2ebo2dt5xxrAkDs4bd7I++dc7I59esriYk9IpOp92GaL4SgPM8VuOcZb887x1p8Nj5MD4ySOcqeooDRbjrjzLLZG1uSfWPU5nDeyYfAIwPnLzwIMSr4MK3Z8Tw3J555nu0pMHTQb4f3XnY45/Ub7fY+STI5rnnmiOzf9mOg4JFDhE7Pc7YfJ3uxXxoxxuMG+7B7Kc/UvCdGEpyXPD8haroHcFmSZHOKjXSmM0xjz0fTa/bjnFNvgUDbMgQAYz8FYJbgaFJocgG62bONjyQLgc/Gw8YCAuZrCaYcgUIyeDXs1dva0O7klLBGnuWKXEtjMsnBcd2xJ0Gn6U+Hrk30QVePrRqO2H4nndOohqAjSxJo7DRyf0QuNuZI0jCOstnUwxPZhHyyxN3mgxx9+ZaxFEKiEHFY0JxAj703ntn6Ns72lmWpfJ7IG80EMqNV7ND9AA9tvhNFmRY+mx4M2KTpiNHYwLehhQHQlvggmKglQZiDNs+zlRWG4EeAbw4+5mlG4+wIUV5FUchoYTp26hSg0w0S0lMB8LfmVKHb83xDoW8Ye4K2TgmymS9Xcg5dYh0HnaPRAB8GZjpR/PbeK2GONEZlaUaA0BITdlMAVltACC9K5DzHQcJSZfOZTiSdU4CGHMWcJ4oQzjkFgtkCPfVZVHRhorkgIOpt7+iOGHNk7BnHPVsuFU3W7K1GdkmIKrC/FEWsLPFn3ZpxGcFQhkPzPJvDbwftOYWdHp1quO84C/pr4zvrzBiTk2gX7P3i4lItenOmmN2z74rxSZpqvlyqWC4p3nQynfRJooYxewIIs82C/fo0kQUAcwLhguJTD7+OFMRk/GKOxXqNH85k2BBi0Ah9RpPJPklTBfRkz3i7J6dJx1Oui9eS+dIkVfHr55FCigXXru2VKRBQIyz0JKJjnoej80oJyjqa+ac4TvaRzmdK2KcVamx/A3ywcUwv8WxNoJfBpwHa8tVCFm84aO9ImCz4FUndkcJegtyXl5e6vL3VwHNZkiqH35cUFUxHzeZrgu0kJlwvdOS9yaCrGwXvVcKfhOQ/h2cXN7fK4LuDZpurQz9M1jHDXuaFbP2q4zkC1QsK5Skyt3FiuwX7WZLwBJKcHXwzfgyLVClj7f6B5qE1M3t45CmU2BpinSRNJz1jcnicSNjm5ulRi5hDX1AOPTuatWYjmXNaP4NG1hqhv8DGTYdsfiuAGqavoctJU8DVwkOfBPbEvAwaNagjOG0omKbM69G75MWVjL8pwXSSpmqOJw3R6fr5M8VVKc8zBzU0m0n4mI8Lcsgzgc8JiYfxoCEIPTGn2UDX96pOBw3YRIVO+xAoHpUKPOOhf1+fdfr0yKyjjN7k3KnAxoI8hZyN9m8/yoLxfL3SApu1BPP+4RPBciMfghyHCCqP4E30QQ2FKJOz6a2dzyQNO5pJI/uN2PMcPTf5W6HGEouejDkuCi1JykeTawyaEZyfaLKNNOTCKpMucuw/arZYqL2aycMHa6qZnRnmGHYE1k6TRCbzpogyDKhI2AsSgBUyGijOtU97uVYaHg/TbyTXJB2zkKlgb1VV6/HDnUb03n4L37BhRkLrjs2UZLVBKqF9ztjFxVqGQSabp/v7KUGJLnBu5L3X6WmrHv7v0O0D7zPkOveJEuzAcX+Q4OlcgWJ1+uJyeiZDfvv9Tj4EzW9vZHayAFNy8CzDFipsteC92UVgnwP409mfr/f3MAAAEABJREFUjvq4kSNBpS8qKzIJ3ffMPxSpTu/u5WmkxEXJvF4ZyUjmouarpVoSwXqWKDBWYOBAA3AgadxuSHTI7gqKe3FeKkcXfPB6oiCc2nvGf366055Gu6DBfOzs5Y3yVmrvNqoobg/oX0NCviXht+Ld5fWt/LzQarGSc04lQYOXVwVGtvuT9iS49iWDBlv+1B51RZJYqdf9h/ess5/4gYJOzxoPRifZb8eP0cveQ5KSEJS9uNYFTdZIYSVbFTJ76Eiyz/hsOzripBanN2ZRHUlRAKuyy5XCqysZD2Iv1Z+e1CZeC5q0i29fqKKxckCONQ2yE3HV6ndvFOCjfSs+QZ5PHlv8+CjjQyxnSpF1EVP4hp5C3D3NoO3nBx3wFaMbKHQ1GihEbu4ftcW2RmR3YnMVhTnTV1yt9upIkPfgeaYe30/ISSI2KKaJHLIw/Du2DftL1fse2TzJA8hzF0n4o+z/7WbNSNPDMzzOMwokFNtr7N9+UyuiD2LSHvk/dSd1FHny5xfq0AmLOQZ88Gw2h9ZWwyGAD9C8KOSfXU5ffjjDzw3NiQHaInrWY2dLGreb80H7p42KJFVBgaq9KVTNEzVZUE5yPN6fZEWnE3hszYi0zBSzVCX+ZE0xv0S/T/D6RFFy+HwCM1uZXgfGnGlUDBTxFEsdPjxp/HzU2Yrtwp4JyEqKH+U/IZubtXKweAHOezkdLUmGZ4+PD1pQoG3B00CzyHQhzXKZAvXsu0MfPm0ftKbAtcTuZ1kh3w7wcksRwclhtxtw7MR8MhvDBs0XXRZruRAVwMbAekLfegqbewp9zduNHsDXSJHhSHO+ppFYHXdKGTuUCUn7ILfI5Sn+Rfxnyj6zmErYmZ6tVVGgsS9wLAdmZg/JaqXTrtPTp71G5xWQx4BOFwSThssHMO5MkSqBV2twpWCdkWZEpKGVYxPNG2RqdvHqQgpOFXLIX6yldaYnCoA+z1UnO7U/t+pmXmfwJcFnOrCrvSjUUBjNykwrCp2r77+Rp/CYU7Azv/fw13fYcyv7awT+7qQG23zcPmmz3ev40yc8Vq2Gwqe+f6EjceLu84a9gHdOE9YtkX8BjszBupKG2vbn96ryoAMFxoExnXeT73325rn60SmATQEcSbh3+vMHHQ97PYuFCq4fWMeath65jGnUiLwPyL2TdMTWuu1Zm0/o/VOtxdeXcjSdLEacs9dhOKK7C40vKLQSr1ohfEEBeoccHXpy/2+/aHt+pNHSaE8csAzY+a7ViJ1lrNVUJ/zJUq0bpWWifMw0pm4qojbzTD26mVBIcdDy6b/8pD5Kxb5U23QawZgePKwovFTgkJDRDB3N53Ml2Eay69WGUklX6PjxhG22qla9kqUHuNwU31c0uBaXawXvNeJDI7GgRxZnitsFTckkTeVp/jiwqI7Cnh9V/9sHbZJepqcXz19ICdfhicdfjn5Ebnca33aq/redzv+603gKSvGpdd+q/dsHfOagCF7GyqmKo8bZQrEedKYBV5SFzsTfZ2LhYrVQ8exCM+IFB96xPR3/05M0O0o0fy5nK6U0QFaKGuFVhCfHp40ie7l981KeuDCi92ca2iO0J1mmcLvU+f0d2NVpSXxumLDvDjTe7zVHdyp0b/+nn+GfFNdzdfDj45/+iq6eVFKEW15e6Fw6NXUlH5GT+YDzUU+/vFOMQQewzh9q7X58p4QYo4Eny2JGo/ct/ukD9/eq3z9oRElr5j5zn4E689/tN88V3+SiBq/2lwft+lpDWskRB11SEG2xg4Q1avKf9t0Dhc1Go2AHOpwVmeY0HJf4wjOYs3aZcq510NnQCBjBaA898xnX0ad7CrrLl8/ULDJt8NVn4q6M2LYFJ7d/+kWDR0Z8PhCXrL+/VEPsmGPLZ4qFFU356KWeWLSnGNqvUhUUC0f83Zj6yT/X5D0l8ddmt1EH7xdfEd9nUeWrG10Sm158+1IXr15olRX4qlEJvEizRBk+ywdPLtCpJ94axkEDtrSgueiJrQOY0uFHXMJcWS6lQce3HxRC0N41iviXwfUK2G1BEdPo9GC1FT23Tw8qsIsQo7q2VU3Dos2cHqqDyo8H1Ngpp7nVwdPHz5/lnFOPng0IZHPa01B6gueVerChXyTaEye7JTT8+5dKwN+hrnW+w5/98bWewJRkV6slb0iYJ4Iphs0lTaBHX2nTHOWgfUkBegSrVuRAkSJ2CFHt2CtPMtY5s/5ZOWMCWF8bze/v1dlv4FGLrbFXK7hvmpPSb58LwANXzloRDw7nRtsfflFvfODzSMwWweWUZkXLPDNyt8XFhfLVSkviRueCQj+qG+AL9x187PEVgq8OnRug8Qxm9cQ3S/sLFMg3wsc5OZfp4Bnf88R6h8eN8vlMCc+p7uTxb5u//UwczdxgmXtxoch+kjTTgtjY31xq/vxWYVbIvnjYv1hJyOupO2vzLz/KXc6npmCHjYWQqGO+ukPOZisvrmTN10As0hO75oPkwqgG/exTr+TlpZIsTnGJxZ79Tx91xofVxEIt2B3lZXozOw/oGLZUtzqz/+FQTdfDU6WKuNUhu5F1i+VSaS981SiHL7XnUVJ5fPGALx1pKMFA5YpSkSjJC2U+qsWGRuIn41caclU/oa/wd/P2F7XvPhP/P2kk3orkKT06hPpOv9FpMfuI/ot4oCcW67KgrdkqGOccukmuNs5zCvGBHGUPjyGu4wAVLPf1yEwYQPb6Vj3+OAEfzvibnqL/MMvUoWcmd5+kivj8PTHmGd41qZQxDX2lCatHMLRB7iOxh/A5Mvv8336Q0NUcG3ebkyzHctDiJdVDLYd9+gxfxvo1jWaHrnT4R3u2Z08+BDXYcUYDKHFRDU3BLY2msF4oW8w04MsHeOKJTzpsqC+CAjrsiJN8TDSjcWc8PkLvrhhVogtlXmqkFiU5VZ8fFajdNC+Xsrg/+XTUSHwSadQl81ItssqZxzNnCFEJdjDCY4/OjlmCT0oUzQZpjI5l1AkaGtP/i9m0t4KYxplugQ+dl0RdaaCZ7eFb0vKP4VkzavbdG52bs1Ji/wa9PdIwjPDJDehQPU48bF+t5PC1DesPZiPYuuDb6L3st5fjokTNUO6uU49tRmzXl6UEL8Z1ofC7lwrkJWLOdFYqgsUmO0dM3blBKc1SYdseH9t93krHVsPzlSrumbNx7zfTlxM9GJKi422URvS3fdgopb5SEt9mpiOrhQAmicaZn+VK3oDp5Ks1OfyA3oXvvlLiArh6D/5CO3a8Je5v8b+B52vkbf66Y48P7z+oxxYF/yPySLJSJvsIdrgPG5raO5Xwz+TjsEv7klGBfG0/Axh4plGVU/Oony9U//5KHXl+/vwGu7yQow4wYK/evpRIPNv/7aNqfKJiUJ9Ip/oko3ekAVb1rdLlQt54ie542JxgL9lirhNyk3NKslTJNy+Iu2fyxMnx+RWqn+iELZXkEc0Pb2U65pFhj862XD/1jdzVXAt4179eS9dzDZujKFaoc6PSq5Vmsxk8OKrfHsDpXibvmn21YFnmo7IxyCMrw8oZcnGvLqVFjt/wEnHMSCMVcrVDp87EHXo6oYjS8uvXml2uNThp8/GjcmwsZ48ib8iQYbhZq9OAb8FO7c9F49s7MPFEfLp9uFf98ZPaLMieieQtkThoBlan+OAz+G52GLJUHVir6FWkM4kaCdqsDtsWuNQRl3pww+LV03YnllOAbznY72eFzsR3m6cnjTRSW+KhjprNQMNdxBN6+6gd93bsaUTnR9ObPFNy6lQgh3r6ayFSgy04H+ReXSuC0QN+2uQXsIXseqVpfdPN+51S9hzTUqFINf5wJ8vb47aevgQzbk/TXivfSehNQKYdunD+yy/y1FzqAPnQYPbp0NdZyFTdMBeYORLriZgkzJELcxdXayXs04NhHlys7j6rjU7Z9y/l8ckOGpezBaaKz2He5nYuFVFtEZSQpwzgnaN57eTVUGd7wlfUxFwDexigzfVS/N0LDdhWfDjBg0YJMXBHLTVFtg5ZjbNUybaVzq3sL5Wk6HPjRnns3EGLwJWeeNqwcgS/HPR35E/9/UYDGOShP0HvztQA689P6n/4oHQI6on/Wuo1O9+qrKQkRA3zRD4GDRelLt68kdALgXURvKmJjyLyGrH33o/yI4m3vJO9nPtytvf/eNiYnkDSDnsv2bj/8eHkZfqmaYz+Dy973o6/37D1f/1g181JxhhlimKXB5y0BZy2moc+O4tn7Oyc/Ss+mprb6P/2cM7JeTdddN7/1/fOKcEZDhS3bc3pAKingfzjnFOABjvEy+479uOcZzHHFSfHe7tuBxemH8dajndOThEBWPH/N8p69sEtOefsxDzDlzP/2hy9GSjHb+O4PO3LG932DHu2cXbYvf/R4ZyT//XQ9HLMMb2RrWqH8Td4k9HIvVHO2VUbY+ffxjsl7N/WtsMxJngvK0QbfQ0BUduhzDzmQ5APQdN1rjErVyXvo0LwnL2C93JcNdqccxjaqL4D7n7jCXcn8EcewTN21OQMPO9tnJ3tsL1P+sBzPgQN8ItplVpQA386wGeSGWsYPwNjnLOVGcV9C/h4J+fcRK8F3Tanc469dVzrJ56MKHCP87T5OvbUAcSQND0nOTVNzdqDsF8+SQnri9doa/Csc266bp875hF0NMxhPKsAP6PDeGn02xgYMvEjxkSRsbafNE1lh+3BIwvnnOoaC2cd4wUnOQdvA0DVwkt4533QxB+Nct4xhDP/2js72ByfJOccQUunyPg8y/ksDSYP5hDPZuzHOaeE+6m8LND2zDdmgMs0kY2SbG8Ber/srZP3XmcS4jOOvSFRdM7Bo3Ea7JjXgstpv+IS9jZyOMf8DHGDGOvgLQCJflnxP7BvS6bsMF6LF0OZySnLc6U4oJgmMn300MftSYbeh4kPrC7nnA6Adc/eHGMcgyzR+jKf474noTizy0Axz08BewFPWsb3kXskVV0SCQacqFXJZJGxLtMgj1otch3RRwPejiKq8XFkTXlvQ+BRNzVjkl/pTdNMNfpj+/CMGdCPgFPwh0Y9Dq4nsKpI3BScwopgJI0KOPyK5syZomoao4wfB3i851Ceyhz/iBOMIZlEPJgDgf4ch2fJU8c+FLxKAo7I8/3TkX07kjKCHByBoCFD94IPyotCLY71jK7V6ESNHMeEvaRRETpKeFNQJLc9tjDxzP5Dmsr0yI6APnr2XxIMjwTdZ/bicTytk7oonSlqNDRqHGsNXM/SXBn6trBgX06m++K1JhH2jLGxDbTYfHMLso1xjDNdypMUfakn+Z9JBsx2zO4nu0KHMmidLZdiuDpznOzL8OlA8BOSqIygZ75a6kDgMxAEnLFNzx6t8VdBI4qm9epCASzf7Xd8ZHEc84ijr3DuAZ01XSmQ6cBe9wRIRkcIQcH4wFk8a/ScoK/iyHDGpgsnChYt/DUb2hHkHfnco2uwVPZyzqmENk8A43DyNc568F900OivSGBtDsfmlpLG8lkAABAASURBVMuVaui1ovwBGrz3WlFIM37Y3APybeFhDU+MPx3rNOigzS3mtMaYL3ONs1xzimk9+tyjF3Z0PJMinx6MaeGPc07GM5N1xZzWjFgsFoqsOaBzVqCwQDPShIyw60wCObLPhnls/ZwEQehSC70NhbaEuTMOk0dDjOGWpaz50XF/ND0enZbMf3l9Lc9eTR8qZOlg0hLZJhbYwKMxDZqjM7aG0WxjA9H2iSKsJdH2y29V4jRCo/dBpl9r9opQdd5vdUS+kQamzetYJ0szeNqwypefnSVGDE6wt4bi14CgRi/Z+gUFqmQ5U1jMZd/I6wkMaxIIT+PRYxsHbDdgd1Z42u22aomIG3QhpbBqe2/g44Hit2fdDr7bHmfFTOVsxlgR6ElJDx3ogcpUtSU0BPNhXmB3GcF+pmxeqjadAH8nXTNZBa8U/tgaG4pfR4oJJ+w1wslFVqhDLpNcuVaS5OUxkfmniv1V1XlKpsz2KxoLy5e3ypJc218+TgnSEt41BMiIRw5e2B6suFAQ8I7oQksDMWAfA8mvRz4evo+PJ1nTvf7ze3n2c/x4T7O5UoadLtZrBTk5fEJtQS977DkSFkgpTDfQIGypjk4DipVTNDvjNAJ8reHlfrNRRzzADBN+rZhv87TRkXtmkwl2jTpq+9M79lhpjzwTkxtzX5KcGdY+1uAidhCwA2sYmL5cv3hO4/45kh/BmkY9Omo+AGnIZBVoaPXggfmGYyIt5nMly7k6cO7IYQUYm+8EfRnFj5G5txRjNkOlcZ4rdUElyWBFUD8kQaa/LbaiWaaB5GJGUWOmSMPss0oSGWu2ltdrPVD8rGkUBHD/SFJi7634XoDNBTzPUp4H7wTlO9beg3ErcMKacybj2Qw60c2AL5tk8nmjiibiqa11WqZqKMaZzNaxkOaZDu1panbWx6MCeunQITtS5O0uZxJFwRy8cjTOLkKuDcX2RVbShL1Q0Tl1FGJKdKZg3SNzLNcX6pBlXM3UIreEsYEmjJ4a+WFGsf4ePW91pHg7UnTI0xK51bq5upL5IUItbShkhKrT2RJ0dKU1myMZ16LQjEby2Q9q4WHDkeSZziSyy2rQ+cNnGX624FyjQeubKxm/UvBiAFuMRw5l2VJIGfDJ69fPlcPznPuG0RG7cl5ak4BH9DOhqCMS1gK+z03+SaaIXp5Ilg3jXd3LZ4kisuk06gz2ri7W8mBpD41ZUmiJLjrmasHmgN8wvLu4vpbh+gK5bR8e1GCvJt8SP/7p7hO+Hm8GfZcnzsSd55/v4Ml2um6N6DMY2i4z+aLQ4sWt0oL3zG3+wHDQ1slv1mopGlQU7Q7Y42q1ltDnEw2fXonqPz0qfKo0C04xG7Wt91p/+1oFOn799StZc3d0vUKUDP8rmpvpfKXlPz1X8e+udAUumt8IZa6U4skTxZ0KukTjcYQn5dcvFOGb6fHplzs1//pWLo0aKNSI5oLJYkDYKT5igF8Bn+3BvWQ1lxXEDtmoE/haZIVqCv8rGhh78PQI1n38K8XqUSpZ+/7uUbPVShVllh59m+NTNjT1M7Bn9/EO5NFk3yV77otE+/6MSmcq/3CpC/R/hAe+Kdj7V2qJiU73FNSI21bgYonxH97d6RxHNezN+Gw+Zb1YTfofkWsNjVsK5s27o7KbVBdfrTXuvR4+fQLzhJ7WCr00H1Jl/Lf/+R3NhpOO2GOSpipCpvNbmttbnqGB2dYHmWmmhQNDa4ozOw0UAfqh0er7G6Xo5BVNz8o77R73Ov9lq+XGC2aojYM8tld9fNT8590U1/Yv17r8w9fqglRnA1aRqKcQFR963fzxufQV/uJthc6u1bzbUhxxGtNGF+hBTlH9QFE+ARdEoV7zXB6eWIFHvAY36oDNC3lvaYzeHR+VHEel6HF/7DUcRt3889eaQ8MpadVjwysayXXaogtOj397oNHTqAA/Woogw34ACxfqkjN7HuWfFTRB71X6KI/uJEmEn2dV2LKeDirRme1+p/mbF+QHUuJzzWYrncCqAhe/pxkXsc2L16/VuVTj0UsfWrV/2Sn53Om0G1QUczU/3Cs+1JoVCyXbSo/sZY3dxjFVo5NSn6g49fihTk+f71W8WEkLpwq/8gnbHO4ruatCw61XeJlo9vVSHfFkdzfq/EutiqZ2gfwTYtF2s9Pmx580UNTK//hM2aulEoq8wgdm+IxG/WRzfhHkFplGBLdqVjr/cNIdvuS0eaQBVWq4vlH/uVZYFVr/cUnxTJr/u0uKppFi6ic1q0aRQl8GTw5/fdQJQ255XjRa6jKR0PF7YkoHT/u2VfW392Dze6X2ZaPvbnR63GiftwpFqU9/+1E+S2T/f7z1f/xeEVk48eKfC2zP4qXTX96qInZuv76Sx3eFj1slm5bi4xk/gCxp/PQb9nZM1T8M+ojsm1XHnKNGuiA1mN1TAEzh+/OvXqulcPjYnTVio/PLtUIS1BGLN8Qf69VaJ3KmAd9wAmfX+A7hLyJFywbfufSpbi5udHF1o83jgwoKwNd/eKbltxc69juFmdfmT/cq20zldaHlf7zWZTaXy1Kl5UL7t580UEA2nA9szj9byfImD07FJFNfS5s/3+sTBcNknqq7GJFarRk+PTDm8ha7mtiDPtNQmIqYNC0SCob2m5k98e9Ypmqer5DZtzqGQZGC7Bi8gFwFCp2OdbVHd4LDb0oFNhAovHY0IvNOGhOvAzh3UcxUrOay5kyaZuKONpuNPGs0D096BCtrYqwnCs3heq39L3e4gZN66h9TbBq9IuuaTaX40vuHB+714EhEly60AAf7H++m2OuMfBcvnk12kBDPOXyTazua0J+FFDXw35m1C4rC5i/T+VyV4UeIWuxbDTR4LmKhOC8U0HUz2pR7F6u1svVSCTFtg223YG32z9/wuZCw5TPXsizRabuR0Dmxjre1R+nLZykDo5KYaEvO1RHjNvD7cD7oCl9mPPLwbkSm9d2T7Asc9ldVBi9Z/rDnGcHzHptt8GOzV880ZEFKEy2eP9eAb53HXB08RZmFMqJ/28nvAIEKA7b3/WsJ/e3Bdfvtuur9J8VG6mmEWb5zvLtnXQ6Kwd3hoBOxuO0to3jefN6owA9a7nYifs3gxfL7N4LR6micj9QOGmoQI/5vt9lMvM7Qjxl2YY3xijktNvKLQmsaQ7sTPuPtvdJjp+7TA/LsZDzstzvVzN+RN/Y0ZM407mo0d/36hUwvB3KPObmWi0GYpEwe3nt14Mbh6VEDstbjlvUHjTczWVzRz6Jm+wZ7/UgMcdawyiXyn3ZZKOFsvMmwFwdvzX80UTrfbxRf3ih/dS3RKMlp1I8U5otnV2ptL2D7092dCHiUItcWHzN83Ey/zXemKJ6hX95J6Te36phPNOld8LKcJ42JAnLzxETnv/wsD54Z/2bMM+ZR03Pw7QzGO/gu7Cv5w2tZrSbwLIo+ybGkMO/BxhG6E2RflnO5NNXp/kE1zdwhjdpRdN99+CRPvcNjnw289jQIHP68+bd3NMf2SrlucUWelxJ5nItenlxhOULLmyvFEJQw5oxfCHkmdZ0yF3WGz6iVGvbuwZCuq2Q5Zk8M580miI0jDdSUAozpTwMW2DoRfeqNRxdLmW10xJEtdjtziU7EgRbPZqw9670adKtFD/rtUXwUqqAA/jp8g8mtTaWRuHX6olZwWlysNUenh7uNkouVArWv84/vlYF7KTKcK1FL7NFmXo7cx0FADS0izuvQX7E/+9LQ6EdZE7ozWYPnI7Y3ks/37N3RWCvxOf71lTx+pKNhZQ2/IU/kLhcK7G9Et9yqVI8PKG5vpW/QI+c1vntQTqMpAweNTzNiK/3pvdx8JgVJkR8wuCMfyq7Xyl8914hOj9TN/DVzs6Zjbfcv79k44/npwZ6Bo4YXbEeuk4aHjSJyNhvqaJAGaiK+GzV82uDb9qp+equapmQCvSPrhlFamvzJpwxzKuywRX4d8UkJzzz8Tm6JG71Th9wDc/kyA/tqBXLrkebWQKznUIi8GdWiK6cP7zQyX/n9K9Xkwi00rl4+k7uYyRFjr8gLRnyRx34z4uSwmGtPnHoGe87kyiNYIeKnhlggoutuNdOIHqTQk/B5vCwUljMFcDh/dqnTX96pww9kZynbNeRm9xponvrRaXyxkuXiPY2pQHw4Q096sKoi3w0BuyQuF7QkV0u5LCp89Uzh5RXvE3XkYqbPRZrrTA1lypXBbllj2XIGs/v3GyVVrwG52XMVMX/jelX4t2RMwP5SwgY7aiymayPnrqpVETMHbMd0vk6cwptrCd0x3DWemV0Ni1wOPHFggMMft9ioJ+cbeF74X90f1UF/eHYhvbxUmWRK0Ht7v60OOr+nbgLGZ8SwZZZ/wUjDDZp7CWMdaBnhUUC/RrDuTBNv5H2Kz86Wcxq1F8p59vDW5nmUq3v5thfFZOX4gRQ/0N0wLiZKkMeQsw9wL4F/5e2V6l/tN42p7DXHHvbkHi223oOzpw+fVWD7F/hBh99NmCdumymmgCwpiVpeXuni2TM5/rM6hcNOxwOC3p0VISVrpRQdrz/dS146JSI3OeqMHgqbG3++l+1Rz9fyLy/k/+WDBO4MDopuFpr/8WsNNEqt7tESnw04zQIMEv54AIcj9ZPsu5fqjicZDvXUKRLqN8IePDbUBClmGfp5kL9d64z99chkBDt3xCsTPvA5WS9kWJZja469CLsb0TsHGQ04YnYqmucpcWL27XMNxG6GC6is4mKmq7SU1R0En2zdFv0xex+h2eMH8vlC9lfV/MNeww8f1VKLq7DXUzmqf4aMLuY6UkfL7k9q8GcdfuKEf4jsT2CLT6PCChv46lpdHnQoA7l/pXGRq3x2o+GbG/Xk18ehUrjbyL7sMie+E/hktaPYSOPDQbOPRxrWn7V/QB7sTeCCR1YjWOrwuT35sh8BXbv329ne22Gf7Zad7bMdHvC0s137Hx12z3tvJ4yQ1aZ3//Ufe2YYh+mevbejx3H8NsI5J4cw7bqNM+HZMfSDnHPTMOfDdJ6EZsGl8xo5f7nIxiHauS9j7ZpnvB3moOyzzR1imOazs12z+e3822FjBugaodWufXmPlvDBuS9zj6xjB5f+6w902DU7BpyS0TgMg+yzc1+ec85Na/+2pnNuet7DN+fcNNbG22HXgvcyHhi4TAP5x+7Zwdtp/D+eh1/psvP0fAjTmN/GwyEbLqNr+JVeu2Bj7Rk7/utYRjPfwB56jtHGc7ABeeMr9Nqzzn3Zw/R+kDyfh7ZR17QT7fasc85uy+a3+UKMisgheM9cjik5eO84bH3nkCtr20MDRuvcF96wGfnwZU82j93vKHRaQyhw3T7b+BF6f+OZc0429re5be3gv+hpCJEpccqMj7w3Wn97zt7bfM45Be/VkgAHaDZNGNCNwPiWBMmMLnhPAQxQ5twxztYTLx5VDQD06LCBqtHYwBfnvtDEEEXANknSicaBPY+MtTks2TJeWMAjx0ieEYdnqvnYAAAQAElEQVTpg3MOehr1BOmmSz58Wd/2bXQ65GS2FaDX6PTeKTCGzcrs2OYw2ht4J172nN1rcIr2/GjKy/guj3IEyQGAdxR3hoZkHBqTJJHNyaOQ5GQB6sCaKQ4mD4lilslINvptXh+CZiR6ljzajZT7SYgSz4zQaA7E5jDaEnTD2SDWCYzx3ssFL+NJTQBTETTsSRi5LeORjYkE3S2Boa3Xw/8RvtgebZ5FOSNccbLPLbw3mu0w/rTs1/gy9J0c61jS0zGmRX+LBGdybuRPjWLbyxJyKyxEH+VY3DunETuPo1NH4BrR/ZFxIUtkzqLl2rR3xlUEX2ecPWigkT3HLFMCDxvW7QDidpWpj17KU/mCAIFkbmDtwNyWOOToSDErZXs02j202vP23jmvMzp2ptEd4V2UV8hSOfQoZ40uOvU46po9NfDInjGeJQTAaZoiu0ihuZr4a7Tl0GZNoyRNVJAQ2XhThzRLNWAnewKwDr23a3NkOrC22FNPkGzXGgK6gXVaHFsgGFEWlSmoJWHLY6Y8pErmJIYkmSO8CdDYM/5MEuNYbMDebY6WeUyesFrTfXgYQmCE5DHCzXYrk2nCnm0/FfxNk1QLHPDI3p3ctKeQ59hKK9Mtx9jCwaFZjj8cp3lM78wWcgqZFtiM7JHp2dKoA4Vxk/eahqrpS4NDblIvT2CczEtZIFLBV/Jsiooz5UUhK3babx107GnAjxjNKXxukXVIos4Erhm8dJJC8ARWF4pcN94ZD3cPj4rYxAgd4dioJemxgD7y3rGnAvnYvRw96Zh/BIuMP2mSKOWeFb1qeOlD0MKamjDQ7HxBw/QMD1OfEJg1KnyqmmA+EjS3BFkdDVkPXRX2s3vcEDhsFF1gbDXp15HAS8jLZDuwZpqkmpWljiQLTdVQW4NWNlGj90eer5HHwNpcktEWvEf3BxXwKECbfXFE3LcxAzI3/XXw5JrGh13n7cR/G9cz54BNe+8mHm9o/uwP+yn4sW89DtGrIZlaXa7VgmlO/Aethul2XN/cyjmnFns3vGzRWUtykjSZri+uLrGRvXySadKDqtYlRY7gA3rj4OPCyJGHdwM2f6IIciRpPVNcrGhuOZpcA7y0tS2QSyluG69N5y7RnSTLaToedLFYqySQd/D8DD+NpwfOC5o8LTZ/oFFQEaAF+FNDQ8q8kSB3oMB5IlgvGilczlWnjgbCWR38syKA4cZ6tVbBOm6i9Ms/NXaaoCczdNuODJltLUAHx9cEkxn3SuzFnhmZK4Ufq4u1cjD/5tVLjdzIwAmjp4Mew5wKu9xie8F7CXk0XDc7HLGDmoC3Q5fqxMuRCI3yOqEHJs+KYD/F7jPnZfIsaR4WfDbdrbAJ412PjOezuTL2YWsOSdCZBHggIXPw/eLmRh4bbllzsVgoIwkJMShNcxkPkzRFv7BL8Mh0cwZ+pdj/gC3a/hYUKpPblabgPmSqKW4MFEsTbCtSYDDMsXVtrO11h56daR500GXY6jz7Qd/tnvmZBluxsTOw2XCzQ4a7x0cZjszTQu3nrQYKgsXVhcabpZ62T7L5Ly8vdUlB2jmnBn2NMWEvhQznkzRVN8vUomOmNzHLJt9Zo7tJmsqhG2ZDPgR1ZaL0Zi1vSQXVGONfCw4bvbBASVbo4upaOXME+GBF8Aj/kiTKZNJ+3sg/Wysib+FvkkHK8fU1BYvx01YVeLGjEOGcU8HzHXzcUXQ7nI4qSCI8SUuPzkTkWNE0jIzJ4bnR9/T5s0TCUYOZPYldRYFwCz8HsKNnHuNDxljDsgMFM/MtR/z6meZaj6zNdjpwAbWc+LlgDYxVSZLohK978fKVukWucxkpKBZTsvSZAmQJJiXoBaqvpEU3fKqEMRc0Hc80i1LO9i1c06f2Lx8oeD3pMHSqni/1RLPj+vZWWZZrtV7rlHoKOQclNHZ6bNCja8V8DutG7dEDjy7VQVpnpSoKesEHI1Ez9tVgD/bZw9cxOA0kwgOyyeGRxS0+Oglb2H3cS8WoET3wOJIUGZu+NlXFPKUa4p2ArM1+R+x2dnutVcp1dDJlrhMyitzPkPFiMVcOvq5vb2TrLOcLiUT0SNHR3W2/yBydLcED21/19rMG4rryaj39ds4ZDG33Z4VOOuNbGi8l8H2kKFoPnW58rjNyrv5MI8h+i8D7SX97ZHoGo08Uj4wvZhM9gjswZmC+gmb5+HmnArxZw9eI/hm+nSikbDcbbHepkCQ6WfEmTVRzfUNxvGAvZsdd32mFvdefHuV3J5lfzGjmOObuweCB4ldy7ilmtxINtLlhGw2dMzaT5qk8dPbIYw7Od87pQEGp5bkS3F2A8z12ezyflH/9TDmyTg4UkmaFHPjGNtShTJPewWuz7QY5mg8xe2+Q7QKZXMyW2t19VlyUaqP09OFOn7H3E2uNFGFnFJCaZaXu40BRtdd41SuhuJ1RkBiRwQks2tEYCOhnukSOr28UPu/BqHvtaVC5VVRYO92Aq10lmhiVzuhW+9TqMr/S5fpCh7d7vf/zJz1RyDj+5b3m+A5/EZR/U6i/HVR9/KwaPWzdoEih7e140lCmis2gGl24QE5TITB4BfQzf52p/ttJ2Xgpf9nJ/ftc8+tCyeOg7m2tNFloS7wSfNCZBkmP7xqIn7eP9xMfcnhotrBcXShJM2w31RW49/nTR7XjQbP/eKUR+dR9o4ef91oUtzJ/bVhQoNtNU8vsOeN9Ad5kH3fKNpWG67mK372SFfS2f/pJVjB7Ii49ElNqlO4obkX0KFII9tjoeky1oxHnJKVZypxz3b58qSffqgqjPPI5/PWdHDraY9dd2kvPcx2Ls2bfzhVeBOVvZhqWQZUajf/8RiM87J1Tt+2UrhNZ0yWnQLVYrvTs2Qv1P+1U/5eNBhqwqc1XnNS/O6v/odb5X3ba/stHzb5b6erNWn45av0fLhVuMz2qQ17PFJYXGp56PX440xQj19s57YgxGgri89fPKISNOv3pSWf0dbwMGi7Oyr6Niiun+rHV0/++VUrjWTRU3RjlCZp3bOvxzx+VPnbkB+znk9PGvnw6H/Xym7WSRdCInz7jE1MKwrPG6dnrl5rRdPHEzCm6t1ytKDDtVNSjBmzw9vtnGg9BN1+90S5pdfzLL9pRdO3ziK+Lqoi1Pn/8CI41moGdbl6o+/mzHvtKxf/zO/Uv1hqLoOhatYtO698tNfs65ciVLUslrDvDdmowwOIL88FLGt6N6XiU5m+eKzl02v90R7zfaL5YI9+cWK+V+fXFi2sNYMYpQc7IPi0yFYsZuVSrz+/e0jw56IaYc3P/Xp2r5QunI834uVtp9buvJts/f3xQpOh6rEa5j7WGu4OK1aXK779RSUziPmw0kifm4FtwXg1YsrgqdflqpnIJH/pcu/cwf/T68MOP6ojtDe8P5Bfi/YAemY47Gg89eL3521udE5QVjC8eTlNRvQSzxwHZ0hRskNEJHxwJ0GZfvdAMWYzRqyI289himmXoOVhNUTLAvxrZb4j7GvMxwese32x/JjjcrhWfX2qkSdCvCq2ITR+xnbIs5ZknL0v5EKhhVPg1p8tnt9ptNvC3nD5HCuoVfuHYgEX4BZek+I5Bbd+C9cWU99Xbg+ZJrtxFxSzTDPzP0YN7dMKaVcYH773ONGRbjUoHyTATcKF4v1EwbNrs0emtfJbAu04lBc9FzNSxrx0NXNRBAX21eKOn+HnE1rc/fxQpKOwddSKuuADnW2JtHtEzfHwCrUtrgBCf9dhVx9oDPm+Q0/xiDf9S2Rr76qjieq3CR4XVTD4NqpinAu+WL17o0FZSnihAm+WwmU/kaNZUFHXdLFMNf+x/f9GSL4h4w3TlQCMumc+w1Rm2c9Ic2fo0UV4W4GSqGl/Ve6fZ82eK6yUF/04O/WrwZ2fighGnZPHB9pcPOsZRWjMPPtCJFzqxINez3M+a7AO6slislKCbI43tmqOBN7OO0ch/yCO5z1miQZHEqBP4Z2ukxKgZ/mnGXDFJ1N/v4GUvR5x8JiYMs1IujWqQTUYsbzH5DF/myAHcolCqKJRICbFcAt8qGnHpyytdvHymFn63//aTWnyRI6aZZIet5zR9BrBH7CXBd53e38ni0prYscWGHfTV9lufxIVCTmU5k3Oe+gv0E5sN//xKw8VMtg/AR8OHp2k/CbhVuQ56sB+eH7Ar26f5COfcVEeoyJlDnip9daMOmgRfAlih66VGN8q9A5mJyaPZKPSnSaYNDRmH7yieXUtgWDfJ+uOk+yN87/HpZkML7CoHh1pwZMBH2tyeddKvn6um2eMu5zqm0hidTth3b7+ZS4OvzYL8Dv2iyTQSfzp42bheXeLgS829s/LLtTx1p56xAw3AGXTFy5V65sze3GqEXtFMyognsq+eS8SBFflWHUZNsTOxR0azI2I/3TjI4kslQXaEFKJYyhrsETwIIWh8uZY71urR5/jNc/lBaogd3Nc3OiGnCrw3GSbyGmnCGbbk0Bhc1IFm+J4YJLaD4hw/kEkiUUk7lstzpSGRFqVmIdXYdarhl8nR+OTAGsuLyu/eaCii2tSpu9tIyKphL+OqUEn8siV/cN5rAOsE3hp+iCZkeKg0wp8qDKqI68/Elznx5RFdhgqN2FVDw7X5+Cih43EHzv/tTnIwAF5G4qWBOkf3C01NmuUNfrsDb4/YCwmBWvbt0NEWO+rA5uqylOWOKhIF9ptgx4NnOvQlyiu/vlKZlxpiUI9OJMdWxiuzrxNzZehHeH0ts8+B9Rx+YMAvefx1ZJ8DTbMRP9p3jcYL1uLssbP+aqYOjEqx3UijXsiqQg8zYqGcuHgkPg6f9qr+7Rf0ZsRXP0CNA3edBvzFanWBTq004BNc00s/fWIcsiA+EnU1j70Jn9WT13fE38arnudG9j6y7pJ4YRhanaqTEvbaknuNprvwtMT2w7xAZJWUJxolxBuUkW+lMUq/PEyYP5A3O3jdWryNXMzue3J+R5we5ujJai7TR9u3Q1/65yv16EN+cyVB8tNhhzwqpdhBWuQa0He67dNfBRnILQI7rojLzTem81Ij8w7nRoX5CLB3QH8cexVNy4DPLedzYp6txj/9LMuNTc4jWN1BZ5OO6olNzCYE3uQ/PShA01A3sIs5qQUVixX5XScXvE73GyVJJs/+zTcC9lCTiHBSQxpUd8TVyNGXmfKcfdr/qog9CVxMaLD20Gq+pmMsCjTxa0SW8W+f5e42cjQv+w+PGollm/cPGvC/zmJ85G/6F/DBQm8LdD/h8PB9Btb35IUmywbfLfxWY/6YWFPw2vx5T31Q5h+7TsVioYHx9QIDBjPDd8/VY5P+2Wri+YBP9eQu2Xkkd3Bq/QAezaRna9lv/ScuTnnHyFpHctNDUzFfJ49CePDWI2O351qZqF8X8uBYO0M/0LcI1M9jroamstC5DuwxTCnrUUezXw3ECL2K+UJmlyM0i9eeOo6+e6YORjvwv0eWLTKqiNUa9Kzn/dhCw4u12stCuUW6iQAAEABJREFU0Xmd//pebnuSjGd5VIece3xPnM0Uk0RWmw/4vJEGe8067g8v8R214s1K+vZG/rtXShlrduDQp7Bv1CCP4notEXcFsDnGTMvFhYS8B3AAi5CIpcIYJjxcfvNGIp4Y6lb1D+8UH47Y1aB8Npf/+lbZ1UrV40bdyyXqUGr8tNWIzVT41tRFLYhtG+If76SE2N1qrR2yTcFbr//pi9H67ZAmo/+fjv1yY8B5dChHRKH+z8b/X7lnY8zZ2Fx2OIRhqwwIwIcoOX6cQ76Dfns5xnjv5YOXc3ZvVA89dljR97dxg4GXKcCvxzTeuPPbgP/+jFLaJee+zDkSfDln7/X3dYQT03/3cg4iuWbj7eDtf/Pj3Jf7zrlpnn+86Zz7+0fnnDz7Mn4456ax9t7mHFA6248d9tmUs0NB7WyHXdOvL+ecgg+yl/E0+P/KJ3smhsB9z1ZGWRHxy9ECYgPydwrBy8Enz3PeOf32+m0N59xEm+QwPH7gk3jxaZqDt9OPc3bly32Hrtja9ohdHZHNtBf2NbKP6QH759dnAuNtTIdzNzqcMzmMmvZDsOKczSI555TyWfbivRmr6YHR2vCsXZ4OhvvglTCveCUxUfDwgPVjiNM80pc1jK7pwJBtHntOvOya8bpDN82jOZ7PzLg4G0+TNFFM46SLwXlo/SKDUZLjn+C9LHC0523eM4AUQgRzcBLcawFasQcHnXb2XIuAT4/+ipdzTsEHhRCUFyVDHD5wVEXhsCU4mvhlwOaDkSejNxB0mK2y/emaeDloS9NEkXteTkF+Kow4gksXvVICfh/gDfu3Z00/7JxAi6YXcuD5ngJQQ8GsszWhzeg3Wm2sHT28dYx36Ift2bOevbe9T7Tavrg3TPKHQdAC0XLOydafLRYy/sYsm3jUUCRqCQ5snsj6LgmTPEuc2yQXMEC8gvdaAIBngismkx1GTwiReaMCz1pA4HFoznk1OMmc4CBdztQFJ3Oekb12yMMaN8brLE0BfBw9a0R0x9Z0gfXtOjQV0HAmUApcs6Nlzgy67Ru8zjkwP5ejSG6ObISvlkz0BD7E/koJMLycHEG/8droErzyIcCOQbPFUjVJVY9jsIJ3CV/E6ww/vDlw7tm3aBMSQo8DIeqSybEm4TDnlrC3hgy5RVY5TsqHwNOSBZ+sKoFpx4cntQRMpgNnggHHCNtTnhPE4WT4qB1FDJYQpCrJ0kkmxgPTsxYaWpKmkKRyeQYfvU7Mc8bxG+96+GFz7mh8Aeaq4JUFdi3OOIFP+vVlNpvC05RrFfursWF7foY8nXNq+Zyytg03m2oZY0fArtsjDtxuoFOHw17EIpPOe/hqSaDxoSA437OPDBmmSTolcDk2HJMoCxDOFBYdrmbpMxjUTM0Z48sJJxuY1+idCsOsm0Jnxl5zDm5NNp7jrA1Pgg8yvsiYxdGwz95oT5JJ3zpsI7ExxhRUv45OEQfvCAiPJH5mO480KQJ60GEfe+ga2Y3pVMM8Rxx9Ah8S+NTAWzsidHibq20k1rTDod/kU+hD1IyieLZayM3yX/mYa05ibUfMMlXsyfZjh8nongRLvLz3Mv6WRSnjU0wTZQRDOYfDBvP5Al3IiTVrRn/52ZIw18jfm1yIF6zhYjbouO2gsSLwsYTMvrSQXizVklDn2JDds/0NyCyEoMVyJdvTfLXU6B0FpxEM7bV92ih46ILupMg0znNZEj+CSSN2lnK9hS8sxYqS0X9C587I3pqaDYnbkWBwusmgwFonrtXwNk0zmawS5lhdXMqhKxNv80wtQbsF7N080573FcWACnnZWi0y3tH48iGgC06Dc0oGJysez8u5CnTjDOYv1uuJ7xcUlYRMHYft/0RS3RB8N7ZhAnlHIUgcrkhl85dJxpxQDL38y1Psi7W2rFku5jJbzNJMHXiUkpjMynKSc1XXOhA47jcbW84e5Txqt9kis4Yi3JPOJJ49a1picKbQFSnKJEWuCDbkrQ0f5ZyUpakO6OLs+lIF+jQviumvKVjhJkXXUp4ZFuhCwjIExy0Yt09G7VmLx5UxPjO8A7dGeNgSbCckr9706PpCWcigqdbu3UcdfvmotNN0nCnmNNhMigw69sPs6vnH+GL7462m+eGD2Z01IfuWh7kxRim5XMgK1fbN39nVWlnMpmT8RLM9UtzO2ZfZ9Y6Gd4b/M109UihqWGuE08VLEvQ0wA8pgx8lMhQrtl0nw9ZNe9aego7htEjMUppUGceR4uCZZtGZxMcS/p7g3/5E84n9DPi/uCgm3D0xpqO4cUKXcvzxkEWS2ZPmWam4nKknOelIgnowdqAo9fTwICvYNWBzg902dUUxukI/O+25t+Ew3BCvkaNWr5H1TjTZx1mq9NsXMj+YhUTpzYVKCv8ZBVhP8j4iv5BGLa9vZP7Xvuix/+GtagqALTYdT63sN2K6PCjA18tvvxRqPEWA2PSa31wqws9yXsiHqNx5mj4Uunn2AJ/6RaIViWS8ynXx1ZXK65nWX92qdQ30o6vw/dPHOyXo8oAMn2ga9yRelzRDrRE4YhMBjLYvn+zffVYB3B0fNupb0whhI+yYhH0gMU6xvxLMH7Mo+w1ghz6fGGv4Zjp5pFB1prDTMX9YzbDpM4XaSicKCWcwtsGW8ixXcn9UZd9Ah87IwfLablgTX35F4711o2qTBTj2CG7GGBViUAaGpBwLaEj7VAO28HS/VQqmZBQb9OvL4qZiPpPFGzEk2OQWEkeZjhg29OYfvrmVc06B5Hvywzgd86v222gDCXqHnsdVKc+6DhaIl+m0xUwNRQiPj0ugZfvunYrFDBuI4hHkvNDqItP56V56f1D85SSxZytWGt8W6EaL7dW2t92TcpL1GbKfw9P0qdP5P98pDF9sY3s+qn86qKdAgcZppKi0/fhJBYXHwgUNwcloXaS5sm2t1Xyh7A+v1XtpAz87dDTCmy5I89dXaqJXDc/yvNCSJLukkGp63FMETeFXhSwzEmiDzJhmNCwWOiG33kn8yJoB16sLbe8+6RGczFlvmv9+rwqeluztSKH8/KfPChRh+stU+UWi7FiJCo0ijc0OGz24Tgul2vz4XhE9Mf0LYNH8Yq0Iry8pSDn0b5YVSotS3aZTXDulV0FpFdX/5aPq+ycNxGT9q7U8xd6W4m9ybPT5p7cqL5ayGCeARXqqtfu41RZbz+HB5T+/1pIiwtXlcx3wm6U1ZglPnv/7N1p9fa2kLBXx4xUNws2fP9N0/KSTG3X9+gWYcFaLz7mlwdDeH6YvQcxvLyikVzS3NuBtlN5ca4wz+e7AXIPqI7H/LtGJRlh991GLby+0291rZM40S5Ww7wRZNhSfInNxWfYyHDoRB45dp53hHUWcF//uezXI+UhR8/PbR+kq1SV6PGDj258/kHcMco+1yqRUehtUZdAIdjmKHFyi8Sid/u1J+nmj+dWVymKmlObrbL4k9s/16tXXGpqRgu8Rmz2pQwaX376Wg76K4odGr3v2kFW9Uh80ZF6nmZR9g26tgtrYE18MaogbDjRMmx+3ckOqhuKw/VblQBE9awIxgNfT/aPOY8U8udod6/35rarLXGGWaPbdhdavb1VCV7OVep20flaojyd0vtZA7P74l53G+6B2W6m534Nbgz7957/ih/bKxkbXL5by7V4x6XX7Btkh/yewZFSnZ98+17NvXirxhXZ/3io5FXKfzlr+7rnyS6fk/32lAI73P55VU4y7/Gqp7HcLzb9dKM1qla9yzWmOdFj85//0o1IMbkYx0OOLO+KelqJjQ+4wuqginSuu5kpDpqaqFPDZ6XKtiH8qTk5j4XX42wct8E0pOdT+X39WEqIur5/p9vlXOlHc6rBz+8LM/PtXGv/1k+y3PUf27HqnE4XprI3aow95M9P5c6PFNyt1h6j+kMjfRvk0VX8BHveNELquVpcqOi+PvSz++A0c6bGPHanOIMM1iw8bsCBQzJ6RL43gk8c3mU/NONfkIS6Naqk7lPMF6+Artk7uIej8Q6Nt86To+dw6dV2mA/IvKL7X4NH2lzt9/tvPqg5HJYOXKG6GCK3oeYd/OtNY2f/lQaJom15mWv7TWjk2+eLrr1US81kcMWPNgiNm6I41jJ6OOowdcclSN+srnWmkh0Wp09iqx4YcReoypuhlr4tvXuFTr3S6wwbnOTZdy35L01+v1eOr930ldzhr4P3y21cSTbUiL2R+y3zTiI9qPm8Um1EpdnCk2WLxyDrkyp5fKfdR5ks7N+qILmRgiWN/PgRVyN9JeqKZ01L8T+z6i0sRooD5Uq9higu2NDqNJxbzn8Cb/lwJByYXEy3Yd5KkcvM52Hya5DV+dyv/jDihzBXRr6HvFbDPOGiaF7ctxK39bqsBH9zQ9F++uFEEqxYvwKubpea/f6PZ77/CBr6WZw9J8EqRjx+FLz6DWbuJ/jM4YEVr4ZdqCscZ9Hd51IiOVGFQdnup3dNGVt+ABdrS8HU00pQmmoM3EewaibGMpzVxLOyQ0elxwrMkl/0VnJS8KlliMy4owLdgTThixiVF2QHfOc4znYirzS7CLfhPTj4uc2T7Gp3soPegcRbUPW6VLRdKi1wr9K9crXhfCEjQrJZiTBSx4xS7bYn5kjxXDW0mew+ujJ824MBKVSLhdpS+fqZz4jT+/yj7D/VIkixLEzxClKsRUOcRmZGRVdVT07Pz7fu/xPbX00WSBHHuYAYYU677X/Pw7Gw2u2MBcZipiopcueRcBiDQU4xU6e9eaH9RKCRRi6tL9BMb+/Be86HVFh/pqkxT6tUi2diNSrIUfG01E3sG4jtXmhyZoxk5zRpptDneT1aMJjZJ8lIFzUIHD7oPxBPkROH315rhZ8Rvjujp8U+/akZH/aJUuq5l+ufPajneW5wd7D1xaAZvy4szpc/O5JHtAB8Ham+WfwTOGq1JRn5xbPca60RZkqgHxzJ0zXRvhi5ExL9SwO4COpOAcfmiRjelkyxCUM9Z/bJUD966XkpWSyUXS83REXfvTn47J36r4Zf9haL+Fh7L6cx+Sw7+ZwwHxkTymA7bmsE3/90lDeZLqSrIxxo557RcrjUTF60P0rjOFa1RQ5xx/LdflEJfj83Ml5UamniWdxXkVxn6k/hE6SDZWWKay5G/p9+9UGDtI02VwJk8uYZj395ySMaB6w4Zp/jnHMzNDJuQS/riQoP9ACOw2pL77GmOth9vJOSaEWPsxlbTIlcoMuyukcAbT1N6wgYNa5JFBT72KrllNIWQyHHufhq0v7lVz5pKg+qq1sr+ckOA9xPnRaf2+E/P+wO2plk6PG2IOR9ltp7g3xw62qL/PcOBu/NPHzXDtwJas6KQ4FdOo89/fJTlWNUU8NN36GHQIR0lcglxBsE/PT/TFJyK5ULFH16DPYUiZ5mJpcZhUPoc+RD7jVHqGLgjbXesS0xtujxt9groxMA9QgT5GLW4hHf4kYz6W3x5pRR9GJmXKqh4dqmmjPJgABGXpmC/P+wAABAASURBVFUuj5wIPzQTm1vdT+RwcYIhN/vTeh31tuwfXsl+IP8Rm3Byml6eafjHZ+qWKWeXWvLggThxpulucrdcLJBXdbcbzdR8I2t64t/4wK743TDrFNfJdBlZ6WKh/IfXmuHFgqYn8Chcv1wa1RAnO+SRoVsDfqfnbA49TpaVhM6Yfg6p1LCX5V/mS4/4QosZEh/UEcOJ5z179jSjM2Q+kXc5KzhlQSl8ScDAuRux36iCeKPrOoU0k2JQQZ5oPJqWuQbDLXsOm3NX61O9M1KrFDrckzdKWDN+c2KzljV23V4inl2XFfZaS/AuIYZuNOKjg1aLlUx3JuyrAJOGKlW/2RE/tDKZ7Mlnh5+/SNRbTvlwUYIDg7YTysbcIzW0HBk78G9MZqXYjvKE2ArjfbGW/RWg2WSFbBw0etQvwIsRTDbbMexYXz/T/uNn+TxT5qMm4gdrUI/495mYYURevoVeRSnRCY+6Iqh1o1yWKMM/jutC4ZqzwOuc+E7ntXbohvCD4dWVQpGro0aRgK1znuqkq4NQ6v6rfGbe89VheA4/p1Wpowb1yaypTEXCreT+oCTPqRW1CtQnBnz+0+Oj+uNRI2v3fGb6qeHY09Q022hvsN27jVyRqkS/pqtaE7R5Pjv2cz1HYsxFIs/1OQaamaOKKci9f9CI/xWxujXTB3BvRDaW+xx/eU8sHOHzUc3UyHKlHH1xnC/UlUr0aUAHUuSd8d6zhiy+gc7AGUqwvURv8nZS8v5R2T+9UfjDG+VFrpSYyEFbXK6V8ll/+qz4J2JTLkbwWvC5oR4QslSp6S7Y2Q6NDtRwrC5mvGjhSfnmmaZ9qxNfqlLu4QCmftJMTCz8RvrqUiNnqpZLdvv61VH3njijMBjHfYtH+1VUd1WpO+7VUpc5/PpeHj86oedJgE/EKz0xV6jx8cQ/e+KYDLpEHD2idw2xyIhfzckLBNYMYHQ39MTEvQY3yGcRjBhlftg7xykpfjjHd5invw39T1/OOTnn/qf3vPNy3skaOf/TCX9/0RSQ4fX1P/H+b+Pv5k0E5jPj7y5pxuE7Bw182XXb075PXJ8Quu1vwzmnb/e+fbd5zjn58JVW773+717OsYb7OsfW/DbX8ZznrM45Gd2TOQiGc+7EH4/xz3aDB+y5iTN47vFR377b+78fwfvTs8595aE99/f3//v3IQSFEPXtDMH7v02xe845aIOxf5Pv19tGy0BgbfR93cNBk5e9d45npK90eCfHms650x52RvHyp8+Bd5KboRWAm9kjoIRe9p9TiIkSAi+jzdY1Vnx7XrxMTtacM2MJnmd8+Nv+SZoKAsSmctwLMeqUCHDe01qyY80k9SCJHA0Vzsh3QYOgx8MTRMEzk8Zh1GwOhOt2zUYAdO37t/FtDx+8rcyQAmvYkvbBzhtCUIQW0/EEeiBWE80Ix4TgvApAJGfw0YjTjLw7jHEEiAYCC++D7Lyn+ax9+s4GE/SJ78EnPCN59rAzdATIX9f3ynFUAX6mScYczsqXPZfBpwhd3jtAujuNAUOfCch9CEoByCRlXc2K6COEsZPIXwBf55VlmcSzRp+d1zlpwIZ6dMPG1+tBYu4ID01vYpbLZIc/VQJNIkrrCba7rleSFTK6xFlT7tn7jgJH8FEmB+e8Ave8CwSLo6xAaXbSQ3NPAD/CpwBv0iRRCm09gd9JpAhqgNcjH2JMKOgOkB00wzu7lrGvrZvGVMYnB1969jW6gguSnBx7jwRGR5o7LMfzXo71Sng0sm+MUS3OvSGIsLl2thN/JHUA6EDT14LNiDOZeM5kvaNp5KA3I0jwPkBXryNOcUR2Nmb4bmsV5gy8k2eM4FPkfKYfDkJ8CPIE1bEsTjQlBEteTjbvSBA3mf6gSwMy2eEs7IzGZ48+7wD6qqpwyI0Ugx4JtFuCxyRNZb9FaOe14kJR1Ip1Jc+6gecygrgGpzGYc2R/OaeBc5scvL2H/hY+jXyvSM5X6zNkHZUlqQLzO67b/MjZOeIpWQzw5YkGUM+anvM55hpPUuMvCciehF3BKJBSnKxHnxw8Nx4NyD9No/KikOQUT/KMmpF/8IHHvJxzCpyrpVnHBRVZrrKuZf8viy1F+chaJyyCv0ecrHNenjEjK9OjFPqyy7WsENvDS9dP2sGrsqxlzx1YY+K60dvgzDvkOGAL9pwNswXDF6M1L0vsPZftGdgjQ2YROk2fooKZhHL4bbKw4v+BIO3x9kbOO43YShYihdaW960S6B7R1QasmGBmvqgVuBbZw561NS0oaB8eZfvmJBLn15eKBI8BmZ+fnymGRMZ7572WyyWrABC8H9GbliJAh22ZLXJDJ5qTKEtOmaWRJmyP7Cdso04L7WjmpD5QYOrUD50cMlssF/Jcs6LP7JyWIVMHbyzAQjK6oxgZYqI4u9NvazrwR8OMXh7Q4+HU4EQMSpFXZN7q7EIT8l+jV3W9UJbByySjsHEmZakgEv7VyGdPEdbLuaA9slrTdDWdDuiX4c3MHgOF8SNN/Y6APsjLZNvwfkBP7IwFc9M0gdRRDefpNRF4LjRxjpTkXfAwxiiT+9mzKyXYYQ5vR3hmWDGyr9lmXJToiTSgk0oSkuBWQp7Z5FTAf7Mrw/uIXk3zqIVPtOJsjTX/KHpHnpGcZjDrSCKacd6FzwRhQClWAB17Ckymew0NficxW4rIykcPDysVPMMB1WFjxuvMp0rgTYf8HAlni55NyLyiQDQHz9GijvDB5HYgAXHQ0KNrB+b7mCiPmWbsRfjvkebkCP7lnL8Ar2r00OzRihkDPGjhnYOiLCQ0Ag7Kacpac6sk0fLQYJjkOMOUeIpz9+qnXnZ2/3ytAnqssRmQec7zAd5zYsX7PXWEAp722HpPrFro/v1nHUgg7IcrzOZasHnkLJZUFuy1IFmsnl8prGp0JWLPtTrs1jl/8o09OB2QS0Ej2p7vOb/9sMkGrM5jqgm7SBVkzdmGpKXHb0WKIBG960m89nc0IzjHskRHgtMMBo/w1ENzYE6QkxVW0kHqwK2WQDzZderQl3sKZU83NyrAPIt9crD5jOS6zDLt2H+E0TO8Oj5uNdW5HIWBdPaaKGpVzFtg16vXzymAbGW/pZFgc30WNUFDAt+O7NXhM0b4ePPxE7WDg1bVQuJMie05ShfwZyRh75B35BxJDX9JLEfkUoIpFXLr3CTT+Z6EomZPO1N1tqY59yTRHDV9N715pBBwe38vS2LzJId6pxQZbOFRTmGzhOaaZHRxsVY+OR1zr4jee3ndM+eeIlICr2dJBzDVihQz+jfWAXs+KilSOYf9oG9JmijhOWuCD9FrQDaPJJtH+ObR2wUFr8CcIknV3m90pkxLcGlC9i3FBU+hqwJPMvS2Wq/lnZfxK4OeimsjOOGMh+yXMrcYg+y3BKdFLoFlgcSz8lELnjWZzFcrTcfuZMOPX261XCy0ulwrsH+Gvz/ZC9iZLirBTrXYSIeudW6W6cMETW2YZUUM078ZudU0Ks1v3eELh274+hPM4EHVH5TA3+xyqVBketxvNZAUTvDKCrx7CgQ5/J3RQ9PRDfQYL6qiUkeB1j+1JJ2dRPHzyHNH7Hti3YLCR3Reu81G+3efddvs5CkKNtBdFbWm/aARrJwoNjTNQefPr5XAg/G8VAcqjeBYCEGlokqahnFZSVnUwNk8CeY9DfgY4BkFScGXhgK/+SzzJfMcVPzDGzmu26hjpmaZqaDQmIOlBUUK+z5QgCjwnztkncPLQFF3XGS6p0CSfHqS2dH1s+ey32jecO2JmOex26nnzCd7xjYOP38Cj3sdP9wpT6F9GjXgZ1P0fUtjdJx7Hb5slCWJEuSQ4aeavsU3jbLYb4Eem0632PMIHpTYyA4ZuGdr8ZCyMpezYtf+oAN+uKThIORnRZrxW8Jv5+xG2V94mOV0+9e3goWasU1xXv/d1YmmalUqcwlyzjVgo1aIPPvH7/RwfNQCl7JED2JVKFyvdfXiuaZDpwEdz+BfBZ+L1Up5kmn34Uai0ffwn3/R5sDZXq/A8l7j7V7dz+/U//JB48eNBooZy8VaF//hR3kKRWvwpU+cCnA+pxjSUxhPD1Ht06DWz+qRx84Nuts9aSQG8mDEDkx9+i+/yFHJKim6NeNR81lx8qcOVDijCObWmWIS0CnPOiUNpVTj2wO0VjrCS9un4Eznl9fawucn5JJ82en55SstiQcbmqxfPn1UW3qtv3upET4NNIp75k40ExLOnBmO0nBy6HaOXub/9EwDBdWDBpoo6P/nrR7+/FGHn261f/ugMl2ofPlCJXw90FjbfnrQluJJ6aO2FNcrYin7JbiS4rH5g9JFBfQ5w7ess1o5naYqFtoiyMwKw+DVRIE+ZIka8KQHt4vVUpf/+EozsUQXBzCtVEMDaWcYT5wMR/Xwy0fswMuPicZFoqmYdfbqQqtX17hzYoXvStX/8VJZSNTBb098Xjcrrb5baUQeEzwuvkcX0APzZw7fUTF3cjP+/aDbd59kTboZn5tScF/V6C15Q/jYqnuaTk3l6vcv5TOp+etWT//XTod//azHPz9o7jLZDw+sKHqvKNjlIVXnJgk68lDIYufp1wfd02Q8ECMMj3vWbNRnQU/vbnV390U9+p7+00phSuTrSu0q04ydXX33Su6p0f7uUceHjWYK9AkMr25S2f+PL42ZArznXxXwoi5rHYmvFtWFgnMnnu0+PII+o4bP93Jtopn72btHzdFrAg83tw9qwKPHHZjw4V4FvsSjJ1ldKYDpD+NGfRE1wY8nbKbBv434w4bnwos1+L7UHv3e47+PNzttaUC5dlYN76vXuTxF6EeavkmVaaj4TDwzoHN7crGYJqrY54xCIgdWlqXIP9ceLKsXS0XOEJYe++0EAUrx2/ufP+r27QftwBLFRPl6oZvHe919RoZDJ+edvnv1GtyLJ9mHZSErtq/hzwQudviEiO5P4PbA+Q++UyxTCTot7t49PumA3+3QjUBTNyUG7T886JFmTudnFRQv7yimtujKEdyciRuP+Ia0m2Uxa0EXYEcutHv/RSNxfIHdLa+vlPhEm8832qFrC3R+HVP2LYnPJfvLBxbHGqamyHNIg2zv6uUz1dVC5WKpoiy1+v6NfJ5TW4dGiyvu9irygqLuTgEdSpBdh049sYeLQR1Y4FeVwrO1Qj+pw7/aDwz0nuOCjQU4XV6tyQHREWy1+7JRg6yekO1x84Sf2qjHDmPidbzbyuG3rdGdY18id8ANEt8dlbgoVxbq39+jqw9y4M5MId5i2YCM4uRP/qU2P/XuizyYbrmoaIoIvJjRSePVoW0p8Hba40vNThcvnknRaYizKrC7x4771OlAw2sHL3uanvr0qIq4ZXZeM/zY3W/wSSNjUH9oJJK29k/guZtYZ9J4XaNqeBgK8nNwKsn3BL0DeV7z7kYZ/GXC6fl8tcZ/tPLorbPfJAT7irRUXVSndSsaLZCG/TxgA40q5DrDpwE97FivZu1eoX60AAAQAElEQVQZOSyvLrWjcdiRo5ZzJF4fNIPBM7aS/eGVAjrs8X35tlcH/vjzpQZ0VejuhD5H7vfI4/j2BtvYKgcr08mrJ08vwDGcjTLigeQPL3i+14Fm4W6A7hS9BrfHf3uv+c+fFMCSIfe43lb7v76XFcQDZ/M0s3r8tkuxcy85mn3xxZmyMteILnbYf8LZBprtwo8n4GfIU8U35KHEuAFeBpoGI5i3p8mojxsldalkO2r45VYDZ53AH/Fe1vScpXRZKwHDo+2BLSc+KHl+oSM+8rjZSNioI56L6KgzHqAzDpsNLmr36yc1P79X8tSfmnywQiP3mnlQbKSkKpScrVX88EadG5UVhcIgeWKujGZN87DRRBzUWgyDDnjn0LuDeuLEHt0aaPIZbzy5XXNzpyf874Q+Z1Wt8sWlCEsViAPdxVLD50cRfKh5+0UzeNkb3+FF9h++V/bm+akx7ftZ4eODOvKPER84BGm+fZJPoszu022nfpkp7DvN8HqiVudo0M/4ijBK9Wql5M21nh7uNRKfTuR3xdlKDtknh0Eptj/RKAzE3DqrlC4qeHkuz/UUZOjA5+z1M3V1ogBPB03yadTMmQK5umMNj3w98Y2bkf+iUIYsZuZl+JuJht4I3u2JA5U4lXl5wobx58+aPt5LRi+xkCc27cx28RN78pVkWaIHleqQyeW5hJ75dS0P7R4sF9hp+3nn5cGBjvz7cNjp8OeflRr1eXKSb0KcMydeyecn5AgviRU9ukzBUbpa8myQlrmGzJ1+cGIk95ngtydOLcClSPMoppnmm40yBU2XpYBpJUYLdO3QB7P7zOL9Gt3BrtvLSppHOehssUnLB+aLWu09uglOuWbSnibykXhqYJ5PE8VukuFgit/o0MWAbgdwckicYlXgeyfNftaMrQ+AZwbW59+hI+BA/QqsS4O80QqfLK7PF0u5m60UvMI/vJY1uq3e34LJDfYUON8Mxu3v7uTRVRecZuQa2Mv8m2F+Rj6QnK8V4MMOn5H6KHtmAstyGrG2lmgmTk8HJUlUvVwDf6Mi+lDllWZs4eHTF7lZ0qqQx/9l37+Sr0sN5MnhC3h0uZKdW96r+P6Zih9faQIbvNGhSSnnDF+eNIM1GbKbwJqEWNbDnxH6PTwuX1zLN71y9I0gRntsM64r9Rol4qaJfGEGp3t4PdepSrMtYqTxeiH/40vZLwSN310oPU4SeCTifv16gwhH5VcX8tBmMvLBk4NsFNEDx5zdl3sJnjns2n6YcfrzB3TuSR46c3DWchrFQN7j5S5rRLCTJwaafv0iwa+0KDVarkBcXylRN45KslR78py+75mTKE0zuRhP+iaatgl+Ol6tJTB0QKccMveGkcgvR/fc63ONxO0DNWS9Q7bEER47HfGT+4/E+KaP5GijZvmYwN8l6wc51jRfa3Ka61wJWOfRZ9GEjchIZaqJ80e71nRyj0c16NJMLDrCyzxDv5FpC08c+iz8kJ+lKXGyOMKB0UfOZT5KNEtb4rAOTBP8SNCrEZ+cwA99f6Uh9afz+X2vPb4v/nyLXs0aH7ZSlRHLOWIabIy9I/7G9HK72WhANyJ63RIfjk97uTRVWybqwRNh8wF76m43cuQOIziYXqzliSmn4NTiE3KcwYgMhE058vI5i8pQIYdMUuzbP7vUIcwK2GoH3mfoZpnm2iVSJI8K1DrS//172bm31KN67CziP+rra6Xow+SkI3Un/8Oz0xwvXjPMk7jzPwz9D6/RBMeYAID/4SYXvDstybv/9Zdztpf+h92+XtV/87JrNvS/2O/vJzvnZAbinJNzTt9ezrvTZ+fct0unz9572b2/XfyfvrFnvo3/OsF45pxd55rxzwZvv31NwyCbE7xXgjImMQI4qPxv8zzP2tB/93LutzV/u25r/Pb2tN7ff7brwXMGnjHwG0xx7CLDlMj2jOwbvJftZc8693X94LnGcM6e95iiTus75xS83XOnZ4L3spetHTzXuT9Os1qSWycvx3+BNZKQYPQjtbSJgZPoBw3wQPbiGeedvTsNz+dooJQk7BVkQYTdNfomkhobRn8w2hn23sDIsf+39yY7bPu0RwREbIw4crs/4UyMzTOG6FxQB5DZ8zFJ5QTNzkZQluUcWrKi1cCcERCzPQe+tzjJjjPaWjBG+AGedQzJ6LfzTiSNrHS61jN/oPAmzsbp1fedQhIVOWfwQcF7Oe9OfO6ZZ3tNkiJGK+4FEipPkhOw0CIvmB8UQjwluR3FxQEnMhJwzM2gkWR2wKFMyNsaEsEFxfB1BMAioagsgjZvw3l2kQZ40iMT29txxc5r53QZMkii7IwOgnrODtvkgpeL3twXsx1n9sxxmuFxcuJ3lOc/O1BRVoo+ga5BA7SFGDUB+iaTLMmUAlBOTsJRGqgFErDEkvTVQmOeqAG0Y10qp2DumNeR5PqTPkGQCZl9TP/EGR3nmfYdQUCH3FqZHloQOHKvxRnbmJxT8FEO/tl8G3bWgL55ALmk0CD4kbpAMGw7inXaU5AQ2dIB0hNAPjStOopgHclQgWOY4c0BYJecEnQny4pTo9WarcbbkKXwaJafpCzN8I+ZnNkKTmOmUDsxcq536IqTWMWmz3qiyP31k6MQ9yR7FczL4ZHpSc7eMSTKHLwi2ehJxDLuZeznOVNEx5IkKkG/I+fz3DMczgnATD7WJB2wxYwk/LSv8ZTh2ajAOeRcT9DDmGeas0Q1wXtG0hYIeB5p6m5psE0OWplvP2WXsT5v5eZZPWdJ+Dyh0yl72/uubdTj/Dv0LbC+WMexdoIdOPRiMvme9Hgw8mypE+32ZuCZzpylfUDuSZqdZGN7ujRVgm7VND1Pt/nHYTuLxUo5QX1DgUDiVJzNwd0ZRcYcTLVl+rTnvsM2KvgS+L5arjmDk2dejp7aHjHLTrKL6I4PQSM2PsI72QtssoZqjz6Y/RxZz5Jmu5VBm/FmCFJGsjYTnAndXhCIemixPSBLT2NHIJkpJzipKLoJfnd+VoRHCxKL0YCGfTqSiZzg3rAE8pRluVJo6whYGoYleS2FLIdg9hR9CuZmWar+JIcMkmw3qSBYK7BPVJKzemWsY9hmtB/QpRF+T5yvRddbgqoSfpveB+dVLFendZ7QeQff1xTKXZnKAiC/LPXYHrD3XpcXl7JGzQBe2nnlnSBLRsHMPzPnz9GDkT0qbM/wzHMoz6StBXBGHHNsnmNf+wm5jrUyzhuYJ7mTjMT7nusRPAkhymQ0krSXSaoyKZRB+zlN4ojtt5ztiA4ef/su55Qio5mCvcnGGYYwRgIxX5dqAxhAUfrpw2el4G+6qGRB4y6V5LhnRejx9FZG5w6elMsFvMjVmD7sDqoVObrTYrnUfPIngwy3cuy3QAYJttoS/K0XZ8oIxubgFPNMi8VCAR7MkpbwOKB3JkfH56fNRgW4yNvTl3NO5/YnB5NAEfqgkERVBJGOpCEUmUbLdJgTQjj5DpOv+aqcMx2x1YDeL1dnCklK3jvJEoD65bXmLCqjqDHzvDXeRnyL+ZcWbFpgLyV0RdY0XmTwoaeoO395lOnNnuRBdkPSQOAfYxRMUsKZWnh6IIBOilzzIldPEptgH9X5WjnJQk8sWcCfDc3vGXzNL1ayYec5kETNKBAkqWdt26sjqJ4Ijg+f7yQC5I6CzYoC2oAtmm3m2EELZvckxYZPgTmeYDkjMeuQ4Qydh81Wy2cUFCxhgy+WlDqPfmSZIjKqkNWhbxSzXGPwOqMAdlYv5Zyj2FXr/DVJbxqUEWy7GGSjJz4N8Mf0NmKHprsderGhme9d0HK1UE3Cvv5+rWyVabW4pMnbqI2JchpKPfrT//UTNupkryW255zTiZfIypF0n/QoyXRk3byu9fz6hZ4oBMEi+RBl+4sXZqKUcxzAkMPNg9rMKwPje/yG48ylIkW/DcWmgQKBtMMGW+SdoPPOB3wQegUf86zQxfJM1FYF8CrnuQmaJEeD907b21vZ/wtwQNcjerw8W2sgwd1/utM6FIpgz54iX4nNG43ilZLsBIrNTQd21KkK9rThWNPPUnnfabKCCYlXnpXK50STNTYpYM/4zxT9sOLHuMjkylw1upn/+Fr3hdMjTSujb/BOaZbLQ2uSRHXo5IFCwAAPzy+vhKh0BDOvn12rDtnph3Fikcv8VKTJabyu2bdEPwNJvMM2vvzyTuP9nuLtgw6mw+iVxQ8ze9iIaaYR/Kwv1kopMjgS5XxZa83Zy7oiFsg1UeSbVoUqcN5niRz6YM3dg0bdfLzVzPNzEpRRjEooLh/AGPtttx76cwooic0vggb8wwgONl8e5EkqB4q2EzYhfOoQvCL7H3+huEWBeaaJbX9ycQGPzn98I9FYe/bj77Szn2BOWp3/cK2QSXPn1bzfa0vRoUZ2btvQOHqibzHL+0RHGiwjvjCy/sz3At6cgVtmswk6c3l+KTPS5dmldhT5vnz+qB7sjWBBhx+0hFfwqgMPHmlgf7z7rAW4MxFn7b7cSHLqgrRlHxsV+j3imzr2eqRA1FKoXeSVFvByWawUSapbzqYauS1KbeFhTRHGYp0lBceeGEPOq8bHdvAsIVGOZwsd0c1ADHJkfpcHzbOT5QdpTPX85WslAE1/+6iJWLtSUJ9NOnriFPQjQb+Xv3stw/QdtjVTnF66hIJgrYQCxdP7G7XRq/NoMzbrKYyMYJqnsXT3f/1VI2e1H05raRB9+vBBZVVoKkZt/nqvel5p5w6aXq2UER9PgN6BIs0Rvd0vUtkPUDz9+1t16EiWYVshUblYKoeeQCy7+evP2jJ3u8gVXp2ry4IcNExFquCCtoe90hC1ozmye/tZDze3iq8uidN67bsjMd8avI5apoWKLFMJvzy8faSgnFDgSNCpiE20j526X3eKiKzOeX7r1X/p9fjLI8XFo8J1qvploT7lLBfIc/uokuYVSKPul0+KZ07LupDH4c5dogY9Ho7MPUx69f33UggaKJQdaeQcyoRm1iPySdX8272mw6waPRt5/rDba4Q/DbFmTYx1cXGhCT7MFLnSfwIX046m1zsaj/ca/Kj8da34/Vpriob7DKDBljringHQmbxTlucq0K/7P/96wpXRCrYxgydeF8+fUaA/aqKZvkgK7f/lnRIKkGPqdPtIYRz/5h4OysCyQ3PU+fevlVP4b6PT3g2qnj9Xcl6hi5cq41rdX7ba//sd8mqxkUFHZDpM46kI2KWtFq9X+AGv4y8dOH6ux3+7092/fJR8oQ16cfbj9zqy9xI/ZFg3z1KxWKiu1tp+2uvuZqMWfM1/v1RD8+/4sIEXHyRkt/inC5398VLxx7UWPyAgmgNnPlVHsf7up49qrfB85rX6bi2/H1SCVaGIWiwXqhYl8fCokfzIYkGvoCwO2v3pXg//9kVjc6flfzgjJ9jp7t/fS31Qc/fEWSaNidPl//EH5S/X2vl7FRShxrVHZgN2QUCB/Q/NqEW6VP/pSQ9//qzxaVASS2LMSSXyfm9CygAAEABJREFUyYlvtIg69jvVZwtlfD47W2sPNlyA6xH9Nt/gJEXsucOnjU8JNOyxtVRraMvfZPIJ61VrHT/shdopLEutX79U4HyXb16pR7eMrxY/dDR9yvWF8udnNM8/aHV/lEc/C7MHimgjPvVuu9Gx8Dp+vNNIjJWnCXa108SZC5opqjId7jdyNJZLbLcg5lhdnism0gEcLijWu0Vg/0Qje3/66Rft8fGqc/Wfee7TRvs/v1NCvLoEX6t6gR7l4OyjBgqs49tbtTRwksuVFteXSn1UeGrVBYf+OpXoYs6oiIFGroXrlRJ8ao6dV/iF8o+vlf3+uYazUrsAb8BMX5eqXj7XF2vamF31oy7evFb68kIPYEJzVZ8atwn2qiQowQeM2NPh335Rgc4YPxqwXMjVhmHizS1NJvxHAS0FzdHHqdNMw8fiFGcFd/jmaXItri/g31Fx02j+5UY9vnHievaPr7XDnhJsdyJHPP76UY5GVkce1DV75FgpqUoV6IrMKNh7RgeEHLK81P3tZ8XXV5zhUp69MjBU1Fzcf3ijHQ2PrQbFN1c6VImKC/SDGHdNrJ0yL/hEge8F8ssYu8eNDn2rA43NcnV+8gllWSvHLy5ePdeQRY1ulBXSI/TgZnSIs7Y01o201PwJTY1DdGooSvfEBloUqs7ONFpcHaU4MapC8XKtnObUgTPP//L+VPQ2PT/ebbRNRoU/vtIMf0yOFvs2TSPL6XZ3t3BA2m4eNICTDdjUHffof1RHbHHzy1u1DnmvzhSfjprw/baONRaK5VKz2S40dEHsD89eX6pPpOQKX4Fej/jP4cOtOhpm/S16Sn2nyEpNyKMhDjTZOihIWqeY5NKztUI7qOe5bX9UQn3KJVE9fmvizPHhiH9YKFvWqtJCIjfL0DfTjQnccDwfI/ZLMya8OFeg4aePG3X4igE7XL94rkjccKSQ339+0Az2zeBZsRs0/fxJHn89EzulPDcSh5h97+8eiDc3EvFOAo0VudaAHoebvVQkStEn0ymXZVJwcuTtR2LuJ/homDmSfwa7F6Pufn2nFLvL0oz61FEBG9vb//uT8/U8i1vXjLwXy7XS312rnTuNxDfBRVmtJc1y9cQGR/RhNNughtgRPwfW64lX05ifGqg98ZVLEums1oAd2ndrsBzJhbyd475R2WN1yCmiP8t//B7er9Shr3psJa45mh5HcqhuDZ/rXINz8pNTwh5+16kHU3p8c8BWZy954tF0VSkadqC7In6dzWaJx+23gyNydcTEviiUcP/w+ZOc6f2LtYTyj583pxzXv77QBF/bMOvxy2d5+BawZ9REGc1vl0YNeVSyqOTu9nLILM8rTTyfdrMsB4h5pp5agqpM+74hRm10/PmdRJ1tO7UKZSZH3W2+2ShCn/lyvyoVoH8ipnS89wVzqAX4Va1Go1zq5aJXSozT04ANrD1jjx2xYwt2T+iz8Pmd4TL5ku0x/e5KDv2dk6DZO6XYbnWObOHj8LQHz9lzWSrFLzl8m1tWmvtRIm6d4O24yGQ2b2PwkyK4G03fv7tUSgM7KCh1URP7Ht5+wjdgo9Am+ILZy3jaUa8o4EuP75mZZz8cIwMYziYaZIOfxZeMZ8EUUF9fA/qU57kKYjPzCZOXrKk30Cj3YGo6SGNgoLtuUZ7wTcTzDl3shlb+/YPikUmc3XOmHp5MYi/0T3/9ovh5iwwkF+ENMfCAX/PwIuFMYn5+fiZ7eQRf0dxHkCy/07zM1XaNhL6ddKyfJFsD/SqxTYf+bMN4shuTU0Kd0qE/2XPj2RXxzxdqT6Ynjdr2KFflytFHlF/9p1uZTvQfP6sjHo74AjubNkeJRjyuT4ZF/U+fleJ7hG3Ha/QX2yhXa01glGc9G/aDbWab064hf2w0E+901N7cs7UgTxm86aZRSUgUoTvx8cRf28NxpBH9bY1nyOwR3TV7zWBni1wKYu/5olJ/Venw7gtsmuXe3im6IL08V0XzmIsaiBvLi7V6Lm/fvlc2BXnwTzRle/zkALak5JIBe7Z8zjDu7PxSY5bIg+Xh1YVmcHvCVgK26ogfygT+Q1v9xzdK/4l8MSC/93fa39zJs/4I9gibPGGzz+TxG+27z+xbKvsOv4c/CDRL/e2e814oUOcS/LNcMEB/mufKXmI30JSkqSZ8lflRYZcDmDpR24z4BRsT9mx/6cYTb+5o6jbU80rWm2neTsjGYSeOGGwgX4u3Ox0e75XVlbKykvOBRviD/OVSnrjXv33A9nrsKcglkdybed8/V/6//aihjPLQbv5k9sIfgxvL6oRNPo2qsMv5YiEH35qzTBtsrj3P5Ra5xnfoFKMn7ivSXBH9T/BRKTg4gjPjZSl3tVC2qBViKouDzZ871mzdKE9+tv/5g3rqVylxj9BzTx6fvn4hi0cn7xSwD/+H5+Q/jZqnRxVgeyAeSBznMKwjHq24BszK/HxvPoMP5Tk6W2ea7jbaUb/YUsdPmBeJrR21jInYi+Pq/9HLO6/gg+z7/6MHmeyc+9tzzjmZYpyGBGZhFXy3L+e4Z28Yjv34xn2M2oCND/Nv33l7+nLOyf02b7Jglfvf5jhn99zfnnfuv/18WuD/z3+c+/qsc6xHYDljOLafc1+vf11m5ow6jRCYByiOAOAETc45Oedk77/OFfPc6a3R+/fXTxf559s1u8/H05e9/zbs/ggtI+d2zimE8HV4r57CnNE3EfSIlz3DN3pfI2PSt+t27ds9e2/D1rXvzjkF72VUDr+dw3MtEoDMkpxzp/F1ra/vneO7ZyCTv1/Xc92GfnvZM847OKTTGuLlnJOdwbPn/Bvd4uUY9tmG3Q8Ro3Ve9rCtYzx2zsn7YJf09WU6M8meTZJUzrEX1b+Z4ZzTSKA3AdIRB23POWfXRvb3ygjqPJ9tzMhuoAhn+wzw1Phtn20P59xpXXt/Gk5y0M5FWVI/2hngm0dXjAZxP4F3EfqNUJtr6x4eN/IhnORifLUxcbwJB+sI0ALBniMoGXgo8HyaJgoxkXNOA0Bv+4yO86ZBAlSGyEZZopn7PfrhvZP3LCjmc27nuI/OCAdmDmnivssiID8pUCgdCVL6Q6sBZzDg2GbOYfyaOYvpRs8aLCUbxhP7bvdtmCM8ECzYM6aDPcmH8YzQh8QoyFEQnAmAegA+JdioZq6x39GCcvhkZxHfA/xIOKvRnZcljnUWhz2tMWRBIpDIXNCRxMg5R2jBmQxAmQYnNEdPaDdT5J6VIf+B84jAyJIju6c8Vc/hI/JvAXAfmA+ves4r1nPOE0R0p2cDn+08Rk8KTQPzxSvNUqXoSuBZMf+kN6xrRYkBdu+OByVnS0UcV0LRYpgG2VkynJ8VAx16YIHNdruT6USHftn6dqaIEzHdcM7JmjHGQ2vGRJ6d2dtotmshRGx9UMSxzbBAnDstC/Wcfo/TTO3srDuiwwNyGzijndUSxRk+21m2Dxul8uppjowEmdPTQXGQKpxa4FwxokvMNfnGNFHH+W1vk68V4xz3F6u17LeABHGmH2mIX20Mmjy0GT/NlpQnmtfIc1WddCEmfMYmPbzI8kx25uiD7E8ym+7xuEznBoquLec4wqs9wdMMXRkBhYc/do5v6+cFTleO0zh12Ibd25JY2RoWRMzosn23BuHj9gne9ZA8s8ckIceOIN/OdoB39ozRXBNYmQzyvEDeOXNnGQ97dG+Gp1sa5Tl6kBFsmuzsmqBL2JxzTiGE0zNrn54C+j2NmZ4kIZmcch/FTc3w1zHf5GN60JIAeueVZ7kOFFOOFLqcc/I+yF52XWDTiE1m0NW1vYyX4jQ9su45e0T2LUFVTpHU5NYQaDg5JRE6sH9bI0PGGXy0kSCnCVmk6PCW4s8Mr5x3enrc6JHgoyGpCha8UYwqB9Zh/cAzNi+kieYs1X7olNalDvAxsq4LXnYu41EHXSk8Mhnfs35VVVArPfDeihcj+xme2Fzjf8r6dhbvnB0ZfRq1R2ZHAsceOx3AgABvjQct+vH1mURJkqisa2Q7YA5BkTkDWO9o6KRX6GnuNdap3LJQwTk8OBhJ7ieSlCcaSTNY4Qh0p8eD+tsnLbDfflXI8sAniidO4YQrHYWGqlrJF5kCQeIRrGs5t2FgTiC6Jik0PTb+pPBiICg07GmRyUDjZuS8PcXXlgSpYo8GGT/Q8DiCnwn20IKTHRhsOuVD0ElnaSruOaudMaXwa9ee0O+TPWN7zgfwYjLVkOmP2eI0z9hmowFdNf0wds7ojUMHDuBuR7PIfqvlQMJXgjvOOTnnlFFsNHnsb+9k8hGvKY1KSZ5SCnIWcJsOWSDfgAkz0nTOqafZYT8Us+B5wwjTIR+CUuR5IPky/jScwb6PyPH88lKmE3kLnR/vlR5GZcdJOUlHQ0GpIIB28K4tAoWflVrwf0yDpizqlNeydgG/IzpoP/GewMuaImtKgrSkUG7PmnytsVH4BFzo5eB9cF49diY5+HNUyBK1FGAKipg99FlyZXbYEVSbvzEbb5HJDnlZQa1F3jFJtEDOa5rKFX6qATcM74zXaZLJ7Kql8fpEcuec0xGf0BCMZ9hBv8o1wfsRXUixBdPfgmKlCS9LM83DpAy9HJhjdIRJSimOJHUpk0kG7tbn55rRbR+CNuiGeNmzq8sLpRQ4AoU5UfCZloVuh+OpKGK8mOpMDjkV0FiAD74uZHSPTauCxLqlsf9E4lfBxyOFgYm5E4laCZ2L1Up1XbETesK/PfZoPNqSDC7fvFD2/FI5iZzjnsm4AxMKcN9DS/vlqBW2NGBbZud7cCXiK2JeaKAIXT2/EuCh4RPFvcSrpNgYaKZ1yDwHq0bOOWKvT8jH5NAhgxKdNbpGzfjrRGYzmILGeVaER0K+Ed1zOMgZGVgT9RE77sCBiT22FLUnCp5bZL9pDrJG5eQFDQ8qsPWUIoN7ttL696+Uk3yNi1wtiWMfnc4oujvO1eE77YdyBtY7wK8Bu95TvLbzD/DnFGuRIDrO5SliVi6hFlfLmrwLilwjtueck+GH6dgZOjWClzFN1WMj8l7PaFqX6FiB3U/eya8qDejQTINpoHiyhpbx5lEpTbsizU7FCVur/fQgkfjt//WtBopp5ZyooChluntzc6MDOulZ/+R/2SvPc+xxlmFHYL/DYSeLUUw/y6rWI0nwiC4c7zenhl3L2Rswc4CmJCRarFfKieuyJee7IQFNkcvsaMTUSjnPxcUlOjtpp0ENfiogrD0+McYgO3fMoJ2zmx923JuRa0yD8rpSe9coJwHPQirz9Snrmc+M4OUIpvXY5wrd3xMnWHNNvOwcE7qQv34mZakCZ08p0C7hY3VxpiO60MKDA37c/H2Oz23w7cm+PxVhJooOImk+UojZv7/XkkbRtCgQSaKH+wcN+KEFdhm7UQONyYSCxEhR2mh7WEUV/+F7TmD87PXEHmvjD3HK5uet8pepilf4j6eoFky6p5jzdHMv0FoCd+rPO1X/8fdqMP4nbCVJEw2cc/kEKHMAABAASURBVAa7W5rOgu9hUSo8P9P11bPTGgm45/BH9ZsrNfBB6GQPztffvdAK+0qp7nkKxYtYqbzIVVGo2HzZqqcQ2cJ3h70GYuk1+lSzll1Pas/cVKv/9zOFf8zVuwcK2Ynm+qjz7yrd5U9ylWg6jbK4vEOuLbxKkXtc1BQ4z/X4X7Zq32+lfFT8p6Vy/FF8da6cYkzzM8W7+x0LSBob6Sxq9eOl3IVXv2pVvKnkoXWgaJZRJFm8eYZfj6fYaEMjtlrkCtikFaTyJ55PEk0x0/g4a/jpoOlfNhoo9qXoZAVmrtZnsj/V+ojvtFjcdG1i66e/ftD+y4OaKshk6LHXhpi4o+mw653Si3OKXRcKv1vrGt1xFKPOigVN7V49OnxEJgHdqjqnlXLtKeL1n59OcURufCeXq9DDiWKayTCit5vNhsZVpfrLmZyLKn5fKr0O0uWg9Bnsepmoes21B5q7v3xUuh+1e3ujHgy9vnouL6lYZSr+93Od/+MzJU9Oj3eTQnWl7A/nEs9uwKCATw34Aovrxy+P2tLMSMDHI7pe17UwETnvZb5tu3tU9myhPhw1pp0OWKsPXiN69/i40Uy8qrlW/s9nWvy/rrVhv/zXQN5V6eyfX2jKt3K/L+SuU2WF05aG3ef/8kH5Maj5/xw0HRwN540SMPH+Lz/LE3dNVa/y+4WSF1GrH9Y6ttAIHbgH3dFALF6dKX9WK6QzDcitthT96kWlvm/loK3VCF5HPbz7xP7w/z+udE4hNZkq3aB7zc+THv79i8J1puxFYiqmGZ17/Om9hF41FImLH19qpKHqq0xnoZBmEetNWoUcHV5rLqIS/PKWZ5IyV6mo4nwt842PyNH0SLyO4MnuaSfjb0uxdkdjyvKxrF7qCT/jh0THX5+0blfq72bd33UK4ML61TNZA8FTXE3Pa3hxpWGZqcXXtMQWhlMjOLNgnYQ4PH53pRmZOYsxfvog0aQJ5H/jodFIsyUQrw8USRc/fi/LORYWX2SJuiDt8NcTce7h7WdlFK3XnDcB8wZ8yB6Mv766ViRHCXbew5Y84ElVVSrPMkUwssrgD369oVl6/eqF9nXA5qQWe3F3O+YkGuw9+YT9YNWBBqit36ALi8GfeF82s/Jm0uMvH05/oaInR2lGstc6Vf5//qBDHhRocBpPlqNX5ryUR2XEoMMqUwU+mT8K+LTQjhrQz0lOSZ4Jc9X9cafsfKUMjPRplE8TZcuFnp6e5MgHdtjnco5avXymnGJxIS9Rj0jhreBpQ5xhSjCRNzvkuv9NxokLGoiVPn75oJQ4q8EPhENHo+BBJXQ0n+7AnoOeiKHMnqq6VkpMlCEba4Z0JBPL6wu16GwCdm2hcz/g27D/KqYqiGEn/I1nzYivW7ZQgY9Pn51pl0w6JFJFx2faHXT803t1NAB7co8FsVySZQohyIeosq4l5052a80L0w3Bo+vzK+X48mO3V7haq6fpMCdBPesF9m/wAwG5WYPH0Uid//xRMSZyMaoj/k2KQs74lKRKzlb4HU6CXdrZap4//vxR9tdEJs53+PhFRTufMCNJU61fvtQMDREdEi/P+5acXp8f1aEvflForKOGD/AQ/zYS7w0/f9bh9kaB/aWZ5sFR01mhxfevsEGP3/0kobeRWCxF3u7ZWgH78eDtBn8SqL8c3KiWpn07DWqI98rfv1SkyenSoNn+8gn+KF+thRJp4L1nnVBkMv85M0eJ09QNKhe1ZuK73CXa7cG5KlPugjwNxzAFTTcbMNOD6aXcoddOgyY3y9FYds5r/vVWEd5mrNN9vpVjjxCDkuVSI7H+lEbN+0ZFD3Ow3Yn8YLrdaBcnLWgOiDkeXqXvNtKnjVpkv+K6ew7tv7+Q+8MrjdTXJs2akZHDl5vsO/TL0TQOP7xQge/Ki0JyUkyifJarp9ES8HM5dEXsvqdJPP3yRSn6F586+U0ri3nHRYZ/udfx336BTyODnWh06LdXhv4dNw8K+GDLM+PFuXLiSGtkhV/v1RwbMHQG9560LZzmS/j5yyeaNlsZPvT4qum61hEbJYykLunkoXECq499R94ySORFE7miNzwijpvIHbJtp82nG42RQxEPuXk+xbHie5KmCjSmJuRmcfP0fKUB285JIJufPqqjeaUyUY4+1Gmpjqaqx24idmTrjMSVKXHjvIMH6I6j8aJ50n6zkfGwx5f25KqR3Cl581KimzQSA07Ry2Q8apKPUXqxVsTe3F++qAF7HPWFIzHDTMwxW7z0pxuJptJUMfflmcYEPbo613GZ6jD0CuBTWFYaqYWly5WSPFdaL+RiQuP1SS04erIRcpbk5RUxd6VoWELNIXv1SoIXdn/iu7pJCQ3lCR1yYJY2B81LEJB8a9rssdzZNEiRRuKUBLWfPisjB5mul5rfXOjpy62weo0BGRKT2nn999dyv7tW1x2VYT8OXzWCKQ79GvgeYNZh+6iWRvLAEcdP9+oKL+P5eL9Vek+Oig2bbAdwRvBvxgY8ONO/v1W+7ZWRmEdoHeFZj9waYqL+wxdVeYHdsQPnCsSdE34pRY9zcLYro9yyVHRRajq1U68BvDyQ+3ERGXpFHxVpjg6rXAdwQsi7+fN7jcTjM9gy4pN69jwia0fMn2Dv2R9eqkf3x4x1acgNbaOcHCgZJIedG0a1cVJDbBhudmrefpRPkRW0QKIKchqsB+2Y1dSJDAta8qm445zIVsZXfM+EvI32Blt/ePtBMlwkrzO8rDhfXwWJWD9io+H+ACbg3yS15BszWAYYqRNrvrjQTJ4x/Pt7DXWmHp3v3hIv4ZtHsLdMChrlW00fHiT8/oT+Bb4f7u+0PjuT2WZPbCOG5UoODemaIyF7gz+tlf4fP2pkzfkv7yV0RsETA6X49laDn/UILggd8DR2W/Ku8hycnqQJW2sOew1tp5nztmDA+vxCEzHuGpqC93J1oUBu6+U14g9y8DQ9Wyt8d40NlEpenOvQN+rwub3ZL/Y0sOa0zll/VlwuBCUazZ+BayPnVttrQI9FPOuwz0xRZrNiD9876fEo89/zuztV5A3rqysJ3duiP/7/+J3c1UqOXCukmXS5lIgFRNyQgkXx5zulD41CkmloDgq2HvY+0PQt7L3Nwz48/q7pGrVFgBEzuHh3+isXpUvV//tbmS9wYF8O/5Msk7pePTH7/GmjGVz0i1IzuuCyRImL6vGlvsplubAnt3K8X4+J+mlQ4L5H8SLPeP3tNWsGzL4NIdS/3frtzcT9EcGM0wivkNjfXf/t7d++2Vz7MBvI2JvfhnMw9Lf3377NvLFhz9ja5njtPZdPXw6H6dx/+5yta8MmTCjziILbZ4+yeR/kHGrJ3nbN5vz/GjPCtzn2/duwz9+GrWPj22cnByPtX51eM7z5NkYCOxt2Bu8d+v+VzcF7eGx8nuGfnVj/09cM3c6xNuPbBOfct7ey89ocu2DfbQw4hpGEezT5MIyHAb7ZZ2f7Mtnm2bPOuRNNnuv67eW5Zm+/3bf3lugNgI8NWyeEr+dwzunbfP32mqDZ3jqOddoHGmIMp/PaXBt234bN/TZG1re17fq30VGAsvszcu0oKtt159zp3JGAwmiE3XKcz4bdD+w1cH7jQ4IjDCHKcd/uec45o88zMvYhyIevdI2s/+3+hE6PPO+8O9Fs1y2Icc7JOWcfT9cH9Oz0gX9sXee83Gl8nWPv7fyea9iYAnt5eGKgZrT1PD9SOPPcNAd1xFDtc0YQQyyvif1bnJKdUdA7AvI9wZ7N8ZxJbGP7sr2MN8bj4I0GJ4dJ2roDwdXMPpH5E2fqcRyOBzzncJ53fE/h4wgYeABDwakj6Rpwip5n7FqSpqfiWoLTzYuS5GE8DZOLYz/jw4CMjZbggyLrRcAzB5xynilIvrzzSgkwI59n72XNka+0OIl7I0IcJQ04+AlHEdJE5giN7wNBXoB3I4mB7WXBjsnL+yCP401dkD1jgDdbcMs1OXd6foZv4pxOTp597dkO+5jYL4fPHTwZKNrYT8pYYbVjr6zIFdivJJB00KI8kbIoo8XOYHqaEsB61rV5MUvVopshy5BDwzwcDHpr18amlZdOP/FoMomTU0sw7gg0W+4NODh7LsO597xvAfMF+5re236e6ynrWyDBo6zkGDoFYx260bPvgUJAiozMMQXm2oQBHbfRMGcye4RW03vYogx5GG2prc37BloTnhvgy97W4n3kelIWsgSRnphmjLmBN4FnWubHLJMVhm3/k5zTTPVyxdacj4aVNT7SLGevnGszQfuslusyO4OehmLIie8UJkJHdIT+dPDD6LLR4/AbhvEhIo+M/SbmuOCFCZ2G8Syn6JClODdoOqK3RwKRgfcp8wdkO4MpAd7YmnYt41y2VgG9tr79Bt3IuibH9eWFZhgEedi3TsG890HJb89kVaWUcboJEQl79PC3whGbjRpfjB+2vu3XU2RNzwmOq0w9Qdyepo/JoCSxM52Y0KmEACGngWN6dSQ4MQwQ/GgoCFJxV0zBLpLDwPcZwmzAUOiUOoKxnETWijfUT7QnCMjQy4Ez2zggS5PnnkQkSzN0tCNQaJWg9yaLEf4YTzP0O+eM4qwjNrYjSDSf/0RgPmNFT9uNDFC+XpdWBD6rs3M5AlxxNvvu+I6JaccZO/TYeHCkcBzRgRyeFRQXYJm+fP6sR4qsk6SSYHfPmcmNtDpbn/i8Z++z6yt554XKMUvEjZH756f39k/wXvePDyo4RwEemb2U7FOvFuJByHDK4PHsbDZ8Mr0yOcEbw9wtiaStnSpoQ3EwUEDe3z7IxtGN2mNdB4L8HLVMsNMMvW4TKaPY4vEtHfZL/R2cS1Wyf5JlyMMrpfBhzfkdyUKD7Ev2M/oakoC7my8nYowm48MTwW5HkXGioDM4pxZZPtDwNRtwTDJ55mWl6+fPVcG/tK5I3kpVrJlhny3nGcF1+5z6qA7bOtpvcgGidYQeEn2Bg7v7jaygbXRU67UmdChJU50jwwhGD/i6A/TtSNCURpVXZyquz1RdXSiDv2lMdESPOvzGjmB9YM+QRFXIswd7siTVEwnXwZJm7C9E9JXznC2WStPspHMmkxXNA1HYihXYSrC/e/9ZLYnBgutlkksUdVaX10qQ44RP3GPHwj6MDsczhgEHwwNkafaHWBRJyA4UJSKYbzYTCJ4tQbq/u5U1y2Cj1uu1DhTjjA8HePFEgcWSpRYZOrEt+moFRvthmnuSmurigmcHRfDfChMtvsEh8wm7yLBTk8kEhu1Yx34wxhp1uQtKGSVY1JKkPtBEG41WcChmqWY0Urycc+i0U8G8Iqk03I2a9pOSRUay5FXhq7p5kF8VFEUOGtnThjU2G/xxgCYL2k3ePkZt70jKoC3JU+XwOonICh1yM5vxdcI36Nhx7bjbyWjNkO3IhA48SknkDxSSBooXAwXmEZyY4X0/HmX8Nf6tqqVghkzvPevatQw8Nn8pTuY5W0gS9TxXo6fm303eFcXrucqVuHWCAAAQAElEQVQ4X6P7X99pP3Zy0G/6U2Gb93ck+lbwoCA92r2PG11eXCnGVHmWyfDfo6ub7YP887WS319TfJ60s9+w27daouPW8PLGXxLrgs9GV/fTZ00kZ6ZDS/ZpiX8CPHJJOMUcKUWB6IPMNjruHdHhBbQG/OMeDNjebXT27JpiBeeGLxd/+E47bO2RQlIC1uZgjMn7QDNXNCscejuA1S2x24Bt9MQVD18+I2ehd4+n8y+SjIZGq3JwWqKPWwpNDcn5WGcagiMRn9ST7HV9pyUNOT9J2SAlnGmuc7UUGSwJbSmALime9Zxxj+ztcyqvbXtQtqpPjQlBTz1HGX0zyaXZTY/NWCFnQyKcE1t4dGCfOcVnazWpky9SKVvo+OGo56tXWtHczl/XJKDw2/fqy6iaJv6BtQWNF8+udHZ+efLpN1++kKBPKmniTvgd8ym2n515xt7HtlOCvjy+/6RH9q8pTmwpLrRBOiSzepSqg3f7DzfKKeLb+VPOXjy2Mvk0+DTDmZS4w3RwwFefflMafT75+mOv49zpHtnd/OVXzcikpLhs+5muokLaYNfRe53Bz7htZT+MYDQMyK2h0T4Fr4SimvdRAKQC+tGBi0a/XxQKNAZS+Jsi/8vvX58+92Wqpzjp2YtXGvDXtVJ1nCVCXwvfrdmSXK9VXazlq0yJFQOEYClwHUn4jfbshKOlcnC2p4Bw/hp53LV6fP+o1h/VgjErCpBuf1T9H75TR2N2HHrt/vJWRZnrzXdcA7sz3ntkOIAfE03R8xfPtaCh1v3pFzmaz7NzijS+RhSLL2VlohlZ+k9P2lNo2CdODfjfHSaFMurYH1RmufR8KQf29mCkuz3omDjtKDiNx1E7eLm/b1UcmPdhlB8r1cmlHv+60f6Xg2qd04SY1f56VPPLnji9UHizlvqJAss99jHrgqZemnCJBu3Qp+r7UavlWgN5TkTeKUXmQPFRnO9i8UzjflZxP2uxeK72HbT/63uZfr/fb3TzuFG9qJUkiZLIGYg91mkhXRQ0Ql9r/b+9UqJB5VWi+DxXQSN0wk/3+OG56TTTDE581IT8QgAr8HkVRZnzF8+UILscHd5jM92bheo3L9VR9A2/PijxiQIYlKFXX/7zv6oLo3o/qqXAl1J07XKvMQ+yPzn5ZDhXp8qxYfPvx2pUdQ5mt/eqf7xSCga02PJ6tdbT04PatNGY9Pr09r0e/32n7qe9xqnQ7eeDhrcbdWD28emgFp+TxqiEmOloBUyUfkvxNAw5ODrzTKPixxWFpCdVSVTmpRk9G7qo/YdW+92o1NUKRaVH+LagGbB4faH0stD4eVA+pMqvC83tXtt+p5ngZ/3iUsZr5wImM6smnvCx0/Bur8d//azyPKqpG6XYRLqb1D+M5EBBWZ7paTqq/N25ypdr5a8S9XOj5R+ulHx/qfvK6eKf/0EPMcgdgnYfdzp+bvTEect8pecvXsv8b43NGIb03slzpjQEJWnUAD5N2NkGfcirWs1uq/ZpT12Pq0+eRs9Bm4+/avWHlbI3uUIS9EShs2gKbSh625oXv3ul+nevKQp3Ojw9aTK9pyj41B/V0axtiA03NJtHErqZvWw4Nyu/XNPsedQdhfGcYvD5JTyKiZ42G8VRquYoUYy+ePVSEQzO0PGhO2iC5yNNqeW6UBsareHNqz++1Pbhq52cg7cjdBpWWg5RL0oVNfJC5iOxyDDAW/R++sO1jgg3nSRq4hqMN7NT9/leZ69fnnxRAIsccfvTT7+eGq67P7+Te3Emiwsm/JdjLSf0Y5YC83rW8+v65F9ilevhI74NO40+aDkGDezf/uWjbj/SNMGX+iJT4NlZM7L3NPVvVYUo9/qcmGLW/gFesE6V5SqfXWrMowTGqs6hV3ooZpnPqL57pokmZLKsdbVi3vs73f37L6puj+oo/E9vb7Djc/Vzr+P2ST24tPnlg47ENSvyMQVhT4VKGtwjcdTAyMpSVy9e0KTbqaxKGqW/YgeP6u7voW2Sx54i/iMsK7U0UUXTDSDUeFlrPq/Za1Tg3MLO8jW4Dt6aPpfE5lbkX5ULPX/zWhEdj7Pknl9oyJ3cMlP15pnqNFedFdwQOCHViuqQfawy5VmmqWuZdy2dVVqUlbyk3mM7H+4VVwsly4UmfFDrR01ZkKAp4v9SCtslejX3A7Y+KqFh4uC/Z8BNzaxR0PTp26NCliuEoIB99SyBerBvrx2+udOoFMYFYrLk45OAHlnNoaNhW/74GszW6XN8di738vzUxNiTP+2JjRrmjH7WgPDv2ydlyK/9stHxbqOJGCfDNsLnrQY3KX95KWGzc5WBo4+yBmaLGkDuKRZxb65oGl1pqBJlYPoT6x9oikVsSE7KztdiK5XESu7VpTKweyJW64h1JxpJ3hpSz5bwKpO7XGj0OtE+c1i+VMPHHl4n50ulYHz15oUSbL8DB/Y/vUNnb7S3ONMms6H/8ZXCYdDhuEMGlVyRa88+o5vhF1zGZnIXNDet6ufXctRNirTgOLNEsyH843d6QkfnQ6OJUT+7kDthVaMZ/+3A2qFIiPcHpci9mXpZ87B/3ODTVthhTtOh0S6X9HyNXp2pW2WqfKKB2GnQpIRGzoCemk7k52ec12lPjDq9JRd69/m0Rnq2kvv5RibbmGZKBuRJ47glBnCPjby9p4FGWCPP2VpiwwFGW41qQIdn7DTAe7eEkKpQh+zjxw2NyxtZzp6AE/ZDkY7G3vYdDX/yjm6/17f4rf/pk/b9QXMmjZGzcO4J+6/BSlSUNCMooSkWSD66V2u119gAud2I7c/EaNXv38ij8wO895fwJUlVUrMJIconQdnVWpPRfLuRJ8fMXj/XCl82YMd7a+5w3pwx4TNnhogtUMfTD+H7PFNfJsqxWVcXsnhzxG/05ETDjM6azGj0PDUHNcQM8eWFGvZy6JlflhpoCD7dP6jGtyN4eUlJxzkXmQ7dVu3P7+VoFvuzWp69AvQdsJmeOkFD7t4RdwXuOcYCuvdTK4ePcD88UwtdMw3YmXNEYqXxZqPVYn067xycZvJFh2zMT7WJNCMf+xyJHT36a3uNb79oot6zQ68bdDEmGTHUex2R0Rwj90Y5GlcRvE3AmqmIGhn2gzaOfX2dK3vzHH0PGrHFBBue80QzsW6W5TrSmKrJbyJySa+RneUsTurJswfsws42oVMDPJqd0/5pc7KFFputDK/xVc45+UvOxTq4FqXPLzVjJ9Mi13aAH/Bs+7iR0dRBt6NZF6Bd0Cl0KYCNKTrSoFsJ6wz4s2RRSuD0GGZ5ag1KopyLKtmgL4IG8u2B87ldozTNlJ8t1eFD3DxL4KloDobPTwpg6hH7z9AD/8/oIaPBtuPDUQXyEnWC47//KtOteLVUAX7O6I/IHVTnOv76SaYXsEAZfqD4/StNNIotfu1+/Sz3Dl/PPIfuBWowXXRabkf1Zo/j6VEd0DeoUvLDc+L1VvN//kXx06POFmdf9Q19Wb56ju1LacjUgQcjsaHhTvr7Z3LnC2U/vJbR1DV7Je836rAVswGjK1JP8fgFIQuPLZmODDRzJ845vVxpQgbhf/tOCQW7HHyfylQZuCP0f14WasqolPwuhd4R7Hd3W83/+lbJflRHH6xtDor43Q77gfEqLs9VzkGKwga3yuCLy9MT9p3kXmaKYLRnZAwPzrbEXjM5mw9BA/GG7RHB2vjdlVpwkIOzmOT3vfo/fcDmGjnijQz/NeFX2yrKV4VS9N/kYf4tEN/ranWqM2To+IG8tJs6DfBuwP7FayJukUa16IudfQ5O4+Eo/fmTUvQ/wS4nsNaG8dLxzIANjPYnx5Gr4I9/fUmeH/Xw+ZNaezZx8uy7U68x4zz3T0pWS43o+0htIrajQj8qrhdyrOFerBUnyZe5BmJFcX6zjfH2UYMXONto4j3JkEb4GBeVPLmpnyU5KWWvgXMU8LkH82f0QwzD4NF+EMY5J+ecZlN+uDNOA7YzngaXJa7xz+nLEwQ5FMU+2Hv77hzPYmz23sYEcNqwJsxMoPh1zJqZ87dhezlm/za4q5n3NgJC5s5pvq1j778Ne/7v33+lGQpZWzxv9yxRGAG903sCQHvG5jnn5By02t7cdO7rZ+e4xvPf5tj3b4Npp6/TZ5vDmH5b83QDXnh7njVPczi7WSKXTredcxJfI4UFo0ueD/pfv2wNu2vfbdh7G845hYC0JQXvNbGe3f82nHNyzsvJ859ThIcmH8iSzelpMNkQM0aS3RijHLTYPfGy7z4Emc5Y4Hz67Bx3JNv36winzzM8sDcDhmm8GABc+3y6zvntWTgqQaclKuiuJgixYfOcc7LnbAQPzXxOkoRAaDzR6pzTiT6++xBO720P52yuF1sgcFbivu0VAK9IcVuslWaZnHPq+w4c72X3vQ9MloYeg0MvjE4ndwqaneMdY2bRiXMZ36whZ4wYmS/uTeiwc+zLGezZSHIXoMvGaeHf/jlStJqZY2A6whvnnBIX5KFrtOs8Mw6TTgMZ2Fxuyod4orP/jY8OuUCVIjKK7JVxtpxzJT6czuCck605nOiSnPNyDKPT9hXXA/sCeQSaHYDZK2MdAyiTved5OydPKrD3AC3ilbJPYI/Ivj30T/CDy7IzGy9MnxLmOy7aHOO18fRESwe/4a2t37aduqGXZ60OsDpaMo1TzQmALAGzfSwAOBwOJ12dAPBIRcgjR3PA1ug2HBjQ2RE9t7UsGHPwb0YwR5xT8F5GizX6euQUgpcgzPZ3zilyf4IPnjMYEJ5oJ4C3dSaTNesYDabvGcXhJEmVxighp60VDwBi2zdCoe0zQb/daylAzgQFxrOOACdNE02c3TkH201/J5VFeTp7UQDEPhhZmpBtYQkIz1hT3vhizsCahwl05TiTgTmCXpPNQNJmONIS8BhfDhTj7BxZnmsEf1K+13V92see63G0KXvlXDe9OpDUNASYZmNLmhuee4F7WVHw/KgdDbjl2VrG0w4+R+wvIRBq0GGYgI9pv67NuSMBmA8eNzhTfNrRaxk1oB8+ptjZQFD3JHt5eO4YJrcNAVsIQSmOv2DdgUDJZJsWmXJzUBmc5RwzujKzR1GWbDvLdHNFYLhYrk4NKJOP6Ylj3R6dmnCMR9Mpzmb7GB3VYiG7nmAjO9M1774+WyYyhx2aXhM6broRafqdsX5uwUCIynCqI+fvOs4LvUVV6RsPW/QzopMQRgH0QU8bHC66ZgHIloalNXvSNCWxXKJNOtmrydEh8QM66oOX6V2FPlTLpfYE4HnM1BMgzk2nmbXNgTfs73yQOXiH/EXyE5BHCo0OXRuxqyONsQz7KbJcIsAymmvOnfSSYacPQR16aDq/qJdartc6X10QXBWypCdA05HGywAvzL6yLJVnfwflM3w1+edcOxW0kFFRF6qRU0lisCCBjJzFGlz2ZyPLNFMDvu4JIjvkZ7SlJFUVSewTDY6idyTOnfYUoFqK7abvZ+u1KvT1HF0c7IzIaJJkw3Wo0AAAEABJREFUzb3Nw4Ny1jT6j9hXoImZ+Ki61enP+Qzw/EhwHq7WMt3w3uv+7k4dSYTZ/nb3hKlwQqKkLUUD40eLPFP4xRYUvY+cZXHav/IJcthSDI3KzlcnPq3QtZAmOoM2T5A7E4CafW5v71TA46yZKCR2iqv6hGvd3aMSiiXFcqkeGhoCRksG8+tzDejZBIbMJCm+yLRizgj9CUnygcLzxdWl1iSLLdG3gwcZ57xKK9UrEiBkbo2cA7b5QNPV1h3ySKCZynRioHFsPDR+pvDa5DeyxkzQtxmaE335olYGnqXYwoJmrPmD/mmnkeB5T7Nkwg4hUr2blXPWs/MLjdBs+ngkKT0SjDoKYp5gHljGVpeKYMbUJErrQupmHShyi2C1Ri8qCkwlCed2bNWgDxO2fE8jNGf/GnkP6OSR/Q/GI+dlGDhBy91HgmFkHZOoh/fvCYwPJ/1dLlYUC5/UEoAbLVv0aU2yn5pudqPqxw4cmhRINgfs5kBgbrKawZIkTZWBN6YTCf5ugJaqrtTzRE4T/6QPi0xzEuSxhwI+NRQQy9VSX3YP2kFPuqwVsAs728Pt7UnuPkaNYE7BWgQV6qv0hJueBGIMTpOXHHa6QK4NmFGQyFHLIOD/ov6Rc3GWDlzdUkR22PaMbhJ8aEODKvGplAa56JSiXynJbB1SpeBShq33WZD5hAadazPPWSZVyGNPM2263+mRhqrZT5Klii7Iw4Prly+UgB0r6HFZciqKeIwtsnaK/PL9oAV6OBGLmB+Z0R+fZOoQuqPg0FnyrkmewkXy4kIuBs3g/cQY0O0dxZ17mu3eORk291b4IcHYc8bNn39Vwl4jmHJ2dq5VvZQLXtaQTfFzFy9fqXh9rbDKlVGwimYzrNuTsIzI8MDaJ5+47+Sx84YG4Zh4+So/4e+0rNRhE3SrJGwqOq8Gn1qQBCecz3z0zc0X2Q+k5PApJIkkRwH7kwaSnS2FiBZZpqwXDN/A5jWJfAr/nGYJXrgles77Ahs4772O4OaWgvMIb5JnawV4LJ63/SqeT9AP8crQnaQsdAZvyyTTlkIcK8oKyaYjNu/8uzfy4FtMoyzGaUncZnjVUdyOyNuvKk3oYYn+esNJZFTDJ/PXHr2teN9bTIQumO8wfRrB4AUy17LUIc46ou89dmx/ISBSwDSf9Hhzq+TxiM0H1WdrpRSOj5/v1CBn18yaj7NaK4igx3v0dLVaq8+jHj98UUQfN5svmlepthSUBjAkhV8LCHigAZDBxwV0deelmrGX/WDJARqaPGj1z384FW48BevztJQrUoobd+o+3muxujwluv6vN9QFpq9/gjRxwgLlKDA99Y3uKRwm6EGO3EusNkDLgI37i1pHeHTxwxtd0JzNaCK3FEWDFeiwL/PdC/x8gvx3+O2GYnn2+kzJolZ5vta4zDS0vUKI2tE8e0LGOf7A9CepCxleyXttKZyNXx51T1O1z6IcvqHEhzh0NT0O2oI/JXa2pJiZ+lQpOnd8+1mzl5ZWVKDoMaAEa3zMJf7lHN0w3GmrqAMF2lsK8P2XRo6qYX2WaTnWWoB3Y52jiilN1E9qJiJk51TQOFm9eaUb8HICs83v9se9RvRiRHYPf9qruTvouAjAy6zu00ZPv34Ehz5Q1EAifSuPfgew2SHbiz7X+OlB8U2qzEUFimFTMvLcvSKN+Ioie69ZE8XeR5qeRZtq+cS6+L7j9l5JX+n+PWcFlxc/riXWSPMZHgdtq0ahHuWWo+o0xVwbLSl8JUWpz7++04Mf5OC90JEJ29/+9EEBPIMK7bC1dOAd8erup/f68HAnB3+LAE98pny5VPz+Wpcu09Il2lK0uSeGSNGHJTzeW2ENevVuo8PtVvdfnjSV0kSha4PebfBvsSnl0kQwVzM8MFmajeXPL+Qoqu6xXe+87okBTHdjkLa/fFG6YM9/+k5H8G4Ad3qwPQPXHLqxI2+Iby7URulIwWqpRCmKsMEWE3S3o7CzZc7wb5+0/fORQuysw7/c6eziWuex1j1nzUq0/CrqAC/Ss0LF61KqnMKLSiW6FmioLSgiJuiZw/+4LNGELLf4gS16l8xBOwr6+tNnzdjiZL85+yaqCciiyk/N+D2NmlQFuio5fPgTsdUKrP709oNuP3/WXbPTkaL3buH0BLYfOOv1i+cUgO/UEXfvwejNfqcVRfaWpsXqH34HGzvhwOV3AxoTlMCPG4pgEZ7PeylM8KJP5BrJw0sfSyXPEjV/eqeIjyxfXsEPMAqcsELfI2c+o0ETXTj5QuedBB4e//29wi/32v/LW40UYW/ef9JMgZO7ChRdV6zjbvcKr1fKR0+xriFWbbUtvTKwdX73qCNNoz6kp3XvKdCWxDD226ctMfb9h/fKwZdwVcP7KyX4ofoPLxUo7nqaEP7VuY4U0Y7bRzVjpyIk6v/8Xj0Odvn9C1k8YPx5Yq0MnK2W61OjxMGVx81G2zgx1xHOjUpcUL/I1eM3A7lKACianz5qjX7bvTsalHuwy+ED/N1RPgt6ag/akgv2yDy/OtcBzOtpQsQvWz01R9kPFjn8aTuPGrIoR77U4iv2FO/v7Adl1qUmdLSgkBs3DXz8WZ5YQ5yvII5LsO0G/D8Q3y/4fMBHtBR1QxIVkgSdgm6K63lVqARzr1++VMb3PfmQxa1bdHgk5su+u9CRxvkUZoU6U8YzT2DhDP6P5NbbT7cakak1E/K61vXqXIObNdAos9/Mcd5rIF4ukGeEvggWlRSOHU2+7XTUSG7RI4f0xbkW2MzQNCfaRvR1Iu4bsVWCN6U+qsHHtqxVZoWcGfKzhRwx3Jw41WD+mHotKPAPxAUJMcSQBh2QX0fcur3fyAd/ajzuaIIfkPsRG4irhbbdUUd89bxvdSSOjDESixwlZJSSewx50PFxQ77xKFFzSNHXDj+/qwL8qDUit93nL/KHXgGccjQdDvabYeinNXcSMG8iZhn6Xnvilulud/LJATuY/aSConuR5erIeZOnTuUPr5Qgo5K41uM/BvTz8OHTqRnztNvIZZkCMVODvgmfknL2Ng+nJscILs7IbU689t1BMU2Vfv9cPbF+C67skV375V55XcrRMEr+8Exnf3ij4o+v5NDt3dCojonGEVw/tKqusB1F9cEpWSyUWIOFvPeAbqVU38vlUsM6k8hl7/7ysyZqH0Nz1EyOk2Kbjoa8/cZXtUBWYHLSC+zZqaU2/fTlRsNf3p/iWuekMknVQp/FWB3xYvPLR5kNBHR5ouGXGP5DY4rMIhjsiXE68oojPr+4WHMmZIE/zX73UubbzW5HfCXAIdONkCZqiXs6+DChGyEERc4q7Gy8qMCTnea7J81fNvLgMgRpxDfs90/4vEtN6I+tkcMDT9Na4IiKTD4WmryT37bSMtcpFienSYjFXBLk7g/YiFSPUTP+3T3s5bNEEZzorZHgPLWEnURMfrR8gHhm1iS9PJP78YUCOXn78UYifhlSrxGdN9t0z9dyPCP8xL7dyxETJNA2I9cWvqQ0bmI/K3VB3c+fNMJDgQdCBjO2m67X+KNLRXC3I6+biDMa+J/ShKqJUY40qRNi/BT/7b67VF+nqomRempSaVVL6PuMfs7NoAQdd8/WyvCTu883yu4bVUeneVkoRQcH6geDHzW9vdOMjpg9dPYDStAzYa/Tnz8oYR+rDXn82xQk/eWjJs6Xr1davHzGhVEnWSLjFluawaQJe5zQd08cPCK3jvwqwT/0i1SBJucANkT0dMQ3WoPf6MvBIhE75JbcmWzAlQK/uSS2Mx50nG+z2Zz4GaC9JK9w9r9XAbfG+60Gw41nZ9jpa6X4zoycJfSTAnFkSw4wEEs4zwGgrf3lk3zTy3DcF6kcMekE5h/doAkbMVvxtzv8W6sBe87aiZh1i54cJPgQwKKZxtccnUQjfZHk+IOgfhHliW/yV9canlUybO3BsNFyiqmXxYNZWcj/7loiBhCNxml/xP+tFPBvPfwYNauhPqEylem0WG9G9wQvs0WlHCyNMZEPQcPnjSbypggm5eBNUVZKX16rurpELk4zvj8+tV/tFV74JFWPDnITHZXqxULpm2daPL9WSKJiXcqtSpk9PR622n6+1e2nz8i3URKi7P+F7GPgWUcM3Cv6qAa82FF7G+8e5LD96a+flIAF6bJW2koeuZtIJ/IoFYl6Gp8NOOOW7PPyXOXotaNpL+LcFn3PXdSIfszIKX11JeO3l1MPnwf02moKe3z0nCWqX7/QQIN0++VWE1g+uVF90yher5U+O5deXZAvBxn+TmBG7hPN0JA+u1LAh8zg6XJ1ph7/5X6+VbWf5d9cyZ/Vmi9K+s8NMdxSDWfrmDOjI4bd0+VCntx9AjMMtwb8mcCQtF5I+NJ4tcKud3LEkA32NLyEHsN7/EEfZs1J0JH1+hvk9+5WB3Ak0Ez21A6mv37WiL8aqOM4eFPNUSO4gFtSxH86dMeRJyl4Zc+fSeS7PboV00zbuVV7u1EEU3v0WN5p4lnDt/jDM2XoSI3+CHvv7jYnf+D3vQp0xuPvPDGed14bW+fn95o400TMYGvs7IeSwYtksVIeElk8dSQOHz7cayaePtUSOI8G4c+dRp6bP9zJYX8jWLJMKjyWUyhyeTBxAGMNLwQ2ZuhlxMY6OzN6IPivKlVCrOjbUV3qFMH2x/3jKeYawODBdAgbHrAtTwy3UKICgNo+PkqsH4ClCJ+iFQKereTfPcjkH6pC4XKtI7FXnubwj4nIoyPuNn9hmOuhaXq2VLqsTr41WdTyxIMJ/J+RzZ54rIlS9/ZGAbqsLuyhdURIM7z1f/okz7xk28nrv3vFEJFdOA1h7P/dbXkEYOPvrzsE+fef7b7HOzsu2nv7/m1w6W9fRtgMWNv3v138X75xsn2cc3+bMXOgEUccYpBzv12fJcd/4mVr8+1vX98+TyTw9px9t2ETnHP27W/Do8B2z55xzsk5x9mdovcK3DNa9NsreC/PiH+jY5bRZHvMBFszYAEqndhp123Yo5OdnWHvZ7475zTiqGyt4L1dxr/Pp9HhsGzOyHoBGTn3G03MCyEoOM/gGk85rkWU1jMvialiTE4j8N2unc41zczUaW17Y0UFW8c5Bw2TXfrbcM6dNME5Jx+8rMgqXjPngmyZ/Jx3XBFBMKCEDNq2OT1zOj9ympk4wPe+H6AlnPjpnJPnOeecbG8fAnuP8iEoSRKNOH3nnOw1whfng3wSuZ/YJYaTnWVkzQ5H2AKuzjnW9qcAwjlHzbY/ndF7L8/zEwY54HAD723YWXrbx6jFGLM8V8retq4Fpkb3zDkDvIzsHYJn369fATrtna2ZEWAnaSo2s0tfv3PmDmAfAPIePc2zQlVVK2eM0DZz9onl2Pa0Z4LjdpNOquLglTnWEcc0UHTrASy8mpL4G1/gMcvLmlf67eW918A+SYq8oaXlnGjP6W5nwQ8PmM51BJomH7sR0dkZgEJE0Aw/CTCTkJ4c6sxacpILXsYXHh0Rz/wAABAASURBVJdzTka30ezZzzl3kn8D70d4GAEw1blGAoSAE3WAnYtevekvgYIB3sS69WqpbFFp5JwD/GdhmcyD96f1nXNKq0onkCQJHIMUCYQS1reGeo+8E3iQ+KAUmdm5YhKhQGoIWoyPtqfJRrxmiE/gr4G6h6bF+ZkSnGyDnhpvRwpgPQ5lSdE6Q9YlQUtDUtJS1Ldh9hG5zlKnL+Nfi2ysAZGkqVqcyBGa7BwWcNhnu+8c5+GJgfObfhoNJUlrRvI24iA6Cu6ec7g0UQGId3FWRBgpepARZFvT1Jp/Nj/FObHU6cuewVerTNHXNNORYoAFHin8qKG9iIlG5Lx/2MDjUdvT90EmNxump1sCd3t/0hH4E9jTnJwFOpG9Zvg+IQdH4DRTTHDwN4fuDF3fk3hKTmJUq5USriV5rsAzCXw12noCxpkAoAqpUgV0c9C+PSpDjg0OrWCPMkllOu5YR7+9HHaRk0xlyHr5/ErZ5DSTODgcpu2Rw2+jIbJPw7ntLAP8t2srC8id1GMzSZZiH52SNFXG6JCByavBJm0rB9+TND/xsCVAn7ARk1vKXBv2/mA80qwVwX5Z1zJ/tiSBZYsTxaf1KDqH0/kz4uBBC+zcIUPI1g4+sY1KnHRvNHKmg+kJNuAImmvoTXDoffQSsjPdbUgGJuhv4Z+dyWgxeiFDCYmdkMlEMpK6qN50kPNYsOzkZDpg8wRemP3m0JwSOOfYUslYYHfbp0djGXomjRaAEezMJO5C/5MsgWdgt5N2BBIdRYCInq5jJhu2X5ZlggQZH4wupqL/nZIs1wG5BnDR6et/pne22Qw/Hi34gbiJh09656SCwMTwwJ6xMXL/SPBpGLOANylBTT5KR+ziQGAdeNb2NZs3TDKaB3QsYtNzhS1kDPRwwF+c1oPPGwrEJkvD4ux8KdNtw4+egNH0xu7NghgbYOHq+XMFbN2SiiEPmtIIPmcKFARH75TCw/1mcwr2St5DmkZkELNU3mylyiQaLp3hPnJ0FIkW9eJkox3yypJMyaLUQNNkYtsDfDEakjRVCn0l+pBxIxmkjudb9MuStZH3hpV7ioOCD6ZjLY3bMzBrDE6RhHpm7yMFjCeSAmGzLKP8Yq2SwHrKE9n8OmRKGmyRQtwAPV9l6GQy6fOoHVieuUQHiukDyWvkTGOQWvaw9U7YgzztByEaZOXADpNHxB4Xi6VSJnWf7jVRXI8suqZoYEmmYSjH1Xq51ohcQoxamC1xFvPvA9ckpwQcOnv5XHVZEazrNHYUQ+nHiaVP980PVOCcFT3zs7VyZN6hy7bGLc1b55ycpHR0JCxPaknQa5+p+UTRnca3rXNIuE+xI9p+NF76Ip4wakeBO0dGTd9pDx9H/JP5EivcmJ0M7LMlKTS/waPagREjAX9RlHI0TvOY6vz66sT3QoFkZJThliWL5tPX1YJieXeaewC/IFUNzYEkzXRH4fwIT1tsP7B4kVeqCwZ8MpsQGChknKxqrSm6LMDeY9voCM02WhKsopciAktJbo4UHK1wn4ZEA0UBd+KKTv/O/BsWmSaKjhOFnlAXJ163YdYjhcwdxbQUmRqmNCS/RV3J9NjG44YETbM6imAD/DHZlz++Uv38UmMWZY2Qm53NkQrO1WMLB+ww2E96t60eSCQ79DmYIOTVo6tFVauPUn650n48aoY2sccsKWMNaw6n2GV1vj75GcMizJG7Ugl/jujtOboF+TwljV741LWWNBMqCtrL83NlRa7ezWrh157iR0eDJkMHeop4Oxo/+abVAF0FBZoj+vCUSsaDPMsUnxrdf/wk8/OOXU/DiGPkRaEVRafW5ElT65zGpKeoJgq7/eeHU6HwSMOug7iWwCWsCiUUQafcq7iulJwFjQDdeF5oPitPND49btTgL3v8RUNj7EDDsMhyRYqGVScF9CO6oPd/+bNimujl69fwsZfFes+//04duFFh+6Y3cb1QBEvNL+7RFw/Or4taVlQdh141jSiPjixjrqd3nNGK2tj94tlKSIIaWq/id5eqKfKtry/VlFEZ6w1poDh7VESX7M+rpyX0gcNmqw9PD7r43WuFZlQJ/tRgSgpfKxoQ+26nhOJuIMaxH+qz3xgX8VZ2XWt8s9Dq95fKwaY+jOjSpD5xKtD34jCpJXH3dw1F0j1Fyi+neDkJUZGiWART1jQCb24/6wn55v/winOvFJFp+OVOIinOwfEE/JoppKc/XCo+LxSySRMN53HolBGDHvB9E/FT/cc3nOHNCUf06UkNhewR/yzsfCZmvPvprXbNQT544uBeOxoDE/duf3qnsxfPNNB0GvqgzUOj+eMR+YzSwwHdLnS2WitfZFpU0Bcy6ovoCX7kyJjg/dnZc12la02N1+6ne23e3YMjhRr0PAf72qbTSGNwXay1fr7USOxuzIhsYTHIJYU++83S9IcXOtAM3BVej+jfTL4U0lz1f/wDMYA7/UZAQ0MixY7rNNMEfybi3qbZq0YOyWJS457UX6Wq//k7ucVSTdrrakFxirMPFI2zVarj7qikHXT2u1c6RrFOc7Kz3EX1ftAjxboK+79crhWId+Lbe/xbgy1z9lxyrypVNNnu//NbtV9alZelXlxe6eHTzel/PzHgeJ4OO03kEUmeKeJbisMok/kAnozEMG2d6/j9pcSZc3xuSuxpdp6B59ev3ihWSyV/rGgMtzpWQvaGD8+0yktt//NfT348yVJ1Y68MnRrQyd6j68QTk3NqHu8VaWZPVrwkpvNFpqp3YMwzfP+oGdk9/+F7DUXQTAH81YtX6jTo6XajNRiUcKbqx1Lz9aCxHPT5r+/R74Oe/fgMfs0q0N02JODolQ7o5wOxWkcsZ/7QYtGJJtdMfmNFv3QclFHILf/5jRy5w3B7lEd2jrVy4ubB4tCf7jRQCHx891k5dpNShBp9ry9vP0vg0MVqpRE7u16sFbDh+gX4Aw5lg5R1C5pPT8JUtD6/1BYf0FVRK2x5T0Hz7ud3GsC3VVapoHg3gGkHTaczPavONXAORKLdXa/jkOnhC/RRSOuhY1HVKv/hDf51o/7LRg6s1XmmcJ7o/IcrtTnPxJbi40d17z+rpEGz+O6lYpqrqFfaPx2UZqUyZFO+uNQAXjUznCYuViZlz8+1dunptyFevXytOSZ6BPNX6zNxcDnn+O5PtlSAqXyQw2s0NP0HYpeZfMBw1/35o0b0uqepWuCnKnTOge/15VqLN881ceaceM0aju5+j53t5akfZNC5JWaJZQEmNOhsp3Pi2XxZq2CIgndqtCe5nv71rfroNJUZhf9RHby9wn8k4Guk3rNPsKU8KqUYWr64UL6utesbRQq9tp4ual28uFYNTlhMVBSFQgh6urvX6gw612t99+OPKsDfR7Ddz9LIfjlF3/r1M20pkPfEL4+LoJyCe4We3m03ekqlY+Zlv2UXsKs8L/REHrm/3ehAHOUa8I7GWMUZzsDm+s21zn54qQEcOafp0xJf3v/6QX5ZaQUWNTRaPAXTC/DB71sJGTze3cl59s1z4L9RhV48IYMWjBuIsxwYazi7Q9d6i4mQkfmZNTHc3f2dJnz5zLVssdCGplsbZ+2gO0P3BM4V2IX91mbHs9u/vpXA9JFGYYIvL9MM/DmqaY4a+14Dw9N8rJBdrAolZS6LuRPOV+PzyueX6rDJjoZsNjnlxNvuvJLVkEYaQin4O2OTjzdfZL67gO9r5BjAxK6OqqtK9hrA4Ak/Ulalemywg2YtoGWVqYCHXg7cPEgUvB0Nw8z0BV47+1Ot+K/2HU1QbHFOozwLjkOrA02ZDf72KfSa4f9AjFX87rkqdGHFeTqay93NRmdJReNlrwEZZt2sEINS5B2en0lgb/Xi+Ykflgs3h6OSupD9dYkEvQfC8bk7CTqe/u0XiSaRS4OW1+dKsaGZ/DEFRSZ43aMfDXY+IcMJGaYvL9C/oBb/OnD2eRgl9r4gPhjKVCONIn+Adiuyr0u1RcAfD+o2G1n+mNa1cmRcY7+HTDpeZBpfLmWyTQGoLElVLheK2Iw7dMQk8G9V6QBeBedlIGYxnsgV0zRXgv9Qnck5p+p8rRk67S9jTIe9AntN8HBElr4ZlB4GuTcXWry4ktHejp2SBXuVtYo0l7tcqUtmTeQKLX7U/kRsOQeZrifHXj5G6R3ngE7URi352YRtuuA1vFhpa7kEvMJoNa1y7YajTHcTbGWErmGZK76+VLZcaiSPMcybqWNGYrrJdB/bEfNa4sR000jIwWLv6fla03WtCZyI5Jv97qAZX9A97ZRQEyixf12xJvqYgmERDA/OyYklyLXzeqGCM4tBn0dTnapFCRoab2KdBLtO//l7+FVqoLnv39LcudlB+yiPbU00nxP4J84ha/gg9yfiEF9mEpiqQ6MZuQfyigL9sR+uYetTDuKxvQzehsdG4+EI1q3Vw0Z3s9UADzz2ORGbopanOPhkCyHqSEMrYq96ewsdA43Xo2b8YUuclGKvHbGbw0cEcqOeGKcgPp6Ck+8lo3fCj6Rg+3Siq1bgjBXNXGNKm4CbxAFz9IrEsW06aaA27NGN+upKS3yuFrkGGrgtzSf/p8/qm728D9SwgsbPG7X/gt18vKdpt1GHDB1nGPG/jpiwLEspT5TRhHZJVEF8bPU4oznSfEtoArKlkvO1OrC0WK/UYefTOOMTK+Kv/UmPD12jvfme85W8+UZ8ax1yzWAbcKkBHDC+m14O729lvBE+bW+5YtSJ/xPxZKgL8AW67be4wdqEOMf0PWI7s9kYe7fYeo7dKY8asV2rOU74T9ePyr5/pl0qWc563O7k4Wn3/ouO5DGCbw02ruu1TIaihtDi50OIMtvjKRmt+rTRcbORXqzls0wzN/abjZIkkfmKNRg7g+kFNlBkuYI9j36cnpWUk68skEu/QudYg0ua0HHTL7N5oZPd7qD8bKU+dQpgkNl6f1EqHMEoYrjlJbhvv5WLLvfwKyjI+OXQoYw8fMYHhBiV4ZsHbpW9NC9yPZIrNsb7szOZvXrWm5w0ocMTMg9fnuTqXBFdD2V1soU+9Zpp/k3ko6pymY34Ipd7wRpvzjRmbNCPasHXAtxtyTMmGpxZUpzk2ny5Iy72YNGjSEygo1C051m//+m9JurNIh+b2df2nn+9VfrTraZ3dxLvZ3gXwKyUOQVx3UQOmxPnOmx45tn05ZU8Opq7qOGnD9DXcoZMnmc8/mz+/AjUTnrYb6REEvuEIlNgHcd5Rmze8T4sCrnfXcnR+N3hTy1Hth846tG1ARuN1DmPqVNL87j7+aPmtjn9du/w8U45fJ5ogHr4ZljYgg8VsZWnOT62R+0Ynj0jI/unN6qRf4otfMXa95rxNyFN5M1+iFEcPmGAn3vGoTnI4zcsfzVbbu0H2fBfxtecuHdGrna9R5cdZxYBboHPnPHV5itMvh5djmmmBju0OCfmORhZyOS4QF+F/pVFIXG9BwMm9C9iU3vqSHt8gYiNcnzynAV11IOau0tsAAAQAElEQVQGN1NrnJTXtSL42v7lreZ+OPmVGR/aVVF74rUZW3FJVHV1oXRZ6wjvAu8jshRyzcCs7DU8R4YzMeNE7cYjov/ma4Z4G18vuq/f/m/+/TZ3wqBtmnf/w5J2+X8Y9txEcHu68XfbjDDErjn/Xy/OrG3Drttw7us9H7xszNA80Uhy7tv1YNNOYGFvPKAgOdkc8bL5zn2d69jHBpdl1209G845ffvuHO8ZshfzR4KXmf3QdL5mjZxjxDFM0OGZdzqXvYc+u2aPOedOgbE9a3TYXjbsnn2fOaMPQc65Ex3yTrbOzDqR6zEmNvV0zzkn7/3pvs2xIV4eZXDOEQCOpzEZTdBmNIzQ2wOUTDt92bo2Th/4xzmeY66+skX2DJdP3wfOa2t9m+9xaB76nPsqa5trNBooB7t2uh8k1po5l3NOLnh9fcbJaJk5l9zX98a7kYBrtv2lr06N985/XT/GKJtr92fOMZKMGQ8D1z3rsowSDC542yPIglrxct4peD4Hntd/fX2V10Au0MnWSJNU3gfoGmRgMhGohRC4Zut5ro8KwZ8WmKDLhvFkgL89xTNbz94bH2abxb7OcWaG0VwQ+HvP88w3ALRAzHXICKdbJJlyaLd5prB2Pg9vBpKRgbWD0cEwfjnnTjTJSTYi8rbr9t45x73fhvtKs+0Z0lSKXi4Jmu07dJiNec81SS2FMVvDxmkdrnWAbdcC7My16x4+z9jlQFHkQJD5RHBh9BptkucJaUkhwcG3ifUmiiMJSU/EQUacpjirT9DfLFFHYudh0oAMB3TDANMWOBKM2Z4T1xwXEvR9YK8JcM4o0EZAzJyzJ/AI7OMBTBgnDw/2+70aWxc+nc4An42Hjs8dQDnx2c5ha6rplbNpR+PEgpSEQNIZqNeZJoKYgUS4w04m5Gz8i9CdAdQBHjjn1HatEgKREKIsYEt5L67b+6IosU/JAteZqCbNcuVc85zFIZM0zWRrWgGZI8rlqTwB5pxE9VaEv31SZwkEwH9MZvUEASO2Z83j5njQZrNh/Vlfz4PskNGR61PXKYFOk4fRHbxXS0JQlpWcc6f5i9VSbdPyflJwyAwerpFZlqTQi7NC5nsSm0hxYUHSbElC1uuEWRMyrPNaE2s1NEUs4XXOKcCDEBOS6EYdAc2BxsVAUy2bveYskae4m5AczXVOgoStZ1H2Aw8TNjx7p+E3PouX+Y0tQaIl4vZnWTmojhRh5qeD2syroKAzE7g36ETfDzi8vSJ7G68z+Gw0JfBgRk/7IEVLxufZTOrEgxZeZfB/4lqB8+2hlxtqSdqa34r2M/ZoPBzGQQ4e2hig0Zz1jA6dsIEV9+iqYRZky+y0gs8WtHboxsTFFofu2L9eLzUyv2dvG1uSy970O3qS21GW3DWcUfAisQCrTDQuC/UYSFbAs+jkQ5BhzZEg59Hkj57M8MSniSYaBRxHjv8a9vQ+yPYx+hv0YoAXjekzk2bmO/jfoStyDkzr5QiQlCVq3aRoP9W2KtDvTgf2GpFRhm7Py1LRAs08qq/QV+ztwPkz9OaBRqTxYUJHKwKOAQwvTN99RB9T1ehXyrwU+UTOEbxHpnuZPa0WK2Wsn+eFvHfyIcjOMWF3qdkOAdue81og1nGOk833I/we0OFRWxrrIYMedGwGC5LJKaNAZg3NDn6bvZusM2S9pvETvJfpwHi3pSD5oFiX8DrXhuZrksBLZJ5j52VW6kChcEvw1pFIZyHlLMgF2VqwZsG6yStLEjlsKLD+Fh0StB2G7rTHzc2NHGcqSOjyRSU7T4smHMGplgbPBPYdCTYNJ413zjmtLi4lcOAIb42nA/o2IIcJPc1XC8lkNfMNGtOYyGg97UFAtxtbbUkaRAGyI7lMKLIXBLcpe09Nf2qAzpzbYT9Hguo92BIIBlOSLw9fUA/MbT7xVvBeJ0k4+RBUUhBs/ahkCkpJjnyWaGbNjgR+8FIA2xfo/6E5quOMM4n+TIH+iN6lFP1Mng1n6sENoznFBgfkE1h7j7232HO6XMquGy+UBJq1exkmJgqSz1QUlRaX57KEaA9ODeh6Am4myD8rCz0+3GsGE1pLHKB9xXr1ckHT4EmzRFLcKT9fU2x+0I7CWUNzZ+bQZ+jFjRplJHH7W+79/OEUN62ur3loVoXeLmIuB61m+zWFkJZGVPq7Z1oSWHsaqgsKnQUySbJMI/pvemk6OKLHbK3MEnDOFHsnh19sV5nC5VIFAb5Hd2qCepO36aElDCm0LF4+UwJez+jYIw2APQkNx1LCPwP4uqQaM+IbZtYbseeCdQrsqIGvOe+N55uPH7WDv8muUyavEXm5ux0rOHXolWF3sag1YzfeBVXQ0RNzHJGhJVXnNK9ywHrEthcUgoIPrLf96me91wIe2zMl+12QIA/Yj8UE+/c3GtG1HYXhevSIMyLbVBN44qFD+LxAobHEvjMKMl829yc/ujw/k3NOl5dX2PZWER0/nQmfFeC/2XJFHNVSHH/YPWmEp6LwsajX0LVTC7amxDr2XAUGOfZbIN+GxN30Ph+ku1/fURBqoAIecFabb/7bzm2YVpvO0Pge39+poYgRvrvS1cvnSkbpCTwYiG2WYFq1WMh0+ZE4yOTdoMP3YKGg02h9NNw6HnQEDwaapiWNcTu36aen8LwcU4ohjcYbUOG+0/avG+3e7miE9Gpo8o0kgAUFiUBxrr5ca5WWJ6w+mmxIfocsKqNgl1ytTti9Wq9l+twSA4UYdQmWzOCHHyYN+IsKQ23Bm4Ei9RE9X5EQP1qjkjk4F8lJDTTf3tyqL1Itv3+h1XfPFSlsKPeK+UrxySmlELn5QDJOkl8mmcZPD0qJn1oKigfiqQZcGygkFA9H5fcHTR8eZD9RPhA3bij6WNwbKAKkdSkP1mFkOmKPE3w9e/5c5R//IB8W6v7lXv2/PGB/ZwqPk8JTx/7w5pcPmiggRGue2JkoSHTgo9mP8T3FDtMUusCI6+fPlMaoA3oYkf0WfPIvznWgWDdTjHZFrbnz6j632v+80/Fdo/Z2UOpyNdATfFBL/L2jIHCgcZ+gNRG8v/w//6ibodGMrppOTaZnq5Uy7O+ewmiB309pEBbP15pI6N2ZlL6IcheT/KVQ2R6/l6pEl3t0asqk/c1Bhy87La5XckHcj1qAV0+bT5oWo4p/XOjiB/Z4AxaV3Fuv5dHJkdihhpcb9HVKB4p+T6opRHpo2N48oC0y0crw4Ax/sDQb/+lGNU30hsZdT/Grxa+Pi0IFRYFhkWlwkx6JHYcYVJ1da/vnjdLyWoc+1fGvD5r/jH3/K0WYfEJ1eu2Z69tE5VUlsznHAcweyrLQAr7IOfXEK/nZGgyYdaTwsKdAGiiqi3vV758rR5dLBQmdSctKS7BlxfwBTN+8+6AFa43QFZeVfJqocFFzmanBr5jsF4uFIrK+pXE0kC/kYG242Wt+/yAhs0W5lOUItx8+6JwGq9nKAFYreG0v8lPh7PiXd0ooqGfdrOLFpUZ4kbBWZdjH2eMyykly0Jo8O1NbphrrgnipV5LnGsG/EXpz8Hb75Qbd38hRcL39fKOSInNspbZvFZeJhKxC5ZWfZaq/K5Uda335LzfKnifgDrylUDjebnX8fH/CGY8/3XUHPW027JnK9j//4Xs12ODweYAfmYakV0lj2f9YQWOmzS9fVH7pFMGR5PpC5atn6qtUKT4lp5G/Ts/UUyACOMBnnocfRZpr96ejqupSMR0V3jhlZa4eH3DEt9pvUZ6rlG96aF+pptnn4cEB/2RxyohfXirq4vev8HGl2odbLX88U3EVlfxQavm6VF5EbWhWbR832hJnOXyp5WSOHMPd93r66VHuQeDgUfP9qFmpRni+/+mzthTnGyfVNOMWr1/Ims5fPn9Rix2hSsrLQsciaMQHeWguiFs37z+p3+20Q1fOeMZwvixLhRAVgpPpjvnqJEm1xEYG/MoC3RvBQf34XPMfn8tw24F5hnMTDTmLmw8U4MfPD+Q9rdIsRc2mkw6ui1qLN8/Bq0bZopLAu2evXoNlpR4pfrdhViwyBeKPYbuXaM6Uv3uh7PNBYZQmYgPDFJO1Pm1UXF3K6JmJLx36OFBkH2gCLjv3NcdBv4uyUCRW2Xz++NUmiTO7rtO3l8WRBxpOkXlJVejA/f39gwb8Qf+ffkJ/ovbwZwWm9kOnDUXISM59+fxaZV2dGpyPNIScdzriYypwJCHegYEyvltOb3mMrbv99ZOO+FyRRyYUTEtsyRN3hn2n1HLBLKqliFvR0LfYMT0O2oHrDdcydGAAT6pFzdJBDh9R4Yd2YZDNd1Y49kFb5L15+0ECo2bkdP7dSw32n5uVLmuVYNkTRWWH7jbktPaDCzFNVBalIr6pI28a8G3N2y/K00zl2ZkS7hfLJQ2TM3xtquMtvN/1Sl5d4gcaPdp+u1YJNHU0Hv0P1+rxKSPxSEWcI+8Uf3cNzuwUYtQFOAwoaH/c6bHda0KvuiClyCD1UX0atMGe09VaWZ7LMHNVLzXeb4kTj8qQhX9qsQOwxOKBy3MN60IpMfUhD/LrSp74M/qgAJ+NjjP2XIZM7S+flY9Bj/B1V0fNz1aa0cOaNSbsYpYU8VcNOY1fVNo/PGiimRvth5Twx4aPViNKkfEEf4/EMiN58PHzrUzvPfZfx1RD0ymUmQSOPmGHPb450PSZwPjk2ZXWb15rvqw1WdMEvk/wffHi+tSgSEKihhxhtL/OwfmFPbTrXCZPu56uForgccyyU3N+IrY97rbSWSH36kKn+O/mSSK+cTRADn99R5F8VIdPdGe1EvyKbweVxJU9sXJ/bOSzVAF5ChvzNIqFTcniUXS1BVsW6IGHli3524CeZ/joGZs7jp3srw25djzZaE5e303Y1+w1+FkHZJxerCV4EUNQzjoOuTyyTj+PGLXIQVr1mtCf5GR/5ruSGBU+blTkuXLyrEgu68+XSle1DsRn+fevlHIv+QAmvnvQiI0K+3UFmAyvXZKprGrOlbGBFMH2lOcdjZg6g0/UMyZGXlcnnDLd3ZHvhggNxMsdPHXYyOHjLc2V9wr434l4xuLImjME7yUaHfpyL0fcOpPbBfA+g6dJmsp1kzqw1tEMjtdrbdXKrUrt0bsRDIgvrhQ4YwfemE71YFLV6tTA7bDVQA414zM74jUCIxXMH+A1Bich+z0x9UwOnjy/kkMPUxfJQ508cmvRnR7e+zyTwz9OeUQPo6IP2v/8TjPXZPZBPDHniRLEEACr1Pjyh2caXq3lJx6528uTNw80bNOYaor+hE9d7jTjz0ZiJOHHZ+LyFJ0Nz9aay/S0Z3g8av6ykd7eaYKW/i8fwNSNAnJRDJqYZ7YQyHc2ode8zOTRt6nvlaHXacQ2//xRaV1KL89Yw6v/9bMsv052g1wvOeKADN3y6LNj74BsRc4WFwV+bY8/LTRNo6xOZb5talql8K6OuRqa8iKWfcJ+Tb8j+0RqA7HCXyB3R9M5R38S9KFHeEeNmwAAEABJREFUF+rFUvHuqInYcD50srWEjzB5VOSkWqTqwOkJWxKxv2PObHiCb+6IlefX5wrPz+WWlR4/3ahFN9bkYAM2maOD4pXi60Kdq6NWaHGoqHk6ZXI8Ny0LYGDUQExvGLXdPmm+XuLXSznn1f71vVJorIkrTZcDdpCBeQ4+dpzbyxHTd+p5Xui9Iw7uafAJv5JRvxC11cwwPs9l9t2Y3uFTcnLxiQZZPE4Ktzulj+3JT/gvj5p+vdGxbxRoymt2ylzUnqa+SyN57qNGfJu/P1ILknpwbkHu5dGzwB7L9Vr1+VoO7DSbHcm7R2ggYFEkLuvrVA3+ctwf1e3BMnxSi43AJsUsk0+iOo2agzSCtRP5fsAO3fO1xP4zeplhpyXj6dNnJWmi/PW13KpQQxzkzUdA3ww+imsO3JtonB6eHhXhWfvzJ2WKCg26hv45RrdgX/KQ9A9v1MZJLkugf9SEHYz4LIulnsAQn6bCxSgxG8YOeuI6tRgZvPdlrgUx53SAj1wbyE9Erl7jJ7M312rIi47kzFavOoAtWUhkskyoBwTsOfLdzl4QiyfwPSXeszPHK2wvjSqSXM6a6L/cKLy+VHq9Jub4Aq3ZKaatL84k6DY9n/CnMzyYbjbKp6gF+jKQQ83oypQ4bRPe4S8OmVNlvPNeHj7W11caiYkjccu8zJU/v5DAv5mztNSPYgxqieUnbFp//aDucasaPzxnUYH/Ht8Ti2nWgbnCX5qdjOzR43O3t+AtGCDTkyw96Y5flJCcqP7Da+oze3knhW2ntKjk8E8Bm581af7DtabnK6X48t395uRbo7xK/K3R0o0t+nmQM8xjzR7f7otCM/WoDp9m14+HJw34JQ+mev13r2mefrvi+P5t8Pb/5stjnH9/2znH2Via6zM35r+tyYe/+5px+iNFiBiieOLrHXvg67vTv/PfPeucO137+3+c+3rNua/fA4o9wNwex5IkUSwMILSydWb2m8ZJAeE5OGxDv73s/UwwPQJoNsfmOvd1TXsv5v82lbVmRDvz8b8OH7w857Ar3JAlmCEEYqMgo8HW9CiXeE0Ig2+nL88eI8njaQ+uOOdO61vyG6E/sfPAI5tnz9u1b887507gP9l91jbabR0bLHVax+ixZyNnPg1ocu7ruWzOBE9svnP/9ZrzX9+H4KGfwXeba8Pm2nXPfJvlnP2r017OOaVpggNrlRCMOOcUcS6RPY1Go9vWNjqSBHBr21Ny4aHd6HTOGas0wx/bxzk+M2xf2w+my+hNAcce47Q1If/rfJyg3RtwRCb/kfs9emCBrEnLOa+eezbH1nHOKYE25xwfbXfJOejHIHuK1RN610HfCG8D9Ns+Rn8PmNt6pmcnHWN+wnB2Bp4xur+uJtkzEflZU8uemVjf89khi9FxxeE0KI710GnyHtGDkEYZ6EZANJIsTMxVGjRHrwg4DgQ+Azpqe7SArdE2QqPt2+E87L2d0z7LXt7Jc3YbdiYgRBnrSA7ZBkXkEKHd+BTQX+cc840nkng/2SHgkNEXuV8tai3MmWMrRgOTNfHegpokQrukYrGQ478jYNcDsh1nnIxvODF7JmX/Cft02GICb42XiQ/yPD+zZ0OAYfKzZMXHoJYz94DfFL0siJ+914R87fkJXsQ0UUVS77meA3Z5lpM0DErYJykymm04OElz8BqdNAQnayxNXoDv/DWRBqQHHFaC3ibwxBvPWC/wWbx6eN1xnixNwZOGK1+/Oq7bva+f+Bf6xdmdc/YvgUYLoB8VQlSLPtn5uCGoUeTfkWsj8o91oQEn6qHXfmMwgzi+BIlwn4mstyJ4yZKE+KHV5GaCVadytdBoM+BThl0E+BnhY5qkFMUP4jEeti8nK1537JelmcQlx0hS5uEYAhOX1UIBR32koDujN70mlTSDzc4ONNyMdxm8NftLea63tdDRfXPUjuKW0T4mXh16bD/gcLzbqKEw3LLeRCBaxkyO/9hWI3OMTtPTHWt723+1lOlwDn2OSTYmz78kwJaQN5xUnM/kmGFzpo+mJz4EFcjdmmdHmh4V68zoV1aUgk2s9PVrNj7x1q7NLGvF+wg9i3qpPEk1k+yZjFqCyZnrpvqQJXusJfnKOWsksLPzs4xdlnNOJgtLPI335dlKfpYGeLMfOgo9To7JCWfK0cecpNJniRp0yYqVJfY0EVhMFHvsPEuSy3xyFITvlc1In7WyNJXZyHp9RsC1ktjTEpMdxfwMmefQlDFy3pdlpQPJXVaWMv46dLiAH8aIJ/icVaUq7HdPQUfYbUFAHWCGyenB/lQNydXIMBn0yGxkiEDfESSOFJ8S9PhsvdZpX3RBvOy8xreawtAjexg/AvpoPAvebHU8NY4a9IzpRr42BEEjNmw02bWTLkH/kuZbhFfi6E5O4qyBwLUlgDO5G18N90rOZzwfKC730NWDvX5R4H9SmXxqbMXzbNc22Gt70qsaXIrLUnldagvvwrHXBQ0nJ/iNfI+MDYF0i26eP7uUJU8HCukCY/YkUY5n2zhrR2LSkBx27LslcDf7M0yLYHYOfy/SUuWzcwUXRMwrexkOml7Wk6fp8EARxCmnCGG2FdDfw36rLcHayHlsXfsp6YlgPPWRoHY4JSHGIxejEh80wLtxHK2WfEqKU/Z2VaY+jyou1nL40B5+R3TWfmLRkVxNda5slIpesoLRQPHKnJRDkxfoiDfMI+A1O00WtTyFCE/C6DTpiC7PZap0UWlLcc30oOC96ceAjpRLsKPINV5Umkg2liQAj/d3mjG2NE2VJIk6aH7cbGSvyLWKPRxnP1IQ3pEU5KyRuKCUMx/hh+nP4e07tdzb0YTJCGiXFGkfabxNEnRsZD/sUWNzfFTkIiJXzDJhNnZJKcmEzekJ+vOrM62+e6FkWalIMomCXk0hNYUnC/a2PyebcIYBPDNcMps60NzvCZY1TGrnQS2Fokhi6Um+6pjriB1N8PrLly/aofsrir87ijccVik2c6DxFvBzOfrqVuheTLUlOba9n355f7ILsyVr2pkd5j7RTNI0gUVlkqsHi3JoHfGdEbvIwHtf5Qp83xHsW0F2Cw0WDwX8VptIU53JU6he/fBajiai0O8dmFD//iW8SbW1pARwe6RhYjo+VVEdvtEwIDxbq0Hn7T2P6dsrYs8BWZ2uwVyz2w4/7cCt0zXnJN4n6Ew4qxVJPiOJS5Klur29OU0xodxz5gPJf/P5Dhu80wrMmIjdnowWcOdIYX0ZcrUk3zbyPFeOPE2HOnjhWWmxWmniv6ZttNk9ytY9Uky3P33kINhk97jZUNjcKCLrBrl92rAXyeoJe2l8WExqMc+Qemz1UisaJGORaHV5odISSM6bU5y+pZj08NM7RYpzfR4VOA8k/E1uEXtcX5wrA9s/f/msJpE8PjzgLGf44Snw3f37LzI+rN+8Ug6unPy88Yhi5oGi2VjMWr44k+oga2Yk4H9H82f8cH+KWfdgzeWLS+Ws+eXt+9OfHHz8+T3J5U7NZivBt47zZy5i9072lxbMfp6OW+3nTgFZGDZYAdpcimBYCEFP2Ke9HwHwAwns9fVzpezRUqR4onAy4ZciNuvBhCPFgv6wVX6x1sPTRi3JrKpMxgvxen71TCW+J1boJrxosZkFGHDED/YkyVUnDcjvyYrI7BV90IRdjGWiZVXLfpuwx64H9CC5LlX+M0X9daI+mZVfrmV/5n4zHNFTjhucMuw1odBV/fG1TPd9luip8PJJoi8Pd/pM82lBMaYuKoryey2MtjShiflBu58/qkyieuy0Kr2qi0LjWdD5Pz6X8lln1xTjiB9evnzNvEw3Hz9T2+j00O718MtHLSkYzTT2t/9wpaTM1VBsfHh80AJsKs7XOlrRbN+r9x55JjTV7jS838qFTBO+NHCe5suDUvAzoWic5bUEf3ri5IDsZ+fUU/zv+omGQKuWgtTuT3dqH1rtkfWI7m/BTIf/TosoN0QNoZWboxJ0rwc7HDZ6h5xG1nAULyN7TDSZUzAy2Plen+mpOchwKB3gJw2fRxpUTZEqe3Ulf71Qf5Yo+e5M6+taq+eVwpu1wu/P9Mi+LTp7oPBT1bk6fJbToEdivZ3r9PjlTkkvaJIafFSIKdg5KrqglAJ1/cMb5f9Ac6Ab9fCf/nJqcmQKuvlwoy/YyqMe1WaN9reNPHNMVxbERQF9GzOvzd2tjrYfheV9ItlZuxcrFfiBNc3H9najBNvtsPMJ3dbsZDiZZlGHHc/+66OyctBM061uJcHvNnFavbzWJpspyn1WuN0rvrzQnAZFiqLJy7X2NAHv/u1n9f/pF+XYiYev1vAzHbY/sevxjz286i5L9RS4DK/OF2fwwWmJH05Zyw9B9+83FIw6ub3X4eaoeTHo2R+v0A2nB5oJkUaJA7fWr5/rnIJVrqiU55cJdjFFjWbzYEKD/Rb424Ym5+JmoOFzryLNpf/0TnWaqmlGZRSKcuR7T1F+/d0LPeHzM54Zd5NCHpifqcPf7dujArZ4/cMzhWWkEb3X04etRPWxR7+zvATDCrVulMf+HijcNRQ8J7BiXS1VkyeUNH+ObtD9h4/6DGYGbO7JfgvqX27lbnrt//1Ge3Ks1Q/fqSWnm2lkxm5QgaxKMPcCW87hnV9A13Wlc5o19v909hTpdbHUGXpDX0x320d1FGV7N0tZ0EyTYusHNfhBj++cY9C4yLSDL1fLFfH4rCvwafJBLX702B7k5CXntKc57Jk/jYNciMqQ6/j5SaIhVhelntDlGV9qv83dlokm+Ffgowv87x5emJ7twLRQ5jrkyBNfM7291fRiLbOrPbGL/SnxAzmQhzaLQc3fHdtGVZJpQr+Hd7caUicrZN7+8k4O+60pJvb4myaddSBW7b48qTxbKyEWjmCs6fUxSkfWf/rrL3r8eKPqn96og68pdnZJ863CtwbO1HO2lJgfpikh5jX6xzxRoJE2Yb+W7wRwY4TmzzQ6E/C+BA92dxsdKfh7GmnWpOrAcovZxLMPw1GHsTmdWdhVcXGhvJk0EYPneSHJKVDA7Dc7WVOvD1I6Si0NxpFz6Td8SF9fqfzhpfLfPQdvSgF/hKSz8rMznV67RtbkGx620D4okdOSewnyu372TPdPG9KYWc47rdZrtbcbWcxdn681nOUqBun6+lqepse8yNWusaa6VGT0q1yeuGd/dyfL6wbi5YQdWnzp8uJcY5VqRLemblCA5+3YKocv+dsHjf/2Tj1452nge+za/tLWtG/Vtp2qxUqP+DKjvyxLrf/4vSYaWY41etNZYoLy+xdax0IDuvNI3lVlFTHPPT6pU/zuWg5ZYHqaOFeBX5nxR5mCemissPHHv7D/v7+V1SSmvlVdL7WhsN+BC/kfXmnkbEVeKHdBR2KJGV/uGTO8t/+1jCeeOf/da23JZRL8qNbw/qKUnFO9XGok53HwxugFPuUkxVE645nA/KnMNCeSW+BfyZvyrFCW5dIBQCU2HmkAzoyAPbnrtXWA78MAABAASURBVGYwpBt6+NNoBhstnq6W9UlfhM6kYFSO8D3N46Kq9YDP7eMs5xw8kB6I50rkO3/aYKOSj0EdvsXRtPA0j1LyLfG+IE7q0RUnyRoU9gMTif325NlaB2I9yeFTHzX++YPGv3xU8/YTstooJXYaoU+aZa8Ee2n3ezVuVPbHV6q6WT0+2/UjNjbqFGsTizmwoQgwAvlONAqsEXlo95pSpwX+JNCgmLB9R3yX0cAQ51mhv3mWqUWWx/NcMzo+0ViYiLUOxMc9tbIcHz1n7pTLT+elBF9a7rvn8DK6U64jGv0i92jgzYDdj9j5/Bn9J2fJiVFy8h3Br4lrAw3jQFxWv36mCfyuX32nQIzREucVMdVMjNg+rxTBgWyxoKHYaug7mWyOYG2nAZ/LuSf4ytkCedXw9osSZD4eG1ndZ4F8MuKy6sdXGszHHA9qI9ysMmU0dyd0L8CDlAbyCL90OMrPUemqluVRqjP27OHHQT35SlVU8uQQIi4/2Q8N/95qQCnPoNcBWWw5+458xfzJkZrCvCxUfvdcJn/ROJ/QzQk5B3I9n6TY4VETNt3fP4Ezk7avFkr+8bUiemNNtYAOFvAtQx/N9iJ6YHhnfmKsEjlsV/BzB48tB3fEkeYbPLoczS5ozkzfn6uzhhlyHD7dq4W+sxfPFTjLdFnL7MHjLyI+2oN/sV5Id0/odJSKVKIRaDbdjY0i/BZj/nAn//OtDPfnt58V8I0ifo7YeFLkikmiC+LdUC2UIgMXopQEDZnXksaWR8fsB2FH/LxoiB3JS5V49YtEjtpnfr7SQPN5Ar8CWBywwQ5a5zechRhwwN9PxHkZ9KZ/fCOzOf/yHL6dqy8TZcQn4d8/ayBPGIljz378/ut5aFhO6N7spb5OdcTeemQf4ZcjBzKeth/ea8IPW6NyQqb5q1fgclCMUQ7cm/CPPb4np3k8m81TQ7OY/3B3r+379+r2O/zFWjO25dHd4vvXcqtKPk1k8puw6xnbacz3YHNCXyM6n5c1stkQYw7qwOUWp9RfVuqQ1/79Z+n7a7k/vFAB/o74wdgwD/2rf3ilJsWXRakrgzowfHxWK7CfiC+mRa7+4y34GCR8qeC9P6s05kE5sfVErLr/fCOfp8qpFwR8UQBbd+8+qzS8vMR3EY/2Nxsln3enWLTBz3ts1HybY25GIJS8utZEvDEWQYYtI3bdk3t09hwxVZLXis/OvtqC1Rs/s56i6tWlOtZPsUX/u2vZcxSYFH6+k8UzjrixIX4biTNHGuMzw+KVmZgqxWctF0vi4ihv9St4OnCuVJw1i5rrXE9jc4rJ+3dfdIBfkfMNiQTJJwxNfr1XBT45MHfx6oUy5HrsGs0/w5OnTgPysRghXJ9LNOCnh0f10OLyRClr2W/Mpqul3O+hnZwyYNfiNWZSgj/y2Gw/dCf+ztvjSQ5uWanHZpvdVmZ7zvQo8cTx0AXP8kHyjBz/3pAHzcS1AdlZ3GI1CQfPLX8ey1QeObS3G2XMD+iR4UT24oIzBxkeuGHUanmm+uVzFWdribxhxL5bfLJ5l8UaXYXe5mGjgC5P1BFNSJ6be9Mb4oiZfNZD8wR/e+zJcY8vtT9/Vv/5QYM9yxxHDDcSkzoa3eY/DMNyYtMEe6yWa0VwcvAj8pZS6LX6YpFXMn8wml7O8wwQ2tJCmey95HzQt5dzTs79r4fNmyi+/v13W1OO9TSxNujFzZk5Nngr2XaM4L08a884MSYKAuyxr4P7dmibP0Pjf//deTawiwznvr63eTP7+OAVY5C9ZpJV577eD1yze/Nv69n9r7Rwf2aws+fsNsTnaYQfPG9rGG3+t3WQtL4NjqAQnOzWCNBYMTCGyGf2t6PbOZyXD4EjzrL7Npxzp/cjZw/Mtz1HQCp4z7O2njsFYYMpKmsYDcaPCeUKjjlcizZXXsFHSTzDgFzZ4Lb86b5OLzuzDdtbzPs2bF1zZEaHfnt5aLPhnDvRbM+JBZ1zCgwncZ1/fvuaoHGALvs44pR6jNKu2drOOdl7H4KMsJl5dt2CHAcdketGk9E62PnTVBFn5ljMrttcxxlNZEaHzZn4kPJcTBPWHmR7nnjHXgH5BfgpXjbf1vlGe4JDsXOlaWqXKBz1soMYT3nDE2KtUYHn7dmUIC2wz8j5+lNzdTrR5j1Ax2znkYM8NExKk5RnZ3U083wIHBWG2Rzue0bkfte2GimM2drckvNO386t3162t+DLnuCzbZvTfe+DxNwOEG9Zw2gNfE7s/OiPkxSZE2ywN5vLeOcddFC4HuC5c15Zkp0aozN6bc82rDcjL89zRp8P7kRTkqbyrG/7GK0D5z/xCb4L5Tqt571m9p4JOj121Z5kPmmaRo042R5+TdErEnSOPOfEasxPIjJjTnReUz9wLM4mJ6TOv05ZmimF7h66RkbgPM45JUkCf0f17OegbeTZ4L6uMaA3Bxxkw772fkS6+aKW0T57d+JNsz8QPEEDRmT/z56CxKzB0Zj+tfDB9qkB435/lAUXPcEpU8WBZPqRsZ6tHYvyxMMcOnue6/tOaVHQkOHcxmdOkea5khhPydoIHyCfAOegGPxJ/p57A9cDN2bDqzSqwwHKSwl6IgKywPoTcopcDMyPnN+RiIsAySfMbzuUdWY3r55r4t0RGTQ0Y2ZkZHJ1XMvzEj5IFvwc4YF4dTy7x7HsaJbuKMbbfAfPB3jaGE+QUVlWOtkUMmhxpnN0OhKUi88dDtOHqJClcHrWYrnQkgByZu0E+r9hSQk/C+6V5pCYb7zwYOJIMohK6AA9kKqc4o/vRnnsqoeGAT7uSGSNJkt6Rs5XkeAuVytV2GSGkw/wbIQe+74nAPR2Hb0tskIzerade+0IEPM804T+RngIeac9R3SoXi6he6mJZtXMeHC94vVKcVmqrko555QRsHv44pznUacnApEGZ5yjC3v0oyWQLdCHyJlbgv2OsSV4yOFdgJ4IPTXBUsKcDr0KBHctgUwIiVIcdDSZwgjT0ZQEKXfw8+EAluQnnqQEyQdLlncdfHY0mLba32xIQCd1KKdhoEenjs1BPbrogpPqXGVRaeL+qfEOHtn/N5A7qtFTK/R7F+TtTPB5T8H9/8vYfzZJkmXpmeB7iXI14jR4suqqbmAWMwORlRXZ//9xPqwMFo3urqqsZMHDiblR5brPscxE9/RCIOMZGmam5N5D3sPNIz22nEBvCVayJNX19bXEa13XynjGp4kCB3CU2dEjA8AtuClXazkXyKdb9u9la9bXax3Qi9E0gBsFp5Ek1c4l8Juy7og+nHPQWWphxQ/7D2DScN1QbB5YX9A38GzMUsW6UHK5lCOJXixX8ti02avhzecZmCgVoPNEojrh77zz0HmSoxHhKOgM784HNaYzEsIsyZXFRAWYknMynVRzlA9e0XPw2lA4dvjfmqGR+YpIPjCi75L7yuVCFfjJKdJTCrmLZzfk+Q317EmWqI/4vc3dg55oYuzAzNxPcnd71o+y38h1JM50hDU8HGgCdIpZzrXkbPur9cVZLopRAwWv2cL8cASrK2Uktpa87mgopOy/YHjdOynZtQrtqB3FlRV5JvMkieoZDiRVrpmixOjIlrUyaDdZO3Ce+qgTekRBmpGDR8daFIrct3t6kvnTER0aBk4UjC0DTiF0u9dRvCWTl5D/TLN0zzo9dj3RqDxAXx8cfrEUQNSOZBnQKiLzVVELYenI/RN6nSmCXJYpRT/HgfiIbXoaORbnRmJl8vpK4zLXiE27SXI4jGsaf8nsFOSU0WRs0GtJU8F017StegZMHQ2RLKY60ODIaJj1Hx91omHXMGB8olFs7z02mPpEAw3XJ4q+BtvaEUdO5HH1zbWEDOvVmsTZKcEnZFNQVVE00mDa4ydn9HrAj6bs8/z5C9Vg+cD6RmePH5tDUIIvaJKZJtOjNl/uNOAHkm5WRlGZr5ZarC6QS0rM7Gl6tOfXlgak7RuJIzXPtxTQEwPROQnaMbw1v3miuFpip2VWqIiZMvyHo8kZGBZ14NTjMybse3r/qAZ+UjDmDr2eGKwXSSKLUeZHn9yglhgU0GHSz1oqVcL1gF4aYput32FXcRCF8niWyfbhQWarE4WKxQwHn6vVSlleMMRo5NOoegyyeDMQky6e3cri6oBPWjNgTX2UW4AzMDfhMx0xJaDLEz6/gl/TtfiJYM1xfguv+WKhkCZy0TNIbM42MoKVDB9tMbROC3kc1JdPnwQ0tKTwYnk9nQ5qwMLF8xs56Cq5b4Vuc2hN8ccRnh8+0lCBJs9+ewpE+yfFfJ0zqL/TEj1dUcwt0dVM42ggxzgSN0MISvHvhr2Hz1/UgbtLeMtZd10v1aVOmdk5e/rgVWBTVoDusStrwNiXTMwuV/iiZFWppfjf7beyhq2tKxrLJjeXJfjXDj9xVAd2bmjy5BdL/F2mnA6x8VpfXMhjG2ZTA1g580FMuPr2jS5p+KU02IRsInKuGJIdGChYwV9ThK+QS07jKg9RD58+qwQnEz7y4gK7w6dswUZOkdk/X6jH1o5sVIHz8W6r8s2tBhq+k3c6PGx0xBY2NP3YSo7h4EGT8qwQcy49LRPV37xUtQNIED1iHzlDqBNDpBAStWAtJz81fNpv+c/wobsdfuJJHbb77OpWz/7jH7XC9rUoNZDnPNLwNv2lLmjEL1z4XGM36Pb5M71684Ym8gel4Ofq65faMzSyPK9GdlXB8+jniC1sLNYQI0to2tCUiawVYqr946Me33+W95leXdzIbPzi1TNV0BjRSUdjr+a96bUjny2XlfbwvscXzcdeVgPmMO4pMeJ6LdHMmOr87KcT1u9oJBxpqI3IOJRRXX8S7g7fdaIJ2uiATz/rf4rqke/gUmWsVQ1R3ntVDIiErhw2hanJEVMVpA7dxT+8VPEPXyvj2T250czCR2Q51EHZ//pG9zQT59BpeXIaWfvgenWmK2LlRONjTxwZaCgkh1FPDBo27z8hRafTv7wjZrVa/X2pBPoDsTkNmWbkt/34pGfffqUa7L9+9UabT/ca3u/Vkr90xJDgvVIa9QPrP/7TD/ry83ulDDou/8N3Sq5XagFtQiy9eQHt2FWHD3/2/Frrl8/0hE1vGdbv8dsBG12gv5BGXRMrnzOkTx0ywRcH+TMuUkXdMdRJbi6V4refiD9lVSmy7ur1C5UXQaUrtBsOGvG1GfZRQMshGXXL4CzBHkKeydEgLz4d9PTliyYGtStif5tHFQxYZnSZgf+dHzWSn17Q6W4YeCxZq+6kdJErS6JGctwcvnr1DF+fNNDMdE66+eaNtrZ3UuoQpMfHDXlrqvSkc110+PAIvYkmmkMtuUNymnRgqDQyUNMiU/BeCbmOHp6UrFLt9oPSVSV/GnValpq/W6moUoaxn9FBo1eXz+XwF51rNd4k4mE1+0c9kSNbzpAWuUhFdcdQo50/azpOeg2O4u1SGfHqiSFVvz9pz3BzbDtdX99Kq0we3e1Y4+7nd/r0/c8AuZECAAAQAElEQVSyAfTr775TYPhWf3WtK/yPW6Zaf3ejBZ87ZNo+7FXUtfI3V7KmWpM4DcTmiQFNj7zu/vaLTsRt+2JTR3w6+VEp9v35L7+obmYtnl+d6R7R683lJfnbViU6N9u3+JLTpNbTEdpKuXWm02mnPU3awz+/03rMFBJPPEIOeVCC/fUMTzvWOuGDG2R79tHENvPRgdwrm51a6CrB2RQCdo4c/vZeSZIox85KlwroaP/lgXVPcklQkqZ6BDd5Xqgua9W31xpY444Bj31ZyeXoYJYcsqwYFAEf8VFXWaXh2VKHv7zDnJ2y1mlxe6UFMWuMUoCugZhp+Uvz80cFnO2ahv1I07YjPiywGUeduMFm7LdVJnx+xDd59vPkOwkxqWUImlzUsi8xOOc0UT9P9zuNvC4WteZlrmADQoagqxe3KooCLKdK8XcpeYXxZ43VlsHiNfHDY9PtdqPOC13sz3njAVkc6WGUaaGOHGDHcCHJS6VppuiCTuQQgdfph8/qf/hE/LtTPSfqiSeWnx7UnddJMvaG7h1xOa8XOpKLWK9hDF4tTdVVuTjHvj11leEymZApeb81RRPiVYP/2zzd04M/6EheGvCr0fwc/rKF32MWqNM7/BvPMRhRnZ7rBIdc42wMdcrJAfJFpYC9mSzFM/kfnssj0wa73Ry2qqlhccxardcSedcMXnv0MXWTZsN7zOTIsVrk0I+DeoZnnpzVJYlWxCt7pmHdfXvSw9v3mqFVhggv7U22pxOtiElJWcpyoYtqqfl6KfuNdVdmmojTRZ4rg9YJGW7AdLZcyX14UjklinVJ7TEokEONidPp5w9yp17xb5+VrpfqoEc04PfUrxOyEU3lEZxF8HK8p1H98kpnIeH3XQgKt2tqvlEH8mXbNwDeHt1MDJl9iORik8bEq/l8Lw897tla5WqtQGy0ODjTxE7xVW17VEutNWZeoci0x+4P/UlL5DW9w57ICdNlrcVyodPQqBHrkodFcJiCjQ7ZjotcPRic7w9ybx9keu+pV8KHjRy6mKLXRLweGcq5flI0XdHEP/3hWidq09XFFb5xlmdoImhPkJE9Z/aQU3MN4MTWiAyEBO5SMOTPdXoij+zFcHGm7tHjQXZd/UAkcsT0Xjv0cKoT9cjJ5RmxnSA+zHL4leLDQRUZiuXWIka0VjvEqDKkmpD9hK/PqDEth2jIrxz1FWFbVh8kxLV5lWskD5rrXBH92FBeGTRBH2LS7h9/0JygC+KZS6Mm/MKE3CfWad/+otnqhBCUIFsPXrPOabD8xU3q8BGeGCNbG25sH78oNBCPdsShmZrCEWcAnpIsI160OmHzomYdyTXm9w8K74lppit80+lxo4H3MzZkuihCIqUp+coGHhrYLzV+3shszoFjz+BwRneGqY66c+4HDcSb5AoMEasc+UZKz2lBHMnYv1ws1IGVpB01Q6N9AeI4nNSTl0fu8/jAAT80e6fRzSrxx4KW4scHDX95rwl/PpInWRAMqEgejLPXiVx/Jr+rLtbU0b36KtEpdVr+4Wvl5IPqBg3UgiM1SlqUSjadpk8b1eR7di1DttnFhbQoNeCvwpc9/gCcIFuzjyeG1v1uy/UKUU4KyDoQbxy2EPtZ/uvn+KO9xjJK/483Cvihjlx5JD8L1Hsz+BvoJY4cDv98/PQRPbeasKcspnLEwTBKcV3LERfn4HU6HZF9xH8szvvZcHgMTnlZSdj3TL7d//JBuemI5/MUfEGTwFBPvGp+/KCB9Sdy9ISaMnJt+qe3ivjMrgiKPqr9558Us1RaFkoWtdzPd7xWyldLFeRlflFK/aiJWJl9hS81Px4DtHca//qTGuylwi4FFgJ0n3vIn3Zy2Plpj08jLyxGr8XqUiHCy8+f5aD7RI09frnXjI4bBn4TvjZC/0isz7HlUJXaUueM5JcTehuwMcNZ8uLy7Deyi5Xy//C1yjfP1IIJR49m7Fsl0DGg+4S1zLaErwx5qrzXef/UJerx2T01kEcepg+405HcaEJmhnWHn2i5p8MPRdOd2S7vTUYd2KuJtxH/3Xz8onC/V0q9NN4uNF3Vym/AEJhw6Efv4C9Ioq+zhdcp8TKcteDC7N/if5pXao879XnUjlpmpg9ktVhHvbN9/KIe3bkqO/8G/4yNO/yG6LGlk4e9SWYbObE9Yjfuihzw9bXMpjFUtm103DxqvCjliIEBHzOnQQM9bIcOF+Q7YVkr+7s38uQfw5cNunmSI6eI4HCowQV5zAgtwlfNHx5UQe+Zt9dXEvx233+QeHa8rDQTO/oy0ZB6HRmQ+k7y5C2HH94rEN9mYk6WZpr+8RcZRo9PG+z5k9y+J8Z16rHhnv5oQi8vR77D50cd0b8jJhbkNp5caGB9u29GrOkfX2m4qQjJo7Is1wI9GH8ROmKWnbGQUzsPQRK9Kognz2+kvld2e6M+zOC41cSeR2qWqUqk52s54mCC35/J7dOqVF7VaoZGDvlN2O/onfKYKCW/de+fJHLRLkppSGS5sbdnrtf4nq/IG0d57McG3Ql+Z75ZUD9OZ70+ff+Lhr991Pj9ezn8k+UGmU/l64J+2L2ejltqA/iDXg8Lv/1xCDUoxlQDAW82Seh//DNzccQp2mGL/4/v+tezdr8ddsbZXyQr4vDOsycksJ447Nq/P+y8PfL78fs6v3/+/dUhvN/f//5q94YYFJOEZX5laAJUdswEvF/vc7w4rkvOeTkOSNF0vu7kcdQBsNlaI03IoR8UcTiecxM32qHffpxzCj6AAzyupPMScgoucHgFz0HyZM/bevrt59++tz2cM5p+vYgfQ0Z8Zi/nHYmKWFGaocX48M5z3XOC87znb64J25lkP0a/c07/uoe915k2ljzzEkKUJTsDAdeescM5p4k9fn/OOXd+aOKekcPWtesheCVn+U4aSRz9mcZZ86/Mi3fn58SP914B/ifwFXm15+xzDxCdY30IsmvO8Z7DOXde09Z1zsk5OySjyfYeeY4NZGtxhQs602y4NDkm6Mk5x/0T500njv2jBoKC53yG07BXJ35+hcdv8kCenBoNK8jA8ONDOD8r2d1OE8aX+MDroJGkwxH8Zs55iouh7TXw3p4PyNb0NIEbo8fk4hyGnue/GmzbKUV+xscAPxbMO5KWHEdjuu95b59tV6M1h+Y0SdVj2KaHAF3eQwf2aHIYSBxhWGlMaMyMmrgvJIkm9uxwQLnnPbSYnAPP2bPWYDaZWmHV0uDscUbGp9HtHLwiA/FjujRdRGxqGOARfXfQn6Sp7F47736TT4AuSyCivCKJb58GnXm0JAxsdOwRec7u60lEG+OTgDYSGCwJtIQuI6mzZyb2sfWD9+fV7Zy8I0aNSkkGo52PUSl8Ov36syWpOuz35+LQ7p047fkrQXYVzSDj1+7t2bflcKwxg2uTObfKObsqefTQ4Mgn7kmRfcu6Jl/TSUbCZXoauZ5wLcly2Xp7mvQDNPs0KuB0E5KdwU0Ki0ItgT5Cp+RIdqURnnvwmFphZINf6BiRXUty4ienmeFERyE5ILee5LyHwAEB5OAqUMA5kg07evSQk5zYezuCZ28O2+ffHnlWKIdOG/BWZU1xX0qscULvKedDTGS4OuMDGbTsWVB0Rs5frS/BneE1kzX/jFejbUeRZ8mufVsvslYWM9ZkV+x5SwLkrPAg2ZlIOjy6twSptL0JgPOxkx1t8AROp6panA+jwfugnOCWkkx3btSJoC1k1NFYMH1N6MtwlGapTAcndNSSBM3ItEQfFUMyaz7YIKtDPgGbK+HF9Iz4z75U0HOgwFgvVjJ0BYrAiaTXgUNxdNhky3omlyX8j1x7oDGcss60QJ9ca7H3uqiUw5PpwPYSekzmIGswdxQmqcmdZlAkmLc00ox/l8WzjQ74w93mgUSNghc67fkT+g/cu2bIN2DTEX3bUZHEVDSE0vVCocxpIu5UL5YyuzyRfPZWGODqpjRRcbVWVhaqslwt1w4kQsaj4aOAloDtBGzZjgEM2hr2BYCOvQds5wDdHXrrwcYs+3HKSNSKvFRM0vOaQpCmzxR5T2DU5FbGVAuGPg76TthGTDNdXl0phiD7eWII4lhwT5I/sPbZ/vi8JVkaKd48cj2Orc7fJie52/30QbLiEdkfpk4xSxXQ24khYuojvmfG7jpl8LmlOB3Ahb338Oiwv3KNHCgU/bJSmmUyOaRcG8DKhJ4KkkJLWAPXXRLleX6xWsvzvtls1DFAGpBDnqb49V5HCqgDfgCSZf8Mi/mSFXssskIDPjYFZzX7pdj5giQ6u1zLEmc7GgqYfI5KB6cA4pYMjx26CvimiL1P2ENC0yyHvpz1HEWG7WND9wcS5i2+RZyYsCU7up8+K6FwG+tcET+bwO8J+o7INhCTtk8bpbdrhSzR8W/vNDK8tMF4x8CTDoXKspT95vMjhZPDXj1FiuE+aQZl2ELopUCupiSowA6TdlYF/cfPGx1Yo7uqVHz1QiW2NmALJs96udIOWzV+MoZsC3gc06jDHbIsEoVVrZxCawxeJ3TgikzT1zeasKPUIRUwWReFSvx0yzMZhfBAoTbSYBqRr+HR/Ij5YStoS/Ri2DuCtVVFIkyxk9Bc8tC8Xl4o8LzJdUa2EWwW6KZYYDPEoN3xgEsZZPbQgN9FWqqKpR5/fKcOzE2sccJnh0Wpg0aNxPW8qJRk2bmxGUxn+MnDw1awik9xZhEyHT1RJJk9VOBoSaM6f3Yhw5oVNIZBG+ycHp+0pekWZ68CfZfYVsHxhD6eaCCb/yrQbxucDjQ5DUvlxVqRQqDHnKyp42mwdF82SradzBaFD3YcgpLz/eBbs9D9VpdfvZJHPqbPRhQR+LgS3XTY0+LNc+iHdHAQYtSaBuXAHtagty8GZFcrlTM4cFGZ2cpFJU8DYkRuljeMnk2cFPE/SoOsGX+cBwWabZHCL6xKfPws0+nF4kIVjbh6tZJzXlmWqcF/m0x2NIsWDLj6b670hE8QvBhexx8/qcFfdBzmNxL8V4r82RUcNVqAwZvbW0lOT/iBDj9WuUQXWa2RBveJJuCJJr+D1wFMd1nQ3g30IQY9vf8oTwM4oTm349m01/mnxN+ZPblRsm8wD+ROFbgsoXuLH0uQ06JeyPx+z35bCvI+80qwnZQi2Huv1YtnCtxn8Ur8mL/ryZ8O+OQ0z5XlhUaaUS8ZnKXI+EDDIfVB2x/eYntCJ444mMl8+WBfvpqkmmZBl3AN2e67kzanverrS6XYwpm+uqQYPOjTu/d6/8OPconXiE4i6xot4mfAXjfbR95NQoxgBx7JW0by3gdiIjDQzIWAT17GRAU8tzRakqrQ4GZtv39HcX1UAf89eeaRPMVjayuGFQnxsc4Kjdi0ozHqiQXbd1/U0cBYK1WH/2ihv8YOHWtf3dzqLB+eLw+zdti9Xq60eLFW9fxSHfnR5p8/afPDR03Q3Uy97FviA5jbMwQbk6gtDchp32ginxw4rLnQsv+omVzLCRjJPNfoNQAAEABJREFUg/065jr7OHKLOsk1Q5vgSbtRm+/vaQ6cVCwK9YtOp+aTABD4mnT88xf0OusIjiK514A9NsTUqqyhvVONnc5L1uP4cHhSFwa1Y6M0CVqjY8srPLp7eveJ+2ddvHkJTneaNekKu5xxID3rFkmmsgazPfvTyM6dVF6uGcykyr9da2BiuPnbg5JkZG3oTFolGGpWRe2bk3a/fNLe9IRfXa8uxcxYyeh1otm+vXuvAjCvLgvNYdQAXkdiybZvFK5rrb69VYGd7mlUNjS1r9FLXT9T+lOjZ//7H8+yf/j+Semh0ngcND22qpEdEtYgp+Zf7vTw42cVtyuFPyx1/fxGgTg307C1pk6JHEowf7FeC7ep3duP2tGogxF5GjGjCYjm/pIG393nT+r4XJLveHCecKTg44C/NL+a904tuv/EsMuFoA369/jCfFErXy40d6OyKlWJPx3Ib0JI1ULvnqFMW4y6/c9vcHYdeDnKMThvacBvaC4atnEKNArvtVmliq8uNWJXe2i5rpbqyUFPDO9PDDOLn07yW6epWKucLmi6f1GPL9/FTstnpVzt9UBDMyKD1avnmu03lH2pe7CUPbTKiP3d3w5KP3n5tFMMntq9l8UAZ42kclK4RILLqKtXVzq6VgO+4wuN3obrbhGU2m+I3U6yIWvLoCxhWL39l+/VMHC8en6rHp8xF1Hv/vKz0i7V6YeW5v+ki+laxSV4enOpEKL6IlWObgr86p517r580JG4ltPs8uztb9YqXlypcYPuGCDViuqQWfH6Vs++/VYXyULjTxs9/pdflN85bf/pk45xr/zFUncM+j7/gP1UoxboUV8a7f/ySMyaVJM/nPKg9//te+VFqRqMZPiEmHkl8GbPT8ug9KaQW2UMlR60IH9asG+CUVfEqWj/HP7doz69Z3AaA3qdtCF27LGhGV9UMKhOn63UpE4Z99YMXT2+wHPusZCy67WKr19gJ8K55moi97FHAJNTFlX4RCkNRfNNxWqhbpEpq2qdEqdd5tRgb9f/2x+VVIUScu7tf/1ejpiXLGod51H2W5cTcXZZV9hLqSV5fK9JwyLXp9OTQozaf7o//8apx/7sX4xZLdZ6wj59EL7tXl/ICSwPjein/tPXWv3DN8juVg0+Li8SBQae9mW5iZpt/dXr82+2bX58S9zfM2Dfn+PJTE5juV1KfnRg2HZ8XiuDn/rbl0qwiwlcr9MKu97rnkH85uf38goKo9Teb3QEczuGHV2ZaHl9JR88vmyUx4c2xO/ZOUViaP3sWjOxxMn+81pUC22pBQ1nFuuK9VpJUciRE83oYwQTJq/qj2+IW63sSwklOGjHVif2LaFBGVYUEwjplSwrpZbLxVyWcy/wwTO5Wb/MlWYcX93q890X6eWlLlYXKppJy8srTXze3z0oblpVSSHLCTP2eYC2nQZ15GMFzx+J7TYomhyy3250/nGzZvB3ahs14D5FJlmeK0Mfk3fnL0HZl2UO+LMC23DIM+ALPDGGR5GEtKyXSt7cqmUwMnedeuutJFEmt9UaOotSiyU4RYft6STnnGpkdSBPTataE4RMX6CHgYDnQ03M74m7J5rvJoeWeNRSHxsPlhPPWaK+RmYMn53pihylhJ5QZqT/rQobhM2TInKN+Nn8Br0wdEw5Muw+AfNXaSXLO6xWHj7c03we5J5aOXLHarHUkdzcai2Te58n4L5SU0bF5xfKwUHTdpo4zvUc+HIL5M6ejutVJxXvtgrteP4n+12Vq0gzReJf+s1zGd5HaE7Rb8QHV6ulUvRln1v8m5+dJmRktHZ3G3L5Xu6PL+WIP/b/jJ2wrxlZe4YPl9++0fj+Tu3nO2JXo4XPVLO/jo0EfrdTq317UIaNjsh03p3ANrx2oxz1kHPoyUuWB7It++qcVzqG5P5mfc6f8kv8CHFJDDY8Mk4ZqtRfv9aJeqg3+2YwarJw0DPTtEed2ucz9C5kWIp5Kp06Jc+vkdkgHVs97TcawH5sJ+KMV/yNN8NUgKaI7OwLHA35VU+cO2kEnw+qsM/keq0ZH5UWOTbVKODn3ZsrJX94oQH7jFmmSfPZtsWQbpYYmkv+y4641spoiXmm4mKtAn84gsul2Rx51kwfQySJVoe4TxtlV2upzjVhg9l//FrH60LVH17LE1eEXk0PrRs0XVUyGiFADbQF/M9URoW6FEat0+nA+0oddXfy/JmMTzvOtBF7XRLljf739zqQg2Y8N4DBxRTkqkKNn9UlThk6yYgtHfJQlSFDR1zgDwNqUQ8YnkRsnxg4uSJTslggC6nHB/TUALv7u7NO3Yie6a+mCmqpQdN20PD+i0aGUZbHe3QzL3MNbaMJLB15NVtMkW0EXyM1R/PDO40Pe+nVhTw+bwCr8e2jVmZbDAE9erZjJl+ZPj9pbFp5ZEbSJvP3Hr79j3eS4OuSNRYV8f2g4V9+lqeu7ajrx6GV7TnYl8zgcaBOmspUiAU7atT98lGkmMqAVU2tJ0A8vr9XwO5TdKtna1kd57CFhPr89ADusLEGPzTQV3JlpvTFtWbv1G73cuxr8jZ9D2t09w19gHolUlGl3z5Xf4EuqCNsPdOd+Ov04Ytm7HmkD9LRv5noq7T0Kjpk7cB+8uxSjqFaegtu7zfa/fyWgflOBdiaid3C72f3R83Ugh4a+3TWceg0Jo7c6vZsQzO5v89yZRyB5ybWScDsnhzX8JliCwlD+Rk45PiYkBca3xJ7u07DX99JyG5C3kmMUjPqgN0KvKcxk3PEAHok8Xp19kMzepvxMeInTFKCP96FUdl6JX16UnqzFtuoOyAv9O/wxxFfkrFWgn9tqQEj+YnZvoMu1ZnsvXhqvtvIpUE+Rjn89/CPP8l8/iSppa5uiGOr9fpc22x/eqecdQwz86pQ53olq0pZVsjqxs7iwtwp5f4qy7HloPntgwI6D86pg46hZh/yPMd+A7Lw5AoDtjqCT9MXZqWGPuVMflUWlYz28dPjr/l79BKDzYHhtKgbduQNHXgU+VOkDnbkKJGaOILb1KdqA3IEP93dvRwJzgl7GzUzML+XWD9ybnt/r+ijJmzOPR6VUG9U370iSvfcE1XXS3wNOQS6aNG/BzMhyRXxAQk4mqidvHMyv5Sx77Q7sO+kBDsWcm2/fytxXd6dZZwsFwrrpfxjSx77WQt6mOPdE4PWWXvsd8LGtr98kOgTOPKngB5P9OTG3MtBs32pacbGIjQLGXr2LMgPtuCuX+VKLWZ+dS3LAztssxkapaxhftD62PlXz+SRl0tTddbng1/bw5vfRwYzPm6PnCwOBx9V1Atl4HqC9+npIJOtf3OjBbHDXy3k/iOyyoMitJpvb/FXC2rz1c2NrFeRr1bykpPOh/5v/8wzlvzb3d55/dvjt9PnFzt/fsNfM00Xx72oXdNoEObkb3/svHNOzv3r8dul/8s55/71unO/vv//v8/zjP/9NPFp1kiDffw3ezr367NOv95n/NjhnJP9OOdktHv/6/WRJM2u67cfa5Tb23/Lh91rT/++j5PTxHMDQdaet0GxHfacPW/rOecUvIfGCZkQZfTrj13DFn4NfNxjn+349eqvf/sQeOM4JHde41edeOfkPIdjf/Rkzxkd01n+TvZjdJg+7L09a/dHADtbUsZzZ154NTrP9/De7plZz+638/Z+gj+7bp/tvZ0zuk12M3x7nhNNaHHSuV/3ds4psJdzTuZkxI9z/3pt4jk7BnTmQ5BzjsMrhIicZgWAzyNn2dg6IYkyer0PssHv+Zr9xWF0OferDnvWmwji/dDLePAh8Prr2tx6XtsjxwbD7CxZ5eSMPOyc0TMb785pRo7Gl3OOO+yQ4pmGIG6RnTEHnqaZAntMrCHWjSTYI4OF358/y4fzFmSMzuCd0iTlVq/Ic4jsvJY5Bs9exB3NYNgakHZkBIuO4lb8tCQcI9dMBynOw16dD1xx5/Uc+xhN9mooMXpnVk+gyREF7Vnx45zj/l+fC9BgPE/owzmHy3QyHlxwOpEEeufPdLrg5TnKqpScl/HSQ5c962bpRDFia4h7LHFgO9mPrS9oEPJ0ND8tKMcs1Yhj7niwxVk7AjnaVZ7lZ/sYab6KH+PXOXRhAudznKS8LBTAlcnNw6853gIdnAsI1hSFSUtSH9gvuKCBwZ7hLyVALig2GpKcI0WWya7CMXYkYJ0VtNwXk5RlnUII6hjG5SSKOY7d7NpIiEkma+YeGJrBslJ0EJNEW3hXFnmmk6B34DBzMHyZLnr4cc7J+yDHfznPDYaXEjlwLVvVOhEo06uleprVIpHuSfBzz5pQZLIz+aYxqKoXilmmAI1GQw/ddpjsTScZMszS/Dy0cNxgA+YdDRLjM0sSGc0z9mx6tfdDP55tzOwwzTMN2M10tqFJjvs7MGC6j1miFUlPQ5NjDh6SJpmOrUjuNGtKggQ/AV7s8GkiY9F4P1gSeb1UkmZCDJpICk0nng8m3wlZjwS28Hl3Tp6NrolEwh06mqANcu3VoiN7OKTIjP1ycBgRckvS4kNQhPYIvTn2cthsNMO8D+H83J7E0wqaCZxZon2ggZSRDA7gcWi6M511WamoqjP+LMgPyGCB/n1gbQ5LmAN8ix/T6QQgAvS3+JCOJCrGeMaaNOsAHgL0pfIaSLhm7gvgtma9JEnPOrD7Td4JNO9pQuygOUGvEf4sKZpIyppPD/IdiczkVGDDZzlhpzFEne2OZxsawSO0Oug6y5PEz3hBQZLzOoF3a0DM2MPm4eH8nOF+wI8AMWhtlBfYNLbUoYcIfTOK6/GPzjll0GO6KpGN7Wv6Nl3YAPlEgt9sn0hkM3Sbyvg4wnsPJiN7X9/eaGBN04k9G+GhpOnBstDmVDAsMzvM4HukyKyTXMkwq5jAF8n5TNI0IdecAdLg3VmXJqMMXQndZ8jzicFniz3G2Z2/WTyBrZmkPrD/gG7saEiqJvQ82JCZprwlW8FsKa80gx/DrnPubFMF+DH/YnRV8ByQtQ9BSQ/GwY81qQJDkCXNJs8eDYWgd/gL9joe9+oYTnKnPPIETJqxNWuymh+a0YHJxzkviz9HhsuTpAa/PpBYJ3Wli/Wl1tC1xM6DHNdatfhZ09mIwpI0VQveGuzQcNpTWKWGDxpfxrc16EoSzIRmW5N7RQqTsUx04P6KgjIgp2xwsp/j46NML7aefW5JYC8uruytAjz3+Abvg+zIi0JH5HwCbzV+VDl2iI2tqoU67Du7uVAk0e9pJNcvbmS+qyeRnu628hQKKclpb0k2BZY14Q0/B4rGE/Zh/OdgsMHXGM48Oh/AeQ+f5tdgT0mR6ZGi0vxCTiMhGAaQzyOYLng/UZhuklEJQ6SaZkBJ0Sjv1CM7++cDL18814yMw7LSwprCl7XcqlBGozt/fiVPAWgF2xODioz3hkmCnIyGarGUfT7YMGp/RB5RHvyYPR+JJZcvXyrcLOXrQj12mzHYsC8OOOcV4SXDFwSaxOGWYneR6/P2QbjYogQAABAASURBVA8MIA4M8EdszXkv03d7PGquM80Um2k/6fi3D+qRbcMgarhdKLy4UFhVajXhpwct0KfhyHxTQ9L/9PGzZgqBp7mVo1l05LmZ4VWpoMwnaijyDxQcDY2XeRhkMj6xZ4Otb/A/S5puJq8ZHzaukQ1yTnnWir8jw8rj/Ybm55MajTJ/29Hs2oEZo7Gm3HqieOoZ+A3YYMvr4vULneZeTz99lA0ofQiayI1MloOfFShi5jRRZb8hgc0nNLymb66l11daU7gDL20fN0onyXDlyb/qlzdqzMZYJ8lSXVLkzPgCB80DMSLDZo3+ZplpA21PHz4r3O81fNzoqlpp9fIFjalaOc3Z8TsatJnTIZn1yIA0LEuNyPvq+kZCdxv8svmBFQ3bGgzswGvF+gcwG/G9Jr8Nw/8NdmRfkDpQCJsf89D1SMFredByuVSFvQz4jD2y7/GNH99/OP+265YGpacJU9KUHxi+evg8gdc9tmrfiD6a7BhYOwrRS/YvKfzX0NLgK50LGvEnPfkDilSOXVfkKklVKKbJ+ZrDl805MR//GoMHmzt57CgnjzE/X9MoX0HfOVbQJIhZpjHD61CIlmBruCjlwWyxqM88mL/NWfMaGhbYq/1WX0q8t+ZhIFavnyG3dw/a0YQovn2hJkptnJXQDHPsv7m70wC99gWXkXxgxcC8Skol972O//ggKdMx7zRe9MqeV7piWJobLmiyWo424KszmrBplsuPkvmiJ2Tv0ZXlWhaPRnyWQxaBQfJDt1dp/3wauYWwG/NBB4amyW2pxR+XSi8TVa5Wdl9p+GlWt+lVP6ulZ07bcJS7rFS8vlHAV8zEjxEdOWJLRi6Zc9TVQi9egCfqDYfyWpo/x4+Pigev+PdfyWQ90zAdaJ5cXV5rz5Dn0J0U0d3yck0TZCOznzQrZc3JuKg0E1O7Xx50+j/vlK5nrf7jlXx6qQ32dElD93TXanF9rSv0VvuoOiTqoWvguUAjcQQrz59/rezTrOFdo/27IzbbUlNEJTHTze1zVclSj3++13yQ4tKr/m5JHnAva6SPxLi23Sv9rtDyRSWVg6qvc+2107zIlIKfDIwmL6LWb9Y0zQ6av8zqj5P22AVpET5zkHPIIEnknNOWIWOOHPPLlRZpoZJYtcUum8zr9O5O2WqhhOa7/dObAfpPDKxSng0xAk1sk4FYj+5r8s90WSknIBSLhQx/XZg1EXufGMbMxLUOPxXSScliVByP6r7fqP2vYOvZM/XXpQ5+VIO/czQ6DzxTMRipX9yqwK4rZDkkQeWfXp+x1YPjQP6SMDDo15KvehV/WhJTRxX/+VLqdopfevVPUYc79nL4bAa1HYPqzu91cZNoxf3F//u1utopJTbNNNqGCrkQm+p6oSMxb0fMePjrg9JdrtPbk+Ipk1usNIOTBXoeskT3b7fa/3/Ry5gxeL2XxW3j45bYk6Qp+tsrx/4th1tik5FB4fAEnVe5tjSvTk6aglfAxxhGevjyPugWuUSfadVIzd1GoZs1fHhQePcoocwSjMfX18T+g8wfbWjU5qtMp/ykiz+uVbxJldwE6b3XcdtrsUy0+IdaOQ33kx+UvbxCXiv5MtXTpy9agHXT9zHo3OizWFtcYwtgKoMP48vJ0ez0CmAtJY735AxHdDZnUe4ff5F7fakFDbyBoaFz0np1qZvlc+3J70bs0C/ADb7b8HT3zz/Kk6M1xLnbf/gO3Z+0xwYLfFqa5Xr2zTey38pO2bsqK83ka/avb1iTNFSFbtdXan74oNN/+V7polQxOTkaoBX5YCDml69ulBFrY/Dk2kclaaLLq8uzD26J7/alhe6ETolRz5+9UO6jKrDdE6dHcqOcvKjRIB+C9uCtXq5V4ed9niqLibp/+gH8/gAu7tS8PyD3QYFBRuyl3cNGDTnnl/1G/nqpbpFK1wtl4KwnzhzhuWkbWR1bkL91xE3LFR7ImRYMBk5hVJNIi2dXcsSJtjlqSzw7QHfN0D1D/tc3N5rrVL3lmVmmhFzmgrz9+gIel7VEs3exXsujswAP4mexWsqnmYyGEb90oP70yPX45UGVfUHlxw/kATDgdMbsfrNRNkgRHvzlQh11T8pekdqnj0H3nz5rgp9xGOSck73Wg5f7slVD87ciXoXHgzpyz+TmUk0mJVmqmpg5sG9PHjneb5XWpTw135q444kRA7V/mmeKVa45OFXwE+HvQJ57YN3sOMp5L9HMtZher9Ya8fUXr15o5pnq9XPl37zUPk7qqHta+LD8vlguZY91+KJ6udAJ/2e4mshpfZLIcWToI2WvBD5n7CzhnOXDS2KrvKPWaTRy/0BMMZpc8Do9PCnWhXLwkYCNYRjlQzjL2VMrpcTk8OJaHptz+I4We/arSvZbfyKGDcjBJ1HHHl/1ZaPjTx/kW2kmtnTkj461ow/yvDbQbrYk9B6RZU9uFanNjuRUpJ+a06DB4UyyRA2DmQbs+DTKw/hM/trbdYtLxNCJHFfQMS9y6fwFgEpVM5OTPaj/fE8cfFQeEoUkl6x3MwMr7LdrTxqakwpq51CkSiZoSzPN0Su5XQsQ4a8mpa/gGZxEdGmyRJxyxJM5SxRXC00MWif0NpD/nsjhFouFCh9Zu9PEWgX1ZR5SpVmlpKzVEG9m+PDYoNjX/mWZRIkG8t397kn7qVOHbfX4pAHbzsjvRuJ+8+6jhsSTNyyUEuNm8qfhtlI/9pA6yPBDQJMPQZazTTW8PJ2YIR8lOdWsUy9qReKeYwjY//iZfKDTnATNWcBGU0UftagWSsjDmioqTVJ57LTFtgby7pCm+Ed8FvTlVame2Jhzr/Hp8Rslg9rJz9QHgzqrhWPAZ6w0YHMTg/Dm0x0D4ZMy7Ghe5kqeXeiYOrllqayEtgI8eUQPZhw2JwasnqHVDB/mzwrssrT/V6rRzrUsy+B1UM5Esv/bew3kFwO2NVELmh33xOOMGmygHrJce4Te4IMmwxa51gl8hEWl4s2tHAOg6Nmc2DLSN/SnXhF/PJIPD+Te6gYFeZHoKIDBAR+rKtNEHWp4yIg91gPqWNNbrEA/KfIoiXnmG4SPdlWqE8OXNEYl1AEBXQXk6L57pp6Bq3dekbqlx94rBqoTGA/EopE60MdEGfdGno0tecnTXpGcZ8Ynz3nUYR40RGRJDiv48O0ow4v9iyetHzWTk7hDr7FI1DOcHlHNI4O4AruI12u5l5dKkYW7qBQuaiXUrfu5w2+uFbetZPJYL9SvcmXmC55faqKP0hEnB3Q5FJ6c8E4EwLO/bRp8JvY8HVpFatYU3zu9WEvUSiI2ZWCtenaNHFYaGYQHcuowS93TRuNf32IREEgcnBgGBuxtpG6ZsDnjLYCX/hL8Tb2Kr19hg63SLJfZVA4v6nqd7F9JwL8ML5dn/Yo6Yf4vP4HZVmMyazz7bvjKvOYfPikjv+mxheZug++Z5fBHMzJu2WOgN+AYBg5xUt5LAteuzFjrqMCr/7LTrEmmmx47mIjd4rz1Hd3mpDmVFt99pRnZGWZmfNbc94pZBr9b9fRFfQia3t+rj04z+Wi1w67JLQQ2wr7XPEOT9+rgOw+ZAnhtNah/90X+6aj+54/42ie1f2PYTW0u7Mejwy11nl8UavykGX8ZvrmVjLfEqyA/lfVCiV3OR5VJJk/NmGD3kVw4AV8N/czh/R18FvKjlPHM9gE68dkOmgZsKjYTNJyUgEvrKw74VRELK3Lq6dgqNfrxkxk13LkWAV8l7x02UflUM/2VJViwL3UM+CKP7Cw2VFV91mm5xM/iYz10KUk0Ip+pjMpOyJznIjFEHEmMmuk9lldXCs7J/FWaJpoSh6QmJT7oSP5/xDfZfbLcg3zuRDwyTEbqTPOhGgf16N7XuRx1sEPW9iXdwewaf5DIq+fZcoxnm5nAm8OfpDHV7pf3GqxWQQcpvZ4RH37Anq2OqBYLJYulrP8wQ5/ImWZkkH7ZqydPD6tS7tWVhuDkWc+9p6f6/QcN4GVBrZmwnqPGFbKdwFLx+pn8w+EcE9zthcK2kTimh/35ixop8VqLDKws1edO8ZZc2A9ahhybu9Nsfhk6J3TpkZ3F4aP5J/sXPWIm6x+N2OtMLuRfXmj+03N5+kSiziBcKjSDxh8/Ig0CjP77IY0EpciCxqP+Bz8G5hmTsUveeXv5v3e4X2+bMd7A+vZpRjj2+u+PGXD+23P//vO/v2bXfz8GjNMCyEgSNAEoO+z+83UDBIzZ+4n3dvy+lXO/EmjX7JgA7YjCbJ2A0zgf3ss57pslS7Ii523tiUUsKRttP/hzzp2N3q459+t7W9M+26tzTiEERQzCnpW45zeZ2nXx4347WIh3v/1hn9/eyW6HBQ3QaIedn9jbXs/PsofnsM8euo1Wo9n2O1/3tqdd5WBd5zjLYWv0JNR2GI3OcZ5bnNHIfcZnmmcS551z4AXPwqvdy+Vz0jlBk/Fh+zrHPhBq69q5Hv0MrG96Mhx4ZJBwyH6414cgHwJsI2TOOef5e1aLwZlOnLM9AS+82jpW7I4Iw/HZ9vchnOWaERTEvTz83/8Y76bPASfRUmDP0OWck+ew9ywjw35Ar0a70azffox2O5x3Z1p4SD0YcWDZJ1ET50c346x+tY6OAot86iwfKw7kJLbBB+KCSAiM1hmaLZgFH3R+RQ52b4KzjGl6lkFOcLQAaXvr3/zY4M6umQxNfllRnK+ed2ejER57AkgCbY4mVU+DeqRw8NGrI+HvcHwDNuKCV8EeQe5MwwBPRoPdG36TZZplMh4H9DYhM5MtrErsYwPJPU7S6GmPRznvZfeftYfqjMZIQpP3s1ISTlvHaJ7l8KGdBugwO+uhzXDje4oH6Iok2T2bnJCjk+T4y/RnR1lVCrNkJw1PMwmeycc5buKP0W52b7hAiBK6McwWFAlO0oEBC6TRlFjJhi2/P1tRoKVleU7ic3g2Pk1OWZbLh3g+Sq738DlAb0Q+To4Vney8HTYEs8NIWZK4AxKZ7Af4TNFvleQymZxxaHTVlQwH8XKpDttoKR4UvM48svZAMepZzLAUMbWEoHMkSHnk49G5rdVyz5Em8pEiZkDvxn+GjdoxswYEnv/8SqnOZ+z9An4jWDceDY9HAt6Iji1opejxSGGUIQcLLvrtJ0WGE7ZoHx3BrKExfqJBITDmSBTa33Bm2AlgJc5SQwE+EPh7kvOc5zsSj5KmSsWRzUGnuwe5KpcjgRGE7OHD9i1IHjKOrkqUkXgEdOCSIFEwOhKPhOFJSgJkuOyQW4bN0EeAPyfT78Rfpou9FcvwYWuaLnvk5bhrQVAfwVqdl/JcN3yc3Kghi2pI5rrEkxpKsxOJ3nDGRUmwnihiZxLU0mfK4KeFH+NpIBin0GCfG2R04gDCLMAfYkMEL13XgPtWPfI6kLyM0GL3Zjxnr/ZbjB682XpmRyaPAXvdg9mILJJFqUiCNxE7zf9Y8N/TmPHo0dmxLNWQxHnMKFJcTT38oNOOwtl8Q0dttvKkAAAQAElEQVTC2iAPoRduUVaAx7xQxp6cUnrGVCFPATUjo5RrBfJpoSFDRna9M5rxn1maaUZ+M+vn+NsRaRXIp7ahH4ub3k3/ttcM/ytrYoifWbJEynD6aI36ENUwjEf1ipbwkuTl0J5eLJWTJA5B6uyIUlhUKrAZj1KOj1t51nIsuaP4eLz7IsPdnjXr1Uqzc2oTJ/MjgWJ4qjMJf726vJDxncK7nS8o1Ar28kUqkcC20GLNqVG2OKvz4kPAl08yPLVgLcX+evQt+LciciBZzpJcDY23AD+QJOd4lsJWFAOrtDgnv2MRz0WzFROm30ea/zO+IVaFPLxTJ0veyfxeikwjdPd9J8PJwDpmk8F7tSb/sjgXdQNYtEKiRlcVvBjfIXg1+In4/EICAyOFtfG0/0JTRUFx9up3R5mNGV6zNCeudZrTqML0R+KccJxoakR4nczWeVZVLtWF0qsVOvEafrlTQuKaoG8gowi9JiOzsSJmau43OgrHhVzNZk40DZKrpSJrtOOg6uW1cgq/iUJIz9eqaMw4ORm2euQ/USAXNAI8DaItzaSLmyvFLJV9gSWH3yE4XVA0mJ80e3p8uJP2rRYvnyGzXhuayz3NRlvP7nmiyfkAPuz/2blimPhIQXRBY3bE9zb4py2NjiNNL0/xu33/SU80xQI2t3p+q1DmStKUOoNYxuvH9++UhagLBi9+dhLGbjGk+d3uhegp2D1F20QBajrfMlw4F4vToObzg/yOxJ9B1p73mbzqLFeODCfWEvybT09iVEFBF2Zpiz7M9xc0mAdwYrrdf2JoQ9HoKHLOz9BwLMC2NWq7TFpZAYxPcOCn609aM+i2RlzrJs341cuXz1FrxeInBg/E8CTIOSfjJVAoHK0xw9qjfQOVYrUnLrTQHxko5MTDEj1crdbnZ47E6x7M19iYl1PjR8WLhern16o4iusLJdh2pDm7wLaXF2vt8E1PHEVR0Ow4qPh8VMuw4QBu6GMoRlZCNwPFTUQ+dt8lMg9J1MQQr6C5skfm5jstFmwYsnY0a7f4OcPWvMjUp06LV89UDlIKHH0alYK9i29fy+eZWpqoWSd1xKkUW2/un3Rze6vcBTn8qjVRemqjGbmM2N8OH3HHPoaZSxrfT9sn2W/bra+vtPnp/XmviEE0+AjLJSwWGj6uoNtBt/k+e908bbRCdhE8PXv5Uhm2UCO7BBoDRa3ZaIWMG3zA7devKVI/qT3tFZJMGQX9kSFO+3mjE8VgRFfN6ain7UYLBiTmp83/lmlG//Qg+43ZDZiOYGN0Xid4DMYb+boH2/vNVo9gZ/v0qBRcX15dq0Inj9//fG6ij35W6qMcjZHEGgPYvJudjjwTfCDVGc/y65CT8XbC/7TkFDuGq2bvi5DSIPqgiaZkSU549//5s1qK8qvXr8mJMtXgqKdh0YGtsU40UPCuGOoM6cz1hdJHJ+06PXz4oBQbWVJEZ8imygrdM6C4h+4eI0nxTSmYi6tKzvtzg7XgHvMXO5pCPTrevf+sJTbt8Y1xWWpFk8fB0/2P93KnWXPmVLzK5RhyPt19plnzpLFN2H/QKubqvmyU99KI7z6Q/xT49/sff1HLedNHR6NsIi++uVhrxs9NNMnsnJ+liG6X65X6IH25+yBRB7g0URpYH2ykyH6JDz6Arwy/65HznmFjZQ3GK+nu7aPmu0HN4Y4hwkHmW4pY6ACWOnAwYr9H+MyOgxL4DvjsGRzuTlvFZ5WKP1zIv6mV/v2tyq9v1OO8Hz681UTutqApef3yRleLG5q/o2qtVSyDxhunh7/dyzdB7dtBux+OyvOFFjSDemLalhxu+uGLdjQM3717ryyf5N1JOXYWF4W6da6Bhp5hY49cRnKGaRi1f/tZgVz64x24Zgp51h85bo7cSmS6AT9jlqmV0+LmWhZLdm5Q/epalzQQE2zVwe8D9mc2tvvlg7K60gBU9g8b3dggk3j38quvtdsedXxsFfJK9dfXNGxKnchf79DbZUjxDRG9p3JZosH8Df4uWVTn/H1iuNdjZ4VPtCoXcjR0xlZaMCjc/e1Ohz9/0uNfHjT8dJJLShqXl7rff1CBPOteUjdznhzg7V7+h50O//hF4d5r+/0nVXXU8jLKve+Qaa4eX11gj0vy23gRNdWDhnzQU7fRTDMoBSMj+dT1N69UP1sim5Pq7yqFpVfCc4t/+EZ7Bsv3xLb945MicTyh4WZy0mpUqL3SrxJlV5kSctwjTdscfxI/bXFRTprBNZhd0+gW+UNruTa21INzt8hUXC20pRk3PB7P+s9d1KJzatHDqKhHzp9OXmm+VHIZaErn2n/Y6Piu1/Gfttr89YP8fNTsDkrbVgXxfesQEo20+fOT5mdr9eyx//6LtB+0/QW+d8Sq3ahGs44f7okPd4rrBdhxivAcyTtv6kt1xPocfx5jojxmevivPys7zHq8/6yUPcYqkV8l6pJUFbFoZohsz3jicEFs2RG/uvutvvzjn5XjRxKGfR0NxZQhoGdYNoHNkabak/0zjd/cKH57Sy06ox+nY+XUM+gf8CEtMT9flTp8/qikge+Pn5HZF335+EknaFyD7wTf2X//Xs0/M8hluGS+JMePVreXKhi+HojrZbVQkqbq8dGRPKAjz7TccEY+9R/faFgk6Mwj66jDT3ca/vxel5c3yvJc4alRgp+1YyD/s0HdUKYqWL9k/U2z18l+qwg65k8b1eQYA3HNoxOh/xCc6rpSRt1hsurBSk8zv83COW+ZyKdDCJqw3+ZxIzdLE3nTQH3W/fJFnZesgWr23mPvD/iziTpiBe8jMWLARzUMaFKGzMfHB3muzcT9jvOzfdGsLnQYThI6aolVHRsEdDseOyl6rax+ZX+jwSWJVsRWJVH+9ZWWqzU2+Fyez4k1Zhkadj981EgO4YpcHThYcn8dc1nO4iQNURrJkbIsUywLJVVOHn7S/mmjnf2GGjl1zhA1JFGFT9STezzd30ven31Oj89Y+VwNg6Xm/edzfHDOKSSpSmTYMCQ8ng4K+JXTD2+VpomKGPX44bMGcqqH9x8Q+yCh6xl55fieife2X0M+0xx3SuA3wV5amvsYkR62G4Q+iZRK5u/uyW8r/GQWoI+cNkBvy6B93x81Q++J/NMT83bII6sKUX4LtRFLDkrYr2J47etCkx/Vo+dYZBL6dDUyu8iUgml3WahFL/0q5T4ZGbIvX47kYHnMGOp0svwlgaiIrGOW6URu0dKgzrDT5MWlEti0cz06n6pULKg5i2q5z1MfBO6pGMB6F4i19+qp9cbjSTpTO8noitj9UEPDuy/q4SvDnkfi7uhmNcYzPmqiof7EYKUlr2jJ68fg1C3R7+1alEDKvnujgJ/NyGs8ObQ+bMiLNor4uxbb6tDp7pe3EjWv2VSLf2g4JrBQkT/MbtZAXVQv14oMRVOfKv3jd/KsOePP6ufX8mlUnebYRiP/H16dm++xdUpv1sSERNO7O7X2//MNQTHNtMO3jGOnS/yvQ94j6wzUR2MeNd3UKr97JZ8ETRyOuigw+GOeIYE1v6iV4hcn8DOXUdk3zyTycd0fNFP7Z1ku2b888dCoo48VNo1EvTTSj/DYVvL6WvFyrWS11Bwlz/CveVYr/uGFBH9qRgYx9xruNkrxcbOfNf/yGa2MCjHI31zIBgwt+XQyAmV6HIHe1kwM6bG5jNwikscknMPw1LCHy1N5dC7szfapv3oBrSP+JJJP7jGHXntyeR8jg48n6dX6bJczfPnAOeTn325kenfoOzv28vjotJkVwGAgJzH/xi7UO5WqF8819h2+Oj33YgYCuXt9I08uxO0yvzziByd0a3nxjL82fZf2G4HeSUYz/YJ26GSYSKk/tMxlNXqUU8BmsqLSwPC3L6IG9DBjQwF9H/HzDt3YFw6O9IJm5HL5p6+1xwTGRGfsTVHKvnqmiiTGfHfEhnt04BhQ9vinjudW15fqiMcH+n7iZ8K/+89bTTb0Yf2yLOXI/7Qq1ZFPT/TmqqxGT+gEXzrlQa4bVeL/PPXnBP2qMw3gPGCzyXKhqq41pUEzaybodSZfE37Aw9/T+48ayKdk78lN3XOwzKEXax0LJ8dznvUDzsXsrJ0HTffYFTWK60dlp0E9PsxyB+t/+Bg00NOawGF1e6NUQRO50YiOHf0FVyQKzy8VwHbyJ/APrkfr7SDXtChUUEvO5HQJMSzkhQ6P4MF0Vabs+6QGPE6835ATJfAWy0Iq0Rl5lG4W6DQi73D2ZSOYzsCDAw+uHTTjz0V+MOCDWmoHj711VhMnXsW30EKM9b1TeLbWBJ8pNWVYr9UxyJ6RffjjKyW4rjBJyqIO+KUE2+mgP2Bv/qtr9c8Wyv7utUb04OCH5FmrClnia3L8p+nAv8PXJ5kCPB5+y3d7rs/4ReeD5mnURG7kml5mG4H4PxBrRqMB3zK4UctnLxRq8pI44qdenWO3/8NruetaFbmG8IGOWl+rQrPR4qRdDt3IxIGDibdAXNPpdI6VIUk0/XKvEb9rl8J3z7UndjjkOhk9n9E5OZNhYEylA9h1xHP//Eo9va/JEGl+C9s2DIzY+UDccvSO8+VKx8wpf/NMMzGi+ua1SmTr8a22FywoJZ4MqVO8qDVdV2rgscKApmOrqco1o9tIHZ2gn+R6LfN1CfWrGKiLGjEsailLpDSqIieKxFb39ZX05lrh5bXK59easN8Tt0wcm7HRfmg0g7tIXu3wibEf4WUjw3hgT8uLuptK7o8vlN6s1QYpQXfm62gJnL/gMP31nVJzsIdeHTz7EM/7dLmXi0E98hW4H/D9Ezqk5FE2SCP+37AifKjnsD0H8JTT2wiWx2Fv0+dHeZrfCXubzxG5ufv4pGDr/ctbYulOgf6RyF+9c07O/XqYUO0wIM0Yox0yBdnJf3N452X/nS+x4b99nShmJ579/bDHnHMKMKjffmzdmW7vrwcQ4P7fLkGLB8izfr322ytg+P3z7/fZq507v9r13w77bIf3CNLecNj7hP1n7hkBo4N+Tp//OPcb7/AxAVo2lt0Heefr9uxAEmbHCG920gJdwKDso5E+sW5wgUu2lj+/2jnP2iHYZ2mym7ny+ytv2WfSSPLsoTX4gEydJj4Td+Sck/E3YkTO2bp8/s36jLYeZ2z0OniZUcAI7QOO/1/X87J1neM5Hjjv6ySjyTmn4L2cpI4EzO7jrRKM0A7n3PlagCaW5r0732/3Oe8pRnpBnJxz5z3svN03G49nWTjWwlp475w7O/YZ+pz71/sTCpQWZ98TcOxZK3C87SenET48+9gefJRzXnbPrzz2mmiKnB0KskpwQI6EfOA9KuSR+Uzf0PVy4jEU5JxTzn6GW+edovPyXHXQ17F/z72BeybWEOcDWHHOKYZE4vP5wLiMJs/zYk3vOcsGE/o5YaymJ5NdCj2B9SNrNEOvmGWKnJvh387PPDvzjA20jd6zzvjsWHAwXbBvz2vftsoJBCF4TawzmQ45UtazFrh2+gAAEABJREFUg63VMXgaGH7aYUXsACZYXmmGpwVEEX12JOX2bVvv3ZmTEdkFF5RwDyzBhCTvzjiwZCbGRFmWg9dRhqUAzp9omLc4ZbG/DT/sOQ8/gtaiqlRAp/eeWcgoH4JsyGSY7NCj0S2HHvqJ4UmnDmfpnVdKUWtHb7wnQQnPOUhJ8kwZ6/XsZ2s6e5jzIUSFGM7Pzew7wndA72f9I8jucFKL3CZ4Gc1e0ekEHs3hWtJ0IlnqkWNIM1WLhZxzEn+SJFW0g7UnnptYY0SOJlsv/yuWjA8O+60oo8sK+BMF2wwfQAixzGdZ2bXFxVpZmgDXWVxWS0O2qmoVBJqA7znS/NpsNhLyGrnLnrGEyDA0Q290XghQRq/tlwTWYpMCnQzYS/Toh+SuIzEyGxigy+RUlOiB83mRy2yrB8s79hrg2fRohYsdzjl0O52Ppjkh03iWQ4SeAp0EhGI46Pcn5QlpGNg1OZr/M1pnSY7iqAHzpfGFXUWwtKgXSEvwnqkEEwnPOfRTM4gLyEPoNytKhSSThwZYRzaNEJ6Ky7VKF3k7KYmJKgKj8bUjiesoVFOSxg6cdOxpMjsNHbVDIx+CvHfYSc6aXhG8n+DZ9k1I7hy8iJ+SfWfkEUkMT+htArvWmOjHQaV9o5XkuMmcBmxjJnkyHAQYDfhbb7hg7/ryQoH14yAFS2y9Fw+IjVWBKYHhDpulP3rmY8X9i5AqpdBJKKJaxJwynDMalwyc8tWCxpGgcJZhvtkftaIhseCemSTSZJ7GRBE5BmzC9nn69Ekz9mOJd0vjEgoUWWHQZOJUkOTSiF9o5ZOo7WcaaPCaolfDwAC/S4rqPKaKYOq8LrooKGAm5CPuzcpS3ZHkDluIyHB2kjWmQpaA8Yn33Rk79XqthkGo4aBYLM/vDYMOO5/RSfBBeV1qgl6jc7la82yrexomA42I2XtocHLcZ/QN2NyKe9KZ52hQHbHXR+7d0tTPQlRFwZMmuSI678H8Bp9UoE/z6wV4wzWBg0IRvtMsk9F9pkNShA6/KOTgeQA7h+akLQWeycg5p0eGBwNrCp2bH8mu1sopNBas35E8H2gujPA041NsvywkGmhaWTMhoxBMVrVqBpOmf8FXT7NmAU1NyuZgZ7oo0BBgCk4TsrXi3OJeCu9rhpAD6/rNUS17ldBe4p8iOm88z9BQc/i6AeUGBhUjQ9sdSaI91+MPRgqSKYtnHnuaIeafBxqWUxql4OXA9IDelSYyOa9IFJsIo1lQtsQPct3ocSY35NRAg2HF/n+gifMq0lwRHJp/GsCAKNw89Ijn1tZoWlTS7UoOHXU0S/Isl9mQFS1+WZhI0bOUxCgbcs8ktHJOLY1Ej205bMntGimL59/wGMDhERs2f3Nx+0we2zyABStMC5oPe4rGiYG3xTvTp2fdkyXQvC5WFGDoqdEo8dz2YaML7LDCv4wUIj22X9SVInKvrKgoU2Gs+sRASWBjIp4uYqYyJErSVOVqSY1YnH2NPfNo3xAlXxgpfOOq0u3LF0I4OlKEp1UhixlPDJwLnktDoqe7Lzphy8PdgWsnHdHLLUNFT5EQaSgH7unx+QvsvqprrRhk++h16huFNCgschUvrmVNiASbtW9rVyn7FIHm414JxWncNorIEEa0ev7sXITO+PztcauuO2llzyPvalFrTaHXxkkn/GpDIbZQVKRZcnzaKcMHZBRASZIocMzYo/2/bWf0ERLus2KJw/AfKHpGZDUSIww7wwqd05B2wCrFF559NA23OY0KrO8wzoYmzR3DxwN77XZb7GHWloZg6CbV+KQFODMMjMg33q41Yyv1m+eK4CkFq2mVqsDPHCkazT99fPtOhpXiGwpasE19qg5MGa0ldptAxw1yDbPX5t0nmiGt/BxkTYb5y5PWS/wX+pgpRgfszwa5d/bPZbb9Of6YPzzR5LIYYUXxDnlFmiBdmegavS/xf4uypmHSacdAc1kvkHeHbJ90QWMw0HCzPGgBbweamnswHS0Ooe811+e7nUZynMubGw3geQ4eKE6aqgwoTmd/OrhZHY2qpjuo2M060Cg2PV69vFGLXHd8PpL3jHmqJg0Ki1I3/+E7XdJAoXekgiFjcBG3PmkG3zFJlWLLHbGjBk8TfPcPFIM03zp8RMSWL14+0xBmWfzf4mO33VEX1pCTx3f16imsRUF9oFF/oqnikf0J2bTEZjY627s1UT3+rKDIz8Hf+o9fqQBbS5ol1esX2ufSdFkqI9Zd0VQbsO89NlTdXskws91udcCXuKyAp1pbGi8hL5V/9VwlsTMrM7ki4lO8EjnZIPWK7v2z588gYdQj6/XYf4vsQprq8ftfNNEI29hvA1zUWjy/UUks2f/5Z7jy+MhZjz+9VQfWF/iKQBfwlEwUygeZfa/QYQti1zQDQpbSLD+qoUlyQAaGtwR/PPtUV69eyHQs7GeBnWflWgPN1cu/+1o1zQT3eqUNA8od/qpPHPhtdfOHV1qCq/nLnmb+Xjl+YaChlOCbAs/0yHaGyit49zT0rhz2T3zxWZD5jQVNsQM+9RB65fg2n2davHmhPg30rBoN4MPnrZJvKxWTdMB+Ep/LM7Tc/eNbHRgyLdFNIEehspL3QfO7rcai0OFhe/ZFE01VxaBYSYbT8tKp+uNaEzI+/re3Z9tKeX5+c6XkeqkbmjRVkWt+sYDHTpk125BXJDfw+ImuCmrZN9DUNvpinWrpPDqJun39nNgawfq9nhgkpiFTuSBO/bxR9y/vFfB5JfG52570cHenL/utwtNJ17FUwfnMR7XoPzSD0je38PsgPRxlNn4B1qafvqi/B/PgeEQGqyfpq6+/kYitLuTqwW0+ed3R4BzJsc1WLM4UDANrBkmhWunhr/eKHpl+vVZDQ7f6T9+ofH6l+v/1lbauZ4hx1IF84mp9o2q5VAGu16sLzTT9Qp7rCZ26V0tkc1D1n77V6e092KNDeOqVIou5nzXHRqkLuvk7hgk+qEKGW3LE5HMnvZsZFk+a3j4qnVKtv7qQ2lRtFzXFoB1DoARf9/zNa12BjwQ8bh7veQ6+7wLxLdfx/3xS+8tGOXqqwZl47qE/CReqA7HyxPuP+MOAXsTAbRx7zdakfHMN7pa6IK935HE+QZf/9Uc1xKSOwWl9eakcWcxR59+w2v7yUR1+4gJfXodByXe1nv1vf1BXReU3S+3uH3T8/p2qXsqQ8erlMyU0xexfJ0qxgRw/5SyHoo6ti0IOGV19+0btRak9z3369FEPYyeo08N/+atmxGO/MXncOO1oklavbxXyqGdv3kjYvI+5cuJvbTZA7InIaUxOylcZ9M4aafbGZaUl9FZ5pYcTNsCAR+BtVa/UV4km1lvWlUZiWV4iy9NBR5rgM8JLaQ4/MfTo8OmnfNbwrFL9ciHDR3x2oeevX6vwmVpNsrrI/6ev1H5zqUAz7jGb9Bh77RiUPrV7XTCcapGjxYBhd1KJP7Qvs+XLJThZMFS/1yLJFd2kcrFSzoB6WGQMU2rtfnivyzcvNa8KRWzTYTcin1gsFxr+9pHhwUH5IC1vr5WByTwk8m7Gh5Saie1VVaovop4eHrUnP45VoaQulT6cZHFjYBCx/fMvOuKL9HyND53Uk1tHbDZ+3mlmWBHwRSM+daQpkcJ7JCmf+Lwn/stJq4sLVfjWBXE9Z2jrr0oV3zzXBbnQyBC4IQ4Y7RU05jdr5T7RifyvybwWvVfMc80hyIaem8+fNfU9tG5kzd8nfIPDxnv83/Fuo1DkEnQe1il09ppoqu4Yxvd+Vv36mWps1BNTz7lMkPbY9eHtR3l8gCOqFTTq88kpkk9syc8OYDojXs7BqwHDM3mb5ajmzyyXmvEnOfFtpo6aaMiOS/AVnBbw65GNW0HPqwtNyCYKaFaVipgqiZE8cauGeDqQg/XImcuy2jdfVmqJYZv37xRvF+QAB5VpqsXF6lxLrqhBat4jWnXwXWTsgc4mehoFttPMvXIX5WmgXyzZmzx2/wNrEW9KcqXhPT4CPibsesDm8he3EjhusLMTNZBo8jcMVt3nJw3UCT6LStFpv0zkiQWOhnhLLiTed+QTPXKP5AoBP5+xf5rncgzjuj+/g/ajIvKbGDwMP3/RVCRyrGdYDNi/3j6oJwfoa/bAJ0wvVxI85+Q4SXCaGa7YF5aSn+/VhlkOme6fnpSjxxl/VSCLgCxT9l29eQXfiRJqFqtpkw9PEkOAiTgwfnrQsT3JE7cGeA9/91Lx2Vqmz5k6J4Dbimb5kca/qwtlt2stbm5lsph++ihX5cq/eUncQGfkKSeGzQP1xPzxUQO+ZHz/oCRJ5en9DIlnaHKS5XV6hIaPW7V3D2rJhfyqRGcHiXpvTR4R7veyIc9E7D3g3yJ8R6u93m/Ugz0/SmPb6oj+5p/uzr9BKHBqMsnBqH3x54jfGsjxEnAz4T8nfEjPMzM2O2GHaVVrer4g/2wU0OnY4zzR8eHzHbYf1GdOzkMzfHjoMrsdaYosn99qYq9APTDiC7fLeOa1wR920BOJVfkr7kmC5stKTYBYbDM7DPisL5qhA+AT83otl2u5LFFI49nv9J8eNeKf5ipDVuAbXNZX17JacKaOCPRTHHZSfv1CJHva/+2dhI7GP9wooUgeGPiM390oMEA1vEzzqB75NtRhGAuGFrT/+Z0C9pY2k7I0lw9BEzgYwWxkqDKAf9vfOa8Wn6Yk6IA9Hui/WI0/NOR/+OgZ27UvlczUQZ7czPTbEh9O+MWJwZxD5zk+LpADdqzviOPl4NVAUwoPBXlmwB5Ej6S6Oyr8cKcSmjw50ITtj/QYZtaYyWXsn3Ueo1dJ/lwwiQqsk66WKqkFhuA0/sNLTa8v5MA8qlFYLnRk2DnjAyN185Q4Cf56dB+x04AtNtQlpuM5OqVm60bXq2vFNFFH31LUFT5EORsKgjsh/xGbHInzKbRbDTmDryLJ8D9eM7mVIxdL8QkmS+tLuNu1LD/PGagO6NQ1vWZyrANyTYpMjtzD0XdSmhJ/9xJY3e02cuDBI3+Pz23B7PiMXGt/0NOP6BufIny1Z68KyE5WxzEAn7E1s4fpMtNUZ8qxg0Du46gXcvyij0GrxVLD28/kT4+aykQjetW+IWYuNbHPhF0M2IC+bKVFJr281JB67GTFmqky1hQ2odulihfPNeO3juTzp9eVBmopT5wZ//JWA7WT1Zojee+OHHWIo1SkGj8/aFmt5OtC1Qm/hayCON92Ov78QQ59CzmNiTSRv4Qfv8hZfc+z+tMLzeQZDXVfqnDW9fFxgylNmsrI/UeJvoQ7zKyfK4GWnBzCOSdPrhVjoqfPH2Q+IOf5HkxurUdIfBp+wS43O0WLvVlQR73+hB9w7aw1NtghJ49uUg9h+NF+mZ/zBrP5ZFHLsGi+q6XH4rHnHl8y/HKnnjxYYFHI3j8cVIRULkl0IB9161L2/xHuCimASUcs1bpSAjYdcedAXM0Mu9ij55mnpweGpx80cU27Vvr5QUL/G/gAABAASURBVBFcRrPh06QR/GXY0YQPmMgdB7Du2NPj26frUpND3uDPfLYjLo/EkJn4evjrW2qGnTw5zvAvv0jYW8sgXdjO/AksYv+Oo/nlky7w/dUMD8TQgV7eyPMOPATsQfy0dxvgEZXg8y0f6ejXDT990ol8JsdOenL4BfHCffdCU53IviSSXaxl9UqQ1/Rxo/621mz23zTytyvlK/JO/Ik3WaAbR2wYoa8jLkdqCpyYug93mvC18etnMj05SZYHG38ztjyQk85pogQ7TMgHj8j28d1HduTG3/8452RGp//+M//3d/bGmtKWsNhhn22Tf3uATs0Y88Qx03Cwe34/xmHQRFJhn2ccyfzbdXtv5/79YWvYYfc5b7v8+zsk55w8TtUHL/tx3Oec+/U8r8F7cBc0YdReTsLYPOfFe+c4w3vb3w4uijvsBRk4Be/lOcSPXbeDtwoAecQAZtaaz+JxPOfFzVx2co73crw/L6UOB3n+wF+/r2GvA/IYoYvT5z8xxjOdYlF72g7bP4ZInJvsNPc5Oda3I4YAyKJSlBq8V4SurCzleC9+OpI+XuScOx+2VvD+vNY4TbL7nHMQOaOXST0GMQA6c7YmI56yx8/XZ+433dsJW8eeNQwY+yO6tvsTDDSBBzsseE3GH4dzTnafrTHP039fb+Y549kuzsjS9rPLhpNoa3EYD33f40R6nE2mNEuVpKnyPFOScXDPCKYm5OiSeNZN5HUwXsYBmc22PGS7s2zt3uiDvDnUNGgw+uZZWVHIeIIMXh2y6DSiY8+9Ew7Z3rPIeb0J3KZpdsaVg+AzvejC2Q08M5P8zjgo5xyOLNMAHaZnSxxMDhN892AiSVOFNFFBkUCMI4BK5Fby/DdD08w+A7zbsvbZXo2ZDkfQdS36TlSt1ryyjo/yLihNMklONpixvRScEoJspEj1BJDZO83Q5cGQeGUb8Nmhf4IT+3nOybGCdwohnGn3YCYBg7PXWU6FyYoHLYkNbNISfCf4CWlURkKv4M8Yk+3B+ynx8tAwoKfROdbINeKEO5KmI3z4M22ZOnQxgeEjw5kjzVLDY2Dfiec65GBYMLqbw0kdMp2yQLE/aKJhbMl6Dh4GgmhDAIpJIgRyxlqSJrJrJbKxNRrWbo4ESmh3zsl+9jQfjxbg4Nnwn7FWluXyHHleyALS+XyaKeNziu54XHuKIXvf4ag7ZIBYNPC+hS9HsDH0zcFpILEynLQE2EVVK0dOAX2UVQX9nRyYMAybbiYWcchcJDAmN5QjNeARmZlMYpZRk7VapNCVpRqQ28jzHXLr4d/4OVBgp9yXkQA451Qvl9hOxgC+ldFrvERs1Q6zryRJNWIzAr/WYBgojmeST89hvDTwk7JXxpqGRZOX7TODk449k5jK5J4wDFORyILiCM0mXcNqwnM2mDL67DfaZi4YRk2vewZxhjkbdnv4tvt7EjFb344QE9FyEAiVI5Hz0J2wQDlIJ5IpsxnN0vF44Diqx/YC/qGFrga9ogZbXr/SPKuigWzHgqTEOSe7Pjphe04znyNNyiH1ShjQWkKTgHfDxgBNDbbnST5H9khXJIRBJBU6/5geTIdFVapAr7Nm7cDH+OGRZuejGoqjHoydwKcNn59oqkzIfEuTw2F7Ccm2JaB7KyJpvFYBnbBP76U+sgW8O+yoBUM5w8lIAmkFXct6JX6/hB/bjzsZdEgZMsjBr312SCAjqWpPjbr7J7Vh1lznmmlubDebs19DhNpsnrShsOmGXinP9/gy811G54CPtfemt5y1RuRhr4alEcxn2MSALW5pPpochCxtzRC87POEDZ+w3dWLG7kqk/2zqA585sirZz85KLUHOB5p3lQkojbkPGCrI3HJBigbkl3ZjdxzcXGlkmbjyLojNmD8ZmectWecO+6r6iWN+p0iPrxDptbwSgFSBnYiMj9SAO1pbCQ+nGXmWbdwUVsGVecYQZyIFLNLBgb0ViV0YHY7oJeOQnX6tFFCIdJ8vJNocszYaG7NfO/09OGTqlaK+KKa4cXoRhXYme1r/j6rK3UkgyeS1JTE2uzedLH1oyZi04km9kzhVRAf7Lefo9EM7V7SFYPXA9gSGMto8MwkzZAu92UHjtE9+yzrhSI+2JK83AUlJIqHj/c0D7Zalr/K5QCWKpqagbB8AkcnEtqEPTo2qRnCz/2gHcXuniNljayddLABAnbeU9ic8Av6vNWR5DOBgGK51P2XL2rB+dPThjy6l69yeZMbOjggpxGMxCSVc04OXk7ooAHfVgxboWF2YHo0/c8UEQ2FXdZLHl7sG405TWJrxNQMLRq8QktDUDRqrEgyeSXHgYJpULpYaEkh3ZIHlTGTw7722GCOrYR2UGQo0H//QYuyVoaPwQiUFrlOgOALBWhIcgWGq9nNpQoFOZSWX67UE48G4o+D+j32gqjkwdIML55zOXZjvqJGvzU0pGCyowkbnl/I47vGLJFn/2zySpGjB3tbCnU5pwcKPrcoFJFXxXOOGLmjCbnDtx2wU2sA9XcbnZt3wat6cUOjJqpAFp6CZNMe1NPUswLAmuR5viQedTrAd4/cGwZ/DYWdI8asLi+0R/E78z/ED0fs21C0mj1v9zsauwdd0ay2GJJjAydsPMXuU3DUQEOEl4zhQoR+k4fcfMZepHjy4DG/Wcvu69jX/FCKzm9fv1FF/KvrWilxNOOY6kz2k7K2fRHAT1LH+i15RUuhfuj26ijEOmxOVVQJr0duClWutCqEtWiDbGbi74K1jc4WHG8pcBS9WgqvsKplmOn6k+pn1+o1qbH4gD+3eGF+LKL7BQ3/ib0O+ITA2hlYs0J9XOaKtxcasevu7Z32H7/o7vFBJYOOJXHgHBcAQILtDBSryaqS4X4Jhjw5jcOOHEyaDg/EJPN3Hf7T9hwYrDxRaJvN26vpfMQvO2JvVyUK6HViYJbS7MmRW0J8PTLwsyHwgqbNxZ++08HsuHPagccDPtKaAoP5TCvs2fiEDdg18yH51VodA/DkNKrLomoaI3ueizREK5r7Mz46M+w5ag43avnVLc3ZWdXLWm16kundhagLmh8jOPJ5JvOnZpct8WVJYy6pSzkwfnp/R7PlTuO7+/PrRIP58a/vtHh5qxTZzrtGLb6/IScbkJH5/VsGp1FOHpwVo9ee+93dXjZstn+O++mnXzQUXmOKj/3pnbb42aFKpTrXiN5T5P388lrrfKFiUcliXTY4fMKkGp+2SAvlWaENzeLWz+oZ/IxgNIGn9d9/pQwb37/7pISkIC5KDeAhI466xOmkRsllqngRtXhVa/GiImWaVC4WusN2zefZvd57PdHYtdi0xRdO90c+3ytiFyO2VtcLZXmuxeqCWXqrjwwiZuTgwHA79xI5yO5vv2j315+VhCDzzR8/fdAOmpurSpd/+kYdfqgBBw3+scBh56bvd1/wuZ2+/PJeaxpda+JWBMfh8UJ3/9zKk8tcXd2A/lkNzYeb//RGF9cXNNMb9X/bqWeQtcF/P/pBD3/+Cf95QcOxppHwpOAK6cnLf3HkMpNSJlP37x6RXyWHfyit0UlOkmP/1ljvGJgldyfN6DEg2wIZXjGA9d2guqpUo5sl/uPy2xvND1LUUk+nrbod7xdr1d+hw//lRos3S7VJp9XXlyr/9FoWP3NibIJvLsnRXv7DH3QCqyc8QZdHzQzBlkWt6mqtBaK0L8pNDAfufnirz8il/48vVP8v36ihYZa+vNaxcnq832hrWMUXxr97oYT1C4b9pxcLhRksfvdM+yjt/o+/KHzY6+L/SfNmKDQft+DyF2VNo8Of32r8R3S8G3RRr5XvZz3+dK/db/9P6d3uTvFZUPW60PoFdRsdvqzNNf7Lp3Osmqpaj/NBYqA77SKxfFb3T486/pfP+oCOk2dLLW88g0LJfzur/s9rzS97bf72XsenFjoOqhlk7BmcTBrATaEDr/OnUd1fvqhelpr/01rZ80Rf3v9F/j/dqvr7ZzKbm8ihhPzW5BXrV8+V3lzKMWB1aSazS9f2KppZnlx2R956/+G98rrSkZwhoPOSYWlOw70PTmMC9n98r9InEsP+Gtsoq4UeiHFludD0eKIBfNB032rz/WcN0TGkvpXoMXT4j5m9enRTdLNilesJuypp+lvN1sNfh6wnBgiL9UoTcfWGhlx+GtXD33p9pTxDpodRIZuxm4Piy6ge/DwR748/7RVpug7vNhrwOYefPzK4StS8O2kK4O65VL+8UbZc0KB80u7tB2goVOPTBnyFw8fkNBgtz22RmWM4M3x8UDFJCTgfPm8Y6Oy0hLb1aqlFrJUevNq3Jz38yweFp15HG5AiXw9+j12jp3/5QY6YkflIXnela/zfzDCmvFxrRx6ab1qReqiEBo8tmyw35OgtsndporCoFdFV7IMacvvyai3huwJNvgO52kiedk/TfC5T7MhpD9+BIbqn7u6Rd9OcdPfho5gnUJe3enz/nvztqNlLXZhp3s/q4iQbSAfkPTLILKAp5Kmu37wGZ1HD0CHrvVryNf/3rzRSKwQatCky8dje5bevlM1B81eXlLLNWUdt22j3tNH+/l6bp3ttwVVelXr4/kedqF/3HDN+PceG+/uNbOjeFUEl8Xvx7Aqfk+lAPJd3Wl+sVeJT+nGQBzPHoVH95oUcudRAg7aOuTbY/4QsklHaP2yU4rMs58jB+P1fflRPPn8i7ud5oQQ/WeCfc47s2VoLhraxnxUm6em418V3X6sgfo3Bi1Pnw+EnZudk9Zr4sRg+Eo+GeVL61XO5u935S6wTvYABX1NgF7MNGojzGXGmV6+QJDJsOeqjBXZo9Wdd1so5CvRsfY/yTy+1Rp4J9Mw0i3MFYtAg68GYrZrvfQIfCfqdFzn54FaapYkayZOzjYtMA7mHrT2QUwXynv3YqhkbzXUGRiTCJalT1PHHt4SiSTl+IWP/bFmrImftwW21WuGLHbnZUQmDSVeXUj8qJX6m2Gt6s9aYR1leY3sTLnBcToar7LuXyhi0ZWmuZNdJRSYPPjvkYmtMWZAjLsQylydHEDafuCD9ci8hL0feMTKAnodBnsGG++pK3rAGnwOYbRmQklioePWM3Ggjy013Iv794bmURgWTAzxEcpeewWBZVMT5Rkf8i5BrDuY89pn30IuNG276L6zDMGT6/pNETLc441a1DuDXcDd2nS6/+uqMq7heawILCbjsokQ6owFbK5NMR/KrJElkvm4i70jf3KrE33gflH8NfehkBrMmk5w636PDVcgF8KRVJQe+Izpz8EoaDPy95u9u5bG7GbuboDN2sy4Wl8oY7M/oZEBOk9P5x3yYDbwcchuR68iAwnyJyPPmpj/jqPr2pcQwLf3xUSO5+DkvZ/iQchhuRA9kJvcwPzKjk9qG7eTCORhJv32tsFponmYlyDFS943g1IVU85tLlX98LU+sm/FxjnuUZXIMNCyvDmkK9ma5ZyslFtPIS012x4+fz72+wPo2HBNy68h2c3m9AAAQAElEQVQLx6tS5YsrCZwNyE1PjdynJ3lyWY0y2Mvhh0yeE5/6t+Sh+OgMEM7gZyiiRI7dUINOq0LJ/Umi9nIcPfWHI4fN6xJ1H3VxcaFqfaEC3gJ6FxiyL/dm5E/eiCTHzTa9yrRQ9h+/kiMuCl0ZFTOSz+FZ+Kf5m2vlDFkn23+CyE8bbpl1WCTqv7lSb/b5/S+y3zANF7UGarf9aS9HLD1Rv88M9U9zp4Ga0BErZ2qF/pfPKh5ajf/8TiM8zcQD8zNFXqrPw/mQ0bMoiJO5OnzviVo8Yrfm90ZsoqPmM/uzwZfDp8SikKh73EWlaV3pNLcaFuAQTBlvBTl8nRSKs1N+vVYPbYpBnmG8c16uGZVnPEu+l2G746kzM5RDJjn5r9neQG7dvf2kgVg64pM8/JJCKCV+WR7g8AmGsQRZR2QeuR5DEAFHLblwC35/x/WELGsGlbmPGrKgijjhwD6OTQ6a4yAZdidsK2I/kC2PYoZloQ48bX/C1yFrWy/rpTFHH/blevDk8EFJyOU/bWU21jN8C9tWI7Trh08quD8nvo3Q4PChATnNRSJP7RZiosUlGGV74RNsT3nhl4mXxOJz7wg9VvjYiN80nvrupBE6D+gpASIOn+TIeQbyQOGXkixXQi3oiK2rr1/LYbcJ9mVDzx7fNOyfzs+feH7OpPj2UfYvIIiB7Iq+2UQNEpNUaV2prGvJZIs/dt/caNNs5bHJ9NsX7FEQK+80U5uZr0EtGj/d4/8GpfBMyFJxGtU+PIrALlekisi6WK0UnmMrPtFpv1ffHDRiZ+7VpeYsqPEjcfxKA3Y78XnA1xw+fMFkZ00eR4Vy7LVaruSpJ3rqxvDzvVaPgxJ0p+DVd41cmYm0RzM+Sthvzv1uWVLfPhKrvbKXzyTw2+wPauhRyfCQJfIx0fHxSYE8bdgdtMgrxcmroZd0TKUxCAzOksn7xVpu4lzbqfzT17IvN4vB8dl3OWRL7BoXmfyqlEujZmJT9+nuLG+P3nKfqkpyZdiIp4cQub/56aN6Ds97ltaQAo6XFxLrlXWtkngfyQk8thNYo33YaIxO/malAR8fqKcifjalHkqIoSN2EL95pop4Zb2wnjjq6R1m3NcEZGoxAb8bIht93pGPflHCxpfkml626/nQ//THGJumSTNO+3yQ2Mwc//4hj3LscCjSOy/HYffYOXv9/ZgRlK3z++ffX2fWdPYs69jrzH2/X/v91c4ZiM/0cP9A8WvvnXOyfRzPzzh8u0//5nnnnJwzmpzsx67bMcKXCdbe22HX7DnbY0TgM3uI9TzP2/mZNW2/832//WX3xhDknJP3/7pHxHkF78/n9N9/oI41nHPn+229gSBtz3kf2ILrv8nZOafgf33e7hM/v746mfyMPnvWDi7JaHTOKUkSsbjs3h4DtsM5J6PRDi7InjU+7EiSyP1w+RtdE3yP0GTX7H2Pk7b3LKEZednnELxs/Y7GhV2z+5xz+v3n93f2ikQUMbzwO13wF3k//bZfitOx57wP1IKTbO/g/VlunteZ+1HBOViwKaw5gWF7RAkOw0O/8dOTiM3oK2O9EUc3s/4w9Oc17Wbn3PnZGBKWmxWyVAMrTd7JkvWO551z8sHLaLNXoy3lvgBttpZz7I0MxA+ryc1SRwBT9BKBY2QtC2BJO50d4ozj8VmUOQhzADFNNIFZB0/D4w4HO8pzriU6zMEr4X0CbkymkpPJusGxz/CVpqnsGHn+SII0klQ45xRC0PF0PPOk3z7DgERwcBZ8SWY8dETn4VZyPmiaJiXoxPh0yGlE5zN8WRCaJNaMsvfBowee6/pW3jlFeXl09yvm5vN9RqsdHvqNPsOC7eWOneZ9c5bDYo4kLq3istKUJSo8B9WGh750kgI8WUEWcVxZlmoCf2cdQlOPDp34z0keWh0yGsFd8FFJTlLDvQk8MX3WHJxSCrwJ+XrOtejGcJdzX0HQszVNnmLgCZuqqoqjlvEu+LPD9hsojlsc/8hha9l52d7cU7J+QZLUQYPdk8REEZ3Z9ZL1UIQ6inTtWxlNR2SXlLlGgn1sJgYxe1nCnSWpvPcqoM2K6twKLPTs0FdCouqR0xi9As+Wt5fq3USSmaulmT9BR87zIXiN2LhnnUByABzZctSAzRofJxKNPY1n4z+yT7lcktSeZPqO6DFJE/LwXDaQNRkM4CB4DyuzcgriksN0bX6yJalIeCYFhzOyMPk1x6Ocd+rRgcnJ7vN8bpG7HSeS1TTL5H1QmmYakLuta4fJMCSpTF4+BBVFqRy5JmmqIiZyklISKQeOZ9acy0wzBbK9OhKOPXuP4Kauay0XC6WsNSHjBUmmrZ+xDoyc1x8IlB0D5wlb6ob+zO/j5y9q3ajHT5/l2D8tKy2Xa2j1Mt0ed3sZv4FrHv1O60IOXRxoPFth2LGm816L1VIZsrV7juxhsjUcZC8udRo7JSRykcKpgs4j8lhAa83RMQAwX2E6PoC3msQ1uVrKipMDdBUkPAcSmIgsbI8u9ZoY0FsCFpBLzDLsZJTZQs7+hqMBH2aDU9N9At7t1TmnC5plAR4iR8ZzRzBRIGtxzXQW5HRz/YwCrVDO4FHIcaaAS5JMxaJWhE/Tecf6EzZp78uy1DSN8s7riC4UvJxz2tNMNRlYU6KsajmeDVybn05qGEzkyMPT6O5JdFuKt6AgK4p7kvGIrG2IaJ9vbm7O6xkGjb8TTZUUjDt4+PTTz9qhHx/CGTN2bQZIJnez7y1NRwEgk4fRZzZwJCFKScbqF7cqaVYkdaElw7CQJrrjflfnyilm50WhJs6aKASP77/QpDvKH1pN4E9L5PPsUl2Z6JQ6NVUi/wzMXC8lH3Sk2F+//gobO+qMf/y0s2SPBtmELU9NpxPFhs9SBeQwBKeJZHhNIrper3VHE950lMDj099+wa8E2TAhUFyl6M14M31nVamRQqOlKOxo/jnosudMPwNxIWetEjx35r+w6ZxnTSc7mhZ23QoWs4do2MIn1IsliWylvSXjJJBTlavAz6VJohad912vBUVwx+v5iwDo/tENWtxeq0dODQ3Vy4tLlWCqMJ8BDQHdWGw0vCRpKqNnR8EQsdMFRbXpyvg0G+7Zw/yT8NtfPn7UjiJvfLlWRHaegYJXohPJbf9lowPDwWr0yupKul2pM7vMWZ+9VwyADB878L0FkweSffO/K7M9/HBNAzai9xyMG31LCoccXpwzGzG8YfuPG9mPJdczWD8gsz1YS5aVbAg8m7/FR7sslZ03/iIFsPlQ+2fNH2nChTyXg+5qTmS2b++dcxrxfycaQd55TfBq8h95zSZHg/wg0aCN2JsVDAVFSsRm3MNBFQ2hHFoPmw3PTZqIE4GmhyfGWOEeibMjdA34wxDS8z9HO9PwHg+D0ilTHistq7Wy1VITxXdGQzlLM23hNSFmuVmq8UkL5HSJblr2MfyO5FHOQTf6dK+vVF9dKqXwy6Yg4R8s/t0hH8sVZmjKs1xbdDchtwJ92KvpYodM7AsvB+Jigx0H+G8+POjA4OqUstQy1/j6Akynqv/w8uyXL17dakYk015yudeJYjJAy8VqrZBkmuDXdaMGhuXZ7M/xI7JuiT6DD+po7GbHXluK9Y5m1+bhQZf4WBtUrGlcpcj2qW+UvbyWfTFHNFoq8FGFqI7GSsrAwrP+jJ86/OWtArpLqIQzjp6ifEMT+ur1K80mc/LQsUoldH7CZ0T8QQIdKVgveLWcIY2J5CWTiQ03LE+J/ah0VckjL+e9PIe9mszy46SS4Yvhvrm7UwiJHPI49k/nQfTx5y8yWuKylLdvpYeowHrzoUPnTgEd72ha10WlCczN4Ozy+Qt57ru4vpKnkX3IvHL4n5aFJpodPTnbiOOck0LzdtDx/Um7X3YaNhAeo9KrNf3VVgn+Z8fwOlCYth8fFbDTI/Zmx4nXGp/iL2o9TI3Kr57LXSw04DPHh516/JVoPHTrUtXtlSKNA2u6Dvj/5dWVcmyn7VodiY++KMBspZRG1AgGIY0colOF7VfgNEJTxM+YzCb8+J61v/zwTklRytEAFLI9hgkePul0v5HFnGxRqoB327P79CBHQ3NHYT+Sj2cU6vOiUKDZMm2P2jDw39DImPJS7adO/YdRp58anX5plMYc3ByVw3uAhiO4NvurFguZjicjFvssyOvOGEG3IQY9PT4yZALUP5FfNFJ2u1DFcHLsGx01KadZHWjqbskVDvujCuRR4p87Go1me6Ix3cJnRL4JA5GGoVlKM9T4X5e1OppXXzYPZ54P7z7LBmoz/OwzJ6szJhqHGwZ1wUV2k1L8gMWTOkNmYHgVM40Mlh+/f5IeBs3XiYbFUeH1rPhNrl33Rcs/XWn1d7c6HXZ6/OWdevOHgeeTWtnXb3TYdgo+OeeFGwY8B/yMxYncR2E+2uGL7/62UVyw/s2o+fOkBjsz7AzEq4H3n1hX/agWvfcatKU51sNbR/y0odXdX3/Sgjhg9qb7nY6/fNL2lw9gpaZxWZLiowFwXa4WWk9R+rzVSENJ2LRuapWXlfK55KjkC6/xx49K0lTmC6efvmjDYKT/8qT+bkPDiDXJicx3nAef2Efqb+H9TvE/XMv/oVS8yeVerjQXqfyrSsmbTPVtqdglav7W6/6/Pql5QC4Lr2OJPHn1F16f//xJVepBy1bpRa/qf71Q/6eo9H9f0cwCg//tg9r7qLy/AnedTn/dKW4LJV8tlS7W2rbSYZlqviiUPS+Qw5O6+08qvi01FYNSVdr+5aAWeyvfPEPOR9m//lAScwbyryO5enmx1t4GyvZlOed1O2Y64V8m9NDQsPY09SyXPpHf9Nxv7x/wcyNiHYKUEAv2nx9U4v+P1An7uddEjWC4T7NMG/B6QO72C345eUS8vFT13VfkT5kCvqG6XOuJmJNxb4xRZk9X3GeDyLM/Zp8ZnUXyku1P7+XJx07s1+HX0jLXQ7uDiCh/iiqvK/lJmvB3y9WKuHFSSm0+h1ndY6/Lr9GXvNL/4OWpk3afR+1+eMLXSh35u2ePxR9e6fKa+8gV9p/vZfW15W/ZzYUG5NxeFmqorUJdyrP/VbnW/Ngo+I6870mf//ajXDJo+abQ6lWp8lmp3eFej/dgLCby+IIUv5uTh1gjcvvXX/T04bNqlyiSGzt84kmD3NNRj9//rMZNShLskHhs8mFpff6nvykrCs0gJzJYOOCndh8+yPIzq0XSb5/L+DdZOprZK3xDdrmUp54qlrVKGs8XeaUp8ecYlv3xlQJ1RUOjd0WcefbypbyT8ixVcE7D/VbzqlRGLjqSx7fkRDn5gt2TcY/JLhAPTGcz2KlcqgaMtD+9w07dmf4EeouyYl2nkZpx/fIFscpL+E+Pj68YflZ0YWdi85Z4bfluin/aw9vAngeauS16H4m/5hsK/GJDTefBX51WcgyAHMPe3S8fNTJMaiqv1evnIjzLkVuVrLXDr6rO1TB4WT2/VU5Mi6+vFeBhw57mtHIr3wAAEABJREFUgyZi+kwe3NEkPllT91kt0ZTtvjyo3xxleVqWJGrRywwGTYZjmWj75U51WsqzD0pWgx0MDPl76rgD/n1GjvfvP0joUeh5BH9JXsizVkq9k+PrZ+Si6OXxWxO+LhCPBuLAwCBZ3SS/rJW/fqZOI/a/VEEsjElUBdaXxMS+69jaU8N2CpxPi1LGUygyZcSxgZzYBu7l9eU5p0/LUjk0WFzx5sezqPIPr5WScw746UB+se+OmstULXmK5DWTT0UGPYnlC+Cl45g1y2w+xPDr/uR63YsVsfSkaVnIfkN6on7tyfvGnz/L9BjTRA5MePI0vbmSeHZ79yBHs3q8rmUx2O87nYZOn96/R/YHBeK3D1EjcnXkveLZwiWKaSqzjR11vYghMUSZnzL8WO5zisQv8OmvV+rxt8mykmt7jkE1/m84HXWkDn8kXnlseiYQ0KJSebmWqNH6q5JBwUYBbFqfqVgszvEig/6G/KyjhydkNJuvARcZOSbRTQm5aU8uUS0Xcvi2ERk678543INTwUcLtgfs0DkPrHsN1FQ+JuAohZVRSqKsTmyRQ8Bvx6JW1s0KPqjHJ3toCmBIcshoI+M3SVJ57yX04nh1+LLesVbB+bqU6SK5hjdsaWR4GAJ7kMtFeU3k4h47T8zvM2y6d+iAHHwkh0jwNROxpF1hQ/iohjxwZqgr8rcB3++QfYdvGMF4Cc8d8jxiRx312wxOJmQfv36mfm7lr8Dvyxv5VaUMm7HYOTxuVa/xp8i/yAr15A6bxzt0c9QOW1yur+VSbO/dnU7Uv77OtWk2cgy2++g0cY/bdfLElYzXPKbKzO+FIIfcRVzqzUaIVeUKfELDRF4x/PRJSVUpTRLN5AYneCnJRxGgOnLavus1wVNS5LogNhypR45+kuBlXmcMBb8oEMvd/V7+En9h6yCLkdq/JVaMDJWe/vZOsSgVvrrRMI9gb1S5aaW/flQWUjlsr3h2o9n6otCSo2vLNxbLpVrs3XxQoB7UNVgiTmWXK03IyXDqqOv8nz9opHaZVhn7ZHIM0eLHJ+mf3imQ3ztwUpL7F3//RjkD7OQTcZMhXErdM6Hn/eFJwcXzoGignkvwAQV+wqVBM3lYwD+RgPN+lMDQ8HmjUxVldYfwBcf3n5HRoH4RZV92cfsBfTwqIBNHzj+D1Zy4E7tR6atnSkz30NVRqwF8JfCLE5HhYtPuNYFd+ajR7IecQeA7xEQ58pij1xCcBJ4ncG19tIhP7bGdHls0XTvndAQ/iEgTea/Hd6hELlbLIZtsCsqw3+S7F0ryTA1xpkdfM3oWNmk9vpl8J85BG3hKnl+C+EnB6gTi1XxRyVFnFO2suR+1o+/gQzjj16cJpjcrQitkq0c/DTHA+j4pMh2vKmTVqX940oQcC/LvE5iYua+6WKmjLtDNQh49Bexf+K5pken415/V4UNFnGsz7Ju4I/TaEGMCmAjwlYBRh3920JlRRwsfqS9bmWxm/ExXBKXUDt2Gfgq9m/nHL1orR9qz9JcPqkKumthofeo9Mc/h16Zx1Hj/oJGYNRFzh6+v1H97rQkdpIsKPrbgopf5I10uVIDfJMnl3280/eMv8tCY0f8ePm3wXU452BjoT2U3a8X7g3zwOtF/MhvunliL3DSCv7N9fX0p4VcTYp/pdiaXi/iM4zxgEp0ETwPYmvCtI7Tt6KO5H4gxIKj47qV8VeBvRjX4hhLf6dJEnrhmPb0WjebIeIFdBPAdiIfGqwdLYvBfH2cN+LPJeH11oX13UsSGZ+Kx+fbDxzv14Hd4vlL6/EaZ4TyLauKkQO3nMc79n3/UXGXnuG2xUORZIU81/uPPGvE7Hf5ndGAIu9+1J/r3nRw9hBT+08lr+OGDik/UDHWhmevjf/tFwh9lVa0jvuWw33G+1/wPL3V8uVD0iQr6lDO+bqZHuace7AqvgJ7iMKv561t5/U9+JozfHv6/3OIkhwOdBa45fr1n4t2vf5zz8hz2ya7Zq5379ZWH7Q1HiEGmbOf+9Rynz3+cc3LOnd//z/5y7t/cw3vnvEaStl+PCR81nB+3QGgB97wn9xlPyIQYYFwIep1SAs/5Zv7y3CM5ee8VQ1AIUc55DEOaKCh+ff7XZ/XbzwToBozDrtkp55xGPjvn7CPPTef9khgVYyJb27lfr9kzRo/d+Ove9s6uufMzzrGWrQ9vdmXi5h4D9AFZQ6Od45Ss0f3rWvP5OQOwNSMSHIdztp5kNNo5e43QkpIwhRAkrtveznk55xTQj63lWd+HoMQCGTRMv/Evfpxziqwduff3++wZLsn7wIuTOU9b1/YaSWodZyfW6XCwvD3/mcGZNYnPH5DyzHXTV2TPwDp2TAwZ7D7nHI2GTvNvdCTIcsQIZhb+fZ8UXY7IKk0T9JqyohS5L7KWycS+3RMIMqbBHmc7srbzXgnyiBymb52fmhXQfQ+tBwzM7suyTEbHAC92LUmifPCsHzXRjMQT0TyYleB8BU0zigne8dbJmh5HkgiT/QzPtv+cRgWOEX3iK1ijV0diYvTMPAu7Ek8vSDRlP5zYUaAmWaoIfyPrmDzn4Ljq2FvKbG/kI+6dg1frJjUU8C4JMroHgjhMcD9/uIe/ZfsZXjOcnwvhjNcJx5nERCY3x3omc/sigQU5C7z4JOU1CTpOiy1khXhLIdSSBPbGj8myyGQBKZpDhE8HPT1FwcQQZEYuU3Ty3ONxhNbksYCZJYlG5Nsih8gaJocSh9yR+Eb4TghqnuA8OyfDzWnszrJwyKvIMol17VqYnWKWKc9y2fCnJZk7IDvjfUHSJyeZHBv0e+pb9UMv+6H21Mhajr3tsx3BZMKezrmzbGKWqSUpYAktWQuLs+U0YPMzeBJ6sRM1Qdxkjohkgc7WipZsMFgZveQICKaXhoDlKGQmmlh5D34cuoKujMatSFpamjJGu5e3ZXWGJ7ScaJIaD0mayoPhiYFkYrQhuwy+PfeUJB8p143ew9OT7Mi4J+U4sa9h0uwxgidhy4Gm4kACJZoER4KwkEVOsDOdpDxjjdnf+TT7yQlQwTC3P6lnMJ0ua4UyV8H+Jns7bL8OWp1zskTW/IJ9bgwryLFAHidsw2jsod1kZcNAgZOJJCCQ0NgxIgcr+iZsLYIT/fazNb0imQhevZ13Xk/Qbvgwmm39Cf1F7PXMLz7DChPvnaxoXlcLGQaOAzjY7HSkqOhTpxxdHZHR1pJCaG3uNkpYe+K5SGBf0aB6opm7Yy+T05HBp5Fktm2vJ7CekiQXr27ULfOzbWdJqgn/5IPXzfMXAjSKv8mr4fmI/jtoyAlfDftFeC8mr/YLSRO46ClELRmbkYvJy2RrOHTOyeRg8i1psBTYpg2wTmCi5ejbRiI5tC9kNDTjmiDSnlkbEkDjM0cHtmYFXvbc25FMhZickwv755idD6ophiJ2keAnDDvmq2KaKsM+K5K95WKpgB467PeIz+ywhS3ysd8qLM2HZUHV1YUmhGM2s2QvO870cy5l3RyMlfXibNuOJD0gb49A7TAbNzvoKNRL6E3TTAcSsyd48N6rAqc9/s1nicq6Ug5dcVEqpUgqsUVHA+d4/6jtpy/qaWz6UTqBHaP5YrnSluT2SLK7I0m0JCljjeVLmkcknrEulW0aHWloHXlmCT8Nr6afI0nrgfPth3vlimp2WwWS2nJVaySZb4kzjww+yxckh+i15EgYNjkM2fxAwT4NBfLjj++0zthnWUkUFjl0G+0tBUJPUTxNk2IIKuCrBVsH+2dgslTjAjlgXxnnz9ewqaFD31lUUpeyxoENNgJJp/mc8nKtiuGiNaRsOLoFdwcwnOAzMwplVZnywLokpT2NngUFW3611tNhq2azVUmybF8sydGVJa0D2B4pVFC9mcHZP1ldvEUunjWtkBzQfcTXZxRZEzqy5t7jfquepuJYZxqxLxsSROd1RaFnOPM0oxqSa9QPD1KkoF98+1rGi327/oSdOoquEaw6/ORUZerw5Y8MkAPF6HK1VMr+OUnvDJb8OwrRx6Me3n3SwZqA+DbxY4WTyX///pM856yYsQbA3YdPGtMgFakiRFheUtS1jMYZGx6Rs/HTETssRzD9XGIjJbZgBX+kgbIHm4ZvTzI/k9xPyCCAyZ5BocmG0KqWdVJ86FHjucF2RNd+28gxyIvExgwdHrH/OZEsjxjBrhgs2TdoZ3Qc0WtY1QqrSjMN0B1YNPueaXhGfMeRwVZHsWgyG72TNepPFLdpEvX8q6/UYU+GK8NUDFF3NLPMPhGNDvg/XIs+f/qkzz++1eaHtzoiu6GMCknQCpsvslynhqLI6MBfXS8uVNAoN303+BLnnJY0dHrLC/DPDfemyKGwodU0ys6LZmvEMRQWhuEtw9bkBnIarx65tTQDjh/vldg31+Hn/udftKeZlOMT6yTnnkYBHaFuDWd97NUXiWyP6vm1aordmuYo4sD/eNl9Rx5wHzfa0Hyv//4rRdbuwPxhaDQtM9kAzq0rJRTRFZi3I0tziVidUMxavrJHFg9PG4aLjzLfarZzYt0tjZDP72i64C83YADWVIGL42FPzLlQjr5hDprns04RkeYF3qMqZL/x6pnqbIlHc50ru16rSZw8uJm6SYGCf4u9Wvx3t0slJktwvaXotTxmQTyLPlGSpvrq7/5OHYPJHvuw2NnSkD64/tz8O/zzz7pWpoFYYkW12cGyAEMQU9B8PY6tVl9d4fdXymlw9WE8+9tWnRY0MKxZ6mgentCT5b4JeitjqpQcYOcH9ei2rClQiZ9v3/6iykeuLZStVkraUdXdSfff/yAtCyV/eHHOrRw51JHYkeHLryjIPZjp3n6R7J86zKMG9GM6cvjHd3cfJfKOJ+x2okFRL2rN/aiaZ3dg7OLrV9x/UouPMf8VB2mLH27hNxaFLOd1r6/0WEiz+CkztdjeRB77NJyUh8h6vV7ic47DXgXDvOK20uIPl9q6Jy2hL4ZUGWsVeaUU32b5wufPH7CHRin79biPaV1qg2/3bBLRSUhSxNWrwKdOLmjCd8/YSUNhXyeFNvbFHxrg9psnOY35Dv9mx6KqFbJEmf1TXm+u1ZGnpXPQgD1E8uIEX9EwMPA0LtY0n7Uslf7nQvF/z7WHn5JGow1uJvj3Uzz76t3iqOGFV8PzDfGxCpk8sgwQe0HDo0I3UyethyVNp54m/qz27VaHD0/6jD2WrVd1GNWRs5xoJPU0FAfozR87sNJoT2OivFiwfqscTJ5oUiXkO5Ybr16t1Pyy1f6hla8HcCalrtf2z190+POd8vtEYRPUPbVq8ZcD/qpjgNtQcLTIK6Vx22ZeqjOeL872Hl9d68gg93C/kUOfE7jviygx5C+/faG8LMDEQVuGepsP73S8e1QKPeU3WAK57N0PPyulPqwv11r7XNkoXZED9KtcQ+3U/u2kbn7UE7Ene13K0xDfscf8MGn4csSWDsjpQb6ZdHq/0wl/vGmfVLzKdfWHNc+2OtA46gcelJ4AABAASURBVGjm+N2o9u5eVVIp/PErHdug3RdqwF9Omn5s9On/+FnLy1vpIlO+Qg400tertdI0l3dSVuc0cj6ouDuoWKQKOzAFrxt8aUKe9flv9zrGqPf3H1SOyPjDSY39c3mfDhoI1vZltb5t1WNz72mwC2wVz55rWiy0w+4yGmf1Ny81p0E9uUdFXrbgmLCWDJ9j8pkZznQMMNzDXqtOYHqpAr+e+yCrGbzZfBZVlrVWLtNMI3j8vFfNvY6YtP/LR5pb7xWJzQn62jIQeRyRMfXA0+6R+i0FH+gI2pYx1e7dB13cXil/eanSRS2fXStpRl1980oi6Qizk9CJekfjedKEjGPhaXamcvb/Pcb3jMhyC3/j3ik+SZanlW+ituzrwEJDHbOjUb//hTwBfBithoMW39P8+d25WZuTv6XEXGevL64145vcycsns7pur6IpNN112v3lQcefNtByUFmviF+T4rO1RJ6zpn6wLzJMq0KLf/haYZKAgARmZnHfItfyT19J0Wt6e6c7+5JiAkbwj0/EnfIKPCVcY6g2ooOWHDIQg1OavT6N8jTWLVYFarqEY89gzSO3lMZruqwk9nCaoTkoxKARHFusmKBt8/RIU/P+LNsR2xlsDwrZCb8wf9ookM+Y/7eBT5bnshrjabNRNsxqycmPdVRz3CusSo1/eAZvDjz0aol/5ngc+FuQO+zxD5abWVwr0NmOXLS3+oxGaqTZXl1f6PiwOX+JJXKufnGjGTwt8W9393faPNxpIM446O/6RqozzRb3ebbG11pM7tFhTtzMHXz6oMsXzzQG6CGviNRbw5eNIna+pz422mpyOFszuVkrxw8UYHUij3dg198fFPFFIj/z5Kc5ufuB9Z1zWjNoXq0uJGrnHj5LaM1iVH691sAA12LQ8HytDD9oOfEJvqzeF7nqSIxuPn/WgQG3A89zFnQ0m2xaddOgkppO+Gch33EY9ATfWVmqPR10eNzI+oIizozkPj35oYO+uR80jpP2+JgVsWpHLt2Sv8OqTglk8tny69O7z/LIweFPIjWi4X/zwy+aEy/LFwbqFyFfyx1n+ByooQKynBe5/N+/0oS855fwDX725D1iIKJDqxwfFOHfk7f05PyRoZf1fWJIzjpS8IropYcOn6Ugwmv+8ZOS4wB2DkrBsntzKa1zZja5bp6BI3m5ulYD36Pxx2BIzxb4rEzzqdOMD0kv+Ewct1xZo+TRW/cvb1XiC6af76S390p71hE/s9PEOubjGjeqIk/MyV0VnSwfzMegZIwa8AfF56NM3zPY342tJvym6WJAH/ZaIOP944NGP2vmsPwuZpkCdHt6Gb/jq1iv5ZzT9sudqm9fKr65Vb5cKr5AhkmE70sl9ycN1JMNuVWXgtVPD9qRp+dVpW6/1/bdW53KoBYGJ+zBv77WiO8fiqAIbhPsBu6EeSthWDnjv52c0jfP1IHXIWD3eab085Zau5Hp3vqRzdjLYa89PYP2bqOkl1rwcVuutMhrefI2h19x+0bGYtlKCTLU87UEhiy/Gr10SEVemmsmbiZZrsL+hRl4drcrxbKQe2w0MWxu8WUmvxO5w4QuZ3zNuMx1tPo1jerwJWleav3iuUIIynxQEwb15DwBfGSLGpoGLZTIg7UMv+AYWg/EzJHh0LQq5V5dSlyb8A0ibjnWy8j1hU+dnTQiG5NZvFqz71EjvtTyzBY7sp5ajw2m6KeaPQOkewlfOHGPL3MV5GcDw5QWfMX/8EYzefOwzNT9t581mF1KCtTaWZ4rXqxVgEeRzw5gMF6v1SeO2HSlERvqE+4lIPTIu01miRxXyKMn7vhFpUhtVXz7Sg697d4RNz8+qCEPURKUUaNEhqmOXpPtEwB/iy/J8RHuzY2mP9wo/7vXCmmqkf4PsJInZjtimMdmTsTdDLvLQ6KBPDTDDqwmJymRHeOp1UmjBmLIjC8UNbHGmVh2qQka5xTi0Vta5Arm/4xmYmOjTvlXL6R1hWud5LzX1Jw0Yw8Dder2yxcdqTHLr55r4NyMzEfyYVdlWvzhNX4i1eHntyoY5E/EN7PV/GKtHn/pkH/kYL4mO0yHw+cnZcSRxIaliTRwlMTn8Pxanr0fiKFWk5rPNPl2xNEM32r6doAhf/1MCXVzil9XGlWQyzjq6mkcdElfoiXnTanN5rutHMV7w/oTdqc3VxqphRYB7NL3mMDngA2N5Km7j5+UoX85pxyMTcjSdFjhV3b45sOAEeF7O2JGhc8c7Dp+I3VBZ59PnjSjq5F8BFSoxJ7zl9ea0YHHz56og+fUn32k1YQtNhPQx0xc7N2kA3s01Czz84UuvnkNLnfSL3fa3t8rwlv1h1cKf/9auijVE6ccNZGIPz29lInPFfZrcm6jk79ZK5o+qQsCNXCdleQNJ/xHibgSBZPb+0dpXShfLdXSC3PYo/vmmYY8kX9+pYjdOvBgfmLRSI6YZvn8hD9Nse8ETEb6BAl1V6tBKE4n/J/djwkqQecqCjn+C/iThGcGbH0Gcw57H/KgUlHHKsrWE7Fw+/6D0oulsoxeweNGM7lihJYZ3QXyMev3dj9/Ugu+exqDRmcock2rX4+A/iw2xWZWmeTgF2TjK3cMg6s3L2R4SdNUPbp31OL2ha8ZPzGTS05Dq+rVM0XqmB5MzPOk+efPCkmiBGzK4iIxKLKH1Z7Ly/XZt053TxrMHoBBuCWHuK311Bw0kLMDVQ3kBabjSC1mucr242cl7ayO3k5DjPbiv5s18eKoZFEqXSzk0KujL5X83QuuWnTgmGcCFscEYROvzi5NEpc0A3J79c4pAEjvvJC7jAD9m59f14AxnKkDpXbMrGeH3Tazrr065+xFjnWcDzofvLeTdo8ddk22hvv1Xrv2Pzy4J4ZAbhKgc5TjJs8zkWTFYey2ZeC6ODeRCI3QNnNMGMbEq5PjORbh/a/7Olbgj73YwVs7b47D1rX3nDr/Cd7ztJP9HaB/Zo3xnAiMyI014d1+A8r2FYTYdXtvr3Y/Gdv5WePTPg80FE3UYlX7g0Y0coJH7SNFX8Iy8/n9BP12v3NOiYEo5Rr3Gp0jdPSASfyceYQ25+GThZxzCsHL82r3GH2WbA8k3MH7sxyNRh+iPJ8dh/Hs3K/Pz/AUuZayp4OSmb0GCim7z16Nfx+CfPDishKcWLDAi+yNXkjQBJ1OXtMwyTACU/z5lS+jSc5r5h4740M4y3JENmc5eT47p4Ek15yF0d0jixEa7BnjZ7ABEp/t/pZGxMw+RpvxbMmwvBNEyLPW2I+aSEBnHI93rD1LI45+5POEcY8M4WZoT+BZED8i167thRhYY4aHUQ3Byzk4Cl4RufgQ1A4dupvYysnx2WgIzmTi5KPH4U2sMSkiG+89r4mC97L1bb8BHDk+m6zMqYQ0M5LlYqqchMPkMUBEjInsQocMDPMTchrgaSBAs7M66DWnUsRMFoBGnsmznISPgIOARvi0vQI0Tuhy4rNH9okP8gR3k+kE//aKt5GHh541BhJt76N66BzOew44LCdbO4dWu0+j1EHHnoZPQzHfErBbHFdkfxumGz62FFy2p+1tOBnR24ZzKWtUqxW85me6HXwO0JaApxMBzfj0wWuOXuf9kFXCut4FOfYNNHDknLY48xn9G11ltVAIUaU1MODR6GoJtCmBxA4v/oPvTlJMUg3gyGgLScT2+AxtZznM3IBsBpMt+t4+bZBnoxbHnhelQpJp4jpi0p7kFk0rZb3gA6oyzPQa0FFH8bilGAtc89CVLBeKVUkOzT1sYbRN4DetKuVVAV+zzgUEfHknOXA4QIMHQybXjv0bjshnxw0DNj2huwk+QghnHkrWcs4JKOuEToqyUA7/2XlfBEcS6kOQCIhjnSk4rxYdJj4oS7PzcznJ0sw9Hp2kyNzihfmQETmnMSU49TqSNIhnbVjn5H59jn1saLTdPynh+ZqEur68UDsNsoLZ6B6jVyRgzeBqMgFyX+D55HIhnyUqoNOwH9HBRLJYlSX+L55/6/AAzkwGW4Z4HUGzSHLFNJegvW07GX5aClTzX6vVGp11ci6gi14p61SLBXqKyhalYFzJJAkacmSUpIkWBOU0TeVojkbntKdRMYEJDF0lNhlC1ADdOWslyGZGyJmCVr6UI3GfH3YauR5ZN4ZEDXo5D6OzIIcNwZK893qyoRi2mJLkLOolSctCAw3pkEQl4CCjSTnAz0QyxQPQsZdhJaaZIgn8huRmIGFU8Bqh1bAdKQY8Yp6Rob9YqHh+rYvbGxV1LVvDse8EvYavAVyk2McM78E72b612Y4P2n2+0wh2LUFN2W9hQ1MwfCThTJJUm82TJKcA/znYyEho1ouVcrB9JBE60aw/MDS14bGT8J2NHh8elNcln6Qjhe2eJH/POoFMr0XHW4re09NOBXJNsxQcR6WsO+MPRrCTQHvmo4QMG+ylJTbYQE7w4BBqi8xPFBrmHzqzCc6ZHfgQZLg1XdieDb5gUS60XF+ormrFJJNhStjySONlxpYadFbRcEy7WSd0UpqPorgrwMb65TMlNNVyEvg0Sc7NCFvXO6+MtS5vbjUxTN2NjSyJPpGg5VWp7DjSKN+z71r1y1tlMdOeYtgSf9u3pfg0OWCd8mDM5KIqV/RR+aKWre2IYWtobyksT5ud8v2o0AI0eHXOa2QwI2iOnKuLWj20NzRI6pAqLwstkG3F9QndZoqa4bdF5gd0EcDqCX3swHtel1piJ/njSWmM8FtqBofFciGLwz2xM+DXMhc0pYGC6UYV12Z0U4LB9stGA4XzRPMgJemfwBxhCBpYB1pTktepG8+YNl1Vi4UcskzxqxPrDuBnS5OxRxeiEVFQiMzov0oLDewxkXAP0LBEHzlJrhWulh9OFGYnCokmzmf/kiCTBPoDrweKLsOjDVhM71dff6UGjMaYKkkT6F8CpVnma6w46sgJDP8LhuIthWqJbpc3l1oslopZKj0d1RZRwh8G4wmbteIgQV8hRIrdo2bu2dPA4rIyZJ9mmbYPG2X4yALcO+S/o5nZ+VkNOO/wByW4ahlkjRTX5tuO2NOAH+qQZyrkzfucYVDl0Sl+PtKEq7DbnKJnSeMUh6MjBdJA3DAfZaIP2PCO4tBkR1jVvDkSsxvd3D5TVyS6/Or1GWMF662Wa71885UiGHfw0X3eaDSd8JpR2NQ+U8vaNvw8Tr02+52OGGCNXBY07Gd0d3tzg0sdJZT+hC9paTAtbq9VZ4WsuCuTX18ndOlulthYoxQflqeJqiFXBV4dsC6IGzFJtYKv/qZWeHOtDLpsCO0pCMc6l6cJnvLciB4iGHokF7C86ETBP37aYgOtDmOn6k9vVKCjI00xIeeWGGryzVyi5cVaM8OUyCB+Dl775qjPH98rPlvrBI8F+rIvUBQXK3kK8oTPEzKs1mstoHFFwyABuzmH8N89jePoJz3YbzCJzGCWyu9eKaPhm4CD7btPmtDn5cWNrlYXytZLGl17PeJji7xYaKBnAAAQAElEQVTSDuy7q0otzavbP36t+matZVlpJq7doccLfMzy+a32xIAdNv7p7XsZX0mSak1jLEBD4N4K/+mer9TWiYbo1X150phGVX93o66Bz7c7JfBnTZH7Dz9LX/Ya8QHHx0eFz6ezD2g/PMg7wVbUTblETltZLpPcrvE3jSaaJOb78rqSS4JSiuke++setnpkYLsbDoqLyODmzRn3w7un83CoAzMpTZcDhbUNM6vVQjkNrNR5lTQ1a/K3NElkXx65Mn/56kr9IlNDLDjh+5aXV6q+fiFr1ot42OVBV8VC9oUP0/3FixvicKcJ29ptn9RjpM+vwSVyGNCJ8qiInCJNoPK7F7q+ulYH3ekvj9pZM2M36PF0r0Uo1bCf+Y2CWO3ltd0/qHxRKLvNtX6+1piIwQdKxt4NjxE/zFIKXCvBSkejrfj2QofUyW16+Y1jUNppgW854Zc8vrkmviwYJGIy2tJIOGBXHfu2NP6qqxXN/50uv7vV7tMjOjqpgPfJ8g3MzBM/n/62o4mQSk/YEo0XT5M5y1MN8N8Tz8ohU0dje0ncOzCwiYtSMwPKqQh6+uGtduqkdtA+nXTkukc2ZV4qEnOeVWvN+Fuz9zTPVP2vX2lEF8cJvKwKlTFVxLZy4mmHw0mukAnx4vPP77SnadpTE7jMa3XLOj7iw6O2oVErafGnVxq/LuSvE2U05VJwvl6Cd3QesHEfkJmTtsetFlM427BLoibiwhO2f1leKyQ5za5GeSPZb8haHNj+9A6s7pTjVxc0ZRbf3lCqtNoyoB/B0BX2E4tME+sfyd/3NJY67C/h/lDMKotWI7EydQm2GeQOKy2XGSI6kSOnUulV4DeuaPqXxL4M3xkua3XkZANyrBe1LsuVFvhEv6wYAmyVVZn0aUOT64sm3+o07FWyvx1ZXZ9jZo6ejsQx97wkb3oktI0KWaHiT89V2vBaQSl+pv0yyVeTyj5owTlH7pw2o9Y0/qaLQlbfpcTfFj+4ZtCRg8U6TfSM+NKNrTzX9uQRE0OfARu//+tPOoC3gZg0Idc4SOOrlWb8831/0P3dnaxu96u1UrDq81l7+y0oYmNHHbxjoBPQyxP2nNWlihA05/78hapkWcoT7/WHKx2iU3YJPy+Xevb6Rn6Vymx/OByV4d+tFvKLQiKveKiEvisdy6CJvM1/2eqEjkby4pkh70B+QBhVEib10FEzbNj9+aPSqiTXlmbqkwLZpPmCXHitOLWa51oO3tNVrcurK7mAHhnMpM7ryADK+Pc0luuiUs2wpUhSVfi28ecv59+qORGP/WWp3s1a1msV4MpjS8tXL7R8fqMNTe/ssVWJbTeJP9+3o6F7pBHo3m00/3SnBBtKvn2mwY/yL9bYQ68nGuQp/iWlob0m91xfXSq+uFRqssOvHsgjj/iRMsuVQdMEjkr8JMFKR3xE9uJK9x8+w1unAiwd0Pv9l8/6QiO8IwcJ2KPFvJE8N+8nXb54IeELExeVXC1V3F6quFwpKTKFRS6Pr9pNJzUMiF/86TsUkUr4lMXFxVlf+zAoN3rhvchKpS4o+bDRI3xM2FC2WCjiwyWHT5FyfElBjnJ4eNRM/K2TXCl5apykTFF74uV47JRfr9XQ4JzBTzj053szmpA1g4PLly8Vc55DHw6ZtJ/vqSu5h9w/T6NiXSh/fiFVKbwFsDbrBMZ76gXHcx3n918eZD4/YdAwgM8hT7WxnKFptaMmKqtaZV1renWp8cVauHsVi6U8+cX/j6+/0JIl2dI0wV9A0dDpcNClzFudvXro/Z9g1upe1VkJl4IOO5kbKst8207ErcyuqbZwPaamKiqyZcO/ydzD51Gp7TV+eFRP/LDfbnTimYY92b43fA51JUccUQ8O3QpgRanZ16/1hH4eTnv1mlSADZgtsXQvH6PKb18ofP1SGQXlE7J0p14KXgksLYn1OuK5EKIyiDkQn1vM6TlfPL/Rw+ZRLfie4SsjczXEtOV8poJ4K18tVLZJnsZPoPhcVpU0L2g4PmiCfyX31y+fISHYRczS0TCqHxoV216G6QO5oZ+k5vNGA83ABOZmixkx0JWW67VE/Cbo7O7hA3m55ZUWO0/viRmIjzxYYrFW/vpaCWz0YFSqM21/fq89+pXPKui8VGP2QUwk/KaD74n8xNelxBGhOX/1XHUoNaDzG2KTAfwuQnb+7DqGUVwfdzvFb56pJEbrsZNpWSm9xN9c8Y7ON+SXzaqUJw9z7Ml93iuA7yNxkmGLNQZ65BNpYPQ090ReYRi5Is7wzNUQJ/UT9sqzDf4yQz/zmKsjrkjRa9gfdfrwTgO1gtJHJQm82ErP1+gP+kR95fjpTgQlar//qPTX95oOe3lsznmv8mpNSJKrI8deIdcx82qXhWbkHP7UKb8/KPvpQe5vn2HppKkMcjSGnmg6HcmtR/TK5u7Rs4AuDMQJLfWRRFybTV4TsjB9Cj/caaLh3OHPT9CQgZUldhkul8qzihjiCA07uUUlga/mu0ynWnLruJjrXINynS7fvNIYoRssusfP+/tG9tt8E7wybDSl6sk9J2KZLkjFVy/skhw6YDyyPCCDx5Hmkn0Bwb+6RN9HpT+9U+FyBXxViZ8rZjM12NhETiT0IiwXatE3/XArsaf41GvgntHrb3eaWBNoViIubqmxeNYwmuwLEP3PtxqoGwz4kLKVsvujvA+qT5NcHhU2J/XUeUWTdUaT392s5cHYBB89OhZ/SwPo1Q3x116GI4Hag9mTn5cKWZSqTM2Pn6T3dxq5JuKXYj6TFpWm7z+dcaEApzP0xuKuVOeqXKE+k+LvXisnjh2QX3JOIzEJyajm+JScuGgG/oW8kH0R+2R/9h8/NGH3k2kadmK86P72Xu2PH3UC43bNXkN0aCGaiF1pXSphW1mRK16DbcvqzL+RXHosgsanPfHgVi3vhi/h+aV68oaWdY6nnYAhVdAd8RUmC7ea2crKWDtDRp79H57wby5RFx0lPjv8tbNGdnBazJcq2XviPCsqhbJQyEt1//ZWp799kEcWM5r/fR6EgmswOcBfBwY6/MX0caMM+Qx/YSx6mc1qyezZBR3xrSdqGOYTE/s3+g3XCvBtRi7avbtTSxzcEFMP5Kc+L7CHXqNhITg+XtQavdP+bz9rABwSehapnzV+lAteCbsXmOygIaLv6eOjEnFvhn6YbvXYUtv1qsGk/fvPmr69UsqjDuDQQJyUwIQ5edmSONQXmQzbJuac/ebVWT4DunokR2m7RhN7cotaGfzRupYbpSP+JcPvB/yjBytsf5GYUmWuaV0pIeasqOTA8IwYcP+Xd2D2g+KsVP7Vcy1DIYHVHZgwukmGQ45cRcELA1DmMuVjkKe5zW3NBvZMjHX8/if12MtUROl+JxGXCn+ywa5G4kZHrCB8gsm6IX5zZabjx1sV0Cz86UQsPKE/Dt/RFE4efnviHoFJ8fUzjWDWhD9oiS0LZGJyt5J+AQ45ak8Re5gc+gRvPXsb8b1H6lVZXso7r7yu0aNSJfHabLUCezsVPpOg19H0HZGRm5cS+ZH7+f78hesefMmWc4UiVwMFp+/fyf2AzPBZgaav+/gkj78Q+ffppw88O6okF4kQ9nR3e8b5Ar+VEc+k3+I7Ma9MQSNrNmC32d4Iz2KAp2b70Gyfm7aRo7lv8cNEvDKAFSK+8d0kxaD4bK2UBWo3O0VknD8cZTjq/+G14mKhEaw1/uT2hSaa6hO8m+HrcuJFw8yu8spPcBQsnLAF+5JFS8w4ITNvwK//9HJ8+nI4g2WMDC2XHcZY5xz3//uPPW/Hr1fsrh06P5dshvOt/zjmfIF/EkHEhIHYYedc+k8/iTnOB8b+6w37/Ou5vY8ElBNHAgjSfxg3otQxBDkY5uSh40zVmYF2PfqgLESu6++HeDnnNP2y7sScI4dnDv8frjvnlBFQDbYue0iMMTpsvjxmzBvOK3oXzuvZs0o6XzO+JEBqQNA2vx2B+ZxjziyHFlsfQuwMRQ7QORBgWoJl6xk9Rl9RFEyJAbC28cRlmcyB2ZMJPjAd9yV7l0N87MmeEy8bP0JDlkXlzJPT1DAaz89x/wuNo0Zo5FG7Iue9Qozy0GTXJvg7cR9myQzUzgf44Rhnzw0A2/kdR3QODPgc4bdAJMccNk/wQSaLyWiBbxPPf6HBMWepCSduxRWj57wG921Om8f2EJxThCYnp2TAzHkGH37dj4Pygr0VGLQ9Z2DMUIATvtlNPgSyxBKAmUh8JuYwGoyuAI3gi4y2nDmF/OyzR6ZZzGRjeugLIVPOZ7ufoMeKUEPm5VlzwskO3LDDQ4stOcKHxH5RIJnOJPSnJQlpcTbOORVlJQvGE8/ZeA8dgk5sWnZuQDIhXwNfz/ieYrRDz733chw2NrInb7xVUAkgtgC2XXfyyrP8rCfGlxLZZzwbInLlWS/JgPTMK+RmcwSbh2cy6LLD+BH5bDzrAE8ZICbHk141CdL0y+ciKzQAziXOKecwmUXvkSvrE8jk8CcWhex+Bv87GsPGgwkZ1yRKpjMjPDmSrB4IeA44QdODgb0UPGfzuRgUCAbH7VG7p6125mjYS8eYxgJD+FyxdsZhDZQeegr20eKABE8dxwAIiwJEpDnhcU4BHtl1eYfRSBXOdmA+PunLizNwWTzLGXvsZHuoCUgrnE7PPu5v79TwTCwKzXE+1YLgGKc4hiDT72A8hU7DC5NPz1iT0QAtHedf+JVpeXFFAfykI0HAr+stlis75XCQ6FSWJa4qqZ7PlFelDCdMx5yEbecquO85Mmhpoa3jyDm37RXIcTy0kiUgH+9U9FKtTIKfdt7hMAr2ZXSaXgwEOhOBRiKJdftOifOeBKSBnxkJe40zGuB5Ys55PtOJolGVV+eGcM8YO+p6JjsaZHVCRiO6EAhCJwLekbnKPql5fNKOQnsiOE7zQlZg70iieppnHbyYkfgZ7tgeE+uNYJHDTmbLpRYE53MKWb4uFQhCzt+Gg6cYh2pkEQiglOfqSe5yRVUXa03e64GC9Ejh3bOvAb0efFJJAiZoqn2ucXNQQwJ+hG47Mux+zrP224HV9YWGPKh1k3rsJqIzJ5LtCRs2Ox3ZpyAWCDEzttNzEBvAXwcdHn559m1Nzsb2hx7VHP0wyOjoSFzEHscsyOTXEDBYM87mX6yWzOcUwdYeXhTIdhkrOQKRgUbReE8iCT2JgO9EwHUi0Nuzj4ZmtB0O27Wjh0c5Nlm8QucIpAIyMXxoWbugYDESFA7ohTuv5hSKUh18eqDZbvw3TDzAG7vvmXN9fa0QM3n41OGjxHOjc6oIjsoSjCMoNdwrqlIVR8uzxXwus82C+6ZLJcFYTVJXYD85mLAjaHYxUBwZaRA+KSBfe96CtZIktSQByWLQjKSjRm/Vj9jPUS2Bjq1t+8yZb8qjImPy+UICP1owJ0Gb0Wj0b9E/0+keXFZyErRH9jEyX4buDdhLhJ7Zai3b+47gzhrFR3Dq/v6O9XZyCNuOiiLjzwAAEABJREFUc4CNTjU0WDqOnH2X2OPpaSPT4cDeD09PqrjWg3fNhzsKwneqSS676DRBVyRJD8jT+GK/HdJil9bg34CNE7R1yMEZnRwNz+TXa7WZUxec3N1BqKUydHkk+DzgLwQ9Js/Z5VrhaqHT0Ml4uaX4m9ib2XUg+JzY7/r6RqanJstLbMt4MXrpMDTqSX4NO4QOH2melcmLGFSuytUgT0cwv6fQ+ETTJEzAChgdKRrXL65lwfe4KFWgR8VyqSPJ5VlGq7lKsGwxX6sm2RiJfQaOEKPO+sUagrfGQ9u3Nx1nHQBDJq8cftq9EXt5osHY3G5k/MhofMx8Lg+/dpsN71K9XmtwSWUvVZNTTaHFbGvEvgpwqsdufQja3N9T1GtVIKN5UWkJjkzY5hMFVMOsNCv08d+/P+OwfeFiw34TviZhLx7bdme8bLUn+ReNGQ/9FYVyC9K3JHAbCnUCkK9WFwpg6l17UP38ShkycNjtnIbEQZOmIoOGWhfXz9Qz/3y+1PXzFxQaTzpg20wrG3d0owL7HYugzzsr6HkdkdewKPT8zRvVNMMSfHDoywhmTPC3xBY6eBYpcMSilB+kiSZpewcWYw97cC3NSz1REDUfM6GXiFQ1/qjrB9lnk99IMjZRuDH/IJIYSzqPNBFG8HOgoGA4M0PeS4rFE/rpny1l/OgpJAZih8RcIznBEzaRw+8WfTx0Rx05BnyIo1iZv74izwUbhx62Ben9oxoKNx120XPYPA3SWFFYytuk/m6rQCFnPkWZP6rRkcxnypBtfb3WKZdqks42G5Q/qzXFJD/mOtydtEd+Z96ABSPNKpN/yfMFPqS25tsDugQfczDLMGNOUUZZ1IBNeArJEQxs0KNJIkbZqXp9LZeiZvgnT8Pv/m+3uv/bg9rNoMOuV1HMNaNpDKky+y+noJKC//KrlyrB4ebTRiWTlQBBAqM9Mejm8y38aVQWtU53R+0pCM5p7MxfzvT6zUtNyNW+4GDYajb7gC44sPP+zz+pIDHMXVRWFtLdXru/3JJcHnX9jy/V9VElyf/Feq2R+yW0P/v6W7krGlJgeqQgsQSztxSB9rFX9QeKFkunIY7K36y0eolvpcg3UGQZ3t3rol6cZT14r+vlpS6WN/r0/b0+/PhZrvCavZpp8dsXMj9fse+OQsic5vgIPpvvqV04xztFVSnLci1ncyWzQ+KtwqMH4FUHJv3840/ETEfkG2nYPmHfk7TMNcN+Vl9daKOt/FLyC6c5Oj2b15LS+djv91pd3igEfD78buHnhoTbtzxfPyN2qXX/9jPrg0ck00+PD0pgkuHG5t1HXdzMaJCPFK6e1DRPKmggPe2ekE+r5T98rfJ/+1ZP+LHdjx/kPmzVfdrr6aedskOh4/uDlldRcrQCOqfcrxTqWo9/+VnT6wtlVSGPLzPdunj9QgI/Y3NQcTfp9POGPQUVV5n6rJW7iCqWhUZ8ys1vv1KP73EUhVQXKgeBlZ2umOMebIvwbl7P1eJPLr99pS1zDotcjthr9fyZLP4RjbH1qxea0wxqKRLHGLQEo05gbFd6LV7fqM6jRvC2OW2VwIf826XCm6WyH06KQ6UanG7++qMq8H393VcqVgt5cCpfzTRh527XaiQuuSrnqlNQBy52H1v1HP6p08Of3srte20fwCR4WF2t5SgkXWMvcVXpqFaL5wulcoSPhVI4wfedMpqEDXvK0eEAptXYqLffcMhy9cStTzS1C/OF9VLrFy9kX8B7eLyXC17FYqaVy1VR5C19VIUfNdvssakO/Bn9CL8HHSlyr5dXOsaJouOtHj9/1PG4U4fP29O0ushqGTaOFMKEf9y3RzmKNXGbVMe1wtzBw7XiH66lFyu5F2sNr9YqKVadiC+Wf/xWCbtZVnNimgOyKTXLqnODz4FNLXHYlkZkwtdoPigfZmqypAkd2eLz17/7Ws3U0lg4Kq/YBzgf8qA7bKVyQbt379XcfdbsxULHz5+1Rpbrry7V8szV9Y2uaIiGLNMJnaqx4+P/998V3t6hQ1fKwJkLaM7Qvea2k7ZO8ZDLH6MW37xSnNUK5Lk1fraDPx8OG+jK5JbG/56G4zON3ahiXitmS6W/7ZX+slFeLM0UFMFp93yFDm+It9gbOjMRr358904zCoFxXulUepXzuRrLE4hnvKLW+Ome/cTXV/LQUFalTncbHbLp7K8K7CDCr26/0wBeu20DhlbabJ90oAGTxYyi5Z026Hi1Xqig6ZqBH/0sU9p26ONPmqgbRB/PeLPH7/sLaXpwOv581Kk4aphn6nLJYp2cgpz55BMYk08O+i7k80wrCsDdspSsiXp9DaaNitikxa8ZOuokme6eiEt8CLpFViEJnkrOOy3XazXkdbEoNEanSCE1zOay/5f36oyfgyp039NwmhaFAny4+P3Xev7NV9pBy5a4dblaK/DfHgzqaVLHWa7iOtcQBtlfUxk/P0o0N2e+1HBssP1r9RRok0/qPz0oUMg9UqQuuoR6l7I48JhJmDF6tZE1+TL0R7wO2PXx7h5ZTnLtqAPN2lCXOsuHfRiNwj43jOkftkrcM72eeD8RA9j6qar0tHnSPBaaPm91Ant7mhsDDdF8OVNlTRFoau43arzkZozDX7bkpK4dJIq5kXzfdOsJPYpZ1Bz9SYtK4nD7TotQarW6IFLymsNjyaMXR7V9pwIedmDrwGE+pyKeicQrHvu29dOilGFF4v6CQvtCmbLFTB3xlGPdjHhe80oNMXdGHDEDkxY097fokMk6FIX8JOlfftbm7c8SDZqA/rmvriVsxT0clFdzJYa45JScE6LQRFyI44bxSRfY7OXzFxL3irJSWVQqXNQe/Wl7sGBeaICf/btb+SLXzv6XAOhzXc/U0xxP2IOLUfmra+XQTMihqYjqy6gJHiXoz19cnj9Hxvm/fNSEjoh4r8fOSmKQHLxcxFIFOLug8TyCA8Iex+dLNeT+1vDs0b8Bn6Iy1/LlSy1Y33K0NI6KMchk9PDxkzbEoYk8VBczbTf355xhILYaDyflPHNhDVmaiIL3NU2z08yfMSOg164uZDKJL64U4X1DvOh6KaF/A1i+RL4n5p/N1uopqEfykIlYNhHrBPAme3mtlEeJGFbE8OPjTgeavQ2N0qp3qopSGTYm4umCxrlve/k/fVTCXwcfVF5eqMDOTU4TthXRb2ue5uicj5mywNzYdqTY32HDU98rocsTGD3ATzevVMGbnuZXoNm1+OqVJtayPDQhC0+TdCJGmGhiJeQwBIFxUuajPHNPSsrRAZy7Rux3QY0kRz5if+M/vVFWlXLgRoO+zrNS5eVaLomG4aNsv3p4UhGKM84kdOZwOkr9oOVqrZJ5Hbpv9ZWMeLtjbMyiKuKD6+fPJTAqL2uFqlDdC8KSwrzWhP7VHR8Z32mUg5ZiOVcAJ9Lbezn7YgD3O2KK1PRyPlPKJNJC9eQ7I/xZ0hDP3tyoS6NSFeTwqafuIPHekkflPO9HaQxO/nqlyJ4jjfMCYDqAFw4eemRR/e6VDujSE3FCuqzVzqJyYp2ArqnIJHRM2K6nntLvD/JFrpb4uYINArNGeOKtEVblmlGT0fVSXRDxR6thUUiZU/ENvLhZa4hi09BELWY8HFXUlRLMPqKTHXx1q/o8f/r5Th1xs0dHA7oxFUEdvsfFTC2NsQ6baWhSGVNGziO+MEcO/QXzXc80ERsHdNa9WGu6nqvgXknMNPO5simJEFuJRmKLTumnO/i9UAf+2LrhkY0h3wK/19RRDgyYgU/FkNTfbxR7qYCvdTnXDhpGYpBkPpQ1RKwozrOHBjx4UAHuVQ+tQl5p8pL5DKHn/XYjF6KETRnt3ft7aRzO9Z0efCrIkZffviHX6zWC9eeGVVXK/GCHfx7ZX4vuBPxq+uZajlrGARvepU4TsWSLP5rRIF+Azf7ljfrf3shfzOXIS0/kbYKWmusLsLdE3yv21NNAH9DFjJg+rtdy+I3sqVV9sVQGTneJu4ZLzy/UGUCTO9dnu5YOzBkYM+Kz4ocnRfOF+CGh/4F6Tonu1QSP7cd7rbBlP6/ONma2Ovy3n5Tdn5SBBwMyP/z13RnLA/uN4LCHX078h0wm4i77awQjfqjEjlvoyGj4BWpg8WophmHzQQG9ObHW4AalealELlv94bUyeDDC84GGp/CRPhb2iPzbDbKaK359I02SPmw03HNEdMW5s9ynXxrY4cUFZlEouqgT+jNgy1oVuiRHCDSarZY6ff9RAkMWyHE8tYrgowuB+P2B64m8KWkix8vRLffUcL+U4ZywJ6M9HAZlvRR9oe7tR82w2fS3D8j2IMNis50ApgRkbbiZE1PZFzh7yzeRwfRiqYQ+jeC7j1HFeq0RfGzefVAi3xD8GCZ48/W11nmtinpBgh4bW8/n8mWu/ttrdRU6yvWxCJoWpbSsNPvmtfbgizEuZ92QHPFqgT9BPz7da8iDfDfK//a54myu8lvy9+9enn30iEyUZxqrTDEv8V2VDmFUbv/7DXhRrLDDsddg64LVAlc8fDT9VFGqygt5YplkeTN+KDFP+fq52nefVIEB6eMj/ht7pv5gvqFAh1AB5YPknFMFHyIYW1AD9SMb46r+/72cc+fLiebhl2M6C2wyJ36+Ix515yP9cs05L3c+vlwXr2TPAzicyvsgZ4f7z+POYxhnY/7j4RzzePf3S4l57HDOaQK80SIF7+Xt4JpzTs59OaaJxxg/Me+v89v5xDX77OyZX+YeGWxz8MT5xzn3ZU7GDADNgNE792Ve2YvriWdMwW1Ou2THxLWe8Ta/Z7xds3N7Dyi/j4FHEmRPX+hmjK1ra9i4xEBnB9dtri90OeUUnLh8foYJNKDUTu5M42T76QcFlNzGO++UIeAJWpzzOtMpszlbNyHDJOd4mnsT+xq67jzGxtth9DjmMiWxz+fn4eHIvpwzvo8yftha9rwdQ9+j05ktwkqS8STL8/M6ZY1xcdhcIwbpmSN4z7gkMzbnnHwIsldkXYk12JPRYYdz0Bq8vP+Vd+nMB/tsvCjKQlnM0IdRxkPxco5nOOyzrWuyDiHK+OLhncIXvjAKkBjPBVUeU5EVED8pMtY5W9PLQCtjDZtjgAe21+C9Ddcw9LL5jQfgMEY/yFHEjQSJnmBa0cshc5ekxLN5lisCFrHI5JyT2GdVVvKcn+cmKLb5zZwCwZutPaLn9i1Fz5pZlsnk4Z1n6kADchBEK1dQhwxikX8BmeCYOsnxjPHInrfDeXcO4iZ4MPSjOpO9LeagBTpTHpSRQHn2O0K7Nd8SzxhtQgdsvgGdmaA78VxAXhm8EromXqYjI/dDFrk0wZ9BBbK35+wwOY3ntQcdNjgX+NeZA2k7BefRoRxdL+CN1LOfnP2WRaHoghaLpXroDeiKrWF8CJMU8kwFjjengGyY4JyTjemY2ybqcChOUkQfTyQbGTQbLTMKBKZviXv2YzprCdFE4d7GBOQXkZet43m2gA5b35615OX2mNsAABAASURBVG/J8xn02TGi1w7+WZP1YrlWyXM58mtoBB7vNpq5TBacj+hAR5J2hA7T2wQfvQ+aLxYKRa6yqtTAj7ZtlNhrxecE383WjBe27olCtHNOJoeePVpSNcF/k7/PsBH4S9QkS1RHnt09PJgKnA/jh+mqzWmySyZD+F7khYy2A/QOPN8Q0IUQNMK7nHv2sK3hVjM5C1AJzrvCK5/XqrJcDQG5gxfGG+Nlwq940z0nRYLCnKNjPw37Np4bz3LkZjqV8Z5YgC2hz70EPZc3z9AD5v34oFW9UMqjgq1NgJ0hB8cYk/WWApsVYIzeAwH0A4HCSKO4geeO4GwxX2EemWp0sCHYhh3qwUrTrRPPDiQXpc+Uo/P9ItdEQJwtapUunpPHBl7buBkBQYHzzdBrk0OC39a4SzSNO4ojiYCqJMl12GrvJvUEGvVirljkmqIjh+rgQy6XeXmugRoK7Ns57BQdMNqdcxQur+ThWw8OeOnLPJZQ2DdGmd/26X1QUdbGOjBvUpRXXlTIqjsXshIBSqLhYt8aK3k2p5jRUvioKEQE6De+dcxfYOOG/UsCtIL9jfAlvN8oIMf48koOOsdFKUfiFAiuHfw3HDR7ccHLArvLq+szb83nGU/t2RY5m47lphckVQP77wlUJnjWEdhIThXBh9lM37TqsH3j5+b2VlmWaQQ/jO89dtJzL8R43qslMEU900jDs+a9wr5yoe8k2RvkLgKeIivkQzgXahrmXhD8l8Yf5Lu/J5m15ITj8PnhXHgaGZOQ2QL7q9GRiJ7meS6PDEqaxXNk+PDp0xkzLfGI3DNebilA77GrAZ4tFgvNlktlef4Fo8At+03E81E45RRuapLUhG4Z756wsSzmEvI2e5CTTiTeDUdF0ulIaIILcj8/qigKZSFXRhLVUdwcH/Y65U7RxuBn8iJHZy4UswDfemSylr0S9mRJff+aoBceOoJIBz4GnmnDpLHOdCRQ7dBbTzGp/emzZtA0zViLJCKCp2MZdRhbHQmSOyJQKzIaRuwpGjqKIhZMF88vz/SYnvS5V/54kgtebemVkZDkeaHlmgQU2Wcxk/NRu58+aqIZUM+XEj4oEGh3JPM5ew2/YGgiuUkYawf+zNHhI2suV2uF4OVDkNFw3jOJh4cXJ9arX5HkBUdRc6eWJP1qtlRJoXui+THRBBzYm+ld4PmzHEiiDzTcI8l6WlQE1Y2OYMSWxLSj6D6BYSW0LWcLLeYLGdY0zUl7cCPL4BPyniN3a6zV6GNkXrO1RVYqX5FA0Ow2WzzESY6kq35xRcGzx/9Lnz58UAQ7VxdrrbA/+xNYPXaTV/V5rSO4M6D/J4qr0/2TZn2SA1Mm8P6A3uXwcqTQ3UGP804FdBbwL8I/m6uFbzNs+pImTyRBiSTuE+P2j4868rxz7my3Znu2N5s3D1EnEmrzTQ0J+JgHtZnTmsS/zgoNYEqN3dq8MY+KRaE9xfMAjsRZrRx5jyQt2fVCOXqRwVcHbmQki/vCKZI0m008sb6w8Tn0zWh0tffEAeDixHMf3r1VyfUSO5zA7wq+1vjAi2fPZPuyZNN4b35wjW0P4FiObR9/+Kic9U6zINWFQtPriE5PrFPP5ySd9+rh5/5hc05Ya2zdw4ORRHGkadxRQLnJLrX51zutykv5udP6d2tdkADuDzv5SQrHnqR8UIcObn7+qICcS/iyAnsH/MBsdBJFw82HW80pAj7FUeaPjmFSjy0F1h+xgyPNrPyiVITUi99faf0H+PUy6uKbFUWDE+s02v/4Xj0624FPDw/38tAq51XSaBtpFnT4qjFKA3Ku81xirgW05l9X2ru9dm8f9fTjnoQ0nGOqi4tLWXxRU/yqwLUJ/qyKWvU/fs2YThn6mpH4V3+80rAPav62UxYb7da5emyjbTmnQLP5y3u1uzvuE1PQPGngzWKx0oCsJipKw+2o5i8Pau95/3GrQIOreHalLT5xolmXey/7KxSP7z+CLTstfrPQ6tVSsc+1oemzoyl6QIemIirc7tSD08d3n+Wj1/Ei1whOPPz0Tt3TXr4dVSSvimOi4FSHTPOzftbKskymNzk6eiDmeNpsFLwzqOU9nO+FGNXCP/NBR+z96sUzLfEDPTaV5bnyAIPB2ziJ4syR5uQWHRqYw2M7Kz3/3W80q+dar9Ya+c9m7z718ldJr/7phfZvjyopAi2/fqlAvLTDR03YkGhyPqNw2d8slBFTrFZrzcAXi/1EEXSBvXnyB8PsAA22r/jiQvssKVI8D/NSHcXIcjfosJ00vsmkb0pqz7Xyca3dvz/CH/j/Ya9ZdUGjZA+9Mxk+Pfz8ThafZF/dKFE4Wdl+DXeKQokYtrl7VAbfZxTrzH4aihX2G3gzipfT41aJok6dl2qfzdQxfg/fnHOyWPSRguoebLz+5ooCi9OEz3DwRUp6/PRZsShUU6gYbrcqOmk39SqITTyFEiuWJvAypwBiMdj86+fqseXFi6DZC6/8UnKLpPL5XCX6WCMfi6e73GtfOt0RO4R3j+jEoIYiZl546jtPunlzofwyaP3NXMWrqO3LWmlW6Iniq5qk7Oe94tu92h8fhEJqd7fRiC5bPJOjQ0VV6JFmsOVkHz9+1HFodY/OX1OALymOuiJp9dulxs+Tnii81MuKOF9a0Ij2aMqCQtHszQsdy6BxVigDQzrGZRSf9jSeputJi1cLPb7f6u7f7uSe+LwbVYIRIzrt4M8qm+np+w/YwpMe7++hr9epCmpuN+rKTBN4MIAH1YtLHfZ3Gn7qdfP/eAY+zbRHl1+s1sqg60iMfl67KPR42qmmcf7qn/5Bj1MrXczk0NGBucIzcIi5Hn2vCj6b753ICbo9vv3PH5XgSQGOtD7q4d8/qU4XGn/qdPo8KF0OmlYNdl0rXEtjmjTwbAt+DOhLiFEl/mIAl1Ny2j1tdHJ7uQPcStIjRXVPvPR+PGr/t3ciiZHKXCMF+BqcPzBedXb2UzdvXsEHLz/LZV8OcR83isSA4emkhqZWi+5u/vmvasD2AzlVoBk1FOHsf0eKqGZrrRvVXlaKNAGs2dIQr5pv6LCJp/1W+etrmZxt/eMPb+WIKzr4tcNnzF+8UcBOBnK6xWKhAluO7C+xj+C9bJ75fC7H+ciYwL1DKYm9n24ftWH+Gj5vh+a8v5FGz+MPPymfsA18yKKcKS9LGX7tt1sdiIE8zcsLiu6Bd8NAWzMwpa2TWCMn3oox08NPP6mmrjC+e9DeCuEUik9/e6vDxzvZ3vfYeX+3UYaOWsywNR8z81r/Zqm48uo3g9r3Hfdr+F+ou+L9t8/UzZzmyP6ArcfNUbtPd4r9KHdqNR0bTTRPXJUrI97wxHiHsUO+k45jL5RJsAZqJeewkfVKi6JWGXNZE/rkpQKaw/cPMrrXyws5dGdElsKelHn4namE51md845e0PQSDA/XS23zJI9uPtAMBrzP8drizUsVYI2jaeaIL/pVKY9+zy/Wqmn6mExydDyDz5GYIMPHztjfSA1g+7QRRQyZTnTEY75gTYqpJldCafR6QJQj+lxqHHqK+Qn/0GlkcxVzme+xjSbyO59F9cS0EXl38KIlHzMdzbedFnGmAd+4pYBb4Mvqeq4HGp677ZNG7DIsauVc760xAA4MxGi+LjXMoiJ0j+S7xXKu2bUZ3KQOn2axs5w0oDMWcwmatqe9tJ6pxh/bM6KZlealcpoTaVFqDubms0pDTDL9moiF5aXeJ7UaVRje0TxJ5Au1ciWasYncqT5MUowKv3+jyfAIWeS/eaUdMWSPnluuUb66Jp550lTnEvmax0brl9eq/ss3yrCxwLqmtzghdeCUR4d8YE6wyjmnFQ3UC46J9YSMlmBaVVWK+HsnpyNxrcO/W/E7ETeNxGOF84rITLwO2A+BENOjqwk5kaNNxFY+y1QhqzP9MSjBLx+9HOcD8XXEpt1ncJY43N0ezvzrXK92lmn27WvV//Cbc6F+ApMcsnJ5pn5oNcwL5b9786Ue2A1qm6NMJ9Oh0fav4Eg/qWgmTdBweno61+GseR+7Sfl8pm6Ry9GQbd0kf0KnkPF43CHPkyAO3u/VUu8wDLPGoMPe0qeNyqtLFdQ8HPiwuFzDGaewXKrb7XTmAfNG9EmnXgNN/uOff1YwZX7/KE+OMQMnQpJO3UlT38uvZ7KmayK2F0cFbQewI1/Nv9QekMHZP8A38WLnCnmu0fzrp70meDmmQQP72PeNxstaqYgSfDA5DWDWREwckYNzTg04vYNWD2Z6jzyGTuXzS3li04mYuaXWYnuL+ILszY0g9Tz3gL2azHLsIa9nct4J96Lpopbh0UjcaPudyBPknE7oQ0FuOBI/2DpGw2w+1wW2Z/ZWfv0GJmDTxEIDcQ9go4wGjshnPGv1P3+SVjVrj+o+3OMXGvUhKQxSvzuo++GTamUqPu/l8PXdj5/UgyHDjx9VKsohA0e8E1yQYy+Tm2Q5mvmuRH0jwuthnql+9UzCh3ryivBhp5x4YCRvD+S8xZtnKsHQRDO0w7/2+CaPXHOa8A2x+kiMmIdMplcFOj71g6w2rWUtj80P5P4dtp6FqCwWCvZeFvLoq2G16b7VscKslOmuxdg5OXaEb85+u5T998RoS4uF4E2qMvXE2iZ//0/fKb0hLka+PXgk73S6u5Wn/jAYL8Awt29kL4sjW3Q5d1ECP+L1WqajA3qTyN0HdF/gVLsqlFhzRh0rY/85mKLfv5TrRwXqDtkkTcTPtfn5uwdlxAKpCLK/wND/6Ucl8DOhjxNrFTR0O94n9HRjDUEvuVdXiqaHYI+wnwG+ijypJ9c4523oomFmRrMyi5nSsZWDV1MaNWVes+VaCVnFP7xR+vpKh+1G+9t75cSl7U8f1H7eyP6XW8UMG7Avg1NrM79ifiI3HAtBI/Ha+NWlwm9fyAevkTgkxx/lRSWfZ8htpUBtrifmGTkEDdUY5MBiR1NQzSjP+wAeJeLNarlQ8F71fC77gnwi9p7AE7+ABvRPry6U3n4+Y3JSkp9XYOmTJmR0Kr0C+UaEtkBD27544bFJ8bJc+vS40QC+56dBnkayyG166rUTMqvBxkAt6/D5Vo45HXLPikJy0vL1a3n8vNluC98PYKPVW0R8KfbTohuma+nY4IskZU7uYqFpWWokt/BZPO834HNcCArQJ+KEgj2afeYxKo+lPACQwPo09EySyEnvFbDfHDwpn5OjMJ/DB3rwz9svSrhMgTjOOy/bZ2TuiF5VjO/JOxzPttQbugZbB++qupLQl5xnCvZmdqbPTwr4yWyUAvNNyGV4/4l8baMj8ah/cS0PT8PfbgVcKOFXIjKr8AX2RbqErp3wDxHciczRYtMN2BDA5gn5TPjGMXqV5IiOHFHsL0Bnws7MxiO0jvieQA2vx7YdeLA3rAJj/bfPdUCnB2zUg9FPd/eYpXOySeDQf/oxZTAByXmWZQh37bMdnP79xxj89w+cJAzADk7/hx8LhEYInUgEJoqdsWoYAAAQAElEQVRr/9dxiUDJHrJ3GxdhrgM47Nr/9XBnso3KL7SNBNUjzJg4zjQ6zyMMMo3j7Ncfz4N2hBgI2obzw4lnzs8zxwSjbKxds/MBeo3BphQjSma8smbeeQxjbQWb7zwRF51zcs5xpv/0nhGI2JwDIBwNaAGQAT7YNfFy3p5JGKtTCJ5lkmwvdtU5+1eyfw2IMjMArtmzRt9kvOQIKIKNEa+BvZgCM0yWzNi5HZ4LzjEKObGIJtsfBuMACR5T5NzmtMJSC3AbD+y68cfG2GeTS1GWMuCycxtvxmiHjbHD5jY5GB22xvjLOkaz8aoDTM2YbL7zOIING/tlDujjx/Zv9+w4zwG/PHTaHGd58Izt3dYfuWdz2To2xjl33veXe6O8d+KS7PPQ9TjuiW0lhejO1wK8ixgFmAHpSc4H3sUz7syjESDu4EcIGB/OlAHcn/TrK4NvjjVksimiVGQ6Bx6/DBiRR6Kw4PhsBafuF3lN6PwI7bbvgE4m5872ZvxtKdxbMdZ7rwLAtETFdC9DdxK6F6BZjPbBqwGQMmjoCLpNR2JVajg1cqxnY85v/GN7yPPifMksxM6TXQfYLEAQvLEAS+2onEBlRrI1ktzZnycYuedtMGvaXkuCv/G8D0/QO0isL+j30Gt7ZRgzJxwhAS68Mz38Qo9k77PVWvPVhbIQeV9pQaAqXr/uzfblbCQ8cly3H6P/1yPPco3cMMcWGGcOyuiZ0O2QZef5TIdP7M34m6A1J8CxBtWeIFPQ6jLkzNFackZS5QDXTF6OvUzorK1p+rYnwTjrDrKy/UUSTdPfX2mxJsCAvArsIrCGXW9Y98T4VET5PJOtxZIS9GXwSAQPCSadWcpCR4JS3s4/PoRzwdvjWEoOk7XjWonuVRwno5frtv/knRJ8MJlYUtSjq2LSAvn8SqPt1fjbQ48d9pm+gHxdaDKHcblQmzsVVyvlBFAjwZwnMHUEkMOIbCGcJdTinHM+2m+nJQIvR0LmKQQX8/q8r5GF++jUT4OKxUy96T1831OUc3IyORwpsrQ4UeOR8WDvp3MCXJLEjvMcmvJzctPS+OiDhDgkcPNAA29AF+05x55nBDcFPDA7KeF7Ad8LEkmHDeaLGp5H7TePGsHtB+Rn+n0iYHHMZfJL7NsRUD48PapClyw47Qn2TxQxj9hRgjclDtWOZMEWh/EMijR6+9epuFipIFi3pMGxptmn3QvJ7sMS9+UwvWuwAcMYm8Nu27vmlTLmmD271uLmWi3J44lxsJEHJTdDPgTqZnc272qxkpOXNXMcQu9bghv8V+KZoshVrZeKBA7FDXblA0XDR7Xwv4miQCH1RVB1s4bupQbktN3vZDbSHg/qwdN0OVd9caUTgfH2YXNOYnZvP8gKBo6g+EDwMCMRb5HhhGzvaY5aYFITBC3nC6Em53U6EluTcQaNswsCY/BqdX2lWY1ODAOFzDv8XFDELuwo6ko1ej2nKLmgkOHZk8m6JeCxgoAdA0ncSHJVz2bnQKZjnoG9ZQTUKwrqE3vcEJSO4GwEI+1geWVZoQGGekklvK7tQMdnvC9pIsnBF2xXrGmJodl7xRotBZAAvZevXsqSwyzPdIBPtoc1shLrBB7mcWaWTJ62nsnWkpp6PpfZSkciNhIcD8iRiqguaJonnrNjgIdmE/bcfL2WBaTRR2lWys1LNQTBO5olxp+ihEfYZ8lCiWDZbDe5pLvPn3RAjkeO08dbHSgeZgTlVgCdPm0Eo5WjDx24Y40Vk+NZR2jsT+i02UJJQtiWUSf0PxAQHx+ftMcO5iTE89kcHWmU4VPyEHWBfOy3G6CSIvSjDhQDLaGfSOojNmC2UFf1OUjvh549HEmOlmLLsuZ1Ae+pTuopderwKSN7mLO3HnkeKVDa+o61ilc3OlEQ2FghzIQnqQDTqrJWxfgGHbMGmxWUIsGwPevhW8Gzlmz38M4aGg3GuEcDSoc9gDu2j+USG0DnVl+9PP9/ZHNspg2O+UuOXCFmHEFPmyfZly4meLJCbmIT2RlzGhVlqXYalBG8z2n49STuqc51wIYtMWzAmoliQYC2/adbRfRlwE5Likrz1VwDdJnOoZqaoW8H9M2ws+qlhkJHRZLimK8NkwyXhXyO3Un2mzaBorhh+wZ8c5lXQwHAmsE9cluHnOcfdPz8oESy9/T9Ww0kZR4/ajSX8DCwB9RIYvERPp5INAK4WdJgXGNLuc+0drlOVdBJkw4UHbz9WVhkZDa3oWgVocEw2/xchz/KmRNSaSg22qOHc59reNop0PRIFP3sNyQ9/Fs9f36Wa4csDqcjRaGZCrA/UDAuikJ2vUVvdiQrqIaesOkD62GeKu9Puv/TDzJ/MGVBw8LGd6qsoTUvJBoFEz5iQbJ2gJhjBi85CooWJYeHVw7fbl+4OMIzszGHzozg4tG3ym9qPW0f9Bkbunv7pI4EKkfOFv8UIdOE78jxa7OMQimyNB07UEjYQaPRZ3NlzHdPs2gVSl18+0qF2QUF6LSsNIFh8Tgqrmt1ea6sLbX76aDju6MO73dK2NqevZfXl9x3qrHbCic/gR879dp/uNORo0G2RwpxAf+b5YVyZNo3vZqHThezS4V5lF84Pe3RAZMxPnxPzDPBr4kCQX+/08HkTiHiCP1mg0JHpg+NFlelylfQR1cuwU/DcU+yXFMgLig4LWgEjK5Qm6OXYO9A8h9pavYUp6dKGKlT9pwT1vev5kpemuOr73Pop4hZ1bUKdGPsncKT1x5a4jzT4usLxWcLFZO0p+lrRcN0VWlGQbPoo474f0uya1eoI7F2xB+bj5/l0GuL1Zqn7dkOcvRS6KxhI8E9MnitSKHdlXN4d1A8Oj38sNXnP72XUqBQYPbT6vHzZx2PB+T/iJYOmqjmFX94puqPNzrmjYrfXKhezDVD/gKwe2zNiRfnMQZl8GhG8SapUtt4rf7wXB3znX74oBnNWtMd8yGragm2skYd1M8mxSuntjioRPeaf33QHXz017nKf7wkdunUl1EhDypWM21//qABmWTQMMyiVl+t8dVHNd9vlJ4edEpbxWrSuPAKtVcfe9XwKc1zjfjsisLAiUZ0wB8/7R7ko1cMQfZ6fNrIU2Q9jb1+3t8rW9WqiH8q+fNfOLBm6/hfXmnqJ1Uc6cNGVxRKI75mWS60oIFePQdP3YAeUvh8GrX50zuV/8uNVr+90kDR7tQl9dAu5lx0nthnrYct62JXDY06w8qcgsg9zbaepkj3odXxx726dzuthlptzT7yXBsKS+F2r9lhVOaDrr/7BnovtP/pQdnDpNMPDU2kpPQ+6Olfjrr9Px41/DCpfuw0zSot/vFbFWDuFlypiXfuiGum+UwVcczV8xfI30lKmsihpmWhHUWyen0hDU7Pn38NxklZqBSLqDE0moeFqlgrUegK2GJ4NtcOHX766b0CGFK2TmZLR7Xqq6Sxclpe3RDnjmrxEcvrSmketb65oZH8pNB7yUW1/aA94wMUZc/WkNSrqHLVVxfKJ6fFlOnw+U7r+VLt3V7lGLV4vdSGxrbQj4B/OlIAuv3xrRI2OoP+5L0W+BaNE0WpR+UneHgKyhqn7v/8QKHyqPs/3yp/CzbTWBiHERtzuri8Urheazec1LXs+Y+vtKZxmr3Mte82GotW2gWeH/T041bNbSePDOdlpVCXGpe52vuNSnSnwb9t337SBLa5LGlH4WzC8Id4UvntXBf/+FxhGfT+6VZHeKa/3qrDvjx8GJzXIi+1oWlpuc6WxuYA5vvvXih8/UwOmtKbtbJvn2n9v/5GNbhl/MJMVdCHWf3mhSI62BFLDtBztVxp8/leJ/RvGEdsbtCKuNDW6ondLrifopcVVYe5V/3iSnUnHdGJJ4poI/ZVEnMU7PPEnvPnUafioP3POz3B+x1HRAcivjijoTIHM/NpUs5au3/7XoG4cKI5kNykhLyfkOesgF/Y+f7+QVfExMvVSjPm37KeY0w2OkXkb1+EO5D722+xn9Dh1gqINHVK1nD4U9f2uuoz9VybiHGL66UieU3+/EJTcCrKUk3TaPnihapirs/Ifdj1+I5MxXWBBYy6wj4a/ISjeHzkfQN9ERuy3KVoJ3lyjnCxVqQ5sfvpo8wn5ouZRmy1Hwctf/tGJq/AM3P2UbKPhBy3m42ebu80oV+L9VoZNNfY2DAvlf/2pTx2ZP7y4puXKoid2jhBK/j84Z2Sn8DtpMwF7PxOeay0zGvhJrREDR8/fJb9L1laGoFPFJifLCaj4eDJuRtisQk6HTKwuNlkbrnPgD6Mnza6Jafp06iMhoDxxniU4IQVvDP4ZftL8DKWhXIw5Fyjkc5fxhqPrWIs1T/utGUdzE397UZ95hRGqb/faqIhlC8XChdzCX04tHsF9hyxkZLm7IG45xJ+rJCJB/Mn9nB4f6vZyxstib2bOlMLXycaGiOxwgT/HPonsKpDlpmdJ2lLzhuzqCzL1BDHOnjYWRwH9grciuhx/wA97K35EbtHj7apAZ8z7DVTmmWyGNW+FOifreWYcwcvjcae5ozN4cgJB3R3rIKONLATzRq/qDQRGy3vG2U3V+DTA9jXyPKVErx2McqaMsPbOw00DHb/+oMGn2S6PXQd0+ZS9Do9PKon/8vRCVsbMlXQDDlgs/abfid0YKLG0nJkOc90vTyF8hE7a5lHxAHjrFA7tCpDjk94rx7cMT8cq0IiFhqhc5I0wrcceYrGllhzJNbIsZW2SNAmdHymCV+exUKOeKcibmiJwRowKBB/HN/dqvvpVgH/mvWMp+kzfXzUiUZ/IjA0XRHzB3zgerFUyoISzckJOYYYNEOuVrsS+fdp6hlawrOTqpp12YPHlsNypsyIjZIjHizrWv7to4bznxBukU9SWuTS9UyD7VNSQ1wv8vpiPlc9n6uhCWG5SYpOGQ3EYj5TYi7jf/+4EZBy1tP6co19OeXwc4KfHnztiLUi4z14Z/lHIn7EjFWbfJCp2U9JbOvRicTnyY1y7LPHlhCqFuiC4WkiHm7ge6RuUmDbfl7JN4OsuTabL3VxdXXGcPewlx4OSuxd2O6AjAxDTL878oo9uJ+IWUdy4WUoNTJvf7dRoB4lZGRySmDrgDwDeHRvdkY8LfhXZRV2UehEjjbQrB1++Az/JLdtJOwzEdu1+G5Psy2jNmO61+CvLIbqaTKG11cCdNCtXjm5R7cqFZBvGgal15dK8CvNckWzRWx7hN8BGxI279HLzc9vNaAbB3T8ifqTZ1xelHKGy8Mo+41ePyX5bSvDD4GFjnmizUGRJYI7e/tfVhAbpipqWlXKf/+NHPc9QqkZX/zhGxSRT5+e1NPQi+S7yUthErb6EcypVVDLScQBUxk00YxyPOvQ++nlGszYKMKPAp0XvI00oU0OCVlMyGSEtxH9SMyPKaoD53L0xuHr9sQbxz+/VQRDI3lTerlScbGSu1opQEf+mzf497naRabi5bVyahH90EkxaEBfJnyj+Vy3nmtG9IuYpAAAEABJREFUjOlHKZC3jH/7oHB3VPrpTsLe4o/3xGIDocwoa4jlxIQn1i1+/0bj9ULTsdXyH77W+N2Nilc3SnwWvJ6QV44OxBc3Wj670R5c7LCNEbmZHG0/TlIPxmavLjVMozy0Vc+vZfHTMUP87KXBZ2yPe1ntWaOgEeOHBqv55Ohawf4d+FuA3TP2WR4GNeRvQoaeWKq8BFfN6H77XHp1IQ+OuQ8bZU+tTOds3kRspCpoIH4bOR/B+dLs0GzDg10xqaeWMAbOocviHOe97H8RQ9AgIbeROCaD3uCjfAjy6NqxPcm+AOFerKWvruS7Ue72qAxbGdGpmhjRuaipZmL2UE2Z9NfP4ENCVzboDvKEN4EcwfB0wj7j1zfS1VKp9PD+qIL1XIxwUnrcbs57sg8T8WPLUb+4Ut5N0qKU2Wy4P6goZtAwl18v1O2PShyGLSM1hMDm7IuienMhq1U+fvosI0vkDCljX9iXYegZy8BFn5AJPPX47Ql/v8eGLfZsqXN1+GJ3s1aH/5ierYi9Gu0eHyR4d47r8iAH9go8GNEDfxpUT/g5dGUCMyezAfDVfhs9y0tlxDV+12paFnI0jgfqVuZvPDZdgmsZtLTEBB497g0baZA79PTgBxHOKbK3rnAqL9YK6JlDXwri/PTmUhNxXKQ244hf4rJWVzpkhi5ynuDLZMeilrgc2a+BWULHunmmBb5lAmsc9YGqLNUiJ9Mtqz158Uo4KOecnHPyzp+PiWJhctLEf9AtLso+y+nvrwRA2eF4xg47t7ns+PsgTpxzcv6/H+dx9izr/jrW+8DILz821s5GwNTezwdEOA7v3PnjOE5y7sv5ZPPIzp2csy2585hf/7FngvcK3u79cpX1fzmT57pz//0Z5xy8YTEGOO7Z2WT84HBy58ZsAqRjiGfgsecjBmJ7+XL8d9qY4jyXjTcFTMwxAG4jyujcL/SwntEopfN8E2Aj+B68k+cYGT+xR+fceQ+Jc7tu4wZ4lCNU7/15HRsXMXA7xMuu+wC4wy8GKLHvxNosJQNZo8nG2JzOOdl8PCbnnDyHc+yYucXLOce/ko3tcOBfPp0vnf+xuZyDP8yf5bkSa0Iqc0HbJPbi4d2kmGeKBHgJIib2ajTbeVbkX+ZhvwOBkQVEPnhZEjFwLcZMnv+SPcMaRsev9IYQzvN7H857sHtZVnAtKMty5nXqMCLTqYxA2xKthCxsj2YsPjjGfPkxmm3cCP3OOf3Kf5s7cXMkoBqhzzkne96uOcfz3GsphCYchT1vyQPM0kiyEIpMges23uWZHAVlGHPmx8jefJ6rYZyct0c4kiI6VeSFLCju4bcZbgtYGV86nhngg+mmg84szxnXw1FoYq3E3lzwxH6drKiRc9+OAJ8idCSet3fBx8Ca3gUFeTmcUYeThApZwDWxV8/9ycbxrK1pwbXJzOayxCmhU8F7wXhioky9Bd/SeQ+8qcTZ5EXBe4F+TwreqyR47QDPEwUY49OB4t1ht6ORsUfzeSpJJwrijrUdrPWef1gn4kx8CKqqWkcSjxNgFtH/kcJLwXsOz8TeI+P5UYAHy4u1zP4G9jyQPAfv5ZzTkYZrx/6M/xPJg8kux7E65Dhw3Zr0UIKD6M7NqZwEdYAPJs+RNUbmGvls9lcR1MQ8OwcKA4l4HnNlBGG27xCiBB0sinMr4DPajv5YwFOg80+bjUxfTD4O2oynjoUTdCToMN43NEJMB+xbnCaXxOYaiueZD0oE6BM64JyTYdKcBCN4z/52yGRUgGcJnGhoas7nc9Zn/+hff7eROQ/TgXNzf9/LHJjbHOWfGlnwKUDXalG7vlEz9Fqu1jLaBP5lBPrmkMS6RusRJ5OxVx+CTD8F/YYTPXxaUNgqykLG71k904zAM5hsk7RcEKiV2TlZqojOPQWiDh2aU2yOWVSHbEr0xfhTQX/HXvYUrQ/QL5ySYQBLyfug0gXenTxJgSV1RZbJM0eJbljQVNN8Mjr2yOhEMb5H15cUJQQdFWsYryYS5Rq7q9HbRED4hNN28CsRIElfeOzYo/GsJwA0enqC4QEZrSgcmTNW9F8KCayREdwajcaPSEHNBa+cuc8BzciM/aiGJGVPAhaLQo5nO+y8Qb9tvJ9V2lPsN323gNOCAdP1gcJ5Dp2z2Vz2svu2zqFr1CGr1k3yJJxxVSuH3p751lmtCXlYYBJZu4e3eZ6fm1xib/YbPQMFiBKZLNdrNcyVGe9IOPKqpPl3RQBxOmOyA0dm7MPsakQmAw23udGCMDpwMCKPHjka/wJNkYYAP2AXrsi0fknAC0+tgGWNHrMBz3xH8OBI4cLswI4M+5ihz7ObG/Cx0RG5WcHL9ELoTANGlCHqwHVqrFpDcySgrJXJCiMnErwmjGe86MDXhuKBJyB+pIC8p8mDwWqicWeBov3ZWcMTk88eLOqgvYcXphstwarZ1gwdOXCe4JvZmUN2MFtmlwX3Cnhkx4qkOOaZEvhQkXiEJAk9FLI/bHeyxuaCMRV4U0Gz2cjAenG5kCPgjBRlPVgcnVdNon7GSPQjgXMRexNYlnmnkEfN57VqsKlH5iOJXF4Xyt/cyM8rGY8mNtCjTx1Hg45aAlNeX2hEDv7ppNPYywL+sQgqCbr7IqqicjULufbIIg8BH9br/sMnnWgiPFH0OFAgmdiLkNm8c1qSSPUUf0zuDhrzkCmsZupJtGy/GwqZCd0XGD5AT4ddTD/c8nE645SDN0We64ggrLF3Iql6pCEzwOc1ss+wi/v3H3RELu5uK9P9xZsXera6lLJwlnVThHMQnaegNUGvCN4ripMteh/QbfFyyCFfzAn2B5Xo9O7h4YwPpmsBvh4pvuRVpid8k6qC7Zk/68/zm78YUlKPXVUE5n1wmpCV6eSW/cnsjLWzmKlKURPBuuF/h0fz8OJUeU32/4/JkwI62P/8WR4ZdiQjRwrQ4nyCwBEsufCZPPsqiFVG6D/c3ioWuVRElfNafUzylzPVy5kC4+yo0JdVUYttKCNZMf3UvJD76loDCXgODiVsZkTfN8jyQBGvxb+YD8sG/PWiktmH4RCwqt3YaUXjaiQBKy+WKpdzsYQcSdY1MlEM2mIfE3iS+aAOn+bl5ChKRBKl0RJ5/GTEzmckiQEMKC4WGvqWrXpVnj1OwlLhi5f2JEVL+GprXD97plk9M/ejK2RZYxemy9mLCw0UO0rm2xs23fJgK4lChK1zRfEofdoxf9Kzl880xybNd5RPnU4U7Le7rSrmzZe5cviJOJXDqzxG5RSOkibokZbg+Hq1UItOn5BPC771mVcsS61iqYE9mm5OKeny1Sut1mttnjb6/Hgniws8umO/QXb46ZMCyXSVVVrO58qQV/ZsqZ4iSkLWLXs4j8e3DCSVG/Q+gycjel/A7x4eumUtK2qtSAozbHGW5ZqXtWZXaw3PV3pq9joRB/V1LtOznD0faSbN4WWCPX10yrHrI7bf/+UjvmYnR4Pcw8sR/zanCOdigO5RrXPaw6MtzRcHHQRsKqdIga7VOVZAnzYUk2eLUg1NWDmv1GFUNLCEn3IUj8xniGTzYXOPDRx1/Os7VdRFcvYt7zViF3Pke0Fc5olhBxv7eH/GSvvN4Ixk3hPPFBR/MujqsKsnGgWLb24kmltbs00X1FxWsi8xhSLXJf5k/fVLrV8/VwIbDz9/1OQT5I864/uxVyT+GODzrCh0Mb/Wi28okIFHPetPvDtoLFzU+nKNfI4qwV374kFPXKOPG/X/7Sd4d1R+udA9RcMRPHNlpifiyAKtmV1c0tg90IRN2uJrurvTuWhT/P61nNntswsdKKDfPW6MDapirjn4dKS5dfj3D7r/THGLpssFup05J3e70/0//7sKaLv768860lRYPQfXKZJY7JzQ1+PfNlp+U+uCxsHi1UudKHzWea0aAx6xzf7ZTNW8VqJwloWo+mKt0WSPyBamH3Wmz5+3urvdavHyQvMXK11980YX2PdUORoWFES4PntxrSeKlULmHh4dDlvtplYfPryX0Lv740afHz7r+OlOs63XzfpKe3zt/OZad3/+QR1NsAUFqJ6iS347nBvWJ4qbLQ2A5e/gD/JWKPSIL3qiWb9G1g16sKZx3Bcla0T1Ctr+y/dy7/b69o9/kOBdquZKf97I+NcQDwbiHQJG1d8stPzjc6UwKL6cKa6l7oXXkEnx/aNm2PxADFn+/pUiaoB4tH6RE2Mc9R6eL0avYl6rxafWFIDTvNSYB91SBH8EO58envTx5/fgf6fH//NWU9ir853K5VKOYp0Hbybwovy60p5YdP+3z1q8eKaA/dT45urVlTa7BxUpV/l8rZoCznzKiCP26pFJVwRl6EffgEfxpMJDODILv7nWRGy1/T++V0sxsUd3WmKmAe5kxGz+9VodmDEeD9pTCJ2t5tJVrZs/fKXy2VqNxRhWOLw/avPPP+j4UTSKnnQiN/YXXq72mlPALr5dK353pZI4YX11ow2y32L3O3iW4+Nuvv1KDTaQ7nYKZmdUsDJ09mhFdpc0A69LfN7e5DntdXw4ynKEQEyS/f6F1jRr21q6fvZcFX6Y5EKzq7XcfKmH//qjivteOY3H52/eKCsyDejtgbl2P+x0+v6zVjRlixBU3qw1ETscc6mxhszbWzkK0Bn6352elBvvaWp2n07I9iD7E7W7z5+0U6vFH5Y6oR9PNBLCrNTs1Y3m375Sh04W2OrVm9fUTg+S8+DIpFuKjT2xZQyZ2tIroKPz+UIDfvTxYaMWf+mvcm0oFqqeaSQmuLi6VP3i6uwbEwXcUk59d9S2GHQ8Pmn++5ea/ea55hSrA3pTQEf97QtNv7k5N28STZASXbSYf1JSjTx260ItxfoANprvLik8LsmVcuKnObxcvHqBzc8UrhY6apC+uVL5h6/l/vBai3px3ks9BLXgmj1vcd6EXMXaN9+8UoB3BXI6QG9LzG5fWBc8jdhvoEh9gR9yda5IntQtCrkaeohf7P3yu+8UQwQrNspjpqHtNL69F0xS/nGrkbhvYE+e+VdfvdHq9Qs1ZdDm+3fyFFT32FffnKRjg0a32s697OWR45zC+hVNpNVXr9Si3z567X58p/IVvEI2RvcAvnToX2m2U2UqVgvlyG9eVIKNMn+YPV8r3SzkgtNyuVQIXkMV5MAgT147n89VvrxWBr7W2Fgijsyv1sp33XmvUV77uwd5/HKP7B34PORBNXNV5LUHsLAsCi2IP2bIq+aaR+4iVpzw6x4fNDG+HXr1908aafD28MW+hLcDV4VP3iOPiXjdM3dd1prbnxJ1XhM01uBkiy3ozZVGPoc80+727vyl2ox1Q4lMWG/9+hVsT+fYwVF0nl9fKvdREzLp8bvJTSrgT8wyxUWtrC4VwIEJO+qXmQLx4JZ5l7O5Av4htElL/EBfRylGbLWUqD1E+BJHqSQGS3nUnhjd9OoQJ/XkWDPqIBZ7ROYfbV1NmpMvRPTVw8sSHM/wvXVdy61rDTaBbXgAABAASURBVJlTS2M6J2bZUePo9luZH/b3e64/aXF9o9nlpcyvn3MZ9DHRoOqIZf3LK1kuk+XZuTGUiN9y5NKRJzr2U7zGJxxbReobp+8/KNv2YPhJnpqDxav7dx/lVzWfBwUHX4jTXRag0mkqoyzHn/jcZaIRtZPHBjBL+DhX9fVLhWbQ+P5ewyVzgPMl9Ew0lWNeqPm375X98CiPHU2ZJ6fqFCv2C88HMDyRS+7eflTXturQi55GjyvzM08mbL15f6cIz7Ss1KE7ERsSzYEsy3W4KXVYQNTmJD3uVby+UQ7fKwWlH5mTnNPy3rKArjnYhG0LPnhsPmIU6flKQi99VSoRx0/EUEdqDuZTrdaTsJkcPZ7ADIdOhlEyeQwxqaXRMeKTkuktQVTfNMrBz0TMPH4CB4j5A/yd4GWF/ogYJUdHAQptnh40Mm5CTmHfEV89nTH68MMHeWpqxjvzu9v7e0Xi4ZFxIzZaFKVK9tehSyl6NVelHI3ZjH0P2GQzjwqruaYVvEKXbI7n6+fq8dsjjSGhLyImrGOuin0F4vIpOrVR6EOrRHPe7Gh73CqBgck7idjCFZkybGVirzl8zJGHxdCRxo/AkfZ4lOe9BKfCcZCDb5E4JyOf9uic6wfFWa0ZOpn/l280e/5Mc7A7saeRPMPkH+Y1eXGS2ajFVuHZin0UMrk6bKiZ5xI+fv7brzQiq/HTo+rZTOPtvZ5OOw1gR4sOjdjxhA4l5Jyhh8K20l8/ymRsjSyfWIO4bDicNORexqNETh7hRWpaZdifR/N7cpgud/L/8JUUglqa757GcE9ut0dvDS9awyrqgSOxuelP/eY5TayVBnLHAZ4MTacJPfcz9oFOd/jcw9ioIJ86fr6Tq4qzPUzQYji0Yy/DE76XmHcgjh2x7flXL9RNg7Qslbw0sp8eOxvXyN4HpTzI9LZE9yaaqKbfE3v3+I3s7eO5aXwETwZsYUB+/e5JPX7LZ5ms1pd/91KR+qC6QZ1YBz0vs+JcX7XcMoMvHTaR8Fcl8U4P3zPntV6sZDXShE9IER2aOWKaubLHo7IpyuoqAvetxtfxbGTPCb1MyGhL87/HPk9/+VkD8hqpV818qQn7Pvz0UfUlvipJyTk55vCZV6BmkwIMAC+CCwoXS53QUZecJvjlLudy1HCtDubg5wgexGKmYFgFT+3LECajAnsKyHdADxLjJ/zh493H87hwvYYDk7Y//Kz+bx+JYZ+UsPG2beB/pfng8TBOJ/RHrBHwlwN2LOicVoWc95rkFIlNTo8bOWKEFXaWiI26uztoXmCCjczuy1grx5YIEKU/vNKB2EwmS+oeDllYYzviazMaqeO7O43EBk9//lnp46MoRKrBvhPUJjDr8S8/KmVRrszkf/NSCXudqiibL5NXjQ+rUJ4Sn2E1qOOHz4rENp3Vs8jJF9dX6ohzS/DawfdRCV+QFMj5MDYl72TxR/Hm1RkHVGbKwLIevWiHVg124ogRE3FIvLqQ4aDZVyIu9SEqoqcjNhmoxRz/+pOEX6pCrgx+9y7Jo4sTNeVp6mR/jrzDnvKHk3pw13TLeiQjcgroNIHcGc8m7MpqRAmOT8jae688ZeqZOyID+/GXa2KBkd1IlaJURI3YuPcosP5vXv/xfsIgbOiv7w5mhBg1YJwjwrdzC/JtjB3OeXtDrkm/PmMXfPA6HzDDOSd7xuawa845G/I/HHbVxtn7rzdtfMAxOujw3ss5zy0bYXNy+suPFWkGlMOCEju3y/Zu89m18xys65w9a3fN4CQrRDnmFpddgGYUqweAgvdKFHZtjsAexJgJALcxznsFu/ZlGtkadmrv3ntFlCB4L89adoiXNfbQtTPoB889Di7zY1d1FhoTyTmnvh80sNZI4GfOJ4QAWHCN/TnnZABoY74c/XlOm8DkM/IcWzmvfX6OZ4ymib2c3/lsdNrexl/kCREsnc5rO+fO53btPx7GB26cx9jzNt80YpLQKDn+M7kktQCe3bOxPgSFwD3vZK90/gc9wanYafBBnsPOPetGMwyCxx4QSuhh8F42VwgBuyQaYRUbaw5xgHYwjStOwUeNAB/+Ug6AzLKc5RPn+vL6svz5vMMwG0AnMW5iDbto+xHrZ6xvR0B+xtvgg/I8l+ez0TnA2wAt4jmj175lVWb5eR2XpBHe2mHP23v0Xu6X/8T7AG9iyGRNCvs8Imdb2+QwIZ+MZMqOnDnZgMqiMLGiT8gfkBSvsiplNJgOmIMLAFODY+6Z24JK4z/Dzj9ZnqvDKTenEwqWoEA8mykjcZ28U5+QH0cP3QNBxsRqJwq3kQCkqAiq4FUH8CfWHuB3ZO8mF+ecokcmOLAMe7HFbB+e66Yn1oQwOg7b7Xndgn3kRa4SWm1PFUlAC005TrIkyHNM4JznX+lAYfJ8wj8RGgqcSz0nyAteCedoQJgAw0BhboA+hw4W8KtFZ0wGPCYxYUHwVbNOhL7A2j3KETiHcI3oX89+vXdyWZDxzmg0me1ohtjz4jVxJA6j15oisEd7mtg5MujaTjbe+BD6pJEkyfacsafTbq8ET0sc3hSdfp3vQJB0ALB7ZGXrZey9ZLx9zuCR9194MMOJmh4U3CtJaqkjSBSPPHqXsLeG+e2wRLNEn0oCGpPnANgngqGed9OFHPkXrGEE2D4cPJ4tVyISOh9uXp3f7XMiWCoAw/JyyR6ftMdBmg4mZNoh+zZzGuFVIPk785TAJEWvBltakHQWLqr5eCdf5WIamey3JA2mD21M6nDgDh4ligp7HJ94t+SzIZCfx0JGu+meJ0jc7nearZaqnl8pvLzUmQ/wwvgvXgE9PBHkOeQ4IdeRIkCHPAP8aQiMB/SiQz4z5D/nqOtKJr+d6SPPT/CyVpAFjgl+jdiI2bHxNuBrQCjtbSyiY7h+ldMvH7VBR4L3mqNj9qfAc+a/o2AYk9PCGs00x0QhoCPYLzvJU2Swhl+BzlqRvyXBmeCf6VVJosBjssPJnl/Lx6jCRzkYaQUNySjSGfdt72dbRb9606O8UEOANpK8L2crOedkv+FqtlBXtSwYjp69gl2mU1VN4GiLoRAnGqoj1+tqpnxe6/bDR+0puuxI7m3fE+tawm14Z5/tsHlN7w0P7N18ol2PGAvkyoEn44c7ZSTJ3d1GJYFSYD9XV9cq4JPZtI0/H9AqJ6ZP2mwedXraqMUE7P+PZL+5G4D84XajwgUZnS0ytaNDXgM6HkLG/k4yOys4n7iWYevGs+lmqTn7FwnEECVL+vy81JyAze6zNWiVHPY0Md/m53fKWO8AzV5eK5pDDn0yVp2xkKKqh2eHxw20bnRqwFR9eZ3AMkuSxODEhhps3GxE7G/Lnh4prO7Z33K9lrBB43uOT1GSPJ89PNuSZJ3xET03fnlk5iRFaDh8vFVu4wr0YjVTSdJbz+fYTCMrIAh8dmCiJUMOXVvntSz42zUH9QSaW+QZwcnx9kmeRsA0K3UkkB1mmerLtcqilJfT5WqtZxRdEvScaSPZKxdz/aoPLTwowCnxMlvyvA8oxBydrynw1CQIGUGvFaImAnh7dv3VS9XgYILHlkA9UGzyFDfMBjsSmTlB+ork2HlHnHw4J7m2vKDH9s/bGYsMR8xHXtFsML1qIsybFyTyJ3xcIysWB3DhnsTjiWSyAyMPNNpagmvZ6zyZbDoVyPlkz88qCRuYV0vYVegErxqKdGLfNcX4Bt073T2pwj78qlZJsjxRoBoorBjWDMQqKxrUJzDIMMAS/Dl43W33qmg+ZM/XGpHZQHLi0cMZhRHjUYlPy7F74Uc+f/igCRpXJNMTONaiXyl4tbOo829sUny3RMMRH8zQ3aH0+nR4VEZRfAa/TbcnMGyWFcqwwXuKpAdsOCNBXpJMLyhOqsiUbG72J2i3hMrs6XQ6nGVjf57SU9zoSWg2QyOLkXpwvWEf9qWLC2zBsHHED2TYshV4J+4VJIgevxHb8UsRHb1K4F7w2Ct4bDGvzWXfKB8pxrSaVL28UixLYSp6eLhXaUUN5j2go/rlNTHWkajdUzAe73faHG41oWeZz9VT5NymFj9TUXjY6/DTZ4lCxf2ff9T2Ndj2D69VkMQ3FJOf9hs9fr7VMpY6gcXKoiK+MkffO3iWlQXFvkazrFSJ3i4oHB7wUwfkcdjvNWJXFqPZb8N3fI4x6ppG9RVHhv2afs+ww8C4LHg9sochON3+8FZbmmZHazLAh7AMWn2z0hz61i+XenZ1qZFCY3u3oQCetH18kvmGfpFr9/Gj1s8WCvYbHvgovT9qoNkt7DqAqdV+OBcHPv3lBxWPjbZg/4x4oQR8x+1R1zT2cnTjisJwsqYnyeI85Bp/ulX64U4mh8n0+9W1EtifaJQt4UmP/6jM17qgjALA8FMv/zrTxSuaSuzxAD9N3wNz9TwXY3a2uxJeFtwv8IU9cryoKqQ4KmBpm/s73WHvJ/DwFY2WxLXJOc1cprieKyBjS3Q75OfyoAofNOIXG2L5YEVrMKVY1jJMCeiW6eTdX3/U8PEe/xgUKDgksMToemAtzUt16G3B/gccUpmXOrx9j9gjex1UEgtEGltZH9V+bnT6fNLu50dNdw2FF8hezZX/43faEk/vKRLP0Leh9vILr3xmsnnU6cOeY6sZyXdBwe+EDEf2ZDLc/uWtMmQ1Y508LxSD1wMNoi26h6no+r/8Tv3zpRLxx+37d9pS9HbPat38v75TeLFSUc514ZeasA9R4AnzSguaArO8UpoVMlxq0KfyealWjcbjpOGuI0zz6rOkiA736PjxXz4qPkjdkyiqS26X6dnvkfdqlNt6ffrnP+vtv/+rKmyqBKd2TP34/pNa9HV+c6nqainNKjW5dEHT/ZqCSV9G5chldbVGx65lvr+hyBsOUaoq3Xz9jQZ8ffvus4ZV0HZq1Fzkym7muqUA1n5+1CFOylKuul6q2UjxMai+ixo+TfJjVHVdaf6bhS5++0oFst/eftL0uJObJ8UXhYavamX/22sFCsGJhmdDke8JjNgd9jQCOvVuwpY2ytH7zPQYuoRODfteD/+6UTYU6PZc44+3Wvy//6AKPO1vD3JxprRplWH3s4tM39BEc7nkS6f1zYW6VamI/s1fPVOG/AQfPMFAR1EpJ149ve9p8pZag/fhubSn6eDhzUSxvZyv4Ad4TiP1FIP67qTOdVo8X2gqJ6R40hkMlWT+zTAzu+caTeGL19cqvnuuEd+x+vq5/DzXseu1e9fo6dP2vF5+FXUUenz7WXc/vZfLomboTExeuYty6NHq20rP/vha/k2l7d2twlDJ/3mn9M+32vzlM+HDqBY/uKC5vJovFEPQ48ODPn38JMP9Fj+3//iki9VKcQoy/1HS8Hzo9sQXO1WDVIIJadPoMl+ooTF++rd7hXeDXlx+q5ZYoCFWneHzTmCBNZsq1nrcbhUmp6cP6Aa5g3aDylF69f95gz50OjYJjAvKtknZ5GXYOiy8rv+f38n7Qfc0ift7pyEyK3mhAAAQAElEQVRrdPFmpcXXK2mV1K9zZFsrYp+bf3urfNupLEqFGGXF2e5uo2VWyXxGQ1HwxbMXslh6yd6/fvO1InSMd1tlNAP8p1ud4kFLMGWezeWhRZ20rOZav3qlHDsRPI8+nDHJ8smRXLTFThfEAlVZocMHHf7yXifGVTS8j1U4/4bQQGxRv34mzzpPI/aSe+VXK01v71Rgl6KBWf7hjQL+e/e4kQ9BX+xur+MR3hN3ZnXUbJHhC7faUvg//Pkz+vdJuc8kfNEEPuZVKdPhbXvS8d9+0gk9PxEfjejxSPw7Ok9jfaP6xY0COUpBPrt791GH97c6EMsnSRYTFvO5pnHU9tNH9fhPl2VKyH1BfNQw50jdbHPYyX11rQL/krFuA64coHWHja7XF8zkFHnOfOf+gT2NSatYqP3xveLrS33a3CkQwyfsBJOQKwu5RSktCvn1TI68sfRR1YtrVZdrGiJbHcCcEh82FFEBu1kkex8473XEVzjvVDBPPZvpRA4+vljju1qKrxtplPyrK/mf73XExz8RM3fkj9sn+MF+rfaRD9ISO074wN3P7B1dNV9sMewTzTzT7Y58wMcgO8rVgveoAX9otEaaY0sa4VboXmA/s1bKidcMUxw+y/i7JT84IpPHt++gaZTHbhfIo2AveQn+wMs8Zrq4vlbgfCTXETq2p2lm+cwhZ85na8lJwreeiAGnns2BQS3zOs7zqtaAf5x9+1K96Sg2OYKvy1BQKD6dH0XSMj9Q4Ccj/rklJhwyp/RsrkSzw/Y0FkEV91v8WsRX+DdXatDDOXGIsOcDsutZx/JwXxXyzJyD50ZDrIjbPm3kFzN09qjpolKB7ISMF+DrbmxVdEnDPbJBxy4cdlsUGqD1PE+W4y/uVPSSI9b06I+n6XtCbol6WiC2sdrLwLzZN89VLOaafnuj4uUNGH9QpGG3gHZ1HTTUaps9cDbAyh4q2b1zOj5uVFyvFYj3I/ly/LhVIncKrNXsd9pnSe7VhQJ2Iuze1u+pk411UCTuTqxttLTff1T++aCGONviPTevFZB3SUy+ItYs0OEM3RitmQzt/WWl8R9fateftMX+Up6dbdUT9w00B+oOGSPSiWZze1WpJVcx3PbfsrdvbtS/udD0+kKy2HHqldWlEo2zlAX1YPj0/gH/dSl7dV7y0F/j22ua2i6LxECjRpocHr82fX2ljibg+M21xPoW7015UAhBs/VayTsl5vQxKF4slYjh/AT/vOThZHJJkbrQnobZCh5mHFZzG8iVMmTi2dvixTPZPP7TkwINw+UfvpXhsKN+EmNxzgct7xrtf3sSoqaf785HArc89JbYkPnLAdlEZBOXM+3wSZY7xZfXGua5dDmTx3d3LfESdp31UogB+8y+5P/QvDjpfB5mtRKyONJANr06oINW7/RVLtP1Hlvx6ITHliI4c0TnhsprMt0Ew41viebbBI/EPA343KADxtMR+U6fNxperTXDdyqwJnlDngK5AphCo9Fsur0o1b39rFknbWmgJsvXNgfkONPD0+aLzA6joo9nHbW/OoDJwUepsT1iMx6bRAia4HGH3rQVYy/W+IRcEzU4VxfqqaUcsV/jt4c/GZjik9SByRPxb4FMHc/n8HTx6jmN3ktsaYZNzBXKSn5eoS+DzCcIO3TMUdi+NnsJXWB3mspMGVjUNQ3+opHDdsvZXO37Ox0/3SnPC1XfvpblsDHLz7Y54vvymwtN0SETr9BNymmGTn/5ILGPCCYXda3McAQMzJgjZ84e3xPwOe6rK+VgfX6xVkaSma3XInTQgEz5qONmI7NHd39Q8ZtXCj0KgGwSNbnMBpIvRXirp+MX/4CsA/uaHg/nOKdFpVIZZc8ncDDhP8Ur4awMdyKyrxZzmY5zWY5/FsQaAYwriTdDLBXxQ8f2IBczVc+u2KsHT9ZyxEGmd3q+Vh+kE349oMdCZol4ZFbU8PYoV5eKT63cslLMIShERWqlU8s95vZfPdNEXmw1qR4ebchHE7qbNfiVdlQNLaYzgvaGeuny1UuFRa058Y/Q78D6I+uP2I4rM9XQMHlnCqZA/m224HifkLM7tbJNBtjY4VsjsYBeXshitZZm9xLnFMhZh+NOPXjSY5M9tYMQvFRXOnWN8uXsrN/xxCTIQthSyAvNwcnw/FIr8Kl+g88CYyf80QJ5F/iPWFVK+N2h7+U3J/TFSV+T5xAvG3YKWwj4sBrsb8qg/PW1xjqybinjS4EumT716IZ4pY8bdWbzWVDz6V7j00ZQJL/v1B2OGpFx8ezyjKsTOUH7aqke+ltym4S+aFbIXy0kYqKADjvL2cuC+k4rRz7QEDcU+H//YaPBJXxxgxwbebBPFtdQS3I0gk1P/YgtHrD74BQtPlnNFJkrYNgJjBnQ12noNMd+JtYdM4cfa5XwL5E80OqdE9dWr1/wBJv7n/1458+3Aor767m9py9VuPO9RKHdIzA7RoIa+CDvg5zzsns2KE2YAM845+zj3w+7n7j+6/3zOZ+dc3IolR1/H+wc8yVN3Ldrvz7jnCPwnGTBr113ztnb/3B47+Xcl3sjBbOJwzme5Z1J/37v1wdDCIoc9pwddv38niQfmEvufN85J3ve7pvBJ5vPPnDYfoxez9rnc+4557AtUx3xWOKY5JyTY7zRZOPscM6d98tlGU8neGjnE441xqAsy+wjtATmSArey5TdOXe+buNsHvtg5477IUb9SovJyjknu27jnHM29EyHjYnM7xw0QDOEnOfuLTBiHhtooyfu2ZEDND4E6Zfxzjk55Gfz2lwjwah42bnxtcUp8pHhTkZHYD88gW1gRmf5OrsNn0bm8bIAQ7+8IntwzqnDSdlcIcTzPLZHW8+GOefkfTjzBXFJTGd0OmiKAKsPAUdQ4mRyefZzfo51cxxdiQMZSWSMl+JlzwXmcjzHR1gx8Ybc2Dsn6N5gbwrswU6C9zoHwtjCCQCCFDnnFFjT5uoIrguCVvGa4IuHJscxmXxtHPszvRsBYEiS94GEID/zSbw8R7K12ZPRnWe5OD0fYRRJ16Dzn2rDEXUEgcEhFyay+XPkZGNNn0yWLMd+jENc5W1Etyz4V/QKecaRc2SCCNUzgBgaJ9a25xwrmg5WAG2AxhCCjC7jm3NORr9+eTd7O1jSwbP1fH7mu81neuyCV0cDwBISs5Ue3aiQQYvD4HH5LDsfCFMZMrDnbJ2WhKwheTnebYSiyIJUK4QNgLlf1rKgeiqYm4DF9mt05tDaojcNxYWGwMOuTxQgfDMo4bQiCa5jjyYf01GTY4QPxueWeez6DD4EsXuIK6AHcUBXlA9c5VqHjQTeE/Ib4bsIfsrVgmKGdKCYm60IAHBeOxqgwVSJ4PTq5lrriwvNCA7MHidoaAkQJ/iVwy+HTpS8B94TRR7vvAJ8M3l1BEMVTZIJHvZPe0UXZDqc5Tm6gD097LUsKuUEbVNdKCHbLEdnGCfnZPObzIynWwo7fT/I+YAOj7J1dgRkLcHMgBPakfRHaJhBi/dePc41yMkTrCbWz11EB9J5rYIEQlmQx9GOpdeIcz/hDCN8qpFvjYO3NXOcufHX5i3yXNmxV0vAG2g6WLA4EcjUFytNBP7aHCnANBRoH+Rw3uZ8D+YI0V2T65YGvPHMZG205WUlR4AsaEt5VFzNNASviE4VRUme18nwx9YN0NVjswVBhb+YqwuSJTVWnCVOkdmteBXQuyAYMpr5yH5H1A8+I+vggwLzmN506NmWhNCCqToiC5pw+7bRZmyUXS91yr36OtOAgw401h3BlV/PZYH+Ah1z4EkHPvRmk+hUATYZDU3fUkTbaSJ4M9sYkNfIfduHrW3vOfjivMNkJs1/85XG6JVIujuKuA5eFRQNjsejSvaSw3MrfKDRsnkK+LKjeBpDBPPHc3DuSXJWBJgzGu8lNuQ987HfCI1ZllPjrdGXQVYksb0752Q8ivDZeDRbrTSAqWZzE/FCVs9k40ZspGRf9pu3RveATQb0K3LY5xk20YAHpm8Ze1os5rqgkGA2ZrpjOGE8aODrFcWP+WwuB23nL1I0Jy3Xaz1RXPLg4oSORoJjs1/D9yP2ZToy0URajkE9wePp9kFLCur1Yimz9Rze7Cle2XmBLi2NHvTtwJxnmtnLYWhlWGlfwBAyvlyt0Sn0wUl7MMp4ZV8GEPyqFwv12G+GPngXiHFn7OcKFjl5H3QiCXXO6/znyrH9YegVs+KM/ycC3CNre+fUw5NkGMH7bL7QZrOhEbsHo+fa02jqeW57Op6ThwK8cQR++fVaFQ02T6FsJEh04F1xs9YKHpk9CjAM0DDxnskrzKqzPE8Et6Zjgf2PBK8l7xX6kyGjHY3pLM9UohPGS7tWcs9s8IAOEcFLJE3u4aBzMwSdPd9HB0MIOrCfAR0oSHQDdmBF1iW8n9EwytCdEXs032DrzNnnCN4URa4T/DeZi5fpU4FuOO8ofB6UkSAkMO/ph/cy7IDt8lmE/ZMurq5k8s8UFNAFs+EcDJ/AYLM3072SwlrVJUUaA0OdaYuvqOamD5UuaVTlzy/UkSg8uF71V891yJMSScDweacxOGUkEhO+d0dxI7H3iWsueBntewooE/u1LwXYkbNHw7oakDlRTC0GiSq+npqj2tTrOQXhmRW+OC9YV6tapmf1YeBdGl6v6TeM8s6rgScRnmZ5ziSSfRkpct7gE0Z058DaM4Ds9OFeE8XKkaP583tVjyf8xUzLb14pB4Oq1VIhC3LMmYPT69WFZvPZGf+WyGVVL+WsCLQ76URyZDhi+tCS7B2R5wTgzdCpE2tOML+tMk3wYeSIz1bqFrkcyeFiCqpeXMk9X8kh+4a5+k8btdhbhZ10bactBUwEpwY9b7Bnezf/9Oz1a82haUGB7Or1jWbouAaxL2kOdg4k5sJOcvxeQcJ7+dVL5fijnHXnYFFFg271/EYRvTX/XF2t5RW1++s7bUl6y6rGph7P6+7U6+mHD2eaK+wnf3OjfIkdE1sVu15WMJ+QaUAH7f9DusUH9cR4wo6MhtK+pU+ivPKl9PZeQU4vv/pW3mXgq9fme3zZPfL7uVHzscVmoxwFhfU/fKt1PVflo8Y8SGWudtOp3zht/+0DfHpQ/ONKM2KcApsO8wqsPukJn7Mm8Qus5Oe1WhoJT2lQTvFxAOusGXkAl5KYkv27y4VO6HN6ttTsG/hEc6F7e6tFwwCKtzHL5X3QCf/xgYbpiE1eYUcjeL7bbWV/LjOLhaqyPo9z4j8X5JzXzddfab970ikK8SSKOKOymClNk4R85os5OJurBfdsjTwvwLpChs0Dfq0Dsx+IP8LC6TButSUJnw8Z40cJ/UkfHrQYAv7woBMp+MUfvtFhHs++29Hoe6Lp2kF3hi/Ln2ErFKD6d/faUmDqfJJjz8tXLxS9Vw0eTKHXUHeKL3KFG6fr3z9Tn05qKZh2lddharWYLZSQ5xYcH7eT+p9b+cajw5JeBuXPa00UABzJ/pLie+D3TAAAEABJREFUxOq3XzPfhdLVXFs/yLB5ub5UXhUq4VlGYWqJLm7eftDllKnk84LCT6mg6cNBLc247b9/UDm2ytxeU3/QEW4+0ly432xk/0+x/c+f1PhJA7HW9FlalVeqKAIvvqEIYb85/PFWTlJGAXy4qGX6ZPafPTWyZp5n/ytsO4AfMz/Xa5qcqhONxEdlRa0LCiwl8VqgkDL82zvFD096Dk4/UEDMKbbsfvygidjleHdS99NJG+7PXy3kn0vTu3fK0F2PnvV10JwiNKai9e+uVUPLSwpM5s/Nd88XpYZurxe/AWO+dgr/NNP4opNfiOJjq4d/3oCjk1qwZjavNYE1wzRHx6X+Lwc1//udtm8/qQYT1tc38MtrTmyc0IWrr19pBc3lm2e639xrjw7Yb6cl+JYPpcpntQ74rIPTOQbd/vROp6xVORsUrzJsS9J/3dBs8MrzXCWbqJn79NNn5V8/0x16skXfjj99Ug82tMEpB99GYgRPnGSxZQyZ1EWN9+jBv9zK//sn5eBj3DmlVChEZMe8DnydEYcUo5ThIwI3Rnzv8uqZ8mGhiO5ns0zb8fFc6D9SkJo+b7XELyx/X+v5755r93Ev/1RoCfO+WtxIxMGJmCGgdxaHDvhLo3/IM53+9638207T3VLxu1LudZBbD3pJw0G+J7bYwPdWEf2wvT9/8UJ5kWmKTkv8U7736tJBow969r/+Xh2xJQ5DJY3pEz7U45MjzfGmHlTeZLr+3YXc/IhcG+3sSyCaVK4XNBgnbdHVAJatnlOQIzer61o31890xI7t/OHdB9UUw3pyhA3Nw2aRKywrzcDTE3YgcDeX16vLGxWLue7+9Kj9DycN7K/YV6rVa6IJlWPHFfzMWKfEj5c0f/JtK4t9HynAinyjuljLciOzD1yZPnz4qI16DbNSJzAzu7rR8YeDtu+foMFr+fu1ojVoyKPu72/VBOlhzz0abY+2r0WtMiu1ev1SBTGPD4X8btLi2Svp3VbT6LRkzjoWxPesExLjc82rGp0nXi9LpZulZnx2yDLuOs3xcROY7ENUHnNl7L0g10uHDp6N6syvPLZn+q7/l2dqVtKuO+jpp/caafq0726VUeiuKfzWv32j2WqhgJzlnNbrS+V5oeCDEp/v7m41gHvBe9lvRxfoamTdlvi7we9N0ORiVJUVypa15rOlDp8eVHmowmb8cqYDvkX4twB9nsJnXdZ6dnNDs61RM3boxxW5QQ/OzlG9dPY74mU+9ebZM20/f5ZY33HNc8zBrZ74oOUY4IPl/c3Y4x+PSuChv5gTfxxoqt8rrUpZTWYir9pt0GneBc337GuP39QwKlILWNB4L15cKj1sNZFnCpuZv7zReg7ziEtW4PWUexUxk9aVGnTCg/fZiwsl1gvo+y5OmoM1PnhleS7To5H4NcLfBOF1Xmo0m/y4UfP+o1p0xT9fY3czfMgaeTc6/OuParClup6prCqFLGq6mmkP9uvzk4QNh9lM1kSJrNEzP8moWiumR6faRWUW86Bnh7uNWnjf0ITPwOPFbC43oF+MSTTNxvsnZZwPxC418srA1xH+ReQUJq+I7ETj2bGm4YiQQZpGlb2EQmLujbLfvFBJXOa557jsxkSjfTh/KW3AXoe7B9XkDzk2UNcLqch1aE8a90c5fOpAXJIT+7XseT6fy9aZE2tl6GCPbGZcs8bxkVpSmiZNxCAJenuOiB5MXEvzUg7ZWVzT+0nh0KtUUJxXysEjK4Z3xEQt8bZf1eqJN8fdQXeHJ6WvLiQaFObfO3LBYvSKxF/WSEzIPYSg5T/SiHTTmR9tNkrXC2gvFPBF6XarucvkwI6ED5jef9KAjWXYtX5+kM+CJmTkoLMm1krfXSuC9QU1jxO1FYesjN7h8+b8220O2kdNZz3Lbneq3u8UQtQs5MqIfQt4nZyU08x28NKhgxCsDD9d4AOzQWdftPnwWSVKF+Ql5ozXa6VFpRP1gMPPH6VZLncx0whfJnjvZoUGGoAIQKf3n+W2J7XkleHrZwKQNMP/5MSTGXgTmS+QK+b4OkeM4OBR8F4OHMC0dHz3SQpO7TJn/q2O6IDVVhSdKhfk2qRErpDP6nMjfsgcvmRg1+M57nJvbmTXBmKNaPsCr0+P96qLUjoNyv/8WT5kyi+XCiEqPB4l4sbpx8+MqZXnuSK0WDN8sV6fdWHEPsSaE/sdaX7lWaH8aiXR1BL0Hx8f1IEnhoGOz2PXEWNuVZYVtDZSO2i1uoBHTxqw4Yq9a1GqhVdWa/E0PeurSx73av/0VkJ242+u5MDu/TxI2PncMGYxU2AfOXpttbxyxmdqXA59CWC4x948tNt90+2K3CWQ6xj/FjReTb9z87/zhVaQJWLM1HRKmZdhbTlfnvFD81IVNcZEw7iHjwhEwwx/Qa4a6kLNp1sZTwrqbH0m5bO5lqFQuVhq3xFtuoTmOA3EXX45l/n9Zuo0oMdH8mzh3/TQIMtRE7Y0sn5zvwFaRwXvZblui2334PPkJ3WlU48dZJ/2yg+DloMnTryVyNtz8rWaeLPOS01vP8ujp02e1JdesjwH/qibJHJs9/JSHj0cV5U8mNv6XhNrJNbMsIcT+cmA3vb4rGQO3DGHnBwxV08NZOxbZWUh149KRYTWoPJiLbPdFl80MtcI3k40zW3Pri6VwPtArFLgLwNyNDr8q7Um8tic6/YlIY/+eTB1iqxHbhOQYUe9KaJ/A7rUPm40gicKQUMVNRK/DeTHqoJUZKq+fqHEOJNN2Pc6kdtP/SD/7Uv0bX/OIcouaWSejmcS6zjWd/jcCC70+NyYZeqppzVgZRtG+LTWiXz69PAoD92zZ1ea0XytX14rw8Z64qgGuRTXl8rBXAe/Qp80Ufdu55kE70afdG5Obo8K80LG0wFcHuDTYPuR1GpSog52ur1Xh9401McEfXkO79C9qc40gQdpWSmSZ9hfmhDxlMVbHpzJwdwCe2yeHlVgkw5/3NP4b7EbB4Z3hktB8tQShO159nD6+YPiYkZstFAGJrZg+gafbvqplytZntqgp46ahQ8B3rdK6G6e5fLEH6WC7M9l5yGT+aCyqOSQW3M6qCA2NB8zfXej7OZCHv5WUyAekh62G2LlSxXkkCVzGLZO3p3jjhw8ynxUhn4V3JvY80j9q0fejr1PFj+is3t0Nq1K1cReyZrT+KT43XNl7L2H7x0xSvTwPzp1yHvhc6nOFb95ppFcdoTHnUaZbk7EPRFdy8Ae2x+KQv37SFxPHPN5o47azwDme2zIfI3DBtBQpPY/+RlxsHaYsdoRmPx/MlTOeXTEyQcYDNGmHHZNvBxMCTFo6AcYn7jyn39+ve+ck3PuP9/kU8KTmDEG5vbctxF2sKJGFNAHL4/ROw4Dyv++to2S7JlfD6b7+08IXlmG0Nmn7S3m2Xn9iaRtAhQmo5f5JztHqQ3owpl8p5E9muJbc8vW86ztvNN/fDnnFENADgNgOJ2PHmOxa845Be85gkxozjlJ58l5//JjdBjfI7zzzO0c43FyA/R2GObIu40M3sv27UOQD8EunR2f7c2f5/0yt/1r4wJjnJyMbv5h2V/WtbEc9snGjdB6nox/Yp6rKEs5586AbmO4fP48QUcPYFmg5KDFxhk/fpWb919ocjxgR1EUsnF8lGe8jfuyz8h8nsOd+ZvFTAGd6wnwGgAUTDrv0/aVcX1EPgPF7gBPjBeBfWXMbfcTMrRjIki1NWxN4/OI3My5n8GxaUg8WhUE1znH0AIM7CXLIqQ55QTetn5ne6O4aXR0OC6bJzDGko4DBfIv60zQPKlkHh4mDp9UQIuNtee86Rn8HHj+V972nJv+ROh3zslkZWubjiQ2m8Nz8Rqg2cZ2yLyB5jzLFXhmhNaEzjjjIQIhbtDEcz0BdcRHFvNaMwLjLC9U1fUX+2McSzGrznyuuS5eA3wKOeCCgEoSzEkOBz+e92E8MJpL1o0435b5hZM3p2kAZfK3QGVEFkyFTN0vh9ffX6xr5y1yLOpKtlaL00gUT2Pw7CIJLLMh5yNmmQLy7+BvT1B6vsg/Bxy68cb4OqcAE0hmWvgzoQuO4GegsJ0lKfSTTjgLxz5svyZbSxRLA2T02GRjfA40oLJ5pWI1xxnkauBxZJ85vFiu1tpTFGI6zZcrZoKAX34c70bHr/Tw8T/95EWBo+nEhDjzXpHgYXF1cZ7D9pPhsCIOe3JJW5LngSDF9mS6WRQ5ujTI7C+hM/vNRhbAHuGD7cF0tzVnAq22t+SdchxGdr1WJEjaNgd59pSqDCe61BhEMe/27Jjw4Wc6ewIDSy5bGhy2v/NFTmIzqrndqBwk06H5asW5kz91unjxTMWsprBwVItNZEZn9Aqrmfyi1lh4/HijhkZ3HySEKis2iSQy7yXivLMeNsjU7jFCJxoTRzdpKIIGAotURFU0yHMCLGq7Ot4+anf/qBJ+iSQle3mlnKAvJ0gZsIUFQSoqrxDCubnzqzxM38/7y5zK1UJVXmgiMXPoiemf2cyCvXkfzs/aeYCZG4LhicS3xL7sm7ueyT1ZVoldN/C/BSNMl0xOpiNmg4E5cuRt9xaLhb7gn9MSGmNdqMoKEkSJ2EbFKHUE4iuS4BN7CwTP9iWGLclDrqiRoteIHk/QMnlTn1Y1c074oQIaEnYxW12pwQZnl2s1JDINxbEOfTCasjyXvcyuR54ZsLdIgiaSifI7CnfofwvfZiQb5r9sXM05yynybMb9oqjwSZnsuhXEBgftzN9S6DEdtC9zBPi9ISAR+hnwT845LdZr/fpqGOuZC5XSEf22hL4mOBtnhUZIzG+gPZOcc7q4WKsCc4weltKXl9MJvTc6M/a84zyjYOEh5khyYfaTsB+T9/L6Wk+PBLbYgY9Rq4tLbAfswm/PLy91IOg9QUOAnv3mSeHTk9ZcX01ROUFdm3udNGr51WvZb7ScrEiCvQYO+3OYOYF9F5OOY6tm6BRYY00zeE+AmBt+1BWB8qDKRTXoR8E6RofZs+HYCM7b3gI8Y8Nn1TccOiEHyXbs1WNPS/DM+LBarWXybOC5ydfkULGO6bTJzvSroFFnck2zTPlypiX63dFEu6BpOOEXLtdr1UVJ6Omxn42mQyORmB7N3jSovlqTjD/qAF/MLjOKJnp1oYyiTaKQMVqyx/jl5ZUeSRy2nz4RKiTZfm2PDbSbzZj+2HpJJmmn1vaPLdi2cmjswHhf55qTqA6LSid4vaDgN2CLnsbpgr1G7Kt36UxLR5LQE2Q1nrWQ95Hkx9bobF72WJCc1vO51uxP5zV1fkV4a37UT07V9VoB3ejBE4g+328I6FuaiCf00goOleELezyCRTWYlrAVs+XmjkA5SqtvXpPQDqqwhZE92CSGa46ipR11r3PSMDa95i+uVa+Xmu73OhdU2kGrZ9fqcifDQfPL82qmgbVWJO6r37xR3Ur5IGXIbkvBuQ2sgCrsaaovSMQd+2ngBQAq9/1njlu1FOlikatkfwQ8R30AAAwaSURBVBnvR5pjs5tL5cxxZGxLQSNRXN1R1MlHqaeAuchLMKXV0vjGcf3yuY6FU2MJCMVKW7dnv3v8wJYkqSV5mtVzzHrQ0929bB5/s9YC+bXwZiTBt72Ybs2Z22KjvCiUZVEdWFCQ+IyGuc8uFVcz1S5qQdEm49y+eHCgyTpc4Cuu5+rf3WmAZo/OXVMUd/NS+76R2foMrMiw+/OXBMx+0OnnX71REybtx0bxeikruhzHo4pFrY4i2nSc1N0+yYOpHnvZpFab72nqEjN0f/2gBxJFs7M9+NGkUasKGsDip8/36mgKVMjxBc3lgfWyLNcVuLIu5+d9bJq9MgpO+vFOB5KoGfxwX9/g2jplRaHN3d3ZjxjNZvdG9+3trYR+tMjdsZeIDzP8248nDbVXWkTNXy51DBRZyl5HdxRBmnqS+gE7bbtWR5L5HJ/X4ANXYHh1U6sgqV1dP9f49qRWzEPhb6J4la/mqqCxVJAH44oek5969U97dRS6rPG3TJlcM8oVudx6ruS88lfXmihstMeTejBnmLOfDxTu3j+q3x0Zt1Dct6rAp0fsZHrJtv52UDENulivJeboif1sz857LVcr2Zdf7mn+5XWlFQWGPX7o8a8/Kovx/MWP6MMZoxvWy4nHzFcdd3ttkb99AePid99qmfNseaE2NYrg3Cq70u5P3+vCFQo0awIF0/v9FhM5qXRBjz+808oXGvChc2KVZ3/8rdbQsoLucZbL4pmS2GFBfNHBk4miy0AxsAUbGuKbHbYz7RIFz4miWKMH9q+iVgaOXVizyEeFh6MWJOhXv/9KgZwgLZ2GOMq3Tqe3B54d5OHVkQLz6eOdmn9hz48nXS7XMn8tpTPWHymIRWx8+P4TBaANvPRnfuzfYevErr4qtCuSpteV1v/4GhjL9PTzVu2HrRz4UtOwmiPnKK8ZBcgj+lLMK1XPCj1s77QFw9vbk+bVQgsaZvmrKx1CT9y2UZhP0o1T+ceVqpe5jh/Qom1UWk46JKmZOW1CK3ajgkKy/Sm+gvVObtTx65WK715iL7288YtYZc38Zhs1euOvc6mQHt/eq/vc6ZFY6rE56mmzUU6BZ6BpF8D0zx/fq7m/0xM2UuJ7AjwL1YwGjbS/H/T0lydlH5M2f96qe+rVuJMuv1urpvB1uN+od9IxS/D6Qc3mvdY3hdKs0/OpkMVZu/2Taoqs9oUI41fKgrIQ9PDjW6UGw6hyzb97peJlpuWbC/UXJ3VZp2xZSg8H1eDqdJi0+2+ftfvnd+ravcp/eq3+7qCyqWlkHXT/394qHzJNNFtNLyr0o/oH9IIi0XwK6v7yTtXrTJvjA7620e77o/JyJc1Wcl+91AO4nRGjH7tJ6b5Vjs/a/GUjd+t0+POTmp8bLRYrfKq9z/UJe1JZ6xE+dmDaus7kwISL796ox2ce8ZGnt63ax0bZImj59Vr91Ov48V7FIG2JkZ4owGcvr2VfxLFYKM12mv/2Ssv/5UrrvFK/D9r6SsXFCw3om5syVDYoUdC8Jw5IxMNPxFDnLwYVlcZsUt5lKilq+ZDrnmbDCI73i1IDtn2Vz/T443vlp6SRPQ5/utenv34iR5jU/OvjGYOr5Vz3uycdyRtEzNaPoyZJu4eN7MsjR0i4Yo+Rong8zlUOlS7+8EJ+nZD/Tnc0heO81vr1t6z1pM1Pj2rGvfTa6dnvb+RX0sHvNFSd3ItSfp7jS48af37S9HmnFvu3uKqjEKc6180ff6Ml8v+0vceWNsi+PR9ff/2NIr5qQ2NH//azlCetvr5A3wZ0sNHjX++1+7RVdFH741H2pYNiMVeHz1yh267IZHa/PR50xO/Uqwsds0AD+V5uzDT+7VETcVq+XslynzBKDTiy+3CrtS/19PaTdvYsmFVeX5KnPejUNVouVzrZ9f1ODr5ZPNeCL+Wy0NN6wobX6tDN7UOrClnFyWn15pUW32DH1zOaOwcdf/yoHprvPn0Ga5Ii/sr8YJgEjU4JW1/cXGnCPqZFpRM+OCHnAj9bVpUy/GU1XygDy5v7jfLFDF06qnKZSprxPmZaPrtRFXMlLz3im4fnSx2JyZ62T4pFoeV6LeBMD5uN7DeAO+L2CrwuvkUXKQLvrVDeD7K4ZOp6+RDPvm2kkOmsUUvun8h/e5pvRSeQVioAgzY4CVonxjhoT4tCkThl/e0bZcjn2ZuvlOe5nHOamGO4fdIeXZxeruWqKKNdNPC6OuAfO4WyoAc0qN/ulcAtT2H5RC7X2BecaehFfPAylhLriZeTO+eEDTHzEf8Wq1IT+yirWuFijt3PRfB0blSPHx/JZTbKoG9GPFLCz5yDac71EW9zXa/B1b2Of3uro8Xl7LTH9jPGdcS307FVqEuZTjd9J3+9VEkMkYrI9UoReTmaFC1xT+6CRuKTEVvtyQV64jHTD80LReKK8dVa1hQ64svST7c6uFFNGHXyo7oyql0Y3+CzxawkrDauA4uMz7nPzl+0aajPnOZRgYaTB+NG/HxDbNmnQfmswv89ykHjEb3uS6cqZFKZq6Fh3d9vZfF2y/qe+QEMrX73jQS+OAroPbF5juxG4osG/RX8H4lTD5/uVDBPR17nZrVa8uXjz5+w90ctVmuVJTqMzgdkEeDb5RW6zX7G2w22KKE2msCCiB+erdcSuaXJwH7TO/3XHyWOCFYlYl6/qJSIv8pvn6MfLU2anQIFerGnRNyRiEcCTaQRmkdk09LsHaAxoQMT1/KbteZvnsuj6x4ctWsH+DuVQXaueSU3K+Xmpar57IwnB3yqL2rsEh3EH7R/fS9HzNf+M7Txefz+o562G2V1pZw9+izqhN890ZhJNCT1kX1OSfn1Wu7DRhGdPoIlBryGHzErsFOn7PmFErVBQXfisJg0kRdO+Mj0t49Ktg/TPx50+FeB3cMwqiU2CvC9+uqFvH2ZH151yDuCJwk769HTAaxr0QNhyxHM6/r2bAtxNZdDfw/QM5CPBGKuSPw0vV5rWGSqnl/JhUL+81bCHyXsVex5Qyw4Xlbq0NmBeNa9WClA/4D9FwrqaYCcCqcAnxN252juefKSxrCT3HlA9hk5Us2Rw48A30bwsRt6FcsFPvtai5tnEjY4gTFTO6i4XKEvTjmYml0sVX7zQiPy/oINjarZQmKdrJca/NkFMtudDjr9608aia1T7qnZjsppNE3kedbcVZFpBFsm8tcSHB3xV900qP/XH4k5WfMwyJFruvuDBpqkhPQK8Mt8x4gO791Areuk9MNH1p8pMEeC3yZD23vztFEOrW6UYjspdpMc+tHTFM6uV+o2G/XQNsKXMAMv0CGfF6ojgV0epRhVXqxV0agtr9fggFPPntxqRs2zVagKDeTWxr+W4QtfyIGT5Wt0Adoja531nWcTPsD9/rX819dqyIdGctb2852Sk0wPB3Df/r+5O+KWFL1OQEMztHITogernJwKap96+6TimBTwMy34ktDBEjlG6MzQc0fONhFrO3QYUcl0zvjiZzNi90EO+ypKfOyHjxI1u0JRnn1G7MA1ndq7jQJ5k5++rNuD9RarDOTd+pf38sSCEznExfWN4ssbOexjLNi80/llGD6QY4/ghQtekM1EUiTWj9QK/KzQxN7lkvqYFMEnQVML1pqvcDEoEcdFeOz/8Y2OjxtNL9YSsewIH4yWHh/kmDhbL3X6/CAhqxL/lq8XOqVeAb7n4JCQqfvwJKtN5GD0RCM1J17N2V8KElPoAL8LF+S9V4WcGuxZ7Ccce1nc3+JzRUzgn47KfBSPy4HHC2KKuJyd9dFfLtRlTvnz50ptr9FsuShUkA+V7/ea/vWtPDlcArfi62u5ItPEmJ54KRS5/KKWYZ/lbDl1v4ROlcgrkZdN9tfP8FkJjMyX4AX+LD3slegnbPFja5MD8UHYdcpZswSHAryYGDMcG7nlTKKePLpejvd4Ay/xTZbDBnCMMA82JLnjoBFdyoipxXMWu4zoQqT+t0K3euKzEX1twC7zmRYfx7ePmt7Df+cV8KGTEja4UO5KFZ2k7+/QuVG2jwKeWz4u+HB4C57iE8JxlPvpQTk+qcJXTz9+UqJh7ZG32YTl8hm6aseJvC/4oDFiL8RmI3qUoCUxTweenaj19UVQhr3Pvn2teHOh4vVzbbqjjAf/PwAAAP//h5zJpAAAAAZJREFUAwD2TOYCisVj9wAAAABJRU5ErkJggg==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35024" y="486186"/>
            <a:ext cx="15581376" cy="460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Быстрая рефлексия: поднимаем мотивацию и визуализируем прогресс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585724" y="2206842"/>
            <a:ext cx="753465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Сделай рефлексию короткой и регулярной: </a:t>
            </a:r>
            <a:endParaRPr lang="ru-RU" sz="30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3</a:t>
            </a:r>
            <a:r>
              <a:rPr lang="ru-RU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–  </a:t>
            </a: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5 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минут в конце урока.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2"/>
          <p:cNvSpPr/>
          <p:nvPr/>
        </p:nvSpPr>
        <p:spPr>
          <a:xfrm>
            <a:off x="457200" y="3477449"/>
            <a:ext cx="7525512" cy="13954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Визуализируй прогресс: шкалы, </a:t>
            </a:r>
            <a:endParaRPr lang="ru-RU" sz="3000" dirty="0" smtClean="0">
              <a:solidFill>
                <a:srgbClr val="4A4A4A"/>
              </a:solidFill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3000" dirty="0" smtClean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чек-листы</a:t>
            </a:r>
            <a:r>
              <a:rPr lang="en-US" sz="3000" dirty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, </a:t>
            </a:r>
            <a:r>
              <a:rPr lang="en-US" sz="3000" dirty="0" smtClean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маленькие </a:t>
            </a:r>
            <a:r>
              <a:rPr lang="en-US" sz="3000" dirty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графики успеха.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3"/>
          <p:cNvSpPr/>
          <p:nvPr/>
        </p:nvSpPr>
        <p:spPr>
          <a:xfrm>
            <a:off x="297085" y="5514352"/>
            <a:ext cx="66843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Фокус на действии: что сработало, </a:t>
            </a:r>
            <a:endParaRPr lang="ru-RU" sz="30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что 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улучшить, какой следующий шаг.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315373" y="7437975"/>
            <a:ext cx="753465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Свяжи рефлексию с целями урока: </a:t>
            </a:r>
            <a:endParaRPr lang="ru-RU" sz="30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конкретный 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критерий </a:t>
            </a:r>
            <a:r>
              <a:rPr lang="ru-RU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– </a:t>
            </a: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ясная оценка.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9589" y="2884567"/>
            <a:ext cx="10278747" cy="55966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presentation-templates/00000000-0000-0000-0000-000000000009/f3e78a9e-41c5-498b-ba53-94ea755da460.webp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di7bqOBKtaWllne73f90+mbhjGgICIfmCbbDNv4pAsu767LVrDJTs/Xe5XLrLZcP479J1e45L13UDcblcustlIMb2dum6bii6bX8ul0t3ubRjbPbLzvc3tn7qEUAAAQQQQAABBBBAAAEEegHeEEAAAQQQQAABBBBAAAEEfkTgL/HzwwJsHQEEEEAAAQQQQAABBBBAAAEEzi/ADhFAAAEEEEAAAQQQQOCXBLY7AO6MUWHJKV/am+KUm7NNaW8Ky/I6qQDbQgABBBBAAAEEEEAAAQQQQACB8wuwQwQQQAABBBBAAIGfE9juANgo8y0sOdbLF650YOWqVgw0qVepk0e9xW5KtczZi1Enj9md6YAAAp8QYA4EEEAAAQQQQAABBBBAAAEEEDi/ADtEAAEEEEAAgd8UaB8A69ufrahZlW1rbfZeZoeWncLWGbdjlynFAuX7wplvGlth3TSEh12u//LBa2lttrJdrc1YmfamsHZxOLvkhQACCCCwHwFWggACCCCAAAIIIIAAAggggAAC5xdghwgggAACPyzQPgA2FDvLS2VYcfM1p21zkB1UtA4v19pfa/wttr7Wmues7ZP7m7Mu2iKAAAIIIIAAAggggAACCCCAAAIIIIAAAgggcH4BdogAAr8u8Pf0zdY1NfwUcM0xPzRWPDRtTrlgf5PGb078oYoF+/vQCpkGAQQQQAABBBBAYI4AbRFAAAEEEEAAAQQQQAABBBBA4PwC7BABE/jzw0jLv7yOegbo6x5LXzZsBe4RUyte7RXH9fxqg28w0DuGGyyDIRFAAAEEEEAAAQQQQGCBAF0RQAABBBBAAAEEEEAAAQQQQOD8Ar7D578C2k/7VDt0OuntYqo+MYb6x3Zb5W/zZzvirka2BorONmHRKS5d6hTK3+L+Delynda9//uxy/Ly2sZJFq3x+3KvfyfVemthY2nepD2GyDmn+L+x/VXtgqkNlu6Rrj/ZEo9UW9uMMhuKFwIIIIAAAggggAACCCCAwPsC9EQAAQQQQAABBBBAAAEEEPgxgfsB8P3AbgTA29XSka67rvb91BY5VFdrXytbY4zauCrzsctUdfXYrrS2hrJs6vV2q2RkBBBAAAEEEEAAAQQQQAABBH5BgD0igAACCCCAAAIIIIDALwrcD4DPsvlujY1oEI81xivH8LGVlnVTr9VXMbU97RBwAVIEEEAAAQQQQAABBBBAAAEEEDi/ADtEAAEEEEAAAQQQ+FmB+wGwzhIVR5XQ2hX9+vUV0z4z/01dy5g/SrtHHLvdalqNj1W2loNHWcc1Agj8tgC7RwABBBBAAAEEEEAAAQQQQACB8wuwQwQQQAABBBD4bYG/p4PC1oniUYxs/Z3C1qt9WfJ4qSDGo+YYubh25cdWbQ73f5u3lh/rTz0CCCCAwNkE2A8CCCCAAAIIIIAAAggggAACCJxfgB0igAACCCCQ/p4OCU8CokPgk2zlaRvlOe5TJRcIIIAAAggggEBTgAoEEEAAAQQQQAABBBBAAAEEEDi/ADtEAAEErgJ/16Tyrm+ZKipVey/KB133LFftUTGrE40RQAABBBBAAAEEfk6ADSOAAAIIIIAAAggggAACCCCAwPkF2CECQaB9AGyN/Bunlj3My9es9N1F61x1Srw7Pv0QQAABBBBAAAEEEEAAgU8IMAcCCCCAAAIIIIAAAggggAACCJxfoNzh4wC4PPEsWx7h2vegtd7y3aVLfXRWUAu1rYVOkIei1meLMlt2UpRj+9rKcr9WH4t+724Q05pFUdbp2sf7Uqo1DMWXlsW0CCCAAAIIIIAAAggggMDeBVgfAggggAACCCCAAAIIIIDAjwo8DoANwM8UPbWiw7xqa/YyTw+zmWKhc9fv7V/TlGJZ4gcBBBBAAAEEEEAAAQQQQAABBE4owJYQQAABBBBAAAEEEEDglwX++m+XdicjWLCfBV1Pgaj9e3xjQz630sH51UAx2IjKJwEuEEAAAQQQQAABBBBAAAEEEEDg/ALsEAEEEEAAAQQQQODnBf7Kb4TqTM3jiDrlfqbu4WnPGmRqx0o7H2ssrXT9WpGvtV+A9u/RF2z/9u35t98hMyDwXQFmRwABBBBAAAEEEEAAAQQQQACB8wuwQwQQQAABBBBAQAJPfwW0CvrQ4Z9lng7l7Pr0L9t3p7CNau+WPF4qiPGoqedsnKe/b7m8rvf6bqmtMe7ft/uxRQ3N74vx9GOLYiIEEEDg8AJsAAEEEEAAAQQQQAABBBBAAAEEzi/ADhFAAAEEELgL1A+AVW2Hcf0BpvI/FjoErW3ZSTyttTlDmfbv8Y39+NxK4/zu7mmsI48AAggggAACNQHKEEAAAQQQQAABBBBAAAEEEEDg/ALsEAEEEHgW+Ev+jUqlz3U/e5V/3EL79/jGQ+BzKx2dX/dKMdqQBggggAACCCCAwI8JsF0EEEAAAQQQQAABBBBAAAEEEDi/ADtEoCLQ/gZwpfEvFPm3S5Uedb86D50Stf1p32XU2m1VVs6t69ZcQ3WtPpQjgAACCCCAAAIIIPALAuwRAQQQQAABBBBAAAEEEEAAAQSOJjDldE9tHvtq5f76v+ZZJ2kKb6W+Hl72C2ncs+c9be0/G1wROWdjvcbTN6x9LKU+nvJD4e3mptk6DIVVv7x8HaGi67q0JMJQ49nK/He/Vm9f38XW+Ua0hqUcAQQQQAABBBBAAAEEEDioAMtGAAEEEEAAAQQQQAABBBA4rIAflrXSaRv7K5vVzgzLNme89n3HvXmZp7Fuat77LkmnztVuN17j6xtvuU2LofmH6rQar5+bqi+BAAIIIIAAAggggAACCCCAwHkE2AkCCCCAAAIIIIAAAgggkNLLATAoJqBDdUvWeK041BrLOcYYQvM4xor3vUpWhwACCCCAAAIIIIAAAggggAAC5xdghwgggAACCCCAAAIHFlj3YIwD4OJRyHbtYdn3Xj6A0jdG8Fs8lr4xdLOLz9Vs8KEKkZXxoamZBoFTCrApBBBAAAEEEEAAAQQQQAABBBA4vwA7RAABBBBAAIGjCvgJndL19sAB8HqWKdnJZadIqf+nay3pX7pliv5i6puNo/GaMTaOJhyKWn+bM67fu9ea9hv0BmVa7UAhAggggMCHBZgOAQQQQAABBBBAAAEEEEAAAQTOL8AOEUAAAQQOLzB20GYHePcDw2mb5QB4mtOsVrpN9w5+T+4F22d8yrG0tZL+ENg6K221Ubk1uT9unlc5gQACCCCAAALfFmB+BBBAAAEEEEAAAQQQQAABBBA4vwA7RACBcwk8nTDetuYncDG9VQ0kHAAP4LxbpVvwbt899Mv2fHnsYT2sAQEEEEAAAQQQQGCGAE0RQAABBBBAAAEEEEAAAQQQQOD8AuwQgQEBDoAHcN6p0uGvR6u/na/u9m9Q9rXHdGwfrfp3y8d8vL41vtePpa3+lCOAAAIIIIAAAgggcFQB1o0AAggggAACCCCAAAIIIIAAAkcU0KmW1q3Uo7z28i6l/qRR9fX467ouDUW9G6V3AfMzQHuZ4+UWVtbd8r2/7se9wy0TT1hrefUZitswqyY+35RBfc21tj6O0lr9lLLb+Pkvp2rknFIjcs6p2ieOla2NReIHAQQQQAABBBBAAAEEEDiHALtAAAEEEEAAAQQQQAABBBA4hUB5wKbrMoY3yjeAh30m12ZrqbDk/tJ1jHvFxEzsW8uPDzO9hY8/vUe9pY8T03pLShFAAAEEEEAAAQQQQAABBBBAYB0BRkEAAQQQQAABBBBAAIFjCviJ2rqr5wB4Xc/raDqEv+bO+649KmbuUF3KmDkEzacK0A4BBBBAAAEEEEAAAQQQQAABBM4vwA4RQAABBBBAAAEEECgEOAAuQJZe+jm90qVjfbK/H8rOmVN7VEzp8zS+OnlM6Ty3jcae24f2CJxMgO0ggAACCCCAAAIIIIAAAggggMD5BdghAggggAACCKwp4KdZY+mac24zFgfA27iOj7rHZ8cOTjuFrT4uzy6v/5b0S2FfM/1NYyush4aypH8pr+gv/E0FQ+HtYqqxFVamrpY8XiqI8aghhwACCJxNgP0ggAACCCCAAAIIIIAAAggggMD5BdghAggggMAmAvEwqZbfZNLVB+UAeHXS8QHtjDJNifGRtmnRHwLbApXGGazoad2xbk7+aVwfNAzgRUpD8eSsfh0nN6YhAggggAACpxJgMwgggAACCCCAAAIIIIAAAgggcH4BdogAAggMC3AAPOxDbUtAp6yKVv1AeX6z38CQVCGAAAIIIIAAAggggAACCCCAAAIIIIAAAggggAAC5xdghwhMEOAAeALSWZvoHNbjU3vUt3o9PjUn8yCAAAIIIIAAAgggcHYB9ocAAggggAACCCCAAAIIIIAAAp8Q8JM1pe/Op75lTBvr0ars/3z9l3NOObej67r0zXhshNwmAtlG9bCsXvqGboykZ0YVMYo+saqZ1zgKNVAaQ2W1sOfPHsAUo38ebVH2ZKbk61Carj8hey3QuwpjqIxAAAEEEEAAAQQQQAABBI4vwA4QQAABBBBAAAEEEEAAAQRWE9Bh0thgOuAaazNWrzE81FbzxlDZWHj/15RvAI/ZHbL+/UXHR0t5jaRUofy7of6K2F/XMWLdu/m1x3t3HfRDAAEEEEAAAQQQQAABBBBAYHsBZkAAAQQQQAABBBBAAIH1BL55yhTn9vz7O+MA+H27Q/aM/w3Atzfga/n2Ok43PxtCAAEEEEAAAQQQQAABBBBAAIHzC7BDBBBAAAEEEEAAgRUF/NTK0xWH7ofycT3tCzd74wB4A1q/dWPpBlM3h/S19A38PxxQ2hds//Y0v6bT3Arli/C2rbRo/nQZ+zxV3C7u9ZpbcSsnQeAsAuwDAQQQQAABBBBAAAEEEEAAAQTOL8AOEUAAAQQQQGAtgfvJkQ3oecuu9vIxYzo0uA6vFENtxus4AB43eq+F7s1QvDfqsl62nk5ho0x9zKzpei/NrbARNb8l/Ut5RX/hb9bu6d/3La/VoYxbXxXfstVE9TEmNRrtUB2FQgQQQOCTAsyFAAIIIIAAAggggAACCCCAAALnF2CHCCCAAAKrC8RDoJhfa6I4Zsz7+PEQzMuWpRwAL/M7ZO/+ENieJaXf2MDTvLaO/qD3jYWo6xvd7l30K3a/IIMAAggggMChBVg8AggggAACCCCAAAIIIIAAAgicX4AdIoDAtgI6OfLYYiYfW6mPr9OuMrzu/ZQD4PftDtsz23PlcdhNDCxcvyYD1feqqe3uHcgggAACCCCAAAJ7FGBNCCCAAAIIIIAAAggggAACCCBwfgF2eCKBKSdUU9q0STgAbtucskaPSxlrb9TOl1MZa8/RGi/urdVG5VPbqS2BAAIIIIAAAggggMBeBVgXAggggAACCCCAAAIIIIAAAgisIaCTraXjaIxaxHHfO6GKI0zJ/3Vdl4ZibJCcc8q5HUv7D61NdWPjf62+dn9j2TcWuovRSAAAEABJREFU5vPHub2slca2c/LZGpdhRXrdv30c51RFjFtdTo3/2TOXFPb82gNsL3uOL7ewMj0bijik57NnhlI1asVQP+oQQAABBBBAAAEEEEAAgc8IMAsCCCCAAAIIIIAAAggggMDuBG4HXPevSsYF6uBp6DrWaZx4PS/PN4DneU1qrds3JSYNNqtRu7Gvp9bC61pprc+7ZT6H+nveU5Up/FqprqeE2irG2qqNx1hb6hFAAAEEEEAAAQQQQAABBBDYpwCrQgABBBBAAAEEEEAAgXUEPnVq5PMo1cqVeuh63eAAeF3PY4ym/2jA4xgrnrdK7W2sh9ooxtodqZ61IoAAAggggAACCCCAAAIIIIDA+QXYIQIIIIAAAggggAACIwIcAI8Ana3a/1uCmO5tjzqX9Zi7Nu1rbh/aI3AGAfaAAAIIIIAAAggggAACCCCAAALnF2CHCCCAAAIIIHBUAT/5mpO+v1cOgN+3o+eQwNjzO9RXdTrJHQq1GYql8w+NTR0CCCCwLwFWgwACCCCAAAIIIIAAAggggAAC5xdghwgggAAChxAoD7fiouPh1cUq/muE6qxqwYsD4AV4dK0LlI9267ree3lpnG/5aIyAAAIIIIDAngVYGwIIIIAAAggggAACCCCAAAIInF+AHSKAwP4FdLhbrtJPrMry7a85AN7emBl+UUC/54pf3Dt7RgABBBBAAIHPCDALAggggAACCCCAAAIIIIAAAgicX4AdfkFAB7fvTKuDIY93+q/XhwPg9Sx/ZiR/dMfSnwFhowgggAACCCCAAAIIfFiA6RBAAAEEEEAAAQQQQAABBBBAYK7A0MmWj6XDXw8vG0rjmLFdqzy2Gc+/22L0ADjnnHJuR9d1aSjGFjbUV3U5t+fOOY8NP1qvOYZidIBfbSD6oVjqcvu96C72fNXCnjt78JbOsl7/23qTp+uNzEgIIIAAAggggAACCCCAQBQgjwACCCCAAAIIIIAAAggg8LaAH+TEVIP5oZfyHl5WS72NUo2ltIyyvDZOq6wca9716AHwvOFo/R2Bc83aetTL8nPtmt0ggAACCCCAAAIIIIAAAgggMCZAPQIIIIAAAggggAACCGwjEE+hNEO8buXVzkOHvR5eFtPWGEPlsf+8PAfA87x+vrUe3T0jaH0x9rzW1dbGQAgggAACCCCAAAIIIIAAAgggcH4BdogAAggggAACCCDwIQEdypZTxdOnMu9tVe7576YcAH/X/zCz65FV9AuuPfd9xbQ3jTMlpo12beXj9Vdan0dfULx5ndKiiksEjibAehFAAAEEEEAAAQQQQAABBBBA4PwC7BABBBBAAAEEpgj4adFQOjaODo881HZoLNWpzf6CA+D93ZP9rsie905hK3x5pFUQw9oMvmycNBSDnRuVNl5zfepS1PtyVbU4bOyn/SwekAEQQACBUQEaIIAAAggggAACCCCAAAIIIIDA+QXYIQIIIIDALAE//amlPlB5qBOvvU1Ma2PFMm+rcTz/3ZQD4O/6H3J2HbLWFq7HOkatzSfKntZXWVDtV3L1dfm8qw/MgAgggAACCEiAQAABBBBAAAEEEEAAAQQQQACB8wuwQwR+SSCe3nh+i/37Ac5Q2prX1xVTbxvH87LvpRwAf8/+sDNnPdeHXX3ii7qJHwQQQAABBBA4tACLRwABBBBAAAEEEEAAAQQQQACB8wv85A51AOXxkwCrbZoD4NUof2OgPf33C/5HgNKp+nH9np/al3YIIIAAAggggAACCHxbgPkRQAABBBBAAAEEEEAAAQQQOJeATnk81t6Zj6vUx1Z+bnjfz6VLZxo9AO66Lg3F0gUs7T+0til1S+f/qf7++6BNe95Tlc0J79dKp47lp7hKb33iN5S7iz2/ZcRnuqwrrm9DkiCAAAIIIIAAAggggAAC3xZgfgQQQAABBBBAAAEEEEDgpAI6LNpqaxpbEcfXdSu8ndf7tVIdRpWh8v3F6AHw/pbMih4Cn8v54xxn9DJPY91Q3tuPpUNjtOrimN6mVuZ1SmN9zKuOQAABBBBAAAEEEEAAAQQQQOD7AqwAAQQQQAABBBBAAAEElgn4CdC7o3j/WvrumNv14wB4O9vzjqz/6OFLu9PUHoNLGGrkdUoHB9l5JctDAAEEEEAAAQQQQAABBBBAAIHzC7BDBBBAAAEEEEDgJwV0iOPxSYBvzLn+/jgAXt/01CPG/67hkxt9+nWbuAhvFtfpZTGN9eQROIoA60QAAQQQQAABBBBAAAEEEEAAgfMLsEMEEEAAAQSeBfy0ZCx97nXcq9Y+t9hRnGuL8T87JgfAn/VmtiUCdmrbKWyMl1/DWKC8tdn1S2tsxa4XzuIQQGAHAiwBAQQQQAABBBBAAAEEEEAAAQTOL8AOEUAAgYZA63DByxvddl1shz9P6/O91NKnhm9caK4YcYhyvlh3rDwHwMe6X6zWBPpDYPvdVGqX95cVpRj3CjIIIIAAAgicRoCNIIAAAggggAACCCCAAAIIIIDA+QXYIQK/JNA62fHD2DUt4lwxX86hucuyY11zAHys+8VqXcB+97KFX76kqlO8VFCAAAIIIIAAAggcVIBlI4AAAggggAACCCCAAAIIIIDA+QXY4U3AD2hvlySzBDgAnsVF408I6Ny2jHJe/7VXWtZxjQACCCCAAAIIIIDA2QTYDwIIIIAAAggggAACCCCAAAKvAvE05bX2GCVxD573lesUSOHXSr1NK1WbWrTaq7zW/jtla8263QGwvFoxY/Vd16WhmDHUW02H5p5SNzbp2Bhj/U9br9/nMm6bffrmrz9jt7p74n3vBe9luos9fwPx3qjWy9dXS62aFwIIIIAAAggggAACCCBwEyBBAAEEEEAAAQQQQAABBAYE4kGJDh0Gmu62SnvwxSmv8Otaqvpa1NrKRKG6sT5q56H2x43tDoDNxIliasW8Fgv87gC1Z8nL1lbxcVvp2vMxHgIIIIAAAggggAACCCCAAALPAlwhgAACCCCAAAIIIDBVIJ5mTO1z9nZzTGJbzx/X5/0DYD8kP+7eWfmRBX75+TvyfWPtCCCAAAIIIIAAAggggAACCCAwTYBWCCCAAAIIIIDArgT8YCamcYGx3POxfmr++IevU3e6Zbv3D4AnrMpvb0wndKMJApME+CNgEhONTibAdhBAAAEEEEAAAQQQQAABBBBA4PwC7BABBBBAAIH9CMRTvpj3FcaymPf6Oamf/Hg6py9to8D0A+B4z5SPo9Tyfm9qaa09ZQhEAT1jQxHbkkcAAQR+Q4BdIoAAAggggAACCCCAAAIIIIDA+QXYIQIIILBDgfLARkssy+J1Wa/rodBh4lA9dXMFph8A28jij2FFvBBYXSA+Y0P51SdmQAQQQAABBHYrwMIQQAABBBBAAAEEEEAAAQQQQOD8AuwQgb0L6JA3rnHudezr+XgS5GWkSwVmHQBXJ9O9VVQrKUQAAQQQQAABBBBAAIFFAnRGAAEEEEAAAQQQQAABBBBAAIHzC7BDE/DDYMvyWiSw6ACY27DIns4IIIAAAggggAACCCCAwKAAlQgggAACCCCAAAIIIIAAAgh8XkDf/IyxZAVxnKH8kjmO33ftHYwfAPu9GJvZ25XpWL8v1+ecU87tWLq8ruvSUOTcnjvnvHR6+m8sMHRvVbfx9AyPAAIIIIAAAggggAAC5xVgZwgggAACCCCAAAIIIIDAFwX8wC8uYezcqlXvY01N45zk3xEYPwC2UXW7FJatvlRXi2pjChcI0BUBBBBAAAEEEEAAAQQQQAABBM4vwA4RQAABBBBAAAEEENibQDwJrK1trL7Wh7KtBCYdAG81OeMigMAMAZoigAACCCCAAAIIIIAAAggggMD5BdghAggggAACCCDwFYHy27lfWQSTriTAAfBKkAyDAAIIbCnA2AgggAACCCCAAAIIIIAAAgggcH4BdogAAggggMDnBcqDX11/fhXMuK7AeQ+A9Xy2Yl1DRkPgVaD17Kn8tfX8Eo3Tivmj0QMBBPYtwOoQQAABBBBAAAEEEEAAAQQQQOD8AuwQAQQQ+KIABw5fxN9k6vMeABtX/NvGPW/FvBD4iICeuY9MxCQIIIAAAicWYGsIIIAAAggggAACCCCAAAIIIHB+AXaIwF4E4kHwXtbEOt4RaB8A+z1+Z1T6IIAAAggggAACCCCAwDIBeiOAAAIIIIAAAggggAACCCCAwPkFdrVDfbXNY1cLYzEzBdoHwDbQ0W+xn2HH1LbF6+QC8X4P5U/OwPYQQAABBBBAAAEEDizA0hFAAAEEEEAAAQQQQAABBBCYJ1A7EZkzgp8KxnROf9q+I7BVn8cBcPlcbDXjp8aNz2eZD2voui4NRWj6lezQ2lT3lUUdYdLynpfXa+2h/L3xax/fni97wJKH7ll3sWfuFt5sdlruJ17PHowOCCCAAAIIIIAAAgggsCMBloIAAggggAACCCCAAAIIDAjoQCBW61qhMj+kUKrrqeH9p7an3d4FHgfAtlLd3hhWxGsXAixijwLxd6WWr605tqvVU4YAAggggAACCCCAAAIIIPDLAuwdAQQQQAABBBBAAIEhgfKUobwe6tuqW2OM1tiUf0vg6QD4W4uozqv/OEFRraQQgbrAKR+Z+lYpRQABBBBAAAEEEEAAAQQQQACBMwmwFwQQQAABBBBAYFBAJyAxBhu/WemHwW92p9tuBJ4OgONjo/xuVslCEBgR0POq6Jvpz6c+8503rWNKfGd1zHo0AdaLAAIIIIAAAggggAACCCCAAALnF2CHCCCAAAIItAVqJw7t1u/X6HAlxvsj0fP7Ao8D4HhPlbe1+SNl2e1fPpmnYzN6u1o61pf6cwrYc9spbHd6LCx5vFQQ41GzTc7WkYZim1kZFQEEziXAbhBAAAEEEEAAAQQQQAABBBBA4PwC7BABBBCYIBAPOGJ+Qlea/KTA4wC43L4fXpXlG177lJ6OTeXtYjrWh/rzC+gQuLbL+JwoX2tDGQIIIIAAAvsQYBUIIIAAAggggAACCCCAAAIIIHB+AXaIwFwBDn/niv1q+/YB8F5E/Fney3pYx+4Fsp6Z3a+SBSKAAAIIIIAAAg0BihFAAAEEEEAAAQQQQAABBBBA4PwC7BCBDQV2fQCsb2kqWvvXOV8ZrbaU/4aAnhePd3dcPlOt63fHpx8CCCCAAAIIIIAAAi0ByhFAAAEEEEAAAQQQQAABBBBIqTyZwORsAlvvZ/wAuLOHbCjGVmjdX57TWtnccfyUr5ZqLJ9D+W+Ez19Lw3o6sx2K0LSaHer7ibrqor5V6Naa3/OeqmxO1J6rWDY2ls/bSm/9u0uXhuLWbP2ktS6Vrz8bIyKAAAIIIIAAAggggMC4AC0QQAABBBBAAAEEEEAAgSCgD+wVoSjNOaiI/cj/msD4AfACkfgYTsm3pir7ttrtrbxct67nrZHWUwVkq4jtdR0j1m2Zj3MuyW+5RsZGAAEEEEAAAQQQQAABBBDYkwBrQV8NKu8AABAASURBVAABBBBAAAEEEEBgTKB24jDWh/pfFWgfAOs/KlD8qgz7Pq7Agud2Qdf1vRgRAQQQQAABBBBAAAEEEEAAAQTOL8AOEUAAAQQQQACBXkAnFDH6Qt4QeEugfQBsw/l/S2BZXm8IxF9Tz78xDF1mCPgzq3RGt/vfUt73mdu578QbAusKMBoCCCCAAAIIIIAAAggggAACCJxfgB0igAACCCCQ7icUfpKkFBcElgk8DoD1PMVYNu72veNaa/mlK6iN6WVTxtYhYium9KfN5wXsfnUKm1m32pLHSwUxHjXHzNk+n/6pgHh9zB2xagTOJMBeEEAAAQQQQAABBBBAAAEEEEDg/ALsEAEEEAgC8QAi5kMTsgjMEHgcAFuneAakvBXt8qW1TYmli6/NsXRM+u9fQIfAtVWWz0OtDWUIIIAAAggsE6A3AggggAACCCCAAAIIIIAAAgicX4AdItAS4PC3JUP5PIGnA+Cnrv6MPRVygcD5BbKe/bNvU3tUnH2f7A8BBBBAAIEjCbBWBBBAAAEEEEAAAQQQQAABBBA4vwA7ROADAu0D4A9MvvcpdD5Wxt7XzPqWCcRv+S4bid4IIIAAAggggAACCEwXoCUCCCCAAAIIIIAAAggggAAC6wqUJ1xzr9ddDaNdBT71/pcudsMVnaUxkl338amlbDSPb2NuGk8Cy7yW6uMpf+LIOaec23Gqrcd76nlPt9qo2RpwqkXOOXX2uzkUaeSns9/pPspxvHwkHRmeagQQQAABBBBAAAEEEFguwAgIIIAAAggggAACCCCAwEYCfsgxN91oOQz7MYG/bFN5WPZUL9/X3PT7CKzg0wL+jMR5vczTWPepvM9dS+euoRxjbn/aI4AAAggggAACCCCAAAIIrC3AeAgggAACCCCAAAIIIIDA+gIf/yuga/+NwfrbYkQEFgjoIX2zu7qWMXsoOiCAAAIIIIAAAggggAACCCCAwPkF2CECCCCAAAIIIPAiEL/K9VJJAQKTBT52AOyHYv3KeH57Bt72J/Duoznn+fa2Sj8toDk9Pj03800ToBUCCCCAAAIIIIAAAggggAACCJxfgB0igAACCCDwKhBPKDz/2ooSBKYIfOwAuF+MPa+dwi50CGVJ/1Je0V/s5U0LGoq9rJN17EdAz7bCVqRHx5L+pbyiv/A3a5eGwtu9m2rCEJrqPtTTxb2UDAIIfF+AFSCAAAIIIIAAAggggAACCCCAwPkF2CECCCBQEeCD+woKRQsEPnsA7AuNz7HyCq/bQarlTIkdLJUl7FBA/5HDfVn+IN0LPptpTt+s+Oz6mA0BBBBAwAVIEUAAAQQQQAABBBBAAAEEEEDg/ALsEIGagH9gr7RWTxkC8wW+cwCsbybOXys9EEAAAQQQQAABBBA4nwA7QgABBBBAAAEEEEAAAQQQQACB8wtM2qEOgRWTGtMIgabAxw+A9dh6NFe1sELny1Ni4TR0/1GB2rO1Vwqtda9rY10IIIAAAggggAACKWGAAAIIIIAAAggggAACCCDwSwL61L4V0UEnafGa/NEFPr3+8QPgbA/ZUHT2oA5F3JE1TQqVKVVc7E0xNMZQncaqhS07DUWtzyfLbNu9RS395DpG5urMfihGup+3uvZs3Xab7Z4qnu7vre6eWBvVd/bsV8Pck+LeoZ5p3hsbvLOo9rrNreqcc8q5HdX+FCKAAAIIIIAAAggggMAaAoyBAAIIIIAAAggggAACPykQPqTXB/Uv8ZMobHplgfED4JUmzDaOwpL7S9cx7hU/kol7v+Z/ZOMn3ma8j5731Lft12Opt18zjXOuOS5jIYAAAggggAACCCCAAAIIzBGgLQIIIIAAAggggAACCCCwncDHDoBrW/D/xqFW926Zxny375R+Gt9jSnvaIDBZgIYIIIAAAggggAACCCCAAAIIIHB+AXaIAAIIIIAAAj8qEE+XPO9pJKmVxXryCIwLfOwA+OVx9a8ijq9xUoun8TX2pF7TG72MrzkU04d4aeljxvSlEQU/JxCfh6H8z8GcfMNsDwEEEEAAAQQQQAABBBBAAAEEzi/ADhFAAAEEflEgftIf9x/Ly3xsRx6B+QILD4DtBLQrY2AR3tSa6FG25OlvNtf1oqiMfx9PE8a4V8zIFOP7cDNGeDS1sVIrHq3I7VXAb34rXbru1rPh5UvHpz8CCOxJgLUggAACCCCAAAIIIIAAAggggMD5BdghAgj8tEDtMCGC1OpVFtuQR2C6wIIDYD+JqqUjC1AXb2J5nSH75SqpjVkbR8Uxam0mla0yyKSZaLRDgXj7h/I7XDpLQgABBBDYnQALQgABBBBAAAEEEEAAAQQQQACB8wuwQwRcQIe6Cr9upVPatPpSjkBKCw6AF/Bt/dx+YnzNoVjAQFcEEEAAAQQQQACBHxZg6wgggAACCCCAAAIIIIAAAgggcH4BdojAFwQWHADr9LMV7Z1kq/Kw7OovH1vp6oPbgBq3DCvmhcBkgdZvjZdPHoiGCCCAAAIIIIAAAocVYOEIIIAAAggggAACCCCAAAJnFPBP+ss07tVPmWIZ+bMKfGtf4wfAnT2kzbiklK3+KdLzT+x76VKnsDKlyfLe9blTuMr2izAUoWmypfShMs97qrKlURvLy76VLt3TSP+cc8q5HZ3u5UCMDP+71dm2PhS35ymnxv9u96R/3m9tq3mbZuil38MlMTQ2dQgggAACCCCAAAIIIFAVoBABBBBAAAEEEEAAAQROLVB+aB83m8OF8kMRmpJFYKbA+AHwzAFbzeMjrDbx2vMqfzdqY3iZp++OrX5DY3jd+2myY775kfg5tYCep7ENqs1YtMYY6zdW3xqXcgQQQAABBBBAAAEEEEAAgZYA5QgggAACCCCAAAK/KzD2qXut/ne12PkygY8dAMdl6lu/8Xr1vP7jitUHDQNqfI9QTBaBMQE9Ni9tKEAAAQQQQAABBBBAAAEEEEAAgfMLsEMEEEAAAQQQQAABBD4k8PED4PjfL2yxx0+O73NtsQ/GPJeADn4V/a704PSZbd40z5TYZnZGnStAewQQQAABBBBAAAEEEEAAAQQQOL8AO0QAAQQQQCA9/TuOeCCwrcDHD4C33Q6jI7BjATv47RS2RB3QWvJ4qSDGo+a9nM0z+PeKvzcqvRBAYF0BRkMAAQQQQAABBBBAAAEEEEAAgfMLsEMEEPg5gfID+ggQDwKUj3XkEVhPgAPg9SwZCYFJAjoErjUc+r+EWnvKEEAAAQSOLMDaEUAAAQQQQAABBBBAAAEEEEDg/ALs8PcEyk/6/bqU4PC3FOF6XQEOgNf1ZDQERgUyf66PGtEAAQQQQACBUwuwOQQQQAABBBBAAAEEEEAAAQQQOL8AO0TgiwIcAH8Rn6l/T8D/Wx+lv7d7dowAAggggAACCCCAAAIIIIAAAggggAACCCCAwJ4F9A2uLWLPe2ZtWwi8N+bUZ2989P0fAHe22SUxZjA29lj/o9Yba2pF2FNnPkORc045t2Oor+rCVOfPurd26nlPVVYL809DYfZ2A1KMnO1+pGtMuceJHwQQQAABBBBAAAEEEPiEAHMggAACCCCAAAIIIIDAIQT8g/t3U9+k9/drpdnePCzLC4EXAX9uWulLh2rB/g+Aq8s+S+F39+F/xMT0uys67+xuHHfoZZ7GurXyPnYtXWsOxkEAAQQQQAABBBBAAAEEEBgToB4BBBBAAAEEEEAAAT6p5xn4nMB5D4D9YPxzlpNm8mXFdFLHW6N3+926k+xBQDdR63gj1DXGG0Ms6vLNuRctnM4IIIAAAggggAACCCCAAAIIfEuAeRFAAAEEEEDgIAL+CfjS5a41ztJ10P+XBc57AJz8v6TYx+19+nX3pSmduLyl/WvT+JgxrbWjbD0B3XKPOaP6Per7+ABK+4J5bz7WWBpH9bZ9meb16At4e0eAPggggAACCCCAAAIIIIAAAgggcH4BdogAAgggcAQB/wRc6ZL1qr/HknHoi8CQgD9jQ2lK5zkA7veZU+puMWTzrbrb0vqlhjWU16HqOVv0n9zveZTrlY11PyMv89cWvO9NwO5T/3jbunTvLXn/ZWM177/qaiNbeZxfa1DUmlKGAAKDAlQigAACCCCAAAIIIIAAAggggMD5BdghAggcSkCfdscoF28fkDc/VI9t4xjKxzryCEwRmPKs6dlqxXWO8xwAV3/xrpvc3bvunS9KeYVfT0nV3mNKe9qcSkCHsPcNfeE50Pwe93WQQQABBBCYKEAzBBBAAAEEEEAAAQQQQAABBBA4vwA7PK6ADtXK1fsH8UNp2ac2TtmGawRKgaFnzOvKPvXrEx0A1zeY+oPhtK+fNX7vNYZiXztjNQgggAACCCCAAAItAcoRQAABBBBAAAEEEEAAAQQQQOD8AuwQgR0InOgAWKehZexAuFiCn88rLarul+UudH2vDBmNoQhFZE8goPtdxje25Wv4xtzMiQACCCCAAAIInE2A/SCAAAIIIIAAAggggAACCOxBwD/5LtOhtZVta9dD/an7JYHv7/X6fJ7nAFgnodk2VUZ3Samz8lZ88k7YMpJCcyqNobIY/X6sIKZ22b/Ur898/60z16HIOaec2zHUV3Xf3+GXVpBt3jKsSC9/xPtnSc+CQhVzQn0UrT63uXO2jEXO+XEfk+Vv0epOOQIIIIAAAggggAACCNwFyCCAAAIIIIAAAggggMCuBPTheIy4uBwvQr7W3stCM/vsPN0j8YPABgKtZzRO1aXzHADHfe0wr9uhuC7t+q7rGNfS4fe57YdHo/ZoAn7/tW7llc4N9VPM7Ud7BBBAAAEEEEAAAQQQQACBuQK0RwABBBBAAAEEEDiOgD4593hn1d43pu+MQx8EWgLTn63tDoBr/+FDa72/Vi6bpXvWGIql49D/8wIfnLF8RHTtMbiMCY30x8zgGEOVE8Yf6k4dAggggAACCCCAAAIIIIAAArsXYIEIIIAAAgggcFIBPuA+6Y3d+bb8ufN0aLmZbwCnDX6cvpZuMB1DIvAsoJNZj1uNP4v9pdcp7Qvmv6mrx/zev92D3SOAAAIIIIAAAggggAACCCCAwPkF2CECCCCAwLsC/mn2lmlrbXHOWpux+lofyhBYKhCfO88PjXk9vVnvG8A+p6dDc/9C3dU33f+q9/I6jfy4Yysd6U71wQVa993La9uzZ6xTWJ2aWdK/7nnVKaxUZR52mZ7+PWFVWLuXZ7dvmPriNPdHY8aY25/2CJxDgF0ggAACCCCAAAIIIIAAAggggMD5BdghAggsFogfJq+d98XFD8G9TKnmU9oK1cdotaMcgTUF4jMX8z7H6/O83gGwz0G6WCDepqH84okYYJcCQ/c81rUWr1/9e12lQ39IbOVK7+0sY0Wjh7veRql14YUAAgggMFmAhggggAACCCCAAAIIIIAAAgggcH4BdngMAX3CXcbclT99Ej+3M+0ReFNAz52HD1E+y7pOH/groMt1+HpIEUBgE4E8Mmq230kARkLBAAAQAElEQVSPZlNr038ruNlgpYpPzbPSchkGAQQQQACBtwTohAACCCCAAAIIIIAAAggggAAC5xdghwhsLqATII+hyfIHDoATPwgg8CkB/7VXWptT5WWU7by+LNe1n9cq1TWBAAIIIIAAAgggMCxALQIIIIAAAggggAACCCCAwFoC+mS6jHfGLsfQ9Tvj0AeBh8D2OT+9iWl71vZfAa3nvRVxPG8Ty2Le1xHLjpTvbIND0dqLdeu/QdlKW/3WLm/N7+Vrz1eM15ndUBTNXy6H+q5R9zLh0QrMN1n0FpcudQpdK7WoPoNxj2PPgdcrvfUL2VvJQKLGilaTo//50NoX5QgggAACCCCAAAIIpIQBAggggAACCCCAAAIIvCXgHxx7GgfRB84esXxu3sdQGvtqznhd5lXvUdZxjcBWAnrmamO3yju+AVzjWlom7nqkFMvTh37inDH/oemZ5gMCfl/jVF4W01jvea/3a09V7nlSBBBAAAEEEEAAAQQQQACBOQK0RQABBBBAAAEEEHhPQJ9M1+K90eb1ivPWesZ6z9faUYbAmgL+rCmN4+raI5Zf8+1vAF/r9/uu/yhD8e0VdraIGBuvx2a7f6lzcCpvONhoQeXW4y9Y2m67fmphujdDc6neY6hdo05/nDSqHsULxn8MQg4BBBBAAAEEEEAAAQQQQACBAwqwZAQQQAABBBD4gMCkT6o/sA6mQOCTAnruPcp5/WDmmh73ALjc18mvr7frtkm/t0pvRbVE1YpaHWXHFfBnoZaO7UrPQxljfWJ97BvLyY8L0AIBBBBAAAEEEEAAAQQQQAABBM4vwA4RQAABBJYK1D75Vlkcl0+qowb5MwnoWW9F3Kf/Dqis3r59AOx9a6nG+3SU6//0/HuYz+5Fp7C1RA67TPevBXtFX7jim4/r6YpDM9QbAvYcPP194uX1G0OOdhm6917n6ehgNEDgpwTYLAIIIIAAAggggAACCCCAAAIInF+AHSKAwGoC/kGzp3FgfRger8kjcDYBf+5baW2/r23bB8C1/pTtQ0B/vnmEFXmRp6FqlayP6+kqgzIIAggggAACpxZgcwgggAACCCCAAAIIIIAAAgggcH4BdvgZAT+dUPqZGZkFgWMJPA6C2wfA3mbvO9vbOjtb0Jx4x9emuH/jt9Xf27Tq1yr/1DxrrZdxlgv4PVfaGk11ilY95QgggAACCPyCAHtEAAEEEEAAAQQQQAABBBBAAIHzC7BDBHYo0D4A3uFiWVKq/q2/6Us/+m9sFF+anmk3EtC5rcdGUzAsAggggAACCCBwegE2iAACCCCAAAIIIIAAAgggsJWATiYUW43PuAhMF3hu6acrY+lzr3lXtbFfR/jrukvq42JpjFv5/ZumtfFU9jrmvBKN0dkvajVsqL7e0tbLuvanoq36vZfP+bbwpUudwvp0t7jfn3KfU13cdywtxy+vW/3LdlyvI9Dy9vKls9yeH3vi7BGrvN+ev/55vD2TycruYb2SIpYVeT3DS5dJfwQQQAABBBBAAAEEdijAkhBAAAEEEEAAAQQQQGCRwO0D6v7wp5ZfNDidEdhYwA9qWunY9Hrmx9rEsWNb9b3G0zeAr0Xp6Vcqbf5TmzWWbb6AD0ywfIohEa+bO4v3m5q2xm/1b7WnfJlAy7ssXzbLeO9Pzze+IloggAACCCCAAAIIIIAAAt8WYH4EEEAAAQQQQACBZQLlJ8+t62Wz0BuBfQrE533uCmPfnP70Jb0+0od/+sNpLaact6+wQk8ty+tJIBuNx1MFF/sUYFUIIIAAAggggAACCCCAAAIIIHB+AXaIAAIIIIAAAgggsKGAHY71B5ox3XC6jw8d96X8sgX86QjWQ0NpSA9dvxU+oNLmAKr0UCOfNaYqr4R3U1qpPnORtlxGfb/eql5LKQIIfEaAWRBAAAEEEEAAAQQQQAABBBBA4PwC7BABBBBAAAEEthKI54Yxv9V8Q+PG+Vv5of61uto4tXbzyp7+Cuh7V50d2oWmtGT6y/r1/5Sv9VBfD7vs/znQ1FfeGvWF5Zv3uFiFh8rsUq9bV5XEUBUhAQO6/wXeuiYQeFMg/oLV8m8OSzcEfkyA7SKAAAIIIIAAAggggAACCCCAwPkF2CECCCCAwOYC5UGFJoxluv5UxHnLvK8hnteVeW8T03Icv45t5uXrB8Aaw9ej/Myon/P6gDGtDeybiulzu/r4z21+7yq6ev73FNjxcgF/esbS5TMxAgIIIHBmAfaGAAIIIIAAAggggAACCCCAAALnF2CHCCDwWQGdHcYZy+tY96382OmK6ltr0348Wm2mlf8lH0fptD7TWtl42aLZWHWKZgMq1hEYepDWmYFREEAAAQQQQAABBIIAWQQQQAABBBBAAAEEEEAAAQQQOL8AO0RgdQGd6XksG7z9DeC3x9Wp7iVlO1metkS193h7UjquKOB3YyxdcUqGWlFg7L55/btTev+x9N3x6YcAAggggAACCBxZgLUjgAACCCCAAAIIIIAAAggggMC7Aq2Th3fH265fe+S4h3ar1xo/VY3pa6upJX92UpvukW4/YW1dd0mps4IQneVf42LNrpEu17Szvp3yCsunGMnapP9S0teE+0jpug7bWC4jpb4uXX/65rYkT+2s2dZodVY2O2/ddv16sShs+sVbWZ/W3oRSKx8p05BDMdKd6i8LDN071S1dnsYYCh9/4PnNWQN4Q1IEEEAAAQQQQAABBA4vwAYQQAABBBBAAAEEEEDgowL6jLkVH10Ik60qoHOtGHHw2v2O9Z/Iaw1j82j9Y21i/ZQxY/vx/F/ZRFM8x/NV6k9iW2XPten2461vlyOJWmtZHrp+dNFVjEfNHnOfWBMan1BmDgQQQAABBBBAAAEEEEAAAQTaAtQggAACCCCAAAIIfFYgno208p9dEbNtLdC6zyrfem4fX3N5eNnS1MdTunSsR3+dsj6uXnLvTmb9dLit6Me06z7lbV0BXNf1XHm0Lwx3/5XbaO6tx99o2QyLAAIIIIAAAggggAACCCCAwHYCjIwAAggggAACCCCwAwGdYJSx5rK2HNvXqXM/hV+/m+Y0cACsCTzSjB/vk2/fFc7W18OyvFYScFOl84YsH9Hyet5otN6DgN/Dfi3zH4m+29DbquNrfR5Dkx68juUjgAACCCCAAAIIIIAAAggggMD5BdghAggggAACCHxbwE8wyrS2rrJN6zr2rbWJ9XPytbG8LI6jQ5R4PSevvrk8AL4Wpv7oNs3/6ax/bZ3zR6JHVcB8+3ujtNpgeqGGGAq/j610+ky0/JSA3c/mr2B5H99Z09Lxi/6+pHeWQh8Edi7A8hBAAAEEEEAAAQQQQAABBBBA4PwC7BABBBBAYBMBO0y4n4XV8rVJ/cTBU7XxvFJde+h6KLxdTFvtY5up+dZYXj51nNguOl3LwzeAY6Xnr43Kd699TrPdDo9k+cTPqgLZRivDijZ8lbOV1xtOzdALBHQIXOu+1v1bOr7/Eaa0tk7KEEAAgWMLsHoEEEAAAQQQQAABBBBAAAEEEDi/ADtEAIFtBMqTjNZ1a/by5KG8bvWbWq7xPKb22bpdzSiV3wAOi1i0/mwDeViW1/oCi+7P+sthxP0IZD0b+1nOdSX64+Ca4x0BBBBAAIHzCrAzBBBAAAEEEEAAAQQQQAABBBA4vwA7ROAAAuEbwGutVic9ZcwZW6dXF+vgoWu75IUAAqMC8TdvtHGjgX7jymg0rRbHvt6gVuZ1pAgggAACCCCAwBkE2AMCCCCAAAIIIIAAAggggAACCGwtEE8bYn7NeeO4nn+Mv7+crzGmSd8AzrZWhSXxpSJFLNsg3126dI2Lpa+Rkha8wcRTh9T0QzF1nFa7bMhD0fezNn0a3lSkCEWzskN7Ut2swQYaa6wlMTD0GlVdZ8/fglhjDauN4c4a0POeqmxO6Nkq49Zf3zBW6Fczp9v/wjOcs5X9XcOqUx/pzd9kX38rtXF5IYAAAggggAACCCDwZQGmRwABBBBAAAEEEEAAAQQQ+JhAeWAQJ852UYYVPb1U/1RQuYhzxGr1nRqxX8yP9Y9tp+Zf1/uX+tMZnyx99Cfb3M+RrOQR6bA/ay4822Aell3h5aONpUunGht/rH7p/L/U3y3jnr3M01j3bj6Opfy749APAQQQQAABBBBAAAEEEDiHALtAAAEEEEAAAQQQQACBfQjo1KIVvsJY72VT09h3ar4c+91+5ThD19fDYDsAHmr0rboS4AvruPp8YWKmPLzAtzegZ/fba1g6v/agWDoO/RFAAAEEEEAAAQQQQAABBBDYSoBxEUAAAQQQQAABBA4koEOHGHtbelyb8kvW1+mvgF4ywBZ9y8NfXa88j4b0WHlohkPgmwL+WCttrUN/bAxFqx/l0wRohQACCCCAAAIIIIAAAggggAAC5xdghwgggAACCCCwhcDQ6YXXzZ3X+8V07hhT28c5hvJxvFq7WP9efmffAH49tuq6S1K8t72ilw3fKaw4ctrl9R8ofSnsa3hD4HwC9nvw9Petl9fxd6GWHxMp+1h7TWFJ/VVpX29IKQK7FmBxCCCAAAIIIIAAAggggAACCCBwfgF2iAACCCCwqUB5YBCvfWKdOLTC28Q0jhHzsc1a+Th+LV+bp9ZOZbW208p2dAAcb9S0xb/bqj8EtumUvjsG/RA4u4D9igyeEc/ZfxxrTj/aIoAAAscRYKUIIIAAAggggAACCCCAAAIIIHB+AXaIAALfF4gnDq18a5U6VPVotflmua9N6bJ17OgAOG7Eb1gsWy+fzc2jOaq1SYpmAyoQQGCywNzfJbVXTJ6AhggggAACCHxRgKkRQAABBBBAAAEEEEAAAQQQQOD8AuzwBAJ+/qj0BNsZ2MIOD4CFHmNg9W9UxZE9/8YwH+yiU7Alsf5Sp65m/ZkZEQEEEEAAAQQQQACBfQmwGgQQQAABBBBAAAEEEEAAAQQQ+KRAPKWaM6+fCsZ0ev/XlnEdMf/a8rkktvX8c4s1rnZ4AFxsS39Ps0V36VI1OsOZEJ21ee1/sTFv0V2SXTwiWbnF4N+Bq2ekWO7sS1tXGo1ibeVam9dmM3tBEzto70MxcZi9N8s5p5zbsff1N9enR2Momh2LioFnt/+dS/Z762FtVRafd30T36qLQe0yTwxrxgsBBBBAAAEEEEAAgS8JMC0CCCCAAAIIIIAAAggggMDqAjogGBtUBxxjbWL9lDHL9uoTI9Z7XuuI4eVjaavP2Hxj4z7qd30AnNO0/yVrNxY+0mu7R0la/MMACOxfINsSp4Q1W/1Vzrv6BAyIAAIIIIAAAggggAACCHxEgEkQQAABBBBAAAEEEEBgfYF4irDW6HPHjO3L/Fprqo1TzqXrWrtpZZUD4Hjq7Plpgx2jle/J02Osei+rlNpe1rK7dbCg/su8ekYUcCCAAAIIIIAAAggggAACCCBwSgE2hQACCCCAAAIbCeiT5TI2mophdygw596/eziqfoodbn/lJYUDj/DPcAAAEABJREFU4BJW1xebTunUsOa7fV33kO2I6hGp/+5w+skfPeCKaZu/6t3aTu926/Cc+Fhj6XMvrvYs4PeyX6OeD4++4Dfe2CUCCCCAAAIIIIAAAggggAACCJxfgB0igAACCGwh4J8wl+kWczHm/gTK+67roVX6AYTSsp36tiK2rfX1+lZ/lXub/afhAFiL1eLL0CHwf1ZZhspjW2uy+1dcb8zvfuErLVAPtMcbQ1rXTmFdpWfJ46WCGI+aes7G6U/fW2m9F6V7FrB7GZ8Pfxz2vGTWhsBKAgyDAAIIIIAAAggggAACCCCAAALnF2CHCCCwqYB/ouypJvO8Ul0T5xXQPa6F79gOIO6HSl7WSmvjxLJWv1ge23s+1u8/XxwA+4KPuRlf/Xjq+1M63vocLeIvh+ff3Jm6V7qqOEalCUU/INAfAtuDoPQHtssWEUDg5wUAQAABBBBAAAEEEEAAAQQQQACB8wuww3UEdCZTRjmy6mNZeR3ryJ9PQPfbw3dnBw73w1/Pex1pS6BxANxqfpZyf0CUnmVP7+7jDQP97r07Hf1OL5Dt+fA4/WbZIAIIIIDAbwuwewQQQAABBBBAAAEEEEAAAQQQmClgHyAnj5ldv9WceT8ooDMrjw9Oe8Kp7ADYf9GULtmh+rdiybhr9/UHJ6Zrz7HH8Wr3Zv46f01tvtBv94jPh+d/W4TdI4AAAggggMBZBdgXAggggAACCCCAAAIIIIDAVIF4PhH7tMpjG+VjuzKvemI/AuX9aV3XVuynCjGttfOyOWN7H6XeT/nxOGqLv667pGt0lnoky18j6e9xrYZt2Y3uqWW6IqzZfl56aD60GmNIrfjQEvppnu7HxW5qEf0i+5bjb74ftfS8pyqbE96vlfpYrXov93ak3xeo3RMva6XfXzUrQAABBBBAAAEEEEBgrgDtEUAAAQQQQAABBBBAYLaAPiSudSrLW+c4aldGbTzKvi9Q3qfyurbC1n1vlZdj+nVt7N8s+3vdtjCnxmvv/ZbEPa29yvOP53pxp17maawbynv7penQHNR9VsDvZW1Wr6ultfaUIYAAAggggAACCCCAAAL7FWBlCCCAAAIIIIAAAu8L+CGd0too8VPkWj1l5xRo3fdW+TkV1t5V5QD4NoV+/xS3y3Ml/tCca1dv7ca/ITyn82mfizkIoS3ZZwE9Hx7PNetdbT3+eitlJAQQQAABBBBAAAEEEEAAgbMIsA8EEEAAAQQQWEFAH+6uMAxDnFTAz++UnnSLH9pW+wA45f5/1XVkK50a1nRfr3Lh+1rd3lcT9Vpr1R/fU6LVn/LjCsTnw/Ozd+Mdlc7u/PkOzIgAAggggAACCCCAAAIIIIAAAucXYIcIIIAAAlMFWqcDU/vTbt8Crfsby8d2ENvGfOynAwJFLFsrr3EVa423z3EeB8C9sW3Y/73f2nq92ur65hNTa3a+1xCAdmtWdoKeqpF+4Gdo/6r7AQK2OFPAnov+jx/rFn+97DL1/1T1S2FfwxsC3xRgbgQQQAABBBBAAAEEEEAAAQQQOL8AO0QAgdkC8cNc5eMA9kFwvCR/QAHd01b4dnSfa+H1rf4q9zZrpnEta46737EeB8B2UpmLaC47W83UsKa8EEAAgakC+uPdY2of2iGAAAKfF2BGBBBAAAEEEEAAAQQQQAABBBA4vwA7XFcgHiytOzKj7Ukg3uda/tNr3cMaPr3nlMIBcDH5/QQmFxV26XVTUmvOCwEEEJgrUPmT53UI/zPotYYSBBBAAAEEthNgZAQQQAABBBBAAAEEEEAAAQQQOL8AOzy5wKRTiMMatA+A+y1p8x59QfKr6amf0NTS65i8I4DAcQRqv8m1staOYttWm/jnS6sN5QgggAACCCCAwDcEmBMBBBBAAAEEEEAAAQQQQGCpgH8CvHSc+GlzLb90fPp/R6B2L8uyOSsr++p6vP/RW/ylzn7RFOVOrLg/7e0MwsJeqbukidGlzjo84mLXRVysjUU57WGu3ae2YCNLHrX6KWXev5ZO6T+3jd0vu0l2g23COfnWPDbM3aCWb/WbW14be07ZyHyPZ9ieV3OZez0y/HGr/flvpb6zbA2KyDmn/HeN/s+YbI0VlugVsrq8hgqH4tqKdwQQQAABBBBAAAEEthRgbAQQQAABBBBAAAEEEJgkMPRhruomDTKxUetAYGJ3mr0hoHs4FGNDTunbuq8qHxu/Vq9+tai1PUeZjmHsDCb30d7StV7vyVpOi/QDP2yxJpCtcEpYs0WvKXMMtVk0OZ03EYj3a5MJGBQBBBBAAAEEEEAAAQQQeEuATggggAACCCCAAALTBOKnvEP5aaPRam8CQ/c01rXWHdu08q2+lM8RGPkroOcMVbT1g/SimEsETiPwgxvRr/VHtq2JFB+ZjEkQQAABBBBAAAEEEEAAAQQQGBCgCgEEEEAAAQRWEtCHvjFWGpZhJgpEe89P7EqzwwnMPgBuncfXyoc1/OEaSodHoPacAkNPRKw75+73uSt371enX/Y+89tv7B4BBBBAAAEEEEAAAQQQQAABBM4vwA4RQAABBNYQ8E+YY7rGuIwxTSC6x/y03vNaxfHfzc+bkdZ1gdkHwPVhaqU6JbLQvy/8EtbeqlIeuvnW5syvsa33PgZQS6349K/avmPZ6QF2uEHz73+VbWl6fC15vFQQ41FTz8W2tXy91/TS2pheNn0UWiLQEqAcAQQQQAABBBBAAAEEEEAAAQTOL8AOEUBgVQH/gLZMV52EwZoCNfdY1uz4RkUcd27ep7MDidQKb0M6JLDRAXDrpsTyoWVRhwACexXQIXBtbfG3W/laG8oQQACB4wuwAwQQQAABBBBAAAEEEEAAAQQQOL8AO9xOIB4IbjcLI7cE5B/ryutY9628ThjG4ltrO868Gx0AHweAlSKAwDyB/ov787rMax3/XJ/Xk9YIIIAAAghsK8DoCCCAAAIIIIAAAggggAACCCCwUOAAHwAv3CHdEdiDAAfAe7gLrOEtAf13KYq3OtPpLQH+r/ktNjohgAACCCCAwAkE2AICCCCAAAIIIIAAAggggMBSgfgJs+eXjkn/ZwGdmtTiudW+r2rrr5Vts4uzjPq9A2D9PbIW3SWlGMnKrmHEup+WbPvyP2TqaXfpbH2tuKQuLr7Iq667WJtaeNva5rRvj1r9nDIfp5XOGavWtrOBh6LWZ0qZDZsUrbZ+u1r1lK8voPuh0MhKY6isFkPPRqjrLG+/ZXbL7V35W9SGnFQ29HxMWfekSWiEAAIIIIAAAggg8CMCbBMBBBBAAAEEEEAAAQQWC+hD28WDMMAkgfghuPKxk+5DGbF+jbzGXzqO1j0UY+NrDWWM9TlX/ZcOgJ/Rc3r8L1n+EWnjn2zjtyPbWuoRS22Ixitb+VBYNa+KgJtVqij6kkDtnniZp19aGtMigAACCCCAAAIIIIAAAhsKMDQCCCCAAAIIIIDAcgH/FFnp8tEY4V0B+bfi3THLfnH8su5T13ENZf5Ta/j+PKsfAMfz+Pe2F0fw/HsjbdPL1+TpNrMsHnXny2vtz5ettNWmL1cDRX/x4bdfn26Bu7qWsQmnT7LJ4AyKAAIIIIAAAggggAACCCDwEwJsEgEEEEAAgdMJ+AenMY2bjOWej/Vr5P1Abo2xGGNfAv7MeLqv1f3aalY7AH7ndsZf8+76l7+av42UQ1jJPl62JltjeoqNVuYwSjeaYm/Dum6/Lu3boy+ov01oUu9I6dsCbq50ziDv3N8543+yLXMhgAACCCCAAAIIIIAAAggggMD5BdghAgggcC4B/4S2TH2XZblfe/1aqT5ZjrHWuL80jt+boXSJx9C4sS7OEcs9H+s/nfc11NJPr+V78612AOxbWMRpB7+dwg5ZrwfCOm6NI/os30rjWmJ+pfXYn3v9P4Fsw80ePXZQ3sY43Gto/9pTjMNtjgWn4v66iG5rn1dG0V/MfFO/GDO70xyBiQI0QwABBBBAAAEEEEAAAQQQQACB8wuwQwROKhA/QFVe21TairJe18Q+BFr3TOW+QvtAXh/KV8PbtFKNMxS1fq32tbafKKut5xPz7meO1Q+AtbX+ENOeLaW69rCip0fNy19SOwS+N+wrdaP6jL0pX4YV319lna7vlZbRdRlWPOsV+8/qOKmx3DwmdThbo/ighL3FYuVD1eTstndu8jJ+uqGe7TuAbqTCCm6J5XghgAACexRgTQgggAACCCCAAAIIIIAAAgggcH6BX9ihPiWP+5x7HfuS36eAPm0fi61WrufJY6s5GHeKwCYHwP35rd1fpc1FWH1S1Bqo3KNW33ccauB1SmsDqNyjVv/dMrl5vL2S/W5vfEu+dqWt1qpTtOqHyuOfe0PtqNtEQM/24MC6rx6DDQcql/YfGJoqBBBAAIEfFGDLCCCAAAIIIIAAAggggAACCJxGQB+Qn2Yz626E0VYQ0PPlscJwDPG2wOoHwH5bY/q6Oj+dKdN0/+Lva//YNlV+ltZXhnw6aNb4tTbrlsV9e37dGfY9mu85pmusWHdPscZYjPG+wNh9Hat/f2Z6IoAAAggggAAC7wnQCwEEEEAAAQQQQAABBBA4j8C7n8Dq0/UyzqPyWzsp72Pt+l2R+Hx5/t2xPt/vbDOufgA8GUhfA1TcD1mtpz9nzWNgNbB2zdfS+trAGlMR6/zBXSHtbGyLTnHpUjczkv4+XUVplm1t9iqL79e+HZs+DYW3eze1faWhiOP6OsbKVO97U35qvNNn6tiNdv19tf1vlTam3WdxvL+e9/TdFbf6+70eS9+dl34IIIAAAggggAACvyDAHhFAAAEEEEAAAQQQOJGAPiydsp1WO/8wVumUcWiznYDu0VCMzax72ArvO3d8tfe+n0g1XxmfmPc4c6x2AOzMta0P1Xn7RxvP1VK1jg+lrstYWl+OF6+Vr61reVm2k1lFsrQMlbeibPt6nQ7xk22VCkteXipXvFS8UTD2dLwxJF0mCOj+KWJTXceIdeQRQAABBBBAAAEEEEAAge8KMDsCCCCAAAIIIHAmgamfxE5tdyabo+0l3qOh/JJ9DY3rdXF8L1May7fKa55WbDXn8cZd7QD4s1vXMZ7PqLxHLIv5oXpv56m39dTLj5L6uj3d+bo7W6ciLtOK7t9KjuVr5fXnwjtjzenje5jT51fayqaxV1V5NJpQjAACCCCAAAIIIIAAAggggMC2AoyOAAIIIIAAAggcUsA/XY/ppzeiAxjFp+dlvlJgtQNgf5yuE/jVUHpt6e/e0q/T/QTQa5Q+ap9zQ3VqOVbvbdQuhso/G/q1KGPaCuK6La+/XlsDTeu8m1ZachlzF2e7f3l65o5B+20E4r2NM/g968tajfrK770xMwIIIIAAAggggAACCCCAAAIInF+AHSKAAALnFvAPX5fu0j/RHUqXzkH/6QKt+zB9hOktW3OpPI6iZy1er5nXXK1Yc55jj7XaAbAz9OR2X7v+ALK/ssO4ro/Hoa63tobFX3nc5WxtvayktPwAABAASURBVGXs532Uqp/S6/jeWiXXmFp/bf14L8fz60eLfed8vRcj8bAyewVUq9vhLvQtYMVaS9MjUIaPLQ/Pr5VqzBhrjftL49j96hS2ZygNgdeeBFgLAggggAACCCCAAAIIIIAAAgicX4AdIvBDAvZBbHE2kyZfp9tP/BS3zN+akHxQoHYPYllcytj9j21r+ThuLV/rs3bZt+Zdex/bjbf6AbCWKnalffhz1F/EN69opF4cu/R5r1CqAs2mUF6hcg9dq06hvMLrlOq6FmrvUavfc5mvO6Z7Xu9n16a77rH2zD6up2uP/yvj9YfAhqj0V/bMPhFAYM8CrA0BBBBAAAEEEEAAAQQQQAABBM4v8Es7tA9fJx/2ttr+ktfR9qqzobjm8rp1T8vyOAb5IwpscgCsx2Qxhp5JxehAmk3Raqg6Ra2+Ve5tx+q93V5TrV+x1/V9cV16thRbL0FzKLae50Tj+18eoPRE22IrCCCAAAJHFGDNCCCAAAIIIIAAAggggAACCCBwfgF2iMAJBVY/ANZxow5ulL7jpX5ltMcZazlW7yPrhE7h10pjX13vKbTWWsQ1av26vUpjOXkE9iugp7WM/a6WlSGAAAIIIIDAmQXYGwIIIIAAAggggAACCCCAwLsC8fzi3THO2i/aDOVb+2/1abWfW94aP5bPHXPf7fe1uug8lB9f9V936dJQjA/RaKG/vzXGy18pUO/3WEuydVmbOMY9r/JbWNJ+lUdJfu09Ip6XKVU7pXuO29q7/wxKcbFUYeX2Sp29dbouYs9bWnNttv00FGvN5XO0xtOjpGjVj5TnnFPO7RjpfqzqMct3duNjttJ3xqQPAggggAACCCCAwNkF2B8CCCCAAAIIIIAAAggMCuTB2mulPpS95ngvBWQzFGX78rrsG+t1b8qI9VPy5fjx2vuXc8Rrb/Pbadef05ldJe3rmjzWZ4UDLn1FtDnFnAq/tdc+16ucnv+X7Po50v0nW05hib2UGwtrNvh6t3/s5xMcKT36+pdbR4Gh/PKZriP4HNcr3t8RwPAdNfoggAACCCCAAAIIIIDA+gKMiAACCCCAAAIIIDAs4J/mKh1uSe2nBXRPWrHmWlpzxPI152OsdwRWOwB+Z3L6IHAIARa5PwH/D2D2tzJWhAACCCCAAAIIIIAAAgggcFQB1o0AAggggAACIwL+waynI82p3pmA37eYxiV6eSybk/f+ns7pS9vlAu5+TVc/AF56vh/7K798w++OoNkV7/b/Xr/rrc2pS4pk6SO+t6r1Zu5sqDXChuG1EwG/nztZztMyuEAAAQQQQAABBBBAAAEEEEAAgfMLsEMEEEAAgSEB/wQ3pkPtqduXQLxvMe+rrJV53ZQ09vf8lH60WUfAzZ/T1Q+A11lsGKXyd2Nf/31bO9S0vdT+mdtr2fC/bXxtY2MU/0Tuo/zaP6xkZ1kdTg/FbblDTYbqbt13mwytfUrdbjf2wwuz+9b/M99GYL/a9/9wwS7tF9XeXwqtjBcC2wowOgIIIIAAAggggAACCCCAAAIInF+AHSKAwCSB+AFtzE/qTKMnAfswPA3FU+PKxVBf1VW63D9x93unNp6vpaqPoXE9Yrnna2OozOtJpwu4cyutjSTr55h8ANxd9nQg2tp0WV5DUFnZrnWttnuM1nrL8j2unTUhMCzQHwLbo6x0uCW1CCCAwJYCjI0AAggggAACCCCAAAIIIIAAAucXYIfzBeIh0/ze9LAPvwcPf72+JeX1Y2mrv+5frBu7VtvaXCqvhcbzqNVTNixQs66VtUZx+y5NOgDuD387OwBW7OoguLVBylsCXXdJilY95Qh8WyDbn08ezbVYm/4/WGo2oAIBBBBAAIEFAnRFAAEEEEAAAQQQQAABBBBAAIHzC7BDBE4rkKcdACf7yTmnnLPljvDy06Gx9Ft7GVuX139rfcw7R8DvVpnOGeNMbUuH1nVtz/oTpoxaO8oQQAABBBBAAIGtBBgXAQQQQAABBBBAAAEEEECgJaBPe1t1tXK1H4paH8rWESjdl4xajlW7XjL+d/puM2vNplb27uy1sVQWx7uesty/Adx1jwb5T5XXxvr27zV3tHftZyim7ae7pDQU00aptRpam+pqfd4o09+jWwndV0Wq1PVl6fEMvDHr+130HMZojSSiJdEad265mIZi7nhnaT9korraPv1+hjo9o33EZ0L51E36XxiKLAIIIIAAAggggAACYwLUI4AAAggggAACCCCAwOoC/sFvma4+EQO+CLh5rGh9QO9tWvU+Vi31vkrV30PXvxhXo/47tU7xlOaUc14Acx3fTi9tDOUtub8e494PgO91jYwOhRWN6q8UaxtLYmzROeVU/i9ZyWukXf1kW801sq12OJK1GI60u59sK1ojbBheOxHw+1lbzlBdrT1lCCCAAAIIIIAAAggggMB8AXoggAACCCCAAAIItAX4lLZtc6Qav49Ka+tWuUetfqzM+8Z0rA/16wk8u48eAOvQV9F/C+/SJeUVfr3ewqaO1FnDMqzodK+4x9Nt7hgbYpXfEeDR/447syKAAAIIIIAAAggggAACvyrAvhFAAAEEEEAAgVMIxA/XlT/Fpg60CZkr3l2y+pbx7lh5+r8BnL7+U27ar7dbmM8Q0+1m85HjbMp7+Zqpxp0Sa8653lhTVq42683ISJ8SiP99iuc/NXc5D9cIIIAAAggggAACCCCAAAIIIHB+AXaIAAIIHE9An35PiePtjBW/K1B7Ht4di37zBaL//N6Pv8o5jqP8O2Opz/V05U//9q8iZxWowqYK3/S9luzlXRuOoXWV1ypTaD9DoTbfjHJtcS3ak18r7+Fla6Q+ZisdmaPVTeUjXVepLvnK61UmYZC3BfQcDMXbA9MRgY8IMAkCCCCAAAIIIIAAAggggAACCJxfgB0icGCBoQ9fVXfgrbH0NwV032vx5nB0mylQ2pfd4yFWWafrWv9YpjYecaxa/tpu9K+Avjbb27s2HddUXtc2XCuLY3wyX1uLylprKPfXakc5At8X0JM8Jb6/UlaAAAII1AQoQwABBBBAAAEEEEAAAQQQQACB8wuwQwTOKqDzJI+z7nHP+5J9ub7aiUnZxq/L/vE65r19bWyVpfG/Arq7dEmR/3JSKK9QXuFTkCKAAAIIIIAAAgggcGgBFo8AAggggAACCCCAAAIIIIAAAucX+Ikd5p/Y5e9tUofAHsO73+k3gH3xZTq8mem15bit69aIrfZl+dz+rfaUI4AAAggggAACCCCAwJYCjI0AAggggAACCCCAAAIInEegPKuoXY/t9p0+Y2NSv1ygdl9UFkfW4a9HLCcvgWUh61rMHbUcI6WyRNfXUZXzuJZMef/LOaec80tbfctX4RXKK8prlQ2Ft5+f+mY8jSNovWXE+in567jZjsBjpGzlirEh1EZRvSU2xlj/l36xQ7k3Xcf6NfIa06KztVbjkrpuIJLVWVRXYkO+bK9VVh0gFFbXZoNdRsL7haHeyto0k/dSa/vWpI9One1jSTxGOmmuZh7KZGcPsv3JaYVmGfOqG4uTqrEtBBBAAAEEEEAAgWcBrhBAAAEEEEAAAQQQOJiAfbafWuFbsc9Emx9ue5uxNI6htuWcKiM+LxDvi/JxBbpH8Zr8+gIyjxFnkP81dCRx/RW0troIobMJO7iwjlZn7/7q7Pe6swuFJfbSWJb0AymdHnb82W6sYctot/5UTbmieL3WGr45TtxPmV9rXeW4reu15lt3nNZqy/K1Zi3HnXq91vyMUxfgPtRdKEUAAQQQQAABBBBAAIE5ArRFAAEEEEAAAQSOJjDlk9Gt9lSbe6u5GHe+QLw/83vTY6lA9C/zz2Or9rlEVyr1qF3rWNhD9cMxeAA83PVXa2+4t+RXFXa/78b98WKlzT2oQg0UyhOnEdAt9TjNptgIAggggAACCCCAAAIIIIDAewL0QgABBBBA4GcF/FPSsfRngd7ceM1zzlBL+8+Zi7afFyjvb3sFOgZ+fENY/bxtzHuZp6p7xOAB8KPZYxof5vfSoHGVHyEI7fuvZpfXI92pXiigm6S4DuP6/ZWKPfqC+tuEJvWOlO5OYM79393iWRACCCCAAAIIIIAAAggggAACCKwuwIAIIIDAbwr4J6VT0t8Uem/XLc+poy3tX87D6UYp8rhuWZfljx7Lc4+xOzsvvEZ7VL97Sq+ns+2215rH+Nf21+vBA+Brx2+9a2tDsXRdjbE7K1dUh7+i9f+OqN2k1ybWNym85ta+bxvzXq+2rfA2pJMEel6z1L1T1Dp5tdX1zW+pJfF34prvC3k7lcDQ/T/VRtnMAgG6IoAAAggggAACCCCAAAIIIIDA+QXYIQI/IGAfhvZnFZ7GLcdPx6fkY1/ybYHSUi1jma6HIrZVXm2Veujaw+9rK/V2pHUBN22l9V6P0pa7lz9aPnJhrmx5RX92+GihnEZQej2osnZ9G6XX0tT/XqfKj9o8x04PgLXFKVHZ46SiKWOrzfNgKrlGVyG+1qS+Rvk08qM2YzEyBNVBoGYZqmM2Ng3lsVj5UEX2RAL67wM8TrQttoIAAosFGAABBBBAAAEEEEAAAQQQQAABBM4v8As71KfbtSj33lnBWFgTXjMFZBq7lNexrpYv25fXtXtbK6uNTdlygZp1rawx0/3gt7yv6X66qNFS/6M2iv7C3lTjYZfVl9pfY6cHwNVV76hQwLflXB1vFyT7Ewj3yhfn90ypl5Wp6hRlOdcIIIAAAgggcD4BdoQAAggggAACCCCAAAIIIIAAAucXYIcI7EagcnY1a23j/d88ANbJ2JSYtdoVG09Zm9q8M6VQPWJ/jRcj1pH/joDfJ6XXFShXxrWG97MJ8Nt4tjvKfhBAAAEEENhGgFERQAABBBBAAAEEEEAAAQQQmC4QP3mO+akjxD4xP7U/7d4V+Ey/eE9jPs4eT6li+Tt5n+O175sHwBroNqi+rlwLNbHoLl1aEjbEm6/b+u5/P3Z5fR22XNu1tPWum1LUqUjRF/sc/YW9qaIVVm2vcv7y2pp89ZXTP6kdA49Pa9tenlb66ck16Nh41sb/3t97an36/paWL2tuGy9LuT6agN9Hpbe1l39cNf+I0LNx60OCAAIIIIAAAgggcEoBNoUAAggggAACCCCAAAL9B+H6ALUW8NQF9OFxjNhqimPsq/zc/rE9+fkCtXsUy+aP+NxD97RL+T6kZXRhkdNfyrf/pdGfbC0Ulry8OivxsOz9pfbX+LuXDWSuTZMt6TnS6X7qG7ru//qeeoU04Se2b+UnDPPFJrnfa7YVDIVVf/UV19ZaSLadXCNZ7jkeV4mf0wtk22EMu3x5IrxedQQCCCCAAAIIIIAAAgicVYB9IYAAAggggAACCKTmp6P+KanSxM9kAXm1Ysogrb4qn9KfNuMCspwS4yPNbxHnHesd2yo/1l71aveISQfA6nacqJ14H2f1rHRrAX8+PA3zkT28gN9VpYffDBtAAAEEEEB6B6F9AAAQAElEQVQAAQQQQAABBBDYRoBREUAAAQQQ+GmBxwHRTzMccvP65LuMuJGhutiO/C8IDB4A+x8Dx4CID/YWK547fmzfym+xTsasC1zvQU5dekSyfOLnBAKd7UFhSepv6ht/eCV+EEAAAQQQQAABBBBAAAEEEEDg9AJsEAEEEPhtAf/gNKa/LXKM3evT71r46ofqvA3pNIGa5dyysZn892+s3bL6wQPg4aFvC7z/e6p2HfPDnTeqLW9COY2t8X46VNZNuZ46vo9Vto/X3ubgaSSN+bjVWv4r264tRGVfWQyTri1gz1//R5CNq7vqYZe8EBgToB4BBBBAAAEEEEAAAQQQQAABBM4vwA4R+HEB+wD1xwXW274sh2JspqG+qqv190+8PVUbzw+lakfMExjyHKvzmXQfW+Fttk2fDoDLpbSnLlu2rtsjbFujG1DOUFtj2Wbq9ZTxn8fqui4pnkufr8oVPtdytZ6A7p/HeqMy0j4E+kNg+2VSuo8VsQoEENi3AKtDAAEEEEAAAQQQQAABBBBAAIHzC/z6Du0D00Vfjvt1v7j/aDmUj31ifqhPrIt9Yl5nG2PXaqOI7ciPC8hMMd5yuEW8j6388Ahr1D4dAD8NqD0qngqPciHQ/axVB79lTF6d7oFicgcaIoBAst+ZbIEEAggggAACgwJUIoAAAggggAACCCCAAAIIIPBzAjo/UfzQxk+1Ve7dqW7nhptpHwBvOOn40Dq5mRK1kfTwe9Tq55SVa5jTd0nbct7W9ZI5ztK3ZVMrP8uef3sfU+6s/wmg9Le12D0CCCCAAAIItAQoRwABBBBAAAEEEEAAAQR+T0CfmMb4PYHv77j2CXetrLZS7l1NZaxsvL7m72XjvV9beN+x9LXnmiV/6WILqEVn5Yo1Z5szlr6+Z9F1l1QNW3P3Ein1ZbbuPr3o+hpzpn5uaw76OuFToX7JrgWPebrr3Pc1Xee15Vsmp5z++kj6e2ktrv00dmr8qM7CDJIiWf4pGt3WLtYGini6H/f9Fvu3e2Aga6/mdbxsRfJpxd3M2t1ffSe7srRfp9m2UmvFa4cCduvsFyo9Rbr+6FG45uzdbu39EajlrQkvBBBAAAEEEEAAgZ8TYMMIIIAAAggggAACCCCAwBcFah9Wx7La0vSheK28LFM7j7KO67aA/L1WeYVf11I3jmlsp/5DEdtuk/9rLW3KdLHvO/kpc0xvE1egXvHa8yqvxZwyHyvfzp6UeqRKmdfVUm9/TdNBfrKt8xrZ9tuOZLVpdz/ZVlSGFfE6hUC8s76hWFbLeztSBBBAAAEEEEAAAQQQ+AUB9ogAAggggAACCCCAwNEE4ifbWrtfKx/Dy2Ma68kPC/iB7XCr1J99ReOYT7v5+dvNSu4LmQp87/Ca6YT9WjytxOf3dFqv9Vp9a961duDr93StcTccZ8WhfddKVxyWoeYK6AYo5vajPQIIIIAAAggggAACCCCAwHkF2BkCCCCAAAIIIPBVAX1orVi6CI2hWDoO/dsCS84Z26N+sma7A+CLPXyKybux9v53tS5yVWePyZNbwzi/5fX3yGoYq5n7st6+k8H0edzY67mmfhXbt/L1ntuU1tbQmEmuHo0mRyv23ffr9r0p7Qt4myPglq106ljiV4y1px4BBBBAAAEEEEAAAQQQQAABBM4vwA4RQAABBBD4nkD8tPudVSzt/86cZ+0TLWM+7lcnCx6x3POxX5n3Nt9PtzkAtoPfruuS4v5vDE/Za3/oGrFCp77YwPXtXkWoWi37Mn8/6WrDjw/k83la9rD9918t93JvV0u9zSfT2jpUdluDLV+3TiUxbrXHT86+v0/eIbPsH/VWGh+gWv6Ta2WuIwuwdgQQQAABBBBAAAEEEEAAAQQQOL8AO0QAAQR2IFB+kF0uKX4YXtbpuuzv16oj5gm4naext+5DvG7lvW9MW22nlS8dKfZX/i/95etB7bT5P9RKSyunEnoZZZu1rjW/x1pjzhlHc5ftfe9l+R6vtf4Yz2vsD4FtO0qfa05yZXu7H16eZEt73EZkruX3uGbWhAACexJgLQgggAACCCCAAAIIIIAAAgggcH6BX9th/Fze879msPf96r6Ua5zzCbf6e5TjcL1MIN6HZSO921t39t2+6qf+Hv03gC/+bV3VrhF2qJxzTjnnN0d7t9+b07100/weL5UfKNDcH5hmsym0/hibTbTPgf23S+k+V8iqEEAAAQQQ+G0Bdo8AAggggAACCCCAAAIIIIDAaQX0wbTHaTc5bWOnbqUzmFNvkM0tFPizU9r0Zwe1Od8elr9vfyNY6/BYuLs3unfJ9n+LZKmiSykpLPnAy/euNE6nFbQitvN8bOtln0i17jI+Me8+5ih3rut9rIxVuED8zRjKe3tSBBBAAAEEEDiXALtBAAEEEEAAAQQQQAABBM4nED/pPN/ujrmjeE+Un7oLta1F7K+TB49YTj4KHDUf7/6SPfylrks560GxYezw194fL11fupSmhPfytuqrKMu93lOvV6q/E9im609b+9TW1ZdZqvoF0dl8Q9EPrbksoyTn/HBJ2UpbYVWrvTRHHMwOoy8pdX10qbNMZ/frGpf+OrZ+zQvxtXS7knL92800eWTzMihDNItafmygWp9YFvvbFP2zG8u+nL8+K3p23ouvLd8tW+nShelRHYql49MfAQQQQAABBBBAYI8CrAkBBBBAAAEEEEAAgRML6MPUE2/vkFvTPVHExeuD6aFr1alPDJV5lP29nHS6wGcM7VTGjowq737GNLBg3f2B6maVdubx17fSQa2iv/jcmy/immY7ZvVIIe9lSlX+iLTwJ6dk81zj+p5T6ktS+PGyoTQ0t+xQy1hnTcOrrInXng/Nd5f1NSrd3eI2X5B2rdh8oh+YQI5T4gco2CICCCCAAAIIIIAAAgisJsBACCCAAAIIIIDALwjo2MjjF/Z7tD3GT7619vJaZUMxt/3QWL9ad17DuDPl/6rf7vX7ftEfFH5RT/0bhj5OeV3vNVaqpbXaaE1ltNq+UW5DZ30FuD8IHlrHG2NP7jJlXrVRTB70gw21LsWCKe0+JMWCIUa7btVA6/bYag7GfUtAt+WtjnRCAAEEEEAAAQQQQAABBBA4rgArRwABBBBA4KcE+BT0e7db9jG+t5LfnDnaez5KeJmnse58+es3gIt95bzw8K4Yb96l5vaIPf2GlGlsszyf7eBXB8BKk+UVOaU+l1b7KfcQr6dM4ivydEqfT7XJdm77CJ9VZ+q+Sy8bTve4t+EVq9ZXrVTXxPoC/hyNpXFmb9uX3W5On+cNAQQQQAABBBBAAAEEEEAAAQROLcDmEEAAgfMJ+KedZXq+nR5nR+W90PWWq9eH3Iot5zjS2PKuhe9hqM7bzEllr5jT5/Nt/5L+6ueh+PyaBmYsb5KaxjJdHyXiumv5yj78FLVStdsi+x3wZSttnqT3BN7Y0t1uaKWF9fu1sWqpFfMaEdAjMhS17tZez6CTPzXxQk+fKrk4oQBbQgABBBBAAAEEEEAAAQQQQACB8wuwQwROLOAfZHoat2ofhMZL8h8S8HtRpu9Mr3s4FO+MefY+NfeyrHY91SXej3qfOPpTi1ih/FPldhfVbwBvN91aIweh3jxcvzlFP0zfV2OV0Vd8+c1XqPTLS3ln+tFlq0EZ70x0nD7lbnV9nNUfd6U6BK6tHv+aCmUInFGAPSGAAAIIIIAAAggggAACCCCAwPkFfnWH+pTT41cNvr3veL40dy3qW/bx+6k01tXaxvpfzZcutWuVKaYayb6Met/WqNN618d8t/QvXWw5QzEycs455ZyTf5M45/x0PdL9zer8Zr+p3cyku8XULp9spxOsPj456Zfm+pV9fon3F6fN9qs9uG/98eIx2JBKBBBAAIHDCbBgBBBAAAEEEEAAAQQQQAABBH5GQB9y/sxmnze6i6t3/fUBtkdtI0N1tfa/VjbVfWq7Ib81xqiPv8bIB/wGsLbtUYdJyX8BxtLY/9o2W1+N7jUx72WfSa/red1LnH3K6lrjTCmPc22dr63H55yyT29LenSB2pMQy5bsT0+SRzmO5ijLuEYAAQQQQACB8wiwEwQQQAABBBBAAAEEEEDgNwX0yWctflNj+a5rliqLI/un0EpjeSuv/h61Nl6ntFZ/pjLtcUrU9izvnFJSmgZ+VO8x0GyDqriz1vC+MqWtNlPK1zsA9m8R+6zltZcvSsvt2nX/DVFLX8a9MerrfrUo2ne23q67pE7f/FWdp8qH6NupbRHexOv9up1qza3wXrc92KF06yDYlpwU6eagvNaQvGs/lF/MSfuOi986W5AiXS6pFZ3VqU3X/ZfKuC/gtr/0lN5r95tpkQ+tOPYZanfmutavhpdHo1q+ZuPtVHfLZ/s/gj70Nxf8WU6h/C3UlEAAAQQQQAABBBA4vAAbQAABBBBAAAEEEEDgZALZ9tMKq+pftw9BUy3tG/D2tkBpGgfSfSmvVVaL2E5jxusyP1Zftj/ytfY6FLW9ybdWXpZNbef9htprjd7uNc3h/CHZmYMiZyu9xWuPlHJa72e9A+D11tQYSdv2UJNsEGUkK3tEav58uyLbAsYiPe2l3jpbm2t46+tVTt/80ewKX4PyrVCbVp3KVZ9sl+1Iu/3R+oeitvDYvlZP2UMgWtXyj5bp/gSl8KM+4bLP6o/rMvoK3hBAAAEEEEAAAQQQQOCgAiwbAQQQQAABBBA4m4A+2RyLs+35KPuJ90VrjtetvNp5xE+nvYx0XCDaDrWe2s7HmNve+72Xrj3bgQ6AI5gY4vX7+fx3HaurfeO3VlZMpf6K7vaNYOUVfl00P/1llx7/S5ZftuHrvVk2RqU3RQiYgP6v1JKXl8o9XiopQAABBBBAAAEEEEAAAQQQOI4AK0UAAQQQQODnBPhkcz+3/N3zDd3D/ezisyvR3hWfnXXN2d6962uuwcc64AGw+Dx8G+umerymxLqzfmq0uLP15vRj3/7Q9/5Xbq81flxzzK81/mfHiTsYyn92VeeezZ21yz62/SOkn4I3BBBAAAEEEEAAAQQQQAABBBD4ngAzI4AAAr8l4J+AKv2tna+/WxmOxdis/gG00rJta+yy3S9dR5Mp+47tY36s75y2Y2O91utue7zWfr7kgAfAU5FuzE//ZqyV+XVtmL7uVmFN+7839nZ5T4py/6avvvWrKK/v/WZnfKJWehswW71C31ZWKK+w51iXqd+EtUnxxyrj5T2vdh73wukZO/jtFMmPg6/pjAGsqea3pH9pna3oGxz3TdsciuPubJ2Vt267l78zi3n7r7iGeWcI+hxegA0ggAACCCCAAAIIIIAAAggggMD5BdghAj8qoE89Y5QM9gFp9bygbMd1/0U3O+eop+4TPcu8t2ml8T4pH9tprHjt+Va51x89lUOMcj/av8LLY9uY93q19fAypbGt8io7Z5z0ANhv6lgab2psG8u/kY9rGcq31tbq02qv8loflc+P/hBYB8EWbdFshwAAEABJREFU03uX80/vSctzCZRPQuv63V3rEPjeNw5+LySDAALnFGBXCCCAAAIIIIAAAggggAACCCBwfgF2eD20LB38g9BYfu7Dr7jT9fPuOZS+M2scL/Zvlcc2Z8nXnsu4f+XH9qo2ZZR9avOUbY59fdID4Ok3Rd/YVeuc9TAop7C8nRLlPM6T/3JSaByF8grlFRqNeEcgv9OJPggggAACCCCAwKsAJQgggAACCCCAAAIIIIAAAgj8jMDYZ+s6+FKcEORUW2rdR5UrTrXZL2zm/IbjJ5wz2Tv9vcN2KDqz246a1266/jCsxY6WPXkp2ocaK/Uor73cU9UTCBxDwJ/amB5j5awSAQQQQAABBLYQYEwEEEAAAQQQQAABBBBA4HcEdL7hEXfNp6VRY3l+yDPWtfJzVhDHiP10n+P10fJxX8ovX/9jBI1XxqM2Jdl5pIGfcozyeqDrDqr+dGDbx6VL+sZqGXPW6H37vxp9TsedtdU+9NckdJeLray8oX5tVfbqbm6W7V+tay8v077TkjcduCt8DOUVt+tyvv5eW/011f5uDfvE9xbTvmL+mw2R9S1qi/QUtaH0i1aW2wBl0ZmutT1Fa08iUajNULT6/3q57Mq4mWTzVCRLn+JWT4IAAggggAACCCBwGgE2ggACCCCAAAIIIIDADwnoA9G4XV17qFwfiColxgXkNtZqyFN1rfBxNUctvL7VX+Xe5uip9qKI+5DJ0HWsG8prXI/Yrhw/1tXyPkaZ1truq+zpG8Dadoy5S/W+c/t9rv20mXwfY+m00fbSynfzmfXkdP1fuqXXq5ySXaenHy9T+lRx2gvtVDF1g2pbi6n9afcQcEeVKK+UQAABBBBAAAEEEEAAgTMKsCcEEEAAAQQQQOCXBPRpp4f27fmYqjweYumaeBUozV5bLC+Jc9Tyy2c45gjRQjsor1W2JNYeb8latu/7dADs0/kfAX49Of3LKeecUqcRKr2sPnl49cXaDoW3Iz2UQPZv/e5p1TtYiz3t9y+dDi7HGw42onJLAfuTbMvhGRsBBBBAAAEEEEAAAQQQQGArAcZFAAEEEEDgsAL+wXBM525m7JNNjT13zF9pL5sYQ/uuOXvfoX5DdVP7T203NNc36nzdnn5jDb8z59/FDmsV2vITuZ5dhSrmhA54G+27/y7p3//7b/rv3//sjFizNRpuXqy5x2LzRRx2gs6OMMuwU//mfmLboXbNAU5Q4U9bvxX9Xnn0BfW3CU3qHSmtCpSFuidlmV+7vVIvI0UAAQQQQAABBBBAAAEEEEAAgf0LsEIEEEDgmAL6tLIWc3cTP9Esx5s71i+1L610PbR/OXuondp76HpueF+lQ31V7zHUbm91vuaYfnON8d59cx3bzv3Xddd/B/Zih3rJ96x0o3n/+ftLf/qWsI//Z5MNhbdbO832oDXDJ7O1PaHYNd9sveK82F2L9Z5lZFQp14zV4kfDTERjKvptu0evUS3sa7Z5K+eL19vM+NlR435qebsX5a+2L1BVnic9jQAbQQABBBBAAAEEEEAAAQQQQACB8wuwQwQOLlB+kKntxDJdT43YT/nYj09Ao8YjL6daeAu5eXhZTMu+sU5576tU12WM9ff2U9t5+72k5br9eqv1ybkV168q+gqUbrWKb477979//pf++eef50PZjVaUc045P2KjaVYaNts4Y2FNfu6lXwVFfeM5Xf9Xr6W0F8j27mFZf3mRp16+VerzxHSruT45btxPLT+0lth+qB11CCBwJAHWigACCCCAAAIIIIAAAggggAAC5xc40w7Lz9/L6yV75RPQcT15e3jr6OZ5rytT9S3LvE9MyzZ+XevvdTGd2i722UNe6/bYaj3RuZV/HAJvtYpvj/v337//2hqEbck3Xhebeyi+saZTz1k+7Btt1m5r/xXXjYY/9LBuo7S1EdUpWvWUbysge8W2szA6AggggMDWAoyPAAIIIIAAAggggAACCCCAAALnF9jVDnUGs6sFsZgfFfj753//S5f/+2/qdAi7JoKNt/qYa65vwlg6/xmKCUPssIn+8CljyjLnSvgcU8b+nTauEtOh3c9VHxqrrKuNXbbhGgEEEEAAAQQQOKoA60YAAQQQQAABBBBAAAEEjiegT221aqUe5bWXe6r6ofB2Sr2df0Lt17+YyiPGGgbuqnRsvDi38mPtj1avPcV4Z/2xf8w/j/V6Nafta++zlPxd/v3vsRc3eZS8l7PD3/c6VnpprKGodJlU1Nkv4FA0Bsl/OcVoNJtcrEPyoZg80NSGfo9vadd1aSieh1WnW4n1s463i4HkxdjaahgPu6y/shUPhVUvefn8tXTJuNW+t30MWZT9rIuaJ0sHo+w39Xpo3KljHLnd7b43f/fs+dbvxZG3yNoRQAABBBBAAIEfFmDrCCCAAAIIIIAAAgicQEAfYsZt6LqMWD+U935qow+HlRL1vwRYPmVMsVKf2E7XHrE85uN98XL18XwtVb1HrX5PZa39zVm/j+Hp1P2p/XDbOasYHulLtXaO0Z/TNdI/PeB/f//0/wawNrvWMv3wxNO1xp0zjvZzjVScoWW7bsejdXr50eGv9uQHRy8NdlSQbS1DYdVvvDqzU0zpep09W4/nSFbyiPTyk61kSliz3b+u+8i2Y0Wy9DkeV4mfjwhkm2VKWDNeCCCAAAIIIIAAAgggcDgBFowAAggggAACCBxRwD+x3HrtPo/Srec64vhyacXQfmIftYvXnlf5WHhbpbW2Ki+j1m6vZeXadf2dtWrmGN9Zxbaz/uX8V5+hs2KFJbNff8aWLaxjztfUstu8Wt8O3mY2G7VLl8t/dqiuuPTX9vbBl25KGRtM30/xeu/6YptOaUqv9WnWzzv9NXOMCRN+rUltf3Htyn9tcUy8pYBurWLLORgbAQQQQAABBBBAAAEEEEDgWYArBBBAAAEEEEBgUEAf2sYYalz7fH+ofaxrzRHLlY99zpDXnmJ8c0+1+xfXpvw317fF3NrTIxqnv9eJazzXmgnv6qyY0PQYTRwtp/5MO9uqs8os/chLc9Vi6uTqO7Vt2a5L1//dyvu929sd4lb+lHQpWy+FvmX+VNVfWH9rkfpIE346a3MLufdhRbt9lfu7rl0ej0iTd5/4eVuAjggggAACCCCAAAIIIIAAAgggcH4BdogAAggggEBb4Pr5/PWswvPt1qn/5N4/408TfnxMpd68zOs6hrc7Qxr35flv7svvnVKtw9cUU5WfJcK++rMzu7b0zxI7prs+9vetqvB+MS+jroqkw0GLPj9viP22NrCu+zddvzTd2Rb18HS2Xg/LbvryeTzVZJ5XquuhUJtaWJ++2Pajf3hWecsm2+/1yVCBtbGya7WOMJ9qHhdqqrDmjUKrsYHsffbL1tMp0sWeWY/7ZPOG0xJaMW+k0DoOGIrvWa21FvcGZHYm0P917/r788fWVd7WsfbUf0qAeRBAAAEEEEAAAQQQQAABBBBA4PwC7BABBBCYIFB+iOvX3nXs831v10p9PE/VzvNDqdqdIVp7/NTexu7ft9f3emKmFa2mY2dnz2d6XfrTgV6Sy20WZT1uRbMTjekxu/MBOmQDytnetFYlglX+Y1E+FuX12ELU3sPb9huxC08tW33Z4a/tvevjuYH39PS51q+8VqmXzUm71B8Cm7nS66/MnP5btdV+ymjN5fZKW20oRwABBBBYJkBvBBBAAAEEEEAAAQQQQAABBBA4vwA7RGCugD6X9/C+5Wf7uva6uanGjn1q1ypTxHZnyWtfHp/ak+5XGa25fW1KW222K9esHtvM4qPbAfAWE9jZXH/QrHSL8SeNebFN1mJS57FGepDG2mxZv3R+9fdorLOzeiNs1PbnroP3V30VrQFUp2jVN8uzPVuPSPG/Xkj8ILCNwORvApfT6xlXlOVcI4AAAghsK8DoCCCAAAIIIIAAAggggAACCBxSINuqY9glr7YANQi8LaDfs7c7L+74idn/Xlb5l5MOO17KWwV+yHqr16LLuFUdKulsX4rXRcfdvdZuX7J0/tjf88+r7uxQtQ99y9eqOovyla1NtkPiXFZsfJ01b/qzd4+88YxTh5fSWEwdi3ZLBMbugtcvmYO+CCCAAAIIILBfAVaGAAIIIIAAAggggAACCBxXQJ93lzG0G/+0s0xbfaa2a/U/Uvkaey3HGLo+ks0aay0t1hhz3hj11lqX1yjv4WVK4++Yrj8b68zu+/L0dQ9/OkZLqg91XXd5HALbQWhShPo+qzJFf5FSeVjadV1S3Kr3m2gPtbAV6yZoXwq7tE1aiawscs4p579bWe6ra2/ZDtRVLgsPXSu8TvlWaO5H2HS21n4cpRf10twK5cdivJ3WdA/bY1IXj9vw2fZ/f2Zi/lbfJ099dNGXPt5UpHiU1HP2LCaLTtHvWc/mI+qdPlhqz3m6h90QW2dS2Fr73xvlFU9L0sY9nip2d9HZ3pbE1zbkvK10rYW1nn8f3+f3a1IEEEAAAQQQQACBLQUYGwEEEEAAAQQQQACBEwr4h4yellv0Dyk9Let1HfsOtVPbM0Vtr24R09qeve+UNPbXuPG6zKveo6w72rXbxHX73pTG8nfzGmcsyrHtrCYpWusr23/uWjuZPJudz6Sh0GFdH3FEzXCN/njymr01sEM/Hfjcrh6JH2h5+qjpcxpDmf6wUgvSxdfjvQVoL/m2zz5vw2Q7CX1E6q/0/hxpw59sY3tY1laQXiIN/HhfpQPNRqrU28Obltdefk29Vum15J33bHtVJEvTIX5qf7Bo4dneyrAiXggggAACCCCAAAIIIIAAAgsE6IoAAggggAACCJxRoPws2a/H9hrbeV7pWL+z18ugFWvsPY5dGy/We77W7qhlvqeYLtlLHGcsP2WeOMaU9uu22X72OENOf2nijw6FY/Td+uPjPnd9s0PTvo2l/TdEdQZ2rTnNu7Z0jc62aDkTvH9j1jzKvA7Etfmcc8r5GrpWeJ3ys6LLs5rPb2z7st2lPlq9vU2rfsNyn1rp0DRDdeqrGGqzpE63SLFkjCV9tTfFkjEO2PcHt3zAu8SSEUAAAQQQQAABBBBAAIGVBRgOAQQQQACB0wjoQ+UY725Mn5Qq3u1/1H7ac4yhfch5qJ66V4Foq/xri/VKuD+vljKP8doiltjxZby85nOuFl8ry3c79EyKW7luicet6BTJ9bj3Busb1FerP767++QzZ76tvXmoG+str71pqpdZrK4fo0uqVrw02aSgs1E7m1ORLE38nFSgs31NCWt2f3n7vuD2UPZ53hBAAAEEEEAAAQQQQAABBBBA4NQCbA4BBBA4j4A+2KzFnB36J6VK5/Q7elvtt4yhPUXnoXbUXQVKW11fa7Z5H7o/mnssWquK/Vpt9lge1t2f3dm1iEaW+qdv7N7b6CC361LO156q88g59+U5X1OV9//G6b3zD2QMtlPYAagOhLXjrrsYg8XlkvSN3jLUZsuYN19nS3kOu53X+2r3vj/3t7S9sJIAABAASURBVIJsmZz+ksK2mpK+cfzU7ekife6nnNevJ6zAm3o6ocuhmvi+PD3U4iuLzVY2FFb98rL28VF9qncXT58quTihAFtCAAEEEEAAAQQQQAABBBBAAIHzC7BDBH5YwD4MtU/w0z1S+PEPQT0NVafO+n7L1DcdzbyMdLpA6erX00cYbjl+f3zG6/nc48oOsWxov7Zs/2qN5+087Rvv/83OJpMi+bo9bS/dTvnyvbmdZCZFzoJJKed8j1T85JxTskNDtU92aOzVOee+j1+fMdUh8H1f2XJCV2rZY7z8wVA6vOKc4v+SXT0i9U9O+sKP1h3jC0vY4ZTZ1hTDLn/ypUPg2sajjfK1NpQhgMAZBNgDAggggAACCCCAAAIIIIAAAgicX+BXd6jPxcu969NORVlea1u2OeO19u3h+5NPGV5HOk/AbZXO69luXd4bXddbT5tV/T3q43zvfKu1nqnlEvAY7mMHwNbAHDo7xPWwkpSzFSozFBc7Z1c/S/tmOhDuM7/zlnNO/f+U2v5ziFLB61QerXW9Vvg3gofHy1btYdnDvXztni7YwLTfkwUTfLnr2fdX4dV/j1EppggBBBBA4BcE2CMCCCCAAAIIIIAAAggggAACpxfwD32Vnn6z9Q1OKtX5waSGv9dIj47irZ3L1eOtAcY7aW2K8ZY/2MLtlQ5v/y/nnHK+hmVev9P5l1P/Td/GODln65YftSPtHw3Pk9NhbhDoN6aD2D6zuzd94/saKWnVyl//W4fa75Md8ad2rVV9/HVdc7qt/Zqm8KNdXOzaQ9d2yesnBOLT0dqwnogp0epPOQIIIIAAAgjsU4BVIYAAAggggAACCCCAAALnFYifaMZdtspjm7Pl455jPu5zyifFah/71/JqQzwEoqvnH7Xr5HQffCTlX8Nr22mtj5e1e+2/xs1j2l71nw53+21be/3VqTlfDwQv+mav9esPMv0bvrpWuYVlX19q52EHwfrG62ujdUt0+Kq4j2rzak/36zLj6/O0rC+uNXYMVfs3DGWjUJnSGH1Z4eT1qss5p5yzsoMhQ4U3Ul7h1/PSMJ+yCh9AeYsuXVKMa7WekGvu+m4Nk8e15DPvmvN5pu5i67V7eU2Vb0RnB8JFdLrWkIrnYfdzJfop0Vqx9qZo1e+1fGzPtXV7H9V53lOVxZDJUHhb739Lu/5Z69I91e94IzqV+zikCCCAAAIIIIAAAlsKMDYCCCCAAAIIIIAAAj8goA8pa9ssy+MHn7X2ZyjTnmPEPWn/Q9deF/vX8t7uhKmIFLO2NrvDxNEr42Y7z1HYadXjC4rXe/RorVwtfFprrzMgfU6vsLOvcixv2Ur1Gf9YJI09I/rxbF92ytB+9/HiwnSAa1uKRWP5v769HZp2IfoDVF3LzkZQGw+77F9aZJ9pvdlBSf/vA7fqNy3fbnCReGgW5fsbbBd93lK9Rn3U6KOh1XksmdjHiOmS8ab2fZ3vWpLtKNojWb4d6WA/2dY7J6z5KV5T9xw3631qZbW62K6V935jaas/5QgggAACCCCAAAIIIPAJAeZAAAEEEEAAAQR+ScBPamIa91/7NDPWnz0f96+9ltcqI+YLbOU4b9xH60cuVU+F0io/Y7OofpWJRgfRTB6jje8N+gNg/VHRl1j/7i+li8V/Fhdd/2Nvdhisb532kXPK+Rrqo4NOhfIxVKboD4F1GBwrD5TXt309HsvOfTZnSw0vp7/exN7slVN0Skf9sX0lxS7Xn21VHpYtX8nrlL5UnrpAt8zj1BudsDkcJiDRBAEEEEAAAQQQQAABBBA4sgBrRwABBBBA4HQC/qlmTMtNDtWVbX/5+vfOBz5zt+WqWDpbbQx/tpeOTX8J2MmlJXJWKJtzyjmnP4ucr38ddCT3vNJkPzlf21v26ZVzvfyp0c4vsq3Pw7L9q0syuYYKOtunypKVp13/dLY6D8tOeJV7n9DlA018VTGN08Zyz8f6c+af7qxvW+k5t/uyq7j/vlJ7V/QXvCGAAAIIIIAAAggggAACCCCAwNkE2A8CCCBwLgH/hLNMz7XLz+1GHw57fG7W88/kpp6+u2Pvr1RjxOde12MR29fy7f6xdbvV+zVx/Fo+9d+8rNWUZXENj7pHbngk9bZz3pxyfoS+tavI2cr+LG6pnQgnRf/tVpVb6FqDDMbUdoODtCtzzv36tWbF/RvHW8zb5X4htyQlu8w5J5n0/2Zy1yWtQf8+qMoUaVc/rUfDFllWWdHxXvl4S15zxbZ9PZur3MpykHi95prXHKvYvw/tS/frPvXCVto34u2AAiwZAQQQQAABBBBAAAEEEEAAAQTOL8AOETipQPlhpbYZy3RNXAXsw2Ad0DTj2or3PQnEe1Zbl52v2eHo4/16wPlo6f29JP5uxLzXF+398MSrt0x96lZq+7zuLq475iuLu/9VxbGd8pW2t6K///6//5su//fflP69pPSfNbbX09y3hp70B5w66Lz9tc5upgNQD297rtTulDbb/4Fy3J3p9j4/WKnfke3uJU2H+ok7ONTC11/sShRxGM+vv9j1R+x/TX3YysK9aCz1IUgRQOAoAqwTAQQQQAABBBBAAAEEEEAAAQTOL/ALO7x+iv/YaXn9qPnN3Ngnu17/mzr73LXfk5jWV3o9AL6eYj1aeL9HyXDO29fS4Z6fqq2tLJa116E/DzzarVTz948d+v79l9Kftc92qNsfIltNvsXfX+6/4ZpzNnFrZOX/XS52Rmz5f/76b7zq6r/uv3Sx/1l1//KD4vs3cm3sp3zf6jhvculXa9tO/QmTPHK/f9/rU2r71TeB+z57e9O9vB/3NhbX77NRt/tiuzf9/na/0O0WeOj7t4zl/ru6bBh6I4AAAggcSYC1IoAAAggggAACCCCAAAIIIIDA+QXY4TkEBs4v/HRH6Tk2+71d/OX8lxxSqQ6BdXDph5lPS/uztv/nf+l//+//k/4s/e/ff1Oyw0QbJP2f//2f9M8//7NLOxRNdlZscc5Xr2QbvKVJ6f53+vh90v15jv2vfs4KdT9izOl7jLZ+L2NaW7kr1OqmlMXxPT+l3zfb+J6VbrUOtxhLt5qfcRFAAAEEEEDgWYArBBBAAAEEEEAAAQQQQOA8AvrUUbtR6qHrXwrf91jaMhnr5/Wt/pRvKyB/n0F5j9Sftumz/Rip/7m2sYM5uyrzVvTyim1eKg9QENfv+fnL/qt16XFvY/aHwfo2q/7aZ4W+/auwfP67ds/ZDhTtOin6zrVRizKNGaKoTT5vWd66zjmnnPOjWuu38R8Fy3L9l35tCM0Qv2GYs5VoLquLL62//8ZzLHwjr3EU+S8nhfIK5RWtIdXmXpetr8Lul/rkbNc+nt2z7mK/NmXYnqzK7kOl7t62S/4fCjRTuwdaSyvuazx7psd01JC+u+9sHcuwov5lw/fpkrdy7Hi9ZNwt+2rfCs2hNIbK1oybR//7dPtdesrrd8xizSkZCwEEEEAAAQQQQOBFgAIEEEAAAQQQQAABBE4soA84a9u7fTiZlNbqz1CmvQ/F2B6H+qpurD/16wlUntNsh0yKpHuhiLOpfRmqj+2UV6i8Far3CG102HeL5rmWn+eEbrOyPm0ztf2prjWoVScdRN4jNuwrrUCpJQOv6wluaOAbtpO9/o+Py+2wV+WhWZ/N2Saw0Dpj9JXlmx2SeJGPZb37OZR6nacqU/j1tDS00g0Kl2tkfT1KFT6m8gq/VqrrWqjuO3FdTdeLxxVcy1Nf/k4+8bMjgXgHd7SszZfi+44TeZmnsY48AggggAACCCCAAAIIHF2A9SOAAAIIIIAAAmcSmPoppreL6Zkc2Mu5BOY+p7F9mZdMZ28KS956ZTsJKyNZ2WukN3+y9RuObPPlWytLZr1y3/f5PVnZayT7eTkAtrLUH7pbRge1+uZm/03Wi6F6WJ1e/o2322F56lOrsJYphhX1L42X7CD4cvnPzpfVoi8+/NvxdpLtHnscnv+xAXIPAT2UikfJ7+QW7Ftdy4hwqovX5BFAAAEEEEAAAQQQQAABBL4gwJQIIIAAAggggAACPy5gZ1y7E9AJQhlxkUN1sd3CfD9NTi8HwCJTJPtRWguren5la+VhB7z9QbAVKVVDzdUfQevCImertPSIL608Px1v2+70NeyirLMyqylKp+34Ose0trVW5bxqo3uh8tTfCJ/B08TPjgR0n4ZiR0vd1VK0GH+ilep6arh3316dPfqCdP897i9V12de33wc/b71v2qvTShBAAEEEEAAAQQQQAABBBBAAIEFAnRFAAEEEEAAgS0F7p9y2yRDeave7FWbN06mD+k9Yvka+drctbI4V6i3s8H7X998b1Krv1dukLna/KXbPwDbXTrLKi6pszK/1lr704/GEvQt4L7qOl6fTXbAm3O2xI5KsxVZdP91/bW+TZzzX8rZCq3qcK/OV2xWhtMf9FqqIyLbrVVag/7aSlbYYs65t7rfDztgzxZ+bRPWX/lR3B9GPS7Xzdl2++cjpprBr5U/Yvj6a+kn9qP7NxS1dcWyT6zxbHOYt35XnNG3p+s+36jv68Kb2scIVWS3E2BkBBBAAAEEEEAAAQQQQAABBBA4vwA7RACBnxGwD2PTUIxBDPVV3Vj//5+9N9BuVOmZRVXtZP/v/7b3fBPDrWoQbmOwsWMnsV1sCqkltVpdkNlroSHz7v72DfeS/l1+dA9O0fOe90w9gD24qflE43Rq3jR4jKIe3zksrZrxRzUPO2G3MA5N4cZWY+P7R01JXmqDg3LMWEZJWmMVceFQQxJAAASbkwFuZ0TX97FnQ1my1qBcjJMu9VnA7WhbJ+WKTxnTL6nxLdBcIee2etp+Umr9Odr15z6Nr/G3sdavZ0B8n8P1GT1DDOTPtPT6Q58kV8PwZ9uonhXP9mfc2c3YaQbMgBkwA2bADESYAzNgBsyAGTADZsAMmAEzYAbMgBn4AQbyhewluVbKpXnpX5tv+2MZSP6XZc+X8j0LEChmZztn5rrn8Fu5mspruRxLTjk5ro1fycn4TUULzBGnvwJaq6hRnesDkIldD57jV8Lx1YW+5M2vUNv4Ibi5cvrXfh/6Upb3LSbEcx49G9rat/acuOtOdM9b3DW5k5kBM3CJAf1cX4qx3wyYATNgBsyAGTADZuC9GPBuzYAZMANmwAyYATNgBsyAGTADZuCPMJA9tD9SznVlsGn6I41SsAGM6SPg0LG0dGuT3vVd7Pdf0X3tI/ZdqCkqu+YnAFqI3edHfHx+BrQOx7ovGSNdyPEzSO5KZU7QWNA+EpPzFxVAVf1iAWeXTqYuybNJ7DQDd2dAPzWJuyd3QjNgBsyAGTADZsAMmAEzYAaekQHXbAbMgBkwA2bADJiBGQOX3munfzbt7PCWOWcT2mkG/gAD+VxfK+9T+rlVv7fCUuYtGbP70Mot8w4xSysv2TRj6P6qOcumbgjSBXkbqMmbQICdY05V1uCRXwZTDdoABEMGRETZlQChX60KIABLPovjAAAQAElEQVSiDKB7OJlDXxVPGKybr1lbTtBXuhX6YpeY7NQV245TD9Y06XMl6xvtTEMNEdwUgvtDiRBisAWPm74k5HSlEJg6VKvAdPWse1ItdXS4gLW3kAdAyCZ9DVhzbLYrwwwqXBuoWEvEByXOYW3etfZZbbWmtJ3JdS6k57wsneq3Tj1IS9A9FnKdufzWovebDCCAddxvpR/IlBxrqVbXuMGln2swNkHVpxkwA2bADJgBM2AGzIAZMANmwAw8LQMu3AyYATNgBszAGgP5AnFNrs2z3Qw8AwP5hntNXrOHtZ+RZft8xcWVMmjReTACWO1f0HEInGvqcam8uT3HoKJGwQSOp1POcaAcNRdtVY72uwrm5hktav6encuqjBewiTmqwYZisCHcNh/TpTyFxAmyaRxjEyvjAQQAuatEoa4xZT+iOnnJOVSf5ORe4hj9bAzezOOImEWcjuNOR11XXI/56pj6kqR5tS755mhzxMJM0JY4+GM6QC1B9cFnrnROPriEG9Kfq7b13ZDaU1YYSF5X3JO5xnEkSXFyyj7HSZANZsAMmAEzYAbMgBkwA2bADJgBM2AGzMDfZ8AVmgEzYAZ+hQG9XfyVhb2oGRgZ0DO4BWP4HcV81TumviJVW8UV02rofG47Tr0G3umSOSVPU5Zgk7ea0TR/qyFCv+q5H/0AAmrcqtE7+jUGwBQ90UW37zSJOsdjnL5YHcND8T0HApNH13EO47ROR0nXj58ADmt2h7qrsfVVw3ABN1AxDH/1Kk6FUK1H4P0E8avVPfHivMf1A+Un3oJLNwNm4P4MOKMZMANmwAyYATNgBsyAGTADZsAMmAEz8PoMeIdm4PsM5AtmyVuzNb2LW1M83TzxNcfTbeIPFzznVuO2XI3nOOdvfa+gn9v7FfuraX7/5/e4Q8gG7/EWwL4ie8Rszu73X2zw7ulW5RQ62TCVAC8IxI4NSMRwqKHbc55Gaas614CwK1E+P4gdQcmxMrdQ/F/BUV1sXLN7XfuD2sv9a2xXO6evrCzCEysh583n1mx9y1naiHP68uwnsCa3kk9Qrku8zEA+p1Ok7q0wGayYATNgBsIUmAEzYAbMgBkwA2bADJgBM2AGzIAZMAOvz8A3d5hvGlMupUvfXLaxejmZaO2vqs+5yPEt+825l+QtuZ91zhoXuZ9b/Dn3FWSz//r1J8f68VvYGj21N3heanJCSdpojX8GZXUZNncLG7pLfgCRzd1gnH5dNMDNcA8AArRhz8G+q3HtV8CZr0dEBQ095zA6ajOVdvaSaR1P5qprNFL55gAQAOtinHzKJYxZVsW0D0VwPgBpA8YG9jAY6lXO+uWymsDpeIgUI8T0sM30cU3ttYK1ai9qvHfioBf3XVRd4xWMaRYE14tzWJhylUk8n8NVyb4fPN/qUkaW2wv0teEc+nwFBnRvBe7F95ck+DQDZsAMmIGGAatmwAyYATNgBsyAGTADZsAMmAEzYAZaBvgiMVq0Pr1dzLH0RNok05ZStoTypv5OMrlIqb2nLqnxVij+HNbyvLJ9zof2Ore140v+jFXcCyB7cbUvNu6nbpE/j7UxJDnaFwX9058JCwFH+WtiBklS3Hpq+hLGfCVQRpWCTUJeh7OwWCCAFoXjMvhnVyietl6NUTYjQR2h/6jobHNrnAAVQfMJAKEmJq2V5rZ22QSFzyG7kHbpjwKAABDBM+uLXzxUQ7u8nsV2/Pd0EifyLuLvVa6KxG9CY+O1GMh7K/laO/NuzIAZMANmwAyYgZsY8CQzYAbMgBkwA2bADJgBM2AGzMARA2vvt4+CmsH8DX7jOlHb3CfONzHM+ZqP34SGh21zzuctY80RHlbk7ySuq2pfggbtz2Pqss+RvlbOY3Ks3Im0bZftCud0ZTx0c/suQpB1RMdmrqAh0ISqwasGqByCmrtE/QK12zNNF1Mzm3Z2dCPRa6w5F9Cp/dtWfyH+VjegRcbZ3FetcxxG66NNe1L9iOE/lZjNarp/5YSa5jMU1g0M9wsFv1LX0y966eePfj0PT79Pb+CEAd3XxInTBjNgBsyAGTADZsAMmIG3YsCbNQNmwAyYATNgBsyAGTAD1zPgd/LXc9bOeAP+2F9Qf6nd9fPouj+J56n671UqDh9bVdGvb65LYGgYVn28FDYSR3WTULklwJS6Rj2UQ/YYm6tqEquJmqhB46U+84XROrk2QGX0SVQ/lSVJcz3TVwd3vKgSRHB3TKoahfoTyhWnbhH1tFXJ2AeeuZqWaPU6Hpv54lnjv4Ws9rvy93Z19Dz8Xhle+c4MtPc19Tsv4XRmwAyYATNgBsyAGTADZsAMPAcDrtIMmAEzYAbMgBkwAzcwkG8VJdvp83fhrc/6gQHxljhYj7U5l0vj4xnvOZrzcg8W8t608h55fzLHgZeefbwDgqMDbq9I+XO29ETaJNf5y+hLUlkO1S5Hl+MvXgvjuwHDbDY8EbWJOJsvmzCGVQEgMDaSAVSbLjWO89X8reuNzeAaQXtllYFgU3VACaB6aR1PDVuM5kjbyhhAAEhv1YHDeHKkwhqquhZTv2Bm0Wr6dgNXPZutCkeJSEQuofhziNkxxdLO9KHfQ7sEunX25LKC8+ZfI4t3lSF5hJxDqRzL0MxzWJ613UoOgz9a5K4n+NBx6mDbpjP8kefS1mNYULd+0J7geonSb26h5zP0SHyzvOumJ1ftrLTdKttc1s2AGTADZsAMmAEzYAbMgBkwA2bgSRhwmWbADJgBM2AGbmFAL5XPzcuXjOdi3tk350/jxJyX5HJJZmzOXZIZ80syS3r48slPu5AWb8dzfe7XODGPfdbxyIuaPRXtPrjX7Mm15tTTdyTpHFOy7RUBNvcqaFzKH3c6WGrU/LnOsWTLcmEhdTHZUARlnc+QJUnzyQkgAFT7cI2QbJtE8yaw/NEcUBOW6InYlag8Nv4lNfMv+e5t01r7/T72X/vo9ryR5CrXANgwZ1Msx5KKl9wOMQLytoygZ0DUg7c0hDoYL2r4gnpK6QJNG05FbsFyqi0zFbM8+29bVXfib1ca01OS9c5l+JgYSG4mQ6OkD7TNdZp8mgEzYAbMgBkwA2bADJgBM2AGzIAZMAOvxID3YgbMgBm4iYH2zeGWBBm/JfYdYpIPSe1Xcg7Zt2I+d2m8NdcrxbU8LO1r7m/HqS/NexVb7rGV7d7Avssagr4DYvEArQmqDz4PDeD6FSZXw8HE0cVTzc1zULN38KtROmAY6+tPommgqlmpBQEE2PwV6riwJiCigXxCtUVwmb6C6o+chfXt2JwurAlgbc2q2kfHprCasmpi77sutOcm5KAyjoVrAwMKc7U4RFZNOaWklF7BaVWOl9lwtI5CkxOj6flEbkDyF6rXssIvLO0lH8yA7mviwUs5/fMw4ErNgBkwA2bADJgBM2AGzIAZMANmwAyYgddnwDs0Az/HgF9ArnN9truxPm2TJ3lPuWnSEwXlvlJ+p/S1+yC78J3czzo3eW3lDXvJ6bOpMs9M3xqys7owXw3IBfN3THocEvm56mHcR89GsJqkap4ursNgfQncUQr7UYoQYdaDXUxxLyMA9p1R0+kK6Bp1W6oxyJ+koCBg8Eu/FdqjoPlVKqUgwwrkFlq3xnO0/r+va/ctHlRxkvSg9E77NxnI297Kv1mpqzIDZuAHGfBSZsAMmAEzYAbMgBkwA2bADJgBM2AGzMDrM3CnHeabxbV0P/Bue23pp7CLvyy05WquZ8xWOZ+v8da5S3GqU1jy/YZN+5njXnW0educf2n/bV1tvWt6G79Fb/K0v3J5y9TFGHEnDM7MPozudy2hL38FNL1gfZXKJqYamZeWAlCbocCyVA5AvsK4wqGA4IhjjF3TqId4UwNYqAZewDoEBocAcA5twaOSwmFwjN0udqXQeqdTeYW1dOzuirZuryoUOEC2CASA0KG9ANQFGeZg7ap/grhfwjhPq41qbThzoRAK8wtar0X82YOcBEEeQ5B+Fu1G5ixoLLQxV+os5Wj5nK60S0i/pRkwA2bADJgBM/DCDHhrZsAMmAEzYAbMgBkwA2bADJgBM2AGbmFg7YWzcs1fOMtmHDMw56gdZ+Sc43acMa1sc7S6YrbgUv4tOR4Z0+6p1beumfvL+DbHXM+Yvyrn9Q7jPvTf0JaMtiGkHlWLWDjUwBSYIzMMcsh9NKPNtaQfBR8GmUnyYL1dK4GyPnu/X/d9w9M+RihgCQTzYQTF8smA5Ko2TDlWYNf3sf/6in/7r9hTl+2x0MIDgBLAoEcMErQNekTIxD3GPQ/lHPOJj7oGxzInODw55Tsx/opBlaxhqaCMXfLJdq8fB+UyzIAZMANmwAyYATNgBsxARJgEM2AGzIAZMANmwAyYATNgBszATQzk++y5nCfze+05I9vHc26XxmvZxHtiLWZuvyb/fO5Pj3NvklvXnu9v67znixtYme2XTTbMsL6zIUP1g9faFKaczmrk6JJkyMLZZD/yzrMdOVcG+hw39KuXY/h09RDGRuq+69jAJg7WE01zzyE6dtSZq2f+AwabfIK+WFXTvGdcXUBzRsguFDZZAQQwQHEA9YIInvq10JLx6EPrCVwHQACI4StgGpqz7IbGMIDGuqByn+JggnIvYWHq65r0iCded5femRkwA2bADJgBM2AGzIAZMAN/kwFXZQbMgBkwA2bADJgBM2AGHs/Ahd7B4wvwCt9m4C/eQ9WUuHWDmn/r3L897/s7+36GcwzdM3tZXUj9Nzqnpiz1e5+ZWxtqdY0r1BxVU5iQvzaKF4oAEAXsZZddbciqdCG+c2htgTn6vueVvXDW8fXvK/Zf+1A9MgKqVFoE2LgFUH2K6dhAF+KOR66hlMBhbY23QDMSW+KXY8TuFizPXra2+dqINXsbc09d6+kvPSQ0vmf+x+dSxVvw+Eq8ghkwA2bADJgBM2AGzIAZMANm4OkYcMFmwAyYATNgBsyAGfgmA2tvZ9u0+ZZesrVbvx8D8/vwnczzXBp/J9+j5up5muPatdr5a3O1f2HN/zftW3Z2vvK1DOJijvOZlrxr2Zdit9gKu5W1aVqDeza9GuxKOfhqwMJlvqf5mFMAMI9yDaCJy3a0QeqE2uBlk1WGrmmyajxBTVlhMkTNA2CQbMKyG8z841fGceFQrhlqHZwmKegL5JQ7FKYHvUNDOBvB1TBeCnnb7RhHCQyxoys4ecBkGJWCqL6sZTRzUyEACCgmhqN+Ycyxvi4XVJ8weKPGtvFx4dBcIcOknwWfk54gC5wyv+ka03zFWddivp73v8WQYp4Pg3m6zseT46JS1yXnPZv1Sxj2dzHN4wLIBx9mlkEOlvS1lUXJOeQ8ptXzvYqMs1xmYOmejLb6HNdni38WrcjlpLaaATNgBsyAGTADZsAMmAEzYAbMwO8w4FXNgBkwA2bADNyLgfmL1zavXty2Y+unDIijczidsWzJ+9B627yt/ZKeueby0ryf8mtft6x167xb1rrvHL55Z2tjqyIU+gAAEABJREFU6cqWCpfSq3oGHLdYqp1z5MxbSdvFU/8eq+KXAkWhGnWJpZglW83Jya2MHC9NuM5Wgo2vs1NQVt0sQ6WsYnXi6Njr3+wdEWz+CV8cC53GjOv3XQSbJxW6IbTlulSnE6B1BIAABkwBK8rS/YJiuWaVWpOQDjVcBeZWyBIyhgVE1QGqWAq9yQYglFeTwUsLDt/gnO94Pt5OAWL+X9ByjHjhA9zbOdDtUwzciHPcyndjWk8zA2bADJgBM2AGzIAZMANmwAyYATNgBh7BgHOaATNgBn6EAb0ZTPzIgk+4SPJzSd6ytaWct+T5a3PafV1T263zrlnjp2PbPQ062PkRgjKBiGYUF442+kLoZvchJ1iJEJQJjRExWeKGY727e0OypSn1Kzg2UPuxoasYAAHoC9ldlDIDSqhJTi/7wWzP6mQztjaAR9lT9jWnnMxIATVmCY7U0B/Rc1oXPdc+Rk/bAMWfA6BaMYRw3UGJAFAR49GrntFf66MuObpvEtzW0bz5+MhZB4pYQnXWS+uVQTUKyZ90IcercrZ/5XodgFsZwfsafH5o8GkGzMAbMuAtmwEzYAbMgBkwA2bADJgBM2AGzIAZMAOvz4B3aAbMwKsw0HZApL/Kvh6xD/VA5nnFWYu5/0nGuYWTctPRypOg8wZNPR/xPe8d85fvVfL92QACu7EMRID/FRRepR8QPDCC4uiUPQ1gExiFo11Ez04ydvRyLF2d5eHLYjEoMO4PnqpMqKWx/Pz6O8dVnlw0Q+jI3QAywKie475KXan4PMsACSdjcYTwYQYmBvRztAXTBCtmwAw8KwOu2wyYATNgBsyAGTADZsAMmAEzYAbMgBl4fQZ+eIftm8UfXvqll2t5Tf2lNzzbXO5ZcuZaHLZ9EAVo3hyyPy9yh8MOhr0henZ+CPYO1S8cfPNrT8Ma6Np0rs0/b5/qY52blrkQxNboQoQ6qMKOXdQF9zWmvh++wIXyjRP7vg8AFdWkr2Vp05endTxeAAxabeqixte5jMeeOTq2ODlvCJpf6WfztzZ+ucshlb763devghUNQOLbUE1KIpl7wFiz7Lei50SBot5u6YLGy5BXqMSIHIZpLFDlKa1FjHWqbiHrln4eTM9lIsThEuL6o3a6r592vxnax/2y/Wqm9iYv6b9a3AssrkflHF5gi96CGTADZuC9GfDuzYAZMANmwAyYATNgBsyAGTADZsAMfIeB+cvDNtf8hW3rs347A3Nec3wu4yv5cr9zmXtsn8m0tXI+L8dtzO/qWVEra0WtQXo1zi5T01cBgvySCY1HZOyiZEydQj5rT2su6aepNpgX53PyJTtT3ONka/Q0TdftY7//iu7rK7t8p0G/YOnZ+K1NVjZ9JYNSPFadvqOS5CDU4xWmPmUpoSYnKa5N1aM5dx7cssbSnGrjXvQsnSuRIdwmo/Ph4Q5lO5kjY+LEucWQky/JLbkyps2Vtp+Uv73+/fba7uScfr8VnckMmAEzYAbMgBkwAy/EgLdiBsyAGTADZsAMmAEzYAbMgBn4FgNrb2XnSfkuf27y+A4MiNfEHdI9XYrcu2QWv/RMpm8uNS8x9/3+OCuTbKuZ77D1HevNzDqpGR8HnhnVifSvSbr+wFmWaihAAAjJ+OYBlEAFaqZ+/CK4Z/NWqEZeAARwDJqHU81dosZ3XcQINYS7vca8QfQHUceaRZP8dQ7HKAhuKCTpCjVTu5BG5zfOptf6jSyzqZiNrxlqY0LHJJJLc7XtEZUj8iZehPlYtnNYSv9tm+qu+HamGxOQuxCa6XxuQ2hMVs2AGTADZsAMmAEzYAbMgBl4LQa8GzNgBsyAGTADZsAMmAEz8HMMzN5B/9zCXumlGdBzlfjORpXjO/MfM1dVJVZXGPtfy37NXva8mrWsbahgJAFNiBpgwtqkM/ZsxJ4JuehSReegBrDWEZQsY6UH94NSogi7wiEqqq+55HMxytoibvUmNMBBgmo9M7YOrrjkvEH2UX91tbrLQUtK6SN6NsF7Nm611wMi2FePYE98DGMFqpBiPDWaY3T9EXGP6sjZRMA5fWnL7W9Zlx5HmZZm2PZaDJx7YuR7rd16N2bADJgBM2AGzIAZMANmwAyMDFiYATNgBsyAGTADZuBODOgt4hLa9O178Nb+DvoSN0u2S1zM51yKfwd/+1ylPt+3eEub9ETaJHOupMZ/A6pGXZsWxx2ccS+1p7ZU85AhancvbjqGFdjDY+do/XpT6mbSsEpjuEkt0yxQFdIgXSgkRKDYs+lY3WoCz1EdvKSdqk6AE7NWSkQhtSWCuXqBHctDA5MBsX4ACLCmhCJLIMizVDY/OZ85dW/LURxjFEeA9tDXpZxRGA7trYHG58Bpi6dWCOaTc0wfPRu0dcw9SlbIJtRBc6Gt8jAm6ckjCv3cDLcdWaI2K1/PnDW/1iQYJhcn6GQ1PEPQ8KDUUXsBEwvKJUgXpG9Bm+tv6SSlcrkmt1TLGHG4BLr+xMnnIM7hTxS5XgSAANaxPvPBHjD/Oaw9VmnndJ9mwAyYATNgBsyAGTADZsAMmAEz8CwMuE4zYAbMgBkwA/dmIF8Upmzz68VjO35HPXlZk1s5yfltvPhNtPa5njGtnMc801j7WKp3ya6vCIU1/to8mr+ENuZB+tj7qP0w6lWy79OHfr9vU78aZC1UjkqWTKhxp+1qLFnHDJKUrYVsimltrc5p6//Gbxt4o17z3zi3maYWYzNsVDYgu25f/x3gr//9L/ZfX7H7+GgCZirjQ2jMqjHY2JQEfVXSP0msL8+wi+eUJyPzAeCa3b6v5dBELyPrzaIMBEoJcO2ezU+ZBQbVs9WrYcMFKzGyCyvuZTMQYF2CAgCOqaABVe6NlWpzCT7rEGjm8z80g+WLYSYooYl/CKrnHP5QqS7lHRm4sOdzz658F6bbbQbMgBkwA2bADJgBM2AGzIAZMANmwAz8BQZcgxkwA2bgRxnQm8PEjy78Joslt61c2nrrn+tL8X/d1u6hrXXN3sa0+jy+HS/p7dzH6bny0grnfIf4jJKUVXIO2YXWrvHzoqyWDv265F1170qJXVGoNl5Nhwvj1HXX18FCp6YjbexQsgnJjiQbvzVYNinzsWxXAEAAB7RTaa1N967rotsfoPqEUG2coB5psMkq1CYw9W7EZGOc9lJjqV86MQX0oc/PuXla+hEUm88r5zBcf7FhSl//ZgKrSTk5XlHhPk+2RUJqB/zEUQ3p7RmTqA5fzAAZ0PNB8bBT+RMPW8SJ78KAk5gBM2AGzIAZMANmwAyYATNgBsyAGTADr8+Ad2gGzMBPM/Ddt6M5P+VP1/9O6y31X357//e675lHst2Txi1a3/Pp6uqerbqw2art1ubu/ivUFJ1PQNnFbvcRO6JQn/vXxih3fIC6no3XCP3qZxZZdawt3NoV1KCnT+hku6I+NRPVfVbzV6gN4KPOLBOfPbVqHyhBIIABMR5qYLcYzQEqiRhHzML2pqpI1Gpoixc6cteS2lbPS4Lq7Dx4qOm+JGZxHr4nA3wqDj8f+UjdkYqT/FpDuOMaTmUGzMDdGHAiM2AGzIAZMANmwAyYATNgBsyAGTADZuD1GfjGDvNt3zl5Kb1eDgqX4l7F33J1y57a+anfkifnZI4lmTHPJNt93LvuNner33udc/mGdYeOV4ydsEHGpmOYP3TKOEE/euoRUR3Oxi97xeB55muJoePIfY9f687H3F0BAgC1YIMVVU6X/KJXBsVoLGQe2R+EtiEqXcuo1vqlb9+HKh3GEQBHQhwfAKoPGGVBBM/Ig+P6lXCOG9lTT1DlmaOUNNW2UjuW7YCsW2tWyuraQ3z6JHs2uLuvPoR+f5h/pLFW3qAQtn4ArLwCOFeQLkgXjvIvDBR7DgtTvmEC5yaonpwDb3yY6ZFO0Z6cWnnhPTl4+zrStQ2ddAUuYQqw8jIMTM/H8AQd7Wv+DBw5Nw5m+TPlxtkOMwNmwAyYgR9hwIuYATNgBsyAGTADZsAMmAEzYAbMgBnYwkC+3VuSOZ8vBPXifxEZ805yztV87y1fc5/G8/k5lu9aKD7nt1L2Z0W7D+nah2RC40TL9VzPmJy3JDPmWLaRx547jGpTdmWFauY+agOIcmm5xfl1IqMpT/y0sXtE59OeZWvlhQ1SYTGeDd+9vg4mFv0rRjUOV1y3mwvY/0SADeDQQdl3XXz9+4q9sGf3lM1UfSXcSypmBoDzR6Qrb7Vk2iTb5wkyVAxR9SpjfXCq4+QCINRgDkpAwQqpM6VMIMWB2X+Tc1T6fRf7r31Iqmk8mv+U0M624rhwcDgHTYunVlh0VKPuWVV0qSmP46uJviVJs88XZ+Do+Wj2On8eGtdVqvInrproYDNgBsyAGTADZuCxDDi7GTADZsAMmAEzYAbMgBkwA2bgbgzM3ybmuF3g+L1063ltfWnfyU8r11jQ/MRazDvbxU27//m45XhNb+dfp89Xu272luilFZb2sZarj0hXncZ8kmmrTV/aqpyMk6LQLZgm/KKyuQG8WiOGFIC2PEbJpo6lhtIll8Zpk/8GAIc1gVFvmrodm73dOC5sDO+//g3NUTZKewLyJWbrg/GJ6mJ6NW2q3lzA50BoTIPKePZr66eE1c+4wbHlqskX4piv5m3CANTmd/AANuRg3NOe3P/Kz9/FLc15uzjBAW/FwKOfD+VPvBWx3qwZMANmwAyYATNgBv4wAy7NDJgBM2AGzIAZMANmwAz8HAPfeLn9c0U+cKUX7108kLltqc3vNp5eP2ro3v7EPsGl2FS9tNStX6628/TvEIPrpU2Pe224BLW+1/UIqomeapMeEVX0vLbgsPYc0waOEsFmdsfcuaZit0Bf/wJcXdxI1io4rpL9Y+bckidjAASAHP6aBPcjZAHJ2TDO0Xl53ktumKznPUiNw4unmElcDHbA2zGQz4bkIzavvHM8Yh3nNANmwAyYATNgBsyAGTADZmAzAw40A2bADJgBM2AGzMAPMNC+7f6B5f7sEu3b0UtFtpxJvxRvf8QWfsXlJcQfOOY1bi1pPi/H2+Zn9CW5LdvvRhU1LgU1LwXpFWDDdgkr9Z40PjVXsWyMSkxgYzCyqamYZLHrIgSO9auZhWnOGQXQAz0EqAZhGI1X5ouebdp9BChLFC4jY7AMtg/3XDeod9QJqicnWDOAAAjqIYxRfXRRMe1JDq7HsfYgTpfSqk75JCsYxCmaPEAlst4gWgoB1kAEWDNRa1E9MwAIAEOuM9e6N80dY9bGaW/lOGUS53xTUCrgBgmsPGZgTUKE9iDE8SET55MF2pmL18Mp52E0aQoTlFNywjx+mkFFvga6SSP69sYw8k+eY6182EkVNzwf/3LRPes5hx8tj/SEoEUlW8j2XWS+Js+5vcvXhFo1A2bADJgBM2AGzIAZMANmwAyYgbsz4IRmwAyYATNgBn6SAb0g/Mn1/tpaes/e1qRxorW3ujgTWlvOkWzt767P+dA4MedGnK4hY3Pukqth2P0AABAASURBVMyYU5nRp55TS88X8otg36D2NNQDqmjnaoVxXLfQjEczm4FxjGgOxrPvFkdo3C+kFjUhBe2ptA1DNbcEOS4BJXafn1E+PiKox7mDjc4ACWYcr3GEmU0N1HOp5MsmSd/U2vPhQGFnkTcfuonq8dJWan7UNTV3wtgE1hi6rIDpQmjd+hXTCdmHHjYbwNMqyphQxBoyRlIxkszD2rUHTPnkOw/QvQUMe9xZ77Gq+M4Smt9iS67l+LRG5XEY5RW0CXFygJZLYIjPp2cg73LdyHhJW8rRfJO4R46bFvYkM2AGzIAZMANmwAyYATNgBsyAGTADZmCZAVvNgBkwA7/CgDoMiV8p4JcWzTekkipBcg7ZL2E+R+NLc97BLx4S2m/qrZR9K9p5a/pprow89dzLkitIKqdkQuNLyNgleWnu8/lLx46lGqbz0tUUFkKNVSED2ESNFvIJ+32EIL2F5uVYzV+Ni8iVQshHUXNKJmQnVNt5sEPKOVBNlD3nUNSvHYFhHQAB+oXq0yX/jB1l/nvAtemcdSpuBFgz2FMWglJ/e6DLtRizo58iQNmx2QzkmpKInrYWwGAH6ONEzaMYTjWtB+3hV+33Vqi4uicqI421QS6dpuHk/oIAuF9yo31WaEwMQddclb3FNXPHWE0fVYtjBkRN4tjzRiMR8MjtKn/ikes4900MeJIZMANmwAyYATNgBsyAGTADZsAMmAEz8PoMeIfvzEC+mGvlT/OhtX96zb+2njhItLWlLWXrs76NAWwL2xyV92JJbk6yMXC+xsZpDwm7N48PKfJs0vLx+Rm73UeUsouAOptx/lDTM3E+8ryXzcApoNUnI5WFenquDRyIx0rMfv8Vuw/t63RPmj0HV4tqU/OXkC6bMDxyffQQ2HCG0Ad2iPLfjviI2JUA2MzV3LofRESC/eg4QGblqo3k6EPN5MYbOvqxYSz9p8GKVNUmBPcM7lc4qvOw9SPzNYNMMcg+yO4MwXFcdQy54up58eJHz/0JFFHJSaLivQ5tO3csPs4h4+byljnzHB6bATPwKwx4UTNgBsyAGTADZsAMmAEzYAbMgBkwA2bgZRmY3tpxh63O4UPOdo3UH7LQkyRNDiSz5LmucYuMszxmoOVorreRc187buOW9DZ2TV+ad6tttgZ7cbVPsZBuFrnax1qY2piWsjTuuri6BUJrfy69RMdmJpuqm8pm3J7x+sJVCI4DJTYjeGiOvhRmo1TzlS9AEtnw1LiCYaG8lADoHsBhqDEaajiOdtmEXnmpYJxHNTqu0zOvoPE5HH0Fyzn7r3303GvO0Ue5tWlbHydytmMzmD3zLob/gvVEILStEiUARFFTOGulDIF25YrClq8eYkqaojaBNSZ65uyZSEAMB801ZBjd7wrW9F3oRyWYR5CeOKnyyKGdgRyTB9Kp23eMnr4ZGNDPwNkny9hwIwO8JXo28zalvDHbc08jF3EOl3Z3bq58l+Yn+Uvy0lz7zYAZMANm4AYGPMUMmAEzYAbMgBkwA2bADJgBM2AGXp+B+cs27bi1aXxPrOXe8oLwnnX8lVwtH9JVl+QlKO5eeJU8lzg7508O9BwuIf3ncrS+jL9BHqVpB61+Ju9S+bLVRgeVRcl8dNWGWzbeNKZ5OI8Gg+lJr2w/jpWzscaO2zgI9vJQEbMDwMzyvSHQ5APLEVZS9mzMCurBVrkSB+YAEKBcCTkxgxaBYjo7NmE7NoGntfTMaXE9FBlVG59sQ3K9CMSOayK4D8aqgRvzg4sAvNAOUPLkNI5OT7lklUxovBUsQdXytrKRyknTeNQpBj8V+SiuPlEQFeCeOTt/nqgOJygEisMpwxYcZhxrqjZx7PHoDgy0t+YO6ZziNgZ0G26b6VlmwAyYATNgBszAVQw42AyYATNgBsyAGTADZsAMmIE3Y0Dvltstz8et79663vol7p37WfLN+V4ayyY8y56erc58BtfkfD+6F0uYx103Xl69Z8usZyKB4upzOWswa0yIlQOMSAT1dcQTHEPXjoXqi16B6vGpxp4g6ygLEELoyMbxJalYQTmE1CX3XQRzRnuM+dR8TbDNWiO6/Vf09Pe1Icy5tGLM2dPOYWAcDzpv2JgfOOjyrUE9XqE2cdkIji+uw/U4m2WA0+aIAFDRq2m858PJM3SAUzi3b1DNYzyAOg+AzNxbTqzD2y+su67JtFVy/aNkhQ4aQAlQHwEgqk32C+D0o1OcCWnsVYOgtYlah8YjMm6TFC0VIKEjNk100FUMVI45Q5LCpxkwA2bADJgBM2AGzIAZeFUGvC8zYAbMgBkwA2bADJiBd2SA75bfcdt/Zs/m/9dvhd79C79eyFIBej4SS/4fsIkb4QeWeuQSUwP4ZBHQJcwcBSJ+ZvzG8ChfYW5hJV8pu9jtPtgsLRUrYZMZAJupbNyOlp7N4Z5NyHF4JGTv+77aWEXMUR1MxRSRCI5jiox6AJpZ1fGip4SQOVHYv0wv68m1JfXFcf0sd/TX3ynNZqmGzCJR3dIFGSTXEKxHPskK8UtUmybfBM1uwIZ39PsISjIegnQ1f+fpk4LbJZh/QFAbED7uxACYZw6afP4CA/oJ+4VlvaQZMANmwAyYATNgBsyAGXgXBrxPM2AGzIAZMANm4C0ZaN9+rhGgN3OXsDZ3qz3r2Br/KnG5b8lX2dMz7uPRz/etnOi5mOPaXJf2Jv+1OZ8znq3I48L1FbAwdTmz25nyODyOupHibY6Mz/lzKb9skmp0CtLVfBaafLWhyCajmou5LhTDeAABCMOWADCsCzVVgw3PAEtls5Wh1Sa7kGNJQba6DtfVl6xCqCai6spBH5Pw7KdfE17rUYIRqGv2UQNYEnZUR6gW+YdfzBzDwdDQ70/uVCg4TRhcuqZbMucrh+6ValZMQjHcecQO1QQgFCtUAy+trv0qxxG4X9lDyRbB6nkveoLMkgt2w0lQz664wCXq2Y951mQN2nzB5sjbAu84a5Ez5ped4k+eqk34k8X9cFHi4RwulZNz1+L0KAsZN5c5TzFzpM/SDJgBM2AGzIAZMANmwAyYATNgBm5kwNPMgBkwA2bgPRnQi7Z25xonWrv0+Qu7diy/kHNvkZr/bhBPW/asuC3YkuudY9Y4JCfV1T7TrU7/yVkn0DqXNJ05j3pO7K21YzaVjmeqP6Yyjq3nR4pfAntVbLLFMkItrQFUF8/c5qLzeYxsTf7dYpPjNXnPyns2oYV2LeU/jKmxx8n+ZjC0Qv5ev76aTU56NVwFgAAOyMB+euhpYX5GRIsY/fQungCjibkTGOxq9C5hHr80xpKxsckvHPagn7QhQDY1zuVPDJ5br5lF8tYcnrfGgFgV1vxvYR83KR62YAw/ETn3xLFiyPi5XAm32QyYATNgBsyAGTADZsAMmAEzYAbMgBn4DgOeawbMwJsy0L59EwXtOHXZtyLnfEduXesV4lqetJ8cS2+R9q2ynWv9wMAl/g6Ry1rOlzf1NamYZazNkP14hiyJY898lFGX5Hze8ThnH1tfbVT0BalQG3bj7gqbhwH2hoXRNgn1+FpMjh9SVJOwsFy7B7lLKVHKLtSI1JesVacDQAADOBz1Qlk0PMa41/oXBuhBz3lExCAP47jr0bNgIVhnReF61JFSuqDxEuhbLAjcI4FxzmJMa2QDWk3oRTBu4nzkiWXHBPofc4JpBQqf92egvZf3z/7SGTdTl4EvzcZzbc7VmgEzYAbMgBkwA2bADJgBM2AGzIAZMAOvz4B3aAYGBs69W/aLu4GjR1/N8zLDyUsr28i0t7ZH6D+1zkLt6r9VLPjuZlreX1pbebclfyERu4GHVdXMEyZL37F3qq1Olj+rHNXNKjUWgMMf5gDYSwW9205FJuqM+tAhsumbMgK1PxrNgUbfovaduO7YOyXfuisVzMJGrX6FNa30nWYCGCPMXPMGb9+xnSzs99F3wjCeTRuHudo5OYZSsAIyECeIhxzz1R6yyNsmbdl9WxJu2Hj+pNSpG0nMsDrHFzNgBn6TAa9tBsyAGTADZsAMmAEzYAbMgBkwA2bADLw+A+MO862c5GiqIt/wSVbDNy7KsQXfWOLpprZ8PF3xP1Bwy0+r59JLtvQtyTZ+SV+aI1sbq/Ej0K4x19v15j+jre9WfVwPlE16jhb7b7eu8lfmlcLmobArJdQwVWEp92xKalzxBxmoTU7WDzR3qhYb3AubqWxgay/nMIYHgCOkPSWoJKiyCRwBNlTZIQ+hNlj1tWxcf2guq43gQ4cdBZu/IIJgm7Y+eCgIIbYes/slDjrez4p9F5KyTeBeVEcF99FX7jqulolaSXM9ETE2xU9k9b/xhdTEGt6YlpfeOu93/XHgJk9+WlqDdMb4NANmwAyYgb/AgGswA2bADJgBM2AGzIAZMANmwAyYATOQDOjFXYu0p+QLwOmlb9rWZJtnSV+b98r2JR5k+4k9P8Ma4qKFam7Hc13+Fvl8pm0en+P0Z7xk2iQzLqVsA9IiOVhuvLIXpn7YKm5MO02rL+q5r0lOHiqqvgVN47lkTdsY8lSCLcYINXq/9vv42O0CQPTaAhuAAAmiPv2KaDaJOfwbJ+vr9l+xH6GGZVtYzyYmULfXmu+qV56YUWtRTOfA2jS8qJRdiY+PXeyIQo4BBGrDN0aJWDvq2txr66/RshHSs6mrGN1LSUAeaQfIUsGNSR48S5oiLmFpnm1m4LUZmP6foh+PZqsatmhcVs2AGTADZsAMmIHfYMBrmgEzYAbMgBkwA2bADJgBM2AGFhngC/ITe/tmL/WTIBo0V6Dqc4UB8ZNYCXlrs7hpCbg0Vmw+kyllO4eMa+U8fr7u4F+2Dr6/cW33NOohOa9ueSfL1vnc5xgXNQeLNs9dZXNQpaspXNgkFNRk7Nhwlf2haNdo9aVFwaqxi1LUtC41oh/npAQQwHnUibdcENGxwRoC5/eUQqevawnxSnPUbjq5rfrKRfNatGEoiApQEq1Pa7TraZw4squ2jkXwLME8wqhfqq+t60hnPq3V1mPdDJiBOPpLS7F28Oev/uyt+W03A2bADJgBM2AGzIAZeCgDTm4GzIAZMANmwAyYATNgBszAbzEALpyg6vNKBsTdlVMcvsDA6/PI9mKwHRhRZs3F0IGiawAI/VcHbPyx8xkTqnH9oiapsB5x8NQ4NXGJqh9cqxrAyipKYKq3DPEFVapx2f7K42o8vqyONDehmtS3gfJqTUmi2jQmlEjjGsvGq8ZzyH8JOUdN1grlIrQjQfxLChm7JhUzh2K1r9Yu2/vh0p2Q//1Y8Y5vY6D9eUr9XCY9XWs4N88+M2AGzIAZMANmwAyYATNgBm5mwBPNgBkwA2bADJgBMzAyMH8zN5pvEvNc7XgpYfqXfK9sy7emrXzl/S7tLe/9XC7Fzm1rvF2bq42fr/Hs43Zvrd7ua43HNub59RK7XQQblwDql2v5VRqACDZiNa6/jlvjrmNsRNBVweZnFDZbBTYnQ4jDoQZjQg2RcQPfAAAQAElEQVTR6gHjl0CnYinqOemqQZa6lhbW4BgA7eN9BAZdXwarSao8PXN03T6E45ncImvuR0w+rcXBYNe/lzvMrUuw/I7+nohdCUlQQmPOkUxwyJP1iKyj3wurX7M9IMCEI3rGQXrQR6q7fc/5rJFN936G6uAFQACgdnwCqHbtQR6O6v2FUjKXbGfR1rukn538c845L/PxtkpEyhrOZ5ivN4y76PmzIujn5yzOp397r57f7+BHCcxHqF10ySY/+HNNgH9unINCDTNgBsyAGTADZsAMmAEzYAbMgBm4FwPOYwbMgBkwA2ZgzsDSCzy+uDsKm4+PnM1AuXIoXcixZcRWHuMNDj0bLdoti6c1tHFzPfPN7Wtjxa/51u2qLL3tu/tgn+0EGTiXSz2n1jaPv3asRtgR2gTtDlr76+ml+/cvhkZVX3/82q2raasbKJsQvIEaJw2a1399RQV9aU8JNpd3u4/YEYUNybQHG7ITJuOgKL8wjIZrx+btnnUKPfXBGrXeUDOTUH2CxmAt/X4fe9amuUCJHWsQgBoVeQAIYEDaqiy0sbFbPj9j999/FeVzF/ggCn0jYpQAbUSdO11AbQF6kGPBPtr23M/+i01ENoA7yuB+BPGSYOKjc82eQSercQ0IDDjxsQ5sAKf+6gmufg50P/TEWY6C3jhzgD6BwufvMnCH1XUnhaVUsgtLPtvMgBkwA2bADJgBM2AGzIAZMANmwAyYgR9iwMuYATNgBjYxoDd5CU1IXVJj4zYGxF/itgzvMSs5Oie3MJHzt8Ruj8mskjlLupDjy1LRW3A50/UR7brXz362GQXQhiOAQcbsyMaipFzAIQ6lxAQc7IpTfMcmbKjZKwObsEGogavGcqL6x5hdYT6g1rIrRbMiOIdFRh69lDFe6jRftkT95LJ6a66O9gE9+8N99SpPIgoi0bHZ2rMxWn2Nvd8hFFP9GcM4AMNCvGrPFN8+AbDuIQ2AQRmvWqOFzO04ddkfgcoLE0tS/MKplVucL+HRfJxf3d63ZGD74/mW9Py1TbseM2AGzIAZMANmwAyYATNgBsyAGTADZuD1GfAOzcCBgfblnfSD51Q7fjc/+DVnjsFzfNVc4djqkRgQL4J04zEM5DP6mOyPyqru3TEetNIZel7pySwA2GzEUVP0IqWcw0kRatImaBNnapAGhl9vWgoVJtvvv+Lr61903b6uQxN7qYOvxssgYGz6znWOAQSAad7U+A0emidQVb49G7QAopRdBJhTKIUqc6imGfRrnBNcIFq9Q4SwpxRChzZKSVMIVKM2GqnIJVD91gnWDNasXIlvJRwnZy7J0bRJKF7YFPyQIK0+x7mFdGeEczH2mYH7MqAnbo77ruBsZsAM3JEBpzIDZsAMmAEzYAbMgBkwA2bADJgBM2AGXp+BcYfzd8saj65F0b7lU4DilyDfHO1c6XP/q4+XeEpbu/ff5EZrC209f0lPvubyUo1t/KXYv+PPpm+ogwjuoeKR9eneC8dryJJIz3yc9meQhVSK0gHX7qTrgl3dAdwt2FjtmCkbsJmbrnoWNjTLx0cUcCGU2jTtmENN2+iZqwz2oK+OZdNMjgsQwKFRrTVqfvqqZFw/+gMsieBCgYIBQESCNvnU6JUMHlMO+vS1r3xq/MrfleCuhkewMIdylgKmgxyhZ5EB0WtIMN3FU3OWoImFa4TyEFqrotpkGKHAEQCicIIQ2kgcjmmNgylqnRwrVKC6+VT8HJsnfztwvnKOMzG5IQ9REb98tLUs6b9cnpc3A2bADJgBM/DWDHjzZsAMmAEzYAbMgBkwA2bADJgBM/B+DOT75LlMJtr3uGlr5dK8tClO8yWN2jiJ5GZJ/hRH7Tq6P4nW/ht61rEks54l3mRLfzs3bZKKaSHbE4DNrF7gc6NuXD5DuZMn2MGfK7HUZuD4nOgr1nmFAAIYMPl6Up5IYylRG7njzVHeoE3uXSnx8fEZe/1K6BgPDFJN4UHjteNtZdOX2Zklb+9BBkr0zCVEYTNYuvJQ1xgfu9j991mB3S5kY/GBXanQGB/UGY8RstVawfWJwtgK+gvAPbGlzbpUUE+5V8N638XXv3+x/9+Ir69QI5sZNp1chpviLsnhXNe4gmsD0saUUhtw9uiIaMxVj/Fo7aPpIOis+z5YtmucWxeS3D7rjpHafSLTqpg50vfTcl7H2vin6/J6ZsAMmAEzYAbMgBkwA2EKzIAZMANmwAyYATNgBsyAGXhzBvLdsmRSsfQON31z2c6TL8eZQzbjbzGQ96aVv1VhW8Oafqm2pXnzOflczu1/e9yrGTfhm7VunJ5sbgx/mrACPgMC26KhBrBwrnr5EzWOTcyUavAOTWD1N5m4OsZLEYXU2TzlNTo2gwHUPmKh1Lyu24dkH/oauESwwVsDwBnU9zR1O8T+g4b/PqL/ZEOY6DgWvuivoFtxHcf6kveoEg0SbOj2hJ4lSaFjff1Xx/q62H/tI6hjRNlzIvVeMZwHFcf98wyAowWw8pMz+ZP84hpad46cBCznBQZ7xv24JBXi7cfXrQuC1wTVc6e63KxVXAvnQu0zA2bADJgBM2AGzIAZMANm4LUZ8O7MgBkwA2bADJgBM2AGzEBEvluWjBuOS/PkF25I7Sk/zIDv0w8TvmE53ZPEhnCHrDJQRCM7v6EvWD92uwCqZZoAcCxMlmB4X6E5ae77jv3aEp+7j9gRABjDRm6MBxum0vRvAdfGKsclGCMjqHGZXjohKQRztChsAgOIXVE86BoQPIBBr/0+0JCndIHjUVDjqa5t10e1SW/QqRH9v3/RET0btMFad9yKoH1qTqk1I0rZTfVEc/TMJzSmI1WNbkG5EocA7f4C2LVXhOZItpBNSJv0a5DzWrk0/7Tupah723LVVq6tsSVmbW7aWxbW9IxNuRY3t2e8pRkwA2bADJgBM2AGzIAZMANmwAw8mAGnNwNmwAyYATNgBswAGWjfGadO8+Yz50i2k/Ldb2ubx7Q+6z/LQN6fVv5sBYfV2hrW9EP0ujafux657mlzrEdd52lznursLsYA9hqZWBEU46mfmTlG16LQ7CUsBjfGnNOYqM5X1pjmpz2LKgfARmYJfcFL5qNoPKI2MdnMDB7SAQQAjnhzaJeNnV4Oqom9Ut46NoNlF9TkHDwRmgWU2jDVGpqnGC5IJ0thA1pf7vbKz2AUXSLk17/LG6DOs2dDloLTdZMigNERESVQsSslCgEggAFUIvQrnNnU7QR9ySvQppwTZOPeiuZxiUIED9Va9XGMwrxECIj6bwGzLzvVFQuHcgiV50AAByi81sC1++gYwq6zEjZAiagA52ldISJ6DADHAAe0rZ1NurWQ8/Zx/+eDHuFd29eavalhJIiPZhywdSOKW0OzxpG6Fp/2o2APzIAZMANmwAyYATNgBsyAGTADZsAMmIGHMeDEZsAMmAEzYAbEwNp75DW75rS4FJfvfiXbee+oi6tz+A1OdF+W8JdqUX1Zzxb+FC/kHMl2nsaX8N35C/nbJtSizjltmdKjXup10Bhz6VTgSf5Lk+iv8yhf/GQ7cdwhm4aF1GrfoyXUvK3NShpSUg0AUXa72H18BNhkDR7yA8Ns6QLN09nt98GJEWxQ9pwbRL8rBxvt+rd6d5+fsfv8CIx5ZQv5AE4nYjjUKA09lw3qfd73ATZw9//7iunf6P3fv/j6x7FAX62tj0Cwacpmq/JIT+jr3h12wRZy7Aol1w7GpV+SUzUt9CumAQRA0IgRdQ3q+ko6dQ6nM+Mk09jqadsqgWH20lptDkXN0fov6e3cS7H39a+tvGaPOHhA/RRDRPh4Vwa8bzNgBsyAGTADZsAMmAEzYAbMgBkwA2bg9RnwDs2AGTADlQHwmqA6nWmTnIwLivyJBbdNDQPJ0yXZTLE6Y+ASd/LPptSh7HNUx8bLfK7G61PPe9fnnXqUCWMfZ/CCogWHPq9koEzxXTepUvYcD18E9+x99gGgQk1hQY1Goev1pSpn0N9TyCbJ4NogBRB7Nk970AoG1MYvotshev07voT0+NxFyKZ8jGdkREEoDwCKAwrHCRYXgpq+oeYuga8+9Ouadx3ndH2A0Je7tYSeKbcgIhBRUffEukIHSgCoYBpZQh+XVmV20byOa6tZLT3dwDC/jpWEMaqRHfcQajxtQZ90yYo6YeFSyCXNACW501oCTS96gvtKUPVpBp6EAf5I1x9lyScp+WXL9MbMgBkwA2bADJgBM2AGzIAZMANmwAyYgddnwDs0A8sM5LtlyeWIY6ve5rU49i6PMn7Z+77W5CXluzHx3X3n/JTvxp/3e56BfC4GWTJYQ3Y1eYI9yKHpu2OztrDh2XYsAIS+elVzlv3VQGEKNiBjhHwCE9G3Y6O3RPn8ID4Dn58RH2WYTxn887XsSgCoGGph/rGJWcdsREcLNnjV6J2gRqnADYBQo1fzUJiT4OosjWvQiATjqNazcO01AJpRwyLAuiMGKmhW0xeFCm1LpxqwHffRRmjZBIC6Z3CyQBGSa5D/HGotqod5c41z8as+cSmsBvy2Y4mh367J65uB8wwc/Uy2j/D5afaaATPwGAac1QyYATNgBsyAGTADZsAMmAEzYAbMgBl4fQZWdqiXc3NXvr3bIudz5+M2x9z3KuN2j+f0dr9Lca3/1fV2/7fstZ2f+mme9Eieev+yRRUn/nKdf7W25O5Y1n7pZNKffURhE7EUtk7Lru6GplBDUwPFAoja/N2xwUtnz1ghdmy0ChxXnU1egAFEXxEBINSs1JetQseG7v5rHz2lvoLV2j0bvl3fhex72iu+OP73FV9f/2j/iv5L2Ee/HxBqWhLKLfTUhdCholvQBmLrCQzRyitwEzxx4GRcS+tNUPN334cIVmNaneOeaYRL6yoeDCQF7DhznU4zxsm0h0CTtsTudkygTfUJVKf6pG+C9sG6672mXjndNNFBpwyApnOg2+d7McDHQT+6+rlt8V4keLdmwAyYgd9mwOubATNgBsyAGTADZsAMmAEzYAbMgBkQA+0bult15VnCPN9SzLPb5nucj5f2N4/J8VLsd21/cX7uN+W8Rr5AjsTcp3HOm0v5DpD3MPolrb4I515WJetSoS2iHbQ6Y31uYKDlbNCLGrlCvQ9MITNFsJUboUYs+pAvCm8WG6Fg07d+0UupRuPu4yMKm74C2PgVCqVQ8+zKMJ8Dpqq/jhlsjKrZK6hBqnX2/2Njlw1erhLsXA7gnDxl19fIn7tP9pZ3/DEAEeOveh6iMIjhqoHAkcQcNNdTzc5LCO29Ro8XJaMKDIquJxiJ1J4LY3MNqidn9bHhqubxsHeGsOkLEs9+LAfMznEQtSlcd04bPd0QQC0CrBPV3Ae4KKjrV29XBO9jkNYGVBdPTptWOKcvTraRDJxjrfUx1OfbMcAf60i83ea9YTNgBsyAGTADv8mA1zYDZsAMmAEzYAbMgBkwA2bADNzMQM+ZLTi8eCr+YtAbBoiXxBtuP7T3Bt6qywAAEABJREFU+b7bvkHq85gca34ibX9JZv3LEuw+DQhqS+hp72PoZlHccr71nOSuj0Im4wgxHHt2Gr+6vXqO0ZUINYk7NnODTUZFALxFhPQKNjBDYO7a0MzGJCIABIIHbZ2aykLz5e7QCO7ZHO4ivgaoSVz2XSTAOUHsv76i01yuhZ45dbLhDPqCNauJqvUBBAB5D6D/MBi0nrY1dNo/oUi1T7PZCuA0t4JaZG209ay1596DUjUDoDVCNkF5JSsYU+MpFZ/oyEX1M4/8SlCzME5jQTZBzV9mj6iLsXLKbDiljKWD9xbA5b0tzbXNDJgBM2AGzIAZMANmwAyYATPwRxlwWWbADJgBM2AGzIAZMANmwAz8FQbAQhJUfZ4yoP6ScOqxxQxsZqCw2xcJgD907B72xO7zMz7+7/9i93//Rfnvv+j/+4huRz+bhJFHjaeN46k5yQYlO5uhhqQatd0/Nmybpm2oUUtoVosI1P+CDU1EUL+MOHNkPTWETV5JNVpZmNRNAFTJEApWBCCC0M9di+AB8pJrStIUjJaYoHHhfEkZgdQ0ihovSyJ4pC7J4RQjnsSx7AOOKwJQ/x4J2BwP6lE4m2A7mEptD1d/O2tNrxN8MQNm4CoG2p+nqyY62AyYATNgBsyAGTADZsAMmIF7MuBcZsAMmAEzYAbMgBkwA3+GgaGbEdHKOHO0b1mX9DNTf821VKds1xakOS2unf/X49u9Sf/r9f61+sRZi9P6SqhBSABSdxEFgY9Sv/jdo69SXwCj0E6o8TilGZu9k42N3ej27LF2xD5i30X9YveLOmPBiQnNUQMzOIfL0HM4AUVF1IZtmsd9lEAIwBDDYXCxqDJ4qNnLnNndVN201jMbs8Ogq/NQsynjCnKdiAAQ+oJWOYUYS6h5VR+b1yy6fnhbGKuMMR7aIzBM0FxB8wCEYgEEcIzgAYDXGHxag9C8aI4c99q37IwJTiu7EpJaS1KFSQcQklw4NLeFbEcY96R9TYjhADAo37j2zL8F31hiYeoPmvQ8rqCnPfGDFV23lJ6lc7gu2/tF60ckMe6+/llATlMG9VWMcyzMgBkwA2bADJgBM2AGzIAZMANm4BYGPMcMmAEzYAbMwBoD+dLunGznzuNa31xvY+e+Vxm3e1zSl/apuCX7JdvaC9RL837TP6+5rUU8zNH6qad7enFM23SmU3IyTsqydXIfK+zbsUnEXhnrHfWesue6Z8GYOu842/WjfEl+VLQGietTvtcM3jfeq+M9J3eIouajgEIjUSVVnuoXhpp+Rw063tiejd2OTV3JCtnY+NUcraV7VthfldyhsJ+IMZcaw3xs2PQLHpiBw+iYR/JWTDnZXANxLk+NZYzipKt5XfXRFpKsP1hvbaYWRJWxfChH/eEgH9LbKM0TwBxpB+ZR6TmVikzIm+tIT7T+ycY1AHoSdAyPBG21K0zDlafu+V73nwC5yUxzeWVah/8xBub3cz7+Y+VuL+cXI83hL5Lvpc2AGTADZsAMmAEzYAbMgBkwA2bgvRjwbs2AGTADqwzM39KdGyvJml++OZZi5zHPPl7a45Kt3Wfrb+3vprc8zPUtXMznaHyYp1HiYH0mLatv5TPV/9u1trwhSn5lC9CRiIja2NuzVbjfB9ToG9FzvP/6ql/2SnYc92za9l0XQImP3QcbvkPTN3QwRW0KU+cKMYF2NYjlE6rOZmLP5rIarkK1MU5+Tr/tZM46sTZztXodTRftX5Bhzz0IGguyaXluSGoAw3ywiVvBccpaN6MKbULHdWsOTRE47kd03GPV2SjmlKtP8SIUFgfeI0HrqyncJmvHAEK19gWh/QAIbqgCoB7bDwBMAU5H/NRR+SJ/312PlNXHSfK7uW6br5Vb3Jbl25vIEm5c3tOWGUhaJZcjbP1tBry+GTADZsAMmAEzYAbMgBkwA2bADJgBM/D6DHiHZuB2BvRmr8XtmTxzjQH1FYQ1/zvb22dP+mtx0bOxcYzX2t/jd6NnosX5FYsaiR2buPt//2L/v/+N+Bc9m6HRs/nLBmMZseuGZIUNwM/dLj5KiR113rOA/mOD7ot5lE/NTzBc+XfyjTUV6rW5Kx9R16EMNkOVd/f5GeVDTWQoMqKUkE/NTEGh1QFqhNYJMIbDo5O26mPjN/3Kn3rGyiZoDDAhASAARDAHQFkQapzq1z/H7Oi5Z9UltC7OCiFt8uur6dr85V7Tfq1UzjXUNXjfJM/l1T666GLPxr0a3l+8/7o9gDKfm3nwAWMsuTlY/66m/Qm/V6FWn+P3qon6dI73MHx8l4G8szWPaE1Ugy9mwAz8EQZchhkwA2bADJgBM2AGzIAZMANmwAyYATPw+gzcuMN8w9fKG1O9/bSWw7nekqOXqO34nfU5Txr/VT5U2xYc6u/ZRBTY7IsA51aEj80MkDNyWPmb5OXJpey7KGzwBqFmpn7k1KQEm5/7ry56NglDDUuiNhbZ8FTa2lylknJXSvz7GhrHO85VnsImocCw45O5lFP5OjYsg3OlC8FmZIy2YJNZExXTsZHLamLPze05v6dDUnaqi6fyCYvOBSOA+mVrbZBqAzs2fim1lrip0NrkoOqUMWIa1+D4+YPrQoVTas9ZT9VZcy2Ift2Pil2J3ecuCqUAcKM16LUvpIdPUAzgljX+uR1rtSWwHj7fPbFay3zaauCKo87XhkeshNn8DQZGaivVTJOSqk8zYAbMgBn4dQZcgBkwA2bADJgBM2AGzIAZMANmwAyYgUsM5Bu9ubw0z/5TBuYczsenM+5j+StZ+LI4zmGpzjlHOT7EpqWVB+8dtXaBJR00nsNSKYzvBXZnpmZw1dkfWYq3bcYAOSdfA1utPgtrhkUNTHIe9dcJy8F5eiyDTViwcYj6kMoRVVPzMJqjZ4watPqKdLfbBQB6mYTX6VQMG7t7ItpmbwbQX/77L/DxUS091+6+vqInZAAQ+k96BbhFgkYOqfCkcnyONmBUjr2HEUqEEEGx0+WAiAAbpCjZCB72pT33avyybmXXONS8IzSO0R4rB1CjVrzH5pqb6x9bT0cgGWCDt0q6QbQn6I8JMR59gNsvzC8Z1PWD19OboPpyJ2mKil/bWbIr+VNFgAvNQZPPuzNQny1SLXn35E5oBsyAGTADZsAMXM+AZ5gBM2AGzIAZMANmwAyYATNgBq5iQO9tE1dNdLAZIAN8OTz1Ys7pDF0889mTPA2QNXHq/b7lXMWt79aV1INih4/TtQuKe55vkUu8Jc5vuKhZWcGGJvQV8L6rX2CrqVtKCQAVJ2mYv+Mc2YHjGP1a4dq4lFOgvwpd2NxlQi7ZB9gw1hpqNoeaw/IxBkDIDiDkAygjOG2QMR4ABts4bzQPgjYAg55XlEGbmQfjcFXTRoiM4R7V7M39SM6hmcNDS43N1K7bD/vT+j1tBASNOdx6ah1xuTW+xnGdobvJDWgjI3ruI4Qa1F44oRaXkj5OrfuX5PAvndqH8J2apu1+J8m35orYxHGivu/47Bxw7F0Y8baFsODaZlId2yIddQUDvCd6zq6Y4VAzYAbMgBkwA2bADJiBBzDglGbADJgBM2AGzIAZMANmwAyYgedk4DXf3WNqPuE5b8sTVV2CTcm2oVY4Fu2CfAJ7GbXHJAmADao+5C+87HYfoX+3N/cM0JiDRgIIAOzz7mP3MczRV75NyLHKWE4YbNQBDPrsWlbsCqu+bPrK0Hdc/ys6NZs1btA3ulSA6xFpBzimAxhk37PlS3QEzbEjD+XzUyrLxgCOMIJi+SyosUtOYN23FD/YQKF7RKHiO8oRus8D2GBkgzwIRTOiOTUpEdN9T8uSbCb/eVX7ncDNSP/ZorXiHD9RATd7cjd/Yt3XW2MLk+0dfj0GvCMzYAbMgBkwA2bADJgBM/AUDLhIM2AGzIAZMANmwAxcYGD+pu9CuN0jA3PelsZjqMUCA0t8ydaGvuYbZsThv6A+IH70ENNb8KNFbV5MlW8O1i/9ZTAGAFQ4f/r6VmY2KMePSINtw4hS2BVkEH3BG9Szmdr9G/7t38KxvnqTFNRsDB1jk1Rq0RoCbdM6GsspSBekNwAQmisAiOlAiRBidsgmpFk6sSul5qlmjqNnd1SQYUyrNTRkYHBLoQMAVXDvHGn7HRvAbKByNJyycU9BO5R3sEbNQb02jOmjOp0ADnqhPge9JWhXbupbT92DRM7RvVANqi9YJ2pAeg8SrAElAkBFrZ+2VRnPdPx2rTgpACT7HKae7cnM0aCUwjhcFYqp95wPUyvrAquz7FhjoPJJZys51Cl6JStId6V4RdafSf486mdyDvnqzy3/3FiT53JXXy3CFzNgBsyAGTADZsAMmAEzYAbMwLsx4P2aATNgBsyAGdjKQL64a+MXXvq1butkIHlbknTXs+VxrteAN77MeWupEFft+FiXN3Hs+cFRNg3X5FIpNXbJYdujGCjBJ0WNBi0AcMCuQcfGpv5N3323j/ZXEAP00zdOip56sHmhhocQ9BeCUSHIV6HkBIAAEDHOoyloiKOD+aY5bNZWn2xVOb30/b4au3kMm7qd6t9/xdfXv4o99RrHplsIdSbL0VzGtz9yWRfAehmnaykIjDpF1YPzpLcAEABaU9VPLTHEMW8sHKBdCNW34F8yaQ2hzuE8sHkk5Fj3uqetSvrbHO3+padPupDjZ5TiRPi92rV64veqeOuVf2DzeYclcznp55Bxc3luTvrmczw2A2bADJgBM2AGzIAZMANmwAyYATPw9gyYADNgBszAtxjIN2+t/FbCN53c8remvyk1Z7fdcnUa2HpTP416tCVXviQPdSCG/4IyxgOULTj0ucpAMrUasOgowWYgoF8ZPLT4Oo6FQpsavWrsCqmrcahMAKJTI5cDAPXXOtcmY4wHbRk7WujuB3Ce5srfU6dxCGFDMu3VMPpqnHxEtY8X2RWvYZXQdvqoTV4atYddKbErB8gWatoSmt/T17Pprd1XiMfCi05KjFBst+9C4ALMHgGIFUITgwe543XxZLpqF5dcrup5yek5vocEEACOUmltoRq1aItqjKh/CUPTBNow7n8u6fJ5MwMiV7g5gSf+dQbyZ+uv1/lG9XmrZsAMmAEzYAbMgBkwA2bADJgBM2AGzMDrM+AdmoHLDOSLu5SXZziiZcC8tWxYv4GBbELpUbphuqdsZ6BkKMCGFJt9u90uPgj9euYK2sGgFhzWRuju46M2GdUc3X990bYP6WrG6t/ZLbtdMCDaAwBNA2QHIDEBQPVPhpmi5q7WOJhRVWCQddBeUAJlV8FL9ei5Erp+H123j93nZ6gRDO4fwNn1wQzCjnGFkJ6ga/XUehknqUDZ9KxLfyR6Ns61ZgveqNBYcmnt2hQHryPYGg6OjrA076/aKtd/ojix3uJPFOUiHsBA3uUHpHZKM2AGrmPA0WbADJgBM2AGzIAZMANmwAyYATNgBszA6zNwYYf5hriVF6bY3TBg3hoyLqgtV2v6Woo2fi3mr9vbPV7U90EAABAASURBVBzr+c5cMoYOVbzecbxn9dZuw/eZKUoBIABE6AtWNgvVMGSnLyoUQMgmVBvrB8Z4+nSqWQwgUIavcGVTc7HXV7wcyC5QrSfAWIILR0Xw0Jiinqyjzpeshgg1XFVDAgCnonoByr6rMYoLcGsCbdFCNoF1YvcRTBB77luN2D6C05gngmZwmiykQX5C/KgBXcFxT8SZQ7MVIwkwLxVepxn9DtFxRDOv9z+TJ9Wb2bU+e7oR+3Ff5Fdx9b4qSMUIDOwZ2CI4TqAgBE15JmhrE0AOnql41/p3GJgeIpa0pNPs0wyYATNgBv4CA67BDJgBM2AGzIAZMANmwAyYATNgBsxAMrD0Ik+29FueZ0BctZhH84V7JOa+R4//Wv6Wp7metSZXkoNtiDz+FG/wPNm16SVlT+lIPtl2ri93uJNDB+oW/foVl2awSzqacXjIDhp9jZ2jULNQfoBXNgFlAxDAACoyUaBKXTSn/UJYNgZERRwfAOcJNIsWxUgKNHGICulCGWNTynYV2AhW81fNzArmk5znAA0JqpG6pMbaY0LjCQpITMZGka8Z/oQKVp/QetCFkAR9URGbD90bYfOEXw7U/a745Tq8/HMyAJa9BQzzaQbMgBkwA2bADPwmA17bDJgBM2AGzIAZMANmwAyYATOwyIDeZicWA2w8y4C4mwcsvTGdx3h8YGCdL7E7QNfDDGtnGLjCtcT8ku2KlH82tAQbnhU9HyahGauhqa9e69ehcnc9G8AdwUERJdyX4immkznkqXMnY0R+ISy7fkV03zEPwWRsgjNfxma+3S4gcB1G1hIDJaMC+i+n9R3L7I8QtFVoTovR3lMmMimAqvbcJ7iuIEOvPWktonQRFdT1lxgGP9fv9tFPOemUYwU5b8X9Y+a6T3VCuSd9iszyh7+EwQpU4xFoe5Vz2terbMj7MANmwAyYATNgBsyAGTADZuCIAQ/MgBkwA2bADJgBM2AGzIAZMANmwAy8MwOHjuoSC2x8sqtZPeC1sEEKNV4pOTw5e8br3/7Vvw2shm8GAJw1Q/ouSpQAoP4kS+mqDjAfJ2IExfmz79hk7gbMIsH8dV/M2brUHJ3AfWlvWk8xKaUPQACCai2DaeNVeRUqmetpfE9of0v5WDEbvryqCRyDVBOYnXRyxSY29w1OFChOTkbUvxuQjhynTPtfktrLBBYq/S/V51rMAB/L+nN1SZopM2AGzIAZMANmwAyYATNgBhYZsNEMmAEzYAbMgBkwAyMD8zdso9liIwPmbyNRN4a9Jr/zXS2P03ojdZ62iYHCruoQyAZm7JrmJce1Kckm4BTDSGBsmXW8QQL9iqNrOnt92TuOgDFeUmjswOiTjXnqOpQ1nzqRCfmJjm0R+Xqty3E9WQbNUdjAbCHbADZ+GZj/Dm5KmgJs/kquQusQPffTdfuIgpNQAFHKsPKwXgSA6DlPjVRJQb46W/XSVxgjv4CC2HOv2l8wKPdY58XxIdsRRr7qHOptNIAAEHVtSoD6GABg8I1j1aG8daga1RQmWBbn4xQ1MEK1LyH+1LFeTPK2Jtdn/hFPvVesZU3SdfbUM3MOZyfTubZu2hnyyBNAfY6BZfnItR+aG8x+DnT7NANmwAyYATNgBsyAGTADZsAMmIE5Ax6bATNgBsyAGZgzsPSisn3xNo/3+JiBNf7aKPHZjq1HiJNziPE45RecmxiDbhbqe8R33v/fvDLOz5RbOB/1xF5t7ju4z9aL0vRqcO730X8R1PVA1AdDzhZsskSCD41ihAwBQDdyuCgBDDGUVBZj5sZdqWVWc+G8HYE62nbJpm/KnMU07HkXloGKtFfJJq14GFAtbILqh3HUyVNPzrqvrxBAczZCqYbGKaULGreQTZDt4/Oj1iI9kb4cS8qW0HgLVNeluCkn76saxvWTa/XOR4A7EoLygKiHWBHq4IoLGDsHTQ85c52HJH/TpMnpmvwztLgQM2AGzIAZMANmwAyYATNgBsyAGTADZuD1GfAOzYAZMAObGFh6m7lpooMqAy1/MszHsr07Wk7O6ac8gf2XOU6j/roFLDBB9e3O3Pt35feJK9nABVRMBIDQv9GrX+UMDDbFCEMzlK0+Ngk1FuKag/Nq+Ji36rxsyaPGL1u1jB5PlAgheKhBnOBwfmqubACG/bEOfW0LzZHjHLhdML4Eot/3vI7BnKt/o7iUXQjVqqZxonAtYVyz+nVhLvGoPQOQJYYGPCuSr1qaS+ZLyZwxApQAAjhAeSsyvkm1RZ3+fdw+IvVgrn5EbDyAoaaN4Q4zAy/BAH9s6t+faGW7sdaeeuu3fn8GnNEMmAEzYAbMgBkwA2bADJgBM2AGzIAZeH0GvEMzcGAg37qlPHisbWEgeUu5ZY5jtjOQvKbcPvMnIrOqVh6v23pSbyPSlrL1Wf9pBkouCBwadgAGc8phdPFaG49sYgLj/HYG7e0w2EAN2jTnyL4yUEZBc2pIp09TqxahL3H//Yv+6+v4K93RLQGgNmY6JunZOGXXNPrRpkdRMRVsdILIdVRfQWF4qe6j2GpZuCh/Y1aOZjioWoNaEQ+B+p++UBZovsu5qdZmJVBfA13DqbrJ/cCmVjigj+a/2j0epixds6F8mM1btxR4Z1u7vzundro3ZiCf40rBwkN2yV/nXXlRziunONwMvBsD3q8ZMANmwAyYATNgBsyAGTADZsAMmAEz8PoMjDvU27I5RteiyJd4i843NM650/hWGjR3C27N/9vztuxNMW2dGs/R+n9Xz8pqFfmjIVkNumQEe0Ds/fQJugYP7WN/qH5ZSJ2uNz0HRoaO1zn98fQMXc2FdQC2+NjoU/NSmIcACOAAxQi1gUm7dGE+r47Z+FWDdc/8GgOQOEbyQqtyKrZi30VH0Hx0qpEKLORponq6a1rKYFNX9ckWGiuOzU3Z6hfQrK1jY1nmCsUIHNQckn3HbbARTRmCGr8CfTprk5N77enrJZlfdkE/DpICNIeoMYzVfgddKyliHRmXEkAABPPVvOtTb/Ic74l75w96/YGeS2av1S/UUWvlHwBkL6pObhju0ww8NwPgH+kCd1GffUqdky6fQONkG/V2TBMT8SrjGpgnzoHTfZoBM2AG3psB794MmAEzYAbMgBkwA2bADJgBM2AG3o+BtZdpyUT7Qi1tlgcGLvF3iLysreVK++UM2yJ+Kyr3sSaX6romdmn+g2388VC/LKvM1aZx9oDY2xleYDMiba2c/NNMBr7bmXtfkz/Dx2IDGEAAqBUAg6wDXTQWpBNq4KlhKgmMsfWrVjrPnWr6CQsxY5bJU5gXQEh+fHxEIaI0pdMXOna7YOHRHj1KVNAoqoPzym4XKGxwcyHZBLqDw4o6Zm05lm9CGin1w8BEMSF4ZJM3JU3nTtUBIADU/QHNvoKH6mQt1BZPAKGG8aLzjkYwV4LqVaf4bAEggAFXJXKwGXgCBuqfC1knqCSo6lz0yzEiw9fkGGZhBsyAGTADZsAMrDFguxkwA2bADJgBM2AGzIAZMANvzkD7NjqpWHrblj7LYwaW+DuO8Og7DPxtflXdtLv2x2YyHkXQujTuAyEE5TLiHodznGWgAAgAwcsRMDZKgwcAuhG8RB49FTV9hfplbtfRjWDC2HSwqamvdi/G1oUiSqD+F30X+pXPwfUqlIC51ISWegTuoY4RoaYLckwjQCMlk0ZFjAfXy7+sENRH66IoZTfYy5iLTd++2w/1qc7BG5g3dWkHt6GvaamGOBSAMY+MDfrMpXW4Royo82nruX+FA5hyySbIfjdwXeXUulVy3arTXrkSX4nZomCdidYFIAC0Jutm4KkZ0J8f5zZwyX9urn1mwAyYATNgBsyAGTAD5xmw1wyYATNgBsyAGTADZsAMHBjY8t55S8wh43tp5ua97vew28t3/XLE1kxDnK/bGRD3Lc7PLCfu2tTromeD9ehXIGcgG3khcI2yK1F2u/ggAAQ7eTwpOTdWDjUOGVS9AKii6hcvat6yttpo5Lx5/JT32HcUpt4kgLqm9OrkmIaq6gJeWnC4empNiAtFjBLQbBk2gPvp2TxVnhrNuVNd1TBcgNPbNHiGK3B5zWmNYUpoLIzDzUIrCZoguQT5zkJcsWaeDNOOL4FhPs3AEzDQ/jwslXvJrzn+aRALhhkwA2bADJgBM2AGzIAZuJoBTzADZsAMmAEzYAbehoG1N2gtAVvexLXx76Sbv8ff7SWOH7/qd1e4/FNzOWKoAWzlDRjGr3Rdurdz26X9zuOXxks5Wv5TX4obbCXUhRM0VkOSkCoUNl3B5q50/Zrh2jBkw1JfoIK+OpfxAAIKopQQAATAG0x/nUejpED1cgOS8xgUFZow5pI62TRgXM1Jv4ahej92oS9+u+giENOhEKj5mBbqitMQ3FdtxlKGuEaJENTMXgPjNCd0aJ6koHmCdMbUfJIaN1Dddf7oUy0FCAFAAIijo10jHbTVLwqZY8pFvV0z7ZKJ9NcayGGmW5VcRz4AtS6wWCEoBX2kLEQgoiLOHiiKYwj0ryF30fNeCSf/njBDdCq+Re7jvBQRmn0GY/2xKM/Ms+tPMJDP763yrpvQ4yYoqeQalvyytdCPxzms5U57m8u6GTADZsAMmAEzYAbMgBkwA2bg5RnwBs2AGTADZuD9GMgXYSlbBvRi7dy49Wl+O34XXftu0e57iT/ZltDOa/Wl2NbWxj6jrr1cqvscv5ovXMrxg/4sV0umfiRZr8bynwXjzvpfwSki1pD7Ew9LSP/afNkz5nuSXc7TBAACwOCgUHNFA7XpvkofX2zWxf++Quj2XaicHRuv+68v9mY52tJQVMIWXC/XkbnVmfTQCKZTPq2lL5Slg83o3edn9P/+Rffvf9GxDjWsGcpedVcRKNxTkekEPXcwNBLZMGYXEy0YTQpiEYqjnwtEqKHJsdaRSQAvc9A0nHKQKu1N6mBcuLLxCixHVCv9hX7pS1Btsuc60gWNczWgWnJ4UYJsgA3TCuqxith0AMw4YtOEOwVxVVa+fg16w8fzMvCDlYNrCRTTqfEck5PKOR/dF0/NvxjkADNgBsyAGTADZsAMmAEzYAbMgBkwA6/OgPdnBsyAGThiQG/NEnKkLqmxcZ4B8ZRQZOrnpOJanIttfe2cZ9K/s4d2buq/v/elStI2yOEa7JmkFotHeiUXA97EqP2fw8/QUGojUA1bIZtwlEF0+vJVDV752CRl7zc+/r99lH9d/GMv9X+fiH5H0F8bsawZOIyrjWNgsNHNRi5P5kQM/1XbeNF6miNID86bsN+PUUETQl8nC2DzN3SwVgBRUAhJxHQwhv3KiMYUPLSOoLX23VeooazGcQuGbT71byGHmsBbZrD5Wxu3rFnhKENxubbqEuT7DjIHMORvx1oTGOwkLRZx5eJDI52bW5wn+wHgMwRgMTKNIC9C5k0pm5Bx95OH+vik3i/tm2Rq2XuTLZ9uUyScWg+WM/4zrsN8a5sYcJAZMANmwAyYATNgBsyLuAY/AAAQAElEQVSAGTADZsAMmAEz8PoMeIdm4DwD5989n59rb8wbKnGPQ29AW9wj50/maGuX/pNr/9BaZ7YlV+JsNZuCzmZ4Ued3idGfaYnLFLEFtxDEhm7wh1tf9+7ZeN19fATAUDbj4j/qnzv2ChH/9Wy2doxUzTEcajACKuAwlm0YRQAIxMIhO5EegFFCGigB2ii1HNjUDY0lhdH+xXr/EbUZS1ueRbE5aGRtKGq/TAogQJ9iExyeP9Xw1XxGAZpN5coTZZgHIAoRdzyAIffZlGUhpiMhwtmJg1OzE7JIlzwG8wUBPTBEdBzVb68jVOMIRtD+G63XduXUw8dGBo4Y0wOQ2Dj/VcK07dxLctLK9M1lxlR7m6QafDEDZuBKBhxuBsyAGTADZsAMmAEzYAbMgBkwA2bADLw+A1fsMN++zeUVKd4uVC8pE/PNz3lcG7fzlmJa/1/Xn7N+3cFrmFU82KERhi7NsO+hkyN9azbE8N/W+FePE3eJLXvN2FbO52FuOBmXGBtvVTJXx6Zf7WfSrsavwK5kROZis7DruhBkq81L2oKHGr1t41XjCczL54ZRs5NrVjtzAgjgAC4yC26GoD42fmt91FULdmxKE9IZwXwcM6f0I6ieLzYita6gOhhQlmJpXzrza91OTWA2netclKXQZZuIZh1qQtcA7akq/NFSTurij+LbZ+YBhkU01rqSwRomaCWOZRc0PAvGTnOX9HYySLL2zOZv1EYwx7JNYLDKE6jqrDUyLwqiRdoVcz+wnvowzuX9VrhbJjDTOdD94yfr0Zf2T8De46khF3EOSxUwvuXvKMSkHtHhgRkwA2ZgnQF7zIAZMANmwAyYATNgBsyAGTADZuA9GODLtNUXcMnA/KVaO86Yd5Xn+JPvEi8tl0v60vylONmWYi/ZfsOvWpfwG7U8eM2pZ8P9NnpPnZaxi6I2sZ4Vor7YbuSDy/v99Nzr6p8/8i1VeGCOHcCFAM0T0jWPb8cZc1423UolRgAyIdTUUwOw/lrkf1+hhpvuave1j91uFyV4c9mY0xfCgmIBBIDgJXQUNmXLbhdlR6iBRyO9vC6fwMELzlXOqA3D0/iO9v3+Kyr+/YsYG6aFOYDMA5ZyQGYBZIsoiCh8MEEU2nZExmyRpXBfHx9RiECJith21L0xNCXVYLE8wboQeQDkmXtVXCJ995DAYa275GMSZRSonp7Ih7R1yTaMAVQOAAQVPXLx84fqSfz86k+/Im9dJJ5+Mz+/Af5xtLhoUppyMchGM2AGzIAZMAPvzID3bgbMgBkwA2bADJgBM2AGzMCbMJBvyM7JN6Hipm2e46313ZR8w6R89y65IfzPhajuxJ8r7uEFDTtn32pqAgzPDDhu8dBCfjU5uPoWMGzxFINzxzzf3H/buASbixPYdAO0UIS+8C27HbMOYzVIpUkqvkp5Gb8rJQBUVDtzAqA3ou+6igiOZUswpt93ce5QDWp6BmMj51ECzMWJAGgeoIawQDPD+wqoroKIEQBqfLBxzYoD7LQUci1onqAcLWRbhZrOzKV8qzELDu2p59yOc7VWz/1Jr6GqlQrUUKZU7V23D6HnHJmuQc/cigcgUXmRAgxj6SdgDQACwIlrs4F7C6JPsA7pQc6PEFpDmGWWiYBqITS3Rdpns+405MJrdd1pBacxA2sMgH8mrflsNwNmwAyYATNgBsyAGVhmwFYzYAbMgBkwA2bADJgBM2AGnoWBZ3///uz1f+852bR7v+P+Hsl3ml2O8rBJpzHYOC27XXT7vYYB6JaymUt/x4bu/muwy1kYCwx+jYGDrvEqatz5pwBocnFtdi9P0hXGCEcOoNasJiGVI1dtSjLX19e/2BM9m6sFpEE4jnzoSDsTtMicBSA98kaUsgv9Ku6y23E7GIx3uKIs5GLDVhzdIf2QglxrFTW1EOBDRLM2TNDFAW2yV2jIMfdPNweHU7UKB8ujNK5fa2nlo9ZyXjNwzICfumM+PDIDZsAMmAEzYAbMgBkwAxsYcIgZMANmwAyYATNgBi4woLfNiQuhdpOB5OqcZNhNZ/sGNPWbEv3SpKy5lb9Uyi8se9h1zy7KgKOmT/SsilBDiNpznqw/93FWru1ubf5a/C32XOP83BK8TQOiHvWLUXXmiFKbuxGAbmtMh+zTgOvUD1ObLzs1FsQNYvhvim8Uff/bD0GTVesLavYCnEtMTimsS349P4KmC4XrlCa2Z+1RwGePBaqpqbmj7NjE1tekgPx0cMzrY08RQmhd1VvBFeseKFm+rlFrZl0AAsBg41XzBKr1FActqnHhAhxyyA0cxso3h2KEtEv/Dur+Rt7rnnk7Qs/KmFTrRLUF91siAmP/mXUyDqAUYjjUBBaGUYR0IcZDOgrnjGPlP4cxbBSHeaMhzs2VL+N+XI6cJXcn8scL4oKq6ZRCOs6cmnMOZ6ZucQEIYB1bctwUc25P8i0llV2QT7KFbIYZMANmwAyYATNgBsyAGTADZsAMzBjw0AyYATNgBszAVgbyZZvioYtxloHka0nmRPG4hoxppWLb8bPpa/XLvoRn219TL3szsYYprHk21AhqMcU8q9LsLZb0S/uaz2njtzwrimnn3Kaz46ZEA9RQVBpJQTogn7Q4baSEDoT+aznQWAh6QgebtiFIT7A5CyBHJ1LrAwe/xoICZU1oPAdQ2EdlRDYeGcBRCH1t9op8GnkWriE72JzlsJ6yJaqhuehXNgfzN6ZtquYQdS3OwKhrHQ4n+qQLipNUNxSYRtV0r4uyzqH1BNm/u07NwfsuiRj/E/UEzbTEhIOGCFqH24HDYyMOhHjUMawbXDvGo7Us6WOYBRkQPxQ3nZq7hJuSadIvY2kvS7a2zPQv2ZZ8bZx1M2AGzIAZMANmwAyYATNgBsyAGTADb8mAN20GzIAZuImBfNsmeVMCT6oMiL9LqIHjpY0dTU8l1upv7Uv6U21yLPZ0H2DfRAjKATEdoCZQ+LzIgJhaQ05u/Wm7TbIBfJio/lqiZwdOqN40UkJf1rJ5GQl18hgEIHhWRLYz5SuI+sWtdMZNZ9Oc7elLAMozYIqlAow2Sg7ZGOwreOHJjiKNugoKAUDLeLKG4Hq9wLX0FxFK0M9gNXQTii7tPBka1LjaQG6M31G5PquI/DeI9RcqMh1dlUWtKW4ABIC613YMDPacd2+ptYRb8wIYppL74R5wyI0iCh8T+qhHUMbh0P3JETD4VIMQHIubjvkSuq8oCEG6IF3IPI+SWkt4VP6XzaubKLzsBr+/MdEjfD/Te2Xwbs2AGTADZsAMmAEzYAbMgBkwA2bADJiB12fAOzQDZuCZGQCLFyie8lTtiafcwPeKfumX1tqc8D2KLs/WGok2Om0pW9/1Ortww6SeDV925DjQL2bu2GfrCQ5rG1IykQ92K+XreRE6yhGgVMMVjBXoUb8vgV2p2XvGJBhy1akVhY5LfHE3/ccugk1q2dpEatL1bN5Ca1HKB152rKuM4PDiCXAWz4uB84DCScJoB3VhHB4J8RMMrzjyPPtg2BS4MSEoE3r8ejZ11SRml7t6Qgd4ESjqOeriTqi2u1z0xCTuktBJLjCgWylcCHsL98mTJ2KEW3aveYlb5nuOGXheBly5GTADZsAMmAEzYAbMgBkwA2bADJgBM/D6DHiHf56BfNu5JNvi9RKzHf8VfanutLU1qn6htT2Dnnu5XoIdvQFRezjPuPtYPFouFgNmxjZ+SZ+FT8N5bDrmdo3Td7ssoYYm5w8N2I69NzZt1bgl+qDOGxq1O8cFeQYbqC00j9OHU3e7gnliTxsndPtxiT7U2KQl1KwVNJZTkl7GH07lFQ6WdU3zlS/UVFVTmbLm5RStp8ai8u9ZS9DQqQHMfZRx7wybTn1x22JyUFE8wA1qPsf3Opmxpmq/fGWZ1SaZqIZfuuheCNcuP80p3CUBUCpJNnup1/vD+9HtuxByTr0PjOuI5EBS97lKztUpXZD+PShLos2kmhOt/aDXPbDOg8XaEQNJa8ojpweVAT5i+rNsTtF8XGOXLrP5m+ct5bLNDJgBM/B0DLhgM2AGzIAZMANmwAyYATNgBsyAGTADZuB+DPBlY5zDpZXy7eSavDR/zf9T9rW60/5TdTxoHTWjbgZrqjTw+agvtBckQ57vrJti2SmpHp3cZ/2ZSGPGzWX6M14ybZKKlxSkX4LibkPRNDXcAPbt2YTr1exlPQACQATPPrq250u9j9WGlx4adVljPDg/uEp+rannQTlHb0hHKbHbfUSh3O/38UX0rCUuHEmLwpRXeZRPY0nZBI0VKzmUo6tGyyjcd2IeIfvctmms5qCQwdKFcayKBA1V6wQacw/yPQqV78LFHrXAUt5mPa0szMO09xbpxzi3yqWJGXiTTPY1WcnnkN24lgGzuI0xPe9TZJI2GS4r+fRKXo52hBkwA2bADJiBF2DAWzADZsAMmAEzYAbMgBkwA2bADEwM6K2YMBmsXM1AvpS8JK9O7Akvw8ClZ0P+B2z2R1Iu/fmh/bS4VEgbm/ranPl6GifW5myzl2CjVV9dqnmqJqC+ugx1TyPoYqOX/trspaTpYFOTV3XLmFCMwPnA6Ew5xmR/OKXWFLpOTeY+1ATelRLA8XzFCCygZgJQY9QsEYASmquyhrgIREQBt6iGcrcPZqUlAkCF9tqxCVv3R6m5hb54xKHGupC5R11ra93KR/okQf4J1SNoTwKAWrt0QaHfhfJ05Oe7eZbmAxjM4pfQWtVQRnsdzC7js1054RxJoTBXz3FGoyAqgJBdqGPapQsZe53EdeGOPjAw3js90xUHz7GWccdWj8iAnnUKn2bADJgBM2AGzIAZMAMbGHCIGTADZsAMmAEzYAbMgBkwA2bADJgBM3DKALumanYdujEIMCoRASDUVIt69BxX5ejSs5kpDEZQJKg2Z1olQ41iom/QhHIdRMemcI1rHD31FgCzEYWICHojpIOaGindv3/xj5Ce9l0p9A5njaMqSfH9szAT+QjhmmxNY/OaafeIBVD5vkeua3IAOAmXJSFn6ktS/kR9Rsl9+2yk7zrZrnTdzPtEawcdUyU05vBJzpa91M+Vrt2t4dy8V/UlZ5KX9ijeLsXYbwbMgBkwA2bADJgBM2AGXpgBb80MmAEzYAbMgBkwAw0Delu2hiasfrXSxrU+69sYaPlb07dlctTfY2Dtjh7bj0dx8nOV/r+3v5+pKPffyp9ZuV2FndA+oCubrcDQduip634Bu9rHRLBPzOaa3GrYAggAoQMYZG3WSu9lFWRn4qDswTx08KyeUdZc1NWc1VT5EtVHo/JKb9GxuD0RO+Zlen35C1BnE7XGUQbrVa6ejdgy+vTFr2xCYV2C9ETPZnSnuWnYIpmfmzuKbNc5cojo1qC5HGtdCqbpK1ha/XkRL7IvATtWTyz5rrIVEsgJmNdGOwRyByCAAQz91glgmp/7lgHAtAYAmQbw+ejHezKXQ0CE6ox6HC6ybcFhhrRmXQ1jPq5G5S0UHQAAEABJREFUXmRPcPiNU3sawKeaP3f9HHpGhPkaufyanMf/1pj3Tz+qJ8uzbv6xEJVi6qsyvnfoGTuH72W/8+yWq9RTri3VcjfGLJhGj4UZMANmwAyYATNgBsyAGTADZuBVGPA+zIAZMANmwAwsMaCXaWmXLuQ435ppLLsg3biNAfG3hsyYnC/JjPmrcqnm1vZX695Yl17O6/adDW/3m/o4oQ6ZQE2sVYyxLylEwKWNkZ/aHJFsYy/NlT/RzrteL93XV5Tdrs4ESpSipm8f+30X+tXQaoiyL8rxvn6RC67bQp1KjXfMkfE1GffUs3HX7/uaR/tUI4bTI1E4cVdKaG5BGaZxMcVpsGczTDIBaOYwAqgTqlfNXi5X8wbnC/t/X/H175/Kox0MAWWcHGgs0pky1MAVGtdDVNWcibVnrZ/jc7IjL3vuTfdO887FbvIVBIDgxjeF3yuIK8YSMn/6cnxOQnsgzsXIV59JPpfSj5GrScojmdA4kbZWpu86Ce7+GEHLKeLJD7B+geKx5xNnFz9CuwWNW7S+Nb2NT30t1nYzYAbMgBkwA2bADJgBM2AGzIAZMANPyYCLNgNmwAycZUBv3YU2KN+USbZ2649jQFxfwuNW/17mS3Wn/3ur/N7srF9yrQr51rA2513sLS/X7vnS3Naf+rVrHOKLGojdfl8tgBJGACXAxmw/fnkovXAMIABEqJub2BX2W9nkZVOyfHzEFxvK6sEyMDQPQBTODR49HVMDTn8GE4OtqzkYwmmokL4rRaICQK4YDOCpOK6NCA4C2fxjw1mNzMIm3y7o5BoAZVw4FMMmNgpnUVeT9cKMwQ3WKIgrYeRycDZXxTTD0LhiMOovSQzacK1/AYNlqxEtAAiAHJBDAFFqnaXa4jsHeRJfIf5a0K579Z3U95yrWpZwbg3e+umZqbr2RP6GZ64P5VufX2fQLUnxoye4WoLqM52iq8Ufr70+C/lMNPIvlJ00trWkTbK1W48wB2bADJgBM2AGzIAZMANmwAyYATNgBszA6zPgHZqB6xjQO9brZjhabx7naFlJX2u7Rs/5Ka+Z69jvM5C8pzzOKOuxxaOI9s8RMdQi/vRReNQCsxECFI7BfmCJwibjjk1RNYjlj9kh29f/+3/VCpCE2rClVPcyKOWRnQDAnKhWRFQZGw41PxUmSoM5lLpCa6lhSZv8icw9l+k/kZyvfWiP+qpWXw3vs4kLcXEy46KhMGdcMVe11qRsUFbJCzBYay6O5ycA0oG5+SXG2pWQm5HeIu1LUs9J4sRfmIW8kbjaGD725yzJ9LR62h4tWWPM8eg175N/XnWO75P9tbPoSROmXc7Ik0+o/vRJVoMvZuDtGTABZsAMmAEzYAbMgBkwA2bADJgBM2AGzMDrM9DsUG/KltCEHL1jbe3WlxlY4lO2jJaeSNs1Mue28pr5fym23cM5/Y/WrK8RKw715S5OLelp5SHqObV2L62+tBu9hBfka2Oly/a3UQAEgFplfvXaSjVD1SBVgGQL2YBhLtSQ7fbx+fk55ZM/+j4q6mD7BRi+dmWB06SObTuA6xG1CSxPHSJQwHVkoOgYyWZqRwyWhSvDQ6BLtZcdG97ETuBeChH6opf+R58tp9IBBDDg0WuHeBPEVQvaKqcPL+B7C+gr3haqOTHtjXupupYCL8QUw+Hh5LPKZ4xPEE3SKU7Gsj0KLGxrapV3DlvzOO7vMMDbn3+u6dZmYZM+88suZJylGTADZuA9GfCuzYAZMANmwAyYATNgBsyAGTADZuA9GdCbsRYtC3yR1g6tb2Sg5VO6pkmuQf4W4j3R2lPfmifjW/nX9LW9pP2v1ct6atM362slfeN5bG1HqY+BTy9yPynbDekZbsepZ+xcpv/vyforoMFmZ9ntYvfxEWpAqkxJAEeNSAByHUGNUsXu9auf92y8quGbEa2uuWrEpY8SOM7XqXHLOZJf+32U3S6Un6HT2WkK64VyUQeGRnHHtdW469mwozkK7ZKqbZq8pDBXVOwC5YBCnYalGbb9MgO6r3NsKQkFR8/z+o+pPG3G+bj13UsHEyWo+nxbBtQEnjafj4TkaJQ/MZoszIAZMANmwAy8JwPetRkwA2bADJgBM2AGzIAZMANm4IQBvUhLnDht2MTA/H34pbGSJuetlH0JypdY8tv2WAaSe8nTlZatEe2dlR4/efzYWtpZYm1RMZRYi/kb9qLGLbu+0av5yiZq3/UBaIMRhY1RAFF2u9ABQGICgBoLoNoA1HFturKRW42zS/XJxliJFnvWoF/5DCB2pRxyxXAAzM8mXpEcoXwVnNuzflCG1uZ8NZKD+9GehgwPuOorYQElooVsiWgO2cYhCkbtVMgHoHJQKOseuS9gsGlcZxVECHVww4X8iKOaQ3kStD+UtxtKvceUyiv3mPIeOe+fA0wpUOSp50bIsaUZMANmwAyYATNgBsyAGXhjBrx1M2AGzIAZMANmwAyYATNgBh7FwOzd9Mkyl/wnE1YM98qzkt7mCwws879svZDqJd3Pz0RRw7W9N2VXoux2oa/B1WQU1CQGDpuVTch5AGLHObXhGlGbltEcsitH97U/WNnMVA41ffW1rxwAap6y24WOvjZzqfXBnm4/5IUarRh0uoCqB6+M0RfINPYEz0JfgsOjU/sWJuO8uaaxMAX8nCJetqymuO7rKwTpW+a8fAwb17WhPUpwwwmqoUdDX4kLfKpoGizSD5pGdN18zjOtjZcWyGpTLsXY9swMLD0Nz7wf124GzIAZMANmwAyYATNgBn6YAS9nBsyAGTADZsAMmIENDPj96gaSFkKSN8kFNzsxMSFWjqU3oLK14cqfaO3Wv8+AuF5Cmzm5lzzYNUocrO+uJZfPx0P9FdBqHg7oQo3aXm0yfU077gfQLY9QIxcYfuWyXJojKbsADHGyRavTUEqhCRW80DKcatDuSqmDXaFkY5id3DpmdIAa2MxTs1a/9lTxKKyBthihZrXiVLZ0TomqczZQPVGoCz3nCIrTONTkFTRJMqHxFqBECOfmyRfjoVipuQfpDVSXas+9iWPtHUAA3Df5kQ1AnQXmK2UX2LEO5qzGWy7kJdescswhrrZgDN8u5utdOT6uiU8s58s2L0C/GnzJXh8QEk36YgAoEyUwGIPGEaAkYvkAEAAyLR+rrmIycK1jfTnPZiuXinPYnOhCIJ+3OIc6fa2Q6nzKi37GhIcVv0TZuJj+DBD0yIA3eQKfL2AaVc84xcIMmAEzYAbMgBkwA2bADJgBM/AmDHibZsAMmAEzYAaSAVA5B7p9XsmA+GynaDzHmr+1S8+mWUrZEsqZuuVjGBh514vminaVhv8axrGabwm+eY6qt3NeTeeeL26pksMoSYrp1NzEZHyAkmu08rplasswGx1Dn2fcjAQbsgACGNCmBhBq+u73X1HmcfS1sa2/2rVQVaLOHVX2mfqaU3n1VfB+v49gYy9YZU9AXwaPucFJR6Bd++jZbAXoodQ8Fs9TY20ogloFF+M52IKHmqwUR6dswpHxgQPVxqKG+riOxgLVxRNAAOCUPvb//lV0HTlbjL7eCE7ZCobe/by0drtgxvZ8Xno+XwnFVJ126ZeRmZbk8ew24tgTIV+8xaGdnsMPkPBCSyST2pJ0ScMMmAEzYAbMgBkwA2bADJgBM2AGzIAZiAiTYAbMgBmYGNCbsy2YJli5yEDLp4Lb8Vxf88t+CW2uS7H235+BOf/DGOxoCEGZ0BgRkyVe5vjOrtq5qT+CmMy9JLevx94sG4hsjtW/BMB+qKQaZuwqBruzAaBCKQFIxO7jI8Cmbx0E57PhNui8gjEC1ZAUpBNMz34um7yMl05TPdVkBRBq/EpnUbErJbAr0e0QeyL+K/FVYviLB6w32BCuk5VI430fhQiNObf6yo4TaNB6RN0ThvoASgZpPQqmO4zr/sG19Suo5WzBdHWNSXZcg2B8CGo8K156QuMNUC1dzmd8LkH17Akgyu4jdAAkScpPQ/dA+Ol1l9ZL4hqpxrC+Bl4KP2erz0I+O5LkOlqcTM5FTxyvZajbHH5mjjdWHTSlpPob5y8v/xtbftc1vW8zYAbMgBkwA2bADJgBM2AGzIAZMANm4PUZ8A7NwHYG8sVgyu0zXyMy993Ka3e29N63zXHJ38Y+m97ylvqz7WFDvXVrS/exOpggJdUrzpzVyium/0BoW5n0H1jyF5dgGxWxY0NLt7pwtPvvM76+vtjjZKP2f/+rTdnaBAv2OdkA01e5nb7MpV5KYS8M7Kv2E/QrpPVv0tLAGePJ/KJSefbKzMW6Ucpe6FckmO9jt4t/zC97RUH0H2zkssEJ6jWOF6bgElxXtRL7f/+L3ednlDEXQ3gqA8WVJ8DsOiWvnKvwrtvHfv9F7vYkjc1hGa9A7jO/stcuOvItmWnEpZBjzQFYdBpSFtqEHL+45G5jCbntfs/7wUa1YtLWSnFcoQChdZ7V6yxGSFK8/ClyEtqs9j2H7IYZMANm4GEMOLEZMANmwAyYATNgBsyAGTADZsAMmAEz8JIMHL1n5A7XxnRN51LM5HwDZWn/sl27db3zzTmaP0f6JOe+diz/OWgd4VzMT/ra2lv9J2v4ybXEfULrDntmN479lT6gL0XllmsDesYIFN8+lWcLrltoKeN1GX42eqnetG2vpNRQNQh3VAU2EQHeZjVdKaufFzUbAfDG08dm5F5NWkrZBYbUs7CJK9SBLoxhp5ZnH7X5y7Gk0LEJvO90jVCDc1dKaKRmZoeIniV16GtT94Pd0NJFcBj1YBOv+/cv6q+KZg6mCnZdA/wvNKafzhq6dgFQcwcPrU8xjXvuD4BMA9a4XbAXztuVMuUKcCNDlrNX7U0gCXU7Aa5fQAGayAy5A4ZxP34p3NNWk3K/4DoA6rBeOLdKXwYGxnslzkSfECG+lhDTMU6bxkeK+BZ0H5QwwZQAL8fBHMkmUP3OmUWtye/kXppb12Hd/DkMYSkmahA9c0nTo89fWPJbW5rXOx9/K7knmwEzYAbegQHv0QyYATNgBsyAGTADZsAMmAEzYAZem4H5C7P5eGn385gcL8W+oi33m1J7TF1S461Q/K3INfg+ecP794xelj9pne9Xa7c29qxoSgvVkzN9rTwJ+hHDyL3e5S9hqQY1p4ST9/xLwcu2pX2nbXnGT1qzkrn8yRquWWtep8bXzI8o6ltpir7aFaQX/lCCzUM1cgXZANQmLoAAIFOU3S52nx+xowRQ7QCCyoA4HACGhijzUomeDcvQwXCNpar8Wg9jATmCqUA32PjtA5qjAIG6ciCGAxg15ddXnooZXPUKjP46unzpGVI4R6B6/YkSkYjLh6qr0MIZLoP0lNLPANgYeCbHmktNU96INfeft4sZYShU2hYM0Xltb03aluVS5NJ6y7P/pvWa+rX/xM/tZl7hz6183UrzOtfG12V1tBkwA2bADJiBN2LAWzUDZsAMmAEzYAbMgBkwA2bADJxlIN9NSp4NfJMee5QAABAASURBVFHnfN/z8U9se+2tZ2v/iTpuWWPOVzvu2R5tx6f55U2ceh9t0crzNVrOW30el2PlSKRtu9TM7dEXIh/iVoWJhyzwZ5IWtimj/+rqX11A4LQwNhXV/EsoAEAAbAh3XdRfqUsjgKAxzh0AYsemqNbcFcRH2cX80F9GCKYSCqsDlVy7ytr4Zb1fX1Ho019ISMmfvJquxrUNYK5bHZKyE4rpWP/8y9/5uM47d2GNIUxffpYIEDmObxx6BsfpoBQotp/kKhLbZ51Eiqte+znxPKmBvOovD7TIZ2e+I/A5bdGPz07KebzHf4wB3uu1e/vHKt1cjv4cSGye5EAzYAbMgBkwA2bADLwIA96GGTADZsAMmAEzYAbMgBkwA5cY0NvDSzH2rzPw7PzlS3HJ9V0+yvM87D1Ppbfeq1L++y/wsYvabMWw4Z7Nvn5sdEVho5e6FgAQwICy2wXU+KRDjVT9u8H69385HE7NEYZRvYJXYYcSHx+f8Y9NXK0TPPQoCgCGNQoiGFfGJjGAKCN6Nm6VugCxKyUYGYCuEbXhKV3gcDpnY+CwrynmFoW1hHDtXDVml+awruDmxt3UfQGIwv963pcYD5AbIKNG44MEMK6T8kHr/ERa7WQJPTnvdU8a1PHZovTEDsi/9zOMzk56Umfu7Jz83a3NK/vdah6z+tKz+5iVnNUMmAEzYAbMgBkwA2bADPw5BlyQGTADZsAMmAEzYAZmDLzDG8HZli8O2zeIF4MfGNDemwcuc/fUa/y1+5nrS0VkzJLvEbZcT/J8fkUMGLoah2vUb6kG3/kca9419tbiH2PPHcxlu9rfqLSt6BF66b7+RRREhRp8bITpLuvLWi04fOEroiKAsWlKGToYC0BaFDZiBTXS1MCssnqGi8ZqqEl2+y56Nk2la7ZauAACqmMIDw54gpInUNcGKIPHUA6V4QRYF4vOB7XmgR7WMZB1RmKYEkzIE1H3ybCejT9BY0mBKZVkQJweqp87iQrlR2FsN0C6cDrtYFFDlzzUBjJrmBzKlQPEUCf3qHpqXeQJoCOi+lRHIu59cC2lhPbS1iXjr+P7BYhPYWsmkI8W/XD3I3Q7Jhyex6iHHFV53ou2oB+OxLQTPbjCZKBSg0dJ8RNnu+SS/hM1PGIN/cwR9ed7/DOq6qPtEUs6pxkwA2bADJgBM2AGzIAZMANm4O8x4IrMgBkwA2bg/RhYesnX2pIRvZsUciy5FCf7q0P7bveocaK1b9E1b0vcuZj5fTkX+xd88z1rnFB9w35kYROIhmFM5eiUv8WRcz7ge96pd/Vdnb2KQ12qTZgvOI6nAhlT3/mP9iomZx0954X7UkNtQrsL7a8dv65e1EwYHrDDJrV9odvvQ9jtPhjCVle3j/3+q9p6NS6bJiSgGRHAIJVXCB2y6eGlLpvAhKHIwqukoFsCUBNkpwQ45rzpVB5hMhwrNfduV43AbG61NhfmyQjJOZrIVVVfPwtTAEqEEDzU4E1weHTS3q6XPoDNQ9bVjgEE2Hise5ODjSAJYbJp8ChwbQDH2WmbDK0+GR+j1P0+Yj1xSvQC+a/rcAsaU0x/TOgZnUP+A8RTQtbUJTV+FSQL8/1on3PMY+40fqM0yegbbdlbNQNmwAyYATNgBsyAGTADZsAMmAEzMDDgqxkwA2/IQL4NuySXqFmasxT3arZ239pbO05d9i3IeMkt8a8Qo70mtJ/UWxnsWh0QC0cbLX0h5MGmfG8vectSqnqOy3lyRhuZtpSt75ye8ZfkuRzrvjbretSreArAhuVeX63ygWDjK9gAqzbusJRdAAg1ODs2f7MpRtdwKp5+AOzn9kcAUOfyUmPLbshVAiHQO319q+4a8gviggjqDKv5Ig/WpX+ruB/rUC0JhQCQCICSjWuAslpWLqwdGOrmQsGJA4IH7XVMdfXkfK2f/qI5OZAsiD2b5EL9d4XZ8A1BPgElokU0B28FmF876LVv6qpnB9XbhdbtRh40CwDdA+S7Bpp/Flw/BAVJcl8hcM1cR65qk70OHnPReuLzMdmbrOS/Gc1UOVvM3O8yBDcqUPj8YQb8+FXCfTEDZsAMmAEzYAbMgBkwA2bADJgBM2AGXp8B79AMnDLQvhyTfhphy3de3IrTFt9h8zt1fGfde8y9xIH2JtxjrXvnUO1rOeVrsRZn+yswUHgEu4fRHmVs7rHTSBdCMR8fn5Rq4haa+/ol8NfXV3AQOoDlh71nE7Q27hgrXVHKr3mSGlf//iu+1NRkN1h2AZBX2bkMm49gA7WjHCxRawMOMcBBjzxoU34NU6YOoOaQfc/69LWzdPkvgnOTF3ETYENXkwpYLH+A1LTlGOCYcuuZ0f24T40BXdlgZ2O8p8rsEeN6AA3xewd23HdTg2qb457VAVv2O69gbXxa2Xr2Jkf9lQgcrwefJrbFDGxkgE8W/xTkHyOMn+s0+TQDZiDCHJgBM2AGzIAZMANmwAyYATNgBsyAGTADr8/AbIfzN2Uaz0I8JAN6aZ3g8P9n71/UG9eVGGEUIO2smfd/1vPP7tgSD0CJNq3Il9xtp9SCSBarikVI6b0/YSl982k+l7g5+IrjMm8bXwn70elWk9u2cN9vNreN39ba9pNwXWu4VEPnb32jvoG+5P+xucaI249l+KkoV2h8dD3HGh+N/5m4VL/cXKzlL1ZHi60SMQ+CqIQ3C6QWSslpY5vt9hBJ+utUiZSKacZhGLDf7aZfGa18JKvg6nnnJenuZJO4SUGD6dHz8+hZ+zin4ke1FkYTCJLQBe1wPvdJ2dXx2FBXWrOSyT7OYrTt7vfxSWuTlIkOkfqiGK03DdavzjNIuDZGidfVS8LtoH7R3skpV5rbOn/poiVPprU+OfOqvHVawq9F4ObnGnqQrHsgb2tbntomAg3VoEsbt1Z11C+Ch7GuU/uqU571vrnGkYDhOj1usM9nQFLlObkz4vLhv8Qu4XI06maaz2E5d06hkioPJFfbluLLWyrjJWg6zgdm4NK99dwDby1KDwaCgWAgGPh9BqKCYCAYCAaCgWAgGAgGgoFgIBgIBh6TgdN3s9NLXNseczf3V7W5XMOtlfrFpdH813I1W/O5p7bV1lrX1vf7vXnuF/FG++hrOdbZW+uv5HVcFT/avtyeeD3JwBxcwke22ef7SPzPx6S6pMU9CVi1LzEvqZ9TrmKbxcVBYqZUVMD7A0BOHc/5K2CLvMgJyyOlhLzZIL9skfMGVXSdnRxbu86VOOWUf8q59ilbnVc9RcKtxV+PqUuDupAzzh2kPAVSrZzIqVVXYerPY5J1TK2vjqdvBjnFJrUtqO5N45QyenubX2spo1EssKpfz7lvO0lUTlhnvuVSJOoOFuz3e93u7gdfdXgOat8snE4LsuiL3qR+tb0J/JiBVMKPhd4c5RV6OLCN3T/+H4uOo2kirsFAMBAMBAPBQDAQDAQDwcA9MxC1BQPBQDAQDAQDwUAwEAwEA0/AgN/LNjzBdu5uC41bt7cW196gt/bWuHv0W+67jR9hb61Gt+vcUgLwEahyjr2XwMMey530435T7b72tnP9Pkfrn/O9GzvSQdSzkCdxbZDY6i9Yq+CqMUmQhMVbMsGCrgVOkijy9ZgWTiUO2m54eyTdoI4lLDo+S9yF7QI5zderRV51kmykOo5UPgUDih32A1SAUBQ+z9vHcarBXXKy1/VkIKdxjdPYuUjWeHJqD3Maa8JesF/FNLp4Jfl2PhH+ldD0Xj0rztwcUEatIRwMc8d2d91q70XQz6EtONQGhWq+CKO/MlYrk6YJ5gRq7WJO3gHH90gpK186mlTHlHMUXaOoKYDWOeDoeezJ5Th4kl6/JyvaDU+yvdhGMBAMBAPBQDAQDAQDwUAwEAw8OwOxv2AgGAgGgoFgIBgIBp6FAWojDerG+cUMNG7dfjT1Z2I/uuZPxXlvxk+t94F1rGdYw/hA6POHVHK+aJv3/Rx0Sp/2K+FQ1zcnOW2CpMTBCdn/JvB2cxhPQSZu7i1ypZzhL4mLBFsLihaYSVaN03IomWq/ZSgSHjFo5DyG0hbFSoHUKbvGPp3LcP8NlN82km5ATu0bf+dvqJ7zZfafR6tNko9RJy3Ium61434vwXSoqHO6eM8NkI9Mh9N2D6YKgdaiHemNpc3A+6lf7vpL7YP1hs7ChSTII9q0xeW02SD5fufTR6b5tJbqNKj7dCfx9k+/ST+ZS/Tz0Q8GgoFgIBgIBoKBYCAYCAaCgWAgGAgGfpyBWDAYCAaCgWAgGLgrBpZvUM+N14qmjEvIFOcXMbDk1uP3pnZMw3tj78W/fyZdUxu7/3Vw1q/L1mcy/23sVYw2/out99/wd/af6pecEj+Lv7LVvkmCEmOTWimL9deCQ6JmShL+7Ke+x/Yf/r1i2O2VQnOOBZGEg5IrPknCRxVv1ZFJ0wWDrkMCRgFp9nEjWNBUA/87us6faz1JyypOIjAp4Vi1KF09/dWyY+pAl9b3mu4bMgOKgw5/jaxG2zv9N4ubzW3zlRPOwXmL+DC0HfkpUvXVsey2Ja+p+jVTT6/tuDrwJWmn2kuzVSFY4nCpEFuaq+vbtwNJlZgEt0RKucJiLUncehTnv+bsvRiDpforziq5eqj1r5NvqLZLF/PQ45Kv51yP4f4a/F+3XMIcQ615DrOL7uv0nOiWwPfWnDX4HqOtA/O+xCHL13bELy7hhtWqy6UcnqtOFy5+fi7hQmid8hqXUJ3+4OUSJ56bKanPo34OzrWzWzTBQDAQDAQDwUAwEAwEA8FAMBAMBAN/mIHYejAQDAQD98mAX3JdwlrVfve6Zg/b1zDwUX4vxXluDV9T8fdm8fPZr+Bxj37uh/tNkzjXtnKaQONb0GwnOsbB+Ac6vncf2eYJeYsEH825SPNNwzR9OTpWLamt0bbj1oAEHgu+KWdkiYskwZyQX16Qc8aw32Hc7ZA38xfBSkTBZ5JwbLGMJNyHDoucGoIkUs6gwRaB6ZCQShI5JfjfGDa22y22//1X46DDeZ1zM68r0+VT+7AAm7WeHR3v1nDfcL9CvrW9cHHFDeaowbak2o0+3OPNZoucNwAT6iHxRgpj7friGsyP+2ug4ozlHDmJ4vV+jkOdJl1J7V68eM2LDjdOejXD7m6XsP0rscx/HBP+A10vAzcfzmeg5kR3UP1rkEucbxgI1t5QUg3XeLl1viY7f4mZYCAYCAaCgWAgGAgGgoFgIBgIBoKBYCAYeH4GYofBwBMx0L8Ve6Jt3c1WPsrvpbh+bq1/N5t/sELWuFyzrW3rVr+12L9o6/l6vP1Lk0zQpaKVz00GsgTKGZQISxKoYmXz0vD1VZcRSaIkJIxZJB72e0D+HpOED5IghTTBAieZQFLTVNoCqOv/GMFKNCW+VlHS62nKgq1hgbUov+cM6Kjt7O8+SZCUqwI1307PuZ9cmwRgeWF0fhsXsG+FROjF1LuGzlED/Omo9gtDHAzD9OuhYbshJ5KoY/V9OrZ4zjUaMpKvVn8mAAAQAElEQVTyUeuTzqVOmfeubj1TyqDmyMmXJMjrqMFfdKn38Yty3WWa/r+qeWeBRQ/4Eu9M8TXu/vEwviZbZLmRAVO+xI2h4RYMfCEDkSoYCAaCgWAgGAgGgoFgIBgIBoKBYCAYCAaen4F73WF7O3av9UVdwcDjMrDUHvzT9ri7+Ujl3vESH8nzHDEpSRysW3ErWFB8/d//AIuOw4hxt5cuOf/qX4mN1detYF+PSSKlSdDN2y2G3QDpXACOQqwp9xjyZU5Im4SSEkYCMIDaUOvWvMoPA6i5k3zVPZwka5+c2jqYLzVeffI4RxKjBF1jsHCtKZ2A7NDRYtSViQd4fBOUp89xLca8WwhvMR6DCTlvkHKu66/lsJ+xNkd2dSdWl5a/Dn7g4lUbfmC5M0v4absFZ8IvmInTP9AY3UH1l5BJPw7TX731B4OqrcGTX42+gI/k/mz8R9Z88hjdcT0D8yav8Nt8r7VztmiCgWAgGHgfA+EdDAQDwUAwEAwEA8FAMBAMBAPBQDAQDPwKA/3bro8U8Nn4j6z5wDHvLv0r+e1zXeq/u8gIOMPApD7MXDftwe+hz/hfMs9Z6vvsS/1LOX5+7lylP1/JPa2YLEIakGDoL1NLGZElQHps+MGhxFf79CgSh8kESHS0fWoBSCvOSXZ1h2HAOBQMEl4rlNttzppPuT5ASesm5ZC79N4i/0EC8l6tEslYJALXf9/SrUBSSwkwlAcTSIumWRGs65FUfzqdAx4XjYX6lbJqT0kCtGtUfZqpJ3mMq4Z3XCwu17WuxJDTGvYl1VctlUPx00I911BtEsZru7iQ1NYIJNaZQ4y4cj3VeM8X1214fz1sM67V3mLe+OlG+wk7/GWncd9/4/9Bg3jWg6uzoD6nqqdvT7Jq/WKoLnnPU+5NmA0fb/QI1I+TlUG71Sqo0HDqvDHWmePlUvzRK3ofZWDBb0vTbksb11a+uITqFJdgIBgIBoKBYOB9DIR3MBAMBAPBQDAQDAQDwUAwEAwEA7/LQHsT1tplNf0LseWcxy1u2Xou8HkGlry28Ucyt9hz7UdyRsxFBqw9GCiw4tBEgXYHLsY+xWTbaWu9qb7vv19s+ztIRaIjedz4Jm/gr3hhm5A1HoZ9ZSRpbHhAEkXi1yABNflXRktM1dBTqLEAclauzQYpS+wlUL/2lV5L2ZmIJKA7nK8oHySiea4KmIeknWPtKiFmyH/cD7Ao7Rx1urtY6PXQ3kl1+1dW+1dJc7tF/u8/pJxhH8ca9oX8Kurg7aX6yae19iWpZuLlbcRsafthmg2c27nR/WiqHbmYm11WG3HQ2y1yp5xqPb39Lvuq3Tw23GWNV4rynTKuuNVpi8C144uD9Jeyu1+FKgIrr9uP5HRcw0fiI+YyA+b24KH7BONgiE4wEAwEA8FAMBAMBAPfwkAkDQaCgWAgGAgGgoFgIBgIBu6IAYsyy3L8kmyJpU8bO76h2aL9OgYat26/Lmtk+hkGevH3Z1a8t1WWz20bt79f7q3eL6/nkFB6KEELuDJZgBvGYfoCdyfRd5i+ws1JIi4TYEFSKBYpAeSckVNST6eFTUGnBgTkX8YRFiItaLpf1EnZX+nieJj7GUlCILXkhooHkZSbJEiv4XYSV4sWMaRAowLTMareohxJMZ6vaeVbZ1ULOcW77mrba4/aZ7HorDnbapxjDBtW0Pu4D8cqv+t138J1tbdY12/ODPvZX3MkdVWVsrtmfwXsL6RLGZAlkluI934MOaJ95es+SS1FdyvaeiSrPSXxrNR18p4vc42j+DbuudSvqo0nCuBXZY08j8IA52f+UeqNOoOBYCAYCAaCgWAgGAgGHp2BqD8YCAaCgWAgGAgGgoF7Y4D3VlDUEwysMPDoz+mj179yS77EZF6ML0l210lS2m5RJIL6q9tWaZEgWfsSE0cJqoDJECxkAqBbzSHZJthHogYt2NrmMXTYR43zjRZ/NV+FSdn6UxmqkOs2KUZaYJ22YOx+0UUn4HUxHcU1OkB5FSxjqdOsNmAvUXcvgbc4UEY3cqonSbhWJAI5gZut2gySB6hTffuLcxm2kYR9yKlFO7RHkpqitOkiWkubOW2TfE4tdUQS5ny/32F43WlrIyjfYsijZXMdhkxvznP2g+M3d7y+cfMyJPImV5DEZw9zZHw2z0fiXX3DWjxx/HM6X/Qkn+J0PkbPwAC1iQZ14wwGgoFgIBgIBoKBYCAYCAaCgWDgexmI7MFAMBAMBAPBwN0x0N6Oub1WnN/y9rjmH/PvY6Dn1v33RU/ejlvDNHv+2mLOe3zfTFt72fYr+vls6O330J/q7tUECUmLwlrtbhdTTzOceJj27v6ljXneuOSzNueYS1iLuR9b+vf/+/8kPAHD/Gue/dVpkohZBVPvS7X6q1Q14nE2eGCHJvRK1JLaKT1VD5MFPH/iZoG2Zi4Y3DIBmmsZ7GJAh8XCMo44fAGqNPYdRsAi7t4CtddzsFC0rmNUkKMB+aecYJBUHQkb7cGgJ+VPEhBItZgP2aF14VrVUjHzzNR4vNkAhuKmNaE0rIAOkqg53Bqy1dN9TdW+8zMBBo6HtoLDnmVOJIycFKhJf5nc1oQO2q7WArGaenre8KC28hnHwUPUce2h9i+NZ7d3N0UcLuHbbZtIup5PW4WhPCLjrb/2I1JwFW8iKYvgr23XoNmfOM3DEYDvne95w6EGlQr/QDQcJhYdP0s9FtOHoZ6fQyr1D3YAle9mqOtq4FaNzxbn1uPAFzHg+2A4ndsetvXo59b6ve+Fvn/mL+FCaEwFA8FAMBAMBAPBQDAQDAQDwUAwEAw8OANRfjAQDAQD98dA9xKyFudxQzWsXNrLsX6qxVxr+5jorzNwjd/1qFNry9Ha09n7HLVaW9tX6eeqH5/v9yLsWv985Cdn/PL+BMd8PBEAjvYP9So9BNY0Fs99KOlXBrkIo8+pevvhoW+/HoeJK50+pu9fCbuD6WRRMUl4zHkjnXMLSHVNEjxJkSRbErLGtdZ5b/afxmUStCzeec4xhifVKgOSRVSNmTWa+xoeTwm7owTLKlJIhHXryUF1bLTu9r//sN1u9cgqXmtw6ulqrwlFceMgmVlttSgnZt9DrXXi7cXrOb6KrS3ebspR/AXxzl/ivsK/yjrlDJKenSAfGaZ+dyXls7bXzudsl0kpMzba82b7oh8seSofSXWms/YkAhbBFrcTtGnXJKPHar79dC1LSG2GbW6/vYDVBbz6LVgN/hYjxQj1l6Tbb1lgkZQaG2redTpmiXclCOdVBhqn/WSztbbNtfG1tvm/sw33YCAYCAaCgWAgGAgGgoFgIBgIBoKBYCAYeH4GYofBwB0y0L/tcnn9uPVtv4bme2t7LV/MnzKwxuupx3OP+v1//0692leuQusQM1peqmOouem07xGcs71toRnc3UFV1KDuHz+lz6Y3FJT9LKZKVD2IeCWh/2rR/TKLjS2Bx1VMlVgpKRJQCx0WYVPWOhorsyzzqTEtHu9HpCKtUwJs8Vh9x1jErbC71i+ad5ekUlMBcpSBZB0z52pzHf6ieZqVQ1+nfOUs4/EkFS/BlqS2a1F7rK09nIvqJM3LqN502l57fW4bVCPtq36SmOt9mCtYrBXcN2Buq4+zq7M8zYOEcTq/+l6vqHXtpGKUG0Lb46h1i/MrL0m5ie9lzh8ak5xWcr1T7/zVPkZSTA/bbsH5zPc54xtm/HZ1ohvGb9fxF9f/xvvv1A0Xqb3J6WKGmHxIBqLoYCAYCAaCgWAgGAgGgoFgIBgIBoKBYCAYeH4GHmGHl15MthdXrX2E/TxSjY3X1j5S7Q9U6zfR29K6/VY2vEBZ+zmtE1q6ter+6NnWbe2PLv5wi6VN3qBYZDTm8kkiS0wdJShaJPLXsSMGNH0OOpJ8uMlIRkpVp63Pg5+JRDDLxoKS1dc8BMpe81E6bRX3JLRKuLR4qSJkhNagXdRqkSmrOwBHVIdqA0jizdHtIW+24Hb71kVhrrNBibR0gb8grnUogpTToiUnm8ynp+1at2gfhpKpTOXb7eB8o+aSfeYo9w0P3Xre/VXoGSaoKXXEl66odSeZZHafVEc+G+035w3IBAry+N5T9cA4swrpus5MftJceVCOc62mPnmey7y0v2eZKZYo+D5mjvUUdQ01cd4RA773DV9Zlu+1UXO2BdxWQ1yCgWAgGAAQJAQDwUAwEAwEA8FAMBAMBAPBQDAQDAQDd8GAX1o19AX57dYS/Xz0b2LgrNOSW4/POj/4hPd2Dde2uPaMXos5nXeGU8uto7e1F+kKhsQngJ7HlcOrG1fczk47tsFOXnOG16+w/acwry0eKge1/am1H3cdq4UYxkFangiUWFm3YvFO9zZtEqxWMbETZAHUeTlUAZCw0OkvbllFXsVI9B3V7OVikRKOhwRh+ZPy1zqj1hyqSDrAx34vgRlEUo4qSMOHaqo3sm9t76Bc9jeaiEvl0NKA8neecC3ONGrSaGOoJq9rNH9SdUrUtUBLKqBNdK3XVMHT/uU7CPtB+5G/cxmd+5uuc5s7UGS9mZVB+9AVZdCPtveJolIp94Qk4d0iPeVQtO6EMj37srXTNRoka6z7BjmNm9+7Wt1H5zDeFSdnVahdTGW2vszvPuu947vD3gQU76XD0aFVd649et7cq38pTvmo++nhKRna0FdtrE+lPnrcXPAdO040nj5IzXbHZX9rabrH9fHRIo0Ktxq+5aka4xIMBAPBQDDwVxiIfQYDwUAwEAwEA8FAMBAMBAPBQDDwGAz4bdYaHqP6+69yjVvb7r/y91fofZ1Dy6YXqicvzvtx8zlt1zJWj+VENX7iYvFgBUW241KUvNDXTOCwH7zvqEmVq75gVrsWrbUn8bk6y6O16v7I2dZbtj+y+EMukuoXq8vSJU5V+zCi7PcoEmurgpAlVBoSdB0yym4RN2022Lz8h70E11f5v6qVZClheQTky6Q4f03sIEHao67KqHVGiW85JWxyRt5uALXQUWSH5iv8GFPG+bTwaHjoliRIejhBa06dt1c/v+hc3Z9sk5EkSNbAlHOty6Ku16nG+ULy6Nfqlz/neU3WXkoZ6AVe9w1MB3mImAzXrnIfdV/2uz3MfXOnuNJUG951a74bvrNQ83EJ37n2pdzrfy0Tyz9rOeKvtiMrVHcJmf782X623PZkBFc9G9EPBoKBYCAYCAb+DAOx0WAgGAgGgoFgIBgIBoKBYOABGejfgj5g+XdfcvALvY2/Dqwe59j7qfev0/rrKgNO9oV3HMvqPT4XPlUghe+cwzfbf3v9b97ex9O/iUz7YQ//+uDUhEi1/iLYFEJ9kmoIXXA4LM4mPWB2kvCIcaxTJJUr1/5uGFB/DXQd6VGY/SYhlUjKUfbyqTmmeY+dqyjfKHG5SOg0qghMqgTCx5RjjnHeeY4kksRYKc9YO1qc9OQ67bEx1vUkdjtXnekuyplT6gxT13G1p33WVn6UAJyFOlau6mPhW6hf+8oGRhHJ4gAAEABJREFU9Q2P7UdqT7Z5sIQ4sInimmTdP2VwXpKiaqxI6oNva5Trt5xe/zOJ238o4hZJOzL0PKCHbRdAsvLxmTp+L5afW9rhDZ/LFNFPyIB/rhqubm/++/eqXzgEA8FAMBAMBAPBQDAQDDwgA1FyMBAMBAPBQDAQDAQDj8pAe/np9lH38Ah1B7/fdpfiveu3URuJb2cgbbYv2O930t78RE6BFviKRNFppGuWuGgxTqKbRsD898IogTLlPOmpEjeT/Pb7PTbbrbDBZrNBFUQVp9OKbf1KePe/f9i9viKnLKQpneLJKXG1aIx57C40ZaF2kOCacgYpA04PchJF7VP3oGnvylAXtukCRxq23QImVaTcb3ybrbV2UG1ubkXqY5dB4oficND98RfVrn+v/edtRlJNk7t2x1TvgXqT6dz1K+wWaT+Rx7wv8Yl0Dxja7/728n1vjdsjnt/TfBjPtlPv6Ras7bt/ulp/zS9swUAwEAwEA8FAMBAMBAPBQDDw5AzE9oKBYCAYCAaCgYdloL3V6ttLm7n2Ju1S7LPOneOk3++t/PYx0f9JBvq7+P3r9qud639/FacrLOs4nY3RdQYSkn/QZ8dZjCwS+Sw42tq+VLVwWr+sHUZILa6gRMj6a0aVYiwjSCJZjNwPcI60yYB8ZETeWBQWkmwSMQHiRLX0vVQ8pPaSmgPgpuWvawKyaU4+0EFyGqtvcVRqch1bHCU9l0Ctb2gCVdP2OvbXHttXcvKS5XjWXB56nQaPZ3jeqHuzrfl4AcM2geS0RyZ4DaPtOYkHQ26XT/FqB4vfjjW/rts8Je3Nc9Ay1H003LeNJEi6ewKSk13+bcJ7OYfm01r7kVMOks18bJ23x3Fmvaf7AMMx8nB+o9psvwbFfM/pvV3CB1b1w+zn74A+/w35mnvv2mxuZ7ufjx5+boxVzDEP13i/xlrhB37XJh/E5r1dwto22r77uTVbP9/W6G3RDwaCgWAgGAgGgoFgIBgIBoKBYCAYeGgGovhgIBgIBh6XAb+s+kj17SXYsv1IrmeJucTFR3lecuM8Syx9fmu8rGs5vrWuZRzR/zkoP0xAD2s3s+aBjxxVS6Ai34K1AugqLG/zcowbD8rvRFTQ2OfB5kFDddbArZpvPduG+kW8bkNvj/6SgTQJibnax3GoXwNvt9s6Plwkwvnf9x2GvXS5UuG+v/AlTfTkST3gHlmYzJuNcslfqpPFYX9lvH99hf+t2izx02tYIOb8Q+C4mkVrYc5pXZWcZiwKkoRzoztIzcuRVKtYkgonQP3AQe2M4ragHjWXesdZeBb9YR/DNouvre9xj2qnMhn9hPpFYrABC96q0X3DnI+7Hca9+JFdruun4v3v/WaJ53Ud+Savo31oxTM1j+u5zlmTMx0nydPxcWbqkZfnJ6/vvbqCW/DxKm7Jbp/LK9jjCOp+NaD2fT0FPn1QGXpo+KfOv7r3tu+1mz3PrU2FLRgIBoKBYCAYCAaCgWAgGAgGgoFgIBgIBp6LgdhNMPDADLS3WG4feBt3X7r5bfhMsS3HWvuZvF8Ru1bTmu3aWm9jWN/sH6/Q+DLwgYOKWQe13hFy08kr0PQHTolQ0vbeBq6t9tbr+yy/vf737ew7MiepufU2ljL9e7J1EX+5WzvTZfBXv4XIeYN0EAApXVMxEjctUuq5k64p8ZEFKSfYLaeEpOckKTap1RQ0g5wS6rr+Uti5JdzChwTOQfkGCZ+gfGyroPIlgXW0eqF//fOgtGXej1rlKw3KmVWXv6B1vSRrPpJv0jnGou+oWE+6Htvch2qnxO2ktljAVd5qbxfHGBpTPoZjtFitrebMWaYkE3HkE28PxXveonFdb85rR9FZ9wkmDytco+smT/dEzuM0t9Vbl3lcdO81qvW0ttlKt6bnvhrOb4icmprkVIdrM6r16y6NN7dfl/W9mXghwJX1uOD6hFM377w5PiEHsaVg4OsZiIzBQDAQDAQDwUAwEAwEA8FAMBAMBAPBQDDw/Aw80w79/tR4pj3FXu6DgfZiuW/vozJXcXNVzdFBJ2gTrT2ZvH3gHz/j9ogv8mx1t/aL0v7RNJN6mKc7SQmOUt+OVEj8SxIYc8rYbF/qF72eTBLpckqgBqxXSAwesC8D0ktGSRKG3Scg1yoME9MfC30JOpSbtA2a181UX1bk7UbIYE6QboyiOJwA6wfh1CgsQGJt3ZcMrPwjKFtSTs1AhroXi6VVfFxkJAlSmO2k+oJ961e7u51SaB3Nk4ScJ+D0sHBrOAYHvuSjvTuGVKyGq6dFWcEcjGoJVjfnm7vaYzWpllEoIFkxWY/XcRx0f/b1i2Pv4Thz7A3Dvvq0ebLeJZA8Oi169jUW5rscFlVlqPmB0yudw7nl1/zP+T6fve2+7syPXEM1XL602GV7Oeq5Ztven2tXsZtgIBj4EgYiSTAQDAQDwUAwEAwEA8FAMBAMBAPBQDDwUAy0F4Otfajif6/Yd6/8WX7bG8m19t3F/EDAWp22rS1t+1dgLfe6ra1WZ9utcVsN6xdPG9Nsy6DWGlnFNPMYV9WNJR6j8nuuMlWx1OKouE0SKaEnpgwSTCUAWqdsxVvokw4JWBA0ANg/qV/bTQYzMepPsfhb21FeBeMo8XEYqvCqgU55OVkikJNSsvqpBLVQJGDhUxN1bLtRB2cuZSw1ZlTRo9IZTQCm14EzyEfzOSUt29aFluEJoIOcbJrA5uVFDWU9c/orYMPTipMzDGodkkhqtenapiyBvHGBM4e48T4G1eqqScL7q1tQiG1q6kkSg/y1s8PY96oOfJEzkZCY4bblgA9zpnvtbkpZ9ak259K6tpEX9ixORwnL9nsPVE4tobXQGqTWUT7nce0GVFuFjV+Itm7ffmH6LlW/wlq/cz101/xsmx3cNebh0zV6DPxz7y32qPvsDe7LF5dQgx744j1ewtrWxEfPX3Npado42mAgGAgGgoG/w0DsNBgIBoKBYCAYCAaCgWAgGAgGgoFg4K8yoJeF3/4Ctb157Nt75ruv033X6rbB44Zm+2jb8ryj1S3r3++2lWuGNmhtNR4vtVdF3+bQt3X2AS59zX3/t0rXDXnzM/RbtXxs3TS+7rCfv2ilhcq6IScjyKQOUcVIiZbblxcM+wH7/e5g20sEHCR+UgJe2mwAtQZJUNEW84rnLftJWPTYXXhWY0iApMVjre25QfLvWB0cLSiPXVEPj11THby52NW6YfN3Pvedb6/6R8FBpPKoQxIk1Ts9ycnmeNde9nu4T7L6kzwZH6K9H8MGt4Z8FQQFANpjhedvBSdHN8Y0UjoNSHGhFl4DBGnI1pzUskH3hTNkOjnJhKTaSHtPU+SxP1m+7lr/ElN6t1+X9R2ZtDYa3hH2c65v/3K763K/mpi2Wbddbg+NzvSUXe/xFpzb/MnPVUt0zjnswUAwEAwEA8FAMPCsDMS+goFgIBgIBoKBYCAYCAaCgWDgzzLQXgpea/8qQX7/3u99Oe7nfr7vahr61Zd3s5877bdot6czjzFy3Q2/VfGS7X78WzWdXffsRKKEP4t/UnRhbLZbUEKhhU9HjVZUpSiQFhaJnDN8lDKCJPwfFST5jzYK7lO+RXHG8L9XcNDNEorE42JRVH71lE9tbZ/7+90e475AmjGgdQ+wo9arQqpa5zFsBggIrAAsUhcJy9VXeWuNisF8OM6i9TyUm+prg7klicoLTg+SpwaPzMlsd24FHnN6v8LoDdlHLakchmPXwISkecO1N/Su1F49b3Ge5HHKW+lxnFntkVOs6zaote3ovuH+KsRrSnl16pqx7cet1zCgfI4jCZIQARNs/Gq8g5+vXvq2fJRbg7rL8+7rXxb8zvEt+2s+70z9F9z9c/UX9hl7DAaCgWAgGAgGgoFgIBg4x0DYg4FgIBgIBoKBYCAYCAaCgWDgPAN+935+9rdnXF3D2Vouvh9v0W7PZoiJP8DAJABb9EtE0R9/DTz4i1f1MT8fSYIcPZB4OYwDJpHYgrAYSoSnsloKHkjvlHirbMPgqamv2JSSxgRJuF+gKfVrqyCS2G622EhQpeYsbqqpp0XCohyKqGNfSHupbiXwPOH4DV42G+XZYCOBMqckLZEVpDwE6CCp6/F0vHG0TD2SICdMlu6q3FSto7+gdm3209pF/HVetUuytvXS96th/eKIhnUPzPsSr11O9s6+Jx7PAqu7FRqv7bfO3XghWbk5cVfeJuae2OcB1S4h04+dy7U9/rHFb1rIFS1xDOxnjtbn6fX7a/3l7s7Zl36POtZfZ/7b9yrW9te4cbs2H7ZgIBgIBoKBYCAYCAaCgWAgGHhyBmJ7wUAwEAwEA8FAMBAMBAMXGPCb04YLbr80NVVWINXrgEkTK6qow9mvgKYMUPQReKDDe7yHcl3HOdxDfbfVkJpYl/7P/5m+WpWQmSScWoQtEntLGeDPfMdxrxYAFaKHZ5T4OW4zuElAJvxv7o4ScYsEwOTPgYcCuhVYqAhBMbqiHgSYk0QOCcXqFwCjYilPtxpK3PTVM/LR3ChBeVR9KhQkNWmo0TkOI4aKQe2gXKPcHIvaui4tBrcEkQT3LYKSRDs8bn109mrzWKD3obaoHqPOdReSCiV0OYDU2LXjzCFeYSymzamhwnWKzMV8Gyp7675t0zwrDtuk91750D1rtk+1bY2WxGt18HoHaE3zbDT3e2kPNar2W/rn6zbnl7AWaf81+3lb0TNVztY6PS/no39gRvcal9CX4B9X45ptbd5xPXqfR+z7UbiEtT21/Xuu9VtrWyAYCAaCgWAgGAgGgoFgIBgIBoKBYOCpGYjNBQPBQDAQDAQDwcAlBvzCtZ/3uKG3u9/sa63nb0ORCLOK9s68T3PyLrcN5pZqezjOpbltkA6n5doo2gMDJmoNB4czHXFeCe3bM653ak6QcJdcv8RMf/m72Wwx7He1XD+YY5GIRGKz2WCQDyCxV0Lrfr/HbrdD2mQ4B6t4SQCCYqq4pwcuyZ4kKKe8QdlLTMYkyO61hvPZL6WErPw55aoVJdUEiVqj1igSuKB8KRNZa9kX9dA6yg2tRxL+Ktk1Jtn8c+A45zYwH4qQNw5QJSBtxZujxvmHUDPuG9C45nVNsreTXOTIGUqMk2Pp002OygvtsTOtdhervM9nkZ8eG6tZPm40T8Yyg2s3lvafGntt42fW80q3oK+m9+/t5/tTBHHpz/no+5qhyjHUvDltN5YTtl3C0v+Zx42Hfo+zTc8HKhBHMBAMBAPBQDAQDAQDwUAwEAwEA8FAMBAMPCsDsa9gIBgIBoKBiwz0b0vt2I9b33ajjS+19vs6tJXWMl6aO/o3L7dH6+P0XLfx1RU75yV89Xr3lS9ZvK2CnURIUkRIfCXVqs4q0EqIheYsUlqkrQKsBOMNEv57+Q+jfJmSvAELr4amMexHVLsGJDWpM8tPubxeShkpW/Ad4WOUOOyvez1nUT3lhLzdHv7NYdqoNHXeAYZyTY0Wkdg8uVQnFEjJlMYAABAASURBVNVd86m13X5vIV8bVR859zX2Gj1kgseQj/dEUt0JnjNISk9WHRaHDRtvARNqnfNeliFJeQ2vX+H9GIm1Bu/NnC/jDmP7Glqn2tw3PDaq8eOXWpNrd06lIee6VB8M2d6cosl1V7yZfG7D126dz0nW15L0nBxd2pX5uzQfc3+IgdhqMBAMBAPBQDAQDAQDwUAwEAwEA8FAMBAMPD8DscNg4D0M+OVhj/fEPovvPb9Xb/fmE1xXrUx7dKpPpHn8UHHwZhMmpccbh6cyJItw/tXK/prXX9BK6awb3A97bLcvoEU8EinnKlTCh2zjJoOG5myCvyYVxmFUl9hKHB5eX6soWmSzwDu4lY9FQ8eYfjK5i6oeqxgLvUk56xx0uCO7eiunb5SXKChlgGMNfwW8Ub2blKVBUnZUwIdyT408VYvFVwUDsrsuUv4zoIOcxilr/8OAUajCuETPGjv7qPnUWXeiemCsZCKnOqi5CgmurldDeOzWqHnc+SJ4jYY+5Zqtnz/bF29MPKn5rO83TFA5G9T9sdP3xTi/oGcbznsdZ9ou3B6tN/Uc0nBTwM85uazlao2V97bLPPcyvraPz9TZ8/ed63ymxogNBoKBH2IglgkGgoFgIBgIBoKBYCAYCAaCgWAgGAgGgoHnZ+DmHa69Lbw5+MEc1/babP1Wmu0jbZ/nK/pTDVKtqnbi97wN69knf6ljmu77Gh5OZzgM/ljHe2/w1nuOWt/250ba716lOY5V3N3v94CERegR8xe0klXVI6rgOY4g9fhJoEwpIW8SfJAmEcohb/kUibwQht0OCoD/YwO3dMx2A1MLHaRzFU0RRyEVGiuX1ijCOO4luKom2FZ80bzWk4CIrDarBmpd+dp/Qqn5as0SG4ug8CnOHaGtN2rO83Ws/qD6NQ0562QFdNjHvx47bTZIOVc7Sc24JNXlvvYHo1rfcfFe5O4avL5rEpkApc0b0Boz1BxO19QGJOGxQecT3J8wTm6ywRBX1aA+xR857aPaFpci31Nor/Ip4mocB6055San9TU1ncoNP0fGZKlXxxXlrINrlxbrXKoThvvX4u583gwucSx5OdPGzcP3qqHZrrTm27CbQv3z2LK21lN3B9WKz+DuNrQo6Nre2s051y7SvRley/8mIAzBQDAQDAQDz8RA7CUYCAaCgWAgGAgGgoFgIBgIBoKBYCAYeMvAR182vs10/5b1vRYpVEscFZj1mLfz79j9uZRrKaR1tQ8lpzU7p5pHL33bC3517XsWXejf6VZStF23at6clURZl61MT3qmTd7gZfuCl5cXuO99Jgl6MDwQigS/3X6H/bAXBiQJnVRc7yO3+kza12Km1MHJpNhRAtQgMXf3+q/GOr5OdheyvyntBkBL8ADntUg97PYYXnfCP1iYzfVL5MnX6zt/llhL1ymgPxLhPBaI/ZUwycMsqb5xsBw7pOa0lyKR2EKwNlInScK2UeJ5GQZx4Nrr1M0XkjD3WZwm9WugOFNijPoLyYCWT0xu6nS7MBGj6mrjQyv/N85tUrmL6xVGCbnNvNaSWnNGP08SlL233dK/Ncb3cdwPur8D9rrXxqCx7besc88+9e9o6lER1uv0M9TQPOy8RJt7X3t9/fflC+/vYWB5t5fj71k1sgYDwUAwEAwEA8HAgzMQ5QcDwUAwEAwEA8FAMBAMBAPBQDBwhYH27tntFdcnnPauG757e8t3uv34/NqubjnbR7q/nP/rY3OyxDlOzG/DOZ+HsF8tMg0SAC3sjhIFRwmJhoXT7Yt//XNCzhlZYmrKGbCYKuEPacprYbL4S03Ftf84wa1ni/KOEkSL8hbPMyGlDJKerpjsrDb3e5CU/7QQScipjpNqIDn3p3zTOr5hmA7NFwm1BrQ2oPgG1esc0FGn1JKeB3Ka1nPM6Hg5uCaSICnFbl5DczAU63k1dZ6UjwdLKM/SdBirnpy8rnKLK9t9D/w1sNHy2173I38IJOuato9lUMnT17gen4DOLYtiHId5TFJGKMc8D6g/2dSBj6T75Zac7ORpe5iTCE1Oc7Z5naI9G3U8X8jZx7XMtnMNSSTxktTmlOq9cR9PcPhnpOHD29HjAuMDCdrabj8QHiHBQDAQDAQDwUAwEAwEA8FAMHCXDERRwUAwEAwEA8FAMBAMBAPBwC0M+D19wy3+4fOzDPje/OyK97la8PDZ+yL1b4VEi3cSb8f9HpT4NqgF5Ke+f21w7WM+LFpaDFWMPGCRLicJdpstNsb2Re0GKecaYGHVwl4dzJelUGizbQbprLYI6pOE40mCPPbtq8WR8vRv9eJwUOLopN3ax3tJOSMLdiE9X+RTaj7b1kCymsmp9YAkXAt0kLI3aNyfXlcL9KZj3/wdR7WXkuvbYLMVhxLic97ITtDXost8ultStYJMs/XYjBLhj6OuZ9+GzjzKfxj29dduF9VVfE+9J61Bep2js9cjT23H2fM98n0xJEGe4nz2+5+hSjyiQE+fLGWGmm8+j2tDa09AHMFAMBAMBAPBQDAQDAQDwUAwEAwEA4/NQFQfDAQDwUAwEAwEA3+IgfY++Vq7Rkm8IV5j5ett073x9X25+/uzHumct2A9+h6sl6pv9V3noXlO7aWcbW7y/EvXlCSuTUJfAmlSAX+BWoVe8eKva+uvHk4EBQuO/hWytOi7H+Qr/xGgjNIMAciPSU2qvy569+8V0FydH4pnAaTacr6W0XbbEpzDqP6yuzYFTKcESXdObDYIJFGLkQ9JUDXQwmlyziIPwHEk3alj0n0NtQ7sYqg/1TPNkWqr99sLOc1RayBL4Hbb3FSHFgRk87rV3GxzW+1eU/CaRq3D3Brit+xH2E7HOMm8pruiFd5zXV85HGtf5yVpFyh4am+8Wnw2dyfu4uRkrAE551ffNbjpQRIke9P39F3bJbRVlz7N/tut72uFCpnvIXxjG2AODc33p01Gb1v0p6GdZrSch3byuMvrgQtVd6mv6dVz3vLqXGckCfI8Otev7V7ak+c+u5pzXMJn80d8MBAMBAPBQDAQDAQDwUAwEAwEA8HA3TAQhQQDwUAwEAz8RQYuvfzz3BonXDM+qc17XQdx/AP1zwNXj4LLf64m6B3qe/vZ4FtYx5TGI8zmY2PbJRw977NXN6jS+lbDw/1w/71Y5nJ8s7nf0PPWbI/ZWgu8hER6s4C//DSK1NciQer1f//qjqssKx9SfonSMyWoYj4k/BaJunrGoRA9iLKLT/f97/RmCbBEggVCj/1FMPzQ6iZOdq27G5DTBmQC9SerNZzD8BfD8OGB2xWQihT6qWEYsP+3w6j8aSNxVpMWNw11p1M5SaIWr35rZVElk8vV6xx/+Dd1ta6/MjaHNdZ51TmM1W+n17m2pn16tNi+Ta5BBvupUcqx3s+cN4D4xI0H5ZskWBvul/lZaOFFe+nR7NFeZ8D3xrjd095LXI8+9VjGr41PI+5htFblmu0eav1IDWt7WbN9JLdj5ly41to3EAwEA8FAMBAMBAPBQDAQDAQDwUAwEAwEAw/NQBQfDAQDwcCNDPRvC28MeVi3fq+nfeqt6RKQ7TzwQwe1ToO6qzXZbjS/a619Hw39nj5Tu4RKGMscff7WX/o8zzh5Kxb8UsqgBMCGzfYFqQqIJkFEyTMlgpmwhltQMA4jUgEoWBgcR9nGEfJCVqztTEn672SXMomieUhIhA5/aTzFjZMIS8o6nUlxpQmQshfFGCRBqoZ5PHmj2tAdjs8WfimjfMmszvF0LgPek/JR6yFrk+pjBungY8xqT7ltJwnnSLlbhwS0X5JKSbu9heY0iQOcb0atTxzAgA7x7Hwwz+JelrMnOXF01uHKBDnF1xo633EcUFo9nf1uu+LKfEH3+QTN/uWF+yYt0S9yaa73+67+b6//uX311X8uU0QHA8/MQOwtGAgGgoFgIBgIBoKBYCAYCAaCgWAgGAgGnp+BZ91h/wbQ/Wfd52/uy1qF8Zs1/Nbafqbegw/W2ZZ4Z/gUJm1GcVNfnXedLaq17woO5ydjQIonpHtOomVOSTokpZeNsNC33+2wG3cYsh4WAsWKroU09d0twwDMQlpx6zlQAmGRKCxIRMxCErYvL/BXuZU/jSFkiaWb7RZJ6yqoTtnujn2zRGT7eNwwSlA12nitJQkmgUBSO/lIZEZR11Cjk6Su0zlqL+Nuj6L8k6W7dn6d9dAtEmxdr3NoQW2BFc2BZOu+bVMCFF+xnD0XphqL9uJ1+5C2MzKBQj/37v7MG3ksgiSy79dmA/JoRxxiwOyvQVP1nOb004Ej6sTbi6lteDv7Qcu0vh42xbe+ug9ynlTcuHH7IPV/ZZmNi2vtV64ZuYKBYOCBGIhSg4FgIBgIBoKBYCAYCAaCgWAgGAgGgoGHZGDtbddDbuRnir66yhqftvWB3/mC1bmNfr3f7Hvv78Xn6vXujVuytMog9QA+HGgRTjrQ6Tv95unWjg0ed3Csc7Tph2tdvPFwhd9VwVYKp0dIoiIsGtLylMTSTcI/7PVHfYmB6WWDlJN0yjJ99Ss/C577YY9hHDAKvh1Zvv4VyBaP4YfVAucMi4eGkuiZLZMgPIufFlCrHdORU6odi5xFtZHUdNE6Y21tJ71idVu/eNrQDktxnOEfAoCsE4CE66S1Up5EcHK2Q4f2oiu0YG3eXOwr0PEzoFpTVi7ZHVe8P41r6wS2Cx4bKkRupUIXnVN9tjMpj2MaXNoMuu5xnnDIbIfb2fypxvmX6zuh7DDcfwT4HhquuYdtxpfuwTeih5P343N9+wm6d9PX9XrkNGze6n7R2TL6wWmw7YvSf3eab+fnuzfwhfnFRf1ZP9d+4VKRKhgIBoKBYOBxGIhKg4FgIBgIBoKBYCAYCAaCgWAgGHhsBvyucg2Pvavvqf7ci0Hb24prXDZb8/nK1ms3fGXer8rV9v7e9rj+WmSdXU5U4zsvou6oD8wJJeT6w0wD6jdI8joVEey+aqwT7yzkJ9y12XjB/e1Ep93uFfv9DjlvsHvdwcKtv8oldQOEzcsW+b8tBvkN8pMMqwdL4tF+wMvLC6D5ZOg5yno6iQSLk5uNYl6Ve8agtgrGaofdDvWQOCrpE/U+9w+n1oUBqFEdmA4LtZut6skZ7k/W49WC6gESYqWmwuJxmcVfkif5DpGygwCpC+bDtQ0j/LWxUTSeZw5Nza113Npon7rH/V6c7uExJQyPbb+Tk691LbJbr1pR7V7PeUbl8a/JxsrRIlvbuxTt1+Pazn2P3wuStZ73xoW/fhhOSFgb22acOE4DqmlQ92tPr7nE167w7dkaN26/fbFYIBgIBoKBYCAYCAaCgYdgIIoMBoKBYCAYCAaCgWAgGAgGnoiB/v3lE23ry7biF6PX8GWL3ZhorZ4bQ3/crX++rvXfFtdH9LNLBvq59/Sd/5L/cp2344Kq41XN7VKm35p7WzFU8VsgjnUGbram7VYirtwtVKpBlnBbJORK+8RGc/RXksOApDanDBbJAJjYAAAQAElEQVQ/PLpBBUj7gpd/I/J+RHnZYL8lfJ8o3+IvgtVuJNhSxlFCqUVbAxIWpY7q8RslsO6BBCix+oPE5aI+K0jKdULRugaU07mMOsbx8LjZ3fqr4tZ6TskOzh4brqPCX4e2Wa1lX3Jam2SbOWnJo52kQgjvL6eEnLwp1P2Q05wctJT25/ya8hjilqRH01ztAVS8cyVqjsq1BADNYHmQ+tFWfpLicwTUwoeFYMP9vwTfVyOJrR62Gd/Chda6mNfzM3SvdOMven/f5FzD9y3wPZn1I6S/PPSz9T3pI2swEAwEA8FAMBAMBAPBQDDwWAxEtcFAMBAMBAPBQDAQDAQDwcC9MuB30PdWm2syvrGu9g77A0t8c2UfqChCHpUB/05naYSUBmWxsGDY++vcgpSTBOANcs6Qg06JkBJ197s9/NXwaL+NwjfAXnbuBvB/O5T9XrGbqs/ABxMo4Y3UYzsja2z1ZuPckN1+h1Y/GRYqhSrQ1rm3F7LFTXP2TRJN82aDlDPcN1y/baT8ddrbvj1sM8jJwXP1C1zty33D84b7hvsGSZB0d4L6Fm9JHuweazDNt6vmVeQ0cl89krAfSTVEnWfC2kEZyyxguq/hdA/VoeLVTDncCbyTAT2D9Qm+1q6l9d1ouDZ/yW8t9lbbubr7eK/tZ8ttb7/vvqtd4r4r/r3qzj0Fzf57lcXKwUAwEAwEA8FAMBAMBAPBQDDwZQxEomAgGAgGgoFgIBgIBj7EwFe/JWz5+vZDhd0Q1K9xqb+W6r7fLvfVrVV/tK3t+zgbvWDADCSLmSQxDHtIQQT8hAHIEnctoFYdzEJjYZ2G+kmiZMoShjH6w11wKNgwI6eNwgmLyMM4oigvJOTWPMp5OC0AUyPNk+4A5NSiHn54a+fkQspn0JpuNUO6pgLvQcPaFq8rkDzkpCZJXVW7uvVsMXXQXZqdlD+m/G26zXnsvuG+4b6hIlBho1HzuCOz6pp6uvrLT4/dClUkloCtGZBe2z1B/GENmqrnvCeS8NfOo0Rr211LSr5HylX5TgAFLA5T3aEoX4+F9+MNvXdjWbltxtLexv3v01/rN7+TVly/GdvW48ThMPD9Mu/6qYF/7XfDweEdncm1u6lwf7IC12vBVx7UepfwnrW8DeM9Mc/qax4uQbSf3Orl+Fl5iX0FA8FAMBAMBAPBQDAQDAQDwUAw8IcYiK0GA8FAMBAMBAPnGfALwfOz3zNz7oXld6x2bq1mX1tzjRPbLuFtnt476SUsjeU7cGsPxtvw85a+9EIJSuddtSQmcU5BVb9Adyh2cuhs0f0NBqruI/3vXHutpnNxzX4tPunxACUMbvIG9dc169kgdVFksfAIQvXVf9N22BdYVNzvd/C/47v73z/sd68SfjOKBGR/FTwMA/zF7fblBaRiJXLu93tUgVM5E51bcNJE5UuQ4oUku6Eg9EeRn2GbBU7nNzxeA6k1FWOf3W4Hx/TxLcY1ppy1nGqZjc2PZLWnTUbWPtJmM3tAXBwF54PxTKflUxCKeLAbSTdv4C+Oi7iDatfiEDFvfJrB4mDrH9YgYLvHZGrTYNLEYXTa8cwlnHrH6DIDPZP27MfLvudPYY9Ty3eNvJKfD7fftcbX53W1xtdnfryM5uECHm9DUXEwEAwEA8FAMBAMBAPBQDAQDAQDwUAwEAy8l4HwDwaCgWDgAgP928MLbn9qao2T3napfyRq6XWc+Vyv5Z2yTCPCf6DrBNx0UF5LyBTnn2TASlDduL/YHcYBZbQkLDFx/mqwjkiQFlZHWFDNzFXkzTlJuE01npx8mBIsQlrQ9ITjc841XhM2KfkIr1fHFjxtVbyc3DuBcxk2kkTKGZhrU6eeJI+t+kk1GLaSVNoJ1UkX76FYkNXazm0gT/vQdD1tK8MIbbiOvS9yykOai6LyjyCnuRqnvFq0zju4ricbSaDWb+sM29RNqplJedV3jrqua9T45GTS1HjITRJQnNdL7su5SLg/wPfTkP3smYiaw+1Zp5i4nQFecfW8ccUtptcZ8F8qDeseYQ0G/igDse1gIBgIBoKBYCAYCAaCgWAgGAgGgoFgIBh4fgb+wg797rThL+z3K/fYXpy29itzP0uue3622n1r7bNw3vbR9tW3bc5tb3fftsBHGUjpRDQsyC9b0IB/CJRWjeTGKtjWr2ZtUozF4iS/+nWsfJAkoAoWMn1bigRPudaTpKY1P9tGCZSwiGtHzEdSEsNDt4pxl5TdnQblIBP2ux38JfKJuGofzXttfwHsekmJqrJ5XGtVjeSU035TSMG424Nb7V3zthnO7a+XB61lwbj5e44kSLp7gOeNUethzuM4O5CnvrYd4LlsYZsY5WbUL/zVH5yL4u7gXN6sCwu85eDw/s4w1C+6x/1et2V8f7wivG9D3T9+6qYdGPBNWeIwqU7vq+GPnl7b+NFFP72YK274dLJIEAwEA8HAMzEQewkGgoFgIBgIBoKBYCAYCAaCgWAgGAgGnoKB9vavb59iY1+zibNZlu+hPT7rrInGr7p/6mz7bu29bN73q4DSzSre/Frne6nzo3UUBa5B5npemqsOcfkAA/VXQI8SZKvQmAiSEgGL2lR/hbhFPYuYft7GQVKwxMIkn5Q38ptWLGqco0IPqIZgJ4COFjENTfjL3yLBUksqXpHUeknQ3CRkyjZrkORs95zgWizKWmSexN0kq9OU+kVsm3drH0+63wCnUx2kO56dYt0jZatFeTSBJJJA6kdOcc4DHaR8u1bdw1n3J1+IJ/sb5ORfnWSv7crFoq/Nbi0Ci+26LxUhasqEcQTJiuqrtbzGqLyUUEzS5ncjp6RlPhbr9Yu4m1Cmmt9dwTcF6FkTcTiLc8v6JlzCubiDXc9x/Vk41x4cv6nje3kJV5Y9V7btV0Jj+g4Y8H26hDsoMUoIBoKBYCAY+DoGIlMwEAwEA8FAMBAMBAPBQDAQDAQDz8GA32c+x05+ZxfnXgi2asxvQ7M9atv2ca59wH1ZhDPe6ArHvTx2b/l8ejdL29rYfoGPMJAsMrbA7f/9v+BGwq5FRmMoSLsRm1e1/9sB/+9fFdII/UmElD6oC7ovAbFIjLQQWRSL+aDs7lYRWB3/Oui82aIKyA6W7fRUXtt1n53PIG0DyKmFDpKwyGuQRzvmg+TBn2T1hQ/VSNK9A0hOvhYLNd8myMlOsprIqfWAnPrL+rbbLTY5w0J1FpetPvLo7/hzaJpjm6e59UDhSTkabIJEV7ckkTYZebvRPhLefVAxPd6d4NkCRDa4+geyHoE7Pai6boHc4nw6Bm658/Z5uo3HhoKBYCAYCAaCgb/JQOw6GAgGgoFgIBgIBoKBYCAYeBIG/Maq4Um29GvbkLhyEBFbEY3bvm1zj9b2e7jUf7R9tXrX7l+be4bW++v3sTa2zej9/nz/3QSkUSKiRcftyxaQkAgLoEIZBgz7PYpEUf+6ZyYiS9i0oFks8Ir7UXM1RnFJGGU3LIp6nHJGbTXnGP8aZsM+ttdY6AdUuSCxGe7LFzrsD9VBTl/fyqShhOiUqrjqNUjFemIBkiAJXXSqBaa2q5dktZFTCx9az3ndJemmrmkbOY3JqbXN+xgVo0QHP3VqnC91D+50IKd4x1Sz4w1x53ECMSHV1n9P+15QdnSH1zWK758A5bWfx6QyzOhCvq1LqrofXO/bNnIHif0f+PS4g5KihGAgGAgGgoFgIBgIBoKBYCAYuEsGoqhgIBgIBoKBYCAYCAaelQFqY4aaOD/BwC0c3uLziRIi9AMM+J40fCD87kO8t7sv8ikKrL8COuWMtN2i+N+6lRhpPdZgTuBGeNlg3OT6bwNn+XG70eblIeGx/lu8ikMVAYmNv3pVPv8qZH8NXNtZ3Gw+CobFy1GC7DCMEprHWTf1jTfsgerjXlFNY8thQwem1I0WXcU1C6m8Hje0ibn1GsY8PDRJ+V2rDaRyuNMhrdj6fXauF7te29kbIG7dz8rv1oBEVsO+fbI61r6K0NsPfeU69H+yU4v+mgXrHtMXJryhLD3h1t9PcEPYp1y8w1OsVdFsH12qxbv9aI6ICwaCgWAgGAgGgoFgIBgIBoKBYCAY+DUGYuFgIBgIBoKBYOChGfB7yXPoN+Y3pf04+hMDt3Jn/owp6u9cz/GztN8jI75fS9xjnR+tqd/bR3NE3K0MJEjgzBJ3IfGQNPmAvwhG/VnwBdjv92Cb34/A6x7+Ytfia1JMyhkWezcSh6tQN6+ecoa/gvVXv7bXX4lsf2F2kVbKA6pN67ilYumOS5CtjINyaaDTtRGEc6qpbe3Ln6Su2oNjZtjg+QaPK+RLznmqYbrYb+rpqvX8RWaRWN2j1UBqvW4dRXhxmBujjm+8jFrDrl7PbROe3fd6sAiutSyatxqrr2pEi+VREC8Wfg0ncGu4/w4UrXcOhzSJIE8B2WREbQ+OKx3XLjRuVzzq/T3hYs3pnM119Djn90F7q/ttq8dAPyoAgVVgPhbz/uETH/Pk3NiwxDzVNRe7vvcn0M+TxkXP1Co8J1ws/eKC86SeH91AkaH61/qzWzTfxIB+LnEGpJ+9b1o30gYDwUAwEAwEA8FAMBAMBAPBQDAQDHwbA5E4GAgGgoHnYEDvC+tL73Ptc+zy+3ax5K1fafnebznufZ2nHz9L3/u6hK/Zp7WTL3v/vaoNfE2d95Hl0nPYV2i/ht7+eH2Sej1/Ht+9o8QqjuVpnVaMfi784BoWFpPExTJIzZJ9v99hECwaqWzpewmcouuVEpSnuTqEReHtyws2Aiw22ax13BhJfQNqHWebf2D866fTZmMzqD+bzQuyhGoL0Vm+lOPoX1O92yPluX7ZfJKTqDt6PYtONs7wnox5WBvS2WoX5BRbfRw7o9aofvVsrULIyV/dk9P1u76a52RmfdDyVn/lr+3C1fyMEuP9bwyTBDXfYH8yyfL2/LB4+jbVzRbXWfTMGOeCWu19e873O+z9umv9j6+5lu29to+vfmvk5Yra7K3Zwu+XGYjlg4FgIBgIBoKBYCAYCAaCgWAgGAgGgoFg4PkZiB0GA8FAMHCFgfZe161d3TZ4HPhKBszs1+RzpoavyXhfWdre3Loyt4b7PWxbop+P/nsYSCnn6b+zEadFPQt2436AxVpI8x0l4k0Jpf5KUE0SGYkEqgUUJMGX6qecISkUKelaRmWqwbCYW4VLibWwaJkSfCT1k/tqoVjPWagsilWQh5DS7C7sW+tRLf6V0sjKoaUnX7moLlIGJxaKBNTk3Oq3kzzON1ttl3aNHd/EY/dJxQruu7A2V+PPXLw+qbgz82vmor2bK5EHSHT3171FbYX2RFL8au9A5aTyoj6YVBYrag7lqWbZ3R78PPhCFNVU06lGFYQDZOS8NkmNPneSVGrl8Tp45+GYHkl5erwzHerN0c/CSfvuJBcC5txzc8HxT041Wtz+SQKubNq89LjiHtNPw0BsJBgIBoKBYCAYCAaCgWAgGAgGgoFgIBgIBp6fJVj7GAAAEABJREFUgWfZYXt7dW0/t/pdy/OX5/Uu/C9vP/Z+xwzEz/e33pyZ3pRyBua/ByzA7nav2O920m3lISHRU5u8QRb89S8sxqmPKvB5VpAQOI4SjdWFVEsmxUo9HhUPtZQ9SXRz3v3ra80/KkaLwBj3e2m9O+SNhMxMSWuDzMqnHpzDCTAdWfWOuz0skAJKDMBCpEEex8Owh31TUs7ZThIkFTHFKLD2ZdTJCimNtSWJGqv4tN0A1CkbdJAESfWmc7m2rSSrD0kPr0N+iUk1b+Bff53IKV6RnKEGMmrro2COcT9HL7KqKpIqlep9zUl+Xa6PVWS+Z+gZ93Ne8bFkK1EFfvInQH3E0TFQ1DfUoJLjx8FAHGbA3BjuX+XHvDXUgLgEA8HAQzMQxQcDwUAwEAwEA8FAMBAMBAPBQDAQDAQDD8GA3141XCq4+bi95PfH5t693fYC0O27g+88wM/GNdz5Ft6Ud9zPsScdS37nxpp6oLPfxQOV/cCl+ic/uf4ikXU0xtFD5JSwYZ6eLqiRWFu/vEWyJAtIjCuyjYJmMTjWX/hqXCwEV9GXSF6hRhQU5U45I2XlBTRHQOuoq3RETkljVIzFAvBeIqfrOX0wLOyOWk+eiplyFa8rKBHc9xypWmXzeNTahvvTnGS2ec51KchmQPuCDgu/hrrantYfVIcFThsUR9I9cKP11V/NK7/qdOky+9T4uQ/VWqG8NdRtDxnbXsYWI1vNoZbat6HudGqMHpP1y69ev8fNCyRx2cM8zyhub070A45N+J2f6WlFPR8n48n6sWufy/1lFnGFhuXce8ctz7n2vfl+wF+ltn8Gwew0/MDKj7HEgp83RS/mg783DIUhGAgGgoGHYyAKDgaCgWAgGAgGgoFgIBgIBoKBYOCxGGhvpFp7rvo239pzfn/Zrpd9h3fFa/1n56Y9G2tt2/saL83WfO6ofaM/tL0Bd1TlJ0pp+1m2n0gZoRMDZyiVSiqNU0JbGQoonZMkWAVDaqIouIAk6h/b1RsleMmqq6Z1ktRVpx5QCjlLzPWs+rLWs+haJG4O+z02mw0sXo4Sjd1qChaYh9dXQAJyliC42W6R1Eo6xjDsqj+0TpZ9s9nCfSMlr+WhapgFUZKaItpBso7JqW321VZcyBkH4HiQPAwG1b779w977SdrP5zrODjc0uny2Z085vdYBOAgTlfDdCH0Z+k7Td1+tYhu3B4RngcG/DTPA6rtnnONvuDs8h+y1YU06lsNP3T2OZb9PuFaHf38L/X7kn+phHte1iL5ob4VrnxXGw5+0QkGgoFgIBgIBoKBR2Mg6g0GgoFgIBgIBoKBYCAYCAYemAG/nbql/Fv9bsn1TD79S79L/Wfa83v3comXNvfenD/l7+e+4afW/Ml12t7c/uS6D7vWTYW3p7q1DpokVomZ/jXMhpRYJImLw05irEVcC6K6D5TAafgrz3EYYR8Luk5ikZJU2lJHuqiv66jYJvDan8qRctbMdDqXc1S74smEYa8kagELuwlUm9MGjvc6kN8oIbn2JfiShA+SsCjrfgNJuR9R7bLVVhevr0aptObUgesxoNwVtq/AwrN/NfahrhWfs6auhrM+nvB98V7FW63FNclOUtfulJBbKuZ9dFOrXfn6vhhQv2LV8XYjyROui2o1bs/wTZ6J0MNzhJ5J9PimZT+Xlp8L/3S0nyPj04m+J4FLa/ieFR4665f/9wgPzUYUHwwEA8FAMBAMBAPBwDMyEHsKBoKBYCAYCAaCgWDgrzDw2+9J/wrPsc9g4DcYiJ/vb2N91k/S8G8Hf1H7sn3B1l/WekWJeRZds8ZkskUaGivI6aaMEg4txO73eySJbBRGiX6A5xtwPBSXBNJzmLzmPnQwJdk858rUWqRzV1Yw2UPQaUHUwrS67SQJkm34pj0IkfapNaL6k4sYjcmjzXEGFgfJGm+zhWC357CMr+O5BmjPjiPpZoL7njdkIRdzsnlNc1lzaTzKt/U1vOEkeIPXJZei+2+M4wCjqIZL/nc5l86x4AdvDT+xC9fU8BPrtTX6/Tbb/bWNmb69vyp/r6Lg5fe4j5WDgWAgGAgGgoFgIBgIBoKBH2EgFgkGgoFgIBgIBh6Cgf5dY99/T/Hxpus8Wz2nl/rnMzz/TM/L9+22X2XZP7fq0c+//7YHFsrXuQz3bj/ucNpRG/d1x893z8Z39ZN/JbO/+h33EvKGfb0ffuTqghIo/etEq7Bb75EuEvoojBZ+5eTbBI2LhMD65Zlc/JROfSJR4q2B7lBekpojqL7joYPU2L6jBv2p/NAcNDcOBSlt4H6FCqQgPRJJfyhAY8NhjrM4abR1cOWovuRbL9sMzdinR8tNHuM8L1dNTYyaGnPpX3dd5yxmy99211mhgDqnto2lsOLQN18GxasCnQ86inNpwyTlynofoXmYmAb51TMncLNBShlgwsWj5pDHoqV4NpzDILUmjgfJqY6jqfYOe/MoEbDQ38P2DkVzl9C5vu06f7MqT13LY9sN95u9tbZVLDZs28GkuudnDK31/KehvCc52N0+PUOqccmF3b8O2qCfhxl0+3XJP59J5cH4fKZDBj+Pn8Eh0T10zI3hWtwuYXsgGAgGgoFgIBgIBoKBYCAYCAaCgWDgYRmIwoOBYCAYeCwGLr2cWr4HXe7s2vzS/y+Ol/wux8/OyS3PiDm5xoPznMO1WM1/NPQQpxppKNfhPEweLI/X0Z7qy/zW9jvw/vrxx/sffrdftRav61p62PZAWKPX5c9bSklCHSQcQgIitWkPPe9xxZxgtEAsOC7njI0ExM12g5wkIMonpw0oO6ogJoOTKG8VKD00SKScUbSW7QZ8yA+eBzWaoFJwmFccPMeEtNli9KT8/XPhOMrufm1B0GNYPBthgTvlDFJjrTNqbT8UpP0moB2aV1p4XhedHrVJwHXDPjPIKefR40rPdWy1/xchE6OpI8CkC+YjyTh33ZAX5uSQNF8jVKo5gLkRKNG3Qj7tHCXSDxL5h90OhseQX5uvrceGBl75Ehxb8ylnzaWYrzwvre25m9fS/XrjK47e2BYGr/EWRPsD9U6BTxxUbIO6b3J7zva/Ce/e+Ju7v7jrOmlujDqYL8vxbI4mGAgGgoFgIBgIBoKBYCAYCAaCgWAgGAgGHo+BqDgYeCIG/NaqYW1bbc7t2nzYggE/Gw2fYaPluNR+Jv9HYo+1UBrBBKj3FnjIg6q6Qd1fO1sNa+2vFfWhhdsO1oJTRoJFw8SElDfYcHP0k0hGPVqk5rZbpJcXkEQVSNWO+736ozBg738zWP5TcJJfUloJsMOAYYYcYZCEhctR9iJB1kKvAR2uAyCSK1M9UN8iLxTTkBYiKXTU+F7okz/pWkfNetmipU9RJ3QhqStgcdg11YEuh3U8L9R51Vv3r3mSKonqHU+S1UZOrWfIqU/FJpWzGYC0LxVVtJV4a78K+ZCs3dVLmxN35ORHEhuJy1oYsHgrmA+jz2HOc0pVtM8p1XtQ55lq41jHGO5XTDPrV8WRrYaExsu689dbmaa1tRGsws+jUIST1TWutaqtdudpsM3ws2RUh5++8MKCfliWuOAeU3+PAT8ef2/Xf3THse1gIBgIBoKBYCAYCAaCgWAgGAgGgoFgIBh4fgZih8FAMHBkwC8/exxnHqEnhUplPm79Kj7OB2LAshfKbl+/CC0SdF17FcfcEaoUJUGxDHtIyZVFGqPGUvtq3xcyYfPffyjjgP1uh9fXV1hI3WxfsBXyZgNKcIQPi2qCRWF/RZwlXCYSBpQH8IrUUqNyjEAb7wcMzqv8o0TSQ43KBcHjKlxCB51DrU7WnOroJAlygobTqbFjXU/KGa7VsE3OYKubzZ2wMJxyVo2DlvYPK94cjjfIOXD2sK3C5uTLPNE3jjGaTfurXYm+Rfv3faocWBln0tScx/dFo4un/Ze4GHB9kpzXv+76Kx7kXJ/5Nq5U4Tt6C66k+eC0a23oU3QV+b8aaOhdnrjfdv/EW/ySrbUnx+2XJIwkwUAwcL8MRGXBQDAQDAQDwUAwEAwEA8FAMBAMBAPBwFMy0N4Eun3KDd6wKe99hjWAVVxLcy3e89dy3NO8613io/Ut85wbfzT/2zgLvwZ8L/1u3+1bt7uwnGNjaf9csX6DbXwuy8ejl7vpxx/Pem+RqVhUlKBqqimhthboLyBlKLOgSAmGTBmQGOq+v6gcJfayjgn3iwRax1oc9deo9rMIXCReGu5boDWan/PB4lyDJ9xXm1NCmvsaTl+tSnS1zWuQxF6CtXN7XkosivYBrVchI5lAEh6TrH2SmtGp1rdUvdMzaV45LLA6DhpWBzm3dT32WmSbtOUI1+R4t0abcX8Qp6N+uP2bsg+5m8OyVR02Oa7W4oHgsTH6PinfoHthXg1NH87U6hMPaJA/ehy81ZGPYwyNbjqpGOOcs+s8zCWC5GEI138cvbtXWrzbNfQZtfZhqD4516H+wd51Cqi7ZJ9z6Jx/quv/YTBUmR7qedWitkHdT53e66cSfG+wyvPPTdtta7930cgeDAQDwUAwEAzcHwNRUTAQDAQDwUAwEAwEA8FAMBAMBAP3z4Be5ukdK24GuqO9+WttN/Vnum3va20j4RzHbX4tttmazyO1rfZl+5E9LHMsx+s5e68Tj37C/ZPJeaB3+8XQ+/2DGKz+PLvaPK7x3LPZ7L+8s1qGb9QSv1zXFy+fnI8k0nYL/0rnUWIiJTxaaEE7NF+7tuuBJIkkQbhISLS/f3V0E6RsN5hqavggzaY8JNAWwUIlKZvyeR5uZ9R5+RSP66Qu9m1QXvtY/N2o5rqO5rL6hry1kG6a4p2DlJCnfrWrTxIkAZ2YD5IgOY0Gf3U8dR0/Stj2eq6RnH2m6RpDntrmqbNzCYR+xitE5eQ+1+d1DJE72VeuJDWd4K+Uc0rYS8DPeQOS+NZD9xpnxNJvXfcrkrtuC8Qt18x3G75tzeUteBv5MxY93ycLLccnkzcO+v3eGPJbbg9U6m9RFOsGA8FAMBAMBAPBwNMyEBsLBoKBYCAYCAaCgWAgGAgG7pyBtXeV/Qu9S/3l1tZyLX3+6vgSj557Zl78XDT8/D698tqqZr3Hmo9t58TfPtZ9+z4mXP059Ds6x2Tv86f7n958cgZSN0NCohuPLUwybWDNzyIoJJgVCcPjsJdIPIASHqVCVldfPFdvFZWOylWNBclj9WuOuXXfIqdF4FFCr3/18gEa22Zx12310dpeX+GQygkftifX4EGDYvu8jnec27rmnKf13dZKbVcOUkKxctjf6zQx2etQa9nfkGs9yRotV1ZU43whOfcwzXmsdWxNra/W9WLODR1eu19DprOnYw++SkwQNTc+edD3sIPT6UEw5+bTw3sBE6dS3J6DPST+mqsicb9CY5sr3O8x5yEJktXl7128b+NOd+6/bBrutMQoKxgIBoKBYCAYCAaCgWAgGPh6BiJjMBAMBAPBQDAQDAQDj8JAe3nn9lFqjjofh1xmI9cAABAASURBVAG/u254nKpbpQTVbVD3z53+e8H4cxv/8Q0n0g+a1mUCmQEJkmCq/75t2mwBShiVeFkFNAtlgEyED8ovpYwqXEo1ZiLqrzeWkGqBcmBRnr10w4L67/1uNqDyG443yDmX7HKE517+z/9Bbr/umdO8fRtI2QwJk9C60NCg+4LKgOE50pOABUzDj5XKwjiZtWSpcG6SSKpj2O8ldO9B1WBxepQ4jitH5Wfmya4kQdLddWidOmGuFOc1/VVvtfkimxK4dxZU/k3ewLF7ifN71Tko39mAz06YvM/m+OV4kqKVv1zFrcub8B6X4nq/Zf9S3HLO3PRYzv/uuK+s9X+3ovtd3U/B/VYXlQUDwUAwEAwEA8FAMBAMBAPBwLsYCOdgIBgIBoKBYODuGfDbqIa7LzYKfFgG2lvhvv3JzbRnvG9vX584/oH6E/AHjo/x9QeI+dYtppqdU4MqjqkvcTK/vMBi4jiMcimaSrBASUpmlfA67newQAp4DMC/M1p5ShWJJ1tCAlPWnOblB4mTOSXIOkH+dUY2t0aRT5GQ6T5IHGBB1ACQZDfqXJLBii4KQGgOcFsXlR+6Y5SP0Uyj96H1LGA3W2uroKs6SMKiMElwkwG1hucxH33fppOx/VW3bYbnScI54ENzbkjZ1Pda0LqtJseQmrOT4LEahc82x4BVYDcN1Soqkmzarl1Fhe6h9gpjstx+nWOSahjHYcp1Idr19bCrx25Rn43a+5JLafncnsO8EkmQnEdqkvprWOaR6++eupntRrauf9YKUM0Hm6rUs4AlZH7X6fs9o7h9V/AHnJf1Lsd9yrbXNVubW7a971/s6zFHw7z/NnQ7m6IJBoKBYCAYCAaCgWAgGAgGgoFgIBi4YwaitGAgGAgGHocBv5x7nGrvu1K/vbuEa9VfivXctfh7nP+Nur2mceRD6pcGftYFnfU9vSxXz/Ze/6qjHGperVtj+lZzD3t6Ux8pXvs/vOTu+wDJTwG/fBTpIZfw2fKSKS9V6PFja7ISikTRYbeHfw2yhWCmXNcZ9nsUFQQQKW8wygfuMyMJGDSS1riXUFr+26LsBiQJyEk3ATqmf09XK2pcJCaOw15Wa4qSZZU352kdktUOt8Y0kqNi5VfttrlvuJ8U47793XcrOym72nYmjy3yJSpNgtc0PO+9GRZhSdoE90fzYVHW+/UadWa62N89tw0eH3DGH8ppH+cmiZTzzC2Oh2LJqY6j8dirM/apJo3cF0V1+NUX6rlQfu/xq1P/aD7ddz2sF5cUk7gFF5N8weR6DVRtDV+wyIOkoOo01Lw5bV/DG8fnMnxoN8HTh2iLoGAgGAgGgoFgIBgIBoKBYCAYCAaCgWDgtxiIdYOBYOBPMrD2Fm/Ndo6cNd8127n4e7T39f9Uff2a7kPv5o/AfHjGmIerDRVpQC3mg2p7aNid/cyy37l9Q3e52rnxNyy9kvLc6s2+EhKmAwNpkPhrEXK0IKu+xbHdbid9csSgtkiktVBLCZQkQVLBBUX+cFcjSlRjkkAo2yhhM2ksrRCDxN9isXX2S1mdIpVY65CExdXJ1/mkHMMa76xgpuTBAaMSjoobtYYWR107y0d54ENhQ51Tx+MOpNbtxsV+qsv7GlWvRc0ediWPMeTUJ6d2Od/GJEHSw4plzmqcL8WCstYe676mmlstdklZgrA7hnI619Sd8nvcQzcMzmUblLPCAZ8FzbGgPDmlaX+6D2iQ/aFPPQciDgfo2UWPH9+cn4UepwX0M+6fzv6RkTfe8Ee2fOs2Gy1ub40Jv0dkIGoOBoKBYCAYCAaCgWAgGAgGgoFgIBgIBoKB52cgdghM78IRR8eA3/wt0U1f7X4m9mryP+bwueez3YnnIq3tqm8/usPP8fvRVR8irtF7pdhUJHaRhE65Fux3r9OvE5ahSOQbJeKyioDykS8oN51MGWmzVQ/gPD+gIL1sMf5/r+C/HTb+CjgnO6Dsp699lVbaoQXmHXa7fxKJ5bfdAIrVBaQWEEb5+4tji6K2t6X9nfIoEXkYXrF//Z9Earev2L3+Q3Y9irU/FiIoSSSBVIYksVrLjLh8kPJVniKQCrjsfpglOe3jYJk65Kk9S+TdbDbwl9YK0MnJ0Vf5jhKJ94Jbm5YgWWNI1qm2P3PmuEGx9dd4q/7qcMtF9xwNS3/f56Xt0cZN8L27uttPbN8ei2zWavHtFvzbH+r4wsVxF6YfbkrbxhIPt4krBfue3YI+TfOvtp6gaohLMBAMPBUDsZlgIBgIBoKBYCAYCAaCgWAgGAgGgoFg4OEZaG+zlm2/sT/+kqunovaXXLVxnbzh0vz79oawu3H56br79Vq/J+N9z2eR/mU0HazPtN5va6616xG/a12r07aPVvU+fj+6yiPHNYYu7SExEaQhodZ9CbYbCbJZbRkHjBIDSQLjCKaMlDfSBwss0Jb6dfCg8VjXsFBqsXKzsV+Wf6q/YhkWIOmbPao7yA6tCc1JiPXcJmlMjO5Dh1rnUu94SrTlSwblmzassVOdWf2MlAjoh2hUnVpEp2qc8zhXhcS/IkC+CcRWgnFKSXFvT/s7l9s3s8rbbP08SZCsa9tOsrqRrPY60IWkrqrWeQwJtVDdJI9+Grs2ypP0VR2dzqvm6OfBjOovX7c5JXGSql+SbXa53OheN8G43guNLwfc+WwSbw0q1dwd7qmfA9nu6/TPyBrmKrUdi74nHknP0QXMkdE8GgO617iEtf3I/83zseYXtmAgGAgGgoGHZSAKDwaCgWAgGAgGgoFgIBgIBoKBYOC+GdALqpsLPHnLuYh6T55F6FMP1zjrbdc23/v2/Wtx9zLf19z3v66+PmuR3mToDfxigQ8+n9LIinGSd32F6d2wqpE/TrAo5a6Gqld7m/hy38W5Ndy/xpvnG+wfODBgCnscJi53JABnCZYWcAsosWyUqPv6v/8ngXeHTc56zgpAkw7dtwLPp80GKWvOgrD6FDSLBGIjUdVjSoAswyhdU9jvUYVXOVFrKBFqq7SkLhI74bbOJ10BxxtFcxYlh/0O2O0x+Kth9xUGH2qpH4CsGob9AIufg9fzXIdEwpA7Rj2Eg3z32qu/koUOchJuyamVCSnnAzy2gGi4fwkWT3eqwbjFv+UiXV0bQZSwitsUl+Q0R04tloeEZPI4R05973npemlMTnFnfZjg/Z2d/+6JpPqMD6xDsnLq0Hpf7lIErtXpop87PafqvDmryEeZDTVxBgM9A+35cNvbox8MBAPBQDAQDAQDD81AFB8MBAPBQDAQDAQDwUAwEAzcOQN+WdnwmVJbDrefyfPMsX533O9vOe7n1vr2b1ibv3dbq93t19fqrA1vs/u5bHg7e4ul1Pf+51e4Jcd9+3hvfYVtfIm3Nte3fY4/1V/dbM+M+6tOC2PKm4ydhFV/GUlQguMGGwm7pUgmlfiaJYJC4iJ8SEDzs1nGQaaxisGjRNTiL1jlU4RxJ6FWcXIASSQoq0RDP9SeRz0IC7uQP0lAQjGpts7hIDBWH9lG5R+dU30qF0FA/qPioGMvsdWCrrpwTqnatdsupPzbQK1H1NpFeb0GSaWjZlBbr+VaPWd4/TpWDLqDZPUn1Uqk9ZT9qA5pMXxT521bQi63n15X+ZTsELPMtza281WxVvcZhp3FrZuktQz365znK6YfVK9V52b/2v+JSzKz71jIAq/hEMcKJEUj6zN22IfsaLB/D8f+OKgVG9RdO30rjLW5sP1pBqjnouHDRCiH/67/cHwEBgPBQDAQDAQDwUAwEAx8IQORKhgIBoKBYCAYCAaCgUdjoL3bdPtotUe998+An6uG76vWK3xH9mPeY+871rnfnN63caHCeD99gZzbp5LFTYvADrEoup+/rt3kLVLONmOQwLqXsDuqrQZdyCSxVR2dzmGhNElc0xAHYc2ioVQEJsL/zm3KGUXi2rC3gAxwFk3RHWUWehMJ12Vs/3vBJm/gL3YBPxhau7Y4OXKyHSDtg5ODZLW7NgvECdO4OVn0zZsNUHMUkGxTMiUJ41n1bA52+7uevUTkCnFjm/M70K33R7LGuG97D5L9cOrPNscbkxH1HpjnOp4vJGvuefi5pt4rwLyfS2QR33Mk3fwOvLbx0dXTVHv6TI6Prn1THP0Ts8DbQO/CeDvz/JaiLd4Cuf2508/EEn+OhNhwMBAMBAPBQDAQDAQDwUAw8EwMxF6CgWAgGAgGgoGHY8Bvp5ZFr73NW/osx85jLO1/YbzGl23v3btjerw3/h79/UwscanOfv99/1IM0K+Adx/9On0fXd7PrYBfPfo99f1biur37f61mD7/Wv9a/PPMr+3+mi1Rj1zebFESsJP463GS2FowYhwHQW3RSMJsyhn+9c9MubLWBMqUMyxOpqz5lxcwJRQJilP8XnM7FH8prGqoWFKrVCTlIaQJI2msAaC2/hpnCasgJDKPNXYsgwaofkW5HZSUS2WCTLIrl2KrU3cpTi64nTAqp/KAyIrPFn0xHUV7NKA5koDaCvEBrVH7ULj4UKM1iSQfw19NW1iWcoei9bL97UflMQCQRJHNwPLQnBxOrM3PbUpaRT7u24lUXncEcuqTVIoJMte13J79Ctg1NtjRvLq1zW0P2arArWfiYLa/7qn3fBYH59OO92GcWldGiUCDp8WfNlZttN22a9D98PNS3dyvHVSu4KOzeVjh3EYd/NSFx4XcNarFHcG/07cQNOfVrov7Z6EYuXzqPJtbWT2nZvX03DmsBrzT6K1dQkt3roZmb3731rb6zrVr9Tbfbs4/YzdBPwP+e+sA/Zw5rksV3WAgGAgGgoFgIBgIBoKBYCAYCAaCgR9mIJYLBoKBYOCxGWgvq9bax97Zz1S/5K1fde3FaD/f91ue3tbH9/Z777vuj9TYOGjt5RwfXeUkq1/in6Cf7VaoJWk8v/vHSdvH3Fu/Fq6iWqvu4dR+sMRhctFpfmvmlvtcu4h5wCFJkOdx2BLV66GhT2tkl5D2r6/S00ZpbBnb7Qu2EoPHKtYWpCqQbrF9kX27rV+hDt2XwBYICP2ROOkvfOuvYv73D/aB7I5PijOoHJTYWiSyTiLyRkoqAfsxAbUlskTkYb9XTQX10OabgElmQGtZiPRaxiDhQkZQdnSCXSKRBULLSMzwngwoLdMkxPrf/3Uut96LMUp4tijMlEFOdTnmABAkkXKuyCmBgERuieWKdT+nhKz5YbeHNlLhvF6r7UUhgPKgP1Rn9VesuUo5a6iCZx/S2edB17juOlzMk+v+9nUdg+5zg8e2V1jYrR1INy0YdM/sV3lRziR42tkvwT53hfqsTBWRrnzq38fV9TT0FTXb1BL6o/8RoFwug/askOuHTn4o6n6CXP8l3E+lp5VcqpmA7ikq0B0tpjO9u9tytPbdCSIgGAgGgoFgIBgIBoKBYCAYCAaCgWAgGAgGvoqByBMMBAPBwBkG2tu7tfZMyIn5o3EnSX5h0Nf9fcu/dxX731KN/QzUN7vVo0DFAAAQAElEQVTuce65ndDPHft4sIOq9xw0dXIu/U4mY/AFDEjLM8lTpiIB00KfBT+LiuM4VAHSv/7ZYmvaZFjotbBbNJckdFIiZf3V0BLUJKvCv7IZLNBQoqgE0GHEXqIw9gOkJNZ8o/qO9xoqYFpcV4uQXqvalRdotRX4qL7qJiYkzRUJeiThFrJVkdaOnOPUOsbIKaPCeRVXbXkDkgeknGsfEmKLRE+nMszLqLHh2txa0IXXTIpPqcZVPkhoAB+jOLK/+6Ts6iS15NT3OtXXY68p1NwS2aH1Bt8PtS2HwuU+xdrWw3FQHbb1fl7PsK2HbTlNdZOEx9Dhe2Coi9Z6Los/LQ4wnQKXD5IK0z3S3lxbAznZL0drVvdKhViJriga95DHj556/Opj5vb7FiYgkbfi3CIuwDg3D082nHVamWgxrV1xCVMwEAz8EgOxbDAQDAQDwUAwEAwEA8FAMBAMBAPBQDAQDDw/A7HDYOAzDLT3uq39TK6I/U4GCqSbfOcCkft5GZCEpMfn6v6StFpYPCwSKy1qOs5fAZPuQbqtRFwJvx5R4t+432O/38EinAXPwwplhKY194q8zYBOj6VkQdofBsWMg3KBYJ3gIdRCo2GhcbPZIEuIHSV+7l7/YVBMllBr0dc+/jo4b16Q0gb2T8lfyQL+2naU2OykRaKp2wpqnR5JYxVkIbIWJqeUM1LOEqwlUmtc504ENP0oKsx7Mcg6QFGNo8Rs16owwHbDa+B4OJ9BUi5HHDxUj/vk6VzSeOMvqMWJ58+BnOLOzV+yew2j92ljc5u0NoVR93fUvYfaA/qgb+4X5TfUAAQOwM8cXtv4/tX6zbX+e1Z1lT1uje1jWv/W2PD7bQa+6o61PG5/e0+xfjAQDCwYiGEwEAwEA8FAMBAMBAPBQDAQDAQDwUAwEAw8CQN++3YGB13ivVtdy/feHPfs3+/vnutcr61Vf5xt7/7dHq239Fqua+0tuX7H51rlbf53qnumVdM4i6VMqe7LQqVFVw8SM5K4LonYSCCFfKjWojHpB1OQeOnYIgE5ZfknRRYJqRozayCX7f95QZaImPL0xa086lksJqpnAbUozyj462Mqj8zYbl/UUHrjKJF6ADVPK39qNQGmDNAWYso/jQet7VzoD8cYsrX5UeuP8/5dg/sktdYI12Oxt4emqp3mQQMqF0mVQPV0Or8xijQNm5/zjrI7JylfwX25wJx6vvZlJznlk3+1uT6jDk4v5OwrM0lILZ9iNXZ+w+saMl08m09ynuYpfpyzQjatADDB96j6ex7ffCStKnAG1GqTaJiYxscP5zN8zwz3DfeNRWavt8TC5YeG4gU9+mVdYRu739Bs59rmt2zP+V+w96Ut+xfCbp5alrgc35zoiRzFc/1wXFvq6dDw7dk7qK/Qo8/J4GiOXjAQDAQDwcDvMRArBwPBQDAQDAQDwUAwEAwEA8FAMPB4DPgl0zk83m6+vmK9lDuIvct+W+0cf7Y3n75d5mnj3ueR+20/y/YO91Rf1Oo+9a3e55cDjjUXdQ01eBxob9oLzgJXDu/4Eq6Ex/RNDCSLrJvtFmRCkrCZN1uJqVv4y88qBM9C5H63R9ntJMICKUvYVfpioXUvuwRKpoxx2IPUhP7ianO2jbvXOmebZ+3rtmFUfJoCUcPV37y8wL8O2j5+DKgZemBoHkLSmhiBlCiNcsCwHxSzx0Z7SJq3qxTb2vhSRUuJemRC3mSknEESSJRbmfp2VP1uXJdFVIOkTRPk747tbklOsWo99hfIg3jJSZxob1nrpHlu76+GBcca9l+D55gSlBjXDpKrLuS6fc251fdmjgnmzfNFk34msoR8jzX8lfPk78zfqMC0NnzD+i31+ZbwH+h6Cpw5fOfOTK2a7d9j1enXjNTKt0Buf/K89eej5/ANUW3yzUQYgoFgIBgIBoKBYOCHGYjlgoFgIBgIBoKBYCAYCAaCgQdkoL1cWmsfcDu/UvIad0vbucLu993uuYrfZ7/3/S3v0+m4HN7ra9dtSt3HOVvR19rH2dGdVPrlZaQq0EqsHPYSdyX2eYVBQm+RzbfPY5LIQhlGFIm+lADINIun0CGRuNrlo5HOKTLlySelDQwgwcImEuUznUUNSdC+6qecAYmmFlBJ2YUkkAkUarz8HGdh0mIrmZFVU1YsSUDirlyUZoR9IBNkH1X7IPHVc5pA0TotX7Xp4rGFZZIYJGiP8pEZtvftqFyes93wXIXiSGq5SVSutrkuksgp1TnMR+VZ9ppLazlXgxZFkc2uJN3Ac+6Qt43NneGYW2C+jINvOu4jac2c0jSlewFjGp29ul6DZN03ObW2GWcD24QE++lelbr3GjPbbG9uF9tE1GfO7UXHGyf98DXcGBJuwcBPMVB/Q4OeT7c/tWasEwwEA8FAMBAMBAPBQDDwHQxEzmAgGAgGgoFgIBgIBoKBYCAYeMsAZWpQN85gIBhYZSCRk8DXRL/96yuqkAqCFBKxEZAJyakYJXyCwCjBGChIOcNfC7tPJjBlLSQHGAA5jQcJr4MFVYnFUvLg9aRRwF+rOe+we1UsYSHaAEodYz6KWyqnoXr2Wt9+g/JaFBwkWO93e8DzXgPdIcHQfhuJxKRyHKZY3SFhm3Sfh5nqv9li898L0nYDplTnyMknay5r7+Q0dg1QXdVJlyR/cprDLOLKrPVmmwbksa/hyUlqzuitK31Sfit2m8jjnPk2oHtUWzv0kN3DxGOMxwY52+xj2PhLcCVLXCvF/+GCn41hP+jRq0/StZCz88u1PT7r/CsTn9uff+5+pewvXNQM3IIvXPJLU91Su33WFvXzuMSaX9iCgWAgGAgGgoFgIBgIBoKBYODOGYjygoFgIBgIBoKBp2PAb7TOYW2zzXdtLmwTA42j1k7W574u3356fF87LtK2lpjeu7f71Nr7qjuqeT4GqqpJ6odk5ZljykhCkbjqB5QJEoH16I4WWhWQqEfZoprG4qaUEUVipwEk9SmrWgmyzpMsioIYLdpqShmgFNho/VE5LQKXMiCnBC0lsKIovig35GzBGDpSTmB2Z0LW2D5UfhUpI+U+wf/mL0nAAKAeNIm0ycgpS3T2vy8suwpKKSFl2QXXOVpUhg7VQBIkRYIcZQIIMkFTFXBxHuB4kMQ0ebSt9Uj5aYIkSKqnMHPpfBoXt7KSmushWz1nG6l5G9xqL1B9wGyDDnGo63TWuakL8zt3E3WPtN4o2OSx2+pjP6MaPn4hCZLwfahYpkrEG7toJ1njyKldhp0b56T7qpg386OSGm3CfaON76hdK6Wo1hPonvlZaViLeSib9oNLOLcZauISNH3X56XaPbdWvB5lGP2cx2vofZb9zv/k2Vo+ax7r3rRnba1dpo5xMBAMBAPBQDAQDAQDwUAwEAwEA8HAdQbCIxgIBoKB52XAL57a7tw32vivtX7Jdwm38mEOjd6/z9vbH73vfT3IHvzrGZeoL28LqNZTaiQCaT9FeNLz/PtlbX28BOuQT0zMjfebJMjzWHsn39sSJQKSlBCaAAKbzQb71500lyKhdo9xHCSQ7mFtM+cNNtvNNIYOxTmZf30xHHwAdCiZxp4ns8ZAShvk+d8b9gPO/QD828Nf027++w/8b4uk+UFisG49QACJ9d8dprrtdE5obaaMLKFWxdYpklojqe4R0iYAKEo2+6unlNMD46u/Bt3/+6e9SHBWDs8bgwTforpIKlo/ihY7p2TwQdKN4LkpJZnqGE6MeV5+5NT3+oacVGp1Un1qNU9OPp7rQTq/fGYj2flJdFGiafF5/k0jn3HYYzB0D9v6Ne6Nc2eoe5nGyWtKrEdnm2Z+/urdGx9ZmSTIIz6UQ0EU7vd0dcZHK3Ss8dH4iPtmBi6m950z1pxsX8N7fG+NX8sZtmAgGAgGgoFgIBgIBoKBYCAYCAaCgWAgGLiZgXAMBv4AA37nbfyBrZ7d4trbtjXb2QQXJr4qz4UlfmWq39evFPAli7ZdOFnrt9a2W9D8r7W35Podn2uVt/nfqe6ZVk1SxmAhNWWJtKMkd+2OyQRbXyxIEoQTj2OCSDlBjYTWPSz+VnFRPqTs8EFfNC8hdhgBzaEklDl/sSAptbS8ZOxeEgZ/svtvh/T/hJ0EWQnF1LpIcz7Fk+pL1HQ7Kg9JkMQogXaQSDnWOda1Ro1rTdAx20f7aV1Z6kkSG/8a57rG8X9wckqg/kCKN9VPKWPYd/t0tHK6cR1uD5jtUG6o7xpIHqadj5zGlVP5QEsTRJHIXCGb4xyUtD5Jdw/wXI/DROvYf0YSZyRBTrCLuXF7gHzcH7WuoUI8RK3PvXne3W+B9q2biH5P7ttWkQgVc0DlSDGt/ZaaIunDMqAfp4et/csKNwkNX5Y0Ev0uA7F6MBAMBAPBQDAQDAQDwUAwEAwEA8FAMBAMPD8Df3GH/Iub/uSe24u/1n4y3UOG+7kxHrL4KPoiA+25bu1F55i8wkDa/+8fhtdXSCWEhVSLnVniKy38STjEfLy+7rAfLIQOoOYsTiaJoxZRNy//Yb/T/H6H0eKc7k2RSJsykV+2GCWgghaCi/o7+CvfzeYFG4nCeSigRGJuNygvwiZjTIBrqWKl8o0Sb6XHwq1kaZCsguEoQXdUrOstWo9JgXh75LxBNrSvpFjDXqNiRgmfw36o+Sw8aqgp/eVRtJLgOnLOSMpd/RUjB7i2rFrlpXpQ4X5RrVgcRUkNKE9tNU9qDbVIanUmjUl1bOtArVuHK3PVvrxoLW1Gpah4zTnvGjQ1nSv1ThP3eTVDDT9Zodk0fmZNr3QLfqaaN6u0G+D2zeTvGBpbdfU7qqvW84MXb32J5fKNq2vtMi7GwUAw8EsMxLLBQDAQDAQDwUAwEAwEA8FAMBAMBAPBwMMxcO7NU7+R/i1Wb/+j/avbXuP0atCDOqzttdn6LfkZ6sc/329V9e1tVfQR5/q3Zbo/r3P7Wdr7yrs5ql/Rz/+lvvbvL0ev4jonqdQkcpxzurHQabsxSvRNKWMjsXO72UpblNWioQTJQXOjRNjX//1PCYDNywv8K55bPEkJkSNSThJICYuZFn81wLB7BRJBCZaJCVUcJSApFqNqIgkqrshn1HqDxOUq1EqAJYkEIqesNVtNrqvAhwVhkkBKtV5dbK5oAmzSnOtKOYMkqLG0ZgzKPwwDvAcqImkNlaiet6LKVIsCfKJo74M4gBy5SXBb86tmUEYoZg4e3UoIH5XfPsWLuVy3s6/cQf/pxrbdDK1xyK++1/G6DYc8VK0auHbvFxonEgbUh45DjPdr2N7DNkO+nzoToYVBPV++3yRBErZVfCr51wf7li3x9as443KV5dg+PwzqeTa0bF+NhvdxujZD1bg+NcfThh7Hmfvs9bWu9T9btXjCJXw2/1rNzfbZ3BEfDAQDwcAfYiC2GgwEA8FAMBAMBAPBQDAQDAQDwcDjMtBeBrW234lfTPXj6N/GQONy2d4W/Vheyz0ux+u7WXp5vO75RVY/pOkRdwAAEABJREFUymvwF41nobVrjKqrQmeBhDKcAI9+aG/S+U721O91bXtt3nEnWHN+dtvM3wkPve22/afty3/I262UnbFGbNRPmw0gES5JFLWICLUb+b1atMV8SGDMEoQt6L783/+D7csL9v6SWIImSYVzdlST1dcJxZS9xFX7yeyTnERa21//SRTWhrwNf238Kr+9hN/N9kX5/8NWtZEEKSi4Pg/qqwvXnV23BiRRJLSqW7NZ5KxjJ7axRyK8T6Q8Ccrak/Mk5QC0DhPq4bEhm4VJUmtoPyTFXcHwuqtfBVe+asDxQhJb1WZxtuYWn6Timos4g8ZkZ2tzWgMNs42k3CfMpkND8tBf7bT9aDKnhJw3sBBswdc8YRZ1V7N4rkHxX3WWYcS4E3+zQP5Veb8tj8lp+LZF7jdx/79bd1ml781KYTb3WHG5C1Nf46X+XRR7oQjXfmE6poKBYCAYCAaCgWDgMgMxGwwEA8FAMBAMBAPBQDAQDDwpA35r1PCkW/z2bVnoaPj2xR5ugcaM298pfnq+iUt/fqeyx1jVd67hMSr+ZJXfFp78ZS0kGg4S34rk0nEYpAEO8KOZLIpKIJTCqbNUm0VCi5wGLExKvCuOHQckCYpFAiHJ04LtMwuyJJGUs4rO8ofGo2IlpyLnBPpPgTRWSjTdagkNvE4FkJmBvcRqxcGQvdastqh278O/jho6BomKxXbVNGgNECB1gQ7ZtV1AtWlU9ze1uio9rHLNvqRi5J9Ur4FZsE0513zTGqX2s2x1Xv4kq42kkqL2tSHsVafFYPiQX3ENaj1nU0PL21rbySmX+xUeGx7MLclpLduEpLEBJu1TmxMfMh/OnFLl2+v4/tqPKSMJ7h8c1fG8xWJDw8+f4pJkl0dPobmQvfK4bJN8Z9BtF/lj3aKVGtS9r1P8wPi+qup/eKH9u/2+VT6RWbV9IjpCg4FgIBgIBoKBYCAYCAaCgV9mIJYPBoKBYCAYCAaCgWAgGAgGLjHg978Nl/x+cc7vaI1fKKEx4/YXlo8lg4G7YSCR04+BBdnNZlsLsxBYioXgERZn/WXv7vUV/gL3ZfuCLAGXVJxRIwAyoR0WDg2Pi4RfSXrqTj/txeJjE/j2g+zTOUgU3Wr9BOrPZEt5EiYtjBYLgY6bpo5XpSVZv7610V/Ybl5UY8N2C483qnvQeqNyNNjfuZFYu1CeOp5G81ULwACShFIK1Ud53Fab4jabjYaTnzpzrPRW+2lU5rauoXHOudY8WvzVuJ32Mzx2a0ADkrrOp/sNLe9hqvOTLdlP7cWT6TBNikuJ5cOwn74MVt98VQfV7OfEX4inLqbOffJC5Wv4ZKpvDTe7S3zrgu9O3lf37uCrAX321r8a9IMOrSa3P7jsXS3lv4Uu4aeKdQ0/tVasEwwEA8FAMBAMBAPBQDAQDDwNA7GRYCAYCAaCgWAgGAgGLjLgN59LXAx40km/fTROt7dkxuNTj58Yua5r+Ik67n2NJUf3Xu/j1ZdS3lilFFS8xD9dYbF1kDBJEmRGlo8Fv/1+j71EVIASB0dAdqnCgMYV/mp27lu49FeuRhl8IwlrlZP+q7EEPxjqOlaFYNZZ4fXtB4m+XtdjtMNJ3NecG4OkG7nXZPCXv5DwXKF91K98FWcxtGGUsFmDHKutQPPTWNc0oxYk+Vpz3o+sqnFaw+OGalce0nuc5m3zvFMU12qzoYnpy8mCJDGZSbXrlPl42m+Rq05KgIViat81aY91Dds1rntQHGaQSlxzaUNu7a9aTuox0YaSkvJX65Ok0tBdJPVrR7FosI3KWyd0cQ5D3Xq6b9SBaTvy6Job5um6FslD2+xv2ra+2rqPNw73ZXCNl3C+WmpqArDWYv3wfT6gj1t3f5e15X1X0A869/W1fmt/sIy7WKq/9Wv9xsu59rObWFuz2T6bO+KDgWAgGAgGgoFgIBgIBoKBYCAYeFIGYlvBQDAQDDwXA34Z9Fw7+v3dPBCnLtX4MGmfCv7wqu8OPPd+1SLQWWiVGqc9WlNbg1we+9TerGus7c22trkDR83gdo51vIe/iKZj/XxrTe0SJr3tGjVpN+wk6u6kHY7CIJRK60ai4jD4C92iHBPhhP+9XgAS/jabF0BicHndY+9fyawoa5DwzUtZLhukvEWWX7JQrFhwymNdsEiMHJV/UI6U5O95Q/FUSxAQkgXPKQD1cA4tVCTgjhKkR+Wx3TeAdIxJUc3ysd1oX7DSudLks1FNu90rioREaB0oBF1M7WvsvJgP93vM5kNDTrmboY6Uo+WqrSZtn9bVYHnK3/M203W5I3ifw+sr/OutzZvHMoPbLcpu5+4plOdgmDnymFRWwf0lSCKtAB85KHHY+EjsLTGJovO2h/yWdNd8KAdDzQ+cXuk6Lnuszf5A6b+0RNttv3yztbafe6D+t5XaeDnXftvCkTgYCAaCgWAgGAgGgoFgIBgIBoKBYCAYCAaWDMQ4GHgyBvo3Tk+2tV/bzl/i9HH22le67F9+VJbea+PLGe53dm0va7a1Hdzqtxb7LLY1DtZs1/ebkgW/lEBhkGhYxVIJd9ZFqdZCpeFUKWc3KBIUJ71UV627tQipWHIS5aqT+pgxWKiV2Evn06SiQAmwFl39b8rablETc44sv/qlqXyhuiy62gfUYrappUVjJo8UNgmBVSyuFl3kA8U6ZpRY7BbZ/oTX3A97ZNVATjm9Rt27QpVQy5cKDw3PN3hMTnHk1Nrm+SrMdjaSWvoILW5XLSEWujk5oUEz8JE2WSa6W9uk/eSUat9Grwfx6v3UGOWzXcnhOorvk+Bxta9cvOcGT7d+a227iqQaNxvAuOr8dQ6l+D9aqDv/uqRPk8m8NHzxplpat1+c+ivTuTyjz+lxQ29/lr739ix7iX2YgUAwEAwEA8FAMBAMBAPBQDAQDAQDwUAwEAw8PwPPtkO/oerxbPu7h/3ofTyMe6jlq2vonx33vzr/d+dzzcZ3r/Nb+b23Jd5Ty2di37NO+JqB5MsBEmD9K5ehvzykrQFq/fUuJfCRBElMh27S5IBxP6CKt1JzSR58ikRff7E67nfwvxubX17q16tFfiUT426HtN3AoqaCUDhldh/qb162U14JmKQM8zRUSwNJdQlyArqjfimrNZppUB2uZ1BdWetuJFrXteVgsdSwYGrhs4gHmQ+53e9Bsg7Jqa2D+ULKpnMenjTO63VIIuUM12IblofiPTfxisP+SIIp1THaoVqpvr/Wrv4aa3jwIT1rC+D91Z5y1PYjF993w7FujVF31VyLW5srdJ8o1P43Xsjj/r5xmUNqr9ZwMN5FRz+Tb+pYs71xemNwVMObyTs1vKl3cZNO5tuc2zvdz3vLerO/9ybo/Fuua20XEt1gIBj4DgYiZzAQDAQDwUAwEAwEA8FAMBAMBAPBQDDwUAysvU16qA18YbFrXKzZAKyuuubbbH3AE73gRNtf3/Z7fW/f3Bjvjfuof1f3Ty770XLfHdft7+Re3Zqoi1/9tc+35rnVzzfBuNX/Of3SOIwSWo0BOW1goda3YhQ3ReKaBUoy1d0XiX0yz/4joEHKCZTQR6rNGZy/Ai0SIrNEVlJOmA/ZfG+LBUiLhhpP6wApZ4CTSOkvWvcSE5P95IN2uK84NCQFaK6JohZBDZIgiRbvX/ecs/aWcrUXidaDgJwArZvki/mwSOr9z0N4H+6TdDON1SeP4+qj2kjW/LU+e2ssA+B11B/EnwVmA4kolFOF+oqXjIpql7nGKaavxeYe5BSXtYec0rRfO8hOUikIXSZo3uKz9weJ6nKGjyQ/tzdhUb/vE6A1AJBTCx9Jfd2jInj4LVDupD19S+6HTeqnpYc3shzbdgN0C3EJN6T4cRfV65+ptuO2vse1v5i33ahzz3BZ7O9kS95oj5PJlYFyPdz9X9lGmIKBYCAYeFQGou5gIBgIBoKBYCAYCAaCgWAgGAgGHpOB/gVU33/M3Xyu6n7/a/1r2ddietu1+Eec7/fX92/di/QSvdQsFdKaFFaEHzstfhnwqka3sof15bVevLqdpx6rqZtQya1V97BX2zy+AHNjnMTcEHch5emUuNW9RwXiEAPJv755IwExMcGC3b///Q9+/rKEXEpgc38cB9CingI2Ly+wSOz5YbeHxU+LyP7idtjt4K9sR7XVX6ImU0YZBv20FViwI4mcJVaqHQFQeS18UmtBR73dinNe0DcMaiTU4swhnyQ4npS/Ymt/zqdgjBIuh2GPQfs4ZtFKFr9Vq4VM76fuS/tLinVOxx79u57WqPm0r1pnN0WqBo1t9xe5RWLrKJ78K6c3/vL4vy343wYjCqr4LV/XVzRWdzqTcgjmfjK8vZLykZlUK3jPh3pVX+3LLpfDSVJmTmPV5c5oX3feCwmwU4h4dIe6R4b7Z1B0H4w27X756Po1CY/7qeO4TAzM92Qa6Locy/TMJ7vNud/QzG3sttmeqD3394a32+OJthxbCQaCgWAgGAgGnomB2EswEAwEA8FAMBAMBAPBQDDwBAz4fWTDE2wntvDDDLRnx+2tSx/ffBY0IfjW2K/2KysJj/VB9U3Agx7L/S3H17Zl/4ZrvrfOPyS/t27uw35SfYlhLznSgp4Ewk3KsAg/SjBNGlNqAusDifrlrwXN/b9/Vfi1aJrk71tFyisRKSfQsF2CH3T4y9PRX/TmDYrXkQ0kkgKT/EYJsZiFwCJh0qKgAYmisxmrh3PNDsn5hJwz3D/4a97re52cpjlSfwHIbhHXc17bbVGNgwRhi9l79UlqP+IjJZVLVB/FTbVpbraTxPIgeYhNmwzzikEb3o1I/9sD//bYaJyYgLoPqAzJwMpfx7YJXsuAD+WUk3uncIxg7lqNa35J9R4C7S+Yq0s4+LujWpsvdG9Jotamvqcr3Ffdugmoz0FOlbs6p4v9SVab+zLF+eUM8BMZHbvEJ9L9Rmi5sqjnG664PuI0vbdHLDxqDgaCgWAgGAgGgoFg4M8zEAQEA8FAMBAMBAPBQDDwbAz4PeOz7Sn28/0M+Llp+OxqzvPZHO+N/40131vjZ/wfaX+PVOtn7sl6rARgTUgwKBLtSEqYAyTrSQSWGDlKqKwibJFIPCBvNp6UPum5EUVi7SChdCN7moU+SiRUFvmxCsbQwUSkrf9N3z0kc0IJgJRRJBZmrykr1NYmqSQJk+7bRrJ23be/gqbxmauF22EY6mz/dWvN4lyq05P+tdCJCRvV5X0lzVFr55zhr5xt3+9e679b7D06r+dIqoSicngAuqOo9gPEz6haigTuapOfWENRDWkrYXkrPmVrp+ulBgeo7zjSljrQZTpJ1vU9r85k1JWkrqg1+v6oU8f1or3VVjU6psZWA3RLSsU8rH3X08aHVpw1e+VsXu8w747uq4V0Y//6imHwl+KjlkzIeYP9fldh3smpXocFvoIB89nwkXwttm8/kud3Yq5V3c+3/u9U+j2rtj25/Z4VImswEAwEA8FAMBAMBAPBQDAQDHwLAzjqoeUAABAASURBVJE0GAgGgoFgIBh4KAaKql2DzIfTb6gaDsboBANXGGjPTN9eCbmraelHaIDUtTUU2dd+fpa2u9rYXMx77stP7me5lsdzyX+4SX7UIBHOdJC+eWKDBdL5MI4DShWBAepP0ZgS8LImBwmb/Ze7kICsp1b+4/xEKwdZ+4lZbUGSwGpUX01hPiy8YhYlk2JIgiR0ERw6Aol4cyxsFiYt3LZ/e3iUAAtQ61podbygVGCCwaS6MB/U3Ny1cOnuZvuCLB/XnJSnKF8RB25FkV0mONaYRitX557AlAD5FtUwijOLsFQ/aR0W/cXg+kBQNnSH/Tx02zC6HvPmCYGkruaroM3Zt3IrXxnrfL2oDlL+8zr2M8xhnV9eJOrCkP3Ez/GG7P2ZU4L3lLUv338WzQpFe05a13Y/L7J+6nS+S/hU8l8Ofv/yup8nQR43nExcH+he1ftzrr2e4Ws89KzgEvpVWq22tf5a6/lnRNur99b6rbXtPWhx59o5F0ndnvOY3aIJBoKBYCAYCAaCgWAgGAgGgoFgIBi4wEBMBQPBQDDwmAwsXxz1u2A/+KN9c3AJ12i5FOu5a/GPOP/RfZ3GedQgteTniJC+U9+pH1ZsVajViRPo58eiyTkcctxTxxvo6/G4obd3/cP+OltPROVMOVbbPuaWvjitN2DZno+11nUJ5yOvzCxL6MdXQk+m+7i1/onz24G0OCJvsrCBhc8yi3zQ4X8b1/qi6JeYp6sWGP/9Q/7vP2wljm789WzOgES9Ikd5AGqLc8jXdqWpp/9d4GIR0qO5LfK14Gj7brfD7vUV/tLWXxT769B6r1LNCkhoMJy2rjHnsA06nEcN6te6yuN2s9kCTEiCOqpNp2sVnLuoHYYRVcx2PtUDHRZPjSKRu8juL3gTWfM4p8XLuSqsHd5Xs1sEBQgeaphE3nE/IqUNyAQK1QcE3gCA1oaO/z9776LduI4siUYkKHn3zLrz/x965/QuSyQmAiRkmpZk+f2oZDEJIN8I0tW9GJuudV4tH87FbgVJRCntfkYpCnVOzIf25xyWWbFc5VdM7Evmfhf9uWFJZzwa5r7XWz8GIGFQQ0g0UiMAAgiqrwjN3nZS4ddE5r/oXCPhba/XfW7989K9PT7v/T083Ktl3Y3XW1nbf9O873O9p67r49p2bd79nxuv5UhbIpAIJAKJQCKQCCQCiUAikAi8DYGMTgQSgUQgEUgEfi4C67dKP3cXb+t8jcG1+aUq12LWtkvxP1H/2n09jluv+vxz0OjVPLqix61Y/1NlvRfvYb3uc+ufk+576/hcvu9rP7fD13R7Lo91t+Q6sXDTNIJkk06O7kQIeu5EpG2BEKk6/vsv/Kt9xeSJi50wTUdUEaWiVzWfYMLUMZaqvB5DuSiikYo36V9FHJImQycwlFe2KAWlhNwrbG+xVVlFXEoJDiJMd4Namu1qFl2CRBPlMnlcHSNds0vn0boT2QuA0pdQbYn7n9QTJKRsqsLQBKvDS/lO2tNxPLoxOKcubQ75U/YI/3prxylAySZhYz+t0CWkp2q1WNWC5lLB4qWFIOwH7YXUaiOhWiQh0PHokL9jmsjHtaHRfdiPVIzIbc+huhAR3ua+eO3xkmgvpOIZcL7JtbpvzPq+xDrvSfnOE9e8ILT+nct9YbqbSuvHRY+Ofq5u8j7npHuo5w5N8DMPg/AzO3/Xrg2D5V2TZrJEIBFIBBKBRCARSAQSgUQgEUgEEoGPRiDzJwKJQCKQCCQCVxDwG7+1XHFN06cj4DszF/Wsy6yZr+d0s+XnXM0hXOq276+Pl/xSfxWBd4IvIDKvmvQTkReFjXCMKCiSSSRhv5Um++w33t+j3O1FMk1o5KFmSgGY1dVE5zyXHjoI6gr4i9zxcMQ0HmAiF3ZkNK8pqHryU47jdMD98Q9qNcGqGs1DpQ4HTKp9+J//alEVLv9mqzgdyskI2GISuOlFWLZR+yOJQSSyf0U0NG96jfZXUi0rjuM9hn2RWXmFS6i3iJBNp1S6gvozlAGj8KnKO6lGk+OI8TDiKJFarmxCetR0Ob20tJoyVdXx3DpqT13sfqrtxRkh5a1idSWP3KTva1LF+kIjuaxbfSk0TvK3hGyhZ0DaJ6dtggDkEv/E4w2KUE7La1J8BuH8mr7ePcYP4mOpem4sj0s99vEz9lgeewPC/ongRx3rHawb70isdT9rfr3bJ/vrQFwPS2sikAgkAolAIpAIJAKJQCKQCCQCiUAikAh8KwSymUTgNyDQ31R5/A37+Yg9GJtbZF37nP/a/tPn6/39vL343bxlfv/e+/ee1nOvLV33XUf3eEku9XzO/5Lv36F/KyLv8Yo/EBWTv+CFyFYTsiIA6zSKgJ1EBckswpTST+MkYlMkrMhOGVFKYDoedKcqTLo2wlUELptI3U+qTUnZDbD4K+D7wz3GOqruiKp8/vXeEHknKhMqBfOtIRKQ5l1FSkYp0gdCpOugPIwCMlCPExzXSlF1PFH/0DwkUG6TtFb711l7bvH6JPI34el1aE8miOHeJI3UFrEGyaQ+3CuEA0kRxUeEeiCJiJhF/XmPkD9AkNRU+HiEpxUmajXVWQGZpVWbwkH5PX8QmZc46HBcFy3nc2WftFfbZ8PD1T2TKiQ7qbGbNLf/1Pff6qu61tZ3t4vjNt8lR91XWEK11yJdlTwKs/2R4gUL7ccYtFovCPu5rnp+2nO2GvWzV7ey9Tmtf+7OX925HkH/XbNCrKHx6nzfLXCzv95e329f5/gDEciWE4FEIBFIBBKBRCARSAQSgUQgEUgEEoFE4Pcj8ON2qJdR7QV3H9cb6G+k+ri25XxGoGNzaZy9Hl9f4vs48mesnt/fOY9vs7f+bl5vncUELW2d67jrFhcPTaWfpfYCW6N1XyqtIXVwaZTpyfkS3yfBv0vhW3hJzu10C905n1foRLGuMz9kMB8oLhDj4diIXxObu7t/QLrriri7Q+x3YBERK7J0PIrUFbHbSDjKRwkakei50k7HI+79Fa+STvoBABVnveYkManOKOJZKph4DZGB04kgnDCNxyYEIeZVPhSZOomPHVFFRkJHq6cRqgHl9M68bCLdJD9LW5+7qCaECAi4fnOhrvrBDeUjvfAaIDWXuKZzHo8jJhHSKoN+CAK1UmdfKUme5lrqrPBepW6j51gdzmsxae063WTdcRxxFKaeW28CPhpZTy9b3XVMU7ZCbXb+whCxPzTRZfaRbp48vRoTyxOLN/5E+fEKct77x1f63hX6/0Z4/N6dflF3fky6fFELH1n20X3/xfv8SAwzdyLwnRDIXhKBRCARSAQSgUQgEUgEEoFEIBFIBBKB74dAf+m0Hbed6v33VpXrswi8TGlcu7ws8md49715fNqxtV2eWr9eU8V5Pe7C3QIPPy21zfHoeLCiWb3GDz2q+u6iaZ43IeA7vpabgp5xiioiEe2BAmonYNuaYISEiKHAZKLt/krW4/jvvxj//BHpeQSJdtjHk0k5TRzbFwsZGMNOpopJJOwQBSYO7e9RBphI3u334h2LeNA54aR+7OMCJBGK8xwmhuUyKfc0Tu1XMUNHq6vak1lYCUmYGIXmWI6Wz+sui/7xoORdcdaPaiPgvbjHiNB+QmUqqvohi8A0Qa2HfGFjSPaMbXQfjlcQGATJpm+XZR6lNL3zk2xzch5DY4louhbT+5Tea+e3eC6nNngkOc/tr5nzWMDQanUaYy+FsYeLso5bYvy1tfclUC6GnTU4vstZhzPK7i/cT9ZFVz2elH/PhHrsuvw9u37hToXRk/8dfmGK7+rue/9de8u+EoFEIBFIBF6EQDonAolAIpAIJAKJQCKQCCQCiUAi8EMR8DvoLj90C9+67Y6tx2/d6OXmfvH7WeDF9wW/6/D+u/yunX3abt7p5yOIQEQB9FCaMDTfVz3HfJiYpbyaTarwV6byLyZrNY8yE4chMrKUAhOuZbdDlBCnaBJ0Qp2OIkQrShTsZBskESHdBJLqQBU1QoSdv6ItZcDhcIR/HTNJ+VW0o88beUn4j32cD9K1Hj2KZJ5JyAmTSGRoU6UEdnd77PY7HNuXyiOUGEoCj9QeNVm+eD4qTivX09BP54fyex3qP5qdXsJ5vGdLubtD2Q+IEmAsduig5hZNfVbt1yMpvScS16jqf1Lf0yjcpCNne7OpPkmE6pMEOQt0VMWNx6NarM3efaTAJGK8SuT25DRhfjweRKQftW/j8sTlRQqSL/J/L2fyE+v63lneq/l3ymMEtvJOqX9MGv9tsZVzzXecztl+qq7vyeOlPWyxubS+FJ/6RCARSAQSgUQgEfgMBLJGIpAIJAKJQCKQCCQCiUAi8FMR8JuprfzUvXxl3+u3dus+tth6vbbn/DMR6HfpoabvR5cH7d8z63tfj3/P7l+308tR/fk6N16OerCYoWwrQmTtJCpUBGM1sUWARRfMh4ndKCaKIZJwal+6jsdJxKJKV4IxNDFJ6V/3DH9ep3iKqASVG0quVCYoTUZaSML8KF1T9ql9xVlFRI5oPSiv00Cj8zZnzMfYSNyp+TqntSQ9tP6cX52h1hGTCGD3U02qSgaTs0NgzlebDx2pPorIZ09JaVQXkJ9kku24ELJw07NTI1oBgiT6UY/3EDBAU7kLACu75+Scd25NjqrV5oD6mWNI4aa63rtFpnae5rLDYoxlIYlY5pPI4O7nkaRciX5Y1+YqFSBKBAoDnkOxJ8GVQ/7NGg950TehevBzZJvFc0sLeLj4Pl+TB88LM+e+ILT+QthJbR/LSbFMrLMsy0fDmX08sn/KYoV5r6d7CUtfe/RazxaeiIy2abh66vnDBam611u5muszjYZnK73+Lfvuvs+MVdi8RZ5J/zKz92VxlMe1WLeWLTbb9do354lAIpAIJAKJQCKQCCQCn4tAVksEEoFEIBFIBBKBRODHIuCXTD+2+U9u/Bas/IJv3dYtMWv/bzz3ViyvaNFha3lFivcLedSIFxDbMgsuHvLbvq+/6PtVBvV42sm5+bm+7HdOf1lnDueaXI6cLc+9m5+9vvHVP+KWbYuC0o/I1Vsgn23Ydh0QiUMSFAEIZROfAR9BYroXefrniOnfA6b//kG9P0A8LSYRv+NhRJQCMuROwPEWNUsSjIJR/iZnTeya5IOTizwzOet/13YYdpAn0GJC5kkC+FeYFiqvOOMWJy9pYULRNxQ6TEjv/vkHw36Hoj5M0Hocdjvs7u7al8ajCFsqj2P8RTAVR+qqesfDoX0JLNV8Sl+1r+PxCOcgtX/1Oo5j+7d2Q3lLGWZf6REELXTfVtMX9V9BznMtmu500f7b3o8joDi0w75cXPuIUw4TulgO78Pipcc511H344iD+j6qV9uo+xBF90ZjW5NzPo2aWNWEvqonFyfo1evEeKwiw3X0XDXVxtZ0y8UVr8ni9i0H49961/7aqC63o1QfdK4rzSW6Zl6tr91yblz7nZufi9nqzsV9X926++/b5cs76/vEqkB6AAAQAElEQVRaR3ZdH9e2nCcCiUAikAgkAolAIpAIJAKJwPdEILtKBBKBRCARSAR+LgL9LZTHn7uLz+ncGHW5tWL393hrzO/z8+7X8n12OHdF8SxcmvK4llm91mzns8fXX7d9XVqvO137rPU5fw6Bjtxzfq+xxzRWWHowSUQQZCAK0X6ds9YmIqUFROyN04hGgMkX/RARZoIW0lXpqvyiRIsnFakcJmllgonfUgowTRinowhfRcinjpPmQIgYjgiZx/aFr3OSIkdVlyRAkcMWaK5Qk7aTyU/VcN1JxO8oMZHrPNZZQPnDZSddoaXWIkCpXJNyKxUi1BeVH0SoB5O+pGofjtrzhKq5yeSq/TZRfF2EJEjidHhuUZ6m09w5LV4XYUAq9xJvnW3O5zk55yIfRvJhbp+550CJWcjZrmZh6bnsuxV/Jdyl6l7Yf+tzdk3hY+lG3es+7WO719ZbhBV0b5p4bunrHvCTRvVOLjhr/sGtb9L7jq9lY/byZF56tO67Se/xq/r66vofuW/v7YPyO3WXDyqRaROBRCARSAQSgUQgEUgEEoFEIBH4WxHIfScCiUAi8IsQ8HtJyy/a0rttpb9d6+O1xInhNXTO2zqufTzv9X21ve8+ft9OL3fm59Zy2ePXW7769i31Q9yjsKaIyyLCdUKUAkpM1pkmnThhKoFRZPAo3k9MI+SMshvgr3vhgyHucELVH4iIrAS8MlF6f//HHiKZJ+z2e8XtUI9HEb1V+grqj4LhIRRbhj2mRraiHSRhO+kaFdA4iewd7484/nuPo3xN9A77nfq51x5GtV5RhlDNIxQs0dWko2bKJjsx+IteiffT6pYBUQIRBRApXuXfyVOP/sKWtjnBWpyTVmhyOoWEiU9JFbE8Hu4xHg7wXJ2guc/Aw7l7mOej9uavm63z2uI5ua0B9RoYSmlf/woZ+LB/FZnbxqWG9U28trTFHB+lIEpRT1y0zw+T9nR85t8Mjt4v4/mE6XEDAr7DW3ka9nAXPevy1C81PwWBl/XpO94jtk9LX3f7S8ZHsS7S5SVJ0jcRSAQSgUQgEUgEEoFEIBFIBBKBRCARSAQuIJDqROA3IdBfHPXxN+3tLXvpb9jW47V8HT+P9rs1zr5/o6zx6fOPwqHnPze+tuYql39FbpPX5vrouFWv5gQfybp2f3bXupx/FgJGP4pI0Bj8q43nm+ZfjSxWsvUwjhOOx7GRgyZz21edsgwiQsNkbScOTXRKprr4+oYHG8m62+/hX5/caoh8rONRJK3oYRGsAMW/FhG1I6qIT1ItyQc6KOIwVIek2nFvGicZdFbFRkTLP7h3+cgJJJUPAO2onOoJklAvUGqsD+VAF9WsIk2h/VTNvc9JcZOIzlH9Ur2UoQDKMUrnbrpMysEIkOpPsS1euRwL1ZVaNiBESFNrE8B1yT3JryoGOkjKj/C+IJ1tFtstOHNYbwnFevQ9Wot1PczzLtaR9AAVbPi3hXURTWd9k2Z4enGfJUJbJEDFaE+weL4WfPND9689B6F9rKXrL7XffS/ZP0Tfn7rt2ItpD+iy6PpyOy7mTxsutfxRDWzrbdcfVfe75N3e7+16i8d2fW4fyuH/uOcW13PhqXsFAhmSCCQCiUAikAgkAolAIpAIJAKJQCKQCCQCvx+B3OFfhMD2zVpfdwj0Am77freb2tj9t2Mznrms8/X5Gbdvq+o9r8drzW5x6etrMa+19dznRuVsavXdXqieGeXy5GykbwuUaT1q+e3OdX/n5t+u4Y9taAvBx1Z7mv1C/fCXqZYqwku8I04koQLMcUnRkhX9xRMSNIF5TEAErWZykbP0LV5BkybWmCy1HA73sDRymUQRKcyibJpDcqoJYDwelHYARS5qKTObeA6w1XVuyySCuhGex5lUDsoegN3QjoqD84m8jbCNIAldsD4mEZcWLIRsRKCIWHafJshLKQiGwiiOeP5SWBR2y41AO0jlbTMsfiK21ZcJ5ChFfVdU5YcO8rHvev9Ubbmg1Vcc+eBr/Vrsa3GfgzBtor5Nintu4t32dcyj+ZKbXNVwj2t5FDAvQv6WeaWr8NP1/GlbrPKf9zppfV+7nJQ52SDQEfLYTcZ4K932d41bFC6t/y5Unu72Ei5d/zRi1qz/P8usyWsikAh8BAKZMxFIBBKBRCARSAQSgUQgEUgEEoFEIBFIBH4rAn6vO8vDDvtbufX4YH0867EeH1seVus82/mD1/edbXter5/r2rh0ec73bfZ1V4/nj1fAuTUuHL13jxdcUv3tENje4c9u8Fx98ZoESYzLF7gkUUWs1mmEiUQ5YBKhS9pvbpltEKE5zsTrJMKQVJz0k+I0tLPqOplYlt0fBTuPf2UzWr6ZOa3yJ9l6oL9GFgFqnX2qyMPJscrjucnY8TjCuSxVearsFrlASWRTVZ1ox5z3eH+vdFLKv6k9qiZMTGqc1GMT5WZz0EX6UXGOnVTDRHarp1iCGNRnMUGruZIrACAJH/bzr0j2HJDOp/wpgQ/5+Yvo2O1BCjft0zEW5/K9mHQ/1jUdthb72sd7nw4H6AY2cewo4rlKmk79ruOezLU30g1KbLT/Iq5h1TXxPbU88fGedG9PNmGsBwkw5pa+fhIoBVeiaZ6XEDBQl2zP6B1qecbtw836sfTP8ofXyQLvi4Dum/+DtPdNmtkSgUQgEUgEFgRySAQSgUQgEUgEEoFEIBFIBBKBRCAR+CsQeOsL2rfG/xUgf+dNXujN97XLBZdU/wwE9B79S/iPpW7oQJTAsBuw2++akMQoMtQimhf+2tV0bUQB9NxRBJ5t0BEiNcuwAykP2Uzw7suA4gLKoxNFcTvl39/dwaTyQcRqFTmocFBxJhotsDOURIYqApGKI+c1ldMxxV+47veIUmCT81nUEkyeis9UtGIYKEPBIFLZQlL6+awiOI/HA0zujocjhmGP3e4OEQUM7aMlg/IHiurGkidKQZAw6frvf/+FCRCv4UN6D12cq33x7LsrstNkrcW1HT+JoK3He6iITtVRnyaFTeAW1SEJ/8GVI9QrSUQp6IdjLX29Hkmul4/nwgTK91j5hhVDfK8fgiWHS+ueSrkoHg/2tDzWfsFK9+oLqm5KGolzsnYzoF3W+uvzddbrntes75PlWoW0fR0C67vb59tu+pPncWvLdSKQCCQCiUAikAi8BYGMTQQSgUQgEUgEEoFEIBFIBBKBn49Af6u2Hdc785u1Lmu9547zaPG8i9ddeqzHrluPPebcuPb7ivm5nqx7TS+O6/Ka+I+K6T15fEkN38+tvCT+p/kan2vy0/bzkn5n30u7n61vuwZEM7qAf52ypRGUJgMBWQCME0g/cJp7lFBEYZRY9LIpgeNQKSJV5OxBMceKwgL6D6FrYLw/oI6j9NQoWllsbTUpCICUk+qSGmEuV9Sz7FBuQDoRc4wCBNvSqip/E7iTyOQqu8WkrMdGNKqfFj8pRIRk00G5JaFcEQMgfVUdk7WjSFkoZ/NTviBdBl5XrZsNAEmYdMZyuI9us4qkBqIU5YfnADmP0NH8W2Na6AzhCfVQJVoqVdt0iyHZRuvPScvlnm2Ur4I9a9JsbYZTDrqW/aCjx7XpXFOO6EISzx3GyALh2CQUswhJhAQ+NLavgX2/jaV1lpj9qfEk8iWpNmiP6+JcF6Rafz1acC37tq/F/n1UT/D8mtj/Q8R9rWVdZIvLdv3gawzW8mB568y9KYeHayKXdrrFa9Kczlz8jF6TMyGpEgLX7oltcrl6nrtXS4D/jl2mOSQCiUAikAgkAolAIpAIvCcCmSsRSAQSgUQgEUgEEoFficC5F01d9ys3vGzKL+HWsqjb4P23yXLZrq0WqQFLz2Fdl3P+3bYee+x6XNu/cr7uyfN1L95fl7W+z7e2l8b3PDeMF99NK9Y2DWfP1uK2r7OeD8rOZz1ovvGsbVD9XRpl0kmy8Tzk+VEuOo3TOUHjb8xzXRIFXz0vxXX91eBbjL3tS76UwaLh7GnbNTkb9KCs5hQt5t3W0v7umBD+Gnc6jjD55i9QHXraPEV07nYo+91M2Iq09FezkxKSInErMI26KMjPejGpygL4QS07Eb5HNAJtdoHuVrvZIWI05Os6Cm06DgPqQQSxmiTDanA3wL8mGcvayioCuY7Kq4IhtyYyzBjpKn1tPira/n6UDrOYgPSvVQ7Oa0hfIkASg/c57KQKnA7pZWxLR7TJcimlyDRr+z4Wk/QB77EoZyj/g96YVdl5EmNie8uh3kl62ezkPG+KM5cWI30fnctzi9TzqRx97dEkt79EttFrx3j+HlJFxI+6h5OJdCVs+TVC98PDI9F9bmuTq23yPS6nnr9HO2e68DPRxeY+9+g14NlW8AHHtobXD2W8sjxocvY5CBj1W+Q13azzviY+YxKBRCARSAQSgUQgEUgEEoFE4DwCqU0EEoFEIBFIBH4nAuu3SZfmv3Pnl3e1xsFe27V11+Sl/tdyfUfben99vu6z6/q4tnne9evR+veUj8j9ETnfc8/rXOter83XMb933hH4ih322h7P1RcXOpuqiDgTeCTBkJAid+evdA///jnNTZCRbLlGEceTyGAvpnFCVM003hdglDTiT+tqso8VUYhG9IoohHJEFA0hDrKKYBYJzQfy1TYofxWZaFJx1CjnFk/FmcSk/GmCVbmwiPNTev8qZXUDLPrwCHPQatJzka1azqfXE22c1+eu9hdGJrRJwnWjFDh/lc2iBLBU7XcSSd3E+JBtjzLKnR6aVMUZP4vnVpKUj3GYY7r+wUZPW75m03awEpKKfxA7r/OH8CIJObUcWA5SOve6rG8dTKpboD2TyqHA1pdGUmvfC+fVc9DugdYyCUY1rRjPv1TUxnvWd7oub8x7Q7jwvcHrW7q8F0j6GYLlW27yFzf1XvfvF0OUW0sEEoFEIBFIBBKBRCARSAQSgUTgRgTSLRFIBBKBROCvReAHv9/9snvWX0z28bMb6XX7+AH1/YFlkw/InSn/KgTEBwaimHCc923yjiSG3YDB/9buMKBoXu52iEEim8lD8CHGkY3c0zM/HQ4oQxEnOQH6+4sWrcQgg61OBaVDE13aAuJNqy4AlbeKGJxEEns00Vp2O1jGwz3q8YAqG0Ox0OHRBNAi9TiB6nPY7cUfHzCZfJSbzyofC1QztKe2b6Wp8hnrEZPqqhG7apj7mRfztfmJ2B21R/866/Y1tIjpiMCovo7ur45ynprUdT5pSBXT6LOqF48k1c4sXgMmfufyiwv64RhLX5Ns0/napk8v8iFnD5Ig2XymcUSUAikeBMvhwpZleW1wP5ZJ/haSKKFnw2Q5NofrxVw/5AfKzxitfJ3Lson8sCVj7udsgVVfZ+0rpZ8Wy6zy7BaZvV93dd9dbs/QIzzeHpWen49AVkwEEoFEIBFIBBKBRCARSAQSgUQgEUgEEoHfj0DuMBH4rgjc8m7TPt+1/5/Ql9/QdnlNv2+JfU29r47x87aVz+zpoXZlBJ8OFAAAEABJREFUxSzicdTCg+XxWqYL56UI69chvsfr9WfN3cct8ln9ZJ3XIhCdAPNYRXj5S17L8XCECU1/STsdR4wiSSGSL0SYEQRInbNAR4uXXVORtEeIEQXF7zWhtIqrIk/rUSSuSb/F1zlJO+iHw3q5UkERBdRYpasifCfFEvpTBtBim3uS/2T7IiaM/dVwlU2bk1WnapmcVAUt0PY1ibh1zmmJm6YjJs3dj53sPylHX4OqHSFys8C9hdZFPTa95q7bhACjNolC+RJVeVtuzEdVP5bZXwGzWlf5LjbbpVD68ACvu1hBsG/HywepD9M20x5IgmRb9guptWr19WmUflLMaX1lYoy62THur6+h+6YK6nGaaysv9Hw16U7yaTk0VtlmGVG9Ptdbj/uIUfWdlmxdqwf9Jf6KHgx/+49zTv8jII3m2IqLXRX3cU2uBl82qp3LxpdYrvVm2yaX665lY37z0vfK8uZEmaAhsL5X5+bNKS8fhkAmTgQSgUQgEUgEEoFEIBFIBBKBRCARSAQSgd+PwLff4bmXQmvdt9/AFzfod6TX5Ln2rsXa9lz8d7d7D9fkXP/r5289P+f7Abr+jh/r2p6/olbPdWl8Rcr3DfG+rsn7VstsH4OAeMyZdGzp/fOmSRQRnUOBvwAuw4ChFPF2utki5gD5i9CEDgYR8gUDJEGt/ZWvVuCEdohGAwLigw/gEM2niqhZE7AkFR+zv2rY3hbSe5zGqdlJon11ezhYrZ6mNnZ/UjmIhbybEFEQirGT1JpH0w1l0NwazKN+yOxmsa8StMGXmaCsnjpxG9mu84Wk3CtIKjfBACbhU0UojiLOTYweDn9w6XDvFqpXQPFOgPlgm1MLi4bltL+FJGidRg/XxP7dThIk+/Jh1H2p/jJ4t4Mc8NxhfP1ldtnv0Z4VxVmH1jeUQjU0bzrdV3SBDul1RbNpQtnkDeqPlqhaV/Xj+YcK+THpndbyquwOvEVuT96z3R5xzbNnOzeu4+p6kfMfgsC5u3pO90O2k20mAj8OgWw4EUgEEoFEIBFIBBKBRCARSAQSgUQgEUgEfjoC596mPdZheQ+Os8c533O6s8E/QHluL+d0l7bi985dLvl8pL7X9vhRdZzb8lH5M+/fgIDoSmISwer/aIHLXzrkrKsiMv2VLGSvIuQmkYPj4dj8q7/IjYCJTsgfVKoFMWosIZsIvFFx1JzhnCPsF6VosJeWnEcsxzRNM4GqdaupNWkfPewaQyKTehhVVnoRrSQ1D7gOtLa9qrZHGeZBPUzqZfKeFltIZ3spA0IELBkKr00cVOXv0XGqDu/FMgmsSTksVfXmnifVpywmgO0N+FdhN/F+KZtinI8kSIoUP8JfWPc6zeZehr3sgbr4N738yTnOda2TQxtO47x6fFXMOs9j49NVw/Cp+rxmwWe8v4d/LbZJfVgnOfW4RHrdpflYL1w8YMG96wntXbhW3ftJ9+sl/eO7HH4ELN+ln0/twxu33FDUbpYbXNMlEUgEEoFEIBH45Qjk9hKBRCARSAQSgUQgEUgEEoFEIBFIBBKBROBZBCiPLpp++tlre3xV8eeDnNryvGd6/I0ImFOxPLN3saaACbbD4YDj8Ti7i5ArwyASkk1CROn+n/80mwlNBkXATjjeH1qsnGBxHuhw3aPI4mG3Q4mAbaF8HjuhV0WVks4vO3Ss5o6vJhGVg6SMc48k4donITEeD3BuDgVQX3YmqVL0FGqwEbpVZKplt98jimrKxzYTsBbbwro5Sqmo3otyS6LAfbNoDKLKr+wGFFB+gJYwLkdheBAmEbJENIz8FXARDqE1dJCUPzUDrCvKWUT6WuEeJuWYtKcqApSkfL2FyWa1W9XHBH+RTaoPaY2VhrOn8426p65D8qzPVmmS379CW8W2pvNr9WkDeVt++z4S4el1LPFkwJmK1h5t+0ninqmb0kY17lHDJ59qAI+lam3R06Reuk3Tdzt7To/vlvRVidzBLfKq5BmUCCQCiUAikAgkAonAhyCQSROBRCARSAQSgUQgEUgEEoFE4O9B4Ja3l/b5rYh4b7fIuf37jftWzvl9lG5b2+v3rLXG5T3zvneudZ+X5u9d87fke599+MmzXMsWaHQbYJLQwiB81EbATjAROfkL4Gn+4naeVxQRoFFEck4TxHQCC8FaNYprQtnfYVRcRAHkUj0X0RkiQ9nI0IpG2qpYi5nLgiRCQhL+YvRehCp0uA8N7SQD7IJo+VGVwHVcH5pr3fIqYlLv7o+KUVL5V3gN1SCpgfLSqbmucH2PKMot13E8on/la73zNrJ8CWu5RIQGCwKE90qNrSeNdVQSBZLUdT7Jh7lbropvokUVprUab/tWTNZJSIKklWCwSVusL3xYuE9XbqPim4VyWEtTPlxC94ZcfKxWgqreoPGRMAALcOopqDjokD5834vuvZY+bevidRPntbSFLorT9eHUmpIHxQfMOi6x9L6UIAmSy+oVg54/XJNXpHxZyPaGad2YaY2wvCzbbd5n8lpluZTAEFsu2V+rd85r8tq8GZcIJAKJQCKQCCQCiUAikAi8NwKZLxFIBBKBRCARSAQSgW+JwLWXa7Z9y6Z/UFN+aXpNftBWXtXqtb3bdi7pFz937X3/pi+32vTq7dy4cT8tn/ieLJo4qYYvPbUfXJLemPu8JN3nbSNJkJflbdlviL60va5/LkX3uzQ+F9/t2/iuf2aMKqKXfADQZJ9/nS9FBEYRydcTLESZv3QtInGn44iy22N3t8fhz337FcDRCN798iWxiFA1RZGigPLHAMeMInRNqIbW9Tj/W75VuafjET4iCpxHEQj1tVet2O/hmkf52Nd+s7D5QvlnTktRqkeJc1hv8hTLQXKZaVjm4X1qXoYiwnruQdZ2jocjRvVYhgHt3w0WwTzcjyhHEeMqeC9CbdSIJW3YT5gUjWAoBxFRQM5znDnWNgZhzKnROcZxhA+nJwmSCPWLzSGYH2mMkSVKQftaWCPJRz5nF/bpsqrTInWPGtHdA0VSw6Lnx6pwnCeSSYT7aNJc9wuLXerrJ43RymW7Xplunba+b3V+o59rWeY0nj0Icf7P7Pu5Vz8rXT6msrPrB8U/Fx9TILMmAolAIpAIJAKJQCKQCCQCiUAi8GsQyI0kAolAIpAIJALfEwGqrVtEbnkmAp+CwPp5/JSCmyIP9R9muPDmn01v6yzYHNT6nEj9Lc5zvW1136LRT2liu/Pt+lITW7/t+lLcJf1r4sO/xtnkpyVKgGHitoq3m+CvfV3MOo+jSF9LFcFngrGK5DNJShKOnUT4Tff3CJGHFGFYSogjnElMaB1REKXApKwqgCJqnSfkH7J5Pon0nFQHIKyj+1Ed6LCdDED1qohFi/09Oj8uHCQVQpiYrOpDi9nTc4n7mcZJauWeLRhFblbVaEv1BtUNEnLSSbi3KIu/OS/oUC74i1aL8kXIX+p+Vtm7rHUkwWKiWCOJqninLNLZL0rxAMc2Xs3GLpTpkVAt2AjdvxGT9qFLi53jZVMfUqCJwh+d3eY4G7R2nPN4PMVIrwQAQ6oKY4jlCHLGSOOiAuT3SJDHBQQ+Xs2PLKHn6/SQfmSdzP0VCOTd/QrUs2YikAgkAolAIpAIJAKJQCKQCPxSBHJbiUAikAj8pQis3zB5/rfB4D1b/rZ99/1675a+/oHj+uvdD2n/Q1/gv7Fj3zvLG9N893Bv0fLd+3ymvxiGAY3UlaP347nJ4EaIiuAMiYk/64f9DmW/F49XENKThL/MHaSHDiVD7OQjMTHLKI0IrCJSm4gYIkOeOkUgVq0biajlJFLZ4pgoAyA/iiC2iGGUW0UnFr2m7NDBmH8YnF9LgPPa45wfOqSTnmSr6PgmsvjssSF7xNLf7Cmz1pMGEFMR2Xk3oO7VnwhS/jmiyBYCThVaj5PIW0Ax1ikXJVBekhroRCpdMSm+CgPj7H87eBJ5zmEHOaHtSTbPLSRXMS4458FyOE+XUQR6KTPuodqWo3S2L+5Xh+anemsnkmqDDyr1Zr9O+pIr2+JlLNuUxkI96xlAFxvWc69/iTxFQo+F9qbHoT1R61HqV57rLE/nVZW22qeFth7n1k+jZs05X+tma17fgsD3jPXdtbTu/JB3aYq8JAKJQCKQCCQCiUAikAgkAolAIpAIJAKJwMsQSO9E4Lsj4DdB7yHrfZ7Lt7b/9vl6/7fsde1/aX5Lnu/is97Da3p6a/xrap6L6S9G1+PWb93rtfk2zutreW3/Klnv46t6WNftOK117zu/VGGNxLX5+3bzlGe6JX+YiGyOIvUgMWFoUtIEn9dtlMM8assmLkUomhCWOyCSESHCsYgUlWI6HDAejgoVDSU/x7mGv6j1qFQIsBGg/tXRtpOBUA6AoEYTwVVEqm1VRKHnjVAm5eLYsY2kMklsF+cFuBdAhPZRaKi+ejUROeeYQIrAVT4Tlxa5KoZtaBfn90SjfSMGkETVPkzSNtHcLqFcRb2Sig+J9l7HSftSb3KoWmtAVQ9Y5l53sT1C/Ss2Sml11Diav5zIOScUO6mmsavCZJLIfDoJqqYfs1kVPW5eKryi6Zb11UG13BfU18nP+ZYFyTazj8WYTyLurXyuRrv/ym9fLPegz9uYlxci4Ht+SXoq36+V+L9M0vPi+zZ7XIq3fva4fLXPWrrnUs/PyjJ1ySfS3T9qXLd2bv5RdX9zXt1PP0JbOH/zlj99b1kwEUgEEoFEIBFIBBKBRCARSAQSgUQgEUgEfj8CP2aH27dAL12f2+ilHOd8f6Nuu//tHvUCrr1I7fqt/3rdfX7SuO7f823vff8etzavHXNObPtmQvV5Tc6121++nrN9C5321MiFPm6b8n3rsrW9x7rn9vge+VY5+pb6uDKdnbqFa3I26A3KbS2luqXV8Be9ZSiYRF7OpK6IUxF1pDMCpEhKECYrIX0VeScPkLZXTIf7RQ4yT2AQwzCghOJEbLavgkWUioXUo6GWlCNItC+HdyZYTcpWcZ8jyrCHjyqS8yAi+Xgc4TmVq+kVO0rfvhDWXE2ganRNqiZElNrPYrK2lMHTJlXVvQcy4PpV+zAp6T27F+tmx7lHgPILQCPJtqf97g672MFf68JHCAOL5xKSIAmUALU3E7dV/ckEGWa97dBU/fprXU1lYhP7TiKMSVrd9mYdqfrai3FtliVnla9rtH/nVz4kW54WrLlzeU4+6J3PupM4l2VRkJxn1i24KynY57NVKjbxMkgPl0XPQdntENozMPvOVzwcuh+IJ9oHe85eiICxfCoU/rO8MN3N7pRnSDxq+ILTlW+RL2jtV5Rs/z9EAHv8FRvKTSQC3wSBbCMRSAQSgUQgEUgEEoFEIBFIBBKBRCAR+F0I6D273smjyXZn12xb39+1nnfj/c+zh6teuOndLU6CX3zcsn/jcQkCx3e55PPT9N5vl+/eu7Hf9niu93N+27hb1z3/erw19ja/dWbPb4v6Ii83aHmmvJgaeYnsiwgMItYg2QUAABAASURBVOmKiMtBAh0UWQrpTSSSFCE5wURxlAITx1VErQnUKAUm90iCpCJ1Yxn6u12jfEyY+j92KBDZK9KSlI/GKKX5k8qtKJO7zknF+gvb3W4Pak75yQxScZo43+QvT7WuIg4P/uL4eJRlPqMEShGpLR9/6Vu1P8ts1VV2Km+JAKmc6tFksCywvyWst0LiWJIYXUN9F8UqSpanZ4kCAQWIUCf44KAelLytWz7NIkLXh3NshLdIdNUy5hb7Wtpctat6dW7XoOJJaiqcH9KcZo7zgiRIejr7ChsBBOe0ND/3Jw9SfiLSrZeDNKvTNi1JnvKF5lJdP92zRZhU3S870zgtfUC6jr9tKZ+AgB8Zy0eVcm7LR+XPvF+GgP8u7/JlTWThRCARSAR+FwK5m0QgEUgEEoFEIBFIBBKBRCARSAR+KQL5gvD8jeV59V+j/Wv3f9sd9pc3TW5z/3yv5+6ff+4tn9DZR+Hk9i2fsIWPLBHTnz9gDO3XHJtYpcjNKjLQAhGMvThjJhrLMOB4f8Cf//6P4oiwj4HwiNnHJPHh/h73//6L/iXuhCo+UeQmlsM1TGiK/KuSIjLQuU0GVtnEokLpQIokdX7MR5RodRsRKhVVd//PP2gkMecHj1FA6UNjaNwNO3nOZ1A+IiNjKEARIa1ax+P89TIIn2g+6tc9RGhPeDiqem0r52mTh4uJ41Gk8yhC2gQqlZ9k2/dR5PGoOvYmVUgTktAJ57Rt2A8Y9juMo8lsbZpyWp1VvZKU/4OSEQ+LzYx8nIAkTNRX9eIkJFWfaIfmzi/FspQ+VrnXc3vIn5SP5zdLbag2nLxHEc3QvXA4+dJcjnqDuK7lDSl+d6iev3a3PL5mp76fltfEZsx3RcB3dCtPe/Uzc4s8jUxNIpAIJAKJQCLw9yGQO04EEoFEIBFIBBKBRCARSAR+GwLr90Le23Zt3d8s67drfyMOL9n/+tnx/Lvg5V6ek9f2usbH89fm+ag499RlXWONx1r/s+frXfX563f0+ZHReDeRcSZtTVpWkbKek76Jakhrk67mgqyH1P5KuIhcJQmSctIpctKxVaSaiUQLIuBYE46hefM0ShSxaHGY/SdPRA6qlmYQxSl+UpSxyNSKUTysHQAGQQZoUb4qApHqw2OVr4LkqwLuRUTtJJ3JVJOy7se/LhmkCNYR00KChtaDCGJ/0aYKMhPea3VfyoHVETKF/JtKNVq9ttBFetuK+ikRUugMBWhw7VKKci/6RaehnQoF5es9WELzKCF+Wv7ajvuxI0nYD/RKbboHzZtuVj26kgTJRzosGHsk+dTecnKO6b5e9bliFGRNE5O5beIL1a9Fc+stMIYW6SBbcMntdRRtQvd2q7dtEZIqx2X1wiFWcbqfWMsLU32Ue3vO3NemQNdfHmfoAO/xnOD8cXqeHCOXvj47Wimfs6fjr8kS5BTnZDG/edDzgbW8OWEmuIhAv48XHdaG7nxpXPvmPBFIBBKBRCARSAQSgb8Ugdx2IpAIJAKJQCKQCCQC3xqBa+/+ztnWm/E7oWvrdfza77fPve/1Hr3ustZ73vWXRvv8NPFe1j173WWtX8/9LFnWuh7jca1/+dzcDcyJXJJLKU0oXRQFueX2dap6PDfK5eed2sujpr3uYoM37fF2Mf5XRdyJ6aVLPAnaPbi93hNPt2zZGrQt3zZoPCtbf+dYidvqvN7W9TPXwf0dxvsDTDq6IX+9WoYC/4rn8f4e/pL3ILu/YPUXurZbSO2cAYpkq74D6rrqh8Rrkhh2A/b7PUIkH41QyNcAyA+LP+TvmrY3YYjVqgj5Dv7S+HDANE4YRdZSdUjZHS+7B8t0PMD/XrBrew3VbqMuzlPKgLLbYXAv6sk1JxHDkx4cKA9LgQlq6xWCFu9aAAgfFVX+uqCnbsSmTV3huaWov0VCtqreHRSl2Kpy8xfH5JJZ+ydFdy9jc1ouo/Y8ieCGbdLNEVA6NsFzh+OU+5wbyQf10psVJwx7rEbrz4qwm3QfTzEbp1WFjQUwNiWElS1cjb4n1n2CnPr+gJpU/7eI3F55Xs9O9D/Q7LGgHdS1i6YvPnvsc+OLE2fAN0Wg3+lv2l62lQgkAolAIpAIJAKJQCKQCPw4BLLhRCARSAQSgUTgeyPQ3wa9dLxlV+dy3hL3033W+/Ze1us+t97S18+N9v0pst6Le16v+9z656T7rsfnYr7Cvu7v0vwr+nptzfUenGO97nPr31t6bo/vnXvO58yWefX6q3N0eX2W940MHI6NII2YScoi8nf0v0UrAtJzE7Ek4TmDiBInQSfxoKORhRVyFWc5wV/eHg73MiynvyC1UTGT5lWkqr/M9b/9Wu1im0ZGARhgEXFbCkL1jiJCSZOnUyN7D3/+QEVA5bJ+J4KXFLQW6FjGST2Z6DuKyLY4ZhJpKQ/xzqpq8k8krX1IxWvevhK1g9cgJvVK7VsFrQWkr0sO+LCti9cSZVb+PtFKJ6D8eHrYVJc+SYJkcyIfRvJh3ozvdXHetj9h61Hr3sstJexLzr01f+NiYYC6jyHRpJlOF9lOc+37NNekYbEaNf1153qP3hz17FjqVFH1PHax7hZxjpfJugPPXxb9vLdzruX5iFd59BKvCs6gNyHQsff4JJGVlieGVCQCiUAikAgkAolAIpAIJAKJQCKQCMwI5DURSAQSgUTgr0dg9U79xVj43dtaXpzgGwRc2/96b55/g3azhTMI+N50OWNO1VkEOmIezzq8szLGg7+gvYe/8PVXuxSp6hom9wD9IJqgoohQkaPH+4NUgSilkVViR9vor3SPInvDX9jK37+2mZzAwHwojYnetqAWmng9DDvs7u4QpQDWyzSKeD4eVcdEIiC1kwgO2SlCcbffY7ffzzELgUj1TMrPawsAal2Vw0R0IyIxH5PsHAbAfYpYhtfKffKRHiLirJ8jRP0qj+MgP8d1fZvbV9hUScOh9X/EKArYn4hXUO4E1Q9ArI+q2tMoAl77D+2h20iCnMU6k9AW3yOP1l0T57Wc9VFe2yyT9l9F/Bpzr8m5JslTqPXeR8PDPdp0EkpdBVc9+Xsyidz3PfRose6RGAvLStkzuNYjWfsIr9XyR029P8vXNe3qW3nPbra5vX7P/Ntc/SHc6n/q+mf03VH3+Lhj3+8ujy25SgQSgUQgEUgEEoFEIBFIBBKBRCARSAQSgY5AjonAb0Ggvwfajr9lf2/dxxaX9fq1udc5+vy1ub4yzm8Wu6z76Htaj2v7b5qv93ht/p32vO6z92Vdn+doNE6yecS7vqHUbR6b4uMuUf5zB/+KZJZoRF4n7EaTgyY+jyP89a/JYY+Qroo0pIjS4/09TBCalDSZeLz/gzod1e0E+w+7Hfw7uEdMqMo3OlaEJ0UkhuuJJB21Hm1rpOERMRTYZn8shN/df/6X8ggNEZOT/P3v906OEdnqsftV5Z+Up0qgI1gakWq9ltAG0XzVO4tIbOdXH1WjpfmoRtX+qnJV6ZtOl8k5Fafpw2nyVz4mh9vXzHWEx0Zgytdm27r0QJKtr4jQGGrJt79bn44khUmBmpc8c8p3av1fzmm7s8z16an6mMe2WC7e/yQcoD6NnTOeRDXwNERu9oBCAqFeLGAsGa8PDTe5TAQsXmupp0TXIHwP3JNWt53zDZh9Fa+GGtbOQaqILdZ7XMTdb2Uxvcuwze31uyS+KYmrLeJfQn8SBRuOtUj18nPJjQlgF+nWefscLzyUBn4gurwwPN0/A4F2k1Soj5o+OvvN9/jIkItEIBFIBBKBRCARSAQSgUQgEUgEEoFEIBFIBH4/Ar9uh/0dUB/XG8z3P0DH5dK4xuvW+XvmurXmZ/q9fX/nMnzIDvp76kvjc0VP7+bV8bn5c/FfYlevj55rN9F1nv/FP/fe+loExxoZLWE+rT0uePy3g5ZPzx58bnzqfVET/gLYpCtEiJkYPB6OOBwPWqpb6WwbRQIfRPZ6nEYRO0rn+bDfweSxv+Ld3+0xiLyFCEPzfSZpxz9/MB0O8hlQIkTgTU06AUc5lkG23dAem0nXowjeKuLO+4Lq21fl4F/7fFQ+27ymiLsoBXN/R9iPDJCUhF1OQhKDyGgTzf5ZCq0tCmo+pGPY5taRfJQjoih+j0k4QL3NjrqK/NVVvKLyax+73R7Gomg/EYEu3ov7m93pkJOQD2v72OD74NFCznZfyQDpmS2XhWTzcz7LI8/FZp3rGJMibEha9UQIEa+UWnadaA+o1h6j+N7tEMLnKELe4nrG1gIGmkCHngtdnz2dVyUf/FTr0frB8u4z927xc2hpvbx7FSXse/Ko5eef7YlUWY8a3vV0zq28RwGDtZX3yJs5XoLA+s5ejrPX1rq9d15vfXKdCPydCOSuE4FEIBFIBBKBRCARSAQSgUQgEUgEEoHfhYDf+3T5XTt7y27eN9bv37q8b+bvka3vzePLO3JUl5dH3xLRn+/nxnO5PrazcxXfX+c9rLP2dcdjbftL59eg6DaPV+CxeStX3M+awr+q16SviS+SKCJV7+7uRHiKlDXZO02N4CxR0A+SIAmI4Ksi9uo0wsTwJF+TnEXEYJQdJpGlR5Gmo0hlE6+DSNKIaLH2ryIN/QXv5DjJXnV3IiNNCpNElc75oaS7/R7D3V2LZag20Oa2eU1KJ+HSp+Mm96UcUdS79MFAUZ5J+fwrqAMBqEdKDx/SQ3t2LExmS9f6LfJT+lD+qnwnf9n7WZXHX/96L86JCpAK0ui6FJtoHyxHVS0LydlPeq/XQlJaNLv15LzGcpCP102tvCRbTOulKVeX1v9sJ4WxTR4V5xpdZvXipxivq0ZqPxRuFu+xat/QM0BKs9xb9EP6NtVozO3X1kG0ufRtvbo4v/P2cWXCNaJ67feW+aSevCfXt7wl18VYYeg9WlzLQmGyFutukYs1rhqEP7pcdXyFseddj69Ic3OI69zsnI7vgYAh7/Ie+TJHIpAIJAJ/LwK580QgEUgEEoFEIBFIBBKBRCARSAQSgUQgEXhnBPqrS4/vnPq16R7HfdvGHrf5+pU3aHl9hox8HwRif/cPiohZpyOJENlJEv7CN04kaEHsRMCKnKWIKvNXWI4qUnCZahChaCOjzSMKdvs7lDLAJGgoL0lAZGOT5qWLcjSyTeTreDzieDhICTACtRGMten8FXAnNdlqVJBEyE9JAaVG6KLTa5kwDDvt5QiIbK4i95zDxDNUs5qBc347Sqr6mkQaw4fmtpsgN4FdRWRDPmRLbg9HNxnlO0mqc8liD8up1wp43e3YHK571L5Jqs1x2Q/U4tTW/krXPqSzzHqnsM421/G86zy3vpQCco6xrQtJ2IfCLTRXoW56MpIP8WTAq2k8ivCfpQov771EwLks6yS2e73VW7cV596Kc5tY9zMxCaNJ9bZx77VmCT0vg6S0vfRe8I5Hz7keX55eD1R78p4bz2VeV+7zc36v1TlnKLiL11q++Ty31zcnzQQ3ItDRf+zetX18bM1i8MjbAAAQAElEQVRVIpAIJAKJQCKQCFxDIG2JQCKQCCQCiUAikAgkAonAb0fA7wUtv32fr91ff6fm8VIO29Zyye+n6td78/zt+/ATt5W3Z32PDN7fJTmXv/ues320rtfejrfU/Z7o39L5R/lUfFTm5/OGGT2KACYJhohBk5iUmpo30lMkrMimeriHidOIonH+NdAm96r8SQISz6Hj/r9/AJGtIVKwEbt6TsgCWKB8ignlkQLiTeFDLmgkKJRLi0mELT2VQ1Wu2saqTgCqP/iwQ9MowKP8APUWAMlZAJh8hmoSFLk3yEV5RDZP9qcclHtuRHrNXcv+sw4aJi1dQ746HaJhPoUZtc9m9aXaSlBtVH/5rLrKALUDUDOtVQLQgm0fUoKg5ta79jQ6EdEPkgjVIHVP7AQdJncl3htBJdbp3BJDwUUnzyena1i0sZONVITECpIegGX0fRUy8DH1+l4sEovfsjwN/sraouZnHXVjPHOPHrfibUvXnhmNPj23eG5hz+HFLRLLXhZfkiAJWG9xLxbbNdbjdHq+rfosaRi7/iK9LtXjeQHY4DRo5wRnDuoh0Z3UPfT9t5xxeoNK+Xv0uZbWuu536+jUfhC24p9h7ac9y+fG5/Kvezo3fy7+b7K3e7DdcAdtrbfjtfXalvNEIBFIBBKBRCARSAT+QgRyy4lAIpAIJAKJQCKQCPwKBPwO6Jr8ik2+YRPG5rlwv1u7xWfr59xdnov/7nbvzbLus+/N41r/w+ft3Xbfg/ds6evN6K1bNur3Xm55idNa793rI1nzCqIZzH9JADdpwdmj6p39NTGXBXNql+Rs1huUhvaS3BB+crmUo+tPjhcmhqZLd+mxGv1IQOMTOfkKZN0HrGWSrkv3uzDG8f4eGI+IEhpGTA5UMtJdod2+ah3mw1/Dhgjj9quURRA3f5mabrdHGSzzr3+Wup2Or8cjxj8HVMWEfACxV96YPCIKdv/5T6s9yj74y2PZGAOG/b71Nahm/xXRJoonfwmqh0fhp7NaJ2K3K6r6nlRXiYXPCJKgiFQobhh2KGWAlPBR254DRfpQLevIQERpQlJpJpgAVWs2N1EqjURRrsH7lz/ApecdSNWUaALKmaTLN7GfhZzreByETZQCgICE9AhM2ktVfBT1s1PfIsghsZWkPIGWVD7UNLRP+3dxvNRyWXWvOPtJadNlUU7vG/K3E0lNZwnNrTsnJQKDcBl9D6BDGMOi6fbkovC4Fvt77ToUTovbs4P3Pel58P23QMTqs0Ef6OA9WD6wxDOpXb3LM66vMvfcHl+V4NOD3Ok1+fSGfkXBNaLe0HZtXUoikAgkAolAIpAIJAKJQCLw9yKQO08EEoFEIBFIBH4HAut3Ptfmv2O3L9/FGpOXR1+PWOfu8+sRP8va97Qef9YOfne36/uynb9m59sc59avyQu8NdO5+LUOrzjW8Z47hcdzYttWbvXrcTGJGDMlWDWaDPSv2x1FwtqhkaWahEi8mYmuKCJnTahVkY9RAiGSr5FtIvn81a4J4sbxTQo0ay9CFYLaNRgERZK2tQhNs9r+UhaeHw4YlMv5JpG4zgkfJhgtIiGrCL1aRwRl8Frz2opprdO/9niSj6aoskeILJWQAUqaXvskRcLaz3maaC1/773Ft2YBlnl/QTthdXg9S1U+9zt5D/ZTHhVHMYlsF2/SPUofJm7lU+2rbO5Rw+kkCQoD49h9SCKkgw6SgM52aXMtSsCHc1n6fB4ntTL/lxntS1wp7UMSpPa89CH1yc92i3Vd+r33fQoQxqMLnj1q8wcDkzC4wV1Etrx8DyRUXBdp2+n+ujTFmQtJRJSTwIfulZpBE88tQazX1Jo0NsLNdsd9rHxBdgpjy0eVVm5YPip/5v06BPRD6b/TTvJ1nWTlRCARSAQSgUQgEUgEEoFEIBFIBH4YAtluIpAIJAKJwF+BwEven517h/qS+J8I6N+2P+/33H3yvbecs/1knfe7lgt7aS6/cf8X9vtF6tjd7XG8PzQCkKWItnkA3aSmicjpKLvUJt2OhyOi+GvhI0YRxaQMap4kSKKILC4i3shAFYHWfg3y3T+osk0Q7zQdoUCtAUJHJwU1hmN3O4RIZtJWPQXSywsmZ+Ff7yyJIpuY4ypitcpeNcL+Evdsf8skkreLfap9Vd9fpRJs/45tFZFd5ddqi7Sl9nasR9xrz8fxCMdDeemEkgiRitobJEonDWUmoFYhhWtopTjho3jRiLJNbX24/7fVNIlOOyna/hZyUUinhLoSVfhNImlNbEsB+03CvIps1wIn4lJ1bSep0FlAlXVPMpAESeiCKAXO51ykdHj+CPmZ0D4Kk8lYPx9y8pjUG0nV1HMj7IDLNW1ZC97jCGW0bHIZGktXe27p67eMznNJ3pL3fWKFR7sHfXyc9dT3efNj57OrHtjHs06pPCHwUyanJ0MN97mmeSYCiUAikAgkAolAIpAIJAKJQCKQCCQCicANCKRLIpAI/H4E+juz9Xht1/39qUf7reP63PrfIn1P6/Ha3oyL5ZKPbZZL9s/Wr/blL+q6nG3Dfa/lrNMPU672P5Nlz/R/bf/ncp3TXS/x8ojr+X6itVFjRaSgSUlvgKRIwoA5IspqkCh7ExGz1pv4hY6IgH00RR1F74qw9Nxfm1oc61Gsp/wCEHE72o8impXLJKTzOQaekIAIRpOcJBU2ajlKV8V1UiTiKCJ1kusE16XcIUIYfqCU3r/WmWxKkEREgQ9ypVNt64KBiAGUj/uYRAKPri3jtMhR5LAJTCw4iMuEEqPpAJicrYrRVHmoXidJlQsRRfmL6voHfdDa0vKIEl5iqhJuZVLNUsoSH3Mu40y2OXSQ1FWnsVxyaNVOks2vykbOcxtCc8jXQj7oXd92ctaR82jdSaSDelDihvaoPF3qyenpxDi1/BQWylGF8VGkePOUDpa2uHypwqpL9yLnHkl21ctHh1p6pOeWvv72o5u9JjduwDewSw9xWs23aqlefjrXOXl5ptdF6Fn1M/+64Ix6hICx9N+1T+SRVy5egkD6JgKJQCKQCCQCiUAikAgkAolAIpAIJAKJwO9HIHf4FyHQ36huxw7B+kVp163HbVxfr31+8rzvZzv2PT2Hz3N2PHlz6Uo9+4eP5oIspy5c0R1YNK/qf5lq9b3P1qv7vSBnu/fmzomcm3qVS6qrp3G8JleDZVQpXBKZ/5YzvNGqF/smdY/39yAJRkEVmTuJRJymqRGdIMAyYNjv4a9BQwQngyAJH1EK6F/3rDXJpieJshtwOBzaIy8lYj8AR61lw3LM9Y8YVd+/QjpKIIYBEUUhgWG3gyZaK2/oSSmh/kY4jrSOgPqFBlIXzzEfJOH9kIoRmTiKgBzVz6TRUkVKRhkQEZCnCM4KloKdav7zzz/wXo/2F0aQB+g8VfV0SketGQTJ1g98LPNJ2FXVPNz/EXl9RNkVlBL2OIlxbqJcVkYpGP2FrxbknFfTln89er4VkrNKI8kWU5WXJEL7w3J4TnJZrQbpyJVesbZW7WNST4Pub9huly52eE7kSwof+ZFaaMzzLQgYw1vkfI115HkPabuTpnkmAo8eh/X/8CY0iUAi8GoEMjARSAQSgUQgEUgEEoFEIBFIBBKBRCARSAR+KwLiDxojUvGww/6GbT0+WB/PzsU/9vjZq3P7W+PS5+tdntM5z9pnnlvbZdZ89tXVl5qt7b5ui8XwnYfe53PjpT14v126z7lc3ZbjRyHQ2EgTlSZqR5GVYg2BIPzlLslWl5zJO8hu8tQ+VSSrCWI7eH4UQVhFpkKkYTFxKiLTc4tJSEswEFBO3XtdZdJEp3NEkW0oMOHa8iqPidBpNNE7OQpxd4cQWVv9a5AVF6UA6g0+5G8SmAyvMKkXk72TyEtoP5Cf50UkJunqgHMxlEMRo+r410y7RwWrtwnWuW9QDjpJTVSnau/29a+Sto2UfrFTtapreq2516TwU78tl/VaawA5x1XhWpXTOhXWWUETttprG22gfCWkRq8Xqepnmba4tj7paruPKnSy2X5Oeo4+dh8FKnyuOQlTkgg8CG44fA/9NXAollQu7feGsOZCqtoiTaFL782jltdP42oJ1bUs3iRB+r5UbVF4a06u1vKlZHHPIRFIBIxA1WX9X39pmWcikAgkAonAixHIgEQgEUgEEoFEIBFIBBKBRCARSAQSgV+NALW7LprmuUGgY+NxY3qytI9lbWgvKdeKbzY/9Xu+r9P71fPmn6/1/rv8/N385B1E+w9RtINRpKq/tD2K5PPXnqUEDseDLGgE2ST78f7Q5laSC1mmhYm4EGHpL2Xb176He1QRqpRuGif4a9qQv4LlrTN88zVCo07PLG2qi/OZNIxCMGzRDzSJ8d9/cVAP9xJrIR2pPkS41oVUJNlMvpCUCz2VKIeuONWG2hFBOh5F9B7BKCgilCetSxR4v0XreiJTHfwg1ndCVJlkcP6qepouoFYRj5NwKO1r5rChiYlo6x3n/dlO9eWczQGEifYq/EcR6yRh/6p92m4/i+ckQT6IdQ8y67XRB9VzM+WyC7nEeiEhqSvg61Zw4YgowtRfVxfEEt/HCyEfqq56FifhaUzHBcsPLfjNk9dv3l+2930Q8LNiwYv+BkAeiUAikAgkAolAIvAEgVQkAolAIpAIJAKJQCKQCCQCicDvRmD79tzrazv2W7cu1/x+i814bOXS3tZ+9vkJOG17dt+Wc73b17bfJN7TVrb7MxZd5/k56fafPH597zGK2IXIOROQJQK7MqA24nJqpJ1/5TNEgkaJRkKWCPgLWRN5/k2gjVQT4VlFqA0iOk32EvqjnFgO2xrpKZ+m2u3g2LLXKJKwqp6l+ZgwlT0kJjmrYixUjXL3j8jkPQbFBNUHJG1kS3u6uF/FO0fIFxNQVQOVmO5F9rIgQvuUX1WvFtcejxPCNmFQJF47hggEA+1QP8bC26OwaHmdW3oo3yxQVsIxREGvT2lRoatmSlBFtkOH96kBJD2AoZEElZ+kUipIFvtZNJ11i58C0QTz0X28CsV77EIq70a6rY3eQ5s8vfieTdqrv+bt8tRrpTEp32WlBhcs1zrPg74+Fm99IyS13Vns7P1eEtu7kNTUAgSEq/bi+9FEFp8kQc62dm+tvCbOcU2uxd5gcw/X5IYU1120V20YTUDAop8TdMELD93vuhJs7t1p/cK06f5FCCzPB0nQfx/pZ5TUfJEv6irLJgKJQCKQCCQCiUAi8DMRyK4TgUQgEUgEEoFEIBFIBH45Arywv0v69cvTdaj9u6z123n3WY9bn++0dp/n+rmk3/oar8e6qhfOW4F0JxHfUa/I42xvXLV36hdyeIsmWLpccPvZam9yswPfMuOyUYMi7ZrIoWNyGuUsNRx3SeTyrc/Wvzo8N0r9WWeM/xmAXaAeRkDk6HQ4oIrMJInd/g7j/T3Kfi9aiAjpyPkmGvcxAOwKdnd3KCZalWO6P8BfWfqHCvrBihCZNupmto1WV9nxVgAAEABJREFUHJV/PNzjoLyW8XiE/71fyi8iQBKjfNxHiISlSlgcB+X3r38uInfpei2nraqh+bQQqgqB45toL1UCPPi1OV2rgB6Vy7V2uz0A4s+/f+CHq0hfZC+7O4Rs7sH7cib36v2psoZJUhWpaO3Z9lmIKHONIsJ5PExoz3BITyJKQRRJBEhHoB1FuiIyfRIZbgVJuJ6FZPONMn+l7H5w4ZjavrUV9bR26TF9JDmb5dd0Wnu09Bz26GLnWHxMBHv9Epl0n47+unk8wvNLsb3edoRw8TPiZ8c9VhGOl3Kc9CZptSCJmZgH1nmxOWzbqG5eOvYWuTnhhzk+7ZJCZSsvLU8FdNE0z1+BQL+jHn/FhnITiUAikAgkAolAIpAIJAKJwKcikMUSgUQgEUgEEoFE4Lcj4PdmXdZ77TqPa/2luf22cs5367Nen/P/at2l/i7pX9fvOpvnzuLxmtjn7bKu8PZsPy/Dpf1f0j+3w3XcpflzOb7Wfq7rz+4o7v5nRNxPOETF4U5k5X/uwFBrIgPFaoos01wk7f2//2IQ8YookINoImCPQPx7xPQ//+LPdMSo+LGYEoWIvapwiYg3ki3WZKKywYdH56NriQCtrqesJlnNkk51hJYgRY6KgB7u7gD5UvWrfKvIzUkk4iQS0T7W4XQQEQOOIp4n1UcFyIAPE5ZUPc+hviblKRFwPot/ZfUgctVk6yii8ai9m3CERn/hTAVWEZgsgWk8QC1ZI9GpvpyzKT2XCkt990c6WjJB9YTNKFF920blt7vnHi2hviyePxHlJ5VLo/u2eG/aqrfbpK1lfxSrmFZD47TU7nbrrfPavyL5oJ6sg/qwrotJbBdwzWbvhheM3leJEFTaQ49rWAmcvp7B7atHYwnFSiif3gNJwf9YepB9LH39DcYvaWH9fLyugXWG7fx1GTPqpyFANWzRkGcikAgkAolAIpAIJAKJQCKQCCQCicBzCKQ9EUgEEoG/DIF8Zwj43VkXbI7EBy/Cx3jh5YfDLC+PzIgPRcA3xfLaIo5dy2vz/B1xgX1BlMAwEXtxb4MkRKx1sowkfLS19GIuUUXOGmIMAewKYjdgx8BQid2wRxkGlBLw4TiKpPO8MPSjPeebZxWk1iIp/RWwCdVhFyjOGYoQ0TqKZMXh0L4KPhzucS/S93AcMSpGrZqHBFSLZMvlegB1Kg8Lht0eVD+QHToo8emvlI/K57klShHHe0TROCm/83juvfhL5alOCPeEqRG/9fAHJSh+V3rnd5KlhgDSWcUbixQXQd2/drXLUesqopNRYNE2mq/rHLVP+7i2R4vnazFB29dk340IZTtb1BMWocj4vm+bHDeJ1DbW1pPUQOgCHyQ1JXQRbjvsRbq7L5PTjoUOWWGBfUGVaiv4mLwZT56RUKylubGB2qa+tBzCGhYrzoljJKRqS0iN5/xSd0KgambR8MrT0S+VV5b6K8J+6ib9s7aWn7qP7DsRSAQSgUQgEUgEEoFEIBFIBBKBRCAR+AwEskYi8FMRuPU94Hp/52LW9r9lvn531ufe+3vjcy5f17neV0rv49y47us5fBy/9n/ZfJ39ZZGv8XavXV4T/51i+j6eG9c9r33X+j5f2X1juvrmcR2vub9SfFWe5wsqe+Mdnxufy3Qu/rmY97bHvUjWwyQqVeRdHefR2IXIPVh2O0Ak6t3/+T9aBiDf5icS01/LNkJScEQZUEUuTiYxRW5CRKpJQ/LhLhTlYhDWR4k2KikmkbpwjkGkaPGvNr7HpD8QgekYKEcoLiJgQjLkV7VmUT+yQb3Yx7nIRYf5cE9N1Pes0VUxoV52+zuEcpp0nNQ7SVBm92dRg20dpSA8E0bTdASjyjSCctZuAGHY/NWTDFpX2YgSBQ8HVatINzQbwEY4u25Vb4wAaVFG1XEef33c8NXao8V1LDh3qH6V3thAcypnW1sn8V4tmgKu6Q14ofweoDWpTcnm+l3CuuawusiHQbgGVMfi/ozlyuv56ZroXfo45fB9vZKhucuHnHG74gpSva7k5Ks9wKI8WIt0lJz8XjvpOV8b/85x6+ehz28v0SNuGW/Pmp4/BIF+239Iu9+6zWwuEUgEEoFEIBFIBBKBRCARSAQSgUQgEUgEfj8CP36H/WXQpfHcBl/iey7+t+veG59z+b4Lhud6W+vO9bm2e24fjxbP6ct5sctaznt9rNbEmkVcF5qsyrXe1H9dZGX6llPv45qcbbptUpY+atpwWNY930ln+yLNZcHGGC3qR8M63uTQSeTV4pdRw5tPtYJr8lyBt8Q+l/sF9uBehOSd5B8TvQUdW5OsJnOnP38w/fkX9V/J4V6cYBVfxnnvnEcYXJGAJiZFjerZnuYWZPfE+vZvtoocHo8jighcMnA8HDGJPI0y4Hh/j8P9H4yHPwgRvy1U5OAkcrg20jXQyGDVoUUOzuG5a5IFlFSw5Wx15TMphxoCSZg8du2qmt7bqNzQQYltw34POcJHJ0onPUQlwipAhGCo9yK/uLsDB+EmcligyK49q0b1TDGO01TpAiUKhmGHUQQ7SasxHo9NTzq3dIohNcZMjE8mWOXpPixFdbz/st8h1AMpX9m3Z7t/Mrk+STCIppOjc44iuifV9j0hZZd43myLXq6CTDtRT56Ts5/nj0Quzue9QD6PbK9ZlICJ+fkLZeNyWxKStzmmV0PAz0OXpnjxRTceW3lxkgxIBBKBROCvRCA3nQgkAolAIpAIJAKJQCKQCCQCiUAikAj8DgTW7we3O7pm2/r+zvX1XSU+z+Oz9jBeXpsHsHj+VGxZy1OPz9L0ftf1emdr3Tm/tf2nzlf7atvW2uNpO1qf5n1ih61023Z0fIWYLwkeCfJ4hEDsjsTuX5Gy/x7BPyN4FJEpohISkjA5a0KOESDZxIShJiBwEjGa8MeOkM9RRK+/bA0RepATSVBEpOdF5OWk3LYPuwEkG9kYym+SUwpMSjRa7g+aT7MsxKUWqCJHA+qnqr7E/VQTvcqlpagp5cR8+5UGZJGjdLJDMomEPirfqD6ouiYxq8lOibzgX31MEiZRocPj5PzyNy4YVUXkNZQH6qXFQpGKn9p6QrW/YkN5SNk0LxGA5wyUKPMcs81xDM2Vw/urajxKASkdoDK6L6F46WGRzifJk091rKThqz6cU2Cg/YcRciYJ40wS64Nk0ysR+tFz9fW5keS8D+hY9aTV7Se1p+7tHCKhT/szHt12Yex9XhovhKU6EUgEXouA/vrz3ytNXpsj4xKBRCAR+DsRyF0nAolAIpAIJAKJQCKQCCQCiUAi8MsQ8IuiX7alT9mO3893+ZSCP6yIsbnWsu2WKz5+NC1XXD7OxOupG2Gj5p7ZwvUk39n63Maes3/nvf2s3gJRIZoVdReog0hPvdUXfYlRBKK3MomQG0XEitFEJwgb2bbYu86/rriRuyIgTarq8VUmhYjEtA9B+BhFmvJE7C1eMlnnONItEf4a11/attFf2jpGuaGsctcwgdRMRGsVmev+pvGIyXMVmuRrc/vyVnuwXerTud/vMYiMHmXz17/KBBOm3sf9nz/497//VcgEl7WcAiHPqvLK33QqQhJlN0CgoWi/JQoskB7rw2uTnNYtSUnKjdY8HSMgJXyQs4+a8rKJ2sBxGlXWd8wrwF5d4EN9eu2phSTIWbzWog2j7mdR7yaIrSBXPlL4nndfLR/OlR/JB/1LZ8ZD9xK6//D4gvh6xt868g39vKD+T3KdnxJfXyMv2WnP/5KY9E0E3gOB/uw9N75HrcyRCCQCiUAikAjcikD6JQKJQCKQCCQCiUAikAgkAr8FgfU7F+9pu7Yu5TICfme9lcvef59ljc169/05W+vsu15/h7l76rLup/fvca3/qXPvo8t6D33vHtf6Pre+S9ddGnv+Pj72O6997PM1q7dV7ft6brylSlQRhHY08ekvYk3ykYQJVOg+UMRclAciErI5xIIoAGWDD2o6CyiCVOIvhxdLs/mrVpLwr36m8rp2beRdRVVCXdH0Ikmr9FWkZNUcCOkLYtghWJReOUT0VpGfzV4Jj0oBqlfnaJ+9iiyudUQU2W10M0KNqu0pWya0a7Vd9YKBoRSUCBTNIX1tegJ0nkmjTtvkoxkA2dyn7PYf1Rc8hw6P9lUe20zVQnuDerPYxKDcKWed8isL4e260Fpa0LUcR/ktQhJFvfZ4UjbtDzqKMAm1OimeJPofaC6z0gpt2TTRWRHWe+3RYifLet7X1klIWoOARmOksc3dQ5fm8bKLe4b3akyfCfXe7eL7RxIkvbxdXMOyjZCuSrbqJ+tQPcvWYJ1lq//qtdptLfT/ymh5Dv0sPpbmpcu5G+kkW5Hrdz79bJ+TL+7Zz+01+eL29Ejo/p/DTbrW9ySXK/J1/avvi8+2bV/XWVZOBBKBRCARSAQSgb8QgdxyIpAIJAKJQCKQCCQCPxKBa+//tu9Xtut17I/c/Ac1bVw+KPW3S+u9XpNzDdv/sV4sht7y9avZlS6zTka9oHwc01ZOZWmLT7qIk2n9uJx/JNpaTXi0rr2T9+QHiHv2Hi61qm2ZgzOH8iC6FeJU5vfGuj96b4yWR86ncUno3Ced7Iv6ydAwk/MjFy3MA1meBEghd9wqcj979njxXjgn5q+aKLr7nhtlftWpLcJiXvCcMAALrh+iqJTFL/O1Cd8okiA5fx3rX3msOck5i/xg0SpEtPrf0fW/3TsptuxKI3YNrG3Dbqf1AYf7+zYqBKFG/VXvTjavCcJk53g8wKQpGWAUPzdgGRQ3wj3BNdVLlV8VuWqSdme7SODY7VH2d7Mob4mAj6qeSHoKOq/nykMSJBc9UUL+0kMPpvO6x1DunXJO41FPrO6a7O6x/Wpr+Tk34ByzSAW0dcVBPRbF43TMPmh2tGMmOOe8/mFoSl2qEo3HEZN61xKkCWf9oKj+pL1Oh+P8hbPWDRM7SUg2X2oey1zTdlonY5s7Zjoqx5J/VkJmNoGPTW6rTqLcbS6f6hwaob6aTheSJ7y0fN0ZynFrpH7ARu0nRJj7vj0Je0muJ8G/S/ECVJ/ZuDNdkmdC0/yrECCu/4HssyCPRCARSAQSgUQgEUgEEoFE4K9FIDeeCCQCiUAikAj8TASots+J1M+er417NvEPd1jj8sO38mz7671em68Trf3W+ufnPfJ5z4/06F14dB2PW7FevJBJtCZef0dZ931rf9uY9Xo7d86tzmvrnxP7beUhZmu5Zf0QPc9uibnFZ872tdfwc9aITxaECDyS4vQmcYUVJtXImYSERhOTJiwjtD2TfwouJWSSj8jLowhT26VW/ATbBpFzZShtl1RcFYHrxdiJzlJavHVgaFBuqIfDofUDzZtEQVWNauIRPtQfXVeEqXwnEa+T6vtXGXcfRoDOKT90UWjrUWPTaXRPpOtWqMhJQvH2IalhFm97ch8iH73PqfVDZZmlxWifsONalENOCI0Wk8AW65pIX5UzChElEOF8AMN7oNa6Va+RKuMAABAASURBVLJDR1Ve1+3/drHXUrce26hteLT4P5DwiDkdSOdWTueVgIuhOWnryu18Xdo+FpuYaTtIVTWdmthPitljFWtds82W56/CtDlpDPekPtt6dfG21gL5RBRAMSs3bYmSeKJf+7zb3LUtQWAt1lk2hSrgx6bJxvROyzVCff6a1G+JfU297xHTd+3xTR05geVNSX5esLfc5Wu6/9rqX7PnrJoIJAKJQCKQCCQCiUAikAgkAt8UgWwrEUgEEoFEIBFIBD4KAXER5iA+Kv2b8vrL1qsJ/A7zqsMXGt3bWi600lx43vjs/h3WEmjiUUOeH4JAjId7lN0Ow52/ot23Ip24o+6fyVQWkWyyTAuhRcog8jB2e1CjTJjGCfv9HsNuwOF4xOH+0HSkfOUwiSitih8PRxHMozTL6R9UTYcy4CgSt8oPyhnDDkX5Qnq7HP8c0PhPPw9WKMZTk6Aw8aY67nsaR3iUuZ3kTBI7r8V25xRDCDlqiCZayN8ZJ03dn0a3rqK1SRWhPWBwX8NeMSKk1UcwVD4witBuv9paayVqBN8jgtfKLq2nSXVcb1b6PkQhxvGA8XgPj9PkL5DlJxfjV4QF6aag+myCzRGyW7o6goB6UqutJyzHZJyEdZUsqjaQbHnJeWxKXUjqOp8k4S+3o5Tmi35IT/KxrttuGdVnc+tjW8yXjpT/7liLis0OmyvJk6Zq82s5Gd4wcT7d+JszuH/LzQEvdnT2rfjZ2erW63NFnrOfi3mhzremywtDP8q977rl7715bIr3vPzOXF+PX+/A4+/EOHeVCCQCiUAikAgkAolAIpAIJAKJQCLwkxDIXhOBn46A37Gck5++r6/sf43nV/bxHWqvsdjOn+vvwd+vby3PRXyufd3RQ694xM58dEfbupfW6z5WPv6qsMnavp17n13Wtq7zuNav8lttM5/jL3qMA95Petbnxver+HWZwsRi9Ve5IjnF2MIkptshCYbIUZF8kwhdE4XFX/KSInhHTCI8Tb5ZbzJs2O+gCIe2X+HsX/NcRJZSZJ7JYYv9QjlbHntSj73yTCIhG5Ergrj5mbTs915+JNHyF/WjfK7pn5cyDHCPB/Vvd5BwLtdRWOvDY8upGqoGKrfjp/Eo/ndqYh/Hwv3UUTrZpgMmkbGTSNij9n/Ky+bUQqCATvIWkeiQjSDgfbR6mA/plVTqCn+hDK9tWUb3S1Kkr2tPiAKUXSCGkFdtEuq7x5GUDlryJNgehPIEqPsHgTUJo1H32KIgRMhGaspt5OO1fOSERwIIG5HkyqHp47P7P9a+y6oRv8o0qWWL11pqd2ji+SXx/qv2f8n+En0Vodzu40uCFt/5bs799vlieoehZ1yP/snQvcIi1Nj+Yr1Wbh3v+TXfF9h033zPnHEtL8jwsa5v6W+9Ic8/ttPvmf0t+L3Ljgz8WrZJ1SC6bG2ftM4yiUAikAgkAolAIpAIJAKJQCKQCCQCiUAi8PsR+DU7XL9n8Xy9Mb9jWa9zfhsCxvGc3Bb9G7wedl/1Tn+Wx2/L7dF36udsEau7KPJxTPf/RmMjUNXwaVz35j2t1x8xV+0nOK11Z2r2Xp/EybeFqu/2gl+jVC8+z+U3V9E4C/MWK2l8hriNVleV1qOWc4vuYys23iDbsO36hhQf6rLe77n5jcVjt99jFMFZly9CB5G8g8ncRhwqi4jMSYSmSa+qcZSfCVzzfDjZ5OdTxJiJTmM1HUSiimTFQrqV3SBSc1DIpHojSMI5JxGTw/4O/gJ4J8I4rNfdcz/TOKGqRvNT3RDJGv+5g5xB2ab/3jcicrffu3rL3YlNuBfnWerDTelCRvOVaR59VU0PaD4VjDZBlNJk988eu//8A1J65/UIzS1VkV5LH1FAWi/d6vQeTBTbUiIwCe/QGPL13uxaRGYPdzvsJOPxgOP9Af5aenL//sEoYbdH+atsR+FiMrKqvh08WjyfhN0ke5UU7cVi/XsIqd0o/6Nc2hO6PDK838J/v0ClTxk9t5wUTycUdsXPjjAmn3HehDcs42kM+VS3Cb28dGiXy15vsPihtLwhRQt9jxwt0aOL72GXR4bvsuj3xuMLerL7Wl4Q+qtc+731+DUbO/fcru9Mn39Nd1n170Ugd54IJAKJQCKQCCQCiUAikAgkAolAIpAI/A4E+rsVj79jR++5i9ty+f1Vl9sifo9XFTVjmSncy/vy8/VYHq3awhhezvA9La1xteZRw7c8jWuX3qD73Uq3vXTc5j4fv63m9YOnV5fkwesnzi7taqu/ZW+NVTR3aLLQAcfjqJ883QApD/f3uJcUEWgmMU3+2meSzcTYUTaPllGE5SRSFiKJS4R4wEDV3DrbrUcUh6OYjBTR7JFU2yLYJhHB0MgoiP0dikZZxPVREuqJwL16+/cIHiccdoHpf+8BkdXqFiSbhEcp6NqHEZP2Q842qi4kjIClNdMvpGro1N5A5Ra5aWLcBCo0h/dG+Vgco9F2Y3I8HGBxbZugHEWEd0jUFOzjPMbYc4vnFAbhXpTL66peW7zqm2SvInir9lGVDxqbbXUhiRLRhJwJdftaoIOkylMzoOXXPlqPymcfSzOuLtatxXt5It1fefq0jcrfRl9Wtb18V9H9fVE+Y9flBYHGweT6NoQkGo7OGcLX4vlarLPgzOH+u5wxf6TK/y3BWj6y1qXcX13/Ul8nfb83Hk/KV06cw/LK8J8Y9u3v708ENXtOBBKBn45A9p8IJAKJQCKQCCQCiUAikAgkAolAIpAInEFA75bPaH+Fyu9ELWc24113OWO+TeXcltu8P8vr9jru3XJ7xCd69rvj8RPLwvW28pn1f1+tQANVV5Faft5KCdz/+dNkGAbs9ntQUu7+wc6EpvwpYivKgEHkaxcTluXuDixDix1FilaTpgCG3W4mQQ/3WunUPRxFdp7IYanaKQJxPB4wqb4Yy6Y6XUhMAdRCHKPC8fXPAVUkNFQLIktDvYcJ0RIw+Vrudij7HUL7MJE6yneSVJPNqCDViMZaTRTfY/IXy5COobg7+KvcKEWpJ4nIZzcj0rOqT/sOwmN3t8ew34N0XHPwZf56t/U117FPkV8RFjvjFN6MbUBV7y2n8gLKUyFCeVzqB6qIxfF4VH9LDwBIipOeEM6D6wfJ5keyxeEdDpIPWTy/oY+HgNtmVW5dNG2nq3ZpiuVSfV8ky/LdBtLVnqYjz+ufej7WOGorjz1uWXVUtuM6tldZ64CuXY9YHduMXq/Mb56u6/b5m5O+Y4Le03p8x/Q/IpXv+S1ybjNr3Pr8nN/bdJe6e1vWjE4EEoFEIBFIBD4GgcyaCCQCiUAikAgkAolAIpAI/FYEPu7tz89H7Jb3Vx0/jz9/x8/vYMaE4mO847Wcj539If8HOe/5M7Udge/Wfe9rPV7r8dx9uqS7lmddb55XsRmWa1G2VV3OidRvOnvO25N8P88w4Vr8JepuD3/xexTRSAZIYhSBW0VKVhOZIkePhyMa9Cb7pDcp2UAQ8TaK0BVTiUkELhQbpUC0KY7jqB/RiigBTWCijiRMhEYpIKQXwYmqH30liygQHyrRAjpcUIRzlZKqO3mtKP+6aBO0pQSUDooG1YfJ3FYIFcf7f5VHpKn0VI6Qb5TSklbVnNSbfWdCGGAUmNiG/CE71FMTiIS1jsSkfbuXEGbjdFQNkdqyUb21OACT1kDF7Ku926a4ZrdNEtJV6+TnLSm19qCZty27ZhAvrTSeEeQsSg+UaEOAsgONSFe/VaJ00s56eqY4O1fl9Ni/aCVllVhnsd1CPuhJ2gR4XAugrbhRTXw6t/dibLuf9e8hbqGL8/WyGinxni02WbwHj010z9v4ygtJhATXDmNu2fpYZwk1b9na37r25i2+4U3WCVXztPT8nCwOwrCFe1xUj+53173H6BqW98j1ETncm+Ulue1vuRTTob9k/6763vel8VzfxsFyzvbuOhday7rAuabX9pwnAolAIpAIJAKJQCLwSQhkmUQgEUgEEoFEIBFIBH40Aufesax1P3pzn9D8+t2V5+uSxnG7tm4ra58fNu9bedT2FoeZZzC98CC1cQ9+z1/FCWlhp0dZYN4GZws89vvKlXu8Jh/eW8fn0nimgdbvRu9bZv1GPS9lNEdxTiCbxSRXkwkizFDFI1Xd7C64eh8v9H6xHyxHj1uW54alvXOmpuspGMBasBwt/uQkZZ9r+o1OdQ+QIjYP99jv9+2L391ugG+Av3CliMqxkbveEURKjo3YRRngL1rbDdNNo0iuST+QYyGG/+9/weOo7EW5DiKVJ5Fhzkmy5fYXwiYuY9hhOozSQURmVS8KAhHDAKoGogAkqPwk4WeGlA6aSyoAUjF+aCblUS9VfUBm2+pS1yPtpxwkQeVrNZTfY2h0EyaFRxHeteVxBgIgIgaMwgg6SNdTK6rTaqkp7UoW+wNBgvJxzqnniUAV4TwKC/+6aNehIqD+PEYpbc9KpcRQjgLqDyRULkvVHk3QTyLioRrO7Xwmwl2zCwFY7I/NUVTH9+OcbeP6sFRdY3OSBwugPqDD+/HX1ZYq/Jqv9E9O7WVyvieG5xXeE4S5PT1f79f6uthqzy9s7buWk22tvDInVelMnishZ03KAstZ47sqXeVWOVf4XOw5v9+l67t+za7eEvuaet8x5vtg0Ds5N35H5LKnRCARSAQSgUQgEUgEEoHfikDuKxFIBBKBRCAR+NkInHu3ck73s3f5Nd2vcXQH6/W5uX1+k5hDsfQ9Ue/NtwLpngraQV23ItW3Orf9XVp/VNOX6m316/pr2y36tc/5+Trjw/xhhid3GavjvB8fxazcT1NqthYtN2e3btQvXPYs58YXpvpA99Ah7mwCI3AU0Tv5q18RaBRRN7b1CFL0pnT2jVJEAk+ASL7JIoIzislKIESU7Y4V5d8jdvcT9qO4zPsjQj/PJlT9b9+abHXetifKLtIuBpGfymFyzjZSBtWf/DWx7Gi1VVfz+d8dHjFNR/jrZfcr79a7v26d1MOoPUDxqGy9u9ZR5GuFGtHC46i9VRHG03iEnOCDimlfAGtkqN6sxKS67o2kNWpHGbRvQn+CmJynjpjUp8VO3pN2ByiGJHzYVrTPNle8bUomN3+tfI/jnz/zF8WY/aE4khroELm6/zqvVWsQSe57ogTNvr64X6/76HkTxZWINvXFdgvJltdzC0mbW02v12IDOds9t7gPOq/wqFZs7FZ1mbR3Y9HXt451uQ9Q/DqGpHqPJrPPdOp77Ve197rkqJqvbZ8w/x4lfHPWcqmr7nPJ/hZ9z+3xLXk+KtZ9dfmoGr85b8fO44v36aCtvDiJArY5rq3lnmcikAgkAolAIpAIJAKJQCKQCCQC74dAZkoEEoFEIBFIBG5EgDf6/TY3v6vznv7G/XvvazEOf6F0CPrW21rPgzg9WKB5t73j2Moon0cNLz/FHcLSuLB4Eu+8XZ4Y14qbnNYBr5u3DieRpmLMYBKvpxlEyno+iWzrZJllIJKZAAAQAElEQVTJWwuLwhb8i/yOhyNI6r5IqTV2O+Buh9gPMBFKstkjFKd8zgvioZ42SxGH1ruW5yaX/4gQPfy5x3Q8qr1RPOek1IFhV7BTnf1+h/1uh/vDPfZ3d/PXy3f/YNj/I1+ihEhc5a4i/XbyPdwf2r9P7NEEJGUnKV85AeIVRxxFCFM5qwhi77U9a7KRRCz+EQMoKcMeQxm8FWC5BgnnHkWOxzCoh1DvtRG7ReSvbYPyk6qLuS50OM8w7DDs9hj2d62W1I9OkiADjDmn741lFP7VhCYJWPD4sM1Cyi4TSblRs8enfdby2IoWQ67i+tyjhCSqxM9HlVsTbA7pSV026luXjuyC8AwN3x5P4yPp6+82uuMul3vzc/GcXI6eLU+rPNXMnpeuL/W/lOcn6fuePb5v339HNuPW5WU7vvS8vyyL/jZQwKVc5/RyzzMRSAQSgUQgEUgEEoFEIBFIBBKBRCAReDcEMlEikAj8HQice8+01T2HRH+L5vE5359m32LR10/3Me++2/v41O97aXqfz43rrle+p1+ZvLZ/9XzV3zu1ss64ns/pfect8+rp1RFPtbPGtltk9va1e3sOl+3SFK+59IzzWDH/ae+ne26PV1LbbLni8mZTcL8XgTbBX+eWEggJRTCymDytsnkDAOlWqvyOImRHHEXkjuOE8SBiFjpkn0bpRdaOImSr7AoCRdKR1JRy0vZFVBYRo9WkszTWtjiRs1qe/KIU7EWGhnqBjioSdxI563H88y8Ohz9N4Py2T+pjUn71UBchqXzSuZa2sduJYBVxPCh3yNaMihVj66uW8pdfy+lR2sl5NbaT0YaqPUB9mXytUIzm/lXX7tU2i209b21R84UeFE/FNHvvoyh3yGpn9ys/eq3Rp3N6JO1TQWq04gZxrL+OPudKsuWyj+19XM/J2ce6JlorqE37xXEmfEnC/06zxesqhy6aAnouSCIk8KH7CovnzwgZIN1LNM+q56/VXeJJNv2lC0nFz7EkL7l9D/3pfwSE3pP5O7To7W+lp1XJPs3xL0XAz8A1+RBYtgVdZK3zusulh9f2dcy1+dbX6w+STJsIJAKJQCKQCCQCiUAikAgkAolAIpAIJAK/H4Hc4V+GwHPvnQzH9h3Wem37b5YtPuu9Ggevtz5eW/8D5Mk7e/W+1p3bQreLLMQjOef8Bbon/bkH7evUq9c3im+xpHFEHhVWoYnFSq0fnc1UgSc9SIdzh/XX5EyMarj0NuqM542qTSb1vs0/ibuqFvFi5sZOIt2tvNiNzZx1i8P//I9qijm1WaSY/33a+z9/8Oe//0UEsRdBPOwGQDboIIlikW4nKfLRiUmka5SimFDfVWvl1P5JoQqAcioiXy32ncfpoTbmw35tFjEPzimpIkVJgnrYTFSbxN3t9vo5mWBXcaqoupCuP9eeFDOJJAzVJRUraUl1iR6kuc+qi2NNXEJx7UYp1jll0skmKqGa8tYNqxL/Kml/AT0eDjgeD+pObjp3w25eK6BEYBD5PIocJ6n0isd8OIdFSkD1tImWfxTZfbi/F+E+NnEfJEFyDtTVezCZbiGlV60WL1s/SbYYkl0ll7m+c1q6gSScy3mhwzaLEmi1Onsdj4uanPM33ObpbNHcunkxX2PxnVdvv1L3vGchCZJ9+T1HPV/fszHAyHVBHn8lAv3+Pzd+HDjz308P+bfrS509RMwzx12S2WO+2mee5TUR+AgEMmcikAgkAolAIpAIJAKJQCKQCCQCiUAikAj8fgSe7vDSO6y1/mnU79f0/f/+nV7eod9Hdrns9XUW97ZUb7drtV7ULx9aIoWtRy0vnc3tfN1mUtxzo1zOn+vA8x5v057Jv1b1+duK3BYdpRTMhJ/KitCLKChlQJGYQDUB2AhK2cQctqwiskHKHxKNISKWIjlJgsHmU5cvZx02iSilfWUxIatBfqojcjlUx+surt98FN9qiwmvklB++1STZ2IUna+KdLaEerYcDkcoMaBarus9OL+/UjaZemgkrQhV96N8Jm3dG5aeTf4WBuIoAvluB9HTGELkN8zJ6mFzUg2TehhVy/mHYYDFc5LyFI8r8tZf3IZqUPhOiptc03bp7FS1Pja/Udyv6slnXmsuB+fb7fdwDgtJkJRl7mXU3p2z3RPF1pXYiZx9PbeE1vYhqXrahEf1YJ2FpFJVmKR2Xvfvvh2rJprNfmtpNtVt43KxXQWW1QsG3eNbvMlobiRBss19Iee5688yqWdL1aj92klC8lGcVJ97qr7xfRVGn9mpIbN8Zs2slQgkAolAIpAI/C4EcjeJQCKQCCQCiUAikAgkAolAIpAIJAKJQCLw+xH4ZTvk5+1HXN/pq8rPqyqSTcU+iv9w3i4qc/Z8zn426OXKOB6PjcAchgIxY4jdgEnkawRRSoAh4UwONrvnjQA9oMqPUTDd38P3aRSJN44Thv1Osoe/Jq4iGaGjEZay0XlVa1LdUXEmYaMUFOlCtapyyF0nXU41pjb6jnDWtisMkGYz/0jcH+6xU137QY7O5ZHOKedh55522HkUaWu9wlVXRK96mbQX1571xFFraJ9QAaUD6SsQii/7PUI5TJaKXlT22r72tZ5KSvrqBolJJG8UYdv1stnqOkMR0R7au3KqgDzQB1ThZvyaHA/wUdWLxfOinCHMPO86z9dCuhKUk02wHHFBT1L3vCBKwaA9GrOGI84f3qGlWSPaQF27aHrzeSKbb46YHUlXm+frKxmgZK27NjeGlms+72WbWzZy1+R11R4y9ifzdXkyKhH4WgQenuS5j/X60nz2zGsikAgkAolAIvA9EMguEoFEIBFIBBKBRCARSAQSgUQgEbiEwKX3W1v9pfjfo/eOf89utjvx7taytX/HtfmWLt+xv+d7WiPe5+ei3m+XD9l7zvX4YP38Wezv/oGJLwPRymviL1rFNbblJNLWX85OJkNn5gqTyMlRQhJV5OlBBGUdFagIUjoHN/JN29TchKMJXq2gYhLAc9JXtK9O3YPzQofndigiWdvv/DbFqjxNLzsWkpjwr3uucg3NiKpe5YpwbX+mDJUSkVsiICfU4wgq5zSOMijOehmi7BBRlLbCBLbJ19r24/4o2wC4V8nkr4j//ItJe44hRPzeSw4yy1c9aqJTc8yHVQKsLUjppSCpHtWv5pP3orWC4CNKAUpoSdUNRCkI9YblOGGgddV++7qPJKHgWaCjPpbq+2idRoIyAuQ8Yjmq7q2JeRnQRGusDpJSLxIEdMIHQ1OCpPBFu3W+DRZcOSbh0Pp3ro0fyVM+39uGpfqp6t9i9yoMq3J4Ti7+XkjIx2upnpyOtdjQR90gUP14bbHN4rnF81eJ+iQJhKN9I86JbOfUz+kU1k7q2kXTs+eSyxieFfX5pn2eLfoFSmN9TZ5racGpPXvn5s/F/+32c5itdVfxsePawetLsvbrD/+1ceu/Xuc8EUgEEoFEIBFIBBKBNyKQ4YlAIpAIJAKJQCKQCCQCfwEC19492fYcBJfec3X9c/Hf3X4LBt99D1f68xeR16SHmhxp0hUejU0Xr79OzIGchNG4GJLLGOJ5OMulFq9hIBtR0KTlDnAzKjna0R97j03x3EV94Zos8WuXRdXe9ff5e47u3bLOqbVv/1rV5r0vcVsiJgXDdF4eOfeg1SiMcUUCIkEnkWn+0nQyMSrClNLpHovYHCUHmBAOkWFgAHTyit1+j4P8DwXY/a//gCIj+e8B9TCikYdqvCjG3hb/+7ZRCqg/ELlEeD8TKB9NMYqcHfY7kGwyHo7SHWFyCph1CgM0Nyltf//bu7IAykFAFihpVcyIqt6mUfHqQ9p2mtCaROCSbF8nRxGx26IIsqCE6kPErKT490ELOMdAa+hGQXH+8rfsBk0dQ/jf+t3t9ii7Xdv3qJok0Y8SgT5vozex2J2y5beuGdH2PAkLL8kAyZM0Xxk8WkhqBXhuaQtfej6PFuns2SWWOJItt8xPTlqzxKqAV82XbJa2flRTGlssmsLjVqw/J72frc3xXef5VpotrG2zRxeSIPlId2nBEgjf06HcHHMp1036pWd3d1mI+Q80Xha84qBibhG5/dXnLRjZ568G6crmvwYbV71V3Pza1+uURCARSAQSgUQgEUgEEoFE4G0IZHQikAgkAolAIpAI/A0IrN8pXZv/DVic2+Mak3P2n65b7+/a/Nw+z/mf8/ts3bov116v+9z6tXT9reM6Fmd5D9x0vK6eU68jvX4v6Xm3+bre49Z229qRr5eoC0E6iMCMiMZzVhF/npNKrBMaKRvka5uFJHZ3d+hxUQImR4f90HRQDsc0KWXei8hlKEcT5Q3F2BAxE53jUYStyGiSjVCliLJBxBxsl0BHiLQNEa4ey7BDSCCiFmJTyQAUO/cXsI8FOkYRymUYMIoYnu1UGyKK1VOVwP3Kr0RRnES1QyIVJtknxXleW/8VlG2aJvjrVds1gdckRSQX+AjNPXaxr+tYPK+q2W3WkYS/Xl7HkdSW1Kt8yXlOziN0kLPNuRgBObc+oKPvVVNY/0hw+SDn/CbR3Zc9SXo4ietZvA8LGi4zHlX38OT43ITqWT4lNDpuydPzwTpL19vfEgQltpMBksryyrPlr2bSnyQg2XJ7rxby8fpJwFPFKzXqxw/1K6NbqFO8Nj7jEoFE4BUI+IduK69IkyGJQCKQCCQCiUAikAgkAolAIvATEcieE4FEIBFIBBKBGxDo745ucP2RLn1/ffyRm3hD033ffXxDqi8L5QdW7rj08QNLvSX1W9rrsR5f24NjzXu+Nn6JE3OmmclFJxSh5sEfvzZiTesigvV4NFE6ASI8YV8RbopCFWE7/v//Bfzrkvd71LsBR/lUiQlTj5b+RWsViVerckmUTClatTaGahFU+gpqXkW6mrw1iTke7tsXu6UUOO94v/zKZSqLiN1JAsWCUgAaNGruepN6DBG//jdtHWtCOUpBlAKGRISyR+iwv0loCxmgRGo0Mq1NdKkSnbYR7lekp/Z7PB6wEzFdRKRPwqgo93E8yhPwOkhYsD7kR9IO875Vj9R67bOZkwTJk7Yqhwn0QXt03yvDI7+T/sYJyWfjST7JZk2XJ8ZLCu0blkt26223eG4RaVslnpKu6NlvkKrHrQs0vy7XdmxULNd80vZyBPxXwC0yZ87r34HApSfi79h97jIRSAQSgUQgEUgEEoFEIBFIBBKBRCARSAS+GwKX3lVs9d+t79/czxr737jP9f76/C379Jtty1tyfGZs37NG/87fJp9Z/71qGfMu75XTeYRLZzuMjeYrjVYzD2LPj5R1zefqvAaFHrMen6tz3v72DM4bomPbr2+uowheE2xBWCfWspGSzUm6SWTbaB8pTDhWk54iXk1AVpGs4/G+fV07ieSVC+xPukmISIQOQ4s5J1Wr3VKTpyOo/CHiNAYRvMpLznFVJLDzux5psrXC81IGuL6KIErABG9RLESGuhfHqCD8Bav/reLxcMCkzSD6FAAAEABJREFUHl2DDLRY15c/LHZWfoq0jVIQymnVpPrTsmeqx5OvjSshCZLeHLD4uwcygJCsfCfVs4T8SykgZZduFFnseqNrat1DnMdCsqvURtXWjd3U5rbbWBfs5/mMFfkQZ/1rpaqnLs5Bns/rfVnsc5O457UYj7VcSuIY2dyThtefoX1Y9HzD4rlF82pZ9k0SJE94k/P69YWp0LVoeTr1s+K/BE8iw9r10lxu7VR4G/PycQhcugdd/3GVM/O3RcA/eGsB4P+dOcm3bTwbSwQSgUQgEUgEEoFEIBFIBBKBRCARSAQSgbcg8G1j1+8pzs2/beO/uLHtfdhutb9c9Li1/YT1en/rfr2fLmv9dt59PG5tP2Dd3+ef3gd2PH5A75/R4hof32JLq+tJl6Z4v0u/BR57VpfS3CqLpuL2dPWii5afera6asxf/VreqbjoSYImIjUzSTr5Vx2L+IJJMMyEF8lTuck2rY4ifweRrlGKOE8RkSI+i5rciZw9iHCtJugUR+WFRoWAyhm7aCNkryJ7TYIe7v/g+OcPDvcHjNKbIB2PIyy2H0Xe1oWIG9VflQ+HQXkKqvUiTbVAq7O0atI3SkGJgA/7zXbiqBztZ5BybvHqXzmqBDKQ0fJGFBTViaI62rdz2u58UGxVH22uCxWjoZ3KqiyeVjgmSgHsj6dHSG/bMOzgr5TLfo8QrtY99Z41JGWeZdbMV7oH7WdeLVf5LrNXDXXJR871SJ7Po9q+b1ujdV22thetQ3UtLwr6rs7aC87Jtl/9QG1Vz6zXWZ9xTXMikAh8CALbn9vt+kOKZtJviEC2lAgkAolAIpAIJAKJQCKQCCQCiUAikAgkAr8fgdft8Nz7ovWb3T5/Xfavj/L+LO6k72U9Wr+Vtb3Ptz4/Ze29d/kpPX9mn2ts+r1ej2/rZZ2pz59kPGPoqj4+iflQRa+6Ht9eMOJYcS/m9g9HmGiF1sNYcQxgEiGqoVUJkW8WL6qIT5O/OJGBFVUEabOJ1G3jQoFCxGC3wWSiBdpECbQvcsuAiOIQmNg2YTwpR0SApKSPbD7WmwRWc23tCznb5AwqFxUbJeQyATKRhNe9vklufxkMHVW1gArSdUIarbQ/+1i819p6BpyX6hc+2BIjFFekC5O2wsi+VfaqHFVx3svx/h5HkeItX6snh/Upv9abSHQ1DSxYWuccXUiCZIsk2ebkPGoh9wmuR7L5OE5KPJJmue3iXBYIz22Ec1vWeq8t1pn0NcZeW6w7KxTmaxFuOCfGxCKMBTrgGEDbnveKDzpIthreg4V8vP6gsm9P2x7Ct6fJDIlAIvBSBPjSgPRPBBKB34dA7igRSAQSgUQgEUgEEoFEIBFIBBKBRCARuILAb39/9J77e89cV27J60zPRP3k3p/Z2m83/xJ+Jfwrk/2Vq1gulFIw7AqiDIAI1AjNhwEHEZjmKCkisOwGDP/8B16bEBv2OwzDAJqYI0WlKlTr3W6vuIOIzz8I5SS5PBLyEcE8HkQ4K+/xcI+yV467O+wXiZjJW/c1iYR2/lKKWiQY83gUoToeD0tOtC9tJ62ryEOSTU8SIf8ojgmIHUVVvv1+33qeli+LSdnkCwvm2LLbwb9aGlqTBFsOYlJdDjv0w187H7QHf+nrXxft58I2KidJRCkYlMvi/TBCPYiYBmCCVMPprAbVJOdJA5BsgvUhXV+S7FP5heRhfTKsJ65hWes289aHdCRR1L/3Bh9aq4BnGtikLZYLyXb/l2WzlzKgSLruzaPxsbw50ZLAuSzLModEIBFIBF6PABXaRdPT6f9l2MrJmJNEIBFIBBKBX4VAbiYRSAQSgUQgEUgEEoFEIBH4KQhs31WcW/+UvfykPvu7I48/qe9be/W+utwa89P8zv2sWLfeR8fA41r/N8yNxTl5n71XsVC3yPtUu5blM2zncLxdFxwKivxDnGSIwIMJSpGoRXM/mnUc0X41t/ZSxwnHP/cY//svZEaAmGQ/Sk8SJklD8S0PiWEIBBU4HiFXODdYYIJxUo1JxipDvT+iKm+VzjIqJ0nYfxJZLLXiCyBfS0SRaRboqAuhWUXkjYcjpqN6Vjzlp2dBHkSdpiZQjio/jyFikuoBPuTvwTJpP3BOSW3FpdXY5tRc/dlO5YoSCNUhPUqUJyzCYTrVBEaRzY5pIntV7nmufERrkySmrveoNbH8qfJpfctfNu+hieYkZawI1SQJknLanIuu1bVJcfNQ1caDKPjR2v7Oa98mS1yb6xIgLNDRnpOlT8/bpqRXQl/nvXnGALoIV1jwzGEfS3db5u6vq94yOo9FTaLJJhlJkDxpST5anwzbie/ZLbKNE44Nv+fGbVxfUxOLhi89fZ8uSLX+o5vz8/oWudRfvy+X7Mbecsl+o76q92tyY5qvc1P/uCDe19c19hGVn7vh/aHx+BH1M2cikAgkAolAIpAIfDkC2UAikAgkAolAIpAIJALfCgG/q7gkvVG/p7gk3ee58VIN65+L/dvsW0y87vIbsPBe1vvYrrvN+q1023b087nVfYO1CZBHsu7Je1uvv27eOCTxE68dX935I2x0Dx9BooV/HbDlXAHru5yzW/ckv2usxD7XRK6Nf7nkoxZhuWR/L33r41KhZlSlK+MzOMR9+3p1FImnPD5FWpqErIfRK9z/+6d9mUuTi9KEdh1BXQmI4J1KoNwNCPUw/d//YvpzmMlO5SEJknr/X2FSt5pY1VppsNvdYb//B7v9HQ4igDvpah9FwV/gTiJzAWLyAyoSYTIZrJExgCIQLbYzCkiimMzeqZcSraYuaIdjNOESQ82bTXrf5EZEaF5FSE0id6MUe8yifUFrDjvEbg+TxrMBINkEOkaR3E2mGTepQBLQCR1RSvsV21GK0s1zRjRcRuEyCa9J9cMx8vfpUKqvJlJ4raERlFX+ba5LlY8GkCcPLx+LfOxnWRtICooVASw/f5lsCfVH8iGvbC1eOil18iGV+iEJStOl7UV7gkBucbKdOyflPR713AhDz9c+XltOOueznBRvm7gvyzqL1xbvA3r21rbPmLvuLfIZvWSNpwj0e/PUkpq/F4H+VHj8e1HInScCiUAikAgkAolAIvA3I5B7TwQSgUQgEUgEvhcCfkfxnLxHx8/VsP096vyGHMaii/fT5+vR+p8q231s131faz3FJ1CGLpr++LPvxeOP38wHbMC4PJbtiu2peLh+QBMtJXW1aPjC0x10ef82xNEROxGnmrTsJiLFCKKKlCwRGER8jseF1DTBF2pGowkyiCQe7ifgzxH3Ypqn/30H/DOgyg4dzWcZSwRIxUZpnJoJzEmEn2sNsplsnFTTMUUkrklDUv5L/CRiVtPWlxJ5CvtbvKD7Um6SOIo4ds9VZGydjlAQ5hixuUpJ6gLIz6TjCPcCkZAEAdkmkZnHw8Ovl65Ln0ok+5zD86kqVnElAqHaVXPHjho9L8KuDINiiPF4bMSva9kHOrwncsYlVDc0h8YmtqsPk58mYz26R6j8qPvRc7jOJVEKhShAk7VPy+860vt0bovn9nMvHl3DY9ef1tqvdU20VxXBSZy3ix28J4+XRHbXKxEoEfAc0tm997Sde/1eQlJwPIgaaKm9b0tbvO7yhigqtoumq9N3s8tK/W7TntvjuyX9RYmMS5dftK3cSiKQCCQCiUAikAgkAolAIpAIJAKJwOsRyMhEIBFIBH4YAre+3ep+Hn/YFr99u373++2bfEOD1/bn52krbyj1XUP7Fr9rf6/uq29sPb462dcEuvVe2XNLX3/W6Jr12s/J+zQSLY2IN0rEhMElQ9dGxEkXpSBKNDdfmp8mDHlKXweCImz3RcTvv/fgccLwzx4QseY9mAx1jEnMg0jVw//9v+hE50woTmApkBJRCkyY+lc4mxw1ARfqAT6cTKN1jWzU3KfXtU6NDHZNx5YSMjlAuQlMIoIbCSy/elSPO9WTXk5wvRhmktbrKCKoHa6FM7ivKpKzjiKL7//FePijWveo08EmDPI/miAWMxtRRKbvEOrZ925SvUmxR+1b6UDpSSIku+XfBY6hNH/K5v7RD/k4j6WohmO6XSlBBEgLQRIvOkL+TqKee1yJgGt57Xo7YRKlzLmVn1SMjA0Tje1sOdrs8kUYnDVab7GR2kcUQGMT6NA8pPO9aSPn+rJ8+MkSCD3T1L0RK/3h9R4X8D63gnanTtivzY+DX71ybktL8AH5W94ffDE2lraFm/Bpnj/y4n3eIpc2d0usfS7Ff3+9u78k37/77DARSAQSgUQgEUgEEoFEIBFIBBKBROA9EchcicBPQmD9PuNa32s/z6/5/lab932LXNr/tdh1zDU/29a+P2V+6eWp93NOvuO+zvW51T3Xd8fhOb+fYl/tn6v5G9q/hFAVG3JNZrbkdYV7TY89g+eWvv6c0RW7fFzFaKlN5LEAUwUjYELXo3AGdXEb9htNZIoYNCEqR5GhRxzHsX3dimmCIkWMVqDlMAmsKFqIIDGI9AzZohQoLeBf6eyvfuVjohQ+ZPcwSe/RtRzDIJqQip1sgte23f/7L+zXelBuWkJu3pcKmQC21PbFrmLVcxUp7JhRc1A554yg/kDxJnat0m48gFRCzYr3j1H1RpWTiMQsJRQi4ljz43SUfkIVllWYWKg9ee/odTxa/h97/6LeNpIla8MRmSTl6p49z77/q5z9f9NVlkgA/xsJgoJoUidLtiQnjIVcuXKdMgB5phEFmXzCT0ZJrxdkJIdib/6Gx56UfBGi5GNf2cs8t+yVUFv0Z8+2+ETiP1I7Y2EtY8R2lik5BUCRTMthU59eRp6D7Cv+y9q1cYw/Ylupo2O/i11g9qjk/sRH73NkD2tp9wNclOcvQu/vU/ksa2ryaJ5ZH065NfkPC7gzPNXcHlajM7zN+d7536bL35flT8KHveoxeeouPBabtWP88rN3nH6iIT9512TZRjZ6TRafPnYEOgIdgY5AR6Aj0BHoCPwxCPSNdgQ6Ah2BjkBH4EMgcP4+41pT8VvWoi+y2P6EcdnztfEpDK7FPdf+VP6PsX4i6niPvrzrW0Zheyi8AM+7/pOcY/Ex9tS6CMl5VfBorfPur72wvzDi8vXOtmmIiePYNrjoGZthvlzDZbHPXtevV7GnDnDPBAnKku98vJSZ0BZ3ae29ba32qt/n1jv9rJz/7BznT+QpGwjN/d1eghCN77iH1ITgW34w2w9rFvLDyvif//kfhfwbbm9VIXQNSxBhSRXi1HYjhKf//D2vMEeRICJDzNabnUK65qvYxV/4TIhN7N2d6qZimsnGEvKyuM1TQ27X+YJ/oYftdqfNdqPxcJjtXNNb2W01hbdNDJK/jESMuMsT5N725oa4rWZCc9AEQZw1U1Nl7oFUSswIEVmpIU8q9ANwaoLvCEmbf8O2sG72p2oVCL0NxTcqTFOcO4yflgM8ExcJFos548haxkhJvxGRw0W2G86lFIk5F050zUe7X6v4AUzG/YG9TS3WJnS0eoIAABAASURBVA+9xS8RGZMrYlvpJ5K1Jksu1kzNzW6nUmtbssnVtF9zWePyayo+XSX4qbwOh4fZk2ORhys/zBa3jD8s/rxhIu8iP5/tC2YAHy3yBbfXt/QWCCwPyGPjW9TpOToCHYGOQEegI9AR6Ah0BDoCHYHPgEDvsSPQEegIfDwEphe29FL/F6bv7l8CgfM3YVc3BcfycO0zPl/nu700f7jLzz673+HUXo+3/TTj1NT7SzMyfTiaqLXg8BPnOtNlfZ3cTCIMv+lM9XN5/1ZKfi3zBIscotAQfNwDxZZ5yNCQveNhaF/7Vsi/f//3fytfwaa1AyRwWs6vMR4hFWObGEeIzpC8yTdBIGY+UiO541NLUYjnCb8Jfy8EGs9J5jo6llrkAtloK/ZIvgzGTbHbhRZHpUbExzzDYd/I4AEyOcTtBiK4kbPkix/BKhDH4hiHg0Lktrz0MkCEk5UVUocopn/bKpU+0NNDtjKCyUT/A6OOR9mPqv/sVQ+TDhtrv7MOkMET8SpkZWz1yZOQgi3YleMeB/KNrBXsWRf+TTLJ3k5zUHdR6idfRhuMiM08eGdMWNbWc5tY/LL2g2TtaLTdiPqWZ+0PES7mPu8R/9Yra1mPtNhjvktDSUwW2IuuSXCPUC/5gk9C3kps0/a9qFgP5JFCU3texkc8XrtkAiMMl84J4yKo/fzFCCzYZ3x96R7ZEegIdAQ6Ah2BjkBHoCPQEegIdAQ6Ah2BjsDXR6DvsCPQEegI/JkI5N1p5NLup0fefV/y77YPhsDq/uUeR17aYWIiL417C//UXeQt8n3gHGW72WpXtu2r0uH2TvkadXdzIxaaXiBK89WuzU0NuQdJmf2EDN7c3CjjBCk4QpwKl0jlsiFuOByUn+UQd7VuNOI37A86kCNEnp0AybZqhSANs0qNiVyJkSAh93sdIHLv9netViXv4W6vPeRzJPlCSNsQoCHkqFmpJea2lbX0MZAn9W1qQvKNA3n3t/CUudPCnXhqi+kwjPR6gAA9qNLXAKGsLIgDH5eqUtllKS3ONoT2ViLvgIyWCrxgOYyqcoLUemD/E7PsnYGUk0b6LduNmpsuHOSjSY3gNuHbPKib0Z57ntj3jFesK6H34BWyvRxj2ipxqVlWX1oP9LbgY6dn2sPZnmukB6b3JzjcT35Sy30/T4FtzHPAntu+6cM2EM+96YVH8Im8MOxJd/tyP61W7t2TGc4dkm8tD9fXK4v+0OPnZnk+fy7D145eMF+PX3vHv3p3f8oT+Ktx7fU6Ah2BjkBHoCPQEegIdAQ6Ah2BjkBHoCPQEfj1CHz0inkPs8hzel18Xzo+J3f3+XMQePrN6nOfsN+L2XO6/L0dvk/1p+/fS+peQvG58Uvsc/3jt+5+0WP/qlIU8vA7RCi75VQjClEaCdpIT2CEsA0AE2OIzDFfvUJ8TcNBMJuyDVG60QRxahOcnJURvbjCHbplsotKrQopK1mpkZxtMTEIUZCigyb0EVLStmrdqJYioR/ubpVf3bzd7bTd7RSCU1kTNSAlHdINP5wlbGPrKXXJsdmpreMnijrFolPLtkotcuKlNtZa5W1Vxd4IPfLZRTa1ggWkrGG4C7bUCbFbS1EOImc8mFj8IQa1EZgTscmX0vCckLuDBGFcS1VBJvoRMbTY7NGnzLUck/KrqIcQpPiO5MOgAplv4pPDKtIw3UdVbnXzk5TCxGW0zYAfIyunM/2V2JDobYG46JE2zwUbCeac0WNbSaGDReb9sFH6iC3zYNbcA0SkTeZL6ttH7Og387biIkXEMVGaNbR2BrtIm+RSnOtJ0vtaTguLklxrWewXRpO7+GH+uCX/aV8xPCaF+LX84Ms6GCrCs6YHwt7BPPWuiV5ygGXKvCTkSV8f79WF0bE9meADOQSfyAdq6d1ayT4fk6cKPxabtbP40/Or6cGfM7cPNF39XOqS/oFa7a18PAR6Rx2BjkBHoCPQEegIdAQ6Ah2BjkBHoCPQEfgwCFx4UdN6y/uOppxd4v8SOQv/VNNg8Jg8sZmL74wey3e+9lT+D7K+PA7n7SzbeWCPcW3IfJG1HX0xXxtxedfzwXt4mngwpzKmcDRXBZevd2bT611lvsja/gydsAYpnNB0SeBoGs/TnBbn1fiMEm/iQm96TJ4q0n4+6Pspv3daL/62lW622m8ganYb1W83ujvstbm5kSFo0p9CckFSTZBNFVK0bCB1IWd5Uw8DRWfcjFKI17yR+GHltHzMcbg76ABh+s/f32Vsklus2zjJbppCDtfdDeTuFuK1qtSistmwXvCfJJnTurv9rj1k8LDfa7ibv1xObKkbCR+XoiYuEvNG0KZn9IkbZuy1kNvkk2TmEbVj0sie2gPW5vFZaiefZFfVspFrZVJku/2sBxPjOkCOb+h7oGZI8wnS0za+iDT7My+lyvzBIh1HY6O8lDm5MtZCDUTEAISm3AvyV+7FdrdTYd+NmMffxhdJnI7HBGlftlupxWs+8I1i08FKYkv+jKJmyMzTvBnpgPrntuPSafBJe1xJ/qseLlJEHBkjqDmTf5HMI+dzAWT6HEOWc9/jE5mO+sQ+Mn+t2FSkxmvjH48jt2YxY0SMD0VvcvhNsnzdJMEn8nV3eL+z7PM5ch/xUHtObHwuRz20fsxZun+OfMzue1cdgY7A70WgV+8IdAQ6Ah2BjkBHoCPQEegIdAQ6Ah8fgfV7j4/f7ft0uMbgMf1a9cdiXrJ2Lf/Hsi87eryrxStjPDOeS+wfQc77ujR/vM+vtDrvfr6q8RPiWM8XHfOF8/HVCwGtxhL12Hgp9qPZ1v3/+t7KGGISEjM81kKGhZQcG4FZNUAcDui2lS9OQ9bF7wDp6hpyLhuYGzckcam1kZMH8oqY+FYIzbrdhBtVIWaCMAvvVmtljn98Y0gaFwnSVLFlrjl/4kmsUkojfO2i7be/VCGqK8RmiFClAsTeFKGGjkcpVaWyF3JO1Mmej0uyi0TOZZ7edBjJFBJ40Hi3p+w4LxPLhDKe57kOrLUvbYtsszyzqhVCNnlrKfFq9on6qe2jLeumL0PkNifiSUL+Sc2XesG72c7XyJWYRmyjj8EMQ+bxTzzT+SS21cxY6SfCSrCIoLbTvu/fNmncerHv7XG0saO0nIw/cxZyRWT6ipQ596kv7uXV/PFdZLnfq/mEbbxA/E7knMB2Yrya+ycWbKsgor6eOuLzmDwV/6eu58cs8lH3n94iH7W/3tcVBHLTzuWK60XzeWzmFx27sSPQEegIdAT+PAT6jjsCHYGOQEegI9AR6Ah0BDoCHwiBvINd5AO11VsBgbxPWgumL3le2+PaHv1Lbv4LbCr3ZpFfuZ2l5npc11/bo6/Xfpl+LJS/Y4/qaUhP53JaRHlsjeUXnmX650663WuzH1UgMvOl6CZkbSPI1EhAm0YLJCDEZfviGnpU6IfDAa52kCAxG5nGGLvtRhaXTZ3jJY0WeoEYK0RPCmHruolRD45GykGAtvqjhtTY76XMIfNsEq0CJsjpEbHpD5/VUlNtiEU0a17Pr52um61CvOq4dvj+XSEKZStk8hZC2ewv8+mHnHMeyZxIRiRuIWuzz8hhGnQ47DWwkFy2lbHYKuRueSFuKayJPbY5vtmnOOLLoPhnFHFtDZ/Zt1kbltFsZ5gFn6PShok6IwTxsL/TASyD6RicVyHN8eySOgP+tdbW87IcEnsgZ+5/9PgtaxfH9BO5uLgy0tMIFiP3eVqZr6rsSYvECSI18c2W+VHswiO6UalVdlEpdZ5DvNvL/Tw6PzGkrymom2sEnYeTqHll0UmL7XUnmTUld0Rtdrou+efxdfl71MsRWO7uyyN7xOdAYLnD5+Nzuz+PW+bPje9+HYGOQEegI9AR6Ah8bQT67joCHYGOQEegI9AR6Ah8JATyUvhcPlJ/n6GX5d3PU+NL9nIp10vif49vnqTnVV7vb4mIba1nvpZlrY+/H4FL9yW2S53F/hy5FHvNtsoHbxJ+BGZH98/f/fo9oxKv63Kt0tvY09kiyXjfX/tVwtlDJEtNLq23hZ+6lHxBq0ojh1GCtSq1ajgM8JKjSi0ypBosprzdKcRwqbXxkKVW5ltVSN5AGBJwhIidIO9sa4t/CEJxeBhJbWU/G+JEztQIeTtB4NnGixOScNgfNOI/xE6OAlnqwq0kZkJGiMf0vP3rL5FULpVhjk9c+tDxiP8EqbhIaufXMrcNkKeNdot3YsjfbFlDj60mP2uGLBTEOM5KD7QaqzJfJKSobbmCW5ml1RYH82KjSCJ4RIQtholLcsaWkaniG2m5YzjKRFxwbGv0SBWZPzCEXN28gm1yTeAYgw1+KK0O44hEX4RpO5M70iZcCv3ZxIJH7BHbsn3qz7ZyZC1j21Ow4j4vtmVPbf384iJFuE/iyL4iqPOZtVn78XphbR3rYnolP5Ejz+XIMzVRZwJDTJrAJ/q0ssX+QMBYyIQ0TFkMwT9yE04k7VFvDzh6G/F79Wl+osiT/C0X+g/jq5N/0sDlYV3G37GNdl+4N9Re2sjI9IqxrfTLp0Egd3Mtafx8Hts1WftGj1/GRTLv0hHoCHQEOgIdgY5AR6Aj8Mch0DfcEegIdAQ6Ah2BD4UAL7g+VD+fuZnlnc+18TV7e8tcr6n/3jHn+0u9c9vZPO/yz0zhQhL5W6V9KcnP07Xxtzb3XsXPb0TqrG2ZH2XhNNrNWvss+tHvRcMxNs9Ey5vgo63NV/pSv434cau0Fkxvfz5RoPWy6rE1sJr/sL6sNceHl7ZEvR+ev4dupRGekHVhMEJwHSDJQupWyM5bCF1928g3G+n2Tv77TtPtXnW7bTLtB+wHTXcHOOJJdxBpdxoVgmw/HuRGDlMw5BkkYiluGBdbG9ZcZnIODwmbOErBx2J9o2m/l9BtLpJC6G2+fdNwe6t8tRvJ17OuG6lULYejUDNDJATkxENhG3L5oHwlOtFP1oStjatLiMHgUlxO1tRp/WCxTZijHUXydqNKH8HvAG7BXxwmh4tViNEi4qCf1EBray73tWL7wbcZJUOuNkku9mBblmRbllQZk6nWKiOysYrBqqU0KRWPYuXZ0JXDZp0eg9sii6ttFXJFtDri17DNfcOeeYj8H/7tYdYunSHQDzx/kUvrF21mLxH2o0j0SPRjgG2VUptIMx7icC3KM1qCKT6YnjwbZvcplHTNpucf3fOTI5D7v8hqK4tpGVdLX0jN32zn8oW217aS/TXleDmfH81Xh3P/8/nVwL7QEegIdAQ6Ah2BjkBHoCPQEegIfDEE+nY6Ah2BjsDHQmB5a5XxY3XWuzlHIO+TFjlf+wLzEF0PtpG93hvMOuwEr94nRFdFv+3Iz9Bz5Lc1+M6Fp/v8DYbV/H7lzbVWiqzzs4FyOs/rZ77IyemdlfvudHpideVIb8elFsY849EUrvZeTsYzJQHX5N61hEwVhK4rhCsEbpb2kL17SNaQpKbZfFE6QcyFYBuPPvE78IM4QhBP26qRHmZrAAAQAElEQVTNKN3AB2fEPH+wCAk75cviOKM3O0RbiMGYhsMBDpTNQSaiSKzZZrCUfiA4x4HEklw827HV3U6bv75pc3PT7BOE63B3pxzJvUiIPYI0UXsizioq1LKt07HshzZgRzFbI3tNDiboENkuqMRAiAqx0bFEz9ehosX8W8FjW5OyOpH3JNTXcuDT1OSInpGeCmNkwpY8LXccmWcQ6yGyxT4i2U+zZ5215s99jM3ky7z5ZB2jna5EGqvI7f608WhP3YhtLUeI2PQSWWzno23ZPpltz3P6DNbZU/o9OZwr4CQkNWyrxdB/i3PRk0exFAnGkegR9AlJfPYViZ78Nvd4HOYvgA88tEe/rDdJ/Fqacb7kGRbPyjLO1p+4russOv3ZnnH8idSvCc2+1vKaHL80hnuR+/Fbaqb2U4XjE7n3+wJaNrTIF9hO30JHoCPQEegIdAQ6Ah2BjkBHoCPQEegIdATeHoGesSPwwREw/UUY+vmBEfii9+ipL6qyvsgHvjt/bmu/+7mk/kd/Pf1T/bE/LfJzT1mpu60EEdsYZUinCgmV1Nu60U3davoOsbqHBN1tpG87TbXimu4lhzi73TPCgG6r/G2rRs5CRBbIu+QpmyJvNvhMGiFzI65V82GVWjVCwo3JpaSecwuCLgSubfjBOTZfk+bfpA3ZO0JSj/u9TsReLcqXyXaqSpWaAz4TuTcQxnWzJSWEM3VsyyYvxGNI6PRsek7ew90tsVvhIUNE0lI7bSwuR52RtZH45e+hkI14yPhk76JOeiu10uOoEUI0wWMI2ZbL2tP/AWFRIp+wl6PMftJIDblFahwPOuzvNBz2in0AozHsFzH5ddsT9gk9CEYSlR4Wsd1SmYXUyUhzzC6ftZT2JfaGPdjNG/fpgYQkjqRG8Iro6JuxzfX8I31FZDB+fpgUnMrc43PCTH77sv+U55SfiRGJnr0lZ7zPJfZnywv6e3bON3Y831/mb1ziU6cLHufy8TaUn/7nyEs6X+d7Km7t+5i+zrP4rW2/Ql/qZnysXtafkufEP5XjPdYf66uvdQQ6Ah2BjkBHoCPQEegIdAQ6Ah2BjkBHoCPw9gh89Iwf/+3WR0fw5/u79g5onXl9n9b2z64/ta/1+qJ/rD3DkMDKPH39WF2/vJvL6C/WjC/P+fMRqbvIz2d7nwz5+V4yR19ksT02Lntbj5f8l5wZL63PtgLDpxEiURwbSNAQdtubG4WnHIdBgiQLgRry9QAhBtPGCeELoZkWBEmIkxJ3yK+ChtCchoOqWYV8nfIFMATiBEEH5ar8OuCJ2BQoIcQoNCGNIGUUxwh5mrqpP+K7SMja6HULoQzha+JtQ4gO7IGeiJ2IHSHwJuoVfEqpUvYBDonFRTLkImLWyoZ1WhUyUj8y0L/JLZsTX/kUgyJlLg7WJ5byb7W6WtlP8exvRrNo6qan9COOif0wqBBrW7bFRe1Ad0l8mykYYRJgig2q1qoNRHyl52JME/tmn0Lf7CCt44yeeSR/BR0zybYmsOFvJk3sc5HMI9b8Z/FZbDi3FDbrSJusLgVbLUUF4XK/Qo0l9t54XUueyMkj+4qcDEeleFaWtewpMlvvr7XIEVu2mz17bgoXe7bZ84jpwWkTj8RoH324l22ekXsrxEeJ/kDiuEh6jmSecS2xRbKHtZD3Qb7zeWI+g+Q+XZEJ+8TPw1rUsGVj5yOmi2duTeTi4hsbl57WaS/Z1uvpLbK2vaE+8XN2WUZ+/PJ34tLg+fiaJpLjuXHxfUyu5EnIlaX3M58XvXbD4ndN1t29Jv5a3p+1r/vq+m9HoDfQEegIdAQ6Ah2BjkBHoCPQEegIdAQ6Ah2BjsAXQiDvgC6IFttTWz1/77P2T471/APreXf+mDxo/XxfmZ/Lg4CPOzH37zH5RZ1PcAqPydu2kXu1zsh84S3W5ugnOz6nn4m1HifJcDCPiR4ciT8aokbgGPSDcG/ARZGlj/NRCT7m+pkBfqPVaSPv45dRB7Iip2eE6emk9nk/p/nJ6XGFFEruS16nXFZphIuk/d2dxv1BAyRufgV0fmYLpF6pVSPEb3LVgBJyFeBiqxDGQDmnCBHB5m5vb+XdTTyFCcED+3azVchfQTanVkgLyrazQIhtIDX31G+GXObgaEofIT23ENM2OzPkHBXso85YNxtSDyq1Kn0lMA/+SD2MEjVsx9xkykOBZheunNQrrO+okS+C8/Vx8MDMYuLupdnYFptjTaR2G0Mwh7QWANey0WYLDqUqfpabz0TwBB4h00Osp1aI7dji14Q+mnMp8naj6YiLbR0g2A+HvfL174Y9B5vEJMcQwp38LZZL1pwcYJvqkVZ/5YNb6yxryVOosehZiyQmY2St21arwagI+0oOjGpzHY+zekfrgyHEu1we2Nok9ynSJlx49rg+fvKMtq/DeW7X/T4IKuwy8sA4T2zT/r3E6lyQjNbqD/faEWz6QXR/LH0v4/3KD9oqOxmvz34I/GQG0++5YPqQ59LnpeYeW7vk/7lt7S8+tpCR4c3PoPnmSV+QMPUXeUHYyXWJzXgydqUj0BHoCKhD0BHoCHQEOgIdgY5AR6Aj0BHoCHQEOgJfCYG8+3mOvGbP67yvif+oMef7Ws/P9Y+6h6f7+swej9+F9Wp26QvchbBFHq7Fcln0rMN4+ZhZbRSHj8Lw4DQezxPhqZ8+TIZFUJ88F9/HxieTPOLwMG+BNVVIvApRWSAKI/mVvxNEVSPPIO9CIkYvtSi6ffyalDKxh/gM+bj965sKNkEmG/BqKar4KsQgpFwjB120gQw29cwojiFr+NlE1Y0KxFzymdE2Ho+ckIPpYYAkDfk6ZQ7pm/4T3yKxtTEX8o0aaWWirUEjayP+GBQSOS4T8xDcE3vXGc8R28R+sl5KES22HIkhdcKbjPhM5BEJasUvjujxGfJFcrwyoUZypvfYQ+6Knpo7OYSY+LjHz6lZqyrYRV/bXdqMS5qe95deJ4hhjPcny0F1iVf6QEZqpUYcM14SO5EiZB5PPolFkoPFOChr4mg29ol68RxZaz5nq82eNURg0pYzRjJZxuiR+DGGHG/dAYiNBpi2aYvnFp/WF8+3Ivi/60nt1Mn+Jp7zB7V/Rf2Xbo5ng8c0j+0sL43/E/zXGL35ftfJF/3Ni/xcQqevaymyFrm2/kx7Ukx+pnN3ez4CDVjc1yPTfnYEOgIdgY7AeyLQc3cEOgIdgY5AR6Aj0BHoCHQEOgJ/FALr9y6L/kcB8OhmZ0R4T4/XrKP085Mh8BHe2z7x9LTlS322BfBeRtS3Oz9cpjJCDk4QUQXyd4SYNARZYCkQZpFGBskaINumwgoEpEJA/usvNTKLLU2s1ZsbHb5/V8k6ttNJHiWOcSL3BEmYL4EnYsb9vrnZ5EWLbX/7HU2q241CAk/EhBjd43tLftuiMOeokGr5dc+b7ValFlX20IKPlyn7op+JmgRIiWVDjVcgzQhhmtucPMk/0VN8LWt9DIeDBuqPjBSnVlXwOhzuFLIxNmeP5C6M7a8vcg35Uhefsq2UT79D63Fzs9Mm+4MoZxNyKZSb5BArHqWjjGPqHuDoR+InsuOD72Qr9+PA/Zo0H5iIFxILOSC5S7VCHs/51Q5zjQS3EdKcxGoSu7OCsjptk9Mrix7MbXbLPZqOYuOLrtVhY1vNr6pgd75WiI2c29vc4AbOJz33mYnt1qOLmb3deZ8tGL9McvcAmmbWcUwvnmufx/SLwa82Zn9reXWiLxwYfM63d+0Onfs9Pn9Jlmu+a/vj1R5fXedZ649FPddvybH2X/RlLWOQXiTzLj+HwILx+fhzWXt0R6Aj0BHoCHQEOgJPIdDXOwIdgY5AR6Aj0BHoCHQE/hwEzt+7LPPXIvCZ340te78f83480tBYtpaxGXK5982sy69HYH0Hol/uIDdtkcseiX1c8iQ87jFzKev8a/+1/Zq+9JgxPuv4RY/9o8jSU8a366mEyAxJCGOmCcJ0SZ0yIUYjE0RjiOFxCLGIBwTfGDIWdQPpGvLv7u+/mVmlVO7N8QaesCVbSDnIS2Gb8mUsOQoEHSsyo3LYKnUD0al2lBridFJ+9fPNX//St7/+Yj0fLc+kaHxLpR5xCbAtE+/NVvkVzqkV+wgxOELeps/RtEfPniAuWcxXpsaxmKuLbGOVSq1Ndylt7mKVii3722ALuYqNbGpD65p9T4MmRGZnyNQIykkmpFi4g+FA//Q0gUHI7VpYZKmQqBR04hJfUiN6chMbwte1qKR/1lLYnvcxEU9yrmhHAnlKbWSkXvSJejaJ8LKtUkrbozgm+rF9mmN6oGe+SPIsesaRvBltZ5B4XhqxnTlrNvbIvPrsa1nHuNzHRUcmnqOBvoNDpOnUbnGs3we8hwbO7b4w5h5dk8VnGRe/paX8zEUKGK2F+6ZI4i7KkqCPvwUBbpcek1c1xbP04F4nydqW+SJr+7m++PxMg9dykpu/O7leOB+Jad5LP23CZe3PdDmv5l8c+vg6BNZ4R0+WjItk3qUj0BHoCHQEOgIdgY5AR+DNEOiJOgIdgY5AR6Aj0BH4AxFY3rMsYyBY9IyZL7K8K7s2Ln6fdcx+z4R341OEd6BZWXYWPXLiN1h/qC+eH2jMO8zH5AO1+tpWck8ir41/PC6ZEZ6HcGE/yMVg/H94NmLDOcP6fmD68WxOmM9HTBdPfjbXOZt+0fFHY/O9FH+0/RihEwY/7FGvPsqw37evWzPmq9tsPdkaObiFjN1V6dtW27pVud2rhKyCXCu16u7uVoJEjP/ur2/a7LbaQE5mHmlEodGQEbIuwgxucNQAMTjEjhzg9m4hKbXbSBCbUKRwX7lKtpUf9sPtrQ53e+zTLMSzwEnH+NgQw5CB+ap4OsRvUCOBS5FtlVJVNxuZP4W5OGxmlly4iIM9kR1Fyle/pUJAk7O2L4w3ErmaUHLaH1S3G9WQwTykWUqfLZiLXeQmTLhhNiN+XNtZagWvXdM1B0u1qLB/NkgqirBa6K0UFEtG30Nw7sEqt6HYCvkau5aj1ZhjQ9iP+Jf0uKwz2paT1JYimg+b+ay2q22WZ2mG4yX3dQ+hnn/vOeOGvdhuq/Y8tkkumUeiL/dsGWM7ik3cBbvM5iMhQyNH/wymbu6p2CNAtF5P/nH4QFKKZXvu8Sf6yp1d5CfS9NCPjED7GV43mDu+zKNHlvm10Sw8Jbi8+FznvBL8Q//xW8dFj+2SZG2RS+vd9vMInD8/5/Ofr9AzdAQ6Ah2BjkBHoCPQEegIdAT+dAT6/jsCHYGOQEfgT0fg/H3L+Xx5//XU+DVxfIDGAsF6q3m/uMja/kF063l/Pki7X7CNPEGLLNszyrlgungusRkvOmA8z7Wes/zoufZ9TL+WJH0tcs3nefZSdzsZgq3UChF8UIi0CXZxhPickHxVGTJ0Gka5VNnWNKx+dTNzEy984TmlUhSC8FSe9dhsy3YzJ1ekHEbVYdLuIO0GaXuYGsFsiMCBeiRqMenDGLNi+wAAEABJREFUNmmK1sfd9+8aDgTiz6Im+s4XtaaHyHQkBgt9N2IXAjH7OtBr/kuTTYXARdLvlMTYx+Sjlm2Nicc+QV4rNVif99m8JT/sp+XBL6RkoYcKpo4PcSO9RcQR0vaQX/+ML9P5nKFRcg74rpd0PJJrQ970GIyy34ncDfejzzzMyUotstHHWBkzrCVFItjseT17YNrioq9lsdtWLUVbiPGQvzjrOUdyibix9XzEkMAQ2Tb1Y2f+w8l9G1gLbhExnwXPpHGRijmtdqAzaWq7NDzjKFq1DC5tPX565yP4mpoIxedi0VM7MltedvXL3Lv3h0Dg+U3kvw56vnf37Ah0BDoCHYGOQEegI9AR6Ah0BDoCHYGOQEfg4yDQO+kIdAQ6Ah2BJxDor7efAKgvP4FAnqBFnnC9uLzEZrzo8EGMP98fzJlkiKg51UyShVQMSWe7EbOb/N7kXdXhBoF8y5efjVAVURBcuOnu9lb7fBEMUReiDzNcKV7MUWRbIXUP+7022402m+SadMBx2hb5ZgsLvJW3OxVkAzFdalWBrEs+cWR0sWLbbDba7raKTRzjYa8aQjK21HRp9egAfnS+Clt2SNdEiLZGmVVjyL/ne9jfamR/U36FM/YJXYzNmUub0y8q56S7f/5p+z4cDtQaVOhts9lCHI+sczJPr2incySecszpKfnxyafd+Vp5AJuJ9ZTMwObwk0YIzOi1FGVtjhe9S1gYpyZqh7kuItmzh64cqbfIuYudPLPVfqjbVqEfI1of2K/la27cG/s+l5z+pGK35RdfgmGCglGt0aTos/bgOkLkD/l6mvs15T8wOPql3weOj00SE3nM59Lasr9lzI08yaWAh7aJaYShn18agfwcLLLeaO7+Imv7NX3xzXjN5zX25Fsk8YueMfO3kksYvFXu35Hnd9XMfVnksR4Wn/cYH6vb1zoCHYGOQEegI9AR6Ah0BDoCHYGOQEegI/CVEOh7+XMQuPYO5bkIXIs/tz833+fxW976ZdTp/fiy78+zjz+p0+XuXBt/LRZ5cs7lJR2cx2Z+KX6920vrj9nWsS/R1znT1yJr+8v0kl+tLEiptFFKRQ0lOmnkhy8fog2boj3E2RTS6zCqQPh9+z//LYdso/7++602ELYhKLe7nUSO+JZalS9hjb8iduvMLhLzxNuWOIfDoIEaYyPm9hJkLixqOmCgE2onj2uhzIRdjXAdiRM5JkjACcY05HKzScqvgi74y8QwP9C7IYi39Jp/IldsboKMDCErTdpuN0mFTNSE0A0J7IlwGiSeBU30kTpT4gZiNjviblQMbi0fjvgUEUM/ouZ0mEhvfLDiQ0pyohd8qBvyd8zekSlz4pyeqcG2pEJumxyc5A6BWVyYSLblJQ9lEn6SsZC6xmkW5bBa/9SYyD8iyzyr0TNeE3uOz7q5h6rkzyT5jqLYY0NaPuwUpd80iHE5ydVUepDMuppM7DFy2kdAcKHURgUsyhKHu7KWcRFiFzUkcPIsknxW4Y/BRfe10l+mjK1f9Itn8UMzHH8rzz3VVTmGkFuRTDOehCTJG8naWlykSLA5l9RTP34rAnmcH5NXNXf2jD2470mYghnPJXGLrNeu+a99rulLvmVc+eUvsdW0/TCt5z88n8mxdoge22MSny5vg8D5cxDcL2WO31vLpTp/oK1vuSPQEegIdAQ6Ah2BjkBHoCPQEegIdAQ6Ah2BL4jA2XuUBzvM+5dzeeDA5Dz+fI7LLzjDSTwqvMvOe/PHpL37xu/hSPPZ0vodZ94bRmLLWhMuicX9dMZnkZPxz1QWfuPa+HlROf58LPf5fFw2Fv7oJDwr0UPMnATHxDI8fabmmdcpD1zND/pw5nycpt4iR9MPQ96hv0jWGVZ9suXr/NPM1z32s1k2kLYjRKoh8yL5IS3Lr0WmjpEwZvlLIOrt7XeNt7e888fCD2Zsiakhq9qmp7jrADEccnkg97A/tO7t5t1ixY2qm6qCLQ/v/vaufUHcvsxs3rjlK030UiFxqXXgBhyKdAC4abeRv+1UbrY6DAOENY6cyXmgHt3x1wj1JoxoW8jf8XYPt3zQsB/SMgumjUGm9wJxaVsbCOL8WuwQxXWzlVmL4EwMWenBsrI2UtfsuahgKRIE5ACJPUBg52verBMkkSM3KXHzHC02PTxK2WCwSkFcFVxG8POpD2tTN0hVsZUba1shcpk03ENuW6Kf+arsH+xiuRe1o0B6N6m1zW3LdtOTe8pemSf/RI5IFjPP3sZ8scx9jO0k+J30lbLEtj7JmXEiNnnyq7qjxz3VI9EXGSHHQ3wfgisxi/3BSK9tnjHCJHkuCvuNHRfaGJtEf45kH/MWrfwR18dF98cceD+/qpmV5whu/fzlCDznzsTnZY0lYpFELvp6jP1c1uuLfu7z0vmS53x8Tp51TPzP5+e29fq5Ht8ub4vAGuO3zdyzdQQ6ApcR6NaOQEegI9AR6Ah0BDoCHYGOQEegI9AR+NMQWL9/Odc/Jxbnuzif/7ircw/zFn0WoS1iaTXT8Ti3Zn5c+sDDZ2wtyJ7LW+zjPOePc3PfnyPCT8fDjIugns7FlvFkvKBkfZELy882LTnW47ODn+F4nnc9v6ZfT1vkwirEJmTmCHkZwtC2NpuNQgTvsYW3Suqg/a//+3/xl+4geAsGmxUcKv5KMASdi9sXvRsIxlqLIsKvQvg2HZ/MR8jNCdJ0g/3bv/6tWipm8uELK9f05ErazMswaTdam/3YZPrnViU6hN7WdENc+E6XogqRS4JGjqbGCJkc8q7QW62WEYUoxG4zJ35KX6xPYBE9/smRMTbbSi8hLUdIScvMqYg9NQskc4WgXSQ26EWJdRBOKHoR4KhgG6k/HfMUuRG4zQlS2Ta+bv0LjAjQSH9YNdJzephiR0wLyTVwH1BJYSStTcTMQjItR/aTXOlj4h4kV5uXZF/ixhabmJG8kcRFbMueJfOIfZyDXWIitoVjE9uo9EWu+IvDtkph54y2U1g4zbLyK6zVUvTDYWyR9ULmta4t9zp4D2B4bxDlShNdOdJrROAcF9v4W7kfTWJ8IPMdYDNYozO86Zmca3nT5D3ZTyLwNnfGz+ziuX7PTPdcN/5+eq7rud/b4HOetc8/DwLrJ2DRP0/3vdOOQEegI/BCBLp7R6Aj0BHoCHQEOgIdgY5AR6Aj0BG4gMBz34k81+9CibcwvVt5EvPu/73en5N95kbAYNFR3/Bcsq7HN0z/h6dao7roP0CS99OLnC0uMevxzIVp3qtHUN/mXGVZKq9Mr1Fbmp/vEfaLHzV+4PLrk12sw2Gvu/2t4Flnoos1G+KOJlNu/P5dZbfT7ts3bUJ4hvjFB2c85tOOpzRCmh1CMIZ0i8+8rEaooY+xM9qzP+rpbD6Yy2ar27tb5QvQut1IkHsj/nfDXvVmp5Ef59GEVUg/+s99H2FED/s7DfsDbWVRCkFdt5W5ZKKkQQX/Qi7loD9Omp40pS9jxLC/u4NwHagSxKWlLxvoits8/uNwaL92Wsl3lOk4EkW8ZPyVvJqPWqo2dUv+g2zLmJ19RCtFBWw37H/gnlCINJMG8Kz4NOwrPSQOqfhWiHRhk4vEOZkQcs4n+4IAnfX7q23ZsyhxRi9Fp3yZIxtqFuz2vOdksK3YtDps4o9yMoNj9GBnz/HRY2uCrY1XLiGfQ9wGi1rY2LmfZ8MImZ7nJF9f68Je42UfnTN5hthu+PzgyrOtyGkhz8dReP4am+/T4hsox9x5kt4l/xu0+AenWO5OgyD3fZFmOL8s3pfGc9/nzM/zPCfmtT7LxjI+P8fSYYs4Pb+L9drYvPvlSyDQ7/GXuI19Ex2BjkBHoCPwAgS6a0egI9AR6Ah0BDoCHYH3RuDa/9Y+t793H181/zmOl+Yv3fs6x2Oxz/V7LMfbrOUNYOTHbOseH9PXkbMf7IAWWa+u9dlz5jYe0y/FNFuaXqQZXna5XBN+hXfz7cr7zQlpHMDLUn8o70v7fIsGL+W9ZFvXWtbXtsv6cmPX49mzwr3J/YmcrZylTI4z06unyw4Y3yRtkizy6qZCE0q2FTLWturNTcPEkFv729v2DG93u0Y8hnwMKTn8/Tc+bCQnZGkj80LyHSXzWiDqmG9C2mo+pqNv1vNrmknS6tKAbv/+T9MN4SkTm5DkH/Irmo1LpCgEnyFSQ0CPrCWHQ3yiuxZN1K21tr4zhqwOgThBDoYUjoRQneJPnpL+IG8nCMNxGDVhb6XpNWMlZ8jQst3RVkGsQo8uRetjYq+lQlAfjWSae8ZvBMuB+iFkxVzU5e8KKXbqVfLFFpKz2cmVtcZTy43LnIYJbpd92VLW6fWw3ytxwXU4HJR4IFPqRALCyL5cLVNzig5WNnNkIk8kLduWjntO/uRUkqVfHPIl+Mh6ajBt5zrWtmw3+4ML8YmLbRkTN65qZ+0psclN/w/8Mo/Q12Iv+NWyujdZXxZdgIs84B6Ti1vP9v0Y+3Mke4gouSIJMn/9RwAO7XTN0ttIbsgleZvsPctPImApP3fnd+hy1nOv8/mlKAo8MJ/HZP7A4Y0n5/VfmJ7we3zuf0JAjUTpfS2Y+vnFEFjf3+jZXsZFMu/SEegIdAQ6Ah2BjkBH4Asg0LfQEegIdAQ6Ah2BX4bA8r+pr42/rJEvWugarrEvW+aFl67J4rMeE7uW9dpaX/tEX6+9k54ya3myzNr5kn4pwSW/2C74XoN1sV8Iya24f/9475AKkXvLM7SlzoORLLz/v3+fmTzYtEjmXX4GgQXJjMmTcZHMH5N277lfzT/3KcK9Wd5E39+3eDyW6ZVrqReh5lxrlSclTw2mySdkFfozahnv7pR/87aWe9Ks8pNS94PK7UFllGzDJdIhpF3+bd+6gyRupBc2PTxC8tluxpCeIwTnHTWGwyBDkBZiQ6Zudlttd7vmF8Lx5q+/tIN8HvK1L8Sm8fN2qwFic8tYSsWNZihpu33du7/bKxKfEJbFEMAhA+NT2Q9tTMTn69X0lS9ktzcb7ahdyTnc3ukOMnuEnCW5KjE2QXQVcs++1/ffv8tgFPI3OePffCBUBZFIyHyCUZSC3Uip9A2T23yJD4EdyTwPntrDQAQ9Nz3xTZ9rS5azLxmCd9IY4jdfBENc54tY2ZoPiGJi96wd2M9E3kK9DT3k30iefaT0nr7sJU6kcBOdHVPIU/CspWiz2ajUqg33rNSq1xy2RSFOq5LPiJ5xFOIiT7nGx4XenHuPPBXwnPVCz5Hn+B598l+WLBLTWwhdKDLnygOyyGzp1w+EQG7UIm/W1pIw45slfUGi1F3kBWE/uPI3E/9HcPm/dT8sd8MfgED+7lpv83y+Xut6R6Aj0BHoCHQEOgIdgY5AR+BzIdC77Qh0BDoCHYE/CYHlXdlj4zU8nvs+5Ll+1+q8zH6+k5dFv8Cb94MQTmqitz8eoLZs6k3LrCq0/Kv5m9b5uWStNVKsR6Yf/6ThcFORkCJ5l/yipok/+UePnAy/QmiACI8AABAASURBVLn0PKSJl8rP91oEuSZRmHFguJ32mv59I/3XNxWk/rXTCBG4gTTdQJqGCISFhElkE5wm1rZyTBCQU4jh4zyEbEjICmFYQqKRZzrs269KHiFmVaqyPkEyThDFIVXtOdcA4XpAkrPgZ0NwQn7Gt0QnZpd+yG0XGZmGgwRxPcUPAjS/Gnogb3LY5D32N6VH9FKrQi67FLFJmT+qRQfI6sQc0iu+tpWaykEcFAatjmpf/LLW/r5ixKgR8rVJcqQP/EfGQo3kLG0v1Gu5pMKfCd8R0lvUar2DU3Ip/UjyMXZiz0eTRshv5SC3baU/23Lyx2kSKbhoPqJV9psexj04zebmE9txKhU3NTZaV6sZC5PoE/ctY0zPEt/ns2d9iWu5yKtI1iLRI+j2Q/8lbhnH+C2T9xq5J+2+rGuBkW3ZvljV/I20yEWHnzXmZi7yRK75PvLE0n/0J9z78lsgsNybjNJbZDzLkecucmb+ZdPUjvyygr1QR6Aj0BHoCHQEOgIdgY5AR6Aj0BHoCHQEPjoCvb+OQEegI/C1EMi7zch77Sq5eY/+XunfN29/N/qe+IZ/CpcReVWdPFuvCvx6QaXsIHghOgNqkfVtcyPfHTR83zc5oI+HUQNE4wSpumAX8PNV7UDsATJyf3enu/zK6CMptrm5Ub6yFXObzIyJCdmHqjHEGvnshz8stlUg2CIVwrKUQsiIUB0Sy6zJsU0M0Kf4GPsIOZo+o9fmYw3kn/8rkkmlpoeimHAXwZzMxYHBrJfUgozNV7NL7RDeIyRyvlgdIGlHCFAbMjr9E7f/55/WW6kbxrlPMrZzAJs9MY04h6wOGZ3dlsTjYWeGwlk2GwWvCfJ3Yq62FI3e6atN8bePPbORifqgogm7ENvwt1ZlbP46Hvi1r6QZjxbcfZJmI4YNSNkXBttc59OeddtyrU3mlYfX9PPQwoyaNnEIM6WPUqsoTrnsT/PBHjHM+nOu4HCx3nNi39GHnepc3rKcSbYIaj8vIpDnamTlMYkPLm98LvdmPb5tiXXm6G+b/elsqbmWpyNmj+B9TWaPh9fF96H1883+9I6X+5jxMSyy/l7yWN2+1hHoCHQEOgIdgY5AR6Aj0BHoCHQEOgIdgbdAoOfoCFxD4Px9xzW/j2s/38Gl+eXun/J8zTvGh5XWFR6uvOfs5/t+z+7WuRd81raPrv8sus+Pfy46i99zxo+HbhHE7gjpGYJTkKgh6ODsWqchQrebqk0t8KhQjfi2hVwsuRipKvjUzUY7yOTYGpF3zBVSuOA3hlgksUsh0GoHPoltpOJmK9WNZMjVYCkpvrYhDQcdhoOSu253Wo7JaOQOERgClZny66mNTzF1Wr9JhnBqLThP9GT8XFIX//SGvbjK2LOPCUJW1AkuLJ1OUzeTWmuGJlP2Zyu9FEbCVLjkC+CJXpxEEmknjVPoacb8emg3Y7PPe6KX2JbU5C21KkRy6tmFvJUgsJIlarWttYsFrBSxsj8RW0tVKUU5MkaiL2KTg0YnfJstcxQbO2Ps9qwnX8Q2ZS0uJ4lfRBwZI6i44Idi+9RHmkwfNmsR0fJZfUxPnk9+Bex536dEq3nD57TwuGLT5+LCc7OoD8bcvNyDB8Y++fUI5CY8R+gs9/UxweXZ51LyWQF5nh6TZyVpP1u2r47Py/IzXib4MWH5dAagZRI9ssz7+HUROL/PeV4u7TZ+by2X6vxCWy/VEegIdAQ6Ah2BjkBHoCPQEegIdAQ6Ah2BT4FA/rf6NfkUG3inJq9hstiPZZ8clvcda8fkWM/P9awvcr72tnPr+Id3jFoLfAEkhGTpsrAQ/4uLOh7L3jMeTRnyHj1jJDnOxDZZn5D4nMsxqhzHpA8nFB4gXMUlaT6XLmn5BzEkxtG5rWV+lKP5fGi14RNeO57n+3LzkFkrmaKzSXMP230EZyOYLp/hvY5iuJ+TqMoqCg/VJDzfJdETh1lPA08KfqczQcdJel8/70fzrxryKW2rFRI4JG2pRRUp+QHPgwlxOe0H4CoqABjyLz8o4ocrgfGPzWZTpeiw30uQwSRRhRjOr1guELLxDb932B8aoVupka+G97e3yhfEh4yIbSVnehE/nSM3PMTnzV//0kQ/w92dxsNByT2QSzmwi3y2WdtrIE/78hZbljGL5qMmJQLqOYnLr3sOuZu+h8NejlcaJajtE0spNdbWV5TFHt1OBEQuBHUjfrdbjfSVfLVsKFvJoCYVXzv+zBldiyr+2a845hWUnKxnmGtJ+Xr4wN6HkPV1CzLxfijTwKby0SPVsoXg1chnMJyQYHlgjxmXvOsa0dUCJ9nJrTbas56YA9hHoitH/DNeEJs46pJEi9jYdDzO9PR1XLk4hOyNtMVVmtgWUX6Im8PzLk/VfF6WeKWhRTLv8ich8LI7v3g/NX50BJ/qf1lf72NiEmHo5x+IwPJMZPwDt9+3/Ech0DfbEegIdAQ6Ah2BjkBHoCPQEegIdAQ+BwL53+hPyefYydt2+RQmy/prqi6xGS/Fx34ul/x+p+28v0vza/2tfa/5vN5+Kftie27Wxf/haN3/UdNzfSj68IfpcBHUdzmX/E+N6+Jr39jX80WP/Zo89JlnPrtL12Lf1m7SLYJKDzqJfvlRUnFzs9Pm2w0cqmVbtxCNewjNgdVDtcZd1XhTdVcgOiGGD5BstuHaJoUIDIkWotEk2+52moYBIvagRvaiC/+QnISoQgpPzCeIw/x65UgNEXoUYScNhOcBdWr9hLycxgHbIEMyY1SI0OQcIahTV6yb3kYIx0gI+ayxBfLA+UJchhQ+4E95NdafwIlipVZVJHlDJAr7LJZtPObTLgrJm7ytJxLFFikQuYJQjthWQbJHXTjsOedATyOEbvIN9K9mn9fSdAjugfuwpCiltD4TF2m9smibUKPlV1APUutL+JZmt83afNpWqVXpLThpOcDF5M80awQqBHXma6mFHpDF1nxzzxD7YZ3F58G48mn2zCPpmbwtX1s4u7i0nk9W7rNtBWdxZC8XY8mrRfBrZ6HPmnyDJtYmel/s0SNt/tpL/ouOJq9NcD0uz+skfvYQNVE/HiAwMYsw/K4z5Rf5XT189Lrg4/yMfPQ+e38dgY5AR6Aj0BF4OQI9oiPQEegIdAQ6Ah2BjkBHoCPQEfijEeDFl9byR4Pxw+bXyET/weEzGB59r5ldreVjbejjdvYQp9f3uY6M/jDvG88+fLoyQvbehWSEqN3f7TUgm7rRFomu/UFlP8pgtWEsjeQcJci3kJYhIvPrn21INYi0mbQcBDOn2V4gJAlmzRB81nwwJYXVbNiZQMZNGiAi00dptoLZEmcIVzvKnCvrpVRViFfb8L+jBsjUQtx2t9X25kYbyOj8XZvYAaIv5PN2t1PdbKklibhSi3KQVSJ9yG1tNxrAo27m8fTFK/4jpG3Li67liE7fItdEnZhtU2NskvlC1ka/KhCTtcz9iPhainIvUp9EmGgQ+wR4G/Zda1XBJ/OBvir9OjdqAn9FJmKEECe1sW53YJU1tdiGPzmz33y1nNF288lek1vHw7aaPzVtH633g31mO5/fu95rhIxglroh15P/fnHWBsjefLlc60ZllXPRS6nacE/zLMhlDlqumS+y2LhX036vQoxZs72svMGYXGt5Zsr2czVddc5KRCJ3+l0kc/WDv2QAgb+XFEH9TSd3p92RjK9vIXf6OfL6Cu8ZOfGX7rnM9+e+qkFpkXtr1zoCHYGOQEegI9AR6Ah8dgR6/x2BjkBHoCPQEegIdAQ6An8uApfe5/25aJzvfEGn2c319H4b/VOdrXk6zshwOpcdMoajaXJa/C1KOoykOF3x1jbax5Slv4ytQxp/lGdvTutLIifeOt/LevVP1YuBZLPbSiHRGEP4TZCf379/1w4SdQthaNaE52EcNIZk1T3JFlLONvzkpBFizfh5WzVasq0KSZmvM5koR/LHVvDLnEDJhWUCJNVNhbyFpCWufYFqyfTAVaUU5UgOmwUe2enY0whJuKxHT94Bcts2Obf0AZkL0RiyURwDRLdLlUiTfJECwRgiscVTq1FJxbKNHwLxWiox0mzT6sBvgoQdwW5MT/Qz4Z+8E3UjI/P0lSi7yEghd6SRlyxMSOYq1kCOiE1t7Flb4pkqhG3rNROwkEYFg3Hccy+4V/SRupFjCunYSwvJJT2xWGqV7RYfMnaKXbgzRl9EzCOnOT6vOtlSfoAngiMUJy2EOXZFsC+nfTSASbO5SGthT4qAvZ464gdWqTnxvAavUwgkrG3ZPpl+iULdE57oilwszM8ZrbXeWV9G1K93sk89Jj/seEFjPZ47nSc8X/9I8/U+LukfqdcLvbT/B4e+T+O9j/ODfz/tWkegI9AR6Ah0BDoCHYGOQEfgayDQd9ER6Ah0BDoCHYGOQEeA9868UQcH3os90DH9cef5u1jmvHefIrz4DUKXIIn9XC75fUib6Tzy4N5j+0DNpptz+SjtTTwiTWgoPTI8QDLzxyVRl+TxqK+82ii1ARhDXjJos9koX51uGUNK5YveaThof3un7Q5idgeZigSUEJq5IeKHtm43KoghcA1J6Px7tIyCZI1fvuoVc5eiAqHrzVb5lcx3kLT5d4BDZBZqJlf8srb/5zsk50HT/q6ZQ9bla9j0ZTpPTPqrR/LS5gmhMZsxRF/uNfP8pWtDnjFv/Yb4c5HpdRK+bDy5h+zzsFfGifhI+lWxSi3KV7bpK8SrnThJjBNE6wj5a/qvDaPgFNmyHL9FdPEIPsOeunv2CkbNqY0TrU9yKRDYFVgmZf+b7ba5LJcJ31KrhkaAjtpwHwo9L+skOanZQwX7UkrLl1iU1mdsqZWxspcSwc92W7d9ymO72U6GSwp9XTKvbbkfptdI9PXaWretEKPBStybmWQfFH3t94NObi3C4nQUm3zo7cx6U9728rbZ0u9RjoMyvm2Rr5Gt/R/Z860ErIIxIwM/81L+E488EZl3+RUImId2kV9Rr9foCHQEOgIdgY5AR6Aj0BHoCHQEOgK/AoFeoyPQEegIdAQ6Ag8RyDvHRR6u/Bkzs83rMvGOUE108ZiwLoL6Cc+l+4y/rv1zxK9WXjtedfqNC+lvKY/+GG+0uD0cg/siD1f+tFmZxlGNBIQQc37owCXzTdlIh6ERj3uP8t1BthUybYI8ubu75Tq1L00D2oBvboQLROU/dxL+clZGeDviWywEDITiBMkaUtkuMrIJEZuvHulFEYhD2xoh+kJmCj1iSM6Qk2p5JdvKfKIT5WDuI5mXPcQ0ki+yzG2C8bEZWSuVfql3gMAdGSu9bEKQuihxIreNb5IhyVMyjzAHvEa8Hti/2h7oBiK2Eeoy+G2Q2iS9anW0PMyTPXlTa2LP6SN4siSD18nPVqlVy1GP+ph69G4nk1RKVeIov7ieRrvMusE3xDUYtH0u8atxgiifna9cyTHXMTDw4OBmmys7Ic9RacPPXLJ/mxrHfsUeSq3KPp/Me7xqIhBkAAAQAElEQVQn7d7E2UUC0yaOAYkPw287i2XP8mQPgTk/aE2e9P4zHYLN1Z03AFldRtT3OXvWxxDo8D+GTl/rCHQEOgIdgY5AR6Aj0BHoCHQEOgIdgc+DQO+0I9AR6AhcQMDYFkHt5x+GwHLvM/6mrT/1/vWp9d/Udiub3pry2ktwX+S1Ob5GHGyYVGQJIjDkoyCiotsh3CYI3oPqdqsaUgW3EMawfdpi2253Mwr4FojT/f4Ozhh/CNR8BQx3qhYGWbeBdJsgBfOla6uBXmtRI3+5oXW3VUi5+ESSf7fkh6CzrNTNV6m1hOCsype4Oh6JcWEn9DLhP67Iy8GTpn36quxn1ARZa8/7myBcS93QB0KfVCEv+4CkLuQ7QAzny9rkNETdlj5diybwaqXJY7vhcWD/Yl9N2qJ0+/27gkvkQM6Qu1lK3UXP3E7laFKhbgXP4F7WdvQ2p0ZI25Hex+GgUrNvybaCAVrTC3lcrOWw3ezpfYQ0ruDbvvStVSwox0Tu6Bltx3Rd8E2eSPwj153vV57rdx8hFXrhMaE1N/PQ7svqi+lmvX5JbBMws+cc172vr7Tey+vjr2d+3orFH36ovMjzwv4gL7PXRVBPZ+7+yCwjw7ueqfEcedcmjsk/Sh/Hdv6YoW/0YyDwnOf/KZ+PsZPeRUegI9AR6Ah0BDoCHYGOQEegI9AR6Ah8RAR6T18XgafeFyzrlxBY3k2ux0t+X8e2oPHY+Ll2+9hO1muXdrW+74t+ye/9bOlwyR49sszX43t1l3qPC3ydzjw8z2HtYECmJuten68vu1qPz4/+ap6NORwhR6dlZ5B6TWW0Z5Cm/aCpWne3d5CZexnCdDgSrC2u+UpbiN9aIUcLXC0k2f72ViOxm82mpQwxGv+QlyFW9/m1x+Qp+GbtcLeHe56aqMykZLHFqfyK5SQpsVPvQC95Rhohx0IIU4aYNECKpsYsWF1UIMw0SGgy/UxJylLmE6TggBg/x4MapRSZZrlisVxYwW5khEAWR/xT0MILe3GVxCManglbfsPsFpK1uKiJ8JvmdTMmVhy2uc7nxN5ELcW2kMzz0oNrYT2y2W405ctYCFHLAM8JAT41IYQ6pr7NGlOb+tSwmTOGvG310FnWqX4myJwHIDhbv2ejbdlzzsRGMHCaaE7WuN6f4Bqf5DW5zuXkmPDIySDa9ClvLUW1gOeSnz0qsvI/V3myJKsdtmW76c+9tL55Tp7r/yw/7pMi586xRc7tPzmf9zC1+xz9J9O9XzjPxqXn7WT7oXLuZWS9kPkisSdpxpXkfubZvyYr15epqfWYPJVt6fva+FT8ev1n+ljneYHO3zune3Wp/AtSddeOwM8hcOkBfK7tlZV7WEegI9AR6Ah0BDoCHYGOQEegI9AR6Ah0BH4JAtfeGy32t2piyXdpfKsaHzHPE+8PLrYcjC4ufFqj9cQf3rHb+DxHjrl4q3/UDC4/ilervMnmNeOFK+9z8377ohwjSN7eg2d8sZwTF+fzSwmXd6KX1t7L1h5TQwo9lIn7MWG6WDYxFxfe3jjx/v2SaIKsiyy4cs9gmWiA5mJDy7AI02ec1zb8jNDXutCuAvQ1eW3eZ8bZln1dCqya8gOHV0s5QiSW7VaZ2wQWK1/v1t1Ou283mK0cuWkjxGOIXEGoSpZDfH7fSyF1/3WjcrPT3bDXAT8BxMQPpY0fki98I7YJNfd7IE1VhdCMTJC4duwj5O+gAtk3QBDf/f0fTRCjm03VZrfVciR3iNCQzpvdTtubG9Z3xJHTVWIeEjZ9jPQnF34oJo2tTtFITrdkk2opim/mtaCDQeZyLM1JEw9uYgbI4ALxLVkulaEwIskPgVdUVL1pUspGxt5E+CM6Hl7sdutrgBwPtgN9xWUEu8gwDBDcg6LjKdGfZW3qhr0M8z1IDLXtQqibRJ/IscjAvg/7O/YxKfcLp1mPQmyGyBxNS+QM7jjFfBLbMj3k+chzE/20uCjUbXHH0dgjDMp4LrFnf5HoaynGG+yVva1l7fSIzm6l4jwGD7wWXJqR9TZ+oIvpJcLQz4sIBJ3leY/DMo8tknnseQIWyfwjSnp9jnzE3sXPtFeS+WVRPzoCHYGOwBdEoG+pI9AR6Ah0BDoCHYGOQEegI9AR6Aj8GgRMmecIbj91/ooaP9XgBwpeY/WB2vpgrTxEaT2bda/eLM769Q2YpXPB9EvOH4usO/lx9f0sPiEmtB9FDw4zWwT1w5xLTxnTVMZzif26rL2ve739yrruNf3tqz43Y8nXvNWW7TkmY8i+zGqVETVi0/gUbXc7hWQVh13gVW8EIwm/Nyq/avlws9G4g+jcj6r7Sd9UVfETpLJrIer+tN0mIRYNiRwSLl8Bk6zZRR9RbCs+lfhaNwqPGOJVws4khO4EaZlx9+0bVuyQzsknjjJMEqVHbMbf1Wq9oLNM+4cM5J0aiZo4N0uIT2KP+vlgW7YV0jyErSFChbjUlmsKUZkgfHCMptMocrO+kJwlPtjsogmCurJPprKdQYW8zSfzSLNygYDOvtBUE1MLsLGPYMf+pqNkfa1Llm1V7m+I7KzZs43m1Q5icWI6NWm2XGJHEpPYEVJ6OhwUwTEbi9cDiV/8aY6UFhddOxZMTuvm5p3LafH5islhmxZHKf/pSKOB570Fw4n7oeUo9BhZ5oy2ZXKIZ43p25yp8Zj8UCXP41p+cPjDDWb/i6BeOtu9v7QQW7Dl+cjn+00yj/15Eu9FnhfxUq8l+zK+NP69/Ze+lvFhvcWa8eFKn3UEOgIdgY5AR+DTI9A30BHoCHQEOgIdgY5AR6Aj0BHoCHQEOgIfBYG8gIz8jn5OX4O+d/G8Bz+vkU2v5Xz9Z+fr3Iv+kpxPx7TX93F7SdoHvsEl8sD4lhM4MNLlPjN85LMo5BPEVjo2uiEaQ+gdxoP2d7fKV7fj3Z32t991988/kiHjJG1vvilf2hb8YdQUUsyQgj6MSvy0LdJfOxkyeD9AsB72zYdQjWcEGmExk+b+rtrcoAgrtpW+8munbSlSN1UhXTe7rTaQvvXmRpXx7vutDvv5V0m77YcA6uVXPCsEn0dN06DhcCsaUvrfbHfw01vli9sR4tRyy7HfHzQwD7GM8+mcloax+Fijbjatn2AVQngijuX7c4k5jnaRkTikRiR6xLaUk7EgqTdAsMYnhG0k9pFcB3BN/6pFKlY4TZOXJfZJGuJt7FmXZFuFexaxiWGu1WHjy9yex+zDtsp2I2+qzo/0sLal10VO9sRDNBsRehMW43cej5ltzLVL86XHGBfJPYws8wtjnqJzWQjfbHnR53FOYJu2jrXQZ+uPV9sYyY7rRB+RBnqA/0FwfaMTmprs1OXa+s7fgmnljfI/N83EgxV5rv+7+GXfi/xQYFkIVi8hctf+0Rf5ocBFwwPvpYWMF71jXCIeG+O3yCW/Ze0jjI/3t6y2ToPLIs3QLx2BjkBHoCPQEegIdAQ+OwK9/45AR6Aj0BHoCHQEOgIdgY7A8gYs45+ORjB4C3kcx3WFS56/5xXkUnUZL3X2FrYlf8bkW6ER7iA8QsxvJmf5UyPy7Pzr+OtB2c0i171Wudo+1/N1VDKt52+pJ/cib5n3bXOVkZsU0vMOknYKyVeL4LZUIDSrrO/jXqWi/fe/VErRcHsH14jHOOj2778hUiF36WmEZLWtAkkYcpZQjRp0h9+WeIIk1hfyMiTSoX29OkK87rX//r3lr5Xcmo8Qyckb4nfAtxSr1Kp2kGuz3Tbu7Y4+IgcI6lIKPkXGN/feNoTz2MhZ5X7ESGdChmFgDRn2Gtj/hv3XUhTmdMmzhVQOsXwLAd7qcsnjVL79JbvIRxF1EsOyxCX7m8BkgiRMvhEcpqNkjktClJj4LBJ7E2JrqU3NZYJ4W+IGyODYCjVtNsUp/GGrlTH3riQ2MTjaOLBewc5Gx5bTtiaIatv04phOknoja8uYvCOEOA1LxSJAalgKEzgUhDwYH57pAUkdkU/ozQH/EWzcJtKIPXKcUuK4go8iWWCMT6TZmMd8URKOmF6b0JuLNBGTXtpITSzzVo57abliBy+aatPLl0njyLPPz08jZBOPPp2EzNTPs3I5/mhd6lwbj25tWHKn1iLpNUXW0pzf/jJR61zevsojGYNnBJfHt7teXXSClvPif5mz+K3HBJzPY7si6S3C8iR+to4ixoei4zExXhOWfjhf4vtD8C8wPNFfsInQydqTaT87Ah2BjkBHoCPQEegIdAQ6Ap8Xgd55R6Aj0BHoCHQEOgJfFAFeZP3wXm9tu7Tt9VuvtX7J96vb1vt/jX7E51Jolta3Aj1uMTd5MGmWl1/yDvkxeXnGN4hgo6dn8kI6+IMTV7HwB2284Psa0w/5kyRgL5L5Q1lC5s4nukfgGWBPHjpOTNd4M330XBK3/bVg3Ncj08fO5kpX65pNvxJ07n/F7aOZy22ZdAvPOH7b6naCDAWwaRh1gBAtEKz5lcp3kLPm1igkGjswIpk/4j5l51KI3z3E5O3dre4Oe91BFg578kF6jpBb+z0kK7YJ0jUEJZHabKq22w2ybaLdTrbnnIzxq/jUWpo9eQ7kKAUimnGCUJwg9HBV+tzQb/yzbkPAsD6GOKbGbrNTvtJVkVytiu/m5kbNnxowg9QozLdt7xMPIZ1AeN9qD7HsmT1svRVb//zP/xAySug6HqYv25iQ4mZ14o62GNo8ChIicwCPfEm92WypvVGiRvaUr31xkRJL3k0IeSR9KQf2rGVPA1jQTKwa6TtKOa5HT8xInRE8otsm1Flqoz3rzXC82FapdZbtRsJl5NkYuLcTz0ewt4s2+BzI3eqjG1zbl75aHeQyvYv1ZmWe0eIPenqKtJ7bQpHIfRK93WFS8WRQGSVnM0wy9exMYnye2Jf9l78npuelebkXf7lN3AsexhabLhZphi9+afiy4Ywv3yqBWuRKNPg+XHnhncxzscip1lJzGR9WeNEs/S3yosBf5Lz0lvFCydy3RS4sd1NHoCPQEegIdAQ6Ah2BjkBHoCPQEfg0CPRGOwIdgY7A50Qg77rO5XPu5P26Xt7hPTVe62CN7zWfbn8OAud34KmYtf9TvtfX11ke069nePuVS31crjLzHxNvpiNivCx69TGdRT6cX+o0r4rv7VPr6WGS+1W11cz1jkfyX5NLZS/5XvL7WLby7XbU9p+9dt8HbfejSt7MQ16EkLv7z9/aQP6FfMyvd97c3CjYTxC6gjDb3XxTqRUeamoSv02IzFJVbdVSZDjS/d0d/OCkSi6zPkIuD5CI+QI4o47HdPRLbQIkCMssxafZmFTIWqqhSf72TXfEbCAdJ4jmCeJUHBMkqEv6SopR+WI2NUeIyhCrdlWI6IHYA6S1xvgJv71GegsRmRrxzdi+AmYvE/knerKtb399o5JpcyRmkLAJktMhsemnpL4eHnZp/oov+eJjWyM9hAiO90iN6KmlkocKK/tJn/nV1tkLFiVH/MS9qKXowQG2y3wiMmUXjgAAEABJREFUdtHtY76jwX44P5pPQ4uNyzFHoY7ZQxxss5epSVl09qHIEaP4ibU2YhP4t5wxZM44kjtysmMTGGQ4ybGmGFMrclo7V85j1+u5mcs8euQ4t7NRJmU1LjrmH076Nnj8YH+pITUek0v5Vn1fWn4vm21u5yzvVeM5edv/sQCDjM/xv+5jliIM1848T5Fr6z/adeLm6fHS8p9uy31b5E/Hou+/I9AR6Ah0BDoCHYGOQEegI9AR6Ah0BD4tAr3xjsAnRyAvrhb55Fv50O0/8e7xQ/f+yZvrj/cnv4G9/bdAoPjbjcrNTkN7I89fSPOpG4ja7W6nEIy2dffPdx1ubwXvJeEz7feNRM3PUQg8cdhWQWoj6opKrS3PX5udQtLOJOad8jXwZrvRZrdV3e3kWpVjhLgcITQjDwhBFkuxai0p3STz/f/+B/1IRBKn45HYkLsFsnjL/iojjcHzTkpuJYr9ZT1kTfa03e1USm1iW1vWd9udNtizb5tNK0d2LE3UmyCG8vVtqRUSd6/x7rbJBIlMIrngR9XUthOf2Fmm9mun90mIWLUUhdytdaOQ6E5wYtKchG2jSh3jFxH2Vj9Eavwi+J1O5gYzO3Ul2ycRx0T8SGxGpvOJT5S5w2j0j9/iU1I7Pkh8Zg+1vHrqIM/Jhbrp3/bJ1BSXNrz6wv1YnsVX50hg7i3P4oRkek1sP2/v1xI0e5B8rkiWTqLjsY4+mr7ssN7/ov/cZoPeSIqMDD95zj1N3KN74aeIrNOZMH3yfE3Mk0nPHM5r/Mz8LPWF6YyPwOde9KWOvpmvhcDP/DwssV8Lkb6bjkBHoCPQEegIdAQ6Ah2BjkBHoCPQEQgCn1WW/62a8bPu4aP0HQwvybq/9Zuwtb3rHYG3RGD9HL5V3nXOtf7c/OuYtf7c+O73VgiUESJXEHKN/yXrkHkt8wv6bdXd3//IEKgTTOmEX81XwNwzxwdBlQt/mXGGKJwgz0IsMpX2gzTgAZFWIABDYNYNRGapkj0TyCFLWWtzxrF9yUuMoE2YM6hut/CF2CBH46cQkZChhXEDkTwtNU3f5E1MpJHU+ztN5LSpR1PGR+iHu4M0FhVViTpGm9IrOTMPGRsJPoSpHbSQWtEnsCiuqmCTOfCQBy0+7Dc5JCIhJXUEd0KPiNHUqaUoexjpb59frUwfCcncJjZ5NB8hNm2rlqIc6c0426YuRWOMzhhfhqvnlDqsZlyE6X2eTEhL+mhN4hfF3Osm1LIt+6HE5wc51ovdNo/b2CQ5A02RFcEoucwCvm2us2NZX0awDJ6LV8tJj8v9mHg2dJSsLfbF/4cR3/iN3JOJ3NOq9x9838yQ+/eUUGxxAS8tYmlRT6M4Tr7oP3FOwWMlJ/yO+YPPY/Li0mDe7ucyrhMca65Nl/VLoKxtS9SSMONiY8xvQTiBucRhf+pMmkjzi3JNmgOXJfelkeV2LjnaZL6kv6M8hn3W5oCnrkuNnxlXNY69KePKrCX92tb1jsCHR2B5cJ8xnh7yxffDb6432BHoCHQEOgIdgY5AR6Aj0BHoCHQEOgJ/HAL536x/3KbfdsOnbMFyLacFlLzvYzidmV+Sk8MXVC7td7G94XaXW3Ce8ljKtuzrch72Mee+0habD8HSZO0S/0XW9hfoLecj+fPuN6JrdYjNu7JTnnVtYhK7lvXyc/Ql9lSfnA90koRjwm+hGh6M8D55f35RRqiyc7niT5Xfel7sf9VrOfzzXSNkaGVDBck9Ucg1gEnnu+1O+RXOIdFCAo+331V2W8kAipSQbZJGSCKReIQ4ixwOg9qvKMaWnBPrIYFt4vAf9ge5FLVZfLDZ1na3O5GqWU/O/fLlMX7jMOhwt1d+bXKIYbtlaDEhRVPHtmyLS0oLulH59cmbulXBPkI6t37bfg0RLTbAA8kp+rSriG5SIJ0rkjhjMa6RutlqgLRlqpGeMrI8DwUPes0kN0AQuVOeLrqZjva2xuVAjgGsNtTIl7+4sOVpSUU7UxNcT2cBtxoiHSns57SAQmXZXDmDReotMvLAHw6HOX9yQKLbOBKXM34D2Azcw+ixnUvskXP71flxv6eYYz3bMkGLtH3gO6U/hCZZff255M24ZIm+lsV+ProW5dkq4Bv9fP13zJe+9QC1e6teeeS+RC6FL9mvjZdiPoYtHRdauSZZZ/nimbVF1vGxXQxoxqxG2uRZl3g/JZcSXYq55Pe7bJf7W6y/q6tetyPQEegIvDcCPX9HoCPQEegIdAQ6Ah2BjkBHoCPQEfg8CEy0ughqP98YgeVNWMakzviYxOeryWP7Xdbebs9vn/F6b79+ZdldxudUj9+5PCfuuT7nudfz5+RY+5/rz4mPz3nca+fJdS6P5Tr3/fjzUiB7t7udQnaNId7ScwnxAScKMTkigqyDhVQIxPjd/v13+3XQgq0cIDezPjWC083HsiokWtltNFWrccn4TftBE+TtFKIvAiEZXWfHiO8QUtUs0MsWwjlf2o4Qk/Czim5bI+SpGAs+icG71R/jVKxpU1p92yrU82FsH+Om1Qr5OSn/h04yvnJV9jalrkRaIyUKdQ4a6QmDlmOiF3v2GdlH7IlvBcg7TQMm6uEz4Tvhk73a9EUDseFGSmuTr5jxDuk54lfLBju15Vh/kPhE4i/yRZa5bbntx2AxNEndJUmwim5bwThrtmNqYhdI8tRu09PFNuUm8o1tTNxp8RFl8bPXNSx7FhQ1EUdspcjcG2bzCVazcuVKv4q0PRfVUqTj/WcjV4KeMCd+LU+4ny+bx8oYIwxvf5L/rZLm/qzlrfK+a57sf5F3LfSa5D/b2BK/jK/p4YPHLFvL+MFb7e11BDoCHYGOQEfgGQh0l45AR6Aj0BHoCHQEOgIdgY7AJ0Sgv5j5NTft3d4Q/5r2e5UPiEB+dtfysMX1yqKvPRZbxrW9689C4NM5FZu/hCIQZxOM5AFSdRwOCik3Qr5FbOtmu9PNzTfB/inH5ts3HfYH1Vo0QBKHRCoFP8jkDQTeCIHWvjbFJkhgV0hNJPYthKdtRY8kXyTxGSfqThC2WTtAyOZr4XyF3AhLelSB2OUJjU/6Sd+Jc2qhZMwaLmokYK3KF52H/R5+1pr/ZHWSC1ui1/Fwp8PdHT0NGCa1BaOCR9luFXJ3XAhySbZValUO2+hFyeHG/k2sE9v2MSpHKRWfDfZCy1NMTeyiytqEr5InX51utuyS4nL7M4JBCOQEjOBS4pfakeKYm+TL3QP3LvucuCfZ84b7VvGzLfteaKLF2Ead2Pd4Wm8LZ5eJujEtndvOtMVmbS1t4eyS9cVkz7FtfswbPXtse81+V/asPUuCBXudwHLiniZm6XfRM18ktreW7KwJRdqj8MYFkvuNU/Z0FxHgBmpkZZHMz4Xl4znxExvhp/5oeelwnjvzl+b4+P55fmeZrx+/495hR6Aj0BHoCHQEOgIdgccQ6GsdgY5AR6Aj0BHoCHQEPioCebd0ST5qv1+xr+X9V8avuL/H9nTp2Tu3PRb/49oS/ePKn2JZELgf82RFgsBijX5Jnlq/FPOULbUjT/n19d+HQGlcXCPbJuXf9919+0vOv2tbrAH72Mi0UTB9TfIl7M2//w3ZeVAppXVe8N1AXOYhMuSly2xPTEjbPcTp1NiwSQUyOLYxX8WSPwmmjIg9Py428eh7fLKeOrHlS9ma3uiJZrIk4Wcf46gb0jN1JwjAERJ0GkZN46gc6SuSfG3ewialJ9OXGuEjTeQfIVLtIteNJvrIv4080aNsudSEN9J0hKzMJKMtli1vCgp0EHmmo4zjoeUxPY70MyWXpOKZgJ3oV9SDR5LImXzC1whu82m3cUwsOeIn9pd8yWMXVXrb5B6AU9s/fkutFny8xLbgEFPmyxg9/Qzkbjr1lrGIHnKji9v+F3t6WPSMybVI5ouIXLHHPxJ9sdlWerIt23rtEXxA/xSedttX6LEkbST6W0sr9NZJr+Rbal0br4Sdm23/FNbn+T7H3LT5mLDczmvgxt4cHl74Oy5/z+XZm4W/Sx54rGomxQ/yg4Ho2Bi+xLna/5fYT99ER6Aj0BHoCHQEOgIdgY7AH41A33xHoCPQEegIdAQ+PAJ5r7SWdcN5T7Oed/3lCATDx+TlGX+MuJT/R6+PaVk/e+f68zteIlvEAkeb/ImXBY3z8R6L9cpijW2tZ76WZe3BGELlMXngfGlyvFnXclwK6bZGD67vTfSfgaWEnBVk3gTpGJJzhOx0LZoYd99utNvdaLvbnYi5U7EjkXeaL0QScSH7cnvT7QQBuYEcVgzUGZgnNLYNJGXBFv+1VOrXWnVTNqqSxh3Xm037t4rbv1OMrZCzFPoMSQl5WmpRvhTOV7y2VZlvWG+EJTUPd3tV6o0Qsu3LZJqwLduasI0QvpubHT4bLUds++/flT2EWM6/uytqxT4d4+NrW+nHtbIM0Xu4k7J5rjlZntfpOcRQ8AbQ5jGSJz6SpQj5xVEhcdNzvubdbLdK/ZF7lF4i+/0e/negHgR2CiAFsZOHBKVwodopP9Oz07bsWUqtLV8hrqInV2QJsWe/zJ1L4Z6wA9unHPasZ3kRe7bZ89js6KVWlUoOdBI0c7ucz5vxJy4mNsKgZYz+DvIwZX40Iw+tbzHLNp4jb1Hra+YIeoWtXZKssfQzJ0Rwe9YepMrkoTycqYUoR4vn2cmY+ZeQq7v9Ervrm+gIdAQ6Ah2BjkBHoCPQEegIdAT+LAT6bjsCHYGOwOdGYP2e5nPv5Pd1v8bwMf1nOnyvvD/T02+IXcPwG8p/pJL3UEy8S55oLcJwfsbx3LaeZ32Rtf2kL4sPR1N1LSf3HxRjeY7g1s8fEFhz5j8svtBQdjc3amQmN6/uthohSydI1ZCp3u4UsjHrkeQutej2P//ReCQjDVEpYofDQTmGw6DIBKm6Jd8W0jO3OmsKuYdiG9USZKNtas4PakjNSQ6tqMNhr/3d7ZyLnkZ6UnzJq5CkK2JzQrdD5pCS/mzLPkrqyRpDTKOXCklLvtQSPm2/Ld6CNZbIY0QctlXIJ44p8dQ2PdMgFil6qVWpP7L/CUzE3cFNkVIhsCFvlcP0gM/IQosjTyF3+rItcYqDVugVhT0WSFabfcUYiR9LOUviI7FFss5CCPYBMjtJYkotZZ218zN9xzaCh216HjWwh4l57E0myfwRYxMdj7aXGCUbD0THw/ZRux/s2dZqprFIljNGsh6JHome9ew/4zUBTxqXwKsJ/Ye4ttlP8lyLe0/7DMt7Vui53w2BV9+8hx0lTeSh9fmzxPJ3yfMDPqvn/PfCZ+2+990R6Ah0BDoCHYGOQEegI9AR6Ah0BDoCfxwCfcMdgS+GQH8388Vu6K/bTnt/+QvK/ao6v2Arb1riZ3BZYjO+tqnERl4b/6fHBbvIBRzyXdgiF5ZfZCr7u30jWwVRO0HeNoIOMq3WKt3eKqSfffw/BBlDOiKpEjITJrjFtziMIZE3NzttdjsNkIQhWkMquoGLOJwAABAASURBVFTmg+JXyjEfBN2IiKmpv93tqDcynbSFfN58u5F3G5W7QbvRKjcbDcS2mBZnmbltjRC0pRTaGZV/mzh1QmyKw3b7ijk1sp/4bajXSOzkwadQe7q707C/a7lsY5Xia7vpojMMbQ/imCBKs8d8/Zt4l43sIh8FF4UYdkhg6qTvdk9ZP9DvYdhTa5ToO/0cqD9in0JqEpwxudIzU5nLRB4GmZiIapHAILbktz33xz0ETDCnBqToEhe/Rc+Ye1NqjVmlVlVwMaNt0rrVJGEbLbWxxXFv8289N0zxtS17FnHEJ4IqFiRytlEvPILFIpdCXaSIOOLHkH1flrb4zpfc4UXeuVRP/4YI5J7xs9h+2KKv5VKZ9fqiS5Z+EP1wzP4TtR7K2nGdaW3/rPq854c/l591L5f67raOwCUELj33L7VdytttHYGOQEegI9AR6Ah0BDoCHYGOQEegI/B7EPjKVV/6v1cX/6+Myc/sbcHnqfGxGo/FPhb3tdbylvRr7eilu1k/B3NsLLN2/7Z1mT81Bs9zeSqmr/86BM7vTeY/U72ESW7kHOQjjJ9sQ0oOLec4jHB/kCLYDOHIogTZVktRqVVTSEaett3NN23zJTCE6N1//tb+73+Uf5u2lqrd7mb2EyZIw+2//j0/lTb88q3u9nslb37VsSAyD4c99UdI3L1u6WkgZ/u1z9RJPzoeIRdJIdFDQJjo1bZCYBZGy61u/CIuVSP5BOlSStFmu1NIW3FkXZCkqEBRVViPnpiMEZuMjqbTemYlv1aafSX3OBzUclE7a3O8UWdxsewiWYqwJTlz9jAitlv99CjcphCauUHxh/i1o7CKrvVBbMjf+JfFJ7iRu7DvctxPQmxwIX5CYrfJiU7jyjw+a7Fn/5F8sduWPUsLY++xYxTNK2NyL6IccVzFxxS/00i+pucSPRL9XBoeGCvgFEsRpu1EDwZNN+sTz3CE+w1ilLPyZ55aeW4iSRlpcY9dyN/qLWO+zlzLg1juLHsOBg/MX3HCVmdM2dwlHfNPnbk5V2RqdrJfqrvYWH7eeRbQfu5ieyw664vgF5VBeS4ynoTn7aQflSX/acS+uP0Qz9rFMwHnctHxgxgD0Jnwc6Iz03qe/xvzqBA/PSIfZOO9ja+OwKP7e+QBXz/sF/VHE/fFjkBHoCPQEegIdAQ6Ah2BjkBHoCPQEegIPIHA+Xuj9XwJ7f+7dUHiyfHFDk9h+5yEl3I8J+7eZ+KdQ5NH3qG96v3a8jjdlzrTZodLO3hgY0JroSdEqyuZF069wYFcek94VvSXT0/9sYlL+ts0BBYPEsHZwKFMyAPzMsE96C/TdxlTIBLe5zF5l+KrpE/Uzj1Zeb+5mvyPyuq5DR91Ep6X+aH/uZZsy74uZXtzo83NVoI0M0ThdrdTSFTbmn/aGFi7u73VHhnubvWd8Q4ydbvbaWAcQ+KmYVn5ldJbcu6xJ+aAb+b54U3GbNBGw7/WjSpE8gHilCrHkzW0fBG73WxmYnm3xXJ/2rNPy4meWchh2zK9Brhhf9D9PubY3IiFyJzGQQO9FfZsWyMEsAskMQ/MYSE1Q/bNoe06sjaxZvpK7eSjYlTWDVxOaY3c1BHffP0rYWeev5wq+cVhW6bPwnwDEX04DNQfVUph9f60fT+Jxnyz3UJeb1XQY5ogvjMWiOjKmrAX8k4xos/DnCf95ovfCublWGsZ49fW2V/6jt72wD5KrQ96s/1gPuEzgl+wiW5yl0oMop88FlI3Y5PUyfPGKHBt6cu8v6ZzyayJi9qIrZ08c8ayiNAfip55GL9LgvmtTnptD9Nb5XuHPJcQWNveoeSDlKn1wPAbJ+kloinXRdLQomfM/CmJ3yKP+S4+l8bH4j7O2qXOX2L7ODvpnXQEOgJ/MgJ97x2BjkBHoCPQEegIdAQ6Ah2BjkBH4GMi8Jy3LB+z897V+yHwnKfi3Od13ZxneXxu3tNHxPhQ1A5zfUxYfvfzPQs8trf12tzD2rLo80qua8uir8f4vFSW+JfGdf8Zgd+JXwnJNNwdIC9pBsJMkHeNzINcm5D8OuDvf/9HIRRD5Nb/+j/613/9l77961/K2h7CMIQf0eTAK8QVBOkEKbj79k2lVon59//8RyEvhb35cikQdyEgtxtITXzMD3gptcUcyBsxfoIgJXkji03+EJO2G2ma/oW+2W404jcdyWSbyFISzTJ6vhZkFmLTdrPVumEsGiFRIyyr0IuVOCtfMYtjAofEBYTUTs1lnMhba5HZiwjBvZ2lVHJtlHFkLyOEs2xCBwafJM6llAzNFsXHeQjsQgwLxB2xZf9MFDI0v356YL+tF/YwIdGTL3HRp/iTI2PsdnogVwpdkMUnSyc9OWI4k+RcxHZbbfPc48RkH7FH2iqX6BHUH87Fv8y5ssfkk4uK3UQcp+7BXhHuD4Cc1nGRiFGOrEfQR0jj/NdODc9Wa8adpetnoZfIsUbqNIktcj3y9Stg1/adDOgZulxBIPc2cmX51eYQuZHXJMgDushr4ntMR6Aj0BHoCHQEOgKfAYHeY0egI9AR6Ah0BDoCHYGOQEfgkyLQX1x90hv3tdq++hguC8v4tbbdd/MpEfi0TZdxGtR4jiMXNu0Pyte9IS3rpsKjWVy1+9c35Wteff9Hd//8o5Bo4riB5M2XwVOIKkOWQaCO/3xnGR0iMCQibjJkmR3bIEG+xd+2zGJhPFB3f3vX5mK+3e3mr3/Rp/yaVPzuvn+H75sIp1nsh8Nee+ISy/J80ofJX7Zbjfs7pc68INLO5KchZwfIwAHyNMSyi1UqORkJkGTZEMMh/WSdDtR8ZTtjA7nLXpNL+NhWqVWNtCXXMOw1UP/AWAoIsp7cU8tJVUir1lv6zZo46JurCvMJ7OKfX4HdiNwsICFFGagoVeptILHLMc5ZiJyUTGaxZ6M9j7P14dW27HvJqu0MYmEWHQ/sqVtqbfs2PdhH36PLS4eRe3IYD/D9gwZB1ZIuf82v8wSbUqrkMotWR2yraVOPtpDlJf+RQebkndfa9dmXdr/wprN25S5KtDG2ezliuz/P+75f+XktuZ8jP1/pT81gNr4Wps88Xxd1KfmS6dJabI89AVnv0hHoCHQEOgIdgY5AR6Aj8H4I9MwdgY5AR6Aj0BHoCHQEPiMC6/dJj/X/XL/Hcnz1tTVG1/SPicG62/frcF3luv7wDeglv/fr8CNkfrj/+44uIbG23Xs+rq1jFv3xiL761RAoIbUqpNhUIEcPB3g16+bbXwrRKVm2GwEsyLOC3wDhuoFczb+ZO+E/HgYVyL/kmQZIMEjZUgu2Cn+Zx0rS7a1qKVKt7d/2lYv2328hlO80hRCFBJ2OJFqIugEiWBCgZm3c7zWyrmptd5DCNzcKkTdh2+52tFVVStFIbVsaicmvn8ag4TC2/kdy0YUGCEbLURWiNjkiiY+I2Onoq/gd24+PIVon1kURg5VazYNEHyN548NEkf3+FvpypEZleVRIQtsaiY9feg1W0zgoe5uIWp+xRVKLBCqVPRIfn4n+BsR2209saymx576AZ/YUSQ7bzc02aY0JGpPem/GRS/qNEKBI9Ej0kT5yv07h5A7xbp4Vikisx6/Jyem6kv8QwS5SoT9LZrStAZyGpVezrmccLRm+GVWV57n1S0/cBo3gEznH/mpmehnpo+2d3pT/KOEoI3T1SH8Td30WyXYTveZYx6JfTGGsjwnLf9TJ/dRaXrz5BcyXBC4x6/G58euYS/pz8uTpPZfnxHWfjkBHoCPQEegIdAQ6Ah2BjkBH4NUI9MCOQEegI9AR6Ah8agSe+y4pfpc2un6PdWn9T7IFo2uy4LDG61xffN55PLaY6qdKx8lx6WR+W2XJfhx5f661XCx29OU9ux7IRedu7Ah0BJ5AoJTdViFMG7EVZ9ix/Py3OaSXxKwWGYI1JPHt3a3Kt2/8rEJ18QNrW7ab7fvtd+VIbCEmehPW7SJx7kOaVWn7X/9SvdnJm9J+lEPI5ldM7yB1SyNXIU6JGyCY66ZCAo6Qxwcd7iCNIVxpQGI9UmpRhHbauPvXv6hVsqQc6SfkXyHvBvJ6zJe/OGee9cg4TJqydxdVekhdl0oOyEh8Q3aXWjQR6802IQ/ENnP+gmI/O/aVOgeIWBJoCjHFas5aNxogtSu5N3WrEmPyIzhCTNIH+gRRqWIZEfFYlTyZ21ZyB7PkZyFZZmFtIl6ysudFtDrm9ZXhEdV2W11ibMt2s+Vi3+vpOXvLvwu9Z48D+1/iHvSYwAtSyBW+1nXGvbkkfaRNLlzcEDxbSADCIyQxNomfZUPKy5qOtfSCw068W0T2NfK8yJYf9JD1RZprv3wKBHLP5mfkee3G/5o8loG/I35Yfk2eH5J0Q0egI9AR6Ah0BDoCHYGOQEegI9AR6Ai8MwI9fUegI9AR+DoIXHpH9dTuLr3DeirmT16/hNe57f3xWSr+UOnqwg+eb2ZYSi7j1cThkBa56vT5FpZ9L+PP7mDJsx5/NmeP/1oIlBB2hjCcIFUbgQdp17YI2TV/pXsr3UB47geJ/7uQf9d3uL3VdCS/MEkQYBO2m92NxhDFrIUg0+oIGajDpM1+1P7//a88FhVI1zLyeBIj8k+QvYlLjlJCxiQBFWzZs2QdrdXPF72Zx8sQq+3r0xZnabNR3W6y1PqOXw1xy1KMiV1qZE2L/RDW0LKtgX5GerTRwcelKnUUvMYhaVBHlVpEAHsflF+hHWzG4GixVpUvWEeNwDfKEn4jMpD/oPQRSQ8HSNOROlPIX/xgcLlODPgO+RJ6rhmitNQqijfJ16c4Sk52qdJn8ylF5Si21Q7Gkfypl/kyRn9MEqNyzHF0tE1Jtx5ismd9YlJLUYVsR6XNqQmXTO8FHNe27GOC7M7f7YuT7VajMDYb61okhujr0dyLZZ780ZEpzxhjzuQyfpHMHxWeZUVwOvmTN/ds5BmYwLIUK6K3PLLfyFvm/JNy8VzkWfoFW35FifyELPKK8B7SEegIdAQ6Ah2BjkBHoCPQEegIdAQ6Ah2BjsCvRqDX6wj8YQj4D9tv3+4vR+Cx16MTz98iv7yxX1Twsf3/ohZ6ma+PQIGV1CbkKYRpCNR6c6OQwhNEpCC6Qn7lZ60RtPzcVUipNof4QlXZFJU6k24ZDRkW2EopsglgEvJt9+1GgpDd/vVN2399EwwopScN+ZXRm6rCWqm11a7MJ0i3ARLVLmQQrUyyrXxZO9JboU70UqtYEIk0kWvYH3T4/o90d6fD3V4h6ip7m7/q3Sv/zvAIGZj+sua6UdntVMpcR8cj/pv0hN02JSwu1DgoX7iOkMN0pbVM4DWBi1zYG/6yKnvR8TD2st3q5mYn242o3TDf7nbagXutVRGWtCHusL9j36Ny5B7V9DqnnbnYOGZxEeoTIBObXkLaRrLPSNyCXWpEj08k+lWhhm0Fw+z53N9OQwKGiYsUHGspyj4n7tO5f3PKhV5bxBIfG2Llz8R1YvaU4OKwvsvsAAAQAElEQVTC5fI5QgIOA/cLEbrxtf3AeWr2h7YHDquJK7WK5VK4PxtV7pfNfCU6HUaLMPTzEyCQZy0/axmf0278FnkP/+fk7D6/H4HeQUfgPRFY/o75mfE9++u5OwIdgY5AR6Aj0BHoCHQEOgIdgY7An4LAZ9zntf8t+Zy95J3mImv/SznX613/iAjkrn3EviAUaCvdRVBP5/LsrcfT4pdQ1juOfi6v2eSS4zWxPeZ9EVjuzaXxfStLZQP5GEJrhGwVpBysVqtZatX22zdV5PD9VrJU6NBNsQoErZ2ZlcM24TgwKZvKlRNbSNx8AXuADBz++Vv51cDR8wM+Um/QqD1kaohJ4d8yMJq+0lsN6YbfdBTTV/tSOFxNgWg92tO3bVVqN9KTnKVWzFXjODTS1ra2N5CvkHjJZ9Mza4IQHhFXSL3dltZIHnu25knG32aCBKvIwH5sbFC9BGiAfLYtl8o2LCWG/tge89Kk2KIZZQ8FUlrZm7EJYR+2ZeMraRj2YopmUlkzZtjpa0LaoiWxX9FDsGSmNhJoZxHLJDWN/OKIPkFSsy1N3MMRXYsv601fz7FlrxN+thXcEpPRnufRcWtrGZtQL/9WcXTbpHXUB2Jj49RRgo/bJG4T2r0oDa+luXCfMkbALQNgqQmT5KulAHORWLfnfoNR1rQcxYumFrueLytgBbhqMmGcrPEwCv5YQl/EKvTNc4n/gove42g9kPjayFJO27IdtYnti3P7ob05f4YL91VXxLE/ew8LkFcCcqN/kPmL/B8jjGkR1NOZGqdJVzoCHYHPjsAv6T9/b7xWfkmDvUhHoCPQEegIdAQ6Ah2BjkBHoCPQEegIfFgEzv/35LrR5d3VpXHtd66vc56vfdH51W1dwm5tuxr4+xdecht5z68r8vj772AhefljM0F0PKLmff9xOg8xztpytS37uix+7zVmj4/Jk3VX3MHCIWSc2NPkJ6O7w+9CYP0zcq6/pKfc40dkgkdqnNOFMWuPPXvPWSsjxG+kOUNqHv7zH4XgG9HzJfDh+3flVzsPIT8gAff7Ow23dzyjS9dSNOUAiBC+I+SreIDzF0OIzk1IVeYjMm2rDGl5KGrjZreDwywq242m4aDNFgI2gj7Rg23SkFjwbMj+9lYVX8zYR93Sz2G/Z4UuME70uCU+PrVWfCYtI05KX6VA0OUvLUnDftDdd/aTEsTv2e/h7k57JPsPLrblYhrAiaHUotQwdSQMEjU2KlvI5Vo1m4rsCrc8qTDGmFzpr2ELYZxfpT1SJ18uKzeY9DQsS6oho8mX3plysmirbrYKgRw/4TmBdQha6+GRWgVTtRt3KsKZEjHPnckiRyyW6bXRpajU2sQ2LRyTEpB6DLLdRNyHsuhZOBfWfjBhSMzEs2b0c8H09BkcIy4SvSoj4uKLsVOAeeb+lwQT+fOMt3uRv6XHrCT/vViO8V0kmZ8j71K8J30CgUt3Zh2Sn5lF1vaudwQ6Ah2BjsBnQqD32hHoCHQEOgIdgY5AR6Aj0BHoCHQEPi8Cl95fnds+7+5+TefneF2b/5puXlLlUqcviX+e77rK8yLU3qcvcfowx881Mu/H7C0ixh9FVw+z8piw/KxzneNZAd2pIbDGbdHbwie6lLLZqNTaWg55a1vb3a7ZQoLWUhSS0YwK8XnzTVsIL/+1O5Gk+aIylIZCsuFXdlvyTUq+CSJQLtpQZ1uqdoNU7gZtbgeV5EE39vEOEteGNxw1QvIOEJt6cFgz1wZlN4yaEBhZiZjkniCMRR5Tf4LQG0NsQyA3PT1IClE6YUsMU9w32tzcaPfXX6rsOYRsId42Lo6LJsi+KDZziMnoqesaXA6asDXCfBw0URPGV5g0pQdsCRsxDPR3WIldVOqmielb1E3uiV4naqbPCIlIOaqYeumdvEPIY3KLlmxrG1I48egFSYyZG6JczPMFto0zeVMjtkiJD/b02uy5FPywR70oWaeH7HmJs026WWJbxPbFFE8Zf/gPf54KWNbBeQoujM207Jd5w5S+p+jIeNQtawTXibmyt8QgmUdangsXt/vBc0hc/KY8j8RdcP2tptYbPdrsFDmfv3VzEwkXQe3nJQQefcAX9JbxUoJu6wh0BDoCHYGOQEfgNyLQS3cEOgIdgY5AR6Aj0BHoCHQEOgINgf7+qsHQL2cILM/FMp4tP5j6wex+Envk3tK1GYEF1fU4r/TrOyDw6VOWfO2aXWy2W+VrXJsfrBCASCMIGW1sONmMOSFux4zYKiRjiNkDxNsegnOqRSJG+I6QYgsxNkHohnwKiezdRtPGEmf7slgc+NuQnIwh4qaQcUgeZJOvkLeyHhJZ1YJuVUi9WqhHzGEPGUt9Mql8+8YAsQeZmh4KBGmFgN4gI7YhRC0e0qQDZPP++z8a7u5UIYMLdSJ1U5XRZc6TPuI/ijoQOG2ki/RmsxHytf0JHUBsRmxmblsbeghRG9ltd6zkJKszIvhwVfKV7VZ2STmFqKwFXOh1QuQEGBgrPe/VvshmTxOi4xGsB0jN7O0AWZzahRyCCHwg+Nc6fyXdeif3GBzBp81Zz2mbso4qGprH5craoiYmYh99WbDvdaZPnvFe5EnnCw4gOluz12iQvQqW0RGjR1BP5/k8C7ZlO+oPEnNE3I+Mi4hbFtsiE4Rw8PghwdqQPiNr2yfUg3uktR7YFmmGP+0SJC7JYzi81P+xXH2tI9AR6Ah0BDoCHYGOQEfgfRDoWTsCHYGOQEegI9AR6Ah8JQQuvY+K7ak9xmeRp3z/1PUFn6fGr4TPpb0+d3/r2HVMXjKv5y/RExt5Scxb+a7385j+/HpLludH3HsusRnvrU9rQS/ytOfX9Ahe5/LrdhrkIz9XsVFWhgRUCEJynQgrSKkdRKo9FykZ2e0EkTtCfN398z3/vK0Oh7F9oXqAaCu7rWolJXryhRwux7kZXSBT21qVIWNv7/JvC8/5TX14UzUf+lBxyxvCNhJCs5h4iE6XqhCZidzUqowVwjZhsU+QudlHhUhtdmJiz7pt2WY6Kb86On7SPB+JE4dtrpLNXtBD5Jn8w3SA/2S/2kP9DiqbAhKTTO8iJH1O7M92+7XLlT4nSSUj9nyJe4BcHSFn4ZDZA4uNJIRRB+8pfWLKOB3tyTeTwFWlVoncFTIZRamb3LYxswfiByQ1bWtTN9gLdbCQXxxZTx/JOcWGX/qOqJCn4I9fzraOj+1MZ2FO0tZLARODcVugt+SMZG7yRKK/SvIwPCaXkrqoHHsdwVsRbJdcYzNrkVlf7TGGp4QbSLjajUZXgw2ceSIAXCrmWRnUMNT1I+sRHAlL/HXf16zYlm3ST03sh/PX5LwaY7YQwSE7WYTpJzhpXJG3anXZ/TKu8ua5Xk3v1cX3fLz36FpHoCPQEegIdAQ6Ah2BjkBHoCPwmxDoZTsCHYGOQEegI/DpEMi7rmuybOb8PdQyX9bX8Yst4+K3jLF1eYjAgs218aH315g9tdfleVp2e80/9sXnJeOSP+NL4t7DN3tAwh1cEpYalfDC0ktYxiV0rS+2Pv4kAnmErsmzU19K8Fjw2v8xP9Zy068Jy8tZ9vu9xqMMkJONjIJEHNHbHE+oI8isOdvd/k7lZqdvNzfaQvi6WgWyr0AslZCWf99p/Pu79vmVzjdbTayF75jIOeTr0oE8EKAD642gZCqIF8KVr3VHCEYXNsrZemGh2RiTJ6SjyFNVNAyj7ugzuZUYQUAlHt8Qv/n3gkNsHg7skfrRcVH6rRCWm91O22/s469vMvGtXhwQ2xrHQSOEd4WsHiCH75DJQWNibYRQi6Mgwsc2T06XqiyYPbV4cgzDoa3jrcp6QVyKbONKLDVG7kFs8ZGwi8PxgWSGyDyQI4R1+hnYP6sqxFf2kTHzQDnhG72QP2PWhV90iqtuN6rsu3DvCjpJ2pJtRsu5Nh3leNqxMgFbrprAMs9G+gjZvuceDPRfayUdvviH5G5kN76JeY7kPs8i8SgRQq65oys65uecJXlmR9tzj7o/bPDO3uai80JiIvPs4vUpo+nd9lNuX249P6eLfJ7N5T4V2s3I8G5n8i9ypQh/x5z+w4IrLt3cEegIdAQ6Ah2BjkBHoCPQEegIdAQ6Ar8OgV6pI9AR6Ah8PgSW90+Xxufu5jmxeSP93Hzd789BIM/FIsuuz5+nxf5W43n+zN8q99vmSWfPkatVE3xh8Yr5gudlU+LXctmrW5+HwBrJc/1ShnOfzC/53dvicS73q7NWttutSghOSNmQhiFFQ5TG5lJkSLADayNEpvGL/6RJBwjcELaJiVRXJS5riZvwHyH/3L4S3SmxEyTbBEEZsjDEc0jaUouG/a0GSNA95HLI0jQdMjE1Q77Gp5Yi2N4m+28b3e6sCmG3OUyyrVI3msg/QApLySAVYpLHhuCT4I0PEnrrD9+J/sRx+/07O0KxNJETTcllG3ezr6HNN+x/A15soc1nYnmIu0qtcqkkAAEcbGJliXwVbNCY5Yp7htTHb11vhEg9QDKbvgu5Sq0q6JW9VeYZC3iWSh3yKyPpFD3jWsgvfE8mfFIr+5rYd2QA7/RnpyE8sXP94UxM7mXGLNqmpKM2HGopajNqpl+Msk17VdmLchiPSPRHZF3nEbfrSy4SUkw9HQ/ugYJ1E+5P5uw1PFs8sq+JtZFndmIPkeAytWcpHpclfichn4g9eVLD9HGaX1Fsy/aV1Z83L/3ZbnXO5z9f4ccMwXWRH1e/jOUNNuI3yNFTdAQ6Ah2BjkBHoCPQEegIdAQ6Ah2BjkBHoCPwjgj01B2BjkBHoCPwYgTy3nORa8FZv7b2lvZfVecte/4AuSZ6iDD083ci8HPPLzyZ4a0mhbhrZB1E0QSZNUL63t5+F6yRUmJzc6MB0ndqxNYcE7IuMSQRYXItqv/3vzTkq+DJ2sCNTsTc/e//ShBsDmEJWTgW1m52OlDngD28WcH+7d//pd0W+/6A+6ibv/7V6oedzbMGDauy3ah+32sH8TtIGqmV9ZCxhdgNeSeIPCUp6zltz/1RV5Ym6tpW/s3ifNW7I0bMU8PxIWjKPktR6pUQv7uttrud8tVriO/0mZ5tEtJA9FY3sdSe2FdWImJedzdKnjYnd+pJbrZKfttK7eTBrEWyr0i+jLUtcV9ci3J/hv2ezaRrtaOUog09llrhLyE6IdWVg7B4TfSRseXGPiI5bcv2g1yxL9LuMblTF8dmtq3Us+cxui4cZFWLobbWB/P0szYVcm02WwWP6Ou1J3XwftIHh/Rj7tda2Dgt+ig4sR7bRM6RZyUS60vFZc750rjP7G+aPxdMn+DMT0Z+IjK+pN34X5LX5HhJTPf9vQj06h2Bz4DApb+bXmr7DPvsPXYEOgIdgY5AR6Aj0BHoCHQEOgIdgfdC4Kvlfex/E17a6yX/S37d9joEFnxfF/07ox7v/PztcObn3ca2yPna15sveF0br+147X/NZ22P/3re9d+JQO7GIq/tY/kZyfi6HMUmK2njvAAAEABJREFUGDIuJF+ISkH0pa0QnxJrUiPkQjbWmxvFFEJs+9//DRc5KF+s/u//9/8pthHC8fC//5BmUtKOELEhPWupkqx88btpROpWG4jcyJacrbah3PKrmodRtiE4Rx1u7zSuSM7mV6qmgjMkZ6ml+VJwHg8HCXLVFR+pfYE6sbeI5UYuF+KbP/MyShM9T/hmv46CxD+Ci/KrWA/DHSGjJnLHfkPPydPmwzTbj2taHfG1DZ3YklLroKmRiqGupRF8xuHQxoTZRWW3Q8U/UZC9lb1EEsfCfI6HlmeeHK/UaRp9kLCpDk7Rks5KRjW3XJhvIJ4n8LGZxA/JPILazqbjM0+4LjpqO8k9UXMRiih6RmGffXCKkthFMkfiG2n+cYNwFc/AaR7bY0IOCubKBnNDZwlhHmlrYB6H5f42PdhgcJEiuc+LTBP3J+vi3rVYGsg8ouMxmVWCGYVYRx2rIvja1umIvpbTwpmy4HNtPHN/6dS2bL807Hn+wKTI87w/mFcaj7ymrcStZZVjbf5Bx3C6z8QwbfjxPGkRzD9z5uf3MfmZ3D22I/DHIvCpNn76i4WuX6oT0s+OQEegI9AR6Ah0BDoCHYGOQEegI9AR+GII5H8bLluKHlnml8asL7Jez/vFRdb2L6T/9FaCz08n+bgJsj0EdkT3wiv6ZcZ7z+W9JCYWeI6w/bghkuiS/Oh53ZL4a6vUvbb0rvb09IgsS6/p4S23FD7mkoQXiVxaW9sKvMjPyGv2/2lirt2o5eavxyubSoom+C6cQcb2M/NUjFRKhSzNDcN3gHBkUPihETI1ROcUMg5DhZg8fP+eZX5Ypdv/+R+Z2ebmm+IXvQk/xPBqqt++qWy3jcC929/p8P1W4+1e+TXO0y0E5ve9xn/u9M//+/+1POZqh3CbZGcmwaHJ1IiM6Y3cw91dy+1NlWuRnVWr7LaNjM764W7f7MEhf8mII79ieoBQnvYHjTf4bq0ySRtRU6KW2RcGatjo2IQeycz42UWbSizYpMamhMjeYdsp6/n10wOEbqkbLYdN/uALjlPGZSG50W0iERJIpWgivpHS+Jq52gJ9blJ3rz0keepUyNuIajn1nV6b6Hgkb1RqBb9CvoG8e0j1SL5+PrR8A2H8NY3f7H6vZ34S1hue5LUt2622bRmnCIlOut0srMQNbJs2X1oe8sUjMltfcc1fQoSN5GJ4cJZV/dSIPHBYTWzL5l5ha71BXk/ktsFX2Ll/LB1PMz5HcHvqTM0LvT8V9tHWFzQ+Wl8v7yfP6SIvj15HLJi8bLTMX1wRMYpnT/3oCHQEOgIdgQ+DQG+kI9AR6Ah0BDoCHYGOQEegI9AR6Ah8fgR+9t2XgeBcMPVzhcAan5X5S6s/7nm2zFddfM+5Xruk6xnHOu4Z7s90+Tm3dU+P6S+vss720uh17CX9pfm6/2sQuIT8YnuYb7Gan51LIuw6O8x8LeFAFVJwHAcdIDYnxKUqhGHIzMgB0nW4vVUIxAphXCFfQ/pGBojdWqryNekGkjI+zv8NoXhiXAocJcSmJrlYYu4KqWbTirSFJC7kiz2GaRpUWS+1yosQM0HItXXyCAIzfd7+848KvoLUNOulVrVc8Sm1/brmUqsqfdXtRodqRKp/32lzRz83ELUREo+QcBMScpVpO0cwia2U0uYhNwFLZTQkjTSxLuruIbjjW2uRDVmIPXEJcqmKPkC0poZdYm62Wjcy80hBF7Fuc3JAPsqSwWyA/D4QLw7bsk3xSWLfoj5m2hpRsWXCekEwSMUiQIU9GKn0E8wrBPIGKcxLmXvS6hiTmxz2HN+W0LOXpnOZ8Gl+6L/rDKapXegt4/lcZm9riVMkUEWiHyV7G3n+M41ewMY28Dkm8D4jxovbmu15/cI1eSLccK0ltkhC8swteuY/I9nSIj+T54+Onf8C+yMgyHMX+SM22zfZEegIdAQ6Ah2Bn0OgR3cEOgIdgY5AR6Aj0BHoCHQEviAC199rfsHNvtGWlrev63Gdem2Pvl77U/Q8V4u8dM/BbC0vjf/o/uu9RX/YbyyLPFz5HLOl9/X4OTp/0CVcDvNsguH1Z34GXh99OTJNreWy12ItghSdkHqz0yYkaSMaJ4Ug3O5i22rDaEg0Q3gtgbf/fJe+fQOIUaURYPNmbMt2c2sEGiTjFr/COGDdjwcdIDenTVH5a6fNt532d/uWJwTZBKFpF+0hnO+Q27tbjaw30pL+KoQuaWRb3/7PfwtF+VDuAOlaIDJNLEZpOCi+A4TewJ7SUZU1HSBKt0UHDdJ+UMGWuuJwi0XhLJWVNp/kNmKkJhyxCvNIs9PTdrtTfnVziDy8FFI0pIrpR7WolKoKCb2B7M7ctmyLi1icJfMkF0ex5q+nD1LDw7jOeTZ1oxwL0Rk9OUNwlxDpydOMXFb50stC6ofoT4+lJGcht2mjaDls0+8GCA+KX+ISEyyVw7nMYjPhnGcf7FrrDw2l1fB7GdeL7X6xl8o9iqCCix6INOmhMH3itE0On7xSBwOnm2TBdoafkqWzliTpFmmG9788qP/+5X6yQrodybGW2DD1syPQEegIdAQ6Ah2BjkBHoCPwAwLd0BHoCHQEOgIdgY5AR+CzIZB3XZdkvY/lBWLGtb3rlxG4hGdsi3f0c1nW/qQxz9O5PGf/59hl/py4z+KT/ZzLfe/Lyr3lfbSlTsa3rJB8kbfM+blzrX8G3mInQfdcns7bWL+Qq5YV4iv/Jm/I2hCxIav2d3dyqRogWA1hGA4saxVy7e7//b9GEMrW3ffvTWASVSBFYQ/lWiBcITEhIivkpE0VJF+zhlDcQ+x+h+Td4B/y9HCAlBUH/rt//Vs3//63tn99mzk3iNA9xHG+hp1KketG+//8R4fbvQb8R2JDBMvS5uZG6YNMcLv3X21uNxtt60wK2pDB1XGhVeqOowrEcKFnucie14LBAJkcEhQj/pPE1SaeulN+rTTYaBi13e1USm01bavhFd9S2MMksYf4YfrxJJfoYULU/PDHayF6a537xqSQsnGP3iT+izSDWg8tw9E+ZSQo+5nolSSiQ9nzPhKWNXue597ZeBzl/8/evyg2jitb2uAKgJKdVXv33+//jDP/dJ9zdqVticR8CxRkSpZk+Zp2JpgMIRCIGxZpVxVXUUlC9paqv5yLAO8vItTmmB5P2yGyCXi0fbDm/o2NItFS3b3kHizHtdvNwshtpQlMRu6h0V8Rvt1ymxNvpjgRyFg0YZucWvX1b3HscEC76nR/vs8PnLkmif4i4sD8qgkp2A596kBeles1Qb+6/tU9c20PEPJ8EWwQF9OudgQ6Ah2BjkBHoCPQEegIdAQ6Ah2BPwmBvteOQEegI9AR+F0Q8DOvpSz3xYO85bTrVyKwxNO6wzw+J/b7zeRDtnwu6e+C3fP7O+Xxqt3XRPyc+1k3EoiqPGarLo/Td9FaTo8toXVLm3/J0Q0u5VVNgrd2ssx1rL8qt4OOE7W5105LKv9zL/3nXuUfRpOZJsFM+tKnSbEIFBWtbm+03TzAAxZFRCVZ1z9+sEJi5tbXt7eyN5b6Bq/f4jXpVSA1TayZBB4gMm9//K31sKpk7M3NrTbUs19EaA156zd/N3c/tYFUTpMUKcFoUXcstV5E6OHnT61Wa2RQyhB+46gYhkrm+u8Bdj0T2av1jUyeei9biL0NpPOIb01Et1t0E8OBTqWaSz4iKZDW1xZicISsnuPsgEDeAYgKROC43VR8NpuN/MZ0Wq00ok/eGwRxgWW0TOjOK/ZAhrov7fNAMoKVFJKl1p8UjEq2SQILUtU4k8Ol+mNfnLaF/QM3Gi67tZSzVuBujI3dxN73efEp9GFs0pAJLIoIrKrjwH5MrtpHiyNi9rGp8FF7oqbzjOBd94b9o860qO8aEY/9uHa9BrWPycs7sQ/CLzy2jC3Y43y9I1KdG0OUikMdX/vhfiy7+IiYNY8WZhE7G/q7nE7X5F0S6kVZgFVNXhT4JZwbcB6/REO9iY5AR6Aj0BHoCHQEOgIdgY5AR6Aj0BHoCHwWAr1OR6Aj8Ecg4OdeTf6IDX/AJv0kfJn21Nw2y9Lv99Db3fPc+OrdBrg1eXWSLxzY9ubxVJtLYE+tX2ULLf+I2aPoY4/42PQfld1tL+VldZaRsz5/6v2R933TRJcPs13myeobkEpZAYm6MdkJEZxyxpRVmG/v7jWsb+u6SbWaFvYsp6QRUnUmOmeSzW8DDxC7Kwji6gfBlclbSbVIlVRzDhOQUbdfveYPcib6SPjRTc29GUJbRPS0Iq9j13/9oOdtJXxN7tpX/F5wkpwTeyqy3zRubVJKUYngxFqiZkh8SjhWcW/OUwlOM6z0bLp5hGCNCA2rAddCTChSIkaKPCiC+U5yzrRQ5KNAOkYEdbN8OK8JVIvnJCMHFSCECzJBxk7UMiEtsKJZXMhlJk0hQX4bE6En6tvXBOvkXtmbjo5xnDRBTIse6tu8K/pAX7olE70Y3JslInAPyXGW3dpEXyzI1zCCdez15FrVcffhHBMIGJ+UE1vI88oyxjr9zwvv9znRS0TQZkjGhNQFTHNKStiZPj3xKzvxYkRS7KSQz9fE47wWigjxIR+2W6xfFPIIWfr6XrOtysXgVy5y23AZwOGV8W8Ma797PL4xVQ//Egj0JjoCHYGOQEegI9AR6Ah0BDoCHYGOQEegI9AR+P0R6DvsCHQErkeA58TXO3fPlyJgTqTJS2O/g3/bm8fv0O+f3GPjWr4aBrWv538PpfKvG41/rfSwCk1D0gQZub69UcoZgnWE74r6jbdTHO7Qb8Nu7+9nP0i0LWSb39wlYOcIuYktIOBqrBuKJArUr4WOCPgvGwshc3KTZBPEY0QoQ7j679XNCkUKCclFIgiRxvsH+Q3fvF5rWK800K/oI0M8Os/geHRFKCBPI6iNLsTrE6TmCKGciQvSCpKujtYXEoo6c4x9PU5bSOWax3RnUZA7JTplzAkMva5QoNs/sEeE7JPzoBFSutCr6lH4RMyWISuTsqxLJtPBkL4SsSY4TUab1DY2q/VKljys5H68HxLNJ3XtkxhtGOmnkvRcjwK+BXLYBPW0GSlDbZyK6+AfEczmMyIUMctsUZ1rcTiuCjZc67ozWlrPBaxZBuKiiR7cr+fvIsF1XSQyVp56jAirT8XYWxYrQZ6IUERUa8Q8euL9eawCTnWEYZ1dvNPZcs1nSo95r/F/qY+zH8tLc7zF/7i252/J97pYXxP//JwTr5/L7LUm53y6vSPwByHQt/oHI9B+F14a/2B4+tY7Ah2BjkBHoCPQEegIdAQ6Ah2BjsC3R8BP7iySvv1ePnMDxqzJZ9b9OrUuPSmY1wpPz5+X0ztq2C7H056zda4oKp6W2evrfC73Nevewcf058yn5G3V3j/j2/r5qtENp5f31yKPx2Wm+d6RPOrskUwO5gSJBrFlbirxYWI1GCfI4FjfaHt3p/W//12J2wnS18SmycVhtVZEaHVzI3/986ZAE8MAABAASURBVI3f+CVPRGjabFRLM88QyoJs3GJ7eHiQaxaTgrX/ooRn9cXm0X5+e7O+VQxRF9tJqUixI0eLbeLHGTIRRlH2HU1qep7IhgiZ8BG5Cz2YT/UwQoAmyNqcBg3+yupIkn2w26/sxmm7kdBNLIeyHBPECF9FkiCOC/3SlpQC8yyJ3O7FJG+gR2CXFMREWC+K8CgI0blDNCUT1uSJTG6I4GpLiV9bkMzs1/NSxjoXLpWVFwebCgUKJzpJUaQRLCbivKeIUERUe/u1K4UigrRzP/bT7rBuiWB9Z2t5H6dlrgEGtkWEAkys+39caZLYQ0TYXCUiZJs4Inb2NuKL+fBc7OlgAbt7FHu0PbUcATgWGz0iIz1O+FffDKbWvY4E6xZUOZ/FuhQK1nyNxWG7BbWekUL1Gnhcik4fEaGIRzntdcJKDIHaiy4chTULwy85XdvyS4ovi7qJS9J8A6UJajvrz1+b9LEj0BHoCPy5CPAvCWz+3O9TlvrZEegIdAQ6Ah2BjkBHoCPQEegIdAQ6Ah2BPwoBP0u8ZsP2u0auyfXxPq+q8Oz2eJ7g56zn5GRRJz258IyRWjAnT59jPBP26cvn9mf7Qhq54m1d26N993HOtQt8gv/OXv13+iuGVupkKLn3HcDN6JKcTPCJRnqtt865kt6I5dx6tZ9wsMlS148+Wk2PR0uPUy8u5XFFBn8xvaSm9X1Rguv8ESvpbqPtzwdtIXlNOJnwmu7vNNz80AgJvIW8vWNMEL4BWed1y7TZVsLXRKx9VquVZqJR+ufnT3L+VDEvB/Fm4iwiKRB/pXGBZC3cADlhUyjlrBvyl+2oCBBCAp8kiDv8RuzDsFKyXYfHhB8sHmfR9mGjICclVbZF08NWG2IjXCdJ+G5/3sv5KuGMY0QoIuZ49hQQuJNjIVNZkfuU0MhRILST+8BHxMpHSBF8SGAGcb55EAaWJ/kwVh4jQhN7mfWES1IlzPNgkwCPnkd626rQp40FojMi8A0Jslu27+pGYLNTk529TSOixkVENUUwWurs8aMQZ3m06CBOrGt3RAQceFYeBgU4ez9+u1cczmGxbTtutQU/zHMufFE46cHGpRiTVsOjxeuBb9M9v0Z8jaZRI/UzuPp+cVjZcF9wf1o/J+5dCrbrHzAuh/vSfMxrsy73tVPr9fA1afNPHkFIlk8uuy/n2pa94csr7jbRZRPPmfazI9AR6Ah0BDoCHQEj0KUj0BHoCHQEOgIdgY5AR6Aj0BHoCHQEDhDw88MmXljqnjdp9mvHFvcxo7v4mMzvndWdNnnv3F8hX9ubx2U/nj9K8JT/UJa+p/XAHE/iAuvT09ZZYhehp05vsASxFgby60D0RQ/3a3lde45s8nyG5rkcn49aerwsMsFyCYZOgng12ThBNGYIs4hQgqxLEHwTRKbHIZL++ve/8d/KBy6KCJn420CYmhxLQ4Z0g3iDDHsgbg3ZtlrdKv66ld+4XeVBKYUiJ00QdEGiCHJA8JlINIlMUjjOSYGv9ZwgaSAR3UNO6PgW8itlolX9hvVKmZxb+nBOcdSe8Es5K9HXijEHq8Rvt/MeZgIzlFJSuK+B/oaVKont/sL+koJ+IV5NakZg4yyQiwW8LO5zhFws5B7IIeoO7F3ktK3s/BxviQhFov8IcgfhYEBPEznFEUPWcHOj9Xpd14L6lkyMSU2/1Yob7ORMUlb96CMiFPEohd4skXZ7pTeHRMw+XvP8RULOeg8dBUUE1yMr0XdC16nDdovXyFMgWo2N6K/2wtqE3ct1v81uG2sR4aWzEmAVgQ/YN6cI5tRp86ej8SyauPaFuOJaT50OLVxr+1mEXuXQ4+0z9225JtO8Be6Na5w/wOdD6y+TW5/YwLHYjvm15wv+D5rXljgX586bnPPp9o5AR6Aj0BHoCHQEOgIfi0DP3hHoCHQEOgIdgY5AR6Aj0BHoCDyPwJ/5FM+7bthYX8psb5Z59rpPnuHL8rrorx/lvTU57rbh18bj9WvmLdbjNf7d53UI+Bq+LvKzotI/04PKOkkDBOSQtP73v+SfLZOZJjCL5KnMPU0hbe7utH140AhZWW8fFjghKlfaQF42mwnU9Wqt1e2Nys873d3faf5K50IuEhFUxMEYkTSq1D8BSVu2oyqJSj6TiybWJmwTJLB1y2a70UQPW0hX90OwBEFYWS9yDutVfZN4WK0EEymvRQTqTLqufvxQRMhHRChSUKqQc6NCXucpJvNCdU0nDxaxu58tZHdmvxGhqH2w4HNBICYIyTysZIkIrz5KJAU9RISca2JfIzhvwcCyd2TdesQuntH1EyMb8lKViGAaVfe6JSKU6M3XrmLp/en0ETHj4bgmpz1na0TUehExG/h0XERUO9OKLx+qYsNC7LufQtCa+C1c1MrF0bNSEDdpwiZUJqpfwez5WRFhof0RSbIUnThsnCXlpGE1cJ0Gpcz9ol98cA/5Xi/c/6ewW3bn3TZZ2t9Tn1GqV+AJ8u9Z5zDXpapHaw0Aj4dJrpg5qMkV7u/k0nZQ07XyHquhf3QEOgIdgY5AR6Aj0BHoCHQEPgmBXqYj0BHoCHQEOgIdgS+CQHta9Nz4Rdr9I9pYXos/YsMHm2y7r8bFc8tmr8/yeVo8j/Oz4+p79uMxcvZu82XAotDS/K117+lYvKG2/+Vo+3lpWQ49dvHBaIfDxTpjhSt1iPopW3XuH2cQMLhNzrh8qPm62ikg10z2KkLWC+Sb+9pCuNp2/88/GuHN7v/7P3BPRat//1vD339r9NuRAUnoW4W7I1LW+uZG9U1NqRJnQe5K7EHeBXmt27aF3PTtlVeDFGgQWyaXk/3R7SeOkR5GyFjHpCHL4zROigitIFIjQo5J5LefOIabW+Eg78NE7jSNkNWQuu63Ep70TC+yyEdR+A+53Dtcm0w61tEf2IX4F1eCIHc9v6XqHoM9RyQlj07lnPhaLegm7Sz2tdhehbxtbr9CjzTMOdHWpIG9eT1DXjt3FfJO+BXyZuol5kohcZosVTtsR4KFwn6dZyKmiXFyT55r0UcL9+gYj/bxaKk6ea2flTKv+HeLqO0xIqrROZeyM9Zh2UdEyLUmFY30J+bF1w7PkdFrckonx6eSwNaPBf96BjcvSsWIeFmYy3aL9Sa7HLUefnUE87Z8duQ6RIQi4qzLWxdSSh+a/8X9eauX5MUJrwnwDXZG2rVj9M/qLPxuOUh73PBysa0tbZ+s00L93UPZ5S6Z9rMj0BHoCHQEOgIdgY5AR6Aj0BHoCHw4Ar1AR6Aj0BHoCHw1BJZPiE7pX63fP6GfU9fBto/aOw8MdSwfVeuKvLRy/PxyGTU/k50/j5/M+lG+arCTtChjd06az580vgCL6mosd1Lvkx1WmHbafBn2uLPQdFSHtOnxuI8/o/AYvlIzZ5Z/U/MONAP34Ttc1jqlX9cAnGbW8OPH7kYo2vz8KUFkTZUAK7plbbi50Y3H2xv8in7+n/+j1fpGm80DriH/SJtE3pisNanGzee3cjcPrENi3t3fK2MLSbYPN87DxCe1kkcLhJ9JS9nRcyTicWItQxoXCM3m04ixvF6Re1PfUB43W8EiwvVRFCLSxKHIE+EMdEsd++RhoAInZjzrW8jbrEp463al/ONGJqa3kNJ4KdKABKlmUWANf0gJgm5akIURgS1XyZk45uIo1C5gm6g9jVtZj0isSBGheuQ06/gmbBaTvREB1ngwCh80yO2t8kDTnuDvIRidKcKfqrkioo4550qew/x7QdccESHHTeBQyK0TR+xs7tX6gRCfwMd73rmJZtg718LXUmIaVcQREfQ4KCdwSOw5pPAojmDCHtCuPs/1fD6B74Ym570+bcV7XsqnFdbXrNT+6bIc/ZOxmxfG9g+sxw1w3ygxbeI50/3pudc87o2/RnELTX5NB71qR6Aj0BHoCHQEOgIdgY5AR6Aj0BHoCPxZCPTddgQ6Al8KgS/0XPJL4fKVmmnXyONH9dUeEJ4ar6/5ER06p+V8F6dWQ4d/zkf/8Ss8367sqscFGIH+KI+aQFZnj2O/5fxs0MWFZYZL+sUk327x1E4/ahOnap2yPV8/rW5vVSBqi79SGYIvQTQFxNuP//X/CIZOiiQTfz//8x8Vk3WQvP5656DeerWWj9jdYCvIWYKYFTmHSeTp/kG3f/8lv9Wa1msNiIKIhDCK/JqkVcoaqR/YTRQ6PiLUSFrXrm9/QkB6reZgXRzjSAIFnO+onQm9VHHcar2WSUDriiyTkdk29uM3igskcUFfs7beFq2QdAeJfL9RHouGSCrbka15X1mPRYqUk2ArFRC6c43Zr0DyThDClhGid8veHFeoY6Jc1EwpY0ryEdSQxRPWItgPMRP7tdjfS87rHHVO+Qj7TUxL3aNSyG8yM1Ggh/hjP4t1rq3XI8LpqkQ86jZEBOFFCV/PjftILym730Nf4WufQp9V6L1ycdr5EWO7a9pvKbY5t9ebPWKO854tXrNEhCJCA/nYLO67/aJdPMGg5Tn2C9Yi5rzHay+ek8vY7+XFCXrAeyEQJPI/Gy2oLzxrNDEeGX7Fyc+qf4aq/Ir6+5pd6Qh0BDoCHYGOQEegI9AR6Ah0BDoCHYGOQEfg90eg77Aj0BF4OQJ+dtjk5dHvEtGeIb5LsvdOYmzeO2fP9wQB3wNPjN3wKQgYe8unFHt9kTRC/G42G5mIi4hKshXIvp//9//IXxe8vbtTyoNM3N7f3Wt7f191kxOOcekwURhobDjJimo+fyV0nUEOwijiwGmdwedMilpDsA8mo1H9lrDfKE5DJqxUAjoilCBZ5QPfAulrUtLkoE2iofXf/5K/AjqvVkoQctkCYThB3kbQCXEkVO0XUjbIF5gdWyBsI0lhEpu6U6IuzLTfJPSWSo2d5L5c2/NCzAgeJtCNSx5W8mG7x4hQkNRk85AH1Teisa1//KANwEJ3LxNE8Ug/E+I4i+Ms1ptEzMTs5Lr2pacEiZzoN61Xc+84u35hDSZYwRhBH9itM1B72ouv4cj1tv2UREQ113xprl8NO3vVdx8Jm72bcEkqXgHOmevg+6nmWfo7Zidi3C3VwdMIZ+MKsQ8bx4YV8HHa9KxEBKlj9uN6zAo5IeNHcLQ02/Ho60PwsXkxdxeXZOG6U42BZTftwzsi4Kt8LHN6X6MJ9Vhsx7w/Hc0vAlms7xc+RXHFY/mUwr1IR+AYgT7vCDyLgH9/PifPJukOHYGOQEegI9AR6Ah0BDoCHYGOQEegI7BH4NJ/Y+2d3lfp2V6BwPHTO89fkebZkOX98Kzzhzi8rgPj0eR1bc11C/SChef4pJlthzrmb34e7+ol2yG2vgHFeBRmyyU5cv/jp6exuvYePh39ljv1moz2uebCQXMW1beAd97TxA8VcnNzo5SSthBu2m4hdMdKidhmEtQbcBETWSUnlUgQxqNMHqeUlSH8CgTbFoItUhAP8QLROGGDfazVWnzkVInKsvNNObMOwNQPpNCP65AEOydXnVsGAAAQAElEQVS2RExiZKbBpK0JQvJXHwjSCOKrkNsqJKRzuIYiOYxet0o56jRi3tE4QYaXLeuFtaxEbveQIFkx1tNEdFqt2QZEKpZI9EsCE7iugUm2ea+FXgr4OXsCB8+nB2oYV2qq2oyElCtxTS4nWEiK2M2CmvQVCU4yafKeWfL1KLuvvWaBM1ibkDkvQTW+4D/RS84D85D/oCgiPOxH+1mqcfdRXbgOntY1chHAtuYaEXMOrzcp3jt+3n/hunsfEUFYVBdfv4hZx1htHiNCKWWgydwXUlJQh7PWD0WEpFCKhNF6lrQT+1ioLQu661pkfzwJ9Cexc++euFePS4kIRYRSSnWMCPko7MmjPFaZmDoX4poWoWOtA2qhjzkuZN32OtrnktT8TnBGLsV+5BrteA+hM3/AKiI+soM5N7gK+A15GbmkFs/BzXgbY4t7FbYnUhfmVL/8c4fpL+/jGzUQEYo4L99oK73VjsCXQuD6ZtovrlPj9Vm6Z0egI9AR6Ah0BDoCHYGOQEegI9AR6Ag0BPzfV0t9Obc9+FgK07Pn0u+UfjawL5xFwDieWrT9nJzyv9Z2fP1bHLV4JiaGZnnNeFWMazTZBbTp0zFqS7Hzk2d+w86i4+PR63ilzr18SarT8x/1GTHPhV87Pl/hrR6+xpZFHuPVZGE+UCs2R3HNwbHGHik8PD8p8DVCzCGfkpbq2ZEcznNWnk3wix0qjvRQRz7qz5XHnQ0MVUWHBy6VvKr8gq/DOTkMu3pW8+N9bmTJJ7f2E8pjaUt+s7fAnkSEImfI1JUiQtM4aQuhuoI4FcTk+q8f8GaQjthNgBZnoYJjttuN8sqxg8KEDGsRsSvsjYccU98A9Q3B+hzvNQTfiKzIqdacqJshXMf7h/oGqXXbBHFZ4yIki+bDvW7w9ZvDYi+2mnz1CCWEK/41J/0Rt7m7U82Dg8eIgOSjPiOemgmjwj0L8Q1hOm3NKtGnJJO0JlynhwfWi/zV1u7NY6SEh8+gbKl1ve8A14ikxLrrFXrMwwoCeqx+NYLaOCiC2NnwqO/mjl9BPG8hym2qUpzCvToXFrDNKStz3RIYkgSj5DdnJ+oW1m1oY0TgMottloiwy15Sdr4VBP9GXveC8fW+29w2EqmK5iOlDD5gnhLm2Etd3fVRMTuqV7hHKsZgHzg3MYk7kKsSvwr5VpNH/Lf4jlxj25rIB3v2UGWpJ7KGr0lWRCCpupz68B5971rc2ymf52yBg3+RAqCqzvy7nq1/j79+D+4iwHQWoT2K6hH182t/uEfL1+6yd9cR6Ah0BDoCfwACfYsdgY5AR6Aj0BHoCHQEOgIdgY7Al0XAT4+WcqnRpd8l/VKOvnaIwBLH5crSfk5f+r9VP65xmA+6YE9JHa68z+y4+uM8eDLbRFX3p+XRqt0RjE1Q+7lAoOHyODZt4XRBbd7L8al7SFwjXRT9UccSr3P6VwPkXJ+P9jRutko5K69X8tUOiMOI0GDS128B5yzd32u8h+RlrX5NM0TaFrItCfIRctTEVmEURFyG2PRvGJNmJglxgfOqr+QpE2/BoGk7qZKm9TcSH+QTdS3MNJkgpE8iJXrIN2tSFY3UmOO3MuE3QkhPfpuWVfdMETnHZBbQOfCPPBDirJIgEFfrAaWoEOc+LY7ZE7U5M00KJdyTvD6yP49i7xEhE46uV5ibXC3U2YJloWbkpIncEQHJyw7cC7qQiGAI+YiUxUQ+gr4IsirjV4VZwr/5aA7TCoytJse4Hj6ui7vkWla8XdaU7GmDZJ+IubfZIkUcrrtvcUQ82pnuY61bIqLGRoSnVZy/Cqa5vDGe1Ihir9V91UVC6siH+1yKl5jX/aG3Mx3Vsr3eJyj2jaAwuk/X8r3S1q1bvNYk0uwfkZrpYHQOi40pZ6WcFWAeMcfZ/qywD8CTHGPxXPMR8YI8c0j/bAhw26j+n0zNsBjrGnOPDPU07kupxv7x3RDwJW3y3Xqf+23dL8d5pX92BDoCHYGOQEfg1yPQO+gIdAQ6Ah2BjkBHoCPQEfhaCPjZoeVrddW7MQK+Lk08f4ksnwtZf0msfR2zFNsOxauHlutnjm1yfdSxJ9icTdIW2ngc+7vP277b+Mr91nBwfhJeF7AuR6b7c2m3vl/oynsiYGgtL8z5ipCLFVLKWQ+bjX7+/KkCyclEfpN23Prt17EGm0TLkKYmOqfthvWN/GbriE+BgF3f3sJvhawrJSkned1fLb2+/aHgj4lmv6lbTFCmpDzkSuBOEKeiB9u97oImUCu3Qx5B0hV8HL+hz0mGoMj5h/VaVW5utVqvtHl40BayeqKvAQI7UoJ7K/UtYuctJms3dyrTVmHWmly2FYih7YbYu3uxIB9zFcdu2VLSZEI3ZS8p6GmAzPZbqu5poH+vr9ZrZcjZB+fB03mhXWvsCG6ijvu2WMdFAo+IqCSp803sVQppL1L1JbbguyXPdnT/+GDztYlIimCOaz3Ri/N4E8SwKL+5PNzcyF9pbT2nJNvnHvV4OIaZ7Rb3M0HOO19EEPIouNHaHNA+N/S2BavJ2Aat2+mU0Lvzn1qKCCVEi2M/Z682R5AcxfYnkjK31CDvMyWuGTE5z3NCXnVGxH7vr0qwCIoIkUzf9fC1bvK6PbTol47LamCoJo/2ZlmOj6tfV2tIfN0Of21nB/h8t4tboWs7OB7rYv/oCHQEOgIdgY5AR6Aj8OsR6B10BDoCHYGOQEegI/DFEFg+ALHu9o6fK3hu+ynx2jVyKrbbLiPg63EslyPm1VPXY1657vOt8ZertOzVa7m9anjJx2Nw0+boVqGYOdjJzB88rszz2f93+zzepeeX93iI37FvW/XoNefbyY77OkRztwbys91zx3U5RMC4NDlceenMV8ZyTdxBxWuDrkicTJhmst+ub7ju/uGTUs4QcEkJkjBIMtWPouFmLZOXCeLFBK3vowLZ93B3VwlMOL1KwI4QsYKAfIBU3tzfkUHKK7+FO2Ee67ySf2OBBJ645SZNJmdNQJMku76FmLxe6d75yWfSOEO8FkjNwlwQaSZNa0I+Bkhl+0RKUqjuZyLf5NwQk0WTIrGQWUMKdhOqtk3sY/hxqwny2Dk9ppzlfM5lAnEix0iPkQdVHHJiKchJMlJ63URyokZEaAtxWt9SpteJniOShN25x5prI8c4V16tWcpIVB8U+SAMklUI3ZOnsB/34vUtOfCWpfqyjqOdZbLeNs8Ldu/J+nxtCutTXZ7Yd0SwxE2AxdhN0yRUpZQUEVU8Pxb7uZ9mL/imnESgfM+UoBUvYuci7yYY2IPjqtQNYrNPkzqde5rwtWCSgtxcMz132McC/oX9eY8WbjZ6YN+uiRTkcipv4FguR/wxq8CiS/IsEL7fXiKLhL6xFtPfRgVPb+0Yld9mf2/dyLfH59SVXdreClCP7wh0BDoCHYGOQEegI9AR6Ai8DoEe1RHoCHQEOgJfCQEegFxsZ/ksYamfClqun9JPxXTbxyJw6jrYdm1V+56Sw/jn7qJD78WMwFc/nzxua5H2UV04mVzaCx7UPnjevHDdcwtLGyHf71xuYKlfsZPqDkj1AjGeCml47gGTAn7liezXa1KdP1znWM57f7+Vc3truLTxip011zZeEfLEhXbq5WXBaRgeTxuW8rhyUUtllZU3k+J+owLZuhnwN4Fp8uz+QeVhq7xayX/H7ub+XoU/A2TlyDglKd/eSOtBcbNS3K6U/7pRQp/JPfK6qZD8lclbclYC1yRqhEzOrVaDAlI3DVkJQm6VmD+Mirutpp8PMuE6sB4Rqm8G094EoRnDStNmI9eRyT7sPu/p8e5h7rMMSbHKSj9uNLQ+V0nilMlEAm7+9/8WPwVKkJ2w0HXMOWtYr+ubwzV/BD7mDifv2gpzkPAPD0viiAi5L1QJnUTKKWkAK/efM0Ut46QEnhl7zuzVvgoVsEnsKdJA/iIfpIcgnmQCNFIiZVJEKLy4kIhQiqTlETF7uX9nC69T2/O9Hy62N1uixtxrVgSLOEaEAntEMJtP73Ok3wxOjrHVOSLwsW8K7e0g5ptWHKzyyWk/BrHBCKycnu4Fm2vu503hOhsLTxM+FuuXxHu/tH5+zU2dk/NRv8nKF97G8pp84Tbf0tofsMW3wOPfJ03ekufXxR7/Vjqe/7rOeuWOQEegI9AR6Ah0BDoCHYGOQEfgj0Ogb7gj0BH4Ugi85qFQf67wpS7h1c34ujW5Omjh2GI9Lsyor7mLCDs4nbXJwcIzk2Vt62fdTVTCG0CEnHXxgnNcEvt8S/H+myw2cLzXxRLq8arnmE+csE3y6qOUp/MT9Q9TPUbrKFq/xXG8v1ObKqeMZ23XZDwbvFjws+/FdK++Jn9a/bNV+deNph9rDZui9X82SpE1QZzGv35IELSuUCBdB4jLCMpA1OaUtFKW7ketf26V/ue+krZxT77NWH92VylDvP6oP8oT5N0AYShuFhOIzmcy2CSgfKTQlJEhtLnNerhNddSQZJ/AZ/tAb+SYIB9FPufBXMlTj8Ha7V9/a0VdQXYGRHLaFuWHSbojdjvB9ZJpwpt4KFyVuzs6CmVixR4jQhFzzZQyZfDC7k1kSGrXLhN7nEaZBDXxKYjMCUlgMtxAiKP75ydD6IrD+RK5BG7K5MZWiHdslXFbiV7MErUnekep+VPOighN+Af1I9DJP9FThHsNXENB7cKe3AcBnNTBz/YUocT6xLp8JPwDBTuftD/fyAV/AmvdqnvRYrtHxPaIqPnE4bnFuSMCfMELf7pWocfiPVvwXZ4RwXXF4tFCjI6F5cSaBVUT63OtuV8Fe/TCV5ZgnxZ6r/uzbmHuvXzl1ntvvwgB395NfkkLvWhHoCPQEegIdAQ6Ah2BjkBHoCPQEegIdAQ6Ar8/An2HXxsBninK8rW77N29FYHf+Bpfer5ZGS7v3fJWDL9hvPff5Fz7l/A7F7O3/6G47ve/UN6E4yLPN1XT+PdagrBNBuIma7wdNG03KpB3m//5R/7K4MiDcs5SCm22Wwki0oRigVCE7tP9KlT+DdHLel0bhkrKJo/+u3U3W63Wa+XVWo4x8+f8xmziw28GBzd8HmkCAtkkcoKw9ZgxCfIyE7+CXPVbyMmkNCRapqeIIEM7Z9292VKSNPlPjCq0X0y6+e3jvGI5KYL93N/XvzvYaxMkKy70SBykpXWTyhEJG43Qx7DKsp9ghFe3a7lWAQe/MZxW5CUIT/nvBh53OBJMPSLw81vLxpRwzN69FEEv5FY9HI3iPAhRnuDrYV5L9J1ywhAydiMEsq8NBgYwIC6Rb+QazoGsEMOnUgII9mbdaxH418n8UYiJmG0jRLvFZPO8KkXMaxGMSASjpOCP84kj5jaVsAXzQj8W1PlkTiPoRf4K7olrsl/f5WPxyel9Rzjjbgk8d9qzg2OfdTpw8CbOyYFjnzxB4BxuS/uToAuGU3G+DywXwr7hknd0LN9wGx/c8vJ+uKR/cBvPpj/u7dmAr+HQu+gI1kSF6gAAEABJREFUvBsCxz8Dr5m/WzM9UUegI9AR6Ah0BDoCHYGOQEegI9AR+EYIfMLToW+Exvds9dx/Ay93s7zOS/uxvsx1vHbdfJnhnH5dpvfwWu676e+R97vkaHteju/Z+9vzzveImb8mMp31RN6z68/PNe/yo3d2qcpy7aP2nxKEZkDAwZNqTNI4zGTnmEIjZG+G/J0e7rWFZBzpYmXy9WEjQSIWZMIe2HwrmJsrEIi4aYI8nIgfIX8jgvmkyYToOKkQZ8JvhMDzWCBeJ/KYME6Qy/PXEA8aIind3GrAVmAV737+owSxKQjEDT0FPSbE9Swmh0WuCN/ktOhe2JN7o6pM5rqe4y0pshKEqCUiaUuvlhE8Jsho9+m7OiCya505rUy+BvoEuW3dtZ2vjt6bhR79xmq1tQ9srh8RigCTOmcx2CcEt3FwHqZsY6uUvAcId1wKWG0fHrBDGtc9B1avj/jlqtcP8tbx6KNwPVLdB0lrXW4vTrtFzLmsF9Yi5nlE1D4jwktVtxIxz91rm0dgI18olBDnaaLlQf7J1wXx9cg5K+p+RDoSsOllXLsGvg4W57bs7S13JJFI+2M3TxGyyMfOZlXgWaVOzn3QD/edDmThS241YV+ytGXrljZvfot5RLTZh49LTN+lGND4epzN1TCrTs25jS3K+z8lbX0x7vPZ5hiPX0DafXRufEmLx/C8JPaP821gnRu/CiCtv2U/x/fv8Xzp2/WOwOci8P7V2s/Aa8b376Zn7Ah0BDoCHYGOQEegI9AR6Ah0BDoCfxYCfuZwSf4sND5qt+2565MRwqUgPPWmtP+7mGF/+rrsJ1cop+Kdw3I5PCJ4hH0oESFxPhHNx3Jptlz4dGuWY5eW5MBu487gmL1gL0dSm9v5/jYDezzeS8UA+8n9L+zHcW2+fC4NLyV4lwNpfstxWWtpX+izS9E8chcvWim+f77L9aHv861W8Nn1cmS6PJdLl/RlzE63e63denhu3MWZCtmpAI9WEzGeOCNCEeclpQ3RI3l+3qn8c69BOGNKNyutbm/0MKh+NfPtcKP837PP9K+1HGdSdcppF0MQsf4Uh78uOkE4RsRM4O7IsMINOPz4oby+0WpYK2+LhpIUkLybtLuhiI8USiYD7+50h2iXOPT08FuqG8jR1XpVF4O4qvjDdZE5LpToyW/gFoho0W/OA3WyYlhpBdm8oq9htZKJScL0ANFcIK4jkQFDyrkS49vNRikTlzI/T5Cyu/78i560xCfllCQarza0CGyZetSaIKoH9FB4Rf7K6gniuYBPkNN9ZtaT9ZzkngbiBvrf3D9AVj8orwat6XcctxI/3LUOPY7kVj12TREfiPOLfXg96MUuEa4vRQT8ZZHJ2ah9z7aEHhF1XRwRj35M92fa2QOLhWTK4LOi34ExYo4bTUSTE7eaMyLq6HkV5nXkI3bCMJ+OszDzWt0veiXa+UVX2HfVsYl5FetNTtna2gtH157Yy7TdyuL5C1N8W3djb3nbBpzhkpzLvow55/P97G1X36/z3vHLEGhX2qMjPTbxvEtHoCPQEfhlCPTCHYGOQEegI9AR6Ah0BDoCHYGOwG+FQHve8Nz4W236m2xmeU1e0/IyvumvyXM6pmVcjqc9H63N99FySmteoWD5UYL5aREr+m2OYCdNUPdnsMtZhHZZdOEI1pqg7nNZX0owaX5txHT12WLaeHXgt3VsO31ufI8NLmu0fM3W5i8Zk34+aPQfaOUYi2I71VvDb8E6UU5ZGRJPtkIuCoJuA9la7u81/HWr1e2t0sjqZtIIGWYC08SYCbECoWkCUSkRFkoQmhJEIITlBIGqDcSlpAi2gESEJojZAlFXIE7FMTIfhhUE56QV8cN6LZPHKeXqYbKy0JeFRHqgL8LqaVIyYke64m/id6IniXqaj4iQSckRUjXwVV0CB+wTZGzLYe8C4Sdqpd1+vFfPI2qQBAkruspprumYIGdE4AZdzr4mSEomnEVVtxM5PWSI5whyMZ/AcgvxXIiRbJM8r+RtCkUEpYqUk4abG2HgDG3BVj7I4Xxep5gKvc25vCiFpCCPOCJCEaFCTAQj+44IVlRtVdl92MdibHamw4GWgIBAzE1HbWcCG+vO0cTziJh74L6IQPc9l7Mw6ppjy7WpX3m9czYRbPHUo9c8ev4eEhHyXnz/VWGuP+Bol9Tj6e16xXJ69etb3ftEmxbrqJ99umyTj6p9Nn9bWI4f1cTr8vKPKgWhFoYvdi5xs/7Z7bnmsXx2D71eR6Aj0BHoCHw/BHrHHYGOQEegI9AR6Ah0BDoCHYGOwJ+GQPCE7Rr5GFyCtE1Q/7iTvZedvHDvx0/+PD+dwiuWw1VbjuXQYzmjx+W06tdHV/fv+tG2+aT/ttDGJw7vY3in9KncrjT+60bD//63NqvQlLmoTn73oBxZ8Z97bf+5k/6+0fbft5qGrJsHyEtiHiCCTeRWYvVho5IkWDGZC6ukGL5ScIaydchcrxUYQvtuo2i0DKFpMyogoxMkJKfuNg+Km7V8RLAOgUkmbSFqt5C8KYVMOJuMXq3XWpsEvf1Rxw29TPjX2ERTFpKacAx+sJKSvOy56C+QPCRtH+7lr5H210CLHi0RxFNfiyPlJJOrkQcI663SbhwrYVsUERI+zl9M4NJrRKpkqkf7tXTBmn1GiM+pkbcs+g3ggX2ZfPc+CcYqmQz3m8M5ZWpP4LbVyH6d0z0NqzWlWaOuc1aBTJ4gnlMkeePuISJUIHonZNzVjQhFYAeriKj1CvrsM2pLHs8jQu7Lc6/ZVoVcNYoYIROkrGU00c88Imp+7Q7H7NSDwfbiWojzHCyemCTyVlyGlawfu6SUZWyMqYzBscMb5hGHe3pDqi8dWujOwiCFtBe1w6tNmu3S2HzPjZdiP2LNfZj0tVi3fESdyzlPQns55J1Wvd+dBGOTd8r+sjTU3/3+VRvdDzq/nbj1CqK96EschS6OBdOnnce12/zTGuiFOgIdgY5AR6Aj0BH4rgj0vjsCHYGOQEegI9AR6Ah0BF6BQHv2cml8Lm17Evic33dcvxaXj8TgI3O/5Zq0voLnm7Nck60hWn2Dzyao89k8PM6W5aeteyEWmkyWpc+hjhMdqoo49tELHfU3PhsC8xY/f/+H9ecuXvqZTP6NZNr8vJO/ZjjnLOXQAFHmt03HJJmI3P7nP0oQuIm1B03KShq4+Cln5dsblSFXrs7rwm5y0SSe8xcIwC0kZSE23ayVMjGIvxp4gqhUCuWblVIySSptyyhBrBWIyUzeCfLSfmm1kvMN6xXLIZOPqx9/zb6Qj+N//7fG7VjzJHJGShIkZBXypcxc0mQyknUTmIW4SjjKtPTEXlca6MUEdYIUDvxEjxFRa9p3GvEFC0WS3ywV+Uhbz4io+fnAXLRh73If2O0QEcp5UEZSymqHe6tz1r3HLYSwc5hAFb3Zb14XNUeWihK+tke4N/ZmVjuw5MRaUia/JTFirf3TFGs4ESOFIizGnXwpKSJwKfJhfCO8HjLhq90RgS1Tbzf3YF+PJJR145RSUsq5mtuH7ZbgurZ9tTWPEeTeiefPia+lRVwji3WLsbEodn22+2DnV+1t7VQRQ3BOTvn/CbbgilnY6xIaprtzabW+M+8HgmVpBvuckrb+meOpPprtM/v4oFptK208VcYkq6X+vrGjnTw28fyTxH0sZd8TvfgWYlD9NxRPTskn9XlQpjaF5XjE9CnnqbpL26c00Yt0BDoCHYGOQEegI9AR6Ah8IwR6qx2BjkBHoCPQEegIvAWB3XOX5TOsvU7eunzquVWz4fNbnxUAdnhuZOndz4atx3dP/raExzC8Jhvb8iPRlsopmu6Rp/eYrB0LZs4a6xzWEZ9LT9Vn9zgw7m9lHB71ooALg0HSYS2m3/0sbGApTJ+eS4el/tTzxZZlOusvTnA6AHasKE9Sgjgd4F2n//6pkjH/WCuvBq0gbB/u7nzJ6zUNNJ/j/b38VczWNUBoQspWwg1DRMzVGAdI24AINNFqYu5u+6Dx7kGbn/fCVXUv3DQTxNw2haabrHS71u1qrRGf7cODVuv17EeeiMfc8gE5DONobS+JPBGHflC2UoKw9dvGq6TEvgbqCFJ6JLtJSSfwm7Sbh3ttNw/KkJRBrnktWJ4lImnzsJXfvA2FCr2zqAhmKatAxDqP30pdu3fI3O12owTpi5MK+7V/k4ikQIzFVEnvlaIu2hIK1uqUPrfkyuRxDpPPhdqJuvM6n9QuXMviGrYjgbnmyAmNExtNoIjBNR7HCHuzxOgclghsCcG8PCNmW0TIBHHifhGmiFBEqB4MEXzUifb2CWI8cd9EPK7p6Ig4v7Z0TQs/65bl+mt1V2/y2hzfLO6qdvf/oDA4pyJivqcOl+y8lMPVLzVz/02+VGNva2aJvvXz2RbXz47G4rzzp6zUNg4qNcul8SDgEyfGr8knlt2Xcu39BOV4jqmfHYGOQEegI9AR6Ah0BDoCHYGOwJ+OQN9/R6Aj0BHoCHw4ApeeW7W1D2/iDyrQMF2OX2v7y86sv7q7ZTC6n9cf5PLz3CYHC7sJMTtNQp/jUTxBYi91mdnxWBSX8ut7HkHbS2F6+mx793ja41XWZW3rr0pyFJRSgrCERIQDloak8XbQFlI0b4v0n4389b03f/+tcQvhCfm4ubvX+ua2kr///Nd/afuwkSBhJ9YrWUiYa0TOCgg+7gSZKE2QdDFOymPRlhr6161MVMbDKBOmldj0+t2ouB91l4rGv9baJukeAtoEsaixvr2VTG5SZAW5XMYR/nfS6Fjm+eZGsVpLkL1lYlf4+k1fuFPCt6pfn0xfXosweVtoMchRlDwnppDbut+Arl8HjcF7w6xIgyKvZGI7UcMkb3vjNSJqb4OJUJwLRSewcazz1b7px2/4FjC3OJYGWJoYQikPaseEr/Uai2Jf1yzukXiK1Rj7TdQR5XHTFhJ58rrjLfRVc0AOC51imrA7n/0L+n70OpNCDQZc2QXrBXx3S7ONeVt3zupvG1i5R69VoWZE4BJ12j4iQr52bf6aMSLqNVM/PhUB/15rcrLw/E+Mk0t/nLH+HE5fd9v8vPJratdfGw5/Vpv1y4zu2c200fqXEuPX5Fc05tq/om6v2RHoCHQEOgIdgY5AR6Aj0BHoCHQEOgLfA4HeZUegI9AR+JMQ+KLPyvxs0/IRl8LP55ucyv/Wui23x1P5f3eb993ko/bqa2R5Y/7ktzY3dw8zqUcyk7LDPxtN9w+afmQNt2sV9NVfP7SCfF2tIWXv7+U3gNfolViEIDShGBCilVSECCwQw+PmQRskMiwua2LMkLTOV/65r7yD6w/YVusbxRry82bQwHijBBG8ld8Evrm51Wq9rkTw/c+f2jw8qBKO9OuT8juCsWgLWVwFn8hZLKgSnDiZtKr7gsQe2fMWmR62WuEHl6gUSavVGlkRFsIA0Tso6E8cE+S1CfFps1VAnEuhzXajzHoGG9smiNgJUtdVMBUAABAASURBVDrIRWH5iAhFQHjSg+cTpKhHCTtiv2IbGLnX4vjEGjHiMLYmdXMelBJ7wuYzg4nnBZKpODc3hEfn8mgfS4HM3c/xcz7bE/Uye7d4XoV1+5o0t90+E/Ej5L/rR8z78P8QkHJWRIgPzke7/bU4IvBpc/SIeU6pZj0YXX9v2PkaI9HH3o6y94vEbHdat+ymLxkqTtQoFc+p3p9A+pIU7+5bzoH07pWuS+grdyyHkcvVw5X3mfmKNHmPjM41kcgjwx9/fvT1exvA++6+7OXad8hGm476otObu0ZOJW01PZ5at+1M7v1vvLZu3y4dgV+JQLsXL42/sr9euyPQEegIdAQ6Ah2BjkBHoCPQEegIfEMEessdgY7Al0Lg0lOP5dr1Tfu54LE8Ri9XHq0v0ZYZmv6S+O/u2/a8HL/untIEmbkeBq3Wa7nl1bBSGiD2kDvIzbufdwoINcv9P//UR8QmBk1MDRCfJggrOQdp5vi61ZTqd4GbUK00Ggt+mzYydvQM37LKgyrhxrxstxKk8YiYkB3vN4rNVL+a2gVHCFvnvbm50c1ffysi6hu/tjFRvqF38giybFgNyvQuhfz27ob9eU8FgnX14y/KFAl23r3lnO0mE7eeF/EHAjDoXxzBvk1QO28EBTi977TLHxFy7hGyu0CKF795yx4yJHL9emPypzxI+JkUnUwOI35zOcgdEQqIXi2OIEYhJeJcy0sHIxiawDUZO0Jyb7lGbd1vFlsSPhHJoRL6xLUx/rOhfRYFawVcivdcxDVTPRL7TxHgVKfzh+eWeSb7OK7WxnVnrvaIR4PXLW3dWO71ptjfkrPEaH+LdR0f9GpTXbdiYX8eDiTYv6UZrS+l2Xdj2eXwdSrcR2ILRdyou/WDAay4VQ7xOXBYTJzrjNQ6C9dj1esT10dgspfm1Gxt/hlj2/eiVqG/RwGSo7kEkFV0dDT7qfHI1VN+ZmWxLjdSldd/cE2M75zgKJ/rNJkd3v7p++uUvDazWz4ny5zNZ2lb6g1+2+qerSA1jsVqY8T0qWere27cNeNr+BbZpXmn4T1xqheAvs6NLD05j+t73uTY+VzeZj/27/PfHYGvu792T54av27XvbOOQEegI9AR6Ah0BDoCHYGOQEegI/C+CLT/vj83vm+1z872lmc7jv3sfh/r7a7HM8+vHv1/vfa5Hezwqc+GT+nv2Y3zn8vnZwrn1j7B7vKW41K07FvnLDyse80cxV54vlwscCR1RPejcr/4OKd30Kwdftoe8D/BA3ykJo46D5qwHPqfm8W5hTN2+x/LGdeL5uMcbX4xaF409s9Ky3dqnNPMn16ftcNP20/LI3dSdFHf8RWljVxYIrSfN/sLx5QgMzPEWOGm8dutTni/eZAgmFYKmaycIBrvH+6q7m2ItQHCeIvfRJxjcobohGwtdw8qAaJ+c5j5OpMFglkcQZ0mfkvWROkA6bfdbCBrNxogHkU+k7GB7jdrK4EMqZR/3Oru7o4sPmsXVuQ3UQvxESHvQQAQERpubjSsb7ihcaNuuv2hCSJ5dfOj2lMeFNiFr52CHhPkt3NUIY/tG3JPkKwTxG5E4B5SjZOYaGTdfYZcn307LqK+ieyvy96A0WiCW4sj0C0Mxs6COp+Ody7/8GKxW0Qogvx1TVWPeJynlGUi2m8ED1yXgX3klCC7J/mruTN7C/es+UjEJmzajvJeQ7tc5C/YfPkyOWdvKaUk5/A+3GtEKCLqcgRjJLHz/dzXLgJ7tUiOseymB0O1U9f3wwSWrpFylnMcOHqCH8ms7evXyRs+Jgj5Fu6aw2qlnAdMj/0z+fCz4hCfW/Mlm3JnllMxtoeWf1Rn/jwU7Y5gfE5w2Z9L373xg5RlraZ/UKk3pm3dLcdTKdv6qbVHW/PyaKvHY7H9M+S47rn5Z/RybY1lj9fGvKffcf3lvOnvWa/n6gh0BH4jBPpWOgIdgY5AR6Aj0BHoCHQEOgIdgS+NQPvv+ufGL72J37C5x+sROwKtjWIuno7Ooj/0eMRHeyxO2fQOxzLvO6T7gBStw/dI3XJ5dD6Ps8yfqnhrccz2ULASVVQ/Z335qYtHsNoE9dmz+Z4anw1eOJyKX9oWrifUpedpPfZoCO20iCMWgro/l/ZDPcg3i9CeF33AkQrEpr/u1+TXNJoQHGXSN0zC0ZaJvwIBa1J2ghwsNDHiJ8iqYbVmJjnekiBd/fatY2EM61qByPx591MbYkeIVMdFirpm3TUTvxRXELTbhw3876TdKuTqgxJ1LH7bdZWyxof7Guu8ATFpws68YEQQ6+5mwtH+gtxbQeiZNBx/3tX1CUJW7M1J7G1itxLQ9/fkftCWHvy1zonFQmKTn67TmspDIrQogi6pb9LVtUyEszDbIbGtr9Zr4SXZV1Ki/2Rykbze9+g3hvF1/uQ+8Slg6/kEXu57wtf7j0jyiAvmyZvUTPTmanevBcLdBG7rJSfHJIew5UwDUfX9B9PC9fHco2sVJpj5fDwjQhGhlMkhl7YXyuIs7KPVXZhrnOeFfSjTC3kwqorENWEv2BK9RoQ8skHVwzFNbGC95rGNeUTw+dLTvc9SyrbWjwjaoTdS+bpM3DcRjzbM73bOlSWPLan35Lff27yNEQEegfPSW7/+cDtNznbTHDyedfr0BXfT5NOLX1Gw9ebxCvcPdHEHTT6wzG+Zmp9ZWX7V5j6ydrsnluOv2mev2xHoCHQEOgJvR6Bn6Ah0BDoCHYGOQEegI9AR6Ah0BD4Mgfb45MMK/K6JG3BtvLTPj3wOdqnuF1gDnkBOd2Jcmjz1OB/31Pe05Xzu0/6vtbrOa2OviXttfsc1uabOr/NJJjz91miBVKstR1JAxm0hRE2EKrAiq79+aHV7I7haQROrvn5cl0IZYnAYBk0QvA8QitP9g/Q//2gDi1py0g9if0Bw5mGl+/s7ifzCrpASNpOoZdzIZG5ESCk0QoT6zVpx+D42STaxRptYfAY8YZEJu1RzRSXzTERPkNqJHA/sYYK8dqwlImSSevz5UzLhvHHNQQM9WPJ6pQHx27Sxmu0FYrPFljJCdj9o2t5XKVv2+diQIiV5LyaEh9tbjdutKjZ5kPcuDueLlBURwJCVwW37QE568ZvW3o92h+sW8PQ04R/kZ5OezpJCMeSqT/Qx4WuphvZBnMBgYh+VVMZe8B0hi7f0Z51mZKwzuZJrOCaFAJjT6BPEGRG4zsK0noWaOCoR670UchNU19pHRCiBp+tPvnOCCETUcEzbc6RU8+vUQY4D8/H8YPHUxPvYiX/DWejlxWlOpb7Ctqs8e3rvTWbL2X1H2HHn9AUGd3Msc1tthx5nC1e5KUejfZ6To5A3Tlu1mma5gWr49R+v6a/FLMfX7+QoS8XItlMZbb9GTsX+DrZLe1/uzyAu55+hL2te2+c1fZ3LdU1s9+kIdAQ6Ah2BjkBH4Esi0JvqCHQEOgIdgY5AR6Aj0BF4FwTaU5PDZFj9/NnCM+j5OSm2J/ph1J89eyk+fg7W5M9Dru3c4+Hun1qW919wDzY5jLt25vxLORd36no227mYpf2aGkv/l+qX8rc+T43LOi3H0mb9VNwpm30/VtIAMTdC4k0QggEhFzlJjAkyzkSoScn8Y63//H/+3/qVwuO4ZV3aQtBa7Bs5K/A397f6caO4WUmQqjfrWzlPgYBMSoINlQnWyEmWqf4dq2wcwnYLQWly2XaFlFZZJUfdffrrVlt/fTO9ppSUIRvd9+Zho9F90HsjfVPOSjlhn5TwrcQn9SNC+cdtvdfdZ/nnP9zqRYGP2K98FD6Yj9Mok7ejSVl6w6oJm3MlfNOQiJMiCJi21AkliNxGZBbqTfSUchZOxPotV4EfecnT6kWE/MckaCTnRLCZQCVzjTOhWvsxPkiroaNjIq/7OzA7lw2MxiIxTmw+IpRT0pAhuRHnFMfot45ZY5GZZN+q+IM49xVBx4hNFpu5GSDERzmP+23ideFb58YxBZiTN2bx9Qa8avN+m79j9npV+HAhJIJgpu7Fea1eLb5ell3FSLmWKtz/ThsRCnCJmK9DBHNElquLXHAMyXv2XpcSEUpg4z3pWx/LXVn3Zjw28bxJs50am887j2fwP1nlVFvNdjLgHYwv6Q9fnZPXtuKfDYuWG226x0Vi+12ShevvqRqPS/LWXZ+7uM3+XP5remu5To2n8h/ntM/S5nmXjkBHoCPQEegIdAQ6Ah2B74BA77Ej0BHoCHQEOgIdgXdEYPdoxU9JDrPackkOvb/s7NQWPqzZU8VsawV3YNcHo832h4zAsHwc+/yuCdg/5z2lP5/h7R4vrbu4vqdCm+3VjS3yP5ujFTs3PpfgXFyzPxf/PutmuhQRVVLOeniYvwY5+Y3dNUQuawVyCkcF43Bzo9V6fhPYLVT/7UYKTtYDQnGEqCwatd04FwJ5W8ktyOMCOeq/F/eOtbv7e22wabuViV+TuBkidQsRWSD7qi8kr//+Yd/cSqn+PcCxXisiEAg1/BJ10ZgHNTfIVgO9+83m4fZG2ULfk/8OYfzFje++1+s1MUkFErlAAk6QqPXvL8Yn5aQttcUREcqrtYabtRIkdIH0xSQpOC1FExj47V9xBP1YCjhEsE49nxUDcuPCaTudUJdJPU0+ppyrPoDD6uZGA0T6RB48IWQnUvgGqS6CUZ6FGibrLRFpt0gEce7BhhGct0jZ12cd3eRyGqhZ07IPYwH+IqfjLK6/5RqNXiPGaxGhlJJ8vWy3btHicJxJ4ZQzIVFFYKNYOKGyK23Jbd/aLzVG10OW/eL6+tM4W2qGutmqpZwl31xHPekDD1dv0spEfGIDrejj+L6a8TzI6N0eGH7ppJLwwO3xlzZyrji91Z8Rj+d8PtS+uF7u4cn1/NDiPfn+4lfwwePcyNKrz3M5l/ZzyRf3R3U5nldj/+gIdAQ6Ah2BjkBHoCPQEegIdAS+JgK9q45AR6Aj0BH4YATq0xUel3j84FKfkt77WMrnFDWAO9kXXHbR9P3ib6+0HS/H32vTy501/T132HIux/fM/zVzpXFHcmYITtUHz1KGFNtAlo6QwWWEnkN+/P23Jkg6oRdI3IBcFIRaiAPCzl/v20jOeNhq67dkyZMja62s0W/zEjdAbOY0KEfSGgLWtURdk4eRAjVUyGvCMYgXR05ZNz9+SPj99fdfgqXWRB8RSc4njpSzUs6KSNiyfJjA3bKP2heGifreU8bPte1bWDRhbeFXCiQrFpSg72HnB1WqEcK6QEjSHLXtkKQ0S6SsQC/gU4xLsAfIZIXwHQkpjFs64GRNFupuIY23kK1b8lZsbSePddtoRhP5ch4IScrUsZCl5txC6Lpv+/htXUsih7FUCk3gaBF9pEhKNZ6e8ZnXC0v4UV/UicAHMtj4u4bosXBtraeUFEEiT3a2uoYeEbWfOvf6Thxj1Zh4bS9ch6aLHiNCiX4j5jziiAilnB9r6sqDfM65F4dhm+hzou5sL7ZWiYhaY98P1ohP760PAAAQAElEQVS5D0KYnTgDWxPUdjpH0y+NLdTjJb9vu/ZlmdUFotwCX5bXpDd+9Pzjt2j4I9Xj3L/tnXm80T7vCHQEOgIdgY5AR6Aj0BHoCHQEOgIdgY7AH4RA32pHoCPQEfgmCPj5cpNzLbdnqOfWf3f7n77/3/36vtP+kokxqD1p2tavPY6ISrwNqxUcYZJJPBN442ajYX0jk1xwdVqt1vVN4DW2zf1GLChyqmOBaBthVzyPMJkQmnKoQDI+/LyDyIxK/jrnaAIaUjhxw9pTfHAqWYEFSSlJ5NhSv0B4mhwVx0QuBk57i97Hmn+AwNzga/LX+gDJPN7f1774wJ+TfM7pvTCTMfCbsMHGvC/HFWp7zUS4+xZsoP2tT+xPmuv670r2Pib3U01FzhP0HVEN8uFYj2lnC/bs3lbgPKwyS2UWiOPEnPA6jwhKT+i77pPnrTubHafaTdkRneKYIMj9dm5m/9YjHnshoWzLq0Epgy/+PhM+/ruB02pFsaKIx5iIqPOIub79655R0twsmvY+4iiIccCINp/B0ARVG8hnfxV1isc+bLfYz+P7irM2eZrZ13e2Nh+Ps+W5T8cW7pNLfs52LJf8f82ar9w1cqq75e5Orb+XrfX3NF9bWY7HXp/V5XHd5+bLvpr+XMz7rreqHt8385+Vrd1932DXT1psvR+PTxzPGI7jzs3PhHdzR+BqBM7dW0v71cm6Y0egI9AR6Ah0BDoCHYGOQEegI9AR+L0R6Lv7JQhcfsLW/vv1l7R2dVF3ebXzuzgatWM5Trzsyvo5OY77/ebndr60/367vn5HSxyO9TnLsbXN59Xv/gnrBplo0spvh0JKrldr+EFsEJoms0zgefTX/ArC0CRXCBKQ9bt//tEGcvWv//VvmdD01/bCpirfrpT/708l8plcFVWycYM8NGD3Dw8yaTpQ0+apks+jthCYrpVtH0f5rWLPzcXmlDzMXxVMbeexuK+UB0XQFT4T5KwJyZzx974Q6yK3/Zu4roIZ6yv69L5NQk4QsPfsyXupBOqQFQlHzpQyaYoigt62KtsRnc2JOXnEGLGrKw78HGMM3Jd2c79FbSnscbt9EKlVv4aYHgsi9oer6oGeALDQ1wRZasIcbr26p8gK6iWcI2qWXcgk20b6k/FgD2K95q4equtVLejsX5l94OM49+a1IHdEKCI8rVLYZ0TUa1ENu4+IqH4RUS0R8ygPTVixyjDjSG0nKuyx2SPQLDi5lgVVss2iVxzsw/tKjK53kGHXQ7XTRwEvlVD7c+AbzCwM9XQ/3HPKuU73vdbZiY9W68TSsyZwl6U5Wre0+ZWje1zK+bDW7LnxVOQSHK9znxDuNpc1Z93/jwG/Z1j03N7vKm4FiRTaS6AjyVeXMSJogqr0qGPBfPZc+p51esVCy/uK0LeG+Br4V4/v/1nn2vj/O+FnQZbjArZdkmP/j5o3zM6NH1WXe+jDUr9LYu7t2uO58bkix4Au/U/lXK5bP44/ntuny1dA4Pv3cHxvLefff3d9Bx2BjkBHoCPQEegIdAQ6Ah2BjkBH4I9GYPmfeMf6C4Cpz7p2zyBP6c+lOhWztKn1dpyoPjs7Nr52fup5jG1+vMlzPJo49+mK7y5tzx7fNfm8p6cpT9iDh5cW9m4UnsrTLF/SYgwvSOOCnvQOJPUWOzvybN7Pv88+I3yS8ZUGGjhb4yVrR+Vb6JG5Thd4+Zm2uBWWYhs/8jOdYgyqENlyemT69J5pievi4sMBx7JYPqke+x/PTwa9uzGt1mv5a5S3/jriHTFrolGA4rdHW8UBkqvcP6hUkmzSCBnpt1cNiUAzbm50f3cvE45b9rK6udWGeeEH0ASo7QFZtqbeze2tJnwm1oYfNxKE8RYObZNDdxCi08NWOZKmJI34Db6A2DaQoILM9NceD5DRVZgLH5HLveZqX2mCyHM929yj32z1PtkWaxMEKp2ZICWvkLjfCnZZIu7277+VIUX91vE04svenUcEp7zSsFoxDblGSlkWjYVlNxJKkyTyFb8ZTYxbW93eyG/8KicW59P/oIhwjHaxjGA0sc8JnEeuiVcteVjJ1yNT27ptlrSLpwkuQ6EniHPiN8TmlLhOm0q2s8jJOtfK+Pnro4v373j2LB8kjODD+s4WMc8jvN+J/NOcB/I656yKcUS1OWwpbX8eq921iRtdF4PtAz0SLADQ8vBbyME1iJjr+81vi2OWfs/q9afdF4Q8kXFn5NNn1ejJ9a3PMn9KHvXkKFj2wjUq7KdsNr7EpCkq2HB5cjqb5cnCb2Pw7pp4U01fjrZbTtls/3j5dZUv7631ddnrI1dbBx5dx+Ox2G45tp+b2/fj5FzVZv+cyh9X5fWZGwLPja+pcCnna/L1mI5AR+AXItBLdwQ6Ah2BjkBHoCPQEegIdAQ6Ah2BL4/AqScRX7Hp1udjb83i8dH6Os05Lsnrsr426lQnr811GLfMvFw5Z1/6fE99ubNr9Ot3eZCNsHNzlt50nsv7WvtLmwlYnCDoWsH1xeel3OeSXYpZrp2Lfz97MhH48POn/CatiUETjxEhE3sTxJZJt4gdwVfJMooz4gGJKuWAqPXXOEMO36xX8tctJ2D3mXAVygQJt9k86Oc//8j/V8LDPz+1zmutlFX+uVe6H3WzkW5HJK1EOaU8aAVLPMC2PdwkbW+Zl6S10kyy0YPJwCqQcAki0cSi30gWaymF3PsskzLEsH23+BZxQByP+Iw3WRvy3w/Sdp20odcC+RkpqRLG+BgHcTzc3ZFzq7pOkxEh5wyIyjQkSG0IwAHbX2vpX7farhK88KhEbcLlr7/++T//0f3dT/Dess+oUqjp9bIjDwv9e56SCUuJrPVt47LZShDSxV+FDckbOdX61X8X4zhLROA61nXPR9ZTSrKUXT3vEYdK6uIssW/7Ngn23nSP7s8S0foGSfLa5vuGzZCObrEtdd9XxbaaRCyFMrmbLSLkHOKICDDmRuA6CTx8XxKgtOu99owPrs+evu+aCBSrhO9KC+HGYSmsJfpS6xWXk2fM1ohZAQVN2y1tzvN5lc/dOtrh6YAmhytfYPZejbU8Hpfb8nwp85rvBcs8+4TP1sInlHpxidabxxcH7wIca9lN22BTk2Z7MvqX9BNjN8wINPTaOFtf93n0++J1Sb5Y1Hvg8sW21NvpCHQEOgK/JQJ9Ux2BjkBHoCPQEegIdAQ6Ah2BjsDHIdCej7TxLZXe8PzoPcq/pfU3xXrfTY4TfeuNHW+mz88hcOVlttu5FH+03cAgaVitNeRB65sb3azXSjnPuEBepZzlr3HOfusUqV/bDNk5bUeZiDNp5x9DjyZ+h5v5zd6I0N39nfLtrZRIl5L89uvtXz/g4Fw1tGWdwso/iMkhrQcl6gsCDg85p9/4TTkr7jfKm1FpyBLknF97t4/1h4cHRaJIBKQqfTGKIyLqXlLOyo5LxEpardkj/lvnVChvi1ajlCBWYzMpFYlE8l5NPkYEBikTl9k75ZmHSzPuTnzysJYJ2unuQbrbyG//xnZSglTNJlQYg73dgomxTvQTkRQRNUmEx6KWOCI0E7x1efcBuVqJzFCil3G70URDli364GvJdRxubmS887BSUEcceZWVuIYKKVF3YM37M+mWIvB45rSP3RgdExEy6WsZIaRtW/bubAVy1YS7v2I7IhQRNqt+stUINEu1ShGHc98DEdi0O6ynNE+so3nvDEcnyStOi9E3TQ21bedubJqACQ1IjLOH61p08YgIpZzVfkai9afThzM2Oe3xjJV6hWv+jNcrlr3rJq8IP8C7xTvfUvd8KW2tjw2Bdm94bLbXjs5hcXxD3bpsbFINyw8vtHmLOjc2v+82ntvPsX25r+M1z5frL9WNc5PjWOe+Ro7jfuV82e+v7KPX7gh0BDoCHYGOQEfgWQS6Q0egI9AR6Ah0BDoCHYFvhMDyiUPTv277rUNGP4uu8pZu27Mjj2/J87bYz6/uisfiPYDr/hm0513+WASWt8cfC8LzGzdMyUSnFRNXAUGYIQ9N6pVxlN+e9dvBHu2XTG5BdkWETECmnGXStv7omZTCvtlsIMQG1iFcIV4DnzD56DEl+YiISpj5bd0J8hDWk3NSmVxzUuSkGNI8nyZlYuEShRO2ogyDMZpopWaGCN1sttoikUKebyFz/dapIhFS5DeD2Yx8RIRSylqtBnJNmkjsva8gT3NK2NdkD0T4ES8pIiT6aMSbR4t2R4EQFy6ZvDklJfyZKifHh0oZtdk8zLmpG+wn6poUYR/VwzknY8C+JqT+PuPDPhGhsC/2CHJyfRwUER5mSdjpxW8sb7kOhVixnMaiqa0Rl9ar6p9TUu1jmaOunP9IKQHFxJ6KIkiOa86DMnty/xGzDbNMQpv8xVEmgiMClR7Zg9cT87LDdb5eIRJXH6+7t4jZNtnPst1WH69PXDuPVYzNUlIoZa4F8NKySErcxFgQoSNMVQV8uGckakVSIN6LRZj2ot1Bip0m7fqr+6C/CAdoPnb7nCfv9znSa+3t/VLuMnljS9mZ94P31mRvXCjLWOte8vic2G8W78syz97weX3J00XaNs+Np6N+nfV4v6c6YS/+f1Guca1f71D/JRXvU+Op/N/J1vbk35En5dRmwOIZ31Mej5m4AGryaD2tncq0tJ2Oej9r6/PceKrSsj/rxz7LXMdrfd4R6Ah0BDoCHYGOQEegI/AZCPQaHYGOQEegI9AR+FYILB8lHOtfdSNnnzk9NuynJsfyuLrc6KP1Ku180qvCv4fTc5t8A37fA4Dft8vnLq13zuVdPt+2ydJCre+lGc+Ne8ffRDne525biUOCtDLBu727U4E49Fu14jABN0CwjpBuJuAwQZw5EwM2E8bj/b2G29u6ZPLOb/k6z9q2f+6knw/Sf+4Z7zX9ZIS88hvHlQSFICvMy1Q0bkZNkLg5Q9qt1xIE3vysvSjB4JkQ9tcYx81KyX+fbh5U7jbKEKq6GRS3K3mt5CTfBEGM35A1mWSBtaQ919nKxPMIUWqyO0N6j5CiD9uNPG4e7rVFj4i6p0Qex28eHmRyOSKAaxbbU874FZkw93wLLhaMwhEBK0mh+diC15ZcNFMNZUdiRph4nMnRnJISdQqEYnVCryMf9lvGFDC0b0qZQlybOk8QsgOkM3uinxgGCZxHyOXNAzZwNiEt23MiqzQRV5VWi3nhulSbP5gnaqScaX2ypUpEMKcuY8Ssu6cJTEfqbBk33FM7Z0oOGmqOooio4jXvgYlVhhAf8hFgUUd8nddEsXNWm0LuScEejGMTLY/CZClM60kN4mVhOTmHxfO96MmxiHqy9lmGCHfxLtVOJ/G/qDxZcc1jeeI0G57EA/C8Mn96vclsedfPZZfvmviLJ1vu2/rZdr3Y5KzT77rge9Hylv05vsnTPG3F4+NqA3w5Pq5+LW3Z4yX9XNeHO5+9TuWZV/pnR6Aj0BHoCHQEOgIdgY5AR6Aj8CkI9CIdgY5AR6Ajh5Gk2QAAEABJREFU8KkI+PlIk6eF24rHx9W3Pz85zvCY+zfT/Gz5yZaOd+/5E6du+A0QMP+334Yvs2Vv0J7dsfmS6B0Pc1eWd0z54lTHe3WClPzGLyRdRChBto0QhgOkqAnfDUSlCbj6Jqf9ICQL6yZK5YO5BzFGhCb8TRoG80py1kXJRKvzpDwoIB1NDsIackKc4uv4nE3iSY4fIQwNVkRwsciLT6SQbRh2WSWTdmkjrX5ule9HpbutpnsMkJWuYVIzcpZjRgjQCUIzD1mJfSbncx1yi8O+Nd+uZgREMnlccyI2NP/xPFiLCDmP+C1da4HhRC73n6kZEZVQjpQYJwhZ+iBfSLKM45b9TEhRRNJ8hCJCKWVG158YQ8anQG5atDsCHxZZGhXUqGb3GfgzCfa3HlYygb9J1HgYaw8DBHopxOC3vb/TyDXbbB5qHhFDaD0neqU5zlLnxfOqPX5EhILaxb157zufiKhOEaFAyykpJ/aDj7Eq+EV4hUXOiFBE1H0yfXqyFhFK5MhpziUOz2kQTQxF7tki+qlGfwTYWqyfE69b6OucyxO7YaniD9X+I3b3qHYH8532fgM9Jq5TBHi9X9bDTAe/QQ+X3m1m2C7U8T1iebd6PdEhAhX/Q9MfM/vAH50/BsO+0Y5AR6Aj0BHoCHQEOgIdgY5AR6Aj0BH4Rgj0VjsCHYHPR8APoJqcr26P86u/eOUrPz+88Fz5F6PWy78XAhfuv5P8/3vVfUUe8xjH8oo07xuywy+ZtB0hL92gf+HkPGh1u5aY2CYIpwgmmo8HSNM8DDKRt72/V16vK4lYffGbCUEIOUgq51CG+BsgxiBexaic4UxdXaiDEkRmylnjdlTCx294OocJW5OXiTwRoQiIPAjO8s+9hG/J9POvW+l2pbJK2pj0W2elVVZeD8r4T9Mok7LuF2+lFFLNJW9LEzHuO0fSajVohJRNKSnlLPt5zV+l7Phhvarrzue1oO+IqLaUqQlBnoeV9gd5rD+A0WoNnkwK9RjYv0gR9FDq6D5RFMRE0GMKWVc9on4efhALmeqV1Qr86btwnewztRGM3GsI37ow8cksklIaNEDym9jPXMvVeq2B3kfIfZrCT0Sp4qPd4fwRIa9HJEWge416wdxqRCgirO5H4xkR8qjd0Xr0NOLQ37YmhT02IWE1R4QCfGiEViaN05Zr4L8L2fsr+DRBvXg2P4841pyMnLUmJHn9GlzmX+2MiA9sybmbnCtjzE7JOf9T9lbD46n1bnstAr4yLda6pc2Xo5G3LG3vo7viV5Dlbi71s/Rr+in/tvYVxmV/L+1nF1v/SXRJfy7vcexz/m39OO7cvPkfj+f8j+3HcX3+5yFwfE+cmv95qPQddwQ6Ah2BjkBHoCPQEegIdAQ6An8YAn27vwABP49/FOn0Ezhbm+idjuP/8n2ntF8sTUPN47K14917vlzv+u+AgK96k99hPx+9h2SyK0NgbiGBTRiaWBupOuXQOg+KSNrc3atAvib0AfGYIKEqqWfSEjGRGBGKCIlzBcGolJXXq5lHw/bzn58SpJ6/dtnEaBqylAISz2/CTgr0nJMS4nGkZpkKZDPrmy2EcVbkLB/TyA8wJGd5uFe4/s1ArqT7hwcV5iJuSINb0YSfY+AqBWtolZojY8xSQk6Xh7Ui0y9kqIh0bUUQQn36jkAnLwb5MCnqcQK7gozbjbL3ZCM95Mz+GUWsc430MbGniTFFVqp1xDL5TQ7XBglma66RUqa8exTTUgUD/iMD9p2f8YwINWJ1hPhOzC3u0SgU+iKDgj8pJxJSh14KUnuiR7Gm3RH22enOYbWNEeFpFd8zKZHPs4U9IhQR8r6bmG+IwE7ftnnuMEvLbb2J/2cAS1tzrbbmmyooSzrqSDmHUk6q91TO8/7ataq4hiSk4jxJ9S//HUWD6Jz2ZWhnAY+o/ljot/a6HDGrFffoORIRfO7OWnennxuWOU/p5+Ka3TUuCo6n8u5shX0/yrGv99KEtYNzl2APzGKRn6f9bOcWmv/M7rNeP8ErAu2M7PO8VjmBje8n/yxYaEsnZdf33K+4T46E6buc7X48Nz5XpPV55OdLYDnYW/NxTNPPjQ6+JOfimj0o8iul9UEb9RrWuScoHtp9wfT8WR1Z9siwPwOtCerR2VY8zkuP2jy/5vOamOO+rsnbfBx7SZrfc2PLsfQ77v14bt8Wd260zyU5F9fsl2L7mhH4c6TdE6fGPweFvtOOQEegI9AR6Ah0BDoCHYGOQEegI9AROI/A47NRnhYePCud5/XZ0qn/rGy2Zer6PG1n8CMRS51aeZQ4eGgXeFgYXnEGuaqceL4aEc9mrM9KeVbmUYx72W/82RSf6PB0P+77UWaepfCstbAXy4c31+6Dc+NzDdCrLskz8c89gn0m/MOXfQ0uSvuZ43ppKe3+29lqjoVv+7ltbq/fiO+pS/J85ohQxCzPe7/Q49x9dWw/ThsYkDRCXJpAvPnxQ2k1aAt5GACZ+WU14SBItWGAQgToxJgSRjajgH3DNt7fayKHSVh2SVa4EuzFxCJk7Ah5PN0/KMywYreDe5sId/4R4m4akrbM60XcTtoSE5tRAwRoKhIVufZW0KhPa9UmSLrK3Ipgei7MV+u1Jsjiwg+NCcMtuklZ920hkVJKGiCmMwRsSgMNh3IeNFJzetioIKJIiqQBH3E4lwlcVMqOKsYpQs5VvC9qiyNBfEcklc1G/nrtUJCf3vFJ+JsYX6/X8ldk+w1qQuq5oea4e5N3As9C/16YqGOxHkEulIjdmBjRR2qVXX6W67kll6WQp4CNjR4n98m1Ef7VxkciR4IgzjdrZrSLj0lhY2JDAq+Us+zjeUQoIqyCBWTqTleC8LWVeXF+xF6HEgp8Ej4R1phwRhCLP6pAq95TA/fbAFYpZxV68v0n/OyzFNfaQqpvuN+M67R/k9n5T8kumusky24q44TQiRxVze7JUieLD7ZdwNG1LO6hrgbRp/zr4uHHvsah+d1mzn+9BHsOalsYmOmJ6IrD8bPMn6pZtDuCWfCzJUb1410QCLJYGJ497dfkvHPzeG48n+ErrBx0zy+VeV648yxi1CuOOYtqdNO1P5rlcXzU9k7PKq+JeTbpJzkc9348/6Q2epmOQEfgEgJ9rSPQEegIdAQ6Ah2BjkBHoCPQEegIdASOEFg+wXiNPqdbRs6W+XNpD54qPYqYHYo+/QgqNkH9wmfr0uPXatMdXZKP6vZSzZD2d9dH1X+vvG0fl/Kd8mm2Nl6KP73WIp8bT0d/lvW57tr6qX7SZLoN0srk4wjJZoIwQ25VAhgiawPB67dBCz5OUEf7QSza18kHSE+vRYQiJUUwQt4FRhOJCSJ3AyGZsYmcOSXdQKyOEMPpbqPV/VbD1g/lQ2MU+W3V7TrLJPGDJrm+EmsQnSRXEJ9yUiVkyWebey+h+U3lh1H+amgxj4CQo9/qRpyJukJf3raYW4oJQ2y4uz203UnsVAnYqRpWN2u5bs3hhOzLvXg+VtK2QD5vNLJX21BqnCIpQWRWGxiU2g/Ik2MkLiLqV1An8tnHxO0Wu4Nts1ivQkxEaKKvkb63Wwjrnc3ribWgnvWIUKBnRs8THznxCdmrzIg9eZ5CQtfuCNZtL7trbHNxzxCe9vN1L9S02E+E28divzru1q1HLB2KIqKK45tgAPsijxG7dWqOkLosYA4uLuuaj1oHvBK955w0rIbqk3OWbTo+2IuQCYK3LkWqw/6DNa9XUajmYA/yUdeo3ea2UdfXfi/0bLNl4tp5X9a/vLjvpXiPbFWM32YPLwDZW3uB++/raiAsv+8Or9gZv1Ou8PpcF1+UpVyq/iv6X/Zm/VJ/H7HmmpaPyN1zdgQ6Ah2BPwGBvseOQEegI9AR6Ah0BDoCHYGOQEdgj4AfMVj2hvdUeG5TyQrGJ2ld9FieOHXDV0egXcKv3ueT/lrjy/GJ08cbWvnXVHLsmTgvHcsZ169tbpt4dZcODCW/karNVluTXClpfXur8vNBut8or1cqOVQgiCaI2LvNnR5MOELMZQi3YX0DUZYhPYmHqNtC0Bb5j7S5v5NyVgl4O4s4IM02d3e6+/lTD/gPN2vlHzeK2xsNf/2QqBMQdAlxfb89TKhMsqWUIflWmujV4lruIahBBQ15UCWBIa5SzD07JqUgbSgNWSZMmaiQ3/FbyG2LCU+TXYm4DEEbeVBhnykl3Of4iJD302wJnwkfuR5+AyT4AMkLoLgNqocJUyv4TOw3g+08LVr9+KEV8+HmRnlYkWa+opm8a3BdYRshku1PE5yBJPymOkZ4PktKubq1j4jZHpHkPYm511xh4tqZVB25ViaPR8hKsVDA1feBcpLfaKWQYXUYatF252+DsbJEhBJ7H4n1XOAaERJnWg2yRErMMejxiGCORDBijmDEz19h7bd4TaBirmcEa9YYC717bQvxbZPFdS0K6thQZRdT9Rd8OIfFIW30z4XnZyQiFBEHqxGH86PFiueB7ZMnXG5f8irHpYv42cFYkPkGsHZKqsMrPpa5XhH+ypBWtYZfuDx1vX88g0BD89L4TIpXLy9rXkqy9Gv60t83QZOl/VfprcfleKmX1rvHY79ljnP6ccxz81N5not5z/Vl/ffM23N1BDoCHYGOQEfgD0Kgb7Uj0BHoCHQEOgIdgY5AR+AJAn6yYnmy8CYDGU2K8JxVexHH8vnGUmfpyblcv6Q/Cfwmhkt7Wq4tt3POvvT5XJ0rXa/we1c1w3aNvKzuEr+l/rIs7+l9Dr9ld8f6ufrNr663xB6r4St+uDnL+d68ajnvcWnFkSH4QYgzCMphvVLOSQHxFTlL67USc38Nb6SQyeABYtLkZKQssWaSdzQJGpK/Prj+XpM0kGtMgjIuyjnLpJ3IMdyuMZZKMt+UQdqMkLIIJGQx2QnBF4oaE5Eq4euvgTaxaJLRZGVQNw0kF4eJNvIW4k1QZmJcz4Ru1SFlE4QunnJ8ylkREFyQeglfmDhVFoyctQY4OA8N1yX3XclFEqSUJfpDnU98TabOEz6dT+Sml5G9bCFFvefRZCXks323EN+b//xHlcDkjjQZPkGs2i9qPHk4jWmhx5zBiHltxmOe9+01TxM9OS6xJ4sJ1C21p2kkZVLKSYU1/7KwvyXlrIikTKznLEv4CaV4T9uRckXO5fVc/UMZHLP7wQdXeT/2t0QE4SECVQ+I4In9F+cyZsTYbynNN4I4B+18IiW1a2b/iMf1iFBKSTlloYkmfFaB/ZewTq6NyEeA106aPaWWb5LAuErz9djEOSwF/6VQQ1Uk0c9etDvYh/cQQdzOdDws76vjtU+buz2k6PBPgE8V1uYtcKPiA1i01nTUeuKka6UGzB+xy9PG2frxn7RaLyWV3AHD42nDUh5Xvqe23Msp/a278rU7KySvNRvg7zGSc386+X4yKzbVi+tamBh00B+2/enF/eRAqWmwLEemn3Quqy71Vt59N2m2c+My/lhvMS3Xqd5xypcAABAASURBVLH5LMfjPG2+9LlWP1VzaTuVp9Vr47HPc/HH/n3eEegIdAQ6Ah2BjkBH4M9BoO+0I9AR6Ah0BDoC3xKB9gjg1PiaDR3neU2Ol8S0egcxzdhGLzbdo+dNPL8kze+7jpf25rVT+7J9Kcc+H/h8aFnW+nHpd54Xnm1ekteVc+NLcZbjuW0fIMsy1p8rsbyUp/RT8fjVR8SsLUtYt2B+99McliUiFPEotlkOCwbTJqjL0w0uZbl2td5ye5yDkt/S9JuzDz/vNd5vpIctpOxWgtgt6FLoYfOgLcTmZtzAs43177e9x2ZSuKwGjTdIjvr3+N7j4697jmTyTfXwRiNCtiXy+Zzu77WB/DRZWSDaphEiyuRZhERsQEQJe2D3KEhf/z3Bm2mrLcSiczkPUbJvuBL+Jlxdf/Pzrr6FvH3Y1DomZQPiUIhJxET+AXJzMDnL3nJKMnGteoRMQkZK8hHB3sBjMpmLwfEF8jAiVOjZMoJHgXyNSMqQpSk7tnZFhJTIZRkgpde3P7R9uK8Et2NlkrR6Se4z56HmtW6ZIHSDnIX61R/fSJnPOa9tIz42+E1o9+C5yewtfW3pyz5hBz4KvdtmXwkDufhURCghmblHDPJR2GOEPdzfqDysau/eT0TgNkvz81jXUqprzhEx+0SEp3V/9qsTf1DDNX1NfA1tiojqZ30v2CJsFzy9fyKcL7ThnvB+csrsIeFuO8PiTOmpbbG8UO2HhDFm1Akxf8x943vC4uC2nwj723JaIrm/02ufZH2HMt7jS2VR1qGVWF7YPkn1PwQ+qdQHlPE9fyyHZQztNXIY9d6zazp4qc+lHo9znfNd+p32WaJ72uMl1tdkOxWz7LvpL+nj2LfluDQex7T5qf7a2jXjpZrLtXO5XP94bRnX9GOfPu8IdAQ6Ah2BjkBHoCPQEegI/JEI9E13BDoCHYFvjUD7r/zl+JYNLfNYf0uuS7HO3eS03/HzjeP56ahu3SEAObrTFkNDfDkult9BXWa2/g4pf02KJ/h9zv1nzJbyUZs/eP7fCn5UsavztkaW42HwcsX64epzM0cci5TKZqtNLlpBaOXsN06L0o+VyirXt2ZhfGtmv7UYaCavPGYlxXbSsJWGfzYafm70Y7jRMDGHhFuRq4yTTKRuTVwSFJHIIIoit7da39wosCWIuWDFBFqgoyplyDcTy+skv02cIYLXDyT33xe8Xisjo98gpoYg3HLGHyJ1BVGaIqmgW3Kea2avm3DCN1ZrBXO/FepaERCKEIiChIygEwu+Wwjq2lOdizKsaT5st+YxgnjI56nWHEWoaj32kjJ9kTvRb/MXPXnd/dlmItyEbKSsDG7Tjsy1nlKibtJEL/ZN+NjPusnvAplbmLh2i/NoP8cH8STgpEf86jUBHym4tPTqZiGItTzYjyzgMeedmAY89Twapyq7mIio63WKXojDILl2ToxRl5Yf9nFu2zwWsMtgZXvzjgjShF0ox26dFx/7W7wQEcopUYo62h2BbvEUfIQkroWnsh2ZuF77uRV87FfFc3w8NP+qLz/IZ2yb0CiE9Cj3v3R7orOHiJDjlOjzicPnGiLoZSHufykf1o1vWsWHpb+U+Mk/3y45n1pz201OrX+0zRvYy2uKffcYg//GPfj+s7wxzXXhry30Dvu8rsHu1RHoCHQEOgIdgY5AR6Aj0BHoCHQEOgK/JQJ9Ux2BjsAfjYAfSVl+RxAOGL5ftEFja/lF5d9U9jfHz4/O34TPpwafeQbse8vy2l4cy3VOBXKyDBkuKikCkg9CeDtCDKInnMaHjVbrtdbIzQriFUIPc/X33xu8HTfSj7V0u4YA28qEbyU0ISyH1SDRf/W3UkXzgX2C6IwIRSAQagUSsC4yjvQxQfb67wKGqRQsn3S70nB7o/r3xEIq16+drsRdmXMoBANHbyH/3caWiFBEkslFGExND37T+V5+azOtVrVcRGgEhxbrUQr5iAjFMCiCETE5JqGnGa+IIPewfyN2cu8Qqo4p9CiOiX2O9/dyPRPB5eEBqxQRSilrNay0Alvvy2/8pjzXE0cEdRKCr2t7fdxuaBEyVlwv6rEk58jE+W1uvwmbiHEvHlPOCvwE2bt1b+uVBsQkuq/XxN6du37tc05UPX1GRF2wb1V2HwfzRE/cP1v2OCIT19Gkc/VxPBIRStwb/jucdeJIKSmCWkglSvGJYM5YuK/cc+vdOub9Wet4Vu+Lydqh2H5gKczOSGIJzIzbOYmIuVdcI4LP686Je8NSfF0gha+L+kpeZzC7iNeyf7DiF5DEqM87XK3J51V9j0pLvC/nW3qe1gtXiZX6T0JGZqfv78t1Lq8u8x57Ltcu6cdxnrer59Hza2RZo/k73tLmHz0uezinL3twb02W9nfQr05x3OfVge/k+Kvrv9M2epovjMDxPXZq/oXb7611BDoCHYGOQEegI9AR6Ah0BDoCHYFLCPwma9/3v9ROdW7bb3Jhfuk22jMzj7+0kW9a3Lg1+fVb8E/Fsbylq7Yzj2/J8zmx7rLJx1RMgrC7ScM+e/rrh1b1zdxQullr9b/+LW0nTeOkn//8lL8q2sRvgqRb3d5qwMfEqsm+yiNIWkOsmlA1uTVC2K0hGx8gA7d3d3I9QfpsNw81Z+jxMHnnmOK3M1nIJqYhL3OCiYNcwwQXPGlFPkdtIVVbjOeJvXiMCG0hNUd69nrOc/wW0m2EnLQtEjbba0BShuS1WsUkITkytZP96MeEo29E4yA26viUM1uHZHRj+EfKytgy+5/zFEVEFZOxxWQfEiZ1sbsP55pHNIhArxUI423tc6pEr9iX7Sk5/6CIsLPEkCNLtIAjY1FOae5JqqTvBA5F82FiOeWk7f2dJojZiWszMiZwjkye2U3uc6LPOiU4UaiAQaJuoLN9fCCRsLn3iLBJ1gv1Zhd6AdOUyct6zZdCOEnMRaxra3dEsIYeMY/Vh/ne3zpSa4CNLPRY6L/mJp+bsD5xnefrRMDunLy+08X1Te6F66AK3ihjXKWSYsw94iehN9nbAMXFyFf74bqhKhJIRVjV0l4NRx8pZyX8bbYvAapiw0K8Zmkm65Y2f3Z0b5bmaL0KBrbh67qUui3skvdxTrQ77Hil1Jr2JdTEL3Pv4znB+/1Ol7c4o8el2PacNDie83vP9dZjzekJioelYHpytl7PjrsEvqdPyS7h2eszcbsuf6Z2/vuh1nWNveVQOVVzaTv0nmf1vpnV+T6lSLUx7sznB/eCcMoxzZH70D93dZ/id9o5wa/6HI/n/Hf2VmYea3HUUyPm/Xm8n+P53vGC4phLciH0YKn1ujReynu8tox7jX6u/jKXay7nXb+EQF87RqDdY6fGY98+7wh0BDoCHYGOQEegI9AR6Ah0BDoCHYGPQCAiFHFCeH4b52Th/2xP7T/5nnV8Z4f2rMvPmKvQCM+W5mdRPFt7nNqk5TPaWT/hcxDDsyzyLZ9ZibmlCs+nyMB5EPR0/s7bvj5d4HpJWOZc7m/e3nLfOKjlsH5K2vqp8ZT/kQ34KpRH5mfLNv967evDVLA/MTa/ozF4hnlJjtyvnBqDpavnTZb2d9Qv4McWtcextdFGHR0tz26M3XjgtbQ1vY0Hjo+Tw/treW9dp7dMx3mafR69qVl78rnvzz4L4XecsWl5j+OafR65tfjhmPVd39y0Be4r3adJ038gZnmYv8VgcnD7807j/YMKRJrQ73/+dAYlKq4hfVc/bmXCd4KEc9LATr7ag4GPwHPXeFu7vbnVA4RtdaKZgRwmXRMbCRsZPaSc9QA5XMla17dxtyZFJX/H+w2alPHNeYDs3cpH7Ag1k305Jw2rQT4iwkOVVH1ojh62//wDCW2Cr2iklvfj2OpITMQcV/ghnSBLC4Sjc9bemDvGUuPGrQrEbSGvyU2BTaSsRH9BnylnVTs4K4WqXwOtFpRyTtgnpGiAPJ2oZ8Eg0Uuhj5E6yTkjaSY657ruofmJOJhy+Qg+yChfFzFxvpQGJXCwzrIcN2438lu5LGiiju24K1PX4yx8kjvYI5qCfdjPeSb6igi2PbKPQRH2kCZwsNiviXE0bhlMinPtfNv6yRGfiKh5I2LvYi0pqJnlvHlYKeWMRcy5zrpw7PZZPZZ6pGp67qMsY87so2A/zhNB1xYWItAZP/N0xcsS4Be0dElYftW5zPmqBK8KalWXwbYt59fovqOaXOP/Fh/3txeKznrh2jQRun7BMXeiT61+XHM5b7quOJqvxyvcFy6OWMpi6R3V4wrH82tKLWMu6dfkOva5lO/c2nGOt8yXNZzneG5bl45AR+AMAt3cEegIdAQ6Ah2BjkBHoCPQEegIdAT+WATaE4SvAUDwVA2B/YqlVKv4tLBujXXPzovqEXxaGL7J6W6vkeV2lv62L+dNt30pzX5pXPqf1lv06dX3twbX/ho5U/mMObA3QaWGnog+5FhWfUuBlsfjcR7bLEu750tZrn2e/nwHwXWwiPGp6JkjWG+CenSm4edW8a8fGv+COHvYKvNLxcSc33jdQOppyDJZFxRfr1Yad8RngiSLwIoI8Vuv045ElUIDcfeQxxGh/PdfuoNsXQ8rBeRcGf1/OpSat5gQlRQR8rElv8nJG4hmQZ7ZvxLHEI+eT5uttOPnRvKYYLOM21H393faQjhuITNHRkGUTuQoKamQP6/ZI3uICI3E5tWg8Bo+A/0mCM2IIv/R5DrhljR6X9RPOcv9mJzN7MWyWq9r7xGzr3uZdkRwgSB0rkL+4p5x8dz7qLYiYhPCgk9ypJRlQrVQL9N/BGQxvYrebBdHIT+D7GuJIBhDoZ7xiQhyjPt1KjCfVMB6oO+Uk5wvIohStVfFH9Qq9FtXdus0KPsLu/G02HUpEWDMOtlqLUCsyxGhlFIVUV/MI2abOCICU6BdOJ3XgkvEznc57vQIrwEqOBQk2ObkmsQl8GPYn7ZbmqHqxMhBzejR8yaeW3a9+C3jwnWy6cWyy1F240F8eB9YdoN7s58lIma8GFFwOj7ZfwV/OR77LOYtz4kxIhaOTW152/z7jt7Ja7ovp2B5TaJXx5zvvP5+4XeYfw4f5dWFTgS69lJOuHy06YMvgC9vk4/eysvzL7Fv+suznI9oOdt43vN1Ky3vclxmWtqtL9c+Q3fNY/mMur1GR6Aj0BH4aAR6/o5AR6Aj8MURaP8K9sXb7O19UwT6/fVNL1xvuyPw5yLQfm15PI2CV5Zy2uv3t34wBi39bwtk26DH32yTv9GWIgIaKKDmePIPl2SOyBIx259euUNLSiZFIX7j50ZaDTJRGRFSknLO2t7fy2RsI7qS15yDMSKsyWsb/IabG2UI0enhQSaIV8Ogu7s7lbt73a5vtLl/gJN4RH+CPNtA1pr0HSF2h5sbDcSv1uuac2sS1xXY2D3578nl6UjZiMB30EDPa/xN5pqQHdYreT7kQdO4qVQY7hUkT1zLfuE2yGEyc4Q8jsArhRL7VhklCOCCRAQ4DKrT9vjoAAAQAElEQVQHiyME9Uhf280DPY5zXhYjkgJBrafTu3+T6FuIdM8niNvJewYfX6REPY+iRsFedZqcCVMTwWPNJWyVPGUWQZ+yMPHJPKibILYtTG1VzZWThGvlS6il3eFaO1URvnkg5G0A55HrYZI4ErG2se6hCnpEKDxZ5PPUEsE1gWD2tfB1nMApIhQxC02xFZDwvOV34CXB92DZcwu91nz7Ref1hFGTgMSTi5IWe9jrJoEvRrFoH66l97nHCbOvbcUd/dJpn9H/UwH4nPIr2I3dyH3p9eJ6Vi6K931KLgadXgzMTVDnc5l7trzt80mBt6V7Jrp1v3f73PL7stcprdvj8Xw0v/5V/EvtWM6HvHBl0cu+xgtTvMh9UU9LfZlkaT/Wl37X6+22WI4t+n0qtGznxmWVpc/SvtSXPm/Rlzmb/pZ8x7Et5/HY/I7tnre1l46OvUaWec/5L3263hHoCLwdgXM/a8f2t1fqGToCHYEFAl3tCHQEOgIdgY5AR+APReD437PPzf9QeL7gttsVqq2deji1fEb2Kc/naidf6KMh5LG1tdSb7f3GdhlemtFdXSMvzfs2/2VHLZNtTf/6o7vdy5mL08wev/6OPr7DVCDSQklDzhKoTAEhOBVt0E0AD3/9pZSz/vnPf+qbsP764wyxy7JMJJqosiTHQVwViC1xeM1k8F//+pciQkHMkFLNFYy4aAXhu4K4dD6TaTjOBKF7wmfNuglof+30ze1tJaITtkK+8WEj+/uCb3dEmfsVx5YeLFSFIF7R9wini/iXZEgmqHNKijwoEvul3hbikw3JJF6ssjSkqk+QwMWEMD5if3U9SEKdSPgpdn4ma92NVDHFp+Dm/Q1BLuqEydE8KLk26yI2IlRM/iITNZw/4ePREkEScbDmuOSa5JIlJxZEffZGb+K6BXiO5Iogr9/mJbx4pKZK0YSf8xbbyFkgFxkUQS7is/OT1T3ZvwrzepIrpaRAXMs5nGuCDJ1lkucij+NSNj41kumMTZ25IFKQOn/uIyi89CHOdWo8+n7J/+DbXWN5RNyq1yd6auJ5Mn5WvO+F2EdgUsXrp2Tn79IFrGsf+E1g2+Z1ZA2z2rr1Jpmfh4ojhoij/WHz2cyOt0RwTSlqnaRscYGpA9gvRjTbLahObal7wkYOWcizz4HunCYRJ3LU+xCbRyJI0k7PltLsbXQhS5t/sZHW/DPZdnCxO3x1LLuAepvt9A8bXORAlpXc2HKObhP+JoF9HS1YOdtuGTm5vLtbpAagM1ZQjkYin5zkn79L/iDRE7erDKdq7m1koJ1aq9V80Uj8a862rVOxtR8W2oj68rMFnxqX2dxIm1s/J/ZZrnn+FlnmWupvybmMXea07jWPz4n9XiqvyXkc45pLm+ddOgIdgbcjsPy5OqW/vULP0BHoCHQEOgKPCHxZ7fgfAV+20d7Yt0Sg31/f8rL1pj8KgeMfiOP5R9XteSsC+2ddPAs6pVeno4/minl5tZjOZ3tG9viQD7s9Gf6I03tdijd9PLftFbJMY/0VKQ5CuJZ+vnzq0tt24PtpE29sKS58PLftC8oOT2NahRZb56i/7Vl5G7iaiFDEozT7cxtPftvTb7tKBCN+g3YD6WlyqECSTff3SpCvt8jqxw9FhHw8YN9uNiKBMqRsBOTUjvCKQKcp+23u7vSAbJEVOWwTftuHBz3cs8boPBMk7kjOB+YbxOsTRK43UmOcD3E/q9sb2uPyUoeGNO3IrVDIf/ftJhFxC/ELSby9u5fJXeeZiJdjWK41x61MwuWcyAcXQl/+CmjYYvJsNdyssRdNEJwZUnhifYC48xvAEdQiz0gOk3mo1ddjxLwmBue3LSWaos/N5kEZktZ253N8we75arXWY49Ftjn2UUJ+m3jLvvwm8gT++zXvzYIhpySTyKi1pyFluT7tuCXVfz5EaDAhTS85JSXmdTEn1kt1qb04yU4KJOoIFpZCrcA356yBvof1WsYhIuDJR5mAH9v1w2ZiWvg7lWMtTfd4vRRci0hZRbVTTAfnvH68llKAQ+jSYZ/J+4QgN6Errs0Tf2zeW7s/I+acEaFIib52I/qTWAwRIZzUfHV0RATLs3gpIjxcL/4XgQPv0mbXjS7X5FTEk/x2agFttO1rysE/YF/YbnP3+Gt258pNznSwvD7Vdb7+VSUkNP9RBSKqRdieis4cztfkjMtF86Wabe1igndffHHVVwe0wFPjuW0Z6+Xac/Ol72t052/ymvjnYpx76XNqbptl6fdZ+nHd4/ln9dHrdAQ6Ah2BjkBHoCPQEegIdATehEAP7gh0BDoCVyDg/+a1XOH6B7kYkWN5+fZPPfs5ZTud2Y/tmpzxwNy6RP3jTu99uenj+XLtev34Cl0f+c08l8+Pa+vvg19N9Vkf7WJ9Vr1vWge2KklpoP2iSihyrePHjdJmrGRkWg3a/Od/WJ/PiNAWgtYzk3gPkLYmea0TKrEekILaHav1Wn6D1wTh/T//qPmZLFyvbzTga2LYdSKC8FDKuZKJJkpHiDgTyJVwG+kJCZOP+N7//Cl/LXREkpjPfqNWkJopzbaUEzUG6koJH5OeKWXI3RtCQlJBpEjWGTNkMDVtLpstcaXKCEGdyBkRGiCBrbMwh/PbOCIp8qBE7oSfF1KEJkjjkZ5dZbPL5zj7e38ZEjbRb9QY6ouD/dmWyWc/i8gVEcrYTIA7NoKeEyKpYp6TKKigB3FMkLVSKCA0FSGxXvOuVwp07WJN6FqqD31MEJziCOTgjAAWdsLoN0W9L+/PRGlxjQPneeLr7f0WyOoChva37Vhm7xOfYOH4gxW2GYjaL6rmU8dJ9nd+15p2faXdXlueZtdur3Xc6SlnZV9jxupvu6VO+KB4Zi3lrEgJA2eEUmbOqN1RuPYRAayxs5wYWMdBexEHtgjHBJcTvKsp5D1FBK4hPmbRiYP78YT1qYlc1cgYEaTciRh3Utd/s49227xpW74sljcleUOwa5+7zl47mfq9jEGiJqi/22n8mrzL3ozVuyT65CS/qm/XbfLJW+7lOgIdgY5AR6Aj0BHoCHQETiPwrv9+fLpEtb62zmvjatEv8PHd+/8CEF7Vwh+F81WIdKeOQEfgEgLt0YTHS3597Rch8A4X5rl/Ljy3/ot2/i5lzz1XfpfkPckjAm+/TyNCETM3ZH6oScRsf6x1Wksm5kYI3S0EnUktk6gm9wRZ57+/1vPh5lZOzIcShJff+l3d3MiSB5NecG7k91cPP2we5L+vl2k9688JRJj/jmATwXRb7RFzg5VAg7gz+Wxycs454BbV7/avH5VA9tdJp9v5DeRighZCjxQyGTvQwwTJmlaD0hqBvC53G2X0YE2k2m43SpCtrue91L9n1W+oOhe0Ji58UjIg9PwDkBg9pUhCNzaN8HS89XHc2kPCJ4a1/EaodZHDPqGQD8evTdxCvK7o0VgXyFn7T+Qw/n7r2W8HDyvyYDMeIz0XiMcJX2Nv3XH2n+g9ICkVcw3PawzX0TldNyLErYFII7nmt4bpmWs7IZ5bMriYULZtethog6ScFEOWLCmcrkqkrAAPRchjlQhN4D/SU+FaJtYHesuI9epLHpPOEcTtxAkjwsMVUu8k/DwycLrWfOfZZsF46eS6yPKMjzFu+5l2BPJBSNAze4wIeX8RzCUZC+2OiNm2mz4/gJuv8bFjAvuc87H5wtx1m1xwO7PUIpfjaVfj3cQeTW+jbZfkWr9LOc6ttdxPx+CnvMm56I+3P+3r8D72+ku6sL9Fev666Y3HskLT35jy2XDvrcmzzs84tDxtPHRvO/J4uPLamTM1Oc7Remjj8fo7z/fpWr3jce+A0nr2yPTseZzj0vxsksWC6x3LYvld1eNe3zV5T/ZbIHB8j5yaf7eNntrDZ9uew2zZz3O+f9r6EptL+p+GS99vR6Aj0BHoCHQEOgIdgY7AAQJXTZb/PnlVwB/h1FD5zM22mh5P1/XKUk57/VnW5bOjX7Pz5RU5pf+arq6t+uvxu7bT7+33NXBOASGZctJMXoVM3KWxyGTdOkGmKhQR8lczmyxMO1LP65aUsgIZ/vW3htVKa4jhAsky3N7KRKXfFo6Iao8gz92dwlcuJbwKvAfekLBbCERBFE+QiONmizq/yTlCRoo4k2N3//VfUhAHWRaMKdGf8zA3UVcgS4N5gtCMCEjJSZEHZeYZf1HDhPcEwVqo5T6KJtGExCQRKwi/CCaMNgZxFnFEYGeciKV5JXJHhNxvzU2Me7BI+OJnojlykmMKpOuET6KO+yz0LY6IUMTcr/tK5LWwJJPqHidI4KW/bQWsLNZT8nVISs4dySaRlLZGTbs6xsEkeX0TGL/sOtWX6yApZeLpw6PJ3Il+SSASqNC3QorwB2OiX0AwCe69RMS8pvlwr4X91xn1C7kK1zkiqskfEbMewWjBWOPwVxNs+9OvbuLqtYnchZ4KPdQ3gW1vjpHoZZZEn9WMrY7+QD9p95rvIXrxejYep+Ldm32Rs/2Sg2VanbG1fiDOsZS22Gz7OQopQvMfb7cKe/d1qTrr8xiaxzlG/h8ZiJPF/Vi0O5Y6Nes+yFkxbfPFuIuq+7GvU1bc20IdWyN1ctVHRCjivFyV5JRTvVfoZzmKeZOFWk3HOY7Xj+fH/i+dL/t6opOs1gvVa8x1ORz9O8syql4Dx4ujxjCKOF/7A7H9jVLzHebwvXBJDr3fMtttrg6n9nfKtqzHunGpA0mMmfWlywk9iHmLnEh5ZKKXJzdgHPkcT4/Xj+fH/qfmrW4blz4vzddyXBov5Xe9Jku/t+gt37mx5W49t7lHx3hscjxv9u819m5fi0C7R06Nr835q+NO7eWzbNfu3f1c6/un+RmbS/Kn4dH3exKBS7dIXzsJWTVewqY6XPlxKc9nrJ1r81LtUzHH/s3n2P7aect3PPpfvSzH9uP5cd22fmw/nje/4/HYbzk/9j01X/of6wv//X878d949b+927j7b+/6nwbH8d9ofrCntrfF+Nz+nou/eh08eXihpVTsacDPkKqOz0vHxaXsakfgGyHgX6pLWbbuXzDLedcrAg2uOvmkj1bT465kfXTFJfK4f/63WBfPrB5F++P3Vw5AYLueN2F66QRP/lHAPx9wss5Qz/rMs+VYjDyzrjBXpxMfC9fqdzx3DSQET3FCBEdRRZ95uMllPc+bLO1fQAe7g+u1nL+gvef+ef+CVFe4Niw9Hrof/3tMW32uP/6Vpf4rjY5uske7Lh6pQCKaIPQboAWSMUHiTvcbPdw/yCSgidwtpO0thG6G3NXtjfxWsN8U1cNWsZ2UIfam//e/lNCDG9fbGx/uVf1b+cBKV3zW69bMHv0vYCaeZULSBPOQNULWyjH2LnghARmXclRStKA7boII3LIH513d/FDw5/7nPzXAXxVd2IcgfDM5N+ibhwclakTO+ByfgSEAlMzUE7ki+AFFaF0R81qER6+yllL191u9ebVWgTzHoJqJOOve9i3THwAAEABJREFUC57ykambwLjQd8WcxCll5ZR0A8YT12C7eYC83iobD2o5rklEKGIWKWR4tDu8pyBXhO1FiZwrenLO6gK5aULdxK57MnZ1m/WjelRsHVPJYvKMXNsR/LwP34wR3vsc4Lncg6SIqPUiqK3Ho9Zgj48WVd+I2S9iHnXF4Xom272fxPVPXNOI43jPj+WK5McukaSl6LrDPVqM13URs5djLPNs/qy7iKh4zZZLn8FiE1Q1fTnaflqa1+nV7289tT/bvu7O3N0lOey8eWpx3YN/edlLtesNR6vg8Q1p3hzq+i8RF1z6e/6V5blej9eP52/d23vnO+7nOP9y3vTjmJfOW57nxlN5lzFeP57b1qUj8O0Q+GINt5+rL9ZWb6cj0BHoCHQEOgKfjED7J+Jy/OQW3r3cci+n9OcKnop5re25Wn29I/BnIHDuJ+jP2P133uWpK3e4n+c9Dv1/l9ly397Tct50289L83ocg6emjyJmT0WvPoLIS8Lye57P5Fp2YtflvOm2fx1pXS3Hr9PdcSfLLpt+7PPSecvz3Hg+LyyXVIlaiKYyFY0/f2oNQTkglVzMWSnPZOndf/+37v/vfxGQtIVMLDeDNl7691+K//237tMkk5c3//pXJSYniFmTnCK3WygkjJRku+fTdpTJ0BGyd7PZqPhrih822kLSTuTXsFL+X/+PXZGZdAz6CkhW97yCMB2y3/AdFBCCIl7kWuEzsRfzjtWuoJ+i1c1aq/VaEwuRk1Jmb5HILaWI6iPGcRdrvS7ysSTnUq2ZKTWyIylBRGaIVvsn8oZJWEjmRB850V8eyCAvq0D8WnG+wh7dizgi6MN9UT+lpIKOWcm5IikiqjR7NFsKu0mLsZDXUpsLaWDPJthN5rLJmjuv3NOM6Zxg/kzUwUFyn5hySsr0IOwT5DSmShIX+htyxgwhjO+EMOGMvdjH/pHSgc32Y6k1cY6Y4wnQsThPyl6X6po48K96GzHVk3lEVPXiB1jJAp5aim2Wi8GidFRp+4l4nLtfXXlEzHFXuj/jFs+sn1v2/YBwbbUT2jq7P+/5XKZfZ6f/euP/ug4uV/6E/lyiYmDFcrmjF69CLKvKiyM/IcD7XcrLSr4+8lSdUz+HywrWT8X9KbZT+Lxk76+JN+ZLeUm97tsR6Ai8DwLtZ/B9svUszyHQ1/8oBPqP16+93B3/X4t/r94R6Ah0BDoCHYEPRuAl/6hvvstx2d45+6PP0sP640rXGgKveS7UYp8bjflSnvP/jusfid8n4dEu0SeV+6gyEVH5l4jT4/V1T3smkzgbSF9/NXKCUM1//0sBYZjXK5kwHe/u9BO5h5Rds37z14/6dc4JgMNELHn/+f/+/xSjlJkHdiERwQpnYhwnwRrKZGcEc8wbcmbqmGhK2ExQholU18Ve1yCFRW/uTwqIyCTntv/27qe2rD3c30nEj5B1JiEnarm3ATLPI4vy8QCxXCCcI4UK/ttxqwmyuNWPwG7H2ntSJe8gwZzT5oigDMQs5HCdk8dkpPEzsT2Rb3y4h4PeaISILpDfstBXRNA3iRWq+cjrONdmxen2EhGKCCVI00KsOCJsS2hOQ7UaD6a2xGyXwouQ6FsF5LPnJmz9Fre/untLLyZ9U8rCsX5tdSXdXYN8avuiFg6Pp+dVpNjVigh5N4W4CHRG63ILIvtunthDyrniXNdZO3VGEHiwQPbal/c466XOi4IeLMZuL46lZp1bf4mQb/Lenf8lcVf6Rhzv7crAV7tRzzWrvCRJwbkoNO2FK1ltjyPTL3sWOtsJEDA5eS6X7H3S6TmjkzR5zne/7mo7ceze/r5KzD+ZJOX3BL+MC7V2VRcr8xXF6cx5LsL2ZQjJl9Orded5Tq5OtnNc5GPf81fj7JauGFp0dfW2mlTDaz5aAo+ObxWWo+0fIcsa5/Tn6rpvy3N+r1137ibOsezT8+ekxXp8ztfry/xNt71LR+CrIdDuz48cz+15WfOczyX7c/HPrV/K3dc6Ah2BVyHQgzoCHYEvj8DhPx2v/XfbL7+tMw3+7vs7s+1u7gj8UgSWv2WW+i9t6nsW968wC90vkbSOaX96bqkG+zf5/7P3JtqNI8mW7TF3kFJEVt2+vVb//x++1X2rKiMkDsDbx0GnQAicJGoKAQmjudtsBpCieJKKIug/jzulf7LA6gWfb+3SfANWB2t+XbtM9uAz0kPvJy2frGLnx4OrgqzfH/p9tZ3nVulz1/50Rabr/JxdnKt6upe3kiYDg/4mrQwY+VucAKoGXFuDo8gyYOJf//yHfkKRQmuAW9u6jRZQMUWSv3HbAYDmxQJVyKCx9Z1BuQxASVwDoluuSPPjXvnHD7C6TitAXIOT4mgB4DYGfHkateuNtvBtuy3g4eKf/5TQJ4OXyHJOahbL8hk/ZjLIsaaWDgBagLwSMIhzCzdz56WP8pSl3ny3wCdkwNm+rTrwTyq2LZToOyLk2bTMIYJ4xHI9hPYpA8SRQikTJ6SO+nikrkYGrw3CdsSSD/dPTxh5py1getGRMgGSGqjtir8UkRSQykHgCA31FnfE7YnKmbtlopaOWlvnYhauxXFyysywLSblAV/LHdO5HafKBRDaoq+0l7OICPk/2/vnT7EFbHc+x/KcOu+pwTa47M8IPCFBEf06IuT8EaGpgyviq4KKHgElW+La330hlNfDPF6byozpQZce5LdfS+/yNagUSTLp9GFfU0RQUshrU0S/33uzx2C/fZNFMB0Twbm1mB971pefO6/w/cK6XGh4iXR5lA+zdL2mUq/rHlTirZ/slZiTTtHAdb/EvrgjKOF2HHbZ6dpMl9R3LmIppBZkPnSgOkSlP+dyzkLY7OWsT53F3nGO0CnfS3Qn418SYMKmxnTPBzRhOyViNmWs6Oh6H4HthScBytDNp1yGUYfrKdvXyobxx+sa23UeUkf9PfWvHV01vQkf5poK6GxTVG3P+Ve7Y3wqtmXH7Gf5PIG3ncDx6L4v34pq1mPPJ+etNkM+tB+vh3bH/KuN9UOq8pnPE5gn8KIJDJ9OXr8oyOy0n8D45W243xsNFp75kAaqT7kc9jNeu+BhL15bVsn2df1R3DUNaVjHLepzjGPkXMPc47X1x3wtt37kU8VWVbJJXT9xS8f0pP36q3Fv3n/9ruYO5gl8rgn4eTWkYXVTr0ZD/Tdd13Ht2q/bwj2yIe1sDhj64edLVWf/sh7pLTcVnR9e+/mWY8w0PQFmz0df2pOmPv/y1dhRvRaFYzz235ntP0Qc73HxOdMLJzCat8e7j3Sw2Us/YDEqcl+BCxzSXvFsYSzpFD1zuFKQFsuFtoCIHcChoA1A5WLRKAyIAah2D4/qfj1KkHnyM2QHsLkwGdiqSVmnuzv5zzOL3iN4AJC1XeSsZW4K+NkCgC6xWwDiiiMMtDEP27EtZ0QoyBMRZW+ALoI1dqK2FrDYQGtChhTgdaG0zPIL7DZJaZElwNkOQM9ArrDzn3Zeb9blW7qdHKiElnXi2EuwVUpY9JJuV4dj626hVbdR97hW+/tRBqsNhAcvBI7ZMkMDvAbR7WdyfHPrSMM21AKW1nXPKZpFR72mCPKz3lJvYm5SKABzs/8sNvvEOrAJgG3/qemO67ZiruKwHLY/U05q8Nti4448swV7U5MbjQ/nN+3lKcoyAs4sEpyVzAtRy2K5lPtLOSvlrAhb8CLKPCJYm0qUw4eOeBgX37LeqSPwGawj6t68p477YGfycraP+7IQHf0Vch9HQrivLfdrCzDv9RGzm4l9n1a6Oij3MVdNPPlUOI9f7/RdPq66v2ekIdeLjjpb8xcF4JXlud+wrrp+btVLqn7Me+3BYzGZmseB1R+2cb+Vrm+teppf7l0GjfmQs508HbnSpME7CId1Hq47niM93bKMwxwih44eHZpKLMt5jX9xOPFQY5ufMJtV8wT+2Alc+3yash/Lrh3Wt3/+XTuw2X6ewDyBeQIfP4H60v/xlUxX8Nnr21V9WGbdVb4zGjP/jl5prPvU+9pX5UeKrb2ZHzGZxfME5gm8xQTqc9P8LeJ/zZiehmlcvT8DNI3lp/YH9g5aaedkfaWdaMT8e1OlkWre3mYCo2tyELT8XDo//xriGD+IOW9uMoHhrG8S8MVBhpV4PRWoK8LuFjhWiXT9Q2oN0AJitS4CMCwD/vr7fxtu8i5LG4DU9V3W6g5A8h/38rdmQevKx7et/bZbZUDIAPRrAblEDAO8HQBnyg6w1cp/i/kHACGgKWExYSDYGQwzuewE4BqKPea08BoK5AI4s03bbiX8NuRJ5BQ1p0iIQg25uoe18qZTXrXSw0bBOvFKmniuJvxKcAN17DtqXz8+An5v5RyOV4Bi8m3pSRyLu3ulnEUCTmoDuHGdBq6DOaWcS+8pJ2WA1ISvKQOuNouFPJ/SH/KI2MWQnMt/XjsiFCmT4wmErT4d4G9Hrf427ma9UseeB1qgeInYW7b0yQz6uYv4qZB2R8u87N85Dv3K9UfIMpNy2lk+Z6UOi5vsR1zJS5x+I/JQO7EinnhKxMOmI1fNaW6iWJz0dOBnuUn4uZ6yRq6cMSefrb2HRwoeOb0vlGTgm0IQChaFdO1BvXZxSAX1VyrzZr5WThF+HfMdqlx/RF+H16aqTzkrEvGr4FPz2FfnHkwRUebrtSmi3+8NP9UiPlU1z4v57PU9r/jjJZ6Z6ZpKrrW/JvYXt/XLq2miDU+t0oT6DxK5yz+onbmVeQLzBOYJzBP4IhOYy/xjJ+D3VqY/tsG5sQ+dgO8tPtv6kBr8trnSSwso9b/UefabJzBPYJ7AB03Ar1271AXPGOx34pPMPqcMrK80bVdffM2nLWbpG06g/Nz17E1vmGcO/fIJ+DlpenmEt/V0bVAEeNwOL5tKGBEFd4mY5lM+18gKIuX7uV90agFb1+0GqFAKQNwGgHHRhpqtlMHDkgJwjjUAbLNcKiJUDgAx8+3v33r0n4n2Blla3mv54554nYJYEbbvtAbU9L9PGwr5Tytn4rU74LWzDb4O8fTNSZJbgDwA6fwtW5PBRhcU6Awi/toCli6z9Ne9tMjyv/WblgspJ2rAqJMS8ZeLpZrFQhGhsNhgHrFZYpq0Wa3Kt5UjrLVUyl0oATJ3jytAVAZyv0QYrAm6A0r9DertZk1JnTr6NVi2/v0g84hQBgjc4C/WAhDs57Cz3+WPCNRJmfoW1JnxEUdnUBJez872IWx58FpiLfkhmFFKWSkn+du/4rBMxGapRL3b9aav3bJKKDN+C3Jvt5syA9ttuRfoUnIqqZ8lPkXmPfkjULKO6HlKSaaI0JZr6zioyyzMhbxwngAN+WzbsfafC48Idcyv6FkXXh/IZZuOmGJdqOqGPNJwd3QdEZQSh3r7mg6lB7tgTgbzTRGud3ePHlipxI6IPdenOXz1huTCgodKLL/cWWs3f6vihzM7tZ7K77oqTekvkR3LeYmvbfDfv8NkXZ7NY267z0J1XuauaVxr3aieZdIAABAASURBVFtXybaVquw8d6TzVtdYOGKla/w+xrZObMhvU0mdwSl+m0yavJ+ddxj/NR061iU0zDev/8wJXHIfvMTmrac1VdOpnFP2Y9kp/5fqxjmm9i+NPfvNE5gnME/ggyYwp50nMDkB/4ybVAyEr3n/OgjzAUt3V+kl6avvOf6S2LPPPIHPP4Fzd37Vv6aT+vrymhif39ddXlPl0N7rIY3jTF2FU/b2H+rr2vInqtIhf9LOq7eewHDudf3WOef4X28C9dlvfrr6CN9Hp23eSpsMMhp4M1AoAK2IpMVyqcgApoB+oLNyeQZv/bmqQUcDr5vVWgKsM2jrb2IWME6IAOV+/PWXUs4yMLf+9bcC4PRf/9//ZQsoil9H7HS3LPoWULMAlORu8OnImZqkdtMqUij5m7aAlRneGuyTlPA3YGyZErb4GCzMALI///t/KwATf/37X+RrlVm31PQIMF3iE2MLsBkAzik1ypFFCdQiWu20XW8VkdQAvDbLOyV4u9n29WAr9kn8l5cqPXe4EtPfem6Zh2trqaeuxWFZSkmeneUKfKhJOWlBPHF0tQjWQX4ljALa7d17Rx62EvKIgCUCsSW2dkex2dmFY2T62+13JoVtAX8joqzLg23ZpiojZpMbBf85SUd9XD1FJLXcCFxSPxZX92QSvt0uV+BfZFj0MgaFB9syB9tGIjo+lvleKtwPRUZv5o4H+fpahXNhxRf/fhOF7R/sF/hTs2WtgWSvh2S9CYNU47C+9uy45n1/vedwHbGry7xSb1Yeb/LgFJV2AYNRV9qJTjCMd9elGHnrReEO7M0TRYRCSftR+tqcIL3n0d+UfUbXX/bB7Qv10qfHomd7jKMqp10rFYF4PYOYWUD9hiB14JVr4ij17OS4qOwJbr4TX8xqnj0feu5iOu6e0Jec8HLuNnt/9vs1BmwP6tvH2cXG5JLTz4dJarks0Mkc+5wTmfa1UmhZD22ocbi9dE2oS02rXd+be+HVkdeZbkh+kshBTdXD3PX1hBcWxx9t/TLq44tn6yRVNfUKOqybenbPad308Bwq1cDjveW1uCG3/BqqcSsf+jrucP+SdY17jL8k5uzzNSdw7B54qfy9pjCsb5jz2PNjaD9eX+JfbRy/UpWd4uNcw/0pvz9ZV+d3jP/JvQ96G94KU+uB6YuWUzGvkPXvD55+nl67v7jm8W1wseMRw3G88f6I2148th/v94YvXIzjjfcvDPvM7cy13r9v4v2ShsS7Ot4VchJgKL9gXe4R/Llrjj9eGge7Eu9aXjPjN+yrxBq+Xxzph7aEoH8myggO1whO+vX6Z7kuyPvM50SeYov+RZyGyvXB/6ln2nXp/F7jt/5PhOWwdq+7TsWP8UyfBHKOg/jIvCd+8fX6rWlYXH2ODWXn1nxeoD1hTIyyzVJAYv+MLKi/++nIMeU3lB1xu7X4RfcO16z6na2HS85twI2F5dQa8avOqZhD2auCX+A8zDW1viDE9zSZGtZQdm4qwyfL1Pqc/9fQ1+fZ/ue0X3t35M89XtxFHfWxAHWkQ/3Qp66n+JRPsSNo4RgccMunCLsvfu6v3+A1cyh73/aYcU14bv7+GVZtT/GnNwm8xvODfbw/5fsJdcNrU9a759rU88+ysy0czBnrY3tUB6cvFVRqOHLvWHfgc/ONi90F9XJPFFbuDxAE5hMRioid4Y7tbF3jKdpZv5glfxt13QJwAnx27UYCDEu8+Vr43RlFFeCR8AGQaJDTn7U3P36qAUD1vznrf+93+/gog6wRocX9vfynlcsbVPza8EOnH8jTzzt1UPxaKf5+VPPzXnm5AHRdqyNGahZiEuX9jgDWIiWZRIwNIOwG0NR5XJPX6/VabUftyLU72off8reQf9z/UNyRz9EiFAFhs1gutUDumrvNRpaa/Lz7QV9CIoDBDhC3I6dWG+oDFK4XBOB0AzjdknvzuFJHnd22k2vJOStRc8qpzMd7U0K2pcYM2JvIb2A5IkTxcjpxRLDf8Y4b1t987qivc2E5EW+hBCDb+loZwE5ZsWgkdIokEWj584dsU3zEQc1dqXetjphIytkRMyKUdsRCYs2DfHS2pX+vk8H33GAC6LfziwiFlZBtI7iR7bPbk5ZVf1Z95tpmetfOtnVvuxwU1xvzGBHyfzRSciJC3TEqRw1vJWx6om+v9YrDdYfjQDWMY1aqsgnu3vZi7FvfC463F77/whMa0+VVVE97sOZ1QIJreHg/pqH+o9bDmlzDcF/Xlqt0dCjRxUf1G/LLnMcegdtQ5jWiV59BfxDXLoZUpOIR4qkUOnfY4hydi3FMfy7ulP5YrLF86DvWHd/b67j2lCZU5sxkA7MDYs6IRueBBTrvYTc9HfMSekparZ8kb73ycEzjPLWSKT62fcl+GPcl/rPPPIE/eQKvfX6c8x/q6/pPnudb9Fbndo6/Re455jyBeQJ1AlHe9/WPYq0//Aj6GxOiI6ff35nG6hphLD/cV6tj/NC6303Z9pq3fKxZVe6Aunvigfw5Pbd+LgmND0sqjXXX7mucIb82xq3th7XU9a1zfIp4cxHzBD5oAvV5dY5/UHlvlHbc7UvT1DjX+E/5VNmQT8Xs9dF/zuTP9DCKSt6fIuzm8xYT2E+cn+UaULCept5K3/4IJnCKUE+ep3ymdJNBPpGwrzme3S/G4YI6jxGqNzvTBiDz3v/WLUCsALECsFIAnAGoKSryN3U7QMcOADMSAgOqrA1+5ZS0eXhQC/BV/PBv0TUAfen+TkKfASjX2OSU1QGorlaPBZh1Rx1+LQh4WfuBfUTIYGna/d7QIvOyIV7OWUIv6ggTsQ14pkhqib0F7BRHBmyGqSWv+zPdITNIa9A2FITgMT2Bfs7pehxeyINcJiFYAhinnOXebNcwK7yVAUYjUonl2jwTU0SUmXhtighZrzo75um+WmYv+jegrXJEeWzRb3fgaEf/ttlu1kUXEdoi6+VtkfmhxcdczMS8cy7AW9BTObfJNs5rfSFiyeQNMbeAsl5GBG6A2s5JfTSo2MUVcWtPiTmZ7GM5TupqnAglZi4O21vu6y8AUvuYIvp+ix55iUF8WUw/HYBzh7yS9V47Rk9P/ZNGcryUJZPjSGpdP3zyJL6GZH/TpPFzYUSQsqe9dldvROxFQrYny4f0ZHWjlZ8tY7o8dO/J9d+5RETp0XMfUkQv35l9LsYborcrqJ/Qq+K/aX2nK/PrQhd+PG13XFv7r/y45U01npnppkFvEMxjOAhjwZAOlIPNRy2HtdX1sJYqq3yom9fzBOYJzBOYJzBP4IMn8NY/nt46/luPL0hggs3nCybw1a//C1o+cHlh/9VtyA/ilt/Lq/ZQc4tdjTzFr4pfA1zl9PWNa9uVf/2ODjuofZkfaj7ZzgWa3qosxza9VfxzcZ3bdM7uj9W/tDEPzfRS/wv9nMJ0ofl3MfNIKp3s+ZSRdaecra80ZefPwSpN6WfZG0/Ab6wrjVPVC1f5WP9N9t+8/a9yldMCMHNrEIyKzVftRv4Tz+3jSrEExEXuMwBc/d59C8i6eQTERRjRA6gRBox6UCGw87d+178ftAbs3WLn16pH1v5G7mKN3QLhP+7VPq7lb7qmTBzHACgzyNosl3IcrLRer7RerbRdrbWk1gToGFAGfM2Lheybc5J9mvsfUvDEhB4Bf1f0sFguZQAXBRhcpwVgrusXRwElybmhJ7Zy3NQ0JdeGnBtyWmfaAjCn3CiRWzkpGnITWynkGhrAzpQz6aOQOCKCR5W8Bo43jgno6x6taAFLDaol7DYA52sAV++tiwjipOLrfZV77esQroMnmb+V3eJX5NTofaSsrcFc9piISFKKYtJxrSMS235fhIDNBskz9Xtvny0A7IIeRR0UAQsosbRWBYRek6NjfhG9DgM1XBPHadGp1uWgO3LPZYkPReASZcuU4MQOQN0dUSZ6QVFIE4evocV4ltpa6m63G0RIAnbuLEmSZK7RQayR5GDboW+5br6HfW3de/i6HFi9wcZ9+Xqa9uHp1zfGM9obnFxUb8nBoTDpCx7UXXt4afWTIeqE4Na/NPa+tlNByPHsOo5l1xXAq64M/Arw96ISnoUf5C8x2J9q4Zn/UICvrqGhr9f2NZ8i6ypN6W8rexpBzQl/9XxuW2MfjbomZu6fzb2GO6TWvbfrPf/MR18501t11091/3NtP9Od/KL9W9U2x50nME9gnsA8gXkCExN47Y/F1/pPlHQgem18+1c6CPySzfjn+fkYY4/x/nyE97G4ZkS1h1JZdTQvAj88WdTVOW6vS6nGKvbOOyYU1aZyRG901gwv45d6HSv+cv8nS979847Ue6IOZ8f25qfj3zzo6YDuzFSsnL9SEcwP8wQ++wR891b67LV+3vrqBM2vqdL2puJTXzvMi2D6wWrTUOt98Eob0NRnA1XXc5WP6nRw9BFUNHWt+Xi3CdSZD7mT++7oqf4s7XdTV9my6m/fP5M+tsOPzX7sig7viWM27yHvWu5SKG0B8GSgEGBQAJL+08+pAJxZD//5t379+lvp7l6gqCqvOVIB+cQLmDGilLMMvvrPG7cAYmEAEFrcL9Xc3+kOwNUA7M9//lf5M8/+c9MRWSsA4g05N4B1CRt/EB1NVgBqBTna4JHaDELmlNVRG1sZcFyrVbcC5MPEwGoYqMRnQ60wtQ+PSvjf/7gXJpTa6d//+pdSAsB0PngMqFk0pactc7C/yXmKfLlQA2VslEIdQ9tSd0cO0a9lyfmRGwxsS50MlyDlm7oU7VhsS37XYMrMzTKKK/ImAy5Tc8q5iBO5WuIXX2JYuAVQdb8NtXTWQSllRSRFUBt12U7YZ+LYNyG3zCBlSolyTSF/67ilVttan1KmlK7IIydl6rG86OmtgyLwM+cuNlaQd3kjypR35ihZRYQ6gGXXEOSNYE9d3ptKXOx8RkSpv4BT3Fc4UssWlWP1lMLbrrdjyUId9bfkUK0Dow5d7HhdI5o+Iz3JwwnYUqN21NJrC8CrOlfUByf+pTf6S1Dp68CAjeMOaRcbzfUnJfp50hHPvRVi/RSoSNhWztLz3JP3J6jGx6RG8H3iviKCkT+RZSZM/5wzuO1MdFT7N2fbn77pTVPztGFn5x31Hi9/dJ6jRNhxvmFurzE5OCnLzy+DwB3190S/1Wgcr8qHvNaDf+9ZnIYWl69rrBdx0pTUNOVeCyHbn0XJrnKW73HWXk7Mp1Y05JOlVYNJ5UuFNWjljsO61j3kBz3Y7qsR94ZO0Wv7uSQ2sz2Y4zX719Y3+3/mCcy1zRP4oydw6qXOjZ/T22ZIY/uh7hbrt44/rnGcb7gf277Xnh9p9a2UyzlIa8GQDpS7zWv9d2GOstfGH/nXdkq+uqm8CN/wgVpOvj2pdRzjty5tnOcl8elp6v6pofuQu93wvSZ+z2bRG1/9OMy/y9S/AxvnGEc+MB4ox3LvB+pPuxz3O95PFY7NcH7PTNy76ZniQkGJ3//m6cen3yHvQgR2AAAQAElEQVTxd9whITp5Dm2n1lPOJf9T1uo2ZfruslpM5bcuoMat/Nbxz8WreSs/Zz/rJyZQh1f52IQbfP9COtad2deQlZ8x/zLqXT+ezL7m3Wan2ovPLvAbvj4e+NdN5eeCHfz8w2m8P+c/6z/hBLiO/bsN+bPWJ5L6pyU3EJ+jK0L6045B62UEH9If81Wl9yig5hryXd7RPGyx06iUqKf3ISzf9ezAtYzdmNJiuZSBTwM9uQ0lKAAP48dS2SCuwUaAR202MrhrnXwTA3gVrt0BsJV5dex+Paj7+7e2/3lQC20AetfIyjdTAXr9p5i71Vrmdz9/KjcN+BpgHzEfHx+0AdT79fcvGeiUGBtxEzynVMBJUgiotKiCRpq7O20fH4WDAkCuV0jL+3utkLfEM92zX0DiiCAuXMTurAfkiwi2rVpA4EzPKWWJnALMNnjqbz53zEApJEBHx/TcNgDB281K2/VKKeND3DLYnJQBUSMCORUTK0ER+EuMc6OG3lmStyPkVs1iKQOOKefi434a8rcAvdYZZO9wCPGf69vFil3ciKTkmDmpXCdsfV1hwkOBvn/jbckE0VvKgO3MIAbqEoM5RSBlZgleCUmpP4JVirJ2/ybX5Xrck/cpJfl6p5wl23P99Oxwh6YnhU1TTk+CwSqCvOxrX8k1sFdKl70O2d9knxH1NRM/pnPbPCJoJZQyc2NGuuBw3K2/Cc795PUFLocmwbYSy2en30wcCA/neaCa2tTY5lP6Ly3zLMZ02JBfYyodaurO/nVduYc1pqp7Cz7ONbU/kvfZ/WG7K/zLM8szMNn3I+iSej+qPuet9Hw2VWP+XPskcYdPu1uuBpmdxPeD+T6F9ZX2wi+0cDOX0EtbesvYL61p9psnME/gi0xgLnOegKZ+inyGsfgn/2vqeK3/udyvjW//SudyfaR+6v4Yym5d2zC213rhHerfnXTyqNM3P2l4Rukqx8QHa4hcw5DOBNqpcRz0fLhT0ehdj6kKhrK3KcZz20eu6faC1y/6z2p87U3Xx6slnePHIru/SsdsZvk8gc87gannzdSz4fN28F6V1ak8y3dU8czymaC+dpgPlTVk5UPdvP5GE/DnafvPSGvf9a4Y8qr7c/jHdTfMXNdvOdeaY4r3eYeaXrJ/VHkzaQO9/xFgZBGhiADvBfxcLJcSwm0TapdQA3j2sNbisdVdcy8BbBWgKpIS4KgByUg9KGZwb7NayeCov81rub+VGUFw4mSAscUd8UWYhwdtAb0iQsF+9fs3j1KkrATAZ9B2AaDbsPZ+hb0CS59Nlv8cdAf4mvNC2xw9wAsAKw7X5xdk11ZAR/Isf/6FRoCSZp2cb/+j03HJG/SRcrYBqZISgGtHv0VggJJ8EcjpJaghu7Ytb2HvGkyIVgDRpJwb+c8op5wVEeTs5D+BbaBYXSvXJ+KY9zLqIoKB7pToP4LZrJFIzt8B+oq+hTwRu91uJK5R0yzkGDwo+E/oy5rYxXlXs+Vtt0XVsgwlag/1x5bYXakbif0Rd9SIoVRE5YH1jktqraddlsTsF+1uTp1jJe4ZZuW15Z3tbUyIhC6CBfuW+63vr59Jh28l1P3pXmx/irAM4qacJHJ19N3uqGSixMKxu+ikDpmqMbmzY7uWKjvC3ZNV7sM8or/+Ze+YQ0IXEUqZ+4T6I66qUj4ct9JBzVaa/EQwvwFFhCKe+ql5I3r5DVK8fwj/gK40kb2qzCfUiAL6wifPjS9c/ZuW7is7pKPJPEPTUYPjioviH3efNfME5gnME5gnME/g+07AP3tNbzUBxza9SfzPHdTvT15T4Wv9z+Uu8X1tTOeMJ/T2rzSh7kWObep33+/RvZu+X+ffvuPjv/fuRuP7otJO9Iyd0z9zeGcB9Z3t851LOkhHfQVDOBDecPPW8c+V+tH5z9U36+cJnJoA9++nfv04Vfuse6cJ+F3muVSX2JyL8Qn1PD/e9OfXxS3/ofO9uP9pwwBLNKXUNOXbqKA8yq3UPqwKkLmOViswzvVmpdV6rS0AZLtegTd18p82bgH/UgbEAnTziB83a/lbw4/dRvFzqfTzTgIsFsCjYwsjg0elHNbrx0f5T0PfAfi2gLVFTszVr18qAHLKWv7jH+UeMrjXrbdaGJyV1P39S4nYi2apR2rKxHDsSICQAFOY9CfA2+PjSvn+TovlsuSjgRLToPXa3zheb0q/ltupo88N/TpMZ6CU+AZPXcN2s5Wi79kYW0QokbOlbiBhlfzkDGYiz4amW0BRjY6IkL/Zu6XvFttSe6RiFcFwyooHYnk2LTWxk8gTGTsuXkttRcbavDMIuqfOIsy5oK6BOM7l61YUu4cWufs277x27spt4zXcFTliOBc27p2w/RwBdNNuBi3riFBE9F72pz8EKqT+KLlYFrMSxdFNCLXzLdz7M8R9YosI+6l4eTUkcXjOCmbH+uJzF/ucfQTZTOcMqx5b3yumKrodp5b9FG4X9etH8v1V6Xg3w+nV9aF1lZofap52Nc85/uRx/epc7Cm99neGq6+kckzZj2XF8MqHcYy6vzLMM/MaZ8ifGV0tqDMZ8tNBrss/jFvXx+I78jHdk9xWl9KT17yaJzBPYJ7APIF5AvME5gnUCdT3JOZVdg23X6Vr/C61rbHNL/UZ2tlvTEP9Ldbn3o3pFkneJYY/1RiTDn5jr72eLsdWpy1eon2q7CXe531c9ZjOe523GMcc758ijDXj/ZPlrVbD58arYtZArwryMufxlLwfR6rlmY91836ewDyBP2MCU8/9c53ZZ0xjH79uVBrrbrMfVzC1v02mOcq1E5i6FpYN49S7w3wof1rbw/QkmVeegGdyCdn2NHn2lU5bXq8dVjjtXS2mtR8njfBMpIhQiuAhQRnwFIAxAwgvmoWWyzv536XdAuo1yAxYisMgX8I2AP0MlLrJjP0CkDXnRgZ1O0A/221W6wKurtqNDNj6V4eIkPWmACBsAVW3gMcbgNo19v4W8P3Pn2oBMx9Xv9WRPxEPFFo5Zyrgbb/rB7gVeJ7/tDMItkCllehjATDcFXAUI3wX1C5yOE4L928vKWVlyDU0TWYQSS29G5jcEHexXBIrkWt3Uqd12bEIK/Lk1OsTPCKKv6yDAruIkMHawFbBGqJxOU4ftVPxRd/RqylnEHeUEb19RFKE1z3vAJM798A8IgJLTtY8ak3d5qYIdMjTzt8yKeQ/bd3RSyD3tfBaHJULH88HEWqurONQX9Cja7Wdue+HlLMys8s5FfOIUMJOHBGhiGA1OMnrXUSUGUT0vNv13llPypLf3LW0eHhtYlnOYjcQ4F/kPCRimlhSv53LqjyU+GW1e7BfIWI55k78jBGTZjRFEX0PGhzd7j6yKGI3A/NKkqy7lob1R+ziEmQoV/TXAvHutF2lnehSxljKteA6dFBZVxkxnNcUEYzmOGF68nTsU3TS+Vql/5e9OOE06G/Syv/ng22sNC97AppbNqSSC6NjfGg7tXZM3KdURUbap39jAsNjearcTpiV6yg7WwDtZayLsgp2vPoPXFT8LTDp9GGTfQxilvVpl4u0z+IOvYoSgTnsFafv8Uq8cPG6Qg/l9QLueTnFs56KkKxw20I1RuH48VOsPPJATEx34fZ7XD3maveMH8RsKW2anoKTY386eL8JkjynpAj/XPTPo4RhDIjlfF4wAc/sArNiYtsxFcX8ME9gnsA8ga83gfpyNlW5f9ZNyavM+jFVXeU1/jle7Y/xmmesPxe36sd+432NP+Zju+F+YHvqvXHRHbwP4F3CxJ43B7wNICi6Y+vyvoT3+fuYdV35CV/HfK2/Y5yiPj5t8Gvd8Ne2sraM9vbvnSZq7f2Zj/tBX/bm3ptYH+Svwcby8X543Ybren8c4wf14jjeI3qXs+YdJ6Nu/woi+MW0i+G3w7vlEUZQBy+ESa1hyBG/6CSG84/pWSxKKH1hXy71M4OdoNoN+U71Ulb8hvGm1sXoFQ+1r2N8KnS1tW63Lq8HU8+P8fOg7HHErywL5/nGcPePKPy8QyT5OVsI7an4hHzReWKmvjdeFPMaJ/ovfU7xQZyj88WZyZx/3M3Uc50kz9aE3fj17aL49n0F0YAKDXouS/9aaZq6TpYVI1zP5aavyb538l2YmR2bQL0/j+lvIvcFnaLXBz917a2bzFB7Np80QHii3IPXD8cw4XLVWX72kWSSEwnVyc/3MLnonIxP8IvkF2X4pka+6EMajKHMlr3VMJU3Gjo8uAS9eG90qP8ku/3Ppwteh8vPl1r3vr8quJJX/2N8F87PcV7qSc1PMxb9/mm9M4NNBUL80tOXjXzlZ1tZE6hyX1hwEUHjesp+MEu8yhkRmEdZ+6HYOb43UEQc6CMCaX+euka9xdPPUe8du/L0a/0o/V4XikWjbr1VrDYSgKz5/fJefBQsAS65P0KpHCnU5lC3bPRAjO5xrXhYa/ubeIBgBhMNVm4tByhcAca2xDao3G426rAp/RE0KeR/n9fgr//ss6m5v9fd3Q81gLEyoGpw0ba7OvwiHJuWnH0sf5M5yLV9WKkFDA3qU8q4LrT2n5LGNyIQNWoBmkXykLQBUM3UZ/Ay4WOOWMLW4Le5B9Zx0RDSflf+neJutVVKjWxT9MRroQ19ivx+DVA9gg6Jt996jSxR36JZKFKinE5tAa6dgmJ3xoHNbrlj1pnU25Oz47fghh5isZDrdZx2u1HOjdxjiqBO5kSvEZZIGZ0BYXHklGSAfwsQbyCcYlQOYst9p1BQb8d+Q9zHx0fw+LU27lUh+1gXYbsorhFBmL7Orlxr99dSx1YZ8FjoOWVrU/Jmv3MIS8dk+YCohyRFEIEte9dRBIOHlHa12GYgf9GSHDVn9Y+UZFkENVThu3PnruTku7UvganM1vLLyRFsbV7J+1tRjXmM3yrPYRwPo9Kh5vRuWKUth/u6tvwsXWBQ45lfYH6BiSOZVO4Dr0wqh1dTVJTPHi63fOb6LoLb11cjXlZ+tR5y7aeuiWNo6fWEyaTItufouePQ47lW+0qHduO15uPkBIbzOmmIcmg7XqOez3kC8wTmCcwT+JITGL+iD/dTDQ3159ZT/i+V1VxD/yqrfKgbr6dsqqzysc/l++BdienQI9gOie3urNLdFvZcgnB3ntLtTN6E1bzH+JsknQha80+orhbVWObV2WtTv4/dtRxyIXtOesFRovLhSxTSQVwdPQKNCXaT07FMrwvmCKfoWPRTPkPd0L/Kp2TBFE2CnyadPRzHJGKZ9+Sd3uUIslRi+aZnzTPkkp7lrPpnihsJXh+/RpjmcXAtD3evbSEIcIxQzeenn8Cxq1fl79tAzTrk11Qw5Vdll8epHqf45dGOW56Kf6nuePRZMzWB2L8a9tqAVWL5Bc9a/Tn+Ma0NqzpWwdBmvD7mc14+juS9uPrPSfvDNmPaK99x0YHrmZK/MRsRiujJ/z4saKCUssq/uQso2QIcFoALIA1Dlp0CEK8F0BWg6xIQjkoEWAAAEABJREFUMy0abQCELY9I+AIIA0o2d0stFArAwoSNcpLBWhFrtXpUXi5KvHa10haKOgRAYgOpW4DoNnVaZxSdlAAuIyVHRL3RQ2r1sAytf1AvYHSQw/Ft0wFoCnBUgHYt+UXTIm9LTyJCQ+6GGv2tX0XYTP6Wr20tM5hovlmv0bUSsbaAx5Z3BjUBQyNCPjr/rwDUZ0C3xCKf41hnv+JDHZlZRdOorwNQ1n7FCFFuFCmrAqo7Mfst1Kojv2UR9A95rYii21pH/ECeAII9py31leuJzXKxVEQooW/pf0t9W/clDmYgZhPoEjYyId6f/uYx8TviZ+qzPKVErPBS7tNkv0BuoW0jdnpmZVlEyH7W0QzzFC5RSMODOdpmSL09U6YGy21+MCdid/RgeRkpMQovAnFLL8hn4U7wEkZuMYee+lpqmFpT7d/yKlPxI/cUt+Ep2vlExN7KcUP8R8iI2MufFk8y25r2NTwZ3WTl2KfoJkluHoTBvTqmY1QaBpuSDfXn1tW/8nP2L9DX0OYjd4sqjVTfY1ubr/zmXROwxjZne8vTIYd0y9jvH+vpdez9c78043D6Xp+K8xX7O9XPrJsnME9gnsA8gS89gXM/ti5szmFMF5rfyMwZKx0JWdXmR0xeKn6DkFeV4vyVTjpeZHQywmnlG8WvYc2nC7Cm0rTF20prbvO3zfRm0U+UbtWYDusYag81t9gNo9f1i+K+yvlFGd/X6bX9vdb/fbv9Qtm+U6kf+PvtW9+/bxb/zQJ/rhvvs7f5wvqqm7n4jF7HDhuYjuk/Wu7aTB9dx6fO//rXtzF2EhGKeE7VLqLXee/R7DEvb66mUIrVVrpfAN6Cj4UUd6wBVbsmtPz5QwK8M4i4BUw1sIqFMgCmwcPmx53i5502ATi62mixaQlIEECr5f29Fv/9T2X0etgoP2xlcLZFrSQV/d2dfPibs+nnT+X7H1rg5z8jbXkFrTo2zu2c64ffUg5psVBzv9TdYqnl743y//stcOI95tdR9xqAk2kW0DGlTLhWBppdf6Rg32kLuNksGikSrbbyv5WbGmIvF1pQ3wJdzlkSOSX5W7MLdDkndioxMnp/s3lBTS3g6ppZdSFCJlnnmL5gphZQtnVdzIizAOXrHahMMMBUegEIFsfWtlCmnrxcKiGPSJhRJ3lS47qliJBB3w0A+ma90ubxcR8ngkIkbYjjusxdKyIlYgV9uB5fY8sIRvxOviZl7yJZhIJHKSKUcpZ3EaGIEA89YdsCLKeclVJSOYo6MHmiIh89dLsr1xHPRAB1IbUV1N3ZR0Spb7vZKmXqYI+g/KnwYB4ROO1sK3OM7WbDTLZF5H1ZXPLAfXRgFru+DoT9JmrP/fbFj57FmCQ/Cw6JSch0qBum7eRxmA5tOoxMsBNntTCvdML8E6lqtWP+mhKHsYjj2ywsY11Or3dkXZFd87Dz9XV23ELX+D/ZDiI52gE9WUku0ySO6sNSe0VV6nscbneKbtn9W8W//fWrEaf4JROpnV5iO2VT/c3H+qmapmRjv7fcX5h/X4L7qrQXzot5AvME5gnME5gn8CETqD+RzK8poP702/s4gGkvuM3CISsdRnyqoK6m+NBnOs7Q4vJ1zVU8HLgs3u/hWX7XYDpRgtWmEyavUjm26VVBds7n+xtYOGmlnf/bs0H+t0/2Zhnq2My1/0Xw6dMDHT1G/TuA6aj9dYqD6I5b6bow72pdax7y9yzg9SM6FqHvyJ89mZ7ujl5+uH/Pjudcn2cC9d4x/5iqnNk0zj51lw5lY/tje8c2HdNPyo8KBxXcLujRbB+vcJOmj6/kWAWuznRMP5TXq1dkdvKH7qbyM7RInz0Us2fSzyVwjZ+ros9SjX/yVXr6ifdZqjtfh69sKCXATAOn7XqrFlBNgFgRvdL7FoDUwOUGwBE0E6ytlbipN48Ajb8flRPA6rZTAqAUFICgBl4NRna/HtQBCgugLt3fyeDgBnDU//6H/RN5Hn/9AuRr9fA//6MO8FIG/P5+kP5+JBdx8Q1kppSzmrtlMTHQuaVex8zkTHmhDvDRoOkGsM81L5ZLCVDQ+mgMFgKeAugFcTq4AdCMXPTQUldKiSU2gKXWs6HVpC0zyDmpJZ9zUJh8bMnXEse5XIfoJ+VGCdC4FImRdRHBqj8j+nVLjSkFLk9kW1t1XUuKruhSympdj3P7GtgAighSdFCrFNiElOkrJXqAMNnFSF7KoK+/nZxSLvuIKMCQNx3AbSWc6HcDc+yerKMYeSYdtSVF+c8BOnwT+UwiZkTwbOgctidfO8v63fNHdI7hGdMI/XTaEtPrLbM1d9xBRDlXYnZ9PWjoKcJ52+fxkdg256TEvaDgOhK3pS5Up0/sfI3leky2jlDxZR9BTsveggoA2IlyC3ElyNIVKlm5Dgya0txzL/f+gGxYyRfrgAh16tz5GYTXbr3nA7+IUMRxGpi+73I3P+35MH0MN09rxO53PM29QY21n6M1A+tJvW2gYlYTwBE9O5/5F6dnZhcJnOIUTQXB/mT/Uz6z7G0mUC/9MT6VdXT9pkymwk3Z9bLrrCUK2JNecFzjP1XbUPaC9K92GeYfrmvga/qrPjP/kyYw9zJPYJ7AO0xg+PI7Xr9D+m+Zgh9vw/ePdQZ1/HX/tnyXrb6XLpyM1LZ/a+I1opufxJ3qv+TZlXXwq0NR3PBhlL+mLBnqpvIivOCh2g/5lNtQ7/WUzWtlp/pzbPTl9z0Pmd/P+eWYX4cphtOiPdm2yrw+RdVuyE/Z75OccRiqp9Ync3ycclhqraLK+v1ud2r+NumNr36cen45nOkgmAWn6MD4BZtzscu9SNwpjvjicyrPlPPYbsrmlOy1/qdiT+nG+cb7KZ9Z9sknMLjZx9dzuH+LLobxvT6XY1DqwfuCKneMU3Qu/kv05b3KMOkgSBFTXHkBhA9UX2L52esv9THJylmePn0NRsTn4J2JG6qGMS9xvOik/duDIvxED5+tvnE94/1bj26cr+y53h3E9fV5lK6oLSIU8UTGwqYoorepuogoWQIcrCwuesDH9Zt29ulxs5JWGy2bBgCxkR7Y/wJ8BdwMA5kkWv78C2wXABeQ1KCbff1t1wWAI2iYAjBti24LgLv6+28wOyfqJOTdeq1tu5GaVO79DEDqPxu9ALfaYOZv2d7d3ako/aaR3PrrXvrrTh21tI9rpZQV/LcF9NoSMy8y5sTH3gPZJlfUqqHeBjA4U1eEPZA7PyTAvGiIk4qxArtV+abstvzpaUJhLEWEfGwBXFe//lYH6BoRip2fdRgV5jymAhJaQm0ikOfb4p/wiQhrcEmQ1wFnFtgFszAo61mW+NjaFwNldIlrUpz9gM42HZ1HJEtIxRAVzK5VRMg/P1J66rHt+m+8+pptAJFNHXlNDmC+ZTa5Wai5u1Mm35Y5NezzcqHEvFJKfewUdiGX5JVjUgD7TtWm5Z5xTA2O8T4iFBEDC5V9KOTD/bX0OPTjSlvVk32hiFAERH0dYPrQvjd8emy5Lhuuh3vFiTOoOXTJEfHcLnkWE/JL4r3WxtVUem2s7+lfp2c+PQE/BysdsXgSO4yfeOZ76cEdu5PaYEw71TNm/0rPlLPgD5/A+C45tj82Bt85x3SWW1/J+9vQVJXXRH6t/zW53tq2Tte85vqT+qs9zXyewDyBKyYwm84T+OMn4PfO+ybrj7294D0W/rlb6Zp8tdjKr/F9sj3o/0msGrXygerIsloO+RHTgdj5Kw3Eb55/WKXXw9yXre01pGmv2pt5aeqZWX/tg88RhtG8Hpp6P6Zr9EPbw3Wfnw9HDsW73Tjnsf3O/BVsKvKpcGP7adsy92lVkfZz77g0JsGnSWePcT3eM9We9d5em/pdefT2EirGr3iYyvGKcBOu12UYW2ty8jpxPI8wND6tHVrO6+83gfHd4f37TsEZh/Ta7MNYU+vXxj/u302o3reCiQJeKfr89Y8rPN7w2PLY/jDC2OpQO+/qBMZzOrav9m/FD/MGP02DVENie935gdbDuutaSovcSAB9pTLAQf/p3xYQ0GBj5AwomLQFKN0AFAYjMNjXrTcAaIl3Ynhha5kAxPyylXJWs1wWvWMkwESs5D8z3Gw7BWDz74W0+blQftgorIRyTtoA5LHcn/Y32GugMaK3NPC4XW/73MjaAgq3vU8kGbg1ELkllsHErb+9C5ipBOgKQJlyVgECWTeAwBGhTP+mjljiYAykbBWR4J0a9BGhBEDqmkQMz8brlBu2gK7oW0DWlrwZWZOyDAyXWaKLCNnehbeAyh1J1p4rPuLw3m+sbVOAbuSucwNPxIoICQpm675sr3oAcHpZZICTXbkmWR3yjp46K3fkvWfmbU5cQxae1Xa1kkiRLKM2X+MW0NT1d+xFrMDA1DK7jhwts7W+kr/5bdtKlte1uahfw6Pu4UHd1d65NuS2j8ku5ia5Fshr53cdnodtTpH7SuSwf+Y6nrLd61JSss9ewILcPF50RkRvZz4maywzP0Hu0xSxi2Vb1+A9FzZiILduSLarNJRfsiY2vz+ftXRtp+hsgI8yKP1Nz67guejNP6q8Oe88gZdOYPqufopmfaUn6VutnOmtYn/WuO650metca5rnsA8gXkC8wTebwLfI9N3f9/80f07f6Wjdxy/31zy+91R/3OKN4xfezOf7qG+9zI/V+hb6J230lvEf4eYN7l+nsGNa6Wuct1vHPaPC8ecpp8bN+r0rePfqMxPG+ZV83uD59WnHdR3LOwbXV+DHn4ufLbL7JpMb1WXY5veKv5r47o202vj/Kn+no3plf2NsZOIACZ7TtUuotd579QduJz5yyiUDIKuAf82ALxqkhY/7pV+3mm7Wku/AQXVg4TyAZi0wm69Rk7zAThm0E4ZoOznsv+3gFlHSuoACDfdVgYL892d0o8finv43VI/A/B3DcB6vxDdFlr43//FTj+QPa7V/XpU3DXSkr1U4lQgVtQRyAywRiTKTmCGrXwsiN8A7HodALV52ciAcUvdgdyDc23aDdJ23nsGjYFB4gV9eb1YLpToxba26QBjzde/f8t/4loLYm+o1fUQz7Fck+g9ItQBkFpWyPud3DEdv9nVI5pJgMYGe11fRFJmnwF+vbf/hjzlGnFdNjuQOeOfiKsUCm4E27pPLqqUEu//uEh2hiJCEcGqP9NuHTG4vqiqxZOnhQGYvVGmX+sroVFEFMrU0uyAcssrRfT6usdYhdQfrtkrz8ScomknlFMCeG9U5RGjOJJSToqU5X4jJSTTZ0ohU8uMPEMD3l5rfACWyzSUx0RcyyKGVqO1p3eCyNFBI6d32/aVGTY3ySOfzO0OTZPKDxX2HfSVH1tfUyAxym+VnXjWPqOnPNfE/Jq2vt5j+pqdfM+qh9duagJDfV1P2V0v63AZE6JXn+OYdX8ucLUzP2d7S32d6pCfiu/6ztEp/1k3T+A7T+Dcc8f67zyfufd5Au83gUt/6l1XkZ/D5+i6iJdZ11NwHk4AABAASURBVG4us7ZV9TD3/oDeYeO8Y6ppPcG6vozbw3SZ9e2taidPkatkyJ+0Xg01dW35e1HNOeTvlXucx9duTGOb5/uxh/eHVkh2vy8f/934bfp/m6iH3X2eHXM++unMW1bpvDW+12Oqupm//wS+1zPg/edbM9Y51/178ZrX/L1yznmOTWD8yndsf8x/ls8TuGYCHViiqfp4bTq2r/KX8mSg198ITQY/wVD9rdMWwCyWTfnWLmiICrgHINkBoC1So7u//iEB9m0AsTJ+zWKpDlBskRbyvzUrmiiAHPYJO2G3fTBo+qiHX78kgOAWMHQL8CxsC7E3YFoAVGL5fwxZG+zExjCVwT5RTH1ZNNjYtlstAI0DuQDkDO49GpzebJVlKEflSDkKl2XkycuF/MbVg+2ocbvesJfW+HWA1pGzWtdFzKJg7X4st89iuVQD4Nnt/FIiG7buKaVUXNrtVpneI0L2tdC+lXf9wo9QALACuHtF7pTJD9hsoDK5ZuYX6FLwCEX09p2/CU398rzoq+VNeaSsMs8UgKi5UAr81B++Pjk3ZeN6OmJn8nX0WIS7h6FPpFCK1APau3Wwr73Kx8A/os8X0XOrI1jbphJCX1chNpU1smATEaxEzmCnQqqHdVBE7CRMkvugo//St6XUJpPXUMuMTCzlmiOqryVPVG2KZFBn2dcH+5rq/iinI2bLxeDkidW1kvcmoXO9jjNBEUHP6YDkJ8SI6Fy+bqZShmsui8EDsWSqItuYAsGYEJXTgcuCB69PESYfcnKv6yhRUamZBkcz6+eIHlXxF9cG6rguh8Q1Yk5PMvbcR3hy2hl29Bzoax1Hbd9IUfIS+xhH9eysts8ULxdEBLffcXp55Nnz2QSG12+37so9zL075GJ/IzqsYZeU2Lzooap7lifPOKKt/mN+xPyZ2H7PhG8oONbHMbnrO0dvWO4cep7AHzGBU8+hP6LBlzdxajQ30HW8JzpJ/NzhTSo/Dkh247V/tj37UUOaIjs1sWpjfsrOOtucItt8JJ2qzbr3rM35TM5pPiTL3o34ebt/30/SYR11jfjmZ409xW+ebCLgqbyMRKZqM+F+sajGGPKxs3OZxvLX7If56noYr8rMh/Lx+px+bD/e27/SWHdi/6VUvnamiaIt9q/eE6qdyBa75VuwOvshf2meYYxr1qfy3SrOsRxT8ce2vgSmsXy8r7HGcl9g01he945tqvtj/LU/84/FvVDu9whvSReWwfsfLOuszdmW0+uLiYHb1o7m+59xO3mRobyCezbH3p9Zx8diuoz4TGH4XvDIde9jDm0ZDR/BXZZjbEujnGff7zGSZ2f1O+Ce446eObyDoFzPXZ5S164Wy3fir8b63w24btwP5dqPePkMljav7qvMB68pjvjSs/Pn8KbxDejPhE3Iu0uJOI43JCErRIyDJxKxVeh0pd1oXlfvy3NSB6nHpZT9eI6lLAvL4siDL9yYjpheKL62vwvDHjfzc2uKyptlMERGwCXQQV2eKULLymuPbSyDnu2PZz7QdPiaqtCxTfv9WD/aV7sxd0xf3yp3TFO/75QM7i4BUQ0A+5utInBDQ76sHQCm/0xx+cYvnVnWGLx9eNDm94OWyzut//4t/QtQ9/ejul8P2vznlza2vQMMjkbbx5XWEKIyUkLr4f/9v5LfxW0BeVuA1A7A1PFzs9AWEDbdLQu4mwGYt+u1DIZ2PJkMVjaLRi3r5WJJ7AetAYkTPTT3P9T9/Sj9vCvkfz9Yu2/hhoFZJhGAnf4GbQF4M6Bmk6QfS2Xy+RvHGy7sb8Bqx+equ2xtAIZXj8QFOPWctuw31LzdbEofbsx9eRPhLqSInnvYBoNF7hIzUqld5LFOHOYNfTfJwO8WoHUrAijlrETdjm0ujhZguFkslOk9cpJI01FlIl9OgL+sOwDR1jNh728Vb9lrd3jvbxO7/4hQpqcNfXRcd/lIIetM3hJeFEG5ndpdnIiwileVThH92rNwrIh+3xuo6COeZO4VoerRkbfIENjKxFKFM6OIKOuIsFgd113Iy+bUA/O2uiW+uSkiaOWJVA9sW+4/X1uVbDp+OPeOat3Hjac19jNNay11r2fIfXW2vS0Ns9bIQ9lwXfWfkw8rnVofVl0tDqVTu2ppfonedoWmjN9EVrOd48Pk1XYom9dfZwJT16/KhvzzdfS5q7t8Xsf6OCa/PPJsOU9gnsA8gc84geGr27H1W9XtfG8V+yvEdf+X0Hv0UusY5qqyyoe6t1sHv8GNSciek/ZHsDLBJk/rTlOQwSR4Je+HVOWXc00cgew5BXlNgj+RXnUE3s8pyDBNQvM60pHjKZ8mcoSENHbkdU/aH8Gqp9hZmYt1T9ofwaqS9voqCSTPSeUIHk2wZ6fl70nPCjgiGNd0xGwgLh67zx3KGl3lLDnrzpxtOb1+CRXn8lC9xRWoFKyHVOWX8qHvS9aaOALZEaJaTZKOHNNxghjTJDSHpIkjkB0jVBNntX6uqppj/LnHLHnpBIYzdozhvq4tv47secwjuJ+uI+HxRJo4AtkTBfavJRGjJ114BHbPKYhzSJi94xnkqsSSavSM9AWP2pP5bct3xDFdm2Hof63vlP0w3ng9Zf/2snEVz/fBfWYS/DnpyBHIjxGqL3H29Qd9T5GQH9LhLqRnFlMyXXF04Dqm6uK16di+yo/zYUXPrXoEEaBRAH8ZbkBYq43Shnd5ObT4X/+lZrlQpCwDsS2AbaQkA2ZrgODF3b0UTgIeCDiXclYQS4i6zVoG1Qzi5uUSYLPVj3/+E+B4qWQQE1mLj8EwxzN13ksy6Pzw+5e8TznL/mCbsm0HqNttOzluikQqkqHc/PpbC4PDgHmEUGZtrG4LYEs32gDieh0RSpCQZ/psVq3S41bJ/ybxptU94GpDfSSTjwYgvAGIFv14nwGNcw7ZJgLAlHxbQNSUqIW9bUwRoSJD3ml3ADZ6tcG+fNuZTWdgFYOOekT+FEkdvnG30DZ1lNETpuVs7QvA24Pza0W4/yh2NvCMtsxxtV4VmYFZxwziVuqowyCv5xsR8ixb52dg1onDM4ogNnLKY2ZJ4gZFVU7LvIgIuc+WnKUn9hGhiNDwcNzWvcqelaSOmCbbRgryxIFvR03i2FDHlmvfQlUmdPs1NuWktypPjjegllyV9rYsbKdB/YimzxK7ddE9TVtdLqV+13qUnkXazS3EjEwBDx09anxfiwF5ZqbjfmicCvY9Tzdv+sjuT11X6nqr8hy3Emnm8xYTeMcYvnZvnc45TG+d5+bxXfSQTiU48fw75Sb7VTpp+AWVw9nV9RdsYy55nsCfPIH5qfkprq4vw6co5D2L+JZNv+eA51zzBOYJfMwE/OJW6WMqeE3WWrn5yTg2MJ00mlLaqdKU/rvKbth3598tbxjvS4Wq91blX6r4y4r91tf3shG92uodbp8PfZaW/l5SQXFkvJWz/BPPG7VnDMUUEYroMbjh/tzojHuZjHsNyTLTOf9pfSCuxHLqpH//gY/UAeLGshHVqwMoU47yrXyDYS1Ap0IAXRBn2MngHY0uf/5Q8+NeW7XaNqEHuP66V/p5p+5hpVi32oAX4oZ/p/Xv32ru7spW+FfAa/nXX2p+/pQB4YfHBzDZDXbLQvf/9V9FnnJWB8hqQHOzXoPDrktMx8n391r8+FH2lKdEDfr1qO2/f+vX6kHrdq2UM6ah5v6OdaiAlfTVCjf6bamzWyTFMkvII0IGQ1eArM4HOqrtdqOV6yPmdrNS222ZxFYF+AUszuTYUmNnwE1Syk0hESvYd4CLBowV5IlQ0zSFEmuDtdZTjRK2ESH/DOjjFYHcW0QopVzIoO4CoNq0AZju9sCqit5y54gI1aOuckqUlYo4IpRTkutw/g3gssHghMwAsXZHROATmLgSs04tOV2jaWcG6/UsRmeHv6BOAtRWlOmrBVBtmVkkegacRaCQCml0WJ4ztQLIR3jX1zEyO7lN5HlmEMzCxJQj+rjPbKrAdgOKcN3upRpcxiPIQ9+XWduKuVEfHUvlicieEHrDw+FNb5ji04RmmmW6Zb5lZclblefYUzTM58lXGsrr+pSu2kzzqcxVNu0xS7/KBOpdYT6seb6+dQJDPpzQeO0JVhrrhjHG66HtwH8ofvV6nPPY/tWJBgGuyXHMdiwfhJ+X8wTmCcwT+BMmUF/2zf+Efq7owS1XusLtjzGtvZt/RFPOW+kj8r91ztrbkB/mHGrq+tDibXc155C/bcbPG73O4HYV1ojmt4t6SaT63vUS24+2qbU+8Y7PNEyHn2886Q/lff2esanfnXussQ4jVekUPxZxynZKdsz/z5b7ilT6szs97O697oBhnsMKXrW72LleW/OLna40HPZ4an1l2Hc2n6r8mhI8YdM1PpfZduAXT3T8FfGyaC+zcmeVLonQYTQmREfPse1wf9TpUylOTcc4nulTFXxRMbWrIX/uWLVpY9DSeoA/sw6gcgMoZ3gzg0J2q7XWgK6WG6TtAOkMeq5+Pwi0Fhy31QZA6q5ZiLtej4Ck4ggAUWNcvvkTgNkCwLMlx+b3L7XkMKCLs9gU2gKwNgCpC0DiAkQD1LXkbQEZ/SeeIyXdAfbaxnkSe3+j9/Hvv/X4739r+/BY/mR0bFrFcqHmx51+3v0A3Gzk2M7pukVRQV9reoRJId4a7cj3cBF0yoCMKWUtlkt1AKzOnwHEUw5ttitK34pQahaA0+hdZ0QgC/IxPeJvAJBbzxegz9+EFjPpkIvD9XhGzhERxGvxBdzEBrUyM3O9Hb4ZWW+XrBKG2FMsOnFYL65LZ0LWOQccI7Sing3qVv5T0EVHvrSjYrB7cI0Z4NpxLCq2XmBrZqDW5HVOSRnbBI8Ii85TdErMj4oozfVsCu8A0x2io+YWMt8T90oJjDxzTWptnp9tIoJxxM5kNxNsi+DIQ0Rv/0wdSSmhO+M/9iu11Dr3SuJomiKSfD/RvBTYnCINDubXmbhjuwENLC5eEqbgyITRJF0c6YMM/eQ9RefKeubbO3AHyTM+HEqvK482KItXPtQLsOfDeNwTw63Xzjus2bLXkFOconOxSz0YTXHE8/kJJ8D1LrcQpQ0vG9vz59DB6/MeWJBQY0J8s3Mc2/tTwV34FFUf+1eqsmN8Ks5QdszvVvJhrqn1rfIM44zzWDeUeV9pKJ9aV7vvwecu5wkcTGDqKVFlNqzrKW79mMZ2Y/1329eX8WP8LeZBruHP15qiXpq6n/k8gXkC8wTmCXzFCdRX8yH/In3Un08jXn5Fu1kLu7nsP9dgT76SY8jP5RvaTq3P+b+1nrZ0jKZyj3uYspllZyZwzcDPhCrqYxdlmKcY/nkPB89P+h3vP3vH40s33E/VTosHz9cpm1fKDks4THj4ebJ1r0zmEM+ICsovIPAXhR8GHAZwvEpD+dC+rof6T7Su5VV+ojTjSsaZTCfMiioiFBFAOSAy4EYRh/ti9G4PcTwTfQ+f4tUwUbk6QNZeQBNS+WNKAAAQAElEQVSAiC1xsoHPbavVw4MMyhY9DZqjViWDgEuAwIykpyQDib7hW4wda+1vfP68V/rrhzbE8IDlQaWEGZUBnpV4yMq3fAGK/WRlq5Z6sJCB1BY7+wkArcPV3zBeAPQuiBt/3enX+lEtjhFcENuSP7EO+T82rB2LpFosFmoBSrf0GBGI3HurAjJSI9bqrN8A9ALANss7ZcDpVABMbNHZpqdO/tZss1gqUlbELn8J28l1G/xuAYQJWvS2959wbpl9Tr4MnSKFXNNq9QjIvCkgMG0KB/brAuS6JpXDcbfMZVN2vg6mVPIXL3ndAMznnSyCgor14AGZv4FscNh/4tuabje7COKgt+wZZeukiMOYYR/1R8ccS+/Ec1/eFzCe62s319U0mWvRSKXGULJCT0dEqOMeWK839NpilrRlzWVWROwNI6Lfw/fC0cLXesP13O5A+ZG63wZ99auzjzVVRIxsvT9NcUWeUXAZoKw01h3dcy2q7nRlUtVr4uiQVWL5QWet8Bw/Vt4xP+xR7X+G+hWzF52cCSY3PClgMttQXtc3TPuCULWKIX9BmNnlnSdQn7/m16QeXmevT/va4hid9rxMeyy25eciuPNK1dZ+Y6q6mR9OwLMbSsb7oW5ezxP49hOYB/CNJnDwalh/pHyj/udWv8oE6s055F+l9rnO4xMYXs9T6+kIpzx6XfAbauB8jjD5I0+/wlf6eg3WzzfMh9WPr6a4yqdJR446G/MjJn+A2PN6cRt2Nr04wDd29OdylV48Bg9/SC8ONDt+kQkMr7bXtyzb8cZ0y/hTsQ7zBa/WgdmQ2L7o9Ou2yc7DeHVt+dejWn3l79jBO6SqXZk7nbnJa3FvPCdxgHaFWgC2br1VwBPA1AKgU4BaOYWSQhFPpJSUclYD/f71W/6WawfA1wGsiXsGU3UG2ABWs/8M9N+/1f77l/R7rfb//lsN7zoiiIt/8cPX4K4MUIVxWIJ4LSmwSdSwWC5RdzJQGTkpB4bUemcU+GGt+Bvg91+/tVy1Cv7T/Q/VmB11NIC9/vZyhkeENuTcAuAaMBVxErKUAGFZB7k9D5WDaOiEfbdZy1yR1DRL+XD9rXXFpwdj220PyFofEWa4tYUMgEaEIkKeVVGydl8m69MOCG0A1V2LqMnkn3fW28d5+3UoMRuJeJn6qaOjL+2Ojj2DKzv3mIntuBt62QI8O2dRUox1ngeRJGpyX/IxiOGtqcRl4ToighRdoYjANeiNa4jeQKvj2L6jj0hJiRoikoSta9jrmVukUKGAm7AXh2UJXQIstl/KxIFQyftCGhz41l1L3koRfdyUEi7Rm0Tq+dTjYJZ7tWU76nbXPiLk3vY21yzqfI/xa2JN2UZ/fVpqpen+2jgX8rKf8jknCwwqsfyjTm5dP9eO9VTv5WP6m8mpg6fl+XC8nl5kdz7SbPFNJlCfuubfpOVRm+680kg1b+cJzBOYJ/DVJ3Dp+4ev3ucnrN8/WQ7LmnfzBOYJzBOYJ/BnTMCv8JW+Xkf+fKPS0epv8v7BMzqaYVbME3jZBMpnXtxb5i+LMHt99wnc5PXtxBDfOv6J1K9X8dx6fZDPHeHE9YkIBXiT6VwTBQ8AT4nABxrvz/k7h6kDpxqSZaZz/tP6GIiH64F4138Cuiv/JGsLikAfclL/W7xb/4ln29s/onwT+PHhAczIAil+3OvubqkCruZc5CnDBeAkgVkSOSf53wr2N3QfN4/4YI9fg58MwjWNAjKImZd3JZYBSkqRc/3+BXBM7vJmhZgJH3/7cw1Y2LLv2CdixY875b/uC/1+fFD3+JsQfYdpkcufsPafU/Y3XAsQZl+AYSpURLDjpPkOYG+z2SgvGgScqAJ8sNilKGB3C9Cd3WdkDFSAzw7fwDBSLnvXGRHK2DX0tyi9LcteHK5hSw/W59zIe198VKy3ygkwFxA9oXMsy80jQkE8/0lu5+uot1uv5Zq3qxW6rKCOjno6dPbbE75eG3T1NbNdRIhkpeYN9VRgOOWkhM5kH5PXlSLCIgX/iXVX8jEleFHw4JoygG1zt1BeNvJMPTtUuDBU2Tu4TirAvr/hu2G2jmWbPRE/mEduFuoAMU0RIVXS4LBssJ1aZveWQgmSD8+pkveViPWslqobcdc3En26bQQzG1yfawvsn03Xen12+9pV5RJT2pNuctTYY36T4B8apHb0oUXMya+awPD+ruurAgyM7T/Yjpb17pjiI9MXbYdxrwngqsd0yn+YZ7g+5WPdNba2/0w0rH24/kw1zrXME5gn8NETGL46jNcfXdtH5B/+ZPmI/HPOl0xgfOdeuz+Tc1bPE5gncMMJXPr8vGHKfajhK3xd75WfflErHvLjRdc5jy2qfMjHNuczVO+x57yfJ3B8AsP7qq6PWx/X1Ltvih/3mjXXTmBqvkPZtfFm+zqBOsW6f+LW1J3Xx6jaDHl9TplbPuVr+Ux/wgRSk7MM/kVEAT4Mei0XgG2AYr70KWdtV4+ynUkGkbDtHlcsOxn8egAY3gBEKoiBfR1MALKl5VJpeVe+XbzB5/ff/9Gvv//W+u9fWv/+rbV9IfusHgCJiZGJcf/jp+7/+inH7KjFILBBO4OUDSCo1xSgDtDQ4K5B4Q1wYoe/fQye4iwfKQNoUgtquc6I0CJnJYXVRnEJRS/Is3s30EifYQdybzdrgNlWKXqPFrQ+wr49heXEC/Jkauvsm3Lx2QLk2n+zXslr65w0gujExkiOmlNSyk2poyX/lr56u2SmiChkoDeRJyJwBbYn1+L+Tol8ngUwbLmeUm/ft4CUOjAiF/EioS0W8hHR22ZimCyr1BK/roXdfs0imGnth2056z6lJIO1HYB6127RddTbwXcncSOooyM35HsrJ/YKrgc2NmXOwo4dMkP+ZdU/VLl3rEte4nm792GTqHlInscBYbM/fT1MOwFhn/JabnIOk212PIKavR9QRCgiiqQ87Nau01Rkt3hI5NjFLuG8NpUNDzQRgQ3LgxP5cE4HumMbhzEd00/I3atprLLMNJa/+94vLIUGmbkfVWkgPlj6/jQdCCc2nleJj/GeT9iNRcUPIW6lFpaTZ4k5qTktLHExOcZRnTxrfVNGg5i+xqdoyn2WvdEE6nW5Jvw5n/o6Msn9ml0DVH5N8nO2jjllU29O86F+vK+6Y3LHn6Khn32HVHXm9jV/CxrmnFq/NqdrH9Iw3iX5pmyGsmG8eT1P4JtNoD4Vptr2025KXmXWj6nqKq/xz/Fqf4xPvK6Xn+fqyn86Fv9YvFvLj9XH7w7dKZrwK++HkQ/767uceMSu2psXn5oPXc3NkPgd4tZNz/HmCVw4gfHrxPj5emGY2ezlE5g95wl8igmMXwuG+3GB9XViLL9oj/Mw9tT6XJwpn6Gs+g9lU+tq91I+FdOyGo+f9f75X+ngfUB9P3CKj/wdp8TgjcPEu44n6YSffU1X+dc+vgTnvpqs0/IpmjQeCH0hxzRQ/wHLci9wrzzjfDTjj7NVP+cc83O9l7GFHOOQuGsH+frfDzAun1OOOW+NB7bPakR3royzelLKNDast8tYPtpXs3N85Cb5M3eTjnlqdxzT7+Tj61L3z+Luwu0ZF1jQ5NynBmJH5zQfk+0rDXW2fx35Eg9Jz/o6F1+nj6my7bELO3XPWWaTa8g+purjtWm/3/0MGO7LmvoCVC7Akg4ImbjWlkm7Yk9yDQ6CakcM17fAQNkvdyFTx02asE13gIjNoigDEDPnhQLgtjbhf9c3DDYRuCsA5UYGO1sAPoN3dvSffi57QNSIoNzQFlB3C9AbBveapAaw8g5gt/nHDzU/79XlUJvE0YOZuLHutAZ03qxWrDm3vpFDQrkgdkt+eaB+5aGeRF2L1AjkUz9//MCOE/MNtfmbpREJ8JX4+N3RZ0RoDRid4C3g5Aaw1fU1i6VwU2AvDufZECPnLAOaJskWUuuaPLeUFZHUrjcA5asS1zPzn4K2fUQoIpSJYRJHRMg6x9gS33kbgPIWED0ppG3nR4mLJ2zNI9BAOTdquE4dvZtHuJdHuQ9xBPNpGmbBen8Sx98a9r9BvGam/tZwyP91JUdOWSZ28jeEXdfel4VB4I4YroOtRE5xeD4twLLzuR9E+zOC+JD9OmbVMfuIQG8qaRX8l+jpiZAUG8yGp3Ozjwge7dv/kGm5bqYN3LRTFibb2s/USyYfW+6jSpMGf4gwgtmdmcUf0uqL2mA6Mqk8ehWsetLgCNYm2KXnK+2crdIrQ+3ca7RzfGd+FRvGvMpxNn7TCdTr8pIkr/F9Sb7X+dRqh9wRx3vLTMfk1p2iod94fcrvFrpxvmP7W+QaxziWy/Jq6/UlVO1nPk9gnsA8gdtM4JJXHtvcJlsfxfFM/a5/9H5IvXR+nCfwPhOI/W8wTysheyJNHIFsTIjmc57At55AfU5cPYQPcKi1PvHgeW8S/IlUjuDRBLvBGWTo6SlYsJwixBPnlOVLZBOhXyQ6lnsq2DHbU/KpOLNsPIHhBIe6oXxqPbSd1/0EpuY0Jeutpx+n7Kts2uOjpC+tqvpdyp/6u9Tj1nbitfeJdNUxrOUSx6H9R69P11urO231Udpa3S34Uw8FdwPvGUZ90j6tkv8dWIOPSgYSH7QBsPW/l7sBgDVQaFP/eWYBYG4B8gIA0vq86L+tKoCllLM2AJkrwMWUs11kQDDlLAOc/uYrZnIek8HISEmmBYBlX6yKjwDkVgWcRR9JBg63AHwgkwV0jQhKaRQ5aQV42+3iBOhlAjjtVht1/veMw3YZsDQr5Z53gKYGN4NewY3l2g1eZmKJYQn9erWWmizXFhHFbAPIKR/sI0IGLCNhE0nJ+S2DZ+dhLjlTH3tKUgvwmVJWR3yTOCL6uO494yNnoe+EjylcH3aCu3/HcK0t/Zq8dqzA3txx7FfiAEQ7XEcvwp/EROq0ABROKcu2oUAm+bp4rmXDQ6KujE1KSWJtsqyjdgPDJtXDMuYSEaRwp8I8Ctleo8NzfxLF0/LMyrGGFBElR0Qo5aRIcCgiND46ZmrfsXy4T/hW2ss9O2Z9sI8kmawzeS2VWnTicH4TQypWQZkmwQv5YhXNCx/oscR2UBPX5WBv2SkapfWVHNPI5JNvx9V7PyzZ+yENdfN6nsCtJzDHOz2Bj3gu1hdf89PVzdp5AvME5gnME/geE/BPo1d3epMgr65iDjBPYJ7APIF5AvMEBhPwD6dKA/GNljWy+Y1CfkwYN2B6dfbrAnxAyusK/BTW/r290qcoaC5insAnmYBfQUyfpJy5jOMT6Pwadlz9Uo3xpjEdi5WMDRkw6tYrcM+slLPax0ctmoW2mzWqTp3BMADeBmC0hXfl34vdFNDXibb0cbe8k8FFA8FrwOOacHl3p+X9PVgXRkra/H7Q/eJO3d+AzX//lv/s83Kx1Mo5l0tFYGdQaxcgIhQJkDGkLXn9jd4WUNW42d2Pewm51/62O9WzRYDeOJjtXM/qkVzU7fr8bdaWeGGDoGNVcwAAEABJREFUCPkbs1tAU4OFjuMetaZvwE3bmwwSa3d0ZLCrv/Xcx17JoHEh/Jyz9bww6qjD/96u6/acTLsw2lKP/bfkKTPFx3rvDSBnroO/OUuJigjs18pcE4PvxZ74jhURsEosOTsAys76TupYRyQF8RShSEnmCqlF12Fn0vBAt2XWpRf0OSU1gNquS4ESmev3bMRh/0oRQU4SI/cZKWTK3Dv+nwYiyK9AFYoI+JGTHI55RLsXR8RTHHyeFOSJ/e78grrawX1nh0Tt5rchz2SKbhP9tVFqZSWO51apCL7CQ+0A7v8bpNK+dOR+gpuqzj3u9f1iKBp42OuAeuuv+Xiqr6Hua3Y3Vz01gXpdp3QfL6vVjflLKxvHGe6HMf1sNw1ll66HMcfrQYw3WY7zvcX+TQqfg84TmCfw2gn4JavSa2Od8Z96ZTnj8iXVtc9SvGdbFtc/2LXS9d6zxzyBeQLzBOYJfOwE6k+DKf6xlfXZp+qakvXW/WOvrz+bhrzXv+6xj76L4eBl6YWpbL7cgys3vUfh0/N7j8yfMUedxhQf1uurYxrKPtn6jy1n6tpU2R/b9CdurM7e/CVl2q/SS/xnn+sm4NetStd53tI65ZS1Xa3Lt2sNSLfAHBuATP9p5oiQAcPHh0dtAASVAHABLKNp1ADa5pz1CLiaAPdAEzlb5AvqC60BdFkQTXr8/Vtb/AwcGxDVeqt2s9WjUVuMInrQMFi3/pYxwJvBU219Q0oZEDnd36kFUF0sGgU2HaBt/F7J3/htqV+A1SJb4CsRDxu2ezDSvltkTU6EbRWbVh01CNCv1AR4aBvnXwPORoQM0D7SBxC4CIQpPrYj8IZackpKxLN/Q12eR0JW4qCPMAgZigj5qIBmRKgBzG12M4wI2cf6CGyhCPgOoPU1iAh5Ji3XJuWsnJtSU4kLeBwR5ElShiyEtoD6jinPhGuGqPehh47rYVA3sN/i72+CV6K9YpqImejHMWxTaqQvK4PeCONlIduYYmdfhIOHltn7mtvG4ogwU0QUKpv6QOCSC25RRG8TwQyQOUalqs85MZ+ttyIgfbZKzNj16MLDOVvuhwNz+pSJa0EClXXdizTUAzt6RvS1u16sseukEMsWYl2GXTnyW5+u7xQN81GXXwPG1XhfzLwwlc0nfKjA7n6mrtEF7+iZfie32XcjrnW5D4/x7zaP79Av13r4/P6Iu7/m7Ll/svYrXgy5AsM12xecTxH62H58HttWLwj+zMVxxvTM6I0E47y33NeSuWGOvkhUm5mfmsCs+6YTOPV0fOlIeDoOX79fGuYiP3Idfepbd6o/6y5K8smM6OvofN3TkD5Z6XM58wTmCcwTmCcwT+D0BIY/xOr6tMc12ttHvCb7K2xr4ZW/ItSLXW/5/qP2cYy/uMj3cjxWeJW/Vx1znskJcK+qfp56wCetby+st8EUv322F0d8X8fxMAbZi4qLVn7BgQ9UT8tixLZylgen/SodKN5/U0uc4u9fzdGMHXiSKSIU4EZ7GIl9dTI2NEXWW25+DUU4V0/n/EDNOoWtUsjfjG1+3Ckvl9KPpfKPezV3Sy2WC3UE/b161OKvH7JDACCm1VY/FnfaAkoK/0BhoHdxt1SzWGi9WhUgeHl/r8XdnR4fHgT0Kx8Z2T2yiPBWEXCoBYz0t4/tn4jZMcANQKZzLJd3xc4f6kbOUkpqqaMAuQCwBm5dR8eUO4NeITUAn4sl9cAJLwJIxLRd2WOrDrECEQ5CjWAFCJzvl0p39L7I2vAit0G9Qee8Dfn8DdqIUFAHbnJO998YeIxg32rDDKxL2OSd3PuOOB292r7dgaqWR4RZoYiklBuAaAB692Mfc0yKv2vH0nn3RN2Jfn0NTSnl/voAkvt6VDvcJHJ5vhHB8okMIrtWg75q8KfOzLwTdu554/8ZQP0REUqlt0YpY0v+zKw1Opw3UhxK8T0U7HbII6LUZIl9TV5PUZlfsU/MvCv3hMHmdrNW59l6ZlOOI1lEjCRvtOVeOozMDci11Z4Ote++G47BaxNF7Birz356nrsaXbTnbb4TPc15YLfXzYt5An/2BHzXV/qITmtu86fn4u0qcdxKt4v63SL5BfMcfbeZzP3OE7hqAm9i7Ne2feD6FN0L3m9RUx/j71fJbTN1bmgipMVDmjCZRfME5gnME5gn8KYTGL4Kn1q/aRFfOLjfQVR6SRunZs7nnuqpRh5aV9ln5MM6vf6oGl/7/sO1X0If1d+cd57ALSYwdY/fIu7Xj+HX9nEX10zrtf7j3G+zv6ajt6ngbNSBweesNm0A9/xnhTPgatMsFRs+kv37t+KBxbpV93ulHElNyvqRFur+/Vub//zSY7fV+udCAVC8zEt1iwSu2qoB+BW2Akwz4Lj85z8VAJIG8DqA14RuCyjaAXZlAMNssBD53d29fGQAz5STum1b/gcTghKKNxQAvYmYuKn4JAZqO2TbJG0BHhNg5fDWdc4KziZAypSz8NJii/0ik47dtpNB2pb4Qp+p/w6gNmEZm07LNpQftsqrFtoyn62SOIjnmWWAbCaGQIoIOSeLwl1TBwAZETJIuTUgCRhpG8vFUeoiVkTg1pN2wC7q/ZmsT1m2F/NyvQa8Has36hQJf3qw3qC4vy3cESsiion1Yllk2G2oZw24HpGUsDEVQ2oWdvu1Fx0P2PCo2Nl73dV+4K7JssojQhEhHtRRh4aH5d5X7vWIuhKzBdBt1dGz9xFBuCeySwTz9be5PUfItgrJs4oIyaTpoyVuIa5/ROBj+yTFjly3aWovERp7nTgCPRQBr2Ytdwy9uZ8q6rmH3K9OPQbvECtRgAoRTybnMXlt8voUaeI4V4b1lSbcZ9E8gUsn4OeA6VL72e71E/ArUaXXR7s+Qs1tfr33zuOC159Xxd+lmdk8gXkC8wQ+0wTm17W3vRrhny03STEHmScwT2CewDyBeQKfaQJ+B1Hp9nX9ET8//R7AdPvxnI34R8zvbJezwTyBeQJvMwG/tr8m8mv9X5N79r3FBCICWOiJjsVMi7s7GZAVAGq33WizXSnul2oBATt+Ej2uHuVv364AC1eAvum//lIDqLvMjeIR+4dHabVWR8LED8wCOq7XCoC4e4OjAGtO/kCcH3f3gLodhUmbhwetfj/IIF0HwOYaNo5l0KrDwxxmUMs2/dIKr1Rq8rdR83Khxf2d/G1dU0TfdF40gNHUyN6AoP/t4K1BQva0pdTkPpD3rFyvFCoHsoa4/nZuZzvmofuFErwBIN6sN/KfnW4Bsje/f6tjVhG9b0TPWwBseQ0FwG1EL+92fZmbSj4ebB/EdoeWm8o1AKB3zgRQ3nJ9tKsx50YLZJEAKrUDFKmjI2/HzCNCBvYd075bfJsGAB+bRD228z6lpD3wq90BKOpVBDXv1u2u7oiknMhpHUYRoVIrOR0rAh/klm2ReeZb5uV9xJOu5Vq06D07zA9P7AKAOiKUmb+vZaTeV0eOCPTcR1ZHhCLCS7HQpUc6k+PSOAd2nptpL3RdlcrVRlM5S9W1ufeHFHr+36HF63aBeyWWz86qM3+mfDeBZzNF71bAOyaa6nMoe8dS5lRffgJ+3o7pPZsa5/Z+On+9x6e1T9Jqd8gdt9KT7XB1aM9PUJRjGaIPP8c11f1bF1bzmL91rjn+PIF5ApdMoL6mmV9iP9tcNwHPtdJ1nrP1PIE6Af/M7KSD3+WmZNV+5vME5gnME+gnMPVKMSXrra99rD/dhvzaGMft3ybq8Xy31HjGt4z3klhfeX4v6Xf2mSfw0gn4+Wp6qf/n9XNXl9BUB699BXmt/1RNs+yzTiB1OSkVkC8pUgLMk9LdUgbmDCRaFxG6A/RNy4Ue/v1vPfzn31oB1mZAugwQuQZcDIDHlHP55m4L4Cd8RNz21wO9d/rx84dagOLtwwog9V6LHz+1BPAsNvgWsBOgzKCgyd8edg0K3B0L5npgsj4i8ZltaKeSAUaT9VIUG/PN40qOg6Vs6/Wm3Si3Kn+iWiHJCv+ytgMQnVscW+xIosffv8C411oDbG8BUBeA5s6Vlks1yztMOnJ0Cv5r6YUNZysDrA09dsSNCCXm6xlHuL5WkbLq0QBiexbyDMhheQQRsekASl1TP6PWKszIiW0Ec0BikDcAhFlydmoBjlvq7QD2xXVImWuzq0OOa6KeRHzvccKsI24fn42SY5PDus4cSvhV+0DRUyhY28djTDmXffAYEUrkkQ/WZqZIIcsjQuUwN3lDHgqR+209z12ciJ2tbQYUEQriVZHXEVG3J3nCr1IxjH6eZe0H701em7w2eQ15LiaWB6dlpir0um/LM+52Yrj/bwTTTtIz5P2i3FueRdl29DRQ9TIEDuxN7dm8knWnyH6VCOXrV7Z1XXkRXv8QEYqIZ44RMSl/ZljzD3kxGgq8RmhWKJjbmNB/xZM25PtjkmiI57ROESaTZ5kTmmMc1Xz+YROo1/o929q99vSvf/1rH4+8zOweqak3Yc/iwI790VLL86JqCUJEnvQIOlnFYnBaMqSq6lgcI1TlHPqN18XgHR7GNb5DypLCectifpgn8CknMH69eLbnvW/3EeTXLtPU1Py0qjSlH8ocAyp91T68r+vKkWlEBz7VbsSHqQ7Wu/qCV9NJ4v2bTAdOX3yz67l0UdeVF+H8ME/gugmU5yDPy2ecX7NPvW2fdbyb++Izeo9reN3dOFvPE/hmE6g/v4/xOo5gYap2bN/9HOau68rfvZiPTuiLcYpuU9+zn8ujn9W3yfJ5o5zr/9zPMJXPpLlOk/wN+yalTE4xmRulnzvWf0ly8dDk577IJ3ui5wM5+zqbA/mxDfYHqhj8Sjn9+dzZ+2f0fBrbH6Sb2rjVKdrZjuOV/fB33Nfm3+U5xs59thARCvCiUhe1RHjvuR7Ocxx/by/s3T89CRrfDpaZqny4tsxxa6wpnmSwkaK6zVoGbjsAt9+/fysDDBoIXv6f/1a3aKS/f0v/edD9/U/oh+4ALFePj+VbvAsA0eQbjWyxIxg3TwfYe6fN44PbUKtOzd29utVKW2QbA8KAlBjaXBUQjAg55gbw0rIWngFSI1VwLhThIRJx28nfMjUgbXIsN1oC+oGhu8cE0OetgdTF/b0SQw0LTHVhW6jzTJCHQrZfAvTe4bN07dal1P97xvTvXqJZyLVFhGzrbzaH/ckZBmUdE0KkiESJzIGZxnIhEcvyDpC3M5COfc6NIsJidQC5gazJDaa974Zr1fmV2Ra7uDjwG5NgASXtj50+Ahk9F7lljs8NlczZ+xu+Hdx6/xu/zuG10Dt3Tkm2MVnuGZkQUmPbY1TYpiar22z7fQqlTN6QEveTdvEjQvtjsC7xrNjJIkL233L9W+5L1zckDY4IYjo+FMF6oPvIZa1Xck2V9IKj+ppPu3t+/tZ1x71UZz1t+VzqqKahxvshDXXvsXbuyTz1Pp5U2gvy65HpBXPH+8Braj+Z+lD4aXdT/UzJPm0Dc2FXT6Be3w0LE2EAABAASURBVKsdb+Qwnb+XBs+2nsTqkHTlEdhXYslZd2OO6uw59pnanw0yG8wTmCfwgROYeta+h+yWLdd6hzGrrPKhzusqP8VtN5P2P3c0OMZzG6jm5R85gfEVv3T/Rw5jbmqewDedwKXP+5N2zO5WekIdnJfGHTpVn6GsrqvuGK92x3n1HFqckvW64Odu4PI2FCX68UcSf5ozqMQE25/eD2mv+OMXw65Prf/4QXxwg6dmf6nurVs4rCP8nOdz36j01uk/TfygkkosPYdnJCTPSeWovuYWmI/J8vencRV1P1VJ1Q35lN37yV5fyTDCqbUxH+NN5i04pcnrU72mtNpq3YQetBVQnZaAmTmxIoAA3f7zn38rAPLKnQOAKwOP0ZexBMC8+/FDApyVZdg7mb+NKoC4/ONem/VKeQ1is+nkbxs//vpbAiRsMWwAVjPAYAjAl3VKCSknAJbBrMVyqQ6QMiIpIkRIQM5OBgVNTdMoEytQ+M8hZ2xafCMCmywDx+LwUAKekC8XyxLD4PViuQScpj54EAsTrQF1U8oyOB3Us7z/If9buxvk69UjNdALOX7+r/+ljI8BUYPAQoayxF4CiC+Wrr1VB8DtC+EaTEoh700sFP6Pulx30dNvC+jrWkyW+Zu8ljlX5vok6oogDn1bbjux7wCQO18fBCllyqFW1j47x7SNN02SQjLQ2xFDHI6Tc2YlRaAUB7V23AfOa+qIbUIj74PZKycl6rGMhKX/1rkQRBAHioCzb3f3R0fOrvTZimSq8sJ3tiWWHK7vwfnsg6icxdZ5U5Zj6EsezIUfVDKdrN8zGNK0cURwORLjIK5ecTjVK9w/hesrR/ApepiL+IAJ+OYf00vK+MQ+w/Y+osyPzv8RPc855wnME3i/CdTXmPfL+H6Z3Nv7Zft+meb5fr9rPnc8T2CewDyBeQLzBG4ygVcEmd9/vGJ4s+u3mICfI/7c3PygYQuGdKD8Apta+2tKfe2H36/1f03tO98XjqG6Dfku4tdiNBCQcTDjZca/TF4PKSIK3mNZr28V4GI5pYIFnWs6bVYrNQC5izsDloC06ggQanOAvkn3Gym1LHPS4v/8b/k556IEMKgOub+d+fuXtgCk/vPI/rPIHUDh5uFB24dHbenCAG2HPt8vtQQUXpGzQy4OZ4SV04WbvAE6VQeomgAhFdLDr19mMghYXMltOyGNSMhbNYuFfDimv7mbAEubuzs1d3d6pJZC1GHwN4KgGDf3dwX0XbtewNoFts2iUabfZBvASqVQRCghWyyX5VvBm9+/tcFeHO4b9nRii4MiN4qU8ctso9cDfPYLHr12fIVSSvLRAuK6brcXkRQRhTKxcs7abtZKKavDL7P3OiLk62GZCQcpJ4djCUffy6UAtPY3q8t8Q76E8tEwqy25pVBEUkqZZRR9SDJlZAagezsqpP52s9WW6yQf5KEwRfQ5td+HMmBxgiICcWh4lNrox7Ltat1/E519RBRb+/qaJGqP2Mm4Rtv1Rr5/O+7FEsMB3oK4nwuADlelF+cJPE0wmQ/JskrMt0x/zKv+CGc+qnTE5JTY1VT9OPN4X+2u5+NIx/bXRy4etYnKi3B++D4TOHY/jeXDiYx1dT+0+fprPyUqvbSbOplzfCp+zT3kY7th3LHuy+znQucJzBP40AnU15gPLeLGyWtP5jcOPYdjAp5rJbbz+a0mMHzn4fWx5q07Rcf8Zvk8gXkCf/oETr0yDHUfM4f6023Ib1fJ20S9XX2fPdIl8xveQ6fWb9XrqZxD3Vvl/xJx5yLfeAKhAIzicZdncOcF60I71Zdg1Lz/vP81BQfOlVhefVZf86udb+rgCkyXBK3Tu8T2K9i470quN4HpmLw+S2Bna3BC07bdysDwMZ/U5aQwwAuQp0VWACouMsAlgHCLcwdo1wGwxfJO+vWgzW/Tb/nPLa8fV+BhndptpwxwWkC4lERGtYCDCd9lXkgG66ggCUCR4gy6ZsA8/2lfYR/U4Ht/BQgbCZsNYC7ArOOZhM8S4NV2e8CPmkQOAcglYjgeKdi2MsDptRzUiwjd//OfujP9/Ak2mpQiFVsD1x704scPtY6J7Xa1UaA3uGlg2HmzbCUFufoV6whl1wXX8KBeQR3geMcMvTZ46V466o3oI2xWAOQGXdkGcRIzFHlaLp5nLo7OcUysnRtGnVszLJkVOm+2gNEbgFjby/F5RkSg381gs+tN5PLaN0Uw65Z6NtS4RR+R+tnQo2cqz5fgEaGSO0Li9KxzyoyXJJIiQkVPvOojDvfgetptqy33V0t9GKMR9oG/oI7xtGpL/lDKqVBEqMTU7nCf1LrbFb9Evox9BLaQdc5n8vrV5HxQyxy27gHy2iTkhV6cJC7w9Hx3VH6gMSs4j1zVp8cLAl1v4vJO0fURDz3oQ6fo0Pr5jh/+GpL6Yjt4T9wieHXQfH7HCfjKn6KpmYztbTOUeT9TmUD/dBNPt2nSK48a/5VhjrvXBMf4cc9ZM0/g3ARm/TtPYPgy7fU7p5/TzROYJ/CnTcAvJKZX9DX8HWW4fkXI2XWewDyBeQLzBL7xBI792lrlbz2amucYf+v8c/zPPYH6tsl8TC+pvMTgZtu/h5oIUj9PVjHGoHKW73y+LF2tF17wDqKwfGpn0D+qP+o86PPlnQ3D1ChVVvcX8eI0mPep++6igGeMyFdvX/NqbSwrgjoQRIQiDgnxs3MDpmi/Z4oJQco5FxxmkRq1AJ8toK5+rbT+138A4hZaLO+0enzUw//7vwVRWfz4qeb+hxY/7su3eS1MFEVlnPGUgmUEDzQmM6jcyOYsOusSACXAn4tdAYYu7+9lufcOlDK1NYsC6Bq0dJxYLqR7ZOr0uF1rBVi6AYxr/YRJSQYn7wBSF8ultqu1QBYl6wA5vfafcjZomxrgaNsvFvRzX2wSe39zOZPDdg0x7BvhokMtbLNeqbm7U6Y212mAOBNDtnEeF16JfUt/Zes5sNhQk/2cq1ks5Xq3AMUtM/afknYYx7JNR1+4UMLOGRZBEQgjnngEfedGS65VZl4dN8CGeaaUZRB2y4z8J7IDIL5lbuG5lxj9DNSHUtrF1K5uf7PXMt9QG2IUWq0KmCtsO+ysT8wNZyL2p2X9SpiFnC83WQbBNTgs9zYiKSKUMjwlsZEPA8aen7lzWTakCMcGyKeODQCzqQOsHdrcYp1SqOEa56YppXn/uriBeyWWF52++D352/OVLnL944zq7Aa8G6zFmnvD7I9rfW7o7Scw/AlcsvG8K3x++DMmwOtDeXE4x9+iW99LQ3qLHHPMeQLfbwLjZ/MHTmBOPU9gnsC3n8D4FWm8//YDmgcwT2CewGgC41eJY/uR27ydJzBPYJ7Ap5mAP0Ybv3a9vLgApxpQ+fzmWLSv/vmK6+97C1hPQcex34md/rDjVt0VKODVsxlXM9yfDX61wTB6XQ+DRCA1DYWjdU5J/ku+xhWNBS7AAhtwwXTCDx0Amr+ZCYgGCiqDbRGhRLD1f/6t9a/fugPwvQP47cDm1ITW2mgNyChAPX+DuMuhDoDVwGkLQGqwLoKCAeMCALRd+xu10urB3xxe8USWWkDPDEAZKSkBrhlgawE8DTZTlAw+Rs4YdjQF8FbqCwXxuseNMvH9AtMQI/NkMEhJEdqs10Cckmg8UrDgtC9+W8DLFu2aGh8AXL12rS0+W4BZA7kZkE/UExGyPBNni3/HjBLPS++JqKC2iNDiv/7LWwmbstj5C92aHttty5JYnhcGKaeyZynPTPhFBKwDn7ZtUiJG5uK5NtullGCdXHeinohdX5Yysw7a7uITSJGyik/0dnmxFEnV0qO/7Z2QJ6GjH3FEJB6lllpMZcNDBDaFJ/n6RIQysXN6su/wkQ+uNQE4d0GRReCPrW08B1/zjuvgPepyeh+BXdkNHpC5h4hQRAwUz5cRoZxToUhx1l6XHtH3KfMIiV482+Ie6Exl85qHwHlIbM+c11mfCfanqn0bmk7250meNJiV33ECt3kH8R0nN/d80QT8wmS6yPgDjebXxw8c/px6nsA8gS85gbnoeQLzBOYJzBOYJzBPYJ7APIF5AvMEbjoBf3xiumnQzxJs/twFmE6FXnBJjAu+wO1zuXBvd8bUqMp4mcnYnvkURfT3TGd8DazStrjCCOTFEQLFQgOI58+8t03S4yKpvWuU/vsvNf/8S/l+qcfVQ/n3eB1887jS4v4eCJjAnHiXJP4Wq8nFJYoJADnrQONk0LMBhFwaSL67k/8N4KLjwTFF7Q8PD3r4/YCkv+5rAFr/uekOsDYZkG2yWq5sLBdqqbNdZC3/658yAL3d3Sm0oXJ4cCkIGxK1OIeBTZebclYA5C2p45EcLQOzTak3Qr+po0PuP2mdyJXow0OybQJ8NUC92v37vxmgdv2vf0mOIZU5+Fu8Hf4GOxeumzoUqegiqAe7iJ6z3MsTNeVmYZG6AhxvZCC4CBTlP9HXw69f6uCmXdsK4mdqaQ0CZ3IBxkcEdgaUQ+LU7vD1ySnvdk8Mc6WUlLxAbN4ShyVnB7C+6UF5601II0KBj2N2nkEKpQiVg4thuUjeUa/nHBEK7CNn+YhwjZ1STooIi55o79+LInq9Y5p6KY/Y8Vj8I6Jw71mokHaH7aDOdcJ30ssYAHvHbLvNmovcSpE0PBzT9CTznXYJBS6VWO7Pse9eoWo95E/aP2k1nMG1ffW+3F3Mq19z4UZB/vwJjhr+g7bDa3ps/dJ25/vipZP7c/yO3VNj+TUdD32v8fso2/l58FGTn/PecgLD592x9S3zvUesY32M5e9Ry5xjnsCfPoErn1f7cYz93mq/Tzgv5gnME5gn8M0ncOnr7Dcf09z+PIE3nIAxJT8T3zAFoZ2hEtsvf86fu7zmEs7Tu256yX/qWAbEcpYBzzuA0dh2WgF4tdtWBjINnm4KqiwFYJ6U+E8S+gRo2SyXagB4G/8JYtYGJgOQrAM4U4QcpwNM9DdqI0LOsVgu1RqMC8l/Rvnn//5v3QMsZ/zSP/7SMi/U2p9a2odHNchdl7D3t10ff/3W3//zP0o5KQMGr9drCpIyIK1t1n//rZacFm43W9mnAZA1UJpyVmqyDAJ31OOXj0hRvmH785//kNerxwf9Buhd45u6wL6hzlUZ1YJeM31v1htwJXubdWqZoykAY1NK8hERKAEN2exl5A9qQaQyAxbmWwBG19kRB9EOCLYvOTgbam6IbdvWsyG0cymTi3wpZYl89o9A5guh/ggF1yzkoyvXUErY2iShCysqWQ5FIDUVeaclffdLimFR/BNzWzEXB7JtJfRlWNTperz1fbBlZi0At/e+Lu7F62rT+/TxLa9kvenUvurkGvYbFszTviU/96x5yYPKZ8s8Kol6LdsTc6w6wvTinQ3TUfCf5xnWuOxO8ihkY1O/QXugZD912mYnD9am3dYpuy23kolbouzhO/Vx5lmYxhaWmcbyuif90dKt29lFhCKO087sOeM5VeKtsZYSAAAQAElEQVQ/1/SSgLl/z3BEvpYdzs8Iu6LjenZqsWBAjlGIePvTwfeb1y08i1P0uuiv9643yjF+LsOp3qw753+hvly3ev0G/Li7kx+j6uXrfIyqzZDbdry3zDSUz2ueXLwYMYdzlwCTF527uMfuC8v3r7HcL1Nr25yj47XtCjja6HHP4xrHPK79eI3v80ofX81cwcdP4Nzz56zeP4tfQzy3T+XYPz1PjsrPu2N00vG8kvc+vAHSUaL+8WtT6YfCO0j16TbmOncc66fKz/nv9BP1jes9ud+FmdmfOYFyr3KPvJS/diovzftZ/FR+9+A5+Vb8tQOe/W8+gTng5RM49mvpZ5Ff3sls+SUnwEuz34bt6er3YR/U9bju8f6tyxrnG+/fOv+F8XnrcuLtq4u+MNAnNTv3PufDyvbz6Fhyj73SMZsqL3YEM68yc0TlvZX4QLwQn/Xuf2hgXC88v3vqKOHjWB9JlLp/7amfiVtWaipNsjKH/YmnezWNe3PL0Jvf385d5u5kAxrXM9wP7AN86BQN3SbX5PevBs90lBJga1UegaBu4BGhiGDVn3VO/Y6PZrn/Lav7YxzYsA+yXj3KwFz7+0HxsFb8XksGXvNCP+5/aPnjh1JOMvCphwfdIW8BXTcPv7XFrjUICIDZv9qSDtsW8JQqEdElJ1I94vuI/Qp7g7YJQHOxXKpF7m8BN4DAHbW4+K2fGf+4V7q/0/bvR+nfD9rgZyDyB3am4MntAf788VMBeK2Qgq4Wy6UyJA5/0LLAfk1ctqUPx0/U6L0pAkcvGJxYGxz+QUz3u11vtQTcXiwWuv/5F1Yhg34N8RfLJesWmZTwC6/gytkrWFYBissumF+jFgC0pY+1/yQztq5FHCll+c9QB/WzBbTeKqekApTyItcRM+4W6u4X0iLrwf8G8nqlFX35G9MGjw3K29c91LjlBdB9pVCg7ADGCyHzvgWI3wLwbwH9iw9yQZabMteoWSwJDahmOVT05gCqzaJRiiTRCwtZp3pgExFqlgtlAOxEP56dySYRrkC49rzkR2ZeiOur0WHfPRHfdiOT/bajN4KXfdB/4xqgKisKHhK6Gqf1LHyN4F5bF9HXh+n+7Jijr6XnE5H4edQe0N5wsIgIRcRAMl76iWIaykP1P7F6TrrdwTzDRMQ4Q6hfeA4jvzDEEbfzkc9bHAl9qfiPsRtO6tT6czZ8quKqG1ZeZeaWm4/J8pnGUzm2f+mkjsUby18a/2P9/Npe6WMrOcw+nq73hxbzbp7ASybgO+kldGmuGvtS+9lunsA8gXkC8wTmCcwTmCdw4wlMfkJT36MM+a3zzvGum8DwWtT1dRE+xrrWeo6/VXXn8lb9W+W/PG6t5BS/PNps+foJDK/EZdGCz9Sh8qp6iUdgdA1h/inOYc0uaLiva5Up1F3l+uLHLfqYilFllU+PqWqn+JTHlN052VScXjb07CXv+5icLlJWAy0AOLeAXuI2MwC6BdwToKOBsQKkJcxzUgs4HKDg6Q5QELAoAagZyBUgmG0F6NYCjnX4twCU1gs/A6H+94TvAWMXuVGHnQzwEaOD3wMy+xvJ5eNR6vjx4x/S//wS2Ke2y6TfP5IWgNFbwLmI0OrxURtAVFG7gTgRbwWwKuLJx467r1//+jdA6cpS1F1ZR0TZ+8F1RyR1xDCJvvs8nRYLao1OBWQF9A7PgdglJ3z/J40BSouO+lzLBkDc8wzAxYTPFoDVMVPOTqkCiDIH/4lrg9XBHFv6FjFt3zQLRcry2v92bwCo58eN9O/fyr83ulfWwtdBUeIlbL1wLy25IkIRqQCyLddD7BMkZm0KjG3rOpwru373inyD/2K5lO235O2oK9FDQI7VukbHwnYP/jI759jCrffa8VPezRUf9xgRihRyXutsJw7bttwzLBmB7wIVO42PEOV3hTp6iUBQbbwmT+caqLnGszoCu5TVIieBRWrxLwseSn72idoisEXmNUzmJq8rBbGKjHxVtqX+YcwqN4/oY3p9kmzm9rm2k3ZFh8YcdrOTPjwDU5kP+3Fsp6w01l22r96VH/Eqag/iiP6cuPifM5r1zydQBzfkz62OSV7mdSzalLxmmNLdSvaK+063quFrxqlXZ8jfs5PneZ9L3rMe+X9i21PN7Jrq+qtx1z6mW/Ywju39LePPsd5lAr5spndJNieZJzBPYJ7APIF5AvME5gnME5gn8FETmPPOE/jOE/AvfUO69SyGsb2+dfx3iufSTZPpvsHnj+7dNNn/2wmd8omifDL3dtleHzkigMeoEyzGuEzE4f61GVKXQ/42KY8ik+7+8Ze6JrTKnZb/xRoQ83HT/4lfg2oGhgJwrfv1Wx1A593dHWDqugdjAUetBy0jFEUDpLUUvKX4NcDs8v5O9TB4a98+phQJkLBr8es/Mi0LQNdH6hA8cdXuNirfNm4AJp0nolRdHArgSB7Vw+tKyO5//tA94LHzGRS0pweaqBF1OTNAZVnsHlpA0/XKIDPAMbGC22XLLEpCbCKIkgFzmUcAnm7pETFWkvttcgOODAGsB3bOZ70NUsq0GADYK7XMzbM0JeIEwC+OUk5SSCnMnZ0h+Ju0d0vFX/ey3hhhoo6IUAQ2zBCrstb4oIeWa+a6qo9B2C2yDdd5U+rYKgCiDQh7Ts7hMGW+Xuyo9lL5FlB1Q/+eQQZETomasY3o64oIdpLzJ/TeOH4hA8zUZlkEdl67CQugCGRw28JKb02pkRmmXhcBN+Fba/KcI5DjFOHZ9EEjehniwRklbhUk4prq/ij3talK1gbRU84Sa40O12UiERrXMibE+zNYVfKyr79KzJFOnh33o58fk8oXCmulxd3JKxXBJQ81Apzns5/TcoyjrlZWGhsRwxf3JI196n7oW2Uz19FZXjabOtViXS+beRHc4qFmML9FvGMxXHSlYzazfDwBXxVTkdfxmRfB2z84t6lkct4DsuZaKpGuf5j0cO5JxScSusYxDcsb6+p+aPOadY035q+JOft+5ATqU/Aja5hzzxOYJzBPYJ7APIF5AvME5gnME5gnME/gzSbwbQMPfm/357t8nnjb3/9G8Z3DCf64ebupSn9ccwcNvUWXNab5MFm9e55ktqj0JH2LVcF8doG9Nu22hXnfgtmYm4pw8DCUeW0aqF+1TM0//xIII0FCm18PirZTV77F2GplkJfCejCv03a9UfvwqFhkBSCkQT8Dm3d//dTy/l4RQRzORaOmWSoDVqacldgnALvNdqNff/9HLWBhgzxSUgGr4MkgKf62y0v8AXk365VstwWYbABF092i2K8fHso3N3NuSCZtHx/koTz+/XfhIL3kaA8oAci15I+gT+LZcbsG7GSfc1Is7/BFyj5SqCtAb6sFdTXULoDVIgdgXJFvS6wtfeBBLa061q6hXsiG3pmkOvx4LRTDkYhbODms2wJ8bgGZI0KRmCkk5r8hPo4qR4Tk+pgRqbUFqFWIa7GW0EWwkZj3Qo7lmjwrx7O9bUTeiN6us5B4qWmYz1bOF5GI0J8t9XTU5T4SOV2HXTv62JDb1DkGTfmbvhHBSqQIyszwVGLqyBGBPbOKCKWcFBGKXX0RIR99fK+kjnl4HxH011JzW2Qb18h9WqzQEUiiLtdtH8tLXGJb7n2R018EeUwW7sh+XibbR5KGpAsPZtTSm+CiFok8A3L+1jUXnTjqy5I523oa1a/rAW+p3bMYiJ4vie37YG/HvtQS1DKkKh9GQB8Rioih9GmN2KW52iE9GZxZlR/aQ8+6xq8sawI4otNnccBkiiMuJ3FKweZFsHsY++zE355NzWUoOzMgj9mE2RVeWF96DqN6PfYjuSqNdfP+zSfA6MvTjUTDq+O1CfHbnqP8/hlr4geDVF97xrz89HJ1Q9LuIOD+fhqvdyYn2TCm19XYser6LbnzjOlUPtc4RdVnrLN8KPP+NTSM5bVjmVfy/nPTt62uXqLKv+0gLmy8zukYPxtm/Lwe788GmA3mCcwTmCcwT2CewDyBeQLzBOYJzBOYJ/CKCex+mfFny/VzlQ6MoXwe3vIxzARdk61+dlNj7/k1Qd7W9mj03Wi+UslHe3mJ4lP0D/bE53ldoacmOpYm2E1PYzCVauDhvq795UpjNqZqZz7Ue2+yrcnr8zT+TMD7Q68kwJ41wK/Q+Vu2nYE1nrDNppPB3QDIzA8bBZSWjTbLpPZuIf0A4AUELuF4whewFrA0gkCZQa9Wenx8lOOWm95ySf4zzyt0DYDr9nEFNtUhlVpkCZA3DLxZAhDXN0o89o+Aoo+Az4v7Oy2WSxWgDrntTYvlUv5G8T1AdAdAjEpBDPOOfvznmxfkdDRTjqycqBOAWxFqqdU5VnCTv8Gbc9YWoNf+AQjc0P+SeSzo09QAopb4PGwAlb0v3RB347g5aZukdbTyfxsS+xvXLS9kQYxm0Wi5XMrgo4FdE6HKWb9N62/UmtrNRhnAOxQq83T8Ytk/bAFns2Ni01IzSCxxt7K8xbfjGtkyYudPnJa5bAEVDSxWXU4A0WxSonbieA72de4F82sWS0DxpZLtSih3DLkn+g4Id2pExsK+ldg+O/f2O814vxMXFhGKgMjRcD0S1CsYclmQFsC43fVqUUSUe8zAa8rYsSeIVc8oIoqsBcTdMjNzUxFe8sBMku+J1EiRJTneNEWEIkLPD8sqDbSIIngYiI4tI+jzmPIWcpdR6UXxfG9UqgFqwCGvukM+tDi6LkjUWHsYh7tlLJj3ngDPZbMn8rV62n346ll9rmh8rb23fKb3nsDB3eLLYHrHIpy/Uv8c9+7aAlz0ObokpnObqu0wZpW9BR/mGa8vzTese+gzlo/3Q9uXrMfxxvuXxJx93noCL73L3rqud4x/UarhnC5yeGY0jHBq/cxxFswTmCcwT2CewDyBeQLzBP7QCZx6T3SN7g8dz9zWPIE3mMDTM6sTn7qToYPe4nTcSm8Rf475FhN4uj/E/aF3Pp6ydwVH8Z4SzEwsb3C+KESingXYZwM5gPEy89eRmzpGT5GTHjdaFLBvqwS4GoBqa7CrsJy9izHQFgtArU2r/LiV/vMg/V4BCq8lZAJ066ACNAKema8BRO9/3Mt8AzjZAE4amGsBFResQeWU4RnA7PHvX9quN1TVlT8l/fib+AzFwGhLPH87+O7nzwIeO1chrLfEbQEwO4DMSFkbYhi89TeGUZczUijlrAX+lm9WayVuv0T8jppdnzhSCv3AxrWlnBUpFZw1IvgMuZMAXLf4GjC1TpabABsT3LI1oCGhytkolLadmnWn+PsBWmlhUN3z8rdAsd0Ctmt3dMSJSFIKRUSRZurwwjNKzKlldp5bT9YIW3xEefiLfvo4oW4XOyKw6cn6iMC4LZQBKnOiV2QRgR2x4P5mr3NEJKWiTwpyqEykkzcRQank6bYKAJmgbiVJ5jBfa+fzjE0GYM1RYW+/jhSQaza5fpQRUfQlnve7eCyVkxN4BUUq19txxfVHIveOCiXANgAAEABJREFUs5equbwJ/HwPF/0uj+Blb4MRJXJGRJF6XRaXPBDTcQtN2LuOiD7uXu39kPaK0YIZBT1HjPxHZrWnCOxcz0h/dmu/IU05cAvUW2FKPcu++AQ67p0v3sJc/vedgO/eSh82hfoa+WEFfOXEvnpfuf5vUPt8f3+Dizy3eN0EZut5AvME5gnME5gnME9gnsA8gXkC33EC/P7uzxBN37H9S3r+7r8/f2D/wFWXXKE3t4ngeUKWiJ4bNzJ+Y+zMHFU5E3rLvMkpFRzM+iqz/BRFhCJ6Gtslf/NW6+1e7m+y5uVCBjAFgPn7P3/rIaO+a5RSKP+816YBwFsAxt0t1THNFgAukaADJFUBqkLNcqkHA7kCNgSI8jdwl3d3enhcKcM7fNBow355t8TKZyDqSrFlR0z/aenNw4P8Z59X8McdhQJb+VHlYIu5lj9+ltwpU19R7B6i32OmlFL/FyFTlG+zGjQWzh11RoSanIuNPS3rWGwBojMgrETv9Nm5frg4DOwl/IJ1MgXgcQq1Tna3UDBP3S+UANEjgggYOWhIAcBqoDuK1ELaog55mZIiAoHUAhinhhjIVA90pQ72OSX5BuKBndQCjPv/KEi5KXuJOJzygZ9Mu3VEcFNlJTgPqHpD73NK8uE/3+1vA/v+2KxX2mxW2rabkrLlmpeFDUvhLdtOrftAFqmPx1KdbZ3HG8g6E8uzZ8pJ1dZgftPkvtZ9niRfo2bRFDvnMsjecu0QnI1fDUo/bFLOPN72jN08XxI14mmOp/zTlJ1nZDrleIHOFYzpuJtv4iEdtzyuGfoP18c9eg22vDap3I+sC+818+OpCQyv7im7ad3Qu66nLU9J6/Ua81M+1+jGcY/tj8U8Zj+WH/P/2vJxl95/lo7qPTfkL6vNXV1CL4v+9l7D2l+T7VZxLq3h9Vfu8DV/WP94fWlNs92fO4HxPTG1f3n3U9Gq7OVRZ895AvMEPt0E5oLmCcwTmCcwT2CewDyBeQLfcgLD39/r+jWDqL8tmb8mztf0/Z5dv921qnek+aVZugFu4rWp+np9jKrNJdwxbHfqehtPKzicv/hq/NEOF1ALTukvum7AEFvjbwOf1GZGEQBrgGsdQJkBqu0ALPnrn/9UYycqs7PBtAV4cYu9gcD4cScRoiVJABi7kQA4SwBdCwDTBu5v9y4WgLzY3C0WEtz2QpcB67zu9jlDBrC6zVZLfAx8ZuIt7u+1hAzONoCazrMESG7u7qW+AOUFsXdxHFMcEaGIIOeWdPTpNRe0BSB1XQY1cyT0VLBtFfznEEmAuPQjes+RlQFflRo19NQha6mvow+ZyJOQN4De7pttOSNCnimjU6RUyGvXrkBHHVsu5oK6E2BmS35Q1eKb2Xe+HsWuLTKlkKg1IlTysCWEfKSUKYUL4w3kvXKSik3X60hecpc4bnkrX8+Er+pBb176ZjN5bWroPyLk2XvdcN0yPefMnOrNWIshJ6Z225P7iUCxk5Q6duuIUESUneWmiCiyjnqGhFS+PhHMD124F3vW3K6FdQSW6BL1RYRotMTjQUJvF1OyzYAsM7kG53lG8kwhG41ocsvMxzFKP8j7HGXx3NU1n6EI+hp5RgQtxkg62Lp3UxV5fYqqnTmlll683pF7OEX9/2mB40FJ3uzI/5eYaRfvkNlvig6tJncOT7Ed90NPncrcuWcQseY22D2tJv0vFZ6YXWfdpXE+ym44DNc73suDNF1QIJeKkV9geIlJH6yjnp64ftTXmbhuMJl0TX0aHn187gKEU2vEJ88pn6HspPPnUQ5Lnlofq9S3xJh2tkU8jrXTvSmrOYdJ/NpSCGHVD3i5n7iRprn/R6ZT5EDEnTrLEKzYL7x5ZzpW37U1jePYf9jKeD/UXbMex/G+0jVxbOuaT5FtZpq+759ea/cTGo+yKqq87q/i9doO+ShAjX+MF/Oh/3BdlBc8HAtu+Rl3XjvKD6IB///Z+xf1xnFkWxcdAepiZ1bNnmuf77z/C+5vdXVXZdqWRGL/AxRkiqZk+W5nksUggLhHgJJljaKz9JQfhHRRhx9Pw7Q81+9xlF7Qm+eOH92l5+Z9qd1j9V3q5630HsvvpfLH8n6p/y9v77eg8vmFN42p8csXOBfwkg7w65FeQi+JfYntY7ld4uMtdYKvcs7RS2M/Vv9by1+a/2z/uTvw2M/P313++O7xc/Xkh3S+Y+bnLx9fNU0IHw/wIo3H9u9Fzi8wzsY3Lib6YV2/qYkv6UywNPW5pfAuSMAqfpDH2+R5IS/2VPwwPzUW/Q+8lPon4pPymdtOB5ledjx2/zwmPxm91EURD/o+sih6I56XmLrGk/H339M/vHdsPKDiH2cP8hjzsCm6jD7rvI7mjajmZvZwPrU2r1IdbeN5BLl4AkWEIoJZf0b4PcZJ8E00bzKJtcnYm6nXkswrlJrCCj60eF0WCoae/PJTWXPFV0QopQQ1iuDDjnwEeKAKJT/Rm7dbVn0STdNoDfAqDIXP7d2tlgZZEbNUe3On9s+10o87NVcrtf/vfxTbrMX3a+Xva7WyYmh3cysDos3Vta4Bbss7KAksAW39JG9pjgsGRJRjSfKbTSJIkLA87vmIyhPAuzvHvNLt7Y1ZhbrtRg3A6xaZwdxSlSWkUQZieOqniJ1ax41lss2C2AaUDWSWPw1d4hIYgyCBpllosaBGg727Tt3dRn5PCxzbJiLkOvx08I4ediDsXpv8nmVw1TW5p87NTxpHhCJs18l8b05B5zfUsWikJinVPIgTwaahHxHE5k2VegywB7m35GN2hP1ltH2ip1BEiOTEhDPULJba7bZlXvnuh2N13DXO2dR1reqR7INFHZnK/wdC2+7kekz+vwoacrGMgJzkiJ2fdm6WC6XGAHGWn8S1XfYPB+SObZsI8vRkTxHR58g6JghWkQ9zyvTE/FJXmfSXiCi6XnWA69bL1Or1YxSPKVwgt48pktgv7sMy1tw1cVjnnHzC5BSr1P4CX7WOU/4v51dPU+PlXi7RnIoQ9L6SmPek+Tj0Iva98DimvWhiqJoToldm1UhT4yuH+sXdTXVwiveUNlR729R5Hc17K5qO0XODe7snMXtd0tkjkA6J5Yefw3w8f2pCtqlk2zr36PVzyfaV7KPOh6P5M31UB4Y7MTV/Wl5THiqv91RX58fz0t7TfJ078G4dmAPNHXjFDjz2/mb5K4abXc0dmDswd2DuwNyBX74D/tn5Uvq1m3R5d4aaw54M+VPzoe4l8ykfj/Eu8TvrPK0D53p+7KlqHnMfW1WrqdEwU1Y2PnLhN3qBXoxCel1JYCPGSEYqZTnme30JFeMLL0Owt5oY4xrzzYtw1lXL84dkmGsHbmls0WTtlEIpgSfSC+0pRST533xNTaN2u5P/xHLG2kYGVemLNjc3gJ93CoDWtm0BRRcqACRzg3zAWfKRUgAQtuoAQxv8dZutbv/7X20ANzMK/jPO5U/3IlsYFE4kQ4AE8JmapjwtGwow0MQ1ZAC1BVQtT9cul4oI+bhaX5W58wvyF6DiltyX37+D/wJAAnZaz2Qw2dRg3wFuZnTNV2q0AUDN1Oo4DTlk5DsA7xaAM4NQRpO4Zjm+5yK+ZeFcsfM68NuwTsg6HLcZyyKTGvJICR+sDTRbJyJKjo6LujL1RwTpNCoHjYpEL7CJCKmcXKTSn44cDTS7x0Ucqeyf+agoHI8avc6Anghhh1xbH5982DcRFwH7tVNqGkVEmbfIMvaWVfJN2NKTBfWYEvkl4iTGBlvr2eaInCc2BXjlhdoABkckNQaLid1RX29Hv1h7/lYUEUoN9xRjRN9LPXJEoDfqwyMmF4jZXO4oQZFCDhERKhP3wFTXQoseMrzKGRGEiVfxRfokhyuXw3B8mjmkY+lLV0PPdf5Sn7P9uAOvdJ+M3b7BOvOaMb2B69nlG3SgvmaH46uHeUPnQ9eev3rus0M68JL3H++KCTfz+Yt34CX3yS/emrm8uQNzBz6gA68U0j/C/FTDK7mb3cwdmDswd2DuwNyBuQNzBx7tQPn88ajWtII/t1Sa1pi5v3oHXnL/PNKbDJ7Uf+cLrsX3v4+oPxQ7twHXvsY0ED+YRvRxbfNAeCnDORzqkBI+bWqszaPXnndgQBFhViHHjEhF32NEKCKKrF46/HoeEUqpKaTBERHw9mQkJ5okP8G6BJxbNQvdbjda/vlNy+tvWl2toSvVY+E/+fz3nfIfV+Up35ultIlO3c2d9M+drpdrgNU7daBEfg9YA/Sur6+1vbvTArA0NU1x1bI2iNkZcExBQolUsgwQttsdYPRWBn/lg02O2BfpxhWeShMULJBfXV+Rwy0Ln72SwcfWKHiLL4PSxPcTyIvVUpkaF9TbwCsArwFK+K6vy8RvN/SEmsjNMQyMeyQUAbICALSs8ZsBM71ZCOSaW2VtiWvg20B68Z/2dVNbQw8iQhH9jeR1wl/GeUteHcCp55390h+Dr17b/xQFzAhfJT/lW+Kx7rh5trstgHML3kvO8EDXy9z77V6nRF7E9ZO9y+VK7k8DL1kXvz49b7gvnIfJfhtqaNwzRuv4nstM/O8e+9+FztwTOQB36QXsckYKerrTzv9DAOBqRJRcMsaH+uDRmKL/Gpfq1/eB74e6dgzPO2KP4yTyjOj7eZBF6nPN7YE1OTnJdHdMHRr2YfLaBOuLnO5KpeOUXcee2Pf+Tz8fa7xktffcu6gJeOw5R9eq+9h4ZPSpFo9lXuVvkfSwqTXO42P/Sh/rncpvrDe1PmV7CX/K35j3mJ+x/nj9mP0sH3agdq/wfItVKozXu1S3w/E1vL9X/q+R69f28dydqzvk8Wt34DNn7+5Welme1cvUeInn594nl/iedeYOzB2YO/CRHZjf3z6y+8+OPRvOHZg7MHdg7sDcgS/egfoJ5GllVKvh+DQPs/ZX6MDU7+2V1+df74B+9dRr9VXHsX317nEsO722dqXTWg8lxopMVRIRQEhRl08ebWl/plPG1onw9VgjFZ75xs+OZeOVsSzzMnhb23YyHmmquFcCHVRqGjUpKUMBqHe1WMpPBf/z17+xDbUFsMvqACcNLuZVo9js1AAKLtuQE2rWa20Tm7VsdPXnH7KfLeDlHUCvkPnf7zUgGhEK4ogjSChDuxBpdD1h0xiUJacFowFJg5WoFwAOhFPtbicB3hq8tMx/WjkDYmbAxoTvTL7WjwglqNRFauJwXS0xrJ+aBIfYgLKd8wQwzQCmuFBaJC1WC+FAHaDfar2Ct4AaokhaNFLTKEyJ3hE/Uoi7QokeCPvlmj7SeHFkxoiQdTK6sEo9HSCv5ybzTU1DXBgpJQ0pAvsjctyu6ET0MttjShoJCtIPNfiLsDxRbJaP8GXvHyU16Jjl/SigMTlWUBtHEgbelyY18lHSZu8yvewYCw8b70Fr+D+Y7UmEzfv6U5PIt1EEDm3Up+NZ6QcXFbIcioiim+0bKjKPe35ELy8ORhfblNzQSexXeH8GOpGsW9AAABAASURBVO69dQas+2kwNSWSNzHv7x0DuMioRyaml58uFnvAcblH3Ffy3WQ/+KdQlui4PjsNYnv0eoJO5m6bjyD2uwC/rumIXikZeuT/wYIOFe/V63hd+OjqHBWl17+8nsda1anx9SJNezoV9wyf/a//08dQ6+n+q8VLNnCYwXj+mP8qH9vVdZW/JL/q44uOtRWnxqmyaNfFr98p+4/mncj/o9Oa49cOjG/Gyq8jG3j4oVB58zjZgVEr3bmD3n5RVQ78J0+qh+F4zokDVzqn9wlkw5Km5p8gxTmFuQNzBz5JB8p7BO9t5QMS4ydJa05j7sDcgcs7MGvOHZg7MHfgy3WgfP4g6zoync+5Ayc74I+ofN9bvu/3WL6R982DxX5gdvq0Tv2sezTuTSb997IAF4mwghTRj3rBERHFT0QceYmIA99Yy5COFC9ZUK/bVAnHyuA+plPmCdwpqDUb+ylKwbWSoaKsrsv4wbkl5JvAuIYEu8jto2mSUmoUYR+WCGgOBwLQTcuVNruNbm5vlf++Udq2Wl5faXt3K/97uSkBRmUM1lfyv+Frczv1n3JewPN6wUbmn9j/cyP9uNPVYqUFeNfur/9YrOTAUODLtgVgbKIklCjSIJ0B5g50MbCICOLfabFeC6VSiK6utIRu/vpLPjxfXV/3MnxUvUxzYbpLsOzN2n2zIoJGUI8kS1KTlFyD48JuAMEzvgxY7wrondTib2fgGduMXvn3gL1GT/AMVjcA1pFCiSavmG+R24/lHhN1RziiDkem/4G+5RGhBfvQtgDc1mBd+MgVJKbeNqIfLStqyO1D6FSex2Dd4K8D2PbcvEzuEaGIKL0Rg/sUEdxMLfj6Vk3T2O2BvB+77bY8udviq2mWmNkwFBGYs8kK9ANYk7nvclYJmdkFFKJ/Qf2lBykUEWhICWDWVBbDi/tqMm+v6ym3YHmr8fwSigjUQuEr8wjPWMAJqGkSdedC5po69sTk+YGwSylpsViUP03+QK5LDrIvvWGs6sGk8BhHZzTe8xHzSyxdX6XXT9ieD15L/w6refIZOuA9eXEedvIYvSTIS31P2pPQkM/yFzyHFZ6bnyr9q79+j/I/VeTM/8AOTO3Q1J36gSl+gdDDjj1ItwofCN6KUQMOx7eK9TK/wwzPzV8WZbaeOzB34NfpwNQ7xfnqnm7xNH/ntWfp3IG5A3MH5g4MOjBP5w582Q6MP0982ULmxD+kA0+7f8baw/W59C/VO+fj6bKIUEQcDCPiaH0QnJgE/DFJoQCj04nDeF0iTi8OhjFJKQX8h6fxKVOVRIQiKqWDHegX4FfbqdsB/KWkNWBr0yxksG4NALy8upYAogJQ0OBs+8/fBQRr0V+ulhIA6d3ff5enhNtl0u5qoQ10iyivGy3+z//orjzpKC1Xq/L07s9//lFqGjXf8B0JkDgrdaFE7NwwkoeL99d4DYBbBkhVPe7uFMyv//hD6Y/vusHX7c+fMpjcwb8DsO4fcaYmwM4esCTWYqnakNg3zf4FUNvuWvlPQpcniekFxSvtc4gI7bY7QE60HRj4seQGOOmnSw2oEtZc+c9EOw+VDFHGpKGXGEtocCl+IxIs+k5+2Xyr2p/XAKwRoYZ8W+ru4MkHOoIcW+QW9ottpEZCXxwFOCYmbFaeMPQLWScDwnb4z8QSh5/2rcRSwX8evc/hyYAScSISnFAmpw5fIg9Fz0PQnxnLGhpOBkxtbKvgHmvZA++SlJqGe6GlLXQAf87J9xgm5fS6THzZ5+tpoeDqPTSFF6wnzohQWMe5juXwiixSyek+HnmSz1gdJaWm73VKScl+HyhdyoiiGMm9YxqsXaPJcxN9kwnxfB53gG4dM+bV5+rA4PX/Xon59Wt6r3hznN+3A6fff37fnnyuyucd+lz7MWczd2DuwNyBuQNzB+YOzB2YOzB3YO7A3IGv3wF/53RPfJfNd7ivuf76HZor+CU74O94TaeKs8x0Sj7BjwhF9DQhPmJFXKZ3ZHRmEdH7i+hHqw5fx16/KoHtNJEUe6cd7xueJuJ79Nrk+SS5tyaEEaGIYNafHb4z+JbJ84hAnpSJkVLIZL4JrsCZcgE5280OkG6n+ONK+n6lfLvV3Y8f2vzzo4CbfvK3ARBu1ldqk4AWA/Io3QK8LldrxaZVAy0BdGPHG+LdRtfoyweJ+EnS6+/fSabDEArp5u8f2t3eqgVMNgi7YyRj5JlkU8nP5qbNzU15AnkHEKybW11dXRXQenm11uJ6rRWgtUFs55IAqA3WBYWLOLZ3EyJCBSQGYAWFVNvtEGWtvn1TAAh327bIV9ST0LVpHQ36NgUIlCKQsAmZZm8AxNOiEZySt3ywWC4W1LWV7TJ5dICLBmo9jwjw56Vy28o+/XRpNIsS2wB7eaIYHbvqyHW33Xpa/HeOh27Xes+27N9GTWoUwZ6QjxUzo+3SaiWEZh1RBxjcWQfK5BURpd80vOyrOPxnj127qUkJN6nEaIi1I4dMTbRAqUmFXO+yWSr4LyV08RERXO/PzA3qWmxje0sMOjvXujbP8w5A3uQYJvNNHaB9IXrn9Vkaxa+6Ecd5dc6LPi+4B1IayOhPR3/E2CJvidmhW/2MR+fZU6aPQ2Lr6IsOpC9+9FW6qp7evhzvSqVxtJrNmP/51jXTc+NbZn0ubpU9L37dG96FuMtzof7eyDgcEsuz51D3OfOzzt9YeGm+p9J4qf0pv+/Dn8r+fSK/fZT7+/vtY/2+EabuoCneVIc+cIem0pl5b9yBqftiyHvj8LP7uQNzB+YOzB2YOzB3YO7A3IG5A3MH5g7MHfjADgx//zs3f+UUZ3cv6kAHxmJspQXbMUb0ImevbBwRiohX9RoRZ30m5JcENE5W6Zx+B2ZVqeolAVAuVyut1mstATAbhXx0e7DRIF1qGq0BbZuUtPnPf9X+9V81AK6xapSdJOQncjPAWIan9ULLP79Ji6TtZgPGupPQ8dwvx4g+hjfZsytA28X//KktYLHX4vDTkS1gm+06/MLSkhwN0q6u/eSwCrAaAUDMDRMUZ98ixwyAm4nr+LeAyR03lvn246ZmQEUBXKoEM8gslp2EXrvZKiJoy1IBwJrSQikSwGdT+AY1HSeIg1GpLZAvVstSb1ou5KeQO4BZtVndPvcSF//2lURg4nOVfbg2k+vtyHfREMuMCEUEOp0cd7FayUBp0XMNyLzxCTC2wSYDULrWTJyIpOT8oRKDeAlgs1ksZX3PI/BN3/wXiG0j1lhJ8ISPzjUoSylEA2S59kcLeOypAeRAbsq2Q92gcce8XwdqJiklvAfVh3DpfetUdNDovNfYMi1nRBAOwndqUs9jrihTBXPzI0KZ2gqXuUwszOvoUfUP6+S5cF/2MRI5ij6Ole1PkdQsFmqaRon4Xo/1DmvnWYii3OAy92WvATtzfyjD49bbcyXXYoIt00HwWScUIhP5eShE4q7LBPvVzuL7hDdCln7VseqeGk+4uZjtPTJdbDBWPJWY+VW3FjM1Vp3njo5ziqrPqbhneN5vUzUv98VUjKpwyleVT9me52Veu5l96cl+HothnSk6ZVf5UzZD3vk8h5rT85faT3t9N25t03DcBy+scXl72aceas6fOslfJbna7FPjVJ2+s4Z8rysN+V9n3r+PZT4WnKD95yx/znkOPfoWPdWq4ZZMyV+d5z2ccjpMZGo+ZfN2vGd55mcVm3v/uW+8fpbT9zN67P5860wei/9S+Ufn/9bxH/VfXla8/vy57gE9aq3H3pP6959T/n8j/uOtnDXmDrx6B/h1idcoP374DuIt5q+e8Cs7fIuahz5fOd0nuxvm8jvOn9ywVzZ46eePx+xfmm5EKOL59NL4X98+KOEUIfrsZ/l894FJ+jvwc8TvtzpHp1Iv37lT3Klxb/fYe6IefOZlrw88/9zk93LyO/k5d/z73GDt17ZIUQd/Q9+XzImPP/s5RfsyXz6UPHFTR6blLOuJXAUPOtnffd7Fx/4SYRspIimgo77o/FHrr1p1/ZKx+oro8/I6IhQRnhYKhci20NRY790HeYj7BtL+SHufHX0xq64jiOBemDmkYGFiGJ7G3bwObEwZHE+QVYdknin9+Pe/C5CaASrTcmVbiRt6d3tXniotrx+43d0doO+VVtff1AAGZ0BXkdwGoNVP3EbgnuSXq2ttf9yo+4k9Pnxv73Bys7tTulrJa98zIYC7klhIMDI6zJSsYF/ELGdKcvO2xN8Ra3d7Kz/960b5KeRdI21Sp87gMTG72422O0BcgLrULHUFWHz781ZKQZxMVOKSZwRrB2BIqZHJIGRE0hbg073YGQRfLfWDcUeSbYMt1DLP2HZJWgCEbwFtSV8NuW9ubrVeX8l/DnqxaJTIPwI7emod9zkAEBtihvgPR1yFS2V0EgBtwz609DcDRhNGHX3aAZC6fhyahXoxlHV35GtmRGhNvZ67B5vNHQD1Vq375v5BztWyjppS06jmkRYLZWJkA7v0J0XSAvC4gdwHx97RV/dd+yPQ8TQiPCj4D9NSR8f9FEqyH1GXZSrCjFaocWz6w0I+ItBgjyLCywNF9OuI+zEiFBFFx/dGRD+v/ovg6LKXD3i269xX+uD6OnJMxDcN1I6nfjczJyVpX7uedDgPk4084kceK5n/dahmfTwGFfUkZj3pxUfgwcRw8Wn9c3Sxow9RPJd5lb1lYjXGZWOw1yYx9qRHjkB+jhC/6Dznu8pOBajyx8ZT9jP/VAdqRy2v8zqa91npK+T4WXv3PnnVHfLoiB7HZP6vR+MqX2s91akp31N6r8cbRnw9r7OnuQOv3IFf1N3w9Tc1f7zsKat7XvCJcZqE5D1oOvpHcJ9WrSaOgPdcwvRJ51ScJznYK0/5MW8vfvZgH2N6jrOxj0vXz4n1HJtL8xnrPSfWbDN3YO7A3IG5A+7A+B11am29z0016/fOMvh8dwkJvfOkZx6B3UsJF888HVlgRuco3qz2pycdmDwg8g/To3k+sMTbwzMKrjKla95D/Y/mOKtL6Xm5Dr0/9GDcymSJn572OCTjj6ahF8/NK7RYLsv9Z6MMANiDiVEAOnE0yA0OJsbdzY3yzxtpmaSbjQyKrleAxhG6+fFDGUAto3MFANptd4ptq+U266oNXW2ktNnp+upaG4BIA3AGSVtiCmDQAGNSaPENgBnQ0aClExQ+V1dXcp5eN8QzdfDNE7HXq7Wcn2/EJhp164V2SYDQPwGUpe/fv6nEAJRMKQBFdyq+DJampswpVbWB4UXmQr757xutqKG52aq5awvIK8DCDjCwI/ZdC8CKQXRZt//81PVyrQwg25CHwc8Q/6HnfKNJsluxdv1EUAC8esz4O/DpR5MSYTrSLhYlxwRP1O36/eei3WMUlMnHPjrsPJoM3ibipGZfH3PzzWtSIlQSl0LBOtObjH2iH4Uvjr0NMzXNgiErBQMUwYVqIoKUOu283xaSS3SSyXkVLXL2XPg3ZdYGiIUwEVv7IwJwbgLvAAAQAElEQVTGfl4H52TyOmIv34/uaSaevMaP19arFORjkntbmfsxIuTY97T3rdGxt20Aq9uWwrx2HdiXuCP18TIiUBtSYt0oyDcixupfYO37cUjHKZ+WHOtx60j84BhxWQ49eA5rfJ5gj9U+Yu3UKk3HPy+dtnkKt/ofjk+xfyfdmt47hXu9MDXx4Tj0XvlD3jy/tAO1e8PxUttZb+7AfQdO3UFDfp3fW32Z2RdO/cv0eE507sDv2oHy/vKC30+K/WPNe+i/mnl8zPpzyeds5g7MHZg7MHdg7sDcgbkDcwfmDpzpgD/g+vtvYwnn6IyLDxXV/F85iYgAH4lX9voG7qg/oNfyXLG7RP2SMTWBq0nGvkwdONeQNHFYLxuf2ssu6WJKDYAUYFQGlCMaEUM3Nz/lp1zlZApJBmgXALEuOqesaHOP30TChojcxNnDAuBy1Uh/XB2R/13hWK8lZ2VKoet//UuJ2OJY4tt089dfci6paWSQDJEUwQntdcVxdf1NabFSut2Wf6u4pfC8Smq7nVaAxGpSAX9RLfk5/xXxt5uNlowJnWwgeruVAPc66l8u8Qcg2yTATtbNeqVYNlpcryUoU9sWwLpZLtTYRlnL6yutv10r+G8BiY3yfIWtY7oW98z/RrH/NHLb0VlTSM55t9tqB2CsSFpcAR4ja+EBNdobuWdFRCFx2KefgM7MfbqeBfkE/RJ7IPI2P8gvpdTbp0aLxVILak7MTRFhNSmFxOk8NTyQZ/wZFF/Ql6D2CBTZezcWNxKFcRcoAj69sD6DkkJLbFr3lkRRUwQ6JqnMq644IqLwmF52kpftI0INdRp8bgGgU9PoTQ72RlBE3Lsnh9LvyrlwzApa1BPTC60+g1omiT2VDWU+bMdeyqBSl2UmnTosrGQd/NEZblj5vupJDw5bPGC+O2OQ6z5nvw5MJf897zitoc2x5HVWQ//D+et4f8xLjfiY3r28Wpwa7zWfNzvl9yn8YeRTdlVnKK+8X3Uc1npufnn91Uux8Iu8UmF8/OUov49P55NnULv1kvGpJQ5jVVvzhnOvx1TlX2/8ZC+RL9bAuXtfbMPmdN+1A/X14fF5gW1pmra2pNL9p+Zp3bfh3kc/9j/+CXFqfWz1fqtT+Yz5b53ROJ7XT4l5qv9P8XFO1/mM6Zz+WPak/MbG77D+7Pm9QwvmEHMH5g7MHZg7MHfg03Xg1M/n/jNJjwFkvizPZD5FsD/deZ9nrc7jp0vzzRNy1ZVeN1j1GkrG77g/dOERYdte2bNKPWf6mhaLAluqAIgRhMtarJfqAoNtqw4QLwAPDbgJeXu9BJsJpdVCqxaoD15EaIWOwce0XCobjMM2Qf5T0PnnnbQF0mw7/fj7HxkYbJoFelv8rDBDhg/7XwMEp+trHQDJPdDm+AZpKwC6vb2VAGOlAG7JSk3Srm21MxC861SgQIBZlSbyCybAaGoaGQSVfdoO3YhQ5z+1DC8LvV2LJJiFIpBh59gGd1pkBnCLvZWpZ3tzp+3dBn3hm9rRL+C4e+DY+BVxpcAsKyJJCqXUKCLkI6GHVMKfYyHgDO2IJwX9LlcuzK0LtdQejAkAN+wfigh62aoe9mXQuQNgNgm53C3qzpAAqwthEBFckZpfZpL9Nol8iUHylMHcckB2qVP26LUBQerM5N9Rf2auSAr/Z1v70P7wPIJFYI8P67I6dUaEIqKIM/kWwsZjYXJJxLBGrrHhuTcd+kzPns7VZF3TkTI1yGQmMR3nft2JAiyZpgx7TLDK6WSZVDHTr3F6n03cQxRPzqMKqKv8T00DiTVY7tWrAmNhji72bTrlf6hux+doqPsm8+PgpUBy95+yNx1CHqmx4D4quqXGg9Z+4r5U2rOeNOC/+K2jjevco9eVapxTY9V7woir+/3n9a2exKgiGCjIh3OaIstM6Nv2yWRb05TvS3m2H9PY1vIxb7i2fEjDeob8qflQd2o+ZfOevGGdE/MJloa8qVQps9wmyKzKUE7PTWXxkZcT+X1kSp83tnfsuVSrouEnX/tVZziO41k25g3XY7nXn5SGaXv+SdP83GkN76fPnemc3dyBd+2A31PKD19eIx6fGrzYY1RHpg9PfB/ezx9Kzanmw9H8meYOzB2YO/BZOzDnNXdg7sDcgU/TgeEHqPH80yT5hon4M+w5esPQk67LHvD5t+bE1B+Fw9jFFAUKpkln78As+RJnP/LVNl9bk5OTNjHdi1A6fRqHiUD5tMrXkFCse1DptZJ++OQvgXCe3LN+qge4FPLxaR3n1v/V4XtpwcSMi52glH8ApLZZQL3apqyFQVMA1PVipWa1VAMY296hY5+AFwbLPPXTvH6C1kDs7vbuHqR00tAGnom7RgKI878h3MG7BuC9vgLgxVcEN0Yd7ZS5/yy0/4y0bxyzCsF33Fg2Stfk9ce1mu9XutncqmvQaBr5KdBFs9ASINqg9e4WUBbw2k/L+t8PjtjHQr0/s9w0NUkRyDgzYGYsForVqvw7wwZ2E4B2g38/CbtifkVf8manBEK+pM6VQg0jg1JKKgf5xvpKiTrtSwDTBFODknWD/hoUb9rQIielFqsNgCIAarOkPuL76ePF1UptI23Yl010Am+X3z+c7nK1lp/+xVI3//xQCyC+BXTOxDZPjBEh30gRjA2AO6CxOCIS4qwOYDh3rfznn81L1OcRFaHQE7YCiDZov/Ofu86tOsh5CFmk8KCgdmZK4R5EsY0IYnTqiNv5BhQx8eWb0k9RB311rEyulbyeIjzKNJbZLjWNgjyqzLyWOI33MoJS8hFVPY8RoYjw9DRVebi202oUjTCLiAeCcTidV8c9VhgOaSqL44v1Kh1LPssqk0glphedLnZMpwyrb48PdcZeTq0fWtYd6scp+Wvw/NownfY1VddUFac9nJeM/Y/XU7GmeOejTEvHsazV+w5eFfdk/jkKhC8hzN/q9E/aI9/5aFV+GB5zWE3VAnvynNKd4k0afzhzKtMp3qlEj+6ganhK+QP4R/l9QPzfI2Td+HPjqU6Md+ip61N+P5Y/7sTHZvPVoo+75/VXq2HOd+7AW3XAr4cxPS3Weeux1OsT/i2qdELF7KoyHM0/RUM9z0/pzfy36YB7PqSXRhn6qvOX+Kw+6vgSX5fY1jjD8ZzdUM/zc7qvIXOMMb2G38/iY1yb1+dys3xI53Rn2W/VgV+k2OHd7fkvUtZvWoZ3cEy/RyvGVZ9av243xlGOvY+lXh9rfLaVM6wkvrstVL7Y3nM9aPowfmHMpwP78uj1tObX4LrUIQEocY6/VwJX2GNZl1aVKrZU+1tGW9doUkpxIO2Pzpgq5GUGUwomxh89VoKlSOkspfZf14qrpRpAyOZmp8DpgrpCGC4XVNSpARi0c4OAW0DV27//Vvvjp4JIS0BicTQAu4l5BuwzwLdar7T+n//R4tt3RTJAl5QaU6NYNBKJGZgVwGAwv/v5k1hZqWlkYNBUb54OHftM4r9Nq91/fih+bLQGhG24IRNNXxCDNAAzOy0A/jrAVIO2/jPLy9VKC8iAaQs/W5Eb0zxRb6BvsNbxDBgLYDSRU0SoAyAN9DPzli/+d0t435bq1o0yYHTXIE2haBYSfYoIuTEZQLa7oSaASHDPwovVQi12t4us9o+Vum8L3TXMrxrmS7VLgFl1MmBq0DV10gJgeLXNWm2yFttOYMHceALw3qjm2DTYU0dDXyNCfuo3U19KDakElCTnGEkBTxwRAR9iXfrLTZSdKzIH8E2V3St639HfDLmOhI+WeUe8oEdWjwglU9qPzO0jIU9NUrGXzLILZpz4dY4dMSplfDqOCY2HJ34jyJkcUtMUuW3EuiwGl0QuRDxwHKPoHjgq9VvPpMHh2sqSnvRjFsoqh3kmxzQV5vCCbqnSI3x65cJdU8YuU3dEyDEy9aIxeXbcd0Xf9pMaH8kMgldi+tXOmrrHN8idt4nhrTcR4Y0CHyK9tf9DoBMT3/uVTqhU9oVqVf1LjPmj+/8luvRlk3y4ux9Qyq/4uvmANs4hf/cOfIpX8+++CXP9v1oHHvv5dE5eZR7fqi/2bXor/7Pf8x1w703ntT5O6txMH5fB+cjOzXRea5bOHZg7MHdg7sCbduAZzv3ebXqG6WzyBTrgvTU9kmrm+/1TZNzgEfNPK44IpZRUj4hf5/ds75fxG5PnJtfp0ViXyXOT+ZeQfVkvuU98f2wfXot5KMrUl5T6eQZLMsjgdfY9tMeVIkIRYVFPNjpDKf9zWxTDf/YZcHLT7bS52+jm7//qZ7uRn8i9u7sTCJ8U0urbtZZX17rbwFutASJ3WgB8Cp3t7Z12m02/9s3vxOD5KdiMsYHDLeDqdrspT6wum2WJLY5E0i6EEPrvX3+VJ3Bvbm4k+Cb6oMx/Wi21+v//PwVIFYCq8wqFMg0AVVNqmvJkbNOkMl9fX2sDGFvywjaakIHhHUB2S6476vATw5mam7SQ43TctwlQuKEnESEB1DWMqc3SZifdbmX9AIzOfpoXavGVoY6N6cgloy9oc3ujHaC447fbnQLdZQ4Ad3zd7bRuxTyUmOe7rVryCIVs416JHAoBNnuPXG9qGjXLhQxgp2ahSKHleqUGvmtrUlI9IjX9FKC1n0ilj8QQ1LEfDfsXkRQRqkeUda+Lex1EnpC/9SICfniqqDGDtalwVepYFP8h729h43DvoiwzPfMk4EdgzyL73oGYHk7vsXvYbuiTadve+zxoqeQU0fsRh3Nr6Jf3NOKej0iKJGmQG2vH7thzk/a56dEjo9FTBsS/p0y/EY1OZ1FpJFJEqFks1e+t89MnOmrWw/E+vSG3zu+lU7O+Z77TpqSvxatRXsvfKT+1Zo/TOpZUmtZ4Gbf69vhcT7Vbj41D/70uryQ58pCGWsN51Rny7ue9v+n7Yig7Nb/39LzZlN9LPNWqPF6i/xydqdymeM/x/X42w4zfL+rLInlXK73M03tZD7s8NX+vPJ4aZ5jr2HYoG87Heu+0nsO8YQeG+zs1vzT0c22n7Ma8S3OY9eYOfLUOjO/18fp166k/W4fj60Y49jauxutjjdMr65pOa0xL/BvhJTRtPXNrB9z7MVXZa41j/1Pr58aqvp5rb7vq49xovZnmDswdmDswd+D36UD9mfD7VPxBlc5hT3YgIhQRJ+WfVWAMyHQqv0RNpin5Kf6UbsT53kRMyyOSnJ9xwgVYpTGurm3VgjV6zHvcKiIUcZrScrUqoGMxBPTyn1FeXa+V/DQpYKXB0MWV1wulplEmSO5arQGC291GsYRHUD9ZW2z2wTp8bX/8VOtEmDvRljHwsVyt5afkNgC8/kVoCxi7WK0KeOwmXQHaLqBriCqlUIm9AWTudlt1//xQGPwjl85PraaQj1uAXj+lLHLIgIdFRswFYFoFIXs0LpRSUgMwmZoe9HWcLcC0eTswtxKnwe/elxyDd1TnHYqCS3QAvbbrqN+Asjg64hrcDPRjH8PqCT8m81MKhTetYRMXKi+d+gAAEABJREFUBEsh0cfAdgG43lJj0bOc/rX0e0Nu9k0I2a/rE3LHTwQoT++SXwfQG6xdpwFT67eAvApDM1LHvKNvCinWK0UkWVfIxZGJx3A4nZoVmmYh6ziH1DRmQThxsSZJHb0WzrzMuAWe9UqykxDmoWAe2EdKCvJPUMSez6j9kYsvvNGTPasM1q/U+B7Fn8g5Ah97Koq+7G1dr/9EuPWyeYn80VUkayljn+GHfRWOqKWDT0O9Rs7CMxWb6O00eWBTbpJ+DHyaFFJEUkMfXVtEKCLMlA/HN4l+dNxXeU+HuFb6aCobeyYJSmbDjxQy+9i3j1c6PXaN90SPD2D5UK5SNupHvl68oN0yvdiRHdjRiEp/4Hm0ygNCZl7tU9Ezz2TBS2nsx+tKT/V9SBLDqTns8ekNs+qQ77VpyCtz51Um/cU6D8iMXvzwatkpqtq856FS0joxqtwQzmVI2h8YlRva457l4WjfhnaeW6GS15Uq77VG53SOXivOKT+1rlPjKbsRf2i+F5m1n/JGwMxlMnz46TxMTsQjdP9eVhbku38f475hdvrKTWlbu3oWuUnQ2RhE732TW5mPx176NleSm3xtDfmPRXa+p3QsG9JQzzGG6/Hc8jGNdd5n7XvgHB227X3SORFl3Ku6PqH+6uzhPg/nTw00tB3OH/Mz1B3PpcesXyI/d2+8huyx3B6L8Zj9S+UfHf+l+X+4/fh2nVz79TyV6aQyipV/PGV1f9qlqXAOk7IqF7NMZfEBF2KXj3EfELqEHPyOWL4MGa+L0i98of/l48FnLZH8PvT+eKwvnz2/x/Kf5XMHvkAHHvv88Zj8C5Q4p/iGHTjcH3wPqiHx+7/8xehbxebnw8mfr/XjWxk7vrM4Q2+V3xfx239/zbcs7N3UXP6QMEWl+WxClY3rLb2HeWpEdNFZ/U+OZzyUuIP8DvbYWMbgs6+ZW4T7dXgv9/yBopU/gGpOEaEIf9/LXpFrRByyqTqTI/s6fF36Y7jXHod0cMYkAt+cMkmCJfv2mCxjEhGK6EkK6VGSOudSVLOAxzChFvCRYqr7I6VAHopI4qp+Lzr5iAgPhTLvL5lenKNkYHaz2agBmNrd3kl3W8DVTisQvGvQ39WmK0+odj9utPt5W/4EcR+ivyaS6EFBwC2ANQOtfkLTUuIrkIskloCty7RQ3GzV4qcBfOxWjTqUXKb1nfUCYHTRNJ5qxw6kP6718/ZGif+WOyl1Ifvz/brDlhS1ZWxhr//8rlgutFqvtQRkbohtYDSvF7pVqw7QOGhys2zkP1dt+10GNU/cOOtGulqhlUVSauE5CTePNBQRkMRVPgwqRoQW5Op4JvfSsvCFmm3bpKSEXqL+oLbMfKeszeaOa9YW8HvjPxVN7yKwxI6rPSjIP8R/pNQ0SRVkzgYH0cvbXUH8G/wGuoK/chwI57QJQzz56lwiQqlZqFks5fz9xLKsKI4UEnLVg3hl6jj47QC5F8uVmtUV9gv8NPi3RpTfXxWA2exDjVMkEUqpIYQzEO5DCdDWT/Far1DZj2WR6ZEjglgDsnpK6eDf6ymKiJ7NGA2APyD4PnlsuxK7aRp62Ra9pknyfdy4j5Foay69b+mB+6ZnHpn+tID73T5+3vd26K5jTxP3sHkR+7y9+HByLpUeJvO4xBoP7R5yrDemh1ofyxnnF6r/iVml0PDwqpL5dT4czX8ujf0M13X+XN+P252L8FBWOR416NjxXC867PsldCr4JT5tO6Vn/q9AU7VN8Z5e69BLta68uv6IcSqHyqvjR+T1OWPWjlwyvnYFw5hTvofy8XxK/+N5NcuPyaRGPzV+TFZz1LkDn6QDnz6NU6/cnh98/qok5s8nTR4BtxLTE+c5jSobj1OuxjrD9ZT+V+QNazo3f2lt53xbdql/65ou1a96tpmiKn9snLI9x3vM33vI3zO/c7Esm6rX/Etpyv45vEvjPVVvKpdzPqb0Z97cga/fgXrXf/1KPlcF7ivfTyvxueohCa7e+XBGY3rnFL5cuHG/7tfBDt6TWJ0nlSO4XkKoPXK+xMveNgf4zYiIGlB/elZJkxXqCx+1svFobMY840QeTcMyI0IRMWQd5h24zhacZwfO0/qvBst6l9DBxdGkbbuCQRWAGEkdE5hdSn5fkTwiUngNKUKFdP5ITrZJSRkg0oBrC1i6uwYgvIKYt03S9rZ/ktfAY1qtAA87cVGTljLAugXj07e13Cyv/ad2G0DY1XoljwiUAyXAv90ilOBnilqnhcS4AJQTh8FfN74DcMyAbYsd0PD//Vt/LNfagYTvvi8FfCzbuux8u1Wz67S8a9Xc7aQfd+ruNjLA2AJqZ0L6z0Qn+Os7mtiEdimL1hBNis1Wws4gd6CzJF5i8xKbllfkBjiZ/bRstXBTJTUpqQF0LbUt0GsaBbRcUS+yiKAVWVzQltzjjpuho6YOf00kLQFhUzT4MeHDcbHf+SlnTOUDXqDbARx2rhNAMiJoWQt18pO9Lf56VfbEE1OxkyJCziExttyQJvmAncjTvW7xrQSDWi0S8crIJSMrqQT1sG53xKW/mf7gHE5/drYlZoY69q7nSoHfCGzhRxCD82BnnkLW8X3VcR+Y7COi54sjIrj2p3MZUs995Ip9RFAifojp+1Y+4In6OnI31bgWmXIHGGxCx6oR2COIREu1z6KwPEdw4szYZ+JGhALjlBqZWJFKK8tsGhEeFMFILyIYC+eLXtwWfrg8zL4IYNeR6Sue1etwfEX3r+jqVIZDfp0/NexL7p3nxrw0x+q/jpfaVb3n2lX79xhfo/+1To/DnL02DXmvObfvMb2e/6Hnaa9DjTofalbecBzK32Hu0CfCnBGdsPjd2O7QkD6q/s+Qw0fVfmncl7yPXRpj1ps7MHfg1TtQ396e6LiaDcehiyG/zofyj57XnIbj2+b0VO81s6fazfpzB+YOzB2YO/BLdGD+MfBLbOOnLeLE/VXZw/HT1vCRidUGvXEO/v7/HL1peNf4pgHe3nlEFMyk9jDifu3o5ns0RfSyiDCIA/CtYiuODozGVPWTdeBHoMv41NPYXshYz+P2NaZGR3fApu6xvYhQBy5VQeGhSWrAIcH1AjIGmxrW6A91xvO0+uO71n/8CT/0r//z/1MA8glqAYQdaLFaqrlea3F9peX3a/Qy8FdWc3UN2HqrvNmpIZCb56dZ5Xpp5ubmpjzlCspVnnLN3a6IClAL8LoD0I0/v+HnSovVSiLRwE/D3OstAG66WsmA8cYFs9bNRlGa0ildXWn17Url38VdL5XILVHL8ts35cT+oidA05ZY8r+f+8e1GjIPfAkQGBRZBojTeqEix1e3TPJTn67Jf3ZZ+IhOOMsFcPVGdQB6IHiFBwKrjryyY9Az61sHC5UNoBaaQ2mBSaMG0JcU5BZF+CqlAHynXwZ+3fPFeq0lvRbyLI6Ajs4ooGGERwTpXiEiFItFnxM+kaLrAqSUUiHz7NvU+4/CKkAwU/NMlrcGc+FF4oJ9GdHu6Eu7bZUWjSIlJcvhOwZDf+Ikoxd7meelN+QVgT/L9/OIIBy017WDCNaQ5ybUPciY4hEV7v3FMUz3HGb4SU1i0p8R0U9G16bqRCr5FPF+bhMTG08OzqanjJJnDI+eEaGUBr7l4946YpTXeG31DyPnWelhEg8lrqWS9asGY1Qy/3UIjzIVbzWsx8J47YsjTROvSlU6jjrQd16FzKtank9RlV862nHVnfI35FU9j6f4lj1O1fq0ZtXof370V7+aTtOxr3v7Y/6p1VD/1PyU7Uv4r9H/Yb41lylelb3GOPQ/nL+G7/s9Lt7cokqF4csw5nBumWnIG84tez+qaXscRq0ZFd5YWJi/+6V2aDh+RE+G8T3/iBy+QkzfxJW+Qr5zjnMH5g4MO/CUV6/fCU1D++HcMlPhVcceC+P4Yr1L6NiqX9nlmHrJ+WuNd17rdaU1z8u81gw9XmbxVlrO4BJ6q/i/lN+5mDfrwNNeX2+Wxux47sAbdGC+u9+gqZ/e5fDn7lsnO7zDatwSswo8FsbvczE2YLqkYrfHdInu19PJg++pM+kPieUrnRF8Gw7O80ruXuSmA89q/RAmo+8B763pMafWta1H02P6iZqN85hEl3Xm6P2eURiIcFtWEaGIKPN6iQjZlzFEU2f8llofyzd17VZ++rcApXsIxU/kGiNNRtoA8QQZ6Lu7uyt/CrdpFrr5739FFmozQCDyBuBxebWW9dzkRZO0ApQVYzZoiu/c7pSWjZRCwGD68e+/tLm9kRTa3tyq/Bu/basOioB3t5GP1fW1FqnB33ctV2s5DxdYfEvy3EAshuS3UcY2s8mdgBmI7fluc4d4pwWgpVwzgHRKSUK3Iy+EytSBiTI3rP8EdlKA8e7k+lsA3h35hHWwQ4W+7Yi3VUe+ph3gcktck9diA3CmpmnUeo7zBXPHycUG3xJYdKfF9+/yv/OrJrQh11gketvJQLTzbJqEu50y/perlZbsgX25L7jFS3/mEmc/J0nX0q+kiKR6lN6EyG2BeVZH7v1bAHM4MCT2qedJwVyDI9EDuRfko4giKTxmLb1qySMjr+Sbs5936rVRHORX/UeEnHPRH8jRVsbQ+XQsTJ4PCTZ7QWXE9Vz4KuOJi+NUUXJ9cd+fyhf3j+eWJ4vxmf1/BdTcDGbKWVjL5CTvKZQU/NfXnnHXkzhSahSjmBGBZH8SYz/7HINrNZV6XXOlmh57p0rc17CtwdCftjWdtO/Vnn2ldfUeGcY9zD0xPTvA0NCOsu6rHK+Huvs5tWcT9XMXcLX12G64tt14bd4lNLSbmk/5GOuNdWgw+6tCenhw757qvz272gPRBx0IV0PXnsN6eNrLkMYaNjRV/lB3PK86p0b7OUen7Cp/HG+8rnrDcUpnzBuuh7aeD/P1+qk09O257T1W8voFRHrD++Oh18qpo2PV+dQ4lnv9gTSq7yiTcfpHws+6oKDyWh+OL8l13IS6fo7PYU6XzIcxHLeuPa9Ueb/rOOzj79qDue65A1+wA/UtrI7PLKGae6wuDnPeHoY/v4fyg05lolt+dNT1O43Oo1INOV5X/vuPNRNG/27HsP8lYP+xmKaVBjO+f3JzxLkDcwee2IFZfe7ARR0o7/W8r8/v7xe168srlf3W0Vdc2h/lFmBuFYbp08JTNGUx1p3SqbcfMqszHH388PpXJn/f3/G5y+S56VCvGzKkg+BtJxGhiNP0atGHtXlux4fvX2Ec5hZcTu7hObKniuV4/tpUY0f0PRyuHSsiPJTP1wWJMd5Cuanye+nJq/35fjEOZ/LcvErHho5V6VhyahURSumeNDjM9zIiyfMI+5YiknxUXgSYC/d1RCg1zRFF9DY6cSRFkgzi+a0A0C41DUDsLcCjIba9FQ2LCIWXBBK0vrpS+nat3Wqhje1v/eeUoRYw0zIA4e3PG21+/CNM5TB+Mrej2Byh2Pta4eNme6vGT+her8kCaAT/VQ5D//z1lw977y4AABAASURBVLXluH5S9gr/lkcEqWdFm5UM+pnQTCkpAg0oANkMvi0WS/nfVt3u7rTdbgolP91MPkG8sqHUnwEvl0t0OxwB/kVKxO3UABwvlyvGJcDvllSyhK3BaY+uiaCcoex+4JOFdpuNdqDxDX1t/aSwcyqUCpAd4j/WGSB8DYBOVPkmuwNsTvRQluEr01eyUiKs/z1m//nr8FO41C7AZKFjWwXpMgnyTqlRAihOrp2xA+T1n4HeGmDGb4qkvNcXa8+DmuxhByjeED+aJMFLjL1MqIZCKiSOTL3+vw6YyjbNciE/xe2emWe7CFuwIv+I6G09QnDLGRFl9CWzlybPh4S5emMdDgPuO/bNbzSO6Vxb1u22B8wz+Vlm8j4fDMcT9lsm84O6oY48vLwn7k+/Wco3SOWWrFg4/yC9dCAxE0eMiKUiopDnX4tcb6WaeTAZELXJS7gPz2rr8aH0pZwjr87BhNP9wOxjzwICk4xfb30mRxnDemyNypue4/gORsJlQ4ej+ZUGfE/H7Lr2WF4/jmEy46k0ZeegQ3qqz6H+0M+5uYZGrzcv/Rm6G9X7QG7dqTzNfwY98D+K/wyXQxN7qzTk388tvV/559FwVX6rOmKM9Y+E7744lc14h949sScFHGc7XD/J0YSyO1RpQvwoa5jLU+anHDuXU7LfhT/Vx9+l9rnOuQNfvwPjV/CzK7Kjaux5pSFvOLe8rj/D+Eb52O2QnltqKD/4JB1wxvRc/7+6XVDgJYTafH6hDoz39AulPqf6e3bgCVWP726vn2A+q365DniHKz1I/qTgXrOqDMd76cPZUM/zhxp7zlDI/P57yL38Nx1oBZ/CdCD9YsdH1RfhyB/bTGdgasjF5PmlGSVslmBoi2YBFHbK0vwxXRrhcT3jUCbjVymFTNof5u2nh6EDEzTu6PHAnJiAlSXd3dz0T5cCIqaU5EKXTSM79pOqGeAwG0wDhGwBSVOTwBxbZUDCqwJaAooREOSy+Glvb9WhtwSoNWjqJ1Uto3sSzUw0EoRZ36+/q/txq6sd7L9vFTcbGYB13AYQNsINlf741/+qWa/V3t2VnBbrNW5CeQ/OpUUj23ChMUbLkxbU0aRGC2RN00iAgM49S/CWaiJJgH2R7KdTprZAVkL6Qi/4PU2N4DJfgPd19EHUjppcSwtfCRAVXiySnEck/GLv0TmlpkElEb5Ts1rx3XUuvXF/1gDKmbyalCTbRCpg8RLg9YoaO3qayTGTo6CuCe0aqbtaSVeLMt+BCLd8YW8Q1D5UfIn88NXRWKYKLiYGnykSrJBB3uwaYAb+GQq/aRbyPSBkmR4XYm65e1LW8GWqfAsd2yM1edgBfLvntkn0yKP5otYycnH8QvjyCKucEewLvkssxsLcX8zbT4+GtI9vPxmJKeB17G27J8+VaGLQA2Kkfd0d8SuJnmMuEde+yhx9QQHBLveL6GkEl6JQL15XgleUycR6Q4J/8I3a1zprfR4nMqfcstceJ8RvzTqR1X1Y51XpnvtuM16uvA+okH7Fo3yi9C6YzhX4mPyc7evI/BqcotfxPnuZ6oB3vdKU/FFeub8e1XoHhekQrm1aMnN/mw584M+X36bHc6FzBz6qA5/99f0e+TnGR/X/XNz3yMsxTOfymGVzB+YOPK8Dfm2Znmc9W80d+Bod8O+y833+NfbqQZZflPEr3G+uwfSELYgIpT3pscO+TY/pvVA+9d3jkPdC96fNXZvptMarSFxLRCgiXsXf2ElEFN+OY4q4X1vXPI8PyLVDVV7vi4goqn4I01QWXKxnYnrZie+CgVym/ahWBpMyHTAqLDzPxpH2eBssZeamSMlLWV4mExfrJQN0fuL16tu1VIyzIoVSs9QCELa5vlZzhYy+XP3v/2q1Wmtz1/9pZhBEQNud0q7TFrBxs0rKEXLjtgDAGRKJOBknEhFarJYykKssiRzbJgqQeddktWEeF87tZqMlICgVwOTENiLKZrMqZ0QgzsVVLBrlkAyawpSoQaHypK+feDUZ1Fwu1+rIt1kstQPUFkodzQ3yLHN4sVrJ6ZWc4duvODJ6Bq6ZKhEbU0J1ihSKppFHBFp++8Y8KSKEgtULYC764ZgGWBMgb2qwsdR6kGMWcEihu9s7LS2HH+SAN4n9oU1ayKvUX5GnSGqapA2A6w5QvsF35sbwU7gdoHXGTvjoQ4Ui6BuLDOgpKrVuRCJV9gD98oT0bkvOO0J2aEoGTq3nRfgyoMC3YxrUtt5BRA7WDY/4b9ynKiQHTyOswWw/MFNEKC0aNctG0ZCX7o+ihr9MTR1Uc7rXkJyPgX+T9ZrlQsvVUktGzzM9oiD56OiBfZi8PpD3mt6UNbmrrCVCwyKnlEqe93bePUS//OkdGNN90WPJ/k5D4X36M4xP0KPzfTIYhnTEIUnD/OpcTz6GPk/NL3E6tr3E5rxOUGGgYmLYnzXOflkGa1QqjBOXauvxhEphWz6kwjxzGeq+xfxM6CKailkE73CZim3e24fudzxzl9wT76oEztAlZ+9BeNDRYfsxHSm8y+JUdu8S/FWDjHs5XA8DDfmPzYd27zEf5/PKMX8pd+NeXbr+pZrwjGIu7dM5vWeEnU3mDlzQgXN3XS/z78/9rPwc9i+g/r2njidj1J90JxU+RFCz8vghCZSgg366lwcqwvkyd2DuwAd24NSrc8z/wBTn0L9FB/xTqtJHFjy+8+v6I3OaY79FB+rd5vEt/P9WPudiL+pAxEfcbY5puijFX0rJmJRx3cVyqQgQGHCyqQKtlxqA0Ga9Atfs1O5aGXg1eFtAWoCvu7//1u1//1sASf+ZYiNgfkLV4Gxgu8sAwACVy9VaK5DSBGC3aBqt11faASZmfvnJ+G3gicNBgfVkUFDeH4C0DlRtRbINoB8qWmDr8fbmxoPUtoUSwOZivZb/DPTtz5+6/fFTLaAq6KeUGnWbrZL9oe84zhXMUakJpvxQoxlBnNx22gCwNqnBf2hB7kF+i6u1PGbAz7RaKS1XUoRs07qJ6G+2G1jw4FNaAUgzIKIACA3uun8dOp1rtw16qWm0IHetluRCnsg6ctwRZ8uoFPjsAUUyVcbXmjq31BP2jY8AtHY8WqVywEuBjUL2JUZxNM1CSkleGsht8e8/Q90BqGt/ZJxk+GjRv7a3h2f/VknUaWqaJakl3DXK5NGxj7LjPXnf5ANb52C/Xoq1x95H46loVD/6updHhFc9sT2eFB97vsHZEgpB4WMXEbjnrnJvsbGH8l3FXqfqeTRFoIFdRt9rj6iWs4OHsxIioYcm9XLFb+kFo/l1XuwRhy3Q97o4OlwwqMplPAjkOEc0EHlqX0My7xLK7Ms5usTHWR16d8jb/y8A8Q7rIsOa130pt5YPqz8rwyMcD4WCfuwJ9qudxfcJb4Tzth3ohNrl7LHD8bp6GiR1mFq3yqfGsXy8tk11NjVabrLdKbLcVO09r2SbOvc4Xps3QUNX5d6AUceh+vh+Qe3o/vHaIU3Fzowy2V8QmPWAYJR4qDEtPpmePqvSwzHzHvx84v2JPPKj5BdUjT3I0v0ZLB9MH8jpxwOlxxg1bh0H+sW/fQ5pIH/u9CjUfkGP+vcTnO5ZcvxKhxdszQW9k+fBwUmNNxXU8A5S53U07w0o6M85elnImvxwnPI4lJ+aD+2CRSWmb3rWfIZBHPvc+l726GuYn4f156+YH6je10PeaG471fROjfepvMNsmEQNN+SN51Xn646P7i/7eErH/L7ycV8uX9vHOer9v931XGzL3i7yF/M83tKa/pj/Jmver+rPw6ORJGo8pkfn3oQfDzpHfFLhLai7p+HnHriqR4mzd1py2AvKHP44yIG/1zs1jN4TD++fz+T7PdX3rceX+jprz/tC+dxyKk/6qCOigdXGoz/6HRHyU75mvs7uxdyfz9ufU6/7yj+1d36NmE7JX8gv7xH4PzVefL/VOubxU3bg6C2Y99unrlV/jr10fKw7L/U/af9YUOnU/X/g8zrzz9JT9HiEN9bgx6ZeQtR38Wv9Kbq8t9DcyeL9fXVPfG6a3Df49fNU9TMcp/IYyg/z0Q3P993ZxIvAo5j3eUym+bmY4z2u2Y35o3WmV0M6ea9Uf3WsW1DXzxwPryP2ZGr+mNspmyHvMXs9cn9xK+gcPeZ/mIvnj+mP5bY5R2P98bra9nxjQ35P61flSv0Bqb6e6gh+I5PqRvcj2yTBM7Zm8vwUmc9LyC8j1aPjfjPhQibPH6Nz92eflcClUqGQ7JY9y2VUZh0NRSOhzmAekRRQO8DrHEPITaGEvsB8s5KBXoN3DcBok5IKuAv4Ga6MbqyvrnR1fa0D2Kf+2N3dagdAu7z+piXyiFBeJDXfrhR/Xuuf9lb5aqmdOvlPAUshg5FbA5HEioYk2lxkCZlKIZ5RCL5WxG1S0rIAoRtt7+4K7RgX67XWxHRuq8VCgT9xBPoRoeIFftfu8ByFRC0qB+tQz+O63e60A2ilQA2P7vZGHTX6BkNNtsd1mYpJkG8jat73yc02yLsCNG7xWRqOXloutd1uoY1aAN+2kXaLUEevEoDzYr3UHfINsXb0xmlGhCJ6cvxEXcJPACTvAI8NHGdqU0Ol7FWynOSbJqmFb3lEwJEa+rDA1ouI8KDE2CyWWtLHJYCxqeGGacxntFIEOQKUu44d/Qkl/mvog5TQqaTDEeScDiv3KyV4yTkB4PeFYU/jrMW6A4TuiOH7w3VGhCW9DvKIfh3FT+AfQiPh0zUtF42irEPNXleDI8LSe0ZEKKIncxO1VwoYJob+JL4nEdSEjWRpUFYuM6VG6mf6qKPPSCWLqble9RhGGDru+UEWMWQP5ubfUxRNX8WsJ734CDyYGN7hdKRLaCqVod0l8sf0p3yYN7Q7NbfemIa6lo3X5j2kqjWUVF4de1mw65XE/CHp7BFIe+qvmvRhmb7k4cwrTRVQZR4t91jJ65dS9TU1Pt939Tblocr6MdjPYxKcY9KnO4KMTAyH0+shHQS/9WTYkTp/z4bUmB4d12Mlr59Oz7Wudo+NT8/oNSwyTkwM8zl3YO7A+KfQO62DOOdIyHvSKxyBj0pMB2fPDaIFXyR4FHOT5ybPTZ4fk7kPSa94BL4qMd1npqNRo6PqXzqOzJ+5dDR+pzzKzDzTM10+0cyRLqHH3F7iwzqP+Xl7ubOYovORpyymeKe8TOlO8TR5L1hTZw9rXEJnnbyh8JLchjrPT2XoZTh/vsdLLIeRfsX5JT14DZ1TvXsN3/bxfP+nLI/5wet3igT/mHTiCPhvRbh+4Xkqsxe6fTXzU/l9NH+qwOOcgjvkNAmp5M8K9xSsT9FYV8Ve5QiulZgWSV3X0fxfjWptl4y/Wu3yLvuzusnzZ5M+zWGcyPQwoekdDmquJOZvS3ryEVi8jB5aRzSK8HuG8SoCqNfpwCp3u53uwBk3YJTLxUrJIJyfrLXaDkDublufcMUBIJi/AjKouAJEjMVSAfiWvn+X/z3bCgoqBX2RAAAQAElEQVTvbm+1ATDd/rxV+58fyv/5qe8gnatt1gqbJbYgZwQD8AVM3Oadtrg36Hq9vipAZHZyJOZ8tj9+qGW+XK0k4i0Bgw34VdoSz4BwahoZYO2B2k6uIyLJRbrYBEgXEYoIcZHB5x1+m8Vay9UaVsjxFn/+KR/bnzfaUb9j217Cjh6Iw38+WqztyuPm7k4Gdg1cL6hxQS6RpdQ0YLVL+Sg+sHdt1gkA73S70/Ku0+KuVbrbybz1clmeEHZOTbNQigYQVFqQP/i5ih82LBwfygT1i6BjMzsAccs7gGHX29g+JYentk4tOkFOEVF41rEtQZC36nIHkbjlTcKzCt86Ter9RCQ1KSkht5qKFjYee8bedygB1soHdXvQQF7W9QI/AeCamgUg/t4uos+zqk2NCZ2qFYo+HSuSUgRrKIIRnutgUES/9txU+PSMYrHvzJogbGxHLdm1QuXJde5V22XbT1j9Vix649f2fc1sAn2iqbA8Z/itTtc8pM9W/DA3z98gvzdyO87UYUxj/u+z5v3p0xXrHRnTKMmheCT6JZau75co5CsW4eYP6SvWMOc8d+BUB4b3dp2f0p35X7sDUz/f657X8atVWPMejq9bg38Pf12PU95m3tyBuQNzB+YOzB2478Db/VS7j/Eqs5roKWePyU/ZvRf/s+f3Xn14ZpzaPo/PdDGbvWUHvDGmt4zxCr4jomArEf1oXGVIrxDi4GLot84Pwg+aGO8ydfsnfz031fW5tOKc8DGZ7w2A/VNqEWB5xmZGCimlguUZr7QoGXTcbbe6A8A1sOanajsArkBRjBsAxgawdHF93f/bvYA7t//+t3a3d/JTuj34k7W8uobWwru2jRR/XEnrhTKNcR5bgFX/WeXrb98AX1darlcAqBttbm60hZrFUn6SuDHoicH9L3FUytmlkA/ns1ytyMIrCP9cZZCzpY4MoJkilJpGu3anO/K/pbaVn3bFLsJ+TELeysfdX3+Vp4uXK/KijsVqrYgA42sBhLfkuaWOTrYKX5G59hX6gYNSA8C2wVaDsu6nGx2BDwBYA9eokXNWswbUBvjsGiAyjL2HESHrZwDFHX0yuQ6VI8vzbCw2RQGXl4ulIgKbpqemQUeKJhV+KIglJdYLwFUD2uG+wndPEvbyQZ85SSTLoLn7x0LL6yu2MVlDEf1ooFhMi5vEhkQneZPotzgSuTEcnRnnfhq6IQdF4Nq1YAu/JOxp2ykhj5Rg9XLbmYbOIqiJvcaLEnOP1jFFRM9jVD2YW+b7r7JKDvAP6zohn6LLSBKDPKmRPeFGKDwyUCW5dpNtqp8vM2YyvYRQO5xD/QNzMOnl7g/Ngu81A6dnU4To1c7q/3UcVm+PjcNoU7pD+UfPXzO/KV89737/7++CXjJeW9M05p/v08EXbwB+77T2gcdiOGdZ3gc9/npEA3g3UiF9gmPY+eH8OLVh1nV+rFFXQx/D+cP7ZSgdzqun1x+HUY7nvqMrvX7c2ePpDhzvQ3+XnNaeJXMHvlYHpu5v875WFV89W3e80tvWUn86enSkGnU4mv9eNIzbz52Z6bIMepv+fXk4v8z6Ui3nU+lSm1nvV+3AG94Jr9Kyz57fqxT5hk7m/r1hc9/c9Vvv3nv6rz/R3rxp7xjgrfv30lI+e34vre817ev96bH4pXn1+7Oyni9zB36JDvgOr/R4QREBzGn9x3VPaXTgUnmPg53SGfN5+ZVvbj2OZZetbVnptEVEKPYYnrUyeFUCa0sFyJPS5vbWfBn4DQTCYAtw2vLVebfd8fsazTEQ/POnfkDC8OqP7+WJVQNjHaCrnUWEbJ+WC2X/7elotPnrH7UAxa1BtAaQEp9tC6i62WgHYGogM+2yls2SHEL55lYBINjwzlR8eCTh9ueNlELOzQVk8mkSaCSj/yS0AUTL/W8X+/HmHfzbdqOWuA1g6/X//A8g7kZyDt4sdSqApiSDs/73ig1Sdtjt7m7lOAX0vroCDL1mGaW2CHKkhlI3wK5rEUcFlxv8R4QMuhpIdF6JPHf0yBQRJSfn1VEX5WHtM6RIJY71I0IBKNr5psLeOKPXDt3utugih99RX0Ynk3eIg63yvIPfkV+ml3Ape+HhnojtfxM47IP9yHYMpdSo1LS3s0EiF8douSdck9BTbqlj1xN8981k/SFFRKnJf+a5t5U6+t86JjkovAZkxci5Wi8jr1TXiLHriNepyGwLtdtWYrT8QPSgzm1f54+N1jVZL+OzzMnfa1MEycInIGl3YN8mB2PkfjLfek8lxzJFhCIg9iSC+4xY5j/V38X65aYi/1PjlKOq63ugkJXwUeaMQ3mdlxG9GBHLVz+J4dcUmZSMjvxXZh2PhFOLqjg9Tln098CU/l57lF/V3EufOOBM52jKXY04Hqd0H+ONfQzX2JbUuHAva5Kqzolx6K7OUS0nbsvIxf9jzDlC5Rc6XXill5ZV/Zwan+O/blQd7aPOPXpd6VRc86uObaYIudUm7ysE5qPytudUXkPe20afvU91YNj/4XxKd5o3tKrzac2ZO3fgvTtQ78g6On6de/R6plfpgNs5IH6q3LvdL6r4XvDSmR1XmvJVI47HKd1HeHsX5eM58zo+/OA89INiURiPQ51z8ym7Ie+c7ReTlV9E2MtT4xcrZ0537sCv1IH6fndqfKzWWT53YKoDw59mdT6l9+68mkwdxwlUfh3H8o9e17zq+NH5fMH4h48i5O42Mhx9mvP6acTnG43pQg9O4BRNuXhmmClXn5I37sWnTPJhUsYohhQRirinhxbP50SM/QbOhsSynE9rZme8DNypmD7z4h6kFKX2Uy4CQSWmRTciZBwughGynyFZr1ApKYAY9lSY05cMJuiaIiqOBG4GntSBE7ZQgDVax5SWy5VSSmoBew1YCv8RoQRwGoCQftLVTwevrq91Dflp1w1ArYFWXV3LR8b57u5OW8Be2QHN9J8mXvrfuAUQbq7XWqxW2gBexnrJHOLdKN9ttbi+kp/q7QBeA8C1JXkRv8F2B+9uc6dmfQWt5T/7bLA1yGOBrkFVcTi+yPvqj29afb/W8tuVGuy1WqqDj4o6cvSYaYB5tESehw0RRDCDFuu1trc3hXaA4/43khfEku0tXyG/A0zmrdN9M3BsPx2gpp+iDXwJvVguwUl7gHL1/btWf/wBO9HrRga/MyBrC1C+o+9baszchDY12S/KnpbBH1JbA630j7DK9NfC1DSKxUKJnJvlij0kL/K0fopUntDuyCu7p+anJP8p6912o+y1QssVduRR1iEZlAfBlg/fLH5ieLFYakk9ztN5cBeKEqEk37ygoVafpNQkpYTj6Knx/YCvqhwBn1yS+YsGn6x9YhOQ921HfqYGXwb5twDq2w33zl4/s6fOv/pUJKZRfAU+WPQncYou/TvoRwhFNfTB5HlEMITKwZxFmfrCS0o9iRGymhvujdHLjo46Wva4417I3rOnuCPPTH1PMXm+rt+N9ta1fo97lu+Pezow320yyO4oplMc0pHwVRfOoNJDx7z1qdJD6SWcYRXn5qd81dw8ntJ5Kf9cXlV2PkbV8vhA00zTA8G7MD4giIsd03PTGPs5tX6m//J+OLQd32en4g35Q/up+VD31HzKbub9+h3w/Vbp6dVWS49Pt54t5g68cQcefX994/i/ifvhT5UHJVfhA8FzGdXhcDzly+9MlU7pPM4fRhrOT1kOdTzvP+Of0j7Hd+57uR09uJ/3si87lKLI/rERlfl8xQ6M+/2KriddjeN5Pam4Z1o+pD17Hi7swLB3nl9oNlKz5SU0MpuXL+zAuOcvdPfA/B39l+/+HiRQGcNEKu8TjMO0PB+nZN6QxvKPXg9z8/yj8/my8YfNY+7vIp9eC4by9+xjMv/p3p5s4TCmJxt+XgOXM6TPm+nbZRYBujLAMYxpmB5GHHbK84caT/n9hLDqwIVMU57O8YxvLcC0jEttNpv+IcqRgTMck7G5Qn5Yc1DzyHS/HFt7vRcNhjzCjVJqijQiFNFTYewvySCnjQy0GXzKJGKQtQU4bHcbBcBieRoSoNHJppRkMHhFwe0//5RiG+Y7QLklIF5mtCz7l7oQACwXft/jqtVdp/TfW+WbjbRaaHu9UP62lL6tdNdIP+9+arPgBrheasf7Snxbaw24KZpqv00kBeuf//63QDBlUNn5ZIr2E8PdtlX+eSfhv7lrtQR/XUajv//v/1Wi+M3Pn4CynWzjDbOPHWComoZpFh1SB7DYNAstAHoXgIJBvTd//13qzAB01lkCQNMmBT0Rth4jXKG0c9+gjpxta32ci7uL2K0CH2v8NikpYeM/25yapvg3qG6As9jgo8F/KLDNJefEZibsWnq8xb+wz+h1d3f43uEPn4ulRCmOWXrCTR2RhFAt4OIOaogXEWoNKgM2RgpFhHbciH46WfDE0aSkJjXMZHdl7CeBuwSFfCRsU+rnXh8Ifpl7NLHoiOFeMFV2brZzM+kLSaj2w3KZXyaS63ZdEaEl95v3rwNEL7TrJHzJPvb64p5Q1IWU8dUhb7HZ0TPHFr4OGq7ZtGdEzcvroH/CmXleP+8npi1PkvOLIAYaqVkoSkwWTzgzNWfqfILJG6m6jkpvFOKMW0c+I/5wUXlr5DXq8WOT+eydOtMd+uf3gzMas2juwBt1YHb7uTvg97VKJzK94P3DHk5Yz+y5Ax/XgTf4/PlxxcyRJztwwfvTpN17MV+U3/zO+l7bNMeZOzB3YO7Ap+vAi35+XFDNR/qvsT1ekOqHqjhH04cm8Yzgztn0DNOXm3xxD3Pfvs4Geq9MnzTjiFDEPRl/GNJz0q72tq3zOpr3mmS/C3A240sZ/ORZvl3/3jAi9jNpEhOrUvY0IilST5X9ktH55z3+ExFKe+zOccQREeB5ScMjBQYGnAyqNQYPAdJuf/xURPQObm90Beiq21utr67kp2ENGosjIrhy0rjypDBAJIYSPgxkdvgWoFmsFipf1rOO65ViwRqwNjatgv+EH/u+AlhdAY7e+olYG8B3QeX7DsC7INTNf/4jj1vyaQETE2BgAqw1oJfVqblaKZnWS6U18+srXV1dawmtvn1Ttp8s+SnmJXYrYu5ubhRsBO4d1QOU5dgRoet//UsRUdYd4GsBd1kbKN38+CGEst8FdS3WazUArP4/AXboFlDVYC2go/tRfBIrrVbkelXihUKL5Uprcl2ulgWI3WFj+9Z2u5b+kXSTFM1CmX5HBDxNH/QZpSKzmnwhZkSU3AyEZnQ6/Hhs8OkngxfOabGUAeYCBJMdXVAfKGvJ/kdqWBM7kuw34VeXHsS0quN7jMCPJ3vqqLPd7uTRrNQk+rIA8F2oScSTlAY2adHI1CzJKciSFrX4yADbqMIoVzlPcUSEFtgs6XEEBvAmT8ugWnvudmoh50XLMLGtiSn3Otf70wpDupecnWVsIoJU46zeOWF4T4oCjWDv+gacmhfFM5cpuzPqB5HzH9NB+OaTYeS3+teX3wAAEABJREFUDfa8/gzzq/PXz3MqN/OGkWp0j0P+eG67KRrrjddTNlO8sd39eqh9z/1dZ8NuPHX+Vj0b53Euzlh3uD5n9xxZ79vv36bT74PP8T3bfO4O+P1sTE/NOItPewd6cP8cfrY+1e+sP3fgpR0Y3ttDX5nFmGDN5xfvwHBPv3gpJf1T928Rzpe5Ay/owPC14vkLXF1k6hhjushwoDS2H64HavP0RAeG/RrPT5h8MHuc5an1qTRP6Y/5p+w/E3+c83D9mfK8NJfhT7c6v9T2o/WGvff8o/O5JL7zfIwu8fMUncfiVflTfL6Xbr0nPb5XzF8uzjsV5D0yvVO4TxMm4n2r7sBwjNMZv2vAnC5phG1MtjNOZ5uUkiICSsBvnVmPUoT1ezqnHME3UmBE53Qsi7Belh9ybMHBtrttedDTspQacrP8PjewXwA/gFQFX3NttuXPE5O9UtMUMmaX26zNj5sCmm4NlhLEDv0ngjsA1bubW0UKKAHBZplXnlBFKSlp9/NG3XajjE5nQBNCWaLxd3/9Vw3BbwFSTbu7jb4BzDaW/Q24uuuKnXUDgPVqDQhNbguodd4kuPnnH23x7wIJqVtyvNn7k+MDCu7IcfvPT7mHmMiAawdAa7+L9VoG4DIC/xngrmsVALKZ0fMOsNl+I0KJTU4NvWHM5FjyKH/6Wn09/5AzfgqgCjjdpNSDl9jaP1oiWCE/kZxC8p/e7lwL/oJeRERRc6yGWGElczKXMg9ZJo5IiWt/RmBHbMcxBWDnAlC3SOlBSo0ikhI2EUFejZpo5P8JwDdxx/47t9x28KTO+0QPxBeerW8k9oapl3Lf2GyVtYiriYNcCtcj1OIvsYclN+JbFtHbmmc3mQ3quKcy+jLDRI7aH43t6VNZFh1m+HAfIoVSk/qc6JV9dNSiSJQFQ/tjb5eJs+f0Q/S5CP3Al8mN8NPsntu3RyFz3aRa2qC0kG00dVjJNCXb8zLyvM8pwvkPct3rXDpE1BrwEacIb4jk/7NikpDbje1JR4Vg2HehwkBpMB78wP6os9S0D17nddyzLx+o91Hl6tzjUNm2e/K+Qt7fzH1bqK4vGIdenzZ3TkMaWju34fqx+dCP54/pI7ca9fHC4/XIYnJe9SZGpzgm1MqJuzL64vk5ss4npnJf0JtT43Hqw0KrZMibmle9txprzIF/vxcMlvfTqjsc76XHs/Hmj9bVxbHR/crvXSZVxfF4r/q82SgfjdeXeT2170P+qddQ0aG+fIYuy+JX0fIeHNdSesTW8yNW5fNKp76dqMFmTvdGrz+YdJTPncWgaFXtwbifMszn79WBh9X6vpsmbi3fTifpoa9zHMc4Jx/eq+f0fiPZsCVTcz6TlQ/x4/Hcxg11z+ldIiu+2I8ykmAdi63frCohK7zRiOnZs/obj9XXhLF/bPbE/Ub48jZ4GPfxeYfknVSTvRvHOqwJ5rlje7RPf1YwIZrPuQO/Vwd4Lf3qBZfXOXWeGl9UP35fZP8KxqfqeoTffy59+Nmz8h97X616p8aD/SuU+CYu+NHypm/7+C+/kr1J8jh9a/+EeJXTTTaVZtSk60iEOh2PiN7l9Ev4EhonQ74ny0J2KNefNc7R2O+Fa8c+Rxe60clfDGrOFzuaUhw2IvgqO4gHuTkk33/GE3xdeOxtiz3f/bJvmV+sj8nvaYQpMs9PEJ8fkciuHpA4sEcFRxNzWPXMtU+nxqr4zNH+X0KPhq11PqZY9Z46Pub3EflTaz/lrvqpcn8P7p9R5R7kBggoGVtwfShFBFcpIiDuNYV0RDpz3OtGhCLu6YyRjDtZbpzKY0R4eEBmpNTLEpiayfUF2I0pl9fEvhCUe00mw9NMyH1AXfeEHa9NQQHwUkn7I3OfR2B4WPM9FcYZ2rMUETIumVJSk1JZW2adjP2QkjfAhd8C0mbAstVioVUBDf3yJBliBcUur9daXa3LU6DNeiW8arnsdf3kqjiaplEN+v1//kctgGILOLpYrBQkkprUv6DRFYl4EZGUCHO9uta39bWuAH/b242CXw7RRgUhtmKICEWEFqlhRApPV1daAuAm/IT92g66Bii+wl++ucPnlRarK3L/pvB/++aKuTjcEO3nwn9JTf0R+CUJ0qUfFiAX/ShS1t5AA6iOb174Ql6L9Zr6N15JtjFZf0/mLSS1d1vd5p12i1De7gR0L/uICJD7ttyUTbMo8xaQu9tstKDvqWkkdGpfylxY4l/14ENoB7DctTvy728Ui4KaIkLBmAF4M0BoYo2SxZQXUFJIhcSxWCzVkEfhOgY1qkiDHLWnzFgEOhzocpal+9wCuvtPhst7WrgibG8TEdS21GK1VAR+Aa3buzvtbm/kHCPIiFxlhyav7cNzj6zRKLZcUMMvPCYso5DVTJH264Gt9SwbU8KHSdFIkSSFBAXz1Cz7faPXeuZhP0NT92m4vmhOHRHO6yJtlKx7jlCZPM/ZVNmk4ZsypyJXXh0vT6BaeLzcqte0zZikytGHHzUTj2+TjD2/hM5l9Ry/5/x9XRnvbX7z/3QFDHfouckNfTycB68m03O9v9wucHEJoXbmvMSDdc64mEWHDrhTlQ5MJqEon/eizMW9I9Zl9LyQDsdAa5J3kPPyq/OD4jz5DTtQ74KXjJe0bej/Ev1Zp3Zg2LmnzKv9cAypvGMM/QzlT58/1ZP1/TtIJa+no1pyjqasDvq8R5b3zToeVT1l+Rjv4HmvOFzX+V40D3MHXqUD/JCW6bnO6n05HJ/jq9o/x/YSm+p/PF5i+xV0al1fIdc5x3EH3nr3PoP/t8yh+n76GPzUviexekj68CPI4BJCbT6f1AF3tf+cGErsfk86zAOeDqSzRyBNA/LaBOvoNG9IR8J5MdGB2q0JUWFV+XPH4uSTXYa1ABrJD3O24D0HnOeQ71BzPD8oDSZjHa8H4olpSqEAywFCOUjLk73Gzs7gOrarZEPPPdqXR1NwqeTahoSIs0ofH8/hQo5ZyXoGsf0UMAEUEZBfu14dU8oGfQEr/e/+GgBzgltAum1utQEc/Pv2p3S90jaytqDMP29+sl8grIGjZiE3yjYt4GUDeOwnPDuaRkz56csC9tHZiCgfxTt8+s82591WDUDuIpFY2yqw7bgBxEY0KTEkXX3/Qwng0foRBIRcHJFBDTvsk4St1wtA0Q1gYYffBb6E77ubGxlwtO/bf/6RZcvVSiDXogibaYtNAEz7ieUdddufAWUZNKWOZF8iNtoldurnIpcOMLIBiHV+JCMxX65WuvMTw8hcf7Ghfvc2Uip1HjYGUH0BrW53an5uFADrBoLtu/QSfcLiF7t9PMcsPomloAzyjEC+XErUUWToyoRxon8MLBMlGwTOYqHAvqVX4gjbR4gTh10/slsRgZSTWpy/qcSnL3CPTu9r5v44YtqeGoK87NQ1dfQiQ/aV8Us2cp8iQhm/VWY/nif6X+y4Tzvuj8KzT/SFn2wfjNY32X+fY6eEXrLesBavoYh9bXXE2HnYJ9P7M5JUSRyeq7d1Lh39z7A7125iftAvumacpojeV0qAy6hFhCLuCdYTT2djeqLZK6n3kUPiiyP1i1fy/AQ3Z+JaVGnaY5XWcVrrRdzq2uOLHL3A2LFNL3DxoabO3fShSbx9cL/HmN4+0qUR3PQhXWr3OnqZN5VKvMng1LkwHE6vTQfGPPntOsDPH+3pwa0Ag8+y9/cO66n+mG2aks28uQOlA77HymS+jDvg145pzL90bVvTpfpjPduaxvxPv3bSQ/r0CT89Qf9u8HSrT2IxpzF3YO7A3IG5A3MHvl4HXvrJ4qX2h45VRwfG55jUtIbj58js9bIov/6+2F3t0IsdzQ5+4Q74u0tTRCgCjAesxmsWKqT+aFJSj9X06/4a/fCG1w7MyZRSyNSCM4nDeEwEOcFnefK07ZDsw8q29zimbohX8XtQRF9jBjsyOWa1yfteeezATSNCEbWHxvK6ohrkWSb7S0QopSQ/BazBMdSL6H2lCBymnloHUWj97ZtWpusr/fG//yuh438rd8lawVIqf2Y5A5guFg0gcKvUJBl1NuC6226kNuvqzz/RxIBCmCicFGDzbnOnuForAX7eAsDe+M8z//ghg315s0F2JYO527tbGbQ1uQn+0i7TKDnfCKXlApYbkRUp8dUwS3EQsgJ52bGhNXETNSkQFur10cYoa319rRU6BoI3ALjt3UYNYC5CTLApitKOfFtydI0N4CRCZUBoP5nbUZfzXl9dYeacAnGQSpb/Td8F/oLc5ZuMMehRt22lqyU1L9VttmpYBrF29LYBFGwAcDvmsBT8l1LyVO69+b6hYLPe0asdPehUAFf8F1AypIhykY8Izz3rqaM32T3F0j1U2B4dP5bNT4riC9WOGkXsRD4BKegfth0voNSk8uRuQz8SceXDMuo0aNuSf7k3uL/85b3FpmwdQF3btx65lyKiANWWm5/3L5jFeqXG+20B1O52arHJxGdJ9r5CxG/tF+L1JRPc/sR3P5m+BrZjSXbOkNwjqCVuR1247/s6Noh+f8bswxofxdeB0U8i6Hk/feY1Y7enl7rC0+PnPpb60fvqP5Wto9hHi8ddvoKGI1Yauuuz3HOqgsc9ixcss6pVR1ivfDpkpee7rvmdG095H9qc0pn5cwfGHRjeN3U+1nm7dXl/2b/XiJ9LBzqErDl5PDC/5MQVXEJfsrhXSfpcd4YBgh9HsWeMbOo9tJdODbY0Tclm3u/eAd8Zld6zFx8R8z3re71YX6tTg/en+t7kAl6vHU/0NMin/tw9jE90daTuoiodCebF3IFP1oGJ18CnynB+HX2q7fgiyUzd1VO8l5bzO92dtX8v7dnQ/jX799L8juxrYh6HCT9xbnPTE83eRL3WV0aS8vfGpjcJ9uZOXUVHlIfEt+v8TtxB1kHlyaftOvXfv+gNDzaBLN8wwAtdf/b8XljeO5j7TjLJ2MeQSuzaX4+F8W6XAMMxjmV6TlDbmca2qWl6nGwJ3hcN4tgTwyOnczJVNc9NXmdjSp5MUIRj3AsiQhFxYCStFrrbbZQB8TKolgHQDMCZASMzAJtBSQOem5sb/fff/1ZSKK6/6duf/1OAuoiQ7fy7YcJts1zJYLG2O23+/lstIK4BwI19oouKEg34gcwA5vX3b7r6di0DfJY5/t3f/6ijqAV6CVAxMzcAaYDafBkIJN8AMLSPdLUq/0yRAVwRo4CC1BI4jIgC2nYAiTv8RgO31AXAi/9tu5MYnaNH35CrP/6Q8J+xIZG+PheIv5QamRYFBA05XgE38ZmahdZ7W4wUKclHRK9nEPiWPjast+1Wxb/zZB34dX32ZZ8JW9fakl/r+tFL1Gt/llk/w4vAN7oCvLReVqiD5bntnb//rWZ/gR4RVJFxgQJzQQYzixxfEm/sxCqj5w35u9dWJ0YG/Cw5uy9ee8SbbFvJayjjO5GToymSUkpqeAF4DPiOHfBQlXPIJS6riP2ajAF3cyUA6NlK5+AAABAASURBVEw869rWOUeE7CsiMJSyB+Ye3QP7d7xMbh1U8iya6LI2v/A8x/dehLArORhgdjxTryc1kZQUioiinhgrFYbrGFJh7i/wnXfNJRI+sO8AmEsue7VnD0G3TWIsNPBUWMRzc0wD0eTUOicJC1z1HwJw7Jh7MghcCJWjE7WSUh2PhO+0IOdSEuFqGh5Z7k+vpmgvlvR5ZlN5Vl7NkoK1pyryeLQRhVENPs/otM7R58n0N8rk1Ia8Uwt4j+nfW/jZwD3cZ9NfedMmifEc1tG5fy2U18SR4PMthqlOzT9fxu+c0Xivx+uJdLh/ys8s7p368/xw3/AZwOx7ounlh8WJccL9zPrVO8C9UN47PH50rc7hHL1zfhe8/KYy8ufeQnzO9+8qByqvR97nGYv8xHjw+cz4B/vPMDm8P/F7mH//KuTCPiC5cmsRu+Z0GD8glznk3IG5A3MHPkEHXiuFw9vp1FssvMfivNT+Mf+z/Hkd8NaN6Xme3sbqKDd+xntdInkypMIcXaxvgv2YKirH59DA82Ppp1gdft0jm5qix0qwD+fnfv3VjB8bD+WcmLDZh9930l6n+qyfUb3ei148DOLxvfgh9IBdeC+O81wHw0Qe8eG2nKJHTH8JMbWX1wgbFlD9vc7ziOBrFn638zX4BuZATJDJ+nrkqP5HIy6PDMe/O0aEIu4pgcGYOn7/NHlu8tx05OwlC/LU4Q0mXuLpYJvBk7zI/G5sDMmU4eWyBsMC0+ogr3Ph+zVri3tKAjxdAmkJcG95fa0lgGymGU7R5D+jfPfzRqvVlb6trxT8t/nrL4DdOzXrtRQAYilhvlN3t5V+3Kn7eatM4OUf39VcX6m5WmMV6Ir7oMOEuaRMooGP29tbVpzYGDxeob++utLd5g6/WzXLJTZJQSw/lVtA4rs75bYv8u+//oMx/rgGG6rAP74N/i3Way3WayTI4d1uN+pubhX8B0fX376VdVHwJbjQrNQ0JT9Wsp+IxNS7yMDp3EW+flJ3Qb7ZMaGWWto7YgDqJWwi7FCKCNmPa0urFfNGMAsoujXYjq+O3P0noLtFUl41ijU7AwBrILxZNPJhH97Udkdf8NMAuBsEb6lrAVgufNivM43Yv9BIwUByahYAm6126Dp32GDeC/lR8ZR6/+JLh9ztZP87atn9/CmhGA05SfK+FgDT+dJPWBJxNHF08LpFqKN1wV6Fn3bm3pKCvWuFN7muxjVSy44+7DYbLVgn7qlEzZaZUC5nBMkgW337rqDWXPwVESV12gEUN9hFoAe75NpPWfVn2bt+enSNuFdMzJuUyv403AuKRgoXMiI97Yigdvq2A9jfbXm9MI+4j/s0b6e0vftjmWOMaaxT12O9qXXVPTU6B9O9fOzlXvK+M2dVaTpylXqc1vj83HG3vR5k7aV/Qg9Yn2VaUiOZx0ZU3vuc47kDvm8qef3OlOX//NOjBh6/Tsdr603dTebP9Lt1gJ/AfALRgPJgbn6wDonredJ8/DYdmLofPqr4qVymeO+b3ziDp0Qf23r9FHvr2mZI5n09yqQ8JljzOXdg7sBv3oHhu5vnv3k7nly+ezakJzt4FYNhBufmp4KdsxnKTtm/FX8Y2/OXxrGPMb3U5wvtLzMfJn2ZRdEamnlemG9xsXPTyLdZQxqJ75cXKd2r19nQzPPK/3TjMDnmGRrm6OUlNLT5enNXyHfdqjRVgT+nTvGfwxvH8/o5fp5ucwoPOPbkfMZ0rDFejbW9Huv8qmvXOkWn6325dvVwOkYv6YxdQf3qsmsHzmS6THtKK3p8Cpy1hS675/iOEywyQ/YY4Qo9kyL6eQY/0v6I6HleRvTziH40b4rS3//5S9rsIAC5JslPoe4A0Vp42U+1KnQNGNsCuPK9q9bfv2tlYBfgVOiJAAbcluuV8hKQ7I8rpT++KeFO/9zITwL7zxVbp6PwHcBlKACUVyUfy67x2W0BHQHEDGYGQGaH70WzUGoauci8bwKLAlg2Kcm+nO8S/QS5sX5asyHfLfk28OxP6HZs+PJ//6Xr1Zq4+zcucg90UgGIs7Y/fqhzHGKLXvhr5kyDTQkfGCrjx7625OofDEUfnUgh2zSA6LgVLNn3HXnYLrh0MFNqyp9rTvjrAIkjQgtqtHxBX9b0bbFp1WyAT2+3yoDq/q49YWdyLhHcTACqmX5mgERcKyKVvWvZs1AoodNg45gRcCAn5crtw/2NCPkIbLPr9kKhYO1YqUmKwuOSkhLAbK3ZfY+UEHBSF9cHp6XLnbTEyKD2dtXIPRKx3MNiTw4dOdvYQG/Dfnie8Wm+yWuh59E5+T4EycZNVqQwu1BEoBaFb4Z9mDpevHVdRvduz/P6FNk2s98iF5Fz0fM4pMK88BKpKEaEEr1rUpJjaH94Pqa96OsNQcomhs92Oq1Kny23d88nE9HEMJ9zB75CB+pr1+P75vsLRfNr3vQLlXRUimszHTHnxdyBuQPv2gG/Bk3PDOrffcrn/afaO6bpqXaz/tyBuQNzB+YOzB2YO/D8Dvhnr+n5Hr6upeuu9NwqXmp/Lu4lvs/pVJnHc3HOyWxrOqfzUbKTeX1UQr9rXH/DY3qb+sfftXv99Ehvl9/Tc3lfi4v6VbATXlBgHoAzRjQL5hERLON0wpg86/e+0x57CXE7MB0TCagDBzIlcCST5ybPTTbyOoP5mDw3mW+yzpAsq9QaR7TSgIz7RNzXnd0f5BFJAWXisKRHfri1Zczk2DGa8n4EG0Spo46MfUQoIuD0Z0SUdcT92Eu40lf/Tl0pff8//1LTLCUagHv5qUQ/SZqapvR/uVopXX/DUsVpd3ur9uZWt//9b0nGShlbA4r5ZqP846duAVJ3ahXfrqSrtQyCJkDZZn2lFeSnPJfLpQzaem7qKJzcSowff/1Vio4IuWGdATsK7QBMM0Xbbrley7RerQmxlp9WXeL77vZOzjEiFGkPsGGzWK+lDfnZD4E6j2xQd7ehnhvisgFNUo4eQLQtBcIPlQNfHv00c0PuK/z5yd2IXr4BEHYdmRjp6loNgPhuD/7iRCZvFhPxKpCtIkIddcNQRMgx/ae4d8p0L5cnZzvmUqjFfwt47k2PSDKgHuQRxEmMifzMd39CUtMstAMczvhfMIdFOVmeL5crFRvAVsdUiUFTrKSQolFAKS3kWg2id5s71LLc+wYgWOSQFvSMvZePoBZeTC175aWp4+Knf1t6nXed/ARwkxrusZ0iiKPQbrNV4MP1dXsg2DV6z803kTieOEnRALf/JHmLneMromQv3GXiM3haCIujM8LSnlX8Ms3kJvi2ddyyhu8zIhQpSeTMRKKX5r+EUoQKVZ8S4Ykh3L+Cf9y8wkmjS1fPjdNhvBuVpjXeg3s675pbP0qhz36cquWxvKfsHrOZ5b9eB6bug+fy3qI7T8lF5fXq1+yQNB+/cAdO3R+PlTxl95jNI/JZ/Bt3YL6fnrr59T36qXZVv9p7rLz3GKd2eor3OrkMPb+Ox9nL3IG5A3MH5g481gH/ZDE9pjfL5w5c1gHfTWO6zHJaa/jp4NR82nKae5QbDr2e1pzmWr9QDoVpWu3LcoPMKzH9jU9uDnXU75HhQ07vhL8b91gTcD5jqrLnjRFD/2d8PBDZrtID4eEb9IeS85xxdafW5728vXSIlYyjDXMey15j7dimJ/sy3lONhvPKe8bYgTsNzTpwSvFNpd1nsEftj4ikGNCeXYYM9mMqCy7WS2BEpqZZwDk+d2CB5ifwqUwgkzXqGBGKCLMKmR+Ozcpcr01p8/NGHUBhWi0LMLVaLJRQMiDX4CC1WXf/+Y/RqUIdBTWAwqvFUhlQ7/a/f8tIdwKIXMIzKNk0jRbfvqslSaG/XK0KyJoBR8urovjfYQ8QyJ2yBMQNAclQiCjoG7YGyW4Akou+m0OTnXBtaOcnhgEBDQgatN7tn4YlZSXA2YQfLRZEklrA02BusFf4IZQC8LIrgGNWU57aTWqofLVaqcNvJnC2Ygpl4otRrDNxd9sNb41Z/nPOBstFUD8lvQDkDuvRzwy43KSktZ+UZkyRJIOj9CNT5xYQPZFTahaYBzGICF8hmXbYR7Aw4dM2HbxM/lvHx0/rfooDnR03HdpqFg0MTnx5jWMJue125NWhl037fsmV5FYiR+sVUj1CZZ3wGeTPvooD1xIi4XdImT6ZCk9iCAW5m1LDXOp5klLTKFNDBBm4L2IC36frFP2PRFwYO/YvWweVOPhLch50jZGdcv7Y+MSknAnnlSIwLlwpmqSIfp3ppzjMax2DOQ4lYnfIHKOsyVUKp9WT5xockSST9ofnpv3yMJhnoleBu8BPkHtE4DdLjsMQ5kMHu/eehJM4RSSDSHwAPBAsFd5+Uud1NPsZlNmAc3TaZQ08GPFV9rIketry80kGNYxzH4uO1iwONQ+qGu5bwDcxTJ7cp7qEJo1n5ufoAPdBuW9eMg4qGd4/5T3KN9AUDWzOTi/JCwdVrcRk7bPyjkZyqWvrDPXL+gtcav6nxn0JQW3naK/2cAhYJobPf46bcJ/x8GeD6nudx3K/d+Jbij1pcAwKL64H64HWPH37Dgz37znzt8/wPoLKPVVumAPzsZwPil908lh95fMzn5OPXnt+/VWqdde2jcb6MbOqnRqr3niUY5tqvDoe9uqUx/P84Y+4qfl56ydI/dZTiqo2hcFiOLI8ddZ6T42n7C7ll/0il6kmmHepn0+ql/ls+xL6pGVdnNZLar/EtiZSdcfryn+7kW8IeG3kE1TzOTXmF94f+UTce37HW+djNFED73l+7733M6FD7FN1fRX+r17fm+8D98nhZ+Rz5s9NkB8Z/GqiF8V+Tr5PtXlufW9tR//e48er30PKHvm9YkhTn5+cUKVaf11PjlXpDcfy+QT/p0ZEl57+GFbKtgH+vK5k1tchbp7y4ntsfKwi/0wZ/2wyT/zM6umkB/pXejl1Xwxyu7/l7HccizXfh/sePaLBz+ST8Y8E030Ivoc3Sffyms+Q18/1yHHvQ/bn7/NNno9p2JOxrK5tCx3aKPo9JATOVXt9z03jtXmnCSc6f0SEIu6pakdEnSJPSuAlpoikMIFpyCTrQQ5lYh2un69mgJ74eib2JMYBSWhKfm8K7Cp5XQiRz6nPB0W+/zkQgf8B2Saiz9HzlEImYz0mTRyW28bkucm6jh1h7K6T16KulBK4p4tTeY1IwQTS9BHxUJa5vyNCLXid5yZbe4xInspxvM7eXDgdrxMT03JWvhee+/Uj+uh1Zxvm7mm6apbqvi2ln3fKm50MiraAnFamHmVkq+srBTU14ITAlRLJaX+skS33AG5HLZvbWy3hCQehkJ+CbZZLNX98V8AnriJCjQHnxVKL9RrAdVN4Cf6+a2rgXwGoiqMDmFsC0i79ZC2x2ruNErLN3Z0MRht4JZxse4WOAAxvkflJYBdvvudb+G7E4tu1UtPITbTsFoA7aEoEmxkEhErtHll2vpmQMy3nYk3ONNyuPtxVAAAQAElEQVTxW0YDlC3grABVd4yeO46BvQyY3N7eFRB6Sc7FQQot8bFDVtZcnKfJ+aRISuQSHrmhzFssV9hcAaxf9+NqLffVf5p756dz8WE7Uka9UyYvvCgJDrkv2IMlPvzkb1C74DteR77aH2yvNjRywytzw93RYrpz7eSSVgDjpX/4xl/mJu3N2FHWngf5GhBv6YPvI/NwV/bFe9gAeAtd67UG3/fz1JCp68Sg6JGr9zUDVEeEUmrkI6Of0IsgMTNMhPfge9b+q8gaQ3LcqufYjuN1T6FoFlpU8LxnlisSxuipxNrPVUfJLyjnKnriOcqXneyRqNF/Bj3Ts5QWeA0FfuzA9Vby+nNRkM49BS8Yr2AeTq+HdBB8wKTm8QGhP1nI2onh+MlSnNP5xB0Y3jeXzF+nlBpJvEPek8pRZf0YaFRSmfvak77EEWR5CaE2n3Sg9orpBWfV9mh1j5W8nmnuwCUd8IfBSpfo/5o69ZXj8VSFll1Cb2V/yu8T+e+k7k4lYlXymuWHnY7/GH1YcnPgX6ADp+6uX6C0i0oY139sNJQeS95+NYxd528f9fIINadLx1OeT9mf0v8s/Km8H89tyuo1eI9HPtZ4LOaxdr+asuklT79O+ZriXeK52l2iO9Z5ie3Y16n1qRiV7/GUrflRfpMOpg8p9rLxKPh6wyPwfQmh9ug59GPl4brOzf8a5Izr58dTo3WeU43txjTtJ9j/MQneadLkce9Dk9Y6ewTS8xThHp3XkSzXicOyyyjwMybB+zjSCw8wM34N3m1btTtjQ3YXXKYpqPU0CekxFRxMesDP4FIdpNERrIckMKOKodQxpZDJa73gOLYPcCCpBas0DqWSsTiOsmF9fHbGgGDZl4np4YwI0s+K8P0pxWC8n4ciQguwVD8RHBHyEVHHVOQCiAvq7rlo0BecK2US3gEC7gCgIiXrqfn2HYeNAkQ3//VT239+At6udLPIugMcdKVO1n/eVyvAY5DD3X/+UawXWv35h2Q/ga8gEGeHbwF2tj9+KgMipqaRn4Y1eNluAX/R91O4Bvec1O3NT6xCfSNVjhZg2foCHLSe/73ehQFFYuxubrUGXN0AtBZlLt++f5efsHWDU9PIwGfTJNyTLKBbuBk0KQH8XaErwD/rtvQjKWgXrWBzMkBlBEG6rF6OPevFaqUVMZ3DAv9L8pL55NRApCA5BnquzYD27u5W1nEumZ5nA33oZDbDRHLyjZ0iUeZKkZwJeViXnBGqA9jO7U47+iYOA9C2XQLuZmedYfLCMC/bP2vX4H5vNxtlfBU1ZJm4EaESJ0INuottp8Wm0+qule62SrywbZ8B3a2PiXx43rKvXZvpC0SfzC/1pUYZ/xF73wialMh5WyhRc1P2IqOXMbFeKMGTDweh956652m5KLKUklmF3Cfcl7kvEeyZbbIUOj4y/jr2VegUQhzkwCCPO+5J35cRgTjEhaZ3KvHgwdC5o6V274PJegUEpn6ZgpxNng/JvD1FaghJXPLP6BR7HHXsucm8TA1DQvxGZ8avieG5J2Dwc01nuws74C0yXaj+VdRc0pi+Su5znu/UgeEN8uohh87r/NWDzA4/qAN1R4fjB6VyIuwwszo/oTqzP7gD3p8PTuGjwlN6QB8Vfo77xh3w3s6f4wdNnqdzB57aAX6nf2BSXlhw68j0Vc/qt46v6nx2Nndg7sCX7kB9X6jjly7mTZL/tT/Xet87+mbynOnJc+rn10nl1xU4NdOUV38urTQlP/Aez79+px4R5Tv4iH6s/IOrp06cu+mpdp9Mv/ahjhF9f5xmqrgFC2M3scdUWL76WeN3YFumRCzTY4GsO6TH9C+VO3YHXmO8MCIp0RfbOs+IHotKCrNOkrEdkxUiQhHYgfN4bT/D/gYxKj+DEZm8Nt/ktcm8I+IexLMWzVKid1UW+0mK9VLp50bNH9cS73xbA4sAjC5su4P//UrLb9cyyHq9WGv381Z3m9sCForjbncnAcA2CrUgiwY5twCd//znL6BioqPj6w7wMTWN3LQtQK1Bt8ZAqQuOPh3gQIDma/kp3g4fsSRp7IdnNhC83WlXveO8t0bLviDHaAH1HHOBj3AcxN400257Cza3UzShLf787we3AJwGGlGD3yhHKFJSgvykrfmmCDYJ4HMHEOsaOgDVEs83A/yyhhcRErll6vbTx2VhHk4yopubGzk3wcvkHBF9rGZRQNLtBqidGixTPfDHFpE7kyR13AgJ4DqahM0GfidcyzejR9tmdIR/IUmFKWVyFUeitoysrBlJQGnF/bBeSVcrNZDX3qdMfhEExW58puK457b0IBPTwPjWPYKi7HuWeYk3DSX84M8W1s3cmK1BVGwj6C/r7HxQaOF13m+oRcf8iJDrbncdPcgK4pvE4RIrsTyc2TN8JnSbhvheQxHEg+97z75NsGkSHPiCMkCsCtPs4mm/6oeEP9fWNAs5dvXRYSt60WuduBJfhZxTZhpl/zQ4IiwbMN5kmvG6JxfB6jlnKDDrae/NL4NJQvHdzprLuwX8yEB9+1W2QhPHY/IJk7dmHe3PJ8zvreuf/V/WgeGtUeeXWT6mVe/A8fiY3Sz/yA74Hrgkft3VomujIRXm8FK1XzoOfT42H8Tyh7xKj5nN8k/YgcFeTn7yqfJPmPqFKZ19+Vzo46PUavfPjR+V2+eJ+5Y7fK7zQ9nn6cacyet3oN5hr+/5DTw+2WWtzqONh/d1P7fEZOnLqffJNxS4qnOmLzqrn+H4Ioez8at2YLgvdf6qAWZnEx2onZ4aJ9TfnTWVF99m8kn0WOL3HtNlCfa2fFvK10p5T2LUxUdG80AObII3Pg86CM7NEb/66ZQqvbrzD3XoTnZkYPLcxPLk6S74e2ePJ5XOChxhTGcNRkJHNh2zzRnTsUa/Gur0nPe79lXX18rxz+T6SvQ4lvTr98vzJZFCUXAJj8c06RWMo+Iik/JTTOxOic7xOzCkc/KXyIyN7sCljPkYTzJVf326Wd77xCKVHlXp8ZhSowbMqAVvPdWbwD6DIVnH1A2wqGNvxyvbmcwNcKhq64cUnRcgU8HOkgDWlkrKftKTpl3536zlR0VzfVUUMh6iQe4nKHH07fpaKwBhhFqs1lrdtmqvF9L/84ea2x3srCW2f/zvv7RYr5VDSotGKSUF1DSN/MRsBwiZ8bcD1COEDJRl4gvw1CCqCLwDJPXTww0Arv9dXz9FqxTy06zXf/4p+7F+88cf6gBLl4C9wuctoK51F1dXJWZms1oAVTfBwKoAj7dbgGsCL2puuLVe4zrxs9hJDfk4T+fgp2cjVOrw06RNSmqCmmBaJzE2KZEePIUiQplamCiaRMhOC/wSUltyXdEbb0bLPCLMRjUU5KMQZyjhL4KFpAj8uSnUJ45AZnmTGi0Wy0KpWWDToJvKaPUI9s42UEI3hB9uKPc+3Nd9Ttn7YUKP1ss1teTf+uaEHxFEFe3tZN3AT4i61B8phVKT1OAzIrDPikALYiHLYfQjMQRFhHx03NSBvV8MgQ/nZooIpdTIR0oJ817f62KPTUKnrPeXSPc69rFnl8E1eRIRxVdEeEnvGqWmUWa/C4PcPAYxUVQ03N/R65pf/O51CshrZiRuxR3qoSJn7dFk8UWEjSpRR6J2k20joviO6EfzXp0OXzpnXJsY6umlX8yVKn84FtmeEYznCPHbnhPB6V02iT0ieCmJ8ZLzw3VqsnWcSoiSswmZ1RiOT8tMcC2vxPJznM7NRDbOjaGcnpvKYr7MHXizDvguG5IDjdfmzfQlO+D3FhPJe1cZyum5qSzqpf4sfO5Y/TxlrLH8wa2QjZ1ZJa9n+hodqHt2avwaVRyypIx6e3o88L/qhPcBPgaqfF5iPhzN16he1zykr1r2ybypV0dNOKn5OoJhM6fmrxNl9vLBHcjlu4ZOwe+1puFa8N48vXJfE2U4snybkzcSVZqKMExiOJ/S3fOGasP5Xnw8DBWG82OtefX0DswWcwe+fAeGP2f1nPeHoc1wfkFn6ttiHTGpHpg+PKveqbFa+HvYc1T1fvuxdntqrM0ZN7vynzGOXQ3XU+7GaU3plJ+tk4I987Ege7W3GB7kP2aM1sNUp+Yj9aOXq2X7GjL3vikiFMH32oP1XqXgEdZ5DlUfEfafWEZPzsFkzGRAxlCGcVA+nB16lh0YbzRxnM6YEjmngqOE6hgRpU8R/ahTh2uDsnOGEvom+44I/IFL8fsS0JjhrUJ+e03iP+QR1T9ONH3kw2fjXjciKSKKcpWVBZeUellmfyN6HdinT4ct1BUdY2sGo41XmS38tdxUKd9spPVCi9VSBrqoSaau3Wq5WhVjYeF/v3Z7e6MA/N3+vJGaBBoobRmSQj/+/R+17oAtIuSnP01eOlg0TQFpbeT5crVSAD6WgopSAMtKu7tbNQC3ZlGrhK+IkP8EtOOTCqzQDbkkwOg7QGI/FSyOjt1IANjX8HeAwCbYwoAN6pTws1ov1bjWkGDw4nCDTGIuPwQtH7k8EUxPaFREaInfxfU3BevMzeWeFD0nGUGI8BJ2xkdWJheYZZ25gaSQ+8pQxiwOTNBk8vBM7i/sCJQYO/vzyLKjzwzEyIpgRg47gNrdbosGdSirY13B2MKEh6ZybtmORpYZNDcFoC2Oik27BcSHRM6EUfBfiU0Me8YBHHPxyg3cpFCHLiu5zhaw3arOf8EeO45lcp6eDMaOmtxPUxHhKyI8PZD9hPl7ssD3jCkiZJl505SVydF5Y75PIWs/UT0yCXeA3WnRIIrKVia/bteqc1/RUUIO2B4QirKdlSPubbwuZH0mERMy+EendUueA27bKZpEmCg0kAymrq8lj54GggdT52p6IJhk0KMH/IAzJliHcyg7MD9oMszl4Twryqshf1B2bx22vM/UIMPy9zzLK+1Zn2twzjUjz011/THjHPV36oB/8B3V+6u+UxwV+dssHuzmp3t/GWTo3B7cj7/NVs2FfpIOlNuQXIYjy1/2HNZ5av5rFT9V5a9V4WPVjDvwmP6vJn+P+muM9+hdjTUc3y7uMEqdH0er3PvfPgc/5weq93riN9XTpFOHPy9UOqVT+FORiuDCy0vtLwzz26r97v39NPX/Yneg33eG9Nzy7OOZtnVrn2k+m72gA/Vng8eDG29IYlXJa5bveDrikI5Dn5b0ekN5nfeS97rWqHV8adzq59T4Uv+X2hs38IOarf/iauvXfJ9Rf9WDzyg6cSSDMCdkle1YproG3DhMnzKJcHYPLex7SA817jn2MCTjQdnYHyoGUzWofKhX5uXiXunRIyIU4dfdtKplpgT+5Ic9dwVju/edR9hRBk9yngHfdh3rDjywA+MCMZISsbwXEGcUELdrQu1mow3UAXzd3t2pxUFLMJHgznzG2//+V7rdKl+vtNvcqWkAxXLSFZTWK/mp1g4AMRHE4J/HDh93ALsGtJxcGHAkhsu9ulp7gLKW33uAVWSVodQkJXQjJS2WNk1aUwAAEABJREFUS3WAYtofa0C43Y8fWgEyBjznbN9My7lYr7UACHassnE0oQhSI/tzTa3BY/gdAKZtnWdEqHPt2x5MtW40jQhe+O4D6BH3ZcZFKEVSkjOQWjeYHLt9bQXglpQAzXcA6t44luV0XxtyabA3w/FNNNDLQmXNzKP7atCmSyGPLS/GTF8zAKWR84SewVs5f+eRYZC3a2cGSNsVaslP9mG5BXtyDMFLKclPT7vvhVj7BurlGXBb7HnCRRR/Ns++T0pM5NST8G8+TVKhsnh4SU2j4L9M/x27I7dSg1WzL/cUKeEqsw2div696OTMes7N5MRpTa/LnpcJ/RcUEQwLybkgy3sSR7iWmotf/LyQBOX9HqOihL2waRK7EJCZFNSkJPdO9EfmD8m8QjhnPOgxt352rOLn9CWje08Zs25SOdPfDt2OHPOeJhVfjRnsu+nVHL6qIzJjp1VIX/XgtuEWm8z+6HPdpAZM7C/SQ/Wik/uLG/Ai1UeVyO1RnVlh7sC7dWAO9KADfo2aHgjeieHYpmeE8/v/M8ze0eTzZ/iOzZhDfcYO+LVn+oy5zTnNHZg78Lk74PcO0+fO8o2y4+e7v8QxvUUE+630Fv5nn3MH5g584Q7w/lO+/arjFy7lXVL/xYLUnw0eT5Xmn82mU/K35ju2aTLO6923EaGIUP1evI4RPX8y/CVM5266RPcT60T0fTAulJqkSH2vaJgANy7PHNzByhHhYZLc+85YBeR5JStHRNmnRHxT1bNsTJZHJFJ8uAHVro5j25Nr4mcwH+dk/yf1qsChTXU9MTrHys7+/pyFeaZMvwoRU3tyfFSUEvtAPp5n7DK6nlfy2nhhXaMNRpWK3bJZ0Bcp02M4SgJAbJpGAaBog+VyJTu4Ajy1k8X1ujzN6yeA16u11vBXV1dgD1QHYLcA3MyAu4v1Wun6SmtkdwCoJoPJ/nPHDSDt1Z9/KpM0Vrr5528ZXCaQQxYykOkndg1SmREU6XGHLz9J7D/BvFwtMQHo4iaI4EZEwTFEzOVqpeWK3AF1725vtYV2Nz+Vtxsl7JbOjzpxQPUJQJl8WUc0knxzNYqgVVCmqQuAacc2yN3ioxuA2os1tvv8Ms0PSQYum9SwV5067EV+HXayEB1Dc9YV/CDGeg1Yjk/zjqlTZsN3yAwomyzv4LknS+xSQ674jMA5oxgT+7YsIPlOW2zpkmQbZKRXzoiQQfnt3UZSlv112GfAWzHC1A5QmUt5WrszCB6hBDmnUKihx+5Fy32zXCyklDQ8UgrCdtpha3L+HTdb8b+PcZizDvRTk+TR1CwacmxkXvXbcZ/5HvC6WS6KLCK8PEEZfkYvIHwtlmVUscmAyG3pkevrdltF4s2i9KCTj8D1kFIDg365Z8dk7WPqAG79f2kokkwpbKujo8/u2FNEHEUoudI3732leydDDz0XcyaVz/S1TvboyFVZ1zhT41D7Ye1D6UfMndE9ZY26/hEpvWrM+9rOu71U77yX15d+1rxev9JfxWOmkHOE+NOdp/L9dInOCb1yBx6+v+zvhfJ/w+zn5SfxIPCzps/19TDDZ4Wfjd6pA8N9Hs4fC39Odyg7N38sxiyfOzB34LkdqO/Ez7X/6na/e/1vs3+1q8PxONK5d/yh7NiqroZ+67zKxmP1NubP68/Rgbo/w/FzZDZn8VU7UN8ThuNXrWXO++kdGO57nT/dy8dZ1Jzr+A6Z/OYhIkIJjCTCPdfhyCyHP5nq/KAwmkRgMOLVpTGOOn+NMaXTsZ7jvwXPasDXjO0YIzM2eo/gMDPm90THeWTjdaX/j71/XW8jR7p10RFAkpLsqu6ec6697//y9o81n6+7q2xJPCT2O5AElUwlKepo2WZWDiIQZwRAUmIUZbuKCPoTqv20Qt8lYBZsUspQ83dBby8JelD0ANu88LnWhl7aht6d1VLOSv3Nwl+OVNxvVP80MoVLOcvfenVzcEszMdF0sxN/Q/b7d5qqJFFomK3Vy3+CeevMlp3Wf39ToQF2TUP2y5evyiTQ4ev7f/+r9bfvsr19XX/9qh4bN/WKG88sKGj8+UD1JGnfyc1FgvYk3NHcjKBVQ0Osd4MyRS3KgkasG5rbv/+Wv95suABuNi9oVHfksVrdy9/Y7LebauP1uKplSzn6pJQ6ZbriiSahNzgi4GX5SpHULa+Ur64VKeFmo3oFyRtU0flsqUVE1By8vuTcWc8Wue16GsER2PgZwoZk8o8gBqxQSOglRihobuYd9jklfFIRbJLtHRwfKxq4DBI8r7ewNvvAUolaurkcETQ5VwpycT4ReAeRiQTZk3MFvguICNwNEJf9MtTbsSKQ4cuM5CcCjWDTFFVIhjMEo7BHbKFySuSSSMvWCHZ3z3721vEcnzJtFY+gkMsA748FUkTI+xwRqjLqo93l2I5Xqu3OxmZNJxL7tqY0MOFFhJysh0SNI5jDx1JKWQ8X+sHMcADD9A4RJqS0G0kMZeb2wfOjzRVJFZpc1EdGwGf02a9z6DrCLjyXCr4MpirOs4IzUbZm1dpE2IkUaVcfaiE73CEiafgPPZalOYjrKB8BcUkAJW7TolnuD83nUAOg5xvTOp2Oln00Wg6juGVX38KaHrA/LiPNdyJbTkfG/bkmv1r/Nu6LOsqr+Rix5khv2Rz/TXjUU2M8x+k4/0a38Tl+fkHdh7PJKxVnoM0/x1LbJk3Hz5HdfBYncvXrpnitPMC8lx/Nbefg1CjOyxxs8+L8W3le7OA8Q+fYcLCGude/p1y2LbfemG6+/MJYYYVXotbHQZ7hx+eumXiscxx5fIab30m1nY2Xjm9Tq7pZuGoj5Fm39Y8pWnYKx+wO+f75of6M7Z8JX4D6dHAah261f2nUE9eR1579c/kJ81eLj8Xf1aKtbzq+Ou7rHLyZdeFnsVMYXvp4jXlhxFO+T8qov8/mUezyfiqtkzF2Pk7pPOX/Kfkp3z+DbL//fo95hKdWf4bcrx349T7X1yFoVSBgf87wcFoFN4M/znD1OxnnrKsNAkbndQrav9Dhd0w/iiV+adyBYX8TQ3vgw7SFkNWd5498NSEjd9WbjvbxCFY6ZD59Bg9/nyi8Xh7gyefpKXt/TvE6PNSOddVaHY4HuU5zP2f+1PqekJPNr32z/vq8fen42avz0nW9ld1r6/OsPAjW9HluDD+DwZt7/Wk8PubzR33HwZOy+Zwd8f+kj5fqEBvTy31OBfzeYBzqDq+fvHVxHgrvx3uw4QUcar/DzFtoTF07VVBqXoWjegzO3TgmP81vYSNCEQ9o/CdH525MFfGFQ/J2bnM4nVdb99TtqXmzaWPTjXhYV8QhLYV0ApR/WMPuud1+T9Luai8TbayuLKMm1jV5CuNce8eYUW46Hps40esw2vzYaJ9jTPV69wFppQQLGIOngvxzYYTrI6Wc6yY6h8QiCa9iJfpVMnBc54zCV3Hh0PPUKNY1sUNPb8dkQa+hzT0GtkENRfwmdz9W8MrOV9nZWr/yXT/ktnWOzoufvngWVyYqIfc0c01etMFCqXRJyU1YdJTcLNvITdM1jdNl7lRWNE5v73W/Xam/Xmh5faUA99/vdEVj1N/49Z9a9jduFzQGkxtgGq5gSCzgyz//SeBQ4o2g/3av/u9bLekaL+gCBxuwvv2uzWol219FVmyKNv/9poRsQeFpa6lzg9bf5CWGG9Vuum787U38i8tNzkRT0vCfcPa3ide3t3IOiIeRNWaawpYJWuaG19zL3/b1vFDEIKbHnk1a399pc3e733wXfYVfdl+iXv5GbEdcTS/yihR7bsZn7nJtmAdxy24TI0LOpea/a3Qvv3yV6+gD4G/ZdvC9ccLO/yeCm+qynYarcBBEY7WQu5u6nidyW2BXWIPnOFTAk6gmazcvIsn+HduylLMW1HdLkz0i5MsN7g5exDAva9r+YHV3p+16o+1qrUIz2dIGxxa5GCllu1HP3PAk7eoS5F1z3mxpdG9V7cnN6zZtXSPQTymZlPUrsK06u7HSxPAYEdXXzkBeq1HnPNhXt+i0JW7jJ85XYd1tLnygOtxjeuDsH+uTcjczvXUzPsjV2PHPGWKq7zlxE/VLPA+f8hHsXalnKlAdEArO1oCAjr0EYnpT9ynLc9fa4yyo/Ry/xsFf28c6R3E6wvqwu8V+OmDTHI9PW71EYxzhHPolMaY24zhT2Y+ct7zGOTReG8eyC32pwPtUoJ22ufF9Ir7U61yGc7yX+v8sdm1Nr8lnzkfjtfE1/l9v27LwaG8epzD/gksFzq/A9AS9Zn5+1M+teW4NPvcq3iq7cTXeyudTfsYxT9FP+Rnkpzw8RzZ4e/x4zMdjzbfifKSfqL8Z+lFQj/GYE9Ks5jw/0B0wb6VXXoPvuUcReYD2V0A9INA4DiE9hceWmr0Cbhz4grG/A+opoPLkPfbxpPIJhbGfgQ5yn8O8k4A9BtMn7rH2c+gn3J4tPh4zjqx84AvpaehyHVQgmD0HqD+6x/aPhB/CGGfwFvSxpM/1PbWft4v6gX/QnAgMDAZuU68Fbmbu4PlR4znmMaCjCZ5np8t1VgUCLT6XrrWG3N/mN+yZH0q8PHqzbOOHpr0P9jh64zw17l38IOKp/B7kwbkJshyD6dH7XL3moPWG2vy9x0RPyf2SqOt6/EjTSOEeDIlEBI+0UtzvoNmbUpI5U1ipoMMNOUiHOc0QOIX+jPtDBtN6R4QiBhQMp9jSk+p2/Z/Aosl78ogwBya3qcy8jQm6uLGIzDetMYYYYomR12PSUXIDs9yvpasFay7KV0vd0+BzMyvTJOu6TkaEG4e9eqwKuLm6kgvR07jt7+/VLRe69beDSez+9q429PytTdakLfMtTULRQM7/5x8qf16r/7pUuVlINKBzbXJluRntJvOmk9I/bqQvV/K/TXxPjNWaBjQNRzc4va4lzU3buXG5wbcLtUXPTbx0c6OI2IOVy3qRQpvvt/CTWYyhQr4RIUWyW0VO5E7Te7tWd3WlnLPalXJWQt4tFgOLxfnPHLt5bT/+N5DtJHKmubge/KNTQE+DNiXsU5JzcfM0fC7QtW1hDTLIp3gd0BbbVtgkIGQRoYyfzFqqHb7lC/2Mr8R+RQSqvbY0yNtB6WkECxurRoS2zieTC/rmFXwbJK0ML+WslIe19xxC+7Ge5fUbwMgiQplaRIQCG6WkejkneFU3BexDaHf1nMrCWerJrTSbncxDBH6B6QbrGeO56WixPdn5KvbPugLe2IaphE4iN9NVRg5CMSIQUXnkEFWvjoMiZBnARvu50ONfwbqB/eTE3rsJzLps8iJgFEEyzsEj83Pu3uu1zZyy/Ywxp3OMx4tFFdmedVMUDbUd1akqjB+QVd0x7yPoFnc8juOO+abHsl+E/kWW5WUYb7sr9jjF20a4ePssFeA19M1TmZ4dz98yiP1N8Xb+x57fzutP5slF+Mwpt/fbH5KjizPFD0nkNwg69/rUav/K5b+Rm1dmcTG/VOBSgc9YgXLSaLwAABAASURBVPr6cOr1pyq8PPNqPuf/tMtqhopHhuO3FV7wPlnN8Doeme7vY/y9wlsQzrthzt+H8U7sTyvEJJfG9jgR7aaWjLFjf7ahpfjMvJqZx2eaXtTfpAKufMObOPz9nLTXHo8/3erb3rfxp1vAD07Yr/lj/OB0LuFfVQH3HBrsKCIU8QDz3hrtmefxNb6dt+3dt0j0YsYwz7D8NRj7HNO1NcECIoZaPcRwf2dL/2wLCwU/0lMp9HkqRrR2r59B7wc1BaPXVHa9H4/F+ru5dTJ9M48RjkvfyJMdIswbkFLWgCT3mdKQStW0z+FPUEsRg752V2Ju0uqEliG5p0XXholtBwzztKVJ6G9i9mVbv4VLNP15/UUdRrbeJmlDpzKtKMj3lVIfErKg8edvo4pITsZccd3f3ct/gvju9lb393fKNFFvoZeM29t76dudtkDf7hV3aymFEo1mN3ZDWeFvHONj8/1e27+/i2603FyOnIgqEKTV6/bvvz2pCDYn31zp/u5O7fI3fTsawXVODO0KI4VkMBSafo6buqyOBrhrsYUXOaug3+M3IimxGealnClPUSyy3LBd05QuIQndot1V54IVFdpdW5qChYOQclbA64jpRiudWGV4juVmcmGTLO8ZUau61lnTFLacBMxWRJLzSsljktiPexrxzitoxrqxX5E79awppSzb9+y36+n9oLMvN8x7Grxen/d051xiTeKKCMggVlK7/O1f59nmHu3HsQs18zxaXtj3NCbNM8a05xHOPyuhz4NZFT0N6i15eSzYO15EKC86ZWonrsrDzjr9ZqsEP8Lno8j7yhFXRKDf4TppekVE5UeEfEVE1Y8ITw/g/R1QOBsDIoX8f2f01FfsbQR2IILxwPq8ScGHYX/b7VqRsrbsV787O0e9hOOFQkkRSScvnyviuDaP8dhy8BeDoNntpsH6B8H4kdoI8Jrh58ZQs8eRzB9bvZ62xzkMnsnIWTEZ6zD9hPdTKb1mBa+xfSqv18hbXnsfPmPGnvFaokWYjq/1e7H/nBXw4Wl4iwyn56bN38K3fTR/09GyKaY6x+YPdk2jclpZPFbG53146xTtr+Fzrrpl5/GlGbbdfmoc+x/p8t6thrHKhX7DCnh/G+x2VH9P3wBj72/g7uLit6nA+Cyeon98QXzGf3wWP2MGofbfkP1on9trfwySlz3auOFpDy3605pNIyb5N77H5u1hPPj9b2Z9TdPWONYeOn41m/E4aI85U3r8uzCfVRDoscbg5XmPYy/nWAZKDZAz91javFe1JvBYGX5oGuPR/OOwuXFc470kQ47z1R9kwy49xG/cynHSDZXxtg+/rrdWxTY+Z6UvsXmO/99Ftx3c8fjWa2979dT4nLgjXzOv38/x9Hvret/9GXGD5793RS6rf7oCo2cfn6Pz7uhjYzxt+mk0/KXH1n+KSHzEEbVPtHGPxT2cYWXkW7Rrqai4XwKn3RFt0R4HFPoigb/HOlKEdbS7TBueRpXFyM5co6eHZp+FSUTwKLnt6nmd8BARCmyNssvRPUPrFGQlrCTllJTQYza5e+ZFae1/T5bGGSvl7rVl7gRSr/rnn8PO8Uq5tLi61sK6NObqt22RRUS1U+508/Wrbv74qug6dJeq/9bv6l4ZHbqQWiyWkkJLGrOBn1XZyP8gsXn9dqv7//5XhUbecnGl5WKh7trf5E1a0wCLnLSiMVxoBoorsyjT6fpay+W17mk2X9FkDuaFRuiGpnO/Xmvx9Yvk+BIN0I0UUkYnLRfqaXobkUIsQpGlRJyeN5jUdcxTBcuXr+KNoTFJRevhUYTZ6q6ulBcLFfJ0M3zLWmzjDWlYEDMi5P+81vWaXGzNBlk3ITNMG6YjZ3kvCv4Sepm58xQHrlD7nkO7QWa4UVhzRq+wPxtq4D3akpPDRE7quoVSypg7QpH/nPPgx5sNr65vyzpo9uO/yQKfQT0Ez/SCtXq94uqJxTDcO/kweXh0nvbVQBKS15sTZCh79NrE5RGkFITrFXUkV/bd9jBVoHv2IVLGwFuHnNjF+TNGUOVIyAJww+NxdO/46I2Yck7aX9YB9gMiQkEuFaGqGoxFvaZXsiAcfyoZzSn36PWGRYgzxcAaRL724fVGEEQi3tifeQb8lJBRK86BdlcEe4wP29tXhWU7XuH8qOZN7pz1GnhwZy1wMGEuXBTQVzDTfnmBrlG12gOL2/s1DR81jQHr7W9iHRTVEUY8cioGOqxm/2itYyi7mh2T/zD+uJZz9GjZLNRbtk/Vbw5j8V7wownWMc6tpdNybfOXj81TG+2p0R49/+G4JPDiCnCA9i8yTzkZ687Rc/Y+I2NYZzo376UY+zJtPx4bPG9ovGNj0xuNLHP8/GqWI43PRfLa64Taa/DcaPkFMxXgfW54X2eX5+gZk73+wRsG9gfzOcML77wK8AQ8+fo0rrXpqdcT9lYfY2p6mf9cFah7yX7XF+zx+EHLmHvNGPM+KI3C7yrHIMv4XbCcwAel+fnDTM/TXMZtf/ev99VoTvMxr6qOzulOo/Aefgo7tf1Q3TAbj0yH31/Gz4XKPPHQ1jIZH37/e7B1rDpr6dfJ7sHCKSxCd/9SPqUtbzWcxN+/x05tpvNpzOm8xpg+TJXavOmNgzTebmyqbdyxDwbM6xbAbGoeme5uz+awE4+HqtYcjsex0hvSNR7+2nh0X1CwDNVHd0sTAVpth5ld7pdVoFXxOdbNZjw+x/6T6fLepUPoWfNPtpx9On4OncJe8RlE89c+u6yjz8EzfFxUz6uAy3oM53g4Zmv+OfYfpHPqZxPL3jKNiFDEgLfyGzH4G+caQT/giZ+7rG+cnUdI9b2fUUYzZD/b03I8NvF7jj2vmw2OExEaz83bz8mzuLeCDW0/Gr+9Ev0jw3qsTu1ns0ghXKGz4VcM+mG2k+DlPcRV/PvHvs5DbyQikAi9pHZFRJ0nejW28WiUams7uhGVLuiFtvS24Kjw+tb6hwgGdyHIUBIEaxGbQhrMWPu2qIiLeDwqIqmASiuG/0Ky2OxIRclFKTlV7oaFxrKTv+HqMV0tJTzWjbVOCq1oqq7WKwrdK+EpUojctXbD1d/w7UN3//ffKn/dqny/V/pyo/T1WvpiXOludaf7u1vdr1Za1IakM5KWNEiXN9dyXBGj3BGDnYqrha4yzWCaWsvrK2L1Naflly91Idvvt1rT/F26CYuPcmf/d+quruDf1z8/vYG3piHqGB06bg67OdqR2+LPr9oQZ3P7XXkb+Eza0Ezb0Dit35ilJtvaaN0ovIEREoWn7upoVC6I42arv318T/O8SLLMaobntSlMo7Q2LZEnRbW1f8HHoyJCCf8skNtW+KGwjskRUUfTtRA35U6JRnq1ofaL5bLKMnLngpNqn2nYpnrAk3y5UVtYh2lxYgrr6llnz2jdyuchsAvWRULMxOBIkpvphu0st7/WcE45q16JWKwDozqtD6zBo4eIUO6ybCszxGUbBvv1nhiOM/gIORbiwzsOp55FBCYDJI/kwqhHV8ABgdx1ABJPHI8GIllWbesEfTTI109GT7wfAziLMFJYT2qjqj2CI3fAD2JVRPC60w/RUlbmrBsRQ00DXwYm9Y7w883nIzEP8HBHhKLaBUyD4dm37RqOGTs+MuLxeOLe6Z3QeB/RNO7hvH4IwIuax/eJ/xN4ZYv9OvUpMyW3fV6mjT3jDQj2/tDL4fk4lF1mP0cFfEimOJb5VO/Y/Ij9u54fYr6zf5/2BqJd7l+qAm+xs/axK0p9aozmO/ZleG4FaiExGo9M5+5Hz38rje0abf4DGreND5IL9fNVoO3i3PjzrWYu4+eubKo/5/Mz8ab5en4qP8vHOKVr2Vi30ebPIzT9b17PXL/eN3h+DgKlKWC94PbvJQ0P5vGM/B+s5ij73vMDqgHSt+VevWmjiT16/lFwvFM4moffPxr2SnOe9sJKTDUqc+ah1gdljzNi8YHGA/RwYcIeaofDWeMWpEV83jIC5Jvc04gvdep1N7zUx/vYvdUK3ye7N/PazrbHN3N6cfRzVGD66uD5z5H5eVl+Hq3pq4nnz8nO+lM8x/5X03WvZbvZymOhl/Oj1+ccjNfk8Wh/6ZO4t2P+a/y+xNYN1eN2oeT/6I8EP2MY/imjpyfW1T5k1sNVFClUf45Ru1rfBT72quAxQhGh8RWRKEG/Z3m/N5s1jd3NjhfDGaAHtGPsB68hHBuOadn1GPB9Z3pFgTAiyeNwnIK4wvdWkcghAppOVbFF8GAw0O/SDumaBmYhkcDNlYtzt1G+3w5/npk1ZCV11262dtgULWk4XtFE7WjkRQT9y626rtOC5u2KjnLp0Pn//kvp//ypzU2nOxqrbs76Tzbf/vcvuYnm+fVXfHZZQaLi2tzdS/6T0Kut1tedNl+XdKeLgm54+Nuy92s5ZxdzS9O0p6Hrby97AxfEF/n3NIMtW9AMdZNxsVwqclLKWcubG7Wru76Rm5c9Dery13el1Ubx5Uqb66y77Upr/HeLpWosmqSL5VKu7JY6CcS61yZLzn39/Xtd/zXN5Csa1MnxyCUiJEbxhDDlZnH2ej1BFsHm4NvNYfsp6AleIvdKS6qqnosrJQUHY0PzvWAHR0GOhQauIrTlgDlWoXFtmWlRMPuKCFRix+7ruhzTTeOEX+vYT8FvYe0eq71zwsqN4ojY+7DM9v4T4LYTPlCT6UJMRY0sN8633j9sC3XrfUqrTxRsYHhe5VLOucI5WZQyRTZxBD25OjeLI4WHPYr9MhsGyxpg7m5/+7znBcCoGZOjbACa/XheeeTaU/NK48fnmeF5N3G87822jvBarDqe8OjYxfq10KzLv42YrjhhSO4RoYh0QmknKh6DVCqhCOwmNbbG50ScTMu/NzScVLwIf0wFhiP3Y2Jfol4q8JtU4PSr5A8ugl8DjB+cxoeHf4uAn3pj32KBv4APn23jvZZi38Z7+b/4vVTgR1bAZ9v4kTn8zLFdO2N2DX4DaZhVeFdm+93M49FAzt04qnBccNIvZk/JUfn8t2tTPxd4YarVft7W9WmY1ziT6xhnqr65mmMbL3WMrWvwUvOL3Ssq4HPd8Ao3F9NLBS4VuFTgoyoQEYrdZ+htfBT7mYwIfO7QTIv7F/RaCmi86RgRtQ805T85373v+b3PGOs7bk9Mw7Qxlk/piKisRE1sM4Z5RlU48jCWN9upqnUM8yOGeBEh969CSSnlfY9D+yuggN9joLyOB/To0xiFHzHfRyn0Zor3oAFd347lsfWarNPvekmmDfeFrFP3jlqb5/lTsF5QR+uZ9uj+lvtvRuOZP0Yq621turnxl2m4pWuanTdg0dWmoptTt3/9pc3trdY0ae9pvN4zRsrVT4QL5UxDSwq2/Xan8vc9uJO+3es6X0l/3Wq5lTrkN1fXNIVvdfftm+7xaX8rfNrZluahG4iLbdQm9IpCapHlP/28vl8paKD6m7AdDVk3She5UxLxnQOFdK4dzemXwFw6AAAQAElEQVRM0zQilJKlyMWFXGzIveOCDY3UwHew1lguFOxp2vS67pZadp0ioj5BOvsymBd8ZGLS2ZRykhugKVMHZKu7O62cI6EKTc8tTeuqTw4dOpv1WqvbQWdD4xI1ZfgeSVQEVL3QjwhRqhp/S54JXqFRmcjDPstmK/srq5U8F+vKzisFblhzpGrbk2/1yUPA8yHY0OS1PzTlRm/KWRHEw4flqOKO/TQBP+VsqvozEeRyMKKDA7mGif3xAXYMXgckYlYZY4BEfuKqYwQUN3EFvedBKyUEgo0O8ghGbnE5x4hQymkAupmzWvOCj5F8RdjgELhibUjNVpHT8befU+5gtttrfwy7K5zHDY12/w8PEdUJPhhjyLd5OGeMCIUVSSJB6xk+Iqol1h4bnIPhOSLuiAea6SvuVo9XuPgwU6+54XHQJhmPj7UunB9Vgbfdl3Zu23juqpr+U+O5/i5671+Bp/bqlHya3THdqd5r59M4r/U32E+9ej5IHh7f9nn24PfVVHuT9vhqZz+rA+/YORivb6w/5h+jx/qNPqZ74b9tBVzv5tF0g9S4l/F3r0A7Ex5/91p87Ppd8XPw3lm19+j3jnPov0Udj4ca7zkbR230W8ZrPj3O+TW/YU7+OXjHTuc4u7YKj2P+62h7e0DhM4yCwwbIs29s6ifIjNj40YB8g9uensLxMHOWU+2HGkwll/n7VmBc+Ua/b8SL9/eowNyz7Cnee+Rx8XmpwMdVICIUEW8WsPA5iTF16AjGlH849/PtkPPUzD6nmLOJCHpGj/07V2PO5hivr82kY9Kn+bYv+Ihdj6Wnl7alj+Ox0NPZg35ZQU86XGFEKCI0vmLny6MxljU6IpRS1oK+nXtG/udYC/slrohQxANg1du9IKNOTjz05G2IsalFRCX3MZiZExE1lhvPsA5u8suV0ZPYhqblmkZmn0IFWjlhmLT8esNCkrqbGy1p4C5pwLK7ciNzQxNyQ3NTXaeUM03FXnm50IJG7AL9QrNzBbJtaLqtr5Ku/vxDicJc3XzR9R9/aIle5yKhk0BZJBnLRGOuSEv0Oxq1jlXu1+pD8rdxWZdSJiabVmiKkqwE3RPPzU3PI4JG7aY2THs23hvh/BesQzQPi0L3q7UGO7rUvdRFBzfUET/oxG5p3LrOEUnCn7ALVBWeG9Li6koJfnY+rHNLEzgpZPTkVsjLsVPOlDXJV2bN1jcd2HoU+1DHYJHcpu3XY+86w3fdrdYTw/xCU3fDgd7SgPY3oCOCyMGaN3Jc0mFkYUXKyPZztHxYgpzcXI4IyRAXo/meJ/Y2ItTzBJEDI/aYclbNG15PzbfkYX/CjZG6RE1iD/kKhAZ0wV9PXeS5Aa/SHkdIGT85y7J+t+YI/IirjZD7e8eL2OnsBBFB2hTBczY04dekERG4H+QFGVPY1jUguc3z/6AAWe/U9syzYE8N02PgS1Ogl3AWEVJdP7bNZqrb+JMx8GFWofYeI0IRQ/5t7nEP6xmNwblu5MFoHSPMLaphokh1zpBMGJKs18D04UZu/xVwMfeZOwBs3xGhiJfDPh4QD+Qc1fKQ9XZovGPjzo/rPIed+OOHY/k2fstot8y65B2vbid6Hnes9xum53k6H0cmp3pGzGt0G817EWYc+Fwe+HKRDhhMmt2xEZVPcM+dybfkfYIlPiOF8V41szFvjm5603GqO5LX8+MzM8ZI/iyyxRkZVf+j+fjJu2ePY8/QM6xmalGjzzkrB6/z7fWesdryhPV74jG0OMfG6mPnq8ZpiiRpn55GhCLmYfkvCb84n8Lcoqv+RFCPV/Be3bCTM1XVR6GOO34dLKyECj+f1Jfs3R6N9+scevDyEz9SHo449WMNczTsp++Heu51/X+cGnvnewmx0PdrgEH968+Iu7Hux3gvdnzBO8Cc31GIC/kpK/CQFEfAz8/Ck+8R2PN6Dvj96ZFsoj8cA5z5LM3gqP0+Bq/Cc/QuzkPCH0yxJIHg95FT+OCsPl+4+ppFoaaZmWWM+fV8jBm8FM3t/SMeerz+lBkcens84xhpDI70+OVOnlf51DcHm5OpuZiV5487ZmB/pI9frCGG59ED7c8j/FmYxyqbxvV8Z2edqgvv8Sihppr7TB7VNwpHR3x6HY8rtuPU9+y6uTA8MrTb+7inITy3yimgdnD7bBhjZrMf89gHVYyYNR7GHkfsAxKxX98e88ypQgiPDKfultN0rDmNmK1edWwO8e8c54DIry8H2JnZxY5kfx/OztG9PLrPw7eJCofkxeBAn4rb8vxR41Pr+lF5XeK+cwXqc+pEjPr84vnpJ9NZaL6qIZPdWPjstMZi/uYjYV55P3X+311eXx94nTkyTl8m9/NT62bb9nrH6DPty+597th4yo1lx+w+C985zuJY3Rp/1ugEs9m18YRqE0Xw3GHi9w+G2duyBv9As69re0/b7Z+NI0KJn8cNTa5m19j7ec03lCIdQDyXObIypBhGeOaHyHtH1zl0TGB+oUdnWKaZi3fuPbcnEEup82IaeBLkJfHaIimlrIikAEwVESMM/EA2IKxSUVwr1hnxwKuC0UNo+E/Wg7ao5sO6dAAk6PDIDcHPDhHYAhhKjCnIE1EE/BSqP2dFkfclwUuRpBojlLY06TbM112o+8dXdVdLbe/uVVDI0WlDUzHfXMvJ4EP1KpK/kbugMXh1faMrmr3r//ynig4eMIoIXf3rXxJjUmj5f++U/3urRa96bWk4b8Dq/l7r1b3uNveK76vhG8TXS63IpTZ+iZmxtxlL0nAiqgspBxKRY1GPDzczU87q3cROUZX87/2mqyv5G8fBuHU8fPc0Z69oBqfllfJiiS6HbcML5mqrrlvUefAm01me3RhOUkqETArGGjhCplNErUsmdk7JCdUmeUed3OROyyU+OxW8umle4cYpjd01jfTtdquecbVeoTG6IykilPBpX4urJY34K+UuV56fTElR4xUfXOInmsv+5nFOqfKRWkMpUh0plqzb07TdErOQR5Cn54FNz9z8Lbm5/ppcXkNlkVcdOeQeU8oyIhwRzm6Amrl3Qs7JjHBgIfP6evapJ6eUk7bQhpvBxQ1hdDSGLVt8aNsbkEo5V/s63+vsV2MVRezyaiPciKh87zHTSnuEUIWeeUWSDOetyWV+w0TkvMOyCf9506jlcv1cU6MyznISaDVAPrpDj/8TvMfQm16BtwbIfUTTGs2azsP4QD3omadPejm3huem2OzG43N9vId+y2fsu/HaOJa9nG7ePNqLxwbPL/g1KuDXdOOtV9POytz4FrHGfu1vOp/yxvIpbd1DjDWaZMybo5vee40tpv37/a3B8wueWwGfeaPZteqOxyabG6d60/mcza/NG1dgTJ+36udaPOgHP7WEEo+GZ4LWwRXMGiAv9y9fgbbbbXxqwU3v1Dj1cagbnLp5CMnLoZkr4B0Dok91H8uz8eeSbbK5UZqz0NEaa+Z67DewHzCjPmIFdAPk2Xez8Xi20U7RNgNin2Uge0Ac8BGddQdah4gDP20muI8hrhgBcn+P+ab3ggPCkuMIog4Q1HHoiSuQP0bgs0Ej2jzPj0MnrkBmMDy6zX9ATGJ6Lng66ypoNgh6gGavgPscoD66z7Ecqe/IsdWOtc9yLBvoQHYcQqpXX2P/qh5DqqPOvprFdDzbwQcottzmQjXZc8c5X+/BO5bXe8T6DD7H633rfOw74bTB8/cEoX7y+6XVmVv2c3ydaz+n9yvzzq3hOTUYf1Yy9fuUfYQtntIa5NZsGDhPPB7x3dMnMh6sm9fjo9co3tHaX5f1P9FqbOhduW8RyKYQjULzLG8oNEsNcUUgBZAK+ik5L5RSxzTAw11qfyYUkXHTa7vdVJTqqzwonqAGXRKa6EQkRdh3VIkfa3/JMVEPhbyOCkJl68PL2JAMd5FrUqyPB4+B3HCNE3pGRMij/yfFDb1NY8toJC65kG4senFBAy/8b+LeLOXLX18mkkQXuogszMRh32/rbH1/R9PzXv7Gr0WZBpubiUJ+//2b3EAUjbtC4fLXrxK2ahe0F1C/WWyZQtcbmlP/uFH+X3+o/Pebll++qLu+UuBXNDzz1UJpU5SDRmoH8OWGblCclILN6UVVVGiEpkUnRSjlpNW3b1p/+66bL+SQaOB2w/r8rWf5ooiBvVdYR+Zmi9H2iqS6YD8EEvgRobxcoNITd1P3qedgbFZruQ4iTiK2Dd1MRVGiMZuw82ZtfYChc8qqQEaZlXNH2rGH8ClfkVT3JyUpBSXu6YP3Vc9iIyJo4N/VRnKqeuhaIPSpiRiFH3El6hkRSjkrgFhTDzbeL8aIUEQoU2eIOrquhbwPmob2i15Ei6V69TRnt27Wou+19tYjJ/uQ9XNSYh2OawPX3qPRaNfJ80DPtH1m8jZK2wsU7Ntyo/mT5Tv0nMeePJx3oL+/Waf1bWdE7KTj0TTxE/lGJNSJjN0Qs9+7epLAVoYVvadTmN/kpkFEKGIAU2LzvPP/1sJpg43MXFZKPqYiwgN6Q451sn9wVQdYLSXqn7NSzoOGfVgAXAtjEPyMj8M6ZzNvIo+zChfm+1XARR/BZ3n8PHBgiz2+CDYe40VOLkaXCrxTBcZn0/Q7hXnKrUMbT+ld5D9hBdhYbvmHyZ8w+0+Rcq3fp8jkksTvWIF6/oaf5Q+XXwWw2gg5d1fxnP2c8oV3qcDnqYC/aNDwHlnZ9ym/p+T1aYVxGyHnbxRO+Zk1eksm8d/n/b86JtM2Qr7x/bl/bGnrHo9vXIBz3NXwP/Hr+8+e/zl79Evq1I1jZeOR6f4e803vBRfiORVw6Yzn2Ix1bWuMeRf67Srg2hpv5/FDPbXP9oO+hnEquN9ljFM6j2T0EhK+H/Ebw7V75ht9RFJEDFCImY5dhc+Ujak8qo90wLZewyAIhqCHMvRVCmsp+IOpiKgwbV6pMvdaevQf94IKdmWvY70xHuvbr2GbCOfwoG9+BWvIKZMHvSga6gUkdN0bc//OPTfT9mHYxnyPKScdYHO/0vJ2o+7bWqvvt/Vnxoik/95+0+23v/TdDd7bW2Uawv43e+3EWF7fKK6vZceGeVLIl4ML+dUNOiT2ff/t4KLV/77W+h8go0lDMCU2g5vqKXLStgvd/b//o9iG1smnpJfQuSeP+9W94gu2d3fS3b1WzO/AZrVST4MvL6+0ANbHSsKfZfnqSsura/nfB2Yv9O0//6Vpvaq6y+VSEUm3d7f6+/Z7XT8lr/7IcH+vvv+t7YY427U22xV6bHj0usPm9v5eGxVFl9Thb0kjlyl3Ueqy2B+5WShfNFfdcF/QOF7S2M6LrELu3pQtTXJFyHTbuIiQL8975Jv1amiqFx/OnpyIzKJSSvI6E7Fzt5DHgFZycfFAM9x/cto1ES4jeMBHBIeMfXCjvie3BTZG7jpFhFLOCnzYf08D1Xl4HhF1TbbZrNcqpZevlPALUZxTTrIfQzIf4MMNZsfDgdpFKpX0awKVlUjbtPmF4QYbTgAAEABJREFUAvpQ209mHaaNvMtN5BIR1X54qFaQpeZlkW29FymHAt8RgfzhjgjcxMCAxnCg/chaejeygadjIFJhX8a8OfrhOTInnfAcH0Ts8qniQn6qKNTaGL7aP9bRiasgA5xZ7eE5bOJAcV6hfZ/r0rqfBm0FHo8n5aVNcVz7YyVvFm28wDdz+lpH3pc5HPp9eepP+z6MdJldKvCRFfh857M91z6yCtNYzmHK+/Xnc2dhynuqClN9z4/ZWDbGMb0Lf1wBn01jzPtIerxjY/ojc3hJrHGup+iX+P59bHzyGrzqUSXdWaow/xiarcdjOqf5tjROa/180lEl6+880/nPt6K3yHhchbfw9zIfPm9TvMzTvNXY95xG4ndh/+5vvbF8XJ36uYQVjLHSiLaoYcT+QLJF9zgNe7AahMfmiPb3oBM8Yx4gzXnXE9fgic+v0Gs05Ce/W6YP41CHx2k/aByuccqfWj5vHtR+wPPsxtrBxGD48NtxG6bBp5Uaz8e6x+zHOj+S/uz5Pac2oz2oP3sw97h3wZzXhnriza/YCy/ED6jAr3T6fkD5ngz52eo7egbWZ+JTC4jkFQxa7rEYw+zh0RrGA+d8KmLe0r0LWjo4styAPPOOSAqQ8G3LBH2mKT/WFW38T6XSrylu3IwMPbdfyV6nUL2CWBGhCN75d/al9WKqxvGHiMEuYhjHmmXnyzzvIQHU0Rd0v23BaDqlJBFfvtDf0IvarLesyQzJ/aWIqJOIwAU5UuR+9yVMx+jd58POvTP37Iy0+HKjRNNSLCTlTmsajG5kflksdfOvf9I4XSjjSIuk6680dGm6uXkXjMLZYrGQQUSJJF3gnoYm3VmtV2slGnZudlp/9f27dHsv0WgsKbSxHkfVzddCQ7ejKZrJ4eYff7IQNxQDHyvoUv+t4Iik1V9/a/HnV4lG8FVt7F4p0WRFScohURzRZKxzfHvR98S9o4ntbwZv1xvdfP2ixE/xkbLc2Lv99k0dvv/440+llEhvq8y6bFu8dgrqNaac8MgW+c3N38BkDVdXS32hhgtySNh6IzasJWGXl0v0Qz3rtKzmRn5dzlLuWH9PqqwTl4W8rBP2waalrpOIa3jzDOeDQ3lTcaqU8wBs5IuYG5rRBaVCjf3npLfsJ+7Vw/eBKhyC6hP9LU+G6hM6ImAH1MNtmfUN2zo3w/OUs1wj51nzxizhg0GWF9YcimE/YOZaH+a2AylRA+sbyEVdnDcG8r/vXOCnnJRYW+SkGtc6IFLIMh9kx7Kt5RGhiNBw4Y0z3QNVFnVmz+w/IjBB7lpYmbmHPSgYYVSoJ6WUkCfy8NkUl/ciImCH0m7UiavHWe9Y6GJ0QvMJEecuknPv2X6vB32vjyTtmtn+jhjy2zNMYO/1q9bB9iwUW+0BFQDdsYTpT3KPsx7TP0n6r03Te2fg53OufpyVaRLdn73d3OfZsOjZsI85PNsRBhRSp4DK294Xb5+qAqf23rKXJDt3Ns17ia8nbOz2FJ4wv4jfuQJ+Lz4KYte945yVOSCHrQN7ePsbIfehHIdVf690IcYVoDzTt6Kx+M3p2X1l08z3+w6kB0/HMO/Nc3kHh+Oc5+h3CPlzu6znj01vxZpbTX3+VkWk47FNn7BH7XL/IhWo2z/a73ZuzH/pEg/O19gJceoLj8cx/9ek/bu6f8efrm5cYpe5oeoxaeXzWHnv+bBPhj2Zo5+K7SRPYc6+6R+8UbLwOV2z5/Iyf6xP+tOj5TBjlRfRs7EJ1vhPOXWeU8yue6w0ckqo/brm6JHqWWQNg6Nz8z/L6Qcq/ez5v3+pPn8EPzGN+vmhN9Qpe9zBMqPKLQNVNDq3nsP+5W+v8xjmFj/VndM5xXut/SnfF9mn/VA8IhRBT4D3Jjoa+0eYqtDTl/sc/nmngp6H5ziqHx/srXfnazdo/zZE7IjYq00J+zQv5P+Ssvs+0Oa5L+LxGNLObwR9N/dPRjDPOGZrmTGVu48TEQds52gcMJlEhCIGMFXhc+kgl4EutQdT6O0Y5o1hPcO8iMFHxDBWntgzWjC4lIEEdgBuBtc5soZemBUEh9E1cd0cMyIUERhwPMkjUtR+lHtjDdpdbU89dS8u039M7EXafvuu4sYpDdUFDN2u1NOM7Fa9Vv/+D41Sm5DI3Z3W4J5mqb9NuaWhuHFTVUMCG2TmLa+vtVgudX93q+76ajBObOAu0UA/WEtEsKSi7upa1zc3ez3b+ZvGK/wvaK6iKqGrUF1ciIv55v5OGxrMdQ7LfxPcf2Z54+4+nt2c3PjbzTSJr2qML4qbL2hyY0RLUcrk9WUpf7t5sbyS7taiK0s+1wrnTFH9rVw3jRWhWqclll0oNuzeN5rZ3++1/fub4natcr+Wa5i7hYr13YSlGd3RTM80lLfMva4tPOHbmyg2zTRZYSN5HZm8IAiZVDj0/oXEiAh1+FksaSzjw7KUcz2I8khDt9ZLRcE8lgsOUNEmSUEjvtDE35StNuhFJG3xXXPQcJnerNcyxPojQgKOY5m4IuAxuiG89jevWVMip5QyXMnSATyyRq+58KIi6OpjFzMScvvaQ/LBXrv5Te62WXMOXSvnaf0I9gD7iFBEqF6M1i3w3RivMarAD6WWt76SRVEdNVwRSQHqrOVWJ/Y7AaY9azAky8RySoVzli+enDJMzyACO+LIaHLHH6PxrQMO19KEHovszpRwO15X5fkBBdsbnj6gQBoM+/tw7lnBr9FUCutvtPC9pz8lUVdAZh4ZfrPb+9bwKZfu5+JBYm+8T/bfcBDn3AmHX+fgXH8XvZ+rAufsvXXmVuWzPMVEr51Nj3vR2xHO7By8XcSLp7evwFM7eCxiszsmv/CPVaBVro3H9F7PHyIMjxq900w5uly/TQWme+/5scWP31+ajvWnaLLzxtdZnxfjZ9Ka1mM6/7FrmWYznr82s3a+7Gfst9Hm/7qI8DpPrM/ihp1am47HnegdhnGUU/Q7hK4u2/nwWBkzDy/La2w14/RM1tjLKXre3SmLQVbqe3a1roxSyfd9CGIe4vnxApMxmH7YHW+Q/4cl+8JAgd0YTH+522e9gcXV5TL3yJRPRnlkvm8CWzAFKr/Jff7KxfPjEHrm9ZxYz3R9UacCH1Fff15vEO51d0v2hV6aucepi/rspj+x7d1L2tBP2tDWMHeqOZ7Tu0FlQ3+nywsEc55h7273VYzd9NFz47R1szocI0IRDziUDrPn1j4iBsMzHoNej2FVyqfgP1p1PAZ9qiRBGc6B7pKCHpy46hwD98G29GESfhb0Kxf09FJO6OEpBrSabTdbGZgrAhn9tjCgE1BIEaGUclakkBt6PR9Ipq80P79cqb9ZKN1c6e/1HY3CrfKuGbtkDIwzTduUM0HWSjQ4/eeVM81f0QjsaY76m6E9zcGexlyXEgekZ6005KAjgnnRhiamG8cFncCHmF99+aqrP/7Q8utX9SzCTV7/yeaCr45G42IxND+3NNs65nl5VRcSrGHNgbzvNzQSe5G0tN7KTWERs67v+3dRLkmhoDHsAvXboogkkYOwdy5u+Lp5nL0++JlCR4TSVsp31GIb6hdJ5Y8rablQREjEyJHV05Te0iTeLtAhfqegP1fEgpXQs8/cdYTa1HnnZrE3d7ORY/vbwVgMtaHBStGU0ckpKeGrUCPHikAr4MCvB8R8eALOv8efaEhn1re43ypW5L0u6ugMYSUSUrI9+kxYfi/vWSY3wzzPIyWTFZVG381lyxbUv/KokXN3jcVaOFTKKROiVDufgQ352M75ZdeV+U5YhyAX87suYxtKOQkHbOMWl6XmB0MpUXeeBHIeBnOFJZJtIkIyJAb7YM5xqD+PMPbYul7aX+wTvC116kFlYx+BnScegeN6/8wiIfavV8GuznnwE8+ASdoEgtdu20XgjzNb5RaEczMxQdPZjc7VsFahzj0IbCMCV4dxrDNGsY8xY0+TS6PZL4GIUCT7ZM9YV4qQIa7CvMeXR6bDjVxjDNzL42epANvIy/lnyeZj8+A1Tg0fG/kS7VIBKsCTTw1ML/fjClzKc1iTt55d6vvWFX0nf5eNeqfCXty+pgKXY/ma6v3ktvGT5//y9Ev7Xdi/2x5z054bHp/SOSb/qfk+Hw3vtBDX1ngn9z+9W9fG+NkX4jUYP/s6fpv82/Pe49yizW+Yk194z6qAnxvGs4xQto0BebnfoQKurfFWrvHjnz38GXsFP4d4Dvvdb3/uHxF8nB+PY3mNxkQSEUopY5N2mLHV4RURtafw1Lr6unb6K/QcdOxyTsYx+TP4EaGcO9qPm9pnikhql2mjzT167r6dbYb5/NoL+Ze6lkKLxRjWNObZ3hjWXGp9Gm09y4yexnmD51v6fVt41okY4rtf47kREYrYIYVNKgLa/v3xpPWS/riRvq+kb3fKNPRyJOU+lINm5t1K//jHv+Qm4ub2TkuKxEpUaELhXXbrxu+6fhNYDxeLrpMUcqPW9P16pcVyKTfpHLjQVKpJIAw89at7re9X8reM+7t7ff/vf2ucK2wM60aE3JhdbdZa0sBd39+rv7+TR2+IeTd/fKXhaqehhN+8vKYJfF99OW7Chxufvb+xTJz4fq+edd5vVtpe08y9vqrNV/8pbLEONyTdTN0SU8tObjArZ9XDT8PQTXPRKO+70JaOy4YmMttMv5HTyQFw3oV6bWjmbhkztuv12q7lXEQ+zst1rM1sccHraMS6GZyY1iY27mwU7FGPrxU+Ah3bOob9c8TkfDtqZr7zyNBxvZS/veyeiOMFPv0t39xludmb8jD6G72WG4UD5ng9jVp/w9d+tsRscLwtMlwNNzkP+lv16JlJ+eRcUgpc0rjFZ09T3zLDOXpZpu3LORlrmuj2JYW63FHuRL2TDi6c275fbxTkHxFCaVBBNhChCNuFxGh2BE1OCNsKnmGdjrqmxbLqyVegx37JxUXfe7chfzwp+G9BzC4lZfT8hEqMNjuGWfnYZkw3J86v0W2kYAHfaKzTY48YI68DSgppDz26xtJGWykR0+PnQltXGz9Xdu+VTVutx2Mx2t55PKbzfnxnNof3i/jg2Sue4kF6oS4VOKzA3Dmd8g4t5mdjm7HGMf5Y57n02Ocp+rl+B/1THseyQfvyeLoC44qN6dNW9eeO+p5tm6d05+TtNXBOduGdWwFX/xjO83HM2j+tG4OXw/0e2/jntzlYp9lexp+/At7Pp/Dxq3wqI8s/PqtLxMPXi7esR3vf8PiWfn8eXxHH127JFD/Pyt4i0+nqPX8Lv4992LPxWPLeHL+qzeG94178P68CbY+eZ/Wx2i3HufFjM3mbaH5G7j5TnXX4lHzW6JdletdfujhX0nip/TE753QOjtlf+J+nAu5jGNOMzDOm/LeepxQydOJyHg0RrzvREX7tGYKVsqVN5N+Nh/lTjy2HNjZ9z7fbDX2mTl23qI1g8/xlu+Ie3k6x0AcqzI01/cCeXt9OtB8sMxqjYNNo+zPafDyaLgfi04MAABAASURBVO6JQni0ncFUEaHFotNiuSS/LP9lXFexya1j9KNYnhvB/tQRHxFRfXmecqo+k78ZWq5osv3zDwXNubLeigqIKEODki7zPc3ZQjNsS7NtQ3NuTQNy++3b0C0nqBMpFOT+7790+5//SsGvJ/BFQIN90s2XP3T37VZb/Fu0oXl4889/saCF3BRMFN7FzzT8LF8kcoJn3xGhyDSkie1G3RVNWpJTUuBvUz8mSynVRvA357WCR0PWNlXIGelZR8ZH0DTtaRxvSKrrsvKyU8+m2r6wvtu//tKC5vLN16+Y8gENmxxJas3T5dW1fBX8Oc8UWQkF229ofPqFNWgMZ2IKvvM3FIFecGDRwND6tRFMU7H6hufGrnUL+aAo18h2NW/ssVSh9pZlcu+peY99YpMjqJGCRNFKSTl3Cvib7VqKUCyY56xA5rm44PI43K5VioGzZR2O4T2vUvbeY6Z2KbNefLixa18RITGPGNaW0LGuUcjNe2s656St59TT8SNSzZVsRZVlX9V/yqjjiydDUkBzW4mh3ZEGfsJnoW6O47HJ64hN5XnEF0FqvMgLvAbnhnNuPsqFsXiNzo35/nYY7wXGZKTY+fJ+Y4IaCkGW8KUk1wxV+NDVnw8B0+ldfcIcx2MdcDiL1ZkoiOrlKSgOyEEJZx9BLKTMG59ZveuaKyVZrSo6cUzEVZwXY73JXQ1mECciFLv6mmW0eRvNG9aKgfM+hap8/MH5vgZ1fUPRR0ECugHy1XfzNR2JztpP5f/q0MccTFPxfKfr7d6RP3DgbNR9aeMoFc6t5ITH0OHl54hxyH1iZn9PqJwrbmnPjef6+AX0Tp3tc2Q/RwnmNrnxnrMC28zpT/g+/w2Pngc+w2PM+TPPPk/BOq/AOIU5urk+lQKy8Rk5eM/YvzY0R8MYEYp4wMD9iR+D3P2CfAB4T93N7pje7vz4JXIWu/elY+YfxR/v/xz9UXkcjcMZrUdxRsEi1X1AeGxE9PRtTxPU84DlwebxMym/l8g/F+4Q7ONxYP9J77o8lnxs/KRpf3hahf0vpecI+n/X5QMN7bDj8xMmOVFIHlHaTTmMu+e/2mj5W2IX4i1dvoevwu9FY7x1jLHvl9BP5TP4ZFv5VZEt1yH4zXiyvkEfPq8Lw9lp9Ggc+6p6I9mpebVDdx/zWPYcjv0L4zGdX4/v1zLtnor71TGv/D1jR7QS7aYvHcqp/XqNrO71sXMHf853tRmfj0ajX2Wjcc6+8Ua6tZ7U8NH40oK9lZ039QBjx2xue91t41hsem5NY551jGb/1GjdMUihPgXHvBn6xeenvQbwglRegWFfnexMcrA4Qajw2M7Gwch74lOxW57HxgN/c3FOxyDFV9ze8FeYn2Ha9maq2vhPjVO7k/N6RncaXlqds7cH40S+mx4MB/pT++fNn1rfq+XHztVT/N25U32SsqbxOLf+sXyOnrMZ86Y2/A5dWTpyTVKqumPeEbMpu+zW+dJx6u+584hQxHHw4sKbEl7reZ0ZYZ28m91UKWAYDK+5x3WzH3/Gbpiew1jftNfntykaBxrDvAcEvYt58OuGjOAsjcHLbv1ZVAppjAM97S/nYjSGaaPneSJsGr/nvBjjeaM9NllEUgAe6ayEAtqwTh1D8tZ4Xkj2GCw3CnE99vQ/TEeEAp/mRYQH9fzObXgSMfBMF/x7NGwvhQr+AnvPC2sMkhkDZyrEcpIpOhmme3qDSawK/xGhiJAv+/FohOvVIMsN1uv8atxQ2vVoIgaZjl01L3T4mUvAvhtqLnf/8288S5u7e/nbtU7cyaxoNHZutObQzb/+qe7mWulqIfMWy6VEYNxK1zdyw/SepupyeaUb/2noLzcqFC1yErWp/u3vBl2xsChJ14trlbtVlTkhf7tyQwNaXCmSMo3AiJAbvrWpSDH9LcwVzWjho9BIzl2nxfW1rq7wRWHEYm+gu5svQkVMtfp+q5wXCv4rNCA3NDe3xFl+/ULsoohQSkmZhqm/bRpYJUn3d3e1AesYW5rVzknYuYnpbxwHxUx9qL+nwXq7Udz3WpCzYT3Lc84KGq9u9HbkGsTxOk3b55I6BrGKeOB23SPwyVpdL9ubtyG+D5PzRK3mnCMp+TCx7s0iqbA3dFiVyMvxt9sNUyaFZbLuLfvjxq7X76ZxhCPb24CeunitOJfjxGKBmy37WPg8ait/C9k5eA1B3tZDKK/Dda3zwRUkvsnL+59oVAdrh8ntyg5KKaEzkCockmCeyMnIifWYh9xaDUxV8DseUx58jvmDSmj4T4waLmqx8bfVORzDHvgDN5iDdHi0sfFgJZGXfTk3nwNSIw9ps+nlBnfkPOg0V5x9nXtZtwGbAPVFEJ7pB4RCCXhUHcV8QEhwNL5YQ0Qac6DHeo0ej6gcuSNZbyfE9476hIPznOI1aU59Teev8f32tuPs3t77W3gcZzilX+N/7Os1fh5sxx4b/SC9UJcKzFXAbwINc/J2kp4zzvn58bznrMC6Pz7jXyUDV/Mc/Crrfd91tEq+b5TzvLdcnjOe5/njtM7N/eMy+hkjPbyHHNYzdPw/IXuAzrwCPYPht7i91nPwMcVwJqfw3CzmfJ3jY2xn/encPGPMb7T5vzbaSj2OV+p5w5j/uemW8VPjeBVj3WP8sY7psV6jg9eoKQTvMfQpryCrY0DEfUz6mB+s+3zg+pl3oD8G02fcY8tGP8N8pxr7Ne4YZwyBTgPkE3fTnI5PmL2huEV+Q5efzlVbo0cn5/EYpnLPG47ZvIbffL/1+Jqc5m1j/2x4TAnZHB5rznPmbHW5jlT1/MIEqgbD57v9WTxwfmPUBoX59DrcXzsKqhNHIPhTPNbVE1fUHqB7JrWvMaPtf0vY36jd0LMq9D2mKgHDYFDEQPU0Q1PKzKc9DmvR82LtA/XwGBHqOnqYwFz3yGp/jf5YRFAy/84lfO5i4KMA7a6IUM4dfZ+NhqsoR5K1G6xveG5Zlxdyv83o0kJLYm/pGxUXZHCiiKjwFEoV7Fuhv7elz9kzbvyFUyuASCFFAqqX4zVUxugh7A1frfnr0bBvj2lJA9X6KSelnJVo2KU//lBKScqd7r5/k2hI/v333ww9cYfmXL66Ut3Qu1u5KXv9z38qAtX1Rpu/sKE5dU9T+Qr/oZAbtU4y0xDd0NDsabRuaOZuy1bBgrrlQinQJIe4WmpL4d2wJIh66wOvY9EtJAqYaCJvOARC33qb+xVRQonHDTm7ger8uq6TWEu3XMpF94aHJOdiuXkd60zw4KrnMBT8LshzQU5KoQ7balM3LZyStuRfaLz2XdL2OqtfJqWvN9riKOWslJNsK2qXiG+/K5qwHsU6HT8iqadeQ474pcFsXs2JvKsOedletgnVuviY0nuWrjhc7NfidqvF3VYi300X8pPJNvVPSGPnmD0HKEEb3ru8WJIau0B+hFDKed/MjSAQfNtHBKHDKrVmhfrwDBDGCtblprFHlGT02BWRJzWMwI59FDY98TO5RgQ17tHghuZxf3u9XrsRKWSY3itAjOcR6ADYhA6RYB0joBt4AhaFCvEjd+qurlArEnLnIy7HicCGPcUJHOQ+l2Yx8x0RmIRJBeKkUE5+lFwLFqUI5F6vAfvJO1JV6dHfUjccKFIe8rNk5sWwiLXsYJUIYprYYZgWZg2Qj+5Dm0fiT81o62rj2ybbvHoUddbPenkBxpvnb6dTvHmQow7HkY8qed/8ZmHl40oXyaUC71MBv0G8j+dP4NVPqik+QVqXFHYVeKO9qW5+5p8TduX4UUOtH8GfGlF52W3H/jna43M8WN92DZ6P7T1vMo+ej+UX+jNXwLvV8JnzfKvcYvd7Yhv9++EYbxXnpX7GuTymX+r1ve1+ntf9+pkBvz8fG9+jUv7xruFN/P90Tnw+Gn665H/phNtrv8f5hVoyxVjzlGys9170mfGrms/gc/Oohhi1EfJyP68C/mzllMVT8lO2HyyLSIoT+OB03j2cT/27B/kMAbxQ4zPk8oocpj/XRIQigHYwPYcqT6+IfMzURR1joldFIfk1wJiIj03dr4rA7pjChB8x6Lo+MXn+WtX8tOulmI4Y9JvMY3L/Bn5OSREh9wPNjxh0cxr45jVEhBK/c3T2Tc+m9m00vWzfIOXcKadE22yjph8R+z5Py6+jP6ZISpm4xHB/KmEX0KKu1nOkCGzpr1mWyMO9NcO/X1gvqLu/qGhEhE3q2pq9GV6rkTyRdazI6KZtub1VNpOg2Z8BsNA/lzdafR/+vd206LRdr+RvBa9pvHbXV7r7938cW4mGb3d1o+X1ja5vvnIQJC/g9u677u7umIQc1P92bmJhXqR9bWkG58zCthQJ31ZyM9HNzKAwCcYS31pkrb99U9ms1V0tVQMQmdSdsdLNNXndKEWIOkiJaDnTaF3LeS+/IPOchnJHYxcH8DOb0cvN6Jsv14qbJbZF235Tm6k9OfUUPHKil7nVguZpwrkL3Skpg7jfSP4T1ZFqg3C7XmvLfEOcxXKpBBbLZf23i2Ox0OLqquZEYEWE02ApRZFSHWFyw4+Q1yKuuoGI3fwN9IobqzSNdb2QUYiVaFIXmp1bZAZm9Y7AF1QEI/tZWFPKWfYDWwRTuyqPX6o8ppxJkbwiUAHEhWiq9D232qxWcpPezWDKopLC/3OBOPV7vUpUHyzAE2gWauoACVuDE6vCWg6ERyYRIecqcvaZqWrQUqhQh8gLBfuiIvLcKnWd2uWaVlsLK+qBR9wrgsFgaLenB0i79dR4TeuFI/vSc85yfsiveSL1mp3k6MR0cibVrqbBGA1NNh5t1DDmfyRNfnU1T43jnOZ0x/LX0c179VLLw4NrXOtdue/28HM4bhWajh+TfYtao7E1dVs8Vsb4wcwxxrLn0S3meHyeh4v2r1mB8YkY07/maodVjdc5pgfp5fFHV2C0Jyff/8/N821eQ8+N9ivqjSt4in7e2kf7XH/K7jF/LsY+TOOi/jzW/Jg3huUXfHQF2pk5J27brXN0LzqfoQJtdz1+hnxaDs6nofEuY6tAq8x4bLLfYxyvvNG/x8rfa5Vv4ffg9b9ti8e986YxHZvChM/PkPWzPMRjCdPdbefGbvrqYRyl0aecBh8BDDil9SBrPsfjg/RCnVuBQLEB8tHdZB4fCX8rhitgfIZFt1Nfc/ksSdVk3u/ByzTeL8KP9ey1GfNZWNLwWMN9D+Ox5BinnSBG3htqk8vuH6mbOcUjpQNG0JsZ40A4mbScrW9RhGOZOkTEPP9QS4qIHZIStP0H+YgrIng8vAd5KKzjUhyKmUWFW1dbHtz/W9Mf87/b29HHRKhI1jH1gC19vA29Kvd/UoQiogpTTnvajAh6WvSatvT4/Nd8C/2iiKg69gvF1vDIm3cYCpvtUXVS7Lkp0fB0Q5G1KNG0DVRXNGP/vv2u7ffv6hLNKDfMctbV1xtlmr2FpHo+MFjd34vYSjmjlxVuXCHb0sC9//Zd9399091ff0s5a3kXLk+4AAAQAElEQVS31Zevf8pXKr2u/viiNQ3WIJnu6kqJ0QtyI1FJWlwta7NOQdOuSyKcNjSQC02ysuxUAfPeecLrvnxRInZBZ3V/p6WbtBHillLSlpg9enIc6ISPnrGngL0bz2zAlgbq/epOd//5H63XdwriJmzdWMxeG4X3PNF1d0Lt3+zd8kFMuIAgkBXi9GxQzkldzqgWmsErhSTnYDuRWMpZKSOHFuPy61c51sJ/RpuaWzcCK8O2xM/kMTRY8cn6rUNYiVi5W+JvoSVN8Iy/jI9Ua0sM25OXD3CpB61X7xE4X8RKXqsJYJ51IUmpkG4oLI8wSzC4B9p2lm3YT5jyeVIaZJxBFWzCc/IXVzINr/AEYSrLGu254diG6TGs2+aWN5Akd2FN/X603i4LkyqsPxQiYK1z8f6zT9pfBcqY+SAMMwUPDWjWeR2TKt1kdTRvBM1cjr+rSU6cUc5iBDFQ7Xd8kmY23HXtrXawaqZNjznPfJWyhbJkQLWBc9ZN6GKgPFhTJuj3uccR5ui5qHN65s3pvoBH7YshXmQxt2cD8vFtwTE81n57zrHYjf/2EfHYnLcRlhrt0fMGDhJ11FHo+Rcui4GlozUwHQ5qY3iszDMerDuFzYjzlqnb5RFc2D9lBeYOzW4hPqQ78v2GUwfUsldGni6vznmo7zeM9XnvGI326PkFP6wC/iHUqHvj/Wg4I6Oqyrnx2TXOMLmojCpQ68e8jZDPv6n/OW864z32vzUT/Mw3hfwzbEvm2OgMLbOuYXqMsdx8zy94lwq4vGO8MMjYRaNf6Opi9gYV8O9fFfxeEZEUe4Qi4g0i/NouCj9vnEJE1DpGvGz8tav3+Vd3am8t+2Er8M9Ap/DDEjsROPg12EClvfZ7ZLq7PRvD7PH8GG09A+dq8PytcSJ+FRG77cmLQlcnWE5HWLM38Wb5b8q8OLtU4GMqwHGuTx+i+RnA8HCbMcZO4tfgU9ip/fhhnLvpH5/R22bAmsa/9lXn/Gzkse4PvRTaCdoDmfmWT2F+j9yYyk7OnYAx9/kC+cmHa+Ig8XOZMWG/aFpYXE+PxKNxzEnwM7Zlg25RSlkRw8/ethtQVKiB9YyC72H0QkxNALsunR4Snnij7RURFV6fa8kW0PaKCllf0PR1UsYC3S224ooY7CKCGa52eUTQd4C2ryrgoTA3Ig26sGj1sZ46D1nXsohQ8n/Ea/OIBxvtLvvCpSIGWdJfdzLKN8bvNE6vrnW1vNKf/8//o9RlKUgQeEHCKCIgi/wnnRc0g63ghp+LU5DVuaQrmslGFsbcVBsuVcHa94pGrTviZbNWT9PV37btaqGkyLl+fGG/zNzXEmsbXEjK5OXNXdGAti9FaEvTNxPzHp4boFUZfkRS/+2bIsgbbImXiLOh4etvF1NBpVyzxHHoisbzNesK4qRtUaJa2wW2V1mr77fyV7/9jdfIndJyIX+ruPff6bYBNj3N70zjtVssagqw6p1SoqnMWn0I7JM83YCtSsxF83lLTdbw17e31Wb84I3raVaueQLYf0pZifVEEJjD64b7+u5WG+y36zVui9zQLquVtttNndtfRFQ6AjsYEcNYnNeOhl11zLMPxwvyN38PdJ1TyuQBLPcB770hyLrlQm7oF54VkYgBz7bJtAngZTPM3hFR92xWOMN0LmZ3i07Ouc7x4XFDXV07y4OzU3b1cfyIkCLp4eKM+jA3BuLhADbGzEj9H3HNMx4JRgzvoc8RZ8U5RIRiJD4g8eVm/2a71oZGe88zpBxXxpR1eC+gnns3S4/Ptf0YfWfW8FYRXcwBhV0YcNr3oC20H6APuMZxPyDc4xDj50eVlvr48DDO8BT9YPEsauxyZDhmmx6JZknrTDGreGFeKnB2BcYn6hyjl+iMY5yiX+JbB69n895L1dH+KnvqQnyGCng/Gs7NZ26nz7W96LkC0wqadz5s7Z9Dj8HykTdPjRHrbPKp9+9Zuc/T2REuii+ogLdzjBe4qCb+vaChMi4Pn6AC451t9CdI6xdPwb//n8J7Lb/FfC//F7/vWYH2/BxGf06k+hPvMH+g9Smv9trvcTbB3fv7w2rKfnVV3/KGyvDDg7YOtfXmV4vtce88iHqIvei5hP02HLUNJHOA/WH3j47/YQv9JQJNd+u8Rb21VsHhGEwn97HXhc+R/yTZZ0x/9vxPLXW6Ns8P9c2Z4lDj7WZz52scW26raUtPaUPvySj0L14b3z2v7H6J+00HPZvHnq0b6Fjf/a+evtljrUNOBL0xWBGMw5s+s+Eer67RCT3jsYY5g5blOSV19Hgy/Z4I8/XoihhiRjDSM5sqFHiFnDbrDa3CjSKiwi2eCGhhR79yQy9yS2+zhxa8np6huJwHg7bMt9utSZmXttdZ6z+Wyv/rD5WbhfwnljfeLJR6grrDLAL4m7UiWs+GFpK4c1O1W9Te2Hp1r/zlq4LGpz0HhR9SkrqrK5qJvfIiq2xWFsuye5qc6/sVi9kq5U6ZTZXjsMgAlplXG4k0pv2t12xrZJGS3JQsLPLq+hr/hflCIq+rheMV9dCZZp9SaPgWLDY0dzNxCgdzS8N1sWDd8CJlL02+AvmGAi7xu2WtPXXI8Jyb5VvmEYH/tVtwZmnBK2q/SNBFhQL79PfEUMCyrmnnDR0RStQpAh/wbqmDN1YpKVMrN9ZTzhI2yTrEc77eh0jY4D+ws2v52hEdPus3h3NSwlfiwNlvQNdasZcpZXl9NjPCtjw4V+tuqImYV6AQEdVXjU8ePSgGuVF0mW+7qo+viOCAbZQZN6u1pFDKrou4Chjd+Eisx/aF3ALaUtOGafMM041n2jg2t7+Us5LjEsO6EUnm26bm7/qRY0pJVY+59fZgP/f0MQL7KrKtUSejB3iOKT+XjJFoT/pFyXDdxzrQqfmPJPvozSPfzB4mRX3e1Z9hm97Oqfd7R9ah7GpQJ2c+BHoNkL/d3dbu8bdb/DkLPuf5cY6fl+r4paThpT4udpcKXCpwqcCPrsC7xPc7V8O7BLg4fdMKXPbqTcv5Kzh7xc839fcC7D3+CqU4tYbC745jRAqNccr2I2T73Ha/D/p3wjE+IodfOca4li+h36M2LQ/7Nu3xgp+vAt67KX6GVfh1v2E236d+f7e8YdbBmBnjydvQLbbHYx55f+Pj6GPSp/nV/h1yfzryReMTVaDwueopvDjVer5ebP1Kw9PB/drwygCf3/x0CT5P/k9kEhGKCPEwgJ8jZfBzb3v9iwjE89DMFRFKO+hFV2DVAPnojurfvYoIuhXE0htcxeu2H++tR1DOeP5GhCKCsvWAHh1+IhpvmBd4FdS1pyfj5nWQOyHmb+dgTKXmjd633H7p9z639S/U2qTGIqZp96E8NoxlEeSNvXnWyzlXNc9N9ATo6QkWdCKCXhFc4kdEjdU3Pmzfbd/7Fjsvb9Tf3Wtze68CJJxgtL67lf/c82q10v3dndhRepK97mna5psbFYLe//c/NPtSDVpolm7R3a7X6pZLbdYrre6x86sNKkFSPrAh4Sr05epa12BB03ODzcoNQy+OxCNCy+VC/oZxLK90lbJ6NjrYkCC3EP+lpEihQgFySvI3irf39woaoffE7uFvaQJbLha7Ju+eOGuabW6W5jTYb9F1czvIqxDDujiml7xRurlSul6q3K0Ut6tK9ynkjXAT17ilNlv8li5J5JV8ACSlLtdv/NqfD9ManY6mbE7ogYhAW7r55z9dFuq1lutX0MvUDxcikByjjgk7M1mL11QYI5IW3YIm+sM3fMVlWWGdC+I5fsBbLBcKIPxY7jW4Rm76ZvQSMV0X6/fYBnrh/cDWNEO9TTv+MAl5bj9bat3lTjlottY9qhpyo31LQ73nvNiuR9agiEGJxwK/gnU5P1j1jpjXqcLdQ0QoLToF+UZAp4TrwS4i5P8RIGV4acfbjYX99vr7zZpl9xou6zQMnPqInzq+4UPPWsfuEjEqjxqO+QPtnKTgv4TcCJ+csiX3HTjzxWBdXpuhZ16B/hSwfoPbT9xCdR9DrvNR/IylKSR9DlB7dI9Px1g4528sfxt6iF4O9un4/pyOWRDz9s/OPjwe9zVoz8tx9KH3qVzGsg9N6hcNNq7nmP5Fl1uXNV7nmK7Cy8OnrsDwCileIR+gy/VJK/CQlp9n/hn0GCx/0L5Qv24Fxjtt+hiGChxK/TvBFPM/s4ztBk+/yuN4Zafoz7HeUxla9jmyvGRxqcDvUgE/687BZ6zH0z/9jTXmVjCWN3pOz7wm9+j5W8C+pniu32O7N/YzjjHmfyZ6bh2fKb9LLu9Rgbldn+Mdxh5rHErGs5/h1I/zvdCfrQLjE9To4zkGvYqG41pPS17Sy2heU8r0SPiMd9JvafI2RoQiRZ2m4Lco+ih1csbDoF/oU/p5OG8QEco5qfbCyCUipPF1xHSck4b0VOiX2d59rYKv2jfCl/MwH1Ie3dNb05trc/NMG6aTvn/XFQ3d2kCLUE8TdUtDbEvTzkodjTU30IIGoeeOX2imppx11V2JFWnZLVVyKEWSv22qDvZNp03aQoSCZmiBJzdJQ9IiiZxpkG4kGry563T19Q8p5dp4tTBS6P7vv2lK36ps+FDESFJPg8t/utkN6A79FflaP6GfaWT2NJ3TspMbsust8QlUGCOCwm/VkbcUStiKj/6V4dME7mlg57wQdVWkpAV0omkdYDgHIV9BHMujqH4LeHm1lBvlaVvwVrDt6p9htk7Cj23ciO2cG7nIPPIx3/JCbOt21CAD00JeWKfRE9yek2XhHEqtmxvKbpyXfqsEn5uEihJNWMP+e3w0eF5osvc06U0bPflEhNzANt/xzK8HihxMC7nHlLMSazBtuWseKUmktCUH5+h5Jn7P3GO2TaBThHphWVvGvsI68mUZRceNXVmxjhHBGOiigF6k4FHyegr6dcJDxI7PIfc+w5q9I0IRD2hKmfRgi82rsO8GsfcVQkkhhUcdXmE+OORK8CNm+NpdTWafKUuMta7aXczNqzPoFPhyKYzK9IMnDZ7v0PL2uGM5n+a/cC4qm/2nwKyb3YMurqvdVeF5D7Zp2Fs414Y9c0qwHgHnOAv0n5kLFpMb/45xgInKeEoNaj00Ctx403GsM/Zh2uYNnr8npnmN5nW/Wx7TseY/ZY7mI/JBlXqaf3Q9FjYcVXqegNc/NXBui8G87P7HBw4v/ojpF+Qx4J51s6SHr9Pv/DwsGBfwTs5R+SH358grIhRxHE+Vxmf0FJ6y/xj5tNYfE/XHRjmxZr9eK0hvDKaX+/wK1PJSP9fyAIcuTj03LDvQrn4OOE9PWh5Pa/4YjZofoY+NiN71PhZ3yj+WBO9V+/evObraTZ3Nzavi8FD3ee7sjHiD5vyj7eclA/eRHL/1+T6If6XHwp78QOx/fJnWtPCrhlHL3so/Hg8MJufl4OegiezRzzIHjt58Uvid4hReGzBSaIzn+juVm2XP9TevH/PsR3sx3asjZmP21OS587GvXYHtCQAAEABJREFUGbrw+8SPxExKb8p6j7U5wYiHPX+LGPb5O+ItavcSH37d9etKfSvkNcajwadX9S//vcTnu9vwWtsbPGf7HQ5fYjiTfn3wQfLoBT2ChSPs9eBV+tho3zNA/eR94NP2E+0qhz9he38qpvw2b++B+wI0AaPXzFDv5t+8AyBF5veAk6DOL9pX9qnsP8vgVL3w5xCyrHeZ2FfmGQ9Tu+fOnwrxlL/3tn/K/7vJfWSNdwsw55gDO2GX8fnkzO1fH6DLGGO9ET1x93jqkAfPGxb9ZvPH4R5xavxHXNXXBlKJCEUcx/DyEPwcPg+eVge/vumVa5v6a/Op38b3yBuOJPIzgl8MDNNGy0fz18H+P2df59zVWIeCep56qb3fDGPPHKaKeOsEzn2wS+yFMcykxBqM9nJt2mhz63kNw9ir0RFhlqLWopKPHuZkEaFMj6rJIpqfYdzn5nMleKw5gExXaLgQeer1UtbK8/Op8rxhgQPgFpl5ztuwYqLplKpAcrzG9+i+62LRKeKh92WbiKCm+PQEWLf2ZRXyGfE8UhCZXg6PQUtpy2fkSiiTh+VQGo/WT5vVvdY2WHa6czMVrauvX3X95YvQVgQeAiar5FbOeGZ+dX2t1Xat+36t2hjkxSRu19L9WgXQydU1jeHe9N1K3xdS/bd03VhkHTllGoK9hP8aQ8MVgXPkW5rM/nZroREdHTHrN0iLgv+WNKw3NKkLb6BX1zfk1JGr76INvMyq3cB1/EJeG8wX//yqVIjhRjILcZmYKRE/if9YV6Lw6y5k/UK8/m6jLU3TTOOzkNd2s1HdOHy6NrZ3QbfUb02+rl+hwdotlrUJnGmal0BrB/+bxhuSWFdI6yi6pQHshvaGpukaW8N/ZtoHK9jQiFBE0LzeqMPf1dW1lsuFFuTkZjZSeQ0eCz56GtlGRJBiUU89nKMhFSUayc5LimqXrCcuahIREMMdAQ0iperHa9+S3yAdHiOGGPYdEfRRXGDJuXsdG/TdpA7UnWumxhFJAWApIhQQhvfJo5vgztE0ov1tecpJHXuUOQ+RRhr4SeblrHY5pzFd5+i10TJ7CDIIJoYqHTwOVM8+9z4HnEFRR/FMq/bUSoZ2l2ljN50OrofxiI/PLfu15SwL35rkN9aPSNKRGIHiA0LtP5lK1MR+iXXMXr6QR4SpD4DjhLM7idclEpgfA6LJ3TQf2D7LhshxHpq5mh+PM+IPZb1tDvbW8KHLqMFaZI+VMXowzxixLuSlApcKvEsF/Ew7hncJ+Is6PVZD81+yZNs1PMe+2Xh8jt3H6TqzObx3BnMxT/HeO5/B/6kMprLB4vBxrHMoGWZTuef87Fl/Cho0Lo9vWwFX2HiNV9sbcz7MP4U5G/NO2Yxl1r3gWAVOVeqYzfP44wjPoZ8X5aJ9qcClAp+1AuPn/TTHQRa8gzeo0n6cYtAYcwfO8Djmj+lBeuxRR66A/4CoOQ2Pgm4YOH7UM69A/zEC3w0a0Y03Hi2f4kH+INGRK+AfR9To4vEBesEV2LwEmP0S90vW/h42n6OY/syy4SGj8XrNHc8bbf7z0axfPgbPgDkIvs64Ah2D4Vm3bYIGzUnUHKomvj9+3Od2Vh6k+G73eO3jIMf40pZ+VIMtCj2OuT6I+xLNi2mjzT3a9hjsc05W6JXU3or7KyDRBzG29DncO+zJLeipWC9iiBIRiojqbuh7STH6z7MBGl1BVy2Y+3dkt2j83GM6czvWhl7SFpi2SqtHm7u3ZZ02t05EKEb9LtMpJ23Wm5qd+3+L3NUvhlrfGRR6V5VmvRFJEeFphWP2rF8KpY5m5RIIg4xTBy4YGf16zV70tVHrf/N3saDxSBMycKiU5W/gmva3Ubc0dmsji0C2DeQpshLz+2Xo+m5LoYpWIumbK4WkbNn//I8Ko+Ovdt9GrvZsYKbJnGjsWdkLjgisuFl4lzr15OmmZESQztDo6mhwarWpTehCY9Y6ufoICrZWzRHfwWHc0NDFVMUbgq/ALtPEvhK+rxfaXGea4y6ndE9z3JTr4+a0axPZRacBnpIWxL35809FBP428rVxc5dcFTRRaSQu/G3n+60y6O5pJhPvqiQt8eP1DPmEcmYtklxTx2sQCQSySB1xEm4zY7BHrNT5p6yUASOqlZ/ILSIGPfuszcZSn5y5wx59N5ZThrYuQE3hkTqZxpGan559rg3kGOJaJWNrvZ4zVOXIckrVxnaJOCRgFVz18Id8zEN1z7c9myrDZ2CQtzhFnrsh63qIKyJ45HYSBjXYy4hvfaQq5OUnXaPriH6PfoN5gldtIsmjcxdXxJCD11aBXY1T9RPp9piSH7rH7qpvvynLT0DrJXLMu9o5XqSsnJJwBvoBVjyA4yDjbKPwSGJpg4XFubJnEaHAd4NlFRF1qPlBeSzUqwHWyTtSqGGv6Lo07JlvSQTOGiA/8G61HY/j8Mf4Y50PpR/tQ8vwQ7N402DBEhre1PFncsYa/Xr/bim9t/93S/x3d9w2bjx+XE3GURv9cdEvkX6bClwO12+z1ZeFvnEF2nPH4xu7vrj7JBXw3hb/DvRJ8rmk8fwKvKdFPR/vGOC9/b9j6r+66/a7scfZtT71umF5w6yDd2a22B7fK1Q9v5fXz/cq78Xvj6yAD/fx+EdfF46bPJY4xHs+Px9HPOTU+HwCzueb9TPrI+Oh0XT29PM/Ivho/gHTWFOPbzZnfUkxuOMzdpoGOoB5xqDx7MeIUEQ8264aeN8bYCT8NDDd3xGJfkausNy1s9D9j6SQz6F5hV6c+YZpw7RR2FePRuCPslAGHnMw9gDawgkiQq1/I65CjJ6mp/tH5pedX4/VL3PTqNJ+KSI7OUfPz0GP/0hYEXes3+M3wcspqesWICsiqAl9I3qCzkdc2T0yRvepUk5Qw+2cDM88llFvJuIhnvtYOSWlRF28Tvo+ttkSw+MY9hOR6jpTL5zgNMEwqiJJFxwYEaEtO7X4ciP/qeBg4/+iaUs3VVqt1W1KLVRcL6WbpXrnHqrfWN2K/646Bf5j2Wn7/U79tzvs7oUzLf/4ooR/gfvbW3XLBY3WO/nf1TX8b/puaM6u6eBv8eHcUs4472uTdUHjOuWszf1K9+isWXi6WigvF/Wz81UX6sgp3W1U/rqVcshrISF0Oi3IKbpOKWexLORJQZN7Tcz+dqVYbXW1XNZG7PXVlbKibtzwjWAx0+6KmvOGNShS5XU3X7SggV3Ef65nwAZbsIoiUS//6WjXa4tJT+41BvGxUCannDJGw52Zb2ko93fUbrWSaF6LPfLGe0OrFr4VfsA/MbtuwTQq4KjnkGZqtt7SCIcuVbdaPjw0HvacEBU3D4kdKSnlrOR6EN/f7nXOESHXI1meQh317Iib0Y1ICiBf+HOehtC1XORf/WJnvcRoVcu9Lz1rtL5950Wnnn1JPFFsYz3LDNNjmFcbteRu2hD7MNYRsVLOSjkrclJPfgYDarGDFGH6cIwYePKFQUTs9cyaIiHPmfzZY9e0yrGro+Mjd7N/S3PeOVT+9MFf5wdB4zdYywApNFzeX1Mex1BKCmDZKUQMnvxoiL2xftk970x/Dji7KeYyG1dhSj/WbxqPJQPnQD4OP4jZkdEJm5Hv1A6Gj520FTA6vxcHt7HxYgcYksO+YqdoVCe3I08xUfkFpqdq0mRPLbPpnRqf8nGRf54KHNvHl2R4zNeYf+i3SSq3PgHh+OeYk8/jqn15mK0A9Ttau1mDJ5hjf0+oPike+zpFP+noVQr1mL3Kw8X4fSrgM9Hj+hSsg8rl/tAKtOfMeJwm4J05B1O7y/wzVSD43W/A46zO2V3rPLa8cC4VuFTgYyrwHlECp1PAGt1j6Yi9J8fyRu+FH0C0mONxGtavXU9hajOdn/I/1X2f+dwKnhOpreA5Nr+S7u+7/rmTY97Tu9tq5vFp7VMa9tBwSu+47HXW4uefAXrR1aJ7fJGDdzVyVg1vHcg9hvpXZ+mZmbZ/j4bp02hZPYz+lu8GXx4LfSXbe+zpd5jfYnX0QCxr2HuI1FgKaGPPaAR8n/AKDN0XzPT50qS3YdvSeivYRoQiAorP5+FHBPOHeFUw8+D+SmEtXgMGaNTI6s3DD4z9XZgbEbHnjYktvRTn67+Ku6Uh29Ejkx50Cz0WN34zvS09cUUKjcFEEc52MIxAHqnyErTh3Dbsz4Z+WE+uOaX6hdUN/aYUbFJ4YxBiqvvbu9pQtdCf73U0/NKmV/56o5Bowq31x59/SilLJNzTkHJzK0fSPQ3KDU27hL9SQnVR2Cy2Vl9oGVk5JW1WNDH58Gt7d6fF1VIbbYU3rWgo98jTstOXf/1D+cu1uusrpZxBKLoOb26PSonm6u3td2LQ3IW7QLakSStnaR/ktlCi31ZghSInpQV+aAr3/RqeJNZ+f/tNhYUG+v0aX2yQv04Nq/7J6NQtUeu1QdfN1i06W9bMklTgWU8q+uOPP9TRvNUXmq5frvT3f/6tFQ3hwuYLFDZ59e2buuVCmZQS2LDenDttE/khd45bfIo1eNMiJXmswAda8gZuod0wrM1Z/JgvX9AFWb+DAgm1C/YqIqptzwEO/DrWxoeC/drbcAZ65hHo4qPx7afmUAgA36Eyax3iUA0as4Oo1P3oqWHPehLrMoRNs/do++oTnUbX0Q8p+ZGSFjnPgo5tCj4s8OjmboHvOOYZVYckIsJT3McDyCNi8BvQPb5s71q7HjbosS3so4KZweA7IhQR4kHWiYDW6HI9p7yReE+iV2nGZP02UqvEGcg0zavcD8gU5Gvs5o7dm2+QPwVCUiTT1EKgZw3GlnUYPAVV1zpo8ji5Y7cWRteawyavU1y1nvYNfep2HRv2evirfjzumW9B7PI92xX1oRY6wAlj3Ltmzappel7pZ8ptZ1Tbz/DgFytjX49pUixQO+yGNj0Yq9kpBcuq0okHV+YUTphWkWMAzr2MunHM21h1PvXDYXLTUnifjP1ejRWaKes92Jg2b/KxzZRuOpfx56nA3B6Oec9ZydhuSjc/7TztRl7Pi4HYFu111e+bRpsPI0qX+3gFakmpop/jBzhu8qSk+Xn0mvGk5WOF5uvY+NjidRxKcZD267xdrN+1AtPNOjZ/1yR+befHStr4r119ff15rZOL/YdVoO47m1Z2eCrwsdftxn/K/iL/uSpQzwcptxHy5N305sY5w6nenM4vxGufabSny3T8hZb6cy5luiEHc5ZUz+vutbK9Zo5HVN71rvGJMDfCVkj1V3ddrksFXlKB6cEa++Dcj6dzdDVHb/ycqPScMrypPqwPvWt8IrYR8py7fo7N5+LD6zmfTPQNfGLhzw2fcLK3tw8QEYp4wBPm54tZ1/gl7HzDl2mm2hOiJ8Za3DMo9BUM08ZzvAZ9ioioJqZNeHSMhlDIe5AYjUItB73w8CQiQpHwEeyftQOC/YtIEqB8alfteYz8R2DHPNFb6ujzWa/H1jnYvqfPEaIWFabwjc2W/lihLgONoy8AABAASURBVEPEwsfMvQp+DNfISI4NT0cu61rU0Z8M8s/E39Jnc+/Nc0OEa3oe3Te1TQQCEydQ6BfmnJRTUkRUNPWIYR4RcvO9oxeYoCOiqjj3JBK7/fe/dfv3N+UvN/ryf/63FlfXWiyXiqtOSqGrjaTvd0o31+pDFIJirNdKNGjrN3+/3Sm+r3R1faOOhq2bpCllJRrHgW3wpNv8928Vml2LRYfOUrSgdb+6k/CnJHVXV7rC/w24vrpWRBLVpqG4Vs8GpeWVemK6i+4/OV2gb2jO5typXHfK/pYvDVXdrSSPbmR6k41l1obG76ZslboktlF33/6SkNVmL+t04Z1fRyPOcVg2+W7Vk3emYAVG5z9dzQYGtMjbG5VTggzd08yuuL+v9DUN6uXNF/lJ7XVEYMApjRgO4wq9LmdyIBsaqM5F1CzD8wGR9fhEzHlFDLZJknPJKckN2PAe0YhNNJUjQnJe6PiOIA6Hww3dLZ1+N+a7rpP9em88RgQhk/x/aLQ4ge+EX00vH3Kwpe4ZedULZ3SoaD+lPml2fGKYwpSQSQvytQ8mlIWDIS7HzIOvLQ128QRBiEooWJNfONzsLTgxHRFK6GfOUgTrNN9gPzW6IqLOEv6t27vOcAYuxOju8JV39WGbRpJGzlntZI5j7KbOvSKGNfmFwkjoeGwYGvkb9bzQ2DQiZB21y3U02ryNw6FiRqaJvHaIGOhgHgGNhtfOcPymbjXXiUZEKKjbhP0Dp0HsBsh3vP1z0N59C+lxxzxHbh1jZ/LJBs7No4y8wCkeKe0YU71j8536mw/H4k35bx74XR0+L/up9nT+ONWnNR7bXDjvVYFX+K2v/2P7uefzWP4SenpaHuZFpnc+TRq76WX4DBUoJNEA+ZPcPkZj/CRpX9K8VOBNKzB+Dpyi3zToT+bMvwcac2m7ZvX3aX4fNH0Mc7aflxe86x7i8+Z6yexHVCAIOgbTk/dYt9GnDJpOG0/p/syytr6nxp95jb9+7k/tnuXvWwVHmOI1Ed/S12vy+FG2v9b6j1dxus5j83kPY+15jYE71pvSg8bh41TH80ONp2a2GOMp/al8bGt6Kj89t8UUpy0+UjrNzPNT8Qu9tPozLp/1n9Kbk6UINYjLdERSANMG7IO79SwOmKOJbY0Rq5L2lVMiHv7heF0NTM+6e/pYm+1abpqalh1guaFPtOk3MtwbglXviJ1CnT08WMfY0m9xL2xDf3JorwQuH2CdHt/uz0WEEMoXlIc93Jf0lwjtK2IqlSzfKyN3LybsLKQIHqRh9Ec1Gq6hD5UHPqyIQQ+y3hGxlxV+v9nQ01rTM3PORlXiISJ4fLhrrViT99F6RkQo+VupN//7/6h+exZn/bdvElWJvBCdUkg36XDGsKbJKa6721v9/fffNK62sqNCgxZCbqBFJvkFoFG6wmyLk+2yU/afe/7XH+pptq7hr7wJNJALSeWUtf1+K/qdivuNyu1Kq//8pdVf37R1M9dNKg5BonkYHFJSUPDfENvfxZW8sC15rxZJW8dIkr+RbPsNDepMg7hb9wqQI6vLnXo3iROKOOzxXz9XdawKyX+uWX9cq5B/Rzcn364Vq40SjULXK1HAxZJmNuOVG9g0fa9ubnTF6M0uq5U6csa9IoKYrPN+pUyN3Aj1er2GTK0igkX0oFR5BHOF7Eftghfw6pS9Es1YsQb7iYjK9uOWmkaYkiISW1Nq49WxzHXekUIpknLKioiKLftoWzG2uBGhQoxqS94RoXpRo4jALinZFzA/YqhnYS88J3gd2kPPoa062DtG7xcyaOGr6Sg1H8MzoyD3/hR8FuiCD9v5Sep5tbNqVEqWD9ToEbuUk+r5pMmfXHMFobLsq7BmoWM5LXn5LCFWuwrnI0XINdrHtBCehzEs7+2PjcFlrbNT8xm1rOnmlKh/Qo4U/42vSJV0rEowd2wDZSnQ14nLtTghbqLCOfG6jcqzXyfMGORWeU88RAo17FXto2HPfEsicGYwvMNdXwdO+D1Hbh3jhJuPFXk/eN4MQd+vdoP/y+NPUwG/Vhg/TcKXRH90BS6vHm+wAxcXlwpcKnCpwKUCz65A4edY/x5VYRqMnTwlH+v+tLR/ZjN+2gVcEv+QCviMGO8VzL6N9/J/8XupwKUCjyvg55zxWPJ7cLx24/dY7a+3Su+d8dKV2RZEBB+HH8dL3Te7iEPf9WdOPkttY9N79viUAWvzz7FVzT/f8jm7dnDsfW+gKrz+IbFOo3mKGNbt+dC3oCtC/8W0Yf45sK4RMfhz7kZEiPYILZcC+r2rQgzDDI9GRLD0xD4n+Sr0VpxrTqnyIoIxLKq+ImI/jzjUSfS7cu7QDeWMLA26ztEQV7K96HuxB0zpD209KGLQjYg673JWTqmuY+BUdn1wb83r8yQiaKkNPnrWFxHVrqf3VeH1kEvhXG3p65lnWlz7kTNQDHQaL9JDVJ+H3rKq0xOvpxau7bCIRJ4Rg771GlIEyf31twrJ3NH8rQ1AoUhzcXt3L397N/3rT+nmWiual93iqjY4r2h8+pu4Wm+1uaKJdrNQf3un7bfvcuOj0Li9odFWkNOJlfVo1Q/FIqcFDdPF9ZVWNJX9jVMislzUvt1qjZ/l9Rctr29oTF/X5mVPl3tLTh1xbVtoIKebK6XlQstVUf7ff1DUDE2haSD36C9pvi6QZxrCcbNUvlqKPq4ikrrlFbZL0dHTipy7bqFMY1e7Ky+WWtIEDxrGoum7cRP0Gv1FJ38LWYpaYB7kq22KaeWsO9YVrNHrsiynJJatYIwwV4oI+T//Oegt6+lpyIVz4EAUIK4INACkaqxGw7Bf/x8IOFFirW7UwkaPm8Ng+iEe+ZJB1SeRwkFh8+tB2euZ2GHNeo3dtPp3fm3ukePloaLHnwl/0zalrKDGGuWaUqhBXFv815ryhGA63Ojn7CcUCQ4cXAzr71if9ycidhJVmbgiQqnLSplzSN2SfeihBpD1dr3c9N+uV/I3jd3IR0sJe0rjW9vNGmwr7SyMasxDRKhjf1Lu9rFhz94RD3lawX4cJyfyNJo8kmRIQx6mqYnPQ85ZTaaZyz6r3DY7eYYekPGH/Y5/bIiUHkS7M1MZEXWNkaJO3/bBmZ+DuajOZ4w5nZfznvL8HHnTfXk272HZsvL4Hv7t86V7a9ufDees9Smd+TV7h4x56ct8Pvga2z9wL9RHV2C8D0/RH53b43g+jw2PpRfO21fgqTMxlr999MHjR8QYIk0fx5Gn9FT3Z5pfcr1U4HNUYPqsmpt/jkwvWVwqcKnA+RV475/T3tv/+Su9aF4q8JYVmHsPnOO9ZcyLrx9ZAX8ePsaPzOVtYv/ar87+LP8cvE0tP4EX91caSCfC+wthHsNr7ogYPusfja/x9x62EUkR5Inz2IFBOSUPB4iwxgOr0E/xrNDfcF/FKGWLP7o/8CwzLHfPy9+W9dwwz2h80+YbbrpuaNi6D2raPMM6G/pb7hVFDLmY12SmTRsb+n6JflViHRGhTB8rdj2Xnp7sFv8exzYaXck2O9uqw1waYmp0Wa9Nm7R3r6wQxPrdH3/omiZvphG6+v69NshEt3RDI3VFU6zQ/M2Rtfm//5YbfzklXf3xVR12Gb1UktLySimhg64bSxFBM22tzXat27vv9U84r/CXlbT67zc660WLvNTtv/+riKSgybf4x59agp6YhojTk2PQeHWzVzkrkBcKQ0itibVRL9Go7SlmoYDW68ij0FC9v7sVadA7HTriLoJf6M0sdyutaCovaDR7Xhu7vM/XQqIYxF5h75osrpasY4P+at80JWNRDDkX57GicW1arHHZddrQULcPw3o9hyKRjBGRiLC7eRLn6+vaOK8ccgjWWdCvcx5aTjUgc5GPD12PLQmZo7BP+89JETR8Dw73tpoWatn8Eob92cAvKhyGTM5utGKspRvt7IfjViBPOas2TZtfxiByIQePxpb96NkH04iGm1wqsRtTCqWU1BEvAk38yBAX80IszyFhPNwR6DIN7A1IUh141jciDtdtHcNr8BgRChMs3ufLser+wKs6yDNnyP4rmMtA7tv62r2gjPmWNUTUCKj1VaU0/apAYI+RJMMyQ7sLuqcWEfYBmFeJ56xb1FrIKxDYtwHJHfJ5sL3HmivcY3dbt8cD3Z3/4nFnXIhr7KYa03WRzm8O9jGLnnMH/MSYRYt0enSOp3DaeiL11hhmezyGc+TW+XTwedolVdfGXA07/psNNQDe5kbY9W6x58aq8JM8zK3xTF5Tm66U99T6tJjyD+bNeDoeKM1Pasmxq+O8yjncU8+9c2RPxTjHxymdp/x/Djn7UDf71DjK1GdjNFV9DuuZV9v4Y+OMu5aeRc5hjJrD2JeVLniqAqfOrmVDWSm8/6/KkxhHetgH//hwErw3O84xPHglB5/ROtj/g+RVVPU378GiYf3IHXIOiE7dxT9LnsLJ4vDzyWvlp5L7aWVzGzHHe3qBhfq+J3xkT+LpFOc1fDiPwRbHZOZL1jgL5Ynn51Pyo0Gch1EVTMyj7H7uf+lY3Z94ONfv2EXwe1BEKCL27LEfMyPiqHyqa/0fhyD0CbT3WLQO7p3J0f1/6qXrzHN18rnjI3OQ1DMmtj2GZ7h5Mr9jMQ74FLPV+WB8TiJHdA/ioPOs+UNevEzyO7d/ZeazmvHetefnmDdHN702HuiQl4gFYNc4OqjDIBPyQ5APBvUMNr/TsclfOOonuSJCEQ/4LGnXvXlh7c+xna5zajOVv9l8dz4fnhecxfFr3plrPprPyZ+1/STeWZqcw048OxzoB4m/AMJm1vkzmTUXfO3q+eh5f5JP6mxAOYGnsjlla9lRe1J+ixK0nwWmcRr/vcdp3On8eHxqPz7vj2jeJ+pr8RG9I8+PGn9uz6vg+Q9H89/Ff8ojR4sFtM2O+t5UeXXz4c/lOuJZt2IXr7xynOb7lL+9Pnsh0F5WTBttPvWzX94u372fdyBabLtudBvdSzA/IimAacN8f5mwjH639lrQGvpYO755RvNnW6PO6dsVb44ZMxjHs9h+QvxHHu5vqL52aYgnKeCPIa7mv1BHpgf30Ajuhcc9332pwI9de401jkKJfqIRUVeowV2oXYW9Tbz/ex4RihRyfXr6bSnCbLXRE/tOOSnjN2KQmz/Os9EdPdkud0opqWzJjFaeQPic2wjYd6GWdhURVdf+Iw2+I0I9e5JTkvleQE7Qi//Pv1RQ2vzPv2WnXt7yn/+Sr2IjVpr8LV4YOTD4eiM3TLvlQhsanuvvf+vWfw767k79/T1a0hBSEvZLGpuLq2sNV9BkvlH//U4dC/Bi0u5PJodCTmqLj839nahW3V/ho2dhK/j3t7cqjCKWFBwfHpGLy3Z5eaWIUDCPCNxRLGiZ43X0obwNJQpxv7pX+XqtJfFXd+TNRmh3eTPXNH79J6/9VW5eSlU7+jlrSVO0A/73fuULvxExNEyXS9U8ya9jzR1rj30KZGW6woYDvKkDDO45AAAQAElEQVSBD7EZFECiaY07+RvU/lZvkJd9JDMHk+ERG9t2NMY367UKdrbf0jTO5LmlQR7VpxQR1IJRkr+2zsmUZVt0F1dXWiyWIjsV6rLF13a10gr4/2woxKnAvxvYxsYykLvFYIeM01XpTFM37/jDBhJ0fAeRgOOL0WsQMSp2ej1Pph1ZB8c30UbTRgS+TIwQEbhlvTsf1QZeU4kISs05TqF6gLwf8LRLNiKqvbg2rGsLXBem+9s+jZqzc99LdsTOR0TsGJOB86wdettHOlBI2BlVZyI7UBxN7MZLCNlXUtT/xOMDNHcRq7Gn62z832EMFmkw7G/Pp9gLIaYyz2F/0tvZNTjFRo9H8z8K47jH6Nflcsxr47/O+9tZP86ncTzq4Dlszkuhy/ULVGC8+17OdG7eUxjbnKIf/DStgTPMgpM5hpgfQpfrwysQRHwuMDn7Hvs+2+ikYvN4UumFwub71PhC17+xmauZWP8pWAeVX/j2CqcYL3cq83ws/1G08zgHPyq/Xz9uW+E5uxC8qw5oVk+Pgco5QO2M+5inM0xPqsz5PWlwRDjn53xe7Os7pYREb3AFPp6PUxY4HN1Nc8Q6IJt8Og5Kh9xgzccgZI/xmBNS1dTlulTgXSrQTthT47sE3zt9SfRDm+B5cj6E9mPoxVdgGfh8HYSHj4He8fLnuWO8Y6g3cB34eAvg5tF9yu8j5QPGKUvLDpTPmAQny/0Xj4aYN/jz7nPQ9IdRP+QKop4D1I7e07Pp/oB5Rw1eIDjmr9Cr6PutPBpj18P+aL8zKKmgO7dePeNqcWLX/xj7s5v9PIUChvNgmL2LD8pOEhGKiDpz7ymnvPuya6n8IJ5hvkc3X7f+t4KLaHEVbeiFbphLobBuSooI+XIvZ0vfbbPeqKfxa54QOX6hH2W5act6em2Wp5w8yHyjTkYPgQP3/5zDdt1LJeS1Dvz6KF8R0OTjfw94S19vvVnTw1sPfcsuW6XCfOuwHAW1S/H/+zdN0aJMY1d/Xqt0IbqYym4M3tAg/fJFeVO0pdGYr6+U4LkJSx7S7UqL6PT1jz8JtFa6WiotMn21onsaqEK/dwMNBIVeu9Fai5eUcpYbiWSpb3/9TXF7ieZjyomueJITjQhtaQZ7wTklXf/xR13Ef/77b0WE+tW6zgNZzyGlilrRfB0Wl9TRqF0slwoJUdF/776p/HkjfblRt0brP7fyn3e++vpVohiLP77KDc7sJib5Lsi/Y91umDoHb5zHwJ/BUPN2wXsfenSX1M1wM3zLer2p9ZvB1KDDr20qdgfAcpGKyL/noNbGcs4KNq1gc//tm25pfIv1Vrv2wCb7G8CeFg5XKCBD1V9wqJjW2pNXoj4BqII8IlJKoSCHNfVa01R3s9Oyqhshr8HN+44auh6J3BO00VHTnJJcK4LWGgxxw1PCeEGQrEn4Iil0ino/KVij54bnPbkbaO/vzNo98bqs02jPTY/huA2V73gQ4fXVdMjFeVBkiwp0IYeIUMpJ9aIOiCvph4QsIkh9qKe/je3aRITFFT029lMncw/WDfsPjk8v+7Sa97gnvkfvn/2YfxTkq4oiUSscicQGSAr2QZPLLxgT1ounrrkRKYhFPcihzavTiDqc/8A6xsU+33Cn2ezbuGO/5WDXp/ydI7eOccrPj5LVF+9jwZ30FGPdqczzOfmY9xza/qYY209lnp+Sj2U/A+31jPG8nMeWjf5oD8+Ld9F+eQWe+9r78kgHlj5YB4zL5FKBj6qAD98UM7Gbyozowvo8FYhIihN4caa/6f63ZY/HF9fwExjG5PcO/+5hNP4nSPGnSuHsc9EUP+vq3iS/d/z56VR+n6amoYgB/izDiDicP061LayNjzV+J45rdgq/Uy0ua/34Cvi98BSOZlSfvnFUfFxQDRG3EfJyH61A+znl2HjU8A0Efl2auhnzImL/+h8x0FP9zzLfn3E+O/caIoZ8I06P751/xOviR7zO/rXrcx/iFBL5uUfhmhv7eDz9k1KdRgxjoU9R2J+m3/hVaebB8oZSbekBold2PiKCmRQ7/+Iy7f5GBLIEGFPOtaPQ48MojAbqCnJ0nrBkpcCXUYjREPYjKeErPNL7Y6j9Kusk+kQRSFiz+R19Po+WRcDnNm1stxslejKmPXY51/7PWN8yn2fzHoEYwefzIfdaSJl564HlxEocD6MI5KwBkrZQkX1GYAU6+nT+xrBjR6T9OiIsT4oIzEodU/nHjb6t7+Vv1+r7XR2/39MYpY0rI6FM0+dufacNjciSCmwCwuvYrzsava3pWmXIS/RYbnVPozZ/uVKm4Xrzv/4pIkoicUnp+rr+W8KiQH/+63+p5NCwQaFgoUsaz7XZTDgvbnW/0vb2rsr+8c9/aZukQJYyRclZ3dWVNt9vtVguaxNYuyvhSxFyQ/vLFQ3ub3fq71Y1p/THjYIm79rfBqZZu6UZqnAaOBYja9zS0U85M/O8lw+38wvqEhGKCGTUY7cZTASzboi43NC9Yq3+ZnDc3LDEnW61Q8HmDD2N2kzumc1z49Z/c9wNQm/mDfao7G/Xw3+uet9Qtg/WiWdCM+G2XfY3cTnM1u85mJkmrtgboy8biQIu8L1wXs5/l1NE1Oa8vwlcaHSKq9CM7mnQV9B8JhDc4Y4IpuyrdaEHrqhVqYfP80S9DNNjjHmFevvbzEYP3fQiopK15vixXmUce0C98IzfkmdPXQ1R+TYW6AGS91K+AiPGQh16AFlvx0RdG/9fHazP8ohQdm1zJyXOxkhfvoLDyVjKlif/Vt1iKbn2CriHd8Rj3qHGzMzxjBkRu0CUHpQZ6Qxr5Gdfixm117OcT8NLvDXb8fgSP6dtvBsNc5qWNf44k0Y32anxx8q8goZxJm0F07HpTPltPidvvOeMzd90bD6m/DafkfO65tc2ngRN+CnHw11o6+GVifxLhV+1jmO8qGY95j2Pbh6m4/O8XLQ/qgLt9Hicxpzu4bH51O7puaM1PK190bhU4K0qMDrDvDYOr+/mHfd/OafHa/M7SLz/77lOn74pxvGmMs/H8rek7XsPFs5nCDLeMsbF189bgXY26go4H/VnY4+VMf9gsTEvfT235TQen+PVuRnPsXnQtWXDA/ctqdd5H1dlSr8uy8Hb8ElB4SAU3M0B9uh+WmOkfCFPVOAiulTgPSsw90x9zGuvTh7PyWbkYf/z9zl2F53fqQKjU/I2y37J5+NvE/nVXvzMMl7t6Ac5cL9kQ99oQa9jSQ/DTcXY9Ta8LiM92p+iCEtel3QEPhLYuYng5xV6Og8cPhelR1ToyRCw/q7j33cK+gbD7g75v0TebnW4QdvTE7IwIjwoIircb9vQ73P/SehbGDHIKk0+7ifGTmbeGBFR+4/+guRisdB6tdaGvlmtG7aFfPttr9xlpZwUEWPzSodCNE+1Xfda0F/yP2VbBTy492Q7jwYs+ktDT7JncQl/hmUb9s2wjmUecxpiRhDDDGKl7c1C1//rH8pfr6U/v+jqzz8lFPxv6a7WK5LZaNNv9IUFJUn3f/2t4qKzELGI7l9/KP0Tu//zT/hbKUlXNFavv96or28UUvn+Hcui5XKBTq9twGMTIuXh3wam8eoGrQpqNGl7hsghlibhL5gvaY4OC9sqiO3NznTiE0Uq//cvWVbgR861sewczZMvirP+Rg5sQERSAOF0Q+PXTeXuhrUjcwO2uNG32rABG4nNc0qFg7fZrGloOjMpKGRrvkaEEuuISFrTgPa3mnGt+/t7iQVd/+MfEjn5G7XFDXRyRICkqCQofBV8OG848mb5m9ReW6SQY4nmdk/NC+vAQhEDv60x4cOx2tw6xpacPdq26VAoaRGsbUN9i1a333X//Rs+0cTvkLdk/bonsJkoaGD6W8DOpwJdzwdxknk99fLcMZxL+xPSg3MkEar0bkw51XlKoZ7695wJcUUEIQfdQCau/Yis1QH249s1AvaZuySPmKBHddlH23ruUYQYxlDEgEIe5nlMggcKeWGNLzjo4Yxycxbg0+GuU6+5wjPimLZ1Tsmcih6+fdcJDxFoAMFnet4dSdWHDya5qQR2DZCywCC/Spt3HIVzZan3z+MUQf2N4roA04bnVZda1/GsB+c1xtSorcPjVOb52HZMW/bBcIqn8MHpvE24cU1N26vHYzhHbp2GccEabzxO41g25Y3nE3kgM+q5h96P1vs0OJ6Iczf2ebc1HDeZSpqFxyYzbbT58dFaY1hzOjfvgh9TgaeeP+Osxvs2R491L/SlAj9BBfzaaOxfH53z6GyPSEsu+PwVKPzsewpnr2C896abIf51BI7b1J49jl+Kp7SdTXnjueXvAP8qUIHvgxJM5kx/mtu/Zxj+nWMM84wfu5Dxpjb6x2Z0Mjopjs+Hz4hRbUyMUZmveBj7mtJ2Sy7+9XUWlk8x52Oq8+R8HPRJ5ecpvEl+05A49fvdAaY6z5k/Xn/h93ejPbdMGxGhiJg4J5/9e++Ynqjtp9jXAzced8JqPuY3eiffDc5lFnwWUZ//1Q/K45HpR90RUesUMT9+VB4/Ks50byIO6/Cj8np13EfnNvjMb4SXB3iW5bS+03l73h4bD4ORvxoOJWfN2uvQo9eAs6x/SyW/Rr0GrylahPf60EPEA296ljw/1D5/9uD1waa9JD9wfj3KNavg/UhzeOcl19i79/A5+jXhU+1r0ZvBf0+fwOd4/xKwc+yYJiOSAgx0KCJU/HuXGSdgHSN2toVYETt7emUFH4ZdFGSG6W3ZagO28AyfNdmH+y0gRD7KvGa7D6J6RYQSOhGDf81c7kkFPQ+LIsIDLZ5eXrsnlouYpg3nY1lE4HvQd9/N/aLsRi+5lLqGmqFs7yawphfiqO85gyBHIveBLsRz/XtGx9qyF0adw+vpQ1ln0B4ePc+5qznZ1vNBMjy6Kb3ZbOQt1pA2ApLwxHn4W7ELGo+FYP5mb7r5ou5qqUWPNgc9WZHFdXdbGav/999yw7RmHSy/Qlrd3ymurqrziKiN0eX1te7ublVu73SNX39LVvgS8rt//0/VXd3dY3uve3T8beGcs1LO8iiakd3VVfXlb+0mmtdpeaXF1y+EL7Ifcbnbv16ttFmv5W+6dldXiEJhGd35jmaz10qqCprAGxreYV9/XMvfXI4b9NnEPoU6GtC1CY2tvy1N3aGGOyLkZmj9Jq2cQqlN6Mw6e9bZk8N4A2pe5HTvNRJzTbd+yyb6W7/KwYHb2AsQdbpTT6O6TkYPEaEgLz9JU87yn3KOCKWUJPZsg/+Us9phdXO2pyHcb1aIt5Xfsbbl1ZL+8lKcFNXCSAp8JGq1bXlHVH1xWdZg3z4fngudCPTQ8R2LhRbsU8SO59GwsIEi2t62adHJDfiOOns0z2qFsxas07TB7hL24QlpnhGxi+PJCGYXnoA99c27hvBILNnMIIYHQ1weDdfT6/P/0TF+IhVyl52jW2nG6W39DU1xvyCIdVgvIpQm0DMu+4rcSeyR/PlOTwAAEABJREFUFNyJejDq8Arkjud9L5yHQ+mRGXkdkbwx27s4dek1TDHVaXPbNzTeZXyzCvgF8cCZaz1iPFtu2+neem7+DJ7tn/wO3DHf/5Iy4/8HsZziGMfTIH/XwDiudFziIMelT0sexSWfvZXpKfbCC/FkBV6q4E2d4qW+LnaXCvzMFfDrzy7/+pQY5pWE3UbIy/0bVaDtext/o6UfX+qlGMdr8ypJK+zh6F8L/XvXq1y/s7E/82gYhzpcyVjyMnrqz/OXeRqsbD/GwD33cWzZ6HNtz9NrXtt4ntVHabWsxuMLY/v3g4ajLsZxprSNprzx3PKnMbZo9NNWjzU++/P1ccYXzvtWoJ2mp8b3zeJtvc+t5aUR/PN2w0t9/K52v866xyfq3VblH6jezfnbOR7XotFv5/3HeYqgn+TwPN3butpY2fRWyg6eGxHWMHU+IoI+RlHEYBst7shFhGVlxJEiRYVCqlC7gukAN0rN9SyF+yX0J2fOVQQaO5CMwr4xLCNdN29XrS+GzHfKSR29tPXafTtaZfR63PuJCG03W21pZNePoyVFDDG0uyJYN/pwFfxQXkd4EfBHcSM877WhV9hl+nrYO6+I0PX1jXLa7RP8iKD3ttCa3qL1x324hMy5rekF2k9a/+dvbf7zTYuSdP8//9bm9l5f//iH2FO5ifT9+3ecZ5W//5ZoJGWaeolgbg5uaTKychV3kuFtGO387vsdzduVbm5utFgs5aZuj0y91EWqfpc0bL2Vbk5dQYsCCh9IlbDbksA1DdRMPLmwxE40B62/+Yuc7++1UCjnhXQF7jfawnNRjIhQ9+Wr3DCOCBrJtxK7sCbnkpOqX5pziZjl2y2p0VRcbxV/0bD++07bv9G/XatjU8r9mtT+/+z9i3oiubK1C4+hBOyq7nlY6/v2/V/g/p+95pyrq8o2kPrfoUQ4wYDPdeh2Vg4UCsVJIWWSEI27oC1SMDaUYcCeFF8jC1WJV8xxGJAjVtsab+9UWdzEXa6vZHTMeHzb1nX+zLWLCjzbzV42WBxhUrb16fOnxt+/kAMqthSJs7G2QqjRtpX1KgNrJeKytCWekcKnbRXmWYZBZbFUIWeLsmixZTyxu6BA3CsKvykarr9900ARtwAmrKxf+DWBaTpiP/2KnuDbViWn4SWuFk/sRpzx2IlcR/bLFvkxFwg28uel8wvqA7no7lDJ5Za90P7rB+aV/bMbwuTUi+9j2CYckxRO4sh4my/KNnza+WlMBVmHxo8O8dlW8oixyZ+LcthHNsIvg5K7yNvWyIVrH8lF+THEVsOka1kYAwRJXFGv7L26o9PvyLUYfgPxV9DHntpWch6YdQxCB6GbjZfMqSm+5oUcJA8Nr7HzofuRgR+UAS7f/f3lB4Vw1i3veWfH2kAPPm1jfLx87wwk9cH39vvh7yMDHxn4yMAbZcAu8gW82E3ujcGLDXwo/gwZ8NHnjnz2CDr/+8X4uKf2OYvPYfP2ca3vL5HPth1nvefaCc4K/OCBxBa8NIzoBi/Vf0wvtoPH5H7weL+Ock0F+/5uH58NL3N79HPCWe1XD9iW7VfZmV+nnX6uwa53rn2uvQ/5jww8JwO5Zk8h30kHz7H1fNnXXX/P9/frafT76bn2vWdkT2uU+9PcV/rBnPcz0tnbiWufP+Zju33/nvgfQ3TfE7an9yGeUzUHfAYedf2j4y/EOcdQioZSmIobxJFxezdP+jkrtYQxtZu0YJrHyJQPP89F9qmIjcja1NBaTWNMt6GPpVMZy/MrUVI0VUO+S01MGQuETDBSv6C4R12q0s1Di6Y/m7x7vqm0OnGM6KcutaGAOx922eUBU/ZE29aInTJk7tDkI7rRM7kU42nH8EG3UeBHJvy0jV+wuUMlhswLToYxE/ul+ar4q4wPpbQ6X6uJwYtg7KVfGJOsCr/DEhy1+tH0I1EXfDCbTdViKy1Xn1S/Ulz1IFEQzf9/tv1ZYIzgGU3OBI6eaL9sb7T+20r192vp01K3FD2vrq51BfIr3g1F2SsKumW50u3drRYUFPOr3Urw3V7hQXJzeyOUJSL8+j//QwOBzyuKpBsq2ZBiJi1W28S50oAtcYwDLylYUhxd42ONzxsw3tzggoVnmBlK6OXPPW9ubtV+fUslP4XZu5s7Uf+ebP92Jf/+Scv/+qe0KNKKQim4w15+TZxqegrfQSUoD4PKUJSj9V1wQ+xhgPyatf2CNwEgT0BMo2pJoTXFzqHpIr8ZKZYvmm6zg25ridlmnDMmWu6Y15K5LyiOVwqhiCq52NytlRhHcjsMgwKSpsKGUvQptFYu2mBEz43PABdJGZhnHMQY/lp8FMuzZpmrbRWK9NHJhR9efNroazqMT9uyjVvyznxHbI/43VCMDtJP0Tf0MEzzTSwbfJVh2OtCqEGYwkYF8T0Qw4p1ju/EEH6A2NnTtkopymEbs4bMZAPI2VkyPuvvSYisx4b8JXa6509yWyn4jpt1k4nN6KYTWiaWHcbkCGTsHomrIzfBgH6xyoCudgcsssN8tEf62h125rnrfNcmgZ3CWwSROR3jLez+FW0cr9F75uDY16n+e/r/eWxn5j0a7pLtfWdq51dvlzjfxk7Heannjsyvrblu95R2zv+gf2wGsh6n8FhUc53HZL/3+Dy2S/T3jutX9Hcpf5fGzs31lM452XP8mQ3PaO6E0x1wx3swds7eB//nykDWL8+sr0Fs/Fyz+hWiOffu/SvE/mvFmP3Z8etEPt8fnT6OPrPqvNDn0GV+tvZcvMf8Z8X9lxI+zlTvz5PQd09a8f3D9EWjnnx0m6fay0byXUr7HobvYvJFZ/qXNc6P2la+kzov8THykYG/WgZOXZPhzfOQ675jzv+gf+UM5F4aPGUO2RHBU2RfI5Pv9zteY+dddalPKDjl5Bz/lOwP5E1/hXatDbWL0D2U0JvtWlv4I7WN8O2iUgYtFksNuzpO+C9F9lz2Utq5jfTjK7x9S8c7FN6/g95PyxBLUbXtdRWYNi8MbHhmSA0vOnT3Z/zsOztioNYULJYLuUz6WwrCqcGkP9eprHHvpx2pwYVno0d9U4Gs8GJ+kqlwWk/5YWp+QbxODY8aauphA/W9FI4jYVtDIee0avOq0l5b+yPcfIdiW6mT5Ve+bZB+xqI6uFBrXIGlSiHw1fUVxd6NNAya/lyxME2wFIWZhz7//R8yi72heg2BXIqFfGWNtc+rK20GWHcbrWOLwmZFKQXWZTaHCyqDNn98lY1NioFbCq4iqSkklqFopLg6fCIGxlefPuvzf/8fDbL+8z//klcEGVyvtKHwmYe1ERviSCEufwu8kBh9vsY/c4iN62tdA0SY0tBw/ftv6Sq/nixXS13942+NXyk8Xv3+Wd5WxU6l/Zr/X3CRvm5uNfLPtgqbwSZ+5rhYrpTFqcQxckFkrmsWbcu8FRmJxg2VDUdPrLByVHLW9NYb5eKxi8bB4qojtK1KgVaV86+iAWryTmtboftD74h/JBSbycWIHuZlW2VYcBGMkply3TbbI3Yq8WctIzca381ukeOX8eRgS8wjSFG8GAPIhBcd5YAXn6Jt3VLUafUDfQJrvUpeShnI9wIWMcG1mUsziP1dPzbK3FYbZ5CzQgeRaXNA3y5ysfq8Mp6xCSjJsguEZ4DMyZxIlw4g5OCb1nakGIcBZVuJLRfUggsztJiX4B+AOMVhW8XxLY3w7PR3NsWB7sjegbo/I9+AXFQD478BsYzRqCwUxK6YAKZbCKEz3JEYbTPmzjrZVta9DRBna/Oy07M96RMGrhpte3LVeLxEryO6DfCjsEdjCgOAiWUugbDVoNPHgRlkD/qnVd6D+8DmcRzH/Z1C25Pk5ly7E/t+DbFoh8R0v5CzECp5nnUfkC8eP07SvD/z8mL73Ubi3yG2zqLLf/+2h9S2fr++92EQ+15gz3w6kbR26dDd1qm2y7UWv63tL+l3hBdjaT/wfTOQNTjyGFb2zf7+mrXpuJfNNX4ePDFwLzg/Hnv3tr4vFd+X8H2jeStvx7l+K7tn7fR9kr3yZMys7ZcAQ7l/tKE9s/Ve9NJjyf7t9HGbsT3wsne7iyXx8LzOJz0pzzA8U+kYqH2c75eBSr7fE49G3vfEsSBbpL23HvOP+13/ndrK561LOA7nyf0WL5PMNbCDW7uzwLjB5FsPLguW7Um8nbUf1kzxM5GjCDq/PvL+9drx7rb7O+zz/jlb39yqzKaz+HzT1sJ6rf/H9PWcI2kM5jrpB3MedD77B0xHJ6HdEd1T2A2fbE7Jn+H1vD/IA8nmG6idedM+BkTmZxef807Ru3XUyRaFHjfkwflU+wdK79VJMKdt9/z20fv+NLHKjWIC2eZaa3LJRSP6S+yz1/lqB3GY6dOcO2O6jYU4BgN7Fnbi6wTy3UrhOyXzHUIgIduxl899j7hn12ifX1rt/Bj5FveuDX2M0/0YUDsquZmjMfMSkVdgbvM1dEJ5D9iW7b3pHmNn9P57td3PS9v3iuut7D4+r+T+IbKng/t9e3Qd7PbrWftm0x5gLhl/8/7PS+c6v4Qeue22j+2p7fzXtpd8Z+y19h/Tzz6MjO00e9hu8+2MyAX7/u6e2fsvbc3385eQHFwE+3TuOzEGc94Pp8nVPobQgeEk9tCN5Pqjn9gDWG9y2m7raLvZS01gjsa88DISX/Lf3guhYyWXfeEZNvzQQd5v7YzynspNpVIXa2BOp8zXyIBTY8e8io0txWUelttQ3evhj/dkzWDiajDP2EosdaeGrKZnEEITZENUGx1xROydDAOOrfTxL466ayGxGbsTxny3ADP5KKVMY+QKVjsLNhrBLbO1vCRfIzLGT0U/hWMxXgjGtEGLk/Eh9Rz4qS0Z+yqehoinJhfEXXY+bDrYtwsl1IVsqxS3tiK/pe6W/7+vODYUq1MrtBnHZ2UsMoEzTrG56G6L8kKiwOpP1/Knle7KqDuC9tVSA8XOzc0t9cuNhqsrjYsCBpmiafntk8Zvt1r9763KZtTnO6ngKBO9QnazpvDIQyF5kPl3lSLsalCKvbcetfjbVJSNyhY7uloRlrT+97+1XK2o6X5SxXd+gRwZlqMlfyQp67s7LZApFIczriI8SPkTxhvGEoMlmTiMXPtzzBRpx6+3qvnzzl9uWuymyC2OkaJ07NnWgLNvFJ8Hxmr+/LOkO5ZkS+ysl4ZSlAp9IT8i+SuYhfkzoDrEq/g+aqvtZtPiRZ3+2IqwZRg0EE8WQQS52awpgJM4/BaX+5+zs5goI0IwJDALm3ksrq60oABpWyYOl0GL5VJtYxLLcLVgDYqUuCmy93gSg8gQ1oQwlLEtjrSFSKxsVAgVT/SwlRZIbldFI3PPL6u3bBoRW/PHhsJAO5tuKHTTxEdpcUp2USmWAxcZDMOg8IahKPNJQb39orcFqAfHwFzKMGhkU5fF0MZtbIJSimS1w/FB34Hht4EM3uOeaioHL3ZGZ6z0A1htzRq9kyEPsB+ekQkYKf6P5hIAABAASURBVLsW8vAktlIGpVAftEH2tYJ0WPM06m3r8GLmTo5SoB8WSxhSm2vmu0Pi7Oth72LVK4/5XF9lM/Gcw2GMh1JmJTsErR92GM9PAWI/9Zk5PAww3I6Ho2qZf824Hjm67bSnRMPveGy8y11qT9l4wLvIuGR9PnbRyH7wXsPkeoKgHkInDsPrgOQ0uhMEdRri8AyQJ2XD5+aTN4mG9D/wvhk4Xpf39fZh/SMDxxkw94J7iN4EvfNh7D+E8Q945nYw9dor4h/nXzADZs4BzbPO6PwMeFbQe+HDyJ0rYHc9RMS8NIQXMK4XQ3/po+WRDDytNVmeIKgJ+uGHiSCgeXCGHzwYeIQRnUs4pX5J/rGxU/a0z/Fj2hnXsw5j+3EIqQn6KQ8TVQckZ+891iJ64pxrZXjeP6QPe9rlybRB759rLSF5CnaRQcZ6Gzqwjv+Fewk7+d09ctdrVi5p3Y/p0cNIvASofZw/RwZ+0ihO7yq33XvqVYzcQy86jFYH5Mf57hno2T5u38Nx++54913vsb/0H/MZmWM8pvPYeI8p7WOyP2I88xU5OxffOf73inUkthQCT/mbYk9taqPFsNBAfaHVoRDOWJB+YN5z7XAYPHPWXr9gPPI07Qw/aJ3Zy0idMXWQAd+LXT1jGqYGla8a5Qf/pvGUr+quPGJYE7yT3m6rWgGUetG4HRU/ttXmgUxvIy+OyFRqLZVc0T04bbe+ixXkq8/IRWeL/fxyN/0O2xqYT+YVv0vqc6vVUivaQo0mepQTFWBRhX8DtaDYxoWGUliLojW1wdjM+nWkb1tL6mEbiuZ31Do31BnH3Y8Jh1IUfuSCoRTdre+UOuMi9ThJtqVpEirb//osbdcwpPKfb/L/90VXt6Ou1mT/hgImhVGTmCUBioKuv9zJf9xouNmqrEcNFOV8s9Z2OagVKXmQKqBGVp54WK9sjC3FXH+903Anfd5Y6//3f/TtP180UrRcUGzdfqMoO26UCaTYiJpcBtUUGkEZBvrW6vq6LWhlsUYmn1/ftoIY45VYk/ToJjnrP/7Q9uabxvgnRv1+reGfv+Nz0OLvv+m2bqShqJL5zXqt2FuyWNefPmn5+Vqb66XuXHU1Fq3IR6lqBctiK/koW+nueqHt59WUD+aRsWGxTAiyrYI9241O3sVLBeIYPOhKgwZ8VS6GBfPFXctbu2iZY6FgvGBuYjzxYYj7DYEwBiHJKtgnAg1s/O3SullIKWrrdqPSNmNRjqjEtfGTjZM1Qx1hImKw7jZScqsmaNSMG8bxH77ZVGlhqtHhgxRwEVbWImOVnI+sR3gdpZh4iMXYzZwKNKjIlWFQYTy6DYiYfk1cOyiHC3tihCImfNBVGYqMrKPDiw0RibneiT6swzN6c/RReCNzrPirXLnt196l9NH7Frn7jjTif95/QGccu1nrvSy89OUy6ZObAz1bZee7ojuHOCr6NMraHCP8ZwN78dHWpCub/Aa9f66NzBzYanZ6e07vIh/fbdNeFPoYPJkB7hu5rvc4KfTrM9s0s09+rqkkrNdEFP2Ox+08nH/XTXte/6HegWzeoA4Y804sH2M+/ivSHzF/ZOAvloF+Cf/Fpv0x3Y8M/NIZ4Lrdvz3zOfyXnsuPDJ48tkfkZ8bQ1dI+U/X7iSe4jiOvYR+xfs5uAj2xv8N+34Dj4R75rH0Jz43l3vIjml3wEbHXDtuWfY/Dud5bD99Gju9g7rnPp/q00j5fG43c/IJ28T5mZfpey76POxodWHv5+SZGLrj/Sexn3QObHM4QXnBhBh9DP0EGskYnwXeOFZwN8b3331nHP2Lgw+dLM5A9dAkvtfsz6eX6+VHxxHdHYijcg+dITaFSsxip69hu9YTwRq7tCqIT2OZr+VzU6d0junPYRZ7hXnKiKt/rV/xFJhzbaZrtuhurjIc5EtO2FWe3jI8N4dfIJbYeTuQfAElqXak1bbGTOUvMAb0KhqFQpxuU1oUYsDXiq9mO/R3EER7N/ux927Ld+LEZpBN7tvdj4QW20yi1qNiIv9TXKjWazd2WMaNTmCckp21qZaljWQVau2Nkrqn/2FahzjOiPzLHZpO4R7Ch8GwXxZdt5ahNL34k29pSG41sKeQhxV94Xb6SO9sq5W6j8dudah6aKGKOV4M2g3XrrbZmUSbbjKvhj7tv0m9XSpFxS5Gx/v2Tht8/6ea66FuKqeIg2Rb/DJ1zKFpQxDRVa12hBLYLa/H333V9faUFxU+hgzet79a6vrqaEsJEK9Xr69UVzqtMMoZhkJdLrZlcJphC64r+HcXlu/zCl0Kx3R1HrSpHgWfGKgXt7VcKzV9vtaHgXJJ/RJYUlRdX+Ikq/cTjbCQK2SuTQOIsVyvV2MGgXdSKgMhf1aKgLAeNxifjQi5m8re963oTDgOV+eGX2OtOrizJRxY4+UehQpdh0JIFW67wRw42t7ftwo2RbIa0Rib5wKjG7Ubhj9jYqqqw2VYjI8VKv2LD0MNi0IJcjcRjF9lW/quAkbxELpsF0caPj02RNthbMakGiuIDMSXvGW8+0U0c+bXvgO3wbavtcuZjG3LUhjlHL7HgQA3MlcAVVPyIo43TjuS+glxEA3FjRMEmc2VP7H8q3fRqy0FtFwkTx70C7NiWbaj7s/vYczLpHkvo/cA9ER0sN2829jruRU5SBbmOvUDlIu0QVlm3gfUuwyBhmonKboRyZF1ELkLvwfrt6SMisQZH7F+oy8ZpmT7Vzqdxn6M5973pU1Gd4r13HM+zfx9hJbcTnmfhV5GeZsp9Rx25oh7itfPJ7gueYmeK6SmSp2Wer5/IOu7n3qxzv2n3z7TshfvReGkSu5f059ixTzZzuTl9UviD+afOwHz9L9HvlYRLPudjT/T/FxW7v3s8NwHzHJ+jn2vzQ/7PkYH5frg0o7ncOfqS/p997Dgn03z7Net8wOT5Rw36OF6QgZ7Lp6j21WiyXTFtY3zflx7LqXYeScILwuuyoX+NLZPIO+6fYFv87/LSMzRv385Rt9os9mmlbYzTLxkOTo++NzeeOyZfLulP9HNfH8z/CQbiLZhEq0a+/9nyxWi+zwo98c+9RnNC4j7wf07lmfzJ+jOVniz+vtafHMaH4F80Ax/7770X/kdnuN8T5+17z/mntH8hqJq6wWx8/7378ff1M5kfQdrZTfee09vDRQb3o6epzK1SZDw9OnFtyztbka1n6ymjbCu/ZE2xM3JBrNimqcq3t5QiNeJz3NmpjEwno3RsayiD+gFr/41meKVkbrEn+ej5xJ74C+ouiWMYik4d9iSXMRu/u7WNvYJOYB/KpBd3ZhYtIPfIJDt+rBx9XvbUDy9xTDEt05VtDcNC4YkjeRrZdwW+sbVgbEntbblYqpRBduxLLlbkmjz5Sy1yTe0svwbejhvGi8pAcbUVNjG42a5VPl+pDlJZYsRVt+GlSEn8dLXCyc0fX5SCq/mQWf/9RRuKgJ/X0lVZKI/i+eWtKRQusL0kOC/Cp6hMITOy669ftUYn/Pz55vF2rZvbG3SlYaCISnV6TUF3cJFtZYOkMFyGhUqKtGyITDgFwYqdSmV/hb/laiWxOEsKlRnLn4NeUdgdliuVMqhitzIeR4urK0UuBdH1zY3WX74qC9V8lALNAyXFxvziNwXc9bdvmITHQ2ZiqcRQyRlpwVz4I62VorCLoaW8LpI7SVtsbYl1xP9wtVQJn4dVjMrMuZDLjNsmzq1SMN2PwcNEO2187Iqpip9SEMM/C4xp2QaI0l+slhrws8V3ZbDCY0Qp1raW4B0MRYPwi+6G+bkULdhQCw8a2xyrwrshB9k8md/AeOxtGd8mnt2vpyt97Y7oFGIspcgujdvssV4ELZm5kBMxXlijETrz3tIW9Gwrx4h8TfxgFTliFIvFrDEzxkxDeE2FtWFAO+ZBa082E3sfD524gpr4d3lSDujwtvGJ6givgq4b8gDI7/ue5rzvQ+SCn7CzlFizCJTqFYRm7iVxMu+ROQdbWsUe+0QBtnImxx3pZy3SBok77SV03QNZM9HMI4gy/ciFbHntOerjbeD4BRu6hGP5436yfAnH8t+5f2lqGXtiONl7wRPFXym2y2f2WIfCe7rZSB/j6drvKNmCIvG5NgLIV22/dwq1hYnttDTPPqN3jHsj80nfc/cUw0nNpF9Z+Qm5bz6OvRVEMTTr3pOTZQRghabBy2E/vA/8+TOQ9b+ExzKQPXYJj+lf8p2xx/T/YuNJyRyvnX5/fznZYrz52q1vuylBP6fFxPc6P/y8JAOs58Eb8NxGFn/e73TXoR+RPF+eQntPQeZPcObZ7yR43s9HAz24JnaTbqkiSf36EvRuSNHp9Ef7tAwkfXM8TetQijVJ6udmQh8K7XoZOIedyKsaYjm4/I77p4wjM4//QOQ41oPB79Bp/nuAtGdcNjHG0tK88Rmrh+CjsWyfxbMCME/KAUqTF/P9Czy+Ksi9YALP7Lk3cF9MX0LhAHqjY7KLm/aRv7fmO4gJlu1X+IruQ1RZE5g31iu4dM7vnQnHuR/GAqZrS9DcAkzsq0Enj0gf46TgMfOk0txfp48Vn9hv9rHRLlDaJ6o9WazZR7q3kK86u51T7asMfyi/ZQZsyz6FAr9wEfo0Hguirfsp3UPFmnvZO+LQ23GP+HSMY5k/ab+tD0u7y73Jwx7sB95luIvyyo2/XsJO/9w6umD1An717DI72byCzCXf7fd8pR867Y+EXUSESh0lVPDceIyNU3OpvMcGGe+I7cqeGakT1N14pR9+ELl5P4VLOxFO+9EqKvSLxTFt1LHVXwp9ZBgbNVItqUpdZJJoQ5q/PdrNQLPlyZjsiVfZt8WTn2gmng31uLStz3joIH2jH4TOvNLune2cxp6oMQrd1LJq3aq0kGuLIT6zBk2Xly35iS0jkzZjtokRBu06NTVkEKUeuFbkbdOtPJONuKkaW15gceZHsYnX5hmKfJcyqBBACsdDKTJ1Rpl6ISaqLQ/MH2+q/Cs2JqTx7o7i7EbD9Uq+WujTf/1D2yJtB2szSPm17tX1lZr0TifPXMbw6h//kMQIzsdvN9pSMPR6K3271fY/f2iAbtXq1UorirkjRderz5+UIvT1f/+Xphjc2ut//INJVuXvay9XKxUmkMndfaN4TMHWdhuvuwThVTCYSbaDtc48KDivA+TTT1GzDEVCd3NHTBSZmw7xajKgO2KO7Ehih7JQSRJdZIpxYmErmyR2Kv2BOVTklAP9xOfYijHaYbmEYgB/CwqXi9VSK3IXG4NKtCTi3xL19m6tYRg0omfaLNqGwmris40dxBkbKKZ3bNARY4zQTDJjYpwYqimkykpekxVBR2fLxgriLz5SjF+v77Qk3iX214zfkbfNhqo+9hKD8HNF0XwgFxVe/hT14upKy9VKiacMA2I7L6yV+oGe6dvEh27YydNI/hJD+rEtbhShE0PsRUbkpbDvgtDTr9aEeAFWeJjdtxNNlzP6I2s1kt8akLtw35bOAAAQAElEQVS06ZdhmPThIarEV4ZBZYBPrOHNYVtt35KboRQJZF+0mI1kQHPyNPIdJwSy3tlLLPzhaNMZtFis8L3UUAbGfQS6szPzGIhxwTrakZ0NPoFMfgKS8wTpSyLx/RScspE9FJwa++C9TQbIr3d4gcHK0na8QP2dVAhKx3hbV29mPYZOhBb2HCdEJtZJoTmz05P4g9c+nPbB4GOMKHWckc3eOhhirx30PzofGTiXgVN7pe+34/acjQ/+SzLwfbO785Y3kgf37d3Yo/yXzPJD5/0zcG79LnnuOvcynTNv70e/G/WDHM1nfUxfCmkue0nu1xubzyz0W88gNud4qf3c0jou2Zj76vQl+e81lthP+eox9vaUzPvxutd5e9rb+8efZ5SO0zG8hpv4K+99gWgbYLpD4quQeR6Oab3yOLZ3rv9SN+fsTfzMu/L9RU135iLdOWZDe9K2OOnXHWjaaV6PAevEGb8dJ4bPsg6tH/akeV8vOOb6nX6BmQsq3WpvL4g+aajbmbdPUvwQ+sEZmK/YJfpSmC/Vu2TzLcd+vviOI3rL2Z6ydewv/VNyH7xfPwMl9QRqLON2o23qOtCXZlVn45U6yRa9gXqXY+dA8XDX2If9Lmrv6nXY6rzUYoL8v24lt39i3BK0pgN/Bd3UX1KPovQEf5IoJbUVqkB083490jIIo722l9RXgnTsKYbQHX0sTwvh2ZMRl12762esw2YsIErChW0lv3k+S9vmgIg4CnYqxeqIZ64p4g6FuBnLaRMTk7JNCahqQ11sTZ20wlPsazoK9Z/UdZpt+JTG8BknVmTX643qbs3Cja+R2mSQ/AZb1jDzNLZSJ7qjzle0K47dUiTNr3Hv2ByfP31SyT8C2f7nCwXcteof37TcWAMFKeajFCjLMChHdCvOKsXTLYFko2QxBoq7/rxS/bTSmPa3K6rYFITJWsVvfikc/W//8y+NN98kkrD4dM3cqirFzW9f86vcqhRxmV2GlcktVxQdh6IUL0fsXBFvJWE3FJTNDFN4br/+TYESVPyVBbFSGIvcAv3wBlrF53JBoW0pYUMc+WWwbexTADUtxeTColUWZyiDXIrKMMjobeHhEjNEhh9escAZGrnIJvYkPwlXsQr/4quyDzbEb1spFpdhkNFp8ju+OGwr/gWvQRzYjxxUO+M3CM8uip0UWVPMLm2eiKGTDRpfNtL0U3BdDEUDV9BIwTj5tK2hFC0XS11RuI6dLTlg8VTgoykhU5GPP/W4tTuQCS8yOw56brCLcpQBn8SVWDKnSrE2axL/Qt+2cnFWNnVyxyce1NgX5MA2bisuFrKxR19KVIHaYVvxYd/zxGHTZ951BwwpqNgNQh8A+RYTu1LGFzaErIgr5AMY+515TmY3nptByMyz0d1+mHN0m7v92YYSP3Ek5jnaGC9Z/yBhH4Cxc+c+J6cEEsMc52TCj1zagDg1R8bmiMwHSBF7O3n6XrnITYtr/sXu0M+99sX6v7oi82/X1UvmEd2X6P10OrN73Ty21+yruZ0P+i+agVwgHX/RFPzoaX+k/0evwE/gP/f34K1DeQ+bbx3jh71fIgPvfp96fhbyXNzxfO0fr5HYf3wUL4/g/ePP/WtC/8x8rn3JLBJ/s569/RIDb6hjW/Y9juf5hq72ptr8mXvaPfOYYPz85y8j3QF56rygH78dUTXf2XWkfw6297lqscXHOeG34uez1nv6ie3gTLz2NOfjfWFbJEMfx8+dgeN1O+7/3NH/iaPLNRf84lOsfGd9Cb/49A7Ct60CxGFz/6N979M2t9kJ8ZVawhyJJ7CtUgaVYaF2sLdsN9L2gY1K3WKqeaQ0UhW9YRgki9LHlu+qR/XDtuwiFzfWmPXme+zG81Snqa1vykcjuvmee5RtlV2dp0DX1A+RE8cIPWKnvYemHz6ykOgJ4M+l1X9So0rdakstCsuMWaUQC/pb6pcj9blAHImjwg/oakNBdEO9MnTGbPTSAenTKDHkWQCPjd5SpwrftppPYtvLZgDYsWP2QlGOLTG0NvUa5O0ig6GUVkfdELs4hsKcdsga2rEj/GyUOY7Ei5ha3jJHOqGjbxv+oBypJVV8JfZSJl4K6BkLbLe5J+5yR5G14DSFwOVqKWM4xdv//fK/+ral8DtYpnC7/D//1FhZfArFKSguKN7l18JldaXr62shJdux31BCj1JlEXy30bKs5NuN8v/crSShuOj673+Xr1b6RKE4SnmW+fLvf7NJJFPU/fT5M0l0s7u4ulL+X7jLq2ttKQ4P1590jcyCODYUJwvF3U/043fM5DP7xICvLOCA/kjs1nQULoBQhl+wZU8jdlq2EnqLxVIEIJOfbKJtfpHblPJSdfvli4bFQkm27TCVufHCiQMumixaeLGxQDZF63p7J5ETl0Eu6HFmHe6IT8Qee80YL2M2B3Yg92d+OZtYFldXe57tlqfEs2Wj2NZATuJblvLz8BSDYSuHbWKEok2qCi1iin7itC3bip/YGSgEl2FQYrPdNmRoLLRfjW/W66abeEfo7I3t+k4ij5HbchGMufi4uUQn8lnPLbLbdlFVLYhXctNJUwq0JPu+daHf0F5inliyXpPa5CN98i/JpRzq25nuAyCE8P1Y+i13xK/5kT5oY/BzoQa9D+vJZyGWMhRN+V1qzP4iR5OBxD9C7tBSEN4cDL/haZtp+2kWZznYK8AbWcsU89vC7AeeQszndUyf0u8yp8Z+dV6f22PtuXme05vLZ5075vyn0V0z7dM0PqSSgeSrI/1LmK/iJblpbC59SHM3ROSQB+Odzj67tO/k4i9l9njdjvs/IhnHMZzqPzeuuY3n6n7Iv1cG5qtyTE8+j7m9P43+mq99Do+1v+bsnhZ17t8F0bQ0b3bGXsfc6DzXc/45+rny5+x88H/VDJzaRT96Lj2meXsupr6Dz43/CP5T4v4RcV3yWfefmZHiM2g+e2Ye9M6cPfOPtZIeWIjlYzwQejFjb5nQOv1iY2+gmO815ngDkxdN9DnP24sKDwbnmp1+IHSW0TXmbb77yy9sNvluI/vrjPbId3dbvq8Lavuei0U8+qYp/IqNjjOmnsieR/lElTcWOzePzj/OwBu7/zD3kYEXZmC+M19o4juozaM8pr+D+5/WRb+//CwB/qh4ut+0T8lF3jFKq4nks92ksaVetNmslba29y21OoAd6YmuvGeltmNTI4GOfH5V2pF6zr1+9IyNAqx+2HM6Y4F3Mm5i9tS2zvwFny1u7cZ5rx2pl8RnGQY5SHEIndT7aFSKG0yr3RE6SDfPjfbOHow5P2/bNmP47c+T9GTnlVoT/pfLheID1f1pfNlWAakLpe61yI9PhQ65tdEP6I88t254Xsi8ylBwkyucgXYaG6WtyYI6ZGpj+cu8ZRhaLU9yQqRcuKUQPmgoRTa2JRXoJbW0IHHAarJ2CdmQgvAVdduy+u2zhHChOLmigJr/Z24KhflTxdcp+mG0DIPu7m61ZqMImki1zp9PlnVLAdnojzwcbammGyelsCC0RC+nqpu/i02RVrSRcxwPC+yt258pFrKVAuFUCKOgmqST4MJEUrhtaYG3IB7ZbQLMvP1/iCtyrYpPm02QhNrWhs2h2JU1qGgzUrzejBqJQdgt4VGIrcxjpG1FSBeKkCsKu9/EWjUbFZ3F59+Ee6X4bOLOPCrzWiaeWpU4ZcvY5VVbLqaReIQRuzR+ISfh2VZyWIsZHmW7YUEO86tlzY5hGFpvpEiaeSGoYMrTUsJ38iCO2M5F2mLApohFrMnIJlMZNFytaPJff1gjfMmoV6UAOxKrbVjWyIYUx5a2BvGRPuuXvl3oiTwtFV9b8lyGQcWTbtYqeylClluMkanJP/YcAfwVxgb0UnCuLU9W1jJ6BCGGlcMQ0UnbdjH6e5q51V18kQ0qvBGEFjH11nYjw7Mtlwmy9nR46TcooVfSO0Jx4lf4sgsdxuIDXmUuCt24u5edzK43NcwxRLFbriTmC/JrerH3Y6M0PQLCboa4eBCjkwQU+Gm1lQLsOGtML2foIPEEPVcZOwDm9n1sKMBOdIM2xjxbm5fQc3Re2iNU8mATJ/zQyRfkM85ZcJlr8ERt20zFe2nbrZ/9cQl7hTPEWXZCvYSueEnmxFjyNmFUzd7aL+SxcHdwrr0gz73r0KzZ0EcQ/TOmn7EsZyy8NZtYc33NkdwFx2no/V0IFZ2GyJ7CTu50E7/HOC35ptw+h7QHhsPo2A1ksTr6oneRtDux0w1za/tg3s4ljw1Ebj6efsec/0H3DFTurZcwySXPpzCNXnq1LfvlOB8b96d+7Txoqya9RGZeTgE25yTX5WOz009rMXHmPOVzzpvUDv0/zedcZ7LyDq+nlrvz3tLdOZukKm8Ton0cGOn3mNYSIKx2u8mzTZ65d6i0leeEutszon0VcPUuZ5sHkzjXvovTH230eLF5LGB9+lqdap8XcezPNehnkzXA517Y9gxppzc7kdtvQtgZb8gL/Xc8KzG9Bo+Glim0+TPHebtTPOmbjyQsy+FlcybOnZl3a9q1nOv5pTgT937ej9jdT6zlkd4z2x4/mu3sflsnL82eZT6bBT3vkqUG3R/IGp7N6w73g0eU6Qc0D07snL4OHkieZ8xtnKJPaXa5jHW6t+G9A6b8c5/Z7WmRvzm8y7v5/HsMcUSfhmuB9272SssbjPADyDPnNLHKgp4EtqJ/iMSJn9mebf7m1+0RjXlii94EKYt+BnNd7Y4pzF1n10Suk7s4d118ER+51M7PYfwZO4SeeTxm73j8meafLr5L4aG/5Jj5zdZnGt/xd7lqvJ3MYw7bOGswuKgkp9CN11+yFkEbsxy59n0KdMEvG2C+v7ra1FqEcQHHziatZ73GBGhzns+/0VhK7OA+jil/jEynaQKagxOb096HG332HFNVh7j/CT2sIXb0irN6BKy0s/NbJy8HfmAc92FdOqd5sw5H8U1xEtdRHN1/by/Z/hnGepzn2tfGeM7unn8yr+T7Ul5nOmLvnMdro88GPMbcZjbTvN9pdLJ5L6HF3eXPt9P+Y5+1623XznPT+ORrlpO2NwmNISF6AdhDYL8WJ2hh5yR2IduW7V1v16BjTf+67vE89vwTPufx7Cy+qImdY8Xwgs4PHfT+W7Q2c58j+TiD+A663xT9gvCCie98vX8AkV+dOKI7x7HIfCz0fPy4n7HUQtra7dYpvAaz5xqPjQfDhkGb07yH2cSc70Nh9HlMfN7U4NnWUHhP3LUDdbGduHJUOn0fp5XM+2eRsS2ZPU1CacV1hBWl9hF4N16wLWwjKInYJiNqR2wTO1zqh1wDuVDagLDjRuEJrYkOo85k0g/KgBQ+kjf7XjZjFR+T7/SmXIWyraZXLPPdwFBKBjU/7CKD1LdSaN1QQ8y4HR1D5nuuUXS1GAZljUa+F9mChBnUvCA5DEvmRIawlxSMfJ8ykOuhDDv+oNSQMmZyOSBXVJS8ihRb1jROJzZB6n9N7GWbYgAAEABJREFUPrbX376pof36lGTe3Cn/395yt9WG4mgq+5UC5AJDhSLlWKq2wNdL3aaoxyzMWAVOUFfX8upKJkjBEwEFd7drrZZXWlx9mux+vdXN7a2+4T9+qjiKlYnZlm6+6TYxFSYjNfr221d9bb8QRprTbIL8Gni5XE6FzMQJvbi60kAMt7GN3xQkh0pahoHC5UqJxWWpBTJJkogzi5D2jmLwijmETpIyfvPv/2h5Tdx3a6UfWTMv2yq7+ARN8BquVhpWK7WDZDd+65BbNpWJG0oyZ+jw6NBlv1VqtlvqgSOmilLxV+yCfhHm/827Jm/sGlUKqiNIQdiOBaliTxxpt+SnLJYaycFQB5VhkFxQJYIqDYyl8Lwg3m4/bYq/Fv/sFoewMyzZAehXklKGgRrttkE5kEtTkYu9FJVbn1iy2RYUyhfkelhgg4EyEAt5M3RO2y0me+KM6MWnsdcAPyMdGRO5ZRiyyvYEbMbHMOCnMNcYDyKYFjkUWMLMf9IL+ySwFX7WN0hMuRZkyYwlv1AamFuJP+2O+CJHGU8+BD1yneQms5OgsQrrECgGGwokMRu0vt79yP5poIhfk3NbZm7KHB7x3uSRqawDTTvN9TtHYz77paIR0Pykp4nrewA373Ca3dUR8+blEhienXPJGfsHkg8jmnMu0fOgz8iRK+2hg+OSxoFg63Tp1tm9dF5vd+yLTZedt6cVcg0Fh6NzvU4fSvReHz3Vdpl5O5cLf97vdPgf+GtkoK/5pfZUJrJnO06NP4V3yed87Cm2fpzMPNJOv0c072V7smvun4cQnAn6OH6aDJhIeAZVR/qw3uyMvY4Y7bTZDR2CvofaYV7vYSR8wKHzS5/Hs5n3T01sPn5Mn5J/Pe/Yy1v1nxpZ93dOvo+/tj1t/ylWxa6coFcep7w91+QpG6d4c7t9/BTv1Nhc7nV0t/6U9rSnfM7u2qH7Z+3O6+1cO3LBnHeZnqyYz8eHehNf+x3wsr7RDw7tqB3mNaDhDNVB98HZx+btA6EnM/L5fo4nKz5TsEd7Su3S2L18l0p7zxV5vYfOHtEKTgkUvteYI3ITjPUZSlEpg+y8h/Jd3InvUe73jnH1FCD2yvO0F+v4n+BM0JMOR2r3qG50A9EGfO2lQG9wGBunAPsJ5ynNOe+iiY/BixmY5/EUfUr5oZzZM6cg+HrxYTQnGDtzMHDhNGPPAeJnzlNWHop6H52gng89ehiJU4D94Dwl9xjvgZE3ZNiW7Uct5r4aPCr4BIF8158aSNrUGeL9HOIzzxsdD82f0+z8hxrHnNg+5vV+xjo6b952L2nDT7zevT+lH9iW3TG9d7nJVNlW3d3I7Ym2rcJ7nX3f2kWpZ6RVO8zrPfJWaHSkOQ/79L3DfKzTU3nBWQYV/FUMWRy0lZpFKT6ILzGEHzCA4OUz9iKxb3FobC6oVW3X27yJY6ZGpNG8NHqkEHtLrTB/GSRF3PzgdEMtbo3OVPC17OTysC2ZAz7ir1mlL5la3/RL3tCBS5HRR7vNPbzCs0VVONaWYnH8ZGky53ApbGmk2FyxH1oUhANWRh6ltAuKvsGaWmYFRRzL1VLL1UpbJpSNv6KAWgigwF9R+PR6VKWI6IFASXqCHygeXl2tWjiVSUQ+xcnN16/afPnabGnAfLAcVPIzaFrRbrYbJcF/++//1vVv0595XlxdqZJU46NEZ1hoSXFtS7FzS4Hq6vpaV8Ty+fe/TQsCb7FaKgmN/EgmjG2zcHWTXxZvtBoWSvbG2CN+Ea2Idfo1cIq5lcSvKQjftsLrmAJy9JnjAn8Liskmruv/+i9t7+5QtxJLQUbYUSnKccfYty9fdPPHF40kNXakymJsNLIpciOpzK0MA2qegN3GZ7FseLuxJfyhYBdeJQ6HT38ohfxs29wHZAQ/eYz/xJE1sbkY0CnMu1J03FpaEut4s2YDVPwORFUFoRwjscWH0GGAkKvKMGgoBRGU2XAutOSWqvTkP7L4KcOgEjkA0eKKzV78ta2B/LVccbGO5Ej9YCzx5iIKwi7xA5F2jA90tmnhtZM+TlqMaaMXJG67IJI4afq5k8/84qux4YUOr9u20WOw8RmHnE58h5dY0oY5FPywXvGZuSt5YR+yyFLsoB/Zbr/5ILa5DR0dIzpBsxV7DaxRl0NfQeOPavSuHz966jEz2VWc+ew6jSaWNg+Tk47d+Kmm+6/k5BxO6T3Kw31yrBrisrRtQmbfE3tybx/2L2v/1Ud9IgHZKHOcEPlgvVsGfq3Mn9o/Sc05fsZ+JXzE+mMykKvgx3j+y3hNioO/zIT7RDPpY/SxtH0s9EvQ9eftS+y8Uqe7f6WZ91Hn/eFJ8SH3PgH8eKtt/vfPrXl2PYUfH+hfOYKH62O7fd6wT7fHa3g2e239z47+2IHE9l0iIId87vcMx58jL4URvYzb9+sEKcyp8nm5IZ/j+XwauY7mY/d5sfPS2sSzQ/rnMPLlG+b5LsLnRPb8xDhH8008vd0LvpDotru94/4Lzf7aavneoOMHzKTu9lbauLc93TP4vsV2WG+EXKgdRybPsI+kHnS7WtoHgw8YbzmXI+MJIDhiP6/7jvE9L5DnS2fuwfM1fw2NzC04ijasjqOh53XfxMjzXD5f+vL+tD3dN2ifbfuN5p97WGDfx2Lfv98+Fld0L+GSvu39sP2Qtt3yE6FjH+G9FLZ5hihq3/Hr9BF/+X4/beVhIHgo6YesI06++5+jNN/G/wTblGe2ioxOHaxzflQYCPqUyCWeXeQZMo+O6FXey6TMw+2Zal7LMHrisKkr4bsMA737046e5IIuzzzisPiHbH9egXVwFrvNXSeO5CDxJO8ZzvoQveySrkrBD1TkttTbAhKn+ILd2tBB+iMylefDKXcJSjI2tDuGAbuwLVpqwSNziI7NHJArBT5JX6834mGQ0uagoRQVxhNjZBNv+gjIRg8kpZhS2gphW4vlQhtqSelHNvXRtLabzWaH/MZWcVFiC12JX7OjDEPzM7EqPka54HeHkdqrTR80m44kkRCHRowt//73cJiWNDKYguf25k5DWSiFxS3F1eFmowrPtCUJAnjS9T/+ocWnT+Baw/WKIvCNlOzifPEpv7z9pnp7o9WnK4mL5uu//qU1RedbeGRN7SCw5nfcqGDDJDQL2sZ42SC7uL5q8ZnJRraiM6yWGvOnjVtRk4nDs6yC7zExUJl3YaOS5NVqpXXdKr/oXFHovSbmK4qqtxSbtTtSsPSCAjJF4UpRW9hrQ+aVZNVCuzuTyOvYAYnJA7nCl23ycAVWikybB7ykK/aygYIs4tjiHpXicfvlL2ui2WHHsXT1229NJkP2FMT66zfyKZl+Cq5b1qjgf8WcUsRfDIPEJt2Q0/wq2J5s5TUgOKW1LdvKYXMxsUZTGPDI434OCGSzbog5/8FAJacDOS3D0PRLmeIa4VdkWjsZQnN24qNg18Q9ktM2As/GNx0bv7QHZ3ggemUoGhZLivLcIJt+5N32cdexLdu9u6O9a/fsA6LNkwtlYP1tk57a5G1orpHMx9Ggn+YYtpULeEFsx2P7PnMOXcqggnzohvDn/cZ8g5cW8EM7LkXBw5H35FSMnwJszmmEXKujbe92zU9jUx/Rj/PFGciG6IiRWWZzv2zZDv+9MPf9Xj6ebnc2+zbz9C9rR+Iczmv2WaedS3VLc96PpXtEvT2OJjPomI+F1/td91zb5Z7bnrN3zH+u3Q/5KQPHeTzVnyRf9nrKXngvs/ZuWj/YcDJyjLcMKVdq8JY257aOY+/9ucz3o7t32ry/dewDgN/v/C9Kylwf+oH9vaOflCBmjcR2jPDPAfFnn0nuhOn1KQaO/T9F52eX6bNP+3isNs/C+89Qx/l4af+y30QWXJb6s45m5h33c8xnw9o+F498Lsy1MuWebxy4e0z09Onkcfqh9Xs/P4rqMaV93xjioeMtPE355iqZPjWeuf/W9j3BaX8jn+03fE+y5Xukur/WjmUt5zO6zEAH5Bud3eK8fSPTTzKT/ARPEn4Hofm8O/08N11r3j7dwlyr00/XPi2ZfZXvybb5Pox9ZVv2hNMap7jT/j68tyDX9jntidPwApoT56G9g/tXlDrQPH0t7K807nv3USH+ZucshBfY7NppX6D+ofKKDBzurfvdccjPygRx1EdCK8yOxnjJS8XMhIf+X2Lvsk6ukWAuVekcA9bu7BNMu2PNmtgaR2oUvBdtQPqz4SeRsRw8SfgHC2V+wX0YiTy454SyLfse4b01EkdyP5J3HvJOmrdNTaxoQeFukXpPeybQ7DB0B+QLz+wfO3ZOG8jIHKelXsOdWw99aMselPe21NJSwxopqk4SiTyYev01Fo7Rx57S1t3z20DdxOY9aPcs3nVTE0o9ZVoXahvIZMzFCkIHnbaRgdFeeW/u9nutLvU82EqNsQyDUhPasi8iZxtNybaW1Hq2PD8aP+Io8GjamD3JhTcSf+zZheHwLRvQy+niNC2nqUdmLzbG7iW+k+f+tl/QjUzFd7DlGWNL7Wp+zyvFCsIbyRcqWq6W7cevZfHpc/sFbIp4ERq/fI2c8otP3a4VgzUxsdHz687r5UqtYDRYZrE3ONSS4iuFPpGYm//9Q3ffvmh9803fbm60Xd/q63/+pTv6y8/X2l4VrSlEpnD7+epaS4psn/72D2koMg/f+bPP+YVrEi0OW/pM0ZMsKRfjUAZlUVrRczNOxT4mmK2WBcg8KnHF3rZN1soF6s+fFF5hoVIQXX3+rJLPbywIbprNa/zYTldlGIRxXFZljkluhjL3SlE4qutvFLiJ/+r33xX/eYjyYiBUK/+E7S05SP4q+RlZpPXdre4oNMeGiDu0KZ5usJnCb3zZbjG4FOXPPae1LduKXuIXttIWbj7L1ardiCrz7X7ia7xj/bCbAnh+DRyjBRv5Za7TIehKjCFdGiektsQquonnbn0nkYsaBro1Euxg0y6Y+1CKBL9BUhkGXtXyZluJvQyDBmRhtrHE3vnRK/hO7GNiiW0XRKpKwVYpk05e7bxKhufQ1pi1FnQCi7zUeBU7ikwAr5072raKooMSZxbP9OcQ/UqOPfcvqfdt69zRfOO/8gYu1sS2bN+LJ374ShvucStkRwaycVpO6IeeIzKInD1ROSkS/lmlowHmcMAxyjte8jDBMut3Dgf6B51d4pP8htlg5mn6l8Dwn/u8NPmMPTb7yFzCCf32rnK8LumfkA076/QAJ2T3rHk8e+bPQRDawVSIqk2R9uSJfPuPm3rO9u1J6Sczu895+2TlNxecRxG6O8jkO32ujfwlnNN7Kv+S7Yw91c6H3OkMJIfn0DWyD86hy5xrj23P5WJz3v8T0sfTn/cz3aTgHDL+XMzth36u/rF8bJxDZHexH9xTd7wM/xD0e3R73kjwiSLtDkfjGd2jiTCBPqH9wIw4qd8UEUpL815nzM/xIj9zA6HzEDpHeB3PdNDVentSnfwe8LvwvD0Q+HU6bQrM7+vwYywAABAASURBVGj/2JZ9HvMJjjx7t88WYfa99tI2Nj6wz33ySnrp88nQRVM/i3aYpM6v+fzGfaS1szWo0PkeYA4hh0Ea7MVJcGj2L9Iz8+yA5Kx8vp3DR58l52MnaXJZgW25kGKNpHpkHQWscDqaPrKRV78Oj9p85+AYQvPUGRu2ZfvU8Fle9AIfze+swhMHYjPodkMHvf9EM00seslNw25d2sDHy7MywBZjy5k9wobU1NpFfW9lvOU4xFMtG0HuLfvPnOJe0gA/Z+/2NrwdbMuesGPtmi68a7HfLoc+SnxtT+z2wnTLM6OAUwG9i+fOdAu106cU+lhvT8k8yktAHY8K/1wCfd69/bmie0E0fSLn2hMmWbq+/+ZaJyR3LBTaJqRtimnnQ7wLs2nrAeDt9/Pj9MG+PRNUzXVyhF0U6uFNLfFxHU5MXTxsy849wyp5z6CvS8c8ttCXZL/jmJ15nEdCuc8ft01iJ5W8h7M2ECPfwfdxe7ITHdtpGmzLntAYL3nBL7e//e21mNw/YrPFRf0hdSfbmnSiV5Rn9UCPHKXpGd0J0TkA89fuCH8vL6sAHR/M455lyGPA2p/e57nNhXybeXdI0c2aTEbdxizbyjHp5FnLex4i2OQZjOewJDOi9m4cM5lD0N9XQs8Rux3hdzrznvxVDSX5HSlRBhhlDUg4gXIajaFIaTUdLlPHtgpjgRFo9bPZWNtr/d5Qq0ZhD2yTF+p6qbXZyVlGGIPP2eJB7MFpR7aSjwmYJuZKfW1sazfVrtTqVZlrGQaV6CCYtlDPsok0IF7joZS8qvXMaxkGpUbbYicY2yqlSLsbF10FdXcPHHctQbW4i1Zs2N8/qfx2LV0t9WVNUfN6Cb3Q8rfPWv39dw1//011WdCpGm83OFxrM1j6r9919elaoqCJx/25+vs/tGy/ql3JBPz5n3/XCrm7r1/lr7e4WWmzsL4Mo1JgrBRFUwDd3Nzpmkrl+n/+o4pc/XbbisxkSG0+TOzbtxSWvzEp/ONxZKCC3uJQScBI8S184//uyzeNFKJrKuPM446iKOVv+W4jMo4V6Y5C7d3tjZJI46cxsRvHsSNyavh5nxGFbgLgtDbobYhJyG5Ryi+DNwtpvbTWzBGWEttAsTu/Ns6fsb6mGB1/67s7pTBaiWe5XKqBYm7a3FTy56BX5DFF4MriNltpzcbixpC4Rua0BT3uLbENbIqCTCmDBgrEbeMWq8iy3eZa2WQsqI6P+Kk7ZujCxt9u1oiOkqWCvjgS9zaFYmgGmT5aiY2+yRNNy+V2s2H5tqrEG14QXv5jgsbrOi4ZkrDv0JgTtDKeNtDuCK+RVREtQ1HizK+ns48GYrbdJE69ZKTNo54aFW6tjGf+I3Msw6AcyXHmXAb6Z+zbbvqR7xhKafZ6X1yEe/qYQF+ZlMxIchIc0+kHiDx2RmyOE/JtHU7w35WVNQweOHkk2Afyf0bGPAeX6HNzv6QzHzunnwuj45zM3M4xfUrnWCb9U3I/CY/w2r3+R4SD73b5p/0R/i/6TFAdFwU/Bv/UGeh74FL7kgTM7b1E/9fRmc+00+8ZfffR29f66nbm7Wttfh/9vLftPLXg6afdsXiY3VP3RASCe84kh+6c1egZLyr5ZqHxf8WXzCV4fewtFZjpLeTs7Ny0M/aPI9/Yc+Z1jGe4QDWfSZ6h8WxRXOwfO0I/28AvrZAZH+NlE8pzY8fcwttYn1s8T+eza3Be4nuPHM8+/YcxjPky7yH7mZzZ/SpuHtx/GxObh6353D0HAidPO3onh/bM5L59X8D3MVuQ/n7wg/jTZiBrzleBzC975B7ZV9J9f6L18qObmlnorN72ocSUH5bku6un7MN27+rKtJM9E733PdHTI8exdPqXVDI+xyXZh2NzzU4/lPqZOT3q3v7Msb4ktj6v3p6z0fYfQmnPyajtP4RmraEnTKM6cxj+WwAzzzhPeTylnveue+Stxo7uKdlDXqTmOBz92XvzyDt9H3PuW8E9522p7jFtnrMDO72n+onsMZ6qe1nOPJeckuje+thhv/dOtdE45NuD8nX8fY6ncc98Z1wKXxxpOyQjF6gd9/u3dXcv99LSnNaFI/EEI86HUlqNbDN7nurrFHvKUaiNsW6p8a2R2/I8Wal1NWAj9aE8j+0mq6EUSOJFJ+/baYwNu8hK3aYIQhvqWPlBZP7c84JanW3Z1oJa04YaUd5jxbHFX6EeZWwk7iCxEwKj5iuD2vSMXxgUhEctlgsVbKU/R0mNlaDG1DLrlno6ugjYkx2M0ZvO1OOCMgyT/cgwVFv1MbU7dFFbEftmV88rw6Cibxstvm2lf3/VsK7623Cl7R8UajejhIC2kyJp1aIMykME5UD5G0XgcUMBd00cVcNyRTtqdbXSSKE3/y9gE0DB4ZoCaX6FuqDQvP1tpe2iaP3vLxr+55uurz8pcgO+lr/9pmGxwO3QiodjslYGarUbVZJwg93P//iHrlMkpTBqElR4l6gkfUMxd7lYytjxQAUW38xddlGSW8JDThSwFzfYi91/fkKkKnZXqyt8VqXwml8ha2CuSRR+hyWJyqKyGBWMxGVby+Wq5WPBHAtxp5B7x7zGf33R+D9/aHU7smhSwdc2v6xGN78A3t6tdXV9peXVlfIrWrExs0lqYgahE7PwgYMm42FQ+nVXSE2cMJrtMgwyG8qycmTTpU23yRfjAuv4KR40lKIyDBOvCUqVOSHRekMpSgyxKe9024jo7nwQR6jmC7tKHz3lQKcMgwp9O1JSsyX8RJY2+aIHxelJphAnPUyNNFYu1FxQpK31eSHOkfGtIOiyGsQNIQKDP9JM8UZXOfDXYpzR+35450BMiT+I/Mj8kpNGc8FX+sI2DtXQaXGgG549zQvO/oyNoDFSCO4II3Ta2E7b+9127IUOoHtOI/oAWczgwcARAzvhZF6Juc0p9gMG2jxpz52V/F/CST1sx1+w93dS8HFmbAS2CX9a+3n/cQsfEg8zYFgdkO96xs+7Ovgw/pGBjwz8khn4uDe827Ll2SB4Nwd/YsMpKHT87NPMGgc/W5yJKTgZV6774OTgn4qZZ9VL6JPNM3Zo+zvlJWsTxOlfEZVJM//jtbHdPmfYRmA6szYNfK6xraJ72JYN+GzrGfKZFq7e4ziOOf338POYzYt+yW3LwSwnkc/nbJvPcbvPlY/5sMkiiG5gp1/4WMl3A6zHXL/lv41HZsJ8/C1p28p3Bx02/phr2ye7uYXWKw9jM4itIHQQOniO+ejZxAmeo/che58Bm/zt1iTcrMEc4X0X7K6v7iv70HbvPqm1J3l7ag+UjuwfjL1F57X2X6v/FnN4Cxt/lnmcykXmdoLfH63Tnhh+Giu2g6dJv0rK9vQeT/tkQ4ktOKmQgY6TAt+NaU9zy3vrHPbEfyyQuc4pOvr2ZMt2ukfgWYD38ejm2SAIHUTQ9j739j2dsR+KJy5fagFzFOYwx6Nz6H56+6jCoYDN0yoIt71PtVyPPD+NYVFnkcwTbUoRtdclNDuaX88Y92TWKAgnc0pbefYRsC0bNP2MHCI56boZyX8YmJrXSCAuDmvS39FKbNht9hku1NxsCCRjJ/sGknlJZcicd/sKndgWbXsejQ41RcnKMZIP27InNB51RNuQ2IgeVGKjUfygotStwot+/CeuwC6ITXr5oefgQXZsSVuKzJFNHSx2ENTIfIMtdcgK3WKU4VelFjvudLruSG0qepUgGljGMTVc1jA2k+6BWmjZ5afc1bW214PW3G3XhYfmT0strinmUvQcv91oc3ujFCxFQThFu4wN//hNy01VoZB6RTF2u96o/RL27o4NU1vRc3FFcZOxBBO0X7x++abV1iokcPXbtfz3axakSgNJKVaO9YqHd3zr00oDMgIDReVbbF99ulaKyTf51S24vbmNSvM5YKNQjVeSRJaYiryzGaFU70WlfVxYScTmK7F4UH5RfEUxGSOSrfxK95r+lnnfULgObwISzbY4RrnQDAMvs7MULYg1v6a++r//1O2iakwMTLHYMguxXF0p/7/c2KzEuWHBtizWMAzt/0mcRc3C5b84SEE5tLGb/3Ihcwit3WFbGa9s/iz8yCYZyEFBPnY25Gxze9t+8RsV21Ixrk0OtiqrpUxfhXkYCeLwUOgOGly0IF/GVtAK+WuK/eKwZeIdKHwHPYZKHIzuz6aHXBgZa3LxYfRB+B0Fv2Mupt14KchkkNxJ5gRiDciZKNurtRJhyhlibWwrPvXaw5ZA1qeZIqY4KfAWw6D4yFz2YyHsvCpymh1jdNNPoGlPYC/DWM2vuetWI/OZ5jjCDZKIIDRgPDll8FVnbiBZy8zpVYbeXDn5DI4NJwfHOJb5sf3j6M713y/Kcx4nfvb1hFMRJOfHOCU32Zr26KnxY95cvtPHMi/pd1svbV/i82105hG/jcUfYWU+izn9WCzPkX3M1sf4yzMwX4c5/ZjFS7LzsXP0Y/bn96Bj2XM2j/nHej9Xv0f7c0X1M0TTM/NYey7Wc3rn5J/Cn9ucy5/jz2X+jPR83o/Rz5n//LoP/Rzdn1n2VI6eF699Lh9z28+z+SH9xhnI570j5LNi5bPtASLzxq5/hLk2tzNzOTWWHBzGeb93s72Dymfb6XNFHzvUuNzLNdJxWfLi6DsMPpz7Ozj5MPmRgaMM2OZrqXv0q2reHql8dD8y8GYZqLw/PPXeZ7weA9aLz/keP0cfGz8nd8w/1ntdf279dZZ+Je22N9gfp2O+3wm22z3stNzTuZf9Pd3O0yXn61pVzJPNwff7T7f0PMm538c1bQI7IeZet2A49ZnL13F8PjSSnIeb1rZsp3sRBZmhFA3DQkMpcjmvU2wZawEFMXknX4tVFujasKts+qUox2azTdPqLAM1ndZpL0ZukmldXgo6dvhWaLXDvE6w3fiFNvWh1N6GQuzgXl5yMbYniCO5HNn7G4q4dNtYdJOngmza8BuQs6Ob3oisyMugMgxarVZarlaKr8w9erU9Q1tSkD03gURwjkotMUXjglb7c8yrZQwgjKPxbqsNBoKbu1vdUki821DcJSjzQWaRCjmim1asqhqurzW4aEEQXi41phBYFhrXFLK+3FD4lK6vPuvq82elUJlf3KZoXCgqi2KwyqCv//sHJb1Ry6trMTMx1/az62//+pcsoftJgnm3WU++fvusq99+UxK+wP+K+Gtip6AqYk8MrchBLEkm01f+5PL69k4Jf3l9JeH/t7/9LudfFfEvlATigJCKfvv9d413a7VCKYk2c4/t+ttKlQ00UohcUdAVupXibsmcEwP5u/3fr60QXoYB2fVUCLYlchLdxKocsBaLgfCqbDeUUpQ/oV0ltQ3BHJLbJfMcYo++bU02IiVFB/EdT82ObS2urrRcrfZ9MYfIlmERIWUTisP0U+CHVL3bEHuVict20w0/vm2HnECcOFZybejEE0yDu1fkw8s8RtamDEOzl8Jj9MKH0YRHCtgj8aVjWylgeZvIAAAQAElEQVQ628wzPPIqjkI/6Do246x39hPDsN1Q4WmnY0eG3bDrR+4BShGKakfkQMXvSK7D288dW+FVxsNvrdFNJ9jx4ztjriwtdkgSBALQ4WXPSJNe5DpyQwg9CaMc4WMwt0quug+sqhJnEDqokQGhzyHrURMvc1La4EjYyUvnnRpH1zapO42uum93NkzOAslSwFRbTnpLnhTkYm3QPiWN6DmBnTPzCEIHoYPQlxCZObrsq9vdtDK1k3i1g8cM9ESeaU/F1wJ9zO5uvOlju7Xw5m3s9DVj6P5E/mCRe/9e4mVUt3Oi5WFLZzFyn9NFiOvqSdAbHrNpJK1vaPmFps5FMQv0YF2f6ib6T5U9lktMlzDJz6/t96AnLy9/tS37PF5u+WmaU05Gbv9zTO+VGbts5dL6ZSx25nY7HX4Q6+blFGBfPC/Zj5/YfxwXXbzBYHI4x95kn/KeMSOmqbW3uRn3ZWS3dax9yf9c9tz9L88W5zDT6W/T59q5qwP6nELnHwif6HS5fTuXyeTn/WOa8fb+NWsj0myFmAGR6Q1kxlOYu37L/6y/Yz+1me+dkzTPSDXIc9URmjz3Za4Crm9eGW+8E22Pp4/3vvZ5gNPmMm9hYAvj7NVz9E6e5uBMSoID5sPOY+a7xnHcvf/attt/dZu5tv1DntK+2uCxAewKcGq/ZnzuGVmaUyCxLTfZO6fw2PhO5ziK9+q7WHO8lZ+WA3JmYx/s7RoqoJmfk3yuJfKKHmm63/7kueW+Xf9RBn0tZrzo5HNeY82Nn6Dv/cXnecxVbcue0PkvsRPdx/QiE3S50IHN3mOi7d5EXqaWhDHYaMbafVPh7cB14faRmD50xv3EdbeZr1BGFRdKz61vFopYTuxXRpDTAfTM48G8d/HOzcz9iDguIvHPMTd0gm65jM3d2HF/xz7bdPnenhXcDfT59nbHfrQ5tt/7r20fdfyIwDn/b8U/dn9s93j8uH/uEeuYr4NdzI7jehDocsfjufzmaOO7e5XTtmtWHNhSAMnZ1p391toYgHf5jO4RYn8Hc40Gaj4su8hAxB7ExUXs4jzO69Pj08Wj2znbJhczzG9nz6LPRMEdHzO8koRTMZxR27Mf5GUW61PG9oaOifk96phusubVLGFR9qCUezC34r5emQ8z0/zoduY89HQSakefQ+vw0nKED6FTgXb76GyrM4fhAzJPlCdeE3+Arza/3X7Wrg0v6H1V7M1B9+EZgSNuWBeRIIFO4cjWiW7LV+bxCI5Vu97Et8w1G0iWgI/64V1Ct3fcWm53iNyTgpIeOQ7d1n4Xt84c3V6GQ6cNQjdwPbT34zBB42ETsp1TP6R5YQ+zFtOwZeYoWaW1OjgKzwGlCNNjgx5sgAo/xpTHnD3anIipt0Zkjr0Z5bC029/GWSCOyBcZmyjTr2zEQ1T1PsPtTD+EbZqAhrNS4xr5/nSk3lCYkxhv88d0/FQ6YTeUQcUDIgVNctWujarKfGAosvTE8u0xqnEyPCG5BHk+br+gpWa0RR83Yhoq/EurmZH0TT/tnk+ciZcwJYJrf2kXOwW+YS6K1f7RTwSREbQYY2HInSaIA73OKzKiRb2fOAt6gWZH5mob2eQhRjUdlkrUyWscDMWiqzF10DbJqoJemywTSqwFn+KwjVtqqqyHCzTBzutniGBnK9vUDfHJWQbuv9jdUqulS011q/xp7MgOi4XKUkWru1Ephg63W9WbtbbfbvGP+HqjK4qO+VVsjQaG777eKP9P2tubG7WC5HIpUVTNcLClWDykiEtnTYD187XKp2vVr3fSH3cqLNSnv/+TubP0JPbu9lab9a1aEXQ56HZ9o/zi11tpkV8ZIx/f3efV1ZVWFJLX+N/c3uBB+vKvfyvxbCjWZkECa/pHGCrIL3/7nZkKv1IpRfkb4Yk1epWYyZzsoi0F7/CzgIFtiS+0bFoSudhaQf3jm7Zfb7X5dqf1zZ1uydkdeVguie/6k1aJM9ldj3LyytyEiZHFy2LcEHtZLLVYrpj/RjlsK1X5/No3v/5NwTr9jImY8+tnEcOWiwJTjW1btqHNUN3Raq1t4vqmu/5LaXGwqSo2Nps1cd9Qfx9hStv1mjiYC3MwG6PCrRS5i4tifcM6LVhrD4Mq+Yj8SN4SZ/IZm1v4+a8ZUtxNP8CMbHJGETq/FraxBkrrrzRgb4OdzLXZZyx6meNITISKiURD01a70+lPsK1huWgwedLuqOwvnO96h018jMSbImhynDXPOisOA8QjQwOrKvF4WKQrZiDbEx8bCmN6aeMMtLaxsdXaxlGTuu8fzsVl0MCeGIZBBfvqR+bBDbh3GZSJxaxTGYY9O3bnEHo18e0lDgnbsq0e7+Ho4z00Hxc6KRHN87DO/RMj99DH8YYZMLY6IF98dhu9fbGhd1fsEZ5of9g+O44lSTjm9X7G3h/dW9r39/Y0D4nlKXiatQ+pH5GBj/U7lfV5Vk6Nv4TXbT5Xt+uda0/ZOyd7iX/Kzvvx5pGc8jIfP6Yjn2e2jvSPMdfJ2HE/vLdF9/C2VmNtsmzeDScI6uXQsw+j8RQg9sudfQ+lfcvgn5KvLjP5PexNvL/Oa5992mnW+Vw4UedeI3sIc2UEfNxrH6fmbf/Yeszrny/PefkV+JlDcBxr47WtbYY68lGzMeFB8/m0EbsX27Knz9U71jMaI9sBqU7P2/AnzLnH9CTxRq+ZI8gXfMd+Huu/UQQ/pRmXl67zTzmddwnK7GHz/eeTgKzeAN1nbDX6wGa4T8cpyW7zVHtK/hLvoY1Dab38eJamkX4LYOZdzpfG9lgwp+xOOrMRbvfOHqJV2gNofxgqoJmd4VzCJNolDnud+5R20nzuq5nL8yA0HkIHRxI1wfAvw9i7h+g9hN75MPZfjv5MpBa7HhyTZfOVd2kwcnPo6LAZ3SFDttPskeeSoDMy2tF5h20ftUbex4X/89CTj0odJsL31nXR8kO5h5xYMFYs8TpB+LGL+mFTv8n2UqQ6V8xtlHlPVuNnLNDsmPp2WiOVfKCDRGURN9QKU8dp7WaMWyVduJcYb0DWNuto9aNGqHdoN9SlthQrITUU1nygruMBf0V22ZmJvtX+8f5Yt1Wxk/dJwQ2sSd7MKfXALbWswJIKMajJ8Qqd+POMbqMjt3hH6iZQmiaBfeZQU4OhTe02TcYD7Q576k32pWY39lSQcOtnLHUyGNSURkDNlRwMpWhFLXAJRup7iUfEEJ+luFmJPROjZIYokCYITX4yFmSuYnwoQ6tx5pe+qTHmB6Qram6r1ZWuVteKn+1mo3Lz20J1Bf75SXcLHOVXnzhcUlxaUchcLJdaXq1QWDanV9ALik4r2hRhU6TTUGSM45dJjhIZqizkgqKcsFWw9fXbV2Uy27u17v73P1oQ4IrC8JIFXrN5rlafNH65kf5zo0rra/z9vtLVPyjcop+EXH/+DdvS+stXLT9/kpJwS0ts0SgQh23cAvSSlEoBdPv1qxarK62urzQQq221QvMwadVU4AciJ+nxVZCr2b30U6QOhIeaX/8S1+K//67lP3/X4m+fNWIjc7mmWM4kdfv1SyumCn5lkTwULXaxCL8LinwrYiBIZawwroLMcqkyDFpix/QLyLWahRJ2kkf2uxro224baCTGSqwV3pbN4+SDMdu6urpS1ipjHdodS8ZkYXrMimlQ0ciFsvZWm0EyG9MEYOKwrRHborVRktTiwSdkGyvwszfKMMhgwwYbge2IKLqVWJUDWxuK7ZFJd0h+4q9Yw1AQLZoOYmsXHvsKXyPzDAg6gQvBloNml/HGl7CxkLAFuT9tIz4hTHui7allUJV/rcVWKQVyGnMUWhy18TKWfA7MszKXuhuLGALqsJvmFCs27ft+i1lC1A1ibkJGHCNtIHKSdpv9GV36FXrc3SS7DVQOTxdmUg95Rz3v5td9Hg3/3N1MLRfCTxZlwnpNSNHvOG2nj87buWTnz3nPpc1+DZ6r9yH/WAb66qR9TPZj/Edl4MPvz5uBXDnBzxvhkyLLFIInCX8I/VwZ+AssXKYY/FyJ//NEw+OV8uHqR80oaxt8Z/9x2fEU1+YzXFDzuWeG8IKn2Dgv4/a5yzYfgfjkx2euyI58vspnO9vpPhm2J3syz8+oZaI0x6dtJfb4OB773n2bWGZITHM8Fo99Wn/kc37m2PVjM7TtNPt8hz+Hbdn3aMLPffmOnwvtXawn9mk+uyf0fH6v+Wyfzgz7/GCDSashe3AOHR/ZVMc4lvkO/R7CI676dZu5Bq2f+aFXaQPIj/MjA98pA33j9vaFbl+p/kKvT1f7SeIbec9O0LbT/BDY5tY64WkBvEaqJ37ePtPej3wufFaoU07t++cne+Llvj5HNzvnhe78By3pSxoicwlzPdutm/eZBvq292tvn6e7D3uSmfra64pjy3f84dv384X9rDPPAlGwqC0wRz3pMFIBzexMLOlWni3q7r10hJ5QefwAu+svch3z9+DOS2uf9mGbesp9PcGe5GKnQBcXlWFQaiKt5ifJ5T5Htlss9qQnjsSb52zI/ZlRyzw732OktjIyNxsekr14Cqmy4zWZ9rwZbpJaW+1jesUc+gvqmhm1JzuhGxC3CvUrCE1H/CW+Pof0R9Z+O26YB/Wo5Jh+pHsMoZvOzn509rzC/JGvxEhgqswpUQylyA4ljRmDjkzLIWzbjCe2cWqxsaXuM4HCMfOyvX+Wjo3EcHd3pw0+VsuViin4Zw/kmRiklpjxFIbLMKhcb6T67y9qjvNrVRTQUgQzYasgoHbkgmwEL6YAu1pdEZglIyMOyJubr1oDUVIcEuD/ftP2642Gz1eqv11r+HRFQRJ6l+/y+2/69PvvErIj+lf/55/SYI1fb6Uvt9pQDN5SwF2QrMjYlnHVz2y6gq3oloxAb4sUHqsqD6UlfE3ytGAgijYF2UEjBcjKYtJVPoyzTmp0VkmWQIVRiW316ZNubxMTReo/bojvRtv8Cvj2rhVZm3RLEAEw9+XVkgr8rer1oPjeIqf1VmWgv10rdjOfGwrT8ZN8pxha8CeORi8XuiLPi+VSYkEJR+Gnb8ejZFuVBU6M4afIvd1gn5jD0+6wkYOXrs38WbvIDRReU9yONRPbCl/DsIgYdkdt13cUs9dy8h8uGzV27WiEoRZD7AzoGnuKLL4W0Pkzzm3DsSkrxeDo5oINLzrisIsKOhnLL4GzwdkQjJBL3AxD1g1aVcXIAgYPzuh2RuiR9d6u10pe+4XRx+etbRV8p5gdHYk84ZNGLpZ9D3HEtm0JHbpyXp6NaS59jrjRyD4M2KywxwOLBX82nsgpCZANHYn00+6wt8p+yLzLsJB3ce5EHjSPjT9QaIy9J3rn6eSqEgtCR+d5HSaP7LlxhvZnctCxZ/4wokfcAkhYjTj30qXv28reDtr8cx9pmOvfyzYZ5Ke2y8zHO+9SO5ef03OdRycyF/6gL2SgZ/iCyMfQPgM9W4+1e4Uj4jG9Pn6k9tH9iTPQOHojfQAAEABJREFU1yztO4f5nczn7hp8J3c/kZus4WN4LNzX6r/E/mM6f77x99mfj61dH//z5fNpM+rzv9Q+zdIlqaxtcEnmrcb6TJq9OO1ojO/30j6TtM9NPYC0h/5t33/GOhy62MvnzHHDFzN8RhY+jHRA8+C0z408EP0lGPd5ncK13XJYhnx2n3jf59W46YA8c/b9eKo9ozJjn9I65PEtguZR2K/Nw8x++2xIP+0squ9Jzuf2Ur92rLxU++fQO973z4mq6Z78fuQ5Vn5GWfbm/vuJS/T3jH0WR66bhtf5z+4NXmflnHYsB+fGH+dHO3hc8mUSs4zuV/uUJfvxKLqtU/qv5eV9OT8y2+S9mffl19o7rd9ncNyekj6W6f1Tsj8rL2vacTnGfAecv2qa76RDX5aeRrvltBPnO742V/Hc0Riy3TD1Xv5qngWMegfkhbNL9baL9j1TZedpY/dtMLbFd/6pLwUMdoX7NqbuezyqjogdMWfjnSzYDW1TU0N85KrPnxPOX9MVfRVeiCUy2+2oJfWr+fOfbURMraMqx2IxtDqcbeo0W2pbW9jWUAbkCnLiMLg/bct2Y+T9M0SsTXQV1iUTWRmpwo0SMbYxdBJLbRy4MRGgoQbh08pRkE3tasv9ovfzg9gl9a1SrFKkJbFvUsfjfjKCFKbTisOe7EC2czEMim5s4nmaHz7NaJnLYqfFyhhhsy6JFqHdaRcN1HSWy5VW1O9SPwt2w7Ld/KxWq2ku9I3OyFps7tbU8Tba9ucNfNlW0Zc75b0wi5sCnYhq+EShlqCHq2vlTx3Xf/8h/++NvBlV/v533X79psqHnC2FxjFJKqZQeCuY+tv/839V60YaLBjaUokdlgsCXqkQyJYiYAIqAwtMUOOXLxrhbW6wj03B17ZKsXu11ILC65rCq409imS2ZVtbeMIvkkrR85pCablahSXjTxW51bWEwIbi6ZLFIzBt15up8EuBUNhb4Kt+WkiflsRXlcWVCZ2YUrwcMVBJWv7csVl0sTkDu1DgXbOBF0JE5qViT2y7xcLKr1sLdsIbKDyXYdAWn7GnOGEBxHwRUfwY4cK8XIoyX8IWU1D6lcJxEJnkx4mBEEfsRbeQs4H5VextKdjasSptmXfe/Cq+bO/74Tc78Iy/jBdaIRd6Q7F6oaIyDHgxc5NsM0yJCpkUcG0rRxmGxt+k2AoyJxgZUuLJnsrGb3ND1nazlfWo5NUuis8t682QbCuburB/xrql3zIhKS3N/EQWZQ3DtAaV2ALbSFmlDOh7j4x12BOfQQWV3Dk5KFY7GI/HcWczvK6bNvMskUfOu3l1mcTUEMYxkCcwuFUuNAEX4Mha1rZ/KszpLBHYodHkS9OmUDHrQcyT5OFrE8l4s3c49qweNpKbhgeKifMC0M2cHqjtGRd0dWpsr8hW2K3RjPVS0jbTu0fdrXdvn2XXU2g9+gPdzuztqTmyD2rAWBdLe28nvTkyMu8f0xmfgwAVwGui7aV3jlq6J865xsHwfCD0weBHp2cgqTlGH/to5xk4ztJxfy57ij6WP+6f0vngvV0Gcp+5hJd4emwN5/5eYv/5Ov194ly7t/hY6HvBvwjB+1z74HGyJQctX6xnHmYegHGGXq6P8gOb9zzeftXeJg9i0+xAdtZ7F7LNH8unWthvddqWnWdJnu15vqSnIPv57DPsmzg/NbE5702c/LpGDvYeeTnov2BamGj7urcvMPFqFd8/H+9t9Xjm7X4QefZkDY6eyxsP/kz0URITbUtPLfs9xJFW9r0LgR7xn9K1ra5r+ykqxDPFEb9zPEkZIduyuX6Zy1zfnviIfJez+z52lnUKz3aaPWy3uO3Dttvp7V7hBYTROQas/Tnfcp3eD0Ic66YPezp316P5/B7UfBYP8pkbmD0URLgwx7T1aL/u+6wdG4HNThSRnSOKHTufCMJBltd7uvcb811eMv99CE/0kBwEmWsQ2ma/7nJhx+oTjf1EYtmf/bu10MFj4bW5F6sMRaaNTqAfcWS7BO/mO8YvYXKc+V8E+yT7Jpg0ptf0g6n3xNf95j2O6wn6L1B5gtUjkVwLHUdDj3W/S3yzIHqYp9qZ2LNIbLXHcpTm06H76nPgmitcc082NA/gFH3S0LFghOa89Dvm/NCdT5sk0Px8Jwukjim6fu3als19nfey8Oypb9OS9zIMKgPfx0Pb8HaYrPBKCvrlmRbOk874eoDdPaMbsKe40rcn310nvHsYsgNydkbeLjPOM8mT8+u+5u3cbvjz/iHNVBT0Z4BsmwYxX0RNvLjVyPNI2sxhpM6QeknQxjPGmiH+6Nn0qeFFMHThmlqslkpbhoH6FtUt7KW2s6BWFpnIHoCA874Z3ojfIHK2tVytlNpP+ilUpo1ch23ZEzK25XkrtmxLnNvdL3RFDc7ZRKASj/jgk+/VKZoo+SFKtXyglFYHR1Uzh73C/KKb/r1INKq8XDSW2RLxMcY38VTmlIEyUwrPdqs9ps5VSpSQquKxr8p2Q+pyqa3dUgttNVIPmmJAdndmPDaaLP4y/9hvSJ+aX0Rt9sCun7Hk2TYpsIZSmr/olpFCalmuJJhVuwPB/Nr1y7//rS3/VAaZ4uoG2fW//9W+d+FjC8aK2oLd3WlgI6T4WG++arnCXhKBzfw547tvXyWCkaxkPgGxRgrP8CypBKzO+vZGKUAavojjjhiiY1tTWwhnKjpWLvQbYkrxeET/K7KZw2Cscd7877+1ppC7ILbEudluVJdF26uFxmsW8POV/HkpfaX4TCF4U7I1cIPdLcXpzc2tEgOeZf5No+Kgd/1JV9cUyDPPAG5ljpsNuWBzmH4wYicFbtQ1EtOaBRoY3xBXqvKFed19+4a0ZEdjam0rY5VYtDsyN4QIsNKwwPit2Mlwcpa8BlnY/C32VnhlDTJue6+TPjuPxoKp68+fm80ttkqxVouFzFy0u3iEn8RbhkEVfnIZPcHPhhSHbViGms7MOcVpr1YayFP+7HZ4GXUpO9maLqgyfqWdvs3WGNXiH4rEqX5ELqDf5zmydoSicXdzYujpZxR30sld5rlhjbbMne0o2ycRlci3+SOffmA7zUlEPjlOHkIn/i2F7y1xL9gTA0V87eYmxU7A5D3QBZrR4en0YVtTPk+PP4WbdU6cHemf1ZvlcC5DFPPuG9HGTgfkT3hm35wKq0fd21My4UW/I/0H4I3tkFcPuw/GM9y9mp0ViFYvOhLbixQ/lKYMmKYD8uP8yMCfKwN9c59q5zPNfSuY855Cn9J5zNdT7L6vzHGE7+vtV7d+nK3j/mPzO5Z/bv+c/bmdczJvx597C/12lh9amtuf0w8l/9ScP+3ksqZz/KiJ5vlxfgf/PjHNvXT6dAZsy3YbzOc0e6Ib45EX23vdR0TPDsdnPr/ns2Hos4I/8YD9+jy8ZnpG+RwYevQ8pxv+XDnrE+S7kIzNMZcr5GPefx09u3qaw1n/dYbPajc3jM5buq867Vh7lYlnK2etgmcrHinY5rvPYQ/78bnk+6lc1/mxhHaH/bjeTvTNmnh8Cp7jsPI9ZfAcnefKJn+5J6Z93Rrmeul4ehTHOXu65lMkj62n/xS9e5lozHE/8mtR7fmAiaR9i8htt/dke2ofs2kEngLETp8Pvn/LXjst+pA79/xw9Mdx5nF1Wi2vuRYDnTlsq+y+87ejqwdHuMd4IPRERmLpeKIKYsfe04c9O/Mebj/kz0TOktE6xGFPmvfFcdyHtZcJfQ87slO/uMjkWk2W12Kduo7yJ4C31HtyL9UTj+Q0hcS0gdjWW2pqG5B+kF/a56+7pt1S1+jvCbZbTWdLvWOxWMq+j9k2/UIURXl/TGGXDqfB4VmQDcc2Og6p7K3MO89gFLLgEVheqUskhsUituHl5H2KoSZaFf0gnLTEiE6lOJn8BOJaTj8S2ieyqm7W1DmXKsNke0HNLL/03VALCpKn6KQN4nDyINmmi43UmPCn3WFbC2pAq9WVCjnaUqxPLpPjiJRSeN5YNkixxmypx1WgHOinNrdlXe1p3J7a5C37ogyDtOPZTvxMAAOVwO1JeMRxZfF+++c/tPjb71ovJC0HLT5/0vK//qsVDGOsBbdeK0VYJDSUQdH79vWbUviLzc3drdbrOxwttIYuJCoTqky+MNE7Cr4qRYWCag8sE5WlMhSJmFKgrCzcty9f9O3rFwp9Ww3D0JL1iZgK+immff7b35X/r29q1rpa6urTJ60+XUsZp5i7+LbR4q5q+W2t4Q9iut1q+z9/aPtpqfVQNdyspUq7GFSGodnPYlxffyaMok+//U1mYTK32//8R3cUvoOq6ViTiwXjWdPKy1CGNjC40FaZ/nI1bf7ELEvL5YqNtFJBZssaIKjF1ZWGUkQ9GpEqUaweV0U1v8Cm2Cm7/dcWWejMO7bKUKLKEJuL9ZSq2i9TsWO7XXwFekH+h4F1IlbYyhrVJt/U28bkKhRJFsZEiFhSi8e2cmzYYJnrSLy5WMswKBuvDIMUGeauHNit+KnkKYVqe9K3aYFtxK3ElIfi5Cw0QSixjuzD+BBrP7JfgtBcn8K0EphNXhgrw4DHCqbTNmZykVVkKd0Tkz35s6ex5C4Q/UlLit9Cv+KzyLLdh1prT/3EGobtvX2Ew9K+xWeXC882zT3iSxy2Jfy1nKeFlxhophM7Yo4TmOO+Dz1JvPmr2StlGO7jpX/SCbGPrJMS01yAfmzMWX8VmveMV001+h2vMvROyontnUz/Nczmsu34a8z4Y5YfGZhloG/+tDP2k0neL58s+5MKZurBTxreR1iPZCBrFzwi9ssOZ27BLzuBv1rguScGP/+8n/P8mM9Pge37zyLQ4QXPnW3l89UB+JwSO3a3P7Xh5bNhZJ/r4y3ky8CnzzLF8hb2ztnIPOewJ5/21BY+99k+p36wJrb5GFgPcFZxNzD3Hdr2gc2d2E/XJNaR78iCfA+TAMOzp/glq30/wRrqzOE+ho462I8kEF1uvqFP6mL7JP/7Mx+LJNdPkLkGoYPQwfeMOOtzjKf4T5wdc/nMo2POv0RP1xPfWXEfsh/L3iVLP89YywF7teWWec37bxmlbS4TN5P21LbOs1+i2/Fs5UmByzPX99R5x9cUHeLruS6iEzxX72eRJ/bnPCf8LGG3OLJmjXjtS/boa228kz7r0/f//Hq33a7Rdi/o94RT7e4+cTa6nX17smefbuf6xz77WLt3n9HvOvZk/7n97uPZ7W5+j+o1OfM8EDyUTrwj379X6gPBmFy33FLzaEWSex0bG3Qj154xoHtuIE+etvfr2dc79Z8RH/GVttVs0LYnWdv0pGEora3EFKKiw9MhcxnTbSg72XRarSeE3F7zEtWuH9n4DL/Dtmz3bmttwyv4HzRQyxPX47iplFdGbXfF6gjaTtNSYfOejDNOlTLIdkNSGISfODJfycph2vAqud9SCwsvxgYX5libvxpl5h29MgwqA7U3jG2JI3nMeGp/TZeXLXbG6CCT2oiawX8AABAASURBVOBiWMhOPIVRg/szuvc9XKIXXhmQ57m9DFObnC0oLA/pM6/kuWLftkoluKqqWwqkw/UV8W8BRVIURgp3rTAljIORwl/99k2b8HFAXjVyl/70j78pvw5OEQ9zkovGbze6uaEQbOvzP/+pyQLN7syvQrcUf68o/K5vbhhOFKKoSnH205W+rm91g68sBgEpU//0j3/o+vpatxSSv6HzLf//XOwnjgX8NfyM5Re90f/y7esUQ7HK589MpWqTv9t9vVKlqJrC6uJvv8nf7rRYV42LQiYqm2TKQZIk7KMosWfrBj45yK+mr/B3Rb6ERpDrVAR5R26SyyRdQ9GSYm7spG8joOlYob9YXbFJsMmix0c2QiTWzDuF1ejF593dmhQ0D1PL4uWiW66YB7RYC7vItlKIXcDvxbc71rVtNOQKcuKI3Wyy/JcK+fAShFfIU5sLdnbelIL9gqI2asr6pi2MLykkF/ws2SfRDz/YUvBN385MwsEividKanF5GksM292FsIg9LtbEmv8P8GazVmHz95i1P6IbqM1XObA3chMsw5CeatuEQr8o+gN8+/DDaQRtqwyD2r4mRtsqOwy0mh/0k6POCm27de2pFTYIKhOGJIOdP2ttI2KpuOm2G1SjpJG40drvqAoV7IZ/SOPCvgJz5/cx7rjMKbxdb9/Ylnfz3DP/5ISZHztNgVi/80DwxDnpq+nHRnBvQ684skJzPGaqyx7K3cfX+V3uXNvlPtpkYJ6/Tof/gY8M/LkzML8/vGam/apJe87O3Ncl+pz+e/PvY8r7+zm8dxTfx/79XO/fx8J7zHtkLuG1+pdsZ+wx+99n/L0jyXNssJ9NnmGDPeO1RGZwCo/Znes8Jvsrj8/nOaefM6fcCzueo/f9ZXuUab+/d7XPI/lMYlu2dXzkWgg6P7Kd/l6t7Rab7e/l8oGf5GDkC6Ut302kTf+BEIzwA8jveiYzwZs73Rm8dCX2+ZaB7xdAvlzbqd03z72HRj64t3CGyqw7zoh8J3aPIm132XPT+73NdzLBuX7n/4ztSKF/s95om+//nrRGp2dh++C6tt0Ek5dzaAK/wIvtNrf3DtV+rR8T4jFgvdGZ/T/H68zO43ydpZ9Je35v7fRxfL/uzN8q8reyc5zZt++/5Bmpz+7tozm02K5Fvlfv3L7f0oaXtiP9nx1tPrwH9Tbxdtrmu3oYl3JrW0YuzyypFdl8w4w91A7ObrMz8/5kvstfUKNJzWfVaj8LahajBupDlSJoZIdSKHuVkLLxhU7r8GLTB5D7M3WxdGynmXR2dD0RVxPixXaThTx5FsaHMqi4MG6lkJq4yzDwPr5RKUV5tk2dDYFWr7GRY3759bLkpju2vWPdH2bO0mYzUqu805raXKtd4SvxRjIoTR978IeSnmQzAqqkgbrZktrgQN0rta78oHJLbZFAVHnuHkGeOaQyfW0iK+mYEAuMMJfoZy2jg9n2F49bgRf99IPEFdup36Ud0GsWiKWMlkYWb4GDG4qurWaB1mp11f5m9ZqiKt3p/0uL9xR/k1QzqeVywWIT2PpOA3QrFlKkXUAL45/++V9yGeJAX/74oi0PULcUbfNAtaY4PJCATHRJu8XPcL3UJ+jEdPXbZ12trrRYLZWFuqMgePvli0zCWD19/u23hs3tncpQdPevf2tJQXa1Wmn8tNSw3mq1XOn6b3/XzZevEva9Wmjx++/ysKDyXTR+vdP2yzfVbZV5yBu2VuHf4upKhSL0LTFmHlsWpifP+E+yk1STjwW+K0XMYOFBC+Z7/fvftWWDjMQQ25u2GFZWsNnhQxUrJbF5itwKkCO82KxsOBtZSRsWY4sPY6cQ44AvMRZfDEMmWmSroK0aP4yLFm6YWn3+pCV5LKyXjQz2mh9azCtrOZQF+kRSLANZ1Lsra34nRYjXUgbYVhkGlcVStnXHWkJoICdpg1JKkzFygjZofwqafvwqB7qRtZyehmGhhLOleJz9UOgrVX3GmQoyVjF+wRhBCdOZy6jMeUA+fpXcocPw9EpeQsdmfAfpB6EbcNDa2EXek6ZsM3UY4UcBxHeXZUQIcbpB/djJR66z5HJP2hM9Yp54hSGDMKOTL4OZrNr0m9puMALdTmyUQSanYV9C8jPHsWzG5rzjfsYOePZuvmYoEH1iYZ0h0pmgx45J9zGp9x5vOWfNevsqf1mqIEawqTmUgY4IBMnBDFn0IEMNXT5tY0wvTSZ6U/fBaxt/wIUROwFkP7MHT6HHvhurtHsw1unJDDaziR9gGv14/YUzwNIebN3j/rtNLfv7Eh5zfEk3Y4/pP2283zd+1faxWdrmtn4ej+kfjmfzHHKe1/ORePodR0Pcow7uv/N+29BH8u/VzZSDY/vcK9v/l4Y2f2boIVDI1GhedfJsr9fgVc5RzhwezBH+Y+dJPRLZbD2mzPhF/W7nXIv+Y2ezPz3D9ffCF7Xsy5P3DvZoexY8FQdhM4zzU4NHvLnsBbrH0LXjO+j917XHju+tdb+nWx6S70VPUl2vDx73O/+92u7vpa3aPiI/bV/39hnRorLfC6GjmnaHvifDDnqcob87djE1v3O6MWYvfYzWtmzvB58b/yQ/qdv3dhQymIY0yeFw1t+Rz2q6neS9fR7F5Hxp21o9x+KR/rGt7u/Y5Dn+Xg674nOCVUgFCA3U+GpvR3D7aGubb6QdIGfkj9F1MvfAEtKnodlhW7b3nB5/8tgxt9cFbcvp8Pnk1HiGgr0NOl0+PLpnT6aoyMwh/KWfefMliYL0RS6C/lYrnGQOMW6+U+lIv6PppcN7QJogvCB0gJmYmoAPE9Q9GM0tsoEBcgBnkkU5dhJDQLedoRuQneer6zWh2UuTJb5mKzqzsZB7fsZAYovdBgS6PmQ7j/uN+chLj+24fUTtwbBt2RMeDO4Y55p8v2T73PC78fu+6e1zHGVtIt9yztqkv0fWNDjmP7Mf+4ktbRC6wdwJgJSc3aNfH/s4dv60Ozp/133bhutHXCYPQXxt7EJ7NA9lL4D7+Yh7RcLFhjrgJcczRGKOtjbENLU8cc1kw9vLvii+vfZZIj4uYrc+fV2e2551vEsRM2Y5dq+7uefesY/pEf/dfpc/1+/8c+1r9Se7mdRETa/pd0yc+9fOP9feS76OOmf/ufyjKHbqyVtGbMt2SIXX0Rh5YY/nvaEjrOC4H15DTIFu51xrrougX4ehg5Inlt3Y9B4dqxiUZb6rNvemQKaOADIa2IyD0HN0/53X+6kJXIJ6DDKqM3QS7vysTKS264DaRmiCr9pqQt7oI92Vp3bcXSMmxwhGQM78oMILIGV4aWvsgnHcprtHxoM9IwQ2K/YbSVupk6UeFuQ6XS2o3VC7YtG1TD2ixV5VyGHTQ98q3AinWENTcml9QmityFFFT7ujMhBgAk7VUIqinWLtiHJFNmBQdkYws+NVdB17iZV6Y2K0WWP6W/qJqSKbmmL0gxEdLGQK2jI/hhtN6Hv7kQsyr9YSU6EGI2EbwfBj1+Q4bSXOGAmd4m7aDhd0xIriN3MKfyjsWPJnWrV4R6WuZiNLQJERR28h25n+lvpkOmUYtFqtml5sNH5lZqPoYp86XwFr6onb5IKaYin/9bs2y6IFVddl9kMSIA7yunHVkmLocLXU8Gml7dUg//5JI/Ki8KrbNR8UEESc+cj8W29um4w/X+mOout2KBnSsFzq0//zf3VNAfb6b79rcXWl/PKX+THOGwDJEPqFxRNHIXCHZoMlYYog/Bo5EgLZztubG/n6molfa7y50/jlpuGKYu6KOenrN13ja2ReMslAPr9sJieqJLt8ukb/SttF0XawCrL5NfPN//wL4dp+2Zz/f21+Ybz49En7gxgqwOTESrwu6Eycq6uVyvUneVhoScFUtgpYrq4gkcF3Yl/f3WmxXCkHXDbg9OetQ2NSHooWskxBWegMFNfDbxuYTVaGQXW3ASqbfM18s+lDizlv8gtgCvSaHQU78bm8up7ixaA9bTSZOdiKzJK8Ct8VPynODqxhbgCVQm02dzFry8WfPKzz/2JmLuoHuRF6lfEt/PzKtrCWbRh+WlZdNnMrIC32lvHRxi0xH8mt2UJzkkPi03QMpZC7pbYU0sf1RqYvdMvAPg2t+yMxppc2sK3MMTq50IZS8KR22JbtRkc2N53ke8BuY/ISemRuGafbzjk9Zv4ujS/mNxH9Nbat/GucyDbi/iW24nPCRrE3csPebNbasJ7b1q5ZBhbvXu3ZlJn3JaVKPh+OG9Y9Jhv3fTGzCTpzzGXPiPxi7D6jedid19v5mPY5mkZNP7jn68xh+HPQPTgvjR0IPqvTrc6Vwpv3/wT0u00huQpOOQj/Ek7pfE/eudjeL4ZzHo/55yI4ljvXP6f/wX+/DOT9quM5XuZrGL15v9Ph36Nz5+396Pejuv/v5/HD0/fMQF/f57YvifGUj3N2Tske83iAVBB+7OS5Mwj9gV8jA1m7Pbi1TrSf/ET5PWZpnAQ0+zP9YM+ASP8YsF9xzq1Jtg+goyN7P+hs21weJLUzntgauXNg6MnnsQ2C2V+vGXuyoQeC0QZMzYE8/QvN51Ej38D8bTOmI4Rn8f1kgxm9x7Hs+b6eeBi55wKVB+exjQcCjzDccsOe4Ask8/1UA98zmflrhnxNpWcclS83grmK6dzDWO/QPd1jaJzwD6Ezh+EXvpdIewyGnnUe6/c+X1rs7eSaCjojdND759pu61x7Tu8t+bZl3+MtbScH5xA/x3sivJ8RZi/dx2XIpwCxdzwPI7Du/wm6455rGf75fte41Oa6n0OPHkaiA3J2dq4vRnU/KuQeQi8+jOZbADNPPuf+utKcd4rucj+2nUeWSOb9Tocf9P7U8pYCc6J1sIZ65XHK5mt4D8PJvcuOzYdjc04kHsNc/im0yVXH4KKg9ykqqWPkvTV08px4hd5ES6UMEv0J2h+RC/aMJxKFXNTcAJq8sXwP0TuE2jHyvf5cR8jZ1HUI0qbGQqvdUaHnkMw8zWug9mPCLfWgik1L8O+hE0dsdfY8jpqcMZDxAzvML/08h6YNQo/Up0LbVnIQhO9dBIQtMxfJ0gxj89N52h/xO9U+trqj3rRmTumH34U6bVs2z2RxwvNr6lJw4BUVQfGMBDvhSNDTmku21Y/UVyIT3VLQamM+kJG8f6RhRJPsoJRI0p+eDSt+7qEcxJVaUZDuFgXbGkrRMBSVYaBUNyrjgWaH7dar6IwgnT7vtI2HTGjbrX6YgvMm+Yo8PNwTk2T8ZY7Bp0+/wasqcXj1+TeJgqU4TDAli0JB7doLjX98U/m61vBtq+Vd1ZaC4kBRsyIzUBD1aqVKobGy6SsO67+/Nrmb/9+/NX651XKU6t1GC5yPf/yB7EY3+SUvRc8s6BhdsPj0WdsUlalMFyrTlQnkz0iTGRK0UEH/6jMyFN0IswV/++2bFhQV7778ofXtjQpF5+GfFJcpat9RrNbfPmlbWDRV8YwuI7tBvxQXvu8OAAAQAElEQVQSTjtykeTXqZUMDRRrxQLnF8r5ZfIVc4u/BQXJFKo3FI63IG3k7yh4yiauQeZf+dvfVFZL5RiJxfi4Y74jxbrMkS2FlLVlM6c/Mr8VOS8lvDuJfE6xjJCViIVtgwIGuRQlF+LIottW5pKLPX3RL2BBvE0WufhKf8EaZe4YgquWu8rcx8RCW1m7seVjZHCU+VfJSc0vmzPOum6hu76LJRcNQ2m2omtbKRDHdzag6KdNXxxl4EJhzok3qPhrk2QMIyqxCT2Sh6ypbYWGNZ2Jhzimzu4VmVDDYtDA2oZuiBzytgljQviJpZTSeOm3OSJbA+RbPy0x1A76NjZQqDs5SIW2HVLRC2HTD+iUXdvGsIVQy60QOQB73w5Tsq38E/KJcyBnNhzQ7TU+cxhKwV6doNcfmU+sJEdp0w9CX0Il1kOMqi1PtOwrAjxSJ+a28L09Gv7lu8yLPfOqaWBin6KzhrrQWYH3G4jr97P+YfkjAz8oAx9uv08GXnsD8TuGmdiO8QJ33cQLVN9E5Uf7f5NJ/MRGHstvG3/PffoT5+bNQvvI39lUtv01G239eb4aQ7Yb8jkksA/7Mwvfj0xoT/SWmOewp/jtqX2imV9PjBwZzANPHvJFVRA6mI8/lzYKdff5DbKdrT///BIaxFcg6KDJoduUXvFi+2B/xkdgT/xHTScehFyQBxijx6dOYkuMrTN7yTcrDSS3/QWO9kFrJjAjPaM72W0W4uu8S23k5+hx9vaS7vmx+8i6nd7Ofc31k9OO8COf9iyy94KzApcHskeDy1KsE+vX4zpoWb98DzKfzyn6MfvH47bZIvc4Hv9p+uQ+8008afc4ylfGfwbY+b6O73yybrOA9nHDD519N8dM9DuSxlcH5E922n7FHmXjtHtab3+yyT01nB8S/lODe0zOjwm08YP73Quv60s2njLWAvkTvuS9J9imfsH30KFHvmsPch/inafNOnTR/Xpl20U2f3m1I/1zaEaOXmKz4vOIfbbbYmrrT+3FRAPmwpO9RDbn3tOpf7iYx7JRhXYosTHNyS5NsJ6wb08yEYhciyPf3XOvtrFHO+nViMj2HolpQ61uu8upbcpTo6ZbT3Qh6TbFMy9z2xGZ91PnYEJhK7Tt1oYWR2Rp2lnaGD5TNwSiyCtZUuG1EIgnCjlx2EW2ofrZ6cyzamTPZLjALiF2Ym0PtJxgMqI7fmWt0zV2U7OqyBQPcrwy0Oo4mg7bSv0rcuH0Flcqw6DUsWrWgPVKXa3SRi5t+KGD0BkPbCt5KcOg1M6GYSHh3S4KX6pKAX3EbvpDKdqm/iar3P3nqzZ/fBHlZ3m1VAqTKeRFWBzlaimDuiDBCeYrxcobgDFhuN7d6oZiaHLOXDV8vpY+f1L5/ZMWv11razWkAJtxTMrFqhRvr66uNATXyFE0HVZXSrE1v+Tl+RzzLMbdndYUUW0MkehhGFTKoPx6dkVh84rC7erqWoQCTNH5Rtv8CvjrjertWsxUZiOmCLqheL1crZpufmFcCHrz7UYpJFfkb6Env4lyQhIfysY/xOLqSourK62IOcVvWLIZYz53oELXat2Sk2WKsS5tPAsWW4urKy1bsdJtf5u5tNjJCRPQ8rffNGSO2JlsF9XCCOOYVRa8ssHwqKGwwMgV2g3+bLi1KhtsERvwk7vkNHNPQTgxYA3TVQxrGLBPXgv2s/lknLWAkMIWgrDMxlpKmzVzCWfCbhielT3jEl1NB4PFxAOa3d1Y5ILK/hko3JYycMH1nRFVaHQK8mUoio2yXLSIEjuj5I19gf3s0ZGbUL9xYSgGzsLY3KQIzeZvtrCR1nabQ6PR9g40jX+q7TzbTcZ2WBOgbfrk1aZt3Ba52mbMhmzY8TQdmWuk5xjQDz8SvQ2d/4okF3thTpEXeyLxZyxtEPo1SL66/kGkzWEf6W2XoDWYVqwP0s55nYb9pzmnOZl5Jz3BualNklxfCBzTsB455xqPiL5weO7hmJ6bzNi8/0E/noHsi2M8rvVjJHqc3997dtZT8P0j+/D4lAycW7un6D4mk13ZZc75Cf+599cqce9+qNV9Pb9NpMHzNd9GI76Dt7H2YeVUBs7nNyMdpzQ/eJcz0HOX9rLkX3U0mQkezj/3v+DhyI/mJN6O18Vyb+UtPuu8LpaH2sn+OTyUfsjps0v7cPT1nOlzSlXal73nVYI4B4be+Dzl6TkuKu/tKfju23xGDc4YSd47jkXmn8OPx96/36NK+wpvfK+w/0LzhBmzM4ITQxdZLr44/tTBWOl4qs7PJPfa2J+rX/P9D/iRObAT9ftEkH31Nvf5xHiM94n5pVbzfeZ2971m6KfZee0d8mleniJ1KpI57yk2ItNXKfSvgx512l8n6tdE2q/LtMElW0/ZB3OZS/Tcj23ZnrMabRcZtA4v+c58Sw2gUrjMc0+ef4LQlWcExURBMHSaM6h8tx+cGvYz3wMzxwd2TsylUq84lqvEEZ6dwCXbstRQka+7cXFU+pv1utWHQsOS7Yb0EwciMgNByRh0TttKPxBH5ngM2JzRtOwiA8m6dMRvbKZNPSdtEDp1o2EYZFupcwS2W18ckQtSC8Fb4ztFMllCrjL3DXWm7bjRhjbzs4skxhvEcU83ipfobbdrbRo2rd6E4F6jkqQtReLNdhozNhNvnqeaXCFm6jLxh6gG+ovlSoslNbQIgA21tJubG9luyFxTlM36hLbZlShnr6YfuKRWxxNs5sKYjQy2bCs1tQ210ru7tfIssBgW1BlXlOy2WuLXdqsdrln/gTHbylE+/fMfU2AkK5OoFMe2327F7NX6eaiIMM5LGbSiSOsUMHmDqgRC9PJgjI9cMgRH0XXzr/9oyUKsKbjegQWFvhWFzVsKuXdcfNv8DWp0je31f/5XI4nIf21RBymF2rocsDmo/PaZ4nFVfAwUbvPnkm++fNWKTbFaLJTj9ttXZUGGUtJF1MqGKvRtayDexHlHcbctEIm7+vvftCXaLXPOn3W+SjH307U+faZojd38ieM1BdU7CrpZADt2Vs1PkpxCqnKQzCxYIPK5wkZhrkErSg9FBhGt+MpNZmSRRnKcfjIWvTV92UqclfG00UmButatXBgj3s1609Ykstn0kRmZj8BQikTsDqA32IyMZS0/f9bi+koFfnQq8jXxWPJyAd8ycY/Z0Gzsyjgj8AfZjLHuNjGwXjKbMK2YTWzQ2sjQJo40i2FQ5tD8NVvhqtniJQSNNXITrtgY8ZnNH1oc4aef9U4r5PCmiq2sx4gOYtM6D0Vb4u6F3fAPkNh2CL+Qg4ZdjNnjgkdAzX58hA5s5gVaHpExeci4PfEjE5t7wMdI69qWXBChTbymLRILKLGmE0YpvMCMcY7kdmSeom2A18/wx1w3xFFiL3IZRDZj3Xdkwg4Sb0f6HRU7HeGZ+aUNL23vpw3CH5nHiM8RfyqWQWTvwbXKPp3iCJ2RtI8hcm+MSy7f2NW9uWOn9yMTZZoddo3OtQ8GUO2nH/PTBV/RnovrmP8KFx+qHxnI7eIBWlqO9/hxvwl9vPy0Gbi0XrmJvDJw3ofa+8ypNqbjwrycQru3RugYp2Ke847lZ/25WOjZ0GmS2FocZ9rYOIdTBo9lT8l88C5m4OLgY/lt46wln3sUXDT2MXg6A+Rvf02clvjLctv+Yva9hTw4W+oYzLNhIGhQeWav3CNtyza3TD6jz/oHNn76jomwg49RzCNzmwOBJ5/Ri3DaDtstT/bUZvwkSG9Lcz4LzYDWpJ/PRiC3gjnkk9aYjBR7HTpx2OZj1wQ9dhCf5o6h3aDmR+2oMp89g9r2yUjfstknzAkWUp6AbrNHr52N/VC/7tbEdrPTZC+8HMvbk17nz1UrnWO0z6Lw24kuG3wiyb1B6+TFpNjs/UC0DROPVySqENkDxpuciWGO2vKK/137Jk6eaSS5zUTbZ3ny0NoWD5kYMQYiE9C7eGZuEWg2svbYSb+wFkHoS7Ate0LkO2L3Kbhk+7ExI3AMWC8+57aebaSqXZdsz9bqmUfWqoH89z0WE+GlfW/Ej21lzea+0p+jx9bbuexjdHwEj8n9TOOJ9xJOxdryZbeh0I140gubiOuZqxjpOU33e58J/xLm4Z2iv3e8P8CfnQSp3f/0wsN207entn23zXe59tS3L7cvdNvUsq9DtGs59/45dvehfj9zBHdojxLQfdkhH5xNBqVzbVfYv+/sfNtu+ejvI12ut1vqVuLBxjz3VNqDayW8HnDBDoieDQ0KSD96mXOn03YkntCOgxCPwHZ7prPjg9oKMU32t8oR2mV6Hpv6yVooIt/Nuc7ake/1g/hPHSVjkbadRrYVe+nYTDgEqNRgMnXIdhZZgY08EEfmFkC2057GbBOMmoaODtuyfcQ97Ka+MhJ3Yq20A7WZwGbezO1QGlfwss8jb1vRjQ3Le1FzDWi1UC08a3FPREzixeTS7nK9VTuwTJv8jpTSprUYyUtlTTI2UCPLjzdTXC1lUIACZg2K4pNt31ovltSlRkpXW0qpG22pe6ZGFVtIaihFsRW7E79qlR+HUufU7rBjd0JYldzYxiaVw+SAPJX0qfWJ/ojzSttkmUbqYilUD8MCX0tl7TJemU8QubL+f/+/6Zeyy6UKCRuLmAz4/7P3p42N3NiWNroWQFLKtF1V53T3/XT//2+79+3uc2qwMzWQgfdZCIIKUiQl5eS0KyNjBYCNPWEDMW5TZoC1lv7r24bShpGJxFVbFzEc+d2NjIwMLweKw4NLof1IwvXdmqTq+kb68KDd//m73j003ZS13v/tb1r9/E7tl1ut/tffNK2r6q7JW8kEoZKIzS+GxZagukR7oyXdkqzNn18upYoR6YYEb34NXKDvSNr63TsZ+TXJ2AcSy+qTb0WHzWJh8F0RdQU0Gjy//eO/UceTb2xBX6Nnk8Qp/iRJDFvfVzc3yq+W02gHXeq/XE7CsiVWQA7HDKaryxQWxUyJV6NGCW/8o9b3TBSkWQXDbvjkWlkgGyWbHxR8tK1aihKj2E1yWcxTYRGlP1aS+M2vgxmcstlmrTTZKfFs9yjXAmtLt+hQ9BUWzeMDE6KiLLzoF9vEQja+IEArOoge4w0PhL6XytxQM74NOWXxrlbkPXdq0UGfMkj4whPY+NHbzANlxYdSK0PaaUXs1sQ+/4FApZ7xRQY2FdbCerNRRX/awp8g/d0vW7ZxufXSNsnnnfJfTZT40YXU+3RhywncuBicdncbsZeOUaZeiMFYH2kPuFELKA77UxvXDtRzFZtx0GHPJdW+9xZqdtzgDnGgx3Yfl21C0rQj9kH8zvwEsL1pz035nIAhzmhKSXO/t305irQHBu3Ll/HhFF/eyhmNfY5P6aeepH3KM9rpO4fRT9m7E0PqP/YfEfgCEehLCj2jpPpV92FnWX5Vgz+UfwcR+HKzvdQ06k8DHJRr5RP3ce30unraPuYerVNLg/68POU83z5Hfa7riXLK/9Tzo/b1I3Aa3gNk0QAAEABJREFU/bS/vtU/j4XE6xR/ntF9iZG8KTqd+XXXrbO+fXfEPiC8WpY0f6d96cVp/VNcOtWR9qfoeZKJhieYN7IniJaONpteMIh5LwzUOS0dlfoutk9e3byfRTboA6E9Rig+ogVp976vcMj3nU9V2/AvGPKpLxHdLq/33h68Kc0s5zuBeqlXbLE92MpB16C8vjSsp4D01fZTW8v2pxhdyo/6W/QMmWX5FvnX8s7ffWLltRKv53vLunu91idO+7nfWX/BE9efo5ZYBp82mlzZBj5Nw7eQymxew7fw4Xu1kfM0eIt/E9/Yk0zakQNI/S2yX4N3ObfP9NN56TvyM94rhNxzgsGSmAWjnb4Ac9zTBjWpgJwfT+1R6+cc1xk7ElKpRfEz99XoDcLr4hSy55xFb+wP52j7rmdFvPBe12mnPdso5BLyTT+lPdPO8dqWPSP9tlMcYFuxZVOCtshPJHVR8MMH7usVe+ZsEQxrb4cWdAKHUad6Zi+lkNdZKet11PMr2azhIHQtttgamH/JSo7l0G8VF4BNfCIrpWyr5IRCEpGmDG1GGgPqcpGZNBFDkffcakNO6eZmg4+lJ10fHh70uH3Uw+OD8qPPYPgTncZ+6xXWF+di5sx2KFinJ37tJvWxktuyDCM7vH285Gaic+RnktSO/kEz8UpfxmQji2abMnqbZBcZZK2KrZSVVrXq/uG+J6GTuL4hhxYeuskHTSJmCDFIOPRIgqukfrOWblbSGgUIJPkbp00GPMnF+kio3m0UettOuv35F6U/idnVu/cqJGArwdOm6q5tJRK92/cbTf/jF7X3JAEJ8t3//rum/+cfeuxJWqnUqoajRErb3z6oJ1n7wJpW6EogKpNZapVdhPd6ZEIM7ZZEbf7/vM6oCOKv//v/0C8lYbh7JMFJkCK7Jknc4JlITk8Y2jA2Efw8QCSRXG9uDxPLqlQSlRP6EEEfY44/tCfshu7DiVmUP91sW4lDJjOxCHZMeHURK0gTC6fgr4plkAWehdx/gczkeo+JC3jGK7aGf1uSeqFl8nfUM/bICn5YJJvRSF33mrmT1HXJSvI3Cym/aN7ie+jRbezbRZbUmPeAKnLMz9Q0YacwPnp7srTLEPtSCyRiwbgKOkIfEPGJjoH4HMhYCehI8jhzplJUalXmJYgOug97FnnBFpKIc0Q+c5l4dDtpd78nVfgimNgkLhMvSTMmpnGXLkSaumxvqdvuvtHu65g4U51tZRxgghYUbNVa5z6Y4mvoke/lni90unt8Uqa/09ClAL9QIrkAL0C7SenL/BRiE/4p/Hra4oeN3OLC3SceWvqCWtGFyIRPFEe7bZVaD9BiG7GJ/ZDTDlI/Be/LB5KL1WEr/ndAS2lD07/hlieGrzns6B/4mnY+R3fWc/A5On7I/ojAjwj8iSPwJ74/5NoX/F6zF9vB72X/z243sQ3+7OP8vcaX2Aa/l/3v3W5iE7zgp20exXk/5P0j7yL2cfsF8d+92579tecyYxiYnZvpc/1PdMzcBidDsufx2nN50v36ZnQHFyQGufEOGuSjUpB64p96eFJP+amw53FEzxL2TD+nN3yDnnfPUc87c/w7tC9VeHcyfcFSV2QzriD1ALbP2qNjieFv7I56DKQepH4J0RPfgtSD1AfynWfim8hSPnbStt2vA/ZcTny/Cf0UtvkktlN0ps+J1ZV1MvgKcuF/K+Jfx36dtTeWb7X3rfn9GQazHiJvW71eKH2Mod6e6aN9ruxx5j5wru9r0U7n8zCOjAW81m70hNd2igPGmNIfHDp+VIjAcawgfJXd9uHa8lUM/E5K7a8/LvvJhj3XM9zDuuZ8TT20c0jfgP0kb5vbId+89/KD57Q8p/OPTMv9KLg0hrKPC8HpP1g8jUfju7ntLl7yHZ6aTZs4Tv27e2OtF6g6lPqMrS3u1w39dpEXiOrQB9IeKKWS+1h1DJplFZC8gE2rAwo6w29b2RrjWcK2bCDQksKY146pR1dklkgck2/Jc0TQct9G58yzXHuzrpn+/GhjD8SXOXczdaZKniLoDQ7pX8J2z+2EZhsOxXM56R6wIy8ZpH9iTnW0wc9zzXJc4dvlL8k+brXKDwyZ++TuJsYleG2rlkpKdK3EMTkrDCoJVrH1MDH+yJoZ4AGKbkscS13JpbDkmiZ8IekqGtqRj0v+zza6M0eU5AdLrcq22tcrZdDzSXTYlu2el6PZ98TfLsq8sIxIN8aj8NXu8wofJtbajrxekth5VgzK403VtC5KArj/CleWcXZHEjLOJfuc4AjaRxKzj//8Vb6f9Piv3/T4D+ru9vVw/6Cbd+/6n3PefviAFugE5GZN4ve3e91sblU+3Gv610ftPtxp/e5GIolcPj5q95EMNSvtfoUMJUfd//ab7n6LfgwYoMumpNOmpN0IplLHtySMyw06af/8H//RA0yVODfBLRUjOe9mUgsydPYE9GZzo7v8uecPH2Ersp947+4+wvNRDySnk4ieNUR961Vjs9y+k9CJYKcJcdaMhB6qGltYHpM8xvfEd7VZK/8v4cQ49CSMw5tF0rWHjwlbsyAKuvCMixY9qUNrzFF4M44+RxFmUSVBnWrokSm1sAhWJMRvJRkyOiTFhywCV9YAtkKdkN8+cgbRb5uE+FZ1zUWGcaavMYjGCotdszBXNzcqtcq22n4+eol89uhM2cd4z/yTkN8lBpTbh0f0P2qHzfAU/JTmiG2hRWbCr4xd6HbBBrYbNIHWfWlUmyZeaOoqfhQV+AKNDd5Uu1wqATTbso+RroEJW6P+GH+I92jb7tWML+iN5aHLpmeJMERuYNmWGnM9cQEKMrZwhWOJsre7pPX6oKfcjy10F1bAGTBwHaBn20VCfBrAY/hOxwfpO9mXno3613dtRCflJWvDm5fKc/LRe4pzfL83bfj4e/vxw/5rI3B+NTZd+jef/6/V/pxvtnesfdaZnuf8x5TwDBz3fP3WsPtS+fU9+f0tXIrBWzy7pOMa/WmlLLmerJ6nPvWntuRJPbQvi2h9jnnNnx/BE/eofVmPfmj7EYEfEfgRgR8RGBGw86w6Wt9XmXfWYHiVejDal8tx90h5mSs9S32pB53O+7XLHJtCjILQvyRia+C1ek/58668lB3tUS77rOU/ehgjxzfvE+/YA68VDv+Wd/zKd475W8csmW8X23xfAOGZqc+P1/rCbTM2kPprYPssm+1O92msOvXyYayVyxz/Xj1muANUv4vdjkffhStvdsL+4/r+5sFeFcg1/RyWQonVwJL+5ev5FpzrV74n59r85S38PhozlowpyBi/hRexec7OKT3t4JTXtmyfkv+0bdtH480zSnBpwKYjKSYr/8RRhy3xzDNDI5dgqGkXvp0HScDVupJtRb9NnoF64zt/oM/Y7Fg7VhCdwTH1uDWR0BtIT3w6AEIplaNInex6nmW7fey5kk7cH+xztvk+wfPNnuVQNGg5D1JKlj1DbLY5vrxHNghnylw3aq1Hugoxzxw1cj6ph89O7ifXPCm0nhyFr5YSVTN6t4UyVeZqTX6tgDX5Kxu6sqUMUpcaz3+Zz7Rsa71ea7fL+OljvHz8FCzMeUHtLNftx2eZtOlOtRQlLhOMEzmikc9qrI38b2Zd8B0DWUOr1VqPjw+KXttaJYeGzbjeGC9sarFLJe3oik6aEZn94zkxbSFvbAeRsWf/0tew7YIZdKW+I7ldaqWrIWat8SMoQmarSYyAge808YBqG8c2KgyoIIJHEobevXuv9ft3ar9stFqvtf75vbzeKP35FW4y29vtDgl3tJxIGFr98jNJ1Dv59rb/z5iN0QQjsK2bv/xFBYl1RBnmCnduWtHt+5+0usO7v/8qkTw29Py/fDckbGHv+wPJ5mB3f6cdCcZGYrERoCRUGXsf0+5hSwKXoBPgCRi/VpuNdiQgd9sp7muzvlFZb1RZOCt8Jn54WUhc32id/xcx1lwKvCwO6g3l+fXyI4nq3ccPEjYLEo2+stfRF3YxoY2NptXNRvkVsohr+np8mJT8VwRZeFlYOxKAjf6UhELVhfgKzT6A9L4a4xCb7V6fWHjCJ0jqY4SuAEJ8apkXBtUC9FN09rpaS9gwCF/GGN9KrXItXZey0Y7eho2GfEhbErlR0vAl9NCCZ3VkTIdt5VfK9lNZS9VhIcr8k4T+XABKWtS7r8x9KWsFJrveoItyooy9El+Z11KMgnkvBQ3YSsu2bKfaMeGz7SOaTSzxNfroEL17IILuiq8F2FbGbXoL9cA2TMe7bbFDTGQpsuNvZJW/cc4a73VsqrMYjkDIzaVe2iIb4VKOOItm+cY4l0hsj9DlJZ/Ipx0M2dRzfiduExPSGEdw8F+LjXlZtKjOvlB5+x7/ljjVkLidQ0xeQnQMmdSvIGvhGo5FY3BJSXtgSae+HNO5+lmxEJH96jsG9vGxLfsy4Jz3zm/Oiz1m6o/j7x2B03nJuXnAK5xjOmWUnMUr5F9iOaf/JZlDP34d6t+6EtvX8K39+Tr2rl370jdbPY3DTH35eCr32jaa+7q5UEKe9+ibaxePh2svHGHvQHkvB+20PeiLkurRHhGgi8BAzqncu89hyB0p3TcQPYhwf1fAPVlLiAemjr3Mj+KTIpBnnI7DOiH4qY8JoKlcTz9J++cL5RwMTjWFFpzST9u2ZV/GKf9pOzY+B7M+z8XyGFKwpJ2pf47tLyF7xqW3kfr6QeSlEpajPbEJuhyVrMEzGGMcspfag35aDrlL5Sn/l27PdhnfXHm2Vnng3PfMxal9211m0Geu+WjPfWnZT/XRTqnEl3cdneCcvvCHfsr7UrvfBiIMIt+B4flLA0T2TuvXHRrsh/aJXwdb4eV+YHiDfg2Ddy5DzLsu0cttgnUDa799iHoQPrigNbn4gNDSX1QQhm5KzaVTP8jTje7ouQbDP9BvV8ikHRtpOwbxO+VA437nRgf0Bqh1P1M3vk4ZO8SUO97bQxf8xlbqiV3a85ibzFhCF1uxFejCFv2RD8JyjTf9S4TXJu74HHsDtmUXGQz+0TdKwXPOZnQORNYLHWmjtT++j3Xhpt4+Lq2xxUZ0ROegzWV4TqFDrFzc2VIe4aw97X0w5Qwokqw3b8Qy6+QSzJyfg6AL387ZixevBjqiX10fUhfK8DyHGP8Mndn63EPPnPR6xkr7Lbtt2e4i9lymYftAT/sYX681xjHKYeml9uA7Le3jcQw936o89edZ+2Q9zNeccW18xv2McHEcKGpH4G7Bda91oL+XLM6u0RzPQX0N2L5YzvqWuo/r2m+F74e29y2KmL4GWLK/Vn94z+FF+b0Pp3HUoO/jdKrHXoxlb/iU5zXtvejFYugIQ+qjtH2Yk9CC9A+k/XvDNgtN/R5g4rlEoS849TH35MHX703w2T5lU/qCwXtaDoERD9s9XoN+WsaXIPTcnyRLIJfUAU4nxsP9mbFkfcTmWDe2ZVv5Bi626NqRgKXa94Zw0BscUn8NYO17O6zD5EqizvAAABAASURBVIp4COrU+WATiT1myny08RXnMd397vd4mU4A3cH++lOSt1Ce2tAFba7NdUMXtMDYQUxN6N5DlOGfkhiNa/DG3/yq1PAHYrOxS4kzSjWY66Y9o3dziDyFCteNxLJDxhP4mrQlYTnx7GbpcI8ccyFiFf7o2JL3SjmgbNAmBhF5Eo6a8DvkJVzMGDEEMX5OBNEuUa1aiUuI9Ily4nlTsnbo2aE3dVzQmnyhkQmtwRNfa4ms0D2RpttRNlygTD+6BNOO+g4f43MSvClj2MiWWrGzU7bYnTBUykoNu0bY2FthN3m74oohz4jAAAsXKjKZrEAsjaaDrT1ffglcKgrxVI1B3/z1F63Wa013D2okU5OEtPhHnKa7+/7nhJubMo7oaBy2JFH7LxbTYGHALcZHj4XP2n6861jfvlP+v8CSpeD2vR7oU7YwIp+e9uud9NON7hmbtk33/4Hc397NbQK0ubnVI8neBAQR9eChgziJBjV2Gpt3yJFpX29I6oL1zY3m/ycw/ewuxgvr5vYd9Pv+69hHxqg+hhKOjvLTOwmfbpmTHWOnW41/69sbrelbv78lsb3pv6LeVsbsLoYrcOHHxNjqet3/C4zd/YOmD3cqLOz6MGmVCbx/VOKs7o1VVyuSzpv+y2CxFcZMoZagos+OAWmF37ZlW4nBerOBuJLCD18WWGUxyUgDXFcmhKpKTXAjJxbF7mC/xB9kkZDQ23m7Pkkk1rM27FBpZ58nQFN8S3vfl0Ubn4ISGii19rUl9IWO03JksJexjbppZ8wzKie/4XP3XcSykSAn/HJZMWc3WjHuslpxkk8qtUSjZPgDSWXYox67A0mYN2jndtuKju47/sRe9NhW48TNfyQRmq5tyNnoOeJJOwiRsjtAmaYsu8hO6U551aHA2/XM3CZGUGTovYS8LGm+as+chNHEr5cchh6qfU+7V44OoQ6kY9RTpv3lEI3n8OUsvEXT0pPILdujHro0WpdKnd2W3GcZvhjx0ywtpUb9i7n0Q9EnR8Cst/MQPTq3fWc04885QP6x/4jAZ0fgeG2Zs2JAi3poaV+GvsFmbFwCXT/2rxCBEe/zqkdvyvMcP6jXIpC4DVzj+/P2jdG/VJ6PwEtS6T8v+cegxv+Br+OxHf3ndafnEs5JXOK9Rs/783b7OH/04r3xnN4lLe/XaY932Wu6884chCcy4o42wKtiuq5g8WKpsUXTWzFkj0vHl3yfAubDygHQjenRb8ROMb4fhD7iAdthT2wODSruOvuRVnZzmOH0AQhX99hpBC3fGVbrlWrlfZ337KtCJ53lwloLfeBEZG72dUFQ5tbZ45CPj2Ewh5dhRj4D9r5HT68cDqZ2CXSxx2ZA9bBfkpjpPtgdNUGZoVdthsvIfCqErE42034bjJYZonYOc++l45OEvsFm8w2LNfwNTP0wcWE96BldX3AzugaoPrM1+kYZnhO8sWlb9gLI+xWA5avur/EhPHHCdh9D6sG4f9gz3XbIXx3D7qmhU3rawSnft24nKpdwzpdzvKd853jO0U7l0rZ9NI+hncKuKi6QfYD19E/U833fEvmHlpbGZlu2e9PoCHrjCx8yt0HUTiSak7wLBi30IPY7eH4ih0l+goepfn2Pj8b/5wjfRDJzlNMWmaY8UmlHbmokdiX3OOXRYws9P9Rbb246bYd8aIInMLHQK7b4n+fdsNr4BvJcdYg3HQbrutIqf9GVetqlGLtWhb8ICk5N+JQ8TilF2WzL5v5Go2VwlNkhpeh9vbI/wN1rtnspWdvttv9YFPWSCnm7rfIDzdhoENkVu9vtDt5J3QyxK/A6EvhiW7ZVamUMK1Jn8y+v82vgjNWOj63zVHJXW3JrNJQtc1yRazRis5aq2HzEXikr7Si3jzs9knfdJRdF7i1+JaZZJ4iplkJyGl6S6OkTW8FmbNiWaT88PCjzWdbv36k+Tj2BeffPX5VkrmB5IBm6w1Al0VjevVchiQlZxqEIN2askGT98PEjAdlBZxJwfP3+vWyr3t7qngSvbRUXNRxeM9gbZBoLevr1X1rRrj//LG0fVDcbFSC2xgLe3Gykuzut/v5RN16p3a71eLu3gU9iFLd//atusFdK0YTO/BcZ+Xl1wOi0xmfXopYA4y9MWpG4TURtR4VEEONXXjg2LG7Xqj4hPbCMiyT09rZq9/NG/u2OMX1UiSQztPv1I/JN/vCg6R8ftHlUevSIPdRrFfuWmBEZP3aWHlfW7obJeQdK63FPv/CvsZoa/thWYyHGT61I6qIiY9vS16hnrBlLFoDgzaJq+IthhR67lXHk5BCxXPVf+VoTMcKi6ooRFGu9WavUqgaPiWESqdEn+ibGgKnjHVtLQkU2/DYDo8M2uiY1VmxQau36p4yFfjo0sfDsJ774GIQ/NifGYXwxsn2sxEX4I2idh/7YDFrq2IpeVCplzAzYs1+9Tb3z04geir5uYy/tIDR7LxO9IexRsL+vYnrPA8H2URvSyzsX6wNT6oEsoWsgYw/0bAt1CSn/RQmDecYpFz0Da0x7tJR6viVOiUt8Sf2Yo8mZkwOOe3+0RgQalQGqh/0c7dD5ygprJWsmql4p8YPtzxGBTPnA1RF1JtbJVaY/XmcfFm6npDizp+cUZ9g+mTR0f7KC717wz+PgufW/n7/c34NvPti9/ZfsvpLtJTU/+r9tBMa0LctjD5Y9o37M8ZaWbdk8kbGW2wL2TH+Lrh+83zACnzv1Xd7f0OE/p6lxztju5xEFJa+SvFu6n0/TNxl4KRW7vK+9wlrBSTvn/BXf9usj3waCU7UZ95TvARfeAZf8je8DA0t66oOeMm0X4liLekn9QKMeWtqXkP4g/dEXpB2kHqSv9lg51Y5iK2MMBs+Ez73z9EBczLuTKfGSTy98/8iHROY68sEQid0lErP0xUZDppeX7ITxApY6U7/AdkSOLbvwKeRp3EcMn9GwLXvGy2oI3OHdP/VZInEL4mcwU7/20Z9gID4/Ib5+Oj7B/FHs4sen6Pgh8yMCL0QgS4vr3Atcn97d9X+6+LeSzDU7sH24xtlWaMElP9IXXOr/EvShP2UQnfZzPwc95YA98432lyxfpYv5zz3Unv2wn5enemyr8l3ftrJlzAO23zQ/kf9U5HlhyKa+xLiH9ZJngvjHYuGBkAFHCD9TBKkGOK6Bqe1gn2jydMH92h3W524uVslzFQa7TqFfVafbxHOr4DlHb4xHpSg8qRfqDGzPnvG1Xs/YI1/2emrBFvXkGZIbSxnZIHyXYBt97t2xF/QGh9Tjx0B0pk6XYj/t3Cpzb7ZnHbXOfoQn6InZOsegy8LmwoHO6NdcVak842Xs0DPeoOW5l/5acy3IfFkFO7WuNU1FbZJqqTLYLZ/xmmQXZYsO28q/UoqCtrczyuqiFUhf8nWh11plW9kmcnppB8kbZhyxveP5ckU+spK7s2fe6Ih8g6GUqsTJnvtSD6LThgaS96sk0sNb8A+qVvuc5G7aIr9TMYYqgzVOTVXkEB+VRGx+afvuL39Vy69WSfJuScaub277L1jvSOw+Qt8+3OmWBPKKZO8j/Y93H7W7v1N+Hbsj0ZdkbyVZW+j3u1vyuSRMM6tcOZKIbCRAG/wf0R/5B+rt/UaNROvd//277mpT/fknbf/xqzb/RO/f7zRhe3d/L9/gC3Kpr25utCFJ3YG9DWjw9QR0boJMSoKDWSUIzKFEgJSguCg0ZePk2T3ca3VDMvrdjX5jPK1tVUhe68OdjG/v/0ZMoqhYu2qSxQ/Su41W/+Ov2q3EGO90w8StwSN+Jlm+I5mawG9WK+XPW7c7ZECS4mZxxX4y+5msLALh13b72OeiEcctWN3ckFTf6H6H7Koqw4rLYmwpJ8od/jeQhZYTtdSVCnK7JGALXCyclpc+sN3ea/f40MdeiEV8iC5j2+akABO60m7oFm009L3UoiD02AvRtiYWc5AT00Zj5OgMH8Vht+mjVYlHfh2d5H+Q/8gg5bTb4tsjC3RSeLb4P+G7i1U3a2U8DR6XqrEZv7uPe92hx+7AhI7osq1aaz8RUpbISYia4TdliwyNTrMdkoxMY3xp2D7qC+31MKzBbIvGfk+7qf+ju88v5b6TYu4XHE+A7EwsZbqJjwKafSdmvXzrYT++xOAgii+NdUOUNHDo+1EhApmAAZp9T7tXOKQ+QPPFffCelktBJmXZ/F3rCz9zfez4XR36Uxkf0X39oMx5OuP1Mt8Xp3EnoDhc9VI/jxGh0/Ic9ynPpfZSdsmzpP+of58RyMoZiIfL+Zvry95wfF3MNud79+ssfVv/Dj79qHxCBMbsdtExcSk7IYfBQdnvjfsyXT/wbxmBLI/g0wYfyYFP0/A5UnlHCj5Hx6fKTryXfnnbnI+Hp4zGs9PAcy8bpNcAtlfthfetJZZCtnkPbh2DnrFvef9d8X6fFTDt37NH/1ymZ2CmHB0zgCPC5zca3zLyrr7b7rTju9LQmHqnQzvvq+QSX/Wq7SXe4iddy3qUm5k1L9e9hFCKOc57QS6YW9ypGU/qGVfGkF+kpP25iK585xkxea2+pW+vlTnHlzkYSH++G+XPAW5ZU6GH9hxZMKd4znVKib7MV8qBmedU17I9c1w/Zt4GrnPOvQv9pt4x93zacdhO+RoN2BzXl26b9mtFX6P+B8+PCBxFIItr4KjjCzW+pu4v5OJnqLEt25+h4duJ5nng21mbLSUyAzPl5WOe23LPu36feVnPOY7EYIlzPKe04/vR3DvGlHKmPD/y+CCFIeDzeyEPZErlus41voGJRPCOnMOOe+qO56F29hlNfUtfnjGCEBKnlAO2VUqVXWSgvsX4AM8q0GyT11gpMc7YIPU9zw0rEn/JtYQAm/IskxxTfI7KAyxYuDcxBirzHgFq8ZNCtkkzzLDjg161RT6+1FJILcTGk1j6JpqPxKvQb896Qw+2xHDi+TF12JRYubj7kvbA6B/tlHb4EqNYYHbIi0zkcnbk2CbmqTE3tZSwMq6iSqzX601/hs0z9nq1Fiy9X5ZiV2y200Rx67mvR/J00Rt9gXhPyXPeerOR66x/iu3ElnZ+EWzySqjSjrXSf7A6a9RmfQNtp4aOhkx40lVKkY1dC1/dyePQcHICacfuA/m9PNdN5G3mNdW0JWe7fbxX86SJ/GqJwxEoj02361utSVyKB98omlDQxEQVOAh2ErwiGfqX//U/tYKcBZUE5/S41YqEbCFwFUzw5Fe3OwKy/e03PQb/+AeBRY8mNYJeSZrW2xu5Fr3Lr4AZi20ZFr+/1bv/+A/dbt5JBGBFkrkngpEr1GMTJZ03CcOHDx/g2+messEvAmaSi7fv32tHIvjjxhkFmqXGIiK12P8ctUmOciYweZMeSPaqMPnIQJAY+y9JPpMQ3hFAEYMt9YkAOk6ShO2JTuKS8T7861eS5Y+69Ur3v/6m+FRLUfeBBHBjAQvBAi0LqhCnYEof8Y7KJIxL9LEYbOPaChFKEtKyfiwRAAAQAElEQVSz800yjsCTxSvKTGyppfOJzet1r5dS1IhD44SqRnu1JtoTY9mS/DV1WBIQ+MWQd5rwMfqwosxL5t5GLjHFVkN2Sh0fXFdKXO5J/Ic/9Mbiq8R91HsJv419fBMGk5A2PK5V3bDYkOM47/CW1Vp1vVKpJLqhGjmZ8VAX9fRJ6EQ3g1QjflrqEJvxm5OcWt+jI/71xjjAk6qNLtD7KbvfC302/bEV5oHQqNuW/QRIb9iJXG4aC5g420/64FjoS2uBQhfnRGXOhRytpz0xSYt5TvEqYJfBsJtwNk2L+EUeCufRRHXhAxQI399+6uJp+6t4fM7IKW3ZPnXCEAKKztYPo3FS0vye9rjNOm4Ba6Id8D05+cf35dyK6KPqHUxCnk6DTvzzHfowGdaypLnfl9TUQ045kPbAoF0qB9+yPOVd9qVO/DWQ9g982wiM2Kc8sdynjkO/r1NyfdIBJ7xfrXnFbu/C75y7wVfz4YfirxaBMX0YyHRS9D31IC/bHUfrLj0Dnf1NhzyzBrZlPyG04E3KOvOPw6siMKbsXHlOwSnfOZ5rtC5vLll7XOP9gn1ZQ0tE9Wk7tK+Fpa3UY2fiHT71IO1rCE9g+xXnRw8y6kZJ9XCuhpb2jFyir2Hm+vxjfM97WMpom7h/xROb92Hq0/79buJ9L7SB8AaFcQcujH+B3ld4B0/lM7DUGzWxn7Jgt7+X00h9SYd02Kc+Bt4W8D/8A6GHKe2Un4LYHXLRNzBoKYf+JW/o4U2Z/oyxVl62GVNoXwKlVNmF13Z/CXVv1jHxLaexdsY4hz/XFWXlPWFCngtSF0n8gt7IAbZp1zTluwknSmOeg3Q9Aaaj8yvtp97ntcRq4HnvixTeTY/vv7EXvCi5Zxi2U+5Jbyk+2/6xsXhximOOz2ud6k77VGM7OW9P26f8P9pfKAKcU7qGL2TmoCanydLeoePPUcm1KfjSo4nOSxi27Pl762k7coP2rMx8cO4J5JxL2RH6M+YzBPhyOeoy6BhldMXuwEFyzx+Z4EC/UrEt251jyvWfmm1o3EupZ7fTnsc/bKa0ne6OyF5CZ+Bw2g+p76f00U5nkm6xlfo5hDf0zoP/fBRPc0aGsEfT078p+S0QplILY7VcnOZZdN30xBYhpibt9s+3tjE5U9u4jzJXDXTG5QETOT0n+kyOJFLBDr+jO8+QE3mllDbM8ZncwXz/DucemdwA3V0O+R15gPg5ULo8DPvdnv0c/Snt2EA78mkHYY+VlAUfbff4pK/xLNHjBX2KbzDF/vC/oSftIP/BWtCTwsRlAraVciJ2AeJzm+ccgqjMQeY7YynkwlbrqjwLDL2oJ5/Vuj92dDXmYactY4dIPXkP9ZxIH3+TcFMttqmWQq4qNGRTTNjdgvgbv8JbnPVQVGrFt0a5kou1Y+wTOlrmzvThTIP2SB71gfzgI/NmEytZpVbZ8S8S6lvr/KxB5FO3S6fb1gr+HT4KBybme0fSGxNa36w0laaSX6+2MPx2r/Jxp/bhXlm/haTjboODv5CE/flW7acblXdkpVdFj3//BwbiUNHPf/sbdSm/4K3v3inJ2fz6dEUieX172/uODiwug07DYeFYnwjKBI6id21JyM6405YkoxhMOhr123ezXsaNeJdSfpW8ubkhkXun+7t73X/80OuVJPM76PmVcyPYRmjCSP7E9USCWrRta73ZSPA1ZJU6xhKXNfIBTTmH2RzJ3ns93BOrLl+0TtLydqPyl/e6IUlNTTV/8/lhyySsMBNBKzqVjYVealVdb7TarGV82xC/OZFeVOtKNvzwNuKUBPLu/lFQVTjTjcxuXdWAbdXoAkm8J/5Gv/BNyHa/S1XKVS1aw6dsuNTCw3zY6Q1RTH9T/OkLB3JfoCzGLYn+rgTatH0kZjfKf7WwWq9V98gFppLgTWK+Es8CPWisscZCnohZ46TqbcodCzzt7iu+NNpZpPkvGLbYSJI5YymsOxGj2V/LtsSOiA7baFDu8LWuGDN8tmX7wJYTMheCXfyJX/Cn05557LkMLfYGbD/p2cuE5zWIjvj/Kl5LTHEHBiUXHW3MV86ZKReYXPAYR+a585zyduLrDo1Y9PmgLLWqMI9LSRvHOqFxHKCaPfEIUv+dES9fg6/mZubnSHlitSA860/fk8dW/omj/pDbWLsp/5AD+N6dNg4OUJ13s16OMdNffzSsS9A82pd9qR91vqIRmSVORZZ9qZ/2H9rpHDgQF5Vn59fJ+bdgfUt1mMxdOfVj2VBOcczxo/U1I3Aa+7SP7YUyo6k/gz5bJ8f8X6/Vzqi2Tv+dYfpB+kIRaDwXB19I3ZGao/ue6RqgOu+n83/anrl+HL/vCIxpXZbXPF7ypX6N93lfJE7xnOuzKX8ABXbi8OUdjdYZjWvxUn9bNn6Xuh3PxCukD7Ct/EKhlgKt8JGqKR/Fdkm8nbica90SYivI+zPeF1FxtLsYP2b0D1+L98GCrUAn25I2ZFKesH1206/QEP+DU9aJd+we1+3utOuT2hnzwCcp+Eyhmm9AfJdZ8X5fS9aOVUtRtviV8hIyNxNfiIJ8g7jEJyXilh291orvY6u6Zn2krU/YjMwpJNt8+jhZ7Lq89XOAj6t8YYHp9XLSqe20ddjyfSc4EK5WYnfgKuPlTp5fGPgLXj2Jx7fgiXK9ltFdwnXJH72fE4G+PjO3V5VcmplT+lUlb+w81Z32G1V8x+y2Zfs79vDYtXh6Ccec51uXZEM/JxH6Kc7xvUTL/WXgJd6v3W9nRK+zkmtnB9/GG/ePxrNNkHugq9Rvc9zabB+vI9oQYLAuXfFtc3+sPZcCI+zut6cdzxs7nj0eyWVsKXfkSzC7T5VEm55viLpYwdF7KJzxN6DK3mY7B69ap3F4cff+WeFFRhhiL6Da7dlzHGx8BKEP2O7Vzk81/qdeoAc2sglA55oPNoxzdY5L6pCeyGkUFXy2rUoe6fHxgefkB603q+6T9pvFBAp+sCWnUnlmMfUoJr2qbDYUUGph6ptqrTK601fK7F8iGdmbm1slN5Zf4TbWTHiiLs9Q9/gQP2aalWejeWhY2l//b8kH3pBD25AjTH7xITLkLEuth/F0+f3B2LetEt9SArHZs8+mnh9o5a82b27WqsSiTN2YNbHIdhXjJHpbhZNkY/3nR+3+9z/V/us3rf51r7ptSrJyvb5Rvdno8b/+ofYxf0o4ycBN/3/t1jxUAt5GJBZwbmhrBjGDxG3sMbO/kUTeMaAk+fLL2s3799qQMI6TJli2VUoRrMq2IzFYalUSn64rTR8/hqxGEmyDL7e//CJTxr/VeqWbn37SPfpVizwV6Q4fScxyljHxG73rtpomkozCVldG0ljMQvt4p5YTHSgQE82YdiyKUqse8cXI39y+QyweUyAnkr3t//5L+RPPD3xcnN6vtFtZmXA4iPGjJvxNPX5nTC36e0ygps7YJ0qv1xCkabcFO+2t9JgIfyf4yn7C+4UBmYYPSdpuiLc9223wiRfCzAckRbb/+lZSSpeVOjZrSktseeHZMXddL+1SmQd0l1oV+YkL0SQ2nLLd/1xzks5Q+r4jTvmz1Y8k6ydiJWTT0e3B39vQGhj06E09tMr82oZUOjo9MaKSeO3wLTGSGCPxNIleAqOctF13l7XaXkZnNtuIRH/sWNr7ktKmLTFXE83WQVPa01PGz/iQMtCVLf3hvcJy1MXSUcewd9T71CilqMBTyuyvMt7Md1gGLfXQBlykPZxSbEYeuKAvcwwpcyxoVOd9Hx8bXi1BN30N/QHBUgfkf9t9XLQuBeCl/ktyfyQ6d8Gs4T+Sy38YX4kttyTOsyseD54rLN9110v+v9T/VQfH9S/ncHz4qnZ+KP/kCGRugksK0pc5vNT/e9O7f7+3E39O+3kunHhmCVIP/qgjtS2bZ13G0xawZ/ofdVy/u99f+/z72vq/UgCzxqLa/n3WV+ybdxvbceOzYbufP/3dKe9PAecRxK7bdi9/r4NtlVp1bkssBtJf4LV5v6OROsVhz7VuiUPHSeWtzVw7l3B5uhZFV2ymvIYSv4s18S7fxnskAkO2MSfRG6QepA5L38NX0BGkHqSezvB17PtDGwh91FNGb5D6kE/dtmyn2hG5gU544TB4Uw7W+Djqo0z/wKB9jTJjPCBrfW9kIv7n/Np3K32H+eH61ZiX0XeuzPcJe/52FN62sHWO/1Np0xW/YzOI7oa/GQOfysQy6wj9cxH9XS/jSz14nc6nNfU6/pkr+g/2GFPGNfecP4b/FOc5f1B/zwhkHg/z9Ip5/T19fbL9aWv4Sf7zarZl+6IS273/ENf9OWrP9EuCg/9S/1vp9ok9rp/5hmPPdNsHlcP2KA8dVEKj6Hu+1+abeuX5wHYfZ+/4Foe9/y+ZGv7mfhrY7iKH69fJfNju4xhy4esCX/gQvS5Ga+v3tbSDgv0lYOj9yavsuM90JP+RnApJkH7Ocq7aVuTsIi8gTOQzw4DObBlrz7mQ62ncmFbkM0otqpQ15R62ZVvxhbCd0XSZFN8aQkG4MlaUUfUJaF7YbSvyjRto5IMLrJ2v54/2NiMX3viRXEjagW3cAMk9UA9tIHyRcbF6LOARWy2lx7rAT7PLz6VUC30BAV+RRyrFijxMYVEpRTiXXVtyngdb+Gl4G3NZStWK5G8xzy60+3nKejftIPGPslKr4mNkehvds74J3Y8djbWS7+DRFZ7ej874tiaxSyhVK7k3z7FNzErqdCQHk18BJ9+4Y23YM0/yXKVWGX+iL/Owop0kcWwEodsm7bdLs8O28o8lJiFrUNpvDyyopvI//0POL3xJ3j0+3kvrou1tlX4haQvaz7eablbQ1xIBSrJ1TYY7f7Y4yV3ttzhve24RVMUaZZKBjyRtt/cPWpE4/elvf1OcLAQtzA/0RdcDScPtw6MMnZhrnaQuydYklpPoC8+Ej7Y1RXeEwYd//EMMRLEc5Jem70kq59ernY4P+QXwr/8kaQ3/A348kJzMZJLmU59EM+HwxTYsfU+Sdnt/r8eHeyWxKiamVvju518mR+eOGZ6qtQXt3UbarLXZ3Kh9uFdlIaIcsanrqyzKTObEIugE7GWc3mxIYD4qi60xroZvfaJXKyXZHjWx07CRv5PePj5o+u1e3uF9FEQZulI8Yd+BvtgstaqFn4tX/GiMpZEAn7YPasQjCy2xC1bYXZOE3nLRm9A7McZWpC0ysT+hM9rz695Sa4/7sGtbFdp6s1H6D8nhUjRi29BZalV+KZz5FG2x2VgHpaCT+bBpQx8G7LSb7JRSxcdGQlilctKyPkNHVymO1AGxN2DPfaOd8sBIxXbXX0pBbe2ALIgz0B+ZQC9tez9sv8TZ+8N1BJdOn7DZK6eH6L+mey/fxcaa642nQ9ZB1vm03bL+Wu+w8eLEprsu6DpFF/lx6BFYxqYTTg4v9TMFSGQWAqp/yP3lUf4hh/W7O72M66g/d2q5clK/hOeSS8rQP8pl35eoz0j6YgAAEABJREFUD72jHDrj7bK+bA96ylkuvQOhXsLgGeUlvkEffMsyfbNVHa6B+rF9dxHInA2nUh8YtJTMYx6q+jym/TUw7I7ya9j4ofNbR2DM5lw2Htnn2vGd+xzttZ6ekz1He62+75nv3LjeSvuex/fDty8dAZtr9xuV5l3tCXkXn9dYy3ssmM/dhdL9u0/bl4ueL1rNe11wTWktvIfux2xbti+yF/qCiwwvdES29Xg8Z3zyc47dHLPn9cI3itWq8A1gxnNNTxSXeSxb3uHzzcEuMnji+Lxa4503v6LZ8gEtGGPLWNL3Wu1lEdfIDbxGPmPLt5Ut3612fD/pts/EeMe3mfCEt11Yd5F9jc1P4bG9F3s+p/Nc77t74f7JhvD21qlf8b8xxtKn91RfFzl7GHpGeZbphGh3IyfUS83wnuIS76fSn8abGASn8SM0CqT4ojdvhTEHbxb8CgKNtTqxrlMGX8HED5U/InAUgayzrLkdCZYd9460jxje2LAt22+Ueh17/Nw+brX0M5aC+B28TtMTV2Qa51y+nScGaT/1fvta7C9xyYPwpC/XriD1IPQlQvvaMM8ZwdJO7jtLPPXlms5VnBueZSq894XU2wpFGU8tRckbZCkF6gcdtogMDKJtlVphteZngJ0mngXEZltdnyzbyhY7ylvnfAMJ6QiJY9ZcMDry3NH1oGOWpwdH7EJlvpdL0R/oaKulaEWeZX4+s+zwZ/wo0PnNNs9/9QDbypbYpgyGn6Oe0nbXb8/loG05x7c8wyXRmTLjGX2jnJiLLfmqLc9ZeYZKTkPCV7GhL97GfilzrKEe9hETVEAzc0mOj/uaRaQ5z1J2FPRBbzD2X/bS15iH5Liiv5C0t+Fkn+jLuVnLrKsyx0wbHnmvX8o1ITxCJr5lfJvNGqPEl7Ek5snDrRL/ulJBl7D/8EDOjrKUqiSTYyv+iC1rp9GHkqiF0uTIGQr+d6ITg6pSm7S6vZFIOJpFV0shWbnTw+6x/43oyoP83T/+pfb336R/fOh/Wvnx7gOaGmPZdcWPJEgnLsRerci1TkrSLw4ZY+vbDbyT1u9utSbxi1D//+PuPt7p8f5Rpay0un3fB1FtrVZrrTZrkdZUEr4JdGNCYYT/vicwy2YjExCLf8gwQhXKRlB2jCE2bCvJwQrPloT2tgg/mn7+y1+1Iql8+/N73bx/p/XNDfFs3W8h0wNXkCorGRTxj2AlyGLS489qvVF4va6q8IrNllb4nSTpFAfww7KSPM5cRG8musfF6CyABTExyY2FosQPOqpkW+Gra3ygTqPHo9Sq6NyRtI0+w5zJ7mOnblu2qc17kquF+TOoxEuMx9iw4WEscVOF+W7wF6u4KJuNffwp9K3rSuvMCfIrsN6sJfrraoVbu/7r3/gfXgLJzrqYBywaHVhTQVanW8EeumwzrztFj0NDPjIVn+jqdA1/Q0CP6WuceCJ2nUR9Cg+NXsITP210o6/tEfKoT8hm3YaWeuipR27U41PQ6TmgJ4Vt2JzqoUxjyEGUMhZ8sk3TEvVDf5gZQ4qrYFzp73Kn/Htf0q/0Bb1xcsCuTKw7OZNNZa+XGl1FBV9tfITg0zptyOxmHKWDxrzvfbCf07vPM9eXO8beEkPzkpb6oH/T0ifW0j7FkmXZt6RTH11Uv91+xlLWzgka7cztJYx13vvDewVnLP4gvSUCOZ17IutEqPCRMzAM5zDYI3sRg+nbl8Ols5YZ0jH9hBDhY4Z9K3zBvvliEd49esFJmfJIDpqCI+KPxjeNAPHPvCzBExM3XCn3gmDpz1gfiCn3wfRfBOdR5/nEkuc73uYknjWegKOjTVXDn6WP8S14yfZS5kf9WQT6verk/hOmwrNOkHpwji+09F1F5mhcX9UnU2Yt8dSJ2NxWp9M87BE6NKictiF1GeSH7tMyLAvYlv2ERdfVar9H4+9L5VAy+Eb7c8tZH29MrPP2Cfhc+wd5Qj1C3svRcUof7dF/rhw8y/KUzxACiqt713GZsb0wd1d1f4XOZ/5w7ukVOF3eaR/NwwVfGb6uYm87+pbQuP5S5nyN3zGRkmVIlTM4sVdiH0Biz0caCs5xiTeeXi71jnp4riF6dtwbGsaCtM/xNwYXjL7Ug9HuMTp3/zgwzJVc65aYqeeP0d/wa9nrknhMOvg5BnpSRq6DuOf6GSz1nNbTH522jy6ThXYQu0H4gtSD1KMrsqMc9WV70Gyr8K3GzveOPrF9LOnHVUnYfwYteFqv68I265l5Uh9sE8oTIt6wWSsGAkYxJb4oc7dHeKpXrKusrKKxRd9AaKmnHEj7GbDbY5Shoj/TGbDcGUck8YHx2inFOdRk/EnM0zvBHNBDswEpfeGxaq8rG12w9jGlfAKxwIcneRgVRGjAVJ4Q9qwdl9CkUVLTtS0+Fc8yl/ga55Hk7vdLvHq2Xddt+6DXtuz5XGkJRh9z6/HNfMzQyWba52Hm7hRZJ9LMbxcZCL6Bc/yRCY77hpZRPpXab7O/+M/kjHpfQLRHmWE2Fla+RS7163S60dmYh469/DwKOvbtRpl+KF9sHzZOyy9mYKEovi+RrlO7o52+Pt6MGaRtW7ZTPcLQOYgu1msQ/WOezpdo5NVmvC4ty8yrxrqC7dzeYGrM6WlfaK/BqdyhnbWDbdTrGKzFvT2bGATE4iB3UpnHL1mcJwuMcY71OsY5+HKuBKP/XKn4qOtbYmBbhW+ohdLIBKEHqQdjblIPlt6mPRB6r0fXHl0vde233r+3M/SelrEd7EWOiqX8qCv6g8FZLLGL7Zye0Ha5JjBXE4Ct76kHPXbMrwBs3CZQRl34HcbwBKlfQ+6vx/KzntACodNXcBqXU96svdAK97yUQdvtneyOca3n/AlfYMc+HSk889kFwn7v9H2dwoZA2RBuxCmg2fes3Rni/jojbS03TMRM6EHqgjYx+LSHPtukmMixYEOykutJNf2B2FJGRsSrwD9Alxr5ICGwTt6HMrSgyyzaoQWD3vVxbet+paSzEo+MOn0TebIJ3b2NnhLfQPhTtxNfBoRcxkShQwl/7Cj86JzrRSJPlnwdIY3LEv0dnIMZW6+TqDNzWsmJdV7GnL4JH6Mn5Sw8X29sa5zDtWCDtoBrocBHS+wS8knqCpdrKcTZMmXasz9NNjKyciyFfqnHtyUWvBPQkglAm7akZcl5Mpf5UexEAjwx6/49kntFrpTSf2mcXwpX9Ebnjnyp6duRNHcqxKmXsiq5PBX81byVMtH47U7KL0pJyjYSwSuSdZnom9VG0/2DeoL4P3+WwM3PP2sNFI1gfUtil+RuJYm8u7vD99Y135MUFnqSAO2gb0eCdrXZaEPS9eHuXmuc2T1sNd09oM4qpar766IiydtJTlBItLbSVCapMJh8UItOpkYJiNg26PVqnzClbXRkMh6xs7q56TanD/eafvuoxngnsPv1Dtv4cXN78BtRiXEJeYuN4RTiYDyaOPEbk3HPWDIJ8a37yGS0+60aY9k9PGrFAmws6iQ9V+9IMhOfHif8sNHEpBVgUycGpr57fFAStqIe3VpsaQesiX4hKCzWxHBNfGshVuhJ/0JkMR5G4USTgSR2YYK/jxE95gQorkoJp7JoVsSx1LV2zL0fdsqfz94Rr9w0S3ShKmpqraqdF3nqnUY7tOgfPoU9SfyO4UOYqYfW5y3yNlOLPeg2dWK9e9yq0ldoe093fKA90R81oi76SskIQolFQZ7bpRQF0WP7UM8442t+fR15nWxDf8YRIDhzoMPxifhn7mbifLT3fnMSTsHeR3v2xZ7Lzs3FopfXDoyrceVolM/YlrqedT4n5IaceO44xxvnVdboxDqNn+HOWIJRP45J/B4Ixw8cR2DEJmV6Ul7Cpf7Q/9hYjniMZEk7rQ+eH+X1CIy4Peeyxr/nfdcpQ26UQpOeQZ+9GQ0BxWfv0TMwlI32XJoRDIj6ZeiVm+HzkSYIfTfHJWj+2L9xBJ7i/1TT0WwNuvo2WilDSPkSwvd2nNdqfBvQom792P74EcgsBhlJyiVCEzP+BLE954D4Y/8dIrCcidfUz7l4Te4c/8u0pcaXub83jqX3n1K/Pp6XNZrzzVGS96cFQhvIe07q8ztWag4JqbkudMxQ3wY1TKN+ruzMFw6Fd7d8eBpI+xyrbT5jzO+z5/p18C0e6NVbPq4GzwQuqJlj84z7kwmxHURBxh6c1tP+XDTenaPD5hsAsRx2Qg+kDPga8imFD0+at/i8xEy9fDT6i6uWmNeNle8ppn+g8T0g7+OVby8pJ97R8x8JLLXPPj9R4stT66lmqjO8sDDXBWUgp4TYLumh62Q37QGhyR1jTHPLmtu6ssGDpM5Ch83MmzTzxsdAi60xgDGnC/KZ6qxDXZfesH2q3Gwi/gZzK8dZH1O9P6/ntrpfx3VDu4RCXAxO5S7xX6afanhq68xmaMewKn6s60Zr1m33Sz7804XN0C+Bri+2X7Ix6K8xlDX2Gr5zPMPOpfKczCWaHS1zb64Vwdx6OoYWDEokLsOHeeq1My1Be4K+4WZsXQJd+9227Bl70lFBj94EbrX9O/srpY6MXWkUfBwwfAO5TgajnTLtlu/GXNtSD+0cUCM7PanNSOu1mCWOjxdl974cuNOmMc6NXOOWoOvs3vb3Y+nY0nw9FJt1es+DeGU/1qMTvU6O4w3goqwlnsmj36DhcMaSMARTbwtZyQUOzyiUAVSmsqnzdd7W21ps0WmbZwUrW47Dfmy0HOiw06Mun9opKv2bda7HVStyH5HLjw9H/kP0KzFJudBHlZ3nTfxjZx4mbckPLJE5NlzRGVC9unde1vIEUheKU9+RG1mvqjbrFViTC1z13FN4TtHzFiQ/V6u1uu+atxFXycRCKuSylDExttCKa8xJsuwijp3P1Bv+TOQXdyRJH8kxTfgVPo2NWDvXAtp5Ftvh75b85SNILOV9/NFlYlxLkbCdXx8n/xffEp/knSKPOsXmiHspVfGv4mNQ0HNLrlCLrcUnYDnGkG/IWIV2KZTI0KMMcviadi2Fe/H8w01heCKpHL/qmjhviCG5K+238rBquruxHsB9lbZosq1HBmxM1Yemm0ep/vqgh//+pxoJ1SnJXQKRnxw/fPiAAywUksf5U8Uxlizlzbsbsfq0ev+TjEOrmxv1BGetShLq3X/8p1Y4k2BOTEZ3tDs7Id6Ik/XQtsqfVq4kV30/abey8meWH0my2njHAmqUE0HKwpxIbK1WKxVspZ1E7dR1Szv8XZGkfqQ0PhV8KrWokMCWJeZameBKe4KnsfC1uZHRlV4zYQ2uHQtmjQ0zAQ353aZo+36j3fu1HvHvvu36SbMjfhmTsP/44SPJVJLP0DJeI58J6XVJ+fl4FqHwSdgtdRWXtMNWFlEHYxz6un3khK8pbKuA8KVUNtrddv5UNfPVogvdO14qxIOaSkUdoybmBX9oQCIeyPUFu31UhcerIhPn1XqlHhfGY1vxPfaCxDRJxcjtGGPMN8NhhA4AABAASURBVPiiM8ichC+08KQenvTZBB/exDsQ7cxZeIqLaq2ddcr4U4u/BRnqFb8YuHb42ljk6uSmUitDZ2zwRM/AhB27M2G6wTN1CJ/DHd/Co8KY4Us9sqiZd2z3SkrQIofOAw8yArZRUbqNXLzio062yATKuIKT/jQnLlBZx+Gz8Ru+tNMXO7186ZAbbuJFWdBRGNuIafyyjSq/pOWkP/zBCflrNPEPB3URzAOBft4/6DreMs8Dxz1fsvWa2AwvUj7ZPm490f9wtQwk+MM5/kd3OEEPPnUckV3iWM/lnmO+77X1RfxvOb+Dc6NcWhj1c3zfH+3fz6NLc/g5kRhzPsrP0fVD9s8WgbEqUv4RxmabRy/ziNU67OP2H2EMP3z8HSLAAudTwqsN5x1niVcLnjLu7cZ2cNp9qZ33quBaf/ryDpUyvEHq9nxO2E7z1XjteCfebYetVyu/whhd0dl4JwyWrBPvmLY550snd17epULvBA4HWuivBGKHPfLDbuqHjm9WMZYGqF7ZM9+NMTZidY4t/gfhWyLxuiDSY2s/XVMb+qM7c5Ky8U3Bjn/qvNpv0Z9vKaXw/QWelz+UP9mwja4ZhXp8XqLhbDBoqQejPcrIBnwKU+FfeOKePa+X07ZkqUMvbtFr9DTWYJhHGdt2xjJxD5r4ZMJJHoZXwI59PZOJzpfxCgMvsGRMwamt0PJ96wVxxjvfdxtr5Bxekh/9tmUHohRbYhhQ/eQ9+mYMFac+DvrvUfozjZ6OJe1TlaEtYZv4zsgcn/Kftpeyo88F+T1K5SwDtkd3Lw9ynCvjPEm5pLPoO+9bDlkRS7wka7uP92B3v07tmf6S/FfrZxDmPb3HhBhxImmJA33pQHyHN31L8tes23Oc7LlMHHOtyLU9SD20SyD4PVGX/lM/By06LmEpc60eXcHgST0Yegv+LxH64A191O35PjHaS74DjRxF43402mdL5lfM77M+6D6Ais7hmdQrCU+6jIRZK95JgfhW3wLWUP8PuxhnxmpbtlUK46ZkEXJaNuX5oAP+BsTmYpXOoy4jtrRPYaNTVgG6sPVcBjGcQGyWYjhn/yeeHSZs2kZDodsdjkZovR8eG0rh+gOSM0hiU2zRYlu2aamXtlVLeYaMKesYAyrJ18DXuk/WxDxvyUsl95WyltJ1iS15k+QX40tBBpJKwR5+i3m3CySTK0Qz85BcSfoLvA2dOYcb+S6MhAFeCo4NeXZqyMKbccXGNG1VLDkHzdu0f+6u5MfWJNRlK/zrzUaw9nqXxY5t2db8fFZ63TaXHOYag1sS2BlTgUavrKJSaoddZFssChUnd5VfagtZqRKzRrxKKaqVvCB8tjs/Rc8dJr4uoRWFr2EvfsXmRGzEljlDOTUfYOJYNtumYD1JG7CWVcGKhN/j7kHTT2sSnCvdU7/d3Kr/ChfL2/tH8qO3GtuK5Or240eak5p2aMAkjvcZgvp4d6dA9AT3f/+HhHONhRbHGLKEZJxvCXz8pN+cVLpZq1WJMOlmhYckJSs+4C7n3ZxwnZDZMhH55fFD/CAgE2diQ2f0VpKl9w/3Wv30joThnfTTrfxuQwAfenIY4wS89URtEsgf70jaBiRPk0h+6L/QXWt1s9HucRt2MR2qOHGzk+rDTiZR/dP6RutKD8PnyqwklVdZMPjThRaHjDXJ01qrVkz09uMHTYkHPPkz16vNmlq874Vs94pNySTf/f3v8+iop8OGnkqwr69vbrVar0JRQ3clqf1Isl5ONCEjyzrQ4+5RiR+Ubic0r6ta/KbcEfNHN/i2XZ89L+7ojM8PJN/Leq0KkgTO2JIkTj1IO7CffEw79oLUYzOYYEm5i29zpwp+TKwHhQZ2W/xlTnbbB2yuhDcEatJEUnZH38R60N5WdNum6UN8o9aeadHZ26WoVMaMjrRDt2eewkVgYowTMex9HKI3oHq0Gz0h5GRcJx6slyVflkaAQ/P8hfkMSsUfdJVSVUvpHAV/eoUY9PKlQ2LmWdZ1LuPLqMfXgZdUzf2mWILmH2BPvIPu6me7H02X0C2cOSz5R3docz21oLfiX6/8sQ8ZRvDHHsX34X3WRnDZm/TOyLVzrnFJROBSna7FvuDiOt/v24vJG70LgU+uDl2Xyrcqfo2ewfNW3Zf5o3HZm/Y5LHl+1L92BJYzcN1WFvfAdc7X9S4tj/rrJL8TroUbw/+XyoXIj+rVCIxIXmX60fm7R2DMU8rf3Zk/sAPjypry3DBs3sV4h8mHqHP9n0qLvVNc02WH+znHa/wa72L5sJOPVVs+8rxG7rm16xT7uY/2cfxiN7ikKX0D8dv7d8Jz/Jf6LtHP6bhGW9pPffh1TebL9Vn5J45P0Nkt85o5XeV7zoV4xf/Gd66MYakkNgaW9FH3BX22O0v6g+jvBA750Lfl20S+q8xP9hAv7E3m28LAzN0u8IZs/AlSfwLyjO2pLWWcAaeuimvHsn9Zn/VlPAPL3njzHCWssJV9HLRvQ5LP+pieJ8S30bIXwkRDBwyOa2VkB67xfWrf0J3yU3U8l2tMTHCmB9I+3ufe7/KdCI7X7/F74PVSg3PvyWFGlu3B8znl8Czl5+j5VNnYHbimw7bsGYOvMRcTyZEdiYwt3w6D9Lk4xasQzoHXCCzjP+qvkft6PMOLc+XLVq35X+G76WncopELl4LUL+FlK6/nOGfjknQtRWvyHLnv1FJ0up3qEuvnlJb2qdzv0S74lmtyv2/lmzxOhPZ0LY6nC3Btsg3XS3t4Bp54Z0oTd64Z6Ju/ZTX18uwVp/Gpf5Id6XYodbQ1WsDha5r1m1J7uA8p6YGJ85fLsLTvyfXYtpJITC5oRU6grz1EOq+6KMfjvdEc3/KoHu2I7rUfkXtj4p7dQNfK+M0SCjJ+3ICna5Yhlj3sAt3KPyqyGSGDmDIgCCnzo9A8e2QuG3226ZHSF1pyQEH4elI3P9SEw9hIYjS5ri25mdRXtarUolqK1uSnQtuSv4susaX/5uZGK/JiebaGpFwXMSu70LSe/ok6YFi5ZlZyVcVKiIE1u5l5g4dGweaK82uz2Sj1UqpW5He2PL8LAxVhVoSS88lc7XjmSkwRZfVYd+QX+/hLYew7RFrPnSX3aKm3cUWmn2Yf46pmrIZ/UmKwfbzX/cOd7u8flJgmzFvGv00ejmt+5Iwf6/VGj+Sdcg/Y4V+361iRJnx9JMbxfcNY8gPcD/iWOciza8G+id+K3OztT+9VGHNjrJIP/xjBVo1Emlm0lc7iKrJ8KgRk9+FB+j+/arXeaMVKvL8t6glBjInt4QMJX0sf70moUjI8bd7daspJ8u5G7f6jHn77FV1F859AvtX9r7/1AW+Y3DvkM6C6WSsJqQRstV5lnSq0FSdKaOpbQ25LInrbeduuKQNc32y0YpAV3xOQ1XqloPDQLoZ5+5e/qPtJvVU85MTIIrv/9UMiqImgZ6yFYNsWu0T93S+/qCc00V9qUd2sNEl98szsJg4N5vyymBmX6au0iwsJ4kdIMEGttXJUn+jy7p3Wm43o1Ipyxfgquhs+1bpSBXTi01ZJNu5YCL99+AB705r5KKXIoAGB2/fve3teODvJZjfyO91nITAvjySwWx4mWGGJT2Mxxy6MMnFr0FWsgn6mTaXir0vcQM/UbSsb6wPtsLr39RigN42KzAr5iYUa1viZ0jZmQGHdhLCH7bnGAu4V2oll4mt0BRhige+Uuep+h4c47ZivhpzxeYX/sy1iTVuoLdUqFf85VXFeNm3siy26IpuSpkz8U6Ztu/P2eIQIvJTDrm2ojBj7qURXSnumx94B6QjoKns94Q9CVrEafaYMOu30EDsdiQyd8HIUjiox6baYF13a6MuFYNkdV4Ml7aiezuCI+Ds2+viZ30tlfA1O+0MLlq4T78QcbVpiyfL6+lLDufo5Tad84VnQTvxL73eLhdtHwRz079bxP7ZjI7wpx0hSD/qNMxfmw4QMjlGywDQwaIsyssFBPlqDJ560TvHU+/3XTn1P+7LXxKpfMCh73Pacz2K0p5+NWywMDL4f5WdHYIR0X2aGDjp7g/src9aAzkJfYWvoPAfIf7j93DiWtD/cgL4Lh5cRHPXzjmURg3H9OS3PC30G9d9MdAR/XxLppwDsG/uuJ/qP2uUIEKzcFgcuMz71NN7nEmrbso/xxPXK2t7+gZt2vx0fCKcVQzhGccGP0unxLQm3/p4FpeAfxfzeRWW0qfa9lP17c299uUPjvcb4dWovFlrilyHQSD2IvwGkw572xMfX9Adp5925ofvAdKESu2ehcv0f8VrKuVgDw5SphDb7lgmDsNjTt2h+gSoWbdlGF/P83CT0p72W0nkTryfq81ri2PiOwnRowHaXfc59TLH3fKPU3LbnMtyFeoviNPbwPvrjfJtL83ECoCP78paR9gFiY+yzjNDko1eH2FvVtSprOksk54WijO8J+ZbESYCCT9l9IoQTOsUxS8Nm/GlxZN+V9r56VGSeGnFKOTraXm6WebJVcOUJViHGGecTZppe2KI/sC2bZ07sze2CpDsYAvo5X/yE+BjAcHUPzzXEVhAlKQdv6kHoB4wJP4l5Yhy5lJ2XcfTy2WEej5RSfYuNJWzLfsKyL3V731csgvLkiZ+WblfMAZJOAfnivuS9yPSGjhJfWTIFLw6huyQPX+ehP35QfNKeGAURLgXL+JAy7cxP+gLbsh3yDOyLtdd9SH2mvukYsXN4k5IjZvzLdeMIe4Zu6Eo/XYeL0hhUL/fypwX6jJ2B0+7TNux97WUNdsRe4TBwKvDWdjdgWcwhYGr6ZTPnGV/VpcwdCJtOtszvEifdvclQ1aEm733ube/PI7hsGpSF8hLo/qx96O3jYpCjHPQo7/VaGXJR6qEprrlpOcdNO+WZK7kEi7gdd8OK0BikTrY97xMVArEhGpAW9RObKIVr4tThGzt9LVkeSoT63rifDISXUKqDXrzpcr2fi3w/P8lLJUexeyQfg9m2j0lKDGVXhoC46JaKFdhGL6Dd59NwgPCEPyWUvi/cY03hMTYK8kHiH1sNv0st8EdygQgH9FzabXdfMo6JvEeLfq5FtVYF5+Ry30RKprO6CBWq5Gdo9j2xkcxQS5+S6JzIHyU/sdsy79gRWzwNLTmtJJHDU0rVmhzkjtjiiowvjfpuO/XxI9b32Cg2ViRnjElo9Si3Pk+dJsxjJDYyvkacKgljOITbQrX6PBeje0KaHpvcI7ko5MJfwgStFtYzvomtltJj03BwYixJ2nY++sbesCU05tl7c7vBx7Qm9fxTt4ct4T86+xipN/RFj+kfesIf+uPDgyoxrsyLXTSRDL69vVVdz7nKHaHeYtPwxFKjLg8tc1n0fqNkp4WyLYt/l8AxUBHcm82NTCJ3+xtJSBxYc448pH9lPa6t9f/4qzb/+Tfd7Kz260f5/Y168OC5/+//1kSQ1jcbPZIIVowz+Ju//KLNz7/A+14bnM3gssAfEzR8uP94B2sQHQubAAAQAElEQVST7Y5M0pxkZQgE+YZMNmo0oW+ikj+fXFZrVXQlSbur+GJpQs/tVPovepNsFrpv4ME1mXHAomxrEtGPd/da0bciQVsod3f4QKK04VPjwV6MfUs9/yUCp7VWJLlLqcpETFnEJD53lBN8uyptWVDll3farbDAOBqTmP+aoaH3YY/twz3jnBQ9lcUdniA6GxcTJLUiQfnz3/6m+Jr/uuAhyVw60h56sgiSXBc2UCZhz7Zib4PeVV8c7rpWm3XvVzZeCHuR8aHQxDbtDtqlFlQZtU0PxLIxvtKIKydrYg6LAqagL/z1eq2yWqlFH0oq9bphkdeKW0W5qKcdniR4S60SfmbMO+IXXbZ1xxjvic2W+K+Y11KJM2MLX+Qr7YJvpSIPzHzjFbo4edqOE3WrHbI2GtnFlphmHZVSui/R9cB6aLEbPniy27NA+sOfMRzFBSZ7jsnEeui+oDP8W9pB6gGsDA9e4ma710P7bLDG3qLD9jF72sExtbcyd5mLifil3olvPaC7cW6+VeyUvzHnBO2U/GXaCcnAmzVyEmTRv1luIZCL0KKpE325Hh51f2eNEbqXyu/M7T+POwn8GE3qA4N2sp5m8mBalnPP8+NY4ymf9+o1Ks6IvZW0NLOsv1XPM/5XKVsypT5rSUQ6Qnp2Hs88ekaPxL6vz03aS4y+H+VbItCnAIGUFIsdCvchBaJ+EQuRL1r9MbdfNJxfSNnpSvhUtad6LrUv6c/9feA8zyWNp/Tz0j+or4vAMprPJEbns44/KeEzhzXCtSyvqgwjDPa+Qv1z9mgZeFnP4Lxc2lV2eVkVHIUxLAHpi+7RfUmh5d5lfA1648zBnvkOXbTtE9qh86VK5C4jny92HCbe4XZ8D0jZaA9E+3JMtmU75CPseHceiI6jzguN6G1n3z8tXFC+K2z7Lyn4CKTnNk/VmriGNvQ+040K2ypZL/LRP7HZ1jMZ6Ms93ycmfKr53sH3hGXfqBs/lijFvDZO4riHKWeI2gxd3EzPAA7ivztCy5xtx/eMSWzufbWs1BPDJIeLXz43GvOvwxbNAwfis0rmORgdqQdpF2IZpD5j+Zy1rM+9OdqxmdoCeT4fOJDDd4pD5xsrp3qO21mH6nOkT9qOY3CsIpaOKeda52M1OBvn7Dbf+fgONGKv7m+0L6Gvti2tnNbPGX3GQ5AbOMf7GtqpvmX7nPyyf9TP8Z3SXKyB0760bac4wLZsH9qj0pizvqQhpDeg+mxvr4lJhAeeaXgtYSg4V0bHOfqgpf9tsJ7/6xoSq6A3ng7XYv7E9Tk1I3wJc1feAah99m7HzqeryTm+xFJTruHBoKUejPZry4KPwTV+u6iW2u/R4h6eUR1AsLyHNKg6bIOS8kDsleW1LvVOPByWY7GfSx8YTyrh5M4Otcm2XMw9soga92Vr+0Ae4nGrod8SfepbqYyTXMwqIE9il/5VKHPQ4DgFpL6nP3qiM+jExSH9odvhSsesqRHLQN1K6McYcu3ofi3Z8whtSvoKZSA2e6ZR7XyVMeX/N5wfKiZ3YkznWrPjPrImIRm+WooKSH0JWHvTnv2upbAOSue1PZea7YU3Ppj2UtdME1RGmWuhKPFZh7Fr1uNCRzqlHc9cWzBNWwXSpO3usf/iFg5FPKVrkVdVK8Zh5GdYeU5Kf6k1BfPvHuGC/xvyYUkCL2NaaiWRvdJu+6got6119ALbsw5kRd1lpZQcVKDZc7/2W2jr5PdW697fMs59X2LkYsQBpSzt4tlCR2NwW+7v5fG3O328XWn623tVl/5LX5FddyFZWFmYawYfjcXyr/fafHjQ7v/8Q+8ead/zdPivjyr/+Yt+KzuVrfSv//67Cs5vcK7mF60YiniShtucECTdHn79l4iAto8PlDgHPX82OQ/C+ZPF4iYV57CgSnCSIE0wvSrwN/n+UW1TcZMJQzZ68stWQqHV3Q4/mnb4ff+uqv70TmLgWYgJ+sRLxcTDbepK/R4f8DHx2X38qEeS3ZnYLTxbJuqRrPqKcWw2G3xZKRl2fbxXS/CYmPVmo+gvcv9z0PWxafOwU/nwqHq3VcaScXX/4d+QZLbdzYeeiRALVmyFBbZab2RbTz7uut3Veq2bX0icw9fwLXLrzUZr6KKNED3syO5o94QxSU6T4M54xOKTS4/5Dt8bJ2YQXjcrvogghJbYBy1t5mK9WauWomL3sqInc0O3ssWXDuxmnIldbEzM9YSt1IOMs/u+H29kg1KrZv+bSnG3gSnYJ5CUO54gE9/i78wr0ak5kI2GaE74WLQiJhVIprupb8xxfEzdNnaKRGkveCRI7n2l0I8MCjrNdte/1KH9Zrv7XEvpvFtim5jPMRUq8IFxDVmxpR7k4jsA+dmevk7EhlzUITNOq2/o7eW5A32l1r5WxTyeYzmlZdz2Xvdp5yvbGXfjgnSZPfoHnnM14p7/Eqz3xJdrgJcAS6c8g64zG9PR127KM92/N8mv8ety+H5v93/Y/9oReM36+Jo+xP7A17TzNXV/Tf95Ubnu+jCe8jrnj94/cgRykf4j+//D968RgdzfB76G/i+pM89igW0escyjFs/iPFvZc/tL2vqh608UgdzaggtDaryPOO8zF/o/mRybwVCQejDaV8q8a2WtD5bCGg/STl/KZXvQQv/WiJ9JwnE29nMy9uPbQNoDoaWeeAepN759SNbYLpUZ41vRePebph2fJbb4NnVER97pgtRdzOeXHTyTbN5rzzhQ9vEf5RmWi6T4cK6zuMqB9mPPs9pr1wffIPJuW8peFgMT65ii77Zlz2jQg3RMyF3yp+2vpeFrnY8ZhRZ6MOKV/lOkvxHrU3pvZ0yg4E+QmC9hu7PlEB3tYHMKqaOUqlJrr9ulvzLv+GDKhKoxvhDsWU/b+xG+CIz2FL4QXoH4F7kg9SD1IPXguRoGGUdAwZXYLwef5lguZbqOPucwp6QztGfA71PfwwP7q3cbG3DHn8gGtjVxbkB++oaTxgVE9hRhraWoliJ7thGabZU60/WGzcUHXxrjJpRdd3E50HVhs919sOeyHdbR89hfUPHFyRlD5i5IPfhUIyY2S5zqsedxD57YWuKU/7R9ymvv9VGGd8Qz9WuwkVv4mjnsWAjFVr5LMmEL6oXqOK0udA/y8M/G/gKxFQy+b14O/1mPAvHlHL65XycGR/xGaR/H0b7ePlF31IzOEHLduYT0BxPXpLa/hqcdnJPJ+hn0JU/BzyUGzyjDG5y2Q1si/TmXlrTPqucaH8ioCSj2ex8z17vCfW7YtM1yeboH7lkXRXQ8gSukjP5eKtfjwMp1eMr9HP1c8Nn310PaDQjAqbHR20/XjD94Wr70sH7DF309/uhNPXyhDzT4Qu9tXNzxjJdr+IQtuiBD5LjcoyNyA/bMk3bh/rJarYhH04TNyIU/pZ04td6XdhCZlEFkbct2mocyPIFtRVfWTGdYHEIPwpcytu3osRI7hqPGWo1sYu8EC/nGIDvCACbGP3chyxwhgtxMgb3vnR9SYQ0kVhK8wMZW1ycld7Ull2W7y0dGbKHneagkTuSb4msjTmnHZ1hkR19qUvpSyxzOsjz/wt9wjEh2XpvnLPxJuSK5G/7oSxlaEN1B6/41pZ4fNGJBwpfQXSy7qDJ/9uy37c6ShVaQ3d7dq6z+9he9W9+q3T2qbFYyAiJ42/zqM4msnzbakSR9JDtugji93yh43KB0hfGVdP9//1s/b26V/6/uLQnOLfzClkrR3f2d1jcbNYxP6Hgk6bt+B6+aaq09WbfCZiWZuSVZWOB9gOcRHQn6wz3JVh46M6ib9+8l9MS/iWRwQf+7n973jH0C8ID8ROL3gYx+JYjbf/6mRrJ2iw6xRUd+dbzBxw12HpnUTEYtBJ1kaSVZugbhWd/eaPPuveJb+J4mj4QkfkdXkOCvmCgXYmuMgAcmdDKxwZdGOy5v0Jv/H/AOO0na1lI0Lzhk2AsxSIIzOpO8dLGiu//SF/9Ro/t//euwiKLvEV2JT4CKw87Q518AM06UzHQmXMAusk301csVdrMQEr8slr6I4ROb7c4T5vhlfIrPmbdSK+piCcbse5mMbUWfjWzGGNCOfGK4JUlsaKl3WuTgTd2u2pAA37AWalnJtuJTqVWZa5qq1BPH/GnrKTctTnJZfbOt6O6N9IHEMO0VOmcd7roy7glfxGab47zHjyB6hqw999uW/YRZ4vgY2VqLEoNSa+dXNuTSl2pLQFM5QWIvYtzL9JWao+SivmU8WeOUvf2aQ2L9Ml/nMLwzGCN+sKLVsBWkvkRojYtXFzw52D6hLJvpO8Wyf67b4ZnrX/IYrad4nf6s9Us4p+Ec7zm+Y9rSt+Oe09bQf0r//tvD85Tfv7ffl4fP10eiOHDN18HzVOY6dIzlGX5e19L+qJ/n/Hzqk6cv+3XO2lL+XP91/4+lR+ucnmPa0Jpy2TM0pFzSz9XD8xqck/33oc0RuraCZ47j1fMy7VhjWqcaQjunZxn7zP/Akv4l6udsfwrtS/jyx9XxtWbnWkSGzWV5jf9H36dE4LXnwqfo/tYyrx3LNb4v73PeZYLP0Vx4xrdzJnyOls+TvTSG+PZ5mr+edN4Pg8L7Wl6fM/PD39AHlh54vEMuiLUU+Qx9wfJJ1cp765pvInmP798D+MZQa1Ep8zeDxveRxjcmm+8Q1ON7EGPxPeWAixVaEFrkgtTPIfyhnxtXwV4pVv6F560opfBev9KO7wYZg/abnTi6txoTEvTGGw7RcY294HssRHdAU3Yo16Re3feM0YwpxFpKj/9296jd9jGkI2Resv4uYTBPzHd4R/u0HH2xG5z2H7eX1o57jp/UnvqiP5ASM/NdA85JbGlTvGJvrNVZx2Vm2z1egyP8Qdr2a20tx/e8nv8oIH+NMN/S8v0y+hvrbuJ7zJZvtukLLX0NnxmpUl47b+LfEi5WqUV/lC1jGxg+F8Yw6n+2sjHfwVvHZbt/fXy+qp5rymoNnvdcpsSn4DLHl+/5HHuna2Z4t4zPoH1PZcYcfAmfainK/To/dCusD13Z7PMrItebK2Jv6rKLDN4kdJY5vp7DzGxblWeTbb6pk0d4OZ5Pupqe6nJVkG/nYrOtQkxtxkECyEBch6N/SGm/2VZ4V+uN8sM113I4P12eztXEt0nKNT3X5dgqyEI62m0r9OirPINxmeDyj9X4IMoOHbb4NBBi7NjhS0uqpfSK7X5fy7PPer3uNnrH/mB7X0vB9xEM59yKv/lTzrlXRXcQjiB20z/qKS8hvOlrxNGMIbHQkU3RtMY28bwBqyCCjIE+F7m4x7cS5xXxybpfr1d9nNFZGG/6wjWRR9zyzFPq/NyqvoVrHp9tRcf4seWKtWRb+UeweoxsdylRtsQEhJB8W3JEtRRN3LcbmPC5lKrEqOdAyU/mXp71OctOij9r4m9H7+xL9NnxmBrkjLGg91DSZ9ORbsrWczpNEzbLbx9+7b96LeQ1mzHOiTARuRpntpPWBJvzygAAEABJREFUda31Lz/pHcnQ9tdbZYGW/H1zEsZkXmV4vUI5QRIPHxlfpe5f/qrGg/LN+5/U0l5VJclZcX6CT6WoUC8kg5OIu//wQTepkzC+Ifn6nuRlEsVrErxCfQb0SEL34beP8s/vtMbXFdiS4E3gV0ziDl8qk5DkaKkrrW82sq3VTz9J6Pj1v/7ByUDQ4iTFGh6XooIfRk6hE5Rt/pQw5f2/ft3/EtfaMuaCklrXfQFZs5ygbR8etSVWd2TUd8RvzclMOFVYYGV9I7tq97jt6ktZoRPj/YSUhH+0lAXg+AHEVkrmYivzrxZswWfoE/qDRrkhqQxJG5KbWRSNeAe1lO7j3W+/kby/VxLbj3d3SiJ8tWaxMxeu8HAyCP2NC+Bmw7gYfxLXBVsFHaVWpqngb0YDJz4pG30pOrrzwv9UoKDD8Dk81PvCJZbRhzJl0efPDIcOtxKGPNDiRppdT2PtpZHxCrVtxyEEMNFX0L9KbMtadpGIr0SMoMumDbBvmyYnBn7sGGNsBhP+pLTnPtvKFlr6OoilDR2EHti0YbQpA+rxL4jPQeoHpB/Y8OMDVW3RGz4zpCJz/qijx7zzze2ugxNV2fb0Tkt7IPRDvUiJhfYbcVJAs2RtM5dH/fAatMTiLHbM+1bdOZxtnBPMsoLUE48ObDQgWdrDzIX7nEBjnN3vXp62dXazrfyHBsqWuAWpLxFaMGipLzHoy7L7sCS8tR4Fexli0mOzb54vwj+w4MiiXzQl4iK2JWt4aCe2BzC+HvNFidQX2L+iisLYTmDaA1/R8rdVzTmkb4CGjcZ9LmW310fJQunlOBDzUT0qw7fHWL+HcskY+YEl/Y9aH2PZlzm3xjl3dUiJ1YJhL64ue2joaQvtqaVnfCf6dG0L7zVck31F35dSfU1P+l7hyiexJNQHYOiwjqk/3XC4XfHsknvXJSx5F/WGvg6cO9HYuVB80kPzsMexQ+N6hXOZhx7U8TXyXP2i9Dmv3kK7qHjfkTFcw57tM4vGs8PXxGe69/XFX5qyFzxoi2eBT6m/oP7QPXQPwpizfjKcjmEwXStPZZbta3KnfUu5ozoNYqNLONWzbCN6GNeS/hXqI64XSxzhVZ3jdBb9GZRr1cXyc30mFqfqxTk7aKl37O3Ylg32z3h78sXi4riZt/QNOy+VBwOmtkCeM0V7Qh89hz3tIIRRjnraA4M2yiU9tJcw+C+VL8kz6dwbLB77DhDPLzn/xMAKsQ4O+nlnbLmPaN4GPa3wDSzp6XsthvyyzNwcnGO9dN2skYlvIksImvH5yBb8GctAdI16+Ob6ri/vud60LMM/EJ/Sl3fHA00FWawu7FhN4bUtOoFwrR0DX6PLxDoQZVGVXZCt8uH91qiwsrXlGoOERk3Mh00jDMC2bFN73V5iE9uxP6NhD393kTe6KhWDp91NCiVoh3FAC32Ppa9mTNpvqRclZup2Is8gZP4VvqmIrctaszv7UvS5WMFwFxEVaIgodbH1tYEPWc99mcKc0pRBlGb+Bmx8AcVWMMujQIGONher27MO24Ef9ug3ZR/T4KC9HG/6g7K3N9hS9nGnAqKXou/2wmCnEBvWQj5uNwYXnOpr9Ic1es5j0oQsmmDDyT7e47KWQt/Tnt5alrSJzqbW9VBlz9jnZnzmTIClTXRobmtfhiewo8/4Eu06bBP+B41yiQPDvpJYLoEincOSJ/XZT3zv61eKLwPC5wGzbnpdx/7Pa9Uy/gdDdpSKXLDQ1fXs2zPf8ZgzpPi19N8QA4q+u1hLhP8ahi4jvcSgF7uv+/QNWkrjWpB6h+Zt2FIEgpncj/Er+pQ5g4IKDdB82kN8ah1URd0pljFL3cS0A/lT3kM7PPRf3OnXAl0f7dMy9oLQD+MeSvfGntFHf19XTwM95cua7ut7z3faP9TE/nmgG9m9G30OE/sOFa6tBpJNuYBOtvgRDHLqgVH/BGv44H2csn5HDHN9u4TwhHcg7YHIjPqyDD3INTz0xCZl2kHq6Q8q98kgtGDpX2yGJxj01IPwLtHCvA9CSbyOxr/vOCqICe1GYDqQj46Gg415CaI/Zb/XJHdA7ELrQPbZjs0DDfVpNpnTKReNucc2s5sRpExfo7+p60Q/5nvdLoIqSFKBT/BZKrWqJj8DTdnc2RW+oNS9HOdwugeyVm3Ldiclx7YjeTnoIbbIHIyiN+107JH+IM1R5h6WdhBayf0FuaHXMu5b2ZJH095+2oJsc6ARWYq+d1nG1zInBCTxt4tqqegqHRIxSVgzaNCw6S7DANxUVonDJBc4oduzHRu5UrSFbaJs6DH5jyndtEX/pEbqMjm7LQn1ph3MqCdfOalfS2lMPLetkSvwwyREFBWY7udtaGmn3zhhWRN5TYbUefFKpRXVuu7t6kppRX/qzpgYu1WQhN5EyRqAJlAg1VK0Kisl6Z7xT+T8Uiafs8I3GybttwjESfT0OcInqkKpsjmVEKy+Hu8fHlSQL6skU0nwbvHv0ZPuS1N5T6KXTkXJ/+/v84Anafr/U//XnfSOxOpPN2q/Jan4oPXNrdAKrPx69oGkrEjk5v/nuyN5Ryy1gif/n13Hkb2jCOjjP/6hLIj8/3nXPaFJIPF4d/eg3cc76bd77UiwVpLC/vlWN/VG+nA/4+ODVuuN1iBJxZvNjfLL0PxqFhWy3f//tRPJz0pC+efbd/j8UbsPd/qIf/rlvVa3G0VWjkRAlLhArG5udAO/VZSA5r+OSRJ4i19bJiiTPTG2QmK81BU+3Oinv/0HvFVcc3o4Um4/flSGm184FxK1Uy09vo1EbOqxu2PV5L8iaGT8w9/Qv9ttVUlyrvGjov/h/kG1VFUSxLVWdDIhq5X6Voo+Yufh/r7H0mYwLGLbqre32jH+Ncn1FTF4IEmdXw7HhujPSbvGTikVnxvjWENGXuoniYp7u9TS45QFSFffS+SLGXN4JIzLFNntIqOz1KpSwd7XRxKxBX9LhQYqyGLuMjmA2GjMQTDBL+LT66FRl1gj1PML8VygJk6MnJAycaFPjH0i0boD0aX9Nur27KVtWJlv+kdfqfiFf6NNl5IQTtu27Fkm+oPGXKFES2R8kRuIfP4DgMqcr282qitsoMcwDFA97NEZ3dv+Hw3M/mGg9xfkAhzp7cMhcQkGoUQzjcSPOHAVobHfiV3imnVv6uG8hL3EheKMFO5m3iX3fynVN3McoPrCbsPLPL7A9uputOHPq9mvMDLAnNBXOK53DU9ShjOl8S1IOzAHH2im9WP/945A1sBAIjHqyzJ07VeNe5nWc+h0O2qb1imEthn6Atup9tP2a02cyo32sfygzqUZyYCoi80vgO7Ffo473Uv6aXv0hT6uHynT/v0wvFqWn+LNUn5Z/xRdf3yZP0MElmO4Vv9jzNYYwSVvR/+l8pLcW+hD9zmZ0XepPCfzPdDO+fsWvz5Xftg6p+c1tCG/LM/JLfv/3ern4hFa3oeC1Ae+dGyG3teWb7VfeMfIt4drci/1X5P9Mn3XR+/9u2rmIuNZ830g79Opn9rf8SFmy3eFlG35rnjK+Mr2Jc8ifqkv9PQnrnZR2ksIv5btXs+j0p6e/qDTUbQsG++5eadN2RjrzGdsDIj6MbTYEpMgJHMw3AP9lY/30R0f+fLNoVHXoj98Ymv4GVBVKbWj8v3GLiFdxZAbTNEZCFuN9/R8KF1Vvh+UlTqdo0CjP6XY/AbA+mw/Jx+7gRmDHY4nscZ4n1qXa098kbdO/2WMgyZ6j6HDlnUdXVk/B+K+suM70JbvHTvW+LP+xAjMNhDAb1NkXo29GaL2BF3YMv/LrobegdAbulPWUpTvhpV1sMWn/JonyPe2Wl5eD7qw2Xi7x2BZjrfhT74fVewu+2ceQ+IbFp8PZzfnto5Gfp5mh66zm23N+p+6w/05mDUdazB+niJrM/PIKYIPkTIHy6xXydIFGPo1zHI62kzrEuh6035Jz5LeB7QfWOiZ25Tn8BrjLpE84Vw00zsQ8qifL01uYI99LPPNO4AKRWcw98xHndkM7QlGw0WQRJkTKepceuVm+AYSzwDSm3fH6t6H+HGE9KHRz+De83SE4RV7fAzCag5P8Kxv+DG3+lEcvwRmu5b2+vbLUdq3U57jyXUy98uJe+ZhTQw/R4kOB6dtaNE7YOfb/tzKOWFJp9Bhm3viU2Avr7Vzn/RUmv4gvEu6jraZPzwD0qBJE88bgbioztTRKzYoPMPkmpzrVGLBJVoBnZR0pgJsK890xieasp2i8xTqpcxjybU2UkFn2B9skwohkZgOYtrJqHCxGhMXm4EEUVLGQqHoXZOjsS3bIR1gz+3w7njG2oIpeQ840pP5fSRHtyWpmDLPoLa7nkJZS1F0r/Z5j9DEZhetyD1tWR+5hvdfCm+5McmayK3F3vAV12Vb2XIcOtJOLHpJcI1OycRg4mg9PmzJW20lWmKzLdtarZOzW0NRj8GEAaaO65kUX1A112X+aUZ045CluU2Ms77X5B9L1ifxNj0NrOpaGc8jebvtw07J5YQvNqL75uaWZ4M1nLMupQPdjXWUsU2PO2KwI22z1Yp5uSGPt95slNjuyBMmNpkLsU3MRcG3Rj0w9/1SrFKLbDxyypKBCoIi25CxreK/f1T7r1+1+u1Bm0dr8zDBKN3Vpu0va21vq6b/+qf0653q//qr2l/eqfx6r9XHnfSXn7TihcOMaPdwr+2H35TJCITR/Eq3MAH1/lEiWSwSr0mW3pHYffjXP3tQ3v3lrypM9q///Xc14xCLJAOb1FR/eqfHd1UmSVtYGOuPk3arpt37tR5uinYbwNnU4J1lV31wCe793Zx4XW822k74SoCjx/+f/9R2Zd2qSv/1Lxn/xHb34YM+4L8q9LtHTf/4l7Qq8rqq4lNDfuIhLsHJmHc8bMbGdP9R292jGjYe/vlPPZBs7Rl6HvpbJrTPiMmm7ojPnabfiPe/flN9nJQxkXNX/h73DX7ihkopipxt7baP2nFSZdJW+JD+2Gmom5jA0G0adNySKL4BFf+NDkh9sQi+xGfHQmRFakMieE3SOn/WOjyKODoKldgNdsjY1nqzmf+rCBiz0NPnYk0swIkH7WGHbpnxplxiwv+Ji0UWW0sJit3HF/oOHVuQ+bZLFy0Fh5rg4QQgpp3IYaIeUO174pR5iFxBZ19z+J3xIsw+qdR64C3EL3ZCsLFBJTEMqPa91Cp79i/6M14U9b7lwXbn6zTqKe2ZZjtNwSBxUdHYQi91juegF3gHQgtYV7Edf52+yLOOUlxFZIMl05APLXXWsEycGWf0h3wVxr89gyO3qNuWDUrRch3sWV4oTH9A8XvsDaMDVN+8x/Uun8qbpRcC5+RR3OebkuvagvlH9ZtEYMR9WX4Tw6824rj2au5/Z8YL51c/rxLE4GvE55zdhZ2rExifggX/V64eq4/tUxxz9NZg6Y0fhx8R+BGBP0YExom7LP8Ynh952d1/4Tp7JPBtGt0tTC1Lmn+8nRE4Mk8AABAASURBVAFcuk3ZVtlDX3Wb38XyHnYJtuf3kEMp2jPEfb7lnUfq/lLwSsbAqMR/iu93j5u86Oe9Noi/A8PpfIMI0t/HaUbMO3AD1GDrSijn3bzD2TDRTJ3is/e2f+eMvqD7sdfqMtvaN3sRnoCp6R/YOvHKIfrtWU90RzZIPTgVLbxj2zN/+s7xhH4Km7W2H8tp37Jt3ndnG0UFGduyfWBpvLvNmLTje9G0/27R9uvwwHhSmfkmPje0ri/8gW3lG8Xcv1Prc6s9z+BtymZbkQnS/hKw57FFZ3Cq0y6npEM7/FmbweBLzIL0zRi+z3pCy3+gEJkgvEHqgZ0xtj7OtA/GUkHVmJs0R390xn6QemOO7AqLZZvy8h4dM//MVyimadvt5xybmNcJfQPzt7OitFOPbLQPv1IOWqdjvxxBrKvAlNa5Lfwm7ks9g2/Cn1IsuvFhGuSuq9iH9rT3+UC4UImNzss6XrJEV7CkTfBM2E9cnrDkeGv9yd9rkvGxlNLHeI3v5T4WUC5MCzSuCUu4WEtc1DlUXWR4Xce0n6eUkSh2igOGL8PH0/aB8RMqx5Y+QcEZkRGWUZ5hOZBesp+xhvk0JqEtEb6BYXeUtmWD4i6StdTBvI/nnyGbcsR5lF3oEw9dB/Mbe10FfvTyzCHzHxy6+gBmnw+0V1YyjiWuiRV8yv2ncV4HE+d4yosy8YvOyFXuxaVWlVqhcEVITIvlBRq0YNBSD0a7Cy4OsR0sSGer4cmzkXiG6vq43rujyH7CWeELxJa5Ild1+GNitMMaeq71wYhV6M8Qfu7fyX0MNNrax2zw2+7XssRv9pWYQWM/3HdKkXZx5ES4wDT70GQjp0IaayVTTsQ6iL+BDRVFK+bHNveLpmw2cgsMXtuqpaCJ/rCir48548KPWnBKInE5P8dQPeydj9yGjWznKzLzEIaJGEzost3HZ8/lwW6xCjSxFdaUbWpPe2IpSDvyS/kxZeQGbDrQjXvZJWyWyv2ZeRTbRPJ5Vckb4ltkco7ZjjrF5y06Q0/iFXYVeGV8x4/VakOO7GbO6RADGzmQvNaOZ79SHBEleWtbSQJPjDX60vH4+KCJ8yl1o7PWyjPjTqUUJee4JrG8Wq2JSdPQGd7d3qfoidyE73lmilz/q3W5cFULk5JLH7dt6tYdec2P//xNjQTz2iuVStJw+vmdtu9vlAW125CkerfRbQyTCC1rmP6//1O7v95oe3evbRK58OunjaaP9yQ87yWy00lkZk1gRe/+8jft4K3Q8V7dAwLUS0k//fWvyp8vXr97R18TrukdvDuSpw/391rd3sDFzsk7/YaNXz/qNxKtbW0VnmlWO2u9lVZIVnhMQB6xNyG/QU/8XJPojI3EIvofP5CoJfG8+79/V2mS399K7zfKn6fOLzNv37/X+19+USNQRUIzrrnJBHIiyVxvNrohVtElLoYbfHz3t7+Q/N32yXKf7MaCWGnbtiqrlTIpWURtQg+y65u11j/dyMR3IpHtlTVxEs+LynIpKps1edpHJVx2kW0caZrQkYXemGxRX7E4WpK6+36xxVYSqkEWMiRtSSCvNjeqpaTZdXGGznWOjdg1FuXjRxLTjAsStpswrGxR3/1ica7Wa7lUTfC3ODh0hpG2ewxoUOeo4UPqhrfUqgp628bEQAlJBXlTq5RZ+CsS0HWP1IO0Sy1dNidFQU98SYkoMWeBQCulpKmMzUYriA8Idrptqk+oma8ko8FBlnFkrBl3aLGzRGhLnV1xDuhOscTwzxCjg+L6jg7LqmUeh966GbmgWAqeyftJN+uJydIBetqMjuCJMteMX8HcOj2yfnSCrK3giNVHrW/RiMWBy/ZOfD+MZSkxtKRc0l9bj9xAZGabxtZAqD/wrSIwx1/Ev3+Z4trfy29l/pV2xopJ+UqRL8I2ovMllA1dl8rX2rgunwgNRONz7mVvOL4MonVoOrU56OfKJe+5/i9PW1psrPugr3/qT+VluxlpcJnj++w5HvfTSJf0z/c8kQk+RdPSk0v1S3qX/Jd4Qj/w0fjUOqI/9jdFICviFG9S8MnMizke97aUn6zv88+bhUeHK87r3bHGv9fLfD3OMZZuwRwHqP4R9+F+ylP/x1hfKk/lRvslubk/lgeG5LVylnq+KmeZvIsu37vSnnuuHxvvLMF1rq/RO8ae8lh/ybsh72WDalv5iLfNf3CNv/25Nec2OPXdyAVD9nPKaxE/7XtmJ36C56N74mx5L6X5Wn/DN38bKLJnzWa8qLi6J0Y7Ptit+AYw+E/9n/BVXZeV+Ac6s9mW7d5TStWANNN0ZpvtT/CWjlMW26p8j8t3Ivu5HntJ4+2R7xbRqW+8TdgNhlm7jGovj2KGzw3qOUA+7NEXHAjLoe6JIQWl+DA3Bf1abE92iI9miHKGrm6RzXVlVpnWjHzfuyq46Iw/tTC/s5JFz6jOOmNnUK6V0Xfc/yRvW7aPuz+zZaOP/VRN5samg2tNikJ1yrnS7+in3G9po0gDl+Uaay7IL6u3nMOpD+5lfdAulyN+fD/ke686Bu2KFNeoXKeCY65j301gJnw95nm5VQjqwMvclzniX3CZ47hneJ/yuEd9ZkdkUu4Y15Q4wJj2AM3DPmjL8tB5phK7A2e630Ta8c08f3lySxn7EyNoJ8pPY5OYh6WUHN9k7s3MWRdb1m6+2+cb/rl1W/brIMrDr/25kVNt6Xvqga5sO+LQbVGmfoVVMWPPMail9h+V5T4Zf7Tf7CKDNJ1D1gK6J76lB/lO3+Jo+k4QukuXOuk5br6GZ0hE55a8Rq1VpawgmwTajrQHM89ahfCJe/ws8v6f+iISNory/BWUUjTt8yNtbytl5nVF8rAQy0YsGjyiP+Upv9iyTgMXSy4Se77PNPJFgbneRja6pHAG6ptt2caPph3z8EiSUwqtyLbGFrvTNPWcScOXtFOm337iCy1zuCOm6at1vo+FXuGrpTD+Vc+F2T6yYT+1J2xIxl1A2Zu9ZGQ07NDVtzW5pmDYCrHQ7/LEE1pglxSy6QPs1CHR5Cj3f9Qc003p301bbYkLJIitr+sNuabYfCBnFqZaCkXngBf+x8fOm3Dn170PtHeP0B+Sr2sYUOdPXBiOjLzYjArjY8rKGoidsqrdJt3M04T+R0BSMwQwJ4t31OY9PkVHdIeyw/ech9EZy0ky3z/eq3lSS4ITtMSqwE3Z5TgvCz5tyAeyBGX+le3dg6b80vVmLTzR9JABPUgftyoRwPGH//qnysNOlYfQbrRU3f/6QZVJOixCFvT6ZtMTjo3AJFHHGac4l7+/jVsSAX749Vcx8p41//jPfyo286eR6+ZGcWrz00/KzfyuT4J0S5L4HcnZ25/edz8nkp7TpsgEYMroWeA7EtXvb98pQRc0U/mw/wVwI8O+/ulnrdGzuiH5ertR3TBWJzBFHz9+QA4vCcyW5HP8mYpk+MKSSZy4OGcsOKtSzZh4SAiNF64NYw6lcWI6cuip6yoGoVqqVkx0Mv2iPy9oO2R2D3d6IKEdvbir+Pj4QCJdbPhea9VAJiwxXmGH3nmHR7Xg0k6lFOSJLjTTa1ulFroLZSUc1oRN7bdGvDjjdfPzL+LqoB0X6SyUlYsYGLqIBbpic2Iec9InBmYRhReF7FZfUOEDEzon9Mj4QjvjiTmLf/jnWiW7o9clRWepVRmn9tvEejsAnS0XnAH0YlRKO3VkSpn1Tlk4tOPTNPrxJQMKLeNSN29lXJ0Gv23ZpsaOzoo/BX8n1jKU7lvaqQ9ENr6PdtZL6rZnXZRCVwcxE8h/RGHWwaBFf/SI8R4AX3gPYPy2o/o6ho4hn3EHiUmQ+hKhDURz5Chzg5riN/V5j+3Eq6lh4zlYc/s4zfynR9ZRDzwl9hrrP0AZ08L5c8p+qZ0YBPFtidCCS3KfTcfv4X8vFwr3N/4F5ZXVOaZSSp3ZTm2O9p71pLmn/qGKMYSU353jxqugzzf17mDKgU74tz6MSCzL7ycgOa/2WDo46od5HYRRvnIEb2IfzKNc2Lh4/Ri8o1zI9Op+bBevH53pdYelqkMdu5fWf7/2ohqWHkaqX3Ufds6VX8BwpuASenixm1AcQoPNZV2daUk5reszNxzogT5XDtVLm4OWMjIpTzH4Bz18n4qh40f5h4lAX9DL+Y7np+3QwJJ8Wqf76vJP/6nMsp3+sRTPlek/RZeHeZy0p/3P2vC+6OQzoc8jYLK7h5a4S9H31IPe+F4PODiWR8oX3cx7wwJ93GP8lC/Jn/LPbd43eKZv4CX50Z/3qCfwTtLfNeYyPBPtoPH+MVGfabzTUN/xbSDtS2jwjL5lfdC+aEn81QjcwF55IRbBxP13idCWCHupRT35q66M1/w5DrzSipcu8IYdFVkHSxupT7wLLv2YSJQMl10sz8aUUy98ow91Omy8NzbGk7aNz1TaPtbL9qDR/abd+PEWgdgshW8JSyGLsbhDVkYJJiI78co+jybj02KzYdy37XwLmfhcse2UjMV+6u/ExaHWIneZWXfqQSNOta7UJamnPcRCX7ZDLyP+abyARsxnNNnuaN3G0/t52lFjfBtIe6Agl3o76JplLcbT1Jdj1lFA8BTYVvwsteqwPkwXMP7HjvayYq0EkQ/arvEJgU723mY9Lr9NzOtTGnMTv5QN3bFValWp2IWGis7X9mNuizG0TgsHjOxp2yjJDjJfrfPv0rsHxdgRvexf63bj4zGytpZAydDXSwxroBNODuE/hxM2mpm3gOrVPf6Fz2Y9E+u0h0AjRtP+Gpq6bcHG2LYg62D4MiReKg3DANX9blv2jD3pUMQf2yqlqnYUZQs9iF+BPcvbcxlaEN4n7P3lI7o6moy6J3B/IgYNJLGy5Ztn7iFBt8WQWRKsTym6gyfdoWVu25L05nrsDEQ4vqS8hvAMmdQDJkiBETwHyFf3jCJQMWp2XBtbTlnlHAvOCYf/HAbv0o9Be6k09pc4x19s1k8mUjLf7ycmaWLtDl/ENmKSczaA9NX3+D2MFBdC6d7svsU/0Ak5dGfdxzFxTexJd/rDG4QlSD1I/RpizzAkNhSH3cUKBsG21uR5cm6FlnUfDBuF/tCFf4lbI7YBJ4DQJJtjR9FBrz2LcB41xpBG4h+EJ0g9SD1IPXw2ekAbdkI8g1rKEbXQtme7Rx2vbTC+olnetmx3yT5mxpE8Sb6hG99SZo7afmy2teKeI8oITXzbz3iCXidnMYG0OZnUS9TnPMKsXGjgv4oIcyiTHN392ks7TkQxyLzY8FO3jUlTQw5+e67blIjVUlTLjAKtsa4aY4lAfA/GOOwi7/8JXhejlH2hN2uq0Bd52+o8NFImDyZZ2RKfhq0+duQrsYmtIP22GacIReP5aepl6EHDv4wx9WBZL7WGJMS1Id9Clo8cJrGKNmKUK1RLSXJ0w5ouxV137AaZw8xDvLRzlAql7R6nvu7xW2yWlYhov2UsNlSXrrNgHxbZnsfAXOV+IXxJTLsdeCN5pijPAAAQAElEQVS+Sy4Tvcmtpm1bFflSeE5hnadfbBM64mP4VmueCeGzrfVmrYfH/O9wq1brKjO+iftXEsFED38mNdZX/jrx1NfeNPvOAiurUsSbgqZksQnu7c2NKqVICifBS7wwzd6CHCgX++bdrbYf74QuYUnr2xs93t1JVt9Wt7cKEnwVa3Vzowa/SQbnF7Vh+td//7fkCMz6besGPXH4kaTsw8ePKvFTUiaKIhVErCRt8+tcIRoN4mAX/fwf/yFRbwxYbA8khB/u8Yu60J9CBL3XaXc9mxulbWztSMju8LP9+pvqIw95+JG/va11kQl4YqZ7Mv8EdiIZbFtrEtU7kq1bktTCtnCqMInJzrfHrTJxsCnYrNdKYlB9a/0iu2USd8zDij4bBSDjDWKvrlad26aPE6exOCrxTSwZ/hwbuuJ/NwIPzbiBJ3DQsN35GuPxeqPGXE/Qs7hnu1LBCmxyKYrNLcn4llhBb4y3Ra9NS5gpYK53Q9Dp1tiy6CcelIY8zHMXfKlHV5ebqWqMKdWU9qw3vk37eYzMhM/h6d0czHynPcBIe9W2MqY+b1D6GkyJgw1QlT3HIyfWdpHwTt/EmEPfxX/4basQk6FP5zb4GIQy3kasppzczH3mdcjZ87ieiWdcwb7DnC+9Skz6hW60O3F/CC3YNzFMOKfRul4OOS6clTVXsr46Lf69jKyP6wb+jL3LuLxlfEu5Ub8gn4vuwJ7lBYk91x+j6PeK79rVcQXByR74RRvSH33vQ2IQL5WwnN+Xguc5vgh1aWZZP698yTHX56P0vGzQmrhQgtftQ8fruK9xDU0pL/Dl3H/WFf5TPGP6MoRn9hMrEbNj6Ctvp6NN+yubPKiPrcswsTC8LwGWr7afs33N2Cn/Nd4ffd97BPL8Gnyan/P53GX7sli0O3E+9C6qy5Lmq/el3Ki/WvgZo/s5tzw+YzkQTO01gO0r7EfRHG58BTtfROVeyXBzWe67vlGxtDzqn2j6wv3rrdpqqXz4mWGXq+J5PwuuMl3tnMec179gl8NV/uPOYbv0d8t5BdZSlG8O2/wvqniH1Bu22RvpXKnP2KKvEMvZz1lRu+Jb+oKZ8+VjI26BsRG8LMFTIPZ3fMPZgmErZdpBEjyneka8B73x3h+k/WTXsh3SoUwjfA2bqQfuvs58aQfpn/oHv63yw4GG/tBt89lq12nxuaEn8umbv1dsVetKRmdor0F0RFdANF4j8iJPRpM5DlIPtB/Dju8qiWsQ2+eUhf8UkY+PK75bFTNGmX9P0qbqTnGvcTjaYys2M58tKauwHXHMjYafjbjOradjg565WPFx9oma2ny+pTYQ1ZcweC6Wz65f4TynLfTnaNqJDEFH1mmgFzbbfGKcOuzYOhbIPB5T5pa95yUEg6eTMoZgZnvFMXpOMYtlveRHQZm7S2OJ7Xybs6NjlvukY/eZwRwJn7al2Mu1dSDXNB2tPet08xvOyVPZZTu2g9BcntsJ/Roi8Rpc07Hssy3bS9L1elgH9pyjuSz3XW8q2v76fypU8M+Odnq4L+YbVECr7+lZohTrU2LblS0Ow5+UC/JRtdg6t3Zt62mj3tuWVQDH3tabt9iz0QOWwjm3HvkGnm/2uUZ28N09tPQteVNvXCNDj74eL4gG2VN2GF9BaIlBvqVPfE+f+DYemh2u1J4wYfOpJUVu2U7d6AxSP0Xo9pPeuT37kfop/2g3ru/BaC/LaAsy1kFPO0jbtpzKAvZMic5HxvxAXijliu/tq1IUXfbMk2MQ3pRDjW3ZeyBX11V1U1WqlWt8I7OTOchazlUqQIA++iWq7hCbvajTbsQ5mMhRmDaqlDLPEWkO2FYtRfE5/Y37t9hSr9wL4/OQsUNlzhJLzkXY+vw9kkNb8VwiLLROn/my1mrNeIqMDXum68w2Idey5vA794TB4sIzEfa6JGX0Zw0ln2PaRgaPlOSv4IXEfY5nKNZ6ZBqEe/Jh0Re9lTzIQ3Je0B2fwP/L3ruot3Gj3ZprATzIdtKH2TPP3P/1zczu/J3ElkSyMO9CFagSTUqyE6eTdMq1CsB3xgfUEaFS61Yn8gRJdsaOeIVf5nEWYHesZx5Z50n+57Fo6msq9C1xRNdGntxNILTHrDGiv9lulPO/ImsnIvV2I+7Zn7Xd7VQ3xICukDmhl9zlvhifB9YOSy1SlbyxXKzzxj3twLridJiUv5jM+rD2rHU+fHpQ8X4rPx61VVHZbZSOF1YEk6zHj5/06aefcLxRHCZwM+CHn3/S/sN7pV5I1rZs1bDTEu1x0kRwE8noAdCJA4uv4UXvSKcPWYhFJjbvf/5ZSV5jMCq2cKQti1Hb7a7Ts6C8Y9H4Hhvp1CMLrLFlFj6z0FqIJ75O0BPLiY7ac+ezEH2Pr9PHj9pgu9aqj8R+4kH/HtonFpYbCY1eeHReJwbe2BRoJPKwte430kdW1Mt3LHar6QGbGYS5nywC0+/YPD3eqzBZCok+cYIe6NPEiT8xcY7UE5Zllc1OJ9qY4mF+Uh5sXAoxbru+2E7oHYll4iUgPFUGFwXbSv/FydDpsUMuG/0I/YSvh0xm5I7QcxEv5M/0XY4NjGcn5ob9nNQTdjfE5VI5T5pscW2hxKdB7GYC2fjGTyFWO0IgdSC25MPUG/YEqzKxa1l8xh/x5FfFhbGgE0rME/3IRI4PTChlKfhBPm3hpzGHkt/e5pB29AIRDyRFTmy2IfEAjP4ELxCx9IskFw7bso1kukqkyDVQyU9l3qUkiC4z+mm7tyM32/NZf6ksRcM32cReCEuhzNHYKtgR/bVn/ch0lLkd2/ERGS00HBNO6+iyrx2w3/WHHLnTGpkDa0RuzU97gZFzKQoWUi/SDnrjLQdbji3wFvG/ZF7JQIM/QPWPtnM/+qOF/Fe8lxn4A8+/y658cXv0PeUXK68VvG78serpe/DHivqvaP/KwB8+A3lGHPi6zvyBrzujw7n2BKP9bcsvsv4nyO4X9febCTO+tmV/HUZcjfcb8+4RpB6kHgyZa2XeGUPPO3TKgUI8QS2lkyIXm0Hqa3SBNx6iFxtB3gWjFloQf2uEFgyZ6ASh5RUw9CBt26n+KnCxyspeLfXcjq/BSyyBbmzJfe8joaVs42V5kU879IGQo9MYyyD1IPSB0Ce+lwSpB4N3rVzz835uE8wiGNv2U7vQz/Q19EXkXDRib0tcbamHWUqRXVLtCC+VlOmXPdtvXTfv+Pl2EDQZvYLPgaE3SnvWlSzbmrfWi3wrmW1OvX3rYHyEZ1u2U/0M9kwf9lIOIXvmjfat0raiN2OO0Xb36SWG27pFRsa2CvmsNV+q+HbDN6bYU//aaggLNG+NcchcrOQwaOQ4dgrt4oLQHBOVZ3tkMjYN/YZObASZ27YVfT4r8Zny2OsNufAbsgNaNpuYlvqtIrqfQUWDdkvvFj16hKSWiwC5GTEl/uCWXuhdNp1LY0HsLdVerNu2ZRe1OOxchgG/VhU9oGG9tLlYAy/JhZe8x1fq3x4+u0jfOuhXcjriTRmh0ILUr2O2NWSK5/Y12SGz5mXMBkK/pZ94gtgIUg+ikzJ6Qdq/JpKbLx6XXAIGbgXzGv+KXvo9cpV6cCk2MY75/lRk5ug8FslPILZL/dhYI3JroHJzH7ZGGTs3hRdG4zqyVJ8V3Qaxx4bN2fXCPHqmeKPR7a3O2yE2zrP4yHVzzJl2IRv6xLXiki7GLfnt9krphW25+FxPJfZTBr1PCz/tiXv4sNvS5xs5iWzsBqlfQ0P3JQydxNMu+jh467LYWkNsaVP0fdiw5/6GaFv9H+WGdQbbIXekFv2eM/Ip0Fgn8an1xbouVJBa0GrRCf2jJmlblb/eGkSOy71wNEOSjZ50LnWx2T7zErc9t1MPLsSVPPfxYB2lAdtc48Vi6gROypyKXpB6FlMHGv06sCaYtl10Ql8y9w5RP6llnAPGIPpYVjbT77RTz3NN5hzCrE8tesiHN2HvRN4m0PBlW5V7vUlKfB07rSibbRV41fN5FPn4sEPnfoZs1gsTa+wFJ+bkhvUhoyNZWcwO8iyRNTfb+CsqZY48sTT6M6GHOLmZZBt+6WX8xceOhd3UtWyl4H/pU9bFQrbNmuMDNsgThIk5TaHkIn3Lmmh+ZBrd+fwjBs7DyAQ9FvJi7FZXEicdWfOtLirkhwPS7Kz7yix8Tg+PMoHsylbvvvu+B6xi5U8jZ1Fzy+px5l+jc3He7h+0udvLrFB7t9P+7h3BncQKrlBOTPDvlD/DjBvFpwhmAnd//5v233/fBzTBPLAo+3CfP5F8rwOr2klO5AMT0x0Lv48/f2IB9VFZKC60+4Kn5s22xD59vNd2f6f3f/+7VOekZ7C++/s/uq/9u3fKn5f+8I9/IG8pSmI+E2DBDxoqk2QWc9/Xnd55o/pw0vYgbVvR5NYXhpMzsSVOir4n0apWKZaBNMmW1NQXx5nxLPayCMwCbPSKixqTDgnNglJlsm3IZQUTC9ZiMsFUtuhMDGjiTF3oYjos+rxX+hZf8T/oaYtD2kEXXipFhgPFklm0je2G/SkLyZxYtlW5cBViKcTVQbuxSJ0FXcEv6IWvQl+w85iFfhanG5ZtK2MXlM1GE3rpb2Kv6NW6Qc06b57r4WfhPHnIyZf6WYZKKbNcWeRjP7KVGBMTIhQG9JC+hj+Rq8AOnX4zByPXTxJ48Zn2gD3LpR39UqsqfbCf6Jc6kQ3sRaZUYph9RdZ22Gc0cjyxcF849+znvAjZ7vqpn5G4gzPhjZVcPNZ4o9pzMZLJuGY+3cZzjT9fy3QpoPgN93gc+A3d/mquRuwpfzWjv7mht8z/yPzmgf0qDhP5Ja4ZzhgG13hr2ltsreVH/VJvtAf/eTm4L5WzxksSa94s/fyY/g485/yS1vD6VhtD/rXylr1berfk/6J/uwx87Vhc03spykv5l2Tfwru091L7Lfb+W2VeyttbeV+Su3H1SrnWu+Zrzf/y+rD45ZrXNIa1rymv2fs2tGR1YHhovLvluT8ILWWQ+l/4mgzwVsk7TFsh7yF5r2u8Ew0My3ZR3hGD1IPUgyFzrWzYP/LuXUt9xs7HoHycyX99n/oz5o1GfMXeDfZn5C3vmPH9JTqzkXn2MeWU7yuhpb9B6r8Emccn8jHiSmzpf5D6l9i28z4sJY95t7cT95MF28r3jXwbmPlFb93s57Zu6bU+V/JtZradHAWRb4x9Snu2NfGta/Q79PCD1C/RsJs8BdFLe9gdsvZsd7RvlclBcI1vW7YV++Hbcz9Sfw2N/gVrOdvnZngzcr09k59VGv18Rlg1Wrd/WzexBiuVm9XYSi6PxwPzBTAH6TTyifdzRD7I/M/cDBBGZVLGYyK2XC9CW2PEY1v2nNeJPgZPcqZq1bLhM94Rm3Mf7Tn3KRNrfGa+TPiKxBq62KbFR0pptj+XUmiX0I0tfT7y3W5TtkjwHQ676vbUr3/hx5Ze2vwS83NermvPqcZXchFDA/psSxwnvnsdqTPNMwAAEABJREFU+EYYpP2Z0EKIjzUW8hcVjVwEz5XWo5J6uCPmlGn/ekgfXrKWHLRcuFdC0QlWJLk8xZbrZ3CpN+RDD0b7W5S2ZftNpiN1iSgmxuBcZ7xSv0Rkgkv6aBfiCEb7sozv8FMOrGXCC9a0dT2+gzXtVv2anegGt3TsnDu3uDN9bXfUM3eCWeLtx+gEa41hM9ewIOsstXwel50MrjUv6nxPX1NcLLvIYNDX9dDWuZm45zaun6EPpG3sjHbKxjkTepB20Jg/43kw7ZcQ2Vyzy/Kd/pZs8hSEnzJ/hjtXjcBO33LPmML+DLUWFeKOr8QVgYJOYBoBNxOlbOSt0e8JNPrR6B8i6kwEXCyzxlF2W3nDdZ61qBPgqZiv8okGpB1A0ZUNic5JGfaR9YfK2kZspz0Q/6UwZsWDRJl+SpEN3wS23Wy1Yf1Cy2YXTcQdfrGVOdT5wyFyW55xN+jVupELVgIXOGLtj/s894aJ+xkc2e70LfJZeO0t7Ic454feJ1fB0rPZlYkjUoY6w/goi71Sapgq6SM0GxlsHFmjSsx29yTzryJrF4ap6UhcuW9FOX1MqUW2FmQgTIzjkUXvPWuU+d/YQkKkAKuS6xM2bGtssRObwaD1EhGbuGiUOtsmCGFJ+XHsfr/XlrlQyGNxhZ4+IY//5GZiDbOWquTOtpQdVGwVn9IZJi3BPHy612a/05GJc2IRuHECHh/uGYzHvmi63e6UpEwk5+HnnxXjzsrsbqvTw0EnFm4FzzaTYacJexNBxOaJh7dg/7fvVetGDywQ7v7+vVTMavSDDrSP6GdwhX5+Km9ZWYVnaHVXd2okMwu+fjhK+40yOcQkeMci8pYk5xe/lQkiRv7+00eWXekX/jOYriSGCdoyqaCZGGLv8PNHPdKXjz/9pB5rrZoOJ/prlbJRbIk+um6lUnVgUTTxF+rvt3faQN9s98gh740MHa/YOKgywevdTtk2LJ66FExsJOiu1EtVATaDyqTLBHCEg6Ut+lL32CdPgmn6EPaJPB/Jx4FF5MQd2oaLQhZkM7EafGO7ko/QInukXyceuvq4wXOlP7RPnPzRFz5JuLa7Lf0gJognHrZtyzZ9bMovpLM4fML+iTmTmBFDlUCj3+N0whZpE9SZFyHQkntsmVzAkBi/LJg7OWC+5YIQpSIrPmK/ESPelVxFx07uoGBHA9he73Dl/COAgoxh1uhRL8DwEktg07oA4n23LYPeGAfaPf60qfcY6bt9ww79IgxCzzFKkm1J5AmSExfjIRI2bCUvjdygpGyFfCUPqT9DZJ4RlsYlPe1gYcd+x2hfKRs3oEvy6HdrJ1gEr2uA1fe5jxIlfdQa+srNsQXId8/NaN8qv9KNErNe30YYTyVXKxptwWyBeOfKf98xcw5kLp+R3FzQ/nCJMfP+JfzhOvQFAdP1L5D+DUUT2MDi9jxGS7sXOR9fAddiBV3+aw6x/5reiDXlSvYzv9dsRecFvMCaPV0KzNR+7P7jE6QedMbqAOtNl8hLN29tr1x9Vn2rjch9pjwTnqZFnjQ+h8a9ahb/xscEusZb3d3SyeBcszHkr/G+hpZ73cRt+AVcXOfP94CF/jVef0864z7/1aXIIW8q7QvAy8nXTc+cx5kC6wSmHXRaKgOdcP0wRFJel1C/Nrw2DaP/VijbSji2A/KnF/DV45JnlDcgUZ0xwguB+pjraQ7YPPMz99NObCl/C8TXGsNnYsx7wJq3rg+5y3JcP6N7DcPGpd5oD/25dKb0M3Q5M7LLGPQ2h2F34t0kHydP05FX1ryLiDAmkMSjyARMmkuu49RR/WyfsB1iw1bKIPUg9cB2t5l3xmCmcb8o+MCVu33JlIFe2JLrs+3ogk7jg0HK5KJPZWyceGe0Zx8lJbT1Hlow9HgjVlElCRjLOza2zfn+BJ3zG701jOy6nbqWLfbPIE+W8cMRnco7a/Lby1ChiS36hXYQ2wHkZ3sj97UiQd8m3u/DbNgfSDvo7QxkGp/B3HvaGSI228pmxqPUmmpH7PQKB9uyA/WcaMlXyoEeM35TFiFL3xj13qvIhB40+iE242+GaUmlII2PNNqqXw1527KNmXneRsZ2io52Id/Q6QwOqdvu+jTp+3SGbVW+awV2/PMNB1tabY12MEiRS70tPtbtQWvoRGYg7SDtzI3kofTMzEc6FlaPK5WG7dgN0o78JboO43AuI7iCbSWnpdB3xiI2lc0cVmiJlXFTgN/+zSR1cOkz0aLd93Ns+AlhtFvOQ/zNuj7Pl/S7uvZe44bSnHtt4c9zUsXiFJQpSy29FGKxT6vLxs5sW7SRJ87QgpwXjgFobuHPCG8gdJG3lEa2ElN4oWnRK7kuwAs/SIoC1BBpHY1O2JZNDNRzbQyE35cQX0+QnurYxb9ubAU/YdmmCNTjoPHFe48TrfQhoHpzDz94Epg7GBtB7yvMidiTH5G3DmjZ1/1LPTRpjl9Xt9i/yujE+BzxtAxKp35+GPkKJ34zp1K3Gd1S5fI8hsgEkQniJ2UQ2YHIfAmiH8RbB91zADHtYjPtU9NnW6jdF/OrLehC5LqXOaA/Yu0y8KIT1ihH/bId+ktInCLWIRP7vY6PlMlJyiD1IPVgXU87voPU14jcwJqevKzb0Q20zK8+9Eu9qCj0ZzTyEhvJTRBbKYPU34rIB2d58pG82IwOEz71xJVyYDpyjyFHa3rqlWtNEXoYS5tCLkUC3m7SBXW26c6i3+hUoGVLPUhz4lqbeom+UQoR2NikvLY37Ibelvk0yom+jH6GFpnX0IhtyMTu6H/Khv3wekl8qQcZMhGqzQFC+FvWd0hrv54Vzk2hm2t5t4lwYhMCsWsMDOSTeuoJ48gzUYAqVq/scYdPV+7xno3lr/ZyE9EaLpZtjc323DZjAga9lgJdwKqmjsnE3OPUvCV+RQe4cICc/hbqaduFZ/GmQp8jG+T5MPT0I7JCraWDxDzxzptYez6wlT33yYawXVR5lpG4HyUI4iEqjW1i7QlTIslIKGYU/kyTGuuaEzJTfCkbBjoTHjkQgILlHKHhM1K2VRk/sc0klBijgvXRn5RZp/LS7w3rbnleF6KoUVBhXh5Z8yylxLiOWXdkTAs66W+QfmY9LvVaa/+Vb/Tzw9TNfq9SaposF2477KLd/o6YlSnVS1erbopsq29zd1QoPUkPP3/SxNps90UuRpy2u06ppWqzY8EP7HcssmL2uGNS3W11+n4vv98p/5/fiYVGfXqUWUT0u722f/sgcWHYiCCxUXiWnUi66lb5efH9/QMLtBNOeljzgaDy/9U9/2KXtjhRDTe/Dt68e6ckf0tC71hU3bDgXLFZJqtMRYd//ahske+r5BXfJODnH34IWdM8YmK8FP38P4Tza+KskM+BWI8sbG+xH4XYmWHll8X13Z1ciwqLrI+PB4l4trs7Fn0flcXp4/2jtrs97QcdWQg+fHpgkfIkM2EsS7aM7brfaVu3iq3GIm0WMk/LBDCDOBHD1BddkacdGsrKRMiC7gHbydHE4msjP42JIxZyD4lJkm1t9nttd/jBX8F/KUWZFY2Jl18ni9ya/GQcyt07dIpqqZjZqdIH4Tcyu9ioW53ERv4ak/bEGCeWukU2wD7cvmcixU/GqdbaaRjHNzsn3COL/qHvsJuTpNaNSp3lWvoS4GdCttSZ7liBpsROnmK/0K8Nk32D75xIp8gXJG2Vpex+tWzox/7I9RE7U/IHvUtgG1XFh2XFh03OOvP5IX3v/XxO7jrRU/oQhD/spw6iNzDsnDIHiCV5QWTZjRkGScQS9FiW+iLxrICf+X3iJE45EJmJ+dFA6vGd8gz63WMehLSD0f4FZSOWa+qht+7D6mW6mT5+hmvavwfaGIeU0u2Iwr+Gtcaav6b/d9VHFta9HrSUa/pf9d9vBjJWAyPK0R7loL9WDvnL8jW9wb/Ue97ORScY0qN8LqXPrknX+PrCbW3jddW1tIlnYNY0xQDVL9iH1rp8XX0tPde9xPS67nMJ0/wlQP2z/WvsXRp5q41LvT9Ge92730fE64jW9V8a3drWqP9Sm39e/ZGhlM97Gco1PJeaW2u5mfJlx7X+l9afe8q1PXhO/U+1Rl/W/s+0PAuDPAs33hc6aK9l/1P1EWPKt8YQ2bfglr3nul7uLilF/Ql6YWu8e9RStOH9csN7ZP5D8dQL70larIz6KG2rLNCypT2Py7RQngpjKwgl9lOu4eJuL7Hoxlbw1xjzS7YhdPCxwoHMP3Vo2eyC/SLTfh3mI5hVVJX+dpuxO4AVSxx5jeVdesp/wM07cqM+6CnFvEwZ6GLzEk+3Dy82op9vG206KTovAZVnu7FnR+P2eTxy1xjvKDdyOfHufST+lDQhW3bVqEfmxPt2/wZAXG3RRVA276SzIImQLHVEedRTpp2xSz1IffQ77TVi/wlNtkFZYF3b3PvOd7ZVbNfkLmnxc0lbt9Pv6aLP13TakoN21f9TjmJrbf9ZHd307hqSv8gmnpQD12Rv0YbOurTM/J6hK5uhDTACqqWc5UPPOCa2iXk/MUcauUKl73YkpHxLs40nKTbU+2naZs4wvkibVnFVcenn3dzOUbKtUjO2yLrwUXxS/lrAMf6wpWUzZRD7yngAK//Uj70GLd/pwrfYog9SD3Sum1hq1yvFfOfbdtTC9zcTI5jtqMt4OaYltnxPMjJB6pDOu6m9Duvpn6jP0CubyaHxK1nfckufgpd9JIYgUikvEfol1jKXvC9vtwsVM5bBBbk3Qy/MtfQr18N8E7+8T4UXdIVf6bDu8ajnvhGMdsq1u7QHrtEb83zE2ZjTo76WTT30IPVrSE6CS97wnXLNS3sg9OgGqV9DfAfXeNdoGZ/gGk99zg/vc5nryZrO7Thp7deQLN4kN2JbxxBaALnvqYc/0Ik3DvGaa0jjnjrXW48qtLQTT8pL5BozZAZvuIj/PBNkXSLf46/dhyMTDJ2UjTkwkPtGKTVkNeZDr3BoyFB0Wlvoowx94nqedq2VZ8NZP/SXYFu2PxMJpeEvZZipNyozcsztoBHLXE++uww6GfPoHbJuBruWolq4J5DnLc+s4SGm3oU8euY5Te73ktA3XLe3rMvkmt34tt9Ya2MSII8xYgg9sK2skRRsUw3pjIhdYsQ3yvBt/ILUhfNUE39NpbetPgm7gGQ/PR+IzYZP/A0okJXrUdbZ7KKJSXxkvSt/ArqPC+traKD5fE9M8RtqqdyzipWyYN+2bNrATp+3ii2LjZz2sjVtWSfbbXeUO8Z/C3PebeyhJ1k+19XjPPIsUEtRtsSQcscaWWLO+KChYGIcMpfTr+Qpsv2a2+/rjX6ypI2t8GopKmjFVvofWRcr8k/jZT0+PmjHWlno2+1O+bVw1izzY9b7+086snY0sQZay0aNPMaWmAJJc9lW9TkXJx1EGb/4MTJBZA0v/ilkWwXYoUrlp3/9wKRT/3XthkXW8tOj3j001fujNh8Pmv73T2oPRx0ZkAovfooAABAASURBVMcsKe+2mkh4gjTOzGBOvEjkxpPB0oQetLu7PdaNf+uRxeDKYl4WNW2z2LpX/kyxmRT5U82Z2EJ+Ytn64fiIiZM22Dh8+qhcCKYklRM7HWosMPrdTvXxJAKRGPQP//yntN/jq+nTjz8qcdFTZbU8fpLcR5IpRnO33XSd06dPqE/avH+v7YcPsqSJOBuDLAaEph5/+J8U2v79b9p8932PpRHH9sN7lVpVidGVPjJIETxmYZfF20a8Rwb28PGTkqfKIma9u4tI95nFzSl+utdOVmGxudSqvhCO//13H2QXGVoWhNv9vSr1XFin9JS+iDGJdsNfL5kgtrSJXiqUG3wfiSODLmgTYzdFnrypIMwYqttrStvkMbYKsqfDAywmduRDRC5FbPQL+/ISFruNeIytE7K2IVmlWNna4jN6Db+l1s5P3Jk70YuMTS7hwxSJAieKRnOxEx4GT8ndUocJBVHatmlaxUXJVcoC7QRPbDlZjsTX6EdisQ113kutcim9kfwkzt5YHUKL3kBiDs1295t6EH7UCvMjSCy1VPoyKf5VLBSUeOy5rsQIbMNa8qBloz9i3qXVGOOJ/sdPQTa24i+2wu9gzNOOXC/R6fRxKJ5ro5xbV4+Nsesgtvjs9dBoR6Ex7ikvMUHveYwsGP0TuX+OS82LdvwE6WuQepB6kPpLuDD3erMhsgbN/8TeQ1jGaeW/k2mnpPhj7r/74Fd5b2K6rtp/zIz/YaL+pVMj+h0MWR6SUv81O9+4fg0wMTB96SHtNRD5I+6jC3/E2P+K+T+fga+eP0NxXf7nu/OniuAXpPbNqkPwT5W4N3YmfUfU5iaUkudsL8gzuT3T2+VzObK/2p4YuAE2no0D2/29wp7L0IJfzd83MjQRf5BYA3t+N7qsx31oKa9h2Bi8tL00opexaLyz2EUGqS9sXl0ar18n2fHN2/dKLjLRtc2r2LCoZ1veg/J9xJkDLs948bOG4Xeo9O8yRueZwlsajPtLYrFfKt9BLoTSjynvmfTlgvVZMzbs5/3t/WBON/CZwlcQWsY+747o5h2XQqMshfzg336KIbzoRM62nmSKsjXGLeVEH4PUGz5S2rOdy/bMK7JLqh3P6+4xRS9IDM/5RUZ3oBHDGoN+q+wOV4fIpdnOcZc0O9Kn0CMTNHyF0ZBtSz30GZaXuCT3Od7Ock22lc2ey9TfCne7s805H5btrt6IY41OfOXQiCt2gtTX4u3Cnhff9uwv7cg3bASpB09zY5YLLRgyKe2ZN2yEn7pdydfEuJ9C6oh8Ko14bMvE0TgPCvVBK3wDCn2mtYh3O73y7ODeimyvcGjEb885Tb3hJ4hMkHowMbdP+a66oKEX4AgrknPeANnsVmK5CsED+qrNaAUUL+zxG7bJVcqvQWwEuZ6vEVowbKYejPYoo5N6eKWQXxq55BTyE0iCcmt/vY+3NAc9PuzZTmV+lEIMy5gltsYcCgx9jdCC2Cno1yvX8/C+NRJTfCTWIDEFoQWprxH5xDsQmV+CYTu+g8v2NdtZRxi4xh+02Ep92E19xJ1+BKHdQvjBLf6X0CtzI7g8VxJPP78vjE1cB4LGdSLxX7D7p4uegzLPtzyjRIapJHNLsS3bkObrFJXP9vl6PKlljuLnScAs6UDnW7vtxY7UmNdDJvXAOEs56KO0Exc20Am/YT+w3Z/FGvTINuixYc9+SimyU08ZpO6IXkXDTmC76/W+0J9CO89seV6H0WO3Z5kYyvOTi1PtvNhIPmYCR9JWkB/xhA8VU+jgM7JnLO3wO2i3XL9ZT6qUQaE0i8D5oWWdLHdBKUtypRUV5kdi4oKuSbe3uX/klYtcr+NrSKfd+0vsZxr5pYPsrcMenqXMq76egXD60rBZa+ljv2MNC3LfI1cYl802i5iT+o8rO0dq5LrhI7nKHByu0w743KZGjOFV1mhGPW27YKB1fxkrLbFlobnfA1knOYEGfcLPnJh4oC/pBuq1FmWNLGt0J9azsuAaucaia5FlB+nTibo0cV5FbmKdM+uKyVehb0GPjRyMcqJuW6ITqUcmCL+Uqso1e7vd9f7ZzGtsT5wzifnEWH/34Xt8QqcPLD5qI2yx1ngCrVj5s98nbIt1pgarkceWfp6klA+sZybWbdmooms70jK+MybJWXm/v1MW/WLs8fFe2hT5bid//17t7x9U/vZeZqV5Y6uQO1LHpJtUWRRmHuoTC6udXiQVHLQTSTpykh602VWIkxLc8eGeNVoWaRlMLwMngs0EbkhlgfMTi6f3YJPJQ1LFgCeW8v5ObWPt/vadVC0s9lhETFkcnVhsbbHPIus7FoNNHCVGsRuZFDtW9B85oSTzT6osdMZX/AZJSKC+4QtbOxZl03xkIbixGL3PL2n3O52IMflSLRLJjMG63WrDBM8AJkeKf0tb6IUFOTG5MnCHx4OOTIyJvidfsd/IycP/sNhMecT2I4u90W/INfR25MPYjo/D6Sjj98hEmX0x2OgVk5dMAAxmciQmZoF6jEYGdH8pufI3xqlh4/HTzzAnoS7hj7NJFV8i/5hVwyYm+3+5MDHxNvSnLtiSw5w80+FRiTdGNjVjLky1jugaWokO/Ug7tiMbJDeZpOmrbUjuIjnEvzBcSoVeADxkRkw4UEeEV7AtE3+Akoqllnwjs2H88ufFT+lXGNCyJ5eJI3Wjm7LNAaT6DLZV0ydgGxdWtuhVxjpIu3HiTly4J/IaW7aRhUMpS7P7Rmwnzu+jjoxtS1yIPNsXWi2lz7ENJ7xttSU+2+qbyRH+2+HQm2XQe+viUNBB/oK6NDN5X8MieqVwqaqbrTK2pdZF4pq9hfW7KL40vmvyg/Zah4bcZbnWY3wySTqYv7AiTaFOGmz9sbaEPSJOfwYG7T9fJsKBRDPqKdP+42Pk/Fb51h4mI8Fb5V+SG7G8JPMS75fq37Y9c7hKcydavHD/1MDM5rjwkLo4W+Fd35O74Dr3l1JHxM/Lt8YW74ktSP23xLVMXqPdiuma7DXaLf3X6desXaO9bunPLJG5E7ytj6v8jXMr5VXlWfb5zJ5bT/M7MleV/wuI6fstPHU/YxM8UW7XhrUuEaWBTrh+eIPIdcU/MHX0OeV/thuJYOA/G8mv7d22bD8zWy7az5hLY+J96cj79IkPLSFlTtvP7YS+RuPdK7btp/etNT/1Fru8c8V2Qz60Nez4aMRczuRGrQNWSprPdshcyvjSwTtk3l1v4ZkSDZeiJ3QrUDFFXC5PbVO1OXTu2w7pW7CWtk2/Zqzpl/WJnAeX+pdyl23bnWTP5Yb3ylo3KulnpyV7jRi62LmcW/MxPhtjNDBThaw7dGOzS+c0chekkTKY603HI9+5iKkt9hPf6GdDL3KjnfrXIPrRi70gdTuxz/GNOENf+0/7l8D2TfX4bPQ5sbWln9eE7fm8ycfSU/++0a6JvUgrpaoy5oF9O6ZhJLFFZ7QvS9uyZ1zy0vYy7imD0J4w92fie5IdG4XvMFPHkLGh0/ByvjXyRFMFepD6wDX7kqUO9c22bPf6tUNb5d8uckeVXRGf9XLtI0rlG1O+faUe5CMwQlf3aAaXzIzgbZAfzRCl/oNb7/OS+xFGaKOeMuOR+0HPC99DZ/H02orsQGSfY5bRr9zH3ENOxDGtxlRv2DI9bMv2M+n0b2AwGnN3YNB+qzLRrUGSn7ueB6DTplU98XYih/SH4qv2te/U4z+2ryEOppaZntp/Djm/+/zkHpr6iGSiHfqGb76Va+TIizn/N1wvg9Ajn1wGqQfpe6aKbdmGxPsTc+50OvAt+sBXDFaRbr5/Ic5uR4/Ksie2IM2Z427bnsvQX4Ltzrbd9XrjjQfT54HGvGn05S2qrcum70/jbBSDWoryrf3EusdIRXKcvJ+4lx05T8UWG6lvGYeSOKBFnyT2az7N8247ZNl+hgjYTiHzL0JcyVlHm5Q5yg1GoSWOdI2waTckI72gWKVWmbhtaEBja+qfrBJrt9M1Y+J537XabPfWxDNoKvbSZj2j/0ULnn1s+tODmW3l+pVnovjJPfIU3fgmttgIGh0Yc7GhW2oNuePYn6NPdLl1YLXH3ZnjgM8JG3RBWY/KGlvWyFLaBanEFE2qos0CZOOad3h8JJ9HTRPrI5DLtqqvla1i2/Asd2S8sxbUe0vsUq8JtzNYXKysk253xA0rzxrGb/oiNtvaMBd2uz3rf7u+dnZiroSf8pE4kqOgpR/oZG/kQsLgBUqPr6lxvtMBetTkbdFUpc1+wz39oBOD2iQ06XtyzrQR9t5t9nrsfwKafDBuIrbOKtYJfjmRcLHoGNXK4ph2WwweRdQSi5V5QMiCWcOojRLyqe/yq1mM7KKDobrbEMIkQxOr4xMXElE/ZHHwb3eavtv3hduJIAqLgQmupUP0ty+msuL+/v07/e1vf1N+/hwflYnx6eMnTacM2qQT8maAMiHLdqMsMNVa5KBUyo0mFoIPH1nIdun8n378t7bYFbaEL7MImUl5+PRJH/BlFnrFBovj2JNK6eHjR6lgBxzo94G+3KN3YNAODOjJ4mJJrlBLHk8s9pEK8iBlkdQmX8hN4Migb/G1yeId8YoJ6e1WtnFRtNvvNbZM5ORnIlfzpJBabJAHE0sfuO1GsjDTuj9hZ8J5o2R+6kiMMLWtG5X4LEXZEmNOssPxkeF9QM1imHp6SDQGc+GP4Ql6UU4c231Ci60R04H5kv6kPBHXxNzIWDTqBT+NvjXGSsg2IOIasLG92Ok85KNTkgtOmt7fyECPTtqFAFv6g15225huyonUYhtiCY16Qy55gCQ61wFZ8WqjBz/zhaR3nkuBZ9lWbCSZtnFNXlGciL9Ris2e5ajO/BUvNIhKnzrQcXmS73wOG/opeCIO4awtZUG2AtsikB4P4kpfgtQ7SlVimsh55nHGs2Z8o0f+Jz5wNARL2quS6hfusUIO5rNWLupovd1k/qlxdJVSX6OJrnFIP6m6oEwJkSN0XQLyrd2WgtgKUg9SD1J/CfqS7TKu0b5lY/DX5S3ZS/paJ/UVn7yuWk9VUhFWpNd4EvgD1eiL1vg9hD6S+5ZYuiwduFW+xcZfMp9l4JfO62v6g/aZsxAG87IM7xJuyv9npUPU4Y/j7WtbDCP4q+/MvWcn0LqNs97ENzH3J+h1CXveuxBVyst5DPU/uhPSze6F91pwkQGX3Rrt19TP/JsVcsscuD3uNxX/nIzLdHxNL8ccTV5zb4/N1M9YGR2yt8qV6H9l9TIv5xz2pM4pGSfDtXKWeH4c5xPUWBmg+flp0Il//kNjnr6I/i7EXWIpXaw1frUM9cEw47AAw5kChYtoIPwHjTLx2pZtpF7eI/sSXtb+dlzz3kHq06VnyPeKGSfoSYpkWwWIrfIdoJa8s2imQT+Ph0unRdbUG+9mDSe25eKzPcyQZ/XbavJZS1Etpev200xsuE7+wy+24Hb5M9+YCPRUUu179OIvvluPgaWaK2UX5hDZgfhbA7blkZ0DAAAQAElEQVRiI++MqQ9ExiaAQaCMjTreT2k/25Ft5GJNS47Stp/bCS2IvUCw4z/jEhuNvoQfmLzZJdXPUMpG7jwMyPSD8wjd6M/gWwUJtcObtOE9eBjp/ngfNvpHvsuk3Yh/yncJhFKn6DZTXkPrvuJzIOMw6gwwSrb7N6DWbbdeL8yvtANEFN9Bw17iWSO0NSIfrGnRDS1lkHpspBxIO0g7/kc97VuIj5nXZCfHOufDntsz//oxsTT6PWNCdzoLmrzPccxjU4pl+8wflUZOAiO/RmjBpdxoj3Ktk3p01hhy18rIz5jjavTlmtwlLTqlzHO29fifz4nIN74N5TzOt7/Gt03luruAKRuRDjv5aUud723d3lMu46szOUzMXduyZ51GvLY1xgGRz3bbnTa1U/8YXfnGZkNjP/I9Md/v7NigD0t8LSW2G+jK1w7oC6wfHZwxXnBN5Rqt4HuNazIv0fJtLFjbSD06E/k61+lL5Br5TRn+gM3VmXO2gsiXYhlEPxg6pAUVL6D4BntiGSiOLymxNJyvEVqgZQsvekNnIX9WpO9rfCYwCLhe2x/ka2Xk4je45Ie3RuJcY8Qy9MJLP5Lz0MJfl5c+hu3Qg8t2dF9C7L+El3Rf46UvQewP2dSD0X5LmXzYDAjCqVNwoZaqa0euJ/EzY752xEeQNZPksnE94kLRn0EKtnqeKLlod3O25aKObjxGla1xGKC67I35aKODkstchtU4z0otqnWTpuwiLwgvmNvRyXXnJNsa9roSB6MT2VzbUi+1qtQZaSNyc49OdBvn+i2hRpyRO/PpYmIoxBIkd12G7+w+C0mh25Zt1VKUzXavR1/kLXqpd+BHbLY5SvEZvu1uw3an23N5tl/cF/Um+pBFSsITprt+bOjIvfYk1sQy3p3b+bZldGM0fkZZoZlYzLiJstj9WSV82yk6bMNu3e6R56cQJ+RTrlFctdvdqXLNPHF/i0iimHKf4TkMM8R6lEnRxHW4IZB1JxfmBvegE+sUYrONjdJzsYFesOdibZAjEKXPWrZG7LZValXWwBLXcbEjGX+JwKrwxVbKRsZOox9B5YZsDJo1DFNOxHVqR+Wk6PFwM2s5TySsIUGKW/eZ+IryfLnfb2XsPD7eU0qYx4fwfex+4zvjk/6KbcJH2rXM6zalFKjRoyTcifl1YG1xw7rm8XBiTCb8bFRcdGDNsMU/GrZVyUut5GZfVSiz5joVyeTNNhUpOZvwySKuhL1t2ajip5aKvSO9lh6wu93t5VpVtt9/34lF1kSiHrPoiZ1jFn8fHruyCbIZBwXnvCBMP9/r0+lRJriqIsGLfFa0j6GXoky20MuPn1R+uu/wj/fKnzief+X6oD4hdlttWERu9w865M87Cz8EnI7Y1ofvvldxUQUHZBoD/v7dB5GNvkDLWKgxASeSeKJjE70xk03EMDHQdyy6ntCLWbsof/r54Z44oD+ymPvphx+Ure73xLFnLfxBiUXw9+/f94SGv7t7pw1Ja98x6d/vVcjJlhXg5ECyNuQl4DFKmZgTJ653W5VMGFbpN/lFdcWcpVIrD2NbNeLNr5AfWVjOy9FE7GLL5O79L6ZoygQKNgz0ljgfkEes70YmevMk2qjQtor6Rh4mFsP984P86VG6Pwhjsgv+d9q/u9N2t9HTSSQ1ToAsIs4ntSFIxqbYxqTekpfNbkc+GLullCPbVFJiI+Mi/JdSFJvh9xI7gh5bwahn/IKwE+NEbk7Hg0rBLnlp5DPBZKG9kofQd4yRy9JXFAu+7aKUNBEnd8zpLE4LMxN+hUypFbdMMmzaMBC2+IdumrahvH3P2AS61Ftisw3L3eDpcNSUF1LmT3LTiRxszzLFEudVI1anDu/ZDh1B5tumQ4jLqz4jXBwiFfbeZ0qSgln6nHqAD9H/VN+KxPQkGx+v4Un6WS2TY+AZ43fSSGzMOc6+Ob2ENXpK9Rvvw1PK664arIEhkbEJRvuv8kszQFLPo/2a7lr2pfprdn7f/Jd6Ft6t6MN7C27p92G4wry0eUVkJkVwrl09hv0W3FbmOjoMdCHavVwOuX4MLKQUQ2WUoX0dhoWXytcsf65rEr/Gaxb+4v+VgXUGTGMNml+5z+fTk63GzFSHfuPtz+TuKZ/i/exZS+rZvaTp6jaePVKuBdba4jn1S55HbJ620Fnb+6v+JRlYZ999fI36NUBmeFqKPxzynuX+vpP3vs97Z1d5wXgPGvMwbTs64nXIT31fpSLv4U8MyfaC+NN5M7WBfJ9YA5YGL2V4KQfCv4m8k4GJ7xylpi/Rei6d/gSD2niXGxi0UTZsqUejzzaTx2AwYiPv1xPvzLPezEl9YrEo791r+Zl7/RidfFQbqPRlA+y5P+FPfKjqfGy3z879yFkmxpmX60N8OYdnOKE/EFnb2my2fNvYdblaizbbnUpZ3vv1tNmx266eD7H1JPlUW9Ntd7vxt+NbSK35nsJ3Fj1ttmX7ifBCLf048t0j83yI2bNu4XtCpV8FH6Y++KNsjHUjj40ydmKj0bZn/SG3Lhuyo237zXFGx3aKq4jdoCw5t91t2ymfn0tXDXwDou2rVvs8XOZQYr4qdIPYyO8lK14CJpVOfOvZ5nsVvmfapNB7fVG0n1r257lZ00Z9+M04Z+7Zs43wg8V0L2yrMmfyjTB4ZH7lm18lLpdFT1Jqa4gtfgZovrhnsemYPHJet9W8elHpgpnvVcEF+aub7cr4XDNWyFGu/Yk/uRl6djISjZRP4JL7/HtaRH4hMhaJI/gaU9f0YnMgNtOvxtgEaV9D8p8cBKlfk1nTGsmIj0GLTmjBoP2a5drXr2n317J12e/1uKQefKkvu8hg6D3NRCjJP0Vo/VljJQe57+ENNO7vuc+feMaYqD+zy3xnlxcbLtwfWYrsRi4OQ2b0N+1c77Ouw0VO0Y1K5tqoj3bKS0R/TUt7fjRrXEePHbE9cX2JXO5vQa6BA6Hblh2UNK/CtirXxAGastQhtlHvJczEXyhhcflusv0cot2Zkm2VMsMmf6trkG2NrazqoTXkAnuWqaVowzX6xBjBkoStPtbwm0hxg0Kdao4B1ZnmIhtKASmDXo+EVGrpFRubGI/foBOXQy1FW543svAptvCT7wI9zx92lc36DvrCjm3lH6J8PW9cH0/aZF0sfWCupZ5ryngOLMjHZuRDP7EmknqQ9oZnB6cB8jktsgfuXQ/5i794wFkfi8zhx/wokbWVzOkg16BSq0rZRFsE0/9qMNGqRBGD+SEHzFgCRoSYiSE53+72yjOj6WvizLzLDw4fD6xbHh+FY2xXZObnvcSWvHR7jFHajets+rFnzW4HttudbHdETu5HCuueNcn9/m4mcGwBjwrRjd3MgWP650n5a8hlQy+KdOJ+m5w0xoAuoQXtONGXiRAb74GNOAulNF8bTF+lrDtuialov2GZFMGoooim5sW9XSh0VCrUtrutbCvJ3TCovc0AiYQdN9Z2sjZMlklWBmQiCUSg7YfvVBmIJHOz34uGbMNq2uzxQR1CbyegRnid9O6dvNvBMivXj5rovBmMLKA1JhMhKRNJcl9ILtuNuh6HBiYmxAMLyhOLkQ2IbYO+i/Xuw3tFePfhg/YsIjZJRwaAQtvttvfx8Ycf+i+RD9AxR9xFxs67TyfVw6S7//Ofetxb2m30mAnJACT2Td1ox0BXynqkj+TUH3kh+PmRRdiD6iSlHxz7wuvddx96u2FKbJWTZbPbKi+Akct/kVtqVXHp8o1JtSm156vhMxNz4iFzg15MWCZ+/NWiU5Hqd+90/LDTw77K37/TFn99EZ584k4YUkXWtgRM7EVFtSSfxie2oIst/oRY8j8xBiafaQt+YyLmpDsSSyZqeHlRQQ0XZJhYMw6x0big2UbNGvXIlfQBemxHrm6qMq5HTnoxu/OAKeYHit3mhC8qyhhHPyjoh98BIfN1yMRmY74GpRg94kImdBrqkMnfUbZVKv5L6XUtmz3HbT+Vo18RiS3bqXbY7vq2z+1e4TBkbRMis4ccifMm9AARFXhBchuI3BUVWLFnVWIUcyK8YC072oXxFVtshhYfo0wd1s3d9hx/qV2mUGZcnbyATkQGIXXoV96Sk2D4SD24bId2Db8oHP8i7W+lzKmQ06EjPjKulwj9vxo5tYOvSUIuxgNfo/+Xzp83A5lTfW7QxdQpru7hRe4qE2LnU/5e9997fL/XvP0V15yBv+bPnIff8zFj9BXxXT5/XJrozyJ5jg14Jkv7UuZaO8/xb5W9pv8NaF9s0jaPwT7ruVhrtORkhbPgN6okn4FNHEEtPb6Jj2i2v5HXX89sIcbAnt+R+jsg9by/BC95Cn9gyF22k5tAmu033vFtKz4r7zpiy8JA2oGd/BU13rkC2C/vOcfyHNDxueiwl7JxruQcSN0iHt5VLzVc4jtGdY6hLbGkXMtPjHHDZt7/Cn1pzLs1P3UXPIHUg8jZT30MLbCJ55r+Ijt0IhvMbafakTiC3uAQ/uzLsg3l+R7ZfNxKPvJNIR8HQ4uU8ZkyGPVCXkZ7yPVvI+QgdJLFzseX3hgHy9iKj6FjuzPXbduy3emV7zqpDP5cz8e2SRO+GmPxFMusY7vrG1/hrxHaQGzFvj3Lp90Yv7lcYqfdmKPBtPgL3zb+5xhiLzEEtsOW8Z1KI74Z8/eGhr3Q7Vku9SD0IPVraNixLXvGWia8kVPb5H2eryaGILKF+RiMdmgvIXKXiHx8rbGWGfyUtlNcxaxj2b7KvyTO/ub8XfLW7YxlrUWFuWnnvJ16Lsa4DTvRCT9lkNyt25FLOwh/oJQq24z7ifLpnI18fAw0xrhx7przvNaqfDdNiYZiI3zb2FhB5gLDzji3M+ZxHP4vSxuL2Ak99ZQDue6O+rUy/GD4Sj24Jjto4Rf8BWta6Gmnbzb9SGPBiCsyQcjRT922Zp1CTptsg/SpaL1Fto1zkNymveZ/ST26QWN8Ahd8goLvYWdNH/zQgiHzlrIRa+tj2V4VH3l4STD+g8QfuZSJLz5yz0w7/DXCH4jOup9pfymG7fgKLttfau9SPvEFiTm8+AiGn9Aukb6HH53gkv9rtpPr4DObGeLgM8ZMyHoCM603om8X+YzKdSrXquWeE6mCNEh1IHoDoTXmV+7Z6X+gPocb59JsJ/yByL+Exjzl6qOCjYbdzMfAtirrBGIrXFeDXGdLqSq0G3q2ib+B2S+iV/fITtxDA3rXffWxxZ9tJX4XShEJ56ewTw27sT0j1+qGfIAYKpZTGQgP3fBLbEK35/iSo7V+ZNIOej26yKdfdnRELvGbboHG2lIj/iyJNHwoYMxdrEBc6xHTVNEldpboNH5NjJhk5CSW8KaO0XdIPRcpg+nU4AOeRxNzaLUUxfeRdSDJqqVwlGxsghPrFNR0fHwU3ej0WtChkb7Z1sQ11Db8BsTW1ONuUvoTG0I+/YPJ3lSWcbZnvawRwej2t6xdVdYg7UI8VVmHmnm0oXkSi8CmjJKofwAAEABJREFUb8RKO7Zs7CSHggfNNkssE2t6iTuBwKCIH9sq9CH2bWuijxM5SYyVXCfU9ClIHyOb2Eut2Dz2tbQsIoc++KUSG+tcWTO8f7jHJrkgztiMzOHwSO4nHbO+RpxH5nf82EakAcn5R1vZyGn+F7KNNcr8+vfEGpldyLVUeXa1qmra0Buxl8bi2kSU7h2Dvd0ifOoB55em9W6vSmIzGF1Blv72XvXTof+/cB+ODyq7jU4EOjEZ8v/Nraxkb7CTX+Tq+ztN393pYSc9bqUeMUWPNxPWjYWMpoL/Bv14/6DNbi+xgMsoKL9INgkq795ryyLvA3RjW8SBareX+KMrjFYWdLf7nfLnie+o51eim/2dksjouVYWvKWfWeBFWWPbIHvMYi+Egp3obfd75c82192eBehHCf+PzKL4O/70UdNH+j5J++++k3c7HR8PaBMJ+o3JIfIiYmnbolOVpqzaY6NFjjQyfEo+MtA00Z333o6Z5IQBV5jYTFk3O+3ofx7iSq3as1Ce3DGEGlvyUtJgkAlX25O0b1A4kSfym8XxLXEd+8mJo8gG3QdycVQs26p1o5yMpRZt6KMN35LhJ06xpcykt60NYxXbYpY2Jizs825bNTZqlb1MYCZs9AOIKlzcCzYqCK0xpyrypVTVUlThn5izqOOC5CspnJSLV/SfAV7iRFBZSK+lqKAYVBc1fCOiifJwOOiIr/iMjVIrJ+NJaQ9EdiC06OW8SEw2SYFpUwKbkvZ6t43pJ1zjrWny3Op9o9p99uGCka4HQwj+2Eulnx1VqoC+Ctju/ddrW85Lxo/Od8n4Tc5L3fTrQuojdxHIXD+Rvyn5I5fhBYwM7AQ8QPNr91U83cRluxPfehjxXJZrfeYnuW0dTz1ZS7yt3hC7BshfsRudS0D6a//VMpDsXhq7Nn6hXcq9tR3dt+Ct9v5Yctd6/jU9WNv5Gv2v0THXA/Mxt5cYMLi+hzNwXSLUdR8u6+Ffx6XktfZ1zb+oX5qBa7kN7TU7kQlek/tv5ic/azzPxeA8p761NbRTvlXnL7k5A8nZBTy3109Fr1/dZmtvPdqx+Fbpt8rNcT89wX1N+22+Gs/N+eiQl+7U36b120n19xWe0Y+8P+WZPvjtvN/y9LbxaLwH5325TxHqz8fzyXZBYI0nzue1fMxKLra8T9vX5p5k3pt0ZVtHfYW9IsUuZw3vK62jv7TxajV1rARVCu+4yztW+hf5wU8caZ8Yv/X75uBfK7u9/r58hJ2IKZa9kcOJ9/PYCxpz1yWxLgIUjXgp3rQ37K0FR9u27BkNe0Hk2iJvzzzbIXc05NIsxFN5f834BJXc2Ly3oxuZPp/5MLbOh/2U625sOZyQSz6W5rmwI39uvlrJfJnjeB5v4hnKtmW7Nxux2nO9E145JM7NZqsRq+2zrajGXiM/A6EFadtOtcMuMpjpI2fz3IuAnX4/nxOhfwlsy/YzlUZ/Q7Cf6PZTPbzIJI/BxBwctNBTv4VLfiMPt2Sv0U0+rtFDsy07KGl+hka/Bi6ZdvRmDF5bYrPdSennJc1LPKOMoD3LZx5EJ4hechVaI47IZw7O7etjaH8+vl2vFFX8BvEU5PtSI941Ess1DJnwcv1MuUZ8BGvabP9p7q15qQ9+IeboBqG/hOgMfur5QB408hN6aClDCwY9tJeQGGqZ58C1OIZdkUM52Zutnelz883H+Itw9IPGdTgIbY3Q1ohssJZ5rV5qUa6jG+4JJfHr+paY1rgmlVhCd1lysMqFXWQv9AitEL2BFflPVp3PyWv9NPkKvrbDhbxmLgfXbMR2ZJL94KqMGR/muMHn/GgNzNzGtSHfd/tzwnJ+zZynY4Oe+ZV1n12ep8KKHusguYenafvmvAj/EqVWxV4pfIvnPpHr3VqmYX88A+R5KbzQbKfK81XDXznXw7tEZ3K4dS41eCrYC1K/gA2v03g6JZ60bON3Rli2U5xRLtqDYVs1fQZatsRru9urpWhbt6y1sS7RL6eWWNNp5KYD/3Ra4hqiZWuVe39QkMVuq1YWgvNXZtO3Br2XyKfEEertCd0WuhqAxzf+A+t9DyxY2pax8cia1okFRdsS2G43ynUm8U/MDRN76lq27WarWooKuhNx20ZtHqtFZCm8lKJrPcIut0H/wJoDqsrzX+ZJ7pFH4jqy7hWlhl+0ZBbHaimysYUJy7AtG/+uorMq8NiRlIxsS83U895baOGoQI9OAGeOx1iHl1gyP/P+t91t+3X2xNxXtkXGtt6xjtmQty3bmshlRPJXgHesjZUy07ecQ9ttVUEm8iqMY+rFKqwnzr9ebvAVFn3gfYL8Hx8etd/uhHFZRRm+WnL+pA9iM3T3NcT8arp8/PkjBhDkAbkyaAWcLBU64SzC0YkTi65MOfk4yTyEn378WYe8iCC7f7dXfTgpf+549+E7nT49zIu2LKhOTM4p/wNisPnXJx2TVPwkMdu7dzoycY/YKZ/QT1i2NrWqQbv/+WeJjhRolRvWww//UsHm+ySQTmZxuZAk0endP/8mv98rf+r5+O+fNNHr/Yf3Mvyff/xRj//+UVt082eFj4W+laJ3LJy2T4/KRS12GpOp4ntiQHrCbRZ0H5UJReqUSdrgJd7IGB/9b2sTW+J9+OknRc+lSgzkkZdssq3j44Mm+mn6l3bXRSf1ir+UwWZP/OR6Io4svJ84oUycp8VnfmU8chN5k9v0V5NUC51CLgv0UyZ/JhgTvRFj/tz1Iwu9Ko4ahWVbDf3ijaxCCukhdoS8sKPIWvRn6nOj5URqtDuvyPhLPsTW8IWg0g497Yl+hNaQb9RLrRJ1xBV6+haZgp1O45B+nhJn7NFu7dR9mwhtjvHfeU1z3qC5IInJxJ1a51NJib/Ms1LwDSn+J+ZKjw9e/NvYgJfuFmJxKuhWL3axa5MraIid99hIw3YKutQU/d5YDjY8/ER2jYX9YmFbtiX855RJWZS2lOtRC12rjXZBPuhU2ulr+qg+dpNSnvnFKsgrW8FuygucYgO1zC+rqLgq9eLS66aUnnTtuW7GOv0VW6P/6h1g8Gj3Pblc7Ca0Mzsi19CVvsEhiQzOAax8sMCzalFN3y4QmcQL9/U9gmu8rnFVYphYMRvjlC6YsQhSD0IPVqK/r+roy1Im1mv46qCNZkDxVXvmxkv4KqMrpZdsh7cSfbGac+wlvKj8O2UyJ37J0GX+f5OevfWcj9xrAdDBt4jdNkOSekevlWh18uIkjj7DIjPmDs2+56IcoMolpZO+6SG+rmHEdau8prOmLXo5la7h3Ke1zrV6F+zJpDZKqr+Tfb5mcpflnvp5+DzXcb/N/fhbYZ6CY7KsyjwPBK/l6Tw4a0HssD/NvzTWfOp9Pqe8AchkpR9/yeG1vP0S299Ut+eHvN0q4xx2iqtYxqXx0NfB5GrP0NQyt3j+6HMw9QWxZ54rO5gD9vwMHfnwgtSD1Adsy/Zo/iqlbWzqJuY5Ms7ra6Ve3OzY91mmVJ6PwZlwUek5GbmhvGB/cbPxHpe/0LcMV38/SD25DYbB1O3E6f78Xniej5x+F9u1vM+0iTkXrMepQXtqf1kHCjkIJuaqbZXxfigxRyyXea6GH+jGZt4XBWx0wFosebVD561tsdfwd5bh3tRlehe5cNMevEbfbHQTl2eqXXolsQa2ZWjX0AUvDtEJycQSpN6Ix44dK3zDy3msZUs71cgFqQehXyL8IPSUjT5EtuEjSD1IPtMO0p5LU7Wc+dgx99V+Oo8a9gYQZndHl0Gu8V5/4tuUVte6nl8V2T4jNuyntm1NfJtpS5wpMdx32zLojeUQvm2ue9PZ5sLCToNWRrOXkU9llPGVdhDaDD7c0b/QAtvYOqV6tmcbn8v1tsc669iDPnX5HOzQZn78xYftsDrSDkzebMsOSrffBTiEfwnIV/cht2aGtm7bs4/QGn3NN7DCuTNx7whtjfAD9/iK0OynemOcMqYkRx1Naug38nFNv+EndC92Ug/tsh1aEH6Q+kDa19AWnzbRgcjEbspg8FMP0p4uYl3LR2YgssmN7UHq5ZrW6FsQWpixlXaQ+kB4gT3bSv4SR87D/CWFI99iJ77PtQCbkR1gtkmzmrKZPKY8g/z3ceDaFbuXGHIx65yXTNHYSPs5Wr9nifyoqddNmZEP+hjDuywjEwydyrUjCC16nwMKdsMfiG5yEWjZUg+WppJTaZUIzVstVi1co8IjBwKmnjhjN0hb6ftNqG9lGZ/euDgkljUu2Jp5oZrD53ie65wziBGPGc8CpM91nmi6uvU+wolvivOeXDXOjfRnIDJrnIWpDDrVZ3t03WOTUg9zlC5OU6NMI3aK3WVTDy7boV2D3riNPg/xs60rczOz4lI+7TWGnbeWoz9dHp8pG4ObPAVpB8NH6kF4a4S2xuB1GvNCnCOpW5wvqpKSb6sw1+3Udd5sZMAgZC0l1xPJirzY5pJ7EjHbs749l7BlP9XTn8b8CcKLrd4faGkPhGa769ruka7P6fCD9OVsA/+DFvpAaKRRkjmXxBa7hRPFHTb3RlEPkp/u7YkvaIbWKGPHZSOhg7u+rpLS5C7n2vxNPQk21xXMt9TVt/Q5yJrFoKY9EKHMufAK9mzLNkawxbU1vkdfTCyBZJUFKsiBwtqTdxvl/x1bWeMb13nDQ1TZuk8Cjz0K2e4ITwTATq4mlWrVTTyYBc/Ngi2yobGuxHNZbFnCPf4xVrC1dF7Hw1FZr2rIeZFxk1IX21M/i0Sfk67EhHP6LW3KVun3xDvQxD0MFdlzLLZpNk3TUQ2hU3y4QIOekhzVVmT+KcBvyoaTSn7yI0a0dUK3gThs8Bp90HmzNnVLDrLgu9Nms9WGNdGJe8HsDz7t04HVU+xvNruumXgfWMMMJuIqrqpgw9pq1vhOp/yQVMQ+KXYSnjbW4buNdu92qrUqC8DpYroiNfrYFFvJaSUv24pcYZyxT9iy3e2ZCE7kJDFSVXn//kPKboAYZYwVjqKjtdTOM/X9/k739yzifvqk/Fo2yQjz/tO9Gqjv79TuH3QE+fVsfmm6ZZH3Ed5+d4fFuEaDhc4tgICLJjN5U2c85joi2e/w1z5+kp2ImvbYOt3f68Cq62EjPW6tqVpm8Av5Ov4/P3T90no69ECsE77Hr4BDpWuqPz3o9PFeJ3QfsZP/GiL+giRl8/69KovD+dPPlQVkWbI5SL18TxzJSiZCqQwEuYndPX1Kv8V2/8MP3R0d7GVkY6FgJ3/rOwvqGUBEz3l/IK/Rt63kPTk2cSgbtD0L2I9Mmk/IxYYw2BjcexaeTaNs6AyymYCjPnFSRC92cSTRRkR26XG5UPa6IVsTuXzEfsNuYyE5dhqdS/wiBiGWRdr8chgF5E9KzsaFKT66TZih25aZ1BMneuOkUHIVZEYyTpFHVKVW7Vg0n/NtjW0i3omH1BOL4m28ABBb70dsEFuXRYUd8xgNHUz4ywUkHU19Qq/Wokqe8l9rIAmLI7s90yux2vJdx5gAABAASURBVJZtCXkEcHVSqbW7yZy/REkOO5cDfm0rfc2F/EQOIw9ntpnKLRR8Bit+S65ow+lHa/yjCa/zKWn1PeOQSnwWbNnE0vsRKoDGUSSKnY7TaOHHRkC77+ShbriAcEGzi568UvNGNvmA3mU5ZMzt8EzrtT0yMywjHFCQOwVUr+3pUzB4qQej/TVlPH+OJ8psc92+Vp+lvvVxeL7mZ/Auy2uyvwfaZZy32r+HWP+MMdzK9yX9P9H3EUN8j/ooQ3sNQzblkE09GO2vKc21KhClXtwMd4Aq+/MWhF95H/aflybS1yBknqDfyWbieAsQu7q/RTcyV5X/cMT05CV86w6ZOTRD1K5DX7AZ2QGqz2xqaZlyYNBul/qv20yPF/Bi5YCM6TPozdti7ar8S7yrCleIeZazY+kK8w9CMs/XeR+wrdR/i7DxxKiOo6g/QVe2avOxYUaet60/xjbebexyfne5Fnnkgmu8W7S1/Gv2b9kY9ORzxnzs344GU9Z8LkLIuw4wr2GmGVCcdzOXzg0qaQelFlpv3/PeG72h0d8Zx3vzQgx/pospkQ8yMyPn5MR7d6lVNnmnfuRdfOB0PPZvAGh1hcY7ZKPDkQ3BtmynSlkA76PpMzQK6GmjTQ7yji5F1rx6zwuYYos9ivPeUGSnbZmYzPuoxvUNO4YJh35IBb5kZbPnMvWBKf3hHX2zqSqlDPLN0rZsf8a3rdg4ko/EtxZIe40j/tLX0OwnW428Rc+eaWkHob0E+0nenuuX8o2cDKx5iSU48Y0l9Gsyob+GtV7qkbfdc5W2Pee20cd80GzEExoiET0j9CC8hmzG58TH0CnxMbYtekj3Ej7VvqfdK6vDNVrYbaUXP6Hdwpre8D1gz30LPzaCUU8ZDNmUaW/47rSeY4OePjZiClI/Hg/KmDT82bMf2zEhey57YzmUUpfarcKK3RN25zzO57cZkw3feQaG5bbEkvKaxU5HJvaim3Msutdh5V8/GRm/cZ6Gtkb4xllQ6GPKNU34WyP8ASVP6EZvRsGnzkh8wZC/LPXqttYQ7uZrU/6/iyeuH8ntsA+z+02ZXE98vxT9NtRrUOjFypa8BrkXBaGtEV4QXpB6IGx8W+jqlhg6g/EqIHUzp3p/y9yn0MrCSz2I3kDaX4vGvSa6sZXyWyH2g9gfZeoD6ekaIq7RTn1g0NblsPHWcq2b+jW90Aeu8W/ThlbKSKW0cupZnFN8822ca3phs6MzC2QuZIxShtIwZFu206SMzdLrDbsNfm8shwZtqaotvMI92iampd2QibXMsdSDtK8BIwp9lKnPMHRzYscbJS1dIOd3MOsa7hPqmPNQRWyHx/n6HRsJkxAV3QP3/dP4j9SEPnruSH2G2NIHimd7aEGeG4KRB7QUiEt6fOXca3zPZ+mjTzvxXFRAnjFj0EaaHFbuRRu+7W9Y30p8XKIkeGJzMUfJy78sSB6JvY8lul7mwW67U36lGjlZfUuMR/p4XBY8BaPGD/4K9qc8H2ErOcoaTOW5sueUIPJM2dd5uGbGXCA2WBzTcu+TsRmk0ejoCfkDdrO4juB5P/HMUOp8b5zjOvb7auKZiGHiPBV9EfYwo77hLH1KHCdsJsboQu5sIRu0ruuErsicsHdEPvfutDM+8d/7+XhUSitz3br/9KDtbqd3d++1379THzfsJc/KQODMjNlE/Lm/4kWZnK5FpVaZXE6OIFRkYfaoGjGMZ9+JDh1oH7Lutsj08S4VpUl3rCXaUilWMUko2Cs4NYGIRcD8aWMfm3ZZISfYBHbPguqeRdlKADztyrbyt6aTMDPIcRrs6Zhc9MiLwqd//6haswp90sRA5efP9//6l7LYKSZqlcUKm7TfSB/2OrL46MqqPrwsPD4+Pug+i8CRo0NJ9Pb+pO3Hg/afTmr/85MevkdeR9W/f6f6v/4m77c64mvLBC3EnkXFh48flYHsk4aEpL7d7Vh03BIq/chP2UlwVvtF4hsPnZtN0cRKudgiX+ljyiOLsHZV3VSVUniha8pisWphoFlcpt8ZzC0LyQiopS8g/GZri530oxDfiTgz8RkF1d1WeagoTcpPyCcWu0U+YmtCTujuP3zQ++++U1+0R64yFrFHFsnj1PuYMTgxGU9MApu+YSfjlF8BZ3KGjiDmLBN/+pS+pB7sdvuZR38afg9c0ErksJcTJ/JMmi6TG2LazaJ7Ra6109MvybKt+MovrM08EFvjoanUqrrdCgFyzNULudiJbNDw5e1OsVPQs/iHTPLZIcwSW+IS9H6iEOOE7fQvcSGCqUkn5k3kgthLn/IfF0SnZb4zHxDscSQG0qqGzYkYomO7z93OQzb02XYkU7uO6Ab2EjtiiS3xuhaKmT7sKrEExRKwLZeKlrosjbnUjc2mG8REaXIhqhAwSyV2o0aZ3HTQvyM57HX6FfYZuSoF8DGgM6C1BbEdNOwE8Rk0zh/FORep9JOg1aEXNvxf2n1B+puyyNbKvlf131E1QQ78jsL6c4RyTuyfozt/sl6M0Un5J+vale5cu/6k58EV8T8AKZFf4g8Q9u80xGvz4zcKtQ/il/tvPBsM9OeELw63O0ZrlFRv7l8e301TfzTGzfQMxrpcd27Q17Qr9TeKXdH87yB96/xgn0fs/45cfkEvx3vEeK8pvA8Foz3K0GJ2yI9y4h1y1MO/RPSCQW/93aXxiuNnaLxrdfC+ZIdX4ee9byA0dzN2mcti2fN7XH/n71SuktjotobNlKG9gom+BA35vLembOj0+hJ3W5Vx5yWW1Cvv3iXvkjQaevYcnz2XkHkF5GqOjdQn/LWlHjtB6IX3WNO3vHPHZmhBZIPEE4SWd8aCz7wrtxE3NiM3UPmGEtnwewm/ljmHGd9BSz06aV9DIa5ai+y5P7avib2JFj+FPq6F7aJKDm3Ltkop2izfjVIXW/SC9D9IPUh9IO3RZ3u2Zc8lJm7utjuvLWNXSu0xNPLVoIUZEXuWs+e51+Db7jFH5iXY1sQ4vSQzeLPdpYVePkourXMx8T2BR4RMehHBDGTn2Kvk0udc5odthR6d2BabXTjOe2iB7ZnAMe1G34fcuhx1xPoeuVRSNnKSuv1kK+2Bhs3UYyNIfeJ8GGXqbbGReENvi06DHthWYY7UWmQ/+QkvOnZRKVV20Wtbw7Zt2UbUvRy6uW8EjXGbiDHwYnPIzP7cc42BvtuxM/u2zbifOv2XHGyr0Gfbz3wlJq22xBOsSMjnm+dAO7Paks+UZ+K5Erk1zoxVxdS9gGK9o5rcVRfl38hbROLPjq5kG8y50gtbYwzCNvaCgl6Qa1fQGMcgvCC8IHW7RvU3h4tVljgZBPWNnIfW6xxsc/z6PbaCaxaSs4m8Bdf4b6Ixjv0684Jw8h5MnCPpc8qI97jQzzxI+1sivoJGf4P1c4H9+vxKjEFiJOTe5ZRp30R7Grv0f8hNXJuD0AbCu4xj8FKGn7IxP4K0h7yLZReuI1NH+LYjInsuQxvfqY1sZ3JIveeDvMznyVOvCrq2z3N0tMVmx+4aEK/tQ+SCF1triJh6m2tYRJOfWoqizpMR9zEp8eUaV7n3b7esdSFoW7ZVS9HYIrNhTccQbCttey7FFtvJR9YxaHLq4YG8TuSAQskHzkRFrV83mmIrHlJm8CfGsCGcmGLDrHOpWvZ8/W0QXYyZSfGTNaNaC3FuVGQV4o2NE+uEHdgr6OZ+fGS9YOJcCT8+xGYQG1lHoqpK/yIfO5GxrVKrss4l6qE1+iMZ/3MMYgstsIniDKvbQi/6iSH6NnTiTH8z97f4vGNdqxFfI+4ji9TKVlgfe3wUFslX63+RWOjGRoFnUIktorZT9JhIn7bLM+iWdaqK/VKqKrIW/1y12ey0YY2r1KpSikotyl/jNVaOLAo/PDzoAGqpfb3SJhbatlmg3aPL+hfrj1M7EddB27sdw1T6uEzkp6oqpSergCz4TvQrOcqaYsoda5ylbJGTGjIZ8yPrYVPWIyXhSuXjv/4/PSyLNi0Zo9NZnD2xCHpiIbElQXd75Zek5d1dX/RtLCruqG/fv1OlnFioLVhLshtlLO/v3tGRO7GGrJaMQXdj9fmf/4RNGtKmKKz/tUJFkqn//MMPSqBJ0G6/14d//gOGRPyUVvuwk77H7//5D32q0D8+yD8G9zp+vJeZwbFWWOXuvxgmqXvqOFV+9j59f6eSPxf9M7I/PajyDNNjljXx7+HTz7p//Mgi9UfVPUlncCfy05jYWrb8HfXE3PMFLf1r6BvQ7P09smB+JE9bfG/JUehh9zY0keuSHMBwrWFRy24pdCC2LNxud7s+WWIP41Cj3ZhUVZULysTEnoivUBfqsZsTYkv+ksMd/oItfQkvJ0pOykcWviMfg4fDI5ObZBCXmKxa/GcSmYnsUiIGmTwxAWNjC32Dz/iq9CGxJRe2Zzkm2sQcmlgUb5TG/2ynYQu4qMQu8l2XiwkEHZFtxLPZVCXv858j36gxDtPxoMY8Ss6OLE5nskceg92n7VQ7iou2u53O/WEeZn7EZnKWE9e2srlYrkUnTrjD8VGn5AEaUYbdYVvpZ0nMYgyw1wBVYmI2LHUbW8jYDmsG9bRyUZ1yEqavM+fGMdIL0KXzch+COaLhN+dKxiI5SGyxn3pokbSt1DmpJPpTaAd93MhNBYVxCe9GIJ0cW0Fv5GApcy7VGeHOGHFOjNeJ8Uo5y9w+GqXgtsQv5GRsghtm5sjXTDqogTX9P1sfEa3L/2xEfxbvYwZQJrm/qFvYyPXjRfwiB/91yiOjX9LxDGPwJTqzbLw9B1d3RjO0WeL5MfRreC71Za1EPhDNtf209R+7Oq0jeamu1TbkOml0K2Un/HX48gwkeQNfrv3LNYbvlK9bezp/mAl5COt4Xe9JAj3OQD3DE/fzWuIa+Jz730B53vtV/nruaac8J4L2yG0Uz/TnlbAu8Vzir1YyMHKU+rfAsJ/yW9j/r7WZ02DpfOM9c6n2Iu9aQd6n1rzUJ97n1ri8TvHaJV5xOrqx1WHW50MP78l5f8t7nBEupZ6lIrPGmfFKxZ5niD3KItsdef8ttfb37bzLxf4wN+XdnW8K6dMp7+O8OzVgz7r2XA5526NK+ZRE04/Yznv6iffB5CW0lEHUBtLOR7G8t/NCjZ3P92PenWMHFxXbthFt9OGkfIeIhr2OJZTbsJ/Lpo9Deo5ztF4vbcv2SrDxTeWo8UuM2E4+g9QjaM/ytruuPfdnzYts3qPT99RnXsax9L6bPISeMrxLhBfdI+MoWdlCqzU2LNshddh+1u7EG4f048h49I/W6N0Q6+TGudSW+VP4NtL4hmS7854dmrp/IlPjnOpzQWJ8D2fUuukykJ/tsZ85ltJ2l2n4PfINouF7LTzaDX6DF5mhu5abOAdMfte0y/bM81xwtK1KjIFt2VYpVTW0zbZ/3M1cj19dbLa7bOTtorHZ7tVDv0YctdZt9KEzOaQeUFVspAxsywY0fAGafY9echCE0MiuV/eDAAAQAElEQVSLHem0iJh2w1fs2k/0mfvy0UYe/SEVO8ltfAWDntK2KrkKPXLxt0negP2UE72y2fg8yzCxxvPNuTwz+fxlcjpBSBnZpxLieY/FzMkgdZRkG6zioi3ijBUYZ29pr3E2ulSKvdSuF8nFgbl85PrXei4jH0i5L13Xuk2NTu5lKW9Lvc5xmWOIZGw1zu3U7Sd62o25k/LXQCwHb7VViGXt35r/3dafOXaRbeV+OFPmoylKsUz5W++2ZeJKfwauxWCIAUXf+9yD0EBmem93zvoAUwNrumS7ozH3AhODli31YGn2IjJtGXN71g1j0Bp2xNlhO+TP0O8vzPXc1yNh8h2h6OWZJPRyodvbpfTzObKi3svzoVuiNZeJ2bZsQyOaHpP6+ZS53ImrQ2gTfQpE7MGsOmezFENt3KuOqjxblTru0e4xHbgHB+lDQXHCX+o2etTT55yTYkudQonsxBrPhu/0Qe4BR+xEj1AIAYllQEMjeAV5vcu5GCDR7YjoYnOgcp2t2HXBP8SsN4lYCmsv+VFi6pDZJ52I78Rz4ZbFzZmO1XQbbveBHtXznlgmrgW2uedtNfshH6gNodAm+pYy60k2fGxGT0xUexZudNQmRmKwLdvdXuLPGlfd3ynrW7aVzdhJdUPfToejJp4l1O1OKrXKKuKgDesf2+1OtkWoEnmwTRu+pFIST5LrM21iEfnTp/vOy7jE7ol5eqIfCCm+TjwXESpNY0W9zF+MuHv/Xvv9XncdxLzd9LjFNvGskbnxwHrq4fjAc+OjNndb7VhnnVibrBVbjRHE/+MDvLJZfE3auup0OGm/3Wm32RCb5VK5PaGJ3aZjr4s8TsydI+u6+aVz2e322u538rv3KgSV4PuJtWPAQCZRHo4KxohI2x2yrEZLRfk1rJgo/ucH1qdO8wIrxjOgjd4b2S029e9P8t8/ELl0/J9/q5bCQm1TrRuZBLSHAwuun1TfEcv377X5x/fa//17tf1WZEc///tHwp/UCN7oNhZv9fMnffePv2t7mHR8v1FjYXe72evh4yfkkqXWyyy4ntz0+NNH2pPu/+enfjHPwvURev3ug5z/CgK7dx/ea8di97t//k2V+OmUDiwGPrIYOT/EE4MZKXY88HB/0iMLzAVdM8E2+7029NllFiopoT8mJvLSmCBZxD0yeY7opf+VSb6pRfXTSdvtTmLAxUl2KjixtYs9SlqZZ+p/ghndI7aYVUquCzksu60wpbLdybUq/AODnPj6L4BZjA4tF5zY2n74oFo3UmY9aKDYyoXlxAmTtuH3vpCL2LStUooi1xfuGbcjON0fND0eNWXSE7vFv4IsE9Ge65DUNxdNyMSHK7aQYWDYmzL3OKjWikyT8R+d1u2eUlWBZlfJhd2K7AYb0TW0Yvf4MldErI38J5840Nga/YlcfKWeEzP6QlfGbq3k0moorEETM60j9QEbWWzGVjDoKXMxDy15TazdLwx71rHJD4gMJsR5PgMajhSkDwMQIDEPORdaF26EPdsS/Y19e2kzpkxx1VKEUFTnkv7J0MTGxUHYovamvSEVxB5R9BwZ+z0+Fs9d5v7MzpCkUxkz1F7ebcXmGZq3OS8Nsjsu27PUK0diGHqiPsOEeAGRtzMubDbaa9D8a/+TZSAnS9BndQZ71b80c4EdWLGuVmPnJtC4tDfsjhKRv/bPM9DTBnld0vz19xtjl/91w9p36t35pfx5Dp0lutjLB65HXH/UoStbbK2xEulk9H+r+YOrHuatchXauYpsDw9CwqX4qixF75vjd+mABJ6T/o0DzAB9Bvz3AaT8GvecI/P50xj3J7zd1GcBoRoaRd8T10An/HEP6dYtXOvVpew1GfLPixecIUyVkeBBiAq0q3xY2WFrjH3K0N6A8dxlWzbPVzx/hWbP7TeY+OYi9hyL7S/2lb4E1vxPPHN3xBawoYPPDJPPke51KeifyYYA/ZlcaMCe7SeGNeyZjsifc7/Ixzk3KrJLn9Kh9XyuZHt7yUjpOUKWdsu4UbqYI+q0ox8UMW9pi3fJvLfmnTvyjfemIAozjTeihdZ4N2vKOyvOu9NRRvoJNtY7rMJ7VCDhb7EjtsY5k/fTgbQDWLKH/udlKVX23B/b8tI3O7LmHfukRp+MIduKzXb222Tkat4VO79wJC/EEnoQgh3t1J6QD2ET75VB7NlWOfctNibZM40CnmmLranW+EnJOzix2OEBWcVVuw3fLIghuRA8jc3S+LYRUi0FeYg0GvLXMS19bkjpXI9sJ/ySAyYzdxrzZkMOE3vqmQq2Cd03rU/o2DPfdpdNTMmNbU2MWdoDMZR6yjPwH39BfFfGvqDb0LVnG/aT7egHZ/03VAo5Tkxk7pw7+9Jmcjx1axZjy73DLkocx3xnYmzSFmWj38rm+VAL8thLXJs937Wo2zCZF5Ho/aG+2WxluyMxlVLDxmTr6A0Oxq9takSM3sQc7Q0OBV/2zKPZ9+Q5SMO27ICYICQmCuzPfYt+2rEZnPggnDI047ct/k4s4AWN/ob3GqJrx2/G7CSqwGe1ht22spV6cBagYs/yDVmaN3cTp22lL7bPfQs9uunPyIfeuEVviLYlTtv4qKp8yyuMVRAfdnzOYxbZ0MWW+gDN8x5+B3bsuY9h2pbtVC/ASZETcCAnaK/PYkt49Lspc2tiPsZvuC3nDep2SVNpN+bPBEKwLfspfhfaQIZ7DZBjO9esoKAL6ZXdsuPfn8k1xjZ2wrA/59uW7bA7bHMd4fqP3tAd+l3glYOLFbTkaAWMkpunMRxmiq1Gghv+Bu2rSsYAQ7h5iv1NdqI3IUms5hpE7dXdTq4lU06Mc5GFY2VzoT/YSj19uobwgsgONHTWSM7fgqFvEwWI3SlzknrKRm5Da6v8mhhDC9LlDhpJRa/TnV5faBQ399i1UUCi4Ss+qd7cE2dkgrVQdIOJfOaZafDt2fZatnBNLtBtcz7mntHOry828sSh1dbtQovdfHfveWWdJGV4sJg6y9xkHKIaesog9RFPQ7i3KaMffsrwQ2/keQJZI0qZdkJyET4y0aTCtS16DRsNf7ZlGzpCkvp6DGMYmzRVS2E5rXbYZqq1Druoco2T3P9teAaqPFMYuovxF7kTz3OTrPhvEv4m1pym3IdAFiRhwZ99F+ynHdjQaLviZ7Hd50eeYfmmnx/FnbhOIiIXY7rJ/HuKAxrjWWzMBeoxuUmJoZYq253Wc4FUchacGB+YnZd1IZeiAgi/l73fmCSFRNBYyjmhPe/p05H7aXI7sdYVW7EfbiOeiXWjEznIXDiRgwkjE/kuxJP1taz/lVr1+HiQ6PC7D++iSl3C5TzXqEVnij2gZUvfT7Efu9AnArZLX8NLPyb8NGiFvmR9qWYdj3z0hVdizrNPFvITWxZ9U8bmlnW8w3TU43RQ+bDra6r5ZkL6ZOwXWVtV7ctOm1Ptv/6d6GN8kkT2xrok8wCFI+uWtuViTT3GY6+LrdLv/X6vkl+y5te1n/71v9V4IHv48SeJFeZ2/4gr92SUTdXh40d9fGDVm0Va/ften4732u72avcP/afNjwzAJr90jQodLRgXAUxq2MEMAYgkbzZ7TT+xSPvxQdOnB0IxQUh3uzsdsHViYVcs8D6yUHv88Wfs3+s9vN27d9qxyj/9+El6v9ehSo//7w9K/MbDgQXO6fFe+7s77RMHg90C4dtWkpvJ9H1+UczAQJagt0+ftMX2/Q8/0G705SNxfdLm/Z0yWI2BfMfC8JbFaG832ux3Kix4drAQvmXBeLvb6cCibGI40ucNbdvKoBwPBxaV7ySZQKTkKD8FT2xunaTCvwdin+j/AWTB1kwchZ8+EIPYsMBRsq0NE+XxdNBxV/TAhej08KiJnGacop8JuH3/vvvOfyFhD22ploLjpgKtx1GLtjv6td9rs92qbjbKpGmMWSbqkb4JHxqbpfw62uhU5kZB356Z0atpz02lbcOkL6IvE5O/4sPE0Dj5k9/kqMeBXMpSKn0kRqGHHdvUnBo5PSkxxRYEHZn8QSO+9Ce0wI5+amLyT73S8B/ZWjfKCZcLgm1V2uGJhLtYrkUViK2kHdi0JHsuS4lMVcro2j7z0j4lLi4OefnLhT40LXZs6/MttEsQEf3iiHg723e1yqYoeS+LLTu6kouVMcl8L8zXtJWNvqc4I3aDM+GVCnbPEsYXOwGdSc8rjeaMs38o1/aM/5keu+fGt6z04HFwo+xxhDf34Zz/zI8OKVz9tf1JM5Bxv+xaRvwSlzJf0r60da39Jfb+OLLXenqNdrNHa+GV0Jqc+or161ZjfOCW5c6/No9eVIDZFZeSYrU/cdqV688TV52btn6f2zo06jwW/j7j/F1FRaLO4zrq3zbA4WUujXfjcA2aX7E3HnwHvkIdlbYC1b6v4xr1zviqw+9BafRiXb4U11ou9duyyd/CjSDjweAuhBQrfpodXZDauqT5J9gn3q9OvIvk3SD1r+3SOjOpv2Qn/Fu4pndN9prcmvZL+rK283usJx8vxRX+LVzTy3uKXc6swjtAoR0b/V2T96e081413o8jHJ0gtMJ7c94H0+7ve12AA+dXYzE4tADKs73xHpaxCsJIO+WAbdlPCN12ilfRiDtCpdYUZ5i+jYZ9yxbXgYWXj1ilVpXy3M6wMfykbZuUtWcIfeC5bIE8+2/kgUbfG3Ffgpd/Pm6dKHifh9/fy9AppRBX7IhX7Nl3Pqqd37u7xa87JIZ1rt5qxQgG8zyyvLQpru52JCR77ofYbMue+2Mbinr/0980Gn1PGdgzP/UgrYBB6DYsky5mYb/OkUO+gdW6iegz2JbtTrPnsjc4NHIeUD3v9pNMeJnDKc8C54plximQLAEXqzKnct2NTrEV8IqtbBMx5gNvLZVvkyed+OAa+kD/hsO1OzLRD3IdP/HdJfXI2fGVWrrPvJmrz462Zc8Iw34+BjPNKZ5hwnd+GBJ/wcT3sgjYVsaoEPeTLTMU8zkhNtuyTU29tOe62Brjugakvtvudm13HbE1xoTi1d32qzIRsIvcMcunHvqAPdNH+0vKdu7XnIdG7LZlz7hmy8RySW/YSa6D5P3EN8WGrUu5m22ux/PXfa5vQ4gYMKsT50f+VL1ETCBjKDavQBVO5pNkh6NfZXN5yZbxVVXKhrLgz+Bptwvza9KBXAS5Xg9uvnOGduS8SD10RiCF7Od2OvGFQ+OcDK6JxFLukSmFXGTir5HY+E5eTZyhfxWw2U6TGuddWeIe9uLnJZu2NcdmjX96w3b2g9asL2oz9B/ebPcIbMvO9WWizNzoZPK0mt8zSbLUoWWj/db3b9sa50Py7YIye8Z3QGxtORdtmLSz20UGqYdvJ945PvtJLvw1Sim9GYmBinwQRqEepB6s62k/wXL3nxJ0u1Yts30tm/0U10Ji3nhUZT/Vz8SlYlsjXrFN3A9sd50N6yTH5f5lLzTufZHf5rkRWnKa55ZH1owiW7k/F+4hkiWwpFX2RhXUwwAAEABJREFU3A7N5tmnFo11m8g0zo9Aq23iupb7VSfNae/V9SHnZ91udGhHTt+pQ9VZBkZsvmIU8pXxS5zHw6kvnmbtL3GEbie2pvyHklvWeba7Hes1B51YDzG6YdtWnpcDIR6bU87rxAXSh1qKTN8mchjdxjXEshrMxgNC+mJDAblmP7LuFjvJmfpmlVo78sx+wn4tGy7aUimxMym2J2w1c2ShOzYjMLVJiadg25q39OVIH3oLYuLY7raK7dA3my3PpQ3EFp1AMP09sLi83e40sT63JxfRg0VPpFpKR9aI4ivEPMvsdlupOGLqZZFsK1vpJ6tpc71nnI/Yz9pjxrfUqgf82EWOMAdzr2vksNHPkGopuvvwQTvWbo/Mx7Jlkm03OxmlDHb5+wed/td7icXN+3ZQp5WqCeEP/8f/6mYSwx0LrfkTy/csoO62OzWCSdJcijIY9z/+qAcWMyfovdNcvO9/+lGNvm3/r3+ofXen8t07aWMduDExrsrkK//8To87a/9//y9tvicWJuDHwwO2Pun06R4/eXg9pS/aEYP2W5K4VXk8ySQuf545E1IkrNQqZ+BJfBKV5D7+zKIyMTH67BOT86jGybFncTmd23//vR7+52f5wzvsVu1IlNiS4I8sgj+w0D36VLfz5BZ9zmJrgCg5q5rwm35nkkf+RB8L8clF7xmAUpHBoW0d/v0zq/13yqL5ljj2796r9pgfu52J3G23W52IcyL28OIn9YLvwmRJ3kPbcDHZoZtF3xNjE9o5FzRqKUobY8o2JfFUEmujb4SknHCQKE+qtSo+kr9OI4ZGPI3ywEnXH8ItZSFexBEZOZOz9bymPZGLxJp6fDdOZqGTtp2TcT5h0g4afWyJC0RU2BMKJgelbKiig0zN3IWWHLvLSOlPoGzIyGa3hK1SqkRV0ApoGI9sYjP6E/0Sm5+HA0Uqxb1U16Nv2JuwH8wMwXKH2EopqvFHvZainOQE1/n2LGdbil1gu/MadoPE20sGxFyUXYvOGzKx1ZZ4z/Sl0vPN+SqZHYgtstHrmBT9Dlg3d+Ia8UXG9KPUSi6KCEsl9mE08mB4NuNOThtIvdB/G//xidy13YY/GC/IDZGvKvFhW7bfpv5s/NMAmRTB2yz8JfVXBv7KwLfMAKdkrkE3XbzGv6n4BsawnfIN4t9EJL6Db2L8Gxv9o8b9jdPyReaTw+CLlH4vwtyHeYkw+GYRJTfBN3PwOzecvge/8zD/Y+ElNwEB2FbluTbP3Jq3X+8YH8D2258/3+Idmy/e/7DR322+1TM19n8Pey4ha8jPo2r0P7Ate0ahXOfGvLcE0Uw50HiPmfh4EqQefsroD5nQ7Nmu05Blm/m0YTplkHhVIoa8J8ZOEBsNmtgaPii6jh3dosi2hW9iC38N2+dmQ/8W4iu2hnDjPe3Ed4iJPkUntmdY9oyG32dAx7bS50a9rfyJrSFPce6r7TR7O70f/MQRmP6EFnRBxCfi6d8Ruv2nd+uZ1pSPd5HPmEUnHyoL75sn3nGPh2OPLfTEOMrwA9uyHfJV2D7z7bluu8smrsTcG19xGPH22OmjPdtNe8BLPmI+tJSl8H2DvI72xLv7qNvu8yOxRTZojMm6TD1o2OglY5565XvJhg+VGz5G257HCJnw7KfYomNbJrZSqip6qU+r8ZllSgowy55OjdiexgvG1b3Rn85gguC+j1+Jr/iUxYCr4UswaWFzkm2ZvNjuqiOuUuYY0ocw0p5RVYg9NHvWGTKhXUP46ePgFWzbs25odklBWBNoHcklYXa6bRV8DhuNcZnRoM+6tlUZg7Yo2e52tGyhXyIs+ymOtIdM6r8E6VPQzrGmb5PsInfMftsSb3xNfS7P/LRvwbYKcyewZztia4svqs/6nvZb0IglSK7X8qGlnXIg7c+w3DAiM3gTc9J9fuX6K+Zck03MXXZIUbYFFPFPFpT7cGwFtrtezv0AsZu77We8RgzRCQq8wMYDaEvOQmvpP7KNc6RBH0Zm2dlm6rEzeIk1tLRDT39zHQ0tCP0t6Lpn/0nGk5aLNZC48s3cEQG2Fd0n6S+r2egz72J3rRn7ycMEL77XvHU9/U37sq++HN8IXaDge+ilbD33dAq5y3ggvWlPrMFrwvEdDJ/xF0TPdgrZczmt5kNkgi6wPiTsANpVPvT1bs/z71wW93O2cG1U92vNfufroZFvmR/My8gEoXnRCy/2Q0uZcwcPGv3rtCuHPnfon+I3uJCprHsEIRfisr3cV+bSnnNkpwwk80/K+T4nxLZs+kP8YrOt2FI2l3PdnuUGz/DTr7RTJo5Si1IPYOvIeokQLMRO0XOW55vw07dRD3/AtpKXfM9v9D2IneQ7iN2JuWgV7LVlrWiiPOm0LFY2+IEoCUIwE0a32+mSErfpn22JPWhuCmAqSIwj1oZAniPEZvRKqUp/T6zzQJp344qYKVQrfPodRo/XRZE9kZPoJtbYDiZ0QousZHS3ii+jU2tRtgML5OM/cLHJEXNt6J76s86ktBu24t+yKnITvOShEWd4EznJ6Y8w+6THx3vwoBb62eZJtpUta3C2z+3ug7myYe5BxvTUYc8yoW9Yn8r/zjbrhqVUCfnK/T/2zKGgqybywbom+Wj4rZuixPVIP0stZ38MiUQeOtB5ZLG3TkV32/fabfeSrML9NuuS3Qe+Ss+7lT4dsd/XRul/8jSRn3Kcjjo8Pmi73yqLfHWSfJw0/fhRhVIIZwLssxB6zwJsfrX7/Z30073q+72IQ+GLrVh6ZJF2/+4dq8zvtX//Xlk4rixobrY71pSRR68BfSTZHz+REM//MdZsSbuDtD1iFT9H/B1/vu//L+H9/p022NX7O0V/e7KOrAVu8otkfNpWftadjppYTg/Ex0JoIwk//utf2rNYvKPdsd/3X+xmBV/db5Ph588l59eu+92dHtG/x784kRrYoPt+s9O+bOT9Vll4FjFuycsBufjLgjiuMdm0fXen/PnpDGTi2RJ7/vTzp//5Hzw2VWIoexbOa7gil3eaHh50xO+JMjl1EjoblOifzUCKjT6Zgb7b7qSPj/LhpCzAFsaDmjLQGdyctPk1cH5hW9B1JkOAvhh8LCn56bZpnEIrVkFWfWvqPHQiZ1ub3U6mnZ+pl+2G9lZ9EtcqlbL81yKoFSNn5eIltsSCNcVeyg7iSFlsVNGlrWy040+ytMKBfOdiUfE1MZkzicVmW7EhSi1b2vGZZqykDK0U4qRhYk3dxZrrBXWrmLYyhE3Rt2kDucy5gjd226PadTn0tm0Z+7a7ju1On/vUq68cWteLkHlZa1wI1McmlGQsJTYzuURJ06bk4sHkokX8OaadMrxCLFzY0nwR9LPzIxv0hmToPefEMnE+NPJfsBnM3ua4clxD6OkPtJFFkamOuV+XwT/r3SXzr/YfKgPrsUz9DxX8nzbYjMQlrnV2Plevcb6EdulptK/bGD7X5XXJPy51ZOBW+Ut69lvk7Vbcl/Rf0o/fj+5lry7b3yLS+Bh2U38Onl54DMlxvoOGO6TFnTUw5YBe3KI98KLgn475tl4vUl5KMt+znnYw2r3806XoV+3QeGb/KqN5dwlQ7s/51L2Ah3l2zgfasN+05z02eE24+7oQyntLSLZT/GoYdn81g7/A0JjtX2Mi/Wi8G63x3M7zlv2Ux7aMYVv0I5l37byLBqGHFtiWx/tPAg7xCiJjR9ada89lGrG35tszL7S2xBK5W7Bn+XwDOPHOZlu2b4lfpdt+Vcd+LlNKUYF21eBCbOQw75S1brTdbFUpC+/n9mwr+rUWbXgHrqWoltS3fJI6CQn1zf347GDPxEZ+Tny/yi8dhoA980Y7pccY0bCf8+3nbUTevCf+twhPvGfnl6SF/jVycqlTyhyDbdk+sxv9s3lbXUqv+hGhWgq52/BxcerXH7Gd+Ai6zgekq3tsTyyqRP5weNTxeMAW372QnnmTDvkWwKJvQj7yrXC72WjH96GMl/0UJyrnvdHXc0ORsUycHBQUW2NLPmrdqmBXZf4+E9/5TpV4ghNzesPciWz07DkfJ/o5Ef+gpRyIjYFBG6X95D+0UmoK2aWX42BbtnszRXKaMYzfyjzujOXQSNCa/sD3wsaYLexepB30BgfbZ/uhB5ChPf8OFbrtsL4IjZiC15TaRZz2230l/yfmTc7x5DG45S9+glv8S7o9x2GbnLiz25v6FNkZiJ/PixhIfGU1zl7qs90bF/BFJvq/FWzL9lV3tp/xcq/LOXWJWliE4Zvi3LdcH2ZE/qrhryAanSA59RfmKXEEmOB6P/XrT93O15/Qgm6XSnzYnPfPri0wLvbLGCzzqMy4LnM8ubhQOTddrOBMWCp2kcHSlKkHo52yXcQVPye+oeaaEP7XwMRT6vNrk21M0Z/+rN9kF9pPe7hkSYHaCUZj/rNikBOB1q194joaJO6kyjb3go0Oj4/K+V1zfV6UI5NqQ7DUKq9iKLUo6weBid+22ImBWDVvNtGhG/2Z8nTMfOjPMeQu9c5hHkc29OBM70wp7SBN2ylUlnJi/h+xtSH+cEKPrS7EIfWhK3KUuh1JafBCa8iOPfYSx2injGwvmQfHw1G5T6R9C7ZV6Ffi6d7IR4Z04l574n5Xa1W205ExhOfSpYhJcv6hm4XHXHdDtAR1jjnPQxN9zviHToJkWxZ8nDAjlPHc7rYKum346eOAbYUeyNRBAbaxIpVa5VKxJo14k+seT5fIAU8YnMirbZmYQ7WLCropo3PPepgNv6Ow0LlT/sOVfu5Dm+h/9HbbnSp+j+Qn+cW6YnNh9/naA4ow2CK/2+/o404pN1ueQetGtRRkiZ24Mm4Zr5TpR4FnW9kaY9lLHNgmzU2JN7RSjd1tX0M8PB6055koyPNSMfdvYoxsI6Aji7hZIN5ut7MO51Tm0I547ljPi4xtRW/2LDZq+C0yudgqMUpFQu7IuZrnokfWdLPo3G3ttiq19L4V+pD+BKExbkUbnJcNAXz3QZtdhKs2+71qFpgm6fTTJ0152GPiFGTFxGt3W33iQabKfeH1iH+RlLv3H+RKg4d2PR5ZJ92r8QDZ6PRjLjq7jco/vlcWcnfv30m2XADJOND5h0+fSOakh48fGZg7VR4s691O+dPUjz/+pA3x5M8uNwaoTlb78V7395+UX8VuGFQnMaX2hcf4tKR3fSH6qIf7B1b4H5UT4MQDou2416ePP0u0a634lgqLtxOLqu8+fCdvdnLZiJVNSvhcNJLYLA5ncTU/7Y5e3d/J+CocQ8vfJG/k6UifTC4OLHY3Yrsjx4ULzuOnj2rk80Re0r8DsZ0KFpBlVJXYS61Y1LxA3qRiq7r03JzIU4K1oRXkLHVbjM+GRWnbmKlMqp1y4oUX/434TyAnStoi7yJm94lBcrFvbIgy9Mi35HqJpTGhTT8yIaObCSb6UUID3K3VN+Ltpd2LSr8ak7Mhk2mlYvUSrm05/hMXtmyr4i85UDZ0BG2736sgF0YHktYAABAASURBVNlKDmvdkAIcwe8XAsqCXJB2StuxcEZoKBF6I9QTUxb9iASRoqmlzPezxpwWtEZsiT26iSFIHL0cPvAf1Q7qXb43ng6hDXRq7JP20NK250Cm6YirkxpzKPQZBFLgk7jIB+lneDb0VECh7kKbXeRrxlO+EZn3yKTmIg1ota35kGOuEW/6TVMtOWFMSWbfQzN2XKpkpAO9cSNfukD6d6ltG9O+JL/eRg9FnaErG+nNWM+cNObas2NcZ2I8I95upA+/BLctv43TGK+X8DYrf2apjHNAH1N0MMi9HDTaVL9o5xzVS/giY99QmHNYL+Ebuv5q0xmbRbndip17loJb/EGPTJ5LnoEL8uAvfl4tbo31q4oReGF+pa8DER2ISjDaX1tyvVYw9FPvgBD7tzBiulWi/tk+ZMNY6rmUBiH9mrg1HIP+a/r6lrZav35ze+1lY0ov4F7ZMneTvJsgsiXP+tIS1ac9k+CpNdc4R/JQfNPwLPXsmORDSLgU897jwn54n2EWofejspTI6xILaxQLu/U8kbOvLIe537xc4r/qt+cMTkqK5KcxF1rGI8kFqQf95YF2T1eXzSHGU97Cih8fGZdbom+ktyX/Q/yyPehvLntcSF8rIY99+Ml5JM6hM4hHoKdmsVFIUjBobynP9oZDWxN+4neQUl7aCq0D+ZSRHxD6GYEg9WDwziXnXQNDN6Vt2aZbE2gq1IM1z55lQlvDfk7Pe0UwZOzZ7po2eL+kjL2XkC5+lruMl/EaULy0N86L8BtjPcphL3l9wvR0qmC/LXr27KTknYZgMo+CYWOWQyHGQcNPQ7dRmvtoo57z08WyZyDW94ZMKq3LpPYE2+fGmt/QCWIv5cRzSspriAF7Hjfbz/zbJWzmydTLcbCf5OzoMssWn9d82E/ysWE/1wmtyKq8qwdiQ0OhJYf5jnDinb/Rjz4WXGusikZRdVUBVtF5W3JFVEJItlGb8595JLaUNl5AKVatpct56bM989KmxvC0Z2PvBolzkOGmIonYGu1bSD8GIpM6Wn0v3Rcf/UhzD733r0iUHdg19cQx8YE3Mqa/M6yx2Z/XbSv/zj6J29GlTA4CBlguSNkaWy1FJW365W7BxAMXPYHYK9CDtJ2604d0YpartBN3ZAMveic+cKcdvSD19GkuEUJ97IUYomcV/MNjnglaYGJMCUONOMVmJQZBsvIROKilKvHFl8ljfKW9qdsuF3poBd0gdUWOb+e9pEvRC8I3cqGnrR5SrqXPoWWz3WullD7HNnzjSn3im8j5XGF84zM45VsOvivftowfk0OxnU4T3+7iA4e07dkuVewu37jSAPbMsy3bUERJ/jRvtmm7NxpOBzphOcy02ddC6oWJZ2CWITlwUrct27TmPbQ1ZiopX3ymbeylhKrG2OZaNbefH8MblIb+qI8ytDXsOY6GzcjEj811YJknbWUj9Sc04pjz7BIbrZ/3YowU3SC6q3dBMwm6JL7stNDnOYthlMJYYFu2NbYiZ4TVsH0V2Gsg8yxQDIKCVpAwejjIRE6XG67MvAu5RTiVFVqUgRvZX2IQ9Yl6xBp2q+OJSKE35qDgRa9fNyIUEFPMD5h2IMpg0Ec5aHaVgUSgIDovoWj+N+wM2bTDid2J88fYJHQFJv7YN7TIRyZlEL0g9UAXW4M5cZ5O5KjR7/jocuRi1Oc28dNXxBVItIHxbaeuvs3t0us5pJ0yfnqJj/hJPQg/9zbhv/uBrwVpB4kjfQpKqTIoZaMgtBFPIxltbsS0MqljX2yhN/ix3fDVkGvqF79MDKUHps+hI66Ua4SWHI01g9PxIMRlo4nd1GPX9kxDoUGPTqM/VLHJecelBNeaGMOJNZ2cYkVFBuIYuW6YXBOmdKZxzqFbXCRoPQ/UR7v3C7qhBZHBrSTzfT/RoZ9CT9uUQHDWch5Tb5kHPYBZptCXYCKQXLOPrNGk/zNXvT/CflQGjP/4rTznpJ4cBDb+wxCbAX7tXpGdEn6Pby5jT4IOLWs2Yhu+Xaz02yZznPuxTzBKZja0N7XI/d9cbpgrIp8GdFMBXdaJ/J/yI0tk08fIKJul0n1YlXtUQb/UKkPDxFmMDChzrOfRTYljmgPvsmKLjhY9mrKdossW6kXESB8TT2XtMcab5hxE0IZfxILvVniQ7WfYsk4Zv0Hy88g6m7TIlLlsvcOzTZeq5K5SEoSOp0PENTH2wnby0OcmYy1LHZIKOQ2v0b+JcUwZX+lv2lOe2RqCKNhW6b6lE/ZLtbbbQrroAfp5PkBME3FFpSGfuRUf+UXzhO/IbDKHSpFjC0SnMRdRlIlBxHxifbKoKGuRsRF+ddE71iFTz9zZ1KpSKupFm7LVu7t32m62OrDonLgnrvnFLKQ1HJ9YcPr3D//SAePpZKtFRwIVq9D+jsXN9+DdTvkTy7L7Qup+t1f5sO+/yN1zTTluiyYWhbMwKrkPXHt4kPe7ngSLAvz8ww86IPfAoihiEvYQVkK92+6VXxfvT0gzRls69PPDvT7b0JmK5O/vVD7cYbjp8P/9oEanbGvLYuER349gy2RxT2jRjiTYxiXKYrP04R//oKJOc0aGYOb/J/FjX/g+3j/q8OlesXdkAfRut9f77//GPEIYW4irbwxyubvTA7JldyfHr3AAtsSTXwQP2ZaBhJ74Sn7FjG5jkEt+0fvzg9pHgN/Kxa/HVKzioorNHQvdlYGdGLf8V1EpGyc1Vzy1PICzWJ9fG+cn4rG/2W6VX0/XWnWEV0pRJoftZUKQX8LMuB/J9ZGcCR5JVTaLf2mbVi8t2zSkxNboy8SF/URuUm/0I7p0SSZu213enueEVltit90piauWwvxmMkFJPBS9PeUlERh+aMGJRfsTOThCb5mrIS4oi83ejA7tKQGFQBmdWmqPq9EOmQFlZ0zTiL3QQfoT/5X8oaAO0UP6Gf9Df5SwnuzQCH3ANuqGin5sd3dpB52s9LFuNyq1dFn7iSelPqDz1vvLOAzCuT364TLHFNUhlBI6CVb6Fyjy3UeYzxFV27L9jPF5K5Q1non/tg1yrOAVryPaiA0M2igH/Y9SjrhvlX+Ufvy2ca6zFc+X7dBew1rnpfprdv7iX2Zgnc3wLtuhfQsMP9dtD+6t8rrWTF3rzJTL45C4pP+n2yOuW+U6viFzjXaNt5b7766P7KT8ukxE82swe1trSuvWqOtN2yzt5rONWS3tlzBLPR1N9RZg/cn3Wz0P/W1dj+TANY3BSxl+yoG0fz8YUa3LW9GtZa7WeUbMM/NVHkZfo+cZM8/4KRFXPg6kHXQa9lOu7UQutC7TGzqfG2u5xnN9EJuB3rCtbb5BnDDmjxRDNrkIRru/pozGG8q8awVvEH1RZJ2Hdf1FpRvMifc15f0GxFZ/ny6Vd+FNXsY+y/0wk1xOfBfJx0Axjg6DMvUO2rZlz4h8wwdkaCXFmxE922f5Fj+0RmnzDg3txDuv/3/2/kRNchvJ2oTPMdA9IjOlUlV//c/M/d/c/8xMf92lKimXcCcx7wGdHgzPiFy0VKm6k8FDAGYG2wCuSJe8yoUXIDb21IM0Ugap26u8884Xwu+AzVZU29b6J818d8j7pRmD1njvRsADhUyRf49UJq7xTQCqA2I1uTSy2TOnWpVarbBXTuxmfMOPXNqZv4Vc2nlPzximHoQ/8/0gtGETv4am2CM/eIR1KToiazq9hFt+2vGFLuyPvYwv8cdo3rDwATH5OE5HTXxw3ehbGV12ctNlG33rbq/1wYeUluP7JVdpQx6fm2yvfeElng1G4CVEbxDZDMyS7zt8W9rkZ7435RtSfK+yChvDWBdj2bXJmdojpBY5rmdGLDlK6YuMKK9wky5t3KaKFH2TP1EyXOMau/Ah+/ThJKtkxq2TT/GM0fkOmI+kqbfQ+3BLaFE+Oqdcn0VGbdBTi+zI44UituSB4sluI31BGPErcjPfo6rie6iSa/XL+EArqdTKz5iKzbStaZrU2iTb2rZV3xneYZDSPrMAE7nYeeB720IuB/N3OvSR/JeVd+bciuVZIXuNpw89DMKzUiIvy8Ate+13S9XIU3h2KVvHj32Z+lPEjw0rp5O7wNr+RG1FRS86O9d9HBt0vbDF9h6R32D6vAyj9xEiPU/98U1vKdc341sA87p38htshK2nQr/EIOIR7Zl25tHC9S/txJpFh8a8Tb9Nh5SWOX6M+BrsOZGPiZR77GW+tK4oApt8fNx0mvhThy1plSg33fqzctbj0KfHzejIeTixIBKkPSS5doxSj8foTf+OwUDwqEqULuSALtttO+ROzlNusEu2VfSL32hQkHqQerDa1Ygr96gBri859zf7nQq7nPgjSqM/sRdNj0Bk7OYYMKHQ35V6+nX6wxr7wkV2Zo4kP8fjUUHWEg6sJ0TOtgpot230kDp+nHlOOXOviK4+dOe611kgm7Vw/m3Q8MAcLXEM7HyzHrUhW5d2KLeIbHBLHya16dR1W32RDodJZ+5tC/cLoT8CnUPOswNxHuBXFZT9nhjS3vSuZWx56LA8ysgkvdEoRU/yV424iP3MIl76SJYuIGWZanSSGudjq1Lus8lzs8l3aeEeN+Nzm9pFto91nazt2PgWPrpn8m70BrqUuedlXj28/6DcN2dkc80JX0829NBHbjI+tKnSbSC5ybhFfO2Lu8Tjckgq+4p0SK5ty17pw2kCp6X0T8x2Ke3ojXywMCYL16r8cjbzcGE+5roltoesUVFmTt6xtpbyYSwCS61KBeyGhAE757VkvXvHuppWf2d8phYXB3BP8eLSAynJ9tAVf8R2vNiiCo+cjKE1+T+P8yP0yB6YO61hv0Mh1ozNmTGjxTLdok7QsXM8sjbHvX/QoVVrmg6AsT1zrnf6RoXFeFBZ4rNLb1k//QnMJb1680b94ayF56Az42qUTeishn1uy2d4Z54Vzg+zgiNrk4d20N3hTvWAkqqmdjgoiUyy8VDOxMeg/uvvMouS+vGt9Nef9f7tW3Ucu//hB9nmRF40TQcC6prujnrA5uGMBzyYLWW958FfpNfomrCRm8+Ec3d/+pOqFZP5LDc60dd3B51aV/37D3p4BS1gIFuVjiysBnLpnAfR/KqXwfRPDOi7B7JwVPvL9xLJK/R2JsuBxd7jq1f4Jhnbh8OEKzgi4buk1tgnffjpJ5L3XuYvPmaxV9TLiEvkZiIls6bv3mDe42Wmk+i7779XtaZisEgEkuz4VlUSg3kmV2cuoJ2Hts5Efv/zz0KtshmZTOJXr14L5YgvWshT/9Mr6YfXLGy/kr97peVAjlCHYXV0RnYhNtkq8g5Rjdz1TBQgtvAP93dc3A6MzYSPExPkQbFnWyb/qihFuIyKrlxQjm++g2Cw7VYR2xif0e8oY9O24n9siglZ6AugEjc7/s3j4kOdk9jwIx+/qtqwZ5dm5pGsoUu2qlafhq7WhpwuW2ylf8Z1kIY8c2Q0PnNIXpDv5C8XLwZdDZ+E7fS01xx05BYJiaxDAAAQAElEQVR8KpcC27IdERnfwo/9AWTTDjM8BDX8w0YHC+PtstzQRQ7rgsgHoceXjp7RtlOsMV9oMvlAx2DksHAg3xwxZ9lrn7RfROQZD+FTwwdVQ9SKbRn90FGmip9g0HzRm75Ip+8A9OEO/tmmW4AOg8ht6FQ2UP1n7slvIHx+gk85Fd8/xf8NeXZy+DJ+Q1PfVI0MZHD3GMQ/0GHv21b/A7n3zZVflYFtRFN+UlEEgk8KwYzMeLil/kX76IDkvqT5j9xj+h9p73+ireQ4+CPGnvm64SP/4vQeHwn8zoS97a2+N7nR9uWe/63+PzkD41mTBNR4UNblGfnx+S78PWbej5btOVvrZntU7LVMI+8TPc/qaTyDPM93nnED8zye2bmJ2ebRd0fBN9uyvYmM94HouBIuldAG8g5xS8PehfSkiHzH1yD1T+FJxzRwM98KNoT0a1C879gesa45xMBV4VoPfWEcrmQqJocboiPIt4EAtuxVp+00rzD9OuNpW7av9GslJrdrX8or4+VKJ8/BchmDmTIwtuJXeLe9ww9CD/8pFubDhnXh/yn/kZb+G2zLXrHRUqZvfAsynxM/nzJ4+ZcK+chU1VqnlCxtYJ7YXnmSImeb2rrv504om77Ub5FvGDZ9Qfol1ZvMVS/EzK3CfnN8quFn5BLHyBn93dbvJsX8ybeA8G8R+Q2xt/EJie9ayaH4XINBGC78otz25CjY6AudOtj4KRfGPWWnTF5T3/KaMv07fWxjZwF8VEc2/TplMPpwKGQorvtt+8q4VNI3uDRHke8HrUqtSrbjwqCvh1qLLzhGb+znnBv5JoatW3wPtKPlO1Hn/BxjwXikX3TYVjX84buGRQ74wGpDAzYUILboG304L5Mz18pLCfuze3IfexHcytTtpzHb5GQdbpF+VfG9EUFjr1qT7XGdtQt+V+c87sRpWykXvhl1Ogbxd0tw6LbRJNnW1s73zGIsIg9Ht1voG8LzsJuPSGl9PdJfsmwrW3SnzHl/vuTe2Ag6cQXhv4TwN+xlNlrKPf1T9cjalu1PiV15pFnCVw56aUtc4dkeejudTJ8g9H6J8VNl5D4F+1F39Cx9HsNuxtU251rmTckXu/3GZoRzPQtS181WnC8dv1cyc+5SzzXNNvMutHVO2PGlhujCubLpsz1o+0O/+LGn/ZK6bdmbH6sv0e2beLe2bcwEGucBjc/u0deJO7CtLbf2o10SIQ+bG21/f0w9vm1IO6BNnnpwyceo79qrzpzva47jbGgSdiB1+onN2Ka47qEvXA+C+Jtx3OMqSMUmJtAvMe5L2E/2zBPnuQNYJXvtK7bbfnWZgx0fF76L55o0s6CbeufaZZteInXk4WLbNjqjt+BZjetea6mvcmKzrVaPtE7f4rpJT+5hiwp+5p67Rj38BXti6+Q29XHfoJ1rO8Wzu+0r3V7r0RXYyX9X+kffECRO28Pm5kPsbPzQqppang0u/m9+okjxLboDe9Wf+sS6k/1oX2wu63A8DluJc0BW6LBHHpLn2I6O8GMrvMBmTpELsqqrjD30iS1+GhtUlRjrwks5MSZH1nE68ysLk7HTiT36l6EzvaT0X1ES8TYWgduxaeZvWc4K5pT0XYAuW3J2Zp6kGd3RGXZg8sdw07ercd9miKkvsskXAgvXvwW/FvRCYo1oGfyFTn3wGTP4tsnRrHessb1/914Ppwe5HJMrvNY7sp2YOvOHKHSceK5TCXWsI57UI7eKqjGu0RE7ltXIk9hGLpELPfGMNjpsSwTgbqTNM98ax4nF1m0xOrkYzy8YLPyzreTfFR+6bI8Yk68za4VLckuc+f8vV/JDHxlZoX/RsJH/SvIE7Yjd9u6kaZZm1gn7m6OW46Qzz0o9C/uswS3EX+hoxH1gnbAdmj58eI/NWfGz7rNAys37zAl+RnhCMAtwYgAnFhH15n4sRPrNnfTdvfL/0i36vP/xRyWLRxZ6P/CcY+Tyy11hzAQrFpbz/wh2J4MkfyQKp0cbUvYxqKlYWlhQbcc7HQjqw//+UccTDALr6LnDj/GLYRzPr1MnFoOj//DqjgVj6e7f/qz+0zv1tyzikqSYlz1+vUukykWL0daJxdnTwwMTZ2FwWRQlxuXi0IIPWNS7n9+qODnSv4dQST42iDn/j97EF56PBy2ZeO/f6eHdO80fPqjwf+1SmvF7uiN3UcIElKz7H37gSA3fxNbJy2rWuuNicHdgAFnUXn5mgMD57yy6I5PBi/+tkWj6KclMkPB6BpsV/gODO8Un6D3AZmIVZeSTgwP6o2smB7r4MNRxaHd3GvFRt1evqNK1q2dusJDfOclOxHtigi/QityMk5g8RpahYxF7UXHBG3niBKrjUR1+fIpM+qTemeRpJ5S17HLkWajPvxbOhSm+FvPRVWrQg8hs8tFh5ltPvCD0zKmUwZkT6kSs0ZW5Klm2lS19YvvRnx6yGj5koTwNmzlEjlPfYHvosB9LCBJ+iJNXZCDwmFcLw3YC54H8K9rYDVJP7mxvqq/lgs2ZubqQt3X8worchn079S9DZ64kt5kL8WH4vYYtuVbosiWe4NJUkgXckKNc21cm6V0GNg/35aPUH7/2j/N7s/SLc/Kt41dlIBP9Fl+l4HcW3vmWa8eG39nqv7L6f+QZtI3O1+Rr79/X9V+lzXU2WK+1oT1nfbOScuVH8mN0tF3A3Opg/Oc71i43x497P/qw5910+4JmvNzwBeLfRH5FBn5pnvcj/Kn6p117qedjL2v9WynPya+cf8zxOfuhbdZTfw4b/1v5W2Qgz6XBl+j6JaOx7/MlNp6X2Wv5uM7rCt1C56p5eS+B8FW77SFvW8Vz+IH3n/FuTl27zV7ldiReRZ7StnzOvFeczuv7SOobPX0LPUHqL8HOs//z3Lx3Bc9zV2rf3vnW5rPHeH6LZwU/Q4ythe8ZM++AQWcc7Gh+2rHjU4e3UVMf/Xj3yntS6h2Z6DiP3J3G94S+67P13crw8q0h753pv9HXMj48ReSDlf/y0U4/yeapAPsdv6K/8V3AXnliqyrlP/U28S5re8jba6mbzV7ptm84Hzc7NvNueubdf+OmvdVTRkvmUcqGzpShBzkjFt5Bz7zbzujiGxXPJB7+hWevdXst02ePbX7Fj2DPa9NBje8OJ8YtyPw2eYicveqzrc03S4rvM7G0Visdvg0nvjHWp4cPfAY76cwcih66XPf0tT18t32lS5axm3P1zAe4Pr6/6NnN5Sf0Bdm9/GYzZWCXbMv0eoRV1XS72ZbtKzm5CzZC6sHW/tIy8zr57cw9MXor0psPb0/aoT0HX/2y13r8OOcbJEj8QWhrb48ic+bM2MaebXmXO0fC6zmRasb+jK4D86Ggh2Zb6RNEf2jBxk/9eax6bcMOKC77wvVl4Zp6aY6iapWxTDvg+yHjmmvBmrfMdMkOby3ttd6Zd/rEZvvar6pGvaro4R2ovrB3xqxfbNimf/p+LByZIBy75AvWeGflnAk/150gc72IO7QVmQuMFLbSjp4vwWbnOdnoCf853kazvVXHt6g0Pu6T8ZRm5sfUDlrzF8mPYT/qs831YlbuAfPN9SA2XsLHWp+nZFaswCb7aT5pZjFkZo5tPfpu/DYaotpjo0dXzqHoybUxQmmLOOySrvA4a3WzPaczIvEh5YpIZZzX8V5pX3/MOfRU78s6OnPKtuwVL0t+zOnkL2O3XMavX3R16P1S/7jXSrFXe3ZK8reSf8HR9LkFJHbbIy6q1912EvwRHSIyGeVH2B5ytuGJ+lM/Q7X440M9R4n6Cn20JR8fEW9mio0W8FQutFKNe1Lqj9jkojvXaNE398rGc4q4foRvDhU6JScx59yCmAdCkiXbA3pmS9+NnHm11WMz2NqRc3k0q0oTi21nngXEFt9SP1/mCaSxDzrPBbkGRJdtGU5dytRpjn3UOeQ6E+S5ZzB2h6wzDHrmHnTEOT7ueUbK6IaylZHJc9WGA+sjuddVa8QwycQS+SB+pQzM4QqURc54b+ide9jpw4n1MRbd8AXS2Pf5M4Ju1vT6oMP9Qd1871dXtZILJvXRKQd0PLBeFL9y7ckzA6QxllmsFfOvLn5O00GN63C6ZU7fHQ9cY3nu4vqX71O5h08835atcf1C0C6OUqze3bEmydrV3QWtasjlh6x511m49455xNjGhzPPEMGB96lG7hR54irGP9cGXTY72qXWJih8N0tnaufTrBPrbbZp4TF0E8+BOBKTbfX8QWcfYxJbR9bB5jz74sdCvuP3mXtQck8XHYj7wDrn/ZvX8qEN3esBfQUQciJepObS3fFOd9+9Uf43urHXoM8/vZfw7TgddTgcdcLX+IA7yg993757q5/fvlPsL1zzor/0jpVzHlTj5Jv71xL1t3/72/iVq1sTtyGd/v7zWEztOPY2v2L9+YPu2506ye0EdfgwawKZzHcMSE6OEwuiJxZ1cwNbcOrMgmgcERNtZhCysHucxTru+/H/EiaH6iwwEocSlF7dEQwTIWPNKvfCouPdd9+pkSTSrjMLe3KTCXJmspxjqywzqEECtkUSTiNgkbTDYSLRx6Rx0GyPB4Fjm5T/RHJ8fv3992oM1ruff1JN6CdLnQFLLghYBxaCq9VY1Ewij8R7vH+Fvq7wOzfsRp7adKDdNU60N2804//p7z9d/LYOTEDjSWcgsnicSZQYxIhNr+413d0pEyK2R946jrB3+MGSMvnHnstKnmVrQV+AqFr8pN2ZaOZta8kFjVgKOVHmghbdR+LtySc6p+MBVkZBGnIompm0NrrpEz6klTfscyGIb9jJYu1EXGkWuUsuBF2WOvPEVOK7EUhcdWkv6E87wLiqtaE/sh2eYjtzJnV8FBiyOGIzFqONUtpYQgX+V8nwirJaQe5qVTJYuIjP6JM9etimatR2hb7FPexHN4ig7RRCeCC6bGjkhc7CyICrK+jEbthT/uUMPtg0kNj2Tk62+m3ZIVRrqE2NRvai/9Cx+tovfoX1NWiMTasaXYYOxlH4uhIWwgDkTsEgbof48gzSN76gJ+PS0966/F7lM25kLg/sbNpmuLyjfGF1XJCekR12f4G+oSr9NgyCOnn7FFap3++42f79LPyRNI/BwyHKXISugLQNy1ZC+ofvmz9jEuPjcCDlhkG4HL4V/4wMbCOxL7/Gj32/rT76b42t3ObCtRxSl0Mm6aX6UhGRj4Dy6Pui+YXsVe65+kuG/xj0hPkp/DG8/A29uB2iX6t6mzsv6tkEniu3TrdO7dubzL7c8/f1vczvWd/bTD22Ur6EW37aX4iXVIb+hSoitt2/bY/nnNt2ZP5VsPm+L1/03XBeAqzt0nW9BoR2wfZol1QHF/JXFun5MmwrL/wvKbXjvFR5pn9JaEffcrIjfba68Gy5YROuamOepB1eyucQXvAc75YWuc4zf5B6+HbJoIhzw8J7UmTC/wikMmN1pdMeY3glPK0M2cg8JSt9whu2iXWNN++IvNPsHv/qYwAAEABJREFUZDu5uYL3lmqrzMI7ZqctS6HZll2quqARV3mn6Wm1kwfbyIPIUle2+JqJl/oz6PgTO7esusRQ2LfX976ibIUflHZoH8dmm28CK922bA/V9lqOxs3Bfp5ne/QvfLGp08/2+p5NPb4v5Cx5sw1FQ36bCykjA1XxPamYkRfbwoAlLbeApfRLmb4bpDWu8AJdtoVvGy7LjbxQyvjHWJx5x7YZW+zFv/QZoF3IFHk8M+b5GCfkbKvzTSX2wot62ymuCC8Y/Xc8VNI30Unm7zBNyhwSW2xvoCmXU1xhY5c5sBHsR/6CYps2/DLxjbrUtjqdWtX4vkF15Hhfph5/g9SD1IPUb1Hob/Wob/AtLZy/Lit5MWUnvx1a4JJWWPYaS8df3WwLfUJa4NlOdcC2jM4gdq59beV7RfIYnti2kurI98wY57tNa5fvJesQjOvvQu46iOyGJT5jP+348SmI+Rk5V1PiDmxTb+SjD9ilbCkt5tqmm3nVL7Zsj/Gxk5vLeUm8umxEP2KJuXJTa8wdbNq+SDxXfIon2b5CbMnpBppj74xHkEbKDcmRL3GFF9hW4VNgJ4410ats2gv5mNWJP31D1xdskQ020X09tOj7Ul238p34QruFvfp7S9/a6Wd7a17L4rywV3r8DK7MX1tBt5gTWfgp8jx0J8XMIRKb9RB15nJPflXK35DZ24182nERXcLXLCSndPSHfuHvr7kLeRp6kS+tuUk7GOLQU8842L7MAySph97pr6/cOnEsXGvt1amODjs6g5WW9l5tZII9zbbsFXv6VvfQufJtD3LsBml0/AhSfw5r//i0IjKhpfwcOjEFq/xqu2PPXusr/Xkt9ioT+RXb+cXCSS4UF3RsbLEMTQzsqnebDIP62UPHrwhl7qVcmGtSfNhDn9gi95QdnYEZg7W0ot9jbmpsw0tiDc3O3OvM84Xr98y0X1TQJq7tQ5hD2hRaLv6mvsfC+RIZ27KttGM72MulHrmU0WU7VW1ylfMFiu2hh+p1h6KOnU7uYV7pGRIbm/iW/rl3Ja5O2/YTudYyn0x3X+kWf8ilT9DhBJA1oMs2iJK5T9jSwr0mzzDn01nZYi8xpZ4YUw9CDxqdWmvK4mpkkqOF+2j8T0i4S95mYuyYLXEAXecPD6KbXmWhknUNhdWsxrMOKvFjUfoepoPsQrap1VqmfTwcNbFm1tpBJ9bE4ndsD5+Sj5LE4nJ+QBd983iuE251ZTOHQl9VU2Abe4vyD6wesoYVPrS7451iiyb8PvzKD+rybtCZ1zNjF7tBNM/kL7JW/trok3YnGXZRjR2pWlPFvkvv336Q+UteY/uE/eRwIjbDzyL0A+ugPQlBQ8rM4yX2WYOaWIchME1tUiNfWVszeTxhU8QQXYhqthQb/ce3esf667u37/Xh7Vt9+OlnZaE94GFf9+Q1/2nnhfW+TnzF+Nyxlkh3cnHQq9evVa3k8sjHhK065xeLd0ctKJ1/fqcJi/d3r1RuOr17p8NJeneQ+uUXvvfMr966epOK61Aj0R+QIz6ZQDuLw/ml8OHf/6wDsq/u71WvX2mifHj/Tu27V3o93UtvH9TvD4qDd1nUxakMhBxNWn+NyiLoTw/vVaxs3/3//qIk6/ThvU5jMRlp7OWXu6Z6+Le/aKLzOf9qE76jh0OBaBw+IqdLu1Up9QOxZ5Def3iniXpoP/3Xf4k1PBXKi2e1xuLp/ONPIll699cfR/LOTN4sdip6JB1GfO/FtVcuJlCZeteRAZiJ4Uy+ZoBKxcbDu/c6Ho/KZmQT0yEDiJ4z/oceuWqTFhYrFwY0ODPJMllsyxnM1lj0P6kzbnbpME1qIBN6nGiHo85MtnY8qA6TCpuGL7aOzgfylYmaEyLpif7EAnvsfejFllcMosVYAzEkdDL+z0y6hZNVVWOyxn787dhQ+iLTmdg5URs+N5dalaYDftEW28JJOHwhXprExMUkFVD4PPxGV/RBgs88ROfx7k5ZUE9fpoSEf6JiW40xrTZJ1MW24GPatgepIweZulOoWhs+2VZd/Iu/YotsEN0D0IwMBXtHR8lFVambttQ4yTs+GrKdIxV2+7FOE3WJpaeqqqZpOnIDZPJB6RcfSaw64yHHiNFvuF+w1yrnRs7Jdy4sGW+hd3AGf9S+QBkiOeE20Mye3kHq//pIJBtuo9noKW95n2pH/hafkv/G+/0ykPNsw+9n5Zdrjm+X3mPK7NoX8n/nYoRMgJ8rEfnn7HvHdh7syanvWE+rYW7YcTbSVu5Yu+qFq5Q78tdUc+3e5KNm34Y+SF9QIvKH3P/V/f+lSb2N+5fq+Xy/W0tP22ZuGiWfAyIv7LnebXhB5Hclx/bewNe2931frj+Xn5elv3G+NgP7/H7UF2be1T6i/waEvKyfeZeZePa3MXSjc+EZPu8q6ztSV43n76dC2zP/Vj7lPrY+xa8b22lveNTwtBbfbetzcvrM1nnnWfi4e+Z9K4i4bdl5d0nrKUxzA1W5aKEjeoLQNsDRho22lRs9ZWi2ZTvVa5mGbTXeC4O8g9olg9SDqlK20LYydduyV4T+HKqV6qa/ZOmCznvXVhebbTV8mclVeBsW3p3z7r6niy267eiTbPMad3t9ynv54/ukXTIQ26Y7Jc1n+4a+wbbiR5BfVOS9sbWmM/N770cht6EV9lCQNsVlN7ZEv4V324NaNWWuhRlfgtRvEbq9xhpefMhHNPuRFvqWARt6WQbb14PoiIw5BBRKmZjyLjz0IR96YFv2ii1G22FdYdMGWwySx59C40Pq8MfMA9qMhgKaCmg82TvXg3y4HdeLQvIy7q0V6gLrwLUk/1WwE99/4vdIJlrKVh/n2Uxu+WDL3IpPg04dka/eM7b5tWrKBV+qCvuTJuZo6jY2N92WxscgvnnoCzeXx/VFn9kSRye2wp5t5kwpW6u1TP0WdhySqpUy7kFkXF5tjoERebU+t3ViX8DhwDc4zs2chyc+sAer3o4exmvkIvosD9+2UrSp+xGtnvfdkipylCLmfKdaKNN8Hoa8gerYb9uDiI+PNu3IrPRPHe1VrnMNtte6XbJ9QfK7KNendp0XpUY9iG7bKb4IsdNHHh/F0w5CsV/W1fGx03fD5+Rtjxgi9ynYT+XstW2v5b5vbNvekz5b70/8Xoa8ybFQY3OAUrRTC1I/TOu1szM3NiA29sgEo3E52JbR0a/tutTWIry1djmSR1MNKF7cM+6n0wPfKM9qjLmUa8Iag36DbeG8s1/WaWIKYirnSfzJ+ZmchvZr0ZMHbOz12JbtQepj7L4m3vTbMFRwSJvisndsBpcmtmpga6e01z59Z99eabYv8o7oMwg92K5ZjyKxW1yb2jTpzLUOV3a60mePx36PtVv+1hZ6Ul9t5tqZ8Yo9sbngsW/zE9KT3WYODApCsmxQbVCK+qg8OSCP87l/tSplHuX+vr89XW3TP88zW7tVDU22x/0ufW0PWg62V/spIeSzCRRqWulaY6QY9570X9dFMk/6oHXu9aEboeYa13yqYw8tGI3tACHvKc/mJ0SuA601HfiuP/GMcDhMOhwPqrbGsql5qYxcfKrEhL4HFngf3j+MxdmpJjXhIw6Yml0iwjUO1g2rWS12LM2d5w/WbTr0TrKLa4LJZ56vUCuPvulfY/1uIQ8dva0dZKNAQu+ap6GTdvbogjPiOxBjaEHO98zTnPOSsYhUjyWN7YF1raxljbjQnzlwPN6NhdCe57NzbGGXXYkBX89cc8YiOnHEvzNlkOtclFrxX0rOCvlWTVlEnXkWFtur19+pnDmH16g/HO50/+o1cXV9YCF4Ynwy3xJHyuT9TN9zcgeyNvgYAQoTV8MmxIXnjgdkXrFG+Or+lY6vWFNlbbEdJ/l+UmMN9QH/P7DW5/Shb7kNu+9Y1824xlZNTcbHI+uAH8hRTQ8YepjlV3fy96/UD5MKZhKcX7ueuci/YeV4dGYAqjUl275jgYrF2DysRJkbjnDxqJYELJoJmGzI0PrppCzMuuAR8InVa1nKw/x28p1ZQMwiX34i/p4FZWKWGLi//F//F2XpFH3oORyO4qzW9MOf9fbnn0Yi/I4gvEDualVqBJm+ItDUD/gQ24IXf20rtjoXOsk6TsRCgnuAH2/+9Cfd/fADuSiJReqHIzr/j79ovm969Zc/ixGll8bNb+EE7OKPC3IeWAv/lsTIg/qwZ8u27r//XofjcdSzwBu/zsRzZiH5BDJ3Qx//iWsmqqyxdXTNTER7JdiWCxwmzdg+Y/d40dvRw/k3/BMyJEOcY8rC75lQPjCWnZhjN7k/3N2xCH037ExMKNsJTUt8R2/6LUyqjGluDCmFjG2NUpScyC7yQ44hqlJvNcqiLmTDt3Egg4p8XmSULTTKxKfW1IhjQs/EPLOtak1DBz5knnRKsZFtGV5DrlUb8YZvYjYuFbT4vZAfkqSZk6KnL8xyDfn4hCriRRvJT7sKHsSc0Gt/5hT5Tz36tzL1yCA6dI2SuGyMCx3DRuqBZCevq5303SA24zPF1Y/UB+iT3naNeY2LyMRckriWvvQd8s8dwg82Hj7OzLlqpVb4mfxsPOxpALoB468g9T1CSy43pP/g4236px0XN6T9r4ycQHv8xrGY3NmW/Tx+Y3MvqtvPyReF/tsx/AeN6I/q1x80Xf9ot7ZrW8qXbIcXvMT/HD19g5fkwst16SX+p+i/tN+ndH7j/UMz8FljY358VuqbwLMZ+Nz193P8Z5V+I34mA7avz0GfEf3Ds4lE2zPVvrSt4pm8taYgdd1skV/yrM6HihvWR828c4ZY6E152w49CH2P0IL0CcLLR4ll/04AIzKfAiJjj88rFuJeGMciznZFhGyn0F7fIOwPu+vWwjvGQg46uei8d2zYi4+PcPTZyj1vq9se/tgl24Ns6tG3XOPN+1l8T4nCIZX3rND2WPmdF7INF9FRhDYqzxzCi91lxLPZWP3RVuDfQtwZi6iwV0b6BqGl3JB2ZNNOfUMnX8lz2qmveOp77HTi2MrUb5H+QVWpVY2xu5WxVx9tD74+seVDnI08wDSSvBuTDyof7bET3xKHTR8kbPNKn/FYY4F03W3LthpjW5RMRFWhn1yILfpE2jNXaOIr84FK/LDNe/YMFiiia5dHba1fqvQxOksdn/PdJv5Fb9Hf1WRb0bfAXzKOzF+xuTjEeAqQ/hTrjqHkd8HPDrKgGr/zjSFtVA6dLqtx3SgIdux0PmctIx9i23ixS3NY63EmjV+B6FiGnq7YDj6tjoDyjBkg+CRW2tseP8MbQH/KnO+2Rx5nvsXlu+BVHpn4EUQ29OSk2kjudewGDR3hB1s750lsViFvjVjCfwlGLrKJ3y5yPynfpyJ/4jtKyvAXriGd8U77ii7Z1nNbZKMzsaYMNrnU6Tr6Js9jrkIIfZNJOXTEJjwlzwPhPIXxu2dOQbZXf+y13Oiwnuy2ZVsz3wpnvn/15J0Yl49wOQ/pbey4zBjM9JuhSLxycjUAABAASURBVMlNKukfpH6L9Ov4l3HZ9KcdemiRty3bnANLms+i42MQpr3Kp/5bwC75gr2+jt/B5nd4ffiRvKwILbCf+mSbXK0yPXrU1apU0LGmMcehr32hYD/1YetCTxutuVwMoCKkJ4jfIUSvbXKYCROKhq3UItOf+N1llaKvY6sPXlfGs7Vp6Eg9349troWDvyhbRz7ll8C2TP/Iplyx+pg4Bb+jO/zAXuVNn46dIPQg/thO9Vmkz1NYthU79lrv2LI94ks9isLvF1sd/oqMWw97wGVVawOmPuBC/yP6RYfY7Nigwm6bI6m+8CMXgum/lpbtVK8wvH7xZSOGFmz0PvQ9+rjJpaQrcXeZMTa6xNYhBlm7KOzZq017LREZu722IzsIHGzLXtG5JmFaKWFBrxTYm5X708TajG3a2B/lOm9iM0i/kpV6qzbmda6TWetYUNyK+TauQ0/HQJctMvbqS673IRs98bcoozf6sp4VWuCKP6sfttNl3FO3ZxV7pYVhW7ZTXcvO2HGPt/hzPdJHbT1Mh0lHFu6y7hKK/Wgv8QY519Ag1Kjg2x45HDztNuxF1g6fHPCMkX4L45d75YgH8egIYtM2FA29hYHcU6I3yHpR7rOkVqk7l27i6SyQZm0qtqKzIxCI/h3MnRr5FLqLMWmMaztOasRarZG/WclxruED1/74gbxtZcs6Y349O3OvyaJ9xqaxHtfQkbmYshNbZOIvZtd1w3S+oKM7fiZee9WbevpOxzuFl7nQuZcl/lbMK1lT1eBFzXR3jJiqtTFPDb+T20Y7fBtKWcmVVbKb7u5W3QdkDtNBM+tmH1hAn1iXsotns1mdtbsobrQLHT3nB/4mNpWVbSGZka9WiC5qFf2lA+0FtDNjnf/CcmusozJA567qpc66Z//5Qf1v7/WQH6i+P0mnRYK/MH4Ta2lZbJ4YE0yPc+mIn/mHfGKLL3XSWZpP6qz6v//x79QxQOCWhQ09HEpttiq/7GWB2N/l17vvdf6Pv+p9dc0kdUw8XO+Sfj59UH4FXCwqP2jmRF80BggPDL+1gw7/x//SeSodWfI+3LOSzclxx0Cd3n/QK1a181Pl/Cecl/wSFqUPd4V9FnlZpH6P/vxSVvDu7/EFvSKBqCKfxoLwXDqi94EF6viWwc8DWycuVRsTSPGXieUA+mt0NfoMOheYdz/+KGawFgb0OB2lt8SVBJNfZWPwctItyHZ05EQ7MiHO2MxqfxZl53fvdXr7TvPb93r4zx/JY9eBOKe7e2XB9fD6leLn3ZvXYjaSJ4Jlj/ozuUgOottMiOis41ETk+ucifbzWwkfgpwcTicmF0pkW61KmZDdXZ7a6Je+84h7GW0R88PDh/GvK5Lrwn/bSlxn4s6i+2q/KfE9sAh/ZhG5oS92wtPYLLkg9SE3sxB9ZuLnhE4Z4BS7h634gRukek1m9GRhMtC22UNfZ2xMLDbt8DBFuhmas84s7GZcoz8+R+fCxSsXnEJ+OjBu9Il+inWHjiNqnEyZuzN+hp8ydmqaVBd7awch7iGfPjYOSEMm/sYWzcvucT7Eh/jYGY/ojZ3YuAhdi9BW2T70VWtyNWFQiWWmPw2aJcmy1xIh2YZkWV+32fQYeujXQdHGzkIeSKgIAOK2R2CPjU5JjhRQ3e9o+2qf9v3/WPUtmtvyj+XlN29uM7Cfs/v6Xm4/pnv6b1Hf2/xU/TlbL/n1nJ7n+n+j/Z4Z2I/OVn/e3qe5z/f5GuqmP+U/ot/X2Pgm+9tl4Lnzfk/77Sw9r2lv62vqz2t7pD6n65H762rP6X6O9pyVnE8bvob/pfqf0/kxLc+OwcecQfkHHp6L62tp/0B3d6Y2L3ekz1d5Ps5z+aPgpuW2fJS4rRU61kfjrc9TCds8OpdsX6FfvG02KHnXGy8OeXkAqEcrdOp7+sd1xMbehz+j+swh71h77EXsNZY9LfWRC3ipN95t0k79kzDc9KG0/ZFPnQ8ogSN2A8GzrfAX3s1nPiwFaQeIw7u8p7LAZBevPaeQP4nOC10QIduyV6T9HIzeyHf82fgdHWf8mfgIY3sjD3963nMvtLx/5iNN42O7bdm+ym4V+5FmP9Y3fkp7pcdu2oHtqz7bKsZksyM22xw/3ud85wHh2NZhvCe3p7qghx903ilHScybxvhxJucnvg9ENO/OM+/rDV2RDSITZJ6lPaYuleiwPeyFH0B+sg8f84/4yWXmWee7UMpNKH2CrZ3Sdoqr3tHYHcJNnw0zulM/HCa+5fA9hnf22Aj9zKLgPD68taGhM/ZBzrdOHiJXUTiC6kMmBzvErj50L2pDqMOCNnRQZY+OhTm9fTOAtO6I2pZpxY9WNb7h0Hxxjy4750ls9NE3/bcOhQ7bsr2RFN3rN52ZeYON4W+/8tdK5J8itvplPqwy69GO3Mf1yM/Mkyk5zvcu6ukfJPYgMmmvvdej/RjPgr3ImFwW9EjYq73Q03f8Go35l3r4QepXMGaZU7b5LDIr39nmcf5OOvIt7nA4pos2W+k3CLuDXRJmY1Of2WzLXmNYyG1ykNK7fl+iZxPfZFMm1mDjbWV4e2x02xdfNsrHpW3lWnbmm2C+xT3wzVCyxPxemKcmdnuNJzZgXPe0g+QzMWa+FdciO/1XMXutR26loJkxSZvTAtLKj5340bheRgeMsfdVaNR/zSGxxM+gY/8lXSvv6fnQ8SFIftb+y+je0WM/+t9qGt+lk4tQg8gsfR7yOfSha9VvW/tYdbP1oZ+5Bz3+5wc/Z+YuGYTy8W7H4sf0PSV6EkNiqdY0vhky1raHLxmHQF+w9RHLwrkzD6S972bjDzHsaS/VY3OPl+Reonfs2Jmni1JPjmzL9ktdntBzPZr5fhos3CP7uPZE1zrWm3B0d+Le2ikxjc2ncit97b9+3z4NmR5hmP1GB6TBT2n7Gb8zZzZESkKKwxqz2GxzXHfbslf0i82Vsx5DC9bW549rPjo+9nEdPXM933o9o37Inbkun8npJpcyNrf7T3TmW3loGzaZ4t4V2GsMSr4sYhLPety7Wil9mLraNhsBGoNOaVvXZxDa2cMLbuszYx5fF655WTSeia8zB2yrsVay8k/YX89HsV3jXs1CEfdXFk15fsl1+sQaz4K+MDK/NrujTTw5B6M77fDOPHtM2Eo715AzPmXu5JoYWmRSDmA8ZgeYFpZ5nsuzzIGahXpNbjLTMms+8aUzHso/MkJCwKYX1wANlKq1kMc17P3D+1HPefTAGk386uQj7T6uZ9jAB122+9f3OrD2lNzlP2d8JgdVTZvPC7FcRJXn4gPPz8dx/z1gfrrKCZ8k/KKM+uT9xDqhVaNf1aToOnO/wgNlcw4baNAVNxfNzL3Y2VgpbavxrPrA82vGO/pbq8u4PYzngwn+0/GiD/PxcDyOuSe2M/f2dphYK3tgzZ0BIHXFOmvGLajEQAA2DpH308/vVSxwToej2oihs/z5XvnB5OH1ax3fvNH9n/8s3ZGP40HT3Z0qfhGDUE9Aw7fz+QGbJ/w46YEc3N1HjpXvBJKADtUkjGcRUxNuMGivpyP9l1XhX/+u/KeLxcJlvTrq1eGo9uqV7rhHPbSuh7c/69XxToe//DB+UZwBPC9nuTWcOmrCoMt6+NvfFMdla/7bT5pZeH771x+VxdgkTyTs1fffq1rTOQuxzSNRJxZXbTPgUmfCR//7n35SFjmzKNrxWVNTZ/GZUdHdn39QBmRiwrwhSZnIH/LrY0mndx9U/OXXxjTZreX9O3UGJ+/Rd4eDMhhpw9TCRE4p/G/TpGBhkDo5KvydGODOmWNbx7ujMtFalY7EMSGfWCUrfguZnknNheLMAmzqttWOkwr/01eXzVWa7u91B85MZrFVNR2YQAu2I3swkbQGh7wwYTq1jGm1hqnSBxaTqeDTMjAdj+rILT//rJkyMczEfWL8KvYY04X2NE10MzmZkZs1kZPWJs34nYvLQgwmH2J0ZiYUZlUckpucPAfkD8fjoCm5CtDbKW2jG2nKYRPZ9IvfqFBHLvrjR+pSVzXkw6QeHdXaaK1+NRlfoqNshj+xMjGxVeTL9pAdB2gpy6UWHV34mDg58bnwxl7mgLX+YQ5/+kDqwULeBF/bhn7biq1yk21J5q8GdNlsaDcIK/EEaoWdBeA7jNDstQ9N9FcK2ZYYf9tKvHpugx+ZK6u8yjJPtd82emjUMZ7ailywg7UlGftuUm4GgfFjIPQd9BttjI2eA2b1EmJ665P6c8gc+BI81/eraXH0+U6dsej48RKe7/U/h9qZw5/DmOPIPSnJ65jH15IJQZ4F2LXpXOcW45O5vMd1cv3CXI8LCDZfKp9TO+w/x4CGi9wgdYW+cOM6qk/hc2o+1fePwPuc/7+WfxNjp92ZUxuu6hlqjfFjoFJeGS9UhvwLvEFGT+bg7bze2vjAJOY6vDwP/BzjvtkZJTpTRn/K+LkhtD02+kvlXvZb/ffLAEN2Pec/upZgdowj5e0++t0Sv6L9RO/W+NLyS+3wTMU8Xs+l1DcwpTE1rtOfLbc+tyXPUOhGE86gRLeA/NGepO2Jad9iz6f+RC2Nq9O3vJs2zZf2nnP8wuzo+xQuYtpkvra99XupzCXo5fmXnF/yfDM3O7kPNn++tLQtG2jFR8NGive6+kv5oSPe7UWv9b2rV+KuMt7r0PtIitE9Ng4+8jzsJwhtwyb3WN76G05oKfconsODPe2x/liLDOY1YKl4BN/Gq/NettVD32OjJ9YgGhNHyr0/C3Mx8zFI3jrvfLmvpE6KtdFLtal8Uob/KdArPWV7QI4HgDIZH23qUGQjDaqaTBla382ztT56hSXbF5TSp1/G1LaqoYsci83m3e/C6zt9sOjP+xi8xLC2o7NSHbA9yu1gP7Y7/RbeE1E52LZlagvfRLbrUr8wF+7XHXnYY+/Ql8sHwEF45tAjT7iFVoOUGZPn0BnHPT3yaS8sCsx8KAp/6x9e2hvEM0DeaTOdcIsxxxnsRi68AezHhC4lTyWKezNE10SdDpJMzjtKDLNRZ+ebxKzYMjMh5QB8sUWeQrZVwMYq6PBbMa7UxZa2YgLYq0yVR5rLq1z0KiRgeMGYB7TT37Zso23dc17YzA1iCMW2WqGL+Rf5B75Hje8nsmwrugq963k3a+lnXEompIyvXIpOQTVyYotPwWgbzrBFEMh08pR+kEfsnZgxJBoMRaysGH3Rld32sBHZom47ZLp5II3wUoYf24GJaQD58G1H5IrQ0qhilpRV8FtrymZ7jB/upvkREkP6x86GCNlWfA9Gu6x8y7GtYUfZuqqtNkeLHERf6s8hdnLORcb2EAltVDjYHnlo6KSpJ7wQ9mAYLGwz/+mVmtJODDPfwM58qE7Mhs9wKVt4gWkEoa8lcZC78ALbso3OGpCszFNRCn1WKd+yCJfxFBMjOd6VVIv+poRDHEt6Xq69UDKP0DPio2zVmLtt6BGS8XuZu1JuiN2tnpgKHw587xN5EDr2CM8+pLTtAAAQAElEQVTRQ4cqWkBsVdjGadu0JLsUH3KebPW07ZWvyxZaR9elSR/iQcZe9Qkfwg4UXxBMHtMnoKmZa9lWT1uyjP0i9o5P2m1pBzvSs9VNxraqStlC25C2HTtO9VlE1l75qfcRhGRvtEUL13oTo2XlGlGUVLScF2V77CNNxXdiJ6/wrHEtGCmhbugkD2IXTUaQI3OhaAXDRteYJx162uLeIzanL+WwRTcBX2iQZeq2ZVvpG1rQyW0npiDtIPUg9T1CCzx0lRrzqxifyITe0WU7Te3rIaSdMtj6d+ymHdhrv9Q3hB/cttM/tI69lEHqfaevw7MfdXZ4QWTtR7r9WA/vY1gm3o6+8FJ2vqlueKQxMDT6sNMZlmXkYMk4Xfr3iw7JElibWz39U9fo19FDTUFnjIPcdwtK9oVnuVwDzCwpM6coc26lW8dmIFSmDDJXAjHZImPKDeEHRS5quNDVLzZjXzha8virIZM5xPwNndgErVOXkQYT6xsKjbqLg9atOAdzP1BIyKdPrsW2IXkIhTYql8OCnO2Rz/QNvxPfEv8uvIhGLrRCNu3oDYqGyUPQ6VNYig7ISp8z152Z83e56Lx0V6edPpEPhI6ZZ63UE9OMrvRnlGH1oWuB1qqUe4GxExsdGl1TXc91akbmxPiduA9FzEbrZhh+q1p/oUo9vmasUzpt9GFQWBk+xlb+MUd8m9HXCg66ZvSjFRnGiX7Zhw54KXMRQVSBy2qcy1mn+v5P30t4upCTKWtyGO08C4lcx+4Gugy5rIEFNNjNdZy1DwIu9Bkv0y15TP/EMZPDznM1CVNo0XdknUnE1cFGS07SV8PQOv7htSpFx8waIq4lDI0tchA6CjEPiT7cI8U8JyOaTzOqathsyDZi68SZ8nB3UHJg+ouTo1E2WSNPlELhtp6WcX8gN/MBiSbdvbqDnVmwRHJgZhyWD4v07qxGYaj5X+4ujMmRtcCJNc2s2eaHoVnDfMfa3Zz55tKJNcUF/eG14wEPu9786Tu11ohJqmo6HliXc6N+d6dqEO7ulRtLx0C/m7Qc2/jPLp9ZPDx/+KB2/0oxlAE+s1Cqy9Yn6T04nrqOZ4uI9e6vfx1cWozJMpAFw4csrjEinXAj11sNOZG1/Jp3YjU7q9pn5PL/C84Ddnj2RQ7pOxYnZwIcwZEIVvo0oy8TJPre/eePeleLZnw6/++/6oT/0SWZP+lI/yOxTPd3+jCfdCD5enMvUxa0/OqZ8ZZtYpGywJ1fx4qtGPTOIuwD+fhAeThgBHpnwB1e6mDs9PfrN1qQNX5Gp6yRC+Fv/Hp3+iAW9uXTounMDGEc8p9dDrJIezgcWK3nJYIJb9N5KJZcJbtU5O/IQOZfakQ/GqSIkWPbsj3iv0Mm43hkcV6ZJLLGhtw9429wIC8H8lLUE6+NDOjIRPYAve7uVSwKZ+JVldqByZUTDrkGvbWG+j5Org4dDXQ11kx52ZFN/GsLj5HLRS8XoCzQpx5eoTs6Yyftzgm/PJzUH84SJ+KBgItY2tAXiRWbJducrGurqM/YyZwb+i8x2cjgXavk0+NC0LjoVDXZtCVZehHRaxu1xMEu6pYl9KWXKe3oXpFcBraVzbbsFWmjSBAous6chxM5tS98yvAGmG9iiy6Kz+4LubsKla/VJXkgh4MQejAanzikT6Do2fAJ+V/B2rSn/BVq/sld4/2Gf7Ir/2Lmt6x9rvy6sMzMXbH2M8XngMjvvu99+N2NfTPwlRn41OisvPUoZtcj9Mlt6/Gx0Mb5XPlxz1Ce72U826BRz/EpdNlM+SVA7Nv+T8/ANlK/lSObvs+Vv5W9p3o+Z/U5/lMNv6y11xsN+/ZtPfxH3HK/tP2o4bG29eVBWkHaj9z/WbXEfotfmoE8Kwe3+tL+ZTrT8yV8rNG2lu1Ze8eOT7vmkLGjd0/9dH3m+T7v13kve87Gp3s/5Zr3lbwXbIgnGwq/Jt6PxnsZ9Y2eMryib+q3UN5XdtjzlXeJDXtXyJVtre9ipWwdHXM+toHUQ3sKoy4vYo/UxGOv9B47sDaaHU8k2wN6YbP9ESe6go8YO0InBnYo6R9QvdntR7q9+mmvNHstNzu2Vz/RYZsjlwg+9CT3aX0tSJbMX8qGvthJmWxHZxB+0FwqkDqfL/gYxjcWPlKlviHpTbwpGSqZuTJN6zcMxY4k26pa44zdBR3BxDt3PsiFZklB/BHbNhfTDmzrwLvxmXfkvNcX7cinPPJNZuZ8iFzKfEibWagL35UjCtnT70z/IPXIQ5ZtxV7qoT2p8w3hxLeYMx8O11nmNXQ+0M0s1MSWLibS17Zaa+NXF5kLIimhF3Q9s4W3kW2rVSl5OaDDKLY5XlDwdLPtfd3r2tfTxcZvBikxbDnJt5cVJ03Y2+RSbrAf7W+2Hv0wYhuo4q8GdN3iRxBC+m+20049OUpuJ7792B7jMDOWW75aK7WpDaTPLaLbtmz6MlZpD53MsTNIO3bSL+0Dc8W2Qs/Y5drZYiPxWzJ/mfOkShkHq5R26AN8gzLYaCiih56CMS8ouW5mHm4yBAfVis3oD3LujN74pECW0G/KDWKubfX4vcGS8p3nzLexmbmofFik38IHbDNXbLwAkoVL2mitHYhtgoqGJ7qjr6MToM9IaMdPOxCb7RxVtZY0Xtxty/bg2x5126N9e0hsM+doFb6DLAi06aCUyVfkI5MysB/1hL5wbdwQfmiB9Cinz2y2Za+QrGy2Za9Y2/hHuyexIezQcdReZW0PTmjxy67RziGcgp8y7SDtievcPO53OVulVhPfV/kO+oythTlvOpbMn8b3TMW+tLalUSp9d7CkzGGKz+62lfHo6S/JLn1qi1yQGBJzx58VC3N/viI6NnrqtgcvtLQ/hX7xJfFv9U/Jfykv/n5ONvYC27I9xNPuxJnGWoYeSGs7nBVpB/bKX6kaupLnA9fCYC8T1SbvG5CWlP4b1jGx09Z1S2tD5pbpk+vamfvjmW/rudaG9gi6YswUj6DGVDR9dSlTX6FQn4GZt415Ow9ebAfpc+BaG9unDw86X67RYnNQlm1qGqXtUbYq7v/rc8XC/cHIZV1i5lqRPIltK1s9zUWrGjomrv3HI9cS2snzAPpb/EEPKgivj3v3mWuqIQTJ18wzQPQTvqaMD4uP1ZpaK0UmxxZdYLQvZep5bpmJM/W+XvDR/LiHXsgf0Zn7cNrpU4jEJoVsD6S+wfao5r4a5H1gXW9blLpxNohQ9AQEyISUmku5zhy4th4Px7E4OBPjmbWWlOF3crC8P+v8nnFivqS/bT3ZyjI5CO9wPLIAfcTEwrietHCOGgcMJdBoI2/vVFiJuVWihRyfZVX+8FHMxZwLeU5ZGKP07FzzQu/MA1QjTUjXvFpGV/xZ6BtQDJkT63JldAMbOYutowqjZd0d7xj7s7Immn8ENXMPTD7M/Ti23rOumPXQrEM+cO7EBpYV3xJDoRNl3D9nPWDrxJplnnNDyz8WSK4TS9bQzsTSkZ/I/+iHJ8aNThwm57FfxN+QaTxTL+f1GS3PFK1KrZpSP07HuKBcB9vUdM965hk/P7Ce2klOlWUQX5OHBf2VX33Gofn8gEhX/tPEJwLKidWmSVmIjCMLAbxigXbh4feA4mKA3717K//vn4mpy8jO//Y6riuLxD/9538N+qvvv9O78S8lZx1YRJy5mS0M2nx60AfQfvhOH/rMAuwRx2d9QHa6O+j46rXKVk4wGDqyiIpCqgtF1z2Lq2qTmgu990oC0teS4mdVU2KZjuj6/nsJXYVsJ9kP+X8M83AwTdOgZ5E29I5fZ07OYiBM//g6s9CbZBX+uEqRKcr7776j3pUt+Qo9LxJz+tMXppgNTKKTOAN0xwLrKk3z7Tsd37wefjYuHLFtW0bZA/ldB4ghw/DhcGBQ+5hI091R4dkeeViw9ZDBJSa6wltz0/A/EHIT/aN34YRG0cjjjA3buHVWYhLtOZOUWBfyn34H8r1c9C6cXDZa0NEvtPgRPYkp9YV8dvKXnFZrGrnjQoGj7AvudWWy2/iO3xCUXOXiFHvFWGBBgcgvneCfI6bhI7TOpJ7veAB6ddDp2PSepX8dJ/WyZvyKLzM5C9IxJ3zKjMtjLHNIIllreXskhti+Jd+2y5YrKFQxPvTrnFBKBMuqfiFv2m3JU3zZkZ5UbUvkrFpTLiJpoklRuS8xyN4HEmOglzZ8jF1Obsml6wY95+HgXYmpJIt7hHYBF+1OnBgWE1KiLfK9IkGDi+h/32Kfm9T/+0b63zGyjNgGrSeW/nBbHPzFTqXzLX6xsm8dn8mASe+GZ9ifJ9H/KpR6cCX8oyoxuuEfZfObnW8Z+FfIgD/v5O946tiWeT4LPu/IP1ciPgadZ989Qgv+ud6t1vOMm2fkIPVg5Txz5Hm2TP7BM9yvJPmJfOd5eSFPT4i7RngL71E70hdXq5rs9fnetuxHfLGSvSDzO/e4JyRyM9qXGPql3YmrX+rGhxWr/SHPYeG9IaA69k6fxLoh7Y6ODj0I3TavFus7RXSmo/1Ub+hBeMU7YtDRk3bQL/pShhfZ1PPuGf6nENnwU7pWu6nHt04OBi62+qWMfJBYI1v4m/ZzsP0R2U7MXXlPjM5gE0o9NtMr75YlaozTxv+ScujY+Zr21i8+R515/7StfC8pvrHYVs4dG3uSGvzGu7htWusePemfvMY3Gx7KQrOt5D6+b+2trEYUhSx7dNiWvSJtsaUM4kPKYMtP9CAy+hT9ZPRBiA+tqBe6AKQhk3JDwd+w0falbeZfly/9w7MtsceH4XsakjY9tmmt+2O8qx/xefN3lZCM7iCytpX6Ps7I5wPhvLsuxHYgNnqIKT6QmAPIY4+9yO0xGBwyhqFTHTZjd8Rjj7kXu+EHkdkjtE/xN1nbozodJk1830m/EFIm3luElzwuxBr9mUv5rhN6+sx8T+mX8y78+Jx2+EUeg9Qja1uJJxBb5CMbOLKtxpyGNXZ79TWNPhKa2lNsOjZqQ0d0pWzE16pxznhAbBnHIH4v6Ixs/EnZOQfHWHUxdnzLucQV/8a3mvQnXoqxDzq19KX4uA9EVMlVkomFGONv5oB2W+wGsRH7ne9meEAXa9Md8bI5z+uKtEc/Sakv8R+EtmIZOmBrSSyDt6gTd+HTxPUivCviLLA9+tlr2Uc/8kEZ2RQL947E39GV73gz3yFjP7F1BDbYTpcB24pdO7TU2/BrwbfQ9ZXbEh+wb0ff2tkuGaSV8hYr/VE+7SD+LvghdJn+e3Rs4Cj7LNsD8dd2uvKd80xOO/xlwPTv5CDMzDPbqsMkQz+zULBwLoktMreAPPbIduwGqQepB0PgFx46fi3krTgvGveRlEHoUZl6EN5qkwkRBrhtQ/po7/gcYseObfIxp0l+lisG4YVDbNhrXrc8baLRmfpWpv4cwg/CW/WtcyL10IJ+8bMqPA/fwg+K3AT9EkPKIP0ynp2+Hd6ZOS9ZLd/2yaUZ3yDncZ7TgtSTSkyFDgAAEABJREFU704fe42r0zfIORvkvAlSD1K341NXa03xJXR9YrMt20rfDekT3LY3NfHB5a15LXMOh16tFNgeukMv8lW0x3PIKE3u+np/IsaegNHUqtRZU3BZ63dzK3mA9dEe/2wPPWeufZGzfb2m9cxXWeL8bK71vnWxI7bEEb9a1egj/GhVV7u2ZT9CbOkz7JRpiTyvfTt9O+NTyMevmLE9+g96NbUqzvlZC/4EnTLyUZRYk7PkauE8Tx+hL9fI1FtrqmpqnvC1FP1n1nrSV+gZcsTbgWZrZu2hId/huZfuDscRf663QeX0ZCG0zn38aLHo424FQ+d2KKtaU65DU9afJmTaSjNl10KMAlb8G0BestQFGB98SN3oyrPDgo85B+J/1sQSX2jBWl/PfXrL9sAB/6sqJFCK7EKMHV3VShNyyRcG8WhRcY9axEZM0Rm71cgdelJ//ec/Kf4UMbx6dafj8aDGfT+0BX/Tp6qxnHZS1uXQpKoijK7OvXzYpM/r+1dq9ugv1rF0LJk4Iy/k6TD8z5rdRDtzwzCTZ8v6wCL8zII8vTTmgK1Wpb7NAWksOjd8ia5pOmjm/EjdXZw/J81jHXbOf1ra6lFwvNNYTCMVx6w6g/wqlpkjbGpsTNg6NJ2XBy3v3+p4z4Lkq0mv/8//Jf30Xn77oPcsIOZXpN/9r39XI6Gqpu9++GEsgOY/Hx2nX9Eeg4DihYXHRjKjHzd0vLsjwA86vX+n96xeE5mSxCwijzYTXAiePrwTgmKe4r8I+L3uieH+3/+i/I+sO/68m/FTRIz8mcXNiUXNB3QejkcmrQi+6/zug84/v9fpp7c6v32vIzrOyMSGHW8l23r/419lbVtqXWbQDkd0OW2TKkp2sotf5JULzPHuXg/YPoGZk68zUcR2YhH6/PM7JgYT9zituUe+YcVdctVYoNVuS/4ysfIvChYGO6ZyMphJNTM2dkkhMsHzYLcw2dNGnYSvYjuxkN/I8QMLxwcWlMMP8svr/Ge5M4lFjmf4oU13d0p5pp1/NYEKtdY0EXcWdBsnwAOTyTNWTMz0jcyBuMNPPTg/nLjAnKgix3HmhtZ4UDkcj5q4SIi+Qy/12Bl8dJs8xKe049PC5K8PZx1kTd3Kr581JndXZCGrbGXOpBSbjRwQiK1cSHJS5SQ443vKhZwl7tAjRzeuC5y4F/qgJbYAPRjIzFL8qtZgmy7PAfJlt73KlS+UtUh8qaXM/6sjOjEOqa9gbJVJwbn5hA73S/boHTGT84UL0dbH9upPCIlzRHSxOephADOvKLKHS6dUnyD0YBDNcQPV/x57orsgYzHwT4nsm9ExNy9j8WL9aZo26UHN3FQOGwb1H3zYPLotf6kbOz1jbtJO+YvU0ffFvO55v0j5v3Snbcbsy6cBfTo/z/XbaI969jo+VX/s8fnao55Rw2hnfow6nZ8rIf/C/Tltz9F+ofpv3X5VBp4biedov8rI79r5OW9vaZ9z4FZ+a+/7bbR9+cjnFBp3kUfKt9qXZWCfzxfqL1ybvkz/r5OyM7Kf03Hr9618dGxYed49R6+Uj492+nxM/xSleJ/YELm8y+Qf1uaZf94974d3i867RT1jM15suO3zte2qpomPEMGWg5StTWoXpP2c3j099ehKGUQ+/gd5Z8p7XM/7WRg3CD15yQekc94XBz/vq8uofepgW5td7TaXZXtQ7LUcDQ4Wfy4Z0PzkbkfWT2Rsy/R9zI8H/8z76jnv9S/EOYR2h8Rd6NpItmV7NFuVJt5d804MkddfvofwjpgcRb2xv/BNYr7ky7ZsS9Cj0/Zo2x56Doxx45vPxHv9xHv8mQWI2BfbkK9VnuZ1t1da5/3TF743bk4x6tERUH2y2x72N2LEzXw2hA21k2mV8QiHt2gCnBPbBbf67cyNaNQTG/Zjf9saPtdjWbay2Va1UmEzOUkpNhu+i9rLe+Zp/An2UjZ9IYSeOZBxIQwooW+gyW6nTeWZPf232FOPyNW/8ojXdsja6JGrC61VKefymJvUNbbkakMI21w6K76emVcH5kU4e7jWPEd/6KNEzcS3n9ZaSHy4zXcYiLQGnzJ+1cWfzje1mevcQglLg4dfoQcH5mK+K7ZG3tewRoyRtS8EGoNPuVqi8mT3tU/IsZ1vRfEn5Ux8yWnq4T+HVnX5NtXI3wqXh2jKJ8CvtCs+RwKxxNKXnpbCSyX2Uyb2IRt9OySWTWbIMWHSRp2C9RDOUySO5PTMuR9g8CoQ3tYYujw0bSRV7NOyi7Fbr692xnmtw5Ivf6k/h+gNPbpsUx2RjDLNaaqRw6qSHb7GtvVLY+GaEpzH2JyRn3Q4HjRzDQ3/S2BiWBH/mYfkb+u38A02iL6UG/1zpe3hyzyuj8sT8USyYWOs9ms09/ENwu5ge8S2ZHGAMdi5upP6uNq5Zoba6dCpB2k/h/jSkdvz7Hiscf/o9P+IBz9jsD6TnNS450tmbszD39PpQblXhG7ynVwmp2t71a0XtsiHlf4T95/Ug46PQeqfg+3hu/1oy17r9lp+Tsee38lBYjhzb8n823ibrx3fwu8XucTaoW1yqc/0ba2pqg1yaLaVOTNf5q9t2SUHSBnc7vYjNedtsJ1JWTiMvG1VK5EErtUnxe/YE1vKDTQ/uQ/dxBH51G+Fbcv2IBdl5NKwrbqcx/bKF1tyFx/PxBt9mzyssdte9VFyZspQH1hnGM8vnPuxkX6Qr3t0Rk/K2AwyN2NnCJGc9IuulK1Ktpmryygjk/6RPzNG0ZN26Bs2WuhB6Kgd1/74Y/uiaysjscKuUTmxVvTAWk1szNiZ8lwFXGYBb1F8jswQRrlthq8DKNRzz4tMPuOVS1WTTCwT98JA6JGRRcBUeudcZD7mB4j5r5z00MDMs+bCPeDYDsqzYHPT/HBmTYtzllwr6z6swwhZ7bZ+qfvAMz42I3LuZ6wtylrGmbW504m1tzlrQpDon7GwS/EHwWEv9kccWrfkc5XzSuDYue/P+Lie/1ZxzoT79u1PI0+2Gb+zMsd7WTYyOJR+jXpglw74yvQdOYyd4APrkB9YF0yus1Z5Pn9Qa6zN4fdCvlZhaeJ5ZeL6czwe0ANY13pgDNPvkPixy+gQE7k7P+gtyLqZmgiVbPG+iyu6bpAeWHMLPrBG+o41yXfv3uvDhwds5R42K/Miz1bhZ2yiiSEe/sWX96zFvmfd8Y41vPf0zzpkix+cG10zphbV3fdvdFrOLC11FnZnLSSyubE4KtmWuJkc/vy96oc3KkkzSqfvXokrhXIzPTOIZhH1wWe11vTquzf628PPWvLfpOah7OHnn/XTX/8qvFXHcC7UC4FNLBBmcH1adNfu9Pavf9OZ4N6/fasEc3j9Rt/9279JLNpG7tWfvleSKwb78MOfdHjzRvlps7Fpkp8JUPhqFnPf/fWvmllVf0VsDTtv//O/6MbEY3TvGJhOjB09SWCrpmpNh7s7tcNBriLJ78UbjaqsTIK6vyPpk1SNDFBAn0no2rAW4jolJvzIAnI/L+RyGXFk4bdkZZJVa2pMsunuTgfimt68UtFn5kSa6V/41u5YVOfB4szJb1vZ4mfKCdk8yFaVhv882HRsL0yh5MitZNfwJ7Sa8JeYM1ETX3QcXr+W8N82Q3hWZ4yCD4zT+7//XYir8K/gz/gUKBOdzhP+CXph32DYxodB7yJm5g/+uLCL/AKvEwtVuUxXp6rR39bCOCyR4QInDCfXRu/heFRjLBbosRFeIT8VepFr5FFadQm6iEHosqGBBZn0GTza6euCp3Wb0F3Q7VoJl2PsLxd/BT8X+YXYU6Y9+Jtu4hRzaNDwMypsY7YP2KaLQ36CVtikX4jpu2FBX2JfcyP6SsJ2BwsX5x4byIQGA+YX7oxLXvKjNz0Sd/xOvRW+pII/M3YuRqHQiTk12sQB4emevN3QDS3+c11Nzyd42vk3al1cfGJoT/uNzDxRw0U6N681/7+3sSeWvzVuM7CNxbMlwmN4OP/GhKTUik654nEUkf7t983usyXmhjtdYz59FIMuziH0Uf8LDZGP9k3P9aSIBDaetEP7Amy6Xiq/QMV/f5HLWGSMmFfXeJOzX5LzqwIq0RFc9ezHMXVkvnaPvuCqEwVpX5H2BRS/ar/qxNfn6r9K+bfOvzoDTN0xZV8qf7WB31sB8+o6j2/rm+3PBXfb7xPt7blvlJ/TH7ubzC8rbcv2L+u869XxN7A99KUe2Gt7J/qLqp1nx8CFvh1CC15W+olc53qRjubwHCB/zW5bdYF+0+02hk15nF7r5hnbXt8LQql65KW9R3h2KeOzp39pfWEsFt5f8qyfd6Tois6X+kf+aotQkvYNWx/bsh8R+Q2PMvGZ9+sLwV7jjVxIKTekvSG0rW5vNgp7G3jfkxHZgyZ7530lMPmiKV/yasf2InvTEd/Wd7JNrrVSy7vxuH6E+jyiP5w+ziHeqK82LV/shR9bUWU1ntvgpZRU1WSbGmR0pGJf2hkr3ls75S0iV8id8+GT8VyAtf61KvQSG+2F/pHdsGAjvm7t1Je8M26EmzLyIXXeLc/j/blw1JAs25Trnlwllugr7DNBVwbH0IK8I+dXqvlWkY9eM75HttWa//Btq1UN2H5iI77YGbvO6/yi4bc1ZJZdnONd9iKny5a+l+roG5lG7oeOjXFT2lbjO0J8tLHLOIgtsQS2FbupQx5+2FarNR5dtn7pd2leC6aKwosP0RG0Kpk/AYaKcWwKPXIuUxdxd+yCodfKZlv2U1Rram1Sri/R8ZxcK3KNTKunPttPdaVvQYuv9se88ONjyiBjeWbxKmOcemgyx1w8ciIAF22+Krqs5FhsV1nq+z12g9ASS+qZQ2e+DYU2Mz9DD9K2LdvKuBv9oVVLrDXoaYfeoKUcuvgYOzOPEscTZCDSIXANnWsVGxfdaS8MqP2Ulm+O0RV+4J182nsUfeUapM75fOZ8Szt0lwf9ucOmv1UxP/oVZeK/nNvJS/zLawiXceW//jwTV+pVkUtNiq5YChb4dmrPWZUKXvKXvAbxeZPcnxfLmKcaebetbLYVnzo5Cz95T5+FxYIrsB/ZDZ12YK860m/jpUyObMukMCAayB27NdCx1S86UsLUNB3UmP8T301TLuQdYTVoNrpA5L4EVWv+F3K+6bd97Won5uXa/lTFXmXttX8fvi/kbMG9NR4TZPCxHqm1BqbBSky2R721km0g+dCIf0JncmRo1u3WL/kK3bYSWxB6aEHf+Za67aEzvKqWYsD4e9s3/KCTsyprRfKYONNe+1cVvFK2zUZoaUdvkPotNrrt0X9hfEPru7jEttKe5rdf4goPkRFTv+kX+udgW/aak37RmT621aoGT2wbzy5aUs7/In8dm4PAIXV71Wc7lItfa75sy/S3rU5OO9dFhDgVlnHfyzld8KNXXAzMc4gpya5WM1a2Yv4LHZG3Pc71znk8rs+I2BykMR8o6NtTKPKphBtfUw8K+Y23p4cW3nMQfmGZE3IAABAASURBVG6yNvHgYNobbKvIn3Zb9G38lOFXW/OZuRd+47kuJepGTiIX2KuNhXtArtsipPiVdmIPCPDRGnzLw4eptVFCuuZCbK2KowZt2M+YYDj3q1zzgvgSodiKH7GXdjDha8oNLiyC6IrNXLdSFnaiZ4Axb7XabVzXirhGP3NeocjlsQCZedDM+X/xCda6mzxQW5irbqbW5SZCX+cY00WB4XV1+Fbb4meOIKj8Q79DNS2sW52zRsS91eFp3VKNjtyHAuNnOzTsWB9YL3xg8dOEMIVGlyXrjwMzLXabzAPK5AyKbCt5EFthu8hB8mRbYs+4d2Jacg0gBxNrdnd3R605ThyJpsutxniJvGScFsYrEFvVhA2UUYfN0TocjrINvcYve4fN6pqmUsOOiWNmMTiLsDPPvHnWKPxbSEIsKjKtZPwd8wH1jb739wdoXaKd5+bIdnzBOezMesea6v3d62G/0JdF5HvWDIPD8aDWsM/86cTcGKs1brF11bA164jvr9+8Vn5UCEMT90MxpvlPQx/RUU2s8/KQNR0OnCyzTj+/gyD5hzfS66P09/dacCRlcH77DiZO42gGVmxZWDyzKHwk4e9Zbc6vN+Nk3d3reHckyBq/AEZ0PJhMd3cSi7R69yC/go86fNKbH/6sxqy5p98rAp1ZeV/Q18EH8PDwHn33UTMQO8dXl7YHadgS+vOfiz6gZ2blfsa3V69e0feOBeYPjPsyElQkL78IntAxvX4VF+To4fDmL38ZCu1BIGcMOD6Nyc4F5ELVwkLvwoPc4XgguZPOnBC21dCZ/0x2YwD83b06uTwz2ZcDk48J0bXQ96zEYCO/SI2/hbF4INb3rPhnAXRiXDq5bpxANicu9c4En+6OTIzDGODGoOY/pd3jF7rr7k5Fvxlf+sNZbZamU9f8t7c6/fiz+jvGlIX2kaPjgZhXvflPVN+TJ2XD1lp45CqLyxM+xL/865pMsM6FyI0ZFFnOFqPreLxT/F64IMxcGJJj24OWXxEXMnKxA1vblhi3+pl+sbG1U+bkqdZUrenI4nD4J+Ra9BHzgi8EovzrjmWM5MJ8PnOTfWDsoJC3Vk0z+T3lX5vFP3xOHBP5Sw5TV7bOIb7Bb8Rc9IMi4a5tFVA2SldpItfVyIMwhR2KsSemYDR2hzO+jn9hs5O1LduSS9FvU9dlc4dHnXIsFlH96h190Rs86VvYCSBa5sg+/Oqp6Ik9LjRiK3QpoP7iHlUbXhDq0fc5PS/0/SJy4vjd9F/yM+baF3mzE9r3TX3H+lb9DTOwTcBLyb1FWuudsjM3epr6PbYo/hw+Z/dz/cN/SUd/ZEQs145Hyrfab5KBkVg0bSXV/X5DvmnuJb+u/ptI7+bH0HfbHsRvh28Z+BfOwHbGvVR+fWhPNT1tiXvKx9C37RMZeC6DnxD/F2GtUeXxc+adbOb9MOXCB4Gq8D4dxpfIfEqDvdqwrb2u2N+g3Wav8ry9sC9PZvFO7J9QjV8fw67hy1aO94hBWQ89iafaeb/YkHe4vOcFrU1KO/0DRH/RHh1BOseOlPdosaXM/TS+0/zEHolbFOOx8O555j2x1RprVESuwSvzjgg97cgW9fB/LWzL0T3eZRODtH0Yc5ST1w7yi4NzFv/wMe2w9rA8muFtcUzotKOz8zHqPBD+EOSQekB17PaqI43omA6T7Mf+40N1mGAff/LRqpTcdd7N7J0efN/iodvQlzJoVU/aoaWnnWNa5IJ4U8u7+4HvAqm/DKMPnehN7K2oX3V5dGvkJN8xOteFQZCVWI58TzjyHeV4OGq6zFXdbLb5TlASpZ5s0R2s/iYP21htYluebdPdG3mUj74I/b5C22ZsbvVdGZ1BSJn5S5/5iPmgdmhqrYadotzrj2xgDrbVpjbkFr5vZcxtKx89M/bpa6/jX8ll0YtdbP2Sv+06C0mGX/aYvwvX4OjujH94e7RWmg4HNWyH33PNuOiL3kC7LXrT7NHlNS57dcRlvt32gcyzILIbTqezMt6Zu+k+6NfKaF3zXegMQh168SkLRhPzzvbIk7SW9qWkHdp4p7XGVuSqTQflRyYhTK10oJ15haMauvHh1lddt45PaXTOqbOqESPnQfLVqsJQVYwFozkOtmUHpTGG5Nc2uuoKuNpvI6c7wqpXFz1Wts74pAw6fqdcmC8pN9ir7Nbeynycr+IbYL798aE+cyw6gk3mubJfbNr4XiXbA3tZ29dm5DdsxI6vG0Lb6vEn7a+HlXga14etb3SmPnPfyFzrp0XJje3hr/18mT7JxZlvoxNzw3ZI9F1G+dzBXmXmkcd5+BI528NW6kHsb0i7LvlLfYO99inGZqOlNPnu5D5IeytT38NO/9qT1MhLYkl5q/eJ4K5he9eSbA+IrV/Gj+oX7/baP/ZNLPuOtjVxTiR/RU4C20MktmwrNF22Ijc5jyKvcV8r2cjj18IYbH2gjHHLeFr8weeYGpo80NpRZ55Jc87nWp25knrDn1wXbKvVqn9qTcnjRhdbZNPPtmxDEd/a17lStCPfyP/KGWylzx7pP64/yK8SLx9tDzuJcZOyvVUHL63hK/7aVqOcDpNyT9j3K+LKwlcWBg/wkwex2ZZTXkCBe13JY+6hyVEwc24ljvATa8ogNhLTwnV65n5z4J7isoLwrzA0sLVtcz209lt0pR3fzpyTQezikAK7wh4o+kc+pQs9jPdMn6yNzKxNlQv9jTjm9d7DPSj+LcyhKEg+RLegHZom/K7WBjdrUJExOXO1VCOGC53SLA0Yf4TuZdWNXRE/p+zgOTeiTreIBdy7GmtTd9+90nQ/KWs1+S/QIYy9roX7SnLbadFr7B2aiSEYvkJNvISt5KTha+i25Ytc5l9yMNagGK+OQ0VuYAsxVSN/qaDL+BdQveym3JDYOufKWRMLtkW3znONvQw9Z+I9o7/QFZ0T+TuyNiWZWGawMA8nrZs13R3kI23kk0/jR3KQ+EXMxdiRXPWZDJDHnHOJsUM/Hg6wuhZiGXnintc4Xx/yI1H8Sh0uMssALqhwmK7KwnT8umM9NGOadtbAOrpwhfXeSFGr1nTParHK6izQ9g8nzfH337+XWKjNgvD8l9fy63u9/b//Q9OfvtPD5VewS3RUUxZ85VKcfHj7s04YOWXBETnypsMiiUVJ//k7ne+s+4dlLIKefvxRdCL4WeRC+dVvJwlFQo2+77//k4q/LA5a1sIC6UQCenTFNnj93ffKgMzLSWLAxAJoo09gY5fJ144HVWsyMeZhDKo6DwSdBdFiAZvsaX73biCL3Qs+tGnSw8/EQhxJ2nSYJJJbLAhP+JdFUWPH6Ow43/ElMS5MXrFI6b++lX98q+ndSdMZSUJk/Vfl0oGBFZttjlJ+0Xx8/Vqvvv8eVxaZGI0t27T7mPTVsE/fMTliAzTa98Qn5MTEXLgpJFYdm5a7pvnNQf37e70/SNGZyfHh7ds1161U2BGxvINWjT74nVzm4XnYIabEk9gO2Em5nWSFzXqYddas2O1cZCChc/Uzsp0TJeUYYyZvx2fdbJGxzUnTRqyRqdb0ZIOvKmVMkrEzY2cnN0jFR8Y8NpQEMxawlJwkhjM5Sb0zpiOW+IBA/IptvbCZ8U6M3OWU/to2+qba0TOA/bQ3RG/qW5l60Ar/Qep72ETE+WIbM4mJ2RSd40IKTSVRj75nQVwKOlr3oElCYUFkLqf5Ecoq7DKAhLkoOVY2YhM+hZ4YFX9C38rUd+jIDox+MDDJ8aM9MhmDq76PJH4lAf8W5tmv1PIF3f0FMs+JJDHBc7xvtN87A7npb/i9bX3T/y0Df7wM/NLr1h8vkv9pHn2L9w+Sgdy+gz+IO/8sN1xW0Hn23CO04J/l161dGz93uOX/1m3bvMvwzK51K/K01jSe7+1Hf/RrtszBC2roLB6rQ3hUujA2C8/Dee4O0hYikY9U3t97ntlphE/BuwZHZDh+cre3OB5j7Tx/98u7wCc7w+xDdn3XWesL/j8FYmO31/eiNFZZ+hFb6gsf3jr1jTfa6F7bixbiD/rFr068QfifwiZvl7zDRu/YeMSC7/h0oS3Y/JTujZf+W11VEnFObaJYxzL8jFGQMQtc5D3Qy1urUoG9RHQFoRV2Upr3bBt9YKN1crnlMHbzKwUbmXK6DNjGxxWDwKEa/l/mjb3y0h/W4w7f9mhvvmQ+tqIvVHvlTa0pqEvb9oinkAs90G6LneiL7ykjt7HTDrZ2ymXMgT5i2Nopg+hyefDSLzptKzqziGevPEdGH29bnzMfYgOmHd9v1rkx8wE+SC8bPeiI/oC0K7ZnPgTOzOnh42U+DZ37OsILcnbJIPqCyKW00Q3icxDags7Y3mRCC7Z2yiAxxo/wvgTRa3uIdo58qpDShmTis9dzN7ptiOISQyyJkSoNdtr2Oue3uDeebdmrjtjKfEm+jO7I2Cs/9aIe320rcW/xtswnvnVVrXrOjEO+IUVf/Drx/ejM97PUA7HFBsV1t+lL3jsDOqHL6Aoz3/Miu8dKd4rheyrhJzbbzId5fG8JLYjPQScPyf8mn3bqCzY3e9v5GHpodvxatu/JYhLxPXVRvk8GkVuil/jyPawzbxbmZuwG4T+HBZsi2clZysY3JMuozyivPToyHd0rlpXIsUNfuAZ2eMkPpCf7At1MlD7yuZ4bkbX9RC60DWGknhyeGb+UoQW2ZVtVjbK0YDvo+CG21DPf0q9jO31TBrCf3cPr9I9s9FbVkOv0D0bjckg7cimDkLdyTw9tIWacZK8n6Nh6GZ2YHvMe/bbHPSdx2eaZI/cNjW2aDuj2qL90sD1kbKN7HvVObNGXPnaluCI8O31KNfKcuvFhke2rXCq2B81ey9Begvlm30fsa3x2dKa+lgvX6vSNTEr7qU675AGHfUUnlmvjmUrH5p7ckQ9Ci76Uacd+2lvMoae9Ie3IbXhsL5fcrP517PWLjVVXRVSpF3Nrs7PJ9CG/6Vhj6/SXrJw/nJro73y/ZTzc1MZzw8oLf0ORryDncGxEByS6py/yI7996NJu65xDacZy+qdf2kFowULfjZ5zLLDD0fAxvD0in+tXdGx027IfsdEjE6SdEolxjTNTo3MOrboWnVljCCKXPLYqljSOQ2f6bch1NUhe5JXqWivp6xDRbVMLtvpFpqCtvdbYomfBj9Cip7VKlfHwFTZ1/Bl9rZHj2IofYouO8EJbiAMSa0OTplxrXaPEDdmW2CKfcc51PPWU6Rt9KYN5OSMpefzFJ0vUGXAlb5ERW7V2XcANXciUJx0Pd6pqktJv9dnEILb4GFurLghcw2fuJcuJ6weOpscGmoKNkLJCpAVX+qFk8NDPrBt16H3Mk8SyMJemA+tVoqeN9a7WSuOHhfBs68S6T/wv/EnsUd64F4eW/jk9ztwbouLM/S4Ib4NtlZv6uatnXQi9ysa5RtCpqZGXcX9nop2RyT8ACCOi0T81rq14V9Xo0vTAGuLMs1VsnGMb4+m/jqFQbeAqAAAQAElEQVSV/xx04sOwhq9lylLk7cRpfMEf5hIcxZXOPVokb4HWMRwpsZm4T6zR1aVf0c5a4njOgZ/dvuhWMb6zqjXdv3rFvDqOdmIIKj8PrtZEutVxPCvnesVN5LtXaiTIBHX+f/9Lp///fygLmzH2+oe/aCYxE51OLMYeWQxlisSuylJBX2hR6I6V5zreYfRBh1f39JPe/++/qr/9IL2+0+G7NwPCm8jPJPvv//EfIm79xMLw3/+KLEpNEoqAY8foHnv60OnHH5FhkfnnD+/UWMh9/+G9Ht6/15lF25mHurHq/fe/jy5moVP4E3s8felRl6ib/vdqJCoDEzwkPtoTk7JxQmJuyOXXyTMr8K2KCxLR4p/wjyFkMs/YJr5q6m+O0vevWDi/0/vT+xGX2KL3Az5TlaYmtdIrcpXF5g9ZcGYhNeORl7PIFvYzyAv5WWKXMTO2Fy4YrUoLYxf5ERd5MYrNBOoskmNYE/WGmzgHJ1FIC5OKhuL3e3I48ktfsaW/OOTES+y2ZRuOMNE1HQ+qSz5E7IvQyVwxdQS15MZB7tMhveCOfhFLXkPvmeVUOjbjS8qZeLaTJnpgq+NnoMjl5KftsiI3c4LHl3Y8qlojjaZbAafrilE1NCn/GuJwPEpWApHtgei2qaMXjiAOfmccztgIfwAZ7Tbbu9bT6i2ravXLNuo9hKlST5UMjXxQJkkhKTKWXbQ8kLptsQ/gJHT6cD5e61D2+5bX/GOHPf1J/RK3bTF4GrGS7yEDzYaexlamvgG/Z+blzBxMv0jusYntSzsSe8pvWN90b+VXqyafYwxuy72i+L9hT3+pvtf1ksw3+u+dgW3E9uXvbfP307+fU6n/fpa+ab7NQPL9Em5lH9v7ebfVH7n/iNpmNeVL9l6K65b+Uv8voe91fYn8N5l/dAa2EfpH231qb/Pitnwq9XHrVv62/XGPr6Ps9d323PM+Vb/t99n2v6DAS/HziEk04VI8s4ez4Rn270zKM3Pw5WY2X/elVDxXB3s9+VCQjxhB6nve5+pL3q9uhEw7oBj2Ut7C5gPD9jwPc4vNLhW81iZVa7LzroHAZY9ckOZjmRfJUH5PdNmJqmNkRec9Y501kMbzueQq5EoT78eN92jbtK3Gu2nVx/HospkyoPjs3slbx/Yen+vU6fM5mTUWvhige63TA6fYqUBBx62efETa0zbZ0YHDxksZ2VYF9fk9/HzIm3m/jfyQuuQv79YBXkBe8586bPILifx3/J55X5957+sXX1Paj17Za32j25bLUfAE+Vh2vuhZxy0ywFb8TP+F9/6UwQmf43vqoUdZ6sPTiy+h2ehI5YIhA782+oW9+bTxU166EO9FCELoG2I3secc7pfzcvh6qdslg4V2gFk0EA9xLMB+1AuD3SKlA1J4gcYWm+mTchCuh8yfR1zJl0rk0y/jlHq1UmCvum1s4lhyfzhMo9fCd5wz3z1GbPiZ/unbca4jG0RwK21rom90hF7MuQPn4+n0MH6Bku9X0dcu5+e+X3wJPf1s84FyUn6h1VpTfI4v4QX2o89pb3BZNkgJNvoozazF59g4M2ce+CZ1Zp4N3uVAV8X/zHfbKqDdlrGNH/E7OalWfM884x9fvTK2yRe6J+LbukU29cxR4UPqe4QfcBpdybER/fEvNsNIbCmDJ2qY6E94ZRWIzHOIvgFyYeTia2BHWjdb55xbBsKIn1XMZRoZ05lvPZ15QVO2ByKzR3j7didQQ9xoVNX5Jok7VDMHKXa7HRpBXmj22k7/kGyriMOOVj3ZFr49xsdt3oZpG/mmjPHd+BFL5oWG7/rMFj1nxjc6I2qTC/TZTlP2Wo7GMwfb2D2ocY+1PeTjx3w+Kb72cV4tWksyRVL6BbfqEnNHPvStTD1jeWZez1yPYyd6z+jv6An/U7BXn/YytkezX2yNxuVg4g89SD24sIgh/ieWdezCCzb+S+XC9WZbZHlOxt786SNnM3NwQ/xIrCe+DZ+45gThnWgnD3t9kd2341snR/aqf+OF1i+x21Zj7GLjgYWXmRx3+ugzW2SCWzHbauibiSH+RSb1M3PsVm142m3JUeSEb5mXtmXn3EjOF65JJ52ZB+Hd9s296YyNXJvttV/O64xU5zoWM7Ylxldskc/164yfkYF03W1s0jqTi/xDLJt+tL92t9d+8TX4XP9IF31SDqQO0s8OJTUpfp3xe23lXO/a60/dRp59k0kZ+oa0bY/7QWwGutlCc61Kcv1Ofs/JPwM5ckc97YfLfafQl7zavvoTWtTaHmOZ+plxOtM357tkbdtmK+0xJtiJvygjSI31jVxbbCuyC/PEtqIncp22LlvmyML4VWuya1CdIzoXrqGBHT8XzfgTvfG1w08pmdwUR3oxf3KPPxFn+nXsQFW2rOXlvxi8sEaRBWCX1e4Omu7u1Btus2AYukq6Y43wxPodi2qK7537xkwesp6n3Wav2g/HI9fWSW9ZM8s5lPlc1fCp6KnBa62NvIgtMZ/Ql3XPD6yjdWKJpmDkk54LtDPx5lwTdgrk+nqHv0eea6bpoKzLyTV+alitabxvcP8/3sWfptjBnGauazO6otuNXJaVMuOh4WFXCy1J4n64nDiPubfO+FhV6qN+Zj4vyRftrvdv3yk+Zn4tjFOuc5Fv2DdG38HPf435gWtVfD7gM2QllnesZ76H7vjOmFWrpul4IPfWxEtTEhJn49z7BxYsuYnUn9/o8H/+m+6++244oCq1v39gjKz8CR0PLGaemUytNfm86P5P36tOsz68w1kwHe90wjER7Ku7V+MXxFbpjEP5lXDKiYXk6c0bvX7znQ6v3ujVm9d6890bfeCiXnEWu1nMxahMPWVnov3pT3/SjO2UnYTHh+Pr14qudpxGXNPEoJmoWBTOwu/UJh5AFhIJDd1iBV9393r7Xz9qYXF6YkCYlxpbYrKVE7xjx+TJtuySq6lnwnCz6QwWDeX/vzHTnvOTcXRPyGSs7w7Hoc4cp8PEg+6dzB8zQEH6ZNCrMfB0yAB2Jk8m05kFbdmqNqmiT+uWRdgs0lYj7yMnVmHH6yBqyUQyftI+IqP4yESDos1f4f89OV8n8RQzasgGIz76VEM/Os7JE/IiP1lczwlKVcmXkVnU5UK7yRdj7WokuKtS70I3dPQlJhdxRpcQASMWdFBVLkzJa5B2ZOmsauiDkBPUqvGnOECexVyYma856YTeRq5S2sjhj7CfEyc6Rw6RCT80XbbIhjaa8FfZ0jjZ0K/oCSJwKW2nBcsyMQXVGjQrXQLFR2CRmyusbB2BjEUwMmGvuihXPo6n8hG6sDCw9usUF+xkbevJTZq2EBtI3jbs+iQngcjBlZx+5PLa3lUKXqvEFt9rx3m5mrhf5t5w4sdzuBHbmjUd1lzg10b7uvKSoJxIA/vefmwMMdqMrZ7DoyS1CFP8kfa4tENnLuzxR3L1iS/P5XpPeyJ8aWxxXpop9rF+qh7Z3xR7X5+rf6mxMTcJjCn42GXXgDXm5SPzy2rP+bSnfZmW/+ZSJPea/61+EzL3unHPfank2q/nwHmogKu7noW+bNvrjr4nfuDzoKVcpD2PZxcekPQykN/rvq0Pvcjsde7rQ37+shj+laVIrX4Nfq/YN59e0p9LSPAS/x9K35zdyi81vsnflrv+t6yX2rsuo5rc5NwfjecOq6I84zwPnpx5nuk3eE5TaLZlO9UB20/ag/iJw2ZnE7ltb/RfWrrwZ4dNz2qHtwLO937FY+ybnMjDQAgjdRyQ17iOUH+hzBB8ClH3tejx5Qs7RTZYxRPXFmvq+L0ynhw3edtP6LeNhZg3rLz1GFquKZZXAsfoDEKnqchsSNsu3te1QlzWuRbbVoGtz7UUW1QHVLe9Mx42bxzkpwP7sb6X6cht7U+VkduwyXX0ph5/8VJ2nEguc69Y89nR35GzV17k+oWWvhtCS92JXcQfoCLzRdCC1F/Clo88F0ZPsLDY07GdemAZ85a9IrTwx7sTjdE3NuVYR1YD9irPKxPTPnMGIVi8aPLu25E25TLKzY+wg84hoBArZqPIYdhlXFOmHWx+jHGGsPFSBpDYDXCLuPIRr8jNzIel83wavrVWCpAYbVzXE5RpW4n1UedQqbSDtFLaq2zae+T92ugpEtKxHV4+bMWffNyK7tCiY2EM0DJ0DxrnSehB2hvS3rDR9uXg0XfYxq8nPOix2ce3EuKvxqMQ85A2U41UxIMacaffpiv1IO0insSU9kIn26kObPzRwJYuiMSGQeOZe2p8N1rEx8QZH+gBzY4U9bHjF/pHlYPHTCuOpfGFkr4ZU6cf0AU2fJlvA5OqtdUcsoJWbhzN9cIXm9L5YcYHBNin4jsRejadMW/ne47YrNiY2kENucZ3GNsa+WSOJfYrMpaZzNAFZr4ZZsw781jQI4dCmVymTPsJyFsHg3cpF/Rs7fBsj3Op5QMpdRv/ELCtaqWFfpljGa+qku0BsXln1zYUQkM+ldYqxYCNDezaJoyMR1eljmzm6+Zz7NmrHnstoyB2bA+7hQ+RS/9g62vX0Bn5IHpTJsaUyZfLQ8ZeddlWtuhYyGnKCg0yVx1FPohM6EHqRDmKtO3HmKhiZhk8VMj8QVDm2XhlCIt5IZA5kXLhnEnJcI5xuPo7tKyHMrmkz5BDx9CbVQNoqWeeRX/4gVVYLqUuchz+htA2fkqyhjSyyMV2xrphr9AQ2WDruy+FwzbWQcY642L62Va2tV6pDtiW7Wt9VNCRPCTva/5xmfgW5r2IbfBob2Vojxga0FkXrLqjy17rkVgSF3OvysihH2WRCS/Y19P+FCJre4ikLvz3DmmLeRRa6n3YIoDRQ7CWgUvzWnjkbYujrvR9ZeL83NqdeGzLXhH6wn1hwfZCvFVtnGehB1Wl1mrIF/WqNtYEwuvDx/Wc3NopjU8jBvShTIbYqQcbfa135u0M32rkuNEPS4qMkB9gLAVqzDS41ONn+pebhN9B8hYsWUdAoy6bbdXwO+faIjveCLc69aKigamVWpnrsihLffwN1qVmwVa2Tg6D1CWjv6194ksXFCvbkBnVcUDZgo5LHQE7PnXlumo/0tPP9qAjdi0LWtp72JbtK8n2k/bGiM4NG22UXSNmsQ0+eU8eN5TQh0zKxtin3BAZnNMeG21hfcTotD1yPTNXFjKJOo7EzDF1RGRHUtdyak3ZEm8gZF1YrVUuYx9+a4wTejO/bezge+iW0wWkXGGjk7nD0MleadJaZtgU3iJlbo06bal04r5Z1QY9vCrWtyQZf9K9GnqtsZk+din9EVD6DQaHjpHOhbbH39y3yWnDp8jnujnje6FbsuxiTCjRh7gkK/eBM+t/J7DEdmgADqZKQp/YUKPG+X64O2q6P2osCNOel7Pq/iC1QtUYCbqsnWroo7Othm+dJOU8ylpQ4YuwU9OE3oMWePHT0GZ8OT+cOYe74mfW3o7YrDL+GIkm099VcrOqlQpeA8Z0eW0jTJ5POrO2gcw7jQAAEABJREFUZ9HCxsx1HBGdOZ/nkTshM8sqaZZaMQ4I2CXbImHq6O1E13Fmwxk9D1k8p1ziL+uYC/fNjOVy7mpu6oxxx2YWdOkqq6nIw7q2WSO+qsYrwQFMuidGv32Q0ev0YwH7u++/V2v0I0/vWJet6WHRw//zX5r/9rOWDyeYB83vPujnv/1dvZXMouyH9+/0ELB46mpSKdGLGKgYhGCdTKRv7vQuK+vIZiH19eFOJxaHGcXErgP6ZhZ9H5DhCq3peNTh7p7yHhsfhu339I1Mg45GNQ75FwK2lV8b55ezxKPoxLiYf6pBsB7oe8cCaP4VwcP5g84lLYWPJFYfeIBmQVXq/NETfZeK3uNjZ2X8wMKxWXj263v5eJDJwYlEnViEbtQzIJ26bFWhnNLVdHj9RkcGu3hIPmD/FQvZ9eaV8t89TyxmcmQQstCdxfJhF5+Wn/L/VS4mJrPlMKmOB033d7p/9Up36PDdnY7kqFrTGf/evX07/lVlFsLzLytzwiobvpAmnZJXYsxECflM3YeDziyMZqIMu+RqmiZFJhfAztl4YoE5YzH6MPlSOof5rI6fWezNyTXhY0Nfchikr7HNGSclz42cnLqKcJZUOaEX9M3YjL0gao2s7VRJpZl3Dd8fREPZluQLfn757OgPkXb48eM4HXgZOSknieQRS1Ee2oHJf5BNTjlLYq9GP6Qo0xZbylwkgpWPL/Brs4VM9rRjPzKFTuHXFeiPzBX0n8n3hpEb+fqn9KelIIM1yj7OC0tp6bnNDvfCQQepHI1Q9xjE62HjQKC/20Tlsm8KLs19kThJppLjQMxtuSRHn17cbCPiF/l7htFnf5nsvt8X14lvYb4vmbsZry/u+CWC8XvFdrSe/xP0FfpDbsarTwH2H3T/lNd73qP7G/WR8ljbeJ8qH6V/i9qnLO15v8TWbf/b9pfo3Pf5VP1LdH2T+foMfCrne97XaH7st9bM1ekWgvYI/eLN9NxA9dv+h8rAt5F5OhxbPj5XPu31rfV7ZOBzY/BL+L/Ez7wXpF/eE1LeIvT1pX/WmefMvK88lek0N1Dd7a3VeEfJO1hVItKLW+cdYy+T9lWY59x97339KkMl/Yvn7fCralzj84zfeTbOK3voQUdfx56dFh3Z0+6DzjszJaSv2jv6NnxNx/S5ld/T+vDFMu8Sqe+Rfh27KYOFD8dzxgh0+hnilwLRsY9+2GrTJNu8dy4DqEsqlV8VnPkIFLl02Jcv2YpcYHvoHHXea/MPxmc+TB5akyFuEPXoDaiOV/mFj1F5x0/b9niPnvEj83GT0wubbZmYAil1q01NJ3Ta1Jkr+cgZ/UHmq23ifZwL9tqOv+krNpc5frzbz9M73x8iHX+j50zsKfOt4cD3hgG+gRzIjW3ZABu2020g8q1q1HOIrn1pr7IbffCwa5vX+WXEtNFSJu7YK1l2Ke/+rZomfFjnQCFmGZ6d0kPHwreSvY2Cl3Nu4v074xLeaDOPEqfiw9AkWWy0Q0u/zK3xfYZ8TNNRB1CRWqQlcohHV7WipmFf4QeR4QNifG5uWj9GNjge2OQSl+CbOMSHtNgMr6pkFR87zzryved4vNPhUiaWhY+UjW8tRU7Upe1b4Ixf+Rid0tFpq9C1+Si2hfMxeaCq9O2X61Ah6xCjD6Sdpsvq6E2Z9gZ7SI9m9AWjcXOI/ca8zhyxLdtDIvIZrwX7qWNSE+Ny4ntV2hGK3dSnS/9BI0mH44Hz5JzmwNU3VMfe4TDpgQ+vYYZnWw0dRRl7kbER1uMWueRplPC2e5Dt0ffMt6X4MnqNg67b2uS8ZP6JXAkfN2Z0Ttg+HI+aDpPOzKeZmMNPfFsZ2mYzdkIP4vMA42j7mr+F+TWfmGjMm1ZNB3Jn6mMuQM7cyrXseLhbxxmfDoeD4s+CnxM+Rb/FH/3SlxrfG7vOfEdtrfGNbwZLJJ6gOfMTafqh9srb6uEHSIxUhB6kPUD/qsfzYdCuWh5bwz9ijmxyYlsZv9SXMY+XazuyH8OQVhib5pwaZeF/2oH87J+gim3mvhVbom1b2ey1TD2+BIXOILRbhP8cIrfFk/qG1mpUY+U5bLqG0OVgW9N0UONaZ6fXhfEFhZOHmz6hbV1ty171T8yz2LdXWmSqmgLbaTImsw6HafQZhMsh/YI0tzI93DW+wxb9g0ETWyYNvNACK3/iCOCl9TyKkS7lH8rMfIu0OAWGvEbfttmhtC3bT/zXZdv7mD7NpSDsom471SuKdugHzp3cw8LI+M7M1TN+RN/ogS85MVrVsJ2cnrm+RH7D0HXh26PXxhql7dE3jehNGdxeR8ILwtuwtW1vpCelvdLtSwk3tYDqdR8+IhN655p25tklsD18C81Ix16QepDYU+aaNed6T1/bSs5aFT3WPfrX2jp+qec5b+b6deY5K+05da6pyWGrUvSGXq3GHExeY1ts9spNe2FMTuQ8yCVb9MzYpW43KTOopYxtmnLcpmKZsW/wGufagWvqHffniXLmmmzTBzsZB1dkxVLbWY3zxuiMEqgplPb6qByKFPtiSxSFjgFimjivs0535Fo+E3enZ+7dptxDtEP/wBriOeuJi1WgAc7GMXftaJesUlWTbbVWysJofp367sN76KVs434E3/hgO6RxnqYSP5Lb+Ha8u+fac9TpwwP4QMLYmeNWaWFsOkk9TkeIHnFnDVFsid3yoNvFeB105nobU1VWpYKezJEH1i3P3NNbNZ0oT5xPhd+5l+X5KLkR96PomXg2esCXM3MrzwG2ZWRVhQj3aa1b5oEtnd4/cJ+bJcavM58KOcnYT37IBT701VkJeqsJXuimVVzvFnI4KWtzOdft0M3aJ7aY20Lnz//141gffcUa7In1znvWFssoPv7wgxJIZeGTVePUX7EI2eGdf/55KBcJPByP6iRTPPwJB04kavrue6lK0/GgO+HIf/4klj3VXx3V/he8797ojsVMseUXudFTB/QQa4+eTu6ZUDMn7vHVa+HuOgicGO/+9jfNlIfjverVnfJiMjMIGRS6jfahHZVFwvj69qeftKArNlqbdGAw2ruTzMPEqUmn+9J8f9A8n6QDhKnkqqHnLj7ahIJMFlGrKRdOG1prY9LY1jQ1Gf/NyZRF2M5JHGbPovDdQfruXkuTxOTX396qcyIQVHZ1bB04UYd8BuUwrfJ5Oke+vT/JeaBisE5Mnk7skU0OhIbD8ag7MOHDhP2cHLnYRWYhfz3jwYm6kIPk6oFcRb7Da9Dxat2Jw4eDGjqy4JyJmfyF2ekLW7aVkyYTJ7yAhPBgdlJonCXKxcLMkdGf+ZH+JkbhR3y3PfRIlAzYQszROd3dqfDHXvNv4lFkRZRDZlFOgIX4Zxa9E2Nigr3u5CD578iWIbnj2izzF5riUxVunHF1ltBd2NNlSyyRi87OSZU8DhZyT0p0pF3QbacqHEPnAngwZZxGTLEHPzptI1JX2NbYUmKLCNnz0DgzV8/ql7wNmdsDfUY+ZWFCgVzUO/EuqzRz3IJ21dNFc9hQ7KVTIEj424EiG1oA/cluS9ggQA0MHdiK7EDqAXa2dprRGUDrjAvTFYN6cTM2XO1F/q9h4BkhNDk2TDy/RtlLfWOE3L/E/kb/Z2VgDAzG9yXN/f4J1l7sj1nfO5/6H9PLb179kTPwqWti5lTwS/1P3z1+qZ5/8X5bCv5gYWxupfykaxEIPin0L8xMbMFNCCHd4kbkN23alv2InuenHX5TY/9KysYg+J/isW3lmV+X7XZM0g6rVaVQ8RxrP+drghgiHx2iI/iIcUPYZBaerQN7tRl6sInzCrRVr2WVFYgtsvZTHxfeBUJ/xKLUEZftC2qUS95zwwD2yots5/1gDzvyKxAd+vp1PvOiEOIFkb1UkVt5ay55n6GPsLPxb0vbkPq1X2IJID7ZO/7ZVqsaKOrCR0Ef0Oc3l3HFSg7yLnrmG0jHv7w/2yuv1arf9lBoIU9+bY92Dgs2O1hfjDpzLFSp2tq3o3Pm28OQY7xFX9sUVniBfdNGhW2Owr9lxDgau8OC3iAk20Of7TQHNr1pFPTpMA176RPYHn163usQivxCPR/gUu/42kdcGnL2Ki82+7FO87q3ImbeyafWJLMjV4PW1nzkm4DEK+gysDD/8mGrY2vi24VNJ/gZ82o1+uSDZydW27INV6O0Ta49YrI9aJtc+kJR9IrNTquUuJd8Cyn6ESsspc8APqS9h40ctkOz0QEW5OJTaLFTxAdHDgHZWmtpPYvYalxbItaXWYUvjbyY0h5aXuwXRuQ6lXxYXVJeQDH2xJw4Z77XzMzpmXjFi3tstNYUe4pxbHXmck8eGOfoTL+wBC8xhmb7Mv+64t2CfCC2Ti4STyGDiZgZY+JCsmuMsU0d2aIMYqNjD5I2PRPxJ489+atVPvXwU8ZOYT1oxTEyiGWeRM+GyEZX7K+xMubEeOabU2RsOlGxPWzj4hh/26NMf9tqrTQ2BNKjFXMR0JTtKyJ/vnwMTn7TDtI/ZSGb72mpB9G5+ZzYtnrorqZWpc3/xJC4Fz4eL8QQjBxLit5xb/D6PQySKj7jYPq41ng2G6MvQrY5Pt3jVyvi2/EauqJnxm6w7xF6xvDEN7x+cSj5zVyLPcnDv0Jf/Ai2utjSn0KtNUWP7SG/+ZgyPkUu/CD1IPUg9T30C7fOPEx8M+fKiIF4q5psD2xq7bSLpgcSU0Bj7KkHSUdiDQbjE4fYPXN+biJ2dG8tDfv2Oo6JVXyXskrmT5/ZOudR9F/FmBe6IBo2enIZiDyEFr+D1Desus5auFanHnq/yKce3LbtCvmTSJ/IBRFMOzbSzhgEtsNS6oFt2R60ToxX5Dp0xTJ8jVBCtj36bHFFT2uTGggtiJ5c74LkI0j//4+9d1GP20i2NdeKBIqkJHd7zzfn/R9wzpntbutCsgrI+VeiUCxSpCy77W73noYQyMi4R2TimirpNdhkl2FT5vqS6yGx7LLRjcwTrJvsWcC2GnO/U8PIvgYde69B4jtxPQ9PbCN28gYdu73lOjocIucymBQ/0Q+EPogcCp0AqELfIf1AeLaVczu8tDlHw7uGnRf54Pbmd5exn/rhB+yNFjwQ2bTXkLgph1oxp4IA9qYX+bdgxEltop/zLHlH1n7SDe9Cw25rtfmBmBiqmk7cOxauCyu2II99s2UVMa0Zf3h2aeFaLVnz9bMMfOEz1/V5nkCN3Iqftl3rpXPdV9p1rFudWITs2FyZI0cWJe2t/lttI9dVWS+BXokBucSLqWHfNrY6Y8Z6BOdt6LFnW/t1emUeZT3plOv4yJ1zgnyTW/6yVLWmol+55nQsUAOi1wTeiakeTywCrzI5h96wnfiqrAK3S9kadm7vbsePH6tKLj+BiROhFf9rcuAiBarGuZm6Jvcj8RkZRNVqRENPssHpd/Q2XtPUZmFCl3/lV9ICf2EtbjpMWsh5pa5ZWww0nlVnFr/fvf9AvSTHphuL0dYML/GmTpkDtpXF4ZXrLgQAABAASURBVPwlseTz/sMHzTcH2ZbJKXUT28p4t2qaWMNcqNmhzTrgI39p6gZ8MjWghrEdcJUKWsaiWmntC3PuqNgJPf4f7u+V8WvMnxP5PGrVYpyx1voOm+NZAJuJ4YTPWg9NmqwssDJCUjFQJTWbxcamiUXhOxZH88vd/FPND6wcPwJioGZAn7+os9AoRmORVB/uNH94py8//6zlp096+Om/oUorg7MS3OnLvbIyXiSSBdEH6I/QG4uCWewbg9Ka5nnGxZ1qavry//wfdRIuBmS+vdOBeCp9eKeHe1bPH9RY1X737r3ufvxRsjDTtXD0+ztN724ZKAb4uGg6zMoJkcHu5Lg/HGtsVmWSHrvEwu2YvEWhmQyHw0ECPLN4zUm3sEDbWpONM/wwCuOfuM6Cb6mpMuDIp/grIg+82D3c59e+lrGZeDt17DwUZvH7saQjcGLAMoDJQGwr+bUs1OI3C7o4TKkV2t1f/qL5cBiToFpTMRHDlzUW3Q+Mj6FHIT7T9owTDzEPXz5jnRpxgh7JpZiY8ZlJ1KpJ9N1qtI2a5UIjxmSaGv5OyZg8jBgyjCXi1NjqeVC5mSQW2jsnfiOYrcaruqXi5DpRv8fjgx5ZND9R20fmQCbxRC46by7sgldrSq6JO/GfkN3mG/NUPdbFgViInglvW/tmGIWdlQvbkTkmeAW0Kk0jl0mtmkITWyeWJcCFPPFAUnRUtbVio36dExds6Nl4AdIPxJ/9RLN3vMMGvNKumO2ABmCI1kqrbPgQc32llisn6QoekuQkqWw5wc28MPVR6AOkrekS80jUZwO67LZlG+zrfcVBanziHDnhV4rcDvrGtsn0DC46W+8b4mG9EUNYvwe4rB1+D3u/bCP1fg1+WfN/psRrtXiN9ntmf2Xf4Du8cGH6XKWYqf0C2znS4bwESH+a/Sq2Pbck86eJ7z+B/H4VuBrryzX8t9BeiyiTZodr/rX9a/r34tf6O/69ur+33O7/l9rfze+f3tBeiRHoPvxpB+H1Q9iB17n//tTkFkgmv6Y+u+wvtbH7H3hegTxjBp5TX+tlZHZ4jf+vpeV5ORHYxWN74kzv9wf7ddvXcy9e8/gdWvDXIDX3/h4Tm8Qt8STUr7XOvnh+1nnrvFP1IROetfLuY3RX3qk6vOBn0VcbO3qvsr4ixubCu2mgeC/Le2JoLwXj036ya1uN99K809lPdF1vxCygB6BfsqZP95u7vdm0rfjIO7C90aJoW0Vt+6iTBp7vFzPvZg2exhaPXc4Xp7wDAuv5Ha1sqYxUH5Cuecbr1BrCN3fbso361mZe2hueeAI6b8ED5+5XTXjj1yj4Db4LBF94Lw4veHJtyQ2wN19VjdfzPmDX29voXOPp5wPUke9G+YA48x4b+ye+hQTyzhv5zLXIBt9bmad15l1oAVO3IobgO1Tjff3ciV4g3bSn41FHvnmMSjNe8ZXxjN3IaCBWXwFOqk6/C59nEL5ih+5lT//EN4NiDtg+nyNbm8e38OPHdtTlaPJOX2UF7EHRvsVfxnHtq06cZ6fzN4C0j9RooR9Z+6wXBQjxk3MmsbhZ6S+M5cLY9QQScXQiHl7qm3rnQ2/6mFBrfPzk/T+0+LE3Ozs/7QCEYze+amLsYxvaCV8z36Fs9OgTRI4XiM7MeI8RogbhmzpkDE74jeDKuKTFhOwhme6Y45GJjRCSh9G1LXuDos15Exg5YDNt5O1NJnggebQq7TZCs59kQJXc5sM8fNtWa6VsqVtizvwNLTE9Mq/SPzEXYjtystSqFNmJvMXWyTsyR75/RT68E3Ge0Ms8yVAhNvbUoob+NGwsjP2Rb2DRO6ET+diLcJX5gDxpZjyCd2STe8AI7OMdnfATN+QRX65X0zwptQhth/i/hlwD4jfzaZO17O262FobeHQ3nkbd0g/YTjPAZn4wv9PJHN1ziK+Cdzj/ACn8xJp2gGs0yX9Knm3rD+LVITZi8zIOL3hX3VfRxBG4ZsZWxrnhMzGlH77tS96SpStY+Z6s8+Zz7GkjFf29DX4WuzSYHXh48XlifoQw9LEVesY0vNA3sPY/AtN5i2wg3b2N7l5H22ENCNbopw0MIofUlObNvaqptUlp7U0zvvp5nF9T3Hl7G5nEtff3NvTgK9fD4AHbOnI9X3hmCD384IHwO9eRQPBrGJHBG9eeMyPnyIlr17k7mtiJ3bSZo4P4jcPuK/PmREy5zl3EqYE9PG8k17NzYyM+HWMrdThxjgfSD9e2Yp9bk/bh3Xl6sVWVWpUm1g6EntjekoWFiAcE38E2ZcqVdqc8b20rcaZ+uf7lupi8bSv+53nSdL4uWE+b/dRLTLYvvvf+Lp3+ibHJtSe57/S04Q3/3OdaleLvxHkSms5bZM7oaOzNl21lzWRmLUBWdk25pkCPTkBsexvfiaORT+Zdzh27kLBCy5SiIxfGggCda321UrXGouI61k4WconezLhUNdmGdxp1Wpg3+WFh7CeWBdkTtPTzF+B0uTlY0Z0437LYmBh3ENsJveRlW49fWHeCFv5TZBDYQ9ttZpQL+Zz7u9/OvO0kFsg50OmjNuKduc/fsG6XeKtMPFgPPzmD8girE2tcY93w0xcZ+gLET+bvaHX2jl9OCO2QNaMAxZFcPCmvtJJ8liem+BQbqKaZecY49nQwXI4gCLttrhOnAWHDUasCGnN71cpCaifYxIQ5xYfLY0H4ntrds26XdcrUdADnZA39SUfWuE6smWBEnTk4MX+W9aRGm/Wt2B1rqk1SYJsudKSq+O+6//hJc01aj6sW7B0fjlp4zlsZQ2e8qVkZRYJvM3lO09AXgU5t1sp8t7ZtYj5k3E/opyY3Wf/kXlrk4xPFQMdunCcH3d7cqYpA1yzIsUB5AhYWypbHewJ40MLFtrMAmQd1V6m1kgiiA8unT8o/R7wy4GbhrggK7vhnpPOA8u7uvabbgxqDIlqep1Us0MqlA0GVrLJ18/69RPs4dRX2Q2ufHgWTReSPmtCf725GkVb8mjgij5I6evN8kHnQkSWx4CwGJ/+c8yge+R7J6REwugeXwk8OCw9rHVkhc8viMdpM1nsWp++ViffIjWViIdvUZ9jm0FkU/vTTTxHVwkmZeAU9F5vEkvjWxMKkf6Smo65MrkZ9bu/eKaCbWXWYGLSjRFvTpBn/+RsCmpkQBJQc65znQoyp98pDn8uE3hmHJmNTTDhBm25ulcmXftqiJoSl5PjAeEa/M5lWbC/oJN5WhYhlW60KwDe+ILBb2Y7U6JFcUqdpmiViWMlvOswyccuxgaQttwbS8cAUaaXFFLYsMXkxqHShcCJ35tXKxW5iPf2gGTsztlsVJ8AJGxq2zLgnTrHZxoSVhfLYWHhwXk6Pwr068094Nfqd+Yq4EFb8uhKTVQjam40xRswFFBGJNWnISzTWtnV0wKlV5DaaiHsZ42587bS0HXu2h37wwIpuIHhg2Ems0KmAxAcAN0vEPqBAqVWnvgRGRyrqaHvYtT1osWODd+AsG/s2/ZEOh/iJvcBun3mojEes7G1wIDUZNjQUNDEmkLed3OKTIDTgWX+TF/Yq/sW2t6Bv7tjoxNj38XpT8FcyUoIAalRhz5zeb9kxJCB1/gqwB0uZ1G8BIl/vUfqa+j+S8lZddvofkfTF9j76cbLjadM/wy77VnsWuzScm/t5eaH9s5E91svMTk6Bf3Yg//H3x1cg4/qPwG+J8KW/lzZy/drhJS/9l/p7P7x/Nuy+32p/n3j6uJfx3MP1oV8D9HHf/Afa2P59ojxbYejGrYzudVXojkeQZ5eVQfwfdLhOOPhrqb2ozy4S8cDeHy2yeTzYAMrL/puMXRAd9ozxNdiW/TXsMvbG2/uY+NfsKchbkIjOPIPvkPtn5/kXEqdGBMD280OR4nlyhRYgTwXo/it227h/HRJP5/nVvAdcnnshdnKxDSZS7QNG5zceqs62uK68ZuJcween7aYyxHv0EBoteFrChoeQed8iXpJk94CqUmtTgh/js/J8npyKd+Dw7E0u9JVxNDb6ZhCbX+/hP4G/FnhBsS37CQjihcTr3cSS91LbTwLkvT8ujfaJI0UssZMvYvRD0Ktbp0bPYSWsoaXUYedlEBJHP9cZJp8a8lfQJftsP4FEMG/BeR8DX0f9sEefkCRogTbxDs2HpD74kM97YStjce5K5BB8Jc7RjnHx8NnPtNCD73CtH1r4O4Rnb/qhhW9brTXlvdC2Xm4uqxrx8v0g+beq4V9s0d8h9ck4RQYWdUwtATqxTfNsL+xENt9Aohs7tnkH5z0cX/YWy577M2U6kY9+fOa7h21VNbXMZ/C0nXoPnrCVm6NEXF0mJwGxfQ1DjLrGNqJj3/G0gRPfhvLBNnjijtDCRzoxN1Zg4b09PFyHNfwN5OqQmGSrWtN84JwklsQqSwO6FHsXoG8Y5UbYhpnvFSvsjo2SqeUpcwM7tmVbUAUGSAQBsBPbRH1Sm2nm2xSwUGsklFruEKXEmNqc4K/MU2O78LPiJ5DpXtWUXG2rBpRiI/zUYT3XI/WqIhpgRZ901Mg9cVjbtlL3YDPfhmwPO+nH78w3iwl528p4D5/YasU1DbAtGx62Y98282irT2xcQ+yln/hOfAOzLbk0U4vEYHvYSt75DhjaRM0KP7rabCtjHDvJ54o1cpv47hWdR3zsvMS92wwesL19eyL2yEXHxjad5BKIXOoaXwFYqlYDGi3FGjGnnuEFEn9qlfjTt0utKmjEAWYcNR+2aW0zhqVqTRU5klr4rpj7g+CLZIuaR15se2tbtqFotNFNHIkzvhODzltyWJkTK3ZDiuyYZ8zLmOjck6oRQ9WY2/FhfBbMQPCAXIREgBiJTMBl4t/i0De2PaborNQ8bSBj3FojhxraK7GEHhgEXdnG9crib2KnLHDQoUad3Dp6u4+93ejUe/DPLTZiO35tq4hfbJ1zrWNrJbYVeUgpvSp/kEt/tyeuacEjFx3boy7Bq0qtERcKkRH+QFXIRH4AfnZa2m9BH3Gt2A90rcTX0d/a9aLar+R2YkcuYHs7L4fuKrtkoA+dzWb6RewrdezoxUbagG3ZDmn4HwgH6/znzCNIJd9dJ+d2Fk8QVcYkNWhVoxb9XOPQbeycITIBEV9Viypm+9ApdCMfYnyMeZAOMOjkA3rZbV/wIN7jpZPr2oS94Yv+0Ke1rfjRebPRuoL4HbLUKAtC6Z9FRxN7OwzC1cHebIW/jR+1x86wh5y98W2PGHI+B1zmWrWNf/wl7+gUcqZGjWuebWULL23kXoPwBjAvcy+KbVMHFXMYE3m6OnFdWLhW5HphW4lVqR34M5vnMdSLrXOvXuGlxmnDTlyxuV+fcD/uKa1Kuc+ELraZ+5DwJbbMEZugwPd9JbbOOFfoGCnyD+S67+hBY9c07l2sCVHfHiCelfkv9OZ5uvCja5fStnq6vqU/APmFfBKjzTjgPzF4BOQxN4PaGyWyK+fQifpFH4Gwh/3YmBmr0ONFyaShAAAQAElEQVQzcSWm3KuCF/6j7zLrWneyN5uR6YmdHB5YPO20qW1sLcRz4jko82EAJyCXJxlbAoJnnTA16SXlB4zivrqAP3CPzBrTREzz4aCFOmFaww52k2en7fgmJK3nZ+fl3Nqmjm3QV55XmkpNqRGzCL18y89iLU+W6jEM30DW55DQdGAcGG8T53w4iNCZC02tShZdgh65DV1JzfLdrC+nB+luUm/S6i4THBw1EiwSOz6ciEmsbS0q5odtbLaxNiacTPg8MaYDqF2eRx5Zh8vzUuq6kl8RQ2MOLYxj4/5ULXNj0QNrd5F9QP4T62WPB2vF5sqc7MT5+fNn1T3GNePwh/csgD7IKNUNAX84qJh8rFNRm66FwXxkAfT2rz9SNolo9e7HH1W3d+pfWDBGb2YhEg7yhM4ABV9z6PTTklwWFM2CJ5GwSGhl0FPUTCqnOEaQQezq2OlDMZPiDj/5Je9Sq/7295/U8aefvyBs5EYjoQ+2xYevI06SQ6OI03SQKba/nKRPD5ppGuZX7OTXofmbCvPNjQ5A4rtn4fuenPPPXDcGvLPo6Na2yU6xp8PMwJEdPldyzYAcWGlv726VBe/64VbFQncWlx+wlTxXCv/l73+T7QGZtAv1f8zfhGWQMoHnNmlh8fjECr7BE1MGl1BVVUMvtRIL1CfsPlL7BwYyA42AYq/DE5M6erf/9aNMvAsneurYD03t5sDJcFB/PMlMhN1uateq0kjEGHpy6sSdfNUaoyLGpCs1k8Gzk38vxhLuiYm+IH+CtnISZAw0FaGV3DIxM7JkA78zYU2cdaKOBFfB3bAvHam9jc3MBWSrNTXGZj4QO9BY5K42yUUAgLF9wt7CSRK7ig62CoF4vMRKjB1eTtaEv1/sc+HCkloV0IJeIPZiNz4HUM+GbzkWLmLfhay86CdB4ycxapigHtEeOFzi68AgnX2kb28CJicpeEDnLXgg3bO9oAPO/egzToO0H859x2b4io3ALvBWG5kddpmX/Z3+vO3Mj37Or4M/577eG3Ijvtf519Scaztc078f3/P4Vvv91jbJa1sb5T/HP6oC5/ke86PsV/3Q/u0h+ezwb5/MfxL4s1WAB9WvQxonEuTrlu5re/R3eI3/h9L+defFdWWC/6Fp/gPG93tj2mszifkarnn/E/Dr3IK/ldOzukQw8Jbwq/QofA+8qvxvQ3wtw+vgX/KLZ/TGs3NaO9xvSb/kX8v+63HneXkP4w9s80L/TfMpE5Cr3rUcJD0D6m3nvWajVt4/xrM/71g8i+f9p9Pm/THQeS43Oebdecn7JMbt6IKw20843a/26K955wSCd2x/JfQKwbZsD05itDd8EF45mBh5pRucax/RuoYhcD4kruSYd/YTuS28N67fGd/ZxGg6787xGRi+GITRwk0bet4zYz84ZI2S7wGHAKzUesW/jRZ757vFwneBxnuz6CNy2fMrmNi8EHg/Dh779iYcfCGn1K8VL8cRAGzz0Wri0wFv5Wc9yJfdtuwNLkQQe6P5jNPw6toHBLc99HJeT3ywO/GBLfMpvEDqlDZp2+f5xrv+nO8ywIlvHYnZFMe2xJ6+wIc9ahFdXW3xlRxDuvaV/kuI3dizreilLnu9c36FR/nJJ+/eGlv6CzHG9hL/g7odbAIE3XiLdn76kLVxg8Uek2KgfdDDq+h3acV+fAQSzxDj4LIadbzhO43YvvCNJ7/y2WO3Y6WrItdKLTBokm2glHmSbyIBCIpu2kc+pJ7yjYTxj96Mn4zDgXE4zJMmYD2SE2OSHwCcGMsJGbER8hiGZ63FbO1K/Caewn/4EVzHHESAvZNrChyf4Vv5I0gdbG+hOfO1D/qoD/4TQyOGzJOcswt2bWTLRLXpRiZ8FGVD7xLHAVUln2Vty7ay2czF8zmcfuZBxjB+g6dm0U0djnyfi4/M5dDtzcbMd6jGt6DwEqO90WMjcrvdZeRxSld1jiWdHbetyLfW1GKP+k/zpFYlR558UlPbSr9aaaImQ4ZWbKHTvLonH9uq4hsekzvxxobYklPqul0LVygeYHyDPNtDa9jIdzUhVlUMQEQS4BlN9wxjXuD33H1qEF+5N2TMkoeTI9y0AVAlvkDwAGGnUWHPhXN69taCfrXbVuozTflOuMklntTiK+EXBHuTt7c27OjlXD1x/qT/HCKX+UQNxpySUpuptXEuHvl+nF91caIggCbJZB5nXiR/KEo9TV47iM22YkdstmWbKd6VGEJvjfrDk+CdQedtp7Rqio9GLJnfaW0PqapN3zbaGpAaWRq4rjdvstek1/DUKfTYbszltPG7cB1NG963wLZsf0sE/lMstqnHMiC+A/l15hh3YrY3WzkGYri1WY3YWm12TlxT8o08vEC+C6cOoU9cG+1dM9wNdpmeecw3+9izn+QSxya5He2Nt3LtjW6ou8zehhaIZKDQKQULFUi/6LOP7+zEnTlmQ4D9ck9Mp8TGNWKap8GOr0DyCwziNw7267ajUvBalVoRJbj9tWzyzf1oXF+I5ZFrqb3N49iwn3Rsy3bIAxJntVLOk2qN02fVwr0kcRf0mZxmxmcInw8uI9cHhGRboQUPxKbtcR6lfwFrzKHUMzYnalbIBeZ5gncaz05T6JVa+hyrOcePPFsdVNQh8rHZWqlaG3qc7simRgWr51LOEk1Xrn8n7g1cDsd1bZ5mzYeDqpo68+TEtSaQ+//KPLONvtBd8Tdh06P2ySk2DocbPXKt0dUWW0VccWobHeLCfsv8B3KedJ5BJ3xHzXYaxd+Jc1Yojri4jqYO1QreqobuA2tXD/f3SptxjaJtJY471uxmxiY5PrDOlgXHrP8dH45DP7K4VY0Xbo+4bNqy6ChbNctAFk8jlv8f+Mv9F9hFVKK1OsW1iJJ6pR3PPIPWNRHjDeuS8zyNeTO1WUeegfouKzQwnHMpC8Cmq9DOkPefRt65K54413JdCWBeeS5rzIVcNxKD2DpPQwee2x6WRx1ZnM2PVzPvh+3k1TXW3PrSFTjdn5gDqzr3DLFlns+HWTZjBKR2MzWcyCM+UvtiLBNmoBVrtQTzwBikvzBfLFMMKbnkOSTtgbWzw92tbhmT1CPjdcs6bN09dtXPD/L9oizA9dtZhaDoTx8fdWKAhb3Wmu7u7qSPn3WYb9QwJJeWz5/UW5HESVSYyX4EP45f0uYilwVEMuUEOaljqwh+ZQCysp4JMwLEgaE/wn/Mr3UZ8MZi6oxPcgsXE6uOH7+MWD/gf71p8v/6i4SsU1j0jTyV1MSAzcDt7Ts18mgsMK7VdXzH4L+f1Wn9lzsdGazGIu3h/XvlnznORSX+1k+f9MNf/sI67o32za6RX+GrZ/JUk8BT8IlC3nx4r2obrfNSuTLAKxe6DH5icTFhMZ7ii7Zz0psJZSZE52FPXNQcYKDTljzqtTKga+TQLzelfrbHCdQ4YQ/4Tr6tikHvskupaybLkVqe8k9x01rWpKaZeoiF8PyNhIdJOhFA8k6eiVGtCGVVYqzYxFdsnRiz/BI8eGQHryNGpxOjyGcFpkd0Pz8ynx7VTl0H6mQmd36N3MARV8fmQrhLw1ez1rkp47PezBJ9H2YVMvEVSI0DiSn6gpd25eIUvgpjECbqX+CuSQJWLpiQtRDXSm1PjIttNeZGtYYZD9h8rdrrAFEDxMZYrblKgRKUxNgPSP8MiWGHkOzNru10n4EdWkCk0zFFvfAxhAZvo/f4RKzDC6y0I6bIBNLflCBvc2t0czD1CD+Q/ndAanCiThhDOo4DQWnjLzYHvOzjK/SCHkDle/bkFPg+WcYmdf8eYWSY0tqB7p9wp1YK/AlD+09I364A1zJdw7el/2Duf+bQH1zg/5j/rRXg2YAb/W/V/vfXG/n/idMgvtwj34wQvgJvCvybM5Jb4JU0vlmXV+T/EZJt2U+QZ6Jr+Eds/+l08zwK9Nw//3TBvR7Q9Vjs+C7Zf8Uz6a7zW9riubrnfQDl4IG9v35HLe3ML57T0c+ed4mAbd5B1gEr70q2VdUG2CUbPu9NtrVv8Wt78ELzkIvsBuEHwtttpU3/Jexyoe92OvMj/bRv6YV/Dckl/X6uUfALEJ8C4e0As1qpAWltQ3l9tzdep84DzvGZMdk1+k47y9a5ba2pqmSfbSC3xepnNMhKaLne2t7NyvyJT0Oxc5TsrRWb7fGuHv8rczEc20MmfhEZe+KxPfB8iI38DraH/N7fW9tDPoedtsUu7f3wdoj/VryHhoCqzQG8VUmgI4+yHLAHLd+Hohd7C984tu8klr1BPmpFZp5nVatB13mLjm0V9mN776cN2JsN409stjk+xR6ZEK7bHZcs24pt9bST9i2+bF/mTpsacoHSvjW+4SRm2/CoCQNcNcnEUrayBQ+kv0PogeEDJB8aaTTmkbHP/crmnMTeep6PR75pJO7UKW1XlxuyqUuUOzmfZXNfiy17iyHyETnx/Sl4AHWl1qiNGoSWbyeuTYerBV/N4NIfNNDYDTdt9NMGWjWcx4PGPE3M4ef9KT5Wrjli3laVJj7Mahix7HPNWsm2siXGfOe64btggx5aJ6/EljZSK/Y6tJ13wVMvrmOhX0NyG3DWsT38FfHYHrGHHx3bgxd8B9uMTfFB+ZE01vGdKfIrOQUqfL41JV7bit3W2iiBztt69p1ucox+IH3n8A3Yz8fUYMXnS9HkH95C7gzTM3bngpPvYiG29lTn9AOus3fmv3bQmRYBoBV6kcMWXSWexGFb8d2pe3zEVoVGP/xAzveqRv2YIyhHnuayjz7y1ZpsI1eKTnzoaotcIPRA8MDKXIjYprMOG4nnUo+rukfuGhLrdf8ar/KIRWz283p0bK4AYSu+ApJVLrUqVSsZfWVjQDKfbWqVPtCqOH7fXmc7m49NJ/nHvxmv+LS3+EKPXCCSexv8JSQHBvJCLuIXsQ4C4xxbA8/BleNXEPsr89HwV8YhfduyPWTTD2L4aa8hvD230Ds+00a2cV1traVLfbkSUeiYDG9mgScM27IdFKC26HfkdihZmQP5dgyikRv52bsOpLN8QasqJQeMPdtT390m6oO38D069QmEF2KrItZdQnjHPnMk50XkVvDIXoPOW/wHXclhJaYB1DW0HTr6wa/1V2QCNjmhd80LvuW/ktc6Yovd+LqG3WbuKzZ2IOx80KE3bGE/+oH0X0JkbSt1dG12WjXZG44hCtK377XaaDbygNhiz7Z2XduKWOgjj+RKDLZlb6Dz5r2FXkBqZVv5zp28EvMmEklzD2pqjevM2ebG247xhwPCtRgO0JI4z1bqb4MLOqLpD9muzQ9rI+nbVpXVCvu5HsPX2OJ7IOMembgKOdtMz3VcO6oasU3oN/rGk8BrjF/kA52gVs61ldgjH4udunToG3R1+qFXq4GnH8hcnlh0Di+Lx1lsPvE8NurEmkBkOnbyPHJkHagTfyMmCkA+DagLFHG3wj5x5PmtU59CNte6u4kFyLqVHhc5/80qLRd1N03sZwAAEABJREFUrdRI2I9/ubSD0VNZmNMd63T3D1+kJt2+f6fifO8iAg62wYScR2vy3DC62H1kHQ5MrZU6vOAZe1jyYlUqSu0IRJ2nm9WLws/C7onFaojIMG7UInhMnIi58Bs/BbdVMUZNC89jXx4+k9ZJh9uD2mGSyrKBLlmJGS/UECe6nW/V+qS7G+pCrbKGZZeyLYxBp46DFhuy8rxX+DIygeTUqqmjm/Mh/OjaeMLfzXzQzPNzJ/Csr+ZHrQ8P92Mtd+JZqvRfH6S/vpfeHeQf7tRu7uRPJ+UXsffvJ7mRHsUW9n7+6W96YCVfN7dkgRsq0WGUjXn6yBxYkAzcvHtHAe6GXIp+A92HG93mF8TIK4VWV7WmxkPS1KWQIycKx/K6GgH201Hz3bvxi9Pp3Y0MtJsD8T1KH+8lYjC6Q7ms5eFRUyazS48sTj96VSbz8uVBM4uTc8MGE2+lv9w/yhROFPmBFfQixix+Vxa6sZu4m0ykXV+OPOQ9HmWK6SpUFk0UN39DoGegmBwnJlpnwni1Gougia/QT3wnFmEjeyS+8TfBxEbCDRuHaR5/C6Ig7Xu1phW7yS9/kyC/RF64wXRijUwWMx9ZMI/v2J2Ia4VfxHagbkbf9ogxcSZmNQboZlIxnibvg2r4jb3kmlbUDSl1+Cv+OxO1MW47vwwXmfgReGcMNz3LrWQmvBm/mRq2/EUC4uA6qaoafzFg4cS5adNWd148GJwxZit16fSPtMxyTHvojLnBeKZdObl68gd6cqVutvXIgn14NU2ceB0/J2VjCNNIlubDQZkX1Sat6OpqM7EpQmLDngKg+25bm4y012HwNgeIe3Rz2Plb2yF1dGlSJ8TskoEQN5nwnkNqNXKhHpGxrVF3scUnELqgQ3mx46QnTsjhIwu2EYIzrgoMYg7eciorfqdqWpjLkjex6AxYsQHovOWXzDskt2dwlnmjMT4aY5exCN5zJX5Ddifb5LV3vtFG6iV8Q/wPZDEIz2qy969dJtLr/n/wX1eBvaZ7++u0/7zSez4v2+uIM3d2uKb/B///XwWu58n3ZH8tf41/j25krnWu8fB22Odm2p32R7ZvxfFH+Lz29S2cWybuvyURHiK/6x6bL+Glg4zKDi95/3/u7zVJ+311eFnp1/rfZ+l/ilTn+bLzzDiApF5WBNI/tL+091b/H3LyC8r1nc+jv2DmF9n2NhPtGrIrtQ2MzjcO1zWJmG3ZDnoBYzMQgv3Eszc84xde2kDwHYpn+B1/q8376g5vyYQe2ysfYDrvAZ15E1rAtkyMwQNr3vuQCX4NGQuXL6ShY+oVuFCfkE4N07OtugLt2xt6O3tvXVbx7hg4Ef/E+6ed96bOu9M2Ag2ZgM7hlXnnvkCIL0Gq2GzET9t4f873i+Su82Zbts89DfnILaM+ffBsj/e60CK460duJs7Cdujfguux+CW5le8ErjbE7M13fGbBOf5MHWyP2KqVCv+2h3z6rTVe+0/axya+727vhrxtpW9v8vEVxdhIG7A3XvCXYG/6ocdO4kobCC3QpsYHwga6ye68fn6He6mzZg51Jb4B1UrZomdvsRQ5hpbcWislNxseczx4eK/B+PhIPXdbhZ3DzY3yYXZljKNT1DN8CXuSJr7pTHOTbRmebagip5KD4TNtR7815Ip4oJOCYufEO39g/4A4UY/M57SInasQjGcabEUnvdgMYOSZn/ACNtw4obPrgCo5VTVNfAc4nVbZxLOKbzd877vhW8086cS3oujYjopEk7HPh+jQA2JLa3IWAgNHPn0bBREvY2WbELdA7I0O67JHLx3bim7wHYpaVaOO+HjJSyytNd0Q80zM8+GgjNXEOXZKTflmlda2Chti6+d4bNOT7Oet2AqfmQeByI/4NjG4W06Djq0QbCvXFp238IR8fE6MZcgmfnH9tK1GfPNh1jSnznyQh2ajoOvNMnEohp6BLlvZF3wgW4kHmhwSdySSx5hEcGxrj6u1GtfKyOm8VbWBMc34oM636HwHg1IjFpDv3GPTZtzPNdrV7ES09UadQCOba2XiDEB6dbct20ostrVvu50r0s5C1kAptQowetqhmgcv5+6J75Kd8SnMbgAiJFMI2uz9jNsbz7ZyTSjaPYbIvQX2pveSH/2XtPR3f8F/CSJrc57go/Gd9cT5e+IciJ5t2Q56gU6ul84VYvuZbJ4hTqwDpI3Ytd7E9WOnt1ZhDwh+LTeILw6Zqv2qnravxkgSueiVLfXOtXjiHLI9JIq5aW94CLZ1bTu09DPHJs5Hl0eORRveDpEJnjkYsJ3uM7CfaLETpu1hz3a6A2Irc6q1duHN1Gu/Tk3QW9XIOb4CQ/HqYHvoxlb4gSv2QMMLjM75YG965+6w8Sou5LaByESXvdXtxNpD6py6nphHuS/tf0HGRge42AOxzXHbW5VGbuRqb3Tb2muVWGOrbEkb5DoeWLjvhh5q5HS12ZZt7ZeTjGViW3n2S11P57l+It6F+HMOVDVlnnTmehYiM29CW1eua8zpzvyzffHSketnBynLy3onh9AXrhWxFcUV/x07wQP2lT0uute84KY+HT/Ri50s+mb9q2MjebQq6jfpwL0s97XUJWORX4w25oyVP2K8APbkE13Qy57xSv5CNvxyQ57aUaPJk7L2dvryqFokLZ2WJy2eTRBXIGtGAZFL4s09Nf4D+QVw4nUzazmLGufTQr0DYkssqVuRR2rVsTtyIL/WirxmpCSLkKCxy7ZMn0aNHHM9blzDIMkJBENWoXs43+vnsbBKebVS/88fPw79cU/lujDzvHa4u4HdFZtcDOIMC4U9SYzxknlCPW6os12IdJ6BH3VigTY/tjzMswK59q3kR4WUOmQ+3bBWmTFZsVPkGR9ZGLctsYst83j7l4zvZZ+JNBZ1oyYfWc+tfsLhp5+l//OzTOA8dYkoZYzesjLdatL0/r3Wavrw4QcdWNj98tNPOmUhuMGbD9J8o8YgCMP35//s2TVJJLf8/FnMNWVQ+ucv+vK//7fWLKZCPNwc1DkRHlgcNbLzB/xAP53u9fnLZx0fv2hh0VU/f1IWVsXAnHigykDPxFqNSSXcQMuvbcPPwtmRAq4Udz4c1Ihpev9OWURODMe//208SOfFJAulnUKswO2HD/h4YDHxo46fPo5FsJWY2rGrVdPdX/+immYeUE9iVHU8LsTeteThhEEIrdzUeZg9sWScvf76g1qbVYBVyqC3UbOZ+iK7SvkPsk/ozNS43dwpxX98PKnw2dDL5MyC7cSiqm0JsK1MgsCJPPO3DpJb4qsqREoqDxsrFwqx2VbPJMJgJtKaC13GLjwge+q6UkujGzx/A8I2cS/KBXVmvGz68YFMx3ZH8Xx+qFrDN3zGMBeA/DPRiS0nYy6sqVFzCQmZ3I2y6bUqJe6W8QLviY06JSfhbyXH4NWaDD8014RnS6kT45Iak5riA4Yi05AXW8OWYGas0y6Ma+zlAt6JFRFFtmIbuciEpvSBKsbqTHdsmloyZ+JjyHGwoSHTAbqXvce+6baSDJCzsiGX+WKFhkDmEGBvdmK7I6Pr7dwPPbCxYrAjjo0Qeg6UAVuZg3Gv+A0Z2kUPPKTOnLDRPfdDq/TJM+6SZiC2JOQG6LzFGZCF4BQ+emeOhuNz55oeEoY7F83AmjmUPvIdCPslmPjt+H7Jeer32EgOhBPq6EML/ofAmPTE1F8DPEJWJnjq8hokzgCi37O/zOdl/3ts/BaZ3c+bLTXvr0LmIB7fqhOs32VPjQdcW0vxz/3UODGcu5cmtG/BRfBfhIycCP7SXsfxSn5v5XKt9h/8969ALo7fgt/sMWP8FrxidJ8ngxW9gXzjwNx6dl26Es1cUmxcwxV/oL+kP4TOh2s7L/GzyG9trsMY+XzL0LXvTe7XX9d4euK+0rlXBQQ+YPi+CgZXr5YR+rPSbmG8fbwy+dLF6L+l+dJP+mfZTJUzykUaLD5onu2RDzwj/vpOpz7fgl9v8YVGYv8eeKF2GYNr+m4ntDN+ube9zOPZPW9V5xrwDPb5EVvfgL02L0Vsy96eBSOz84MH9v4vtf0c50u5nf5L7Zhj51o8w3eD1EUvAd7K812e+6OqsnYw+ABys32ef2mRjB10xx48MDpfH3JufQu+1nidklp+C17XepsaW+EWuQWe1YwUX/b7Pj5nXvq7jLWNf+x9C9bYYL69lBkmw+NdK3EFIpPzf4d+1rM3XyvjNsYqgkBnDNbMbeTMO4xdMgBr7B36NQwih2sZm0wGFFOFcwUdRJ7t/ezH9qB3ZDq00Tkf0t+AhM601Mq2iErbsbY5pfOGHQUS8w7Y7dQlNcgcPUtKFz72z3hk4kP7NopK59yOaMFjb6vTfn/Y2pUXp0Ar846Zd1ZtWy+ta2KtER4hKbntvspYZiw4yt7GJnzbo78Z0cBDz3eA4l3VtrK1wi5GE1P6kRnv9LzvpW/7ohteaNcQ/8lJsgRgSqINmNoENjx8MOytxKvrjbokn3xr6dQ7NgP2phNRe8MT5x5HZAOn87th5NLfdW2PD3+DTmDJO/xdP/T4zdgFhO+9DX3wOUQ+emb2pN1iWBkHxh9B0tTEdy17izHyerFFD9Hxqtc5T3Z8+ER2aOI/vOhnvo3zqAYHiee7ofe+jvxalQrfif348KCS1YpxxV7oKa9tdfqdOgg8tRBbZCdkQUMeMvFoI49s/Kg2vFUNu8m1tYrKgE4cHdl0bJPSqvQL+cRk/NqWESiOiSP5R4auBkh7o2zxO67bdIydjn7s0cW2NMYgdcS2okmSw1dwaB1eHy3n18BX7b4b3yyULQFdtaPm9KMXWzrrB38GyAxV+GltK/EGorsDYlf7FvOR74AnvistfKsawHmWeOpc41GTK630A7Ftm9z74Nqbz3RWvoMFIheoMy9xDD75p17VSvPhoGzpx2/ayEV/fOcip/ADthU6Ttm7oj/o9eQ7ujuEF0g/beqZ9iUUdl2bjbQj5mJ0oAePvG3FX6tiGLacY3ePN7iyOQdt8SGbnm3ZxM6cjFxg0PGZtuA1ahGwN9nQ4zuy9hMt9IXxil8bm9QnMjuEb5sArHyna3xjXFmo4HIuq3G+e7SlGjLaN1KKGoFDocMJkbhSswBEpY8BGdUyFL6frVw7DR7AIMRt5xSka6UNqCMEbLgU/0e+F4tolM1S7PYxsfW0obPrvtoOfZRpe8D4pBs1zvoxVok/tUwbSFD9XDcTSXB1EW9gVWFjYjxCCy9gbO/9LcRKKc460ZOgDNrg99A416l9kdiwAS284Pl+uNtLew2R2fqW0Q2smEvb9ZQfqJIXrLHbVmXOUeTk8BJs7EVJUmIKH3TswXcIYdQJxDZHybZcTVm/sNiYy4nRMjUgT+pp1SWea1vatw4CGB3bdJ7vqYu90ZNH5vieHx6U68HKfNu19hjTDx4IHt9po9uJK3hsxbJt2Q5pQOiRsz1qZ3vwY8O2dv6l5dqW8bFNPB2+2CxKLjHpTOCs8pcAABAASURBVA0kX/CpzdhtUDI7SgrGGLms5DgfWEuSlNhts8ZzUseYjc3UGN6+N+7pxRjEz0petmWXGusEWRyPjV320lLvyMfUynU3dCwr98wijs2X8LlDZ43oSD+Khdykhv2OgWU5qoi7tabYSB2KGIpe8Njv+OjcQzrjtPIctHBfITnWcFbtss1odPyRQwcsjfOmsBU7wsag0e/UouM7MZxYUwte1YhrZi4eBsBmyW7Rw8OjHpEReo4P2hX7eJJtZcs6XOx3fCgxoNyR2eFwYPETevRgoYIefY6s/y1aT13mT66nQm/hGjatVAO8xyYa2V0lBbo039xoYlH0ww8f5JJSF6aKGnUNvbVSxuOUulmKebHNh3nQW9UYE6O8cO0X1/GV60piqDyLI5sC1mzVhIMwCL4TU3K0hc9VD6x9LoxH/hKBztuHv/6Vebwo/5S0mjXdzHpEZv+nq89iGjaSH5A1sGGDi9LK+bBCi9zKmHfG64T+kbVS4byqNFXTPWuo8f/3v/2kyPfER22m6XBeixQpWFZTedK7dz9o5t41t1kr64ydfDM291/u1cmrPv03i7k4UEmNwjzAeLi/l8EVkJU6HEk6k+L+82fdsaA6sRB8/PhJjzyY9sdHzYdbnRjEGH+4f9T93z/iQGr/9V8joNgQwd7e3KplIG9vNANJYiVZsX3++LM+Pn7W6W7WzV8/qP76Xv7xvfTuTrfznerTA9FYCTcvMz0Djd70wzvlbxJ07LiYRNCyd4pqCveFHNMP5Jepye/m5kYPWXi+OaiIIz+LPrL4Oc8H5f8ynlhhn4i1xyOzbCGnL8iLfmipDekQSvwRE3QzQIMH3tBdOJEQoAefQSa8DVfJbZLoTbd3mu7ulF/Arpx0K/W/gRZeR9mt1CLPwK30dbXZVmtwp0lGbiyUis3ExATPBOoJMjWhHbWmZsKvTUwEVPDEtsKnGXvnON3c6MBFVVVSNQ37POTCGr+sHv8UADrVGuzthnUk31xcVhbHZ3RmTtYGf8JGs1UBcLHZlv0EYzxPuTAWXDFZwcnrxNwyOoHkkhxXchulSKDUtbU5U2tcHCd8Tombk2nhwokT4mvKTa+Tb/quze9wlAN55IQe8ud+DGZ+rdTrQueEGTRsx3VEvwX2k59OzCNuMTb4G+cDuJ18jZkADbsNjkxVo7ft9llv656PL6NAT7vcjkcUnDp1bKa3Q+aDz7VIfUK/ngfpC3sBUmdQxIatQQPFXmyAvbI/l3spYCdvyfYA/cLmyOPvLTHDCND8vnt87nCxHE+/BNIvS+h/xPZ1nh7XfHPd1DeroD9gMzZ3AH3mP/3Azv+lNrK/AP909nXMcX7dfwuP3H/g36cCb43jNf2tbL5H5i3d0K/1X+Lh/xJc60T2uv8WHrnfC3JP3OHa5mu+r/lf49+rsct9beEfo+x2f6n9NV6ube16O23v/7u1e/y/1H4rr133Wman7e3O2/u/1O7y/+7tW3m+lteQ5Zmu8eze+NBini9fkwttyL56fw73j4U8Cwf+WC+b9S1PPcv0W7TxjsHLf95J1vHgLdW5jp13mA14OwTXiy3yPc+rF7rBdtCrMYjNLl55eEkAB2FflfeelY8R+YvGGc+F9+Owdwhvx19rbcveYbOf2Hzla+tbjffhgF7Z4ieLiOHbfi5BDfJuGarBR4tEWpqnHZ4A3o4GLfwdLu888COTmE68iy7AyrveLlf43vG97Rkf6p3+MMwh+jRjX/kGERvbAtGJ99Cu8M9qyEQzIJm6cBz8Bb0T74x5L6sqPuJMmniXTgyxFxtiC04j23IQILzUK+/f0QkeGxnH8MbdkZijO/rgaVG97Fs/Fp8AMS18RAoEFx63VqpWWnhXjp7tEWs+xoVuW9ni90RO+egV36EFivzS2pucyxpgRmsUSqMmGafUOzzhO7VdsLfbCi+gbARm2hHPuY28bTSt4JussY0A1MTRWtM0T9C6YnvPKbwZuh35bQxjW8Q33mTxVy6sbLGGF/34SXywEd308u0i/HhNToEdz7jPXDszbgvXAJRU1CP9A982HEHmaeKJjdjeSNgmluDRGXJ0RkvhO+dxEfvoQ0/uAXvLJ/Msvkds2Fmoa/orOOpobHkhPnKkQIMWe8k78eWb0Mr5Mhj7AX1jIHIhJea0sT3OZ6zZGxexsNSxETsNeiDctMmruVTQQ4vPgChuxinn7Ik5mJoPPxeDHS96E6Ife9ELdM69kT81GP3kUFZiOjEm+/yNj30c7FjYahS62FbGacFWzjuj37ETGwHYsq3QbFpyCC15xPe1TOiNe+npHE/68RHfoUf+yHeyfL8cPAbR3uKxaXuoGnM+NhJL9B7ReeT77Z7Pnusm/X3Hlbh3eKnRWinnUnwmxuQ0gJqkLsk9vEJO2Qg1zTXYHnUKLXGnjV7yD6S/Q+KIvXGt5Vtlo2b2ubbWVuuMAzFHp6oUmeSfvn2WpTNscztcud7lu3bPN83co6rJ+eOtFbVNP9/zjF5hf2/FeAffATbX/3VA8NTixHwNxJ/tMbeTh9gcP8CwzbcUA8EDwVk35hq16sDHfyMfGzTa2+ABY+OXYB2xIlWFii/w0haMsRexDh61jDSTCy/iu09X5/xlCm59juG/BJ31XtJf71tVHpYsxvFKN36KWELf2x1PfD5rpRV4wC65SpKVLXJ7u+PpZxxeg/jJOX3iWrByjq/EE/lArqPpMy3SJc0ue/NjW405tPBdOmO+MPaJP9wNrNjOcwyKWqlj5HL/Dj5iw9cmK+1tfEZPbGld4dBhj16ukdGNv5yHrfIsxv0N+4kVMdwxbtje8cjF997f21alU65D6IYWsD2eT2wzDVbm5BKy4i82cn515tcgcrB9iT35K/M6FM63cBJGoNwiLbvkK5CQor9ic+FakvP9yNrJ8BNFSWN8eF4NL7kHCr9726qQMnlrqzk8dZHbOp5dIpfa7CB8ttaUZ4CA9XxDVbaH7sT5WNVU+DA5nJgnj8S3MO416A3lWOhq2KwCJxeOxFJi4FWyWjXN07zB+d6/MmdW7FlSuQCr4feA3MTcsqROTdJGv9Uk2zqhl18Md+arbbVpYpH8qEdqlNjuWd9L6Q7zjRrrKZLVGeMhT3yoKNfCAmGX4CeXzY+VeIWB9DfgyLjiTitrVwvXUbFN2L453OgwH1gIXrVmLsGLDOpqmTrIxy/iGjYp7ui7M0QAzzK3d7esT92M/poLITw3oqgaapnzybljNJB74z3rmsFF7Jk7duYy9vAntvQFbWshyJq4h8xAFfnQj/6aWlK33NsitVKnrV2UdcSbm4NqxEL4Qy0HcGKRPf7V3Ufq/ch6WXNTuJlnnTmQ8b5h7W2eZ02A2MIvDuws6L4b8Je//jg4cd2HBcarS7a5BgPa4ISP+y9ZN6Uuq9SqKfePu5s73d2+Ux1Y+T785YNo1O+Pmg8HHVi8rELhMEkkf/yJxdz7k06UeyK5XBy+/O1vavOkmibm6wKsKqK0xODOun3/Xp8+fsTZKj8umhhYs3D8cHxQ5+b8+dMnEaMe7r+otZKraYbw4eadbh4ZlP/+pP7fH9Vo9fdP0s2kx/ezGgNftmYWoNeyfHMjf3zU44w5Yn9khXxyU82zMlCF3bsPH5Q8TpyAak3v3n+QWXS9BbLo+oU4D8jP5JMJR9D68vPP6rwAam5a/v5ZdVx1918/6sTkE37nwzwWkO95gGosINvW2Ght6/iFvLBJEDqSo9ERZ4NtmRg6k6imBl74eVT41UoP2HMMmSP91JezVCsL0GICZaIovMgwHlUlJOlZ0Re82A7tQD3sEk8cSr+1SZEX24L/ExclUNlWI/dM5IUarVxAOhN8ZUIKH1zJlTFfmG3xP2FHbKdciPAf+dgvcsyififP/Ho49hfGevDxYUcKRfZgtmV0CECJy7FraBYkDvizackbgnr6VarWlG3Fv+AtjNMKbniRYzISdgc16CoOiHdVbXp7/K0KmYKnZKmG/+S3Qx8cDRmbOPDf8VfggfhOfwfbyBpyH63OW0890bMtlQmnKz7O7EELPf3dVnTSt32xZTukC6Sukb8QsB07Vg2d8IocCUjZbA96cCEbXs8YE1tokV/JccTG/GhViPkCyhb5gOt5DuG9gM482OEFa3SNjUA6aQPBfxUk9gC5CejgyYlMFfjaVof0EiC92GMnc3iH9Ecdsf9dbWoUeGH3qbvH8ET5M2B7VGm/GU8EAt8U+iOYcXoNf4SPt21eew7+tuQfzIlzHrB+vZehiNp1S/eyX9N3/ML8HZDd5nX7O5j9F5n4j9tvVcDfYr7Bu54XO/6K6DdY2938Wue3xHGtf41/0/G14J8b/3dP44+MP7b/3KP33dGZ57xAnomuIbTAtwz9lrMmpcuzUnyN51OegYK/hMsz1LcCeIU37L9C/zWkxJdn3MCv0ftVsv9AoM5zN+84aeNzpYaB4HZRun4Fa8gy9CCdZ+6VZ/i0gVwLeSzWBi9HdA9ya20PuYxVbOX9YLwTxR4xFO9PdmQc9oCe5+GBPT904rCNvUBiXi8xRzIxSta+Rb6/Yquf7bQqRMmbOPjWw0cODRBbxnEHIf8Mzvy8uwbi17YK0Hnr+N3106Ya44VwIJuQ/RTrRqGy6EU3YFt7OzF2weNrtLz/DR3spbYLH5zCC822bHRXp4tbhAb2dIiNxB4ItY/xWMc7eewEQk/saSMfyP/3deI9LvxAtaaijgu0QGg5RwPRy1inDcSWa4vJ9ogx9NCq1ejbG90mfmoRfvzGbmIdNuCFHr3wZKmIIT5tq1Xmxpaz8RcQm23FTuQnvjFFZ4uZD0lnfniFTmulQGfsO3HQoCst1D39qhrjHduYVfRsK3292AZtC0dDD13b2Mv8lUD5pAPOPOxAcox4cNvKVrSBVpXuBWyPOZIP+tEJI3JpA8FblfJdJR8sbeyxn/hIGhj54DM5xR8zcIux4Qe5QSf/2Arkg+2Kbr4l2FudY8PlkU/RRsdGOQpnCD9jnJpGJuzoZRwCJ74RDVGSSByxsRKXbdlPEJnUJxDctiIfPJDx3OfJyvyPHclj3GwrW3QxrUBSS2ybnDZbyEUmslXUASQ2896eOtNVZ0JkvhWy6e/QMRh7kQ+tI9dDc8kDthhC2/hd9nOaTb9rXIts8kN/l+dkHvLpx/+6Mm/g62oLL2B7yHr4zVhJtlW12cz3N11ttkcvdm0jF50+dHaavckYG7ud+Ao/49D43hVI3UK/AMWOzmugqy11j50dvupjp5PzwnyxPWKb+M445bsn/YXrUGpS4Pn2aiNTzsAO2fi/cvcMvcR6Vc9CP/M2MIS7xrlqW41cxRa9+AzQHft1/jb+B1WK/9gKYGrElBzXfANmrqRdco0hz9S3vI1BfCSW+OjwopN+6HvtxZb7RHwHbI9rlNiilzkZPbpy+XWww77ENeLEX2KN3zALmR3SD32H9AOJKzQ718lS/GfuRs/efEQuYD/1hxzE6Cd7DJd2AAAQAElEQVTeyK/Uxd7mbOiwv9pD33WF/MoYhrZD+oEo7m1qFNnQAqHbT7GE9jW8znc9p9tP8cZuctljebXFUa4vNLrmJ6eMb87V4PZzP5EPRMe27A1C28H2jmqaWO9oTRmL2I1emIXMgIIXwgCPcUvsthXZVqXULbT0YyeiGevOedkzV6h9aC/BtcWROR3fez9zq1quj5uP2A2kbpEL3ji/0w77POvEbxFTWssq4rZjo5TNthrgwiYxpXYr59iwQXx7q/Nm2kK+FfmlbbRlRd/GBjor1xbDt6ELP/lWRvAjTviYuOyhCRnYKuTjP3gnlg0k0HFfSo4DsJE5MM5/5vCmt7DU8nSNL/KMk7T79adVjXvFTI1MTIkz9pJjZO0tfttKPqFlPqXt+On4Db7Vb5MJLYu7C2sgK3XbYdC49p6oReKbp2nMi6Grwoype7E01pQfZooBii1bsk2+i46s38xcO5sjv9FTn1y7FmwHF1trjaOUXO2GbuoQkjkkJ+F7g8fHR5VLVdAp7OPDUZ15cmJRdMk618NprBk2Xm3MPBXQtWpN/mZkCl38VTM2xDrcvR5ODzIhdvJPDpnzwvUDvox8Q34i/wa4lWwrPwTNjxMfWSR1L+LDB37Gr3iLWPF1RD/PUBa+gFal2MraWoHH9k3WEVmE7ur6y//1o0xciaVaU7UmhhljGgu/x8/3yoLsze2d3t++102b1VkA79xHyk3Cx0pNUndz/h/u3ik/rg0t4/j4cK/ElL+MO2F7Zo2xVbFEeFSrpnk+6CNrq1nsTp3F9oG12KwrjnhNntTzC4vhsFQ5LBwD5EvXF/jbT/89Fn0ZB93+8EGHH97LE8JI3N3eqoAU8SEDx+TLQ+ojC5ihI6IPf/1RY7YzZgv04+O9budbHVmkVQaTyXxHwDeHg778/W8q4xv60aumv7xTy8L0h1vpw50YZennL8rC8xhgErjHzunzZ2JcNee9oKwUDCt6+PmjWpt0omAnZB9ZsF7xJzbbWtHLC1Livc0iMjGK4qdwrIDrloXm5JXBM3p2rHbodzqSi6rYS9FdyH+lqIkLE1JJ892Njiz8dvKZxgIx1g0QY3JflqNOTK4FmYr/0OGnXplI0YtvqWPOmqjTRJ0yeTvxVGuiUU76TIgHcjwyBo+PD+NvdpxYFM0JKrbr2IbNkmpualyENPISsRw1Jw4XJKOFZxwcOTkWLiCtFZNrGrzEMN8c6M/EQLTIpXyuknbAbk4kk5ftIVfgnYk+AB1ZY4OtKnTpZWIvvLSQtjonAiQpAsjb1vBhayWm4mQOb8GmHLHNRqfmQqYY/6INnvqdWNTO2OXCrfP2xJ9HLc/k0WBS4Q9IfNgacZ7x2B2CrxxsqxPzzhp66awcUqwA6Ld2OxFsEvZz3DbuN4hEfHXq0LmQbm7PvHLYT5B+4EyxPey0KrUqTfOkxkWFxDWAeTZaPW2M+Oh4HH/jAb84vih3xmyHC/E3IIkp8LVqCv4afC3JzB+htaIm5N+AhBv698NrdkM7x5CL7euBRuifDueoNr+Ja4eN8urxLZHdVtpXFX8TMdbOMGoHngD+UVu50LwJT8bxNqQGJX53GIR/xWEPIO33+N8zoL3UD/yiGvwMr/Ivgr8ROdtOFf8Q+78xrD+l2lWtUq9X4U8Z+FVQmZc7XJHfRN/K+TWFXyO7x5D2NVtv0557yV1vp1x0/iXIHsVb7fcGlYoEvlf+zyaX2AO/Nq636hb6r7X12+Tj6Xvgt1l/qZXn6M5DYeAl761+6rrDWzLX9Otsrum/F/7MfgL7vQz/gXYSZuC3uLDNM6hfVc2HjJln9LR5Nn1VaCdiYl1PLCodtfDO2flQ8dozbOjm9clG4XK/0YjBDk1jyxzqPKsvfPypaoM/GOdDP88zx9iZdt3Ylnn/yIeY2Ahv19niCmWDjp8Nk4pn8R03yDXQvewr/q9hZ9iW7dFtRaID2w72Ri/aQKguKxB8h7J39NLaHnbt7X0v79on3k1tq/He0HjHzjtVtdJmz5ICXSsfq1KD6Mjr+TWrq/Pe28ljk9ezzUa3S3mEalXKHAgUuM5b8NAOvM8nhsyVM0sT82bmvTn8wOEwK2CbD2Jfhu/EE7DxhWJiCdiW/QSwFPrexm9w22kG7Px0gkcmec34zfv4A98X8gE0fNvP7Ce+QBZDZSm6sTFky2kg01KvfDPIX+w2daB0slPv0tDnu8gCkbJJQl7MNPo0X+2X2l/FEqGVsYrq5qdiYMBmLRJSoRPYetvRtmwPXmtFPI3vJrxjg+u1zSEamVmtGnOkD52XdvNxN+M6UcfEtFKD1OYaVs6f1C7v8xPv9fk+FOup9yZHCmc92yNGnbfwF74n7IAkV4U+4qnUFnl7BAv9rETf3s6D6IeauAO2h33X1u720lZ41cmXvHO+AJET2+armGeRBBg328iG1nXiA3VyO/Atcj4cxlzOfE5tZnLe48jYx2b6AV1tnTqduJ5lrtglSjL8xfeV2EBbYsO/veVZjFGE6SrVsC17gyjY4AWkBaI/xQa08F+DxneraZqVj8CB6NibjZfy9hZHriOtteG7UyMZSSB4J6GFsdztwFH4JoZqpUBqljraKOn7N2PjW9Kpe1VTbCfvzL3klO+TrTVVleTi/sTiCd/9EquutsS/8m01euEFwm7UMFAN/RCA5DjOBa6/uUD23OtyoQROx0dFnmrJ1gbn2E1rG5qVzT63dFrVhb6mrtASQ751p43/6A/f+A0NEXZf9Ogwp/roz4eDGjHbHrTwCjxtcpWs2NjyWAeub2y7/4hUNeW+mjYxhZaYd0j/NWhVyticuE5yhilb8BPjEfx18FdkuwbNtuwNBuHFwT7zaHeWvdFs76TRpiaBhdrm+hU8MJjfPMTODm8LpvYB2yPm1yTtjWdvbeZj5GzGijlhb/Q617ExN3e+7aADRtzpd6p8pWc/yQSLXM7/nCMnxmTmnp17+cR9O7FmcSu1OLJ+EMP20FL0nvpgjEfkwUZuLtMKsHKvnFobuF5ssWNbyUfW2Owt13TsM5GObaUeuQ5XKw2AZkeGRJGZQqdfgdZk6tQxvEODr/K4j3Tk7ehq2NpjsQ1HaD2HOtOjJ7b0o5N+8IY/Si0ugXA3GyDK9WHlus9IaNs41xA88YyccznnYOh25jSxwYvdcT9lfG2rqqlVKeOSMUlNN3tdtge0ir7GZm80rPGs9SBD9TiCsLvoASu+6MpOv7YWPD4SwxPPw51NGyJgl1rmSTUlnrq0sVOqmpgn4l1gRdeyoUcPGANAa4duMCnPiifWTYo8itjif8DgSjZyAWGOuDMXQNWo+4Fr3Xw4aNcNvVPzjlynDV2ycp8tFqY8QBhadWJN7cSzIeuxSIjx68CqFXfbP6tM/M06vL/R/OFG0y33S86HR2CCHqVqbaTUx1Gykec5IWta+ZXtLfgNcMdi7IibRWARg9i6Foln8nlu5MIzAedhrpEZ/5yPK/fT+HpkLfCeNbx72jyDxFfHD0rKZhu/1D0teR+/POjucKPWPdawFuweubZlLevAeb6OiVqaplkra3lfPn5S/lXmXP80NjN+nZrFrvXTTz+JAgvi4K7cK4PcsSh9y/O/berGfAwRPE3nEH7WOuvAImv/fz8qinmorMMkPZ7Uj4t++PAXDEszi6FEpE7SnpryQNlZYFxZ0L1hcfPAIM84O9zc6pYV65Vi5Bewj6xEf/zpJ+kvd+ofbpVV6BMLlYebg+4eCeP//E2dgTaFMRMi8XUSsK2eQgD3nz7r/v6z+t2sw1//qlaNh4UTOTdlEB+4sa8lGXPiwSn26ekwH2T6wsZETCngfDgoC8LF4my3dcPA3757NwYoA5FfI08qaSr5MOum6AGcBdI864HBOH651+GRmrfSwQ3RSSuD2BnEQE7ednOQ4Bd2Fh5CVi4qpxNKTCZP1srLxDRNmg7Yb1ZnoKU1YRPTjcyJJmqSXzNnXBZLCcu1TSR6Y2/YaAz0RGwNnYm+4bTWlMXPlMTQ4y9tx2ZoeRk6cXM/EXMuKiNmxjXxTzc3aq2oSSxJdfFJnNTS2O+0BEmIfeQOiTE5Kra5slCqWYlpIg435lMEgAWfCz4Tx8grfUDVMIdlxn74w6foRta2kndqnFY2lrY98XZqmV5hY+fZFZI69pKfokPuIRa2feanr/CCwA8vaKCgD3/pgKcZsjs+7BiSBys5BbF9oa343+nhrcQamvFvO6RfDbEXsC3bF/3Qkmsg+GDUE3/098Oul5pF5gxjPjAeqbUyxpHnvExzAWQplcTBsmq3pevNl45HrozHWa5jLxD9AWfJ1KVj89z9/iZ2A9ENBA+Af20vM/Qa4uZlP7TAmU68CozZfab9Ih79AHXoO6S/w0s7O/1f3F6Feh3hiOqaEHwQv3HAlgLfEPnVrFzkA1/V/1db0rhhxNZboFc28hnDCeutEoT+EhD/9ftwtDt8pf31FnXJ+VI/sV1Fu9fiLT7S/9D+R9v/h4L7sylfjctlPHba7xErc2qcoG+1v+TjLb2d/kv6r/H3/PY2Mmec6/mzMuxz6dJGdofEsOO/sY2Jr4BY4u8SyEvb1woveb9z/9rVazihXsJ8Df+dw/nDzb3M4R91+FrNrmnfZf8fEdoSyqNKoPOMEQge6Mz3wD/iIbr9/BzXsT/62HVtz/I7L/TAP5r+lhGPhhgLTqP4GmDLfgI6YQ/oxPQWDIHz4XJLpL/bB912CDk1d9iIrx9tj+fWotXvteH/2fn2nXbtrSZ7/vbz/mtmVsY0kPELGKEdRgz0t/0pKF5XziWHthcpLQqdubHynjpGLrTAZkCdsTmj4KtW3mHyXhaaG8/1IHbJZ6CLHD5AVt5/aC67bdn73Ft5z2wq3kEit/uxPeTTD4xODl3j8UX7Rp/Q996ljc4OIebdNuMcSD8Q2g7pB675wW2PWG2HPSA64aUTH/bGs59a2+RUernZ3uwV7Rka3wcKvPgGkHZlHDpjG9upiY3sFRR47FYVtjbIZwPUqDmjl5ogYJujGKsV+kZsrWnl3fvEx7x8PD7xzWIfxxPvfI339HxPcO3j0/EBzvgnnj2ugUOLgx1Pa3vI2w7rAslj5bvR0D/nFvkactbIpTx0dbVFJpAY08ZG2HalERpjPqzE0kPJASgVOa8yNk/4XfBp6oWCAp1JE3v5S+D5PrH3xRb6a3BicbAcy1Lq6GEITeZ35FH95l5GozxkUuvAQmw+0wp+8ggMOv1hF5XWyJd+0UYudNuyS/me0hm78CbmUj/HE5mAbWVMT8S/MPai77KCdybNKXMAnfjVeQu/U7MBqS1yE9+GWmvj/5g78d2vqKdtiX2ARFU5sA99dEBlR0AKrbzhYlvhd2wXpMCmzeBh5UScC7WJf7ugaKs5+tFZiQ0TyrUnGq2oD7ZW4sr8XqhH9G2T58o50OXYwWf01sgCsZV+wDYNvlapwE2vRz6IxkGJJzVIaxuqh2zneqhsPQdgb0GzHo9fkAAAEABJREFUuzzkbBML8ZBb4oudfhWHbQmroQcr+plzjfMyOUVWbLYVm6CbXZBCL7OzM5ad+kQ2MIoHP3t0cu7b6AMZw9gPbwcbXm0w7GBr573WFvIDatOJTPxcQ+zY5J68iS8yAbsks8OjuLKtxCS2MUbIZ1FpRWelxlu7KnkFUpNcE4KPPKh75jXqynydmbOYxK4GtGZ0F+bEogKvhn89bSaH9HY/G975rrlw3VwHdOoRiGz0GzbSTxyRT982/qyV+ROZ0HeZtIKe8V+XTiwrdgncTSu2SVVMCeWctUutNfkcV+y8hGte2RK2V2q15HznPOjYDKzUMm30o7ND+oEVp4nJTtxdjdrN86SJNvxA6px2h1w/bXxCsC07uiu953v0drjm2CZecoc4Yqfd9/QD6Uc3bb5tZz7bVmjhrylYmED65YwpdhWA+Ct227L9TMP2V7QI2FsMiSP9HRKDi7Gk3okt/cgEgofGgI/4Mx5bvJt2+MEWcgqsjKO9+6dOjJFEH/utShVoyVeXLYt1reChl3ubMh+GnqK53S+JTWzjWsm1tuOvM09sbAOwCHFVYrbNHOV8iU0gtEBk0gYGjr4YnFbFnJklvCWyxvwVm22Okg01qSAf3cy7FfwaXE+yhZ5t2Y55pa99e2ln5NIVm7FNOOigh3zqOWjgqXlqU8SKNJSOXQ0wz72ZZ63V8NmqQTcy0kqdbHD2Tl2LttKHa5lztc6//l3lEvVL3SRY6C7q6DMy6mM8rAnbYquzr5Xxpjt222cdksSA7aHXinvUkIj9rj5qhz/48zQrtldii8hu1950V2QLn2mzcLlQr1YEinDw3Nexqti0k5HiWW2ayK1J9GI/EeFZFEZuTbXb4HoTmZl1N7EZOO3rXtS1mmWL+XSCgyfqYJcgqRVtBRssTDcZ2kpNEpurDQazkmFdtbIwu0A61klLkT948fyjm4aexzj4bK8lxjZpZp0ssT6yfjfywP/nz5/08ee/6f7hXlnYlYjD23oVw6VOLReupanNQr3SX2HYHvFIGmtdt6wjHnl/+kwsIo7UiAHc9HnGIulx7i2sq06rtLLm+chCcPpVjXXMW8S77lm8rpYcSqIyC/eImbW9atDoZ27a1iPrhfYWw/v37xE1vrpWcmpVumVRO2McWIg/MR9Yw7XNub2oWtPEui1d1RFjh8OBhcdbHSiSTl0P1MDvb7V8epB+vlf/BPz8Wf74MHCx4v358YtOH5h0xj9O88vKR+gLi7+PJNKmSYfDjd5TnCzK2taHH/6i6d2dBGTRNr86bj/+IM0E/eNflRf8BEs2ysr68fGodzd3uiGuTnJffvpJ+2YG+Aad2x//ImqjR4qqj5+ZTBSLBVjPLMwysNET293//X8rtPz0+cgi9AO8Im9YY58o2gE/j61r+d/4+fwgf7gdvC6GNHniKGOcvyhggiUlRnNR4jXxxdeM70dq+vDwRV+WR/lmUie/fmisqz+MyYaqAphEd8UH9gUYoJfdtm5/+EE2UuyhdSZf6mN7DGRoAduaiN0YnYFiIh/Xk+r2IDPw03xAzISJfcYKERU39wYI2+mvXCBW7IsJo5YJIBV2q0qRyQ3DrWSbmPv4dbPhJefAgVp2LgInJjaJamXOpFbGpc6bbU1M6MbYpJ3QaUDHZ2zEx8KJNl5MsDUfDso/5d2hjdjQX3mBzQKlbUU2D4Iz9hILCZ490TAeiDAfSvml9ZE5GZ+Zl1WlAFIadoMAtpWcE8uIgbhyUmnfsDl8pKVWkQvLpiZBzhCbia1xotnealaG64HHt2367INO+8Zub+MWmyfqsPsc4vAIWCSpogYT49mqBuv60BnbSx8849R5EBi1pB0814ht4NcH5BWAllqk3pX5IUuv+FLoF9DTlpqde3adsa1xNbVpVuy+5G0Sv/PxelIO01eTdPR/j4Mx8hIgPdv/CL/PHPymTq4HO1wb+KVsrmX/WDx12+GP9fSa9dTmNfpOC3+Hnfbr2peVfqv/66w+Sad2594wTT/tmaTci3Y89K/Ol535W1v87ap/iP3d+H/a1yswig7rl1pEXt1/SW/nv6r8y8Sv5tvVfBlz87r/0tzuO+1L3u/U/yq+2I2/lxD6vw5eRvOy/6+L7Ld5/neP/7dl/Y9rmWfM7dm3qVq9avBlbdN/VfB7iG8oh3wN32PqVZkYecEI6SW8EPn9uy8sfo//r57fX9j43u5LX8/6LvkCWOR6ZZ7Vd4DytMPL14m8Sjy77z9JyNjau7ZlbxBa8unnDyVpq9p4xwvPtvLeEnwHX9mSLPsJ9I3N8HYA5TXsW/cAMuGdpV+9c0Qn+mkDhd9A8F8DeQfa5Xf92LV9ySV82yPGlzGEdw2u6EkuYh73NinnqA0tB20bXeWdbTme1HjPq4yn/PTHfBykJMtpZdHiNCAyJz5A7ZB3UttqrV1gxGcpi0P5CBaZaZ40H+ZB03nziBNB+tEJgCrvlvZzenh5TwwkJXvjR36HSx1fsGyPORPdvLMPfXyvfAy0rWol27J0AbHZRQEt2/RAz2OffBbecZNzPvza8KnTxDvsiffp2E+8madpAzFgn+NAZubd9HBzQz0W4KjoDXvTpFb4jcILSH6BF+RXu5GL32uwrfTzLS11yNjkBxor51pitz0+dCaWyGSxbP9AaJMjnqJvb3byEdy2Uj+x2SXbatRzYj5FYz3XTGyUiOO257oR+zPfbiZqkVptnO1oxkcxAGSuNWpr04EdXt/PxY0UKiA9+etyDZISS9k68f3nyNw98g2w861lotYTvoWj5JV4Fr7P0NXYOkfA9iBFJrDHOqG/MA+meVKgGLfU5ISP5GUbAxuElzE/HRfGAPKwmPYJIrliL+fNlPqVh1TR7lLDPzIr+ftMt5E7Q+TsbXxSeruIbVbyJhWl7lL4HG2t1GFhPubcEDYTnCWNMZyT10GhQRp7/NseeKuSsR8boY/YyT1tx9b4VS7XluCBKEUueCBygeDhZexSz6HHWIV+DZHZwd5iyLlmW6lvwPaIPeMgtvijUezYhtcGzIcD35JnNeqs82ZbtslX4+N9xnGCP8+TTtRoxEW72xz95EehbfSwE15yCtAd9uwnXmgB24M3cMYx8hmDR+amrJHPhO9T6oD9xB+ZXT7tDvGJCF2jWrKLfFdZtAz6ylgsXMOVzTl8G4rYAq9JtVbUr5S57/plY5FJ7IXNxHE656MXWyzZ1pZLH61tRS+gq8227A12cvSCZw6lDURvh/QDmRf2pjt0rOHDdtgXWDkvjpyrJ+q2smjCJRLecxkIr+57DPFtf59Oq1LuJRPXo7Q6byNGBpeKbBRnfDeb4dkbbtOyR+jccDoz+BBa1bCdeFqVCkgdcu0/8g37eHwc81tsttWqNPLnXM68j2wgeEBswzdtbNqbxwtN9BMzgAh7V0QC4+TipHUhAwcU3hlP/xXI9fDEdfnI3FkYEyaHUJKEXtcwGd9KPwB5xXC+l6Wr87bL2Ns8G4qcGwIyR89idGNUYyEu52DooZRLpjbCqG3ZRlasGazjh4hH1hFm7gmQtfInz8CylDm/cM3eymHFRtlq3NNOXD8SR2eCxUdHKLV+YM3rCwuLtse5tjAW4dEl/S4TC4gstLGde3DGtTNvI7tQL1hjT39mXgnp0+nIutYXZXxDn7j/3vAc0hJ3GZPMtMRCHCdsZD7Gr7L1HDR0OzLpmTji17bm6aCpJiWG5Bafo4/s6M8HZGZlrSW1ytxbGdMV/oq/mN+gsxz4RdUa12jWDMnvyHUx87VVk504V20xdE3EHrAZHwBTSkxiWzO2ITAZyk2d/jFznvU6Q0ufqYIk++Zc3dSg0Z+o7i06P3APvJ0kuqWum5uDHr581qe//U3ZvNeNzvv/+qt+YA1xjD32SsTE4p49aabO82HWNE8DOgu8K7HNh8OYQ26l8LN4/IW1vgPrbLd3N1qJJ75xL9wrW0haJS8AeYi8bu7e68A6qKhb1srmY9cBG4+M4yPzrJhvE/OgY8w2vg7c5x512aAJmA8H5sj9IHfiC8TxLeuZ8+Gw0ZlnP//t7+qM3cQcyn+/uzw8Uptb1YTQWGxlEp+Ah7//XVU1wLbyp93cxqbmD+91+vGdVoJ+f/Ne898flUFZudFWazqwwEsJdcPqsgjm9PMn9QYFELZWktPNpBMLpCcGzDezOhc0MSgrNj5+/EiiNxT8hrocIJeiJ4uiL5q4yc6Hg1YSkkvHn/6m03//XQdPmj7cabllyFlsfWRAjstRfSrN79/pyAS4/z//Rw+fPmNjwnZTCnT/M0XB7+OXL8RxUmJ+x4p6Y+Jmsn/5/FmPxNQYiMRQXSpi6OSw/P2jMER+0kwehMMAPZDboxr6N4cbfWCQJwZ9elw1PyyaHhfdQje1Sb458Rf8e56UOubn3kXtmNLqkWFRe+VikovMIydCLgIBApVt9dQBiK2ek7NJp7tZ+dsRNzXLnxkfFrKjY3u8MIitc6OMbnyPFh+jpvDGpGWi5KQ347ZBU4F3Tu6IpAbTfAiqidineWZMOvPCaj/cab2d1d/f6EQ8x35SZ3wz72WN7cQFIjF1Xuo6+Q+fcGyrtaaZyVtVWuElPkFXNmqSWhheILJZTF6IayUHwY/sqB22k98pdEuNcYuJIXOWCz8+Bj2Hs59WNeJoRd6hIZ841tT6CmIrvqJ6DbZHd+ftbXKyjVof/HHgYqAdINgmhQ3oDlnbim6jNrZ12RIXuTOwyvh37GS8wref5JJjYk8cacMPVCvVlVxqZF/rrYTGuOInF7/otCoa4ocWf7oMbPQCsF/ZO3MqZLvIiathOjtgC6IG7LTvbXfdxB246ttvxDNi/k4HhY3fAvEd+E43fyYxM7w7/Jni+rPEktp8K5bwd/iW3J+Xx5z/Q4P7o+3/ocH/OY3nmhb4c0b366L6pTwyfbhGKfCW5fB+yc5bur9E/6Ps/pLf//CfKjDG96n7H+z1CjjPLrBWnhMDeWYLhB6A9fr+O9U3vgLj2W5/NttbPPfgtP+K3c6F5A/y/Er9kmvn/SHt93rtPDfvsOsUY2p/HbttufJ8vkkWcsHyzB+/wV8D24PcX4xFntXtjReBrV+yPWDlnTM69kaLTCBmQg+svJOEtslsz/6dnLb+9i5kOyJfgf1Ez/tHAE/q2IwN8f6Se0BohWzA3mzG2Ca3vb/kvTH6oUcu7Q6dgMO7htACu8ze7jTbinz6acMfOOO7AvGRdo8hvED0dth1Qt8hOuEf+M4R2kWGnEO3yI9zediFFv4OVbzPNYA2srutiY9ueXfc7eUjrVEa77/kDirMamoTTTijK5/HNb503obd+Ecv9gLJNfbj7yymvFuO98myfAWxFTjxkSuywQPj2rTbJK/ox/+IEX/B48smf+Sia1tj7EULLjbbvEdaKzYMvZETZEX3iM/4WfIdyuL7wjronfmYX7StfDOI7DXYHjKJt8BbNaXtjHEnro6fzMFrncyHNfxznOFFLo3GmagAABAASURBVGBbts82cpHQ2BJDYHQ4DFlZjfgLn3Zpmmb0StkSQxYfbKshI5mP1ydyWsCkVshd+RdB2k6jgmdvea3EP76fINsD9GNg4NTFRo5cxJbaBYxA/MdO5GCNGqUfWJEPPW14J77j5Pxb9npB7Nju+As9LSQ+YzAe8Z8Ofmfyvbm5oUcMKRXyu2xrpfBsw992l5Xap7fL9bOf1LOQjXSgyrI96plvRB3b9qYPSj5Sa23I2FZsB8Rmm6MGj6PW8T2tKz503pJ7IHZHS15VddZhGHBiW7EZmSeAhyzsYW/hGovURe/axtmVoptr8Xo6Sma3ZVv7Fh/S1re3NjGJzd769rmlLoO3dYftYZ8xDT2QPDMPQg9gRvER/ALJAQjvLRh2SDS2hl3wXT/9QPrhZ+6kTT9wbTM1SX/FX+TK1Jk8Qre3RHJ+z3yrrFbjW/KSusJLf+LbYAUvywHTAm1cNzdboe9+basYS7G1yj0tk1NaqZFtpdSRBVNyFJudnvC9yt5w2zL+EnPaEQd9GzoQG9F/CzCrfb4HDxR6rUqNnHK9Cww71Db8HSK347Ef/2mTw6BbCs0GkUbM0UnP1UY/8gFdbfv5HJ8h723w6AfGODJW4SX+12C3k3h2sH3JNzr7GNiJSspYxs8AhoSRG+i3DokhvgLxk37kbadR+oF00gYiO4D7SNrQAokp8yxxtda0Xt1PwrM3m60RGXhkQ9/9xsaJeRmbocdnwDbXomnU3PZodd6i06llq1IB6dubjO0hFX7o6UzVRFKAiG8NabQ7P60rZAp4vmfYZzvMofDDtT3iSN/lkMb1O2Nbsmb8JB7b6pwXmeM7YEaYRsoyMUd52DGygzkoOlHf1GaDPuwv53tI/ARE7h1I3QLBh61zTOnbpVwTCvutKsa12Vxpt+v2Xu9q8E143DfG+CydOBYtWUeIJmWJbJ4hIptzNteJtFWWC33kYj/n3pA70zo2O7XI/UK2omeV0JJN7uRhYiUirZEVG/SVeXTiHtrh457gpJX+Cr2f65X8ggdSlyPralmETQ6ZT0MPc5JZqM09VaxXHVVmnmIr60uBBVxsPf6xXcTTqpS+ya9V04laHFlAryotjEfi78gipFalOWtcqgyxImNbqceQkdBZRj+0xNpqgrYKl+rUu/BzzNrXcVE7Sf3+qNPfP2//8q4bGWCb3EU9RE/5HgO9eA6abg4ya2AnFuvuT4/6/PkjdheeFaATR56ZxLZwnj2yPnnPmuBK7M4/szv+fWnJq6SME/TI5d4q/GShP2tdcZe6Jp87FnEPh0m376gpCYSm82biM/kIWFn7W3j+NHGatbnl8xc93D+S7yrb4sB4nGTq23juyZg9cj/vxPGF9UnbhLRqfn+nRp4Zp0+fPunxIYu/XYnrnoXy0CfWaz+zdqnzlr+8eJhn6tCVBfXUILW3LcbXo35ZdJtubnTz4486pBA/32u6vVH7X/+l/HpV7291PD6ofWSR8wuBNwa/WZ4n5aKSYZG6Tqws++ZW+XXtdENRFCpggGSyGDhh9wCvFQPJBFo/3ctAFmVT5BODY6NQZjDvKNQ9VqQUZSAcjiQ7Y+fmLz/gtSv/d+xKXEWi8+GgOfZZSIw/tdINA5XBGj5YTE2xDsicmMxzI3r8Wdbx872Wu0mPN8XCctN8eyfhZ8HfxOQSclnYbJxRvaQHFrPz/+8anzdABqRRk4U6jMlAjbIQvUzWCfkFf1kAbRloYs1kIp3xy+CbxMvEr5tbicknVhFygrhQJIfQCv+diZU4Yr9jLzYXclpZWO0PRxahj3pg8q9MzEWrGvGnBp36G2eB+XDQfLgBDjpMM+xSbMNOoUcj/GTSHskldTJ1QmjwbKwE6HUmPj1xzmnJL4Az0R9PmmvS5VfAPSkxTsRb5GNHA1f0M2k7vjAll5lDDxoTFHyTEumC2ZqmaVyAIFAOjEoq5Ap6LkorJ03irPmgRl6ugt9ULiSf750aB0JdiOOEbi4G6Ru9+AiedvM0eiriKFuh26axXm7J8RntnN/ub/Dqa71BPx86dT1xQQ50Yn1NOvSzuBSBapwPutRGbHYYIOz2httbSzISseX8WTjvEBm6ex3S36GiU+illhRkRU9xugobADEy3cDDBCC9ta9cwAOdHANvyf3+dOJPzAN+f+tPFpP/S3ji/lmx6+rs+L8u1n9l/a59P1Vgr0naJ+oTFvpLeOJ+L3bt+1v4W/be0nlL/pp+Hf01/ffC/2j7v1ec/yw7/8hY7TH+2pq+5fMlfbf/sn0p91v7L+2m/1Yu3/IRvX8WvBXftf9vxXrNu9b5D/4/swLX432N/1K235K95n0L/yUfv43/lsffy1o+gLwG2p5scfMyAki/Yu88p772fPsrTHwlGpsviZ1n22uabZn3is57WCcGHrSv2brQn1El53lbX297FXbOsLl3rlrbV73vRXfrjERiPavZVvGOkZhsq42PESft25KPdkDGyjaym+9OLQI6b8F3sHeZ3dfWX/c6nXWeN8gkxOfE0csHjmlqykcR2ypAv3Hr59z3NmaCB4LbTvMq7DI7s/O+lJwC4QV23mjJx97snXgXy/tYZAfvfHBt/NT3Cc5MGtuyrWKeiS2taQdAB72cRcEDtoeOsW1biesCxLzTIxt6Whs5eMEJW1kgTd3tzdagUzvbQZ9BbJyYIxkj+zX+qoX38ShVK8ZxGvGlFgGxxUYAdPDS7mDzrk9QPucTej5uVmqCO1iyiZ/4wivmcxYbM5dtBEIEYt/e5I58TznxLj5UMLD2zmtzXnwRZL++nnTmOmpQtz28juKIZyNdjuGlM/MtKN82bG+xQQyv0gcvYgcFY9TPtmIzhCEDE80wx3xfmD+tNdgEy3ekxvlwWvg2RB6d+GIvtOgidNnjE/MjBrsUG/mQbXvYbbSWtPLdLmPeI0y/Y5PmsnfotmUbWtc8TwOq1ZkGmd2mvrTx0eCBKjLz3HRijjzyTSvfdeIr3/8m8pha41vkacAj373CDy/nV/QDK3Mzuc3UdZ6nkCRCiZ+cW2LrxGyb+S5N2I2/cXLAy25bdvh95JucO3mFF4j96BVx21Z8JgaXsce3rzFmjig++rA1OufDyvVtHyd7k9M5gIW5NhP74TBrmpsEu872bDrsiSX+xBafNHomA+Eig45t2RvAuuwmXvs5Pbkmr+hHsLWmkWtiQD60gO2RW/II3/bwEV4gttO+hNCH7U7G1LRR/8BLueu+bUUmoKsttqZ5UtqdbHug8dGqmHsz82kZsdpW6pSYA/ucGPOCeFor5VzMX5RZmUexkWFJW+imdVmF3eg2Yg8tfbHZVuKJvZUxhiQjHxnbqlYD4kdX25Jzapy3NWqYsR06Z93ggSuVgeacDZI2PhNT8koMgZwfsRWZwn/wnC8Z49ACoWsrmWTis2VvYxufgeicmJePDw86cX2O7flwGNeF8MPTK1tsB56x/Kw3xuU5RSrqO/NdN230A/Fje4jaHjGmY3vEMTEWVVvcJ+qZXJNnWv2GzfZFK74DF8IVEvo+1iEH3yH9HVKjjJP9ZHfn2WaeTmpVgxS5IJudZcyp1ML2yDs+QZT5FNn0w09rO6pf1TULV5kbgynL3moVHc5EyH3QQC664eX626jtNT14ID4b47QwNzAnQ0zMGYvrOV4wA7CHzML1PWNTrcne4hg88GnifGWOxXdoAdtDLnigWqm1pok2/R1a1Yg9ugvn707f24IfPDWTg22Q2AK2ZW82jqwJ5C/GzYd5LCLOhwP3gkVVTY/cmx5Yr7HNuJ3jZc7FWiOu5LdQk1alaZ6JdZJtYlvH882CbV02c/+AznfxR+5p5ZLD49pY0cfeI4u6D6xDZZ0iuYXdqHtsR6Za6cC6R873QPAD8aZNXpGPbq5r0U/+LiuOYmO+OWjCXvyv3BuTe87zeT4Qe5NdavOkaZ6HjlDNPSp+M47xGVgYt+iLLX5syzZ5dyjMMnLaEJEzNHjJN7KdC61h3t3d6WbCbzXll8lNTWZd8pi1KOq+sL5UY/HM2G5osGO3h4f/9v5G/b/eK2t88+GADHxsyyKOdYzlgbW9rLkdyLuIwYPpCEZILnD2/Mp4vpk1Mf+z3nfkGUq27lkPfWBMsg6Z+X4WH/qojesRj17Kfyf8SNxfsjYmy401mqR9WrWyXne8mZQfbRa0rJfFAFLjGnugDlmzTG1Ci3z+4lvWL29vbiJKPp25+Dh+1HpgDfGRBePB4DAzdo+sUUafrg7UIlDMqfSLmunmcKMHVozvP7Ki/PmTPj98kTORuXl9/um/9fDpo+4//qw2TSwY3qhRjIUJMs1MGIrXWfA7sqKtVprubnX///xvLX//JM2TfFy14uSBSZ3gP3/8KLHy7WLQJhJA54GTxCviGZD8atalxoulWTk//u1vLO6eNOf/6qVAj5wAZTNA63jpYFSUrWEv8eX/zc0EVmtaGRwRZxEHqgw/R3TR1t3dOxU2Bw/yysTJIK7EcgQnaEw0uUqdk7xROMTGgu+SVS4GjbHUjO15ntXJ70TNCvkV+fHL56wQE5cfV01r6fDuvVZu8JGJLcrCIK+E2HVgMFMnM8mOP/+M+0UVXVut0OWCCEGNNiflEX8rFwuSglzKlpOokL1hwbcdiAnm4/GoL9Q8P/vOyZ2JM394j8/4BYg5cdR8oKbWwqSkZIzzrRZ4RZITtWyMR2c+HBk7QctJnkXDIxPY9FM7gtZELVqAeZBaCuPRs6SGnYl62ZYNVFMj3zZNiv4AfE7U2oYPRDc2UhtMKDZtB5XSUMgiNkHLONhWz42F+kSvZOUk7LkRBJCnLMyNI+w+gINcyJmxTvJiI26OGn4Nj07RBkAlcGXDXmwPCfC0gfgIPSLXsDJmyXPQiCcnZmD0OVzjJp4GJIfYu4aO7kqtUJHKsgFZDNog5dDDRy64DS8IYG94bJAgFI2xCVLwEkOgWoWktKHHzyDk4ByAMiZIHBRk/CWNUbP0gU49A/ZmS9hP/ol9+EfGOw/8N+8Zr8BuALwD1zVTbhjnUJU2fSWRwK64t2da6vcqYOBb9OF7lch/wNlcapTLh970q2dbcgjsxOCBl/3QXoNd7rtaUhp1uRZ+jXbNfwv/rXov7eXkHXDNSDHPkDH8FlyrXeND55rwAh/mk8QVPd1ASGkDwf8IGDnj4K32l3x+pXetQHIj/9fasxyudS1zJv9DzbB3tvBH2D+b/vdrRjEIe29B//B99/VWew7gTfZbjO+lv2Y/8/Ganv4ZQh5zOggw8PgCf21HLTf+166J17TXVActpr8CjIY2BHKg/+Z1PILAuA+81qIPmeNv26P7LThbvc71Nfws9udt9hxfRngu/Ws5fReNe3eeP94Exi12Xrr9bf09ib19shIfAduy/cQYWOQH8sohvDy/8gyfZwy97G8qe37mOS2wUZ+Otje/tCBXDFAD1EHXAGns4QWwm+fC2L4AtgqwLSMcEDio9niCBzadYFv85jEa27XuAAAQAElEQVQxkJfua8i5zMMUgsgRj8k3sD1PpQ7fBhSf7X3U7BnpN3Usj7B6XyRy7MQW0CBvMelqs4kamSuSIm8/0dPvvGsFnGIgXLzX2RgFX5m7KzaohCKzA6zRj1SgIxdQ7rswOzZpnu/wUopAfEUmEKFOTmSglXeWHgGIPX4B0LHbvrw7hGdbtpXN3tp+1g2toxsQwe+X8E6c6afNO2fUfM57p2c+BZjtImRlzpEsj9J9gGQJiO0VH2Lr5Jv3DGHLtmxDlcLfIQR7owffwd5ondjiN/S8X7dquCX4EM5gb7K21YoJrM2HbXyWrDMQx8o3jR1GIiTjM8R+IUtCTHdjq9Fqg7KyJb8B6vyhGuSaPknF6SZ7tmc8Dx0Oidje5pi9tZCf7TYa+DnxzSDysRuwN/ngUbCRO9vOt4GVbyahp1YEJRt56rZS/9CMsb0teEZ4zjs7dLoKLTDkeGctapx3+dhq1Cz02Mq3k0BsZfwwIxfWbKUNJEZbxCBFP3WxrOJPpmFaX9UnIxO5QqkTb9oq5OlHLzxR40ZMNnlBoOqY5WgxVF2Qle8YC/qJa6EekS8YiScQum1kN9tiC40G89io4tV9VXR2WvSC297sY/eUbxvE01PfJCRi6BxkDpadjGjpJY6OzMoH0U5sEz5aNZGCbHJhLiI2fFZt3z5S5479PY6F8bAdMXIejtRaDZj5lrOPfyeezJvYblXDR2zYxleNxdpoDyAmJ054wzCHOuuMGuLzNL6TWeLD4PAz4TMyso4jn07cJbtJQg4gBGop4hQb+YW2irrGq1W1yZLekJNqyA46InZJFlvXJTSMJrftnGXM6ec8Xfvmh1SQRwmFDiYZq8XRit5CHqY35IiFCYOi4ImDB0TOKAcSkG0VrJxXJ3Jd+CYXPWfeYiv+i7wNEM7F1pZHdEv5k7FI3LHfqWmR37CBnfCNz/gL4E6F3+DRa60pP1QRW+ZR5kW+s7m2vKqRIzhs2dEWdaY+Ke4gSg2Z+C74hhYY9gk6vldiutQHfE2tiCk6icHiT3SBzElMKPKB4KENwF5sRSf98ESOK/N71N1NU+N7aPq5TcMzQomvtQYmNWIdiMeR71gIgsZe4jkxDnQve+jprNwbRc57P7RA+sV8tTeDqUHo15DzfyXviW+goS+c26O+1CD1jo1AeNew0zp5B8KLreC2ZW8Q27GTOCJz0SPe1DD9oVMO+6InurEX/SGD/BDgYFvVStmWXI+4VyzUNfW2oae2tMHXER+SbvuwjzY8q2TkMiclHKI3xgo8NMOzDKuUjZLItlqVoFJy7n/nuBxZeIk5i9/piw2yTG57Dsn1JSTuazBxjb7iZQO7lJgGnTj31rZsj1hGrcjX9ogx18WAbWXbY6jED23vpw0/sOMnzoOV6/WgYTP+UpvTcVHagGS+hXctzJ+9H7mdntKsjMvg7TGjY1E/8unBE0euScEjg6+clzuoc3nC0B7X3upqsy3bCGrk3Sr2LZ/rbhueVbQZH7G1slyQE1yAXDMu8bu3mSj5ARmSnLtt+ChbYk+ogdwrTsxBYayqKduIMUxiX8mn8wy7co6u+FnJJRBZo0NXzU3RgS3CGCD0bRzJSrPC7DDTrrRGp2C01hQQfhbWwJDWCo64jI1Wjdgn1nhOynqNy3LVAFm0DbCYySOGPEPMrJ0cWP8o5BKXjaDE9YiBIuDMqcKuXVrpozx0IytkbSv6gZW8syBr5JfMBeRjfz7M6C6a9zUs1pSGl775aa0wVSKF3HaG79iAraz/rNyPSvC5RCZfaWhrmidgJp4tVp23Vk1OvMSwRJf+yrw9cb1jFoz1msPtQbfvWfS9ueO+c9LCAm+uUSs6NR00UZOYM+uJp88PSmCkQ8DCX5f5AyLWiOUiNsbhhgQaMWVNrdvKP9V8ZE3wuDwiuuoz65qPX+41xotcRosexVFsNzdVa5xjJ2WMVgSWhXUj0wOcOvFcosnCpbLZiaSIpsaPH2Pr+PCgLO7ezjficUYqK/QD6642+GHC34pOH3bC7lp1c3OD3KqVOafIIdrB08+icGhFLSfG7x0LxYXMPYu/+cVw8EcWftOf2qRb+CbIrI3+/ee/k/snffnyWeUHkuOCc/jwTrc//qD27lb14wctN00nkry7udUtg3IHHLOC7VIWNzvB/Pzf/y1nkRPHWfhdWQRmnRM7/6UUS8jovL3/8UewzsLrndbPFB07x58/aiWowwnW//ovpWzK/zscQGbF38zgv2PhVF3qDM7EYmEjaTM4oS0kbCZHfjlct7ciFGLqY9F2/Jr3073q/qRi4vjU4UlNVk6Yz8Sfh9YUcTkdlUXeibhumUW3NWtlEnZW7k8M4MKicAZy4gS9bTM1MAExYNgsBnJtJb076PYvH1Qs+OruoDWLpdijGMhGXppZeM5ktk0U1t1ff4THTkGN7AMTcs7AUxJlcs1NYoxOn75gpiv/t2+jBgdyng43Mg8PjZhs7BVjYxSxM8FvrY16Z/AzYQq77tIXFtUljz/CbyZ7Jz/HHtTUWdgQk81GkoOhC92ZxeX9bxiE1rkAp5a2I6iMQ/6WSv7N9ZUTZsV4+Jm0Jy6SOalNnMpG6yI/dJNT42QNWdAbOUU+uoFB5zDGCJ7QSTyXhxBO7JULXmQD1Ro3SCYWMegCJEA8mFFxUuRiWPgafZdaAdBje7fbh26HRH4IJh+asYcyAJsOJKbAGbe3eRbhDi1tw34jtvQDtjfbZQmwHTENHCzxFTSDCxs2WNr0X0DsJe7GnLC92UUmNuytbxvKKzv06J8Yz4lxSP0zVqGJ2gwNzr/OhTvzIrUfNA6RCSTm6BXzMzisV3fbamcf3m3r99+eZ5reDvG149dt6IHXaKH/HvBk29r/COxr0D9xM74CNF/toQe+YrxBiOwOb4j8A+Td8q9pX7q71n3Je72/a1y4IKHR/JvtifqXICm9JhP6b4Vre7Fx3d/x0P8Dv08F/t1qusebNhVI+xJC/+fBc+/mGm2cB2jo6SvQsy2S3wPPlL6j8z02I/Mdpv4tRJJL4PcKNra+B34vf392O3stfpc4eUZUAGO73dHyzApp7K5QBvrdhzxfBqL5Fnyvsf69gt+Qy3tAfk1x4oPAmg8ZMXrOsfPOsECrarIT7ZWhq35HPhDupeWdK/1r6Ng78QE6NoNf83bcvLt0dCstz/ACV8aBuOxCbItjDY9eZKXQLF/4lhTQ04Z+Op1Y0wbW8Z61BuWVJAKW7dG3DV4DQhjxnHXzDhg7L8ERRKZVaebdIbmeqJ89OMoxoKut4GUMYivkjEUg+A58BTjHt1N+fZuYo9VTS1564iPfIOyXEeUdvutEfVslf8vnupIacUimP02zGu+AwaHwPQI53sF9hnxoDv6sFdvwT8tuowOAMsRdqYXpjFpkOIDEu/CuthBP6hleADHZvkD61xAZE+dOSw3t7T02Nne6g5DYio+JeV70U6tA3tuFgDnEXpIP38gEEm9goxspDQht4t04c2BQsR9beQ8NvcEbdZGGvNg4NWKGd32Spk9B1Ig3YPqJp8in1YSOR73TDzCcSEAbR8aPGud70PYxFyL+O3N94dyLExtZoFUxT2flw1qrkgs61jvBLMzbjPGJumeuiC10mmf7zgvRpr45X9MBJt7f8w6eNrY7cUBmtw7zQa3VNs+oh735Tj42339GGaBBL2Aivq2eGvMk53/6C4sJrZqqLAcs2aX5MGua50HTebM9dBPHke9kRxZ9Bjw+KrWJvRu+NwVmYu9jTpSO8O/5JmhbySX91HeaJrUqZYvNtLinxF2N3OIjdNRU1cIm35Me+cZz5DvVPB34yH0zPkxLRoaxdezFCrWkBlvJDHfrL4ztPd8TM4cbNhc+LGf8UreAkCwcBsQW/wQ08m7YntCJX6u2OYS8zjB8cf6mH48d2wsfuuc260CsqXX8rsQQ2SETHAhesYktSxylIo6GT4uNXDJPc00w3NgNxF5A0AInah56ZNb4Z3zzy6n0mZY60Q992EIn9AEW587KoUPV2bdVkkwM1YqxmygFVwLOhfhMbRa+GQeC25ZtZbNT7z5snpAJtRNbzsvgVVbApgWm2AcKPLByHjTwQOTEFh80Ci/tSwg9MmkDqXFAIhZSE3VWxgcoU23A8AZeJZveFSzEYG80scX2xJyd54meRi3UpUK3mBfbfUjDjthSI5qxR9cmDgIaeIETz8CRmDhfUqfRd2FchLtebNmWI8c52Rp88OyRT3sNxnYgYxYILuK0LdsKvusln/iOzZ2GxCZHfLEbG1NrXOfaoNu+tDVyL1VrMjjpcS1YUUt+NDL+gNGe+8EBO3lYqb+0yUff2El/h5U4eiavJNvUhe/ffENOvVbGSGPbfET3qe5dphbpr8y95BnR0NI+waYrvd3G/R7nS7nwxJZaTPOkmTHKt88sQifGzCPYl9025+GJOi2DZlv2BoOwH6xB7xSFHbxU1UYLh/knbKxqzEkxp0Oztmt/YlqpW853mzrDb7SWJcDUOJCcUsIj5+jMM0mFJ3EU9vtoo5EYxOaybI/zOjVdUQ5vbx2ZrjFGodE97+hAl8wf+OjlHoDg6Idq+JYufmM3/ZXrzcr9NNeZ9EMvYggEFxY6+aUVNspNrSbuFesAsR24L02cY7t+j1w1OFDAUwupRn+lbgFht1za5v4k29xrFmXxLH5jQ7IuGwTTTx5Fm1jm+UCtOpYtkTPJqWO/M0A98tiPfqef60cxLgvPGanNuLdyn208JxaxGtncq2Iz/ejl+aHBOyF3Qs/2uN/mHrlSt8y9R+6VuFLiuWFt7JH78VifYT3LtjrM6ObHmY/c0wOhxX5imLh/xR9ikMiDbCbuZzeHW2oza+Fc7NxrpPCs1KyTj8uy0998LORtN/yJcVk4T240Hw66vbnVgfaReB5Z7zvdP+hEjPesgUlG3hLtI/TEkzgX7mONuqzcX1d8G9vJr48gLXuDGm2TbyYV63IT63H5l3C/sCiaX8nmB6wEHFX1KsXnkfU6M5/KJQk71LeL8nFI3XJ+Zx3tcHNQdKuVGnMrf1EZqUhukBoAJ86tR2zeUC/FHjGRFLqbfaFvW5PO2ugsXK9OjCekaChraff3X5Qa3VCv/IAz47hmTiGUvAOhBWzrr3/9q0SbkmQRObEHDqz/3TAPUvdtTfBOtXyYpfyfrV8e1T/es3B6VFXTNN8wb1eZ4qwMdAZmPjCpmSjV2pD54Ye/spj7RctcOrrry6dPWvD6+fPP6nezfnr4pM+sts8sqCoLsfl3ssuJTaL0Cyd3sYB6OpQWc1FkobMzAZJQ5wG64WdhwHoKAh0lNRYps3g0EVerIo6SmPC2aVflZJpZpIzLI6zpL+/VP9xIf32nh/y+mkXVDPDIkQvoxEV7Jaf8U889f1vk/Y1ON00rMZl4A7xRqDHobk3CzYlcPq9Hcl3J86AxAR6OOhytngnJ5MxA2vSpHUFJKH7++88jxuPDvU48zJ44RtB5CQAAEABJREFUeZfPn9FZuaAvaqzSN2LKBJhYKO73Rxlbp3eM0V/umChW0UdBJK71dJKoU+wnn9Stmdix2/F7Iq+eiUIcwR8/ftQNY3jHuHX4nQkqJnfqkXGO3dRgQGxLOmHjyAl6YhySf2eCHphE1YoQinkyacFOm5oSO9NAYg68//CDYndljG3Da0NebAu2nybwOuTX5BEeJ8GR+qyMaWyaMYbMQ3eOAWO+K/PDZW0PMpMaFwW7InCBuqINf8SRGnVsd+LqjFW1JkEX20rcyRcH7H3Yhqw1NQwCdOLLxXfQkEeQvWu5lgke3pDvMrUC3eTwu5Brv+KH9wySBxcijbbDeg7xHX3bhG6JPBAae0G77g/iNw7JOSBiLmptWytjLGJsVRr2yDkmIpc8E3/6kVe1EYNNHL6qP7iByO3QsbOSv23lz07/p7ep7ZtOn9f6TbH/yYzrEvzT87x2Hvz3DiA2r+E32I/6b1D7PpUYD3yf9B8i9c3z43fw+Efb/x1C/CUTf06+r8LKHApckQYaWmB03j5EJPCVRIiBrxi/jhATgde0vmt+JNfAawb+aNq/yu/35JWivoTv0fuPzJ+vAq/Ns31svy9alxXIs24geCB4gIdSPQNb+hbkuRWIbkBXW/o9POBi88wPL2h8p90h9EDogeAB24ThIbbZXDEZ4Nk/9gfnNxywW4Bd2Estf4MNVHYbeX/Ku0fxHJw4YY3d9uv2id3e8rK3Ngqd5++04pk7Ue0waBwK+v/H3p+wyY0b27rwWgEys0pSt+19zrn3//+883x7cLs1VFWSxPcuMFlKSSX16G1v32YzEkDMEQhwgqS24YfArw6A9Hwe9tMGQnDkrhBc3h2CTz9t6GmjP7iMb+Gg2YmHdzUQ0RHezvN8YON9CvR4B+rEl/5LkPeHQGjhSw4PCM4mKiD5zMe3w05onwJ81wx03n2i46DboUmxE9qBP9pQ7fzumEM2/hywU6TQGu+1412+PHS2yjsOk3BlKnQdEJS988X3jA+dz+3V31Z1804bzpfhWe6aV9uD0eWR72IcHttqVcqR8Yad9G0rcyuO4AMZpwX14ml71O58msky/dTmx5C1Mc5w5ltFFXR8yzjKCtnkLG3y38pqvGMHqkq2ke87IKebIz4NQH/eMW0P/rBEVyD9AJqk63NC5ifvpbZHTtLP/Be2N2qzwKefNngbaXCSiXPDv1KOVqWqxrxXhsqH4zEGL3h1PaIjMHwlBk7iWaHu/sZOITON7w8eOjtrZeU7ia5Hchi+65DX7evaQlnP3NEu8Kc/bOWdHOYO5OO+6FRNskv2bncjVsjPJ1hopejZ+FhaxGb4k68w9ZFnrqnDntSqRELUr3psy3ZYP4F21dOIb0PHhm8bOrLxkQ+18TcCp/mkEx8dCQWdQleTZHLVVa1oN741rMS+CnHlA3Q+Ys5sSDToidG2ehQgV9XkqjHHC98nhv55VvJ4eGlbdmQ2taohO+jg6joWR6voWQfd3mXsvYU8bCQO2/TxkZwYQqvSRszR1Yp8gcsZH+1wZCSlFx9Tiy5rZq3YHr6Kg65WvoO1+qgD9DgrRHq2B/8xFoftHYecbXxJ3Ul2LF5b8hXf46ftQbONnDg6Y+1QVpHTlW8yXR+P+BzZQiZzEIpNHsY8M2fEf+DsXX/iDwQfuVy/WxV2kIP/oIV+C6lNmDTs4ERryBQ6gYNvZa6PfmtNjWvyMT7a6O+sMSaUmEysH6Hjt6ChXjX0l4xvw66trPPELI5inHruFKTrox9FP76u0QXfyA8424ykg7eT+0DZit+jX+lvOo7IxkZ0Zc1knPjzLXP4h2x4j378znfJLT5daRs5jc1GPOENFLR4k++uGQfid/jSD8SmDVdOV1CswY0a33Ahljp+L6RrA78OfHKTOAK2SVsNkFJ/yHDGV3G4gtuQ7wrOZkzuIT2f0RP/g4huIxNcwZs2uEFj3pPD9ENLztIfgM3wZp4CA8ePHXsQ6cd+QODCC+oXnbF3+Jm5j66ALNYdMTLXoUd3VenCN/2V7+WJZwB2MxdWSdyrWpUatRsdtmVbx2F7jLNubcPPSRgbcx7+fFuPnUBkbI8c2x5ysbdREwF7xw2+/FzhNk9BtSrF7wNPOAok57EzvnNT76Hb2AsRwdjYmJvkp3Nf0SZhUbbHNdfeeaNDHIMfWcIZ9KpG/rqcvGg/xvzif5V3BL/xg0atlVoVtbhfrw9c1u08T7KRucKRv4If7Lj3peYPvI1v5NQuGYhv4Y2vnTrdcp2Hx7byB5FSix3fq5pq6EQrfsYHoUf0O3K2ZVuZK9vKtX1c85HpkgIL+zKxd/Anvwt57OhfuAbDNk7bKqCj9wBZWuHp8IqjVcm2Kn7RRjcsynU3uFal5CZ6YnPDTpXVWil+tWq4vsnF/QzvptOkiVw26LExUadplQPno6PCS34u7MXlehSS0Zn2gIV9pfBVa0pM0ZGcJgO2sc3GMfe9hc3p6Exb1dgQnvGtySjKP/9c2IoPz9Bm2aUGb/aYNvYNs7l6edq0ABtbYVaTsGH4BLDktLDfd2Hf7yn/z1b20abv7pX9xqdmmU3hfs1x/uKnbYHmubyLruhoq67p7qRspF5Y2+8/fGCNdGhWno+z97dl3xA9NjrFvGzSduEHePrwqPhJinkWutcDG8IPbGi3aZJkTo+/MLrip/E582fxH7pir1rTm7GXZnVqLRvQ2cNLfpK/zIU4XNjNXFAfeEeeShM2Ur8Tz0gd/x4+vJegZy20KhU2qj11GcNuJaS04mA9rBLFfZpOWnD2PZt/0/2dntiJTlJwRe+fPujy8F716rXm77/TzIPe6/le8/1Zr77/XjMPf3/+P/9br/7XnxHp2h7YXC5p5SLpZJnEYkTru/d6enPSxuZz/n1tZdP1zZ38+k4FtFf3qtMJ1j4c1vVIYElAhlyKRSySpfPdPX4+6vLhQa9PdxIbpu//8wdplSbg/X/9INvMRycXXS2bmSSDgTqbuMWmazFxnXajSB9+/FFFJSX5K1e6qqZ5k2a3sTnbyddGjookq+EmRbK9niXiERvrGMN01xObmmdylDHGaUrmv4a/+Vu/uKQcnQkCrQX+FGirSXVZ2fwtCT8bdp7wa2MVZFEv2FuS03lSNoQ7CxRSVLBJiqMoje8n4jyRRw+KRi4NzeY3Nos2jhFjUEQio2g6nzUjC6tEEQm24WMQoy/t/LT4lwLOi484jM75dFIDLsim8GwrMVTjAkFNPJE7U6hR0iUZHWmHDRv0DkVfLIBOrGKx5AK7cnPaht49TnvnFcdGHtblgsiKjlKbZm3jArrzwvJ89uglB7HR4hd8WTwLF6pnpmvHZt6A61DCZiCNWo2xbR2H/bFfxNbapDY1RHa8vbdivQkfDrnRH+ORDdDXFvZdJGM96xGH7U/GoKSi1tEz8jkQX/+pZ/noBhIOIHLM5KtYt9Pc1Kg1lWTgoLGaFB6Kbm9HLdH9pzuNRwfQfT6Jd/h82z4T/z/TOTJz2/7S4H9dBm+kuO5w05DihH6v4/fRH5cO+LpnN7a+qKlb2q2GG3wM3JL+W/sxfsDfw/ChO+3fQ/8fOsd1eNTdbS5u6usW/bP7N/K/y9Td6Bu+HuOf41AcuIWfI/PLeQ6PbluNi9JhW/9Ex62Xt/2XXLyl/5b+S7r/wP0+GThqLG003s5Txr8FbnV9q/9bbHwq6zri+BT/9xrZ5pE6sX20sPGcn2f6vDsW9I+UX9+zv4zLLhl4SWuew817gP2p3PAUXHxMn1dOhS86ouuAvENE8oCMd55gJHtvdT3ybnPtjsb24CneufIOFXrsBAbDCz/+PBZ0HGwHLW1yanuQ+nhn4E7Eu0cQoYcy8X4Vn8O2MB/5A+MrvMFdeN+68H53+6Ersp9CtNxAFOGfbdn+hDXvJDa4qw+ddmFTbeEjVfqfMH9lgDR3p8yIlLnJB/voOOQ3dKaeAlGROEILZHy0djRJ4zfvekD6Af28Y3ANfRG66gsy3l34DhDfjnHasNhhFh8PVzVyb+/j6LGttAdEZgAsK3kKZE47H3lTJ4M2frqSwyfmS9EBrlWpVWnkY8humlphd1P8uoUGvgDMICk+7G4DMjh8aVWaeE8Or8sq4LmPTSnSO3TqJyCOYGhU8OT7QPrJz20bWmfebONzU+YzH7PFOPjwD1k6GedbQFXp9gg+sS58K1j4zmCbXG6o2PniR2pi4ztEwK6Rm8hFjx0ODT8zDr4TR3Q9sQY69RG8LPR2PkYvmuZ8NJQ2aLiv8Fz4FvTEB9nI5LtLVRv1iuu00YAClNi0+GAg2Fa7n+knjoBgOeYpupOnQI+xMALpj7mLPsa2NWThCS0AWi5jv6MSpfym16pkM4ZX+Glbje8yM98ZZ9rWGnR4kEV41yvihd82tB1ioydXfNR+4BuSr3oLnlbII9OvMv3aH2NoRxuZ9G/pY4wcIuM8xqMl5xvXq4WaH2uNOc/1amV+xzwjF/v27mNhq1VpIqbMy4KvrfDtSp9PfBfjGhxdkQ8kj0c7bKJTN4dtxUb4nsZ6v+j2SCzDDjYPvOkElIQCLri8SUDnw3WutfM8k1s4sHfYzfy7rEBw4khrW4kt/c4c2NbtMUboyfVhwUfRD90eFOx4wIHHqpjosMix551u7+0g4PdK/qoV15N1XHv6VW/oRV4b14rT+U6n08w3Zr75QUgM4Rs5Ze5AiQQq305z7UoOs3YWrlfhDT38ttNVcLkuTFl3rh2H3dibsJe1MpA3PzZ1D88GhC/+RH98T57rSo9IbKXVNb7UQvKW625o4XWhj9rb+fZf2yOH3oeEtPcSZ2wt1Ojh+8o30kPflf256cxfBrbldPCja6+N1If4DgNJnVgGmZ+IHLBxX3AkrWcfDE/OyMSHtBs+jD5xpD3oaQ+wIwlQnrgx0Dbj0SND8YFh8hEI2iY3wTOI3uCTZ4bKOHYTe66R8QPxkH4TRF/gSyXWRnyN77uZ99iO3dRI5kAjT03HYXvkzH7Zq6RBPATa0IlxZU6zBnQ9bPDX/tHEbuJPvaYffHISSD+QvATSD77Qk7rJODWb2sk1K+OJ69M8T8ra2lg/iSn6z+eT5lOuX02tNcqE2KmFFVhYSwtrNTpHDCiyreQ/tkJLnxkd8UMeZ3zpFNZCnK1KSVdVYz2zB4XOJ+6JjfHOx/NHcLnvAcmxOOJja8XeEz7Txv7G9Vkc9p6v+JA4e3LKvXusOa7lw59qmrgPXbAVexPxn4g1+YiextxmDnKvih7hb1WpkMOEhk78yvU+fbtkW4Z4mveczafkbaJWVmxN+DqPGBs6krPEErvRaUfSSs6Sl2meZSeXrFF0HqexI/CRj38LcS3x43RW9MT3Pnxt5LwJR7mGPmE39IKnUGU9sueUHNoez2zj2sizcnSqi2vvMnjD07j+xZ/EWhV5VHBO1MuK7Vz703bWROqmk2/bCi6bvq1Kl0d8yP4SOXl6fNQje0GPtLGbWBbqKKnLtLYAABAASURBVHEkJwsxzW0ee3GNjbbYnclpk1VsBm/42bGLGa5gG3tuq7J5u3GP6zifjdoq68T+ZObU7CFpbsq9QNCz19XIUXdye4WSpvOsD08PcpXCJ20Kb/h6k/L/7u1mntANg+ilYRtkS5o1/uVkajR+Cb7spd3fv9IHnluyP1Wtcb+6yA39MC3X2rNLDVrykWecoZSf9B/RlzlgqDN7c8mdbVU1SR7r8XS+1zxRa24q/nO3+gYwjx070fNArks8QPL0LT2t6myWtjZpiqJWyj+hjDq9/re/aGtSayV0qePkm+/faGZztj+80/t//3dkL1rPJf/HO13YcF3fPyiboJf/31/14/Iof3enxqZqY0ccD+UPT7pj83Nikb35sGrCwenujH4rQQv8xsXg4e1bsVooyCfN86yFHXgc0cKiXSmKJQ8ZJL+56fHdOz39+FZnCuXu1SuZBC4EeUeRdTax6zTrFX57bjIFfKLweLLWw/JEYV5ULP4JmcJ2w1ajnU8nXa5FJJNALoQLF5XacJVcFThLuLjqkomhCOXSBCwU+AquvXmtxsJIkV7YmB4yVYNfFPkdeSzGC5vh09VupyjzTz/nb0QXF1YxacFl4vFeBV+3FR8nfMQBRUcWWBZdIPna0L8CyWVwmfz+Pn8SQIqJ6M2Ck4iCuBrxm4dEe8PGBM+qjVwrB/ZMjoztDHFJiSs+XIg1uoqC3JiX9Bfsukpijop8i4tBfAitk8fEYpNT6NE3xmU1eCMXHnHYJRs+HiTWAIbdpeRK0Q/Phu+JzS7VfFJVwwxM0MaJfHCB8ATXexbphltMJvRw2x6y4qjWZJcKXG4aoEY/40DGgdTZ8YcURFzB3ULH547PgVv86JP2lXwl9o15Hjz4tcezEQO+jYmKdwBx4o5sBIeCn/gh59EdvYHPuRNHgMAUqEa8Za3UvAx3APudC5/wa4dVe4tv8JnJWPNHcOjHb4icu+8mf4Ee2ai79ZucgPonOskvseI8Pt32Gf7ak1wmr2IeBnw+/rV6/9nlUjeBX+IndZR7w++a/1v7f2/9t7ZerKOfqKkv/LtROERJaL/CDenF7sH3tfZFoT+Qv28GmCt9Dr+vhU+1jSIB9XkLapxfw0McJHw96gXUF+e36nMwI/9FvFfcoXe0MA80Rg+dn7ewfHnyDAASqbG66H5xHrTb9gumIG4ZPu+HPvyj81IL+qfPlwRvcT+t4ZdzvBTILe5W4y3+1/Rvdf3R/7UZsC2buuZZiFMH2Dv+U72fz9OnVMncOg8QfYExkHaH54XzvN6kTxjynDYAW3FGLx8GHRj6YN3bPm7fUQ35xbPzHBR4kXiDjO4DilzwVKpAdAeiI3Aj8kX39pmzE4tt2X7msz/2n5G/oBO/wh7daV+C0AKhpe28HwzAn4yDP4AnZp6yyWGZR8W+p/Qg0n7ibQcRSIMuGmoHGfTnvaha0/NzP7jYtD3iH3aRsR0xhfY5DAI/nVoI1PE+hUw+vti7LCxa0b/xXlJV6K+gqL2uLe89zPceSFfkOrw9tuGtVjKxVpvUbSUce9cbna019O3jXelNH2akNfE+KvTt9E9/CxvRvxHDQalWChzj7Spre9iyfZAU2nb1v9MGQmx5PxV8wRFj4gx0YqvWwiIb+uhJhR8JbtQt9hJ/jyxwZflZTeSGT9js2OrXuPwsTVLox5cir63abhtcfNiQCdjkGj/SD/QbP2wP38PfWiFv8rBp5VvM8B/eqqY2N7QyzZaygb+gu6OzVTHP0FsNPa1Kjf5EztIavzK3hZ1qTTl6ZIH0QwssfDvIx791xNrHFK/YtqywrvwEIjNiwHYPHb2tSqHFn6omUHwvWpT37OBsK7ytSsln8Avv4Gk7Od2o5UB8ta0NvbFzQMdW6BP+n/jWYFvB2R4s0WkfuFJ8SLyRCS1g77YjEJq9y2acdRL/04/tws+qUscPTMvedee7jaGN9U4bva12vo38bMSxkr9GDia+ZXVw0VnYThuI7fjeidv20B17LquYs2r7PEa3OOzddseRQGsT+VkliyP1t9NT7wvfExNH+JJbXWWDW/nu2PArfma8MN92DR2dOGMvci8BTDK8obVrXOEPBJc29ld0UqHXWuDqis8mLtEGBi85if1A5AK7fsv2kJXoF3mV1FpT8p1NAGEkqkDLtiL7hU70Bxee2AiMmPlgPeN75sV2yAp+Y84Cgw/lR3votq0CbMv4ZJdC0/UILfYCQUV+RWfG25jjYJOLFbm0m4o5DraT95V6SX+L7Ws/sgHbIcm25tOcFCo+C7T5ie0w2BkpGEWnzbgA2ugJ5BqlcXjkOPbCOwDbB09au1TEGvaMA7YzVPqB9bKqM98bMbSijrq4/1CXg0taiKUjApp7rNkg6DI+xa4b/IYIb+Rpht60tvc+ucs4tgLJk73LxOcN/YGDJ/3w5RqWNjxpY6/wL/3A3pfSrvifNjVm4yO1E30vgW1y37mmbYpOw5R1nbm0M5KOfnRCHnHYTlfDH3qRDV+RC1HPG9/x8j1vBxgGjtySV5HA+HzAoGauoCXOyCcvwW/4vnDPSHvAIXe0sd2RDb9tYsFO9AHJn737Gnp4bcv+CK1K3Bl06Dt0hd/Ek7hsK/Hbe770C49Dt21Ff8a2P+pk3sWxcv/IWn5inyG+t1w7q43rRfq5/3VqiNDg3s/E1EEMIA+QIWCni9rdnmNNTpPDfM9PTOnHF8Nd8QWgCMazd+cbcuzbHvKwjNNliTPXg9jV9cCUtnF9EGQYXGOtLOxjDH8Y12e6ct8ZNqgHO/52dFCH1K9yXHHxe0l+UNuZKZc1rnmtaZrncO5gmjhCk9jG37xF7nSalWtc2onnvFzHojOsufcqHruUI3KJY6HmLs/7Cfv6b7XzlC2X8TV1tkVsgG015kocrQofZ+VYiefC/s1Ci/tMSoc2aZ+vDevU35i/TdVK20gYkYK74Edn3JnX5BxmZa/qyF1hbw0P9M5aiWzm9+7+Tokhsbbrs0XwrUrJxfAL/o6NjXkLxHZDX2g2MQLBCftVxbpibiITAGeXWu7bY44Th+BZFTvRu5L7tCf2lRp1PJ9Og7bCn5zI8NOniUnZVuzF58hN86TIpQ1/8JG1rRM0cQxZfFnYS1yYrxN7dGf2/159953ugYIXtl03MST/Hf5c50m0JpX81LWxb5m/5NkfVj2+fUjIY55MXs28GcFAYTAqTaeACWjw3L15pejtk7WyT7lyZ1jML3tgS+vqJc13J3hWZR/xNfuKqcX7V3dSszwVPI6rAC053rgWLOSnk8eVOS6XzH/ZI8v47X/9oBOx5rk5IBwzz0oooFvjbxuv6JjPJ6WuMw/ZODZzIUupkbUvRLYpdXPCv8wzCGVd5n+78UAufvivvzEm+g37ntSq9MgeYz0tenW+03kTWXxctf74jg3ZRXU6q/70Spd3H6RFmtlFbvf3emITlXqD26rzzM79g969e6t3H97p3eN7dqHPevjhrZ7+xmYtG73z61dasgH87lF+fdZ301kwajs11Z9faz2ZhGKApBvnfZr19PBBT2yOZmf6TDG8++GvymGS1+n0OECi6I4zuNOf/sTk3KnYdCzoW1nz//qTltl6f3kcO/f5m8uBJMcIbe8epPdPwKOWH9+rPzxqnuaQlcnOPxu98oiQTctsDlcm4W7WStytNZkJbhTNRF7MQ4fFf9WURUNQmq4LK4t34gFvd3ZTY2HPxDUz8e1EnpkMD2J+HC2AxoSmKPqOxl6XO/gU0tTUibGgLVk44BQpcpQATDtsZqFQQCsLYDqfNeProEuy9iP5pLyl+EFe1/yJBHRubPy6WQKn65FuwZf4tscH5vaDTAyPzNmVRaFJyOk4cPra7dyU7FL05MKw4Ve1phO5jb+5KNrURMRpw3jkYBsLaZWJWxx2mKRWpfCJwy7ZVvRmgWXTfyE30zSrmBtYJOZttDc/duR2yEILhFzoOlqn8wJsqbcAejdspVZGy1hX+YjZuwbbpKjjxqbOhSe02FuJr1EzkmX8SavPD5PLK9CToks/fUT/Qq4buS7yZfubQn1csFYt+DQYiU/xCdlhF2TiVvD0b0/LH4c39E4tfiT8D+ldcz0W3j+Lyz/Dj8zALfwMkX9SllTbAX8PFw/daf8e+n+rzpf8up3Zo/81Owf9p9qvyf+B/+0Z+Fbuf7v2n6fhpTpCMtc3mk/Pl/z9lOPj6CW9L8l/C/dR28/rfdTFe+c3RUI/4FuMHzVq3L0y1u9yRNPPgd/F2JdKvpjfl+brS7E/MP/IDLxUL1/z56X5/Ew+LDzPdZ7lOi+XB/VrGn8J/tB12/JgOx6XPsH9EqU3vLc6vtW/EXmx6zy7fkbJs33AjubPiL9i+JKNl9T06zOxeZYOvec9IZ3PwOY9Ibi4B3Sen6ssgzuA7hdnv+rPO9/4aMU7SeP9046UeGTviu1qvENie+O94AslV0TeG/IRbUXHoXdZLmq8p2zjvXIZ+sJuWwXYsWPKYOVdeKHFnjT8hlmJN/q267tP9AY2fMnftliwNfF+m/eUQKtCB+9K17h2TbsNcUTNyk/8ygem6AL9xWlHZkfblv0Rduy3f13+kmH41JNUxW44AnnHzr9oFYGBx9bEHGROYFZ4AqFDUiD93wK20WPNfFANJHfRl3wGdtsaPPbOG98yH+GNf3knt63bIx+SLo9PfLRcNBPDfDppmieFK/Ir15WZceYvOvJB1jZzz9cT5jTyCzx5Xxz8wZE326NentgAfOK70so1ao7v6F+ogc6cbtRmQByd+u/IcSr5FR4YSBu8OFKXgXw4ZjhOGy6gmD96io34aVOjQxlsBjiTh9N80nz7vQB8fKEZZyF32LOvgoOy/8T32LA9amIl3uQkcgNavjNYtoeAvbcZfKwxD3rBG1v2riv96L/w4S5t7JzIVyA2HCXaf9NNeFObZbexhhbW7MJcZE1v5FcKb0BKt1UpuVnIv65H/tZN5mdBbmJdhrtVKbaDi08Dh68ah2XfxpixoVitSslt7EdOHKmL8E9cU1oVGMnIT/ideezMu1447ORkGxTbsj36tz+tao+HuCf0z9Rvq6bWmjLP8WNjflJPsWN/1KnrkTm7dj+xYVs+CFwCWtWo556kA09sGOR6FP0DB2/a/pV4hL7Ysk03ULQBIyn6e1vQdT1sk89pQGSv6OGHbSW318Uy5E1ebQ968D2Baz+qop9AwJl+5jrf5ebTrADowWiHb3QluuanqhRYqZvEZwmsxhF8oc9Aax/jGUR+gi90xl7aQHCQlHUX2OPQmLeqiuuyrfQ7uQ6kb5v5bsp9L9edajX4LCkQ+7HTqOOFTZPUlzhsqJzRM5SDy2mDTAewb/pl2Qar0doerV46LMVe7Ba+px4e+Xb6yDUvfdufyBrdrTUNXyxiruFS4ol624MW2cET5BXCk/UaWuYrugKDbCl925/Y081h+tmwWpjHYfT6/mCHAobaJd3Yh1E7zsY/7f0xaaHxAAAQAElEQVRgYzvPG+nbzMc8sZFx0kTbyLu9+x/fA+HLHB/9McZIxoGMbct2ugNsj3HRTuhcuDYl3kHkx4UNrm9DLy2owW9bmQPdHA7v1d4NmhhZHeCDix+d2FGi8Ad36FnI1VFHwQ+bOIOHGaJHiO05Ci3zs/IcHnnbSr5W/M/caRzmdwerrrKi9YDkMDJ6PlizxLhcFkWP6Bcx+Urv1xgyPOwv+JxxYT/tyr03zwe5pmccsI29UnHdzHUy9frEvTp+xofwSPBcgZBlm3ptmnL/pIZdVnRmjtKHQTls8zxx0cqG38p1MvmLn/Fj4Z6f+9mZfYVDdiE/F2ynjfwBK9f1BTidco/zQAdX1TBVjE3+++jn+h/e2AmAHDSYFP7hc9X4S4educ46yPU79B2MiNWiWxKjIZ+c6nrYYIECMkcbenLPia6Mw9uZj/QDHXr8zXpJuxI7SmWjR6bbFVz2V8I7sNAePnyAtik6bPiu9tNkrhJrYoqv8SV4qln20CCEB6zUQZ6bL8zBwMHY8a+qxhwm/7aVw8YOtNRB8rIyJ6GH1vmJ3QV9kQ/PEzovmTPqErJesWE6/qIndZGZKfLYWg2zdjAWJvTI/lPgifZCnJFtFb6u5DM8A4fsiu6ePSUQJ2ruPJ3QxzMBDs2b1QD2bxVooNvzuA+cice2qlkbLmBG69S1cN3rzE1PC5AsbbSIs5f4OHz8219/GDiWqDryrvgfaMJRbazx+Je+ZHD8GiP0TTuzH3fPfly+T+k4YOvkbJomVUMPcYy8sk6UBQYsTw/skb5Xw+bmTfP5pDY3mbHwgSzJNtfcs87sqba59Of/829sZ6/D3/i6st96+t/faf5/v9fjuav9v9+p1vtZy3f36veTVjZOV5xJYWqT3rPBi1ad26z+gc3c+5NWHD2d7nQ3n/QK/Ou1aX3/qPv/9Wed/p+/6OlcWidpenMvnUoTfBsFksJpBK+/vlO9fZIfMcDm854o6fzq9dj5v4MnC7bNs5L4TMpFm3yaxGvlSPq7H38cC+T9f/yHHt6+Vf7ftguL6P71a3Vs2dYdm8Jn4DE3XYrqA5uVpELrK2Ig1gs+Fj4+9FU1T+gtPmBY7WGRHi/qJFHEaybjHtTEpvGUfxr6aR2FkL/dm0m6PBCLpBOF3rho5kLJfDFvTAkPmZbVmchO0YpxZwE9vn+vJRvPxIiockHc8D8xl0v5K/Ligi5ucoJn6ODhP3NjcLYl4MxLgHJQAGlYBdRCja5lCZ7M18ZmfEe/aqd1FkDHyY2HIbWGmUYxTcoCLxaUqkHtSu7CZ1t1lS2KlODE0xaiDd8XbcRml1YebkR8892rEV8Dp5sjsZFOVSsJnRs3oPici6WLPOFXLnzJRfDVmoJ3bOOTOAq+XABHfvAS1PU0qD7AYMJHM87Ook6sBwRpl2xjZstQRT+QHGz4Eei0tofO9IMLfWUehxA/kakqKcD4a6ftYevwIfoa8Q1Za/iicYRPjJty2BDTOSDDWwAfXTRfnNHdKr5F4AvyQCSmQAZHXLaxjx/EufLhR/LIT+wEwh/Q9TB1n9qVa/CJfF9JCn9nbGiBA/9P3ebqfMA/taP/qs6ZwA6g+7ufh+60v7vy30Hhl379Dkr/UPFHBv55MpAHgcCv8ijrI/CrhP8Q+iMD//wZyNoI/FpPbbnx7Hcrb/Po3tV5t7At22MsnnOfIbhbuKWlf0tL/6rftlwf4YpWbAXyXJ82+PClH0g/kH4g/UD6gfAHgnsJQnsJOr6W/RLpH4LrPEvHJ5vnanxLP7hbZ+zd3575EXy8n3WenW95xivPbV2g1w7vJtsDimf+xN5Dox/5jk1750v/FkI3fM8AX+TbeNeTqhpQynuXTYuuyASipyILPm1deW3LdlgUnkANvh1ne9BtqxXvDYVvn+lNmLaVI+8bgU5ukpLRH/xW4/1D16PgD8Re4Ir+ahPeEMN7QMYB28PHaqWJ9+4G2OY9eVP82OILPoT2DK0pejZyL46jHfPGuBIrPA7Qtw325TN6QkmsB8Rf+5Axr9t81cCWvffDb5vPBvPwI+OAfchozCOBjW8o8S8Qnltw7TriL4r4NoIc31aOOQndzHVk4me+v6QfaFVRn+6AyBT2W5Um4o7OPV+ToifysSGOasWvGHalP/P9Y54nNfCtJbeDzLip0JeRvcc2Ua+25bLKhqdUrSl/wGBjrsQRW4Hkc+X7w8qH5KqmjaLK+29oGedjasYbuUVsnB2eznxnEHo+YC98V7FLBlb0hT5d62SD9xmgRW/okQ/ER5f3WPHXNoFzbqFKHv8xRk8jjvDOfJ9Z8DnfnvKxdUXv8HP4gS6J+lxlm55oi5zP5KJJso54IuNWyvec6E19xjf7kLPsGr7l290RR/haIQfok6PL9sDYHnLJkWVwxifo9I1OO7iuI38Lvm9c6wYQqx06Yl85892o38xFfCtkAukfYHloGLFC30cavh0frRNP5Dr1kXYIXH9a1ejZJodNC9/xgoi+5DH1lrF9jZdanYB55uMssvZusRNT9Nv72LZsK/MXPdER261KBdgOatRwOqElJnu3E5nkDCUjlqEfG+FJfyWfkUvfNmweulwe83/4UtDE0VPjnbyQg4Xvd9sB6FlY84dPtnd7g4/vfshVq6HTNpokX//TcaA3OT6GR9vREX+O8dFPG78TS2jp30JwNlaA2MacAkXexNHxiUbBTczF4BGxkZ+OTRpIuzxo2VZsBZ9xID6kHeDxO3jsfWBf27LCO8AejEfuE3PsLeQy/ttmDXIdq6bjPmJ75LO1NvzAyzEu8CCUedb1OJrgAhkPu2WlTS3GTvCB2M46ydp1EOMnnU+hjA+gkr/4UdVwI8zm/rBpZUMjudnG+txwy6yFabSI0RbjPaZOfuNbYOGb8L7puSp4XY/Q0rU94rNpuYYdvh9teA4I7oB4lvWX+k/ctvHBCj2xRH/6A/Dn0PFSG57gh55yugOCL/RmkBqK/8GFLzjbKuqtMW+Zy9h07bjOdUmoSu51PZI/u8YovIEx4KdDDNClPnYeIZ9x8IHRv8YSX+zEK1WrIdNo07ct40dkDhu2I67C36omex8HmV6rUnTmu7b45mnhA+3GBltMRldinOaJWmAu8Te2hPDGvI362KQN/qEHXNrILVw7etYj14Dso4hW/DSe1+waddPJV0dnK+wKKv0NHQvrpvC11Y4/1lV4JYwDK3wbdWlbt7HZoYv6Wsfzka7Hbr7DW7KTw66Ve2nIic8uFfbS2pZdIX0CI68owk2ROM7oY/9oYwjSNnY3xc8T+zMMh/xCLsQArZpqlslz7ieJwUYG2dwP9meVTYndhhsfoktI5N6ftuhb+7zZVtY4KGVebA/bdoFfmJdVVdZxdOYjEF0Fb/iiP7CQ8+Qj/ZlrZ54x7OhfNJ9mNeon7aFrI/fhba3JtrK/E7A9xvwqx0rsWbPJbWRss6PX2ai8U54Hw2OXqho2Sg19wQUmnqViF7e5XxIPRRk+2xoxqLgvL2KnU6YGH39ko5T9RT126QIswCaeX+NNQJJLKktTyWyKtrtJS5M+bBf8Egc0XQHeqlLm8jyf9P333w//WAnklusjNdjjHGBk1pHDro19wuXxSWItzdNJ83ze60Jd05nnA55VO7Ek1lYNd0r5Z6GTz4U9l+SxVek04xvj6TwL9cr8PLCn+e7De71jT9PNUklbw2YtetKj+nlTf7XRf6ft1ar5z6Xz/z7p7v/cqd5Y9b11OT3q7fY3RHF0eiAcNhjr7YP8twcJw+z66u7Naz0+fdDGBipVJWJRm2b2/p7wxZKt/vqsxkbpxoamSf7pIpSW6tVZj9+d1d8hzybz5a7hpaT7s/zdK4mN2GwQE5E2Ng4XbCzs/KdQJorvfD7zgLjoTNJPr+413QOnWROL6vX/+jflr4q/evOdssl7Ot/pBP/yAd/zt46BlU3PQKMoVFaTVdlR/vCkjQ3rbLJenp40uyiOrsTHj3yaiOdOK7SVjeDL5UliEkSMHZ+XSTpRb9kMzt90zt/sxSnloemJm94qDVtJVi4WZtwpjs5iEWbMpvTpfNL0+pWKvshhAaHBOs6MbSQDxNvZdB/+FRPHBYtrhSY3mf9WiqwHeDh1Fg42REwpWrcidLhsZYNuISZx2Dsu8cIg20pb1ZQ/9fmIvgfm80ROYYdWUgOIIzomfEJIBX/oMTlaHMs8bsyljW38HX6HSLHnQetC8T6ie8XfYp6L+Q0YXbY1M86LQ8kydRjo3CRWZKLLbirs5EJ5SV6i25JttVaa8blNk6qajsOuo6uOH8+Da6eQ3WKDObrlje0ry3MTum1FJn6Jvq5HcLfjK3pvho+lNs3ABBsIKLY/8ckOPgBRtAXQ7cTcb4tk9PfMDxp02L44UwMDGT2BMdh/fDsmL5V8Y79VjfhsyzZlkiuo5Tbh+6yiLVsQJdGSNx2g44hvgWP8ctvJeyDUo03/HwfEk5g+gX+cN//fs/z3zv/fW/9vnbFb/36rrj/k/3EZyLXvgN/sxW9QcPiQ9ltqQv8p+Jb87037mi+3drJWbse/rH9Y+GVS4T4kf6oN76+Bn9L7NfqvsfVrZW59+LU6/pB7OQPJ7UFJ/4AD9/Pa8bzIo6+B8Tjz/MwYfT+lIzwH3PDmOTNwg/o53RpO7JyH1p9qd+6/z28nhsDfR/ut1s+i5JJ1PDq7GBxzcv1CVhB5I2C6rnL4aVucvCfwYs/zMp39mfzWDH07fB8B1PNp+7lfrala41l+Qq9lnvefiXSqNU28my18uNmwD+p67j4NH42X0Dr+dNp8mMi7ct7LFjYOgrsKjcb2sDUGNz/2jrf9jN14z7St2ImeZ+AdJf1WpYl3vIBl5bD3Nv1vQXQHoudrfKEdEJ7w52N2PkxmnHfIDV+qFX405aPPwoef8ORDamsN/DQ++GzXWMQRneFbeG8NRF8g+iAr9LSfg0GEFl2Zj3wjia2ZHFRB5aQgOFnxzIdLCr7wr4oB8pGNDrqyPfwLzXZQw3boBwSbvpV5Hiz8eMyJOBZqI/Od8g0fqHHmg158oyRke+Dys/KhbHzgJPb4bxsfr77BfPiXj6Kpvfl0Iq+LYicQO7oeIwfUWPwXJio5uNLSHPmMTL4RxB+SE5JsBEZv/7GtVsVc7bkTR+JZ0D9NbfBnHID0PF74DlO10+2rTuKIzIVvG+Ev8Hby1xX+Le/IKAktkDys5GWjlhITJE5jo9TazKbplhDAfXra0DP3rck2oXU1xhe+7yR/jffzSOCOWjW6VuxM6IzPWcWZpye+qTzyza1jfxnxTvDup21ka+gPv24OG5uMg49sdFoGo+c6yuZu5ju5CCTe+DOYiGrvRyZarljWChpk4gvsWMn2R9CXx4Zc8heInXAkvlwf8rew0rc9PrDGp5lr24n6mk+nsD7rziDy0XP0jzZ41+5HZ40Fb+9j25pPzBc5bFVKvRZtK+oqgUKfsJm56Ywz78lP/Gi18wQXwAD82QAAEABJREFUOUcxED6a5/WWfiB8h38Z2x7+t6qR+9D360IDL+bQ6NDoaxzm14xLh57YOvqp32rMO7FmbjuxdnxGaOhPm3znI3Xym7FdaRT+0DrzMRD82FZwT6z7QKfWApB0qzd92wrNtlp8MNWA7ZW8HnQbpCSbltIJfyA1NlH3NnhJuSbnXvTEmrhwbd5iF12hFjwT+Uqc88w3LWwhMvyMrWxeZhybuT5HV2wEF5m0geAOyDgwoS9gW5EPBB+wrcY1JTrFYXuPg35wMzUS+oK/WcuFj7ahSi4rtpPz1ppyxHbawLOdnf2ZP/py/Tt4n/kidAO28aUGSHt/vn6rPJ3O1PeJOWkjRxeu/eKIro25zjj6Mw5AGqcdPR79/NjW4f8R2y1/eIJv5KgavhBzcLeQ3LSChq7IctWW4bN3O7Zl73Ar90nfGmuiU9t8/CemdYBLyIqjj2svHcb7PHLJ0hGj7YHnd7ShhbdTX5wDV/iY3AR2fFdwQwe1GP7EmFjH9YkYEltqLbVgsz7hi+y2bfi3yXbEFD1tqlHjh+3IRi4Mtgev0Rn5tK0VMXuArkeuFbavI6nI+zZs0q+mVtPgj45AGA//s0YW7oEb97TMQUM28vaer53fw48CZzviu7t7d/TbsFM7LckbPWlC39B/xdkRsqpq7Pm0Ku02NI7TaYbmZ3u5HjR028HVwMfXhdpNDdo7LmtuyrqDt9WeI9tDZ35sjxy4LBuQdRzVGn7O7IddlDVWRb7A3b16pYl7y4qtuH//+jVSHmKn+aRcYwwm5TfP01hbWWu5fsW38MynE3shs6olzk3JxePTo6LzzB6HEO6BobUzV230NtYjV03qd2XD9IJcdqQk2ypinFjTJ3SP60tr1NU67MzzrNaKcQdWVWsq8tEJwCP2UrXa9biUw7R57li5Xo0xfPPphM0lw+FD7nMBoSf3mFwrApFLTJ0qyLthdA+hm5/wdzYdrRo+Ju7M80zOqDKt1F/mGRWa26yZ/Df4A9vjosd3D0gWSzzZtiSkescVcrIP5QYOv19/90bfAYm3w8cykJDmR2VL4eMdjZClkmzLZZUBAV1Ju4RgYzzPJ53nO92xNzndnfXDD3/F7oarXT/+8APPIu81zU3rcqF2Hofw3f3d4BFzWHCiWkwBNOTAdbanz6/udLo7sf95PyD/FPSyLZrBTa9Pml7PKmBmXzbj+dUsv5r0cPnAXu77HXjmuz+fFKjCicJKUbQbyZtOdyRM7OesWtn83CjirWK6q19IHGO3pjadYJLs0kIBPLL52vH44d07uZqWD486XTacuUPXgrGzOheLCyAeVjdkNjZnn0iApxnUpBRFEYjYpPXTqvvv3+jCRu7b//yr9B9/08Pb93p6916X7HyzkXwhkNj+4d//UwsP0h2o+1dKLNN01gy0wleCzSYyTJrbJNtMzFnZ4EzsqtJETJ0FtSbRPHA0eDIR0zzLbI4//McPLKgnUT8ym8F6dVZe4vLvbb/7GzvpTHh4G7aofDGzmimoYrFGZsU3Rf+7t5DIo/bj4e2PSj5TiLKUh/IZmxM5YgdcK/xOYRTErQ//GwX1gTw/snFOacguykXk/IOE74bXxFSyeoxD3Zg3BsOoT8Rkyy4RhEQjeBo5SE7ObEzfv3kjQV+YI9n0gYYdmiW6ZBU2WisVdNCo77LBz5MagMqolSCavELS6f61zq9eQ5+VjWuqX52FTHWhryk8KzF0cYwfWpnS76R1Ux48N+qwJUdlxXXbmLoyE28u9MoBXgH6Nk4cLX7TJVWLOjlNP2BHm1TwduZKo+1j3KpGG76PgF3iik/CbvgHDbnR3vxsmX/Gg4Qu24xIT+SUfmCgKLtNDg/zMTA9NGwNPsnOWPtR4IeOfTh+wemA8B4AsR+8oTOu0GhzsU2/mM8hm1xAC24jRlhwdpNYv535WpgjCT/wU7cHMgpccZbF5KijI2AVmPqIw5+hH5m0Pcz6HQ/06yswcpGyeYbd119kvZD5FqS+AgdP+oFj/IuM/XLmxPgt+OUaf6bENaedWL8Fn2hLnUfuE+TvOHhJf+wNPPP4UvurzaOPStdXQV8ewz7o4VNadAwcLcM/zv9pGchEvuRz5jPwEu2X4KLjc3hJ/jM/UlOfsw018PGQOx4Av2hvBcL8rfENDZUvX9Kj42uA/CAhfOvHUNRxr8Owny9d2nlY0DPsbF/+Dv1fogcm6n8SYIjxq0/6oh2afsMP+tHZeQ7pfeMW9lPAnRN/eoDbNA0yMf+1QIPHaxiHzK9qMRQT/0CwLfvr8A907WeZ3nP/JWvXyuyvEPY6oHNzmv4VspaB4x5rnisCupKZYXjRQR0pgNaQxH15ANRPTupAz/CN+X3miW5qD32HD7ftre7hF4jQhZ+BPHcG0g+kHwhvAPb9ZI4V2Ec6+vaIhqE/Ad0cyXGG9s6T/n8X2LEpJRZbTAc55Zp2jIMLQCD8waA8Uk98AGtVIyambEwJ0sozcvJD1iXYR6tvHz70XNk6z+KHwtAy/gKuvJiAlfllvj/NI++CwTHv8c84Uy5N2Gq0uh62VeDEEd9pEqo6cgFSIaIcuOhJv5DZeF8K7DZ5x4E/8mNcJg8L74OLXGgcdS2VzWA/bcu2wh8INm1sHhBcchk5e+cPLhCe0RLj0ebdKDD04KzLwogSX6tSviEkB8LXQPP+zliy7B2muYnlquIDriwFXOkIkT3P4oiN4G0r+gMb71zB63okHwW9NeSTSGDj/awYdnKSGqLL/VLqzHmPXxQMbMpHu+Q3kHGhZ71c34fhyzt4YFMEJBeactoq+vlYyXDk/PL4hAH4JNnFjySI4avwA62Ri2pqtK1KOeL/xvcFXCV2yW6qmvAXYdS5mlqbJBX0rjU1QXzzHJwYr3wPyDUSFs4NvzOfdAd/+rbVsGlbttWZT9vKYe9tvvlUWWXsoL/jkG30s1YlZLZkgZ7h2WXsXVdHX0DXwxUd27B1RY2mEcc85ztXY0xw/BY6ojhtyeO/VtRH4mCuRx/9trXhl3ioWXj3blWKTMdPhBTIWBzVWoZakJ9GP3ohYDI8sSP0xy5YVexhI/115JdYr+Pkr9MP2B42xRH8lnqCxpAT/9Cf4YaOtNHrwraloj3xzSkxdGxbpYbdmW9cqaOjNXy2ZVs5WoWvVNdxcGOuEpfBQ0+MnVg7/qSOAxs5evvjj9qwtYUWhxCODy5z3dj4tLZofLcBn/gaOhMXQ+a7D57Y2tAbnL37lP6IjXHkIhO+TtzRlw/S8cm2jH9GIDrKVrXScVQ1xsz11Tfbw27oG3Pdr3Yzjp1A+rpOXMYbsQUX3Wn3PLZ0deBc0nbUCRTbz/kNemX93ZiCQ+Tl45qySp08BpLbYR6fLanKrFXxnXUSPezseVtQuMEDyzgRl11KzOlLJr/wYltcDIPbrv3QAs9+UVe6guFFCx4Vn6E6wDqDFt9aFTo3RK3kJrm28QqYuV60uUlRBH+BG10Md+atY9veeQs9AXsf28bv0u3h8u0QtSgl3o35WPk22dFJMtTJQ8dGocOwKDz5G7Xggg9PNIUe2hPX0Y3v4q2wR6wbelI7iSf8xzi4+B/Z6Ag88S04uEB4b8EenJiIE3G3j370JpDofebHR85BT13HVu4VgYN/qCOgtFXJ96bwRZe927L39sBlPiIfvrTBB+yd76CHNvyJE2EgD2bGA0q/Sp36Ef0luSaX4rB3PfbeglLmybYKCPYZohvAc3XmyPSPFla0YwFc+DOfuvaFrQ4ET/ij9rkko5/5ovTSVxf7JuSDuWsuTTzHOUgWW+TSFb77BiApumNno4YKJxoqdzmp42MANL5pgLBjD43KETsjh/EPWoWLfmj2zufa20/XZpdtzdybdl7RZz3DavODn4lrW6iZ6GM8/O1CrmTmo9C7cc3K84I4rMJpDzo/EvRuK3Mf20lV/hePIq/xORA8Q8nSwvXbZp5BRG/kNI7OPXlh3S+I4s9wBFPwZQN2w7/wD1Z+otOyKoB9QU/eUssip1Nr6sxT/qamhR7oa/Y20OfIACZOSOrQ0oJSwImJzti7oV9VqNyCUf7y4BY9krbhY1dxvW9u+L6BvZ7ojt7ASsz5Ayup/2p4jL+5Hrx7+1a9Eyv27893zM2sB/a9Vq4T1a3EY7XRbs/XFhFzKfN2RibrqdAX3fFnTXzYQOuIy3i94m9qPTlp+HrherKw/9fJU1WpE0f0xJ6uR3C6ImyP7hOb1OFvjVjx8cI1Lff42N+iC7zRl/vkQs0IOZdVtEKFzY+kjXgxiV3mHLnOeGVtPD1dlL+guGE3+1AreYuEGT898ByKbPb4Yt/k5wJuAXid1vgLoNDH2bnHAT25wPCGL9WIE2L8CZ7ufuJvavLDqevxbG1JLUbDtzPsv0/sVcaHYp5Tj0Yue3QPP7xVNoI7djLHd2zivv7+O2Uuorda4961SN7ArWqnpjabWn9UbJzuZtbEk4prSZ9gO5V669JkTTxX3b25V81NdZ40vblT/tXkx/WiJ2LCJFt8T0NPa21sSjdP1CFxrEVOWADZzNzyt3RJpiiETJpJOl5pzQRSRNP5rCJnms+a2SDcwOdviWbxnE5nne/u1V7dK8eHv/5Vp/mkp/cftDw8KJvDT2wQX+g/0K60zKyYM53O94qOTGo2OmPD+avbbx/V3z5oIs43f/6z7NL9n/8ss/Ha2dlXgP40z/rTv/1vzBp9VuxtTPhK8AuzbjaU24eLTHKS/JUimtlQjb5H/NsogOfJJhetihQsSvHFPxu9FJ/xw7bO5CH5iZ2JTehGws9MaGdR6u0HlUgs3mTi8zdh35KLsdCGQgjXc4M/9CKuoKbzWQuLzjGKjvwt2UA2ey+XR03nszY21bMhfmFhnoh7jn2g300SRTL96XvlLzknpkdyTP2riEfoi53pdKKomEQWJgSF3tNX15aLBzGu13EujCLeFM2FDfCeepCY/rMmCknkLTAKHV8auufzSW2etPIimc3xjdbw2USFfPK8EmPmf32guKkRTKJ1PzfmLLmd0BXIhfQC35Y5O82a0D2dZmrmrNgzC62jl1Uj819VG4pW5vFyuWhdLuroDNIuhZ6/dbxBiy/BH23otoPSgRNje8cNAj+5UAVCi+3U09QmIaRjvLKGtvhF7NEVQHScuYh2cvwRF/1WYhy4q72hAz1MjXBcnckKuLWBiv1dYafr0R3yo3fz0/vwDQU3yC+7Q7Z2PVLaK7g0jugZHcn2AFHTqVnlAAcyvWcwvc8BlAh2BwaZkzbN9DhxdaVmRuzXeQP7dzvj20flGR3wEfs/offP5vXhz0+1n+b2lvtTyu8z+pr+W/zX+r/Ug6/p+Rx/q/eWFvzt+OgH/wf8z87AMZdH+2ujOeRfar+l85b/W3xfo30u//n4a3K3+FuZr/Vv+T/2b7ml29HeN7jPQb/gMLy/FBD5Jzq/5f3h5i3Pgfuj/cdk4GfMxSeO3fJ/3v+E8cXB5xIZv8j4FdPG8QUAABAASURBVGTnXSjwFfJX0X5+tvwqy+9GyLNs3oGi8GjTv4XgA7e4l/rhCXxOCy7wOf6nxvHNLtmfZj7vZ8EEonfhXTzvsMpzNxB8tcY70KzGxgkK1POO8VMGr3TzHhjb1+FoIh8Yg5uf8K28I03YqSH38aNVaDesytggGvHsUEo7IQd60NMGbKuA8H8LGvmZeSeYiTcfc8w4vky8/9lI8t4Ru7oeyVe6aQ/IONCp17QL7xV596pWmqYmF3r0844ilobMQk6iJ35Ej7zriC8L76gBAlawBzDTz+PwBVqBdSBcuw/xO7SM0mbu8w0hOi+8x7ZWmk8n2Vbev+fr3KzUwMr7bmQC9q4z/S3vmcSfd9GGvbm1MTcFT/qBzNWQgC8vlsFFdyA5H3qov/hne58/3tMiY1kNneGNzvB25iZ6bN5pr3LiiJ/zPMne8Qu+5d0Z0n7yflvVoBdjk0aAskts8UNijL4O6PnoIxdL3pPBJc7Q4ytDdHS1Ktke33QWbNq7nsPf2NzyrpmYoDXe5fM+bzsq1FqpqimjRqzRHVk7evhgh6wdqhK2LnygnKndCMeX8B79p6en4ccej/i8tqkj3zN/5N/kwFha+L7TXHy/4DsUfgnczDeWE/M/TU0L14b4IQ4Dx2l7zI84WpXyDeSCroW6dfQArQqbsbsJdiX26OuZN+SCo1EnzwHb8PlZb+bRErXI9xh8wW21avCDlNWIPesMcSWP8btaU+Y6387EsSEUm6nvJ75tPfHReOGDZeo6/qzEBxtxrnrC/9R/xoHwnMjFPE9KXGM9MmeF7eEEcaT/+tVr4XpEBuRvHW3keQz4sa3M64SuC/nJ3CTe6A/YJq4akHFogfjdqpQjcxBcIGPJuNAHxOcnvnWFP/IL14fUhe2Ry5n1u1C30SGOAo/4iHme5vGhP7kOMG1w7Gdo0Wd7r58dPfqJMXYOiL4rWZ2cb2x06hmZWbTsUuYq+COOo7U0rhemvYUUukUO0HnMQWQSw0RNTPPHdR7fY6NVU2ErkHHimOeTpF3zRMzxH5USuPDn2l+OXMOPpt1uchwOa0Jna0WuJlWVjmNlnpPbibl1UZsQNnATOY+PDEX6FMu7To2+bVUr2ZbrCrZyZJw2kFgPUBwGVq4tmZcGf9Za6Le6R5JJRugTvkZrIPJZ/6GfWN+WVdGhT4/oi2+5DwVgUWQDrUr3d/cqRAzk3LgvRMa2bAf1CdgfceE7akAyn+e6Vr4HJybdHOGzLdtKPWW8UteNvNo7fmLu8wctCp9Cj3ja6Jqojfl0UmjB38JBDy6+Z7xkg5ecbeQ3IFniGrlRx5njiZqxU78wSaSiy+UBDIePpvMSgP6EntwFVzL/aUDZI6dpLYmhRitdW0YbfXwy0Ki103xS6sBw7HIldXgYW6JW52e6kA2Ua/CE/0RMWVP55r7rkUJPfyUfBKnUS8BlBZLffIcPiIks8AFjL7Bda2Ejj+N6Ak/khlF4FuZw4Vq05BkJXtuyAVlzm2EzIPxo17ZGHJnnzKk4ch2LH0Ym8WICfuLKGLqB2KYBn1F6GveohbVjg4sQuQol12S7ZHtAcPbeTxwb1/ngArGbdsP3gG0Vc9HhSR6Sk4AloVHGhukHlzq2PPxYec4KLjn+hIdrh+GP7o37NV3OYDzuQSPvBL2RX6Frw4+EYodHis6qor2OB6rDaRXXN9FLLad2OrJZU6mBBX/sXSaN7bGXdmINne7vNYB6WZk7o+MAXMGW0F3EakB6ZB9l6BxzvI78DJ8EK3nKvTp6zTj+ztM09vCiayP+noCg5T75yP16xEi8wZt6swuxrsa9OPd5XJXHf+LabTXw0RmbkW2tKfYE4wN7VZnv1Lht0t+1oVuiTz5sj+eA4CIXiE+2WUsT16pFwd2xL2lk3rJp/vR40d2ZHAGX9496+9e/4Z9FqMAGV7SLHHn0W347OHTyq/iZfAk/WiuB0Os/fyczj9ljs0se4JFfsf7HhvyGNP2M7Tb8a8R6Zr7Od2f2D++U/x3t3374gd3JLqPbU6nNEyJddbLqXNJJ2oD6bpa/u9P851eqP92p3tA/z5rZD5zmJs2WShKbxxevysbvA8+Z3ZZtjaNLM063p039YdX27om91WVA6c1ZfgT5wzs1NlQvXJHGBilOz/NJr9+8kbhAZDMuf/Lg8b/+OoopiTlRiDObw09sBi95aKM9n0+6/9OfJApzY/ImAvvu+z8NZ073r8akt/nEwlmUws2LZqXYsnmMnUd2fPsbIv9//qSNYJOY9eGDRJFdfvxRK8V4+u5PyuatZBnZJyacrmZugsSqItETxZC+cnCB6U8L+JOygaxM4rLoNM9MUNOFTeknHgJTzCsLJIshC7G4Yf347q2yEM/xDyO5MAxaNfXHRe3HR60UmNho1v+mQPBP9xTlbFWX3nz3veLL6fVriUmLjcBGYRX2xZFCW8ld+CZy8/j+PaxnZYO3l5E/w2U24LvOxLiQJxNDHqAL+iML6IEYSI46FV5M/Pl0VuGv6MffLRcu+tNpllpJZYWWF80spgLnyiKW5KaNudtvCH3oTH42LgKEpAtz/fj4IKEDqp6wv5HP5K6Ta3GUjXpr1AFysdGIP4BCNRaE8DX8hi5YO63LSq119BX91ppsCxLQFTs4hwXOqwwMUhUITngLmKg7xVlQg572gLIMhFyt6Zbe8WkD+m5w2FR0H3z2M//E/LVpGuPBD0kUiHFl6ysP5QuursphW6mngLFtJ6Z4oGHDVbiBAuwm5ujt+AGSmNc0gqpO3fR0JHRvA2zL9uh35CHtZ3ipxzwsBMTY9kca4wwik/lWZAPMvUby8C8+hCkQ2lXeRg/QqJuQvgou6Raiz8hqP3rG6O3Up8lLoS9gG3e2nelrv/AQuETuRnuMb9uvyX4LnwQP+BbTz6QRkwLJdSD9QPqBn6nmX4WNijoq6x8X0phbU+LAL/biNoKj/4uV/ITAr/HrJ1T+buQj5tv2d1P+h6I/MvDfk4GjfH+xtV8t+DMt/Xfp/33s9Ny7vwE/M+gv2X4f977U+y+Gsc2jzwHc0nh26zfw28L1F+Lm2SXwBeFXIsazHjqPOrI94uk8Gx0wVFNjPBDqGZcxhMjRfHIGt+V5El0FHMTgAxkHH0j/a7Bho/N8Gkj/4Es/+oMPHPiX2j509BGTvcdm59m2K7RdTx+itkdbshrvYFNNqiptvO/p5gh3Z44PlHn+/RocPL+0tfERG/ExYFs2ICv+xacxAlfAyAmxHq1cvG5sz896w2dRn8DtefDHRuAYa+Rd6LjmCd2hu8x71SYb68ChK7RbCP4YF3wT74Oj1ujHF9thGRCbB6/9ET+I/ISW91dcGHar2mi3a35sq1UNKFpxRIZmP68qg8vHzoHclT3rWW4+9oWebxBnvq1MrTEkZt7joiaxRE9s54Nq+q2Ra9aLHQ4NneKwLdNurIUjRoacwTK/JCL4AEglR9mEic4ijnxnyDwHQg8+kA+UIx/YzDcCYSf8Kz6Gfsvb4bGtnb4yd8znJsZNU5s18f48n058UE6tWxu+HjoiYxelgKPaD9sKvY/66OjbZHhawQcuXJ3cJk/pfwQ/d2PjGIQvuVz4prGwziK753XDt6b4UGUt0EOLFtvMdeZF4wi9wGUQ3XZ83JS8BloV/IWupk4+Vj7kl0z8TTY9QNplFr574L5yrORz5Jm40k/e04YWX9LGVyEbOxPfI9Imnsi1atiYlAOXdMiIVZl+Pj7PyISecWA+nWTHlz7a0J5jwzFO4gLbpWVsEi0M9tP2kGlTA9G1kE86fJZatDGvyWWjnm2Pa0iVVGVN8HdiNH3JsiFIGnWHHTCMNPTkQ3FqLtCqqdBle8Q2dCAb+Y6jkYtN28rHZ5eHHvtjm161km1VpYb62AyIvwtznu9jC3Ekr/ZOXwZ+GzY1DpykjbzRkTkJb6O2p2lWZKNvzAvXjOgc39PISSduRAdPa02tFcPo68Sf3KYvtaqRz+joxNaqRkyF3+JoVYOnVamAjh2mWeEfPCafyAUnGXwfeW9V6JklcDZMuh70q5XsHTd0QErb8dm2OrUMCh4p+JEXata2WmuKuZWxrodteD1G8Su1PnIVTBmfWMv0k5/QQ+tRAi5n8ANWvlKTu/RT56mT8NkefsRCxgFlABSx7LFL8bsaH9w3jQPyYBsDfowvNIMvOgYQa+R64mEDks98uy14bavIo205Y6DskV/bypFZDC79A1IXMZw4kovUdLhjz/aun1YcwdEobfywLZucJT+0neBi++A5Wtsa/HEgAME2v/u55FrEOJjotjLnpWptgPhWYpdMfJ1577Gn/UjMgegPPpD5yJynv7BOdk7JNvOLl5k31pMdi+DLqlZqXANgUg7bdK3Cpm1FV+ohkL447J3Hhp65wa/hB33dQPgDiHxx2lYBxk5jnWYOMhf2rtPGRlk5bA+f7Cvtig/tgA272Qwceo7YR872QosfqZ/woG3oS40P+cxNwGPET1f8ojNO28p1UtCT1yEHLjy2ZfuZL3kYg/x0Kf7kurni00b+WQGD/8T3+EKu4+PG9cI2+FI2+TqxhBYVaW2n+wwb9Mx1ED25H7ApvBs2ghs0+Fb2BOJz8I11F9/LFbIa48QV/vyhGddHO7bH3IcW5lZt+Jd+YEK2Bs7gdyhkZKlVqejYu47tWnOdWG3LLq6vG6WCz+hoQHDRFx6pK/6m34lNMs8aK1gp9Wpb++Gxp0XIso3MBt9GX4ouhylrSCYWaPgRfcldo+Zjt5P7PT9buMd8LeQs9+boyH39NJ0UvvST+w8/vtV79sOeni7YqSE39KIrupPz+LnyXNm4D91lvwWug6eK/BBzaAt7XtmDCsAyzuzppVMt1/GuQ59tIvFu05Lt0bctl9nXu0jMeeZ3Ir6ZdRWb2aNK3Su5tEaMF3wPbeV62ngWfGKPbsP/lWcgcWxJapfK1mm6U56Fd79LGB6qVvJZxBE9sd/on+ezzu2kp/yLwX99q1PN+u70Wn7/pLdv32F7k+GrmlBTN2D6VseHjWebTPZE7jbiObOnuLLfV62Uo1NHSiwMnthw/fE//0uPHz4gn/A3Nfjc0NWFmo7NVT++f6vg7l/f65y/NIqqfmp61KJLg/Fcqnvyfd7G5m97hX/5y53gtyat7M3m+rRY9DY9kaeV+1HmGxeVv+Fcq3VH7Gc1nfJXlZ+6nn58r/5h1fr2ScvfPujx7YMubx/1wJ5vdSZ/44aqCa0oNO7Sk8pKNKZ4085s7N6RBHEkIbZBmxEn/dP93bhwSOBIzMoG4QmZMZZErPx29scs9dKJjcw5m7RmCCUbikv+xBwTtv3tvfQjG4xvcZaNzXY641VX4jnxTNTx1SRxIwjhHyrQwC/n+NMEbEjmb+g+Pjwqk7kSi9+zUJiUJHBls9VPq2pBJ/HPXAhPr19JLtkowX9XDdk3bIBPr9/okniIsSv/aRyEofbmXmd8WfAz/w9l8UDd7s/nkkN0AAAQAElEQVS6Azq4zlR1irRngxm/psR9XYwY48Te0MYPtvOnBs/kxTYT3imNTYJlIzf527DicJcu7z/oFbqUxUMc86bxT0Bn0xkya3Cj6BatXPRrnkRkEnHl4psFFmitKRcU2+qpIGJDPacHhF7k7MSm9MRcLtTHxuJYUvzkR8hNJ17i0G/42tSQkwp8Qbet+J0/8ZC5zpyEwbZWcrFyAViTH5Ar89C4oJs5iC8Ze5rlq56O7+kXvoSWnCKmKhZMLhS2evzCv+At/gOXfgeXnFAqWqj1mmf1ViPaK4uGzwwaNgOF3siamPKHFJanR3LJIspcog9jCjhM+LahrQNm0Zv6bHOpzU24IXtwKcdGDlcu7sljj1x0QahrnAPPOGdHLjwokK/04ANGpc1PBgG6Nj/pfwa2UWGpPCjRGchgPITSgWXEo+TQI1tg97Mghi8gfEYZea9BNH5lPAYv/UTfAbd0dGZo73r2vlXVZH/E6RtHZ94HUOPDr2/w3pIyTwcQNKQj3rQMn889X8/DPzojA8nSz4HBfP05+McwaT1gIPJzcKTN+LdAdHwNbvV+4cQt8bP+jb6sjwM+4/rtw8OntL9d2++n4b8r/t/P439tTTfzwX3n0+vYPzryb/n2c2k/FcPP1fN1Pp4YFPg0d7f8tz58DX/L81v6/536D1u/xd+/v2yugIHPLR3e/1T7udy/6jg5eq5j8yLwDEeGfk3ku1axQvR3OPL8ufH8to0X2PWrFlxExrtJ3j1Wnr3DGFzab4Ed/7/F8dto9q7f/nnPqj/HWnIytPKMvfFMG8hjRmQ77wmhB3TbD/F3Bnt4MbTaH/tBZHQL7TN6eD5WHZycugUYPtIZvHBuxPfEu2E+CI54X+D5HGVb9g6hHXL2R5ztkF4Ee6+zEG3L1N1z31bebWfedVfmZeGjmm3dHraVd2Vf5WJ/oV4DKzWecfGuNLXGO+iqpwsfY/IuSKy2NfHeOeW9lLnPN4oF2Xy0XdZFMx+hbq3lPcy2WpVm3r0X3p1Db22vxdgKT9romtFte+RHsvQFaBwFT+osg8yB4ZvxacJ+cM8AX+KM/uA663O0vOetxDrxztyqVMDGGg/N/ETneFRBr4AhRjFc+ICW+V54L57apM/n/YilVSmxHHzhtaNZQyY0XQ8X84k/kbUte4eiDUvoRxs/T3xXmIkz9MS1XvP/hG+Zh/ge/ML8j7mjnclrVdt1167fdtSO19HEvsKXeAIZh3oLbciX2jypEXujPgpdUdKm0gTe3mOJL9EhDjta6OwJxV5XMLleBAp6xuGoSl3so5W4Yif4IUDHtuwd8m0l9Z1notgK5JtR8jh0wkeJskm6qlWTA95lUTX8CF6yhg6Y7VLmKjlIDhvjCiAbfGrU9vggb1ucig/z6aQz3xxTf5GzPea/VfEdUajf+CazcDnM/aOD2M/wZr5cVmRjN3OW7y47h1ToCl9sS1a1Uo5oGbLQC/8CrWrElbUreCPXqa2AODox5ruj6Z/mGR8ncrPri53gE2dqZ6bG0i902qXCRuwFOjqX5YlrA98t+S5WLZId25uWfLfCp8xDYGEe84c10sfsOG3LBhi5zC8nAYUna6a1Yp0s5Awk58paXVmEC61lmJkDrkfDD64pkQE5zk6Mo3P9OcbJb64RsWfvMX/g22TKchfxyLU4InPAOuzgBHjh88bab9R/kZcNn7Lmwmub2mlhGXno5GjbFsY852AkJsPfkUl8Ju7MZfza10v4pMz9Ss5QosAT34aHaX72yKW0+qkDlwsbuDX4IzNsgogPW3JJ/1ATn9KvKy68EewkJ7BwD5inWefzmVolzorGSEiZt408BZKXXOcJGfe7EsuFeHBnMIdnIwfCTmy2XIOBqIvGZ4C+oXMI8dPJZ3RijDVldIOU+a9U1WSn9qXkL/NjOwzPYO9j27L9jE/nGNlGb1fsZl4n/Ao9kJiiO22gk5fg7V26tb2mMp+JKbRA1Y63d77gBiQH6Aj2gIH//Cc8JMeGi36etVrVqFXbMrTMp00fiF+2dfiTeRbHmCPkc41JfK1KWQ8n7idZn7oeFX3wRU8n5+EP2HtuBpvH7yd5jFyFJ3FBzpqN7jyLJF8XnpMW1k5Hd6s9J7Apvod3oUaGP1xLj7ZcXL8XRTY+RF9g5V5l704kruhx7f5Ff8ZpA0d/pd73Guz4XXqWQ0/4oq3o79e8Bk8wkRZld9RErkkLeTsNgr3ztCrW/kTO+cZ/zdmhM/oW/BVHcMk93cG/spG4sN8ysa4wCLqjI3rYUDM+Uv+JdePZpBXPG/BKlp1YN1XFzz2XdpMUfH6tBm1lzT6xH/B0eVSisK3GvXqeJ2XMD9frlWstm6FX2fgj+FI3We/xOeML1/XMwRiTkVwXx33GUrW216Os7I/lehbddunE9eJ8vstwzHVqIYAKVauBryqZ/zLIvtKJGrhj7+l0OjP3T3rMHgw5bNyT5nkeOuNH4NiDalXK2EYTkOeRQGMNVzXZFfVaeCaODmdELT6wGVqtqZCnKJjbWYKYWs217o49rgmbBhme1KSeD9PryFrJRafGivzu8Rl8I83Wxpoo09d+rKyDbDLP81nGrtEdKPbI1ocnbWwAn093+sC+3F//64c9LvgS30biIpNaDbRmnc/4jOoeMCZpn09i3FhbC3rXD0968/o7vXrz3Yjz4elBD4/sXT580FqLFi/68PReM5u5fe4ye0NF/+67O52BV9+/1t33d2KnWsVmr4k1YS3U5yXPA+w9pq1WxCWeDFb1+BNQV09+LpvMZq8fFmXv9Ok/f9TDf/1N+dePTxfL7BGm9trEPM9nTdTCd3/5i6oRaO/7Q5QttWLCKW6lmEFsPABvBCqSOZ3OOr95o/vv32hhEdVp1saLTDZCsym4hs84yIJaWCTVJuiL3v/tbzLF0rlYzRTuRrFs4QGmP32vhp479E7nk159/71WEqRTaYF//e4soXcr6/TqtVbsbiXNbOjO373Cra78jeWJzVlmVN/96U/KZuN0PuueIMXRMpHIZ+O3X0ge+hZsb1xUTCGLQiKNemLCNvTHxgUf82+lE6gW8Kc//1nLuw8UT3b5rTXxEdMTPj6ia2Jy1m3V09v/0ocf/pOb6aaH2vT+3Y/aeGBJbqJb+NHJ2cSGc3Jrm0kokV69/+EHTfizsigzNgW98KDi892I+/4vf1ZivHv1SslvNiadxUvs86t7mbkzuYxvgeaiWKTtNEn4mqKp1tSQaUV+iSFFEb9i0wUN6OSnoBe+mLZTYEamXKPY5tNJJ+xUa+rkLotfHMnpuCjbopBEMCrm4fWf8JscxR/R2lYBI0b0Gz15adkSN7YKXIAkK2xjgeJTbInDgK4LMH7Hf0FPm7jD31kYRs9KDjdoyhg7iJGTri0dFC3QOrTM9cAx/z1AbQw5/ImeIi+72W3kPrwdROY8/ehXgUgg7MJ3IBeVDT3BjzbBCKPY26iV+N6xVfiJJCH1Aclj9NrhlVx7m7qEgdrCGv7bO14cnXmwLduMridy9nVM/4odTXKUfKW1PeQ2MhNAOzyJDjAjbIUP5H4yJoGCnTEMugVQOeGJ/gPit5ILk6QrmLaDC6QfSD+QfiCqvgahD8jcJIfE8TXeL/CZp2/BFwJ/ID7JwO2Uv9T/hPk6gC/XIKqKFaBnuFI1Cjtz8kw5OPXLj+j5FvxyjfrSP3EcPqb9GNM+gvyvdB75fJ6fBJdID8j4D/jvy8CR99v2v8/6ty1dfTpq5mvtcy1d+cf40MwFQy/BQb+V+Yk+9yPdwrDzLZnDxm37Of8tLf1bXzP+pfBL9N/aeqn/ku3P9R/jl3iD+7l6w/sb4XDlaH9K3Uuu3eJ+Sv6fnn4bzAv9I0+3Nc2zVB6BzFrbIUE+M2bwE3Br5ydYfybZPHcG8nwaSH8AbhUPxoXDjee3tIH9ubJr8FT80ejvPDX6ujlsyzZLe3927uTDDo53FfobcLDbwXsMgw+MwVd+avBj0zU4wh8Yg9/px1fdnbm7hUO9a7fdiSPvIwN4ZzjoP9V2eG8h+m7hJflhC7nwpT94usbjj46D8biEHuPP2p6Xg2JewB+so036A+B/6px557StAvQLj433tlYll8e7c+L4HA6VZQ8bBz1j27Lxn7wHr+sxTfMzPqjOe1faz8E2r8A1IPp0PeLPxHvojJ5WNbCpqdhY8z6OvbwzZTyI2n3Y+x9/D5nYz/tj9KYNR2QDGRdrK++NqRuhSxyhRW67+h7/7I92Qo9MpyZX8hgIP6LjbFVKDPlW0SmCfAzVVb7jv6HnQ5yVw8o3Eth4Rd9Yp8FJsVnwFd8YNmot/Y4926iyWisF39Gn67GFDj5DG77y0CMOe59nGzwQfyO/8Z5tF3Zju8vI2MRK7B19nRbx57PTs62qhkxGGkfh6+DHn4IWkCXbY+Ny5AiaODZa28QwDT3hbcg0N+WwPeTEy1CHd/jJd4r0q4xM6qKP2Hq/+o3saT7zWW5GFjqubXzYFEcnjszvbSy21cnrRvyt8f0HPnu3O+yB79Djt10yAIts89lmtxG/Db7ABUQr7TryLciGl1oWh4Gc8cW2bGc4YJ5nCX9Xvr1Z/AetijnBfif/jdwUsPD9Z8OvQzdsQ27hG03iK9XQ18mZgLQr9Wl8TIyBqvBQleSkoxuzfK9Zlf6EH+EVso26G99Z0D1iQ/NKfx0+bCr82fAla/LCN6v0YZEd/4sWb+CxDdrwZ0xM6E5+s/mzoi/9fKsLxL/4rOthW7HdRx5W6n1Fj4DOWlmUo5VpNmgb17GV/n7e6km9Zb0eEA67FHz6hZ1WNXIZfGv0IbRqalUDOuPwr9RUeIbMlS+2Dt3hCT15SX8l/508p92vaU13fK+MPsyiVcOPQz5t5EJIZLETsK3k6onvzZkf41d4hu1rHnO9yXNN4wN5w7fWoqEjt1JesRgJ6fDHtmyPsZ1+Md6hVZPwOxLhTzvgo5oxtCN3BTDx3bYKebDKEfngE1tg4KiD4AMZB1xOI5wdbeKZuMdFNnEGkseNnBa8rZWq4q+V3ESotabIFPVbDRp8C/mJ3Q3FB5+wv7KJP3Thb2wchsPTqTkx1+WCtSMphSf4+BGIPaPfNnnbfQg+EFraQPoH2B5d22ptv+6EJ2vBNrawQ97jQ/wv4pvnSWnFYX+UjxyocYa/I2d7+DKQ1x/7ioO+se432pBsp3kRSI/IrmAfkHRUcc3fxNrrAB0kYzN+HC0oCbUbCkxuQmutmJNZtgckmTttS3fgqjU+fV+UeUpebKxXUyGzXK/9thXfbUuyottOX0POtmwPPD9K3gLiiB4aueC5QsOvQHxfqalAePJtWXg2kfeM5fE7for5OPF9P4OFuooP4d+4FgYiF1zZWq7Xyo3kBexdUTb4whMdsZ82/oa6IdOqiHMdOQstNse1oxVs1CK5jfyC/QX+2MqGb3CdCUsOF2jCcTv5IM/4gFLOLtuKPhHjyv7M4Gc/J/sUiSFx0NCCmQAAEABJREFUFz5M0wn+zLORKfqxreejaq9fu/Brk2ntnVeWEltgxceVPZ7Y2/AvulsVPpwk+DficTU94bO5duGtOu9o4c9DdWvF89Skqr0ebOs0nyAZXLEP9qQ2aE1dQ0rt7iyBc8W3+N3VpgZVaqy7aqXi2hJ67nMh5D72t7/9oIzneVagKvKbNvwOz0otBjo+DxrI0W/h68guAx4fH7XmeZW6WIkr1xnzPJM+Imr4EGfjQ2iZQ4zIEIvfDZlOTXbW6kysDV8zxxvjxGFbkenxy10b85e+ba3ICR3hD++KD+IIvYgHkgRf9pXa6azkKn/h78Ke4h2bh9+f37C9yNznFou9yHXqJy1iY66Tj2zOP7EB65Kyx6k4nwlAxrl2LlZTSTDkXwp+++6t+mzNr846/flO/R7S2Xr159f6/v98p/vv7tVOTcX+ZiB7RN2bNvYJO3XB1UELSetV4DDW0DXP2LAmN22POLxsWtnkXT9sqrXJlz7+BeIPP7xj7/FBy9tHFX6d6153xT7hw6ppxhf8XS/EgfyExhVdy3t443+10unupEa7sDlpJq/D3d+jMBNFUXAFIhrrOPq18/7hQTO7+Ua2AJOMkNYUB2Bbr9iUtU1oUv4knu/Pqu9ea3rzSv3xSeMFYkxi4SHnRzO652Hi8uEDskE6r5VqPAct6CNv6gShtw/Su0f6D9rY3V/gXynQ/HPDmdj4k781LGRmCq2dZ+n+hA9sIOPzxgNeh9aqaWZzdXrzmsUnkl5S9L8+K//T5Rm7jjJ+EvOCjTOxBx55cKm7We31nc5syJoiOXcr/y+Sln/+mQgiumVDlwtsp31gZ38hR42NbZO3V39iozRMA6yOjrvTnUSO8ycMF9rEtSD3+s9/Hlwd+c4csZr1RBwinkEonKRjm1g2pZgf2dh/Yn4v+LogM82ziptAY+O9sC8WgVj4nfleeHi4EB8qxtnBF5PegGnh52lVf3hS4eMJH20rOiZqZ2Gx5mKzYCf+ijax2FYO27Ktmpqy8Jf4TX7CoxyxlTjwKbjKnAGpqegr/A5bAE1pcH1Vy4WEDefpfKaI8BGd0/kMftZKTOPilLx4iMhVw49w7pj9N+TEso+ksge01jRNs+bTSRggVVx0sVmtqdAlgyVJ26hSWLDvslzpA8TFrwzCtiKTOYhfya/RkXzMp9PQPXCtZFufHNFz47T9Gf0TZnwa/B8FxlpN7jP32Ay7bdUVNNSFH0DWbVIj7qLVcQw5GLcgbtpdWLrqikwgY33j6FzoA19jGTR0fkEPDh83ai7Qx3XkC66fjejoCvxsgb8347+gfi6LOuDl8Kg7HfAyxz8WG99uPfh0nNhuqf96/Zt4WfrcYP71Qvwjon9wBkZh4cPXWki/8Pxc0y8U/8jum/p/xn6uPeNn4i/r/Gz9sfEt+IrZ6D/gKyzSr9Cr33Z8bvG3afufLP15Jl4eH9gj0ox52tOX1+OX6lWfHZH+HD5j+Z2GsdJ53tt4Vlt5fwmI94jgb2GYy/Md4LICsjVA3z5a1WCo8I/epz9oUeBT7MeRbVzqPIePB9yPhGvPLl612nX085rOs2U4t7xnpfMZRGdQ4Uu/iCE5Mq1t2R+h8T4UABmR3x1sD532tWWUXoCu0gbS/xrYcJS1MteBjWe6xPY1/gNvW0ZuI18bH3tW4GtywZfNPGWuutK3kQfkkn3tH8o/ayOfD4Sx9RnpxWG1XedBdPnoqlPDgQNh+9m+vft40I62wAdalVprvMZPOvPOeuKd/HSaNYE7eNPGz1bwAunH/+AX3m/H5omlgha8yzJE27Ljd2UE5Iw/4r14UfFulw3b6Jioq+Q7dtOXw/sRojdXk51/Ub6nzKeTjJ8z7+W+8qe1zftyQzgSlocP1l7/Hvla+EA7Yb/iK/yJyfb4WD7xjorwmNP4E5v5aBhcvmPE34M/ujt11qmZ0Hd8kdNp+BB68IHwBNKXpfSjL3/of+Oa1KqUHNolA1Xtqie6ZtkmhhUflyE7ogMXfYY/8UVngWut1KpUAcbP3xU2uAPCAbrhD9AVbDQ9q2XEnnEnNrnA7/zRx+D57FxTYm+nSmkNf+OdfeUD9ZAvy94hOQ/N3se2lWMZvIkoIw37Ga3U9spHRNtDh2Ri33PXrzmvQSvZVo6qpkZdLFzjN/wv0PnWk4/H+T6Ub0UF0vawI45DV2iPfCPLvFSVOvZblVABV06PfmuVgfLNKbDyXasR88x3mSe+d1349pT1NJ9O2qB1/NjwN7oL2dYassvQYZt6nnWCt+g7+WM9VGsEOlief2xTA9uA1GZqf0H/yjyEyXYaLeSzoSODYGI7/UDGaas1TaydrKXCJ5eVjc7Od6QnvtelnhJTFX5EALDDY3r7aX/sx4bt55xG36E3a2rleko68W0b8Oyzdh3J0YLfmaPQbMveQRy28XcaYHvUKSnlM+WjsvH9xPe8rNV29bfgQWycHcaNNVbFvIGPjQHUSOJPHpOv9O3dZj7wp4aemE+Rk6pcH55Yf5ehMzjhxXWgxDvP05jH1ppiU4quok/PRW4C4LQftqUkBf96WtCRC9BVBOFQCx+I1NLKNTf3J+MPKNkewI8GaD+i7+BJX5Ymrm0L8kP/YTMLDZHM38ocBQYdXPI1zZMW8pQaT7i2ZQPYT5w2c4Gu5D70Ti1uxBLbBQ1OGV10ZVut1YDoDX6PzYNmW8dhf9qPT4HQ7d1m+oHgD7A9dGVMAkMeEH/SSe7G3POtOWPbabThd67FjRztshq4QXzhJzydfKUuEvfBkvg78Wec9gApdixXPcPEGk3e1sHvkefCfljjZ+ZE16OQm0/zx/pj3gwtOaZReOOTXWOzrLG2N64NrU2yrfDZliW58ttlk0dsF+P4kvrNN/j4rLBISl5oFP3xNdfRhRqKL9USy84YmficNvy7jciv2rARnK5Kq5rCl3zP3Ic3ch+9u//Skc/Qdv+xg6+HTtuyd4jvrdVzXqIj/gWX+Cf0l0qiRltr5GZfv4NvXG+4DndsctpWK7ir6YlroDjs3Q7d69mJZ9VpPo21PjGHvlJib2OzKzV0+D7N8/h2n3tQ0mB8aMzJDN6OZCDu7df1+FXYj8rwTfgv7Tz57eRq4bvzNDchRVhX55lDbpV65DpHRLp4k06T6nwCZj31ixrjgO0hl/wv5CB2FmplZZ1vjGMH5SrXANNu3MN+/OHHY2okmObTPGKrVhmqERdojb/5y/Nk8OL4nj2mjmTmOGsvMQZSax8+vNfENWaaZxW5D09yFd115IEcZ3x/fz/8Xqm/1FpsdeJNLhd8z7V64d6bvbUJnRpeSWk+vH/Pc+fGa6qZvz1neXbNdT9+dyanVeIdWpXcPrLn1fAh7UbebQ/78b3o2+EV+lZ9ePdeC8+V8+k04s/f+JVL04bMhyfpPfDjo7YfH/T4NzZtqZPOhJkPt8ZBWxy7X+kjKnsglV+0QOcsqarU3ZV/BXhmn3Bmb3N+NevMfupd4N/eaINORWlTl+FXQwbxlfHSV12AJ+rI5N11wsYsrZO8TNreLwP8dpV/fFL7caF90PrXd1r+462WHz4oe6EdWT2umrbSB/Ys35ODxH3JPt0Fy8RuYZdWQDP5ZVzv/vMH+XzSaskspIkkdwoMT5Vkn77/XimejWLM3+R9YvLEBJVLCxuEZ4rLtjKB5xQFen7461/16i9/URbu2x//hmKrU9SdiTuzGQqLxFhctE245+mk5d2DlrfvJDaEZ/wQh21Va5rvKDZr11HW5W/wsYG7oO+xgf/+Xk8nyX96rY1im4inxRcKMYWQf17EVWroEm2KFrM5Ee7a4GvIzVeZjQ3kE30zUZf7SfW3h5H0/vqkezaImTfkxE3iIsETnUZbUw2+9//+V/WZZH93p1Uk/927UYjt/pXqNLOT/6jk6/7+tYZP5DsLtbNgCv8eH/d/WoAK14pvK4vsu/ztX0ktE92xjY+2Zfi35HK5DF2X6CDOEYsR4GJrNmzXqXATQLYHZ4jwxcbGYoFz2MqCL2588+mkmc33sMEp27B2xd4+l10gwWnkL3mOHFjQHram81kbFwU18vLmDQ+H5EsczKEA47sn8ktbgKirTi7gGGfsZLFnYHyd8MnIiQnoxFCRBZeN32pT2KQ4S13sHQbpD96msnGlDRaBhyqbuLArjtBBKGDsDZ+gZzxAHOjKRV8y/0nRM5KQEcH3BRQXE6Yde6WGnvgKJ/XLRQ99NrIuVTVEu2yHrI5PmcuVnNne8R19wQPDPzgX1qLwI3o3WllyK1yh1jLWzVFmmW3aWGs9EPo13oOrbHxFia4HNoXSDt+KXWVO8AkloOGDXxyDRquDz5XRDvQHPbLBMFYg4yt0WoPr+BT/AunvuE0dekTTHnWQ8SeAbMaVXOJH+gjqGQbi5/10dG3YDKQf+HmS3+CKT4Eib4H0A+kHviH6r0rifsjNXwP04kGudMCLDP/UyMT3ezn4z6knc/PP6dkfXv2RgT8y8DMykHs8Lzw/g/ObLLZlfx2+Kfwt4vDvWwx/0EYGyD0ToGfg2YJHGB5/+gD92uPvnP+8Pzae2Q6Im3neNM9EgfQDBDGe5dIPfDGO4FfA9ieUPM8FgqzK8/fN82qQNxC+jWfetJ2EBg5yoTdwjL/W2mZaAGyFJ/qOtvOsmX6go9/efSlyEghufOgNA2B0BOjqaDfe+wK2gx7QeV6/hYH8hT+2Zee9KM/gffQ3/B0w6mvH2eHp2sAlH7fQ4c9clSxB77wTddrPXTlkbMu2Mrb3fqvSxLtoQBzRae+09PO+EIDEq8m2A3ajY8iQ19ACwQXsXd7Gd3jjU3TkHTt8Yxz8FYL7ORB/Dgi/7TTP4DJp6Ir+JfOG/mcinbwrbcHzjrYCG+/84d2YT8jjTP5jQ1fVoY0xVNuyS0MWmVY1bEWmVWnmu8MSnV0yfOJoxRrgvXnhm0EnV41c29bIHXRY+d1P43960Re74h1csjpxtCq+BT2N+Ew/cUy8m4ujGOfD3iEPaszTiBcDnPi8Ank3Lm2suWINhC/fSDLGDNa6Ct8iZydWq1UN+/F3un3PxqeVd+ROTHlXT07EYZtfqZBLHLkGdXiDzEfiutp17XEF36rSKHo69Xvw7y3ziY30DVen3yo+bfi1gdnPjo09Z5JtWdIGb/AwiuBodpmN+AcenvhnW4dsvs0sfA9CHVTJjqZSFd9QiD8fdJWDpHZ8TTe1bRW8pZWNlugOROcBGYvDtrLxWrQM8Yn46GSc/AZaleLXhhPxJbkNZBxoVcPf6EwdoAQN6MGfgtbwc6Y2CtfjW/wcfqDPjp8e3yvyDaTaPk7cV5cU/uP9ym740sCtqmpq1HJhI3Mfnaaf75NC90ZeHaN4Y1sNH8Jvlww+bauCtcu2FtZiYgAhZYL4/fxMfJ21Zhu2XW7YZdyKPA3AP+wnlsQUeuYpsslXIHqDT23jppLflWtAJ2dTm0NW4grPBkP8sg0fSZRGW9dxaAHQOnR39LSR3AwAABAASURBVNxCaOG38Rv/WzVlbos2tIBtGo9chJfBOKuQIR7Jo552n5hfcCe+xdmlaZrRN2mvj0U5Cn2mY1uGJ+NWNTZudjkPf23aa4ytyCHjStva0IsZZTzxHfSIM/qCv40xtAAmx9ykb1s2fnMdzFzY1pjaDhewx3Jdt9dx5AaQQ7j2E2OxlYG968g1qFUFNaAafUgZZB7CH8gcx2b6dmIldzBh7jl+2/ucliWO5DEbRGO9YNvlERMkFf3GvFWV4r9tcNiW0FHqzK+9jyHJtpI724N/3Pcw3hOfEeJMvDTIe4DAR79NR0Ju1cHDkHGuXcSBb8HfwkefrusAPyMTntBaqyEf3OcQn7b4BWFivdJ8PHHFxB5EdGU+wz+hr4GPq0e+gk/eMw+BjCN3C8FFTyA+5Z+ozfUy9iMT3sGDPxs5XbkOx6dWxXftZVyzIksquZet1D4bNjgR3KFn6CBH0Yf7KmSDi560gQ39aWPLDhejKKXJNYFmnJGdWWfh6PgzkNefI9aFe2D09UMntsPfqin1urIOriKymQforfZa6dyfUifDV2i2iWtfy7aHmP2xLXSmrleuW9KOb1X0vH/3lrhePPErxZ9c/1ausUEUejJX6bss2+mOnG5cC8aAnx7/uMafTjPXjVnZbJwYb8Qf+QBsGOAE14lBxL6OPKz7cwcx26XW2tgkzNqKXM+mGLqGPD9b3xQ3Qstme2x07PfoY+4LIkNyQu0PW10uq4i5NmmupvxFuYDePmp7+6D2uLCpt6m0+5fnrugteAs52+rYTUwZByzDzy80O/SsMxP/iRpbBLuMbOZyw7cukbdVrQpaRiA4oytr5OmBvSwjz96MbXJ4GnnJs1Z4ihxkbh7ha/iFednWlnlAXSv0EvjK3HXaAZl4bGzJAz5EfkZP9AVnWys5Iwo1l07zSR78iUXY79AzP0DsQMy85D4Jm6LnxL2lE2yrSXZ8QG7Y6vjW1fEl+PDufSs+NuZ5rK+y3q8XPbIvdzmVTn/5Thv9ZS0tD5vWh4sqNaCmkkf+TGvzOwDssEsSJLk6wERPm17/hX28+9J037TVpnxW6bZ6NfX8DV38XvE1fm34qfTXFRrXCFTM6L3rTefHruk9iP98VP3XRZf/y77h/33Q9K6pHku6WMJf91nn0/1+j72sOk13fEtvKic302jP81ltnlXMwwJPq1l3d69Zg/i3SvN0Zk/yonrz5k8STFsrPb1lR5mJSvJXXgpOd2dtD+9hfGIjs+vVd290YmM0m5UTtIm+CKiro/xe2RC2pD+z+btRQGc2bs/nO3U2KyPz9OFB27sPwIPEghCbvv39A8l/xGnLyOZMm799eqJIk6x3P/ywT0gXdu40569139/p8vigGZwJaPvwiN4PcooQJQ9/+0GiP59Oauh5eA9tWDA8XTM73g9/+xHbF03zSW//+oOWy5NMHsSL0MZG9MLGaH94Umfjt79mMxdf1ZFHv5zWupCf5cN7mQILrv70Rq/ZNCctqlWiTpQcvfrzXyRLywOx4tOZ/D3iv24P6EW+xj+hQpGEZIOMsgyAhXmZkG2tEd6mbPjmT93lhXGaJyn8krLgstmc8cJc1NyY9FmRq/BcdebmZBsJTnI5k6s1sSNzAXIBBI3CVUVe8icW1vtZxQa8Tk2air3OrhbbE8XHuLklTYptjQP9bGrPp9MYdW4SCy8jiSW5EWTbowamFC2gICXZEPF1u1y0cSG3S5JV8GzU6orelXlLHhb6YzO7Sr6CroeR2Vh0C3oemQODz4N2QCzQjEHtJ7IyGOw+tztFgjadzzS7jVu65THXzQU3/YzpZeHTKO1KDIGMR63RseEFcrEMj0i47TT7PGITtnGauKc20fdVO134N25sjflhJCGr1E9A+2F779z+Jr7b8eiHD0CniaO1WSt5y4Ur0FlTBCKhj1MEPGD0OwU/vAbFaUcPiuh/66xqasQVSP8lXhtdLxFucK6f5rlhf7Gbegi8SPwD+ZszkBn6HD5V+jk14085/vtGqd1b+JblnS+r9oBjbXwptfN+pH9t/KXkjvka/+f4nfv3/c18HPD7av7X1Pb5nHw+/mbU/wOIn8dzjH+r64eer7W/Vf/X5XeLear9HFixlP5O/1z+wP6W9nOdt+Nv6b3lS/9rvKEdQCA64MD9Xu3X7P9S/Nf8+bl6vib/z4T/ubF8yXdUJ1VJQBmld8xpWtC/4vzUUvS+DLG2w0cjeQbbeJ7+iPl2L/yBb3N9Su03z7WfUo7RpxHsPn7EbTynLnwMWPIszgeHjefgAw4NaW1r5t0wz9v2x3yGN/SA/RGf8S1s0Q2sy+UW/UW/xz584V/xKQx5Dp6mWWkzPiDvNbf9ao331ovysSTvfNEVetpA+r8G7D0ue2+jI/oC6f8cCO/Ke0nydz6f+FAxqdAX/AEv6QlP8c6z8q6RbxGBz+cwY5eEOuWYef+sVoq9J97bA0veW3jXzHvVgh+B2A3/5xC8i1g5w99/ssY+aojsMbJRcAxu2uirKy3N0U8t2R55EUdiyDtqdAZCB/3FGVpnnYUeaFVqVeTDA4p+p64OwcR+4T05vPElbQBuXueyNjR82PkufETceN/ehq6OnY6u8Ec2r3g29lod6oeO0AK2h3zmLxCm4KuabGfIx8sLdfuk7Zrn6Ld3WnKTj9upf9tDZuFdf+IdMcKhT3xrWFgrj7zzP/FNJBskkYme8KR/vrvTiW8OrXY/N+rpwvt/ZMOTq9pKjczozV9WyCZv8IlvtPzERmulqqYnZEHdnPFt1x1kbMePNt7PNXIQv6OjYzv08AU6Od24Dq3EsG3LiNE2pH0u6CC/KLIT1wH7ageewcV89MDQu4Ud6OT0oujMx14Q47SZj2Fn3ecJ2yH00X60F9xCPhZ409+4JqXNHCauQHK9sqY0ZEOVbGvXJXze8Dl2NuZ2I2dPyvq347VuDiMnuaw+YuiMg9shMoENW9WajiOxLfgXe2Uf6CGbgZ1Y8YF6achlzvOv83VyJWFrtNIKPbSNGO1SK64d+JH5So104rNNKXRdRZT6ty3bymFbE3X4xLrqIGxDE/ydTSG+V6Eb9PVEV5jQGARa4Q1uIJHZgM79ZtKamKvpNPOdqdXAJ+6JeIyv4oj/y8hDHzkHNU47Pnj089OzvoCPmGA1Yhn5C3+ZOdvGPSRxF7Zjx7aSI90IL1xH51xryVc8t3fixLenhdqxPdhphqHMYeomvEfMBTHrNvh8u0x92R5xRig+b+Q/sJDDRtxV6AUa+b7wQTvfD5N7e8dH7haiYwCTZ1tVpYU51zjwhJzIRXzC7kCOH7SB2wbvoX8Qrj/2Rz+NP7YH5ZLvmdf4o3AlTyvzuGG/rjxhtOHnTJKqPOpOP3F0aibz0NFle1ynxZFxbCSu8IAaZ7XEuqoxJ1WFO8n+Hmd4k7vkBrUj1iGUH9gK/ekG4nsgvCuxLdRb8LFr73lIDtAc9BcQvgPih73LhNG2gmtcK5NncYSXZuBz/V6xt2I3uMRn7/LhS34Tx0EfPpDX1FPwpEobNWRbnICf8yaOxBRYmKfMXeRSq/Ep+nPd2VBiZ403GZnjjBykYXLBv31dWrZZu+S9wU/ftkI75NLaTjPW7Kh/7inxIcjYyzynHyhbLu9gWuDAF/1Box3+UM9pQ7etVoXtj89bG+tonmfJyrSz1he1ViMn0RN94UnsjTlJ/i88R1E8KnQFbyOs/ejYs/d7UmitasS0U6UNeyvX08h3eCfuYdWaois8jXU8AWOM3tzbV+Y7NCnzvMk2/G3cw8UR3tyjc+3IfSiQHC7IxYdA6J37avQ37K2ZH+xEv2v337bGf5YasXr4vpKTp7Hux7oxBjlTFzPyiSE1IbIX0kQ8ebbYdYKhIGIfsoT+3H/baVb2aopn3zpNUvOoj+VpGffpam2wRy5zk/oTR8a2ySE5wDdQ42R5jnb8YM+2zOBCng1xI+7hD/jkJntu8+nE/t2jMj6dzoqAHSkN/RvzNOPn6zevlfw+sSeV+Kd50kS92Dtvx15y+Z69rs58Zv1N8GQfK77bu7+n4M48d7FHsnK97fgmDpP71irmlZoo+E30M9eoDR+maRo+rlwzYzHzV60p99b4vqArf+FPZRWAuAp9yfN8Osk2avvw+cQ4/HmOxoRaUeeyGpun/f1Ffr+ov3tkQ37TvHF9fLxoY3P+w9v3enjHXp5wkRhpZBtAnjbjjsKAjb0Cgw/jb/iy0bcFDE78QN/QkWvLNJ+CxD+alYlaAOzVZdPpqevyH2/14d9/1Pt/f6sF3y7gVSe9+tNfNL16LbHf90AeN9ofeVZc7896Ok/6MGPnjO737Fs+LJrOZ6XWJviYLjl7lS7N53vlbwNn/+vEM4XJB64RiVQbAev//pWda2umCGY2dW3r6elRhaFiE3c9NzWSKo5sxJ3evBGVrBXZjiZzQ+5cLHLh3Ziofk2AuzTo1XQ+3en+L/92/XfQZy14uEpi011FgoqH9WzquTW5Js33r7RxcRYJe83maU2zDP+CHVE0C5vViSD618cPaiyuTiEFNl4K7l7dKxegBCts3b1+pUKu419s6BWb2+ibSOD63VmvF7TbuhATaOUiU4xjz0zW9uO78ac3dMUl/jM+p2AmJnQiVwsPgg/k7ZGN08K+ZQKMNooMu52L/cZEXrIRzoVpnokzeSU/2WzPIru8e6chxkWtWqmxMBb6iXU6nzWx8S0m1dWU2Bd03lEk1ZrCg0XlplNldR5KSlLinlRRq8SzkteOH2LuMs8mjo2bJaxak1860zwr/nQWJMPRjwJSKdYRC+Yi2TJ2xJGLQ2ojOJjVpgmsGDo/+LYB2ueEuKczFyNZnTzEnw07VQUPywvc8E+SDQ++Jm9VTY5efM08Bpc53oijtVJsFvTt+OCCLAqUo0cGPZ0ATtTSRn9NXkMELEvhFy08ykH9ptkyDmQAZJM58omTIWmEMSeQscl15iIxcU0mRj0fVU2Bjj9BdvQGUpMbcQdnxwehxeSDE187MQ6dbM6PfhjxtYAxxnYnh+EZMOj8IFfRR9e2bNPjBM+vIhtIX1ww0j9gCw9+2lcZmJKL+KttVbHmuMroGYQTuh7IDbuRpT+waYlXgYE4YtvI0brDiHWvlUOdTZTRc5X5VhPeQQ9/YAxe+CFWfQYm4wfOtmzrJ4/k6FtwKDh4Ph8f+KM96P/sbab6W/CS/wf/De2otb1NPbD+ycU+pk+tpN6+BjeqPu1+NrfHvD63n3J/fZSb2IBblpu6wL/U8+4fdUyNd13b9KEfsXCh0DNA07fgNgef96MT2Q5IR1I/b2/9/Z36I6foejZFHgaOFvQf59cy8JwwGG77DP9Zz+Fm5vVzeMnhwQzhaOlez9T+c81Tx7f90Pqo5a6X29t1dNv/yH818/XmS5dueD+PLeMrOd2x7lEwWvDB0UjPHX16wPvV9fgyrbOGd/gYE6hrPrps34Dofwr66tGh3ALD48yaPfrXAL+tAAAQAElEQVSjNb+fA6ivnh95xxwyr1+2zBf38q9fn66+Mf8Ei6Xr+MjfYQLKi+dVrmPjRYDegRdl/xuR8SFwmEw/cIz39rPYjxzQdorhRcg9BhD0HdCReJO3XSm/DHh2UoDR7dnhDew4+PbO829KJP+01dfg47w+izx3oneLX2D6tTbojjPjdFzGLaeL+330gxuIF35CC2QBHLozjq3A5yId+4GPfnZYPkKrpoBd4D+eG3k5INiVZ/K8Y3Tw/VmnuIz1AR18+F6CQ/f+vN91tHmu7uiKzMc2vkm2B4hj4xl7w36gU+egyNW+rjIOPv413v32d756lg2vja4CB2R8C5EP3OIM3wEHvl/nr6D1xGoptYEXVF8ffYE7cna0Ipzwb/jdiTV6orNHB7T0A8/8GdxA+ALRPd4vUEg46tEFpB+ISHTkQ0vetxrv+MHFXxvHMrixFz86PgRCsq0CUD/aRr/zHhW+cdlHlgyKyf4CtvzTceRH18O+2mN86E8bADVOl9nkmUc/+ICQs02Td92uvMeGD9PE23c8PteVxzbu9KEjP9ER/tRpxgfYu07J1HqpUSci0C0zRw43PiZtqTEg+RLH0OUauZjIZSc+M067UYuwPJ/J+z6/t75ssj14ItP5fuMUDJjksWjzhwHu+O7SJuyAsE2c27BpbEVvPuxWGVxT8mxZBC0YlXkOuEunie8M8ZF+cCIuOAdf6LbhX7Xy/WXjfX8jhvjl5FOFVkPjXZZeq6bC/sI3lValhuywuUmCf+hLLNgijYN3p7MO4DG0UlGuRrbxrWUZ/XKT0B9ADSJdRr+JbzrxDeiceujCiOyipTeG8b0PHQ184gq1bHXmrLO26EAPT9fEd43UTiD6hUBnrl2m5k6Dvs+zZXvYic8HlIwu5VfFf8EjjjMaMLdZ+UiNdRXyrSLRR98dFnLbXJqSR7QUPJbIL3mg3fB3w++NORK0fO8TOYNEGJtIDMAIXdb+n+jHSvwetRmbZUHWyseVxFdtUo9OiRYB2oIncp2ExzcjUOBjo9LHz46/GYceOxl3fCx8SwwoU75Bht/PsnSot8iFL3K7fFdDrqE31+SinWpSZIOLfEHvXFvShh57sdHJSXQYv6Jvgyf6xzDhkKNGjDYcAB6oWpNddLtsK2t/I1YQ+9lp4qdMxxrpQY8C4JIXCLKhDzn8bwVfV4aVORz6pcju/PBGaESVPnqxE37L2shn+EBpbzthbKpCL0yFzvDY1sS6zTi5GLF3Da0dn4cs/CMeiAvXqRUnMg6t0DdR6xvXlg3+PSZhK/ZQNHzMeMMrK7neyKkzgpyW7vjGHZ0ufMdeNa410KMPKXX0m3wFhAAuEJfU0yeGyG7US3wSxzwz3+AzLnS2lvmBcD3DH5ptVZVsPAHi3wGSh40Vvcv4Tivqqo0YhC/q2N+k4r/4FdjwU2vwIUrptyqtxBw9qUewIz+7HWeInT7mYaP+hL/hxR315PQGjNqC0NygbbAWxjr9LpQqMcWvwJBNLuE3sQRgGNeV0BzL6G5FBOFBxdABLvLPwNgq5bmmk4uVb9mRTb+Q2+GjHzb60DlTFx26C24g6nFHBU4cR0t3nLZ1zEXiGBDb4EcfYaPXhT5JaW0TUlf6kT34xGHvNLoq+rdt+oHgE9fpdFJjXWfcIRzzZH+0BXrYShsIb+ymH7tpU1dpDwh+YS1mPkMLVLVB3oittZJt5ZkpG2jht3e/IxMbg5nJiOxG/sNTtetIf8ev2qidnoWBQNpOvujq4E1fMrW48pvrgDjMtaIPHoPdqNOG7tTmxl5K6s3drL+NuklLdjhzPQ2+lP8a62IaMNU8dNqlRj5FS5hKDqhSbG+6PD0pzwAdX/NskZgQ0sJegS1VdbVm1kNp5TmhX+MQN8DkKG34dry18ez39OFRpAjZpnLThY3EJ/ZPbA/cgm4mT3ZXtSJXG30r/4XfbH6ZOMOTfZmNOcO9oTPmt5Wg4UZYRa1sEKtKnZyHyYzH+1lJnEHhe2yMkSauR4oiSRPX2x5+EjN00LetzpgQtRLPysYjt1Qt2c/jmrKwUR3/Elf6wldjaWKNlYtejZiXpxX9M/F1Cbxsmfl8Ys1WTZIY///Z+9d2uW1kWxccI0Aypy52Ve3zdPen/v+/rXuftaps6zLnTJI47wCTUkqWbLnutbYpRgIIxB0BJAkopeApUavDJEO/E/9VM7aNtRPfZmTv6Db1HL6vqWdMkecKT/JI8D1j5zN2r8o/KR0/Mk7J6ZnzrPh44YzJJRXPsUb3ULyLq9D5QuvmYYOR3Xi2KeIVCAmuKiziStz2w2j8soQdoOUIt5CxpQn4yFcEbIllYgvfxpnNSq48v3mvlcPax5/eqT9bSvpwAHyZHvQAXOYX8Be51bUzJ5JfeRZdiWP+UlqtUs4iJ84j+5tHvfKCKU0btOIKzzvOD1fyI/7HZhsfyeeFWDA6+Lzq7bt3mpYZvk315n89aPv+QfOPT/KfH7Vi7LQsenggQBykdg4r2/urTIIkUYxz7/77z4OucVjcOEgdv+TFoPbqQe9y+ImyEg4Cl8sLCVk5UNX7Z82bFBmNA9kd3o2gbwR05QHd8F3Rf318UkdfJtPKpNqwA0+VQVaCiiGNEcrATH/4Ti0H1xyCNpwqHFYuBicWrMjagBy6PlMOOY0e7tSfOLCdFmJQMDFYfMpFchOtFVx7/UL+7qWMb/XqhWLLA3ZGZgb2Nb711wzE2ydNlwdcfaGFQ9r13aMesXsnBh0QYGB5eNC8QE/SFTbuLK5Pf/kLWdQHzMhubZINNSCufrNL0O4sZOvjeybek0K7MGE6A9xZeCKvP17ViVli3R+fGbcuq0i8R8X/6LOk2Lq+f68LtogYBGdbtum1rhxm5wtqJFJQxD1FK2KzizFEbheXlbGjMu6dZAzdFZt2/Dc+jo7x0XWMTyh0q0u2lWv4Cf2tibu7DpzUpklZxJ9J3n3dDjz6bYf1gFs1PP3jSnP0JYbQR3988tCDL/DH5o3Fuq+rdvxOyRM1fDCEj9qHm3YX+A+Io2JbNiCA3DTyMVKdMRM8YGVbh25aLt1fe1468XH00zHsDD0ANf435UvE9N3DiQt9zDr1ifHqAORDr23MwHJs6TcIzSmLKaVAFvwTlzL8QzaVlCM3yYEsLhn3Df9STx8KoLq70fmhlfE4Gzd85P8SnOQp7dLP5KfjBh35dqTdELcieH2Gtz7+EfV7MHoCB07/0sto/xaA7J96f4tNobk3Ku3APe6sB2/xJ/MmQIeBv/4O97fAX6PhXu5H/hP7ESM8AlgqvtSnb7hOvp+Vf4PMb1D7FZJ7K0Jy3z7rwf8O/zMicI7pl8r/LA9PDz61+sR+qfyU8tPWPf2nPX+f1j9b/r2+z+tf8uig4RHi9nXsY52D1J8BzW+6T75vIobopP+1EtL/8TdfBXnsu8EZkbh91u/L4D+HX+v/nP5X2jxr9STHZ2T3zY2NjivPu+P5kfp937fU8w7zSzp2ngVP+JK8vCed+PHcSqPDQ/Hh/rz9oYPKL/XR/cltnidDv/E+FH/TWWXZTnVAVVNrk1LGt9CGJ+2891Rrg67zrD0qdx9DCrJcpRPuuj+pdsbl2FC4KnrSvifIBlQ2yQLBf+iHL7gJG+2hMd1fhEo/9KHKIcqSd3L8G5szvF8didqV/i8K+ALStmx/0hM9w74burHJk02kNGvEIjXJdZTViI+Puu6uYAJFHxTa2HfI5mwry9B9CSq0wNm34y+k4z71pTHsSwVIPXTZoAqkbVsT73wrcUk7YxJoVWNtDc62IrMjI3d0d97rUmY8ggsElzK5szKnwpt2cn2HfuWdeZ5n2Q5akRndE3HLe37qK3bwkjX6Mz9jpyE/aNuwVZbSDoirsDV+nW1Q2H5YG5zDsIMNEKeRY8z9nTgv2BP+2BqASrZHbqa+sZewc/izM3dAYhpy8SW+p22IGrkVH1GqtJd5USviB93KXklHRmfezOTuMtHnjLIG7TP7HjuxMmIjMz3J88jbiUVHxgxP9geaOailbjibGwfPF+3ENDRWOPkcso2d0oQdM2Nb0Bb9yfv46NAA4uqsOdGXDT6asuGlMvD43GpS5lB4Q5fxji1X/Iq/+X/4Gv6nbpuiDxmJKWJGPWVg5AV7HClba6Mvtkc2jEocItsy1haflD7KxCcQxyzRJ+hXNmCvox7cwXvgd2wPrrApEiI/PjH8mqZZM7GZFjYg2dgMTnnnCyAt8YquyNvZ/E0MI6+wJbbblqkHOswB28qVenJ4nmdVNYV+I9eWeZKhjR3DJujDcULwqe/kSqtS4px1MuPbqpTYJ1adjVX1w8fUw5MytnXy6Jm9y52yudSRtRHvU3biEL9apSZi7KEn4zsV9snYqHxyqNEUPYGYbeRtyM2GuLhsq1WpKHV3xf/gUorcQuKQExmByJMsAWnbR86EPljRblM28nemVyasNZPz2YfdGYv4Gd7IuZL7G7Azt4Ib8rApskQjhyyJ4wmtiAl4DUVS0Y6tkWlpoDuydnJnxobO3LPTQx+lnbqx69jD8uBIm37qER3dAXFlTUqkI4dQENO0BP8+Yhf+Ikcm5qjgz1qz4k/wzXWjd1yhN9ijfmVdyCFBgzd8XchEuW1qxx2dtmX7kzEq2vaBz5yPzg0/udlu7AMkY19TkRNzm5X4pLxMl2FTfFk5oMkYxIYAEuHyoOXzVm9DzkzuV1m5WivkGvwxFokR0Rw+7uT2xHeBbfgFDs9iGDBiSrPR1xmjUOzkd2RbUsFR9KU/5dnuyCRqSo5HhqE1tOE1dSF7R97Zh9IoHjBsxtnk2LIsrLfzWG+GfnSFP7Aw12PHxlqS8UO8bLQiOyqu7OeuzJ346gpHsB+hoA20qoG0bzSj6Br2xUbkRUanHIS3j6pBeLSo2nwcrfEZnug9sXXrDz72Dn46V9aKeZqG7YMR3EaMQ5MyuJM37Q2bUkZO+lIGTvtO2hFbdGbsd2xPO7ljowDGtEnfoAh/B3bF3uDtkn3Q5fltY252xgQ24sLhUTU1vlczx3WQyfYHiA0FjZEzzcs4J4guifEhn4aoneFmbXHWf2BlHJEARakxB1IPXfLgmXONhrxyU8f/E3bGNw7YJdMX+Ru46A7YViO2E7kiWbErfuzIqLJyha7hS8q0Q7/ir21xg6KUMZYqZSeWRt/SFiX3LCO3lFyPnWnHpo31Qjjd0WVJrZoqf+A1PIGNw0LheyDtTjxWDl9jL6xwWVfOrh45W3NaxG6UGEZVE7IIIz1SDX+6bDNGYClt0y7Aiswr34lr4gx+Y81bWU92SiOhYV/DvozHxHNCuTSxDi2M3zzNuvB9sEFvaMqNeFCDRl1ckeC4m6MEGVldB0535Y5/roKX3n70rJxfzcS/k/MbYOgzFjm4bNMEEXIlJcczbkvWBOByWZQfYga/Eaz8GjeH4vk17sZB49P2pMf1UVttWl5fNL0CXlxUL3kO4fxx4XzvEvj+hS60YQ0GWwAAEABJREFU24QexhZV4za+deT2JGEw2NvpB4Utu1IPjXrxTCTa4IiPyNXnH97q+sMbPf75J+n9qsZh78753JS4EYOdZ+Dr46bn95uewD9ySPzEOD9wRvjEGV9gYk2eWum7P3wvo7/yiQ05y9vgf2A85vlCrEt8gajIo4Knk//50ascLoAbdi0vX+ol8EQuLZw11ssfrhoDiaP60yvtyMmX98rh3R6m715o+n//USZA+4KTS1ObJ3g8DsvMwef7xdD8SfsP7zS1afyTzz0Jj4Jn5Dz/5QdV8AS3/vSdVu/KAeX89irheAlFBPXKgWRbFs3ff6egLhyu7jhiEk84srFIdl4InnPKzcL+4uULdQJ1/fFH8e0gycJ/mYBpXF0TzhbJNiNrebhI1J94gH5C14tX+JuRfPNO29wInjTPy+C//OEPmkmuZYFHXVsWAybEig1FQiYGjUCb+lBF37s3b/T401vt8O3vnkZibiROHhg6fLGfwJEoK5nCKLq0sUAUkzYyV+pDli0BXZT0NWRfiaPQ9USCTBx2z/gubI+vndh5njmUf1JkdfCZRAHPE6G5Mi5NC/4+vH4NDePIy49tuRpiulqbZNMG4lviQIYfdkrKovFIzAo9nbEV49KZqLF/xq4SsUdvdAsZk0s7DwCNGD2/f6ckZwefPhETRKqwbUdWxsf4eWVMg5eRhsxRv/uwrZnYBhU+mir4onPHltij2EA8OnJTD+3QSSW0FaYuoUGtSukLLjaIy/bhM/yIwocd7O0GEb23lnbagi78A9eNXOIJi6mTNspll2zkpgF4tEtjldQ9PvWug7RLNG0+pPFCEf/iK83jrqPvaEi2ByTWurtsf2ylHviI+Vg75WGfABu+wEcKDME5/I4diZltFaBfu+AZJN9COwi/7aOTSwEPe4lp5AfQ18m/nfH5Nkn/IqoixvdA7uoe/kVm/UPVktpjbqT8hyr6kvAo/Rzu6X6p757uF+oR8Qvd//ld5Ox/vhO/e/AviECmxgn/AvW/q/wkAn/dPO7ju5VRzE39E5H/uoX9UzO+2sLoDzae9XviE3df3vf/trpt2eZRtA+wP22PWBLDr5W/qs08kt1AlAf9hwqd+IF8oTd9px7boBzUvwQ+PjvyzPYLFnSehT6HkBNNBZ/6lyDPffF15/nwi/13+BqxOOxIPeDb82TP8yNQKjlw4uHvgL7xsq2q5MEu+9O4R05AXGdcqGrP82ves9Cf9udge8jqn/W76nPSD+1T/k5O9Bt86KRiGzvxlnfO+37b2r/R3/DZVq6807p3Dje6Sh7vXPbRZ1v1Geh22ZbtW+vLxYcx5t0v738rm1iBavWBoZM/rkNOyrRxRAEzNUJoWwVN7BbXWVL9cN/jUretiXfbEBT1lMEP+TRs/8z+k47uYwUi/qN+i2s2dXdwkWM6AhTjHjhkpj90ad/MV4c/ONua2StZlvkDTyo7MejIXcmltGPHaBOvjdhtlNmA6+SRi9gNxR7+Fe2dfYnEN3Ls0RkxOmsd+UG4rGVetCMn76BHP+PeSumTLbPfkL2OsW+BAyuyE8fG/kN8iyyoFRjjA82ET/EvOkTkhiwaNlS2GuMQf7JJrWohUXCStSE/B9k7cyk0ttWHvSZWk1o1TfOkogz/ysZo7N+hsbOH0WVKce3IUPQjw1Uq4KDzqBcyoiN0OzFN/YTE+ZQjrobNFEp/ZHbGsDNGwUlWrtaaGnFJPWBb3OjCh0FLbG82hLcjI7pDe5Ydup3xSJk42lb2srKPRVdIB8T2QOjsGriU9qErfTkUPfqtmXEOUWhS1rBjv/kj+SZDXOGJDYgiN7ahP3sZGfv0hdY2lFJ8PnEi1kfdo6+KvRV8TMM2tMeeVWgkD9mFHeKyPWwxdsTP0KRuH7I25kLwO+O8Ex9Yxh28jX/LBXmHP60VukpVDdymxDH1EyCnfyIm86CJoGIupN8+9EV/xiQ4KbbtHIhcRyyCF5dd2CxVTWnpKQfK2GdkjT7sND2xN3NFyC4zVjgykSt0jXtjrzI0VZEXH3ZhOLL7gBClb8iAN4eaHWR4Ymfhp4SN0tj3q9Y0zbNC37EHtGxL3AyRWtXoW6CJHTtjZHvgMm8DO3rEZZWGDBSmjD5xnWUj3/cxz6RCRsO/QlGrfMaNnf3TA4bv4aVfwClDtwsVYGncdLcqtSqtiQ/j36ok+kIX3qydE/uO9kfb4f5w21ZoxOZ9kEU7kHoga+Tp65Z1FYjfgfQHCp2oVBHjD/aDiM+duPXUA4x1DdoObY1YnnJsR9QHmIm7oZ2xnUJx2g0fkGGbHNtxM17quKgOPcQ5c7BayS51xjY+2NbpV3QmL3ZoXZZdmli7WmsSdnZ4git4dHfZHq3wphJ99xDcyjgEl3rAPngQnCZgNWyLnsRVtytnChvjF/L806ZBF3Qfde0jXsMuAmKfckP5EYZv+JBSkEQGxSCwU7Nsj/hF/72tIYrvKW2nGHQ7cao62is2bjcfi5id/KY/fiWOYbStqqboL+risn34rp9foWlVYxxSF1dkB2InTU2Xywf+4IOLbQEd5qmQYZvwdiV2tmU7pJnWo257lPM0D7xdt/Lgi+zo3G95MDpl5CVv25AdXKd/Yz6MOjHX0MAn9cjYydWUrTXsnoDw7iGXbUprnifkHTzGjqqDdke2HRoSe8jtqjrakQkzTNzo4lN2G2MV/vSdNLZlW7E1UNQPOXANXqmhMzwBurUzZydik3Mv20GrZNaojU+aN5M6/rWqCNLQFzzkBc72wNmWbVWr0RZXR35yaIf/9evvlLLgaehcwUGohcPHbYIXfKF9I+9ch8x8z8tRu2sbzyS7ppo0sVZcOXSNWzPrh0IEBB9ece3ENf3RcdS7jrHe1VoNHwudkA7ZVY3vi1UZ5yvfXdVaumDv6kMW49KIQbAInjmPq6mQuWrlXE/YXMyTC2c8nf7zO+cd506xqcO3Mb86D4YFbXgK/nV7Fk8Vmi58b86ld9t7PU+rrkuXX/G99SBtOcZ7ZdqWXnXtD13bwy69oP1grRNtbxzJ0EfMUfXh3olz7AnCbviNPPyxiveaUnFo2tTGf/m6Pj5zoMuBMwfAmKmlFlWf1Fyal4saMcmzT1fXzBhGnumbqL/67jsOZ1+pyIGXL16q6i7G6MsvnQdPl/7whz9p/Gu9xEm4kO/dRuw6trY2gbJi8zNnnSnfcDaZtT4/oHz37p0y5smTKk558wvcnByTR1o4KJ05gU65UL7977/o/f/+s376rz9rJ2EK0Y0vwEKJkkRNuqxSfgXcOEHPIevT06MMb88pM4Ock+aFMr/Gff9ff1H4/fql9P1LrYQcbk3LoujFar3/4QfCAxbHwntFzjUHnyTqMuhmuQghB8k5NEyiJOF0WWRb+SPKqqYeW1gM05asZw5SH9KWZIL6gF3isHZ++aDC92foY7/QmVP2/gZf3jxJPzGo795jHtFnYJ7ST3DzC2LTp9cPejkvaoknuieVcga4XB50ff+o84r8gk6mH98n4jShV9iSgT/pCvwjtjxywD0vD9rq6HmBvB1cDuhzuCxbxcDvmUAskPvCIllWIxbTqwds6NrJRKxWaFfsnvB5Rx+skug5burHnQTdxt8S4QGVhMJpXS4Penj1WqJ9pe+0Jxw2EQdSr9Ykxqhjg6tGvJflorTTnzJxkWkBho4adM/KWKcefRuxbYy3be18cewsahnn9OUFspC9k/xZbJLM1Uppp99G8BDEBzR8qqZZydlGTggfQtEpO4tiS1/wg8+yj2B3FoIOfxVt+rbQgzv7C1z6RRmwb7zENvZmIlbkxoAPYGqGHJlKeYAYh45sOnGBhYk23WkOsA2egRqtuw/wg678Admx+UPjrmJDkz7Apn7X97EKPmpiwi0O6YvMEd80ABs6yrqVVL/9vpP77UyfUnZiFTix9/UTl9I+7Ez9d/jXRyCj8TkcViXpTjgwf9/PUzal7+CDEnCZc4EP/R86v7ly79s3M32R8M6e2PQz+CLTPwH59/Pwn2Ds7yr+2gicc+BneZe8/HahyZZQhyuQ+vi+SkdgIP4VH7Hma/CvsOefrTPBP+Fz3V+Ly6f4T7nv+z6X99e07+V9qf5bZX5JRnCnnNS/BGf/f0p5jkrKf4HNv/hsedhTPP+dcGB+/umydp7x7nvS3thQm3jvDP993309fXkn+DW6e57U6wvPipGVSJ4Qut8Kdsn2gPDaqVeqPwMP2i/3/YwYhG0+f37bVt6/7ntsj2a1NjYAGnG0PXD5sC3b4kP3l21Qvkf9rN4Z9yN+B93G+1o2HMReQTBW/kjGP3HZ1kEvxjnzTj+7bHiAn3XcI2B1QQec6LrjSV/wtlMMSO0egrSDkVor2Q5qbGStvB8GBuL2EV+DCwRlH/SpnxCawE5cAie+1SE/HJiuvINKVg5hxiYO/XnPXMnzgG5X8jntIZP30MhsVQpPNh/Flb7w5sAz9dAE6OI2WjxiHlyrIgcmzeTAkJEy78H4kvjN7CUM/zDyeBTookuWhozQUFX0aDwjpCVitmHTdKMr4tm0b/ugyHv/dbvqeT3g8fo08MdehA8BwRCzRo5GR6umCFvYM5mWWTbxq9I0p37wbBzyzvTP4LJvkP83Lge5Ez604RcyJNkG2CdgEzF7GIlTfuywMcadtcaSlmVho+5B07RoRW7wyeWN8ShsWaF9Yg8pfxnetqIzslZ82pHbsR0xg7e1SYWtH+PT04UNVuyr1kZdsuzSedlW+HbGecWG6J4Ym+gRl201ZF/ZI4m+2GBbkmV/BHHZ5vO43Yr+QnZTg38iNvbRH9sDthnTXdFtG3oP5thR+D8afNimjwrj9ZG2wFWQlJHD3hM+2FYb+mYdl5G/HVX47cgqeGrgoic+p2Ef9sa22BDcCfH9rKe0rSLe9/i0hY7gbOu8ErN7iA+tlewaJB27Z/In7aqmgG1i01Xst3Xy5dxcDW/GPxB8BITPPvSlv5MXJ9ge8hKTg64kHbJ31sud/aPk30wO2pZdsq1cG+tq5utGXjyTh8Flfm7XVTP5lHZVKXk/1gsQhl/ghIwjA8U8Xdlze6I3dx9+pWYbsgNib+QsmVfkf/4CgEw08cW2bIflQ5nGsbY0cMc82+CLrZGV/szpQDhPCD56kt8n3YzOxBPDopD5clUnLq0mtTbDYh20Vv6kz7Zale4v29oZq8zzsS4Qt3maxzwPbmecIyf84duI7woEl3Zs3fE39UDW12f2wcOb+tl3T5d6aANnPfICK+tH1p1DpFlLa9gcmwKtChwexW5sE1f4YmdknWDjF/2xN3G7Xp/5DrlyAPM0YB3tJ4UPEcwAjX3U6I9/ttXapIk1YMOmyI0vyY/UxZX2zppGVbbVib+QlDJyIys0rUqxUdawPTIOnlK+mxIrcdmWfcCgv+Eoxh2909TGmpr+Hd2JVfS0VgOfPeLLixejHnzoO/vDhQ2xTVz2kQO2h37bh13YnzGLbHHdl5EVsFH35CoAABAASURBVC0B8e+DPAl9iVUbfsZn20rZkXnKgUyNmK7k2MEvRBkefXKFZ8Pm+JYyts/LzHfGBm3/OE6MSxgjP5A4fgLM+fiDxSFTykBox/49dqR++iEobOzBZt0uE6uDRqpq+DmzNuzDjhuJTKUz7um3rdZq5M08T7q/7FCekJ6P9czlmTltWzbjwhxM7hXjdnnxEGJ0SjtjHtogMkdSv3LekLYUXj4d4EPHZaeerAvsSjMgbLbxl/l/yolMybJL91dikLkUqJpk+g+wqprkSEM+9oaW2sCn/sSZyvPtuzi0E3HZGd/Geox62bGBCKI83/vpd3nEObnSyPm6ybUPu5IPjVwSl22lHT3T5aKZeD0/P7GGzTJ8z+jPd/vGuiR87qwLzxzAdsY5cqcJOt9s4PsFEm3XXRcOJPO8k/gW/aG1LfugTSwCsc+xAzjv5O7KOpk8TwwSj5TLS+Ym9tlW/A9OXKOEyPhHJPT49F5PnGM98wz4zDNhYvLMOF/x4frMqeCOJ9A3YvD6u+8l5O2M4/Kw6Gm/6prvFc68OHvVyhdgDoVzJji9nLS8XJRf884Pk+ZXi2bOJQt8v1jbsmmbgLpK06rNz9p0JSSBXTs1xVl9vOw7BFWXNc0zBKx7xHgnpp2YtyotxDpjpUYfdJmfHakrMvYAwnsA/3766S0ypIyhuH78y1/45O4iNo9jfGzrR85Dr3zXXxh723IepCFL7N/nTBIbFJnwjZizblzJxyfOHe2M5a4HzhMvwMLamV8AP5IzwVUO5PT2SfuEYBWHle85wX6vjQRLQr3+05/08tUr5XBzxAbHC4XXn94ov+C8cDjZv2MCf/dCPNljHHFl0ARxEja/tMW28etUS1pevaD+rB7nmSR5mNlZqPYsZpya7ywAExMCXxQ+o2+aJhbyEh/qGN5r14Rjmku9xETa0Nb19Oc/Y9PMQrpqff9ORs6OjvXtGz3/5QeJ0/kEsTjQnTkE3TJJ8u9pQ1dXNCI7Sp/AK5MjAX/BQBPw+dV3apzQQwWJ8eOVZg6NFw6yn1s8s3bKxsAv766qZVaRGE9v37Ko7QMa8nLIvaPn+f17jQvfXU1rDrinhdg/jgezjf5LJhMJhUMk9At1BlQMbr7w4tsjX/IrE6GTfDuTsc2TZnSUSyiUypCvY1GvKu3ITNjid+idBQr5SaTt9gKzE38jp5EshqdgiI6VhNqZoIKnZWAaOnDA1COHYnxxbdCsHFxvjGe1poUXKhVUyBkl9cSQkLLgp2aJvsYYM4jq+NGZ6J3FMrJSZpFULuwJzU7M0pyXy5BvGxEWAoNW3WyLL/kbI6PE/shLvQ/5u5w/8J58dmn4Ej1mPG9xHUL56LSjv1qjxR0aZIlyxBubwcrwjzEQGnxA8KKtL1wdvo6cnn+A311uRs3+SSyUuEH3CXunBW4nx8WcDI196OvgT4DqyzcyP+lAxuChzMJ/xmXgkJc82Sk/4fm1BjHVAH+kxNch+7fKukno8MeWfseftvD9RjIKo9dG7x3d6Ph3+iDWY+zOMmNyD/9Otv6jbSH3xxcI2f9B1cjxjOEJH3p+e+UT+REcESlv8LP+Gz5kf28YC+Dp0+clykCNWJw2fVLSP0wbRDS+VIL+/f49Ar8xAiOt4DnKzkw8any53rAUf+1Nmo60h/9eKs3fft8L+Lz+zdI+Z0z7xpzqL8GN7N+3INj6Jfg1yz9zPt+hNxhS872KCDstKuP+jGfg7j9C+y1w8nwu72yf/b8k66S5L0/+s0zfWf9S+Xl/2r8N8owSsC2b5zpieN+2D7z95fK3afsCNXJRzPSNf6J66IkNAX3lMvgBsH3y1XNr0/3Fu/McY5tH0dK3XOZZJxC+ewjvaV/6A+Uacm3LN77QfQl4RFRAsvQFQBIx4cZeFjlVaPBtT1sa7YGjbpc6wgbwDpAyuADdv3iHNhDaewguEOYTn3pwgdQ/B/NeccLnfV9q99h6g/R3ci9ltYbjw1kZxD10/O/wjPdDW7ah+OU7cnd4QtWJk20Vtjb0mHGSS2UPWXveL6mLK+8SY4MEu1K/B7rHbR98HZqAfbTDFx22P9BVQw+QvrwTtarRl4+OX8njqoM+Yx5c+k6wjz7bqkIWtAVMvA/r7rIPuvSdaNvDv7RjZ2wIpB5cIPa5kAtt3tV3YpH+6BqxAh+6VqVWTW3so4j9Dd4FiatkZb/EtsKbeK28L0dPgevQRFbqwfXEDL/F5YL35kfGNn0ktbbx3r9DkZTYaa/K+/ZxKCA0Asiuhj0uFXZFr7hCF6Cqjp7E1zb1XXZpZ68i75HF/ortkKlTtnlW8b4/sffQkLuxkSdsDX9KLNGY6/C1ZQbVtbLPQUUtPkAb+41PA1yKnhyIhW5qE7rgyV4EYFuxW7crvAVvi/yhf6PHmi/sY8lKfLIHFBts/CC3U0JE3Pex55B9jegMbkJOZAYyZtEV+WkHJOugEfybbAOlK5ud6W/wi8sOPlCjH5Qa9jX8MTShtY2ve7rUwHfGfCePMv9COy0LYWJuCz/Ad2I1iPno2SegrCo+z9tqyAlUNQUi64Tw2wZv5O436PiRurQyxtHfsaOQ24c+g18lbBDXTvwosHuFP7aJ+jbqiWGHN/2BtCMnuZH2etvrKWybyJmUjZjYh44Nn2xjX+m8Yk/sj0+hTd320Bf+HAYcNBt+bAMfG9KXQ4qOD1vyDfttD7GFb7bR05S8tku2B0zkcfp35sB6i4e4IufU0/HRNn4nLn3oPO1I3wF9yJM63Bq2jQofBe+E/4GOfQg4Nojpi46O/Kx5scGnbcQpkgKCH61I3scaMmFzQ97AIS/ybTPvjjh1cDtrS2RnLUksk/O2lbZtSZb9kX4d9PvAtSrlQLOqqVoTilU66JULo2jJ5hOIvoInMUk9vhgOyJT1JjgbDJB1ouNvj43kVvplaWqzjAxxpS+QPshkl5Z5kexhf/oMbkeOuNIOmLodn5LfXXbqR0nXaMdOw5uYBXeW4U+8TlxVpGFX5i5IpCj5Fd7YBGr4ttMIhN9GHx0du1ZyMGUO/U65jTGL/g4PZLKtVjWg0Bf/q6SEnC7SJOOhUXZp0BcdgdZKBfFZdnSKy2UFMgc6eloVfPUhbrG1ValVqWw4pNiaim3F1vAFVnLCrnR9AsnTqjZwkRHa5NXGfM4cSjk6SZyOXZ25dWVPOWt8DrzOvsiwrRq2sFbDb9MO1GFbUcbmyN9ZE6uVDOh2lS3bo9XxNzm43tadHt2jR7ryXbLB36EJBB25gdQDQxc5aVv5ri58TBxXbLeJDbyha63GmMSejEtw95Dvi0Do5nka9s3zPPInc7fq4O/YF/3xYYIu639kxoeJXGmtoeeQ3Aq/XWMcQ7NjJ5mheTm+Y0O1E+cJOal3bA1E/sfxEOPbtbLOHTT7hxyAfPSFxyqtjEXWl5wTxd4dfYfeTSvxTTu0z5x9xN4q8916wdf41nXaH3z4xdXwKbaELxAZiUvqnViIfHF1HSA1zoiCi235Pt/xL7JsxoLnjpNnH/UNDVAPOcKXnfV6H7iqRty2AZG1o6db2Go15vfC965t2gKsXBu530NMY9TRTVVjbYN2J5dSD80JG3FJrqT9njOs1LcRaw+579+8USC5lTOWToynZdbwDZuihwK7D19i9zVnH8hIPON/+gOtGjKL/OiqdpTPnPu941DxmbOl2BCI/uRAbE87ZVVpJk9SZl5YGvPjyhnVxnjawWjEiy6FP/MPQ3XhDPCBg0hBYlszY9qJRWvWtEyY1rUTq06ATU6srIPX9Vn5IWOgQTNxqNteLKrLpNd/+l4P37/U5fWDznEvxiRjFB2I0cpYZO7KVtobZy3Dl3VnPFbiRc64qWNsteJTkEJLLtge9WO8iKvpk5XnAI0LeznrO5hLM/O0XRbZ0JDztlVqAsHB7rP6bm3offHyJXNvGfTPnDk2xuPNjz/Stw6ceuTu+u6771UuTW1Snksnzi7T9+rVa+Uw97T3kQP1HIinbXLigTO8CVueid9EjN/89JN+5Iz03TvORoUTkqr+9ErT969U+b9637wXZ6tj37ktD2rLovXPP6rwua1S2+F4/6RC8MxBY34522P4T0/a/vdfVBGK0VBJ4HPinGYCPWHsAJyf/68/yK9fSMhapoumy0W1zMrDfVXDqBoikjTPTIIsIO85NO0YvjeCwhOAEUyh5bJoWibNlE8kXhhN0kzYmGRuJMpEwun1g35cHzVMFMkKbUOvc3D9/Qs9rk/qry7KAe0LkrOjN4fX23sGLJOB4Co2wNtR3BnPHPi+B9+QvRO4R3B0H3fhA5l2uTzowoDFniv8wrYQ5NfVieNTcJzu1w0vDtPbw6KN+O238Uj8UKkcdhM+JseuK/0vsH+eoWWAW5tGQva8VLCImEx2xouSUEWlRCLm5L8RmxneK3rzfxonDhO4tixDdpIrB76NmIbHtqrwxwwrY5BFptAHWqG1LdNftiYSrjH5zISw4QGPUH24aBOWown93ne54LcPHJ+2ZVvRs+JLJpRteoQ6HKKWmDwTu/zNmyxA21gIF8HIXYDVs4gAOzOzMQEattU0y+SYXRqXD7mpdybrvl6JY2BVeKpBFxrA2BncBk30h+eLAK3w89O+6DkhPUfdtuwAemRF9pZ8Iy5jIoY0MGhC57QG7CxqOwt7EW9hmz4MtGR7gL5w2f6AjR8nBGl78FVr2LIpMTG+TMQvUNRD980QPwLGvzv7UKIB97jUA/p4dXhP+IgVrMf45gt0IwYMsb50OXq/1PE77osR6MQ/8MXOvxL529kyxwPhNB+fA6i/6T5lI2SIpp2S5nHTHgmV8sD8fT+j7Nfg1zT+Gn/6f03G7/2/R+DnEcj38wk/7/3bMafslH+LtGT45/C3yDt5P5f5tfZJ/+9Xfs3iz/G/zfJv5s7D589Ef879a+2fCfgM8Wv86f+M5Wz+zL7P1vlf6z/l/A8tE7lvga+5n5fVr/V9M/72HHpPb55xq/EceY/8Yt3isZ+eX/bi7BXPPKmf5U4bZgUXSD2QeiD1b4X7Z6l+e5Y9eTt6Ah/b+1n9Ypln8fHMz3P/PV+I03dC2vdwT5t3oI2NzNPX+HMPRYxPXjs9Z+uXSzu0Hk9Nodx5l8r7mx28PuDTdw/2rf+zWNzT/FI9OZH++BhI/YSMY3A2OpDP5zGmad+I0n9CbD7rKatqvANmEy7tG8soijjZkShyrY8NpvVuXGyrVSkbdUU9m1+RQ3VsiuWdJRs6tpX+wL0O+8C3KoaK9Sk3Pqy868/zNA4zYm/kT7z/2Yct+bStmfe1VqXWws9+AWOe8RDX0BN5TBJEDvnBZd62NqnBayOJ/o3377RT5l37if2O5Blixh2+VKBW8NlTWNElBPfkO3mQfpEBGSvHnhAfSBkbZSvvltmvCdq2rmxajvf79++Vd7yTJfsSkb/xzncAG1MwFXJm9kKid+hyIbbU4g9gk5vYZB+SJvYCojNxb1UaewjZ6gb9AAAQAElEQVRs0iNq3InxxH6IfdBHvvDhKKWNcYjsQcwHotF30NIcd/wfFT7so69D2HWrg09skxfBZzzpHi4cZYdC2tkczY8xZmz28Iv4EOPgB4GOdsYn8Y9t9qEj/bbViMHwkRyFXOfVWhu+ZAM+/LZlB0LBXhvj55vOYALRm32ZhfgE0r+TK+HfoQ9NVWRYiVdAXLZpt+FP9IZ3XhY1bLON3/voSyw0LtPe4alRRm8np57ZpL6yRzLGDz0hjc9VTXZ4OqiOvD5829gbsoPfFD8n9oAg4I6NNcY+dtu+1Td0HrKiL7LDd8A6aGx/kB9bVvJxYt60VgOP8J/dtpFbw5fInLBjnhdwbYC4qorPj3f0d2J6Zc9pJefGmnbrNmXmQuIXoKlOrthWtTZ+NatcxGgndwkOuFX51wbii8CFL+tQgz6kNn6hL33Zv5Vok4wdyBqW9o4OcbUqJSdjV/rz3dThtT/ytCoFYmv6hBxx3dd3eDbWmYVcSDxiT+gLOZDK9oDUQxsZYFKAMvDx3snDj62jFt8mxiZ+38f3lB/bQ5kymROJdsn2gD5y7lmnn6G1rciqsu4v+/A947SRdykzLyTLroRVtiWdoA9XaFfmZ3KjqinxWOZFM3liW7aVOA0aYiYu+8DblKPd1Zol7shgFqhQa4PQcdmWsXvDvitrXuxbya3EqDWIDzLZhaxp+B2UbYo7/7AhORFYGLvMgRX7pdBJhWLbsg8ecRX1AFWltJ3qBzhbrUoX9qjje+xah31txCQ5J65OLiVWmRsbequVXJbpi00b/p1laHfytpArQ0GedMa1oIccFDgqoR8xn2clDwMdPfEt9fg5zZOGHOhz2wevfZRnX/gST7tCNqCgCT6NqjZ0ZP2/8n3XWik+pC95POzHr+gOX/BV0JRl18iL2NSqmMlS6PJst8xHzmRcszbN2GtbAloVhQF48D/jf+XMQEjotDu+5kwisdLt6uBTtZ2Cebezhm1hGd/bK2MDG31GrilzH2V828kx6WjblrE9zBt8WYdaa7KDtw7cOnR0hFY1SZawjw91xg1S2R5Q+BMZHRsDez94QxvY+J6MfaGTTD439SHXytVaad2uVLsy/6jcbsvYmXEIwk7bWlmn2txkxmBlbJIvG2t/DkwzFqnH5/AEomtnntgeeud51rxwTkFn+uZl1nTXjvzCJtvMj1Ku0F3Jj3lZ9PDwYkDw5RJCORi15lHXGI+FeXPhzGmBvhOX0I7w7dRY4GzoyYnYueNPEUPbdGrEJzbmDOxyWdSq1Hi+nFob3xu2UUmsmEuOLy8vevniAfFddCGDPnROUymw4N8T39U5cM3hbX75+/zEORwHsM2Yv1+1c7hb8BjcM9/toqPmps5Bfv7FmI0xbQ+TlhezUs4PKZsWfFRJ45zEfZSOHO0yc79zyKrAdedc02oc2nkr6qI/ZRtlA9c5WDMxnFhrN8azkyO6XVVt1HZkXhmHPIsZuRz5CRdkW0WcJFqxA3LPUr2cVK8XTdi7Pb8fP159QP7SZuZ9CTb98Jc/K7ry39m+4Awucc+vem0r1/HZCVRXJ49Ckx+LPnPQ/sizcf41mkD+NeDL61fyMukRG5+xIYfBG/ZE/kSsHjjXDOTQOPkRvtL/7wc9/9cPEkY+TV2P2tTmSULZziHpRBKJYKwMopl8IjhamqKA7JA5zH1CWWD/7iK/uBzBwAE3nAS6cINE6zlwxLgE8Eq5912dCdqzQBDclXqRvI849+EwMrwk34vvXmslQXZsW7EndmwckJoMyEHtjow4dSUoE0mHEeNBTS4FGjIuyObtSyJdbTMgT9r/60f57bMuTyTNc9eKjcXkzqR94IR+2iX/4bX06kEbdr18+SrsWFUySbCwDuafh9YP77S8X8fBrJD99OaNnt691djkjA1dmpdF0d+J41tO+uP7hYQIrqq0caA5c5jeOOk1h8AzsX2Xg+nLpPh6ZUyMHfOrl7wAzkP/8c9yl3I1YpFD3/0ya18asV0118QwlYz/1Zpe/fFPythmTKuV1n0ddiZ+nTEQvg9Zren57TttjFtVU5uaxuEpQxl7O2OnaojpQ09ktnmB1XTvao0vmI3guLQhN2P0RPzIR7VqY85K1p6xtJXx7qnruBqLS1WJLpkyC+OVl8+MSyC0M+M8z5MmaKeJnIW1E6OdxYnquCP/FJv86mefcSRA58ClxKfIrTapGjbKatSFzI4vdgmH1bC/Vfza5BtOkSW6oQ091XHb6Bm1+497nGG14msjxvGl6+MVe0aLGNoHrW3M6IPPtkQ+Zew65aC9jaEpP/CPjo8fwQ+e4Xc/OqAfFUq3UgE2uvBpw/+dEsWD5Js/kH/ybJ/z0zdwJq7AMVY3W6KA/mHnh3IPFr+hpzbsw9az7BlbaIc+7IYQqn/zG/t1DxnDe/gnmv9prJnXxPLXcP8Y88jpf4zgm9R/tPybmt+LROB3+E+MAMtwvqv/atPhV+BrAuj7m+R/Te7v+H9KBKzjzz9F2X+wEps4Aef3qP1p+8R/rfybXec7/MPzEMJOPfZhB6h/zzt23yzLc+3X4EbySZHnyJ1nQduf4D9vJBbBnWV4+ngH2AnZ+fyT+i7zfHoPJ134vwaHvC7De9J0/LItg/tYT9vaeT4O7qT9UlmtqVqT7Q/d4Tl5U+/IOTvNe0pwZzneY8Cd/T8rzXsbNoYnfXWnJ+0vge1hz07s0m9bhY6Z98GUnbGIvM9Bt8v2XbyPuN+6vqnoPC/vvB8FUg9U4/2MvYrgIuTUjaW6/14Kbdo7MvKeeg8r/Cv7CgdvpBxgIwUIfr/FampN5zvoQSWdfWnbFkFS9IVvvE/BG5qvgbjsj7GxkSGzr7Fq5X2s1W2ssB207JLt0Zf3qlOuZDacmgp6OzKk2CAuG/nky468M1agx52cqdaUPYAgWpUypuGN/MY7t33Isy3b4kMT78yNPt2uHNpmMxp31Vza2OdZ2fzNLzJsa0f/FdzMXkjRL1kuK/aKq9MfnVTHbZdsaIAg0mfod/JsQoYUmbybg0tf5KcvYHvsT3RitjG+z2x+pz9+hc/2iE10d/QmNzK24trIsUImVdnWyt7Ijk7JCv0emfgV3A5vdIsrfYLGNnRNOzQZ/8RjYw8p/cWeQugPvmPNiRxxrdiZTW6qshlLYruwl9SIc3BVNcalbraJq9/NxcjpKIN1xDrjHD22R7vQnU3jUwfsh534EDvDH5xdIza2FV2RGTkiSKkHjrY03fZkYmOg2sGbcY4ccYVeMnHMBryU+GLmsOnoQw57IqlXFTqbBH1oAsHZRx7Y1nP2FLGZKjI35G3I6uMgyS7ZVq7IS5lmJ062R19HaN1iGNnxxfAN+4lRcmvGr/QdtKXUg58Yk9RDjxjidIxh6A5d0REbDh7bN5qOnSv1HrIPEN1pdHIq9UI/YQ6KQ9wr9IJv08ChsArZQGK4JS+ZzyGu1lToMo2dXG3Ec+Qz6jqy05d1InZGT+Z1yqx7z2zGd+IDq1qVwhf68Inr5Ctsa1USSmzriXHI3E6/uDr2deRs5H1PHb3JtbTpHj4U/EMvB93B79gaWkGb94QJHZk3O36lr2iHt+GfhW42WjP+2ePT7ZrwtRXxxiZMG/anvHXLNrhJfeSMUdXJmyMXT5phA7Eycmz00BFcxx/BXwN/SLWPMjHs+Ampgkn98GnXiv23LqUc6x3yE9fQp+z4POhZbzboI6+qpVu2B/ToHxjCh6AOJN7hdexEpsuDIvhUCt7QRZ5t9PcxrumTDtrwn1D4Jq666aY66Du6O/pa1Wi3Vjric8go8IO2gbeHnp3xbEW7Dpr0x67ISWl7yBLlRp6sQMZz9BOHxGknLh3YaAdf1eBpQ75dSl9oIk+3y7Zsj5ahSWVjPc2hceqZP4lH5NlWYaMgP+VElm301PjeCK9dqpsfnVikbsOk4yrssokvzdjUqtQa9hEzwxeZWdN3YpJ68jQyh1/4F9xOTsKunXYPH/yjHiRjG1x8WInTBo1k1U3nBm/6QqPb1aFJXCP7hpJdiu4eO4ipokfCVva/q1Gjju0SvuBn5EXHjvxADj03+Kaa+F730G9oqSFqV0PGxPdxdNtgq2R0iitl0V/gIheUGt9n1RrfZTNN4/vGs86zQjP0sa7s2Br6jj2p22Yd3GUbnZ16H7xiPYAEnOA/fLEP/YlD7IYQHV2tSoUtaW/EiTAo/JKVK7rCE5qs/30QSK1FnlWUhYyVsYidje+CQHC6Xed3bmiy9oVuCl01dWIYstDnTMM2du3Kd+jD5UGBEXfWgmfOpwKNWG20bePjro013wgJ7kqcRBjGGsxYuazoSs5lHkEmuygSrx1fhb6u8OdQMP4FdmKxoiPupj3P06CZ+Q4M7vr+na75QSBnSCuHuC84+4vY6/Vp2NQZgB1D4kcOa5ecMUJ35dC3I8ANu8A9vH6h/Jp3ra7p5aR6UfJLyQ/S8odZlz9ctLxaaFhukqDbmMPDGJr3d9EgIpouF802UFpqkh931aOld11+l3LX/n7T9fGZ2IEjDPnO23neL9VxPtURNm6jqilna53DZAHb48qBcimHx60jnwPkkB5+lWCQiLsmaXo1AYue9ydOV+FbrAvne534fPeH7/Tu/RtIPZ5fEv98zz6+ey9Cp4cXLzXOS3k+Hs9Okt5xLrcy3jtjszAW43kbX7enZ+n9FV+ftTxv6u+fVZSxO+eE7zkbhV0p3ZqSb/W27VqbtP/3D5rWrlff/1G29cQgFif7G319sqb/9YdBx8gOx+bLovz69+nPf9ELDk5fXkEz6Z4x/BlFG4fHz5z0h67iycuLHkmY9v3LYWA9XdXnpr2hm/5OQshSfpH64uEFSEYEPKYQ+E0bAZiZDPklcOOk3C4GAHcySPA2bF3AgxFs2gnGw/Kg7e177UBt0gQ8c8hqkmNBhzkRzy+D366PemSgeoMVGyJjR2Zn8uRvVF7xgxHCjvR0mb6jJrWX2PqaTOVgtkjk5IFtBvhh/A0F25B2Eu1RVyZvpyVwr/70x9Rk/qSyoasts67VtQPb28dh96SirUOniY+7YlcOU/NzezFJM+kTn5VD+gEsRAwFzui4WJyu+LASwx0bNhaI2NHRffn+DxL9oc/f0JiXhdhdlXarGovxNBMcFqonJrslveJgXJ0KfhQ0Dg92dOSvyJ+WmTkaSoiIVWoLY3Mh7p2k7yRubMmLYSHDyMAUdWh34pAyfdOyaGWi+7JoYaxmJsME7oTEAStko4GE7pE9oIOr8YWdftEt5GZME6vBhy4Ucu8AMYWv8LHNi/r4ktnhX9F/BdbhbmyNvA7vSowbOiM68tbzwRU5ocnk3JGzozftzyEyAp/jd74MjsV65UVxQ2//QOJWH+pnJbgvyVHFshsV9dAEbphRGHwxtjU12Td6cDRu/egDb1vxtarpmy9ipMAdg33TEZyRTWmDI2Y78SzywKYN/nPeoO7BPugKmwL20b6n+U312Br4TUy/Qy2Q9wAAEABJREFUE//9I5BxPOHvL106ZafUv+jKnP41+LppgxPzU36d6m/pieRvgb9Fx++8/84RIL0+zJS/xc6uj48h93L+HvK/lKH3Ov7PqH8pCr8V99dG6nM9vyTnc9pfa/+SrPTd86f9JbinSf1LNP9n4Wxr53nro9eJy8+h89wa+Ej39Vrn2f/rvX99T+P5+te5f267tAs3YT37qH5yH/gOXSD023Ydz7jiiTvQKQ+qj4yftz/2fLmW59LWJm082+68C5hn3rMdDjurYGofwf457uzNu8TGi3/g82f5k+ZrZWc80zf47p5z918Zu/2ONvyfQ2FvoFXxynHYHh0b73hX3kdTrtSDs4/+exnhTd897r6evh3bT8607/tTd1nV0A+kP5AYTffvNfryZR+SCxm2FZ6GnLRTpj3P02C2zWtJsmA0f/ZBt+ybPMoCQnTGMD3ZmM2GjW05ncBJR/WTO3sCK7kT/bbV6nhn0u2Kn6lGfr+N44Eje+/GDdbxHp+xCH1VU5QnruIq5Nol2wNASea+tU86MAptSgLB3VUNWWLG3PQtvD9f2QfYsHuaZtXQZRXzIO/IykUIZ9rHga+E5iErXTtrU/YeDB9v5irTe7Pj8O3jGOy3OUW3Ov6nP/F6Ju+eOdhdmSuRiXVK336zMbiOHtt68Yr9KMq0gz9oee/Ojw2Q3+ExNhylZEc/loEPTlx9yBJ9cONbp48WbQ9Iu4hxoJFLK3sajbjNbABrXObzANvwlOaHi87LDs6jGVmpZEwS47QjNxB8ILhA6sb2lIFhFpX0dWyOjB0fMy7Zd5jnecTJtuwDIB+3kROe0VD6atAGZ/rCe7ksstPncUh5ZRwiO3ZmU7ox5vbRLx1lZ27vjJ1uF93I3UfLtho8kXMlp1bGM2V0tcb+zm1dUeiIZfDisj3yPe0Nmh0fQY/bttJOflRrA1flUebD+JJyxy7lO4CgdSDtbM4+s3dWVSHRvCxq2JeGbezOvNuHbikyLds6r07Mj7pv+IPnwHVwh1zUcfDBHhwVoyuHCfZBm3Utfi3ojn2F7Vdy/Zl9t409qCHL41PV6jYOyMIX6ejIHmr8Sb994MTV0Zd9uXlZlL8QYJeqGj0a9sT38EV/kB1/MqeCy7iMdQ17InHUkZ3+HERE1rJcMPkWI+rxK3JAjtjZViOep86iHVkDUu9S6hSjkjI5sWOHXGM8JnJ4ZcxbFTaveuIQO3ZnTch6Gp6Onzug2+Wyqh1+Rv/K2qXblXr8LeTZln1A/EtuJydW9EVejb4aNGHv2BXf52keOBteHeMY3gPY54Mu9Ilj/FkS/3kZv7iL3PQF+p3NnTnjiqzMleFVSIDgKNBT6EsttKO88duhCY8UGfZh80knrnu9NnYDoFUttAGnyR7pPg4uVg5Optv3bexcWeMCqYdwxh/PU6pyWeUDbDMf9/GMlDFKTBZoE/OAuIal0EXWsAs/YmsnbrGnyNFYE7qUdj41cgr2ocu2ptZkV1Bq5NlCnEdjzA0NutgVXEdHyhOSOxP2N3zMHMl6WeXRbXmUhY7YNUr4IyP2uiz7U0jfCbYH//lRtO3EZVOrGryZ462VNuKaX7LjnaoacMR05A55GJmR0/AvB4fxMXMzsU0etlbpHlDILlnNpQuxmOdj/RZXJ7YUY3zn+I28tFfmxsRauzB/I4/BQ4Kwax371aEZgP2Rsa4reXxlLmYfnUMiOm3LNuOT3AVxuzsx21jj41tgtNkPt62qpvyTuZLZj98GBCeuiTHZMx/c9MC5jqA5weAyvPah045ejTW6ahpy7ZJNv6TzM/N2xZbWCjv7AHElP6saNck27u8acdBxVTtkXfnu2/kOsa0iztM8jTV1Yi0IBJf+PA+OX1zjZ7vJDd62Gn5lfcnabh+WicumDlAdd3Iua9w0z4qMuTV15OVg3vaw3a2wQ3rmHOiZ7woxvnm2mhnLCSjocEgvOGNJPb537O/QxZ6V3GrYXoV/aG1lifHqxD3gtME/Pb3XfOE5IudUI/DShozEI78EfsE5Wf4J6OsMfilty6R1aeoPk/ySsxdwdWlSfl477Zx9MdZ61tP+qKftkQNUDvHQk7ticypA5lnUwQCrpXfPunKG9vbHt3r/4xs9v3/SGnj3qOd3qT9z1rgSJ+F2U/K5VVNicgJSJHmMcfJyni+6AOF/99MbeZW251XbdZNt1HdNxDK0BEccm2qS5GbNf3yh5U+v1C4Tc+F5zIlnnmkeGYsLZ1soUSSUJNuMwwvlXxe+0p9/tfdyuShgW7kuPB8uzNmV7/6sR1kTonvhHPTCmaQfFjVoMsNsKzIeoA9vVenNjz8OPfVCTS//159wZpUfZm0c6OafKs6gv3v/VoVDYVaVkgRZCK8c8oqBvzKwl5evtL7AqRdzZGsmCZfLgxp887Komgn0M0F/oweMe/zpJ5kB91wY0AnIMoIh/DI6Okn1xAFyfn08T7PmVuMXpn28rEsXFh5xsq3XL7Wuuxg5VTUJvO3xb2TLpeKQslUNm/Kx8+DGCOkCXlNT2k/Y0tqsV6+/04vvvpdI+PyyuS0PHPJvip7lu++0s+juBHrDhkyMjYVB+J7gvyURHv/yRr72Act8EUGAUsIVEqwLUjVsjJ3F2003zmK6gTygqjU1Bnhl0uQAOYvPBbtCn+TIwbWJ59QmmYQTsc+vk5dXr9QRPi+LJmI+EV+sBte1M2E1FS535ZoTHyrVmqqVXFa1JuHzMs/akbNj8DmZixgZmxGm+InAkdyxYePL3hkw6DFZPAEodEbfiA1yd2hUNfTXQm5gM0SKfHEV+udlUblAY+PoT7XLRjpAhdBgI/GHRbFhJ/Y9D/TY60I+NqS9M74dX4zNbZrVwU/4OWNLtTbakREfE/PYmYmTL/LgQ9+R2fmC6/AGsEIVefCHZkDsGpXjo1MYO1qbqEk9fkBTQPgJgI5koDvEQMdOAaOEILp22lDIxTKA/lalxphHvxsxAp/+AdSD89RGM/wB26M9PrBj50sg+NG+faQdGE1sEboCAwePAsGFICU5SljGIidhR8c+cEW9ZOmmM3FVrvAEUv8MKrSB4CmjPtXA0B8+8LEnuMjs2BMYeTbqu3piFeZACAEbawCqX74jN3D2ph5IO3pTBlIPpP7NQBz0JfgGAfg0Yn6W38Dy9yRJ3E+IXNuyneoA26Ntf7kcRH+vD3KL6XBIy9ie7VEH/aG0NPqSi518+DrA9fEePDS/IEfB0fXp/VGPBm/an1L81a0k9FcBqbHng87ovQNRh+QsUv37wzAAsV8r6fr9/h8ZgaTltzrWWbdOONex0RZzEhg5mnQN3IT+Fvk3lp8Xkfc1+Dn1fyzmXJu/Vh6OfW2OfgP+qyQE9379+WQg6eMeqIzxgMOS8Rm+UZH0iXwa+W69g87DxT2wsJ+cXyw7vB+BB5EvUt0j0flL9t2TnvV7+wcuzo7Kzz5OWz7vOPFnefZ/3j7xZ2lb9kc48X9zSdyGDGSnjB0pDzhjdJSdMVEmqRkN+Dpw0H36GXzmerA7PIHUvwQuK3D2pR4If+DEn2VwgbP9y+VhN9ZC1lVGV2rY1HlW7Hdr1E49du7alP/K5+SBRZ1Dn5SGN/6faWDn2dIqnsk1OkVxPAHrV66ODbZl86xCfc+7Czwnnip6+wDbaUIbfTXq+ejE3+hOmbZtaJyqgrePehC2NXDQpxShaVUyneaz47+pjzhQp6r7urDR0IUvtOk/9aae2AbOekoUjiIfZ5/tEa9sSojLNp+S7QHiGnJd1KRWNcD2h/50mI/YUbyjUlV4osNOj2T+FJB0pVPpa7yvWcFKaQs/bSsXkVb2MfYRU8t1A2d8uhKL0Nnggehbz/fPdATAH4WH/KIdutgpLvvgpTru0Udcq5WqmqJ74Ojdb/lAddwDj20pbWzC9oxFfEsZrwLNNVLXDk3eiXpSVh36xKKISSFxaujD/s48KHCd/oKnFS3KSjnAojs3exY7fsXWg8ZGBzalM3aFvyOvs8cAxdCr9IsLMWPewBP6gGMrXYXv8aFhE7uC6tiVg4PGu/PMu+7Gu/eVfYMObWSkxDMJmTYfytVln3WNum/yxdWqtMyLHtj8Su4V7dhsW6Y/9cSE6rg9eNMTGChc2cmRVfu+ajhH18442dbGO3XyIXLEVUV8iSlVtfgxz+yTBCalL/jO2AvenZjt+NxvsTr7D3k7JDWgQ78+HZvl4a8y+GMMYkdwgfD3m6y07YPmrNuVqky5ZayQ09qBGx23j2nsl+zYPeEz6yIyIzd80R2/7MN3ulSVfZd90MYn20NSVSPuD7KP9iHD0LcRN3Et2fO58Xf87BEIPnfYir6deAZ/+hqSifw4YSeOoY9PO7R7xoR9sZSdNmLpNttFu2Z8E8kUfMryhC192PRMjENrZwxh6Rr44DImlkcu2B6d0Z/9TTttIX8jBjt9gq7DW8Rwlui3rYbNdkHTByS31+xfoSD4TtnjnET/Ljv6OrJ2MBrtmZwCwR7cs1K2iq071Z1+5ij9bQaHHKOrNXCUii+UrUqIVSdmw2ric5kXTczBqRoypQZB9sMwAvsnUh4bQh+ZyDFlhy97f/E/NmeNCQi8oI08S/BaS8YY3eErGRxq8DXjhTiIrD1t5tQOZL9zyMSOxOfKxrgN34CSkAG5HJkB7N4QVOx/BTa+tzubbCs5DlpFPybJqlG3qYErSnFF1wl29EQHHbfbLh39O2O8sxZso33rHkV0SeFtKugDQlZwAYOb2MMNpK7zshQyVyrUS0oMNK4+9OzEO82FtcSGLg0g+AHEzA4+3h5gGzs8Yr3jfGdcwCiQtrgGJbJbwz/6Wx2lTZwAKeOCPSGknvYJsEnBMZfia8E72jdcdOwZlLTv4COflPVe8AeMvkCrpszReV40s3deNREDQWw+PkLGIzojr8vahv2h7fBNahywdZLEtgrQ7eowJGa35uiLrcGvrMVH36EHkZBZiIHuiEl8FfqMvaTYWDsQCaq05vxB1sr6A0KifkJoomfsw+8SKcrY3GSrFJ+LdUdc++Cncne3RmIgj4xQ/Kkq8mRX7EYalJaxKTryHZrxBjluGz0xwJL5M7Vp6KM68jkyOk5G7qBAju6uDm8g/RNzTMirQhJlyHYCVdSvHHKGTrKqmuwa9pmFYWpFrFaJoGXNiJyq9B8+2KaPXmS1rEXTPOg3YlHV1Fg7QzDPE35vKnizXx99tmXHx33wBJe1ueNTDsqTXxnX8NhW6itrw8bzRWRWedh5ZZ3pzJXQm7zMeBiClK2aJuwq+CGW+XPQShtreHChyTiuyO3EDFbZUAKxI30TfoUufdG/M3d3dJbrA236Ajv221bsVheKuibiX2V14hT8RFwaONNtg0dvDpEtC6JhWw4DW0v8r2O8CzpBtxGDl69ejHyKDbE5MY0/Lmtdr8Cq+JOcyr/kIOSGHenjO2jw4QPk9Ghc+XWvS8R507TMzM1dj89Pyg8Zd8a/zU3tMmu5MBQfBZcAABAASURBVMeBtpArnBXlXGheFlztUHUNv4ocQeoGuEGHctuawLcqNbQWkBImzhUf1ZmHT28or9YP//WTfvq/3+rxDb5zmOcrlMCcX3euHTmTKlKQKaBaUyNWBAoHdrQed2KzE/NOPuJYwqeNcTb0xtkNnVfOnPKc9sh5pcgfwoIMId+qLllc6FiR8cz5YUdP5YzVXal3YnDhHHMjD3dyImM7L4sa637Nk1q1MRb5Sw3pf48eF9bT94zujLOR2ar0wCHymzdvFJvynJEzup08jR+Re0Hu1CbFn1bQ0zY21vpy5pzzUebk8em/flD/7oUmTpAXYvGQQ03KIhBPHAwLp9t3rzVz6BtmfFYO3qbLRRm8jQTDteH4+vTMgfJFnVYWhLmaROJeHh5kDipz8l3w5bB54XBy8BGsiQPahxcvRRYRzP1wiMQUfRvS8hcDth/fKb9Mbhhw/csPibJEcPLr3td/PH7RqvxNB5Kwoa8ITspGEiYAjKRCu9D3TNACwz8G6sUqrf/1F7XXL6RXF2xGPJMngZ14qSiNYeXTSgxePrzQS+xN3SRGuzyo82ApbJMKZg9AhIJ7Ji7TA/6BjS3tQoxIrJFhkF7gn+AzE2llkA88cuhLUsX/TpwdgSwYE/Tr45Pe/PnPSBwqhl1ZMPI3LwIrC/WOjsagJyFip2UlfsKe/visuZcmxvrsP0pryCGRnvIraniiu5FIFVkkbifrQxP/hd3zsmgHX4yXuHZspRg35iIBG4nzDsS/TuJvTI4NX5P4jQVu44u5zdOQkzHKr4qvj+91ja3xe0jLR9cKrbEnLZPYSMfmTTt2FQ9gRt6uruRTy2ShPWFjYjFdyNt5lu0bEGeddUckrVEo/uzRDdhWFflcKVloic8Rr5LByScv/W40S2IOCV8VfmDQSzSxjbKwPX4PPPwNuzKfhiR4d/zceDkOrhO7tHfaCIe7UwxK6p/ep82Rmx77MzpkJzy2P9gSugHkQxZZk8slfOjBGl3UZRoAvlD52R190R0YnRn8UTk+OnM6XzJIkFxq8yK1SfdXs3WCpVPjh1J/x6tjX+C3i/ySZfe43y7x/0yOz2NmxvkEUT8BHPmYnBxAjyU+vwz6cN1TBXnfPuvBn3DivlSeNP/I8kt6bzj81/BYv1+/R+DvGoFbhv2m7Dp5vsWQkzblt9D/TvOPj0DG4lMw4/9zENhPQV+4DO6A41M/4/ocr3/qda/9S4o/7/+8/SWe/yAcz1T9K89s917sPA8FTlx4Amf7LJ3nXRrlUoDqJ/e/qpHn6fuRu69/bpNt2R7ofAZGg4888maDeuUwaN2uPCPnoTgdlMTonhbsF2/7Uyr7Y9vE7WSyLd+1T3zKlXeqiXeC+JX252Nhh9fpGrDz3rXxXhLY874ApDfQeeZPGcJTzlmGNn0n4HDIfhmST9h9yrAt24PH4G2TGwfo84sYhm+Nvbwfpf4JCbzBbfifGKRvR1/egwIdntgYbSXzR+gqzbznrddNHV8FvSVe+3feF1dN7EPULW9By05vaoGMeMrj3Wwjbjs6YkN6duR12gfFp5+DBl0pz57YalutmsbGDO/hGZPWmlLuyIpccRV0tjF3Zz9q0zRPwxe6MEaKlYGDTuD6wOW9MjalD+ah66hLeU/MBtB4x4PlwHd0b0ouJU8CdMHaUyiyEutAfLEt+wDhX6sivvOAtAPhCW2gFSMBfXyDUQMkWcdlW/MyqzEOoe/kQDZjZ/aBXrBBGcIegyEfFrkkoBN73a5selY1XN8Y06s24mpbhu4gsZLLz+wBpb2SX433y479aW8cVhB6ApSW8wEMbYrcCdrQgxx32CJ7Zg5O2D2QfNgHb/poMsbXAbEnENzKu/vKHkx+zXOlXBbedWXZ1sQGcWRKR1tcdsk+2vZRgubuathl4xv7G6f8Dd/ohKeGvNBIB83pr8bl8bnDuxPLYpziV37gsZHno5OP9G3EszMuHYJsDO8EK/Ur8zAQ+rR35MCiyAr+in8Hb2xtatgb/tAGrvAnDnZsCYRbpFCXbaAY032MZ2LTseFGMXSM/aGbvx3bQrOyD2JyodAFCnIjUENW8HaTZNkl33yep0UL+RZcwZvxfkZO5ug0L5qByErfyjoaXUOo+EzHKHdsZY3BxsZ8jm/xdWNvo9BzJfeCS1+V9YLN3oWxb9hpW1Vt+C0u26N+JX7pbw1bwUdWDoGXGZvIFaErtnbiXlWKXaGf55l5sAovb/t/+yjzndzcFMieoZFZ6JqQlfWnM66GK2vAhA+d2KbuLubPpujfyN9WoYIZfPoKGSiXbva0atDvalXg+uDr2ChiFRuir+hr6LCNIA3/7Ro525HTJeoTsZ9h68S249MGrNqwy26qmpAPb2TAEPzEWm9brsQQIUrZ+QTnUrVGXcpavJP78dOGBtJ9+C/Z1nnZR72qDVtalQpcx5cTQpu6XciVshm/saZIlsGljPsbH8kp3BsyIif6F8brQi4kz6ZpZnty10w5xpE58sx+aNY4cUUPxYjJUbcGHXn5wX4I0KwJuQ39qe/Yk/jM5I4UjJS1K/Zs+B3APBn6lIHQfQmiN+O4DaLIKhm+QLWmKsZFlgC75BskhsFlNGLPDj9hVMqVNeeExCd04UsZPQOHnOid2gwPPbT5VK7xXEYM4k/WgMZ4raxbG761KmI0qRg3fXbZsfNEpv4RME+fw2HvPsY4dkvQd6mhb56WUQa3wRiIT8ZOuyk+BPJ1ZpFzjEnKnbOU6Za3yUt9dq3MuSt5EHT6N/xa8TVtIUfjMp/WA+cY1ZqKMbALnJTxCjyzniQmyaXEaSM2IZhYg3bkdeZD2hv17MenDN8AOmLD89OTsmZn7oBC9q6OHMsoCoZy1HfWgHV8/yV/419VKWCXDIQ6TLZl2qFZWS+jL31px9dOLNMfXGBH30e+8BJLBiZ8W/KIeE2MxbwsMnI79PE5vMmB+Jt54Dr4gj+ANrQ7+s48Mx153oyMDj5jJ3Slf2GOLsynmXxMrAo/QtNG/BucrAXEPM83K2N2pZ48jZ3pTGn7iBHnGcE95HxqmrThQyC5vGNTdKZ+jDsJhw2pBzfGEUOneVZ+GTrPkxq2xR7Q2rF75fk39dh/ZQwvnF/lu36CFhOgrw+wonuCf8KOyHnBOd/L169lxi822h4yd4St2JacTD3/auz4i7RlbRwW5NenDzzDzeg6YVpmFc9MbqXQdnUVdUSSL5tmxm3YiaKOHDq1Z4/Tk9RnaZ819QdNlNvjrqd3T3rzl5/0059/UH7Z+8z51TW/+H286sXllV4u2L1PHMJO8oZkZFlWMR/Vpeh9JvbJ6ZxHFjrHuChU8XNnfDZdn1fGZFfGIQfQtvXEeF44c3u1PGhD78b3UmKdQ+Cdc6xDfhuS0CRXqarpgXFalkUzcamXF2kuxG56/O8f1MjfnGc+mvb6rMzZK7Ji24tXrzQxXplPF/ivfC9kvJMzl5cPWpj78SP/GvDDvIzvfDE+hQU//vADuq0y+Ya/tcxgpfRdWVueeT6py7tdfv+sx/1ZL/6//x96LdtqHGzmV7Qdxhnjm0tR2kmkncPWK8wJREHLt5c6gShJ1+sT9VXTROu6Mljv1B8WmWTcmRBJgucff9TL16/EN7tmjM5kE/KTnD3/RLOtOHEE05qnOVWEb8PB5f/1J7XHTXVZNBGAgAjywsF0ZF3fvRXRHcERA/D05ieRaboiO/2amhr0UTNzCDgtF7VpUvxo338//J8XgoXfGdyZ/ofX3ymD/YTf1RryuhZ49wwevgs78svlRw6Uo7MG7678vD/QLgviNy34/fj2R6mslUHYiWdnwHpJLTwsxPmV71ZdmWQo1fObtxxYPwGP2FbamaxXxmUlSVbsiazXf/yjhJyGXEQpMOFT/GxtSjgEM2VXfHjOors0PbGxsXPQvS2lJ9zq8Een9q7YtfMF0fC3EbPzF6diIRJ45pJywDzsFBf6S1a1CEIP8a5WGvRK0WXkV2tqLkWubUX26fueWIqrmhCljNfEAjkzEWbKtizy6CsJgob8Pb5gk2kPQLZt1O5RqgIfG6NTfBsPevR0fIi+ZybVju2Cx9jmasqCIK6M+bHYGpc3nXW6RGPIJ1LQowuk0U2D2t2NbRu6IqujJ7KjV5ZQOQBBlFb+YCJzqGssWOKyVIm/qTMTwm9bNU/KVeRNys7HAMYudu4RBH1y1B7MUBx3ZJwwMGXMDjetG236aQlDZBsT99G8/9jxLe1KP5Wz7Sp17AB13MQlNulGH00Zdxu5xKYzhmJ9GP3BnXBwCwMO0Dde0RM45aQe+LwdHCKNfQFhzgDihsP0/NId4l/q/+f3Ja4n/PO1/5008oX9d5L0FTHfMG6xIfAVCb+jf4/A7xH4GyLwH7pInWbfl39DFP51rKcDv9mCk/Esf7OATxhsy/4Ieeb4JbA/0prv7E+EjcZp11kO5L/th33vz/EMdu//v8Jw2ypiG9Dt2nmWDJy2BW07hVweMBqffXzed7bzbBj4jPzv0oyOIcjY5RrVv/rDcOLfmU3JuU4sOs+NB+w8sv78uRiu33xH9j1T2tWaqgE8T295N6Qs4BM62nYMlUy9846BUZ88vtpHvz67WquBOd5/augaiNuHbdkf83LH70CBS3kA/pd5HUosugxvYiNJO8/22fC2g5WKMmBbthV+yEfddqqfwKAtj/5qbZRr4iCr+eN7mn3Q2JbG+Oyq8gDbss96jbptxcZAfE9pH3SpnxAZ03j38nj/C37nvWZjIxc1+to16IhVyhMSh4X312r4AaOxz0Zuxov2eduHjQLfo+ROju1BZltt5v2P8qS3LduSLCOjqqmqZJtXq/WDvz3ykG37w1uO7eFf9iQglCUZ3tCmDIgr7R3e0AVAKXsnZ3/ea6s1TN+V992Mb0dLx4+AEjv2LsKX/QvTzg8LOuWVza8n3sWvvAdGh40V3Dsbi+HdyaWO7SZuDR2pC0ujQ7crNCdMxGeeFyUGiX3Hhmx8rWy+R/4JK/sptg86eKqVckXOSq6lHgh/Rz+3bKtBFxnZZ4nc9E3kSvbLotfmHRid4trYJ0pfqxp7WJaVfYfwbMPfjbAzj6C1zaeI39E+aHb21lZwK+VVO/GqatgwjbaIcWBnbCLPNrTwo7+DK9o78RuC+YjMYXP6sCUawxuZkKpiJ5WGjuwfZFyzDxdfbdNv7NW4soGfSvhT2ofuZ/ansqe33sWXLmwuyMz230p53LGn0JVWVWnKnh+BPmWmDE32vo7YModcMrBmLwfaGBReoSS47Jmk7bKSo9XCY7rRPWK+K3l7yk6OtGojnj1x+UCvEe/o74knIOIdvzbGdUP/lY3hyNkZF7uUK/VC98HDLCDvNvRu0Kc/tkVO6oHQBZcyciWjd8etro/XYX9oOj7bB82G3IW1pWHzzjhfs7dI2YetH7lTS3/Hv+gw9gkZrU2qagPskn3osa2GTIMTV/IgMnf4GzwnvmNLVfK9a2O8aWIhX++fAAAQAElEQVT3jv3s2SLDtjb8Dh1ixp36Pmzs0HX2Q5/h6QPs+LUpMqM/tAHbBy+faS/sfRW4KvC3MMW2jn37kM0YQxs5BZ1krcTq6OvHd5aOy7bsQ68Y38jPnlUg/OEJ9FtMMy8OTsFXSv50HA+IK2UPrWlwR07WqpSxYRwas77Erpm92uAhU6OeNcS2Ct4hA3toYlYf60diDErmj27XsKdLG3nWk4cwT4xR6BKT7EGmHnLMpPCI9T7iBCOYQkn8SHlCh7gjj25kr1qxObaujGfyoVXT4Klj/EN38qZMn+3BtxOPPfIgss2nGPtt9J3fJ7YHLp2hSOxjg52WZB9lcIENe1Je2UNM2W86NuZmvOroO/zfFd0NeweQ13SpEaNWRaw94hH6exCXnTlR1DRoMr9sD3mRuSWniEcn7wKxaUKPBQ3xDWNk7tRtp6kxXqN2yBz9GJTSNmtgQ1cILLvJA1JHZnyD1rbWoddq9dE+GxrGzPY4P2nYH2Gd2ASiu8Mf22Vp2AqtgMTbDj9zV6VyE59DjpET2JGd9abwMXIIhExfm2bsznlDB9WVfiErNNWSH9J2sz2xEFfaiV8hy/bgGfTDH8NeSs7ZWAGuKjSpN9npt/bEXSKmHdqNtjRxSIuLitzwh2aMC+NdrdFfcAh7Qp+1pqmQF7uqlY7vGavja1Uhc2O92JB/VQ7d7FLsjNwcKF75DpiQndi2dtgWvtDpdoU+1WnOs5u0sVbu5K8Yl/BUQyaTNDpDO/M8sbDGDbn4mHUi/Jkr8Sn8VY21c9PG923mZb47czDYWg1/4lO1Nr7XYisuImLMDHzaZfxozQowatr7hn+Per4+StgSmXtRxeRsiebQd21dnTMjP0xaOauaXnNAC7xbn7RPVuPML2ev4hxwt8TDulJuDEhyLja1mjS5xnpWdDaZQ97i4NZaxPfRs7X+dNXb/36jx7+81/XHq55/fNa0Ns1e1NeuVxz4zr3pu9d/YOwFdL15+w61h785o9zzrI5sLNa8LLpwFtew6zsOud0axhlG4sHdeg3Zy3wRrkvwNt1oJGUt6/gQ2K+7HnzR9xw4T1fp+uZJ73/g7BEeqSR0FmX+whTDrCvzdOWYXJem7aFp+V/f6dWLi7btqjaXDGGr0rLM1KWdteL927eMxRNta4U/43flGfk9PnbOVCEaPuVguqZJuXI2mLl54dwyPoQna3+/roN24dyykacPDy9UT1PXw5/+SFAe1H96VP34qP0t0Lp25JnT6npgcP/4R8nS89PjMGhnUiiZhMExwrYYSy0Et14sknZ0b2oEi/EikKINmiAnAd7hwHsONq8cgObLrjgZzwGzITnkWkm6usy69lUjoQnMTv/1x7eopFZtJA8oPb19M+D6+KTp8qBnymcOIMWkTDBCY5t5tus9B9DCruBS5m8lkH/aCgx+XxmI7d2T8u+IF4NJUyt+PxL4Hi/gvSI78mNvL+vdD39B1K6HF+jGp5X+6XLRhfaF+OX/RZ6JjZDz8LBAu6FsVybTEPl01TUPbSyOSTrbIg30zMvSEjl//CNhKUXnRBLPyJyI2cSh6HS56IrOZ+yblwuxeqGJMgsCihTYkjzIT/JMJEomnkiIZULLI7rfPWompE3WjkFjolM2+oce9AnbRpJNkzYWrWptJFRjoTExiJ6OV5kcAne5PCDNYrBgRTjVjZnQn1d1FrP9BittEdOenII/944vNS/j3y7PIfnOeG74uAJXYhhYsd9GKAwtNvElTBVRu2wrf3STWTGMzgo2fcBOTGzr8vKVbNMrbeTLjhzbyOky+V2mD/tir4gJHRo4+mDURIzsGvwDn1p4UsIn6EIzzcSaeroMeaCz8J9QhZ7wKLql6Mu4JWaCyTA0dNXEKNHuxHInBoEOn+HPuGGcAtWaWptUVbL9AXpsgv6Lt8EyLvGR2scb2aOBHASN6vmR+Rw48anH5oa/FfoboR3hRyP4wMkT+0fPSeOSBsBjQF+56Ot3MfwK1TegY8ENMuEH/BJbbDrhl+j+OX03y/85yv6hWs6YpvzrFGWNzpoeUObrJ3Av84zaWd733dfP/rO87/tPrJ9+/EKZ8Af+E9373ebfI/B3jsA5U4bYzIsTBuI/8+O3uXBGYKyurKgpf766fqT6R8fktD5ldN1rPuvB/3XQeUYK2HkWi7xvlxO+E76d6x9DGTs+kYxf9hmzT3r+9sYHsYnXR+g8T65szgVS/5g1f7vKL0kYz8w8w2+8o4wXX4g+WoN2YgDqN922VdV0XrZ5dPXZ/GppF4/S0f6RJGMSCGbnJb/fnl/TPiG49A0f8CN42+O9K+8F9qG7E9uA84wPhO4AK8/XAfug1e2KNXlGD6y8062xAZJOXHpsYXZnsyEbTDcW2R4QecFt6E0Z6PCJ9yzbaQ6wj3kTWyMr9NF3luE5obDbPnjtozz7wmNbRqqdT8mObEm87BTxpfbpPfrjpQatuGyP+sS7U/yK/B2b6dJZtlajnnZgS2zyjnWjsyOjGE/D9hHs1EF94bY99MYa+6iHbCU/Z97lFt5xs6mUuNpOl1oVY4ee7D0MzPGx32Ie2/Puu/E+n56CPuUBR2x2bN6wP7Dznps4Hv0a9ohrR154D60a+LyjBqq10dbtik77oEy+BW2beO1sum0aPeTBBzrqEkNEPoU2YMYKFuh3PbL/s2FXxq9VaZ5nTW1W4301cZl4n4+P4gqfYIwPZxyPeAn00HwrPcrQiSu27OR2ci4Qfxf2RU6ITsgYz85m5/X4i/HsL4w5B9/ZFzmxJ+0DOn4fkFwKBB+6uD10Mr7Zz1nJn+hJ3o1Ym7gexAnO2PNp+BzUPdhWVaCGT+FflkUN2pSBQ/7K/sM07Ek8ozs0tnVcVmechWGJdXC2R7wjI3Bh/6jAnRyhCcAy8rBVSeRT+iHDrsKmGmX4J/I4sc38qWqwmj6rtULPNCB0Wf/FZUeSkCHoSrnCn/htxC3x2ol/6raHnIbfw19yxg6PtWPTyto4kysiMWKvuE5fskmafzYxm/XZGzvL2DLBE3nBp0x+wMom66pW+IDexCx2NHTHpgoeoti5Mq6R0RrzFN226ZFsD9iJedVR17g8Pnds7syJjrE7NMaXqshACBTBBQrexhyciG1sDH2Hb8Xf5GeHH/Jxn/WU8SU88bEKP6CwD93RFZqwpqSLg4Mr8KzEOnqDs62qxFjjsj3aduR02TXooyuQGEWebULWlcu2bKc6ypV9tYY/9oEbHXwYWeEv/I1dykCCj7zThtQPXjq4w1PIybr2zL5gJ6YNOQ1cpNt85qasasp6kMPBPAtEfugRM277sDk6YMGvTTMxl4LfdV6JjW3ZHij7KEeDj5l8WsndyKc57iETu9JwRV7WjE0Zv521eU+OkwOxayWvp3ka3ndwJvxRcZaR2xl/pOiERmessPMZLVCNIKbtsc4mr4dsYj9hY4d7H98rVmLToe/ET1ypn/R2ZIC83enr1CMjc4HquINPJYfZgY6NPTKBxD3ykr+Z+w39No6FAUhMKRQ70hcIb+w96SIjdClDe0L6A9Jh504sZ8YteX9vn26XbdmmZcpinu965sAMhDrxjs6V8evD/mPc7dB+GcI3AD8Luuie+A6rKjWXZuJ9fX5S2jZjgQ7bOi/7qHf4Ayc+ZXyNzxPrjl3yDSKr4LPDm9HoSrVjs9ng7sgiAxDRlfmcvf4klG0ZrO2R27FV1IWtHXxn/Ffil/jbpegu5g1d4zbPWZapW63qAA7Qju9ncrrMoV2PKu0cHm7ksrg6dgXyA7ijfFLHxkB02KZ9xDo4Ozpg5E6bQoW+PuR02VbyKL9kzjq4Y/NB49HHJ/IOunlexndraK85KJNDyic68dfYEYMzF5MvgcQrse/0bazvkZ8xWPje3ZmvwUdIbD/qHX/Rh/9tasrcyFyemMe2GYNNoY2cgz7cGjZGfuiNRT250dPHuKE3ttgG0Vmb1wGhiQ0Cb1uheeBMppFnz5wdSdAHzxxIbJJ7WZsdfGTjkyW95LzIl4Xcf9RTzlGuT8hP/T3PP4+c0/B9IHTuV01z08RhZeOgN+X8MGt6Cby+aP7uhRpng75MykHwODMrcRgMWJzdGZCunCbt5Er+yWNRtnlmTBtWWZ35tvF9lrO0FR/Wt89af3in7b/f6vpfb0a9Hle92Bc1DgPb3tTIxdZLZgxLxx8hjaBK9KEuLREKmT+JeyB6AsK3fUcmts+XGdYRHNlm3loSUE0//vAj8iRFD31mjFGnnNdtyHjm2XteFs6LVr358190ff+sB54tZ55hU985HB72IN7I3JPDiMsBuEvKfMUZ+f96qf6KGGrXTJ6a+cOQyoZGfZTJIRuEJPOnIWAhjs+ckT2+f1Tm14XD3EfGU2W9/l9/VHwWV+YPDV1Z6554tr2Gh7NJ05e7Wiv99P//3yTE0/i1bn3/UsWkY5Zr4zS7w5AD08f//i/RoSTti9ff6fLddwpNfvHaCdJOQN7/9JOijNVA3bv8/kkzi/5lmrW9e6uC7vHHn/Tw+vXxz6HQV13amVw7LwQ5kHzPibempm1pek7QcHzC2ejOz6wXTu0nN3UmjdT1jsNcY+9yeRgHnw/5/4yhX7AvMPhwOPQTB30J5uXFS80EbOfwbMU/hx+517fvtWNzaAIYpp3Apb8x2C+/e6WGzZlYMz7M06zWJnluekHfwuBr7Wq7ZPzaGJwV/gyUy3KzNDXtJKA58Z9fP6jgHXh8maqpWpFeuzKAvlw0A08ZWDZQWmua5wmzVuUgnlxQ5HXiNDOpF2hlCwW6vn+vTozykBRfCv3VGuRNDZuTkPkVsMFlUi0cVDf8wXKpChldG5My4/rMRN1J0I0x7oxVdBR6Ogt9vgSy4OzBl1G9q7OI7VlwrDFBVtqQq1qToelMeg2cR9vW8f88wxM+QqeUO2PzggVLXOFrxL4Rv5mxnr/7ntgsmGLisbPYrjJ/hLAr42o37XxBdKCwzfBJULhkQNB18rETI2FTVcOILijg22VoGnECqY5dKzY37I+M2JaFfmNMwr9HhoQY8/nxzgNFaBFwINGpG6ToxK8zdoHoGUlzUEJmxaYDim5sa5TYSqoMGzt22R60O36Kq6DJIpW/0MBIKPpPoFsYCW4HOmb1gYocEOgrdWKyE6/9Nj6D4Fc+wj9i4JJvtI6d2BTdA4Wfha1HHb33dZCj78S58Hc/gL5fu6M7EDs6egK/xvPl/tgFJMCfwEkd7044cf/IEl35UvsEflnfL1n/y5z/g3oJ25hLWYS/Buf4fui/9x8B3F+WcU/3N9Q/GVOUfd7+NdHnQP8a3Vf7TwF3JbHoA5h64YtNY0Zj38/KEPwOv0fgKxG4S6tzqn1SfoXt3xrNNMiUOF07bf28feL/rcrTyLP8q4y7MbNGfLo2IozYfLJEgPr73/dKviT9Zt8niRbcl2i/jus8V50QqvPZIvXPwbZs66RPGZp+eyY828F9CdJ/D/Yhj08NwPz7nZmWtAAAEABJREFUcA/XviToC7ghNww8z496/MKu4vnKtvQLYJvujxCegO6uIZPnxWz4BBKnD92n0dFPHZUKjLwJ7gPhP6ZifFZZgTFnzXcaUOB2bCYUKAahL4Nh8i32pePPfRvmcRunAqPxlY8Rp0OhDH3074xD4Ow7yp08OiB0VY2Ylap4Hr7Jto9cS/PgOZ7jR75hb0J78MavUB1Q+B0ITzB5TzhhXha11tj82ZS/pV68Z+X/9RrvkyH+DGwrtgd9ytt51k/btmynOuy2/aEMT+DkSXnCib9vBxeYsM0mBvi3sbHCHokKudzK9TlPcDtjHEhf2oG0V95rgrMPG20T8y77aIcukObEO2Nin7i1KlkAHdEdsA+eyNNnl221YuwoQxsIXd6txGX8WXn/OzbNO++vvO+AF3bbh9ydHGm8g4ZvdBHj1G0r45V+yarYmRjVYd+O3JEH9CkX9Kf+D/yMcfjtw//gq7VQD+joduQBkRcITeDEV2tKfDZosyGWMv2RGzjbnXcyq/jDJ/KmeVLGNPsdBD/3sHTLPgM+5t06eyzJP7tke0BnDm341olR5AeCs4/+7A0Yet2uD7GmDWtCS5xXWqLcgFWwsqfSsKfUqhI2tia2sacgWbaxb1f8tOnHF3FVWdFPVdkTa+3oi93JseCrSpeHi1JGsImAuM534pb4WehakdVlFyW6iSdkao29HurBBzq6O45cOUxLv210t5t9VoM+YHvgZsbYsqJbXEa+ZWqSbTZ+r0qfbbVqqkIf8Y295aZQ7ui0U5PW7IFAtzNGqet2pR5cmrEv/A1bCtrginLsgSEn9dBsjPW8XOQWn3fs7egv2R6Am7Rb2Ef7yD8Rn85m5rNid1WpoE+eDUKQycNqTQ2o1pSxSV/oWtXQkzYVxpx+aFod+Ko2umTEE/eMb2xNefpnl0LXWsqSndIyZXDzMo84xb+J/bRAVVOVUdmx69DViWvHSTt49HWRj/vwrxG78H2q1/Ttsq1qjbKg34BVcKuq6N+GjugOr236BK3BH7y0Rts2eT+P+sqauGXPh3Ht2BVfO7YduD7k6nbFtuiKfYVPttHdhpxD7zboO3IkE/8ZGzflik0duYHoiJwOnX3YGXkH3Sa7ZKDha3CNXK5qH2Rnbg8bbv0duaGDS4FWkxpxDM7Gf9aMBn9kzOwPp26Dh69jQ+yxrSriCC4xlSzbQ+cOzi7lSlng7Vs/cyY5GPwBDhnQFboObw3dJSMjvrisQldH90b8n9mc39i3FNfOF9yGzNgQu/LM1KEz+R0calMcgKqO/IANBX4iYtzVog+C8NGX8dyYd7bx6bBtIka2ZR/QqobNIBSfA5EdgVf2Y6/sAQeXscycDH5lXUhZyIgvnbnTWgsKMdbE2EVP+iMrYHvkZIjs1JkANGyrVQ1YsTW0+T4QV/hPsA97KTRlPNEXuzbyeCWekH9yd+JXyO3EKh3lGvGLvI1Yp6+qDZx0yE6fvnDZVg4F0xWdAdNo4FPa+MM4GDmFzsTKpgVMrAmg8f2YVx27ArDLhu9mX9buyA0+/Ck7fRtyY1e1zIVj7ifeMfy6PjHXVmLXBuQ7FkV0dfCbOvN7hz9yOzkRsK2V84iVGGQETlwjPr49Awvajbhm/FPGli1yOBNYGev80jMySRxV8qnV8CW5ENpGu6rxXfigeVmUK76cZRGj1O0jRtsY9107skOX8QyNnf7SRD7Zppw1zcvQZafviJ9dw9+UM88aNrTEC6uUudeJ+fXpmXh0wXXoiT/o24mRuKodMjba67Cnq+FbbIr+wuaV+RpZNnrhj7/pF1I7Y9Vaw75Z4+pSq0aIWF+Q2VqN+sSz20ZsQ98pK7LgHe2UMBtIm2J8t9iW8RE3QFnizjN79v3zS9C0M/aGxlWDZ8fW6Nxh2jhPMvqnedLDyxdyIaBJe+0c2G6aOeidOeitF039UuqLZQ6BRzlZglaWsi5Vo8Jd5gPkq5cveY/Y6bN28id5kpzKev3Eedjju/d6+8MbvfnLW7374VHvf3qnx7ePen5H7gIFDwmpmdjtPOdEfMOuGXs749CqVADCMQPbiNGVc6or49m6hj+vXrxSObG2nlhX86PM+TIrY/v2zU/a+6rNmzYO6vZ+VfY8D/vxF3nv3rzhPAofnjftHMpCgGdS/Ni2Z02XSTU35Ozq0M/EcVnIxWpy2J5WvX97FdNRz48bjE2EXRUp5FijFlsN8tmb2vcvpBeTHv8wq81F7sLLAbxbKde2XdXKasR4JQbVmtrlomfiWeuu777/Hptmxm7XwnxI/HJWKmw7czXP0jPzJu1nYhK7V9btyqC8WC66IOSBQ9CVA9BHDky9d+UXsWMRiOEZX90u6vmnmjcOGe3CwY6BTa++5+SZg9wd/Nqs94v04/qon7b3EoedAxgkwb/jTIxoHPDVZQHlARds2Z6fND08KIENzdDKF8/UmkQi50uoFXUcfOAgd3t8EszKtTF4OWyO8+/y/+JC9+IPf1AOU/f4BaHhy69K67YYDT76HtBZyMtJPmQSQa8XF12ZMM+P7xnQ6whwgonTMv1JCuOTEbJRyU/g+6uL8n8I16sHTfAvHK7OyN7QsT29V2SuidG7R3UWXkO/L00bvjUSSUzAPQITWkBVyt+SaLxMGDkFzJeLnhnIjMEjtmXM8jcBQveMHtuyjVVdWZQ2FpeNAQdJaPaBKyOcmAZ/ZVHKgetOnIuENjGal4Vc2tU5xPbWmTTSkzYlyzu2muRryGjIGOMEj1BpM/kzXcih1kpJukZiRs/Gl3PNswQfSTNi4ZcX7ZdJBshyZQ3YmRyxW1yFDBvB1MeNnqcffhCOSOAJPwX93DsTJDpFvaJDUg4zOxNvXZnsyBU8gSKugo4VS+lLXqU9+KAZPoHoigYEcdtG7a6ObzRhJR6pfAHsg1aUwuYPQLtak1uppgNcMeReSNqG9QChrzOGO3HfyZmq8LUP/XYNK5/xccXXU5KRm3imPfyJHTKpfZOrj1f6N3jtuz74P1JQC3+Aau660dpOc8Cw7dZO/0Dm44ZLdcRiVPi4x9NUxijlt0BsYXjsQ398OGAf3B1/RuU3fSBwRDPlyRj5n8PZ948oP9d13/4Vfb+B9Fck/U3d/5nMZ/D+kdafOn6t/LIN91xfpvjbsMd6ca/la/W/Tc/v3P8zI/C1bPkc/5/q/TE/btafTt2a/87FaepZ/vW28r3Is64Cf72Q38h5Wn1ffkVE7DrhKyS/BW1H57dz2NbEM27jGS/PQt/O+SlltH4JPqX6esu2Wpt4/l2Vy7bsA9JWnp1G5e4juMAd6peqeb7M8/IJX6K1zfNmDbCtf/R12pLyc115NrRNHBpdvP/o52Bw4bWkszT1zwHUN912OEW4u7K5lfehaZpV1bDj6PuaoMpzfvIIOGnsjzz2Uc/nAJ6dHXCpygPEtfP+QPFB385z8Qlb3gvTeYPEaOM9I/jUA+lKufLuMTYOqnhnWodP6QvYsSA1fdDTCjvu8Hl3sfNexBoifaCzD97oEJft0deqlL/Qm7/pbhbehXfSJXPrFjvbUH+8R+ryEXThf3oiM5D2xLvtvCxDdvrsT/nTP02NuFW61dpRrrx7bcTQ8sBTxf+d978DdnSOjs8+7IN+S7yhCV2rkn3gO2MVls6mfzD30EMPX0rjyxExKXXdro1NsozVynv7ls0qWbaVjc7CD9sq9OnuyrifY5gxnohnuqMnfXlnSt0gM16RdeoGpeA28iCHepEzTdPYEG9VQ6/tsf4FH/rIKnAki3ZyLfjYlP0cu0IyoI93Lqr43cj3vJMLXGzaeK+f2qRWJduKTVWN1+JdwW/Yk/d327IkI7cT246s0C3zosvyoNZm8unKPNwwp1N/UruL0zzPY48n/kbGAZbLyhV5Z9lasUc1kwerziu5E3ziElkb+x3ZhLThxx4+0Xu8m6Zu8cel8IVHXB06Cug6sq/a2Zvp+JE4pL6TfDt5EZqNvGzEZZpmZTwSg6EPB7J2JX6oCOlZHHLJl8KmxDiwI78PmV02NsExxpl1ILobMZoYZ5s+IPamDdmQlzKQcYgdgfiDWNB9xCnzuA/fjF+bxoEC8hfmY2IV2yEed2P8N8a8I8DEp+Hf5fKgC/teDTskj7W5WpNtnZdNvdNKSZHcSJ59kEP+gB42G7lVTdVuMmCNHTsxXcmn0NlZq/ZBvzMOtmVb4bsfg7rJzaHABm8hd8P+xDZ+4QbjuCsxaPgiF2vHBqzI3tVaKXEInHydWBm62GRbdvRaGZdCH014u3IZuqo24pwyuB6lVFIGbGteFnJ/xY7ryJeV/JznacT15INlyG2thk0T9oY//safDf/SDn5mvsS/4KtaWD+AmLvBT8j/vM/2HZ109Bu7VuqFjRuwDjuiK3GN/tQNZ2csduLbydk9cPOVLqU/sEOzsd4EqlW6BtiW7Q+yJRP/SSvyLKxGVsOX1toYsxn/M1dsy76TU4cMWIaslDY0qQCdeaq04UkOJhZFmy7QpvAoC9uy95y4Zh1PXOPnhj2Bjh+QaOKjAenr5MYOvqMj/qV0IQ+IvNT3xAWazIGNnG41sbZdxlgnz57Z113RMY35dPid9jMHvdlLDj9GqqpGHoRnynjTH3yDr1obOWcQycTMz8hbyZHM7xNv38dqV2xOXO1QwHy769a2TWxq6G7Vbr2fFq3V0D2xNjXsEFdn7GxT+/S2m6ySXRL9dmhMvl0Ve1uVojv1CVmpiytUkUn1w532Sl7lV+U7fsaXtDfmkuVBF5qqoz4QfCSeyYFBh/6qpkDGxz5oO+Na1G32c/mawB1VFdzH+IwKH6GhGLfpbnXwR9bKmFpWQ74FHzkykcNTm9XJhyvPDDtl0Z/5mz6cV0fZTs7Aog2/Qm+EBwYd/PlOyXdF6DLe4YNROzbYaMsNTzXiCURWIPoSq4781hqoDtuQIBumYNCf3KtKPwjWj3wWvkV/bMIbNfht6/37d3r/7l1IlPgffhE0+GKfbWQXYEWmJa3kbuP7stJHu5E7FIpPKRMD24MndK0avJWuARM5H9mZBwHJGleKwGgcH6HbyJONvKhWR65x1jXwzEfjb+J5UGvocVm2B2rYUqX82LCxbufMJ3Go1pQxbpSmv6rFY3CbOvyr9lHm/fzp+VHLOIO66D3nWDnTu+LOCt2VMF957swveV98/1qv/vi9Xrx+qZqbpnnCXp5r3FWcUQgeoSUyP5SmxnhCouLAKoe3AzgX2t4/yxyEtsdV6585UH3zpHp31QLdg2e9vLzQZZ6VHLvMD6xLwPJCbbmgex4xaFWjRI02zjUmxqqIzcq6NUzBqCs6FnikUEk//t//De0m0bYPHNXh+/Ri0QNnbY0yPr/nbDKx0rhCa3XOua6cJ77iHHDlYJkvaA1grORd82XS4/M7uTVl7FortaqRy8nd95yfGh+XmvTM+d76tCk2Xph/+UGld6lIe6PzgE7u7ZyzXfWSMa7XFzVsXBmXjbM2c1L8mm4muq8AABAASURBVLExOpIbC/nzyBliziQnxtXfvdBbxvj9f/+ghxWh2B+51BIivuOf9Mx8X5B9JRdj9/ech6Yfo1UvOICdgOfHdxJKkliXP34ncRr/8Pq1NE96+O472SXZ8HRtOWCUeRDpuuRvEDApsrDRo/rT96rvv4Ptohdk2Pd91uXtqvZu1f5fP6kxiO9+SsngM3A7p9jv//wX2ZZfvaJEj4TsTZkoTxwGZ8Dzzxm3aiLLdYEvi+9TTsmXSSrDIT1xENpwNC9bYgHLZFnBrRxKX9+8VaF7+eMf6FoRsw2eHMwyHqoqvedQ9j2HxqGb8CkBW1ko5+9fqwjsMi/Y11hEroq8TDa/fBiJvv74Ti3/tHMrJs5VCNTGw61YfKPo8e1bNWQmaTaSZLpcSJymnORvDEwWsAotrNO1a37ex/+bXLtuE2VSDx1y8n8C21bi0xi7hXg8MFatNdSWFuJY9HeSdmcyplyIS/pt+JBT+BtbMFbVCr8cM5G5qbM4bSxansA369IWWaXm0gXbdN21L9jzcpHmJtvkxQ50xUfjR0G7MwZ54BW6EKqpTeTFpGecWmd40LEzyfLAbVkCDBTyEMbdVcQs9ocm8vIgGHmXly9H/3P+5keVctmmq6mjv6ObhoxOG6lTo1kas4K2uHIQ7fASp4kJOs0sPNUUPMRHLLLAQV+tSSmrhgwb++FDMqSlYbO4wAt8vqxiBxiFLz4E/wGEGOg6eTVgpw3YSLwD6dCTsY4MO+0j1sLP4FEuO/guLAGQQVKXjjILdHgDO2P7wVZJNjSAbtd9X+ijY8Ctf9TRezbP0rbEXLEp8QvB+gSCE1f6gfMLF8xxg0tsOvFOOeDo+fonMvfoLHRCZR8l1XGnLzAaGbf0wzNkp/453ORIkXOC/vMuxn7kecr/POv/PSxO7AL/Htb8U63IejHy52/T+jv37xH4HxmBMT/+R3r2z3cqzxj3YFv21+GeNvV/hMX2R/3RYR/tb9UVnnv4JT77kG0f5ck3nlHyrPJLzN/Qt/McbPtnlF/Ug74P+M84bH8yLum2nULmuSkwGp99nPJsD/4P7V/g+UzE363Z2VzbeF4snvHz/fa1eWx76LSPMnwnpOOod4YokGfxPegvQmjTYR+y7DynnzwfHzDsoz+0XwP7oLE/lua5tjNugyf+8Xy/5/k8z9GqgS5iHZqBB5M2xRgP26NMOzQz71s4NnD7kJEegeoDl5Z98DTeieyjHvw9FPhAnvMDkR2w43/i1nn/rSE3+PDaH/vO9oYNya2JfYgq/IEmfWP85FE9P2yryord9se+jZisvGvaVkde5kRoQiveD1s77AhN3i/TF5sCul2hKfiPppX6xDtlqzb8SNu27AN0uyIjPnTGZif3+m2sQh/+ZV7iCnsSu2BWxRbGDynDVpsaECIb++HPO9x4v6Qem21rRk5j7CLfVchb2ad4RkZX3uV1u+xDnm1e17YRq/CMmLBWpDxlB29bo/yMv7WmCX0VXewnhKZawwXfKIVe9nyIfcefagfeKpJJQy/EqjKFh45W7A/Ms+KruCIztmzIh2rQRV/wdI/bfNo++ijTN/EuX40YMNYZezvyd2WDzg6tVMWYw0sIlUOXzvhsbJyrG6zZ65igaZqGj41Y7cPGQ15hfx+wYlvhg7jSt+PrWYJie4UNHSrVmhqbd6beiUnWnp140+QO1ugLoAsZsadjXMAu5YrclTxOvWNva8HHjn3osa3YcuCRCX+5iLgVfZ14RFbVJIPfIgua0RdbkBn707cSC7hkfLMTv+jZFBwsxPLwa8gUV9foi+7kdVUph0GtNWxbVcwVcdnYU6VlmRWa+BHYmRt0j3vHzuBsj3annVhlPy19GaMd+tYmcsVsHi/Q9TE+trXhS4enVZOxvyiriv5dE/m1MWaSRx+FcrUqxngbuWBbrUr318aY7YxLcDu6U0ZP6ju6DiAI6sO32D9lTmJj+hpxmOZJjTis8A+7yC3dDIh8G5uAifxtN75OsDfGIjKqmgJHe8Of+KxbeebnSns/YgCvVdoYZ0zUit+dSuTPxGFhT3DGpnX0b7KjvyiJBTaKK/pXNt932oG00UjPcdtWa6VcsSul/VHOoB/t4Jxu5BuIjsPmqobNR+xaq+EjLJQHje1P+OyDJsieMcGnPqAPOdEZWxKz0JgcCM+K/8Gt5McG/Y5PnZyPP6EnXPjSjjyAttBrf9TdqjQxjsHnOy0ydbuSnx0B6bP9iR0h2dCZuNvWxnhmXgZ/Quwx8hs5ERmtSjN5cPAU8jzWm579Qmzv2N2qKbRF2dHdEwtJZ1lVmpA3ZKM3fq9jrBNrkaeLqtjHpTn4kVnISl7Ejk67VaF3V/zt6Ig+27KtjRjtxDDPVPbRXsFFj6RBE77QZb8+dXHZJUcu8miO2/aHMvauxCiyM16RnzL8J8SWjTkZpmcOhGwruNZKsTH4E2zLPvqZnurEaQeqGiTYTTypaGWMArE1pX30dfpbYTPt0EXPDi7fw6nLku0BkQ/lqMe9jh7dXRs2F7LC98xhZOZW9KV9gutmq4UvJeU7CThlJQa2h9R81vBjNMVQKrZFRqDRN77fbna4kAepfdNBfSXWFLc7Erp2xt6G5vQT/ujfM97QpwxDQ76fVz3xJdLRvnPmkYP/+NJYw2Jb6ilt5BGU2LeShzkb2IhHy5yq5NkWkYrs8IwGH5GTdkFT1VSUDZ6Fc4+sX5CMeNuRn9YBG+N5L2t4hh+21bBtYv1rzLHMxY6/1bABe8TVsbODS+6t5LQIdH5wF9vpHndkMzhqyCpsCqSOeGzMOsIz3VBq7WuXXRyD7IrtoV2xz0Zwbsr0i3Fu1RS/bPiIv4j5+vSklXzZiH3s6uCfONANNL5TcEsZ22lusqX365P2JvnStHKQuFM+/K/v9J5Wf5g1ff9CfrVoXYqznKaVU8kr/mKxCv2BxtphFfKaUpabynyHUQrC/sx4PXeZs6r9keeBd8+65hyMdnHw+cjBrx83dQ5+Jw5FC9jh6cQ2h6pX5m1/lrRi8CrOy5BH/uQZvONQazOus/YwJhv5Yns8S4TdwpaalPXNy0RcO/VZkrU8PCjjMi88W0P8/t17fCr9+PYndWgf+1UbcZpfvRQd6lDv0OWQeeM8aerF85I14etkbED3tmPgoETPPMs2LpDxjNczNm+ciTUvejG/0AyPGO/apIsmrT8SdWLT9tJCrsAo28TygEa9taZOuWNX/snsxtnadhuTlcPgFZvfv3+n+eGiF/hX0nju6eTBMi/D93maJfx4zznmA+djrkJP4WIpdLbpl55z5kZ8d6AKgRvJhTyJ/kuEc6j5zMHsM4Lev3mjXIzdYJ6YdA2FV5JxnlFY9GLoxiTpLATXP/+opx/hIdB9ofOPrzX/6TsJmDhYnjmofPn6O7374S9ipsssdi/++EdtyBMHy7HBfBhHmks5oJ5JxIbeak1PPyEblZGzMIC7ukzQclB8efFAz3E/c/A7XS4STsrWfFl05WSfJ1dNJMbCwemKvusHeNIS+rCjmxvJXVsDwcSYF2RxKC5iNeF3KVaWrkzCxMohA/eweZzE728y6O/1/O6drkD6IUEmn/h1jS2XWYoikmMhv/pcIl8Onem7kMBwdFiy+PjyoOlyORIcvkLOSlKMX/8yTkWcEAi1lAlc+J328pqDfOpj4tHbSJQJWQ0/hM0jUYiTbY0L2bHLtibGul+Z3IxPvcAe4HmjDf36+KzO5MgXYejyRZOcSW7YkeVhfSd+Vyb7lcP87bohc9a0zEoM9nePau+vKuQ0ZPI9op7SJRt+EtzVVNhayzLGcWUMFBsxdiInRh80NLWzWE7QRuf/w96/aEluI1mb6N4Gkh4RmZKqqv+Zdc467/9qZ9aaf7pLl7xEuDuJ+TbojIxMZUoqlVSt7hbDzQEY7A4DSAIZkaPNw2vhb4e+2qTIgkgb+MCQQ5+qhr5YHdyKrY14GnzkBGwrC3DwiV18TrmykG+REaJn6HIZmfWMSeVjOoP6KUi3kWHV1Aas3AAytsMuW+Oi5KO0ikqrUsqjnTIwaPmyLXsHmuOT+KRiO8XngXEJXUDUXxIFF98Cqa/EJNAZv5d0ie2Al0jXc8v+Cf3PVFRu8bZ3etsyOZCxHuOMzMSptUljYb+ctRG7Ti7CrWHDTcZoP3+Z2qcA6l/+6Wj8EtD1hc+nlqf9BdI/0T8ZgUQu8JNEv7LzS+P6Kf5Xiv8n2OLxAf+EmD9Z/wdF4NOs/bT93ykUx9xI+d/Dr09Hi5ea/antM9/cNv/THP+xnVjDELzE0/wdPvanTr/U+VP1X2/MS6m/XsrOaXs87/GlAfrM9dlnoc/Q/Qj1wVIeueg92lQ/87HNo+Om/bnwp2k/w/4rUNHBbgU7FqiGv6ssYcUN0q9/+LIt27+Iz97pbH/E038i5p3n1B2Yjzc681xv+yd12laHPs/hQob2QXnmqTj/3NKwx95lVpU2ntcDQTXerfJ+k2docRVI24Mn9egBPT6pB7J5G90HjM7bV+Tn3Snvi0HZTjHA3uv2x2U6batVG7adeW+OnmyeXXlnDOgzl+1hZ7psp/gsdN4Dz7zbXnjHnXjH+pQoug5ctRoyD9/SZ3vgQpP2p2A7XQN8G4vwX3kXuWbPhLEKxZL3bDa6et6rQNQyK7Fy0SBFr9iZf0A9BPEVsa01NgpnNq6vuuDDOuRtSt+xNtoe78wz+waRByv94OabfPqDyzhP4ALzsii0kZm++JR27N14rwuuilhQyTte+kw9n8TxiffzxLQRz3lZxkGgq9Hd2fu6KvsEDdtDe0VefCxor+wrxIfsa3DzUWgm3t1n7BIKYkfoE4sRp0gkfj15fqtnMz2/8RAdCzFd2EO58O53Zv8hcjr0GzFurRQ9kd/apKoWleQYu3YomxfiSjzPiStjtTEv+k0Pqkbc53lSa5kzXVdycWK/IH/yOXtooQn9gv/BZ//m/Jb9IORN+GTjEHo69oR2Y98ipR28lM3xK/obtqW8kJ/Rt2DXhB67dPBmrMc4ENOqFjHwX5T/Ey56MycDoY+cFVut0kq+DaelYX9oGjLic2hN7tm7PZAMUlYjBRUbojO2haJVA29gtys04clYzfOsyKoq9FyHbenrxNPe6WNLv8UiMhPv9JUb7nUl94OPzg7fzt/xgXxKnBiL8PQho8u2qhXbdU+6Mn7i6kDyIr/Y0ZGxwpd87owtXYMnNHb82KEjz/ZtvOeQfQQTYzkld5HVWhsyJKuqKfLjfwMfOZ28E7I6uvdxYNNPcY+oomcjB4JP/FdstmvkY2R1+m2PMaeqRl5EdzFGiBj4lbkkhUbw7etAYhJcIaujP7KjIxDbHDwCdzoNObYVndGxYVNK28pl7yWUQ8duV0HPekCfffRL9l7v5Nmhb8UvcYUvQHXwpgwEV/M0cLsNDTlFV0ff+sK+UnyKhkKP8YFOzMoICv6majvYJdvI0CijozMGyallXkZu+UZzJYacCaIAAAAQAElEQVTVoK+dXlxZr8e6wtxN/K74ED/sxJo4104fmaHLPIJN0zyrZZxaG3MnuEBnHDb0p17V5JvujVhHbvJzwx/IdL1uyjirYw8AWoa+kXexIzIO6Om8NTrMgVuTWGEreR6alfG4sgakFOEKbuyjYkvq1/g38nnSlXhk/z1yYlNKG1tSAezULdu0CD8CbQ99ArXBv7AGLvOiXUcxTB3Ydhp9fF3R3aoYa/wmdq1KDbuq6pkwudqJX3/2t4++jfhdsTsydpro6c96Yn8xrhmfbfCjgziGObL6DYcLONKH79HrKo4N2D8kfqENLmObf+Cy3HwrbLQt2yGhLAVXtKc2Uy98xpZiHKCIjfOysK4sqtYEA6Ch2vbQPeG/Q4+f8a3RFldPG7B3WdEYf+kan87Yr8QhuZpcKuwXkiHXXg8ZvPi7ISfyBgZdybXE0Er/HtfRN9obUnac7TFGomygEo+Ve2zsMAx2KWXmfXSOvOYeFtmtlQpdOdtp8R36DZtjR/A0xyftVDp2hv+AyIxvG+Odfg1NfLt0XLnnZGxEHyYqa13W/s4YJicj68Ief84ryBLZsRZq7OovYnJmzk/cb5flpIl1SVy2GcuNmgZfxz47uE5M9jUqOHFljQrEnsh55FyqIz/jMS+LNg73Cl5IteHP+Xrm/nhW/iyxy0p/B9+xOzafsTlrjHG1muVBsynPTm1u2jhA6eC7uu6/eqWZs7y6WyRwa2169VfOgqaNw+GrOieUfTJnlavO6Lh5JNwZB6DNTYjRlrWCg9srB4cXznwuHPZuHPD6KjlMrFHX92fOus6aOORsrFPn9096uH9QOy3yMsvcI3tZkp9/miclJslV2+rE5S3PSFfk2SU7ODiwI/HLs8wd51Yr9vQYBkTa47dvVFXY2nXC1wvPn+/fvVVivZxmLeAaNvztf/0vTQ/3WojJRtzFVUKHYUVW5Mfuu+VO8cH02fSzXkKKfZuezo9aGDe7tJGzE+vHPC1qzM0zh8dPxCewcii8MO+v2JID2zd//075Bc/8ZnR/uoqgK/JRK9sq5CmXuwih5vuTYud8NyvPcRuEHch54vvkEPUiXv3to1beieZXdzKH+itnsR38t5yvht6thALlKvQ8QfsI3L/6SoF6xwHiE6fby1dfaaPjh++/V8eR6YQB4O5fv5I4DD7htFjMO7CRLCtlR1kEE5lR1Lxozm+fEvBN21g0zxxMmhP+jcBtBOP8lgNcAvfwzV+0YdDGoeeVQ138VhI3E7WmpiuLyZvvf1DxQ+5ziv52BHwmqfLnoK6c6r/97nvFKRO88dCNvLfoa0zYapPyr1EmBr6T0Vl4ZpJR8zxsffPdd5rwbeYg+HS6Gzjznf/fOLrDN+OPsXVlUFcWgpWb08rCGjsbOgVDYwLkt6BzU3l681YYNKA4jM7Lx+mr14RnG4m+JZGw0V/dqa1JOhHzs9rdvcTBqrH7ih6zoKa8cAAffa6m4R/xix1KsgMzYxTa03IS+aAL47StMDM2KhOvTTN9Z+KYw1bbmGydOfQ+57eiKZVrWdRUsouWtTLBWptF2JDRZfp7Y0yY+B0KQiJyTPOyKA9rSTSRaDP2LK848KccOEsL/m8MYPjmuzs16MQhsJjky91JM9CnivnI7CpsDLQq2ZahTyxoaMX/TgyLvo6PHbku/GRMMAuSSjHyLvZt5DVICfrREaQ19KTdcaQHlwayUqS98rKdvhiVB8vE+IDmppUb2YXYpezwtaphd/gRPgq7ZGA00GFjJ2VPUKmLRVIJyiB48RXcS0Bxh29QwJfcTkyEH3gy0NE5SMIXzM2v8AWCMgwHDL0HLZ2hOYCmIj8LdgDHNCAdQOgofvJjW7bVKjEwZqKMduzUiytzJg8gEO80R19oUx9OpfIJ3PDJMRPjfvjLutSZoz1l31C3Dcbki23ZgRq4z359bkwwXQd+1OF8WdL8/T4oYvz1Efx+2j4nOeP9z8DnZP7uOMK2j5mV6fZZgGak0Rhbk3+fwGHkl/p/Kf6Q82n50ZhizKftT+l/bZu5oc8CAjM9bvCjGBGczCuoftfP0PFZ+5jd4H8u935X4/4U/vMRYNrop+DnJfw6CqaMvgS/TuLPcx36QnnUjzK4PyL8IvsOohflp+vRMcbDRxrP6x+IF2zPYwL613x+er5nsTqUHdI/bYN/tg07af4zn8OeT2V0FsyXwA0EksMW1q6snwDIn/x0aF7CMzGmx43n9ovKj4YGtV/E8cwzWI8yDeq2ZTutZ4gdtgc+9cBz509WMICB78Rkf1b5MXG/+fncYyIW+htiox64Nbll8QZ5wwX/c/Ap39Hey84jrDGNEkSeD11ObUBHD5XnT7/ZmjJIu+QbHO2UgZf4tD+Fo/9zZWirmqInkPan0Hm/eAmf67esjXtl+hi+IS910AR526vpoBa6QHgYshsJ+Qp/B7boi/+3et5xLhygwTo+NpzAaNy+DttTBp5lRM4NQmp72OYRe2mjz3QQXR2QPD7qEOjKRoqHldBjU+M9FBYhCvP3vLOhAILfoAnEjkBwB6SdvsCBS1m8p0zTnOrNPt7n0BN6lCjpEch7cYi22/uF0jkg2B3iU2Bv3b7xE4kf+djcaJc24h0RjXfgxCWyw9V5vz36hh0gs/+QfttqbVLVRByQ7CZXoLRfnT5irQ3RGzG88E5/HRBZAyBceW9+aeuF99pseGajdEO/beRgI/XwiOslfbWmxM0q7CCPN6nVpJlYNuzpjEX8ENeGLskq8JGxEdCqEihtxGfNngPt8MTPTlzK0X2FBF+QZXvUxeUChwyqbH6ymUIlcloVNpQKPR3vzSI6T+xTwCv0RK5Jm1EibY1dtEMPFzFawYqYnUc5taL0kHlo33mlcqOv1KqoW8Fn4y++npaFdlfiGHxLrNh7mpdFMI2RKWR3/Or4sbGvgbnwbFqI3zwxvtjcqoX8pqNuKUeg8eXgWYmdpRuNKeGx9gsZJlZpNOTmUCH1QOxXFWqtCdtaTcj34BdxE3ERl43eUXqMle1BExV2vqXs23XGrDM3xGV77MNs+LeBX89XtdZU2DLPk+yCav/YVmg6PtlWSqpq1RTpqcfHoq/AbMSrEjs2cTf0ddomJPGtRe5uN75QgbkVPmJHeA3/zNyJb6kPgMcB0QoL9nboQ6MRB6v4iQ2JeWePLfXo29jHSi+c6JPKk57GPtyG/ZOmNg88JmpF5so4nxb2wRiLIt7Bh18yMYQntlHf+8gf/LoyvoHQqkdHEa/OQQHzGnnG9m3IXlVlESZ0NzV0u4q20b0JEvpLE7kVaOjqxMe2wq9xRec6xiBNu0b9oDvakiWMCb4PwyRDG+jIFJe9y826ElrJaui8cD/Zaboa7ZX1ZWMcDf/MnmvH39R3GqnwQeMytuDHoLVs02d98UqsZO77UOB8QW+qE3k1E5vOOF+Z/xlToqRmvgdPUW/M3U0EZvCPPnjDM9UkKAe+Bk8fdaEja0vkp7+hr+CJf+nDeBEyLJKuzIesFZUWdoyy08141pBpdeSJvit74YlFIORCburVsBEeyZBtSm4ZyzKW+xBYTBFsw2vo+FYN3iuluIIMSFfGIDKxYKzfLqtVxn6jL/RWv41zR3igWpON5ci0rYzT0RbXwlgmz+JH7ikpE5+OLoRFFbbpGYS/pRr4kok/eQguMSuJMTG9pp9xwYZmsMzPUgNnOEwp5HmvhxcwdNE7QFZnX7is4R8teHZ5RV8jNxTZt9LUp6oRkwlcaAKRFZ8CG2MWHnF1jMUkIYrappUB2ADbQpFsNCJz7OeD6rQ3bKQDehCiH3NMCULbmAsd/eSchwglTu40GLqRG9BfyCfDs+OtcgNKjTFayaEVnVJJ8BVlERNuQsqYpN7cpA3drG3LdFJVU4fH+N6mprZMipyCrkReQNduNFd1saIrl7GptWIMujb0NvyjW4EyFMjM2pk2CrCYLugunHvstjSVkU9MQl5QdPpNWdENTKwZrYq1NVrTI3gMhbXM8ygj+4rMlIUNVR72iHqPctqFHMdWWa01DJGqGlCjHv+rsAWfzhy81uhrsmvIso14pOGTuJIHeV5NuatAjqx5mcc4xu/mpoYuXFIO588crFqFPmtDDiJF8JDLOqdNOdDslCs3uJlztRPnJRvz8MI+95k8vojowz6fOO9iXewoLsbrgcPfHLgiEllgrf3qFxUHwcnrIMYhIvJMXjSXOnG/sj4/vnvUI4ex7zknGpBzwnFfu4J/p/MPb/X05r2KPLhwMHy/3CuHs5254Jqon8Y/vrowBlXWu3fvNE2zNuQPHclr4TZrQaM/5rU2cWh8rwcOaatK1RoUkm2eJS6UpeL5aV4Wxr4JbnVs3+L3DWbGf2O+3XPudHeaIekcXz4q8Wq0k8MbNk/JWEpCJ1YZdXJ//v6sHP4SQv3AmZkZ92vW3oxPtHXG44Ru7p80ke1RXPElOXk6nbD9lV49vFK59IazyCvPBytwf7rTD//xnfz+qhwyR66JOcOqwBDEl21VM/6V2tyUs0U3qbXSiUNhlegHAd3T9UlnfJ2wJ/eYx+/eMCbv1Bj/b77+WifsWViD408j9k48ifVMPj4yHmfGs/J3owOdk+QLg/4KQ1dO77ENB4U2NBKIYlBycGhOmt9enjQOLKupo/Qax8i0ziCcb6fTWbiW5aRHZOXPPMcIMfg5IMyfQ85h85VDtP7mUULmeTKBsGb0R8/y8KBXHPZK4DHG2JC6cPz+m79ounvQw3yn/v6sTqL2d0/agAcOUxsHjZ3BigMrN/iZQCCFaWTx1KQLB9wJTkd/Dk0vHCzOy0mNQ9v16VHT6aRr7IZuWZvMwWeRPPk/jNf7Wfkb6kma1V2FXWZwYu/Dw2u1hZcN+GOncqHSBH1U8WPFxnpzlpN8Zzo36e23JIZLhW+hC3RiNWKG/LQP6MRZN3jz7bdxUUgZvClHH7xXbJ/mZbAFv2BTcKlH9oKvM3FKEiQGjhQ3TcR0OnEgjl3G3mJiiNJtGrpWDm8XYhUZCg+wCSMT79hFDuh2FZN4JcnyL4JvqFAqeWBsNP3CZ9uYjQyINlZG29RE114ePtt7uxo5qdsVNvSG5pHcu2GfedO+gA9Z6h352q1Q5NjWhs1XXn6vLFap29bEOAbXoY9W23IEBLB9nhe1aZK9Y68syFdyLd2BYGNT6p1FbsPG1AcMY6z9R5Qf4GVNL6/woFehThkAV4khdQuvouMGaYP6+ENf8PGJgD/32VZNTTXv/mQRX1n4NjZfhOxnqJ0u+Y5qZaziV8HfGvyUdjRIwel2jTigO83Qp0y/bcxAEjEObgC4Uf7M1yEnZC6n+CLYJftjmp58DcfNLin9B+jFdeBSvkD/waqxLvB7mBW5n4PfQ9dvIdOMpbuZEAB1/aeD/mDXj+NiYpT1Xqz1op7S+v2vf4WO39+LPzX8Z0QgufMp/F52HHpeyj9wR/my749U/23tu0ljnch6YdYK4+znAPTv+OG5VEVEdAAAEABJREFUQYFPVfzrLfnUgn+kbd+egX4pE88rtom6fjEoF3w8bKX2Wejp/2zPTyPDd8BPU37cux3PXx+jf9dWnpXrRey+pKxj2wFfovF4pqwvdRPqTbY/27/xvrHyvlBtEkQ6rvE8fXsW7i/G46gfpeuD3s7zebQEttRf6Ez7kP2yDO2XoOFXac/JiXeCVqVsMAzd9IVP49prAz/aks17E+8BE6DPXNvNt4yDveuw8iO+dyjwlj60qWWdCca2qix7h9Zq2Jb3rjUbT+DTr0+u4GzzvtIHf9oHib3LWnlHy29dxh/T+cTeAAW6iiIYHiep5WPv7dRDH9gYr0DqgdSz2RSaklXwDC7ojnrazaVOXDY2iVY2ksIrrg17ovGaf4wMTyNXpnlWo8xvgFzyfsZ4C9mBqtJxDRnRBwje4IMbeoZcaeV9N++vy+09N3SxJ2Md/AGJbfRGfiHv6F951814Gv0bdkRNID6vtPnQg00s0dF7Qd+anMfOjNvGeMUm43/sCwx+7IuPsadVaWbj6sKGZGg34hTe8OTdXFyhjV1U1apU1VIdhxbZd7hEL3sWsVMYtfJOG5+tkrl/5DAnm7ZsDqlcyGjgreAzBh2e2BJ/xwEAMcjeVtpX7Epf+E7smczLIhtNAKJlMYLYnDJAc3xWcBf2GnLYHr8M5YKfkd/py5hH98xYu4xNpfRHZ/Qldqkv86IFnbGnVXGodBl7W1d8Ltr37J/Ny25TYiv0xNZGjDp+uRKDksBn/lzJv8SiZ2/KNTb8L4xzYpi+5IG4QttZIw1f4atNDaBrfHZd+H6rZNyuyAkMgtvXsxx0zfOkQGFb/j/UyH1k01no2LAnsbKjR9DNytWRn43XgubMHl5ikviYzviXMWjINv0euE22d6Bd+B/o5Fzmw0Zp8IGCLrJbTZrarMjr2JE8sdB4e/6JjqxPzU3pS36FPnWLH+gK+tApdfzDbK2JNTGxkQXM04Jfi0y9QZMyEFnzvAwbMhbhDYh5NUCSbXhnjT1NOhPX5NjKmmJ0uwr+SZlLDX9s7AK2231oYp23rVyNnCv0p5742swSZB7to7xi+0q8UtoV9AB7l5NGxr21vW8j34ILRFxkb+T6nltXbfQXdkbeyjrRya8O4QZNyvDZVmjEFRrbtJvsXUcfPOxGUtqWJcaNMaeksrexeWVN3dAxMefmeVYhJ/2deOywPeMiQ9hhuDN3EsPQtGqKDHfRY+iLUgPEFZmZSytxyrze0LvTSq1KyzwB5PGQDUPKm6ydzgrfNE3QtyHXtoyvHVppr6cMNHJ0mshTZGhc9IcGSJ4MOzK2yOjkcWIQSA6EvFWpVSk2X7G18G/Xk16PtaAzRsG5HKTsvQwuuZlY5t6fdmTY1v4jZDdlzQtMsWP0iLiZGuLwyRR7rAXOQEop8Y79Z/a0Y3PW5oU96MbYHfMsZWn/aeR4aCbm1JCyRY4R1JG1acQXfTT4rMR5ok/K+GYUWxXz86rUV+bpyhhu5MuV9T5lQPDHj0acYtOW3AGnL1yJSbrsSqHcw8+s05JFWNFvaiXTHzHRmWeQhBos9lzIt02N/omxDnVzcuik7FXfv3rA3kJOJFpX7C7iEFmJQ3gy1y48N6Q+IoWsKI+cclPypMB1DOrMu8yxQNbe9xwY2dZEzFfWFbGWBSbyc1pmZb945Z5uY1mPDVJk05SpFpVWk07zonFfA5dxSBwNxYLchb4x1tyjQ9+xw9AJeRv+ZI3OHn3K8L2EeZrJ3TNxOsbtqtYmhdcqlZtyTfNMvUYsL9yDk+eoV2KTvtBs8aOsjG38y1jEls660gnolrGObfik2xV8tdK8LDK8RV7MM+dI+JI5lfU4/i70X8kn5SKGkX9NrPFRtjKHbHICXOg2ysieOa95z9mUWKtZ4ZT2wmHwKb/A+HDS8nCnHBAvnPPMp9jQouEDIL/JHNhK7SqJg+d2kcxY1ipNwOObd3r/9q1yIDlhQyAHl/kHTSXJtiwpftxz/nbPWduI7yYlVzM/nzJHmSfKRaw6cSq4hpzHp5G/nfUlY3gl/+PfkMlX4i1o43fGI/d0cRXxvONZppE/OcNKPoJm+LsyhnecY+Ge3r3nQJp8DH/6B8QGjHz9zdfKn2qmif0mDl2Ns60NfcnTnPc1Ynd+POPLWfene93d/Ev8D7AxFB5jU2sNG8R1w9H3yHtDnjszDieeCe8Yn/fgTtj/Ubw4F0u8hA0mD4zMzlgjbHzym9wYKs0eY3tlULygD1/crAuH/xO51IsUN8NJbDPuenWSyZErflwZzycO8JNTsd/TrDot0h1nmFPpjJzaGIyNhN+YDPOyqHFyngAmYZ++/05vf/hBGwmf394tBnP99+/0ei1N7zh45eTfHAy3r1/pfGo6Y+yl0beVLjnYJSDjN4iJunEwgXlEXkdOkm355i9q0cmgnTBs46BOVbJLyoQHYB31TJKOvPFiFTrsPp85iFYuq1pTQ05G5PG770Sc1JjsAXEVN1zYhTNM0pkb2irTP71+IIkuMnqTlEk8VmdNTK7WJm1MOuOTq43D3mW12lsS+WlVvT2PhSQLX37Ve41dDIw4lWc1QtX2/CerI2OdJH/9oLWs918zEPcgkH3H5M3EGz4Sm85CM4GfGMii3FgwshAHptOdziR6/EuCtZH8XdMya14W5VBXtnJdmYiByFh56DF6I/v01VfamHydxSkL5zQvGskI2/UW0058O+Meu4e8hv/INYopCDPLEP3x2zLu8hBHHnWATiWO0ZfxfUDfvCy6kGNXbqQ9gwoYXxXAWBsp2Lch04xFMTb51x6RFfoOn20oX3xob5k0A915oFpUjJNtVWvKVa2NuNQ0qZsHAGJ7HXnV5UFbsg19qdC7Yn+B78ht8KZulwRNhzf2yNovcIJnAz+1SVnM0xZ8Bh8ZG3FM/86wfwc/5BADjNIHoB9ZIFIZ0LGHisKzRVYA24bf6fgEgu/ENOAY2iWbGrFN/nR0BnRclgZP9ADpG6COK6VRv/FsxC03s8CKHdFxiLkmR7HLRmC1gb5Ck0rWkkDqlf5UXsDGmG/oeIH66SoyIsciG0e8JNv63NXpD9glA6kHUn+mj+6XQPx0wEv8J/We9rOQo0LAiZ2e4cD/Wf4rIvAy+v8Kff96HS89POovrThwL8uX/b+gHtZfQPZ7kET1Af+U/D+Z/4zA7xWBJOjvJfs/We5/Y9d+VWRty85zRp4dP4C943+V0E+Y8lz3+WeJjwlDs/Ks9DH2l7XCG+CBjkeT326U7T0O9ufLT60bNoAsFXaY2n/exzyjR7t5Lky5Q2LTlWfSPp4d1x39D3yHL8/UYUn9U7At29p4p7nyjrby3J33jM7zZMDYYzvserYRW9M3kHwFH6iyBvDOkf6N51Z75w1etyv1TyFdoQ9f6gfYlo19yMpzuemoynj18VRLUxuxsdOjQSsu27xXb7y6/zhm0TGAd4SS+YEB+Xx/9LHpA4K0jW+NlO3q8NFUrsg5yqOe95HgAkVMUgbsD/Je4tMXCH8jdq0Vr23FO9yuL+9yVaVcW8aFSqu9be8ygw/QpQIXoEeFd4HO+0/sTn/0bPiwMX9dDmoHqp1YpmFbtlNVdDfeKdOwd9xGnnRiZlnV2gBj07PvyImsA6qaBG9Bo/gAxF4bCUDsCa+9t3v6sTkbnnl/z0ZbaGyrY7u4hg1MEbtUsY++DZ86ukV2FO0ApCr0BzZkCtnxh5EcOeKyBK1uV7HXsfJ+iQhN2NuhH13oSlk3XPwNW9p2pWvIu6Ij7UJugY+MCf0ZR6Eq9NFdbX+ntUHCzS6GDM+G/UMV6E49bTsNKfJso2fFDagsVRWbzasa+y4r81hz6d2bN+Cu7IVc2E95Yr/jos54dXzZAW3Itq3T6aSGfZjAp4/5hGRlH6G1ptDbZp/mKtvK3pldckBW9Idm5b07Pma8qtGPL7aVq2fMEGoV8qS0H9nPapV2J9cn2R4QnYHIKvr9ElppWtg/Ua6ulVgnL0YL31qb2GM5abdnAx2abZeLnMRvYY+pFTlTTfmHFtkviIzwZMxHXhErmHVmDyo6GrQGUVWaqLfWhu6VfavsRVQ15YqMaZ6HvqMdGfHXtlKGJpB4jXyE8MDHDpqKjJTxPbjENPQX9q0S/8IO20p/tdsYgavWhu7gI6Na0+CHL37YFgQaF+OxMo8n9qPm2Az/Rgw7eRG7Egd7tzn4xOmSTXXGOXGq1oaYfM3LMv4BQIc/tm3MQ7uUduQz4rLRDXFCeyVPQxPbQhOwrSvzrt3kXtkXTGxjR/SFRlRWbA507Kxqaq2eZatjL35FLqrwnUYqL6DIy4BtZV8zccFsVRWw2xjyhh12ZBdy1uFL5AZCm77YEbCtHWfZO8+H0jf+TbkOfCNXA9EdX5NL6a9qMjI6HdFlG92SwSVmHb9tK5dtFetV+sTVqFfVoKfJfX0duiMnsT3W0fQF6qYrckMTXEdvIaO1yNme+TcOazcGb8tcRq+A1Dv2hP8oV8b2gMgL2C/srcY4sx6hpwONODdyMPXQpky+VWwAgsueXUc3kRUGodraaRIr428HjvjubTH0nTzcbvl62BT5Qyd6oyPyX0J/4Y/tocvEPrQpM2agVRU/rjpz4NHJ2y1xQVDK0AU6/m3gOxB6hXHQZFy2ISM0B4Q3AAmkHv2Zm33YtKm1SW2adVwZ06Nue9DbpVwd3TtsxCbx6TJ9waU8aDbmU9bFTnwN0raKOSKuxHjobCU7YDVssPcYr6y/K+O9EWfbyh78dtl9C67BV1UKiCu6A9LBz1794N1liyu0iYFtpcz8OnTaHrISE0Rol+/h3/n9Eyirudh/n5T7l6WBy3rW8U+3qxPPK3bnHebAR1e6Z+4PMA3+arGrguaeu6niS8OfG7gs27ud5EAn5tvwx8OmDT2Jr0jGJ+536Ysw28pann5GRpm36YsNtnV+etKF5/Gs46HPIX3ktBH74t6zoXOPc/rDlzIQOtsqbI09ndwLxK/wzzXD27Vh6zRP2n3U+O3TrVmBa3iwOf+YAgc17ECeWpNb6eGbr9QpX/3tL9KJe/dpVrH2jHmK3C5pI96d3FpZx1dy4so8LOLVVPKGXuDy9iq9l/r7TXVp0mNXXYtD4Kb76V7ijItwso5Rfdr01f3Xmn3S9XFV06w2fDHxgPX9WZgMbmHsZp5r7iRZ67VrxY670wN6aV86Jp/oMbTTgIdXr8OqafxDjRr1x4zB+co4WuK+UjVJcCWm8bMRC3HlH0/YVhV+Bajf8UwFo2buqx0HQv/Eudc0N7mkjZ/ICY2IU355cwXvp67OgWmHroM3cOLeGprWZq3k2Mqc28BrHNiWYoeNjdqvjZxT1/D/CR/cSgfPV19/zZHgpsh+n18AhSW25jerH9++l/Gp4mPGP4Cgum8Mw6aVn/aw6OGb18oz5qU2taVB0dUZ1xxSLxxUT61xsL/pxHgtaspfVm5//UrrZBFGJe9zrplflJ3erbpjzP+wk7sAABAASURBVF+TC2WI2l9eqe7v5Nd3esfhKaYKe3T661/16t/+TRtGiSsK2zev5Gf6B2GGjIav5nsORJ/0MJ+YSGfYUYyBPXyAOai8w1Cqg34MPg9yfkXCEZTt7aN0vwhGjcse1QuHnQVvbEKcgkTdKMlTFYen9Qq7r0/w8xAKUYd3Jhnyr0UuDMYAbhgXQLnoX5B5YXFY6b+nvnFK3+5O6ZWQoWRMBvE0SQ/gzxwSXzYx8tLdouskmYNvsl6ZhBqRiLfQcADcvZEr2xATexInkUDb+4vaD2fdz3cSPtfpTg39c5s0c0N+wo7CdnXiJ2kTMk0lnypatGMfbYOPDxP8xl7b43B4HBDTB4mm5TTk28hjkXgkBp0H0+gxfQgM2UjOVCyjFGv3QmMhYRJ1FsY1h9swGP+WZZKnJiHTmJQJEFsDkRNIwufmFHsuPNRP86yZHGgsgC4UHBBiIPQbMYoJKzZm7C88/C63cQlPIIvtdstJGznw5lMNe6gEs3KjqWmW6McbrfEBnqqmeVlAe/RRUa7gI3vGNgZCB96GTvsV+3BV7XSnzgKzschukRvkjW5lwV0TK8r4O6GrNWK1i0BskQbb0SJ+qX7QweQAsQ7ojL65OdAYH9vwf4CBfPFV9E/kUGNcUjd98Yni+XPF3vS7FT5sPBSuKup2qHcy24rtV2K4EbOxaNJV5F8WmokYBRp6Bhf06WtVCn1iDfmwla9UKQblqNNQoIhLY4xSxl79yst+IftXytgHIgMZ+DVCwvcp/Bo5/xxPInHAPydJ+q3k6F9wHZEfqg7DUw7Ev/rrsOanyn/UpheysuAe8CzmRT9r9Id8fib4RZWXIYvEX8T0GxBFV2CIihEHDMSfX39G4McRSL58CgfVP1N+KvNl+5+R+0fmPXwcNmbujco//nU8KwzO+icEDQH/M77sXx4n+5fT/iuil/EO/CO6ygV5/DiA5u2T9wj/jnlz5HnKm8pbEUyeyzflefh4vi3eF24Ev7iwS/b+vvUpk+k74mVbxTPzwjtC3lcmnoUDqYsrtHZiRIOP/aHe81wOjOdtNlqymd149i9i11oh9wMtrDyX9wGp/xTYH/OFNhspKxsgeR9I+1P7g7M/8KX/gPSlntIOTUDjNSe1gLhCE4g/NJ8/U94x4KvW8Kl4X7kCq0LbggMm3ivtXZK9l1veI5Fi7+3EZSVO4QP90Sc427L9jLdr6DDxDLLoC10g9QN31NMODAl5J6ax16nwCR+F7IHVkEvV5kvWenvXyhjmHTLvaQdP+I56yqoJFPmV8Wdc5vhf2Mtzn23ZHoeQkRl6G1psgkmx17YgUq7kUcpAISPvq4HIzCFlythzyGm8s13ZEIs4a/8J795fssG5ghrQ2Rir1jTPy/AREweNZH24uq7srzTGemol25qZC9lI2/AxPB2FGe/Uw3fF7/RfiVtoW+186W9FXeZH+Etc4A2PsauqKWuM0LGDZOhTr9aUd9Gkzor86JyXRZV+Wbni/4Ivom3vOHFtbCAu0FKVjf3LPA7n4pPtgYsvgcg9s7+xnE6qttsX/Maewgqkf2Iujw1o4pf2sBnnMhaRWdjUb32REfppnrXMy7OuxGaX2yVL4UmsLuxbiCv6ruxTxFea43O0oydjf2LvJf2dGG7EemUOLfiJRKzZ15TIef/urYSfWSsmxq61Qp8FkdjGkBU/9dF1x75Vuanjc15navjUhSpF97Sw+Upf6kL2YB6Ku5CsEMbO1hg3eNMfO1MmDhMxtK30T/OsgL3PBXtIUCe/go9u3a7MkVTtnSb12BB5iU/W2ugJRP9GroTGth7Zr4zM0FfDrhsEh7Jh94ZPkZNxuBJTz5MiSy7Chf8RBkzMtcQ6sk7LwubyScNOW1d0PrJXuMKfNSP8K2MTuZm3kJDnqzb27GJfZ8+ucCd4RMs283HTlbkc+eHfiEViv3HomDGTYJDQ2UYuxxa7JKxMaVu2Va2Jb+WKnIoiGqkHYvNETlQ17FmVemycGJ+DNmVor+RjH3m9KfSpxy571xV/wxebs0amr8do9H36sUuRceBDF/7wrcQv0NG1MR4rcUw9tKjCzo0xiQ014hR8+vvQ5bEvmvEL35k9ytRjV+gi73qLa2LWEh+E2vChJ/2R0xjfva8Yhyt6VnT2AbucTXbJNvaIMvWS5EET3yJjIrafwi7XylVVssOjwddagd77wh8fIOCz4+i81bGFxbDghVFHb6uSvbeqWsgHbMQmsuY2o0jQSMnh6NCLK2M2mohIHDpj4JufHRmB9NvYTCVt26pnvZ14bDouG0E07L2kOj7R05Gd+Rq7EqPRwVf0USCzyfYzBGc7BTq6WmNOYlMwdr5H16Dv4AOFXcGmnvJTsHe+9F9v+W14ZvK/k3sL47eBz1piebBX4XuX7JS7vx1fkju2B/7Qm3kvro2xosDmaayf8bmqMXRb0My7aczjRt4FH6Rd+MkxE3nZpjxXMHToSV/Hv6pSYctE34V97X7dZdGlwg6EyyEGQr+x3ljITP4PPaVPr22sM/iEkI7NkRPZOaTKmhb64FIGIndF3sb6lnZsSmlbjWeGqqbjsvd42ZZdY82Mv5nz87JoXmZdc+5Ef3iqsBV7YlNkWQ5atgcUsvf4euBjC8sfbjM4YIwOmz4+oU2uTfDkfrYxpjm/uPBskDWi0PXEmdPj+7fE/CrIxHmqaiqt/arpflY7LZQnzdx381u+M+db7TTLrSR05JCSM0h97sqBJlTjsPGJc54n7g/RfX26cC70qPyF3yvnT4sX1dbki1Ss9bUy5o80OHit8yY9XmXKutJPs4DGeVRghe5+PilnaRfkCnypyTYm3QDciXOe03KnM3bMec6hf8ROll3KOD89vtcddE+cwT0Sl4z/spwGTgkvdBn3M3rSN7U21sjk4pKx5J6+IDu5g/LBcj4/6nw96w0xXrmJ1Vx69devlQPjNjdhxj52jLnIvXc8h104hC1s3ujk2E7Bi3YnNrahx2Y5KnZI3kK4EqDOQHd1veP5583bN7pcnkbOXbkn5J7dmUvff/sdzwWPWvC1wwurLozDw92DOvPp/d/fKHGNTy70IPOJnHl3edQVHzo25DeCe3UtnHW+X59kfLmydrx//46x5RC5SteyztDknPYeXeJwfibJctCc/BY+zJxdTfcn+W7WO+ZzOQZdpPObN+nnpPkr4GsUPUgsCusPb9Q4HK6a1EfQCkXSE0F+/+Z7dezNgdeFBO4E1CiRMJSJZibs8urVGOzt9mB09/U3uvvqK3X6xE04wb6yaDwxWQph+U3klmSX1Fzql1VnAnv38CBPkxoDPpEknQXh1Td/gajp7fc/QG2FN47m166FrVlsQztDv7x+rWv8Ab+ht+ZF8/29Jg6gCz3EXL1Zd684aSfgV5LzzASyLeHXin0dv5TAc4j2yMn8OcEncUM3/eUbNQ6G+1R62p4YtlXLX16rvb7T2qROIgx2Yvm0IJOkfkIOwZHKujJRhB0n7Mpk6CxShb+JaZHoVU22dSFhZxYHsSgUMc5NZMSxNYp10JhkmJATfSjW05u3MvzT6680QWdb9/jZeRHYsMvg7l6/Uvys1tRJrIbO9tUrfDqpLYuMjTP6pqkRxwttqXOoG9qM3zzNqtZAEiXiNcHfya3AwoP+koS0lAPhjF03jYD2K3QbY9MiQ/SBtvdStFfGW20SShTagLg2dNimFpA2bDe2FjEACS0Pcsg1MtIOdGhyM8khc9ob/Z04pN6xPXEzfmpUPGRujBWegdokciE8hT2jHPrDHehq4Id+bMOAIGVbdQPlor7ddKY5wFn1AhvNQOpdGw/vKN5l4JdbKYBA6PaP7VHpmVf4YO9tmHVAVVPDtrg1cLJalUa7oAdsSoFCRiP/qI5Pjy+jRh86NsZjBTbo5NJGDNNdNmZZG/Q2siiTc/rcFf8ZCwVCG4B+xCz1wOf4gktfIPVfC+EPJAajRBDh0DNgPx/CpB1ohO4G9ou2cu3jRYRovKzT/PPz+0eA4egBNP2nRz9z+YtwGBhjvwCQ/OhzyBsTNh5CkXl3QObTRxCalwD9L/1g1sj5X0r/W9Ch8xeP3+HWb6H3Txn/9SJAroz8/Fz5W3jzObkvcb+Fjj+aDPx7Of8+Mu+Yb0f5UefeyDPCAQOTZwMqwVH8Kz//Al0E64sJmL5fZkJiY54/7J/nsa3iWWs8H+kfu2zL9o+Yoj9ge/SnHrD39o8YbojQ5LBi434TSPvW9fli5I15NLrBZ6gi43iO/Ez3xyjk5XaYeAQ698BA6oHIednWrd+JNZD+AGJuclPbofM8ugPvDuPZ+3gWv5H+giLP2htyQmrG7IC042dg5T10wy7bKmwKrhNP27LzEEq4eB62rQ6duDrt7cYX/hV8lenhA+/GnHsJYHG9K3yBl33hC+Q5f0CrZ7rQBsIfqCrZVgEbOl/2iSvtgL3b0rHjyvslXegnjrT38br5soc63QPCG7nxB0UDZ++y7J0nNJJlW7En7REL4pG6Xlxp2/ARr9Qphm8bdgRCGnz2CNIX3AEr7zcjtpRX3nFCu4WISuwLUP3oE974jEr0JF8kLJW92xB7d+D9+iar2JeAYPhSvJvVLcZ59y7a4ipwsZMqHyTSpgKblY2vPvKza2U/po13ViljOeV9vPb38dAfMgz/UU/sUt+wJ2UA45N0vOJew0azKzyFLGqMJXsM9NjmtW2jvfv6Miaxw9BceWfeyBWqw95OxbaW7CdAkPUDFDo09GXeDj2MUfB5zO3kdGuFTfn0IafxDlv4Mc+Tko8d+1s1Jf5X3s1phhj7Vso+RNlW6Hb6DdGbXLtcGtBBBmPs3YhpuCzjH9uI4Dt2pG9lD6nTDoPLbIQ+yi7oNgSApW/Ywf5N5KevsC2d2XO4Bm+xGXinTmzS7vibvsgN2JYjk/wLX3Az+ynRb3Ru0OfdO7wpQxPIfLti34ZczFW5CXOGbfN80oo826pWmpeJmLOPkzZxMLAyj8Jb1G2TXxdlv8m2zhzQxyaNK9GRtiixlN9YSl/47h/uFVnlknspvsX+IUemvanwIfjY24n1EImc0HVsT3vkhqGncRyExz4bQnDjg3PRGZsz7raVenCBM3tl4RH4yI4+2+jHtioFL65qjW8NX8O/ITdlA28bMo/+6EglslvBTyNzrdrOHx052AQ97IgvY47hUydWiX/mSWf8Slb2O7MZ3ImHwIlrPH+hvwPVSoX+Dj8VUd3jRyX45ISNz4xbNtF3m0sppQ69NWRgayvTlmQ+8BS4ifViWWalnjhZ0Ydl9IurKDt2DcAeUM+f2Gc1eCflMvKcfIutIGyr4zPVUdrGrpW6KJl/z30dGZFT5OeVeug2ygbtJtvUa5R8jfqxrkysccLPHfR8Re/KPIhfz8hRyX1QmudFE3tbe/wKsTV6q9qo2x62BBk5Hd8DadOVYtDdsa85YUPhe8D2sE8y8nf7D74JfX34bGiabONf7OnKZfu2LlYGjE6PAAAQAElEQVSag6axzvWhW7ShH2OxqbU2aPKVsV4Z/5Qbzxu5JxzxCW4lDqGznQKd2yg14rZX+00unco4jvxHZnNTazVstVPWYEt/OG1swj6bEt0lqyp+d0rrwiFIbDlsWJGZORQYdOgVV/C2ZRctVCCzEyvbHNZdMCv5Eplt1AcRXx06G92Uwp8in+3I+QDSh3r0dORu2BqwrVz2LqMPOWLs15Gjxbi2xrkH+MTS2Bea4MP3UkZHbiD4A0JfxCMx6MiwrdZuPjJPinZVU9aEyE8dB9WxL7buOdOx5yrbGv3SqIsr7ZXxbbd8sE1fKbroRtdE26MdmuC36IXeNj6u9G3I34bsTt9ua7iJKDZLloDwZv3Kmiqu1kp2MZcm7g3nIYshkPlZxz24IxvbeX6yrVZtgG3lytxLrkZuoN1saoxh+rP+B3/IKvRN3AODM3ptY/eK3g1YZXC5h06M1+5jybb2Nv2yXFYxD6OjqpTLLqU+wMV9cZZwpCq5JmRvsq2CvrUmupQrMmxLfKqalmlR0bA97BKXTSef+TRpa12epBOHbxdvunDqep27VNZEf1smeUbnZNUyq5+w49S0NcYTcOLips6c2TgT87nLTwCHlHXtur555JzsUU8/vNPl3ZP0dFUD37BpPa9jLl44Y0pfw5C5zYzdIg6qxlnclblpaMVlW4nz0MX40QArxb+Z+HXyZGENXeZZp+WkavgXu3i+WKHP/H7ivC/P+7Yl7G7EqNMf2KA5TYv6ZVOeYRbW0RPnez3BJeeM/xvzaUZ+wFUqoEvjHp167uV5pkg+pj3sgreh5+7hTqdXJ52nTToRV87bzLlcZ17FxWEXXdakhx9WXXMWxyH0+d2jZEsKCNsuym/sLvNJE/5OxMybFf9tyyW9efeDJsbsAfsf8uxj6e71A8d6u6zCnq//+lcty50eOWju3OC3K4yPm+rtpsbh4NMPj1rfX7X+xxt1xi3xu+K/50lGCSL3nGol48dDzhpf36tOs+6xpxHHyI1B8zRzGP1OT2/f6T1j0BmX1998o4evv1LG9JFzze+++24czJ9OjN0ZouvTe+VkOL8e3N9iOMm0UZ7//h0PKV2dAX/64QeOPLu2Sar/61vdcZI8nxaJk+T1btJTSfPXr7SRZCcSTGccSiIS1Psogv6Rvo1D1RUjlKtLOficSIA7DkYFjTpIoHPzKA46C7rlL39VTsBl6wL/FTB9G4evkXe3nNSqZGgHQEd2DxvTTkd0zvC0hztVdBGY6//zLYvXk84MPqwageFQN4eUEweWy/2D8n8J+M3TWAi2h4XD767GQpCgTiT+CZsX7O/YFNueFpKUDDMT6vy//652lu4vXdMqNQwxeo2yC7FYsGcl6ckJMPvHNjGXeokvaUZ2xsiEJdCY8Ibh/O/I3qChLSbW22+/pdEH/cS4XHn4nXjRSjwLmdH5xMDPp5PSd8beMwe4MEmtdH33XtfLGT9XAMGMQehD90ScH6FPYtoYok1ZvMWi1b6610JML4xpcqeRsJHZsLvQtZE7Qn8WhEzW9NlOgWnIQk8nJkEUYxibL7fxsHe68E8n7MaG0MGFBV1F/CcmyZUFRSG90VcRaRfxC6WVBSR22A77gGme1aZJAocJ2i/vNjF2G/EzMjqLRk2zAo1y4DI54ROQHIj88EdbSoTQtevq8X8gxTBtvHRd1bB7Ax/7Ibz1HkWkBG5tdOAIZEYs+IjF4GMhDVVkBURfJnkgeBWIUdm/XKUAUsg6cHTbfFFVxiBw44ndRmAjvsXNp+ANWcCtFFwDD0lQmohl/rTThm22By525OEmN5fUBzJf0OAMbsWSIP55cMYqcr8gqjNmn3Z1xnYAD1EpP/S/sCuujJz/0PuztdAf8LPEfxyC4SrmHCXV/5Iflkcd8Md14IjyT5Vfsv4z+Rkxz+Sf6X/u++NXjrFL+VPWfuTyTxH+2fdnBP6MwC+OwJfmXebbS/jFAv/bEb6Mwk/Vf5njdmT89rS/TOKvo7Kt1ia1G9g/50P6PwX96LJD8yP0jxCh+hzshNKnffr0guBLec7JxSfUuZ8GPkH/TNNGySc09o5rvEPmmbmqeBSO7OD7rS7eEy689F+18S5yiLBDc7R4fKZqPHU1TTyn5z2o8wwcoOtnPyvvjeG5clC7smmX9sF0yEhpW/YO0lHqo8v2aBelbc3LrIV3NtuyreAP0O2yfavtRaKQWnTCNGKR+gHpC1SZ2GwD0rbRh/95/wjtgbN3+YQE2lUT7yv2jjtoJCuo8AWOenS0VsPueU6eU6c96kU9hPpwOVUUJZaZE7aRW5I1rsjuvINsvHOE5kLMO4CTMv7YO+HKu2w2yMJU6Gu8VxX6NASFJiAV+Al/rry75D0+8pIrLTgOGTFFUAEGpIn33WpN0Re6DkFkz8ui5GGI8q72xLt33tM33k+DC9hWT2VMGKuqAVNEKVf8nZEf3yIz/k28K2evwbZs+NFXlNmwTn/GKptV4ccouUw1Wroi58xexISPtgd/6ldyNPhA7Iu9ed+MzPgj4tuw7QJvaPNunn47+tFCf9o977lA26SGyuypFHEXYOy0rdgWn2hil4YNthEyPoo+m7b2yy7ZO1/yPpB9pUEHielPfV4WPbH3c2ZP5cL4N8Ykvs3LosQVUvZhmPfkib3Ltz8tpWrFHFuAeeT2kMNaHJ+XeVFLHuCPuE7sxWTMLxzi1i3Ol8uTJjac045dhY6qUnxeP1pzSq012YnhpsS1qoEr5ZqX2LBoWuZxEJx9oif2aTbim6QJbSE3OhL3K5vXK+tOlWUEBNeQN5EvK3m7kXcNfYHEJ2MsdFfbbYCF/GDgkB9+O9/BSq7SRM6EL3bOy0J8Fl3YywmkT1yxhQHk00fsVsYhffHdxk9sCA2pMXTFpkDsiF2IUOqhWcnJxFZcKRO7eSH+2Ju5UK0NPfGzkN0OAD/PE1zRorHn5zJtIdrKj/Bxj+WmC/uhgTPlGXvDFZuujHHmq7gK/sR2ZU3I/LpiW/rW7aLIrtZUFXsyjhfGcsX/TZFzWk5K/Ds6ESU7FljNoe/4sAEpo5k+lyQr10q+RFdKPeOuii57pxFXbEuzZx4SY1CyIyc1yQ4t8UdF5LWW+AQnbOx6/+4dZewQF0T5ZoJ2gCp92btch51pB+ydP/VAbMwh10qMAsGF397p7JRWQ3cgsVkYz92XQscGrMPW8G3M0zbiuvdJlh0fjlj1F20R86uSn9EdCL/tMe/O7MdSvdGT49ovOzIjf4X/gn+bGvYlRp1YBkJpYhl8oBOTTt+W8YQ//YEOPr5QyCCKPtuyd6gq5HdN+JR1mgb+bqNfyDM8sXlj/CLLDkby+GGciGviW9hS1WRboYuv8zzrxDNB4tmR1WOERD9ffGyjqw+e+BCewp6jHr3hsQ1Ph0ODVlzJ9+Qv1fGJfeFPrNFwo++D3vbQE5rIDN1OszEfrmr43rEvuCGMr46ttllf5jFWaYNG7pYCMADH4BN6EsddXlVTLttKfcRGGvvBkWMbeut5LLoiCBu3kSvhWZljK7HNHKIX+mPeOM0BiBllZGYM4rtt5PQhJ+2xHlyTQ1GiIeegTyyiK+M0cf9IOzzFGIjLNv7nWSjzMiZugx+0YsUAx++uVjWeXRtyqjXuDReduS+v+NHI3c7NYZ4XTfOk2HTh3rSylqHm+WMjkU/0z9CurGc55EUz+Tlp4p5xELdl1kR+bYk/rq3IurDub4xbaBr3hRX+zr3HNrE+4ocl0EQHbGNM4ozjh1BOqXF14rjKZSCIPsY+8Xlk3p4PILbGd7dSb1afoJ2b7jgnWRfrukj3f/lKd5yVmdjktzoLuhPnaMnHznwd48EafyEmG2O+EbMLh5RZ+zfO1Nb3T7oCF2ClnXrjwKhtxfMMwKHg6XSnhZjNauCspWbd0Z7azDp/0RPPH1fGY+gkZnm0y59Dfso/yLpfVBxUa2lSbLRlW+KT+/slcWX+i8u2Kv6m8xlKC/eTPAMRJL3h3OnMc2Weqc4clp5baUNHyy9fMv4b+kMn+B+hW7nH3d3dj7xIO/l45dkgeiPzSmwS48aYFrrjwxPxTz05dqa+kV+hme4WbdcNyR1AQ5eam6ot6sTPGzhJM+vSPed9dzwrndAN+zDJZgxpfPfttyp+SBWo+TQxvl13yH86P7Iun8fa8RT7eb6DAgKUjYr0BC5jcofsoev0oPPjWaflTvlt3coAMIbru1Ub4NU8E0zjVRQTNOPrTKxc4MmXaSktr+/U/r9/0Q91RtZ7+B55TngaNpGd2N+VuF84433z7XcigTkPn/XXv/1NRZ4VzpSfVvVlEj2qahD1wRS3JyYqvsutdPq3f9P9V18pk6jmWbnyAH399g2n2NJrTrXN6XVngqFZZmCSyJ1EuZDIIokfXn8l9EpunJA/UZpJu2glEEluETyzWAzA2RDPD6+1cfj8xMR6RznssfXuP/6uDZkXkiW/oXxi8MLXWBRW9G3IGkHgBp0XqthhDqWv//6dnv6DYJyatv/1lWYOgxN7x0cOMpdXHPoySCLQHZ0ZgcdXbcSovTlrwsepzUpQk4g52DQ2j4dIfJ6+fa8c9l6Z9Ns3JPHbN5zIv1UnLhv2iitxWb56LREb8o9wdd1//Y3EAvW0XsT005VBvpDI1zfwMlDCvhW/4tPl7Vstr14rY9HjHzAzJiZJcmAr4oMa+i+o2FTwBjfQXcR81rwwASCq1iTkGn1Dzbwoi/QTkzwTYciFMWUlJvCX2lhUfJX8/XsZ31htxp8GzyKSyXfhYY0BUuL4SAzyIN+wLweKwW3xnUU6N7QN+/XiSl9j4SnszmQhQMRqVWuMA7QFPgtBWKxSbHM1HZerFH87C0vGxbJy2eDpO+PvmoUVWRsxb8jrOJ/4hbeDT55lvDbsXIlFDs0jI3QHxK4NvtCMOrShia/B518xBYLbeYgM9GkXMWVwUv0M7Pamo5Mzhc0qQ74SUjKGMUhf4pAysg1NZ3J1fI49/aZH8B00wSV/hHgz3m6JBw0IRt+NJ/zxITe3nrFFLiQfPmkD4bGtnngR28KGlTENYYFvVai3gm+FLjGM6EhsDgD1m312/2/BuUm1S7Fzix/g0g504kTz+ROc8GkH0M915KWO3QjSS+gvcbB89IFNWVg+Qv4Xagz7/wvZ+8JUY/sBL9D/jar7nP1v5NBHrhxjl/Kjjv9JDXJYgf9JPv/p63/pCNiW7eFD7o0HDMR/0a/DB9vDN3svD/wfwi1swjgN0L/w4vmn88w7IPXPwD9ijX2LbZ63PsNYPMsFWmuq1mTgM2T/6ajOs+XGM7Fdw5a0X0KQW+JGvFI/+lK39xjkmdne68EfYO8422pVss0zad4JusLT2v68K64q+m7lePfi/atag27H07XzU7Gt8Nof+g4b+81OcW34ZnvwBR8IHV08Gu83rOACNu8G8NpO94CesYXM3nHW7Ye2B4W08s6DsLEZl3eQK+8UG3yRGRLbyvthQQII6wAAEABJREFUw1fdro142rsEU8b30Nsefk28T9p7f/psE4fi3XEapW3KwB4/u3gdv+oaW7RfkYfp2LUC24AN/9Jr77ItfqiP96Z0YLcpr7xvhrSqYc8EFUgQeS8ZMRnNjtt5R9xoabzrpf+lbx0/09mxK7KmNg0fsrEeuo6+UfLuYbS4dn92XFe1tsMNH5+yj5GY5z26VWmCJnjhh27XaI8HksgTdiYS6TR1bMYuG43wZ7yu2TvBv9i4YeuK/w1bA3ZJ1rjyfhzZ9o447LStjTkUovTnt0Dja0zIO2bHz3ma1YjnzJ5FI7dDt8HTkD/jQ2Rt6M2asWFD+pNPK3ZdoLu0rkuTLktjY7ZpPU3aWiljGrsyZpEX22NHFXZTKWyjwG/GCztW9hCCW9FxZq/gzN7Thc3VagXNNuSFfl4W7C2d7k64b/rgx5ZsGl7gI6oD57Jie3hic0rbKVTYsDIfomvFNyEpMRFXYnTAdnvf3bAvG40rm6DTPCnkGZvImIhb5G2MnbgSQ3vXYx829DEfl2UetrXWFB+v2BDbqrVxuHBNDLB7Rkegoze0E2Nebmoq5GyKnIW9KtQpNAERgzzrx5aBZ42paqD3+GQv4rCx8L9VhWz08xWXlJzNGKdjIhcadsW+eNNo20b/CnmX4b+wiRxZC2MS2WnL5uOd5lbPPlNoIrfAhSdyRxs59s5z4FdyIBB5tsc4ZkzC06pUJieIDUp0ZR8q+OiPvBEL+hwaYhJ/4kf0pq9nnCxFVyvkQBP+xHsmpqGNLNsRpxOb2rajCugDF/pAdFR52JcORKUY9rWMmYq+Lvug2WVqJNuOX8m/FX+v5MK2dmWs7VJz01QT8b4iYxtyQxfbclAXejtyV/rX0R++wPCtlehW8jQ+h34ln23faE3fOvIw+N2fyEuubsiMffXss21VRWaNsuHfNM3UG3oM3W5j7Ovk3sbacCWfbSt09q43fZ1ARWdsC51d2BI/d19WYtKR0aETV8rQUeXTASFz0jQvsiPX2LuNOWRkVTXiFh82yit9qwrbB+Ptq6CJ3NZKdkGz4cMuO/jo22HTRO538mZlnALp79hnW405rdtle9zP0uzYnjlXhX2I7eRkhj1+p39jLDoyUu/QpowdqVc1hTb1nsMk+MtNjZiHbiU+id3e3/FxH//Ml0BoBmDPKF982VZj3BK71tAj4fuK7xvryqKqAiPaKMUI2+Asu8BpXKmPCl9VTXb6TWv/GNqN8U8uXMnr6y0POv4GH/tXYtnxO3CFJqX9QcbRjs8Be+8LPhBN0T0OrBmbWD0okBlD7dEasQl94VdQkVWMSeIUXOxIGVsD9Yk/4YnN0UdUyIUGTDQNiOeGPQcbsdxlN9QndpKJw0Sss4ZciUHH/9ZKuVLv2Jp8yL1rIseqpp0XfEUxhJ0xELmzwm9b+1p6UkOfbfxLfm+yrapSm9qo29bEuhzchA12CeF8uoKL37k/d2zS7dpYS/Mck4PCoGwP+uDSThw6tu33WcvV1IALfEUJZszj5P2V/I78qgordq7Apn7zZSWHN3IEo/BweClNpeLeV/jQm3SdurZZaq+I9520Lpu8SOmfG7hNajJsTSIHTJsMHn+SuXGvbpdNdUbnI2c4OR97804TNOv7sxYU3E0c/nHQO9eEjEkbPB27l1evNBOzp3ccBkKr8HDu1VmfLeYBuqq1MRYT94yNGF6Tz+AbcahGDlDffUQ/PhM2CVvv718pa7xs5VwmOZcD4S6pWqnhe2RGV4dvy9xA9gw+eXThPGt5v47/p7beXrT+8Kj81m0OsiXLZVXVgOTcBJ9t5YrsNk0y/YHgor9snRnDRkxXzs66VrqIPX7NJyIKfegiBckql+wmXVZdiW2ejVpNmtus7enC2SeHqTy7/cChtWTFng3auZ20EUMGXAIv9LqcodPrr/+iCf2tkCsNklevXyuxyFx9/+aNknt0ccT5xFlgl1W6O90rh905/DXZUO1OF2JST1J7arrzJHEQvF4794dVG6V5rhex7RmjHMCdpFf/9krt60Xbqat7VWFb9L3mvPaOA+2M0co4bOTH25zFMQ7509U5u6wTjrd7pOyjrPNsLX/9SuP/1gXfy+rCKZx4AtrbJz3+FXpw2qT8GvL6aqFi5T8cTn29J5h3k+ZvvtITymYeeImAAjkJbzyY3IF7enxUAr2h++4vf5Ew/MxJ+YUHaBp6y6n7+d0beW5asCW/SbzA14C7u0XTwytlcJ++/2EEMgd1eI+aroLmEVmP7x9JkPMYjInD3vi1vLqXcvpPsN/98FaNxHqC9u50pxX69elRj999P+yNj/kN4KWaOn6uzXp6/04ZAAg0gGSbSFYtk+r1vU4cIF/fPmp786i6X/Tq//xf0quTikVty8JRltBnJuB8d6cn4rCh88JLwALNSt+Mv/Ny0oSsBbtXYlJ3syYOqdvDSRnA3kobsjasmJZlxKBoE0YVuMSzY1uqnRhbVj4KgaRMWsvU8KJKfYKrpW4ZOTn8tmmPIISMhkuVWCBv9GPLmTFe5mWPKZMEKohJRmiy6J+I6118YdzpiEAJ+YXwVqXEP3gXuUZi21aSNXAlJisP6z1Jj7ye/tZ0BrcyUft2VXzb0r5eVG3Sxg1nTftCH4LT3+aJSXTRCs+yzCr0Br8hDxIW/1UrfuzGScaWQGMxbcTWFl2ZCZLtAeIy0InxccOwiSMyg6MLnvEt25pYJKZ5Vm5KHV9ysxG8PTlBeaOkiFQAmo2JmxsoyPGxwVOzKQPYSXP/0G7TpPgaRGfCi7iljgF8rHiQ+bbSty8Kq2LLoLl92diKnBm4oX6yCP9K7KP7mRAZKJSJc2Kd+nPf71Ex8fiCXNuKbYnjlljrw2XGK/ACQzWyAlQ/+0kUPwcvicN/wEv8H78ezw4rU/8SHDR/pPKI+Mvyj2TfP2/Lf1/PEpuX3h314D8HycvP4f/E/RmBPyPw5Qhk3nwKX6b+n97zaaQ+1/5HY/Q5GZ/D/ZzcnSfPj9frmU2KC89yeRvY8fvDZ+o/J+df0R87PoXP6914Fs4zZeAlRfBXNl/yUh3Yn+c2dZ63D7qX9QP302VsOmL205T/aK+dO9gHrvhz5d2kqsne++y9/EC112zfaGLfl6HxPrrxjL/yPA+LNJ5nrVzBp0zfhfeovHcEsgm/vYiZbaUdutDb1sT77DxPKt4vaILebeiMzYe86thIF5/aiagJnMnFlXeq65Bre+D0yWV7YDrvOalUlabWBojLwMQ7yIQtrdWzDNujbhuK/WN72CquQ158iq+BjRjRpaPvqOcdKGNi+yOZV95nolu8MY33UMbtyoYWAvh02PN+m7yhevvYxoamXNvNJ9hVrWnh/bjwbyPugYn3yuhO/aVNUuzYfbU9dHVi3g952q+0g6pqsqGvnTabYdO0qODdKTXeN+3ItbJhmxzI3ImMM3nRiHFobSv12JRxuNIXmoC4bGtapjG2HZtAPX96jJGVvZt5noeczNEcfp3ZoBvvuhbv7eeRF7aHbxO6W5uUd2PjR+qB2J92FNgwpgJE9um0KH9qOGMz5PNOn/fPyOpb14h9K6WMWZGzLMvYGB38qaOzs7FX2a9gbDubfxsbrZ09g+amOsaKeRXfsrEcf3QzJbjGuA557GvYlr2DjKFJEYqXn07MHsc+z0WJcUteA9kTmOaJcbqOmIQnfvQYn8ZHEOGSTfxe5HTsiy3zvPs5MQaBZZk1AxPyV9bOK74uoSEGZ2xJe5rZk2CfoZApLptxPi2MSRt6QDFm+z7BhL2JTSDmXYl94h7d08jpbeRHfDuTP4ErezEu6/7+XvFrQ1e8CC50+RPSF+5fjTGx0xONO5yI7UyO7Pr6kL3Cv/eSAYkBPNFTjXEDfBu7zlzLmEVfQ8YE2JZhzthlTUx/bBd4xSH68lmIT+wOTWJkE2/6qzXIOmN1UXQ+jxH9sTF6inrwAYjx+0Hpi13pi/4rcyI2lEs4FZUyi0X6AgPBl23ZASkyYleALjlfgF2o6QNoyrYyTskxqkGNva/4msZGzDq5WNVGHgY31jvyAGaCKg4D18GTvqx/Ke1o9NCT2IS/FfanE7DpJ0YRQE3ODzjb5M9V8zwB5GP0QK/RX7KhBOoTWcYvY+M8LTqxhzjPi3K1Vvg3DVkL4zSRd/FHXBNjPCPf3nVmjALxL/5XGSrJ3svkUlXDvnXEIvUJeWIsINLLy9iTvuRkYriRX7YH30GX/uRx5IT+wFcVVQ+bt+xBjThJtonnplythQbNH/Xt7YLf6E9X6itzeeTayMfQbMg5Fp3dt8i093poJ2Jj7+2OoMfxJ0l3Hhs78Cf3BdtKXlY15erJFXB80iQ3sBe2+BEI0jZxWMe8mIgfTdC7LiqjLzan/gEQQpxbqzGeGcuMXcbrwl5sVWNqXAeIa2XeZ6/8nL1wxjFjClq2GT/2dolJx6+OvZJlW0Xc4vvCelbIE5ddaq1khyblDnQRw8QxtfTFp01GV1WjL/amL2VXcBPrYdaHXaeQu+8zDyrssD30dOwKLtBv+EJu7ntZn1Im9iiBPvZNSjwiv8NrO6zEaYakE5OVchtrUCMHquKDRpxDaO/0efaJjMbaGnyhs6M/43Zh7Y7trdWQl3h+6LuM+d/RHb4DbA/7MsYnzi6WZcYG9t3Bd9aVyEsfRLAYG7s6eZX7U/yLjuhFCiRWw/aJ+VrYUNU0zQs5dNWVe8eFNTJjnbVGuSzuZYtm8itrUiDo2HjhHtMYC0FjfBzyGnEEV8gNiE5XSapx0HfleS48kb+BzfNCeLFYj8TmQj4Z8rVfOQGBgnpxRlKtycgp5lP22nMmlXOcxllP45ynn5r6XIB1ra78yWfBK3J9xc5rnjM4fBQHvPlTzet7cpf2lWeQ69NZF3wP3ca9WthoDndnBBSHfxNlDgEvnBnNy8LzFuMEH6LzUX6Z0jVrZr3MmjlNi06cvXSec3BC80J80RE9GZPM84WYDxqefTp9PfZFJgfH+U1RcfB45VkpdhFCPpaNN+RRYi9y5IlniSfm5QX+hXs24dQggk5ciekG09VdG2MyP9xr5lwLl5QzxjP8C3baMAzQOANqVSM3M9atSo/5xUL0IVJFOzMxf345z6tZj4v4pG+Ls4xVx0bbmMJ4MITreeXg96wf/v6dxniHHiMShyJPcq6UfBznVdh5xzli/FKiC7+NnChgPGFLbXRJloDIsa33j+8HUE14dBzEhmZjnuh2nRnrC3n+jgP+xx/ecaTWVFd8fndWf7eJ1ANnzW1Sw75CYDR1YtBwvlgT59Oku7+dpP/zQZpANuHbit6VY8bHofubf/ubGvE43d8p568N39rcVBsHaI/ffq/8KrkanPOUQ2ftCdNVrSGoq3PTWkgec/B6ukoXDimTyO3ctfz9Uf39Wf7hScvVWsvawkfyNgxfKTcMDUwYof/4XibpE5R7DkyX1w/of6uVRf/08CAbF+dJnqzlm9e6/vBGbrXjTzO6Cdg8gYAAABAASURBVNRp0fr0Xq1KJ5KpLRNO4zyTsqA9w3OHs/fffK0ZWRuJkJeQwvHIwjHNr1/pFfrSV7Cu//s7NZKwMXkyqTdxEZLYl8G+cFh8efN+DMYCXRYOGRpi05H/9O69CsKgMqkeXn9F0Be9/49vlX+XkEPKKwfM3VDwYsGddI9rm5TFpKo0zYsadneS5MIkXxkf27Kt6KDCAnFRrjbPymBuLLAri9XE+LQ2jwljW412t0YpdWTPCn9gS7twjkTCdTXiFp/lUh5wZmT39OFXx9Zmq7Um80NFidHGwtRZWOiWGGPR5wqFUdex84k82nR59yhlcWFBy6Iqri2yKa/kBYUYvEHbaZdrtHGYT1c19LYa9cxr1ODLpMRIOJhyxYgttqBHEBSxHPZit7jsElapTbMcaJNsy7e+eZmFSWPRcfqqKXHt+E9Fdig1SkcWIFA2X4yVaZhADi0ISt0sLi5rCBYXtLYJH/5QKs5AmDHWpxf2x46qCfpZgr4jVy8v9Ea2bXVyAE2UzFViEdrAII8NqUBg85V2gHpEhu4AIdOGJh3w2Mimnn6a+ye8gG0VP2YMAh29jbglZHFtAH0ZowHQhv4DoAcZ8U3H9Wn7wP9ciY1CnCTZ9YEaeRnHjTnqm819GPiB5EPtJuAZkfYBz8hbhcHWS7ihU8TnlIFBgozgfgQh+BlgPDImvxp+RvyXug9Tv9T/h8SPWH9i2YH7UvkJ+W/WPAL4pfLXKBqyboyHP7fmxwX5diAG3Yv2gf+5cvD9HNFv3P85nQfu0zIuBX5jE/7V4jrz+4CP5njWs8A/adAh+3PlR/qw49P24MGG/hPwT5qnj5bQT8f4t2j/WgN/TvcvlPtTsUvfLxTz25Nl7nwKNy3G98BHY3Pr+7VFfP0c/Fp5v5Tv0Pkp/af4T9sf0/NMxTNDfwEfEvdjyl/cYk75MyBwu+xfJik2hb4VT1U866T+MdBCZv8CHFqO/k/bB/5L5UH/s+XItVtijeT6mGM8899Qn9N161Ke6wPmWS63wwN/8KTdeRZOaWKSeiDtQOqBmBAIjgjtxfH9QvD+LLk/Ax/dKTu5kDJgW7ZTZfi2UearE/OULyG2/0gfBPbBT4xoHx8yj2mIzBgLdB6qA+YRNzDeo9CTZ9y8A+lmV3QHtqzrCNv16tlOcdl+bqff3v0sYkv3+KRe6Arsdse+rj70pD7IxlePHcCzrIwDJJg9+seX+b4BUvAtBOBunw2evKdHlh3CvcP2sNXebcwYDlreOey9L5Tbzd+UmBLUgMgbFb5s871/bKt4Z9miF1kooV3sGczabrJW3h0kq6AVV2Q1eKiqQzPgpsy12we5UodplOEJfVXJ3vWn3oljoKamFmht9AeXd3rbvM8TqYSJuuGPnH7Tt5eWVRLftrE7b/edcsU+ckfSyru3bQ2d2q+Nd+2dX9BubOSelT2N4GwrJQOkvOebOVHVIOxo6aLzudyIW2Kw2z/xvtqwxsqm1YS9Rp1hUWLFPkHaqQ/98EZWoS8Q3LA1PAOssTaElzGKfVfe8S9sNBayo6MZfc7G+1UGF0h4UlZjnyBzJghp9w85KzLKwxL8sDZwrUqtilhd1GnHd9vj8B7WQdcYn9Tjc1WTbbY29v0Y25rYN5nYX6hWo69Bs+thPPA1epJPiW1VMR5NrbVR2h48Qz76bWs+ncBVUArPqPBlm+/9c8p+1XKSXHpiXy6bmIlRYpmN8eSRiEH0tGqSrBFTxjRhSbwHkA+y+RjyrmyQw6aJGAZW9nvObAyvGUN4U5YnXdkofnrPXg9jtMe1Dfm2icdEXVzx/6oVHeUm0h4dor2psfdkcIlL+gJCfuFPJ2bqku0BE7RURLdM3DbRqf3akN23jX2n80Ak1raVuNlWYpF6fiklBA3+eVlG3q/H/AA36CCIXYFqjZawdR15EhmRHVtSDyQvg0vehD9+Bh9cZKf0kCLMtzL26Vcu4pZN8IxFmoH02d7pKF0lGPFFSu4n/0JfAp8pjgwRlJncuzAeGasOLr+EOU/L2ETOWIavZOY048F4TjVpZTwn+FZisLKPmF8umdgzXZYZfV126PE9dOS30bnfa7py1XCsQ7uN+EQ3qrG9yfwIstZq5FPkh+eKrEZcK34FcYP4narRofAiqLP+dvIgdhd54vQhc/hHEMJDIdtayYHEPxvrG3MofTZWDNCgCd4Y3UnCC+uAiBsUmtpM/26nbjq2oV8aNK4hP7435kSDnh4VsuxKdeRYKrZTDLD3um3ZxBKZ1+uFeqlaZG5KLOySvdPYHryRveF/GraVtrgyXpnjBF0Tc8Le6ekan4nxDHQCY+99t2L0d3yPLCs/GnOgJ17Y1tG3Ddjk+FYV97knkke2mkvJo4yJoA9Y0kZ9Ij8QKVcD8AfetNuI14S5XbZH2Ydt0EQeuqPTPvoQyAcS6EuFPJr42qibcdjUWnvum7Nvjg47lgiaon+ibNi6qmNbYn4lx21H1I8g9mRsC5uz/x2YuCebtr3zhOZgDJ1dsj10Xcnp5F94xJV6cjF6Q7sR007cQ5eyquHHqpS2R5m6Xlx2jVYnEB3eNOzdltQD0XHke9qB8NnGrvDv9BmfPuR0GbltxEvjCj79gcRgYzxifzrTF0h9ZX0IxJfH9++VxNilp5dm5INgNVBL7Fqp05X99ei0GV/GIs+tNvXQ41fkR+6FM6Ai3rBomqcho1op9B2+jMUVG4QOl2WXwlvwTMMfh1U2sqHPHElfQWcgMrJWR8aVtULM/fB3bFhOC/omCRHzUpoAN6lhR8pNeNKQyxnWBn6jrPiIbjJsnPEIHdWQgZAOGMhcOXM+pot0oTzz7BK7ztxLzxy2RqxVUPJtq0UGrc55Bimj0GYu57xolEfM6GyN/Mb2hh2bpCuxeXzzgxprwiPnRzlEPnPIONHu6We9y332yjy4gA99oMpKnE7LHfcKKb8Mebq7V2K6RX6VGrrmedG8cPbG+nXNb9zSl1yx4bfkEhfPko9v8WBVYlqtgZMW+O5ePcCfZ7WzcrD68NVXenj9mn4r9sTO3Ic2xmZeFiFEaTfsF9fC81Ceb2yU0V6hy/yKLa2hnLydGceZM8XrRD5Cc3wGB0FYOXCNf81NJ3TMkU0ekEhaWDefOPyPHS5zxvgkhllzzSpisIMh7dxOrQkDz2/f6/3bd3r35i3yTvSBb7OurAeYoxPPZxDrNJ8Y5YJDytiI2mk6oXOhZt0Th2laJGw5YVvnjHTjIDi/Fdy5V2/cA5O/EEC/qVWXELxtF9a4i+5Qdnp1rzxLXBmX1V1tmvSePHj7ww/6/u33YwxEzLK2rZwtlv/6WvMqXUnf/LlhkZBXHiJXkuPCYaVQhUfKg6VxxMaBLuWwcH64k5gc62nWExPjDKgaQWnKr6A/wT+f7hUoeLNgLP/HX3VerAzOShlj345ft9bzFR0bNiQB16dHzXGKydJJ2vW77zGnc1h8lhmQvjQOnMWBs5UJueFsEr6ry/zkN3oT7Pxm8dNYsKTv//4tujqwf5LA81//ArW0wh+dKFEl4EzYFVvym7bLv/1Fd3/7i4Re2YP57v5+DGaSOUnFeAjVA3749jvl8HMhIhOLQgOWadGJJA5/ZwIPIch6f37U+elpNBn/8Tfe2zJLUUMilkv5iezTctJGLDYSdWOcpmnWPC9KfJSBBzaSL2MYAef4RHuDp0PfLxflMovGyhNiFoD8i5OVidET5wsJQRm/jQGYN3y8YF9gRZ6wJ7agSrFN0GlcHt8z4z21WZm8E0lYrRHcTTNl5wF1g/kYgXBUKxa6JPKKPESANDpsKix4Y+xY0GmNTtvy6C9R01STZuJQ4mfgJ9lNReyyuMMk29pYIDuLV9qBao2JSvYTn93OIoSbEo/GeG3g40PHho3x6jgcSH0jXrgBfWfR7Ix5H/Kn2OGSUdCYDxu8VPd+JqltJeYNOjGWoR/9gwMu6Dt6O5OeKl3g4jsyV+wPdDoC0V+FzwCE42NbNbUBygVvChs5VGzLNjU9l+Kyrci0/SO8bShun8gbQHsTvjtRhwc7qDkJDF6CJ3SEJnaOdnAfgX584RuGSPirX3DF5sQk41XE+yMWZNnYAdLeS6qf+aTvgHQf9VuJLZ2xT88B6TnqH8pgDwj2qH+pDM1/LhyW/eda8c9p/+DDj+UcfZ+WP6b8rTCfavpS+x/R91JG+I526i/hwKcMPuUBaf88HNQpf576t6GIrsDnpAX/Ej5H818Zd/j2e/hwyP5c+Xvo+0dkfs6m3wP3j9gU2l9qQ2j/u8Hhe/w66kcZ3J/w20TgiOnnyn9Eg23ZH+BT3s7zz6e4P0b7eChMKTZ4xgMjj319+DO1SRPvDbafzc17xgG2B52rnvtHBX9NJUDxo0/wn8LHRC97NeyRosMfk91aR3yP8oYeth31o7T9WfzRf5SRFUjbdoqfBNuaZ+I1874Ipf2BJ3Jso1eA1VqN0raOy/64vvLeGzj6tzzDHw3KjXcYivEpeKMjh7a2eYe7spFz2d/7sKcV+qD8oIHGi094A0GltC2nAdiWbWpSdNpWlRXbdliHP9e8KzHuul3bzd7QHv6myzY51ZRN//AHt7P1VHddICAb7fDmndIuTbwnVuXdsMv22DBPjhb1WBg47M+7YeddoSMrIC6XB1/atsFo5JZt8MWhzpOyAXbmnT7vMnbhW95hS9kHsT14ji/bg18KPnWp3ICSbX16TYzFlff/zKmFTa/RD5290wY/M9+C73xd2SQKT2FH3t3yDnzN3gG5EY60Y+/Ku3Srhl6w9G3oyB5B+gLZtBqxQ49l5bdA0zY6cID35VWRlU3ZlIZmXhZN8zLikT2jnnxjTFMGTuyfJPYXNlJDX/hNqJU9B1M3NicHUgrjV3zZGI/kaOLb8LNaKXs2F97ho2te5pG7MSv0VzZKJ2K2YEv2k07s8yzolcw+7IbpXbhE06O+sjcgrivxuBAnG8uAK+/r4Y+8GXmxPTJTXtB9zp4K9OGbl0VV5BjOTMznxjt89iEu9CN66On40elPOzqzL/dEHALZTE4XJOlWtca6MGPnbmPGP7n/iM4rc6ax/xBbAg3aK2OX+G7EO+NRLsYGX7MRzV7E3Gb2b3awrBo/lNDZYPLeD+T9/4xN8Tcyurj4MkWrpiu6gzf8G7JF6cig7Izzhq4NmsZYrpQrduE8nw7vVe1m68ALbtr27mO1NnxOPl8YiyNWGzkA6fjEhlHhK37u40qDT8YjdqcMJPahybhkLFOPfttQS/ZeNnIqcmZyJPE83bE3ymAklhAp9iTfkgvBHXaJq+SxvnVyqHHfi8TMkRzshCc6D/qCvjM+BEMz45d5kNwaceQWurJ3l3Fa5hN7WKtIf6Rbd2zmL/OiVpNaxhHe7CM6vYyZiDuiFT9exipzYYK23JBl9cumjM/QvcxhUWKTfB5jhv0N+h55QLlkWytrw0SMJvoSgzDGp/i4MkdSDwRveEgXmXwQ35HV8Zlw0oo7NtFfAAAQAElEQVTFkkjy8IU/AEJV1jRNyvgtzKXYFEg7sqNbSNiIc2KWuWAblOE5Kb+JvpJ7w2boHt8/kW+sT+jeAFRGLYB1fIYccixyEwNxRQ+FbN+gFFxstJ2u0Q69bdacy7A7/VfyPHrih0Ss47A06IOPnKom4aed/k0X7hdVBdXepjI+V+xKfGwrvAjJR7ZHf2OcMoYbsU9ezLf2Ms/KXuqIAbR27N8Yv+vQtSI3NHfk+cx4VmiQGH2Jc7XQd3TtYEf/Cu8FO1bZu35YRn1C35lDv57ggoyttumjwScyV+ZuYhObjT1FDCZ0n7N+sjYmBoHzqCeebehKe8W/lIF5XrSQF8EheviU8tBtW5F7YX88/qRMjqzcC0IX3bZTVWzY+y+DJ7kwsV5HVuhClOHrfG3Mg5TBX1nP4lPaGzlVjF3qmeexK9BvsejwBiLbNjGV7F3/lVwRV3RGXiDxKWIDenzsku3hZ2yNb6ODr/BHlx25nfyfB1R5lHesXw+vXkF5fIysQtY24In1PXOr4G+FHshc0ACxlyZjwIIkq2FT5lvW0xX/p3kCV8qVGATiZydOY71Chu10y7byE97wXciViTG0fevX6I9vV8batuzALl9c8TP+bqxBUvrwccJfwA6dmYfX8UyXtTZ6GvMBMcPXu/s73XGgeAIa9XZ/0vTwICaKcn6V5VNcyZPO+tuf1vHnm09X9DyyUHz3JH//JL2/6j5rL7LnaRlx7jKcxTqTZ+Z1jHHikThtxGoj9zfikvw4k++JDwyalwWbL2rMnxk/Mu9s9FFfkJ/nHZuxhcHocGNelpS/8lqnRXWH/vgCf2MubeRa5B6wsg5e40tk0Gcjq2ucUT09vh/PTnmWC71t5Tdmc/5V1G3rRP5kXmf+5F6WsXniLO/927fKM118O2FHHP7h22+1ZD2JLVURuQN641vHh8jdkZJtlsDYg0H0OWMIGN7N0vzqTpBozsAUCEn5tj3OKlbmzvCXuCa+K35eM+eBiVjkN4o35nzWgNgnrieemZLzHUmd9kT8YnP+2vH1flZ/fSd9da931cd5ZEP3zPg/nO515SztkbPQR+4nhQ1ZWxOrJ87RLoxp/sHWspx04ZyxykhHA7531odGNb+tfIY/Z2CZJxDczLJspynhy6jMTX1qath3ZR25cMj76uuvZOR+89e/Eq1Ec1P+kVdq5bM0E7X7f/ub1vzZ5rsTxEVCXkn+q9BAki26YzHYMFgIurDQJiDYRiI8oowJwgOySbIrB4pFQDvOZsJcmLAr9B1H75EhnNqAidNuhMsIebh/UDvdDTmdE9R379+qZzIThCSQHk5qPCi6NWGqqkp5GTFJetKkdt5UT5vma1cOO++++WYkVGxtJOLpdMdkW/TAQ9CVhatVKcHN/037+MMbNeQ+/ft/YNqmhl0NO1cmngji+a6pL+hYpfX/+VY6r6rWlGthEqa8w/fUVxaY6D/jeybm66++lvlpTMhOn5jQUh8+U9DctKGngw9d5EA+cIXgqibjt7CXuwzj0iSb2KzKBNqQaRduWhcSNC84EAz5ttWwM5M75TTPym8Lhz66C5mJZZ8n5V88XC9XxYYcqOs0aX1YlP+HOP+KIH+C+u6r16qaNBNDqdR5EHDDSsYo/8pX5EUn4ZQL3e/fvFG1JnMP6Mi7TFImnuIPNAsxcXjRryN5saAaPC7VMg8wtMmXeV5U2ExTV3TDqgZ9fEkcLjwIdeQYO2TsgjD22JFA4/YpfAidiN1K3Du5WPAkRjcSbeTeWCDgrVYaUA38ph7FEFaVDIDgQ9YiR7QLv+geHxvd4PjGxY7KbY8BvbYV3T12Q9DBdewPiMXD8Q1cPtEZH6NzmogLtgQXSGxShi5gO4VQOCB9gR0p2Xv/pzh7x9t7qS9c4Tsgug8QMTxY0j/wI754hl/DnoPgF+jYc/lg+OnSNqEvfe7q5KRt+hu+f0xjf2iH7gDpFgP49OKKT6F5gfpyFbczjj8mGB2gj5Lqf+NPZ778FPwurh+hTfmbK4jQT+E3V/ILBB42fIF0dN/y+Askf1j0sB3rUlL8Q58/if8YEcjYBf4Y1vzPsyKxD/zP8/wjj23L5lnrk/uQveM/Iv7DNzKgn8JudO6xqdlOobQDo/FH/IqZefnDto1ntMNW2zxK3p7L4qo0xk9coaMYn7xEB3qeu8HYHnS2ae2fo29v/brvD3btNnVsjSTz7Jj6xmZy2qmnDD7QyTf7gy3p+zkIX/FsnzL8EvzEoCg7z9AB27J/nM+Cb2VjI++gul2RkWfW4tkccwbfhhzbN4oPRWgDwaTciOsGbWBvYwid9gfdNnV19UG7qao08T4XMPViM0U3VZEhLntHpB0A9fyx9z7782V8s9GJM9PUhj7bo9TtKnwNpBnbA2nbO9+GrfZev/J+kvaGn6EPbLf+6Apc836OvpR5J9moh25vr7J3W4PbyIX4FBmhveY9EnkQEaOu9IcuNAdIHvbbvFPfZIvr6I+s8W6PHfYHXbZl7xCaQGI+4IavxjtPlQ6bIzM5MkrsKuha1ZCDSlFRroV3zEDPOzJ69z2ESeHLu3doAgubVhnzfpsTY8+EDtt8i/0H9k2wochN21qJx4q8QmcIUhZ9M3s0AXunubJX1LHvnk3We/ZWhm/0pZSsK3sVG2M2sYmatriygXdmkyz+ZV1o4z38FnPiGhs7e1OI0ZpxxzfYZJML2BScbW3otfihbltUB+7M5mV83xjjQOEDYtWhZwqopyEp+OQ/VVgtu9isnZUY2tZ+WSYuLsPax5yZibm993Z8C8SWQLCRv/vkISshj8rsqZ3YyA3dxB6PfRMiqWNb8FfWhQubm1uYwFsePiVm6QtNxmWaJlX4IxhoVVBL8Wle2A9CTmgDsSf48NtW7BdlGMxX5JzZa8s+YeivxPhC3FPGztDGnsiInbAMPbbpsiI/fCkHDfaEJhCdKW0PHohVrVF0ZW8yvoQ3eSAue5dHdchu0Nrowb8rOfn+/XvGaBkxOZGL4c+BSuyLftvK+EVe5IrLtmJXIPTRG9jiJ7FObBPz8Mc/24o82zquam1UG2W1hm0FWJFH5Vn+6MfWHGgPhttXdA3aWzs22sgH0hfbbOvM3uAjPnboUgbic/5MZewDvetMhThHTvQHqrU9J9KHrODmhb048PGxGv1AJ7dsK75Gd+LUkRWQLNv6GCd1eIaNKvVbzjMhZHGRu/ao0Qgt/MQ2soNo1TQxZzb4Ut/YV6ya6OqKXNuU/VmnvbeTO2VirRo522I7MlxWrvyjCrtU1dRaBTVk2KZcteFToFPG1ipsTx3K1Cl+9Anthj8pMx8it6rJ9tCTeg39HZu3gbd3e9IXvo11pxMv5cLeFI01rqoU2bbh2+1NXyE/YN/sRv/E/LaLsd5ULeU66h37V+bBrqOHXbZVyLYtKSBNxNv2biP2hk9cKVtr2EF8butqZMUuusHvMqvicwU1IHwZTzs+dOg2ZHe1VrKjZ+fLXMz9/rAxzG2eBs3Ec8BGPApbN3zcgPQHpuGvsXsaMtMfnY24pbyyHqUM2H7WH5kTvkaGvfse3oaPxtZA+gL2zpf+wHrzP7a2Vuhuw6eV3C1sXJg7V9ZRccF607mN8pC74Y8duSu8G7DHwfaoJx6BqiZjD6LAb8hYU5W922xbJs8TktQ2KjY1YCI24U8Od/St2ESPbCvXuNdhc4dnwu82dO36E68c3qXsCKgq9rbXwdug3YhB7tGRE9jI28Y42Tt/7Mg8C83KGIR+yCIPTV5VNZULnzoyS3xpmvfnj46t+UuroZ/mRVLs9S2P07IKXMd2I6vFHnjsUmHnATZ0tCMnNIb2Q19oPe4JOeQTVyc+GUMbXdSv7NuvPKco685l0/qOc7Cnq+ZL17xKE7jzt2/U31101yfd1UnTWmrU++NVK7QbZ0lLzWpuEoeFxb7/pAZNKec7E3l6z9lY/kGG5RGP2LsR39iy4dfGvC1ie+XMLfcb41NA9FlS4nXiGSpr+plzuI3xtK34Ki5H7ibum1ddkfv+/TtVwx6D4z4W+ui8YGt+kXJiXuRMLs9lkf2A7CcOLhGld+/eKf1iHFfiPzM+thW7wtPahEFSnhValQrd777/QVM1zq8e9cP332PDCntXQ88Z/e+4bxm6DZm2GeerlmUm67APf67kjw0FoLLu//paOdxsXZqIQYNP6qpNci+d81u11MX4gNHUTthDHhF7ge/EJ7Z3eDdg4pnqNC2aMi41y+gAzT2V8zKXpjdPWt496cTh/t27VQ/vNxWxekJY//pOWzND0bUhN/+gwq0kcF1dtnV69TB8jp7QTKwPKeN7xquTX9+8/kbC9m21+kXaLhv2lJJ7koWoaBsHzzgkPUw6/e1r5Qzv/nQily7Ks8nj+VHvHt/q7bu3evP2B7W5qdSvur4ioN+/Rahprlrmk+54+D59/VpDOt9PHOTmXw4Io4vBWzJA796rcYq4/v079bfvJYIx8QB1efuor/7yV9Gl+e5eDXjKvxpgMJ/+97e6u6CHw9TGgW0JB5B/eftGT+/eUNvgzcHpJkZMGcBO0DsDTXZpzoRA3t1fvpGnkjiwFge1mwlpK03LrM4Dj27XyoP7dDrJtpJEOXh+xSEvWZa46Q55sTHjvw4MjEyEVBGpxmTtTPiny5Pq1b2uyMufcV55uJ14ARKxgGPI71S6HNE6cwh8wY5pnkXGykyGHLRGz7axQpCYsd/Gf+p3f/2L8lvGb7/9boTcsjBYY/IwyYUNWw4+mViZkPMys0AxuLSTMIXvhS1upWKxTBn8E4f2neTLvx4YhkUfdprwUpAEk+bTohme/EbrymS+/sBYvn0irCcm5lmPjPPb8ZvXm0LTTnewYl+n4GMzyZmMbVk0dBC803JiHC54wbhAKmg6M4dCG/351wmJxU6PkHzovOblDljxNzGuIkWJTyZlxk9lzctC2Ilz5MJnm9SY5cRaNyQ8h2wbWmIAKZ8+KPoYA5qQVzXZ0IQnKOoFUB0iNniNHRDxMVA3sKhoHn+CnBcIFqw1kHHipqdcNzmpduSMEjYZv2hkLCk0YlHYoBtEXzpeQGhXcmHD9n6Tb0dYwk6csb+/ACEveeCpPUs5+p8RVA5cyvgavo8Ampcf27KtQu4AckfEEKRkPq2e+6Jfx8W8yo2tZy4fOOwd1ZQ3sI36CAKC089fdj0TJT7PDSrxK/kUfOqgfuKDzufexJRVIbFmMcAsevoNKH7yEzkHhPDgo0RW1jalO11/wm8WgYT0U/hthDNuusHz+KX920j/eSnRdQDUh5NUP/85CFJ+nuLXYw87fq78eQ2fSnjJEcsDL3F/1v/rRCBjF/hXWvynrg8RSOwDHzB/1v41Efh0Vftx+8cYnuEwLniKz3zSE8iD+wG0Pzz2fIbn16Ns8/qxDfj1Un4tJ34d99pPyo1DnECilU2kX6vhU77Oc+YBn/b9uB37MgZdhIl3hBWS/VlRvN3s0MGJvuB3gRdUugAAEABJREFUGIif+Mqz/ZV3hyvvPrEFbmX+HhBc4KUI27IN6a7v6LM98LYP1LMttkdfOsbzfiqAbb73z6HnKHesVHmngM4mP3ifufIsP83z6La9P7drvzrvppb3Bt+RFbB/jKNbL20J3X6IuvIOfMX2UOw+pi962zTJ9rBJt8v2wKUZWwNHPXwMsxrvJzuuRn3iPebABb/xnhq+Df96nv1B2n72zTav9DPvnLdNSYRm3BIH28q18L5/Op3UkD0ONKGxeeejPGRWoR8f9veSDVsmZXMsm2j2Ht+8/8fPeZ45+LyoY1PkG97YJ+gUmQeetr3b0MGH9iXExsgcfdDZu54hC8IJe453JduKvti58c7ZWlPqtlEbEO026rA+l6m3NjGeeXfqo4zciff2yLiS36GpahRdj2/fsq/yhH9X2knljfpF2bRayaH4fmKfZ2FPYZ4X9OxxLNeoh2maJ0VHaK+8I6/rBXRXZ/yqGToNmPChs4bMy6w79qpSZqNtIr6NseqM/YSsBVsvbPIeIbQN/wcY/ex5hDd84tp4v73w/h/fW8U3acP+lTlCtz6sV13n7CMRh52O/RP4Iiv7HxO2bNjdD+UwG1811kLJKonveVp0Zr8mYO+2nTgMTt7ZZrN0Zdvoqokxzebjw8Mr8nbRvCyqKtkeZfb2ousAJKGBsUe/TSug/bK9V/iOjORNSprDV9syDaRrQsfUCp3z0Bk70lngN2SrlSZsaWNMMlY7iCu2UCh90ZG2bWV841/iH3xo3pI/yZX0JXYNf/dxaEo9kL7wVGthGXE5sz9n46el94zHIxA5C/PWtsolm05p5OOJfIkM+0NsIeBjFT5V22XH1vganYLd9MXWQ55txc6V8S/W05X9Lt2u7BkW/ekLTeSOLnDhT50opRg6Izft+Jhcs1GY2EJhW/YHYDKMnE/8AllrDvmx2d7z8EouvgTHLwv2rvwXbk/co85Ahz7zM3rDL2gEbtTRn/V7I4/Xbc/BxCMHd4lN/IZE5kc3CF/W0X293PBPmpiTiYPzzj3yv4/1JIfhK/M89ldNmhmztBOPQOr2zR/iLC6buLdJ07zIrmAU/R0bM/dy4OJgy8oa0qlP+D4zH6nKNrm8KPY7/BAn1OHvVAYuhDcILlUbveRkG7ImcnhR8jO+dnTHhxmbAoeM9DdsTZ9tYi8gFvVRdvQFJIzQx5dt2TukJ3SRF322g0LGKIYvOZROy/GJSugTw8QkcUQz2P1jh9/Mh6uurGt22rFLQ2Z4QzlN85Cdems14hZZHX+Ds52CNeqq5OIy1oFJjRjZlh2fef7kvnNl/IxttgdPx/fss2Zcgm/IT5lOe6exPfIktP2ms8OXGMSO5Ms8T4OmEef02Ttv6hfW/uiNzLQ7Muy93za+7uPQhr2hkmwztpMm5NqhNbhSro5uV9G2ivxKfAP2ThP/59MCf2AmLqsSw9hW1eBpyhX7My6xLRBfOral74DgQndhHl+I3dRm9BYDtFN0bAnNDjy70sYhme7oityN+2DoBvBskXhnTZiZC8sy68zh504HP3wbNBSyS8a/iRis5MfG+NlW5NopS8HnPpc1K3435nhVKfeuhq9DJ3O9Y8NhtB3eRnxmnXgWENebHBiydhbjl1hFxsr9NnZFRpaM9KlbiT0setkf2YWt8zKTn6c9D1lHyh65nftDzjvyF3Fzj71ylpKDXr07c971pJQb5zwr95HioI4bvFaeCa7kjrpkcqNa46xxU2+lnO+srFmOj/hWKjVsTywEg7Fz+AzvaTlpXpZx/rKc7pVzqtx/4lfgjJ6G7MTywllUcDmMzZjvazMSbZ2x5QrtFRunamIB1xb6J54lyY/YnFeW5Eiehx6+/lqNeOTMzZP1yLlfxmheGrG7sm6dlfHKs07hE6Yq8Ur+pMx50wWdsa9Y83JvqIZeSbZHjDv5OtEX26zPX5GzcL+dyI3knG1M3bRw9vT+/aMif9ynMSB66ZYQts1NOXc0OT1AG+gt5smrOEC9KgftIb5yaP7IuWSHIm3l6tDA25uHXzn0fs+5ZVPxY2G6BL036Hje69/c6/Iwa3t10vaw6GmuMd4r82PlHPQM7x3PZDbG8Ynd56dzRIjhVp435gU+cit+vuFAHBOUq9Dz+O6RfL8ftues9YzvwZk+AckXOy0r99qzVp3Xi/KLm8aH+TRLxEAYHH3CN+HEV6+/Gs9rpdOiq7sygdu8aCWht29/gAfc/awV4jOHfzVPHOiddf3hDbSd02Umzf/v/9D8DYe1f/tK+strbSVkbxwgL8I29b9D++adOg/cd//2V/AnlUuXk6XXJ+XBoKp05SEWE3TClh9++F4xvPJr3OrKaT4KZQ57r5xcbyRtB87YkX8x8P3f/x3+99qwU1x56EhQrtCgWEbfxgTYWIgCgq6zWGGBTkyy9z/8AGodB95J7JUBIzJMvnm8mJgEXB5eYwcctiZO7M/Itmk3HKZ4++aNLuBmFqY6TcR606zScveAj5uuGQB0bkx6Mxl6FkbsKCZa4X9nUC48fCZx70l6Cz2UGxNpZsG1LRzcZaFnQ1aHP350dbkVk3JWO53UkQWhTNIVvDnIr9YkkyDcDFYe3DZiKRbOxgH8lYVAXFdsMpNn5iVhwqbC1ox9JuqJOJ1mbujIF6Z05KAWXduAIoFB8zLySBzOIVEhQ2U1+DoTbUOfaQtbruRD2vFjZRKFLvXRD02DpmbyDR/Ng4S4Ykd8zfiiVB2+Hp+IRbGYBDJuGzcAyLXHJjUpMemMf8r0p1yhm7CtKno6rKs2aHYOqVqDbxtlfE3cQu/aYyl0D4BhY3HtiR8+x19Q45Oc3IjVxpjUoNe4gQ0+Yxew16nQ3+FyszKeVEdp077BwLlU2GBXmgPiT2w/IO0BiVEA2zqxFHLQKjG2mW+BIYCvxHXF/9iw04GELrQd+wNg6HKKHdKfGv0EMDWJGECkZ0hfWQqIopWGf/iwMXagxicxOiAIRw6V4OQKo0apD5fBH9DxL5De3Jw6etOXtm35pt92UAM6PKPCV2gPoMnYkw8spKHp5GvPjRtWm68QDKDevwCj/5OvBDyQhPoIPqH7b9S0LfvL8F/K1Yxd4HnsYn1mzAFp/44Q3YFn/S/0jqqlIx9/RzN20UOhFHs+B/qFFybrc/Bz7Df1P0f2Z/+/KALHeBzlv0jtn2puETjifpQ39BeLg+5L5RcZ/9AdPzKu8xwQsC37AwT3Euy978DZe/tHAn8x4kuBDR4hzlJtluuPASP3Tr5//AkvYN4+B1DXS/gxxz+D2Xh2/Gf4fwnvdnsGs60yz7aAuLY8cwFERy+hQx8wz3OdsYV0fFI/YCD48u0ZkupPfsKXZ9GUBxwMNgN1NChtnkU/ijnvDnluvtnVb6Vt7c/jeUfKGMH8Cz+wquX5mHeUPJd3/ExseChV55k7bduy/UEiem0PXBGbQMuzNrgNno1n7cAHBmHfNiC0kXmUB03ekVK3nULpl0uNd6MgqkqB1O34S17SSN5EXvSlBDU+G37EH4wc7ePLRj6Q/kB4UoJVq1JrpeBsP5fhzbvcpzqCj/wiBqmH74C0D3xkinHM+2fefas+6IhMO7p2f+xYEm6pqG/EE1fCPjbFbCvvhvH7yvteKKMzmzsB28R5faZNn9FX7C3QhbnJKWS32LA909nG90Yb3ptc3a7hO/mRzb3IG8AYp9t2Cl7J1ud4jX6M3qCxrfhBJ3ZFX+Svg/7Ke3poCI1WdA6+G8+o32SkHrpt5H4feZD9Bzu+bkpw0m/v7eyPxNaUtm9+XSV5/ESeizp9tlWJDyCuxHTnK2ilMxtoiXVyZNe/5/GWOYCMmf2AeWE/hH2JDi4QexArFzVwtnVhk67jDyqefa0GAYi8C48Y8N43L4vqZosdG2v8l1jZmwk+MjI/M19ST3mFL/aMTUpsGuNFHBGtnvwBsuHasBWLxjiMPQ7s6dgXmtbaoLWtyNzYZF55l0/dtmb2RhZsi47IErxv2RfLapPYd9q2h+zEcGU8c8jZscP28Cl0sT28O80qGx/jL4JaFXmxJRSD3t75xBXeQPSs2LVxvyj606YbkR27kwumvulKrmzYtOIfCTj0bAeOMmN8yEsZSHxtR9zwY8imbe+4tE/sS2W8Qp82yoatYer4mnKlTNxin0080WebjdWuGf4cPhT+Rt+VPbZBi++2w65qGYv4Mpqo6ArtIT+xi+5qbeBji+HPGLWqwWTvsmz0MxahOWKW/FhvuOi2LZcHX+Smf+QDGAt+5n7iFVzkxGabnGBPK3rDE7ChBoat8KYM/dGXEvSIbfoCycPkdmDIH3YxlmRBB4Rd2cMhXMp4Nuaa0HG52RR82tVK8WElL67sO8avlfUlsdrIf6sN/mEDTHaNdUGWoubCvtqZA4hOvgQOefSOT2vTKCPXNmzoc5Ptgd8Y84YN8cMqdXR28u/CfnAOkC/kbPKiGJ/QrszZzKUevmo6rrSv+FY3nO2hY0Nea23keA4Kwh+ejr0b+XWU6/D/yqHSBVi1Ib/QGXzqoU3Zsc2O7FJrpbQPmWnbRtcaFaMv4x/ejr4gbauQa0eGh54Vu21r4l7TbvES14avGYeVMn1VbfhE1/g06Dv2bPiY0jY6N/Rvo7/QM+LqGrgL4xpbIi+w4WMOllMf/C1jExkdPTVkBI8K+K/Yug75wa3D5rrRWcnH4MO0YU/6N+Sv2B6dhe2FPYHQ2FYNXNPLyzb4XW5Hjp16YnpFd+xK3DTGKGNTyExsVuwRV0rb2LoBq2yDFfZvCq1d4DcOxy8yddtDbmxPrGjQv/NlLOzwd2Ucw59DxtQjtDOmmTPHGPUEikmxYXfqiUnojnbqUvRtqOnokRoxCNiWTZ+k3W/qnTr3k04cbdMjXYln1qDID2bD71Gnf14WrcwXYUdwrZWKdUAyqP4MG3lve+i2I0XKPe7MPBZXwdfIrUDkuMgf5GYdxD1t+N2B6Oro2ss951bse8+BXX7TtNWk+/sH2ejHh0vu5ddt3KsiZyLXq9rYnpq4T3ZoxJXxrGYZ2xt2xB5Rd2Ps4i/xzRh0ZJn45L4ycvuycf61cnh61aTSUpMWdIRG0JWt6f5eOK5sweUsbMO3C/ForI+mXgOa1qyn+JIydl0554n/WYvWrBXMpaqmnM2kfeZwcCNGBFmxZ0Ierii22yYGjCUxC67jQ+5nDf7W2nhG2Nc6cpwYbECeGeziEHVVx9+V+11iHf4nzr8ybzMObWqckc3QPZGjZ+J9p2nC73kZPojxeff2raLn2T90uto4qH3DuVjOyiJ7WRZ1dK/Yp16Kf7GhWlNDT+r5R2oT7Yl7mLjeI7uqRKrKtGOXkPHw8KDEO8+TJl6P794Rl02eG7TkIj5BziecfeTA+f1Z6+NF4swrB8HLcjcO1RGHyE2t2rBpg0vwF352yodvvlH+vPV2vurKeWbCjNtKvnjm/oPMyw/vtLhpcmkqa1omveYc7eH+Qaf5NH6BctnxPosAABAASURBVD4tg6cadPGvCv33in8TulLK1gm6VvRxdljYNNP3lkPhachvOk3Ie/Oo9WnTBd3X86rE0+lvk6ZWA6xVjQeay72lv93p/v/zN3lpnHPe6e5u1sY43xGO6hh/OncEniUOAxcMNoqTxAlEx2PbisMZvELfRJQmyPW/v4Xvvc6cSovQbzjvrnFtpRH4en0ncRL+/v//f+vaupaHe+U3bmVkyrpwM55OJ9gZOHg4ntfb779lsj3q3eVJ7Z4++LPf0eGBBU3SwmS7B776+hslqc88LGSiLfOiCxNqnmadOVjOCf8TOkLTGbn3334rIWSjLsDiYqDPLFAzh660xie09ugd7RO6zkzEd38P/0Dp7bffjoPIxqAKmZG3xdYHbH59r/XN/hvS4urEduZQVtOkJFZxWPyIzSv4I+FH6Pjy8FCyrVoWKYtbYkOfMMnmi0r+lYKXSY/4e2EMOpAJIfzpTOrtBsLPGb3jN7jvF20Ps1aSY21CSuD/Ze9f2OTGraxNdK0NkpGpS1W523O+c/7/fzvPfDNuuy6SMjMiSMy7wKCUUkl1cZXdbk8xYweAjX3HBkgCypSV8a3WtPGg5mVWvbjTNXrhZWQ0nU66kDR2rIshul0e5XR3rwVInAciaGDcxIg/6tBlbSxuM2NUjkPGNGTxicu2Sd42cBuLpG/2FBMiubdlMcWPM+Oaf0kRnI0SoDOTA9E9yoHmC4QdPVJRIlyx0bZsD39XdGW8IVUndimNzs7iAlGaam2ij+RPPJ7p2vutwW9I4QuvKKsaRanhx1i4kRGbow9KWK1tOE4L3rwYZbEODZgffWwPnnTYHrLFVejKwXMjNlVt0NimZ/8M2xJj7I66vd0VikCokh8zY9ymNsZo+E5HYjXoqX/2k3gBGzeoDhDcnWzo6lLsoF8BcWEr3+PjOrRLBd0B6UwMVvJm6CbmG3m5cdMk0Oke0MmHlbHbKAfdwAqVHqBnl/1j3LPuH1XtUiWeN0g78IHQVJ8Bria20jOcvnQdxCm/RPPfh3/uwU/V//ss/O/W/GzcRoCetX/WtNB+Cj/L9AnBc/6jaxhC43lJ89/w8+/v4f/MQXs+Lqn/z/Tif67Viflz+JInz2l+qv4l/j/wv0cEfiryR99n9IwXrKz/tz6ejcaL1q35vLAj5znm19Xt38b/67R9TB3NX4JQ9uN5Mo3fAexo+/WC7I/58hx6gHmGnHgPbTz3R/KBT/05HHjbsg8o8XIwnosz2uP9AVm2n7OO/iC2Z/FIPRC8bVVZM5sVAftjfntv25Suob+qtCwzPLNaK3103fYDDpzto8qjeSylCcr2hzaofAqcTSc5a+/9ha70XXjWb1Xv/Qlt8OM9PRXg8Ck2VSEH3PNP+q+8g3TePWwrbTt0ez20wQWuvDcEttu7wz4GvI09sy30JiYpCzmx5co7SN6V7MiVbA8/Iyt9/RafFbqJ99yMf+r2x/TZr3jkfTp+H/12aHbo2BHQ7Urdtqo1rWyiXXm3z/vevCya5nnY4aphy4b/4oq9oZ14h6E5aNKGSIl7+m2rDJRlifFuY9wPmhnZ8Y0u2R5Q1dioOkFyG2+JPZcLe0FPoyzsADVoY/dzCD4QO2JXa4w5EFzDt4LX3mMavrRTEg5IrGIunXhPnYjtmrGmY+M93bZynTkcPrMfkj2CC5vFbSq5xKvZpivvkPZOl7g33nXtXZfxP3qu7E9MxBSx8PThA45SFkVXqxY1o6+ntotT7FxOy/t+e5d7Zl8pG5cdjtBMzOHpNh4bc3YlTy6MZURJHnJiR2izR5IxrlaKrzaOaFdo6jnAyj7IyCX2pvKbKko3xkeGvduQOsbzYf+NuOU3fu0QijmyjfGesWuZJj2/NvKooAvlSs49h9DZ1pZ8r1LmEQpQD+42HrZV9HVoEoPMj/jzSEySqzZ+oSOxaa0pcbEt24jq78v+zJ/E6sJaEdvsna5aG7TKBW2K6LWRhf60Ecinj2r8aNW0kEcw5qPjykFeYnrItz26Mt+ie+CrRszSDnNDv7gSq5V1JfIzJ2N3+iIv9dgE2bAjbduwW9V2+9M/M98W8i+xuJDLoROXbb73T+KVP49+Yr9yXhadlpOiJ/M0Nm2M1cEXDvsDb9rpOyA6beKY/MSOeVkU+2NzIPVA6Cb6he+qD/JyX8rY4ghdpYn7TDGvqhUo5O4hV65OHvTb+LRqumKnZW3gxr4Xc6/c1FrT1CZN5CTBgpV5xzzOGBz86gZvTClJnb3Kqy7EPv6v5F/GqaMvMlbmWEeH0GWXqhryZyXnrf3a15RZGb8z+55XeGKDFApDO7ENe1bkJr7iiszIzroy4fO8LMrYXVmXQgeJbKPPw6foFdfe1/GvATM0zAP0RU7imZAZG1PK8U9a8Sl2wY4Nawqd2EOOzNgRv8/MiwMi60o8VmK8sc6EwTa6AtIZH6cx350u7fSXITvysqbGl+TjxDh42LHT2sae66C1LT6q2u2Mzp0+eEMzvFBy+cL42mZIN3SamEz0bwPEFb0U42Pv/GJsg99YJ2yjZwf76Ne44v9uaxvyVuIZSKftFENv4rgSkzN777E1HRvx6eRKJ0diY+TE90BlHMBfGdPoOBPjDm3hb+js+NO5712JyYpuZif0kRsa28TH9CVeGzbs/VfGxi7wqw45kJIP5NnQ0VXobsyFQlfW1ys2RK69y5sYv+RdR1/sjn2pV7Uh80rO2Lt91dqwsUcAUOCrPPRNjG8V44ecBl102Zah68R9A7B6b+N7dNiWbShuHwTbe9s2oyY15sToRe6ErUZfZFU15t+kQ3ZoqpUyJpFdLoX3xPqce9XEvBp4bFxY6xbaGYcn1sfEZGLNTAxbaypojJ7Eo9y0knNZNzbGWPKId9Hf+0o8zkPnJbkAXJgTwtY8dwc2DnY7fJEdOM0nJJRsxo0D4ujoxENcWY5++P47veM+/A5ZT9zTGz7H9g2Zob3kEBF7Imuel7FWCPlIVNYay4oNVZNW5LdpBmOkS8bmjXGIfbYH3rameVJDT2ReyZvQbNi0kV+NeAQ6+hf0JZ73L18gzANevHwlQyNkh3/FPnGg2Cnz26sTY8qRnYS8PqAr8rNG5fzNxPfudMdawmGg44X0hA2P+P9IeccBaA51bfIBfnEVdJgDz4U156rYtDCmrYpePpTfca6245dB9/Dwjg5hpkc5vqgau6fTrPm0qDjULOoYO7pF/wBaqZ4fnpT/Y/eeM6oTNl+wL7mRw+T4lPvPNfOra7B1bE4Sr+8exj/221+7mZP0QpIuRVfn/UGY3nEqep44mxrAM05kQjQ+uVc/kRvGv9j9LT5u4aFd8YOxjk2DGAWx9QlZuaetrFfrZVUHLo9nvZjvOCN9ozffvpGu4vWfHOiTzIHehg8rYHJ3qqbog0KtWS9e36svRWp37Gctgrn6V/d6t0jraw5qCeK6XWXKGO/v3uGuNXP4ORLU1rl1eZkklOjhIhP0RtKsHCSHjwwRx/F6ymEkiXlhkibJ7jlJn3lgETKEw3FKXPOrl7omMOBNwuS0/eVXX8sqvTzd6+l7nMS29a6N/we4Oj2tKXoS9I1JG6eTiE9v3souicDmX1NUa8qvtN9/9ZUqwXApD0tmAUm7aE/TzCHgVY3+/OvJ4+ae4M/zItvanh455H7Qgv13LEqB/IZqkjuLR+HP8vqVfvj2O1UV0DTsa9aKLXWVfCXoyMqhbfpE/KqVYJVYqDuTO/6cmTy2OQB/kom7WETrwmAtDPLcNC8n5JdMbBOL9rjq3g3ahYNdHt7mUmQlvtWaJKsa42UpeuxSEt22bGuKfGw23WSFhF19aeOAuIFz7AKoDnpDu7K4Gb7oSJ6E58rLlhAyz7NWFh9BF9qGnRnTnoUOfZDItpos28oVObbVCr+IyTqBf7woh5obugOJzbws+LZqgm6ZJk3oMj5uvNit6LRLuTKG0Ze+A1fw2MjtUskDMg7BN2SIq5ELdIFmrJjY1ZrE+MGilQcKF23kdBazgCIP+2wrcmInDIre9CFl8O14jcvwN+TYRjQU6EncO3qE3NQjK3RhsJ1iQGgiK+VA8GXvcjIH4jMoVO88tkd9yKO+ZQwK79EV2oBtbWkDF+Zq5ERGYMO3lM8huj8FMRa2d7IRrE0bOY1yCV8jJxA+ucY/moBA5mcwoXuUthTQfrms2J64FPiAPnMVOmx46evE0LXXaX72YxODG3xEEBkBkJHTWXhFzAaA++IH+wc9ukV9wBeJ0xH7Dkj73xc68fgp+J/pecbuN1iep4kDfoOYP1j/iMAfEfgjAn9E4MsRsC17f0Z6fh+yd/yXOf+Ve/zeuPiUhr3jPm2n7++ByPHPPEf9PXLDs+U5KZUblEuB6Exf4Nb1o8K2jF2hsfdxDZEN/gZpB/pnnl+D/xRsD5TtkSuj8Qu+bKtaU+WZmvqwH51599zrq3Ll3SEbj8Gl/Rxsnod5RgrOthrvagFx5f2mjHxhF+3xXgNt8bwbWYGN9ijRm2fsQNqBLc+u4aNMPUDz/aewOxBEa5ViAGZI2JV3GT27wh8/NnQFHR1HedTTX7YKmzt6D7yND0Ar3j/zXC3JtiLriFfK+KPblQ3N+ByZW96TwNtWIUOfuXZdbNI867d3HVUeHKE5IAjbw468E6d9QHRWNZrIg2a81vCOGXttqxXjxstaaGJbq1IOFBrjZ5cGHj+jax77CKX4Fv4KLe+uJ97l0Q7tJLuN14ZqpSPukRv66fn7VXoZ88jqjMN60xE9Nr7Szrtw4ha+VugFl3bRHzpEoKvLVGzL0LTWZJcagFuKXtMv8Y0+By/JlBtjseuVqppy2daV+FgestNfyI2clNFrW4341I1nIz9CJ669P75r8G/4duBSt438ix6zr4SMgy/zQ+jU7XJhAbTzMsvGlk3Ik6zItnLZ1sYaNPG+H9mNvQx775vmSZ09kML2Iw6hffv2TVjZ4Hwa7/QZu/DmwDiQDWm72J9ZlOuwvePjhL0pV+Rmky/yQpMxCT56jN0bcU0Z3bFppR2ajXdpe7eviF1V8qXwC+dk2dYde0XZj3r54mXEDTsmcqwxro38ib4DFvJxAhf7Y0s9o0GaDGH0xgeqI1ZpFzGxrVFSTxnfWktspTmxY9xib+gjJ3pSzvOsqRqv/ZsaZXXpmn0kyoxlNshTxibdLtvEelVwV/ZfGnZW1cAdto2S/Iwdpi/tQETYVseeUacvtkSW7eFDbBRX6G3LLr189Up37PMl9okf3Qpf9AZCO/igjz1CNy7sNLEPGfOyCGnKQBz64lv4Zw7t4kva4Z/ZT4zMak22FVxyKWtfu41R7AhveFbmWNaZbIoHghNX9ITGtlKGJ/ypR9Y+NzViGZxuV3SnGnsTqwH4FFzobHoCxC+0nVzMOLYqNp675iO3GcvYZVvRZxfbjdsYq8iaybmNuSCCEjlZ68eYQd+qaWqzoq9oC7ore3oug2/amAeX7PMyluVSIDI21jXbMrid5SqSAAAQAElEQVS0wz8Ts0YsV+wMbgtPtZjwDMgLBi0xmTnU2aIP+xPbDfrWatBeybnkQWetcO246I7txraFcW74P7GOhGFlfqecsMF2qgMK3k5ME5ejvEIbu+NbIDSBMLB7Jra5B6RtW7a1LPMow7vGNmQknqGJzQ2/D6hqaq1U2Akr47CNcVlHzGrICW+DJz7bu47I6vi7Ij/12JYyuJSRl7Ld/LatyIisiThk7uh2tZv+NMOfdicOG/FOGbxtbJxgZ0zA22Yuzcp1JddDl3JjXFK3DX3D/hqluDr2pp/q+KSdSlWlGLQdvYEiHg2fA2nbHjQbugNpVGvwmJixcR8EMDGmM+tbax9kJkaJj43tyP/Qt8uMfFhZF2diNGFvIbeCYtnoAxpxjH8H7ejk670ttdPbht/Epg2oasgKLu3Ib9ovy6oBE7LtNuZhdLT4JfpNP/JsS8yDjThnO6oTg5X8aIPPsk1/CAKbivbKweTK3BJXyk7sO77bVqumBu/GWK23/InMQFUNf8V14fCtU2Zuhc42uop5vilzKPjIuCIjB4FnzoeiIxAbcr81/Dm8u+fMqHPYdWF9wAzs1bCTbiE07t3kbkO/bQ6F10Fj7VfuV5FNF/qvCj5wYm2YWJfOHLpdOI8Y8rnldijMBO0qnb7+ShN5kXUhv/H58sULpSxoJmKReIl6EZtOXCypkUsbczc6N+IduvC/B+Su4CFV5yf36MTjQtyErPwJ4Jn7aWQnXrmPiivrUo04S50xOnOWlDWnVVPOaSJj5QA6fYljZ1018ho+bhwuFnTRZ4MFzpwHXC5niXpsbeRPv43349u3ym/oXoj7PfdLgZ+mmXvniXWK+x88VUShWL8Zn5lD1/QX7YnnrZWxzVq9EZP8RvdGcKNbXPc8y6z439AX2Rnj9FerkcvHP9JSWXWadJkl3VFyNtmpGjzF+0/O8jo2XPDxHc+P7zjUvRD/8V8ZENOMf4htKzrO0GzMCUwi+tYJ25uLZ+OGypLLyl8mTixyP58WzhAhji8zYztX4744E5Ku/BZ0Yp+xsJ1Q6h0H2nk+3Yi/uL777jtFVhGvjhzbWjiop6qvvvoG+Ho8N00TcVVpqUWnOqldJ73564Pe/eWttgepcQg8a1GRm04gmM9GPhMA/qvEuVrdz/ILbLtvemqryhzivvCs+43gfv825Fo5JW7zROesJybfldNsLBwnx+vXL9Rf3anP1rVJG8GwrYkgnV7cS1GMlLvlTgWuv32UXp70cKV88zgOe8eBLzTYqYfvvoWlq/FgJAYjk0AyH2sjqZZXL5TfIBYn+HW3aP/XncgKFw4Wuu844LXNZPwaMzcVgWynRRMy+9OF4DxoevlyQJGsHZ/y26xnyhEoCf13SrLN8Fw4eQcll4HiQUfKv3i4MiGeiEVBk1+Vz99SD35hEdrgOd3fyS+JzRtG4+2TGvXpq5cySX5++27EL38mZZomXZCzLCfU4Ce+VGpduv/mG2p8fAOyoDOZPTWZgD0x8WSzUOEXfH0u9dY0qZRfRd8ezvI8acu/4mCSCZphKzYgkVg8aWYxq0tXcSidBWFlEifuJm6ZeJghUW+9NC0LC9ysC4tJ6ldoZ2Io5FnS3Td/QoPeXznwNgIez4w1PAyI3Eqhta1RL6vATfg0zZMaOtyaQMobBYtbM210NGgafR4S8IYxt43/K4vcKmGn6YucYyE8JpGg0+2ysYG2DXWgLFGKy/RRSLQbi5jw6IyfFx4KI3OKPeA34rmBK+q6XdEV+pW+1iblppV6FoNjQQtpK/yhUuiInirsSVvmR0rMppo0IzsPvysL78YiGDniip7OfIgumvunvJfPvjv5IvD2h77gIqfAdXKpkX+pH2yp2x/o7b0eG6uVijEw5UH/vLR32uDsD/XwbZerxCJnW/YOwgfbIRdI/ejKWACxKXbb0NIedKNOezT2L9fH7WBtI7pS/Sx0bNjHiByi/lmi34Ak/X+C2/R9CqD+Gz9/qP41EXg+dr+GL1lxwC/lO+iP8pfy/Va6Q99PlT+n46d4j76flvHLqH5axh+9f0Tgjwj8EYF/XASOVerT8uc0fkr/S9qR+evuP3bow/fTYJtnJn9ElHeCwEfI36HReYbPu90uqmvrPMfzzL1pL0X9eTR2uk+/O/ZqgP7OK8/EB6v9se8HPraIN7ePoavznB1Y2SiInNSrSnm3m1pT8VzaebbMs3zeC7Jhk9L+oKcjI8+hxbuB7SEz9OO9gw3w1AORb1m5GrIPXNoB27J3SPtTiJ5PcUe7tdLGeFzZEMm7TmhHm/ecC8/vwW+8hx30z0t7tzk42ymArpJVaeNf5D2HK+80rUq5bMt2qh/K0frwlbjNvCMuvCNOvIdE1nN7NmwPdfBVHvFf0ZF2YOV9J/0Be9cVujnvdG1inBpQShyCi7zoSdve/bvybpeYj/emKt7xVmWMzuxX2Mb2GhAdBxR0tofsFX6bOsBH0i53I66FDWM+YOeZ/YXkU+MdMLY3xjo2RU9oxWV7xLYoxdWRseEv1fefjbiHPjJSVmuyrWpNkVftQ1tcsZVCrer9zEOEXE0k5dh0a8Resqos28q1F4w3dBmfeV40L8vYAGzoWG92VTX4kI3Qpyf2Bcht20NObIysveyo28F20APsPV6dsY4dK/zxOTxX5l9rpaxT9k5XVWN8GrG1S2LfJCXqZdo2sjtoYhcFkRtbGzZnczljm7kQXQodjHd3d5oYl9Bb6EkHjfm0aFpmjZgz3y+8t1/Ii9hG94jFcjqN8on9kOARN9oZi2xwT/MU0uF7NiNjwwEZv3TaaAWSHyv5FFxMiLzUozObjNGR+hGf9KWeMrT2Lic5lbyOvvwZxyfGJfWJcZ7YH4j/Wcd8i1dsbeAT25VxjczIeHh4GIfyVU1CdvxZiIm4rtDlF0Hir20V4zIj47QscvJItzFgXMumJTXGIPJTZmxj84nYj/GFP/GILZE1GPgy+NAnNqEPREZoU4+t8eeJ+AcPy/uPbTF47CVtmE+dnvAFGBA954ksukH397SJQWTH1sQ98Tizv3Zm/yhjGB7bOuy9sE8YX0aMyd0ruRL+w3/dLtvscV2VeGZcO3jbiq+ReX93z37lPdsrqw6fgh92ZO1Gbuw5UyZe6bM95kVo0o6P2Uy3PexLO32xLfbaHuNhW+PKQFKxyP/MHdqPjH+jP4cY0Sfq4WUWpzrkJqdWcva5Ha0V6yj7Q0KaS7aRrN0Xqiu5c2GPNGX2xSbW68QicgMLOdSYj1UN3n1tyXygwcesc9OYr7YZr23Ijs+YPPrNhlvaK3blPtfIu0Zu2sbnSa1KGZNA8OKyGRPssq3EKWBbVYHYsI34bux5iWuXv+HTptYKm+Yx72N7YrEOWeiphowmVwnjsLcPsAmEchl0/OjamCsZH9vpGGB79Bf8gSCj2ybG3NfnedFyW4M6a5QIVGFz+tMOT2ha29eh8NtOISMja1pP4AYGburxPXMjffHj1jV8XYlp2oVftmVbDdnREVzs79hhm5gsxHLlHtOVe+FGXnXk27u/K/fF1oqxnNSQUdWGvKo93rYlGTnsqZP34Q2EbyNW4RFX2rZVN35xhW5DX+wp4tEa8Qf/8O4dflwZg/i6yTZ8ex+mKVd8PGSHNzi7dMjo+BeawAW7zszDlKGLLTtPT1OIH2Xwec5YyO1AYhz7RidftlXVBogrsgORG3m2lR/xHf26XZ04mHrDx87Yb7f8FHTiCs4uavsHMeTZRgxW4j5rYu6dWc+yDueMJ/Mw9J1gxGbbyhyJvRfuf1UlG1w1YtgZ23XImpmvRk8OeMMbaMy7yI99tnl+mFXVlOvo79ifdiBr/DJNMj+4wmHuRVk/c+9Kf3i43euyguc5IbLneVGbirl5Vme8A6FvNZE3s3IPtx328RvBkZdG/tHXhWeyVk27TaEBXHRbVTXOUx65d+q4iAkUsvmmPnShs7UiN5pGnJApjM98H23my5nzksTO9s67IRC/89xxx1p/IYcS/9TvOG+y99g25nW1BvHt05GMPsG7504XIrXX6cOm1Df6qd6YpDXrITGaOcObc271gucd7uPT6TTuQQv1nH11OAqBCzl6z3kXTWHxOB9KHHI/CSRHsj505q9tPb170iMH6StrnmhnTJJTG7ZmzCKHkOj7b7+NkXribO5CLkXf6BtfyOEefnePTZzBTdj0sD5peXkvleSArVy4k4Lx7th2UZ45Tqc73XG4fEf8xNj1suZlUTE2RTsMnbjkAD/3szNz1i7OZpA5DPEY7+R5Z35vgO9mtWUKqwztMp90Wk4jj07IfvHixbhP92fBLmxc5kWP+LLHijPDW390TvDnbHH8Uuu7xxG7EZvvvicuT3riLLSRu5NL99MdB75N1zdnXTgMNoGI7VM1NdFCV6Murg3f8pd/xSHwdmocAHfVhUBfm9V52bssJRPcHFyuDJa+uVeMnUjAnIoLYXebtf3X97rw0n4lABOJmAcdZrl82XTldP3h6UHn/F8kTMD5dML2rvuOOfnTyMRyIsmyCFwJwGmZNQ55Cwu5WU3zojML8Eai5JR+YtCuPJQWg5wBW2j30JIAHYeMLFWNBebNX/6CicWgopPE64Ba6cKD1plT9u//9/+WGNQLkykTb2IhafOsxsIEo4rkYKZowqa7VxzcotfVRmxWJmnHprnNEnpb44bDoK3EbcPugFh5EuSJJMhClcPQzmS/1qblz3/S6fRCiyZs3RjIs+q86lrEcxODRXzenhV6uVBhvfsrk4G+tCM7Dyqnl69pTnpCbv4VwoUxOPOgFF/v0CuRqciciEmplMQr6unPGCFYU3zImBOfC3JOJGnjIbszGW2r0H8h8foE/9q1XTcW2eso43enHZyN7RxI73wMCu28NJSb7r56Df3Kg3UHNjViHVuUq/NFDCNnADeXzhh1xgWDZeKZMY7c8GzY2fEz/udfU3hZVA3vyK0NvozdCg9SVehJ6dYUfyNDjEtnrCTLVXLGOzGwUYcx1n5hk2i2ampVyg2rytoy9vDbpjv+XAdfB2/vzJGLeNml6IZKwSFO5Z1GR4msji7LEkBTOkpszfiUJxV2VEPewaf9quQl+IzljpFsbENQJ07i6qMe7TT42NFFJZ/opm3fcCGjmrGz+AFvO5RSSugPXbZBfQDlQqft1N7D8C84eG0PnvedRwUbj+oo0w7c6FsV6YxxyN+Cfw5hCB3dDAp0ID5Tt0v+BKBUIdt2qh/gkA/GbjIgheZzoA8Xcuxdz3vkZ1mCfE/xR4UIHHn695aI+E2f5OkvB9KMfP5An/YNyJ2f9YGN5KwLP0v3TBZPH9pBz67k0Q1YLxR41vsrq58nzxNUgLmnHwETbcTh5jv3qI9J8HL4sKl/3DEYguvpR8bnlYO9uUftX/sTH57Bh9zYYzTWzS/0h/ZnnXvG+6msX9T+WQU/Q4Ab+iXwM2L+VbtHHiYX/074h/v1S2Ifmn+QIb82Pv8gQTaJHgAAEABJREFUM/5usYf9nwo48LZlH89OfdTtD+1P+T7f7qCfA83jAzrL6Oehs7T/NLBgIqkDt89RTZl1HxhL7C1/Q3X4dpTB/RTY/qnu39Rn77I3jAxEWOzKmtJ53+AGIaKtQZZ2OmAZz2fjGe2T5yoElPjheSvP1Q7NM6D7o8/RfyCjOxB8cKmnPMA2tmDRs3h+GIMR9EFqe5THl723D3l2ZGzIkjY23PL+mDL0ju15tg9AZ3QlP+J60dfKquABIZa76HhySL0TI4+KFPoBVG3zLdl7Ka7YUhU79vsxKMK919MXyPtqSvtjvtDaVvg3dAZCJy7bQ8/RTlngOveqLYA/kod96dtGW++v/KZCGulLaVu2NeddnHc72wpPu73LhW7DhpRVhU3JiZ0nSlbeyzf0XnkXTHlAJ+ciP2A7hXIYERk2OhiX0FSZuEgbOkCPDekr75Npd2xvbVJjrK7sZxTlBp/hST399i479Y7ODk94QxelaaeMT5K1QXMdtm7KFdqUtnXlXXe8z0NjF3sF64Bknov3cWQXZeCQG95qTemv1vClo6PLtkJ35EhPnPALAt5pySr8jYzk3obe7IvErit0jXfM2Gn8FFcnvq0VNakRj/DF7hXajXis8Cc+gR3HnsdyUsOeBl9VG7w2/kNb+HDwpx4b047cQciXbeVHrHFTTRp2Y7/V1bCLblWzIAKDz/hDRXZpZY8iHTbUxOyD3LTpAT/8o/SQFTwyiPtEHoorewodgYlPx/8r+xMLewcrYxd56UtZxCOxX6Fp1MNvlbKJGVuyxyJ5xHxhLy2xzmF/9nCe2Ge7PF3GJmXBM4UfWBY2BZFX1VQufBc+5cAskoSsiwihOrEnAmrQtSrKgt70b2yOXwfPFXtX4rYxVilFPAL5y2x37KEE8u5fjfzC3yf2yCI8vm3IL+TG97HXxdhBooV9ulal169fKxuVS+YtPub/aOySptNJ82nRvMzaGJdsbEZO5A05sYdYR0c2iyMzsNsn7ovIwKf49vTwqFzZ61nmWbG9I1OJDzqHPHwLf8YqPIHW2qBNvHffr6wxi8IbXGhsvjG4I0vI6uTNxp5XUxsxjD6DX4lhaFbsjp5OmfY8TSPeraLLe1xaDVx8s0sZU9vKvGjYVFWyrVxp2x7t0K/xi47UbUcVLWHLqoPPNocZF7Yyz0psQxuYiI1t9hlPgzaMHQnRm71OlCj6grc9aO7Y9zP2hDf90RGZ4orMjVxJf8cuGzvBG8iYRNY8zUp+pr/o34hL9CXewe8wSczh9KVsbuKGpuZSlQFxdSVPqahDO80L5jS52ti/7YxP1piMTcoze4YQQs7gqRPjprRDF1jZi065ka+kmVLfYRs88QHV6C61Zvo3oKOz6JfMT3gTi5V5H9uboS36saVsNWyLH1ZB3ZR6oNzUasamZfho/Bk0lLEh871jV8F16Ek/2vEEjBs9zMWYSg2kCl1XcnNKvKkLfHDlSUb/du18IxEdG3SB8LWqkTskii7Ma6RDb9aGlVLxGZDOWYeI6UbuCxmF3MyrlfGMP8HF9uhKvWFDZEnGNvQSj+RLVdpNPUHXfvXeyf0rJmzAOpB2Ue+jnrUnleACG2vOzvOBtiMvY9GRFQj9KBHRGQ8rOvEH200kNnCtTYINpAEpfhR618uqxH+mf25ZD5glqCpklPafEYdNxGkbmMgcssClL2O6Zc2RlH1pivGJ/ZI1bJPUWuMb9c/srqqBy5dtzdMCgeCCvhr1Tt2Axtg14xv+xM/o7MzFHbAbvCV1ysLSlJ1+9SDTv6qV1Q47yLuRG5Im1i4oZOzZYBg2YydVBO79oi/+NWJ1IRce377TI2c85cYajWbiLWBDrrA4Mcr8TDnmKLiVfEw7YxK6lNesp9h4yS+qITe48B+yQp+6VYpJKSfGqrWZXIIxH/bfs9bgnqoZP6DCz5UcrmJeYPsVmicOV4dDCNqIzcLaMnNW0hm/3H+jZ6wX8CFl+FWq8Zu88zxpwvdGrMRVZmzLapQ2deywS66mK/NnxdfEN/f5K8+LHUeMXtvkO8kD7UasCvqdrzQvi+44x7p7+ULL3aLrdlFbGscX6+BZidWEDSt88TftPQ6b3nIoeOb5oTzp/v6VZny7Es/QnniGOHEOs+LXi//4Wo2YxNeNXDmzpslSYN2uqlZKjM7YfMn8SAvfQhdoNSvPYMn7yIgOwTzxnJi/hgup7nkWePnipb569VpnzpVyb3jHWV7h64lzxdh+xZf8oyFYGVeyD8Z5WnhW4jzMNX7btbHGvXz5ShfieWbNCnz//fea51l3yGlz0+PlUU/XRzX0T60Ysy6O2SJWbcMyzin9VPr+r98zh6RO7KzSxDjmwLa1RsvKc02rUi5MUVGPvivjOC8n7HqSXZpPPI8xjo/v3mqZyK2Mp666cADdOCc7X550JZfPnMWJvtgaf6Mv8zH3S6PgnsPnVowtcUi+iGtZZkXvzIH6gs78Yurj45MeHx+I0RZxo38jdzfGLs9tGzovnD0uy4J/K3TEkr6//v//S4//9YPEmK/0l8nkCrCGkIsSdK1rvSu9+F//oVqu0szNwxfpRD1/rvjhL98q+PNfvwu9ZEk4xYd2J9jwcFh6z2Bf/+9vNaNs3PgI+vT6lZavX+n0+qUIidavTrq8fdB3d7AiZ4Lv+hDHECmN02yeIHXB4TOQh+aFh5I63evCSXd/d9bc7tR/eJTeAE1aLl3X//pOVyL6wMHuI4B0vfr6aybMiildKzeRwLvzg+YX8C+Tvvo//syAPmrIR8eZA+grB+AXAFP07tu/qVOxzPf+eWLAkzxFEOdiMSBthL9F4tVpkcAL+k5wbPMQg34WFoNrkrxaE3Hd/vI3rcDjetb28k53/8efsN+aLxoJG/75P7/RGQsyyI1D2TviS1Mbcr1ZRXklRhcm18Lkfno4a54XYGayDE6t26bqGX8GmgHPg0sSMLyCfyLJ1Eo9oE13TDSY9PTmDQl8VvxihR1jXCQqOT+Sy26ySwYn+T1OXLalAMZ2GLq7VsZu4pCeHoHWKCXG9FEbiZmYHrjYJ5I3dCuL10b8hLwOQezU3axiYdTSVMusztheoeuXs7AEqVLjhWNiTAVfEFcWjuv5oo3cxk2Zn41xE2X0xYbEMfYG19rEzZ4YcsOIj9PppCwO6bet4QTfdupSFqnQgZKJS8o8LKe0LVfJdpqioufXwDJO8bfIKUJGd7B4Q8PeYx3dGwvXFtpQoKdh5xhT8KA+/0HG8w7bKuwRlx09VPik1pGT3Niy6FMPjq4Pn4zLh9aPawXHJ/oOIpu+NEJzwEH7idzELrAS/w0I24DIAAoY7WdfkW7zTZ7zrefwjOxHVTtj8wF+RKDnkn6q/mPOL2Oey/ky1e/Z81yjifcAFHyEp/3/1s+ncfjptlkTb0DAPBYnp/YMqP7DP5/qfN7+hyt/psDMEoA4JBY/Aih9A4qPPgPPPeoj5L9JY/iGLykpfvQJ/lP4EdE/FfFlZZ/a+XPtL0v6o+e3RODn4n70/xYdf/D+YyJwjM1vKT9YdkgJ5qg/L4P/14I8wwY+teq51amL50KPewLvLTyrbDzTBT7Hl+fDlQ2MjZfonneFT4metfOsHzhQ9v6MfYG/Wp6zh/aj+0dlbH8OIcjzeHCp25btVD+GG8726M9ze1X0Fa5uvCfybsJ7DG7LcAYatDuUWuX51JqwsW51yMYnz8KB8CBMVaMm+0Np+9a2ntsbuwO2h6zUU0kZPSnT/gA73Yc2b0IYHboD0mc5HfvGWBDQFDpifyC0GzgbOvrTphif0GXD5Mp4boxLxiZUwR90GzmR+gGhPef9DrzQPS/LeA9OLOzdZ7uUdmspizh0ZdPkzLthYGIjJ3qjLxs3OZDDRMGu/RoJqdhiW7Z3NN+2kV3KZZth2GnT3sjd2Nd4V4u99ge+4LMxtiwnTRP7B7Jsh03l0lRNE3ySZVtVpRzStColj2P3xvvgc7lX5kB+2yK/uWRbrWpAaMXVk2cHD20RM1MGUo/cjs2g5BpYoVzBxd5GDl541468wBZ5BCq2JYZ2sWXAJiJ69ewK/4beC2NKcsg2Y7RoYd/E8ATXkSNZjf2UaZ716RX+xGXDx+QRIlTQx8pA6D1kpSYZ+y3rxF7AhfwQV3TYpobGmz7fbD367H0Mkw/xb5onVSsVslqVEifhC0EB3yi6YJGrKXlDRXmf73keNv2JMXUJXsrsbZ0Y8yv7IhcOWyK5jb6u7PO8YK8nfq5sPF7YSLRLpj+brvN80jzNIy8W7MratzJXVvZAZnI4ZWyzpI13+NjRbPil5NNpXrTAtxDfgqboSe/YiMVOnJENBgivvdfjP+RyvjpfvY962mf2zhbkFnZ24nJhTmXDEio+zDPa1+zzwBM5J+ZnaDr6OvRX7E+eF7HtcNhWAZHdUlJpVVqI2V02xynDH72RG5+rPOyJvD7krqyrVw259Fhc4Bt08T0H1cNX+lIWejTq5puo4MuVmC7TohP6oif3pPPTIzLbLYaTpir0XEa7Mf4FX8/eEo6E/tCfKRV5Iz8k2c4Xc2W3cyEmW+JTNQ5zM7dW4pIcrNYG3UbeiyvzwIYfeprjU61pmmed2Kual4VN96eBj0zbavQv86LM0dSzn7UiL/LFFZmBxDWQ/syHAN2EqI89sDNjnb52y7UrYztPs67Mr8TQEIcnsgIzdGlL9JD7PTm5SaKevTglTvR18mAlRwJQQgAJfaJvhSfgaqR2HxB82lObFR+GzdhAp2wrtojx3phDGRPd9DklcoeOxA+9Rz1z6USMRH8nNgFDc/STFRgl5tU6QFzpi/zGuG/YWW4yP1UT31bxE58CBS6yY4OhT5m2sCl9yZHYe8GPFbs79gdCK2VNQje41Av+K/mZvGzEIPXBx95d9AdW+udpJjcXbdQt+PErYzVzX0m747/U2c8QGkr9fe6a+3cDb/CGxCp+Yt8YN8aw3JQYt5SSitwtxiiwcV/ImO3rvcgfGAZN04RNwW/4ktyIHCN7+E+8gxPXSv5HVmiXZQbz4WMnHh1El8uU0pX4r8i8wjczjuEV1g8gxp2+Dk3sT+wvHJZlThjdG37noGr0wVOusd6kv+Ffw69A4ukuhY6wjfist7Hy4FngYw+e+9yYw8QbavyXTL9t+hdi0MB1ygmYFVs39jqvzKcr99fc3+L/hf39C3PuGC+Y0I0BxCljukU+9ULuAcbX2G9Zg57+lD1jTf3MGUeHr8oq+C7ovKCzb8gND47ZVsPnCQivXZzPPGo5cXijyBVrzb3uOJtJDhhcQJSoUPyZGINWk/Zxlho5F/xBk/4TZxcL97SU6W/kRvIm9Ss5+5w+9VgY33KIFrsiK227WAcm5Zp4fsi8ED4YfHCiPs37WjFj15I68+aCjszN3Gfv7vZzJis/pdN7uxoiLCPLZRUgLtvqQOzNL/jF3gV/rskr7hkSPMCVMcwhXk+CB+Dp6vSIqzjce2L95LyBvg8B/sEAABAASURBVE7wLsz/C/cZOpX1+4lznjzTbeTuxhhGT+yN3iu5nnttYhP7T4xPaJM3iEKE9zCh7fG7t6Oth1Xv+13KPeORnEi+TqzXZw4uUx/+E4OcNyWnBnD2lHjNxC5rb55JYpdUesTPM3ZXI16WInM8V2BIxWfmH8XQHZ0LMUppQ4xluM93Ph7RwVUZ+yL3xNjcyDiMv9cT9j4Sl8fbPwiLhBO+CyENfZxrjrOvSOvE7cwculvuOT+c9/sr55CPf+Oc69u3nMltmlapYh/LVPxpxVrYpcS54U9+U3ijHxQiuzJOOWSmIZeZZxvnUrPecVAb/pX5lZx+ov1ETGbuy5l3CyXUCnxoW19/9bXylzzOjP0jvl15Lsy4htcQv/7qK9kl2zcoff2nb+RhgDks/4raNuzCOuInffPitbbzqu//9p021rf16UqeXXYeqBHFd1e1Uidgpf94pfMLJuyd1b8iyBNO/SeC//yV2n++1t3LF7pezzotp5GYIwg8XItJtJGIRdDa66+04vSbv/1VFw4SWwYlh39dat/z8PTmSfdPm87/11+he9ITAzMzGZfXr3X/1WtdOd1v86TA6T//zEHcqvXdOyVZVoJz/eGH/eGmtfFQhFhN8L98/Vp3OShFXxYE0f/w9p3eYcMUeSwKLzhxj/cn7BHeLxxAnwn2sBP6Cf6Zh+81A8ZD1BV9FxbHzmBeSDbbcitVNeU3YpVfn9ZVJrDz41UryUjkNE2zspCdpoUb6kaQyQ9uEteZAeIQ3MTSxHdmcOrtWZf/+zu1t09a/+Ol1qWpkHf53/81fit4ZRac8fnCpNzWi+bXLzmg/UG5OTDamol/w/YZ/zo3nTEmrYQRasE9nrXNu81pL/jcMn7cbM7vHsRAjmRxNYkxFK0F39tEHqA7xp9opxSJfoEm/bYHyoz50Al9Re/AirE9I+4qLYyliBeyVmSH1rbCN59OKmw0IHhT2pb4xI7Ia/NC0yoSuF02NWLWzhsxWsdhubvHwm9XWJSb3NvvvtNKXl3Iww29E/b3LAyUJleEr2lfiZdbo4mM2FKllRvher2os4gEFHugiZyi366hJ+3UUwqazgPPoBfdg5exRidNuo28jZLWwHWINgk/w5N/nCBkWM9/6AYXuULlhnxx2eZbsvdyt2mvR5Zul21oSp1F64b6uGAsZVDQ8a3w9tjWShXA1+B/FURXILJh7CMOXXYUdcUPHE/PewCrNXqf6SvoA62wBYBYCNG/52VCEvgnecf4HOOSuT/gn6T6301NcreLuf1Fxzo9nwKoX/z5hbyDjBz6xXL/NQiH2ZjCEs73H58/IvDrIvA+f2A76lR/x88h9Xn5O4r/paIO9b+U/j3dwfi8fN9J5Tm+Szyfgfzj83tHgDAb+L3FDnm/ePH8ZfeH49kg5ZD/O31tPOMN4Hk8Isc7GpU8a1Lcnj+7bJ5ZoQ2+3LRBn2fYAeA7EPrnYOMbYFPS0QcPz9fUn3/67Xn0Oc6GB7yP58znnZ/UD/7YFAjPBm/wIbUt26l+BBvvj4V8e+/r+BA4iAqfS3tf5H0O8jx80Hd0HvXgbY84bcgN/ui3d5nBBXZ8H7Qf2qlp4NIfiG9Vlv0BQhW8veNay7O5g/6IzvYYS5uSXttDNtWBj4wN+6MnEPynEHxiljJ7A1WlvAeHLrjAxnNsNsC2jHUfPejhDRPZ41154LtW3nM7cengQ2V72EGR5gDb0G3wb2qtsdewUJZyVTXqTVUTfjYN2+kIvmTtY1eiQxvvaNFjW3ag1OA3scxfq0q/uEJTo19KX9q7H33wSZkDnc7DViN7U8envPeH1lWasDW8Ad2uVqUCZt7HOzFKPeVYf4jBxmbYyn5NcFNowNnIBx8ReRe1rGolu2maZpkfAdHTWuJgpT7Bb+/6EAOOMBAD28pl73R22lZhl21ivSpXv43LlffttFtr9F2R07WyzzBiRBhia9rZj5liT2QQiwn9dGtFeXIhdNGUPaUrh0mx7ZG9nE7/DpJdxLIL1Qou8bCtjGPkrcxVKVIEDvsTF+K4sX8jrkJntaIm+ENTiqwrexO5fbZKe1N8yd5R8jjj9YL9qYi1rRP7UFV7Lk3sRxie0VfRt7JJdx7yi/ao5Asfcqifjcwze1IX9i5i+3JadGLPa+QCdvYYY7H3suJn7NjHJ3bgtaLryvhHZHLZ6IiemX2WzLEjjpF9JRa2ZRsf4Y58ILytitxoOrH/tLCvEpti3xPxzp9hXJaT7tlLs4tY7JC42cjCl1bgDoBG4BK/C/s2Bc3MfszMvt3gkZXfPBq+s8c2dKBzvuVCRc68aDqd2AualXbE2SYO14hV8iH+Vmv0N9nWRo7hHX5MQ/2Gb5aUXHCZWhcnPBISWisVMN10xt+MAVGBtxNrgFyZpmXIm5cF3KbQ5B+aTPiCoPGxvfMQ3x5DwW7k88a4oEVTTcQsdtaQkdxPf2SFPvUrtgdSh11FDBCq/JbViA+xCH6M+01Haw1PpOR4+GzD0gfYHjGJHNthHbFLu1ob9oTfhgcpHV8b+3bmNuvEDTxoQtVVhK251MAlj2IzSuSy0s6+W/Z3C35Ih97YEzB+2B76xGXDQ2yim+agjbz4cGGvLjyJw4EbJbEJPranHdiI9eBHfmMOB2wPHw8b0h9ZkR3+8KVuW6eX96rWFJnzsoQUl/AVeR37wheegjZ8wU3M7VEn/qOELow28QV31CMzfBnn4NKOva1amozXlXjUqCeHLWteuEfVnh/RVeAiI7zxjSa24h97xmtf5QaXb1BW1nlBVOiY2kyedU1tgqcGLOSPvdPHFnHFB9vUPnzi82HTgbUzZl2t1UDZezlc5nk1sZKswo5L1jHuGZ11q0OQeHcOmTo5NeQiS1zpmyIPmuQQwZddssjpDCByN3hC1/CjE+tWbeRbgy7tDVygMY4m9xp5kDVPXMEFqBKLbUBkpZ0yfIHYPmzEjmpNVRUSzQtnIsjvfaNtTci2fVuPGrgYSYHFdjGmG7DK/HTsTowRiVtdVU22NfDItKEC0k68qtXob/hg732RnH4RB8nK1SMwFSD12B/eZZnl8ohN2jN5mpimDqnCNvpTwb8U6T98ipzQxebEIpD2vOxr3tFOf2gLGfZuU7WG/D7mXdaB2JWYpoxvBF7JQ998iKz02eQs87qE7/RFZmwq/JhiP2unCHEj7rEl9tv4SPzSji2demRtPBNeoT/GPnKSM2fuXZE7EdfY/ciZz8PDu7Gmhi9yAs95O+PdWVvClz7bSj33GzGuARPAly/ulXW9GNuV553E8sKBaVXp5SvOfZgDG2tqfBCXXSNOube/4NztDv4MraG3rfDFxo7sQENuAdG7cE/O/A5tzsTEVa2pBaoph6e7rk1DBnojo2rXOXRje2KfZ5gixq1KGZeFWF+x/3xbe0cMiXvu/S3yM/ew6cJ9+v7VK+U3gZUL3LzMHAo/0fKw/927t6rWZGnYZlu5r27E9IEzv9j0jjO8M88EsUNQ2maucY/FjtDmubrAxU+XuDCGbwdSxY/EZMR1lbyVvvqP/9QLYl74BEb2szwhR2JnWM+sTYlhfEzMMu5nxuzx3aPEYMyFP9+/UWfsJmR11trl/qTXHOYuzIULMSqMyl9VeXjzVk/xA0hcizzNc8Ebzifjw1tisSEnfLGpWumes7pA5mficSX/UYtq6yU5oWblmXiuprdv30qy7u7vdOJ5MDrCs+F/wfTDdz8obUKr6K6yOj/iSl3USxxiTkB/8yi/fVR+y7aoX/7yrfKbwDksnVjorhh6ZhJtBKtvV0RIK8G/NKpA+4qBZ/AnDOkE68phbz9ftU6W/n9/0txmnf6/f1a7GRvHvv/LX2DeP9i7V5iAbb5TkVSem+rFaUB/dSe/upfekUwvT/r++qiNhOsEaGMyimQTnp4in8lwJome3rzTIweeT7EHyGHtUMJI5xA10DkMXp8e1EmI0ccX3TIHxo/0VZXIVDFrJHT0y5UTdvw/Tep3s1bDwCAkWXLyn4mfIE//8Q0PRZv09kEmnr52FQeahR8NuPvz13qapKe/fKvxosbgtlcvNDPp55d3WuIHDyAPj+/w852GXyTaToyF2GL0iqoxYSL5roxPo6yaNM/YxpjRrZWYxnY1fJlLV5I2NmbSRQTsdENJDCJnpwdL+5HkzYMBLYn2AORMpxOJuL+0BFfpk5SSe7nyp6wbk9822A+fPU7kWfD4wB1RDt28yNiMAF04+CbKipwVB1dtI9emF3eosp5YKMYEx9csGJH+goP8xrjPvGgtTKLg7NKFMbwCkStMme4WXZ7eMTEfdH58i/pVLbmGPcVYJ+82JnHnhSttI6Njw4WFoVqToaEZ8XvMbg0b4QMr8NuAoNrMILf0Ed9B2xX8gNATg/SavuSO8VV5wuYBrpPPSid0HboDaH70eY63bwwfUeyNzqK/chPcmC/h2bE3+vAV9cDe8Yu/t6wJyBa8tsUH3v5ZyG+Hq0nF3M4akBd5CPfPzvjj+o4Z3xtxuCkY7X/Nr8/7TmZ8Yq4/af+aZngDv4bnD9q/NwLHiEqJOZBcpdD766CgzIJ+wPv+n6vAxxowcuTg/Uj+p/zpPODTvn9G+5m9h90flR/bcFAPbMxO5ShT/wP+iMBPROBH+ZPcCfwEz6/rOjRQvp9/1H+dkF9IHbk/A9hg5lNgrAnUf1w+V/dBXu6xH+Dg4ikGmR/w0NN+LuGP+u8XgaTmAb+f1Eg6pKZM+0uQ/gO+RCP9o3uK52fzXHjo2XimNfdQsu99Rqtq1FeeI69sNLSJB8SD4TOljQQXUopeA7/8Y3SFOs/2HX1HO7ifA3vXtX+LV8JtvD/kxfvD87R49u+yPeA5/pDv2B4AYSA0gYKH5scf6D6LP6j6UflxGXF5b5l5t5p5D8lzesqJ96z4b1u2B6O9l6Pxma/Yl82LK+8PVR5+2x4biuOdIuMKfrCCtz3GNG3bmtn8mHh/KurBHbDxPB/ZV95JskEWG6+80x/9KW0PO6M3bVgU+2f8WHgHnMiX8Dbkp9+2gl+WefBFfmBjYyT9VU2hn+dp9Nse8mwr75Xxs3dLsmz86HuQbStXls34kVbyu+P7yrv3xvv26IcuG2epHxCa6LWRN+yIzICUHDRCO3o6sjpl5KVMX0vs8DXvbRs5i1HD3vTrR1eX+WmtFBtDE/68wzfidMXOGVnVmoKv1hib+b286Nj9F/yT5nlR5mRV0zTNY7Mutgkdej/CtGzlir6jDN3KuCY/UgafMjGuYh8ieyn4E5/ClzI0sbuoJLYTNmfzVMjPkPBmrewHYJwCyR9Idce7/4k9G8jUR3zFgQfzk0PcwvaVcmEfSxECg22+8aAHulZyrkEXG448DUUge0jBQ6or/mzIj8xlXiTqzcRaFkNIvIhR9g8Yw9inMEUTbacEqlJLR9cwgzHfAuyr7X3YfXm65fCijbxa5lmZQ9k4zH5FcPmH+R15Rn/GLOM6zxNjdJEUr8DCAAAQAElEQVQQfPf6pTLGV/YuWquBT5wDVn6k1APGpg0bxWUb0+kHF7y4NsYpvp/PFz2yQS5oQOuOvZY79lzym83Z2zmzXxR9nbjYHvJDN9rykFvgxbXjNNaQ6ZR9mSdkP7I386QzMYzPrUr2LsfGJiC+zMvC/s3jgKxxoInXTI426EU5aV4WYGY/6TJi2PFhd9HYMUnkQtrJM0vghC0XXYj91q/IYc8O/R2iQKvGPtwLfBLQ6Zfy9cT+WmKXPHEVKOzV3l9lJYaJn7iS/wt2BWJ38GVslhFqpT9QVZoz5gfAM93WgcacjT3ZII+MyCqXMEo2um/2hiYb0PE7eRD+8IorfRRDRw4O0o7OQKcj60DsoKrgqhoepQcM8gv74rON3ez9xI/oj5xWpZLxhTzmfjExh2PjlTmWnJ2XRbEnMmJT5l76gkM6YpiPzLMJ32N7ytPpNGwdfkI09FGGP/2NmERebA4u/fOyDNuTj4HoCU3WwsJu+0OsIj9y7B0XOQ8/vFX0o+b9JzGP7PgZZOoBEZO0o2e0adiWiUVoA8FHbuyTE5+VwsNGEV3bFHuMqxp5eJH5CW/mfWSHf55mJb42vTe4MF/O7Jvm+V7sIfYm2ZaQy9etLsaE1ZN9aLuYE12Je/yel0WJT2ifg23ZN8CXxG3Yw/7ovCyjL+3w2KYIaOC3sQYUocEn5lr8XsmVlIWs2BaWDh3uwiSVNa7ky4SfZm7EhZk92tw3LqxlZ+Dx4UnGh3v2y6O/s36mnRgldwvB0bGQQ5FlW2++/16dNUCMlW0llp36UaYe/rTDm7jYGASkL7jIjYHzshC/VcHZHnFMLG3oIVi5z8Z+4beU/lWNHI3u3YZNrRr+FutW4ijWnm3U54V2WbmyBmReJJZp29bxbBGb7AJtxPYBNMZn70u1Dzu3W3xsy7YOuzux7/RJfeAvrO9rfqPcu1yPUrKtXJ14PYfEK343fDuTE7YHbXJ0I9ahNYyJ5cT6FbroDh708CXjGjkrcz64gL37lLqw7/GRMxp0Zx5k/MczCfI2cDmwzVlN8LHh0DF4b189JYY01qKsR9XIS3DGv/SFL8+L97mf5VnidMfB5aMOO4/SU+IiXYlXyeo3OzuyEafOj00jEERKmqATYtl7I/fJ5GXsECjbjNOm2PHEofQTczlzReBNLkzzpIbNERJbqkp54OjExraeHh7GffOJs46c2dkIVQAOYgSxSDZWBo3rEfn3d/eyrfyceDbKXMHhYccYE8aj6C/ycfRD04csjTzNM1fiFZ0RalsXxilnLmjdXYa+yukeYGM3uCeeE/IPyWxHpWLLPc8RE88Bkfn1N98M+tFJraCzrdcvXwKv9OpPf5Joc7Y7zoZyVpRxVK5eWnney+F7jlJ4ENRj/kva6roEJqlxlqSl6Yl5uubBTZaQ14nnfc7iWDcm4Kuvv1Lsz1gt+H/mXn+X80l9fOGSFBF85Vl+t7uPg/6sWV9jr12cCWpcr16/5kD3FfXBpOgQ+hOX+XQauZd7UmKRvNZOpnd/+wGerh++/VaQ877Csw3jdGY8X7x6pYzJHTlsWd98/Y0aAZoITn84a326KPNd9B1QD77KJJe+eiFziLaQ/PN8r8ZAvKxF88NFF068JxbgTOrE6oFBXlmErywWEdhRfuVQbiN4mSAmcNUak2TTDwR+ffOgJPTDt9/pwsFsJ1o5fL1HF56PG13FKDx6++6NVk62zeIxMxBJWoFfmGEbJ+pm0ncOll9NJz2QRFk0OgHIoh+wpH4/c8ZkTa9fKAenkTG9eqmUWx6mv36t2B/dWaTCV9jkLA7wzEDHl9f/8Sc19BE/bQQvtNE/EstNhZ95mBC+JuhT4TMvNZFz+dtfsUSaOMw9TyTehYPcWmV+8tuqdumOeOdvswvdTz98L+dwmyxOfAmKNm7qdyRDcfDbmbqdKUUo9Oa7v8GyqdFwlTZuquMlqawVuztjE3vX0GNbQSehuZWSXA1cUFceyHLTD2RhdVlv8/fyeUAQMe3Nin89NwnGQ2FKyUOdwE3E5ujzMiuX+WpV2LEKI5W2nW868DM3tIDo2dA/+MmjjZtHYp4YV2tYLlT0HdA1/EJ3yoUFqdDRGf9BzzhkXEQ/wYAxuokPcpJnHb3DFpJ3u541zUVenNQY78LnfSHtkHSJ+FWbsM4xEZGr1vgryS7l2iIvFWDIpkyfVbB3TCDyvMxtLC7iIHdjU2ujRLiEWMhkU3kmR+PaeJDgoY+4d/izkLA8qmPTRt4e0J/xGfuft4eYn/hK3AK25VZfsOMnBBxd3ivRvWHflXzZMbdvYp24Dp/HaHbl4ZTvvcSH2B5qoq4AjmoDv2UcKdN+D94VRp9cwnAg5Q0Oev2Tr0Ovse8GNqOGD/2nAL7hy68yFx064FcwkiO2ZftXMP1B+qMIED5uQyNXk68HvKf7Uc6n5xnVwRz05+BH/M95YRj8NyNo/kM/z3X9qI5mzBjz+7D5o5L+YTpEB6+oA/0GUOyfTvEpgPp7P5+KSvvvlfUH379YBEihkU6Y9XxcUw+A/m2fI4ffz/CIi+QD0v6d4NB1lO91Hrooj77PlZ8z46CLrFEP0RfkhCbdo4RmlAPxx9ffEwFCOEJ+K/8eEb+dhwnC+qoB+m+/Ks9pz6zYeE7sPMuP5ztMJVTjeS/PiK48x3m08z4TNvPcknJAiMfkN95BO5D7V+c5K7XIOCDtgA19APnpC63tdCn1jefWPIfZlm2lHrD3dt7/AhV+cOGxPfgPnL23B/L2FRmphqaqyaoBiq3AxvN8DrxDd4BcKkN5A+UiZinsDzo2nh1DZ3/AheaAyEuMbcsOCLUJ4F7G51s/r668syDPtlbeI8N7gB1eQ9NU+B8Ql22+hcxNLqtaUZZQNmiVq1kbtq/IPuQFbXv4uIGP/7GjkN2qYPfg962uZ1ehJ82UB2zkUmw+YCOuO00bvlx5bwt86F+VuHfs2uDt2BAIT6dtN3wBah+HDXm2yYlNJUraod8Yu7Fcdo2+8MeHYpxTD02g0Q4u9R2IF/LCX/MEaVeV1FrJJW23d0Tb4CYVnbb3TR50i+tKvrbWVG1/Rxb9Dp1MrxSbO/6tbOIGERnRZ1utmuzSRn+oQ7vyDp52xsIqmX49u0ITGSb+kVOucRCTum0VeNuyrVzZjwl9+OwdZ2iyV2BbKatFD318Ekfbih1X9gEGf2sRpT7GJERS5mD6UKQrsUhebTAfcMWPC/xX9l/ajT97Vo13/KwnseHK+7htjTp02Zi7sO8Qn6pKxX4GverkBaJV2D3wRZ+xWckB3mAZ91aNLZqrYpNthS51mMdjcfrFGKxDvtXJmYl9i+X+TnborQnbpsZ48K7fGZPYc2YvbYN2w3dZatCc2ANyoR97GnsT2SwXnfs+CjXk2XsMV+YwVQXW/CU45kDHnx1vtUIfNDmIy55PbGjYYIMnrtnvCc7o0rMrMgK21bChQ7sBtpUN4PgeG8UVPzd0XtEdyG+qXMnb5FhkBMILqQo9Hd874xe/7tngrWpq0YGM8GTPKrSSFR1VRTw35WqtUghS2VabZuWKzI3x7vhqW+WmK3VxJc42Y8I4xlfFDwb8yj7NHeOT9NliE0JXZGQfJvbGryha8UXCFpUads7zJNtjXiS/J9qFX6Bkytii21W12ytB32KrlSsH+JiggG3ZsY9cozO6KRRe26ITM7qia54jQ6PvoOvYnfp7eiEWHw98w8EAaF2Je3m3Kf3BJQfP7D2mL74ecjIWrRrCugxhw8/sIW3oC29j/szLSYWNPflbVrVir3WViH3mV2h6bAHEZVvBVdXYN4s+cQ2/bnI34p2DEUFrm8Lv/YdUF+aY4U88WmtKPXuEiUH6R04Tp+iJnTl8GfLojF4KJSdSD29kRFbasSdysj6FzjY+NYUmeHElTpEbXHgmdM3LopQYOuwNbSB0kRl5qYd+L7E7svC1E7uNvEsJavBHTnJjqqbChk78AqMf31Nu7BFn8Sly1+2Gga4lJmIcOBSJraMHHRNzJboTv0DsS1/AtubT7sN7G8GFJjyh2cY6tTJ9GF/6+ARN+5ib06hn7lc1MXLKuDTsGZntpNKm5TSrtYJ3k2sf25W5mPVgxCH+4KNdyhnEMi9altMISWLS8TExRZzmJX2LOv6ttzU+fRmLV69eK1fsb9hgW7bHOKUdOnvHxc9jjKZlVnhs+rAjMgLJodBt6Eq74UOgY29wpO/gS1/eDa6cW8TelbHdGOfI34jhlbbxbcOPjE/4q5qCX+k/c08IRE6PUOzo0cnzcA8SCL2xrXG/uK4XeC/EtGlijoZ3Y/7BpmqJs2XXsG3FjshcWautUiEjMM8L9SbbY30XV+hiY4CmMp8m5nygGrStlLUg95aUaJGRl3boM8fCG50G8R7soWfG1shqyCr4JsrEuKpxsHU/aCZyNmD8PHPfPLOfT4ca+Hmeqe6yEp9CRrU24mBbK+MCAX5Hubk9c7bFWUn4lmUZh6+PHKTSC02Hb9JGnOP3jttg9/6LfNiaZ7jk8VPWSuI4LbM2dLiRw5LeciY2cXaT3yBt2BuoVtg6aZ4XPbx7UH7bNbZGh22duNfnYHReFjVoEahOXojEueKvmR/JiYmD6IzriCW41hoHii8VOfEncjq5MzE+4ZmXWTnby5lTaEMT21s1JHflED2yNnQVdmzwpp38yjPMFf8eiA1dY52u1pR7ROizvlbViE3uY6nH58zf2EEoRt9RxsbT7ZDywOVZJHZ++1//pdyHk48T4xnInMiZWFma/vZO/fsHKtaDV52ZWLGRqRBRyhL45vu3nNetYsDVXIot8UfMneuYG9dUeXbbVK0pz4k944ZzdvG8vaqoVyuZdofviYPfak2ER1WTioPV2EWXJnLvwj1ou2yaGLfkmRmfIg+ST3cctCt5RAznLt2/uEf3qstfv9eZud2qYbvlfKP37Q8/YMOV++ZVF/rz36AGVp5vX/J81NqkF3cvdH+6Y9weZBs5Z11u52Hv3hCjp016uOqR+pvvf9C7xOy86bQt2h42bVfLa1PdT3cgHpXf5F1neN6+0fbmDaZoJMZaEKaF4Q3IgdqJwTs/PCqJ6vTJue9o/uab0Xr87jsJvlccoN5xyDtDf8fp9P2xAEOVfyUw8bD1dHnSlH+5eeLB+O0TgY3eHTKYGDFkN+QY+tgZ8GsWhFd3iox2uhsMHZ39zaOEnLaW8n/vFoN4/83XJMSTGjIC18dH5VBXJSkyGBDyCPou/0BAf3gcZf+BQJ5X1dRIGPqQn4NKcZou+i4cbj8hK75cSJBMquV0p3Y6aQae3r1FQSdhLEKkJOnG4fk9fbFhffcooetKLBcOuzcO4YM/0Z+EGTZi2Lu//U3DQfUh+wXxdDIvWCZqJqGrVA07ydCOX30s+AZXUQ17B6SM25WD5vQv06zRiXmZxPnXBy/mkxrj0Ukqk7R0oTV6F11JxvxLm0CPHmyIbuUyeiA2pTZUEav4YINMlnFbMAAAEABJREFUPxCdFO8/ofUyy9OkdbvKhhYfshgU49Zp2gYvza2h/6Iem6hX+rFhOp10JfFXJmAgOjZ8H0o8vuG38uehi8lp4pkJfXl6VBGzLfEbN2CpMZFVTTAMSH/RnrCvVSlXZ6FIKXSn7MQgpW2KriqrqFvWxoTf8oDdSqCURF55sAm+XPrcFftExBOTxk3ChSRIW2uq2uHgS+yzULapId8H+oulbbmVMHDQ9BFL2qP15a/4+CkkxsFF3kTcbO8CsPeQvyPIO/yJTwHTP+y+xTHtjPNOu3/XIWtvfvRt73pW4roxbgT5o34ZfzImyO/Ax53/vFas/Dn4ddZ8Ttqvk/AH9e8TgeTrAZ+XmJy/9YxhO9qjcev4qSL0Bxx0B+/z8uj7vcvnOr5U/zmdn/AlYNpxnTJwSNixAqvf5YqqA34XgX8I+ZeKQMb2vUFH8rxH/B6V/kHIkP+s/aHnd68NVUg9Sqp/5+eZvUMY7ZTvpdE+6sHzTHQ0/yj/vgiMMML6vKT5T/w813zU/4nqf0KVn63sLlrAQW5bnee1QOMZd+EZfeJ5O3QHzV6a4lMAxSe8gS3P20C/PZu7eBakP5/gAqkHij478tL6MQx5yLmyQRQIhb3balu2gxql/aEepO2BP2SseU7lWdR0HtCgyYt8IBsQdnog+OSzEZsVOyLrk67RtHc+ey8H8vYF67AjTXvvfy6nbuNg+z3dc9o8p6cdnpW4BtLe8t5w47GtI5a2pXwiN3XKFPEhMvTJZVszY53NpXSFJpDxzwrVah+/4GwEQ2SbV6/00uBjW7apadiRSqE3PKnboV9Tpb9p4l1lQmdrhZxt4FfeF1d8Khf2zMp7fBd84LMZlfERV965nRKZH+QfNtLBxzb5vA3I+06hx7Zs0yvKoq9rZTMnG6KR/8S7aOqxy9jQyZWV99Iz77TZZGvYKy7bqkIfA5tcb63JRi7twmdqEn502tM84eukVo1XpE3J4chKubLZu6FDvavx7phD07yiwaaNXGvITRn96Uu70GNb0zIrttrRZjbrrsoVnUcZG+NLZAQXSL2xoRfd6UsupVx4f89+R+b9aVmU3/RaebezrfTZZrNs2zehqW8YesXGKqu12v0Hb9q2FTnhuxDfeVnUqg0a6/bzjG7CnnlZVK0pOrO3sxKb9+tGl3Y7iSFxRa0KeYWey9NlxLSFl7kR/1fGLDJP84I2Mc6bNoK6wnjGnjP7FNknyv5JfqMp477BA6WmqbB9Ama9ePESPVZHZ+y5cJDxFF5KcWHWsCs6Wyt42wDbymUXG4IXFWNr77jQTrd23XgWfA9+5wldJ84PjO915Eze8W0r9KfTwub0oqrSfnUdvHtbsiNDoqKMd1qhf/X116A8IDxVDT8Za/RX5OEQYZILn8lL+wOtclnookL5yFxJLJ4o52VWISsy93n0pCtzJvkZHBzwdRXypMgW+0wok7CvD0jfoMWATm5t7ENl/8nUgz+z59Xa7vPjwzs2k5+wfdYd+3xX1ofMw9Btax/yLtBv7PEIftvKfGutYWcNW1A9yg4vJGwJoQnd8zxpmZeRr5GXzWXbjMOqak0rc2L4RS4hgE/0MS/IizM+hycQ+e8BftuyPVBH/1EGmbrtQXPU79mwPuHfcoxPCIENg3uZ2v7p2JKcb9ge+2PfE4cEGDdiHnkS9PjHR4b3yr0wvwz0lr3R5Eh4NuaPuEJf5MOE3szhw6/QDbjRJZ5ZO6rtcxvWMS4r/YHEPHITs8y/Me+I0QU44ho7Iif6wh+IP7HB2JC2bebVpIPGtmyna6x787Iodk7zPOiiM/yRExuiN/pm+sNkW9EpruEP8Tt0VfqqaZlmzfGLNC1JK/FaZvQsJ+VALHyJC10yP2mbxrwswwYxRiQV9rE+kTMzY3PlkCx2tDZpnhbNC4DMlXjBKjsSUoM7A0U1fuT/XD18SDu6ImeesRGIvxtrVCD+ruT0NE1alhmZRdyaWnRCW62Ug8DwXJkftqGxYquwObjIjixxtZo0DrsZCxs64mFZK+vzSkxGnfglFlPkD5o+5tuKX0bGAPBb6DJPgNRtegLQpL0SJ6qyPYAvtdZUrQXN/vJ5lLZH+f4Lm4TtQVftfVfsO7PWS7R5Ub2FUxvrWp4j8oyhcaW/y6aknfi1qcnI6cS0vOMT9/DknpD6mRxe8b8RV7sU2vgQSBtRmHSseZRV47cri/ivxCX9K/yPzNPg0g6E19XUkLtCdyUmgYI//YHUM77zssjGvjiXks6smW2ZdW3S9OKOkrGorvx25UaMzjxHN3IDUtbg/XnMtuJTcJENmS7EbuQI9Hn2yFoE2RjXmTkg1AZi47CFdaqdFhFqcv4q2wMOuRnbyAs0/At+2MNB4JxnD846cj9OXJcFOTHmBqFNXj5xtrOjIrtkGuF94uwnNIETsnJPokt2KERZusJ7QkdoxBU/A1TH544zqayHDBqx2MY6Frm5j4W3yKftsmocAJZVy6RpbsgOx6Z886WqGhB58SU+BVKfl0VP5P4DB9Jvvv8+5APCk/U7uRP70u7MYcua52X8Fmqr3d8LeRe6mfVJN//UpeRRYAi8fRX9J/xa0HvhcDx2uDLWm0YJXdaWJ+7h6UvsDM62Yv+J+0+ej3Lg/ITdJ8Y360R312WW6j+/Ih+umojFkcN0EQr6n64qkmGZF13JJSaeCrkG9z3nkvfLSS+ARw7fkxsT/sXGlThP5OepTVofz3r49ge9/fZ7bcwDlg+s2z9dpZxvnRn7ZVmUmDWLI8F3WmInQekwoG5nQDdhAivFjq2s/FZyzlKviEq90xs5FENeGL/izDJ8iXVDRvzIGOWv8z4xFtGf58L8g7X8I4PTyL8nWK2vv/kTJlorul5+9Vod/t3u0vmvb7Wcm9wnvWulejet0st7XTnQPP+ff1UCV/MsExizIOVPGY8/c8zD5zSfUAATgheCWK2pAYa+YcCb//N/iyzW3Z84CEZ4gpd+saC8I/HygF22tH+UA9DiwHV7eNK7H77T5auT7pB7brh+mnXlIHp7Oo+XJSKjp+9+UP4EdL150vn/4lAU3gQEI/g0FQP4+GJS/+altvum/nJGxoNyILxyaHvmJPwJaLHXJTGx/P2j1rePMovWD0UsXrzAPgycF5kBHhNEhA+TMgn18g65iy6n0uXFzEn8vRbo5mVRfN+Y8D2JFydVupAoM/rE1UKDjVeSLXHJAsdM08Sk6iz6GeDgY18mXOSltC17BzEmBb2rEdZNmbCI3hdODpKNnHWZ1JcG6SQyQf26SSyo+Y3ey8xEfHlSv19YpMUCDbCQZ6EwPubvuG+w9dOkK77kwHhlEiQBJ/TG1wkbNl5cAkpslpkD9kdhpFTWI+NW2NexxRJovplY4rpgR7UG2yYjJz6u57NCu5EnnckzQVtVJKl2XuxCjVrVAJCSjP+MF7ZPxNe2bKCsLFRifDcWsx6Z0GSSiXLjQb3IsYYvskD1QT946Ach4VvnJpnx2KgHxNWpd2QWOjo39A597MQoeqWOrlJ+zLdBN6V/RZZsXOgUKNWzCzxIBfqgkFZitBHzoY8YbgNWSPweotve251+3S4bHPbdmp8voN+Ic8f+yPk80cfYg/7A2ugBRtvC15KQ+x7SFxgEH39t0G033c9tD1UdPCkPSEeA9ugn9rbl4AK0RXsA7bxwd/yjynBuKf6N4X0UftrHgu45/DT1H70/EYGskwd8noxYf75jx3b6D9gx/6/6Tuz+kQ5H/gF/t54OZ4Dij8+/VgQytv9aFv0DrEnuBf4Bov8Q+UcE/hkR2HguG3B7FivzjPhMsXkesc0j46YNmkELzzOSL1Zt87jn9/2DPzJu8L7jVslzbuDW/NnC9pBv72UYwn9A2gcEF/1H+yjtndf2gfpQZm4PW1fFb5s48H6x8Vx8QJ5jI/eAyjsV/UMfpe1h4weh4nk3gjXw4bMjd8eF7zlsPIdn01a36+jL+03LO9oNb1tVH8YudOJKeQBNFXSxPXYHHxm2dTyLh+ZTGHTItj26wp/KlfeflLExkPpha3iCq9p50hcIPqVtbcTy6N+I89GX/qO+4X/aoQ1ceU/L++n1zJjwjh6frWLDMvmZ9689BrZ5U+O9AvUd2TTUydtsgnbGZQOXkiqvkhtjUc8A3nSIC/4NGxrvu4lVeOJ32nkHNv5lzkTHxrslHFrmRVVNwQk5o6TDRhhlR56AgyZty2rsO8ROcUV+a7yzQ7fiJyg1xvs5HO/6C3sWuMP2wWXQDJ3oDW3eazc6Y3fALrXCNtIt+hoyg085z+yPHLQojPwVnzbGKWVsBD3e6au1VNm0fBwHmR07bbNPMsn0EE01dBW4PAsEZ3oiJ+PnKk3zpAIEjSy5+JKUPZcqJAAbupkxbBxfRmhqnjUTp/zmWGTF7sTfCAhPq8K/UmzPns793QuV27BlY1/ger7q8nQmRF3VCrnkET6Lq+DNwUj48uf/7u/vNRMTXCO/ukJmF7wiBlf8PqvYH4mcssmjlb4uqvSv76Ej4D2gJ5+pNeicqlwefGnYez30tlVVurBXZZvN3odBt2BXxqwa9jMfUg9s6MmGY2ISyMZswb9Bk83HTv6f7u6IzaSHt2+RtSm6W6uxL7KwOZr6SpzCm/2mbHSnrNaGf1VNyUfbmpJ35NlGjhAgvXj9SjlA6uAW+kJrl4SbtonlLNOuVjJl6MSVdrUmQZdBju+n071MXOZlVq7YdCYOS/aF5kWZexn/gG1dsaEoJ3LjoBcCM+b7emW16JAUnuhu2NGJiW1Va7JNTDLOG2O94dI25ObgJ3M+skw8s994yDjK6G7oLvo7/ifHO86kfs9+5YuXL4d8cQW3sBcbiGzbo8/ey8gY+pJw0Ns7fqMdXht/WXvPHNJ1cPQOe9OHA6Kh4Dv5UC4hXLHnyrhO5GtyD9NUBWeHPLFrBQqL4WkuhaYRk434iKta41s3Odex/3XJniC+2iZWWXuN6j12sSWQQ4LD7om5G5mZX+kLpJ0xa8Qu/Qt5k3aUxfbEYcW+Q8Zo47vQG5pA5ASfelUp0InL4EkJf+J8yLGt0I9+5ITerRBJMBBSrREyU9s/kR/YoM347z1WflpjHxc8Dfg3oKcqgqnYkIoRE34KPsQY+uqMC605e5xwFGt9YUN0dPCHfclz0W/v9OKK3QGqqpu/KdOOj9E17MTP2JGiykrZWpH/V/xfx/qVuCSvO+MuGZu7Mr91uyIr1U4eREbq0RH7Mg/SRvLYB46MihKQPbLwc2MvF9b3cz98JIlCdyOFcjDwJWVODN/oPHOwNC/LwFWVjhxJvTOuHfmxP2VrbegYtrE3m7boj9DkftZFGxmM1zxPsj0g/bYpjE1NK3Mk8vMXRBP7aeaeiJyJcarWiNtVuTqBzVhl/NOObcZG0ErexodOh+2bHuN2YnvFrK7oaMzFxDDzyOGFPnxVjZo0MSdSsXcZthW/z8y7Rr40fNlpa+hIHN4D8SlkJt5r5nRqVoAAABAASURBVEsEMcbb00XTeROnYRwsXbRsVv5ya/5RV0FzzPv4nrhFB9oVvOCPrOiAFJ2lVuQT8T7nnorOnvs1jtsmlut+z6Ae2RTDp1YFb6SK+842aFohi/hGdsbQNp1SA9fwM4doNroYnzsOa22ryhr3a8Ymv7G5nBblPpc1Z+WZ6UqcMhYvXr8kbn2MXVWDr7GOXSktxPAM80Tp8Zu+b9+85fnjMiD/kMm2NnyaGYvwLq/2dbzA46amnMvdz9Jp4qzsiYM7fOasrBOLK/ddcWUcO/bksPQhh5qsR1U1dOYZI3HOPTRlaBs+Z9wW7nWJByKI/6Tmomyy9mtFfmiFLcFE5okYDB5yNrj8Iuj9q1d6+fq1Gj5E7ouXr2ApJTYmttN8GnHrjG9sSNmxf73ZGRtbi73F4feZmC/621//Oubba+TGzqo27v0XbPKfX0svS2pYgMzMCcnj0LdfpJUDYJN3nbUhNkyNOUZK3nGfLHyZsTPjV2XlH3HByfpScpXePD7ozXpRe/1C0zevVHeLtsnKcprfnl7Jj+3K7Hxc4b1XwdNao5z08sVrZUzf/vA9+bDpibOzVo0D7Xtsv+jh8Z3ePrzTRAw3zlrN2eOJ8Z2jA7kLa1GeixbGJeOUedixcXlxr1Mv5Zh2ub8TMxwZ8/hHHfElOt787XvmQ1di+cR5Y87wlmli7jVtby+anyS/PXNm+kaPf/lejxxun79/J+NHvNbl4UEv//S17v7zGz1tV635U0QMcgZKXCcOdK8cLm75jVWD4DPxsJcDwidO8a/w5xAvk2fNZGVxvbIYFDRCzg/ffkcg7gjonRoJszCw8+k0ErwShPs75deZzcFuR8dMW4zsxMA5M4F6R2YGYX71QvNXL3X6X3/Wi//1f2jKAytOJ6E6E+HlcqfLf30nvzsPmGjn/6MtbA5QyCTHygPfA7bnt4l7lKzSHSBvuizWOnVt/IhBcBINxslNRQKEXyTavScN/5HDagMFPExomyBhOwhSM98iDMMR5UA4fmSglhcnrXPXsOHdkyb8DyvuDvok2Ik43Y04IoeJc/7ue7FqKHZBpEYCzstJM+VUTXGlpqa2zNrwcWOhcivoAfxu2D9j24TthUnF4XD8mnmAOrH4TVgMWhQjTtG9zAuT80m5mWz4V+hp4Bq2tWXRlbHJDWtlrF2lO8ZXXBv25iZ6vZzVY8c8jcUgN9/hA/Q57GxMioUJGvqVG8oEnY299Bs5+WRxyeLT8G1FVkd22vmXEFduEqH5CAhkboAri8a0TJqWRRfs7CO4UMZJaKZlHjG0owlkniiiGxLbiq/x6cqC5WlSLYsaNwVxtTbJ1ZS8oynbMv7bH0qQ6rf8CU0gC5PIqx5dz8DwTshuhR7jvwy5+T7qNOHj+/2n4DkanXjF38Qw9QOfcrRvvHgpxUZAv+CyrcaYFLEPXyAystETXXmp1heu6A0kPzZib/wq5E3Iaq1UwKesQy7xXm8Q3vc08KYeGYlX6gPwfZR8jb4bHc1/k08i/in8Nte+xP2pli+1v8T/74w3zn0KoJ59nvc+Q7+vfq7/iPB7on+DyuFTyg/ufM77D72/vfZc/lH/7VL/kPCvEoFjTFP+dpuSm8/ht0v8Z0gYFvOgl+fWjwDl6aP4jZ9I+SXwG9X8w9h/ie2h+YcZ8GXBxQvls2eVLxP+2p7484+CD7bY1sYza+AD9pfX8uwbODhMPI7631d2YZKmmWf8GzSeLSO3866S8lO5eR49cPZPryS2ke+DfNTtD+102Hv7o+fRdAD23kf1s5/6mX7bQ+fM+1bec2K77fey8gydRpUV0CeXbYXnOXrj3Slw4Oxdnr2XwefZu7U2dKdte9Rtp/lRfSD42sjr6ApE/sbGxgpMvDfZOx9kP/qEPoc72SDK+0TKENkHD29tQzYvrul4BvE5ENTGe9aVPYCxeQJ9xsM+ZIRih9Bl03YiT4KxrYn3rrznzpSNd5ICF86qJl5b8nmf93bex6SN/Br8VWptUnjtcEm2deXdcwUOOj277J1O8v5j3iOHzft42Vau2JH49DSAKwczK0B1jGv6Ug8k/ild8CJrY5xHm2Zs2Gkto0tKaU3zpMb4bMzp2Bqalfeu6AkkliubYsGLy7YKf20rV/CB1FsrzcusC+/7GfuCbk7e8k4fXGQtp0VX9iXO5yfZxIi+KxD9w0dw4rpiw4xdJ/Z3RPTjSw5mrfxAwMdiHPCzwInLNt9Q3/x++OGNHth0i/zYaOIyzTN7GWyGsRdgW3l3zdhH18Y+QnyPH7aVus14IDX6KUbMIy+xiU8X9iKu5NzUisP5WTPxjA7bt/wYXoV1yAt9IIgiPhN5E4h8XJENH5WZuK2XqxLHSMg+0EouJYbRMfZlljlihk35xweR2xnH7PdMzN0nNiF3+nnIlUsbsgOdudKpGxsixPQFIFARpyfis7DXcR5jxV6aNfSYksrYx8kG+S5nYx/srCf24Z7YC8s+kmTZJheu4J8GZM4NneBto6ckGXF4mDaQOIir4weFbPoZzx/Y98r+wbCJcUp5JfYbedKqdrr4A70NDyJX1p7Y/4QvkpWrhwb/sge12/sEurNJm5x4HIeP4ZvnRcnVxL0V8uHJeNWQjXD2BttU2C7GdQNWZb9pImevjNMFG6PXtmyjY4/fqPAVO0hrTeTjzJqT2GRez+idwdk7j+1dNnNkxdfEpzG2C3SxJ2Oe38CKvOcQ/2LLc57UUY3NfcT+oA/ONubEL409xOiID7Fi0NGbT9o2ftPojFHsMfbk3zMLfHIrelZiH/2hF5dlJbf4VrVG/twxVxbFB3Fd8W/4DV1njIKf5nn4vuBr7LEte4d5WdSqDV9gZx5fyLWLIifQ0FHMxcjq5M9xX0nbthb4Iz/lwj6m7YhRbA7/8OuGS4dNfLAr9chIGT9THvzbLR6RMWQjN3KuzKGUgdAH4l8gtqWdsqiEJuVMHsVmUOPTb/OVAOSjK/HNuh1bNvbssx418qjNsy7429nr3bg/XcmZAeCmZdbM+pvfINvY409+Zn2pVuBPw3fbyAeq3o+N7RGvxCq+jecQKRkwaKvaKG0r9ttW1jTbzIlN+e3PM3M1/IEV2zuxEhKCb6yBttEHH/dkqlpZUzOfIg/hGhcdoW3oC381q7U2xr0zNgHdrqxrHfnxL6jozZyoKsQ5qGFrcGlsxClzKTnfiH1k2VbqwT1wxhFc2smPQNaG+xecRTDOK/wr817aZduU+VB2xk5cVGWXNmK/ZWy4T4KWoBvrCnQdaPgUWbHHtmxzH+BwwpBSF9co+JoY8+TfwrgmB5gQ9EqJa+yuVtzvnuDfBr4T9+hIw/aQnXqgE8PGWGzYdug/c5+e5+U9XcYjdJG/27lqxXdCrUDWgazTWia1hTOIXbAWYhR7EreJ+Bbj0LHlQgwSexc+Dv2NdWHGjU6Or6rWWCtOmpdl+JEVKnoT+wtrbA5kcw8vlyJTXKln/sT2C3k3L4uqNXqk2J/csNGH3Wf8O3Nmlc6O/vgViC/JndxX81uqoXni3mZXSGVbpvb4w1tRHfaGHxT1bcR/WU5pqjOmsXfcF0MMLPMy/Kxq8Ftn4pBfZjTyg2sqPeZPGXPgK85olvuTptcvNOWMBn+iq5AjbC60nDgjio7YXcS2ITe+0gVJ3w8HuQ+GL7j4kjlGpx7fvVNnfejMy/C0Ku6Dq+4YMyH/Sl4bXGzL3vzgz70+B6bffafQBLeXRKUm4sxI4fcFnYmf7YHLM8MTuM7YS9DygVK5bHOI+qTEaZyRMS5PQCOOnftt52yuv5r1wLiPX8aEEZToGpDnpRyCR/4jcXt6PEvItM3Zz+PwJz7G78h/5DkaEcpVKr1Y7jVz2Hp++6AV3tM8c7Cscb7zyPnnw9vHkYdPPFddyZtHYpBcuZwf1Vsn9FvUwdC18Nz6CJ2JW+QPwFfOpkc1uXVmnnVZmEfo4CcmT+RY5sqJ8XyMfGQ8crD/xBjlv9KQJdvMhcfx3+omPnfLnRZi9MSZa8plnJ9K337/vabTSXevXuvlf/4H56V/1lf/6/+jrGGva9H9t0+q/GmBu9O9oowR0jCwlcQNOSfuG0Y8fPutGge19fKFyFRutlfxxITRm+7uX6hao/+lapqGcFPOLEhPf4WPvtd//rMKhzrOXH/4QQ+ckr/jge6MY+J6AG8XQQS+Qh5G9AsBqeLk/FHT6Q5dVsdxVZPenCVOtDNh9N1bBuiq6evXevf2jZKs9/NJ+Q3YjVP2zmJrHgRy8NyyWHKingPhGTl3r1/q5Ek5DN3evmOwa/xLixnchcGWrOuYAJuit3NTunJAvbFwFDEah5oW9qGPcr+ZdOXKotjQ0dB5IZmEiAuJdVrulMG8++or9ZU4vn1SHuZboXspCbmP+T+XE69VGRIZOUkCYY8lBv9JQk0rk9hnnZmIRcwnEnZjEjf6Cn0rY1hqutw1bUykDnMesjaYNyYhwZJ4UCgmarVJwob8inp4Nx5avDR0l9yK+HdtJOjE4vPmzRs9cUPM+GXhyKKQ0tjWiU2HlyqfrjyQJAY00IVmdE3oWoklQpWbfMrwla30XbBV6OrEHlOHr1M1zMMO+BP/6ArtwkSbyI9qTRgIW1duAILXtqoZN6/cAK/Um2xksICkzJhsLK6SVdWUa2MhTBmwjRiCyWcivlfsWpn4G+NmV0gEASUE0FIZn46Nhy0i6A1/NUiahp4YD2XHRwWcziAA0ck4aMijDmrvTh1AXmfMjL0OXfqhtQ2Lh/yhQ/vViUNgb/Ed2yhclvKBT1+44sd7IK/iU0gxQQp/ACGFjOgIpH/Atoemp+8G6gYpWPe45mHAg78QnfzaIfw2PUDqA/BDzwFkxmoDd5SjH7xtvvnQJ0LbM6aUqX8Knfg/B7j+vs/QhZKjxC/9JGhcqFdAIzbYfSuD67exGoTjC/n6HIzOz39Fxk/B57n+wH4uAkfon/cduFFm/Ogc9ZQmA2oHctKm/SmU5AHP+0oGGdAtH/T7X79N4rDrJ0SYvixcFO8/R1yCeF5P+zkcfSmf4z9Xv+V25sp7YA72G3yO5TnuPc9NDguRBsCvwKf4T9vPhf1R/8dGIPkQiJaUzyG4z8CRB18qx25X8jT5+p7/WWPoeNZ+T7NXviT3wO9Un/ke8we5XypF32fY3qPSPezGwFHSM3ApqYDWF4F+yPLZ81+kev8YeDjqwIf4IGzouZVh/heAI84/KrF92E8QeNogmn0HXPcAy7bGXGdOH6592j7wP1e+D0Uh8zm87/hQ2bi5x96BCS2VtANUf8Onw3sA1fHZ2xvvQSIWgbidMpB64HndPDMHtwP+IOe5zckZUIRq+0kITVQWghK//uw5rLT/BB84aFIPXcrALmO3YdQ/+uqI33bAv/4JjNyF3jwn2x7jnXrPug7++Se4wIE76vaN71Ye/faOP9p5PwhP4MCl7LfcSl2M+yi5twubBoCI78/50g60ynPArufKZoUs2Xw7ytQzAAAQAElEQVRJSn9gQz7N8YlbtgeNvZeH3LyPxsaW96RBrUE37JNkaQAakwpDfnBCaMpA+qIzdQZ+p0dP8Bmr58CgwEruwX/YIC7bsj3kD1nUbatVadjHe5a903zgszZyx64hsyr9GteG/4E0dvouQxdZ4x0TQ6qwEJkfaCTbQxbdqppkiXfETYlzR1dySXRCRY8UeVmq874aeXnXtuHiMwj4yt7DyrvhxDu/IrFLG/7bSLmNfWy0w2R8bmwCLvLNvvjR3JRriw34FvrIwJSg1cHZpdiQvoHkK3XUyVP6mjr6UK3OoOT9XXSCUvj3Tc8ndQgKfRvv7IEOwcamVOR3+pIr1Qrp+yfvayu0jffZbdhh2R/g6LetyDmz+brhR+FfwPbYLD5wtodg2zFPKo/2Oza7ptZGfWVj1OF3aWEzK0hjWzZ9bcvw4NoYu9jcsSt/XnBjf6Fc+xIArkRdlvAxsmfyLDQd+zb2SXKokX2MxgFE5K3QDfLdsqgduhx99FVDFveYom2q2Yy2jX+sR/THluy1LOyXpL6SFyM+2J7xtBsHF1e2065spV0FeteEjNQv2BS6QJTHtuRV9oou7K9kD2bjndz24EtMRd2usT93Zo8jels1RThdiIlnaXZF7nrwEx/bsq0LYzYRm3leoBf7MU0T+ZwDylYlI29D4xkbApH4RP10WpC5aV4oielEHG0r4x5/rNQb8tgjREYDxjjMzL3QASaW4trIwTN7ghN2hOaC/EJedK0Is60zdl7JxSt7fHLBRRxCQFwJP06CSptJa+3rRuKBGQpEx4Ktd3f3mrChtV1GOkNnW0U/6lgTVlXtm9oNOywuvqa5KWkaWRuHcIlBI1ZW0zKf6JvGRvq37IOWSw/sHTY3pd6J/XyaVa10WS/EbZdfbe+f6hYn6Ff2qDp7PsGVauR61rYNXGfshI9baKgnrsn/4AxvQ05oVuKUvvCkL3KGXPZpCjq71KCViCOyVE2hc9rQYBWaa+Aa42IXe3ddFTqZvO8jTis2BDcRh0ZcEz8xDnYpdmRs4scTsbhersrVyRfbqqoBK+OaMRBXcLZVremoJ3fP2b+UZGMvSpL/u10eB0a29fb7H5TD8cgLTNideRo5MErwZa15ZP/U9pAvrtFPaeP9DWhC3gcc9eiMnRdyMfUT+5C2icOVOXhRcLZHGZ60N3yzd5ztoDHFxG9VbEv/lbmfenonYtLJlU7gOvaGweAaeZjDAjepWiFD5BoH4NlrDpEstaZifOL3RD3jMLqo2Fby73S3KPa/4bAgMYqNtlXAqKNL1NMXuw4bxFUuidzrjDnmabt28Qim7MuGLvjYP6O7IaMzziIXSjVoQ28OXK5n8mBDILKCC9CSoTM6htvlW+zJM+4JNASGOJ/3NV6SbSU3UJGGsj7kDOPK2hv7C19sK5dtxR57b8fehp32jk87dAdNeIPLfSL1wMq4ZE/4wvrUmYvC/uELBnT6hmSMR6I6AerUBZJwqVMJyE3cRuiXWps0zYuEnHJTtabM1w7Dhrzg7dI8LUIcvl8oVz2+e8s5wBNxRxY6Ytt9/joF8UssLWtiPhbta/66yZAlRceynNRqkqDJ+LZWwgBlTaxm4rmKUQUn2Sam7KMTxwIS0y2GiMuSGaN5XpALHzm8AuVSww+6B398Sbxskyub2tRUgVYK/cpYCR8mcK0KfauqNSUXo+uQkzLxjLxGf6CgT+5lzp/JkXvOpoK/Mj65x8eWleeCVk04RWw3bCUXmZMnzrcic55nJVYruWqbmM46Ma9n4re7avwoSR6883TS3BZa4Bk3D0Amc8FdOnHekzyp1vBvw2eQ0AiO4BvxEnNgQY7Bx5/YOTHGL1682O8jsVeldxwIh69RPz+cVTUlVFLyg5glN4+YmLHIeNrYBTT0v3z5chwEn04ntBN/glDVEEkd/txTI/DCOccyT5wrPY4Y5d5fVTou21q4N07TrJevXilr1VvOhK7cNzJOnft36L/lcDgHmff4Ia6XnB8GL7Qv5F1stTTOklJmHU5MiJD+9u3ftGDny/uXenrzVvkrF9tc5FJpXmbZlqUx9yPngfO7lXyb2qzXL1/r1evXY55sjLehLBX+POnC+mgUdAYzv7AKWvecHeZQ9y1nk5Bq4ZA9ZfzayIP4UMSpEcPltGBDkyDIIXLxvJ211QidlkkzNjfG5Yrejo2o0rwscrXxV0zGX9S1lN8uPoG/8l73A/epJ85ZGQ4l9nYRk0fFvqwjkVmtDb1T7mH4yZDrRH6/AIqxeeSZuZPHGb/v/vJXNTf96U//oQtra54H3v7tO105b318eKeGfSuHxdFX65t32kis6eEqP2165UUrE+aBCeSXd7KLAH1N4l51fmChwdCZw0lx2UYfLlp6/PZbUejMCfYWXoyKYQWNgIe/fQtH18Tp9D2HdvdMqgXj1a2XX32jCw98J07g9cOT/HhRTsfPLALRdSEhc0CdU3hDn0PKyGwsuuv4FW1r5YQ+J/hOZEhmKdZ0GV1nDu2krpVBNxOcWS2iqw09KssMziP6G7Q7a8FtlZtyuj5aDJYJnIlHx7cBXVrw44LPF+KyQNNJGASqEaOJh0sjA7UjUWM7ZlDve7xstfuT8uvZ+dPMDd8uxP50Iu4aWqE1plt3DOam0N9penHS5UqcSMb8tvSJCdYdOkijjLhcGOwRu7nL2Fx3yPzhUVCNMdswxOCVm4H2q+N8Jx4QoDeyAOSCVpL9hD+S9dU3X4/2/AKZp1mNCdmwd+rmEJ2cIAYFn5E/klL7ldhkQiFV1UqJ4cQiEr3RWS5VxUJpwy6bOsob5UpyrzwwZjGfl0WYj41dK+PWx8PgTpvF0DcZtlWtqaFr12s1JmgmdviFvWZMUaFcPV8B+FKEx7Zs0+yY2LWRXx0A8f5j16jb0AF7f8luSnxTBnKjV3ijCDrbdK8auOCHFL6GQdb4QbZBNWQZe0Vb9CiLLYvMRqzFlRjalv0BQI92yvSnPMD2qH6KH8jbVyhclmnbHv4/p7etqvhp2daHK/Ud4srHsJEjO2VkZTyzcCN8R/JtW3UDO3L04wt8tUkDqg36QZT8py/1yBfxGRKCD/IfDD16XGiJ1p8G68OPqD+H9Oxt/ctexrKfArr/bT6Hn59zaO8z69ENIBpzNfP1o3Gl42c/huJLQNe/xOe5fb/MoIPjOfVP4Y6+lM95vlQPXeBL/V/Ch+eAL9H8e+L/Z3n1uTE6cEf5+3h0SEsZiSkPSPv3gEMeJWtE1gp/tE4YJQdQ/VWfg89fkBi8pc4nN+aPqH6Von9pYpvnFZ6p8PQjD/+R7X+tgDDAGeRfYdSVzZcLL6TZSMhBV1j7yJHUJDvR0/urxnPO++ZnK+F4DsrzEfAc95N15od0UOiLV+w8IESpj5Lnv5R/L0TOT0Hkpv/KS3meY1MP7oDD8pQH7ojBKD8Tw2w+ZdPlyjtPeGzLto5n7Twbb4xLQFwr70qhzzvSp/rpHp95nhQbA9M0KRB60/scqmghm+8sEHpepi/tQPSsvH8MwM6eOMMnIP1za5qqhs2Hnaiiuw9IPRA5KW3LtlrBQ1mAuKAe9LaRxZxGvm7XxvwOfyAo29C0IUcyj/6r8q7XeE+wreOyLTv9vD8OGYKW+YJsegbPhj+G4YAcyM3sHWSDKRtlmSMTbUiwbxs8E3qia2Ue2XDuH/o7sV91Bb+xORaebPxU7WOykjvBbdiSsY98MXc7EHz8Q5SaS4VcOy0PH6o1UVGu9GVco2cf56aVsRl96JqXhf2Kk+JHoLUZ29CE67YlPtEV0LhAUCbvAsFvxCW2x4+0G/obficWiXVwsOwf5HbmenjtXVbsmZdZwYUopb33RXZwB3TGI/ForYbNVw5asgeQfZb4eaE9sX+wEtdO7PLW1YnvNDVlU26mPOHz/pss7J4gz9hkSRf2WeZpUqsaMb1j7yfxO3SaYGzIvJDjV961YSWWmzLPIj9l7LiZrmU5DZ0r8X5iP+KM/ICroU30L2zmLsNvozN7H/k/2jw3mUOYhQ3oC8ZtCGT7ZtANRr5iEwVj1fXEXtiJDUqb/MWozC3bOrGvcTqhA38ztgsxTlv0hTe+3NJpyDlkFrZERmgC4b0Ony8ytrs8EsQ2exUb/p915h7R5km1sAHdLJ8mNXQXfmT/aL3ZFR3lklUS5ahTGgAhycrVqph/24jvjglWo3dlbszouWP/ampt2F7QT4ztzPhFh0OZ+wRje2Y/KBu4PW3w1ZqqNcGoXHfsP57ZqxN9ndOqK4evydv4PSFP4zIHzBf2ls74u2oix0JzYV8z416tlBglh1KOWGNfbE0eGvuu5MzcFjbcXyibtFLpT9/8CTtQgG0nxuvMWMYu27It8cne6zn7kp0mdOUG2pqxYWWdN63gpppHPp3mO2WP8rTcaZlOmqdFc5tVLhV2kFKsG23oNfI27GpOvDv086C9sklcKgnZAzaNq5jXHVw2oUV/YcvKQXJ8azWR7wvj1smLrpn8d/LFyAHO7NW9+faHuIcscMhJ/vUkN3bcs/e7zItsy9i5EI+NtaW1psBRn+aZWF91Ya5nbtnQIzE0E+MVH2mOj/m2/V5m+k7IXZYFO7ro0Lig6ehK7pwYt2XGDmyIHaOfr/RRkJOrkhvpi03BBexdT3DRE1s25n76AsGt5O6o41P8CE3kVmvDntRtD3/jT8Mf3a75tJCDZ1pm7PrYD6Xxni+xiLwZ28dBeu/QsSaQI8XcmBgDJdaMrYHGwV9nTcqBZfyJ3Ylp1qrEPvMr9Tz3xfb4G/tQiFz03+J12JD7X3IyeZO8GnubmJAxFuMr1k7bMgzxrW71Dr5VQ6bosz7Ua+yfpB25VklQBDZ44mMjbq1qYGNXalkTFsY3bduK7eI64pO+xOlyYT7fxqfjCySwdFXDFhp2LJVsD7y4DlkpA6BGn7FhQ0ZicGU+nObMu1mZG9M0a6GdMucWoYmNu/RIsCwsdyGLMMQ31tvWJnJtA8GHOGZd2TJ+UI+hBSfqgbcc9sSfiXzJmC3zoqmVGjIzDt6sCwc8S9YE+hbsGVrpn+E5LbF34QB5HfeTrGm2lWuMOZXkbvKkVVPiFV3xObyCdl6WMS9m/E3fRBwjoZPzE74YewPJtwuHbqI9B4/sgt+y8omO6A9M8wzK5IG0EpPc+6usM3M/B7oLOtPOfzGQtTP3dduKzWfuuTnoemRtXxbk4Kvo03GhH1HI7jK4QOZr5NHUNb8xigx7lxfcRuBtKHvRpESmAckqymINNPXEvLmNOdoZz9FHP48+w4+G38qcgLYRr9Z2+zZoN9bJmfEo+iIHySp+4v+F3DozZ3PPDzTWqjM2PZV09+c/6cKYR2yD3oXd6sRiy7dybeSo7VSVuByQnIESjXtfCLIe39/Od3oQJj8p7Z3mkTOuwRenwKWe3F4Zb8i04EPgTPwfHx5k+BOHnNmdloU8exog7fJOnHsFEi8MHtiG4oUpsFy67q/S01++Foh38wAAEABJREFUk2lnfBeez/Lcs+s9s7zgJ7GIj2LNM4Ew42RkiOtpPAdwPkVsEteYLWjS3bnvIyA9OkO3cZie9e/uxb0WYvzEeeGJ54TT6W7EbeZ5qyOgoy/+JBbMUg2jiYWL+98d99LkHeNg9DjzIbbjrm2F5x2xaa/vNQFn6tubB92f7vWS8zsjG1Ilp6/pI67JjZHX5OWCDbHRcUCMP/fPJ3L2gXPP2JS+u4zfrf8JGcnp87tHndBxN510zl8ZJv/evH0b95FiVUNQJgKZw4HoozYWysYikYk5zZOwXZw2KpW0C0SPcTwEBjduGC6dON1XlbLwFgMevG3OqTY9ffudprnJTIQH6sNGHO5JUHg6E3wmCCtlixxJdwzEwk2w2khvvfjqa718/VpGt+9nnTs3R+yMrbXMQvqwc8LZJKa5Cca+p2+/1cJDQMevDd7OYrRNpcvlST03BHzsp0kv/vNP6mRKQ1boknCyCMumkeQ8/K1Akqcx8a7ISoILHzoL9fLipYQ9E/ydl5Dz2zdiRcATayGx5lev1KKLRAKpO/zNIvbIZIkM29xArlEpE5MRR+SFNvJW5HV47dIjSZtS2LGB2/BjJUnSPiH3yoNlq9JGPKe3F7U3T9LX9+qAZMjagKqmiTiLMpMoN5UsuvGtMVbRdyGRLshOwiapCIiEjMRIPFTo3VnFQpV/nbGemlLGJkhwa4W8y5auvKQFbKtmFkBZJgeqYScx1O2K7wyEYFRBc0NrInaBeVlAwRs++DdiPcaa8XaVOrI6C4LQA6E6NFAreesgmJQTk8CxoZE10CVfOouxp0k1R75gLzX6wx+wrYl+2/RZ46oaRc83+NBl/lRrwQD0BM/4EAyNcaS+EouRezcxI17Yv2G7WDyul43UgZdP2iu2IWz/4JsPvfgWZPQ+h+A+hcETeeh0WaFf0Zcy8Cn9aEOX8uhP2ck3uJWugAmB7RETmx5s6gdgd8k6QFwr9gv7E9sKvfqIs216f/wJTUC3/g3ZARwQQZKwh6+dMTT0K0A98XxPG9yg3UmPb1fTAGMl0Lk5PIf3sg+Gnyg78qPzJ0h+3GX8Dgz7GCBkKHBD/5jhD8xPR4AYklP7uB31n+b41b2H2JSfY2YOfw6948L0HHbsj74HCUnwo47/bsQwDCOOkuqv/YT11/L8GvrIP+DX8P1B+z8jAhnbv9vSMD+Hv1vQP4jxuW2p//5qOveazr05t5lIt83tdYe0/7EQnz6F5xo/7Uv7ef8vrMPWeb4Z1PiHgxqA7wrgvwL6jVdZeg6R+Rw+FU9f3htsf9rzD2nbxm1jYum4Mv4bgx9IPZB6+m2nGPTP8bE5HXm+cfxN46eA+JcK3TuEdMhjTFJ29Af3e0AnphvPlSl/Tl5Hv737+HO06e/kygHxPc/MgdSDD02geKa1jb9Oczx+2NQDO2Z8b8g7YCCexSHyiufRjj/pK2QW/AEbWSBTH/z4EXpQ42P7g24w6QtQHZ/x3E3NQA8vwMjAA4JPR+enAHp87P25Po2DprXifaipFaNMv7iib9iGj1fec0DpiFP6Rpu+0DyvJ56B4APpO8DyqBZ6UtliJ7mFGGTn/XJjOge6qjxAXFveC13YOCt43S7box3ceA8j/h3YsDc8qUelbdkl28plW1c2JUMT3o4BK+2Uhi5ljxz0dvpir21VNaDYLJ00NYB3z0YpeewrbBkH3hfNDkajbFVqjfdYfCzq4prAL7yvCnnGx44emzEh51s1EQAVbVf4Ovzogb7Q0wAbWniu7Fl0bEOkIju+rPidduP9s4/Y9j2u1Dd8kcLbod/9aNgSm8MXGZEXuh4/0B+cbWQwJjyHH7Shiy15h26FLOQ6AK240h9IHrx8/ZrtiE3JoeCq4aOl6GxVErZFXyvq+JO1aVlmYjxrlw/+mcwLfseOK+NlW7aRfVVwW2RBO8YfWbYJZ/y1WiOe9Df0T8Rn5b19IyYdXEW3dllVFlWJ0kC5MdZN1YpNz0ei0Cmfxp/si5z8w4gnNvEb+yZmD6XenrW9fZIfripkZ5NvYZ8jvod+ZYzmecKuTfFzI9bxM/gc4mCy3Bo+rcp1xd/wpt6wO7Zds18HInIio2GbaYduY/+K9KAlYrICmxp5s+EvIUEu+1I2+BVRFp4pm7XFPoWerpqfVunhovnS1TZk4NeFQ6eVw8YcBJ7YvFzmRXbhQx9jm3F+Yp8qY1zYeElcBS/RWthMtj02/psZexW6t8GXPSrcV+y9Mp6xL5vkick8z1L42B9LbBKjVlgLLvrE9fD2QdkPrDLbmlddr2fyZlJVKbJXYmGXIhdT4LBMm2/dscF60G3YOzMmmZs2vewpilI707D3kb2zbM4GlXGK/KxvsS2+z7f9pBYbqS9zYmRFR+iujLtbqZBbVeTUNGKQ9pWxEdeVcc0YZr81/3jrzJ7fyrqwASKX4nchP/IglyzQjAGy0xc/qkAKPDyR1QnuBm+w6V/RtaKnSMz4nJxa00mQ5jZrG/nGwONoB3dFNuKIK/5EIbQrMrNetlZ6++YHQSqbDgg7Axo+28S9g5E2cCtyVmQHYXvQ22bMrkENaMTN9qAfiHzRti3xiYxqTffsiyKcMbyj6IM+v/27oSO6sgdoW9XaWGcOvqoa+mJH6vM0a0Znxr1BGwg+9qdMO/ICtpV2q5K9120r/oY2f1ZYXE4/IGIXvvh05eBnnmcFF9k2zoSW0vaQFzyo8QmfveNdTRv1J3L0kcOJ62nShQOK61LCeHychl2D8dlX9HXGPb5Hr+0Rp8iOroBtZV7F/rTDnjJgWwvrlkGGJyVVdcbS+BfIHAgu/IHQB+ydOnKqtWFf7Iic0Aef9kqMkiHVmv4f9v69zW0cyfZG1wqQVGbarsvM7H3+eb//NzvPc/ZlusouOzMlkcT5LUiy0y7Xrbt6puedZikEIBCIO0ASsLKCC9xoQheo1oZ/wr8avIhXo7Q9xtzoM9b2Rxt3/FWttLMHCBoeUnROxTaFlauoh18gvhh6kUcVGyHIXE9e2VZw64sc7uhvW+Gb8WkHopN90SVt25qIf2ISCJ8bvrk0gP5lrJUal4vx8M+87sy35HT0yJrQiQFd2EbuU9nptz3GddrV8BMQvaJLAINVLm2ss5ZHLgYf+8I7sQTLPr6gs1qVbCuyFJ7UG+ti+EePjkxxdfootLHeBFqVJu4BsTPzytgxSsZXtcHzgJ2p7+TnlDk4TyrG3XN+EXmWSe0LztgxwW9n3YrIVhO6NWAa9q+c46QfgzhLeZbhE5/dc8hYyHvkHpH1M7qlHf+dmI8HcruQc+TQLfIiN2D0TQ4kziltX+YBpbiCCzT0OrE+x/7IzBp4hm/Wz5X86dDvxOmZA8gTOjIUkj7WrD390E7cc5fjrnr3rLvdap6U8w+bOnZEL5sY4OMDvskz5032xDywhAXGF8X97qSNdf3Vq1d69/6dnrezDq8ftLx5kOYGTOrNenj9Ri8PiMMjvJdlud6PmuJnoe1EbLoku1ToE1uzzqVMPqPakL1x8L0ez1o5l0seTcus++++kV4ftH9z0PI/v5e/uR9r70T8lJNgdy2HWQdgxpfhKW47z9zv87+IWHkWabLOxOf4+BR1uNe8V3zasP2e58q7b19rR4mO/PP7R4UethoHrfCZoBvyyLPo3aqpk/8bc/j+9Ss9cM73kF8lIysH9Dt+zpqEUXp6flThLwHNpTP5l/Oz4/F55OZO/Lb/9aPW989qr+7Use/x9KQ555OS4s8cQMd/IxfhMXD0H8mbM2eXw+YQ4OvkUn4ZHbBKTzxTJgfviPsr9Gz46PWr13p69x6vQFFNDFNsfObZ5Mi5XunQNH3zRvM3r1XfvlL7t2+VX6VG0NNf3uqEU04QKxdOibMUBxLx6DGAerq74V98Men3SKK647wk1czk2uCzLAfF2eGRMSktU2VhoujouMNjSwBxVMHUtranR52PTwqPul803y3awa0Lg1pJyDEPnsLJy7xoxWFi3DjIxSGWkaGRR8SM8XcSD9y9Sh265+cnJsRZG7bQVDK6cyOgknhK3ECLwHb6xbVwOO020W04W/l5dXSjS8JJy/0d+j4rvjtxyJtfqXpZFNtnAhq/FSPvOLDeXx/UeICuh4WxRh8pB7MbvhfK7kDDf21alHmwdI8H7eMPl38hoTC7wsqYjE2TucFkupOxf2VSZNGIPjnIzcFz6icWmxU48iBcU1MmSsamb5pmLegayIQ/UNdwjhS9VhaM/Pmamlhg0any8AxM80z/+IQM4ouPZvQoYpWfqx+RqUawr/xsS3zElaJopOzYnsV5ZcIG6BYzWjvthj9nYp0D6ucf8QWddkZRIU6pOXzA2amJybyq2qz8QrpvK/rtmpdFOZTuLEY7C+8Nr4ytEqNYKDd5njRh26BFr9DRKdspQgZ0eHboV23oGP0vnZKrqZZZDXk7+u3wKPhb1ka+ZqGWLckqs/AkgAmGcoGHfmPBjr2Z6K3Bj5i5VQhwy/4RItdmDD32paQ6Pp15nJeFVqUC7M/7B9Htiz6bfj4i0chOtItSwMDdCD8vbUMHDp1NEShwefndWUyjn6CIfHGln+KXP/C5dYbPrf7VEjnB27/CFf93Hvh2ciDQr3M9Nn4O4QQm9MC1RYH9+IOez+pDJPP/gqfrd3++4Bcev6K+8N0F9B922b+q0H+YHl8X9MJ/w3e0U36d+FexjPxKZH8e0Xgj8DmzYG7wsucF1+g14GX/l/Ubj5Rf9v2t7Re6/KKloXkpJ+0L5M8KXuDikwv25/WXo2/1WHODG+7PLG+8b+WfyfufvH6fB34pH77E/z5un1Pd4mrp847fbL2QPuYe7TD7zXF/DQG8f3Ve3fpf8r7hKP/u+kVujL9A7sV59giknt4/H7Dr5pOP9gV3k5T6Fb7af6NLeaW78ftKmVtVqxp3yYz4RwI7fv9H0uiii23ZF7hgxHNo3aqj5Ol24Mqf40fniy9TD4hnpltO2f4Zf8j+5k+1UuM5uFr7Xbxs9CA3fg+xDe0VijETMgL2BR8e9qVuX8qB48s8Z5syn/hg5xk2Zdpfgs2TNf0r7yAT7xkz7xk7m0EZ8yVt2raHL1/W7U+44L+E6B8wHYEqf+QBSk77BQT3NYhOeYdI3+Bnp/oRYmMgCNtDhu00P4O64mwPmnQGF/6p38D2qNr+SBdEVdPEu6f9eS7alsFFh07+ZV3bedaPvRkXsENjqpahrTap8b478T45UzbaWWWGLlfaVqUGfqI/shk8PgXeZeoe718Zt/KetiwH2cGL8qJj8HnnrtCPrq6MX9cjtvDOh77hnwOdVowhJ/Iemc2e5IY+XpEi3jPPSj8ChuwT+bPmnQa6lffzvCdu2RsZevSxxzFw266Lb1YZXU4cxkWPOw5KbKtaKX7LU12PDvCc8HWhk23GRv4wQLmSq+nLmFs99LZR7UK/wYOBsOwD5wwE7Et/Z75kj+HMxlRk0jVoBb6jb5b58I49O2JgK8MAABAASURBVDbt4EpW9jKyibjRtsPVGnTMn8HjV74K2yP3xL5RZK7wnbHzNqRVUe264GdVNUzoWniHX3mPPfOOn3JlXHLF0NfQgWGUadvRiXY++DKF0HuH1+7S1pr2VqplBk0J/c6GL8Yret2xl6QvrrEOM66xTsT2lfyO/hnX8cOJeB7ZC4pv8iuRQq9Bh57hGV9t+CdldEysJvI66oWPbeK/Y/eqGRk3XNTYcMkZ/cyaq7kpv1zW0pS/2rfCU93kMnss+ObAHBi6ENPsOayMiy4NHy/3B3UY7kBwuETx4SN7cZ0e24KVntjnO7KJusyLHtjQFIOiZ37scMe+2EIsYBE0LCzj0wP7czlkDd4Gl8qA6+DUw4SmjZzUwSV2jbhQlSwNvVAi837kW5kNaPbUXCMPTuzbRM7GZnbyMn5qVTJ0Y6z12WV/jmjE/BjfwCe8TuRha6VWpRiU/cLkWGAl38Ksqik5+8Qe6Uo8g0u+F7wn1qcFnpGPaemSwOd+vZEXlhW65Hj29do8a8J/tvXxSp11qJqJ/aQZfgv3pKw/J+JwW8PSzqi7u3t4lqJXIycCtsEZaRrXclh0ZA9yYh/1/u5B8VN0Tilot6ttyZEJneaF/V1ypSXHyZXCH7bJSfbhKMM09tlOVdmfPOHD8OvJQbCtGt98IHliczx+vgAb8uhzx35k6G1rYW/zyP50ILxsBpETrkucU9rWGRln5lZsX8nvjA/PzK0NfWMTEscnfSt2BWJfyuDCa8KmAzIH4e0L/plrkRE+sTn0N7iRpX3ri8zMleSKbYV3uWnarZa92F6qVdKJr9OmHEKc2Xu1jdut2BqbbzwP6JS92dg0L8uIU/rin+XuMMbAbXyCj/zomnJelrFexM7olzJ9IQ5twGXBRLnSjt9Cl7ptVWvDx8GFh23IrVw3XntJ8f9CDBt5GR7VmuJTmxzB56EPz+RCynlZlLy64YefEltyxTZ5PqP7GXt3eThz53sn37i/ci+PbNuKTuEXe1OKK31ZgwKp2wZ7+YTuM7nXvoy1P9GF2r60bathT2yMbYlF/BE+RV+oAscPH0RTL6/wTbuqKbrkHz8lp0KY+RJYmdtZp/fxnmW6rMEXZq1wrqQdmp18Hvo3cMwFycq6bVOiX/hHXuDEvFhZi07snwdyb4GpXA2whDf5ws+X9SSYtDM2tBkbe9Pu3O8vfXuKAbEjMtIfxLpuWlkrBx+MskeNLhp84rPA4XDHOcyJtefIc8KzYmdMOTF2mRcONu+V9bJVEfs+7rcZIxXWFgfER2VODP1d8Bd4jXOcyL/pk9wL3T2HqbbJm21AXccoOHKtWB/P+GjVPmKc2GS+dwkPdTFtB/SyAhkfGZmnE/ke3LHwy6tFPlxyNjEq+McuY4dlJTa2RVW57Asu9VjRiMvrb79Nc0AOCrOubyLvGfbIOh+Zz6x1T5xf5d4ROTadfPJcceS+NePD6eGAvE0r+RIeB+75VZZtxSfjHo3uoT/yTLLMs4zB796+HbK/+fY7ncCfc/D+eFT/8Kznf/9Rbd217SdNd02CX/L1hMzwMCPDo+Azq40/+/yKZ4O7w72i97fffafQvOJ5NoepOd97xqZn1r7lcFCeSQ7o3vCD0DM63nMfyzodiIzcH6JzbE09h7mPP71XfkEb3qhAzvBd0t5Xbd70+PxBj0/vdSTGyzIPXQ7k4MP9gx7yrPJv36lP1ol794adCWUncJih2Jh/CCeeqXjkIB+kPOMcsIm7HoKki17RP3k5034acMKu8JnIr+j/FFu5nz3jr/mB+zNrd/5acdoLa2F8kl8b14lFZPvpg3acn1PzEwN7JgeJ/OrhtcIwQXWVwvR4Po5Dxfb+LLMwzOAT+DjRqHiHsWrTUN62DuPhNT1We/NaSeAEKIvQCQWPQA4ngy+80N896vjhUW25lzO2pDPJ0XDg/Opeajjh7Y96/ukdJ+xnTXjKOHD3Dv1BySy/elCh18ahTmchE/ZsOGIhGbY8KLNQRcGNhxGja/7FQJx25uVpmma9z98CD0GAxMvDUke5M04WFyIxt9SZ0J2HqpUbzvTwSiFfCfwGaCpVs5Y3r7S8fq0TC2QHqjWt95P2HzmVJ1g5WM5kfZ4YTt8TiWRkrDz0hv+Jl6YcOD7lF8ARwCTrjDOT7sBEQwkGdp2RuaHfdMAH2DwtiyYS8MxD1/P6rI6O/u61kuiwVxJ6fnWn6DcdDsqBdcOwuZoWJugu2ALCjxhLkj0rpfD1ii/bNGmeFq3xJXEOPjmyoW9eSGNTcImDuCZ0EbSdxT24QGKSHKAb0q70pW7HA2Lysxgh7xMOO7FRdOemEZs6MSh0Tp6hPhOxyzb2MmVSEu+V+Hf4RKeO/I4PRdvKf5JtCTpx2dQpxwc/d/CQasZHMGfhOI6ufBm5KWHA+F07uojhO2OqEX/G78gyvhJ8848LkmcrPsJaOb6FTkDBKyCZZpOMDQrbRMLaowTtBt1MfKbwVIR1iLoiT+RHJ/aR30PfihF8KDs6RRdIuDGtKsa6is7f+ITPR5Iu1MJ1O6IA7I0vOzIvkH5DY4l5s9O/MT86PAKDDQxiy558hCa40NlmyCcYNIzT9Uo71YIu5YDUfbFh9KceXDoZa/uiS9rUU3wEaI0vP7apdNYL+zLGThneRAp8Hzamvl/sjyO/ADtjYITdfP++D3rCUCgqRdwN4BGZOFqfLlO9AdW/94e5QuJpwFWWbVS9AJUr9h+kcFfWf32Mi7jAfdYG9Xs+hujXgO4//PmZfjfd4DSqCMwiFgD1d/3cdPml8mvCb7Tx560+SohRXS8B1D/E52UOf6XemX+/Bv8QNvxXVOJlLnyt/p9h08jVMdGQ/rKk+Wd/brJ+qfyavBtt5tdn8BXil+p/rf7lkEFDIFhbzI3GtmzrdlXjmePWSAmdfg1C80fhZ/aFwVCMCuVv9UP18eMX9BmnLn8E7gCZ6zf9eVThvVYDuO8rUNge+MjwP6kSPRFtW7alq063NYmuv+lz47Pz/HJjZBsxNcD2kFv45CXYF7yu1218aIJKO5D6gK5x600oAuK6PYf2L2TTNT4v8QNx/TK6SJFf8m88o9b1GW7j3SLPtx1/dtZ027pdnWep8BlAnqcMLv2hTfl7wLbsC9SXen1h/44OgTzbpcz7Sp5zI6/QueATmekLpG5b4rPxzrDyjmBboYU1bPLs2XkU68pYG0J9uuyft+1PuIxp9anNVFGg469w8cu+IK6Q/uhsW7avWI13M/tT+2PHtXIbU9AEgg4ukHrA9rBF1yt0toetQcUvHSUzJhDcS4BUJg4rG7TBb7xrxHepB4q+RryrWppD/6pPOucdyraqCr/uyvuZ6OYJXwK/89y/s2h0dGgFDXHZeY+KjOSaZbXGuzw4cdnm+8WHHGjzhD0a71ydeWDDB5+HdId/qMMzMoITLGy+CHpD7/A3OteAkuijS8knXcgk+jqyOnyHTdi8o5Mpwzc6hAdDNbO5FJqO7LQn2uFt19Dz9q7cr7wG3/AGVt7ZksMNvoH4Pf3iCj5+tA2frsxH27Kt4AfIAz/GwC9jQpc1ZYP3Rs7v6H1mHyb8A7heZ97fV3xfvE9n86paydg80e74tFVTVam1Ui5T7/APtMY+xbwosuZlkX3Rr1WNelFe+OAp1onw3pC1sp7Y1qW9D9r4vVVpH7x3TfM09lEiJ3DJH0vhIym8bSv+PrB/kD2X8N3I09aaJkCWjC2yFb7iig+yXxQ9QvPh/QdF/7TbNCuQtq5j2ZpS9s86ci97L5tsDwjPu+yj0d7xbVFGr2U5qKqpM8Y2UlEbvTbsbtELGyM70MmF2GdZAl/4vVHPAfBFD5OPeAc+O7SHwwLvwu5ZOdBzWYHEMryyCfnEvh8jFFn9qsNOGTnZ32jVFP+6FTk764C+R/YBO/qFT3I6umRz9sSeUHya8ZEXsE03+0XkUg4P7JIYGP6hq9Z0YEO2sY/SySHbul22ZeirJk1t0pmDvhM5GH3tppVcDW3wwTX8YeiDSztl/Fbo3lrT4fWdWpUKvoFWJdvw2djbPGlifObATnw6/rWN39YR86wzB3JnntEFulYFflOFN21x9av+DVsqOJfGniV53InHmb3BM34Ij0B07MjJDzFW9iQ3+rIvWuWh43y3KP9QX/AV619r1vH0LOG/quguLdOk1MNnZf3d0b1VMb9Xxebg4ztnFLKOT0ct5MX+vEkgj+wzn5Adug1/JibiatXGXmMnF2xj664V/W4+t62MSTu+uY0t8Avzu7U2+tNnG5kHnTnESF/moX0Zf0ouoVdsQOyQkbqNreRmaOOz8A9PVFZ0C03WXrvISfIc+nmeyX/sgtHNjuhI86ILtgQfncPT9rDLdkiU70DyOPGz09KgCUEO1G787MvY4IOLfp0Yp32DjN6JXSMXWpU68kMbHyUvd+ZQcLHxkf3/9N3Gxr5WTekL7+id/syzI3vJ0T8QfNaj9DV8nnGp2xf90m9bti+s8bWA8I7s9AfCI5B6IDIzIDzDr5FnrgpKGZ9a1gRh8w6/xKKTlxkX+sA67iM7c+hM3h5HbDM2NJEVXdMObSD8t31Vw18IUU2me8wSVaW+I78rPqHCvF3B17BtjGWeJZfDO/xCNy/kRlXI2VrePo5NXobmpksI0r7BjUd8bHvICA0mqmTFR6HdsX+ZF8WXaQ8avk7szS93d9Qk22rExugRmpFb1FfyYWNex39dUsqskVSHbbbV3FQu5VqTL+RTZK2sg/ZFr/jxpm9sLvAT96fExMiNjjvjgt+4t4RPgNFhi08yV3dFtwFg92tMXaYlRWYqmWORN/KXtaaQdaNZWB+rrvSMPz4/Dd3v719lqOZl0R3nR7HnnnOarCcTeRXdP3DW9Mhh3EoM27RoWQ66rLez4rsdWYHce/JDvvxyMrrecT6Wv3p7oSHXWKNs4sNaZnuMjc6NnJrnZbRzz4tPzqxHGwHN88IG/+gS7fGEcl+bF/TAptZKC2tmciGQf3ByZM3M/N1Pq3IYOe510HXyIbE8Ev/1mv/Jtdg4zfPIheRcqyZXqWx1eLQ2cX87j7nyigPU/bzp8d17NVlnZJEcesY/M3Fd8dEjh8ET9fjR8FHoPnAmwhSJbYW97WHWhw8/aVkmnTgvrNbGP1IsaOP7nfz76d07DkQfFF+u3J+W2IzvjQyRM9Obg57vdn14bZ2+hc+MvshLDN1L52fOH9FVwCLaHBy//+EtOp/1/t3lL0y8+/FHRVaD9z33+nueg5Y2gdsUv23kivBD5L9Dn9gb3yZulpT8umMupR0+Oz5+tTzojgPZB3NPP+NxcCpz3zurGjq6a+HAdSYmrWr4LuvmI+vsE37MeclEPOK/yLvjTHKNn9XRa9dO/mQtMff7IvY78+ZMjn7gPHCjfg/9iTm4kzcdP23EegUa8u445F0Z/0Ac80vle8odX7fDrMc8I9G3kqfhaVtGvzIGYIYqziGw+ulZfjqr5wYJceFTtbW2AAAQAElEQVSwh3/9N5nT8TwwzdC1d0dt394pvzStGIvg8Dn+3x/lx5PEyfZ82lWnTetc6v/nR/W//KR96soEWnkYmB/utCQo33NSn0BIsqT9ftarf/sfwh/aGdegORCEzqQ+8dDQ7hcdkBfjDhgYWT0TqqT8+eFOMJ5/RN6VZ5eUX9+WmzRN6hycToeDtFuHvbSS7IeHV3o43AN3yuFmTsZPTKQjTnvm4PUZ53ect6PURGCMT6gOfU1yHTj03pgYebDNn7Ke8EmSOPYoegALMsNzXqXj/3mr9m/f6ThJZ3w2nbruVqvO0v2ZUZvU4OHX95ruD3rKw5etIRD7RbLr/bNQWD14Me5b/AjBio/O6N6RKdqH5U6JG6P1gYPzIw83B3RJfyf2YgLlX4d1FgPl/z2C7POHJ3nGX4dJT8+PysJX4oLnRrJO2Kw4FtRCMisA4pkkn+ZFhY9aa7h7hkLKQrRzE1FZBlqVWjXJVsOXKw+Qul3ISDXsW3gEkNfQeTocYDE0QeTEzYo8hb7gc/Gz1KoUGcxDBbchN4uqbcQ5rNmo6qp2kS+XBkij37ZcTZ5m5YAaLO3ChlU7eiaO4SuufpuE+GRlrkz4oRjXAIcvNB8/6FXgjNxqTbKZ8Jvim0zi2Gs3FpJNocGdqjappkkNqIqellIGFPM6PPYB27BzVvyf+MTmHZ12FgBIZZdsS2U+pdB0Ftvkgb68khcB8D3jGUN1fELfWXjywLAis0fR4ezR/emL8WZcAZ+Ql9rIWQzuxM72BflHvl+OQRe5VBXfMYHgOVjZ4MBT6msX4zpg++KXlzQ/swdlX/b/St2uX+n9vV3IGzpQfhxial8CqL/D50spt/bfQdTfieULvw3lX7T/ThL/GNvoc4PbyKEojZclzX/Iz033lP+QCv5TqX964Fc8kLy9wa+Q/ad13XRL+XMlXq4Qv1b/fOTXKD9RcBuUHZrgUv4eCO2XEJ2/hK/RXHFDDPQpryiebD7WFPy4F35Cfa1mQ8i9n+/rEMvjXmzIfwno+jM/PPN0dAj8YbY8J41x8PjDY/+TBuR59ib6ax6+9fWrTYnHDW59Xyt3nqs33rcCeT5+SeMqHr+7On7Os22enXdejNvUVK3J+PElfXwaCK7zLLvlmfiXnntD9CsQPi/hJelH+5F/q9/682w68U4wns15lh86o/+tP2XZam1S6Bp2tCrlyibBdtXXDudgfw5V/uiXL3uj84o/17zrXWPxJU3aoQvYlu2gVK14R9nVMw5c+otywt8bz/87z9AhtC/0qYdGV/uqavCy/bEMje0UA0IfsK2X8W1VmlrDJ00vryorEBHRIT6zrVzhk7xIGdjIjbxfph6IH87kwA06+vcw4j2mU8//Xy82YfEwoY8+jU3klYOgTg5FTmIVvtlIyoZM6AK21epic/RIvkWWrlf8Ua1oefhjWXjP3PIeu4P79MHE4feNzZ3YVzWNziEj/GmxaiqbrRPvncGPmDB3zow58a5a0CFEHqWoWhu5tF3l5d0t/juzoRR8I//C5wLiMj7o+LrG2OBjk23N7MkkTyEafZeyBu1FbjD6OH5H7pn35MQz/hgblcTBkBX87tlDCXTyLL4HrU6n2YPod5OK0odZvIWzZbGle7z35hBunifFjvgiHdmvic8W/BI5J/ZE8uuH03VfxLayB7KSv7EpEFtGqMdXuFwg+dOq1Fphm9XI+06eHNlzOgHhL6GouOCbanyUXFmJA9jxOWF7xkTXGb0m+LisVqXYvLBvkr2FM7E4AYJRNvIETztxiC/F4diTYl9HT9t0W2imtBVec5PYI5rYpysO8to8a4c2h3HxyYnN1tCurAfbumtCbvrElXyq1pRcyPt9aLPhHDsa+Blegsg2G7pnbegZXghnfqxa5gOwKGMRCcfo3S86oltsnudJ9+TOA/FeOVAae09H3tuB2jqqH7Sh2zP7VJEV/jbyomubJV14Hp9OemKf8QCfA3uTC3tDiek99Xv4X+QLFl25jPyU4XcDwXeeZ/aRLvmUfhufEpfwPaFTcjW8G/FK/FZ0u/hiUubu4bAM2zM2fJNjK3mVtm2lvR9XJU8S18Si0GVh3MK+VkfD0EbT6Jg+2/hxhv8yIHF4Zj82PAIba1piOc/LGGqbdXJCj/OQt5F3kXObD8mv8M1cSWxaNUw3Yz3Wj505NzP3s0eXvD1hY2JQrRT7s87trCtC19Y8cjajO/MgdK01xbbsl4IavMPvRM5fvC8dyMc79jSHvQTnLvu62K/rFR4dfOP+OBGTqiKt+uAVkgn8il4762/o5mVRcNFvIfY+ND0zzxkwxoUm487oMC+L4tu0wzeQ+g2qtVt1lHas0+Cz4svIGH5h/UhXxtsmps8KZeAmL7rPy8JULNkeZfS0QyXFzvgsdogrNsVPVC+ffikW9rgDM3lyWA4K3/gGpkOvjfU0vEyuXkZIiVEnlol7yjwXDTp8N8ZjZ+Qu6Hfjc2CupG178I0+8Wf6Awd8mzkSm29yUn60F975FXt4xNfpC9hmuFMdfO1L3b7ICb/oH97RzfagD99A9A5NfNWJ+WAkKzLsG63ASOVSfDPiRI7M88X/9xyWxHftandsD8+AuNI2eYaCfHKfM2vBkXl0ksc7R6d+VmPuywzgY18q0ZHmDY3v98EjeBs+3NviS/ti7zWsgybjokMg9UDsveWJ7ZEnyYvg46PEIbbH1rtxmGkZu234E/MeYP4knit52lppwu7wzN509OpMztxTZaGHLlfqQHyXdSZIGwQV24rcmTWbqY+Nm+xLX3ge5lnRB1KZ/wpfTsusS/5IG/Kif/JxYx4VYxs6xS/VCt+u6BHP9LGfP+HnxDs6Z62a4Q9baHbWl9NHpY3dE31ZC+OjnGmkjP7Lsig+CI0xNv/QI2twDoVDb3wUidFZ6HMgv3NwtjDHTrmfs87mmc42MZiG/U+c7eRMKHxff/uGYR66dGL8zH3Kpi3sZU6uPCPGvuRWR5bxyYfHD8o6EllL5jMyhz/xT+ijd/qz/nbuORvnYyu6RHdjq23t0OIIRde7eRnrfHRasPe4r2NezMuse9bYu+Q9MuKTyDG6xQd33CuHTrSP2HmM7tTzQdUUOoG7wxctcvHfPffT/HI1426x3iCmi2cxK/8rgJy7mXO1+dW9cg/IX67NOj8gcxf946c7eBX1+Oae9f+OtWdC/wh+5lngyPq9oH/uFR06Aa+/eQXPE2YQtaFTqbo5w9GA4+Pz+Ac+se0B/vnHD3d3D+COCi56v3/3Vjl8PeLXE3BE1pvvvtMO1xk/Dd0oF8ASfLvir/PzSVk/0i8uzBZDqFmPP75NOKQMIMbJ2YXnLTVipU0F96whidcz+XOPrQdsPV79fkKHO/Q90Rcd4vOVvrZLyyZ9+F9/UXveOH971gn8t+hrm2e/Zx3gZVvVmmZifndYdFWM8vJ5y1nf8D90795yIA56dzCh7EPtt2/fRs+u/dWsnRvoOGXmAFav7zgoXThQbVr7po0EDngwsba376GfdP7hnY7/v3+XOExdtWv612/VF8ZgXCdhk7RJCHMz81BSI0HRCU5WDF4fH3Fkx6+dB79N03PX+u8/0L/J//NbCT5kv/KwOc+TNiaYalLngWTH0e+9oWdpWrvEoahJjiQZLc0slCnxlGy0R8/9xw86v/2gZw51t1eLdhadlSAYp3aStVyaOVg+vHqluZoYqLv/8S8yD3GRv6PpmUNRFNPOontmbMqWMctB4uHsjE3PP72Xeaja8MXGpEpCRZf9Xx/0wETZeTB5+OnMwjcrvHrswc+tahxYg1QVOqcCzzv0yw0gC8PMBNfIRqGeAWnngFzo1lrTxkJEVUK/EQd4tzYj97WyYHTGdvzaITpxKC9i/rRYH5auc9u1EcMZX60/vCdeb9Bx0YRt0b/DU7nwVXRoTJrOxI3MO/wteG7YFhKzyNtOFVtKOzfnPJRkTB0WFX22Ve3i5xWeHciI8KNLO+1hoLhQIA8bo12laZ5VkS+BMiDBlC8+ZRma+IOaAoltgadXwYuHF1VJNqb0T4C/+noG7dFnmzr6E4cNfKd/6FcXvasV/IrxO/l5As7ovWHvBg6l8TcMqNPPjTA3ORqIbspV6LDHThpIkuJjZHbkJZ9CS9enD/y2ocNK1w5rwws7wMd/Gd/hYZdsKzxsX+rBxwfRXRbh0mcXdNGlX3mtyLnVQ76DLzdNjG914W9b9gVCm/EBMBowzZRIQXbkQYpc/ALq1z41CKGg/FinidGYyHh0SV3ouAPpGoDdo8wXYxVI/QbJ/fg748EZ+hv00ddhy0ynTrc8+rHkSz7p/FshPAPRJf4JpA4ucn+bvX+b5K+lqBe8o1fyMbq9hL+W93/rcfHrDf4rOuKme8r/ivr/U+d/euC/twdsy/ZHJ/Ss77TsTziaf93H3Jtv8Ndx+KtG5Zmj5970cnTuYS8hdr6El7R/Tf0LXvv1mWHoEbl/gGfGjnF/YMxvkdoecS6eYW60kRFZgdQDqb+E4ALBZdxt/Jft9H0VkgKyiudECp6nQCiPfZ+eq2j+4ifP1MZ/tn9GE72CbDy/N54tU7/gumwPuOGCH5DnPZD14pmV5m9+xlhy6pfKX2TQ6QlQKDkBdJ5RV96BWptU6LnDN90fAZoLLc+fIG0rfrjpHB1u43bsCQQXkPP+wbgveNpWrsQvY1O/PINbLqAVQRGP0Lt2cnnjGe+mtm2Fd/TckEcjQ5V28LYVxMc6zFvBj9KUwQdofvy0KrW66Lrynhq+O2UPf6hSBvJ+NfrRZ6dvRze6VVeZkTvqIG1rx7cd/+2DNu9d7Efwbt9iHzT5rBzMdPyTd+DWWlCY1JX3saq0zfvxPHDZ4AyvEHX4klS8Bydu6I4sRKoK+sY7aFXIGLeP8vbVkWV50JXhj2Nt2oBNDyCuyDa8qMKDGGKD2cfoKaHpQ35c3UecOnwbOZQNXuEXM7B80cGRlzb2hC5AU7El0PBJNWgt2Vba8zKrtab4PPQ7B3GG38TcmqdsLmmMR30ZPY29O3m8oVfiF1rbjM/7aMdPM7CooLODTzw0ZIR/yZrDm/f32JD452AqfC2pRVD+sQJ7LnXcVI8ntadV03mXx0FgacKOjdxIqesVnuGR+G68Z0dW4JkN8cQzNqZ9TBv9bcu+QGFX2ODaoWf2etK2nULJt1TsUlUjTvvQYTksymFW+lrR55LtARP2Hdn7iUyDL/qj84rsHd2NnQWt8GP2dkQsl2XWgT2NibUte0aJ2QwfI8A2fXe6Y+PwsCwKX9CjDN0Onxsu+NuY9GW/ILLCO31nDoJbfMicyAbnij7RaWMuNnJhQY+JHEPk4F9lbdBmczzjbSv2tCrwq1oVG6dS7NPIXcmMGRvcbGZHl5tuiffOHJqwKz8iiT/EFX6CT+Tec2BYrUk2bulqlCWp46OLfgu+OCix7Ngde45slHYCiFsVm8OvVVO5wgYoBZfDheTDh3fvoNuAXSu2DrtlXQAAEABJREFUFbSIGJ8Oz9ZKsBvt8Nmvslfil831EwfgVU3GTmOgbcWm1mqMiT/tS/1WdhiuyIqugn4mziv8olPmwjxPyOxaiQPWaoc++Dv2/xK7Rky6uhCnHMyG5oh/d/TtSLU9+mBCi4+hgEdoCz3j20ELzrZalXbWmcy/6B59ImfG9/H1HpuZq8typ+Qkw3S70h9bk8eHedaOXWmvHGJ09NmJ8cym+MQciT7ZeE8OJccIqKJH8tI23V32UHawL/QaFb5sK+2GTgHbus2NjkLP7ME+5i8q6oIX145N0zLrzCFNp575FZxt1viDlsMBKuHD65qFjgv71OEXWaFN2aoNuzMfgsP1rF0TOWUcCwsXOb9RkdI/cpvY2R6yk5+xN7xmfDQvi2wPiD9vm/kZC3bYFWb51V1kQaiMjQ3JWRyVbjXyJni7ZFvVSvFt9N/Ip8iMf8WVscFBSOvyCc62om+1NvhFnwkd46vICs0e/7K/W1WK/smNHNBE7+DElcOMyItsQ9fgZ8Mbv8eutkzDF9Wawj8428r40BZ1cdkeONvKdaOzrdC1VqNfXCYvo3v8YBu3dKmsAwdLNm1oYm+1RuGxTtgefEDI6GlbDOTTlbna4TlNiyby3c64JkFToZWHDdEpa6DNWH26dvI99gcTmsBEjNIOPv5PeYP4K/M+dIEWPZGTMTfdgguEx85cKuxDWQk9qxXVnXOM53Szxbvjm6aJ9SM+CTJrSEevyNmyvhOPzNUF+7J/a4gKSBk5WRs68Q608Ic+Odgpg5sZ11qTbWVNjd5W6hbKKO0j9ztxhT60E/k0TRlTMvoHQreyVqQveRS60AdfV7kdvStrHbbaNdZ6V+mU+YyOG/f34PfRL1U1RT9E6/HDI/R3HDCfuSdZxX9Zv5b5MPy0LLNuV4dXDh+znqTeoiv0pvzp/U/KGi8Te+Ql357efVDW45zfCNkDYNYa8ucZd3V0qZFPO37L+hae4QEboYD6dX1oyAnNwlpkbIvM/AByXUrbYdI2WScOdxHI8AIsvkcuHxiTf5wVnS0rczNrXQ6rd+Z/QxdxTdj6nnOlgn+1xthnTYeD4vcDZe7P+QsjzaXM45V72gzdMrNOdQ37j6dVz9xjpmVR4vz8/r2yls87zaeTljN0f/lJx39/q9cPr5BxUuTZVvLkibOw4EVM46f4bCP+0T15eMmvXTO6Hs/Pej49yyU9cBjcHOs0+JhYGZ9zRMUhMK5Er/XpLO+FBzwOS5+J/Yb9O8+wy2HRNM+4b9I8AdiVf5AZmadrnp64dyzcW1ubxqFxg05cFbmmwueB87bMy+TcE7aHZ6sD+bUrdCtzMzAtM3l30E4WmNhn+Adsf/P6taZlGbQLZcO4Ds2C/6Nr7l8fPnxQtTbuS4lh7vd24ooNbdLO8/BUk5455/vpp3easOtMrJK30b3KrE8n/CDy/4PyTBo/3r960MLzWM4vizH3nGumz8h6Rb2iyDo3nbzrnsXzvh3UCer64Vmdw9YsGDEEfZUrSpsDzP7hqOKGufyP75T/H2DjHthweuGs/vqg0ORXxYfV2mbrqFU5oN1ZiHKIuxKAeVm44Z2Uh0DEqyMgvxI+LwX+KKND/uXG8+mJHnoJfvR5/PFHCaOKBFyAppLvF9UDupNkwhlZkMWQODeHtGce+s/HJ9UrHmR4uLw73GmHfxaG6XAQ2aPT4zM23V0OYBmbJL6jb+PQTySfCEibD2oshEZGYCZ5ov/oR8szdk2Hezn/VUUF2VYW1wmn6/1R/SdO9fGJ//Ub/bQdlQP3+u61/N0r6Zu7Ycv+eMT+kwp/efA9askhLDqGXq8Oyq+fL3JDAREf3z8oEzuTRfEFPgMtnnSUBQzHjWbisDMJi0mk06YDB+jLqWvipeuuLVIrzd+90XY+6jZZxDUdDto54M3kHUASel5U1Ubi5QbQSNjEAHJhvHINWnxY86S+rvA4K4t5Jk6bJmXxc3n4K7QZk7HGh7FjI37r6agNef28KgtpckHoUiS2ZCmAr4WcLDKxNROss+CmHr47/sgETT08d16EcIxy7Zm0GU8j/YGNG84ZGeEz9ERG2GdB2LkpDIUZY5ODQCM3svhWSvJb2AQ7nZm4mWsTvgnY1s7CEZkBmooFoY3cPXFvJaUjAq+wou+GPQ1/N/Kpqul2dWzL2LT71RY7crA449MBWGZun1jATriFRGecAvQN3zEG7LWKDsEDtvP9AiQ7OH122YZdl1vJxLYzf6z8Bxl62FbmwlSFewzy9312xgZ+Ro0Pqk1q5KHgreQ9sVDgZ8QXRL8UX/mOPjegu6weflT/vE+kfw1eSrjpkPIl/p91khYn/Jb/IPkDn05uBf7AkL+SNPH8Ev5KVn/XYS/9+1LQl7qn/bL/n/V/euAfxQMvczj1fxS9bnqg03iIoRwPEhf8rfVb5YX6b/3+JMVjKn9qf1pnf4+Ml+Ne0v8S/iXN3163reJ5wh5G6JPukU/zP+LDs0LjecdTk1v9YYnlPz7mDwv5kwf8ls4bz8h5H6hqvyn5dv+1zWPcBW5x7HkGMyyASz1xDVxwfPOcdm3TML6MzMQjAGr0d+7zJk/S/jPhy+fSIhcCQwa6pByysS11gUt71H/lq1WpbLW65MZNjm3Z1vDPdQ1JMzBwYz2JP/qgc1kDnOfZzuvgqo1NBZwCDz7gWytN5O7KO8+Jd55sKImr6KMYH/M92l0KP90uX/jmICGbLa1qyE23femLvRvvJSvvL7GjVSnvAQvvSbYH/RjP+1y1plxVGZvaJzDVAMX4MPRalrIRlnczcdnGzk3hX9UGfzv8LvYHF/rGnG2t1JBpX/Qu2tlksa2qJjsS4YfujXcNEJLSXgf/VqVctmVf6iIGtNRoO52A6yb/rLwHxseBbMSltMywDqUEK4C2Lpd9GWub96td5r+CH2J4lzuzAXTGXt6teXds0GRUfJENpZV37tgjxojLNnL48N6XuLTWwEqx9cABY2iTA0EmvaKrba3wzv/fLL8wnnjHTX/P3EwF6MyvbKieeU898s4Oanxsyzbp1ke58k6YzavQBDKODhV7HPOyqDfoycVa2Bs4zDq6a7fkKpUs818+K3sYgZG38DyTuwH5Iqta6Ztvvh15HRs39M/mGmqGhO2DT36b50kN+uiSPD2z/yWuDhS6xB/HcRjiEbsTm6LDBt7tT9mbCD2MCx0lK3G5w5ehsy/65LA1kD8HmT+nGBkT+ReZ2evS9aor/c4ewUDBbpR8BWf4h+a2d1C0Jzwz7dJ87uxhndXZ2zH2Zm8t8cvBRXwzM78mYndmjsOOD7qRBzZ2ocvGmh0/ifYyL8wp9oOg6sR5S/4rm42raplVLtmmV+QGucf8dtEmXnyLTr1ib+uZXDgiL37N3BdXypUNbh/g83Cnojzhx/h0R5/4m4SBhVX4tMM7bcnE7TQAdw8/20OaRoOATffkDLwgVbo6hEavxOMu+3/EZV4udmVM+gP5wcqJPabsv2SgDV/4JU7LPCv2n7FjnuaRU6J7xyfBL+yN0UzYVdVQteuOPdJnDqZty/bARQ6KIpZgyVQt+wLZE4ssCAcuJRVlvqzIkSXb6LGOHFywYSZvo1PW0oZcGyJJrQqapol+G9mSdvKptcb4nbjOg1cnrh1/m/7Izvq/fZxX2Mle6cy83NjfXVlHbLP9tg/eRF8ZNy2zDsui6LsnTgNr9lSP7H0dR6ziHzITKdaHtz+hS9cyL7JNfcfG9bKGMYeP5Ev0hHj0pZ16J44pBzAuPBfkZs8z5W1M6GJT6KJP2raHrOgYf90OfNN3zlx+EaeMC4Sfzbhqun/9auh3Iv6FbyULg8cn+dDwKwjYkzBUQpPDg/CP3zL3TtiVXAkOEuVPoaZM+wZpz8uiQUsuRl5wsSNgWxtxCL+UjTkb2Rk/E4dpntVYrw7EbaIv8hq6Ja7hEzo7umv4Nrjs20ZO/JIxtmVbGDPmeGjCJzQn/KTR1em+2Jr+QPQZ8pGXdmJyejoqcQrvQPiHT2IaiB2htc0h0DLyMuOic3QNxH9ZL6o1dda003ZW9Mk83cnfamQi44N7Ys/6mXvBkTzar/kSXtHBRnGExRfVMg825mop/jIxjSxhXO7HgbQDul4zvs1ammbwgQafxD92BX+DG7+Cb7Wm9Ic2/cGlfsNVa8PX8Ut0ix3xQewOLn5amZPx1Yl7UHQ7kxvJ+8YaM/ICObnXhPZE38y8F7ZElm34a1xjzabWXPh64Tlwpe8SyxvtiRw/ImfDj3GhbaXvxJqa+whsP8bethrrYXRbyUtxxa7YEH024pWxWVtO5H+rushjLcr5jAYzvuGTcSvrXFXTGR021pL4OHSxkYHk7MZasY21Netr/DST566LjbBhvTlqYg6JRrWLvNGvyxWel5qUOGWuLMQ2+matPeO/A2c787LonnuFrlfZsDS2g8CO/Mo8C/6NX+xP/tM7PolT8m4+LGqt8Zy2ypQ7fko7MmJX7N6Jb+7fxTpbPJvfT4ve//hOTdYd95bDchg8nbU6UFbuFxNxLnRBMyUfQrTiu/TFf+kT/bDRHWd8o4/YnnhGs61vv/ueIR7w3XffSeDS6syr6DUvs8YF/oAv5mWR+Y8jOG0Yv5Y0veZc7fW9gqNr6DEvi+7wYYChsLBaFb7ruuMenJi+e/ujsoJMyMj/YlYQ5jkvf8lXPENALLxN2HdAwxfC9vX5xJpyL9FrhCZu8c9Y8+k3vgnf9Bc8n8nbiXlSrIuBA3rN+NT2xYY8JJHo42AbfMaJK3Mg9+8jeRvfooU4b1butYfpoD2y4NHge8bnobvDxzEqfi94xIb3P75VcDlPatOE1qODe0oOh2cNe0FtzXr1L9+pvnnQOOPLIPjfLQcOf58VXy74TsibgI7OzFxlTT6g9/2bN3r45g1+bmptgq+Ex5HXBRu4dRDWT2/fyfxXzaXDe5wJFHW9/aD16Vnroen83b3cCmhq334z/rTL+sghKsFaYNswXu+ftP/0qCTl9oE6Y9sqbvyPOnNY6fOuNs2qedIZ8Y3kX169RrS14bD7Xnp6M+n53Xsl+Z+mPg5A/bBoe73wgDBpWiYdWfBXbtIJwLIc9IgBUGrmprxPxc2gKw/Uj4+PWr79VgmwWGAyeZd//V7Tt28uDy1Jgld30lzqHDRrlp4/vNdKgJdq6tzcNiai8AXrlooD1dYWmdNyVUm2fGAQSUdVG5NoOz3r8Ycf6C61BBcbD+iwsYhMV1sbfDoT222Sv3+jQxF0Frd7eG8/vh8+3H960hl/ZmJsxtIZHfFxbjhZWMSVyfb0lx/GAao4iM+iYXRDKwVYGRVch1YouHETzIKam8qOPNiRSE9D16J/enil3qTKv6wlocwimKFS19PbtzLxL5c2/CKDxaeuJuOL8DwGj6MKux5eY9dyx8J91pkJKpXM+M5Cclts4ufcKFyWbc2MK+qCprU2cDv1aVmuavSLPSS6XGrkkWTIh4Xq4Ds2UkE5cCKrzAwAABAASURBVDZxZgx4Qf8J2pisOw7gAwt0s1VVkgFdL+rhGbx90bEoM8FNbAvIje1C08YgqEZ5+9pZ3HdunGnb0MBzmpkxJvb4RMqIxneTyKNWk9q0yOiy9022VM0Svu74Qtdrx6ZWTa3qgsHcS+Xy3envV/qUsJZgk/pO7Pvo77iqw3pTwUsvr+GYC8LFQD6XlmTTgGGlpKpxUQEXG0aTLxsc5aALP2ywwfGJfKmrGf3RvaefspROBlEPLmDqkIK8fuBxs0GSirZuEJsDyMK4y4C0A5cWYmGI/brixvj0BR3fDOiy0Ab9RqlLfDJMXA7+CpKlXwX9xtXpB6JPgNbHT3yKb+KH4YO0Ib3UoXpZH0hwv/Qp9Azc+lMP3NrI0a/Bje5Wfkl7w/+VpW3Zn+B3s0mCAGQyHtgla1zJsRGv4TOQt3L0fv0rY249qQdgSs6Afenrl3W6fs8nMfwEsMR/n9ow5KPo+HuY/RU0sSVwG5p6YMiM7FvHlyWuE/79DB09b2NSfgSIR99Xys8Y/OM1bMv+ZfgtjePLX4PfGv+f3f9ruqfvt/QLzVfhmuf6mCNwelmn+Wd8viqbBeCGHzmcPPZLaWlc4Zfy9oZ/OeyP1G/jf6n8yAunfE0/cpLElK5q/qzU77xgr+jwVXI6h+xfKb867heQg9cXfUP/8H+JD/Jl+8v6i36GDv3Jp8/uU7GJPuOYQOJt+8IoZe5xdWmO79v40eBr9F/pb/WUdP3Vn5sMnoc/6voFs+j5EfUVefZFJ9uy/ZH0tyq2B719KW/0kRe4tW9l8ZwTED4MpP4ReMb5SHet2xe+9UX7NtbgP4M8o1qqlDdmlJ/R+FOAgh/3ReZu6h+B8eMezzMSKuQGqlEiuINLo7UJzpdPZ/wFdnX6O891OxtK/YrPM2Qob23bsPgbIT6EaZ7PR9xvcU0JfxShVyrqtkf99hU9Us/YlxBc4IYTvrrRBn8Dl9E/rR4S3dY73HapS7JeXNdG4pKxnZxN2fLuxyDzTjDxjhNo1DdyuRqZYd658KF9ZQDLjKW4fK592RixLftCH/1D8FL3oi+49AWfTSpX8d62q1WNseETCF0gsgYg52Mb3TrxRdowexp68s4MPktR4i5yQIyJzOCwRD02d/GeepIHs86mcoB3L/CCPrSB5jZ4J++Hn1oj80hDaDKYUew9rLINVLgxnNxDxiAEY8cXPKMyJrIjwraSi4GFd937uwcNGeA33sVhRr94T4MX42Az+gv/lIy+8APZRu53JX4H9kUW3t8P8Cv4nNkvWdmDqNAVeuOLDmTTPCxX9jme2K/ZkGeXDKQv77f79V0q77Fm/Mo7bfYSOv6e8cGEHhiqjp0dZpYFh9GeRn9D+a71eija0CfxVi5LE3oauuAW9D6wP/L+3U/Kr0sQIaFLtabCvvCPnxExXFqt0d0UOTP7AVVWrh1dDFH0j17hbTo23sVP+EGMXvCNXUpJlzr+OBzuhj6XdqIjlZ3mAGPfiX0OC7+j3CjBDZqrzPz56jMyCt6JkW2R0HJR8ols23rFftWAVw96BUTA2A+hL3p0+AZ3Ym+swKGyNnyfeqAjP3JCk/j2yMcfM/G1h6B0kTdszTIPOntOoVk5DB512hsx6fRF14sPm1p52FzYaO6tGZNfUmX+7+THOb/q3IX+30BRyi/tsr8XuvKkjEt+xFfJjUDHt8mV9fGkBzaOX7HX1FyXeVfFVtWq6ACZwv+EjGmadX+lE/JaTYr85NFGvu6s5WUxjozY17E/uMc/sjp9pjyxuX1896jDPGsdfqyxQTpdfRSacfAG//glcuLnhTzY8c/cZvzR2Ntb1fG36GwlZb8r+gUKvbb4hX2uQuaOP2M/pBIxiZ6hjyxLumPTtlWNvuWwaOOQvUNHl4q4BXpkwWeemuZlocuDXXxEQ7ZV8GhVox4eyXEJupE3HnyL8cmfE/koLgOtTUqsCx9Et6qM2WV7zIXMh6zDkMJjH3Jm/LejU0++UBa0DbvPiQO6r/h7HOog58z82GgHJuTfcjrjN2zq0HfK2LIT8MizjE83NTOfVeg3gbEaOg7Du4hpH/3LtIy+nfgkP8MnW6SBzIfkR/nCR+TvMh/Y0z2zdnvIcPije2gS7+gTuuAL+ugw0R/ZiWvoijEpQ7PHZubQPC/466CONh2fn8HZRZ5I0W3l4KbBZ8fW2BfdUt5AyBpy0HXFr425W1WKn1LGb+La8SXF+NiMhsb2oIvc+DClwZfRFJkjL698Y0PmS3wfJqGNrEDqidPKvEnfib3vaZoU+WmnL+WtHf6d+MemlMmjjj+E/aGz0e8KaW/w7akAsSdyYo9tMPgJXrZlXyA6RVbknpmvoT9dywyIjSlDU0v0bCMG+XVldGjGf/i7qqnIvYW5c1hm8qaUK/bGv4/vPyhxLFmxw3Te9IqNwe/M6YYvO/ma/A8+Mct4yKWrzmnb8MEHVaXIiN4pQ6Nc9I0Ce1fmSOQNfvCOL2NrfMVg9FpZF8+aiUPAyn9S9FjmRffcH22PddfkDGkUtcJeO/d5KKHdNGF/xidGkdEz1zgYaoWuyB0D0Gtj/Ym+z89POtDvdHRpmmdFpwM+DGqHNpD9e1Zc2SXBx84IgI8Eb+hSWoUtO7p0Zb2VGIUOPf3QZo3JPx7byO8TPmnYG975ayI7fAPiKvhv6DiGITN5bErB/+5wz7q/wNraWQ86gJgx14VjlumAH2d9+OknVN3ksp6PT+TMrMvcl8x/wt6sJY282YY+J5WdTsVfgmDn2WHlfCH399gws3aHADH0dt0Ow5+fn2V76JX/32u1ynDWr12xbcwD+CRnO/kQmc/noxrxWpG9g0vMgoexFu6DZ+KaWKIRdm7q8SM+ivwT8yP3/Dtyo4PbR/6XzH/JNXFVsS6g0y2WoDTB18ZvNBp1UT8x/+dloco9GT75B4PvP/yklWfAE2dbMzpOrZS5M7mEGjLjo+fr7/M80NF3wtZNH94/6okzLCRzjnhUeD1zJpd/FLizLkTm8B18DM+F3Et+dZitxPvwcK9Xb16PWIUudt7F59iYWAnJWTffcv53Yj6/4XytTZME/kw+LeTvvMzDrxtr1Bk/TdzXD+TMO8Ysy0EbvP79L3/RB/Q6c//uU2kvj/t9dBj3cQw0Ot6/eoXPmuY5/kHKjI+hPXG/y6+HzfmlJVldxk8zso7wXJFN8mlqDb/szO2TGjySBx0f24yC/w/oYUqrtII/chb4+NMHzjKfhz6zrEE6WQu8apPyv+FdyZdO3jdOyztnrAu8hcPec9D87ocf9Zx8lLRif5ubDpwV5vw0B9w//eWtVmKhLlV7/VoNJ1YjgCB3g5Vk6fKneCjzOb/9UelrD3d62k4av0J9faeew1RKvb5XUS+IA4dvvxO+0TqBaNb+dBx/yqdw/hO8Wh6ICL6eWfQ+nLTQ3l4fdCARDwSpxVhUORPU0L76/jvZTe3+ICPn7l+/E96Vf4DvO5y7S/fff6t2mDX+H7kRXlInGTuH26f/+6Puzujy07P0HqBs7496ZAH0YWHwMvieT0eINA48c7jZmYSdYOfg8hkbZPr+z1sOjxvMS22e1aIzthR61+GeBfmIvU864fz8sviMjXE25uh59iXZ8gvf/Fmj+U6NpMlCF8HL3b0OwAIuD1fhnV8Zp69DdLi7090BH0QRkPnXP0RbZrIHtqcnNWjoQj/xIHnQQjsPOcFN1A8HZHIQ3qgnFsEXNhR8zywG5yQPyWSVbGy0ZV2u6BAQ8gR2ub/XmoQHzrxMrjzEz/NB84GDYPjEb40JupCgkTFBvzw8yLamaop/9w9H5Rfl/enEIi707trQIxPILBI1NU3LpIkc2WmfGv1L6dykdb6WJW3ASg63eVIt85h4rU3amFhZNNo0a1oOTOhZbsgmIMFvLPIopIZuKdGAMcw0glatVFOT0VWZdFn9IOjUKfjAxFYH34kPCOod9zTlxrGyEOSFK+Q2Csqw6dqz6NPnq5939N5YAHPYn0XiTO6s4MJzYyEO34ALHshL/SWErqPDwFmqht3n89AhPqiMG52SbbV5BqZRF1e/6i7mJ93DBtCqNFKRZZcMXGgtobtE+RE0LtuyPeofv25t3HXD2V/Q0BGM7U/jqcfX8cXUiAPt3DACKIkOMLzpzvjx+bI9kD//MqhPYOU/8a1xme+XULRvn5f4X6vf6P9I+Ylfahr6pBbQf6krGv8WfGnQS/ov+z62f7XyksOX9V8emJwOhOLLUb/UDu2vwefjzNp2BQb5CvpPie9Nekr9ziu0F7h866I5a8BYw74sL73SKPXP67+RBz7LD+z+pTZd/wmfX9Lm1/B/VE14fTkfru3P75lf48vYMWdell+j+724P4vP75XH/Vg3+NqY39Lny37jjRuIeuDWTpn2BcSzwQD9sauP58Oztuvz1h8b/ceobX8awLPWxwZ1+0Xfx46/XyXSvoRfkpZ7Y+Br/TceX/aZZ8XAl/hfav8S/5f0O8/Cbbo8t4Z+59l9S9zwXwde0qY/8BL3tXpofgm+Rv8l7pfsz6bMxnN+nt+3vAAwcDxP357Taf/uz/WZ9qbnl+N2/BKcHW1Su0BaN7hgJJc/g2w+5R0l70J5Z+nxY6awLpftUQn+NnYg+IpdeRaPXrZlG6xGaV/q4ko/xXifsD/hMzb4QHyV5/y8N5+J6RrfMTczNiNukPYAfOr4Bbj08W7FO9XEu80M7KnzHrSyh9DhdaFBEvTpn3mf6GyipC/vEhv0e97BarroGVL8mnE74wOd2NnIQTbdY6VLab98P5Bsy5LiW3/R15F/cW++Q1VjQ2bmvbl5iioDxjibOu+78QfQGrS817VqOrE3kXhd9N6VfzieGMZ3G36bmCcz78J37CcUMd/B2R46ZczMO/kNUAltrcaY2Fmy4h9x2daCH/MrhHt84+dVZtOp865f6SdfYpPwxlSlxLEYU9QRpoIXZLI9ILTJmwP7DQwBV1rhlX2Jw+FeM7Gr4TN0xe8rczz8cIQ6fu/Iy69lY+NKf+O9PnnUWo29jodvv9U0NfhajRgXelQrVNnZkzkqm7bhGZurmvKrDUvovWu8e3Mws5IL83zJg+jY0H1B32b4QpuN2WVZVOgZ+zK+ldGPfYM0oIlOQkgxVrJSHNkTCWRj9PHxCZ02NXxre+hxIlfDe8YH2fc5HBYdkBMdLOnE+IW+8Ex7IxeO7FmFp8V/ZXjuUJJblhb2eRb2POZp0TIflPLMoVUn7+lGfyv6F/LTNjxIcR3ImYe7B+nKSjy/lNv404+n7INBl/ZGLAofZN8iEHtteAITvg3f4AKd/Iued+wNxY57Yn1kH+xuuVP2p4wsZ98uqiMruoh6+M/TjO6Twq9aY4M4+2B3Ct9BQ4zFZSDtHFDHhsOQdeTdS2h88d+RPbLsoS3xKxuoFh7APkNRqVOe2M9a5kWZO+fsRaGHJeVHHQv6Cpq898Tm0ESPnVxM3CbmUCdPgwtddD6zhzh9K7GIAAAQAElEQVQTy+AyLnMpvnBZha/Ce+hNjp2Y1/lrhFvmOz5cKW2zZ7QPWMlNu4hzl/lP4/L4non3EVl37O3N5O+GHoFqpUc2vJPrGR84Iifr08jTjO58waYT0/NpY++I3MSvxxyo44OsK5k7jXxtralVjXl2wC7SPKbpgL+P0Aa3LLMKuTfI2J3kasU4fDvPs5JfVmmhvZOTnenT3LRMC7nOfiD2GYhNZ9aITg4Z+qlm1sxN0bXUWKtmhaboM/ShE+VhuRu8mmv058B/x76GjM5hbWjj9w2+8cnGAeDc5pEvsSmxyJqa/oyLz57JjYwxPCZoW01Dakf/xDY6zG3RAdmBhXlX0DpU5JmAyA0s5GDWy+TMQuzjk2melTVSXCuxDy65MGigT7tc9FoN+dErema/OBBd53mRZOWyL+XL+o2/femzrRpxIWaU4tpxQHpn1tLMv2WZ4WhAOrNOJQfCxzbUl89OvgU6ZTBtmnTArtixcm8NfSBjJ+xMKcYbmcFnzMsy9ZU1LmX68pyyM89UVnMpctIX3Mae6ZkDqEbu1mmX0ZHFHjrrsBw4RL1XaMV1IE/P5H80N3l/Ys6ckl9D75L5Lz5urDvxqWjHriPrr7iid8M2qrKttOM/5cJv87KQnyuyL7wM3rJOzI3QHuiPT2d4zMjo5GRH9sg15jeKKnDHfM6YyJ2XBb+fNOPPyMp+KGzV+W9ZDsq8s5FSVuZc4hfd45vQ0zV4FpUJmQv8DozLAWxsi7zs1ydeJh52KbTBN+Z87o2WlB/VJR/P+Ds+2tF9Y/7YTQv8WjVtPB+cuc/kGWyeF7ksz5N8IIcC+YutlAWuyC/Zis4T/phoxybJulyW4VkuHZhTR+L0TLwCYi6Je8aRORkwNCKekvXpMiYMJPaLuW3Wi0WNeWvozPgTOdbQx0BbZgndzbnN0mbN6JT83YjLCZuneVL8uROvHbsF6wVfhgZ23DO4n1XBn9hbY81+4l5vl2ZyfmK9bFXKX9y95aO4bMspgcQ7cXjFASTNEdsVm3dydrpbtHBQWqw35+Qj+ZYYZyyGajChb0FeoXP+Om/+BPDKfXtF/401Jb4MXIgxF/wjh70fOJQu+M/wP5B7B+ziJFgdfxTzKffojJvnRXn22OCZuRN9c88pbPiOs7+xrrvpQD7c8SyR++3T06OM3eKqKHv1W2K94JM7zvZ2nJlzRkFQNuNn7kPreDbDzPH88YwvH7i/LTyf5Dkwh5p3PEsE4s/kvY0A4AmfHYFn/JTcUZxDzvzLv/0PTZkDr+51D6/oN2GvuFBLd+Ayn87M15SuSw41dDxjMykznlm4CXOgvCtzY8JX87KMeNslGx3CDMUf8MGGDmAwzYpOT8+PynOKHs/aH09qyJz/7VvtrWk5d+Uv8tYqZcwHzi9X1r2ctx2Rnxjc85ybc8Jnzt0+fHji8P2D4oM7ZD1wljWja56rEK/YcTgcVPz3hvjk2W65f1Ct734S2mtFuaLj1KRicu5MstNffhqLmJkAHWPCIM64y0EcymTBymTJRBCJVm/eED7pyAOD4CeuA0ZloWhtUsMw4Zh7Dpw7E67D4+nfHjRt1vHtT5o5wWunrmfq5UlxdOFAM+aUhR099HTmIHmV3z7JOE7jiWHSxkvC6Yd3aiT+1nad+lnPOE3fPsjf3evw//xPbW8O6q+Bh1nHg9S+/0b3H85aOCA2h5BmrIYFXW2ZtDAREtgjiX86n/TAwSVGKIeotiVuaGecn0nXmDDP739Sh65qUugOODh+68YRLJITeP/lg07vAPz8Yer4/ZHOyFvUvvmGSXXUziQk87XBf+dlZEd+WCTZSCudaWfC75GN3yFkHBtY+NRMsJUH3EyCxGUPLhkA7NCuxOaJF4Z9ZVKR3PEtCqD3OqBNkwLhU9hoxhXJNOq0h9x9k6CbWMxKVsrwmKGb8dGO3vFJcOEldNoZEzs6ugfSXySkXCoWObcmGyvxU6umBp9OXdTPLHo7C21u8PFBu9JmEQ6kHTmBtPPAENqd8VkQMjGjy06+qUobfpArKApkpoadnUVwI36x3b7gM34lBh39+1jwsR36Cx6foxeKYw7LGA+3fUDqxJScX7BxBzdkIyP5VbKqmtrURFU01K+67tBUa6pWcll86NsVup5cp1827Svo02UzBhi80NW2nHbGfCJTTxt5O34Y9WvfqCNwZ+weGvC2+UbrF22rNGSAy5iAxtX5vsBlWOqg8oHWvvDSrSzsT1+A/hSXvtAFBgaUB9x0CjY65sUmuIAyPpDOlxBcIDIDqQdSH1ASPvoIxEr4RpQdELQ28skblNC4aI/6rRzIP/GLGAz+L/3z17KPLYHwDKQeSD3w1/L9s8bh3/j4I9x8Smn7N6XYxlVm+GXO2Z+3f5MBBPZljG1a/wGf3BBukFgE/gPEXkRkTr6EC/Zn34PkF/xx0z3lzwb+/RH/lPBf2QMjsTDgZUnzT/u85Jv6n8b4T2IUnV7Cn8T2H4pN7PsbFQqLwM/YBPkSfkbwOSJrayD3ugDPVUqZ+07wV+rGvTYvVdfm373oyA/8rYJsf3b/C8+AfcEbe23/rWJ4JNoH/M2M/iCDzjOYbTkxu4694EpFzIIyfR/B0AKSx4t4x8+2lasqY/Lsusu+4NL/a5BxvwovcqiuPAd9WeMZ/oqz0Qdd8qw6gPcJ+6KDfse13/xwHZPn35d6px244XZkhW3aKX8J8hxve+jaWvHaWjK663qVPZ6trs3PipuMWBE52aBIGaJbmfHRyw6VxmZJxgUfCG16WiH3SmNbrS5x2vFTx3Z9cWVsa03V2tCvY2/AZXXeX1KXwlmqasrV4TOA/rwD3g408h6RjT2eIGU7pJTIhz59GVPoY5s5ABWydvpib7YL7NJ+1TP1wGDCV8amL/sY8YOSLzw37ew1bECrUue9tFWx0cX7JHwYNnI377Mzm1QV/VELyePdtSPftlqrsaGYdmBe2EMAZ5ZHyOGxAcxb7GWIqjV802UXYydljLh2dNrQYeO9vVV8WtpGexs0O+OzZp7oH//o+n7SetfU72cV+yTsHCibn2feJ1fG5b02vCfkLeiECNmGhUdp5BdyOnIlfAr/E3sSVQWfs8JjR+HwKN6hs3E3s9+QmAV2fDTRTpl3fRPzVjVyK77s7Hms6BLalOEXXWLHif2Hjb2P7OtcDoG7lgU7kLNhX6Oc0A1N2VPZR0yix8gD5Bbv7J2gh5eJTfiIa8eWMYb9gOi+JwjYsKFHwS8bvxt9dumOfaHspWVzf4KHx/hdC/spM5vLZ/YhQLE39Iz8TRv6ntgDCQ6WOtHfacS38cvMuIytVryo0yF8CkErYkyOhV9six2FnzIutCt8TfvIPlA2SJ/YNwpvm/HseVRrI/7zsqhj34SccI/usbETt5gZH+zUww/XKHI28iC0qQfSv+O/jC34L2wMd8ZE/414MQitpRN7Wkfgw/v3w841fKA3PrTjKclTQb5TsWLPeTtjd6LSR+7cv35Nf2ez+Ekr8Q7NfFjYlzwqG6a2NZE/yR1xLbEvjqX+8OY1/r7kfRR6evww5pjLxO0eCsHzBO/nmKr8umvDLtuKnMQqez32RYZYJ+YZ/8H/6f0HxS/hueLfqU1aiattxUfpe+SQNvGcyIPoWK3GmCJOO3LEFVx8Hv1WcjZ120qZzfjQ1mGCEn+RB4lRZIEYOibfU2/kcvI9ukR+5B7wBc7E1rth307cxXpV+H/BjokDkY2c3oldPL5jX/SqFhs2ZU5F79hyJr8KvYQOyUGjcOK/wzMb98Fl7IYNG3G2rbSjS/SLPpHLcDV8lXrKjsyNMaEJbonOjI0vVEhJHR07OtqXdmtN87JoYZO/XMp8Fvq0Ys5ImuCfvTqDi/0n8iZ2pm0btlaD5p59yWJMJ57VTNySK5sa/It2hnf0OzFHkwfJscRFL66dOHbGB5XShg+Njr4Uil9Spq/jq84cLhW+2ceciPzsq0ff0Gz4bmds8BkX/2c+N3LcdlCyPfL/4sum0Noe5TTPyhVemS+xG8PU8eHOmhXeHZtC06rgFTCxXodO4VWtpXvgUolOHRtjf7U25MSWxChw6w9NR/eA/UlX28jxGFeyWhV+4aBk29WufeKyrWpNDUgMo8uOzzbywxnDfm5kbORidNnx/TMHUfFxq1KrJpGgycvkWyfXOzY3+N3WM9s6cOaRPJuXy1wOzyN76YltYh1IvSN7Jx7uXc0lF7GlPjOfMUO2h7zQ79i94uNbPTJzn2rFOOjS98R6sCyzgs86mTGJTWvQwLsoc8gbW3NfSZn2ir0TumZc7LNL8zSrIzOwsf4UMp5Z8zv2zvOimTx45rDsA+uUZdbKRbkmdI+9VU0Fn46NUunAQVPVRMy3MZ9m6MyA5BiFolu1pozFxfK6a+Jg/rBb0/Mmcca0c5i1uI2+6BHdT8w9q8azS+Rl7IIt4kpcZ/L6QHvGnh1fn3h2sK07zprSjrwT97SG7MKXOzHPXPHcdFmvdq2cF8W34R0clnH+JFV+hIZeR+/aHxadeXDLGh+ejfUycysxSKyPkQEOtYaNkRWZGzoFcKGqmjLunvMhiBIKZb3N2MytlNHtxHqR+2/attXQPf2xoxMzw6wv0/iR24zv2tOqMwv7udHj0pY84l6yY2urhqg+YpJD+Dw7QDXkRvfCf8/onr/+ErtGHD1pIvfvONk0B9/74/Fyb2qlbSaHl6bzXFrjMEt78it8Hp+1LDPAuRp65jC1qlinjnKZOXtSbLCt1//yLzL+mhgX/+VMLX7aiMV5O+l5O2r3qjo01WTO4E/YtYrsINcWmbxbjxt6bZq8SKyL87RoabPK5Au2Cz8ZyH1w+LJKWevvydXIHPaDg1w1NeWXv8cfftIzZ4cLh8F3rO/iOpGDh8Mi23rz3Xd6Ys344d1bzdhq8mOfyQ18XvirVJIbcvrw8VS08c8Gj+gyk5fiOhLjN5yxrsw3muPcc8E6fXOnN//P/9CZg+2Ng+DXPL+kP3555ExR8JvwWUP2DuucH57fPXJOeNYTcUze58A3Ns6v74cOb9++1Q//6//okeeXPJ/kwPkM7YHzqHc//DB+/byjD+kdURfY3v2omRtk4yDvFYe0rx9eccp96ZuTVEzgnYDn15r66UkdJfq7J+1vP4hoafs//y5yUr4MGYexT3/5UZzHasK5en2n/O3+EwunQmXrYTpIHOTm17vb3OFzViPIGwtTgqhcoEMeeMQIP9xJb+71DOPTd9S/v9cO3QHnzhi4k7wNXe/+x7+iAyz/9w86AkVi56BXHPYOeD4lnZU/q9z+9Vud4HfWJnlXDkpHsDGGGOvucKcnDrWzYOnNnc7//lbrvo7xDNBOXx4uxSS6qEuksO/IpFy4eZxPzyT2rIbeM+0ZurtVEjSBc3xyfKKa0buef/yLpEvdlJH/zM0A5PWTPqok15GxvaBqxQIHnjornMRCxEoAkeCLIZImYvuALZ3JNPogl6xnEjygT2njkwAAEABJREFU2wV5g98Ruzqg8KRvZ9wYS4LTlK76T+TNmZiJcairleRKLER/Z6LYpVyemjLxmUnamfj5m+dizAasc4l7gwxt50Z0JNY7LwcTi6FlMcOUf5jg51UF+Oms1EVcOzHv+Vcq6Cxk1jxpOsxy9GYCRXbnRjySnnb47ixYtiF3utFnu7gcn2zoXCwutjWTU5Jx167YXvBs3CwDgqe47E88GrJt6HGEbdnUoYv8lUUhDyId2Vm0WjVkdjX4TdMMp3xQgLGIkZrl4boOn/TtfPUrSLGBxvh0HtI6ckaDLzOwagyWbTBC3YwV6YHvwLld+kcnXztxbdNEuC/0tseY8A1Iwd9AL67wBZg7mT8XoI0dNyKbcQFsj/07D2cwv3VfS2heyrjaY3voVNdyQsdGXtza+tOul/I/Md15oOzcYHp8TLmRuzfcJ6pb7Wb3r5U32p+XnXm7A2KuvXDfJ8Kvq/ip/5+1/1QPdILWuRF+HZiDxC+ZoY95ri+u9P4e+GLYrzZf8EM3Dfi1ASj5Vf1e4m/1X+Pz9+h7YQu+xqMI+RoO9D8//yAeeBGfkXu0U/5x7X5hBPxuuRC+A36B9G9Gv5B1k/llifzPqVgVwF3mHT2j/jcr8p/EAP2/tHe0/1x1Pl9dXsiM7/4aedxPdzY+Oi9gnfpNW9uyP8EN//cubf9cRF2et37e8ccwneemvPjlWTMbbjvPLV9yeOHR4c20v6T5sm2bx5KNxzaehQfPjPol+HL0r7ftr/jjOqSK52Tqt5Kqdp7DbI/YpX2DYft4jmWML1j7UrEvZbChC6T+JdgXul/q/5K+rvSf4cmx4O0Lr8/6rg37l/uuJB8L+0LbqjTz/Jv3olY17Lc9Sv0Nl33lQTh38sdliY++doFvrRSoxkYK9NEnpC99ZkMIMvwoZF/aqQeKNuJ4H1mHTQsbe9kQc+wC5vFeNEnlz3I0Y3beI8IjcOO/EffkvG1NvIelb9ghxqPjpV2jb4H3Mi86LAc2sBZF/+h+5r0kpV1q1ZRNybyLrrwTTm0aeZfyNm5Fprgypo85IZmx0VHoYVu9KshhQ4NnxqfcyZENvp0yYzs6Nt6RAyfef0+8R2/wj4wFPedlUSP24Rva4PerHxCjKnRupQJkKRB/7LxPdHSzSw0b7HRK8e/Gu03h30B+lTDoaK/wjQ1VxSNWV+0UJ96RA3nnZiMs7+R5v5/QOTkZvVdsyOHPxvjw+FhHhxPr78bGXaHHiXfhA/sXz+wvRM6IIXrtrM9F2eFzZG8DqTL00Xj8NbNqIybTPI+4xT7lgkn8kQ3Wm0+qGDXw28ixBzZiwys+CCBGhnd8kHb02tGvA+HfatKEz1M/o3/2WXADm5on5UcTtjV8ja6FXojKDpI6+NRFaVvZpD6wjxB7s6dyZH/jGYjc+KlVKb+QNIMsq+MDUU985sOdMi7g2CNxAHn5C3Pn7I/Mk1qb9PThUUaHaVrI6Tvs3cjVrNOd+orPzuhxGjjbKmRmjy1874hDQFzJRQpF/ij5ygHIkTix8EvkqsHlU/DJDyPCK23b7CU9DXmJX3A3SEyi7xP7ROH1HH502tiL/6gqcu7Yo7KtV9+8kcv4k2cncin8cAkbpc/K+DNzI2Oyd5Syx29XPicOkeO7jA/oY1+oLvJsyhhJmbinKq59zBMshFd8cmQeivGxvblSG6Qb/V3SmrygtK34YaMdWzNfT+h4Zj1JO3sWC7kUnlnjJuIW+tglrvg9fe1uoSW27y45G7qMn5dFyTXbaq0UfuJyoSvly8/K/Hxm7kCq4msjT5Z5ke2YofAJfWKwwDd1+9InXflhXOZrkVutmuzGOMqCApLYyQhpeAPiJO/HupT1NLkd+6Z5xp71Irs8+GzkeGxIX+btTjsxq9YkwRn/bqxNWStr2NvGetVY/2wPu87YtcfftMcPi8RlDbrwim47zwkra+wG5B8XBDfPC3FbSeXOErZr0BCrlX0dz43xE2vLrAP7mvM0q7A/dsBdLmnkCI2UY+zGvnUrNWxDdbxAzqL/DpStxM+2XKaPgXyqoMeWlJ38XlnnQeOjrti4oXdk5xCHlNRtYHgl9wMbYzLetlJu+CLjkkcf9aVPL67hc+RGRmiyfmZPNrm6IyjrwWU+XGxY8VvugfFzxmyJSdZ78iY+XtEhurTW8NkyYCLeyfHoFP5pH1j/FvweCG10z9wacrHfxjf4S1y2+ZZCMzFPZu59yzJrmskj9Enn0B3Z4R8dVnT3MqnuZjXmUB0Wzaxrz8R1h2+r0rIsA2zLvkB4xafRNToe2bNXTx+BTiewIzMyok9yblrIDXR6ePVKGRM/xKZKfFkfxz4vusWPtrFjU2I8Y0vyvrXShL9a1cjj4GdsM21ZH68FGfFRbC3GxKdZ+24E0TV+ybPC8Zl7AmtVaBYOvFbszrjMq5veiWF0mqfGPeyo/PIxYPwT2twfc5h0ZO04c39mVrOeP4/8XfBl/Jg1oVXjfrJq5AI2xZYCd9PLtlorZS0P32ESuB3/ZI8//0BlIj7TsnDfW6GFH/raZu4dZDdl3RGXbZlyyD6extp/5N6ZuE/47IBetjXkUFYVPGbifFDq9vWexPNKzmIW7i8T8zpxiw7xjdQV3Rr4zvilJvm8icVBnXi2hj7gIyO5YjTKHLOpYdM0TcNH4gp95J7w3wmbNnLHNiLiza5zfsjFmE7OQw4nkUN3ukevtF/CkMe6yGjNKjWXzjmQvUMe+LtiHYN/a7Oig+3BT+VxlrK8etDEM0/jzGkCcoiY54xvvv2W2Bxk6IY878qYhbO1GVg4r4tfV2zonKtw2CVRdnI6+ZRnusQj9+scJCdfnolJLAw+5eDLl209c6/fuSd3dN7gkVtFXTTF810fnj9ovp8HPJ+etIWAcXQqsHEmmJjfL3fKXwyJuj/9+FbP5HtyP/e3nC2pQo4t5LMYnzi8/vbN8E2rGjl7OOAzcmHoZIkPPA86witiNa6uqkbuP/Gcd8TvTd9/+x09XQ3j4qcnzkJTbwi1w8Vq8L5j7mWOFfLmZR7jhT4761OHzvB98+332pGcZ8qf/te/65FD6F3SmkNgziVbfoT76qBGHGYgeRB4vx7JlYNycJt5tJW0w5uhsq396aR71oyc8R0Odxq/dGaOdJyI2so/gLoHv5AT8Wfp316LlUg7Nw6TDJ0Avf/f/1fcHQFujCRX6nH4xsL48N23KN5Vr+9VKOZvX6tYbBUBUQSlLwehXX5zr/vXb1StaSQ7CZQbWuodZzzzwHr84a36NweJyZA/e5J/EbfcPSh/l7vmSQZYIURNbjX+XyI7N0bj3GndVZyY6/2zjAfWH3/kO5+0rPwS1ui2cLg7v4HnMunUV3Hb1+HbbySCY6AdZh4qOcRGhwkZ09wUyIFmY/If7g/qP7xXFoOdG/2ZRFmXxpzYNTb5mdBZFIoHpZW+I8luFoTof/fNa5lFLqf/GzfOuSbFxydoGhN+OhyisCZ028MbmkZ9QadAYWcmbCbNPYfyHepAxu74e2PRj9w4AG3U0DWHiYIoL2yG/kRS1eFy43tMbHkJW9+9V/GSc4cOGw895dKEzrEjsenEPT4+sLj2Bhf0iN6mGlkdX23oqlwDSRqR+GcOqbOITgd8Rk4J/4VntZIGXVf4rtDtPLwVvj5/eM++aMcHs25XxNyxEFVZZqzpaCnRsxGzxC3+ta0CxsSamtQmVcrgxFVF7m2gG+Ktjs8CttUaOPqrERPwLivQyc0CL5yYxU7YumNL6Bo+uvRJiQlMIcMmF1WrWsoSjTGnNsbZVsFvh6+uV3wSGoMP/9R38jo8N/xaV11gni5S78zIfoWdkh74ZYxtRW7Hhg7Oxo4r9IFj+n8sd7kVtk8aF/EZ5fXLRndoMf2CQY/w2MGl7NAH7IuMC9H1e6ye0XEHEUj9JYDOJ2MLOanfIGQZAn9dIXJwPYZKxZgbacqeDnTSFR/9Aun7DNIfCG0g9UDqAxCKz3SD2H8Fp4RZyqom0w6AUqG/bdlf2JHOATHol2AQ8OWvgt1UyBP8B0A1PpD3AI2XnGn+1/3cbLyVIyZYR5l8+0XDhiP8KWwqGfgYRvjZOEu/77It+xP8vlG/QGXwmQu/CtB85YPlupjGnGV87i8sjvoZ6Pddtodd8WXnzu0SbaYUjuoANY3rk2BQHqh/6C988zOfvMT9Qyv/31S5W3w0ku3qhFs95RX11xY/4x+egb+W4a+NC99fgOiRoZlGnwH0o4/yow9SD/EXEPSvwRfk/+HN2PEZvNQgRr9s/476l7behlyfBVTwZO1S0UH148I//Ajud37q4307TH7noD+RrHNfCzv7l+VnA+9GF9pfg9AFbLOuf4KMKRZ7+4JLPbiPYGq/BHR9+cn4QPB5dt123qJ47+FmAerL4KUN+nd8PHRMYCUTY5t7OvelfoVb/60trjyTjza50a/+BP3Zx7aiZ4cmHaELpB5I/QZp25b9OWR8+n4T0FutaUCIIzOQOlDw/SWg+zc/GWuo7HxLec59CXQN3VPebLqVwd3AvoyH+IYaZXwUiF8Dt037dNrXMWm8AMtsppyVzUyDD0Rm9Ho5Pji6lTJ9qceeW902U9ua5lmiruu18d6UaugydgCIKstVvA9tygZI+mGuVsVwa877KnRnNt4CeW+LTcmt8LAvdKknvjvvXJDD07q922WNuOFTn3ifdORa42q8L2ZsNveCr9FnhTZ8O7kraKs12bx/KjHbZeoZR1NVTZ0cmaCZ5kkDT3uksyskQ6fYmvf5e97TY4sg6PimozfVQXeHzRP+2/LObitlIJ0pd96VEqeolZkZO0cf75nn9US1a0udg6qNPYgJe4X+PQKwTfA0OjXwrUoz9clNgdwCsi40cCkLAR31sVxiXLXYz7t9AwNN9HdZuexSQZMDxPgh/rAzbzfZVmPMwKNHNt9hrYzcsL/ge6nvio3JuQYuEP2XZdayLIOHK7yQVfgcXuKeEVyBryodT0dt7IlEfjaVO46Kz85saIrrxGZ48LHPNjpY0WtHD9twgwheeW6nJowaEB0DkRWxyZfwnpdFwT2wOXtgn8S2ivHxZXSIfjvxtcO7swn5qCf2Szr5ER0C87JcNrnnRSubtKJPaHamvrKfk7ppx46Z3Ag07LfBAiOn3rzSNE/q5Ed0y8H5gT2c4DJuR4fsCZ2ZSzs+mQ+z0raxH/mJg7jih9BHL2MHKKWdg5Kd/cSO8bYVXwcvrmxOjrxlX4rmiNWMLbEz/GxrY79xJy6eivictOPpxDk+nZiD4VfotJD/LAiKfoM/9qzk802ujc0zeYgeWzaf0dHGt7QPbITGf43cFj7s7IlFH0MTXnbJZjyQHDGdBqeSFvanQhN/Rx5dcpWiV0O/7LN0eC746oCOE3FIXw7Ad3wb/23M2fiotZbhis7v2RMNPvQglNwbnXylPzLjh8TL9sjFBT/O8M/eI2QqWdnobaYGTcZVeeRM6pd92K772I+voqNlw9kAABAASURBVM979uFSxhcdvW904Zf8SBlI7s9z08ZaUc0KtFaKjQv7j4hm74t5SexbFSb00Z6mWaiCm7vCfyb3GnaPOvtqtjVRJt+osu3MGo8e8W18tBOvTh524hv7sYxXQHiRFwNPuaLThtwN/3boc3CZMjDjn8DgA4/4MXhx2VZVG9DXjp7m/rYy754Uugs/MrBL87Koo0dwO3KqlRq+PWf9pC0ytWhHjx1dJHINeRUZV4gOgy/5mDzo6NpaG/aLa+SkJzXyiKZ25EGi5P1YC2lUFfqWwieQfJmXReULLuNCYztVuawNeWf2XcMj9XRENpzUqoRhfDrxuq3BJdsyhI34KXVf+Gcc7lBk0K3wtD3KxHBAZJFfyWHDP3qGNmMT66wBsS0H0MGnP/wKPpHZif+ZNW1nTRs5iB9bVUiJdh+yQx+EbfTesXFjj71rZS8+PNK3HA7KfNzhF9nBJYdykCUl1mddLjNHJlW7yLjgNHxcyJ2Xy7qbtUCOvO3yj2qIc2JjeQzZ0TNxiM3B2NAie2W+3+TfZLgsV0P3bUBsLoODU3xkW431ybY6+bUDJ3xil6JT8kxcpATfku3xJ18tyWXtdKQUV1XTmfU8ekgevsr49J+4Dx5Zc8/4Ov4KtFYXHtiT8xpYjfVowxYbOazPiW34dXI095VWTbk2zmf2xB5+yZN25ZU5GVjjC/gKpraV6rwsyvp4Qsc71iY7Vkjx5VST7rk/PXDofv/wIDv6r8NnrTXYRIqU/D7HP1XDPttKnnUE5Izp+cMHnXMYiQ3P3FcP5Ia4TuTqMz7Ifdy0l5n79C7WGAAeK3OnoyuJh677kBc9db1sD51CEyjkT8ssCJlbDSh1ZJp1z+i7o2OGHsnTnWeJjBnrE3oKOUXsEv/Yk/5qbdwnczZ2xK92aY/PqxT7c5i4MTbQqpTnsxW+Ozg3aMihEzKz9p9Pz8SRZz/GPz8/cvtc1bjPrvD9gH8S6/yDshP50FRaqqkB80L+AyfWuhP+kqU74oS6OnB4nvVug0ch60jcVSXhlzvi9e7dOz29f6/IL3CTSxNrysPrV7p7fa+FQ88TD5BeJm28W/aCOSHN2aN/fJLfHXV8/4Q/pR0/3h3udcdzsWUl757xY34Re+YgecfmGd8v6Hr86VHPnIElryZ8D0vFv81t5MFqSeUxj5951jsdj8pzR7WmOw5Lp8OimfoTZ2aZ94nf00/vdTctUpYNckQkTeLn+BC/TNBPyN7wL+opa+eKzmd8sxITsV6Ms87Dotf/8p0O+OGeZ4RX33+njIlvN2LVpqYP3Jc3deV9525GF547todZ8c8Dz5CemxrnnI+cBeas74ytO2etUzVtzKPE8HA4KDxj28pz7QEeJcyej13nPHDggMelNHF6HEWQp1z5F1Mrh5U5DD0sd9ImNR6S+odndU7A9x/fjdPo0A7H0n+cut5vJ/qPsAFLsDtGu00SdcsEQJykd03UjWX98aj7mjXd32k7Pik+Hafrm7RS8cNB/acnDnWf9Yyh4ooDpu/fjJ+o54Bz4kA6/wpmwhlMT2Lc9e7HH5EVHSTbF9Dl+kBC2hdcI4ATATrMs07hb2gIXsdLJljtNcmGEyeSdSaZZx50xr+SyIF4Wf0w6cP2rM4B+OH1g3aCoPcneD0r/ssC1A53ykvFQmK8+vZ7KTLGBJEUPeBzgO9KEvZMAGbVmYm2MLEmYCMxz8CB+k4ZXxWTSOg4odMCmMPw/CLWd7P8+k6G38KiiQeIhZREKCZNXpRNGbniOjCJ58OdWmuqasN3dpFAZxX6Ct0g00x+BDoTrBoJtp61oksmRkfXGVlZXDOBTP+ODTXxkoF9LNXSgl5MdD8sam8eJOyf8H3JsoEoGkFAT54REwVoS4bcIqDaWYy35FT0Ylxj0Tgz8Z7zk/fEDap8TkyA4DM5GR6UbCu62ZQDI3BoQFvXy+FLPfpTjE9stk3dLJ5nTdgVyA0QBnzCo+jnM+gELlCD1i5lgc8YO3ykLFTKhZ+iY/oX4pB6T8TQo4CQp9xjG/l406WqRqx2cC3zC15xoe2PvG3LvgDd42N4pjLkXGXbV5qUo5MvmNkm/NbtSm3AlUfwNz4aOoNhDN9Dt4FL4waRl/zBf0L/CxqOqQ9I3XLqMt2BFJQGqKIW39fPFXdt/elFx+cbC/fOg1fqEWCXDKT+10Hs+Dp0/JO82JHZkYkTPxPBdNENPuv4b9P4ut+kL/H6r3vdTPm7WJDZc4ObgJvAl+Wt75/lPz3wZ3oguXflN9LtRfuK/tuK8LvB38bp10YP1SF4WdL8HZ+bbil/Tv6S36/Vfz7yHwHzUuM/ps/Lkan/8uj47Qa/TPWznjyv3OBnnf8xCPvXLYsW9m/ThO73QN4PAr+H9ms0ed4MvOwz91nbL1F/St02jzqJ66+woyvPRxubRzU12T/Xw7ZMnG2r5R2EZ82MuYFeXDa0wAvUpQrO9qX+W9+8n+R9RLyPvCTd8xwHvMT9NfVs6GTTYIN/bPiSR6HnDWx/1ScZs+OHFb/Fdx2dg4ufUr6E8JrwbTbpNt4rXvalnrHZOM27SmCNXukAMjZA9eP7R+o3SF9sCMSulOmLbXmPCu756Ukb73c2+YCe0Tt0gTP6D3mWxvvB1b+N9/aVzcjEITpNtBvvF4NG7HHwbjgvi6qVcoVnXd8vbrIjPzKqmgKhC9ilVqUCLm2PTe60o+fE5k1ookrGX4AdiCBuesqyC51bWPD+uGo7b9i5KZuVregz9l7HjFlAe+X5Pxuy+ZVF9OzEkEnC+DPvkpNizxP7FdF9mtlNMXwqsgBZwc3LrGzmTtmwgnH2dPJO3FqDx8w7/Qxd04F9k8PhoPTFhjv2YmyPDakzBytnYrLzLiRwfJQLaZpajVh3+qJ+8Day439Ko5OAqqYqdDZ2ssHTr8TBH3jnzb5I0XeJTZNdsj1Aljq5cOZ9vqE3ISUGm8KjytixoPfK3tCzHsmfAewFnLKJVhf9WqtB0zIeJXGFij7DfGFfY5kPxHkaPJd5wa5ZdCnrZ97JjXyxT2XiloNHsccy9oekwYdCt/ey6BU7Vnx2Yo9EVzs28ndnvijCMwAIrWT+E/qd1NqE7Am5FsrwuRDDQpfr0g6PakV/sNbDq9fDD4VNwWhw1Kcr7LAheZR9pBN7eCf8mV/C+Ep7ZgN8Yp5kUPQK2GZT/ln5C3jVGjm7jl8gL2xYhi78ItPEIbmT+bfAI2X603cr79mjCsAyqLEfFvmBI/teyb8TOqUzfk+KkCpp4o8auRqfViM30Pnx7U+4oStjZvaVom9AXCkLXwT241nhfWSvKrSJTfptchEOVY0c3nRCh+hejEt/J6fjm4yZDotyQJB/MBCnJx9Cd3//oAP5E9uTn5f1AL7E2TaaBCgIW8egG9jQIHtjjof/An+oZJPP7NuFV/DVGrm+Ku3M85n1ZsDMvKUPtqjTGTdGkzN8kJM8i53xV2QiSmf26Gzk0m9f9WLYTpsiJAp20NOyjd8B5OSgW1zh+Zj9zRBCs6P/kT3b56cP9Eq2gZTSxno1cS9ZWINmILrEho5fC5/nHhMbO/LDl1F8rGxWL9gni7js5PWsBn34ZR1qVRr3AQkNAO5TG3Nt49ApeJuB9IVneG/spcTP9gW/0g7/5ETitRKrFVzBt6Nz5M/zJHnHt2xCI2VH5xPz40x+xpZlYY42y8b3Ja6Ong0fr9T5WPQZQL+ucdkeZb6iz4rOkblFPvWU87Jomogt9p65b1UrbC/NbZb5T1yFnhSywQATa238GpjxW/oT/9huG53If3L0Ms+Ow6f2p7EZk5yySxt+wGgsFuNWtYZx0EbemfxZ0XVjHen4PPIio7WmzJvUN/rnJTawjqFX+Ab/EsSVMTlwuWfP2DYYDR5nbLbNGthGeyJ/xHWhoMInvApdUwZalZqsQq8JX0/oc+R8wuCCP+UMg3tB7G+HRfOyKOvXgTUsOEEX6MS44CWuDq/EJ75NHsWulJ1c/cAh2Y6d0TX9nXECijWw0D085nmCi2R75GrGd8amT1zZs3VZw9HgN/JupxSoS0kFuqqmjAtk/ToQxwM2nMhFusfHtmyPer6iZ3is3G9aK2K6k1NN0c9Vg1/obhDegfxDs9zrTqyT+cckmZ8H7s33D690oFzIrXlZ4FNq1YjPrAlc5EX/lbmxksfhFYiNkpFPHkEfn8UvgebiOWZlzswyffHDxsFV+MYNzx847HNs6rKtzjpzhn+eXwRBBUeZOOnFZUMbZuCigx0eNPK5VoPfiVdQAdgoPE2F6aysSRvzoPBdI/9sK7bYlov6i7E7cRs2ky/2pX8jN0I345sTh6g5TN0jiP7Oc2p+nLdTvyP3l8NBkZPuQHRLKfjtxO9A/zIv45wl61Jw4TmD6xCGPrbUjB/Ji75waMg8Lcaxein6HTn0+/DTB2Vs6Bk2fMqXXLSwIfMptscP+RX4DXAM8dvUmMt5Fg1E5zfff6uc7QQPh48fw/A+93kO6pOvJ/K08Nm3339PvizjOSL+XXi+PDIv09+zzkY4YGg78TN6RaemkuFOl+459D3M+KtaMNohakUewSf8nLHEMD7L88rgfW2PdYZRsB7xvWfuP+D/e/TI//94XhZNr+7UOBxtlM8ckj/xPLDiu6wVdzkvi8ORkfiFVXJx5dkCEcOPycWchyUfcgD+nJyd0J5n65zXrTw7Zg4c4XmHHTn3zLnmRnt/Our84ZE4nyRiz6hh9w7z6HhPPPuHozaeQQ9n6fh/3+r0w0965DA6vwQ+/Ou38nnXs3Y9/Mu3mkm48BCOq/iIfB5zGLunmpTY1eOPP2o6HHTPQeayzHr/9sfQq5N4gdfffKPpzRvNr1+TBGf1BZbf3Cu/7h3Ag8qOQ8QkCcMVZSYS5Q6nxhlZeJ+fHtVJsI2F/W0/av7/fC9//1rz//xe+vaV1gOu/O6VjrN1zr8AaHX5/9FyM+88PCeB4/fHp0fNJPjUmoTM1ibt8MwDwUhq8BM4kxyhmVm0cgp+jFNZ/M8sHkmoQGeCvnrzWt1GuId+Y8JwU5umWXLTTAI3bOk8KOswDZpOoJ7fvlUcuBOI01/w19NJ+Zv2r87WwoG61VSvH7R/c9AzEzFRnHD6SpJKXVkkd+pPP76VSJD4SLbGgSzBnlhoG8nRSMgsxMKu0KW93N1LLsbBJ/+KBX4NHZ/fvx++oKn4wlXEa+MlkwNaZGVCic78uZzO4pVFYj096f27t2DFZUAysgK5scFIDV8mGZO0gY0kCr7mSTXPipwR98QBH3cW/4m+HbtURT98sSlxqm1XfBlftadNevcE/9BE11VHHio7tIyQiK/JA9sohebgFd1od/gkJxo5J7rzQNLJr0YfTdTtWsmbgUMHcdmWbWqS8Vd4hUdA+CO4yBZXyuCTIzTHp+OlnZzJQ+aObeGUMjAI4B2aDi9FV5C2kVm4oWhJN9oNPv0FzYpPV/KkM+kHHrszwNEdu1KvxAF+qe8MMA5MAAAQAElEQVTICNgXvmNMOgDbusmnQjUzh458RtendmwMOtDhqYxNA4jvgxs+yBDAYp5c9VYZqk+fDj4wMP3S95L/wN++6LfQnTE4ReP6gt/A/Z6v8ICu0D1A9fNP+gP0K5B6IPUB6BE/3iB+uEJPeeVWxMLQmDjErpd9V5I/tbCtQlZkirpeXKznY41O+QL99WoRiwC5pUDqgdQDXx/1H4dNLF5CbL2Cje6/oYlt3HPJyw4f+/P2bwz/h+n+OPdvGjHfWHJurX+W//TA/4s84P8X2fJPU77qgb91/fpbx9+Uyr0ukHvdSwgucKP7Dy5zrwr8TCw6lmvc037W9xWE7UEbXi/BvuC/MuR3ofJ8mQ3KcV9Cp7QzMDJ89Vv0DO5PAfTNc9WXvDrPYAE7PuG9kHY1nqkBHm758NT94r4fuvCI3vvH94RJeUfq0KUvYFvFM51+4eo8d9v+hd4X6I++eEELLrJizyiRu/8CvOD0q9XoGrAt25/RhncQ9ie87Y90ttM92q3hu2t7IPky+obHS+jE3LZMf+oUn30K3wXf8VNBF3hJELtX3nPCM3jbg1fGBZd3qdCknv4bBFetyTavvNuAThyFHNvqxD9lg6bj02rQosvOe2enL/oEdmRHVgBmg33Hps6Y5EWHXzXGGjm8z4VgZc8j5Q1sj/xKu6opYDtNHe4OmniP3NDtJuuZg9jRRsaQA98enYAxiC+6hBrwKlUrNqIP8LpXwX+nI+yjm7giKX4NzMjq9G/o2Frj9bVdHw+tzMOWd2FJOzILf0y8m3eE2eEidezNO3HePSfezw/s+aQ/+OE77IgcWEAsXGbeoVf4sYskyfy3wyNAVRu8mXlDB6ra6LM09hwotKNn/BIZaUdO+m2j+zzGxVdV0/jTe/Fd+I6DJV2ujt8G34wp7EXQjn224VGKDVQ1Y4voO7A3dMc+y8z+zQObdctyAL1rJRdso9vFli224qPkQXxlW4a/ylKU4P00Pq2Gnw1QbuTXif2j7DWdx7v6zuEI+2HSKCnY3JzRadGBfZusncNXdMzYOMOj4B0JHV919P3w/oOSczs2QaaJmGXDuNNvW2ZMdMQN2KEBc2yFTxo7HZ2caFMbnUNHNu5F/5pNZmws9I+s0EWfjufhrPA19tpWfFCtdMee1YqdHfln9nOSK+KyrfuHe2Vv7cT+V8O/4/aMDaOE5vaxjZ/Z2wER/Vf2NrIJnEOW/AIn9OGRtqBtrenVq1c6DLvIH/Km0PvhDfuN6DGT9zYaExNY6swek3SR0cjj0LYqxbf7aVfm5Irur77/5kqrccUHqYT+ns3pjt8CZzZdbY9f2YQm/reLuKzg2DBHB+On8I3uC2Pv0LeDXxk7x7/JL5jb5hsbsHknpvFltdJ55Auex1/JIdvqyLct2wo/2xJ2GBhMSNV5WfTwDfuk+CCxS34kv0/wu/k0Op/Jy8y1MzG/Y10SMX7PfmD4RE7yAlSaMv9t6HdkY9u20md75ENRhmhHz2zy2zXmf9oZl1htxCdzoGFX5lhoqhr+2tQa8xq/OEzgVdiSOZg5nDHRxbLmZVFsyRxprVCtKzJiy47fosdMjgWXslUp+NAXOrXkO+ME1GFW8nGBvvDpTH8OALP+2Mi65shCfoVvZ860Ks3TpOgUv3qyciW/Z+Ygw2RbicWyzDpyEGC0LAt8gBZrSMaKK2XHZxm7o0P8W8jIHnTinz4bX+Ob+CJ2MQxepdZaqgOSY4H4/pI7kxr2dGRtHBwkj4YP4H3jOQbytcPbRkHq6Yv8zLeBh/6O9TD2PJC799QjxzY6WHypCv2ueZy1Q9jTWqlVUSU+8O/4Djco/i/66tpnm/js2hgfedWa4EpOrAMvrtBmXqakKdujPz5v0CeuGRseNvywueNLG/kpGbTMy0dd4h9QHz+21dEx+gW5s45Fh505EVuDC7x6/UrxZ2jza0TbrG0PrD8Lum4cDJ1DBq/MdoHbFb8NJF87NlIo8zD6Zn2LzonLhs6RaZv5BC/W4s5cK3zbqjJMM/nYWuGrfeTfsA+lwzd84uNqTR3/BzbGt6pBvzL3bCv6pK+qDZ7RwwYPBB9etsc8K8roFfx61X065MAltm2aDgftxHXHx1mDO/Xj4+PQf2aetSrtzMmNNfWZtf/5+URfV7mB74DUGcu3kjcdjaJz+OwZR0xic+zM2tdp7/jpzDqOavCxNmLU0c22OnZPzGXFJ/DtwE3vMzrMzMf0nTlUlazMsdaKNfYSt5W4Hzgj2eAHM7h0imglFbaEf7v61xk/TcqaVmUdWJfmyEamuKJv4Egcw2+HW/wUf1U1KDR4jz7sMjxCn3ZVkUsn4KhWNezMALTRotKc+1mzVnyUc63YljG2dbnowwbbmjIe3pG7I2eZZ3BtkO1bbLPis7aDejxxxnJUPZ05KHyWjqzLaso/HpmwFYXV4VHoH1/lPhEOjb5Clm2VS0am4ydoG7SRm/m7LAe8IPJ41hPPL4/5hxDk5YLv8tc7Hh8/aCNnn5JDxCLzIrx3S/nHcjmovP/uterVHRBeuxpy5mWRSsrGtolLo1FVyLJ++uGdpAa2lBw8JvZdmsnduU0K3dP17Ch6QDzWlnueIV4/vNZk+JBzycNpXhSdV9bT+CGxX6P/fNCBvvUduQ/c90ntuI7/L3Ik5xe/iVF8WNXwZxt8l/leh4lnI2QYnVpZUytNNY11Zn6Gx/uTplPXPee6dzihYdvM+ej++qD+7SuJs9Ci7K8Oes4PP+GRXMwckc284jmTeREb7x4eQIFbz0Kw/O2D1uYR7/6/OU+E7v6es0fsxXnaYxvnifOy6PXdg/7yl79oekP/hyc98gxQ9//ynfYmiQlZb5/0mlN6Y4ALnKWn/PyYh4kd4sbDtTmU/cCh5+mnRwW2PARN84UY+vZwkElCvT9KD4sOBOHuzTdqTMojL0j3j6vW/+//Vf9fP6j/35+ktx/kn55Ve2nh9Dqn5L5fVAk+xsS4+dxVq/TwPbrikCKb8LVYQbW9f9Idwdo5jBUHsSVLjOuZxJQP336r5f6OxHnSlIcjomTwuamfn57kqanPTY/HJ3UWN+8iB8NDUiZX5MEzkz/tMw9bWSjTPhckZXHuK6Gz3tyjJDeS05FJ+CxxWn+fpMK3Qp/OZKrWlMnUJ8tTXf/F4SSx8D5zINwJXIK28pB3xucHdO8sQM/bylw+a11PLHYnrdiQNcToX23i5WMBf9ZxsbYZ3stB+/EsI1fQYo12yo49mKPG5JmISQ744+vI25AZOHNgXIPOWrH3jPyGHRnTSCRxE9tZjHf6kBR2ik8WeEZOYvNEgg4fo/fQcZrUyJO9rB27NZd8N0vI6eBGiX47C6Ku184CmMU/E/QMv+10wpQ+wKFhbPomeIPMR+USX6rLO4gai+WWGwxKdXyRG0AId2wKi8RiQ05yIW3bij8mxmXCD3rlMsO6jK7hI4t6qaqxgJVO+AwC2aVcO/quLIArftooZQb0pOxZ0deGH/mQvkb8bMvwTowIlGiFjcIzlQ0/Bop5EZvsYLvsUXlRFkO64oPobjuEip3RJbggdvKsWhvjbKuhw4bOypU4sHC09Mv8J1WrSwltSAYY9TQmjNJpg0glMOr6+QW5sGFA6D5SoHNWrMGCrzG+xwwo0pfiWlL90z/MPwVujPGBArTt4jufi3wb/dL8myC8bgCjFzwjLwBWeoEXVyR/CaB/+UPOK3CjSD1wa/+z/IfywIgtaTFKNEtJ8Vd+YJQ59RH+GjZf8vha+6/h+88x/z09kIy+wd/qgS9z8W/l98fG36R/fdSt92X5dcp/bOxL/V/W/35aR8qNe+d5fQBrWPAv4UbzZfmS5tfqX47789q/InU8Stz6vy7Rzvz4et/vxeY5L/B76b+ky3N0Nucm3i8CNXS66J16+l+O6S+fnejoeZEF8oRIk0epPcVHCH0giJR59swzqP3bttvmscgZ+rEcjRdfLn/qgz7vEo33hM4z3Q1sq/IsKg3a4PXisl/weIH/rPqVZ6k8W+e9JbxhAXneWXhjHD66+PDil1sdkl/52Bc9ot/Gu0og9a8NsS+06fP1K7Qbz/srz/RMIzm+AUa3B9WwP7VA0Zfn/XmelFJBQrzHd9jr9F/Hgf7sY1v2BTrvN+nMuJSxdkX/mTgsvEemrCtt+hnIxxp+q1K1pkb+DT2sF+8CnUda/Mm7x3p9Z6nWNMGzWlOu2BzIO1xin1zOwUnet1wOyYCV96qJ99IhE12C7CNOUt6ZUk9fIPXwC5/np2dlgz02Bjbe85Z5UXRtxTs+vgov6ZOs8Lu1XLyn4csT76Er793Kdeuk3umzrValoozO1ayJmJyJY6xPHtiXQRu4M/sMKcUVXTs6RGZ4rbyDxobWJvYQVjbpNs3sERj9DH3y4vHDI/O0K7IyTiBt3lPhsxHLCd92aFNPTDOjd3yVNmgJ2nmedRe+rZTLdtCpUsLrUuPbY88gOtIYn46MO/ZoZvx4Ym/h9MKeEFSVqrWxlxOZj2w2ZjMwexQn6FPPZm14ruTZRO5Uaxk67EplmqcRIxDoo+GL5NCZPZt1bCzGQrG1dNYJ3Im4ntHDZU35FQebZyv17AU19ofu0HVeLnsvY3OSTfITcAgeXxT2Vzmile8AbtVC/4Fx0TXrRWIZn+NqVZWSs09srh7Da7njwOFeqWcvZlpm2SXbOqJjcjICwquHOY2G7YFqRUtgu8x/0zQp+NCFvrU2+hO3HIaG13P2xeC9o0xoRC5uxLmzhizzrDP7Ut0S23Da4BwGGReIDWkn3x7ZN8y+0Es4k+8TMTC6BBKvZ/ZOTsQvdNmrO3DYHLaRnX2fM33PVztz8GJ75G9Hr9DxiKDoYwRnjLq0P5+1HBbC3BWdzsQwciAZn5m9qnmhP8RgbMs2tcsnfvr2X/9FbZkVHU/Iz59Y3HFnZGSfsDOnnp4ex4DgwqqIXeqJZzpSj54rebSyVi3IjJ3pK2IR3TKXYRvU0KFVG/tJWRue2ahNHGyPvpV5fiJP7x7utBOTMWh80U+eDXnY/8BG8YT9c2BehCMU3UIamZkfoT3hl6wZ+3XfLXqmHVtsh1zx7858Ci5rQHJl8GAvWLJ24nB3uNfM/nAnR3S9wr/DtxXWoROk+HPSht9GH/kVexZyqm6yXpShie8velv2BaJHZ61IzLMOxH95fsg+X3Pp8OphrJmxOfzPL+VhRw7KJaujd3J9Y6M/svKrzsgL/dSK+f8MnMY6lTyMzzSurqwL4S1s2KNLSuKxImuaZrWyUFdTu8wv28zpfUBYtMInVOLLzBuqCq+VvcojuZJn3n07Y+qugldNVmuliZxpV57R+aXsag0WfUB4Zq4M/syf5OmZcsf+2xhxuS56UEVfK/fkmZyXPPiEdiJ/FnDJx+RclxRfnOAX+omcBkUe7OjYVLEVfwQXHQPVWprKmOhf7ZOuox89bA+afO2MD6DG8NmJPE3czpTxgW3Zxjely2WFvtMYeh2y9QAAEABJREFUwNfDmzdCmUEHepS5b59Yb0YbmbHpjB0b88o2sV6Y76fBayeetkdcbPhf42x78IpvwicwE/OJPF7hs5IDiCd26QlAXx7+PCErdsTmDv+0h//QxTbEALbblLTyKeLewQXs4PuQf2vvzLHQtapxX0kOL4eDYheEuADZEHQgub3xvBEfzsuijeef0HjoJ+UXjVmf7jgbWDkky/yKIRkbPSbuKzN2Ro2NXJrnCR67Gnk5UY9OUvx40ARd2oVe0XEaY5eRAyMPWSvIVt2u1pp25uSOn6vayKXYclgOY0zW705/uSQUsLELv+zAgi3xZeSJK+0j96nYcuSek3G2GWZ6E9IuY3PmyTRPSpm42Va1GrEq9G5XPbokN/AMTz000XOZFy3IDoRHcFXFs9WieZ6VvLgjFmV0BYwPsk7t+H06LMg9jeelm56xIXVIhw62FfseOVCVrBFX1gcXivD5GEfyLvKjY/guPKcsrMfTMg/fhe88L3p4/Xrw5Yuwdt3f3+tArAujjN7iig8Db3/8YcyF5MwONeIV+yBRaENzd+BsDT8fgTvk3cErsggJIuDPs0sOJJNXid8Gn9iTv1qTudgOsxrPVd2xk7jsGjI2cu/EedzK+eLd/P9n7z3U5DiWLM1zzENkCYBk952Z/fb9322/nRaEKpGZIeY/npVgEQQoujlzp7sZSEtX5qZdhHtV4aDsfbK+zPPMXujQ994Zxxm/R/z7hrvB2D14B+waGSPziVg/sYfaGZOZsx4+fFDBq0DAfJq5XwtQ1Md373p5uL/R875ouL9Tg5aRb2BfmjU3fnjmHnPuut7qw4/v0Ci9HfPIELatjL2BuN25D93fHLQ2dYis6StwStbAJir3m9vDs8w6dGijbqGtlyf6jdOETfa+33rgnnK4u1H+4vD9P36nAYYTNAr5tvtZ899+UOOu9OM/vdMj68cD+5P81w6fuFuM3Qu6oOsUu9KncrPtsjYMlIF1YtPZBz0vCmqlm1uMAETwXPjtXCre4dQJgzcGTi7vztvCrfpH9Tx08Lwayo3HTWdeKhY26ic2g9M8af7v/6j2wxsVhhfSuDVpaHok2LK5yq9PbwiZm/3x++9klwwIGc9M/mcCvZ02LibPMjKOwxx2ag06gN363/UujLY+PhFNi8zL2tu7N3r4+F6hE3IzsgzotxG4jx8/6v4tvBiwonGXtTMJnVgosjBsDIzltKiQYcJB+3nVwiAc0L+gAbpYEXX8+Ena3YM1dWcm+0GFeoNWglS2GjLvLPJ7lfLyMBm52UjF/kM1LfCN/VcmOqrVhknssjXhrJmAGhjEIwEyJigjL/bYkOXMYGnQn9B7ZJCIukJeV3WaGXz10n5kg3/CNmfS5KuaGnJdYYBGG5pMWlzmj2yoTmyA9YFL8vCLHwC7sCcgRFwXCfpOPxaD/F33RpqXm52FYkUvlxV7mTR6ZrA+vf8o0WdhMSTKIWEpeiH3Rr+NxW2AzjQftBJbJh/fRr7giyeTkl0ydIPTqjQIOsxCK3IOreEXvGqraEtd7FLwNXitL970oD2TWujtyJt+rUp0UtGWvgY/ONpFzoiwKk9r4CXzAtUGTdOsBu8ybfhzoK7/ZAhyQe7St+cL+tU32lR2ClZJC0wYDDt9W5toN3pIYuEMzdh1R87IZuS0LfsCog85kH/6RBbbAkl5yCXpEJ0dOVMJjm3GwK6ua8eANbKqrOBG/x2fhX/vAo5lkMjAW7wcl5vcaaJLUsYGrVLae4av1Kcc2heigukFaEZpCbKZvJSn4wkxnNIFXuouhZfvax16KJByIPnAC1pP0KOn16/gveSjXyCidUBW4xYLnUj1zeeVfN/EeUUAmWLPLiu+7Cl11647Mu3w7kD+Wv93T5HpZ/78snwV8Mv6L8tXvOj2AtH5Wv2tNDiBa3vygWv575LGrYn1X4WvSEa/q38Tkr8K2Ch6/hZcxs8uM27ta0ya8KoOusr4FXEYhLr2/2aqf9/zm/J/i/xV7m+l3+r3J9fbseW34U9m94fJ/Zvt+8Lpz+rfyeGra3xrp6aXibKscb8znr+U56e4hN7nj8ldgexvfbosIH0tpfrrn9D/ekvXrTe9JkjF5yJ90V0Bqn/t86W+X5bVab6iF5qv4Ev8L8u/xru3QfonG8Pssvj1pl/96v1+FePSCMmuw6X0+Xsv4gIQ85aSXun1lC9TGSBuPu8XXuXZuUCWb+q6znR5ZRb1NStr0GeOf3Km2wnlvkwzqVNnm/nXv8m0y37V4StpCARnC90UvgREwBD6Ftj+mRyhEwiZ0F3Zf6+8321c5v4EG+Zj0AbpFey/kCHMYf1Sn/YrXLtdynuXYUe/a/3PUgo7NC5w8SlVuP2X+eCkLWBix7ayT055Z6+c9Ao7/ALfKvf6Xb8M/1d1+sZT2cPRVuH/IjuWQObYDQKfHQISn8gRIKv0KddL6lR9htC1f6q74Bp/7B2CGDq2Zd6jQse2+vuSkACdSfrH9iVF1rTnfT6pDT1stfGecaUlULPv3+i/X8cNdTa4qQNsKjpFyXaHhffQ9BNPUUeivAvmsC0HMimHRyD5QPDoHWG1E3/pFrmogGa+N+2xKW1VVmyiPMiwAxuy26XIX3ROe7WSbfrtPQ36mndZdLThBn7qbCv9k9/CA3rJh26ySUPTtibe/9MWuPZZoJmDuNA2NFs1xV4pB2/lHZYKfEuJeWDgHXTET7lgWNEnuIJR+ASiQyD5nS6xXRubXOiHnmfOGGRp4l3dtlwGS7wrr9h57TYQCAX+Au8NHrZVwMK78Y4vF2TOO/bQRjCtBbwd2g3Zi5rAUHzThyJ0Y/9dsWm1ptZKthGbGCSuoyMqUEe9jCybjpwbHbm4uupy5mCuw8IFC2dBhzf3/U83n1/ixWUFYhtIosfaZW62WjXlfGjgffowT0p7UW+Yzthhwp47hydn9MPE2nkX3YDgr5zjrLQ9PT5DZwCgNUzQLuRHL4gV+gRyvjOO4OCjbn8cEDuN0wiW1OCfGF6wVz9EDH/OZnJWZvIYSjkkNzaw3S9rN+IttMJpA6fL3dtO2knDN7FQnHPkMPX2/o3orhUfLUBVaYdGeES/A+ci88TZCHXiKRf+4+KI2N3w9SnnNtSH5y4UIJ9P5GqtKfqkzxNnQWm/v7/vdTmri4wLNEyH8E58HjkTo6hpGLTTtidOoBNa03i1497HkG3ZVnjlUDj9In/ySVM+cNlrWxN+e+aM7NP7D3oA8tfyYpsV+jf45/6777icOaQLfIk97HAm9nd02sAZx1ErfoieI2dlsc+KvVK2rch39/aNIssDZ5GPD5+Qce3y7YwBvTyJP1n90Hwjfp4/PeqW889xnAUr7Zz9heZ8dycPo25/eCvRwdh9nCZVNewfutXxu32RtRFDDTulb+StRnuZuN60EqRtt3JYbXBN/ZC4aw07oxdytGpqBqp0x+Vu4nugTsTQhO47NoCMjhx2T/llFKn/KcnYSOgzzJPs0jhOygH0m7dvSWcVthnxZaMtcXAgfg+MR4yjHfttnOuBIkhwpHjWRly1NugwHdSquDA6KhfSK7Y/cVm90gcUgagdu5qeqbOkM+P/xLiLHYdh7DgTshd6hHdwjBzpt3H2lzRj4YT+J+K4gZf0jN83xnDoRZ6NOLSsCd12iMdv6Z8z0QEbNhRYOXNN/8wbO7ZCHMUX4R3fZG64SSwWlEwrxkz7zPjKmG3oPODDYSi1CjQ15ssRO2RsdJL40E5nMfRXTLDCY5NtDdg49DZkTT58Q/fEvNhq0DjEHtLOPBX7783E0VkrdjX56LXgi8Rn15/xvmPfnEujsrRJl7x7TC3oWyrFF0mFbCt9yqUzc2D6po/gtxLTG2naCCcJOzc35G4akCu40c/QE7cHsNI5/mE6adhgQYcN2sE7x1f42fBLfFr0Qn9L5NT13CFmGPVUPNDZ0aXAE/mMjwF7DSM2odcGrpFpnCaQrXJj/h87lAp9d5VLoEnQMPkVeju2rtbkYmwRPyPzwgTN+NrUtw6lDbzwEM9Ov8wRraV+k/kXn3T62KjBOzixb6umUgOjFDsHhmFUwyZFvPQ5CV0XfBi9bCsx0KpUgG3sO+C3s565qOmx2gp9wlcq2tMvfcZx0IjsOQfPBbLgalt5onfkswv61GDDHjeUpeBYDVmbkRf5iruDjb5HfLUyjhryalOXwypibtNKjJi+8WP0MjQzdoRAsauoTLoRB63ApH0nBjbGf0G74Jf9ReQSsdDctHGevaYduiu2NHVVgwwuZlfsPk74HNplqfE143NLGoiHhr92wYh6UdnzthJ7oCh2Co3Y0hcEfItiabRk7BEbZm0IblX1y8SkKYtnwMYBsr3vQmwsjLsNP0b/gl+r1nm1yIPxn7icTX1kTWxF5/zw05l56sRYOGPnyJh+62mVkCN3DvkltXLD90fFD+l7uLkV6neIvCCD3nTHPmCI75CvVMyl526TBR7Rt7p+FuJ0e6yM/8i9LNyT0dZACO6CPMYfieH1vLFGnPWQ+znujx7QI+tH2o9cEL59+72y5mc+6jaxVVX9fSh3KNHpIxeqt8gc2bPGTNOomXl4LGxEDG3ExxPrbeJiJ9Z2YuTEOg8pnZajWv6/3iZtvF9GdiFbAVkP75ZR+9MJ25w73/CWdj0i75s3b9B/FKqxBv+gJ2QXsTUSJz6u2hpj4fksSAnyPbZ36ho+u+mX3twb4tPc/W34pyFQ9CiXBjqlrvuQd9+FPekRO0e+lbHcCtqEYWwUeht1O07bgNir/be3qqHp8eOjzuAR9nofG8D7wP7KtP3z//wnPXz4qAfuJB8+fdQ0z9qQ/8g+7Cl3psgUZ1bBi8ER+mdkaIX9h9LTxwctn541ED/5JdyP//NfhDqM2zPx9NTXwnk6aGJs371BHnQSfW/wVf5P5B1l5vlGNSWgMJgZkILwwCRZIO4EzjmbPSz8/P6dDnQsOqws4P23bT9xuYoAup+V33y9+W8/SPMAiSLFcd/f9j+BvDZr+O57tUYbgbv+y3uZBedxxzn3h/7boIbfzeFGbZw1DWxmuQ0XF4+C17Bazw23fzoyAc6acZ5nNh8bgrkYCCdus59VN3d9c6aERNoY9wly5TeD7w7aB2lm7DUMvbBJEgPi7J1+B921Sad//aAdWfc3B/n+FvYJzoNUBPJQmjCm6bvjJOPUTFTjNHV5ZmxzxFZT2gnueZplNlIzYByw45lMIOknBua8NQ0bjo0Ns1ljEBR2bwCkuwrjBG36y+j44VHr+0fp3Sfp6SwxWJ2J5IxCDKospvM4aicvFmNGFnjHHgy2UdWa50mFfEpZ1ogNz8iqzlDYEXwCGWR5aMpmPJfj69uDnhiovpsl8jtBrnSCjltpZ3JU8vhwY7J85kL9eHpWHtuQs/IM8Eu6wCMDqmib2WgekMn4fiY9oG9D7y1y0R78nUAVJHYmkoHBvTIYNwaC0o5vBvAbi+OOXLaVAZbJQ73Ppvj86xoAABAASURBVCqrtXYRGVoGUpfRYtOG3VZifcEvK77Vq8cOkV1iANqGVoMsKfk2jIoeGxOaeKpKNvZAjthhwy479qBWUFGX+6XO1LQ2qgXol4Ge2Cj6J6+MRXCS36FvBm/iroZJMT3s+se2GuNqxaYrNtlIjaw7tgq/asgLjg3HDkjzwiPybsTljj1wkgqfV0P+3n/T156OC52kKzaLbK1K4R9ZI9tO/0tfk7wAJlT0AcJOeToe7Z0Vaep6Y5BfQxousKUd/kkDl9pvfIO3o9+l9YX+pfD179AOvLSGfnolXj6nace/dmpeEL+apP0KX0X4amW3a+I7tiV2XiP9cWqX3qEZuJQIH3R4Xb7W/9+YXnX+Vvp/o8yRycR5xuyvAjjBvYLJBEj4JPd7ANQ//Pk1un+Y2N+pw6/p8Lrt7yTeX2y/YoEv/fK6fM1/pdsfrrrSep3+OpHXmK/z3+71bazXLV/Pm5H/c/g2n9/TYpB+C0D5v/hzlf73iXjFfp3+vp7/lbA29imB6PzaUq/zafuz4Ms9xbW8I0d47Ow7kl7hddm2bNOUfR/JH/zY6Xvp9Jruxt45e9wcCr2uv2B+8f2KxuuWUP41CN0N3V5D+tvplZzUqjTwjtLYX9vW9UnfK6Qu+ZV3kBzw9cMb9vELkPq02+52sp2iolvaA1ecNCR/zgEC7wOdFjTtHA7tvX/HYf8dXoHgBvIOlMP2Bfzs5YOXNHZM3YgOBZ3Uu5BhT05djmTD9wq2ZfQep0k52Cxf+F/bEYSPFbuFik3+RdfUmUpDNGn6LOiSd44rrYJ2tabGO2Hew3KodOIdKHgD73SRr1ph91F5RxRPZEjbCq3QhKWCl/z+Eqd2acM2nU4bZEcC8Xqz9XyVVdVU1JcvqXhs97rIN6FzbBV5+sUar+m2+8EZhDqeJeiUwicQWUfkHqeJ98oFGegEjst8wx+ZeoYvwi1kujwU+yeHmtGtqnp9aOWdOrh26oozjFm2O36+Nuwdv4+8Vy6cHeQQb2XMpO+ELDvtYZQedr6lcRix6SBdilp5T1nA23jXWjusWoi9TReZnXdXZM+7/fxyBhBbR7bU5cwkZycP7zh/QdjgxH6tSq2wD+9D5xxaQu8ii1UwzwFn8CJz6gMppz4QcSPiwDt2zm6aW7+oajVoHGfd5ryI9+xcmuykiXM7PfT5ybyRS7kz72MbOuIU5ewo8py5wB45swgyYZruso3uJ0W3I2dMp5xjoFPsEx8PxFNoxtcrZwE2/ID073TATcyM09Qv8p44hD0T020aNd7MOmA/UFB114Gzk5nzIrsop7dkQ0/6nO4gB2x/rtPLE9snZiLXCP2UwVK1pijz9PQM3V3GB96lYRo0wG98w7leK20c7ooD1hVfr4wnm95lTfOk+CH0kobdMAy9LrxSjkyN84YTlzIS/ej7jK1GLiam+xu1uxst8Mhf2NuhaYlLqyP+e1YOsCfkoAoxd2x90AlbP0ErNGbOkE6cxaX9NRg6dFDkuuEMsfsInhvxHjzbsq2dWE35hkvW/NJE5pdHLjZPxGAuPU0857LkwzvOMV1anxadsIHJS8Zv8f9BIh/bRdeMjcyt0T/8Us68vGHDzbsKnhwHXuYHiwc6yJb4OcM3dpyItYWYU3zKODvRPjFGHT5AIbugc4P+C4fmwYMQyd5hyTii//H5SflN7x7H2K1V4e9d3UfQi5wnYm6j89as/Hnq/BVGT4z5qSlng2f8vTBfLJw1GryCf/RMPjYOOHVXOaeZEojIbpLgo7YypkxLbG4nJ9nxAdzBLfIzfSfic4hsjBkwFLtmjgoY1JzRZO7JOD3ji5WxOo6TJmyB8rKKOJm5rH6W4ydop17IF7l7MUKTKexh/fKpsmzTZdMJWw7EdHzwzIF9sR7YVlWpkQ/NMzgL62jWMvG0edA0TRon5vfYD10aY61c2pl/Tpzpwl6mzqtk6kKnWumM3xIzVaWhlUZ4R9xCr2lEz2EmdrpVNQ2jVnyTttA28Vpuym/RBU6M2fyFhrRvxItoD/8zsbhwnrzBF/Yv5tl1Znyc8PNGOo6z4isxH0zkR3ht0ZG20BDn7t5DuamqYa+SUKpsqfNS90OjbaXf9YJ4wx7BAwuNhC6gU5czzDOxOEbH+cBaucr8C6/IGhCyREc7vCzJcg0y5QW5zvjhREwkVhLzV3/IUnhe2ia1wg/IyGjpTRn7QxtU0FmhE906r7Si59BG/AYJ2mIHU59LqG5T8qjN2rhrJRava2Sr0oDNMn5W/D+hV3xsS7ffv5XLin17KmGynVg7Macclfk48aYQpg0WZHcVNLN1WfFbmlZ0KOQ+Ek9H5o7AE+uI6dBUmlbr+M8ftXF3czccNLdJG77Qhm8Ot1C2LjoUPQJW9I7NyXXf7Iyb7pdh0IqfMrekbSK2h9boJx0fuR/CN1ohSYwlJhtyjdhtHCZdfxFKHds64eeZOS68UKzXlq1WpfAL/fxXAXZyiISyickV+w7jqAYkn/m9y8E6NLBfXTjXTzl23jHUgrwDcjfkLNITNgrv9Mt6eGTtCBi+pv/IWrQVckg6sw6cmTN/5gcE3rH5ifrY5Ao3xGt+cOiWu6ERGw/ofCYOz/BbsJ9d2H3Tyj3OzBx3wl8TffLXCI7QilwT9kBNfXj/ofv/mb4r4zdjNXuBM31is+RjlRbbxOaAXyC0+h0L8gcHcWX+xd/x7gTvyHkYZ93g/3k8sDe6ZZweetwJ3+2h2/ubb2yP/CP7j+g44/Mz8ubiciHOjuwbJuQGS3v/J1jt0D7owHyc9Wmiz8waHtg6zq7oMCNLq6ZuexT/+OM7LdzfzdhlT5k1d2e8Re7Mu0fumi4SIRaZRgyPxNuJO8b8v7ob/rr8qe3SfH/H/eAiyMjYvuweyyuxvxFDoXdC9iCEV/YIgWmc+oXqAX0H9mBwoh/xis75P4Yj2wk5Ur+xF64wkIVast3niDNrdfgVujF1BBUb3+i22+NG4dMr6XbDXVjsOt3fKj+MN02zpmnk0vtJ97d3KvR////9s26oj93zC7MzdBIH+cXcZ+TKXnGrULRm6CUGbu/esI4s6HLs6/90c6uF+Klhnhnwm2L0DIhIXmyQzAAJkhE6l2rmEnRfT8rfqq4f7rWx8vr+oGGBEReUPm6qE4BgxbV3/fgk///vNXG5fP7XH9mkUUaY6wS8MhBz2ZdfqS4CwgxYKGnn9nuivGOME4ZjRdPhedNyP3XDL1wKM2tp54LYDGAh1zAN2tmkq+g0jxow2MYlZNkMslU7Dv7w4QN67srlYgYH3tGEnmLwWtY4jiy6m/Jbrqf/+aNu0KsRTGYC2TE6q0/E6xOei8HLghknPz08KI5P0OfFZwerWukIvzhHLN5Z6DIxDpGXdiFPEtuQPSsTaILuyOTTZYkNxwk0hABxyEQ0TeQslbWxqAXfNvG6aSWId/I1jxIXyuth0FNtMhffT/DPb9camVcCfAFGaG8E7cBiFHkhItsycpMRK5dm+KXf+OZes5sGFpgMVtaPoKsVNsA2ZjBtL/pEhvGWzS9tO3YtiJfd9VvZeKZucNMI3/ggA2PHttunT10HFX6EVmRFWfw4qQ1DzKyVgZWNlyzFvtE5OIJ+FrBs/mKTLhy+OWqD3KByac+GqIqOAPjBOREvW+zGQtzaoAEbt6GpwAudHeId4LvwcrEhV3jJNPDZmQRty2VK+RiyO7GwpSDbKuiS0fWxSxv6gigQO6Ruh/bG5CH6WNaGbOmzwkPUCZkMrCySXbbUI1dwFDu7FD2rNZHRRnvwNnRLGgiubXX9IoPDnrEROgHattRLsLSMXoZn+iYfmXcWUIjTrssTA5ELTdugRP9Umlr18o586YY7el2+dvh1eOGXup9DaAQutZkzOj795LrQJZ/6C8bXv3u7kSXwdZRLLTS7Ulc80gIujXzD63N7xy2UYzR0xWj//InMX8Lnxq9mdmgELna1XO54dnhAK7wDph6wrfy72JX2jv3tLxts4Iph/7x8rf8r/c9igcTEa/iGXh3F32j8q/ovC/w5FrAt+7I27MxjNmX9NIf/cS49cOl2Tcn+Wz7X7kn/UP90eA1/qPOfh9xF8O+k15HB/VpK9d/jcxXl78H7PxHPjKmok/1f0isUYyxwLV/Tq9mTXuu+mgYBCN2vAvSzMd9f9i/2JRZ/Xr6M+9C3r+0QpcK+lMn+6mdnzngNtvt8IkGbvaW+ePq+iD6pvu7nr/tT+9LXdpp1SSLPrp39d8odqMr7SaAj/hlfkRW6V1IFo9d6pX7g/TAyd2AvH11Sb1/kTf4KthW9rmBTfgEb22CD7H/ZwoPHdhU/VV3qxWPy1YiQQLHXpG7g/ae1plal1+22VdRd5RGPfZGp63B933jh2evIKwBuPnmXiTz7C65tVUDQwS6NvHjSvr28D+3ITBVb401jNdkX3LQ3V5RSx4em7U4PDKU9sMN/o63nSQsa4mndzrwbvui64fscHlarC48QIbgX3sNCY+U9KnR25Gm807VxUN73i3ScJu3wEf7Nez5Cdf475Ry85b2/taaRd+4VvVxWYcvYolopbbJ63Zr3UWgV7U5l7AI/27o+pv/K2Ul06nHy4rP0OfN++JSDV5CPnJ2US4mpARo7+i+cBXRZJWTcZFvVmvLkXd2yJs5BcmiaQ+pqjRp3XMyh+PDaP/ySD6R/9GhVyrt9uSlPDt8Dwc05jyASeVbe+3IBduJA9MSBlW0OwQ7q/6coHU+cTezYD3QNramho32RI7J1X9AY3gG6KDzSdsaGQuqqRl3jXGFRLhKC16jb8PWJc5aqUp7odM034qJaKThL9/lKTJVmzshaa4ovF2yfeaGQZ98WRbZpGvX46YGznEWG7sL5TPyTftNAfHB2sgOG4QiPFb0j6wYPoedEbNxw+LpyngIKNC72y8FgQe8J2seHYzTWSp+cdZzwdSCxsENjGMbOf+LA2naPybS3ahxBnem3dkhcPKN/+EzEbugH78gZx4JtVMbPq2yrWgH0Rx+YQ/+sjTiyrdYawLkJsVWtdfycH8TfgZVYX7sv1GWxrarqeOkbOpElh5ihPY4X+Qn5Cw4+H7CVe5+CV+v9o/sO7bSFx8aYjB7iiV/i69BPXXCp7vEbez9ztpg4CI/wjn9m7DVxZnW4vVHskLZH8CL7zMFzVdPt3a1CD0W0E7uFTBlTtrEJPifdqA/thi3St1y9Lfx3HF/ok/aRWJk4sJ04AH/mjNKCBgfV+W/k0o7xFZ0O4ASGcQgJfeI80XbP58t292d+wKTmAdGQnObQSDxEnqrWZbCtQuZAeId+bGdbw4vdY4/4xLZMPO3YeFbJnJ1NnO02znEb57vcCGpwXfzRBtILHA53GrHXME7UtQ7xq23i79j5pBx+4nl84MwPHkauhXlpIx/Z47/I2aAdHwcW4ihtrar7YUJmQcx298fQRqUPZKnFDnw2Yrn3AXdlzORsFVMrfFO/Mo4P93fqeMR0xoRtzipqBZTxAAAQAElEQVQXVauQAnY9PT5qnCa6mrLAhzhcRE10iZwBUxbPAG7mifBIWsi8Qn/jomdFx4JHK+gzz8ferUoueuOrIt7L5Dm/3Ll0rcRMKyV+bENdWpB7wR4juLZlW9HF0NvhU62pAVPOkEmlXRkHO+Mkfj9w5m2XDOz4uaBf5R4/KbMTwv+bhKyR27TNXH6M0wTvc8fL3D0Sl2vkhIbtLlvqWrNcKe4d37ZW5M2fTd3wSZ/bkaXBN7x25F7gtVO3MYZW6FU1CSIL5dQlRhIfybfCHuCmb/RZoSkG/on5a5oGleE/GJ8RE+RblQqIrW3j37OeWRuPrJMbvG9ub+WizwuUi7Xoljg7yDb6qvcRdhRPdK9WGomryJAY2LvMRZ9JwTsvp55O2Cx4SQsZEjkDfkv8tnYZs5bpYi2fjthpU2QyMuzIlr43XPocmJsOzBfTzGUUc/c4Tjpy2TYO6FiDcoHXWjF10B+bRZ7b+3vlAunu7l5v3r7RQmwcOYR9HsQdzq383a1O5POnbitxhsQZe7FT6FNUIbNtNfhEnhU/pa61puDZ7jjRqbcTm+KxrcxvkX/FP4ZO+p1Zs0IjuOM0Eh8L2JdPqyYb34IfnIB7HbaBbtaU9ItDLCs6NuQO740+oTJh7/TLWM4an7jbEivYMvIu0KlWqtaUMZVLS0jxsUK/UZ/+tpV8w5biorwYuydizG8OaqwVRfvYBiUeT1zKVpXm/EUI6g21xFDuKk7sbc6s9Uf2M6Gb+Tw+G+CzETOJ6aGVokPWoo/vPuiBeTE+e/vddxI46Ze/1hDdpnESLBT+gYV1OTbJGpDYasg0YYNxmtTpY5fvf/hBZ+xuZCxgACflkXngwH1ck7WiZ9a+VkUMLYotIlv8d8P42FkDMKPCa2Msb8TSM3uS7INv0Dt7h+/gM4yjdmQWTy46Px2flDnW1Cf2Tlr7XJQ/SXzM2md13WOTHTkE2KWBf+fnVXZTo+8OT8k6sCYeGbuH6SDtfJCj82O8B+/T+Vm6P2j823ca/9v3yg+Sxc/bNIjRJUHH9Em6o/NKfsAX5x4Xra//iZkTPHJfGPtm7zWPM+PtWSsXpsoTuemX/f7jxyctRyn754bsJ+ahalIbJ93f3GkeR93Ot7rjwtUIvTOGNmBlTXri7vAR2HFqLqATA3p5Th8f9OnTRyWGYvvQmt7cKj74/h9+UHzJoGbOOajuZi1jiStZNeyUOBfpibjLpfb992+U33RukRlIfA3TqPwllHp+DxOkXw5Np0+P2vqkvtLfgps2FmexAe6/+cukswAbl7Ah+AnhT0xIwzyDL6aXTc/c0m8jff/xXvv3d9qnRpuVy9YFgep2lllQJq6oT//0TnfzTb+UfYbW8fGTTLvuDtq5xJz+x9+EzVDOMhvgIw5eLNEVA5Bp1jPB3aCnPFQdP7yT0afmSU/PD/L9zKXys2ZuLg9/+z7ktBc0stk+Ljqi/8JEaIx4xnnyrvkf36qQ4cyFd/48S0jHWd0e8BD944iUDwRlbBCcBk/sro0JZ2bSHuY51aniJWRh4SFAY4/7G+3etMxNKwG0AX486jDfsLDMOifQCHDTc0W/gs46lba3B8W256G0IOcai1voa50I2mwazMbBXI5PqzQCNwyW/ESBoeUyyAD9xVNJKdrWCI9MWkf8ucTnaWcwn7GP/hW/vD/2n4DBtAJdAzaPXIJmBl+3B7TopmoNfc86MzmO04xOk/pAxS4GP5sV29rzUpSU+thuhXf679BZyC9McG0Y1AOautg0zFfkygDKYNrBKRaC8Ale7LXCN3UrA7vLBf0sbksGHnk+GhiYob8yEQjatmUb9u7pzuRgW8MwKgPHNkGzKTQz+E7EMjUKrQ0a10lT8Ru4dkHr5dPLlplgbV8qsZEoXwo7dHpHFXIFBBo1ii2EzQKbwLt0kK50Ot5OkYx4EMhGbug0ZKfm8ycTd7fHS4196UOXXrNnpiG3U7EyWa4cgFDUVc7Ub9gw8uWHN2JjGPNxR8uXnfwVeg1fKZP84rNTcwWyX/0I1d152O4Ytnu5F/JFOcnPwNgf0pF3Y7LNmPxZ++8thHbgih8bBa7lzynM8A9BQg0baMamejn1VP2Oj5HZjm5BTr9vA6MnSP8h4dta/WSx4PyHVA6hI/vvAVA/f674nyv+cOZKgZS1IeuY/GtE0niFX8P7q+0vC/yZFrjGXNI/Qpe4vs6nvyu+f5t2JAj8NmYw/nz+ofpvh0h+hS+pvJL1Fzaj7U+y35dc/2j5W9L/UTp/HP/FBlfb/JvTP875/2SP1/ZF465l539tIM2eLtDr+Sr2IAGz59xf9jnbS0rzzz50/5Ul5tqa9GfdPhds9mifS38sY1/o2knZDfFOYFtG7teUbKta0/WxLzgkVGGVz2NhlxEHSvoJRF6X5wu6l8p/3/fOPjvvEoHkI0DZl/2uJBey2ro+HYfC6338ta7A26C38t4CioaxcXB5wuc7xV3ZA7dmOfqm9gWPRpkvm2+AT38XWdj/B/JuEzlCH7TLB1RV63jh7yrZVnACNhZElugFkl4/OVQaWuu4qd+RJeQsU1e8K44aeOeTS4FqFz5n9vCtBtnum8T+foZqlhU+dtJGPvi6PLTvxMXGOwviIMqOHXiLQvf+7vfyfmgXfCdg7DitLuW8G7Y2yLSLJ7ZdkOPEu/aZd+QT74A5bLStvGtFRtRBD2ug3znv7tAS7bFT5Fw4dwh0JYT0ZV0ey3Z/v4yNxmlUNfShTr5gRJczB4ppi43yjnZpkWx3yHlE4yJGPImHMzJE18gVG/TYwSbjNGmaJ4XOgn3yA9aR8cz79DTiA+ROXobQy/jP5VHKoWGngbZUJAFSv/IuvGDX5EN75pDxwOFX0PZOB6dEGOBSFk1W8ANHbDpzZoAj8NVKDC/dJtFj4NIhME5j99WCbsfui3PHqVYq5LZLYWWVBvSMHjvKX9qbWkuM5B1NalWyrWr1wmvVgP45lOzpNPZ6xFWe+ObA2cc0z4rvUx/aaQs4X7t0uLlRZEu7ZZWbkr/oMSq/hdeoK5fy78yZRQ4AAyfOPlxWxmp4hGcbrDz5jp2Sv4DlEEY/Xyq6LU/YJrQiW2iFRsqJj6TDYeoHvekSeo0xN6Br/l++LlO3ySAbqsiyw6M4r9nz26XnVRynaWlSTYNOjIWNmAqtlVhKf9scJq/dRpEhbZDoPAd42VZh+9hxxlZC/uKwY3l41gpsAc4Z266LDPrp+UzvpSpTWvS64SzupUp04mPliewi29NLBUeac/dPDkjPnGmeOKzPpUXoHIhZu8CkE9/5RFbbxMagnJGJpsTMDM/ua84O46vA49Oj0i6eLit6xratmsLnTMxmTko5MjUOJEcuFmbiii7amZ+SbqThm/wNNko8pS7QWlNo29bDu4+yfSkLwfj0BL+lr22lb2Ahzqb5oIkxZpvYPit+SXy0hr/pEJ6B7mMuETQNyl8oNOdsmVNCPvKHfxsnbDL3s74z55YndDvBI/E3TpPsYKun0dXYNWliMDp1XRkvsdsEvl6eI/NAxm2EC5+sGQuxlbnlSGyfmAc31iiU1jP2ztw8TpFlRJ29nxkunF+dkWecpj4eQ/+Av5J2NsQcrMlevm0r7c/EwjH9htBCAiaTC+9VscuB+Wynbqd/8CDQP7ax50nPyN5tif0jb8Z8LsJ0MQUiR75V48s4sI0/Jp3Qa0N6EDD5oGGexZBQ4mRk7mtVsksF/pF4O2LnrAHxxQCt2Ghl7l2xS+fLXH4CpnGSbeVffgP8KnPiKGtDcKuVQJD4WrUL4ZBpVFXrl+CRLVDIcNPjlHgrK/HQqjrukUudYRqUeSvnD7BEla6RMqdnTSzohc4J/62sFZH5agfx2NbOXJJ9R+Qex7HbZWcs0Nw/sfuEPcahKCMr8g7EZmwcny/xH3NoZAOh2yv8T8xT0zzp9Tzx/PSkM7Is2Cw8T6zPAVyrlfnOtm655LKNXqVxHKBXiu1id/Gs7AkKG0TnXP4OyDVhh/P52GU/Q7PoDyr9OJQnk3L0CBgnQ12ooV6G1k58wVDx11U+unUcqcAzxZLBJdM/O3azU9+LSv/379+FrJQ27L0zRjO/rlxsbtw5bNhq484nvWyj36iNMZ8xaps1OOvkDqlL/iLL0vEyPrOXGQZs8iLHjuECmQds936ZY2Mv22qtEVOl9J2mqefFY5tvoRecoZG9xgkf5nIzDemXuD0R8wMxMY+jmgsfrXoGb8GHI3WhG3kCjZiIX+wL7ZX5Y8UGRy7oF/Jpn5lX5x7P4XKBncStpHEQA1EzOJOahkWaVUrMLoyz6DgzRjNnIDi6FmBJlt20I18hwzCMytz5/PikBt2qpjymfZwm5q9nRbcDl/wzc3PoBlIXvNcA5V48MVfEfjI2o2ZLWlLWptiMkKKWSu39crKP6ShGreiUMTLAL/UX82B3YmQDYqfMsaF1JD7qMCr+iDyx9YzMyoOfVuSIDY74IGMJEdKiKXbBbhlTgl/WyeA9cSk8Qy82m9iDRPrdu2CrBXqJp/j4TGzeHm5pRoeLMmjimFnGbvkvRg933DFS++nH91oYg1v2JewbEt/7pyctD0/90rZNg6o1POgu14m5M3rkN3iF8nDQRAxkDV62pePq80Mr/M0abVmtqoNtvfnhe+XOLvZWWTSpWRJ3e9Fp164B/z8+PNJTGsB5fn4kXh+oL735xx/Q7+KUG2wV+z49P3Fv+aQ8O/NP7HjEB5nr9+cFO4EPj4X4PaHz44/v+k3DFF8yl82kM7ogXkhoJH/mThBRwKMvkmBF9iHPmmcujw9/+wedWCTWoTR9991lwJu+MI9SYb6ECR5qOH6EQX7V+n680dv/9//RzIJ6ZrE8PT6iDEoyGaxjwWxTbVLRZ0fxjQltuJnVplH57diJwRrlGoGyQ/tMII3TBGPpTDCF7/70rAWlhjYqfYdsku5vOs46NZx71IE+WcRMrbH+fEd7HMDke8sl7M7EUPOoiYvlBXpupQ3IpHTG2BP9h9tbuTU1jFOtadWi5w/vtXpTeKb9gIMUG0Ezni5oPH76pI3Jc35zLxPMO5PChmMqOjLYn5H9mWDLy9UwDprvbiWXcqneL2vpM/337zURCJ4nfTw+9PZxOmhnostgMHyE91YGRBx+ZnK2rTF2I83AD87MItWqmACOWrAlkaIVeU7IQHeZtmLiKRvf7MTorp26TACRU/jj8JaLb+oGfFptUCaDRh9/d6ft0AjaAdrnDqG5stFZiZ0zqXgafXYW0hEd52nug22jPTgN/TYW8SwOQoaM5BGeLuQhNuhO1aYdnOSDH9lsdJ1GFalbpUnH2JSJPPRW8DcWWNvgFECKrUtW7G6bnNT1ID5S6LQYmNVax4+d5MJeq1YGlV6e1KfcZaZuf5HT6JnBIyN7+DNx2QZDcl3SDT9t0NpJRXsNg/Kkfae84aPYJjRs5K5S8HbiR7rQiL54STvjI1Don00OQqvDC80NGUJzVDdLPwAAEABJREFUxyYr/VtrndaG/7fwtyEZWbHoiw47NA1f8ezBQSaynz+FPFVNNn3TtkuXMnKmLphJr5AyYLvzFvQl8ro8kS+5NAf2Lke0Y5L4CS0oX4WiU4AJ6nN7IWMvRL6eefkCF6MpP5gQnJ32ziL1Rv6gUacO8I8sPY+SaQt03N4rpZ/gS7yfWsilP8C8wQCTjH77KgzyAuTCi1L/lGXkCeiFn6/liBnIQAtAK/Q+QyfwH/eLNVWB39TgPyqCEfzXgOZffMCPTYggvYZf4KXiNULyqftZr1RegcaevTIgpeqvz18W+A9lgesc+Is4/x1a9PgH75qS/cOffw//P8zsiw5dbsZtnyBIv2j+RfEq6zX9hc06QbolJfnf/Qmb1/Bb/F7jfi3/G/2vasdSn/PQ6fne91r4N6adxq98Xf30rfRXuv6RJjsaSht7wNcu3tlnBH5GC9QuDpVo3dFX8PJu1gvXyqTg5GNn37j9gn7afgkw0BV+2fpn1kQ3s3/a2Y9t7F+7/i8MbMsOsIEi3WMb2oIb2Ngj7/0tiL3fVXHoGFDKCRLwP3/g0/OkGziBXv53fjX26ZEnZFohK3KGdiDvNbbZou4dghPc15C9/sr7VurSp6ehgX4bNol9oIAtpGqlhQPx+BuyIUc9reiTQlG509d2x23gp048e9/Lk3n12Xm3iIypKmS/4qb8GaCVUOqyQftan35r3lUiO6l9kcM2Mi4dNuRvvKPZpWoNr+zU8+7J+yRoooJ3OmwGUcM/eB2/LNvUqr/LhU7sUi24kSb2lCJTVet4Rf9kcgYRfNvd5jPv2KlfeI9bkXN/scOFulT0b61pwd4Ltk0+demz0adcGnhX3GjfGWcD77tD3k0bsiBKvfDZ8UH66+XpZd5pc66RA83oKkuFnIGU4/vgJW9b1aoD2un0wDkC9I/Xd3+p22rHBzlsjwwL8vVzH+oid+i7zOvVqmqNHkqVdnSuwv7gbZyl9HGGvHoB27KtxOGKjc7gjMOo9Anu89MDB5wPaq2Ud9czh/CtXfoccu4Cz5EzpZz3lKvbq+sG3+hWtA/YrfGum7hZsGUH7NMP1ltTDr1U1UUa4B27hLdpi5gDcdTIw1WpDwSnkMmuXhe5N3yUGAr/E3LmkDX1wd2Ix5WYT91FrqYzZz+RaUXvXCrkvOnMe334DeOkaZyVtvBtVRraxS6VPOcjaQtt8STN5esCzVZF3xE2u4axId+qhg7jNEjYesc2h5s7WeK855lvKwfSA7F24tCTjppfYjc2jz62+7nJR86sUl45FBzHUaK+2sXf6R8+xuatStMwIPOgGuELz+BmrI2UY8Mcoq6M4aomNyv2G6GZGBRPFTQ4X0sa/RZiLv1y0NngGRlX6h4fPnEo+izTJwfDqc+fdB6Ii+CtxNQZ2LCzDR9icSUOgteqFJzQv/yWuTqt8MxvL0FSZ+aMOWdavuBCQjlbu+FML/0ib6umhw8PymFt+qzwWqJbY6ymA5WhEzlip7v7exU+efj4SYEJf4fWm+/eKr+xZRv7jYynjXPEXWfWm4zxhu2Cl2AtaBd8R85FM7byfwLGNgN2h133qcGPro24nrBla42YWmVbVaU80cP257Jd6jQS/Lo8kfn2ngNz6hZieyOebcu2xmns6ZFzvB7fdIkfW4O+1c+HT1yaZEzQpPjQtgr+OWPaobXgxwFZJ+Iuh9F74oVA7LpK/TeojpwTX8tUyeDvjDnBo1XrPtnwbZtG9V/2AGnBzzsyn/B/cAb6BGfA9rY1TaOqNfRtPY193UqJWabAHhuGwSNzYugEcrYYX+74OPG2I+f9d29wCTl4Bb+1kflqU6vCD6sGeIRvQ85c5ESXRl1iEDGU3yKLzht6J41Nqw3KXNhIU9eqtIW+S7bRTt22GUPPnEXHhpFvhy4KETurIqOU8b3qkfl8wz4rcpuN3EichEpB17ZCx+AO45AuyDwobRv+CV2hZ2J6wVegK08bR9lWq6JVciuJs//4gBLHTbsk9/ZxnDRMY/fTylzoshKboZ15sFJmHTTnX8v5WXTu/omPHLJd9sRuybbyxB4iO4U2EJsa5KrW7R59bfjQ17Zs022X8f8z8bpxYZOqnXO2gbqsBXgR8zV1eegX2VxWzvCzZhj7hu40T93GK/bY4zdZtlVV6sbYha7nnjXy2O7+24nZ4I/TpD30idENGwvfFnyE/ut6ot8GPWkcm4r5MeN/g88Cvquw3aZczmQe3elrSZmn9tCH9xMxmzkvtGkGf8eeU5d5gnfqcwcRfLoqZcN/HAf1cQmfW9bYTx8/0rYpNr55y1k+Mt9wF9Gq9Toj0w5YVrWmyFat6YQvY0vxNGxbDZnRM7hUoRfzG7La7nNs6jLv7AgbSHmD14idq0qB1K3ItRA/yefy7MSaaeTeoJ229Mn9zEisjeNIHCz4YUE6p4swRNcnuInDgv+KD9MvPHZ0iU3Do5df5DnkB3vIdxuXlbUWJ0n0T1vio68Z9B8Er+wxMmehQ8o5r9+zJtC2UzcNo4q+mQs+vHsnUT/Ph+5DuxBzTUgwhlcVMWB8Gn1ixyor0Omg5/39nWI78XR7uNB71Qy9moe+ph2ZI+KPibUs+/hHyifWtiu91AU/91u5+CvmicT++emoNk8KrwU73b6575eMuRtqVYpcRoYT9yrx28wcPo6TJniH38OPH9Fh0/39G6Xt+HI3teJHVOq+iJ1ba8p/Tbq8+6Tzv36QH05awM188v5f3unHd+9U3KE1Yin3cbGn8PmGT3L5u3GZNX/aND9tartYM576vPPx/QfNI3YdZ3TYWUk3PXx60DN3jlWt0xyIkwOXnY9cMIde5q977jMzv9UqDdhzLWlv+ZIK+nes1dvtpBVYiONxmnTDPVrh0+9++Af2VkflT3hHz9gte4aU0558fgs6MTYOE14rQGpToe6q8/2gR+YnbrU1DoOCL4Lt5v5WJhVarPhvYKyeSDNGB/Du7u/BHzHL1m39nrvXN2/eqrWmTx/wA1x+/PFfdff2jYwuN/d33VYbdjZzzKeP71XUL6zXS+ZGbD18PBKLiyb0S1vi1baqgOP793pzC9NV2h8ftGOIDQHP5IluLYM1/MN3GrgEfN7O+vjhg3Y6Kxetj88Sg8W7NLGZGjoclAvIDOD8CvjGZfBxlOr+Rs8YJJe7CWDx7OIfQdcIuDf/439gGFNbauRu3n7Hd6nlx9DIxXFga2cA+mnRINp2d1yhyMZAzYXux/fvBLpcBXVpYYBk4BSDfyCga1E32A2XruPfftDOwHx+977roTy1ywT24fvvxPAmoDet+1knbrMXBsKJy+mN9qQHBuK5Sad/huen564jMayP2HTksnrCRrlAbugevCO6npHTrsvAQJcjA2Mfdh0H6YBsJybrbnuk3xkc+7JJ06iJyWZsTQMBM7B53x+elYAp9ARVG5P1Gd+NXFAPBJluJpkL5lycH0/PLDRHnftPEjxfJnb8NqpAmzVEPi7Mdy7IR3Ra0DFyjtMkY5MdurKVfxPtE34+E7QNmaqaGlDDoPjdyJt42JjgFzaaqW9MPmaQG1or/tjQm046M/ELnaj+xcfzjeZh0vZ80vZ00soktpNvbdBhmnVAz9ALCNnEU8AK7VzAlywnLjCOqe+fohaginFJlKOXKe/YYsV+DX3bOKnBw3a37zWf/nt0oF5A8oLQROwOw6CCV7UibUEFxR2CtzLpLtGbNI07fGlUeDPgdMm/9KvqvswkVq7eRpgr4NgZHivxl3EgZE5fvTymrWehoV2dfnwU3QLDi7/08tiGPfElUhaLl2rZ7lnblzz2SUVB18TfzsKojX7YI/VXsH3NkpJHaKODbZl0g87Wdd9FUTIfwxs6O6BvPNu1Ddyg1EsaO6zIEfiMA8JG3UL8JYaDExsY2Wn6458IGvi9PRP8GH9Hz0B07Cvs1/pjj69V/73qduz8GlQ46O8lzH9hvgwbXeHXzBDvfIZdPdTUHwq6Qq/g6zPmqzzZ/8Ofa3z9XrZ/4f1lgV9a4BrbSX/Z+q2aL0fAt/B+uz58r/Db2H8OxpfSp/xHKF/l/TL9IzT+fbiR+DV8i9prnF/L/67+qPsLGi913+r/76//BUdIfq2O6i8+vzU/2tbG3uKLbn3u/5LDlzjX8nVtSXqtS9r7s+YbSDkQeWz/DvoG/Uug6huf0N14v/lG8y+qbWtnv5R+10bbsn8CCtcmBW9lD5h3tewHPzeQ2VkbF94TAju2DEBdFwDhi8+evXF4A180/WZxY0/1JdJO3cIePnvT5AMpL7wfJB9820k6pG5FXhsJ6dtak/1Tu/3zfPxnu+PYhsYu8ypx2YdGe6laU/TfXnQyPo99Qe62S1qt6OdkOwQnELwceI+8C9hmm/gTjnh2IJ/InZYCx+y/U06/VqVWBkhb64cTaYOxzD/xVGsU9/6uuhAn4zRp4JAn0Hg/2/Hbgn9XYGe/3wboYCO6KjJ2PN7L7EpVp7WCdynv/TBkxd5VTWfeU3PoFrq2O/4Gz9QtvGPl8kRUFzKPvEMNvCPahuam0Axv3ibzOsgr2VkbfPLuNk5jp5WvFdlOvPtXlQKhfeadkFDURnwZBoZ+Q+aV2Biw7QVGhf6On1JfreG3BZtxYAPhE7LnQCeQQ6bg2VADIkN4gdYvKEZo5wA8dtuJI9uq1pTfXL6WbaPHjjTq4RL9g79iqxW5TMuI/Ys0gBHUilzATePEgRq6iqe14hBr0oguhW4Q7uXISrM+cO6SA+CcS4R/aBm6aQu0Kg34fMXHGUd7s3bOkzYOEU+1a7iddcZPZ+wXvWK72DQg6Oz4IecNobFj6PCwrTw79kzaiJv4K7KVKwmwa8TPAcikJz6Fwp6mpLsi00Df0AyE1oUm9MFLeeMipdAh7fHTgv0wez+4fObiMHH13M9kjspZ0syZh2AYOguxceQcBmrw32TslzFkKkJPPAWu3SsoIVv/ljbGxktWObCd8En4D1yoxmaNs6n8/7o5Lzri12F6OWTnPCbnLUcOJ7d5UC6JV+pOyLLh03GatGDvFbtG9wkbTfhnaKVcXofnMAxCYNlWt6coonTifQQ3FxKxd8qJAxv5wYn+OVsSRSyst/38z7IBdO/nLOOgwp6Jw/g4/Z+xUeyUNBehV9s8c1mW8WbTH4BFt0t4h8Y0T0rs2U4TkPQniOytWtfrhI9AIDwvjg2NMweuZ86jYt8DB8/D7agbzhiPnKGdGOehnQP6/PKLibWNM7ucL4VCZAxYVnwYnGmcuq9sdz7RbcLeK3ySB1F5wjtpIVsVvcFPORCaA5fJz5zN2dYV13Y/ez1hq5zBRrbgpo9txZ4Z4/HP63rcxny2qLVS1sDEq+0uX2hHrvgx9EIrEF8EjM9Sjo6hWdB4w4H8mTPQmfPD+CuX3mmzrbTnhxVGztMyH+TiILG0MbbTppdnJQ4jR1WTrzwMF2AjNuN3xa60H4ldsro+ti/ZKEYu+L2GjdCn9x+1USAmbdcAABAASURBVB+d4lM7ti0N44h9lt4mntiqmP/GacY2Z+biM+vHBQrcwieZhzIX9/NN+hg5r3pSlG2lLvxGxss0jZo5V83YoCXDB7qbckFVdChbQ2uKf4ZhxB+DqjW1KlrV/WHyO3GWcUEF+AOXyyelLnxO2OJILCVWD/NBqHqRo1Mw3wHmNeaDyBT/PHLJEkQ8jjxr529TwieJh8b8t2Hz0IdA/6y5dIBU/GZbaT9xthzeoduqFH1GxnJ06u3IdsavmcMDrRU239TaoED6BbfK1K/d3gtx1LBBxsg4Np0orytrL/JnzcocFVqhH4hfM0chEnLuAB+MkHlnHCe5YkurVVPZqkJOYMSnZ+TLmD6x1nZ7pL2V4uOB9uDEvgv8d+bO/WX+bVUasNGZfqfTGZqN7jt2HGT+Nbc+7x+YN9Qf68Q59xnccRyIibnDNE30LWy5o+e5j+Vn5qRn/JluO3ocmXOCl3J0D79nxnvKb7joOhBfR+5fHt59TFWHnUjb8WXsW9SEjm09gRddGzJEv5X1l2bZ7nPUQH3GQfBTT4MavjizTpyw1Yw+I3Yp8G7zW5rEZWEL2913AzF/Lc+M90D6HdHBtt4wT2zYMONsGEbsNcJ30jyO2MHdhra7nybap3HCNlunPWGrhRjI/DSjc+RKPvJmL7Ci7yZFc8RGHnQ9slY8ct+VHxKhqbc9I8s4TfCeOt2N2g07n9kPVmsyiIiAL459L5mLwZFxlX6Z/0Qj6F3W5mKPtV5iF9+esdEDl/uQ6J/gRff0pZvyJ7uv9kn9+nRW5obwCO0j83vygWpNRYxd+O169+Ed+zbiG5tvrZS1Zy9x9/Os/KDRZ4ZkssYNrINn4ij3VtLFtu9zf5V1hLXs5uZON7e3SixFvuCIp8fTS3yhpHInNOH33HcFtiiC3vM46TDPesPFav4MMl2F40j2/oNRuZSloB15GTqKLIHMUTP05ptb3QAZuwEho3hilxn/Rqcj8vdqeE7wSn1iMf7Mb9QO4wjLgp/w4t5Rq0oEjfKXRszd3bhKwyZ94sI1sqyMr5v5RsM8d91v4BWaSu9dmijPyHd7f8/cuOgE/ok1PmNi2xd0ZHTtECWOLfX4fQYn92Yz93KFrFTzgRhSvfnhe/Li0vlZM/u0rJHz4ZbYmhnzR0Xe+zdvoXNQ2hIHGWNbue+jY5sHYnkmBk/Ec8R8+/1bkl3BefPDD/3eM0yM7rHThA41b+5IxW29K4Nt6kKMGB2u3fkLBDOIDghwC4PzIETetKOwXGomcNgUHrmRX1Haz4sOw6wbjFPHRfPjov3HTxrOm8Y2KcaFKU7f+qDo9D996mWsqUw4J4Jw5dL1eNu0j9b67kH1L5+UP5d8fnzS8nxSLhw3BrSNDjhvxFkjk87GBCCcHgfvyDWj6IZxnt9/4DLxSY3yzkDcGOQxyPiCuyYCoZU/j7AymRe6bZNVD0dN6FQ/3GtgUtgZsQcmNhG0jcHp7271NOzaPzz2F6DrAF5weD2fJfo37HtYkBObxX4mCBrxcbh/o4UXg0xQSS86THIbNRtDo1/kWpvVTrsal9/b/UHnuWnJr5bn197pv4M3TXMf8OYSlhlH2XRa0jROFBc1bHPLxjqT6s6Cu9EvLxrxrfBogurx3TtVa5oY9DuL+04A0yQTaAFhz8CG7np5DP7GpWCljG14K457AXdfBj80ahyx36yyu2wK7i5l4kz7MB8UnGpNZ+SAAKTWPgHvwYXnyiKTiTgvJFWlBV+nj6rJdqcd3UI7C9uCjskrqQQbGGKr5lKjD1VqQ1O1Jggoz4bethF7A9ZUKXEWSOHMeNixyxLbI0/ykSVtobEjq129mC+K0Nlkxxt6SXe5XnCC8BokXTD1s8e2qppsK32v8jRk39GMRiUPM1TeoyywU906RC7x2PQHUg7YBn+DbpFCKbKAt+HrKwSPKoV27LPjC5DVoTckC0/ywQ24TImPK1+K31IPIz7uQIPCI+nXIH2iZ++HXL1MWsjcqjoN27/oWrQN+DX2WFm0X8v5C+RUhEYg+deAnxWIDh3gFTxkELDT9hrStZexT7dRKoDUkSBvJaHr9jOgEAOSXOpF/w4Fv8C1fE2RwaatU/vzvlZi/wp/HtW/KP1lgYT3ZW7Z+7i55P+yy39uC1x9bZu5L+vMxe/2pfwb2v/va85SFfjfx+Evyr9mgdg+8Gs4/8XaMlY29hOB5ANfM0Hqg5O25JM6e5NkXiDlwEvxjyfZZ7Cn3NkD9p9pg8KObFegKJkPe0/De2dOF0/ygT398a8NEvU/tV/mgL6nA+daD8pXP7Zlu7cFN3R7+sIvDbY7zo6s+yua1S57reAE7Ase38reMHCtT9oBmSXr+mRvGsihWt7Rrrw3+AeueF9L0y+g7N9eIdhWsT8Vj23Z7mXbuj5FPryuZddPbdf67G1f62i707J/Sq/9r2mr4lWIN0r2eRW8awNpdCS5vOtgx+SvvF7zt63IH1unT+zwGtIn9fZFDvHYVqvq8qUN8ylP7BM6tGSD0NurtY4bvOjYqoKqnAvkfRWqasOAD0fw8j50eW9xueNd3msX9tI7eI0o1ud3yJ0YPnOgmQPHuHrDDrah1bTyLhkCdlHmXRUeVU0F/8D2YhMI89llX2JZPOm70N+2Ml42YjHvqjt9WvTptApMA1Lq9hcjRBe5V0N3U7VSq6aFd+odOpeWy3ehY9qrChkHHTiEusIwDrIvhForjkCwUWvYVf03HlbegW2rURfekXHHHimP06TPD3IV9GO4cnX8qqaCd3wAE6VvwHbvNo0TeOCCZ1/qqkoPOaOgvEMzcOLcxbbyg+b5bYe333/fadmXPiFW5FsVbKijX/j0uk2q49rPkebTJnO2dHDTCO4QnbD10AblcMumv6yFc44j5zBn+HY64ArFIkt47fTJ+46DD9/gSBe/2tbEmco4jN3WwYtOLqta9bod+634Pb99mr6BxG3ostNRQ55nzpmGNoVtj8PW2qX/OCl405BUXDY+6fHhk4ZpVJ7D7Z0KeSN76ndidXnx4ePHD2pt0EhchUahR0Nu2+i8dJumbw5KQ6tVE4dAmrfSlj+P+O6TCtvcGFnot5Hfob2BfLXlju1NW0PeoRrjY1Ujn/rYNLzPHGafse1OnOYcLW3jjD70zWH5ifaNNvsiV9phIdsc7N4o5UPO48A/caAcmVfksB00Dj9PHXJAn4qFsTug88xZ3zRN3QeRKX6val33Ww6bD1wy7tikqroNT/ggfSPLJ84abXcZUrei+3Az6fbutssUPsEL5EA1MqbOvvSJXgs+T3va0v/545OqlTbiIfU5czTnD0WfATnauit25bhVMO46pW3HNoSj8ttEDb2St93tHDqB2PWZcbRxbhXbhHbWlORji8gQCO7Tx0+65ewuh9UpiydtsfHE+drb775nzjgobQGatUe+RhwAsWPq00f4xCCM46Q5tqY9dYWdx2nSBIR/lwe8HblTvkJir1p1H43TJPNPPLlwsS9jrPOhzr6UN/xru69BGW8NG8a+O3ZN+cxlWmieOXfr8zy+i/wLMROwLz4Ifvy5odsDY+r2/l624SStxGtsKlkfsVdiIC3xR+cXn0iY2EBxfjorfhmZB1obqbO6TJIG6lIfejvjkyol9sbppzEQupEn8l3zwYs/N2yci8rYNeNoZEy3Kug2pLOGGnq64HuRK2w/jKMa6U7f+Evo6AD6LcTlkQuR2CewUm5VmlknxHNmPLZWfR6iqMhgW0fOxw1eq6aCj7Fj5q/MZRu0F87QQrvTxEexvWWN00XP0KoqBZJ3pVVq6GPwUu9WauOQ5s4/4wgVKBsQJoAjE1Chc3Tb8ENskx8wWOJffC1oRf8NmcSD6HxLjbETW1ZravBsVT1mD+h94C4jkIusrA1n/F/IF9/nhwRa5ALqhZhdqmqKbwPxbyMOR3jYVmQJDdtakSv7iWqtj4cdmUOnqmjbOL/eOq2UM/7FE50kK3pEtxPr07bsSkxNXP7siXX8vb7Agt57DLWLx4zvO+AGCuSJ69giOgcv/tyxTbXSzBzZCjlOiz6wXgh5o3/4LtjAtlIXiO02ZA+fVkVVacHPuUALPfEU9SSKzklba53HCl74DtgnsBIroZU5K7+leWbMiie0005WrVqnE7zGGLKNnYo4PGrHpuI5Pj0hwxlZkFPuMZNxeIXsTYwM1ZpCN2OQbp1Oo25Hn9APpF3wGPBj8uM4aQgyddHzwBqUYtbx/CbtDpNPnPOfuc/aBvdLNI+DVuqjT1xhWeFhOg6MScEv5XHifubFvgu6DOg30V6ttOFbu3qsTLc3Xe6VMWqb+7K7bhNV4moRVYrskNfTw5OeuPeKzrlUXxjHkUPExTPr5kba4HH/9q3aeVcuNiPTDq1tGjTv1feTR+bN6Jv5vGGLXBzuxFkuXAuGt6ydd+w7Vu6pqpqyVn5ijqwalLmm0Sc/HCBL+RPK4Z05IpeOJy6m8+e1n5eTdvDyl3Fjw5V4ZPnTE2vw23/4XhP7g8hd2HMpdIVW9i8j94MDtsleYyOfH0BZsOMZmWODzKsOY+aIAzbOb8eu3MFUVZqBXbZJL5/waa1pJz4TU/nhoNivwaPvrVvRtipxE5sEMmZGxqChGb6PHz5qnmat2NQy/liVMfvjP/8zPmEPBf27uzeoY/SaVdDM3DBOo8Q93MrYbW76wN1jK8Y8c5Owx0YcCFlX4mNO7FG3A7FxbJ5xs9G3t8838HpWfrhsRZeiX/RIbGRfc8u+JT808Ya7vR26O3EYnTL+sh94Imrz33UY+iZOdtITa0R+ALPExBNFxQWnqNwI8EJ58fJx+vG91k+PMhvGBNX6Tz9yS+5ck0pjk5hYVpxeKLAyicV4uagcd2t/Ourh9CTfHaS3TFZvb9V/8vB0VALHTMzFJi2u2uGZtAPK2dY4T8pPgiUwHjHe8MN3OjIQ9zc3Wt/Mav94r+EtA6bo5XwltWLME7LsDJBiwzPB48gASaDm1+J1f9ATcu357WUuZiuRicEW8EcmTJU1rFLdzDo9PWt/eJbvb9DhTgu2iFNivFwCGtzgBWdepKVZV14IognH1Jt7Cbnr7b127NoYpPkt3QT/joNzGTxysXuzWvPfvtMJWQMbaU2zIlcxgB9Pz2wajyIaNfDy0zJACbIF2RMIjG9tJT2uJ4nNrG4nNWzPnTN8rRsG9kbw5LI9QYO1tCGvoZ3L/35Jjc5dNhb12GEnWIJnmwDHS5Rtp+ozLAzOTMINfxULQG9oJQ+joqttbUww4Z2f+AuEbvrENyt6LsCZDchKbIgAFiyyUSaM1JApenSd0KvrCU4fQGVQDUtkixz4rwAPTZnUjkw4NMquXpbc/wk9ktfLY9oDeak6I0u1QTa4wAuKBiarYRpV06QhKXxG0mt7UkNH1z6kboMKOwz43A69CppcDTRLdSn3yldfaMPCtzAEz+q+Rd9rs6997GuVPtdRk7EcWDeCmHI+RR/7gm+tmnZ6AAAHoUlEQVRf0tRfwQ377NfS70/j1xxyZFKKnJHDxICjLzw7JaMjE6BIw7nRvhL3iYFAJt3U2WntPX7xFbxfVL5UFP2u8FKla9mGJnyv9X+lv26BxEFidZimS3zGfr/e5a/W/7AWYGwo8B9Wgb8E/8sC/4UtkLEb+M9sgr90+4UF6v+cz4t9W7gV+4CkV1my11tzyMP7xAZc63+epkfg57UpFfvf7DN+a98X3Cv4G/u41Heor/OyLfsCP9GyIoOdlP2pfv7svJRnj7ryDixelvN6+mt70J/3/qlU7IEH9rsLdFbe064t3X7wSFur6vtV+yKj7QsaNrpk9DP57Zd2XZ7wiGzhEUhtq1Kr+lm/1Nuljv+ik7GZDb18SHfeM7IfH3jXCb5eZDB4KduWDVAu0tR9C2x/brL9WR59+fDeUS6BwGsZBdpDO3Ju2OjMe3kukc4cBOV9MgcbZ94Tz7zjJz2RXxKLvGPuvNdF/mpN1XinweZ5102fOe9rvJeceE8c8UnOCSb2ubDrHxv8Sw45Ng55Hintaq2RRrwLzRxaB6qaLod7jYPJBbxBoVfliz8lOf+w5dUvtpWn0TcyTcjUXujnUMa+tH/Wo0rR54zu6VetlNgxsiqoL/hpC9iplBwZ6FuFzKSt0Q/fhkf45lCptaaBd9O8K17gxPkCZwfYMHgQkS1wBmWcJia6n4gdyxya8R6MPVuV8oRG3rdP+CN5MWhcA00GpKu9bctu+vjuvQzOmfftEz4Oku3+2xY5lLSDBxASkSc4z9DmmET5rZH8hmrLD9HPE/Y/a8CnsdVKHEilEdsmP6DjOE7dNw2dVw5bB+SudpFbrx7bvWQjGfZaib/ETw780pDDuUD07IexraVatvWGi2wyqI3AqY0dgdhiHCZiaqe5dMs5TPxrw4v2W87Bjs8nmX8F5CD2zLlFv8ThTCS4IXfDOVbsknwh+4EztzMH6ztybuh0Jq6fsaVt3X/3NmgdghfbbfDaaat57OdCOVMZbw56zG/nYf/CfkobNvUj8nA2lt+25gQC2zadg0P/TpSvibHT6TLGKBIPY4+f+ODMOWJifsYH0zhpnCbNnMWN4xhU2YbmoMjcbclBu+3eFh0m8I/oHjigdyCNOzokvYJtHbHVyBnRxKFtzt6ubT0NSXCSD948zcniq+96mq/YZ8YOD/kNUHSJ3Z+ZWxCSZiv/xPczto0+PYVO9BkY2/GFeCJbxAu9QPQ/cBHrsSm/6JH/Nm/Hb/ED6J8/M/q9ltuG4wsEybYStxM8o2P4EEzKb8he41JfPLaZv540YMfIEpl7v9d4e0KVL+pyVhRaJ2wZncIvvglkvkH9yzxEjG19fO39hxXo2mXbGCc2cqfiBWwj5oW+IBAdj5wVi8c23z//2D/VFXNK4wwva3DOF6dpVGy/stcYiKHEUWyROSX5ET9c9bMvdMLZ8EXLV4z8OR8eG2Mnl+Uz8RP8NNo/4azMdQv6njmvIstlHnq/6DAg34QsrVW6qZA5FyXPxHLGb87FxukS71WN+WdW5o7k9fLknO+z3NSFc85gbEOvKfNen8PGSZl7qVXmnUDiOf4RQbejRy6u6Kboc8vFklkD7phrhA3sUCZ3SXR9dvqGxogeE7EyEWOJ2+zpZmQfmBNs/Mg8fe2TtTNzVHQ/Mc4TN+MU+YyMFxBP0Y9EC3NT1ufY68i4enx4wI6bhmEEhqCosJ1t2ReQMj+MfX5ARNY8ddqH24PGmX7jQNwVqscfz8wBJ9oL8GUOIk6zRh+ZsxL7ibsr2Om3aWbenedZsNTrx7RvODuXtJkLTtxxnFh/Y5cpeuLL+GVjrrj2i/wjNgyeIGibs9sF/ZoSvwN2XBkjkSl2WbHJmbUsbUitw/d3MsTcv8nwmQ4HDdBESUqvP6ZwATvpzyOcxv6x8VuMR5qKG/TNXJB85E36yq2wIRrRKfEQu0TX+HrET2O3k5UYO2OL9A+knDhMHA34JHP/1S628dsGi12Z42K/+CL0V2wR/OSj55l5xzb+u4wl8YR/Y4zF1sELLPQL3zN+PTIfJ/YyzmLHE3XDOCkyBBcSfKwB+adpJi8l9iJv2mEn42v7YsOO8PJl0w+dD9zftGlU4YdiHkfAfpeyYtcBn+Y+y+RR8qWn9MS9V9bprFnhW256fnhULvWCF1kz3xyRN5esmXcCkf/M+HgGkoagbdlOtsPGmX7kz2VrKn5qSQkAN3dA+fPJxpfZJ525w8pav3LfNbC2JwZiu5V5Ta1QyR3yQzmpz58db9j9iBzBTdzc3NyqKr5xl+f7H36gT+mH77/XLevXjK0iV+718oN9wzxrK/yPwgO2a631fro+kRO7mfJ5tHYyuYf79K/v+ljOuAv/mwP3bjEOeAf4ZG61QaYu8nz3/Q9y/jmygfTyef/uXWol8KJD4iRr28yYsukBHBjLz+wxbv72vZ6RwW9u1IBP1IXPM/E1zwcdDrfADfSk5qb1vCq+D920n9m7BbcDtlbH5BseWV9G9iUT+wtLtKArfrHd85Ez+8HE5b/+yz/32I1MoS0eA+J+8tO7D7LdYcNuqZb53qWGrxr2PSPvCdnzThGI7mBo5f4y/PPnqJMXHSHV99mHw6z/BQAA//+X3UdwAAAABklEQVQDANAXOQX3sR43AAAAAElFTkSuQmC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022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35024" y="664875"/>
            <a:ext cx="14886432" cy="460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Колесо рефлексии и «живой график эмоций» на занятиях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2" descr="data:image/png;base64,iVBORw0KGgoAAAANSUhEUgAAAUoAAAE6CAYAAABwCxvEAAAQAElEQVR4Aez9h99tWXrXB/6etfY+5733VlWn6qBuqZWFkLolIQm1QGoJBUBCpAk2M3/DfDwzH5PGpDFpMGGwESYzBGOMBJiMCbbJQQIbgSwhdVB3VXdVd+W68U3n7LXm+1t77/Pu97zh3gpqGI93nd9Z6UnrWc969tr73Hsr/cQnP16Nj3zi4/Uy/ORPfaz+xMc+2vDjH/1InfFjH/mJOuPHf+LfVuN/+bc/Xo1l/Ud//Meq8W9+7H+p/+bH/s2EH6H8kfqjP/qvwY/Uf/1v/qf6r3/0XzT86I/+q7HtPvAj//pf1n/1I/+i/s//6od3+J/+5x+q+/iX//Kf1x/+F//0An7oh/9J/Rc/NOKH//k/rj/8z//hGX7o79cf+ud/71r8s3/2P1bjh/7p/1iNH/7H/0P9IfDP/9HfrUv8s3/wd+o+foi+Gf/s7/3t+k///t+u/+Tv/a36j//7v1n/0d/56/Ufg3/yd/8a5V+t/+jvnofH/tHf/mt1xj/8O3+t/sO/81fqP/jbf7n+w791Nf7Bf/eX6j7+/t/8b+uMv/c3/mL9e3/jz9f/4a//wA7//V/9wbrE3/0rP1D/9l/5c/VvGX/5B+vfAv/dX/qBavzN//bPVeNv/MU/W42//hf+6zrjr/3gn6l/5c+P+Kv0L/GXf/C/qn/pB/70pfiLf+5P1b/w3/yJ+ufBX/gB6uAHwQ/8uT9RZ/wgYz/4Z/8/dcZ/82f/eP2z//Ufq3/mz/zRHf6rP/1H6tX4Y/VP/6k/0vCn/uQfrsaf/BN/qP6JP/4HG/74H/sD9U/80T9Q/6TblK6774/90f+yGn/0j3x//SN/+Pc1tPof+n31D//B769/8A99f/0Df/j76++n/f1/4L+ov/+//M/r7//9I77/+39v/c+///fU3/v7fnfD7/kvflfdx+/+vb+zzvhd/+//rO7jd/6e31GN/+x3//a6xO/4Xb+tzvjtv/O31t/2O37Ltfit/6/fXI3f8tv/0zrjN/+231Svw3/6W39jfRT8pt/yG+o+fuNv/vV1xm/4f/66avz63/Sf1Ovw637jr637+E9+w6+pV+HX/vpfXY1f8+t+VTV+9f/jV9Z9/Kpf+x9X41f+mv97PY//K+0z/Me/+j+qI/5vlOBX/Uf1Vxq/+v9SfyVI2ruijh21VhluRQoXj4yZ7zqGC4qvI75izHpqwU5Qamn2tr7JdtevYP2cds92zOVlyme/Xzb270vfdfbv22jaJfbHP5ftpR2uW7dLw/UlLu8rjSQiVNkKg6oKZeu84styjCuGPyfd1r+Pz4niN0HJbPebIOoNi0jkxF2+mg0j3bSEs5TuZLRsz/WZx+1CcnJpILfJ8LjbkgPNGFtn3+4z9aLnkoQ3j1qe4XazaWIt8LjvMph+BOFdgSZgr/uXPIW+fTQ9JGLTGh6v6HP/Eks5FTkN5gPsK5nPfqjY4DKRGQPMfI1+5mvlwJD9s4S0YNF110V5lTUZsGMLWOWmw32jEy/QI7ySDVq/fQY9Xcgwr3HG6/4lGg/0y3I5PtcLNIYtMFCnoSK7AJeML2WYdob7XZ9ltXJKXrXxzjLsP0s3GhVzwPbFusxyrN9rVc/ptRzo6aPmYbV1pz3QMq355765tKYaUEzr7TWv7IMaBf/XUQY2mH+GeR4Fpp/prLvVPfcZrePyr7rwzeUUr7W3KJiX52eM9dHXzReLOS4lL+04q+MX/FrBTOv5XQXTLGndNtx3hqLKnN2/j4qeGWdjtsHr5nIELaWWLcd5ndFS202SidK88mP+5eBFxeNoRCjjUtOnmlSJylILQVMkrkrboPq6P6NsySUx/HA52KFrkEqS7ySBpMBHBtUrP6ZtgLbZMFEWFsQymGxLdBlfRIQiYqIwl9qYdRjau9zXAE9WLHypNl/rW6LRYsd+uaSZ69q/Zp/s9dda9nouNi1zX6fbpowIRYxw+zpYzhIVH5repWFfLmPUda95vcTGCu85TDHtdbHMJUw3t2f9c9v0Tc/cMZWNjrpLivYp2NForQuUhQ0msJ59uH/GPDa3H1ZGjH6NiIeRvunjEWc6I87qb0SR/WW8ERnX83rPXQaN+1DTNe0FU049b3bBLnXktrvNKJv8TA/f3FV99xl7JQfFXH8j5azR5Shnrs3l2CtPfqq+WcXrd6Rtu5iAlpsOD0n4LOFLw/UrAY2uhB7xsk3G9eSmeFQsJXm9zRcRxMNyRC3pn+85a818fvzlvno28NDao61OYBQfWfYSDxX/iAQBnXU4yVO98uN5Xjn4ORmwFx4Vb5ZBsz7vBcNyL+tz/4x5/FHKmeeycua3Xtcv0lwaQb4TOpvPaAvLXTF4JDKq75bTHXKmqVP7rCwkQA6tPHrUhqqy+29QSTbqokFn/BX+PWCDbTOELTNmnsK2mwEn/LSabpdVBRsLO6CVru9hlnOuLPAabc7UXdoOeINyhm2asS//TB6JwbvciXq3HlRi8gVVJ0hj6ZnEvBJ6r0qAtc1xYL4DHh5R/bg8o24ZG7GUe2Xdu7lhtuvSMMEqnQeZwNMT5QUslBV8V+A0KvMaUcn9FTvP0OhMC3bsyGYJ4UY39V3/hYptnnFhcNdhXxvusO2XwWPGTOd6xaZzIBbcfx6z/sQNgHpbd8rzRNe26sI/ddK59Mscc+fKiW6mH0u83WSd+Xfsv6w90uJhbKvnUJBxHsG+CtZtRMGBqJftgfE1fCY9814gks/0T3HY+ua6RU88YzRILWbpW5bzmK674DGddRuXkL62VbtEwOvtqi35XFyk1yvvDfP9tArw4i7gxbh2k8/GzDxT2+s5Vd+MwgnHWMoizrXftxx/I3VvzIF1v1bGFXM0r1HYhbXMcTNu6MrmnXGt7OsGrde4juZ1jlXbDATm+lm5nMPFeb1Olf+rZ7P/ysNi6bV6wetvXMKXrHAHByBowbgIvtrqV0i4IHRvc0/jtZ16HAgERpvg5Tm6XhpM8GGXRRVsMQbuAPu0Hn9UjLxIaXbN5XjqqlecwLxBUXupioLdMy7Kxn7GZ0aPl7LlTmzgD4+15InvFqU9ZEj0w+zcat59MPSaPk6ExszU5NHAC9g0rnPrw+etxL6K32srx7nUxRisV35mHidIy3ciNsxQWxy4tgCTtG1LWjzUzsbuX1BeWp31LUsTuu1yH5ZpMCuWdpy7aWqb7+j3sT2OeT38FFHxhfuNii9aOfWVxlubzQN9Mwr1JZ95HgbTG6Yzv2F9O0wyTXM5CvnZYIbQWs7V8HzBFIPWtY+LOlgp7yF80GxCR3V7nD0+5UfJSV5tfrEthu2ZeE0P39V2jSMVmhHInPbE2LascX1Gysu+mdfUPfNMzVaMfeOpeKyPMue6170RMqOxXHz7UcPwSXbRzWOEGvb7TRMRihghhebLcgzzBI8gLuexh5VegOtoLPc6zLwJu4y5fVU5y7L1M/Zp2w8yyaP7I2dtOzlY3MSiLiGSpB0fBNesq5VnrGONwIoGtacKcdlv+6B7/OBXTYj2c09mBUB0ignyz1MTTZ3K1jf17/o85j5dfTWbiU/PpcF1cBmHk2NdJMZl/TL66/qCQSNdaZ+tgWj6eB2maitisW6JmGidu6+Er89jN/QIlX1dD2OJQNeE62gLcXTd+OVjVyzG5cSvu3c551reoM4Wd/umpP2O1o7ImuP9XNlGX8uX5RtX81w/OvE5yLGIO9NZlr24cM7YxsS0KC5Xcnnvgu0NVb14xuVCvJiX23o5/dQ73xl9tyQgHBSFuqFpbKJsxWufYWN7U7489zP4Dj7inHBnm3MdNKa+iFDEGRhpbZf7mE9MnA/wRr0QJ3OsREqqJEtjljHbaJoZc99cun+mn8uIaNWYksxZOfa3wcVXndZrLhdDiyr2cWOqBvTzvCpJauZrfXL8LNgW1WJe6O2LxkN9MfzvWdXz8D4wFqY5WRmLrqurRPmS1vvgauKf3hHrNl6zFs/fkMIu0cUrtcUkKAoLavDspSCYgz4HiBd8xj67x0dA0Y7PlNoQRhsF7SiDmhxkFQLIGOnPb6br+gSvsGfGTLtvizi1VXTOGDi1tcc95l/I9GWaX/FWxpa6h2g68FI5w+ybVu5kM27lXhADvdY9I9EeYaI3F5U5WKLLJc7NzfMDON6kO/jx0vBGP8fLarnPMtwv5u9yHzMv7mSGzJZ85L6rsFM8VZo8fNxK5uFyGrpQeMz2zGj+t13ngAFik+4wijHvBcA3jp7RW7bpCrFRG6RKTJjOK+x50e3mpfO1z3Z21QpvxXX2DnIwzTLMb3hXVGgG5A9IMyr1q1GbvAqP7TR2uoolN7Pe4JdtBS2Ghe1YheiCwdZHByFUd7At54CDasOZrZW4q22fFOzfqrIHKyp2YD6zjEJ91BWouoiKHbVKI/1wvmx6Q80nEDWane4Bv6CU7+Wn0cy0rbTMEcLmGbXJWcyp0dYWZUt519atbJzgKGgkLmPx/0ffXqClH+wX4013gTfcAq9Ffm1JqagSpXVabJePKsO0tfFOMgpRewlzXche1s/8M/O7PC/D9Gd0lRQywTLRV2dgxyWqp7lZ7hkuo3PfrGcu3beELTMGdJvGts0QazDT7qq7yjwyluZZ8rs+jvxv3/+/7IHkhTQ8iUpADi1c3TqPSgA5kNzruqAbIQLWWdxlpT6BIC/Im2Ge8xh2tLPM3Ti88yYZkAHljnZHY3smmH8fEaEIw1Z7I9kuJLW7x3ZHPsobmA1z8N11CVPNbdeB7aK49DPKsp4RQuqIM/KrjvZnFOKMJ3HT5E47ytnJDfoZ5WYro9G4Dz+UCc1f+Gw35nEwy59lud1ssa/hdb/7JO187bb7DdcN1425bj2u78P2NTDgFaBon4iFMa1H8rhpp+YjFUsbXJ+xz+z1sm/2+9XOCJz9mfvl4wsOG0jTc3XVumz0wNeIwjmkqNDen8f8Hhf23cf8l2FH8NNY8VzPIBUm5fZoj6a1D+YTYqjBcxzHPfvLjOOw5H2yHOJxvOKMmc/lcvjqOl5kj9YG1+tkk3X7iQBO6wKWWecfXotpF3DbqCM/XMhhJsgtDVWFMaNSOk5mmHYfk2YhhMnuj9KeF7ptKtoP/eAg/42Wh9ItCGzo3LSxrruvsOFdJ/5a4a/ZHpdunyFNiTHGkoGYQMG2KEA8ShS53/yG52XokivRZ5ozpMZrfobGD/MVqERVANs9Dpx9R5Vm6DVdCeo9oEv7aDPbo3PfRBfTDzuNz/1LmEYPvyz9YVQRoYgzmD54L9nKqd/1h8E/sERCzoyw9oDN5Qya5z5zf1Iw3zbXNrckaQbVSz8s0CX9MXXXtuFDXmNDyB37xo1p1t26M+bxoDTOdCesAPT7b6aZ5jzCYj4nsK2j/d73Va4L6x5JOb5odk/ElZSKw6eWC3zNHEd51N11CRLxMOOS4b2uUU5E7PXvNa0XeI3GOU4LCJnbFBc+3tvjfKxjxgWyi94x40PMQUoBfILSoPrv9oMdMs6sTWkRRgAAEABJREFUiAhFxFnHXMORo2PcUXCAofYrPi9sKZdylnU1eV5cPfQyn/FQwnME5FkZjkUPVL4sZQbNR/94nhO15VhmJeG0Ov1zqRRtXhFj6bZRQs2WWbdL2HafeXzXsVdxYFbu6O09sbydvCFHlDq2ub+zSc/63D+j+qQ7A2ObvFqgX2LkHccu1i3fmGVeLEdZ7jedQU87aSxlDrYXLPtqs+VMJ1NVwSmWVc/RIrHRFg3Mx7L2fTm7buazjBk7P5yTWfHDdZh1ntHs5CFn1iexyHJy0Ou6mr3Fulig1yXhDTK9wdzjXPeoFqQ6LeL+gsyOncuKg0cQTlfw1Km/UBp1x3O2YNcZ1myAx7zGzH8dD9uZYS/UDJr7n3mIsv2NoOZghysdbGLtMDFiv4xFv20ZCIqJ4ppiXy7SiccxUakln4G2wb5q7bk8Zw2bqrXxR/MLbW8yvM89vDYU7CuMnzOmMZ317PRCV5AxD8+lZXpuljPLc5/30EyzLC3Z9u73ud8o+MjyWp15Nv1uAPM0XvfT9sd9LplKK/zl+Vb8f4YdlYcfCU0PlOa8Do0OeyBVtY8MjLEPDPvF/efhNTYHmIVTve5jjtkXljXLtvwZ1/H/uxiznftY2hERCm6+OE7V6z6jrV3VPK+xHGhfjsqj8BnsULS4MKiya9p3neRW1qjR82OxWKs2+KhfljnjUXmg291OXDHou+bj5fbw69BktgnjRC1j6nijRSBrxp4sd4/z8rcxEgQFD1N8w9uc7ZImH1MZ4yKc9TP0iB/zzDjP4l5Z+fnuy1sznUvjMqpz/bZ6xkzs93BBkIbaRoV+WdqWeT0KAehkOfc1CdC73dA6pq9F/1KeI8RoG8fyDFVZh2W7NOb6XAZ01Ync2G2I4IYAGLNt5pthK1rd9PuA3mPmMWxf0WX/jXaZdsBGJ68m1/IWMjxem02FeRhnfAXhBuSMtdVtZaWjNh5oC6BtW+C2Cl3wp8Qa1YYK7ZkvapPHcCvbmMd3QGLTsyxHHtM2nTva0T7LejNg+YhG1Bxzc+ngoPt1f66Ss2e/Nzfr9lrU2LJZ+mvhM895+j1bxkGHvhfCC0BI4Z3RSReJm+0j06Xf5vOAyx0cSKD1P9LER3sILbOcgcfNWeYcIGeDI0/7K+bN7NJi1cfvGYENxiyjsglGNAYl7qCjzoLYfSxHSE6aseyHbfGx1CU8tNNNo2CPtVC99OMx87uc4fYSZvSmc7nErMd95jWP6w+DaU1jfpdL2Odze6ab29eV1n0Z/WV9sxwnNY8vYTnuNzxn21inJDLz1eoYHuE+01qG6d2eS9dnmGeuL0vrW7Zd36dlCUnRHnkNuETwvtxHkXaJmIeyef4zLiO2HTMuG39z+rwixv4MLqarN6JvnofLpRy399H+mTUnh5mQdHh2V5uCqvhIPdVHAVBNAej2nGgyycFy3PcwNDqiqC0KsgvyjIfxLccto4EEKeCxgiwmIM/JcD1B5DuJ4ezI2aqNe8w8M8w7IhgyKuVFIO7s04SeNWUfBG0AJ6cAXYBtlekWqFNSLpQNGFpn0DePm29ZZ2nOy5955rLWUUvFJjDPdVmmlBnES/gwCuVAc+SiQpv6OZuwR7w7KDy3jv5ipugZ13KMDdQ33oA2oK3QzhB62g9+Lv3DC/LDf8uC0vPbISTfnCIFc6x7cB/QjNrWqnKjHedWWOMiOvf4oLCthm3CvroHtDbbJW52xfTSbLtL2++5u4RQ1ufyMth2w2OZG633iuvBWrhcovmv6bPOEcvx6+q2YcZldBGhiGhDOz3WtY866m2y7J8Gz39CGx/XuFb8i8Ta+hZ8tOlWQp/huuQ4Gmv+XvK4bZzrC3oMCk28Hm/N9oU84sdj7n8YzGKfm851l1ehMK998I6yEktnMLMFSXbCDPcs626PqHtC6+SkcfTRvivBfRWlAwuXXDW86/f7w3KF7uJgwM4KmCwbCI3QVmCeGW43mH7CTkGr2Aetcv2XF3DG9ZTXjkZEC+6aSAYgWlLR+QsatUC66CXvRVtMrMtg1m1Te47znL3hl/4p8n9Q4pslnZW67dKwPJfWsUOoraTpdsCPO13INI/hvnnNZtoCd0E/eUuW7w29LfQMRa7P8CnQPC6N1o9s93mJB7547pEBp1q/xxE6GCgYDPTNY6Z13aVtc70B+y3ffUu0Mcvch30AUCP73nPdx1W8+3Run9EyE+ZVL2Bcq6Vtc73u2+Y287Hczy3sCeNyrZfaaVv3QSzUBSzNvC5/OnFJDnLIe0EIl30jW9tjxrg4SyOJOxk22P1XgoWqEwqLbixpzf8oME+x07Cr1K3Ifmcbgr6K7Ep/1TimFrZXL5bmq04Jp/3gI8221vbC+WzetelYtotq07ksl+PX12f1y7Lu6WBVNNA3YtazL3cgQQDoCljKWMrer3vl5/XbH9tvm3buW8qvzN8657FW4scArT59OUFWbHPTZTEf61Mph6GoYTvI67sdmAtwvcAzqOJnwzVjy3zLAtUUE02VeWYM48hurCJvCdNVYgrP4ufS0BIeic++eSQgc5azlL2se96XYUkz1y+j++nom/VV1uAi6pU+q9N8PefLgdehMd1VeL3zsTzzulzicjsun0NhvvuoU37aldjf/sD5mRJChE4rF4F7HmPv7pvd4qMskXjOiUjYkbyRSsvi6LhcRiLkR3jcZJ7UaK97zqPiDD+GG5ZbmWOZYEq3Kzuigf7Wdsn2Oy9zTrQugZOq0U50lvQ6YRlLIMY2UMjzanbZPmxyn5i90FkisUoBxt5z3yQn+wU2zSBkWa6qQscoE0mVFWuosk7TGBf8M+m2TOupAS9w3XAsGONtxt+GRyZgj8ktd+ppRUU3Fsj9eFRFoS1KfOKr2On1Esqq50vp/mYfwszb/INtpq2Mw8KqVZLciCaX/nG8Nj3mnzGOV9n2WkrjLbVMttXmk1r3y1BF0YzC+A62C25UCpIGmuc+F+WN8s8RTY1ai2q92p5Zb8WGfVhE3dv07vvcw/bPuKj9nN2sQb0Ke3O0JPO6fF1Y7jnXF0JYRiJODe5uj96uLDEq3wv0JcE19XrN2MOG2qbYI3IA73W1ZuKR03BjV9LYl+G5VIKFofZxWwsjW7uNPMrX7BOXxqPwvNk01mvMcoMK7XmhXc5g5OrP7AR4ryZik8501xAth/bJafNpFG1TF1IUG7/uwKg/rFE7NVJ6veZxM3qGc7uV7LkykFyciaZQrt5E5p1K813A7JdWnh+tbE73OH4cc5bn9msGc3nNPI/A8HrsqfjjEUR/DkgcYzOuUcfaXTP6uofsuxmvR4jjoSXKUYgDeFzlsU0gcls8qzs6Gcf5ZhyD1zQjuFXLcKDtG9NkwOeFK2yQGXO/eQzz+dRnuG5ggotL4DstvzogV/xYsPvbDqYk6G2j7ak8MgdouqaFKAitbDJDbdN4Ec24wK5/GnPbw5Tma0BerbbDGP1QLXuC2iY2/3nUSXehbKgVU0dU6h63Xa1ERuur1jGjthOT/VlbP4+nZP8BvYhURQarqcLprNJX6TSaTOQVRuj2NxhAVWsHS+g5gqLabGo6Sm36/MhfKnXGrGNEI0anACctdJpuRuHUW62zeiwhJy6gegwIO5unCLM5HkoRL0/QSd+AbNNua0FXPQN8nrvHycP0xw5CNxZisSULCfQgq8ULcYMoNaDfshmVyxluX4TOX8RE862N3aHKczDOE1/dGv3peXl+M9zG4AWb12DGjoc1mtdqLhcs11ZHGaO+awlfw+Ao07Z7LVxejVlspCTD7TP+Mz737yMiFDFiOXYZ/7Kv0fKU08r5q61jKEkKnV2Ehvu8CIYH7KyxXomec/BC1DOjK3Vz7MP9FwBvQZ5xYQw5r6XPMkbUcSPv+LGdIK1G66NNSdQ3ukJ9xr7Nj9weXfPI5D9dhLMZXkByhPPLTpXHGvB5ncHcz3w8+sXt2R9z6T6jCbMQKi4MqiQbyTpdX8I8Pg3OfW5fjiKf/g3Tmsal31naBhHw1R2JMCXBCgRwl/U6+frHHc+rMLcd5vnR57FLMdFYz4xKTNap/9ryErmzDJe13YgHm7mD5zFj7ly253rVXJup/r0s/701arluhbU0Lhj7yC424QXu1sGJ0hvHYMlQ5N5KALmUSisCfkK31ZdfFfp9LMcfpe7sbTpveJfXw/ZgTAuuSyixx4mxtsBlTiJ4IT+3caax89zI9d1lHxCdn998d0Q2PqoNZ36DfPogD9+d07vYbAU7jUp5GTw2MEf7ZB9OFrvxxi+mPK5O41FwY3A70T/aVpuds82V8RFOPpZlVMuyjVPpPqPRYEsbn0vTILNwfGs0tD3xRjPLoK+1W2l/jDpN34As22u0NnTnSvxXJlScgNg2n1EPc/Q8d6htbNTHGEaXC6ht3rUWaGdU6iNGuWO9YktDoQ3O2cWY26ZvcMwwF1ahNRsfNJUEX5oNyHAbeFVQ2OgwndkNAFvamXnLEPVm3xmPde1jpwOZtUALRqEP/z7Ha35wkcvrZVsGbBpR2Df7dsztioxLgV0VvsvHkO9DzSW4aM9r67E+c7gcwXzwa9lDZX3G8XGOlXHDvPsgTyGE5RoHaLbK2NcSJImmdb3JX34kMZZiS4ukZc8ldQKTraCEzeafbXQ5U7s/MWn31eoJzPMaKRovVfcaVN+EjyUZC1HYumi9adXRT9ZljE4j7Jp8z9bjLH1rX/flTbY/bt+5z/LOUPB2YdMUDSTHBn6d9onOMmYM9Pl0WG0AK6T2KGNppBHWwWsxo9D2SONlCsQsOiq3NnRQs/3tcZoBizNfo5/4XN+h6bEvUktZu/7XUJnl71jsyF1j3A/Crl3XsuJ1nkG/ZeW6VWfwi3233ajbnqge3tHm/ivgtraH91Q3p/yItIWjAH9cnlPszn/neF0WnWPyvGa8edMJdCyxlOw1cCwbhNfZ0BwrlKY5G6C2WENa5z6p1tI2wLmSyKwE5Ay/M5zry3IpadnvemHTeBMMBEppOip6Ho6C3utgmYhTGSxrtL2wea1zxsxfuaN550SEgse5hqAOlra/+fVx04rFePNl70kkkbiHmJHn67mPfhh9U3FWxaczzsZrO2G5vQ8nOwZV4XVSnMedCK2jYZJZOBHM49V9tCt8hXU378AaUFWZYqrRl8L6jbDtMwp81TIuILClXosCj0EBnc6hEB9nQK/1g3O6sLMuYFkzarOrIPMMhaTZ0MaqfNI32lys7+RY6fiBNnde1smrz+v+c0/p7rMf051PfUS3P/1RHb/0aW3vvqDh+A6+2OCfwk0COQiwnFk3zf8VfbwvXv909jmrF5tOl0vQdf7jzXG+50Jr5o9FDCzjgUTpIDQqgQAgFEsmypmZGG9j+9Ln8XOl+QwmUaYg8vg+r2Uu+5z5jWXfWB/vRJUjvCfRXsIj3/YZlj3D9JaRpkTYEmMKd5+DdUeEIqL1J04/Ta4T2xKM1jaHwvyXwE8kqAoErzE6NRgACKoAABAASURBVFQR7noL9pBKpHMYFCoTKmMzhhpsNkOelmIQspYI2sHKILTplGrFjqjQ11b3Kaz10W9fzfVC22OG644b28f0dh9mh13IQXyh1gCf5zLDxBU7DWHDXLb50O9lafOpyKFdGyrSqvwDzNkcmQtjAUaaYA5G4r4GSqj5cR6f21NZKA3TyOtlw3YoqsTKeVT6rgBGe36lVmw4Q62W48dhoy748WKjHVRIiLX9K97QbI4Vp8c6uX9HRy+/oKMXn9Xdz3xcd5//uJ59+sf0wqf+re6SLE9f/axOXvmM7n/2Kd377Ce1efl5Dfdva7PhxMl8g8UJxyygutO7m95rqFTs3Mdl7JW5Cj+cISR8HPjW8N4YoZ09dSd7oO88hF+SChECqjU6QSbVgk8nuHfGmaylny/WZ/q5xF3shypMbYjA7mnQecDV4rnRXZlfhfC8rtFu/zsDpp//tth5miq3U0HAOeAAtz34UMA7GlBVcEBDLbJxxsP4PZH/DVd74GH+s++L1wts8X/F92dgTej3eKU0reG20frcD2YL3Deu4chrevddicX6V3Rb7hKNH5oCWh1ddYGh2Ywul8YkY0ez4DsnF7oKLuurC/mX1meZUznLGGkLm2JGpT5j3FCVBCwez1xmJwOSY31wR9vbL6i89Bk9cGIkKd579iN6hVPjy599Wndf+qzqyQNl5ud0ESpKsSWXHOr0wcu6/cLTJMxPkTyf0+n926qnR0rIJiWxLOag4FPgN5qdk+2X+bSNTz6A7cKn4reLmOf5COVSt+vouqCEjkr/DtheAd1v6LOTN8kuU7nstwK3XT4y6sMpz1aCAHAQNDyc702h8ITO4AA9C8hKUI4YF88KTQsFoUa4cZdw39VgatwRZZwjol+GkHMe58hoWB/FtGGCconKCXAGcoI7Jgtn+wZOjJXbncuxDZ1GWN4SZWpAriUGTFy2uRlqG/gC+lIrN6NR3myjVLHvDKbf8cPjj3Xt+vCf62P/yDfKKKOcaRMU5jXOI5gvTDD4NNrAPD2/gl2txAa4+U47+8xbK35DjsdMZ+zqbeOO+j2vmPRWgtdzqz4ztFgYaYT01g9BbbwFe41xvLb+S+rIHW2ultiwpJV7mh6so3SbqSK7qmA75lAnwZ0canvvJR2RGA9f+JQecDK8+/RHdYfE+ODZpzSQNOPBK1qVQ/U8FqzYVyvszPhIBkeXoDQSY0GyPb79ou6SVO8//5QOX/ks7zBfUZxuVAf0eT7YzrQ9dZv0yFjOb65fZC6YVejeB13t45kvx9xmANtlUJ1lz2XBWMffjEYH7Tz+ektUvekf28KKe/Ub3L4MbMdR9/g9O2Ryxtj5hr+JDS0xC7SWM1TcO4+cleORPzVfi42pGgSs2uWFaJULX+lCj0iYFYbqoNsbRaTF7vW66cRgWYbbE2ajSbiFTVSwy85FfCNwabTG3lehbVDsPvvtecAyZlSbgt5deyairJXQZENRPfeBXJY982DmuXE3KnOAXb7hFwjNY1+JfsP+GvtMLZKlWyRCzzuq5iRpWuFjwwmvQG6bd8A+c7bFc92AxkFq+kq7JUlssIzlglQ2mdQkwt6kwDl+zHcBrHGzeyoL5ayjMNkBWZXSqiTLq2dyrYsTn3QibR/wDvG+6v3bvGt8kaT4tO6SEO8985N65VM/rju8c7z7wqd1wo80W/8wE1X+hy/s50LA18xtgtAJfNXguv+sYHQKUAulwdx1fKRjHsPvPv8pPeCx/ZiEWzhdCtuDx/AZ46wf9Xuc2zzHsRx5MVUNY/MRvstI05imOn5kmuztMsL/oMoUA5rLkat9B/RR1fQ2t+vqC7JGsiyvpn7zRhwTS51zPVUW6ZHAgi2Dz3UH3YxHkoGuAmbaN296l0kiKtnss66zMsQe0Vm7EosjKgNLWGrFXpeaF95l63j4l320j0CeLbuMu6Lf/V6soYUJoQ19NfD/0netD/raUHfzaacm6F023dTrAmWoMgbKgUc845xclJve/EYl0xXgcoRtcmIGxbJowzMMRX6UNsxfylnbfW77B55WMjbTuFyCiUxyBkrAL0HmM415XRqunwP6CxjtgK/NbYOMDdtzyzvSQdvWN9ldK6qot3KgXlV43zgMG21JWoUfWU5uP6vjFz6hu5/xjzCcGnmkPnzlGZ1woqybe9JwSGLcKEUl8YWXrpUpkQBTVoqsEODdWUSM9aktJfhDLB+1yulzqwNtlE/v68TvMfkB6PDVz+ioJWG/vxzkq/LFcvD9aB/76io0/+GzyjpeRtPGF2vl9mV0ngsiVJhMXaDg78L61ebjqqvKR5uJkF93GLDrKnuqx7DD9lwl27ZcNubEf3k/jxnVYKb1GpRJ8bK0sqvQ9jmrSpjI9YKzjGYE/e67jLeN+2uiEXpr9R+hcCeisNG1xku9lcieS0K+HaHZAmyQKgfVDPazjEYz8ViWZl2tgQ7GCnCi8L2zIdTkWk/jh8n15jNoJ9ZWtD5sa429L8uy3BlNBvzV84TWsmtrYzsyLAtVjIwft1uAEAzud9ulRy3b5RKW5f4BJ2yRd26MBt0t+Hb2eJ6zfspBeNK2Add3dMiybETIpeXMbrTv3N/sap3MBVmtb/oyj6u2fwdotmWDPOs8z7Ojh2aum38fFTvHPmSkEbYbaXQ3Y6Tmu6qBpFjKqbQ9Urn3gk5e5NGXR+B7z/AjzKee0m1w/7lP6ejlZ7W9/7J6EmmHfNKgOtJbiqSIGJGk4ORXAflRbUyM0RZXneye52rf5BxKICIpw+Syo95Be8Iv4qcvPKvT557VySv8On54Xxqw1Yw7aHdV7LoIzxcSFw1Fhb1eSGCVEkcwKKR5sFXxPZ5C/9n42B5H+TbpAgW9BiOST+PEC0JU0cGXhasOyAAo0rlrklPQt49zdFOjQjdj6jpXVNbVaJ2T7Oo4Ba0P2yrzNtTqJmLExQyal31Y3mV3UnXEK3ConXqG2cBHLaNWGaZfanA9+DIoFp8k6cwc14x9OrcNM3rc5XWw/oItxhmdJZh7REKvIcrzmDlMN9ddum2cUbt3hkcM674cBT/vo3L6KfRXzcnI61tZjzLBddZXQbZ3fQnVce0G1m6A3mOFejWtUQlWMBTkg0JQcZjQQFkm+krpE1krmcwA/GnBVuEvwCV0FcDK6ZSQg9D7YpQnZFZtaVjWiCrruwD45rkUy6u1zf88HfKL6FeT0WwplSRXzgMDtrzTm/3dZGy20GwUvtHWU+XhRB2/TMeD27xLfF7blzmxfZYT46c/wmP0x3X/uad1wi/RJzz+nrz0vHR8rI5JdtjmBJZIZlkZlyR1nBrPkJRD8skyp5DwexL/QR8RilbCST03jPXEY/gMUTed7S/ML6G3HB9q+8qzOnz+KfA0j+bPyX/+Up5PVOlC5qFr79PiHr9qgk9MaaKxLkPYeh4jgceMUoswCXghlpjoGJzXBSLMwrZJn/UG8o2KHy3PcL9RKrR67ZdlVHx0kXPcB7XpiovDU4/5pyrWaYe5b7+cfbbf/4bbnv4MxSxu7sHZ3vGt+7I+fM1YG9nx0nHNp9Eyvl/SdemH3NEs2Kdf9gv3lUhy30w3xMI2JM/9XvA5wc0lw8RCuYDWz5d5Lbs0PcidZDPEB71VxF3dYXDAmqaOfQMbZQnbUB20HkdwMZBBExsQiZ7KYhiFunvkBGuZNGoDemlTbR/LaxW+HFy1BrJqA+pb6f6mG/tqgyXBMH/2mu4euypzs3+Yhe/0xXHh0RkV+WdjtqUgv/hsX33yNLbQuLQcRmpt6yWMq04ovOcbDu/yA8wrOiLpPHjxk3rw3MflX6bvfuYneR/4CZ2+8hlVkme3OeKkeKJVV5TzVilX3BOUoWCn5JQUEcopK4Gu72XkrpPhPrWrMq+q1Gg7pUzSTAne3JCoG410+qrY7aqLwpfBSqjncTyd3NfpnZfk95anr76gYx79t6cPVPxfoCskltrsV6IyYlBc8vHIEpeQPHKX5ZRrqWeKZjO2X0v8mgctfYmHC7CvZ/9fRX3hHaUJC8Ho8o2A/aQZzSFN2DSBKAR3BQ7yaSMQ1BW9fGSw31X4bzAcOHT4TlupG03c4mvWtSsZszaKC59KcigM7oAO6yrIHgwFW9GwjSOKKlQjsFqG6ZcYeSu8pWHrzY8827uPUTc6MHhA9gDdKMuJyKhqPCSPgkMGazcN7QH6Alyaz9jSX5BVGwR1mYAcaJ1kBuwZsMx8hT7Tu7QelzMq+kqtbbNXyoZSJ3soXTcYO6ODm3ajnUvTGHObckePvRV7RpjXQDY0TQZ8A6fEgcfdgfdcxbNpMYL1LmnXtgokSZKJ6rFSOVHakEAOOTHyqDzwg0h99Tkdf/ZTDUefoXzxU9rc+Yx09KLy6V1120MleMM/3hCXoSTVMaGxCkps5JwSyZF+fMagIkLhAdGyvdhq/za78Z2UlCIzap6gnhp9RDTeke5srqX5goCUGE/qcteQScRkbaGe/i3vTu+S7J/Rhh97Tm9zIj58RSrHEn6U/WFbZmATC6igtL6C7UXB6jOrFiNzaTsYxe66g/sq7KWhzc1ygPau2jZ3IjYsrzYt1bagqc62TOXMinotMfe/nrLadzOanoIY+3IGTT77trjN5GTYRy6Nyhw9to+EjHOfWq1ITLy+qTin5NJGXNp7XafXaMZVdB5fLorrxMtV5JIWQ40YX9A1u90lzfax7CVa597XcrzVGR9UHUYNtS2ufY0ehO/aLENhLUy769vRmh60RZ35HKiFNTM8JhE/GpDZgE7YGReoKjQamp5Kn/kmILeNQTPr9iO6g8ib2vURgwrJrGKn+/1jyhIjTdEAzXa7lTFQNpD8WgLEyMZLWdHnekX/iKKCbN8I3O/SNA3QlJZENxI/gMTJbdX7L2r76rM6fv4TOvKp8bMf1+1nfkqnt5/jHeRLEieztD1VRk9WJgzOQ6x3oTeRqFL0yrlXKKmdCPOiJHNFXIzXiFBEUoCUsoISb4++bfYW6iyIxivC9KE0yYsY627nLrf+FB2lkbCkkNS3KvzAc/TCM7r34qfbHyWqR3fleYkbh0hSwmfhskHtiirN0Bu4KvNYwqK8Hi5fF7DrdfFdyRRXjlw2kPB5RCgiLhve9XGi9OItUbU/8bnt8iqMEgvF5ajc9Xa8djaLCfHiMxpaW/oY1EoCuvE0+vN2tf5p3ELsb2+kHUYJHtqhejMak+4y0ex4ac9yC7ILgebyXF/rr4zU5qd5rCKzutclNLMdlfqM1ocOG7Tro91mixEtoUFvui2npll3gcb0W2wfpnGX7hvQOTA+uFyMDSjxStCFnQIViMRjuI7UZqvop24fT3BSsuy5bHV0tLLxQN9Ky6lqdOZFmWmM0fbzdO6/DpZjvvGEtEUjs7JMYmLAH+E6yVGbEw5S98iPd3T06os69B+refbTPE7/lA5feEonrz7DqfEFTo0kEB7Re2zN+Md/ljGQWtgUBrtD4SR1DqJPcnJ/9/HHAAAQAElEQVSMGOuaroiAJSROnpquiFCkEe6KoA5cNzzfgm9cjwgJ2iUikwD7rPV6rZ4TpNH5UZ5Emxnb0UoKqcHvGTP7SQ9e1RE/Pg3MV5wuEz9OsZheUIqK1wA+GwAdrV/w1QmFcsAfRoXGKPhqhi65THMecCOnNlTUjNhnLRg/YzlG945nKXdJs1833X7fWdsSz1qmvQ5lmveSxtwVP8xwO1UICxtwCSznM07Y4yZ0uY/L+uWgWGCfp3C6KIxXe41HYM2wsMvgcaULI+QVlpi1Z8R1ivbZ1zdwStiBMBsa9ufG9oGuTpgE7XxAKLSgK2gs8Nt2o0C/JUCMoVYxtQaPVcaE3TvdtN1nuG9bqrb2u3/0mP63B6NvBrn0PEot2oL5ZNb64Kn02YcNQ1VFlm227DNU5BTZLusZ0G9U/G47a0nwBTToG0S5AG0fTshN/BiiCVUDemqtMkopzLXIuhvoLwvUyhjteg1MPyDHJ8sZwhfVvCTExC/SXTlU9h/FOXqFU+HzKpwYT5//pI6f/bi2z3xMhXLz7LOqr76iOOEdIyfVAxLfquvUp07+EaaSnAyReMKnRfrThIis2CEUAaB3MnQCTOZx3x7s7wsI94yxWpm3WxEhyzE6nxKRZ5kZ+1ymnJWSbQjKNOqP0HiFAlsiQlAoMa+GnFp7xVp23DRO7rysLe8wT++8qM3hPRV8x2qqXYukTvjSzfoRc14/2/gosJyZLoiBfThx70BczX8V0HxXIRiI5calfd1n1u/SdK3ELy5HhCoxPtelBNkSNC/5mH6/2337sKRzdJcZb6ZzRFOj4rTm/DbhMvWeFa2b5ijTLYOOz8nHugDOkyHqC71zy3Mj3tqo+wwnF8/GdY8t2GRCQo1i/KYy9qHDtDPMMzDotuszLNfyq5PBBAsY28isDXISsX5EMExSY+FLJBWCwwnPcgwpSOKgOlBG3ooM6zBcvwgnsQJfbWjjrKXX0zwlNOqf7CsaaZ1wTetN5rqTuGFbnfAKGdioja8SuBdh2sLNpZCFKxjgGbDCvqrYvSXRbfllent4nx8tXuV0yInxhad1yi+/9z/zkfZIffziU6r3n5dO7vAYfazcnSq6QUECCe9YSRFBf1ZyH/WIaH3iiri8bv0Mt0/ESBMxlu70uCHWYtm2z4xxPTwiOTEbyll91zdgjFLCJhAR2JNG4r3vUYc7WwQoErQgBwkSeCTS2NdK/HnEO1n/4xubuy/q5O6r2vCLvQb/sbpRhljDAOYVQcXKtG8WSYHfz9pQmGWB2Z7JtRC8iR/reY3iKjfX2e7XyPqI5PtG1WnFYQ/GDKrYgNvsvH1Mm6lOpWkb2l2rUC3y36IwhOgwqoMBuFxCLFeTDw8bpbLYXpBWNvmhyo4d+y7aU+Ddh2kRy2ehj1b7zLpbY/xiyjKa5eEkNKJSJ++olWWyg7LUQqhtVZutbG1sqBAatDyLc5j95E00wzZehVJrS1AuK/oakN9kt7Ei20uXarPR9to++DglzDpcOpmd6YGvnsHjxpaAs42uNx2qzX7zFWa660O36dxvnpm+TjKH5o+CX+rl8HoiY5yX6Yp8KqnYXHlnGZuN0vE95aPb4vlZJy89peMXn9bpC5/W3Wc/ye8un9Xm7stqv0oPJ/wSTHRxchE2GrhC5B5lAjgFyYRGBhFBMgoldvhZf1Ki38jprB4x0kaEMrweN8RlX47vXtE2GEVu2yf2RVsP6CKQkZNigZySUHgpskKGuEogd0JNrCmISIpzCEWEEvZFjGNSKKWek3NWx49Z+fBVpQcvSocvKp3cVr894b1mhapIQeyyVwsQV0yguPaD+5BxOYnt3sXJFD/NJ6x3XSCIAWOWNZeXS9WFOFrS7eyuie4ZVKd4EOVS97LOBmO4gkKsX0Qlpi1pH+Oj92JC9ao6Ey0IeVTUtglxIaeG2lCvnfy+Ya+3XbGx6b5mHrXN5aI9deZhvNUpC/LOUPEzICDa+EzvElrLPQf376FwgjLM71PYjGK6pQy3Gwp+GzHTutzyiGoMlN7Ilmec1Uee2uzHZmQ1HZR1D+axTTMGbBxIYk4GhvWNNJaJLMYLJz/TGAW7C+tt2iU81sCYH63NkwYHKfAfnj66R2J8SQM/SmxffEonz39ch/wAs3npaQ13n1Hhx5nVcKQ1IZ2JISfC4JE5OKVFFyQ0fnAhSWQlGYW52naX4nJyNCKSEgmrMk53+xR80OY1lZUyk4CMiFAENyH6thuSC/NrTHxFBN98XIBEQss8Uvcg56SgHcEAJP5EhFof/aaNoD3B4zOCSqLfyCkxt6Q0lRGhiIDi7OOxiFDfdQ1+rM+0M+9ku9MHqg9eUr3/goKTZrd5oMR6eX3tH8/V8zcqczsH5uzxHTy+6DPPEqY7s+rhNdPv4+FcYg/UEcTSzt6FXZa5tOtRZF5FY1k7HdP8k4W3zlmpB/bBiaH4pZXvRAtU+htMb35uWtW3GAKXI4PEHV7XXI23svl2/FUV/mao5U0QMdLu2ovSYpd0hc1bKwZ44BogXkZFtu98pHK53mA7gNkLsozWDy1W7ugK7bn/+hIu5NQJg4qseyDRWjfpgprG5MsEByY6Aj/AM6iQIqoqTJVxl0xTRq30T2hJigCafeDNYBtnVOZkOIk1vROfZRSE1Ypd9Jm+QkuXaq2yH2ZggowBWvexFF5lV3e0HnfHwKyMyvrXwmmRk07PBs6nh6pHL0ovP63Ncx/RyWf/rU5e/KiOXvkE+DRP0mzszbE6dPSRteJ94mp6bE15JaVOoi/om1FTKGKEuCKC77MPXqLBN/OjgmVqPi2t5h6RaPr2Y0rXd0o5tc6IUE659fuHloMbB7pxc92wvrnS6uCgoe9XO/0R0eoKKSIUHJuM1GysyshOWepSGrFeqQOr1Uq5y013RGh3Nb5QTkmmOThYY0+vm7bjxqrVUw75CoUSdBHBiXvQihuLTh5oePCKhjuf0XD4MhM/5mRYpJo0X4TVXL1QOgaMCwOfgw7r3QeBxse7himwnh6/yhSPGfvjnu+gojlWWaJGYtpKPiuODvZA61x8+alkF/BzfyFQl6iLoJpplqXdnnB+8mK5bI9FSwopgqXcg6arGYnlLtWsSdPIdUXCaSFMneB64MGH8Xoc3p0e6vbewjme+zKYZivqgketPo+cLytGGWPvpA8dw7by2ghvMteIzPA4ptq1ZGmeEUzDgVAooa2uc8ILbGx1t3co8M6o8gnOyc5AAb45Cyy3x6RKqJANw8kVOQWYvqJrjqBAl3FeXyESKvpGmZYX8HoWHlEMGuIUmiOVLacafon1yWbw35n2DzAvfFz3X+JR+uWntLnzgurxA8Upj9JRtc5Zq36lLnfqnLDY9N74KScZHYkkJ+rQpgmh6b8prnLKSmGapPmy/Rjc7tnhMWg6Em2PLidAo+875ZQakkt0Wec50B8Rs1hZ7ozAV74JuT3r6JmHf0xK6EvwJsqc0vgDE2NuR4QiQssrIpRyxgc9iXCtGyTkWzdu6qDvNSfYpJDnlFiGTL1DtrFmXjdWa/Uk1FWGXklEllJhLU5eUDq+o9geKoZjVX4hH4gp26zpcn2Guyw/uXINWIrRt9iyq19D/7qHiDPHZpBfKntJzM2yIkIRI1JkGVLy0B7cB8xPnLdYpy5jj9LN8E1qgtupOYaFHjeKNwEhX+u5QGhj9JnhofCJ8xKipgcZYzkg3xj1eKOOCNa/PhKaHDa6SyRphtuPAmaJDVVtbszfJ6VSC7qLruIv2G+YZ6C+RIX3DMhlvLKgtVbNdBGhymIWFrJ4rNAGlllqVuEGU2kbg8ermi1ObtbZeKplF/pHmPcSd7cu81i/YRkDL/drLTKP0TZKQZ7R5FKfyjZOMi2cCHcwP/AjtJNDbRtt0HZ7Kp9eyoNXFXefV7zyrPTKU+CTPFb/lDYvPKVKsowHL2t1cleZTZrxRSYQ+eCNpGCzp5yUu9xsd6C6HRFtIzBhO2OHjG8yO7mDx7QN0Jq5MEeXRku8JKYOuZadUGjdXUrKycjIR38kk6Omyq8zDCc/d0aEEghZPeNt3lX2KV1KKatfrZTRExHIOw/T5DzKdx3TL9BEJAXIXccJt2snyNHGDMugwmmnMq86rQ+dUvBBn19JeE4RoZSyIvXklKTmP3y0UtFNfgkP1qfee07p+CXeXR62kzuC5XkUMZ9JtnV4fQvtfeghF2Er4yFk54atbx/nCFojte/5yzqMuT2WhaRdlPDT2H493+f1zBL2eqvUEl2RcO4ZWBGssv5zgBxfjomAVDUYbdMNGumqzjuA/rbgYzkvgmWMQCCa9z/nZUwyF0nScpyMTLel3ws/UG4xYgm0jvbYRmC6As3AXAsGtDZ8lrPjp22ZTireOMaWBLKPATmNf6gawBb524l32+pVLs1vusFj8Ng+6660XcKKF2vz6RabNmDA9wNOKeit8Jh3YLMaTd5QVWZYDhh4JzViiz0A3sE0LC0i1IBsPmwU+Om3XYUNVUhkBfrqQZaEvaYeA1w6CJPfL57eVyXp+a/+ifdg5e5nVV5+RtsXPqXtS89qe/uzGu6TOHlfFoUTDAlXICyPBBURiggl6jMixr6IsZSvCRFjX1LIEJftK/iBKvOpijTRxJgknBi7nsQzJbFMf0ciyYnxCNi4UeGIgbluuQHYr5ZnP1i2+SNMJ7Ux/OH+RF9OSX3O6rqsvOoUOSlSKGJETklSSCBFwscS7MC+3lIODX6k67pATsgsiFHgJK/BwFoM+EzE54yIaOMJYs/FvFQbb0SQpBw7RWjZgXuvaLQE0rG2wcmyeG048afNEXZAjXGVvSnrqny3dm1jnvOjwFoH+GY8Co9ptHcxfVViuN2IidnK/lmSsB1sZYN1WUZlDW1/q2PD+ToTWgpo9WYtbvE6ME90EAroHWmt07Hg0iDuqwoUM9x5pqxqrIvS0oOvy0D3/GF4ydPk2YhmfEUXwDybOdLVJnuko3eiOxtj3E7bB3RWaTq4kAEdfXw3He4fZdJj/QtALFme6WdgU+OZ2y7N43KC8FM1TLuHAs0IRGMYTVW+Roj6BPPt+rG8ySsyrzeURLBPeotpjUYPP/2ma/NqfcyNdaV6Jp/GqBNuZJveME+TfY5+wW9/GOaZdIqr2B6SSGXTlpP7Kg9uq959QeWVT5MYfWL8KMnxI9rwSJ0ePK80PFDWqXrkZHhTZKQlBQkqEgklOqQmMH4iQhHRGhFjf0QoIlrf/DXO6cz4rX/EIkm63zRBkkpkjH610mq9Vtf1yu2EN8psNP4CTnpbbiRb5rXhx5rCvOlun0ziW/PecG0Z8PtEmrAlYrQnIuR2TknWFxGyb20H1qmVrIF1UKi0NRNXwJfkxGrZK9sJZhkRoZxTm7c1GVpc1mle83Vdp5wSyMgcKSNF420sIbktSsMbfku2dB7kh2+lU2LjwV0Fv457zbpTTvkkzEyySSA4LHke4qqs4xJ0Xf+ZdFrv9YRnoxX/E7WBOgAAEABJREFUnwM6z8TMtTP6Vtvr3ms2ktf+ZSmXc6Xq1WTM5VSltf8pdOBcPF0XUMvpHtMuQEY53oB1DBKG8YMKwo027kUz6HMbZuSPn3MOg7G1JzrTzuA+0E5eI9f4PY9hadM3t10WnG8MBMIWmL+yhT1mDOjy3cnYUi/oLJQeq/COqNr12X4DugoQpUrbut22/IFbn+H2eXhz4TPTA7939/hmu+X0N6jCZ1iX4bHCxmaEk+P5uVZ2ZxvHVtMW5ma4bwlzVdauOOFBu62l+c9z9ZyLI5sNInq9WWo51XByT3HvBeXbn1G8/FHp+Y+qvvAxlRc/TrL8rMSv0un4rtbbIx0gu8OYQH+QHAJ5EXyDVb9q7x9zImmaJpISdSMiKWbYSEX7FmXEWPe8KjINcUWEVqtea+Q66fRdL8NJzRyVuRXsGEiEDdvC64GNTk5OdXpyokqS9XpFhDKJMSJawjG/Ybvcn3LSeAXWSBFBckoK95OYWCbWqo7APoHK/AzHQWTxnrHH1q6VXZ+RkaBnFBsr0HRFRKslSsO+urk+gG/d0PW9UsqNRu29WihSyH0eyyT1iCQpODlKQVykgEbEGYYWYqsSQ5UTZcUvmR/XdHRHw11+7Hn1s6r82BPb+0qcYAM62JqdLpeo0/yuKr3245PHkmusX8aDdePg8pv5NVr6WjnppLn7jDqIWuLOcb2ku1hn50x0xT9Kt7yFZq/XjElHxVczv5W57hJ9eNS1HezsXeOhFQSogfdr/hP5rkujDEveoVYcH3JsVL4aio0FbczjD4c3jVHhsXEuvTjhNsrqNPGCjnMgOcx8LpcYGDPf3GeZhY0m91sOdlKVu2phs5PcdrTUq4GDbY/aIjP/VlZEFOA5GlWWXUtR5TQkbA3gPstr/Hy57r6EjGTZpqd//tSmCx2znxlHsBVQeCMmFfiMZht181imIQIl1aJoG2arjqTY+x+hJen1919Qd+fT6u98Uv3LP6V46eMaXubkePsF+ZGt/VlGskwqBe1VbTOmUBiR1XFi7HIv/xNkOUIzMKzR+m/KdCkps6FdGq4bwheB3JhKx1KHTP8o0uesVdepIylmkkKmnnPSLD+hyzqqRFE1rpXjDdSqiJB/tGmJlaSzQk6TjawDJ1xgWwzr6iIpK1rCkaSIaPbrkiuqFJJsT58yibHXCnl97+SWFBGynZ5Pwpax1Lhv4J3bnqftWsO77ntZvyHWL4DjwW3LMsSVIiunTqGkduE/xzOFKjwihgJ/Nn+g27FlVCeOFOpA9p+1PLzdkmU9vq28OSY+nVyqxnhpkqcvDGb98TLtuU6VvkA+HG40BMPnUfHnebQ1hzps5wSaiGc+Lc4FzwhNl2VOVexTG5cv+PHqxGt+OivgU2qRcIp9wYhc2qcVHUbjaz6cGBrPWLcPWDemVkcUThMNU9sEVwLnW9k8XuDZxzzWSoxsCQK6ygI2uP4awfJhZcVBlXmTcLCjAi/+QDSUWmQ0nZfINt085pOUYf4K36CCbPiRV7Gx4ETfXEupKrR9OjT92Betr6BjOd7aqs2+Oq4NdJYJ6CjuMw+ooNBhHteNgvBK3wyPGR67FNB6fAd0FzCAJpvxLdiQFLf4ZwDiVCl+le5O76k7ekWd/5bLK5+SnBD5RXp4mforn5H/8HLe+o+UDMrY3hM8OUQ4OYCYCG1/UmT13VrZiQsEkRwRSiREI4L6BD8+iivYoIWbhUGz+UvYHJGUUlbuulamnNT33djOWQGfUVmTAX5jy2nJ8zOK56fxighFnMEnrw65I/IoFxsjounH7MZoP7uy5eRZmfdsV0RSACkkENRTyuq6rBUJ14muJ8G5z7/MN3lR8Nfoq4iQx8xnzHXPdc2jvk/JmTkmbBKX17ASI0ZEKGKExyNCCQysre0ciBvPvdHigwDCP8aWE/UcCx7XdKUgwWJklwrvoE/UnTxQkDD14DY3xXsqvIuuTqjYYBa2gGa4bTjJ2z+WawTrImwyKr47j2lfIK9OcHI1z9x+1FJNT5X5z/HQX9B7Dtgz2mmLXx92iXJwisD4Ah5VlGlnnDMWGa2NgXXG3Lco9/WYxwvqxV9i1tECB0fUBcrkFPM+ClqiwwaXFd4znC2ix6yrQFcnuD5j7htL0hJyCoFpDASWk5FR8KnYKJ6n5+Wk0Ep8MsCzBU0PvJU+Y9bh0j4wvfW4bGBDDEuQ9MoC5jEqdkjjBi08bgWPVInA92khPXhFcYfH6VefJjlyYnz1k0r3P01ifEE9P9L0/PgSQfIIKSLahoygofHyZl7xfs3oVysSZNcGTNLARo9IU19SSrnVbZc3tf0wYFOd/YOPgkjueTR1snDS6EloZhppx3m4vcOZOUipsm88Zl0dSWu16kiEWblLoFOHPCeWiMCeJHKyfM02OeFahtuG65FCMc0lgjowT6Jvtep5JF6102NKWSMdPiNevB4jXSjFzFfkORq5yzJSTqOMfqWIaHOY44J7tOYrItp4RLSEbtts75YbxAA2m1NeLWw1EBdb1njLTbEQW4ZlpCzNyDnLvuj6Tol5RIRsUwQuIY60PVQ9flnp8DPqN7eVhhOpnGhgbMuJrbD3lomtMF/Hp/W8OShvjpg9KbaxAfurgd17JNc2d4nSVMUhxwYrbLCBSGqCEbgshZIG+s1zNlZYxAnTpj8bq4w9HHb6dfAEh2ZbwdKCGeWR5DY7sNv8lQCaMTDHGdx0VbldNjC3CgrRWpVaf7PL9LVgwVaVF4vVdWiKAntqQ4Gv6SlVu9J9VaqmtW+qx4oq9UJwD7TNZ1TqV8L0jJ/3O4LpqE37oA67EkkxnHxJRsl/s2V7VzcPn9P69tNavfwxda98Qv2dZ6UHLyk2/PjCZiBPKUeWT4eZR+ego4HZJk4dGaxIOob73UcXj48F7YYUEQ3yRfJzMbBxT3mU22IL7nNXo+lJXAcHB1oiItp4xa/jjyz81N56zn9VfBsRTU5EsOGxG3kJMIFdv6bLtrakUFkDTlmFk6KTYcWXWaEkNVDQoo7MiFBmoMuUHVQp5MGgzIx57k3O6RYfSIn+ACmLd6dZq3VHQkpKKSkikJW04qbi+d44WLV6Tkl+L318fNxK2ySuBD2FCEcXsp3bYZDpZpzwrtWJ0mONiC8nykKM+EQveU0MNf22w/CNu8VKEx4aL2IcD/jRvgHezo/jvIPOJyTLzT1OnEdKJMuRXvL8DS0ur0sDfrVd+zBpG2f9zkqSP7Y4+RojD7vyChkeb3La+Mhb4TeYukotzV+ms7wRzJMkL4N5agdLejSwHdi0RLAF77O4b4lz4w46jD3XR2NJv6wzdOFT4J/hZIFILLlA1iZfcMAAljJdLwsZ5+osRlnAvMaSx/UZ1uq6g7Xg+AbLtoyW4KqGYbSw0K5gp6/gwwUsy7A8o5SyWzxPsNLe8VZ4L8D0DvJRn2VYnnlayWYXMir+aO2oGiyDx+R6eofH6Re1uvesVrc/pdWLP6n8/E+q8K5Rd5+RDl9S5keaTAILkqlI1EKW5bCrJR7HHEhsccIp2ibLojQwh20vgka+IugP3tniC2/azWaQUZDpOYrJenOueaxcwn/LxUnDY/aNf2BxArDvB2zawh8pOBH2oFPOSQldMzxm/e43Ok5JfcrK2Gh4zAgSUQIR4WZDhOtVTg1+bHOzJxEaKx6bm5yc5P4INiJ+tY1mjgj6R4xzCxJe19DBk5LHGIEnmIN1tHeeyE0Zy+Dfbjf8qHSio8OjlhwtN6Pf/nESzczD+uYEar/cv/9Ahw8e4NtNiyPzJHS5PENtfuq7XinSDh5322XFLrFWaglD41wuyMF+SY6njhuoDm/LTyA6uq3+5BXNyZJQgDA1BI1K/MN27edyGjNfy3ZhsM2DXuuluPQzx2gbREUr38AXbycK948yLgAJotqRAwsOKm3vIcN10fZ4g0K14Kcd3J5QqzyZy+DNPmO2e0lXELqP3bjOy8Vq7YDOsgQjZQfstL2G5wAK86yUO5h3blO3bdZbOGEPwIvsu5Pwi3+0EsFWxVYwj2Vdi3GlKo6stVj0Q8FRXzPEPBy4hflvOTHWGOg5USpHvHi/p54g7vgRJt99TvHKM4qXnwafVuVdY7n3ckuMPRt3hRm9NeeQUtKKTZlTahssRVJElkKqbGjr9nyzOyQFtAKltZNEsva4N7W4ErwRoYhQJtl2qW9/zvDAf1MEvhWPwz3JAk6ZT/itnA6jHOyyHgd3luTSP6YkhYIxlzPczvT3kaAcPzmgY8NHUILWpqzBOP18KyJ2SDnUdUl5LrusDALaiGj6GVKSlGhnhWb0KVOv8niXgnExipGqrY475UfbjDyjJ4GqELf4fzjdMN/a5rTue+1+RIokj22OT3R8eKjD+4c6OTxWaTceeJCdc5bliisiFDGCZquzalTRQ+yiToQayPSlhoiJ3g6kJ8Jtxohj7k3s12iQkgqOi5QJ9SS+eT+95TH8nlbHr2p9fEd+b11gKsSipicHRJ771IItAGHaAdtQoiUq+wFKuvhmPIgLo1K/CrM8j2ucqFw6rmaMY5V+sJBlI9uYK48A55SIEJ7S+QsnFYyfYaGG2xWjjPHOXzQsDHDdKPS5HHmq3DbMs4V/wME+MSzhPj82tNI06B8WcIIwdjKLOAgVFRaisGEbkFvgnTFw+tsybnh8gK7B9kFnWUvYxrFtuQPytw0VGcSpgk1RI9qcB8sAph8YdNv1K2F9wDpmXKRFkhNyQ5H9NfCoM/AYXQnIwglw4HFI2yPVkzu8Q3pRcfdZHqOfVv/SJ7V+8Sn1/CBzcPgCQX1fidNAH0UdS5wiEYjI5N2V9WaFWiJiV+fICjZLtX1+PEZnYIODIrFZ5rLih4FH1tmX7reNlud612fet605Xa3UU3ciGn/YEOu01eBEAXzabGC9UgoZXZdJAiNyTupICjllJfw9w+0ZEaGC/8WVUlJEiG/NtBGhSIA94rxgG0NVOUeDT105J+pwhRGarzCfEYHcOsqEDzXQB3Ym5WSeqoqfLDtFUtdzY1h1+KBX7qytauD94cnxqbabjey/sFyQu045ZzlWfZr2Y/QDToz37t3T6empfGXsG/3S4U9kQu9HaqOyNyrzN/Au5AVc/Sms3TxqO4rXGnhNXJ/HXEaEEroTc8x5hQ8y8SHhvhZT+eQlpSNwfFuOxYG4LC1GB9meBvS1crJxriNl92FpLJJ2gNf38dqe57QfJljB+cE31OLg4AWfgPM8Kely4z2GO5gg9PM3zlj2lanffYWxGQOLWxoWvBNtga71Uprf7avghbYdhhe5InMEEvARTZEjRZWFY31xWJOFLsuGijG+rQsMbFg/NjqoZzlaXBUaY3CJDDjPvt13DSym4tOm/wo62RpsmO+EweZTwykBulUiCP23J/Lpq7rJS/Ybd58nMT6j9MIzKi8+pcIpciBwVR9Az+mDZChuCgFfIDtxPHPQd/5D1DdvanXjQInEVFliI7zW+Mib3YgkBYANtOkAABAASURBVF9GxZkVuwdkcutQIfEaHDGQMSaF9bpvyaEnUeSclXJSkAwUzAz+LbzjOqFEYmxEgsa0KWUZEUkBcu5a0snY6OSTMgkFGyzHKMhMEYoYoekKyhlUVdmsrc2XH/MPPH+QkRdBJ4gUTY7pI1wXbXFVyiQntH61khN3ylmREmNS81MkdSS81Yqk58SIXQM3Aic6J77Tk1PZd32/wj9r+XWDE7TtMo0fp+/fv69DTpCmL7YXmRk9CbtSStgQDZZTHROar9oqTpqtwldE8D36vNG3KN2qcJMVTyAerPjR5RIVXcrcSCld50DXdEZYnjFSu2ZUXh2IU2V3ymP4lh8Fh3sKbq5+tymlkXjxbUt3YI6ev/dSwZYRtrlqrJ+VprsKFl/ZV8LnrjcQmwr5s4Pmi7GK/2YU6iPO9JWdPWd9lb4ZZzPzrrlkorOumcGlE44Fu+6E2EqE2gEzKk4ZmMgM0zQ+FvCy0nIM05n3coQqdlY8X5FtkGNkEKM7Z1cIBgNdrjd9tG2z+wsyGj0ZtRIZptnHZfO2fTNgayTkoSu9Vr2Yjerqr4otYoMUQx1zYLU52VVOj5VHHf/VwPzyU+r8h7yf+wkNL39c6fC58ZFbAzmrALEXqmzL4DAh6Ht+KPF7r75PSmyELadBb8jj4yNOLVu1+c+TkBQROxD5KjjVPhFXRLRTzYqkYZl+l9avemXkMkxeHnjfdqItp4uBjWQUNk8hYdu/mR+HOpJKRCiRABqyuErT6XbOuSUeOtFd2insmB85nFRsR0Qop5EmUlJovDxmuBURCo4ZKScdYN+aH01u3FirX+XWX9kggZOMhI9ySsrQzjCfEYH8JitbrEb6Kv+g1X4Yots8EdFs3fjEyA2BhhL/HXQHunXjltaUPnV7Hj4t3rt/ryXGo6NDbTlt1ioFunLO+LfTCpsTNhmF2PG8ZsgXG74V6PU8I0IpS7bPEJfpI0IRI+jafSw3+wbU9efGzbMjmiq4qcVTVsiIUkVIeEcp8GPmtc/B5kgH2wf80MMPgrwfz9hcGKu16LLrLNxIzPipBmVcRnl9X0XPkqLiSNsbS72Tr5Z0b6SerLQBZVZYS6iVc/uSstBnzHRtQ7gPT9ZaiJehbR4vdnEbVMYdNMUlG2hYoLAIdQloTD+jINc0Yzk0+XS1hbM8Y6S17cBzmOAxozYbRttcH2WVNtcIQqEhFBHNn9U2YJMb5i8sjvu8IO5zfUYh61SPT/DJwigkMqO24BnQdR6FZJLYYN3psXpOi/39p7W+/Un1L36EE+OPK/w3YXis3t75jIbDVyVoWTBCrMhWZmyNiHbiWbPJnMRWPtmxGWyTN7D/Nop/GLCttjsITqM2f1RV/BTMnemq8mWYLueOzds3WG5LjMj1mNd7IPFugU/kM4/HggSU8pxobKV7jbO+iFBEkBhWDR61f22vS8uPSO0ktiI5t9MqGSEiVKc1SVM7IuS6aUxrrNcr5ZzaO9IcqW34iFBEKKe0Q0RoeaVF23OadQWpQtPV7PM6E7+mKdjjm4D12oaUQlvWyT/WODE+4NToRLnh/aTnlZL1Z9k+o+876lnut4pRZtGA/GI9rIn7DY9FRJtHRLhL7msVviKijeWEvEhKE9w25vaSB7bG49KICBcNpjPciIhGFxHN3oPcc1s/kU4fSA9elo6eV+KxXCTMgbgu2E20swOqXDd02cXN4rLua/umwYLvbZ9h+S6NafgNFUs5lp1qJfiApXqwemq1tgVo7anucfaUC8VkoE9nDb7P1DLysMB4RrTcO/Yhw05r8ibeVkdvvQDBc4YBjYPCVmmAdgf6CoFQQanMQQl9aoCFUX8LU2KBRGcShw5FZIU3QIWvjqtVS2hGoT7qpS8k2+t5l1LkgPcmcl+l3cpJhrha2xaXiu468pIsw4/D5Vh1eKDEO57VgxdaYly//BPKL/+U0is/pXznE+o4MR4c3dZ6c6ib2qrHm5kAjTSoJSGS2IrHvVXX6WC9VkcZkeTLup3EBk45W34MGJgaJkrM1wjmHBGKmb5l/iK6AKOpI/GyCUiKXedTY9fsryTFgrzKTYFJyYgwfZY3+YwO27wpc+oVJA1xRYRyDrF/QaKeJfx+errldHtKUiA68J9lRMx04rJdTID5+8S0Q1S53uekVZc5va3lE2RPOzdfBHpym09EKFIaEdT3wJAM3KKKL6pPIrnKx/TKT52yboMu+zYimtwEU9DXUVZivv0Qwwn48PBYTow+vXsdNF0RI1/gk5ST7IvMGnoehqwXVOLEOv3KZDw1VvTVUQo+GyvjdyXGTDvbZZlO2BGhhF0zxGUaCpatSO1RvMh6uyT5pNzA7mklE7MdEdHkRLjMrFunVe7Uo2jgpLI9RQY3gOB9eAx3xeOObvAo3tcjdSTLxB7SdOFaGVPzXGHb9jETlFqazS7lQAY72lSIzQHSokL8VCUJHxXyQQPzKQZteWxCigxfgMmvSFh+dvLRXRuQXK0AzKe9ppD23H9pWcbNX5sQTGnl3DeWljNA1xKp5VGvhusNM99+OfLXRkPdPDPmPpf0+a7bgPOGCdZr7PhNi31jXxkd6j747ZzzdOhjzLTGPFZIDhX5hhNltTwCxW3LKMgqBHgLHtMiY1ukgX4UqvIYXfy3Ho5eIRE+r9Wrz6p/+SnwUeW7nyBpvqDu5GWC63gKpkAsi863PxGhNSePWzdu6CanJdczAVvRM3B6GdjIW+w52ZyiswAHj9hg0aBIrQxvUhCh3WUZBV6XOSfNyVFcWx6jfcqzj126XfADQ+0TEU1uTlkz2gBfEdH61iTyefOaxnq2PHYarqeU2snRdDlnuW14bIa4IqLp8pjlGX3ftxOp+yBpn8o6FG5ILmfkpJHX8hcIdDPgQV13BYM9Cdg2uswpyX7wjzROikfTe0b7yDZDrmh+jlbmLqtj/ZzEU8pK8BumM73huhERmDTC7RkRe32hJicju+9XysTDLHPmsVxjbg/TOrsds32T3IhQyqnp7rlB+p2q59sx75ydWIgrYs3r5tchm1M/NYpr5OngX+P7fnNXq8199YVye1eJE2biBktWgvan4RPnZbaceL7rdbbOJ9FU2GxGZVPvQJ8dPCe5CyUbs5Is6kTnciBzL+kss9DXyh0dCR/9BacOzGhJf7EeMk2FboZnTP4hSCv30morJhRKj4j1mPsLdffRrlVtbhYALLfZi32tRMeyz6eKag28CK8EFyzIHxoqwcCRUon+gbvmhrtzjY3sg4pPVDfKnBgPTl7V+vB5re88pQMep2+88jGtQMeJMd97VnH4oiqnS/uiEKBEKUHKSQPfZKNL6led/K9a37h5oJ6N1hIWyWtworF+5rUlcQ2c9rYkaHEleH2qi9xzc3UQG6FIoayQr8Jau4wIdWy0VXu87RQRnO627ZRXkFuRbzrDG3Gk46TY7EUWMi23AV6XGXld35mlwZvKycRJxDJTJObSM68DzXTefMasLyKUSCY9idDvQ29wg3DZwI9R3sAzIoJ4KA3mr6yB529bR2AvNDkl5TT5IipzPQ+f6CrzjRh1dyQI87cfcuDz64vjo6PdadHzGfDR1utAHG3R6/lpuiJCKScleDNJLGLWHZJC1tViiagSRy3HnOApDFf8ymIp6E9ZmpGJidW6U8Oqk2VHJJ2/SuMrnLb8w5vlGU0mtkSEIkIjL2Ukdcx1zQ3N/nUZ6HdMee2MNtcpvsRlXq+d36nmLtTnrPanKIo4iA+q/Ngj/yMbxy/yVHRfqZwwX/rxr5TwFkI4PctzD+p86h6K/Qnohpf923i1q9t/HhuFtVr7mvsL9PtoBK/zK7UEwsaxggYUuK9MfQOTuYhKEgNYOQAbZJ7GHzgCCIdIofHyYhpjy7Rjbf/bNEkFfi+uYQr8rwF7NputvKGGyYEeW6LIlO5BRgXYMGCfFyHRjoEAnYQ2Wz3XBcxpeEwkStfFpipzHVksVevmIVhDdNoibyCh9jwmHxAg63uf5tT4SWX/tcCXP6F49WnFnWeUj15Vx921I9F2GgjOqhxDQ2LDBUjIjyDwuKP3IBHAA3PyqdFzL2zK0bZmgiJCDlrDgep/kALxJI0goNTGI0IhrN4WfDcoItCd5SDvuixfA5vAG8KPiy7dZ0QE8kfknKh7faRgIwVtUSKQj/XV9geizW85/sHCZYLOCcfwhsw5y9fAXFwagYFGgna9XmHbSjdu3pAT5MznpGleJ0H7wDY7FlwfZYQ8vl4fKOM3+8r6t9xE1K46frPe5h04HbkjkTyMLjIbniSE3/2vkxNwOj0+aT++HJIgPS/fjAy/Mtjw2mCLT6Uk+yLhSyMimj8iXCallJWoG5W4NViNRuM5JfSLNY6AnsTY91k5JZu2g2kScnJOjS8iWONxPiKuGyGJJ5Lk5Brh2EK36ZEZEUrINHLKyB9hX/arnnjo5cu/1G/ZYwM+8/pUfOV+w7wRtnGEx0xX2ZeuS0Qv9IU45mUNh4UtPzgeK/ODZK53SJYPSKIcIlj3in0FWK7nPpbjN9tJxtgScTzNc+qwrh0aYWJkCZrXfJyrLhueZV425j72aG1OL0x4xsCEDQoxryshEo9RMbhWFq8BeXXEqNyTLUwYmM6ArjZU+iv6y3nwzmepN7ANQm1OT9nsW9tN87wDWydftRZVFqvWKsP22fOu71Bs0zi+64N+C98WxYOQQdtOHbClor+BLBQkxY5fd3seL9ZHL+vg7rM6eOVpda98UpkT4/DST6m88ozK/ReU/I9OcMJc55DfZWWFEvP2fAI/BP5zPaGvLTVTSoB8KV+BPS6NiHBxKTwHD9jeiGBTnIe4UgqtOKFFjHKcQJx8PT+ve0RSzl077eWcFDHSRcSujhillBoCeW5bt33jekS4aPQ3/L8vINmtVp1SlkoUbVmbsphTisQmtc5Oa36hvslpccXGdQLJZtLZZT0F/vl047YTayZBRYRsV0eCjCAOSfz2Yc4oFrrbWhYVSpqN1nNN0LptWTP8OG0dW2T4lYvHjYG2x9xn2ogQS8lcE8OBzNzqEUE5QnuX57REIa5MEmH6UU7zJXa61UVqskwzw7oHxyS+CMZTCuWc1HcrbjC91u1keFOZdk69QlnzlVJSyomxrIiQ+HhebV+RICPokBQRFyAu66bQaKOarEB/BL7A5kpMGyw1aVPK9Gf2y8HpHd3c3NZ6uE2yPEL2qcVoUOUNvAO+NVkfNibx0fbA2LX7dp/1G7vOqeK+GVPXpYXX33QuI6LRuN2A3mp4HrWo9bV6pV7afBrD/FWnxXPpZOn+80xmBEwScTIcMFZuWro1IxAfkVrbsuwYY1+epss6cdXUGgt83xza9LDQ7q1MyOUOlRpw4FmPbWk6mEsrmbDlGFDKp0RxtTFkDSRAozYHoQk+y6mUo/GDEqfBnh9g/Djd3yExvvoJfpX+cX6d/knlV59SvfeMhgcvcSc9kU+MXthMUKKmfSx/wylmCwZ0NhtZq6ZBNcifAAAQAElEQVSCRQvTEnQy6LctjZF5JcaNUFJEKBK1TLBTjvWknJJ8Qujo13RFQAt8ckyMD74JsOGdCAbsMBnDTaZtHZFlWo81f7IpI0KZJJpIRBWdFX96jenWfKVsG7J8ErYd7t8OGx3zmmCDX3PO2JflMiKUkbNadTogQR6QIM0XEQr6UxY2VQ28a9zwfvf09FgnJ0cq2Bw41uP9KqvvsyCHuLDJtg0V30YE/IGOxPJVFfrEleAd/9znGt4e+VWn/BhxcnKK/FPqp9riH9MXSs+zrVObb1XKWRkfdOtOqU9KKK/OCnYG8iMCexK6k3xFBO3RlgjqKcn2Cx6XCf4OeRnfRkAnEEKuAS19KWVFJPkaWIvBdpFe3OX5pJSUsavzY7lfoXQ9pKGBxGfaNheCzLyehuO6rT+xsGVtDMdFYY1g3H0SCmzjEilLEaGU0wh0R4R8RYSC+Rged2mYh+72Pztb80NP0kta+d+95LChtrNDow8LYgC+sS32fcVuEf8NjPoTgZ4JjcaT8sAE95VFn9tLmGxuu76PSqzUPb2m51UbQcYCFGBnWsmGxdjiuNHJhYxaCaqywEB9hOmNCr0V2MYzVHiZvLzQxnmzKpnLYM2ESo1ycFw1zDtCE3/G6xEZOsYRWycUMrVRKUfg3ToBlZX6EgMB0jYCTrFOIaiyKWM4Viqn4ESZxNhxJ1wdvqT+/jO8Z/yY1i99RNl/dOfVp9Td/YwOOFVm3r+YHzXKKalLnXJk9Zx0XJZtHTfhyYmaXnTaFoWgWfN4eVNdt1LKWWrzpJg+ti1cZyouOwcoPkggIhSRPKqgrG3uOISevl8hs1cEfqpOBqctCXjj0KQ/yae2vu+UbLNtRX9EaF7ziOCEssK+g0Zrm9uGmuxPjHsz5ZSU4becCGxKIV9OALcObumx1eO62T3Or6U38EtqsnzqWbGpTZNywp6KjFDKQv8WPw347KSVjsucc3sUd0I1X065zefo8IjEtlVKidPySs2eQJ64mGhQrPsVyfigzcV0pzyV+J3p4QP/edKN/KhpHY5dr4/hROL5wo5toZxSs7vDjsQcxRURjFHhE+ikUKSQdaSIRj/7V4ur68ZTXyY5mtZDSf5PyinkOVheA3o1XRt+qNtgu9fHXcFXmsa9rn4d4HndvXtfL77wkl59+bZu376Ln5gjj9K+Gdy7d1937tzRg/uH7ZXChpuE5XmuRmEfzEB8+0SEIs7QOvmKoE9BbfxERJt7x7wy6+NyxEq5+a1CXUmYJ7q5vQfusn+O1LPnSuWEie5gzbwOWlyJukEh2+hyHwW+GXV/8Jq25VXHM5jJrGuJXX8JHvwmVEpDFdJHBPPTiBD2gjG5NSOwuhb3n/W1hSlVTsoDBhqe5EgfnBqGC/CYDY4IRQTBFHqUq0A0cDsqSty7QralkBB9B3P/oI0Ug6IW3h+eqtvcU8ePLKs7n9KNOx/TzVd/QgevflTr259Qf/95Bcmz4JcN8u6cDLq3Kdry4woqSALRbBNXRLDhSwvSwacg2h0bdn1w0DZte2m+WkMpDSTSio8isnLXNXggWIsEn+szIqJVC3cWo9aigC6npBWPXF2flXKo8LjveRZ+bCL1sGmzVquuJZOOpNb3nSKiQVxeEyOlDG0P7aqVDOlks9Exm1QplBlfMY+eze66uCKCodTonch6fnha3bqh7sZaQlf+gi/Sl3z4w/oZ4G1PvkcV+7p10sGNHnsyNlRZt98nOonVWuVrRSJdH6zVZPY9MWF/nmqzOcHdAzZ2jGEntqRIWl62zTZ6oxZ85EdmyzecTDbMqaDHuiIluTQsI9HOKcklX2rjgU8Z9GlsS8xSbR/TpJzkG4XtXfUrze2IgKY0RFT61VBYuy036opdCT05Z+UcSvjXdDlJHA6VzJMS/lGLsYGTRDSakIjBiEx/1RHvT+84Ad6/pzv3j3XHNwD21xayDYefV+8+0IuvkjTvP9DR8alKzRrgt4zmA2hrHX2uvStFwo7ziAhFBJSFsjZglnLKIESxg/3S2ikpIEoRJEaBY90Y7mpdXtWqPOCEyT5kX4orIrG+TJG6P4Uvg+JN+ljaEufFziPLXh5ElLz4l8FOXKKysGeou+CqOLnWUGWzN9RxzMHvMZeG6w2FJEmwOWAaCIAymAfn1MJC1gtwkBi2xxNwcl3C8q8EwVJYhIpO6w+ChB8EWZxBax7r+uNXtPLpkGR44+WP6wbvGg9or45eUX9ySPI81hq7skJ2mMvKHO7eeVV3Xn1VEcGPAFmJYBAX+0DtRf+GVMz7mY7k5YCBTNZfINiQXI2Buvtga4lg4M7vTW2ahsmXpqnodJlzkhNARJLkgJXsC58ONiS0wlyta33Qt0Ri3VpcEaGUsnzZZxFBOzXknBQRbMBBvpGJK+esjqTFLlB4PAW94yen3BJkR+J1Ykr5QDXfVNx4q574/C/Sl337d+hD3/Hz9cU/8+v1fvBV1J98/xdrOOjEDtSGH0uGbZVYky6vtEJP13WyzRHRfFJYP8/bGrvcNX05h5vNn6ebY+KltLrpBnxq2L9OijOcJDfc2KQkQgGUJsNfGZ0pZ3V9r5Rzg31TkFV19l8w94QP/KOZkVKnVmJrJUZMH5EsUhExlvCIap3W0p0RWZ6v+7YkTSMxnhXK8CUQKTQg85TXDr6B2ObKHtsyhw2J3qfpQ07UR4cbnZ4UHR5tdN9JkhiqOZRWWT0xYOtfeeW2XuCUeffBYbt5b5jXadM7nPODuGyT526dxpYbPd27T4qkGeIx2fXMDTHYHIHNTvaYr4gAFYyleEknXnGxUMKlSthwwNPbre0d9tcdZRJm+M9j0i8OMLb7HPCPbVvCRs05wfUZS5qK44ygnFE5QFT2ZmtjU7C3jB0fBg7oK0CMuWR9MIeOHZGTXi3Mp6hg9Iyz8fP0Ns5jc1lZzBFV3vgDgb5l8by4hoN4pjfPEo3vnC3ndRUmO2Nbi7ZM1nDfwPsw1zcsrLElECpJwwjeh6TtkdJwqNXmtm48eE63/Dj96lOcHJ/WjXuf1M0Hz+jm6W0S6D3leqIYts20CC90SJGEaRpIRhV5b3nslt7+1id06+CmupSVBU2FLEJdx4ajL6JTxR/zZm92MgdNl/2wxd4B2M/2zcD4DI+bNKWkTDCmNMpzX+EGU6F1aZg3AhsytkDfdLLIKWU5AeUpGQg7az1LElpcA2tlJPiDwEeUYFey3AVd7kI9G9FyIycFhEPNSjcf13u+5Kv0Dd/28/Wzfu536f1f/gE99thblKEpsdJj7/gCfcXX/xy978s+qAfqNfQ3lPsDJebW+RglTv7bKj8On/CqYotfxJXg7/oxgVYWgWkTm6w/a+wka7+a1vHlX27n5OiN7hhkWRSRkXT1J6eE3s0OXoOC/6wvIpQYHzHKiaDPgiVFhALbE2hZQFLzP7aan6YiosnoScY5ZTXbWENNV0RSpFBiLJqtiQS4hW6rWYbnaL7Tk62Oj4c2PnDI2PA+8uTwVKfHm5aLeuIksY8HfOmnl3e/+916xzveIcfsqnNyx9KclHPIfk0J3RGjT3Hu8QnJlz27nfwfwfz2ga0R2JtH3oSMhpyYw4iIkC/bb6j5x/TspUgeUk448fSB4vCuMntzrSOteRyPFqOO06KzemO59sviriV4HYOWuUiUhQUxKuWIpUxPdMZ+Pwm48ZATeMStO7hdPLhkcB0nC8eKsuAv0+EuRgoYP7OuZekRtwdr4E7gujE4KHDsKYG9gSi4U/XDA603d/X49q5ube7o1vGzunXnIzp4+Sd5lP6IunsfU0dfd/KS0vZQEaEtNg3RMReM4pSDKCnEvbASRLawKJMkVmzax27d0k0eMVMWU6lqQUcQrlYdp54s9zdO7LQMLS7bvGjKd6wGgrQyB2MezynhpsCmKm96B+8JSSTw3QzT5sw3X4l52J8i8WQSkJOZkVOSOAF09HmzRoRs35YbTOEO67EgIjrm16+STCeuiJDnYp6O0/F63WvNHNdsMuWOe38n3Xpc7/iqr9DXftcv1tf8nG/TO977ReofewK71/IV1d9ow77H3v5effkHPqSv+5ZfoIP3fKFO6SvEyCk3oOPTE3l+pvYj962bt9T1XUs6be4khIKPIoI1kSpT8A3zBN4HPIIenRyTWJDBictJc/azfWJEhCJCHTqNiLAq/LqF77StgzsiQn3XjTcYaCNGOuv2q5YWf7hT+KDDzxEJG7cqHCys07aaNgI5Pf7itciK03JiDbx2R8eHqsSwdbkvp6SIUYf53b/lJuCkOLddFmJjMKcTMOSev/80gemNCDrxjG+8B37Nwzr1rNHb3vKE3v3OJ/X2d7wNvFVve/vb9MQTj+nmjRvKKYgtpCJzy41ygy9pyTcKYVfCDyknGREhx4iRPDYhgv4JtsO2LuE+I2Kka/K5SWx45/rg7j1tj0iU/MCz2j7Qwek99dtTTpzHsBQgBXMK+XK7qO0V7HW51DPXTXkeI5+QYxqPVZznumXMcNvw+BLeTyTKgqMsKKvSUwnEsYzWZu0JArX6sn9ZL+apTiaWVTUqS5SeXkLniIjc6hV1hpyMDHptrPlm0AX/KGvuc+nTU6AvsaiJO15w59NQVTg9drwkvnX6sp44eU5vP/6U3n7vKT12+2O6dZsEyekx33lWw90XNByzMMjoldQpK2NXpRbYEt7UBKR1zSj4RVwJ+j5lHrW7liwOetezHDQRoY7A6XPWqut0g3eQ448WvTJ9ESFfFdkRY7218Zv1uN5B17OxOvhNV5jjKS/cNzxueR0aTWT533hc9yv55IB29PKdctvc/cENHXDK7bu1IpxkhvbDyJbANH9B/4ZEYp2RoiUDb6r1+qDVU07wJWU22JoN7sSYcqYvlJPX1L4OQm6ldPA2ve/Lf5Z+9nd8n77qQx/W4+94j9TfVMk9nloRNFmipmQvJ2XWPZTVrx/T573/y/TBb/qwnnz/V+jUvieR3LhxU06ON27cUoJnOB00+K/JsS62txA0221p8zlpv1Rv5LlsOTlJ2IZ8l553Tj025x1SzsopyVfB504ElllLY1LG5/7roCvs8LzdTqxTjiTuH1gd6lKW/Z7xTcUWcUWEMpjXLUMzy2hroCzbd8Jp7/Rk22I64+OUEuuXGUVuXin4T8xzQzw7mZ4eHbsHZIm5yXFJLWJsR4QSc0yRsEtarTsdrHs5/jpo2NhadyvdPFjRF5SMrzo5sSfey3cJqTkUibXEBz7FOzYKsZ5S1g0S7c2bj6nvO0WEfJk2Ilo7wmXe1Ss+NRynVNs83TYklAGv1Qmn1aPDE96XHuuYpJxSrzVPFX4yW6GkHt9XPbmr9g5zuK9VxQ+8c68cOILxqz5eI8PjLnegw9pth1EwLkiSwT6o+FsGNP4EPo42lhTuXyCJpTLmgDEDtMJfbbJu78NjM+Yxt+f6VWUE6hi0sQ5Uo5RCkjO2GjjZDKrca0d4YoZlG67DLpWqxEmo585zCffJEQAAEABJREFU6/S+3rF9Rk8ef1LvPPm03n74FI/VT0t3P6vN/Ze1Obqt4sQIfU6JJMIPKtxJE/Uma/oqyDTcjAgcJUVQAvaYHDDGik2yIsr4KCRFhIJgiwhhWPOZA93we7KIBG+vdUs6a3kTJWgjQnMZYV4pwiVzd7RpvFJOrT8i5Hrf9wR7B2+a2p186spdpu1NudUpd2r/Q7ADp5KCfwfk+QbT/BdFGeNv3DzQY7fGU8Vq3WFjVk6J0vXU6hHYY3o2Vh6znBJ6epLq+77ia/Wh7/o+fcO3fKfe8nlfpG79NuUeGcHaVLXLwRpzsCkxDyMUxFzkTm998p36wIe+TV/34Z+vx9/2Tm0lbVmHLa82/C8Q+VXKlg1yyjvdY06Tx2yyDe9+mZYqAWHk1KnLucG+XWNbv+qVUmqICHnenr9vFvaH26hqc7Q/16xN33XCckKrynG5o8HaQJbpEcRnnFxGZ0rRuiNiFy+ZE7kh/ObT7ilxV1QU0AYOiYAWH2VguSnnJkMpjSWb7/R0yx4ICZ6xc/xuNuHPoH9ElXX5ZvY4TzdOijfWvVZ9wuoi67PYvs9yybIrYYt/KLLEJo+KS+9J4QHTPvHELd28eUsdDIGkyhoYghfy9olgBLhh/rkc64lmktfH8JodH53yw9MJp/dBmTn3/Up9twYr5YTvuZE3XmLtVl90sL2vGzwRrnja6zkEWb9/hGXZhYuQXxag+ho/4yo+AhPr6LVMTpBGIdMWlmdEwSWV1ghPYMagsW+A3n27tvvpc79BxOHXgrMKVaQyVmphI9Bm8zqjG6IuNnJF2xajqheFvsJpaoDecJCLX5wzd5hbw6t66/FLevvpM3rr6af0xOnTOjh8Wn7vuPYf8j6+reBHmEBOTkO7mzqYgkiJYHEdaPa2kmrzeFJEViL47LackzqSgZGhzwQ08QJ1USDTczYikAVSIGfa3Fs2+IYfiDyHRPz7b5Z0faecEtMsTBMZ8ESEEii1annN7QR9yknZduSsjs3X0Poq/VWQIEOyfzYEmeEfggJb2I+KFErQa7pSzgT/AVg39GymlD1YxNIpQrKfEnyyjxCSGO9oMwWJE7LW79Nb3/8N+urv/T/p/T/nw7rx7vepcPKItObURcBbCPQVRGTFOYQiQkodSIrU085aHzym93zpB/WBb/9lejfvN49Y93s8Rt8/OdIhv3AfkxWPuCFueHpw4rGP7LUUoZwSPgjWuGvocofMUEFGRMiXE6MTn+F2hx9ySi2xZuqS10bt1FfxndfW/mD6zElt3SrxmHJW7jqtSao3QJ8y8SBVdBWSeJk285b35j4Vlpq0iU433/l5nJq/XH4fO5gnqmx7DfixMSLkx2fDujck1rzKu75IIdtTHatMPDhdsWmxbatMUulzKBMfTElGT8ysVraz15qFW/eZ83pVhldtfoirVYNjhicL31TFtV6vdOvGWk+85aZWfSj3VQnFVh/YHGnAt3WH5ldkuLTdhuAQ8x6Qv8VnD46PdJ/H6mNu3MecHjtO6xnbMjGAhua/gcNRYV9JpcnOOfGUMKjd1E4P1fsVmk600qEyOSARB5V8UcgXwXzGdSryVUKyH+FWZR1GkKGgs137qNh5NeBDR8U2IxWIjcaAwArcNlrfNO62MfddKOGrJLZi5+3AdHCYg7Qip02edjHcphyYtFHYEJUgqThD3EVSOeTXsCPdKEd66/ZVvXP7kt61fU5PkhjfdvJRPXb0KX6A+Yy645eVePlbVZSIlC5lSjah8FqVPJ/qYOaRpgAHiO2xDXauERHKbISVFzJ38jXA4zICOa6AMWCqImKUyxyOeV9oWebvuq6dWG/cvNE2lPutz8Hod06e59YLDZ9tGLDHyc2laRNyI5L6niBnM9qelD2frIzslJMScxSX3+lZlsuCD+lqY40mZyGqoUPWjfZIe1Nd10OT5bVwMjEihYzWx3o0O+BP+GHFI9HQ39T28ffoHV/69e3k94EPfbve/q73qV/dQn7gYLWAR6NS6hT8lyLrqisCigkpZUXQhu/W25/UV3/jt+mrvuFbNKwe0/1N0uFQtSFQraQSX1IoAuCDKnqpp0htPrbf/h19vZH97rlApo75GD412h8Jfvd7fMsaDKx14IecU6OtJIiCTy0jItThe/Mb4hq227aRPW4ZAV/KK6W01rDNGrpbeivvab/5532vvuMX/+/14e/5Jfrab/kO3Xj7ezT0j4FbyokYRXYhHgr7xXHgZBLYERG6wcnY8GuRgxsHxFOPzzt1JL9MMlz7j05xk7rhtfX78ps3dXBwA5peiflF4Cdgv1i23we6NKzPtjMV5K51qz1Z3JRv7Dllwana/C0Nto+4cNtz3YdlRMABBny54fTvP7J0xKsD00Ygj7EDbE3MrSD3XB6hbRstx6XXw/U+91pzc+5TUV/v6+bmULfKfT1ObjggJ0R7/jDlAi0oaLukWH6s07COuVyOP6yezHgVzOyx4sCZ4Lad1ko2fCvtSJKk66LPGKA33LePAVpvgIHkVtgIoY167o63yrEe5w7ytu1dPbl9Se84/bTeefIJvX3zlN66+bQeP31BaXtPlbv3gHEDzhQbmqrWJIGuSwRJdlOa7KiUvhmLRXJAs24SJ1ffebbcdYwN8o5OT+VNdkLi23BCMJ8XVburtFrF3truNGwnZB+Q0Nagww4HqN/1HB8f62j5z23hn0SwWIDlDrRdd9AfENwuzVuQ537XnSx75hRBEKZgOpU77Uan2Gc7Lce0B23DrLVadUoZ2pCc0Pu+Y+Mc6AbvqA7WvTK+GbgRDdutnBisyzIiQhnbV/1KB6vQzbUkbtMntdcRm/odX/x1+poP/1J95Td+WG/7/C9Q99jjKmllIm7QWSWSaogS0FtoN08l1gG77XejzjStTNCPCOhhU1VSuvmEvvzrv1nf/ot/hd77M36WHpQb2tasgKbHvsx6+9SwJYkVfFjBZjoV2Sf2veeUPR9uel6XFWUESlGyYe5OFFQVEbKfO5JOYKdvGpZhFBKXZdwk+Th5+J2wuMx/zGnXOgfWKpNAM/6veaWhO1C69Ra9/2d8jb7tu36Rvvnn/QJ9wVf8TPU336Ihr/VlX/UBfdO3fZfe/r4vau0BncE8qoqYhra8e40Y7RSXa0Z1vDVUZXzqeLnJjfiAxOP5Nfsnvsq+qtgFe/s4yQ3MZUCB52W0cejN6/lZTpPBmldWIVioCk/l5lFsH/IoiBlGGRPrFJFl32VuQBto/SPavQcPdMSPcSesR0TIrwPsu/V6JdPZIMfdljXY8KTgaOn7Tl6fnJOHFRGNtu+zOvqMhE0+RXbbI3U8jud6mwPUfd1Ajjhd1zbnwv7YKtjPQTuwuU4olIYWl8fcdHkegyq+VhQptLgSWwJBZ8QBYdBpiHrVZVfgeKNSGgUZ4s5gnMmyY88wjjm9SRFMH2O6eqSbuqu3lFf05PazevfwrN47PKd3lxf0TvCW4SXeU7ysOL2j4fTYBjXbcrfiUSsrBfbhGHE1vSyuF5mmnGRW/UqZYA5l+YoIpZQknJBJKjnnRmdaL1rOiYXrJ6Cj76EnASUjKeUsy1ux+XrGIqIlLyfX45NTHR+f0maOPH5kNmufsrpIaA8l/uuCNrJW/UoJ3sx4RMhJ1vJWyDXcLszFd2dxtbnZv64rYfNaDvAbbJYbqwMd9L3WzNP/syrDPyRl5lJ4rLGME5Krf60l5mRZHrMen3wtp3OywB9KSadaS7ee1Ps/+E36hu/5Ffqyn/2detu7v0T9wVukfiX7zoGYmIvnYESrZwnbXI+UFRFgLl0PjTx5USZoQjmSspI8XmKtd77vi/Vzv/N79a3f/Ut06y3v1bZ0Oub95Jb3k7a/OphJMAPzQ4Ay67LCd57LmpuWfUnksRYbwo6glyALub/rewXzdKLdDlVbTkEV30ZE8+ktTmiP3bzFRl83X53gO8OJIya6gr1DZG1SD25yA/mS9q71237RL9XXfeu3693v/yKtH3s77s7ICPkqNTiJv0cf/s7v0dd8489R6W/qlD0wkPkriOgUxEbOK3UTem5Iq66XcYOE/BgJ8saqU86pzafJLYUkVlRKRVelLNpyo9/wI+DguQ1FOaU2nxtO/JZxg5Mnfui6ziIanMRO+MHp2Df5oxMdH5+ozRu5CX0dey7nvum1XL9HfXD/CLpTfFiVsN1rYP8frNbEfVZWyLGSI5QkdbYDvQesVZ8ZrXTWwlgAyXTeM4zIV2VsGLYq/JhZyTGJziAZZp42D8odrcsD+A5V/Td78HYJacDPllhpFCD2YqXP/LArAiJXHhnWKvJOrSi6BqWo7qHAc4YxC9sQg5bPW3L9DPQymX57pJublzkhPq/P2zyn9wwkx+3zesfwgp4YXuZofUc3yz2tcEThrrPdDBo82ZKZVpKDunDnLZvK5pEqi8iXgrJwhylDbY6IFIrOyVjKKSlTzwTFEgopEwC5y+r6Tn2fBal8GsvQpyzGpY7xlLPMGxEqw9ACyHdnB0zBN/aFFPBn5PQNGR4HojenkZLHQ0FpOKCMhA1uR4TGqxLsGxUCghkqIpRSUsrCnsCeBLL6Dj0EnG1PebQv21awJZFseQQqHAUSjP1q1TbKAY9wN27c0oq55iT8edpOAT4hnZDo49a79J4Pfljf+Av/A33p1/1cHbztPcokSExQlghKvvhEqyGAU+dZr7jcN6JA05YuksoECC5+8AeTVEKJEdAafhz8mV/7s/Tt3/d/0Od/+QeVWL+ZOaVQYgLemN2ql/2cc9a4FkWV+EyRtCK5dGzMlLMiJVXWasuJx/P1moWKWGrdurHmV2F81HdKpoN/O5zKqPgyIuSrorekrNqtdfDEk/qSr/p6ffsv/KX6lu/4Hn3Zz/xaPfa2d6vjF/2BhKJIKvDWWljGpBT8YIEXM0nkS77qa/VN3/G9uvWuL2Yf90pdVo/ufpVZJ2KRcsX6rrC772iDLiMvKut1KsfeDM+FTKnCWmu6MvI65K24acw3jzV1y4oIVebXEiM3AT8mP+A06P9FyJYnjsqi2dYud1pxE87Y4T62nQ45CBzyi/VJu2ltVfHHatXLOoyMvTZhS3IzrMfr4D1lpCRFhHx5rK0Xa+J6TlnWmVJqNFnBvpaiJr6oo6uyzwVyOeWd6wPd0D09PtwlYTpZbpXY//5NAU/psst6RjgfDZCwNnzvf6znPGKRKG3wJSg41fDxfcY4wa0Kd/SxTnDaOWzuLQtWcXgMx8rb+7q5eUVv376gJ4vxWU6Kz+od26f1Vh6r37J5qSVHJ8bM4y9xqw38J/APTDpqh6Oy7DxxHXOXPOYXQdOUAZ3YVisLz+KSv2Q7EwvhTRUsWjpYKa8ySCx6Bp26LuQrszAphbyAsmKQciizc/o+yXS4UyfbU51sjuW//nVK8tmiaACet7giQjklFjnLgUgVGUHA94A+HmfdZz0uV/2q0aaUVZirF85zGTEtHicN9yO62eeTM8STGhcAABAASURBVOTKOY/Axo6NkBA40gV0+EHSKWtiu1PbLL3muVi/g73WIt7TK7bH2uDj0ziQvuBn6Ut+3q/QB3/B/1mf/8Fv1uqJ9yhWjyunpC5sU1IN7JXQkxTqRmBgBG2DvmREJ7LCCHgEjdsR2Nf8HXSNoNI2m8dnRIxjEWhJWU9+3nv1Td/zS/XVv/xXaPXu97A5VnqsrhUko4reVNU2vk/O4lqtVqwdSQldJ6yXT0UDN1H/KQCxyULIzZl3gKv2WmJ90MM/aCDmTk6PSI5bBCKITzZt5ZvNOqBrWN3U27/wK/SBb/55+paf/336mp/9LXrHe79Y+cYTKt2BCnOv2Fy7jnZogKcI39WqU+JVjBeA8Xo3p+av+7bv1RfwqqGsbykRJ4QqT0ohh2hSwVzfNIvaIz8J3j+ObFjfoqoI6NC17plv3xPblOh1QpzRdVnBPPxxvFqO/dHAydHlFt8kbDJy6pTh6THEpX3iRHrITfQBp8ztZotVVXnVac3J9AB0Hadq9v6GH2sGbKzsDVlpChXKgXeJ/rWaTIOfPZ9tKyNCXe7Uw2/knFu/7Vzur5yyUkqqrJ3n4fXO4j/WpMOevpwSD/f1+HBHq7gPydD0ij3UQM+5j/tV5LHKutR2M6sa60GJ0ayZzoFWnZMjTOUSjAJmQQOCjLnt0u2tHIw9J8ZbvF98otzVO+I5vS8+q/dSvrc+q88bPkWyfE639KpWiSSacBhOdOLZ8ojgX/vae0sc3K07RVelzCbFMwM2GhEhX6af76gVB0YK+Y6cKG2vacifLi7A9DklOdFkgiKzQB0B5roDKyHjlIR8wjvLLUHUFq0FOeGJf3JK6OplPvnC8SlLmei2jJ6gTZE4CQ8NtieQ6X7rqSSqihxv7GPu6BsHF33BPPs+y7QpZdkW05uvX63aRjg4OJAftztstowWVLYRFGxMObVxb5TcrZQTAYYuz8OovNMZ8PlJ7nRy42164gs/qK/5jl+ub/rW79b7v+wrdfPxt+uATRsRnpmCJTBa46fla9SzFO1120d/46a+8ks+qO/k3eU7vvprdSetdcxTxjAwP3ZjYp5918ulN7N9e8r62T8MK7O+9t2IdfOl42DYDrL/t2z0whrMdoz6Ow3oiYPH1b3tnXryKz+ob/reX6IPfdcv1Fd8zdfrLe/wzeSGWlJomypkfY5Tr4W4IpJiQoqzuUaM9Xc++S594Bu+VT+b0+X6iXfqVL3uHQ+6x6nt/tFhe3JpyYwYKdxUPccVsbBerbkJr7Ui1nJKbZ0jQp6/IS7bsp3md0xSPAKjLO/VQREhv0O8yeO448X7wTz22+HhoR7cf6BjfpCxfxAH7YFu3rop03ddTx6oxHeR6c1X2IeOyUrpunmWCOx0LFuXkVNuw4W9PWNgjkYb4MvrYkSEMns1ZfyZAtvNm+TL3x1rd6D7/PB7WwcczjLJk5MAw2NCFImx2eakiH1jneCG4rLPPL4sU2EjGTPbcrBa8IRhqYx68QmQx5OunuhG3NO7u+f1Bfk5fWH+lL4ontJ7y4t6QhjOWNKJmJ0G7gJ16BSnnXi5w1yyEgHfcTpILLoD1E6z8yuTr9hmG1JU2INACHWcpvo+t2BfrXqJRLXlNLDh5DeQLDbN8YMqZeAUTVdENBkdetbrlRx0TmhbNokD6YT3M4cE0xHJa8uC2RYvpukcnMaax5fwgqWEHZ0ObqwIHALo5gGBS2LKobYoQn/zW5XnMG9Iz6vZyanA8/I8Dta9bjT+tRwIqQVCKCV8kxJ6snJK8rXhrn3K6faU1xIDvg/8Yh/0PGLmVTfqYt4FP+BsVbLENrbMu3BSB0PmR4d36V1f/mF99bf+Mn3Dd3yf3v2lX63+LU+q5ltSWkuRlCPgOQ/5Yv1kuI7f7XtXd32t4a/RXtck6vBERJNZmR9myWBVJ5JAxIiIkS7irMwKrfJab33y8/SBb/v5+obv/j71j79H6m4QRqEtTzI+7eN15FQlYuTmzbVurg/k97UtfrgRsbVJjDwhtDUudpGC+UbEaEcVKxc6jZXKjbfoXV/2M/XBb/9ufev3/jJ9I3qffN+Xqjt4KzScHlOvwtyMAXbHi+tol4EhSpEbwiX0LkeEIif4pX59U5//pV+pb/kFv1xv+fyv0KvHiV/7QyVCHUf/jnj1/2L4gJtkW+uuU0TIcVVC2FKZf2lJesMJy8nw2HF86PeHgJixXzBEHUn2BqfAW4/dkpMe24t3jMfyo7cT4yHJ2TcaO6PrO60PbuiJJ57Q44/fUodPB7R5v/i1zsC+8R4zbVIosa6Rs7r1Sj02pxySiiIYTUk4pdlMpyr70vYPZaMZhTW0jhVxnDl0+ODg+DaEHPMZEZbrmhTWGWM7l6SDKj2ejnWQ7qnXfWUdKrRR8xNkDKt60uKi4Xqthb6HgxkIwtoAe/tUhDlhDajZYshWiXlmxopu8tP8O7YvckL8rN4v4zP6wvpJvTOe1VvTK3oMQ7u0UcSW9wg4ik17yuOyQf5RxWo+EpP0kbyQUAY2dy2I5xMRSimDHmR1ON0nAies9XqtjkSVQcpJKZsuy2MN0Ho8IuT/MuPrnkTGKWnNpkleMElebAfUoX/BPB0IMjr5mN7o+zUy15r1RAROkiJCHYHqpNmvbF+Ct7D5WHACR1zBvFIkauOnMtmIUMpJXU/wrVctyTvwuzYPMSblnOUAy9AppIStOSGHBS2Vr5o4QawajXkPCOKc0M+Yg9vJsRKA8vM1Zd5K/TZzI+q1jQO95T1fqS/50Pfo63/pf6gv+dkf0ju/+Mulg8cUkZRqUbDC8oWeIMQS5T4yc4sJuuZCKxK6MzD/UELHhMgKA1mi/2EIbCFwWIOkJ0hgX/5VX6fv+oX/O72Nx+At6zogK+WsnJIimIl94tMUJ23HVuC+2T+O6wSNsM6olIN61XRT+eCtetvnfZG+8kM/Rz+X5Ph13/bdetcXf4VWj78NuSv81Mk8fPFJAJP4ZollKAWfEeKKCPiC2viJSIoZthX6rKLEf0+89V286/xefei7f5FuvPMLVPNaSlmRE1MPtb3DmsqKgPfTCe8KXToxGk5glbknZHfshfX6hm4c3NIBybjrkKfgBDjozu17evWVO7p374E2xD/dyl1WO2FyamzvsVerFmuWNwzeIwUbBrk9zgbzqCTPAd9HJFmvQXejLRidqpT5r0udIkIV22cZGT7vJ8N8lbj1+ogyzBcJzrA4eU9lRWtb5hJdZHW5U0ZH5dB0g1/fH9+e6DFe/63rMTw4zjd2zVeisgTNh3zaA/DAnQIXqKjKf6i3krwqx9eunOjGcKQb2zt6cvtZvW/7jD5v+Izeqxf03u4VvSu9rLfVV3QL2gNOhojRdltVTkPDJnAW2gnyLq+UmASt9rGjDDfsrJySIpL63LfJdl0vJ5HOjgQ9ycntiFDGIYnSEFfK8KaQy447UXPYRCOugsdrLdi1lRdhQ0LbTgtv50OilvgILNvSdZ0iwt0NvqOlLGVktzq2Ws4wbOQEVQlME0aEi8Y74Elhk08ZQWmZza5VVsf7z4SMnBKBeVMHU8LLOeCtIORxcVl2QNf3vda+SVDmvNKGm88JJwWvlZCfcoJa3J2Zp+e33XCGH3RKEnnHF36dvuY7/0N94Dv/j3rf13xYN5/8fKWbb9XWp8fExJQUNUkYOwefhUXYnhEVHQ3KCqONUY8JjIdBv664IkZZEbGgoF6t+wwFe9hLWgLTpMaXKHpFXuvJ932Bvvm7v1df9nXfzHzeplN++DvGJxtuylvqA37wDcCwH71mLiMk4VPHUwPJ5C3v+nx9+dd+SB/+Rf8BieqX6Is+8I16/F2fp251U6lf4Rp0Mm84+RTaFM1ZQf3/S9t/gOuWXOWB8LtW7b2/cNINfUPf7r7dt3NL3S21ckIJSSgiJEASAoMNssFhPDOeZ/755xmPsfEYGHs8YAMGY2SRhAAhTBAgkIQCSUKppe6W1Oocb9988vnC3lXzvrW/76R7O0jgffa7K621atWqqrWrap97bmIiEom6WUaiLaQ/M9HWaaxSuhvAMsGMeYlJwkDzU36HH9puvOkZeO2b3orL+aFIv2Y9ZHv0azfCOs8KV/ileZVb45qrx4YvA7UrhAChonMTNFYqjRUPoHjahqtorjK1atwgb2JuURbQrxlphSkeIZBeL5Qsl2NMYcO5Ioy5/XfqaYSTTmAT2C5jmxMC5wdA29AJyH+QjPkOU3uV2AYzYyqy3KAfOUgzY157mxnMJnCnuSiHDTFjuA0hFJAe4mrY35HjvuBc168alvx43IkDbsc30Kez7HHnW1gN9Y3mpyB9W0jCE8Pp1zhRGhiXwZHG7zZDzPOg/yJfxKXlY7g8PIRrwoM4Gk7iUHEG+8oVdMoxwKVyozMvGnJcG3RQXPNcKI2pDJ1HosIN3yhjKq9QHSBVzGiAwMbzDRaqAqEqYWYqyo0ORUHZOZkfjVablKdEIR6BBgohILhnaFBUZYWiKBFY7mUAhdFx1Kg5eUbcqg7ZpgY18xOM9QfyV52Sg6WLgtuKoDzygpc6OnJ77OzkspTTLtCwnSMOlhG3vuCAEL2zGjOjA04Ys6zmCqamvmYOZ2FF59bhlslKAwpkXQN17HCrXHFlyaoQKbfhoMy8HPjKC+6Y/n5moJ6aDIk2aDjAG9rVWO5EIrEcf6pXOSFXYJWxPfOY23cUF9/4clz/+u/GNS97PS469jR05uZRWIRRDtmyfoYAh8GNcAMjW0B7acKrnjYF5Hh+THOeQij6x8OF2JOzoi1EcFUlOuqYBANGltDpzeGm570cz/jmt6J7yXVYjwU3Wgl6OZoZeIsLULtJL+XVnsj+bvbMYt+N34SbX/M23PLat+IYV5Hl4YNoZmag1VwyyqKHZteQ3zbBHR4inWRjkfW0oLIAIsEeYn5iRYzBEjDgkdAG58kw55OEd0NxyO0wJCqpNoHNzQozPbd3H7f6r8FVL3gtlnwey+uDfF65xh1QpKwkwQVQdQq+bDvoaJwRGv9mnhcFI87FtfU1rK2uYoPbcI0vD55puxyT/V6f475Ew/EgSPuaC6Qp9NFIH8MajrdEuAcYZSt0dzBJGAJt6cHyOAbYco7/EJy7H82bAF01/YDmBc2hJKHaEudUjZoLjsh6k1aRZnCjIWibKL0oKxEUy/FdQ9vxojCudB2BYaJeDR2k5p7owSuRj8pATtPp02ZDxL5yhIuqIfcNG5QzgsaAdAUiEut9KvAO9/F9rOGQreDqcA7X+ilcVT4Cbav3x5OYD6uYKRt0Sgo1YEgHMuDXwQ39EzO+4Yac6Fm5xAYSMRnUKSN+ENFbj7pv3mYUMElp8sc8CoFQFJRfwcxyqdFQOcKHM09GqOlExnTC4ok0vPhZvONONJzKVW/NM7yGHSBZTgdYlRWCB6iuim/ebo8OMhSZv1EbENm5FTSIVB7I00w6oaYDBBydqgsNMDnPXBc7ccQBCfZkWXYwHbCCeqKYAAAQAElEQVQlHWHRKVGEkOtTflmWoHlQ0341HfdgMIScpOylAd7t9ll3nzp0EUKFmjrpJSP5ifVEtrmhHo3ypRe/WCdzgF/2y9l9mJm9Av191+LAM1+Jq179Dlz14lfn39sriw7baNQeMAAlUXAwCS6Fcgkzn+gWo8oZsnsZc+LruQOJt0P828HiHff2sjaeqH0ijcZCQ/0ZpdkdwTq4nGeJL+K55ZVPfw4dZRcxEN5HKnporECdSkSrUHTncfHVz8AzX/lmvPxN34NbXvgCHDp6FP35BTjtlFDAEAhkJ6eIWWACwKTtclJJcdqtJm3NkF0DRGrH/tB/e6Fxt8a58aXTj+CDj96B377/Vvzew7fhvsce5vnjGOJHvpxPATlP+eYOo5ySK93nPO/5+Ja3vA17Lr4a+uJecsVZlH1UfMlqjDppE21Rc7Wzwa/Sq9xKLy+vYHVlHQPWrzLRTc8kNbY9OMddzI635stdNFQC01Bx90BnVOXxDBh0OR9mbZzRfCfOt4ZjUSFVRjaaJS5OhhgNB0g8BjIzSAczOlPqmghWhjI4ulWJsijgbjDaOdEAdLXQ3FYccJgVCKTt6EUQQp4XwyHlawGGhAjAyI/J5e5wCwihZL09UBjieANWr2EmrGNfOcC8raPkKtM5WqI5YJQi4PEvv6F4GNcVx3Exw3miFx5BZedQeUTpAYnObDRe5/J9kFdNDTsFnGBV1UVVduHOwWUB1DnDWGZMVyzX5O9UPYguOwrqUXNUjTnZNdiz0Zg3DQ38MWOOQHEpcaU6zh2bJp0y4goxMZ9E+TZraZVgc+FFoMOp0Ov1CelYoAgF1FkdGlthUQYEts3MYEbQ0FVZwRhOZatcOk8Rguc34JADUG8w1VfR4epcpyzF6+QPhKEsi1xnKGQbtoOTSHIT25AYN3MU0jN/DOrQPgXHDgcYHaEc5HTwgVdiW+UcMk9ZoqSD15fHmZlZVAInef/YDbjsm16DG1/zFlxx09Mxt3+BXWSgMkgWcggzOIGnejn5CSePmWVexQUmkOgkpjDGM1iXe8GqwhPCrcAURh6zEqCT2oIz3SLBWZdAG5EmpoCYWAddfssbaDvDwqGj3Da/Ed/8jh/CS9/+T/Git/1D3Pz678O1r3onrnnl23H9q78Hz3nrP8DN3/yduPj6Z8P2HILzA1aiE6WxWAdg7GMY2y0AjBqRIBsKRl09w+HUeTAocO/dq7jt1lO47Quncc89ixiMAkZ8qf/1w/fg3939SfzWA1/C7zx8B377wS/hx+/9BD750FcBni1qHKhfE3hxzrASRgBz1imYATAcOXoNXv8d78T1Nz8PVnQxog30K3Lrq+tYWV7G4vISllaWsUHnETm+NG41zjUuNQecbRpz0aJf89HKUk6m4RwUrcYWeLWOKcLMYUTiAiPyha4wFI6iCND4T+RTnsrMjOO8ZD7hju1XyXFacW4UZZGzx1zgTOsCIsCm8akYAIdzPJjJErR1nh8G8aod0r+hPYc8OpDukb4jsW4zg3jcjfyG4J7nuHmgKQ3GdEN7RAPpADdDDwnztob95QhzPMQP3J5DO2M0EB14SYupbtOQ2fB5rKLCGiru4T0zBgoOkDKJ3Fp1OLc0tBFyYw0w5wMAm4VNEzHLqJzKXKEZ5RidS5OdXe4cGGWQw8gsMNBt1ia4cKJTTORJfCslhizVIAJ5GDUzFCHAfReYZ9QpMFRDGxrTUspcynfq48EhFIqTKLeFMnW7OcxaHcwMLhrCzDgpI2o6sJQiaYDAgRM4cDQYEi0g2hACAgeFq4x8TvlO3kQdEvkSQ9H1+NLQv/zo5BUBJz7zGzZazjEylN6qy8wBGIyhBlyvU6JDoUWnoFPtwPhBo3P4Glx682twy4u/C894zutx4Mg1qLpzsNRHyZ+C9ZsFuBsAwQFZRPacgjntPSlT+QWgMZB5t5W5B8oOyKLRXmaWI8Z6BZDezHLe1sNh28ox0cUQMMU0bzOknJjUF5RFXpgDzDPGBcUh51kt4NBl19AWx4ircOTKp+Mqnjded/OLcOyGZ2Pv4WMoaDukDqqmC9DpgrYyKymyAwNhBENnnk/kG9uaYQanns7neLyCv/6Ls/jEx0b45Oe6+NO/KvAHf3gKf/yhL+OB44/iy8NFdGfnMbdnH7p7FhBmejjNyfmJr96Kr554FCOOURg4gjhYoEsJZ1ZoobpY5FzpLCzsw4te/iqeob4eqT+LJTrowcjz/HAv0Kl66HW7ebcjB1kUBWJMXDW2i5vIMWhm8OAIbIvg5shp1uYs41CELjPL+ZongXGNIwcgp1SUAeYG8YFXzRUjA5YFFFZkBNrHCA5naDckRM4fKsSxyQYZQAbCAXiWxwdvQ9D84dwCr0TZIzrHmqtetYVJ+g7OOClqoAiDftwMHS6AirJsF3J08u6OTZjnNjurdtok6uMVd3Td0GC+a5gtN/iRriGwdRmj28Gk1/TWalSiUwQHbbRA/1pQKWSntcG333Ac6SwSghcoi06GWYB4BMpB5CNR6UBjSkkm+XYdYsglcs1VaSRUdwiO0kt0+HZU45yNAq+GS3hhTKM21EnOxcxg5iwFjKHoBfEEGlRQp7WGbLJD1ltnTONCVzKAkCzJVL6guAaPSMwMIQSYkxYkZ0dEGkRoOJjFq3I5LMGspVO5m+d2g7xqRnCHmUHOT3wUR9kO8XU7Wn3TZinmcpWJbsytu1bJY55lJUqreiXKKqDSlpoONdABwyNqB7x7ES664tn8Kvs6HHvRq3Hg+lswu/diWOjD2C+Bg9W9ghnbw/40OQK2H5uXMXYhMPtJb/HtJlLeFiIMiXVHjiONJSbYItnIGJJuqo90IgwOJ70A8j4hSC95gsFh5lBcMJWB16Re46QQ3IxT1qCfQHrlBabypOYYNNoKzrHOpQJilyWdFhNnaXSYYNzpTBM/ViYdUJICGQt8mc8ipb2sY55zpc/t5j7ccfsS/uLPHkAaNuhwgdEj72xTAEtDpOPn8NgDD+HU0jnOixoxJZgZHu8yNxQJmcY5fo5e+3S88R3vxJU3PxfjgnWXsyjKDorCEIoCTTIM6Fw2Bht0UqyP8t0cQvCAIhQoOJ48OEKhsQjyJLAKhBDg7ihZbmaYXmaW88Frqq/GtuYzs+C0ucHIX8DMoEvzazp3zAzBA+WW0NY/sB4zgy7JMbMt+TFC86qmD5h+wRdNpPOzrCVyHWbkd89x8Bpyvg85jxrSBA9wts0IFmWaFA0NnWRNb5toI7W34GDoYx37iiH2dsbo8KO1pQ003JI39ICRsqIEEAqdYSuMdaeU2OGRA2BMQ48x5jKyYIUFnZ8aWRRlS0s6M8txMwP1oNiUMaZjlDOSgzQzGqigx6+ITkYIhaqk/FF+A8hRNDRMYkPUUZ2qA32J6/AtEYKD7cpgbyORU8hx6qDOamRcRFAblNRPb1TxagU7ogEHPAsccPBkB8otiDoiOAcM9ZADC2wfxaKhc665RZD+Srs7Cg4+DS7wkm2UV5VtW1SG4DAOZtWlgaEtRqReZsZBGagmbcN0zZfAcMSXBo8Nhmyrjh4Uqi2VttKzs5idm0V3roD5kN004BZrjBEHyNCp6+FrceT5b8bTXv4duPQ5L8HckWOYneEELYERZ1LkRIEuAxJXIKA9nPorKxp1yFCKBLQUzgOewiXe3WTKa6F6wHpEIZso1EcP5GI+cpnRsSBD9NuRWH4hgPkA+XdBPT7lb8vxuJfRHm1h5ETkOJXhmSE93Qr2U8GupO0V9xJOwDsQklVIXsA4wcEwMj/S+YXKcN2NczhwMfsrrvElvYKNwRIWlx5lP47woouP4TuP3YzXHboGz+sexIvnD+Edl92CH+T56C1XXocOx6pRhye7pzTJPOu4f99BvO4Nb8RLX/9mjLoLPH8NWB6s4xy34CurK3TAY44B8GVb5fkmxziF6tI4z/OTcyNReMEPjVUVUHAMqYmJY050KgPHtsK8heU4Vr6ZoSwKlGWJgnMoCO60awPNrUxDPs0PzUP5jbIq2eeJK9xhDkWj+TSFdBJaB1lDc0nzWumGRwBG+VowOOsF424uERmRfevMkz6qT3V58CyjZlvG5FdoRr2pc8X56x7g9G10cDD6hF69wpXlKvpljUB5EtxwFjb8+NuAg8UAl7KNJu+4wZirvpQicx2hpCGKEhZCRhSDJGQkNphkRrEkH+ZV54jeOEJKVPyY0et20SEKnlUk8oz4dWtEp6Uv4zWdUlIPwElfIISKhu+QyrhyHWPE8xa9UZgBM0OgM/Pg0CUj5uU4V3tmRn6HdDXSqFFySg2drpyoVBZfh063y+1JvzuDKnRyHXKccqANdTEzqI6iLFDRkCGELNfZAYpXbENZlfDggAFy6pheGhQsKzsVVA+L0dCeA7ZVA1IvAv0LB9Un3YI721pkWtFrsIknd2gDNE1F/WZgxWEcPPYiPP1Fb8PNL30HDl/5DFTzewErM7SVKLnCMbAPaMfkXBlRtpnBzAB2uL4SmgXYBMkNZk8NFDC52WbKnyQmwVaeT+Q564DgAaCzTiHluvgA3BgYouG/22UJkHgNKwFwWBIwuThQGTMzmBljYMhyxs3atDPciQD3ioQBxtAnq0v3EsE7OHp0Dq98+TG88U2X4DWvO4jXf+ul+IEffBVe9MKn4/L5AtfRCT13zzxed/QqvPX6F+M1z34RnnvjzZjji1ET292hS/peCNI4uUGQhmqPw+kESzz9ppvxlrd9N0J3H9ZHQG2kKAOqbg9V2YWJD8znQmKDH1Y0/lJKCEWA6pYjU7pmuUKj/cB5I7gZbWPkbm8zy2kzg8rAS0dbQqK/mDpItcdsizaxPoHkUJmgtOgVKl+h0qNRjTG3xVqsmBmdcKCeBeSUQzCAY8rcWj0YBtJ4cDjnrOY+OwQR4PHvGFqwJOrFZL4DHayFQNeXMOSCJdF3NHSQDed+pM9T27t8zHqDBW7J52zAFeYYIXJCUqrGbXaUZk4DUqmyhDsnIixXkNhQRSIrFZROjGdHRwObGSo6idmZGczNzaFDBxmofMMynU2ocwZczSku52JmMDPo/KND5Z1xGUlOUbSia6h4ZIepjpoNUv2bMEAd3aHjUkebGxJ1jKxPEF3wADmfDr8advkluaSzb9jghs5LdQjgqAwwSJa7tzJYr3RkNpQXaFjVISjuRjrqZUa+SZkGnJyomdHBNdBqVM5RusheCiVLdun3eujzA5N4pB94iV76qN01twVNPYtq3/W44kVvxs2v/x5c8dxvwuzRK6Dfh4yhotp8M3sgp26FAWZFi+QwAggsDDBULai3bQPgLN8NZj2le8oH1jXFVh6ml/TQxJumJ6GZwazFJOtvPTDWK7SCNXXa2O6nmTFLujPQzYkIQfFdMKM9t8FRwpkuwgj79o1x9RVdPPsZh/DsWy7F9U/nS27+q3gs/Qkeqf8Ij2x8CKfWP4XF1TsxHo4wGtTQZWYwm4BvvfxS2x6qAYDCAgAAEABJREFUjOPbJgBtmjRjFXL8alwePnIJ3vTdfw83Pe9l8M4Mp7TnVdvGRg19BR9xB6P5UVUdaGVXlIWqzuNdkYJO01mPnCNgcI4tjc+yqlBkXxAybeQckxzD+ZdxTqhsClGY2aYsycTkMtuSoHkyHfuan+aWXwCat1XVRaB/CFytGucnVYNZyys6M8tp1Xmh+lWdmcNhGQ1Xz0KiPyEnouY62wReZsYZYwCdZhitYdaXsTes4EA1xgxqaOWZ6GKdGrEPAswMpkHGznIqLSVSikgUDgo2GiQSoNjcACOP6ARWWvNt0IwiHQYQ6ZgS82hlUBwsUOVQwtn4stNBwY5w8oHXprFYh3gEZudbX7gsx5D1CyFATiaJlzKpLnRJN2qDkuWZpiwQipC391rtUh1uUWLWo8OtrvPNayyPrDPSyUrGFGaGxJ/ItqsDpY9oFAbKr6i76heaukaigdVGQTSAwT2gy3b2+zPQl0edTxZ02MEcwWs0aR3LcYzVYcTaMGDQuwz7bnglbn71d+BZr/pWHL76RvTnLkLiYDWrENjd7uRFQelymBWQPMM5aQJ19gnMAkxw6WHkDTtg1OF8UK7txkQO5ZoZzLbgMIDyzQztoKHFGDc6GvMIvopBdWFmaC/alDrBExqWR4zJNiDZBgqeDflgDRUHc4cvi4I2KYZAxsBREGHDUPDjhQ0oW2dR9QCJOxQNYiE0ibIAigaryAD7j92oGzqOUL01CbIaVM4YMTOYQgfMGKelTOltcOVPoLiDdCpXX5jTDAQS+BpFwXPM2o5jWDyEplxGHRaxVp3DY+UXcNcjX8B9992PEY+mkhweOSLlRsPjXtPxLQIzg5kpmhH5TEzP792LF7/qtXjhq17HOmcwbrqgOVqNcjsN0huMMwILDi8CCufw4cRwSzAZDUBgGQPk1RZXXJzIIDUKC4STh/OKceUB7FPO8cg+x7bLnaWEmZGd4yJFaF4IItOc08JgOqeUF9xQck4KHpQT6fQbIiIZYKyzhSHRB0nGVJ6Z5/6WD1AzPKFNUzfwEp3BGFN7WUh+TMCmw7OeEZrr4q84r7rUueKqck85xr6i5upyCBdhcFZGhlYa6OxqyONrCauVXQgFqrJCh5O/oLOQsjUdqJycoDdX3g7T6UgxyQl0ioLeTHqbCSUdmHQWzZjndg0dleKCeDw4CnZiYCjalqeCnKObdPTcIC3PxVOWJYqyyHoF8ilPGLOTpRd4SYb0FlS32qXtu7PNyhMqOj/VTfLcEca61GbxFlWJkghsj2TrVyzkIM2M+RWm+eItSaN/QyuIt6wKmBs0KMZ8u+uPDayvjzHYCIjjGSxc8jTc9MrvxEve/D24/rkvZfpqpM4s3EuJ4+DsIOQfg8OyrGDGHMYZmrUhElS6A8rLwM7LrOVhgC1IRw5MTpzEQSIOM9Z4ASQOQLWHgwQpjTn6RjAbouTA0l9z6awN0F1ZRVg8g/7SScyfvA97TnwNex69HQsP3Yr5+z+HhXs/h9k7P4fuVz+N/p2fQv9rf4G1v/gQTn7o93Dmwx/EmT+ZQHHi3Ef/EMf/+iM4+blPEH9JfAorX/0ylr72VSzfcxdWH7wXgxMPY3DqEcTFU3Suy0iri3Se1C01MHojJwpOgsSw1T9yQjkC2xignzZuTO/E1F5t6DSaw6DQyCcoLhidY/A+qmIeHtmPmKdD72DlbAdnTg4xwx1OoRefc9xYD8FmiR5iqrah28YNoKpoaG9BDgMObMEANxhne5c7lac/58V4y3e/C3uPXAkPHeYXUHkMxnVRpEyC803zWVA/Bs7rknALpDd2aYNaL3/WWXAshxDQ6VSoOP7dA3Q56xTAwSUZgpkhUI7mo5lD9tV4FzTXBDlHzUk5pClPVVYQj+auO/mo39QJmlEm53SgDmbGsZYyxC+YGXSlFKGdWZ39Cfsabb4pTKRgW7TgijxarLmokW4ePLcpMFR94jU4lC8fOh4nrvzXEcarmAsbuKjHsnabPM6rLzk7CXMvKKiCJnuPKzBK4Llngv5lgP7Ukz7URBpKb7UpkgzIhslZdHlO0qFTlYFLOjI5VjVmTOdaczLqrao0eHV5jilUpC+rCl4Um2gHSgMZRis8QU6zx21sRVqaLhtPHaCOUKPNLOuu+tXZiYYSWBXEqzxBeYLy1QbVGzggKh4fCDLacEy7EEOtYtghBcu7/V52kGYGMxP7xE49qM7gDiqcXzRr+v9C1laxsr6BAc9dR97FeO5yHH72t+E5b/gBPOc1b8fBq26EdfcjWR8RXcAqAJTBZw4N4E1M88BL8acKku+61e7E2sBJ5tBoAtQUTTqF2e4sM4wQiIJtL8dDdEYDlOurqNaX0V0/hfLcw5g5/gBm7r8LxZ23YuFLfwx89jcR//LXEP7y1zH4+C9i+Ml3Y+0Twi9g7ePvwcYniU+9G+PPvgf4wvvgX/wAits/iJN/8F7c+SvvxT3v/TXc+2u/1eK9DIl7fuU38MhP/TIe/Y+/gkd/8lfx6L9/L77yr34GX/mXP407fvg/4rZ//hP4/L/+SXzlx/8TvvTv/zNu/Q8/j4ff+zs48Xt/go2PfgqDP/sc0u33wr56P9aPn8D4zBLAPgHPqyJX9oGzw+WJEidEBH0ArZIYcuIa0yEWdLoO9QNzGUYisZdihvKExOOOor4C+8OLMJ+ehnLjGDrr1+Jo/zV43UvfhRuuvQlz/QUURQ+gs4QXDLsIxUyGeY9p5QXAOuwZ6mECoD6J7JMpMLkSy8kEtxIHLz2KN73tHTh2/c2I5QznbEnH14AekCvZERpJZAcXnKfulMt+1XeJyPaDZQXnnuaV5qPioqnpOLVgSqQVGs5h0YcQ8jwryxKK11wpaxGxsbGex77oxLs5NyeLKDPL80RzxYPDzDC9TD6EeZKnvEgeIXEOK21m2bFqHo85Lwc81hvyW8B03ie2IZGnoY/J5Tqb5dwVu9rco9PvEJKnNjXsX+X3O10Eym7oSAXpMUt/RFVQ80NZs3qa9iVBoOEqngvoTK9DAikVWVlNxtGwzuceckSqQGVOIwsyquiFHp2jyuomoeEWKuYwkXdEJzHIxtPKUzTiK+mQyrKA5LgHRL751UChZlxgIZydF9gZMo6bZ4e+zs5Qp4x45iN5JR2YdFBoNLaMpFWlytxdAeXHVgcaThkhhNzBKjczGQLqsgFXfit0bvq3tU67qG7pqjCSYEy7NBw09NAI7nmwYHKNxzXn3wrWNs5hreaAsYCmWkDduxj9Y8/H9a/6e3jmm34IVz3z+dh38GKY88VAmgqRddsEJcPQwpgngOlpOI0rvQ0TFTYDswnvrlAEakeCY2wOfVUfBSA6+8AaRH7BTetnUC0vo3zsBMIjX4U//JeIX/0Yqk/9KuyTv4D4yf8C+9D/hfEf/F/Ah34M/sc/juLj/xGjz78fvbs+jrlHP42ZU5/FvqU7MLf+EOYGxzE7PImZ+jRm0xL6zTp6acDXwoiuZYiuDTHfMVSjgnB0ua3OiCwTOB56VJxrLXRSjV4coR8HmInr0P+hMtesYO7MoygffQDl3XfCbr0NS5/4BI7/1gdw1y/+V3z1534Wt/7Ij+Fz//LH8ZX/7Udx7w//BB780Z/GA7/0qzj9+3+Exb/4M6S7v4bRg/cgrZzkKnAZTVpDE8aoi4Q6NGiMChA0J4xjjKnz7xRo1RJ7i+tw9cLL8Ywjb8RzLn0jbrnsxTjIo5SAAiANkk94FQrMz/0aEEIJ9xZmJaAXJ2EsT3C6ghbqQwFm0BUS4MTswjxe8Za34tmveB2GYR4bdYE6GSK9RSK2QiObIYQCRadCyTkWOCfMjHNszHk7zPMl0omKD7ymIaNQfi3/wPk0dYaau6KJdFaikbPtVh306IgU5nnPejTnpiiKEsI0bUZdJ/xm0lGSCNqsqRP1km5j1h8hfQPnqAfahLrU+qjMBUl2duRVfZ1OB85zhpoyh8MR+UcI7mxvkR22e8jtNbOcJ3mRDnRjYwAtHPkRB93CwDocUkeNG9A7b6wPMaCnrlmxGGRY9wIFHVbJRuq8TZWHEGBmVBgUGLFK5yIHlWhY8a6tr2NtnYOtrvOKS0rrTRU8QMZ0Y+PUcWyAVpc1l8bKB68Q2kaUdKQhtPoxO9fXoYOVU5Ys6WFm0I/KM38CwkQ3pRu+ARWqXvEIDZ2d2isehUrr7/UNaGQzyx+mFhYWENhmjmxIRiSP5JiZ2HId4tUgEdTebDe2H/yQFIuDCHPX4tJnvQrPf+P34KaXfSsOXnYF5nolgjvcA8ymMDjlTmFmMCM4OUyYxjM985XeBjzFS/oLgY7H6w2Ug3Mo1x9D7/RD2PPQ3Zj96hfRu/VjmP/0b6D56H9E/bGfgH3iP8H+9Kcx+9e/iOKuD2P2+F9nJ1iuncB8XIUXa4jdMYqqQVFuwMIakhEY0HQ1+7qmdg3M4w7AIpI2hXR8iej12C6Qn0De0o/Jv4WGDrPh6k+04nM0lE1QRiJ9E2tEhpGyFBpfeEU94tnmRj4H1d9Arej8ehtngBP3Yf1rt2H5wx/Fw7/xfnzt5/4rPv3DP4bP/8t/g0/9ix/hyvT/wdL7/htGH/1LNF+5E/Xxh+DL5xC5knbWofqkPxu2eUeOZTNjbwUEbqWdOwRLXfZrB8FLGCd6oKNkKR2aZwCOrcvY54FtLmDoZASfJW+P4IrTiSD0YNlxUqaRnuMoudH3kp9hExin43v6C56Hb/uev4P5w5djdWyotXDhXIi0k5mxr0qUZZWhuacxvLGxQacxonwQnpG4KBAi52liGxVGzoUR58ow+4kaNee4mSFw3pX0EVVV5QWEfIaO6oTgjsKcLTZo7KtMspq8Za4h2YLyJE9xQXEh+wjWA14ePNdlZhB9w3bV9FeiV1kZAtul9nFFzcWLFjAqK+lPOrSNmeX6tPiTzzJr05Ih59jSdiijm51pVRTwMR3UmMKG9LZiihzAzoJQVCgotMOtd7cqc8NLGgGGrBz1ZZggZ7rM1cfq6mp2KA0HrsrkkPRrEB06jWYclZVh1iqlX4ptt+IRGmRygJ1OJ9cTnE6UDqehXs2IHcFltss4RcgGUtzMaHCHG2mRcsPBS42saVAZkMlMP+0UrWgH3G6VVZXb1pBPK0TxzPHDy8L8POZnZ1GVFZ1/jZpnnXo7kQzOhgfCGXMLGLFjBhwstZb3qUCjbVMg756rMH/zO3Hja38Az33TO3D0xuehv/8QKtqBTUCwJLU0zaEVgQDK3YJsRRr1gwPOwc+mor1U1sa2P80MZgbOPlh5FjGM2EkJTjsYByK4AnOuwJo1OolzDwGP3A7/8qdgn/4d4JM/g7k/+Nd0hv8G1Wd+Ct073ovi4Y9jfvl2zI4eRnd0Bh06VnBVFUNE4tLFDXBzcPgg8FkQydkPXiBZAaAkCkTmC2AI5pkm+CZE46QjLMDcKNOQIuVkFIxPEQDWBLCckxXTy0gL5/hRnRVSKolAMI/5KQZ4LK2PEZEAABAASURBVKg6UTuK2uCJZQY0ZpTm6PA8qho26BMzy0PMHj+L9KWv4bHf/UPc93P/BXf9nz+KL/2zf4Ev/ot/jfv/0y/i0Q9+GGduvw2j+x+AL55Fs7GCqI9LdKCaC0kdGimf9oiBujhBm0Sm5cTqYOwf6sC0mcHYhp1Q3hYCeQULFYJ3CDlOhRVgJeCUD0MiWC3ay9hOw8VHjuJt3/cuXPfCb+EByiyM23mdSQIGM0MTY15hJTq+yLjmgUI5HkwuM5/EAJWpjZoXOvdDYo3kcxhK+oyqKBFIX1CnQDjj5g7JnQpRPDtazmmZCm7QHBMkW3SBdhvTLw0HY5ZF1IyrzEhbso4iFCQz5keWJ9q/gXNylXSEZVFwBR2hRdrS4lJuY3BHwbJAPvcAM+MLYQz5A7VV+qhtITgq+oYO/V6RfY1n/ppz3UVg5ujQSc3M9CEHp3hF4hBCNo6E1Zx0euvImaqxatiYjkxx/WrQ/v37M69TKUwuya0oV79ALjrx6s0gpcWjjx4qU51ikTESHaQ6s6JBer1e1kv6mHEwcJJIjmikt/RSehpKhgdHWZUZU/1FW5QFZugMZ+fmoEsdLQc6z/SePXuy7mY0Po2iN2Vkewu2pSoKlCFAdehfDQ35Qpki0W6p6GEcupi5/Bk49srvwnWv/bu4/qabcdGBA9ShB/MCrgozFAuMKTSG01txYZK2NIl8nYFEJLaFk7+ztoTO6Ucx/9Ad6H/5I+h84j9j9kP/Br0P/yTmP/GzmP/Cr6B330cxc/LLaNIS3AbQRxlj3RLjZnC238xZ5jCGgErAS+FOeDJOTsCx81LaE/MvAFYFiXQSVOxvZyLQubGnuQKzbSAZ+94IB3IdCo0T3DheBM/1GxQXVE7SPGnU/5ytvDmpKENjJtH5R66uFILxhIbkNUi0A075nUGN8NAprH/q8zjxKx/AfT/2s7j1X/17/NX/8WO4/6d/GUt/+KeId34N3VOn0FlehGm1znEU2A9UoBVJ6aBNYTkCKA5dytgO5W1hWgLQKpknwCzAvYLTcSK/eDjOrEeSPnWvYLIFrURKdKoeXvHKV+EVb/gOFP39PG6pMObLc4MveI1nMkCX+lqQoxCKIiAEp+4pQzbUHNC8SXSOZVlCu0uhYjyYwyhoCqeuArMghyz+1u60NG2juMrkQ5z1BNVHyK+0fqbO9YaiQIdbd+lkZqipu3yInKdzfKp+7TCrUi/KlB2//Ix7gP4YSKdTQXM/MB05Xta5y11cXIT8WVmUqKoyz/0ud6ruLpUgXWuuUkdcKGnlLIfqclIVvWjkO2lE51Bz9SclBlxWZ3ALo48vEpyl8KFGmhsK7v3VSMHMYGY0bsiVq4ENB6VWcNrvUzxkXDUq8gxABlFoRj7KkgyVK6wnxhjx/KNp2o4CLzMDwMjkNrNcpxos6E3DHLixwQnUT0buIBuARojGvBDQ6/fRn5mBHLGMoo9US6srPF/cQEMbaECojVptDvg2W+fKUfmJAyRR19oLNKGL+f2X4sDz3oTnfvv/gBtf/AYcufQYD+vn6VgLaugcsI4w/bFAvUoox3Nc6RZmRh0TAYJxpUkDGC50cR4gg/blaIJzolszQFw6jeqBW1F/7oMY/dV7sPyJf4uNj/8IcPsvAyc+DWvOcG13hhqdoR5L6GKQ6zNPMK9hxjBjq95czzTJtmOCnK/4DgWdKaccg7EWM4a7IPtNkWVBIy+i6BhXWgkNdcHXdUVSbweT+Y40TcOYyhhMbmPIJrJvkIHNK+XY7jKnfoOudANbBJS09QznxJ61NfTPnMHKl77ID08fwB0/8lP4i//fj+BLP/GzWKTjXLr1dqSHH0V/dYA+HW2HzqHDcV/VgHMcGY8IQNlbyNXz4TugMSswk7fKQNsW5AwMOZ6sSzMKFcMKFjok6LIS0hi1twivHNc+8xa84Z3fh/6+IxjDkaCaqQxDDwFaNAhMZkehuSeHJUfRUHczy+O6pOPS3NZ2WrSaJwoFM4N8iZcFND7YAxjSVg1XnmrDlNY4bowMgS3QYkR+QL5GW/9IWvcCnYmDMzPUzYjHgesY8WNi5MstBEOnW6JDv9XwI1LWk74i8qVW0fH1e330ul0EDxmR9h7wxbCysspaAR2r9edmOOZKWOBikMo0SHynRb4u6Wwpc8A5L901erJfGnKFJKPU/ABDnwQpOqIyegvIYTR0HBacQivIkGaUCkCNFqaTy92RHRXLxSfHKhmqSBMjG0dl9OoeHIFvD8HMYGZZnngkE7qSwxByfsOOqrl6VRg52MDLzPhsb7OteAgBZgbVN+byXh0gfaS7XgrqRBlOzn+dg31AgzR0zGDnaRCYWRaadacdjF97nYfIidvrofFLYu8S7L3mpbjldfyK+ervw7Grn4F+dw6h6CKFimLU4ixi28MZFxhc4NagAod+CxHspqVMDvjkEdxB8nCDaW710vppVOfuRHnnhzHz17+M8o9+FPEjP4nqy+9H/9RfYF9zAr3SUXGgdNiWLrfgpbbgMNS0f80BZ3S2O31TW7fsl0F7mBnYMJhZhjTURMt6025myp/YnXGVPxnEm4xS2C6dLxYd1huYJmMCJ7Ix8mQ3eSFM6ciutkyxOZaybYFcHWmw7ZrSTsNtRVCe0gvDiA5tKJ3zhGdmQ4dZcix2BiN0acOSY6jPM/7mK3fzi/sHcP+P/RQ+9c//BW77D/8O9V/+CcKjX0J1+iR8tEIb0kFRb8mbgiIveG8vl/6gbaI556mR3ts2ZZs704BxzpipL0rACoArT8uh8bzyYrzhe9+Fy258LrfiBVxOlo6v9AAH5yDbM2Yb5A80R8wMcnxVUSCfLzLtnOfBWT/t4SHAQ+DOqUIgjewt3qnjUtzMYLYFOVjVp3ksOqGm7UANQihRhIoooEvzXeUKCzrfDnenmsfaMdT0W0PqamYIwVFwPAtmBl3yY/Inmv9atbKLMDc3C/1es8qlqyA6tXWs1SOd7cY6F0tNg8D2dOls1f5EB+yJHnw0IVLI9svUqLgsneGqa45b0xC4gqLDVONUidE4XhQoqbjTaGatcknaiGAC8zZfyeA0qjlKytUyWWkpKIhPcgIbC15STI3UPzdSOWhENaihkxVET7LcAR4cgngFxd0dctpaMe7duxfaWsvAejsOaIjhYID8zylpEANA8gzJVX16s8nAI9INBxsYFPOYvfaFuOkV347nv+l7ccMLvhmzBy+DdWZhRY96BMIoaeftE7uYGdof0REglPdEIE0rLULnxrARjB80yrSEzsqd6B7/BGa/TOf40Z9A7/O/Crv3TzA7egDdchXsLlqs5ESXV9hC4uSW/cC353Zo8kfj4M9oa32ip5lh2jbsuJwpwgJIsAPmBsHNWMQ4Q7OteCALhxRfjJywu8YReMlJCIw+5TvQ6vQolJkYpBzyQTumCSKTyo+5PLJe4wSYokHkCiOSpkXkXGEW62cb+SJnpL3J47Qpc9GCT7ZtDqvYN7ob9Rd+E/E3fwpnfvdfofnEL2P+jk9gz4mvobd2DgV5bbusVuK2Z8TudqtdsuOUyNSBTBjtnoESxg9CcoT6oGToMl2yy0t0Zubxitd/J573ijcg8eNQbQk159WYq7WGc1xzx8woDYhcoED6MZ3cMC3zEFCUJcyM8yxAl3i1lW9IP51HDeeXHJ3mlGiEepKnjyZGB1RysAYP2S8oFM1oVEOOS3yatx1uizWfVaY8yVA9hXvWqaBPccowM5FAix/NYfkPM0NZFtBK00xjK2Ya+bKG7RvS4a6vrWce5RWk7VSd3C61Y0TnGWkfl40rKiKn2OcZZSgDQKNoVbnO5aocRuIACRzFElJySVxVJQKdmpRWrW5OFs+GM6My5DeB8ZIGzW8CKqCBpv2+jNdOWCDRWBkcpFo1ahUoA5sZZBwzo9yExHJB9U1hZtMot8xNppEjloNUe/Q2UF36Re+1yepRZyxmRn0N0i2Eig7FEQeLGK6cmfzR0waRZz7NwVtw4KXfj2d/+z/hgfjrMHfp9fDuPJJXSChaSAWCN3YD269cyE6yCbaXbYtbdHhTUifAeF4X2Ek25JZh/WGUKx9G9ei/4SrypxDG70PcextxDsmGyB1pBXUoEPj0pP6oYJw8YM4UzvQUYBwesi3cbDNkhDLRwg0aIxdGhH6SiTaSPnLrHBF90kbbChPjAhuFLSRMLw+GwElDIdBlHHOg9N1IdPZbeaIkKHtTJpPTO3LMTOOJfC1qZlGvLBscM4oDbEIGeEkrtZfRfCsu5AT5Yt42t6k00TNKPp1Em+t0VQ2OXVLgyL51dMNpeHEas6sPwu/4E5z98H/Gw+//f7H+kXej85U/Ru/4HXSaK+zDJX4x55d+1pH4YoQNYFIG2y/pG6mrAIbAlm7Il5nBzBh3hhoTXbiXRAGkDrycw00v+Ba86h1/B9XMJTyzZCUeANq/QSKPoeK2doZHVAXnr3GuBzpHhQX9QMW8QmnWofmqORZpazOjPRM0n909y+hLBnmyU+KWVg6SikFzr6w494KjoG+QP5BTkiwnr/K0otN8pkrI55J05PI5ZobgDnDJ7xyfHjh/OU9GXPDJX4lGfGqDysxavWr2lTCms5azVV1D+rhE3UvqoPrEo/SIDlJQvGG5d3jY604DApCHl0IqLGkM7fOrTgeFh1ymfDPLHWPukMMsyw5CKGlc0liAW4GqrJCdI/kSldJyfsgtLng5+aQ8ozBOYCNPBuOBcqqyi8BQdGYGsxZquBwneMmoAuAIpBXPzOwcut0+pKPeJnKMcpDTxgYYCtZtZhwsieceDVbpPBdXl7HCr2ur9QyG1UFEfrW+7Llvwi1v/od47uv+Dq688Tnoze5pB5kFBPIHjt42NDBHWsDMzgN4GXkYPOlNkVmvYbGKQXUGTTqDNL4Txcon0T/3GygXfw7F0q+jjI+i4ARKPoT3ahRHeqgPdDEuSo6bghOtgEsXDiJQu/aPZRiST2B08BMYQ1qF/bmVl5SXYTAztrsNzbZC8DJr0zAmLnBP69MkFnaTSD1hmq/+rqrApMEnQh1gvIWZMQVYwuYl/h1QCZ2mKIWcJN+URunHg5nBzHYUx2kqURNCcpSlcEqpUGOOnacigo4uLOLSKxrsO+iwwDRzwZYE2pVTAvq90X3jk+g/8Fc4+6H34Ozv/TRGn/gv6N31RXSXH0Q1XkbZGPtlhpyB/Uputlv1CszMupoZw0C0IVjHdpjZpCzB+dHHOc89SV4JeIUDR6/GW777h3DpjS/GRmcfIvM0bwXZWc4k8sgrcjHjnDsCBUJzWQ5JYabhC8LN6A8qiFf/fFc66nvHeNRgzHN+ishzU/keWp1ltzHlS47yq6rldxqpoNNWnvzRcDjOMhyG6e9jFmUJo05y1KsrK/zKvc60TXSo4MFhZhmRRwqCfIG21tK9odMNfAF0uz36jS5UnxZx+vXIjY0Rz0Nr0HVlfnODa4sLXs5Kq14Xs7Oz0D4+uEOr2kzkAAAQAElEQVTLWxbBQ0DBiSg4G2FmudFxMgOMgqbwQD7WIKVaZ4asfFW2X6UaLnclN3EZwr6HkZ7aAIZ8yXhmTOguACMi2kuyKxqz35vFLLcQWgHLgYpnsDGAltAyeowx6wfKcb4pmALHOfSxakN/Mp/nSmq3ypyr6WrhIlx27QvwbH61fvm3/QCuftYrsYeH3guFoQRrpxwzQ0ALDVYzA28iTaD0bgScf1EeZSYWtOZLMGZFvu002Xy8zpXj7eie/nV0z/0M0uovA81HUKb7YKEBzSZOcBgAPkS9AISje+EH+tCMSmhY3uQadKbJBG/fBkZ336aat0B1WI9nKA4nwRTkNWOa4fRWOxITAoN8Ky7QOBBEsx30AxAiOF4orqCte50AQ8Mc5armhGlVuQVJogymkMDjXi0vW0BZT0i4KUFUU2xmXiCivld2Yn8JZp7HhdPixkHmXN1fdnmFvYdWYeUSkrEvDNje9pGVGHmX/TrAHhgW1k4DX/sLnPvIT2Ht/f8W9qe/jN4DX0D37Ek4V0qB/NkOehDZbqw3Qe2McObhqVzUz8xgZnAwjB34/F4873Vvx0u/7fvp2I8AKd8I7ihZcVmWqELgDjzScTTQ8VVKqZ1fAFR3RZqp44oUMODKruY3DxbDzEjj0GVmCEWR8zC5ijIgdOT0AjS2ZSc2jXWNkPgRp+DupOSHvn6vk51wcM91S4cBF19C1amgI8KyKihbujWZZuoch6Mh5ATBS/V3u12UZck2sk62Rc5W0ErYzFhW5LpK+g6nfzIzeKfqIISgFud9uj5wbPC8oqYX1gpTaDgoIjtFICEHRoHCCTa6KlsHmB0jnaAqczYmOGWiveqmzm+hRCsURcX6ZBgHjJ1CRSW/njg3c4MZQfbEUelMd3slujwW0IqxLDq5vKEzlnOcrh7lIBsOKhkQvOQslR7QSOs06CrPG2sup5OXSMUcbOYIekeejRte9n245bU/gGMvfj26R6/CqFuhKR0D6jkIjDv1pDznAGKQJ6nCFsyUl5siZ4p+ipyx7dEObJCenGy8cQDWsHrIQXEfwtn/hoUTv4CZk+9FGH0coXmIDnKIoF9gRhfO0MxgVMYtIKQugjlGc5yUVxjGR0o0VUTDwaU6wD7LlefKcoy84t8F25nmyMYW2BbawFiPkPMpysxgZshpN0xDM2vzSQPjY4ptNKI1pS0gMUwcf5HVcHNAFjn61k4URQEJZtaCtGEaZ+gwFJxd22Gp5QVS5lWY61KKZWbO2Pk3xWA7RHFhSpVQKsetxprAFG+DhwZHjs7gwMUNymoI9ZNRZ6P9sA3akbg3/KBWoa4GiIQVI8zyY1u1/hjSnR/B0h/8vzj3Oz+G8GcfQPHYl1A05/Iqs5HNUsn6eBsm17TNk+QFA7VmChE4zAoKcVRlF1dceQ2e/9Z/hEue9Ro0YQbOuR05h5MDNY8atLDQ6lKcgoeAsizZLM8LqjHnlhYhQ64e5QNkl4YfUzXnMr05jD+alypTnhA5Z+sYsO/y56HecxRL7P5hw/HMFyZZEIKjKByuOcMPkprn8jVCWZWYnZtFKDjuqWPkZ05sXjE7S9VpFBS4Qg0eENwzhXyDnHlsEuksw9hXznIzyzR6THV1VSwj6CBWBRW32iWFFsHhZFKeMGVQPDeOBhlubHD7uoqGDlJLVykeuJz10Hr92EQ6AnUiYFQil1GmZKk+heBVhIAMdo6bo9PtoKIDV0dUXEGGUMIMkHG0bF5dXYO21orLCTtlFuQ1GiIiZTr9Qvva+np20A0ddbIEdBfQ3X8M1z33NXjGK9+Gp734LVjguWPZ34NQVjDpSH79uo3zq7LR0WjiKaSaHFT5uRVOkk8UqPVCS8NGQIgwW+GX1MfQXfs8inO/ic7pf4dq8NuAfQroHAc9IOO9DNPBvM6WUNJZFjA4wGfMS4sE50ee1B0iXdpFfWgW49LYCmy7jDoLbRYtkcunYZu788l3GgQzgxlB28g+Zo7A/nKmBTOWEWB6O4xpM4P6RjBr6cx2huIxYx7pQ6jZ7IRNB2MOywDMBJaxH30bjHwXBBnMjHwTiM4oTyGBfMX8fKIHq7pgsVkrF9ZkO6UQcfiyMS66uIaHARLrMBNN2NIhpw3OF52cpZnKd0F8DvSwjgOL96D6wi/h9G/9Owz+8N2YuesvMXfuIcyNllHGdkuvPsLkSpPwqQbO+h2OAOkQML9nD57z8rfilW/7JygOXoXluk80GOhFnhpSAYHzTCuyxIWNfIfmpPyHdolmluf7aFxD81h0vV4PZszPLynLcenXcOsrXmZzbHZQeA/Pe9F34sZnvxFzh67FUpzFlx9cwh986m589K/vw9mVMSS35gKprKrsI4IHyIdEOkkg5jHd0MEqrjo07uQX5FuUjny5yUGqXvmmxLSgMkG6yJELOc3ySEcquAwtlEWJsqrooKq87JTRG1XtJh7FstPZ2FhHTcdozC87FSo6tVAVeWDUNN4UCI6C5QVlgrTG9Kge8e00hnGgSHl3z4YLNL45gACU3RIF5RXMSzzYGNMhDwZDyDkOuCpUI53ypk60ooPToFwfDrDCr1eLawOskj7xLVVWPYQO3zjdi3DxNS/G9a96J2583Tux77pbUB3YjzBj1LtBXknQKC4gUY2GiFzJRRRmCISZwVhvbotCdgwueEXmtpBdAYfkgwan4RCaIcr1U/xy/Qmk0++BL/0aquYjrGuNpIYmzQIcJOBZEiOA1UgeW5hyImuOWWZyyoYug1aRTb+BX9qHH+qjKVTGfsn1s50mAEnkuyA9d2NKMs0Xn6B8tS4Z5RNmVEqZRGR0E5M0rcuhm6B8Zu28uUrYzGAbvQygSGpseVzAGmRgelmO6DkFIG0iImUJmeC8R0sD0iROeEHxlmxSBoVtzvan6sm05N0MNwlog1hR1wYHLxnj4KUjjt1lRKfepFGbhdZukj8FC/OtdI5MHtN0oM0KnpknjIoK++k0e/f9JU5za778wf8bgy98ELPn7kdvsML+HGfeKMPRcikrnLPOe6gskmMLrfV2OIsyYuHIZXj1d/wgnvvN3wEsXImmu5/tqlBwrjd0VEtLS9AiJMXI/nLQABy3EbrMDNoBhkKKRNTNGJrvJftW5eKRkzSO3W6/h6rT4cp0iBMnvoiZhQLX3vQ8zF38LHzgk1/BR29/DF852+DW4xv4nb/4GlaHhrI/DwSO69aoEpmhtql/vCzgRQn5If0etD7eNGyzyhM9YeIcFzLTrod6TbTClG/IVfGA/sR7VFaev1AFZFQjIleCWiEGd9rA8oqxkXO0IjvRkrQhOKnBN0iiVwcbW2TanMlHjKoWcMqoKg0mz3EzQ0P55kBRlvkXv/V1rdPpZv6ab5oNrlSFIQ9VN+iYdS7iyblFqEjfRwgh08rz68/fb3CFGfkWqzDGbJUww3PWcmEGnYuux+W3fBue9eYfwLHnfwv6By8HAt9wXgHctlod+GZ2OGVD21puby2DNChZR4CB7RKosF0IKptiVzktg8QJWNXc7tsi+vWX0F/+PWDxRxGXfoVbqS/AwlnAEgJlOLdUgbFER5y8QKS8CMfOS+kWbgFGBOpacMUZzBD7Gygu7QOX9jDgKrOhbKQtCZZlG9o62tDMYLYTyWgiYotzElPeNpg5eT3LM2MB5WdKRnP4ZA+LAGHBOYYoiy9R5zgLbPcmLEErsEC6sBmf5MFgZvAJzAxBPzlU3Ni/yCArppBNqDp5HbpYbabZHV6wDBEupBqwEQ5cBhw+GuDVEO3FUlPM9WAdgRrZJpwTtgV21Il8RT4b0tbQrw6pvWC7+SZF39b5secB1J//LRz/vZ+Ef+rXMf/IvUijNY4l8iTVXyOJnvpR0FO8nXTONjlCdBQ0TFl18bRbno13fv//gGuf/yZs9C/hLm4Vmp9lVUE+IxQFgpOe/qAsO8gXnWfuC+abWZvFuam/cUlnAWN+wXmvOSyHpa36cFAj8mz+sXtuw/LiCfzcL/0iIutPoUKRioyVUYn3/flXcf+j5+B0XlkWpRvbGVQNdY6o+HUc2BjW2OA3izEXWTXPSoXIhUriW0swC2JnW+gSmYfklCRwzDMt11WTdyD/w8UZC9GWMialGfA2Or5EZ0blJ97XOWlbcABwlSdaOSmFgrvlSvW2UZpCYFS8aWrmjykrwsygVWKv14c+GM3NzUJfxyRng45xxLNE/ammLdRwd3SqHpfZ/cwfqc9gNMLK+iKxBH3VDh44wUp09GaibCxcgvmbXo2bePZ40yvejP03PBM2cwgdGjyQny2gehzoiTrRyNhEnfNz2hjXYBNyOYuewh1JQztn+zGKhJo4g87oU+ie+2XUi+/HaO1P0R2vogodNHLY1D+ZtHLyOWtjl6jjCKMDNHaqcdpk0IaJtk7kMTOYEUyDaTAMrE3nZE1/hHB5QODZvHEUGXTFPB608hTthWCUsQnJ3gZJEBIfW3BId8lyc8CdOjlDY3g+Wt05vliP4uIza+mcbSi6BpCdVVzwNnPYDhi0WlGek1EIMPLmnkB2MOpDgZbFrsvMYNTFbLfcJ0sDKbBviyEOXTLLLfcQoVqDrmh6Cq4HzKyF6tmOaf6ThRMe2UswM3QwwvzGoxjf8UdY/eCPovzE+9B78C70RuscU2NA4xfU0RL7R2DiiW47v9DMYKFE1elxS/xSvOl7/zEOPPdN6Pf78CKglJMMgFZe2uVFLn4C87vdHsdx4pxvoK255rfTkYaqhODudFIRo3qckTgPA/su8QPQPV/6OP7tj/0fOLu2xsXOAubn5ikrIuqFxLlU09l96NN34PZHV5mvUSi9Wc5gfSNh6dwazpxZxsryOuKkIxLnvCDfoVAgee6TgitPDw6Tjc1oMM9y1Z6aC0PRzc/P5w9FrkSi81PhgF5YjdMneanhFihQMIYmUioQaYARRC9aGUIrRIUimIZmhopvHjkwocsvTbOzM1lOw+W7ttIrq6vY4DniOh3lgF+i5cnNCjhR8g0VvMCIb48Bvbqg7fWQnt46gU7WUXE1XM/uR69XoTr6dFz0gnfgGd/yLlz39OehvOgwjFuFjke+ZyIPzgsYJ6OZSU2YjLMb5rBdyMRP4RHpzMCaErfMzjeo/jJP9+xXsPfUbyMuvRtp/FmuHo7DwxBcYLJDAgJXkKADj1zNgrqkQN0YKu7G+KRe9fkUkyxM07tDiwVJDDUHcnFkL4pjEeN+jVER0aiIA0MT7kJQvYLqNjOYGZQWInWLbmj56JJpyzY+zbNMb6bQybIT4AS5ENxEJ5XZTx0pGLfJkawnAkgLaNXlnlhnynGlBbPE8gkm5c48wcxw/hWZtRvM2rxVBm6LwZULt8QXlzh81SLKylgPdadNqAQEp/xNuEF522HMeyrQ3BQiEmrqHhkqDR4hgPEQl5Hu/UM0H/y3GP3xL2D2wS/yw0/NkjgZIymH2iGoGRQBQfHEx3T8MLrtdiQTWAPbFDgP984fxKtf+zbcBNM3pQAAEABJREFU8s7/HeXB6zCOCaMUgLKHqttHQWcIWP4q3tQJKRrnfxclHa15gQjPvmPMxVOTIuWT2hxO+QXHhnHlt3rqDFZOn8SYO8Q1+oZZOsp9Fx3kPtHQ0CdEYhj6+Mjnv4ZP3/MY1hpgfWOIk2dWcfLUWZxdXKVvGsPMML3kwM0s55kZkJxFqrfIeUzw2CCh3aqP2K9DkhgCyeZmeqjo/KkivOFWt6Hygalurws5tKqsSEhKtJe88BRmhoKT0Env7qgzf4OyLCGHOIXk9Psz2RDiVR1rPENc0e888Y2hz/Hilaev6FB16FtQBvgGqOlI9bFG5yByxg3Tkl/ReepMtFNcxE6ah/UvwhU3PAvH3vhPcc3L3o7DVz6dHdNpDUCbSPtcd4yINJBFtUlgCdO0SGu4aZzZ+Z6mFbKDc94TPJLKbMwtwjp6q+cQR19AsfYBdAa/gCE+zro3ABTg2MkDJEkm7QiGkSXKj8aBtAsqN9Jsh/LwuJezxGFsJ/0CUsn4oT1Il1fckjNOR26SZ6CNzkdiviB9wPh2mDGDN57CZWaQjO14MjZOLZRd6hjYJeAM0CpwisdjnuiTkqx4ASKVE2YGMwN4b0E8EzxhPRMacAyRP5+DFhs4eOkSLr4CKCr2rY8BlvMBM9sB5U3L2jhyOXZc0zq2Z07yjHkCg81b6U2dRVcD4THg+Cex9uGfRPrIz2HhxN38UDhCp3bk8bnJ/I1HQnBcfuQqfOs7/kfc9KrvR1w4irqcA+j46nEN/TJ54gug6JS0S5nbKf8y5G5xPB4hOy0YzAya6yPm6bxTPmFjfQPjZg2X8eWe4jrWV1ahsh590oEDB6CVa2RLGg7Qcejisw+t4o8+ezfuX3as1wVCKCH/1eHO0umX5KPMDEZ9trd4d1plMdZckA0wZhtU3qkKzHDl3OFxYFXRr1UduJnDPcDM2N7WpJFLO33FkhCVacksWHAO4ZRRUaFZngUuLMxD/wqm06n4Bimh0MygFaf+/NrGxjpW+XZYpyHk9LTiNDMUhegrhgVkzHU6TxlMq0z9kYrGAefKscPV4kyvAwsFUuhgVO7H7MU34Gkvfzue9W3/AAdufBmq2T0oOHAKaWaAJqiZwRKF8M2X+PbNQOSqTgNLLfvbgGUheoZmFb3ma/DR+1Etvxv14DNcAayzvgKW7eu0cUCyALUFzIMbXDBKkK7bQE0B0op+O5T3pKBMM/YnMdBq53AP1ZF5gHEH9WG+GctJlyaQLmZGHVsovR2iMzNsz3u8OMfyphwze9J4bh8SijLAAmGJPMKE1xPA/t0NM4MuBcbJirxFAyiB/LYJ0QjuYF6awHDedYE6cp0iVBnDhnrO7ou49GqgM7MBhAh2E6yQPROiteNvGk7ttn11SzFobZcYCoY2beCAmcCgvGSUS5gZ2wUYbdHKMuhik8BMjPTxzmv0xyvo3PtJnPvgj6P8zG9i9uwDKPkBkVsaKkbtyZYIPKVL0qcQg9o6hM8VeNoLX4Q3fc8P4tDlXF026rsyO6qqqhA55+Q4B3SEkYsU51gvihLG/gX1HHOXuHRuEZrzbA4abtsbfsWPnKcHDu7BbFnD6g1srK5D/qA/O4uLDh7AZZdfide9/o147bd+O1706m/DgWufi+NrBYbFLBL9SeGJPijkRZuzs1OibaX2BaCyyHrzUR8XilVVQH5mnkeCexYWuPXvo6L/UXvMDbICEgdZpHMUajKZOYpQMT/Ry47zm0LOTEz63wS1b+/xs3+g8wIvrfhGozEPe9kwrhjX19cgBVgEo6wQHMEMhRUovUTgT0N6fYRZXVrGiF+VjMRlWaLb6aPfm0G/cvR4DlQE6mA9VPuvwCU3vhzP/JZ34NgLX4WZI8cQ+QHDUoBRf7LnQaqwYZ2RGNsIy7aCk3YKj4wfwqOj4zg9OouGg14D+fHNKClPAmsA50SBobtxDzpnfxvj0++jg/wsjCsMC2M4RXgqGBqM+phRV7adBABtsR1mohFIQzonEjkFMNwCnsKlmrfIIu1aXNxFcUWJ1B0DxnuzPmOyAKgnwFCgbm4lBKO+QtaHOlkGebbzT+LYdsm2u7Gt+PyoG/pzHRTs9+COQJmBVC0MAY8D0U3grNAfZ3KYtTo7ZQvB2FrWWTB/C37Beth1IBk4e7FnX8BV1+5Bp08BDrgXLLMWlG3msB2YlO3IE800XyFFswIzxQ3txcYw4tRRCJOyAIPizGYIMBvsPPpX4zzIUc6DMfrNKTRf+W2c4BkmPvN+lOceRcHtLWJBovNvM/JPcH7pNMdZVQtDoC0O4/Xf9nbc8tq/g6bag2ZjBWvcCsc6US9D/iCsrat79gf6OLJG5zceNUiagIR2lfI/Cczj6qjg2eBVh/ejoz/eUg+5qlzGucVlvPXb34Zved3rafceyrKDbiiwZ/8hzB8+isdWhhiEHsZFH00yyDlHjoNEhw1eZm1eYhmTrDuhYT0NV5IpJSzMzWHfwh7ML8xmZ1lSXxPhBJLjnO40LBvPpasVFUJZYUQhehtQBnpc+s7Soy/QyxaccMYe0lfoda4U5RC1UtSqcTgcZAWBtgozykxgB4ImdQQPkFJDLsNH/CCjtwpNg06nA23TS9arAeyBfODFiWvVEfSOvRLXv/y7iLdj/9NehKo/j0A9zQKJAFF7yk+mtc1QHKgR8XA6iVvXb8MXR7fjS+Ov4Nbxbbh96U4sDdcRufowOkwyPeVbv/ahf8ccVasPMGweRGf5dzFa+U8Yjv4UCQ/DuRqaaNXK1fkjCg6wguWEEUwneJtWaCT1CsggrRcw0pkHCGA4RaIDE4ztf3wYEstBuBn7wDDkyqc5VMEvM1AE9QGvxJD9QqevL6UaR0I0Fl3oZn5yg9lTgOh2AUrv4k1sm9qaaBMvaJVAnaZ1y5YC02bGJ9XVoMyxrUea5Jk7THU4qKNz3FkLMzAL2y9mMcm6JH8K5pgZeXcCHhFJM7e3h6NPA7rzq4D6h/aFwDbADW52PlixCSwz2y7XWc8ErnzFMclj2hU3AHETDurLlPKkjwDm6eVAcjh/sAmOAR9ibvwowhc+iNGHfgbl7R/Gwtqp1qFmOe0jMXjcPmfZzlu1CKxJTOUMrnvOy/Hmd/2vKC59Np1YAR2PFVw9hsIy63A45IKLM5KrS5oRxvYGd1RlhYor0KIoSGcYri9huHQKB2dKzM0Abuuomw1cduQwyqrEnn0XYd9FBxBIn51wKFHN70f/wKU4se5Y8j3colMWV6cN7ZLMYRwBzj6SY450jKA95SA9gB9pZnHg4H5+NJpF1SlQ5nlnkIGMOpoZzAzySZTkdBqJCtXQL4HDHPN7FrBv/z7MLczDyxKJDRzTuem37MfDEUZs+JCrwIZL15KHuGVZoWKD3SnODDUdbcPldaMvW+TTp3qdN46ZDtSwpBE7XJF2OrPwSh1KI4aA6CW8LlEdug5HXv5OXP26H8RVz34FOhddilR2aTh2KfmNOiJf00EEtS0DvJxkIxrl+PopjMIANQd67TUqnnU+2pzG1xa/jGRcWfEtRvKnfKuTeQDJ3dZj6K18Cvsf+zXY+kdR8kylcrYF0tHg6hwCVgDukDNA1jvA2GlGp2AsNzOA5RnmwDaokxNpdwNuaEH6zbhhK0/5gmGaZ2aMsl8YDg4uwI5WqGeGaIxbRcow6tBWnQA6KjP2yQTGginAvAzyYIJowA7gwleEQUgMM8iXQ5I3jJsZnDLDpH4zI6VnYNtlZttSbdSszTNTGJkZyRdzSO1yaGyrXmLuALuC8BbM8CmCw8w2oZdC/ohlNeb3Blx2wxo6c3zJ+hi0XAtjDYTaIPq0jd/MNmUZ27YJ6kIu6jW5kzGSCOmskKXMk10TB/P5ID1lUzgEM9kW1Af5Ep8ixsWGM1FiA53VOzH+7H/B8CM/gs7Dn0GPC5sZzuXAVSZJRL7JnxNP9qCaekGlJqCCY37PxXjz9/7POPL8t2AYuRvlXF/XR5m1FTrJEbTKC+aQgytDgW6/lxdIgStOtgaJc7OmHL2wg6/jOZfPY74TUdUj3HjDdVjkqlIfeC695FLMzerjUUBgR4YQ2Cf7UdBhLp9dQ9OZx5pVXFkCapdWljVlJzQYcZFWFI6FPTPYu28Os9rBsM8bOVb6spQi9UxIfPFqxbnOD82Li4vQEaJ7cO7HZ7Fn797sHGdm+gj02CLUmyB/bV5bxyoPVzfIOOaWWY3tciVYsJFNriBl51jTOIPBBlTBgF/QtXKUgQp5fi6Xq7JivxqViWiodFmvM56w0TgwezH23vImXPO6f4DrX/Zt2HP4KhSdivQsowFlTLoccNwAUAo7LuVMkYcbnW7P51CjA7MumqbEQ2vnsFDP4KqFGyixh4hyh4wnTrDT2PZq+S6kxQ9gsPxhyj5OlhpuBSz/MMnbUqszmPf4wOQyht8oyLrj3i5nWtDmaW469Ul00Gn/DHDpAkaz7AsebxgHhlYlnJtTJpA0IzlpKEKDbpqHJ7lEK+wkoxAKiJrUGRrIrWxmQwNaDqHTDXmgtrwtTxtvnxrE29Hmts82P5I/UrjCxHhqC/l01iuJjD7OTT7bBlJJ5sK+Lo5eFzCzt4HmC2hD6ZwhGmLzts3YZkR2lRabOI9mkjEJkAVvJnDBS8VTiIBxyVdUiBMZlkPlAM4Rj9P3YOOj/xGDT78H9foiKm9QpBEJIqFb4RRKXxg2yTbK5/DJ/VdWFV7+ytfgud/ynTgxmsFqw3lBm3e7FXemPXRY3ul0UFRl5taqD+R3Qr6hpI9IXtABOuRbbr7sIlw027AvNxC5FT939jTOnjqJy49ehn37FlDyY2XBgV24Y56O0mf34s5TXJX29mOEPud8g5oLppoLPe1aD158CHN75tGjky5LLgAT6FDHlK2xIiTU4wYryyvQ9xL5uh4XdLOzs/A9e+e5GixR8+v1gI5wQ/+yRYTLy1jnRxidJQY606qq2Ng+aemt6aHlQPUVe3V1BWtrq1mw0mN+OZIxRF+GDpezAXTiGTK/BwMtgcYLDPuH0b/hFbjqte/C9a98Gy45dg068/MchjVXaWuTFWKEVgNmxjAQMr4zNGxdzugEyWEcEn2eX97Quww3zFyHK0aHcR0uw1sueTNee+TlODizH2ZOKtIyVFzAeZcm2pi51IGDKfEDTbHxe+gNvohuWmJ+qwsjMMnJK8UCsAI2AXiGCuqUiDgB8uVQ/iaoDZ4SArkDsizSx+2QfJZGYksWE4lVMTAY4IYhzwFBZ9k5vIDUBXMdyThwaHkzYwahN5IAwMwmcIai3QIzKNIyzKZ0bZiYnmKrD9sys61QMsArUbeyUzLGOzkfuhOLEyNq1RbkwAQWbN6JE2IzwUiAqUUt1D8C0L5suXpglPG4DYCZZeTVJ2l6vRKXXbeOmX1rNOJellEv0QSHER6ADGfICas4mCenn2FGHoK2tO0gLwtU4QQUIEaTbUnP0AhA+XjSi6Iz5W5CWUx5uTyxCaSqmt7OJyEAABAASURBVAH8K3+MjQ/+CDr3fZJjeYwEI0TNWMJk7oHX49dv4jESI5KXsnmcFUKB6255Ed789/4nlPuOotE8oB0TMY6Ju9YxtHiKjFM4PNBYAvu+oo8puEgL9A1OW+7r1Lj2klkMByfp9NZhzQhLy6s4ffocjhy+GPv37kEgr5xqoOOb3X8xOvOH8dVHl3GOq9oxx1C/rLB3fgF7Fvah2+nBnXMnGoajGoP8sSlh3CSsrG3g3NIKlrggLKsS89xN79m7J/u8wDpcK8XFxXPQR5UNfpmWY6RWKFmoX++pqDzYKP277jV+qFlbXoOwsbqBelijU3Qz+p0+BHnu3NgioKgKcDEJCwPobG9UzmFU7kV55BlcOf4jPP3Nfx9X3/QS7F24mG+HWQTvIJnMV/HR0S6QgxiQkVNKDKcQUcDUGZk5TJCjYsc4wwIJPW6HL/fDuHHP9Xj63puw31h30YHTMOAlKQzOv41vMUJ1Io1RDr4GX/wVBJ5HInIV6arb4KozgQoKzgdvCRUYBTtKAaAygvQQpmmGRhptkYxyWjgHqZPNYWYXgPIJDiQTTLpMHHNOT+Ksx2iLDA48I/S2hkE3HxHlXtri8gXUs4Yx+8skC4FlahJtDWLT7mTE5FJ0glYH6sP6nPq6G8wsE5riBJQUcu7kwXZPYsjlpEshcRyUOYltF7Vo8zgOWxuBNgJYaw41PgU3Z17RgnEDMp85KamTAxCNsSwIMJhvgxlbzzRD46Tv9Ma46paI7l6AjLBiBWZGFIABUwTmBTeYydEAMN5KT8FyM4PZFsBrR91TWoY+RaZ38rE+ODmmQG731BbgZWZ8st/YX9kpMqXxK9vl1TrzlS6oYlWP0aUt+6v349yH/yvsD34Sh88c59dxysj9Mq1HIQXluichy42A8gzIbTA6WclHgi7pf9mlx/BOnVseeyEWx11sxMDVGytvSTDlA2WE4Ah0kGVRogrsP/oeladgODRTYvTAV4Cl4wjDNSQe+63SoZ187DEcOXIEBw8dQEHeDl+w3V7JleYhOrmDeHBxA4v7L4GVHbpx0DFuYGW4gcFghBEXc+Nx5BHiGKfPnOMHoyWYGebn92Dvvr10jnKobdu1S9bHapcDBN/EhQd0qw4qKUuAhhxx+7zG1aX+fJm24rJDKAJmZmYwNzeHPrfpxt4y9kxGAQQvENhwo1eORcIaOlizgygP34xjz30jbnrTu3D1y96AYt8e0gXatVUIaKgs426I5oh0dtEAgUTfwN32SOCW24kQHRSX5TifnJN87ro10IVEShsB4QzK9c+gXvw19IZ/BfcVDg+jnCwhM4s0R/KD+RpEU5AaGSAPY1SJpsIFL54nIWObjMzL9DRkuVmAZZQwEEajq5xlmV/xKaZ6TEJjP+slYezbxoBBUSPNO/xoF9ZvAJ7FGaszM5i1APtjCrVVwK5rdx9lGvI5ZQhmBlDnqZzdoanYWuNU3RLQQFM/EM7sAOMPoAk4hZnlPBI/7m3mMIEyJF6ExodPwXzJV1kGOJFZZ0wNitmAY8+eQXURV5Icz8kNZsQkdCvhHjLAiT1FYJ7gpJ1id3uV9uAwb+VJtjBNmxmUFpxxp5LmwBTYflFfTMF8M+Pz/NsSIMhpQpcbPFSYwxqMZ5Znfv//Qf/evwK/piCx/aAtRI98kTmHOx/q52QOwSjPTHV7XtyEMmF+7yze+fYfwBXPeS3WhiHLbagrrUxBBrMAp78wMxQhINC3FEUBjU8zh3sJ40qrT1kr930W9Wl+uR8twcdrWFlZwqlTp3AJneWhA/tQckVZkrfT6WDfnsOYnz2Mxx5dxaPNHpxdHWCN56VaCC5zl3yC2/dFnnnKWS7M78PevfuzczQ2OHHlK18niF7Qh2fXilGQgiN+eMlbagqVYH18cXZoqAoUnQplt4OyU4KvXRonwRlxL9igGvqVmDHtOeYKjDtzoJjH6MBzcdkL3obnvPkf4boXvQl7jl4JowMNNFPJN5Az3Hk3O5P/PVIWn1iqjZAwRGdwFv2zv49q6b+hF08CaYZ85QSt5hoozDjvjgYI5xX898xgnRC216H0FNvzGefcywNaxWmmgF0xg2Ye0ACJfEkhtW0k6Xm32i1sL1B7M7Zl5jQr2E27jWQrSrroDp7WME/jYNJPxjURxwozoe3aFIl5HG7K/huAldJo7RPZHoFHLJ1uwGU3ddG9aIjEyawKouk5geICkzvymd66RXBhmCm/HSOZX0mBzGpTotOht8Am8DjXk43lCZvsP4WyIm3XxEh71hizYMRFhK/fi8WP/CS6n+HR0vpJ2iJmJDQcywTUH1sgm0RdEJFtSeYw2q43M4vXvfkteOmbvxuLaT/yh560xUZSOPsdjJgZnWmCmWXHmZ2nFdCvAh3gWWFcvQtriw/x49AGijGwvLSMR48fx6FDh3Hw4EEEnoUWoUCHL9t9F12EXncBjy6u4fSwxMPnVnF2cRHDwUpe5C1w5dihTPBquKVnQD0SbTKG/J78YKSNdEYp/+jg0mK0MeYHmDUM14fQBxydV5pJ2QIi6nQ6DEuEwLcHjazfkk9IqDnbGjay5nevxDNBr2YR9l+Ni5/7Zhx75ffgmS/+Zhy47ArEokSkQwUMlgJA2OZkdOTL2AlENOA8ZIILPzw5O7QFyC9IInNy/pSrzQPzlMO6GOR6XPGElq9BZ+jobzyIweJvoOZq0mworXO53jhgOiFCAyWy7ghnirBWbzA9heSDF80ES4zsuI2pqVaMPtHNeiCcR0N+2dICzGwCxvkCM2Ezz5AvKm1mMCYE58rS2f+gztZxVEd5NLLXUPMDj371JJJOt9oRadvECSyYGcwMUNqQbSG6DKZzyEcE7TLFJL+VBUxDkrU325A4vkKP+ntDeyX2VWzLktpJUBY2ARiQJxaDp3RbIpnAQLeZUVoLlcn5GhcDx55ZYe7QGIk/RptNxxgmlxkntMD2m1ELhmBoxnzGzYzJxwdgwDY6TOgT85QPXcxT0NopwhCZ3A4m8628HEHe1ZnBbAttydaTzcEUyvWUeMQVaWtDL40xvO2PcOZP/iuKlQc5DsastaSRCzh/RA/Lz/wgF8uRoQxLzn5TjCHnd+KqO3F+dULAc1/4TXjb3/37POKZx0YdwIUbYgM6vZrb4QH08VeccniHDx/G/v37s0PTh5S5mXn0eL7YKQz16nGMTt/NaXgOgUcI60treOyxkzh8+CAuPng4+ymdWXbYj3v3HYT39+LsBrBuM7AO/VPVw3A8xga/+jdNjUSbBzrX4Yhb85Ul+sF1aJ53yV+UBWrSaPHgK4tLGA0G2VAll6/dLt+kvW7eVpdVCQ0erTTXeX6pX/NRvKlrfvGN8rEYpgph/kpc8qy34umv+SHc8s3vxEVXXIuyvweJxlLjIVNqorFT2vT0SYPlvABq3IITHBlTmqce7h7Q4rxQnvK3I6nXkvPsYkiL3oFm6b+iOzwO40/0GhlWU8WYAcYzv+npfDjthwwmLngbc+UwaRTGdt2se1dOm1S+0Kbap9LbQR2pFDDdeqssD2rqpfgUzAsWaNkWzlWE+FK2fyt60Isor5zDaO8YnGsE+8eNYYuW6omexkLbpHe+RAWzSd42WWbb8ib5ZEa3W8CoK0sBhnzAzBTAGe4A5W/XPxM9zsNTWyBJxvgUbS7NRztoRXLslh5mjow5tgOM8lWfmWUdzLZCd4MzLZgp7jBa14w0TiicQmlhms6hb/GzzJnnNslz8gvMM2N8AmcIXuYO5LjhG7nMWj6zaUh5FJRtmQbY+/BncfI3/wX0L3y6aREa2BpGeciQbufd8m7lOZ2lMykw4J2yZ3ZcefXT8fbv/8dAbx9On1vBOR7rrfEjSuA5os4G53icp/Ey9UNzs/Po9WZQFBUGo4ghzxdt9TTGj92OjZN3wXg0yOUfNvhB+ZEHH8L+i/bi2JVXQgu74AEFjxLn9h1Gue8QBt7DY8tDLG009GmGMhjkqQf0ffrC3dSJTraH2dkFlEWHDrLh6jKSNkGX92e6VKaDkk4x0GMrM/E1NhyMob/Csc7VZlNv0OWNELxEXe6Bh4sxc+gGXPL8N+OWb/9HuOE1b8PClTcg9HoYcbkKUocUabAIjjgkymvoIWrr4wS4DB4Bj40di+jw485QJAAHmaABvQk62BxnKdDk5/ZHII+Zccw8PmDUQZgwRjg18c2UIhUP7nsbaxj/2Z/h+H9+N9b/cgnlCRpuuUKsSUsnFDVKYoGoONtHqWLdBtJR9rYMQKMr5zl1DJuA8lQ2BdNmW+VbcYOZ0JbR8DgP3Jq0eQa4oY0HqsF2coBqkLbgi425kXlNSrRmAruFKloOoyXaJSGWCf3LFjDaZ2iMDNCjba2ZwcyQWI9g1qaNum/Wm+MF4ATZM6c70y00EQRM86S/kNNAKPoITOsFR3awshzoYWYw24ImdmGOAMvIYyVB8/o8mFnOM5aDl5khTGBcSfE7Iq58ToX+4UG2g/NlSI3R6mqw4BkSwiGAREFmskWAsc2MkjZlZJqQoI9TslNiYcbEbsozY7m3zWMxUo5P8xLM2H8GXhFqp/pKSMojg/jNDEZbGWlJ2ArLkfZhpvIttLkkY/8nChMAh6UIA8ElXhlHbNsIBwfnMPy9dyP+5e9gfuVRrjprRBpY9fo2ucyiBMqM1F1yJ+BEQQuj/i3GHFCHLr0W3/H3/3d0L7sR6O3B3N596PXbDy5mBjODc+yU9DVuDjlN2dMKQ8Gdab/XwcJsl+eUj2Lx7B1IdJw6s1xfW8aD99yX6a+44gr0ejMcSwU6VcGz0kPoHbwGTXUx6tjB2hg4d26R/u0cmvGQNF10Oh2oXm23h/WIH54A8xKBTjyUFahL28CmGfN8qsaYYR1rGouEHaNw0JktYFjsx+yR63HTS96AZ77pB3H5S74T85ddx4Z1oMuMBp8gMyfmCgx0rxvwK4/cj//lyyfxD798Gu+6/TG864578TsPN6i5fYw82BQgHkFMGTsSOed8mjb7qT7ZYmTHQH3Bem24itO//9tY+dj70TlnGH66j+O/uYHH/tsQzV+wffeWKNb6wEZAMargsWRVBaL4NcKZkpYCo3+Lt1OWgNxkPVSHoHgGKSazjERGMIMEvNs4k/lWBqFBLpgZzHaiQABzMK7IccU87EAJcBvMUcKQzJZgZptIzglAMAOC0dlZoL6kUVrlUDlhhNJTKH8zj/TKN3OUFXVgiCe5zGxn+56EfkdxYkqYBp0CVz6rj96hERLF8qZ6bAfbA8K4dVQoKM5JAw+BjsNgtgUmIJgZ+Sdgu30CTC6z1m5mW7xmlktTijkEokQRBnfPoZnlELyccYHRJ7zNbEd5oiOTM8Ck/Spso5EvxgiuX7DhESsYYzxzDuPFP8bS2Q/AB2fQqdvFiuhTFtDGJGOKaY7Cad6U1KCfgIMHDuC7/+k/x8Kl13DuGxcjDeK4QVNHOtUE6TfirlVnqYqXXBkuLOzhV+kF9PvaRYy7AAAQAElEQVTzXPn1UdI+3Y3HMDx9B+LyKRgXdtoZP/TAA1CTb7jhBszPzqL0gJJ9NdPrYXb/xVguD+P0KGCAHrqz++ggu4A5RqMGyyvrGA5rOuSKdXRY1oGuEb/d+GC95jlBw7cKENzgBYDSgYLEvUOYvfyFuPFl343nvOmHcNU3fTv8EJ1jaVxTkb5xGBzgExYZCDSRJeUQKefx5YVfum8Jv3s2YGVcAqlHY3SwOqzwnnsfwd1Li1yJDhGlsBw1O6kxGo8yjStUoyNlbdi6jFHVy+AJbmqD3cjk1C9ZjYZ1lUun8fC7fxn4whexb72LYpxQjiPKpkKivmufMpz8vXU8+ptnsfHZBvYYDbSSEEgXJoPaucSorUDNTkG2R67lSR72JOVqX4uUZW7FlZathEQrt4JUzkFHGyofmzxtaZveHhf9NL0zpHlgRYRf0sPoEPuLy4aAAA0o7LicKUcydumFwNLpnRjZDiaR0+KjmMS+BtvilWOEIWJOA1vjKu6Ik43UzDLF8JQuM4MTgWCVAL/u1j7CJc90zFw2RMMmqj5OVeiKFC0ovhtqMyhHoXQXXRsHdd8GMlJzCNNyZj3BLUohWwchOKuxjCdgeupFFJv7N9vXkY+VQsSYq8lILYf9IexYiYVvugT91x+FfVOFYvbzqDfeh2CPwthrI660RlwxO+OwhnVH5kMpxi90OzOnYNQi9laG7/mBf4jhwjEsDkec/2POR+NCTUjZJ0ly6HC1NzODbr9Pl9SB0ek560+N03mvYbh8D84e/xri2hLSaB2j4RIeePBerDJ99VXHMDffh9NfcXqimp2B89xy2DuM9dDHytoQ+gq+yI9Coxgxu7CALh0q3KlLjUX6pfX1dRT8mu6oGhQ8F9LW2+gckx9BddXzceXL3olnfesP4qYXvBK9/YeQ6NX1NqL7oDkTOHfo1dn4xIYnhsxFxjTNcHJH9syXzy1hDwI65mAy82+EdZziOcVv/Mlf4aHjEfc/bPjqXYa77qlw930VVjdm6VA5USGTAVA9Qu4Wpr/uO2YO54iNFjH/2GNY/Plf4ZnMcQSegUR0AM4WtdP55q146Ay2qRrx7XNyARt/nvDg75zAIx94DOOPNyjunoWvBQ4Qa+Vqey79psi5ux6bZeJxFgoMNm+lhc2MHNFEFHJi10P5ArCTL+fl+rYYWgtM06KfwpDtyyLPLyZDUyQ6y1nUB7vss4iCdmMxb00RQVHy+flILNp9G+m2A0wnMyRLSIxbMniV2Ns1QLXMEsyMo8ZyaNbGAwzOuGSBl9lWudmF4ySDGTkJgMKJJjS4/Jkd7DmaUFsDWE1dDGbUyQ3IYP/6dqislWOUZeYwgZNrSm85f0JDGTYF5ZoZWjpjfReCA1kWkDxh+2VmMNsJZ1owcxj5tmM772bcGHO2gaGOYOK4Zr9uYHhFCXv5ZdjzLVeiev5+LB1LGMwMOP/YF+yXZLdicfWXYOOz4NSBcV6AsImKiXFKhsbcJAvTUPnbYdTVqWuvP4t3/YMfQv/g1VgcsL5RjeGgoZMyBPqboqpgRcjb4IY6mBnLEjbWBwihw/PE/bhofhZz1QBLJ++AbXBlOd5A5IeZRx58EGsby7jhaddg3745eEH7BEd3pov+/oPcNc1jMVZcWXZR9AkePW6MhvQ561hdXcWIdul1e+jTQYP1+qBcwLhzlCvFZ+PoN70Nz3zr38FVz345OhcdxRr382M6DJM7hmN6mRvMW4D5ciwk47LZpiQ7QuVeOXcA++YWMLewAJ0HnD17Fqc/8xUMP3Un5v0oPn9bwKc/V+O2O4HP3TbAX986wEc+dhIbViEG0LFu1Q8YvqFrwmbk7z50Did+4VfQOcU6ENkK5vKcxcyyaLUpxoadnTJiGCOWEdWwh/7pPTj3hRU89Af34LFfO47Vj59D55ExyrUGSNv1zKImj8iQMIKxzVv0AjXYwau8KVRGuNIMwRVshuKE8gUwfj5Uk3RqYV7AzOFs505M8hByGZ8wMwQHwiVdjC/tYBTqXMYHzK2FMbwQpuWTEEbT0L5pF5QPYyVwRkvASybHtDknKJhMfPB2hgKj7U05beQbe9bsh4tvLjF/FHSSRiFO8GZUk52xJ73NDGbb4UzLjgrb/CcSYhPbnBdmmQGe510rwczayJM8aSaO5vOJ1KaMYHl7PS4TGrbdXrmA9F1XoHzhHmxcOsTyzDrGYYCS57YmSax27A1qGEJzP1bW/wNs9BWUoz4c7FPaMeaXDBO81UdkYezJbpdEzM7twXf9vX+C7t4rsDYaoyq7Gc5xOuaubX1tDUtc8Wlll9iAOfqQw4cvwZ49e+lHSsyUs5jhirgTT+DMI1/C6Nxp0Mvls8dHH3oQZ0+dwvXXXof9e/egouMtQ4meVqn7j2Jl5nKcaWaxujbCCutYW12D/rmjkSbQQeuL93g0gv62hV/7grfjlle9A8ee/xqUB67EhiZhDTaiRuAbFiiQLGQAju2X3khJJtzsxETLaaAYnHlujCNQguGtl+3HzMpxPPzlL+Brf/1neOT2z+EabsF/9jvehqfvuxLOpbCXAWBdkQ6hIU4v1rjvvjVEnl+Al1NW4tsd5jDL3cjcx7+dRYF0grEHoxu01RqcoFF//WcRlk/Cmxpdnr0kbsMaJDr7KSJYjYYKNBAajBB5JGBc78iJGtfTxbiHztkeBp8f4cSvLeGx957E8p+fgN07RLlKinFAGMxiTEHcKVA6YDKRAWD7MhgFvE1PwsQyvkCZzXy212iTwLZTIp+MmUFtYowcBUiIqQMyHpgLzOTLJT/1gFEHQYnIeHL2qztVcEQDYWyZkBgmqI0ZTDUeEQ91EY/OYxgAVoGcl/lA3l1gJYk6nwe2JW0DGDfSmRnMWjh5wXEQs7WUctqsxfaKpFtsSJW2dBULu5nt9gzQOi0kVIjMGUET/5KbDHuucWjVbM4yjg1DQAZ1wlQ35oFlWwgUaZimTW8S0opeMDPa1ADatoVhSrsZGi54mRmMdWewTjPKkrOcyLdQQADT2+2oOAsoXvSW2+Q0hllCzZf7mFj3BiOd/7Ify1d0MX7LfoxethfDyzpY8SEGZQMzzYCIBoGzOuQxoFQjZ8hcTzWK+Aji6nsws3oH0Dgi9UxmSAppfGNoxnawhUboVh6VwyZMNqR8cyRiZmE/3vmD/xuqvddhNW1gdX0NSyvLWFtb5RY8oj/Tx/z8HGYIbcHLbgdlp0Bge1Y2xjhz9gzGpJ2hfmsn70PDM0sfrKIZDfDIw/fjgfvuw/XXXI+L+OGoWxQovELgR5o98/tQzB7C6eIwVrn1rsHWMkw8khvzOKDmqrJhuihL+J79l6IxThq2yBNoogCHIbAB+Fu6HA2urFbxw087gve86hn4wDtfgz//Z9+LX/+Bl+AF1+xB4rJYq8zgnmtsOAH0+5ynT5/G5z/3eZw9s5w7TZPDqGMm+jof7YorYeH4KQx+/hdRnFpGmYymAY+qIh9psw7Vk1JEopESh0ziZEQ0OlUDm4LIMuiKBQdKA2fYabp0mjMYfzrg7O+uc6V5Csd/+xGkh4foLAeUax2kusJQDooWFvs3hEQbCd8Ac2S9bOnXyenItnNDc1FAvLSLRMdpHCPJIgf6+RKNtLsrMSPHLoBpdgHShJjTBoHNazwh8vWas1mY7c+Ewk1EFjDv670HFnAFt9sHr+tAejordI47wTgOMwLbPM1jW8xsRzVmRtV3YgfBtoQZG7QtnaPk53DCEyITAtk+pJ8kLxhMXxgqLPjoNMCwGWAN61ifGaN52jx637wX9qa9WH/FLFYOzmDYobWNxLzZWoToMI0rLpQSxwmzkUPmsTs4BpjDeUAu9v+DOFP/Z8TxbSjHHSrJXNJhwmckfSp37kvqmtjIhfkFvOt/+h+xMprHWpNQ6gs3t+a9Xg/BHYEvibKkc2R8PB5hY2OI5eVVOrwC+3nueGDvRZivDHurGhun7kKz9Ci34gPO14ilc2dx731348rLL8clFx9BWZV8FweEqg85yjSzD4vlQazEHhejQ4y4sm34kddZV3BHw4WU59WBWsYBocaZ5YSiACcCdl2R6SkY3bplKGErZzPWoEBjJQ0ccaAY4Fg5wJG4hJAqwEbYzwkIH+WziOXBMk4tnsRDjz6IxXOP4thVR/kmmYchwKiPWc2wBixOugXnXVP9FNZszsgSjMYPp07jsV96PzqrJ9AbgRJ3spJsZ8aOlDM1BWBsa4AuDhIYRmGEUTWCmaGgQ/Q1h50o8cgHH8XDv3Q/jv8ezxS+OkL/3DzKYQeaJVo1c0ggmeQgh+oP5LQz00S2CWZMbpax/px4YqUzCbKlyJNTDtmlhfKEXJAf0XKw46E8agJnXfEg+5HbcP3z1MCzzGQBLNgC259AmW7ANmxvo+ICpk6EYcpgtVz9IDgnJmUkprO2CltEBhnGyO6beZFyIsPtRTpvpnWhfyBx8dMj9l4JjKi7mcFMCIALhlZn1i3dQ4Ix28wyXWLeJiZ5qmszj+UxGFoZBoXJWDMnW8owiFY8KtsOpzzBzHJdxopbtGmQX/TJqZMl0EAcLxGJO6HEl7nx5T22MTbKMc7ORYxvOIjuK65B71VXYnj9LJb3d7HW5Th1o2mcX7CBQEPyzhaWTg0StmCM70R2bKwnxRKw01gbvBdpfCvHO0CLAbAsK7cZoLQtMLnzTuSYwNhWUK/Qn8E/+Gf/CsXCIcopuA1ugNwHTuc1wuLiEpaWlzGmI+v3+tB/ETE/vwczM7OQE0U9ZMeuouHX8DOP3onm3BmuKoeI9QAri+egL+KXHbkElx45TCcZYNy5uLbhs3vR9A9jEOb4guliwK/v68MBBB0HDLlgchlISuKJLjooCBOabAgDMu8k74kCthUa/12tvHiAWsYu010U1sDoOJ92tePI4XNs7EPohIcYX8Nrv/lS/P//1zfgec8+jF6/zHVxDHF8RCIRqjHqcUGoZKqfVo7lyirOvOcX4IuPcHAZt8Npk8/MYLYbNCRX2obiAmXW8qqjGTMYQKMEfik3ul/9D32BE7GsC/TY3mLQQ/PIHjz64UU88Et34tRvH0f8YkR1roMw1uCK7CT2MXUA+YDJIMLkUj2E2iNMcv8GAeWrjomEnTLbsmhtmHUhrdJG+sC2pgMd+KWzME7eEB3Z1lBIkE/ydoOsMhGDVm7M9Exuu/kdDUN+be/2SlkdrAoXuhIVmcpvy1uZoMw23T49MYdQqrGEg9eWuPjpPdRFk8ed8neANjbWnOg0E9smsDkUYkhuMDOAYeYxQDooLn1yPsvMWlrRT6EyZ75R5iaU3g6nQAl7Aqi+vIqnjYzOseAErq1GnHFsHAxINx9A91VXoXztFdh4Rg/nDtRYDUM09IhRJqJs2QSsKxaW9U9sYITlOQGIaKsPSb7rVrlBviBaZH8+hLXhb6AY3MuVJfPjDHRFPqKSBKObt5Lb4Wq/Kwdwxp1jf+/+g3jj2/4xt8Ilaqb1vdsG9gAAEABJREFU4ebc4iKd5CJ1TOhzhTkzM9OeNxYdFNxKj0Y1BoMxUkmf0inzeeT++RJLJ+6AnTuFuL6KerBCZ3kW99z9NVx8+DCOXXYUFXcQRVmjy631npm9mJm7Eqt2KVac57WoMBizJRwLEa4fGimkzcb894w4OyWDA8YJy2lDjwP3mdfN49tefRm+76034bve8DS8+KY92NtZRRcJBXs52FRHp4pGPMWbbL68god//b3Y9+giOGbQYS/S/cHM4E5ZE5hZzjPbClXuVmALql9AeyXGCWOnkivnJcpvkZCX8MztkKZPJ9qvK+Bh4OzHjuPRX7oVp95/F+Ln1zBztkTFM8/IlTcoiywAeTI4KDU484TMBU/tYUaNtsEZ38nZ6u6x2KprQuC02yS6LXCYUtRnuJeRK2eQuM+TXkmy3QFzmNl5SM5xJrBMtGaicSi+HQiGsqrg7HPpYHBMLzPyUIaZIcCgcmy/dujMQQ4BaMiz/5qAIzc6amsApgWjrpDORNqEwWwLrd7UYZPHIN7tMLMdPGbnpyVnBw/rM2Jn/QZM6vHzZCTWkaBxMOIq8ly3wZlLS/gLjiK+8krULz+KpWv7ODE3wiI/utVwyIYmSyXamWOSfhWCtroanzEZ08adHEPSxwkSQyGioAV3IzCP9kACIL57cWb0axzn9wLhHPLF8aFw2j+sGoI4lP94MJQwM1x5zZV47hveihPnxlhfGaLktnthYYErxxkEOsYQArfeG/wIs4oxv1/Mzsxj754D6PVmADdYGiD4OhbmgJWTtyMunYIN1/lFfYS1tRV8+Y7bcXD/Ptx0w/XocTtfUX5BZ2ndCrZvL9aKfdiIe4GCR2lNwurKGo/d6IqAhs22Lf3VogkmAcuBOKXYlmnmsAnapbkKp4Tkodh4HiSJoEGdvEKAobCEkoYqSR+YDigpqGCMYL6ZwawFC57wdpZyDqPciFj+yCcwzwNdHWwHOCKNqQY1MW21ifQcNxCg8pCQPEJvzgY1LTRFJE0kiWdId2jAB7aV9E2K5GHcWqhMdTLJjMRawDZEBLajSgvwx/r8ar6Ex97zVWz88gOo/nwD4TR7hHvw2FDXRD1Yf5C5Eh73Muq8HSBtQ97tiLlxO0U02NI3SQYMibqB/DtAthSpS2rYjoZUDYbzDYpL+og96sn2kyTfbr5pG8VB+xgHt5nncsgYrAtMGsPt0L9mKTqcnN5A9Ue1gZE04XHqZmbIPMaQwjafSluCCZylJhkdYPaKgCO39DDmcNL5Z16VSRPRZB5JcPIxZBpuyGDcwB+G7gFmDqgt5rBtAPME2S/zTfm3hWYGsy1M6Uw01CURutnNYLdjUIDHOYCOC/SPw9b4YaKuRhgdnUHzzdcivPRa4JZLcPLSCmf7DVZ9THpxA85+MgqTnJq2kw2ZpD2dvU2ZzOPwQgbjqltzV3TbobztaEg7BatAako62Q7n00M4M/hV9NYHgA3gHCOBCqhtGZN2P6590F6Zln1C6+KbXvLNuPaFL4cv8Aih6lJvx/pgA6fOnMYZbqOLssDc7FxGSSen/tG3DUkyK6B04TV6dJgbx29HOstJNVrFYGMRAzrLO+64A73ZHp7xjGei4BZ8PB4gjzE6zTC3D+tzB3Cq7uHMyggN3y7eWXsQXicqEqFJxfbB4MAFwWzeNoGoGN28zQxmtpneGQk7k9tSkuPkMzMq28J8mxwO/NbZGjbDTf22CZpEJa/kKKmxhqXbPon4qb9EHcZ5AHpyJEi2qFpEc8pt48hyJ4K+wSClyG2CBq3DLCBxkiXKFcDas1gemue6jA6BZYFb9MHiOh771MN48H0P4OT77kf96VV0TnZ5BrSAcc2ZUwcY25XoPLKMCzyyM+MojslY6rvA2pmfNhFZPr1Fq7jCnZDNVLIFp8aiiVibj9yG92DdtlS5bez8Z4KBVSNtK1J8N7o9ejfSGGvhkMDua3sdU02Utx2RvOMA9C+JuP4lXbAbYCab0AYUKD0YILFAtEll6qeWREWEs5xSNRYnMCMB44nBFJH9TeInvKe003BKrB6IlCWoDIxXHBJdnpPVdPQrewzL181h49XHsPSq63HixoM42x1jjUSDciqFIcc18tgwWEyIKYFiEDm2E20RE23PsGEFNdFEQFC+wIUTeZhHUTGhjbNdzeNgSpNYzsHOMf4oTg3fzegqLEmxhpK+8du5q/qud3wPYv8AHjgzwplzixiORpifn88oi5KOuuFqbwWD9XUk/vR5xrl3bi+qoseGGBp+tZ7t9nDRng7OPXYnBuceAIYbiIMReVZx+xdvlSVw3bXXUuYCj/h6mJuZxWy/j/7cPHxuP3zmEH3HLPxjv/nT+Zys4VvAHqddRsMJu4vNDGbbwUE1IWI/QJgkv+5AvIIYNYgUtlAd1kZ3PUVfM08wDpzu8eMof/dDQLWGYcFGoOVLHESSybHzhDqatfTGwbYbrCbzSo7iO8C6IezIfLIEJyUVKvg27I4CHWTEyl8dx9lf+RLWfu6zwF89hmIpwOhQEQPrNgLQQI7gMKGODSF9BDylK5BqCrVVtm0hGRmkkF0ZtLfaRUSBLFp1192IcNkMxjOJNC21npmfNMykrmwfV16JNhVUnqlZrvh2lH06SlOrxGlw8piREFsXFx4Iu/KyPJJE1paI/uGAa19c8hwN4LxDEhMdI5wvHdmKjpHLHwgqa2Gk24lpO5KBUlsk1j0FKEt1s2pMaTdDZk7bxmi+RTvNU7yVGNGwzU1owO99WHnmQWy84koMXnIl1q/ag9W5gDU6zuC0YxEwKB0DN57jGSIMiTo0lD5OhjEbO2ZejcDxEbQfyWHD8sS8hIJ1bQPTNced0DDeMK5Q6e1QnsZYYl0JjkR5kc9kNZwHzON4HOdGH2DuBvTCZuQp35KVQRunDGfbgO/9h/8M1d6LMTc3h263yy0+sK4v3mvrWB+OUXY76MzMwIqS7UzkiSiqCrMzc+h3+tBcH4/HmJ9t0Cw/iPVTJxDrMerRkFvxdXzxc5+DPlK+7lteg/m5WXUlQihQlR1UM3swKmdRdxa4sq3P4c/oLBeGEYGvFTWwVRT5spSDp/QwMxiNmMEOBZEEo1Hd2EVbMDM8lSs+FaIJjbYSnL+I3KfG1VO4732/mz/azNQdLIwqVPxal/gGzE2iPka4QF2cMDOYbQG8zIzPx7lZFAUWS0+BSUzB7Ce/pbBASpOFqJyjoQwnDI0FbGxUWPvcKs780h04/u7bsPKnfAEcL1CuzPIlVyKxw6wBypQw7S+1B1/X5aSW02TAmyIhUAkIHp3+hMDkUiOpt6OEyusqonfJDMazhmgRJEeEbwKTy9wxBRQ3pQPziowUHJ1exbrIYARvUuR25bZxKaPQrC00M5htAbRXDIbZA47rXjmLERyhS+MYe8dJJ5jCAGMcRCK9QoSEHDLvgqEZxLMdMCooZB4H2KYWhlZGYNiiIQ21yHbVdpq1cacwxnInYemSWSw9h1vpV1yBcy+5HGeOzDDfMESDOsuUnQNqOrGa4ySyYqFhJ40j87k9jIznPJY1pKk5HhokShDoiFku+oYVN5txjjE4aaYh4+xX8TdZDtO53Fk362F/jzI6tG2HjqlLJ1yylhFxFlj5KlaGn2E8IUVWRPNMb1pnGn3cMLKuDCMJ27p37168+S3fgeW1GkuLa1haWqGzTPCiQujQOSZWyY81a/xKXVRdhLKHig7SrKAApw5gdxSY789iJjQozt1GZ/kAfLyMOFxCGtf42h1fwW23fRGvetUrcejgocxXFh0UVYerynmscVXrVQ9k/Bw+8Vv/hVu8hCHfumO2SIORHPlmMoff6EP8FLvJHg0QNjP+liLse7DXMLfc4ORvvQ8HF5c5XAKQBEcTm1yTGRXIsSd+mLV0ZgazLVyIK7fxQgVPNY+DE8KEvrUXpTLP2IqGqruVmF1m531hGefe90U8/Iufxak/ehDFfY5iPMPtUkTUkOcA1dYLu67EtMBg66b8rUQbS5xg4IBt0ebpqT6Lm/nUbRI3OidjzXVniHS0j/EcBygdUxITnQMmcIbbQZOyKBBOWAY8oOh1kbjDwQUuM4P6WZA+20mMiRQHiN11XPXqfRizv0WT9WCZbjODZX0VEtJJeQzNmN4F8TwhRB8cVH4TZgYzh2UoHmCsU3oMOX9HHdpnoYuVpx3C8suuxsYLr8bSDYewtL+DJpCAfUJXgNaZBVq2yPF60q+RjY9c+QmJDiG504lVpAkZMQWOBdqJDi3yiEfphmGLlkbxOjvYgDo6+UpC9Uyh/IJlCqdwpidgY+oJ+D0F+n9npFdjG1ja+H2mH81mi3z6BAye+k0byGZoIp72jGfi4mtuxsBmUHTmODYMNSsdDsd0mhFVVWWMuDWv6xpGW5d0mAvzezFPaF6tbwzyy7bi2OqOHsT6iYdho3Wk0Thv4R996BF88mMfxUte+AJcfeUVWU85y4pyet0+fGbuYuzfcxDDs5/BZ37vvaj4qT1QuUy57aHJ81QgFg1OhbuhfGF3vpntzvqG0oE9V7Dzx3ffgbl7HuF5XoOyNqhOgeMrTzKcV5+6k06GkzuvhqiO6IXHU2R3WQTrETEHLaaAhogyhcRHJJ763dqbykxY6rrhgX2NYdGgMUdnMINw9wBnfvcunHj3rRj+zknE+43TYxYDNZb1Jyoq2hF1GhXb9aFQDkY+n9JNMZt02+PTTOXVcjbUzS+fRZorkIo4LT4vjDFxMgMN0g6kNEKnX8KoL2hT3ZhcZobcrEk6B+wzEFEvEx8Ae9bx7Dce4aRaAUifAeQxwGDzlr6SlZijuDRtklLMeLyb7cs8hi09GBf/lEXx8cTMEY6GPHTdWPeI8d4ZjK49hMXnX46HbzmMx470sNg1rBWAeBryrRcJQ65sa9A+lC25keEWHJFliYpofMh+tVaTsifrU50RRhqjQ0lQm5qEbGuSMLRNJNJPMaVrKHeKyMpbqM4pKGszX3FnPc762FbWQ60ZX8W5tQ/CbETKJ7/J9jhECWw69Q14+/f/E6wPulhdPc3zxTV+7R4jBBqOnJoXsWngHDNF0eYxO78ox7FGxe154As4BEcIQBkG9HPHsX78AX5VP810B2M63eWlZXzsYx/DddddB/31IckoyxJl2YUXPo/+7By6XGaefPDD+MJHfx0a306qKRj9hm410lPLOg2VUqcrNDOYmaI5NDMYB9ZuZIJdj0xjpN8GsqI7XMbxD/wO37e0CB2BBlM7qAx6s7RgnINkl0g4ZQkqbeloAco4Lw7mT+As9xw3uAUYJ+wmKA8QLXZdytuNlqTNNSYcebvLt32ug3aUDQPTReKqMvYQSBbY0oIriGroGN23htF/exTHf/qLSB98BMWdNcr1Beo0RtWM0OM2wyjZEJhHUD8z2xEHy9ReYz3GOrFdfzeAcPIIlADp1AIAVy2JZcAQ4XKucBcC6ZntAeqv5AazFqTmrdYySCYiRgDlhG6JxEigLg3E7PEAABAASURBVIE5bg5BBGaWZTiMpdM4EMMAabbBM7/lctRhCJ31sgmI5J2ON8DRgoEqIBLzjJLafJVjx2VmMGuhArM2zifzA8A+FzhNESkrqC/0snbHSj9wldjDxk2X4OQLL8eDNx3AiYM9LBeGhjPWxUvbJNoFBuilpi/WSHI3BB3gOEXoq2tMdHBm4DcetI4stSF0ORqWjcmn7bZoIhtfs+F1BHl8G6zlo7y2TOXIzigmOjzm57oYNpTRAtDaKSOpXoF5iaD8SOUbIrL9dUNH1RhXlHfh+OJvyqVLQVjKAcxsB9rcraeTbopAeca+SShgYQbf/s6/h/VxCe/IeZXQv95r6kiKAGNbnbZPETQfOUKBkttnIdDWBR2ooF81CuTw8RpscBJx5X6cPXEPKjI2XJGu84v4Jz/5cRzYvx833Xgjx7eTOsAH/Cw+4kql4pL08MEOTnz1w/jspz9FAuy4zGxH+utNsB1fL8tTpjd28AiGgq/k1V//APZo+0V19ZZ8akKcZA7jwG1h8El7zSkIT36pc6eD4cLUkuMsEhg8pVs8IhTPFErvhnNwGAe7cQsW0eNgTg+sYelPHsbxn/8M1n7tLqQ7Gq6uD+xibPkAyk5tkXFYIAMA7conb5aLhrHHv0VDFhJEngUZNtC/uI9moeQkbpjb3hoHAjwA5jDZ3BnSzmYGM4P3VNbGzbZCz/SkZag4pjwwVB06ydcdxka5ltXmPAfoulowOrnVzFy/TTKeIJAMQfW0CJQdYNKZcKKgMwEc3MzAKXi1NJy4fB5nX3AMa8+8DGeu58pxXwfDskBkO2tOWvoR1KCz2YShSU5tScOXTSQaOgchsq2bSOxjA+lIq3z2UyTGRKSTiMxL1CXRZrK4nHfDrbl2FDXLapbVKqMekekdYH2ZhvkKVVaTV/EpIutu+BJoYoE2DBxzbEcyyHnXCkEdGcYmYdDcitq/8gQWfgpFFmHGihne9PwX4MBlz8byaANrGxsc8w24b8ZoPKIlGU2ideYjO1FtxdlhqHh2OTs7TznOlWhDp5owM9PHXD+hZ+dQjU7hmqsvQz0a5j+AUVDObbd+Ab1eB7fc8iw47eUxOHr8QuTVDIY1V5dlD8f//D/h/i9/HuvcRk0PZFNKT6FVFyaJzJaRGeRbTiVHnsJDtNtxHgsHWKIRoznK4/dj5YG76RA6iDRubQ3DmAFQC9LRStBlZjTcdNArbsqewCfhhQMzI+/5mFInAzKmGRygADNx4Su3j0XTWqmptAVYD8irPpD9HQZTN0Q+COWlaFA5SBc4YUoOZK+7MH7ASnVEP5SwEx2sffRhnPyZT2H51++B3zZAZ6WDqg4cZ+I3gLITKBeAmdIB+aJ9c3iBh9rI6jGFSAz84URPdCKDUKO8uECYd9QhIdKxRTrIjGAAoaMOlpA1EqBTDVwJOBq2r05jNBOdciEfshUD1E4bp1mGjrqTcPT1cxh318CFA8B69AXbSGz8UtyGbBvzVSZkXVg/OAkEZ5sFySYlttrmbF+Lxi23AWwb2A79gZAzHcPgojkMbjiCB190OR553lGcPboXZ7iFPlsCowLkcTSsJ3KVkzjfojFNOzXJsAXlJbaXeSoTdpSzjGmaBbJUTM6QlqOybR75UsCYfGM4xtRxbIY2bXTMBNM1D2bGqaRjDztBvhrMm2CUQ/LksM0X35h0DevMoAY19RgzLScZs36JdRFWU/4aHj71R+BnZtozQn3dsIVawEwhez8+KBgRHMxIPLMe2wjv+Ec/iJP1QWhxl+jYmnoEVsDylFE3dQ6ddha6/FJe14kOcpwd5vQX1/XrRfpjO8V4iLB6Lz7/h7+FZxy7BF1OsI2NNfbLCPfcdSfqZoDnPPeZ8PU1ZiJhZnYvSgrt9WYw3wM+/Qc/i6UvfAExNkhRClOfv8m9W8Tu9Dcq2yJNX2BhvI77fv5XMcNeGwWwoQlm9nVJzY4nJcQJxPx1tT2J428O6RFld+qxKe3JZKtc4MASf8NtW+ZlnkE/AYV1kE6WOPXJx3DqF2/DI++5FcVtQ1TLBp0Z1qRLnGSZb/uDMraS9FBbiceJOUeUUxJtyS1xcXGFZt44gRrmt8LMDKDjAcPEUDAzGCemc2sKOhMjlB8N5MPWRREeAbNlLDVnce3rFlD1axKVGSxCeylGfUm/U0Bbuvspst15mU8Fie0h6nHEgFu/k0f6ePDmgzjx3Etx/7ULeGh/hcUK2OALYcgRWbPaaK0dYoqo+ZFBYdMkNFKLFSW1axsiMxo2dhOsfOpQGpVRjzY0tPkKt5DIK2zRbJVt5bF+jqut9IVopnlgPVuIrD/SGdfso5bf2VLRAiqjP6Jz3KJPzRzq8QmcHXwE8BH4VibY8K/3Zr1mxv42rgRn8KIXv5T9XmEtFqhZccr2TNQhcUgZnOPJzPKqcp0rz6oquTrs0VF26MuMH4AS6qZBWXZQaXvOF+Zs/xT++uO/hT3dhL3zCzyzHJJ/Aw/r71ouL8HLsoT+f5wBvfNMfw6zcwuY6VyCi2Zr/MXv/wzOPnQPBmmAaA2+0cuhn53cHEc7M3Lq/Fz2PTsrQZM/IxuGaYaZhY9I+ec+9gkc5DFCY+CKsuHKq2HJ1i05jw9n+5wdEcjgcBpZYOLru1n3TobtGYo7iwUGu+7E9kwxLRLHNA60fNkGie3fAaN9DFETS2BZ5kt8coKxkGOUpU3k8USD/qiBNwG99S5WPvkAzvzyHVj6pbuQPnka1YkGZTPL6gz6AeuN5khfZ/9H6SBnzVGcbIzugS6wv4PGa4RIqQmIfHuzEirZ3qoHSMwHAvsAXBECJGZxMsYIUB/nihV8kYz59fhZrzmMUX+DFA00RhskNpdtZf0p6w20YWs/Eu64o4F8oF5AHQiSKdTHlZr8DfXYcMPiHF8wl87jxC2X4W46yAeumMOZvmGFHnuD7RgRXMugpjyt5Br2ZyMdY42GdqBGDFkXG8Ii6mi7ILVYOduHjK10Io8AUEGWKb4dUB4bkoiGBt1dpvLtULnoGlaxHYl9sokYduln2SlG2iSpvhySZhKPrDfSiQqJvLFxyJlHHsGcXvkUndginIsah35Y8eSODKl27oMdIe0a2f+qT5D+ZoaCW4a3fMe3Y6UG1jfIzXGckC0vSah5jDgajdEwnJ2ZpTMsoD+isb42AAcCAncCWmXOzsyhU/XQ689idmYPKutgrlrHvV/8fZ5dbmD97DloxRrrIU6dPM7joF6PhGTq9GBewLk9sAqY6V2EixY6+MRv/nsMT55k8wxmO0HNnuDe3enI455tz6EYzWwiMzApegZPcotqiqnT6KwuY+MTf41hqBFSBG0Ho5wMC7ApUMAEc9jjwmBGcHJQBOOBge8EVxaYwCayQQtNYSxrYewc8jI9pQcHI0hrzPMJFFfeFMoP0pN0DuMzwKkTdl1GWZaMLwVkgJecLQPQDC1SQiJNIi1HK0y/S8qB7ByVITqc8bKp0FkMGH/2DBbf/2Wc/vk/x+qHH0I8XSH5LCrymCWYGZx6OagPjHFCebsAXupnBmx/gUjaGEbo7HP09vdRcwvVpKYtJq+xL0A7qo3mBtaETf5M1T7M2FYCHtF0N3DVS/ajWGg4yMckcIA6wmpoQuJxLjsvn3xgi2iLisvAxLYVsQP3Llb39fHAVXtw17MP4e4b9+GeS7p4bAbYKCQksG0BiXYU5PxijPTfMefx1AOcq9lZjFPkygebaMhe86W1BZYxs5EslqUMR+L4iOy7hvxbSGjiTsQmsmsTGnZyogyqgRaOOJGhF1dMEXLeNR24IPopWl1S1ll61xTQ7Kpnmo4poV1RIod1Y+QjSF9PoPLIo5NIu47rVZxY5KqS7TIzmBn0IjQzPOElQ2QC9REQ+GOSb45//q9/HAuHLsESF6pjrixjozFAmiJk+dJxg6tJzYcQAjrdDgLLut0+2DQMBiNUPLvsdWfgXtDWbBPPOhe4cDz+5Y+i3FjC0okzWKbDHKyswvX7T0LNeuomwXimJS9rHuiNSxzubuBPfvaHMebXIOcgxjdwadAL3wArxOfbGCPjGXw76T3S0ECPfPC3MBtHaMxgLP9buTnAnJNXsswMZttAO9gEznzBzET6DYFzgXxq5ZaMPOeZu3lTH0A0mzmTSMphfmlwEKUU2elCYmgwTkCBxuGqkvxTGk6otAnSckAjVrBxF53xHpRfqTH8wH0489O3YvH3H0Pv/jmgrhA5RjT4cqV8mLGOKdhZRsUDwSLenKjUObI8eoM6DDDaS90u6WHcNchugWVTWyY30NBofIwYEpjC9qsVS/5iDZc8fwadg3yBlwaj4xQdq8/jReNDaSS2V8iJ9pHaYMdTeRucRMfnKpy+ZC8eeNpBfPXmA3jwir04u7fPcz46RDpR54opUauGrpxmAE1L2BZYHlNAM6UhnbajSteKT9Cww8ec9FtoZWTaBLCLiEgn1EDOKXJ1tgPsqzhBzfY1rLdRmjJz/ZSvOjMorw0doot80aUJavJM0ZB3C8Y2sbspW/J3YzTlYz015dfRMGZ8ijrHgTE7ohZsEadWbsMwPsAxSYYd1n+SBHWg2TaJzIzaV9h30VHc9MrX4jV/9/sxLGYRmh5Goxprq2vQC6vb6SCwTxtusbUKLYsy5y8tLaEsOpjhirIoKgyGY6ZLzM0uYN/CRXBWZoMzWDl9G/rVKP8TyeFwCK9TwwbVWF5dxcrqOpepNFe3D3D/jrJCtfcQDh3u43d/5odRDxtgxG0430gpPV6DjY2y9uVOGku0FNcUzNx1G9OCM9S9k84oXgCNPkXkAIwkFUCZjg46p9Zx0e13swRc+UiWkeJvem/JcHaMIIkXanPTRAgXKhPPbqhNGZOCyKrUHjNjGwRvQ6YnJFuBbMFSZICXOKcAbU7+id3MGCfaScdMAHrR6U2rN6q6JaWaA1egjDaDMgrQU8E4GTCoMTsuUN63hsXfuRPjn/galn71EdhXZ1GiizJ1kfjRqOGKM1oNsBo5K1aVb7VNKjObRQHJHHVBey0A3YtmETkJRO9JFHSAiPxxOknHmB9DIttpEmCM2QDma5QxxKUv2oO5y9c4mQPGaUQ5qs71IL+1MGN6Aoo3gjcis/I/qiiAATPXFiosX7kf9990AHfddBHuvqSPh/jxaYnnpKtUrg4G+kiwFgwocUh9RhEYs9/z6klhRuKqqoWcW608GjqH07jSxFhIkbo3mxhxTgkaS1s8lEelR5k2oiaf0NBe2zFGojOnPLRoqGPDhjbMb8jfUN8cKj8DdJogtdF2LaRzQ6KGxE0OmU8Z7fghLeW08UQ+6kVb1Ow/Ycx+GlGnEQmE4SQcybcQdd1jO4e497E/Im+NyBU7VWIYkZoIdgOltTfVyxFWl0NqQek5mh/GMcQugbMfX/zCl3P7vAfv/Mf/C0YXX49+0cdCv0cHV6KhPQvujnu9HiLtt7y8TH7Dnr1cBHDVqPRwOEKf5V1CR5D6Y8DuHegvn+/WhbcEAAAQAElEQVTrBeDErThULOLIZZfAz5w5C/1bSAmYpVdlX2BMz9yjs5yfo1BuyXszs7i0WsNv//v/GXUqIKeQWLnA2nfdbAGMP9gELngZcwUGF7hVImBTilIE75wFoMO3xdqffghJSjOtIkwL8Te5Wkl/EwmPxyvJwo7yzQyj9sKO0m0JY3wKRkmtp/pBAAdrOg9gdsqIsQ1JwsHz/1H3H4CaHFeZMPyc6u433jw5KidLlmXLOQM2YJbgBQOfMXnJsLs/sPt5WWAJi4m7RJuwJthggiPOOWcbJ1my5KAsjTR5bn5Dd1f9z1P99r3vvXNnNJLGsF9PP11Vp06dOnWq6nRV9b13AsFhyJHpRZAgQuUZRH4+VJgBeYsSnm/o9okBVt92A+79k5tw9ytuR3lTHxN9DkatNgcOKDMO/kQi1iGVwTyuWjQpzAqEyRzpviZWGjn9csl6yE6HqCWhTzwKQkRTG+m0jc54mM1gx3UT6GxbZh1dFmA9xoBrDD0riLAZHLN07T40sMBxfWLfLtx11T7c9uh9+NIF0/jCbIKjDQceJ1Zt5eQtOKZ4o+CSSI6xpA5FACe8x5BjPzonMuQCnUHOiVmQXnJMDomCNi3oqGKoOCE7bwTYBxVoATo7YEAHP6CRFGqFVlAXVsF5x7rZwFgv5dah+jSCdvIjaGdVUoanzddojJcRCWWNwJVqXhqdvqHgEUwRHR9QcExUejMu+hrIpzzZgk60GEFOuwjkpX7FZpCufE8bLQ+OYujuorPsRzuTlRojAme46p5czxYFLOPRamTorQzRyLr4/v/wo3jcd/0Iyk4H3ko4c9BKcHllGXKY8m+Jc5g/NQ+tKqenp6OTzLmVnj+1EB3rzp07MTk5iSZXoxqtpR/gxOFbcOjGt8Lt3LkbLe7T87yEtlVpowOXNJByRdnkF/DEpdAVmtOYLo/i7X/xSwjcy3t2BPhOV944Ag0SOCi2Qs1nZtAWrU6fNeTk8RHrXKp6QL1Srm77X76JsiSvwjrXg4tV+vINt6a7jQTIZKDhLdYzIj6MwLYuy0EKVHkcW3EgcUxiA6gbeFW6GnmYgPQTFBcUdzDKk51EwYhHcqt09Qwc6BGsZCSaMksE9mtVR2C6LuW4cg7I2RdF4tDJm+gcL+DffT9O/MUXiS9h8csrSFc6SLmCoFelHNZDflCeB6csRXGRRl/ouLIsMJgcIN0/Df35O3NlbH29bXfOEOjYVdxRjLMlzF7g0b58FSE1lDz/ChgwB6zHqrBknA1hNQAns7Z+q0mC+dkJ3H5wBl+4bi8+f81OfHlXB0fbTcwnPIfk9svzjAt0GiU1kIMasm75fK04V6n3kAKHlFtQn7wo4Om5FC89qIfRsQAFNajTJe0qx6H6JbNGQTuXhGf+OESrkbOenHqoTtUhuQXrL4mcdeTMEwrKKYmCaYWqM4akBfa34oVH1E/xCoBo6wjMxxg8KgcZYliyvjL4UX5gL4rXqlB5hHSUbM96a5S0vWg1pG9sD5Zw//FPAdZDYDvBK7jArqKijI/fNp44QzywnVdedTXm+VWae2NceNkB/ODP/zIWGztxvF+iPdHC1GSXfq1P53iKL70Ck1OT0F8gMjMsr3CHQj1a7RZW+bEncRm0Be/Q2XYmJsBJBFcuY3j0FtZUegS+AcGJ5ZyGJNBoNAA2/N57D9MDL8IsQcozpam9uzGdzePtf/4iuGII9jdOv6g+O7WiGwPJFBjlbSYaI7wd+dbh4KTDiMbseKsOM4NZhQQJHPUxnsssfe4GriWSyFc9HPWu4MQnsJwjqvz6aWt8ancFW+u8mgugrJhQ6KB6hYqfNOpr0uUsSKjDOMzchrodB5VgrCcZ05PmJ0VU8mMMrBMxk4bCer5shzU+Ft3qjuXGZI3xBMrSQKdy1e05LjyjI3gf6CACuFsH96EwjpukCCi4krLCY2K5he7rj+L439yEQ3/xWQzedhTdkzvR6e1EljfgTOOF09oGgBUA6zNnQLuEOziJ1UaOACBRfaRPz0wh8pmHviTPXtTGgauXqVA7pgPtBq50HMOUqyLPFWfgatbznHW53cG9Oydx5zX7cMMjduHTl0/jS3vbuL/po2uVAxh4jz4xLAN6dAYDNiwvPLRgEAq2TavFkjbLy5LOIbD9nmPEUNCpkhU5gAKeeaRxwrGFGJiH/ofHnPaSEynYKqFkfs5FxFaQDasVaYnoqFg2UKchUVhAzkmSMywpS3KEQnGiYBty8QmMKy0+T70DobCkTdlNUFhGnhIFCeITQghsl2AInHBVX1fxQBlVPmKe8oWSRoygbIU+ljPaSAh0Tj4i6hMCpHNJWx0+8Xlq3afl1NsMNt1sJimca+zXOKbjeOeYZWhmMKuRMJ5gamYGR44cYb8VlJtiuUzwQz//P/DE53wbBnR8p+gM2ZXIuN1uc1uepinUHu89AqH/mlb+TitOrS6LskC/38dgdYC5yW2Y6exAM9kGacClaUblgMFwiGPHTuDQfYfjeeXUzDR2792HHbt2MdyDmdlZzMxtw+7GMbz/Zb8PG9BKseTDf9DOEE6TRANBajJDpg0ciAaP9nAVS+/7KB3lCg1mEWT5v+rm+F7TR7qrfcIacTxC56DBpE4MHJxG5wsYznjJLjXI5EOAEHxAJeP0kGybbna/bEs5gV2pcp51UxRl0cqMKy0EvpgCHQQ4EEEHpbQxBBvE+Q9jCMvQXOHgXe2guLmPky/9LA695EYcfvV9aH15FlOru9BKtTXyfCl6pL5AAwP4LEd6wRxWm3Q9FGZUpjvRRsZZU1Bm2D/A1KMdegntEXrc/pagajDqPUwcTmQJ7uOHmLsu34MbHnsQH+d54w2XzOGmmQzHO00MQoogR0p9AwvK+VEC5QBDTrycbSvYtuCNfAkntREJbcC4B3JO2gG99ZAOeVB6DLhHH4SAAevXT6jI6Yo+9KQRfdYhmSX7L6fMghiKRjlDYsByG8BeGRIF6xJyhj3KGZDWJ++QL9s1cFwMhZrGeD6KKyzYlpLtpHVH+js6drXHsU01EsbPDE8ZguSNoyS9hmd7aArWEQij460RGBfqdBV62s7zsLdAgaMrN/HlonKBLeQYZBsZGbtpgLHUWaPUY/fuvVhZ7cHTzi6O5wLXPv7p+NYfeyEa+x6FZncbpri69BxbcpByjj1+EZ+dm8OOHTsAqqF5c+LECSwuLWGSfm/7zh3oTE7BaN9GowE3P7+C++47Er1yf9DHxFSbH292Ytv2OcxRUJPL0EZrAqtcyvY4KpylGKRtpMMjuP1D70TPz7PRw7O2ZXNmCAGC6NRRc03RB4Z5cLzGVUdraR7dIVcY6LIcJxCfD+8+dxniPBfU+rD/wP6MbVZH1fStQvFBwrfIDMFThiCrVQzelwh+PV1RH96z9FUdkhuh/tpUh+cs2QytpnKwj8hfUFc5/sawRPuOAqdecyvu/qNP4dBvfgXZv2ToLjfgXQ+9EqDHg0uXMHFBEyszAQm39TOzfIu7DOX0Ci5+XBOFo05JAjjH9jawig7u27MDNz9yPz7xuAvxyat24TNzTdxNZ9rnx4JC2+mh0Uk45Bw0NBNXOOAk9nLNEX1OHK0Wc2YOOYp7oajOHz2gVVrO1cWQyMlXML+IbVP7PPIyoBCd7RyyfORXvuCZz3DAbsmJgraTTQeimYfsJGgFGiEZRJTBULYrOAgCJz3NzLqK0yFnTeSSKd2oi/QtRBshOnTFyRN1LEvoZQpe431XUN9xDNl/Q8obp4l/PK22Uxprpk3JK7kxX/p70thmpTXeBbVz4IYYuiXcduhjtC/Ad0acF1Rn/TYWXk89YMxxPFx22eU4eWIeqkcF4gKF9M7kDJ7/wz+CXdc/A/OtHTg2v4R+r88F3wym6ASzLEWRF1wULmEwHHAxuBfNVovb9AUkXHl2uAKdnp3BkAtIV5YDOsRJ7OW2eufOueggO/S+lgI9Os4jh4/i1MIihkVA0myhMzWLaQ7ihILu++IbcfTD70PJQVNPYpzhMjOY2RlyAY6nmCenIkBvGUKNrpFyUjWJAgMc/8DH2BsaTglZjW/IwOEQRTykh5lF/cw2hlsJM9vIY7aedliPj5eN7XMG5xKofTGN9avk4PQsy8ZURA40I5Og9iusMk5/BpaNDo1lqrjRmWwB8W2BSqIBtLfKK61QA09hlD1WzlgPCE2OcdQ0ssLYyECv7/URiI6kZJgMDMmK4dhr7sAdv3sT7vr1W1C8Y4CpI010hm2UdGiNg9OwHauw7S2stJdw0TMLrLolHM06uH1yEvdcdQk+9YTr8K4nXo4PXrYLt3S7OMEV4zJXOz02oUfnsgpwhAQMzdHxBXCtgVVO4BXaU1j1wCr1H5CmbXcE9e1TX8X78Ogzr09ZfdpkyHIRbEcVOuSUIRQh0GEaNBKVjmDZnCgiT0BOfZRfUn4+hoLxgiNfeYoPOY5qiJZzPNAkKNmOzVC+kFO3knw56xhaYJsJylQbBkyvgYNI+T06tVWfc1saCH8ahs5T3xAxNE95FQak1+ijpH2NK2rQTiOM6uxTH22s+zGtPEceF19YBVeVQ9p9uTiJonECcNLagWag9mM36x1LPUDUAPbR4sKAH29ymFEBlmBzuWsBEn75fuKTn4bnfe9PY3r3FcgmG/B+SHjuno8DBszMzMLzjbS6ukJH2USLDnK5t0q/t4BJjrm9e/fA7d23DTM87G62EgT+W+DB6HFuvxcWlqOwrNHgVyVuqZpNJElGD+yhpegED0WzbhuLt30Qxz72LgQOjJIDjOONUnDWS00Zx1mZ1ZIRA+0BJR0H7OALtyNxLhpDsjC6jM5oFK30oCGUb8aI8gjxbEZVhjxVhE+VEhh9EPd4CcWFjcXXKYoJUKMAmCOognGCBo4e5UWQJocU4+C42AQmY1vPlL9O56CkEcNpMEi+pxTPDlQ+pEPUyyieijENQnppwgfGjXLGIZogPhaKd2Dl0dH6ADOLcC2HRmhharADKx89gjtecgu+8ttfxL0vuxvJF4xfGDkwL+ziwn93OY5c8mR86alfj48/+ZG44epL8ckZOszWEHlCedzKDbjtpO+FnOQKx+AKP/L0OZF7XB0u88PLKifAAIY+29WjMj3GBwB0ahSdnAeGZWA60KlaDPtFCWHAcMjyBXXPGXJxDC5AoLjKxrAEnQCQ02OxOoyjyqfcgvKJPqEFxxq4wotxyhbv1qB8Lr1yOpkaBdMlXwxr4Fa7ZH942qIgfci42isM2EcDtn2oMMIwJN+A4yvmRZqD4pHOsgNiSOjIQRiyvGTVUP6AthxwvvcVcuD2adfcEuTs49yAIcMasnefNu/xhTbgSr9wA9x3/Eb20goHc0Dl2wI55IEY8K5SjJzDbS7BI66+htvvVWhFDeoDaMzWhQNak018z4/9JC664plxZUl1MT09CbMSg7yHCcbZFCwtLUO/9mgsOjMzE31fq92GG7IVx47No8clacGv2ZmlyBpNd60mdgAAEABJREFUpGmCLG1iSsx0knKOBUeBlqFJkmCqO4EMbZxYGuDOG96J2z73ISRlgcBOZB9g/DKz8SRAZyVocgZqp4nEmQrjgDQOCCHSlcfBv1aYnQqiyfOIVrGEYDSsMXech0mjfEF1BA4KsAMFYyjQvTLL1oD6ioonMHMwi4JjaKNydQg4ltgE6mVEzFNImKMswrF8QlBdqF0sDFVVAwjR4Tu2l1UjIiGXVYh2Io/xxRCUSZkKI+DgRTsDKJklXQRG8sZDz5zgmcF+Y5QVehjf6IErD2dG6RaPOlLvwUUFUAbo7VvCwzNfdQ890Ce9R5Pk1uQKsIOltIteNof5qd04MbEXR7v7cOfkAdycbMfH8534UL4N7+tN4m0LLbzi/oC/uT3Fyz6e4T/+1o140Svb+IXFZ+GHVp+Bn71jB/7u7jnc2r8WR9NHYqV1CYp0Lxb40WYpdDDkF/ZQtODzSZT8mFPQ7n1q3eNZ6hDGiZtUqz/GtRosApgOcQU4pIORw6P6Gn4ognHygk00FCQKJfkHejETKj8EeAzgkNNYJTGkXQZ0eEXwLBs2gv1Z1CCv+NX/NTzHu+I+5hnHxjgC0xvhWZf4N0PlvXQX2M6cunvqLZR88KZtAkgmAtvnIzzrrVFSds75XZLZU+e4w2GbAnmqeEBJnhreG9NAYFjFA8fFOkrKqZFTnuwwpH596rdqJe49/gXA88sy+rQob00OgVHdZGXNij0ANHTJvG37Ttx1993sN64W2cqqFAdkjAQE8hT0aY/+pm/CD/2PP0WvMY2U2QlrWe4vYYVgEg36trb8n0tQcMt95OgRDPMcnAsObX4lZLugQZHRKU50u5ianEXKL0WrXIIuLC2iz0KOFQ2KnB6Yr1EK2rNvP/buP0jH2sAd7/or3H/jJ+HCCoJXl0QNz/JgCzfnsjEbSZKzjqAJTIblj90MNWqc3ZzBrAJZ1kyl+GbEgVB6To7AAeSpL0fVJiYPowyjGW1TzpmTtRSOHQhbcZoZTAPCwNCIhHCQ/oiX8WkVzRSuo+SE1CQhw9qtcmbrPGYb4452qQEYMAYdmZT0BtVX3pKDzOjwgFV6vhWuTAZpA/2shV5rEsudbbjfujiESdxRTuJjyzN4/6kJvPJohpcfy/CX9zq86B7D/7izxK/dmuM3vlTiV76Y47duXsHvfHEZv/elJbzklhW87E6Pf76/wBuPFHjviQSfmu/gK8V2fDFkGH7vszH7R/8Rg2/6OvzDlx2ymWdjuvsNeNcnAv789ffjt159BP/9n5bw6//o8Duv7+Kv3zKFt312GjcubsNi2InlZBcWMYdTRUIn3cMyO2GJL+8leCwHj9VQYokrTaUXfUFaCa5p0KPNVgH06Qzj6ks2KYC8CIgrS45n0fsccMPIFzDgyNAUH5pj3DCEY3lsBAdEv4anPE6wQYTHkBMuZ55QcHGgVeuQ+ipdwdGhGwo6/ho544L4NiPnlCyIAXXOy0DdgYLySpYpSc853tXXnnWVfCmOQ+VUf8F2FtSrglFH2yhHsqhzGfk8CtZTsF0lZdO0rC8QqjfQaVqEZOnFWrCMHH3kpx2X+/fyZbXK0UgBKky7rt3MX4s/iEhOhzYYFJzPGueA5or3JevgHONnXwSG1D+jh/yh//j/4sIn/Ducsmk06O8SFgnUo8UzSi0G9eU7zwt0OxNoZg32Lp1Ph18GuxMT/MrDVWKrGX++aH7+BD1pn40toYIlB1yn04V+KLPDDzx6yyzx03uTjrU7PY1tO1r4wr+8Bqt3f5lruCHYRxE440XNTssbo1EvthAbANCZF1j+ws00Ag3M9OY7GmcTUbQNYDXqC9oMMWR6rUgIKOER+A+cQAHjmWtcDzriOVHrujjeILFKI17GGgHPSeeZUYNjGvwYG2FmMDk9FnZcCQkWWIaD1HPA5msoEeOFocgNZZGin3QxyKYxbM1hYXIHTnS24xbM4ibbiRvDLrzhuOHV9wMvu9vjLw+leMkdHr99W0lnV+DXbhniF28c4ldu6uN3mf8H99FpHQXecCrgzUsBn+xluHnQwu3JFJbKCR7Wt7nia2LIl2qeAKWlFZDyxVRCLzs4Ks7laZF5HM1W0fp31+Ga3/kZFFdfjKM8J3r9p3tcZzh86b55JEdTXL/7Gbh892NRDB2QBfTTAj2Osrt9Hx8/NMAr3z/En7xpAX/4uh7+zxtyvPbdHbzxg/tw6117sJRfAutcRoc4i0Xauk+japsc4KgP4GEY0J5yQAMbcvIWKMwhNzoJwnMnUHLLKD6NigKB7SFYPjo0podEj5L0c5fCkB2Ts69yhSOU5ClJizCwjsA6PHLS2VUoqVtJaOVVY0iZQ+YL+ahMwbR+ZGgDSNNZpOouyeej3sY5Ang5Po69KFvyiUDzb0QgL4m0xYZ5QqaSsisaIo/iFEnNQBihEBCf6igpo4JoNWSvAOnuKa+gPkuhT7ufpH/JWIJKjW6qz1j1VIZnVCDxAe8rr7wG86cWqGe5BS8FUaCegY+hS3HFY5+I7/nxn0We7YS1p1Gy3xdOzUPOsksfl6acO1wo6uzStVoNCvVscIB+PEifzctQ8E3ajw5Sq81pOsJGowE5S/0lDr2Z+oMcxsoCV5ZteuTutv3YMzeJD7315ejdfwfNUVImRW+4HVOO80QAhxrB/nGa/AQzN92e6Y1oDQfA8gIcJyAz1++RHFCOcXDDDDKIR4AMrblp5KkLmFmMmhlZCQ5ic9KPZMpQrUbDiRZIj3GlI8hflxuFgeUFY5iQNpJEYYAZdYFxRBmMkw7cIroyheOoll7gZVTSvKO2IBSmCL6LUPKrvp9Aj6u5nk1gJelgKWnjpNE5cXv7BW47P73k8Ml5h/fcO8TfHAn4s3v6eMndOf7orgz/++4Uv3R7H794ew+/9JUhXnRLj6u7Pv76zj5ecdcSXnVoBZ/Ku7ghdPFlm8QdoY1D2TRW0kmig17WxTBrIOfqEpZRU+nmILvCGaCGshGBWscE39oxtASyv5GB8w1xgtEGGsL6BYLlVsD0k6/CNb/+w2h97SNwqjFE4Uq0Jy/HrffkrM9wz2AeA9bZ7E9g3/JuPPvAc7C3fyFa3LKjaHKSpQBtlphDmTUR0jb5Z3BsdRL3HJ3CWz6Z4WVvWcYfvOIkXvrPM/ib18/hFW+Zwbs/sxNfOXIRTpZXYT7MYYgMwbNt5RT8sI0gp84W5gDypGB+SYfmSQnkI7EEPPe3gUs1L3Di60VYoyBtyGOsnKEvWY7IyVNQsiC5BdMkUy5QcCWTo0SukMbKhZj2IxrzmC5p65xaFJLD8pKRM4w0hlrpKR3zyZOvweikPNvhWZ9QyYt1Um5hHgUnR8Fxuo4wolVhpZvHgDoOKXfIuVTBY8i6Y12kxZfHhtCzDbQjadK3Rm7AydVDNGaAmcGxHwUENhKAxk5g+GDug/svwtHDJzHM+wj0YWZG2Snkp0xzWIh+Q7PbI00Mje4kfuRn/jsuvPrrkHV2YHZXF84ZVldWUQ7z6DQbSQaXDwsKS6CfIeqt9FEUBTIOuqmpKXS5ggw0gqMzlMLz8wvo9QdQB3e4JG00WkjoLBOXIR84pGmCC/c28bG3/hPy/hAOYLfyMXoqtoaRQdbSMaISMTJ6KL0R6eoAHVoxGrXmko4IADscmy4j2RGbyOeQZL1b6ngORckSONhrlDD4rINhewaLjRmcbGzDHek0bqRj+hAn/JuXgdcuevz1/Sv403uW8ft3zuN/3bGA37njFF502wn8+m3H8Rt3Mk76i25bxm9+aZH5K/izW5fw8vv7eNUC8DruId+FDm7lqu5um8J9aQdHOPePpR6eziZYAu88Sq6ahm7IVd+QzqXAMCsxJI/+hie/jcDMqD1iaFbF3SjEpkvtE8ko26zirdJVXPmB/aIQDAHPbA//+EvwmF/+EeDbHovltuN4KtHiixfJEP/8jrtQuhmUPCsacCAP+BJ2ZQJwu5SuOjxq4jo8Y+/XYVuyDfRhSDjjMnoQKyTa4Dg2wH4ryhzmSjqhJkqbQE5ZfTeHpWI7vnKojXd9coC/feMy/up1Cf7sVRn+z2sNf/t2w7u+MIevLFyIk3YFVpM96IU2vwwbckspy1DGdqC6WE9gfWvwhkBAI195jKvvVcaHwHYiwrOMp870oyiLgILxwDaulZV0lpecQF6hZOfQ91J+grIEQ4vQXBQkU3wCd7lxJVl6Wj+WJ79Cml95krUGyipZv+eq2lPfNVCfOq76VIcQyBfo1DxlBfJXSKD2hEij8qwLa0ioJ2kwPgjSxQfr4a7DN0MhTrscjHOW3KflnJ3gcPLkIj+sFdCYE8yMNQsJQ4JpsH9kJ4WSx2bgcU97Cr7rR34GR5aaGLBx3ckWkpQcUtYXcMu9HhaXlzAzNQP9AOYcP5W3Gk04rgxWVnpYofO0keBuu4sGz6xSOtLF5WX0BwNYakTCjz7b0GjOoNuYg357561/8jMwv8x3cwtm5HFsOTZdo8EgKm0MrTSkdATrFE156wjo3343muw5o8E9eUpmFpxEeZLEVUiRBjoE1kfnYEgAlyK4hI4hiZPPLCHVRaSsP6GGgbylo7OXnEZCx5EiRwtDNBmfpNwprDamcaI1jaMMj/AjxX3JNO51k/gXDpz3LA3xthNDvPZwD39/zyp+89Ap/Bad3m/xHO5F9wf8z3tK/Nq9ffzPu5bwu/cs4A8OncBfHl7APxxZwVuOl/jwcopPcQv7Fcq7l3KPN2ZxojGB+UaXjrWLFcYHjo42IbIGhu0mBlnGdjYAayCoDYI5TmTP9hr1D9DWrzSAHcGBU3K2eCjpgoOxzYFlPO0Y2IbA/tbgKWEsn7AvHErmebBYQpuaZzoQFuFpe0E8ZEFQpzFSUhvRjHYGkZAWWD5pUd5lO3HRi34Yu7/9KTiVDpF6D/1ZPDkRbVWPLW7DyQG3QSFH5h37KMWNJ+6HBWrB+o19aexL6xseN/EkfP0FX492Po1BcwKl61EH1sG2hYStdFU7YCk14BuD8iyA7QJKfgga8gXllZdMIDS3o9fYi1PFXtx0Zxtv+oDHy/45x1+8OsOfvWYP/uk1+/DP727j03dsw4nVy3CyOIhT2I6VbBZLoYFB6KLgirRAg/INBXUpqEcZEhSBNgNBW5aBdTMMXmnB6NAMgTTZPSJU9NqOnnYVNOnZEEoCAmlCyXIK16E8oFQ9oA3gyCsaCdRHfL4EPKWsgTL8Ggxr8RGPzhZL5hfsAoXaykt/ZiMEShkBJATqLpRliM6c05QvgTLKLIqACBILgW04sXoP4Bpq1hocVRUSM4zDnAFsT41AnSoE6sFCzDWOt0ajzbp1kuxJL4kqDxw/gvQzc3AcR3zAcQxQFYQ0hW938GMv/C0cuOqpfKEGpM0M80vL6PGs0k3wbHJ2dhYZJ+DC/DyOHTuG5aUlBO+h80ft19Uw5eussigKZI2MTnUWnQkOEAqhjuj3ezh29CTmezl27DmAay8/gHC8ydIAABAASURBVPf945/SqfXYMYgQ38OBwXDq3ntQsFMKA5+AZyuLoSEMKJmrWp+Txl7NOSIGNGafE2TAwRwaUzjensAh4o5mFx/nWez7WOQNA49X90q8fL6HPz28iD88tIg/OryCPzq6gt8/uozfuf8kfvv+Y/i9Q8fxJ/ecwB8TLz50En98eB4vPrKIV5/I8a5Bhg+FNj7FSXdDq4MT6QRO0Z6nEoclvkj6mYMcFtVB4AAISCB4tqd6OXiwGRtB3UCuGJzDQ85mHGcswgmjPMfxI8chKL0ZwVcDUAOrjm/m8d7DsY2b6UqXISDhDqNkG+zCHTj4C9+Di374mzF0JZvlxRIhGWRBP92Ot703wIceBy/lBkATZd5yDLoZPA0kPWgy3RHZqZ145u5n4umNSzCxOAsUCW1IW7Ju6S3ZguLjiBVTfpTHdmIMoglmhoQvI8f+O8W5fE9vDh+6aQZ//26Hl78l52o04GWvTfDqN8/gXR+ewc1378VSuAwL/KK/6qdQ+C7PijlhDfBlG3nhCINWeWXUHpBOZSjJK3iGAptB5yMHVSgcQXYMlKUyKh7TbGcJTzkVShoyQnRivbxkVqAPQ+RZ4wVKCl7npQ6jOvOyQMl5ROkgC/UrWZb8AArqXSIwXUHl63QxqltzsPBeGkJhjZL5QILl/gpCYpT28G7ZRP3sy4ALLrgES4vcXp1FpNl6nRxW5NTCIQHoaAtOjKd+0zfi+3/yv+LwQsD2fZfAtWfhtGo8fP9R6M8OTU9Motvt0BE2aPyAhJNAShw9cgTsVsxMz0TnWRYlO58GpdO87/77sUTHKoe6a/cuTE5Nw/OsyCzBbDLAF2/5HGCIl5Q6E+TtQZNuBItpYo/h/uVV3Npu45akgRtJv4FbrrcNBnjt4jL+fn4JLz0+jz87Mo8X0eG/6Phx/M6pU8Q8fv3wUbyEK7k/p9N76ZETeP3hU3j7wio+xsPaz9LJf4Wdfj+d3PFWFycbCU61Csy3Siw1AuGw1DSsNhwGzQR9hp5OoGAnayVUJAFlBO1igc3NYKEJ0EF7pCjMwROAY4M2gW0AEWiYdbBosDh/Zf9xUMB5vqXPQxSZpCipZ8m2edqijAgU5mFWYnGaK7/f/kkc/PFvQtkmbxKg1SUZaA8QtBvX7SWLfPTzdIiZQXZLYAhcQXjK7VO9Q/0l2oJMKkg4Mwg+6VNIA9N2OR63/6nY29iPZEjbAxy/fJzhpqnXciS1xhpxtPoAnYELDkk5gUaZocFJjzCMehfYib5NYyFkuON4Bx+9sYN/fEuBv39bG//nVdP461c5/OObWvjw5+Zw1/werOIRyP0OwM2wfBN5aKF0GR2I0YYJcipVUIGcdeYhR0GUwbPdnm3x8CiQIxCGPATmg+XAfGOcoM08HGlG52WRngfDkPQNMGBI++WkRzBdUq76YB2ecoRK1qBg3xDs1Si7YNm1ulhHuQmB+SQBzhDYh8pXKBj9glByH6/z317JhZQBfhNoigd/W8Dll12OU/Pz3H6zdWynGQWfJsmRUoPR8ZsycsuQTe7Gz/3q72LY3oYBP/S4Ls+ApqenowPMaQy9TeWdta1OOBE6dEr79u2Dc8lInOc5wAmsrq5AZ5LKE48mc8HV5XAwjCvSBa7SJmemsOuC/YAGHt8gCAACFRQY3XwzB5tR8aggYLT+a26+Ba84Oo/XnFzC6xZ6eONKgU/nGW5KWvhy2sJ9rSkc604hb8ygTCeQuxYK12BHpPDOcQAl8HRegU4M3ForNA528ykcV58JjJpmcBzIII+zJpw1iAxmCfUHjP/Ay5lDQtUsUGsP6udg4tEAIRyRmFGeShCMmxnOflHg2Rm2zHWU+0BYL+gYrcHoFrc5g9kIo/g628ay0lhQmVRMTYfH/PcfwCP+83fiTluGzgeLxNMxeNoenPKBYUCAIXBc5W4ad/KLOmjnJEQJ0BX48Kz79pV5GO2qMWYkmlm0qaMjcVzxBJ+j6Sdx9cS1ePb+52DHcA808RLyOfJjdCleg90VeYCNbRmxrgexQroohaQm7OvEt1n/ANQeZi04DoKSji3QyRnHVrs1A0zuRK9xELfcPYt3f9joNBfw92/J8OevHuDlbwr45w918PHbD+DoyiN5LHQVx+p22qdJR+RhpcEVGTXzkH6eL92SUConB7VB9WfUAsczQUt6Ok85PLWbhcCpQgcb6PAI1PAoQdBunnapER2yoeKVHBYuxxCoiVAyT/WwKKUYVJdQ1PLrMlRAvCXpnnHxKFQ5gSTqBrBLEZIhuQAWrQFd4hcUP1eYBbTaDSzMc8zl+bkWG+Nz1RxmHw+o6MKwwLe+4Afw3O/7D/QHNFqSppF5cXEphlOTk5ih80yci+mSb1JtyY8dP8YvSjnm5rjt7rbgPU3BPG3Hl5dWEWjQjLL0EWj79p3QINfZJzOiHDB/FHlwAQ0A8+yYAL5/MGB36/zNU0rgRGIAdaDCcZg5GFHTFDfyC2CozlEoKB44EGpeT6WVltwaSgfRCfHFNMsEjjjB8y2pUHmCF535NkLNH/NIU3g+ENtlVVvPFK/rUVvquELjlMcWl9pR61vHazYN/BgPrgoM4PcAnEpyXPrj34b9v/y9WOgyr9XgZEgghyVZJcdLwa+R6kvAs0zgSquBt75rBUjblOVgnD1mBjOCfZTS1kuZIWRtnj05SBejXdnhFBEguSzIgQwkMNiKwyPnHoOnbv8adquDS5yyoXIcrRC/YOxwY0OCwL4ITFdx9jwHVhgHE+GhgHNDX8U1f6gMCupirR0cw7tweKmLT395EW987yL+9nXzeNmrl/GKf27iNe9s4eM37MGhY1dgsX8Zx/qF6Lk2+lzJDoohtJtTWwL19oTCzaCZEWlq0xrYLjryEGQzg3QSlPZsa1mIvhGy12bI9BzmKCnHU7YQGFb11eVVF6gDQYdT5aHqMh/gqTf4Qin5kST3g9g/D+dhxn4nJEPOcpG7y+ATqG2iPRgYmR2hEKhibX6bcfqNHO89Mp7HaGXp6Bz1I0IcczxTybGwuICSh68TPMuc5ra622lzay4lEFeV+jEIz8a3ufLUmWaRlzhx/AT0xzGLYg49blGNwtS5IN84jEZchwE0+Gkw9iIV161s/RBoIXk1Ag2/qag6l6IxjjJ4di5BJ6tnnKySPcK4UVWeyrBK1q1RR5jKs6wZK2OOdAmsIXAyq9+rMixFfSRLIBvdAaD8cZTiYab045Ci1BB5SvgYLylXUB4ovwa1IQfYjhDDcZlnipfkFJRfsk6wfz1tJ8A4ECjf4EhxQGwU28fQmFcDMBjT3gwCeMkxOjq9Pgos2BAHv+/ZuP5//ggGF83AtVIUdG5G2SkbWbVXMhK2zxD49AZYSHD8yD6slPvRZz84yic7AsRDBiA6PzB968o8604gHs4AeI5ZyS0D1R4HPDLuECb6k3jW9NfgEdsfAcfKSscNqGkhEK0AXWYG6WjmYATAeqOswCrGwCL0MawTtH0FVg/RBMVrKK2+D4woZNXQ5flgt4PqcSvvkJUpsuEkfOIwMNlrB/rJDOaHe3Hj3V289RND/NPbC7z8DSVe8fopvPL1O/GRD+3DzTcfwNETu/gBiTu11u5Yts8V9YAr2oLt7g07dMQtzrshBmmfzpntABDMQ7p4tlF2o1+EVqU5SuTOczuuEIyvg6aA4Fm+hsoKaovaV5QFSs6PEh6RTvm+hgGqM+ZRkvhjmrZRmRD5aFzKZzbHA0gxsDegfhbMDGZnBmDAGthG2kJjQz8wXvBoELrEAs+YhxwptRqFJPE2M6aNsTPfrtVsxv28GpFlKdqdTizUW+WhOrdF+qFL5wxd0uUI9WNEKysr5AFarTZE8wHo9fs4evQoHLfrU9PVWWaLK1MuG6QXdEmVM2PrHOlVA3yVBTrtFBb/eQkllM/gnG+qq37ZABWWnBrqdNGMD4Ezh7GqKao3aGaQ4mhkBlvetaxAA41DzMpTeC7wHJWCeB9MOfELZo6TXFqrJZsROfjYTD9LmgZscqycaAxx4Xc+DU/9zR9H88odnHJDJI7lOBEoENJZqHQ20P+SnMCX03z5amJN4X2fvYuTXauKlHn1TRkQlDYY9b+H55RxRUYSq+cT7BLFmA+Dp40FmkoZiPYuO5gbXIgn73wWrkyvRGswx8noIH1iPpm1COA7EBUqeVH42KOqwUjZCGO9AhjWqNJYu1SXXEGIjXekG0STXagy9WEJts+Y78iYFCAtkAe8kojSO+RZB3estvGpuzK89SPT+Ps3Gl76j33805vaeN3bJ/C+j2/DRz/fxbHVXTC/B81wEGVvBsWq47TJMRwYfJFS0wZlppRvBMCaQCKM/eY5ppWuUTJXoGqICIF9zFyFNJXyqnYwAV0OahOzK9mMqK2CcqOTBMubUhWv58tWqUhiROE4SHqAe5y7alOWZvRH3OGO1R8YP5sgM0Ng+2uezaFr8ZC92Up43mh0mMP4YUZCs0aDg96hzU/m/f4qVvsrGAx7mJmd5uozhadFtPLUytFzCS1Hun3btvgmUPneah/WaMLTuXn1BCFD1disyGlpvgHZ4yR7hNHEC0w59phRFqNwJDCJKJMET5zxXpN3Ro5KjoEhJVlgqPg6zlxy6xzpJkT9otxKlgZYDeXJXltJUFnxeXaycCY+lTUzmK1DtAqanEQgRKhDxUdQPVuBnQnBJwYh8nBC6Tdqpp98BR71az+AiesvRp9rmJWGh16o9XYu6s1JoSqoPkoWDmys8eUL1+PYSvDpjxt62TZ4dqRjvngFYx0RbA8VIMmhxw9sq1y95KAucNAHJEgWc3UbK6kRgsZMDh9W0eS5+9RSiouTi/DIvY9H5pscViwP9jHrNOoEThAfywSJImSrcZC04VbeBgITRlT9G0UaHQEB6lojsD6htk0IgWO7glEdbNE3USgfgdvukPfhcoeE8y3jZ50Gv8j3sBMLvot7TqX40r3teB76yrcEvOxVHq95yzRe+84mPvjZaawuziANB4BiB5JiGsYv8VY2YEULVjYBnsl7ntP7IoN50n1GGsG48gLt5nl+zGmPqL+BFpQdhIQ9nTAd2M9lzI88bG/Bdgme8RoF+7Bg3wYL8LSB7MUmnofbKDlBtXgbQH4psG9xDldZFHBJckZOV5Q5hsMBt8qn4JzDxEQXrVaLtCHmFxYgAQlXiSGUMDZMX7hPnZpHvz9AZ7TKTBIXnWivt4oBv0CnrLDdnUS67WIYq6Yt+Hwot4dZpbzqTutBR4FUZU2ghjf7IaZ9fJ7tIQ6W0MhkIePgjGDHgRNUMDOoPjOjoBE/+SCQcj5vTRaA+mwhVDXXK1tlmxn1qrBVWrR1aAALlE4nYGrbeuaGmAaq6hJRjk6haAWL51YyWeUmBgy4crzuV38I08++DplL4uQozKEtZtA5sG9KtkclvNIw8lQ6VG2lUD+BxZVtuGnR+LLLkNTtoo5GYO0i7ygu+t0rp6C/qyjdQNnKYhfS2agvSgrGAAAQAElEQVQ2pVRPqCLMD2T0VqCf9sDFFDq9Np7A7fg1Ox6PRuig9AW8E9hG8zCzUdkzBdJHGM9XWjBEXSTiDOMk+ABhvbTKOVit8nrGhpjsFvgxJ/g29Bs0Q+raR4Nfu6fQ4ra3XXaR5TwSYzNc2WMdfSRc8QfH/glzuO/QDN7y0Sm87E05t/Ief/f6QAca8OHP78Y985di2HoEhuleDNwknVwLOY8FtBDSiychBXwVBusxNlhv45iGNDPzAjwbonhtB40DNU1QXHkR6huWFz3hsQOj5+l2lJNgamomrigBdQZpgWCdOA1Yu4y+T3ZeI2yKuJLufqI7gW3bdiIUAUvzy6ykDxVqcFXZbDVjXA5SP0eZ8syx3eogcSnPKPtxxZhlGcSb0GGKr8cVaNrsYm7nDqpqnAiVs8NDvMwSaNAHGCUE4uHcjoUpJxqP0bGb/TyWEp+SCsmvKKGUwOg53/XAqcPNBUXfTKvT6gdP56O0+ATF18EJynzxjWMtX+0cx1pGFVGZKjZ6bnBUQEab95MBFve38Njf/lFc8YPPwmqbMzL1AHnNLBYMcFDP1PoFvsk9Icdb1eEoKSOPAx94y4fnWc5xdeToKCoZJMTbzGBmMQ7KNeqfsMrDCVeJ3KUEn8AzV2NCdTAa+c0shqpPAMuCZQOVoj9RinU7dItpXL/tSbhi6po45oMFOO8kJsr1dESIsUjiQ3kCo2u30sIagZGxNOvFZlQaYI3OEtWtcgZER2rg6dI6vI9tEp/a5LlDU1xQOoJF2UTOEcBTBliP2hzYIUoHZZLmkgzGlXnJI7MV7MCth4Z478eO4Z9ecxivfl2Ot729g7e8uY0Pf7CNO+/ZjtXiQpTpbq5d59Av54DQ5sulhA8ennp5GZWKBKYFRqOuZqYo+QHTGCEQmORiy/PlFEKA1Cz5ck2tjfN9dToTXOjRN1G/wDoR+/PstZiNdD4Dm0vTlKvJBZw4cZzCh1AjAhuuYouLizh27DjAxOTkJHSV7Ci2GWmWVktcGuzo0WM4Tr6ETnSO2++s2UCfW4VGswWV9ZCRwkh2QKCVAo21ESVtOYaxfBZnWaNxVTNTbJT6Xm8npqA6MHZpFaa8koO9hvhriDXWzRr9GJSvPDY3ihSP0grHIdoGxI7w0ATbCJBWcXq2Zw2sQPrVEAdLQ/WPQ3QzMnOgiVdpYZynjou+NVierTEzmBlZ1qE2kbB2O5q3TAwF364NZNQ9wVK3gete+AO4/qeei2O2gpR5qlMfIaRTBELsm5IhOCHjNptSY7+TJnqsS/3OQ7ibT1yAvtvFnAa5xm+VEMD+pjIxi7K5XoEBeQLc4ZcjVQ/ZU2EN1RE0MVDJqOl16FU/hkg5gVrDBnbZfnzNnudgZ9iOlEwDcHVJrRh9wLuqK2BDSPl1wZpet71KM8VxoHjNV4eefeNZtyD71qjzFWre1GEd13hT3HPOxnFPhhhaiFaQJQTR5DAcXzIJXwoZjyQaRYMflRowOXQauE8DL6GBexY7+PBnM7zuzT284jU5XvN6w1veanjTu9r48ue2Ybh0FZxdRvmzWMk7tFoHpWtiwPYP+ELLS2OPNVFakzxUSPLZfz62HRwrZCI55QKondJRspxsUoNWinYly0O4HSa60zyTzREtMJqbrHWTLFqaYyXwjDTEkLUqTn+2iTEm3alTp6iUYYJnkXmeI+eWenVpBflgiFl+5W5w2533chgb32i06BzbcfXY6/Wgr9vNZhu7d+3B3LYdNF6KJh1vmjkUrFD8XkaqqoImYgTT7Ec+H+jmm1blBbJ6DoZGuwXPwp6GJyneCTuZpBg/40MyCDMVpFwIiq+XMKvSxg40Y5z8GEHcwjr3ucekaz3wFW4uGfNDYD9UziFO6CoKR8dkZjAzqmJse11a2gjKowWizuth5KLuZsoXHGUIihvr8kRVZ90ngQ65ST0adCR3uyU89meehytf+N3w0ym8A1JzgAGOCUNVV5Adg0NQHuOakIGNrKDhyTLM51xAzjO1IfbiXz53H8o8cIIG6DI+yMXnmW8OP9WIY9yt9BLqzblWxkIJgmd7IkgPFWpJHIbgjAUYYRZD6l2yDKtWO3zf4fLJx+Ixe5+MndZBp2A+9+mebQm1kDpkO9gJOBPUDhMPy+I01EKqMPKJdw3GjNgg1A4jhrFdBrURtUyWcUTMZ6PIAk+bU8DarZWn8kVQWEP9w00kSsoqzTOkbMlinyKkpGZwliJ1jLsGEtdhtR0eebSxOpzADYcm8dr3L+N17y3wund08IZ3dPH6t3l87NNN3HdsL/W4AnmYgsMEx0mXfqMBeg+iBQ85TtZn0grwHAN57uFClT7T08xgdm5Qu200Fs8k76HQOQ8zfsQp4u90Z1mKTrfLjzWi5fHccWKyg+5EG1kj43agjL/Bow84+nGg2dlZaEVqZvAciH1++dYqdGVlCZlWk5zkSZqs6SV7rMHWyOcccTSAtvjqdBVyrFfhgwIHxQPzS0tycSCxOxkBRBHGYxvjke0BHpKwFdaLea/89fRWMU0McQVqJYhH86SiVVqJdjYYmb0zxH8jOwa2t7Ac+573ZDznV34U/d0p6DvglU+UFBhoPxZlzVU9a3HSPaeHHKcnnyaiN/IIStMH6K+kveuD99FBtpHyHNtYuya8hAXyeJYXGN3yNscVLrduedYABxzlACHQ4ZM7jMAg3kp7yIEbAseNp5sNgWMxxOy1hyZpd5igc6qBa6Yfj6tnHsPz1lkKJi/UEkZp3ECsFXrIERqBOhltdWYRFQ/ItxHrJWKb1e4I6VflScfN2CBjvF7GwwhgWEmonjKRWu4NEAJ1MUuQcAw4K5HyfHe41IYfdmGY4fHbRTjEc9CPfWKAt79rGW96a4pXvzHBK9/o8c4PTuFLt12C1cFuFEkDIUugl54HWNYhsxYC5WPtCox54mx3zSM+QbwjGsdwSp9TcpyIOo4QxCNwzMT4eO7Z467FFdrk5ASaHTbCgZ5/gHanDf3GTqOR8qPNMs8il+kg56H0ju3bMTMzwwEa4BKH48ePQ/9zmT76SIXJiUno5y1BM1SKYe3SWKuhDljLiBFWrg7bjJi3/pBzXk9VMf8gGx1LnfXBltDgZhwpup3SinDSUU1vSnvEmao4k4idzcwNITZdYtwKm9jOmHTwlC9UdgzkDPDUNdrTmKzB6NnuWD4xJHQ+DR6nrNJBzjz1Klz7mz8G95RLsNKhbK4Am+pH8gWXAuY4qLEOCvHMrxDAzQsK5nrxCdQVRGDc2EdlOYv5+TmUzmP8CuIRrKJ6hr6KnvYsuWO54/hR5LQ72WJ+YKSCQ9z2U4AnoaRuSmsVxSSYrICN14BNK9MmXDmBttuOR+2+DhelF6GddymvhNcBqcbAxmJbpjTmx1EzGcc1VY5DRrRxns1xz0VHjRCdoed8o93X4uxz2tOrnZ5xoj4LDqQLqkNQfB00FMtIF+VFkMSehuyzxgfKrMHMOL/IEHyC0nPBxLFSJEscd6vQX/8JxuMQNs74Vh2UGZBMAWkHSWsaC/0Obrl1gPe8D3j7W3fgLW/cibe9dRIf/dROFEsXAeiAohmObsqBnan3RzygUht4xF/TaCvkZBTN0WiExhaTwTMvMAKFBXlKQumKB+wjEra8nTNDUZQR+vqd5yW/XA/jqnJ1tYdeb8B4g1/DJ+M4089L6oONflVR4STPLie4Cu1OTJBnAkurK7j/8P0AG2POGJ7Hm+IOHNgH5xzMmBgTbee7rjHZ/xpRM4ttcmxHja9WvRxSMOcQfI4TEzmyR+/FY3/rRzD13MdiKc1hkcHD1w6NA8jMAAiIl4YX5xwiSFeaXc48R6j3Y8CHhAH9pIU3vr2HkmeUyo3l1sWR79xuY13HrERO/fVbL2uTe+QglC6piMJABxJDTo7wQIgunm3nJEuLBAfbl+LaucdhZ2sP/MDDfNUuaakWCYpvgIjCBuJ4wsYT5xaXPOGBuLfgCWM2OWO8tlEdjpWRgxRiWeULdX50OgE+2lXKOZg5RdbBccOuUHejZNNzjqEineHK8kLcP9/BXPuxcP0T3HrLaa0XA8iMB7i2aG+si8XyfMgFQMYVcAKzSpbGu8DseJuJLsTkAz6czhr1O97adms73eC2ZmVlmQ6yh9nZOcxw9dhsNJnuY3GRZ5d5jmajAW3Fp6Ym0J5oY1gOsUwHudrvYWZ6Ftu56gwPWPVDYfC44orL1hqvDvTqOHWgoDhxJsniF07P9yR5BB7qAp6dH+Apj8Rzu6O9JWOdvZYleetYz98Y86w7RGykb055OK5sHJ2pWawUG97GY+xyRGNJKO1ZxptDwaJl6CPZ2cLX/dwLMPv8p2OQDJFx0Lf50mQVKBgvA1A7Hc9zy0D7BNolrtBo55jHtOSGYPCw2AbPWF23Mc6jKNx+a4qVJMGQ9QfKVT8E1RFroCTK9swIlKM6QqA9KFvxKIs6sxgSTr5BAziZsQzzYx4f4vcMvfhYttYxsA6S4x1IPyNYUHUF8gfGS+ptRofZvBzX73s62sMmt5w5KJ4vEIpThEF9hyjb2H5hXfdKJtPMRyy9yZmgupTt6XyEilI/xa+XGmVQL+mmnKo+WQSsU6EDszdCjJsgzgqVXGA9jHTbVCAmJbsCYhvAS2kxV2Gsm7LqPvDs50iLoUNgno52guvTfkPAJXjM1Veg6fg1HSnlAWaGeIUqrNtYhzFv7SG91xIbIvq/bhJkSBzr5bgCPPNrMDq6zRLG1uUY+QUST7udnGO71eI5JZehHISNZhPb+OW6yVA/DrS62o//u5mZocVteiNrockPOJKk/OXlZbRYvtqqN7g0D0j5AWg4GIjlPMPjkksuoUx1KYOxW8ZU0jGrRgLHt5VBK6RxsNdgRjqhMlvDkUzQJjpHY4zSQHmSyaxNt405r01ZZ0mePctRpmBma4xqh4PBTEgYJsxz1IvB2O2U78gzgmNBZ55v84DlKcOjXvg9uObnvgsnJwIcP77pja/iZUrptCGQ0Eyc9B6ciHwwU5O+dmYlB3PJmeBpFdk+ML+612NKlzzPQjaDz3y+pDxHUgIWY3j6rX4TVVygE1RdgMHigAavmAPHtty+fAI+yWBW0aQbGaisY1HRzgxPBfxIvupYh8Fxe2kAxwyf7Pum57FUbw5X7ng8LuP5ZYPnckmRsS2Il5nBjGCzjTIjamOSQ2MHlFOBhHhvpZsxZys6yfFWXozwwbhkMrbhFm0cGPFtpom+AYDFcZKwLYJ0AW3hsFF/ysPYRbmeqNpW5zEULbIxznoc+y8CDRjtyx5CizvVS3fvgE8C6xQsljCOO7MqjjNekqtMheMANDZWFpd4dDiJuPNku8CXsbjNjHUZo45hyhBrIXiZGdPG2Om3G/RzOroutIU2M+g3apZWVnBi/hSG3IY3G210O1w5EoENzn0B/SC6lJiYmEK3O4nAeaSBql8H03Z8MCxgzp1e2xilnhRjpNOinjpH1DlMpykfTAdlMRKqgQAAEABJREFUMBy/z0XmOP8DxSVvYyvYUAgPVPLB5mvo4BwkSxvhHOSvDVbxUme+WZfzJVz/k9+C6/7bd2JhTwN9NrABx1Ua+BQf6AAo3wCL5RlHfSnuQP9YEciDEYJKK17ljJ4B6qLVkONt755H3pyicMkYZcMzEojNt+d4CkgS6kVIhlaHcmZyyNHdeqBvhqXE0ymCMCivRtRrs9hzTiexuJqTcbud0m4phmj5JibyHbhq1/XYN70Ljk7Rex/r9TwKCFa3ZbyNVaVrWVVy7bmmb6QYn6eXVfsFZvJWvsDo2q30ONYyHkSE/cpKNIcrUJfY/2cTkTCTMEL9vwaSdat8jZgnonGsUdcQ8IidB5D2PXOYZnUYu5zKjaW3jrLcaRkVbWVlFfJbZhLsT+NaJ1T86+kzx9wkzxhX6RjlMMsyIC9LdCa66E5OoDs1CdoPh48di1uxRquJZruNyakppFmTZ5kDzJ+ax4kTJ7FM5fJhSXpAg3mTPLPUrz6OV815CUE0yd0M0WvUeTHN9ob4ZogpHgnMwCjIzPT+QaKQwEO+ZLB1qKOEjeJk8HGs57ot616XV3EGBnV5RuN0rHk42dnGOlehOHycjCrnYByQZgYzU9bWCA4YoeLyyDnRjydDXPZT34Irfv9HsbSPqzA3RFrksW8LFhGvqRoOW9m9pDf0CHQCfJKgl5JoJQwxZL5oGyd6rZIEsQVRYI6V5W2YX51G0ZhHMMf+F8hrns6Y4fhNGgTSdG6usVhC8gBWSSpYHvDUM/BFfO9gmTrSSdImwRnMLPJUennmCWpHiHTPpyBZApOn3XLI67DohEGHCIpIWWdzmOGAvwJPnng6trvtyJMVIC+oFxkoreTqReXBvhM87R9IC3QOgZWO2y1QbkWvygaWifneqHult2fFguwgRH7xBeaP8UW6aKojhszfIvQssw7akjxRX+oO2rVCTJzbI3AArZVTfGMxM1sjODDOpnboH37m654MvgehH1ECZXA6r0lZK/BQIhwH8yuLSPRTOmybWUopCVHfjpEajJ7j7VZWV6FVoJnBOBC0vc6yDN57HD58GI60Xbt2ocFzScnUmebK6nL8El7qPCtxmKBTbWQNzM3NYZJfvZMkw7DfJ4bQzzWp3PmCDx5PeMLjz5e48ybHmYs2O28CKYhjHgKj537T0ZRcxZVlH/NYxc7vejyuedEL0DvQQOr7gAUYdYUu8gJQDAEaPDE69qhonFtjtCpa0wKTitcIZkDQwGTf59vxvo/cDzNKL5us2pN7/Q5kXU+tx3wc4MZyFomBaSGuLOUkqK0knSj4sZFHBTpP5XDlB0k6f56lxkLn9VHZQSId22dmdNZNXDJ7LR4382zMDXfBLXPOnKlBKrgVKGcr8lePtt6OzXXI5utg+x5sWzYL3CItkb0mh8dKHxcePACUHlUPb8H8oEke4Hh2LsFg2EfiHJw7f9Jdg959eaVHoZURnXMccAWaPKPcuXMn1LiV3mp0pjqPzDJuRIZDFCV5Om3MTM+h25lElnGgcLQu9/q49957kQ/6KMlTSUW86skUE1s86nyFW2RHkpnha7/m6XyD0zCRMvawsfhDjGpCnrmo45veImqeenABAWZbK1DJrMoFGlQrBAZYA4U5lnVuvfx462o+sm15OzJ7OrrCHMeKQ95OsPPfPR5P+vUfRvPavSjDAHxpw7MOwKOkFPobBPaXdNMqUTppxRKdUVQjPuApE5StPA9jScfyAVW5AE/K5lt5npPgs587hV7YEduZeq5kvWxASSGsFRFvjTXiWEQrDSVDVDgg/mN5lRmmCT9CMZeNkx6eerIKCKSe8y1ZDw60YDLkqrxAZ5Dhim1X45EXX4eMy/Ok5Bihrh6eNudHCyuAUNmtVqhkugxMsR00JIL6gQD1J/X0W7zjVAPURiGoDNvPyhBBvrotjI5ux5e4EZWgwMVGBVpTcc+ip4H87Hu/BlR1sj4/DuoSWMsamGbLIQS2T/C0B+oyHKxXH9xDR0aKcyy5xU2HtwUVkrUZm/ky+qckSdDutOBcsjn7Iae5EHLYu2cPvfAwToPUHJ1ek2eVA26pT8WPPJ32BLK0iYVTi3RQBn3s0UcgjK5lfiW/7777oN/ySdMU+/fvR4fb9Hnyq/OCenTE+2CCepLUZQwJ63d0wDnoEWBmG8F8swQWwTw6HiMcl9+CRbryHerLjHwjODCuHq8zGZoZn7qdHiOQaXxwMu5HbTSr+M2qsCqgslunzQzGAcOnamecMeosvc0cLOpMmhncJphV9OA4qB04HwvMfc3VeMTPfidaT7gYyy5H4hxSGFiY+cBITeiyoAmUKAqwSeqrKkFhVWT9SV5QTuxLxYlA/QJpsZzS3iiH/cNz7KLYg5uPpgDPEbHVgCU/Nl+iCSO6hSqi0KrohifnNo4szZPGXGM7zFEb1slyxjgzYGYRigtGW5mJRn7VtRli2oQ4OTnZwxqM7VT5Bs1mMNeAK5q4fs9TcfnE5ehQZuabbDr1oS6AobocA4FBvBWvYCxjZjCzmFM/zDsoL+HYTuAi2dhWRz5BBDODWQWlhagzHRVGZUQTQpDVFBuB9Y5ipwfMo4OA6nGxzmQUt7EwYd0JxuvxrFeoaG4tT6aYGgT8p+d9ExIjeXRvnucimxnlVlD63ODR6y8h5S6jwa33xjLretR0s0q+WRXW9K1ClzjHjzY5OhMTCM5w/NTJ+EPk+p1tbaXnef6Y8wv2RKeDAwcOoNWWp+bE9J6O9ET8G5RZmuHgwYP04m1utYF+b4jVpQWcOnacK88hEPhW3ar2h0CzRA0GrrjycmRZsmZMs/XGBnYUQL4wwoOox8w2yNxYlPJquRszYsrMYrj1Q3mj8lswmFmsdzxLfkcYp43HHUeYcyV8s8DE5dtxzS8+D42vvwTLUzlpHvpBdPE7JHCjCQfqH2oYu4bg/IcnY+AkkukC+7YMxpWoIVABxZmNwEwmFQWzY6iHaCUCz7FZL+WZdfCG9y+in7SUvQYLqmUtuSFSJ9ikOhpD0+yKsY0P1anuPcZjBs9xkJDPcfxu5KpS4hWq1PpzvA3r1HOLWTxecGSu0ODRQtafwI7GRbh239Oxr8u5kneR6k+ZSVGB3LrVRkHxs2KsjPgC7ScHFHjuqfRWMDOOowTGPhegK8qRnkpsBeWdAWtl6/yUAoQ6zeT4TX7HuoVxMkin+sg42A50pmAqvoHh4Sdk00N3HcLM1CQSemIze/hCRxKc56QIVF6rQZ31TM/O0iv3cd99h6Af8dHqcGpyist2D/3vjEtLy1hYWMKQX7blSHfv3g1PC/R5JjnoDyB5glRs9m+Ho0EExKk4qvUhBhrsnA/QAfD3/sDzOZHLOCBUX+AkrsWaqfY69eBCyREeXKmtuc0MZueGrSVsRZUFArK8xAK31Lh8By75L9+Fbd/7NCy3tdLOkSHnuCwhR7nZGXjaaQ30W559J4mMQqhrFE2QzUWTHOWLpnikUVZgec9zwcC4WYIyd7j1vg6Wyom4ohLfBlBA4Hgb7zNaCKjplCNZm7FBBhOaFI6KrDYNp/qrUDuiEG3bDJDeNch+2s3qVCUoYg2nMZEgXSFmxsdvHS1UYF08ZgjcdgcbwvNfMmxjT/tiXL7v8Zhp7AGYpz/nBpR8YQFO8sbBMoh608I2qkX5o6gCfSQqaWtQGWV52qlkvZ62HG+D8sAXRuC4UznlizdwsRJieVHXEVjf1uC2nHkl6ytVFyFZ6yUfXCywfMI2fv9Tno606LEwHQOfD/eW3AjaAXC45ZYvYGZmChi1H+fpciW/ck9OTmCCXtjo0TKeNW7fsQM7iG67g5OnTuHeu++Oq8e8KNDgmebMzCyajSa/eue478hhzC8sVB97rNLKzKCfpdSqMuUKMHCAVDkP/6lONTPoQ1Kn26JAT5tUFctgJPB++J0gWQKF/V91F1xNFFxFHbmghSf9l+/E9u9+MgbtEnGiAXAwPgVAtmJi7Hbw5lDW4ITikRoKqIcMJcuWQdM5wJMmqLAmi+dAV5wsMZATihE+ZKfASRh8ghWuJj7xuQVSQYcgbSzG64dSQp1WqHQNpc8NjhoaPMfC/cMVDLmylg7nVhYsS6jScy1wDnwlbRQda+GRFCk6/S4unbgK1+y7Do2kAaoKrXwTTWrycolOJQLo5RHLbajDbUjFhJGXmgcDn2BfV4h5a4+qXKD8IMbItZY5iohnHCPyloGRKl4GG25H22MNVdZGvqgti0sN6TPBMfLt3/i1cNYCyVWR8/UMAarj5PHj0LFglqbnS3KU49JGgyszNQloZg3o/8BZmJ/HqZOnuAU/gZTnSzt274qOc2Z6GgWd5T1334tjJ07BONGmSWu128jLPK5EV1dXYGZIkgSz05MIBVc55MN5vJw5pFmK/+f/+X8Qf82O9XlsvtRpwmb62dNmFvU3s7MzruWq5hprxAcX4bZkcwH1SNB04OCSk/LwKKhSa7qDK372eXjEjz8XS10PywKKxLO4wAB0HgRGMkWNsjSQNEHFchpqOylMmKuQAW85SQbSBBrwikumwkAbrcXpwL0V+OBHhsgz9jvzzFFhMW4Bi0pVGWpfFXtwT0/xRgX0n5pZM0N5xvadm9wwYpPTEkbJBxVosvrRClsFDQ7t4SSumXo0rtz2SLRCSmdJq9JedDOowEC3+kxQPGK9H5Q0Y98I5DHKDYx7hojA2uW9MV6XHQ8VF5j9oG+HwHoC6wbhWT6oHsYZ3XArbxwIxpdwga9/wmPhVxbo0DLyS0fwZcroebgdx1tKe/QHPX4fabEOtVM4D8IpwunXFxN+PTx2+Ai31AtcmATMzsxgkivM3Xt2wyUJ7r77HmhrvbCwjB7PH3fv3gv9vzhc+WOVX8xPnZyHWYqZmTk0mx2u9jzPLo9T3kn0l1c4gFNOc9b2ALe2JOOo2TX4xiG6VqyXXHoR6w0wZ3CEmTHNwQQwNJzpMvAfO9g2ARwIRmMLimtACMZVkqC4oLZGOBfrdawbhrXLzGBmMS29Y4QPM4t0M4aqi3IlL/JQF8UtfnpJyScYQNkTHHWDqQSX/uQ3Ys//71sxnM7gUNAhGQcaS2jAQhcHhuQwVykWZsABroEqwKDBvREJeTbdlGEj3Rx1FVgU0lNOLYD/5HgDFQNrCWB2A8dPdjG/MoVggYskj+DDGsBLcgQzgxlBGhmBKIu8o9BYbjPGxwXFI4LljSizBHctzyNwHDO5dps5GFETzIkbUJgwnrCNxv5GtJdTBgJtGWiriFF8Lb/mGwtVXhjn0dhQWvaSPBcyNItpTBb7cOmOx+Ci3dciS7vgspPwMOogYHQpLigZZQTaRrrQLkrDmEP9Ne4E2QLMr2GMuzUdyRvjCmuwrZHmaEdH+58BIx7UoZGvFhFpLErdwPFS8SDa1qhbjYqeYLaT4Oef9Wx0XIKQaO/iOXbJbwZdkX8UV1rt3AzRz4Zbb/sK/RJ3x/ze4mhT/S0ARD3H9a50rsjscHUAABAASURBVGWPyzMzmBEcF1CbxuD0Iz+rK6vVipFnkVmqSWi4+467MD8/jwa32Pqd71OnFriazJFySZtlGe47dB8HVcAElTrAjzyi9fnR5+jRoyi4ndfPXnaaDZw4eoRzoQQM5/2iC8Bz//23AlbCaBiwE8wMZqcDD/EydrqKyrAKzUzBOsaMWRO995A9dKxR084WWtTdYLYOB0POfdow89j3Q1+HK37+27G4P0OZ8BzMaZVesMdTGF9QGBsM3hyrcpwzAqO8A8G5Qxr4Zg+gC1sHB7oPxj6qoXyueIziCRaFyiocR6SZh/7/GzC0sou3foxn1Bwf9FhkNeLB307KnmMxLaQTUG/yH+W5rCtZZ+wPEra6mRcE2isQW7GcX1rVF2Bdxn5xrDspZ9AuduOqHY/F/qlruONqQONF0BgLMLA7zqCGg1GG44c5oZ7MYVQglg8BMfQhyhhlMe7GwL5lShwCo+d8S17se5bwbJNp7CouGODZVhDiqeDRTEv80nO+DcnqAhKvXCCQP3DcQGD8fNw33PApTHMXmyZasQJmhge6oq1qmymk0hWNsyQIsqeHm+HqUdtYCewP+jg1fwp5XmDPnj3RUS5zRdhqtuK+v+C2+ytf+XLMv/jii9GgI6RsnDx5kivIo0joqHbt3MlVZRPOOSwv9XH3Fz8HR8WDKqAZsYZI2PCgjhjHhswtEmrQ4x73aObQ+tH0jI5u5Qmj5L96oP87KOFq/MwVr3ci3dIaWxjkMHqLXstj93c8BVe/8LuxctEkcp5LZiWtx7wgrJVYj8h2dapezUm2oH463R7rOlTlZMcqJl6tHquyHCyjiVfljp6ctElJ582J8f7P9GHZFDxdsbGzJVn61BiVWA80Qc4V66W2jJnxpZI6LKUenoN7SyYSg5QSGD+XW9ao9R8Px8vKTsJ4/ng8UB85Qe/5YqNtEoF2S/MWdib78MhdT8HO1n50YfQZOXzIK0c3XsmmuGdnjmPT0N/EDajd7BKM4zSmh0Awsy1LyW6xTmaXScAu9sszL7sURctBY9ucMTSAoWyl9JaCHgTRXIITp45Af5AnzRLKV2slQNoItAPtFgQuZMJmiL4GX/VBTFdxpy/V+mO72lobO0srysNH7ufKMcHOHbvQaGS49bY7oD+5NjU1jWsfeS0d5RCrdKC3fvkrWFpeQKvd5LlAE+1mhgaxuDTPbfcpdJpNpFgAeHbFUYCHe9E/VMv1WhANbYnD93zf86EvvGZswQg1y1ahjLUVfZxmRlmUP05TfENZDnjRNsPxJSEAjr1TwyKbYxkB6juNEvEwR/qDkyhvG3Y96zpc8nPPRfOK3VhxQxg9D6UgYVmyxqJhVA6o5EZRABQKiPkqVcPY+Q4lR7BfA/k5GMYnnRxdTNOJxTc+ZZ71Dl2c6k3hHnZzwqmYsF5Nhs1lKp02U6s0mxf71dVjuyKf81N1OvbV3f0lDNRv1IFNXC8vuwmkqIpalzok+UHfZrahjNnG9IZM2gXsJ+8D+8BDVxbPKjO085042LkOV+54InY2tyPj+aazHFxqim0NspGwRmBE9hIYpVy1jDG1U6ANVJNA6mm32j6O0xjOQKjLKLuuu6Z51WnMIaSrFvgz/Kj1x//1P8cXmEeDVkiQ8AnZi31mZjiTjpR0DrdsWuDIkUNoNBz0zSRJqYCkcgyfTYDmcgXyc8DwnUY7eiJQ3xCLai4oEs8oG/ygoxVQlmWYnJzEwQMH45nkvfeq8nb8iz1TUzMoywK33X47brvtdgrzOKAfLKczbHN7nnD1JIerVafiUiBp9DEzlWFp8Qioiur7quARVz8CckwlHc2ZKjAzOHN4qJfZxhYEWlUAJFNYlxzofIR1imLGwb/Op3xBOQmto9V88+nX4KL/+u0Ij9uPPMnhrWR21WGMjG7JEJRUuFGuqOcDtW7rslSXsE5RrGc9vOM9i+jzS6bSFU7nq+gP/NQEe2CuTRwc5GA/LHDmlq0M0Mzj9nQTF5OOlrbolPGvfBnHnmwq1FUn1DHBCjKOl2Yxh4OTT8SVux8P5BnnlxGcsFY1py7DJkb9FYomecLmuNKgTarwq/usdYm1yEkTahtdDp7/5Gdj12DImemQcveB0WUMY19vHt6kn+lWO4XT8z3e+753Qj+u2O12AdYf4pg4nfNMlK3k1rspek04fUqX8JmZGSQ8DD906BA/2PS51Z7ABRdcwJXhSdx++6245547Yx36uUmdSXY6LTRbDYAOcljmGBQ5HJe8Bb/mtToddCY7cH6A1ZU+lr/45Vj24T7qN9dm2/LFhF/51f+OlJHT7eNYbQWzBM50rpfAGN+MaGBWEgjF1wAXZYgfjAcq4MkjKK0wsGIjbSMCtHqsYCwJdiLBm33Jp8dSI0f65Itw5f/4Pkx+zZVY7QTkNGtgW3jDzDjvXYRWg+sdKp1AOqimkS9BYJuYEIGyHVj7Bnim1LYNoN5kXr9DJXcDj7e1fEd9WBklUT7jN955gKu4Nng+z4kttqq8YmZG1gpKb4DqIRKtLxhKb9Xppc8oLVoEC6rdmxHf9p6dEULUp0wcTvKrJxO8PUttvC3QAt5z3LMMy2mCS6a4JEsIqj/2lIMxXvWdG+tHR3a2nXkY8SkMYzYys9huMkJkoYRHcEYkUZZJPeqCULC/ChjjCZdgk4PdePLMs3Ht9PW0jKOufFmKmcrqT4hJZg3pvgZWEigz8FFDMlWUJBZxG7C5XRhrC+Aq3sAym1CX28xf02PI0gGGXfQF/+EbHwXHOZfwpW/cWdKSzF2XqzRTpD3wHdhnESGsMzPqiyFOnTqGXfz4nGRNqpbAzGhXxzFJu9MAQXZmqUA7MyCdY4ZyfETJdAUoX6t68ieWo+jP47Uvfyniz1Hqh821GtSqctfuXfFDREHHpx/1abVa2Lt3L/bt24eUH3pmpqfhnMNQv++d51TwZNyWi5YkKctywrISKbRwIsfqUg8rK0cQeO7JNknHhw2NUY4L1AgcgO2JLh77xEfDkhzGQWVmlbEedm3nKGCrxpHGe10AEzmn8IBbg1PlEhpPvwSP/E/PxfQzr8Qyt9guL5HlgRMJoPbkNHiwswHGRwiOfUk6B021lQtQZxfs8DAG0ZRWWINitrjDBppSwgbiKCG6kPDhSTvS344vfPkEX7ANHrHYmo7M+urdrHtceJ00RhIDjoUevOMYpAUROAVJH+ePVuTE2UgbpU7jHdHHArHUGCOvRaPNOdE8ofhaxlhE9DVwEAcOaPUROxLgRPV0kZ2wE4+efQau7F6OtPAY+lUUhSZziHYuxRfrUE+AE70Kx6r5N4sabe/4Aee1P8vFS38BZiPHRY3GtWTvkHLut3GeC+MlytLjzrtvR4tf1bfv2E4fldIWgQYZ56rigTar7S57C+Np2bTgrhlGfvq2j7z3nfiDX/9lvONVr4Dr9/uYmppCq92CftNABT0FynkW/HgTAuLHGdH1l4MWFhfYYXn8GcvFxZX4tbzDFaRkUzxOnDgB/R86TTrY2W2z6LIBJ47ehnx+iR2ciOWrgrIY4Nu//VvQ7mQwC0RVjfQeR0V94GddpubcnHbsNOV5OqxAbN3pDpwDyJnZ41tvSLfnOZuTaw/g0f/1+9F50mVYbnpO7BARqDdAh8NCZQC5BeahhpFmCFbJJRviJeMTFV15BDMCnSyDeItX6Riap4wKQIgDS4OGFKUiYpqd77kqEEpSlV9QR/1/NeAZ2wc+ehSF71K+wVMnTx0Eqk7axpsm2EjYIqUXHKjbaRjjZRVjKWpPQqyToertJQ49r9cRCZFzY82ibqREpvgwCgoc+6eBdggEsxEoICKW2PgI0QFLi5pe2TZwfIxjLZc2CxFVO6Jc2tfbAM6tosUV5g53Ga7d8zXY37kSLTThuQgZcGVWwoOsUVSgboqs91kg37lDZc8nGhjgPz3razHD0NNeOMPlz0A/F7LaLBRc0H3wgx9AtcvtxKJxTtKYyt+M2kaii1mhxjXZEXhAYNwFrxy9H3/9f16CF/+v38ZNn/kkx/gQLuMqsSxpdg6QldUVLMwvIOEbWTQ5ywbPLyWw1Wpz5bjKFeQ8HWcLu3bt5sHpFLfWA37dXsGxYyfjKnN2djsaWYtfwY/g5MJxZA1g23QX9/Drd+C6A3HynmmoqqaHBqPj8iHHz/78f2QVAWwC5DCdcxDGpTojbQsYZZjZOOuGuIwqglmlf0JexQTRI+IqhhSFJCS0a5srgpKdkF+9G/t+7rnY9/XXY7FZwPFDWcnuQdVL0aEOWbRkuuQIq6dcYH0VxieUq4pRB2xhU5UV1vJG+lClTbffkPYGCBuIMeFJJ+gMSqZvv7eFvD8N/b65WQIz6uNS+KgLom5sSkwpZJEtbzODye6EGMyY3gSndMCaY8DoopliPaNkDBz57nQ9wFLmbVWzAVErBryNdjGeFTqCyQe8KX6NZ9xyqkl1bwmWiPmjkMFpd92WKN/IzReRV2hAa9DFwcZleMTu6zDb3AUrAhxfBrAhmACtDTkAwDMuMBi7x3UaI5//KPspUIdrLtyO51//KFhmPJLhVhjVFfWoomvP07Vdy8KZYmsvHb40er1llDz6O3jwILTjPVOZreiazxWoBWU1uCj46Lveid/7tV/EO9/0WmAwqIrxSNHpB86PHz8eV5P6k2lN/TcPbPDePXujM/Rc3h87doxOcICdO3aQtgtaaR45cgT6i0EBAVPcju/atZNyc8zP62t3C9tm5zAxMRkr6q8uYWHpNn5xHXL1QqUi9fw/zAxdbsG/8TnPglYnSTKawKM37sOp0cwesPhmB2Nm6PNsprhkW/zDuRd/6+PRaxfoJyUyToI0SKSDozM3RgNtGYJiBG9PgRUC9JZUPJAWEQJtaQQ4UPwInCrMj3wwSUOoVzORP1bImh7abd6j4Eu1PyjxL1/yCMazyeh0NLEdjHUZ65H0erWj+L8mtH06HvoYpkZnAl6OOP2WXTRxx3MqnbfmH+c7W7yaeAF1uJm36scw6s/Tw1iOfRg4DtTPFBTtmoUWWsPtuHjqWly/6+mYtV1ASCAetTlworvgsblNm+tXvrCZ/nDTZgbe2NMK+N/f9X2M51GkM8e48ghnkfZwH0Y5gtr8vve/G/v37MHszDTrSbYUvWbzEBDtOx5yTIM+7sR99+Dv/vzF+MsX/wFu/cotaLCOBh1ks9nk1/QMTtvmGX7IaXLF6FWIA1+OczAcRAY5G/3et2PBI8cO0xGeQMFt7o6ds9i3fy9KbikP33+IHe8hoZPdCZSsuLc6QD4o2JkOiTWQza/g2K2fgQ7c1VHClq16OETnoI552tOfit17dyJQZ7OxjmJPmrGzgqO+rIghmWBGGpOKA+JPSKsQOGgd+SJAGuMmaAXCUGUCy3CIcs3o6ASBPPGYRx/5BVO48Ke/BVMveCpWdmQYuJJv2IBgHt4ChqzXI6Bkx3mGVSeW1K1khxopBo9xBNYxAieSypUBYzyB8RE2Ts6+AAAQAElEQVTotDx1p6RYxqsO0rDpohgIrCbmqF+EmBh/eI9sOIHAtn7w0w7DvBVzSxaWHpXugXpLISLmbv1wbHeNWI56yXHJ1sLmUrIXWMbMGKyDPQWaMbLH9lEXGFC6FEtWTVTQImIw2kJQP4JxkNcTaqsjQ0LZzhksjpcUFlekXJVSVsnmCNIRXHUYx7eDpyVYcPwODgaOkTGANMGzTiGwTgGxtMN6aDAfqK5FG5bkU995hgJ8YL5DM2+jlc/g0m1PwXWzX4+pMImM9TkMKbGkvPHb03F6EtbhzYOqQDqtgSUxBrW9gsFsI9bKjNpF4fA0Ysox77pNvP4//RQmE4fUUyuWdVi/pEWdEr1GTTvnUHXDY8gPd8eP3IuDFxxAI22Nim+SSl7ZWxgxMKAmwSOxEs7n+BC/mP/lH/0h3vbPr6ftSdcvTVC+/FmLH6y73Q5cwY8sQ36+/+ItX6QTnIdzDrOzs0iSFHKcBQ+QPQeGoLPMiYkJZFmG3moPy8uLPBNsYueuXSh9QX7BI2XZVrMVjUytYphgFbd96iNoek/ezR0qrvMHS4Cf+umfiHomjoktRDvjUKex4kQNYQuOB08KtFNCZ9i8dAeu+9Fvxr7vehoGkxkFBc1LhoABcUhqsI7XqvQGkK/k5PCbUOs7HpL1tJvza63O8czKoQQ8UBiibXwcOFU8oEhO4dDRDg4fnYttgI23QLUwfZ5sKWkPFUaHdw+PfQYJ9TmTkLNknanIvwU9sP8jaNcwAjuPEzyg4Tq4avszcPG2qzCRbANKbnPpGB6unoF9fy4yzAxmFh11UvTwzzz2yrIUdi6FHyZPoC3e+c63YM/e7di5cwfMzlyreMehOVWUfRw/dj9e/bKX4lV/9VLcctMNSFLH8Q7KSuKiL2W62UyRaney2ltFo9nAhRcd5JnjNJLEoG11zq8+jgPOceLT70Ge9fix4+j1V8ifRAfZ6bTh6fgGo728PG/GpSp4FTw36A36mJ+fhw8lsrZhtu1x+J47kHMW680Gem2ynrfbxUGiNwol87zyl37phXA8JzG2wSyBmVXgGxDm4czFdFQglo2xtYfY3FpqY4RNiI6opBxhwJU19kzhkv/wjdj1LU/A/A6H+cYQ/ayA6jLWFRy3SrQp32dsuYfR0ZgZHuiq61LoybwORzkGreg2g2zs9MD8dWDLqs7UQkkg2D5t6QL1XsY2fPJzi/DthHKZN37z7WycYDbKeQCp4yUZZ4tYj+wUQcpDvSkJNCt6rQQDnm1wPsH0BtokUPqpf5WlMjU2sUUbbqCFWJIkhQzO0y1d1kSpDsKImlbrp1A0tVH90vAJtrmLcdmOp+Lg3NXcsTQB9gPYD4EDxnPcAWfSNYDGwUO5EioQEr48eRRTtj1e+nM/h33FMkheG2a1rrX8M2lR559rGOhPlhYWcOjeO3HRRRdGpwZLgHF7hYBAeCIYs0Yo2eSUvuED734P/uJPXow3v/YfMVw+BUdakho6nSYmienJKWQJNWZds5OTcN1OF7Wz02/UwDz0s5JtfrUe5n2s8HzxyOHDyOk49+7bDTnDwM2cPvboVx09R9pEt4sGP+AM+jmWlpZw/5HDGPKLebfToYNtIWGFIWvQwXp85UufQDthZ56rVR6ATwOsRs1qNEbiHJIsx0/89AuQZWwwB06dL37xGELVqTSwj4Or4lC+UKW2fnKngawEJ6NHf3cLF//0N+PAC56BUzMOvWbg0DR0aZuG9+B4ivWEkSh1YGAHCLJ3RfbsTcaoCwRGx2+KwjjG87aKh9ge1bgODRjxOkuwDhPpjHA+ZV6KHAluuD3HcrkTsAEth9Mvjp3YHoWn554DhTaAcDqrM6POG4EzXI70QAdxgl9EwS/HJhOQplDYqm+jbZzBbB2S4zjRxF/BQTSKOufbrJLnGApmVVoCKpngJFVqHcaowODst+xsOVw5RFY0sL15AI/e8xTszy4DiiY4PDmmNmvM9Gnja2ubn63yQLsYnUuWFPjT538brp5ssB1JtM9m3R0FCQzOw01dwxCvec3f44orrsCuvfvg0gxgpRrT4CXdIkZxBswO0Iv8vnvvwitf/L/xj3/8e7j1Mx9FyoVUmqaQX+vy6KDZYB9zcvtiBdNMX7h/Dw4e2A0X/4gFt9/6jRydVZoZP8oMcN/99/P8scBEdwraWvs48QD9wd4hzx6dS7jFzpCmCflznOJHnAV6eQ0G/aiRlMvSDK0sg7Ms/tXzxeUl2Mk7cOLOWzgdHLyJ6/xDgz44i/J37tmF537Ht8JSwLG3jKMzgu2k6VCyXWqbE8MmVTSpAmmb9XR0fv2Gx8quDBd951Ox//ufgaU5h5UWuZ3BzFCvHs0YNwqJt0PsQA6ymNzwoHJjafGB5Tw8y4wjMF2hpLsSNus3JmZDNLCtQskjgnGIthmsUTWj4Eqxl65gobcNd96a0YYcSCEDNEmxxSUTEFvk/KuROJWoO3A4Xwb9JCcwbRuIcQ026WhMR7C/zGj4Ea/Z5nJMb5Y14n04gereXF5nloFj5YygJ/Qc7An1zfQqYzoru7igcwUevfcJ2N3aBwwN7O7Noh8gXVvwzGwlJ1ObY/3Xvuc78JTtFwA+IIXBrAKtBOHMEk7PMavKmtnpmaSEwNHOj1Y3f/Gz9DsFLrn4KrSzLsD+ML7IzSzODYyuym4lFyoFkPfwnje/Fn/1h7+D1735zaD7irp2OxNoNBqQPyt4XlnSjlPdBi7ctxOXXrQbB/bOYbabwulPqelLccmzSG2TV1dX0Z3sYPvObSg4sYS8LNDj9jrnMrvZbiNppOgNhzi1uICVlVX0+n0qniJrsMIkwczMLOMZtK3Xf2U7f+pkVKbLD0aznYDbv/RBKm8AG4hNV2Cdm7GJJSZrnpJTooZn2RpicuxMZw7XP/56PPNrnoq0mcD0z6UAO9nMGLgI8DLm0fcwVt0cgzFZMtlLwE5wGLCNvd1N7Pn2J2Duh5+J/sFJhMSgQZFpXQ/Q+YYN8BxEPg74sqJTalkj0jlLebMo6wgcc4SBoQYsQ8aVxyIgA4L3KNnu2gYK5SzHEfm3eMQ20cnpA0kEeaRbjYL6FKqI+qj2gvYbFlP4wPtPYogW9JJR/aqzBAcgHSkE8qsYxVG/sCXqOtZDT3ZPmVUDzQxmRtqZ70D96vJn5kKUM8gMi44fOXjWtJVjl6zAvsFZrsAxNZ5tNtKvbu94OM44igfqK4yScCwfJahcTWSofpH9pE+NkmWZFe9APWpEwughMWVIECjAESGQwvHYZp9dPnU1nnjwcVxhzsENOGI4boKxb6ICIwEKWER1g3VEiLYV4rgpuaHow2cFXvjdX4dvPEAnyf5PaMeE41/1S2+/Vfkz0Mws9td4tllFM6vCmEc9V7nD/fCHPoirrrkK23fNggZlFjP41K36gxwq3w7eF3TeJe6+/cv40//1O/i7l74Ud37xZky2G9wBN9DirtlxEefoD3S22m01oRXkJZdciAMH9mJudgYdfszJ8wHcqZOnoDPGNEsxxX25ttSiDfMhtJXWb+AEdoBxu7awsMitNd/SRUCz0UTKJSs1hVaO2qpP8It3Skepvya0srgMB4P+I7KpqSmE0nPiF7E/BotHceu/vIv5atr5A9XEaXB0XHQrz/qGr8X1j70OgXGZ1cwQFIlakIlqGAu7tbSRwpuBo8GzskBve4Id33Itdv/AszC8aA6w9UFHNhR6oLooCsHcCBVt41N11lDOeFxp+kTK80SVwppm4hStqqPiU3ocKlcNGurIhtbxkv2wAWybZ36NyMfCnA60lPFlmeLW2+eQJxN08sO1KmwtVkWkk2wnIGpa0R/cs5JytjLS82z5Vd2SQy7276FyGT0UTGx9i1PYKtfMYOzDrfIQ26iS46g4jUENRre8VWpjhsEoUwDDsyHQ4YGLFs1VvYSrPkugOB8AnZZjH1rRolPbgQOzT8bVu5+FGdsJx3L0Ixz7NA6qyxiMgwIAOkVsvriwKRzHU9fjj77/Bfj3Fz0KKZ1roL6cChwjseTmUuctrZfMe979Dsxum8a+ffsrudQzcNFQ0iYF21YRgYR9t7I0j1f81YvxB7/5a/j4h97PtuekB/orh5THcU0icTmdZomdc11cc/mFuGjPbsxyoWiUN1jp0wwppidm4boTXejq9Xq0r4ecXZY1YHSMHX4WX6TD6/f6aPIjzezMLBKuWemsaWijY52BtuzKG/DL+Ty3332uPGenpiG5CZ1m3Zka4CfplId5wO7ZLvzhL2EwWIEaud5l0uSrgcB6Snzzt30Trrv+kTBXghZA1a2qXfkgD+A8yXQcogiOjV3Z2cS2734SLvzeZ8JdMgvj8lwDhJyAWUQshkqGJDJ6Trd4OaZHvEoR7Hyw8xE1qrJIhfhqKF3lVM+gAbsBFYee0q3GuHPdKg42p65XZVcGDXz25nn0KRtJk5WFioWxzXcgQWAwupVizWqPEKmiEUprdkUaYGZrwDlclBCtszFUivVBCOCcxmJiWOEhseym9kbRnPAx5EMlBEY33GaVPhXRquAcn5JX4xyLVGyO9bBeGgKCGdPY4iI5tocOqmREXSN4xuUs6Schx+ED55etIniHLv9dsevxuHrPM9ButqJQ2Ud97dkPgf2xlc6iKb8kj34rq0Hf8Kcv+EE8c9cclm2Ikpszo73XbEvJVI+aMfKw71g7Arfb4Gv7ttu/hFMnj+L6x1yPafoYM9YkFvZn0JwlVGVvZRmf+OTH8Fu/+dt4x+teg4Vj96HFD3tt7ignJzrIuErUUE4aHjt3TePyy/bjAobbJ1toZRTIRWIzS9DttgHvMewPwK4xetQG5OwMRueVcys9gH73u8g9vwJ1VDcWeP64xA81WSOLvNrWFlxlyYnKyYrJjLKSlA2rBqlWpfNLizh+4rhMie3bdiBNGlhiQ3p+Ebe8+/UorQ91ksp/NSADlqVnHQGeW4Tnffe34+prr4Jx8ujvOgIBZqxZlnCAg0ezzOG5ZTsxU6D73Efjgu9+GgYXTGDQ9MynHPJRIn1tQIkKnmEYR2BqC7AoOOZAVlbKwACO7xiPD2YaVA9iXdKnogMajOP1ecqvoXZuRjVpArQVqsttFar+jQjUoETuWvjgh3IYP9RZSKEXBLWI6uihiWaclYLqrnVRHTFOKZ4W8lzCBBUwj9h4thHMq4BzuqI8ttfM4Ahzhs0I9BZsLcB6HAJkayqNY8WAY5KpQFRUQHFCekUYSQQ2XWYGM0FlyUMdYj2qaxM2FY1JM5WtULdBYYhyAvWqIFq0G/UmpXpGHk8egdSYDqj7CsZWclB4Qo4xyrRYLTwb5X2GUBAcz1QVGDpMrU7hcVNPxCU7LkaT//SXi7wbUCYLqKxQiRg9A0x9mAwxzY9G//ST340nXLgLbW6zu3QijrbWz1H6EbesdJqIUd5DCyQ55zeOeXzw/e/EI666Crt27IBZArOUJkhHYj1PgMh34ij+gavIl/zeAuflogAAEABJREFU/8BdN3wEWTNDmmaQ32rQ+RlXQtJ529QErrz4Ilx28AC2T05CH56X6Zdc4hhvIU0MzgKPFpfg1U7anh9ochT8Sj0/P89OCWg320hcA7oaPJNrtpqYmJjA1NQMK23QmQ6wsrwSy+h3LSW802ljdm4OWkUOuDqVU9Vqcnp6GtUPrLtYbpV52uqXrM+Vh3HixpvhXAbPf4hQrecXjpOqhpnhu57/vLgNT6PhOBCYr8nuOZqWE49FfrnufOMVuPyHnoVw9U4MJxJuMSwarCCPIOejAXuumgYyil9g9Ky3eDw5VIbBQ749p5smX2AYJxE7ezxUG4TAWRU4GEo6tJLtU5kVTo6PfvoUFgfbAdPwR1yh4f/iy8w4eWxMQ8UNpzCgjwgoeQ4/4PbMs71Q1hjnVtHaVlvlfTVodX3roUbBpproFNlFqBDg2adCYIOYBUHjJ6gYXwQgHbzEQ2ZE2cMMO4cX4BHbH4MLpi9HNuzCIm89AzfVS+eyh1vUf/h/fwqPbM+hUXgMUkPgvEklf7MtY+Ws9DzdgcdDb3zD6zA51cXBCy6AcynMEmjMevan/Az4MvzIB96F3/mNX8YH3vUuWF5iYrILRyeZkF+qJHR+0xMtXHHxQTrJA9g5PQnzQ34vAZ3jBLbNbaeDTKHvNDnPJXurPbT5XaXN7zKu4OAZDnOosoyrRYVJI0Fnso1Guwmjh5XZZHx92T529BiKskDKM039Vo/OH7UaHeY5zy+XsEgHmtK5dqcmkVLJlZUV9Pmxx3MLa2aQ4200MiAADazi3q98HlgtUDA/EtWiTQgcFZuxieWck4Gdbuzgf/+8f48nPfkxcAkVQYHc9zHsANue9ggc/P5nI7tqHwYJkNA2RqfuqbBsIIxXVpJeQ4NxKyhf5QMHdYRRgsBAd+DEDXRMni8KL8II0mw8LdmRV/ybUFJ2jYI65YTn2x5RJiWP4hItmYLiNVQXX8kc/CUKBywubcd99+9E2eQblf2mdgs1v0LJHwdHHcmUrLoEpr4ad7QD2xttuTmkXeo6fdTbsMql7ykbRrIcCWC0Ci0z1gcYXeMy2RJ48oyjhKgj5nMIxuXV7GYUWicY1jyMxttzvAt1f24II4fKsw0M1B7pV5LuR7bwfOkF9T9Ry65D9i5gRXzxN4azmMGleOyuZ+LCBj/KxHHeh65AGeCcTCnzmu4UXv0Lv4h9zQT67bJAGydcURpDyRX/BlCvDemHlPAsFWBm+MQnPsld7gIe94THo92lUycNbFtiDoG7xfvvvQcv+ZMX429e8ke47cs3o8mPeCk/4FW6eXTajfgfHe7fuwvXXnUldkzz6K/gDKEDnuVCbmpyCvKD8lMF5WVZFuVOcIHYyhro5eAigZaWTbTNbrVaaLfb0FU5vwG0+kvkLNkTMpBWiN1OF1phFjTs0tIqzw3mMejnaDbaLN9ByTeO/g6lwoyrRaP3L/kBSD9aZEgwO7sdO3ZtQ5vnDLOTJW756NswzS07jN3rAKMBxoGHcZkZzDaBzjFwIn/9v3sWvv5ZT0XIcux80qXY9n1PB67dg8WsREkdaBqw2QiMyOix6wxxqmhwBuolusDoWW/xqryYzGxNJ8cMB7COKleyOP6YDuRJyE6D8EnTsLMYeRC3dBRgGwupDlHYrFiP0iGoXYHt5QAqZnDTDSuAtaCLWQykRw0mz/k+U5kz0c9NsOyhFdI4DJVMF6oQ9cXxdzgMeZTgYIwHR4PwrrIdA8ehV4GJDbeZwazChowtE47UzSBpdDvKEYxpMz0R7c+kIrF/K2qkxEfVN+qBWm4kj3RKGCYkKI8i2P6SnRrBjpfjZOamO0XJLXlpKV1Njox8rp9hT+NSXL39ydiWHOTioBXpTa7WnvuYi/C3/+XHMJGvIuGckLCQePhYpR6OehPKON8IPv5Q+Y2f/zTPJR+HGX4jSVOuJGk7Oel+bwnvf9db8L9+41fx/re+AWwYGqnax9eZUUdiht9Z9u6YwzVXXIp9u7chcKXIhSVm6HsmuUvmuwC93ipKLv5CMMyfOgXZz7o7cKjfxt+95wt48Rs+xY853Ul+wJlCs90FLAGcxbEnR9fg2VRK7ypn6JyL/x9FkwfBg0GO+w4dpoNcgJzozMwMms0mvXKOldUVrA76YJ1gH2BIzy0Prb8+vG/fPszNzULXkH3f5yHtsH8cC/d+HHd89rMiw4POMjAzpr56D6OHyhoOT/u6p+C7fuHHsfrUC+C7hqIJeB78rtVsTBNr6fEI6ZqwNcazHkzczDjgOehiuwPtr/YL61Jqe65TTo9pUp1OXaeoPyp3jDhB64kkuuQjsP8tx223rmJpYRs4A8jI1b+ty1iP1ZLWKTG2JW/M+So/pI9wejW0LBY4uVebFrdZ4GW2WVGV9ewHW4PjXHCn8QGyl6eMzXek2yh/UzjOa8bMMYLKRec9RtsqKj4hQC0STq9rq3Jb0eqxEjBke/rs6hJTRQeXdK/G5buuxUzSxK+94Bn4xW9+Nny5giQ1gI4HnJ/4V7pO0mm99W2vxxVXXIILL7icO9QGgnPUwOO2r3wBf/vnf4KXvvgPcOSeWzHdabLfAixJIH8zMzWFiy7ah6sP7oM+HmNIR0/HOz0zQX/XhVbdw+GQK9U+tBg8cfIkmvRtc9u2wWjfj9x8N/75PZ/C0eUC80UKl7hED5xcOIXjC4tAkvFuIGmk0NWgs5QjzLgdPzV/Eif4YabgSnJubhu0ujSzuLXWb+4UXJq26cFzuunSGaboFHft34ep2RnAOeR5QeQ831zGycMnsHRiGZ5qTc20cPehD2N1YYmdAk5iH6H6AxtXhYG0jRD94cAsYTszXLVjL7517hI0ea6hbYljV0huoOOSA/FKsD2OICnqIZIFPbeGytUQh+lBSNaGrRQFKl3R1e7AQUtG3oFtD8qnPpFnFBftbJADVL5CSqSNwxqkE0Wv3XHiUbnS0e4wLC/O4KZbMvAYCxqUDhwkhPqvhlbjnmtPxMvzKTBgLViD0v9aYP2axDW2qFbtPMnjlbr9dbim76hsbbdSNic8GYXAEJxAazagvWSzcYhlM1TvZtTqjdNpbFqOIy9QsBCZGFedhHhl96gvdd1QT6gGIt/9MEYjYvkzP7Q7BNunooHC85BzXOdoDQ1XDFO88Wd/DM+5/JF8sTg0ygR8z8Rx6c4s8qw57CG2D6fhTIXkK976ttdh567tuPLKq2h2SuBWOefq7+1vfAP++Hd/C2996xtB94MGF2k0ER2pw7bJDg5sn8EjDuzDhdNT9GUl5rZNYdv2aczyjDNw5agzSDnJnH6sz2PBBo8K97IMvSdOnhrg7z98GDd++QQWc+MZ/ZAuYRnu5KnjWFycx+TkJCZ5rlhyuW0AtAVPnIOjJqs8Z1xd7qHbmeAHnSlIsByjPPFgQEHkSbnklZfWylN/G2737l1IkoSrzILOz0evvbAwj+PHT6BgHaproj1BnhZc1kCzwbOI978OLa5A4QM1kBYMvsp3MIesNFw9ux8/dsmTsS9vIAypM50+ePmoCyP/Rrc/ixmUV0MTp46fTVU5zxA8J0UgFHqaW/GAwjJ8/OMtBB6/lI4DMw7rjdIC7RI0uzaS/69M1S1Q2KCBjuWrGKRnVlXt2gpnLnHmHNWphYPsvZlLdZwLbTPPeFpyS/YFfd04+bR4SQbpoTrHofKBY1thyX7WcUV3CHzjYybxy//tSWhNclyMjT3NSM80RwrrUOsYnKfb81xwXLeSX+nf9OZX0Qn28LjrH4UmfYujI//KFz6Ll//Zn+Bv/uyPcOTwffRRHXD6ImGfZjw/3TXZxgV75nDlJRfSKXboqyaxc+cOaIWpnbG+asuXybE26VwbdJA6n0wov7AmPvrF4/inT96DY1wMLvdWUNKRyh/K17mUzK1Om5W20eHSs5E1WTk96eISTs0v8gvQgI6xhWazDU+tTpxawMLSMuAcu8BhkGvpDnQmutjLrfW2bVSMH3HkYPS3Lle5FV9YWMAq3wRSeIpePpNibHielsjLIQarA/QXT6LRP4qbPvwuZDA0HBA4oR9uXwRO6q0wLjdhfe0C6GQNfM8lj8OjJnehwbQGh1YMwajLeIGxuMoKY6QYDdRdUEKhZCkuxPQov46LbmYwM/BB24JrtkAbhDVHpkGN0aVBO4rGoM4LbK9n6ZJQKPo4Ao87PFckfs0RejjkfJkZbrszxal+E0VIoTZHwdCkoCSWU9lArSp6/WRHUUKd2jqsZGAkaz1kjM1VW8axtYwHoGoVNoIcgFbgm0sEnm8tW8kzKLaCdlpvIzlZNlAJ3tTS0+4VmAOqqIC0QKzTI3GLh1orspnBnCl6GlSPmUELC8fQbCNfAKo+cKQLTG91q7/NyMNMyVSb1kBafSuvjivU6hNsmWNZmgTb0x5+6geuwbd+/R6kObh6NNbvEccKx0u1mq102ixL9h6HbC/IDjVwhkv5a1lSHAEf+vC7sbJyAtc84kok/Ff0C7z5da/HS/73H+Ddb30zEiqf0cdkmUO7maJJp3dg7x5cc/mFuHj/Hm7DW5iQT2tmSLhYk40W5udh5tCN55Il8nyAkii4Wzq06PHKT9yDT956P1YWF7mQKwjy0FFq96zyTitJfcQxH3io2cPRw0dw4uhJtPlhZqI7BedS9AcDftFehn4kqNPt0HG2WZGH4gcPXsjP6jvQanXgy4CcX4mXl3nGNb+EwcoA4GpNq80WnZAGBe0AMwP9I3oLHsPlHN4nSBtdNJoOw+Ofxo2f/wBWywE8B3NtRDOL5czWwzrvfITqoyZHwETSwDfufQS+Ye9V6DDd4Ncco200cEuGzq3Xb7Yed4yP66Htj4OLW6Fx+tniZuQfAVZxjpmgImzxVEeKLB1lM0Hps2JMcODZ5Pxqii/c3ADfnCwWELhaCcEzXt1qzzgcBzDYviq3fjpGHMwSyB4CCQ/6NjOY2RnLhZHuZhb5jPWdkXmUYQp5in+86KFwgNJmBmNZAaNLTQ7sd8E8GUf0OhBNUFqLgc0QXVBfgPJBBxwByTodRrpsaaYY4BxDczBOYDODWQXHMKHNHfUFy4CXmcEY0m/ouQYjTw3HMhC/9CBHAmPKwCbCM94phnjO1Qfwaz/7FFy0PwE4QY2eM5FslrFxWWqUJgrpZDxvtzmLsgI1+siH34s777wFFx08QGc3jTu/fBv+9+/+Jl7+ly/F8aNH6RRb/GCTIEsKNJMSe7ilfuw1l+Oy/TvR7bYRQkkUYAvjl+v+Sh/zJ+bR4hFig+j3BsgaDVjSRB9dfPyWe/C2T96OQ8cWMRjSH9GHVavIkitKWoiG0mrbaY9+5MhRHDt+HFmaYW7HdmjVpx/r0dZahRKXIWu1kXHFyRp4NjmFPXt2Y4pfjjwnlPb7K8sr8YfS9YPqvV6Pygbog4lArZEkaTw4PXb8GI4dO86VZB/WbGKxeQGO4gocWb0UJ/KrcL+7EEf4if/+224FnJOfpRE98c+KHQQAABAASURBVNW/zQxmhhZ1vWZuL77v0ifiYjeJLh0J/T2HUID3AXGsGDaEZgZHYO0iw1r8gSMheNpsHV6VgDJ416U1IYQ6fVpI3ljstIxNBK0QUHJYVm1ZtSZuuClBjhY4LqBqqQxv5lMv8DJzfAJmFhHorDQosfkK4GpkM/FBpB+AtapXdmJF5JXNBTOLepF02l1pDqgP5/X1m9uVEqIKFXtg+zxRpc781I+XcQpV4yDaIIDaECBCXK1KR4+KrniEDwg1thC/rglgjm0RbJyKh3T5kY5BDoTTSCs9sP+n2h0cbC3i53740fiOb2sjtQFdaqBV5CyrqqKDoFOsQzDXwfjEeb88zx8/9ZkP49bbbuDOdA7TEx28861vwW/8xq/gxhv+hQsxIEtBJ2nocGewYzLFdZfsw3WXHcD2jkPblTDuejLOXZckdHIF5Je0bc4aKX3PKvus4M65iYy2vYtnkW+gg/zM7SexwIVdwSNEHQlqsVfIWdKvedpODTUzODnDXbt2YmpmFn2uBvV5vMcDzqzRgKOj8vwwk/MANOF2eXbbHPRfQjZ5htWn4IWFeZ5vLsaV6ICrTs+zBpUREn4lazQyFEWfPPPcxp9AybPJzvQE5ia343j+OLzrxNfgXfdegfcd2ocP3n8QHzh0Ad576GJ8cXAhDn/hkzhx/1HAUqLEuVxxQLJx4+G5lNvMoynYKoDdaOE7Lr4eT952ISZWSjRJMzIPLcQJoUEXwUmRj+A1XchkiUNgWMEBzlgSCCPHExNbPsQnkLeeWHU4apuKUQUFGyHFR5TAjt4KypZOYOcHwhP33TuLk/PT8EkfEiGYGVkMUlf9GlS3l06E4pp4a2CJMR3rASZh0tOCsdqtQPJDuM1ozw3lqBjtjjWAk6aur6JidA0TYCEMoP5QqYINFNSPUJs55s0scldt9rRBBY+C/V5C21DPtospkNfD1mqWnED7gPYQZAulN0B5LGw0m2pSyOSGu6ZbYIx8qLGBaz1hZjCrEOtiHYFwpDGDt8YjFx5IkZH2zY9v4Fd/6npctgtIiwwGGoZOEazPcO6X2utZgFZBDdWrtgvShdajfQKTAUrXICG+VAP9xhdu+gxuuuGT2LFzG5aWVvCS3/t9vO21r0bTD9FtGhIeFWVUsdtq4eIL9uPKyy/C9tlpGB1swrHepr9qNJoIjMtBlgzBK1C5lI6zyW14qzWJJX7FftMXBnj3p+7FMX5M7vPLd5HnKHguqlDHhSprZqzTwcyQZRmHCyOn5uexxDPJkgp3u116XW6jEeg4B2h2OthORzo3N4chBeoz+jz5FR/SsZYFzcOB4egYBDNaDRyclLW8zP0+9/kTPBdotZqQwiF0cMvwYnxyfi9WVzJ434TRIQHsxCKg6M3htnu6+MqRBj77wVdi8dDdkYci/9XuJIA6IV4ZY0+auwA/dTE/9KRd6GA8q/22kUVgUHW+Z6y6la5i5/YUfwWA5kTgIFdJia+hdA3RwOG3DlBTnNsVJwQHVciQ095fvHkeIUj3hL3OsBI+kqWEIWazhqibHqPcOqi4QA6sXeu09RgiR53Gw77kiAROQeq+3nG2Vs/GKlyS4L6yh5AY1M+oL2NEYHDWWzzCGhMTGvNErUPUhzYKYxCthoqqf1kSVDpqKto4lLcZ4/nnEld58Zmx/zi/ppo9POky4H/+9DX4uiftgnPGucX+pgbiNYYgDA/vUvkaGySJOEZQku4bn7/xE/jEx9+D7VNd3PrZz+EfXvxSHLr33vjNxGjDzALamWE3v15ffuFO7N0+iU7WQIPOsdOZQLPdgaeDX+n1MeCizrG9FQJabb4YsiZgLdxw21G89tOH8cVbb8XS6ir0fSXkJTx9WEHfpv6KOtXlnUPKBaKOJl0wh3Z3ElPT0/HMsc+PM/ri02q3MDM3izRLee44jB9jms0m9AcvXJJgSE9sRm/byNDIGjAz0vpxdTmkDEfHmSQpAhsg3uAtxu8a7sGNvUu4umwjWIaABpECliA4g3NDLBceN9x1AvnKCj74zr/juem9KHlugnO41NjN2KrYZp6t0o4Fm9RfWnY7TTz/gsfguXOXoku604oiaJBVcHRa4jfOVWazrYHwhELCE2GUKQZivE4m13lpkTpP9HHQjKigeoHYsRTrCJzlGpcnHUuuqkp+tPn0vzj22xT4auadwNhejjqsXcZ6CJUHw4hR5tnq9KFqr8oJxvYLio9jJOqcAzODWYgI7INaFgKtP0JlH4zsqXEX2KQQ0/o416OHHLItgbUKDDbdoHzTAzKHwJ5keVCoowkIOh6m4i07CKb62U7ppAyFois+DtE3Yzz/4caNjbI4NiWpRMaV8FXbCvyX734UfuI7LsBkZ4CCc9NzvoEwMzhgDYxuuGtda+JW6TpPYbSXASUqm9f84yFgyH2Oj37yw/jkJz4Ax/H4+n/6B7z/7e+AYwNazYzjPCBtOExPd3HJpQdwxcE92DPTxVQrQZsfl7XNDlw5anvdH1a7hIT+CrzKvGD9Hjn7+d5jC3jnp+7Ee245gmP8QD3gAk+OsaCD1AqyoHPVKtJzzDo6R0G+Tr952OXCMc0yOEXMDMtLS5DwmZkZ6P/MsVggQSKPyiVtM6XiFKyfQcpcgha9eZal8FT01PwpLPDLdpIkUAWNrMHJN6QpHFqtNtKkwaVtSV4arphBu7EH7U6GJOHwC0PkxQA6KxWWFvq446Z/wec+/258+c5jMG7xP/6mV2Hp1DyYwJmu9U7gWA4bcaYy50JXp4svZaRDW1w/sx8/tffxeEZnP1KeZbBPORzEATj+M3PcxJhiqK7AeIBx4DpxajKRIu4KFVcVd1UiVMHmp5nBzDaTt0wb+0/YKlO2MvbVXXdN4vhKA568gDujbPHXcswMCYwD20FlXHCMMzp2i792imPkGJXjeCBIbgRlowb1i7QoZfNDuozTTk9XvSC6o+MwHB2uYCBFAJxJV4t2MeiqusQhYfuVruBgVUaVjE9He6wDEM96OtqLfI6QnQRG124zg9kItRPjmDIzOAEMiWQM4KWmCPpKLZM54/zqe+xrr+I/v+AAXviDl+Gi3R6J59ylvAYdeuJG9VAuRZx2m9lptEgIfAoMVCeDs96yUY2aP3Cn+b53vxWf/vh7cSu/SbzmVa/FCX4naTRTyvJw8OhwNbhj2ywuOLAP+3ns155IkdFJJpyH6gfnHcphiWFvyAnvkNFPebYrgE7auji8NI3PHWrgQ3eUuPnIEL3VEiW/5BVcRfIUECUdZG3/xDlkaVb5L8rJGg1oNam69M3F6Ycu9arUT6TL0ZWU4GCQN22QucUzAQkT81DnkHSWRZFDH3v019GH9M4T3FpPTnbp+BIkKY1rHllGx0qNqQvMEjRbE8j4MWg4HDLe5BeqLiR7yCWvzjdXuBQ+fuwYbvrs23D3lz6IleNfwZFjRyHH3J1cxcdf/2osL67S2XpsdZWlZx4r3CrzPNDYKphZxGSrg6fvuxw/ceETcXU6gy4HpHEVrMFQDwQXedXdp1cue26Enc50LhTaGXK+Y7yqXxgjbYiqXp3JHZtP8dkv5OhxQJbO2K4kTvANzOMJ1qWyNfT2rTHO9vDj7hxEiKdGzV6nFda0jSHfdWwjIL2PY4Aex2qChOutAK1MAifZeInARYDnC85zpbHWbi5XTeCYNpPdjJPakFB4RqQcnvU4UChg7WIm7b2WHI9w6JoZ6noUxmyLz9MeZsY+qyCnaVbFxdhoFNjePIEffd4B/PLPPA7X7eVixSmngnRKVB8RKRafD/oRW/Mgy5Ycr3m/h3e86dX45Afejk9+6N343Cc+wX2lQ4M7Vjn6zHLMdh0u2bsDl+zbie1TE0g5RlPHlloKdgk8/dSQO9eSZ4tZuwHHvlzlR+Q+/dOym8Qx247WBY/GJU94Dr7x256H7/yOb8fu3TsR/Rh5cp5tBvZjYO+BfdlotEZOssGQ8swQuGNZOHkCy/wW45iKzmhpcRETXGZOTU1xtdeB6AW9nL5iC0VRQD8mdJxef35+ITpC/VWgNrfo2golVFRfuLUq1LllmqRot9podtpA4iAHubiyjN3pPfjwW/4Rn77hBhy69R7M33cCX/7CZ/Chd/8tPvHOvyDtbRjMfxlTyTRm+dGow7PNyXYT22dW8ck3/jV6Kwk8D3jBy3Mgl3SQApNf1dtzEhU0cKzEgJRG3pV18R0Hr8MP778e16fb4Ji/mngYV5oaED4yb3qYqEJYG+hm6pSAwDrWwMm5qSSwVlbl8aAvOdCMGxIU23DjTTMISQvBEgLwVqEWqokqVOn1+qSfp26C8gXFK77/bzzV1pU0YJlbP9lEaYAGANgHbCv7g1GoXRVVqYcLyn1wIta5qYTjKtBqHWV/jn3ZvtLfMaeJdgJsz1bx489I8Nv/8Ql44lVtNLilFd+6sPVYYJS+nc9zv9X/kqfxrfDBoKSWfTrJ17zy7/CO178Sn/nER7Bw8jimux006COkRbvZwOxMBxdeuAvb5jrotg1ZQnD3Kp+SOAf9irT8jOdcy7gzLfwAATnSZBLpjkdh57XPwTO//XvxtG94FprdDF+54zZ85vOfwcGD+/CMZz4N0tm5DMElMK5Om81mXLRlrCNJUrgkQZ4PoO8xPeoLeLiMK79du3dj+44dUUB/tYfV5WUsLSxhhR94hjwg1WpPq8di2MfsHB3Y7BSyjJ3DAVXQgcYV4coS5N0nJjpo08E5l8aBphXhMr9irbDCDh1xu93D/sat+My7/xRvfNUL8aZX/zd8+oN/hRN3fxKDEzcAS3dj73SJR168HZfu346dM120aKiEE7zlVvDeV/4uV5YFBkEDz9NApewLMw4jIia+yg8LiCsTDdIG9zm7uzP41gOPxA/sfwwuGbbA1T2oGFcZ5NukS5Az5EBXZ1VZrgrGnsb4eB2qR6BB6SvDOkpyygzk1x152KlYg6hEdLAVNUcTX7lriFMLCW2WrLVD9ZETmjiC4jXMjHw+gjWivgIjAoOHeUuqowyBwVnvc+HZWoDaKACUYQnmyz70F6KMcTPj+Od4Yt8wwjuIizC2myXYUNlXAC/1n2DsT4EFeJOJefWtusQfQaL5EsZVShBYDoR4FEqWQLYNt5nBzCLNrAqVMKO+SlrBL8NLuLi5iB/5hgP4jZ+4FI991CVIXc61MgjH8glHhCOqMbC5fzenJf9coHJ6yQhb83uSPeQj1Lal+eN4+V/8Cd7yyr/FPXd9mbb1aKYNZKX09JhqpZjrNnBg7xx2zHahBVJb22DO/zBaQepvSXT48abN7ypJkmHInVwZ2D5r4PaTBd70zg/it3/nd/FjP/Fj+Mkf+RF84v3vxfaZSezbtx+HDh/CPI8Jn/+CFyBrZkjo+5o860waGdQGlyQI9CunTp7E/MkF6CMPDCCxcpQ9bntX6BzlQZcXFrHC88oeP6SsLq+g4Na6lTWwY9t2NKm0mUEHn0PSK2+L6I1nZmbQ4FbwsqdIAAAQAElEQVRd2/L+oA+tQk+dPIXBIEeLDZuZmUbgMtlcH895dIKnXjbApJ1AJxxFs7gX6epdODhX4OuefDm+45ufgCc/+mI6yYwd3qPDKeBcAp2n8uM7PvDmP0Zx/DD4QmE7jHmBUIvwVbucM5jZlvLNDGma4cKJbfiRq56KH9zxSFyHKXDRAiBEBIZClSaJtzplPE3SprsqW/EoXmUHTWZGq1A6CSSwDk1KxRTGSThykqLpx1pO9Lr40h0dIMnABq1hXTqqS7NAqFJktRhzbKtgzlAjZtQPClLddfJBh2N1bi5L0WyhrOEYCps5zi1txv5yCRa56V7IPFIYHGnO5FTogEb2xdhlxvYSIpmZAsj+QpXgkwrK5rH9coIkOcoSGN3yrstLosqaGcwqqECkUa7ignSEAWTh+Orh6t0B//XbH4n/9pOPxqOuamAiayNRPngpJKOZQeNXSBiXTDzES6oIZy8uDqHiSuiAvnDzjfjtF/0K3sXvDcXqSWiV2EgTzm9jWwImuy3s3z6Dyy/cg110bA2OzwTMox3pcGAMnaVoZC0mSywtLWBppQ/vG/ChjZu/dB/e97nbcd/REzAeDRp3w/3lBXz0gx/AK172tzzLHGDvrj1czHnotwdf+MJfiAu6dqvFbyZN6pNCq139PPkwfhgCaCokAFIDnFaLy3SKvZVVKuO55Mw5AICM3laOyczI6mGx9wFtq0mgU8ww2eGSOU34UaPEymAVfmkZNr8Ct9xDljpMT09ipttB4FnC0vw8PBvQ5tJ23+45PO+Z1+AXvuex+PnvuBb//buvw+/8xLPxc8//WnzrE6/CVfy6tWPHNNo8p+AIRsk3sWOl5owDIWBPs8Sb/+aluPvuO5ByC8KseGsgbIYZoG2zUA/KyPwQHrXsMxVNOCka3HZfNrUdz73kMfjxHY/CY7Jt6OYsEfUMcGxIAosdkABcrZDGMWVmMLavhjOD3/SP7CwJmsTGQham21AeGJoxbwMczISUH81m8fkbDIXrwrM/zRIYQQ1Y3AFcHZt3HAcE36wmcIAaX7chOjBHvuo2VlsjUshHkRCHmXSoZEu+EHm2eATJ9qya5avVNhMjPnOUM8KItCGQ3K0AtiNIDEPFhRDrMcQwUHnWV2QOS2EINph3gGPbwRasyyQ/eTVuxuHZl8byIHydT9t7QnzKqxGCV+MgXpNs6uTY+y7ayGBmGL+MqlWgA6dsYyLCVemJYYLJ9Bi+7qqA//n8y/Gfv/tyXH6JwWWcc8YFBflBPaBQQHUpKgTKrAHGpVdExbbhKb4ItjP2jULqG0y9THiDcVejft9UkNUHAujRJ7zzzW/En/2v38Atn/0wNaO95TMSh8w8zyZLzM21cOn+PdizYw7tZpOOqQlHO5VcLXLqw7MeMC27O+egBVj8+c02cHJpiPd87l68786AlX4ej/gG/Dhc5gMU/P4RuHr3PGJ5xzvegX179kN/If2ee+7C5Zdfgmc87SnqEcoPlePlWWRCDdnr7CEgMcAZ6MsM8TdzZAwzQ0InJgfJKCfVkKvBPqSYmcUOzRoJV4cNZFmChBK01QaVSYYeBw/n2H3/APvvWMFld/Sw7+5lpMeX4VaG6HB5u337drRaHSrv42qzyQ87l112Ga699pG4+hFX48DBg9i5czf0xb1NL6/VaeJYD3VKXArAo6TDLQcFjRhw4cESN777H3ALv5hxVc58ccShGuP/lg8L4NmQYc/0HJ574aPx4weegGdOXYCdK4ZWHuA5QGtUenq2Dgi0c2Bhz8lV8rBZeY60cYi2NTghlcHBB0FxwlnCzk7YfwkO3d7C8lIDZXQOzPyq3fZVk3yuggNtHGjHwHDLMuwjEMe1/WaEZqddPO3ktmQ/V6KZUYYQGAqKV6hlnK6TZ+cTNUMMmeZHDbMh0qSPJF/EwZkc3/rsLn7zB6/DD37DpbhgVwItSMDRo93LBocVAATj4/zc1Ia10IXQnmtOU45zzMaqUnwauxzluPfeu/CXf/nneMVL/hCH77gFLVdwq51APiblMq3bzrCd55AX8IhtcgJIsxKVbIMcpHMOrTZXyIlDwUmuXepqbxWTs3MYpFO46csF3vHZe3D74XkU/RWWKRBKj2JY0FcQPBbkZIP61miGd7zz7bjuukfR1+zHkSNH8LVf+7VY4qrz+LEj/PaxAvEGVuzIK3s2WaiTAFNZE67LVWFHyuggkzBKZV+jyUPVLleD7XYzrh4T59gIT7+YI34Zp4GyQYnt8zkO3rmI1tEVtOeHaNARFPw63jy6iMkvHcbUkVX0+QY5fupk/OKUcBk+NTODCX4pb7dbmGE840efhHUHVpzxjTI9PQXp1aAzZb9gwC/lOgfVAMvSFO1OC1PbtuGSC2Zx+8deic+++10IBdvJN6qcjGcH4v+SK+XI2dWexLN2XIb/8Mhn4LnbrsSlvovJXqDCAQU7o0SA2hZ1p/092Jjo7MhzDu1Q2a1QFy1Yyf1HPG65LaXkdnSc4Bu6zj8foV76EVEYGxXDf7uH2boOgWN1M0Ca7N2nnZc4gfUyCowL7Bgqzo7jM3AAbgbJG25PHsHq7qIcqHqC9wbejQnVIQCOGSpvwWA8ompxLLc4qDt+Bddd0cbP/MA1+C/ffzm+4fpZzEwm8HSihfMw1mUqCw8WZWz9Nth6Yiy2uT1nTHMeaS7F8YnAfxKytUzlqH7xe64EP/fxD+APfuMX8e43vZJO7CRaDSDjdjrjwoebVUx0UuzaNYs9u3dgG+f7ZLdLn0Nfw0VYmjm06AeajSYXawMs8whwSB/QnWkimZzDPQsOH/r8Pbj5zqM4sdhHn4s17/t0lEP6p0EM5aPqdslGbfozoER/sIKr9l2Aj7/vHfj0x96NPj8wg6tO6e/4oF+EYxOb9JLtzNCh32vRUceXkH5gc8jKFCaNFO1uk84xhVMpFlKFZhTDwee9x4AffPr80DOznCNbXKXHDkg0SMirJbExntCsHRgWbrwN/tgy5rZvw8TUtLozvh1KDlTwGvKsU4Os2ZnA5NwMJiY78D6PxlnlcUDg7MvSDM1WMxpSbyPjKqlY7fNr/TKmWg5H7/oQ3vmql6NYyTX+IX39qJNZxb/ZndBegtbwCQxTIcW12/bj+694Er7vyifh6Z192Ltq8TAbPJZI+dVcsOBhZrHDqkmLs1+cLBDEJQcoKE54Qh++bv7SJPJWipA2YEiR8J+ZwczIcR5u1SnAsY/Pg7yHIcI40s0cLGJz+zg4eY+LP8WdSsjIz0mxKWuc7bS4o+0EZWjMqyZHATGuPiTO1n/GMRrBiVpaCZ9wLrlTtOAJXLDN40efcxF+5QcfgR991sV45O4UnYZ6M8A4Mc1MPQiNlbqOqr0pHPvXWYrzd6lPBXBWby3VcyXmuZob0PG85u/+Br//ol/F3V+6CR29hDIgoYN0BqRcqm2faeHAge3YvWMWO7bNsh0pfO6hudKg/2nQWUre0tIifcUqmh2HbKqD4/0M7//UrfgQzyIPn+xhkfmh6MHKIXSsVyiUHfniAjwcbaSdaafTRYu71MD+eMsbXofPf/wjuOmTH8eNn/4cPFeqnq1yAASeGHL7DzSpJ9VAwtBlAU4/G0meuIJrc4WXskGAob7MjMwpV3UDLC4sRMFTU1PY1uGqb2BouAYKrgZLlgt0aoGvFfpSNjxgZXkVq0cXsPTF+6AfSO/1BtzSewzyArl+UJROssEvTpOT02xIm76igP66B3WH6C1u1bMsg3MpzAwlHYnOVLUE79FRFjTu1OQMtm/nun3wRbzqL/8QS8eOQ9qXVMLTAP9/8v4D3pLjuu/Ef6eqw40vv8kBgwwQAAlSBDNFUaRISrQkKq0leVfyrqSVN9i7luWwtvfv/39tr3Ylh5VWlhWYSRAkAOacMwiSSMQgD4DB5DxvXrqxu//f0+89YBAIkkprf7Zxz63u6gqnTvjVqar7BlWl/8euDbD21MxkBuGMmYJ2pF29evdz9ItXvFS/vONaXZdv0hRAWuA8CsbH5BPIU+n7H06QiYuvex8JOr3S0lDRJcJEIuj7b4lW/rP6VMjQncKZ3kj9/nFCJn4f/MuCzhGd9RLJkDvmi4z057oqjO0JMmS8RrUOiWZEv2YmM8+veI+FUsc7C9jrhZND/Vcv2azf+bXr9Hd/6Tm69somQJIoS1h+E2GamQI8isssKISgaEEGBZGer9Lz7yn/l/MJ2pBtVTnvZW2jfj8mCr7z9lv1f/yLf6wPXP8W9ZcXlAF6HuQk4EPEh+fAjYt3btaFOzZrC8vnJr5dsvo09NVgVenYU7HHP2Z7bUgEmbASTSyT0lndfaDQl249rocOLhJFrsoPoCtk55gwHo9VAholMvRxBuRk3LSIUht5Dh8gNc8lYH7P3u/oi1/9BFi2ooUzywJP5aoJUQRiIpKFosmjyJT+0zSCTZlCk2V3TmNmJrNAc0GG0AMD6/eHNcAtnltUxaw3OTlJyNzmHiWPq1pJKXXqASpIWJmRP1gdEu2tanVpRXsfuE933nKnHtvX0ymO3IejQj6QBqCcIRywVQNOmZaJUi1JlZLn+UnWUEYUGVmqj5kpBv2BHCAHzP6Ct5R3zrdiUIv7TZu62tMd6HNv/33dfcu3AYU+Mqhq0jNcJcr589IzNPeMWa7I86lUVcvOCDlgWw142Jw0dEV7Vm/afa3+zu4X62/PXqXnjZHzaqF8LCUlYmUUI5ZZfR7W/kHdJ3dn5rp7giIaTIjuDEM6dqSlR/dvkWUYHNVoTmbGHe3y3vmzYHKqM9e/zMiD1h/rpKT8BnlGwBnXKCh4xrOQWZRBgq8Nqp+p4zxsEI+qkMtTyfOdNso9nn6XsmZrHG2U87oyNOAOTh0fh+f5D5w5H9E57KqCv0SmEIJsg2xNDmZPSb3cOjEyhfX3VTCJdsgg5Z5nczLaxCMDllmFoSw9p0Y8q+dvK/RrP75d//LvXq5/+l9eoVe8YE7zE1LTI6OaT0P7CJq+xF1Z0qaCBJU1+R2P9cfz6xt5cfM+Ia1fT5LFet5G8lR5+3NJ3QoyM3zd6t4MGbocNyjAk/v5u976Fv2b//2fae/tX1CwnvJGZKktpdhsnpu2b5nQBUSRu7dtUZstNWMf0e2zxoE8rc8d/K9sNrbYGmlQ2u7qsfGEPnb7CX1r76M6fW5JoxIdAowjyJfXI/CkGFcaY9iluYSCHDs8+ErADscP8FGLKz2dOb0gedTL6m2EfE+ePaEYJLpXtxnVyEw5ek8sKvAiy8jjND6Bl+DC0/plZvLOVzgFP3P6jBytPXqcnJqs/1LHaMSR3tHc0xyQbUIR5IVH+dJ9iVOuxcVzOnTgsL7wja/r0VOndP+hAzp46BARI6OhrzED8z56vX59SiXazQE7D5N9BmqxbxrI899geiS6TJsjBtdsNdVoNOQzlKchRvnPl1YI94cAyzR7GJdd2tL+79ygT/zHd2r11ILGOEYJQNHt/+Mfq6QN0lOueSHovwAAEABJREFUEKVWu6lLNm3Xz156nf7bK35Yb9p8pS6xjqbHUZFouoklRNp4StVnfBxbX4uDpu64m9csw7zfGtT8EdmS/L/0gwDd2ddH7zJxcDtZMbFGt+L1F+uJmclsjdazvmvivlTilZ5uyDtyKBeKgTLsNyNaaoWBXnjJhP7+65+j3/21H9Lf+8XL9PIrUu3Ie0rTiCvEJ7W/0U6oAvlOJH+NnxJgcfIxVQB3hT8VgNUYexwMhrrl1lv0v/2j39Yn3vcOlcunlCWBCC4o2FhpXmlyMteFu+a1e9ucJlq5xoO+0pCo02mr1WwpiQkYMJD/8gZB499NGch1NmT66oNn9dVvP6zDhw/L/6LG/5Hv8WDAqnSsAqB0DKqYvDfI22qzzM7Bkgg2OIb4uwVWwkMCrRLdJCatrgzVZ1svFNJkI9VknimTKQYpRKmZJ+rgi81WA52kMjOFPM8Vk0T+S/dTp09zxN5TAqOzmxjY9JQSIpECoTijjvYOpFmaKhJW3/vQQzp6+LhOHz+tM8dO6NBjB3T/gw/os1/+ij751a/qkeNndQpDWSIsF1dvdVQPuN9flcVI20ENQNGB0QE34MAlSlhYWNDp0yfV6y/JZybft3ShpkmKEjJRTF7G9zBGRAJpTJTxblRFQvCgndMTmm4+oLf/wT/Rg3d8GwAvVTKDlCivRNmw8tf7eYbe3AGcNl65w0YZM6uUW9SWtK1rJ7bqVy98kf6n3S/Vr80+Vy9NNml+FNUk0jScTly4vUrS+uMAAFVELoVlHN401KsmVFn99klfZiazNXrSix/goTSpJuo8zgP3Gx/PO5828v8q06oqVRPHVhUEh3RXqkIm3HzXz6IN5VGGYR+GDT5TQdeR68xUKqEfTyuXN3JwPaz1NebtkNtKVi6rFVa0vdHXq66d1W/93B79i1+7Ur/+k7O6+qpK01OFyjgQ8yB1MpVllOvKZVrjIkz4c6XA3can5MapItVa+fr9+WXIr8paDnWhZ/jyFjaoWAcbTwtVSMqJQdX16Me85FgMSH45cPo23J/90b/Tv//df6WH7v2mAmNNOHwyhBSiNDHZ0rbtc7rkgq2a6Taw6UpNIrOJVqpmntGMycFrhaAsIX9qsq0kkQbY5KMcDH/qG0d0+4MHdfT0Ca32VzQGGEeco3hasnVXAeBVQAMmADlXkyCq1WgoErRFsMVPyZeWF9nKW9JzrrgE2Y4U4S0mph6YAQPKuU/AhYTxJYzao9hWK1OHtjKftNCKyqGcr3AacPS/uqkQ1uzsLMqbBpwaGsDUKoC2tOgbquPaqVJqJE4WNIqmpdFAH3jn9XrXn71VH3jX+/TRD35SX/nat7UPgDxcRD0apYdbpVoXbVWjnavZSOVI3e22GFguB8eEQTn4evR4lijW+XFemq1cbVA9TVOtDXzIzDPU8vJyDeoOqingmENRSEtS3Q48DbhvNiZ01c4J3fupP9XH3vYHLNsXMJzIm/+0PuZ2CDlX6BGDkzz15xgTRajTbOmKmW36Gzuv1t+57JX6lYtepFd1d2q3WsqYFQ3n9iWFy81NGtXqsUNGVJ+h/pY39TQyZpsNetrLv8QMH5o7uzfpvHl6PhnGbmYyWyeez3///d7X/VDYU5L1T6kKCaw5+EbvJlWhfl8htwpUCqRjwHHBDwbgg0qP68BLuj6c6kr+RX2flMcWVXhzKpRwAJnRRlPL2jpxVq+7bKz/4U079dt/iyX1f/tC/cJrWrp4z1CzE5VyBRn+4W1IqUIJMcl7004uL9iSp1ZJdKEnXcjIghTg1eCBG38gscdJ38dF03UfXtT7E+3RkEoFyHMlC0Z2he+MZRppceEsfn6z/vlv/0/6/Meuly0dVKNZKeWgMFC2lUVt2TSrbZvntW1+Tu28oenupKbYtms1GTlAJrPah1FEHVVWaaIlRZ0dpvrmA+f0yduP6fCJ0yp7gBuMsesH0JW1f5fI2MltPdBORvTolBPwOSZEwSVbhn1Wqxfs3MX5xYxGnHQnksBFlcVYMVZKMxOupYBioyrleaoO0WgzSVX6z+cA/TSKACwA7KlCq93Wpk2b1GqtOVSf0Hh5/Ti+ALV9meuAlBFZisvMNGbjdFQBgLs3K164RQfjQN8hwnmAd/eh2XuIIh9kNj89mWnLlRdpz+W7tWP7lCanMyJCYy8gV8kM0SeMPruwIP/HgldB/xYzzSQC9UGnSS6zqDGbDxv7EAWhMyzIzBRDlAVXotUAOkAwHornCKyFclrMLg78ey7YodbogN79e/8/3XbLLXIhlziG6gvnYTapb/8f/kJscgq2NiZnx+zJ9753MsUi4ZJkSj+2+TL9nV0v1m/tebl+afZKvbS1TVsHiTqLlcozqR65u6tgTgF5Be6N1LzZ/6QJu30af8/INQ6jx/VIFS8EObjw9D0/7miPE22BW/L/TUSBEqLCM9aneW3w539c0BwtaZsW9EPz0pteOKG/9ws79c9//Rr989+4Tr/0+st03UUz2rOpoXY2UBozxZg+SQe1/QZbz6t0/rXRz/l5G/eBG4Oe+HjOE09+ZxZkkN//+SjIZVlS2eU0Gvb1TU6L/+2//Gd631v/g47uvw/gSeXLaDMD5kyT7ZZ2b53Wni3T2r15TtM8T3Yn5P8bBm/DD3H7/bH6LNnzvAlIdpSERGZR9x3v68Pf3Kc7Htyv3sqiCgI1jx4LVrOeejRZoidvxwExIWDz7bcEYIuAr+dV4NUS5ylJGrR9x5Y6GMsB4cP796ubSxNZVI68EyglQMuyVI1Gpna3qXazVeu2AttSkxqgaDNNNcUWwebZGYUGwFLy0pfefljS7/Vk/JdQME0zRVKCTZUw4XY55KR6yCBW+32NOg3tfuMr9dxffKM2v+pyhavn1X7uNm1/wW694HXP14+/4TX6kZe+WNddc6W2bplBMA0Ek2qF/YGzZxdUHxLRrjM7gUDzZkMpzJkZPlBqgECHnH45OUg6P3mWy4HbQoCnSquAbUn5jHE0OAjy33D16xllQNg9YNk9kkexV+7Idd/H36k3/96/Zr/0nMrxkH2/shaO/Kr86/sjV9Yz0VNrmyHJdTr/3bPVfbZ33oYbry/3EtqNGMRUSPSC6Z36qe1X6e9e8Sr9+uWv0W/suEb/+uXb9UsXma6ZLDXdQPFVXy31lNqIaCYQifYB5qEKJSpZplsYKUBmJsOQzMy7exIF8p6R8Gqfmc8nrecZqQE+G+8qZvMN8oMUJy9bl6OsP2/c1yl1FUxm61Tf474+wVlRRzouD/mzSi8qC5Ip1BTqlLo8qZLMTJE2HyfqjGlTIdUZbK8XMkWk4oBZEjmWGtJCqYQ9zKaWdFm31Buuberv/0TU7/7GJfrXf+da/c+/eKF+5lWb9II9mS6cCZpJCvn+SJWM5HxVMqlK1kmka7QW0VaMgfJkBXhzMsqb1d/aeHbenfzZ05qoU6cELd6WH1A9ToyrXKd6SV1V8tSrPI0CfXl/68Qj/ZbwVaokAju0f7/+47/7d/q/f+93dee3v6Rhb0FZGCqPJeUMnw6anQUcd2zTBTu2a57TbQ96MkDM+fOVngc7g/5ISZIoJ4hJAKqRSY+wf/iJu87pm3c+Uv+L4wNEURIQVVAJMDq5TzjPJeWdAuCXN5vKCN7SxPWMlgDyPI+anOlqz54LFIJ07NhBnTh2BHlXLPsNfk1ZkiiLQSm+k+dpDZRreCJZNVYapRZL726nxep6UjNTEyzRo4KDoy93HYwcNJuATQO0T5j9goIqPHMIOK5yKr2yvKoxCK9AZ0RtTY9Gt23WFc+5TK96zXX62V94nX76Z39UP/U3fliveeUP6SUvvFqXX3ExG7pd2qm0utzTAgDpQNlqttXlVKvbmVCLPrENjVHKEGAcAH6jYUGoXSnSlwNgnjU1HpcawIunJRFsIKrc4HUwGNH+qpYWl9Vn43bEPoaDZp411GQ8eZbqkp0d7W6c1kf/8O/q85/8mE4R2g+VM0oEwbf+E73cUJ5KLi9nNzKReWoWFJHHNvZYLt86o9deu0n/6HWb9e437dLH3zCn9/30Ffo3P3qN/rtLu3rt1qF2xKGmkFmXSDwdn9MYcBiwnVICZCVLrDEW7kbpbX+/9LiTVtXjVQJ3TiR/ro89XsvvaImmK2bsmuiHnLpE6d9exIl7zw/oNCCXOvX79XwfVxUqOSgXsVDlv09kuZWNV3WkPIkclzVfndXVk6t6/dWT+h9/fJP+xa9ert/7H67VP/y1C/Q3Xz2hq6+cw5GCmo1SmJYiIBNE5/hLxV6j0UnFPV2qnihUwoEgSpFvUODlBnH7+Mfz/GEt9e818nF4C0/QE3fmFf5C5H1Y7aclZwqBvbnFU8f1oRveoX/1L/6hPv7R9+rk0QdVMTmZn4Iw4aacaE91M+3eNqkLiCR3Ql2iyIhN+naGoacSvPBlsPt1s9NWgrBKxn6Mfcfb9i/pq3ct6eH9B7W8NFBF0FTh40URVJbC38ek3KyPK4Ygx6icoChJYp07Zr9xhcPeLEmJIrdpaqKl0SpB2MkjGi6dYf1VgC+mCDCnWZCDY4vlervZQG9RPhmPiz76G3HAlGt+bgpw7Gqi3UC3mRrw28wSBT9m7zIDdDodUDZVQoPBrBaYR5cr63uCaJtOcjVB8pTKCqYeUZnvZSoxbdq+Wbsv3KadbN5u3rFJ3amOhBGOQPrV3gqz0KocuZsOkN2usiyH+YRmA1FfQfQ4lv82stcbEAkOEZAxkCZlMvKHWlparfODYBrwFLP9aFQQna7wbknLnHz3+z3azaiX027E9UsNxzhCVSl3wUzPaGJ+WtdedYGW7/ms3vZ//hPdd/s3tLqyhBmjEIO403+GF36vSGQRgbysdvpKDRw2b4504WxDz9s01GsvXNZvvnKz/s/XXaoP/vI1+sDfvFDv+Kkt+v1X7tQ/eO5m/fT2rp6bFrpw2FPb+krKPnIcQ9X3JCE3B8oK2Tm5JLkl1988QTQkp4CNOen8yys6nZdXP/Ll7Tn5hGFmNAHJ6vY3ilNs45b8siZ8UhQTVWoKNlZG5NDEKbeuDnWJZXr9llT/8zWb9Ac/co3++Oe36v/81d363//7q/Rbf+tC/fJrZ3Td1W3t2tpTt3sW+xopCRl2Sf9hLCFvMJG+GKPx+Jf0CdXTG/Isl8FT6fySXqYe8/mZ591v1D0vS6KS1yGRy5fQU1/83Kf1b37nn+n6t/8H7X/oO8qIkhvNTHmWybfrnGYncu3Y2tWe7bPaPj+pJkAU6MDFMGZj0QOe4aCnSNTX4syhBNRWiSqPcRbx7QfG+sYDh3Ro6TS+38PfR9CY4GhMWqyBJH5bwFwZwAJOoJutFhFgQ0k0FQD5YLiKHoIuunCP5men1F9ipThY1dEDj0ikeZASBBlRfiT6bdGG89ECKDN4CmjNWDE086h2J1eX8TSakchTytOoLmcqOWNKohR8bzIBHOsjf5bgPrhlwNF/ljMguguguJdpNXX8lp8AABAASURBVAEtangoPCKqG/LOzJQRDU7OzKrZ7ijmHQ0K0wBwGpeBAau+MpY0bWYTB9g0zTC2DKM1hDEC6Jbl4Fgwk6hKa0U5L73eqpyHs2fOqbc6QIAl7VUIdaBl9lD9V/keDQ/991gIstVEiHlbHmn2PSJlLBW8OwPjOrosEO5IgUHHGDS/dUqXbhrrmx/5E73jD/8PHXhkn3o9eKpyjRmXG7/X/UHIjey7kZnVYzazH6TJH7BskLfuPHjFyFNjnGjIsq9Ctg011MUb5vJCU3mpPbO5XrizpZ+4oq3//vkTRJzzevffvFg3/5eX6mNvfJHe+rrL9Tuv2qF/8uKt+rWLU7123vSi1qquKE9rZnVZc8i546CM0UbAJyjQrXMQSVnSM6m5HEuy10k+wQU/uCgTGRSY8LwGFQS7a6T1C17X7kpaHitqpGhV3YYZ9V2/kGHwaVkpHw6gVWWDZXWLVW0rTuiibEkvmhrpl3cF/f3nz+rf/sQe/dlPXaKbfvEqvZ/9xPf97Sv0f7/xMv1PL9ukH3+edM22jqamU5x+iJ0OFYmeKiIOx8RY5vARGFWlFJlGKAibNWcJLkjNTGZPkJ7tYuzaIMqZPVHP7LvcY+syL3wecfv4h3e1zMko1wnxwzcPT/0ARObiZIKtiCJH+Nytt3xF//b3/jf90e//jm75+ucITs5pAoBsZqka+H8zTTSNL+/atEUX7t7GBLKV6KujxELNln/5/4zQMSLGCKi2kGOqAiQ+1yt0z6Gz+vR9y3rowAGN8WNjRSPONMbeP4FXwarSMcapZpfxNohS0yxToP8xdlZQ3iPBeQ6fN83NKCFQc/5PnziipTOnWD4HAD0B8EjTQESZqQPI5iy1M9qI+H9FGJWnpunJCc0BstPdtlpgU5sArgmodzpNRdrNKNtsZAqBiiNAZZVj+j77jqs9R/dSDoztVotBeiETRTQmghswI1AJZG9pampK09PT9VJ3OBjr9Omz3GNgaUMpAg0hYGiB+1RmVoPgeDwCHFflp+kr7FWamSLLfGF0UpCn6I/yUWmSK/LOjLo4QgU5MDqomplSADhjcDFEFWUhB+8RoGhmEp8xy/eSfOfDzBTJNDMGHZQTvm+en9dF2xN1Rw/qPb//T3Xzn/yejux/hOX9ED4qPX55pOn0eMZf/o2Dm9NftOUKLzFjpDWZzJ4gb9ts7TlggGYb94EZFDmk0mw61pZOoku2LekVF5p+9sqO/pvntfXbP7Jb//71F+hP3nSl3vlL1+mDf+tqve8XLtefvmG3/uNP7NK//5HN+t2X7dQ/u2pWv3Fhrl+8KNMb5wu9oJnoeRjr5RrrwmKgbeNlzfTOarq/AC1pCsCdWumrptXVtefVRU31zml+uKjtxbJ2Vyu6MKzqsnSo53dGNWD/1JagX72ko9+Ev996wSb93is26c0/fbne9jNX6vpfuFrv+6Vr9eFfeb5u/uWr9Gc/f4n+l9fv0m+8eEI/s6upH9nR0hWborbOZJppBYEBqhh7gTzKkKgMOdSoqWDxVhr3UFFlKgHGApAu3VYtVWUBsUKVFCDX4fnEy+/zY99nue9dzPmAI+ewpu9WYw2MCo17y9p7+6168x/+G731P/x7ffFTH9Li2aMAR65GimC8AQCqlSfaAajsnO9q53xbs50JpSEqIoMIKBbjCt8BPyjrQZGRP/a8QaLDC4lufXhF337oBDhxCl8d1SvJgqCrINgZEXj5gY0HSWVZyX02Axw7rbZS2vYxFaOB+qsragJkl15ySZ0mSdACWwSnjx5SIEBrJInAP6VBa23kqdosox0kI7NCUFUDaLeRa356ikmgpYz8PInqttuaoL9u3gL4pSxJwZhEfoWlpSWt0LmHuA6aHSLDdqdTd+IFSjYLBpxQjwCcGGGikasKAJdJy9Q7evSYvI0+p+XNZhOm2gppVETACRaYINwQowoG0QOEfb/CBRJiUMwSWYySt4ckfN/I93NiiDILcoMTSyWzSmamQJ2MOglSCCHUeeNiqLIqayNNM/K8HUfaSsobqRIGu8FvTOA/Tet2xyB/D57TpKWLLtipF7On19W9uvkPflsf/qN/q8MP7VdBmaIaUX6NCIH0bFfl/X6XAv7uqfRMRZ9axp+fqdz5eRXj3yDPL006nwr4eiqVXvA8ogmVSjQ2KCSYU+Apsny3ehe3FYM67VS+JzU7HbVjc6o9Wxt60QUT+uFdE/qJS+f1s1c39LdfNqPffvUO/Ysf3qbfe+Mevevndumdv3CB3kuketMvXQJwXaIPsd/34V+5VB/6lYu4v0Qf/NUL9aG/7feX6YO/cpk+9KtX6SO/cjX3VxHdXqEb/9Zleu8vXaZ30caf/txF+rc/uVv/+09coH/06k36+z+8Rb9x3bR+6qppvWxnqhdtz/T8bZmumItECx11W02cPVGK7oMi4ys1shKbEeSCkgz5RJyz3rrAbuoUAcV1Sgoks06RVPhERXnDJyqWmCXkqb7Py4x+n1aWjp+W970zKnj/3qWeKGFmtd+MRkMNCYzu+ObX9eY/+b/17rf/iT776Q9o/4N3KpYD5cjLgcUsEBQxoUx2tW3zlHb5ifamaW2a69bbcI1mQwFfHODbQ/BgotHSZKutRjQFEGuBAOrbh3v68nce1gMHjmq5j+wLEdiMNcbohgROI6LI80efgh8NolgHtxRfL8uR+oNlcGYRgPVALNWYpXVveUHHDh3QChiWUiehrJkphlAHQl22+HxPM4AfJf2IKyFKdOCcaDfErfI0UbvZkpfz6DGAHwbl4BzFFZOEtjKFGKManEL50jVLMxmgVQBqAzb6h0RkqoKytAGlcoG4YjaiwmWW6P634q1Wl45AYYA0WJCZeR91OoJB3zv09qrSyItK6SfGjDaZqTHGAuMrMT4nb9/MwE6jLGmIcmYjMwfZOLDID7QR18j7RMpDZqYR0WROpJhliXIoQWBpmsrzQkjZi+xrlb1O8E9pkqvbmVB7YkoJM0ieTSgLTc10TOeOfEvX/4d/qHf+h3+vR/aeVm+UaxCCynWjNDP55bx6+pdB3pbTX7StqkKgP0AjgbJOJPI0MrY1qhS4NzPkvUZexgk7UqykgDbqe1ltdCkvc4htHqKRoHaeMEMnmmknmpvItIk9oB0zbe2chjyFds+29QQ1dcEczzMt7ZzpaNtkQ5uh+Ymm5idamus2Nd1q1O222IBqhqQG8Zz+YVMbJPgqkYPBo1PAJmtSosqCrDL4Z3yUEdODfCvAQ0pf1WDvctL3uIyakJdyGazfwoM9nRRl55G3Xz/DsNkT5fU9LuO99+WteepkjJFsua483XgW+X5fE33ArQJjLcYDLS+e0rdYYr/lT/4vfejG6/X1L35Gd952i/rL5wC/FN8wJGXKUfJkK9EW9HXJjs26bNcObdkyq2Y7867qQGKw0gNwB4BT5DBkQkrwacvVCy3dd2xFX9h7UHfc/7BOnD0n/8mP8FH/a7rxqJRHkSW6cH9kzlFAn2mSKAekkpjIx+RbgavgzAr9lGWlVp4qZzzHDx3S0qlT7KOP5RGhg3pN+Gkjy9VstGkvMOxCJUv1LE/gr6k5Tucb3Dcp02JJPcmSe4LA0MG9g22lGf3SRgUmtQn80pCyM4CtJDDmox6D6n0irNX6xLhQugEwEfEWlTys7g2GRJ99rbJnWAEaSZIDNBNK8lRmUXYe+XsHLxeAFGTr76pgqEvyWaTPjOZRWwlIenlnrqBCSdtmphClhJDYUd4pwos/J0wFXn4tTC9UMKgmg2o220R/BpVQVed7xFkQdQba6nSaarWY7RoNBYQxJlLu94byPVCfFCa6m3TllZfph665SM/f1dbyY5/UTb/7m/qz/+8/1923PqTFpRXaLOq2vf+KSKJkr0Prl5mt3/31JCXdbdBGj/68cf/9pOV6obCe+rOT0Nl61rMkXnKDniiG7eOn1bqcXF6EEOjVnXZNbhvv1tISB3AdltiBp5VG1B9InLA+U3n9Ra5qY6R/kUZ+gLrP0J+Zyezp9AO0+qxFXc72lBIBiZ45dUxf+uKn9fa3vVlf+drndOj+O7X321/TqWMHlMVSzRyQSgAifK7NbLd1tquLt8/pygu3axcA2W4kSmnH0JevDocslz2Imex01eKswixoYRR09NxAX7/3kL6095DuObFKNDhURZ2KiWk0GtU+5D5Z4efOpoEJeZ6pjW/m677p+Y4Pq/hcCbi61lKTcP16qT3m8DZlpvBnB/QGPDsP7Wajxi73bceWNCZy/rbMzmi63QJUpVaaEEXm6rRaUAPKqROJckvaD4yloQZ8RAcNZwQK3phHkNixFJI6+soauZIsk49jBPIvLC3qBJuk5whxA534e3dID5sLYK92DJMqGjYz9jLHHNSUKgHYsjBSq4UzxhH8zGYIwBQI3NsgqZfNjBl2pEgbCVGufHnETDBmk9dfOLBFokpew1clM6NsIoupYpprSBTcZzPfFTFmX8QFNWbZnGYZZaJ3AzgXGnHw4Ep2JQwA/oo3TQB2cnJKE5NtxZigWJw/beny3ZfoyqtmlK/cpk/8wX+jf/e//H19/hMf1dGjR7XEzLyUB5UIyRX+FyX9gJfLrpb7ej1/dqp4Pp94REOSv2NUdep5Tp5Xp3zV7zw1vvj4Oydu+fhbEnQi5MWdXD+MXmi3JqmU/57RSeuX4Rg18c6zzCrg12oyM5mtUcBRnMxMEaKYHid/hrR+eX5Yvy9JN4jbJ328zAY9/sL5P58ef/GD3bitbpDXdDltkD+LEcoB0mkt4wf+rsdlSPUp5A25rbndOVXI2FMnf7dGdW1VTDgDToYffugefeRDN+vGd79TRx56WCytdP/td+muu7/F9tmCGthxI42K0ZQQRXbbuS4AIC+9eKf27N7K4U1HDQA0DUFjwr8VzjM8wPLgJAeYRvjpMsHKkf6qjh0/oS/dd0z+05/FxULNsWoAGuLHHh2OWPKXLKUZmYyDshilVjNXo9lUiEGBPgp82Q9qVzlcKspCDrKutsDgIpOnqJ9gM40YWTpHZY0U3EqVUCBEycmXz80s1WS3pRmixgwgTdNA+UTOdxO+u52G0ogVc4hUsvJNLCgDLwI8mBljHctxwswUSgZoFtUAQfM8l/A+Bxk/VfZ/GOPkyZPy5067q8mpSVUAw4hZwZlP00whJPIl74joTFylDEBSTf1RpRVOtZbZpF/lEGgMSpbrA6coffnH3VqyJDLYXAmRrFwqEvcJQmzWvKXkm5nMguJ62RiCPHxfYXZxvpwKhBxDqOs0Cb991vPfgC767ys5pR2yneCRi5nVZTps4OZ5o27nzJmzHDT1mV1yzW/epNn5OW3ZskV79uzR1ZdfrK3l3frKu39Xv/MPfk3v+9M/1pG9j2lluS+XR0FE7v3DtnxEG+TPf2XknfygjX+/dbyc0/nt1892fs7aPTazdvMs33XdZ3n/pFeBpw3i9ryPmclsjc7LfvZb79tjlt08AAAQAElEQVTp2Uv99b79K+qtIhhxWzxz5oRu//ates+736KvfflTMg7FZqcy7XvwLn3uUx8litzP1lemZqtZy9OBpAPSbJ+f0GUXbIG2avPMlJpJVr/H7QGNIcvsYQ0mDSJImbS0vKQzvRWdWB3rvscG+vxdj2n/gSMakV+NeioA6nLUB9uGKgHUEv93UMeN5djhmBOTRGbG+5I++vIzD/clJxdT4Iv4DECXkmCKzFKRUDIloPO9zCb+myaBNkoCsiHpmOg00fRUW1OdZl2+laVEkinRY0NdltgN6iRJShBXUN6UJEk9Lu/TacRW3oDVtW8BxBAVms12DRglM5ODyvLKkvxvv5cWlwCMVLOErBMTEzTkjZbyKwJagU7GhNOrgGC/N+C0a6gxSqpwmgLwXebo3/cvC6JKr2MWiCvcWo2owdOyTrMsUZInisxmQgBmVd1vs5nXihSXM15WFXdrHwfmhYUF9lqWNACIG4B8Cj+e+s+QXPiOVj4jraz21WOJn8BzmmQII5WXaU90FADcRfY/Tp09qSHL8zYbvJ1OS0meSoqymEghKG815Uv2zdsv00UXzuvSuYGO3HKj/ui3fkn/17/8x/rWV77KcmBRPXgZYAhDk8ZRKoOEOGjrB/v4SD1CKZDY+VSho/OJbuT0TK17vtP572BHTufnfbf7Cnk/lfS02rZefSNdf4TvjbvH06cWefzFk2+8zyfnrD2V2JrTxntPv9+x1EL6Pvtf6+3J366L70bnl3SeaoLX8/P/Mu+9/fPbM1uTwpiIaAXffeiB+/ThD9+gD9z0bu1/9D5deuFO7blgmw4deEgf+fDNuvWWL2gwWFAMY3nUFfA337Obmuzo4t27dcnuHdq5eUY5vpHKVOHTvgJzH0rxoYnJKfwzZz9zoMVzKxqwv3t0NdE37zmkvY8c18JKJWIVgYwq4KkYFTUYeTu1D6MHPjL4dj/N6mAraExUt7K8iA8tq2QlWOBHRkECXQEF6hD1eoQYyewQ3HQm2srzFFyKMrc3VqkVp+2dTqbZmUnNzUwArKYQSk2w5O60m4BnUw36ixZZ9fZrUPaleQQIxeWpA6TLccSK0bNTGIiAchgxkOXlVZ09c05n2Bx1FJ3sTmpmCmEBQNRXxcgLQu4Krzc6EQ5TIsA6kmJp7u9WAcvAuxFR45A2SyyrohxVKM5gCOkTOk0Jfx20mlmunBkhYaqIKCWBzAwlJIoxyg3C261TDG9MmwOi0uXFFXRQMDN01e1O1GG0D9AC4gKgx0S7rtQ+y+ooQ0hthDZD2lSL8SQW2WPty/9CyGeuGI1N3o4cZJM0lbcTY0ZEPJaD6IB9mGCJOvQ1MzOvTbObND8zp+1zbZbmudJjt+m9/+6f6J//939T7/qjP9D+e05oZWHETNpnDCuIr4Se/DGzJ2f8OZ6YU+pa2Hmdbnx5y04bz55GZBPp08fmzxu00cbGs6eP5yFzLFYlqevS00CBx8mXlTiJPCVf6DrI+H6CzExmT5DOu6ySnkqiLz3l2igTyHciQa5U9hvI856JePXEx3l8JnqixLPemQUZJJk2LjOT2Rq5zDZI3s9GoR8wNVtrz8zk+nL7ddpo21MHkLKq5ABXAQ693pIeO/CgPv2Zj+imG9+p79xzizbNTeqlL36BLr9oD9tEh3XzjTfrYx/5iI4fOaqMpWWTZW6GL7YaUXOTTV2wdVaXX7hLu3Zt1nS34/GKEqWA1hAw6SHvUk2AxkLCqfWqVodjFYDHIGtp74GRvnTrfh08uqw+By4V+4mOF2Of1NFnBW6UZQlYlrTDuEKofc0DjzRJ62X5YLXHIesy4DWqbSICGsBBvZ+YR5PfByvha4zfN/D5XI4RETmJth0jEtqdmZqC/wl1WVbnbMk5KHYByTxLFYNEEVWA6rgYrckBDDIz9Bh5bmiVQKcAQ3Ly2+22OhzyjIsxXdC3A2S/PwSgUk10p9Rud2URxIWBPnt+PZarI9DdmTEz+TUklB6NRhKPAQ4qQNHM6kEb3GR5phTmAiPMskRpbmq0ErVbqZpsCOdppL9EiQUJYdK8ChgUly+dXbAVwoI9FaQVHQXaTdNELQaeIOARAOan6Z5vAIHXL6uSFsSgM2aTHIU05dEv1YkYK50+e1ZHTxwn8h0ryxME0ZYvPWJkvGwdOBj7wc7C2UXC/x48BQQb5PWLoiI1tVotbd26XTsv2KNt23Zo+5Z5XXBhV7ONc7rni+/Rv/4HP6F/+j//kj75/o/qyMPntEpk7pF66YOUaA8yiPu1D+3Lae3JvxmyJ9+FTGZBBlWMt0Tx36XgX1N2oB8nksc/T33eePHd8jfe/+Wmbg1Of7mtfrfWDKX+5Y8P11INOlUF0FSK2MqQpe6BA4/olq9/Qe9979v0ta9+Ct+q9OIXXa2XXvc87dq2WWew8498+IN677sAz9tuJ7gYqwkA5GmmFHufmWhr+/y0rrxoN8vsXZqdbCllCMKeMCv5VlpFn91uFz9p8TyCj0olwcQYHz64sKLPf+eEvvrgQZbePQ2HffxlBAGiBFYVYFriU7Uvw7PFRGmSqgUAeVBiuNMYDFnBPwaDATBQMjYplZTLlFekQTVYJmBLg7ByAl7yfC2ICvDpvBpl2wDj3Mw0+NWUA2OaBLXyVC3qpEmiQP1AuSABxJUcVH3S8fGljGfIvunq6rIS6uWNTCGGejutZKtgcrKrFkv10PRlZbPFMrchH9QA5hfZX1hk328EM5GKlkTOdqv636rsoaSKmcwBMKHBEA0gTJQxU40Ar6JG6wQAShFwTgplCCkwQMDC+zAF0JtZhGX7kChxTPTnke0YAY8BTAfhMUBd1LCi+nKDqW/8KyCeGBUZpPM2rhVSKJLnfDiFEDUGhJdXhzpxekGnFs6oQhAzm6c0OdMBuHMxRbEMGaxTwQzaX5tBS15ZIjNTRccuUO/HaL8Mqdh6VUibak9t0szm7ZqbnJX/KyNbt3S1Z0tDyel79eE/+6f6h7/2I/qX/+zv64tf/qIeOXJS54i6B4xvTNQNa6rOQ8SKPku+CmTuacU9tiK/AjdOfr9BsFVLh1d1upH/15oyywt+18h7Dv4FMZg6n1t0XTmZ5MM9n/ztXxWVNPxX2VdVVejPad1GvEP6/Mv6FHjcgCVoFUoNxn0trpzT4SOPAo6f1Q03vFlf/uKnWK4u6GUveb5e+yOv0jVXXaXZuWktLpzTlz//Ob3vnW/X1z/3Wa1wCNvF/xo1UEmtLGoW59/JBH/h1i2a7bZFYAlAVYp+UEIE5cCRAmptgpISe/WJfsTBUNEeaXlQ6s69i/r8t87pyJHjsv6SQjHQmK2rMcvn0WhQg2pBJFnLAl+toLzTVpNtLYtBBcC0vHxOTmOW5yV4Aozgb4IqsKRUngpgNwKrWEeRrTzDv9fti/JjcCZPE5bZXU1PdtSkQpt9Ux9fO03d4hTBkBgCbZoCPJgFJcghwY8T6kZw7dziony7z8EwzUwxMaVpZHuuqQbYV/m4ywHt4YEFSukPVut9xgoH9VlkcnqaPYC8DpnrvUbAKEszedjuM0KFobhDa/2KITCQWJNnpWnKgDMZ+RUW6+AAjqq3MtLCwhIHb30NEboD5JDZx/dBVj0EX1mtAbsEVL2PCn5wMcUQ60GaGQMz70IFZVwhgXfeXwhesqhnt15/RefOnaXMQDPTk9q0aU7T9b4FBzdMBoNhT64kNwInOeLQapLkcp4NwQYaTBGomdV9ep4LOksbCiED7PtaWV2Ry+viiy/Wcy6/UpcyQ191yR5dtmNOF8w0dPzeW/TH//If6J/+17+i3/ntf6Cvf/LjOnnogHrs4frE4n1XKJSuv89PhYOWNX2fFf7SipWg+wZ9v42ui/X7Lf7nLldSc4O4/c/mU1VPSMjvS2zBf/Y27Pe0vHBKD9yzV7d8+Yt633veqk984mat9Bb0wuuu1Wt/7Ed0zZVXaX52Vin231s6p1u/8jW9/S1v1o03XK8H77tfGD/vTCGW2G9fsxMNbdvU1e4tE9o00VSH4KaJT+dZrjQmOE9FOcPHW/JrxDJ6tddT0mqrHyZ1z8OFvnDnYX3noQPY/iKAOFYBLni5MWXdH7FMpshKwn/MTAHeYhZFQtuV+ixv/UR7MKBuKckkB8mIA3pEm4X1ZwArb+ZqNjM5cIlWS/YgK4A8B+AmAd4JgNcBspGlanHynYVKkQZjDMrSQL1UEVBMs4w0kZnBR8B3Ci0tntPS0qLa7YbajE9cwbxepoxDbePe9VChH/fRMCDsHYLwjXZLnYkujDWpIhorZRR21M3zVGmW0EBUQihrZgoxKgVUMkAjz5oKIaGOMVuUKjhZ7q/0AYMe+xZ9ToYHAONQq0t9rXI6VnDSYQTYqgLR3Kgmr+ORZQFo+1+RlDAoAFYKMvPBVRojJAfGklkuItUWIbGH5LBC39TkfZ9tgR6gj8TkM6z/LWinnSsJki8FxpxmVUSuKky+51mMK4G3NTh7X+JKGeOackQIPlZF+LZBPU7CzjJrLzITpUlKuD/FzNOqJ5UUg5idmtKu7Zt0xcW7deWF23TNrmntbBdqFft04J5P6t//q7+n3/zVn9b/+o//B33mEx/VoUcf0/LZZQ0J8wtVqseOwscYBR3zwejg6Zk+rlgnW39ZAWTrt3/hxEX/NPq+Wg2Pl/L6gjnEpxIdPv5i/abi3frtXygpn1L7qc9Pef0XfnTn+XM3QhSOll3TKtFxIf4jkhsQWfX6fZ3mnODevXdyMv0xfeDG63X7N7+qpOrrJS9+vt7whtfqBS+4Vjt37iSCaiiGlGiu0qMPPaT3vfsGvYdl9re+8XX1mLzTPCpJE6UesKSS/yXNjm2T2rllBprW/ExXs1Nd7DZTwJ99GTzGL4JVCipVBPiKUtKZ0uEzfd1y92P62p0Hte/Yolbwv5KI0QFkxNlBiQPVIInPmpmIL2Rm8lVYA6BrZqnGLM1XVlbgbZlxl7xXTcFU+6b7Z+bgmEltALLTagLekTImPFdCbqEqGXcKsDU0CV51203KNuq8SLEUIAAj6/ZywN+DulajwXhUX2amwaAHwI/UYLk+PT3F+HMZ/tZoNpUBkCHGuqx/eSCzuLgMoK4odH3dT6MuKB94ibC8UKR56vvqlIasbjBn9glIIViCMNYa9GXykFnHT5/7RIRLS0taYUntaOxU4SUBjzBA0cv6nzpVCNlqpw5KYkZbQWamEONaPzDsIESuCpTiEeeI5bm4Ema+jBnCLMiV40Dv/bgwI9Jut9qamZ3R5OSEEgBvALCtws+Q1AFy0BuyvB5rzCFUBQ8J40HGwj7qsYZK9f14MBIdCKSqFeszfY82vJ7z4FG1y6LCODzN4bndbqvd7ihl4jAmkEZrQhOTk7qITfLnXrpLz7l4s67Y1dJsvqDDd31Rf/Sv/6H+3n/18/pf/tv/Tu965w36zp336NjhY1o9t1j3XZX6rpfzufHSZbFx/71SCyanZy8XeH0+iQ77/QAAEABJREFU8fj4Zz0ffQoKFrVGRrpGUtDTiay/ig88PL2vtf7d5tbou3W8Vu7J9b9bWcnM9OQrYB6VXJ7PRufXMfM6pjHbL/7XJv7vJd53z5360hc/rpve/3a9/0Nv14P7btfMXEuvfc2r9WOvfZWuff41uuCCCzQ5NSWPkErstmDP/PChx/T+m96rP/3jPyLa/KgOHTxY23wTf3b/iei6zdnAju3T2r1ri3Zu28zBJuCA/0RZDRgjzicGUIhB7ld5kqLWqGGa68Rqpa8/cFqfuu2Q7n/sqPqDJQWW1u53/hd3VWkqiYDH68GGar1LSZqy7dapfdnH3mcC6HFgPCQ1M2KYAInlvtQIED7NahdgNKUhqeutgZ7VvhitUiOm6uJb3XYbYMyVE0E286g00h7kgBhpp4kftvKmfByRvhz8K3gsx2NVYEmWZnKM8J8HmZn8cl9OYuQW3VRMEpTtgRk+CZhZHTyGIaA1Zs0fojH7REVS3iGAQhWVImDjzDugVCioAhjGxVh9QKOPgAcAypAIcszMUoxLBBABnFCnkW+vBweopVQCkGVpIpdnyQxRMJt6KsAqB+EnpiZhqs1jIu9jQGTYR7h+VN9kZsiyVJFZZ+z7ISyfC0DdB9hiNnDAn5iYqIVc88hSwOsOh2MNe/Q0FBvadI1jjeF5wH5hAc9mUWbGWCvGXALMlGX/QzZSyYwPxjO/VhpiDEFJXdbW6zgQ5yil1WwpBxzHjN8Pg/o9byco41Rwdm67du3ao927L9Cubdt14c5t2jnf1ebJTJvaI7WSs3rs0a/q5t///+gf/8pP6R/8+i/rrX/wh7r9a9/Q2WMnNPKIn70fuNcTxC0fB0snbvmYDMfg5q/oE2jXieS7fPAbObnMnLxY6V/QE3zy8F0+Xmej/EYRz6tpI4PUy5QYUU1GBp+nliGLz1pJbp7h89SxPFvZJ6qbBZlZTe4PaBorLhh3uUZPFK0d050T42LJ2dPC2dM6yCHMXXd9U5/77Ed1w3verA+9/12681tfVh7GesHzLtdPvP61+uFXvEzPec7lmpmZ4iChxTIyo21phKMP8b1Flo233PKVepl98/tv1gP33aOKVWE7T9XKM+V5Io/iNk93dckFm1jZ7NL2uVl13E5DVCiDKhSFuarCZhL8Kk1TZVnUKJY6N5Ieemyo275zVnsfOqRTrJ6KUaxXiiU+M8L3h+MBvoJTae0qVCnGRP7bxiyDXzClglaWlzViuV0B7DiUEvDG/5a+Qb/NILViVA4WtKhTR5IshYNVEu8N8I6xqqPGqYmOJrtNTfDeqQ3POXWb4ElOOdFGM08Ze66EPBnegrwqqAD4siwBWzJF8KMy53ZE2UheLr8cbzxY9MCrxg3kWYF1WcwU8fsQQ5APLImJYggMt5JhDAmCS6GwbhRe2aNFX3Kuso/onfts4o1VVel91WRmCrQjLjOTmcF4VJZnarBUzgmXZaqBsKReTGK9cdryfIn9xaFWOEjy/kKI6nRbmp6arsuvcpC0vLIoB84kDfKZwMHR+fSoskdE63uGXtf3VvooaDQeKcYoMwPc+4TeKBjBlQhQMo0B25IJoMAAPeItUGRRjoSMVFFHXAMOnBY9UiZyrniR57kaAHuz2ZTzQBG5XPpEqyMMIiSZ8kZLjc6EGhNtNVgmRBRlwdTgEOiCbbt01aUX6bI92wDNpjZPDDXfWtVcvqz+sXv12Q+/Rf/H//qbuuHtb9NDD92nU+xVnTl3WsssXfr1xDFc53usCt4r5ChVsPFUIuvP9XF9btD31wB+9zQOHq/pbD3+IJnZ4yQuf10ZN+uf+pl7z/N7buuP3ztXnp5Pj7+sbza+nlpyI/+pqZdz2mjxqe/XnkuWl05rsl7Lc32arTFeYReeO2LrZ0TUtbS4oLMA48P7HtAtt3xNH/3YzXrfje/SBz7wHt13/x0KcaAXv/ga/eTfeINe//of0/Off60u2H2xJqfnlDU6vM9kMdRy8gjOI6JRb1X77tur69/xFr3nHW/Tt2/9OquPBTWIINvYWI6PpQQ6DcBg61xHl+zZwn7kJk1jpw5IUaHeSnKbHxIMJGmUEbxEwDEwvlGZ65HFrr7xcE/ffuCAHj56REv4VEmwMcaPRgQfA1Z2Xr+qba6QA1SIwg9ygCeX44hUssW2omUHSQIaNwzYkk+WhrjyVGpmAb7hCIDL0kzdTkONPFGAH3CcyWesyH2n22F7q0M02VQjS9XIc/l400hZGjMzZGXyCDFNU7nNDOhzCJD7X+H5X4o1WrkUDJ8ZKYSgDF9s4r9G3ohxOTiOGdsyuOP34sqRaQxBBfhQgBfBCztojJlefOlNhuo8wlXfz+sBiiuL7C0s91WOK1kVUF5cJ0MwcU1AKKkSAEi9EWDj5EyLzipmiILozJkqAaQkiwBgW21AsMkMUSKWFQ5fVjCEMdFTigK7na7yRmQSGrKUX0LwyzXI5XlaA2en04HPivxV9dj4dgUOhoMaaNfGEdVqd5Um7I8w0B4g5/lmJge5RjNTiKYCfgqEUQE4ZiZDeMESMQz2U4Y6ceo0J47LyhoZe7hNdTpNNVuZUngc067/ZYLvY1QM1kkKcmWYRfnlsu37vihI0my0NTUzr6mpeTnAz89v0sUX7dFVz7lSV15xoXbsnNf8dFMToa90sKhvfukDOvjA3Upp23kdDle0uHSaw7CTOrtwQueWzjB2l4vvuwzguahJquSG7GNyHp6dAq/PJx6f9vH3T8usMxiWnPwBNnU+eZ7XdPL770UOV3UZ49uJxG2KRJ46CfmiJMmkNfJa5dqtnnJhdxisapJfzskG+fN5tFH2vCy/reVYg4I/CfkSObq9MNG6boccSqyeW9LCsWM68NAD9T9X9plPfUA33fwOvev6P9JnPnejjp+4R9u2tfSKVzxXP/szb9Qbf/z1eumLX6KLdl/EEnteTSZUJdlaB/5t9IFPFKycCk6+3SfOnjqpz3/iE7r5Pe/RVz73GR3a/zCSKAGQHHtOlBIldfGX2W6mS3dv0+UX7dDOrbPqAggxZtiDsToZqcDPXQLNZkclfXlPQ6R3tuzqOwdX9M279+nBhx7FvhbrsVpREK2OVbAKc7Au3TG8HjIpaKHCvzPAK2/mqMXAiDE+uSIHHPctq/VUicBQ4JPAHyWp4SOlYmJqNlM12B5AsnDhdjtUwv7oRCfXTKehqW5eg2iHPcsJD7QIkCr28/2kOgEYG6w0fbWZE0VWVYX/91WCNSHEGpeyLOW5ggp8NsF3c9II5yXAWaikLcclx4ckJnWdwJgCjHuE6QFYQluB8cJ0oPJaoarubMhSoV9HYAWCKsjzioGhJESAaZo+3qB34gjeJ9LpQQXhdsJM0GjkipEaGGCEARdmq90GbLrqtDvr9aMKgCrAWI6wO62WWlCFtw2ZmXsAp4MYr9lznNT83Dz7C11mxaJWhPc5ZmZ0pTgIVnhsmuS03VQkihzAj88SfZbZ/i5YKjPvs6L+iDEOaGssvzzfgvktQLSoM6cXNQDgut2uNm/aTP+dWqmKBeC0ygbvMsa0oCGzl6gX00SwjQIkD+MHhO5DZqlSAX5aGDPUaitNMmUpxt1ilpyY1MzMrDZvntfmLXO6AAO/9MKt2oOBX7R1RjONFX3xYzfp0AOPKOCYrW5D3emOJqc6tBmxrQGz9hmdI+I8feqETp85AV/n0Nsq4xrgHJUqJoCasXpk/lXytUHcfs/P+WXPv6f7x+uWjHv9XcWI1+nx10+6WS9HDW+hqtPqSSWe9vCk1+v167z6a704+ec/ruc+NXEd1cQLT0m+x8fgsGLrZawek+0yK4tzZ0/pwGOP6Dt3fINDlxv1oQ+8RTe/94/02U+8V489co/ytNQ1V12uN7zux/Qzb/pZ/eiPvFbPvfoFuvCCS7HhLWqyXZOGVMa2lllQCd/ud87I46kJqKy0zGHC3jvu0vVveWsNknd8/RsaEuU10pQlaVMJbSRBmu40tH1mQldfvEsXbp3WbDtXYGXk4OZ7g+WokkdhrVZXKf0XRFLiMvzkzNKKvnLvEd3ywCEdOHEaux/Wdj3CtscEAxvpGm8wi0Qi9t5otNQAqJyHCvv0k/pVDpL8EISmH/9gqcoyUzOLALrhEaViDOQlSrJE9UTG5GAAZApeTLUzTbcbmminmgQc22kmMJVi6BigToOpTb+NRqYcIBQCXMOAvkKIcnzKaNfB1CmJQTn40mw2wZsSnzCVrPyGbGu5Th1jEpcjYwoWZLTv425Qvg0e+VgDtTQeDus/BVwmcvTT6oI9R2QhsyhzovOIc8ckU7BUoYoaM5MOWdqKq6wqxZiA1i3lDpCAaYimSOpMOxMxRHkqM21ckQEEi3IFelg+ZMnSY3lZoZxAoS5g4uDZhuEsy6hqgMCQCHNVK8sr8gFWOKW/azaaCKOpGFL1VgY12K2u9iUi4ECe5C0G6oxpwwGypIf1vEIs58e02QMgF1QwOUxNT2gWUPL+fc+kwGiGLEFWlodaou8+S5AEJWVZQzGmGiIzdKgSpVX0FegzJrkicgmMs6q90uo+zZCronIMrdPpMjl02Fvqqtua1Ob5bbr00ku0h837bXMzag+P6Qs3/Gs9ds9tGi0vUivIqN9uttRm4pmcnFC328Y5U94ZY1/W2dNndPLYcZ06eVwLZ87q3NmzWmGfqY8Ru87cqCN6CBK6fCoF8oL8vVXCOM8jnX9R28575t51SK7MrKYoT4PM7LyCqKSqVK2T/JUTJbzPgJFy+/gnuNx47/kb5OViqOBRkD2ZaND7rcus3wf6X6tbKcjJVOcxQF5p7FEbVNbRRY8JdAlbWNDJowd16NF9euCOb+n2L39OX/rUzbrphv+gG274jyyl36P7H/i2Ws2gK6+8RK9+/ev042/6Kb32x1+nl778lXrOc56j3bt3s/qZU6PRUZq2JCXYh6lgQq98XIoSvsQoBE5AlYzAAQNUHxs79PB+feimm/WWP/lTfekzn9HpE8eV4cyNJFWOXSXIYLKZaNvcpC7ctVVXXLxHc9NTagEgdKYKW3RbTvDbhHoJdRAJAFxqWEksEnXbo6v66F2LevDAYSbZBXgo5Uv9cVnAaykHjBLD3tBXoGGXbVrjQaLEGBP+urK4xESySl0CD5NcrpG0kUhZFD7uVJGaGlmqNhFiAsJboBAf97E8SzTPQezs1JTaAJv7fRKCDB/HhRS4T0NUu91SQllRb0hAUvNIgBZjVIhBSYyqqFNVlSIAmLHabYEhHtSJSgMA0vFjZaUHYEqBds0MmwgqvR5yM/IKxq31KwxWBwBlgaOPaRy9WahfeSd+k8QE5WSKdC4GVaDIDeaciRSlORMxbyjAvFGugjxNEEhIoiqvB/I6oxvtGnlmJqSgIdFjn6X3eNBnlsnU7rRZmnYAkhQDiwqU7fdX5f9riBUHUgQQQqIUkMqzpsysVqifbvteovcTgteLipSThdo4ltiDWF7uyfcjSoCbB9wAABAASURBVMBQXGbGuCv1OOWqEPbU1IRmZ6eVAvJm6++IJPyQpq7L9kOW5sro20S7RUl0OpBHtL6H4+MLSVCz3VDWSGUxUQUvCoF+TB6dlxZ411Qjb+ETFfxHtTqTmp3bonZ3AsBPec61dcu0LrhgM/djfe4j79Aje/dqaWFJBYYZaC96uxLGFzGeRk0z8D810dIMG/lpHGnQP80S/ahOnDyow4cf0eFDj+jIwQM6cvSwTp06zlJ+QcsrS0QRK0wWfQxnoLIcyvXs8qiQnI9J6I+unvKxx5+tenqJkrdrZAIbtHa/Vm7tviKvhDwln+bW8j3Piby6DQPeuHnGz1qNjVdl7eAFMqUOdlI/kxr6rnCQcriq4dIp9c4c1eLxgzp58BEde/AePXL7t7T3a1/UVz/5QX3k+rfofW/+Q93wtj/Uh258q2796qd07NCDSsJIzwEUX/XKl+uNAOLrfuzHdN11L9NznvN8QJFocX47y8iuEtaXMclVWYL0VOvdZVjihE4bvBYs4QtWRBV2VwDSY1YwASddZqL79le+rLdxmv2Rm2/Uow8/IIGkTaIot6mcbaM8TzXbbWnX1k26Ys920s3YUyrXw2iE7IiYqsrUaLYVkkQBm6vQUeU8hFQPnZU+s/eovnXvASbUkxoy8ZesgAoCghH3zkufAGqIrY3XAcPM5HbXagFUMSjKCDpWtXRuUSXlIrw7/+C3UtTSDlID323hgxl1E+y1Cd+NPFdMKtoSwhkrS00T+LyDpP8JZZ6lBA6N2nejBVkwZfhjt9lQhwgzA3Mq/M55LJGbbKwYjXK0iQBK5Fky2EazWbeThsjk57Zd1ukioF4hmybvsyyjbqzJzGo5eX9OMUYpwcdFu8FC/TKGqIqCgoy8FGbSNEXJlXwp6SGqg4GDXsZAWwysjcC8TKFKqikoSTKlqXcecLZS/WFPI4CwgvkMIG2g5CSLOOOYdkeUGalCwN7O9PQ0ADkBCLGnQp4vrR0cz5w5o1WW4RHGm/TZYq8vgbcC5fjhzTKzr4NkgeEF+A8hKokYB2Poc0p3ZmFBJ46flo/BEsaeJsoBsSQaY69kCLfdaQE0bfgPkrtuVcH3SKuryzUIhhhrvkIweJfG9FXgfGOWMN5f7jJhlmy1m8ryRGUoVXkb1VCrjH+VSaBgzykl8k2zbL3tVUXGkeMAMaTq48hep0Gk6AdYm+a3suSfVqfRVegv6As3/pke+87tGnFQMBr36vZjCLXkDb4C9yEGRdYpTj6m+rekm+fqpf2WrXOam59hgjH1+8ta4IDoEOD5yKP366F990H36uFHHtBBwOMI0dSJk8e0gOz8x/suX5efky+thkT/YxxpjA5cDhXOVOKEI2Q3YNwD9DeCCgx5BJVwWSJnJ/9fwVY8V1L9XQEnSBu5DrGH8TqVPEO05RFNwd7aGKpwkJJ9bHdmp2F/tLa6YTz95QX1l89psHxSZ47v05mjj+nwvnt16N7bdfc3v6Q7v/IpfeMTN+krH3y3Pv3eN+sT7/ozff5db9G3P/YB7f3Sp3Tw7ttU9c5p89ZJXfHcK/QjP/ajeuPP/Ixe91Nv0g//xE/oule8Rtdc+0rtufgabd22R93JWSaxLvJuYEOZZFFVGeDf+WZsPkCZXKcFAC4uv3c5cUt+QdlCYmKK7DEOBsu6687b9c63/plufOc7dds3btGQyb2ZJMqwkzQPcv2mSdRmJvMLdm3T7m1bNNVpKuFAptJIg8GqeuzVh5gqJKlK5Fehl6IcqcpSHVka6yv3Hdete/dp36ETWiYIKLDhgsMP16P7+BheXT+wXveX0F+CzTYBFgdJM9OIPpaRtQcwdOHDUV0e92lEqZVJmdeLgExSKMsi/pWpQbTrP4B3ngRPTfJn2EqanGqpmUe5L4YQ5BfuqZgmajYyeb++zBfX0O0OQA/wkVA2hqAYY00+3hxfbONDGTIbYZ8eQXqU6TbsmNLAB7M8kwXD3xOlyMXMaHntEywQrOSK8D/ghN8PsR//wbkrMgQ6o3GjoEdlfZbWflBSAAoZaJ4DBBkCMzoYwqgrZICQVQWVdNTD0f0f/h1gvN7BmHdJksgF7IxH7t3JxtR1GzIzGEoRQo7RdeRlRzjgChHO0vJSDVDedsYM3XAwoX5QVJ8Zb5XI0Muscthk9G8W5XyFGGQK8j9wd5BdWDijgs3dvJWrPdFRm33CzMdgJi/vFKkTzJ8rDGtMZDViH7JH/2Nlaa46Yo5Rvq/hRlECAOIyC/CcQhEyJWmUXxVRd4WAx8O+hmmlYrqhsKWrbPOUeslYyyzzxISRA85lZfKTRf8/WubtDnKYVrszpZi02BeTxkUiU67NU3Oa56DnKx+9XvvuvFUDxtX3ZQdOYMG8W8rVCWlESsYS2nBGUp6SJFWW5HI5Ts9Mavu2zdrJcm3Hzi26gIhk586tLHum1G7nqnWwtKBjxw5r38P3667v3Kbb77gV+oZuu/0b+vbtXyP9uvZ+51u6b+9teviBe7T/0Qd04NEHiVYf04kjB3Ti6CHooE4cO6hTxx5jGQsdP6CTx48CYKd06uhZnT5yRqePntGpIyd18vCJdTq+nh7TYfYBDzyyVwce/o4O7PuOHr3vNj2491bde9dXdfftn9Gd3/6Ybrv1A/r6l69nr/Ct+sKn/ojl8b/Rlz/5r3TbF39He2/9HT1w21u17+6PaeH0nRqOjqjVHGv7rs265nnP0ctecZ1e8fpX62WvepVe+bLX6FUvf7Ve/rwX64UvfJmufMFztefyy7Rl+zbNb9mqqclpDvImlGIPWdqQxUx8AfHI2IJQo4Td8VXLvHJD8YeaKvKKmqSyTksmD+NeNlIJ8B8+8Jg+/KGb9dY3/5E+++mP68jhx9Rk3ZrliVLsKsOOGmGsKZbaF++Y1yW70R+TXgugKZk8hgQSYyZj16/ba2UmW+erID1Xpbrr0dO69cGjuv3B/ZzIL0mASIWPVqRj9jCH2KxPRBU8Owm7cqBK4CHxyTdaDex99v573h+BQqBsiBLdCTcSAZjSRPKJOkmFzYXav5v4X4iUI9ysfxeZp5qa7GgTY/AVEHOAKvxGVsrfp4yrAUBO4COtFvIuKyaBgSpprQ9kktBZoFEDKMmm/1Dbd4eDXvdxH0sJj2PGd+rUKS+iBjiWpqmSmChLM5VlWbfrqess0FbE133VeW7hnHysjl0hMpo0yZWzhE1A0DGCGwB4BeAYYlAbYPGCOSidJEndmSO6N5oBOK4YL+eAtrCwSMM9+fPGuyxFWtTyaMnbdcQPMJPEKCcfZKVASDzUOZaVC0QwPjCzqBhTRXiKlBVlSpYTPWbAFSLIATNaVZoylsBextv0ev4THedjgDLplgi1I99vnJxqKWfGKqtSLryKus5zTRQsEJgLxwVm5u1mtJ2pQEFj+i2IZgoMkqIKGJCZyeXlFBF64uMkv6KdqpQWO6kWr9ys8Ysv1spzd+j0lXM6fMW0TjxnTosXTmkxVz3zjzGOVrOjdnvNCfssv5aWlrHhsXzcfjq+efNmzc3NqcX2xkRzRV/46Pu071t7de7cAkruqYJH7M9ZexKZWxXvKufbU5zXyzm5/ryw6zVNM7keJ6cmtYl+Lti1S3v27NGll12i5zznUl199WW66uqLed4NuM4TcU1rysE/GTGpLOvMmcM6uP9B7bvvLt3rgHrLl3Xrlz+jr3/hEwDXR/X5j39Qn/rQTfrE+9+rj970bn3kprfpIze/WR++6c36wA1/XNP7SWt67x9yMPL77AX+Pu//WB//4Nv1mY/eoM9/8n0A4kd1x62f0YN336Ijj96rVZbPxeqCppqpLt6V6NprpNe8YqQfh3705QO94MVH9NJXtvSylz1fL/qhH9Vzr3uVLrvuFdp57fO15aqrtGnHVk0trEqf+oZ67/uETr35/Tp6/Ue1+s27ZGeXFC3g9Knc9qQoM0gmC5AFmSVSZSqRK4Xqz8Z9hX3VxLuiKOp3/uVyd32NmbyHRHFnTp7WV774pXof8oM33ah79t6jYX+IbSU1uQ2EKPYkS21nL/I5F23TxTs2aW5iLYoEueDDlADgTZbZZgZPQW7HmK0K9kBPn17QN/fRz4PHtHf/Ca3SvkdaHrAU7Lt7Wo7Hzl5NgTZiCKrBBB+P+L3TmDIrRLgb/l9h5+Jye8JNlQUpo/soUxJMkfsOQLeBG8IerSyUZ4k6jVwz7K8381SBrQJj5Zch026jpWk/5JycUov74PKlXwalPEmVUKbGJtoKkJnJzADjlloeRcJvQflVtuhWoD4HXyVY5r6T4qNma+XF5XpxfThfEYxJ0oRcycfn0WfCuB10A7IIkcoVgxqyLPQC7lw5nTWJHlvNVg0WFS0VOLR37vt8aZ6pw2lwDrgaxlNgDB5Gz81OagZnS5KA4hI5E4PBSCsrfa2ycTrmwCOGREmS8c5UsCcy7A3VYzD+bzmOWIKENFGAQadKsVb0EJDqA95rESxGhwYMcEqTXMHoB6P0PcR+v1CPE+4M/luttqa6E+xptJQyvgphCbDYMCBx+f0YIx5yMAW+8bokN8gYkxRUUGfELDseDOF1KGP7wGe7gDw8NSwloe3Iad3YDZ8lQW/c1/LOSWXPvUDFBfM6mRU6l411jqXRGaKHhaZ0dDbVylxT0WfMqRn5mP0fOD7HYZqqoG5nQg02rHNOJ12BLkf/uVWSBE12Z7RpWvrWV9+ih772aQ04gR0zKRhG44bDAOpPgYFVjEG0VyGfmgpDnibEKX8Wz8ZSMSJno5yXLalT0oKZIbeoDONsMBl1Wl1NTUxr25bt2rltp/bsvlCXXHyprrj8Sl3z3Gv1Qy94oa57yUv1ope+SC//4Zfqh1/9Sr3yNT+sV7/u1XrNG16vN7B0/XHojW/8Cb3hp35CP/aTr9frfvINeiP3b/zpn9LfqOkn9VM/8ya96efepJ/5+Z/RT/38z+knf/6/0I//7M/rjT/7c/rxN71JP/bGn9aPvO6n9bIffaOuve41eu4LflSXXv0yXXERPO08qonsIRzqAE57XF32/1rFA8qKjysvDypNO0rzDvbX1tRioeyzd2j5pk+r98B9shOHFU4fVn7vQzp548d06K0fULX/lKpBUC2XUqSSYRsuu+DyIs8qIT2+AABmYBk25lSxrKzKgSp48GfXjf/EpMKGxJ5anz35hx54UDe953q9//rr9a2vfUWLZ8+oiY6beaKQRLlduHN3Wpl27diiC/bs0GZWAw0m/IB+xASY4L9pTJXiU27D4rJkVcNY6vTymOjxqD58/0nd9dARnTtzTmzQw1OFu5Yqx5VGAFQxquQ2RlWZmRwYvN80RsYmxlTiw4ss05dViXrYuox8KJGURmEnQq6kqdRMgxpZQkTckMtH1HEyxt5s5pqc6GLHLeoEhQLZ8d776xAJ+uozTzOKV3RRqqpK2s1lFrDbQiOXs/y1C79UmsV6kneezUwF/rxKMOXbMiNWrgX1FWA0BomIzLzLAAAQAElEQVREXBV45eTvS9573yEEub97IOYBned58EDx+hPcAQcs4bxgCoP+stliENx73mg9wvQQNEEpU1PTyrJcYxgasXxgKGsN0VGTsNbD5ZiYhiyhRywpRoBhDEG5R6TU9zbhkwiyX0efPjAzUxJTBtxUlmYyM5UYwYi+vd8BS/kRs47nef2UMkmCRuh5CO+O/mOA3N+14L2NU3t/LowBIDcArNfqSz6bF7TtecP12TTESL+pXDj+fgzPTn0AyNt3wY0Quri8TRJkkNXk+X3AtM9Y0aTi7k1auWKLTk8kWmR/snDF0l7FWAp4dRoVA600Kg1YTp09tyD/15pcjhmzbMY+kGLC+DFilDhgXGCe0izV5OSkfAk41Z2uo8tvfemTLDE/pcWTx+Sb8Ru8OX9PpfPfmVkt46eWecZnB4SnkOE+TjFmckqSXCmg3mp21CEy7gL0k0QFvuc8MzOvWWhmjnR+s+Y3bdHmTVu1ddN2bdm8neh0t7Zu2altW3dp+/Zd3O8gfzdldmrT5h1rNL9Ns/NbNTW9SROTs2p3pqGpen+w3e0oazTUaB9VMTypqurVtlnW9tJTOT4nKw7o3NnrtXzmDg04FGwyAa7e95iWb71b1u/h/JVKbHlMJLJiQ5WDgUb37dNjn/2CVhZPswUyVonRutOV6ERca2lFf5V8wt0gl7PbNJZGKf9UqlhOjgFOb79keXzm6FF97qMf1/Vvfou+8OlP6+AjDyvLErXQfQdqoGv/mUwHBNoy2dLlu7bogq1zmmy15DZeAcbeT84EFrHdim4qR0m/UdDycEIPHhrqa/ee0G2PnNGJE6c1Ypxu9yV+6wGK27QHRhW+YNT3j5nJA5SMQCNJUiVpio8OCD5WakAtATXvJyCLRFJORXYC1HJghI8G9Zrw3wQHmthymgk7A9AkZXmiTretiW5X3WZTjSQh+gxqsiSfADhnZ2fV6bRrP6zwGQNh8zRVTptj9xvyRvig34co7M7U8HbQvfstXcjl6+NaXFyUj81l5X5jZv5akYrBAvNLoSFtJc4D7UfSPr7uEajXabXAP/LN1uqZGVJVJX/RaDUx9kyWJhoSXS4NelpiY3jM+4x3nYkJOYiWGNSQw4kxZUpmCDNTAjA2WxlphIG+VjkA6XGKPByOaLupFtFRk+g0SSIT2pj3qyzZRhiZEGRQBBgigjaLGF1VK2eFKHMAQAon9fwQEjl5GyEYdSuUN9KQKE5cOUJrthvKUFKhsVZwiKVVV/AYmw2UCBoCWA6QLkwHcG/HhZzUfa8JZQSgeZsD2q3oJ8szNTtNqC3jAKWZL2mmO9ZEc6RGWIaPoQxDyfKoHDkVm7qqGgAdcjMMOso0xjiHtDuuilpJJYZ2sujpsXOndHJl0fFVVjSYXU0FM7xvLfjyqCgCs3WqNCSKIVJX8omtVFBEZvMsf/fd/TV9+6uf1rlTRzVAZxVt67zLQRYW1nLWhrh2/1f6HWgdqpy4Pe9Trd+bmSyY5IRdCKpikP9TeBX6UOJjhswUvIzRFjIoeVdGk18lByAFcq5sGdkAktZDH9UaiTc4l7CFoIFidULHH/ukFtl3Ffu7o8OH1cPTC5cXAMCHuMY0pGEjz4Hq8B236cx37tbyyZMsV1fwi7EKoqkC0BOlRd+qUyqtf2r5A4wVgFrCg9OYCHJMnX5/Sffv3asb3vF2ffT9N2nvbd9Uf3mBoUZFxpnSXqReM081PdHUri2zuuiCrdq6ZUatLGUMlSJyarAF40vJgvJuW2tdj+hNOnRiSd984Kz2sh95/6HTOr0yUFVPGmNsa1RHTQUTwph+SiqOacNtxMyU0EeaJgrRVLC6W11dwmeYeMZFHRkaygvUSfH3BjpppibMXi6rRhbU4KEJGQeZJZF0hfwj991OQ9OdpqYmOmo3c8yxkJBRg/t2o0leS3kakQHZjIIhKkf/I/DDI0ODxzGBSAX25FnEF5vK2k2J6Ltggijdv/BXxxzfcksB2CzLZGaiqvzeqaCcn6m4/6X4ddrI5X34Stn93uvlyNbM1upKquswcQbff/QC9IejDeRo3EeQAW4zR2saCyEAYGUd9nqEVAGQMUhJTGgQXjAsd9I+y4kRSJ1nuboAa7fbQehRI9pz8CmYvehbgfaaAKcDtA9AMo1ZDw6J8Pow5YM3M5lFRRzDzORXCZN9j96gMW260fj2QJuZyMfgyh8A4ivwMUYoZrbGNyA1pN0B9Ubck628kSpHWN6+9+czjPMYQyQ/r5cNPivmGEO0Vc1PFXrRiyd03Yua+qEXBr3g2lDviV1xWalms1LOZvkIS0pmJiScp0LhJVRgMH0i2jGeWCKnEcbTZ3/19NJZPXzstPZBRxf7WmDL4CwGeTpp6Oz0NmirThM5ng2JluF5lci4j/yMmb7BeGdmN2luZlqTzaB9t39FX/v0B3X2+BENez25oweMGkbqjzsEq2851Rl/pV/hKa277rAfku/Wv+c7FXisk/Nb2Xo7Ndiu3Xu+k9BRVdNaV1XogbdNgKQh1eUrVUxSVRnwk7K2gcHqWMssrffffZcWjxxSAxtuY6NJM8VBTRX1qpK0RHB83CY6g1L3f+u2+l8JX1xcwI4HOM5aexW6rGhjjYOnf/u7El2XlCkIKo4ceFQf/9hH9K53vFWf+8yndQQeBFg08ZU0i3KgyHD8FvzMsp9+wa5N2rF9kyYnWkJ0iiGwj91Ru9WRR0JDoiz3Fbd5tylPj55c0t6HF3R4tVJnfrua7VwVgDcGKEfQGN90vynKUma0yidNEyX4eAJoRXzezPDFsVaXmBiwUx5lyENcuAI+L6hSA15TwNI8baRqEhmmaaAUsq9KV5ES3nW7LU1hr51WSznlAzLJMsoT2KRZRpmoSC3/RMp7wBEY6xA/LrD7Aj8fwfcQXrIsIepEHjHIJ7ihAykrriG+7mVKdOJ4kgGUgTJO/lyiU7plXPBl9Ma7Ah79NNuB08hLYobfN1XRhvMyBHgHYIbLy5zvgk7662GnC7/DPsFEuyOfsRKDId47uHiFCgEHJBdoWAoYYKExjDqDZqYEBhtswDoJQ+6xaby0vCynHqdkzkQFF2amGIJCSDC8SstLq1rhFNv3GX1Awmgj70Iw+ihr5kcYhjPu/MYY5UJroOA8T2VmKthvWVleBeg9yjPyomo+aWvI3miFE+Z5UzmGmaSZDPUMXQGQG1DJOEvGZ0Zd+k2M+gg4Y1/xqstmde21bZZ/A7UblWIyVIjLAORQ2+aXOYHsKSFqCSggwdjyPJeR+s9jhkwAY2bCIYpfJUJfWDyrk6dOaN8+lnYPH9FjRxe1D5B8eMsm3XvhVfryrsv1cfYAP7x5mz48t1Nf7OzW3myrRgnjZLyKtB0yxZhgsAk8tDTdzbX/3tv1jU9/RMeOAJYss/TXcoXv0ovnb5A9Y5lnzpXM/M16XXRnGIyTuJcC7yNkCpRzMovYR6qgSVnZlCnluVKJvl3nY+Q/xKFWsb+jR47qoX0P6czZs5Sr1No8oYyJrSJCEuUL1z9gOWLlMWRyO3t2QSdPntChQ4dYCY3k9uFU23FV1f34vdYvvyd3Pb+QT1hLZ87om1/6CgdWN+gj77tRd99xh/x0Ok8SNdwOGYcDZIyVpiZb2r5tVhft2amts/Nq4U9sNSrDFyYmphTRudu/+4FTWVZMfiUknWUiePjYOR0+N2RF1tPiwoKEM9U/4SIAKRlT5RMtdSKjN0mp89BoEgnmSmnbLGiFleAqPlsCJBRhLFIwwYPgJ0Cp0hAVoinLU7VYRWUAnmjXyVQpw/a75M/NTGmy3VbK2EQkbio10W5pqt1WO28oo88kBCV0UPsbuh4TLIzwyVoH+HyJ7zTpZ5qDHw/qzGjFZY+/ir4KgHQAiAbyU5cXYwoxKoY1KtFpAUYVlK/f06frqUdAEUOQ55lZnXq+ZBqxqnMe/NnMZGYKAyIVz2gyo0xPz8iBxAKFQXMH0AIBlwhYXAZJBnsCIAsi0B6CLJQkAUqp25DBpP9msI5MQWQXeKOZIVDeEeYEJzPqjrRw7pzOLJxVH4FU9Gm0YxZk0BgDZ2wqUUBRVPRjCgzeI9EcIEoAjhLBe199jHpxaVFuFJEytIByTSUC9SUvlakb1gj+zIysCnAdY0uF/AoxytsNMaDTkj0/UyDcf+510vadQ8XYw/BxQo9SxtSHpwIliqixEZcVkyUVRI+9kwsqkOkIBfWZzZd6S+oNVtiHPKfTZ44TnRzU4b0Pqbj3lA4dP6nTtLd45Ut078VX6j72f49nTZ0dRJ3tpzo9THRP0tVnu/M6nE6p5wJBLqw4xdBlFgHutvI8wfCGOvDgl3XbZ96nE4cfhP8V1YX4NjOZrZGkx+/NjLc/+AexUsnW20GuejKZbbx7Ig1eo5LM9QxxK8kkyAApp8h9WG9LyE9cvJKT67LCFjaofuYFH6nKVJSzMmuowMhL6o44oBtgF8tERqfQyaMPLurI4UBUWOpcWurYlXNaIWoYIc8BdfocwvnEvsyWz7HlJT3SO6eH4kinscmC5XuFDxggKlUuehVEiu4351MJGFQ4pQEyJeD88D13c9r/Ad3MYc2XPvdZnWJvMk+imqzUkhiVs1yNqQOLaX56Qrt3btWObVvUauTC2AAYU7vdlK/MzEwrOPfS4pJW4NHHHbNEVQjwU+iuI6XuPd7XgHJDJt4jRw+wN3lcq4xlhB2P4an2MezbIA9qmq2WAvdmlYbDvpb8H7qmbIWC+eAjqi+6gFdTTCWKC4xUnqfK6D9aUD3PUKEEmPM0aoKl9kQXgMRHvW6k/VYj0+z0lBxnApmBehFZOkCHECUr6a9ShV8N8Z8SeadZJt9Sa3c77Ee3lRB5uwoqB1MA0k+0/SwhMuYQI/o3KNREg7Rn8suQuaUmg9HReKAhK8uEPjMHVouK3Hs5J+93AG455phFJQw6KCr4xmsDxaVZ6uVUMdgCRrwxR9UCxYcQZMGwkUpjDMsjsAqjzXwggFbdYWRvE+MYYnxmVg+wyezRZPZIk1TeRgwBtB7Jf/+4wv6hz+A5EV6bchn9J5RD3hoxAxbw4ExLpowBtVsdOcWQ1Dz4UqLfG3MoNNK5c0vwbQwqU6DvAkDZoMgMk8Oj9y/euREUjMnJnc3zfRwp5by/leUVNq979aw8tynVzPRmWWhJZUYfJPA1Yoz1Un7Y04B9VBfqMuNZWVjUqb37tP+u+3TyUQz14GH2xQ7p2P7DevTeh/XQnQ/rvm/dr8P3H9OZRxeVD1vact1LVF6wRxFFO3+1zHH00glZu4yGyPrbLN/O9iutcEK5wvj6pTTAqMaUazba2jS3WfOTMzr6yD2640uf05mjhzRgptVfyYUtyMkbN+6eTJ77TGRPy/Qce6K+Wa0/16Hp6ZfnbdDa21AnQI0G1TatjrYCIgWnxys6iy6OnTinR/cva+89Az34aENKdmn+gp1qzwGq05NKrrlSS1lTx06f09EzZ/UYWxf3DjCdjwAAEABJREFUHT+ofaeP62DZ02jLpKY4bZ6fn1eOrUcL9OcckPBxHRXoYs2mCrnNFkyWp1kxfOOzn9dN77qevcgPat9996vEbhr4WRKNMVYstQ27Dto03dWurbO6cOcWzXKogS/LgSVLghyM3D7dcReJ8vqs/NxmU/zB9ykbSabBqKkHjgfGd1RlYfKyZ86e1MLCgob1nnWpCpAUVwxB3l7i9eElIO8CwFldWcXmV+VtG+X8E/liPlGLjAYPeYxK8BESwK7BfaBEKXOAwwbdx2b8sLHbVRufr/n3ekmUH9Z08fGEwVU+wRBcGCDpfh0AUQdJ0YbLE2YVk1QNVqYTbI20O0368Gm1FDe8ruQyd76bjMEpS7N6XD42H2oMdCyTmWnjqgAWr+PPPg7n1/3dyfPGyKHHBOQrD392XUUfrGiDdoI/eAcFinTn74GmDnYuzGazCcPNmjnPcyc2M/La7Ek05WUKQMeV4++dGSnAdILjp2tpcIEGObCtrPQBoKHzoaaH/AgjZzlsFtfes3T2dkpGG7NUvtmaYKD1rIkgC4Q7pn9wVMtsUp89twJQjhVjVveFLKQqyBTrtL6nvNYvb5emRVCrqiykGKQ0UKyq/0baAXxMfkkLFgrNb29KoasyTDJrd2kloM+K+xEz30gloOVjXlg6rWMcppw5dUrDo6fZM/yOvvbJz+rrn/qMbmPZdfuXvqb7vnGP9t22TwuPndPi/rManu2rsW272lddqXbWVmJBZiaf+YdE8yM2/wfVUEMNtMr9gSzRcbYoTiys6OS5VZ1bwZGxn5g11PCtkk5Xrq/pVqLH7vu2Pv+J9+s4+2DD4SoaqRQo68Qg/pI+5VPaLGl3g7j1j/G8Qf4MubycuOXDe6Spx4msxz/GnSGTQBrlTs3Nkz/oGuWRFzSyLQrpj2tcvFxnz2zXvgcy3fVQ1L2PTOjYwkWa2vZKXf3S1+vqF79E7U2b1eIUfXTpxZr+xb+hC/6rn1TnFdcoue5SrVyzXfEll2ry5c/TRa98uZ73spfoggsv1AQgEHB6M5Pzv0ElTl8atgAN+sva9+C9+sDN79MN73ybvv6VLwLaZ0SQpWaa1MAYsbk0RnXbDW2dm9HObfPatmVOXaLIiHE2cXrf9vK99xG22GMpvAKQlQBMk33AVitVgnmX+EJBWDkKE5rd80N64ctepbyVsXJZkkedvtQ2JGOVZLVjlMobqVpEqC38uqK91d6yVlfOsRLrU0bIGKJsZoJfqdMIpEEZYw7o0cGvyUFlDuAloZSTEW032CfvdlIi31xZUimLFdsKibqthia62CWBSgxBVTGmj0rNLMVWMyVMBjKtybNOS9EV+JKBL7lSfPN8vTs21JMFWNButpRmmQLtav3ysjl9rWWV5DqJNm2NeBFDqO+9rZJ2KsY7hi9/7oN9SUzkbZg9oWdEreCFh8ORxuzxlSgqSdYK+qxVMFsucdTeI+RPk5QBNGE+BdHHABQuzNLG6xkGGwGnJKbychkDSOgQCWjEEqjeNB30eSzrgYWQqoTBwlGcWbIHknuUJq52qy0nb8eNwQdSwdcYxY6JsM6cW9DJ06cwiGWlWaYMwVCNtitPaiFYMDkPLkQzW8sHJVKWygOM7yzLgsVLLtQpHOXonj06tn2HTmzZIjWnleUdlrNNddttpY0pVTGTAUZjDLkYVCzthqqQ1wjeR+w7nju7qP0HDmv//gM6SVTSLIOuGXU1d2yg8QMn1dt3WqsPndPw0RWlR0cKB0eaGJp2757XxTt3afPsnCabUR1LBIs1/644n+EcLPtErSNO25cPndFDjx3VmROnNVwdMd7IuBLkGFlOGnIuMNKGOq2WNk02tfjY3frqp6/XySMPa8Syylw8TtR6to/LzunpZQJZa+R8OumpAIczaYMovfYpScp6XGbwjK2oCiJTz9yPv3FyZtf6q5+wF0+fSpXnI/Oyiirzzcq2/5ymn/Nb2v3if6QrX/iPde2rfksveMOv6/mv/xld/PwXqP57+ta0QmgpdieVstSd+dFX68pf/6/1Q//jb+qn/+Fv6Sf+u9/Ua3/xl/WyH3udLrzscnWnpmVuz975+vgq7BFrIKdgz3GVg7TD+tInP6ob/vTP9Okbb9YjBx+VYlAGOKWNDLCMeEilRmaam2tr67Y5bSGSnOi0lGHHAfRrY3NN9u5ctgP8xQOTQpVimsj90eU2YnJe4ZDpdD/oYD/XfadXtbB8ivEUmp6drbexDDDwFZ+5COFw7VPKTPhuoV5/Vb4P6UvXstooVK3ZX5BiIqXw7pGtAYgRYHQe8yRVWoPbGuD5bbedqz7NBoAj9tDuNjQz2dVEp61Wswko5piECYOtx9lkBdnIUyX4qOuuBGPAq5rFECIglckBPaFPM6NaVWPTABxx/0+SDJBtw0cmE+DLZBFCoiSmkgLjG2vIHicP9cfM6nFFSjuVBIRiWe/3jnUjfNlxzu9braZiEnX+VYI9zmcYDocqAQ8zo/NUZkZHQ4TZp9MCpprMQm15Q2ZWh+gDQvqCpaA34I16akb9mNQdjWjTwbXX68uVHS1SLNRkhnPTXx/w9dmhAHBCNDXYx/TfWQWmX8aukq8KGo8K+WFMb3XAcopIrDfE2PIayJIYZbTq/TtxKwsmM4P3cS1knwg23p3pNnXmoj06cdlzde/m3bp7brtun9qkW9vzunv2Aj20fZfOTU8p5LE2lNNHT2qEERbLJ2RLC3LQ6vV7WmGGX2Jpc/L4CT34wEN64N7DbPr3WQYVrgNt7kzqpdsv0au2XKLL0mntsYb2hKg9aaprWc694KKtuopTzV1zc8oHhaZiJsO4R+wHu9IqlDlmH6VgG6AiCh8cP6ve/mM6feKEVui/qCohFg36pQbUdxlJgTYwwKyhmOZqtzOdO/Sobv3sx3TkwCGNAFzMqjYal9N3o6rccJzvVuIHzQ9UcCL5AT5mQWa2pkM3Vsb3TNVLZOE8F/BdUKeMU0o7F2puxwt1wWWv1EWX/4j2XPJizW++SM3GtNK0ozRpKoSU9qMs5Epak8omN2ty20Wa3nGpZndeormtu7D7SSWxsV4OfoJUOlA6kllBfqlVAon7776bg5qbddMNN+jWW7+u0WhVDgZOIcI1ZSN7kY1W0I6tM9q+eUazkx118kytPFcOtTsdRezZJ2CfKINMjaShFsvLBkBajU3jUZRGDZ2ySR0etXVwle0g9mcPPnJUe+++X/v371cSBDA9ocOa1VJyP3B/66+uakBgUmBjiA75SrJKkXop4ETAKAJEokgp8pwQ1eUAW5YlyEzYT6lIxXaWaro7oamJSeVpwqoo08zUpCYaLTWw5zxEhaJiAh8qSOo024y1oYx63qn3X4xG8vtGmtUy8HdmQWmSKFDf/dbxY8QKK0Ty01QpZGbyq/IvKIZQj8/9xymGQP0gM6vzXZ41gTVmVr/zts9yqFdiW+IK1DFba5fHxz8uN68bXEmZK0IFTjeoyQ0vZfAdlNdAUYymzu/1Vum8qjsKMdZpDE8w5T/8XgBAHEiG7I85M96jUdbbLEHyPo4+ZLPWqBcRSI6xNOnDlRFgtKCMCwCMxOBGWmFjemllWf5XOUlM1GzmgHaEjyDJZLZGFdOSmaHwWFPdDgr1Q5UBs/9yu62jl71Ix7dfoyNEFCdDUyeYlY/1oh4bSA+PUn29VegOjHo8GgBEI507M9Deu76l/Q9/W/v3fUXHDt2pw4fu04MP3qO773lI37z1Qd1xx2k9+FCFfNoKjCcEJoJg8hO/a/ZcoFdfc5V+9HnP0Suee4lecc2luu7ii3TtBXt0JSfbm1tjLZ3ep0NnDuk4Y1xkH2qFU9LRwhkNF06qd/SwBo/ep/FD31T52Hc0WlyW/yMGq0Qbq8jRZTJm0ilU4cCS0W+KIXW7bU1jwN1G0JEHvqVbP36TTh54RL614pvh+h5XBeg8WxFvw+lJZexJT48/eFuPE3qQSt45SZ7Pw9M+G3azkZr8v5JvPYncTsTlvDiNeFsSATmYldick3D0gN3EmCkCPIH7CjlpncxMbmtFwNlCVGGJqpBKlsrM5A4UyffUrKJaBd8Drawu69FHH9EnPvJhXf/2d+ijH7hJhw8eYtlpiqBVCJKFgvJSA3CYAhh3bN8iB5Nuu6lmnjKZtdRkBZDja76f2CN4GGF7ksmDgIg9uR17MON6HidTChe9kCj4uTpXdXRmsa9jx49q/4GHdfDgY1pgXzbDl83RUWuXy8UJVyDgGNY+VWAzlevB1soQp+AzUsKSOUVuEYBMm1HNZqZWs6U0izIby9gIShjbJMvpyclJdVo5qxhpgvG03C/TyNgTud5GHJoUrOAS2mo0srojM1ogGBh4IEVUG5KojJVapP0Yg1xuWZ4owJAD5Ar7/gV+7WNKnC+EarbGdOkDkuBJ8snFy4srTRP49QmkqvkoAUJvo6R8RVX3FceTBQ5/0zRl3FGBdqlap2YmszVykNzIDwPW5T7TFKBtiJIz5cCVhkTCYfrMPsNVoktCVLOghMad0oQB0aDv0/X7Q/lPfFyhRp1Ifhp5L9XKcQPwfnxmyNJMHQC4A3C1MRJn1szklwVTwcBWiaYccM8tLFF/rApNm0UlSVbPPAkCdl4TBmiQDzTNMjUAXDOrjWHESXrB3kMgtB/R7spFl6vfndEyilsqAGD66EMjeF8lalsGeM4tjXVktdRxljYrLOdOr5R69GClL31lvz77uXv0mc/cq89+9mF96avHdcs3TuuO74z0nXuk04tddae3aWpqpjb8ibylVpbjDLmmWhOam5zT7i27tWvbLu3avktb57ax3J7QNCeMycP79MC3vqJHvwoQ3367Tt15p87efafO7d2rZWjprjtVPPywMpwgqpIrWwoy5GFmwuZlFpQgm0arqYR+zUxmplaaa9PUhE4duE/f/tyndPKxh9kjXpUbsr7nFShxPvH4pE9QSb9OZmv9ma2ljxervP7jT89w4++fjdaqmK21a/bk1N+aeV6QKUrIxcmQTahyhSohxyTnw4kSkvFfXCPqmJn8ctlGq+TkrZmZjHb8nZNh18YkzhJMIw4P9976Tb3/He/SB957g+689VYN+n21mxlRaFMtB5A0KqWNyWZDO+bmtX1+k2YBmE6rzbK0q26rI/cR9xn3D/e1lKit9j18q8TmB0yI7qwxJgB4pWXGdNELX6nXvP6NuuyyK3X29Ek99tijOn36BPt/IyK7qGARcGs6y48TGCGGJpVrWT5BOZZmPDZNyoKIXk1ZDPBECh8Z/hR5lgqVAF6ggQyQ7HC4MjHZYgw+jo6m213svKGUdzmUYBOBcTcaTfYsO5TrqtvuKEsYAyBZEckKXTSbbfy1Cd7kioCg95eQDsCjleVlue828GdfvseArTEInxjddjdIXCV6qSCj35zIPITIqrdXY0CBc3jZJM0oGbRK0DXkgMPLebtpmsqCMb7yST5RIqchS32qyywqhhS5WgUCJwLSTk0AABAASURBVDCcqa4INx7xOcNOZqYaGBGcA5QYpHfuCu5jHB7VOFqLck6BQcEVAy0AuSE0UIhBKTNH3mwqZs5coKjVVAlGTRohCF9W+j+2u7S4ogFLypyDHh9UhvOHut1KQaqFnsYoM5PnxxAUeR4hBBeE82ZWwbcpYWaMnHQOp3doHDIORkr1UFYP3oeE/itEBj77DTj0WFqudHhpoNvYC3zoyFkd4cBlUG6X8kt17MykHjwYdS9bT/c/It2/Xzp0KiibmtOuS3dq14WbNb9pTlnKjMpe6mhYKFiK03Q1DYDOTc9phlPpdqMNz5F9l1LDONAlOMSV7DPlDz+qlVu/pfEdd0l336vq3vuVP7ZfnZMn1T11TtOWaYKJpUW02MQh89SUJ4maGEeb5Y7JiBhHTDQSilSOQ7Yx4k57QlumG0SU9+nrn/sYkccB9forGEZJwe/2CU974Tp/WqYqstbIvxnKmi9W59c//57iz/rxVp6JnrUSLw3a6MdTJ7LkqZPff39k5m05Dy6fAjmNqbiWVuVAB9HLR95zg9731rfpK5/5pM6dOg4wZUz+TXwokUdzFeDSbqaaZ5LatmlWm+em5Cfak90OoIEPWFCB7Q3YmhLgmyUJoNEAWEPt4GM8tMJ+IwApM42Z8E+fW9b17/+Efv+P364vfvFzOn7ssCqWpN6Gg15Cm1kSsQlTlsCHnrhoQhXDcpIqIkdTGsQSWYJNUoOCujxMtBtqNTKAlTGXI4oX8kObNjY3zXhmJtqMIacPkwNbpM80mjLIaJuRqZGnlGmpid9GgKhP9LiKn1VViYwyfKJZj9c5LAhkAgz6ZOF4g8CVAGCZ442Pn0KOL74arcAIM0Mka8QrWTBPqFZqwPbS6uqSStp0PEiSVL7KGzDh+J8nJvCa51ndfoiROlVd18uGEOp2K4Q0AKz9RZIm8ny/p50gny0EKo8BpwKllECqmdUVzawuHGCoKHBuGlliCbiy3GPPboxJVFStZLyvFGBSgCR5tOF1Ggg+Q/ApDFaUWXOmShtXwaCGANc5TrzPLQ60SoQX0ogSmIHY43BeIjNVjvCTGB4fnNc3M09kIWhMRNxja6DXWxGParAUaHdytVDsyMGJ+27KcxkV2BDvIbyllSXG0JcrcdVPAKHFo8f08MEFHeAEewGeRhy8TLR36KLLXqY9l75UF136Ql18+XN19fOfpxe9/EW67iXP11WXXaJtM1NqoYgEjsxMaUyVA/TNZkONrIksGc+oZOIYqiStMKoMXhphrGuygV481deVcUGb+yfVWj6pid4pzSye1Twy384yZ+vWeV2wY5O2zE7LjXmq01QjDzLq90cr6AGHRk5CxlnMlViUG0Ajy9Wi7GS70OLhO7T3izfrzKF9RJYOlk/oAbb5hHUiOe/jBup0Xtb6rdeHcGq+GRH6MdqABzNjzBsUKU++nkpkP+mz1greSa7fl6ROJM/6Ob/dZy34pJc+pqeS2IMsHaiQqNiGMZbyxbivUyeO6DMf+6jec/079P6b36sHHtiL3Q/UbmXMSwFZB4UoYaJqZAmTY1ebNs9qdnZS/s/adSYa5KfYb6ER+/tj/MMoHAGDGFKAs8SGS+Gn8pFXDGmksVY5iBvCT5+D0zQsad8tH9e7fv//0tc+/CENls6xxTMhg9fAshnfZ3ylSgDUaN8B1InM+oOaBJ7JzSRPpAy0TKAW/tkCCCP8lGyPVGCAl4t8NbKo2ekJzQGSUxMtNSjrUTemXoNyGqWEckbjWYyAbEqZlP4qDUcDtihWalsLsSQ/U56niozZzCgjfG+Vs4cFMGOsJE1rII0h1O8qgNX9vwAfXCclvlBVlQJ1nbyQP/u7MavEMXIN8OJkZgDnADzpa8x4AuNM0AvsKiKxxIIC/ZiZzCJ6QYocaPs/LRlCVGQsa22XGjGp0V9gUlt7cNAqARFnboOcGc8fsEztAUTLHDCMOUkIIVGaZqKBmsYA3pgGxzDldb2ThJktS3MEmQh2ZGZ1WX83pNwqe5VD2vLocdAfC7nI5GVTmCuIKnsyo+YGhY37sGZMJg0xisFgFaGsKLKsbrZyTUy25SAZfbA+AQBMQ/pKaCda1Ig9kgGA7wczi4vnVKdLCxocP6zxfQ9q4fhB+Q/me/2R3HAtBjVabW3ZslV79lyoyy67TJdeeqkuZr9xbmZWXd7lMYXzCpKSkGKEDUXSYhzYhC80Jtr1H0MbDbpcGkSCWdpAHpXajUTXzm7WG654jn7ssj16zaXb9CMXbtV1l2/XtZfs0LWX7tbVF+/UxTs3a26ywcZ5kFVj1QarikjE2HwnxYgyZGLEdRGeM4A6NJoKgCWb0UqYYQ8/uFe3ElkePUhkiT4ryuppF42cl2dmtR7Oy+K2hP4T+zjC/AVYcrscs8wsAZ6CaGo46mvp7Bndf8cd+viNN+oD73mPvvTFz2MvfZw+rynIBGIq0C++qCmixm1bNmvr3Iw2z0xrhknOAaRuG1v1NMuyGhA8NaM6QBDcaZ0soFGxfOzLndajI6/TbjeJ/jK5bxXlUGcXz0hVX7sv2KKpqaaqso9d99TjoHGZpSvNwNHax8EyGUsZ8snpw4HSwS3wwoHPoyz3Cw+Y/F30/CxhLC3Nz05rDpD0aLiJL6e1jRlL9aiMwik25XX9tD4jGErSVH712G/tYV/Ob6OZE3F3FGMiCyYzAxgLxthjHzTXFEDcbneU4K9e1yPIOgXs/bzD2xmDLyGGuq6/d6oBlHy/NzOvojGrOacRWFRQ3zMTeHQ+K7DAn51iElVTjP5Yk8s5TbOaD3/nB0Oug5XVVYWCyg5QdcmnfBWAmS+v++zfeeEChTaaLQbdVZJGABYAGI+ZOfrULGUIODIDZXSWAwQhRNE85dAQAqaQnJnBaAgIDuSDcaBzhiSTD8iFmaQpfbQ0OTWpFM+PzBLiMgsyaIxz++8NnbcBJ/BjQCNFSa12gzptDDiTma0RiqnYuF0iUjy+cEpnVs5odbysleGKzi5z7/8nw6NH1Nv/mMYP3K3R8SOKAKn/jGCE0wzh1UHd+Wq22ywbnFoouEn7Aa7EGCuFGGUYYUQuIcb695ADwHmNx4Hc4PMsl8svYVb1smaGUhKikqYmJtqanZ/UJZfs1KUX7dIlF+6o6Yo923T5Bdu1c/M0ACnljMcBkqPHGii7uNUWxD9/ZqTZUz3NnR2ps1IoYXKwSrytaqN0Xfj+11y3peP79uqWT39AZ47s0+rKgkQUpSddFXoqnkRPeo3862evBxXo1vXqBrtB9fv1LzjgrnwGgr/1ul5/gyj45/vYk6u5Yzidn7vRh6ee747s9wXgOOKwYkxEVfiY0PvJR/brMx/5kN775rfpkx/4sB57aJ9iCOi9koOM1w/osNFI1MX2NrP1sn3LJm2dnyPSm8VG8rpsiR1VOIIFqwEyYh9mJt8iKnD0insKqoJ/9wn3twJfsxCxl6YCfbbYutq9Yw619yg6rv3CdRcA9KoYaOhbSYBTARhLNCSXLV98ApRjl60sYYltazaET+UAWIxBrn9jzCi8vs+ztP4b89nJKQ5smnIQTGgycDiVUC/FP7M0k1PKi5x2AzyaGXZeEkH2NWSSyfNUXey62WQMSZQYv/v7MgA6JkruTLbx8zZ+n2jE4c+YqLC2HwBuzPjrX80wniRN5XuKMQT55bLxYKfC7yv0lXn/6317sObvRrTvZY0+65Qvg/xjBp/YXemkSmP6839spuCeV16kHoO34/5fgHHBGy5QluRMOEluPK5EBzA3IqcsS9VsttVoNOqGPCIr/IAHhsxMzlDCgMxMrqfK19i0aRgISKkxjjsiQhv0hoDkSGPySxgrSL39KMCF2YDOuTOltBUZZHDh4PCBRr2cuCosasBSxHnwPAflJkrvdFq1IRcMfMj7Pn0NV4fKiIL7D92nO+/5hm6H7r73Np164D6dvv8Bnbv/fvXuvVvDe9gbfOiwbFDILMgj01ajozRvySOzhNmwHpOviRiX8yDSnKgtyxq1bNIkY0ar6vF5365sM1NGBNFAbmamAgNwYhjKmOn8XYhB4p3JlFjGbN3SbHdOm2bmtXl+S70h3kgzlvOJmMSVMr7JkbRj2bTj+EhbDy1r5rGzmnrktPL7j0FHlT54XHZqCcCUWvA41Z7UNHukXQ6XZoh6Tj78HX3ipndx0POI/HeuFTLWD3K5Yz2lPPOkNmjjlZlt3H4faaDME2SWaI28jci7J1Pg/RoFBXTmRKGnfdxGnonOLxgA/5RuDMc7c+qkvsXh2nve8lZ9+D036s67bmcJeU6NZooOAjoKSkOCXNF7q6GpiQlt2zSjnVu2aMum+RpcIrZdsVQsIddvjv6ymLOvWKkYFvJJLMMu3HbNTH22gvxXIwXlhY2l2Fsrx9cKCQxXAEQu2jqhPVu6ytRXQwM1KvxoEZ0DlJOJ1EF0OcVztgvAbrUyqQm1yWyl3OcG4CTwl6qNvzQAr2jC5QrxrUaearLT1ab5aU1zSu/PrSytgTVPUzk/rXZLrXYDm44KUQr4Z6Qd13uF/w7wO8nUpZ0Oh1c5YzSLGnI44kEDcKEOAYf/1U2ggREHmh7sbOjHsWdUrzIHLkECiAkCibb8vfvT2A+EqlJ+Wd13gr8NasItPFtmBl+J4E6BQ1lTkN8bmFSBHU4u5pL7kjzv0/HO+xgBzM6n92Nm8kh0bm5Ooa6EnBw9B8xKyxzJD1CaVzKzutOI0swCqD9W3QjAmqaJUoSXAhIZFIA3F8KYQY4Ie73zssQoYKZgr9EZcfJ3gQG6MYzZE/AxO/Xo22igLEshPwb2lA/tlLTjfPaYOSsMOssSTU1PMiu15AbngxwhyJ6f1COJyhAQJ58dFDi7fEIjAPHk17+hU9+4VYu33abivvtUPfCAjMihwQFOe6mnFhp3Y5+f6GhqAqPEWMeMt4A3l4mTc5bEqDRJFJBRDEltCCsrQ/UA5hGTQsWgNhzB5Veh9qKqZMGUILsQgwoidpfHEMcpmXToWpH8zkSbrYMWxtzCIDMF5JWGyLsoxKAEp9k6Nm1ZrdRdGEhnV5QOS/8/6SqydZIvDdU8saJy3zEVZ1eVxIZkmYYs/8eMI8L3VDvVyon9+sJH3qsDBw7Il2suewEYa6TvfeHQrsdnL1g+++vv8bY0uIGq88pt5Hl6XvYPeAtfBjkK2VgVUd/imbPat/cefeDt79C7/uzN+sIXv6CTHNaI91kW0VtQ3kgBzExZHgGDhjbNTGj39jnt2LZJE91cxr6i27Gh5yxJlKdpDarOnNuEp24XqdsAeh2wBbSyslw7upkpoY6/DyHB14YEGGOV2LKh85lm0PMv263nXbpd26ZSbZ1M1Q1DzbQTTTYT5exT5kR94DnLdNUg2cqkRsPg2ylyn6mR54rYU43WMTCWvF6Jzc9OaMumKUCyq8lWSx0aajLORpaqmWdqNRpqk+bUjc5rnQZARPXqsMR38zwB3DoEGk0FyhTk1T9LI20ayYfMAAAQAElEQVS2mppkK6JJ22Nsf8jhS4FvmZnMzEWjgujNbxLAt0UkGkOQl3W/9valNUswM+RS1HJzGXoduX9ZVAhp/bhetL6veOdUP6x/FQQt7n+Oad62v/d+/HWK3tqdprrdtgzHrH8etAo4Lq6saACahjRRmmVyIDAzGbW8ASdvjEfFEACmlrI0lwvDkd5B0Mk78sGPEMQYMPN0BGiURk2LEjQGIH1w5bqQUpQ12WnXM1W7nUvnOytA587o/a/1M1ZF2xOdlianukoI/Q3ZFQBk3T9jqCxI8DhCUmMrVJY9bTbphWFJVyyf1fzDx9XZv0/NBw6pse+c0sOLmmC5PdM0XbJtmy7ctV2b2GNqYiQB3mmK5ipkAtFfmkbFJMAnnJamAZGy/+MLawBeIZuEsTQpYyrgFQ5Umsmo4+QVCxBvVFRMPkAoE4oFk+/l+EzfwdgaOGakL2NwsdaCVCI3/FAdnueHUsrS3mU7RJEl9QWjNKuqNMUyUX6mr+qREzp1ZlGLqyMNy1RKWsrYU+1OzmpmsqOF44/pWx+5QQfZu1xdOaeS5YwMANkgbVzkaYPIc5Ak+W6fyg0TEKqcsANP63YVqOJE8nh7G+166vlrxDDk4/EnT/25Js9YJ39ev33WpObHeapK+SS7QUb0NR71dPzQId365S/rpne/W1/4zKe1/8GHZMgib0T5hJwQbiboL8sC4CfApKN5Iq8tnGpPTnYVQxTKxjYL3qfKkxR1RHm/JZNTRb9Cb+6AZgYI9lXvgzOpe11fceRMyhm+537mJOxaXD5Ju60UimoD1JfvmNNzL92hnXNdjQfut0K3QWPKWjTsVEoTCXaFqSqhvzQNSsjwfUisTmJsznIXkN0029TsTFczUx1WRlEZune5pLXtVbRhytNEET91XkOI9djEZWZyXmOM1M3Ubjdlbo9MPAUAX2HbaZapg821G+ylktfjEHXMIVVAHqqvoApFFgQ0wj5ygNzJzDQGzMYcClXwW/g2A7Yk7MaCAOcSKmiBB+p5XefN3BfI9U+Fzkv6dDIzzyJgGGrEmcsYny8IUBgAkuUdYJ4kURn9JwguhWJayZh8gkcS3lgLtG8TEm8wKK5gVCaNISD4RDkDztJUCVTRqNdzwHOgXWHD09MSo5Bfa1X9riaztYy18qsABGr1PLID7bugzRB6VcrbLUnrinyNEXqfiNPrFtw3WTaYBZUIzWcEB8jx+kxUoZiKOg7QNUgBVBXCSpNcL9h0iV538cX65Zdfo//iJb+oX339r+uXf/I39LNv/G/02lf/gl5y3d/Q1c95nvZs36JunimVKYagLEmUpg1ZTKUYUVMEHAuMfcip3Qqb+0RtCNVnH6eIQRZMAkN4Qv+qzERT8ssnkiHKceWXRAkly6cQpSzNlCWZQowyc8WbzKyWxZi2xpSNqpTRyNbYVjYWfJi8fUVkYXJIqstTRCVfVOO0dlEnzyxzelqosFSRfixmvA9KGE8eTEcevV9f/PBNOvTIA3Vk6fLSf0aX20rBYD2t9e824ITefSxPUIF8SqQ4VoHTjXHW5TOntPeO2/WRD9yoG9/zLn3tC1/Q4ukzygDEBKdJat2nPKfYQFTOJDYHQG7dvEmbOKyZ6HRQhKnC7vO8qUmW4Rl+UuIfxYbtpakcCJ0KnNYnVLdnL5PlmXIitSRJa327Pdf8wv+Y+r5KKtC9mSmgZ6Ofyp9JTVK/11d/1ZeeY5m7O+UM8zHjCdB0YG42G2pkiVKezUZEh0HTEw3tmJvQpqm2uoDvVCdny6dS5uBIPwmNR8bfIfprENllGbZDvpnJgbAmyvpE7v7o2JFm2BUy18ZlQm6Z8hp4Evmeoy+zS2SwUcTH6s9jxup5CbLytKSdMTr19/68kUb0USBbxwLPD2aYPwOWZAzcAp1KROIjMGakMe263JwHl7fLyyeoISDpbfoYXUbebxKTNV4Zd8DvvXwBULtOwtTUlCYJhxMUVcCYM+DO7I14p96JN+b39C+v7J24oh0cXUnD3ghDkSIdpbQTkDL9ULyUmdUkEH/A/sWYPsysZsiZMRnlnvlTApb+m7/6Xzfxv/RhpsoBSSEMX4I71TV5rmjG5T9kYD6GiujLiHqigiJLEp8ZAgaxZevzdflF/4Wuuuxv6TmX/oKuvOhN0M/o6ov+pnbveKW2zF3GkqOpTrsjP/zIUX4MQRUdBYsqC5P/OeUK+58rRGkjxtNgFs1bmRIiUGxVJcwwcuoYe7GqZ70BezQDZrHCwbP0WVBy5TSyRAnyypBbDGL2D7K6nwJlj+mvpOdSDF2uA+enq4SlTUcJsqgYn5cvyqrux7c+XHdj9q2G9NdfGejocQ6xFgBLIt8eUWhvta8B6YAZvNvtarabanXhoD7zoRt0aN+9Wl08iz4rfe8rPL0I0Yg26Py36KIC1Z03p/Nffa97xIksn16qwmGcNt5UyMDvvX23U0/XyOVd+isZtlAywfrEeujAQX3ps5/Th254rz72/vfr4EMPKyXCbOYJoJjh5Am6SZQmCWmqFoC2lcOabYDkDCe17mARu2s1MrVabTWbLY2ZBN3+vH93TgeQJkBT4fh+SDNmxeN/OZQ3qdNtKSMVPFX0W2IXBfbrvPnhhnw6i5LX97aSmMjbcZKZIu8mWBpOdhrKiHjNI5+khFfDv6KarWyN2LD0pXObvqbpc35uUptm2ppG7zOtVFOUa9FYxsSZWFTE2JIodRhTi+ApDTwga4yR/gtVLmfMI1Ko0WzQV640jXLeC+zb+fPJooG8siyVX/0+wREHPCVjdPsI+KwZwuNlwPC9vI/RzOp23Le9LV4rMG4HSC/t2OPnKp7vZGaIYp1o0/Mq+HMeXF4+ccUQsPdBHQT4JNVsNOuJy/WX0Heep0rwQQd/ijJ+gwKTaaExPiJ8LMQYiYz6ZIzkjadphoE0lKS5QkhrcgMfAzwOjqvsD66yTPeBlCx3vY64fCAelWaAUQgR5oOCBSXcY5fyOsZzmuRqtzAQZo4GfeWpM5kowkdNIcovB23vb4ThmVmtjInuBGmmlDppIydtyCy6/hjDsA6pnZ+M6C/PcownU4ilgiK6mVSMV6nZuE4Ne75Sm6ZeqqoIUKaiaCuGLSoGm0kn5bwb9XwsIi0w4JWVnpYZu//C38wwwgZ7iZ26HzOjvRKFjDVmFhsi4IFPDOzXFtwjXJlFBZnMTDkA3IR8LG6cQVIg38v6DOagb4BLEhJkGBQi5FqkXGXwTNkEGVigX4x4SD9uQCP6HjBb1v9YMhHTmaVlnTh9VsdPntDphdM6t7AEoJZyPXSIhnySnGTZNdk1jU4/rFs+cqOOPABYLi/KDY7unvFjZvU4nvHlkzKDDPlJQWtEUn/Wng2ZrOVvPJvM1qgutv5l9kSel1zPlm3crKeu/6dS/QoZSZVK5LTKXuQdX/+63vfu9+idb3+7vv6lr6i/3BMmI3f4JA1KkqA0y5RBTeQ8CSDt2LlFczNTmuKgopU3ayCZYB87p6LzNGbycbnmvJuYmFKj0ULWo3qJ7bbsfHl7DiBphm2iz5KJtgBcnBwE/KdqY57TJK379jRQznl3u/IVVVWVagFQM9NTmp+Z1Ob5lrZubmieE525qUyzU7nmp5raQrTo/8+draRzs11t8Qhyfro+sOm0csC9wRgaLOebclBJk0RtQN2j5El8rZU3hGOoRHZO4nI7zLK05q0NkCYx8n4MFeSlyhm7jztNMlVMDgNk0mN7wW3Tn82MVrzZgjqlDP3HEOg/4jeFvFxZ+sSm+qoYq5gpB0zyiEpVaTJLEEeo35sFGVTRl8uwAiRDDPLJJYNPn7SW8IEzZ8+owIfbnTZ+y3gZa4xREbA3s9qHU2Tujbqch6Nh3UetK/KDN2RmilRyJUY6idwHmBeXM+CHE32Wvq5IH4jnwRdvpYQOfVZpNjLaCHVeiEFmUQZ5WD0AMFQ7isnM6jIueI8Y64f6q1TJPoQzOQaAfVCenTJYH1yn3VGIVtc3M4Q6rpe9HqmNmKUD/CaAcArAJww+UMYQmpWZyrKNA1ymPLtSweZVAUAl4DVCiT4ev69Qhvc36DU1XG1rhLKcVvtDLa2s6hwg6fcl5bI8U85yoomxxhDgpQAgRzgFjsi+I1W9KYWQkhpU1WRBijFSN1WaIh+erSoFg8xeY40AuAKjFBfFkK0pRMnHRjfATVDJrLOK4S1ykr/EwRHD0IBDGgfXVQ7hXE+Lq8uc7yzpwOnTOrq0yP5kT8uU7aOHvqSxTCmzaoruvL+qinJAnuZEc+XUAX3tUx/Ww/s5DV9eUslWB7OMCDLkaU3auOB94/ZZ0qry8T9LgWd5xepONT1LmfNfeV9OnueRm1OBQsYaMlkv6NF77tFHbrxR73nb2/XFT31MZ48dUyCia7USNZqZGthxnqdqNNN6idptp9o8P8FhzZzm2MPzH/rnaaI0mCLtFsheZaVgQQn5zVZTDWRbMGEtLZ3DLjhsk2S8T/NECRSwTXG57Y0AxZoAcPcJ96cmYCVsuAom1724LPBFhClVioC4P/tPlJKsBPiCdm+a0CU7ZnXxtmldvHVaezZ1tWuurR2zbW2eaWrLdK6pyUwTnVRTjHWalUQbIEySVGlM1CBtpBljbgCebWw0V1mydMW3KmzO+80A91YzVwPqdJryCEwbPNFGiFFJmsovX5UOOKjq93u0swZ8Zibn28zk4zIzbVxDAiK34Q3dmZnMjLol/jVWiEGGPGqytXdma+lGGyFGwDpTyljMDNkP63/ARlweZE1NTymFPzOr/TBSXlwB59pol0f5c57lStw/8OfxqPS8sNb4egPOqDusk4OVL3vd+QoU6k7lDTlVrrAsVYvQvM3BSm0EhK8BJsTl7QwR1ApO2yfsHiNwqVCIiHbdcSoMrEQJJQBZ4JBepgZJDDD1tpstZs7W2uCCAXBi8COdO7eshbPLGvQL+YwcaNSVmFHHByfArGCANK8eYFhVc8oaV5K9ScNxrmEx0mA8lCtmzCxT0l+BokpOjPv9UsdP9TgAKXV6cQWAXKrb8LbSPMOAMrkjuMB7vYGGGPgQ2ThgjSlUylhul0iAD6elxnKoYnyepqkpyyMKiDiWKVDW4LVCHmPakCr5ZnvGODKcLsVZjHdWCbDw8Zca8XCsGmj/oSM69PCjOnr0GBHjKaLFBZ2D3xOnF7X/2KIeOHBK9y8u6mBa0KrJl5yGg+WNhkKayiPPMUyP/bQcg2m12mozGXVbuZZOPaKvf/CtOvjAHVrl8IupGAYwVklmtAVqVuiyQneqHUVPXIxHTyEz4335fZLQMwOmtMuHRD6XPE68qphMakI2FTKvye8hwY/vm3la4ugFB3njYkVHDj2mz372U3o/+5AfuflG3fed76hkYsobkegjU0wDtpkwvko+toznicm2trHM9j3JyYkO8mmin6gKZgrseQwYOn8R+eVEnW4XDna9Htsc2H2JTYdotVMGdO9/ljgGsIfwNeSAgMtDXQAAEABJREFUYkyI5PZbkFbwnqKXBkAbXO8hSDJhxpAP2mUo+vd83iDTgE+0iOD83xLYPDunrZvmtZV086xHmlPsQ05oot3iBDxVE923GFMzkRp5ohRfjdRPYsAmk1oGrVZDeSMVnch9vUS/Rnc+Bn/nlOd5PZ4Sfs1MIUYl8J2mCdie4I+lRqxkBpxo+35kgQy8nZgkMkN2mEHpg5JJUEU7Q/TgwY7fl94nNi70OMJH/bkiT1xmJjMIvq2mSg7WTpHxNQFwMwfIgVY5M/F2A+PzicfxwYy6UAgBHaJn+jYzWlb97DfBguqytO9A70v1Adt+wQfuFV3BI3d6Z7pOfTYpFUKEgkoarSAXYIWT+KybZYlcqN5BDKoHofWrwphGGFOBM3ofDY++MID112sJe1klIOVAPIQZB8oEgfu+TgOHdoYjdQrAzMN3/73fCkvfMc/ef7fbroE6y9Kaxwr+nEqcx+v02aOr2DKIcUoWJlRFFFlJBYoaA0zen495THtISuCZXDiPHtyvIyxVFwCeQqaIcTQBbefJLGhEWN4nwva+GKYkk190Lx+PcLUSZ6h4aWbKGwmGmSiHzwywjSjV+3MHKX2NTeUYgsxMIUZFnMvfO3nLa2RIHeYlrWBE/i9w3/3AffrW3r365n2k9z+kbz70qL6+/4BuO3lcD+CIR0KpVZwj4KQZAB1QfskgC6iC2RijkjxXE1lHi/SdsJUwoWbW0Oqpo/rsh96rxx64RytERq5/Y1z+gYW1j5E4kTzx8Yyn0hNvf5A7b2WtvN+tk4PwWuZ538gFW5LTem7lcfN4oP7Cgvbeeqs+9O7r9eH3XK8vf+mLWmICaYAYGTJJ06gEGUV0EhIpooOpbkebZqe1bctmzQI6nVZXeZrRPH6AbbnssjwHcBpK05QlOuBSCedc0jJRuANExCEyIrAGABqRs5lpjNxH2N0IHxtj985qQv1Wi4Cg3VaSpKi8qkGK5rinBPUSfCLEyINUYlPevz80iFzbrQl12pPqkHbbE+oSKfrvFJu8c95CSJQluZr4X6fZZv+9rUZMlYQA/3kdiDSbTd43GUtS22DlY6SDGIJy7LXdbsnHkeCLZMNXVVMMoQaVGAI+MdbK6goyWCFdlYNUDEExBCWApLjW+Dbu1oih1EvtMRMFmUoZv/Ps5VxOnudkZjVffu9kZp48Ti5nH4PXc7903Akh1ktsf2fBFGKo2wjwo/Mur+PkWS5nJw/WHG8cC8ysHmPwAiUzdB9Q6bPM9B9KD4eFRgDcgCVwbzDWAGBwf44hKE2TWqiRwZs5w0wREkzEmsRVsY/gZIpK0kzGf4GyGySuMVGdC9PJI4AGztrtTtZt+2BGRHi+X7OIUS+cW6gBDN9mVu9qenoSg+goZ/aLUTILteIc8PoAWJ9I1gXt/bWJkjqNKUVrSlUiCXfH2cYAaD1ROWgyA/b7yzrLUvXQ4QM6dOSgjrAk8zIWEgWLgGsh35v0gxBfVhQYk4/cqQYPt2wArELp9KAMY2zgKH4A0MRZ3BncEAocZcjYXAljJiRXksF/iKaYRAVkXCBsbxe1yOhbFmhZ9VXBbw+nXmEJdXqupQerFd3LeO/icGkvk81DDOoRQOJgWuokANmdn9EcTj81MalGlgpPUwWIG21WtB0RYK0r7qVAV1bLdn4yl1ZO69Mfeo8efvD+GiyNMRpKcEeqmflr+Ar06QTj9OZSKUgll1t9U39RCAlVDj6AZaURkfCSjj66X1/46Cd00zuv1+c+8lEd3bdfwq4T5OfjTtNEIUQoiCwmiEyb52flALlpbl4z7NM1kVkaJJOwoVADpssxQ1dpFpXwssCW+4NVwGEgt2VffrvjJmlag96I9z4pCrur0F+kbhN7d5toAVIpvuTjqQRIonu/d74y7MepYth+WjsEYB10vG3fX86JJhPGkMD8GiVKk7Qej5ngxZTnKcFEQ+1GC95TltlR7hfRAvaQK4PHGILcLmq7o3+EqyjDvxpyPnP4CF5GUohRKXWceGTMw9o3e73VOnXfSCjjfCeUi4zNzLzoer1EFmytLIGUv4ghyPk2MyLSAlYqmVlNLgsncQXynLhdG4PXow8zqwHXz0G8rPedZaliCHJeEnScWKjbE1fpjkUayV8rmylNM4Zd1XytMhaZ5HI2M/U4lwmuQAcXaa0hswijYlboc0DSByDGcsU6kK1RrhAQIw2YGd2tfbxzZ7Iq1/L83t/UKVngB0ItoHE9KH/nSndD8VmwkbfkjHs7zo8DpJMbh5dtMatNTbHHkKT077yqHti4Bp6xaoBnD877d8dKUZYrOQOAev0FLSwcx9kX2bNYUo9Zv7e8LBfswrmzLFlP6djxB/XwI/do/+Fv6szZw/XYnY8BE8gqe4Krq4PH+a4wXFlwtkis5qNy4UNuQK6kDONqoMQUWYUyqGKfY8yk4yRAOlA/hKAQIxTqtlxWTjRDmyb/z1+MMd4CB/Pf0jkNQazRREPV1hnZrs1anIw605BOQueaUr8l5TMtXXTxbu3YNFdHR512QxPtplrsSzmZmVzWfkpb4sAxZjhNA8dqUaapRpppMgsKyO0LH3i39t1zp06fPqWSyRPmnK2aqrLi8elUv3z8y8eHDOinegYyizJI2KCP38xk5rSWb8F4IxSO4OmPDiW3M+69vIx3gExZDVWVA504cli3fu3Leu873qWb33ujbvvmbepjGzEEHCKV212epkpDogTWMnQwyQHN1vl5bd60WTOT04BmjnzGclvKsDknd7YIX+54MYnya8Ak5VtLvvxrNHNleaqIzj2q8YnQJ+zSAdwLV1ISEzXTJqDVoFxYA1Js2CfQoiqV0K6DRp4ktb2tLC5p6dwiEdtITaLEZqOthhP+kqUNZdiZhaA1GajezzOLStKMoKItB+OMMiEkkoJMER3ndb6DSAxBmFMNBj1Waz4+BwgH+yxmipZQa42SkMrManK5+9jcP1dY5jpAVujDbT9lRRIJFMyiDAr07SQuL+d1vKy3QVb9KdjGcJlh6jyHmip07PWdzi/rMkwzeIM/VWENU/AP77fBBOTyM4PPSgqyGnwdJwpAyNsxM2SI7IiWI/oI6MtXl75idZ+PPIcQ0H9Zyx1mFGhflUVVNLnRqS9vnWkvXHeMUSVpoojyPM8phqBAh07eUFk6Q0LxELN2UZaeLfO2/R3PFUsP10qzlatWBrNpQtvuPG5wq6t9li7LcmZ9QCnvJiYmWP7M1gPzPG/U7c6BY8hG+pDo1w1y7ELgZcTQnOc8y2VmNT/l+IQOH9mr/Qfu17GTj+jI8X06euJhHT3+sA6S98ADt+u++7+t/Y/erePHHlJR9VSO+7WQ+py2jVmaG22bGSJyCjxJzo+DTUUUl0RTlifM0qnyJModUFxexnkbET06+TPZNW8hRiFG7tEomVVVopyCdklRjINinz3EIf0PAKjxqNCAMfdw+gLA6Wya0u7Ld+nal16ta168R1e/YKeuvna3nve8PXr+1Rfpigu36oLtc9oyO6HpTktZDFClKEMNheiMXiUzU4JuI3xbkIbM9KNxrIFzdrKt8eIJluE3at/9D2hx4aw8anZD11/hVVUb4Fsij0IlsvHuLMA7/MI8WxGeX6y9Z9UzXlrSvu/s1ec/9jGW2Tfoi5/7rI4ePqw0NfQSlGWJ0jwq8bGiLz/EabKEnmWFMk/UPTs5ySSR0vSQsZuaeSpERvtr+jEzub5iCCrZexuyEnE+3YazNKNslGTyFc2gz8SK81OZOkFmpsSicsAtTVOV2Ks77pAocQxQeg+e722ZmRYZi/uhv3d77rCkzlmZ5PCbZWndZoAP779CNm6HTsGCHEgygMTLehmtX/7O8yN6DjHUuRXg5vVijPUy3PtKQ1JPIiFKNMdXqYDcxRVDAJiG6rNyc591/sxMCW02mg3KxXqsgbwYgmIIMup5H6tEZl6nQrcWTGaGHCvAvSAgK7kvEde63uHLy8Sw1kYMgVbWPmma1HUd3Or2KJsymTkFxmXmbXs9cI2+CvzHZW1mYFZQDp+iPZ+YSsBklS2D06wmXd6BfDN7nI8UXbnMwhBQc8dbZVZYJMoajTEShNzttuSAlqZRzoCnSYx0ZPKrhAEnv/eBO41wMDcAz9sAr5IpwoLkQm+2WvVM1mBmrDu3wKw5JrJbrQHSQ1wfUA7ItTnGd5D8/zP25t+WLNV953fviMgz3VtVbwJhLA9tLKk9tN3Lf2z/2N2rV9uSJS8kgYVBhhbICDQBkpCEZaNGIGFm817VHc45mRn9+ca55/FoiW7lu/tmZsSOPe8dQ1bVs6CmZ0Obh599t4NOfKgxH7eZ3pYgShjNBI7BBjqdHzlG+IFO//3L+tM/+U198Q8+o9/9wif1O7//6/rSH35KX/mv/0lf+S+/pb/8b/9V33/1JfV4G6cvqhioUu1ML0tRthxFMpB5IQFOp5mAOY+Ab62OWXpqkyqH5BEXQ59JgDMFcuF+lT8ilAV6hXt0+bI+vkshXyuO9xf3Mw6eKcJnkuqIbV8RaF5lL7zbPi9YYX/wgx/U3/8HH9TP/tyH9HM/94+4/yP9zM/+D/qH//Cn9YH3v6lnt1uSviriQnvwgm9mImvS19RaU4fnAj/7Lwh609/ir81+pxe3k8rDd/TpX/3f9NUv/65++P3vXIKaMfoJl/msY3J8Cnzi5Seg/rVmj72Ai+CqFX9ekSznytFB53hBbLP9P/a6v3tb3/7GN/TZT31aP/+//x/65V/4t/ovf/IVUdGZkPNSINGxbiq2l4IPbLWF9oem973/Nb31xgvsdENSSwW/eIfjidwxsKoPH4urEgMTueFFwEwM0KRCjGxo87ML3jJ8bbk7Nk+ZhsfYxtOIz9SJmJjx4ZEiGRLyTfLKLyLIBT4gctR05nimlMIxyO2IrQ2rn2nagC3kQSrsaRst5JfvEaGC3zbwmJ7kcRGxDyICWUJtmsCp49l2FFdQsIx/OBy0Z9fmuLBdDRk58j3AW4nDFX+72DlPXS+sL11D/jZN8tgslzEr8l3BOTBkQWf3T22imJMDyOXxA2ASwa/xwq+nR9Po0KIFuXPYwvTuXt3JNSCJY9vWdBUX26wUvw64Hp3sD+Ldk+OEjG07EU+d4jyzEJrHSvoVdW8lVu0D4wQ2iQhioQyICOXb7zzo5d2jHnGeme33Gwy2Zdm+wwAVw4JUNC4HyMpKZrw8/RqKiCJCe2flaOGHMR9POJRgYe8yTU0Hkm7H1mRrQVHChns8PsrnkCdWA8ipiFCrTZ45Hag2go3kYtvXLjvmnvMDj3GxKLVqy1LbM9nUmnxd8PvYit8zq5+9+pofSIQH7eu39Z2/+j199ztf0n//3h/pO9/5A33/B3+qh+M3OH/8mjJeMqt2vY9zvTfefMYBOUVmStWCHk4YVhFnCu/x+KDz8qiJ1cnhZk8AVjmwZs6irjOt9bskzaoh05OzsxTolaHrsB0B2AFMp1UBVPVIVrXBysx/YEsAABAASURBVG5Grgf5f4fxgD19VtxYVRyYRPacT91ub9gib4HdBTa32m0J+N2NHDylJCvIqpSUfaWtEGhNFfrktwgrnQmkIwXYtgVLpWJ/aCe2XcFbkCkitEPX4MzyNz76S/rzL38Bu31XK360bhD6iT//f/1/00CPuYL7O76/gu1sudf1pNP9S738wXf0Z3/wRX38I7+iX/7FX9Dvfu639IPv/UDMV6ooWVtBp5DvQYFcY1GZpJubST/FV+Ln+O+w32K3LXF/0M3tQVmClfsDq6Z7s9e0qdruJuzXsNcJf86KSGy5UcNOJ+LXfrctnSMli3Z8ONkDO+LTyZeZLArO0HwkQc9ybNhHW/prKXLhuWfre2bnEODe8kHphlWkC9iG45KEpm3ihDY4z85MnqVc5WiKIH7ws2PP/RGhgnyG2i79piGFzHuz3WgD7TZNKsiQ8NXTlYz1a5C/Pne1vA/OPRZUpm+0kinrFhF+xS59wEqsrxRw4z1wbOW73y3H1CZBUgt6rkzMQ57OcAO3609EqGTqIkchxyYVJoJ76NnWtVVtWXDtWB263fEhaJg2dZHasw6IDG3QcbvfycXSsjmPHjkysVz3rIzFtWN3u8UXPCoifBu6WL6IQA6U2jFTbWF6i2M8YMJwNlpEvDtIXB5kkKxAoSVJFunMzOiV3T0Jd6Lg2qgZSbDsKDw7bTYblKxamIWt5MP9kYA5cXB6RhlhkDZwzX+L4ua9MPs4IGzghYR0UNj55m+FLaOhtiYbyEHqmcZyGG+Bl3GFHKHQ4bVV//hDqQ/9/a7XX7zEaN+i6zvq+V1leVvPXtzr/e+/0U9/8A39XeCtFy9G4mwItI4sM8kQJOymVT1/ttfrr93qcNiK+BoGXQmMhdW5sM3gi3X8Y8f4XkDMUvyoGXq20YpevQdtKeJbvJJMK7YhoR7OrC4edGa7HTj79nCjN157Xa8j17BnScYJ+68yP9O3PdrkgKpyUBbOX4y0adPwQYN/CfPTmI39B6SF3CWLvF3LvNCcCeJlIeo4/wng5uaZbm+e6/VbzkUff6CPf/hf68tf/hN9+zvfgvdqFn8NIkIRQX8f8NcQ/pYNqw0zcOHDCnJhMjqz6zk+HPWtb3xdn/n4J/Thf/Nv9dEP/4r+9I+/ok7xuGWyn6ZKErdREFwUSiaekXbY563X39D7+VjznHPJZ/sbPUe/G+J/T0IF9liIYRevLXaz3b0SjAgt+M2iRECLd8ecY+3E6s/tYwyTzHa7J76Y8HqnsM7E+XGAi6jxbOcdCwf70TR8xjfD030biteBPufjBP8I23AlNhZ8vQxbrtBVCP3wK7nrcSfic6HwGCJi9JVaFBEDOnYsmbQ37bbbYZfE7xHQx7SmIYUEJG3yxatzyn885tXdK+LykXBZiZUCHXiT1xFFwrIdmS458CN9rZPbnaPW1fos5KXpdXKJgYz0aD9p6OYn848IeZwhInSisPmDlmuCbbOFdyUX56HzPMaa1xUiQllSW3SdpjZyzoXRcKJe2V4zsjRo7PB9a23QEFdE8Pvyk9jMNHJPsu+YUQ+s9koJRUlFXpDM1E8R4ZuUoSt0nlf1YbxHVjv3FL++hjIrTtjocLPTtOGZgPWM5FXYkfO+M1vWdwOGIrQ9bLS/3cv3YXOJ4nAeYKXOBP5CgNpAFfz9bq8NwWEHzRQR8zacoDvzkQTUoXCiYJYilZSQ1UF82Ff97D/+oP7Fz/1d/cv/6e/qn/yPb+if/9xb+pf/9Kf0r/7Jz+if/dMP6Wd/5u/r77zvDVYWyJ+zkpOw1oq2OOb2wNEBK+INX9sb27BEf+Hw4GMNNwV8FgLG9XKhABoyisIAJaqyOkvnAfTbXgv1aOF55mOP/1cYLzkveXV3opCdNcHncLPX68+fjWMQJ3lRsKjq2GfWGUcrCHToC7sX9G1ZWE2likIRoQ1yTwRKCjwEW7GZWMFW8FrbqFEcsjaJd7p1pH+2MvhhoqjsSNpaJ97EZjdYmW+11Ut9/hf/F339C5/T9779TZJnGf3v/eXYMUSEIv6/wXjvhffSkVYsNwNkM/qeWdG8863v6gv/6TP66C/+kj7y7/6dfve3P6dX7/wQHwUxlyq1K1tIJaRM/yhYYt7yFdv/0PJbr78pT8ovXnvG/eay6o6Ob86KDG2mpsNuLy8aqFASfAcgi7hsp7EoOB3l2KzYvZJwTjbHese+htV3EtkxUhQyTNh6R/zOfNi7e+dOZybE7KmpbvSMwv0CGW8PN2rQLBEMXbSyk1lH3IQiQq1WOXkjggJ8lvMqTJ33UosSnTs+dOGSL2KywXfCn1ObBBHk7qh2AY3rQruU5C1BKcTYIi9q3v7hSy3oUQq8W8PGG9XiwhLItjK5z8BZva9AH7gdnhGpDfFn3hAdtULIFRFK+EQwXvYwv/zT/UtK5PeYkpYjkOMkF8Swb6BnHSNi8FlZXZhXh7efF3xEOg1C9l+NHLm0sHPycZaLdyCD2z0RbvFFm5pKKWNMR24/RIQsh9vtY1ivmlqqAf6T/nrPFRHvvkWEIkKuDW604F4GH5lNFxibgQnbMPv9YTjSej+yvX7JV+ZHlrhHKrnxGo7es9Q1tNoE1WGIE7OiZ7AzNGdWNXZ0h7b5uUiato1kGi6ijwTq0dtrZmPjGs+QWVRxaLHyCNEJxI71GkHiQvvGG6/rH/+jD+lf/Yt/qf/5n/9z/Yt/+s/0Mx/6kH76/T+lN56/0IFZaEdQeWb3qvFAwdq2oogYxtPiYFi1rp0AWeSZCX+pM1GYT0TIV0SMMZZ3IdAXkNbeGbe6W25faX9Ah7u7Bx05JrAjp02ywt2NJN5TmL39sR3ssDN2se4rtAaREE5OVRKklBy0TVdcSaBx0+wgOR+5H0WVHTI1fGCbGndBnyPnvfaR7W9ZIwjSMT60sMrq2G/DamcisN587YWet0Wf/MjP60tf+D19+9vf1hFfdOxxjQ/9LS/zfy+sfdVKgTHMFCjLsvZOsB/Z7n+fVeOX9R9+6Zf0y//m5/XJj/0Hff3//gvkW1RTymJIBVGdJbFLIM6saWp6dnsj/yMW73/zdb32/EYveN9EEcxGIppPIxZ3TBwHtmkRjIXve9UY9ieGj8T0yoyckSrYvRFrHhtxGWM/Gzq6eIxptDbJxQ2BOI+/0wO7L8d4IKvb9+RMKUURprHKuvtjhRPcMdKRZSImjWt+C4XL480nIpTWF5+63Tw9xngGFwyPS/xpOgvx4H5xRQQ8U6Ukb5JjxSsufwG+v7sfcoIg65noWktRgGmf2GaL5Xjyk9/dntBqrY4iCSr+mWV9Sil+VSKHHyJMyU8XCGxRMpWlDHlmaJ+xd0QMWs5/0zW2efkeEYqISy5hI7dlFnw+jbYjK1Evtpw3C3pfx9mWXSKuTsi3DFzL7jaax3jbyLZwXuSO4C/prr8NpM4If8+Z5jscpj4ghHOjtKLdzX7A1KZByOcAd5xpeIV0tLIwuTnsxkpzxyqlTZNcACz4TNAtNvZIyKuokp1j49jRiQFnFPWZxyu2ATbAiQK5MIOIvigY2IbmHmTNSkQOQMBHkvjh8R6DzNpsq97//vfpA+97P4nzpt56/XW9xpf1W1bWz2/2epNVxhvAa8/2rDQKK5kOIEvkmOVTErVNZ4rakZX0iaLeaXAAdooJ3e/+XNo6dbUjjeRugxFWfvmDk2WzLsadsMmz57d6Zt4EZQRI/Lhv6I69/UWapvHj9iu4wcHge2VsYhMn2tHnqRRJ23KH3TebjSqB6HEOBI8ZH8Xwa0SoZBlB0tH3RFG2v0WbfXDYPyNgd7xW7qkWR33u3/+i/uR3fkPf+s5fUHAeUbLrb3N1iuEFZq39AliKgF2AVSsTwcoadtVZr16+rb/66lf1uV//D/rVn//X+sRHPqKvfPmPdKLYbKeiw35i9bfRxISW+N7x6C/awW7g+WGnN19/rg/+1Ft6HzuFW3Y6G8aY90xcnvhynSW0Yex210StGfxFXEXgAGJq2J6J/p7V7IkxpVT0x46tYcs6EtW2dCyvvTO+yxP3gk1doAwe80i83FF8PCnZPxtyz3Yt+CPhExHQYiwFduUM9jwfB60Jn+3xnfGc9I/IYl62c8miYKyfXbw7/I1/e3vLLmQn864NGZ9w3G9885fwFccZpaSHj/xwLDrHPGFaJ4/f7XeqyNqh4R3TwsRq3RaOQFZkjYgxPrkbPGlkFmrFmVWkj4/mYacJuxlxcb5jGz83bLjdbUfMlUz0hxZizfRb1lKrrE9DB8et9bZtO3kdEXK/xBj96IqIYTdPRvbXxS6rIlLOsQLPO2Ln5agjJ82OtZCyJDG0GTi2g8fO1BxTRq8u6AIWsrrtr0Enuw0eePfqgRnxfqykMovapmnD6nDDSqPwfmJV+ECBfAXekUIWddLECu3m5kZtmgafmcR9eHg1ZivTXBHUTDNDFWPacHbOZrMZwjuRHaQPKPfgvztKQa1TU9tMaihtBYOxmSlDqKD8ykeQB728e8ms8Tjwdhwv3HJYb7q1TuBWFfjd3Oz1GsXxxYtnI+GCJFlJiEYC+c9CTvCICDmxjhwfzCcnc0iU0Igy7vwaPxGhiBjP118RvCMfHfxAndeTixDb3EDWLXpuKdSH/Vab1kR+K5Yg2RYKxqqZI4XjfJYGP9p58s+CHVYCxs+GWsqgb5ue8YMUcpDtOTLYbJqC7eWC4711PBKI/tMOR/DW7hhIlaxygTxyjOE+F3LzLCXxy8R4+omFiILtd0wwB73eHvXF/+uj+uqXPq/vfJOVJcVclqnrx66IUMQFfqzjPS9ODL/2UUTPJNq9vvdX39Af/87nWEX+gj7yC7+gz37yN/Tt738XNM7KJmRGNuvlSTci5ecsEs2c6d7qA3ywed8bTIasIjcUQ9xNQTgp2c4GH3duKED2/44iqbJKpavbAcSAt2r3FDcXuDM2Seyz4QyykbSFBC6ZyKGRlCs27BSNzqQJgRFvLjIde50Y+/bbb5M3r7TS72Q1NHyd0AjkHoTe/bWKZhln2k2q6NnpOxKTj+w+zuSVeS3kjRN5wZfdNgfHhXdHvpn31OyzkPuMQ7ciimqZhnzTtFGr3kIvcgF/xdffEzxW9CjEknccWS7GdCxQ3zRTJP1s/r13+a/cGkomMhdFwI/xMwsfF7QJ+pvWtBJ3zl3TXyBUsaH179hjoc/4pjdkJFey5KAVEW7SCi9P6t5x2YaiOcCLCEXEwMmnu9vNx7bxuI5tQqFWiszrnjpiGLVmv9M0TQMq9cQy37NjsK1N1DawTdMvEZAB/JxZuKUCg6KDZs7OTpynvHr5oLd/+IpVw1m1bpipdnr+/DUdOE/pGOaRWc7LdR+4LgxsGOKwv9Wzw0H7/Y0WEv/IKuyeMzgfXh/Z6l0c7hCQSqnQ3KpNTYnRrZyVdYG8Y4zpGz8jVaEdYYcQ1BhQXBGhiIDPQmE88dX7ga3sUZvNhi3s7bg3HBYRygzZAAeS5JZy/ZkcAAAQAElEQVQt2A5jVfqypKxLQxYf7DdsEQpsMA+aCwFpw9Okvpp/SPIYnv2OQ/qQ52K/iFAEAD8Qxw+xLXX35whS8211I/Ni6alOFesORvOimI6/g86gWtqFVhQF9CICHYoKMkeEZvCPrJxtXwdSdYCSCEmfFFqhaTgTlJ7MvG2zrJlVEaGSqcvle17ekdP6WlfJ7aK9EVQU9O0ef+2049x30r3+8Nc+qi//4R/J/7fCmZVQQCwuruXpRz/meX3rfR0J0LHZSnUxzMSOZ/Mf/Pfv6at/+sf65K/+in6FbfbHP/YxfePrX9e0CXxZ5OCurcg+ywxllqGH3/dMOO976w2977XX9NZrz3XDisVJEvgnkcmybSh4z8ffBNvIYzoFraOviFMWuMT5MmJoIeEL8dDaJMdPZup62TaGBf90dInIgbMh5sT1SML5j3O9fOelFia71jbaTDu5v5SLvFKo9651RTBpPCf+MK6LXa2enLo8oR2hB4IK8ghZnWvOCxcZ492wGJlI+lKLLnKtWpdFKzaNCEVcADbj2fcjE5tlfGBxYzzTGTSu8iHbTMw4Dr1DsT2M57FZirJcwDJFhJz7J3ZZzhXLYd280Bnv4Jq29a/WASIR6d8U76o2Taqt8X75iYzx4LFnCrh5m35BP/vBtFcWCxGhzDJAXD4ysF0WdA/8VaemCZ9YbsvWsYcnE+f9WJTt9iqZo14MO0BzQo7d9uIrj0uJH8BMDaudTtCeYTJD0DOqPzIc50cVDsT3nKUcWP3cUGSc3Ec+1z+8upcrtJVIgtdCGW/TvGprmim0p4dHvuLe8fVqxnEL6nRFVNXS5MKbUUj2TlFaCVAKHTO5D5L9D08sJHlm5Sx1SyBuRtAtp1UOagdMp0ghNsG06ESh8V8ns41fPLvR7bODKoaFvEADvSoIvmmCN7LawDTKkHyUSVUlq7weqTMGO8P7yMrvzPNCMs0KdRMrVSuYbqNLviJD4T6/0Ov3NURsd3EbrQLHUGqDZaEvRnB1aCvSo6CfWrrUlQroRYQ8a2eRvHKqtFluQzBGXAsJvSDI/kDxYuXcpgIuHYIm7QvUHiikMwlpWwU0LhDYtKizBfO/tGP6EaECWOYhl4Q8qxRVbdqooLvGFZpI/GckaJSTvvCJ/1X/5Yuf1Q++9ZfqyDNQ0GPc0ayPlaL9f0bvVYHsCR8BM/G2UmDvXn5f3/yLP9fnfuM39Kt8zf7kv/+YvvT7X9AdcTZWiwR0KSGvBi/vXbZDKRILL73GlvN9nKG+6SOV58/RbVJljNA7+jr0ut3fUOAneYy70F5Foc5k8+DVBgXpxEq7RFOJolJyxFCCHJEKQFzOlw5NHpW0VQhmVuJ4Zbd00sPdUQt61Vbht8FWVcVCZkhP0KOPZ0jL+kQE/JqChg5Nkz+zg/EiIUpBn42kJI9O0O7AopIF2hPjg/423i2XIeATEcqS8mUfOPFdSC6ryHudiO8kJ3YsauoEnVLsrQFeVa9M2L13FRnEPUxKolgn+rY6yTRPLmbYMCKGLB7jrToCKaeqiQmrbiYl9nA8ui+QLzNVnKOM85iOry4MYMFzxwgr/A2ePCIC/Y9jErjiReA/8Fz4bSvTKFPDLm1MTFBC3OB90p4C6O8jptXIw4VYtT3OrNYjQg39J2qXZXORNq28MrrccRoPK8KZoWdCn4kkgz0L3NwcWB1uBjP3//CHPyQgHuUC2TC0GRsmjO0xVtArQgth/BMON677d7s929zdoBURBNfMecYjBfd+VHYbvWOckkUW2vwtuI1gWDGKuIyzkPnm4TELgXkYxXyPgdoIJOFyUOVANlxk6yTrRV/TMMwYbAGss2mtTBQL9CLseAoO8piOcX13v/GM4/f3glFXCtTAhY2N7We3z9C0PQwLs/WY9elwu+2z8mxaK4HpbU5EKgDbolKkIi5BsSDriu6mW3H48xe32rHtylIUESYxYIGf5bS8Hd+OwK3glBz9/cmWkYwBIriPnh//ta6LPN7oqcqK8oBvtmp1o5ubnTbrnX7r4x/WH3/ht8f/h8e66W+4rJ/Bfhv6LietHMXcsaX+09/+vD7+yx/Wf/zwr+q3PvVpffMv/xsUEpFDpU4qxXdDGc+JvK0VZJk4g3xT7+cc0n+M6kBSlppYkJSkQHvchrjcEXebzWbYp5SiLEUde7swOlZn/OH3Vhux2VSxU2bqAmWMc7/GhWO5lyzIUkasefs6dlYcEWVJedvmnCilDBqgDxoRqQAKeVOeeESEIsIoA2y/E9vsMzK5ISLgsZIrZ4mxXuHeMjHsWbR4cZIFXaShD7d3fxI5JMdMl2Pbk4HlfHhaRWYm9ttq4MG+4+CZgjdihtgRV0QoInj60Y/xI2Lk65HJZcQXY41x7SslycNLzXC7t87OX/OICAX+U0gL/K7Q8Ydzx7gLMe73kinHtnk8MJk5fkxvjOdhns9DDueQ8c2/lMLEPtErRaQq7/a9/eFCKS7XjQd2w9bXNtxSRF2fVvSwnI7RQU9K0AFmB9vkkTO4+/tHeTVHnVBlFXm42WvPKnKamC0J6vuHO4rjrNaKdgTk4bDXlrsZlCyaUe6Bjyf+18n7ctTKXqYQtIeb3dgG79mSm68N4ZWo/6DtA8rbMU5EB4D/YLWhtCovtrxVPLJNmAmagsLmsyDw6fyoMyulgpxbznP2yLnbb4ZsKCZ/5RVXRLwbQInzBo/WFBEyzceHI6vRWV5Je6YTDlyV8MY2SQAaMHZEgVpq8PYMqi6vxDCfElRppV/MXqkV2qa1hniWHKQntiVHjiBWgiHpjwhFxGUMBu/YauGQfAYcLO4omaokk1d7C2dr60qiaFXAr+ID+8V+UIYGL0kLjnaRfWRldIaulMo6qTKjF4pN14I9WNmPlSQDGMvvd3+63yOEcJz3SpdJTuowzTZpouBEBHbo2O8krKDb3U5bPvD8p//478ffDf/mN7+mZX7QmrOWXLWabyYkA94esfK5Zhn/ms83v/pn+uwnPqpPsYX/zY9/TP/5D/5IM7sQ/0mMKKsKK7FCzAd+DujAGo26Gu/Pbif5H7N4843nOrCaJkzVkEjERzCRtJYka9W0bZpYZdiOFT06Pngk7ny0c2Q10dqG/q22bMszK3JiM+SttaqUIsvieLKPxOVi2iZWUyHdMf4dPtS42CZjDqzOdkDbbCRs6Rg2RMSgGxHKIq71AskNPOMOUFoDGi8/ERebdSw2TVV7jhcOhx1HXxvd3O5lHb3r6Ph9BS6jLr+dUydi9RUfLx6x6ZkYtCz2ccVeG/I3S2oltk583DrxDaEThxGBrBfwkYWQKSJVW4NfA3/VkSJj2uKKiNE+YZNhm4q90d+0OxP0Qu56YiyZCugs1Ann9BHbnSl0K76CDLGxEm8n4mpRYiTTM08XNfMqmfhpUsEvHbonYtztHX+WTHy90ZYFgxcVbnMe9SebRIQCO5+YgB7YpVzHtVZlfPN3PViIHT+XLLL8aW+cGXSCmQWx0AaFtNlWHLJDKAKFAR1BDBEEbhEGS4C+wotEXM6y4meW6quV9kxOIO84KD+4gCE8aGML7kJsfi6Q1xkzI1RRPiKMRrL34Qwbd7GgtEaEIuLS/qRMJREcOJtNYzwqIefC3tVAxWLU5SdLqkDfpGyMI+ek93cPFNp5IKzBLUMZRR5nXc3b9rGTxeWAuUItRQ6IUkiqZEiAwE9EKLiL352IdJ2aORLoMIgutSxyopZIMAK0UAep95U7CNi3TXU4fGqTfNnZCytUP2cJZspCMEyq6BQBDXlsUOzPOi3Mrvj0SHLAXsq8AIovBGv0LssREIugL5iMOncgOH6IQB46e3KHwApEFEZjW9rEeNNZsX/FnlsmyZubZ3r2xhv6qQ+8Tx+4Cf3+r/+C/vj3f1Pf/auvc/TyKFRXyEVB3LEVsXFm0v3m1/9cf/Tbv61f/8iv6OMf/ah+5/Of1Ts/fFvkGPGXQFUlDusU6tgF5yjRZ4PPbzhffh8fa1wkXzw/8CGsqhVkRD5xVYhYtttnz7DVTluSoaB4rJ1YXUasOiHsw81mN+gyDPU6txBmAJJYcxwC0HUxqjVViWtxPXJEdEfxcSzzqg2Thc/tJ4pFBDLjU7dfISJVkb/Qd40j2S7oFrTr6XLcLc4jbNzha0B0bTZbbSg+Owrc4WarLV/8u23piRW8p+Hj5phxPjrHHlnh+tn6JjYaNA57ldawxcyx1UnGs18DRlnQH3kuMhEbMoRKrYqIUcRcaB5ZvDRoWF/TrDybfoGH270CPBOHLoQzurgYBTZYqQ9eyblQJTFVS9GK/M61E4U8aJumplIv7V5URRD3+LTCIyLI25MeWclaL9M0tGmSfW55HOeeGE7wtz31dBn/zn8LiuJs+vZ/BDpRuC2n0SynIQIfEi955nxi9gcbvsxZqYjAEVvdHJ7p5uaW552CJLlCJsKXpsyqoN0OtPG94ptZPlvZkikbaTOculObtooInUheO+P+/igLf4ZvRKhkQi9VMNaCAQeQ0Dam6VmuTiERl1cDIrAYog0rhJvDDXLejPGWw4aeGetny8YQ2bmJ4woFze8uzA5sy+D3iKegiAKdOhxmp56xyZEV9slHBhzGX3F9TwSwwyoJUzKVpgG4z0Xdcvu5Y2QHX7/K/4QTceHpdhcc62iwrLZdJUBAGUlrPVxoeqRKAWx7TooWiu9M8bQ+tqUDwHe3r0wUkYEIoUQ+yyCuoC0iFREDpK5OAFsO8zFYDowgQdt65MAtcvuIFRLYgVfbRs+evdDtzXMd9rfa8oFnM+04j6ua8kFf/Piv6o8+8zv63tf+kq31cehSFHCUHtlx/MVX/6t+9zOf1Kc/9mF99tP/UV/786+NAt5a0WbTlLYBUAqj8iJzqSnvGJ49u9Fbb7zGB5sXfKw5qKb16XJ8tFKZ4A+62e/12rPnIxZrq6izyvFhv59JRimVWRVRuF/BbUWlXApkp9B1VnEGcQV8PGYhHhzLTvaFuG9tkrdzOwplJ+FFjFoW3/0eEYoIKIjCtA5buN0NCc3An/aB7Wp/2tYLcXwmyf03qFqWQX+zmbDzdugUSvRh8ukpAREX+p2YO6PfI6u9Vy9fyatcx0aBRsGWmYl+lTHSDP0TuCfulifoiygKwHhSKCKVpaiUJl+ma3z3O/82FG5DllSE8S/QsZ11uMZQycQHi04symy3jp12LJ4sk/VdiTfTd6E74LssZZxFmkZmUXWBxFbOFxdA07AcFbwsScxsNOGHkjkmQevsSdFQMk1axje9kjnsmcjbLedTfl6LZkQMXTzItNNKzzikMyslg63wjmX9djsNZxhxpXgZZ0Gx2c8QnQFvU93fcUxEqGQibFObCltyCmRrcgG9Z0tyx8rNM5Ad2KHTCFzDlmJaCGy3jeJE0Jmu303Xxuvw6vAQwZeRKiTPxMzhoKwVA0BvIdltbI+zrNalwd/6RAEH2c7MGEecZB3WEFvKxRtQ+ZlwkzLG+5GCjtKm0QAAEABJREFU/kjgzMiyMOsQ1aoNvqUMnA6ex9hmI+tZDYjLMg46XSIVZHvRPH4i4mJ45MhSVADLarl9j4iRABO2KyVg2SE9qJEDl7EVO53R8xEdDN5Sn9Fp2I37KNBw8yjLKIUghA/OighllgG2R5QCfWnFduJK5Iq48OVV7owIlcwxdmEr5uOA4/GBd+Hnjbb7nbJW1TJBN8eYBTmM00rXbjrpDz73f+rLX/iMvvGNb+nIpCNEenznHX35dz+vz/7aR/SZj/+a/uD3fltv/+ClSkloFRUmHxeZLOJCG5ZeHc9MU6Ugb/T8+e04j3SxTMbY74JwyRw2fMYKcpyn7/a0hhiuTgw5luxTq+xxEfQxJuKid+LXUgq6xChmgqfwbUTKCUSXTMN/fOSO8z1DRBDr26ekQ2B87zHi6sSsx2YUhVK2qYiMRKCxastURMj/Wa4zE5Dzw1+JXQj8XrLI2/j94SDHvN/1dNl3Hb38mtDxvcPTxcDnpD98+Y7855j995ntpyRvAnsFithmLlgLxambBnInvDLTZOSY9ENmqDKu4edOjbD+JVNZUntWpK1VRYRRldwNBTpXfSICn9YRZ9ZnIadGAaPdE8uKM2Zi2hOYaR2g6Zx1m/VALOjnkMG0zd+0PUl1dHWRLMjmgmv7WC8X0DM02Qhp5GmGTM/83R+R8hjraFjQ3xokMuk9V2TIYJz0Lw+2IVwcXc0taME4J1ZU9/d3evXqTnecb/h5sQAo53GmGREjaXYkjccWDOg+K/KKr+H+WvnIGYQBvXD2lhXHTp4dam1CxhGU+IsgFA6KcYcNLwGLVGQSqFW77Y6xG/g1xqekFdxFZ7bQC0FmvqUUuYBumakqBnQbiO/+RISM0+qELKZ1gYq+4rJzTsywNmpE0ZbVsB26mzaqLsokTidgQB0/aXqAX0KWiZWIAj2enlE6oBNRZRBXR2nbcWGC4lWtNWSZlOj5Xnn9fIHQmRWiJxvbcSHYLu0rNAu8zK9jC11sCe7yBLCCRYJXx70TPQsr0TM7CdtcQ2bRH7pepi3aY8gd+Ghl5XKW7WZbXIM507y7FibPhRWWaZ6YYDIbPjjo5nar7WbS7//mJ/Rnv/MJffdr/1nf+4uv6A8//0l9/lO/ps9/+uP6zl9+Hb2L9vtJU60qaUjZrpbHsrRSOf886K0Xr+nvvP6W/DeD3LZ6EiMGHLte2dzcPh+r2+H7KB6ObBqyz/i0k3UFWpZbSvleiJeL/duwnRP2ga30ik7un9qk1ip01rEasQ8c2ycm093uRl75bImNhFs8ATetMLu+/7U78RIRirjY9sSZ9QK9mXw7sZVf8E3FDrvdATvuBlztYdoG28V3ocflLibERS5Cr57+PKS3q0nc7fc3xNcWtEQP7IHdrOdKzljPmkVTa8CkAt+IkK9Olcko2G8eYNyIkHN3R35dZbKuxr/CiRhYmDAv7yFvZx9Z3Z6Y4C23/bNhoXPCJ2dwjbdlJb4lv03rjm2x9bAUlZiYpqaZmH9km2+5F4pDkiuVnN3t9tSDjfx+z+R1gp6LaUTQVuTLPA3G3xCPWZJcWQdNQkIR8S4Y/wqd3L0+5zRVbfkIsmOpOyF8BIrBzIIaZhJgMSwikCQbjyWOSlYCqA0hayOQrAjG8Lb6no9BDijfl3NXS/C8JcO4FeWuBrbwva84bx2Ci6sTYAb5/zfj/wfxNrXftiFjbanEQC7slu1ifLZ0zNBtUwfOZrNRKUWmYdDTFRHDGO4z1OGASYW7USKCszQ+SlA9suQIzsNhw32jWujD8XbSmeAy3YiATyJPSCNYU9QgXQ1/1bE8JWYENAjQEwmxguWAqNh775XCdquAp1eEC0Q69Faodu684tCZ7dOdTgSabR9R6IUfnTPynoEZp64UDcu28gyC6AbiXVgozEMH7sa7ymhcyZKvSkhfwau6lQN+TM5HkknP2e4eDjsVZPWYI4l9h69fslu4ZzK0Tg72G3S6ITlvdrfyed1NPOpPP8M2/Lc+pT/8zCf0xd/4mL7ye7+l49vf14TvSixIjvR8tFn56CPexHa3srLc75pef3bQB956Q+9/7cWQQ5zBBjibWtleH/T8+XPd+giGs9KGrzqrX59/njm3m/kwsV5mC0Vg0dTQsYBnPRLlFhLvBN48E0tMgm0qFO4dxWUaceTV3R3F58iKODK0IZb36LeFX2HyNN2OPNeVpG1zhU58X59LwbgR8k5jphA/8hFydlyROydy7owMetJ7i967XZVz8jo+ItDhR1CyqpBbHUef8IVz4iVFZiZuVBsr/hsdbg5qrcm+X7CDi0gnPnrv0EpNtdCf0BHvXUKPjCTmmwJd79gNenV6IvYyi7IkeKHrFZFq8KrwmLHjmfjW03V2vKOXC3YtRVObtCXWF/T1qm9Gd+erJ9+ptbEYe6SG2F8lkYnc8Tb77v6e89N7dFiGP0SsVuTeUSR953Us5qxbRKjQ11pVWlZ0qH6vTREp28D6R4Tcn74DET/Syfqv+M1gXHGNfxTDK0meKVaSHWZi447iNv6CUz24oYwV8+qxTZNKKUN4K2fFbVQ/u5ggEQWyyrOtx7RGMSWhlycQV0TIRrGCdpyBZhl3C68dBbJNqYqiwoEOaMtjZ3hcRLDNb9qA5zOtimEdrKZzBXFFhCJCifE9ziAuy+IZzWdCM7q2wXPL6mVHQm5V4Lv2M6rMOGhlhAadiJCvUJGvxToReAPj0uVmZbg/sWvnTO4o4xVsVjeTdmwxzE/gr9h3xjEdup13yIkY0omVxZEE8IojespjJ+yeWdWZ7RlGEb0Ej8evyBAR4KVUUj1Dpm9YKHj2q+0irgQvgn6e3WaI9Puq5O6uAo09RzAHPhzs9hs1ioL9cCL4vbu454uxbRfIY53a1GRfebWXmbI89sf+Fnve7PXnX/y0vvT5T+kvv/ZnaqzMN61YzMGPb0gaxYZCmXy4qdtKkm/1xhsvxt+a2t9spdrl4j0hxw65nr+41e3tLVv8DTTSaqLNqk6xWyiWMwZaokvok1lUbHt8WsZ7DlzH1MzE4YQs9G02G5J5g+yLHjlmuLt7HKu0QB/bfrvZawfOzqtIkwY45BUkgUCOjhyJDOuACPPRuNZRoBzzHb+txJV0xL8zBcUxYFtNm6o9E/SGe0RAYxmyrPjWPhqE+BXhPtOZ5dx7xY7PK0kJfvwUYrm2qigJnwV+0CGwrjQiQoHQFZtEBDw6vJCdZ9kT8PME4Xyz3lObZPzreERQZpFtliXHWaJt6HYXSMfGiTjpfR14mUURMWwp6E/EsXcBbZqI87Necpbq/Ehw3Gd822S5FnfkGbRKjsnjBr+bl3V/hyMG43Zw3Oa77WVa1s9tMwl1rRsVPxvc7z7jGyISG6wy7gpft7nfkP7lRhM5MsN5ZrKCLiAOoLwGCDOB/7yWjV8SghA6sxT2n+q/Y2tug0aESiYJNbESu9GGL4kl69gSuHiacWTIl2eVM7PUzOzSCWonALaUE3JLEhSSoVMMOivSM7PUFUzD423MHct1y2O8hSC0gjMrvpnAdwJYryv43TB0e6Jn40bEk8xVmzZpwoiDt5ONr7K2fUTIdiglZQP7vuLsI8a/Z6tEPRPmGEAsYuwYMKObZ1NPHh35pqlpa5lrA/fikJkCbRCX8c984Joh6AK0Lp2YShUmAAeq/7UT5711uupi+RiqiBgyZhYV8JN328q4tv2CYH5P/HMNno6OCcHRViu6pVorQGrjYrDbaovfR0GXCOiTHlhB+kvv6TirZL0ANjNO8r5S6dnZy/q632fQ+/2Bjz573TxrrFROmtpKfEzyl/8OvmVMy5KhDX53kXjGOeRrwBvPnmm7af6bhSrKIc9zPtC89oLVJR+PTAPRxjlk8NDRc137sEdArw29GF8SvdpoF5ftt+C0FYgIFfBs44jQmS3htUisFNtEr820hfdeFfkwocTEbXu+F9beR1EaNFUVA1KQVO8rPl8GzKyIDefTI0l5BpYh241XxXxErYWVLLGPKvCREgKGiIDWj8Bx5W3qS858TxSlUsroL1FVojBBS44p55oJRTyNzVBij1oKcvUBJZO2ouDu2DtDr+LXPRO6Y0BPV0SMp4gAP9WxteVwflrvE7ZbyL+IKx76w6/bNuSLuCaK44aJhkf5+8UjE27HPhP5UYhdUmvY6UrLfRGhgo8clx5vnv7Hdjw+IpRZgFSWVMlU0hZxkcF+sZziKkkfuAU+yT0ilLRFoAsyWIeOrFdY8L9jZXzMOXJGYsOcMM7ZzmML4MI1TVU3NzcE9U61VYRf5UGeLTwDvHp5rxNjTCwicHYdCVZRyIxsPPebeQQCFYTBsKdRkE/DiTTLBjCvw2ErB7a4PMa8HimmpuP3iJBp21i+u3+hGPluw5nXjDOMe4UZp/nZd/dbLoMD3Tq2qZIAk1wgvIUSV8dg/Slx21Q0bSp8U5kBFBHDQ++Hpz+HtRD4J/gevTLAyL77b8E8oucR/p3tZWMrNbEyE77r4Mw4gBohw6o+bLvSZpjh79VpRCBXBRr8C58Wutzng2rzsxzi8soxswzZKsFNk2YKsG1jvc3PbZUATWg6SeGoyFRhXCX5C9tcB+CGAmlorUIv5b+ZYR+4QL5iQnQSRYTssyySx1XGR4R+/Ar6qrYUW09oDuBKXLQ2ab97ponta/CsDGUpI26esep88exWb/n/XeN/L/L5C/RGjkj6G6vHPQX3GSuuvVptigjZh16JGexn69qxZ8mUE9xyGse+dZwYZ8ZXfu7YOaA9YZeSOVY7Pn98YPvnVVFEQGM3wLI7JsTV8Z9BspfcwNNou7xDUv5gY5lmb/8dA/SDqZW48qLC4Hh0sTL/7XbH7mhSBDoB/QnfY64QEXK7Y/2HP/yh7u787eBOw8f0Jb43LfN1TF7lvY7PkjJEXOgsTBIrfLIQO0Dn3blm/IJPa2vvsXPgqgvY9u5b0MuyWJeZPDSIK7Pg32lARMh4lttjpqkNHT3Gf35VXBU+1t/3iJC3+d5uG8fj7MMd22yfByf99pEnMtMt6Gx5fM+SUPvRz0wOnFk4ucXxbEj83PF7R2+3S6HLRdTQtjA7uc/g9ohQKYWJmGyzcVwsvfqJSG1wms+WDswmRiJ/WRWu468WHu8pcKwmgnHu2zKrbzcH7birJ8F21pHD8CPBZmZWsjVmSCrCmXHmcz4tklJWbsNX73FGMT2tsiguZxdrliUO6ojQhuTdsrIxTAR1RMDnKBvs4eE4AiUiZP4dufC3FlZjMzR8P3K2ZL5+dsCbzma7GXRt+BmDnij4K4o6qdpU6ZtwdFMrVV61VAxsQHDZ+CeCZKboL+i1oovbre9Fpgdwzm4aUCkQV7nNYyFR3bF6PI6ZoXXCNgtnwdYhs2q72SHDVpmF5FihN+vsbRqrTSlUC/K1rVrbAA1nJnhd1sPAIl2BPyKqSqYqAWW+1rV4PHTJBXGT9XJb0l6wo8G6nFgdPODLR3x5XroCW9CPQLYAABAASURBVDR0cXI3grv5HSD7tRKQK7pIRbVN2hDYWyCiaMUhmFYldprajWz/0oq8e9jvN3qNLfSbr7+Q4XW22ofNhExycMr+cAF9xlbL2+wtfIsq7aFSkDgCPBEDCz5fNWyHXaa60dCpS4GdZ2x+wsczCV2x3cYxRdxOxNMy/I99se2CniUr9t/rsL9Va1WZIV+2icHPV/A76g3bX9piPDunnE+XNkKTJDyyA/Nf+e3IYNluDjvdMjnc7Paq1ivrQDfNiFBJ61ck+R7ot3BWfS+vpHxuaHqNcbud7dpYzUr21ZHzYvMXetu3Lk7Ws2QqoQvB9/yk7DfL6sIZEbKPDSVz4EXGkCV5L/h7sS2tyxN4rOM6IhQBgK/3XOZtGRuTm3U7EVe9r9pg+z015rA/yLStz+Pjg7wAEX5rU5PHTm2SQiPn71mcOCbte+9UXDsqsU33sLtjzflpO5zwt7hKJvSLIlIBZBZaLz+sYTg5Wd8F26uUQpxOqugawp/YcawobSgPrq1ps92oIVinADw8nOTEv+fLt5f4rvTicuIbb0JRj7PSVnIh4DxDgaJAON8t+OijGKysiUoJzp72OrB63FH8rORM3/XL9YoBPcZjpVStkxJaBreb1hV676MvAsUpCnq63N5RzmCDu7nhJMtr2SNiBMejA4pVoPGn0V+HY4xTalXNopKJGEH9ClGDdRr4q7IkdmoqEwGKHCeK8pkJwEkTEcpI5cC50MSLOrM6tg7mt1o+xq1UkA7hYn7Y34FvWSPgR7+dbX0XglNciUxSYJeiUhKynQRaoc0Wbshmm4RKpmoBh7tMy4LB0222w4ZCYWgEQ2aRAZfLHxoeOZq45wD9jnMv840I+hOoQIP3BMkYYF26aUvKgj3QY7M9qFCsOj5BPZ1PXaGmiKKCTOb/+hvP9eZbL/QP/t4H9NN/7y194AMv5H9I1wnlf5BkxwT67OZW/t/Gvrh9xpnxRpUERBRNtcqTV4l8KpKXvzBg2g0bRoQu14p9FuoFNgHXfK1z2iZK7DZTWEhMtn4rOtjvxjH4WVq1crZ7ofWTf3e6Avrc+OnwXLlLERc5bKPjkQUGcW4+lvNwOGi/32OPShwV5UD1uGBckZTcg7u0YETHwNtsse/4WHOCViUvrItpOX+OFIUzfjNuwtex21qVnwPZel+Ry5JKpnppF23LoL8Sa++2Y58AMguyNbWRG5P87nhwQX2kSJ6ZHMVV8EcWyyxFhvqKDQBxNfxRiDGv0OenGHbbBv96wnTtcYw/8MXax3guggwbeWj7VMb73TinUWC7rLehoZ/7LI/l9/PgjS6W1XJn+ZEdI8Io+HTRsAf1yvbq4BsSnRv8DG63vGiiFdvlIIRyreUQoJTC6vE8ViZ2ysP9UTaICU0NY7WioIJ3mNqtNtzZAXBlRnvC0BJ1gm9dz4qU6lRYdU7a8YXdvLwVWhnjAHjgy5qLTOc80nwiQi40Fti03LaglAPBgQZZNVZShcSMQB7wI0JSPgE3gpylhAwFebOkErk8/vQUVEHhTmTYNKn5AwK6gaJCdQ2MQ/0yFbBsrhwH73a4i4lpJXR7aBTPBRssjGnoud9vdbjdaMtZ6zRVDN01bETwrO/CqoXiSgVGFwoMjGsxZw18T0oOnpniF5Eqpap6YoJnArb9jCHszIUAtI9MOyI0ZCuSV2M1uaOj9fHfSpkY20rIzzBSRAx8HoYeL5k8XjFrH+GrkjSXAVkKeOAWYZ1L0lnnFb/YP601VXAm/DKj4yNJaxoLvG0jcRmvZJVXhm8+f6af8v/agvvzw412FNZtaTK4WL7++ut6/fXXtOMsK+EZKVmfiTiNkCqNpmdf0qNqvVojAS7FQPZcrAIN+6baNHHfSsTIiZX5I6vkBwrkmWQvyJ3YvzHez6UkdBatFEnH6KBleoyFwI/9RIQS6Pi+o7chgjZoRAR0+lgJ2VYLttrvb8bxwYQ8Efgb+6xsx4VVLZsU8tVpW+Hv/PA3gDsWK2fidmHXUUpDF+saxKTz80yOngcvy2I9WquKiAErhXaG9wqvQZtfHX06PMSdV5U0fgHfEG660MMu09S0MnYhzmxvy7QSe522Wovs94jLGA+MDOWT/ubtMcZPcKz3ZjNRCC80Hed3TMj2hbhcPLcc1/heCvbBpvaVCyrdyBeMnZTI5QI5szp3XwfP/YaIGP2RgV7JmNSKDSz/Sp7KuIDlN4grIoZNB13b6kk/91uO9C8LX5gVwGd7/ahXFK67V/fvGt/9FryCExFjNeYENvOIGIFSMmUmWJefrg6joK0SfFtWqVObZB42mJ3mwuEl+5lttoURF8Ko4rCJICoEvttthAXBZxQ0/VKKarFTQ+43mKbBz4aIUGAkKeQx8kVQLCS/6fg1S1GtjclhUkaR49Rj3ed7x5ArTlgwsAu0nXUiUI0XEYPucBSJZnxxFeyzYaXWmh0sWSbj0KWIi7xOGOu9Qt+2MX6EnRmyXdznQFzYxlrPHdsyz6y2v3W5ggPX8lzpO5htN+tUsE+WUGIDF5fCvTV0HUXnwusq84qfTpyx3lM4HimSTkb3RTDekCnLUbFXSQfcSoGfiYFFvrIUbLhRQXeVHGea9leHbso2vhy7dKplIcF3rKJcCDccLQyZaWuqst8PTDDjKzdF0v/CSwYUoFmgXeAzoUNEaCFhbSPrb503JF6xzvRFhCJ+BG6XYsj7wKrFK+VHdHWBFFclzjb4zGAeBprf/UlovfvyNzzYfteYioQvYLSOf09MFg8UY/e77/b2oM2mKbFjRBjtJ4LHji/ZFBHrORNnEaE2NRJ6GsXX7c6PiJBt422o46Vhr4gY8WQ9DVdGjhv713L77vaGXesTZBZFxJCxNvyCfY6sYG1vwzXeHA+2WaKLuCJCWVIlc4w3bcs2k0OF9g2xZ/yIi96WyfQMF5zK2fWO45idDsSIxzgXThzFreRgRGC7zSiSESFf1uHad+VdkNfPhpKpzDLycMjT+6gZHhsR9Ln/Ao5x07vIM8tXRKhiyzSdAiEnv43+4JUEH3ZWzmmkYEW0Hx9zrKAZ+fzAQeZAjUgFkIzPTJbvq6xwJ0D87jFObjvNAnglZh52lLiMkyWUBPjFUUV1U5QsgcxrpVAsFEjyTb6MHxHyvTMLGkc/4XIftqXQn0ZAnfk45T9wHOBP0N9tGgZvgxZNEh1xDXCMOaPDCd4zRI4E6MIsPpOcVxwPsE7mUyK1obDvxiw46WLLedhiYTUtZL1AV0QQ5Bt4bzkD2+KEMpx45mzMDjoeH4cdS0n6N6y+tyqlDOea1xXMe7E80EsgkCGzKCIuuKyBxZVA0LcZK9umLG4Ri1gKHoIeOQq450zIXw4fuM+scCOKamnIOMn+23Je3SYXu449z1qYsCxHIYC2nI3Zz1mKFq+osB0sn35S9rWTLDO1wT47tps7zqTWSArqSn9IPCtC/vvYz9libyd4ExedQ9ZgRVh4dlI6YIfeJN6MDF5Ru0iatp6uyJDfBxTbLXR8PPFl9WGc7bloedITlyfvLXbZssNBPOy2vAdMHSR+1h/TiQYlv1ILsWFalsX2oHH8dGJnQUbzcr643/Ls+JDXGj7iUMyTl1B9DBi/TFPw71qIOxfzh/tHPbCbc86YvnWdNhOe7XogTrrHo6+PfrZb4glflFIHNf+y3BGhLDlAXJZr5uNSZ9GQKG2aGyaJCOIGuZ1z5gXq+PHzkS32EX4uWm5McEumIhiDz90WESqZAyJCxomIEd9DNuRrFF1xzejnj2WPTFYLfpzapD0xcQA8ibbaZJwjfM/kns1f0OsqJyS0DtvP8njLGBnv8iyZTBqTrvgzeeK4WSFUoTMRyxHGT8akylPeGO+RhdAJmfyx1LvJ0pqSwhsBfkdZF7GZZJ1HosRgsqeqW2g7yo6z4J3+IgYpFV0DLHSnqPnMyAftFtB/jCWDYGJGXdlOi8JLfKhGVRn/Bb+D99QOR20JogmhxGWlHIBn5MEepHOHYxnQkf5IIZ8JRDs1IhRhKIxMgB/OxYy39pWi1GRZBg87i+R2gIAlERhljEVOnGd+3pKZvnU9Y7QjH4HOOItuZTaFqiIKw0OF9x2z5JYCMLVJNXOcl3UcUkpRa022XykpQ8KrZFWCFxEcbcys3k/yObD1XRk34cQRMAR9RBAwq5w4pimuq82H7IIuOCXhBT/rYgsEM4tt3Wg3PZ/3lShgpyISKtJ5bD1Purt7GHIs5o289t2mTTK0bKrRFIw4jaA9j0Qu2LBN0yii1oXu8XOV0XfHjCemBb9vOIvac1i/wf5ZkjPBR/ifON5ZFMg1seX2NvtAQY40N8jhG8fTVOpF7i4dKRqv3rlj/EmZqUbilVJ0hVrLaM8sQ86hIx+iHLuPJKVje3qSe+/YdtHCfh1elllP13ufBfdLcyqiKCLehYXJs1+qFW1FusYdNfaBD4yPFOhOvNY66cAEYdsmckfEheS7v3M8nYl3j3nFTu6dt1/JE1dEkPRbJq2tcCt2W7QQ+xEh+8E0p7ZB7zb46z1XyVSCd+XmfOl9BTflcV59ZtpWMey1kmzuH4DcHXAeGHrv71KOiHef/WAahohUPIHfW2tqE3mBX4x34nzRk8eRXYt1sL8qOL632tARXPx5Iu8MzofIUKKHc0xclnHUKtuAPuuxY8fl8REXuSyD8WZqz/m8KpSq+KDVDTUHfdEroyrsT2gEoKfLekYE9pku8V1SETEgV5xtoyRGcyBt2BIVlPMgG8kBvyJYQswzIeOkMdNzg0lEqpI8SUegVGBTK2NhaZLHuN/VPOLqlBXHr/KVGTIoJDuTyihfETT4AejI6EAyXV4VESrIGBHj2bJ6LL4eTo8IVYyfmcqC5MgUkgwioCXawYlI8FfgSa5FOjlgKe7UYzEvyLiBjDzwGJJpRioiRpM4RxKrH8vghhi4l/6wM3BPAILnQrT/qBhTLLCrV01bVjUHZtSpsXJbuxa2wraxMEZEyFfvF3v5+Qrusn0v7yuFelUBvfFr04pcLB1w9sXCTHkJnlkOxAXepRHMrFI2Phphwpp4r/jy6isXcCfsin5pmuB6heAkmNHlAos6z5Zh4FOcPNmZjnE301aZVfaNV0gzRi1lYrV8o5vDM3Ysz1RKQecZHHQMgV9GW2LrlYFHtn4uduYxkXwbZDX9iFBEgJ/j7kll5njFcXvHRw8XrJlkaRRjJ5THebzH9t71N10R8W5zRCiBiBj0Iy5xYvvN2PP/TcP8X716JdvBNvJZ7A0fpMxTXMa/Aq/jZ2UWPp9WuUBaZtMuxPaEzLVu0K0MPNO2vf3i4jK1CRuR8OkomdXxkWlHhFFGfs2mTcFwbjhOGjHhbW21vfGZ/WT+Bsemx19g1YndhmVx+/pkq4jADgkEPOJd2SJjtEX8+D15Nz377oFjjyNFcGGF11pVrU0lr7SkmXg8syiZ6ReXx7bWtN/vBm3LaloRoVJSjtHiiZRncUWYVsrjZ/S23BXg5GXpAAAMWUlEQVQ7RgS92AgdPN4vEaGIC7jNsMDfseYxhRww/5KJXTuxuSivAzPtkJQH2EBWzgY2kcsfSpZqKzJaScGoy/fWqnxZsJngWYBOsmdIDXyDnbSS6CdmlRmBeEQAEBTDoSsrD/MJBhkyUqNQUJAX8BcKB+KircdIrTZ4FxmPPNJM8uF3JfQKYy0vlOHBKMa7b6RFBnXyQsOrqDN9HusAPLLK8rL76DYM/S6+nq6nsR0DrzStGH5ha93ZxojtdeSiAdGFfRUR3JGIe0TI9nnJ2e8rAsZ/xjKqtNlPwEa1xsAXhXEl4AU9jatjnzOwaGHVPpr4FQE+y0bbFVdK/azAqKWmpk3TRDGJQFdk65YT+5ysnwMV/0BChSAy3tQmbcD3fQRfpE7guThdJqZVDT/u9xvotmHTGaMvg/Y63v1nLU+sFGZoJ3ZygdxSzFqtQ+97jnTu+RixjP5CkdxpvzuMFUfHOUcmJ0JAQUAVxjRiKjPR+0Jf2GXLivNwOKiQ5Kg07GWciJDvJ2LrWiAdu9bbyehtnZPNNCNijNNPuDxmQR7fDUaL+NEY0zec56MwuCp2yRIynLDZA3qKa4PultX8S0la/GM6PPdAHYCmhVWp7eyvvb4vxJ75FnSs2AEUbLAMfzAdKeBl2kGBcMFZ2Eav5IbxAnsFsefx1mGG1uo4xlhZpC2T4ZajhhW/jX4KqAv6DI7fTcOwgj8KFv0ZoZIp3yMuMosrgjbaeRw/61NsRobySV+3mY632baNn03BfkwEighFpALoxO5KTBk6/FslhrFhwwaWx20dHHGVTBX0j3B8d3VqDc3jZ4VGx6a5pvwfHGhfseFZnbyKoAWgkXfGwmsmJr3V7sheiLsCb+d+h67BcW075XWQHfXAwbOTwwhpgSAaEUrACvleMhUR8mUj2wgOngWGC0YvKNdaIwkaeDkEMs6JQPYY04gnGivCSKHAWBG+X6CQxBFPhnhSxjIZz3KJa8EoQ1b6eVXEBR+G6gS7lev0lVJUUd48O/xsGMty8oxJMBwBb9POyD8TXKblMUnRiYxBN6EdERQrChYrSPO1vhEh4xrEdcWPCN6Eg1aK+DzOx+5YaSzQdzHasbV2wBipUwQsp/v8HnEZuxB8C7Org9j97sukj8lDBoqp20tJtmcTxcdbNAJsanK7dXnkbOkIzOjm8faNYcs22Css3w0bjhACBG+xXWRm+DqwCok5UUSdnCu2dPuM3U3P9jKu4cjWvGPzUoqMm5ky/gnbPtzfy7pV6Oxvb7S72SspMOJakMt0nFQRKcvmIF2II/PwvZQ6tq6XYjep8J62A+P9Y9738PB54IlitSKHZd6z3b+52VEgPCYUcQHbxuCxfxMkeG6PCN8GWA7zMX3LlcjqrWtFXyP4mMa2W0nmkoVV0J7JpSnzQuPCz89PAG3T8+rznuLqWC1ZVUnU1iZIxoibBT9Yn4iQeVX6TGul2K34A0crzCOTMZLxTdfyrPipkIv27/WP4TnWvOL2zmLGxt00GBlhuQS5Pv4qouOb5vETkYqI0Tca+BURCvgaeB39fo644JmuaZzIscGLuD+wY7JPylNuX8f5boiAJjARJ4ZBgxXmwthO3kaEEttG5JClY+sVHW0f3637gu/tm7BsCiskX243Xkdfw0oOz8tprPz9bvxGzdpwTGR8t3Vo2ae2pyFPj/M497FCUAZvlRPRMTBtG07faONzuAnHl5T5m6mduxDoNnjiKCvnJKlTyisdB9WRJDWeuCqrpmkqqo1+Zj6a+IEXv83Ps6FIfr8arLDvEaHMOkBcnTOGI/tib6n8HBEqw4A4Cborx90RwepnGsEapfHhYNYjYx4o1mdWL2eKEIsskpkxzPArYB4wkflGFKnngE4hOz5t55wk1n0YFdtY3wnHWv93x0gyzpHicX/3qJckwj3nVZZjxzZif9ghV1HgtKAq8MQIKSIY10eCDP3g6WRI2iMC0UAe9rHN1oE/Cq7P25h9uwigYZtZL1/e6RVgG0VU+NkWRaZlP2yG7I32NlZ8R/x0RF4H98oqGXajr9aq4UsC3rbu2Mm6nZ3AJNqKbWA5ZKmbSbZHRJCwTCjExpGzQXE1VjO73Q0+2cp0jpz9+p8qO4GDUGrElnmZvvvNIyKHDI3iERG6Xn5c165HaN+PAvk4At79rTUmjN0A65gFnUtKoXFFPD3wNpKh412A1/ETEYoIZea4i8t2eRyr5YX2IstpuxtndTJRnI2z9lXWZYN/MRPHNqu8a6FV5mXcTodX9v549urlK86nH4athtys2E27Q8cwxgYCZCgpLuJykRs+ongkcvpDjlSG/pbB4IIREdh6w6p9965PZgL+iN1Pp0XOWcgNHSNCwUvvXR7vKPM7TVppcx4bPyIUkYoIiZ+ODzwmMpTl0u731bk14oPoACfJzQNFspQ68MQVjDHwOH4iPD5V8Z9jaKUAXvjOw3biMg63p/c+7lf5jGu5S0IH2sYzDHnQYTz7F+B4ZjSZxAhwo6Q8CUWglCTfOjqYpsE+sUx5z1ZwIWADJlamMHBiBWbw0teFwMlmpqfjrJnCOpa3FJKaTTtWI3sn61PBmHGii6MDA7YwDhUcPYyJYAr9jZfpGzzO98yqUpoiCvgcCbA3O3Pe5P6VYKJRicyJDMaJCEVqKF1wimVbGGNlsTsB2TkD0xP4GUc+GTEjlCqKKBJP5m8+Hnt0kjCzOQAKeP5jK1Ol+GQRu19dbRERw3kuxC6Q/uudjyRzIpS3fzespjy7JzztCPMwX2HHAu8Vu/lvNC2cV6WCDylV5UmeiEAu/6waSTVWhDtV7HpGNgf4PbsB/1m7I0XPzt1u9zKUhBrjC7j7/ZaJb4+NKvaY5f+z3iMfSY4UyZngLujksSMweA5kN9dQkSiKlnlhazM/QUf2pK/VjYK7/TOTkAtFVPDcsnK+ublBDgokPvPHI/8jE8aLYESm7MOIi362Z4FOaxtVYjCzSrpMACsV2R8cjyT7A+egZya8de0UhGkUA/PZs4rcsCpIZGcgPyQDvxHdvwdEBKIFz9ClcAn6hsDWhoRnp30hdvyhzaqALNu6tTqKsPHdf2Ty9W6kI5t57sgDJ51XMLaXuGwzbth7GVvoR2LCdvD4zWYz6Pm+rqtW9Fm5Gz8zVDKHfcQ16NBfFMRGqkSBRWomdxdsviJvZsPWHGtwRLFlcooIzSjwwER9z5ntI35eebe8UqpkVUZBNpEX6zDTQhzOwJm4WikYETHiJUtRlkQSqSPHkOfJvMbzOLcPBH4V4q0Crh+JP65jI4Je8THvDN8ZnX1kFSolkSWeJsAHmb4xI0KRMd57H9OOrlfvHWuEitDjKRb1dLlvPM6St+IFrIhQRKiSv4UaEZHKLIpIBTxWbOl/JNl3jy+lyBARytaK2lQJOJL/3edJjeqepaAMDj4/8oX0Hkd7r49wHkifC2nlbufOnNsYPOPZaDZeBAxKqiQMARvSoHGtighgvGAIjEHAud9waRX9IV+zlWCVNRMU0QtNCfhnUfLomcJfSiMKtKQTuAsOn3G2C7cVt2wzBWHG0ZBhxo8fgbqJacX4F5glb3Ev7OVgdqGpGLTQZp0Xgg6RZegk1+PDaWyzXWATvQ8E7OHmMMaiqqQVuPwE7AwwZMzDZTYnECKCgCmKiAEJPyFbRKriEwefaQ99SIDj/eP4en6mcKAqmBgjCRxW8Ja/cG+tjgSapq1KNll2F8e7+5c8n7FXh2eqlDJgwUbm2ZFHUdUjsaf0SBH3CtljTSORUVwLM5Ht2jkHWtnWWNbMlONjUWfsrLdZ4doPK+8wU2dsDw3e4ooIRYSy5OXO+I6f7MMTqzZvJ12AVradBQc4bjebCb22w761FTXvVqi2HbkHMN40eu+Dz3vv4ooIfl9+rn3Wy/wMfs4MVRK+klyttUHHsfjIBGp9cKM6OAlORGDPVSULRC+0TfeC/yivJK2PMrVjlbVlh9HQISJGnq3YMeIyLhSDl8db75lY9vMaUsDPuN7adowYkSrIt6HwXgvkmUJnGf13ou0v42VUlTIpsXHJ1Nq7THfQwsbGsx/9bl4FvC27yYJu4lrIQcfGpX+9yIeNr+++g4Z7QyWRqVRFhAJ5Iy5tC3qYz1WngtyOk4iQJ/vLP5DR5SvCNli1wLcPn17a3Wco4r8oSnj53f7y3eD6Y+joqJAiQvEkx0qMnqlXHZpusz0E6fkpn8UVETLdKEU86P8BAAD//5bg81kAAAAGSURBVAMATu589SCIiaMAAAAASUVORK5CYII=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880" y="2098566"/>
            <a:ext cx="3017520" cy="2871216"/>
          </a:xfrm>
          <a:prstGeom prst="rect">
            <a:avLst/>
          </a:prstGeom>
        </p:spPr>
      </p:pic>
      <p:pic>
        <p:nvPicPr>
          <p:cNvPr id="6" name="Image 3" descr="data:image/png;base64,iVBORw0KGgoAAAANSUhEUgAAAUoAAAE6CAYAAABwCxvEAAAQAElEQVR4Aez9aZcly3UdCO59zO+NMSNynl++9zCDIGaCEimJapVEdmmx1VK1qqqptap7da/+0F/6R3R1dVVJJUqkJJIgSIIjQFGcAZLiAAIESABikwQIYh4e8OYp58yIjPFet97b/Pqd4kZk5PBAqFZZ+vZz7NixY8cGP27uHhEZv/5rP59/7Vd/Lpsav/orP5t/5Zd/Jpv+suh/+A8/nX/pl34q//t//578H37xPYW+79//eH7f+9+df+F9P1Lwvp//d/kXfu7f5J//mR/OP/vTP1TwM+/91/mnf+pf5ff+5A/mn/qJ/yX/5I//i/yeH/+f8o+/+3/M7/7R/29+97/7H/KP/5v/Pv/YD/+/87/94f8+/7DoD//w/yf/0L/5H/OP/OgP5p9//0/nX/2NX86/8du/mX/r9z6Yf/v3fyt/4Hc/kH/1A7+S3/cffiH/zPt+Or/3F34m/9TP/ewQP/Ez783v+emfzD/+3vcI7y740Z/8kfxj7/l3+d0/8SP5R3/83+Yffc+/lv1/mf/tv/2f8r/7of9BfvzP8vvflr796i+/N//mr/1s/s3f/IUB3p9/64O/lD/427+cP/hbv5p/+z/+ev6d//gb+T/+7m8W/O7vfSD/zu9/IP/uH3ww/96Hfqvg9//wP+Y/+PDvDfAH+UMf+VDBH/7RH+Y/FD7y0Q/nP/rYR/bgo3/yR3kcH5GOdf9QdWzj9//w9/Lv/cHv5t/70O9kt/Ghj/y+7P5+/vDHPqR6H84f+/hHhtT8H3/io/lPPvmxCXz8T/84f/I/zcJHJT8Yf/pJlX/ij/InB/jEJ/8of+KTH84f/8Qf5k98vMEnlf/kJz7c5D/2+/kTwh9/7Pey8ScfFf2j381//Ee/kz/2kd/OH/3IB/LH/uiDBR/98Gy+LZ+mf/zR38ot/uRjv53H0cpn0Y//0W/lBh8QHeFPPvKbucEH88fsy4d/U/Q3hF8VfiN/9A9/bQy/Ir7FuHx//o8/9Gt5HLb3sQ//RrE9Tf/4w7+W/+TDvyr8stDSX8sfl08t7Gtb7yO//yv5g7/+M/mX/v2Pluvup97zL3Wt/cv84z/2g/knfuKH8vt+4cfzz//8e/LP/ey7C372Z34sGz/zUz+Sf/onfzS/9z0/kn/y3T+cf+o9/0b4ofwT7/7B/J53/y/Fxnve/c/FN/jxH/uf80++519I5wcb6Hp+73v+uer/8/zTP/EvhR8s+Nmf/FfZ+Lmf+tfZeN97fygb7//pH87v/+l/nX/xZ34o/3vFiveJvu9nfyi/X7zz07Ce4TrG+977r2Snwft/6l/lFr/43n+dHzYa2/8yv/+9xr8Q/Rc5FpdXUHXnwdRBjgSkCgyBCUGCNAIRacA7bwSS9ILSi1CZIJpSjNUjQrKIhFRVSNJPrBCmQkQHrp8oPRgZ7O+gt72G6y8/jeee/BJeEG7feBEba1eR603MzwWOHV3GyeMnsDy/hOXFRcg6WNsn2VB7KUmi/oTaqFIXVTUHqt2kviXlu+pvt9NFpEC/18Pardu4deMm1m7ewvraOvpb26i3d4DdHfR3tpB3ttHf3UZvQOveDlpYJ+/uys6OZH1hVzA/G/3+Lnr9/h7s7Oyixa7s7e7swLQv/2rpk0TSGM7NzWEcVUqISOpfFGreIImZKQc00Q2GCpIN+bswrKHBBiCq8/hR92vknFHXGgdTAXWWqmU9VesLTT6BCIEkGESbzJMEOYnQvBokW9WZlOSeujMV5cZM+YQwTeReuUxfpg2RsSOKjzEmQRlfSp5AGB2t6eXlZawuH8Hq6jLmF+ZAUnp9bN5Zw83rV7G7tan1u1PW7872Jna2NtDrbaHW9VTnTenuoF/vImttBjIqRpmblAJGpXXX6XQQkZBCMgrmtfYqUYkauZgYgNw7D8n1BJKwXlL9iL16pMpVxghESqU/pGTOGykkb0DXfwBgv8TJgrj0+KO4+OgjOHH6JBaXl5A0IFDDWVDvwQqIDsEE8USS4ykSIgkRJU87Lp2orJeQNLAe3AYJVSVIP2lSI6lcYBWyFwjrSl4pL7HsAtQKCV2IgZ4meQMvPvcMnn3mSTz95BO4duUyNtfvKDD1MD/fxeLCAo4dO4qVlWV4wSQbwWSispEgu9SgZ9G6tDM318H8QhedbkJPAXpz6w5u3bqOa9euFGze2cCuApUDWM66+LWQdhUwt7XYHMR2FMyM7e0tbG1twfW3t7fRwjatZ1jPsN6W2jE2N9dxZ2sdG9t3VGerwLq1Ag4j5GMq6GhOHBy73Q5CHTEYVF+MwETiWM68UHStP1Y0zjq4tRiXm2/lffSRHSQtFCyvc09Xbk8X3G5BVr7X2xYvuXUF6qpm9CG3UdZUBVRd9U1rwuuGJMJ9HQPJQd9GFINEcsAdljigT0N179WMqjzMI+daAao3QBbNMt8XTEV06N6v88BRjaXuMjCyrosWoMY2gPn5eSwsLOLIkRUsLS+iqzVd6Xqs6xo7u1sFtYKhlgFSqpB0nUQikq67qpOkXwndAl+LRqfqwKik2yKVOlS9VOYtRQxsBSKNQ+VJiAZklPkvawAAOegXUHiSEzSUTyF7hu0IviYMSGYEVf4AUItg6DwNSgaBGaQpEfOLyziyegynz57HxUuP4bHHXoULFy9h9dgxDdr8SFGDQA4qISExqSwQZSA6SKmDSJILlXjnkyakKU+DsoAHPEnHZZXKU1Uh6aLpuA4qVOwg6R+ZQNHQoHSiEseyy7v20ot47qkn8dzT38D16y9ic+Mmdnduo+pkzOsCPLq6jJXVlRI0u92u2kVBioDbrtxWVcHBhwyQhP2Z86LodIq8px3cbm8XN29ew9UrV4SXcevmdbW1ju2dTQW0bQXQnYK+gqdRi3pR9hRwdxUsTB1Qt3T33txUIFQ9082NdTgAb25sotfzhQGkSPCCnJ9f0Jh3ESnB/S7+mk8BJzIQURVQIwIEyASOYyAvZeKLXg4FNC1U0axd3jQwlmaVDWXaHWbdMAzNBrSOSk3q3CJFIMUY5HuKQV58aLxJgiS80MmGJw9HoUSOdJW960GyjAQ5qkcmABoXwbwhweCgqMtEVO7zCJa3GEnvhdM+ABPwpiCjtMShIbfhjArgQFormDrgi/c8DFD7piremt3UxZLW0JHFJawoWK6sHNEmYhVLS/NYXJxDt+t1H+h0ofVGdLXm55Tpat13fV10EqpK5SXfQUfXp3XG0akkFxrZHKrOnPS6QlXgHabR0brtCklzPkRUSANUohUrXe8h2V6QBEk4kSw8OUlzeBVa45VATBjV1SNn0zzmuktYWlzF6soxHDtxGucuXMLFS5dw6eKrcFyPufNzy2CaQ2YC1Hl6EDTI4Q5XCQ56naqLlDqIcmEQKaLhrStUGuBKk9ARKuc7lSbM6CBpUirnDesJSXYN6ybIXqbsERm7JTjevPoCnn3qS3ju2a/iykvP4PatK3rEWNci7MHdXJybx1HdYR2AbB9KZJKNCiSRIoQkiNofAp0A5nWa04KJSIAeUfoKcrevX8O1ywqYV6/jzu3r2NDOs7e5gfIoox3ljvittVuS38Tm7du4c/NG8yh/+ybuSO7yWsE3pUCnk7QDmMPcXBfdqkIlP0JNUZHHKLyvJPWUZPEVY6kNXGOiPSzJgcwXmi6wsR0JWl72FUGl1xd8IfZ1MY7QU9A3au0UtU2UTk/l1pM95UjKt9D4JcGUog1UpDIMEACsm0ESTcoihsg9HCSLDXIWtSHbHIdl94q2vus1fTX3cNDaNn04Fps5lD3tLhk1qk6UtbWkp60FPXUtaJ0VmJ+fw7w2EF57HV9fCjaV1mSLTstr/ft6TFVCi46ukRaVeCNFaM6nQcis5gmHADErkVRdyk4DssmTd6d4BVKM2yTlhAJWVwO8tLSineZxHD95BufOvQqPPPpqXHz0VVg9eQqLK6tICpLqBaiBJZI61UDjhkgUoiCpPEUl1TTUIV3uvNrTiJLKG9HIotQJTUDSHSchAKRSzoYHlYcCYlY+o69Adfv6y7j8wrN46cXn8PxzT+GZp57AdT1C727voqoSfFddWJxHkm3KYNhR2UFJXmQZllMBilps8KJLu0W/q0eYbpdaj7vY2ryp95nXcfnlF/HMM9/A009/XYH6G3jppedw9dplrCmIbm3eRq+/Ld966CTA7c7NddCdS/IF8EIOtaO71CDwaJfgnZofbw3z3iUocKp3yOIL9LjmXWse7AqL6/ucWp2sOiUwateCMXhX6LKsINive+UdVV+PZi1qyan2UwGasdEAcQiCJEYpAxqzFlT/ZqKtH1KXTsjGgwBKWeMhokM+DIN/y0usmcAeWD4Jkhj5ohrqewhsfR6juO/U+mU6MJI1GGJzO89jVOK7H/IR6ndd5nEHdd6B58FL3KiqCpTvEUnrcYQURCRKFs31REBDAMidgUs2q+tMojF3MZZIqs40INlsFIPydUStN11/bz7UziyQe3XJw8twyORrVaoUxg4Nig50qjl0OvN697GEI8tHcey4dppnL+DihUfwyKVHcerUWayuHkU1551mhcwAkQAKQeWN0SSlCKQIxAApknghSWaQ8M40IuBg2SKlCpalaOQkQVJjLS91EEQw0JVe3ulhe/0Wnvzal/GFz31KgezL2LpzSy+qm6C1vLiAZX0AovQjqd7AZoiSBOV3KVO+SglMQESCHxW6nQpJvIzpMXwDL7/8Ep575hm8/NJLepe6jQ4Dc92udKqyU+x0u6gqGZCPWYsfoo5VWe+NsvNQskxCX+xZcklAEpQf5g+HWmoNsoPsGBwk+3qV0Ne7VqMn6l1ifxgUvZsEIgJJ/W3hvEEGSKL8Mx1ADZaDVMkQ1m1QCidO1HwJE7KHkyFfGbsPx7sHs5K1TvZAN4ayXga01uO3b6AaYFjudUYS1Bpq5pCaW8+v50ZyNoiUtD4rREqTCOVngXvlJEEeHpFkYxxqh1p7++IutmOqHEokdX64RwA6QFk1bZD1iNuiVpkDINQZB7Elv9M8ckSP48dx/tw5nD1/Ho89+jguKXCe0O5zTl/gKj3yQkELkTQRCalbKeBWqDritaXvdDrKd4q8bO+VT0a3I50K7XsQ09DdMFQnmaamrJKuF0BKsqdBqYpvyc1BInSkd+rUqvw7iSOLXX1oWce2PprsbG5iW+8L/dXPAYQkTKFA1QAlMQgyQBIpGkpAIxWo1MCCX5yXx5guVlaXce7saawcWUKnk+CA6uBI1ccghSgFUxE15ehYa1H3ZVMj7KwKvMizgmWhCna1doN1zlr3CmZ+XB74mbXbM5odm8okryWrFfyMrB1FXW/DfE9f0LN2Glk71dJX2SEJ0shQ9wrUfDlIyycRkkUQYToAhqkWZ4gcdGhNAcMROEjzcGXqR60x0mBK3+0bYu/7cP0Wgwkptg7vc/ZcPQg0R54noy++gXMjTLdRqz3D8lrrpbisUzDKHEdqKMmSR1BHA3IkkxCGwWGsCgAAEABJREFURwD7JWq0p+CdZ+25mID1CIbansJ+pu8mJzlbRWIvrXHUks3CbAOHk8YsNQuN8TKSZaADoT1jhUQHtTm9JD6ChaVlHFk5ijNnzuHixUdx9sJ5nDp9Fqv6SFTpEd2T2B8EAJLFLEkQFciEMKJCCGTAk2sk7caqlBSAupIlOG84EKUi7xR5pISiF6LC3HxHgesIVpaXyu5xXnbqnW30tjeETb3f3FHMyJALAgtCGYNIgGaf8gkIUJRBtIkkSCKpnYXuPIwUgZCOgxzGkp4sQdnKWsBZC3oI62inoEimYKlAqAu+HiuvtQO0LqTT2IDsNHA+awdh9LZ31J8dvZfdRdaHoRIQ+z35r75BULt+ZAj5q54UGxWTe4hEoFIfEuU76J4WMKPoJcmMUF3MSJa3YBAFsk0B6vMeTNvISX4mkAFOYVr1XvJU+9PYrz4pv4X9yqERcVlIx6AzD4zYx4IGfp+SWWKvF6Mpk01dX1R0MBKSPE9Iml/qGgvRiIBBEmSDNKBkkycpnQYuSyBMyVE5ZiQywAmoJgUcArI9w+RQRPk9hHTJSV9IDnXNkE2eJMgRXDYLIb+nwVA9Y6x+tJXLhamdSdZFqxXcimdQSuZqgb7CeF/zG1Gh213AnB7Bl1aWsXr0uB7Lz+Dc+Yu4cOFRPapfwlF/ENLXuNSZAzRxmYGaakkDkeVUDJxKEepgIKRDEpHECx3tIguqDpJ2jN3uHDraZbrNee3wTLt61LWsK50FlaeUELKnQzQXELWCU08wrdWWnECIJkHtqU2ShSctN9p8Qz1WJNHVS/JOqJ7HwABlV4yCXgloomU8FfAoOPCx1g5QQa1Wvtbi7itvWuRZZR5/Q2VZZX19Te/1dsrX9p2dLWwp2JtabtTW0+4jC1BiUGcf8oM15BLaVIoks07I/4PQ1tmfyrbGcv/ypqRoySXPdSP5z+0cD+Sw18HIQBmNUfYV4jzWujSL9QjCwCCRBHn/CNWdQLDYdxtDDHRwYNJYaC2CByqNCvODzcPI0P1x4Z1eXzuUWhenL+q6XNy1Lvg+si5mA6IGde25GU+CERoQMpAj4MlBClB3sKqaw5wC5+LCEla00zx24lT58aNzejw/98glnDh7Dh0FTXYSEARUP4umUH3ZTBESU+aSigaQ7RigSpYRlF6nqhAUP4Y2D6cgpDAESfkIqAUE9V5VHcmlz4POuc4AJAsXogyCFCQhCQftFIGQT67vcSOpF9+NnazdXNaYwosBtf71UesRuO+xhJIDnMYdQtYOstYXZgc+B0X/rObu7iYcEA3nXdb3o7Uesf3IDVkkM8yTRMgXUv4JScE7pYQGFG3AQR9wiEQ2tsgRHVVrF/mAjgoKV9pRWxpgtCCJskaKxkM45ZCRWZD4rof8xjRc6X7tue4IDo4tRtJBe14PxqgAHhejr3XYIov3zXUSNbymaq0r0xEs95NJhlvxmGeNv9E2QwYotPmWtn4mcGL/F5qvCGIETaWUy3obpxO1BlbotghyH7T1vX4L9tGD5K192wrZHYdle5DU/XGoDwMdPECKzc117PoHUrVbqTU5WZPgiTB8YRq1L1Bd2N69GH3xDfqauDI1xQWX1doFZQUJC6hOVZ0KVaerD0IL+vK8hCNHlnH82DG91zurD0KP4PQ5PaIfXUVXO0Bd0QjpN0jwRDMFbCdFQgzAMoEh9YSkQFl1OiVwdQbU+UgqK6jgemTIJQ4x5CQnCZKADiPEm4WSWJ9BcoAoNOlxnqpr3azglzV2UsQwMCooNgGwLgHSgc2gxrevMge+WuPaU4B0MNza3MKm3qH6h9LLBxd9dOlLD0oMIqJp19SPCpSsoPilgElDegwclKjCAtUT+4ocWVYNkf/t+BYZAU93A62PhvkW8ew/DzfixZeex0svv4DLL7+MGzeuYn1tDRt37qB8BNDjXBaal7UOij1k7WhGyMobtajRXB6+CzpwlACiIFIriDicEgkRHczNLWqneQyrK8dwwrtNfT0/f/ERnNej+pHVo0idLkIBMBSMUgpUJXgmVMobHT1aVypPoWA5QIi2SKE6CpIkEQKDIMVLbntGe2eUmuxWUNSVblX0QIBkgbgBBUAdQzlKImmx+u++u5dQrBSvfmfdNKDAmLVr3N3aRvMbO5vwb+ds652p873tXdR6FIeS3xmGrFUMVPLVfU0V5RqhrPxUf5P4hJIvO0oFSAyT2vduxZCMJMhJ+OZjeAdjOgOwTNUPPnJAigXqrd6IilUN8yKTx0zhpMr+OVV2f6axf4WpEo2J9lnNGq7RUIhOqZWsdQszcSrrV2tYnmie64IJhUNnmjHLGvxyfdjmEJBdX0sjtO2OKGDedd1kzo0vvs5kErO8JyfnX1lknQp0XeQDIV+0+8sF0HRP21JeZeVakk1S+QHs3x60c7in4N4EWRs1Y3Ytj4Ixu/QgabM2NKby07+Flqk+C0BA8ahCrYZ39XX06tWrePnyZVzzD1dfu4YrV65gff1Oc2Fvb+tRcLdMJhUEDIjmXo16t1+gGKq4UOtpUo66THZtu68PDFkLwg2SCRQiKlT6IDSvoHhEX9FXVlawurqK0wqaF847aD5SvqwvLy2jo6BIBiJSgySe3il2wAGNEB+SK/JFSpITlfSpkUkgAkAaTCJJkJRkdJSsToS1BfsokCy6MaBQouCjUnvU1VPr0dlBr0A7wx0FxRIYt7bgL+0OjLWCZjMGgP1IEU1fRB0QIyW4jRQBUAdVLttah5BEdQJuK6nQsNzUtkgiVM8gCbIBZiSyKSM5o/RgEcmBbbUc4luUcZJsQMethDItpDGor7pDWw0vtW/5o52/gxz1vMwu9yiMlzjfIHLolY3GQZRjQJn58TpaEINsVpAcsA1RvUY/tE5sr0FTiIlxD82bQUp3DwiyAWYksikjR3SGWrHhNiagOjFEQmi9GOTIFjngkWTDaPKz2mhlZKNDTlKXU20AYXYPSIKchZDcqEQrhMYoHIiWFIz8QWR5aUWPwJ2y87l1+xbW1m7j6tWXcf3KZWysr2H9zjrubGwocDbY1eN6X4+ORi1qKErCcIAcR1agNMa9JeWkB0To6L3m4vIRLK8chd9p+uPPSX05P3nmLE6cPoWOPpww2XnVUb0Y48mBLEblWbJMqKM8NML1hUijCYpo64cGLKPcPcN2M0JUq1KPzHewfuumxui2xmZdH17uYLe3ibq3CyhAVtKjFnbzw8uyF33ZARTHoabkX2Ov2SES4QKoXA1ECpUbVPsUTziRxH67CJcbJIs+OaKWP3ToDjxukx6zKciRcZXD8747HEq7llYLseVwvjB3PZWx5F3VHlAhVL+F2AMOr11jP5XW35bup/cgcpKatkncnz3Pg3F/te+1FsmyoRvffdtGO1amfeRy/Vg+DdL1a9lofda17wsxRehxeK5gcWGx/J700uISunrnF6q0pd3kNe0w/XvP169dwa3bN7C2flNBc11BYVM7zS04aPZ62woQwu6OZDvwLtXv27yb6mtXWQKq3rvVBXJVwbOv3ZgDqoNorUfU1umkALGwsKDAuYKOvmpX3lXKTwfLiFQmMKWA/S8IIkUUFB09pltOychAjFHzs0ASJOHkeoUO8w6SoXIMAQ22kU3VF42s2iHkCiIldDqpULdl/1M0fqSQPKL4GuaT+EQwIKgdBYcgsV8iNZGhclHKToH5gqa+WPnJQ2G/dvaVl8CYVTwGywy0i0vFOpwzxHqUTA6FolTsuQ3nBtTEsGgIt2ChYaHpuMx5Y1A2ZtcXjTFWeu9+2uwM2O4szFAdiuyHA2Qu46iLVXTEZ5QyetXtxdDIgCF54PyH1tA0qEXYYmBmgpD72JQtTqPoZojAG96aGdPjYeMhhWlYPg5yrN0INGtelGOQ3HHEIAnbJKk2azgm9PUabDfvosAbOz0C+1uLY1RPGxrXg1MGCNkVIB5KAY083VjIESHUWFePww5S8/pqPa9gtbi8hLmFee0257ChDw43blzXY/llXL78oqh2nAqeN25exfXrV7QLvYWNjTvY0Qeinpzp+8dbFAz9Zd2oi0NaAHLajmVkPcE7n7UR7cNBs9buy3EHdlROFv8UeCj/SIKtTHy0kN8Sg2SBTqBk1CM+mVSkjjNE9z9siyTC9URJoqSWaKItMryTjBSohIX5OSwuzGF+vosURCeFKODyFFEolEiCAZCiREmUvhmJJIcgfclIiicOTCr2PBp79WZL9+rdr8T2x3F3O1pqd1fao+E2LDQ1NIAwLBuD5qYJHZZZT9SycUg0PCwfZsRoLHWGfRzUdvabhFrtTLY6zNkvQxoTh2XTmFD4FsqUsXaPjIfpl9eBQpjMOl7UijO2TibFkrrEkh29Utzd6eOjf/xx/OIv/Sp+4f2/gp/+2V/Ez/7CL+Hn3vcf8PE/+zNs7OyWv8dUa11lLQBdgeJ8hqgtqmReH1a6nXkQqYEaaYoDKQKRuqiqOQWBRcz71/9WjqA7v4Bud14bqAz/HcfLl1/CM88+jWefe1rvN68oUK6Xx3e/s9vZ2Sk7y752lA6MDpamhgMiBqnlTV3W+mCatOviIHiEAkhUSQEqIVIFDqG8d51JNAIpAqTBsvgpG1DeaORNGUmQI9j+wCVQNsyTTXnhgyYFfreY1KZRdTqlzaq0nxAKllHqZYSqMIDQrjFFlPailDU8ScnSAOYHCNNGJ4oOS7szT3mm9BUUhmwbIrOOB/KnlkVDZHi4rYP673JjWGHEeDtjjCSFm26hCB/wZJst9jOla3FQ1Gg251GYHxTeA2ktTNODTZDUmmswS5MMcAqz9PaTDb0pYx9SM0TGjqGOZOO8l0+dvYnKMF8gO1kgE2rRGoFenfVU28OdzW3cXFvH9Zu38fLVK9rEXcPlK9dx5eo1XLl2A1cu38DLL9/ElSvSub6Fazfu4MXLN/HHn/wz/Mwvvh9f/fo3SjveWdoPb4RIj02GX4kFtHtkZ64Ev7m5OfhHbJIUAgTkCIOAwJQQKSGlTgmaC3pEX1lexerKKrpVhV19xb1+/bre120qmu+iP/iSKyMo9rQ6qE6Vl92ivsk4ILaw3jim5SRBBxn7QsLuUXwMEQBGoHjSwYcgCegwGAkhuUFWGCFhPJGuAJWzAINk/5PKKtlIYOmb8ykCSeMQkWC/dAZJRBInSvmphgFEkZOEZSQRAqk8Q3wCIQzymEokpySD7FAcEjRox3CcqnDPQRLkPWDon+vYV8O8EGzsD0jjSSPy2DXc6Nz6NpKIc11DLGALYrR+oItD3IxjoDNdYn2j2Jihw1EF5oZXT+D5LLmpE0mNUxRMFZUsqXL1ny2ULwXTJ8lJ6QqliDqPQ9mQz5TvLeC8IRkE1vKjhfQpjB/ktKQpJSn/GzSS5kw2spDvB4FUu3vQ1CWnqGxxcD2QbVkCde0MUcolm6IZ0pesFt1VLLmjj6Rr62sKhNcVAK/h8mUHwyu4ppiztr4OfzvZ3a0VewCyQjKBtZ0AABAASURBVNJmKlIgaQOTUWGnBwVXbZrgFEDuoK811dO7gBs31vEHf/CHeO7555GiQtY/axVQZyE29D4xq0OhjyXRnUNnTrvF+UV0vGvU43ZUHWnKsM6yKyeIkDEjRUJX9ZaXl7GiL9amKaWi448eoWqmjsi4z0Sy2HN10nyUziTtJEMDEWrEoPsw4FMkhEBav0FESBbFFjmQicYA5KhsJCNiwk5SvgOScCJZ+BSN7WY3GUgRkod0B0ghWXKVAobrWYdNXnaAhscgWSfrFcQgOyQ55yFvxrWS6pMEeXe4zrcs2r8+dF8Oxr3Vynv1Y3JoZa8eQOQhHrPbuXsDvv6M/TS9Zoz9yqfl5Gi9TJftlw+tXcPlWQ+spmSA+wBIyHUDoqMAFcorYClAOeBnUT8ar69t4Mb1W7hy+VrBzZs3cU3fRW7euIXbt9expR3j7q5CmGw59kTVBVNHqKC3edjZ2sWdtS3cVNBznTvrm9hRdOz1NIe6ZvxEWysAKgcqiKZOhbnOPOj2Zfv2rU38+m9+EBtbW2WX2pfR8Wst3vDa1+DEyWPwu8Fbith3drfRS0RfoI0tLGgHOY9KxiMC/sMYpkyBPgGQCO2kut2u3tMtIqUkEQvwEFNoIkJtkRxapWXyg0GQguiwUAxJhIB7TCRLDZJg4QCSBV6o7ruhzqLQSIgkiDIavaTxglKwyZN0DiF/xQwPlztDstgvN5bBlUQGSJY+kFpcMQL+OhO93B6mA32AAu4hFR/sxzj2q9/q7Fc+LXfEdJ1p+cPI226Lw9vzuoMudEB13fdxHN7MQ9EcDyA5K/yMwQ34O0S/19NT5g62FXj8ixR37tzBzUHw848hOgheuXq1CYaS+4Ox6/qjp5EV3ADCr+r8sWVra1vfP9aKjevSv3XrFnb1/rG/24OvtSVt1o4ePYrTp08Jp3Hs+LHyUXpeGz5v4HR1gSQcx/zU7HiV9WSbFSiBCltbm+UPan/oQ39Y9LwCMJZiThfu8SPLeO3jr8bb3vwWvOHVr8OZU2extLCM7e1dbG1soCdnIqIYIIkUSbygC5dhuXgmJO0+Gz3n5Zp08RASSVmJIbLzajtEST0+Q+0JUgCD8o0ICuotAZVwAiSLDjmi1mfpC+FENlSKCLZtQ1kKAQe8lEQjIYmmCDCIFJKlpDrSUx5KnoyclSeVGxzjvEVe+L4IzA9AsrEjSlLtNoBSqJ1EtSW5sn8Nhy7Y4q/pw2retowHsReqrHHRjrH8fKJykwfhnUwr8z2pRSsbUftijCT3y7VtmE7bKH56rU6h0Rud7Ymva9ORVJz6Wvo0oGQCC9RXFfso9ZTdj+YY3IS1nnJBQpaNGqFZHkcleYXdXkavR+3Aeljf2MGt22t6LL6Ny3o/eO3GTVy/dbvZCSpQOqD19PhMrVcHQQepSEnzAAW7vl7XKQhq13j9+k04iN66tabvHNuy30eKgF8JLi0ulp+rPn36tAKhf2TwTAmEC5JX2qSFYg+1OfG1Vmf1RX6DCYikR+waNaGdZy4xjST8TWF8U+LAbD+/+rWvqd0eIioPG9pxjaT3HFWutCkmuggspC5OHTmKS2fO4Z3f9ha85U1vhn+w+s///NN44mtfLw1BepUefW2EcsYXbSe6SDkpIFVIcoQkyAZQIqnz/R3UJLoNkkObVLtGWKbBpIEEIkAO9GKMmp9GqzdObWeQD9GIgQ3xLG06nxDKQ4kkWp0UATLQ+hqaJIwlkiVH+ymeJEhD9SSzPjnIM3ColDGw4XoPESFb+6H4mNRuAnBIP6X513WExsi4W/uU3t10XrlyPjzTvukacEgdIZefNOmrHcsUA+q9HfaTZa1i39j19FkeX+/c2YR3cFevXod/CeXqlRtYX99QgOthdyeXR+nQ9V8pdnT1OJsUZEIAQpssYOOOAunNddW9rkB4E7du3sHudo0qzSnYreo7x7HmN/ROn8W5c5dw/NhJHF09hqXFI5jTq8BKdkP2qGvEgFKUNciyBqnrUiIFuBokxQZ29PF4Y3ur7EKvX79Rfl369W94Pc6fP4+UQm2nohu6ZqFxIpMCKbCjzeHa2hpQhsZru0EwCMMLySh/0VpacwqEda4Rcu7RR1+Fv/u3/i5eq92mfyg9pU6p43qkojcDCuLwXQmyBzVOym4L3T1cZpTIDijKa4ApfwaokeVuBskpJNgH33VVDeVXi6ypSXd+Al4czBOi/TLedrvMdxLDPDlo2/4byrdyDVTxK4HwOIW8qhhI0gnJSMKpGXjA/YTGwn02LZACSXBgO0hJxg65nlUxm+a6FNTK2D+DWtgk4TZIghSC2C+RLDrWv1e49Vlo2oqG3MuZAOWrgT0pSeLWRA57ZPswCyjzMzQzpuc11KDR8TwO9cRk2p6YqSNITIPSnQb2SdPt1GzWxwRV3XINqWwWVTECVN+iAO5XC+yfSBkMQSopZEF5ryWvfwfF3e2eAtkWbt9aL+8IbymgOQjeurnW7Ag3dxTsarXcQadawFxXUPCa6y6hr/d/vV5PwegOXnrxZQXCK7ilnWRWB0LtJH1I6czPYenIKvxLJKfPnoVxVI/Fi3qKTZ0KWtKgYk1W72rVK+8G7W4kQOirZW1edT0FCl+jBO9NvYO8pveXV65dxQsvvVTa37izgXX/x3/9PqLTxeLyyqDdc3jXu96F7/3e78UP/Lf/jZ6YT4LsIUJN6Fqr5GeqQrEF6usOtmSHGq/xQ6UA9Q8lyQtRbTJRa3ZJIkXo3eMCjp84jrPq6NFjR3UXWJZcwZIJKdTZOiua9wqg5IsypQSqbqQASYR4Ui0JHkRDOUwjGJgGQ1qq5wnGAYl0W8JAn3Q95Qs1PwbrGGNlMcaTja79lkMgKTJpC0okkTTREQnhPgal19QlGxoplfqk84HpRNWxjHS5EdKPYicGMgkggQhnwvX/Vwst5sm+WdBisuQ/r1zbB1N7bjoNyxtMl7TXA0m4rNEK1L0OdraS3rsRmxsZ62s11u9k3Ly1o+C3W7C23sPGZsb2bqjuAlJ1BJ3uKjpzy+KXwNTFpoLo2vqWH69xRx88NrZUZ2tX+T62FSSrubkSjI4eP4nzj1zC2fOP4MSpc6g6c0iqn1IHviYiRVmz5d4vR8lAPfjlEpLFbW8IegpwO3rNt67XfTcVcP1F+6beRxoOwOv6ur2jj8+h62xldQVnzpzB+QsX8Njjj+HS44/j+KkTWD16FEsrR7CwsIhOtws/6ic9kpNESgm+OVy8eBHLS8ul/pvf8ib8l//w+/DOd74DXfVH7mHXW2npQ65ljY6hJoHA7ESJDVmHH7XndCdZXTlWGkkKDkQCmRDBEiR3dnYKdUeyZCoAUgeUblhPSFGBogXmpwAlkiDHEZAA95p0g8Is3JMdNtq++7tPLbVd83A/rWOgnEBSkM9N1T1n7pEMBC6gb1bGQCbidtyeJ1HZb4Fj0r9X3iGPpQdHLXl8qJEwICrR6LBfQtEZoxA/gVGNSa7VG7frtie1Hjw33k7WDlHQfgnuT86g4GvO8M7P7XkNNMGkh93+Lrb0WLmhDxw3b9/BdX3pvX1bj8fCbX35Xbuzhe1+1lNbQp8Vqu48UjUnuohudxEp5rRzgnaCW/pKvKbH4evi72BjY8tNokpJgWYBJ0+ewtlz5/RYfFw4Iazi2NGj8P90uuBfrpCefbPfDtotyATzLiMJkrD/PT0Frm/egT8aX7t5HS9duYwXXn5Z7zWvKhBvgBHysYKD4IlTx7T7PIUz507j3AXvRPU4fuIoVo+tYFmB0O8lKwVAqK06EzqwpfgDoqRNjY93p/5I428sRaiTY9Pb3vY2/J//2Q/gH/+f/iv8/e/7XrzjO96Jt7z1bfj+7/9+vPENb8Sc/4cG29HU51TDEFuruiECZU1mIFJoACsNuJGQkgOeHSRIoqvoPaeI7AhOUrpdIBKiU6HSp/zU7aAqW1zlRQufEtI01PlQWxOIkB61gGoBIACSQ4R4Aw85Ue16gh0gSRbr5IiSAVJ5gWThSRY9wGUJwWacfKMgnSfIcUTR9382BtSFn3XyQjDsz6zyb77MvrZ4hVrPGhtjj3m32wrH+VZ2GCrbGMesOi6fJQe83qZBrYcs9XHYu74Cn+KWZpeCgledRM036Gk9GDu7NfyRZHOnj82dHm773Z4C4dXrt3Hl+hquib8l2fpWH7u5gzp0Tc0tY27xGDrzR5VfQB8deLe3vrWDm/rSfPXmLVwR1hUEtQkEtXGZW1zCip4MT5w8iZNnFIj03u74iRN6TD2OhcVlRNVR4AkF2lxQg82PzKgfXn8GfI1KDxHIKq/V7y21ua53l94JXtMHnat6LH7xpRdx+crLWF+/Jb1cnkaPqW2/K3zkkUfw2GOP6f3hJRw/eQLzS3qsX5hHUsyg7BsaaHjdmw/FBrc9BAIMgtQ4+sWqfOhrp+od4R3tPrf1IYmUf/I7pJMiye0AyRLIKX2mBKotFcA3iG9/87fjgsaDVGlSzyooUGa1JOWJw15NCFAMY5BIIiKQ1ACcZM/EQXJhYaEp8wQqOHaqOcxVC6hEIxRgBb+YTSqfRAUHEoOaaPjiGIPbk7ulc26LGboLm5uEB8MgCYbAZlBYqPlxuFywXgtSfkgmSrZUdVQeytuPFiSRIuBEtroc1rc+OZKT5kf6GEsklQuQCSQPgHUOKqfsfLOOUEMtxD7w0doynTY2LZvOT+s/zPxkW157+6G06ikw4Hq+SAmmSkgKOqGAQ+zuZr0X7OtReBvXbmzg6o07uHZrA1u9wMYusd1P2Kk76CkYpvkVdOZXMT8ndFb0wXQevW3ixpXbuPbybdxSAN1Yv4OedlPz3Tkszi9gRe8Ej66s4OTxEzh35izOnTiFY6urKptHJ7TGdP2gzuikhMp5OV7Wq+SmLmMNJK9H0ewoL6zpcfjKy5fx7NNP48mvf0P4Op5/5jms64u1IjSW5hdxVG2f05fpC+fOl8fii3okv3DxAk6dOiW/jmDef7dBGyWAoK5LDJL5uyFIzAKDcKqqCn603tnexqr668f7rMd5qK/wzzIqYFrPIIkkfVIURKBJoXwkwNQSKg4lJIREyovoXA6tAr2eLIGopZAhujFI24aowBYEVY1UCBNfy5TGElAwRArY6UoB0Y/sndRFR8EydeZU3BkhbMfoIGkxhTykJi8UZAt0Z6k6GSH7SAGScHIsH95VJMoqN1zWguRQ37KsFyR5YqBsz2j0SErN+QQH7GAoj8KbodqgGCIVu0k0VKcKwB/Ayl8GCqosIatfJFU3xCeIEc2A9hFZ8lqrUKrSDdiuCsQTsApCWUNkn8P9mAZUj0zgGIIaW0GNy7Zs5gAhnWmQICcREdgDqn5BhTaRk/Va+WEp2dZvbYuiAo3SVshULQwO9aFwoqG+NiBCdho+AZKPI2tdGbQctieUscZYkqwtm6BWacq85vpie9ROa0DN14noV0Q2zcS23uWtrW3oEXMLdzZ3cUuPwzf1rm/DlB09AAAQAElEQVTNv10ibPehoJmQOvPawa3gyNHTmF84KllV3gu+fEWPpZev4Y53aBvb2NHXjBoep0p15rC4tIKzFx4RLmondhr+i1tdBSlq3WX3UaDmeHT9olzPtd7/9bzzCnoloibKkttSYLl+7RqeevJJfPWrX8UzzzyDF17UTvDyy3okX8O2ymtd/0tq9/Sp03hc7wNf+9rX4LWveX3hT5w4AW+Sqm5H/lUIXb9MAcqPpOvaNDOh9rh63pBA5Q2Q0JCJcIBRGQc6pnBd1WsomqTrqGEAkkhqs6Mg3K06COUXFpZAjUlSHKHmh0m1NUcKMUhaWwnEMK4FlOupnkaahAcsQRriTQOHSBGNGsmiTWaQ4sOdDBkP1HoB6m2vFSoNVJI3XTldVR2kqkJS3rCtFt7qtjxJhDrV5oeUHckTUgSgodbpng7baYPKPVWUMqk+Fhqlv5FE1eeQLzRVOan+D/Jkox+iZMOr+jf9IIiQX3iARMrKFA5rjuRhVb8l9bxe/D7QaB3MChR6Isb6To21zT5ub/Tgx+Cba9u4fntLwXAba+s1dnd0LaCD7vwyKu3wunqv39U7LzLp/X1fQWdXX4ZvaSd5U4+j+kqrR9UNPSKTLMHm2PHjuHTpUTyix1I/oi7po8OCHkfnOl14/aUqFWofW99aWisIWt7XLspwfkMfRq7fuIGX9C7wJX0dfv755/HsM8/ilh/H9Xjqd3i26x3YI5cu4TWveQ38scOPn6f0jtJ/J3ZpcRFzeq021+2ictCRr22bLSUJcoQsvlahYV7sxOFrxCA5Ib/fjK/JlCo4xtjXTqU5kL/+OUsHT3LUDtlcs26LJOh8dk4RRhsq50nL2Qh1DuFQhytbMQehJwTUomQCSTgYGnY2oioyREIWTI2q6qKjHeUQ2mU6gLoTlQKp5ZXen1Tq4BDKWyeJ2rbbx30Ey6bevZ9DfSOJhjZDRTaDRwZqs0yofefRDghKWUFTBC4zzM+GK4+VZNs3gCxxVrHrG8rqIFzqXQImkhRLyYTwm5Ap3uzbDkmQ3Ld8T4H7PwDJUpdsaSg/Bo21f1hY2wHsB6KGAX1AgPjmHbDUZRMF0A6O2FZw2ez1FAB3cFtfdm9qB3dD7/Nuazd3S/lbdzZxU3TNf5waXaTOAlL3CDrzRwvYOaJ1voD1TShQKmjqEfrK1Vu4ocfUbX0h1mYQWTd7B87VY6f1HvA0zp57RIHwUT2OnsFxBcZlvTPsVp0yi9719Xd3QY+FJj/JV3pBqA9VZf+dqbGjjxW31caVK1fw/PPP4oUXnsXVa5f1YeeqAvBtfezZgH+OsDM/p48jqzihd5Fn9Ah8/pGLuCisHl3FvB6DO131KSUNicYaQNZ4+Fqj1nGkBIjmILxrNl8j5ElIUZD+xMEaaIG9qV276hZagHv17kdC+UgSJEt10rRWPgvmi7icSO6R2R/Ihq87K5EBFlQgK4SFxmGRpRgKDoyEUFAMBwkG/DOFlQY15ASUKHlo8nPRC3iwEyxtQDbOkqYqKTYDlC2AQIHkWRMZHSQFSzi5yHQGSII0GjskUXyl7KBSmWiREbMSSekcBNsdL5e9UF5w/2JQ37waLrZaGdWvCOkOdETAibzKSj5UVTwnkabydJ8KRj4FXXeUJydtkA8z73aMSZvT40qyiEiCHMD9vBeoXjZUpyzoxmKxV4sfIUrw8wcRvdOH4Q8YO/owsr6mgKd3edcUXG7ondrtzR1s7e4ga50m3cAr/xWthRUsLB/BwtIRzOujxrwe3aoFBUKN86a+ML/wwgt48bmXcO3alRKI6rqHlZUlBZwuTpw8pmB0EmfOnoV/VObUmXNYPXYCc915VIpwlXaCii7QCMhjcXoN5N0f0Iyhef9MIjWHnWoO/V4fPX3cuSOfvQt84omv4itf/RKeV0C8oS/GILCond5JfZDxO8Bz588q8J5Q4D0KB8ElBd/5pUXQ7fr9UKiCodb9cYkk2vViypAfhuSYTpJnwWPv63+6mCTIFll8RgmYAGIMYodHLc72DLEPdITaNhhEAUVnIsm3pLYUjzJFR4fHv+QcFGUnNOcUTOF8KbyHk80HqOWFkkiCVMMyZoPUgJKSiYZogng1mFSDoi0qOzTMW4codzLJTCfALiptq0tnZBNBGCRB7kVIZpBjZTHicQ+JHNUjR3wUPkD1y4PZ5Cm3Gp1UyomHmaj1t8fe1ITvKf+mCZJaSqDmbw80RiRBHh5Zj7oGcqh2QlZd6KZr9CXr1xV6/QrbO8S6HoNvr+3ghh6Br9/axNpWHxt6mbiDDvoxB3aX0F0+isWVEziiXd3S8VMKiKuo5o/oUTnj+rXbeOnFy3jxxZdw9cpN9HYymCt0VW9hfglHlo7ixPEzePyxVwuP4aI+VKz6kViP1FkBrasNQdKVn+D+ZWjpgxoHB2iAiERk7WxrPRJ7Dfud3019FfYj8Fe+8hV85jOfwRe/+EU8/9zzav8qbt26hax/nW7CooLdWX2QedWrXoVXPf4anDt7Dkf1oaKqKvgaIW07w4l0+zS7B5YaLiAbjkEMQfGGnKdgvXG0u8Fx2Ww+JBY0R2L2PaTh14AF+yrdY0HIf2PYp1CfDMlJ8VOweVJy6XheCuq+ZkwzablgnVpr0f6avytyrjXZmhAdViYDYUNB0SRQt8lADaUio2QJJJFC5VOgtvWe6BSh8hEs24MUoPSymsAByXenFnngA+UnSZAc1mzLQjKWctkXHSqMMb5YDYtIIqRHanEGQQotFW+7pGRQObWQzQ8QAz3MSCSLlAPbJOF/FpJEhP0j1Dj2JA4mZE/BSEASZIORdIyziUOAJGQIxQ9fOeqTnFM+BKKRm59ETjKuuiRVnY0N8ZKi1s7KMO/5Ne8dT0+CbX188M/D3dJubnt7F/5VunW909vSVnFbE91D0o5tGUeOnMSKAtmxE2f0aHsGC4srCjPV4EPKph6D7xRcu30HN/WMvHFnBzu7gK4JfQg5hjPnLpRHYb8XPHv2TAlOXb2T04IHZClSwFBGoqydat34rcdUuYmk8pSA3u42bivIXbl8Gc8+9yQuX3kBTz75dTz19FN4unwgeQHeDfYUMJeWl3DhwgW89rWvxlve8ha88Y1vhB+JT5w8juUji2UXGpr3JMMOmCTL2JFjVHPgVxBkI7N/Q1CcnWuh7GEOksN2PJ/UHJOWQfKMRFisjAz7MRtjSaKxnPSJrLq1hKbF1sAexnRJFl2yoVIv45y1NlpYRro8pDuC5YeHPallu1/geqRtCpCvas9jnnVTawHFPX+oDSvfCzhQJgmyqU4StXitXVCUTKAh3SEV74N0vRYVqIDSIIGqEyqPQpMmpLHjekYm1I65/RAqmIZEE4fLZWhCNpkhXW4EGm2fW0A+JzjZV9MGIXklNrSYRMtCsMx2JL6HwzXiQP2DS0lbONDAVKHt3QvGqw/qqb/lhiLqUoIoF0MOjWFX8+bdXcJuTtjWS+47Wxnrmxm37/T0Lg3Qa0E9zgZ26i529C6wTvNIC0cxt3wC894NHlEAWTmOhaVVr13cUcC7fuM2Xr56VTvJNdy8eRvewUVU6HbnsaTH5+PHT+LEiVM4eeI0Thw/hRN6FF5dPQo/sna6HXSqLhSzVG8H1LqtFYB72iEakPMdfYwECD8G39EHF/984Mv6KPLkk9/Al770JXz9iSfw3NPP6HH8BdzQB5PdHe1h9Zi7urKMM/oQckrtXTh3DhfOnMMj5y/gtB6TjywtoSud0PAAunA9Xi0wnlTm8gKAuiZQ0mC8Cz9+auWmjdxci0YCTOdb+UHUdVzeUjozE63GzMKh8HBaQ/WHzjj4jhvV/aaMi/ccKQLj/TNvxHiFA/nBxVcqaWJt3PrRykWpxUbon/i2LIm3TgzkJCFWMB2HNFxf5SRBNhADyHkEtXRxQJJTRWOazq5CUqYpsyOQjQ9QIptykgMdwF/7dRKjRSy5W4LqWEay6InAF0AiUO728p3SIQmScIqy6Bve+Ra2Z/iGY7TyaUqqrqExUaMwYqwN21BjGGKgR9FxuF4D1fCEDtD4nVGoVk/pty9Y7yAEkjLNYj/LZl/sru5iW3qntqlPw/7Vt/WtHtb1MeP2xg5u3tnS7q5Xfk4wdxbQWVzF4tGTWFEAO3b6Ao5oN+h8WlrBdg7s9BM2teO7rkfpyzfWcHt9q/zYDHRTXVg8glUFoFNnzuPiI5eER3HixMmChYXFxi+gUOqRid4lqA/eFehJFlUQ3qX5YvEj8J2NNX0Y2dF7x2v6GHIVzz//HJ566kl85StfxTcUEK8pEN/ZuFPqLCwsYFWPvRcuXNRj8ON49NFHy6/BHTtxHP66WvlxWGODsg5RfPC8YJDMtxiI7omQCSQnYAPkpIx03iVZpwbhcRAk2HNoeIqs0ZT3EmRBnOSNNAZ9kmDqaMqHuloHMKa0xrOuMZ7/ZvMk1eRsL1yiwqkjEFOSmVlfXN6SkmwmSYvNMpIz9fcK3YwxKPEk+IJr7bRU9sgAx6FAU4KGaFZ5uZZBJCGcHwIIokAiFARACYNUvgGmEtnIyXEa0m8xkAdQvpyWx8gAg3Bj45QkGBAGlKLqa3iB22PRUD3S8lAbppQZ0VYuKgGM2VOJJhEOXWh1yhg1Jcgqy3JkCMlbPbGlnkI9LGtA1PKpAOKFnoJMFjWgMoDo6cvIpr4G39Zurvxs4NoGNvR+sKcdIjsV5pdXsXz0BI4cO4VV7eaOnTivR+HTOH7inB6Pj2tnFrh1YxNXrlzDtavXcfv2Bjb1UaVWpKX8ne/MYWV5RcHoGI4pGJ49ewoX9HHktALhsnZild4FAvav0vAESgfkZ1kTGaj19doBcF7vDv1x0bx//OX61ct4RkHvq1/9Mp746lfK4/DVq1e0g91ESkQIiwqCK0dW4J8TfOSRRxQELxV++cgyup2udrFZLaM06fY0rXqPCVDzVSsAecw9ppRbjVatMtWRsm84UKIKyQRofnAfyf1pq5EEuRcu72tX3PiQlZ2GRDqG/rtY+eFBaC3kApTeWsGwhjs3Bt3UmkFQ+ZRBalyMJB9bkDIuM9KWfQwh0Tf90JTNbJPkYFyTaAvCvcZhUjBQ651Mq+vOmqfk9KCogVlBoJSrjGwdEC36AVL8NFw2haQgE3I1vBrVKIV7P2pVMUQOPA4odPvGASoPt8g9Nex3A+/uhgjNQgBlvU6PI7NGjAWUglGLolyoejXACll8rUfhWh8udnZDj7/E+kbGzfUe7mwF1jcDm72ErX4Hu5xHtXAUS0fP4MTpR3Hu4mtw9vxrFRDPI9IyNtZRPor4/ybxX5re2qy1U9MF1+8qyHTQ6Sxr13cO/hm9S5cex3k9ipYfjVlaRkpA8pwT6KSAWCTxofdDefC+COoqFBRJwqFyZ2dL7wBfwle/9mV87q/+suBJvQ986YXn8ewzT8Ffpm9ev4Zdvd/sdrs4dVpBVx9h/HXYf9PwiALg/PwcIgJtImXbY4q6iGhHdPApEwAAEABJREFUxJmSKhNCaPMqKodlRisnG13SNEAKEEreMpZ693oi716PJDY2N+7NtMf23mr8Z60dKYr/pMZTh+NafxDbSAlK6dgpU7OHwyWSGL+jeWxr2TQlidCCq7WQMUikCgc8ysJrFt9QhPHykXQWZ9uhd0+zyg6SZfmEkN9CX1eaXuNCfd63issM13HfCqRNtr6aEpQ9iUHSRBd1iI/Cl5PKM3RjUcb2ip1w67Ukk0eRFjMq0y67CQy5jHVpJxJKfemY2p7R8pPWJnO27d+W6um0K2zt9LG508PGxja29FisbyVgdwFVd1Hv9Fbh93in9VX17NlHcPz0WSyuHgM7C9gFsbmb4Z8pvH7rDm6ubYrfRl825+YWsXr0OPxl9oI+Tlw4/wiOrBwtPzw9p0A0p3eBcwpUVarUJ5Q6dd2H4XXh3VbSOFZJ41XvYnP9tr78XsGzzz6LJ772NXz1K1/Cl77wOXzh858T/1U8/dTTePmll/Uov44F7RzP6R2gvwj7t0XOnDlVflznyJEj6HS7QgeVdroppTIwHjeScJu+2bh9w7xl0PgXxXLSfKCB56SUudxQuefGEHuXgyoXdONCgW1KdF+HrzbXPxh13dvXOilfJkplq/RJdNDfieJ9MuS0nTFF9TMrFhTkrHlv4I90bmVM86+FDflONv63fNZN2c5EJFhm3mi0iMB9pNB8RQpMGFTDOqAhmWmRbJp0Ieto1ozsaEyhXAFJkJNI2vGkaNqyXkKyiQJyXNfykHwM2kGx6FvmKTKwbyIbe1Zw3wyqbecpO74wLIMSSZ1R/FWny485JOkk7c6gdlFS6GyI6FB3dW4P1R/qQXZGelAiE1hAEJ2CEEXuAqWNCrXe5dWykVGhp7Z3tEvcjY6an0cd80jdI5hbPIblY8dw9ORp7QTP4djxs1jW4/G8vgwzdbFxZ1M7yR62tnt6D7ijDxu9EsyotufmFnDkyCpO+IOI6p86eRanTp5RYFzFnL8Kawy2tjbQ0+6u19uVP31dFPIkEXNVEoBgTzvLNayvXcW1K8/juWe/ga986a8U9L4g+jk88dUvlneBTz31DVy/8jI2NjfVyz6OLC3gpL4Anzl1EhfOncWlRy7ijB7FV44sKQh3URFKNQKaU9ZwoEskqkgaiYxEIYiUpOg5FMhACAmh8gDFQ2lEqRJOrE2ZGeZVoylXO6T0WgDSibIGII1JYGaifBvHTKX7EOach7XIBE7BhZIi5Ps0SIJskaQaU8CwHErUmALWU2bqaGtOiYfZUi5XQxgKXyHG47yvafU3Sj8GGho/j2E7NiQRIeAeEsmhthccSRAhzB4s3CUVB+zEGEjZHIfKEqO0ohLkICBQuIv5YTGp+uM274EP64b6aGhRMIgQTZRMZQjlk3ghdJHav0jKS+52SYIknLIjqhmhFrzDMVV4UaAj+hCoAIhA1gKv1U5WHpwDYxGps4Lu3FHMzR/D8pHTOHn8gt7/XVLwewTHTz6CYycvCBf1jvAslo6cQU9B9eb6VvmDC2ubW9jaVQupo93jERzRbvGYAuhJfYk9ofeJR7UrPKJ3jPPaIXY6c2o56cKnAgAAvZv0gg5kyXtIuvvmnW1kBcf5uQ52tjaxdvsGXnrxBXzxC3+FP/vTP8Gn//JP8fkvfhpPPfkV3Lj+Im4rUPb6G+h0a5w8tYJTJ44o6K7i+LFVHF1dxLICY9VRmwkIIfd3oMgLKAhCqc59n1F2f2pfGTRlNfYkNhLPxYzSpnDqTIb6FprOBgQLjwOTrY/jQOVvSmHOGSQfuC3P96SRtp+5iEm3YZnnpYj+V3OqNYaTnakRk4KDc54Ea9Qao9CyYo7hpFAXdgFUaKUxkI3MH0PGMaZyAOvJEHTBZKHWI6xy3kfAfgwrqsy7igJm+CundxWmnnSJimcsF1keVpvF2G4LV6qlVNB0A75Ys/oUDoYuk9z6/aRFI1mti65mB1CQc6AjKoSQYg5Ic/K7AlMXUEDq6Avw/MoprGiXd1QfPU6eu4izFx/HhUdfg0cef1XBhccek+wRnDhzDkeOHy8fTXb0KLy1vYsdBcB+X49aWa1oN9mJgHdz83OBEwpCj5w/U35A+tjKKpYW5xEqBwgnyr9uWkAkwh8A+noW71YdeNygx2DmHvoKiOu3b+H5Z57AV778efzFp/4Uf/npP9XO8Ot46fkn8cJzT+HOxi0FyzV0Uo0Tx4/i0qVHcFa7wJP6ILO05DaBFECldiq1n5AQTD4LucDzBFLyDM+RffBcSoBcOUSjSZpnaJcK0yKJcgZq0RHM5ahhKLLLNGciqc0WDOkYklWdLrLGFLD9adj6fpAbdzlI7vElJEsMtAgCGqohPBaUG9S4DSGlRk4045GBCX+VnThqkBlNnYZm2cjh1zs2Lqh+ZNO2YhZTDyCCUb7YoWUuN/3mgxqUcQBEsDiFe01ZsSGlNKjmPgllndUYH5GBwr0RkqBn9N6q7atNlYxDWZBElAEhCID0GUrqiM6zjhJQ1Umv9RyEaaiea5ZOm9kHpAus5QtUNJLqi9cirbVL6+vDRi1AO71asqTgkhX4crWIPH8E1eJJLKyew4p3eKcv4dT5V+H8Y2/Ao697M177bW/HG976nXjjW9+FN7zpHXjta9+MV6ns/IVXaXd1GosLK+prBb9D3NzYxdraFnZ362Gf5/RebnV1VYHoNPynq05oR7iiILigr7ZdRaMk3+Vx0c/ow7vYWu8E/bI6672Rx6Cn3drGxpq+OG/ghReew1Pf+Bqeeepr+Po3vlIC4Ze+/Fl9JPk8nnz6i7hy7Vls7dzG/HyFY0eXcenieVy4cBZHVpbQ7SaEAlStAOu7cNaurwl49diUhPhAaJxaAI0MICbSAVl1a0L1lc5cuXzllW7i/uxrTTc3hfur/srUmpq4e2mk9OdeKjy4LhVLvLkgZ/k9S4ayYg/dMsmi64bKZI11knRZXS7MojQ4WWq2FJsRSII8HBBErY4B0hdiALSp9SEHMEAm4Eu1UJdHBimh6vhC9l1VAhjWG0cGkNVeX/APR/f0jrQvRJrTBnAJ83pkXT1xRju8V+Hi69+ON77j7+Hb/8b34V3f8/34jr/9v8e7vvsf4K3v+m68+e3fgVe//s147DXfhtPnH8Xy0dOgdm+93MGWvjDf2a7R0zvGXCdEXSHJ/tz8oh5Bj5QfjzmhnePKylGsrhzDwvwSyuNwqlBVCX3/jnJfY63A5L4EangHlnPGbm8HN29f007vaTz3zNP4wuc+i0//xV/grz79Kb0T/ILeDX5JZc/gxrWr+mjyInZ665jrEktLHawcmcOZ00dxdHWpBMXlxXl0Kg/ILvp5W8yuNi59aDgb6AZJalw1xiFKUkNKJLCU2x+DbOS4S7LdVoVs6tgWJSR9FlOOKOfm1M5em/NojJc38ns52+dau+msGw00tntxeGtZczIL0xa8Vqdl4/nQemz8kNRDoTEXNzq89jXuXg9Go9uOTUtH6pNcWz6i/omDxkaeVJ2RI+3QjIIpETmup7aoJzDc3f6UmfvLjjUdZd02a8TrVlOkp4eD/Wi076FpBkFS8auhZMOrbUwncqRDmteyp1HJhhGi03D5GPRqP1Q3tKsjA7lmaSaJNyzbC4KqR3YAVpqK0HLv6utthV0tqF1dyj2tzF2VoZpH6L1ctbCMuWUFiVMXcOGRx/Ga174Bb/r2t+Gt73wXvuNv/i28813fhXe+87vx1rd9J779LW/Ha974Jjxy6TU4eeq83hceR0qLgILgznYuH0T8K3dkQpW6CnSLWF5cgX828Oiq2tCOcEUfSbrdOXQ6XSQFP5Ia0yTPEoBAln9JfWSdkXt99LZ3sa0PHdevXNUu8AX4t0O+8sUv4DOf+hQ+9Wd/js+UQPgl7Qy/gfVbt/XkvAvo66eD3Vl9EDl76jSOLC9hcbErnxLUHFIQc1GpPamqnRhbK378Cn00ijpK0Et6dWAZyaLvEzninYf8HqGRHHymiqOAmheofkvH+VA7lG9JNJURos4NSKovYwjxA4S0WnAgG6e2R0p/ClCi4AAncsARKgu1n8ZA8Q1UeOiDbOqQDQ0mjcYIpf8DiedphGjmR/WSEGqxhfPTcJlUhofzxrSexymBGsEWqeHdhkAoac4oPyG/yAAnQJCTCFVxO6EbUIptJGqNal4lnjjIyXrk/vmJisqQ1BkI0XGQBGMAihrKR6iX1PrXxsMVi86gzLxlhn03fWDo/gCoQTxgIgMchyOwHIcu6L4mxovXzThe9sX0keDdX606tS7mngrqPAfo0TjnRRBLWFg4oSD1CM6dfx0uvfrNeM23vQvf9rbvxpvf+bfxlu8w/g7e+q7vwVve+Xfw+je9E5ceeyPOnHsMx48ruCydQEdBMFV6rFbQA7tAzCPRQa7CnN4zdqs5zC8uYG5hEUsry1heXtEO7Qi63a4mrJJuQtKkQIuCABKIRBTUda3AuoONjQ341+CefvoZ7fy+jC989vP47F/9FT73uc/hia9/VY/HT+CyPpas3bqJ3u6W6mZ057pYWVmRn8e1G1R7cwkhw9k7zQBCqCotS71v7AseRgJqPQ+AkspFV7jm5HzD+SwjEDT2MC2w/OHDwWDaqmUF0wVTeU07jCnxvtnJPu5VS1UFknsLDpCQLHXIu9MDzMwsImXTa0ilpOZDdL+DlK6wX/k3Q24fx+Hr1u2a9nrAU8//J7zw0hPaEGgjkLOLvmkgWdqtFRxJHqrdg0d8zAQ1SX7PNRKpgXLxKBqLrXUB9YUsHsZI8b65nGvs1lvwR5zU6ejLsPIZ2FVARDWH7sIRHDl6EqfOXcIjj70Or3n9t+HbtNt7x3d8J/7W3/o7+J7v+bt417v+Bt75ju/Am9/8FrxOu8THLr0a506dVWBZxdzcHCKSgk4APU2YrrRdfSQBFcpIVHqxS0Wbef/dPgXB7sISHAw73XlAgRvqf9YkU8EoSz97jJDlZ8a2PrDsaCe47UfhO+t44fJlfP2pb+ALX/oivvDlL+FLX/4yvvTVr+pd4NfwDT0iP//887h+7Rp6WkVz2mkua/fnIOgv0/PdjoJiQtLHiX69g1o7xayxiQgwIGRBo6+rP0WURTA+V+5DQZbuGKCkLpcAU250ylPlIjosMcRm6vSQDttvMWXSzezBnqbtk+HKpln+U6PewvLZcN9azNZopNQ87u7uapxtv5Hdz5kkyL3QlKH1w7S1HdIdIcOviVpYR1NuciBIlvKsdVmYsVMtPqt8GiT3+CnVh3LYj1rvyG2szhuap0088fRH8OzzX9d7+A2UNaz2XT4O8pXzabwdECB1wsHJc3awxqB0r6kpyVjW18Gg2j0RD2hPg9pHjc2dLaxrl9XTjsvozi3g7W//bnzXd/09wQHwb+Md79CjsN4Fvv4N36ZA+TjOnruAEydO6/HyCLoOZmp9d2cHPQWtXX1w8P/G5q+7hIJg1cFCp4ul+QX4/xqZVzCc78yJ7yKlQAqT/g0AABAASURBVIoEkuiM7Sy8wEgPGVFr1fp/ndza2sLNmzdxRYHw2eeexTeefBJPPPGEHo2fxNPPPAv/SX3/V5s9Bc2kwLt85AgW9eHFWFrUDlQB0W3PKWh3ul1EBEgKIe+hoFeLd17ZoMoNDJMXomEBSRP5NnsGXDqOojx1cnkRmTGGmcI88MkmW9y3MRtw5ZbCTAsXtKjFtMC+WpiRKO1Kcz+j6MFFmh7KSguxhzxc42BVkiCbtXOw5je/lEj48tf+FNduPYXz596KRx9/I3xdZD0B4ZuYqOuI5J4W+wfsMMMX2TT2WJghIMcays3E2E49difTeig1LS/MAScvZyiQOPD8pR45P/ThD+PqjesoQaS7UD5qHD92GnPzK6Aeq0Mgkx5Da6GPuq+dnN6ziSCqLpKCXkfBdU7BaE71FxSc5hSMqjk9NitARiSQ7kPrJXW36xc4oHpHcUeB+ubaWvHjsr6C+gPI5csv4+rVq/oavVYemWu12VHQXVxa1C51BcePHsPx1aNYWVrGgttLndKOW7FfTBWSLsCIKHIPScgP5wtSIFpEQghUHbKSfhoDC4/B2NtOi2JPNqfzJIuIJPrauTpn3SJsT/5IYLT5h0S9BmZhlvm9epoXXUy5IOvmMYC2w15u1pcQQxSjZUUV7l5OxZYqkNT4UtzDP+T2fRn1j+MctqJ7P42D6rrf45jW9fq13+PIdxke29OkaBw1X9jB5774CVy5+UUFyTfh0oV3YHd3HkgBBqebe6j5xo+RyaRryjmyadflLUhqJ9/IoUQS9i/EH+ogY2ggyFInoqnuCUyWKGj4wmV78Y6NJNnUsdp+WFdQ+vo3vo457aw29eFiRbuv3nYPWbtMamepJ0tUCjxdPYZ3qw460UU3zaGqhNRVWVc7wDmNfQXSHgWIQK26vd0++oqiDhBbW9va9m9hfX0TN2/c1iPvDdy4fl38DazdXsP29jZ6urtUsjmnwLq0dARHV1dK0F49soKV5WUsSt6Vn51OhU5KuleqJfWRateA2jXoFQYngqSZQpPG06g0aSH5OEgWnUgBgySi2K0Q0iddnooOad5wfgR4DgTPRQN4zeqEUm9LfQyonnSSvE8MkMq3kIxGmy/UOtMYq1N0iP0Sh2MxW8PlezGjknwGQkYaeF3AagM4PwuqcKiDJKADSlHGhSAnoaJDHeRkPXJvXrPmkZ6y1/QNw342xSQLw+JXgDMpQQqxF0nyaRSDD3Ai1c4M2KSvPeMLX/0Q1ra+hkvn34oLZ74dWR8KiY5UQni4B6fGxMtivAWSJUuNT3CyfZIgRyiKOk1qSXDoQ42wrGo0huHgRGV8H8Mhk3UbZD3K+v//2FGWCoIiWCx/uGAe3c48koIhU1XsZqgdcSQRg2Bda2vR6/d1l9ptgqCC7s0bN/RYvIbNjS1s6hHZwdePyz3tprKCZ4oowc+7QWNhcQFz83OoFPxs14BSlm2REhDh3ZZhwRjIQMifBCKZKl8JJEEaIZpgmfWotklKJn31K1JSHyu13YEf+SrJUkhWoH4rTwHKByuQARrR2CCnqOXGuHyQ98J1/5t+eaQxSg5CxkhyIFd8sB+DdhqbB1Z5RQp1O0SLV6SB/4yMju1PHprXh7VpvRZuvNaG43Nf+WC5Di+e/0489tg7kGIRUOzQUgZJ3cADr2QKtTGB0ErR5sttkmrfzD4gWXy8bw+zDOfw46qY8cMFesc4LtrL++I0RiW61nD95g2EHEspoaNdYyX0FED9y/R+d7mt941rG3ewtr6O2+truLV2Gzdu3Sx/Vdq70e3trbIb7CsIuv6iHrsXFfxSVWFOj8GWUQ0VaLAYBHyoTeybCNLDRGmMQJqXSAdJkA2UbQ7ZzmpDHRqWkY2OA3CkQOp2ChwYO/LRwdFw/1OVYIRsJAVIyw33ISWVSR6yF5FkP5o29zl7Srx4XUzSBKoE3HWepHIPx/0ESdc5DA52Y3ItHaw7Kp3Zrp6KWrkv8lrrb1Tjm8m5TyN4rgczd6ATnmdSmjoOVDxkodeOH7cPo+62h3r1HDLX8Lkv/76u1yt49avfjAtn34r+9hFk7SS1fLUE64JhnVeM8WAYWvHa9CRdP9Q1XcZUY0USJEvrraxkxk4HX2FjikNWI6ebARqzrdRmCLdV552BsBY1RPY7vDMboFaEl2n0NYw7+vCxoV3gxto61rQzXFNQXFeA3NHjc9Kjd1IArea6aB595zE/v6hAuAAHEgedFJV8SWrVfkE84UQSloQWf3jAQCRh1mNaKpoA6bq5UJJDCiWyyYsFgybDcnIyH8q7LZKIlJBKYEwoAVIBc648ynfUpw4c1N23FiU4jgVO9zFSlLZsl6T4Jk+aZ+mX5wnDFMgM5QyR4dHOESWZLpPoEAfpuo0ioX8Z3jAUQDweKFG17dc4JCpBvvV9Om+59S2/f+QHdx7ja+t+zJEESXcC1KxCiWzyYmcfoXLpeOiNCR9m17irtJZJK7XUNifXl0tRrt+ePp4ireOzX/kQbm58GY9fehdOn3wUvbqHOnrwkyhZFxog/OqOFB1DY+3hnMnGdrGW1SITIFry7an4wzYHkhOIYcl9MKEGaWgCqYsw6WL2Yx3KIm4Neqoa3jqGcyRNhnC9JJmenvH88y/gn/7Tf1oCxpwewzsFcwjdhhTfAOk1HQ3Jxu24OwbumrxrmKVEBii4rVnls2Rk40OIkuJVnyR0CPYxIaKBg3mKQAohJVQO+gqaSWPX6XbhvANjt9PFXHcODppzuinM+6v8AF3pudyyqlOhUt0UgWCU9khCjPIsIOlsQRCiHEMa8JYLUqCAe0yk227sQu1NVyebMpLTRfeYH62npuJ0vpGiRCW31aKV70dtp4HXoms1NvbTP5zcFg+nOVvL69QYlcaI3YcLUP8wBAbJvoyj1sVkDIoPJA6MVmip+RatTY+Xpze0Fv/s07+DGzdewmsv/Zc4f+YtyHUXlocVXFGBigJc2flvAsgo10PWU4ObIyqREJrD42wfm9zkeaQ1KT8wR2oi1CjJokdSDiQNBjRWRNaOTRwYBGkOoqOmyAQgQAfYAZxbXjmKc6dP44S+HFcKIlCqfQsr0P1de/u+vnzW3n1qkkmCPBhZehOoa1ltjlbe5CBbASfSfcjKs+wIknz1AhlHYsCwDBp4U3riUYZAY5DhLRVJtKmwygYoiwaKfeeTZapi6veYHfXf6FYVurpRzA3QTXMKjF1EdECNowNvRIVIslIaQEkaKpAsCEm8gzbkHUJyg6qvotFBOTDIMVRXGGQLISWbQikYP1EZgSRIwVmZHTPdyF0mqPgeDxmbqNHmSy9LSTOvteZgHF4/U9C85RZas1motSeqy68vtnWz7OxFaegQJ89Dq2YPqfaMVrY/tXZoaXECrT6psR2D5Vn+Q+s7peRpbtZWOzxSsC8OjNPIukZUvOcoa0BSr22RoT3nSY7WkdZJ0ZUM9S4+8/nfwp3tZ/CG13yXguRr5UtC0uO2z14HLVBSqFwo/OhE8lDrhJzUIzkyMsVljY/7DqmwrP2m3ayYUtaBxiF8HSnQj6pKWZlGU8z9HB74bMfYmCE0K2p0P1skQbIUkwQHA2xBp9vVe4zHceHieZy/cA67+uBSa1H19Rhea/LVBy3YGqF/ZICkqz10kJN2ySbvQZ7VmMNunirIdnZMFupnBORzBv1PNqPIEiICJAs13yAp34BUDaGRB6oqIaUKnU4lvgmQKVJjIwWSQAYiEiCYRoTYBiRBNoCSd6Gh/DRUdKiDbGyRpgF6fnTGjERahzNKvsVEWdeu1jLjlfGVvLtdryvjfkaGbOyP1x/n78Wmx6BANnMQGpphdds0LOjrUTClwF9+/vf1reElPHpej9snHgNY6/myRlZ0JAmyxWCtKI8Zye0YTZFbMZrc/Z5JXQNqz6+uWhskW7ZQcjJfhDqFcF+H7rEoHbFdDYKXltn7MjaoRNnJups7W2vXiGyLRob9N0InwzqHhQNXgQKu65g3fVCUqbN7xpixPGhnJLJmLlmrqguFb0+kpcNcyxRKT24khJAUIENBr1Kw9GSnlNDsKKMJmiojiZSaBQECZTNuiiYxiBZB8QyQpmwUps6M2fIptYnsvdeYqP5NyHg+BF3EvpALplr1DTpFmpK+8ll5VeYMHkTjHpv0fJcqrmsoU2QDXtl7Orxq7dN0pdZmEwc2wNjBpz/7u1jfeF7vJN+Oi2ffCeZlXcL+Q9JADkE+jK49ZUonpy0P8qVY1sscoYxJaXNQ/CCkzKvtou0Z5b+2edrg6BiYpihBUhQIq/qrsmF+CI6cK4OlfKnRnpSv1VgWTNUMNCptaUNdUTuMJjN+bltpZL4YDefKQNqm6iYFBL+P63Q65eKvIhAOAgLv4wIe2hdDsgwCaRriDapk9kHGzALHck+gMa0Qsh1BjYAB+NfRRi+uAyQHgKjzBlHquN4MkBqDCI1HQhssU1UN86EyA5VsJesJuuBTdMABQrRBhVAZ1Q5Vj3pAIgmSiAGg1JRLHnuh4nKEzn4kMxVbbJDSH4PlD462hQe3tMdCuZptPxBRwffqPToPKCC5x8Lk1dAUt+vJ68topIc7u64un6Js3ozzBWre9ppeAqYuvxtcxzqmrU1To5d7eO7FL5YfJr949h24dOHNGr/QGqgERQbqtZzQ1jc9CKHCTl/hRHSrqkHsovG9lsQQuc+DtHWAJEaJJZ/1aE42PNlQ61B1Ymt7S04ociuUZsEFRl8jUitvB503/EVaYhSooPw1GS0uU5frFtIQj16ZgllOFRWA2JMom0Ohy207hVQTSDbQ4zgFX5RD3VeYIQdtD+iDNBeyAYzsRZgPmLYgLZsN65Aak4FOpIQUAQ5kfpQmif2S5xQa53ausxZHq8viS9IKjVZ0V1rqlHpEy9uHu1Z8IAX7ZzyQkX0rZ617kui/EpFyVquU0BB5pQ9fY8bDaockLt/4Cp54+uP6vvAWPHLubQjdiKk10bQR8LVqOE/evaMOhT1N78LOLlafvY5ur9YtHP77yzYBvBJnxZp+X+3oepplPr70lS/jC1/8Ir74lS/hG08/hecvX8btjQ1sKoDWUCzXYtnRFnVbn/b9g9p9PVbu9hThZdSdN2w4Qz3LCci6E0vgxSYCkoAOlFTrbIhMHwp+kI2kIakdiVXu3Zd3q80f4QUcf7MmYBqWG25zFmSqHCwBhSDZ5BniY8A3spI51EnvXdBDrXey2ah9s9GtxBfZoJ3GjPRsWjIwqb3mLkta2Gj4XKu+aQuS0p2N0BiQREQgZBMlqR9Zee2ESL2/FDqpo/IKyVRy66ckvSS7ov45z0hJ7cQkin3JNRcxBsj+fqgRyEwKLtQ8BaD2yjSGxkVPCH7yKG5OnUiq7fsD1OZeTDWgbNaclDnyPBXIJ8lUNHnITxhQb9QF19Gqm9R5iLmasi60Jp3HIK9ha8WFeixHCI31JBAJ0JyHvuQmzVkSxViieEOkHL4KD4NctAGhFhDNAAAQAElEQVQOGJIgBT2LJvawtv51fO1r/wmry5fw6ot/X4pa77r5euz6GuOsdd2Mfy42WjsYS6TsjQER6Ci+bHz5C/jEu38MW8+8DF8fWeuLBSN9zEjkqJxs+KLm9VsYnQpfiQnU9lNQBmSjTxIpAiFKUsE+CF3u2FVAvLO5gWvXrpW/ZvPkU8/g69/4Bl548QW89NJLkl/F2p11vai9iTubm9jZdbCEDDeNUUazZrdg0CgGieSAOxwhCepCPpz2vWnZT+Peaj087ZoPxxYZQ0MkEQLZGG94lyuvAwLpE0oixYuznghIDtHkQ/kAqENlGCRlLToYYa1BBWuO1W+l3+qUVLDXhoAc78u3utfQBe/Q983xM9ehGLCGv/rih7AwdxRvet1/AcQdkHxgB4hNzF95Fl/7pd/APBO6nYSHmag16uBN7u9rSAcqJmkCXQ3Q1+SMkMDO+INKUJzurD0Fz63NHfiHv017ulPcvrOGG7fW9NJ2E75jJPhfqIKOcruoAdWF7soZfdnWywYcLlG7VtfzTpLFvb31skSGyLfk4QmwYy01/0pgMF0TpsuOQ5PnYGye1CgOYEXlQNJsodbTxKOF65gnWcpJAj5ESYK8O6BEjulpfVCLHWjWiNsYh9Th+ZyWWf7Xhf3nTmtb69prtMHhPfRYj+PuNafbavP71wwGfO0U38o1uL/ug5R4H9TPa/iTP/1l9HvEW97wj9RuXzM8D3in1mLQCDXBxiB7IHGMOdLbwKfe+1OoFA8ufd/fxs7FE6BqaR+m84MfETE04niX9Y4160kjdO2QbgkgWQA2fJStsbbH/bqG38nUorUCYlZFSJ6Vp/9CLppEL/ykhmQoebsvVqMDJy+wPKjr+uaL3HbMaChRUDJ7TlkzQEnD3inIitWWF0M430JjXy4wD16Ltuxg6poHa9xvqf13XY+ZqUES5AitzHQcMZgkcqRL3iMfAciOQRINlUwXkHmD5IQ/WfoFU3LSetHoSse+kjTZA5KN3h6aBnLbMUZ6bpMkik+yTxLjsiKXjOTAxiS1EyRNXhGExrKdz4kGJgKQg9dE6YEZrzzfEKzkoHlv69a1DgY1jtbwZYlhQLfkYaB4L7OL2O2v4+N/9n6kzi7e9fbvR4oFEItwkCY9J8a9telxyczo1lt48ed/E/nOLubf8kac/K6/qXeTXZCyme/N5rg2SXh8CkgkfSh2kEyR0O/vwps7z7fn3WibIpt6USsQ9vs99HZ78I9EOFii30fWO4JSprXQyLSQexon6Wf3CgEoVNUKjLUiv6Issl66Ztlyg9ZRkXaUuQGlndvmVTcLsjB9NB9qAv1eo2tb0zrOyxwM8/cG2zXurdbdtO2nF//d9Hxx3E3nXsvbyScJchLR5iNAQaFrpBOTuuSsvOpRsK4xS8fyAULlLUjbU4s0eK/d+mvV99onvzk+e00oRrwC/Y2HbFPXTXUDn/3yB7Db28Jbv/2/wFyl3Z6aoTZQGCbpDflDMqrS0RMsvvQ5XHni6+gtrODx/+afYJcdGQgkzYWaEf/wDs8xtLahWEStUX/MKUFyxrSXtillkiAVDLX7q4XsgFhoT4Guj7pW1JWPucj6jUyBL2vn6SDR0B5q5WttZWuV9aXbV+ezef8AOaF9YsbMgKKBopxV7AVJ2amFRtf6hpofHrZpyJNib7p8qDhkFPFhNAKqzw0HkHIMKJTkBMU+KfsuMCjzmJjN7qc74IxAjtsK2TUkwwAqt7pzUr/ng+oD6dq2Ow0We2VcGrbks4IlNc5UXdVAC6uQBKmxl1PqCtyvBho3zY/EpZxs9EjT1kJDvdBIy4kmYGZ4pwGn0rb0qHIIorY5DZW4FHD5FLLyGUqi7hspbUGSfQ+y0SEnaVuh1ly2sC+k9QZ+hnhFMveB5kuZZNNUOijrS2M1QSVl25JocV5Uh/1vUCOXnep4XSnsc5DU0IzDRpu6XoNQtvYE7lP/3sWpVJFZfOHLH8Ha+jVcPPtWHJl7PaCPt4DGymNzFxQjM04hGUGk7W08+St/gH7ewff8P/9f2E3z2ugRKoJTtv09fSfIvbB+i6yxMNr8kOZA0o7Sea9zr90U9kbdkrAZUTE6GqmY4UFzPoW6D9CjAzRBy0FviF3UCp50QNXus69dqCNyLdpTUOx7d6lAmbUS/C6zBDSV5axFMdNxt+l2TFEuUjWLLF3TFi412vy3Cs3u1z7OeJBbWKXlTd0Xw/L7x7illh9ZKxNeGnGZ5pVGQjCBiCEgvgWlY57SMZ0G9YW1QYLLqAVXMCYnqbLmIM2HMg0CDcUYbX7MbK98XIdj+piZZtWfqbiPsKnP0v9ZKk35yKdZOrNllNgQOeQx3Zbzh6lqvXtr6UCr9CaJePna53D55mdw6ugb8NrHv0fXv2tNt+XVNggaLr4LrLmT+ljp3cbXfu4XpE2sfOd3Yn2lq9gTqGXeOip4qIcDI8paslm1ozgTCsTQOs1U/LF4DEFSZQMEkSBIFlooWTRLRl8suhAwlbKM+87lF7Cm3W4H/iFoB8ztbX3s0bN/rcfyWsG1VkA1soKnzbiuecP51jXfWTOhe7J2k7LflH3rnD1pXgqK//fnlAyU+qptqqy46cNSl05jWk/jpLGytsdsupQkSCIEsuGVgec0Kw/N8QiElAtI8QAYA8pQ0RRUxjFIAbZt2D4pfZdr7YRXlShJkIbKXG5Y5x4Ayq9ig2pKGdWF8u6PQVJZwrz9aEEOZKaqYznZ6HqtF4z9SA1JyBBmp+l5cX6k2c5HlgmvZ82SCq3TQlkdRc+06IkZO1rNw9CxaoWl+gcbL7mHcModrG99HU88+Qkszp3F61/7NxUkt2S49c4dUPY+j21d7ZvPPYmdF5/BxmLC8X/yfVhbSHo3CZVAXVEgQ9yn9b3VSPk7sEcSvpZrbXTcG3jspqvk0HeSQTAKDSwFVxJpVBnFSU+4BSS1dowQrYQku0IE6F+vq7qo4feLtd5hbBf09M7Su81au0kHygb9slMswVLtl2BJoPzM5IDu9na0Ba9BBdbDwj7uj1CRIfIgh/yDMbDhcRuwhyOu28I1zJs+CGSDJEg6JBVAEz6cN0ATrfEV9fyKAAT2Be4tkQTd3gBBwu1TgYckSCrbUHJE8YDJfTFAGTJEhofyWRlDRGtLZ8sGUK6RQWtCFwIMCR0wSZb1mbQ7DvVhD7Teh23KXuHLYMuW7TFk20BJpahwU6dB3Vr6cD1vRsoNJSFEIwjOQGmPstUCocwA7odRZBLfz8EauvDQpIzt/jP41F99SMEx9IX7vwYUOKl3h0Pfhn64hv2wwPxhkHF6m/jKL/2evktUeNv/5Z9p/c5jPif0ExEahyxzmbaLB0/DsWn66FcqQK1Yow8wtu7xJku7SZ4YpPM6kVoYUlApSML/MCMNA5uibxasUiNKMPXzfSclMEuq4Jb1OL69vVM+EvX0KN5ToCwB0ztLldVll+mAOXgUV526oJZ7VJDdRannukP0JWtg3ewguw/kxT5HSE7hrsehFWzx0MrfJEXPQ3gmPZ8DJFHNEEjOgLS1GFlARKsT0p2FQbkUYZAEOcC4voINtdjJxmaIkgO9QsfbPSQfqm+U+uJFYwBylGeIF0KycZCNL6TKjRA15CeUglrTWldi7/uIjHJzum8Df50VSzCRA9T1iR4+/dnfQ63vDu962z9Gt5rXdFcDhOgM6ApW7QMPDQ8cAKmvFjf/+A8xt6Ng9dgl3D51GrE7p7pR4HWskRTvwzLTB0PW3LLMN4HSV1E0thMbOtmC+riwuAA/LkeSQriC6oq4E1Ckhe8uk7VKrpaO4UYtKFRBkEKb72lXuNvTxlofeHJB1oArkkvB7y1Fyp07K+hmOR9CAlHLhr/A170+HFz9aG/05Y+RKTvipa76mIm6BN1cytzOKwWPQdOjyRZIDdCkCOReGdSPvbDfXkpTBg7ITmoTMdUWOWqbJAiUhWr/xe45LG/WQFNk+xOQgfFy6xdNyQvVyfqWt5Dovo9c1ohvqoLmNgt7jKlt+2RMlmltTwqGueKbcp5DP9GILUf24irc3pPruG/jgEaUJMgG2CfZtxZDFRsaZu6N8TiM+9rXBsSB/t6szNbO2MTnvvobqPMuXvuqd6ATx8Vbd//xdCl0fRY6dWJwKAl9BKr6QGd3E0994o9wS2297b/7ASx0FuHY5fkYKg+Z2dJh8RhDjtoaExeWJOhgrobIAEC0KenJuOU9zy202Sf837UuLS5hfn4BcwsLovPodjogCf9tRJZF2lfQaS5gT0wLG/U8uznzDfqo9W6yr53gtr5k7WxtoRbvXWWt3WRPj+NZq6XXy9Kj7FI0i9qKoA70d/rajQr6KNTb7aMv3d5uLVmNXVHD8hZ96dVaJC1y8VkXlakCb55AVlujQc/ZPWg8v9uZUt1vt+DhdlnRARFC0hhSk0G6FCCpKRJEAyhrSiz2Ju9qKD/HYb/lwEA5q2/D9iQ2X2wODIYoydKmqySwtA2ngbzRUQmTpK4taPyVOdSRQ/4JIXuGWgPJGXVD8qaNUFv06JgeAEgHORTRBexNoTf9xn46ZTw0Lk1N2whQNtuPRvYDSgxCBXAa552fCfnEslP266cWgWCDhABJIYlrwEE/Icm0zZCA8rNAvA/q5HzIzjQg3bZvrivV4ZG1lhmEfcFdEkmQk2ir2M6V61/GtesvYXXpMVw48ybpBpIjBpP4Ub22zjh1+4EK44CSfTOSrkdgB8+9/4Ood4BT3/E27Ogbh+ODH4fT0K9RW6q+5yBHfpAj3orkKE/5bJkRHB81lp1/M56BFI3PnJjfQDxy/gKOHz2KbreLGBh2UMHgju2I2pdd02ZX2NfFqwtW5dnQ1jkLnjyACKFMsC7i/uBjTk/U/6lXlqzWANUKln0F0qxJdb6vfG1bypNN53rS9a6zJ/2edpY9B9ox1AqKPQXcFrX0xuGdqPNuYxq68uDkPrVQ3LbowaAL6N4NOGAbs2vOkro/rXycb2WmDM2E4Dk1yGZcXTYOz9V43jyj0SXHqGXjUFl2XjQEUu0JDT+oF0SMlZEDuajrqhDkSOa8QY5kDPEGG/s0dX4a43XugQ/pGmTbjqh5wT4aDMkGKHmV4S7J42rMUiNlbwbGdb0ejXHZw+DH+zKLdxu+bjY2buEr3/gTdKtVvOn1/0AbnSUV+aaQQNr/hkpY8qZD2PEcw2zLBEPTa3mNzc4mzt68id2nnsY6l3D8+79XUSSkKrhuC0l87DeWLtsfsoUW0rJNEZI6N4eDcq2445xjATkqs6xFrCwfwVm9F3jskUvaXr8Gr3/Va/Da17wWr371q/HopUs4ffYsUiJu3LiGm2s34a/ZRu0/jKFg1xeyHqt7eofR1/sM/663H2Fq5aHH9n69i35/RzDdRU98rTq15LWCXZaTLaDFqDBsK0ItOARnOGj6d9E9gS16Cp61A+wAu/Jnd1f2x4KpdRww+wqiQyiiu42+2q0VjEfIeghuiiasXQAAEABJREFUYH9ql0u3zDkVWsfgATWggffuRNPfjmehrm+UzL4nB0fBdotO6Aak3ZkazAXaNhT5wSf7IXWYFoypZ/Xb/bAovABC9oUQXwCC3Au33No0NShhC9tzW6ZGIw9Q40EEZiXS7aiP0fiQRUkCoi1amdszZtk5UJbVdouiqPFFA5Iz+0o28hA1SEKKaH1ijPzN4i23zNR6SfqG8x6TFvbfwFQKELOAQdIww/VaOwPxoUjWZoNk0XX9Yku5carsAUcNBw5GH5/+/G+h35vD33jnP1KQ7ICU157owXii0ClTOQADjQ9TpSVb+5rTIzd1nX7ql34Nu3Ed3/5f/R/Qj3nVqlQ9oVZb9h8ab5IIlZAEOY0EqHQEZffkLZsEqTlVWHZf5TB6ikWOWz1fL5Ru2670ogUGo1jKiw7hfx09qx9ZWMSpI6t4/eOvwflTZ3D9ylVsbm6BJKDDE1Nrtwh1vgQG2ar90UaDUKvR7GCZFXwUzByoHLis11eAdHlf8lq8ZUNosu1cX4HQwa+n4NeXPaMnavS1k3T9ntoawvq7PTTlffRV1pee87vijb78dL1+abeGfWpR/JYvtfxtfTE/C5hO7rf8dj0XkQRJs4eD6s9StL1ZqNWW4TKS+7bFwY5y3LbH1vIC1wXHiws/LHP5XVDsaWGbGhRPEuWfaRAhajAkpZa9EJKRzt8PGhuUnSFCdsaxx/aMOqW+6u3RHchkL1Q2DgbhRBI080pin3XxSjXZ13VS52189ssfRI0bePu3/wOwvwrG7kNrMuh5AFYuX8GtFy/jWj2Po296Hbo71GshlxFkA4yn+xkL1xnHuL0BT3LAAf57t2kwv0PhgNGjeUb5p4uvPG6L6r6v4hqmZEaSsbOnz+DN3/7tuHDhIpaXl9GpKunokH4WoMDo95G7Cma+gFUC6hSCJyAraDroeRfYd4uqU4v2RbMCWHaAEu86qgIHrpZ3fhwOErbZU2CbgHa2RS4fvLv0476xvb0FU2Nrdwfb3n0qWPb13rOFWPQVbN2ubZZg7oUzA1n+2p9sn4VaKGMoavn+qAHtsgswnjxK4/mHy6tV+A5t7LG83yCPK4rP0muhLNx3UyNrPDwGhnlo5Vg+jTwt2JMvnkra0KyxGkLSez3ICi3auiQla9DKTMlG5j6ClhyMVqXxdH/dYm//4lJinRbjbd/vqijXY7G897TfHDR1+nj+5U/h9vqLeif5NhxZeDWiynKpCzKBwrRFkiAHUJDhANN6Je/dpjq6oGvqi7/8fsyJ/1v/t/8H1qukFRMDO2pPMQeSlDrtiS1zLzSkPA4M2iBY7I8olCcDKSrMSrZS5C1j2qIUlBMVGLtYWjyCI0eOYGFhGREBalAcIKgA54Hu7+zCH21KP9UwPDCqH0bWSYcvphIsXWcQWPKAUuVBwhiI4EQSJM0O4Tp7oEiQNfgGUFpFDW+zA2oOfZUrtiog1vog1GuCpwKnd64OrD19EOr3MxrUon3UugFMAmiDq+U9B1cbHXo2zXAo8HiRo3wpGIxR4adOJEFySjqZ9RjUg/ZJom2D+tBRMBYshkFDbZJJhpoxwmCsynypzJSiEx9KlFeF4aE7LAyWebWdYVFh6Jf+SKARhBiMp7Ye5QdJkLQm9kuk2wiw6Cc9McUEiAoF0mOB8rJJNrY5qNdSIEDJIjpo4fExT3kSumAqj5145w1oDDwmIZl51zdsaxq2ZeCQiSTIERIa/pDVh2peD86UubH/MxAaq3FAc5h1s9veWcPXn/w8Op0lvPF13w37T8yBAfGNP9SYzYLHq8QEDvQ05xwAg2SfgF2kG1cQV29hbWEOvXMXEEmB2H+RX3WtYzRV1DBG2NvuoC3VI81r1ERdt+iq/YZ32QCS5ZxBBlhArWMDIIlQudsnJlOMZycy4wXiPQj+MaJONYcFffipfCEo+hD6pwaoxiGaJJf6nqMESL0XyNpZUju/LNSqY6dr2cmaqKy8KzKjGR5R57PKIbj8XmHbfQU7o6dHce84+/1aj+g1soIqtPizAmhfW0qXOWBOo6d6Q2i32huH+uF3qI1ftmlk2R447w7cFQeN/F0ra9gPV98LoLVGErXGpc0fSLWzm94Fa8hQa5aycGDdQSFJ0IuQRAgI+SyQAQ5RgUzgDETRkQ3VJUVjH7hsiHFb0pc8BkgRmE5ko0OVUe2VcpZzOZEE2aC1Y0o2MnIWDdj3cUir2LvbifluGrPLc2huObuskbrvRquUJO7hL7/wm6DeT/6Nt/8TaP+gvkoM61i3hWUNyuWjYtNGcpcze9jtbODTv/7Lakev9P7x/xHber1HdspNr6wpjXst3MXSAcV7/ZxW9rVsWZbvNULr2LkQB90C6cwe2Ooe4X4Ckqi0iJIeu/3jQ3lwoTVBAiBZAKVsEKh1dfrjjjhErkEFlr4Cjy/Snl6i7tY76Evez1lhtBZvmpEly5JBAVJmZO1wR5b+BGTDdmbBAW86KPb1WNCgRl+7S3ex7yDaYljeL3/s2O8+G/SkXxcUT2l+V/3wT/zXon00fqk32cM+Do2O/K4HmOVrK7NOLmNjmx7l0treky4WCCSRDBDkCFDyzS/GZAyVCyrSQUGH+iHvxNQDOBfahNh/iXSMe2G+hRd+lr3swIcEClk30hak2lA5VR4FBBkgTScBYCK1bUzTCaWxTMimQbZ2E5J2jSOE8jFsu0pJfCDkb6SESAnU2mewWCUbWjL3cKpVzWMC2WpBhq4L7AEOkUiCHMC+CVoZgKnsipGVENpjnPfoSUMR+Uvf+DB2erfxzjf/E7A+BeRF2fWNi6J7YfvuB8li2EGnMAecavlz8soajjz5Mm71A/NvfI0u7wxm2dBcQKiT/GMFhGmomREOMK0i6cMQe4jDTXpFQ+PUZy5xx9cnQMxKh7es2iTlfxICTlRnsgKRH6WzLh03URaCGFMpasAJ0p01pasBIqROmJ0cqBqnm3K38c1ArajY027R7beYDqTO7+gdp9Evj901cglcGgGNRR4DNQnuQVa56cNGGeMHMJrl671Vb+b9XuqE5pncO9eWz7JjTbJph3RupLVfnZHGbG7SykgntH6HSAGSJViG5anJkyxyKJHUGWA0FIdI5OF1D2Hu4aroJlhr43Jr46u4duNpnDn5BizNX3y4bYxZC22FnvzA72O7U+G1/+0/hAZW7ykDe5L82iN7CIKs9W5Mm8pjAnL2fM3wcqzWgKWCIOR8+eFz7RBDEdhBkqZqXAThBtQGqZPqkdSiSwAoqjsExpvKqOseyuO66tearKxBREl1KSusTo782ospGOUJqOiBjqx2p+Fdbc/BUoHNj9P7Qjp+lN9VH2q9H/SNwpiwp92hHRyfBOehcSwoG37f02r1awTr1KprjNtz3rDMOsMxUaZfbAEkGwSVwYEpOD4fk6qkZlwmHIhrzVst3QKpOS8yOLSz1Dg6U2vMsuqYH0etcvtsW+0OhGwUSTb+DqjLCygLClbFnvpCah2J2gZEDYruwcAOSZCUGqETik3pj1Noh5jVBkVbhC7grB0khKxdDRUso0owNWyL0s+qN2FLtkmWNslJCqVxXZKSzDhk0/YN97sFyWJ3Ro0JkcfGq8lCkiZ3Qa2nnz5Sp4dPf/YPkPtdvP7xv686dWmPbNZA68c0leKhD9YBLWl0N9bw/BNfw2avwtybXouIrp4yoS47PjTmFF4a5hU4kyxWyYb6CjDHDBhQcj/LWKqgpRLDuqb7onU8SZVaEAGCmlRTl5lKBNPQ1nncUERCig6SHtWrjqjKScnKy2TZkYPFhqhHsvAyYKepNsQ2h8sb7q5nUnaF/RR90e5XBoSKAlkjtB/6GslacHktPT2Jw1SxHrZtyIiOMTvSb2xLPHVY32jFOdctK7u5QLFmKNMWvbTTChyIzIf6TDMCSZBCNJBo7Gj6CPWVmgvTsO4YrEwkhMpJwrwBBJoU4lJhs7hGrrIcICvJ466gdAGqFcLt464pQPlT2lJdqiaUylrR+ihU+VKOQLS6GNVzfco/I1RutPqF5gpB1dXaS2m6XkJEBbqe2o6BHRaaQMs1Vu6LUVwpp9B5EtadBKXjw5QgWyQJm7pUmy1CbXEK0JgAjW6yrvIJBNlCuVJnkA8FwrqDT3/uN/TIvYa3vfl7QH+4IUDqhP1SqKCBf4YYblNtNfMZqjvVjmz5ZxTn+sTLn/wkVhUcT//ddyHScZS1E0n2oHq010OaoLzqkgTZIDTW02Dpk7Slg0EiG31SVP3kAKAUtFZ0bgKj/VarjjsuKnLVMZ1GTAtm5W2olZdrXplpWtc1QgtMGyyVBlLqgExIopWQFCQjJZABkgUxoIwmT4bq7j2i1TsE3Vt7JMmKOC1GUkDxrmCWrB4TWq/NjvOtrKUua2EZSZFcAlyuB3Tgiwp01E3ZQJYVLPfHWH3Z8twYMgKSE7BsErPHd1JnOuc60xjpNHMTatdo2zcfcJlBNvJxnmxkI0sHc2SjT4oGAR/i23WIuySSoNZXiBok4fU6hC9CrV+WDwuVypqAH7rRK4MchBNJUHykpn+k8jMQkhnk7HJyTB5Esaf2Q7CfIzR62CdlyQ2RQx5a0X6qkfa19f+EW2sv4OLZ78DK0qOSEEgJCICiJEEeDChR/otMHGRTz8INfcA5nnfwwp/8/0Btml71v/ubUCngsS16atOKA/jaGbAThCTIBi6odZ2YHgRypK/IXK6zWteZrjiYui41gDRzADQkB5SqyE7rZjAMJLIJDTUs31ULpbFQM4InufKjipwrfKpQaWBCd40kPmnwDb8ot15EqOOhVpqjp21ZX73pwy00MmUHzIMTkmqPxZD97mvA+mrA/DhaWVa54bJxmfNGCXoKVtYpRnXyuHiMDGUHh/tjWNoCzaTp8T3vM+F50P5MOtYuORrDQYOFkET5ZzoFFQx0AlT9GC8P1TIG8lCZQUo+gPNGMTJ1Ilu9ke39dF3VH/sM3QKc1Yx4jMSaGGU9ePxGILUjkgpEEcQ0HNgMkmj+hVTEOS/9Zu0N8pYNEOpzCusm0HSAFAlREKIDpEAyIoEM6cuebNOgeCFmgPZ7HO6jMS47gCcJktBpCJLKHgIhHXSxtfsivvbkp0As4/WPfS9QL8H9BRLa690uGXjAVO1u4OW/+BCOVQuYO/NGbHRX0dfX9T778G7T8+65MkDqaOb2oLZJwnOFe0iel7YNNQLdG+E/elnrGtQAoI8eGOJ83fn6GsDXusSHb6k4zkn9IhuKiAibNCBfouSTAiRTIIUgGilJnko5ZiaqrEFQdKbOvQlrbXWNNug4oIGTNizbs0ORzh7ZoFqIthA7OlSntT1Rlx6tFiN1ODR4cg6BtpbbbfmDqTVbjDTZOjgS/fVzg61xLuMEeRgC4dTO25D3IlbRxPi6cAZCMkPqsqdMe0hAeh0KQSSttRisz6Qbe6QEXY0IywZrN0UCyYKIKJSqW8DAYRLJKTXXm4UptUF2nLj/LcblB/GZtxhSCOMAABAASURBVPCZz34cu1sdfNe7/hFY1UIG1Z9c+mBfvCobHGSLnO7LpDZJnNrp4osf/QTubO3i0f/u+9FXhPIcG9ZuqNsUBuayaHbhQwbhNvS04L6iSXRjYh0QHbRrb1xyT1dlg1oBVLWkcZdDPg81KO9dyTJD2WFZhO4EutgtIBNisKgsJ6WdtMgsiwBJiG0QgKoWGXLATwah+iRRBbQrlW5IZwgWXXKS2hfvEn1R1SrrMbDV38Xt3hZu7m7hVm9b2MJavYNd9OGU9cqgFtMvu5a7LwypgjoZrjcNFR14qAsqb84kQVL5ycP+G5NSFA/H2yMJTivtydcg8xCNFeetWOtkiBziCLXXwurU+A7nOAUYRAwoB7zzoYlukcyTIBu49VwTQACae9PQu0LTLGkGkVVWD5GbcfAiUbmPWqdxKDtxZMo2JVKbECICtH/yJaUEQysNmZWKAzqJp0hCCsmQCs8BTXpkJAOkdQgnUlRwWwWyn40iUx8mqGooLwMYB0llR0BJLOfpU54WDPKz1s2gqCE54ebaU9pRXsEjF74Nc9V5hPxU0wADQYLBAXUfDwb2Tb1S0tdT4s7XnsPyVo04dRQe+835VMp8yj5NIJQzRA5xBA+va3Ok5kIrKEQZofEOiSlo+Tkk1Crv1/CrRH+w7eca/sBrraI06+RBH9zkVawu6S5OQ2yCjJfGCLKBGwcC1ILyoicJ0khacB3QZZEgBqTlhOsQKPnSlgKX6/p3zSvropTCA2yoGkhOAINESp4Cm0kvjjfX8I0bL+Op61dxbW0dt7c3cXtrAzf05e2lG9fw7MsvlfJbfgSQSwMT4IAxtT/jsGxQ3BALBsga0AL7rzGCkH3TEDWPIq9RS2b5CJoY3dFG+VweyWfmoTJjzEZt+/KGDFDweBokQQpBQEcBACrPgFIuYy9mz0ESZIsQ32BckcVISBQgNYDZlMoDJMHBGvBcUuUGEDCogBSSmYftUGIfXqTqm9kG1m8Kg4RB2WUQBtpEMeNQ1gdJkIGQviqDatMAAtQHRftmvYKBTimzntZeUHplrSe3CpIF1g/pQHayfLadrDmsBcsMqo8FssMpQHVbGdRGA9psmfvCDE9yYMjvZcbXZ9BrKYNBBKegdQ6lnd5l/Plf/Rbmu8fx6kt/G72+1pSCJ+D2DZQv0cwofU6yQxJkA7iPmmv3O9dQdAmdMCwnB3pyjBqbVG/hM7/xW+jpI86b/tkPYGd5EYuKoa1/YFMXg+R2zSYVTLdNEmQD67QIhvobwzKy0SHZqjQ0R6HNtaUy5UlTdSOrwypd27iDtbU13FzfxPWb67h27TauXr2BpqYU7naEBqjvT7yyFwJA/cMwaUyQtSByaLISIBYRgaQ7tilJRAqQopKH9JLylhmky6TPBAfIiIBRdAa88xFpIDe1LQKyaZcc/W+s38aL165oPonzJ07h1afP49LRU3h8VTh6Go8fPYPXnb6AV529gONHVvH8tct44qXnsLazhZ7ufrYDJYop60C2SaqJEVR8qMM2DqX4CiuRA9815mTDt2N+L02TAQ7gemRjiyQae0SKgY7asqwFnVdZCKTraX4LJYAGpOp6SWqtaQIxSk05YAqtalHriJ04NGf7jTlJkELxIyEKVd4yobFDSAkM+xZiQ/kkiEpGJpABFhA0lR3SPBGi0yg61tuDpg45oq5LjvKk+UF7oetqAK9LTCSOchqDUWbAUTVyAHon+Fdf/BA66Qje9qZ/iOxQKL+gfuVCsU+y/RYDlTFCEuQIDkQ7eg9KdnDipZextHkTuwqQ2xfPay9HpAgQLQgohwOS7dXaaBjmDavXJVKba0DZacsayeyzdUhpK5DVeiXXr3ugxifr5vmxT/w5fu8jn8Bv/8HH8Du/+1F84Lc/jF//wB/I29m29khJolbUpSarFLKcD3UiNSiqRxKjC4UgJW8xKJeK7qo9DWYSAtaPJDoOD7QUowTNhNAHJCnrYTrDP4b06PGTeGT5KI5oouak10mjdoutCHSjwtm5Zbz99KN45MRpPHn7Cp69cwPQzSDVQKheVj1DGQtwr4mDCrUYX9ez1vBAZYJYz3WmMaGkjMttV+xDOdznCUPym9RpQjjKlA8wughz1LDP9kVDJ4W9dchJGTnKt+sAIKi5MTXIAEBgAlBqZWKnDpdMiUrWF0dBnbW+Gi9d4DE0GK4p6LDcqKlMgXPipWMZab8sA0jJcW+JvPc6I49ntTWyR/lIjvxrtXsKCFeufwl3Ni/j1Y/+TXT0QaVsHaWPUfVWfYpaYRxTxcqWsVV8MFVWN7MK89s7+Itf/gBu9dbwrv/7D6De7iO775rjFKFLNmBPa81Jb7eHne1tbG9tFbqxsYE7d9Zx8+ZNXNUT4JVrV3Hl+jW8dOUyXrz8Mi5rM3T79m3cvHUT6+vr2NjcgGYWh00kQXKobi606/7TT/wJPv0X/wmf+fM/xWf/8s/x5c9/Bl/70ueLn0PlwzK1rHriTNs65rPk0D1DgVpOhMCCVieBmhvqPlaJEyjJEI2+6zvCKwaCMlSotglkY4vcS2UFHS2OxaqDlYXFsiOF7p6g7hSykRIk4wQ6MuxA693r0fl5vOnio0idwF9efRqbuvDrbtLgEKH2cjRthniDbPLkGNXEQykMRQ01K27v0YzRXvlhJLZZMKZsex77MdE9s6T7Yc9R+ksSZAMbI0e88/si20YUGx6ncVCVGJyya30VTB1ko2cxaR2aHcD5ATsgZUw85oP8vRBqNRoZAZKYHkvnjVzmlwjpQInkiA+WuhTFVIqB3jildEi3ZxAkJbn74bkuWlK3T0Aoa6DYIInxRLKRa6cUaRef//LHdZPo4/zZ10hNfVVoKXY0b7UZURZAepRODKjzCkN1rXxGLdpX4N1UUNve2cHm5ibW/XpLAeumgtf1mzewfu0atl9+BttXL2N7eQVfXtvC1esOetdx48Zt1dkSNrG909PepI8IotPpYm5+Ht25OSwsLGBpaRkrKys4unoUJ06exEnh9OnTOHPmDE6cOInVldWCxaXF8r8yyOHSX9NZ0BIZih3QDdJ9VJ+4i442SZdWdvCqlZv4tuNreIvw9uPr+JtndspIDyvfjSFZBsp6njSSoDOCF6vimQIhQBIhUE5QgTBFoPxWT5ERjAEoOgPugEG6PIqtED+E7JEuGyEki0gKhglJkZF0PbfbysRr55kG8I8ntVioujgZ83jD6lk8pt3lF198Ghv1LuajgsJ5uZRIItwGRMXjf0sagQCDIMchGWcjrBeNriqXIyybRkjHkLwoITdkeA5xgi5qMYc6SNk0il3VVS2SOo8fMZxrklP9avMxJR/ki13pmB4CIfsGNVatByQn1jopewKUqLXX6pKUJITxYzLvpz8D2vH38wb+9FO/iVr0O9/+X8M/CpSzAlSvh53NreadnILbzRs38MILL+D5557DcwO8+OKLuPzyFdxUcFvXezsHxe2dbfhXfVME3IeONigOVv7LYstHlnFkdRVzxxfw8oc/ik7exlu+/x/hxOu+DadOnsep4ydw7NhRzHcXsNBdxLyCo9HxL6Skxp5thngGEW4jEkgWYJBI5xsEQ36MMFCZSUhifDmlFCWmOX51FShfs9LD65Z7eO1yH69eqXFJ/IX5LdlXRZLFCXIvHW8tj70TSGAJihirYw9qOd3PBBAqErT0INSSZwUeRALYgJK3gBZ9Llt3ql6Cd5MkEDpRg8UAClSXzOIbJPFDgI3FIiPCeQ0EKd42RGW50XGZRiwVqFx570ovLp/Aay5exNeffRqbumsm+cuUECmhMi8bpPQHgJL9FkFigIJ5I2u8cumT7liitZB1N671qNHKZ1HNnNZ3RrbeGPqqb9Q2LrR98SQrWw63b8TAP9NSMONEEqQQgql8pxCFZ6nBIIySGZ5CXJT5Zx2g5i6KBBpzMQccQcL2SErLGK8pXrYIzYp3OLLGMt8VIH4SEvmQfq2yAvFoIVmrnzNB2YRk1K3POrX0XAeDRBKlQ0FAyEJIlkrNpNriii9J5Qk1dYFpPUAyUP6J2h6lOQES5F5gkDz/AAGhtWlqZAR6mn9jZ7uH7c1tPY7uYP32Hdy+eUsfGm7iypUreOnllwtefOkyXnrpCl584SVc0weI63pUvXb9Mp5/8Qns7N7E6ROP65XTSUTqAvKzIzqn3dvKkSUcP3oM83PzOHvmLM6du4iLFy7iwvkLOHf2HE6ePI7V1WUsLs5p5zaHuW4XXQW2JrglkPSlX4JnFu91fmqzxu1vfA07uua77/hOLPTd5DZKf9WnCMDXuCoju3rO2C8lUt4S/pDstd6ClGwMGKRgIDQnBlUTTDCo+eqDAAIkBcmVEye/gD63MDdXYb7bQZJupAqdhXlUiwuqgftLXsdeTGpNi2bMhvuru5jLDWdBgNQJY6kUjOVnsbID1CoxRHRQg2CE7BkkQTaIRES0g0Ck1PAxlIXK0wADXgEwggjXrUJ1gLMLK3j8zAV84amvYzvJUculo2ZgW9YnB20OKB5iUoswHqLJV8yUF74Dui+OgxohWYpbPZJlLLFPIjmcV6uQYXIwqNUiHKTkcTUO0nFZqH37Wvqni9gfMmvd5Jx3uamBQXutrvWMnd0dbOnR1PBX1Fu3bsG4cf0Grl+/rndrt3BDu7hbt25KfhN+37a+fqfs7tb1CLut93W2YVtur9Op4P/8b1mPo0f0yHns6HE9fh6HH0XP6lHUOHf2rB5TV/VoelqPqidUfhTLS6t44ulPys2Eb3vd30NVzZe1lbTuCyLBa5oRWNAjLFMgBMagYxglcras1a9kw2NbKRBu/PmnFEyJc3/37yFSp9yDSm0rjExC0Q8HJcoP4yCdey1r7ZEESe20a+R6G/3uPJYvvhMrj/8dnH7T9+HcW/8xLrz9B3Dpnf9XxL02Mqnv6kLW4BqaAurLcQIHakS5Wyib5ZCFpDJimrOYh3I4kBoZHgSSIEdwE2QgNOhGcpnc9h3Nu9NQ3qAUCw3ikdVjuquewWee/pruNIBEgN57khnaS4AlgOOAVKtME6Dx8AXVos5E1k6zrjPGIWVknVzL1FD2W/io4RthX17XhoNJgXLqX+s4SZAsWVJzMOA1DDAm+tuWyU6poFMe8HnMZpbMgGaigRQHh+UskzUQIOtfw7u9kiMkyxr/uuyC/Bjpvwrl4OSPCGsKVA5wd0TX9UHhloKcA5nh4HbjRhPY1m6vlQ8JbWBzUMuynCqi260wv9At79pWVlZw9OjRBseO4tjRY/Dj5/HjxyU7pt3aaqHWW109Wt7Lzc/Pa3czB9MqVUgOaBqfQF16nbWuIB5TiVTn5IPF7tOLL38NVXcDr3v1d6reEYlD8KgHrOmTx8W0QKVZuN/Du75uAp792B9ho+7h3Hf+Deiho8DtUF7g/8/efwBadlRXwvBade69L/brHNTKrZxzFopIiJyzycEJ8zmNPbZn5vOMPWPPMI4YY2wwGQQIIaKNqs5jAAAQAElEQVQAJQTKOaCcJSS1OvfL74ZT/1p17rnvvtBJkhn/8//VZ51dtWvXrl27dtWpc26r9W+agrQbItu4yn/Apqx2zCDWgMpyHH7We7Dv6e/CHqe8Gbsd/0qsOOosLDvqtBditRZ82VMX9QR6A/Lx2OxILRyBJDLNhPYZdUqQxPNPQe0rbSivhTG9OBQE2rTbsdLpIijnvg2o0hseSekggmhAmzLITqCVReyxeBn2WLIMd/7iYYVkrqeioBwFKBW6lNmpi5IKwo4vb0BG3LHoL1HCtpcouvVco+2LglPePdYyD5BMgBLlX/tb2c7FEEBOy5QV3sBarWbazOqNBhr6ZdT/q5FGvYGJ8akEb15bt4xgy5YtadPy6W2LNrKN+jFh44aNiT+iHxiGR4b12jqOyalJ1KXTizbLMm1oVVT1qtVTq6G/tw8LFyzAssVLsEAnt8X61ja0YAgLRRcvXqzNrNjkvMEtkcxibXre3IYWDmGgfyBtalW9kpJE4RfF4iz/kASDQEoGCKJk6ORTRjeSIDNAsWxKU/MDdQdIJkCJnM6rKL7aqV+GBp5aewsyDmHFksNcNQtM5dLKRAtW4u/KjSQcr9S3z+rDD+tHmnFUdtsdrcGFcCwbHkuExqqxJOFd6WCHstJr3fPIUYYZ7jOTTK43g1wPW4v6bcj8KPthXhUIigWEKqLQyqpoaB6ChZ8PqEbRN9Hy8s4sm4picgZBUaNgTt93qmO1hQZWYLrtzuXUQ2o/V5rJcNXPqgogMoGkNkWgor7XLFqB3koV9697GsgqmnRLVDpypGQFktip1HHQ9qX9oNlJjdtX9Lxqw4xWLX30b2pzmcFsFxx0LQVemnsFmmlL33aL/71GHT6hjY2NFZvY6Ih+8dyMDdrAvJFt0Ga2WT8gbBL166h5LnuzGx8f03e1evpFlCQq8n2WBdS0EfX29mCBNrTBwUEsTq+gS7FUpzPzFuvk5l9HV65YqVfQlVimX0cXa5PzZudNzW369F2uEjJQm073dEREeCy57Pc4NBytnQiSabQkO/moE64XW5RQ1NuBqYXIALKQI2nWHJAFnyQoGwIJA0qmpHUYRT0pKqgaPrElKhnTsl/nO4hVgC08+OgNiBzF0XqNBAIKiDjftTbKmkSj658fmgRqjVE88f3voC/rw5q3vwlbq30IOlIacL/PT/XOt+oa17YaRc1daPsTRHqzcBxHz2W7kX1BEl6HmYRCqrTANoB2YiBINxdDeRDtzSLAr7LqThUKtVKPZIJ3YrVxH6rUpOkuPtoIot0gCZIS8hWU14tGrrwfRyU0SAhRx/oE5ZPitPlJ1hfVqA33TU1+bC/mFlrIQ64mBkQLuFlSYZtAkBQrR4aIw1fviQ2jw/jF8GZtlOZT9UH1My+b2JI9prna56AEJGfFJcSxTVFyRo7iT8t+U50v25uobtbQjWi5LtD2agMxJS2pRrOuvD32oHq3d7Vprg2h7m9p+uXTv2aOjY3rG9kotvoEtlWvlSNjGN46ionJOiYl47+rNjExDmNqqoHGZAOtpjyqjTSd9Ex98tOvhzFtHkCmU1ulUtHJrZZeQ9Nmpo1rqU5kxmJtcD6heTNLdOmS9Oo5oBOdT2k9+oHB7a0n02YZQgaDJEgjwGPxmDw+huBsByQRsgDqsUcoJbsitONgW6nYAPOO3lKu7MdlMhMhCOmmQThRk8dUNs/IwBll87rQaS9eICgEEgYUG16oRDsphoqYKsqF3k5tYiYbwwjGJp7B+s33Y8XSNeipLoff8qZtI4IUp3HmgEIRJAuENnXZeYOyrYOuessY0BxIj2rQv3ULxkc3Ybh3AbhgMfoVD0gppDtJQDrheWIAIYhHEuQ0InxCnQYsH7QaRWMXcskhAUVi3tn4HPdmym0wklhGtFpqRfWlSpJoOl61plpyBCm+fOMdsvh3d21JLisl/HyuYIXuWYb59do6PEk5ov64VEIdS9Z1JaebkkU9SflCjpHB6CQqR/XSDag8DaRE3Q2Rea5UIzuhwJuneg4ryYsbBJLoyYnj9j4A9zz3FCa0sZAKDPFVPefyOGPamIByKKYGoPHBfPlIDF0qiadMrk3Lr5klvIE16nU0FWiG8wlNbVBtWGZifAJGXbL+xmZq+DW1rldUB4E6kS0RXhjOGySRaQPzN7A+/arX39+vU5pfMxfBf2/NJ7DBwQXwKcwb1sDAAPr7+tPrZZ+ofy01arUe+HWzKl2GN7VKliEomEuQBEkNXJfGmnzUpjIM20qWcx3J1J6ki3NABlD9GXMquxjzt+4S2KWstXVjduOyzvwyPz+1/ZYqwWA5lwhSUDaIRwblKGz78nxHTuDnD1yt03cvDtrn5WBq5zYVUH+CdLoE5V02RVdiV352ltJlAN1SBMWvtiIe+O4PEKcCDnr1BYjqJ89amD9R7BLKzrnKumlKEkH9ANO86Tx2KjG1BUjCifT6y51NiAU75VM2Aqb2PHY16aG5k01ydZJ7c8ZOtdHTvqNYuzu0uaX/6sNU1noQCW0hL6RutNnzEu11MOarNN96yzrrLF9xophVnSuXZ704eo81uOrxuzFeaWJKH9MndTptaINr6ImUt9ES9be1ujauDhqTqLfR1Ebb0Obnjayl11nnmz6VaXP1Rma4/5pOT1l7w8mUr+m7SUK1hmqlmlBT3puVNzvna6VMm7qulDX1AiHlSI2JLKiyxaVi1JgK5AVPd9si0rmoQLW//PQ1tX8MC1h2R/CDNMH9CW7XjXlYqn5eYap27avrdcz6fWBAF68tNYd4XI6LbnjMcwRnMGzrbEwLkATZhcBUSbLDN4Pik1SWie8ZsR3aKeC8KmBbptHSM4d6EumHlGfvw2R9A/ZefaIidBIBVaEHQfpIJn0kU9m8zHkN1n6hKHY5VdSiid5WHT1rn9MDuYK+ww8EFLcMGcqxkESZPAbbjmlWWfVvSklvjBHlaXNmZ4UxJKfNYiHhGS1yO313E2NnG8gl2ugs7UkwZrTWxJhnWMagzLRzAbUtGPCmCSUvREWELjVUeacvLwzBweaWaZK6Gs8p68STqgmoGfKMWDU4hL2XrcI1j96LoHINAZ1TU1BeG1tN37+qtRpq1Wp63UybV1Vl/WBQrWbIKgHpBFatIJN8VahVKqiGafRUqkmv60npDUSZ0vjLQpuWPJIgC7SrZhBal+qDQHJG3cxC2+8zmTNLGi+Cgq6txjbkpc9mSs4o2feGZU1daRUlUll6aTADEwhyJpKceKbzI4hdQllfnsg2SJqjIXBekAEkEzArkUycIMrAJEPbqQdqqtiFG6n21iHsqFknRgmUecdzakc9fmTD8Mg6PP7ULRjs2xsrlx8Mxl5VB2HXL5IgBdmWxik6n5aqPk5WMYmN374QY3rYrnnH6zHFoLYVwTEiaBeOCdJnnW3Ebeicr5/ny6MCzYBopn4dq6Uu50mmYjDtHNYKHmnbiYDnnYImS81jGzP0dBeKevmomzlvfq5M0bYUjjpl5oJ/LIg7sSjLdpg1TKpibl9idl3JaV1lB6R/ADh41R6oaHN7YOtz0kp9+QqotDcNRUV6Uvl0WdpXUnQl82YDnsW2TN6ZLCAEJi5Jqd82ktAv8Ub15eAzPJa8PR+mhnnbgxwFdI1T6tK17XlRLCSJbdx2GIfbaLc9tge5vfp56qKiAqUtpvPIzGaRnHduQzc/FDJuG8Q3LZCLCDEDQx3rt/wcjakajjviZeJnKGRVr9K/1VWvjaB/chTPPfIANtcGgEOPUTQHQDYBou2Ondv2/LaF/g0J27odl86SAU29ySFoM9QC93dc81t6K9yqHx4n9eaXynrjs+3O7xK0MYMkZjYO6ZTnRWKgK5Ey0caIyB5tsNOVJFH+8VPSuk1zubrcMKIGY7gVfbMuwdmdQa6nLaBgKanzMxqqzjzXd6Mt4/EYXtgDMu4Ufa984BeP48k41paYJiTBEBKmudM5UvVCySFZZuU/jVoPAjPKsTtveHIN5//tUdhEEiS32Z3tMUqBMm+6LZSyUowEFMm9GI4PU3NJSoTOCp4jkfZFFnySSYacphYhaZLqUmYXb5pmRwRMZzc1r7Qm9ZJulioyHkNxenI0UzYoHrQo2QZAYA4CykS6HqBi3LpyEuQ0QNUB8I8zuutiekv5xXM3ot56Dkcf+mqdJPsBt1csxpAhprw2BFG8kEQ1FmwboIyQNYEN112HCf3SfvjL36y+ImZ/muwaHaA2ZNHWeexk8ho0umNLqtIc5VKXS49hnyk740o8+YKUoGrIaV9QJ/GWHvT+8cbf+f13aDdu2KD1GBPGxscwbb8ab/fSnNvAaRki0M0NpESqc21qqZBuqotCygMk50DcDg9O9E1wu6Rf+a6LZOo3iJLstCWJMpGcy2dRS42jyE3f/ZSbthJz26IraXxL8yrOOOBI/PTe2zHWE9CQndbrLkh22ne1+j+STTZpvPPRNGbVmc42jizGABY1JEGyKOg+Xxux0xV9SvTcdZDYnZv/mohBvaYSAUFyNFI5A9sU4kFpW/NMEmQXgvJGm6emqd4U6odaDEV+5+4kdywoG1naqz4AguqHNJ1GEG8mpuvIMq/W7TyUSOoOkEyAUtbO031KJwF4cRvNuAFPPHG/apZhyaJVSJ+EWLz60rJdUCu3BDs8qrxzF0mQM1HVt/aHb7xV3ygXYOiANbIBiGivKPmonUsdkEXbAEquAFnw0JXIubyu6l3Okuy0oeLesJUyQ7Yqp40yz5t47rl1gD6DTeg3hrGJ8fS3QCYmJsvRdHTsIKMeJEHBF+lcm6c8SfhHkOmFpB1ZFnm3t0Fu0w1Vbd8AObmQDyIU3JeRK7/DaxsC1mVso3on2GMVYHXPAhy3x/74wW3XoJHlqPiRJdM8/vlV2H73a8wvsS2u1MIjNrYlM5tv387mvZhlz7Exv05bXAJFIEqw5JhSgbnt9hKeddGboDCL3S7KtzNiZX4fu1/7cFvx2FaW7M1CSLE5r43uy0gNpNVvIWmGEqO4uV6IhjiSSnpNvRZMuyGRnbjaLVJ//jVZ41arlhb4nfdehkzHuN1WHAdUash1igQzsLNZUnlKGomSnJcG8WeDnCsLJc9JjA3k192MARCrzzkLo/0V7QE+wbZtlVwnF4NKRTyU85DmInFf/Fvql+pPKLWTfvPNEQJBErpp5mSNTsMq6aWxCbVAs9mEX8F9wsz0qa2wXFW7fkU1UQeefuZgWxNlgCpSkGmbRB5a8F8fysX04rXYvMGn+u1f7q8b1rj9FjNqPUnGDGZZkFWum42yuouSRFVd+4l91NLVWN43gJueuBet2NT3SsrvBdyELPPWT7OeFzxqB1SJbSlRL8nviWoeHAyzQQYwgSBnQW0oFPpZkF29u5knugOFnXhRliU4bzgImO+qdkBtSd2w6yk9y9Q00e00lwhs/lyRoMEIqrCfyADKXz7R+ftWAqmTUoZMlCRcD8l0I7Lgu64EdjYlw+Q3HeBqUwAAEABJREFU0dxLvBWxdfQxjI5txiEHnoJKZUi/dAM5A0Bo7UHJEVRCbcV5oVfQJyLq7aq/2cDT11yJsT5i0amnISADQgADBIIpU1Ghgpj44nX5I1BvoeZLjlRdG3geiUHtDQZ4fVJ63afhtWOVJJHLbpIqCqLFbwoNkAFDCwa1SU5hjz1Wwxvk0qVL4L89ouFI/gVdnoAAkul9vluVzABtYXSuu0Z5NxOZ76Lq3MKYr/4F8ZItz1+zPz8YftrkecTpaw7D+uEteKS5FeOVCHkCQb4wZtjpQc1g7FrBzUvsWsv/u6RJgqENis6CR+uQM90mFF/brGtXuA9Yzmjzpgmns7NynqPEeoFxlnRs95YrzoA8TuHBR6/HQM9KDPWvQdAPOsiBwkKCpOSmQSpC50UhS86lQby5yBACMXzrDZgMDSw7+kxM+aABIiWP30iFfz+3LAvJGFKbqd5qtGnpiiAz1Gp9WLJ0cfrPWJcvW4rVq1agt1bFsiWLULTCtpM3hagNwcHXkmL/MOITorbF1IggHFDRAuJYNkY/61TQxXa9sjMvqpngZh20JcSGDxxRp7Sky/3OA51V9fSMHVhPW8VcQkdPjijFOWOnTakjSv986FYUNS6PtZs3EKo499DjcMND92B9nERLHpX6jkiRUd+poalRcH23zYZjqoA8awe4sgtmlehiv6AsaY3bVkESJLctsJ0aj6lEErP/U2b65vrp0ouTI5lsjlrEBkThnaMNyg5DO0zqMNe8J6jkmSkRVQbhC3NTqoXtL+G5s7BpwVNjM0xmKSAJkrO4c4vktAy1sGdKKNBiFQ8/8TO09I3wsINfCugVsac2pIUPEE7F3bluFPbJK6ou8zuqt5xlTEssmhrFuquuxETeiz3OPQd1bUJkBspWmgbZKP8HjaOEdXTDulw27YZ52wIpw7dV2eZ7Hp31mjWcN0LI4AMOvB5n6KFO4xX4vwjzf3zRow2SGkcWgkKI0EgwI0UFjpHreFq+p3cLuM7lAOqQnYExIEhh9CYCdIJHWV0ZqG8k2pskS+Up3o6vEAjFc9ospzedoIazIdacq1tmTuWLxiBlI6ENFxjQGM/Y91Bcc8/t2NAofgm33bZkZzqUmiRG+ZEkSMI+QDvN0EMgU/18IJnakmy3nEus1yALGbKg3ZIkCz1tJtkuvwDaVjVNFDcwpjkzckF9GWaalqAZ24L1CfQiFYIAEGThQd9Z7HHYXopaAzPr3TKAJOw7zJNIQgK6OAdaBdgevD4Crb+itoakbXsaC7W+iCJR9YIbmFFZh5Hxp7By6aHSvxix1QdvBMn+PCD9kQ4oVyJIb+nLaZpJr/s1nC/gLubATwLpNFl3TbFJrz7+ZIzpWyUZZAdB9WGgTZ035uhqM2yHs1R7U4O0npmwnNFd7/z2YFeVmC0X1UfilTHhsnZYPzihw2FADptkhFySJZraHKf0zaGhJ5T/hRVvliFoAkNhcGBBScr1gmlCBkobWdSjnSi6M4EpsRlXkPbY3nijlcyo3U5BE7id2u1W+WnWLeByQjezKx+1mOy3lsbcGyvYe8EKHLFiL1x2/+36xuEPwnpoQOiynywK1lvOjUR26gqSStjVhmq3rSvZUZi0LZFt8t3WmCNg+zwP82GO8E4w/MQ0dkL0xRLx3JKFY3Y6/izoMbeNIAmyQAwFJQvaFtll4jc5+zznFEIWcMtd30JeH8Q+ex4DLdNOfxmIQEcLdj7JRiT7gkjYTruirqfRwJPXXo96rGHlS09EpsNCQIbZYyWLMZOi7kNgCfOE7XS2wypSemej1G/KMGc8nir70cqpm+G/fRFCRQs2pgOa2DOuMNWoo8REfRKNVo6pZitR55u5f10r2hQKkRSxYO3gngNsIleg27BkIGSLyro7Nwsqti/LN9WJqdsZ7aqZJAZodgrMrJlRSuvX+sR13nqVTVeZN+1GqlSb7r69iIxUB/Utf1EKM31UP3DFHlizYjW+eO+1CiD5MFPjJCg5OB8Q3UYTGNsImuQgnpEpb5hX1ndTkiCZNO7SbZZwrrLHZHi8Ku7S5TZuWyI1jhqjobGk8vO4We9M5Cl2gGTxjjU6rgzJpx8b9LD13CDZFMxNiCrbdivU1GlO1ANdKmjQruNTRWlLUdN1dx8lzE7jZpobBtEuQHn3VeraFrWa7aHYJG1trteYJdg4/Cj8D5McdOAR6qJPY2jCPyaFkCHI/qB+A7k9lZ06aYTtsp1Spova8oJgOg2SaGozaeWbsPnSb6IHo1h1zukYy5agyipqSQFScv8MRDeiyiVKfhL+Zd5kQ0vesqkk016mbxc6QEaNOwCZIBkV0I3Q1OmxBJ53yp93y9kNrcmDSHym+7/rm3wNn7ztfG+WR63cB/vutjs+d/dPMRqa8jURQkiLCE7/XzAmm/n/63gxpsk6SKa5pxxaQtkXdOXYinvu/wmq2VIsXHCAdAUBirWKYo0gA0gm3ot9629NYmWzjnV33YGtvYux7IyzUdXmHIUXu68XW1+uQ5/XYpZlSbUfot5vXAjyF8lt+i1YaCbc1E8upKeMnzT+EQewkkLcvFy9xNgSO9f+LBKKepKYmdQmCjOZKhHUhCqTLuv0BunTWtRJIOrVlvpOACNJ7NzN1nfA6TF0WvskILv93aLD28UMKcWpTQ6yzAMVEAMt4szl++GYvQ7AD266Bpubk1AEI+j5bFAyqemsm8eei2c4r+yLellviW7FO/QDC2mynSmK0PR30GbBdpcoeTuinvcS88oqdnJ5L27Db/O16R5TaY9pt6ztn1FWnJUxZ+o6U8dgrrpulHWmJdgVy+YF+UsXKD5JUB2WcJ1ldhV+PVREY93mexCqUzh4v9NV7AMVWz5NksSLlTwn8+lqZZN44pLvo6W+DnnD2zAJnWYDEZghmAoqwLGGWSmoTYmyimG2zbPLpeQ03bHEtKxzUfuJqeH+gjKaDpCE88X+BpQbKOZJKaaiKroBBikJ4upSoEZFWZ7nsDMiAqK8GGNUJRCjNkrliyCgmrbbpVrl1T5lu25kRfqzOZDapC+XviiUTdKgiu5KVkHn0V1UtO/t+kC2GSiO2p1SkUlOKLKde4enft1/p2JOJmocaIOIQYjAocv3wHEHH45L7rkBD0xuREOuaFFyqoOBHSeS0ksvg4SAokzOpJgnkTNlKLuMblHuwA6yrUNt3c5PY5LJFnSlYgF3MdIAZyon27rUnuzOa1TcFhQnQXVCt/Zt5mNQQAqKUcwAQDIhiAYoHwgn3w3nDcdds6UDgAqOAceisjOvsp82nY5nIli/wDQmleUG66HGUAJKiv7kR9cZYs25GAiygOVJanxjePLJW9GXrUZfbRWyEJCeWLYF0Ftkrntxkey0J7edz1Rn/UG0aAk4TwYwgSCpqohB/WjzzCMPIWTLMLjXIfCalRQk0AEDYWBWcrxZ1nB/hsdu2UC2+1RbSqIDl+eilJ+PksR8iaR8HlD+ryBCJcCbpOe4pf2t3ChJajgzESbqTXRjSuW6PtTW9aNOvdlEXa/mzjcUPFPi+XtmQzw7SPsnNHNCDucNFTqXYiTxoUGjPZGdyheScUfPW19Qz4bIi3JplGxD+kg5OBB92hUP0g885xxwFG65/x5c8+T9mMgiHJRkIaPISIHm4ajpDq+dlduhoh0I7Ix3HOAlZqizK+CbMKPieRY8z8YuNHdszhb3BjgDOiXGbujBXNa7rReOF1DJm00t83wQtSAdLjvbNiqWCmSKnRyPPHEzWnkDhx10Fqo9fSl+wAxgFU5NrdEsC86+AORqm4OhiFMyeEbFa+AXn70QC/QDziFvfwsmepjeoqJfZSXreDZItZuBiPIgJSU7vBxXc4Ve6JggGwodUb8rlH009TrudRU1QpJIeY9FeXJ6HGHL8ChmYHQMw6OjGBkbhf9j8K3DW7F5yxZs2boV/o/F/f8eGfa/rDE5qbfiiBzaKimIlpcDQaxUdNC6c8slRrrloFrOgE6m6Sf4VF/cchG3jaZCMYpSsxm7ArczdqXNDmRt2DwiQaPTWQhVDWC/gaV4/QHH4Znhzbj8wTvQqmTpVFtOlERgHyU6jy6zUr1M356M5baHNCeyV2o6YvatdSaG69pI5dk3BY/lvRDmQ1B9UGB1aJkPROJtg5IEORPYyUTp7IabaQgw7LNkbxez9EHJ0uMdJbwR+qRhKLDhNygvIp8uo2JzJpp685mN4hRq3fPCRhmupG/bh0U9N6Ytba4++YzW1+K5DQ9i4cB+6KkNyMYaIgPK+fCGSrLjz+33MF+te+xGsa6j+je3f/NmTD7zNOq9VYzsuwcacqj5tnE+bQXPEt0ouJ27J6kLUtmpKjIUMUSe55WreQl3VeZJgkEPAT0kS9XB/iRhX5YgidBTq8jp06hkhN3jQPEEOVCaOkHW9ev4+OQkxqemMD4xgUnR2NVBaYAaa/IAayluKFJiFFnfXZwPrpuDUjAp7BTmiG2foXY2cvtCu1QrjTuUt8xgXz9ee/TJ+poT8M37bsCmrKlvPEhvTB4SSVCLHjtKlIAhsquXm5WY0dbMNsNZo13cZeK2xi43fDEbzGeANjoIMUaFdoTj1vCJsRuq8HRIRgtbsW0ZSYute1lu01012WaV2KW2auSwjfoaeO/DlyK2qjjkoBP1+qjtKUxqrUmgS6HXbFfx+WWt0kitc6hL1FrDeOCbF2Gs1cKR7/ogQqMt0CZJ9HndrIDye4nZSiiGIdK+yJnlNnunSNDG2C2YWZdcWfJI6dZVlksahnoqMAZ7KzAG9LQY7OvBQEIvFgwMYPHCIWERatpUJ6fG0WhOpeBB6iBIlyGiK7FEFWoKOKTTE8UsT1Cq2u5lWQu4vbWWZfNeGKSRwgtTMqe17Zt/bO6rgF87BusR5x14FJb0DuI7d12PTdUW6hpgFjI5iXP0vtiMwhLoBDVT8/y2S0ZzpvuuXzPaudddV/F8W/hhQ871pTea2Tq9QaaNsL3xOd/SZtrUq1irzXObbfrHlc8DZAA518ZtqkoxGzHReAaTkyNYuWp3BC4GsyoYWnodp/QphtoKPC57vUSbvQ3iyZpH0mwhKlpaWuRBnyiqa5/A1Pq16F2wGFuXrgKqGTIQ3miI2anUadpdF7oLu5ynPjGQRW8kQXLXdcxzIIkaX7cikvJxELIEqN9QqVSQZRkqQqhk6KlWURGq1VrK9/f0YKDWg95aBX39ffB/IJ7+1wNZBVn7D0kZnQmEk4NuGoWzXE6bigRCDMAsmCdu2oD9OmR5iRaXJi3JFyUUvbQLOyAOdKq925ha3NT8EuYl2GGzoUWT6nTrtom0RjF1kdN5FYuri0VSDicqrYiz9AH8gKW74bvXXIXJkKPpQQOpPmgSKai43YskyJnYbgNXUjdDpLzsB+czECng2zrhNFtWPMuXCGpDEuQOAEtmaj3/5TEb89fO5ZJEaAPzJIpniLQvTb5yZNAd8EaiG6h5pl4pjahTUi54fg2/TRc2uw4AABAASURBVFnY8WE6F35d0+uZduDYAYrYjVHqo/KKYnUdtflSMlC8K4sEyczVOZPjMSSL9T2ykkXcfffVIHqw/z4vkWAvyCoCasoDVD8BGWhQNHTB5S5ArQqgSBQRomyKsjM3tDnKeuRBdfLRQGMS933hElAP+/3f8etoSZ4kQmYBgKQQtgl09UlW4DJlk6kKyX7TAkGkGyrOuLrrAig9JQp9QRMxDddlcJ8ZopxPet7kMOmUl3SXeIyFDYGgfBc0V8qlunQjoKUa9dyIUjINhQGCuJ4AStLUSmtSsmBwAQZ6+9GrDRSuVD2k2EFluOhvAKYGI0A9pSl9UQblufvJ4ScVupLbFFsqJCmUuiWTdEiPsunqyqbyfDc3l7umq3bQqLR9usHO5RRXsO07Jw1ksuOk3ffHkfvsj2/d+BOMVSI6i3cHSmyjsQOx/3/1PB6IWiSzYb8bPlFExWY3cm0QLmtyZqwN8+ZC0awYt+w8XXexFOHM0cXYbtZ25bGFzVsfQDNuwYFrTkElLEbwgoCjO2hthe3q2H4lAa3dhG7BNk+bA6oR4G0PaotuYNFhR2Bk9QJUg3cHpERKR2cjSKzt3F6IrdtRu52qHa1Pr6dpqzyWtjI3tB/axRAVIA6W9LqhTUxTrknJE/xPh/m/CGhJkzeDkGXpVNnb14uKj/7JSW1NXcQ6CzQVZNKoPqICNT2l9LRqaZsEXFIdc+SCy10qtplN9m+ztrtCQQlBE21nwIHVHrh1eDyq6m6wy3nr2flG6i2NE6CyR6/cB4fvuQZfve4y+NdwuRi/7LQr9stkWL4bv2x7X8z+HPPeiBJSfEbFqkcJkETQZoCdSoqxnZHz3HP7gq5OYDsaVMh1onz4iRu0OS3CskWHA4phqj6wAuqPrw6kniSC6lMdXljK5JesNYW7r7gQDblm99e8UQopIHWJFyNJnUzuaCLF6JQAaiy6A5jJx04kx+qOxPxAJAvdDERLD0i4L7OoQTsvBG+QuTYxb2QJ2izhDSYBc5JPlhUG6FKdgkQBEJQrL+svNqaiDqq3PgdkLsdbLiYaUw82xTxvXKaySbrZCdrE0627D8uUTjAtITE91K1XWzEbaLKOln44abAJ/6tBLX3TaWms+rKDVrLBLYCOvUVxl+62u7v/TmMFtDSrOMNy2B8+VeogiaOW7oGDlq7Gj265BqNVScsZ/u1UBN3J9hndvF3Nu33CPA1tv2ZrnprtsyhD52D7Tf6P1DruHHOzYWNKngJHYaoBKf49pjRrypf126KpnU598MM/xbq1bgv2com5MiRBslPhNbN5+GFMTdZx7JHnIgt9gBYeaZlWkiXZoVAiqTtm8DBv8ggL2ZnVts91AdXGFJ66+Jvp72Yuu+A8TOpznDaMpLsKznhwYkYq2gOz6QyhVCAJchpmkvOXXbermL0+g96KZ+jQlJdlf350npzu378vGDpR2jGuNiQgkhZUlwKxOldFHQU9bTOdLkl2+EjyckzaIADXOOCQkviJorMBFoGXd8rtagkApCYh7ezYbvICLwWigpVoqm1EPa9ieLyGjcMZntsIPLOJeGZDHRu31LFltI5m+vgSUt8ORuuwvUhbt0tttMfSLs1L7CuP05gt4LrZPPeTZOWvTN95T9nnYCyo9uEnd92Gik4JkABJkJzdFKndHO7zY/g58WLqe35W/PJbye3w4nHPUZub35hybXAFzEURF9C6EB+mHRT1c+6KEzqmRMt4yuVgx7hlox7OBmZsHK7ZNqgNMdPvB/c9fBX6+vRDamU3kDqmzBMXpRbqRBTVb1neLk2V1H16bapQXHJSlM29k5OYeuguVAaWYeEJpyKvSF59AKIzgJ1O1juf8HaGNZ/4rvE0niLWidDdkfLFPOVpzr2vYU6yfwJ8T1U+rluJgcQOaWG6g3LBZ3KOuMgIZGoV25PiIFMRUcGSuUZPYpcljly6ysBMPN8UUC3tcnomKlQhUPEouE7IVAfpVqgiZVXlvKo6NtkuA/AJkmhmPdjc6MFDzwzjgUeewqNPPqWNchjj9Sk9EevIWxEj43Ws2zSC+x95HI8/sw7jUzma7NFrRSYq7UEdabBBDgwKyhBUFru8yKLscRvIS6tKCWi005jBLYxNLDIgCKY98te5J5yO58a24GdrH0GQD0EgClB/JEUKhHY+KZl1IwsZs+3v+eA6I+iWST7pi0g+NQ/tRBa6KBstY1ieLPkF1SAKO7vamUf5rgMpLv/zOrJoR07TdtMdEsqW2bBdJbanIEOETwUkESD4X1vRu+QzjzyLK797Jb7yz1/FF/7py7j4i5fg57fcj3yyoqAUIkCNBWpVANPJdULJ93w5JhIU/94wvQiNgkeYZ8gc6QmzQJW7Lim875EfgajgqINfj0pWg8dKxQtlEyn7MDe5r2luQAwafTdS2wwUVWVbtLRFRT0cQqyArQZu/fTfIAtVHPj2d6fDh+WD7IlUe9kRYoYSrtsRYm4fTKOUj9JnQHaWIAlyNoJ4xjQfs1JakYGQsyRLWSm09XgjJNV/1MaoOcp02POrN5TsN5LIQgC0awGSk7KYZKUOmmwryEKAj56BQSIsoIbYRqKN6arLKfWC5hd2QFAHynRJTGejNsFUUt+mUbIFIqgBpOASTWLREvPDg2w2c2wdGcP9Dz+NB55Yi56+IRyyZi8F1544cPeF2HdFP/Ze1ou9lvZh31WLcMDuK3HI3nti0dAiPL1xHPc+vg5PbxrDhBZPgxV4HIXd7Y7bZH4L2lzLGO3izpIgwWCHaQN//Yln4ZbHHsSmOKk5VoCrzlfQHJAESeimi9uFKnVtX4Ys6qE022yXDVV1LpfLTxVRk9INC7ne9N8rbJ9tpjbH8U3D+OaXvoYv//MX8NMf/gRbntmKVQtXY7U+g4RmDTdffzc+9cnP48IvX4KpCeq116vFM+XRJU3OJLiUMjt9405JWm8Dz+CZZ5/AosEDkRa0mF4X3QpIpljxmkU7kTvXR1t8DqnoJ+2g76L9d92CnkYL9f0Pw+jK1VoSGahYDYGyJ0wjBATxZgNdSaZ7m0noYneynhsXuqnXtjo1O7WL6Z6Kiu9iPixjlO2K2nnuMiDIL8Y8tUmfdZDyna9A8YQQRAVR7ZEBGVWQEEnlKedLCF1JT5nCaAVNm629TUrYLhWEjImXZaFgeHCpbbu4HaI5SLVpo5Jalym7AOnSCdSVHoxROscydW2om7aOYM+VC3Hi/kuw18KoD98t/bqcIdMrOPQEbOnJV5dtub5bAnX0sImFtQyLly9GZeEgtky1dBLdjPVbdfrMa7YaeWyipYCJ0NNHg42G+ortjSJXviXJMnjJzCZKGh2YQdIkIepuiKglQNKjQ0W6F+gXswuOPwXf+NnlGA3ApOqipPxx2f0YHi+2k+y7Hcm4ueUM59E2z3aZ5/ZRVpEEqaeqgsR1SXbOTYZKFgRSO9HZIrkY1ivygq4oHxndSqj4KBFkawnLRM1Tq6W5E9CMGH9uC77yr5/Ht7/8dYxs2ohTTz8JH/jo+/Cu33onXv6u8/Hyt5+HN73/VeK9Fe/+wOuASguf//yF+MWTW9BsBr2VtFJMAG1veKxGkI9kBzT/JEES0JWAItkW5yi5KEcZQX4teARJZQlKl8JKNOLmuy8Fag0ceuCZoGIYWgNUHyELyPUmQ1JtAFL9xwhvlqQkK1mqd5/mmWYhQ6sp++WLVqul8RQo8k0UtIVGo4Gpcf26PbwRd176XYzK1jXveDOqUxXVNRP8P9ua1Cu5/8+E4+MTmND304mJCYyNjWF0dBrj4+MYH1dZ8H+g4v/Sb3RsNMmMjIyobgLj4+PtdqOJDou/detWDA8PwzKbNm/W57JN2Kj52qj8unXrsHHjRqxfv150E9aLv27DBtFN6b8mLB/m2EbyWrU/yNCRiO24IokQAqg/SMnznKecbyFIwJlMApnyDJTTJe68gE5yw7IQlClklFHsuAxQRHMCb5igO3EbUwPzpqjIaGoCEQI0L/CiovIhVHSsB+gAwXSKCooS5vZWAvbdbRkG+qrw6zWkL89byJsN5HkTaBWI6iPXgqmDeGJ8BI9u2oTJ4S1Y3BuwaMEAWgrCx5/bhLseW48NU1XUWdX6Ku13T/NAtkUE1KV7qlFXADZmYFI8B9bU1AQKOpVoQ3Y1DdnWFPKmbJS9S1nB0Ycchgtv+0kae0snoFy6Ww7uRhOT+oyQoEB1sJaw7obqm0JdegzbYzSnZFcblqvX60gQb1ILo15voK7+m+qjJf809InCfaTgV5BPKOBHJ8ZRYkzlsbFJBbYxjhEtEKN7kYyNjGK8vWi8gMaUt8zY2LjaTWNEcmW7MS0iY3R0RItpJC0WL5gS1lHIjqZFZL4Xk2kBtxnB1q3DGJXeYS2s4Q3rMK5PLJd//PO44svfRK7T5KlnnI63vfddWLHHaqzbsBFPr30W69etx8b1G7BZbTZv2YyGHpDnv+wsHHTQGlx55RX49rcuxZbhcWzcvAmbtm7BZsF0S1rYw6nPEfVre8bkj0ltHMa4xusNw74s4Tkr86auT5CP7duR8Q14/Jk7MTIxgt1XHaKHdT+mFAd1PczrmjOjoXlreJ4VX8439VY1NaV5nPJmlhcxJhnzmnWXGyAJrxtHMXUzoijgHKHqVJ/1Avd88yuoNIlj3vROxYrqeoC+3j709vSip6cnoVbrhVHRxtwjfl9fP/r7+9HX15tokW/zBgfQN9CPBQsWYHBoEIODg5LpE/oxMDCAhQsXpfzCoSEsWrQIixcvxpIli7Fs2bKEpctFly7F8pUr4Pzy5csTf8WKlVi1225YsWIFFgwtgB8i3sO0DWlVamQaIA1sO9knXmNRDvBGKXHkEs9B0RJA+itZVqa6XbqS0khQG4wbJgO1cWTIVAzqRARBtxLKznN5E5icmsQD9z+EcT2dGlqwuXZ5aMOL0l80sQ6AdH8FoBRA9aCyaEWypDhCBvFL2RDhjTvXxjcmmWc3bEJNJ8w9VyzF7ksWYoWCYPVgE4fvPoSj9lmF/mrAzx97Bk+OtoBKDdSGhnaiHiKk+hPMCiqbVvXRvVarwX9JvxtlUPU6yIy+PvQKlayCEjXla5UqjCWhFyeu2BeLewZw14anUKtVkVUyZFmW8tP6etHbOxOWNXqqNXSjJrtKuH21WkVBK0mn21SrldSH+/Hnl2q10N2v4Hc/DnoHtMuDCuzBwQEFu6HAX6DAFxaUGBzEkBbEAlHzvCgGXadAdrkbQzN4C9JCGtJiWbBgCAsXLpyBQesUBrTg3L/19Cs/IFsSZNeA4P4GBnuxdPEANtx+F2786jfQmBzFkWeciLf9h9/AHkccjN5FQxhavgQLly7Bci3C5VqQpsuWLdUCXIqly5Zg0eIFOPPsk/Dmt7waPslcdcU1GBxYonEPYmBwAYYGh7CgXz4wNNZ+9W0/9Wl+e7RxGM6X6O3thf1uap7nxHmjJ8n3oae3B7X+Kdz1wGUgFuIkKyPtAAAQAElEQVTAfV6KPs1fT6WmuaqhUqmkeerRZlWtVNFT60k856uaV8PrMumv1hSPVVQVQ24XsoCsHUuJKu+5rohmrssUZ8r36PNPc+NTqOsNbes+B4GhH1A9lEgCWuNGUD4LIcUxtApLkAFO0WsYUVlBazoD00YcYwRJ8aevXAebIF0lxzIdeB9oV1iGZGpPErYB7UT1SxZ9tFk7TaLtVPtInca1R7R0OGnq8OC9yWjqoaS+mBTmGkCUURbqGCmeK+mjPwIoRRA1ZBO8AZFExggnksiJBEgucZNjXTs//BT9xCc+ib/82P/UyaYlnRmo7yS2QZrUKJeDW4KGU9qjfkiqrrhIql2BGIhutLKo19gcG8a34Bkd2VcsXoJVWoi9MQB6vSYj/PfFKjpF9MY69l81iMP2Xo5HHnsajz27Qb/09cuNQWj3Jf0kEUwVDOz4BDOTT9QG8sQPaqORwaiEACMTL01+FkAjUF7LcfaBR+GWR+7D1koDaV6w/WRfGRLu+EnPh3Qqnd2SLPxkvaTGJVvICkKQZaqTJSjns7tt0i9GVCA5X0AnFQU5hRg9RwJa+hPhOJC4xgPZkScA9sU0SIKcixAoe4juRBZlUhYKrgviGRBlFhAywj8sLh+dwnX/8+NYd88D6NHG+5rf/VXsc/xhaEomSqYVctnYgp6CmD8VffkX8YX6tv2+D70TzyoWbrjufolnGgtQSBTUvi7LhV9iZx5ickQACk+0qUjXJZcqvhTnecBTzzyO6mAPjjrinOQu+1V7GBSkcMeRAeUrZtlXGkcmhSGAEpa3kUsuUrzySvGu+kCQbaR8lsr+B1x6OY77v/l1naiJI3/to4jVftVlSUMxsxpXKnXfAoLWQAF28lRMARkYBeVdDtpHDOenQZSJpPorEGWblKWyNCSqpSp9KPKWjXAPoD9FJIiBuYlkahNEXRujfB01FiHPc6gE7332bVN7oMJZb4a5TuYNTOik3tB+FPy9o0RLnUU3FqxweyCpcRBpNnWnJqaEiu3L9e3sNoifwrvvuQf2P+hAuG9jG6K7zCap1+eAJ8e2YixO4SAd0wf0hNa4EeX15NYYAP/KhyqoCfekLK5O4czDVmPTeAu3PTGCOnp3ue8ZDdKGOYMzb8H2tAKxVPacecDh+PotP/XagP8ty3kb/LKZO57OX7ZFqT+b5Q2yPx/F6OWX44ZPfAaV2IND3voKnPDht6CVMcVWDUkytdnxzXEhaEutVBt417vfgnvvvw+PPLwJaTHFRtK5Yz07JxG1XPPKZjz8+M/R21qJweoeUA+a+xz+vu7NMeYZci1kj8LrJAGOmuk+cq/y6eJO5XJJxco41n3rW/osGrHbaRdgMu9BJc9hD6j6/4or175GrS/7rTOgqOWfEEGG5N+mxt3S54yYO26Ilj5HhVbM9YQS5PBcmKGko21uZlouh4MUalugWzaqIHhmlZvvyvQE3HPP3bF6t9Vo6oTX0pE36XZAqOl8bXaG56bjrToeXbsWy/Vk3G/BIlDlqFfpXCeKZKs3sC6kv8YSIhiq6FGYHr73KiBkuO2RZ5DraQj5yn0n+5zZAaRqBxIzq6liTVGby5cHL1qlp2XAHZuewUBDFTt5uU9jtrjmHCWm63ItBHUIQWNTmKgqwicRQwW4jal1Gs4Dkk8oSnPvZX1J50rM5JRyJW3XtufGdtk3be4M0pRMi3UM6vvd7f/wKWy89TbkerU+5fc+jMW776FfboF6BWgxwGOxnhIzFG2nEBQvfQPAy84/Cz+66mZMyTlUrBIt+SpPeuN22kfF8gxowTqGWmpvwLMgBdf+/EpM5eM48YTXYEu9iksfeBCfuOl2fPzaW3Dxg0/h5/4mWdXWpbcf6gSfIyLXKbLpsUnHdkyYU2VftAjY49Spb2DLWkw+chfG9Drff9oZerjUQEpgTsvZDGsoIdtUnaudXIQSYs24Sn5JUyWloxuJ+fxvpGzXpogSbVUEAfm6XUzEoiT1KaMXQeu9VutFT/oc0gN/5jDCDGNTs+d3iz6heaByffFXg3KZlEO7EyCebtu8HDQ6PyPXYo0KgJY2M+g7gRsE354n/O/lrVy+CAv07cd9RDlNoaVTmuyaodPlbrgyoDev47DVfch0Irn10bWYyPrQ1GuEa7cF25sQdTdQUk3QthrN4gdNWk39vPHEs3DTAz/HZrbkmwiPYZboCyrKsqK95q3lPkS1pSCX/xs6MTXYhF/Dg08pqpvRv8qpsanhcSYk7jw39zYbs8SSHvOKuQgK6DKWABVc1YW6eMwnsUKfVO74X3+FyRaw+twLcMh736bNMSBXcDermVqo3zDL/3PVSa64LBk0B6bU6T7obaOn0oN916zCPvstwT996mJMcZFiAYps6cauJfvRKFv5XyzbUF+Hx8ceBfc4HZ+4+gZ86obv47n6KPbV99M1u63Ec1vX4+Lbb8LHrr0B10w0MWVf6y0JpgmyhQCpG3YuRfm7ntwzhju+8C9gPeLYj/4+mqEHmXxnLSSTTtI0U74b5tFiXbA/ZvO6qtvZNMOlWKD0lojKx7bU9gnJJEAGMIEgmXjlLVexRJhVZxnPA9tjrem7b0UPHmmDv+tW9N3XvGoW2h52i+eNoJYB1NgMBzekNsRgfheUneeieP4IHTWaln51VbGzIViDy4VO53YSCgCyiQVyzKJKDUGGke4J8N36xIKBeZJl4AUiB1GL8ch9V2Bcp7p7n9yEZpC+pAWImpx5mr8IrBRGWDQFHLHfQfjOvTerM3vDeOHqHReGx29of8FkH/BgcwM+fcv38LGbLsLf3fIt/O21F+PrD/4M6wZbGEdTm0Jh1wwLomwyZjBfzIKCNOlPsyLFpQ05+pqT6HvkCVz7la8gr1Zwxgd+DdWjj0SuH8giZFcHapZ0mEIPSkFZj11kzkUS1NwGz7/yAZk0EVU1eP1LT0XoCfjCD2/FRCVqM1bgS4P9mVOZnbi8OFs6FUbFu/NT2QQuv+tSNKZq2PjkON561jn4w5e/Fu859GhcsOc+ePnee+JDxx2HPzztfBy9dDWuuft+fPzmG7EpDKClB2rRZUikpdfGlGnf4jZs8gOIMUevNsepn/4QPeM5Bo8/FWO9/aD8R2Ya9dzG1rdT4yz93bZj50mQqCHyPC+SIIVABFEjAztzhXay75utpvYbr4CCSY3bCGAav9sZ0iGWggJlCoSn3kpKuIqkCWLuWoBU2QBA/QGsJ4MpVM6l0w4tpCE2ESRPEmQBOAUiy7IEcXWQzJFrsknZIbT0mmI92JnEHDCA1EdoPx0CpFm6SKKTLNdVNJ+yuYMAkERFMr1xAicdtAee3jCMJ9cNIzo4UyB0RocyyQIUK1F17qOs2AElqf4gRIGAtyWN/ajV+2B4YhSPTG1WvxRXVdu5SKb25DRN4lF3gaQyxRVUtr0T1Yiv3PITfPeWn2FEJ0v/VyBZpYJWb4anG2P47E+/j8sevh0tyY2xgapO+27neTEKbbt6TxrUyFTEl+wxIdp/ZCtJRMUIKV6ChLIGMn1HXvf9y/HkJVdiqLoAx/zH/4CNvVVQshW1n9FGZZIp/oLqlUGBALJADEH9FEgWSU49YfpzjEsANCe/+b434b6145gYX4IhCbdrVCdbSQlNX+V66XAUE2QEERQmEVu16X7jss8g04J9yZEvxzu0Ea/Qr6z5+CggqQwRWQ74B8dafQSv2G81PnLqUYrLGv72itvxtOaCis9Ma0aimC9FJtPgE2R3fa++vQ2NP4RnfnI9RuIAFp7/JrQ07zIMxpy5jdOtXbctoC1H2W+ksni6UtZa6EjW26PzidldmZhzb9PjKMcjGfmbVC8Jnj/Cc2+QJV9U8xnaZbUCSRE51nYEgIGg9iH3AaV2DcoxhowSUMWuX9KuyYbgnNuH1ItKiQJsU2wnkQFkBm+OukkyINcEklT+hVxBjbeF2bpny6mpLrkcskxrg+hrjePco/bBIzrBPD1Rw2TmNn4S2aUSlh+Q4HwBO7nI7eJdi8ktYoh64uc498gT8N3brsOoNir//TY/wFy/K7C1pTwdlCr4R471mMS/aCNcPzqMA5btgfee/Ar8wfGvxEeOfTV+/dTX4qVrtCgbTdy75Rn80w2XIvRUdOqgfBI7kKquyz3Nhy6RbWaLdpQfDfvTYy2BlDIsqhP3/N0/YuSBO1A98gCsetcHMDyuzZOVJFHPAigdbm84H1AkpngLoGjBmf9OLZw5NZ4XPUj6eiJed9q++MRXv4GN+v4NBsQEqkmYAZfEmL5i0LqogqhgpDqOH1//NQwORZxxxGnYc2hvxEkiCwE9IYPXZiAlC3QocgzlVfzWiWfiyBVD+Py11+OmqVFMhgaqXujtgwyUcgKGsvNezMZw9xe/iFDLcPR7P4QcfluaTzSIWcBL2hBDV8EDSiqWLgrFVfJnUxRjQpEK+VKm4D2fO0lQ89DdlioYIumKyfiiL9I1BkD5rmyaRGaNyS0Q/TTCdCoD07TgWsxwyRvDTLiUaqgF5Ex7JbpUmAGUFPOkTLzURDeykPQEt9ezal/YVbS2lQVsV8Hb8Z3yHimbFLg9qOOkow/Abffej7E8KLDc3jpNu9H2VRqAb5Yx7ZYp864rMVsmok/979ezEMuWL8PF99yoV/8cLcyWK3XNpaVm+xMahufU34GD5nwEU7jo+su1UALedNJZuGDN0Vg0lSG0AgaaxEAdWNO/BB8+5QLsNrAYz7VG8fHLL9Lqa8I65vb24nLSCchDlT2F5hz9jSnc9Bd/ierWOla+6R1YdO7ZCD1ARYFeyOz4Xvokal5LkATZhjYqyu8k4Q0K7US26+W7Mw5ZhBGdvi6/73HFQa4ZaUqKgtyje9lH8rvK3VfUmJqs4bYn78Zo6wksH1iAlT17odLM4M2xlJ3Rt9oU/KDDXo7xbBRvOv5AvOSA/fHNW5/CzQ89gbpOl7k2SvdtWS0nkxmwGtdTUdT4yaWo6QG56ODD0Vy5NxqVDAwEOR8iqAf3DGXzFKx7vjHPIzo/Sw8SGPPXPj9uLJqRVMYFW6msrsQSjfoMwW3FkOwJuWYtGpr8Tt5lNdSFOUa7L4UG9HRNrxBynp2riIJhZ+aMaTK1mhL19xDZMvMi4HaB2rbUUSY9acMWzaU7qh4GXpwktbIFKLa3fJeUkgEMhL91DvbkOGTf1bjlwef0u3hVQ5zpePeAMtEZ1Sfq/E5CE2NJuRH+0E/NxysPOw5bn3sOj9W3IM92QaFE7csEKxX8HWu42sDXbrkCU7WIN550NvbhIHpiBZZrasG4D/8CPxBr6Ecv3nnQKThjvyMwLOZfX3MJJvXNsl/f2DR7eH4pqNl8ELtz5fCPSa0MqGnzWv7EY7j77/6nTlw1HPmbH0bPXnsiIANCBpKdVrMzIdVRMkEQDQVASZZQtowRarNJefFmX1TbIH1ZI+C333oOrrz7GUxkC+C/SpOLP1ve5dx9OCN4rU3pVLoJT+GJZ6/F0skqCxoDGgAAEABJREFUzjny7UClD9QYobkPyGBIfN5Lz2gsaAGV+iTO2W0xXnfYQbh07SZc9PDTmGr2weOK0NI1uvqGtOaC+1g88gQev/1OjPUvxpLXvEljkEJ6s1cjXZQdli8gRrq8bmLKlbfkJ7FMS56K6oIaTxsUnRcBZCibvSjUdmQa4wyoD5Jt/bbO2Rza8kCaT+R6yAT5PxW9v6Etl/wApI2yeyKtooQntcwXNBSk+95WNM2STIdHsVWW4crMe+X6RZUysKl5AixbiLFtZ1F6Ee+yjcLz0WjranLimhX9qAbigaeHkYcq/NCwDzsmJ/2WxgtIAcG7FiEKLJoiTjviWPzgzhsQsgrcX1NOsojzO9ORH0CZHkqjrOOiO6/F5kZdp5KzsaJeQ6bVR40phEpS5SCK7XFkyDTeKs5fehBOWbE/NlWa+MK1P8Zo1kQDXjypyfO42WNuX2KmCs9TXYu3Nw5j+I6f4u6vfxNYsAhrfvu38c+f+xG2bh5FvV5XwEfYB8ZMDdsvBa2KbpBMC4cUDQKDypoHlUMXGLSwqj3YU6+sC/uHcdGVtyHqtRXy7bZ6tG1RUiQRshZ+dMNF6Newzz39rahPFj6n2qtX7EwiqVnJ0APi9MUDeO9xR+GWZ+7HFc+sxXhfgF4M4NiwTkAdoZ2Ujc11uPMLXwTqTb1y/7rmMKTK4OmIAQqrFHOJ+X/RjSQ8xFzBTc2hh1b86CwPESB1gxEwO4mj6dOJpSUVSYnyFiIDSDdySd416Xa4yiQRBCiRmSaukKfaqgJQMdfNQYLZyZ2JF/MiI1GVAG/OnrCynJjP42Y9JWY3dwDN5m2vHBXAhn9YamkwsdHSK88yPPjEegy3egCNwcE1R4eCrsPbRibK3yW2IaLNWN6Qn49ZtidqPT34yYN3YDIr/DbzLaCYy7n6LJsDzDFRjbj6kbtRbzTwpmNegt3yHuiQDKtLMdD+wC5p2E/WhXbq0cPsgn2PxMFciGebI7j6uYdSu3b1LpLUw6w2OeTexKuqr0wn3JBPYe13LsaGa65Fdb/9sJe+RzarVbzhA2/BN77+Izz79Ca0ND+ON9trmhTolmJTfnNP1ltCVdu8PF6jFIjWXRa6aNCU9Mif/88FZ+KeTcN4qh5QnUfWfSa7oOT/lK+S4+s3fA6MW7Hb4D7ozZcp5qVM1TFqISuWvCZKiL3Nq6UDRoNRQ67j4P4Mv33yOXhydAR/f+VPUM/0tiNd7h+sI5eWltZoXtmErd/5PLKRYSy64C3YpM86IWaqhVYqUpIZ8NcO026kylk36y8xq2pGsZSZTbuFYpyO327+dvNyXbeNs/W3NHLDOqhJi5ojr5lUVj6qPuUVJ6bTkGIXNMcm6UTpTDfIAMxa5HZlJmXexILqqG2xoFAuEwhqIvyvnwcUycszqg2U0VUw57m3ogJEg3AVpRsIIKlgMueFwzZDOgvsoj4bbpsEjzfpkPOyOIXTTjoGl91wN5rsQS3WoVFMK5c8SZVD25fOqzjnUn3Htu78tGAmGxLqLbzlhLNwz8anMZE30dQxXFVJ0AGSMvPckhni+79bfWj9L/DwxmdxwgGHYq/ehcm2ZjKNOkUEAQnUXCqnPJGSOoqKi6AV9+aTz02b02WP3oVnajpTKsC1xSWxXb2Rbf3thp4rqq/Jnjqq+Tqs/8LnwEcfx25HnIT+l52jBdwjm4BaNeAd73wTrv7Jddi8aazduiBULAXpJQOozYSsgIpQaE4Qi/7Kfqi+SqArFVJIMRhQ/GG7bSZtaVPURr5C37X2WtyHz195J1pZwOwUcyIXHOOToYmbHrsejXwrhiqLcfLR52ksGQKj+qmkuZjd3mWytAYgu/IRah9Su1z83XsynHXYvmhO9uB/X3MDRpoLEJo9aMoHEQHVVh2Lf/EINj/3OLYuW46hQ44G5Jtcny48JtpfmncmEDOT+pEOygdUv911JEEWyEQNS3fL/HvJ6wVWpsi6GEDl5Dwoi6gYDlmWOCQRQhspb+9h11Ne9ADTbhUhQLxcCltCQJRjMQNiz75kkI00uqs4azK6635peXsw2T+zR5tW0eBX1kZxwL574poH1+tnETmZLfgHCFWlBiRVTtkX7VbRd8Fj99wfX77hcgQHdLJxrnrbYCiuAWpikGM4TuI7j9yMg1bvjWOW7InKVPc8EZ00S2faVBDQUCCRVQzqo+H7znoNrP+ff3wJ/D1Tn+w6zZ9/xnZCC5pYUN+Ku/7hb1HdMIpFr/0VxFPPxmC2AP5xiyS0tsFqE694zQX49reuRrPZBJALumbZLw5IJoRAhHaeLHjk9mjAfCnpSBU5PnzBS/Dc6BieGo9pvluzmji2jdFKCzc+djX6mwGnH/8yxObCZBOTnhdyC0lPDxvYd2AKv3ra8ehtTuGvb7ocN9XHMB57kOnTSnV8E+7+8mdB9X/ihz6CvCp+tQbQ7TMAL9wS7ERyPJX4Za9zz0NpokatB1RR8ut4Vo5/nvgJhRhgw1kW2pRyoBXH2A5A8b04vPhMSYKWIfQbmjaJ0AKFvDP6jnq1nP9SUzQakxgbH0Gu1748b0hwuj8VXqTLOgUK5YLalmY7ypinvvRTE9SvlKM4dLchjOg72VMTAbl0d2tPfpKOktpnKu7E5a241NRNAb/+HrdqDRb1DeH7j+kUAy1O2Wq7SsXux30aZesRvX5deOPlWN7owyv3PAK1ZpS9QaPIEzqbDAKgcRTlHEUSr8iAJIIW3d5hCKcs2gcNdXz1hgfQ12zpqdxC0U5kxmU9s2EBz37Rwjbbfy4tlK13fuyvsKTRgz1+5U3I990XWaijqc8GrawFqs/IDD19PVi8rB+nnHEALvziT+Dx6mCQaK5x5IV65zqgBDrhiR2npFN6TC3tts4beSD8kBic3IhjD1qKT1x2M+qK5Wb7VdbyJaL6/cGN30S/vinst/f+6MNeCFJCPXyCdv1AdVIKd1EGIoGibXRVd7JBMdAisEDfsncLEb921gnYeyFw6V0/x6V334+8uQl3fuVPsaVKHPjW38GWOAQ5BdH6pbejSJnSb4lGgG1gFxLJFCukqPrwj3JaIerScWBFQTdD5Jd50f3r/UdvZHkrKmY1OFGSCEIGQhsRcn+2MDRvflUPkFwC5qYYrRQgdzwgkuq0kEeZ1AnaOkrWbGrdUxOT2LRpk0RzUH3JfOTbMmq2gl0te7y72ma2vHT4ZBJDjwJ+FGcevCeuvfNJTLAfUX6weAoyZ15kZCHouxbxqmNPxfqtm3H/5mfVgwzSffZlP0Y2Mc5xXHjdlRiZauItp+sk04L8qzmVrVpTWrCzWs6nTrzOgtEmVUGGlx17OvrqET+5/WZsCVNACkJAognYySRL4M03ZwNLJ7fg/r/77/qlndjvvR/AxlW7o/SlQgPUjWQKapJwOvigQ9DT38Q1P7kTeauiOCr4rjPIokwSZBeC8rPRqQ8dWeuYAQ9QDFLtQXizfO9Zp6hv4KHWgE5v8gELUPUt/fj14Ng9yCfXYlm2Aoftdi4qCNLwIl/RyzmgUQlYOBHxviNPxikr99Z3y3HceNHfo6o3iH0POwuTu60GswAqlpj8GWYa0h5f9yRGAgkzJecvle3nr5UiVUjG8QRRlf7PXMxli8ceQMX09oyQqwA/ZaM2tZirIdRWO2kqi6diClQHa0tl882DZBLVjSRIIqTO3KkhXgAIJRuEQjeZOGJOX7VaDSuXrpTPNNGqtqR3cU/MtNSOc7ZtRwDUhwczj7qoTX1+RMT22BNN5+eW7kBDgTaohXDa4bvjpz9/QnI1eNCdLmaNt8PH3JR0d/czT95+yRRcC+vAy488CT998C482tgCkpo4oKNfMlFzNKLX7c9c/x08Oz6Kdxz3KtTGtUt6Qcm5uWw35lqiiZvNlHo/vAx5A9bdM9nEG055KVq1gO/fdT3STwbqM5dnyrHMVtNd9ibtsTAPaMmW3SYncOc/fhLNRo6Dfv23sHZglU7Qg9p4QhEbnjvZEQWkmCq0+YT55je9Go89+jRGhifkC82BWhS1gG0p8yWlNsgyvy06XzvLunv7AWiprwgiBzevxYF7rsY3r74NTdmWM8CImpcplX92x4/RU2/gnBNeiRAXaiS2q0RutfPCfjbmrZzFJGWZ/N/bAjJZVZMfX7XncnxwcDOWjTyJuwZX458ay3DrugnUWdN35ojiU1GUregAybqQ7lIjma6ONBa3mR9IsgqvgkoW8NiMbh1F3v6NWnNFaebdYzZmcueWYoxzmdvhWHy6TYa83PNUEUIVXj+RcxXMsyJKocKAiIJ2uFLsJ0G3Lpcd9JSHqM2SYBK38qDJy1QOChyy4JNEJqQ2mtgQKgh6wsFJOmAo7wGRBDkTqpr/crvZ6Egmazql+TJRXkqQ09y3Ma+c69t+CIoB6nPB6kGi0SSeHbW/3BeS3QFEkURL2wrGdu6SRVD9bCBpk5moqJtllV6cdcSxuPy+W3Hjpicx1ZtpkSKhxYib1z6Cf7n2UozolLXfwj2wvHcAlUoF1InDYwvyq8FAkNOAE32bC7fzAzNVa7z7DSxFj17j79r4BMZ6WFgt21I9yjRjHGKWZaTFOlWZwJKpdXjwb/8KrI/gwA/8CjYODaKvCvghbmmm19kgOxVNNA1FDMnuoLFS34fPOfc0fOMbFwGywnZGzZEK6SKptoLHKgSVU8WsW1A5xaXGAMemaAa1EyVF1bdEtNkBUfWG5WUq3nPmkRjN+3TK19uR5tp/Q6LBCq669Tt686jjJUe/EhUsQghNzJcYpH8W5pPr5pFq00ZFxx6vK8eHWGgxgGvvwaYbLkHo3RPnvPuD2G31Kvzw9ofxlz++Glc88jD8llFrEnpWyZ8tZFJO6aHbSglZ6I+iBkTJgkfOpGoKSgNJdCf7x2WSIOlsB56nskByTn1Zt7M0SEe3LNM45IdEqTnzvFEi5hHeKFvIAbFCptFr3kgihDa0nwUDs5ME4VaYP3lgQYpcawcoRkEGFxMcOCnjzmMO9V8Ut3FvWUb6rDM6sIUdtbENOwt3a1nT54N52yYfhTQ222rUtJDOOWo/XHHfI2jo5BA1rqgNNRfd1X4d6IZUzmlqf5vp+posOHhgGV59xMm4/elH8Lmf/gBfvPun+NztV+KT11yMe37xIM475nyMbY14+bEnoxIaSDplPyH7NW9BFCrDFDuXgsQoZEJ/XsH7zn1V+nt7X/7J91GHjjPiw/Of6Nwbo2vzJFmPTSwaW487/uHvMckc+3/wd7B52T5g7l9rc2jdgYGAG2FmIgO8SQYSzBrYY69lWLBgELffpldwfYOaKb3jkuN5x1LTEvaDERGQy5a+LetwwJI+fOGmhwCVg749bhh9FBvG7sJ+Kw7BqkVHgdpIoU0dL2Ky3QbJtlYtfeUHJx7EYz/4K1QrC3DEW38fi5uL8IZj9scHzj8ep67ZG7c+O4p/uuZ2/MUVP8MPHn0ST9drmMozbSY6LztuNU8hb6u0aoEkSB2KwRUAABAASURBVCMTnUaM3nSi5lRQXk1BUdtlDSVNa8I/Pev3CEiapKsLaP4hqFnyJ9BVhxee3LdBztUbtQZsM7xCZMPs3hRjBEnxiSjJaAep1H1R/BLWk1AKBLVtI4p6kCSTTu/EVMCQLKUTLUte7P4Anev9y0f5TFEX5UCqM+/0Ikl+9s2vWnboHEgwahDdyFu5xhX15GiKtjowfw60SbvfAtOytskAyqgBqHHpDnjAWigU7W+N4xWHLdfH862AeHmS0aBAlQ2R7VxyM+wTU4uZTvdoDtJJpsgV+UwCq/Vt9H1HnIk3Hn4KXrLXIXjZIcfhPS95Bd588kvxnWtuxLv2PR4Lm0Huym2VrMlBz3MsNW2P5qo0RNCmke1xAw2tpH2mBnDwwGo8vGktJrKmTrSWs3JTt+tGrr5VloqW5n1Zs461f/9pLNIngUM++CGMLl6mV+0aevQnU0Dk+nEQQtElQc6GFysR5OsgZ7z9HW/Fbbf+PMlhBylIl7yCEmRbdyCC8gZ2kHLVe6QJ1QxvPWlv1CqLcfOjmzDBSVx145ewgAtw0kEvQ+G+oBYvzkV1aszWFhEwGIfx84u+gmo+hINe8wGMVmpoZj3o1+v4imaOs/bYHf/5hBPxpmMOx9JVg7j30Y34/JU348+vugH/qh+A7h7erDZV6EOGHn4yXetKd6jLNIxcnbZUakhX3n4oMe2GOSgJA6rPJecrUTWWh1Uf4ED2mo9B61MC3gdUrdiBWlvaMIeq9WXaDfN2Hf5RybbZbzHP0xuNl4L3nEwbpMIIJAUIpgVkMdqJoobIrMtcw+xEdcvbMG9XoaapSfJryhU3/z0/BiLoqIsXKZGcMWDrT5jFd3fktKzL3jCbrRZKuNzSxtvSEzFBv5bledQmnAtRm3BEXyWgd+E47nj4aYyOT6Kh9sX/xKuOeqNAo9FAN7yx55o0T1yiCjDzpNG5pDeVU7BiRrmZwirCEznUP4j9BhZjr2wA/XkNdz9TR21Y3/v231dtctBSMYgiJab7LtzaDSgNhlt6Dlvy21tPOAfZRBP/cs33tFk2XJWQ617GiqmKyIM+sMqWHozj1n/+XxiNdax437uxXptkVATn0m9YVtlEEmWRnXk3swClE2ECe+y5Et/9zuUIWYZYdoqZqSwVLZHUoztpTN3F7ebbShoZMaRNfXFtGF/TD1zfu/NfgZ4MLz3lV8BcGjQ23V+0q91tR59jJJcPevNRPP2tj2NhI2LZma9HfWB3eCMokCG1YxOT2gb37e/BBw49Hh85S5umPh0cohPx5g2b8PVb78Jf/PDH+OSPf4bP33A7rnjiGdy5eRy/CBVsqlQxoomfko9iBjT1FNMKgPunDzqKSQ/V5TzmqBvi1dWmbvlaFfWshnFt3sNZFRtCwHqtm8f0YWJDeoUohxSUsbUihdXKuGwou4sXSXj9BlHInu7mUes0aGxacN3sTj5QRpIzO9a44fhKUMtE2yJlXUdDV8ZqspCBbAt31c2XJQIKowF1g1wbgfYgFYrLfaUIc5R1gWTqg5xFNRFFMETVtxFmygB2fgDN70LQ6aW7bVBdlmWodCGEgCwL4lWQhQyZ6jKVQwjw/Jr09lRx2prd8PDWETynzaqn2oNaLUPWW0VFP1oZVDsj6Huh0dK4/XS2n6M2Xv+dQP9L77k2ZcOTO40WvJmWsDzKJJujjGhViPHQi2//9C689vRz0PITP0suTpIOYDKkfPeNZFG0r2M72yUXbWDBbt9z6FAInw4W1QOO0q/PD449hwk24JOmX8KjJtbzmJtqnLn6aCogM50kN3zpXzAwAez1xvdhatUhqOQDIDOkUwaBvD1XuWyIEEO95iLdIAmqDVkBCFT08fa8l52BjRtGMTnhDTtgeymqTYkkJx8m/bI3UdW3nJ8N8b33pTbplqOmBmPVHO89+2QsXrQF9U1bcfTup2Kg0i8J2eGOlHuxL5mCFpvasJqohlHc/+1/QXN9E31Hn4KhPU9DqLYQspBAEiEEyGUIFc2K6uqVcQxwHHvo2+nrjtofv37m8fiDM87A2487AYcduA+kGTc98AAuvulWfOL7V+JvLv0p/vL7P8N//+FP8ec/Uv6K6/Cxq27E3/zsZvzNtbfgb0X/+mc34G/0NvNXwseuvRn//apr8f/++Ar88fd/iP/4vR/gD78resmP8Mffvgx/+p0r8d8uvgIfu/hHuP6+h6FlDMpXcicKhEQxJ4U5nO0xyADHfimjorIR6gwAQTECmPrHrBQCMoRQBVkIkiGJmJJMed+6O3C5G24R1C6TfNAMhKCghbl5RyyojiTIApnqg2opC0Q0ACoUZbQLCKDsItM9GW7nGXCSE8lCD0lzOmCYWe5USGdUO3WChOmK55WL0WOLsntmc00FBtDAS488Ftfe+SiGNdPV2CjmQjYE2UsSJFND25uCWH4gCeerWUU0Q6ayEYL4bZBFO7ST6xNHrkv+YcSUThKX3ngfBtVm38UD8LAJwgtEFsMbcYGG8g2dbpvw/0Z1fHwcBSYwMaF8G1NTU5ianERT316b9Toagv8b63qzAaOpp1uufs8/6XT0twK+9OMf4Kqb7sDNtzyCRx8bxuaNDUxpQ4x5BbmMaejUtfbSL2Pq6Yex+znnY+sB+yDXSVCugpMfHH5oxhgRxdwmXC+4DUkE5WOziWrWwGGHHIAvf+47CPrmRhK7mrIsm9VEDkYB311J+dcI0k/FvQ7r6e+TLmoM48DaE9gCYvHeJ4BTC8D0bRLbTdYzG9Y/B6k/ouRbaYMEWlMYu+47GNiwFuHQQzB4xGmY6pcP2YMgv1P2uI3ljZQnkIkPGd+r010vqugT7dcnlIOXDOC4NSvxwdNOwu+efx5+/2UvxR+87Fy87/hj8NI1e+KYVUux14J+LNTTsia/t8brmBqdwsjoGIbHRrF1fAz+3xxPjo0jNFroRwVLav3YvW8Aa4aGcOTyZThNnwDOWbMXXnHQAXjrMUfhFOVzNhEpL+uC7LKtcxHaLNOZmO3DspzGqTUIIWi+kgJGRJ2CQ0aEtG8RgPVRdPoKMegJzgDqiczUOCCIGky8ihQBMdc86NY09JqYQx3M1CUh65nNVMPp/jo52QeSMA12iBYENWVRE4odJTfakcx26qk6n8TmIGpMsyDRXbo0JFDjWMhJnHzkGvzwrkcwqZNSWvSakFz6sROJlJUCSZDbRqmKyhC5/Bkw1bMEdz21Ae89+0T06KTgx5ZdRhBVzXemTaCnpwb/tSyjt7cHfX396O/vR+9AP/oGlR8YwED/APrFr1SrqFYl7zY9PajpdFztqRTtRf1LOrKAoQng6L0OxMPjG7Bsj5XaJB/D9dfcim9ddBku/PIP8S+fuhif+seL0fjsd9C4++doLj8Jmw4/H3Gqhgkt8marqVejFuyrFF+KhdgGSY1w7uVN2v+P65bbKi5bObQZR5z+kpegoU8cW7YMA6GI8Vzjz/NijudqAtRVYjsu/CCxHYmxEzd/n4uKYaCO62/5lh4YLfxieDf84+W36xW3CmSTQJAFGgfpdRLALuouHBszIH22ZTYsa+S6pYeKvhMOtiaw8cqvorZxLSZ3OwDLz3wz8l7/vd72uAJBEl5q0IIjVVacZnp3ZqykuAGCNAZVF8gkPMAModVAj0Yx2BzHIvWz31ANZx20F1531CF436kn4bfOOgO/+9Kz8QfnvRR/cO7Z+KPzzsUfn/cy/InKfyz8J22yf3Leefijc8/DH55zNn7njJfgN15yKt5z4rF48xGH4HV6qL18zR44c4/lWJYRufqMBAwZpEy6z71tcxOdK7pNTqeTbJsiUD/Br3gtvZ+3Yq4AK1BX0BkOwsn6FMZ1mpj09zXzdZqYnJyATxSl5lyZKCe7T1IjVHlHl2VzCSWqJpEuQZOp2YFSu1zWK2bkQPFhubaMizsBB3zUJlUgwotlJ5olkaJtTIu3zKeKeW4aBkIeUk0lNHDAggzLFu2OHz/ynLzTQpBvLOOxJKFdvLndbMz2xESrjs/96Ebsu2QhVgxB/sSM5PYxOBiRPFlWWo99XZa7aUUn3Eolky4m6KaryJMFjaL9eRVnHnUiWK3gew/+DG9585l427tOx4d+8xX48K+/DB/4wDn4wNl7Y+2jP8L6vn3w9yOH4s+/fjP+4uIH8LHvPI0H1jdQ0YljQifXXCeUpsZSr0+mWJuaMp3ClE63xel3DONjY+kkPKH4HFZ+ZHQUIyNj2LplK9atewqnnnYsvnzhl7FJr8Cjqhsfn1AsT2BSOlLe5Tass65+rb+lOI9aD/ZBjJ57r4uIXHl6c3OFMGMDU532Y9xz/88wMv4YTj3xlfj9C94AVFq4ZdNGTLCOlk7e1qemMy7PiZHmQDUlVXbHFyuoxSY2XvNdTDx1F+pLVmOfV7xP7SqCNWmeOQ1onuYAEpB0SZwtUbNhCKhoM63EqmiGEENCFtVO6zRm6kdvCcjqoE6iGVuoUHOJFpynTvipzt+mdVqk2mR6YFWlNyPVLbUXBTQzUY0HiiOoPzhJVgLOzYFNy8Xthoo7uEppi6k/2RilKNfnKT3rzRQsI1JeBMKIjsfj7VeuMVHDQdPBxATGHITDwxh1vTZJB+SE+A6cUldBCfVZZOe5M6rDbj4BsUAdeaMc5/qiujA0pILumhgYqeybWxUyLgHO55o8A3J/we2+M0JPTcGycr4DdscgkLTJhkRV3MFV9GN5INOCO301UW80cZN+BW2wBkog2IYd6Hl+1TnWTvXi6U3DePMZhyhINR+ym6T6ZVJJFjQV5rk59o3pKo/FMKfwM+S/vITZCSHN5cK8B/svWIUNIyMYrtXVe0uv7JOYaExi0dbNePbrXwEXLccJv/FR/M6vnotffetZOPv4vdDLKfzrtc/iv3z+Jvz04VFMVfu12ICKNt1KOtFWdaqtoqenR6ffPgwMDKJPp15jYHAQQ3qVGxpaiKGFi7Fo6VIsXrYABx+6l+SreHbtBgwsWCz5fvTplGwdJfr7+2DUpDfTSbtSqcIIIdPDMU+bW0vH1Nyn1War2Ki10fpTxITWwvjkCEYnhrFleBS/WPtzrNvwBPbf50T096xAv9rspdPXd2+5E+NTA2hMNtV+El5bXj/d1Jt0XSfger2pk3Cuk3WE+4Sny5CPU7x6YSt+nM9VGXQSH7nnKkw9civyvj1w4CvfK6f1glSjUEWu01mODLnaG1F8kqB4HbgsBHENUvVdyMSHEINs0mbmNa4whpNYWnfOASSRCSQBr1fBBwfq8GCY57IpIBkA9INH8kHIoJ5EAwBGAbOS9KGEqxSDJs8Lqa06iYUdUQcpajBenyTBZJftMYhQq1RQFWqVCmqVCnra6FVwJvTUMKhXsqHBBejv7UWaSE2m9gCkQWM6UZNCMjEoG1Km62aW0cWCpf0XZR0UefRUTtfGtPTcosR03XTOdUVpOleUu++pTp3F0tGJ0S0xX95Cxnx12+e5VS77K/LnWYcjGq6dAAAQAElEQVStxv3PDuN2/RI+s1VUQORzoCjrErMXWtIUu3jT2cTVLeq76GTow79+/zq88pi90I9JCeVCcWnoRWbG3boLFH1KkXqaITKj4BAuGM6VMEcxluayX98hX3/aeYiVgMvuuSmNLUjtkB6yj3zyY5jSq95BH/krjGWjGKquw16Vp3HaPsTvvOF4/MnrjsSeKxbgh49O4L9ceBN+vqWmbSGTRbmWUAP2pxdpO7bBMP+o0Bao1Fp44xvfhEsvvQwhozY+jVUnP9sbdeM22nsTUjVCyJAJnkP/qFetVvS5oarNtwc9Wgv+VNHX14e+3oXaiCMeeORK9Gm97LP6WGTNHtQ08Dfpe17kEC6+43591hjQWhqA2/XqE0ev2vb29aJHP/J5o7bOtJFLd6VSVd9BPg3ItVH7U0BT34SNhn4IMzUaD1yFdTdcgrGpIex7wXvw9NhmTOotcEprNNebosfpsUCPLCOU8V8wARQZy5VAmemmFiOBNlzVLef1nqB6kqB8WyIjUaLkJSo+KdkuZIQsTdqx7bSj+u20bM+/JUj5tq2KJEia3YYrSgCht6aJrzkAKqhWM1SVr4pXExwYxkBvnwKgB/36CJtp4Ve1idYUNOxyBkkNkKgqSDMGBJWhFNubX24DKUagDFI9RHMFrp66lgmSb2pigWAhkAQCtdAigmYkwXarBCGqnxjVXvoLGtNCcl4KJGEpgOoDTrKp0BSlrY3UXvlEKamib6TWKkqy2ECcN1xvanTnXZ5GsN2CbWHIsUjH+tedvA8eW9vETx5Yj9ZEwNLJBsKdt2LT97+Gye9/GRPf/Qq2Xvo1jP/sB+jf+Axqk+M6UWTa/lqIikBD6266kzJHIMuBJiu47KF1qNT6cdIBqwFtSMzZ2Rzsf9vjk3sH9hij7t6CWtIYkekultp7fIYYM64Aloutm0pG3ak9sUqnygU6qV11363YyiYGmqO47a//X+R6PXvJ7/0OpvKtCHqN0w+u0pXr5Jih2pzEYgzjrS87CL/10v0QQ8AnfrYWX7phrbgB0Japm2y1hTLPc5YTnl6FAAzXG1GnA1Ujqo+hoUEsXbQU1159DYJbKw7IDNT8WDaXoOF8ySMJkmZ1aCrMcyOraMRRXH39l5BlVZxw7MuRZTVUZHImHYvqLbzpyP1w/+g4HhqOaOgE2JTdUT8y5cJUMyD2Lcetj4/jLz7zE/z2n30bf/hnX8PH//Rv8cP//Mf4wZ/9MdZffTWGdHrtqzbRlwVktYAe2TL46C14+pofYjIswT6/8puoDyzEgoHdkGl9VgSygqhRZ/Af6k5sKzEEzAYsPgv20bygBYt52VYf5juGDU+cW5TwdFDWUvMRJJhJXyaLvbGXmO4XIKlawbQLpDUGAAVy+bqEeTG3jdRNflch6rMFJUpm7TaqU664vOEYQAj6nlAgItAQUxQKKh9Dq5oYSCGhPxrEgF5d+vv6Ua1UC11dd5JdpemsF6hLpmmRSp+XZi6aNjJFey7drVZDYjlaeoImWdWLsRNXLhlDpH25VKLNahPbaLSL/0ZEvkeQzxwUZMCC6ihec9Jq1J/4BZ696sd45ttfx8an7tOr4hL07b4/+tcciKHlewDjkxi/4WoMX/9DhInHkMUxNPMczGcZqvnTpdCSJzWcZr4M191zH973ylP0WWxSwgoEzQdJkNNQxZyLVH2QtSVUniM0m1F0PoObxip+pvn80CkXgFrQP7j6e7j/b/8bBjGFg973e3iusgp5ii83pcJMAeoNF8qLVcsb2K9nFH/4ltNxxOIWbn4q1/fLu7QZLESm1VTLpwBthP5+3tI3v44qtbWLDGocKoKUbgm84Y2vxl13PihWRf5qwLGlAqLap3iUvSU1f2egYaY4beg76q13fRfUHB939PkIzYVgezzUIrXcsasG0ZuP4VN3Po6xjAht/iR78cWfPoR3/cWF+MtLH8Y9EzVs1hirAxl6+3uRNzOsGm1hw4++j2v/5Pfx+OXfw6R+TOlvqP7x2/GLH38B+VgFh7zvP2Gqx3+7QVuN5i5nEROQrqAyfkmJJMhpzO6WdsZs5rzlMIvrWe2Gq1023XX4dxmysNOxkCsOrMV50/kQKG5QI2+S3hh1UIPc3IF/5NHMAnK+YgG1WqZXjVqilkc7MXiSgDzTIJV32ZufOy8grdoMi3yE9aa+ZIApRNuqELVBkgTJkjWL2kklZlWp6BoR2OYEjUaWwcg1W4pTzIbruuE5nS3jspTs9OWNw6e9TAsn5kNY2hjF8SP3on/kSfQcdSSWnvda4OTTMXnkCWgccgx49ClYcPZr0X/sSzA+vgVjl12J3ic2oKYTaMjlV/Vsu0Rgn3mcps3Qi7++7HKce8jRWB5GvT4sIj/GOUgVz+OW+lI7929AU6NLnJmXedVQxZowiIP6FmDl7TeiV5vJKo1rfGg3xcckqDhwK8vSilxow/8gbq55X5pvwG+cvhqvO2EpnpsYwH/88rXYmg2ioe+E+n0kjd9N6JuQO1MCORiSlaAOAvqciRUrVuCLn/8a6pP2Yw7QQCfZjyUcmy1EWGcHklQLGElzGAcrU7jz/h9jsr4RRx96DipYAcQMWgmSJvwX8ZOsfsj56PlnAFqQ335gozRP4q7nGviV/30xvnPfMEZjLw5Y1ov/9OYj8PHffRX+4EMvx9s+8k6c+d/+E477D7+F8cWDGNDbXP3Ka3Ddf/1zVO69Aw9///PYUq/hkA/+B4yRmvP24E2glMZna5XXVY5N2f9jV2maDQjJ5ii77aHcrC6UkvPVdYk9j6z3pFaeg3qYtvT9MPohqXgkyz7nVxqins7atjq1uV5/De+6TX1cjlLiyjzkCIGoSF+WAf6uSBJkFGiRDnUh960LNiiXLutLULh0B2OUbJA+kbS4sxAQPLtm7BBBEiH1TxIMBNogCQe7BOa5bGUbCqy8C2khwXXzNNtJlh78aGQ5qEUV1j2BzVd+C/mSQSx/w6+gtc8xqHNIPdR0aoS6s50B9UqG4ZUrsODclyLbbSlGb7sBrSduR+Q4/JeZGwHwS7JhfzbYg+uemkJLPxi9ZM0gqtACRwVOEjXZNrSBQ4hy0AxonrbdaMc19WwK1XwAb+tbiAPzYdy/YhniMSejqeCh+vOrVNKifKJgm8hXyGG7MwZEfWd99eoWfuvs/fFsbRF+99M/w5b+ITQCUYaGTC/a+h59A0yo9jq8wVAWr3ndS7FlyxhGhicVX0CuxZLiUGPtptZAEiSd3SZasvPxp+/C8Nij2HuPY7FIr7zVUANlW5D/o6jzucesWekdG8HZ+y3EPZun8Htfvgl/fuF1GOcgDl3YxD/8xsvxX1+9H/wPq4TWqNZWREWn4VyD27JgOY7/6O/jgPd8AOMTLew9uR63/MM/YCqswqEf/lMMV3uRBXlMr/3uE8wAPRwQ5Us5grITXUkqu0r/tlmSyDANdCWSIAsEUYN0uYjdLlFl81lQMUWJ6Q5AtS0h0XLele1cnn8X7BtSNgRBfiQrstEIRW8kLZdAFnk37kC7bpDTcz0RM9W7mYMgaILIQr5oDCnOMF8qdOUoaFtCOouyMmKVeVOoz6jJdr+q2slLAbM9STks6sGAtJS2J/jC6jwaTQ8qMWCgoSX1+D3YpG+PfXsdgRVnvAbjWR+aVfGz5oyO3C4xYhUhW4Vw4stR16ZZv/d2NJ6+B5W8gZq+aXmULRAt+Wh4ooIf3HATPvrqs1GtNEFyBjxfJUgm9TAxilL77t5LtFnPk7Ap+5ubUbvheo11EX7cGzBWHdcGb/2zlXo0M43xnCdomY1Ve3Dkkgb+9Jy90BwcwB997nqs1Wu8XqCTIss5Y2pNptZman6BIH82cdrpJ+GrX/1aikF/3inqZt5je+O0jjJvOlMKeG7jz/HwEzdg9YqjsdfKoxBY04MdqGiIQYss5OpTjZicDb2B9WDN4CLceeMDWLupiqbG9vqT98efvP5YLG2uQ6MxofZB0kQZniRRFaayHGGfxVh18oFoyrc9+hFo+Om1yJ/ehEwPVnWTxlTS4FOtYs/lf2swAgZe1BTm0WZeiXmqd5LVPZchZKkVKZ8rp91J97mXYylQk0pU4EaBAUFPoEztAqg8O06wMFWfi5uFCph2W8KJ8lSCJj/JiRb8or7Mk8FZ9aBTjxZ5UQIs5SefNxc/RaHkE4OtYXszJgmS0mxkber8NGxDDIST74yh08ZPi6bKyGrIpTPqa3tEkGgBjwtd5ek6ieziJXdgUism4yTqD1+PkZvvwpLDXo3aQUdjKqtAhwwwa6o7Isj/yiDKN7YrJ2CLKP9mEeg//Ww0e9Zg9Mc/wbINGzCetbRBVtDbrKHRuwh/+80r8HuvORGL45h8kiEjZ4Bk8gEpPgTRivpKkB8s77eDioLG/jYyyWGeRE7rIpWXr4Oo4Vddw20XxQk886k/Q0u/vh7w3v+Meu8CXHjL1aj3ZGgFwGOEUkAuW2Mb0ocs/aF9EgOiPBHECXLEAYszvP+kvbBJuv/r529BvVWDf+CyLkPqALUJygRRqK31kJQGgnroHn30GvRUAy77wXWg4i8KmJVybZSkolE05lo6JVROorEP6zfdiwcfuB0rFq3B/nueCMp3GgmQqfdAiTFtXFH6Q4voaWW47Zkp/NFnbkdvZSkOO3AB/uhl+2PDbdfioq9fgtjIkOU1VGSpx5uoNrucEa3GMBZP1nHvP/wdRp99Dqvf9SoMHLYPMn2CuPmzf4Oh4VE0ZGP6XKAxEjlIJsB+MGxRBChkKOrImRS7mKzL2FYzkhpNVx/aGLw+S0B2IqWgezeAaZmovHVkcPImN41W8rH5s0G6jRERlDcs47Zq5GxCroNfyuhGEhKGY4laH7YoQ9QYChukI4CBCIYmOmjSyXbZVKDqoGTHuDOSKgEkpbvIQ8kLhSwGpeIOr7wtEUUND0KhAZIJYr94l8a1dXQS191wG26+9ee447b78dADj+CJx5/F2mc3YevmcYyOTGJyPIfWN/JmBblXNbRgtUiigt5/TSM3FbZnmAN80dhW5Ddci4l7n8aSE85Adf89MaUdMrQbVvSLZ0WLwf5spkD3wyNHKzmCckWOTD9qTTXqGDj/ZGBgOR646GsYGJnAlD6JjFUz/OUXf4x3vfIlWFGbbGtF8htZ+I+cSwPm8siCl2KgnGvxoERSd10lVXa+y7ExpcWQV3JsuPSL+lW2D3u+6lcRF/ShL/Tgqc2bMdlPZBHwQxA7SO41SDBAUaJCM2vioL37sFfPRmxZvAT/5fs/QzMLCJVKR1Po5ObJaMMI+nz0/g++HU/qu+9zazcjl98Nz0F3C5ej6rp5ZX7dlptx/0M/RU91CY445FxZNwxSBkog18JrCRqhSsUVtdS+ceuz+B+X6POJ3iJee9pq/Po5K3HwPhW8+eVnoDlVxRe+eBFuvOF2NOuQTRF16cgR0atNdunWjbj+n/43qLZ7vvVN6D/kLKz4lfejsv+B6FVsKN++LQAAEABJREFUXPFn/01UD11tkjG21F4tU7wWNhVW/N96zzUwQ2Sbl+sNIISgH+BaiJpb592kqU+Npp7zMu/ybASS0Jz4SnUkk8IsCwgZABadkAThpHLiKeJdLJF4qkvlAMootFtgVvKimmZFkNYcplntnNaJArFdMHEfJVwW/AQooWL7sh0FQixYmZyzdEENpxx/FE4+5ggcc8TB2G+f/dNH/j69yoyPT2Hjhs144okn8fO778Wtt9yBm2+6EzdcdyduvuEu3PPzh/D447/Ac2u1qW4ZweREHfUG0NACbLEiCuQKViq4FeeIjz8ArHsaPUcfhvrqvTCuTbIZWvDJxk/MKMNKkITHEO0G2G4ZrXFOeg60mTb18FnyBv3I09uP+772SfRVK/gfX7kKrz/rBKxZENFgr17bMAfFyKfv7GTdx7ZBFpLkNCWYWnuWjFSYcQsaGzH4yAPIHnsacfVyTK7ZF5Pa7N9x3ut0Eq7gm9deptfvHB6/vAWPOZeOEsrqQaGxK+O7//k9ymfQi+qWxji+ePPF+OCrTsQJAw2sH+/DX130U50sM/k+L3TJROtSc13OGcrKl5mCTi7Xj0ETOPOco3DJxZdrY+qVLRlyTViuzcXwgjHUCqYGQ1MW1LFl/FHccd8PlCdOOuGNGB8f1ZiHAMUAoM4BBM1Vrv5IwvZffv8ILrxV/tBD973nH4ZXH9yPKQa9okfss08PPvCBt2GgfyEeeOA5XPiVC/GTH18OHziqOjmvvfVq3Pqlv0d19SCO+LU/QVh2KKb0LTKvLsCh73kXphatwIr+HHf9zSdQaeQIeQUkkZIeCmB7/InxIt5ioSu2uypK3Xf3K7j/Et3V8+Ylj27MFgqFn5OvZ9d1l+fRIXs999rsFH9R0xXUU0SKP+0Lbk1qvjSeoLmxrLJmJxlngoMjQack6YNmGnGnBpekNTEVNaFoFEwN7bAaEBU0Bei+5kcEyKK+uCMluSVRT4ZEUr64tR1hGwuG7JUP1diyZnmgQZuW3TEjWKSoqsqMLejNG7UeYLC/giWL+rH76sXYe9/VOOiQNTjmuMNw4gnH4LTTTsDJpxyHo489AnvvsycGB4YwMd7AU089l/66yfXX3o0rr7xFuA3XKX/dtXfi8dseRPWeG7Dh+ruxfuWhmNzjAIz1TsL/6EOUcQYQFNQaIStoyUdaQ6KA5yFqY4yxonyPNsCaNthebKpX8LXbc1zRty8WYQwPfPeLeM/px+HEFVX0IqZFByVKeQkV51yqhn2knmWBqplD4VFA/nJbcee9fBJ0u7KSZQatTm6PLcN48pKvYCsqWPyqt2C8VkVV1XtUFqK/WcP9W57BeF8L3ggctAmBCG2gnXLRXMbYtiabeHhkA77682tw/n5HYU3PAH7r7GOw38IG7hnfHV+54zFQJ2w1gRTrCp3gTnOvMWrKUaaaHjJr1uyN/dYcjC987us6YdTRynWU08mCeYRl1TUyFqP1Rmls2voYbrzz2whhGU498XXI8yZ6eheCmj/r1j4Laj7JAAreJC+9r4LPXn07UI/4z285ERfsG9AXKhhsEGQVzRZVtRFvefd5OOOC4zEx2cTTDz6OS//+Y7jts3+F0Z99B7sdexr2f8uHMVodABQXGWtoRuiHoAGc8Nv/EVMTAXHTQxi57BoEPYxr8n35ILJdyQcp88Jv9kvCPKqCbDLmqRJLlboDBFLkhS6q7LxXJu7OyElsG1ey1ftQ6lPu8yRZNjiynJnmZToVVgSSRUWXrd5QQ0vH9aYmPUE/lzeF3E9YBY4DJC1eBZDzbQ3bIOWgPMC5IjvDieqnlCvHlAZbMhNt9yMHpKJuSUZzYapi+5KcZYw2hymoxZfjfM/kFJIgC9hyb7AZIqhXvVacAljXgiCGFvZixapF2O+A3XDUMfvj5FMPx5nnHo3zLjgZ57/sZLzk1ONx+PEHYmjiMWy87S5M7X8QHptaim9/9w587cJbcNFFN+K7P74V19/+BO57cgSPb47YOFnBWKsPU3GBTkULMMlFGA0L8Wy9hvs3NnHpLU/hn797Gz7+7VuBqS244HWvQm3Po7H7hidxzJIpOGlNJvudN0L0HUi+aOfRThRNfNEdXUHBRBIZClhvkN/mtNcGC+Q6fbVw979+DAubxH5vf7d+vFmMTD9oVKxHG8L7z3g1WvUWvnHH1chjC7nnerZ9MpCkdKlCHeXS/ezkCC7T98Ajlu6FI4ZWo1ebRcgm8QevOR2LquO46o71uGGdNosYYfnYPiFg3qQRKAaC5va8C45G/wLiC5+9GIE96rNoENVnLh0lmloHz6y7G/fe+1Nkzd1w2rFvQw1LkdkvpNoamdpHwX4wKrjinnF8+arr5JoK/vs7T8GxqybUBmkjrmTAs+sfwXhrHcabz2EiPoUlu23CK991BA47uoo9VzS1gTbwCBajfsjxyGKfNvOG9DdT+2ozR6aJH+kNOPqjv4PerA8PXXoxao8/jCkQecu2EP9+UpQpuWAqssMr7FACsEyJHYinbhUjbbGoWGlnQcWhY5uKCxjaLyjAJ4pSSDS4UZRwrleklJcSxYqqKMy9VA0roSaKlIye2KVUULlcYCmvsuVcz0CEVKabw8nDNJUWUIst1+KwLWSAP05b3nA5AYowN+iAYBoQxSlAOcWyYqSrGJNMFt+2J2jOtBZgeKzmAVQgQsl6LK8Gkgvqk3JcATEkAQSQFfWdo5lpAeSj6OtvYs/GCCrrHsLy416OFSefihNP3wdvfv2pePsbXoZXveI8nH36GVixfHdMTgEPPb4eV17/AC667A585ts34dOXXIt/uvgafOqSa/DFy2/G5fc+gTCwGm844zT88ZvO0Gv2XujnKFacfgHQ7MHaiz6PCpvIdDr2CYIk7CvddBGdFJUroeyMy3wx7AOFAFqIbbTkgAIlJ9c8a7RI7lab8upR3Aw0JoAffA4D+oU6nn4ahnv314ImKtogAaJarWGfnsVYnQ3grmcexWRsJhvlQdh2dQYn52PIlc0R9V3judY4vnTHz7C0bwHO2v3gpFPDRNQjfmhiEv/zjafJF8DfXH4vntFm13LEq7VjQKRzeVy5JjkBGrT8htDA29/2FlSqQSfLb+r7dAv+BzEs09LmGNibzLrn/qtw3/3XoZatxJmnvgFVndo08dIdhPLKEUC02BAmcfXTY/jMFU+hUq/ib959Fg5cPIFqXkXICOpTQkXfVQf6+3Dbwzfjipu/i2uu/R5+du23cdcdV6A6ROx/3gU49QP/Dyb2PgwXf/06fOZT38emJydRrfYhxbP6cs8e7iZ94lhw3umo9BHX/u3fo1++Md9ujHbl7Alzw3lAyrY2ympSo+pCyd8Wja4IlIepnKC+PRcdqM5vE6psXzawRJsFtWtnqb6d9ZhNO5DeTn5Opt0+GQOQKsvvSE5RHkDUwg/i2y4VkfQH2a3+cvGhPA3lg4TkBTXXCimfnt4sDcAKDagN4UboJCpniMy6SKlMmL9+lri2xoJDGWUbHKAaBqjmNl4ERiHl+8wSVEvB1NBaUPOogZuYlnB5GprJtgzE1CWnprYdXRoHDE5XWkATZLuifGaqWgzWoVdfoPrcejzzo0uwYO+j9KF9D60lQgcqtPRFq8IJDPQ2sah3DPutCjhyn16cd9xKvP6MvfCeCw7GR15/FD76xpPwe286Hv/hDcfhD193DD561v54/aE9OHBoAkOVSWR6P2+xiryvhhXnvwo9Op1N3XkTWvkUojYryCaNZsZl+7oxo1IF14nocs5Qtrzkk1kc+aKsLGmOhl9bn34A4/phbLRnESrHn4PJ2lbJttpCVJDJF5rU9579So0jx8eu/hZCFtDQppOrE3WFMikuJR+xtjKFL9x6FVb3LMCrDj8ZQepC+4lfky8YiYVxBH/4xhNRqVTx+/96FUK1X3MR0yyW+koqcRhFOSAVwjje+a7XYd81q/HNiy7GJd/6IbZs3gIqHltxKy790Vf0TfoXWLPXifomeS4qWQbb4Ll3DLRkk31vaBK89+Kudb345PfuAaT7z95/Blb2DCd7AoPaEiFkesBVsWLRATj9iFfhded+AK89/9fwxpf9Hl7/0t/Fyce/G4tXHQdWluItb30zPvTBd2LVqgW45JKL8cl/+Dwu//F1mJwMyNCPyZEcTZ3gV55wFvoXrcRAcxJPX/E9+O/U5nortF0pbH3DLylFaLwEdDdSjrlKqtCKj11xaj+2tGn54WS4bFMLmiNqp49iuI2BTrLWTmFWpqgr7rOqVCz02Z5UkF2iumJkmhvHVYoNFMl6jFAUAZJgKAAlUnlBWQVVUH0lZbd506kLCNus7q6gfdbFCCGkde5BUPmyKldG9uvedbkfA9N9pYeFdJpOS7q+RJvbJhFMvrBuo82el9im2WCM8knURMa02LPhYaz78fcxuMee6Dn6eGweUDUBbwIk1Vuu16cG8qBfJystsNJEjjoynQar+uxRE3ryBnr12aNHqAhV5hqhTiiBaAR/B84kH8FGE83d16CxfAnGbrgGeWMULfURrVttUGLe0cxkRvWQQPENEV8z/WiOERDYjgE7LWp8aKBfm/TGS7+LiRpw0Ps+rFFFZKGKqA0BCGpoAATQqxPn644+DVOtKXzujiv1ra0BL2bXqRqIgPZAPF3fin+95QqsatXw1qNegj7Nd8wqiAwJecjhE24LOfYZyvGyQ5dK+UL86TfvRN0L0fKao1yL0HNn3abTaCGiBfsqYhJnnHm8NqXXp+993/3et/Gtiy8SLsHQ4Cq88vz3Ya/VxyPkfdBBWAZmaiZbUvNcWloJTY38ibEF+KuLbkPQw/PP33cG9hsaReypgWSCWmoOA6hdP2MLA60qeiZriPrlm8pTnxVa8huRIZLwGHsHM7xSbyQf/I3349iTTsVDj/0Cn/ncl/CP//xZXPTNb+P2W+7CM80eHPzbH9JDFNh65aWo1XPElvqsyKWxkfRYV64+o6ydD8wlL8RIoD1v5gX50vFgqALUHHXyyCVZAMxBCSRIh9tBtS3l63lQpITUc9F3A1EHiHJzVLMZl20o52pGRVlQX2V2mubKllB21kUSJPVN2jJFpccSFSOm3oBsM2UZQMxOmjXAG1XIlJUikiDZlguAHNUuzCFkKTezigygFrgRSJCcKTBPiWR6EpKFLGMh5GG1swVjO3eSqS9ymnbEPY4SHeauZaIMKaG1iqpW9aJNz2HLZReiZ2EN4bjj0Mgz1CZa8LctNFpoNJvwgtV8AHr6s6XlIkALLcQMABVuuYoRilOkpOBK1E5wUBhiyKvQjis0MfTK16Oh16313/wO+tkAdILwYpDYjq/t+MFdzlAwSzYo+GNGkBmqU+N46sJPY1KTtO+7P4xhBNRAVIRMIAmyDeTob2Y4c/UR2H9wBR7f/By+ffe12FRrYCJrohGaaGUNXPX43fjS7Vdib/bjnae8FH3SFrRBS4s0aJjJuBzUao1sqb8pvPPwZTEm7XEAABAASURBVFg0vB6PrpvEXRt65XOAkKyc7oVg6KmGaajWE2kZ0ZZ2wEptCm99x9l4z7vfjde/4Q143evejNNOPRt1ndzTJwHJlYvXVE2lLsqmqLnLsaG1F/7kq1eildXx+28+Cgf1jam/DFULJgTdheRPeYja9LUpRoGk6gCSBYKoAKVcoNZmpZc4+oQ1+NWPvBMf+e1fxatf90osW7YCD9/3FL756W/ibz79PWzuX67waOCG//6n+Ow/fwFf/8J38I0vXYrvXng5LvvWNbjhirtw962P44F7n8EvntyMLRvrejgQaFbSWGJsgYJp3qwjl1+gEVIjJOqa3SaoP1AuaBwhL8cT4DIRVSMd/rTBhvINQLHbks6WdEQ9xHIoaR0hxThBxREk2Y2oeYP0SzJdlC+MVOjcrKlEm6m+3F9Cm2VC9WcoZBC1Hp03YntOLeO/V+x684v2auSKth2eJlR0irNgRUYbgQEsYSOVd5tiMEWu+061z4LbEEGTbZAEWQAvIAW1pbAzVznwbup2JDu2kM4HEBlI56eBeRI5XR8CoQFCP0JDjdHXiHj6+h+B2SCWvfT1yGvLECsZQggJJN0LfI/aBXOhqQ/xfmVzvtXSIhOi0NQE+u/gGXmzpZNiLjQ7UNTCyfGVM6ClU+byE87BosYktv78dlQU1E2qnYTSZIvu+AoSMUS6rrkcV5qba0FAr8/GOCavuwwLm5uw/IQzMDqwTEIBJEH5iRTtQlBeAmg0crzz6HP06rkId299Gv9wxddw5UM34fu3Xon/+ZOv4Z7H7sMxe++Pd5xwLnp0KnKbAhQJgq+CkuYBVfn8Lz78KnBsPf7suzdha18PvKSD4hmaAbeYDzHmsjcTiFqtKtTk5ogpfUSuVCqpCclUT2ob0MLK/UAS7Olc5aifoDfkK/C7n/4O6rU+vP3Uo3Hsihai6pIC3cgAJlRAFgBKnuYSES3Jl21IgqELJIIRCC/iVpzE7nssw2tffx4+9KG34Xf/8MP4rd/5AF79n/5cD+pFGJyawKv2WYmTTzoZBx24P5YsXqznaI5fPL0WN954K3720xvwve/8GBd+9RJ85p8v1Cv9l/GPf/sV/MNffxmf+DuVP/41fPLvv45P/t3XxP8q/tH5f7gQn/7UN/DZz3wNX/7it/CNr30f3/7Wj/GjH/4MP736Ftxyy324957H8ejDz2Lts8PYvGkSwyOttBHnjQpaUxmaos1GFQ0toGYjk00BzXpEYypP8Gc/Q65A1IEj6pSdqDbYKKBMMSD5yhujNvKS/UIpqTmWiyH9gDNop4DQ09ODSrWKkGWgJoLsFmjLtUnUYkwGqhzmkSOJpCOIUpCcL5IihoiuqKxZIirpilAgQEPOkwPcR66Sg8JcIyqoDUl3ZKI8api3K3g+bUr9VJ9Zs4ZKcwTrf3oRgr4XDV7wGmwM/Tph1hCzALQRtGFWtIi96EpUq8WCrMrnHegbm+thp4DIRQ0oX6KlJ3I6mbaU06aai8Z9DkCjdwE23XQNhsfHwWaGXAu3oY23JX/lWoAzkKsk+3PBPiiBnUjUKYEKzKBTca3VwMJ1DyLeeS+equ6F/KiTMZ71ym7NFLetrKyq1Wr4wFFn4xV7H46amNfpG+d1w4+jJj+88bTzcMYeByHT54hmVQtC9YVGZwjKpwoXjazNJQGNdaA5gneedyqqtQX4X9++FsP6JbgY5/SYXZ6NQgvSBuk6l0ki6hTkUys05hJkhKokIp06YekXGtR7B/AHn/g+slov3nTQElxweB9irjiQVJRdhrLzXl4HOXJoBKDWjIXM60CMqLkiLaGCLlo+2dECNCeKBkSty5p4Y7UK9v69j6JHczF8/ZXYd99BHHD0vjj57KNx/mvPwBvf8TK8/1ffiPd/8A348K+9TXgrfu03345f+4134Nc++k58SPkP/upb8P4PvQnv+cDr8c73vBqvfuPZOO+CU3Da6Sfg8CMOxZoD9sPipUsRFNeTenNa+8wmPPjAE7jxhjtw+WXX49If/BQXfe1SfOWL38HnPnMx/vmfvoZP/eNX8elPfgWf/qcv4zOf/pLwRXzqnz+Nf/7UZ/GZz3wRX/jCl/DlL38dn/vXr+NLn79Em/APcdFF38b3vvtDXPbjq3D9dXfilpvvxZ13PIT773sSj+nzg5YAplM+nd1BLpc/S5+alvCajZoDu9r+bynCOlCbQBK6SS6ALCfEtLuMHSZ3aKHgJ6ae4mSmYhCKiyTIWSiqEr+dRUyL2SbGdHrR/JdVO6Sk9LvvWUCctmOGEvN3EjEnrIckehvjaF53E5qT67DbS16KcT1sgr47tTLKl1kH2E5iRBpfELVYBqLCgCx0o6KykAXpJCia6TtfVf15swm9/Vjx2lei6jHccCu8oEt9no+mTqb+/8YY9XodJZ2YmMBUu1zwmqprIdcGG3OpQQayBOFEE90ma7k2sedw30UXYqy1CSe97b1A1oOKXsNyhOQj2B436gLFC9KbgXC+GjOcsOpA/NHpb8afnP4W/OlZ78RvnPhKrIAeOHmGPEgySp91Sg+pdoJ1k86rXjZ6vJnKFX0LOfWgxehvrMPTW6t4bqQu/wb1JZOkIyr67ZNpUBVhJtSPL5KI+uP8DKgJqZuYmXxbD0vxvr+7GlOK+TP3W403nrIfarI59ZHiJZPkjq8YiECCFCCYCmgnRiCIXyBLXgy6I4Yk4a5a8qffRnpWrkS+7x76TjmBx/71i1jYmlTbFjz+YkhRmoxcNNf4m1IuyhayDDo0ET21DAODvRhaNIjdVq/A3vvuiUMOPwjHHH94+nvF5553Kl71mrPx2jefiTe/8zz8yntfhQ/82lv1WeAt+PBvvhkf+o03aON9G379t9+Oj/7Ou/GRj7wbH/71d+F9738b3vaW1+NVr34ZXnb+uTjzzFNx5JGHYv8D1mDFimVYuHAQQTb4L/KPjw/j2WefxSOPPIk7br8PN15/J6792W246orrtBlfrjHVZHuABoFOsj9KdJjTGVLzGjWzbZBFOUlo3SGVQ9tNTOuh1czRbDbUX5JC8UTV8Taq3A0VOxcpwzqlmRmSmoyIkGmkM6vmLdGdtGtItXVewWzSjS6xNACLODCMbrmUt5OUcZtc1DIlzCuhqhlXyZ9NSyEHvjwkH7XQzCfRuP1bGN70KHrPei3WLluNeqimBcnUQFqo3o1U3vZNkmlM25aYriEL7QVHkxkIauMc0wlq5THHoP7EXRjcNAqPFyA875UKUZ5avbFWazoJ6yTb19eHmmilUtHiyGAaHKEAmjqpjk9NYnxsHMNbh7F5eDNGRrdgdOs4No2PIYxtwrOf+gyWxx7s8+7/imeqvYgkauozE0iCnAmpTRdpfqags2SGiv5QenrQh57Yq5NQH/x/AgzIpCMIBJ032C4nHRUwlQuepz1qrL1xGB/7rVdjbOsU/tPXb0azaQ9nAEzzdHcuUhxBFbt0uS08r3qatJr6hvrfLkF/dQjH7d6H956+D3KNrKnXcpkIauOGNh/1hNSfeoqzoOKMy3LosssPAJKg57oEOaPN7ELQxB/3vl9BqBJjD96ObOMTMkM964QOn5KV7W5DWp/i1dbLVUwL00JGDpcdGgwRWSWiUm0iZC1QBwP3VdWDO1McOR+yYj6yik7UaTNq6ceTOhAaattCrTdq861ht92XYN/99sDBh+6Pk04+BqeffjLOv+BMvO6N5+Pt73wl3vO+N+Dd73k7fvXX349f/4334td/8x36tKAN97ffid/86K+I/x6ESt49jF3Kk0zyJNOeJaJxKi92oTWID6Q3OB3cfJgI3gR8HM1bCiQPDnKQGkCIyjclmLS2b8Vf4XGBIDPQQSxAvZFEEEhidjI/gPDkG+S0TFTgBUC16CTNC7zodVBBCiDXqIl5stClVI+oliUSF0nebbYFi0WPtY00fkTIAzNQyli+pXq2plC78zbUn5rA0tPOQXXBHujRh/CaXrUA2WFB2rpcOcGLSrnZl/V292XdyQbZ001nt3PZbRPkCPUAsop42LHoHazgqSu+ijxOyQHi6aGnAkqkNhoDCH0Py/Uir/FKxuYWsN0AFezV3h70D/RjcHAQC4cGMSS6YGAIQxhA/SffQ02LZOhlr8Tm5UPSWMeUFuHoxDjGhZGREWzdOoItW4YxPDyKsbExTExOoF6f0sbVhIPPUUjFTk4HZIRMgm3INI8UH+JnosEIrg1w8hhIlyEV8qD8RckGZPJ+lu6LNj+Nt+lkx/5F+KMrHsGINgxwCiRB6xKiQBKR1jo/kp2zqqLitKkTxkQcwm988RpUly/DsoU5fvu1xyBXH5m86j4Y3NCzo/FqYLnjwH3NhsWEEDUeUU0plFUOMM+ZIDu7wcBiLOKTc/O2e0tfL/Z905vRH3pww8f/Ba1R2aLXc2oTt06D8m0B64jwRtgBARoyYppH8TLY0sRL7asqQ/yoWxNArnwmWDaKRuj1A5DNJUiKXwKgfWX/xBypvcqJJ11RNkf9am9+SyfjXIeUPE4i80Ytv+oCtUEkqq6k4AVd7GpNUv1UhAwhExo6QTRamtAZTmRnMOhKJLtKM7NkUUcStGNmVu+gpKCdNVAHzQ4adaotW6LDfFEzES3WUXvobow+fD8WnvASTPlfI9cGETRLVfUVSN1/+RdJ+MekRS99Lfp14uuVjfVKA80MnUW3M1YxhDTnaRyai5g2ISJAmy4riPkEqk9fjcaj96B3v/2x5aDDEcXPMupVrYYF3kyFoaEhLFq0KP2AsHjRYixYMIiBgQH09PZKv2yS3qY+MPn/5Dmlk6uf1nX9eDI5PpE21S1btmij3Yr1GzZg/fr12LhxE4a3bsXIyGjabFvtWLV9UYurRK4HPWUtazlefkw/lg4P4/4NOe7dFDA51URUv0ZuqgeE8+hK3jRLOJZSXvVyhe7FFdUuqy3ER/71J9hSXYm9e8fxv99xPEIgdKXxkUH5skzsUuruzA1nl80T6M5Et3VVENA6+ihwxd7ob9Qxfsc1aOn1MY1d499FqzrdkARDBuqRRCrfBpTIoqwsyCJPzqYZAoPADrKgsnQGPaBD8JtC1m4/i6pPIAAgyAJBNASiBFnwyWleWWeK7SRKD2VHJjuyEOCybcp0Wu5V7IZcweankIMjh3f1udpcZ64blwFGAt4kzHOdQTINIgseZNFZ4ssIUwefezBcJmmS2jgmWprExGjfyn5ddNtEJWMbSvg0VuZNy7JltwXrtVyJCP2R3tnylqvmdXmlgdqDd2D9vXdi4LDjMbL3fpjSpEYE6JGGlPxUNFJh128e32y4/wSpyxlQQIX25fEa1VhDc+FqjC5cgqdvuhKD9a1A3gNEpg2iLT4vycVtOQYE68rlh6h2YqerqVfIqayBZSPPYf1lV2C0dzn6znwTstiLIOOi7YoRbmfAUyo/RCGHNqikBSCJSvt1358BevT636cNtLe/D33CwOAABrSpLtImu1hYsXy5vltCtB14AAAQAElEQVStwLJlS7F4yUIsWjQEB2yWZci1YU3VJ/VJYBhbtm7G5s0bsVVYv+45fdfagC1PrMN/eNMR8D8U8XfffQTre1eCWgBNZDpNB7RaUZB7bDcicgHt5A3XfmgXkVM+VH2uDZrVfvzaJy/DhlYv9miux5+961zUFR9Ey5GQgPS67daKDXH0HHVhh7Db3MK0I9wu2K+G10gHqvM0GR15ZUIG5KGq+RnA4b/2fmT1Fp760cVYOjIONqYkAY0mka6be54uWmeCWN39qdi5SKY5JQvaqXgeGdI6ZtpAcoYmag8hqT5LuVxzAzh+ZwjuoOC5LWHRXG/M9i0p3WYIOXVTf+iCDtczO/PEkpaUcNdFUkYqaBRcZJFnCImXBqEgJNlpEZQn2/VoU/MCQcFPlrK+bOQBlPlt0WRfuzLo2O1sOZnOl6AySVaVpio+ryvXiaq27hcYvvNWLDj4SGQHHqQNoqkfL+S3UKrMy0ybukKIQpuzI0IS5ExMt+nW4/xMNDSL9UoFB770lVg4kWH9N7+JXkwhKghKHckH8kVZnp8GBNls7dBmZBkqFPtHJnDvV/4W2VjEAe98J1q1AVXJVt0heZOdhec+gQQUF9ErUtR5km0fZFKXrBAtLscGWdT7u2ufNtqFCxdiyZIlWLp0KZYuW4ZVq1Zhj933xR577onVfRH/8bzDMFmt47998RZs0SeSSb02j49P6uQ6idHREZ1cR3Rq3YjnntuA59Zt0Ol1M7bq5NrQ6bSl1ZInuygPBDR6FuJ9H78S6+IA9sg24X9++BVAc0pxQEnloL7/QRum7fTCQ0pEYCX5FNtIZAC3B1SQfGw/xwyUPsBtnJ+LTJskQTQzYnjhAPrPfgkWaS6v+8TfoTU1gt56ROHz0qCQMkH9lCADKED9TANFkh1k2S9BGmXZ1GVKNnRAsi1H8YzpOnT1QY2tA+8tRmorvWl/EVW5aCNVs65urbOqOkXPT1lwPpdvXHY+OiM4LzLj0hIrqsvKFgg3bmmRTU94u42c1M7tFLFmxRvSWtipFrsmZN2pBXU3RF6cK0dT3+GgExGeuRtbfnYllh51FnoOOwFRP1u4D2r5mCa8qH0njXNv9r0xoyaHP9DHrK5wa2KTviMOnnsWsi1PYfK+65Ok5zWX1WkOZKfntkRMp0jVxqjF0wUFTxQPogsmpvDk5/+3HhcDWPbu92NDpQ/j+g6a6tUDhRfzSnbuhEKSIJkkSSJoUckZyPUJybZVqxUcvRtx/CCwjr342HfuBrJeDOrb69DQAgzp9D04tAgrlq/CqpW7YdnylfpcsEz8hUlX+g6nB7p1DXMh3v6/f4DWwGIsbjyHP337Gdg6/CSmpiZQn6pqCYfUJmNARZtIYUsGaFZ0SxfJZC85k7rScWw4H7vnpM0M0mu43qDKptFz5EwXir4DgjcdVLD/G9+O0UoP+qfWYeDZdVi7cUtbWrHTzu0s8dx4TZfyqUx5XSh5O6IkQc5EmFUmu+o1r2yj0B0Ksit3G621QxJR+9qcpqonOYfdzej0miMg18hzTVRT3y2tkFIeNVkxFoupu2GZJ1kMPBChzIvGQIhRAIDUwJ1pZ9YTVoxZF1V2nUjnml3uVCgTDTcSpQqGsi/K1Qq5Tgo5+p98GJtvugG1Q4/FlkMPwxRz1DONxQN5UXp6/ko8Xs8PtDA1fET/qBP0C/Q+J6C+ch/Ur7sO1S2btY9GNHTaaSDqtZPw8vD6KuDNkYia94Tc5RagcebS21cfwdoL/x79sYGVF7wZE0v2QRYWaL7lBOx8SvZJvJuqCMoaKrZgKO8YMVy3Q0RNwizQmwMJkql5Vmnhd15+MAZG1+PhyT5ceOszYLQVQEubTbGpJNF00xu5TKnaEvglVcsAv8iX4P0f/wnC4O7YvSfiX37zFVg6UMXioYX6/tqP3v5mautblO5cE+Me/DljRN+MN28dxob1m/DsM89h7bPPYt26ddi82X+TYAQT/karjT3X3Njklmj0KtHJ0bY0NW+GfWJEDctrwlA3kmQCyc6YyQxkUa7mGUZrGQ5427vQM0Hc8ulPYqhvCuP6kY0YB3QQsE7D+kuoIq1R9yGTXITrUoaA5Y0OTxUui/ybXtScFSCo/SWBys9Cx4gyPuSlDq+dyT25yqc50+YZpMMQa95L0QZIBlmQg0Mqwo0TABTGFHz8UpPD7ZfaYeosV+CGVo7BR/SL6XU3oHKgflE+7FAs0CtLEtDNgSry7+gKSAtMFrWyiH1f/zpE/eI5fslnMdSaVB3gcbUUHD5NprnVou5Qb5BGF69/ags2XPgZTDRGMHTseRhfczTADEhBR0CbaQL+vSXZBmr8GRp6cPSwiU/+xiswODGKy++ZwDfuWI+RVgV9rTH5pImoMedaKPYF6Jiro1EnWnkNX73xWfzeJ7+PoZ4ML11Tw/946/FaGzlSihURywMkuxCQ6TtqRZ9CFixYoG+ri7F8xXKs3n21sDtWrtTJVZ8LhhYMtb+5BtmhB/BUHf77rf5bA8MjwxgeHtGnga3aVLdgix54W7duwaZNGzGiTwajY6OYnJzUiXYK/vux/nEsza3i1mOBkscT9MzraQADRx+CqZV7YYls2vTjK1Ab3YIa+kGfhbXDyXrMl8w3IMmdgWVLYBcTJT8v5FtVvWiX/UISDPK7/FUq9qZfouR1U22iakQiZAFBjckA+S49QRJFkUgWmZ2425gS2xJPMdlV6ZDz07PDUuc2vNBTcHMFdZF7ce/upyWDmiB6KjmaD9yNTTddjZ4jjgaPPha5fiyZUj1iUMeGyP/Byz7JEWE4H+WrEv4tYUOrhpWveyMCxvH4Rf+EWj4GrXChob2gpaxWkFqncaMFn6Dtf8Qmcm2YA1PjePbL/4BWZQtWHHg+Kkeeq9HmIKNApNdSUry5VxRrNsTqXO6zLCQ5qzHazJ1+CJUbdTfVmEgmG6saV19rXHdiqLEZf/nes9HbHMfF97TwsUvuwMawTHUZfLLUp0v5JpNfcjTUfqpvBX7v7y7Bt+9eKz7wkdedhg+dvjcm82ay0uMP9kUqAR6TEQMR1B5KJFM+hMIeKKW5ouQ1d5oF3SFbA7yp1np60N/fD/+tgYU6rfr76+LFS7B48WI4b77L/YN96BvoRU9vFbWeCmo6MQatWSj9f9j7D0BLkqs8HP9OdfcNL8y8yTM7m1fSol0JZSEkS4gkE0U2/iGMDX8bAzbmZxts4wAm2MYGbCMDsiWSyAjluCuttLtabc45z07OL6ebuur/fdW377vvvjszb8JqV/zc019X1alTVadOnTpdVf3em1a7FR3o7Mx8PG/dd/I49nMVu//oMVz9rh9Gq5Zg6sG7MMF+PPP0HmghH7yHBDEzaP4LZgb1RbDEUUYKTSYzWxM3K2hma0MMXGYr9aru08GsqE9VmK3ElT4f6EjRsb6yjnJMzE7RRnDUD30juMwXEhgcodtxC+MswbDLzIaRezQ1nHNVVi5texlnjFCJIUDlQUkCLAoICcqyvrDEHs1It8CMc7zNDGYGOKPzADI6m4pvw917MxrP3IGRN78F7Ze/HOAsyikXbKUho34KOJgVWMk9c8zMYLYaw0qZrfD08tlvDEA6Mzo4ocMVpaGK+YmdGPuWd2JDaw7ND7wPI41ZBCSxrxaoRvZJ5QIM9IjouIThIrbNHcTJP/lvGA2zGH3FN6LyxregUc2jMwAcHGU6HcwMZmvRk39VxJE36YExxm0VR5kws5hnZpDzkQwYcsnRCsoK5gAiBMOEHcH7fuKNqHHl9sxMjh//nXvx326cx8GlMSxXN+JkPo4HnnP4B797B/7pe2/gl/KXYVvN473//Fvxmi1zCGlALelEGVxAvCSDZFZYAmCbqxBZu4++vL4xNO+41SUYGmUVcwLTaMHM4Dg2Zg6MwpxBl5kxbeADWuQkSRIdrpzt2NhY/Li1a9cu7L5oN3buuhi261LseM0bsLWZ496/+EPs3jmBE0ePIO90sNRYjh+35rmSnZw8yY9bx4ijdLaTXNFOcXU7h9Zyg1iGfqyr3e7whZrDvI+h13xnPZ6eV0D3MjOKtwKRo82FYp6XcbMVHrPVccd0CbPVeWbddNRUoTFQr8a0Qgy5VJfIgbKbWZRf6Q77dPzkCZycmsIJruBPzs5iam4BM4vzmG8044iKrwczNa6kQlOkB3WslxiImLFRKkBbgbyTD+SuTXbtAehrInCyo3udrq0uy3kHsnfP9isUZnS6ifyWD2N6z0Fs+lvfhvzil9FpO1S6AjoOgDcH8Qtl44pHlITnOZReBuEpQD+Mw+op98wlX41Nb/52eA780ff/DkYmj9K4A41DBu4R9U2dV1pNbJs/hs4dX8D+P303llstbPjmH4J/+RsxX1FNnhMZrBV9l++LvwijHK9AieXUtAJMkaHSnsV//9FX4m2X70bI2njs4An83Afuxz9+7/34f//gDvzm5x9BplWdNfCz33ctfvVH3gqtrlf1TitYElwAjEDvMsYccWFuDmm0NTPVu1JnbHclyZcfX3pkCURJtpSr427CuOBxPIJYHvPY+j0/iJnaKDacPITK4eeQugSec7Zeq3E1W8P46Dg2b94Sjwd27NiJrVu3YuPGCWhFOzIyiip1U6+PoMrVr3EuyA47nOvNZpMOtIGF+YXoVCd5RDBFhyNMTsrZ8kx2fh5NHhfIIck/qKyZwYx+w/uutOwL5VFeSTATTyBfgJxcL4/jixIl81mGqktHFiq2TNluu+1LuO3O23HHvXfgnocfxANPPIL7n3wa9z7+BNt2EsSQU+VSthnTKEASY6pmBWa2kuiLqVHBs9Md/cyZW2s0nvylAQTGdTsOpMooLqgOQR0IrCuuTjmZReuHeNeD/jJlvKPe0uBdO4fxq26YPoDJ6/4A821gy7d+L5YnXkIj5Ruq14fCQdLFsElJHqQa8iCGojAjxhVeKJTyDoYy7n4EvskHwRmAtOMw95LXYuN3vgvV3DD7qd9F6yN/iI2HnsBWjtGuxiLG9z+K/Lr/g4N/+WtYfvBW2MYrsfVH/xVmdl/DhSZ1UHYOHD3qDEK3g6SIugrdrHUGq2uQbfSa69Ugymo+xBbJoKx+0FpjHbTpwLEzTmYzA28iQ+AHr022gH/89m14/4+/Dj/6pm24ZnuG7ekidmTL+NqXXYLf+P5X4jd+5G14y84UW3yD7rUF1gAzPrsIrJ8zByXMbFW+WZmWcB6FvN2QY0XCKe/IZYBKCj1GJSIMrvsP7B+6/UT30hyOYFrsnryMQouBJuV+2T/7J6izVw/8we9i+6Y6Zo5NIeGRSxIANrvSMNMSwlkxj/vrDHRmZgatdFM65Rod7djoWHSoE3SsW+hst27ZCmHb1m2YmJiIv+VVkYOlDJ460IJqeWkJ+s2tpcXF4jyWznWGH7rkXE/SwZ7k6nZq6iRmeD67sLCAJfK3ebyQa5eX5ygvySMfEkN+iM05vz3ttB/RbkXjBzJPE1ev4gAAEABJREFUBPFQDjPObfqZJo+bHnjgXjzw4H24+9578KXbbsWdt92FL916Gz5645e6Wixb7IaOSkgIqSgqr0s/U+DioK2UCFTosDJ6K0rxMmpzBusyKewvo/a7WesLqAj9oLPqFk5VyNjtQCc51lxEuO8mLHzhM3BX7sToO74Ni/VRmlGIMlmQBAKKSwIiME5HGeOM9t3K6Ute8Gipm8ABXg3KQ12HVaCASpvD/LYrsflH/xls59dibmYfTlz3Qcy+/zdw/I/+B5av/yBaxw6gUdmNrd/yD1D/wX+AZhin7Oo3oY8W0gOrI7HvZl5f6myjqq5Ef9nTjVs/HziGa2GrWXqpQlY9hYQ2V/PL+MaXjOPnvuVl+O8/8hr8+t97Ff7J27Zg61jGOdWC53bSONZySglf5k7zoQ9mZVuqUSjTvUaHRsRlNBSV6Mca5si4Qi14RSxi6PY/xLDgK3WneSVEIy6yIpdLEuCiXRj9mrdiq6vj4B//MR1Ywm33ArkoVAgwor8FY07vXpUoqGYiCkV68CmbLGmO/iHLsrgi1c/B1rlCHSHG4kevCWzesiVi+/bt3VXtdmzdtg2bN9PRjo9A/EmSwlPGJo9QZrU9pmOVAy3bOFPYL0/Jq/GoOsPVl1+Mq3ZuxZU7L8JXXXIxXrZ7Fy5l2oUGnJnBnJVlYGZQ2iUuxnsZitARKRiEGcsQjopQOeUHeml5eR2esiKRevCMCQzilk6CRhGoANqmyDA+y06VIUmnuX1vK6k/FBq46iicJulBbx+16FmvR4WrKTxxN45c94doTz6D0W/4WlTe+B2oNTdSIRnb8GAEYJ/Qd0nOvuTQKEuyZUTEOvq4+vP6430sq6Lqdz/KzMBIP/rrGoxLkgr7sVCrA3/7m7HzXT+H7Ju+F41XvR5Lr3sT0nf8XUz8vZ/Fzh/6Kcxf9jKuImmIdc+u5zzpCexCATaJcmxivO/hGRcYrLlFj7DVWVF+zmyFq3MubMrMrarQzGBmALedjkY35paRuBZcxYAkj/1NYxFKZizKQZctMdZ3R4a+NKNk53PoraxVYL1RJ+QeDEk65a06NAZlmRXGnH0KEaDlOb5IuU5idh+nXnaEoYbR73snkkody3sfwsShI2jkLa6vgPhBc0C2wFrKm6oAs2FmfXAxXvIMhmYrvMPynCvKm5V8apFzlh+cQpy3eSxmZnAcr4xf7iuVDPq12ImJTdiyZRPqY3UErr60gsQpLmlCWZpPCgXFA3Wl+EYeKVy9ezeuvphg+PLdF+HyHVuwe+MoLhmtwIlJMCsEZYtMGqGb2VQuumyBW2BtifVXu0N0aswXWz/UT6Y98yMP42BcQQ/GGGFmhZKVL5DsOXm8p2kyraqMcdXTD7KtvQ1Qn3PKy6JgkjyejrjNjGXUGnOYOH4IzZuuw/yH/gThiWcw9tVvQe0dP4yw7Vp4S9BKWwgcnKItY7yohRWxnvhkqD4LSiO2Iy5zDoMALzPSzWBGcKCNCLT2VaDARZukrorTYNipMACYKu4Do6e6tbJoJ5QBjo4vxfLIBq6eX4Hq678RY6/7BrQveRnmq1vQ5LY0TTJypfywlWJoG2oXQy7RCcesfjBZ3MwzM5gZZUgYdiGdUe/WRcJcx/HDqsuYcj2UvCTEeyUH0C7IzCLdzGBm3bhjvIQxbnDMMyDGjavmlB81BZDoJBftjssraLwizGBdOc0MgIuwALHBMOxyMJWhUzYC5hCB4Zc5YzZhBocuWD99AMwKekgY9vFRk+y3AwxwCVPiU75CkEb030bWvFrDK3/mp5B0Ap7409/GxfyCPndsmlZpUD1rAMQ+gpf6K3lKsEUIZiyrfIZmRZzJeDs2KiQMSyhdIjKVDxUtUdJOF3Z5zRmEgnX404ydZy8D51jZD88Fnbj1kSpvLqPND1u+xW3+3CQWZ48Bi1O4rObA6hMYu4pooKoIQKCT0AxjFImDzhxb3Kp2co92u42cX7ianXaki6VEYKM5zw50YNshj+Lxd2fB0S6ZBkIp3JjtJAPzAnI6KDoM1UUHwVSRZufUwUHkkT+HpzzON1FpLWJkaQ6OHycqk/vhnnkY9tkvYOEvP4DD130SHS7Xd7/69ah99zuRX/UqtJNRUFS23O07yncPSUPuUi1Dsk5LYhdPm/+8ZWpcuzCOq0kQpj0dY250iCj7XUqgNEfDu97kkEZKlFxnG2qcz7bM6fjVD3c6hm6emcGsH47pEkYuxY20AgkMCSu3Cy0wnt/LohMAzIwvc6wZ1YLCdSbzLVQwteVSXPLVb0Y1y/Dk//lDbK+Nc27MIeW80xzDkMvRdmwI/UKT1M6666QtQ1hXAfo19mGFVVatFIkJkCUBadaBS1pIkmWkXDiNVXJsHzM4edQe6AipJzom+ko6po4cFR2fnGMjb6PJLau+eDV5oLq0pB8VaEDOUFAdbA6Ob2Md1OrHgyJ41lPmRx69qbH6GlRM4GiUDkl1lt0pS3l45DwG4LktP8ZwcE/ux8iRZ2BP3IHOPZ/H7PUfwdzHPojJj3wCy3fdx9XSMqpvugYbvvN7sOFb34npl74cDRthLdTOEJMq2wHbKOOlPGX6bEKVVZ/OpszzySt5Sp1KrtPhbOVQvSVOX1Zcp+d4XnNpY6eq33H1ZzbI4LrsfXLLOEmV/hi84LeZwbj0WY8g7TRD9Yf+DjppBenRQ+g8ew/QaKLTbKyn+DnxSF0lzqmCcy6ksRPk1zqxFv3IX8cCcrSRcxepD1JXvuQluOLKq3D55Zfh4ssuxW5uwS/iVvySKy4vvYSR2dDhKoIflNDJPeNcq9FJLlNxc/wqNbMwj3l+4m80Wljil+JWSw0EOhu2q94zFtis0O5Q4XSsnucMno5Sb6ggD0zWwdvTISu/n25mkFNVZ2I+V6Q5IT7BWMbJ4TLMnnkO8x/8MI5+4lOYeeBRtGcXMLrzUux6zduw853fj9r3/SCqX/8dWHr5G7G0aRsNYwQICd+8Lq4cEgN4A1EVUqbA5JBb3SwxJPu0pFjO2DS5FDc+9IIQSHpB7ugwKZOZwWwFhTBWBHxKIyWYXMddcrtCq+writhA2T6nM5BzqqT0FtEnr5mdin0N3cyKvoIhX+rWD3MwQjamgmbksQQWoXgB/bC5oz26mF/Q4ExFnleoBdnLIKAVVQ8JZXBdMBi4y7JcPAHpKK75pz+JpJVg7wf/GqPVZczOz4GTDyVffzhQ1QVN9tqhD+r1B7HHXLhFAwJV3m3TdcO+QP1XMobK74cylGYV9BlKCdG30EnKZzl+vd950W7s2LUbOy+6FDt3XY4dF12O7Rddhm2XXAHXbORoNjpo8G2yvNSAsLjU5JewZSwuLGOJn+SXl5fI04DPA/JOBzn3qoKnEywRt9qdHArlRDstHhAzv0OHmdPhSrBhMKNT7AofBe86VDnK0mAHy2l6xUnOFa9dcRkPp78XO37sp7Hlh38K6bd+P/zXvBXzV1+L5sQuJG4MrUoNSch49rZSk5nBrISMi3lRyQxPcRvpJRg9420m7oJNMeN4x7Ag/Y15lka+ukPdnkoHwurM806pTTPrG8Mifj4Vq86y/Klsr8x/MYaaM2cjV5OLm7mdl2PizW9AzZp49v1/iHpWgX5k52zqudC8cmnSP6d310nytaQJv6ohcZVY3/wF57dcjRl9TtfPqB1VmyQpKpUKRkZG44ei0dERjG8Yx/jExvhjT06/9tSiU2u1crToAJs865NjC9xP5NGFJzTGSkRwKdsSKLjexHz7JmCcXtmHDl9EbTrcJSwvzqPVaiDnFj1wdar62GPeoQBXg4FaCIGeg1I6Cq5tbkxLIcxHF5FGtn4jdmwTRKAMjdGNyLdeguWsihbLmn64xzIEytZOPFqpOAGqBt74RuF2Wo42sH+B9ar+QPkFyYBTXP3ti0XpQSRspR+xD2QWn7EtRntvaoqi5Glh7MMgTlvgAmWaGcwEx/DUSCifYBwH43mnIUUS4RhaAa7eEwGi9aOf1/X0ksDIuRbSn4DupbHsRmNgZjAzJH1wAOviY+jNXE4c5x1KiM04gVSHg8GY39+m8sEag8C+04QgFPQzP80MZgWcMwwC53AV9htgcb54gPIXsgMJ/5klsD6UTbgApBQ+yzNs+IF3YHnjNviDz2HiuSc5fycRuHhS3SV/GRrlHkSZ1x+aGcwKlHTPOT8Mkl1tldBOsogDgQMd1LdYiWOdCRz7IwAuUotHgljGSOPRCfpBfjMDvQ9Zc1BZAOvM2H9OfRjHOaFvS9MqXFKB8aNmVq1DqGQ1ZFxoOQmhBtB3UbboVMyMgllfDuBIEyEEHwXzXDXqR4Da7SaWG4tcgS5gaZkr0YUFNJtNeG6/c64q9YHH0zOFVeDAsjKOGZ9AoPD6kZ6YOMNDAw0DHDvJZ8FtRbDypNLguJp0kW8V7wrT+mMStMQ6SmkirGJT2VWEF2/CzGB2ZsQeqF9CTBQPcyzbB1hB/0p4yg61OtPEEr4SZJaMmlsKzwYcYnQwgtf9xE/DJRke/8s/wyVZwMzkHFRf4DzXvD2bOl+UvAP2qX4F+qI4zvQ7ZgZL6CeIJEmQpmlEUsmQ1apwnkygM+nvXOBbyXO7nPPjTQFuo/MWt9VN6C9L6+OOnKA+qS8uLkHb88WFRczOzmF6bhZL3KovNRpotJrxK3mbq1SVCVR6oHCxra7gcRAMdMwOHebHvDM/XhCOwu1iQFvrE8XIpvIMXtS3Xl3li7I/PJ3Q6pcArtY5kqdjfdHlDeuj0cFDb2ItJ4UXSOqo0+epbfWbCyoIQAULm7biyre+DVXfxsPv+d/YOA5Mzc3A+SaCa0DT1dOIo31QpjJk9ILesQ21swrShLC6Kckk+VewlqdXwpIY1aKu54MiBeybauomGJgZzFZAElyHW+MGt94NrgKbQvyavYjl5UUsMa5fLxL0F6F1drHMDztCQ78kT2eoM0hVVKvXsHnzVlx99cvxmte/Dpfwy5F+V7ReH0W1Wo0QX4mesHSOgYYpBeWQ+slhqwUn5f/eL7gGZIT9kEBMhy6UFIyP6DAZvgC3ma0ycjNbtxSyQTMH7QSc45FSwvUkbRPRLru2ue7azo1R0lKj5/QyPrcWATmaZR6djX7Ht6ExsRNj/CB68obPYJRfdgM/5jpw28oxtaiHF8/ctDg2gJl1wbGj5laeKVOEjoXEA/a1u1CT/znViJqV9a2EbmpmGvp/R/TrQPpPnBb4ZVtft/V375bpONudFjydWZalGKnVsWF8PP7pp+1bt2Hnzh245KKLcMnui7F710W4mF+NLr/kUlzBr0SX7b4M2zdvx7bNW7B54wRGRuUwtd+vIOGyVjBzFB3Qy1uwuLolie2pI8xhQjwCo19xt33FSfx/BQZ8TgepCaWXwAuoEM2JL0fzng7QLMWsH8Xf+tl/hUW6l5N334mtPEo7ObeILK/FOfqVZc19PuMUvl1+LXR9jdHpmhnMhsN1eMZo3JPr9yjHN2zA5hMaHLAAABAASURBVE2bsXPbTlzCT+RXXHYJrrj0MlxJ53cpP5vvpmPcsX0rtm3ZTGzCxIaNGB0bw+hIDaP1MdRro1w5jqBWK1DhgWjCw1EhNYfMJUhgPZhJKAejkHx/wyg0dLpKh2lEwZtw2HBel5naWYuyUjMro2cVnorZzGBmzA4xNLNeWPTJBnSwku7PN1spZ2bQZeYUrIKT/gawiqEvYVbUI5KZwWw1EqYlg2PYj2Km9PeHXOQxx/IluL2xLlR/P8z6+Ep+hiWPmYN14cg7CDOWP0fEPrGsQscGSyg9CGZDf4jF2A/FQetTvIDBrECRd2Gfksv6qtQKty85NGpmQ2UyW6GbnSGuecn+mlVwuDqOV/zYT6AeFvH59/xHXDa2DUcnT1ALnvMTDFdDQpkzBT0EvmT6IYck9NP6472CjOjlMAgEvrzYhPTRD/EZX2YlHGcV2I9AKVkERSjPIs2yct4UjU9A30IcVClfivQ1ZgazU8NdccUVuPzyy3HJJZdgF1eHO3bsgLbMwgY6zjqdYK1WQa1eoROsopZVIKfnYHCsGKe5EueQOHFSMEroefaZ89yzo5+zJJqNJW7vF2DmYi05z0WjAvXzmOSPxAv4MFtRRFmtmZXRCx6W/Rqs2MxgthqDPP83/cJpIG67nwf7e957RO/gunPpbNqSwxG/mfEDTo7GNZdj87Vfi+3LNTzwnv+OWqUdfyRQPC7qxSv6FY/oa6zoRsKXhdJFau3Tbdwwgg1jNYyNVLgqzLi9TqmYBKnzcFySJzCYM6xcnunAJEPmy2mavDopqXMsA+T6Ncd2J/6IkM46F5fmMbswgxNTR3Hg8F48/cwTeOzxR/Dww3fhvvvvYknwXWBx0YLelXPQ6O21wuzRikj/W6U/XuSufppZJJithGYGTQbBzGBWAF+Gq5S3vykZqlkhg9lK2M/zfMc1ojqrKjHYXjHGxQttMO9s0p7M/WCSNyk8A0MJUs54l7z9Ie3xjOXWxWCRy9GuNTYx8QI9jHNvPZB4nC3RlhVfDeo36kbh6hyl1EdBnwYS7upyn2LbD78L2cQmVKb3wz3wGKaPH4HxXy4DibNcJS8MyjlxqpDNDm1I/NFumVuGiLLJTgUPX9qHeEwLtkIH6msIHoGrSYVJmqAoyppUhvwrt4PLEJAS+v1WQcaq3zxQaGaIg2QMicC3iZfjsg7g23zLtPhVu4FWu4GlRTrD2WmcOH4Uhw4fxJ49T+GpJx/BQw/ejXvvvg3333sHHn34Pux59jEcOrgHx4/sw/TUMczNn0RgvYLvhhK+iHeYx7ZQdG5F8FPHzApZzU4dJsyTGmUcwqlrO78cDYbqFxQvazMzgDCz+IIwYxprLzMj22qs4eoncGKjRD/9LOIyPqEsYqxPKNMXKozzjZWprTJOoyKFtwxVYPSFuE2NcgIp+EpBOU9B4c0MZn2IzjbAaIgRZtAcSMCQMCt4NQfNDNWQcU9XxUt+5idhOXDk0x/F9qSDyZMn+b2C7ngdujGANRfAwEUxBhZFAwznlHQs5WAB9HcWYWZQf/WXhYoGDXQoKC/1V/A0QN/sYPbEFBqzi1heaKDZaKPVzNFuBQQaqUv0A7e5wZgQgUeWPKPx8PwaLoeVd3I0Gk2igaWFOSzMzWB68jhOnjiMAweexeOPP4AH778T99xzK+695xY88sjdeOqJB7D3ucdw5OCzWJg8hDadYXPuBJa4opxnuZkT+zF5fC+OHtiLYwcPQMIGDk3glzewo0VHtJ5dQUFTP9fvNMsyZuwf4WgwjqNk1KZzAFfbkCL1giC5ZP+yh8YWzQySpR/sLXPO9WYHo6mefflhutDq6uxrOnUJDsGpM1/gHJ1RJjQO6UF4gcVZd/OaRzq+4mTGKuD0lzFbKB2nHItWYssTE3jZP/wJflsIeOx//QE25XIezWK++sBS53dH3Z5/NQNCyO4HSN2k50LMJUlMSVelJ0lCG83pIzj+xD049vgdOPHknZh+5h7MPPcAZvc+gLl9D9PxspgKdegQl5eX6BCXMD8/xy/hUzjG5faB/dwqP/koHrr/Htx37524847bcN9dd8QV4tOPPYTDdJZTkwexOD+JpblpzE+fxOLCJOZOHsPJo4dw9PAh8uzFwb3PxPD44QNcxh/H3PQMGkvL3KZ3kGQZUiIjosPkIEh/5hzMBINZAc+8vNPharaAft6zRN71suoPu9UrY2ZMeqbBM1PrIoFzhDnSDYzG0Mx6Ic7lkuBENIJuebOyzsC6+Ybiqlz9lDHLMeptp9Cs5CtDVeD5WIHRwxgocxexywGFT2Uo/QhBbQQfjZq5vVu6KSF9CXyhAobiYh0xolCICUATpxu9MIGt9GlVhWzTyr5BlwjkFX8/SB7se+TmZCj7NywUzzCwBQiBL1Ppw1PPXDsMY33+aGwbhOQocTaNmRm0EAAvxziD7l3YgfTRJcTAnEFQm84Ylw9JApwzkgxJqKDzkqtRfdvbaQBHsOcj70Obu8dGR384g5ZDGwMvLagY9G4zg4Ynp/0JalcoGaTXEj27KzO7oRnlGUA3C2Zr88wKmuYShYdg7IfBkBAKORl0EwEdfi8BL80V4w653ZjE4r6HMLeHTvLp23Di4Rtx5IHP4fCDN+AQQ3f40B48+/QjePLR+/HgPbfjnttuxt233YR7b78ZD93zJTz9+P04cuBpzJ48jNnJI1ian8L8zDTm52Yxx632yWNHcfzQERzefwD79+7Fgb37sH/Pc1xtHuCq8ST0Y0eLyw06NqkOMKPIBL0VsjRDpVJBdBLRs5CHjpA9QXmZJWW0F2ZJiiRNYWbw7HAJOVD9IHybZ6SC3q4aIMGxNG2f+jMChIdWkgkzXGKxLudcDLGOK9AIhrE5EgUGq25jSnQhodyOIKl3mxmkB8gZxCnr4Whu4h+EsdQaBAfRHPMEBud0l2WNrQtY17V+JtUvqIRCQXIrDba5GgV1+FMlh2E499lSAx3u2ZZ58fB7itIPJvtuaa0vOTRqpDpaVOCYXP6Ob8HIxG5U9x5H+PT18PQDrtkCaHNkexHc7pQylDllGLrzNnB8ReOyJc6yem0EIyOjqNaqqNG/pIlD6ow+wmABcPffdxueefphHNj3OOamDmBp9hhaXBEuz01iaeYkZo4fxMkj++M2+hAd5sH9z+LA/j3Yv+85HDxwgGeSJ6D/RGh+bh7tVpuqNWQu5QehCr+SZ6hwlZilDmnmomPM0iqdY42oIK2I5pCaIXF0C91OgJfptS4wXt6UF8ZD1+AsklySsN6sh4zpLEuRpqSnKVgt+QL9ro8h6IByOlYpKTAOqogZzFfNoFIY0lGpXAFjHQUYgdrtvQlVcAhYQ6xV4Uq2UpIBrCb0QWmBbXDUzBzMFO9C8QHgNFdg3qnkU14JWNlzFhhyW3BDqOdDKlteCeN78XyqPI+yK1IUelB6bXWicsxoD2vzXiiKZCpB2aIND4bKp3wMEg70IAq9D5ZRGjCzHhjhzdK0yaar45J//uNo8oPv/D1fhHt6D05Oz8Z5E4/o6HRwnhfFRYRxTIh1VRftdNBWYy0srpBB717hYzfBFVbM0Q6NHYX+Z8nl1iLkwzrxp2+UzTp4s6Nwi1wZTk9N4sSJozjGrfLhI4ewd99eOsK92Ld/Pw4eOoijR4/jxPGTWJhfgn4jp9OhYunEEioxpYNLXYJKmtER0knREydESueY0GElDLMsi44xy1JkjGslOZrQkTI/1VJfJ8YUyPcUzoQFvssEzxDxYpOAMygMkcIkIxp8wSiPcwkKOLjE4lshSxxDh4yOtEKkaYKUYUK6mUGXnKf3Heokpw5ztDstaFUq5HmHJhkg+QwJwAEKlsYQA1eUjVWWYcw2CimwlpjuPbr0CzUZ+9pV+71mFGEeumCriHEg7lQkWgHHt6cj9ULfanEQaoNtUZfoh8irYIWe+3kUJ4/GbD0g66p7UBKlVzHEBKm9cfGkCAxe8DtAJqvdxzA4GC3UOE0chl/qxyDE6eFiWdo3kwGBT95sLOFX8E5tO676hz8CR7M/8IkPYktzGbPTk8jpVDwXOIPjIBpLr//mMLN56EWvQrLfrgRKrobGX1hNLVLGUiUixfEpgP6AizHtWNk3HVF43+J8py4o/1JzCUenT+DoyUkcnZxlfAonZ2YwPTvJXfFxuMMHD+LwATrDI0dx4sRJfomewtLiEpr8CiQlsHqYGRtJkKUp0iSNYUbHmDCekJZlpAkxXkHKvAq31HJGqZwSnaPKRX46qDRLYXRSGWGOnVDfzKDLMezwDDKBcdIiAoMX+QdJw9JmrIMA63Jsx7kibVaEkkeyVylrtZohyuwS9o9gSMmgq8Pz2za3Gu1WC20aiKA/I+f55Us6KqEjABlMGarsMJjkKGEORjjKJCi+AoPZClSXmSmIiMbEpMJIuFCPC17hhRLstPVc+MyvED3IL2hlJ7vrV4KLduUQQxhoaTBHg8HpL6MTMnKTGULgYgb8Et6++GW49HvehU0uxRPv+e/Y0ZzEcmcBZglemOvMfemXS/opd5QK9aNOno7Tsb+5VbBgKeZ4LjvbyTDXSTDVynGS8/4oP2a7nKsomIczg5nBJQkcnUSSJkgYj86OYUYnmAhJBoUp84VIp8NUGZcYywBpyrpcgNKimxmQOARnYEMFUFzOOXCphsCv3gUFfEt5evoQk7LVPObyHccVZ2DH5Iws5q7vkSQu9s3MGCpeAKyXJNJAMI8yZ1wBi79Cx1n+oL1+2L7GdKWSIstSHilU6VRTip3DcyuvVWe73YL+XF15RppzFZrHt20hN1uIbcDYKvuA9VxGHXBsAE9uj7hNoMx6G4KylnSFwXn4eLjuIy8fQ+8gHTLHjIIwHHqr3aEZ6yGW7feHRbnYttrvIS8yyqf6SgR02EuB+qVdePKXLKcKy7oH8/ulKOODPINpM6OujWSLmmfkRXubGacUQRvX3HCaYyguWg/1iALsjuYSgisyB545uXL2Npe+icC41C7kzMtyh2p7BM03vAbpa78a41mOx//oj7CF/iPXrzqz3qRVGah1Jam2T4cVzrOJqYdn4i9G3cy6Y4oYBrgYSju5AUmF55Oju1DZsBOV8U1IR7YiGdkBV9+NkO6kL3OOPqxEGuMpnWDiREvhGDqXsdKU8RRyIolzjBcNmZWhof8yM1hfnmNaMGdkM5g5gDQYVl3lpNCgr8roJsRuUeOUwbMODpCZwaxAl60XmNrppVYiRjlKJIzHDztgHYw71lVyOo6FIN5E+aYcDzPjVj4lEtSrNdRq9a4DzZBxBW1m0dkHLus7XCEL+k/Zyjd/zlVqEacZyhpVLaG2S5g5mBnMFWA20yCKtBlDE49DeRnlFRwskswMZgalhZhHnoTlEhR5YG4BnPVlZjBbC9VdwsyG10s5hmcU1DNkF0yneZoZnDtF2zjdpTKuy6CwRJfEwMyG9tusoJPlnG/JXMKsqM9MoWOb1KriSHr/zIxx5lNhni/Ua09oAAAQAElEQVRhM4fTX8rvx3Bub0Detc045fgSc2zrou//HnTG6FQWZvHse38PrjWPeb+M5YzulfYeumXKWs0MZusDe0drJC/7YmUFZci5DqFMMzSz1XVTE5FngI+svI1gxWqB5UIeOEcLUlqtoD62BbXRTQwnUBvbiOroBlTGNsS444USSBzA1aG5lLQkwriCtMTBUgfHys0MzICUGMG3jScKRSLSOfW7IXOoXK12erSoRApI+XIYBTXGWDednnF1Br7NXPRMhTNi5prb2FexrMlYF8GTixXw2X+bsY/sWwIDY1CYOoNWcc65mE6U30V/+4HGge5lrCfyU49pmlKlCRRmGZ2q0nwJKT8iYUusz3PlmWsbP4AQdWXU0Vp5lSd0m42Bo7wlImFdD7curnUzUdR+3Zy2nK3OjfY0QIsctCHQxmL8y/DgkHRbOXvddAu+IEGgHQpn3zj7KcfShecMEFbXEzin8zgMbbcBr/zpn0aoGNzxZ3H4s59DdvIo0JwDZ3wEzuuiPOdVvr+w6hJEYx/4IgmcV/IhDECVQW7HzFAfHSVGUBsfR3VsDPXxDUyPo7ZhA5xLErgkgUWHmMWJbZxw6ELGq4q1wtPbpcNaW9xWtjm5BcWbnTYa7Raa7Rxtemmh1faM53R7oOK07S7ayGo1JLUUuRnfVkD8LgQHbf/VhtFZGGda7vkFnRPEcfDKv0Adw0BW9ZJ5KhOBdVzipySRP8ZXl1Gf5eTMDGo/whSnbCxnxvgAXEw7mLlYmVnBUyTkkD1Uj2O2WMwp38ElSXSeiUuivis8002og9RIJ0R3fPM49hW5h6detaXXqtRT/7F+6tnMEDjSOXXmaQBCzOs+zKwbA1hdD55tCcE4LmTpz1O8V+iMEU+OAo5yRJAC1l9ACbVUQMMmiuANEGKcD8WDynG8C25HKhDgCYYsrD9kIPmEOI7MwxrEYr0Hi6nWCBEDHyovMDr0DpxBwtDMFwFRsgmajwUMOTsUegDtYhCyFUEaUCek3xJKo9Akx4XVQOMRqd10oC0F2mZuGRpcNpysj+IV/+Q/IaSb4O7/ItLH70dYnC6OzThiGrXQKxtrinV60orU4LOU5SxsUvN4EP3V0pb6k6eLaw5XKjWk9E9WrcJVGVeaqGQ1nnQFmiKdniablN9fWYcO0XMSKq/D8682zyOEnPSc28k2Q/2x3ejsqBXNYU1m5QcqK3FVVCtjxDgmNmzDxMad2LZlN3ZsvxRbNu8AfQDMUqKrvdhpIHDSGydxvyyni0v5JYbz+eHkAaqVjoxG4Qgzg0KXJDBzMLMI6KKsZlbkMzQz9C7m9eLrjDi3Ur+ZIWGbQsZtfJUDNzZKPXIQkzRBeTVbTX50a6HVbKLRaKBIN3lW2obnYGg8BfErFBR//rE+fT/fctAkIbw4pHm+e3v29ctlSjfCeks7MiYobH16QwXX/uMfh2WjmPnUjVh84g7Y8Tm4TuBCCD3HePq5yQq/DLdsX0ddnFowszg/PNhz+hrlaf4l3PWlWQVpWkWaVZFUhAyOc8515AgRYkE5OK1cGlwdCh1Otg7P0lp0pG2iFZ1j4EpRML49qGp67YyV1zmRJzZvoRPciZ07duOSi6/ARRddwvRubNu6C+Pc88fJXh1BvTaOen0MoyOjmJjYCHpG6M0vBGqVsiNxaewQ1JmI4dok+/CMskzPaVHWXnx4ETOLbTqXwDkHc4HpEJ2h4ojlfaTFGpQmPF8igS+cSCvbVci8Qv4iZ9jTzMAGhmX1aGbFwIrgKFuSGrLMUYdV1EeqGBkZwdjYCPVZ51lplR+aEkheyZRz3BrNBhaXliIWFhbQaC5x7FoIXbkVesaFQl7fzeNWS/1YBUlxCqzqr+8xhZ5ueqRexDvyCSzrQ4ftlr/bT3qPC6SH1aCRBNZboo81RuUgY6T7WF1bl3iKwLNuMztF7peXnLOPgwh9IpT9VyiywsAy/fGSphBwzHJxRFfqYdpIF7r54Lwu+Fd0z4K9O+VRWZ6kmN2+C1f84N+nPWZY/NTnsOHEAbQbMwDtqSzfK9SNaM72o0u+8AFtqqxUstCCaEOiFPbtufCLts/xTrmjTuQcIypwTAsl3XW4RaavhLxt3uqgRSfZ5CfxZrPN1UobHW77Olz68aYyqhjlPn5iYgu2b9+B3bsvxRVXXIXLL7sCF19Mp7hjJ7Zs2Y6tW7dgbHQ8olKpcOKmSLOEjYMTtA396mKbq6CExmhUqHNG5yMk6gWcuZjWYJmRrvwSljCvD0g4KK5ALA3mswzLoXfJJIQe4ZQR67XjKIfBgXWxKH0mtDVOWK+ZgQ0SK7d1eRxJjoYqftGYXHWLLihPWJXZTQzSNciiJZRFZYUoJ+UwMxgb5U1ZAcnnGEtpxFmWocrVqF5IG3nmMlYfwQTPW0b54amSZrTlHJ1WGy2tRpeW0VpuMN7kGOURIXgE9qUrVi8ws27cMXRI+M+kN9JjqHgPCVXlIpzyCRYaeqtfao/c7EHBYoypNaPnM05eo54FkD4c6F1khSD7KmHMVXmB0aG35wLBzMG6GMo0hGhmMFuNIWyreIbln5nmyLIagfoJ8j7UESJW9F6kyS86Sxa3o24KFOmVp1Fp5I5jBpUZgsB+Os7FjsvQesmrseGd384FVIJn/4wfd07sRRra0PuvB9bJBlnnSjsrsdjaSpIxI38/SII56rYfbN/6AMlJRjPy9QAwGpsGL09nJxsT9JeSYICxLZdW4LRyJOSzavUa/ZZ8lxYfI3BNrhgXOEkWl5to07M6etIK9+Tj/NozsWkLtu3YhUvoCC+7/EpcfuVLcNmlV9BBXoSdO7Vy3IWNGzbReY6h2t3L68OFcxm08sGQSwJKWG3dl/TfTSwv03v6KKzYJbSguMZdUPzc4FlMoCYYO9vbzNgPg1kB8DIzPkGaYAwt8pQfoBCvs2uv7G8seoaHmdosDEuOJYFBIYZe6vtKRpJwYlA0J2NjPdoJjMQV6ShXpGMcx1GuUuuQg9U4BvK22200GstY5jgJTa5GRVOtZpLFFB3qUGMGH2YFD6Onv8mXEKdnWn8uxe9NkLKU+l6ipJVhodUy9ZUXhvWoWc5EKLu3njIl75DQ6Kh8soT6G/4WLvm6d6BiKZ59zx8gOaY/y8YCNKKyCem3jDMn3voGESPP22PFCigKd84BZoUUgetq+SOt2J1LkSQ1ogpHp5kmFSQMHbfjSruNW7Zg665d2H3ZZbj08itwxVVX46qXvhSXXXklrnrJy3DRJZdi27YdXCVux8bxjdzmjWK0XketmrEiIE0DAU4uYyOeQgQMXhJGzlFhCMUqxXMlubQ0j5OTR2nMHZbz4LIW4HI5IGeHcpSH98xhlzD0Kro8kMU6VE9BdQzERfQbCKnruc2MshVwzjFO0NEUZUvJBsMid9hTjl/oaakXGcZ9aprDihxmhXxmRegon77Wrwai7EUeSzvBoMuRvx8FzaFarXArX4tjPs4V6Ti39/VaFfppAM9tS7vdRKslJ7oYHenCwiKajRZpLejIJvDFq1Dn2BxNqN8l1EYJvSgEB4OZK8lnHcpRlFBh40NgcMpb+SVKJjOj49eYlpQXV+g548MAQJlzzq1Sv9JDGR8W9vdIvIPozz9tXHON9tPhAKbveDuS174CY0kDT/76b2H02Em41hLnso+QzKrL2FgJpS8oJE+JWHExuo76CXGnoDRdDYOc0CgHziXHHVZGp5gSLkkRXIKENEF0dzmd42WXXY7dF1/M80Q6xM2beG44gQ0bxun8sohKVkHqUhj/wYKegAaFDWvQBHDgwIkhZXgub3N+6FFcYYdnmzn37lqJKNQ2X3mtVgMzM1NgHwiDOoPeFXqx00VMmasUI8IgxCUM0teXlhMxK8qbrQ7XV8OpuYraTp1/qpyynFkRMyvCHr+SQo+giNcDRX9idOhD+YIyy1BVCRqjlNsTrTizLEOFB941fmSqczs/Pr4BVcZF1/g2uKVfXFyA/jDK9Mw05ubmoP/ETnmBtqO6tLPIaS9BUANq9AJB1Qmnq075JU7H92LPM0fnfpZCqt9nWWQou7eE9ICACrZ9z99H/do3YLQ2j4f+93/GWJOvSPoGs6I1PQ0r/1jweb6N9Qt0WZSQib6bOqNs8jSy54QOUpCjTJIEWhgJdExw9UodNW61M5cgMUcYHACj0zM6IEeHGHybfpBnDvDc5gV4GrWnoVtEiLxyfnKKgvLkEDVR9NsqOT8oiNYDhQOvjIJFQRgPhN58DHq3uke/3EsPj3jKhB6G8/RRtaoU+kinixp1YmaQwzAz6BKtCA1mBST7IBzzxLcKoZuiDqLD6Au7OWcMzIo2E46UtqpmxjKesgQE7sMFM2OaYFofdiIijawcR7PAfKwAYG0rkFkV8Ox7YK4nQH4jAsE07YODj+BocETOvpAKXXKmOucZHxuPL179X0zxvxapcnsDg+eRT5NnosuLS5inA52amYl/GHZhaRFNnpFLN6rH+BCUlv0wGW9Pow/M6EfMOM+HO4/ykrHEeVRz5qLUc9lOL+RCJBBlYdHL+LBQehPdAp8Cg/O5Pa1Hq7AlfmTc+EM/CrvoWmzoTOGB3/pVJPyYGMeLO0W1J/TaCorJavoh2jD08xTxIP/U1cewEv002Q+nAH1ZbJQhYGYwlk+5esz4ISfl0WOWpki5CEj5fSVRmFbZOyAyFxMOvSuwsNFZKkQe0IuThi7ydgf6KCPoR1RyGn8EPwBp0CSAYxMJLDoyKYjzFo7CgZeZwTHPjKFjjCGGXJJNMLMhuatJZga11w/WDGekGFfFzmAEznCJx8z1uMxYzooka0LCtHLVJ1HNDGam6CqYWcEbEHWgMtIBupf0K3STQwMzi3WbDQtdrF/ymK3NT2AoobYl71Bg5Sr4AjR+Je9KbhETvYgNeQbSSjCq/pYwM1IQdypVfmiS89zID0ybNm2K/7unVqcJ3+bahSzwC/3Jycn4Nwhm6Ehl6IL05WmDJWKFerDNKBfzFAqlrSo+iFPqjDImcMV4qU7agQ1Aza0HZgaz1egvZ7aS108v446RQagffE8U7zHKp3hgnzXze3rm/C3jZciqVt8sqzzVNwgxGudJxBAZzQzOqCOklMPByEsCUiPdVfDSn/pnWNp1NcaWZvHgr/0HjC+26SYTlFevPb20KUcv3Y2XfGcM2U/1P0LMwUV5UIRFHKQxT/Yi2xH0m3iOu96E8jILKf2PFm2OjjLCpXBdJM4xztWhsYAcGxQnQkx3EEOeRYHIO206xQbPn5pEK/5lHc8VZQkNkhp0SODYuJDSMyeJgzkaA6G4Y9oZ04T4YYCjIGbGKqgl3hYz0DPUbnJdgZRQQPUJrHBdJdcymbO1xAGK3sxaSQ6QzyopYz2rAqdhVl39KFnNjKoOcOyTGceEUFyGMggz8jK/5CvDsq7zCSWbcUj64fgSS9ieSxK4JIFWo9q+j/FcdAvP0Ldv3xadqOxJbQeeb7faDSw3FjE9QztNAwAAEABJREFUPYXjx49jamqaH50axdd6Oo3CBgI8V1lyIkqr7IseA7pZj7xGJumz5yyY/rLfdEwWUbS84BJc+RP/Cgs7L8eWpSnc+ev/DtsWmn1z2pNRYPB83tr10BkXTVC5jJQ2yGiURz4sq1ZgiYNzDmm0QTpKhgl9mGWM681dGFIeHVWTTrLNL51C3Da32tEp5jxnVIVCz+jMYKy4hDOlV4AzXGYrjszM6P2LAqrP601RJM/7KXk9J1fQz+lpEhHrrpRyyVEABrMC4GXGL8jOGDvzLUda4szc58JhMMoDY1mBwdC7m+cot1k3McAoxy+SsgeBXgPDy+ICX2UrOsYxM5gZktTgEsez0Ur8Qq//LXT79u3YsmUz09zWOwf94L2OfbQKXeAZ6cnJk/GcdHFxMb7kPY+CwKu0ZYXRodLmAmFmnAtfhklMGQZvNj1IOmNa01/jprC0s2HhGSu6kAx0mvo5y2t+6l8g2X4ptjeO4c73/CeMN9pocOHVoZ/JuW32CIiyG6d/FxdMjOgkVVug7bAdOsxOp0UCfR3b4pOrXNIZd9xiW5LAeP7uXAJHO5LDTJxD4hyc50qx1VzmuVATy60mOnSSMhzWhgS2Ao6glqeCvKxLmEsadFEp6CI6XTqi04Y0RhVb5dmNnaHYorNmGFerip8ZrsciI4+glaj9XkZ/RMoT+mmniVOHMdesjAFmK/HgrJdWf/TjDiUw5KJokcruouCPyfN6mFksH/XGuJlFmcwMSR9ILegBkNYcDGZrgW6fzNbmma3Q1F7sAwDXB0bPeJeTQ4ymBxHromyMxtuszInJvoeH2haMk82BfLQ5Y2g0av0Afr1ej6vQjRs3Qo5UW/vx8eIDpexXdjI/P4+Z6ZmIaX5sUlro2Y6xSYFBYDsMTnubGcwGEACNtQDGwctsgIdp9UFgTq8Osp72NuYKDF5Ut/qqsUzY3zyt4vJ/8W/QHt2Fien9uOXdv4SNS03wVUSZ9TIqwWS8XXxeuIfqpyBxzudsl4hNiK5WPDQnLXFwWYKEfk2h40rSOaVT0lI4neGoYyqSsBozg1kfNGkE0sTDJhUIaxC6DnBNxgBBdXjymll0FqAYQW95GrsDYAz5xPovlRL6SziuCgI8t16A4fwuSSwAFBl89xFg3EX5ZRQC1lySSVjJGM4HlGOA87xUv1os0V+dxXEE5RYshuIzjgWVhaJf6qfA5PNwq2ZhsGr1v0R/nqPCJXdBK0qaSfYCJZ0kRpUvgH0r8s0MzinO3tHZKc4YjT8pPjJxJbpl6xauSLdA56VChYf4bZ6/6yv98WPHcPToEczwjHRpaYkLigZ3WC2UiwkMXKeiD7CdMikdxDFkNxJIbjslb5lxZo6Sc23IZtYSLwBF9ZZo80PJ1f/ul7A8ehm2nTyI23/rl+G4otSLQzySX/0umhWliK3/qTLDsLqG0j+ZJfQLIZq8aNJ3LasgMQfnCiTOIUlW4ODo2ylpKahCFRTUjN6uEZxMMSQxcLVXAkFTjcR13HKOJaA21TbrVdFAI5YBOyRKshPqeIzGeCBfBJ1oOAUKbkBtiFdpz3pDRCjoepGchcyB7UIjShRfiimXBZhZdJLGPphZTJsVIQYu6bKEshQ3RQgzi2W1wmLyrG6zoqxZGTrWJZTp1aFj7XKK6gcQFYHAvoAZJhgU7cIYrkb/6jRhgQQGM0P/pbFR2pwhwhgSogmxn6ZYgRDHxnOMVyCR+iF98bVHeULUueP4SRaKTBoI0lEADIuay+dKvUVeYEaA0Yb6QWK89WJtc5eV8Vxqw/gGrkZ34KIdu7BlYjPG6iOoV6qoJClCx2Nhbj7+v1DTk1MQ9AVfckte6AXNNhz7XkIyS2fDIB7RFZpZT6+qS/QSMc181SXeErFd0WGcQS4Cp7nET1YMjoeKmK20H9OOaSLGmaewH84c+mF0Mqo3Qoxcss27Gl77z/4NFjdchO2zx/DUf/mP2MgPPL6vPslkcb6p0Dph5CsKAoMhdDk+CNpM8EYfYIg2yqM4RD/GbOalWZURh0R9YdpRLsd+9BD6BQvk7d6irwIHvUzT9OBZrkgzFQqIdjqELl/gWaFnec86WRE6NLrZyRNYml9EnwhdSc4vUH2e7Xp+uWcA6gaSozynOpfazTQ6gJkVY4P1XxrL9XOfmdOMMqyBo2xr4VwS35KOBpAkNIounDMMQs60wLD6uzTn2E43XsrAuoxA9/IMBU0ahUzGmzYbQ42PEBNn+TBbaTswLqhts5IeoPRZVhv7lMtQhhY0eNquo+42cCuvbf2WzVuwZfNmjI6M0JY7aPH4qtFsQmeik1NTOMaPTSdOnsTCwiI63DkFlhfURj8GmzMr+7E2FK/kUCjEfhq6rz9c8HmkNs4VAQkqOTA1OoKrf/5X0Np0McZmDuGuX/v3GF/ocA55GCUPcXscAMb5eH5vOkM1oNaoNkpocADMDI72ay6BubQHpwErQQ/CO0RD0CCUyKl2GbYg3pKueD9AvkBvNAyIl+dTAJUDUCq0aDSeb98mz0mzTKKqFvBSFxic4R6WHdhzyZyrbkLG2KHhq2WBpFhMbxYhJs7xwaYgrLf42fCut86z5TM7GymkMeFsW0Fh7mqKiKPJcE0tohEaM2FN/joIsss4CKynx65J15/uZRQRz/x+FNKyn6TrBQGGEQX7qqej/sz6K4+9izxVbtsr/DAwUq9DK1KdkW7btg3btm7F+PgYEueis1zkNn5udg5TXI1OnpyMP4y/sLAQv9p72mqsrPsINFizlfaU7mbFQP2XBEJPDyvskeeFekg2tR1Dy9Gh83nFv/x3SHe/DCOdeTz4az+PkblZBG7F41yk/0jZ/wu9oJBecvoZqhKKQxcT0qWZIeVHQnNUWhfGcepH4ZlU6AxQhYLYtPwfVrDMF8/p4DiF9AYBJZZDq9Yy7Nq5HSMjNUSFAjQYDzMKzvi53oEzjwtJfiKy3gugrGu9spb8z1foWbHA4MtymxUjZ2YwxgsovhqOg1zAoFCOJDoQrOdSjwTw1UlYgXJsVQOrj3niihNcxHVCZUqURVRHiZIGFFyytwiuIoxYyR8ek22YUegh2caJJJ25vnylhyFw0jtOuLKaEALMDPqB5rHRUX5smoDOR7dt2wr9QL5+HCpJEugv4TebLUxPT+PEiRM4ydXo4SNHMMX00vIyz0mbscp+GUQoesuFDkXP2Xeav8gvODTuAkDb4wtoni+TS37m55HsugrV1hHc81//E6p8WThuhxPqLDpJ8hXjd2HE1zh41u1g8V9Zq+wQCHSUGSwmNEYJAsctOGNYgGeqHToR30VguE5w26yBXy+8fj6ThrLC7+GlPdaj39xRR5wUyR44M+jHlhi9IHdgG4FW4+k1O9z6aKuvtn2UySMw/4I0dC6VGAsJDF6o24zmswYGsxU4Z3B9abMyryxbpg3rvcTpyKyQwfpvFSAoQpRxUC6l+2GWsG61xGAdt2zRc/VxOlbr6utMPKUcp+JTvhk7QwazItSqtFar0pFu4hnpdmzjinTnjh3YNDGBWrWK6Ey5vdcKdHJyEocPH47/W6ocq/5MIqvibZxfgeHae2UODs9fW+LCU3yo4Np/9v/Crv06TCy28NBv/gKyw4fQabXRSOnmqYpixOT+L5yc6rt6o7ot6KkUok7NEliE0dYdkaxABeUoIuhxQ8SKswQvo5xrQLruEFZ4++P9eWVcoSD/aDS0hIYR+BYBHZVnPZ5vQR2wRx46MYWCmSmIMEcDYFJ1DALq+CDgEOgkV2ST4gFtbwq6MR8Iqiy2sPqh9nowBzM2ThazMnTwTOsu6qOylCCMUQF9MpXNSIoyTtbzvs0symZ2+nB1Q1EKkgZDsC6ez5iguPqtznhodSlodSnoNxwKgB9amB9UF+IVuJbX9tVzjAMpCQxmg1DdK2AD5Fx9m62UAcffMS2YOcA5mDkkfWAUpgccK3KQng0JzAwGUE7SNSbdfFJEjTBOFI2jfpVNcdmoMaeE5gmT674d5ShhjAuAwaiQftAg0X+FsHpelXlmBpckSNIUI1qV8mz0op27sPui3Rhnusqvt6GTQ78t11xaxjF+tT986DCOHT2G2ZlZNBtNSB4zgy61U8wFCiRCH8wMZgUYQXCcKwMwK/LNVodqo4TZ6jyOBPLUYx4VXPmuH0P1LW9EDR08+pu/DBx4DLbQQqVJ26NfALfrfSKtO6p+CSpgRrmjPj0ijf5ACyXAs1tGFoeMH3PMrJcGDP2XU0KFIyiYDCH0Gbvy+xHYYH/63ONsmkap1WTQxx3K5bt1K7xQK0rJK3j2zXsqKoZ5VFjOVYNnWvmBfS76vtZgBvvoqNBB2rmmOWbnWvSU5cyozFPmnkNG3AYZzKxXuC+6Qu8SzVb4wChvBb2y5xsxc7AI1Xy+tf3NKW9m0Go4oSPNeE5aq9eK1eiundixcwc2TmxEVsn4samFeX6x1wpU56OT3Nrr50n141D6oyValba5sgucj/3AsEtDUIL54mfQuz3nVS8xLMKyF33vd2L8O34A45VtePZ3/wwL99zErXAHDfWnlcS5Oqzo2dI0v1kli+WE57upABNInANOMxk55ympOAcQ2MECYZWgdDH0wyEiSJFyNF2oikgTvQuIkysKhcoX4lEAI2YJiq/PBnNGCqCnM2MnAswYkiD5PYoaFDK66la+oJWDMhT2AwiI+czMYehQXs8Vaylrv7NEAALzyXqetyTtQo6mBGuVbBSDsRfhLTk5ZuihkNGMA8GoWcAKjHEjFTE0sxiCl1kRdzCuYAiGOMtLY9bDmrJd3fbkLNNrGLmC7NLUt350yYOB7AJdeTVWAZBZRDB6VndZtr+QdeeG2jlbeJbtr+tUcbNC/2ZFWPLJkcqJjm8Yh34IX2ekW/ihaWLTBD82jaNaq6HK7b3n/F/kx6Wpycl4TqqfJ11cXOCX+3l+P+iU1cGsqL9/znQ436U3oTd+1ivCfQbnozNohZrTQS0nI9j5td+ELd/3HWjzg+7JT30Ch//8AxhpBxhS6p2Fw0r5c42FcmHECjxrzdnHXNLQJkJCImlgf2QwCswKGSWn81S8sGrAhjiKMl/VSQEllC4hnjJehiXNjJ0tiXAx5rnCK9qm2NJopBYPT0dmZpTbCkLf06g0OVuhjxyjkksRskBVmqmzas8hkBDYN7WZh4CcbUgGyehJVyio/POFOJ3ZJcmnNtQXheeP1TWYWdSd2bDQMU9IGJZgmsZrRn4qVgfbBZjmC021m+OTRsVn7zZTfh9o+GYW8/XzjggsJETK2T+kL5Uy1gvCwVFmEDYUpUszKrgEVl3MiM5VxLJ2xVcgG3GJWyGsM2bkK8Homvt0eWuYLwDBzIbqyKygO+rTzKhWt4oPvCr84DI2Ps6PTVvjqnQHz0g3jI1DSDgGTX61n+SHpkOHDuEoPzTNzExDvy6qXx1tcTXa6bQ53zzrdT1oK6751Q+AsiBDM00w+ro34hX/4F0kZU/9ZFEAABAASURBVJh/4ovY+57fhMuP05W1oHGlWTI8+9uxiP5MZN7pIDpLzX0EeFVonlV3kNAsHP2DkTfaDfVizNPHpQr9VO/Hg+Q8SsSOyHEI9LohIsSOBxYC6SXKMgoD6T1QmBhXOIjIR/nk4dsdUB5W55DTrVNeIHHQ/9FTOj3Kfs53UNuUOfT6YGzL+FYE4eH7naV4I59HoIzn3OhZFnSx02dZ6LzYz75BoxMFHZ7xDW/mYGZwpEUwbmaRZqZQ+UlMJ0wLuIAXX3mcqqeqUH0TTpV/ZrqcpOdHvzNzXliOQPtTjQoFxV8omFmvaTOLY1nKlNCp6XxUP0O6e/du7Ny1i6vTzdCvjaZZGufU/PwCjh07jiN0ooePHIa+3s/OzUJ/Q8JzPpaVBzoncDSNttRKObKvuBrX/NzPY5EMjQPP4qH/8mvYMX0SiRybkXiOt/yT0SxCf9t0MIE+yOUNNKYPIlk8gmzhMLKl46guT/KcdAZpew61zjIlPEXDUkoEHUYQ5EAURsiRFFhVXB6vhN7aincZYl0hQGFOmkKj5Eaa51I9Serwjupg2ixBs9kGm1Qt5B64qdRASLlmBrMCEK0bNzNQtwS1w+J8b8CT5kVmG4FgQRR0MCz4yNq7Y79jfym3QgqkclK6wgLUA+tSPNal0qoqGgAbgwCYKSQH64hyobhUTscZSim+Hoj3XGFmUBsqb2ZRLqOnNociXtKGhdJvCRaI46cxZPn+DzxONFN9VATj8e9jkgdDLjNb0y4chSHMHKwLjbegbZHCXttDypsZW/KIAUeWCcS3MYZf0kegDQqqN4ZOvF6PdYO9XcMbODHXoGsvRbu0rW5ahUVTKCguKF7CFZ0qk6vDrgBeNsYclT0TyBZvM6O+ViNm9D3MrC+1Nppw/qZJinptBPpCv3PHTuzih6aLdl6EbVu3YZQfm8BL3x+W9HdI5+fjj0AdO3q0+Fuks4tYXAbmJrbizT//35CObke2PIUb/uuvo9rUWDiWXn2bWU/u/hxSIWiuac4zwYUY63AGx38J5ye/J8HywFc/6e0ZWOME0uZJZI1jSBaOwM0dJY6gOX+IZtcdpH6FetJKlHQ1CF5ybCWtCOUoumB+fznFI0+UVJ0sYeQEzIxnlB6PPvoInt2zD08//Szue/hBfOJTn8Ill1wK45e9JEnJlxDix/ov9gHRYMo2GdKQotEyj6pBh0rKCc/VQylrGQaWXQsaNSUILM/glLd6ZzDml2C0e7PHHCbEXLxA1+nFp56ihGV4ZiHN1M/IFx9KaRVpdHKRcB4PSbG2uEYPUUq1I4ivH2vLlBRjRJwMYg0KV3CmsV3hPH1MrfTj9NxFbtm2QqGgrv9ZWOf6+Z8vzmI8LGpXmi4hJ1qr1jBSH4nnoePc2k9MTGDHzp3Yvn0HNkxMoFYZQegE7PcNvOSn/xGWNl4OYAJzrRZaRM4v+nLIGLjW6qtsVaFFV6BfPFExg/6B8rkugNQx7lKmE1hwML3gWsvIGzyTbc6QrpLrgAQRChMdXkD5gzn0TSSp1GooRaeODmdtkwpYbDQwPbeApWYLTzz7LLJ6HW3SNdeySoo6v+CNjY8yrGK0XqVCM7BvCDzBCKHNt0UTgasCrQ3BK9DRMejdge1oyc/+g6ttIqDDbXdOeoe8gfAUiHevzN/ciLRPWBfr7KiZwawLp9Ax7Vg6MAwcjyI0U54xTZjjtqlIm60NMeQy6+dDrJt7DSRcncbVb19+Md4eKyGjp7iHcQXyRrqxBoJJtmcRil8oqJ0IW2nn/OuOkrMahuf4YzQsfEFukz0IHJv+CikZtE4q0Z+XdFegzrjlJoPx6C1JDPWRKjZt2Ips/CJ8zb/+t3jLz/w0UK9A3irnomZqegr670X0W036YXxt53v10slB6BEYkeIZlHeODn1FgI//isyUizIzg+sC3AGJwzhHdE4pK8dZXQbImZRYVVYCDkIMKkOHFPpBB6ctZzBOgSTAqLSOc8hVMUM5NWOeiqucPry0G03wAITb8iaDDqTUcTrPzVs3Q3+XsEZnmlUyFYE6rojKCqqvDH10ih5sle2BCHSaHmoj8vTJqTrOFWYGKV51BrYJXkajYPAiuaMZn5MsZgZzArVIo1K/zAxONIZmjINgaOZgOM8rVuBlvxEWwDp9Acax5nKklGBUN+sQq0xMEIkVxCCAvLRd2Z9epFA6Imav66ExjjsWvo17YdeWPK1N9i4E0rytq8p1MPk+nv54H/nLGDWNvxDH3aA0mBbMDIFxM9L7IPHKOUnVcW6D3sGwXMvQyIjdW5FmKTKhkvX+ytPmLZuxefNm+oEErLiAKhuAY1qA5+h7OUmPDl8sHS6sPNPIA+QvaMYwo2yUEXDIqhU4S5C4lDYXVLBEiJ5WA1nCa1AJpRVXWDSoRsXPoWeDogc6gxIFL/PYcy8BsfYKshbmBa7sMirFJewwhXzpS69Gmla4HE5Qo6JS0hPn4AjVUkkzxhNo27ywsITpSZ51TC6gsdyKHdPqc3R0DJuoxPGNG1GhA1XZnDMgp1KgN1eaRqWE2DcDxUSIshhDY7pAka9+BhR9Yr8lxDnDnXPJC19QsgjnVrOZRR2aMeS4mTmYGRzjjqEZ44JjCMcVIfmYNitCnMVlVLsMeVWR4IZODoi+inElYYwa6xIY7d39aaO8vYz/GzlvDUi3wrCKNL98WJ+DVx1mFm3MzHrVma3EQTvrZfRHOKbet/sprEeGYHyFBcg/GHnMOehfksQnqpU6KlmNNC4/EaE6vB5roLevfJrCNZk9gsp6qOMF5HyZ5rsh0Bl7OqQSRXvk57LWzODppXbwy9n4xgno7wBec801SBKLqFSqXIrXCIbcjlerVaR8qyBheX4l64Q6puaAE7MekzMBx6c6ODa5jMN0nodPzsTtfKPVgavWsHHTZlx88SXYuXMHRkdGoMPlJEmizPqVNbp1vlwoswHqq8BWcLaXyukvoQjxDy+wAumvBJPP+12MQYh9WxtnH2mca+kr/OsVUHUM8lq0aGluBY5eTvQYMs5DIGgbPVh2PWm1yR7QamnoQwrIzkLsH7lod0NYTkvyfGGeluE0mcXY99kPbUnjfpoi55BV6nV1UTM2tpr0oksFjkc/TiVgP4/ip+IzG+yzdNPHTR/juXqUveX0M3BpzHRkMw5WNMXEQStKOL54UYwdAxgdp0KB/qNGgovOynNlJ6HyDmuhDw2CqTDzGQaX0AsnLEfacBtlXnGTQ8tVAqyFIL+EEkBDVL6JZimmT0zhO9/xrfgH7/ox/O13fBuWl5Zw1RVXcpJ76PdZlxYW0Fxu0Im2SAtIWcZqW/CR2w/iP/zFY3j3Jx/Gn3xxH256agbPnWxhulXHEleNC+2AyaUOphbbmJxr4OT0PE7ovwWYm0WHfWTz2MgD5C1btmHbth3YtGkLHfIIEq421QtPxVIljEpaQiuVEqSWt/qhODliXxVfCyPJUX4fwcRZ3WZG3Rc4q4JDmU8v6dAipySurstoJ2I1MzgamhlDFHInfCk5aihhWpDezIo8nPIy5qgNBiyLVaBRx4lngLwR4Wlb4hwG2R45V2VJhmG1l0xlGZUTSvq5hCqv9lRW9So8f5TSA86SVdWZGczWh1UFu4kEBkGyljBbWx+GXKaxJ5I+/rKOIeznTtIk1pw8bQ1kksOEh6NTNNoJAuQ7ocus0KFR3kCYqY8rNNHd61//erzuda+LuObqa7Fj6w4kWQW5OXgiUPkeDmamOs8Rbmg5OWWHDly+gM998s/x2Y/9MR564F5s37YFmzdtxIbxMWwYG+U5LleRlEOdC3GlEPBv/vP78Pk796C51EJ9fCvaro59x3Pc8OAUPnDTfvzpF57AB+7Yj1ueXcDx+RY61TEuoUdQSSpIkgwuo0zOodFqoskPSYuLixDa7RxG86hW6xgb24gav9BZkiGQF1Si4ClIoDpyeHiGIeqG9QEwIwHFZbYSLyj/X3mq3wKoD1yQK7A66Xp1ZQ4h2igYFlidvzbFalCM1Oq8YbTVHGeZel7YPWsVGKy6KT0XBlpJm6mHqzLPKSGndk4FhxSidEN1PoT1eSL5uDiR7xhsIPBFa2ac3wZpttSemdF2XQGkcNrKbtq4Gfo5p0uvuAzXvOq1eOvb3463fN1b8erXvwFXXn01Nm/dAktc/CHwYAHeAE/HoXClYRejjo5MUCJAjTtIgEB6CeUJgSs20RLzaC7OwtrTOL7vUdx+42dw/Sf+GrffdD3u+tINePD+O/HcnscxPz9JhbeRVD3+/b/8f/Btb70C2+tLqLQW0F5qotEG3xIpArl8ezcd3wbs3dPC9bcs4w/+6mG8+8++iBvuehrLXCZapYpqbRQpD2yFSoUOlH1ynHjg1W63sby8xDpbaJNfC5WEW/4KzztH6MCzWhUVOlO1FZ0o9WNmMCuRsBbpRGCUUlFrjHjihb4lQz/OXR6zsr8M+SIxoZ82EHcx3/XpieUGeMyMhh0iSslyGnQ/gtLUqWwwgozqkRwqoxfsVt2BtZVg9AW62TvOExo422ecT9DOC8TEeT84tYsdoDp73rW9CCqQvuh9HEWJP+6Td+DbHeSdHIHfK2RDHdHoh8xswCYd00kB2qxzbhxwIxEhHUF1ZBQVYmR0Att3XoQrr3oJXv3aN+Dtb/8WfP03fCu+6ppX46KLL0adKy1nKVrNHNrueDamhilTNPBAzxKQ05QJGrXSylsFdsTMwbkMqXNoLy5hUyXH5TtGceuNH8fWiQRjIx5Zi1vvE4ex//H7cN8dN+OOmz6LA7ffjNePtvGvvu81+Hc/8jX4pZ94DX7iBy/FG786xaVbmmi35jB7cgFHj8/j6X3P4MjTzyI9dBSHH3wK99/+FB3oFA4dnsbSQgedPEeaJXScNWR0hknikCQJ5SKoQPWr0+nE/w5Vq079B1RypKJXa7V41qnzTjlQOVLHrbsmWM7eSy9euvDAUB3gb95lNCwzg5mDmcF10ziLy0zl7fQlQqFT6VVjIZy+QF8uy/alvjKiklnAgF4iDYjnbBeqJ906L1R1L2w9hpxzsEMnia5dyWY0R6NcdJoJCp2aGcyKF3XM04O6cC4Zgbk6fFqFp3PQL6mDjsslGQ08pcOoolrfgEp9DKMjG3DJxZfjmq96Fd74NW/GW976NnzNm9+Ml770Zdi6dTPSxOh02sj58UZvPhmuPpKE8qs4hZWAiBc9B8OErzEd8psBifN0uk3U0oCrLr8Id916E558+AE8/eRjOHpoL5anjsM1ZjHKFV4tNLE0fwB7nvgi7rnxr3D/pz+C43ffgivcUbzrrZvwKz/+EvzOv349fuufvwm/+A/fjHf/2+/Dt21v4tXNw8gevgfHDxzA8WPz2LOf55azHRxdmMV8o8VVZJvvoBSWVJFWalw1jsatf3UkYzpDlmWoEBQdni+ADmVptFiu2eQWvgn9nFeapZDj3DC+AZu2bMHI2BhVWmGdKXVj0ADl8FCBEDwGAAAQAElEQVSoFZBC1XeukJ4Hsb66HNkEBhf6No1vH/rTigtqM4a0RMUHsLpPhkBlFQjUY2C6H57pfhR5A1X2JU/Rb4lCxLZX2Wtf0RcsKpkFWy0Bk5I34fxVuJJ5HjHWeR6lVxXVnI8IVOyqnLNLqG+DWE8NHgb5GBoIjAUEzTmak0ikAKaXOcD0ELthAWcJ4FIDPSaRsaIUzjIYMwTmsrQhXmYwxzw60VptHCMj45iYmMCll16BV15zLb72TV+LN73hDTF+0UUX0VnUUalwK0wF5b4ThYj18GFmSOBgZmzXwEYI3TL2HKlxy05DnZuax9j4GCZnp3Hg8EFc95lP4NMf/wC+cMOnsW//s5gn3dHZ1lMP15zH7NH9XDF+CXd88sO48UN/jEe/9BGkM4+gMfcUvvYnfxBf/7P/CN/wEz+Ea668BIvzs7j++utxy613YG5+gbJ4pCNV7Jk9gfunDuP+yVk8dnwRh080cWK+jeXc8Sy0gjytwSqjcNx6J2kVSVpB4uhcXcI1ZIJ2J6DR7GCJjlc/vqQVa0Ij1lZdv40wNqqXzijkdJ1zcNSBDEC9L2EmnZSpCx1K78mFrpT6s9VwSqst41gzHgAOVdzegZdjHxOQztDMSDnFHVwss3Ju5sjoaE/oAShontY/qEsyFzfrQReRm/Kozn6orMCBLMo8D08zg9lq9DdjtpK3QpfERUp6c5agCC0SAwWOcsfUqR/9fTX2v+RMYLE+M4NZAXQvsyJtZl3KuQeqoR/nXtM6Smqs4cjo4czFfgFGm6G26JOkL8agK3EJeSSZbEqhoJwCLpDBx0ocOYhIN1aXxLTRxMEUeAXjQ4BDrq22BxJHR+EckmoFtdoIxjZugP7SyBX8av2aV78ab3rjG/FGfjB6xSuuxe6Ld6NWr3PV1YGZwSWOq9AMCR1vef6E7mUMDexglmLLxS/F7iteiTaNwaUOvAHr4MD+vbj//ntx88034frPfgp33/MlHDjwFDqNeVSTFsbSHCmd5/SRvXju8Qdw2xevw2c+/Rf40s0fxaE9d2L3pg5+6se+A3/3u74eL9l1EUb5IWd+eQaPHn4CD+x7Ej/7n/4rPvL5G5BXM8psmFtoYWauhROzDZzgV/TJ+SZmlxpoa+leYT+og4yh4zY+Yd+MVikgDhioz4AOzz7lOPXrWFQBUq5Oq9Uq6qMjqPL8M2OanHEwzSzqycwg3ZdQ/vnAzLG4UR6GpWykPN+3mcGsBB0dG9SbncGZb8lZ4szcp+Qws6F5kkMYmnkGosqVOAPrurOH18fxQomVqgqHKfoK7cUYG675519SB4OVNm+D7QUY/YwFxJexwkEOpZ2lCQS4FK4H0mhQZkZaATODWQHn2DTjgIOnw8w5gz0bykH/7AwgKmmKEZ7fCZs2bcauXbtw5ZVX4fV0mm95y1tx7bWvwte84c34Gm7h66OjFBV0OB141hXgWBP49OjwI9DY1p0Y37IZRqftjLIlQOLAK6cDy9Hktlf/WdP+/ftxyy234kMf+gD++P1/hI99/MO49dabcezoAfi8Cedb2FjbiAwVNOcWcOyZx/AIzztv/ugHcPMnP4Fbb7sNk8/sxzdd+gr8/Ve/GR//z/8O/+i7vxn1rINq5rgCdGj7Njo8r3RJAk/Z1PeltschOtHPPDiJf/9Xt+DRZ46hNrIRlSRFlmbI6DhTeneLMgMsBkddgxPf83xU9em/SI0vH+ouqWRciVciqnSiKdOBdOUL0onehjjHy3H8hHMsfl7FOLwoYZKDduTYNzODWYFeA4EKE0TQFr2E0qL3I9L4GKSRJD1HKI4A9NVTOiQPRBtk0LsjzUgfQI+BEZWP/WFct9IKzxZmFvsfGAbqA4SZUewCZkW+WRGqfs9VkcKzgeQrEexsSp4brwuAmhHOrYbzKKVxjqMa4HlEJl9V1JZzUHP6Ay69OP8KPXC0ZRpEwbP66cwMZquxmuUUKYNMLmaaGesoHMewCRx8YL6DJr1Q54egHTt24qqrXoav+7pvwvd81w/i7/6dv4/v/p4fwpve9s146bWvw6Ydl6LCrW2FvI5bW3NJdFAZDGmS0dFkTOdYbjTQaCxDP3upjyw6I2xz1Sboj44+9thj+Ou//iDe857/hd99z2/jfe/7Ldx482fwzLMP08FOI00bqFU7XIEucSV6Akf2PoE7b7wOX/j0h3HbFz6FZ+6+EbOHn0XCj0Nb6w4XbRrFRDXEtPkG+99BYsDj+2fx159/BCeON/DLv/m7+IsPX4eZxSblTFGpVJDxxVHhajEltGoUUtLMGeKqkzWVt5nFqOfg6u/6qU+OtHqthlH9oDyhOuXspG8NtGBWlIuFX4QPOcRSLLMXt6ylnF9JodnZ6jSg/6WBv7GXQS+HFY9VdNTTl+hI0MygecgkNI+K3NVPZ0iYT5hBhjwIM4Mux9DMem+4EByoZsAZs/nmZy2DghQMgHK5CyXfym1mgFZcWR1jY5sxvnErtm7bjZe87KvxWq40v/Fvfwve+c7vxTv+9ndAzkAl5TScpYATDI3lJr+6N5Hza1aHbwY5lE7eIr+nKDnzGmg0l9BcXkRjaYnnmVP8Cn4Qd9xxC1ebH8R73/e/8Bu/8at49//4L/jgX74f99x6I2aPH0LSXsIo2hjRH9uYncRzD9+H+26+ATd+4kO49TMfx1MP3o3W/CQ2cJW5hVvmibERXLxpHDvdEjYuHMQ3fP3Xo+kDjk7OYK7Z4EeiBprc1qsPCftdfMBKYjeqlQS1rBKdacpVauIcnEmznuwBZgboDkAn79C5NyM6dKJIDEklRVapxJdQVq3AZQk02MOAs7ik80GsLi75SqzOGZYyYyeYYWYwMxT2oPLgxc7p7S8wNfSmvQ2lnyNRLReTZ3UFopWArc4rU2W+wpLWH4peQuPQn1fGy/zBcLBNM4OZlcVWha6PbmYw5prpyciZbuk62lmXMaaplTOFIM9QdOs5Q8CRRj/OwH5Bsr00w/koe5bOFGpc4oJcEbXiTq83Lkqs5yDRvcwMZgVEMlM8gcHRARUwx9DAy9ExBQRuwY0tFxOA5L47aK/Zly6iLE+FB5415hycDh2gR4q81UFraRaTh/fg6YfuxbOPP1KwU72dTk5ZE3gWzSkNW4VxAum8r9NsgQenBShLoCxG5fhmmzwBRsciGouiwhVqRucEllUXOq0G9u/bj3vvvgcf+fBf4U/+5P34w9//PXz8wx/CPbffgdnJk/CNJVQSj7TD1evMCTz56AO446bP4cbPfAyf44ejzsH78TPf/VX4L//yh/Az7/pm/L0f+Abs3sXjAvbdU+4WnbmOCFqUc5ZfyWco48lODYsYQ5As5pAkFcqWocp0hc5PMiZ8maSWIEkIOBgHVFBfBM/z0ZxHAS3pjQjeYJZA/Fq917gKdYmDmegFpFCVFRSXHs4KsdD6HpLVzJHZCMBCAfBKKJNTn0hzJbr0BAbll4AujhdKMG2stwfajtGGHOs0M5hZz1bJ2nevpZsZnCtgZtSdi+XNGCfMrJc2K+Lou4yyW1/6XKNm1muHEsR4qRezlTzVb7aSNjORwAIw/nPmcCqAV1lnQt4SZixJMPu0t9laPrOCZrYSqhK1o7CHgfyS3i9rSbsgIW3FjD20AAue9gCkzsF354jnvHEoZAZ5yQGzIm1mq0Rwq1J9CaOy+6EsM4NZAaXLygFVUyLmxIcEiqDTyknJQdfGOKMUtsXzxQby9gIaC4exfOIJHHniVtx1w5/iz3775/HR9/4C7vro76NCxyR+rRY9nZ3iUqzCDnumM75AZyFn2Wo30OZqMBBoLXMlOQ/Ps8kqjOeMFYxUqhitjWJ8ZBRj9XEqLYHqSjjJpMCE54i0eVUNbY31M5PPPfcsvnjT53HD5z6D6z79Udzypc9hz1P3I8wdo2xzGPFLGA9NzB8/gCcfuBW3fPqvccNH/wSf/av34e7PfgiHnrwXzdmj2FitIaEjbLQDPwg1cPd9T+B//s7v4ba778fJmXk06EjbdHR5oK+nBJ56Bh2cy1IkXDWmDNNqhlSOU+C23TnKH5HC0QDMjCWLW+cx7e4RROALQ07R0Rlk2vpz5ak62XkEcwTLsKyZwawAKWe4HfNLMHohbxotoLoBbwUuVPVUb6wTrPd0dUpfyvd6rBNGXa6FwVGn/ThD0+i/zAxm1k86ZdzAf2fgXe28ojZY32AvlRaYdYrbrGjLzE7BsUJWK8IK5dQxzUfBzGC2glOXOHOOg4EugvB0WS4WiHqgncm+NOcisfswC2DTxEr7HL+VhFkZLyrrlltH0KfUQHaBAcAIbwUIOZwcHbfC7ekTaBw5hGNP34t7P/9XuPlD78FHf+8/4cY//5/Ye8uHUT25D9WlOX446WCUDs2zJ+12Ex1+jEmSAB1iN5ZbdIodLC834h/07PDtIJq24Z5OstNYgLWXkQSuNJEjSRJUskrcosIkWU6nkyChcScuQZZmsIROwxm0Gm/7DtvLkfNNFEjL0UHum9zCT+Hgc0/h7ttv4hnmp3HfHV/A04/chZkje5C0ZrGhFjBeCdi+YRwbqilOHtqHx+67HTdc90F84fqP4E5+eT+692Fcuc3wL370O/C3XvMSbBodR9Wy2K8lbtUXiSadnPqk1aIcnWQ29iGhwxSiw6OzrFQyZNxup4TCLGWfEoOZqZNc6QcY/znnoFFqddpockXbpmMOAEQXjH1Uvz0C9Z4THcSPRsZqCLKu3Cq4kjqrmNqIYKm11axuSEYsnhIscl636hP664uysFnRysrNSGAi5jF8sd1mBrPVOK2M6pzAeaDz8IjoDFSHY10lwHgg0L0CQ4HB6W6xlBjg69e3WAayn9+kyeKFbstcpOkFqD/MAuXpj2XQ3qGZwXThPAOC5jz9VeghwA2TtGDklIkFirDHxwpjIyQExRmu3I6N0NFEC6NwPONz7UXk88fROLoXxx+9FQ9//i/whb/8DXzmT34Vt/z1e7Dvri9gds8T6MwtYjGvYGHkEmx55Tfhjd/9k/jW/9/PY9sV17J6R6fYRN5pgvYRhe7wvK7dasVzO4WN5WUsLM6jvbQIz487xpVoRkVUnEeSNpHYEsstIPPLSDpLxCKqaGI08agnOarWJhjSmKo8DqjwjDJjfsbVYhYayBhWmefoQBPPOqmbjPB0/K2FSRx+7gnsefxBPH7vHXjwrttw6xeuw9MP34vlySOocIU7keUYQwOj1kTnxAEceeQ+PHTzdbj9sx/DF6/7AG6/6TrsffJBzJ44ioyDlxDQQPHl0GL5Jo8H2uxXJ2/TYWtMLOolcPAZgSUOaZayrwkyrjirfClkKdOkOa6UHfPNDLosSSHAJexRiA6xwz55QvWpXIXlK1kGRwdrZvB8yZX5QeOrioIea6HsCGaJRZOF0VV3zC/EIV0RR3NlO0z13yov9NPOO67mhL6KyjYkl+cKvJc1wNejfwVF1AXjXFC4LrHpRAs+aUUoUsOejsR+BopEjgAAEABJREFUMLnmlk5LrMn8shBoV5pLcU6t9KewywDmIjpJyhJ11Os/CfH29B0xci6PgDwQyOEDVRUqbNCQc0K1uKKbO3EQhx66DXd/4o9w/R/+Bq7/49/ArZ94P566/2ZMH9+L5fkpLC0t4PhME7PYiFe+/fvwDX/v5/BtP/av8YZv/xFsvfZtyLZfjeXgKKRHm2d7Or+MkgbA8+PN0vIStOpq6g9bEHH7TefpEMBFFVeRDNOACh1h6jrcYLepkAZSrgwTbskrdIhVOUryVOlQ6y6HUHNtjDBeQ4vOk+CqNKWTroQOUjoqIxzX8vqddsePR0YnVuFLIckbqNChpp0FLE4exv4nH8J9t34BN133YVz/4T/Dl67/MB3pFzF14BmExUlsSNrYVPMYTVpwzVmcPPgsdC57yw2fwY2f+zRuu/kLeOLRh3Hy+HF1GIlWfRxwra6X+YFKv4ve5vlDhyvuvBPAaKkegM7NJUlcNWdpBkfnmNDxVXj2mZKeceVJH0g2QwKjjgEzgyPR02EKUZ9tvYxyMAPG9iEYTYtWFqhRz5CqoCM1viSpeY4XSoB20UUw5mH4xeGkk1zJ84wKDE55K38QqkcFFAqD+coTzEwBrSQGqx4O6keAWcFjYVV2L2FmkcfMerRTRQbliE6DzKq6HySd820aF5bWi47BwC0JRFJYQul+iN6f7o8r73QQ77B80b8cGNa2aEXbinkpnUnpx8y69ma0WY0AM3hrJAXNB7JwfEMXFq0YZ3PlnFY5DJ41pSHhaomVzR9F8/CTOPjATbjrY7+HT/7Wv8X1v/sLuPPj78OeR2/HzPQRTM9N48jkHPacWMQjBxu455lF3PbYDO470sHM6KXY/sq3YGz7pcjqE4Abg7MRBJehQwMI9AA5J6wPAbqSrIJlOuNiUufIOVM7/GASuMJrc0vpDTAHUEzoUlRvDPMszzpiPYwrFOTwvaYN8xJ4Tn/HXgKpGbfuoHNVHFD5WA9ABUv9IM2z/Zzpom6jI8voZEcqOUa4Ba/Q6Sa+AUfnGZYmcXLfE3jw7ltxyw2fxsc/9Bf41Ic+gDu/cAP2P/MY8vkZ1KyFurWJDuSApw4dxtMPP4KbbrgOn/7kx3DbTTfh6ccexRJXz/VaigrPLzudFl8ky2jxxdFoNNCirtp05voyLofHblFQ3tSldJYlDjqTraYZhGIbn0WaBfaXvTdLkKYVjkMGXSTTEefocCXfob5z6i/3Hp4G6FyKhHUFGLfsHk1u78Wnl6bKCkEP1gk4xhx1WqBIG1yUzaAraCwYNTMkXSjfyMMmEC/mx3hfqDbMHMwVcOQXUPKoIJURCEWN+WYGM4vtmBnEn1A/4pEuwKuUoT8kuXebFXX0CH0Rs0KWUiaFID+MTIMg6XzuJE3WFI99iI+VLJNMxAplIMYXnZnBbC0cWfvBJIyTwqRLglGOLSKUdy7wnMfSfz9OWY8x51RgVrzZfy1qxCbZgUJPnnZqtOHAxZ2ZcVIDfEKX+HqgYTnZpDI8HyVIZwp0GSuQM8m57fRcueWLM8iPPYPpx27FnR95Lz71f34Jn/mjX8CtH34PDj1wI3J+6FhotHFsuYI9Ux08uG8GDx9cxGPH2nh6OsXh1him0604aZtxYinB488cxeHj86hWRog6J3+GzCVECnWizdVcq9GE0Rmi2yl9qJCDEBQv0IGUm3My53SuXACyA0FF2J+i2xyDyBMYCT4UcYac8QhUmiZ/LB+dgUfgpPJss8MVW85zUMFTwSAv9Q/pz4uX6JCnw5Wu6AmdvKe8QmCe+MF2AuEkGPtUDW2uJKcwd2wvnuFK+4ZP/jk+9ZfvxU0f+zOe3X4cJ/nRaKwzh1EsYwNXvBsrLVhjGjMH9+DR22/BFz7xYdz0qY9w1XoznnnkASzNTCLjJK/VK/CUOedWfWl5Lv6IVE7ZdUShH2z3lD3QMISEq0shTQtnl1UqcEkC5xzMDEnikDgHp7hLSBO9gNoQpPv4o1rsL7tPuzHoz/RZkoHDwDPRDvj+QpsrXw++ZEGzswJgvca4ENiOsT0zg1kB2WIJdC/fDb8cgZ2iEecMJfAiuJxz65DiVL0ZXtTMeuNgdur4sNJm4g+xvGNc0LwYxvt809RuznnXoTEWtpNDVthrN1gRNeUGxsuQUd2kuy4LuDSKMCo8xGqoeHYw923kPIfTn0Gb3PsY7r/+T/G59/1XfPLdv4Av/cWvY/9D12Fh5gi30ctYWvY4OOtw33SKu4573Hc0x7MLdUwn2zHnNmPRjWOuY1jkh4o8MYxPjCPLDI3FWTx8791oNRooLkrVlUwGELhKa9FRgs4tcQHyfB1O9pxpTwXImYWuQ/OkdThhS9pKmCOwngJSRNFSzGddonu9CIiOVmN0ZJ6zXo7PM9+HNssHOiBPqC7FO3QKIdJzOsOiLsQVpmpXuZwOSvBdOXXuGMHtv3UaMK7+EtZt6CB1Tb6Jl9FeOomZY3tw372fxwf+6rfxoT/9H/jiJ/8ED3/pRjQnD/J4oIGRas4v9ylqKXXVWsT81GE8+vDduJkr1S9e/2ncf8ctOHTgWY5dAw45Mg5nxaVUnUer1aHzbHFV3sJCcxlNerGG+p0AgeNiWcJx4WqzWkWFjlM/ZpRkKegxYUnCPnsEOm5HxymYOZjksAAwV3rQyn5xeYlf81voUO+eOhQdMOiSvjrUjWdeLuiNw4zAcTQzmBmi/RqJAgPdgXT0pUW70FCfksTFap/npmIb631E7VIg7Zj6sd7y6CoucI4MAs/b5dlqF3Q4pZ/phc9buysVU2UxYc5gcVgLeQIXEzBjHtPUiWy3AEmI2mbEE4DL27Oc+A2AjEYHkfPc0DfnsTR9jCuXfXjoxk/hs+//NXzkf/5z3Pj+/4xDt30YS4cfRKs5jdnlJo7Pejw12cbDxzt4aCrDnsUa5tspXIVOsFKnHBk63vihpYnDh4/iwN4DeG7PPjz55JM4evQojMIHrrAefeRhLM0vRaGCgeUCJ/MSZQvc7uVY5pfg2DFOxJwd7NDxcO5BA+6ZLuCh1Y0vMsBOMT/Ac/KJFhgWyOk6qAimHRHY98Cw4CucYEyznqB2mKcwpzOJdDpFz7hnu0GTnC+TIsyxup0OokGAkqiu2I6nTLkoyEmjLwb9BfKOZ1nysfM5iTnHwjND74WUfHMnj2LPEw/gcx/7a/zVH/0u/vT33o2P/Pnv4/7brsfCyb08O22iTnk2ug5G0ERK53n0wB48fv/dccV5++c/g7tu/gz2PnY/Jg/tRWdxig4X2FCpQWe/7cUWz42XsMyzz3Zzkc60QV12KBvBFXqgXInLkGQVVOp1ZHSiWTVBUnGwFBwvhgk9rRytcQAB0phBN21kyGl4bdbT4mpc6FDWPATahodnqJdJPBPlGbPy2BzLG2g6MTTHOolYdQyLNLpxM4N4xI+By5mRrYAZQxSQXy+BvqtarbDfOZxjneTvy/rKjAaOy/MouVmhJzOG0hkR7Z6OUfZbNm3G/DOg5L3QIU2Mow7agWPVhfMDPNMh0gt5O+C2lVB+wMrl4XDkRjT230ncjaMPfAx3fPg38fF3/3N89H/8NG5438/h2Rt/H81nb0edq8YOzxmPzi7gqakG7j3e5oqxg8enchxv1bCEMTRtBG2k3GJ56FcLl7n109foxnIj/jZJmw5AjgY8Azl5cgpHjxzH4uIyHYdhfm4GBw/ti3xLS0uYnJzEsWPHYObg6UQ63PInFqLs2sKxywicFf2gP0EefESrnUNtMQlBk1HpWAEfintmeGpQ1RoLixboGAPjoucKOaE95S7jCsWnUDyeTlNpH/nYtngJ0cB+CjHONskC8YtXtKC22L7isT7W1aFzlLOVswyqhzSl21z1BX44yjuLyBtz8MuTmDvxHO69+0b8r//zO/hH//Rn8ZP/5tfxq7/zAXzsxgdwbJH9TypIaaw1a2IkaSLLlzHPr/AHn3mUH5Vux5c+93Hc+rmP8Bz5TrRmDmE8zTHKlWFKpyY5Go1Fnnty7Liab3IMG3xZtVpttOjMcjo9tgA5tCTJUKlkSNMESeoYTwg6VK5GEwckTo8Ujo5WTrOAJq9BfVf/1J6cpdJUCXL2vdls0lm3iQ7E46kvAd3LaA5CN3lBArUvm3OS+YLU+GWshPo4c2scCwhn5lwPR78jLPk1JmYGM4JOM4FBGMbLLJSXdO85J8v0hQtdtDPQflxfg7IzZnS1Ied46hbdsQc5SQ7eg86BL2H60c9h6ZmbkR5/FPWlQ2hxmzd9YhJPH1rCnc+exJ17Z/HQ8Rx751PMhzE0KhvRycbpmBI6uBx5W4bd4ds40CEUyBFg1JCZccKkgHHrRgmNqpOTbDZaCNwqe67MnnjyYZw4dgAH9z2Np558FPv370W86GFyfrAIVLpnfblmZ7d7IcYBMwdFPZ1bQHEFOdLQTQUHr7RAxuikQBlLkM+Yh4jAF4znNpjKY9ugbEYlI+fAe9EC8wAfnViA2inKBVjwMU8hWA4qR6g9zza82u4gZgXFA8uTT/mBzoFSsg7SWLfKBr4kPJ2kddsVLSJ0GDTRoHwdno2emG5i37EF3PH4EfzJJ27DZCugumEDZuamcOi5pzB78gRAR1tJclR53OG49R+t8LXmF7HMj21PP34fbvvi9bj1i5/DPdy2H3j2CaC9jNGRhKgj5ceanDJ1mm10+BJqNT13FSAYUsbldkAnT5BzXFqUKafDNaKeVoDEARp6wQxmgoO5BEGwBI58SVaNofeBjhIwOuCEztWb0cYEwMPoOPP4Mm5THqUdywMOgfpU6I1x1evo8p3iDkaa4FhXCTODWQFysIYEzujQyeucQa0FYwvkYWLNLTmFEALbDjE/Ia9Ak492MDw0Wv9aYMjlKUaJwPgQFig/ykBbNjOYFejxWt6NesrJGRnlNcb7AabF5vgoEOuMvEX/lGZmvMt+xUR8ePbXs1+BOgyRoofjfNACR5AfkMNcjQCDB6hnQfr2tCKzog9mpw+xrsvD0SYDZZHcxjKCo50Fzit2MVL085WO7SXUo+TtgRK6X/5vf4m/+LO/xo03coI88jge23cY9zx9GDc/sB+3PHYS9xw0PN3cgBPVi7FU34U820SjzbgCnEdjaZkOssmJ0+GkDRHqrJnBnIvpQCnaXCUFZ3D8YOA4aRwN0cygq0MnKZ6cZ3WH9z+HJx+5D889/jAOPPck2jwbDd5xAnbQ5FfubhG210ZQJwOglZjqEYwTxsOxm6DqA9Xti62d9/BdRYlfE15OK6iOEpTTU5GSRfBM51o1ER06qg770Oa2sSN52Zgnr2e9WukpLNHJc7bloTqGoeQrw5z8gqd8OaH687it9/ByBIznpAtKq86O5OjKBDpJKgGg4zTytlo5xyQgcMJ78tSoc43T4sIinn76afziL/wifu/334vbbrsN+/btw8L8AjQSCQJGeTZZ4eozaS3EM9JH7rgJt93AVednP4JH7v48pvY9Ctq3i6YAABAASURBVL9wlFv7NkadQ9qmtukgW9wVzMw28Z73fQj/+/duwqc+fxA33zOJD33hWTx4kHbCeVpJgDSpIKtUUK1WkWUpjHaQ0QHLJkz2QdswM1iSEA5mjBMJnZ6ZQRd7Bkc+55ySdJpt6If0m7SfFvUi5ByzmNl9mBmM9QuMoIQzgyCdeo53ACAeM/L3QfRBYPAqGQbpX8a0+mFm626xFFnhugudN2PRmpn1xldjYGa9ms1W4j3ieUY0f8xYL++yqpzzK/Dt4xyJvZcJp1IIcf7KJiLoSdwXudB47xcO4pfffz9++8OP489vOY4bnm7iwekqTlZ3wE9sgo3U0fQNzM9OY/rEcRw/fjRuizucwOq25yQrocESfCCF7ettB4aJc6C9I0mMoSHlFi3lxDS6NBDOAo4fPYS777wNCwszqGQsRIFZNTwdQJsfV/RGAq+cZ4KFQ4aqhpl14Vh/wjgnEeuDCoNP1iOZClCubtozLEF9QXG6Oaol0Pd4eDpR0QL74llXTsfYYVxKL+J55I0OlHmxrPLJG1Q32xaH4MXJlSPYVzAuBIV8kyr0zAssG1gusN0YMt9HmufAsQbriIKcPJ4A+YwvkhCV7Ok0luhc59Hml/Lm8jLe/e7fwsGDB8DCvDVSwBK30EeOHMTd99yB6z71aX4s+nP88R/9IT78gQ/g5hs/h2MH9qLDL+X1xGOsCjpPw3gtQeqXmbcHex5/CPfe9lnc/aVP4tEHb8ThfQ+jw49PWzcC//jHvw8/8P1vZVtL+PR1n8bHP/UJfOYLt+LIsRnMzjUxt7jAcBZzC/NY5g7BpaAt5Kjp99GtAnMZjHZhkQ6mC5nRvcyMjs1FgJc541gXiPqiThRKP41WEyXa7Rb14gu9QWGODm2KVUCq09jDmBIYrNx86TIzcDx7+eIhZBsrfIjZtDq8uC9JKKDXb3ZPvTtrsaU3ob+g0kL/qCldIvJqXtLmNX9XAR7GvGIVV8gY+S/Eg/VGmRjSONkODUwEpj3nnaMdqRmNaaANaW4JipdwHXrVJipYzOtYyEeIGmx0KyZ27MIIt26O26H5mTlMHj+BeRp6iw7B0cIDukZETXO+UtlMk+aDhyePZ4OUCLQpBHOc4DQ30vSnwq688nK8853fjh/8we/D6HgdUWbyqJ75xSVMzUxB/62sWcbJ3+bEb0B/Si1znCTqEVdhZgYt0yvVDMLo6EiccClXUMa6aAoIsdUcOSsuO1yEXrVAspVDIucUiXyIR/LHkPrJ2Z8I1cj+tfmCELTC84xrYrb5JT+m88D+s2XyRT0wXzz9iHWxziLfx0kc2+rRVIfk7rCuAjlfDp6TW4jOmgNMdgR99GGc7xykaZvdnkJmU/winuFXfulXsGvHTvUoQu1Sa5B6kgQwMzi+vRIqocVt9tFDh3HXbXfis9d9Bp/4yEdx/Wevx+OPPoJjdKw5P/ZI/5XEMEId17itTppzfHHux3NPPYhHv/RpPHrTh3Ho3s/g1TuX8Iv/8Ovxp//5J/BPf+hvY2JDDXlw0Fa5SRtpcVI08hbm+NX/lvuX8PEvTuGB51qYaQItrtxBnkpWQ606gnq9XqxAKxn7l0aZzSyG4OUovFmRNjN4Gn8O6pTKUX85fNDRRItf+peWGlhaavFrfx5pTR4Z5B1anyUIhKwijjuM88mBORGRzrYCJ5SgtPJIoqRAuZ1T+vmCmcGswFm3MexjTmD/hNgDgNMYZZ/Opn5va7lV11qqKNKcoPhq0ATBoesRHfu6Gq7XfzOLcTGbmYIzINATeHjzsMzYY4J9B+donHcMAdXjEMefHaCrgvKCfAfhIEui4xERvOq1Oi7dfSlGaaAZjbC93MIsHSVrQBKFUoXgiq/CCZ7zLClnVmClnlVxj8U6PFUuBIVspMbt1iW7L8bb3/Y2fPd3fRe+89u/Ha977etw8UUXoV6r8u3OerrCVqt1fuBpcFW5iCytxrr18YARqC9GgwYSVGojqBIZv1AmSQLAQ+dnLZ6htbjl5DyhbAGBI8knPOXwJKqfgjEO0kpFFAoip2jBsz5AfBFdmsqX6HBCd6i3DrfiObd6ojf58UH8nvyqXvFYUd9DtB7IF9vnqHgWCGy3QICPecbQE4V+xKv2PHk9+9Umj2cZ47Zh44YM28ZT7B512FYPGKMjo3XQKKSbAGNicWGOIUgLcBxLTXDHl4+ZkW5gh+lkE2rXMQ40ebSy97mncP99d+DGmz+NW276DG67+bN44uH7MMPVf6AORqn7EVp4nc5z00gVW8ZSLlsnceSJe/H4nZ/Hnruux/FHb8f8/kcx0prF5qxDnhrGnaE5OYM//NQt+PNP347/9nufx8c+twfHjrZx4sg8nfMsjh2fwtTsDPRSyvi1fWRkBKOjo6hWq0izFGnSBds2M5gZnRb7Rn062p6ZIXjqj+OU8wUGTQDSOrT5FsetxXFrcLW5sLiIubkFLC81EQBaEvXPWAD7Yhkp1AeIOLkYKk7qV9QtZykMFZp9OmXe0AI9omyolzjHiFl37GgTjrp1MIA2tQo4j4vjJjsItIuylsC2aCm0F9BGDEwi0D64roGnvfRAgic4TwxmDomjeJZg985LsWHDRhYkjR2Ym5th3CNxDrrMjPGExlphxeAk9ghxwtK4QoBWO3JcE9yyX3bZ5fEvmn/TN34j3vbWt+CrXvZSrnC2o14xOL/EDwHcKrJMgC6Do8FPTExg8+at2LhxAxQPNGo2wpUTPxMEmT+QcNJQcLiEZWjQHW7jlhYWuFqYh/7SeYcfiGIxVixHAl7UAScAoNWfFJazXE6KACNDvH2kBq7QBLon6C2ksuojM9nhwP6Sjw0EOqlA+VWUfguKt7Sy1OQU2D5ZIj0wojq96pa+WF4OL+egaCvvuWLMOXFz0gXPia18T14ufDh4gboNccXVoYPKmZ8zo5U7cEgwNp5h66Yqtk+MYOuGEVRTB1DwwHYBj5xlWjzzzUhPWMBYL/iGBVepytfRh2MR9dcY6udV0wRwtKDEHG3AYj8ajSWcOHEMjz3+KO6583Z+/PkCv7zfyY9vT+DosaPxpx3AS05trJ5gomaYSFvIFk7gGJ3nnntuxmO3fA5PPPgAlufm8Vs/+Vb8xa9+J/70v/wQvvvrvppf2Q3Tk8s8y0xRH6nhc9ffhC/efCtOHD+J2dlZvkAX4i4DvJJaBZWxDQhJHYzyeKBFu5KdMDPeOWJfncFL733IGZdOpEMOVbRpGLC4sBwdZmO5Sec5h2ajHWvSI3CsBcUhZsITwTkmaZsMlRZEK8BKAerO81ncZgajTkuIL9qPka8PBffpn5JnEGUJM1bGvnPwZAoRHo7WQHrJFLoRhUJMSlZBfIOIDDDyCkopHISDsaVBuG4HMSTPWIL8lFm2aAhMCwUdlNpFmie9QMHnoXANyOUIA/j0LN6BPiyZPDuFFT3wTDtwjpglgHwL50TgfAkhcLxWwyV8K8vpZAxH6iO46KJdLGRIXALPSaRVktOgYvXlmK/tZpuNeVqayu7evRuveMUr8OY3vxlvectb8LrXvQ4vveoqbKLzq8q5BUB/3SfwbS4HmHPbmKYV+CgcGCJun7ViqHLbtWnTpjjBO5zkRuGpJ94G4+rI8+NOe2kOy7M8EuBWfX5+DvP8YLEQ//tZz3IeHTkdytbhG0EyDlNAQfNRMZ5tBCprdU+LlPhAOWM9rFehV0hH1yE8IZ42nVczN+q9AiQZJeXwst8d0nPKonLiU5hLrm6dMY/xMq8IczYZoHhOMdpcKYO9V7rDslpRdriFlVPbOFbBxnqKiZEKJsbqSLmizLvteY5joCSg9jaMcyubZnDOQZfkiLKTN2cflA6Mk1XsbC2lLWTI2JfUpdB4mRl4w1hBogfPj08cP44nHnsU995zF1eeN+LO22/FYw8/gqNHjmKJKzayxrEd46pzrGaohXn42X04+PANePimP8ejN/8BDjz2QX4oegIvvzLFFTtHsJE2eemOy/DUI8/AUQGB/W+1WmhxFTjPj1Cze/cj3HMnRp97AMYPU9nkJOp0vtV5vtwXZ2CLc+g0ZpC3FtmdBu2rhYQvpJRwoU2RPDwnTk69d/iSkq03ac/6OLTAM96c9qCf312g89SqU9CPrunjpGzFR1vhWHN8gxQSNSKF9IPNnOb2HEfhNCzryvK0RTO1ux72gk9PQSUUCoqvQJRBFLklVakyfubQqCEBDIfDsQ8G0OYCAfL5LhAv4/PsYbCuvat+GbYcq7EuBEMCxzZI5XjjFJfLeLjl5FCTgG07t2NkwxgNscGJQUfZzumFAb3tvBmnWiA8EVCpZdi5cxsd4zV461vfjDe/5U147etfg2uuuQa7du7kCmeEW2caEdrIadit5jK/Yi8z3kSr1eCqoAXHCZlVKj3R5ABAoYXEpdjElaUMst1uIlVXLIEm8+zkMcydPIK544cxc/IYFman0Gg30ORkog+Oq0bJK+Oh/SBQGZ6TQfUPQo0Po5kZzEzZEWZFXLyecgdixRF5iCbHl8Pg2Z7ji6HCYww46o0TSZUEbxDEW8qjePABqrcIc3hqOBdC4DNwJUlK8PGMr8GjheVmC02uXDt0gM486tUU48RoDRipen6AARJ5MJYH35Rq23MF5VjzxOg4xkfrXIFlqFYcMq3uHdh+DmjScnXeoi5bjWW0uHrsaKwUb9LR8IUFKpTsiJcFdo99YjsJPVnGNhME1mvwPH+cnpnEvn3P4cEHH8J9992NBx64F488/CAOHdiH5cVp5K0lVOo1jIyNYROXhBvZn+axfXj2/ptx66c+hIfu/AK21Bfwzne8HmPZMj8qeWzbNMotN/Ce9/w2/scv/0fkjz2EziM3o87t/cY992Ljgfux6eTT2DxzGFsWZrCVcm/hh52NPEao0nGCL1cuW+HoEH1oIuRLMMspNZBz3No59c3x8AzjMQ4dsz6ACcvcqSwRc7MLmJ+fj1/bJ6en4sepJm1cRwQaT+kmUCdlnMOOctWo+CDEf75wicNG7gTN7HyrYnmNsMDoKe6yD6fIXkumnYJwfDEJxnAQosM6MNqS0Vata7OyW8c4OBtopKzbd8HgdDfbQxzZAE+7Nc5FM+N4WyzljXTySI5I6HvEFsgW+wkHN1JP40Sr6U2/cQRtGQ8FUqVaLQYKqBVHi4a1zDO4UX7gefWrX413vOOb8da3/S285jVfjUsu3Y3NXP2NVDlTaWQdrkyaNMzlpQU0iKWleSxztadVwAxXf1NTU3Ebtbi0CEThU2hYAstBFx2LVk+OzpKLMzrHBtgnuCSBIgefew7TU8exTGP1nNjGznoYaOfwrEidC0qAFQF0XAEyXD6ZAuMxiA/RY6TLq7jjm0N0QWlBcTkylo6cmgT0Xayb7XowDHEwpCsfOlC+maloRCEP2Db5WDCEANUXUcYVKo9OOHAMyM0nY+xGky+tNvWjvrk0pTOqY3xkFBt4breBzma0Vsco9T9SyzA2ktIRpjDwGxLHAAAQAElEQVSjbN06qUQ6pjaqPBOuVqoc8ww1Oqd6JeN5NNOMVyoJ9OKsxg9kHBPq0miwnv3J6SSbdDr6zZ1lrraatIU2V2ENOQjKZWYQr75acg5ASEAT55srYV6gE8z5wmssL+LEsSN47umn8NiDD+IRrkCfvP9+HN77LDqNBWQA6lxJbhgxjFUWkOYneZb5DJ554i7cf+eNuP+mT+LgfTfjH37XN+I3fvNXsPvbvxlbXv11aCTA8UPH8dd/+SHa3BKqzQVUFo+jvngM9eVjGO1MYqObx2bMYQsWMJHPYVNjERvo+OpsN20vIfDl4/my6HRy7kZy5LRlL/3RRjnEcUz1og4cI/Vdv1AR2Lc4N6iT5aUlzPOD58zMNO17hvysQ/qjxQTWw67FW3FBCTPqjZC+jOPcD+WvF2YGDgCMspbAWV9UYiDOopzsUVh/EXaSOsEAjDp11FPCThQI7AsIhYLiAuNmMBNcN1T8VACvAI2psxQOKVL6Fbgkzi3mcFEBBLZvAMzKOhkiIYGgTt1LL96KXVvG+cZ2qNBAc3reQleePsljfGyEK8Tt8JwsjUYDo5yYL33pldjOr6ljXAmYBzwncYeTpc23r86wGnSADTpIOcflhSXMzczixIkTOHT4EFcY+3Dw4EEcPXoM8zxXrKZ0rlSQmUFXi6slOehWm/UG4/xuoUUDTmi0jp1YotNt0rCNbYFdTehUZGTRyTJfdQSWCyGw84HOi6sFxVleNE+FeLbnu2nxDyLPO9CE6YVsQ2UjWE55nnV60qNjjGFge8ZyHjpeWOKLobG4HAcosIzguUoJ5FU9nnruUBZKhw5fRh3yCFrRlGhQr+1WztV3J4pYqdRQq41glKvCsfExjIyMYZQYqY1ijB/BRquV6CxH04z8nhNdYAuUNWd7xu1HnY6xWklRzSqophkqhIwj4UsoS1I62CpqyuMHkzrHusqwynQlSyCkiUW7AHWk1abQ4tlna3kJine4egP74zgWCWc9mwQ0KQID3qJFkKeS5nTShje88Vp8wze/ieHL8apXX4WvuuYS7L5kE6tpUJeLSJzHaJpgoupQ52oj9Q0sTx/Gow/ejtvuvQt37TuMyYtfivQd34Tv+ZVfxcjV12BhdAzzbHeGTmuSdteenUHFt5A0F1GnU9zAI4uNoYXNaGI7z1Cfu/+LuO7Df0KH/RwdZgeVtArphCLHW2MWYQDNizQXQdXGkOYfz4/bjATaslGfi3SeCzwi0Opzamoy/rbZEueG6mEttJVibFgBLTkoOC+YUbjzqqFbWA5A6CbPO5CTYCVmBrMBYCDNfM1nsvNlGwjGuqop6aR075yhJ850G9gMehfrU10CoHFMeCTTyx0ScXAvvexSXPvSy/GSyy7GGCecBjlwQidpile96lX4+q9/O772TW/CxMaNHFhOPBpCi04qcEK06dRaXFE0GV9enscy3+IL3N7McMulVeNxOsfn9u3Hs8/twcFD+2koJ6BfacxZh9ExOG4LU7YjyQJnlCbXEt/Ky1yNKmy1FxF4ntThasbRqxsn3jydLm2QxurhHKAzJqPDYRYTATJcGWIBU9UIbIsmiejcyODJ7xGQMy548xDEHPQgYnmWk0NjctWt+mI+J3sgPKFQdQXWqRdGh869zbM70b3y0VGLyOUoVW+3RlFblCewnByn0OLqvc3yqsOzVEonUavVUK/XobNghZUKHR2dWFZJEVeADCvVjPEqKnSGqi82QcMr49KftrqqS2VS6l51S59paiyXxhVlwg8+0m0/zAxmVlRJC3MJov4LUkCH580t2kHOFX6TTrPB1doyX6xNrkI5MPBcUcaQupCcr3jFy/Fd3/Xt+P7v/x5ceeUllDuFOdaZGOVIsHXrJrz6tdfgda99Na5+6Uuwe9d2OtU6efQyyqFVP+o5sg05auMei82jOPz0g3j8oTtw3xMP4hBXvI3x7djwkldh58vfiGTDbmpyAxqhhimuIptMGTuYZoacRwwf/tM/xhMPfAk3fOKjePie2/Hkk49whXoAU2ESDvNAxaFV5Xk6O+5J0Twxs6gTMwOifSYwhlFJ3QeHFZ6PlONVqVUhG5mem8Hk9DRmuCOa42JhgTbf4SrWUyYhGHAukMtYBdaj1V4/ghmG/euKG4NgRfv95RSPmWf74NwqipSShSI55Ck7FVbaMpgJwMr22JhgXb16mUb/1U338pUX6HA9hyhAL2laEInUNMcFlrCzpd8QTVA6kGfldiPcvm3i2cYuniuOcHUCOi/6SWgCbZ7YgM0TGyksC/FjBEecb/gO4kRYbmCZh/RyXDOT05g8cRKHDxzCgb37sGfPc3jmmWfiryBO0yBkBBI/5YzMKhWkNFAzg1GOjIZnxhgNLBBNGvjevXtx5MgRcOmCEDo8UlqGJkbC8kvLC0gSBzOjqEU5x3LOXORnlB3HkMuxLpahFXjBk02KGuDUQGn1FXxgd9lv5ntuxzx5lbcCj+j0uvS4uiSfyrJIvEtedOmedRrh6SxVZw7VwSdfjE06x8XlJpYaTUjVxtVdRY5xdASjoxswVh/jlporR67yRrnNVlpHHWP10cKBki7nmWUZzx0rhX4om+dLyXfbNDPqDnBsVzpLmM6yCupxyz7C1WqNDqtarChT1pMkyHowrrIctCKtVFLSHVKWTx04niVIo9wpwUUgjTNH4Isu7yyjxZXclVdcgm/71m/Ad73zW/FKOso6t/scERpvEuFglM007AB1ZBEt1KvA1okaLr9sO1557ZV47WuuxlddfQku374DY5QvNOfhfIp6uoG8oxhxCbAwhekje/h1/i48+tR9eOrQM3j64D6cWG7BjW2DbdiGNNuAVivF3Xc9hkYj5dfuBPNLsxjT8QXbvNI18arJKVx5/CguOXoEY3sPIOGKkEtOdPgxKDhEfaXUVaI+pwnMpQARLEFOO4P6xDiJCEyzS3Aug0sy8P2IDge7zZ3DIueTzj5nZ+b5ZX8ZzWZHKoDKCGYpYh3eQMMfDlAgQvxgOAxmBrO1YOVrb3VwEEPrXVt0NcX3kmbGGth+QBxnA2KIgcuoMzP1B5Gf72aYGahhKF6CJPRfZtafjGVKQpljbNuRL+SMwGAcD3COqs7IS3LRckzFR0w7GlbKCZNykslw4YwDEShUQOAWy+BJCrHAwsI8lmgsJydPRme2f/8BPM3zpqeefDqG2lIrP4QcCQ0nyxIISZrGtEtUdeDEaWB+borOdh6FczFIDjkQbfHFH1dUnGitZgOeB+467NU2BuycbvByzqFK51vlRwk2BTOwHsrNvMB+SGpjaGakrL3NRJcahNX5LuaRpkoY+NCNMB7ofEpHGGjx/XmAo5HL0Ds0dHpB8bNsIDzjHTaVI6DJVWOj0eIk5cetDlDJqnRWo9B2emyUzlFbbIYj9TrpNdS5qtRqUCvKAiPcftcxQmdaH2FIPtHFk9CBsCmOv6cMgfLk1I3BuYTtZNxiV1hnFSM8m67XK6hWM46TJmPo8jk4c0jIL1SoY6HKVWxdZ5x9qDFeInHGcoDjFtklHhMTI/jaN78Bf+9H/g631q/CxKaNoE+B0ZOaOZzukkGDK3FYi2wtpEkzAjxHryQ5trDuKy7djle/4ip89bWX4aqXcNU5auD+Gp6bWZ8GpPSyoWpICXNtNBdO4MCzj+LR+27FA0/eiaePPIzLr305fv1//S5++/d/H7/4H34RL3vZV+Gi8Sp21ZqoYxoTSyfw9M2fxnt/6efw4ff9b9x80/XcJT2FpYVZ6JzSzJBQ30nKFwj1lFUqSBmXvlyawDkHkEdjL5uUghzTLkmgMuAVbcM4N0jXjq3BBcPc7BxmuYOaorM+dvQonWcL+uKuHRmLrLpX29+qLCYCodYFIPpaUkQVGAV9eA9KC5GmyDowrM5TFVObJQZ5SvpgOMi3Oq1+lSX6c0QDVW8o9WNm7Cfpzmghgb6HM5GLsTZfrMibAHc+ji9BRuBAPs5zFoZLKhmMDq2SVaBMzuVYsVOFrEpbqQ5XJQ4GLVu1OtzH7fQTTz2JJ556CnsP7OcWYo4D2KZxVImEg2+cdBnjaYybAwIdp+e2bJmOdn7uJCZPHsQJfbWePsE3Sg5ywNFQ2CzjwJYtW6ER9TznC60GAt29JUCLZ0ug4RnhyJylVW7VKsWEr6VcDQHOgMClt9TnydPh2yIaIjvnCfCS8RorDLSGFafnKWeIoPrUPFQH2SNNdQhKGxsxM+qQ/FRmSVceWMoTITpQz5VFiOXjtpqD0uQ2dSkeW7DfrCPL2Ac5IDq6sdFRjPHsd4Rh6fTqXC3W6yN0bLWIKh1mRY6tkiBJqGPH0GVwhJkhcQ4uSbha6aDDcznP/uc8o3RA3L6O8Kv3yEgdNTrIlG+XCsdfK8OEehPMGCGvdJRmKeR4szSjM61C6UqaopKmcCzkEockhkoDYCNpPcFVL78KP/B3vw/f/wPfi5e//OpY1iUJGcjC+h0SOIaRcJqHwdE+Upj+BcUddAVzHGMHY/tAIJenHQRcdslOvPxlL8VXXfNSXHvNy3D5xTsxwj62uOpsNbjypJOt8mx0hLZSceDc6GBy8lk8++zteOLu63Dk0VvQOvoo6jzHXKxPwG96CZYnrsQ07TG75ipwWY8WV/0LszPYx6/3Bw7u5bn7czh27GjUd5ZlSCsZ4ryibKnS1Qqq9RoyhnDsCemS25mpKzDHvijmTFYDmiQ6XKCUtpokCVTPArfp+lGrOW7ZT5w8iZnZWXguUUPghGZ5xRnAzBTE0MwYAsb5Ay42fAQ1ZivwADzTgyB5XXdZTnILZSEzY9urEfOMzy7EL/lLeAQMA0us3LQDOoSYDvRRgb4lcK6tIMT5FtPMh3wBfRiFiWXAcZcecmsz6mFsc/r4Phw/8jgmjz2Fk5P7+LH4AGanj8K35uHbC3A1TsA6t3WJBjRhszwPNAoi3bd4Fjk7N4uZyRNo8MDec7J1mH+UbzedQbZ5PplykmkSpZxhldTiBMpcCq0w9KMigQPe4dtxaWEO+r9fpk4ep0CHsTDHlSS/gho76JKEAjuYJTCBg7pj50U0Fs8Oe+Q0TOoc1AfITkOsIKVjT5IMjkaXZSmqtPpN43Vs1C8o03G1uaVpKaQhyYByyi0EdiwnTf3IqTw5rw5pxYcUT8dSQGdJHfKBNmg04KCGQYMiL4M1twZcBqMwZnYjnsv7DuVosnyz3UGD0K/TkRT7sGHDBDYSmyYmooOs0mFWKhXUuB2u1mpQWitm9VGTRcjopCocLyGjE9BEKpAhZZ5g1CilRXEZOtzaq94xfuQYoeMtnF+KxDmY2SqofMb6q7UqFCZpgpQ6NrPI51yCJEn5UqpESL6E+r+M59zf+A1vw//zd34AX//2t2F8fBQJ7cIswLGdxDkkLGvmYNQpBi6pTBggd5OO4QrMClnMEpiABHwfQGOrMUu4Ys2SNjaMJ7jqqh3crr8Mr37tV+GlL7sEuy7ayn5RJ34JGVe9Kng0AAAAEABJREFUjs5j41idtkN9U59Kz81PYe/+p/EEzz0fPPwkLr58J374B74HP/Yj78KP/ODfwdu/5mvxypdcjg18uaWpHF0OHTPph+6n+QFpgV+/NX9c4thWBVB/GU85thnHOIL61bmlo/wp9WnmYGYQb2lLOTsjcCZAumlzHDWWzrm4GpqansIUj7f0sUhzcnpqCot0qLLvQFstocJGHbFyFJcxKMHoOm7JNIh1FHt+WaQUqB/DmiGdvkx9j2yrWDRmDo60hI40CdNwnXluVqYRlqfhF46hM3cYS8f3YPHIk3AyLA2CcYJ1OJlp07FZDcaT3FJr5fjsc8/h5NQMAgdbincM6zSQOp2sJl9WSVGrVlDTWzpzSDjY+uq9xNXjArcPU8eP8a19AvPzs2hydahJlyaGlPUYnaI8OmKrjNExudRh585dJAXknQY6XEUa89V2kqQIlFPwXCYjXjmqDtjAbeTmDWN0LhUYjU756l/Og/KcvHrzdOicc9Yn59mmo8zpQFtEhw6sQz6hTQfpOesC320eAeLrkJazXaVz0vIQkDOtAdCPMAX2WQ5B/ZExwcB3WUCHfMt84Wgr1eRLI6EDqnO1ODGxCZs3bYZWjqMbxqm7GrRyHB8fxyjzR7md1uqydGrKk85rmmScbC5JoMli5mB0PinHr1ats+wYRkbGkPAlItUE9YNygn1xfJFllQQJQ8maOsbNoPFMXMoVWQWxDTroWh/krFeluTrSBM840cep79e+9hX4oR/+XnzTN38drrzyMlTrKYztmRnWXhxg6k/y6E2v/EgZxqrM9ULlZU9qk4av9gNHILbTrYMqQ5Xnj5s2j9JhXoav/upX4BWv/Cq8/OqrsGXTGM++crK3kdH+6qMJakQ6XoEbT9HhUULgx8XJ5+7H/vtvwhF+cV/imedmrk6vvmQHrr7iUuziB6hqmsDTjlq0szaPjeYXFjHDxYaOjBr8aNTmBz7PXYVRVr3wIjimNc6nmvTKeZTSRvSCssRBtiR0u8A56AB2RDRBdpdzfL0YWGeH8WV+VJvmivcwV7kn+bV9fnEBS1ystGULHJlg7Cb15AWmJYsZiapjECSLv4eBfM/8VSTqPvAl5YlVdCYC58IweNqDoDbIxvkdVsAVRSDyWJZc7N9qHqVWhIj1k19lwL5BlypmuUAoWcLg4NiB0FrGFM+GZ/iSWaCP6vA7SOBY8ZwGynMcSzfLZfw0z0FmpmfQ4FdK+i3QFUFvrgV+rJnTFzmOQsLBCWzQzOiI+Obl4FaJSkZDAtDm6nKZb7LFuRlo1TjDL95ykHMcqHZzmQLlqPJtTRuEswBzFJID61iWSZjqJjp0WsZ+79yxizkcUL5BAx0MdUmZcp7TtLHMg2+dX4qBtoQaz6E2jo3i/8/ZewBYll71nf9zvnvve69y5zg5SaORNCiChRBCgISIIsjIZLzGBuO0u16v7WVtMDbJ2GCMAYFFMBkLkEASSQgUURpNnunpmc65urty1av33r3f/s59Vd09I8GCb7/zvnS+8530nS/cquq5qY5mpkrFRNi7e0b7d89p385Z7cKBd+7cobkdc7Tt1MzMDAFlkjfIPW0HgKrqqqg6SshjZhrGTnCUSWtgxKX/ABmHLcQLp4DYMQRs4pihu3hTH+mQu8cRTjkcNgo+c87oDN4Yd++uPdq7e7d27typubk5zUzPwcuUIkBOT01pEpgCgq+KgBgTpk2LQgU2SEBBECyLisDWhf8JTU9NQ2OaADlJoJsAenJPQnsczbIyzkBBZiiWjOFIibxjgyp11OlMqBOBMVKCbVmVKtFFVXa1DR3qt6Fg7JRKHT50WF/1NV+mm2/fo8o2VTcbajRkhKaF8Whk+YQOngtUy+HDzFrezCJN5IsbwMkHjOslp9t1SIr61NYlgn3Qa2XLLtUJv4IWed8Ci1TGv0atH8Jvt0ras2tWz7/rVr3ohfcoXhjddfsh7d05yeJbKSEXbzCVWUxLr9S1UjNlwVUod8vzp3TmkQ/o2IffpauPfVDG7qO7el67i6Hix5kme6VSMmyAZphfG2we1leWtcyu88oCp7WVVdX4d8bfDFlSgi60i7ABC9H2/XRRwUfUp6TkLgdXyCJyZkkG3JiPcoc+ofMNXhKuxjy/uqD5+SstxK+Dhq/G2E7fgOg/BsnMAH8WiLECMuk2bPMQ+tVf63Gw/goImYDw2RayxPRpoR0r2qICKtc/N9K7XtvmwI/OOTcUA0jgP76NdTHjsQvY5c8+9JSOHrvMNcoVThIXdO78JV28PK+rKwu6xFWhH+Mt9fFTJ3X63BmC0KbMDRquUFxMkt5ETL6eOgTFhslPI6RNyWCO+68RdzlxX7MahofwPG+/4/fD+7zlNAMPw8aETDK5siI1hEd8RVD2VgA964nVaGrHLnZjpj4vctTi1Bpxx9ngrAm6cbTv8dY0oFsVBIeCt5Wmia5pihc7M+xu59hhzk73NMsRcHpySjMElOlJnD/SmUnt2DFL4Jxrd3Y7d+5S3IsG7NuzX/v2A7xV3bVrl2ZnZ1uYZrfX6/UISBMEqG6rkzaIlaVKnDghq1noT0qeFI46N7dTBw8c0k2Hb9HNh24lQO7V3OwegvUOTU/Pkk63MAXtCJAxMULXXQJXjBVpCX1PSe5lC1EOnGif5BgdaeD1JnqK+siXRUdNq7dW2dp+zEyJIFcSBHtVb0uOnnrdScWOpsu43e4E5eu0KiYsA8vgIaC9f0PeO++8U5MzuzU9dVCDTdNgbVN9AsGA1XjEyUEEgLgvsfCY4AX/Cds3OHqA/pKH9VIB15udrAHxMZldh601IBpaMBu3RcHJb0OUA8yutwu+HF4Ul/d5INdA5n05d1dlGmnf7lndcWi3Xnz37XopL4xefN8t2r+/q1Rssngus3BtgttwB1qoG4FNNce2FW1w/37uyAM6/dD7denR92vz1EPqrpzTzmKkA7PoWcL3a+wDcJ21st7XVfQWfwBkkSDa56qppt49tbImdxbFsrVth1Nc2ekpVYUKIOEbYZOwD8wooNWdW6tDS+gOMEsxKvIZKAWmabSyvMZJb0Fnz57TyVOnyF9mE7KhjE4aTlC64Yk6yWTmshvAybuZICozkyldA117nNw2kP0bfsLGjVxtaroh/evQdPTgCn0aNMQzjjvUDRrVRMvTa9J7nqk08cI368HFvXrHJxf063/2jN7zF6f0oQfP6/GT6/JVdoGrGIorPQgmjZTVQEwIXTIZurxoaI97YRDqwgibHC0WFi6zc7zAveN5LfJCJoJj7KSc3iV4DlNJJuNiMTFJjHrHAMGkaIshQnAzWkxgqn2yNbKYyEz6OPIONxvqXQZOwzG8JAhOdioVpatTlKpSoRKHKjBYAqmLU1Qd6tglFLR32AF0vFAHmoHfw6F79O/1OuoRaDudUl2gw5GsRzpBXbdXcWc/oYn2+DulnRyTI2DuZBe4Z88eBezdu1f79u1TpPsJqPv27G3zUd4HTvx5swMEyAMHDmv37r3cP87g7FXr7GVZtvmqqtq0YLcYdQX12+ApKR4zk8N/WYxxIygGdAloFbu+DgtYBZ02pX+kBTqpCUoZZx/G4sIOklsGFQTabtltx4zxqh55oNeNoEietg6TMOh5kRRgkZaFqm5HCfoFukvoqDfVVWYXubY4z2X3QN1qksVkBztb5Ey0YbcNjp2DtXWNeHFVx/EFH8gRlCLFzmF/kboygUNbT6P4mdaA8LVstJo0zoPiFNzxB+opZqChqgXy8YlJvR2I2/rtdtKg0/CVm+gpxqKypUm+cEU2riXCT8NvCzUq4TG1x+WR9uye0vPuPqQX33e7nve8Q7r9tv34SaHsA20MVsX2U2LyVSmrw3G94ppHa1e0cvaYLhz5lE48/HFdPvGkhlfOqjtY0lynYdfq2KZGBwN0OeL0sqn4k3ArK2tajlMd9/mbm0NtMkkbSQafrS2we4k9wiYl9ik7YxsJ32nl9vHcQlxFOVMWT+gn5Hd8K3lSwr7xsqlmfi4TsC+z87x0aV7nz13QVa7cVuGjafWV1YRfMZ9DPwGQa2m39LdtRWU7BvQyDdfyUf4MELS34TpuoyY3qmG+BWXV27BdB63QB8P9tT/bPMc4hl0bFsSGGPG3Pv9rtfPw/ersuVXnB5U++vRVvfMjx/Tf3/kp/eSvfkjeZcL12EGUZUfu1g4IHypQdkGgKQk8mQknKoN4uNcawXWZS+Q17l7ir2dnBIqOZi4zw9nGIB4zk5E6KYnMDAg8p2hK9Il7wozQ2noSE7JhvCE7krX1VWWMk0wycGISt1C40hYUZZInwKlLhdwLJYJCoi5xHxftHQJhVRWKABHBpBsvS3CsyE9x1I2dWXeip3CYbgSOqqMOUIFT4oTVs6CrLnrbhg44Qa8tb9X3CEBRTujPzOTwVqDPBE9FkZSSowdrwT217foMj7X9CvXYSUzAXxc+YrwxVCrhMfKhk5DNwU/Qd8bUtcfIGWMmddgRB4Q8CV4CX8nl6DBVpYy65EmJ4O0pUXYZ9BL5VBEwkbWDjF5UGq6ua/3yKfUvHycWnNDqlUsabKy39urwgnBmZk4Fl8eZ3dGIe9p1jpnDjQ3l4YaM6wnfujfGsPq0B/v/TSeBEJN52U5curfpp9GNCvDM+Yo8YGYKPZOFlURiClpB4xqAn6JS4yf5iAA60HRvqNtvmtFLnr9fn3P/rbrnlhkd2tnVdGkqG4L5IMtGHZWOz3jSBDvXbn9R9cJZrZ56XGcf/KAuPvxh9clP9q9qLg20c6LDJkAqzFSjt4T++hwPN9DtCoFsBT1uX/3UzE1Mo6IweUqq2CT0WOi7+HBFEA07O+MWtCV3OWBmBPYxbOurYW6ZUSex++JMShqBdcDV18r6ms6cO6fTp07r0qVLBM+F9seihrQ1zP2ajVNuMoEt0+tv9mlAv6ZjU4QZatTaLtqCv7bif/Fru79hOzO+gW1SEXPci3aef+3XfA0L1ECbXCE23C1nSxpZoXVEusyi7xM4dI/jW8kkNnNouIJACD7AqZeXFnTpwjldJTCaMRAY8cFvlNwxaMIJClWpxLDRXzIzhUE8eZsHsTVMpA1tYsXNKFjKMvFNvmbn2SqMslmSGX3Jx68DWiYDbmyfK/gsCJAFOAU4AVVRqP3h6/aagJ0gQaVHQOi2warXBrXYPU7ELrJHmSDZY7KHE0XwKQgQXXQQ0OOuc8fundp3cL8OHD6kPfv2anJqiglfqQNOBM1u9IV25AucsWyhVFVW6gKdCkfvPBsq6sqiUnKXmV2DkMxRplMX+W2IclV11WMRC1k6QS+Oylv3iNHWIV+gD7Ok2EUm9GBminyD4wetSPBhbCoc2eTO+EpyK5TKSiU7yC7yFMFbSrKE/VMhw4GK4Jn2DuMGXg9eYtyi7KiCn9Pnz+nY8ZM68cxTunz6iJYuPq6VS49o5cIjWr0U+afVrC6oSAPwxRG9y3gd1ewwR7xcWF9eZ6Mlb4QAABAASURBVML1NWIhHOEDLsEnxs6RM0rxaQhekX46BEZARkh64SFjHDOTmbWFhiSgLWx9mRntiVKMozZvosy4GSpm6ACdRl0jVyOetk/0MzDBgl+LFsYuQUjEFmNhn2RhOLC3qztvn9N99+zUC+/bq1tu6XLFIxbpEQvJaitPWXSUUqVOp2L+jOTDFV09d1SXjn5SFx/9gBae+pg2zz7W7jqnGGCGhb5LMIwNQxM/Xraxpk1eQqyvLnPfudTCiOuOONXFPEkuVfhGgR0n8flqC0rG87JgbL8GZqbwN7NxmkmzJTm+EroVT1mWSsyTBmcaESAv8+LjwvwFneKFVhzbr/LmPYJ3nFyMMaPfjTvAsR5Dl9chdoo5o0WjbhtEHsiAqGPorY+TbgPZ9hNlhRWeDdY2KnbIwUeUMgtKYDsybc+NIXpMyDnFVdzBwzeDltt3CiFDyN9nAehnaUhHL5mMKSUFAaNTKCIIxUuKed5Wn+XucmFphfYYvYHY+OMpqWBQRyA3U9qCCFxmJnNT0HSU5l5Kcu4YR2qYFBllh3hmTn2SGcqinoLQmxITdTQYtUe2zB2l50zvrAYJOmXZBr7YWfUIVpMEtgkCY5QrJn6n6qjLxO610FGvqghepaKtBYxdAWVRqAQ/4axdAsA9z3u+vv7r/46+67v+kf4h8J3f+d36+3//H+g7v+u79U/+6T/TP/7H/1Sv/+I36Lbb7lSqCsUK3SVYdAkyETQKximrUkUJoJfCCrmPwZRkcm0/ZiYza4tmrtCTWVJZVOrA90RvUhMTU+oh1yR3qhMT0+pEwAKqGIcJUBYd+hVK6CqcuKBviUwT9CmqsqUdem7qrIyTiPE78Fti7y70e0AHiACYUgktl1mSwXPJbqQz0VOHydVBvpBxGzqdSiF7jFX3prVoO3RVu3V2tacjp1Z15MhpnT11RudOPU3gfEpr545p49zTWr/wjBYvHdfa2qI0tVsT+56vHQdepOkdtxM45rQQd9xXz2tU93GNTTn+kLC7cFTxFaeJWDC3QTxmzvezP4EeIDMFOGmAmVE0PfdxgqPhj9aYIi/05FbIzMTXFiSJ+oDAsa3S9iRs4KOmLrcNTjeHViPzWgVHu5mZQgcOdHXrbdN68f0HedO+nzvrSnMTfZVaV8cbZXYykqmL/1acD3u+qXrtghbPPaaTz/yFzj/xfi0ee0DDS0+rWp/X7k5WxXWAF0k5sbu3Qsv9oZa4J74SP2nCkXnxypLWuIfsbwwIAMGhK4Ebtuxg1/DbsqxUVZUKfMc90V7KvRBfMmhmuRoEi9QsUU0bOisYN/wg+ga9AWNcubygs2fO6emjx9iBXtD8/FV2abVqXoqGC5qZtp/QXQSygNzktvpauoWWZVjeaXOhEtLtz7huXNrO35iOW+I785XNmQMhP54UPkVdfGp2joZM07y/oGX8ohY5RJwReDV8mZkMHI/KjCA19x85pIFCOFZmdWx4A91NBYHGxSZODe0hYDBdoEALBkzXHjOTuUnxMYN0rRE0BuweYnsunuhPIjcogJMg3PaJSgwQxjHrqGGC1xw7+rwxj59zEkzH8a0Av6oKjFuq6pSKMvaVoSczBobO+FsyQ9FuMpzAEsoukzyZEuXErnIXd4df/pVfpb//nf9Qb/qar9Nd99ytXXt2q0uQ8MAngBRlpVR21Juc1Is+63599Ve/Sd/93d+tL/+qr9Itt97aBu0iQdeySESMVOYrwMylADchMFkDXO6phQI+qqpUp9Np6YTDRdDuxYsVgndFUCsS40MvucvMJLkaFYBLlvgUSsEntEqCtKVCRdmRSayoNfbGVRgvFj8DpygLGfyEPkCRWVJO1IWcBMGSo30FFEzYRF2B7F5UCpCXjJvkXsgZ0yiLvrmYVdO7RT5zl3zn87SU9ursxqQePrOmTx47oyePPaNzJ57SlVNPafEMu8zRvIab56S8iHOuQmKkwwfv1L49d2q41ujy+ctaWbqiekgbN1OuEawSTOIkgmDMW8rXP2Ym3wLR/iyQCMT6jI+ZoaMMhK7EzjZfw3NDx46uDXCpcVMDbTTK5KXc2gCcNgVHYxCpZBKpA6lRe21ZmtQDKl4YVc26dvSk2w/M6gV37NZ9d+7Ti+7er1v39DRdEtT6i2pGa/QeqIvMU7yZr3ygNFzWcPm81i4eY+f5oJZPPqLV4w9LC8fV61/U3s6Ao/26egTe0XBTI+5HY87Ee4il5WVd4VQYC9IyV2bxB64Hcf1RJhUsvAk7F9i7JF/iIykleQTDslQBJHzHzCT0kAEzk+QtOD7k7oo+gdeL+UM5dreXL1/W2bNndZKXxidPntFlgmn8euZ239waEzoZ2KI3bkstbb7Q95ZuAycgKv+6YFuIWS31rVKbxNCGUUv8e0hsi59aWWenPiIexm/MOXaMhbGF5aWrHK3Pa2nxqmQNxBqJY7BZVpGyKpRWhaJQnLYex3mEomKgTGrJlVFeQKwQAX2CXNxvDDHWcDQ2mqO8FlKBUgEMEUYpSCUbT+qcNDe3m2I48EiD0ToSZsUYI1bQkiOIJ5MnxDCjFylcmzn8phugkDvAWE5wNRyCQSWc4e77XqC/843fqL/7HX9fL3rx/doxN6eqKmTwp60n6JmZzMZ8rXEvO+LFSAmdEn3cfvtt+tIv/VJ9y7d8S/vbJy++/0WKlz81upOxi2M1QRQJPpUwetAGEvmyLG4Ijj3y3Ra67OSqqpTTxz3JwR+zYyTwsaXj4LPsVKoIsBFkIy3op+SyVEhbUHN0qHl50sBTvBwx2EjgJXQQeC1A0xmnqoJeVxU7jRK6Fbv1CJqOvALHEp3BcyaMF6Va8CSjLREFjLNngw6H5SRBc4+K2Zs0ceA+TRx8kQa9O7Ssgzp+ZaCPPfWkFufPqn/hCQ3Pf0KjhcdUp2VtEBSHLKoTc3t0y513a3bHTi2uLer8heMKHx3S3gz7auoNtXdI+EIGRCA15NNWMNX2k8lsQc7YYwvMrLWp4HsbsuG/oJsZk1IEzLqF2FGET7c+Hvi001mBL/pEPmBrGGWO4+1mgkU9t0BYZVxTFlOLadWIa1n4b0QsoytzLBrqVVW+oT2zpjtumtbL7rtV991xk24/uEe7d06odI2vKwZDpewqGLtgx12M1lU1S2oWT7FrP6L5Jz+m/ukn0SuBc7CmKQbrEmQnStGnYde6yeIzYHEatFcey2urWlhc1OLKiiJIROCEY2zr+GOlsgLw9ZL5WWL/knz4gRfYPRXK6MTMkMO0/bi7Gu5UM3JH3XZa4POBtc7Lqfg7DsePn+DO85Til1cimEYwj6N7bM4Cr+2XBe2kjLzC12ROhVNnLWjraXG38n+9xEAjzlkNSSfeZUW8Wukvk26wcDYaoV+GB2/88cvz51HSkgomRIodQluf5Z6VDCKUXRnGpAbhg6lMXYLxqiqZrBVt1ipnNBwphI2L5wH3JxkHNjMllBpKDiUWRaESRZcormTCFYWpcMaBtngi2bP7ALvREbDJqjiUkCtYid1pgcGMgpnJzGgzGf2LVKqlXZZKAYyRPNFmSjF+p6uXvOIV+s7v/i59xZvepEOHb1JifMkUT2ZFaSEYiIqt+shWZdXeU4a8ZmP8qHfyZVFox46deuUrX6Fv+Ia/o2/+lm/Sa177ah266YBoFuwqdFl1So7SHXVZbSMAdSIQEZBK9JDgvQUv1PJsrqDNF0ZD7xDK7m1bhfN2YsfHuAkZjfrgJSYom3DwMyEDeyBH2CraZNBQI3eTmUnmEoy1+gp68NEhSHcIkhV6sm08qcX35HJPdCmupQU6jTp36pIrlaYKW5bkC08qaa+UlKySqmmNJnYr7X+x7vncb9MHH5F+/G1/rJ/9td/RI596lPu4J7R+7nEN187K6wXSRTUDacfUTbrp5vs02Z3TYLGvpXMX1V9YkAab+OJAxiLg4ZuKp4mva2CRi6+AyP8lYMgaepG7zIBIqWvRt/uSNoCAxtUGCIHX6gV5DfwAUZfBUSAKRDOCZwboA59qnzz+xj5hs7CRgxeVZvQJvGZTpW9qqtfowM5C9946p5fde1D3331Qt+yd1q5pU5HXRPTkpVijPHIVMFjgw/F3NX39ouqLR9Q/9ZBWn/kEu84H1cyf0FTua67MmvBak0mqODUO15eVN5Y14n5zg3cSa7y4iRdGa2sEzz5Bg8U2/L/DwpzYoBRFkuDX4LVk/hSAY2/HH+WmVn5S8UQ+QMnxPgkWW90Z5YAMTszpiBdXrlwhaJ5XBNAzp0+z85zX4uKior2Gz9BTQzxpsLlicaHvX/eDqlsbXMdvjTQu4jYGv+sEyTVeHA84wQZfTXQCI8bMjO+dssTBE7IUEgoIwRIdTUmeXAXGd0nh+NE5jCvFQIa/1u3PXcVqFEqOn52s43yvhhWpo8RkcZTb7VaKCV6WSQW7uwKlJhSeElMJnMJc20+Gwb1797LqjbTZ3yRY1oItJZlGw1rJCiUvVNCvhPcOkzxoFyX1LV1SeI66RPvNN9+qL//KN+kfcO/4BV/wRZqZ3dn2Nyuwa4zrGtWsKP1Bm2JJmTEaTWaO4R1pXEWizkxm1yGTz5YFukIm0NtgeOedt+uLvuh1+qZv+Qa9/g1fpHued5emZyYVPFVlpXhDHvw6+g0abiYIM5a1Y2U5AY860hL8TsULqDiKE8yKsiNP8IKMBmSgRmdoSU6+wz1mD7yqKBVP0+5sGkFYZdVVKjoqcfpO6A3ocqfZAT/Gif7RJ1IzU/LUQug65Asoy1IBRVGpLDropXgWRB83lykpK0nk3E0B4d8dn9WAwLnge/RnD2/oO/7VT+m7/un/o3f85q/qGC8x1i4+ov5S/NcPV6G7rv7mkmoCQDU1q9n9N6k3tZMd5rLOnz6v+fMXtLp0Ua5NMYQytggfJYqqfTLfASTbn/CvgFYhoZRtgLnYdTcgZnPFbonssz7RFhWRmmEfQ74bQU4zdW1KniNFQx73Um5MBm4LMniVcm6AvAV0veEDByroW+ZCib7OMbm0DRaPWof2lLrnjp164fP26gV379RdN01qqjtSxX1ou9tmaOfFZWLedSe7Ktk55Y1LWj//qJaOf5LA+VFeFH1KFDRr6wRNXrYVtQr4GfKCY5037Ku8Yd/YWNUyAXOBF7pxZF8jcA6HDXYpFXPLQh5PSmUAfOJz4TsFc9tTKaecACNvXip5IbMkIVekARRQhGT8c9rKqmjtHcEzfij+3LlzOkvgPHPqpC5cPK/4JZghO+umGcks0zG3aSaIqrWlPuNj5sKNaHMp80HWTEXD3DEz5n6tmhNNQx0FsfMTVmpjcoMBPdGPmKPEF2ZrCTUhCJ5nZvIsJe8oFYWwV2tUMfli57iBMofsImPghHKqqlK3KjXZ6xF8S/IdxdvosixUQT+CbeFJCRYSTpSgb0bZXaZ44ADG42cWa6L4CIVk6JsaeTI5/1JKSuZKGCBhgJjEyakD3DEWdVNTs3rZy16hb/02zhabAAAQAElEQVS2b9fXvvlv69572ZXwxjq5SwIyYGS3PgU0uwSiSB2cCD7ZkrKbDAjmzApRQQ/65i0wte1mZCS4HDs9WYWcFXQP8Nb81a/6XH3Nm96kN7zxS3Tvi+7TxMSU3AqZkizGEY9BEzDG8+SqCGodAlnVqchXKpHXkc2Q0ZQUvIQBJVdB0CrQfeCnlJSSt3YKRwj/QaUySypSpVQkVSVHbOiXgKckT9AzycwU/8TjVsh9DIlxYzFzdLNdZ2a0uxJtAVFvllq+Ig1cQ5bIG/xm8iU6Xo2fq8SmNXfim82GBkVHJVc8i7xBffqRh/WBP3yvPv7nf6LTRx/Q5VMPauP8E0r5sgpn18Nk768vIIPr4N59mp3b2S7Wx08e0zNHjmrx4iWN1tdx7hr5h4w6gp9awjJjkDK+2wJKMfKWJVPUh+/dCDRQHzienXnglBzcJEPORt6WtZWamYx6s0hdZpEmublCF7mxFt+M1HwrXwg21MBHw3G1YUIG3hgCB88nKsdiGt3pKWrkyFNydi/ySIWNNNNNuvXmXbrzjv26++49uuPmnZpj15mbFV6mbP3UQSF1sX2PjcqElyri5dHaotYvndXiuRPtjyr1Lz4hWzihPcVAezpZvabPveiaBv01jqQDNi41gWpV8YZ7gR1gHJfHf3N0pBH29Jjj2NPwx0QcSJTNXTH/izKpKBmXOJKcPD6XAPdC5gmwG8Bl6Ci5I19q+6dk7JxHWrq6oDi6nzp1SmfOnNbleRYAbJ5R5Dbo2uPoN2O7LBn9saMC5IoA2eSow/a5gf+hGoJkRo5og5ziKZNr754d8gSTnmAUodxStCk5jCKArFBrIGZbywQDqAUR9WsllM5HVadQxUpQoIRQitPfIQVZRT7BpLng1VqINgPHzFolVEWBQI3i6RAcZmZmYDprvHLUbZ8QsGlc7oWcoJEgEmBm8rKSwf+Bwwd5yfIV+ta/9+169Wtfq30HDhGUJhWPWZIBQUeCmRZMZhbNpA7tUhmZzbtqWBxasJJ6p91kDphI8xjM4Du3EMrVpz0N/aI9ZMgc3yd0zz336HVf/Dq9/o2v16te/bd08y23KI7hgjZ2kyVXBL1wNC87lOEJWRtzxdNOcngQdUIXIbehj4qgZ0I3jhPQXmP0AQEpLtTDiK6klEoVRSULo7nB2xjCtkFbcjnyJx/LHHUOvUiNvlG/vTBFOUC0B04AnZWTSV7IGM+h5UWSAZ666vamdInL/dMnj7d34oY3TnDcd0sqkmvPrt26/fA+7Z7p6crJp/TER9+vhz/2fl049ogWzjyqeuWMqmZBc72+1lfOamPprEKUQ9h5397dGnJ8Wrl6QcefekTzp4+pv7qgLsfMgnvMlBsmDPaQZI7dcGw2R2oyeYs611/nAb1FC51tQ9g+Q88saLmId2I0UaWMLrKVqKSUkDPqa2XGzfhNI8lkZpLoiz62aW6nVOv6E3hSjBUAEZprKoYtJI7WPRtoqhzp0I5Sz799l+67a59uOzit2/bNapb7fePaInHXXkC0ZF5XeVMTNuRYvqnecEWd9StaO/24VoB8+bh8+Ywmh1c1NVrkRdGKZtm19rTBFcmAHdhA8fvrq+w8F1ZXdJmd55WVJW1whK9RQmNZieDozG8Dwj+EDhLzlQayJeBbAEeelFtAF+BlIGzl8BofM1dKCXBFnGmazFh9jumXde70GZ0+eUrHnzkKPKMlXlg1o6HCxxLzYzRs1DSO5ok10GFQZXbrhp9m/GHIwjFi197E3STXDUlik9fRnbffqoP79+E7jjAu+rksCIjHYBSj1XTa5I31+uaqhjGoO42NxFa+x9Y+foOlQ2Bz6gNSMrknBAFIzUwGE9foSrS5EkqrqkKdTqku922dKiloiqfPcbtAsIxz90fryilLZnLoeJlkXspRfggXzlRA4yUve6m+8Vu+WW/5hm/Q3c9/PsezKTEQSpFGGX713CfqGshCWw2NAfgaMpsZ9abkKJUyHxRsKBX3xrHyZ6Snv/TJEAiouZJwsDI6NcsqO5X2YIDPevln6Qte/0X6wi/8Qt3/kpdox949SsjkbXChB3Ib/QLaSRpleHT46xJkQv8l+jAzGW2gth8zU82uvIbfbSgqgmTyVr5Aakzahgy+oGnQcNKAlJICnBOBJ1fa4smITinKAVEHvsi7JxWpUEFd2oa0RYNUqaMlJtTS8hVtcDeWvND01JRWNoYSepkhQO7eP8cb8H266aaDuvnwYe2YntapI0/rkY8/oAc++hGdOfaEzj3zuOqNiyq1pGJ0SSuXT2t54YKsyJqamtSuHTvkWP/8uTN69KEHdOzI41q+elk1R8qGo+W27NkYFhgxdoN9oj5sdSNgdQIf3rhlxzYo3pDfLjeMV1MfnpTR5TZs0ww6oevMeMquSBrwtvvFmEHrL4No34aguQ3G5I98LASGrTNyGIukb0Fi19ktGzYMIyY8wfP5u3Tn83brpsOT7JSmCQaJIFAr/mBGDVcNgSOCG5rB5zclgmf/6kn1Lx/V5oUntXz2cQ2vnlNRL6ninrTDQlQyVytABJjRoFb8bvkyb9kXFxe1DMSdZ/zki3hiV+kJX8JnHEitv4TPMK+jDJTEh7EPueSmADOTmUFBpNTLlJLLac/My4bxU5IidiRozl+a1+nTp3T61DN66onHdZrj+8ZmX0OCYd2YGvMWahexzYChwgeaulFZVbr55pt1x523qTPRUeLuHTGFQgBPytcYMSZZrdjRBZMxEVO0t0bJkho5A8RxrIBISYAsEgPAeJSjzUMQ6Hk2hQARGGNi97gTm+hNsgMtgaptC/yMkSVnXOiU7AGY5CPelidom5mG0DECQk2+4k7t/pe8VG/55m/Wd333P9ZrX/c6HTh8SKnsSIa2AiCKPhROmaFrmSwrkAEZaHDqvAVqH1wWp2oYczBcR3F9GRPIuAsRRqih2eSSnWZ1AxRbOnNBvqXymb5qGgdNpeWNRusDadSOX6uBdvDg8FpNTrQyvOJlL9fnv+oLNDkxDddJxrgxAQMaarInFbxwKTqVMgELtVwfEqcRYOAE3XqLfg13SIfN7Drudo5Jm2Lx8ULBR0AyUwGNgJRKpWgj8Bl8RnsAlYrUwZUb+UKWCiWcLMFXqpLCb9rjPjQceiId1gMNNte4b2YSwle3KrXebxQL8gZHPLNGvdmudu7fqQO3HNCBm/boFo6Uh2/aq5mpji6dO60nHn1Qjz/4SR174gldOntGzfpVVaNlFf0lrV05pv7KaeXhknZMVNq3Y5dK7Lxw4ZzOEGBPHn1YZ489rv7iJULCgCAx4mgvefg09vZMfgtgT899oj10G/WRfjo0NEEgOqNbtWDUuUYEEuYheYvRwDBl8xZGoIQtbwQQadMNABKcZpA+E8RY4S/RLyB8XY1DAKjp2zAeR8uEnBNd186ZQrccntNdt+7WPbft4si+Q7ums3pxX9kMVbNpsVFW5V11UyKtFUf+PFjR5tUzGlw4qsHZR6WLT8ovPaXZ+qp2FH12tA14DCu1R/Y+O/2N5ctaXrqixUV2rFy/DAhYNEtusvAtfMaLQg3jNF7JDB9kwzQOfJTxLTOTO/pykxx/M2/xEn6V3BVP+I/QboJmpLzm1+WFK/rgJz6uD33yY/rTv/iQPvzxj+mjn3xAjz35pB55/BG9/4MfUr11P5mZmxMstjt275Ixz9LUjF748s+R9zdx3MEoxmgDZpvhK8FwDNZhm1zhzJPsIFsmYU5A5M1MliX3pAJBCgRNQEFA6zBhYrcTwbHDgFVVqoB5RyAzo085FtILAmZHEkbMGb05uaQM4/EmrmbLnKDt4L3yFZ+t7/iO79B3fed36Q2vf6MOHTrEZOyAX0pso4OGmckswCW5nDyZ9mN8h2OHoA7fFK9/rCEPkMbPbSaCpqHwcXeMY0nqTKkpJlRzjKwxjpA7WyEG5BPUtfXE2JGN1GlzJuSmpnBOFigVbpSl5wZrZ7y1pXn9+ft+Rx9+37tU1+uwWisxVlF2FEGnRLdmBs0kY6qLici8EYLKzFpIRal4mlhstnZQZsGHQS9Hk8zGuNftAT0bg1spM1PycR9HTrNCTtkt6m6EJMc2CZyE7UvGLouOgteED3lyRZ9oj3zNTkc8NT43GA3QSVeb/awhdo5fcojgHv0Cv9NJ2rFjSvv279DhQ7t16y37dOvN+3X7Lew0ceaGO+zTTx/Xg3/xUV1g57B69SxBc4l7tQ2l0Zr6HM03lk/zkmJJE91Ndk+1OtyLrs6f1fzJZ/TEJz6iJz75UZ09eVQba6vopoaz65/wlesw1l2UMZxA5jPW5XaPzGKf8eGQMWzbbJUlUzxuifniZMdlMnxMZoYOnZT2wNmCwJdcLWDnsPWz88EGS2A7DmjXPkbOZPhZCjBTAsLnAyKAOgHBCYYJfZS2rsr7mkobOri70h2HJnXPrTv0ouft0037J9DbpjL3lbkZyOjjzJEyuUrsXZEm6jRa0dr8aS2fe0IrZx6TFo5rcmNeO9KmdnRMk5XJeZvfEKRjd7nOi6H4vfLF5VUtrSxrZXVDm1wVxWbHyyQv2AgoMwdGkpBFifHGflXSFjgZ2WSFzMDY1lnri1Hn8Br2YVYhq4yUtjWC/7mLF/UEi+zTR49rfj4Cd8TAoUbEnJo5s2vnbt12+92665779IWv/3Ld/4pXwQ9BKCZfBLpwUPGYmUKhvaqjaKtSqbJwbT8xvJmppG/FxOiUrqoo2nKHuk7UcSwst4JsEYJ5iUAO2BZkOYx70AE/yyRDKVaTq1WzG2pfFEWJyfXKV75cr3nNF2jXrr1K3UmN6Af39GEVois9hI8C4dABap/GYswkocgAM5AVDpYlFGgkbU1NZXyyIbtLCojEBAsyeMVuSk2HYgFQL8mgr/ZxeiTJCfLO+KQ1tGCd+kamBt6GYgVoAbMpfhbO2WE1Gyu6cPxJ/epbf0o//H3/Qn/w7t/QxUvntbk6VMldqaH/GD+lJHeXmYkvPqTUCd4y8jl6LglSTrnWCPEQCqXE5HV4Eo9bAY1CKVVMjgr6qS27J6UtsLA1+QyYmQpzRZXIj+uSMJOYn1R5CzFmYYVciXKSw4PBd/AlfMIMXsOpkgJDnlyD9TV1sf0wgiS7rSFBPTSV0RvMKLtknFgqFt2JqZ6mZqe0d99u7QMOHNxPulOHDu7S/n1zBLplnXzmGT38wKf0xCOPav7MWa0sXNVgbVGjzWVtrl3VBi+CMvqe7hRK3OXFopVYjK5eOK3HH/qYPvbh9+uRBz6ss6ee1iZv20tOSRZ6JBA0TPK4NslMpBxHPeoyCsgZB9INDz4VddtQ4zQZHOJDi2RmCvHGeiwUhdxYmzZgXKMG3ohqqp71ifZAD6gpxEnjOphqiDeKMRIeF152HWLMgMZcdSP8IwOmJogBTWZA0mgskNvqvliPdOjQnO687YBuu/UA+V3aPdeVa5PFbV2bgw3GyXKrlJRVYN8q4eebixouZUbhHQAAEABJREFUXdD6xWe0fPq4li6eVRpg79GSJm1dM8VQlQ9l9aYaNmsjjsVrG2taYve3cpWrmVi4miwzqKI/T0lDmO5zl7gB/gCfaTjhJQYseTmZ8GePGKMkx7eKBCP4X+hjiM0kU0GMSu4qAG09Bn3YFkNg803Ojq7Xve6Lucb7Rn3117xZ9913n/bs2SXvcRQuy56K2KnI5BAJSBANwmVZqWTQLs7qkkYoMvTpntTh+FdR3+l01O12VFVFS6egrxlKl6BocnOZmcqSdtqib1EkOZMk6PfiLXll3Asc0te/5es0YNLEG+960JcjeIOCJnhTXDJetlKCgQzNxgsmk6t9cvut3BCQApA8nHVcq3Z8d29TszFvNfc5sYqMGK8B36wAMbVgjHsNGEu0Z3aZjfoyJkpcnQpD5txAMwGmBrwGvOA3tvLRpnjgzYwxY+aTdxaB3F/XypVz+vM/fKd+/Ie+Tz/9oz+gJx/6qJrBOs5Tq2FmhaxeVLLkkpsCspkYTEY5Awk7eOgUMHf0QXvopc6qcapM8DGjLpsKHKfEziV6D0fy1gYF9YVS0HGXM5aZKaXEMKSeJMaB7basrcdTAjdR53L6mRl522rFROghYwffqo+WjL6SG3je4o3QvxWufi0mQdbqyrqG7BJjvABDDjF+yCnGqMpKUe/J1ZsoNLdzUnsP7gZ2aO/eWe3dM6sDB/ZwbdHRhfPndfzoMR3lfvPsqdNaZOewygX/+vJV9QmaIyADThAtBsua8IGmeFGReQF06fgRPfD+9+ov/vQPdPRTH9OV08+wYVpSGTZhV9VEGvJh+4ZJWHN/P0TXI3YkDTLrhieDV1MX+sNTxPxmDtXslOpxKoKVCd+hE7qRJaEgbT/Rp5a3dg09BB0zo5c+Dbb7RBo8Bi/h4wGRj/oAM1NyB8LuBcMRjGIMQEDeArMkMNV+Y7KSMDLjjfZOJt17yy49/7Y9et6te3QLC9VsB5uAI17kiF1bQi9d7owryyo0kI9WNVy8qNFljuzxq6znnyJ/UhP9K5pC/1N5VZPMrYrgHDvPerih+FnO+IPHyyur5Nc1gmbEjYpNWIM/n79wUSdOneEF4RUtsivtY4OMbIafO77j5OPNfPyMZpxsY2OXUoErJcVjZsxl1/T0rNrTDP6YG6RHN7tmdurgvj06DOyemZX32J11e9MEvY4SKz44pK6iSirb4FdupZVSQqEYXjwFzlpVJf3KdmBzk1PnEAhhUnKVTN4iJSaiVLAzcCfP5Ay6Kkvt3LdXL37FS/WWb3yLvv/7vk/f9q3fqBe+8AU4E0407GsAGIqOF0ldlIMcytkkTKeMsAGYUsKRqA8hafyMn3DYgGi8lqKo1vngvXGJ2KIcdRZYVESyBUaQbHeDGD3y4XiZiZJzFh+wtvDxZLOWAHWNGpwrvgPPWKUHrJoPferj+sW3/Yz+0w/8O/3ZH/2Blq5eVWaHMhhtgF1ocvYmveyVr9Hk3IQajjlCvjFAMptkjIWeE7r15BSTPOEAkTdDIwBMZRQWOoFN2hP2K2RmUuBhB4OGWZKZydBBC2Zy6sWTPDG+hEiAU+Nj3C2cwDPztp6vv/JjtBq8F14qeoQ+JiYmlGLxwzdGOOiIBTEmBazL4IcuDI5t6YH7wovL8ZtqoquiKsTWX8wJ9XoVR/RJguUO7SR47pibZLe5S/t4MTYzNa21lQ3ehB7X0088qdOnjmlhYV7rvEzaWFtRf31RTX9V1sKyNFpWM1xUaRsqta6rF0/rMez1EQLn+977Hj3+yEO6euWSIkCKBXMUkxPbGf5hKDr03SBHHYtvBEiEicVzwJ3cSn+kEcpskKcxRx61T+gCNOVs4kN9tIWWnLJJfGJjECBP1NFmjo4CEukY9BkeM5MZdHOG/nVoTIwzBhAkygExfqQtSG1imRSZCjVKvNUofESAGalD2mVnONUd6tCBbvuC6Pn37NPdd+7V/r1T6nYaDTmSj7gGSTaSE2QtJcVcyxzlNVpgx39OGysntHGZu+X5Z1SvXFBi8UrcgxYjNkp5AJMDdq7rxOAVLS0v6qGHHiemHNAv/tLv63fe8ef6+AMP68rSJe66V1XHIoYvCZkNH4rf+rl85bImJruSMnxnUrULlYVg4Nxz7z0yeBtx2qg5OSxxl7p05azWli5zGllTpzT8rjutcmqnknVksVsDMmuAFx11JmibnFAFdHpdlV7EWIrHE8ZJEnZTIu9WMFghMQEFXsKDHaeOshWlUtHV9I7duvu++/VlX/1m/d1/8I/1lm/6Zn3uaz9fewmYVVVBy5QxyAAHG3F/NcS5ZI3MjLeZU62hY2z8kbxFFn68TTMWBhPcYgxKsgBzNfSPIDiGrEZqwWhzeDVP1FAHScigTlebRjlnZcKXyBsGCIBJkDOsZSkzPsiZ1CzJAUP5irMpgTEZ23leXlw4/bR++W0/pf/4/d+j3/61X9axpx6FzIY287rWmWR1Oa2b775fr3n91+nzvvBrteemu6SiYuzgBb0gQw7a6DUTbDKytWV4T+6MC4NyWeAwfkzOmKwhaExEB89TkpnJrWj5buRq6Bb8mpnMxiAet6026Im+llwg8BnjOLgBZuOy2fVUf8kDhlLQsiyH3HBY65kTJ1VOFlpYWuEecRK75mu9zemxBV64ggdU3aZF1VXFQu4QKiypxMe6naL9I82zMxPaMTup3TundWDvLibxHu45d2putofEWRfZiTz55FN68shTunDpslbX17W5sQlsaJOdfs0LPTHhYkdeujQ90VGHiT5aX+SN+xP62Pveoz/+vd/U+//kXTp3+qj6XJ2wxxjzjb9mHDQmbLO1UCGUhvh17G4uX71EEZ8iyIbyMwLVGQ8LQwR3lHML4BiD41faBkagKbpRhU+gS2FT91IZm2ZLQjlqNWhG/jpkMzW6/jTMsWsAv9dbrufMTEnGeuRyUgv6CpoF/kMazFA2s1amAlskyp1kmpzsaN/eHbrzjkN6wd03647De7VzulKVOJERODVq1AygUXs7RkIfJcfw1F9UXjyr+spJiTftxZWjqlbPqNu/qMl6WbME5jsO7tSZU4/qBffeqhLOZia4elne0KULZ3Wa3f/VKxd0FT3/8R//kY4ff0abmxtajtMEC2PsUjc2VrXGW/lk6BieX/Pa1xLxajXY3ZizawuXdPHkY7z8e1inn35MZ595VP6/fdf/qX/yz/+tvv6b/q5e9OJXaHZmr8pqllV6j4rODpWdHg5ZsnPsypND0FBcUiphkSDjhqBRXxSyVFLfVVGVKiZ6Ejh7D9+i1335V+k7/uk/07d91z/WG77q63TTXc/X5OxOpWpSo1GScgFIajKRXqpHRiTfhPERlUK5pZyxtOUwYeDcGMZB0XJFvaFuGGjrxo42bm+IjgEZ7xkDfcxbPG31jf4tCFLwkEHMOEFAjUPVOHzwZrR70KGOrAzHgZRqgmIDRL8aN7VmoMqyluYv6N1v/w39yL/7V/rZn/iPeubRB5T7K8TQgWjWoCk1t+92ffbnfbne+KZv1f2v/BJN7LpZ1ptURpeNV1Iq5Fv6LULHZrKt4BGpZDC9pQMzhT0sdCGprkessA2ysvSlJDNwBS5tZtaWE7hm47zZOG1pbOVBbfuHLiIf4LRFamaKfIB4Qv5rgI4ib2ZbOK7EZC6QyZDHjLFc6rEAz87NaTX+8s3SqnLs0NC9tmxtSmqhxacPqXiCtnvJdU9XnsDxaHM5jh8/mzkzNQFtw3dHTFpp764JAuecdszOaNfstHYx5hTXOTUvEC5dmNeTvAE9eeKUlhaWNdwYaLDRV399o/XDzD1cmYea60jTRaP4FcBmbUFLF07pEx94n97zznfot37jN3kJ92daXFzEVbLCR2OxiuNiBMxOcu2Zm9LendPYa4gPELa2fE1yaUsu8cSudOx3jYLGNtA0/uCD2/pRO3ec7gkyhQz5jbnSAv5JJX38OjxHr9t02vkUc+q5gC1C1xBoP2YuMwOcsuEbiLPFD7X4tbX1cKOUG5VAkTc1mQY6uKPSnQdn9byb5vSC23brrpt3asdU4q6+r4bNRMZfxQLFnlMxn2oWnZpdZbN2RQ3H9s3541o59bh8+ZR26rxe/4qb9fe/8bX6rLt36yB6nZ2sNNUrtcnp4Dd/61d09OlH9dRTT+rEiROcIq5qdW1N8aNKVy9f0XBzk7hSqSo7ev7z7hWTRQ2nAFejmKPNyqLqxXmNLp3R4OIpebz6vv2u2/VZn/UifcM3f4P+ww98v37sx/6Lvud7f0hf+IY3qTd1iyYm7tTM3O3qsCt0jKBwSiZykSq5B5TyJBkO6wx8293P1zd807fpH/2z/0Pf+C3fpvte9BJNTM4plRUKNpXQMCYNNpEwbIZe0HQzwgx0DEeL6M5kUzyeWjxrDS8ZqZnJlIQdAYwGjgkxTaoxTq2sMRjGBBhsPNnBzS6DhswlN5kFFO0CYLThnRIGy3G/hzMbZ4Uc/YGgrXhsKFydPiauYtrdYVNvaMCR7iPvfZf+87//N/rJH/kBfexDH9GAu7e8OVRuCq1tmppiSofvfole9fo365Wf+xXauf8WDeEfDBmpGzTRj7sp5EvUmZnErkrJt/hNcuQ3ZDAzeUoKnZpFKoVz1xK6YFLSFdZbWtnDq8ftW1nkcPCdSgCqAhrbysODmUGpkZEXkK8B/cgH7UZZGbSAwDF3eUr0cZmZog8ZJfKSS4mP5TZgcOJhN+da55K+z32fofvgzcwYV3QrWt4sOkVfIOTL7MQzk6msKiX8McCMPvDELFV17e68UsGOc3qyR6Cc1tzcTs3NznI3NckGoKMJjvK75nYxcTpax1bnz13U6dPndHX+ilZWlrQGrHMHtr68othlJsadLF1T7GBLGO2vLWnh6kU9+tCn9Cv/4xf10z/93/Q7b/8tLS9cVcgyQsARvpRJjZ2Us3gLvxJPA3ymjyOrhyw3NNYouua6KRt6N1TSpq6GdButQTdBs4XAcUN/puRQBER5GxqDBuWwjZm1eGbX07GOs+LZzo9T7JmNaqdPglwhg45Zkhn1yOa5QfbM/FCbiif6MqJSMhkvg3rVSAf3TOr2Ww7qrrtvbdOdu2ZkRbTXGnH1FnPWDPpFJWdhdOZCs7ki719Ws3xOq/NPaXOR3efwsqYqabpnusLb94X5s7zMu6y1ZYAj9Obasla5n15ZmidIrgU3iun0977j78FPocEgZovk5kz9AfN5KDF+wyI54g2902PrEwppULrUKCvugT7/Da/X//N9P6j//V/9kF7/5d+mA4dejHPdrm5vl1LHgdQ6WhWOihEOHDqof/F//8v2d6t37tlL2wQKccUK2aDYTMTOdaOGiRBKw8dgFiWgXDOTmWm4tXsLx2oyPGXGSU6fRpntudrH2u+g8Sygv8CXEIu0wSFrHHPUZIImxrWkjCIChMJl4EFpTKOB/rOBJj7wIIIAhg++Y6cQ+JGiURm73zQYaf7kMf3a2zL9c1QAABAASURBVH6St9b/t979+7+ny7y1HvHSpo88y4NSS8NJ1ZMH9YJXvVGvesPf0c0v+FyVMwcJZAVjBB/Wyh86MYY0Nzk6dfhsTMqUFU+kgCVv64yrjhbM2v5mBhZtwS9jhwrpDS0JUnJompksaASYgc+HJOrIXftgsjZvZtdom1lbF1+ZMTIDBER5G8xMMU6AmckY0xO6D9ytMZNctGB/06WL8zLaMZcMHD3nyYwTVa3OyZjRExAUxJPpE/09QTMlmY3bjbESQhcE0Yqjeizs4asTkx1NTXU1N9MjcE6y45xQr9tTj5eKXe7CI9/hJNXvb2p+fp4XQxzF5i9raXVFQ3a8w+GQdKj4MZdOMu2A3j5o7Z4qZRzD+8tXdOLYUb3t539O//Un/6sucNRveTdnbpnGT6PIZXwz2kKGyNfMj5oNQoNMY7zP9O1UBpBsfcJWzwLqt8vhP9tgFqPSeO0T5WfTuta0lQnetrJqsEVAzRwexcsr+I3ydnukZkEzcmPIMBIgORUxlstt2+8lPEMFC17yoXbOVLr18C7dc8sBXhYd1K3sQHfPdVRaBK8BU66WoceiLGVMFtYrlUlydp71yhX1r1zU8vmT7Y+BFWxcfLQuH65ptH5V9caC8uYSG5sN9SrTG17/xbr5plvgJamVBZnEU+OIBlehM7VPA46ZzCKIMJ1sDLEa196oJoIPkMsmhnrxq56vn/+Nn9H//L3f0pu+9ls1NXunrJhRHBGNI2E1ManPf80XcKm+Wzv27Jennvrx83EokssIWXvhHYGobpXNSLCAhHwrO6FIqhk/nGS0MeQt1wp8waCbSnYGZib0DU9SkwBwoysYOJ8rhGrMoQHDXoDrslSqYIKkskcewzBpchssk8b9TKi9hXCGT4eaIRoCaH0NRm3wGSFPo821RX3k/e/Uf/zBf6G3/tcf0ZGHP6HB6rJq7t5GKHpjmLWwOtDpKxs6dXVTeWKnduy7STlV0M2stugYnhtwYVAK/pAXqyC7yymbmTwhC/XJqSPvKSm1YLrxMbtezg2ytbxmeGes6AuYmQxaZqRbkDTO5yAGTr6h3SmbucwsWq/Btq62K8ysxTH79LSlAR2pHYEuDkhYVFgFPUir7CbXVjfaPKwrQDzRIxs9A+Ar6oO/oOkJu+fc4sbOMuOzqSpkZSHHJ2vaRluLa3JXYguRkhR3U8YiVrHIdDqlZqZ6mprpanKqw+5yUhEoe1VHnU5Xvd6kOgRNwe3SyprOXrykS7HTXNvgtFaz6xmp3uwrN3GUa7RnxxSTfVIlvCyurGj+6oLe9ku/pJ/9uf9Ov8scC9fVcP/OPJVZjWCASBrhh8iCjlp54T3mwrae8cJoYZz86QBu4EFGOYOJ0qii6H8NMAYXOkSX2Lm5EUTdNoAGsWsfhpDcJE+qsyliTM2uOaBBt4FoZpF8GoQNA6IBdhm8IeSMCIYjFRqq4p4wseMsCZycpLV7V0e33jyn+D32ezhmHzowqR0zSWX8+FbEFe42uybN8DUN7GJraYM1VRz5S96il9imA96kGs2wWy2trzd/1Rv1wnvvUoJ/d9eIU8KIBWoUWjYXImGfpLGMptCkxo+rQbB4y9pYJt9QHeDKjdGJVJSJ7F/zt79S/+bf/5C+/z/+gl7x6q/VqDwkLw7o3JNHdPKxD2n50gnNTk1p3/6D6kzNKfNiaETfWtDFgp6DdFa7e4C5xLhmppgANZPbuasYMXEyrhNCZIRRsGpJsAIV+vMJfDOTwmDRphDHaHnOJ1OGRkN72x+UUERWZKIP7Z/2yW1N8CAMx1KEMfsq6gWdP/mIfu6n/oP+w/f+E/3+O36d3eO8BsMN8HF663D3uEOnL2UdObWh0/ONVgZZfcZ+4NHH9Z4/+hNtEkhFeQySmal9IkUOlCmFTFSm5GRNyR28grRUkUpdf8Z80oEqb8HMSPmwSGX0m9F5EcHDCmgkmW6AGCfQ6WOMIR4zKqj3tmwyCwjaNH6Gj1m0PxucugCzZ9fHyGYmj3+Rugn2xJqigcQieMM4Fv7WML6AQm5JBu9qH2/zbR10zEyC32xZnryF2D2GdsxMZjeC2nZjbIdeoi2lrILtSUkEqwi2AZMTE+qWXRUE3diRdgiaBQtv9kLxs3wLC0u8NFjQxmCTHeYIObIytDpFpZmZKU1NTqvPiebKwoqOnzmnn3zrz+noU7xEevxRPfTwp/Qk6fmzJ1Wz68nNhjKBxnKjNuogYyYfQFbKrkbeZhtvGKeRURMg0mgIXMtiXgH6zE8OZUcT9LQF2ahAF7oBIMMYasEMhC1cY1SwZdiisTE/TnvMq6jPLEzXIahE7XMAWk2Axv2DpwwBlylsYWYKmuIJWxq7brY+tDa015rh5d+eHdO6+46b9Lw7b9bz7rpZe/ZM0yY1XN1MT/W0g5d5E92kiZ6rG8HRpQ4L5cE9+/SP/uE/1B233awCmyds2cgJlENCdMOIkpldh5QEayzgGeMC4jFzGQowGyNSBYnIJxXU8y0Dp2AlNibrJq1f+FVfo3/7Iz+u/+N7vl8+c0BPHuFC/MxpnT/6UZ196iPK65e1a2aWlXafPHWYEK4BztOw6lw7cjC+MZgDg80RO7INDbmjzCgoFBi/zmdmMjMl/rklxdMqmL7NFkQANnMZONsQOGLChQMaRjRoagsyPGTqtPXUyqyOQBtg0AsB2+C1YLlcX7ig3/6Nt+r7//U/1c//xI/q7BOPyDbCuRuNGLPvs1quDmqpe0grEwc1mrtJo8n96u29RZ2d+xW7yMmJGV29sqQPvP+DsGDKyGFmCqewNp9k0DKjjknvCVnIm4FLGUSZjfXglB0j2w34RUpybFOUlULu0F8rr7KkcT+zrdRJAd/qb2aKx2ycRj5oiL45N9ALyKRjMDOZfWaIvp8JMFNb7bATkCglZHAXfpG0tt5XQgaxQN5oF9CUG4OVJIPntgyxDES+1UWCCAW4U4P9YLvlr6oqBdAEbacuwJgkBV6S2jr3BA4LEJfNRVGo5D6zCkimTkm57Khgsa/w+V7VU5dy6RU0qhZ3Y62vFV7irPGyoGIy9jgBJWhOTU1qB/ehUzO7tLxW68rKUL/5zj/WmQtXtLS0rIX5S5o//bSefuiTOvbop/T0Iw/qAm9pcyy67ITqfl9STF4AH6aAZvjmBU6WI6JT+Cs+236OnkJXDYtmQ/5ZAJWcQ7fPphV6NjPFPzGWWVJsWDKprLg+aL7er21H7kgbG9fHuLH5qZlDTW6u9cvkA4QVDHpJRjByWdC7ge+wZUDOmWuuRmwixxBl7hATx+sK2Mcu8o4DO3XTrkmdPvqwDuzs6fDuKd26b4fuvnW/XvS8W/SWr/sKfes3f4N2z8xoGhtNdTvKjA1rGg6GGgEOH6ZCwZMha0DyEg24SYCZSVnPBoptW3K1KThmJjPKhksCYnUb1OsadkyvftNb9Nqv+G7tufVVOnV+SUeeeJQd5qfYaX5Sl048pfiB3bmZner0pjQcNsCodepQQkZBTe5qSPCqecNYc/8huRqT4u7IvAhutiAY3cqSbAeESJ8lgzBMoAZE/jkQ+K3zMLHikrzty5exthQci+LHQR5+8L368f/0b/Tvv/df6OGPfkDi0rfZaKBUacOnNeoelM3dK+14gTZ7t6vfOShN7dDs/pu0/5bbtbi+qYnJWe3YtUe79+6TEQiuLi3qxEkuoHH+jHwhoyV0iiyGLdxdyV1FKpQAo4+bKer1nMfM2vpEd0/kATNTe2xjYojHzJTcZWYtyE1kkFQaj51aGg5OgBntkjLOGCBRpi342AY6yMz1Vz0N/aM9aOR2YuSWZlvHlHdPMiLmb/zWr+lff8/36MAtL6CWnYF6sGgtf7JC2Totn3HScbO2jS8FZMqRyhJlJzv2k62h5QI/iUBYyPDXGA9R5MmFyymhr5Siq6ksKyCpKExVmeTw5yAncKLOfUwrEQy73UqdTiGnrWQn2iEgZ/xoeWFBy0tXCKZdlUWpuPOMnWg1u0tr+M7l1U394Uce0Ps/9iE9/vjHdOzYo4o/nt1fXVe9uaGN1UWdZNd59Ikjunr5si6dv6DN9fVWbw3HRzLKzOzw3dBpeGITug1b4+c1gpMowMyQ2TCkWsjRBkRjptqQx8xanLatydC+DvSSTK3utYUb+jDDNu5yT+iQfJT1nAcGaqqYgYq+2sKpg1dA8DGWYUR2hN2z6q06urV9zFzGuA31Ecga9Nu2bX2N+9OPUygRVidPHdc7fve3eYGzLLGzLC0r7NLBri9/+cu1/8A+eQlj+JxhN87uwr3UoJAanTZA8kIqkKssYdtFk8xM5PhEIni7BiihrcOZYJLq9mNmbRpf7tYSEHjO29wEEDM1TLWK3bv10s//Wn3+l/093Xz3q3Tu8lCPPfmYLhx7QosnHmUntqydu3ZranoWUjE+iYwvU66zRtzhDHnxo7ZOmp3dgTIzTAeOtp7tfoIDhZ620sD7dMhhCnaPOSDygIC2jIyZHayzg0xc/F44+YR++ed+TP/+3/wT/eov/JzOnjjR0h/UhQY2reViWhtzt2nXvV+imbtep97hF6k7dwt3XHs02Z1QrzupuZkd3K3s4fphPy8rLilUt7HR19zcDmxY6/Enn1C8uDJzFRgmUk9J7pQjDXAmImCG4XBK8ZgZ3y6jzszATzJzeUoyM1miDScwScN2sUFtqMPp79Cm+trHKJtZ22+7sp0woQ8g6sye3R51ARlnD4j83wyYiNgg+rAGqChKFsyBdh84qM/+/K/U3OHX6tTCnK72J7SpDkuWKxvTjWNSm0bHa+DktkHIsaWDVjfb9ZGKHXxGRy5HHm09ZtbmzExGzlg1EvmqKAhyhaoqqSRgJnOlqCsLFZ4UejQzJfJVUarHXWanU2qiU6nElsk31F85pYqdzn78vCg7+MYO/H2OYOBaWhvqxPlNPfT4WYLlKT3GlcwTRx5jp3mKneZV7LbBBG+0vrHITvWqTh4/rmc4pp87flQr8+dlm9y/aSQmihR2MrVPA/+ZCBjxZJwPXQNNM8YjEAZi4OScW53UypDIbb6h740QdAICNxbeIfMjfh60brXlkAogkcssSW4SOrkG0KNCZgVIfgNIJilqSNrxY4wM/nYafGT8NsoO7bLqyEhzyNgCjXSOumGT9SfvfZ/+9H1/rpXVVY0Dnqvk2qTD/fLr3/BG7dl9AB1Y+yNffRaeWHw2uTJpx0A/8TJnxJVYcmdx66k3Oa2JqWn1JiaVOEm4mcnsMwOUJaHkFsj+FZ8MjYZBmqLWyAfqM3FXnYm+e4/u/JzX6BVf/GZNH75Hi5wmnjl+SseeeFirV85roiv1el2F89XZ2LC5wiCxagojCnVO9CY0JHCG0oTl2hSeIjWUhGZQNo7DbjRjzIa0BVaanBuacQf6gYQEDUEPQNlGW4KO4dCbKwt677v+p370B/6lfuY/f7+efOBD0vCKypxUGCbNrh23PE8ve+2X63Vf9rfhP5olAAAQAElEQVT1whe/UolFIXFnOz3R0c2HD+qmmw7pwKGbtGPnLnaRU0y0ruY4dk1NT2lhcREZBtxt9ZXRU59j+6VLlzFm0eo/xQRDZ8ldRmqkNLQaMDOypnjMTKGrgihTpIr+lQoMKUvg0pfUzJUtq0a+7NGPPuBLru3HoG9mMrsO222Rmo3r1dJSi6etp9UpHpa3YKv6/yextp0uGrs4NqCmLF1F8JhdNfeD60XWWjmhS6vTOj0/raXVHeoPsH/uSVZiLRIVGj+NEroa50M2ADqhH08O6+gBOXGr1gcMWZxyh2NX8iQ3wyXyswC1yfhXFA5tV1VVTJwK3Kzo0ykrtS962HEUKSkgge9BO7lK5CmxRwd7lvmy+qundPjQQfWYsGHXialZlucJbTQzOsH99bET6zp+8ryefOZRHXn6YT3+1Kd0/PjjOnPuhJYXF+QsFROVVNhIGZ9ZJlCeIKge4bh+7vRRrS1eVr25KWfxSQRPR0PGzihsU+PjdSPu30xNKD7klbb0T+Zv+DH3tkfQzk2jgLYCumaGFkITY4h6c4vkWdD2DV6eVSu43gJDArq1eDG38xgxk7ctem1b0ABvdW1Vv/u7v6tnnjmm5eVljZDdCuIOd8l33fM8fd2b36K5HTs0OTmpCe6YI3Am2jP8Bs2yxJcYIxNfRLxwZGxabmqJfAr7EzR9zMZf9g0FQ9MBbee/DE8EHwMk4/7EAQuGcdpGrnCikZKm5/bo8J336vkvuFe79+zVlcvzOnr0KV3kGFr3FziuFMqjrIab/ToUY0mCVoXQylJDXc3xIy69M0JRoYZgEMEyoMF4NeNeB0TGUxoANAxrQFIeAoOh6v6annj0w/qJ//T/6j/8u3+mP/2T39XlS6cYaJPhkjabXSqnbtKd975ar33DN+jlL/8Sze3cp05nQgf3H9B9996t5991k3bNdHX16kX6jDQ9O6X9Bw9qx+weFamnlFydXqWyg2xWa1gPhEIIYqZLly61zpVShU2capMZPOIEGWrXgLIjv1m0u5InGU4TIJ5MnjnR1nnGpOA3eaSarMCVTIlJLR6z6OsyC1pjyODfCKC1HzOT+ATtaK/xgQi+KF2h76jT3+Axg9iN+EQlT1RQ7e5KQg8EQ6NyxHG71oQW15POX066ulBprd9jIky0uotjePAleMrjjIIfQxcKpmMs6EbZDHmRP2d8WeOnHY8J415S4RJ6a9BD+FDDS5WG3XiQEPRjMnW7XSV3ZXwsgxf9zUyRboNibOiZFzJLyGOabJblC0/rjltu1uyOXQTJpO5kpdqG2nX4Zj10MekvjkpPPi2dOVvr/Lk1jpCndPZYzItndIH7/ksXz2m4ua7W75kDZVGq2ym1sbaksyeP6diTj+jJxx7WsaePaGXhiojx8JWZ90OADUQ7f0MSLEhAbfCtkDXkCFtu56P8LAhZnwvILsDQxTZE+Vn92naT2Ri09QROjPVcaJuNbyAD0Z6RM/ADaGEIZsNW3YjNUNQ/9NBD+v3f+30tLiwq/jsaQ+clu/ei7OkNb/xSffarPlcFC5Z7IU/YA3uXQNXpqJjoMCcruRViSDUEyoCMves40XL6W2fnvj7oa2O4yUKEUDFo6yAoJdIoBwSDZkFGsnAC/f8/MaFjsrpZy0CCEWdXlmpmOt2bxnGSSp2Z3brlrvt06+3PV5cd4+lTJ3Rp/oLMaxHJZOA7zpsx7C7eVI3oN4I/SLSf4LMO4QiqTaQE2Fw3bT+RRnsLaL5BxnAIcUGeBiu6cPIJ/fov/pR++Hv/T/3Kz/6Yrpx6St5fUl1vgtbTsNzL7vGFetFrvlove90bddO99ytN71ZjztiOcpPY+KiEn8lSOrxnVi994Z26mcvkCcrrS5c16q+wgiVNYpAux4YK5w7+lOERVQRvV6+wY2BiFalUcuhiTCNlkGsfM5NTl1KhggBShOETuNQ5EPUpRblA30nxBJcWYzDZG3RRs6gU9E9Ou7vMrIXADTtvQ5TNLJIWor5h4THkzPCd5ErmbV8za9MW8a/xBbqM/jV2zdg0wGAy+PIbeHJ49FwiK+MkAlPqKJeTWh31dHm5p4uLpqWNSa3Vk7xRNtXZlB1hJZmNeYogWisrgEbqk1LozZPM6RM6QSaBE/ossE1ZFipLF5hhIrUPE9PCd2RKZirRYUABv5l6T0lmtJEG/Th5RFsyV4FNi0RwRZYOL4Ac/R08eKsSk7hhPpRFV4PBSPHXjyDCglCyo9zQRx+8pI9/6pKeeHqBo/glnTlzRmd5Y36G+TF/+ZKWVy5rfWNZ/f66CvjvIvtEMvUYs1nb0OXTJ/XUw5/U0U99TBePh1+vqqiHMiAhd9gyfC/4xy3wd/THQpOvQYP8W5CzAu+5EP1rfGsbol08kV4DdBe+F2WzsIsjpsnJB4TFMJ1auHEc+onHPPqMIWhsQ/hj0H33e96thx58SJevXNLmYEOOr3S7E4r/1eBbv/3v6tChWyUrZamiLSm5y4FUFCrCjl4oFVVbb4wZR+/BcEjZuELpqtspVXBqiJfKA4Kl63/xMbNrPc1M8S8qwnEbBo58C61DNmTHSiczdm4Mg/lQVKkuO81b775fu3fs1N7duzQ3Ny1X9Gk05FL2psPP0zQvSNwtut8AfkP+udkwRY1yBrK8oZXl83r329+mH/53/1xv/c/fp6MPfkibK1flzVCNJdU2penJA7r33s/Wa173Zr3glV+kXQf2K3Fpn+Emm8OrwB1DhpdQvFlW+4KAVXvn9CRH8P3sNvfq9JmndfypR6Bf68u/9A36rM+6Xzu4n6xbfUAD54g3n2H4bc4zbQFRNjOZjcE9KSUMXSQJI8fYYnxLlCOFNwcMkEzx5NwoHMDhL6pKAoGChtNKnwxaAFMCe+QWotzSZVywxpOETAOvAUEzgCqZ2TWI8nMh8KMu03ecxrepQcaADH8yKSGPmcndlZBnDGrLZqbA2aZVExSGNqFldpZrK3Na43i+sl6oyRX8O6gswowXuhCPKQklKHRqZohmKovyOm1JuQ3aI3KNCiaR8yInxZaMmvjEBBrFDoZC2LosE3w6YC09M1PYo+WffoETMrgnxkkqOLr1JqZlyHb4psPavXsXfUt1Oh3SpLmdXCekLPlQ5URSZxJ5WFhPXVzWJx89ob944BE9/NgjOnnyhM6cBc6f1rkLp3X58kUtcjSPndTa+po2NtbgJ8vww8KGqtJIA+44TzzzhI4+8ZCeOvKQzp05qZr5ZFxNhU4ypw4hv57zhB8EPKd6XIR+6HQbMv0b6IVNxwjj7wY7jHOh47ydhb+xvgwfNLNr5WsIZPINfSk+63Ph4kX99u/8ti7wkmttfVlNs6mwSZf3Aq953RfqK7/665ij47ma0LnHOO5SchngMYfwo7CZvJA5+me84D/GTUXJ3eSEpqYmgQnizrQmJrvM4y3HDcSAQA7Q1rOd3063qklMDhPJTPGYGUKnyOJ85OsAgmMETaDtn71tF3prLBRoald9al2FSpQ+W7nuv+/5+o7/7dv1ZWyfbz58SMePfVDry2c01Z1Sb3Knit6syu60LBXKGC6cw9iJNmpwWlemzvOmNlcv6BMf/AP95x/81/qBf/t/tX9vcG3hsoRyG+5RBylpWOzSvptfope/5mv06td9vW67+6WqJifQa2bXCFfBM/TMDHkdGa2F5A5OUooVC4WXXuGoKF6JFX9NS4tXeWN5Rhsri+qUpV72WS/Vl33ZV2gqJg20bEvv8dsf4VShH4NmQHJoK8ZLjFkqQd+3wWhjpRS7EgVvcpklmZkUH1IzwwZZNTsIWqlGlgJdoe1G2ATH0A2PY8cAM5OZyQFtPYbtIotvybJa0P/Sg/My+xp2/q2fYSvJVRQhXyl3V0omPoqV3D0p0R4Q/IwhSQTFxpAlddVUhzQsb9PC8JBWhvu0Nuxp2JSSuZKbCsDNFE/NuJEGRFVyb+m3u3z0pJATiEWvqoKfBA1XRaAL2WtOLdE3wNygnVQGjynwEpxaq7sU5eRKBXWkMsmtVMJXV3mJcNOtt6vHCaqRqygqGX4/0fFWG4aCHfsULCJVEsGuow76qYe1Tp87qyNcUz3xxJN6+umndeLkcd6KzxMwL2nx6iUtLV/S2sYVrfcXNeBKaXOzr3o4VMbPEjRt1Gh5aUFP8VLoyCMP8XLoIc2fO6EhwcabPrrYBHdTwtevgcZP+GbYLOCanrIEu/CPSfCn8OGasbYh+piZzEw3PlEfcGOdg2NmLa7REGWSZ31i7Pe+90/0Z+/7M62trWlErBA2LCd6mt55QF/y5W/WrXfdJVlSWXRk6E20Z8oZXZsVKlI1HgO7GAuee6nkBYtsoxE75PAFN2vrwu5x3TI11dPszJR8wIBDBOWjG58QpoXG0IS3EOXrOGiKQgPc+DGzMTNt6nIfl8PZxnjQGmfG30yerUybRMBzq2XuuvWmm/UVX/IGccWnp5/4ALvAd+jyM59QvXhKo9V5lRpoCqcreIG0dvms5o89rsc++sd656/8lH70+/65/ssPfo/e9fZf0uLZp1UOVmVxP0iAqRlpXRM6fMfL9bmv/9u656Wv1sSuPUy6pCEO3ggeIwgBoWBHoXRp5XIzFOnkQ7ZCiX9uSS34WNb423aZlTvnoSa6hSaYeOGsJZNoempaoYvQZQ0/fZzamCaGvGbQ5sjmTKCAAmMXBbQxrHuSZNp+LMYCopyZ4EGP+RBFBVpuJ3+tUG+YEDYVTtziafyYmRI8bYPDg3gC38xkNoakcWrmsucA6M/+ZLXyPbtSMkme0EJMJs58wYdDv93pMuOChzi2tvIGDfDNTWonLhXgOnbYduCETi3Rzr2mfBq77QPuUN9v16oRQItdGmhGEVTFLlE2Ii8mWEBWBEQrxM6ulCfCE6QaSWZkpDZ18oW5qgo7w6Oh5/j1xTj6Bf/mJndXAs+kVu7AT5bkgCkpIBWVEjwMCNYHD9ykuZ17ZKmzhdNoenqqjT/ZTcxbhcxVUaikT9C3lFSW0PBSTEQCxarm5y/qsccf4Y7/CLvNZ3ThwjldunJOFy+e5ni+xNF8Q+GHARu8BBqxK+4VSdPI0ku14rdVNq5c5NTzsB57+ON6+smHtUT/PFxTxi8RV67QSKOQNQJhQIaD+ERdQJvnK/JjGIEfMO43rot8wHZvOjzn42YKMDPFYzZOIx8vPX/3d9+pM2fOa329j05NieYJNh0Dn9AjR8/oyWNnsNOkslsLHvoHxGNm12gndBk6LdBl2MUS+Oys6y2fFE+J7os2kLqKsmzBe+44Ty2XWqObGbnxxwxDUx4Lm1HANoyFromu2xMxJlfkxz2f/R39Q8kNQTkHaEwHiUCM8WJ0snwiiJDgK+DAfJ+VvLAZnT5+WUcfe0rHnvqojhM0zx75gOaf+aROPvIBnXj0Izry+If1vj/5Tb3nnb+gBz/yB1q+fIyj9bzExay30nG3lV0nVmsdW+jpBS9+ne6496UqO5MxnAQb619zywAAEABJREFUIQOhRZFq6zGjgXwo18kbOnGUHKmZyczQ2ziVTPH0t1bz2BlEoDQLB2nAE7uJrhru/UIXAcPgL5kKjGNmsoQu3CRSwzYOmFmQlZmNgXazcb5t4MuMMvWB3zpDlpx/YZOQKW+1uUxmY4g6M5NoMzOoqJX9Rvnbyr/kK2P/aIo0gkgL1DVA1AUwmIJ+440sZXY5fRGxFat79C0KuLRGJOgH7oJvIMmU8JOo7+C0YyiYDAW6ojWBi94ETSskK03WLeW9HbLJg6o73AfOHlZdHtTK5oSGTjCypNpc8kIqTI2k0E34ccgcuqIKP6+xEbsxfLUBI3YzoVPFmIVTgxzs+jKBE05kZtFNQSMg6JhZW++MNRz2ybuKNKGqM6PpmX0qeEEJigo3datSiApOBqSEPlKZ5T6ibEAin1RWlUoWzzImLxO+7FTsoGstslM9y3337//xA3r3nz6pR56Y1+mLV7SwcFELl05qOLig3FzRRn9Va9xtDkd9NSziDW/JUa06qaG9r3mO9U8/+bgef/ATOvH0E1pYvKzR5kBMRsUq0F7jKFgFP3TTHrkjKGZq49PwNYbctocea8zdtNDgFwEMznhZ4R8BUbcNUYZI2+ae9JGPfFTve9+f8uJ3QX3udGVo3F2zszv0yNOn9diRS4q/wnX6wnmNqE/oO3mJzhw9mpIAM5mZ4mmwmZurYZuVAdmIk9emanaUNTwn5mFZFjK5kl8HP/7JT6iyJGEwbT1m1uaC6QAzk9mN4NfKLeINX4F/HRoFYzc0Pyvb4rHDaAJwvAYhGlKnXMD0cG1Rj3z0/frZn/hhffKjH9WDT53TBz78YX3iYx/XM0ceZzX8pI4feb8effB9euqJT+jSxZPa3FxVE5PHa5Sd5OUuXU27dWE0qwurPZ1fGOkKl95/8fBD2iRIGUoz5B+DoQZTcldKhTzRn7wDyV2iHBABJurMTGam648xZtZo2KhpmpZWr9eTxT/wEv1nZmKXI9oyumm4W9pQgWGcdmfFN3Nt0w66oaNI/zIwM3miTwB5IzUb89Fw/xpuLcoVx5EIxgVjOLKYgRP6Rtehd20/mQxgZnQDBJjLgAzujYCwytCISU6v8Ye+7cTCFccVfEcdiTFuxr4NoabmKOieCBxly2LTMKHY9TSA6Juxv3gKAkNFgOj1JtQ6MHyF/pVckRY4duh4gju/TtUBJ6mLrFb2tGmTqicOqbPnpbLZF2nY3a9N7yhOULG7liX4F31KFYnJYcaIasXxlNQWWbkDt0H2aHSZAsTTMPGjLaOD4COCWKKfI6ehrzZPEBrVa/SZ5Gjcl7zQBDvIstMleNQyM3lZIIsky3Lwy6pU6w/uSsmUXIDDo6kAN6USvXUUR8NOpyLQdjRVmSY703rg8YF+/l2P6vt+6S/0vT/1Yb3rfUf12NHjOnNiWRd5KbSyMK8+d5r9+K0f+F9nt7m5uamG431ifDUDlYw5Wl/R/KljOv74gzr+2Kd4SXRMG8uL492mFHETwLDoJbMjC19rsOGIckADbWHHMdCBT6buWYDecsAN9bFbN5n68PWOd7yDHfNRrgyW5eiiLCrNTO9SUU3oidOXdGllJFmhmtPTxQsXWBCGMnPl8DH4CNriMTOZjSG5q6XlNDAXak6v7SlhiwcUr217mDv9xuB//rtvV95g9aRfA8Qn0ynSMThJgOhkiifDSAZnG7brguGoa3C1DE4oKwceygicZwE6TggTlEd8jcxR60hxPB5urCj+ovQv//R/1Xt//+26cvZ4e4yY3n+TOgdfpNXOIZ1c7+nh8+t69PSyzsxvav7SQKvrELJpVTMHdfi+z9P9X/JN+uyv/Gbdfu8rtZbnVPUOaXJmr5rSeNlyVu//wEcIVpJ7oeQoEGV6SkqpkqdCBQ6Z3JU8SdQXKLYgTe6SE2jMFbuHkJFpriwkZ0sxYnUKWWMiT01NycBNjGFmmpialgc9dDLiiLO0ukw/6IAjK6DLWIJ+C0HlOjj9zRiXvtu1ZgY9H9smuRhe8TQ4byYgCeoF9R0CicW40aiwdCOwKY3T3Aamcb6tN3AADwDfoBd5g2akzwWBtw0tn25qj7fUW0B2ZXwhdtBNBHDq3EydoiuDvsOJtynjko8g0OXOJfguCJZmhgkKOYGxSIUiKEVb1e3IkC97UFH7hC2EjhhCwg9rDdVYKfVuU5q+X909n6OGwHlhOKO1plT4XkYbhQUXdCFglCy2sdtrCZro3+bg1eDDVWzpMmQScjWAGMvhw8xkNoZsSY0P9dJXv1arq+va4A1tUZXqBt8yxW7WPeiJJ8vMALgxqdWfGpGVWXxHnVSwG07hh+ih2+1pkkVksizV6wzlUwOuHyqlxrUq6Y+eWNBP/M5Z/cgvfEQ/+T8/ot/+4ON66OQ5nZ4/r7Pnj2lpaV6bG+vca64TaDZVs0s0ZMmNqcB3OiwUJXVr3LmfPfG0nnz4Uzry0Kd04dwpra8tK+M3Cd4iZTjJNH7QfwOdgHiP0AIteQtI6IuHQrsBMvgBUf/II4/pnb/3e1qMnz3mntWZh5mJNjUzp2fOndcjz5zVKHfpb+hWcnhs4GOKBSj6mzltMVKUroNhG6GzBDg8K4On1OJmTq85Z4UtEvaRJZkZEGmSL7E1f+LDH8KvrO1wnew4Z2ZtxugonKkFBohBLFIUmhEiyjFQKJj4B73c0mvr8pjpyLfEUIoDlhtlkAucoVJfV88d1R+/45f08z/5A/rAH/0Oxnia+5jLvPneUGbVCAF6vMjpTsypN7lbs7tu155bX67Dt32u7n7RG/TyV329XvNF385LmW/S7c//PE1xxBF8P//e+/TKV34ek2tCe/bsVxkvXspKx44f19lz52SO7OAlAmTyUim5krvcUVBbps4LZUtSQrnghz7MTPFEMgZD7oYVjqmKToJeHBESNMxcZoUmJ6fl0Ih+ScbKOZDTLiU5RMxMZluAq1oA/dwSXbwF86128JI5K7vobW0/vtpyHINjEtIBuklFSm19W+bLATNTAiIfEHnzrTpMhv8pnoydIg0wM3mrl8RQ3ubNSEU9EAHELCtBMAKPUyf6NOijwYYNd7fC3tEevWZmpmk2IKukstvrqDfRVVEWSji0GXThqSiSEu0p0rKQR1qQojuzQonUwTXDBvhUzc50NMrYIqupszI+mOFBntRwP5imDulYc1i/8v7jeuu7PqGPHF/TatqlmjGaJqnOPeXUVRO/cWaMbT7WH7S39SIeM+NbrBGNFPOhNoGtwuCJnHvBS8FGDz/5KTVM5osXL2hyaqINlM5YOYfcSe5SMim5t2CUzaBFuQAvdtNVBa2UVBAUU6S0JZmcdsefe1WpHtcPsk3Fj0g1npTo03ih1dJ1eqXRnz14UT/19of0o2/7mH7hdx7Xhz55TEdOHtEF3qJfBdauXOD+f1ENQXDEzrPmmD4abSqTxhG9C5Px40bLBM7jx57WIxzT42c4L545pc11dn6c0jooKGlEn01ZRi8K0LOekLsNorRHDIhyTbB697v/QI899hhBeEObg6EQTiJQ7ty7T+fmL+qpM2fVdGYU9SX6KU3o2rUaP2y+Cb5cDTtbWLg2nrkp4FoFGYOnbE4uSQ3+MWrwlZE8dJkKKfyLcdNW6osLp3XyofcrDTfbDm0njBeM/1XQ3IDTIGDgmsEQ4OZyUrNx2cwIMg2rwBgalDPMtTLOXA36Ovqx9+mX/8u/16/8tx/SAx9+jy6ff0qrKxc0HC7h4DUqh3GCWFUygYoKGcbgViCoaVRValhVm4kJ9XGYAfVZiTYgJgf5O3gjdtsdd6g7Mamp6Z3wV6rT6enxx5+UeSlP4NLD3fiWGjPARQO8u8yi3eHHaI80kyeaUIoPNSRGnXP0RjZ2TZZcZezkoCUeM2snSPTKyE8Vu4xYlbPMTEZF4juM7PDdlqHhtDXoOwAUmdk1CL1vQ7TJBA9ZYUdrcps3aJWeaDaZjaGlBc3oS0NbL5mS/DqY2JlITqBJzbitxIkKd5lZC+JJMo1tPq4vGCuZt3VmpgTQRcQY1ey265qJh3MaOJO9rrrYrIsNO+yyCoJgBAW6yMwEEWVHryYZNkqtrcJepcyLFseMRjUKmep6qJpdyIi77TguIyI4wVeSBxNCNaBn+vSs0Sb3huc3kk7M93Xw7r+lAy/6Mu1+wavV7DqsFZ9UU07Iio5kDjRKlgWFFrzNC/oQFDwyWOgzIHBiwSg10EQtaeMSC/eUZKaiKsWGT4Y8ZqZIPUWqEFeJsVqA3+DZPMu8oS8fMyWHBotE7KoL9JU8UVcq9DaFv3l2QQkWMtAoEzhCN1Ag2GcZul8z6cjVvt718Yt66++cZMf5Cf3S7z+gjz91Rc+cv8qO87QuLc/r6vIFTmrzLBwbGmyuKBM0RwRDnJzTgDQ31dGEDbW5eFHnn3mMHecn2v9j6NyJY6oHa2I2MB4KCOOHzzM2hlJm0Qw+IoVZnTh5Qm9/+9vbt/hra2u8hWZ+KalkY5Gmp3WSIFmwe66HjaYnJ3T16lUZHfEAmbvMjPjCONRtmYUcn0CKhHYzk6O7RuBLyjJYMXyyUQTXJng0V+Ak2kCRtnTp6zjt8tWTunT6mIzANYqghzDNFoTRb4TobGZyQFtPtNcM0mxBVJv5NZw6w5DG5UyQLPCSlROn9N53/0/95I/9X3rnb/60zj71uPrLVxVO3uDoxhFvhANsqJR3p3TLnXe3DpYcIQEHEs5ilpTTSE0xkLgAF2/AlbKCvyRTO7E5qjRWa2NzXWamvXv3KxFwO0zM+LWn4WCg5C5PAKlx1PNUUE4S5YDsFmK1kJkQkTEz6Dl9CyUrRUk1ehv0N4Qyla1R0V7au4z+jbKKTiVn7EaOhFmbGwM1TGowZAYFwD0peEnJFY+ZMUaM43L3Fi85eeqzQxV5MxBHkMQ4TtuQycEiKclUID9VMssSAYUvOX1boME9UU7I4IwjxlCLa/BrZvJUiI/KwlWkBtwNVWlTHd9Uz8ZpYQPqh21/M1P7j7Rwo78pBQEmxwgfM6OVyc8MYofdVVk5UEAbHuBHPE4/K1yWAE+SF+QLKcpmJK54whYNE7fegqBfM07UR/uN0FAIO8YOq+FUUWZnt1fK60qrawOtsBhs+rR8+lYdImje+ZIv0B33fa52Hb5Xg2JKG0g1SklsGoVLCzdWy1/wBL+eksxM2zomQ2ByoFHv8kPay9F4Eh8twOuwODh9DGiYcw6NcKtQS6bcsBtmTeE0NVLstLZpFugimasAog9KV0qlEvotJzoqKsmYY6ZamTTmZGZejvBLPqqzlNkx52BeYhMibcLyKvlHz2T9yh8+pZ/49U/ov/36Q/qNP3hEDx1b0KkLV3Xq9BlduXpZKwtLGqwvarhxUYONRe7YV7gWW2fMoRICxI7TiSkL8+f08Kc+ro9+6M/1sQ++X5/6+F/o/NlT2lhfICgNYaJWyeIQPwf67ve8h5c2H+JtPXSZC41gKBWa2zfjXfUAAAuYSURBVLlLV5fWdOHqovrZNUDpN996k9QM2Egttf4C2zIzZTcNUFhuRlEloxzgjv7RmZnLtqBdNOC1ReRrhL4HxACyMnaQZVEo+iX6pZQUqW+wos5fnteRj31QVXYpJl70uAEyRBu0HAoPozZNoxqINOoC1cwiaaHBQBlo6JcBWBVSarS2oqcf+qh+5a0/qP/xM9+rj73/13X1wpMa9q9Cb0M1zjEw18BK9dVTNXtAd9/3Mr3sb71WU3sO4BNJZsaELZS2hCkQJI45BX3CeQorFACijNW2FThVEvyvba5phWA8u2OnetwV1tRlOI5g6clRiNPNGYfUA5CJTxb/kAPU9mNm4G1D4CfKAH3iDm7IqmtgGuUEXUMmM1NRumZmplRVpbC5sK62L9XdTWZGr2d/zMZ1Zta2m43TFssaOeWA5Il2b8vmzmTIiJxBA1+mhOOZmbYfB/86hKxZ7rSjEyErOXpJBcGqU0qdakhwHGiy2NSObl87q2Xt6CxqDpjtLGuKcietqBTQbChxL2gE0RjSzGREgPCFmokw4khlgkfGmZ2dVUouN9P205DJbkpOfUpyePdEGmXwHKhb/xsRSDYVgSSg9U2CpG54YsyAG6qU20JGtoQvlaSFNnh5EP5sNEagGg5rgkhXw4k96t18n17weV+pF3/Bm7X/rs9RMb0Pdy7E5qalZCw+wVOAwaO5KaBtxNDmtdgiaXr9rDqjVZlV8OA0owO+41OUpdyshSLSaAaLLHasmR8NKTZt5W40YsEJucxaREnWyjLF0butQQ6qFI/xZW3B1HhANFKJrTGLDIUHOHNfpWndpEvDrAdOrukX33NEP/Ybj+ttv/e4fv+Tz+jJExcJnAu6eGVZV1f7WlkfcUTebP04fDl0WBWuiU6Hk0LJqAONBotaunxSjz7wAb3vD9+h3/31X9Sv/vLP6q0/81/0m7/2P9ofbVpYuKIRso2Q2XnRlYFTl65oE1YL5vYBjt5HjjwldhVaW13Sjjmu33hRGnqLGFQTbzaHA4XvIln7MUMQcg2bhoAMDkVldBb+1QI+OGK+DukbvMdmIkUMaVotBnoLvjriVDDc0KUTR9RsbMqCCJ3zs6DFhQe4Jjv+JsMn8MysdeqcTDX08Q1JWfGyZgLhF08+rT99+8/ql3/8e/VHv/YTunD0wxriNCUX2z4sMFQBvjRCrhonmtq5T3ff+1LdfOcL1Zvdx9pIoGMMl8lTUgLaAEmwTAFMpLIslLyQe6mE05VlR0Uq5QXgiWMDE4oJurHGRK46mp6eUYOjiGdhcVlmhbK7jElrZpSNlvHHLMmAFLRbSPJEHfieTDRRlhJ1Q1a7EStb8qTgYao3KfxG7i43a3E6OJG2npigBbybmVIL4EnyLSWb2bhv9A8w2qkjkfHljJOQ32kzM5mZktA+q2TYRjLGTfDC5KQu0cdaoB7ECGBxnIyxG9EPenQg1yjqS3boVTlSr6zVqzaQZRXeNvCFoSyDFoAjlnmgrvdV2ZoqXwXW6T+SeaNAdMas675i5a7Bp2f7mYi/IMWY4bSNSQHmpkSdFZXChskdlmjU+IkFWASKBj1H4K255miDJL42llkyuwGfbLbU1pk5tIAYo/WTpEDN+Gv0bcBtmFB1lCWFLxt9N0cuJNTUgTt1x8u+WPd93pt020u+SL39d2nDOgROgl4QCqVEml3GGIYhPVJehk2MLqsYRKBkELlAQI8o0F0lfprcldxVAAYKKpDxr2CX41EhaZyY4jEzyjamQUVRddQlwFBNSaH2GAUc8sGXGsUTMkYq2bgGXgU0ES3FY0Cwl4xq0wCCF1akD3zyit72x4/rx9/5sN72h4/o/R95SEePn9eZ8xe54zyntcEVAia7wv6a4nfTPeilWuYj5Bpy4Buyg++rGa4y/xe1sb6kQX9Z/dXLyu1OsNCePQc5VWZdYp4OmThhlxe+4F5901u+Xj/31p/W9/3b/1df+oY3aJJ73gL7oSplIkTNXB4NRzAeMjYyCyEo8jGza+WMbc2M2hCQhM+QE2zM2YyNzEzjhcrlXrT9zE2+yS4r/vzX5vqqVpeWFY6RDfYAiRQ7ausxiwG2CiQZxyQZf2A05aRsBQpJWp+/pAf/6O36hR/71/qln/pXeugj79TS+aMabSyo4Qic28nSgL+u+PkldfZoD6v1Pfe9Vvs56jjH7UYFtCs5x5QJ7iUmJyc1xV1kQXD0lJSAmEgB7iXlSq1TeSGPIEmdif7m2tzcZBWuhe05Zq2qR6CUcG4WhCtXrlBPH0soJsDkyB1gRp7+DpiZ4rFQHPnkrna8ZPIkGfVDjFVzT1aYq6SyKAuJbskMp3SVnQn6lFGleMJAw61tf5QDzExmY4hyC5Sd8YwxLNKtssuu8Zo0/hd2a3C8jGwoWA4fwj6ObcSECLmCnySjh2n78ZbDrGS1ulVG16bJzqZ6aVllsy7XupJG7QS0Lf04nQOiXGDTiiN4aRsqrK+g43nIKA19s0JWvunRyPAdY8Z2u13K8XE5AaHs9Ni99tBR2M1kZvRNpEkiF3IYsjQ4fCaNcSNtoCeZFDg3gIVNFX1poj7KKEQyV5lcqTBl5K7pH0E8dEYWFYZUgs8M1BKViMeUNDRQKnemNb3vFt12/+fqFV/89XrZF32t9tz2EuXufujNQbFQPMY4kUJFnHjhYIhuXB58ueP7Usy5VCTqTEXY10wRYKOfg5OSK7m3/UquDBI4yZPiCV2EPSMfwbYoXHM7Kk1MVIoXO71eqWRCBn2Ghwb5p9cHQwHPaXF3DZhzeIDOXan1kYeX9Bu/94j++28+ol9/1zF99OFFHT01zwvSU1q8OK+Vy4sarTO/+31lThKZ3X7Yy7BdOzJylIxRAFVnkiB5s+aX13R6dVmgKqPzz3/15+kNX/QF6pZJBo0Kfd56yy0s2p1WJ26mhAxmpmZ81yTcSmHHAD3nafCZ7arkMbLjl7XaEwl3qCmVcnS8jWPGuNB2w3obbLPjfwk8e+bCdvunpRnhwplGEKuJvKOQBCwz41sKJXT6tZaefFK/9ZPfr5//4X+pP33XL+rSyU9otHFWuVnWqFmBqXWNoDVQw7RrtGk71C8P6eVvfIvm7rxfo3JKAxUaqlRjhTy5yqKjIlUoxBSPw3xyV0oJKICK9lJFrMrgeUoy2s0LWSokIHZu9XCNyWHqscubmJyBaVM9GrGVX8UwjZw+oeRaWdmtBTeXmcWwLQROgJLLwTezNo28UtJmbOF5s2twG/+NQJLJzBRPQq4IoFVViUrFkwlmA3a6Do6ZUW2SmwLMbEwbupZcApwxtyG8P6NL8Rh9zOAZejmAKZ2xFVl0AxeWFP0MPE+ObFntGMyymJRJjeJPeU34SNMd00Q1VCetsgNY4mSwLmfXVowYKBwNMGBMn0qCsrVjQZNPgo+EDvfOTXMkhxZH8W7e4I54qPX1DeEArb5H0CjZAQneYEnupVJrM6fK5chqZjGoDDkb9DoC4mqjDj3XA0ZhfDDiE6hm1urQzCRkDXBLJAFGCshkZirxq4S/NPjygMVqk8U08orHGmXGjODe7jhYABsmakahBj1TUkBsDOpiQoNyRgfu/iy97Au+Qp/zxjfr7pe/XhP77lK/mtNmOau+97TpU9DMQuVK5vBSyEJGKBWpaO3kbAKMo7oZeC7ax3yY1PYNnZPVdd1IZqbk+D+yFG66/ZZDuvvOO3Xv8+7RoQP71P79hJlJVckA6CKXsLfap+EbaOXNqpEv/L+JNAAbZSDqAkS+IYhiZq3D1CpwhcIzS5v6nQ89o7e+62n9t/ec0Ds+eUKPnLmsq1f6WsPm8Vfg+9hsjSuOsGEmCJbI7MyFYmaPlupCF64saMQEXF/ra9Qf6tu/+dv0tz77lXJk4mpcTtwxlim8t5XZU2pTM5iQcQ1TixrwkAf5zKzVWdg0IGIWrErZW0iMH4Ez+AmforIdywtGMCjR38xkZvr/AAAA//+BZzQZAAAABklEQVQDAGBv/dd3asj3AAAAAElFTkSuQmCC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0320" y="2098566"/>
            <a:ext cx="3017520" cy="2871216"/>
          </a:xfrm>
          <a:prstGeom prst="rect">
            <a:avLst/>
          </a:prstGeom>
        </p:spPr>
      </p:pic>
      <p:pic>
        <p:nvPicPr>
          <p:cNvPr id="7" name="Image 4" descr="data:image/png;base64,iVBORw0KGgoAAAANSUhEUgAAAUoAAAE6CAYAAABwCxvEAAAQAElEQVR4Aez9Z5Qkx5UmCn6fmbtHROrSQBW0BgEQIEFNNslusqlVNzk9/aZn3py3u7/enj175s/+2vN2z+45uz9694zsmRbUTdUkSIAChNZaa621RumqzIxws/dd8/CMyMjIrCyJKiC9/HMzu3bt2jWza9fNzDOz3O8v/kOs8EeFC/GHP14aB3HxJZfFGn+89PK4GC69/IpY47Irrow1Lr/yqrgYrrjqmrhcXHn1tXEQV11zXTRcc931cRiuvf6GOIjrbrgxGq6/8eZY44abbolL4cabb42Gm2+9Lda45bbb4yBuvf2OOIjb7rgrLoXb77w7Gu646564HNx5z73x7nvvWxbuue/+eChw7/0Pxn3F3ut3b7zn/rvVLoPi9xn2rZ3L7Ufr8+VgOeN3x913RcPtd90Z50F2sJSd3HbHHfG2O2+TLd0hG7utizsW2GC/Tda2OhiaLQ9imP3X8+O6G25Kc+a67typw8G51Z8eNh/3RLO5XKOe64v5B/MptY+p/c5S4SWXLe67Bn2aw4LLL6CsEFZ64GD1AEmQPRyseo4EuWSvH0guT+U4ZAovr+QK1170wJBeLlXcBqmGksu4bVwHsedidR394Z5L7QsHyTQhB8uSFKmGokvcJJMM0kIojmVcFM8gRNqf+wCLG67KYCWLp0kHzgFQ9+gR5gMDFwfy63RiW7wuoD8vAjB0adIB8/K7dBz4q5a8x9CJQ/dQtWr6YurVfdIfLsY7r4JFmYZkaBwg9Ndh8SGc/SSyVt7C/pwDEw8hwjBMGrlYnQSTDQwrNZxmogzDc3tUB+hO6BFJglwcPc5ejFycn5yfV5ciKzrZC+u8/pDs5ZO9eM1DLqQNyyN7fGQVNz6yipNLh05GX4OseK38IMgqjxwe9vOTC3n68xfEiQVjg0UuksvmHRRBLixLLoOmPqJhObziOWD1woOyY9J0VDyFFif25iIJ8gBClZN7kmf6evl8zUVbISZgUT0wd4k/xZ14fRfD60psepC9fCX3+iar8laQ7MUtvSeQFT85P9xTuTqfrMpZmuzFLW0gKxq5MLT8QZA9vsG8wbQbJKyk3+s9YCu0YdhTv6jMMlYie5Ji+WTPgMnBOEAXu1CeOeU+4BBdpOpeJpz4+sH90jGqdD8WSiMdKIjxPXlb2ysQZA9LdUa9AFo0XKrw4Z5HVp0wrHFklWdtIGnBPqFfNsl5HU/OTw9WwK6xkvP5yOWlB+VZmiT6J10dx35cpmcPXd0cYOrPgcSSF23yagtn27gaaWUkQRYOFjbaMAzyDaYX1DOfgY4gB+FEWx7mSzu0qaS76Z/QXSGmlbLiKVQbHMBBcLC9ddr1tbumDYaSTS+bGoDpsKjcQRluGfUQh/Iiq/piNLvc/5rd/ot4l0hYacZKD6z0wLuqB6g3Clk5zP1t2BHrKMkD0wHA8uXY26kG9uKyMnvBfghZB1aAaSW4P9WbOfVjf2QtVXbxOqI+Alh/92MpSe9EHrkcm+uOjR1nzGH/V0f72y91+cX6jck52fgsxnFk0l3dsPkhQVbobxZZ0cheWG9NyR6NrOL9ZZcbJ6uy5NKhydv7uk2mU9v6YbSFqGVbPUuBXFiWezAWslemlk0n2nJQFxgISZUfQM1S67NoOFivtmIY3BZLGLmwDpLK0W38CtJHaIsbLH2gMSjX0v2A268aF+0jOnAPGFYxSZDzYXxOtEEYfY9QW5m24doy16Fkkb06cBAvslcPuVS81197UoecL2dv+cnllSfn85HD08Pqd8OIK7R3qgeO8Ho1idF1VCQXOAjyANG6DiI584EuI5dfx0DRQ5Ykh+s46DgtTQ7wOh4yPd9NFZFcYI970773rKMk973jyP6yTgMwiP78hfEFA8SK4iR3TyC7zFWRvXhWW7neF+MIOkp3P/BjKW5RmaTxLw+LCjmMMsiFbdkf9UgHDmDf5TkVHQaRl3mT/e1zYNKtn7Z0vN5V7Skkl5ZT1Wv1D+dbZnPeUTb3jta+UvlKD+xHD5ALJ95+iFsputIDi/bAHh0l2TPGRaW8AxlS6x2o9ciqsn6T76XWiZ3sjTtZxVPGMh9kVYY8fMNlNmU/2bif5Q9s8domLDywkpcjbfl9Ua9ilyN1KR5rp6GfZ08fpPp567gjCXIpQPkVauX7Q7Iqi76LrGhkf+gkZxD9+YvH+0Sjrpvs8ffn13Gyl0/W9fZoNV9/WMu2sJ9ex8mqfJ1eTkguXYaOcOIxkBUvufchBi5rc00iTZ4H9+IjTV22PyRNzvLQX+5IipPLax+5N3y1/VUhQAy7SIKcD7OLQZjNDKJfHlnJ2DOt0oe0cPEyZJVHsl/kXNzmS405Yl+EJMgaVpfry10YJTlHrOVaOEfsi5Dsk70w3mNlL7qHGMkFMpfWWALJXiElV+4jqAfIauyWozJZ8ZKLh8uRcyTxkAvbeqD1JxfWQRrNaTLOx4Gue5g80uquMCz/cKGRB0ZHspJDcr+a5var9CEqbG+TGiRlYBWGVU9WeUxvSQemsKb1wmFl95dG9uSTVXyYTDrldeG6fCSHsS6bVrWzbq9bVjmSICssq8AhZNrXqsiqPeSew2F1kAvLDeM7VDRyvj5Wr9mMhXsCOb8suVTayRYMPZ49yd/bfLInm7S6avTTq/jeyl4Of6/Ova/DLaeCFZ53Vw+QPUMhifrMpj98d7V4pTUrPbB/PfCucJRkNfFJ7l9vDClNEuRCDGFdkkQnGV0Yo5NMg8UPJEjV00Utl+zRyPnxmue9GJLz+4Lke7EbDkqbSc7Nm/2toPrBNlS/yyBhsQsFh+xe1FHWW91+Tche48ml4k6dNB/LldPPV+tA9urqzycr+nxaXW+VR7I/e271RFI6Vqjr6Wckq7x+Wn+cXFgPWZWhUziAuqwTj6FOk+IV6vSeQ+Ov6+4Pjc55xUmC5DzasATJxEf2wrpP+sNhZRej9Zd7p+OL6TiMTvb6gHsZHyZvGI1crI7+8azig+VJJpLZUD/6bS4x7OODrOqtQoLkXkmqx7q/EMkFcsiFtP4dDVnlk93QKewClHSDgn25OaSNJEFWGCbTDSMeaTT2NfxA605WnUda6MBuXXtbj1N5g5UjTVYFSx9IkJVcknNiSYLsYS5jJbLSA90eIHv2Qdbx2t7r9PCwK2JeUDtMC+dlHEYJ0tpTt9ElzcxZp8jAo8odIB4OSbXhcFDjsNOB5AKdyIW0BUwrhJUeeJf0AHno7V2LHM5bbZDEO/kWsLoNZE8vvEcv0oEDsK4ge31D0kgguSisP2sk5n181DKWE+5jFYdlMXLxviWXztubBpHzZVVlWQV7eGoi934e1xEU9lDksMgmpStrO7d4hX7lnBJOB5NevAZLp/AgtJGkalt4W50LqSuUA9YD1u2GAyZwRdBKD6z0wFwPmF+rMUfcxwjlsBcr6oatDkiCXC6ceOejroxcWsaBq3thPbUOFpIL8/vrNh4DuZCP6rwehuX30fSGo+AkpwbZlz8Xn99fPfnz6abTIMhh8jjIltJ1G1Oi+6hpewq77Ac0IAlyzziglUrYntq6L/kSu+Am99w2cnGeQYFkzTvfLsiaPjycsz3HQZHz0iSXNR5kf/1VmXmC9pCo+5esypKcV4IkSEOvnpqBNHqFYTSyyiOJYfWQvXxyfhxDLtJ0qPj6s11/4t0eVz+h7sxD1VZyYacfqrpX6jnye4Cs7IesQmuRTWYLFwNZ8ToLneLLwGKyuvTDNiDVvi6WUpJcHt9iMg65oyS5mC4r9JUeWOmBI6QHyPfWPD5kjpIkSCYzONSrulTpAX6QTO1h39v6AFexQBzJBbSaQDLpU/ethXXegQrJqg5y38Ll6kHum3ySy63ikPGRTONCLh0eMoX2syLSgQJQtQe6SOr57rmp9lUgyAru3dO890ZLSL43GrrSypUeGOiBdzI5z1GSTB60XyGyonHOyzqwL97PW8fJukwvrPP6Q7KXT1bx/vw63l/f/PhSZao8krDVlYHs0dB3kT06Wcfrdtbp+WFf8bmoU1kD2eOdy1wkQvZ4yaXjJmLYD8SSnGsj9nCRS9dBLp6/mOj5Y1L32zsVVvqrdtQgKxo5P1ysPcuhmz3tK6TGgirI+bqRVXqQkWQiDfZ5Ig48SMLssR9YztX9z8zm/zX8CLKqu18EyUQn54f9PMPiZI+/zid7NFKjJ9R5FpL9+VXc6DVIIjpCjV6ImqkvJAmyQh95LkrVX8PNUY+QCFk1jOQRovGKmis9sLweIAmSy2NeJhfJJJOsQqdwmUX3io2s5O9VoSOI+YhzlEdQ366o+g72QCRQ4x1UY6Xqg9ADQWM7h4Mgf5jIOUc5LPPdTCM5701LWtqJVsPSfEe7gKT02TP2V0n2bTH2Jb6/9R/I8nun/577luSBVO+gyRrW7n2uLDq9ZYZAAkmCrOEUd6Iu7x52VLG8kgu5Yk0iYE6zTtpv8JhGg6jz9zU0eftadqXcSg+s9MBKD7wjPSD/eEjrHeooSepNUcMpbuBQxUgqfziGvUGMRlb8wwSSVR5podVrsHiFPZep+KyeGmRFIzlXnGSf3laHm8tbToRO5QUnOTVI0YT+8qQDF6DiIznHShLknlG3aTCcEzQkQvbLXajPkCL7TSL761w8vt8V7YcALhiXhX1T8SyuP9nLW64qJNE/fhi4yEpmP9k+4tUgq3xyT6GbE1GXNUJtr/0hnWQNwHgNpPK6sPQgqj5yIA1L8w6WtX4ge2XIwbjJnI9BGZa2VaXB4mRPhqUHQfbyyYXxQX5LO3scNjgAiljHGw6AqAMqguwNyJ4EkxXvnvhW8ld6YF96gFxoX040w77I298yNl8Ny5Vj2+vl8h4ovnedozxQHbMiZ6UHVnrg8O2BQ+0sVxxlny2Q1ZuWXCR0onfhxGMgReuiT9RhESVr3RyYtkVuv/Qia3l7Dq0iM+Yall7B3vUAObyf90ZKPe5kT9belD+ceWvb6g8Plr77N3MOllbvqNyVyg9GD1CfKQ0HQ/aRLtO2nYYjvR3vZv3fVY5yX4zN3rj7M8D1IbmF+yPn3VjWDtdrrPxM4/6NMMn9E7DM0suthVwu5zIrPshs++Ib+lXS7pEgK/RnDIuTFR/ZC4fx7QuNrGU66VOjoi0mj6zyrRMMxkdWNLIXGr0GWdOrOoxO1rS+0Ck+AONdDtjd5lq4J35S9QygLmNtGgTJOntoSBJkjV4bhzIvQSRrGb1wCfZ9ziJ78skqvs/CDlJB9o3n0vFKf7IX7q9KZCXL5JC9uKX3BLLiJy1caAuk0RfCiW6gU94glEcyVU0SJFO8fpBVPSRBzkfNszchuX8yyKq81VnPJYsPgqz4yOGhGyywkj4semBFiSOwBzjnJBw4F1848falaWQlx8qStGCvQBKkwe1VuUPO3P0984NZr06B9vq3tg7zXjsw3UWagRicjKXCgZG8b1JI02U+9kYSOb8s2Z+u2kdN1OXKJPvLV/HlljU+sipDVqHR8H0+gAAAEABJREFU9gdkJYdcOtyfOlbKHm49EABzklAIXf1xJeubNJuobLym7U1o0uvjICtnR0IW7gluTwwr+Ss9sNIDKz3wXu+BI85RkvZGqbC3g0dyb4sM5XcHSM5Q4YcR8WCoYh+9+jGsjv78Oj6M70ilkQRZ4UhtQ7/eZNUWkv3kBW0k5+fPY55L7NklkcuRMydwQcRqsB8pWpCxBMHKLJG95yyScx1CVvGlDk37JZIVP2mhkxzXnz0XJy2/Qi27PySrPJJDy1DbUINlkgS5CJzoXRivwYl3EEYnxTsAow+CXB5ff3vq+KCspdLsa+PSfMvTZ5gMcmFZkgtYSYKcjwVMB4BAzq+D5AGQemBFsDsui4cEWaEe9/5wUBuSiURyrhzJRFvug0N0qsuSBFmh3+4tPwY73bMY5njIipccDJ14alR50EVWcbIXiqzbwdELFDwIQWkscpFW3oG0cD4WKZLITk+y4k/xXpOUs/htvIvnruSs9MBKDxx2PUBWE52sQlOQpAUHFCSTIzqgQvcobO9cEuX09yhygMFqMAyQl0zuLf+Swo6kTLIyAlKhq3Ak6E9KVxmHGUg/DoXuIQQMQ709HhaaXjW9igeQRJb5LjLkeY6iKObQbDYxB8UbjUbKy7IM3lcmW5YdtNttWFjLD6FEjGG/YDquYHgPUPNkeM7hTU0fb6RiGICSy74rq1s2+wrjSg8s7IEYo5xTtYcxZ2XO1ByawRzg+Pg4pqamsGrVFNauXYvVq1dhcnJS6dWJPj4+hrGx0T1iYqKSs2bNGqxbtw4bNqxP8kzW6OhIcqbO+aRLWQY5UXOalV4LtV6h7E0POL3c9ob/3ca74igP8IiS764uNSdojs9C66rYt2Jzzmk16NBsFXJyrYRVq6fkvMwRmlObSDTLN7RaDbRaTYyOjWBsfBQjo80ES9cYGWmJNh91noUjoy3JqOQ0mwWKRo7WSCPJG5fMqVUTWLN2NdauqzA1NSn9bEWaATDHWaIMHa2MO8mhinhY3FEvm/1VhCRI7q+YBeVJzsmlU1wAF7AdFoS0epRu/eGBUMyRBDkIJ1qFpSohCecWAt2LHJQ7P91lmxeQ83lIzsvfU4KkdDdU+pMWWno+hslxKjsIcn45skrX5Sv5VkeNKp9cXlj3Xy1vsZCs5AHEwbhsohr6ZVs6yjECESQTGtoGj42NpRXhuFaKo4qPtFpyRubcRjE6MiLHNSLHNS6HOFZBtKbKZdpi53kG75wO7Jmqsv72zs3RnLd+ZKqLXBgav/EYvLbipk+e5bCVq60sp7RSTXqNjsLyMtVnOpmetppdtXo1Vml1W0ifKOdkMEXq0OILcfAolH0uJd05YhAYuMiqn2oyOT9d0y0kqzxyMLR+d8ayKJzKGIyBVHlXwdI1SNG66NEcSMPCvJpnX0KSqVgl26X40EcELHcQQ3lFJAlyPqysslbu93oP2JY5yilGOQ9bQdbpZrOFiYlJjGpraw7S0uPj5gDlDMdaGJezHBNG5ZiaOk/M5Ay99/O6M0imbHWOZmnDHKEbIQm3B5AVD1kZMnQ5OVfnHExmqXNUkXT+mcH0MZ1H5cxNz5Yc9khrBE05dkuvWbM2OfzR0TF4n8E527bbqnNp4CBcJPdbKsk0wfdb0B4E2BhxDzyHc3Z9VhnVX84tryXvsKM0JanBfYfVOJxHdU43KmZQcADunjOMc1tQc5K5HN34+BimplbBzgJbcipFkctZTog2lVA0CjQbubbdHt4hOTdKp+VAbOjns/S+wGQsVo7kXB3GQyotOOeQqy3WpjE5R3PuLTnOlo4D7Px0XA5/ZGRUq9MG6sv6xPrKzjwtbvSYXijDnanl7z2490VWSiCq2/q32BbfU7eYkxzkkWkMkhakZeYLaIeMQBIkU30k5+KJsPJI/UFW/UL2wv3pmqjVna0WbTtdT/5c29MpOUbbmk5OTshRFAm2IjPnMTExkbax5misbjLqtK/s0y/2xXt6kgvjVj7qUcNWgUqm1eBg3NL9ML5OWaLTKRO/pQdBMpFILqqTMdgq1HsPa6M5R1tVVvGGzkibejGMCZN6GRRJjjnLEOLcS8VkHCiQXI6oFZ5l9ID9IPkCDJQzZ1k7VYuTe+5/NyBjJfku7IGoFZA1yxxk/eM0ljYHuGbN6rR9NmeZ54W22KMpPaKPKrlWl05bk6DtrMGca21TDt5EzIM5tXmEgYTlV46ug23btuHVV17BCy+8gCefegqPP/YYHnroIdx33324X7D4Y48+iieffBLPP/88Xn31Vbz19tvotDuQu0LQV+0opz9QxYKkqxXu5liaZHJ+ZBXaC0BRvQwKmNOcGJ9IfdBoFJjSeeaUXiLWT+ZITUxUf1p/1IjSw2B5Kzj8e8CcnjnTvdHUyszxkw5MqAyInB/WjGRFr9ODIVnlk8PDQf7+NNkrY5N0EIvxklW5/nyLk7QAJEE3HI5M20f0XaR4hT7SvCi5dF+RVXmyCucV3otEXc9eFFnAahO60+mITn0xbmHVqtVYvXpNijd1Bjk2PqqPLiNoNHNAq8VFIRflDFFtB8Sm0OKClnhynYSF07t245WXXsaD9z+Am264EVdefgUuuui3+N3vfoff//73+MPv/4Crr7oat956G+658y48eN/9eOShh/H4I4/iiccex1NPPIlHlbby999zL+4Q3/XXX4/LLr0MF1zwK/zLL36Bn//i5/jed7+Ln//s5/i95Fr+448/js2bN6M920Zqs1af5sD6Yc4awy61W0MKOiZ4nVnalrzZbMhpjmjLnqmPWlpljmFE57XeM60ug1aZBhNZ1RMsuteoxpkguddlBwuQTHLIXjjIs1ia1Jh2MchDcpB0QNIkQXKerHrek0x5JOflW0JDlmzOg92w1p0gK6B7kVXad0NqnJ3yDApQ12ehpQdR8w3SV9KHaQ9ErWaGoV9dWznWsB/KtolsHzVW64uvhS2dO845x0YG79xCw4qQIxyANtzBfrQmlnKXhK0O33jzTTz44IO48sorcfElf8Qll12Gq6+9Fnffey9efPFFbN++Fe32DHxGvYyi6gKo13kFwq6oFRmpuPRQtZItqgw5nUEp1ZaTD2lVW8IcndVraVsBz8xM422tNJ9+6gncfNMNuOjCX+PH//xjfP9738OPf/QjXHLJJWmlun3bdtXtF12JkpzrA0VR6Sd9vZPuGazfxsfG5SRHMapzzEmtMif1hX1EH4hIIHQdprUlDhkjtehdcb8bGqHhSra9N21xe8O8wnvoe2Bw0i2mQT9fzZNlOaamJrsfZZpaQTYxokleyDna5OYif8rKypsxRXNOWpVp6QTIOQbFn3/hedx40024+I8X41I5xTvuuCNtjTudWfgkry0jLOHkVIkOXOwgwwzycjfysAuY3oHZt9/Ca08/j2ceehQP3HMvbtaq8/LLL8fFl/4Rv734D7joD7/HRVolXqTV5+8uvhiXKe8qOeJbb701OeWXX34ZW7ZsMTXB5Fz1YQXmRAU5LIYS1D/7Av6SeG+77ba0Ev3ud/8prUSvuvIqvKJtf6n2OHPI5qglLSqsoWR1pzZVUSen2dSX/dGxUYzrS3qj0YR9EFq1apX6dSR9aTeHaTKqEr1nHOI8B2k97pXYwewBSrhBwbLvFUe57K7aMyNJkPOx51IHnoN02iJOwD7EpNWjTWydu5njJNmtMABzTiDAaR/jlGfwIEimif/aK6+mre+lf7wEV11xGR599EHs3LkFXo4pkxPMtcLM5UQb5SyKcicaM28j3/UqNj99Nx675RrcevkluOhffq3t8gX44Y9+ge/95Gf4ibbhv7/qSlxx/bW45Y7b8dCjj+DpZ5/B8y+9iJdffQUvvvwSXn7tVbwivPjKy3j65efx1PPP4cHHHsUd99yNS6+8HBf+/rf47o9+gB//9Cf451/8FBf89iJccvmluOf+u/HGW2/CDuttRVoSsDA6RWTts3Lor7z6Ei695GL86Ec/xM9//gvceecd2LFjN6IVgl3itQDqo7mwjicCnHNplTmqbXhRNNJHIfvtohGtMJ3zCHrJlDpHNcSuA65KrjyPxB6Q6RyJar93da4nXX9ok7KtjxwkNXnHdQa5Co1GIznKEa0gzUFajzlNbpIWrRAdTE6V6D69xzPPPYtrrrkmnf3dd9+9eFvba5LwWq1liGhopZjHWWTtHdj25su459Yb8Jvf/Bo/+Oef4R9+egH+209/jZ9fdjMuvfsR3PrUi3jqza14besubG8HtOW55D/kZiNC7lFmDrPais/IUdsHGtMx11d4sj4DLBFVr04dMS3HvCu00ZbVzsiJzWbAjtjGTq0M39y5DS+8+TruePgh/PqKS/BPP/4h/vmXv8DvtTq94aYb08cgqOlODtPanOlDlTm42dlZOf/HcOGFF+IXOve88oqrsNOcppwboIpQXVamiokaAUsbnJxiQx997MPYmLbm9mKyVWfV7+otyTFnGdQG418KtfyVcA898A5k9yxhGZWTBEm9TXvAMi/SgQNYZtF5bGSlA8l59DrRq4MgmchkFabEEg+SqQxp4UJ9OU9/41mIJcTPZdlkrTFHXCLSP7kG2WZmZjRpIec4pVXkpJyj/VjLhLaEY3DO2tDTEXIuXg7Jg1oRykm126CcpQl4QV+Wr9BK7bJLfodHtGqcntmBzAVtm0vkclDN2Wl9cd6JzVrxXfqHP+B73/8B/v6HP8VPL7gQt9z7IJ59/U28vm0WW3YHzLQzBDZAV0iHDOaQptaswoknnYj3n3cuPvOZz+BrX/sqvvWNb+HLX/4qvvLVr+Obin/969/EF7/4ZXz+819M4Ze+9BV8QfjyF7+CL/35l/G1L34VX/qzL+Czn/wMPv7Bj+Kc087CxnVHo5U3kFFeU06rVPsg5xty6Gy0jbe3bcXTzz2NS6+6DD/U2aXhwt/9Fk898zSmZ7WK1Ko6+ohSbSzlvl9941Vc+Lvf4Kc/+wWu0Kp31+4Z5THBHLZ8urorzgG6yKqfM9U7NtbCxOQY8tzpZZVrS96Ak3PGMq56nJfButcsJEFy0XIkl8wfLEgSrgs6le0CfRcpulCTSOunGlUeyTobJOdQE63vDHV6b0Oykrm35Qb53SBhJX349EA9cSy0FUkN09BWkLZSqX50ZY0mZQO2qrEVjfcuGRyGXCarxsz0DK677rr0Nfnhhx8G23KKnYCGVll+Zifc7Ha0d72FBx+4Az/5l3/G93/4Y/z817/FE8++jF2721odBsAXCNEj03ndyNgE1q5ai9NPPx1/9rk/w7e+9S18+9vfxje++Q386Wc/hw984HyceMLJ+uK+FkVewDmftqwj+vLe1PbVdDfHv3PnzvTjQw2tisdaI3L6oxjV2eCI6pgaHcfq8UkcvX4DTj/xZHzk3A/gc5/5LL7yha/gi5/7PP78U5/Bn37skzjz1NOwenJKDitPfWFtLgnMImh1+zauvOl6/EBb9h//8uf4o44U3pAS8EUAABAASURBVNqyOekz12Xife2117RS/o225z/HHToi6HTasHNNkzXHNxAhXWqbjcWkzocb0nl0dCzpYeVsDG3cLBwoCqMNYpDnvZqWv3tHm+7e0dpXKl+yB+pJEyPmVjA22cxJjoy0MKWJODLa1CpyFPYV2+vLcoglDCaYJKAVE7VVprao0HlilDD7kHHZFVfglttul8PbCcp5eB3kZcr3OmvctWMr7rv3bvzwBz/A9378U1x254N4ZVfA9o7HTCxQ+gby0QlMTK3FxuNPwJe/+XV86y//So7xm1odfhUf+vCHsV6OzH5l0GceRf0n1PICLendbLUUjsF+zGZkZAQ1WnKGhXjNYY52fyXStrHmMO1XD1tyOpYe04cU47FyY3JCoyPjaBRNjBajWDW+Cusm1+CMk07DRz7yEXz205/BZ+WkP/axT+DUU09VP40B0qmEVoWeWlXO4EV92LngtxfiH3/wXfxeX+5fUFqvAJAe6kFAvI899jh+9JN/xm9+exFeff010bq39a8rAXaQvpSzKkESeZZpjKbSr0mOj4/L4Y/Bew+7bBzMYRrqcTb6uwLqE7O7Oci+kLDvrSMJkvsuYD9LugXlVwh77AGSadDI+eEeC+4jg00qK2phpslnv0EzpvMwW03aysWluWdT22CcBnlXTXDbKlJGGrS1fFQfTa7Q6umhhx6EV0bQhw0nxzk504bf+iLuv/d6/Kd/+Dt8T2d11915D7bEHDNuBJlEFVmOifExfPCD5+Jbf/FtfOs7f40vff0b+OSnPo1Va9amL+rmxPI8g/3KY0PndhYazdBKDrKZVpCWZzCn2JBjrJH45ETNAZojHJUTNYdpof3hDaMZGlppJnlyrJa2Famh1RyRHq1Ux4jiI81RjDRGtBptYd3qtTjj5NPxJx/5JL76p1/A1z7/ZZx6/ImJ32scvRyY9d4rcoJ/0Bf9H8sp/vp3F2HLju0wZ6YugFcfbFP6j5ddih/+5Eew7XsoO+rlIEQEfcCJ2r6TZhcuvdyCvsBncszj6rtRffgZUT+M6iUAXcZviBoDg0gr9xI9sD9b8CXELivLLYtrhemQ9kDQwb9NTqvUJpDBtnzmFKemptIKbHJyEl6T23hIm5i0aA86q9PURUdni/foq+71Om976fln4fW2pz6IBJ1BcnYH3nz5Kfzjr36E/6Iv0pfe9AB2+xZ2I0db22m6AmvXrMc3vvEX+Ju/+XfaRv8rnHfe+VpJ2pa2gUxng17IfAaDbaUtzOVQirxAP4xm+QbjMViczqGGKV/IcdrLwNrmsyy10T685EUBc5BNOcdCjtJkW9pgf5koOUxzsq1R9Y9WqwrHbNuubf2oHGbhVT5rYLQxiqacZ0MyzjnrbHxRZ55f/8rX8aef/jOsX7sBTkp457C7bOPVzW/hF7/+Fb77zz/EdTfdgNn2LOCBqD4EiCuvuRrf15fzG268CaU+pkVzlPK2UavzGANIJqB7NZsFJqcmtJpuzB2TkOw61FA52hhTOnZDswUDVq53tAfMLg6IAiSTUZC9cE+CyR4vWcWdDoVrLL+8U901KjlkXyiZFJxow0BWvMPqI6s8shcO49sXmk2AYahl2WSx36ixHzuxP1Q7qhVJa6SBoshg2xrb6mHIFeVoNetw6y234qqrrsabb72JqJWP1/Y7tnfDnOR999+P//q9H+Bnv7sEr24L2FWMIGoVGGOGM047B3/xrX+Ff/tv/2d86StfxvjkBKI+VDDPQe+gzoZzroJXOsHDybE5rZ4spJx4P5zKZrkcqlDxeOSi5Vkhh9qAhbnOKRuCOVULm9pqF3mh/AKJV/FMTrghum3fLTQULVtFtuSARtGUc7QyRm8pPqKtucVHRsyBWn5LjrKJZi40WigKyRdWr1mNT3z8U/j6176BT3/60zhKRwdR57U2BoYnnnoSP/7pj3Hhb3+L1958E6WcZV54rdUB+42g7/3wR7juxpvTuW1bfV0iwn7ayIB0BT2DHD9gH3wm9cFnbGxE2/EmqnEMyUGKad5tdRvMTuZlLCNBUkNVoWYnqzTJmjQvJJnKzCP2Jcil8xNrBMTVw3LKYHkXyUUZSYI0OIUVambS6BVq2mKhc5RtDwCH5fXuVsqM3mATYBBBqxJzjkYnqQ8fq7VCGoWtpGziZz4b0jnO/CLKToT9+t5dd90pB3kFdmyzH8oOCGXAjD5EtLXSuf7GW/A/fvAj3HzH3YDLJSuH88SGNevx1S99Df+Hf/+/4OMf/4S+oq9BWtHJ+WUCSfHJ+OQUMzmrTA6xUGhOLfMFMp8jzwo5gkJ8mVabouV9kN5Z3hC9HwXyohAtT2He5S8kx5BLbpE1kEI5NstPSPUWKORUs7yo6lXoEz0XvSk0JLORQuu3OWhL3tKKsqWVZjr3rJ2s0VN8DOvXbcAnPvJxfPvr38Jn/uSzmJpanfoWmkBb9NHn0ksvwc9+9lM8/cwz0OkkOlo9RhCPPfo4fvijH+Oqq69OTo+kxsUcJBZczjk0W02dX07JWY6ioRUuWfGbDdj4DyLoBWhYIOywIzhpNAwiH6G3teYIVf3dpXb/pCh1rtVsNuSsptIEGp8Y1WopB1kKcV7D63JO5AfuuxdXXXEJtmx+A/KOcPqIk2sL3tEHniuuuR7//R+/j/sffUrUhlY7BZwc0oc++mH81V//G3zxi19SfWsk3yU475H5XDw55Mnk/HJ4OTon+NziOVyRweUeeZ51kSsU5LC885gHOUpzqntCpnKZyVf9Pbk9+Vlm8RxedTiTKQdZFLkcoqFAXggqb46npW26vWAsPoeaJsfYKFpoaSXd0oegppxuS85qRP0+Kic6qtVoofx12o7/qb6qf/0bX8cpp5ymvqcAdPRCu+Hmm/Czn/8MDzz0MKKcKHLr8YCnn30G3/3+93H9jTfA2mtjZIXq0OIG55y6Nksvw1Zy0k0YLZrj1dYbfVdUukYf+T0XdepnshqDQ9l4dygrW6lreA/UE6DUli3ISa5ft05fsif0oWFE4bgK2aokgGYkCVG06qZWGZvffEsryKvw1huvo9AW2WuiOX29dp0OLr/4EvzDP31Xk/d5OJ/D+wLjE6vw5a98Bd/8i2/hlNPPhDkf512a1D7xeGTewzltr+WYvByRt9A7eMEJUD3Oe6Uz6CFeL7g5eK04lwurK5esTPVZ3DsnZ830ksjl9Iqu88vkHPO8QAqLDEUjR6YwMx7lFUIuZFkmngq54kVRIC+KJK/IC5hjbShdFDlyOf4st9ArPxeUL4dp55j24aWheCEec6Znnn4GvvDnX8SHP/xRUHvqQjKc93jw4Yfxk5//FLfdeTuYEbC3FoEHH3wIf/f3/wOPPPKoVpZyrmVEVDkDSbg+rFo1pdXlhHYPLTTlqGMMiH3OcVgc7+GLVAcfwva7Q1jXkVbVAdW339CDViM1evQgf5Nh/fr1mrxFOuy3iWj5lSK9obJ5aChn27jhuutx3933ANpeOzBNSLgMF192Nf7uH3+Ax158BcxaoM8xPrkKX/vmN/D5z30uObTx8Uk5jQK2dc6zJrJM8a5jcc6Lx+DgSenmQDLRMnpUUB4Ic3DOO9TIMuX7hfDOwbv5cCZTIE22k6PP4cTjvE+hV2ggCe9VVjD53mfK98gU9uBVPlM7esjzXOkcRV6kMM8z9a9ocn5Z1khxyyvk9HK13TFD6o88V5mm+sdQKMzR0AqzPdORk3T47Gf/DOedc14663TRgcITTzyBn/60cpj2e+aUriRx3fXXpxXmzvqH1yGH2ecEocv+2EehVe2qVavR0Fmx/eylyHKW5jBrzC/Xsw3jfO/AOR7yxrpDXuMBqpBc2FnkQtq+Vbd8OWasNQbrqukW1nn9caNVDrNEU1tC+5uHuSbo2NiYZYGMCoPQvS1pUPLxxx/FNVddgdnZ3ejoCy0Y9CGhxIOPPIz/+F/+Kx5/9jm0ncO0zi0bcgJf++pX8fVvfAPbtm7Fjt27UJYlOlpx2gouT84jkyORI9KKyD4u+CKDy71oHl7OyDmfHJOng/MO3rkq7Ma9c4nmnZPeFCycD9eV0R96yfZyUJlgcafy1kdOY0mqvMrQezg5335kSpveXmENk2FoaBWY54WcYIFMbc+Kqi3WHq/+NeSpbQ6Z2utNhuowPYqigCEvcuQqZ/lZliea0e2H4bMsS38bc3x8Ah/60Idw7rnnYnLVlF5SIfXrk08+hV/86pfpd9fl4tAOHTm8iH/+8Y9x2eWXYWZmBrtmplHKWWqBqXPOCB0fwy6SOgJZDduKj42NwvsslbW8QVg/9WMwf7F0XWax/Jqe+l9jUKcXC22s6jw61tGDFgbtog6a8EUEu7ozLBzGQxJkhT3lk4vz9Zcle3xkL+4c+9nm4iTndCCruGWSDkzop/XixrMYyIqP5BxLJctkEmSFuUxFyIpGUqmFd22AdWgcdTx0V5GWtu21gSRKbbVXr16jFeSknGVLE2TEis2BVF1arVg5ajaV7TauuOxyPPf0M6A5TRmNrfi2bdmKf/iHv8e1Oos0svE35Hy/852/xNe+/g2MaVLbnyvbeMyxaGlrNz4+hV07dqLIGsjMechZZIKXY+qHrRy9c8jlSAzeVw7RVpGZ+t45D6/JnPfBHI7zDgafKb8LSw+F5DvBewe7bDVmKyxLe9kEScnycK4LX4Wkg3c9UHGSIMWvck6ALorPieadg/MVTP/ce7Ur666Oc4VZyicpuR7G09Qqr5kXaOhjkjwapvRhZ2x0Iv3WT1Hk2iqPaOwmcPbZZ6ct+cTElJylHJ884PXX34hf/urX2Dk9DfvgA0c898IL+J4+ps1qZRo1nhp+RPEa0L1s7EZHRzE2Ni75rWQXlhVjkDMuE2K0UQYsHITxDoIkSA6SF02TTPykhU7xCnUB0ug9OKVr0LFmW1ZIUvK5LN5+JnJ4GZJJHmnhfL37y+9N3O0N8wrv3vWAGfBiJSyv3WljQ9pq5/pY09AKyIajnCtCANSEcAjp2OulF57XKvLq9LOR0AcaYyy1KvyXf/kX/Oiff6pViQds9SNHaL9C+Fd/9deYmJxEQ2kwk/wGnJyNlXPeaQKOpK/kXjSDU+icE4/gHXzmYXzmMJJTlOE5A1z65+lgeeaoSc4Zpx0L1IB0r4DuFRQaFKQ7gCmsHnY+e9qpp+KkE09KToCmj3RxdehVd4oDzgt6uC5yOfwamfrBK23OLM8z5IVWl0rnQiHHZ6HB+ArlVXw5CjnE3Lbl3TKW19AK1Vb8u7QSt5Welduw4WhMjuuLdXMMY60xjLfGMT46hnPOPgfnf/B8jWcr6R90JHLxxX/ApZdeilm95Ozvg1JN/eUvf4mbb7lZL8qQ+ERacGdauU5MTM6tZo3BXiBmOxYfDI22guX3AEmQPSxV0i2VuZK3/z1gxlzBJkSNCJvc5iQzbQHHxlrIFTqvQUsjUjlGqnqS2L1zO66+6jI8/KDOIsNuODmIaW3dHnrsYZ1D/hNigwsQAAAQAElEQVReeftt0Mpr9XPSaafjL//1X+PoTceitBVIBKIVUL7X5PdFDvuZzKiVaOY90sRVHSST0TjvYA6SrNLmID1dlec8nOC9eARnDksgK16yCms6POAN4vHM4Z3AhsJMUJ790Q3l6Yajg/NeX+T15bgT1HIH0yOVi5lWe0WCdw70QF0HHZOzHnTYEqh2U3CAdyrjpA4lQ3GVMVokYXw1nGQbzBHauad3DpbO1G9lp9RKvKmXSzP1xejIqNKtlB4ZtXgTYwonJyYwoaOT8855P95/1tlqh/pfznKrjjx++9vf4vnnnoOt7O2vFj1w/wP473/3d0q30Ukf8qzdqUh6pLrlLFetWpXqMb28cykvamwraIBFiXqhLhdiX7mH9ADJNLZDslD1+rCcFdpe9cDiRtpzjsbT0dlgnhew80g7gxwZacB5DtRlEyZo0CJefflFXK+PATPavkVNDq+JY5PsNxddhOtuvAmFttfNkRGMaeX4ne98R9u/D8sHuApyPM55eIUG5z2cJlqmiU9S9AwWN2dpdOed6iSc5YnPOyd+LzjxVqE5JOcIOsA5l/iZ0oo7L7pAggC8/XZPbGjFRK0r1Q/swLktaMatmCrfxPr4DI7yD+AYfy+Oy2/BCfkNODG7Gk1skcMMCKu2ozPxNsLYNpTFVgS/Ax120NZqWhtQraABOlag4oLplOAdvOuCTvoQznvxQvQKzni8h9fK2Xs57wSlRcvVR3lR6MNKA+Y0Z2ZnUGhlaUcomzZtQlHkqVxrpCWH2YT9TGZDL6pG3sCEjjlGNCZTk1P44Ac/iOOOOw4k4SX3rrvvxiV//CN27d6tLXqZaP/wD/8I+6MkZdnRtjokxKjtexfQNTW1CoZctqOkXnAdpCMK7d2j7MJoscvfHxp9BfvfA27/Rbx3JOzJAC2/7g2LRxlw7BpvqVWFbZtsEk1MTCDPPSa0rSJZF5kLbVCiPgDcfuutuOuO21Hq8D+zM87ZWTz71DP4/vd+gLc3b0WEkwMizjvvA+k3SrKiCToP53J4OVTbupkTsDBzchIknOCd0weDVWlCetGDZNMxTWZ0L9LSDpFATHHCqTYklFqplSidJrVrA/ZHIQBQcnxnFs2wE6PhdayJz+C4cBfO4C04J7sM7y9+hfOKC4Rf4qziX3BK8Ruc7C7DCf4qHOtvxKbsDqzL7kE2szN98NjWfAOvTTyJV1c9gVfWPY7Xj34K2zY+jZljXkTn6NcR129BXKN+mNyJODqLmM2idDNyqB14H+Gkt2PQKjIicznKPIgHcN7Dq3+8c8gE7xTKWWaCVx5J9YWDdz7JyIsc0MLNtuDWl7YNz/IceZbDOSuba8XXwEhzBOYwWwpHWyNoNeVAhQ0b1uPMM8/UeeNIco4zGsc/ylk+9/xzqoeY1fja/yF0wYUXQseVOgoNQkyo7cfCpmRNTk7IeTdhuqLvisnWgl5KBinbzYsxitZLd8nLCuqyVWhyw4JyVV6E2XYNQHzqdxkE5gFH7uX6VSeZBq6fVseVJaNgAlnxkcT+XCSTPOeqkJwvj+Si+mAvL9cni+SipUnud52V8Zhh9QzUVgurtCpotZoYHdUkatkZVqfSQx9r5HlgcKlIiUsuuRhvvP6a+sdpsgLSCpf88UpcetkVKBojcD5HU5Px23/1r3DSyacg0mtCBOROq0TnQKW9y+HTZHewiVXICZhjcKKRhF1ezsFo9qNGHpRTcfD0ciBeIeG8Ax1BVvAKPeV4NI3ld+BLOYx2wIb2dpyAh3BG6xKcNfprnDX2G5za+hU2NS7Dmvw6rPZ3YnV8DBPlK2jGN1BwOwpN4kyTysc28tBGEUo41RXtd6p1NKAehPMe1JdpKYaOb2Pa78Yutw3bsjfxduMlvNl8Aa+PP4NXVz+Ftze9hF3Hv47dx7yB9oa3EFdtRtmcRmmdKkeSaYWr1sA5QFKROcJLvqeHA0V38GqvN5r6xfrGOY+33nwLFofG5qgNR4lPfeyLudD6NssKNJujco6jcpZjaDRa2oqPY2J8ClOTazA+PomTTzoFxx57fLdcjocefARXXHl1SpMer736Ov7Hf/977No5Damb7AEDV0tjvnr1apjTdhoLc062sqxsTgoO8B+Y5P7JJQmyQq0P6cAuatpyQ+cIA3SR1HPxmyRIg5tjIi3NufRyIr3Sy+Fe4Znrgdow+8M6M8rKo5xAnbY/i2bngkWRY3RsFLlWkyRBDbh8jiYpKsget27egisuuRQZRNME73RmsHu2jf/x/R/jhTc08V0TM3phf+ozn00/NE5NMDoPMxzSqRRAEt5VcadQ1UCiRHdw4oUuWyWZTru271AKaaVjEWf8VkAJi8v9qpxWDKJFgfIWRfCYCLu0ArwHZ7euxAfHfo9TJn6EjWMXYy0fw/js6xiZ3YpG7MghTqNQf/iguqU3JdegABZa+y20tMH0BEsErahVKyCGKBgPUwkgaLVS+g5KXyLkbXQEC2e5EzuwBdvdm9hcvIq3Wy9h68TzmD3uDWSn7pbj3InYmEF0JUwU6UBKauYAtTuoffCEUzqTszTkWjlG6U9S45ah2WrCHGOeZ0rngkJt0b0cp9EKxc2J2coyU1lLW5mxsTHYz0ZuWL8B7z/nHHjJ37VrF3bu2IE//vESTOtohSTsGOR73/seHnvsMfVBCasbA1cuuevWrdeY6VUiO7MPRvWOJSodpW9MYVT5+RgQdRCSGuSDIPWdFikLeadVeHfVH7Qqsje8venNWDv6CGAOySbMyGgLmSYikzcI5gOqxsspUMb97DOP4/Zbb5In0MpKTgZyko8+dD/s94ojHWLu0dBq9K/+zb/FpuOOR9EweR7eebgEB+ed0g6um4Yu53ppy7cVpIvK0FZ5fHwcpiPJNFm994DuBHswhwtANhswqlXj0XwYp4/+Gu9rfRcnZ9dibbwHI+ERFHKcufxP1MowYhZwkt+9yRKEhJi8Ls0YTIVqaw9YaFmuHAU4reIdrVlLdFwHUFkiiGYyLCXh+sADSTU5VI6VL31AKWXtD/R2EDGddzDbamOLex2vhCfkNLXi3PAGcMwssg0Ou/1O8bcB64yCYOZT35GS6DxIl/6AsPcZCGD9hg3wzsE5JmS5k6MsNKaCnKvRrftUFPZSHFffjugMc0S7h+Q8NXYjgte2/5RTToWddZpjtN2G/edq5hxJgiSuvPJKXHDBBV1HF4Y4zYhjjjkGeaZjAaDis1V4jFVc9hTnoaZHcR+s28bHYHVYKEQn5bo4WNUeArlqwSGo5V1WRZwzxp7xRRmlOUk776ub29GHmzVr1qRJ0xrRSiQ5yTq3G0qWxe649WY88dgjimpSgFr15Ljwd5fitrsf1AcML1cRcdb73odvfetb4qlupwlFOpDV5HLepYnMLs3SBq+Z65z4XJdPcUvbeduIPjpMT++GfZVt2o8RJdEOCC1AW9VG2IkN7mGc2fotzhr9BU5oXYlVfAJNOSLIlUHtRsigmQwjOagOyTcxtPkiJwbRbJWIdDk9DQqG3EQHIc4KKqyV4xCWeSTzcQZqQtYwhkB7AhZGPYI8aZsz2JG9jRf4NB7L78PMCW/BrZsBJmYR81kUqlI9CE8POkLdht3TcqYax6acXeY9nIjeHKpgH3msD73o3jskupyq8eVFkZyYlWtpuzyqr+TNRhPmNFuSNaadxZo1a3HSSSfB0s55PP74E7jhhhtgl9nRG2+8AfvQYzsSo0XZitlYjMGSIIkNct7mhGPKk+3oLLzUC9DKG62HgNgtF8WbBKw8lt0Dbtmch4DxcB9A08/Q3xVRxldBs0wZ9owyxE67g3Vr18FrEjVbDU0ar1wgBjlXwRIW93S49aab8fZbb8ilaDiU1+l08N0f/ghvbN6GmVK0rCkH+W28//3vh8l23sGpnHMeaXJq0vbTLE5H8RDe+TShLO2dSzTSvAgRVJf3HhuO3oRjTzgePs8RtBzL5Kim3JM4uXk13t+6AKc2rsXq/DG0qC2sVroxio8OkBj5H9RQ66AK5tJGhzpEtwIPS/fDyiNdkgUH6w9AE1oTXV2YciQQQXWZayihvlOG9UGCHGAZ1Q4hpfvyuoVhdJhDFyQWvu3hxZ9lETvKzXixeAwvjj+MLaufw8zRb4OTtjWfVTloNQscd8xGbNy0AevXrQFJOO9gDtJWcrm239575Oq3PDfHqHFWPBO8M7q25Yrn4ms25SS1mhwZHcXY6BhsKz4xMZ4+qp1wwgnJWUbZ0ubNm/H73/8+yYRdGsf/+nf/DdOz+lCl9pWC7VZSlvK89DnqqA1oNhvSOWh3oBWyOtzG1vhqRJWrYD0J8YrJhBxwaByTaCfJhqququ6UIfo7c5MOFPaldjesEEmQFZwGw0ByGOuSNEqpHghyPkzuoACyx1PnkT0a+2TW+cNCSu8aw/L7aT2Z7CcvO57e4DLEuoD9zN3RRx+dDtwnJyfhNZnqPAup1Y8Tgj6CXHvV1dixfSucczpz6sBWEd/93nfRidquSp3xiVF859vf1kTQGk51kETlJB1IMQBKE97l8D4XzSudwbtMcYNXKMBDnKBWiejGI52cEOC8tsraOhd+J45uPYDz88txjnCMuwtjfEnnjLuRS98MGUDMu0iCrFBnkFWa9CCzLiw+CKc81sVSGCCd5DBimE+Pcm6QDsbkoj3nw2jD0WMOLqCt7TnY0W5bDhkBIYsIroPd2Xa8lD+JFyYexu6Nb6J1FNBwAaWKF3JyXttl7zPYatF56S37cs7Dew+nsfPq7yzzSufiKVLofaF4jrz7Q+yFwkbRQsu241rJm7M02Bb9BL2obCturQry6BdddBF27dotxxeSrH/8x+/ipZdelYNjesEFveT6YWeWuZyyOaS2PoZZaGeX9vIxmNy9Bck0PqQDuxiUQbKP5Kp4PVbd8aqIiz9r2SRBLo5BCU5jYDSyKmPxxUByLovdtpA92lymIiRBzke3ZcpdufeqB2IMMlpDhBmiIb29tfWxP2yRaWIVRYagFVglOFaBPRnQkTFfe911mJ7RR4YYYdurRx99FL/53W/hioZewx4n6Cvpt775l5ooHpBRkISFzjk470DRvPNwLk8Dm0STikNwgsVriCYVSCLZMZGuLMxiKryGE/EIzs8vxen+GrTco5rgr8NjBoRD71K9klE7pB59qZiVNxhPHVrcYEqIZhPK0CXJVULdCFL5RjdAccvfB5jPNQwr6iTbYB+IoP7cne3Cy/45PJrfhrfXP4PGeiDmVaOpfNKBHgkxpQmvsXCecM5XceeQafydQpdoHubEiiJPLzzbKjd1zGFb7pGRUYxqlTkix2kO037m0qlcqe2+/d3Ll156GVH2AV2///3v0keeCP0TzegGZaV748ZNWqmOY0Y7khnZVxpn8Vlmsk3FjT/2226XZjwHBk5iKBya22kMDMupjSRILod1AY+1agFxhdDrgdg1pCo0x1gjajIHrQJDMuSgVYD90dy1a9emJ5oraQAAEABJREFUlWSjYc7L5ETll3KYEUGrAErerp27cO21V2m1sFsrvBn49hu46857ccNNt8DpcH62E/GJT/0JPvThD6tsBJ2GyVeg92mwCf2jAGcxODo48XlvoU9xp7TBO9HokRlskmmlRH01Ljov4cTsDpzdvAYnCGN4ApkmqDe1Q44YHGKaVB2FZRdVe6PaUcPYl40ozkGIVN9e9ck1SUs9feXUoRfLAtQF9iM0/dUqbco1NvIqUd7UddR3CnXjbfcmHvA34uVVj6Bctwu+oW1tVoL240rqJC/AQX0NOUYneCFPTtErM9cKr1plGj2D91nKa2qFWjnNlpzkCFo6wzRHOSKnaSvM448/Psmxsbv99tvw4IMPqg4Hu+yXD264/gaQ6huNgdEMZJVet2E9Wtrid0IJ+8UENUvjFmEvcoM5TGt3BRvLGjYoJunIhHNMfUIOD/e3VVXv76+U91h5M7JkcHJ8Fq9x1FFHaSLYZFC3UmdBNOMzqIMUZAraMzO45aYbEMu2Ph7MohDrJVfejPsfeQgua2JWZ4Tf/Iu/xIaNG6HZIXhEOtA7QLDQKfQ+h3cGD08qTmTOy1gcnHOoL4tRCYN9Ee7Q6yv1Tmz09+EjE1fh+MYtWkG+Dqe2wL4kOzkC8Vs5BbqluLVFsepWuors49MkL4VScqWt6oyCEofktlYZrLIQgvyydADlBzPs8m/jiXAfHh+/F7vXbYbmpMaugFd+7h3U7XDqc++dHJyH915h1qVlKV7T8jyDnW8W+thjsNXliLbio+ncclSOcxQjWl3aF21zqCTx7LPP4qabboJdptsjjzyMiy++GCbL0rX91flHbdqIXM64RNROpa0XtDnDqnW1s0z2K0dbl42x4omimZx3Aw5kW9y7oUPe6TaUZQdr167RhPBaTRaaIMTgZR09OzONqy6/EmakWqvpy/EMLvjNRXjqpTcBZ+Uy/M2/+bdoyMidHGGMKiX79s7BU9DE9ILT5CEJsgtXhVYnSQsAc9K+FI8EqCx0ZTqf3OgexPtGf4XTGtcg14qJQflafSg73WZcooA6v0OCyCqn5yG5U70lEKW/6bFYpUG6LReDMoIINRSdu9XbSO2X0wg6MjEnBNWjZNJnBjvwTOdBvDz1EGZXbwUbhIYGXv3vcsBnXmkPL0dpyLT99t4pTWSZS3Di9eLLtA3PigxZXqChr+CtUVtdjmFSZ9r2kxLj42OwM8vx8XGYHnZ2bT8yBBsZObPnX3gev//DH6QdUCptfVWDOrc47phj5NCZygaNb4WQ2oeVa697wO11iYECJEFyHpV0YAJBLoQZi2FeoX1IkAtl74OYJYuQnJcfZZTm6KIcjMXt4Nz+2KptnxqNBpxzQF3EHB0cnEL782jXXnONJobX3GvDzgb/7se/xqvbZsEsF72Bb3/nr/R1s6OJVSSDTpNMk8o7D8cMWYJWkRQ/ndJOvA4khSr0oJyqISLX1plyOKVWiaN4GWeO/R4n5TdgDd5AEWbgtc0GNL3UpihvEDXtUmhxAYbkUfTQTbWjApIflugUIhD9iEovBgy5SIKsIEGa3AAR4VWBbsDqRWqZ6FUIByghLk1+DIflG2JqX8RcqFJKVeWVB132wrCPH1a5ky7Gaw6qo9VlKUcTY1ulAoLvwH4u81F3L16ZehozU9sQ9ULyepm4kIEkzAacq0LvHZxAKm2h6F5elRpL7wt4jb33XuOfawve1Iu2CVtJTk5OYURbcTvvnpqaSnLtb2HauWXUflq+EM8+9wKuvPIqOOcBugRHL94MpY5vjt10nGxE5+QaDzUBMSBdqZ0p1ntYe6MYKkTE2EOPa/9iJKVbD3srjazK9pcLmoc1+nW2uPFZuBBB7as6g1wo08oNQr07SFpJ9/dA1clVxwabNLJQMzSLB1nfaHfLZLZqk4OaCGTV+RY3WbPTM7juums1twNcZzY5qZ/88jdowyvbY3x8Ct/45jfTX5HxmjQiwjmtOamYQid5XiAdqIlgaToigUYzEI6ideFk9Hknx0R7J05u3oEPrLoEGzvPYMRthjkF6AzSRSQnBDhF6tsMyFCnLaQ9hsDohioriauiQ549vjozgrCagp4VxKNbfiA5pai2GI/xRz0qXlRninLy1v8iz7srOcY5j7xPicggPSDtYqpTrgNRTqctJ9L2u/EinsL9+a14q/EKvMvQKWZh40YS3mdV3DvQefhMcB6Zxtc5h1znl17xzFadynMuQ1EUyVlaaNvxiYmJtBVft26ddixrUarNdu542WWXyZ9XbXzuuedlW9fB7NTyO/qQE2WntS1s3LQp8aaXu/Q2vgRzMEobHftyvcfKuPdYe5dsbjIgGc/8MCQjTI5ReSmUIXY6bWRaDaxZs1oytXpTnI6KVwasCGw115mdxt033ywZJULcjYbfie//7NfYOt2BK5qYWr0Kn/vzz6dJEKy8JpETTJZ3Do6UHCI6C32Kk4Rd5PxQczhNbKCDjkZ2JHtEq8jrcBpuxejM20CcAeVxiFKhISqMEmVyLAywmEHEvruixGh90Q+5DvWJ0cOCvH4+i5v8SqT1YUf8wZISHfTKSOUtLbQ6ASwd9B5CR302i2nYXw0KUt4glrk7yJnNIbk06aReKNH/LyrVQ0w6i09hWYOlxqfTHaeQJAXlQT0iTgtEA6yPQad+y4AoHSPxePNB3Dp+JabzlxGz7SAz+NAE7aOP2DKF3nn4TJADtbTzQJaJT86yPrO0dKPRkLNswcLaWdoHHtuSb9J2GrrsL6RfccUVikkF9aP9oPptt90G61cjqkthSHZEwr6kW15HjrbUMZG139JRztJg7TQYvUJQPwQTtYJuD7huuBIM6QEzGiNbmAxJhmVpmSeoyWJfuC20H/OAJmyMZZWtp5WJMuJbbrwZnfZurSR3wruAn1zwa7mFHGCBidFxfPgjH4Fdmm+gJg1J0BEehLN/VOgyOGag13ApD7pIPRBAmgMKyqe2+ID99knAmzgp3ItzR+Ugnf2FmlmpHADarwOqYCwAZELvFhVJlGQioZe3MOZEMijou82J1KjIxlOjogCWJpw1WBNXHkx9k4NBrZVjUjdiNtsB+UpA292szODl9Z1W8jTPGawNaktqg8lB72Iv2h9LK8NuXkRA7VjneKzSqOo0PnM0RSIdgnSKQ2B0lRAXNK45ymwGjzbvxTP5I5jNdwCZvpJLbiYZTuPmzUnKO1rcKbQfWvfew5yjcxlspVkUBTK9cC207XdRNLT9HsG4zinNWdpv9ZjNOedgK8c//vGPcmgxwb6MP/b440mffn2NQBL2obHUarPTKUWqyhifEqm8xQ3D0kY7FKD66lDUsy91uH0p9G4vE+XgeogI5iA1kYJWkkGT1UIzPNs+NfXhJfFq7kIrDOsbJ15qct1y082gvm57fRjIwjb8+je/w5bdHkErHjt3+tSnPoVWc0RF5CRk/CRBUhPPK3RwrkoDdehAKp7oFq94jA+6SuVNhC34eOtWnD52C5x/BeCuNBGgKwRqbjtBCekoNaq4kvVN0Q11uheqXC9RxbrtrRLVM1TBkk9SsvIMbV9ga3sMz2yfwIOvrcX1T0/iskcLPD0zhZ3qsxsvfQE3X/ok7rvhJTxz/1a8+ewMym0ttHfliB31m/0ojxwuzdvqJRDl6BKsmX1YUpk6UyvKOtofqjsAnT+mvupmRI2t2UA3mYJSDDN5wKutV3D/+LXYPPIiHNto6ojD66UknwjnkcbWy2mas/MiGsyO8lxOUv2Rq1+asqlcW/NWq5m26I1GE7bCNGdpf8TXzi2t0na7Dfsd8domb7rxRrzxxpuWNQfT1RKFnPBabeGtjK1IY7LxWNlGFIegG9ULQOl0W76sVbwpeYAfJEFyP6QeuqKy2OVXRjI1jOyFyy+9kJPsySGreD8XWdFIB3bRn7/cuJOcmpdkHZ0LK6OppngVNwOJyWhKrWSiJkaFoC1ywOrVa2AGnsngTQiZgdLP4vbhxngfuud+lLvkpDCDttuBX//2duzY5RBZYLQ1ho994pOgtmEk4VwmOkEq7q2tCiWb9CnPOQcHQjs4hUhXtNWrJndQqFu0Do7q3IXPjF2IVdlTiNgJ+Q0kp10SkJN04tLMwFBYXh9i3WaViwk2jUyCocuoFVM3NhdEOawZD0zrK35b7QEntMpdjxd3TOLqJx3+7tYS/+nmNfj/33UK/r9PfBD/5aXz8audn8Il/ARunfwcHj76L/DmxLHYPkqcePJHcMppn8OmjR9Wn52K6Z1r8PzTHTzz0Azuv/VJ3HDlE7jy4kdwz40v4a0X5Kp2jwEzY3BlIX1KNTnARpXqO/W8+i6CUt8xwpGwzqF1kLjrW35XfRfT2OsBhqC0bcmj3HFU10UEBugNCOilaeNQKkeMSju04zS2urfwiLsfz+XPaHU5DS+hbe9BjbNzTnU7xYkUdwRJeJeDWk3S6yVAj1xb8KxRoKUv4s1mI51V1j+YPjExCXOWJGFO79prr016OefxB30J72jlWI+fKoOqT5iYmkRzZAy7Z9r6Uk4BAhEQU/moBYEhaOyhq5ZRheKKarfow24nXQyWR0cLFqCS061LddTpfkbS9SeHxkmCrOBUVw2yog0rRPby2K2jrt/CYWX6aXvWqp/7oMajpBsUvEN3lCFEDaAZisGMxlQxmp3tdDol7KzI3viF3tDOze++aJNK5R975CFs2fwGPGcQ2ztwyaVXY9uunZjVrnFibBKf+cyn4X1mokHaAGrySJbzDl7G7pwDzQC8QrrE58gUVg/rJxlcMnHbSm3XOeQVOGeNzkKxBWUnwoUGvM75GKryOMiX9RfgEfTlN+7O8eKrI/jR3RP4325di799/DT86PUP45FV30bnjL8BzvoScPIHMXrsiWgevR5YO4W4egzt8QZ2Nxy2NYBdRUTIXEIsRGi24Mem0Fy9HhPrj8X640/FKWd9GGec9Wc4et1HsfutDXjqrg5u/MMTuOxXt+LlR3bA7VAfzLbVF9OgnEBHW/1SbxVzbAZL29hGrV6rMCaHEZIdBLVFsLjK1vmlpQ19tJSnsQ9ynI4eDZ1PzuYlHh6/F7dMXYNd42+g0WnC29h6jbFegpnG33sPr9BeuF5tzfMMRsu1mnTiK/ICRVEkZzk6OpqcpTnOVquJsbGx5Cw7cor2B02uu/76Snfp8KMf/SjF2+1OaoPpB12l2r9p00bF1L96iVtZO2s3uulufAlqW5AdJ8aVR+oBl57v6MMmfZAGFhoUfYduM5LaQKIZi4w/0WR8nU6JvMhltM1kvJmMvaem6Q/ItrF962a88dprAGfT6uL+R57Aa6/vwIwMr2g1tJL8OOD6nSRVzsEmhjlDkqATSCy4GGDvf6M7thXvoOhsw3mtm3HcyBMoyhnRjMcmPEDVSTkGCNGgNmGxS7xIUL22BKn5VCe6oFbXFoW23Hbu14E8fyeg9B6vt8dx/WMj+Ifb1+G/PPUh/D5+ETtP/ibWnPz9a6MAABAASURBVPtJNE44Bc3jjsfu8RF0mrlQoCwyrWOoKjOJLwBz7FGhWkBGBKHUaq9E0KpHEF1+39ZuaIsW2NJT/Gwg5mPIJ1dhbN0GnHnOp/HhD/1rZO2T8Oid07j0Vw/h3ptewfTmCNUkVx6T87Af+ZECCN2PG3VzpYjIEVH1V9v42MtSjRC9j9CNBkQXLReBTvpF6TkLp37aitdwg7sWT049rKIR3rbxGlvKWMwpOufgNN7OIYVmV3luNME75Hkh5Gh2t+NF0YBtwy09Jme50X4xAcDbb72F++67VzJ8yv/Vr34FkmprVB/3YE7R/mKRbcHtCzp02TGC2blByYpfthJkDwajLwUr826HhmexJh5qeuhWaKGhm3wHAnOSdbVBTrI0ByGjW7d2rQy2lRwl6UABsIkUobUPSp1H3nvPHSJNI2A3nnnuRdx11+NymDkKrYj+TF+3nc+TaKeyTrPDayXhPEB4kJlgIeFUH8WD/ktVNUrAyYinwzhG4mZ8YPRCHOUfRENOy1ueJqKTU3Sarv1FUzx5uRQb8qBoThh+B2UHLwX0AmDQxynVNV2O4qqXG/iP152C7z/1Udw/9SWU534Z2elnAGtGEEY9OnqhWFlbiakI2i4iSNGg9pW2PfeZeIAo2dF14FwQ1J/iA8ukjP1hiqg2Q45HheX3qT7IE1QSYBuAU7YcQxbQcTNwIyNYs/F4fOgjX8fRG/4EzzzmcNlvH8L9N29G2DECV86qyA6N3ixiIMwRSEh1MygMiAqj9AFTLYiiRrnAFFqeRtniIqc7ik+iErVM/R/gNB4d38ajuBsPrb4bbd+Rw3Zw9Gqng/eC+iiFnkj24DxsxWlfw81xZlmWePM814u6hYmJCaxatSp96LGV5po1a1L+s88+i6effiptx3fs2Ik777xD7Qrov2IESMLO2O2PbsxqxQ1d1v4Yg/jFoHT/vZDSn/veiLvDp5nvjCpRlmMoQ2Uk9jOSlq7eshWt1Kpj/fp16c3utXoKoZRBWZ7BJnPUm7uN66++CplmC/0ubNm6G7fcpDc8PWTF+OQn/gRRs8jJOZKZjNWJ7NOEIak4Rasw6CQlMs1UC3flHTlkYF1+F86buhwb/FZNPDNlmxBRTkShnAqNhH25nAoJKi91Fa9u81uuLLEbq/Dg1tX43j2r8F8fOw93Nr6K7CPnozjlFLSnRqCGAKp/1lEviIDS+ld9C4WGpJfyVQMMXm2nVSEajUdx0oE1JMeluJfTUZ+plFf/iS3dIQZVFyQ6AuILkmH91PFAR4e6sxnQzoHRDcfi7PO+gg0T5+ChWzfjqouexYuPRckspGPXWarBHcmz8S9RyQzSy9qglFHkLKPq60Kpmh7URitnIdLl9BS0Sg6llOFuPBcewz2tG/B28TaoFyN0UTpb+6l2kgRFc97BHCRlO94XyAxyloW24UWRI8+LtGps6fzSYE5zamqV7KLE/fffD/tr6ZBu9h+WvaWVZlAbMHDZl/TR0RFs374t9V2te+y2P1o/9pWzfh0Q8Z5KaiSX397UedaBfahLkw6cA0F2oRlGAQyYg0wOunrylEg39ayh6DJuknMDXbNTRlfHnfLruIV1nXXcwhqaaila8WgKqJ1GGB+fkOHmOiMag5cRQ1fFIyepVU8Mbdyjt3fmNSGU124XuPCiS2Ev60iHT3z8U8iaBaiy1ArKdHKKAwRp8KAcgHoQlgeb6QZUl6ZlijS0zWXZwoZCH20a12B1x7b4HbW/rCDDljSbI0orUDr2AWpglJNH6v+AoDExJOH9D63cXJmj7TqwBRXSj+QUuOHV9fj/3TiKizZ/FW+c8XXkp5wNv2oNSm2Do1a00kJPSddQy5tIIvugqG6pYGooVt1OgcE4oXoNmqtyXugiopTUUk+D6WuwukpYRRKgO9g5Y2qP+FVJVI+WoleIEhtQ6iUVGw1sOv4sfPD9X0bYfiyu/+1WXHfpM9AAYdbv1Gp0WggIUigwwobBYDWl0OjSJUp2lH3EKC3kJAPEKxqkvNEtHUwf49UK2sqWerzYfBYPNu7GttZWFKrEKd/Rw8tOSMJJR++87K2R4jIIuDyD12oya8hpCnlhzjJPK8oRrZxtK25n5+Ywre6539YBYD9CFDTmQXZgEAmksyD9hXSScpY7U18HMIXVi4GJp/8R1N7+9HLjJEH2UJeLqa9CnZwLKf3Iin+OeIAiJGH1LkdcVHtrVD22nFIHjYeSbFAAC2tYGgftYR1gA2/bakNaSSZjMsM3BARNAJJpm9PUGZGtLIN4aqWsfNRgv/jsc5jRxxqnCR3VuT/9yQWAtlylJs+pp5+uL40tpatSlBGYkyQJ7+QgFSaaQidUrSfqf9BFzcqOc5jOpnEirsdHx+8CtZ2j8qq7ihEBFjNAkzK9n8RgaYMsJOWbjv3ob5PYAers0c+i0O60zMdx2VNr8f+6+1hc2fg4Wh/7PBrH5PBarUGXybGJZSGSdCK5DPWLbqtSaaOhukwRIShl5TrqY0Mp3UtxGgLF0JUltiXvoDI1TAdbEbZFK22crJIEyQvSoYxoK2qr3Vl1anNqEmec/T6877hP4d7LtuDGC95GvmtKH140Lnr5RckwmaZnqcZ05HAqXaMcSkcurpTWMcH4DNbgqPotHtQ2C23wo+whyj58meEt/xpuwlV4ffxlOEc4tZdU6J3SGUiv0MH7KnTO4jmK7kqyaDRQaHU5MjKanKWdVY6NjcJWlcYrUbjmmqth5+rQdcEFFyiuXpFtBrUhqi2k+kPpE044Abv0YWd6egb28SfNhRDT6rTUDqKeF1E0iXrP3u6gtVxv07SCXHYFB0+VYSpEGYnB8iwcBjMaO/8xHu+dHGeE7EtzQVNB5TXnsHXrNp1FPgH7/20yEL//48WY1aS0lcyoVqJHH6OvjFYWDqQ4JMDmrmYCxAY4b+KHouOULaO2iZbHaZzG23He2L1oF9vRkSNUrsqJSZPe9JdiCJqkhrSNlY5GryFmsUQLEsyRGlKi+7BVW6mVndwkHnhrFP/vW0/CTc0vYPzUP0NrbB12qa6dxQzsJ44Sr5xqKQcQEmKq30TF4FJddd0W2oul1IQrpZfpaO0PklcBsHSUU7DQUKppNSxtMNk1TEap9tawdJ1n3TMHEa3ugBI1Oqq3LcxotRb1UeSok87A2e//FB64cxbX/OFJRPtRIxCleEz3qJLBbFqy7K5ki0ob6YBgfMqv6EonJid6kIZBoepWfqkleqkyO5qbcTtuwLbGVgRXwtEJHk724NQH3lOrSq0kvdGc4h5eZ5l51kCjUQgNbcEznVmOyFmOKmwpbKVVoroX9nvhTz/9tGw2pPh1112neDlvTEimcvZHps1ZBlsdCxFt6SzI9qKEDQPeY5c7uO21SWluoQtNQBhwkKtdRqNMM1lDMpya3QyiFwfs0JxkensHTfA6X7ajcvKNeuM+8tCD8HpLOxnVU08/h+dfek0uQ2W0JfrIJz8BZIX8WaYJ4EDSqlSaUEI3BQe7bFVhYQ37kGDcQSeQHW3dTsmuxpmNBzWpdqAxG9WDIbGqWlBeq3J4JquCORVDoqfGJvb0oNKGlOg+rG2zdIjS8ZVdG/GfbjsOl239GibPez8mNoyh3VR9jmqrR95uooScBOQAAMV6sJg5pSiqwRxI6MYtrdkK2McxHSNkEum1ysulqI+UJKpfxaUONn0MVo+FNSzdkfLJgaqIRKhcdatYFVniqaZLG9OyAtSTJlO1atwiNmw8Dqed+hk8cOMMbvndCyg6hd73cmY6Y0wqqg9MfFQotS2KKjTJSP1i8gKD6P3aAZZK7WAJKrW9sQPXtC7FtsYuBOcFB5JJJklQg5flTitLwinfuxzOnKgze/Kwjzu5HL05TjurHJHN2Upz/Qb7HxpLPPzwQ9i2bXvq0yeffBIvvPBCiqPvMn3Wr1+f5NrfSQ22kjZnqc6MKez0yqiJulP/9Yl4T0TdwW0lJd6qqKHkYXAHM4Ku4zNDqSDDlsMLIWjbEWScLjlK23KbyhVP1DyPMpRS0yvgkfvuRizbcJpBHh6XXnkVoi+QyTl+9CMf13bHpoaVhuT5ZIzOO00AgUyTgiScgO5lE8ymFKOTXE0otw2n5zfifa374LldXKJJRyf9KUQ562DeEk55UJn5MKLluAjU26e6LTFNhChHEKVrid0hw3+7eQQ/fuVMtM/+FDrHTWEniLYmduj2TZRXMMjPIa0M6740XYSgdAKiXEHEXF3KM51zhb5dwr7ej8NjTWMUR49N4ZTxtThnfAPOn9iI8yc3zeHcyY04ZXQtNhXjWMMCY8Gh2Y7IpjuggNkScxerNkbVYboZOuor246b8zIEaVWjo/aXalen00FHfKV0ntVYlM0CG049Gae876O484o38cKjLfhyFaDVM1R+rk1qayl0dD5aoS1H2Un9UvMEyS+FoJeD2VZNt9DyprELVzV/j83NN+HUt84R8okgFQok4b2Hc66iWT69bCxPtDzPFc9QFA2tKEe0QhzB2OgoJicnYddNN90oey7hfYarrrpa3dWBqpGeMbXZ9LAttv0+eEcfLWfVn0EMUhlpHEPQGBq6Y6m+jYLlmfz3ClzdUJJ19KCEJt2qMByUCpYh1AbXMMgaY0DPiKvc+rdvoiaCUVLIoFXHLGy199bbb2B6xy5N2jZkSfinX/xSDsXBjPqjH/2oFYF3Ds47eIG0HkjkZPBVzIrGZLSyzWTAbc7Kcc3CldNodkqcE+/BB3k7XNRWSFs0JCM152AwKVGPsABBkzdYu/oQFY8xYg6aBKUcz6y86MXPNvB/v+9kbD39a8Cmjcg0sfQWUHVaZUq5UuWsFitrcVWY7iC60WpYXsd0VK4Wwmhp9Xs0Gjh31UZ8cMOJ+NRxZ+ILJ56DLxx/Nj5z1Gn4k7Un4cMTx+CcsaNw2ug6HNecxHHFBE4Qjs8ncFoxhfPHNuJTU8fjcxtOx5eOPQtfPv4c/LlkfPb49+ETx56Kk0dWY7W+LrdmAT/TAdUlenchrTqhBOZfag5MT5vwBss1mqEUf0cE65PZfATHnvkxraBPwaW/vB+zb05gd2dag7ZD/RJg/RHkbMVe1UVUckUzOQaTaRpYaChttFOfhcQ7yxLT2IFr3eV4e+QVOI2byaMcIulAJUgPsyHnoTADZU8uy+DyTASHXGeWeSNHUTQwMtLStrwpRzmlj4+jAIh77rlHYx7AzOHCCy+E/cd3sIuA6WTRRqOBUa1IO+022u1ZtS/C5oTlxa6+VRglS7AxFt3y9x1SQPrte/n5JSlxhvnUYSkx7mW9jiRIJmkk5+KJMORBMlFJLs2rFRHMWo1bcdKD3EMZ490HkIvLtcG1yWywSTEHDbLlxT7nEWzw5TxG9UY2wzFVSMowQkLQ6s3+sEBbK5AnHnu0MmptVW68+VZs3bUb9DmOOe5YbYkaessX8DJm7zI4V7XdewdPAYSj4Ij+yyaUDx4zDtipjA28FaeP3gq6X/b4AAAQAElEQVT7813G6ZQHMUXpXkrPUnXLmuUYjKjpLVpQewzyfbAVpyGqXT2oLcanVVlH47N91yb87S1juGPkG9h0xseRaaJJPU3nDqh6vJVVCFQO02ksU1zt0CJJ/UJTQX3h4DpEQwerq10TH1h3Iv782LPx+ePOwYeOOhXHtdZgkx/HRNCEVjucZqjJoj5y0GQaVIdzOZz6EYK3ODKpo7rpAOlrdWSqY0xf5ddxBBvdOM6dOg6f2XgGvnT8+/GFUz+IM+SUV4cmGrvU1tmglxvVHoeAClBdQf1bIooWIbFqR4StoqxvId3YJmwF3FEf5xMj+OjHvoin79uBhy/fhnJ2TE5OpdUvqkGyLd6pQgSoeJIXNRap38UX5yGkfOhyJVN8Z74TN+Iq7PbbpUdbOVFwYHfeOOfhnQPJBO89GkULhT7q5HmGZrOJOrT4iMZxw4YNmJ2dwauvvgr7uUromp6exgMP3I9SL2FSdc+NL7Bx47Ew225rVRmT7kRQY+Kc7j29E01lQzdPopd9k0y8JFNbUmKRB1nxkFyEo0cmmeSRvbCX24uRS+fXnGSPz9XEgxMSZpQHR/aBlarxTgYbNFvGpyZRQoYqR2YTSrFuXoA5v0cefhhBBpiXu7F921bc/+gjADNte8ZwyimnwcuInffdQXNwMvAKPsVJpjx0L5KalAC0ulCHyeGM4Szcg4+O3CLaDmRyCkB1OQXmBGtQaUR7VKjpZsgVBXIPdaxitKfTlu/WZ1r4+yePAc77BsbX5Wi7aZjT0NxIkz2FKmr8CVRCd6ZOoQhpkmiyWF32YvmTdafgc3KMnz72fTg2G8OYlnSZhJir8+K34lauhkQtuC2vJqoIDKouhUa3tIXWD8abq3WZlM7hYZjQV+Wzxo7Cn2m1+TU5zc9r5Xl0Pqrxs0keYDqHEJSWJPW71IN8FezcswOt92QIeioW5Axj6oe2lG/7ERx94gdx7MaP4rZfvojtb+02NSRP2jk5FFpScqVpNCej3YcdowQXkMAA24lYfYluacT0DyAyldlZ7MQl+RXYNbId0c0KypGOumFwzst+KPtyCU52lWdqtS/g9VLO81w22MLo6IhWlqOwMTnuuONVxuGWW26GHTGoQjnKB+G8Q9TYQVfohlbJURs3YUZHI9PTbW3No9ondPOj+kbsqEOLv1fg3isN7W+nDXQFGa8G3+KWb+HU1CpAhh/11TGFxJyxkMSu7buw++0tKMpZfdjo4Hu/uRyQoTZ0Lnn++echljbdZFySS01ekrCrG8gWmeBUh9ETNGfNoTht2TrMsSm/FmdMXYuQdxCZAelsDPt12UAHedEAh52dEfzT05twh/88ijOO06QpUJYtIHqUUrSkg9aTCSWIkKA2IaLNCNuW+k7EpFZ27584Cl877Xx8dtUpGG+0kAfAtwMyhaYw1U6SIGnJeYhKycdJqiK6JVrPvtuKGPpIdZmueFi2ta2mmzxjzzoBo3LUm9DCFzacgX91zLn4yLoTMFmqjVoKBzlLc47JcWqsOhJU9U9Qe2tUbY7qiaijjyDnlU+N4vTPfAHbn9iIR69/DYUr5DhKxNBROfFLVlCsVJmAcu5f0NhaOogu7soJi894o5yk6RFVdmu2GdeFG7Atn5H1WCsjnAMoQBdTJ1lrg1KA044lyzKQ1IoyT7APO41GkZxmUeRymiMp/5Ybb5JD9QCB3/zmN9JZcrpOELqs/pGxCTg53xn1UTrbld5G7yEgSt8oXRNU3nSvITHvytsd3FZpIPTmhOHgVrSodGkAe3Mm1IObQhvwCBvsYIOtiRNlAFNTUyAJ+2fbW3lJWCc50Sz+2GMPo9HelZzklbfeo0leIs+aOPnUU2S0xsmki9Mb24qQTHTnfApJgiTmXeqf2WwGmc6nNsWH8eHiXhSdt+S8ZqB9mHQsAekGTaxohit9U3vq0NpjcQuXgCuJrW2H/3zfUXht41+iPOEolH5UqjjQEVFeJugrdIzqF5PXB+ujjo4e4kwba3wLH9l0Mj6nleP7Rtah2NlB5pza5STL2kZQscHb5niNubw4F+tFhtF6uQtiiV0VduwlpR0Bra8SEYjSuRS9qe32mdkqfPGkc/HtEz6Ajc0JeK2aQruDWXNyKmcOzNpeqv3BRtZCwdKWFxQ3ulNb1x11AtYd8xnc9etnEXcQ0+qraXOmxqP6zXY6sikL63JB9KD8NHYWdlFqXGtElni1+RKuyq7GtJwlXamxAUjCbMrJjnzm4eUcvXdw0sV7pV0GW1Fa3Bxnq9VCoW35qI6R7Md/jG/r1q14/dXXUKrNu3bsxOatmyEBCRp2gLql0yb7/XFzlDqvlMoI1jdKl0JQm6yPojKieBPU9jgAvMsulxqqBlu7LG7hAYEmP2xWHBBheydkqUGzNsa+QQ42wGp/kDGsP/po2Fs01SaaqR+VbzyacXj26SeBHVtRhO2Y6czg3kce10x0yHSIftRRRyHT1ifKoM1gqfUA6UBSQLqiZBpSYt7DaVpmaPBVnD9yOVp8GZm+QDvpCa1JKB0slCcDLC5nafokaJJF8ZjcKHqNeeJ1HhnE8/T2CfzXp87F6Ae+jNZ4hJPz0AILaUuofAkHbNxULwEYrP0W5nI8Z46sxRdPPhd/svZEHKUzQBesRNRLg4nXSlgsqnxUW0tEqdxDULqG5SsTEK8hKqwxmDZ6UH4pWLwfRrM8o6HvouKWZzooqtZFzPioY4yIEXp8fsNp+KuTP4yPTx4H+wKf63UYzBGooN4nWvdZKai7e/qb0zPnZ9ieBeS+xGnnfwl3XqsPIJtHJMGh1Oo/RKqlKm99KQSNS5DEAGmjeExheioWxAhEowtBbWQgtvFF3OAv1xhlKGVHTnZkjCThnewKguhkgPOA14cap7NKyomKQTZZINcHmpGREZDEUUcdnRyp/c1Kgihl77/93e8AOdlO1/lBdAJoNVtpFWq/Bx6UJ61hCGpVVL7dUeMbpWtU2EvXuUZ551HrdiA0cXsjhCTIGk7xftR07o3IQ8MrlazTDFZhf2hxA0kUcnRilXFChqtB18RRBOYsjOet119DSwbWkZDv/+yXCFmOpgzxg+d/EJEeUcbrZXheW1iSsLc4SfUTUV9OYp0S5oQNmokw2Zmc42ebV2MqvgYJEgckraO8UiwKpUvUyieayco4rUyNWo4YMQgtUgF5wztfGcd3XzsP6/UVFxkR2RRrJr+YA3KYqUI9PJQnBTviCYhpK31iYwpfPupMnLVqE0Y6Xu3KENVOQ0ehPpwnGVTbVCT1n0RJ9zgPRlsuTFaNwTJGN1rdfgvVGHs1VXWHXr0kjVXt1Oho2eSU51JItGKG963ehL8+5WM4fnw9mjpKCHJyvkN4ecuouMFengZzYkHjb7BxDFpZl1mBs876GN56YjVevm9aL9FMLnE7SrZRqjPKGNOrzHQ0QJeF/TAe47U6ojVOzi/S4aXGy7hl/DZk7RxR8lRUtwOpcVO+2ZdzGjG1MfMZMo1FkRfJIXo5zEazkc4pW63KWdrPBdtq895771F3Ec7nePDhh+b0jEFjL8zOzmLjhqMQdIQyPa1djezD8iCLtJdJv+51HIfgIqm2L45aBedYR/cQcqi8YYXcMOK7jmYTuNuoGEOKRTPgUBnxbKeNNevWoY8tTTjjiTKjTMb78H33wmmSdDRDHnj8eXSycfmfMWzQ4XfQhKJz6nSPPGsk+U6DRRIWYuglPbT6KDWNnA7PP9q4EhP5o6DSVB0JKmd1UiuNRJeCXsW82iAWVIiVE1A5sc+7zahLfaH/1Qurcb37Fk563wcAOXRHIkqGCgIqp+YhaoJEa4eFgp8Fjg4j+Ky216euOUZ16UWgulUAMVqdFM0lAAphz6BYl0npI+Uu1N5PrzkRf3nqh3Can0TUKmpanWIryJgaYc8Ia7cl1U0WzMGc0qZjNuFonI/n7iwR29ZX1selrMcQ5JiielpQ35ljVJWAWZxEm9xQ00W1HjQew/357Xi+9SzabgywcfNOHe3g5RSdcyIRjg7OGzxMl1zbcnOcuV7k3nu0Wk2MjY1ifELHDUq/9NJLMLtwKn/nnXeC8FCTkXTQyxi6onSz30qbne0gKDPK/QfZYZSeIUhp8VR3f7yivBuf7qA1Sm8hDFrUQatsccE2sD2EZOx21pKgQW/L+RWjLeSNIqlbGTAgm0Tpgsyj1FnOW5jduR0NGUobxHV33oWOyjULh6M2Hg3q7U04GW+G5HwsoKLyZJpvqKEk6svMSwsbzZUdOGP0QpxIbes7DYBe0Jo1arqojghxyjCjloYVSthFTTto5SEBSlbtsi163dZSutpK76IX1+LJtV/E6hOOBV0Dkdrma1yc9LXB95SiFrfx0koq6CPNyLTDFydPwic2noKJUOijiIeXXnRElC601ZaFVoFqr27pazrNoaLu6VnruxchFuWVTuhDP99Senh1sX2EmkSOP9WL4WtnfwSrYwYnWUHjYA7LZKmXYXFzFJauYXQwA1dPYP36M/DADVvhOrnOPkvM6twyahyDbK2UvI7kGX+psDQaopyp0I13ZCwdjWtbmNUYlnJUf3QXYOvI65jVKp8yIidQfBY67+Cc6oYHu3BO4yWb9N6nFWWz2ZSzbKHZaGDt2rUgiWuuvRrQWHlP3HHnbeq2Eh2zMdUbhSBMrZ2ChfZX1EstJkp9wAzGI42D2hKlc4UwdExUwbvmdu+alizRkKA3YjBjVWgOshrcCKPZj0ysWrVa5gpE5UMGYEZtPLJHRBnrM08+hkwGMqsvqb/6zW9B5+G8x4nHH5+MLnN5Cr13SQtHB9eNJ8LQhxyWjP0E9xjObd6B5PRknNAEMh0gIzRE6WO69CCjlJ5RfFFhkH5B8SB+Q1RooJzhz5/dgJfX/QU2HXtcpR/ZnUqEU5yQ4yPSVZWJOKE5hc+ecJYmWIEQCJOZGI7wh7XPYO0p1UcGS/ejph2zO8PfnPhhfGbjaYjqpxkEBI2DoeY3p2f8BqMb1J3w+Rjed9Kn8eD1b6DYPaktvMZZ9Vm9VjZorEqTZ84GUU/ZoeUrHpVnCEpH1acAgTl2ttq4qn0J8rxEK3jQlyApVPZmQ+OcpQnvfbK9Qh9y7Ky8hqUbcpTj4xMwx1nqI9dLL70oE4t44okn0NGHG+iyuhUA9uKMxNTkJNrdvCiFQggIKmvx/rmUyryLH25v22YdZGVid1AtPhQ26alX9dDMg0uMGtB+aNRThSEZX2WYZqzGYwaUy7iMgfYQKGOIMoaOvpZO75xGZ3YG6S2LDFu27JCBeozo3GdSRuR9DhEQZajOOdSGiiGXGWGUY9O7WyuTaazvPIfzx65AZk5c/RVh/WUrs17huQGS7vbxhsYiGVCZlBbd2hFNZ41JEgGHC56fwq7JL8C2hLkMvnBe2jvlZLAv1Jmdo4peCpnyRkqHD+kjzcmrNwJ6IQTaBA9pIgX1pyHKccZIWNw0DDbNrX5DjOJlAlSL5Q8i6Zn4VeF3LQAAEABJREFUjHd/wUHxgEjSGDX664Mu61nrPkXTbU6uH0F9GoVpligVntZYjf/p+A9iU7uArQRjpj5RHTrKRKmBMFqpfrfQUMnK5NDW4LTjPou7b3gKzTiFUq8np77bEDeAKhzVX4lfOUGwl2TQizjZmMY2GkQv0UHgLrRmiDf4Gq7hbbDx8mooZW8k4V0OZytKOpBEskHZoYWZPu5kWQ5zlmbn5ihz0TZt2qRxirj/3vuSLahVuPGm61FdTuNLBLVLQ4XVa9bA+nOmI+esdmj4pVlM5Y0/qC0Wxmi9a7GDhyiFlsLBqxlwB1P4nmSTTINLck+s+5Rfd+pg4ahBjd1O37B2XcrOYgrmHspGI2vimSef0RYsgDKPX/zyVymfMvqTTjoRvnawMto8a4CUCTOTQ8rg5Yi8DIt0YELdRqU7GcY7m/Hhycsx4nYj7WDZkewBJUSx23XJFlKTqJZkeYMIqvM3TxyNrav+AseedAZybSEbWpUUoufSoxCcyxE9YR9ibNt5FFr4xIZTsMY1pTfhAKhJiIyKGRRAVE2KRLKkUPehokBUfooc+AelQg9Wj8HqsXAApsdiUBtiH9RKCXGwsTZYOmhsXYcacwc9MRkb+PaZH8enJ08Edpvjcvpy7hBUwNpfh1WcMPlQH7dGV+EDZ/05br/6BfXpKnz9mH+P/89H/hbHt06G3kOo+COsvDlY6LK40eeg/oaOPswypBAe4a14cs1zKmN2RpBVqKIwWzSYg3QaXy842aKjR543EoqilX5kyHjGWqMas4jnn3kOZleb33obQStHixtqHYI+Ik5oQbB7t+w0yGWqf6IhKt7tA+M1HWqQBMk6+Y6ES1VPMulHWqhxppunI2n0+ZjPMY+9TgRFaii62E3x1FiM5yDTbcDmwwbTEJNhzsszI5Q+hbYjZhiKJoOp41HGsH3z2yjbu9WpwJYtb2O3/R6xK7D+qKNBe4vL+WQyxEKryjSRSROzJEo5Ooc2zmg+gSn/LOB2iL8U5A00zRTpuzkXr/VKBBksTX8hxqAFSd2+Epc+twFvHPctHH/i6YnVHtQygHIeTshkFCSTM5+c9TijtR4nrDpKqwboVRBBGb9mImB1WNwEJIT0XPIh+cAyTGpJIQcuU0OIftSS1R0w1Ol5IbupFAa1JmB0d8B5a47FvzvrU1i1K6KtPjenlnpEfCbLUCLAVqI2JtZ1DFP4+KlfwN9+9P+Bbx37JeziDjz7yjNo67yvHWYTb5AsKyMrTRVHFTSY84yiRKgC50G9uUiHq6f/iA6T6wTJBNcNSapEdZOs8ryD9xkyfeApijydVeZ5Dvsjv5D9PHj//crzaX5cf/0NVWG1mvSg4FyGyQmdVepcetcu7azUUNOvgrTu6js8Hbvyjvxgaas2x6fB7zUz9KLzYkavYRmKq0NxmPSTDaJtEaqwRKm3ZJAjWLN2Dezrn2lcI8pwOzKgKM/09FOPoih3w4zlgstvhT5mojEygudefDmtCuxDkNeq0sHBOwfSIRmtIyhUMqOMsN+giDaJK5/fhIvuXgW2p7Qda6urOnJS6rd2A/KlgsqZHgYRYh8gHXtplS09EGdw69sb8Oaab+PkdcchlFXne3p452CrySYz5M6jkM5jOus6dWIdjsrGUKhaknCOkgPoCbtimgQlom0LhZRpGQOo+KSv8Sd9u3FL92Gg2LKTyZSkVBVK2WST6lNtj20bOw/d+qQ1zNkYgmgWGk2l1J5aP6XUl5Y/B+kfRJOV6MWhEur33VlUjRETbYe/PueTOF7nkJnebdbD9nv5iiq/ak5UHzrJaM+2ceboBvz3f/MfsNZtxLZsGv/H3/6f8WZ7K7ZP78RMp4OOjnds6w6Vjqoz6Itz0lOCUyg5peilwo7sta38bdiOC+1XW/UG2J1p3GU50FEBqUJSwVn9zoGkxrMKvXPI5CwbjWZaUdq5/EMPPYjx8XHYPHjl5Vdgl/1OeFurSourWtmQ+kfd7bUQGBubwMzMLOxsM6o/ewiSEQf6tD9d6WUyj2S4g6K8jBqwhwGH9KoGMGjgDNWABRma0fsV6ej80d6sTkZkdOMJMsYgXkj3tNVoT8NpMr69ZRt27p5G0Wpg1/RuZHozP/b443j++edljN5MVfUtzyCoSbGp8SyO37ANL6z9n/AP95+Jx7ecDG9eWPXDzQBw0oBdQCHmLmtHP1Qx7P/oeWP3ajxcfElnkvaBSeWljhNMipOHcZLgSbS0QlgTCxzbnERBDx2ZQXMOzngN4qNgtBoqjgSIQXl213kWWvodgSnardj0qNElIXWceEz3FMcyLvEP4zWy0fMO8JfHnofz1h8Hr3M7+zrdkTON8iyl+seghTq+c+ZH8X/7s+9gduesDjZK/If/+L/iza1vYUYryY5WlGJPyphuslTMherimBwRIOvV8KanQiZYoUdn78DjracwOj0KDakg7exWgnQgCbNr0kIPynmardsHm1tuuQX2tynHxsZhPy/Z0I7q9jtuh3cOFr/nnrtVj5SA1RcAhR21c/Xq1clxTs/Owqhl0lG6KYQumzeV3kZTi+oGKu/dcLsD1wgTZeiXSI22aFHoJx/AeG9wbHCXFhw1eDbAxlU0R+CzRlp1xO5gW56GWNkBTz7+KLxMwvKuvPJKGVETdlZz6umnIS8KtEZa6e16//334ulnnoTzKraECqWbFUNAI27DZ9b8EX9x3O/wb056Ghw/A3985Tv4wR2bsDuXAFlhkKME1XeqX4XmbtPFEtEeyqPaY9F2ewwX7PwGNp1yAqoJ4lScMn4P+1CT02tFmSGtKnyOKdfASHSiedgETUDvkgq9xJBYVf+QjHeINKjvYLpfraiXUQ3jM1h7avTzwsYhoaLaoo2KziryseZGfGbdaZjcHWEvUztSsR+lmZiO+N/+7F/j82d9CNv1ddo1MvztL36KszZ9Gptf3QxoN5M6XXJSnbK9oHipsQzy9CbHEDW+hqD8UrAVpfGJFXkxi+t334DZfGfSrswcHJ1lJTg5RouYLShDkoBb5Qyvv+lGveybsuUGjj76KJx00klYv369zi8LvPLqq1oZlnjmGR0NpFVlVVuUXk62mOujUEM2Pz09jZBeDBGmV5RuBqvvcANpo3VgtOr17hB51kFGJpkmnsUHEdWRgEPUSiyq06AJmDDIuA/pJG+JcpY/iJq9ps9/00UYvSNd7YdpldKgAyGEhLrsrFaSndlpUCY2O9vGVvvSrdTY6CiyvIHzPnA+jt24CXbeVxQNbUlmcOedd2HHju0oJcv6opZVh15b11huxadXXYqGfxYhbsHR2cX41x+8Bmce9xje1pb5B9d9Ac9NHwvvNSzcraIdICpQ/6t6lZHG1sfpSCRC8xBlp8CPX/kkzjjj42h01ooZICknn6ms03YeyJzT6tGh4Twa9PDOAdp+m+gMhA/QE/OuqElbI8iTGqzqGINUEpSIXdhkrpFofWVjHe/ypvy++LxK5xLSTzaFPszJqeXVocmSRrXcJILpCYaYUKWqZ81nYUUBSCbALpXRnhssRbO4YGe7VZowPXJ97Gmoh08ZW4s/XX8qMvWPj8D6t2bx//xX/ycck4+hmA3qd4/v/eLnmGiN4diJjfhf3/cfkG1pIA85nM0Tq0/QqMJsMMaBflW7StGqPHGprUH6NGcjXmm+giv4W5ROAphJfy9IZxpcinuN8YsvvojLLrsMtkMa0bFRQyvIT33qUzj77LNRp8fHxnDvPfciSr73GZ55+mnFQ7JlG1ejW2hOtS0nav+3jqWNXqHSW5qonDrCIgOo+GLKt/hA9qJJ462xKNMSGaT1B5fgWF6WWx7bcrgkqm/wl1PiQPNEGVWFakDMqKIGv0JIxmiOLE8H2wW0q4Y5tf5Bty594bnnoZc0bMV24403o9DXwsmpVXBZAa+yJLF21Wqc9b4zsFbnnB2dN43J2GxLc4fe3GZMJrfUjDPZUOhDJsf4AI5dfQcYOnIB5p22YdXs4/jC+kvwrXPvRePEE/HrZ/4UF9zTxC7kiB0vZyfDUxs0Z2AvLpKQj1DXER00ceVb78P6s7+SJoaI0CgkePEVWmUYcoXmLL0mtANhcqDL2mpbbgNVjUgQiwXDoQJ1fqVDxVbTqtT8p1qZ9LVwfk6VqsamGq8Ul2DruwVQH6R8hba97YfRB9NGi7U9pJdX0FgLKh+XQKVV95nsubcIMJ1gqymNpx1ZNDvAGcUafHHdqTgrX4W//Zv/C6Z0hBKdw7bYxvd/8RO4Vku7j1GMjYzj5KnT8fmjvoIRNwbnNLaqxvpFTUZ0TE7P+tKgYVIuYMNi+SmhR9Coz1D244AHm3fjleYbaJTmKEuQTBAbzAYvvvhiPProo3KILdjHnE9+8pP49J98On3QsfrNKeZ5jlHZLlW/LQpI4hGVsXqtn0yDoDaH0NE8yAE5UjuGCtA/9WMIEVGhweabweIVwlyepXEIL5JwahMO0KXuPkCSDmMxNkh2CF1q2xM1eUbHWl2DkplSkO5mjAntWex66y00tZLs6Cv3Y6++hNmCMnYZm4zKDC7KMJxzScb69RvwvvedJQlIBpfnBe6+5x7cd/996eumqsMstsO1gc8e/YBos5Cn1Nt6BmWaEaUc1y6cyMvxN2dcik+ctBlvrf0O/v7Wj+NNP4GSuxFDC9VV6VqygzZz3LP1BOw6+ssYbdb5FddiT6cMgwJY1YbUZmo6CEZfCub0a0RzPmpc7CLYxBFK9U3NY85L0whRtMWwVH3D8kzfQfowWj9Pf9399L2Nlyj1Ea/UC9bQSe2aleOyv9z+f/38t1Hq3Hs2tGF/hu4HF/wCpXdoNZpoyiZyOPhGiY9v/BhOfOZ0zNLDaWVayjCiVolWNoXqV+s/e6EHxedC9W1HDkvuEHYGqsoxq4Zf2r5UY0lB8uQY7KVtR0XXXHNNcoiNRoHTTz8DX/rSlzAxMZG23U62671Ds9moeHSUNNIagTlV6yuTsX379tQ9poOhopewnZitTtOqUisNo1f5QSpptBeMdUVPwo7ghzuCdR+qug2cIcj4LKwQYOlkaDqYHp+c1KCWgoxdxhi7kz1q4Le+/RYKynmBuP2u+xBYyKBaOhfKZGQFcpej8AWc93B6a5kSmb4+nnHG6Tj+uONgBpgpz/7cvgGYRmumiVOm/oAif1LbLjmlcla+soR9HY2afNBkI2aU9yA+vOY3+Oop92Hd8cfip498Bdc9tl5OsSP9gzgjgvga003sLon78j/FqqNP0BbcgSRsFUkS9s/rOQiS2NPFuDiHZRmMw9lDMNdtUHTobXmazynP4inS94g2sZQRxZRg6SEoYT0VNWZVmNIx6GUTEG0M+yF6FMzhGKy62JVp8Ro1rQ5ren9o7a3zU6hRKIWokejoOOWUU07Bsccej0gnPahxBX72059iTCvJVc1RTDVGMSJ7aSi/wUxjRXznU98Bn/Cwv2YU5SyD7M7qKWV3QXIDYqqhVBviHCJitza4WYQAABAASURBVA2ZjlsQNQIxw0v+OTy8+h6VgGwvS3+glyR0w5zal770ZZiOJOeaRelSyDl62am92C0+MjqC1157LdmZMd58880WqE4IVneZ0hMTY+hoDk3vnkXUHAvSnaxkm37GFES30NIVAiw02pEK9faeVF8Gy55EvAP5NjAGG8igSWRh1AA2R0Yh24PlGfpVy/SWfe3lF+GSsQbc//AjyvZYtWqNnGQLedaA8x5OhuHBFKJ7mSwzPDv7sR+7cHprNxo57IB/HC/j3LUP6NzLqVRHlleCNjPmypaQhQI2Afx2HIMr8J0Tf4/3nbQDj49/G//5Zn1xNKXVjmzGo/Qj+PWbn8LJJ52r88USmf7RESRhenmFJn8OAAjMAXu4nPLnIYqgu5ah6Nxd880R9jtiEvdbyDwBNjbzCPuQCOr/aJANmT3Nzs7ivPPOSyuyWpzR/+VffoEiyzGiMZlsjqCQQyucXrDM4RRPL9pQ4N8f/78A7WZyiMF1YKt7s0/oCnKICubdcYBm6QD988AVmy/BTGFn2gGf+tQnZUoBX//61/GhD50PmYLABO8dnGCh9x65dkjmJBPyIv24kP1PjSTlDDtJTujuwqK1XQhlxOjImM48d6U5BF1RuhkUnaMF9ZOlDxEOejVzVjnY0KrmOtvCGlWOPa1MhaAOMtibZzj2tuNIpsG1evaEqAE01HxWV0yDV+sErTyobAf7CyoxWaWTfC9kgN70hl07pwFtnWQhePmVF+GLJibGplDIQTZkSF6eh3JFXiuE6DysjAPgwOT4zEF5xU856WSce877dZxFtEMTZ268F6PtN5AFGbOcTuJXOYlTfSIEWgpk2xSFOhOt+BI+t/p3+JNjH8Hopk/gP99+Pp7eeTQ6jRlcte1oHH3mtzTxcjidT0VNNK82Wd0kJYeAo2QuvJ3lq0qr24CuQVf9pQwVKWPUFEQPQ0TZZB6EisJKBpU0xBjUL4IcvESqWUzjUErXeVDBtEJU6RL2L+pZoSNaW4pWmgGpq8Rv56oKFtxRFZn+BitjWMDUJRjvIFKW2mv1GCxt7TS+oHZ0ylJnfiM49/3nylQ6ap841IelVlm/uehC0OdoNlqYao6jIWfZMrsBQRJOL0/oogs4feJknP3UOcg6YxqCqC29ht4J1lYdB8UEwEJ72c4DgvpSPS19WHpszafxeOcFlOgg00rxa1/7imSGtMJUdekmqfq9zCJTaMhhL/4sy5FJ51bRQrNo4Fl9yMkcIAF44N77FJZCRFRnlHKaqhrr12yQIy111FBKlkdQ+61/YjS9DFECVGyOrvJzeZYfUv47/SCrcSEtdBqjCsP0csOIRyotapIEGY+FMQ1MTINY0zrKa46MIDpqkDupmaW2DqWM3/D6yy/BftYs6qzpuutvhE7ANSnGZVCFDMwlo8i0zabKO3VuEjDwiNKhIkVE6bBm9lmcOnK/SDIeGU6aEWYnqleeFFFhWkmUEZSTduJJadF9+TbOKK7Dv3vflTj2pKNw6Sufxm9f+wDeXPM/Y4wNRElVY+wJl559j5TZl7ao0QwWFyxqUPSwv+Vbobl6yPSMGscge7Ef8g76kGEV2ypy41FH4yR9dLO0IfWfbMH+awVzqHbWN9YahZedtJqt5KzMQZq9UKNkca8PdcyIL334q2g9pnEsR/TSQ2ULspk4h6gXS4TJjdKnhqWtL+g8TKaFl7trUHIW7eSMHbzlSS/SwTmCrOC9V1o0pU3HLMtgK8ssz7RrKmD5O7bvABDSYgGs6k9OUlRrb97IFQN2pV9rLGH9FMxuuzqmzHfZw+25Pctg2bOQA84R54wpIHYHyML+AbN0D6U+trQ0qKX4BWlkB+WWTx2SZ/pKue3tN0EZSMc5bJuZgdPbdmSkiaLIQBmbc5kMKVPJ5OkU9t8OZsBGkTqIkuniLD667lYUs28hygmaY4S5N+otLQM0XutdA1WoQikdSmVFccqgwwzGZ1/CXxx/HT555k5sHv0bHL3hWLR9huBUJ620QUX6bvbF66hxGd2cjkEVIQELL+uXOdgkWAaC2rAU4rwxs3FbJuSw4iCSLPWR6ox7gLVuGM8wXY0vqK6gF1WpMSvlJKPqmm3v1lnfSVi7Zk01hBIaVe+sPv798Cc/QScCuT7ctFot5HJGRd4E6UEh7TQ0Tg6UQ9Qzaty0qpx0I/j6+q9gVTmBae6W5cVkQ7YaNph+UVZgoVmc0aLGQb0Gq7sfu/OXcYd/AFlbJaQvuhdpI95NKLAy3nn4TJANmW3bEVGmZWSr1UBL9v7sc0+nhUSe55jePS0NICcc5bSD4hGldBgdHcX09O60soyqL6ovagT1nfWhpYN4LVTVSWcLBxFT+aD8HgZ53um0W4YC7wqWUsZvPzcWkuGXGhQZlA2iAJloe3qnjHgWYsNjTz8Hats9PjaOZpHLqBzMaDLvUznoMsM1ZxNk9BFOBiSi7qAv0qWTcSlzpLMZ68aeEnUakNOM0VaxQWndmlhzhZRccEsupQzlwIMca+CLWB3uxonHrIabLeGjB+S8TYytLqy8+d4aljbYADsxGSzdDytn6KcdbnFKodSGgVDJZd8xqgOWyW28QRO91K4ilDZxzVZKnH32mZgYHwVJeEGR9Ftav7zg17DtboRLYZZnKOQkM63U0urRObFyDtBFEk6OM4fDeSd+AJNPN5CXza45OEB0g0xI8eo2vSy22HjlnYjbyjvBbIexJWeWInpQdZFUDCApe/YpdBaXTXs5yWazQF5I98Knjzpm79b+u++5Wy8B9YOKW90d9UkIAWNjdtYfNXOqPNMvaC4ZLI6BaxhtgOWwTtqoHNYKLlc5G4h6kGJ6Q0W9FYMcX5BzEzTQo9p2O8jZacFmRgDRDE6Pl198Qc4noNAK4NbbZXAu07Z7BGbsJJMaUZabZJvFsOscq6yUb4+gx6zxazVy3JqnMI635SQJMktQNqK2+lGTMcHi9udkZGQYRIyaPBHSHm46w71bztdkHIeTjiYngem57w855P7C0eoU+mkHMx5U1yAOZn1Lya7aHhA0DkHOABqjzPl03kwbWBV2AtRnu3buxkUX/Q5mH4DD+OgYRvWVu+ckM+Vl4nYad8EcZg3ZhzkpkmDT41+d/tdovb5Gdiqb0k6kg1LxmBCkS6VXle7Fg/J7mHY5tmSb8ST15Vq1RpMh+dFRKUgHAxVW8GqX8046OuTaORU622xkGezowP5e5VtvvQW7tm3bBu89YHrISapS3SF9xAqaBzMzne48KxFCUF5PTyv/boHbn4aQTB2/rzJ6g770Gz8mx2eD0ENdZ9REq2E0khZo0KoBUyQNsvM5Al01kBrgxDT3iNi25W2ZO7B75y7QZ1pJ6nC7MSIjydVGDyfHScrJKoTzIDzscmmp1p1FIjhocmiC2Z+s+uDYZXBxFxCpeoGgf1F1MwGgGZ/pj44y1QdKw6AotDKNLAGLR4fHXz8dzXXfRJQOQU2USKTL8lXG+iClBx6mmfEnKK9ERFAi6VGy0qGbNlqU4MUR1Y6FkNh0R9Oji0QYeAw6REub3sMwUBTGO4hBnjo9KK+mD4aORA3oijF0J30AY8SaNatx5mmnY7Y9DTr1lforwOHt7Vvxa324sb70vsDk2DhsK2rOJpft5LKP3BOeEU7wpOwAc7BxN7Nxqo96UW6Y2oRzyvNVj9mUQ+lglgLbagcbL6EUZT5KucIKUc5VO3nIunHh2G8A30ZJQWNp9ZCqXzqRZocRIkNDrpCgXuBF3kD6Gq+VcKEPl9aOxx57FCWkv5zn1rc39417CWtTkJBCW/Xpads9Rdhl/RfVbxaHylrcEEKVX9GX97RyhuVxH3wuDcnBr+RA1DAowzoxBJmRBiZoIAxGm4+AUobY6XSwZt1aBHsjJkHVwHWU7kjGzl27NK4RMwpffeVV2AJvcnISto1ydMhkLN5VXeVkbKQMjioiBCAZnQKZBtJkKDU5NmbXoZFtBTQZNOssW/EqGPo0vi6qNkiy5JhBz8QGHvJf0hlrE1Rbe+XFk2rtUZaMccncKtO6xlCl9vnZ7zSXiif1rb4+WDTYuPZhqAzlV30V0R/ujdId2Yf92bNOu43q516B9vQMTjzpBBy9cQPU4XIm6ji9rKyOLZs343e/+x1keWkl1tKZpMG2ql4rNO8c6KgyDsu5NMSgpH3h5I/hqJcnVaQjO3GpW5TY69v+24aXJ19DYI7cOnJAAklRCCc9vffwzoEksjyHl53nQtFooK2zV5Fhl/3xl7b6J2quRM0Zm0eGNTqvNboda5lTt/4x/hpR9hyHjJHlB1tMCHEJHuM7XOAOF0UOhB5Rg2Jy6tDi5kpKOOStZnpDR/OCNuDijRokG7DXX39dRk+MjbZw/8OPorCvlU05Ja1CY9dazGEFxSnLDpRUA4Zfthr54MZX0IjTYpC16o0PGYVmM2h1qu7aEWiphARxDt6UnmaQz7w1hrE156EssvSWD2brg8xKR9FrKLn4bbpTq1XD4lzLzolqzyCWXXgvGev2WbiXRRew2xhALinay6c7RrPTu3DeB87G2IjGX0NnKzKv82AP4k2trC64UCs2l6FRtLSK1HZ7dBS2ArMtei66805OyIOk4GAv2gUV9xGcHHCuXchRrSl8yJ0LWxmandgfxig12m3tLAxRYxaUNp0NUi3ZszmoBLUj2YXk3bntLtXdQSb76atqLkoyxUkimlOXs/R5pjKiS/8ROX/vPbZs2YpSdmvzo9BK2ezUxjlIroWOWZJTak5ZukJAUH9WcdNSPZzsow6jmlfRU+Ej5PGucpTW51GOqAqrAYk2ozxB2FtaNG1zg2B8qfEa1Gltt2XS6Mhwts3s1ASYQN5oATIil+XwPoddlBElY7TEHCQlCt20GfHqmTewwb0KdEYqquyCitlWCwhwEXMQecFNUajJidBE3hnFI+WX0Vy1Vm1QhiOsSYrJ6TrRqvRCvYxjGViGs4xRCi9D1KFisbbW2Nc6bZyCnAA0/oaosCFncN5574e9DK3NNk5RFVn8+Reex+8uvhjs2sLISEtn2KNoaPXVyAvkcjRO9kG6OZVIG8m55JBIl1f2Q+b4zCmfx/ibq+FRjWkpW6kLlYiQKnVSKldjYrYQVGeAZEmOMTwWnkRwu9HO27Cf2aQaQhJOtkMSZA9eOisj0YpmQ1HVrnw7p7T/SyfPcjk2c35BYYRd1h81nHP6+l1tv2sHGeRIS608K95gQSp7mJlR0qt+kKyjQ0P17lD6EUG0wQoycAsrVINZ0QKCBszohb5g28AFbbNsQhhsotiWgTZZtDWXOeD1tzajdB6FtiFOqwNzkI4uGRFJAAsvk98Pk3nCxANouLcBNyO/KOOKVNiHPjGy4eQ0oXb0IOOS7rOugaenj4Fb80lkMkhXSlZf2RSVbIpsclL6AD+srxJk5f3t7I8Pq7I/f6n40LLqi1Rnf9hXP0WvMSh7mLx+Wj3uZdmB/ZB4bGvd1p7B6okxnHWWvhf2AAAQAElEQVTm6fDqeq/+lLuAmcbMTBuPP/U0rrzqGk12wHsvBzmiVWQDDTlIg3c9GyHZX92i8Z7elFwDsForuY9PfwRFm5VTlFwN7zwZwcmuKSXnUatELXPryG7c5x5C8A6IXlBYsczZsptzmg7O9WAO39pYFA3s0lGUzSHnPF55pfrjvl0xKSAJO5s1m7eVp/GWoYOgD5khdtSumJCYj/BHrweHNCTIII0cu0ZqcUOdttDSPVjHDB/EHs/yYiZ7TzBJPZ6QBqWXNl2gzUoH9vuplNXXJlzzWPmtW7bIkEoZpsOD2na7rEirBC/jIBwog3KkDMyh/6r6RjPKiNSDu+BLj+i24WOrrpQuM0KUXOUZWx8WOAH1cz9NBVUIKMoMT2z5MMYmjxZJW2VR5/g0JkpCy0rYZQ6gbpeF6g3YJDNYXg3jNZg6Nc34a1ieoa7H4gZLW/iOwxTvV8LS/ejPGxKv2qne0UvHxrDdmcHGjRtxzDHHJsdZapJD8syJZjrqeOTxx3DdtdfJjiKczu/MMYyNjSUbsRUYvXYqjqAcKJyTnShOztVMcgFtLnMgksmpvf/UT2P0jSnlRES9LEspY1vrIEo68lFot42rhcpG1LGBAQjQ9yY9iTvdfTpr76S6E9/Ag+zpSlfp6KR/rkVChQwk0bEXiuaO/R541XfqnK4sS4+Oj6FtPNp+B0YE2aWtfE3fLpv066Wsz61cP2q+PYX9Zer4sDJWR41h+TWtltELZRexp2vNZ6Gzx7sJvUZr0GRodsaXyek5xaO2AzFZmIw7Vvm7d+2Ek0Fo3uC1199MK4WiKJDL8D09Mm3HSCYeDLmiOjYmR5ehoy+N68r7UKAt+42IwYNmNaoL/TDaAKLy5yB5xr9z1xg2r/kwxl2upOSJh9LBoOCQ31E6D2J/lZhrs9pWx0MIGERdz2DbLd2Pmq8/tMlrq5406bV7MCcYbHeh+Omnn441q1dpvPQiYoA5i3anhA3B7bffgdtuuw2Q/fi8AXOQ9hd4zD7sZ3KNN8H3TyOL96Nfkypu7QxRbexDqhAZNo6uxjG7N8J3ssTsZEOAyUtJOUEkVCmAQNqR2I4iyWUJL2N+bfZtbGnpY6LyB2+SIDlHzvUCyLqonKROTbMc1sbnnn0uzYFdWl1CV5DTjNLbYHFAiwN1Vqk6LR264yhWBNFjN12HRj8S0RuBI1H7JXS2AavfDV5vSWONGjh7O1s8IQL2lTC37YwGfFrbsFGtFpzerJZvBmSh/MM84zTaIAIamMl247zVL8s5xgQzXqZzI+vmfgyWBvQyngN02WH+fVtOwciqE7DNFYhzhq3Md83NuRdAPZEs3FPzBvtqT/wm0xyjvTQNUSugopHh3LPPgv1CATW6ZhupjzVepMN99z+IO+6+RzlEphenOcnx8XGYI2noXNJshCS8XqhODg4qZ4gAokrZxxeDkuk2W0wgYPaUiH0Py7PkSEl88aTP6UNMDmiFiT4nCavDmLqo6hKbUwuIJJeqPS+hD38RT88+hXn2rnKkGBXa3RcFyQRrl3MeWeaRK7T/R6fUS8W5TGeRs1YsoXKCqlOO0/7ykP33FgBhl/V3lDO1+LsFNnuP2LZUgxU12YJgYUSpVWOpidBRGBHQ0Nfu3bMz2h5olaBxjHrDBVuxKN9+LER7Czhtt55/9hl0ZHBeb1KviWI/D0c5zGSMKte1gUX7KmIGI9MzOGnkeVmPSskpYwhsQi4qJGW4ZNyzXIeHR/4EYwWRSz+bIzbBTH9KrsHi/UgvB2ufkEQt8xFk1DVqecssOtfvdbk9h1SZGuqnZVa0Z7lRcqO6fCGi2hfVJ1FjXmoVOaYv1aedeJL4OxqrjsIAWYdCDbR3uPX223DbnXfIeojmyAiasiFzlIUcZv2jQE624bymjw1MagNh45MgctDqtEY3u8q3hHQJgtnCHJRuy8l1VPa4VSdizTOTKOWooF2KFQGUUUV6TyoqRAFOD8HaGXQ+mMnz3jpzO2YViVBCrIM3SZA9eBCZ2b7aZqGXs6QKNXTGrwCzM7MIaqDNsSh9jWZBQ+eZHa3CIUUsHcUTU3zh+Fq5IPutYWmTc6BQy7OwH/srf0jv76/Id668dX6MPaPohAD7r0VJQsc4YBpAc6ZlUrI9M4NSh8/QwD3xzPMoslGQmV7cHrBJIC6S4MLxVk7vjjCGDlaFl+XUXoetJGto9qEfjBHm5BZC9XT167g2Xtuh1eToMarE2rMTUYY4J1NUuwfTRjuyQKk7aIKDabHswx3Vz6W9MNtt2B+ZLfXBxlaSGzesx4nHHQuL27jXorUwwm59uLnksstx730PaMgI7zPY19/R0ZG5laT3XjZCUE4Jc5fpTKUsVLCfd55n+NPigyh2eulR2Wol0uTXqCiDT1LHNC4H6LGzuQNbs7cBmG5YcJEOJOegCCgnSRLOe+2xnByn11qiTBb++ttvphC6rH+D5pfBqYz3Li1SoFVwMDvWnKp4NDs0FlHzMipU0SPydodKa+ukoM4zDKvT8g3D8vppxmPop1ncaDWsjtgdmLGJSVCDaDwGo1to2D2tDzCMEANee/WNdEBvZzXeOeiFCPN4dIR3HtVlTquK2dPqCeaBtR4Bmjip8bCK9LYnxgOJH0SUwSwGasayM4aHtqzH6PhRcrLSRfzyrpo0JixJ3eMjrVhUbkE9GoO5VUw3PkzYgnKS1cc3LzqP12SKdx6tP235cwhqkybhYH5/ej/i1u+mh9MY2xnlSScdj8nJcTlOrd3Uz9BKy/pJGkBzGzfffBMee+wxgLrlKGyrbSvJsbHx9Ct7tqJ0zsF5TRuFEKxcb+U43z6gK8oOTX60dgRrr2HpcXTafp9z6kexbpdsl1JGcubdIlX1qgV9ceNJdmsR0Wf1+f7p7BnZpBJGE5Ie0kVR9f2AvmoPZO+080rvYStKMeHNN19HUDumd++G3jAizdeflHz1ic2HCK3S2ZNr9SV6t06rt4ZTXXV8f0KTX2Nf5US1b6mybqnMwzkv9nW8xQ0L9dUAOq0QZT1R5ywJVs6gyVq2Z+EQNJ+IvNnQZBhFo2jBDAXaUtERJJNYW715EF7/nPISABmhHpLViNtw6to35c8IRpeAIdYcjaZasQCSk25pVObY7M7ASGNEFJdgMhVJN2WnhpQ4XB5qMwzWLgsXwzB9NT6prJWxfAv3EZSTSXNVYdAqXDMctuU+44zTUBQ50q+c6uWmdQ6CHFdQ3Qpw00034YGHH9KQOdiHm1WrVqU/ZGsrSnOQuc65SZp2cHSyBAoepMI+JIZFHk50syMFsg97DgdFXquX5OTmSTmmTKkh97D+gdUgXtktpGMUzyO7HkLHD7y8xTL/tnJOC4IMTvPF0SvUBx2foaHz2FdffRVZlmPHjh3oxKBlQZxzltW8c8izBjodewHF1DZqjkXxQldM8apMHac1UnlHyu2OFEUH9VTfJ5J1vEVCqAaCrEbA6B1NCMuTj0SUgyo1KaIICYyw38fOxP7sK6+glHEUOmtRNkSyABCjyakSA8+5t2ZMhjESX8dYptWIjBM1YN1r6JVlROJfGDrRtX3RWedbW9YhX/U+ZNIXkmGTy1CXQfeytEUtz8J9g9u3YtZ+w76VBqxs3QDs/2XjZAjykqXOdA3mIHNPnHbKSennI6NWkUHnlGHOeNTfnYDrrr0B99x9H8xGRkdGYV+2R3WOWSPzBSj7SMOhlVM0R7T/Ki+QYCNhsIwMBc4/+uMo9Q/Qy5yQObo5UDoYjHceoiQYQJDEq9kL6DTa81iGJUjxS6ZTcecBQ64jAKf22v+fY31b6Iy20+nA4iajDus4SYsqX/rKzi3fkIjpIWIK1RZFg+ZsN3nYB+qWw15HdXycg3WuYVBrshqkUl6xLGd1XtJG6KicBmNaH3NmNYGCjC7I2ktQH3ciOuKjJs+Tz2l7Io+plyaqCaytg01kOSlqBQmFczC6EOWEzQiiWKMek3wOKJtgKQsoAdm2oExbrihAEF1xm6NixxwUsfLR8gyxgUdwNkYn1iIoLUlzd5Qe88C5rKGRoMoGEUWL6oMeIipaFQbpsxjm+GCTpR9BE1hpo3cxVCEjMgCGqoOQLnOYRquRiHt+1BymV9JZdQedORtmdm/H6jXjOPH44xB1VhltvLTC1ChA70wE9eXO6d249LLLcN99cpLqk1GdRRrGxsbSD1LnWkU6nVmbsyCJQIcgZxLV7zVqHSw0PXpQn6gvU1rjGA2x6uNEG4hT9hHnoArUlg+NnYnW9gnIqBDk/Ep5sWA6AOpvPXRT+kBtSRBPCrtpkuhoG/0KXkhjLPY93NXY0MmA7e0rhwnVOat+g144ygVUR9AcszYEzR0LDSaYZKrH0j1YP0QEa1uMyq/SdX6Pbnk9mLzDCUeEoxzWYXVHx9oY0yBE9H+Ry7JCRZ3mZdRABYQuT7RQKwuvwXPieGPLVuSNlmzCCQBJhZaDPVzJdOA0ETc039YKcBbV/5Ane5LsqBlpdSWrjpQsyYwKhiAmJmAmjuH56Q+h6Uttc0oE6RlNVozS39rQw//O3n+2SXJc6YLge465R2ZWVVZl6YIiFEGQbJAENUEIkqAEQQiKvjPbn3a/3b8w+wf2mQ87+8w+z+zO3Onbgt0ku8mmJkBQgkBTAFQAQYISIDRQEqVTRISbzfuah2d6REaKKhTAqur28jeO2bFjx9SxY2bukVHS3YBa13XnarQlVZd2/BwJN+2uOFmFOHCQequtL5FfccUVmNkyM3geGZHoqJqmReYhBz+4/z786fHHMlvfGdzA3aSc5Aa+6dbuKfCoHjoFjM4CdEhmGsMs/rJ+yEepgOnpTbjg2B5aRgeB4y8nlQHaEZEGAOumYYysXwTQAJHHYb7c2RsOk7v6beYwMwRuJV0IjhDCAAWi+o/pJ06egLmjvozzrcowM7gHvhxV6YDGB+fR1bQ4N+nlblyjP3Li5wJP8UP5pGMJ9aAs8et4k1525CiXChFfzlIP9rXzNFkXHP1uF51yAm6Bz2I6HHBH80VzM4PyCMqfWPcMGq7i9Gbcp1a4aPJwNmaTJyIyZXVqZ2k0nIHxMA0jSIxr4lYp4eDCBfDtmwAevVg0qW5Hu0yVK8QUWbcIhdeLyDJUDnPlasDqeq2WXzUQ4qC8SB1RdR5AaaMY0sfdUWpAHWkRKjuy/qNI5K2OdnlJu0VCi0okvfo1r0HgJG+Mm9qRONEzZdlmju9897v49aO/oxrnS7PN+bi9efM0n0tuzm+6A51kyd2YmcFDgJnDCAyumPtgXB1ZCstKTF8JUjGaVmFYV6SOwGeE12x4DR3fJLNooAKpZ0TUFC2aQDtjHVNGQbkCPSvwxMknso3qpVNy1m9QNwoMbhoqSxlESKTb4HSIRRHQKRyzJ06Cww39V7Xqy8R+FDC4JOt02Iqmgf4YmzYtlVmnDcclp3xt1HJN/pq205uw8g7LyqZSkzyWNvJKTCPtEK9BGrRDVD3S8F8RcDzBMwAAEABJREFUqkLPZEGNvsQGS29i4xpa0MC1OqvbAo1IYePgGY/HGmx2KSdQQuCD6A6fTwZODA144DMpGaDC5sNdJP2CyhCMH6l3FDs6J/POtaTubFE8olgu0zPfIniCIkflE9KREWnchNMKEwocqi7Bnu0XwVR35gEc9eVwNmQIkTwiMa+TtlHnGfPJeo3hnhprVEcK7MoRrKmxadeagisKRI557kPSPnf1JSf11VddharXZ68ZNIlyZtY3khPZz4n43ne/j5//4iEUZZG/J7mJb7Wnp6cxM70Fk+UkOhz/kqeRnAe8zADCiQC109lez+OBoSsNYkwfhMYR1Rmszygix7EBWE9nWdde8HqE3iT61oGxHVBf57xsHwYgP1nAEJgXrK87bao4wWrUdVvsE3J0mxnFjE6xpkY9BW1P7Q+hQAisBeN6oWNmODF7EoFUelKtEoxCl5mJDPp9ZeeWhc6Cj3oc1leR1Ud0fTr+YlJq6HJERI5gjBEd7ij7pEY0cqqsuWGeb/CcTm1+oUuWw2kQoMEBDiPHTJ8MDN3ZcwHyegDMKMN7Oh7HRPcYUHEVrwJk5KwE40wc6AT1tuHkNwhycjyzJzrK/Yc2I1abkZIBPigv58VLv1jmS1cy0CBdgjBgnTJRG085U52hHk8d+3ro9bvYtmUzLr7oQug3JTWCSpcNiGJw9flW9tvf+x5++fCv+Da3g40bpvNOUk5yy5atKHmqKDolAqEsRjsxLpQR9AgmzpmCr0ORxj5iR9qGqd4G7gi1q1Q+ViQVQBu0G5jSBKYN4n3WP8SAFyeM9pRoltIpmZWKt2zTTudqFtA4SX35fEFfDaK+Ph9bgM663a+J3aP4Wlip1HOB7+dCJddXRxnBEqIlJA5s5FEscSRjormTKkyrQeSkMfTxwoH9nAZ1N5hzxCEd40oUv0GdLl18X4TNG5+nTxv9u1qjEMEsrAJfKIDFsk5xBKoTa9DlbijRWR7ovBaaAzEkPu8B/S0PZZJpgYqX3e32qV6LUPkNBjqoVIqRVJcBb1F+lfiyQgcMlT2KQVJNEvt3HOrUNT45JlaB2/GMyDGr+Fa7zxdxVSUnuYCL9uzGzMwMYqWGAmqLnCR4KSzol7i/d+/9eIhOsujQSW7ego08am/hc0xBi2rRmQS9AyoDImF0Pg6DwCFCBk73okLqQgZWudgGLGFqcht2ze9BUXXYLgITgNEZ8tkjBjBwtykYKetsAkqYTSBRpk9n//jEIwxHtkW6sexyypjyWYB7gFnKMsZqM4oTJ45Bj2z6/Qhzg7UWOfWvhM2MY1Axr7GuiYiILRtrh1Oej5EykkuLctJzNsLPxkqtp051Ry91cGpN8MgdpAAOfqSynMYBayZzjnOgQN6+gwdQ0EmFIOMwSq9yK1mgiHSojEAveGVxiMZRLg660lgdxjm3ZG8DJJa3yBwIiCeoLv1iK3zzBehMFBRTQQILe0m3dDSoFSmmUEMVfnmhksbh1EqtNK50hup3Qf997MUXX8jxK1Bxp6PxTZRR/7c1S/aHP/whHn30N5icmuQucgtmuIPcvm1bDk9MTELPpGUDLidAyFk4J/5ordt6Ty3c1rT+nFNFgUvjBiS6uETnFxEQ6RDbSHSSKU2iBp1pEkoaX1jE4+kYnVtEtY6i2WyoL8yMdi14vVN3OkA+r0zks0IsL0F9q/4WatVGXkWknC5+pN0nzrckm6+FzrlPb1de4QYvpSWNjjZt62v4bV4TbtLaVGmKiwrtcDueFCHSYFAiImP1nThISQNGVEyvT8+O2dk5TPL5ZOmBkyVkw6hzLP9M3GYITQpVcie5gF3pAIwGrLQhUMBYnjEf2khcnwYwUsGZvvf4NMptF6FfDcyZ+cEr151hUUYXDVDx9UB5GvhiJ3EOtXQ26Y2+Jt6mTdoi5bRLBIz9PILEnd8QWFZb16rh1g5SulVexfxylPrCc4+ngT53lFe++kqUWuDcUI9tZG2EVHc3R6XP/v/xAw/ikd88ynXTsWnjNKaJzZs2YTOfTeadJHUUZQGdKNwdZgQrqHJXApPH3ovyHE/ZAji+YwXXZDolHNbv45otlzJcAFbC6BSzTunNKBB51G4ApTMOC0hsR40CBzsRGnqDLo6XSAuqdxM12rIxf4fPaycmplCWHQQ6bPUNjH0NQ6Qi5WkAXayPsUyNVeRIiNVGIys6nj/eJtuyCit/G+I1aPPXCrO0Jtua1CVcK1TnqSvXzLMOAekRVhal3a+cOCZldfnEFcw4WYikEXQEDpgmj3OitNWprfqLDU26sigxP7cAo2wjY8b8TWSIejY0tUorZJNkqYttW5hHvk3W04Z4RN7pJPavbiKpjpQzQmFRp5HtP3kxNk3y+DdQrrJU30wbXlJsEBkhiTVsAJUhYGX5nLRK8oj65VHlFZanLKpWcg19jhEkKw7apLbmsMaMMGUheHN8I3eNBB1H8IBXX3o5qm6PY57oSxO1yJIJ5uMnb4e+HP0AnaT+6kYCW7ZsxebpzZiZ2QLtKAu+sClCiRA6MLMMwKDFRGULGLnEM44VJ85IymrRU5GWrFDrY1HYM3EpJqsZMowAzAJsEQazEdBRGneglimdK9NPzp+kc3NM9THmYnkqCLUeCZiZSIZlvsPc4WaQI1SCxktUUJ+JAk5iBKB0IUcGH4OhzjHjvDOrZcWQrNIFxVeC0husJLM6X/YirC7VTlWr2vFzOhx57KoGRzNwwPrsTTlLcPLUg5CWBo/9FGk0892KbW66gc6Qg0fGCveSnATcDUWcw+begTy55OyWwBrwoTcQ4LFcRFC4H2B66TNA4gP3Xuzg4OQVlK6W6qhCThHyjcIpZnv5xY0rxNBOkf0urwNDEZzlJ2zetBG7tm/Dzp3bsWPHdh6LN0Ff46r6Ffp0il2+UNhGJ6f/9KvX68Hy4pMQR8eXC1DkUfyBBx7Agw/8lDuiCWzduj1/9WeazyY3b96KzsQESu6SijKAfheBH24OM8OZuZxqGjB4mrd+qm1PZxqTx/sw7xCT1DQ1AMM8hkPPIrmTTETksTvqiG7caVqgHNtDJ3gSFRbY/3NlBLuH/JVvM+ZpJZs7+4ULD/s88E24mSFynjUimlta4EQTlafEMjj3Ih9LJYYTwzVitu2l8arjjZ6zmfrZXLmmbksdm3JHp0HnD/FpCCn1mV4hcmDcC4bZPIZTHrAmL9PBN92ph8DJoZc+ponK4xfHuCly3TTEFzCLHrqxS+Ohbh6bo8CJqsla11UGsTIQIzVM4OjkxaxzAmudy1/KW9c95rbU4TQmzBJy/uVpTGGfSanSRNtIcjSjWKa/ou5RDOoympfxJf2RQYGkdXOuccfX4zPDDq644nJc84Zr8KpLL8aeC3Zj167duODCCxi/FG9/21tw7bXXQr9CfuFFF0G/fQhE/kvc2cRFRPahYFy8VMyPf/xj6Id3OcSYmdmCae4kN5Nu3rIFJZ2kxrwoSzqAYaegvKNI7Lt1gP2TVkVkvzQY1+d1ueoroY5pp8YnqEB/GkgTA3SYWBB0hHrzly1GVlMv9HmhpHOEAMpwZznLNp+gk6xMcsy62q1FjT0sEaN8cEchNQCM/Rt7fbYzEommK5uoqZkhcPFR2yJfuKVsQ0qvgXP4WkevnXut0wCZBowDhUTbIhWvRm2EgYbgHPQ+vaOZwa22BKWShfVeoZqF89V3qFgQJwJnLpxh7xsE+miIZ+SJouLElBwhgxJf9epyd2lhCywbNtZ1qZ5CW1jxBm3+yxOW+ayAPEnbpeaeJaOm8/NzuOqqV+NVr7oYBcchVX0uNBG9+QUsdE9ibu44cZJvW09g9sQJdPimeqJDR8FxA2VBqoUjsrEZHGOdJno8IfzsZz/DL37+ELj25V2pvki+Zcs0Nk/PoDM5BecusuDMNw65WYLRG1ENBFbwLLnrfors3jA1ge3G3TVPHZE7Rsg5RjrKHC6R4+LlOJ0oaUKHjqyDmCaBSFjBp8bz8ISMdTWSDrPpH2Zjt1e0T1Bv4m6+rSHRtFNmuFlOl00DcRAmZWrNw4CXBlTtZOJZfnMY1lNDdcI4rCfvyyejjl+EHA8nS9Lqz7BzRwkNK3d3aF2JMuAklmM0hjPVjEHdFVox3bkyM89aLdaxcEOMmOgleI8G0AesYt5FME6HiT55hCitFUYjF1yUBq5wn8btYQOiUZZ1YTOw2qW6NekKC018Lao+ENaSa9IlKzTxJapSx2FJgtOSkbpvs2NLCXo+/JrXXE0+bx7h5vlC7fiRozhJh7jQ7aJPZ7ew0MXc7Cz0gwwnThxH1euy3yKYmZPfCJXL/K1bzu/HP/kJ/v3ffwwN/YYN05ie3oLpzZuxiTvKTqdEERwlbaPg82kzA9xw6tfysk9FR90ba+WQlKOiWBUK7MQGOhbZRuDaz9NSdoSk3GUm2k4NxYUOEp0q6CTFl3PVItDj812j7VPlslstEtRvNTU4+0nzQ/MFvOrHHQzw1liSDN3icYTQ55yTvQjiZcp5whkyJH8uRdzMYWaEqC/WXY1bjEBdpxUgIuUZXMeX0k89lDhhmmNIm45qUpp4kq+hOqguNdT5kkmsV6LOBsHrttQDpTw1Ii3GsmOkVgPMCgT+s9wkh3MJ98aYmJ6y3jpvO6wywavD5z5esS7SS3AGI8lQCHo9Vo+KkxTVMOmmc2DWfKtcY/6IaUxt5C6BS77qKGeSqK8Gy48E26f2CFkl41KiuJAYNy4SDZTWRkqR1auRKNugLdOEtdsdhnHs2QY4RRqwbWDbqTcNQTymqa0kzIDEtvBpBKp+wp7dF7DHAwLH4cSJWfR6FUx6ORaRDYvSGRPYZFTsq8iMQkWaqDOXxRmZBH4o3uv28d3vfh8P/OQBBG4lN27cxOeSM9xRbqaj5E5yopN3pZPclcqhOks06gLLTcJAj3SNAsuuhNTqv3Z4VFR2IiAmOvoaSEtS7bx1uO7nOpwQaI9aHC4rZ5ipQOQxOqWS5RMQGsdZUG2BpPQBQCokTMAsYKFaYEsj9TgxfLPbAQN1CM7qGswMuswMzrHpcyefXPVLrEdiHaQLUPtUX40bmKWiHOBgl0J8QYoTGWnQb8qDwZVa/NRKl8w4DLKtSMwMZjUaoZTLYA1JG95KNA3q0E5f3mPt1HMgrEapmqKNs6jUGewo0Dgzn7TpcMXZD8rCQdRAqwvqTnU6VyMkkwVW+UgsI1GRV9pKMj93hyoPOlpzR2kEHzwidQ3o0qgy+KxGz3foLFIXTGMB2nHy2N3tT8H5uADcIZhZHmimrnqr9tnAV5VaO1HtaLC29PokpC/S00X1fVV7Bk20Sb7VNy7OCh/lLlJvriPl+lxYUu7TiEjnWBF97oA06fr9ig6zgpxlBvUpT4PEcbj33vvw8EOPQL/4Mz29CTN8Frl5Ziu2bN2WHWQIHbgHQH0Lg5vGHYsX/fhi+GwKGCuj/tjCN/ZGZwewDTyFgM4SeddY0pDGoYNImUh7itpx0tFSBOAAABAASURBVKl2+/OUHW431a9807icu0qVG9h3FcfD2X/w2llqjCLHd1SBxoOFc37R7pt0k9QplC3xswhnXc3V8W2or9TxNWLd+ZwYklGaoDTRRXBQKElZuRLaBuUlI0gmcUJqnljzDIaDH7gLcWd3UFYOV3LrwVRgGcxDVdwxMId8AkEWC0bNo4jJYMRnGBWT6BySUImZ+FxOf0VR0L4q1psCWrNZT/BKVJZBeUaZXhugeOoHUUHhNsRbEVziI/UL0rlerKivqeOALunTpEJ2dF0ep7dt24bIneEJHqv7LD+DE7BHR1kRkW2kCspHytVIlKv5bDcTeec+kAM1M9x111145JFHoPHbzKP2zJYZbNk2g80zM5jcuBGdyQl0yg6CnkuyYtTCIYigH2Bs7TuxwPUgcoxH0eSrqIMjy3JZOsMNP7Fti1DbY59t60PjEgc2ENnGKb7ddjpGi3SKdHoJBZKonGALoEx2okxHdqq0aRg1BfRcxrd2e5ckDGYE54WTxn6kj/TMS0NtGLSJGVVCTmNfZMr2kU2Dz59sWxxgkGdRj3JSbDGe6gxnyaevrx4SG4f15X4pUursOv/yjlOaoHQzg1ZehSUZ2eE5bMs7X8ZsOvPSbN0TB17QACbEbKwcNOZP3NXwHA1qzlA48e2MIDlhkiaYnz1yB5kiV3vuDjGA4jUMKR+h6vSk55XcaaaeQaeUPmm334EVU0iJO1TWq25XYrxSMxDVDiKyXpnxEj9q/S9RCcbZhHjDelVWjw2VU5zns8bISVQ7xQTtSvp0nP1+D/pLG8nGGOtxYFslJ7T5Sle8nChx1z3fxG9//0eUfOa4lbvHma1beeTmTpLOsqSDdDrHouQR1dl5w9UaitEMhuIvZ0RjubZ+2iAisjNn3enmEbg79OwcaUeLfc8w+eDuMYPpyDvOAqKeAjx5DveoR/1WQ/qRrzqechgsU6u7kxodpJjOJE2XxHFSXC+/EueBwsobOV6iFBML4PgqXpEPOuvERggaa/FroeWfq6Utl35lOezBV7bAl7e0hJgIDlDu9MGAtcvMfDE4eMBS88VvJqSSNfh97XR6PT5D63FCcz9A3ZJTejYcOtKOrEO6ZIx0kKZZkI/fBpB6RkBNbUCZiXwT6BeN0DEJWn2ZlMbUG4tXohgn0KAuTX0Wk1/GQK6X6jaCtYpUPjnBzdPT0PFNf3eduHtMdJ6Rk099HalTLwvuv/9+/MM//AP+7u/+Hj/4wQ+yaqVpkml8NCaR41txJ/6Vr3wdf6CT7PCN+MzMNuzYsRPbt+3AFh67JyYmMEHnWYYi6zDjeOTQyh8a05VTX+kUZ4ECHSHtxPnoAHR64EscZKfYAbiThJwiJdHYsuxQvJw2LNPvLkB9X7Hf+3ycEdnnZgbZUFSf8rFQ/mOMbg992T5frCktq+dHRXs3M+7c+VyUtqo0AYNL4RoRRvsUO1EushxWVtFzFhqJxcqbGcxsMa5A3UiFXhkkdvBaUJ1qmWGHUfPoSFjVxAFK1LUkSz7j4umIZqamC2yvRXBk8eBPfoQf3v8D3Hfv93D/D+7F/feR3sf4fffiXvIyvvd9fP+73+OLg+/i+WeeRewvAI1zJI1EouMUTOFF0Lhy2JG480w0+kVK+cijkupGdwxR8BIVGl5eBBLbwSonts9ihEXGyaP4slttFxLTGywTIiNSV4NGbr2U2Ve9pWeh38XcXBchlKQLoG/kRKzy2+1eL3In2eNi1MXJkyfx1FNP4aKLLiIuxB/+8EcsLCywPyLkUKULdAh95tGvk1999dVwD9hKJ7ll21a+2Z7G9JbNPGpPYXJiCoHOxRBQ8EVEoF2bGXRZ4if7TbQNcllWWhckuxpU1+WI1F2DppDNJnHXJiiuca5gqGQPHDONHRvOPAmlHg2ZI7LQxDYn4y7ZaFMMR/LFA3gcV1iU/YQWnOFJLh73/+D7+MbXvo577rob3/zGXbj769/ANxm+5+678a1vkffNe/Dte+7Gd7/9HXznu9/Kv8xU0T6SgfWK8GDQKayKfVaNNWY9m3bKhjDo40jbTOxj8GrSGcx3E4+D9MxsfZgZ1ViLUwebfG1apwx/ttOT6k4MS9Sx1Kp7O1ynDn/6cPTcjuXGsvMjVz4kZAPLvFaHRM7SirsZTTD3goPueVC0mwGM8YCy0wHHirAhgJdZzSucRkq9pTkgK6clyTG2kcQfQqCs5EPeWUpWu84M7QKgaWAsZflN9WgQWe5yibOHkwZjoL7XTlJ9O7swBx275+j4ujx+97hb6fG43eeOXc5wls8s7733XmhsetzZKE8IjqNHj9Kp9lt8hjmGau3WHdshbNZxWy9uuJPMf3HD8QvcSQY5Fx43JXsuQ/3oRtvhbjHJ3uCD5pBywQX5QxikisRsTsYFlTvrClCfaLftdNBmNrBv1BSGQJ7SwMs4h4AEG8gqr1mAKGirkcfvlGJ2oHKmXALynNPOM9FGVwJVvwL3mS3Cz6y6V06bBkGlcTw4OBwiBmpeIlvgUMphMjbu1jNKrYxmQMEJVfKN83vecxPe+9734v0f+AA++NFb8KFbb8Ett34Ut9xCOsBHyBduIX3tX70ePZZb0VhTn6VUVMbjN/i8MiM6jOFxSOQ3MpCcjJ2VcXlDOJWx/rkZzvYlrt4pU7VRkLMUEg01sQ6rQSt3g0ZOBTThNo3UJyh9Pch56RjlHBs0+XJ8UDf9TuTJE/oi+Rz63G1kcMGSs6x4FKwY1hvx5557Hr/85S/w61//GnKe27dvz+pU/8S6VZycfdLIfiqLCUxv2owZvrTZvHULpjZthI7hJY/cRgeZJz0s5zeraY4MPhLrFukI2hBvFCp7PRjNp/igqGUksQ1tLAlosRSWOEFtoG2xukjZ88k+GgQKKkxHyJ0kFkG7oR0lojLK8ChecQF6//s/gA996EO4/fbbcccdd2R62223ZXr7Hbfj9jvFuyOn3fmJO9mfJYweUyg4R5z9qD5moUiskPpFVPEa2Wjr4Hn06edyWzRAQtMGDRHHjgPY5jThmprVTfZgKAqDmcG9RAh8XM5diAdHxdVSk1FG2a8SJzadFlfj2EATPUXoBcXJCCYGftAwWQFjmsUEYz6TcdOw02qgjPQGOgsz1k0OE6QZhqgGUfvqd1o9eUxqu9/GJJ8RlsqQs9RkiilC/9/KydmT7F/2KT/7bLhkIvtMO0j9qaL+Ykdx5y7mne98Jyo60DxB3XKdIvtD0K5F/33q1IYN0E+nlWUHRVnAC40FYGZDwBoXhwjCGmKvXLLRsAREmA8WyVzBApCNNFCNdBpp4ou0YM5AeIbyuF70cGEIoUDFvs87e+7qKz6vrHfxFR+DdNFlfEG7/t58LnugAR0uQO4BpV6O5bpg8dKYAQN7PXVzxNl+aUae7XVcVj9NrmXMASNxQgoVJ1/ipEqD+DBNHFJHCCVzBULdIDA4uGmbdLipiZEqXWBQxkiiu58dHeX6BusxvYHebGuXmSn5I9QYl7yo9wMK1lf6WLGliZAZL99Hyv3Dur8MRUh3zH2fcj8GTrCDBw5CXxGSg+v3uRyxzXpM0ueLA000vWj4r//1v+J/+p/+n/h//y//Cz784Q9j06ZNmOCzNSEEjRUry4WIPYr9B/ajLIqcHoI4gHvg5DaYGQVfufuMlyYbE/KCWbcNoOPLPNntAHqxQz4klx2mHGkDyoinXSapvh0kBxnpJDU+43unKYupzAOelqAyDdCOH7kcus7B2GncpEvzjTlg/CeeFjjFI8dK6Q3EU1hUaIcVP1vR6pW1q2jGbiCAtWUlkThRRM1MZBnSYKKKLktsMdJAT6K8Ol5JCosKCkemKZzB4mQMZgyQwTWZqypXOw4iN3rcpRkCJ5iZw8zyRAYvnuYgYOA7jLRGZGoDBvNKT3/GMvs8NjtX10SDAFReA6feWreqvxKkKrFSVvUoD9YTSxdV5fqQwyByvVgnRk/7Vl81aJQ08TaNrHCDLKeKjiInsFrsh3ZehZVXNFGP3oAKh198ESePH8cLzz+Xcybmq9ioSKqwmGaGbXwxE7mTlNMruIvp8JmjUJYddLgb6vKtbGSfvfDsc5ggL3AcC/KDBTjzmw36faC30S39bYi/CI5fPYZtibXDeVwGeRd15XIjx7PGqJZhuUS5GpTO419bWs2rqEvxY1y5+zwFZV2ygcYwMoO1WIwznO0wJ/CDcTm6OsRPaSPhrfYKDA7fWRfzDbg07zxnNk5vglndt2ZL6WqPmeU0M6ZzTJXVpId9Y6yvIN7S/GVr2TbxBOlItJUaddsT09uQ3HpgZlksUV8OnIEPPwM6XnEViR24WqEalP5Cj8eLejAk3gAwDnrkhCrgXImdkwsjV93NoOQSsMLV487Q9byR9scXgeBinaFnljp6x37K8YafKVfj1KCKfNCe4Dx6q11DoJGpWPE4m+SRMhRv0DiZRKNIbGQbyrsaGtnVZF5qmtGJuTuMNLE9Xb68Obj/AA4dPJhf0ujIraOfJlDgjnFqaopNTbnYogjcxUyg4KImTE1N5ueWcpKBjrHLF0LSHahbY+acIKI588hH09ZRqnKFhq/wKEZUDUVVXoOhhNOOjNemflPKktomJtpAqU1YtB1HtneNQdNWpY6HkW2cP1zGaFOMILFvCx65hf6IrSpdqPVGBRFp3wb9y9HBRz2ukXYwYGSifDlwFn/4WVy3NaumDo4ckIY2GYwB8QWtyBzuPPkkJwQPHPiKg8mzcd4lifazDLNmaiODKf4itEITZoZ5C+gRzno4d5c2AAsAuBR7VdAJ+iKMPMTAtBZ4fC+qE6jQZxYamtX1ARJk2IvlnmJAbR3FOBWNjNKa8Diq9PXC5bzYP5LPzoxOb9eunXj0N49mB/m73/0OOoLnMeLqofLkDHXUVh4zg3HF6/A5cqdwlGXAAR7djx8/BkPEPXd/DZ0O+5bleKjNWDpWAta4WBSEcWIr6RS/bV/j8oonuTbG8ZQufhvJAJmLeN1qgfaR6OzUVoFc2iCaozFTkEF+vi1/0dwp41Tk9FEbbAIV+0tljQLtyyJj9SaDgfomb9PmafY9oIUtcWFWQqIj1WKtsJmhOXKD8osAH+6j1id5yZ5rGPT4uVZtIKXIQYkws1x5M+O40Bro4EyEk0/OrqKz0Z2FBh8L/S5QOncqhilOQnAQwSuRJr5VZTBniTQChYfhS1E+H5orJujejPUBkqxaoOMDkSJ5/JCaBmB6URUYAuU6vQUEHr9r7WSoFDVEBqfwK4CVjDixNxInW2LdBXDyZaxRJznLxomVRUnHNoHdu3fj6NFj0KOPn/70p9i3bx9SqturlwSBO8XE8TPjeIJ8tt+D4YXnnsOhQ/uz7COPPISiLFBop8lxNLOlmjDvUmTtkPpbWFtydQl2zSoCqpRQiyQ1sA6u+TlfRFQe8UL3BGUdRjUCslP0zKvDDOZ7wNMY5Xj9EdjHHb7MMeMCTR0c0jqBn4qSjLnZ/xqDDJZaislxAAAQAElEQVTi0o38i05Gh6sMiXoT26MFL7gj/0IRTEmIPFYlpjXIzHP0o275y1x5ddTLXMSQ+sCR7y10YSYHlji5EiId6BIi00rygcmJElEvE3p9xuOQnrUikk42gzBHd9wruGtMsHrxhGxLPlcvakYRe6zPEAKK+T4mehWClI4U3PSfqDCS/LJHVaYQOSkaKN5grQoEd+4Ii4xNmzbm4/Phw4fp6AIee+xP+MXPf5nDUzx2l3SAieX09bKHfXnwwCE88JMHsXfvfoDO4emnn8HTTz8NPZPcwDfencHzSyaueqfWhF0M0ya0YxeMYWExrSU/qli7s1HeyxWf6kcs9BdwYO4YW+98WFQgDZxULjM7RHZUjgxPZ2NadqoJyG3jImR6QYP1Xo5Kj47YN8phZjCOpV66JY6RYK26GIUqLvgJLJBlQyDvfLhdjU00CjWmoQqvF8ojrCSf2KErpa3FT6xXYv6UKTt/kCGRp2Aa8OUAZezimWm46Kd4FFZcaOQaKnnjUTBSdHrDlESWIbEMJtN5ctgH5dRCS54s0SvGYhq0JiJA9hQHssyOxAJSE2/RWs/SZ+RRfKoXMdUFTUylklJeEimxPDa9aV/NW6pTotwSdLxZgmRHIT2jGJVRfEknCxejhZzGmrIW+TOyjivBzOAhwMy5o+xg48ZNuOCCC6BnlAcPHkLg5NV3KfX/2nznO9/FXXffjW9+8y58466v4et3fQMPPfww9NWViiXdd999+O1vH4W+NymnGrJeYz8nmBleySv3wWLfL/V5Yl/UYO8spg+HV6qn7HIIzO988O29Lp6LPUTv8PTC3HJADeBI2u2nxATaCj9Hb/WMbHOKx/QFb5zqqFRtc4l6VAdRQVJtOsGFSX8gUPOkWRLI/W9m6NNRgmPFKqG5zGq5Og8oi8VLZS1GzkBAZdQY3xcqok5Xfym2PgwvQevLc1pSqtxpZVwjU6JhjhPJzoCDngYYleE7FISig81TG2E0NvAyOTaBeRiFmYmsCI8JvmkbDusrQbRE43F7ERon6oq0mEh9beirFHypiwaJMpN8BjU1e4AP0Jd2tmnQtkUa6wm3YoVepoSUlpfb8NaiZnUfBtKJsoNN3DVu4k7wisuuZPsjHv7lQzxW7+WOspMdacXdvV7S9Ek9BMzNd/GrX/8G//aFL+a/U9YP8XbKSWzYuJFOdyPKcgLtK9dH/bQOtPOtJ6ydpLAe2Zcuw6lJZ5hgWDjexezB16Hz4uuwqXsxNqQZTKZNQOWooNXVs7Okua1YbEE9k7JP2eWKUk0C9VFZM4ecu8jt23ZCVD9fp68YmTnM6rH1BO50jc9EI/p8WYf2xTYgzy9f5JrZYlgBs+G4eGcblmp/ttXsNOrDsUWyRONJSLGLJE/U2lk2KjUuXR7tggdcfuklqBhmjpwv0jnJQCQb6SBEV8NCMYXDaYqLqPHYPUCfOQgt3kvPIgMKvugRQlXwiB2IgsblBJg2j/LoU9AKG9mQxHqwMdTrVHZu32ZWf9eR/T05OYXp6ens5LSz3LNnD44dP44HH/wp7rnnm/jWt76Fu+++B1/9ytfwxS9+mbvLb+G5Z1/AzJatzLcFG6enMcFTwAYe4XVM1+T1wD50P61O4hyHwC6HsJYSya4l89LSVQJh9GiEUVnwTTj25yux8OirMPuLv8LJn70BRx68FP3fXYGNz78RG45fgg1z2zDZ46LPrGpQxBxgXQYTjHY8RScpe9Sv8YNXGkBt5jrNWPtWah3XtxJ6PO1s27adjzs62Dy9EYn6kht11zL6NLPsDhPfiAMG5JjDjHKUJyOHRc9F+LlY6ZXqrOHVwEdaRCgSHyzPZ0djFoayOCeV/tZYg71z+w7oqxf9GCEHGUlhtXiSs6qDrc+RLuPb2MOJxsMdDLeDoLcFZONc7Y3GCfEzqEJxwlhGEqSfsqBs4vF75pmHEHLZLCP5IGsiTVBdMqgrCTS+NEAciTf8RP01lL8Ga/EXuc0MoQgZk5OTdHrT+dfH9+zZnY/iotu378KmjZuzE928mZQ7zy1btmGa4ZmtM5ykm7FhehM2bd2C0CmJDpw6wcupn+SU7sT+46hzuBKHrYZ4bRj7toH4ke6hItJi35JDPWkd0DitBA5ydmhGvULiA27BaS/7Fwoc3VTSTCIBWNyASVyIYvZSzD+7C3N/uAKzv38djv76ClR/ej38uddi6sTrUSzsRIdvuqMt4MIFh3sBC5olgJxjnivZ3sA+iKxCQm1bFcMVEnuFhcG5+djNcTJKdTrS40wjzNFcZrUivfUeBJuk84IutfS8aA4bQTtQo4yGq/+oKsaYB58pi7eMustV0kMHU1OTMJ0dmE98M8vyCguRehYzjgRkaH0r8GzcjsSH7rRx0L4J6agRq4Rl4G4TfQMfP9Xgc4BIo5w++RTK3tGlUlinpcgqoTOUpEkSWRe1+1SwVvFamMwMwR16Uz0xMbHoDHdwodq1axf0N927d+/Czp07od3LdvL1s2k7d+yAMLOFjpIOcwuxaeNGdPisTM7ROFmLENC+1lv3dh7OfGQMMf/ykYVU4uFDJUoal9pqMIBvwY1NZpcyVtKRTcH7U5jsX4hw/FWoXrgY87+7GvO/up470OuB31+Pq/obEKhrWYtWtLGEPk9aYAn6CtR2jov6+9jhI1D/onUl1k3jqkcmRX4Z10o8T4I+rh2JzqGNyFVVcg1P4VNBYkeuJZ8GZUquHVZ8vTAKthvU1wNweSMeYZjUuo2bP27lnM6KmUoPHHwGWhKqQxNdyVlm/xoDni63UrSAcRdoYA20XLM9iNS5CIDLNGE0PcrkT6d0jcTj+PZ+D3tSF3rz7XSwklI9BNVBAMZbduQYSW4ULJVtixkK1/uERLe8BDlIQelCO6z4Whgtc6U42OZApyYn1zjLTVs2Y/vOHdjNFzw76Sh3CLt2k7cLO0j160CS2bx1BtMzW7BZvxBUdtApS4SiQAjObq37JNHOBJzGpb4WRrNq+CpoGash/TUS+7TGaJ52XOPSINEmVkM7H2gZQo9Ne/iZWVicQyBP1mKkyJfzk8h2t4G9q5+RLpCsBAqDsW+m9IvoR7Zjd0UeWF/maOpgDDsxekduLoQeF80+7aoXKz4LLmh6FfQfvgXOG+Vt8kXKmIljkO2YKdykjqdNHdpUknU8QlTxtSC5NiSfaAeiZxLj+mms/sRBHptw1jCbphiMhgOajZ6vVBzkONJxlkDTB7oyBLZreuMmxCxHQ2IcYy/pF5rECKOnlK7ezEWYxRQHl4bC/ImzK4NhkxFlAJb5LBxg7Yg6CLC+xnC3WyE89zgKruTRIvq5ljjnLtnKOJgZgnOqEyUd3dTkBmzYsAmb9AtAfAa5c8ce7Ny5G7t27cnYTbp9+07uNnfyqL4Fki+sQBFK+gGhoMswvJSLQwjhpeg43byypgYafwG0BbBVjU4LHRycNwTu1IxWI9vOeSjnApClzQxmBO3IBzSRgqlbbBYdUoqCJiiS22yUVUSUowJThEjJOB8Y4K25U5YT6HN+TBQlThw9hiax6Td3g5mh4vNJM2Ou07tlM6eX8+XPpT5/+Ut5uUugUwHi0OCryFRVdF4pQ/E2Eg3HuDPRqnvtX72Wx2WtYsKSfMC4QY+1mkFS8oBywy7s7QZU+s7Z4rcvnPVh99IyZXgNLAU6TO5guRNNBPSzbKQhRnQDX+g89wc6SoZpvbTXuqy/wGeic1+GVPeNDHo5Wmlj8iIBZkY4IWoIfL6oneUU34RP8rnl5s3T0LPJBhs3baIj3UAHOZVph0d2d4d+tdw4OXEGL0164QyqfGmq5ASJY7PzmLVpgMdmpy05+xH6LmSGkz/AoDQjNeYz2lnBcaiswK50EPrCv8GYuvxOZKdE26d80hiLCgxLemb7NuR+L0uYUVjMIRi08OkvrZSflRpKPR8i7OVzvRlyXASdpXZhedA5lk6D0jjrjbaenSy2knL0VIzG/HUT0CFdduFFJDQU5mMCw/xkfv3UWqQDFioeVgWm1DeNEQIMxmPO/r5e6NAB5r/9DtBfISbuWLPhVEZHbFyIhURK5TREEInGD6aDDnPj3FZsOvg4jXKeTjYRdVHtT+lLKWLRibGRaQAdgdpo+EuU+ZR3GRKWZOpwu8wzGTYzOGFGSqdnZtDzLTnMstOBaOM45TwV73TKeidK2eABuszY74TCo0jL2rdSu9fLr/skDfp5PbQZh1Vl8/hLd0Urq5FQcSwqODmR9vO755ket8AjOWxvZEptd2r1uOnb4vk8tZW4fDLC3JRhETK7BmLmecOATmAVH1dVfGyVUp8+r8Kll14MML9etp2YnYVxR694Is/M8vipnSdPziJywa8nUKQ2QvONbUEGWefo3erVc7QFq1Wbx4Xuwhz0014ayCFRA44fP4minMzf7Ys0qaiJEFMWWyafuRxu5pOBDaK02R76ZYE/+VboL3Bydjm+xK7lqp4onGiFS0jZmCJlInefMqwaVEylu2iIE/EoCtoY6ISxyhWZJYutInO6SWr/MrBxaT1IiZN9OZq6mDkdX+Bcc2inYmbwECCHKQSGgztlPMsYw0ugrOLMg/P8iiniW785kJ1k0mCv1t7abIckPBbo0Nnu3NxFHrfBuAwJMZJSRNS4DtIVTwz3eSKb73VxyWWXwcwhnsAsQ3cIDi1m/X4PZgYnAMP5dHndcBl1ZEcIY3qcLWa/5c5kkHLLZaSngWRGkTgYiUqE0bSXHnfQY1ENKT8VjmA4gcfhelUcV+48V79OZxLGFbJTcjeoV9bKP0DQYFPHIEpXqn5qQRzlsRLze66C2yTrUVCcZcuwuQtA/uoPWfRoRsdojGcoToAQP7EuiX1UVF1c8IdHUDnrTZ6ecaZBv2VKVborZkyUT+20kfCw8bfqPZCTHkG61oeECsuRm8p5sRZt6qoyBTNjnxF0fCEEeJvyRY0H8oJnvjNNMGNBWLoanZFtiilhJbqUYyk0TrbR16ZLOVYPqb8bNPlXz7FSah/aiB2dW8ABXAiZIcxhXHz1XJKNpGGzH7jYYtDpxsVYaTpJ1ZTyfKRT8uXgdGcOYy/2meyrSWvqvEj7gHuZFyzJ7N37AjxQLyLrIg6g4hECut0eSj3KMssJZjXNkTP8sVg/1n+9ql9qHldBUiJ6LsHMYCYU0ApmboPqO/mew5mjlZIOJ9GpZCaNDQP02dFz3Nb1S8PVV70WMhqTpVFQeaOsgDA5POUhf9lNfqJMd/sePDdboaTxKp4iIOcneUv8FEh0y+DBshXWkUpU5Qn6ybaNf/wRJukwNSGUd1AliTFbIrulLHNX/tDEbVLToMwmfrZQtVt1MTOOXY12XOEGZtYEh6ja1mAo4SyNtMcUtCHQ0TVV5e6Ftgj8Zm+Bnm/PyQGGwGGv88m+BdDISJmfSYzoZlwkw7AhHeCJaSk1s/mR9QzYRmq0jUSjTZwvnBIQaGjYOjMDvTwTPXbsGLIsx8DMYGYI7hl64bxzVQAAEABJREFUPgleZlbXCQ63AmYBtkjbdaPwOXSfuzUf6mQ2g8aSWRzhwMFy5yAFQ7+/AA04bQGJxmBmHLgBuGs5MjuHWEzgTX/1eli3i8g3znp7l3cbkd4uK13+Qd8IsEwfoFdsxEO+hTtBbhurBKNAovELCjvj+vKw81mkEV7RwfcDQL6QSIVeith48jguOPoiat+vOgjL63A6HPXBqWA9ZSzXF9nX64P0m5nIEMxsaZxa4SGhU4jk8Uz1ItOE2/VmbSG0eauFtQCN4hSqMyxqHF9LSzwutgus67d+2oXzpY3zEU7gYq1F1WRvTAftpY38F1+UCVQlWSGhwFWdw+ik3pLuMSF9T1IOst1e9RFYpTe9+a15HPQDJIlzgzONdUKG5CvOkVA45k6eoHgfSxuWMQWdwyy1+xytvuUBNBtQTwg5DDg9TFEYPBgnbMr/5ensyZM8GtA5MU3pAm0RJ+go3RxbN2wAaAi0tWx/2XioM2UjjqDnw2rXgk/hN3teh9QtQYvJcBp1okHHNmjkixOMFcgGylW8oYHGOVUBW/7wK8yFHvpWoQKnMI/4MsxFKI/yJ6U1SLm9izI5PWGxPOZZrQ3j0hpdSktDZTVlsm+UeBYhDdrdpitVj2sZMijArufn6d9NeQ2tkDh2bUTGI8doAPQpQeSxpfSgf3thArPewXFMo+IzxgZ6uSOMq6HGuCm3oRP9eVyz7Rk47Wc0D00STbuV1rRdDrLP+vQEA3ZfsEfJSDEi8IhtTpfBOQTCOd86PIoXpLOzx1EwPbVszMzyHJWcmWU95+oHW32uVn1cvSM0jkBiYg3nSl3xDd7s/DxkHEzItwyLGz8cOzGLPgex4uTavGEKfT6QzoaGyH8pa8oZ1vyImLr4VXg+TIM2BrAwGR1oOIkWmUGepYQaAIP8oOK0BCczaMf5+19hzzyg3yKsBSnTuk/X7NRuQapyO1neOKr09SINJvgSZb+N0av+GMV6y3ipcmlMfcRTX2QwPdeN45Xja1DlHcXp17ExgFpDRTt54HcLiMUMj9u+CE1WjXti3WRXsjFjOENZsxpJKQJs7L+ALZOTSLSnmrP8k6ZJ8+J4UbHaI4Os20/7dzKZxTipnnjszwpxfnl2foxkKucJjn9RBhhniyvhPMR51y63sDhM3BDC6QT1X6V2+xE9PnCuaFhCMykSjzUV0yId6jWvfx2qXg951ebOz7kjNE4gGVCiMUjfovKRgIM7gomN+MNCAeOOkDcqWSGcx5QBGDbqlIEnTgarnLIt9BlmXVKVcMHci5jee4jzIfEN+PJdW2K9WGVQAAqPVGfN6OnkWVPpGgJ5HlOmTbVACW0eRV7xW30prK9gjcco1IL15V4u5WQJHM6YUKGLbz/QwUKagPOIk0G7kT22kW2JfBCSCaSCZbsDLpw8jolQUnfJxdnpyBjkrZqTDN2yBznIim+6I3ePopdccnGW2bxpE3e2FQo6TBM4p8wMZsZTWgc6rWneZOHFj8SQSmpDPLLPwdtXq7M6T+miDSIHUmjiSh9Fk9amkkkpclILiXQYSl8NZraYbOYwW4rnBBpJggM5LSDQYRrDAAcn9vmZsKAf52WITchy7gFww5EjR+S78Jqrr4TRSOSo5IAErd6JTimHWX9RQQbLzFiCIaKDp6Z3oTZUY9EOo0OUfIPEuEBhiFfrNmgXmiLV0VmCdQh8W7ntwc9jKlboBeqCM7G+lWc8pKCWaX+2ZRt+bhI7QmPZ8NaibT2rhVfUo2aMIHE8RrFi/pGEleowIrbM1pp8klOvCgqvG2yD0W6GYGSOKHCanuypgeLCohhtFkLDYDhy8Xxy/w7MbrwM7hXtJ2WozpG2Ay7gRjk5RpUYaOeCwo0anUpSbxZv3EouBzrpS71NImnub/KZSt2R5ka7ybYQIXvHIPz2d7wDHgLMDObGnEDI/wp+FiishNFojx8/DjdjGFk2BIfTZs0NupYocrpZzUfrMrMV01piUD8klimILzoK8deDxD5YDW0d3o6ci2Ezg3sgDO2LQ5+jOnrLMMwMemunjskJ/NCznxgjDh4+Ci9KwIHCQNt1ptZ3W96SeEoTFBZUUkSIAfrZ/vmr3ohDVRexn8BHjPA+nSDTUgOu9okAjV5O1GX4hPepqwKyXGKNudPduncvLji0DxET0AQTKHXG75gnRkKbqt3rRVMhNgkNGl5DV9LVLrMJN3lE1VUZiqwTK5X1yvLpdPKEThhXbj7RcJwzZafFAfpVie/88BBS9ySKHo2xYqMjaEfg6YNQWPYi0LZkP84TCGhfcqKBO1Cj3o39/dg9fRjMCeM/Leyr2U9iXSmMLjcVC1Uv13lKx3bqevHAITjnjxk1cRIYFQmwCDNHt9uHe4FaBsxbwcykLoNNg8YQdPCZcQ5+tGf8OVV9Daz70mCo8u51czQoZgZjuhkpaKx89niCb5Mlp2NFvy/PlLIDWujNI5UFnV2Jt7zmGnT5pjx5RIU+ZMhaZRMNJiNqAqTMB6LU1dB5G4aT09vxQHcrupR3vmyMlB9GhRhrVKQNJIOq1p2YR+GN6QS2PfwrFBPdugyWl1KVDXGJDvKwvFw/GryoMoiuB5J9qdBkaHQkOt7Rcpu0U6Eax0Z+VJ+O6ytBo9JGo2McbeTGpb3SPGeDX+wlPHVsFwLt1mMH+nFoG/QnB54ml0g05pF+KuZ45NhnOTpMPTbSH9S83vehxBwohPqiLO2nDtefUfZHm1NMf8HWq/oQlb7dl1yEOcZ3bN2GE3yj7XkuJZhxPg3Q6RS5LnNzc3BtVgKQHWguJ2ZZes9Mzep80gNeZnXczBg7++/as5z99RxbQ3fnAC11tHOwzCwPTJ64DCOAY5XQnZ/lMxbg5PwcHWDKkHOKDFXEUy/sQwqTeO2VV6FgvOLKKj4s1WVrNRQUo2GKZFgEBii1qtPYf3/xa9An1YaANk5jpgydXyIgBg06sYKLoGxcREKMNayaxLbf/gzbj55AU42GonW1q1M7lJgNOKVhqiypLSwGId4omjo0VOlNuE3Fz2Cds+Mipco8VUQbSKadrwmLvxIkI53SoVFgLyq4Jkb1KUNivcaC/SH5ioupoPCaaI/dIFybQIJxjIVGRy57UEbDG08j5m0O99wfuEZuoJ6CdmPwBC7gIHU+qxZFjrO6AOrpK5kcZzlgOzf0X8S1VyaySsqw11Q5hkZviYvX1KfPzYR+KajPNrzruuuUhE18Pjk9tZHTyBGCQ45Q8MBk6tWxuywVYTzfkTKWQ0AkddbDEc2RBmyzQYCp58rtp1tRGbE6+HTzj+Y7VV3GjpcO1UPUjJ2vW1SMBhwdM4O+H2k0opPHjtMIU4bK1AoMGpx+Rbs7EdApHCVf+vQX6l2cmWH4GukyOc8W3AImrnoLDqGiQTs80uBTDSNV3DP1Op159bypgfFIBdZHKLmib+Dx6pIHfpTra9zhIl+qg+VQ+0PtEcQTbaC4kOg4a8pJ1MwSMdaBpp9HRaVGaYkB9a+OfQqPyp1qXDqEU803Tl4Ochz/TPJSVlZ/5uDgY8020D5rUT4amtuFR5/nuFqP4220HY6zHDFl8hGbx+pAOG0mCPRDigvOosUHndwOfxYbiwJRzGxLWPFS/RLtok9b004yMb+ZYWJiAlOTE3jsscfAVReWd5QON4OZZX2SPXBw/2I8M+EoihK1hONMXok2dib1nYquU26JKrsE9eGpT7rEgRGaiipcg6NNplndzQzm28w4VnWaGGaK00oUGSCxE5OMyhxmBVfAwCELNaXzckToyD07dwIUoxsb6PNBWaROvWGqg+ve/FZM8UG1jjCRRgpqGhRDUpcrI1GajKsBE/PdL2Zw79FNfKbUYZzGRaOWEQt14QZR1Rd0jDo25fqrDSzPWEE9d6pMzvYYtj/8A8ycOIgEY7YAMyM86wYMuuSsBIWXdKXcb8PxZpc5Li0pe8Zwnlo2J6zwsbjTpYocjolztoZ2heo1Ng1trKAKtazBjKC+pl2SV5qg8DiMqze7Eyuh0SGfIjTxNk2p6bPl1ORYCDa2nQXqg9WwJFwAepxis/jivUcx35miqg5tRw1PkC3IRsD+VOcpnmgnxrjCxrIT6wdSlVdwEf7grj6KsA/Z3lQQ7S8xj6ComYlkiCf7zWNEmT51XcS33bLJXdu355NYj8/cWcl6PHjeCnlWGVQeJ1U9OyxSxFFw/gVygrFdAPM4QVkznOqlug2j7v9GT2Jdm3CbJrZjFO30tcKyt1H4WpleiXRj5wovtSzPR/HGkQCMwsxhZlBav7cA7RT1v8hVfEbZr3i45nOaHmnkDH7yiWe5Z0u44orLMXfyGCJlEtPBSx1Pkh2P6Groll0ceseNeLEP2hEHNyZwwUbVJeUzKO1isxOuAKlXWuonCDx3UbYiP6HPfEZs6nZxyQ++A6dwhR4qPleScQNptWqsmabcwpqCqwioXxbBui6GxxjruLRxqsfJrZc3Tt9KvMSJtibogNIqbdE4CJIRbaD4+sAXJ9bF0QMzeOKpS9Dpb0VJW5QTclY80EYCfZBzJ2mEhlw8+aUMviUP/QKd3kaaToWdCw9j8/ZZIJXE0ugqJFDl0K06yh61iajY1k5Z4l3vfCf0C06cSZS1PH/4iQzOpUi5ROd+gnMk8ARmrKzSNMfMjXkAM0OOkxp5ZmoN/hLXGSnz3K49u8CsHhgGW3eEBo+WQqp0A08iqHpdGL3n4RdfpGykzVUDx2ekwPMHD2Bi00YgJFywcwcdV595Ig0wUp7aOGFyYPGj5i9GB4FeGWF7rsS3y6ms13sVTFuaPAHY5bRYGSgiMxBSq3QBFWCUg+QFeNZxwa9/isuO7MVEr0DyChEL3ET0mZZI4yKyE6XDii2orAaRRl7lljMPtegzLTqMlPUlVmi9QOsyhgWSv9idFtsS2ZbVsZ5KcrTGiqVBH7EE9mLisI3vu7GZW8yYFlAtTOPvP1Oha32Y/osSjp12dOCzbNAWsl3IFmgrEB3wTHSAyF1ep5rH2y4+iuRdGmsHNH7oGmSRKkUXoTb0uUrLJhQWXZibx6aNG/PO8PE//QnB6hFVPwh1DFRt2M/n+maWw/k7lgwXgeVyjoFI5jnNzKDLkj7PTfi5WW1wAJwwQmHRFvIKlqCHzrAIPXg2RMbpIjiRFhbmQEviHTmZEjyBaQHG1XT/kWNAcNxw3TuYFhG5ckbuOMErcXKQkM8MCmREfg7AsvpENJWW8AKfVcY+nSXzJ+4CwSMQhZGigdVh1RKkM9HYYwtgugk8lhvhRIdFbP7sVxCLBbZZ5SfOo4Qo3SlST4PE8DBiTGhQl5+yTEwDWleHSdJLcoZvo9pxOMPFnDl1rK9sQli3UvYhh3Dd4o1g4tHi2X3bcTRexiUx0C40jglGWwkEBApbAnkG7SydPGfcIxivAZzEdDqCi7dFgMdvwAAiEuBFc5JZZTDK8Y88mVS0nwj9TwCCTlvvec97UPEZ/dZt29AnRQKcUM0Als4AABAASURBVB7VQfYqXtWjUzfkNPHNDGYmMVLOTbeakhfYMunwzGv4znSDeDgHLj/b6qiBEE6nXhyTnM3MOAAFDEWmRdGBWYD+9RfoaADMc+U0OpDUl8EAPNVmw3nsiafQ2bgp/9J2J3BQI9P6NCjuxJiNBjawGkXGwMk7vu8Qyk4HuOIS3N/tAzxWR+4OIsuKPXCnyl1iv4b1nLsIQA5R8L5BAJ0jeNSKPFpFzsAujzgXHtiPy36jh+sRRX+SRuqIA2eH1qX+WwlymDktsh1EEgY6Mn/gdFvqVg3WeVLul1c+LKcyjFUrO5K4Wn3Vrw3Yycvap34ch9V0Dqf1s07HDP72s8eRQjePZ6ATBG1OtoA+wE0mQRvRNypkG/R4WjhDFWAMC6pnxTF8zfQ+TE0EPP30M1k3cwMw6HIOt2CD8e5nm65o8/0sq7pFToLLL70ME2UHx48cVbZFGPNLhhmyxkOHaOOh4JwyzjHPMKvLMiOPMCNddI4GM8O5enlT8dwJjCROFJLFO3EAGiwyB4GUEhpjaWREB8lrksSylqOZdPUEaJSYWe5orUBmltlmDjNbBKua+ZCxoea70msuzAysMBIfTh87chgysMRMAplc9xJmu3O0z4QJvsz50Lvfg37FI27qoqKHixZR8Z8orXSg1UnpsGiAFZ3hN+/6Jn58/48xN7eAbrERv7j2BhxhnkSjBtONO0sZq7FcWigylNaAtQChXUMtktBjoE9H3fc5XP3Vz2LmyBGUPKKxAVD7AgzNlVLdb6INr00TdSmf0ISb+ii+hCU9aVFnYnWH0dbdhJfkx+kY5Q3rS6xfWixvVHY43pTXpinnH6dzOa+dbzHMcWQjeQ/Lq7/aqEcdaFONaVP+or5xATodoAfQ+f3z1y6FT+7QJg0hO0jQtAyZQZuQvqZcpbsWUIH1dD2mYZ6+0V7nD+PdV+8HDxj45c9/iq9+6YuYPXGMzhcZGFzSp+eRkfYk+69oj10+A+/1e7j66tfCna57ZobO9qnaCTb5DGB1MmSLs7MnBymAmeV8ZpbDYUAx5jKzzDUz5qnDeAmX2jOKcepGZZp4ZD+OoklrU43zOL1/QZ6sSFi9CmbLO9nd8kAppweHYGakAUUICO5MT4g8NszPz6NHAzEzNFfkiqqSf/GbX6OYnMJlOy/KEyHS+iINSh3XyDa04jMep46HH34YX/7Sl6G/K4+c6CdPyJAc6XVX4R7bCrJoaZrozMnBSW2MmdyRhqzyRI0O1vliyVi/oncAr/rKFxF0LKIq3XFMfuVNLLRGQlpRJiGyLg1Wk0uL+tSO1ZBWLS8N1WWcnlPJfxbJsh+HxnWlONvfT5N49uh2PPbYkUFfBWgXqeM0mE+LV2J/c42l3YDOkx6RNpHTaA+yiZTj89hIW3j9tj/Cad/d7lEE7vTKosS3v/1t3POte1DJfinbpw0he2B+UndiOSpDfJ2w3vrWt+a6lHwExRJZlGYDFq/EeivP7Ows55Ev8s2McUPgHFMdzOq4WU1xHlxLrT0PGtM0wXXGGETMLIc8hJpCBten4fVx5EhtpCAv8VlRShVlHIdn5xCnJjBRBrzn3e/myppobD3Efjevzuo0GQ2FcfToMXz5y1/GE088AQ+OyclJ3Hnnx7GDL4OCOd9gTuG5696Pk1bQRFkXHqONS/NaAF10I6PJ4jyGc+OAst/BpY8/jp3PPUIRp2GzPaw/xlyq40rI4nmiLDka8VaSH8e3QX7lOxcxrk3r5Z1eew00PHDQYHx2/Q9/tw+xmILRwmgccNpFIjTumXLnqLDG3hkW1OeSw0Au9DYiHH8K17/2OCJlNm2Ywkc/+mFso/11+PhnYX4Bd911F37xs5+j8MCi6/GOdHoVF/k5bhb6scKuPRfA+YjKywKP/v53Q3KSjSmi31/goaiPEycOA4hwd4SiyJQMcgCaN5KznWIMYGYwqzFgnXNEc/6cq3RTYbO6850DY+Ywq+NmogluCUanaaQ0ERSU8xDAKFdLw/FjJwcG0SeVk+RA04CcR6IHuUM8MQG87pLL0F2YReLRO3FXyYw0mAonjp/A1776Vdz7/e8DBr5VL3HDDTfg1o99jOUa5ZOUMSnCLroMd09ugPO5Up+WJKPjAo8lRIbHQxMXvERTzlvw0UDE7i98DhcdepE+tASsi9Uv1gXDkL7RPOIligmjae24+k+gaJt9zoXVzlGMbYQaOoqxgmsxE5IWZO/ii59JKKurETimibDkiCnB8uIDqH8baFzAdBoU+Qm6aNYIXDyded5xxRHaORDd0TdDydPQu2+4Hh++5RZMTU1JHHtfeCHb6969+7joV6j4jLLLnWjFXWafO9T3f/CDfJRecYHfTXtfyHn0obIbKB4cODl7HMa5ZGYwo62zDmaDMPmcAKyuSfy8AZt93rQlD5pzoMyMYxUYF5zUMtwdpQcaK42NL1YYxcGDB2EKoJaTsQqHDh9BObUReoZz3duuy1QG0+eznB//+w9x3333gWaPDRs34LLLLscdd9yBXTt3QYYHXpFeUEYPOVfGH3/n2/B0coReBS7giJwQkTI1aOSRqCjYgg12DfSGqMMJqlunD+yeA2Y+87eYnudOol+3SfUbh7qM2hEvpUf2Q4PE8DDU7pXQ1scKLcu7VMawzleCH3O/JqyHjq0P8+t4OQTuptIo1ivX5OMzyYQujHb2+99egD/v3c1h5aBzLMGdoPGlXUHHZ0TeOZIHjr/Ci+gzt/h8xl5p4ab9TMaHcc0VLyKN1IfGycW7g/d/4P143/veB9lNwd3fL3/5S3zzm99ElztJvekW3cSXl5OdCWzdvAW//c2j6NF5Vvm4XqFpt+zazHBg334aKvuX6cZNBwbzzYxzLIfreWTWUPKZ5kzDOXz5uLo3nSM6Lr3NS1xNhLZhKi6MkxO/QTv9pYTN6sGQDjOFHWZL1Bn2QCcVAkKn5LMUp2jMA36EL3X0cJo2CZoFNPBMhN4iPvzrX2Fi0wa88fKrkBa6NJrE5z734NCLB2h4fWzfNoObb34f3nztG5lWkZdI6YSpQJ8yTgbzbZdejrs3TmCez48yo/1B4cRVfdTYF+Ps49y/lJFO8SMidh98Htd+74uYZOXlXzU5GrWSa9DwRJu+H6aR9W6w1AbJr4WsZ3SSjskkudwGyr6ctF20yjxVcBRpB3EI7F6MomocYIu2y14WToH2NoWjh6/GN768AV0qTNxdAgaNW9MnNCIuijQI9pNxvJUWKKMdpGvnyXyWkwvuSF/Ee65+Cijmqabe2aF1JT1KcmDD9AbccutH8arLL0PF43akg/3e976LRx55BN1eDx/72Ec5/gk7duzAseNHcn3Ub1KlZ/OC4hXznTx5AkVgjegIczqrD2chhJmxppbzq97uDEuIUH4SmDnMlvg1bzguXmr1axMWfz1InC+jiOzPUVBsUV1bfpHZCngrfB4F1SzLA2IW4AgILgdJuMM5gE5rSxwMDzqCn+AuL0IdmQa9R1vEMy/sQ3+igxIF3vu267Fv716Ag6z/P+SD7/8A3nPTezDBVTppdSUfg6vRMYhmMsO34MduuAUPW8GyHCyaMIC109tScBIIkbRB1sP6sKqQjDEtERGqHRCoZNNPHsarf/8wJrhzddaDCpfdMSU0WJa4AkNlj4PqMcoH9behfhyFRFYo6mVnj9a3ib/sBQ8KUN/LyczOb8b/9v/Zi65FjnoEhwwcQjBKJCICdEaCxwTB6BhrL52YZkSi/RhPJgV2dp7Dqy7h0ToRkKOMzMp05o08tiQqbwBeV155BT7wgQ9AL2siy9m8eRqvveo16PDlzdSGCfz4xz+ErmaM+zyeq96C+MePHKWjjZD5OTce4pkZ9RUwM84xR0F+yGHjPHMiEHXYjPXHuXn5uVnt8bU2c5gZgQwNpjMeQmBc/AHcQRaF+nAa06GD+2Dg+MsGaJgybBJUwXD/zx6AHOPVF1+CCQfe+96buIt8LzqdEjq2JDou0OxrUAf1KK/YgsLCArZgcscu3PvWd/IQRrlEw6dsUiKP5AySSS1ke4bDxCeGZLIgP5g/MG+HR7DJz38OV+07yTb0UZHfJyjB/Po8M8h1WkFVYnnrwWh2G2Wcgfj4ekSktF4kyq4P2U7Y9rUoOJ6RO8r/9X9eQCq3ojIuloPG52M1HZtFNp7jaUQiUNEceByXs+SgAvnITUXaZfanEBYewwdvfBpV7COG/cysMzxJvimXaftDbYrZ0b39HW/HW97yVmzkkfvmmz+Q7eSCXXw2yRc/VMj2RzrcSCo9hEWAOHhwP4IbSm4OAq3NcriEmcED7dUc7SulNNDBtjDcTjvXwsMtO4dqb2Z5gIyDY9aEB5StSjx2GCLME5yO0axO8xA42GyoJVIZQR9MwpHDhziaVR7YlAxVipC9Hj5yBEc7HPCpAv+Pv/m/YYFHD70cSkyXXExMo6HXcebJeev80kGNLAwsQ2U5pq96Az7HZ5+TC0zJ+SgbMSiXupg/ZSjcRqRMG4AmT0odbKf89P///4VLj/TBN02I/CdnqbqZymhBPCGltu52OA6VY9x5CEntbelJrTBrsq47sUztVhoovq6MKwgp/+qo27JCdraz3e6XJ2x0ZFZN4O/+v5sQym3ZFl3PIbkAitZ1cxgDNFVSQ1AaF98AgGZKpAEiaQ8dHMPN1/6ZiRVHukKqtgPwAUjkmUXaoCIz4/PHhfwVNqezfuc7r4OeU+6kk7zvB/cv9kf9bLpCzLvSRC0RJ04ehbNCSXbAcSST5zTLpZo5DOf35edb84yD5jSITDmyxmOz2ihnKZhpSA1mRnZC5HFVq/bJo8dR8QUP7Yl8wKlHjrJHxr0/fwC+aRJbN23Bti0z6M7P0x9xJZfB0EnRZ4D2AzAMXsxCgzbYIEyydNNRv/jB9+NnYYY7y4L5akNMLCwj1ZO7McjEMnjTaKk+IlP6rqwvZFM1TPYmsCsew46//d9wQTyITrWATg8wViwStY6ETBUn5CwbZD4LGUcXZZgnDdWtVU+ltbGCriR+W45hVor3oG5Kf4nAmCuXO0bvGNEzzlroT+Mf/lvCoSOXgObFAQQdocG0Y2T7A3eKzl2iEezenA7y0wDiG8/oxmeLiQKJzmtP59e46tJeti+aDevsA5CM3Bq/Pm1cL2P61JEpX9ZE6nkrd5UhlDwxbeTpqIdIw6ooK5rYX5HlgpfCBw4cyOPEKMwMwR0F54iZIRCaWx6c84ZtG/DNFF4CzuFLPbxYfXWIsMhgIGlwMsYbM0XyndixDSIHWWjiolnoDH24W9YkvWlQt8zgR2I9SDiYgXDCMkIIyHBH0NEhxwsObECi0Sjf3PwsEvXF1EfFtVp6YMDxhTkcrnpwlvs3t9yB3olZ0AYok6Cdm4pcQgSzEEZQA/UlJgoy2oSEye2X4J43X4191SQnDXeBWdIoLJAs3kbjBeskhlHKcpjqyE+Qvkj9lc2j6HWw68jzuOD//Hts7HVRFWx61fWKAAAQAElEQVRnBPNg6FI9MjhGaYBIhQ1yGuNtKgWDNUDBZUisw+kAzMdGIHKCtpFGyle8nd6ExR9F5FguIWbdozKnGtczumVg3Zt6jKPWd8TeNL70mQ72HdiN5Mc5kBFsWgbNgPF6DFWfOs6ubQQWKQcxh5mXwcn+Y3jfe15EpNMDuNCyHhUtsUKfmZff0p04zqp/pBPs0/kF2v7HP/EJGO35wgv3QC92Im0+UVeNxDrWMDN0FxZyP5rRBpknkebl3QAz2iR5Zg4zq8G453DNQ+sysxwzG6aZucZHYj+MYo0sqya3dbUF2/wm7G2BszlsZvUgDOhoXeXEap6GsG6WafB8OF/hAYXTiXiBwgqUpLQPGkbEof0HAEvZKOoOitDxKPYifvzAAygmpyhf4rq3vQtzc3PQ0TrlSZ6YvwZolMpLRZwIrAePUbRjGBgGWTT2HoPhba/HNzeWFC8x2a3gCbWE5InErUIGjcMGkF6jfkE6QaMXjLuRKhl3KQG7nziMq/7l37Bz7gTLRHb3TGLJq9yNHupODAusGDPXbVK5QuNMR6nS2lD9hNwmtauF0VqkFNn2NAIwPgwseRKqSKuAkuyvRFDolO9xmlcsehXtVX8T/s//dR5PPzXDrkwIke2JHHjmSepn1i81A8M4NN6JpZOC40+D4l33PxVAeSbiUbz/hhPohHnQbdJeKE99bHH+XPpQOXTU0cB1AxXHVLTHLW2sEswC9JWgIhT563Fzc7OQs89yrEvimCTVhXPNOYeee+65rNr46Zw/YEBfNRICnW5whwdHcId7yNTMYGbMgUzNjNShy8xEGF+iZrYYz4ln2Udd87OsUqdbHTN1tucON2OYTtJJQwgcQA1ijeAB5p55ZgbwQXWM/Tw5j754GKCxmIyVhgYajJmB9oXfPP0kehtKvPENbwRo9DKmlD0WZwGWrsaxWQIE5IsRmne0mMvZYBOIt34QXyzmMFdwP0DjjBmJxS8BcEB1aaB4BqDqtVEhwan/ol/9HjNf+gx4JqJuILE9qmuuxsgHtVOAzERCOYZWvKVjHCL7qIVcf6qDZFdUdl4m9HObI9v2d/+/CkeO7aF1dBlTLxPmTDdo4Iz2o4XEWn2ev0DOzDqKO2l2ruxIyXFocfklP8HO7U+hGXPxnHbRgAUt3ur7BnKA+v6v/kqnz53of/kv/wUlX0ZewbfgP/vZz1AUgfVKi4i5TgmcNtApS7tRUz04Z4IbNxi+NMc4NxYLXQwY08Ni7HwI+LnaCOeAmWlAnIMialjiJegljnF0a2oYuswGeShHx+IO9CsaNMNHjhyhwVh2ZgEGwGFm0OL/6J8fh2+YAvhc6f/+wVth83OI/R7lBbopvkBqjHOIQmmaRMJA1hzz27bhmQ9/Cn/yjSij/hqiQkGHnQZ6WHi+m4nRUDEVTgy0wYpioQCenSnw7zt38sF9H+U8y+N2ItEJNzDugo2TQaidaGQbBiC/5i1NnERHKLC4dd+Sj8ynSSYovN7MqVXXpfDy+iTqH4f1lqM6jSK3vemDho4rp0lr0zwYCX/7P1c4+PxO6Dlk4EAZUVGHFluBzWN/s5ZRMIbVNtlIxUWGoL1obEzCtDXj+M1M/RzvegcHtyxQ0fapEqANgZfR6ZIM3XJ26puG2e9XqHj0vuSSS/J/86BvcvzoRz/Kb7AbOVEh8hhunDseDC/sfRp8ipPVBJZnsBxuf5gZzISClLNGchkGd/E1hxzn8nVu135Mz5sZuQYnzSFRInB5FNwdwR1FjhcIPH5kvjn6/T6NtsKhg/vRviIdS7+vWQB8455vAhs62Dwzgyt3XkD5BDkCGWHiZJCsqNDW0YSNAQFw/jMUF1+Er7z5Muy1rehy4kQ6SorkWzpWw+gkV/zJDdP4zLuvx/abPgLVxaSJVW/rkVzibG0gkfUgsX2nikav8qmfVLao0IQb2vAUH4Xyrwej+VaLp7aTa8Jj2xg5zmtBtsOORoH33HEAVvwBic+K0e9wB5nywqu+oP8RwWLZrXFIDBuRaG+qN1gXYAGT8Tf4yIePIzKc33Bz1ead9az0kZhXqOhk9ctA2km6G2684UZUdJrbuEi/8MILtPkKkQ5UstIlKoSiwOzscfS6PbEzzAx5/nDu6NitsGDmcKaZGcxq4Dy7XlZHGWl8DdT5o30n3qliVIeZjbIGgxXgXsCthJll1INqKMoSHpgenNQRvEakk3Jqmz1xgs8gT0LOz9gG5OMNE+B0isC+o0fQp+A73/zmPBm46NOmI2TcKe8GaXwWuS+oaWRWGbbAYL4jtwRGRCuw4dp34ssXbEZkXRd4zkoDQU27LMwPsvNkE2UUSkusTzJWpHK+Qe/jkemN+Py7344r3/UhVCHl8lWfyDoJFduXnVGMua4KCzGlHBdNmqgC250EpqU1oPqsF9LVyDbhhoqv8DgobRSq7ygamTbN7VBbRtCWOZ3wcNkG2UlKPbzqii14/1/vY3Q/Ek8KGmfVAex3MgCLWLw0kKwXCFOY4IhSpIsYeyj6e3H9e/ZhQzHL8afT5Ys7sKhsAFJC2xyYi2LMw7GkrsU+VJhw2smtt34sy1x62SW45567GWY9VBfpU4xOVfm0cUi0mWeeeQbmSowwE6UQb6U754yZQVQwq9NVl8iggFfoUp1H0fidhq5VlXb+cbIak3H8c4LneRDBQXTCMsQzCzCr40YZM0MzmHmQGS89QF9vEII5tMMsubvUl8glu3///uwo1dFGYzTqBC85xQd+/jP41o3YMLMJt7/vQ3AyIx+YJzqY2HIqFG/dxrAPQRPDmc98E+xDN+ILkx2E/gSRIIfZR0KiPjlrUdDgqYBcwMA2OnXSMntFD89P7MG33vUuXP3Om9C3LhJ3DTkPABvokJNtdEVOWqWPQvUXEtsCXZy4IqcKM4OZnWq2FeXVV6NQe0axooKXkGC0jzZWUlX3W0LpJV73V3tw01//GL34Z6SqACJz5b7MH4ws3c6jsw08i1Ew0GGVtKmJ/km844bHseOieS56HRj6RKLDdC6RtCXa5ZKWpVDieAsV9Sx0F7hr7OGiiy7CDE9BOnI/9NBDmZcGY2xqn6ol+4oRk2UHB/ftz/MjcAzNDE4klqe50SBos+GOQrClDQlWuMyW7MF9KbyC+DK2mcFsCcsEBgw2fxA6c4S9feaUnQ2azJqOLNipRR5gs5qngTUzaKAV1vEhgwMuJ1kUBtC4+pWMq4tjx44AZMEi6knqiObouePuH96HaqrEtskN+Ktte+jDKhqzrC0xnLKDA680OmoSIb++PasHHCemt+PFj38YX3NgvgCmeOIJfEalnYgmoHa30qVwTMayDImTi34Wv5jehs/ceA0uf+fb4VZBz5dq/S/tM6WIjMj2EKeiLbHdfxGwnuqzIYyri+TG8Zs2r0LlnNkxY7vDzGBMCb6AN7z+zXj3rU/zkcrDQK+AsUwaB7OyPzmCi/3DsLE853jrhzFCBe4kj+Had/wRl14+qyURyfvgsGdANkSnxWKW3U4HZKYasEgem3XMBmt0/fXvhv50cdu2rXj88cdhZjA4jLoEDK5Op0S3O4/ZuZMw88w1o6yCPKWAYc0fwYx8Igvxw4xxli83HmBo1wXn+KXmn5NNMOOgDMFhZiu2xcxyuplxAD3DrOZp0IEID0ZjClhYmOPx3HH02GEszJ9E5JtCGTUGl9PgT5yYxZPcddrWDbj+pndjkwemRminxoBMEMZAhiycTg0CeYmTYhSdfkCx5SL8/hMfwsN8thUWqI+7iiynPKxrj6t95GTqc6Z0qcMXKvxsY4F7rns3LnvHjUjcEdeFRuYAJ2QkOClZ39Q4BYWFJr4CrR1ygmhiWRnKNw4r6EgvN3/ddVE/sE/YfxggNW1aRlPdZ+PqPiiv7pPxcjmNvW/ooDDgbW/bhes++hukziNIfERikV6Q41rbAusEgnWwxEwcPJ0EjDvJV//VU3j161+Ay2ZiQKQNVbSBHKXeyMUbDZSViDHxFBS5W+xDf3GjZ+7aVeott9M+L7jgAtx99zfh7jQOZuAdWZ9Y8RERaaD9K+nZ556B+BIyczjLFT8wm6hgZjDjYu0GCiCRugCD2TBYzDl/s+nnfBtWbYCZIYSQB8/d0Yb4DYqCu0+mh8Kg8NzcPGQoR44coVvKVoxEQwRBM8gG/MuHf42wZRrHYxefvO0OhJNd5mEuGj440WpZQPINsMJl5Bslpy98Ne679YP46VRCdE4q8ps7sS2gTEX9PYt4YPcW3M+j9mvfcm1uV+IRLrHcBpo4ibI1EqskRFJNTtaTbVGbUitPO4yRKy3qqnUoLpGso9E1oOKfbTBWqAGDp3w3eRP7S5lF22jzaDQcKRAdvPXtr8Pbbn4M/fgUECOMi53SteA2oBfNfi/1D+HCq3+Ba284AjB3UyYsAIxjlaupi0QiyxF91zvfJZL/D6gf/vCHHPvalhkAOJ5KVD5RM8fx48dYxcbuVDpTSIxO0Dg/nNQ9wN0zgjvMKEAx3W6MMyCW2RKfrHP6dnVSg6YlTVy04Ykq3sY4Xjt9rbDyny4a3aP5zQzOwTSzPIBmpMFBJmxAQWomOUegE3X3LBu8phNlCePD7ECZee4ujx49ivroyxU0CbWxKd/X+FB8w67tCOa45ab3ZONT3bSSi46CFaGMY6XLuMOYeM01+P4N78AzCz3GWBZvswAHj28IAAx7Jyfx3be/C5e85+2ApOigtJvhxgApGlQuE8ClPhMGBrQmi+mMKiwwmPONhrNeOgfxl0NOUw54BKzPMge6oo6RvOuUU31Hsbx+7LxRIcadMNVxpCyyl92jOpcJDBijcoqDC1rgeL3pLZfgXR9+GFX3GMyOA3zJA+4UwToYqyh4msdFr/k93vneLvq9k9TKfjGAJscwwCDGXhYX2SpzYWEh7yh37NyBV1/1asjGZ+dmceDA/iwnGQXkTOtwBE2dco69+/YySWNaO0vxzQxGruw9OOeGOcwMipsZw3UcvFKiLraHwXybeabNh5k1wVOmaR1jtR6ljR7JtsOKCw2vTYdbIakVodYPI7FTVhQfSWAbRzgvPZqo1Mxg1mCpOWY1D3QvZgHuBVESBQwOGU8DDfjExATTShShRPAAOUkdr2O/wjG+5Y70QGmkvZ6cx5yEh377KNJEwI49u3Hh9p3Z2WgS6o1y4kRIrCfWe1FnySPaxje+Ff9GJ/hMn5OF+dNgtlicx2+2zOArN9yIK9/2dti8nKJzPibCoImX+ODSqEd5VLYoFKcDHVuNRC6hujKUb+XLAX4onKHwCOREAWYeQWJfjWJEZFy2U+OxLqM3V34sB8gblayLMlZ9vRjVYGYws1F2jqdExQwFGK2twERR4tq37sK17/0FegvHUHDHl2hTqkXgeJd8w73j0gdx3XsBfbXCjfbK4zuYW8jPRZkk6qKEmcMIBrmQx5yvy5NQ4lG6Ewp88Ob3wxNw+aWX4ucP/BSpH7M22bbyaLwFsA2dkGqGbgAAEABJREFUTgfPPvs03I3RARgGFHaE0EFZdBCKgIKnr4LxMNhkeFC6M29dH2M+M0NzmRnMaojXlKHwmYDZku5T0deM0fI8iaxhODnn/W1maAbHaGmBA+teD6yoBj7TskCgEQR36G14wd6ZP3kCwbjSvqCVNnHABYN8juCpwB9++0fMIiEy//uvuxFTIdDWtSoLKTvOxAf2Gdyp0qNh5YuF5kTHxDvehn97y+uxj0Zf8bjWpwP89y2b8f3r3oGL3/lm6u1nScgJyjHJKbNSiU41aiKmRL9ZQ047UqbOsL5PGdJ6EFvlrBZOLP/lxriWrVSnxHq/bMhjkZA4HsZKBRidpePt10/j6nf9EBb0Z4F8/t3voVftw8Wv+zlufH+EWxfBmYE3h5GfSzdNN0eM9igokutPuzC2Rd+XNDPqcHz8Ex9n2QkXX3QxvvjFL+UdJkYuM9UMdIAlTpw4Cr0hl4glZJs3BmjKYtE5dmBWwMCWmGAwE3xAR8OGcZf7eP442bOJ52dTZc5MXeqB4BhyANsaI+Qk3YzOMMDdMwItQY7SzGgMBfQ1oeCOQIdZchcQ6KT6VQ/9qouDBw+gT0eXPKK59FC9mOjgW/d+D1M7toILLv7mjk9iijrc67oAS/JoWI2CVWiBKUzf+AH89zdcg+e5+/jtJse973kPLrj2Lejr2+k49atxGilFjEUzwTnxTl376jmasl9punqtzlyqdmeLGOlf6HicOpjkYvqBD15Cx/gQ0J2F917Ea9/6CN72nuNcnLt0cj2ACx/9K4TVateMX6SjVLm9Xg8nZ09C/29ToF1v37Ed3/v+97Awr+ftVMsxlawgeXK4vFegiWM/j+VyjE5vLBM102ddekGjLihkZgjBOG8AzSXoohhvhZbBzId4tpLgkNTZGRluydlZx1OqlZnBbGUUZWB6QttRmll2kuIVZUnD4c4yBATxywJzJ06Ae0jMzh3D/PwJOhi+JZTRcclPpJwTqBj+3Bc+j87MNBZ6C/jUnXfCu33I+LJjiP2cD4ikXLKx9uWJdQgltt10Pb7MHeQPbn0/Ln/jtYAF6u1AEwq8sn7VgxVJBK0/l5Eyj7saUoplnuh60c6/Uli6Vkr7S/FVpzZe9nq0FpfE/heaMVmkWaYP8IWbW4GbPriLj06+iGuu/wXe9JaEUNHmjHaLwGE10GPCjFZnzEK026OwyuBxgYkJOi3M87mkmeO6d12HyckJTE1twF6egg7sPwCzWkGSHVhEdtqkiba4cdMG6IvloNFoXXcYzCw/qtB8AK9OZ4qfgOLmnmkOU87MsnwWGHwYqZk+kdPMbJHiHL38HK13rraZcdCWBgSDy8zywChqVjfRzOBE8II0INARarBF9f0yUaVrd1kwTfAQuMobStITx49nR7N/7z5E/akjnwOZ/B1Xf8AQPFCv4xv3fAsTWzaT47jjgx9Bmu/SLiMiJwp4ZWMlXd9NU+bEK4Jjx003YPrK19G05XBp7KsoyGWobi2ZzGvFz1Tw5dL7UuqnOrXxUnSdWt6RTs+ZxUvZdhIXUyFyqzg1MYWbbn4D3vLuCdB0YLSjqGGlODd1jCM7q6xihQ+1UbtDGhdtz3DlFVfg8isup6OcRIcLvn7wwsxybsnKGYqa1bwJnoQOHTzI01IfZjUvuGddTqqNQuBOUvNCtCgCAuMUhmBmlA0MCk5qGfzA+XZ5u0HqRGEcb5TflllvWM5CaOSls0HDWy81s0VR9zpsZhwjW+SbGTTgZmpmA8DMMuo0g2igMyxpBBxyFB7oHAt0gkPG0iHf6RXnZ7WzBPbu1Spd0PgjuDATEfRgSOY41pvHTx76OSampjCzaQY3vf16BCY7JwIqA0jVZqzrSpjj28rP/8vnMUsdZZpgLupAPfGa3QqZ675VttDkFV1vZuVbL9ar80zLrbd+knspZevougguZolQXzZIqR6jRH4NxrlYKo+eJ1o0TBYTeOKxF/D1r3wdGlVjOgbONNsLaH9MCYSZwawG6EyNUP37VZ+ml7BlZgve/va35+eNW7duw9133513mpIREusTWZcmrJPO7NxJvPjii3TIiQBKbiKM9hm8pJgDFlCyjs754IxChQqab+ZMLuE5AfkyM8YN4I0VLjODmQ2lqm5nAvItwqnpinkeJ/ZNg6HKDSI+oOckMbPFTncOnpnldpg5zOpww7cBr6YBGuBA59hQhQUzg5lB4TrNEQqjwQREGmXiw/e5k8fx4iE6y4GxgleiIVbcaVbk/YlvDx/b9xzChglccuGFuPLKK/Oq3efxWzuAiluHSCgPs654sxr47ne/C+14v/a1r3HjEGEIONNXZN0bpMZgOGk1qdfCSnVJ1HneYFxfNP1EutR3dIartpvrJO2DIpycKdvEgw8+SEcHfOHfPo9EJ5RSn0IcZ8oxuqx76z6N6Pf6+QWN7MnNcfPN78/6rnz1lXx582/ZVlwGNNAQVSjDic/Y9XwxBOOC/zyK4OQCkh2I5PqYG+2+gHaRThn3MJgTgXkC6rhDl5nBzMgz6DKrqcJnE15KXeqWvhQN50Bes3rgzESNg1o328zy4JsZDaLgQHt2SgVf5IQQMk9hM0MZmG4OHcHLMuDY0cN8XjkLZLMiaW7KBso++Mtf4KnD+xGmJvHWN7wJF++5IEv2aP2cAzRkfSJPmCZrQyNf3MiR5knEsPjXXHMNVCfxFV8PkiY4rb+eXCmX1YSVvx1W/HSwUhmno+tcyZPoHFXXyL4VEqkg3uowJjcAKuZ73wduBs2KthHx81/8PI8RqD/JoVG6fauMSHuo+Ngn7yS52MomPvXXn6JYwhVXXIm//du/ZfZEnTVgERksQZsGd4deUj7x5BMIXkC1AS83hgQ3GBF4dNcCrWf2BeeC8umFjhynWYDi2pWaUd4cITi1AGZ13MgzM5wvV92686U1bIeZwUzwAVUYOQxeZsZP5LiZwWk4gplBhhFoFHKOCosqTVT8DtPMDMf033bGHvQzVVXkDoBGCMKMuumcdNQ2GO578Cc4HOdhRcAHrrsROzdvBdmQwTcAL4VJFm/3kN+wS7+YKv91r3tdzmdmYr1kjJb5khX+p4JT7gE5HX1954KLL+RuEnj66Sdx/PhRgIspxlwas4pvuOUoFU60tU9+6pNcsOfx6itfjb//+7/jbq/IdjKa3fngk6aef4vymWefhb7+ZnTIkgu0KTPLu0ozBwNw2qyZwcygS3U1C7AMh3vNV7J2qJIxM5jVUFwwsywreTPDuXqxV175qkcOsPBKlWxmgwF0UkcIzsGrYWaQIwp0goK757io4k1aQX4ZeBQhjVzJ506cRJ9H7SeeeAJ9rvBmBsCRLZ47BVorXSfwzR98D7Nc1Ytewi03vQ+7Nm7mViIyLaFPPWBfGJEGRkslkN4f//jHVEEZlvHJT34KKjNSr2Rp8xI7Y0jU20BlCIn1GcWpFJhaOl/RsPryTGOkL9Q/wqm3K3JMlxBZTzm9m66/AZ2iRJ+PdvRs0QYdrTIUVDmRO0nZRUUZPbqRfX78E5+Ajt7aSX7uc5+j7vrUYNZoUO4akg9FkZ9J9ns9SHdi+ZANpiWZsiyQ7dwCtJPM4O7SPXDuWBY0q6kiiX0j2iANxr2Jny/UNVgNmkY1jV2JNnKiiR0lKNwgDTprLdqUK9rINjpOhzpXOcHM8qCaOczqsPSZmQh5IJpwTcHLzBZ3le6eHWZJI5GzbDBRdvJqXNFwq94CnV2FZ557Lttb4PNDh9FdNgCMxvjte7+HuekS0nn7DTdj56YtSDTQps3ZaHOfRcoY7rrrG0g8eiVOittu/SjA3aucowBeyufsdyYwxqMV3S4DiNQhCqRMjP2RA4MP5RuHQfIQka4GS3mWJnlbOLGNZwva9TqdcGK/jqLph4Ym9vOaWOwTQ+KLm8RhiqQ1EmTzso1Ae6n4YPuvP/lf6Jg6tLkJPpf+PtMrJNoAqAeR/c6dpOTBuPLcecedbF7KP5/2la98EfMLs8zroMHVqE0A9RWhXd+snq0fPIDAHat0ZCdI52mB+WQrZnA6RPEDd5RBaeZw8s0N0mFGuogAILAFgRQwswwMLjODMx9exkv92KAZk3HFNWk1ZX9qQAbzZJy8eLVs4jgksIfEOv+hATOrB1LG4O4I3EWKCu1wExdPkJNsqJ7TyHm6BywsdJF49F5YmMezPM70ubNU50YZNieTHJvQo8P7yrfuRrF5I8LkBG55z824aOtOJD6QjwInQdWvUDH/I796BImDmJj/qtdchenpTUPGJ34bZ2Lk2vrGhSPrMoqU61gb3EsJv5T6r1TuqM6V5MbxR9upeGL725B+xUXPBGRTck433nhjVvfii4dx6NCh7GQq2o5soy/74OIs2/sf/sf/AVqoX0P7+OKXvogTJ07kfKt9SM/efc+DZpvFzOq5YEZKZ2bmMFIPDufccDMEZzgQzKR4hnjOPExXHmecQZzvl5/vDQSaQTUaQB3OgxscJhQhU+eAN5AxyjmaGUIIi1B64BtwD0AnGLR6Hz1yGPrqUHdhDs8//yx0jZtEXb4t//QX/xVp4wQCd6k3v+s6vP7yK7hB6AL5TWeFk1zxH//zn0EmpiYm8eZr34rEXQiSS22GcacgKCInrBSVl7j7ECKpkBKdGHcfK+30lD8NHIDC60EjLxqZdzWsR59kkup5mlD+lZBYvzTQK5nV6tpOSzlfvYtYd3hcPw/KTgOqMlJLt3aHCRVkQ+akfLB90UUXY+vWGdqb4wc/uA+6IhdR0UQ9ssnbPnYb5ufmcflll+MLX/g36IemE/Wa0R4lmBEhveBlZtDu8Hku5MFkLYCobNnMYGZwD/DgKIsSwR0TPDU5DCEUMLOcZmYMB7hkKbNExTec75efVw1kY8yMg2kc1DZ8Me5uYATJPVMzY7RGCAGCM010YmICcpoNOp1Ojnc6BUoicOs+OdHBcTrLyJ3l3NwJPPf8M7l8ME0GLGhSuDkQHP/0pc+ju6GEMf+brvkrXPuGa9DrLiBxN3mcL4mMuwaH49aP3ApdZiZCMD8/m7vh5rgtTYwcX8eH6rUOsXNSJNGpqP/lnBqcHQ3hKke70AKn+piifGzCswS0Hupoe/vttyHR8cnWKjpJ1V9/w12WHXz0o7fS7kroS+Vf/spXcOzosWy7bgUMoQbtxczgsmEt6h7wzFNPZ53gpWftZgazYdTyAYHH7cB5IJunOAo6y+DUb0xjWLw2WNUcNZM+p15BYcv88+XDz5eGrNQOM+PgCT6gBqez9AG/pk5enZ4NhoYiY1FYBtOgoBF16Cw7nRKiBXejgU7NARyjs0x0cidPHMO+/Xs5Hei8yK9v6mdAbxo1Ib5w11dw0vgMiob32te8Dje/9/3QpNk2sxU33XAD3vTGN0JlBRo/qL8GFaxwNxOvnawJlugwRtGWacKJ1t4g8rGB0MRPl6r8vwT0oqOB2rda/dXOUawm306T7lOHPKMAGNqX50jieC0sLOB97+cZJyQAABAASURBVHsfbrvtY3m3SA+HXbt24yMf+TD0p4mXXHwJvvJl2g+P24H2p4zmBkHhxLGULUljoO08/+xTVFFBNhJUKk8nZpQfQDZuZpC9ZdD2G15ZFvDgUgszh9FZ5kjrQ3PJzFqc8zPo6lhBzYs8QoiuBck3aGQTB7lBw2vTxAEch7aMwm0ZxdcDM4NZDcmbGdYcwNpeocuMeem03B1tBynDaXgKN2nBChQeMNGZgGzVaag6fusX0fXdssOHXsTe5+ks+ZA+EvSa2uBksCTuHhPu+d538eyL+7PDvWT7DnzoQx8AuCudmpzEq151MfRcqkfHK2ejPsHI1VRf7lhoykgcQ4HKRnKMRKlAcqNopFTmetHkadOXkretZ7XwestYSW6c7nGy4+TG8VJrDmjc2miPR/SIxFNAsoGWwVhAlPNkZmYGFU8YIOPNb3kTrr/+Op5kQraLz37un3Fy9gSKMtDmUwYgCyCo02BZqZnhGTrJBT4SohrOBzk6g9lyBNpvpywhG3fatbtnuzRzBK/zhRBQf8XIYOa5jPaHmfjDcOo1W+K15dcKJ/bDKJo88lMNGl6bjuar4+zzwfi0ZceFa/k0lLS8xUPJ53akGajRVnDoYFxtjTs2s4CQnaRogIykDRmPjKSB4jqOlEUHpXaYZQcFV16l69h8/OgxOk/DUe4w9+/bT6cY6f/4DEr9zsF3AIHhXj/ipw//Eg///ncoNkxi6+YtuOO221H1+cwSNH0Nqpwe82jC1YPHycC0Orz0HA1si3OnIN0NJKN8bTArdxe1DoXHoXGc49JW4qms00Uc7GBPh55umavlW6mNZ4bPvqcza+tK8paJY8kFlV2BHl/uKb3f7+MDH/gALr/8cmzatBE7d+7E5z73OciBFlyd6X9gptGWdA0zQyBk988980z+651AG3V6SrMAI2TbaF2Ku4dFjg2cmxiSB22rDutzCWa2FGHIrK6L2TCfSefFXbfuvGjK+hthZjAbRs7tDgtCgOVwgNMoaxQInRIhBBQ0vkzLAig88+Q0ncaiY8+Ro0fhHnD02BHsP7CPugz680eVoXQzy+VHC/jNn/+E+372U3Q2bMT0lhn8j3/zNwguyUgn28v5NLHl8EQFpTbQkUpo4sOUE7PZbWQ6nPqfsb98D0QthhymSC/Z55ttja+c5cc//nHs2LED27Zt40u+k7jrrrtyZWV7ZrX9eHZqnm3JzPLxWs9wnn/+OSxwwZWuAMkCev4JBxKNRY9/wLxO+5W9d2jXpXaURKBt+0QJGjlt2IkwgMI1zAy66vINZqboeQ3/S7dOgylEGswoxBdeSh01hmaWB9PMYVaHNcjuiguGEBwIBgZoIwGBRlTQSSpudI7Oo05ZlPlI0uFzylJGJYSCsiWM+YuygFMnrRHHjx8H+FbzyJEjyL8cTR1qSwMm5p1lSAHP7d2Hr3/7HmzeuR0y4tvvvA179uzKu7/I43di3yifnCVNXVk1HzJd8UM7F6ElUOenBu1W14LKXA3aBQ3QKuKcCuZ+Xa2N600b9OW4xht1NNAYZnCQE8Gh5Q4xElV+Hqnnk9u2b8cnP/kJlLQt/Wdgv/3t7/DLX/4SHgLcAwIsj73xVCKoTGc4gzLPPPUU5ntzkJCco34v1SwAoDeWPdBBKionGViGXlg6bbjsdFhmh7ZfZFsOwSFnmsyYFzCrKXiZGetimWdmAASc1xd74+xoXzYgTrxXqjZm9eCaGcwcZqLEoAJmDBPBHYEO00mNRpap+DTKgpChaZWfKCZRegclebxRxS70X0g4DVQ/ovHknx9DgCHy2VPk7sFZjg0mEYPcNczhf/9vf4stW7fBQol3XXc9brzxJtk7YuwhUbbpo5S421RfkQfSREhHC69oUOWfNWCf5L4SZb8shhUfwSvTSXRQtIGmrKaf9MKpX/XzUbvb7aLPo/a73/1u3MiXeZOTU/nIrb/S0e5QNudGe3SC1AkzyyrdDeZOJDz95J+pp8uDdk6C0SM6oZhbAWPYzBSFdBZFoG0XCO4wMxh1eXAEC4wTbnAjcrrDPQxAWfLNRJ2yhvP98qaBGkCFI41JdBwksz5Ezt9hrKWvSW/rV12ENq8dbvKcCjWrm2xmCMFhZkOQoTgNI7gzvUAdD1xtSwQXLyCUBYxGVnBFLhjOO8wO+R2H6+gSHCEUAE325OxxOrqIubk5/PZ3v6Eh93N5TTsolPsq0nkW1PnpT38670ZDadi5Zwc+/qmP510stBugcJMvDZxldgRyCAST17g1adcQGSTX+tcxhrSXXIcROlBzxsi4Msbx2gUqXfFxbRFPaacL5W+gnXqDxHFQWHpNW0YFhMH4IXGxJD8S+kXyfq9Hm6jw13/91zxmb8WWLVsQQsC//uu/0on2lDPDzGA5VH+onDqkMerhj3/8A+a7c3TJCYm2BDgaGTOrRfkZqEX6C9pn8AJmhkCbrePOuMPd4LRh98A4w4yDV6OPwWW32VIZyxLXYEjvKCLtaSW01Y3mU3w4Xf0z3u4lOw7t/E3Ym8BfmjYVfjnrYVYPptlSswcsFmsIg39mdJBewiygIMoQ0OGxe5JvuXUkmpjg7rEooPBk2YHSS8Y7dJydTkHZgAk+uyyLANB05Sybcp588knuHk+SDxry0iBGGre7gycyfP8H9+HHDz6IDRs2ZLmP3HJL/qk2RXjKgiZi3V/KL450cYJwkkpG8Oh8ZkUw4i3ouDYKJp83d8oLiPplCWqc+mwUK8lK/qUgH4PrYclqEsdF45v4wiZVrBfR5/NIfbPhr665Bh/72G3oLvTynyM+8cSTePDBByBbMDNaZI1mzDC4zOhweTqp+PLnT3/6IxjNeTzQZr1EcI49mQ7LfDOjLTtC0cHUxIZss4EOUA7Sg0PQNzkK2T4R6GgLc+oxmBmay2wp3PAaamZw6mxgtrIszrHLz7H6nrHqmjnMbAhSblbzFA40IOPABw80GBpNCCiKAoEOMJCWRYmCzlEOM8f5nEe7Qh3JFS+ceWhwOmIf5wueGLmbRMQLzz2Xf5zAzFRMhrMcBYIX4HzC88/txaf/+bOYmNqQHeYb3vAG3PKRj6DiEU0TT7KiiY5BDkDxsw1nS33+kv2T6CTVD3pbXVU9CJGOUuOo/wDs8ssv5fhO4tLLXoXvf//7eOqpJ/NOMsC40AFmtY00esCrTz2yJX1N6I9/lJO0LOchwN1rWE0T85sZczllAml9Z/uUfHA4082M6ZIxOMCwQZeZ5bBZTd1N7P9wUJ+c1402M2hwzWxowDFymdXp7gEh0HjcKS8Y89dxJy/QuII75CQDHaacYoe7StHgzrxypATDkpfjDEF8YG7+JHeTOor3s6N84YW9+dgVeczA0GWMOeSUdQTbt3cvpiY3oux0cCffhl5x+RXUNT+0s5Qz0GRqgJfhSnTKwnpUJ7bpjGJQtspfDeup22oy43SvJj+apnGokPgaT7BM9Syy6ic6wAXIye25cDduv+NjtC9gz56dKEvD1772FVR8Fu1UGGAwIxjWreeZiQ43sQ96fJsdueAePLQXzz//FG0k0T4DPFCe204zgxs1WH06SXRsgtNWO5MTmJioUXKhn5ycRIe22yFPO8vAU1BRGIoygGYO2a6Z9HpdnxxWvMEw31mWWZNmOJ8uP58acyptMTMOvhMGDbBg5mguM6Ubgjucjs49wBmW89JqHGh45WBHKYPq0ImVnQ6Nnkfygo6SkKwzn9JDKGBm6HNHODc/C+MUOnbsMJ555inI8DHu4vFNTvQH993PifQ1bN68GcEd17zhGnz8zvrZJUV4hNexO3KiVYNwqimd1Ti1L5WnCRt57BMqPmsbhdJfahmnm1+OahQpO5lBn7TCo3KKD5Wr54rCEHMQEb/BgNWUE/kYJYM7R413r9tHr9+jk5rEhz/8IbzlLW+CbOOCC/bghz/6EX76059BNjZQs4wUIXAn2qWj1XdsI5548gkcPHgQTX0THagymTlotTDjp8KE03kFd9Q2S7tUmJBdGtON6Z7ljQ5W+UZBnUx3ZzqB/6DX4l/mpLYBcYLFAc5UvyQO5ijW0p0GdWrqItrO06S3aTt9XNjMhthmBrMa7o1R0LCCwxkXgpNPIzEaLD1VXoV13Pbg0Epclh0UZUknWeYXLx06zI7ipIEO1Yz6mT94gF7K6L8P3b9vLyY7JXoLC3jqiSf4smcezZX0Ixk8osPAOhgsGI6dPIa/+4f/jmeefxZTGyfh3IXccustePs738ZJ1EPtbCNiqqAyEh1xUv9xHPESLz03zTgFPWnMeJ8uT444si3rQaLcEBg/hWoPRLn8yAk2sdG2oD9IaUhkYNgRaxFJzJdf2NBJvvWtb8EtH70F+m2AmZmtHLMKX/3qV6GvBK00RKxFXvAW+FZc363sV108+uhv0GM8eO30jHZl5ixfoK3kMKO0H/21mJNdlCHbbHBHUZRw2mGgXYJXcM9xy3oMHsKiw8QKl5kNpZgNx4cSW5HEsRgHzetRtLItBsflbfMawcR+X8LwuKRWHRr5UdqWacI+KnS+xM0MZktwGoKg9pmZSIaZw8wylG5mkCGZGUKQEcmwSgQv4AS5cPI7ZSc7xUCDK8siG6J4ZaeDoixRDjDBeIcoQoABKMz5IN1Q8JjzHJ1epGNzD3xu+TxePHAEibsQnqAweoXgWecDD/wEX/rSlzA1NcXJ1sfu3bvxyU9+EhdffDHjdJIAZHQk+U40jBxY5UPljcJZT8FIV4Ozn0axSlHrShp1iMqkdqwHkhWaFyoNDTCsB8P9EDEcx1Ac8nCEgxcfLOtZdFOe0uZn5/BXr3s9Pv6JT+CSSy7G5GQnj9d9P/gBHv7lQ7SDAsYhM+5A88s3voAz1pPasoPUkbub34r3uZCepJP8NTywFexzyZgp7DBnLjM4AV5mDqe9BHdMlB3aWkHbKRB4yinLCYbJCx24F0QJo57QhNlLgFOLAJhZBniZtcOe+WbiAe5GifP39vO3aafeMjPLA25mNAInhuNBxhcCgteGWNLwOnSCMsBOp6QBFtAOU7xCjpLpgfLuAYrLWXoILINx6pgoSxw7fAQLcyehH1M9fvQwnn76aWj3kLgqyuEJSc4uOUAE5tcu5V/+5V/wq1/9Cps2TecvK7/5zW/GJzghN/C5U8XJpZcHypfByZwInObVTH7W4DQ1nE3ZuE/TblFoV0vxRVBmxbTIlBrq08iFTVS73j53fL3+Arq9BVx44R586q8/gcsvv4xH7g70E2qP/eEx3PX1uwE6RnrCbF9GOzArkKnChMZMTlJjSGE89fQTePzxx2hfdGos3czqvOYD2sRFl3gFnWERSgRCNtihvRW0SYWd5YRQyxZc7I26qHrxNlvS5XSCZooLyiMobGjScJ5ffp63b8XmmdUDbSbqMBOt0Qy+mSHQMQUalDudowcaRk2DO/M45PwKPn+UIyw7He4aJlEWJeQsO3xILlqWBeUIGmpJQw00zMA8Tv1NeyXHAAAQAElEQVRF6Zg9foLPnPZz/vCtaJdHcb75PHz4MOfSYMLSQWLx8hxSfZ566in8y798DkeOHGF5E+BDSrz/5pvz23HtXCse+fQioa/niZyckZM6kmoiClnRGh+2Rvq45NEd4anGVbdRjCtnGY/d1Th1Y7jBolzjCHkszbwmLpp5tQOUc8rpqPu6jkeOR8Ux6oOPZUkjIh+R9Ks+unwGGfmCRdiwYRK33fYRvOFNr6OtRO4kd2Nu/ii+8bUv5/9jSXqTnmMoMILEBVHPNPt5vHS8j3jo4V/g+PHDCDyByF5odtBf3BirZm60wUAYdMy2zEs5XTYZZGe0txymsyyKCTjzyHZqGhh3ItQ63KFL6WYOM4NT3kzlCI7/qNd/3Ja3RtxsuRGYGY1EBuQDg3HGHSE4XPAAGaJ7TQNpXq2Do6BjDCFk5yhnOUGHWTvLgLIsyQ8DHQ5dzjyiBw/s40P/bp6QBw/t54uep8lO9H8V+inqqSP0P/dpQjEh3wr/5Cc/4cuer3LiJkzySF52Orjlllvwgfd/ABOdifwCSTsUTUDJr4as9FQ+5GSEU8nzssiOOjkWonoJ2Qkyfhq3+kqLyyi029POX4uP/rJm08ZNuP32O3DTTTdwbAP002hGJ/O1r38t/wmi8tfFW01GPiOdo5xkVfWYErlw7mO+n4Ev0LP9mVmmTMy3mWU6+uHuKLlQN/Ynm5Q9ioZA2/WQbThwoTYzBPLMRAOc9VUcvMxsqDyyFm8zWwz/RwnwZU7kxJSRcUy4oskw2og8sq0EdVJbdrWwZEeROPmXI7E+K2Oluogv/WlMG8RT2lowc5hZhozGrA6bGZq4e8iOruBqnVdq0k7Z4Y6uhByi0KGjmqRznJicgByjeILCDbQTDXm1D9AX5nT0DsHw4uGDOHbksFj5udQf/vAHHDl2JNdJ7Uh8pgleCpsZQ/W4aeJ+7Rtfxze+/nVoUmzkG/KJDRN4/wduxq0f/QhmpjcC3PXoaNjnZJSeNrQbynG6Yyw6F9lFhNHRrIRcAX0oj0BZRV9OpLrZrSJiKzwI5roMwiKjcfHWgPo40f4Td4CRO/GKO3L1cz5m9yIi03bv2YPbbr8V77v5PdxZLuS/rNnAxequb3wDDzzwIKDTAEGzZGmquMDg4E7UK0e7sDDPZ8xdoo9Hfv0wdFowd3iQTQYEdxgdWYYxbAYXT5QwK2AWaIcdokRnokPbK1AWpMUEbSJQPiAEoWDYM8/MYWbk1xS8jDySfJsZzIQ63cwW+a76DOKZuY4P9dkoxmXLfc9OW4u286YU6TuEJf/RTh8NpxX0j8op7voQEgsRPRWowacifyZkU6txo/rWUx8NbgMzGxhBTdv6zGwxajQcGWUIToMKkFGG0GG4RHCCq7N7QEnHF9whR1l2OpAzVLgoy+xE9b01hTsdHs/LCaaX8BAQmK8gAsP6Sx9Nxn379kN/dQGe8/byDfnvfve7/IZUlVIfiI7CzKCH/9/gJP3yl78Elbd50yaoHjfedBM+fued2Ll9B/X2MmKfR8kBwElvVNgcXcdRJi+7LQGjYA9hFNKNdV6jeRVv6jNORZPmg0TVZxDMRGU3MgHOugXC8mLU8PPP1NGhGZ2iADpF9Yn6KDGc+mwoX9honQowvOXaN+P2j92Gt7/1rZjirn0zd5Qzm7fge9/5Dr777e+wFEPV7eW+cQBugXDCGAMndML83BxOzs5CjlI7/r179+Ghhx6CvhWRj9ccTx/AmB8wmDmMAGpdwet44IJdaifJeJAteYBsrRAvOIqihDOtYJqomTEeCEcIDrMmHnLcXXHLfKxxmdVyZraG5Lmb7Odu1V96zWUM0rKS41G6mQ0Zi5ll4zITHznNTGEjP0DGKYOVgyw7HchJKSy+HOQEnWRB4y3LDjpMLz1AcHcUhYNRFAwH6jx27ChefPEQJ3WCJs6TT/2Zx/Fn8lFadR6GAZw8+Whu4AuhHr7yla/g69xhuhn0g8BdTtzrrrsuO8y3vf2tiLHHo/4C89W39MXFhUgrc406FSOOpY43aYvUGLIICFj7Ut3aCDCYrQ7HUnqWd8bp8dRHxnD+gVnq0HO7GrZ2RSih9sth9bl4CBVp5EK1sLBAvxl5nN7F3fmt+NCHPpR/Ai1wYdu9ayf7sJt/Bu0HP/geHSAV8U552+uMcy9O50vW4h3pbecX5jC/MMsx6Gf86lcP4dlnn4HRy8sWzDzLmxnMBEfNN1JDcK/5pB4csrNAZ1lwUdZJpyiLzCvIC1zIzSznAy9nH6nuZobAvGa1fjPRYeA/r9wDnj9HPlJa2rq2wyNi503UrG0cXhvggCejMjMaWciQYQnuteE2higqg5WTLMsi7y7lCAsabslVvMNdhxyk4p1OWTvJspOpDDsE6hes1luWjNOgWTT27dvH3cdJ6Jqfn8Njjz2Gw3zZo7jGx8wUXETDM+MOky90vvmtb+ErX/0qTpw8gW1bt6GgQ965cwc+/ok7+VztNuzctT1P1m63SxrR5/OyXr+faXYcfGFREYmnDmGxoGUBOsh89KZjZ9lsCtrIDowOrU1rh9rkI5WDXQ1ZP+UaKtmheqhsDI2hmS3G0xjbrttYcXGh0+LuUW3VF8TVH3rme91174L+fPRN114L7gWxkbv017/+Khw8cAD/+vl/wY9+dD88gMfmarEcM6Ps8G1m0F9nHT16FLOzJ9m/vfx/LD3405/QEfeZF4RRl8bec1iO0xzIi4BZ5vmABtpVoM10aEdFWdLmSsiWirLI4cB09wCnrZoZnWJBKC545jdpZrVus1HqLFMY5uMsudLAJmuauDCll6Vm/rJoPc+U0nZoLJYNy8xhZjQ4GVogLeh4BpQrd+AK7jTOIhtukY/cBZ8RdWjMHe0gi052jhNlB5OdAmVZoiykL8AtwIoSRuNnBB68LovpsydncfjQAUQ6PvDau3cv9FuFJ0/WDrTi7odsuo9IcNIOHIJ4MJCX8JMHH8BnP/tZ/JLHu23btmJyqkPDinjH29+OO+64I7/82bljRz4KyknkX7bp9RDlPPgsTQ4lZb0x58u6x37IWIWxiWOZrKKqOTatzfR2ZCisFEGTRfUTNdbT+NQ1LYH1165ZbdGCIKh9ua3s226vC43d1a+5Gh+55SO46cYboR/PLTleu3ftxvT0NB765UP427/9Rzz66KMcu4K1iCynIuTAGYXqIVojsu+67MdDL75IBzlHh9rDiRPH8Otf/wr79+/FhqkJBHcYO8Es5EyyBReDMTMmkDa3mcEoH9yR7acsMg20vYLh7CwZLmlLIQQUCtPOnPIFnad4CrsbmsvMoLhgZjAzvBzXuarTz9WKn6l6yzCElfSZWTYayZgZjcmJMOA5w0LIxigjlXGKBvdsvIp36CALGu3ExGR2kh3uLjsTdJA03olOiYK0oEF7oB7CadgWCmSDDtTDcMGyue3AXu4udRxXVLuNp556En/845/Q5QTXhJQT0HER7YvHQEMA4HDqfv6FF/CFL/4bvvGNu9GrKmzZujXzJzdM4s1vfTM+8cmP44Mf+gAuedUlME6mbr+bnUDk6h3paGpnKUcUyReVU2ycBPSidggseMXbzGFtsI5D8cU0g1mNQNrArOaZ1RTML6iegh5FyBFG7Yh5jNZuMfLomxiObLugvtP3Ud/4xjflo/VNN96ESy+7FBMcpz18WXPJq16Vj8Vf/vKX8S3uzg8ePIBQ0Alz+akb5iQNGOTNroIWrz535ofpIJWn4ku0+fl5PPrbR/H0MzpmW24TxeHOsfHAOGPqThIzpQeGQL7CDXxRPtsN8wV3yEEGZ1ogBjQwbMY0jnsdNtqV0pd0KR0v45UGNvMyFvGyq+Zb79rQ68bI8EfRTq/D7VpFvgQYRa2rll0t3NazWng1HaNpo3VRfDXdTZrTIZgNG49ZE6+pZCRvpriPGFwBozMyCwheIoQOimICJV/alHSEHTrLCb6JzFC8LKCXLZNTk5jauAFTG4jJSZg5jHWRUYNXcMaN5Tlg5pjgjoBbPOyjszvK4/ckJ3Ofz9CefPzP+DPR487FjJOYM1VtT3w+RjvNDg26DLCss0CXk/j++3+Iz3/hC/jhj3+EslNi67ZtPBL2WZ8pXPuWa/HRj30Ud9x5Ox3oW/JuqrvQxQKhHWeXzzwTd5ugDYiaKAujBWVHCZaFweWMOJb/4yM5pgyERFp5FG1gbPs4NOmisgVROUiFG1T5bX8PC90FVrXC8RPHYSzn1a++Cu997/vw0VtuwY3cOeqvmzRWF198ES6/7HI+8tjLo/Xn8c//9E95MZJu7UBFnQoEgIpQXymx5VyUEvug11vAkSOH8/Fcx/g+d6tPP/0UH5v8kbYRYGbo0DaKUMK9gAfy3JjmGc4xci8p50RAoExJ+Q6fcXc45h3aU6dToux0MDExsWhLCjcouThrgS7oJN2pIxRw6jWzTJ08Z1wIwVmOZaj+4GW2xGM03846NhBDsmtBdthAeUaxVv4mvcmXcj9H2rSw5Gea9HE0cUxGMU5OvKaubepK+E/UPSADMKuNxUzUYS1jMTO0DcrM4O6LCDR2GWVNCyhc0LGVZYGy1IRwGnWH4QIy9KL0TDsleTT6QIOeoOPMOoMjMK97gLMcM5UFlmXQVVJnj7vI5557hm9OT6AoDQu9Wfzpj3/E43SY2rm417KSF9LAkSUamuLgpBY1Mxw9chT33HMPvvCFz+NXv3qE5Ti2bJlhfScQeXTcs2c3brjhetx2+2346K234IYbr8fFl1zIXVMX8/Oz0M5JzzUTDTI7TJXFfIllLcdgy6TC1wHlj9oBDlDRweuorL95rvjIYRSJdVC6XsLouexJPpvdzDfSb3vb2+kY38vnsrfn/7jriisuR2CfT01tgJzkBRdegD8/+Wf86799Af/4T//Io/VvoR4MdDBmCrGyrHqfZfbZtrxbJSv3I/uSTcUc32If4LPL/Qf2o9udhwfD888/iyeffILH7eNwd+gkgMXdqBQAecFgGWbGdMExKkPGYlpwh4eA4ATbYKY8gkssw6wOm4lvAx5gZoQTBqeNCPiPdJ1GW/008vyHy2I23E20M5gZnEYqhOAoaKzuNF4PCMEJUTnIgmlldo4TkyXDnsNlGaAV30mb/7+kwx2ldnX6wd6ypCwnQlkWKDud2qHSmSpeFGUuO3ACs0g6yuOcjM/RYc2joL5ubx5PPf00n2H+FodePIg8C6FLK3ClAFdjznhYDrc/3AN0TPz2t7+T/+rnu9/9LuMHsWXLlvw/AarOExMdzMxsxpvedA1uv+Nj+NSnPoUPfvCDeDffqF966aV5d9Pji6GTJ05AX3WR0+5x9ynHJVr1+5Ajazu/1cJyfDo+V3RQmfLIrGeM0qddonZsKkNx/Q38FZdfDn0d6sMf+jA++YlP4s477+SO8Qbs3r0rO/6NGzfiwosuwqtffXmO/+qRX+HvP/0P+OfPfgZ/4osysF/Ux9yMo7lUh8WwOQggqgAAEABJREFUuo2o6LiNjkY9ekx/XXXoRe5WT3DR4KMK9PH83ufw+98/ipP5OXJC4HHdA/LCF9xhZlB/m6MOM25mOayXNx4cQnCHFs2SC2dZlihpE4Uo44XCocjpBWkdD3CvEYJTnzPuUNipy0y8QTmD8nAOXIkrUY2U7TdxQTzT1Y5a4KlXutvwM13Q+aTPrDYmtWm5cQFmdbp7yOEQHE5DDDRYhWsU2clp4hUh0OmVkMPMx246xsnJKU5WgjtJOcoJPsec4FFqesNGyGEWnBDOcpAvy/rdG+os1xFcNOH4kRfxwrPP4ejhI0h8Jgdezz//HH73u9/y7eqz6JNnpmO5nKSMTY5TYQoObhlHYyzuAfovLLTD/PznP49//PQ/4nvf/x6efvpJzGzdjD17Lsh/a2588ywHtX37drzxmjfgve+td2362/PbP3YrPvqRD+Md73wbXnPVazAzM8OJXoKlc8fVRT7Kzy/QoS7wzf78EBYG/L4cK50jDDnvDr6xv+KKK3AdHfNHPnIL5BDv4Mso4QYeoS+78grocUZ2KOzz3bt348ILL6Sj3I0eHfiP//2H+MxnPoP/47/99/zM8Rk+Lxw0H/Ri4OYwv/xRX4CF1hRDk7OiRD/1cejIIS4k++kMT6DKzyBn8cILz+OJJx7ji5vjCCw/FA4PDuO2MQRq5BiYBRQeEBguzOEcU6WbOSzDAO46ZTOygZKLY00LDFHaR8FFWumBNHgJJ2RvgWW6B8YdIXim7gFmllGXWYfNhilg0GVmMKshefH+I8JPp9EynAank3+1PGlx1dAkrrGa/CuRZlYbipnDrAkbZDhmBl2NATa8QGfp7gjBKeco8upfoqPnTOUkStJFFB3k3QANXZN7is6yZP48STizirJEcOqhLsBgxjAnlgvkeQhwr6GJN3fiJF8+PMtnbPvI9zzB9Z1M/ZWPXvyc4E5PzifllbPu4zTod4AujGFRIVFGuz0zYx1qx/nII4/gc5/9V/zd3/0dj+pfwL333ssd7fNQPbfyxZC+1L5l02ZM8XlabgPbrv969TVXvwbX8/j+wQ99EB/96Edx2223c0d6O5+B3kHcCTnWT37ykxDuuPOOQdqduPXWW4mPZod488034x3veAde97rXYhd3iJ1OmRcU7RK3bd+WHeLFF12MHdt3cKc9iwd+8gD+5bOfwz//46fxmX/6Z9x/3/04fORIfpxgpr6swWajuRLbX9Exi6oPxE+5HyK0e9XicYw6Xjx4CD06c8nqzxkff/xxPPfcc9DOtpBjy+BuzzleLMstUJ3DQ4CRJ71mBuTb4AiwwZiG4LQRjjv7rpNPFLSdTDuQUyw7pLSLkukFqZylbChQt8JmDsswBOpCvlgQqZnBWY6ZwayRG6VKM/znVfeA16T+lDEIdaz+TDSaGppA60A2qFRnbn0m8k8fkZN9HNZfH+2S1oKqu2RABjMTaxnMLKeZGSTv7otxszoNvMycn4CZQTLBC5hkacwIDqdjLEIHmlRlKDFZTmHDxAY6zQ7KvNOcgCaJdphlp5O/mF4yLzcooPuj3kTUul36BE6AEIAOPyLfVj/3zNN46ok/Uz6iZHrFHdUzTz6Fx/7wRzz9xJOIPM6aUdtgfMDLzPjJOT3gNeMGsZ19TnmwHAsF9zyG4yfn8NCvHsZXv/41fPqf/wn/+E+fzv851re/cw9+8+iv+WzuGDZMTmD7zBbsojPbRrp96wxmNm/C9IYpTPEoPzVRYqJTcCEJGZIXf8NkB1s2bcS2LZuxa+d27Nm1AxddsAfKv3FqEiePHcUjD/8S93zzLvzzP38an/703+PT//QPfEH1L/jxAz/Ci0cPQXXVMVo7xWHQprgbTgQEtSYB4PHLCIa4b2R7uXPs9Rfw4uGDOHz4AGaPH8LC7Enoz07/L/a+rU2S27gyTgSQ2TXa///qh/Vaelh/a/8HeWVd19JySZHiRZaGpDnkkEMOSfEidu45QKIKlZ3VXdWX4Vw6OafjgkAggEREIbN6hp8+/pjvhN+xv/71XYuABReJxIDgsIS7ATCfKQqlFXUIL7EZbY3rqdgA2gqeLafBMougs49HWLhbK4rhwX0S9BtF75TdE2UQQXhBhM/jR6GA2lH4el+5Bsxx6y6gtgOgjx0A2KELQPHZ2vtca7o6ntbzGNS4Jsa2Q+3X/B2i02LfSl6zlb6PU/yanXSuH/c4fQWAujEAlM0EiAb5MG1Owd23sjMRgptdJ4CcU9nkKWVTETzjI/gDPmpnJkWTh8wkYXGUPJD2SDxFyDZYqHRiC3cLr/Agpd45HqCY3GT/3nt/Lgn9xRdflA0Nd/uO35Dry5833/wjHxc/tO8pA7uiec4vLARtKEG80HhRwRYXADP++frrr/klxp/t5z//uf3Lv/yL/fRnP7P//o//yNPoP9nPfvpT0+P8//znfy5tav9X2hT867+Wf9RW/7Ct/u1NfSv/Mz76/49/+icW4n+0f/iHf7Cfsv//ov2//eIX9lee4vSOUmsCcGAzK4WRtP/jnLMAVJu+bcfXZOQy2A/8ENHvr37y+LE94TfYOlmrv+b1/vsf2Nt/etuefv6FBd89hoepjcQiotxfyQAMANvUHkbJAP7sIDuPsOB9DXdTMSz7hPddVHtg5Dfdopl7Jg/cG9xDESyM4RakkcISId7pQ4hwjitEGdOpB2D31+kr4Kd3ue+xtgLafwDmDRllg+42Kix4zBDAAhZlY6eysROTTAmec7IznpCcdjm7jfziZ+S7SkGFVBh4KstEGrLpNOLh5qGxwkI+yYdLN8OldwvayaeH8VT02N7jN7t/Jh7zNOQRPK1PLASfs5C+a3/6059Mv8yuLyBaEWzUeIkXzJxS/SO5R9Ve/rMUMpjpFNUgXYFNxvOENb2o0bZBstBk0SLPQ7ZY5OMHm+ZToY6Ks8EqObfz87/zC7G/8QT8hF+CPbIveBr99punpneH3373tX306AN7/Y3X7P0PP7TveDJPLEweYYkLqw+j4DrrvhQA7Oc78L7Dg/crmbNNAGBedNTzvuWcLRGiWwwsiinzZJkskhCmYile4+tx28Mt3KsvUkB+wbFhuoBKxV8F4Hjb3td2zXkSPyea3NPe/kXj/UUL+FnHC6BsOKBRp9yj6cGN2vNBO1hwE2sjOzewh1liIRTNZdOzWDIxtOHLiTEPpi9FRj5uDkMy/f3sgcVyoH5gwhTkwaRTARV0opR/OMwjOB59inK8EC0FNG31iYXZGcfE8vGYJ6U//vGNcur76qsvTb/rpy8knvD9m/4B4TfeeIOPlH/lFxVfldOm3sUBMNE+GWz1UmHSegTXgcXYeFKlnbStqIkvhRFmomwuf8Q3AGB/fgHF+U0zgHUda2Lprx98Q2DnZAQSznYqHwhKXMmiwvfff8cvXb4yvcN9/PgT++LpExbBb835+Pb999/YZ9S9/sYf+OXMO/aUbbovul95ky2GMPGJr010fwGYc3E9NGc3MF7Bwy18BycvANSlYOFLNvD+RojP9Ml7yOKoe5t4/zRGJOrYnmIwICxxzCAf7B+zP/l0jikAMAC2vPo2ALRhnIwDEI9iDoB6FP5l/KG9K5wyNz/F+BRbBdLjlL4vki26TQbA2kY0Xu5hAAzk4VzqKdiezLnRPYIJwmSjPufBgrI2fUmONNiQzyzlXB7NR54iVRQLyGcmUeFZREV1+gh3C3eOVP84eQ5dBACGkkBh7sEkS7QNG4ZsZyzKOkl99Oi/yi9Dv/PuO/yy43EpKonj6IuLhw8fsu1te/PNN1kw3rNPP/3UrK9KlC7+UWGqZUoFiZLVhdj1hBkLUoXeCRY7FijxDafqjKcZfrlMz/TLny6wIqtwqsB/wy9fnj59ym+qPyl4wkdqfUh8O//O48TH7fcf/tX0r/i8+cYfi80Z74/WWGsX4VxDt5j/0yjOiYW76WRp3QXAAHQaKzJo6xGmAii/DSOL5cD3tbqnI+kgmfcoD4NlFspg0XT2TTOv/tovRU9/LTbZuAfjbGC8UQHAXtWr1aO2pyQ3vqdr68MPTm5hbk4ZNgPxDU2n7T3NL1Z3OmrnvtOC9jbiFZRoj2UfyX1746VfxzkTuibjVbat/TKqGIVDNgDKRl9rB2obAG5QwYutc8NqI4coP/09gu3ctM5ixY0foSJJmXxmYZKcxOdkSqCSLHmwgckyzIVxZLGUrHY9kguJRbWMM49hvNzNkk6QrBIAyIdFafcSm/HMBcBcMNgZ/evLnc8++dTeffst+9Obr9uH7z+0zz/7lDbnBt7/71lQPmdxee/dt+3P771jD//yn/bhBw/t8ceP7G9fPbXvv/3Gzn/4+3zqPLdzvufcniC5R6y7WkHbqljQVH/37jUL3ySw71YvWeh0xRfl5kvf/H/1xVP7ku8Q9SWM8OSzx/bl08/tm799beG05Hz+/v3f7QMWxrfefMNe+8N/2FtvvWn6/c+fPHhg+iZda+zOe8ETXC50KAUx3HkfwxxOX6KER+Vt1pFyFOrcAFjwvnqE5UR/abTMD8M8083ZAzvbPOBTxAMbhzMbxw3bRxv4bjKnwRJReN7nxP4Aik8gDIwB81iA9HU84wXA3KWD6QJgAMSuUgDFXn0E6y6tfyeezKr/Gpqjifdjh11dmnhfhWbXU+mX6Nsbf8790vir6NKfZL+q03Xb5bzHdf3cRr/bjgOoG+2y2GQCoGxGcDO7u4XP4EYPJkwwcZIKlwcTIRFhI4uVkIfBzvglz0BaZPbJLKSZdMiDtaKpRFZ7eUwfMhPtzGQjfcrZBI0T7gbAwlsMYUFfziQKIrOgpgBPsmwXz7GC8f2NReUJH8X1xcW7PG0+/OtD+/jRo/L7j/qy43t+AfTdt9/yHecTe0T9+yysf/nPP9tf/vKePXz4F/vww4f28ccf2eeff8Z3f1/yHeA3fLT9rhRShsMPuqkUU532zvUrOSys5x0m8jQyXbqPatP/E+jbb76xr776uvjUF1SfffaZPf6knhI/5SsF/YqOYvvhh3ObmCTqq6Kov3f94Qfv2x9+/wd74/X/Z++8/SYfqb8wh9tms7Fh4Jpx3gPXLso9CtNa5pRJBwsPC+rd3dyTBbysKyibYe8/+Qyv7R5hHm6Za57oW8VOyDlxTBXCxLZKE8cKxpBo6xwD0FhumGnQT0ph7hVND3B8uAGiFdZdADrJaOd2e9fz70l7QGiRil9Da+/pq7VS/cyvyQN1swHgRmtw8g1NB3OHRbRNHrSpCG5+9zB3J6LYRAR5J28WTAI9UqldVMmrvwuugijoSx8VRvEqmAMLp4qqbAYW1rOzTSmySrRwNyWViiIAxlAhv4IHx+R4ancPjp9MJ1r1URIHExYAfeQCFR8Vpvfee7ecvt566y17/fU3WCQ/YsF5yiL4velyjivf5yxS3373N/vq66f2xRdP7JPHjwr0qK9fhv/oww/sk0cflXeBn376CR/rP7YnpE8+fUT6yD77bMbjj4fvaOAAABAASURBVIr8+Wcf25dffU484cnwC/v2my/t/O/fmMe5MVRzP7dv+cXLZ08+to/+66G9yfeLf3z9NXvt9/+XX1T9kUX7Q3v65WemfzlpGDmnnMuHU3m89mRjHmzkGmrtMtuEiKBfLxBfYJQnq+vJ+wzUdQVEJ9qaRcCCxU6FcaDfnFQIRxbE0UZ+IKowi2qMlLLtaCp8cEI5i09W20XDgnr3oC44DscIxsL1BlDjIXXG1ABUvfEC3LBFrwdbX44/a8VPupvMzm/S+dS+ClY4td+LZF83IQzAXtgAqHNCFFY3cZXdtdGpi6A+jMScSVYKVs5Wko3KzYNaAM+6k2YpmHoUZ+INTEYlngrpwGQ/G8/KaSWYWCqKOWeO78Uf4KbLGZcAwDzc4C2+MPcoyZhYSBsA2jHenAcL+rVyTeVEqb/h8s47b9sbfLf32muv2e//4/cm+s6f3ubp8mEpkD/8/Xs756O53gUan7OdrwWMrwDOz6nn6VEnwB/47bNgOLeU3eBWYHy+PmfbN99+ZV9++TlPkI94cv2z/e53v7F///d/s9/+7tf2u//za3v7nTftA55kH3/yyORHcx2GZFpHzTHnsAiznLKdJa4RaUqDDYRzbonFLWgAwACYLukbABjmddpSUDdDdqH7l9wy4x94L7ReohWZ+myprGvmPcpFVj/pgusqKriHBeUIZywNMGectrgAtcN8js1e0YtP6rbETZfCb+rglP46XfQ4pe9ltlP3buOQ3cSV63HI7hg9sEsKYI13A8AN6wV1k1c792BbbacJedlVnVPh4RY+WOI7MfGJSZIiTCdHFTpBxTAPQzmVKPEkt4IpvulUMCUL0gULQM7JNA4cJtk9TAj3og93i6hITGT3uZ1xiJcuwtmH/QsVX20ANxTAdAH8tprrrt9FfPzoY3v4n3/he8A/2O9++1v7zW9/Zb/81b/br371K/vNb35T8Otf/9oE6QT9T9N+/vN/s1/84n/bL3/5y2rLvqX4vsP3o++/Xwq0R3Atzkqx0YeIe5iQcuZcgvpUkbJpHVIaLZMvcylzTBb8DyClLwAG7OBcE6DK+ja+fPsumWsIVL3DLTiuimzmuAPfMxboPSTlsXyQjRz/zMZhY6WN91DxCLXPYMF1VlxOXzteY3iJyd3NOW6EaJB36iuMF8Phz/oHUL+GagM0eZ/WHtf7eRc5fb1I7M66eT/JVkj60ZpOtOmnKwrTxOQQmr1oLze+H1s2gtqWkH4NzW6t7ZBOfdQmegxkez2A3RqMGxrc0Du4B3VuERXuomEqih7iU+GDiRwscCqYAxMuD0NJciVXk4fMBKNNSUYmpKgw0FZ0szkzFRBBch6qj3A3JWXOHCtnU2EpSJlxqWhQr/FLPGbBd5fBU1IU2Rk/LFHOOUjFwzysIKiXveSgD48wzcM9TDE0aDww8TPHH8fEtlS+VDrjKbnGO5T5ArCc1T6W2AA3Z/wAij7CTUUqIlniWIljNgTXxkPjh6lNtkFdsWWcibAMs2QGwEBfDcF+Po+jAulA+UARBcizLTzMw80zKceNIRtInWPoHgycW0rZhjEz1rA8EDxp1vHDgjHnnMzdt3OICPJRdGpXmxDBcWhnvAAw3ioDKLaAdLD9aynvt0piN/qyArvk6nO28b15y6mrdPvtfI/MmtLr1vjmu6cthp727Zfxa2Mc0vmhhrvWawK3NYZ8Ccf6O8X2GJ/AxY0IgJtuH+7gZt7p3MOCSeLuJSnERwyW5iRJabBBJxLSnAf2zaUtmIQD5YEFb2RhHIbMAjPayG9Ii06U+iKL8lFdRUco7dKNg6lvHgb6ZbIx3nC3cDeUOEkB8z5GxhXulji+EntIyYZUMeaBBWAwxZVTtosYymPuRmOzfeywUbyUByJzPYQhRhPGxCLPE9h/2/w301/xHLg+YxrtJ2c/2UI2A+2zZ/ZhDGyvMnnqE9wy5yEaCEsFyYLzA2DOOQlA5QHM984rtTCbvGBiXzPyhPoE/QbXI7g2KoZCToPlzDXIyRJpYjySk+ZHXQT1HS8/QkqpxAIoDpguwA1AgeQGAIUFUNoAmDtseQEo7b0eOKwD0JsexSufGo7q8AIa+QsY8wsXMuAGYIsIN8G96t3DnHxE02fK2RKTqeoS7ZVcYcFkytQPA9uZhAMLXR6GUqCkkyw6siDp0bs8kpOv+sFULPVrQCPfX8qmR6I/ABbuJVYnbdC4gFuTRcH2HqkUi2CRSBcw5oGFNFO/j4Gxq4gI4ls84nuoXWi6xHUIjied0PTihV4WL13FwHUdTH3lwyPKnILFS4DkLdzgyZyFMA3Z5Ed9Usqcy1DlYbDgugVpHqpOdiOLe+aH3CBQn1kgNbdBHwr0JT5n2Te/2YLjyi7Tn8aISCZdhFtSDEQUXWLMQbiprcHdi85dbT2a3g2A3V+nr4Cf0OUo04lH6B0mvlStWOs8zY/oou3ovGZ3rE5+pr3xjzvSH+v/MjsAZRMCh6hv23s/QLP3rZqqYiuFc/MD1caVAB2flDSeWCTPTEmX0mgji2LDwAQV36iK5GbzoPxrOw/0r6pvNvaA0LflZ/ymfGQSy15QH+cJJUJJBnMEkzBZRCadIb4DkHZtnnly66BYWQjUvyIszcUuqBfvrrF2kF46UUE2oj3UntJQ1mBgUVKRUbv0gvge8tEgvbP4oIDjhhsSYbDgf07AYRVuzvgyY805mdZH6zRuRsuE6KBTOl9zjPOHkF4fDEMthLJv/VLKnDtHoC/3MAD0XQG4ARyTiHBzjU8ekG7XBjR76Svs/rqzFfA783zveG8FAG1mZxJo8wcTwK0lgigA6qre3ck72yUHkyoRUeSIZEq4lCgTicUmzyeQQtke1Ek/5MFSziWp1VaRiq7yTFi2ZybuyCRXYo9doT3jI3umj4EFVFR95DfnVGJY0loUMsfLNtKfCkdDHqijn3GLMxa3gXZjwTAX9bEbv+lEhcxYRZc24cF1haEUFa88KM+wAxewswHADwPCYOFuugfBQhb8IAiuaS5zzpz3YJuRHzBcG63PyKKo3y4QHamrsdV5DZor5zNwbjkPFvSTeM8y5+EeZQznWBFuAChHoYB4mC4As67aAJD6Hs94Bbwfr53qpu6k17f3+h1fT23TfJLbt69t0k30KXoIahcUw9JG+jUs7SQv7aruXGQPSzvJewazIP0a5uZVAqBs7tXGhRJA0QAofdyjJEyEk4IQFcKkCyaaCmEo6ZjISrzEL1lyDiax89F6ND1uK4nPeLoRv+GpUXKlm107E1v6LWQnUF8Tfiz+Bia6oLGU5CqW7sHYwoJxCE3uKRhfDwu3HYJ8GKg7DrIlOH/5mFgUe5STYPFFG1JWPWtAi4N9+z5qD3e68zqXlExzSyxkmm9FZuEfttC65JwscU2CduJH8sPM696klOkniFT8usYIpxxFBkDqRQ7G5l71QV7+EuP00qf1V7tbhLMfCq28lz0DiPaAARXVDuZcrwY78VJONqzlwtW6WgemuUZcpPWpc2KNaGghNlm06Q5R2VyOq+I43O6HBn1e9c9zXG0jNgrUzQqghA1gu4EBNwBbvfoAKDr32iaqjS4oeSKShTNJecpRMkYMFjNf2pno7mHO/olJV6gSmIk78GSjJN9sfmLDsLGBj6kjT0ajeJ58Bv06i3Sk0p+xyG4LaFc4a/Gop0D5E6ou2zBkU6I3Kn4fau8xWJ1Dpe55T05p3MqarxCc/wWE0y6Zl7lr/pl8j2Tqm7RWW0TpUwob1+iMGIhN3vBLI552WfzGec1EB67ROA427uko024Q8mD6UmojnsiUtQ5D4XMZX/EBIB9EquO3+1SKI8r9B0S92xvO+UhXURqO+AFg1cq7otn4VcNbVh4qYrc8zAF30wH9cep6N46zvbe6xRUAwKTwGeJRkkEbFxAf2zZ32YGJ5bSJLVQchQhnG4sBk06FKTHhg0U1JyYodcEkzNTlNFpQVvKOTPich5L4G763POM7yk0pjiwULIwbytKdkT+jfsOTpiB5Q1lUGIbEAhmE6EA6WBlL4y2gWK9CcC7Npueda7DDbg3cZz7M9P+Z4fSs9U88aW+RwxIRfAcppJwZZ7KcUolZ8qCiNuQia30ka47iG5qsNs0zcY0HISeubUXieqdUeWfcwaCqjjGwzV0xO++js08FgCIDbihoMoxN1l+AdMLOFpC8j77PPX+zFfCbdT+u98Qjtyyn7mgtXro1tGN+o2s2x+raOBNj6HFs/5vYeffJDexvYqCXncmwk9UPaLIzhMqTMXfvbCsvXc7JMpPfmYSJRbImcrKURht4UsxpYFIG5bQtBP07yZ4f+d5tVww33aM6eRZMFYvSvhls1L+beTbTMdtIaOyGYCxrSCwuh7Bm3+sSi01DzolzgjkmyyyCxScLYupBfbjRzjn3xNcJg52NmbGOxBkxUha/wNlO1vpoTikljpMtc9yRJ8ymE21IZW6J48WMZNGtg/MeRrgJAMo9DbYDbs42AZAeJhvJFWEACJ8h/iK823f2El2tHvR0WtSUKl98hL7pMvhNHbyS/W9x0gBmb40akwCEXUgS9yi6NBcKd2diRQcv7cF2Dy962Qb5lsQ5Z5Mu58RkH1g4eoyUo2BksVRBrFCBPGOBETakwlkpoJu5cJ51J9CRp9CBJ1ZhJF1CYyfGaFdcAMo6kHAu2AKQXnKw3akP0yO0s9ho3gAs3Dm/zLlwftsYyPPUqLXIw1Dm0WJTrNJvkatt5nrJJs/ywH7SiQo5JwuuL+AGtLhgzmIFSCdUPVD1ta3p1O6my11zgTn7CgBsdzW+0V3LPXf3K7D6z6wdqthr4dQKvv8ydt3uYpVX36WtdEsonqWd5KXdafJ6PMf4ODS24jwE9VkCgAFgYvhMo1Bgp1MSNtRECtoLXgpeYsERgtQjmLRMXHcLr+3us45FJDPphyGbEr8meS7FpPXPQ7CwqFgOFvSVeHoqbeSDp7LMU1rOzj5uiXzK2VIMllNFMIZQH46VZuScLFHfQ2MLeqS/DCNPdGcsusI4ZsZ9EfrHLYqP2W5DWn7lia8TRr5/HfUeljg7e2Dj+MBEhZE6rUPrK14YOGaeUeQhW+Y8FW/Ogw1DtjTmcg+Ml9Y3U59z2s4zIlkQzntQ1zG6tno/3KP4cNpUgDK29x/oeV/V2y1eh/at9G0Y5YZ40X2s5dJOpz7HYN9nrSnqpxgE8cKaXdXVMWVzE1RfdfzG+1UOFaBwld2r1K7FW5uv9Eus2fl8YmhUNkBLDGdSOJMmSJuu0ginXu0gjRnSMTGdicovKqJgsIgKJbCQWKyCBS+lzLbEvs4CkMgHkSxTn1nkRj1O8gSm4iQMw8jiMp8eH+gkuTGdIksxOvuJ6R/q2LAoVR1lFiT1kyw0XlS+eujXatYwcsyGrT1jGmaMpBWDNbuxFL75MbrEoKJ4VmLX2MWep0HZD6TSDQPtVUxnDKLF92CyGRjHQNthyKY1zCyYwQIoJK468rucAAAQAElEQVSV2nJOFrwvQb17cF0FJ3WLcFIQXu6le5BWHqj3tO0BAKYLAG0aZCtU+WL7Tq+25kv8y4Lnpfb4y7KgL/I8tMGBuumBnjqTpqHqI5yJJ77B96befLnLzrv+XhIXQLEPJraQWEBrsofpNFh0bFMhkL4UGBYPFanG9/Rse0r7ybYoqQjtsKG+4gEL7T7O7MGDsWDD952ZhUjY+i/vP7ONooxhvAwqckIpmKNV242N1A35zDIxsDAOKn7kcxqpyxblwyNM65BY/IJzrwiLcK61aCIvNDvRVNrco1AAXOsdvHwYqr+X9W4/gJ2NdABEtn2LcOAHgGJXfYPj7sPurztbgf27eGfD3NyxPlmWuLnX59sDUBMDEFXSRUkUACVJAOnFB2XBSZ1J3SMoN6TCt6IgGiwMSadJFak0lOKRcpr9JBaQGbRz0E8pJtmCJ9dUeKcN9Sw4QRtBxU5tFVHaM32qbQs+ysdcpNU2DJmn07GcVjf8Vr2Aj8CbDfUsopuN2gg+Wp+196F8PzrSZuT71HEuoiqEWXPheLlAp8GKNM9TY2XaJMZfabZU2jTXKGsQnI+KoCiAsu4RTupcmyAFqW+ROBdBNoL7ztY9aCf43A8W4QUA2Fb1gMYR3yB5B3uBruWTleRTwm+5rn6Xoz5uT+XL2t3j8iljHWPrxxjdlU0/ubsa42XwC2BvGgC2CQc03plwsYCXZOyTMlgAVBRE3YMFokFFIlko4VnwVEAGPnb2BagUJJ7KCmVxUvsZC1ez6an0S+ydJlnkNqXIDTbycV/Q30HXt8vjXPTGWT8WudmNtF+Cj9DFptH9dsXZkPNgmn8tlolFMVFOpK1YDuSTqb0vfBHONXeuryg6Kh5sW6La2YFrWv22Vol+MfEPuLhXP8MV8Gc41qVDtY1zqdGisX3q9HRh8sKIXh7VlslWZU0CqDzgBlTe3fcKoZJZkL4izD229hG+sA/KaQ+pnBRzKRbBogq0saIUlJh9eBk7iv9gYU08nQk5q+gk6n1GkFbIbgvZ61S3hAp1g9rSyHEzMRDkpeMYidA71YLGkyaeDPdR467xutX4azzujTpj9NLm5T40faXB+VXIV4XsIrz0cxettu6NOuMNi/AL8GLvc98gPYRqA8Durx93Bfa+9b6sWF3WtpxCs+3p0qbJUzkyX/wUnQ5+4upT9zBUNJvvRo/31cdR+eZjSdd8Lm0OyYpxiWbrJVHB5NklB4BS7IwXIN4pOyUjlQzTBVTafACY25VwUfiWpAC2CQyA4/mMIA22qeDlUjBb8RNtRSizYAkDT52ZBUpILH45D+wz8L3jpmCjk+OMvROm3m0K2y9e5i9f9Nj9YMPHcGLT3nuqbWOlP/ts2EcYy/vIjY08TQ48fSqGYVDcqRSpzBiDRS4xrqHEOVCfiWTBD4HMuNNclCN8O293L+1BG0E2Ec72up7Gy2kDSHauqyAetHH2dVKYLgBs34f0SwD7NgCKiXf7ofEAjvJZHCx+LPddkxdmRVzucSmla3Sac1fyTTDNud5iEV3z1+ymedxKd7Wg7zPNPq9Dez+N98bc0+d/BQCUIAGURHEPJmSQ90KrLN6pA3XVDoDpAqRvgAEwd9mL9rJsYLoA8bIJA1CKQISbl36NBvUqTju4B+2deqctyC/gk8HNwv0CHLAdgnwHx9aXxrgcbk7/AtD3o//OD+AGwk681AfY+QVgvud3v63a17F2fLUxXgD48/7P87gCfkpQqs76f5qIntLv3vZ6K6C86XGcFyUbDKhQ4goRboK7M5mFIA3aOWmF2nvoJLWzd/bXSSzRPsgL0jlPaLGH2J7EUjldDvqmmSe6QRiTDYJ4IvHUt0SxY9tVVCdC4SIyxz2MKKfMbEFaobns5iB/mntmbEK1SRZb+1TWAADXr8JZIAXrLgCUelBc/AHUXpVil6gtz/6ncnwd9UlrKqe63WluWpzg1iJe2jRZJ0ihyYdpG3s37to4d6HzU5xyLU4x/1Fstcha9B9l8FseFMA2EQEU70ClRZh/ANizAyR7Sea+0ImPcOvh7rNddFQ6IbYFUH1UPGQfcyGMrnD0vB51GyLcBPUtYN8kzH8PO5ztS7A9Cgb2FRLpDu59rPs84Ob0dxUinD4rnEVOsruXvvJRAQMuh7OvAFy0M7uoA/Z1xgvY1wE7mc33f56DFfBTYtCGENRHBUkQf9fQOGu463GfN/9t7YFdIgHr/C52FBaAASh8/0M+GwAUG0AFI0yFQ7zgHqVbhG8LjPhS/Ob3fI1397kvSOUnDHBzJ88C6EHqmXK28rubfIfYUw+2C7Mf90Rb9b8awX4RvhfjmuzOMWYEC36Ta5xexotwuwpAW7NG3YCGpjtMfS60onZ/bVeg5ftW8SMzq1/mtCBFW3w6TeqktoRslmh9erq0aXJvI34qR/p2xL6K1iO4+jUAKGwfZ1Esfkyc0HFYj2HhrojH+ZuK7fJHH2/jlzaSlVCXAYABMHfvENTV5HUP6gUndeqrPYBtUXD2BXZ6yRVB+9pHcrAoATs7oPIROxunLyFoK+pg0RNm/VaWbgYjsYLZHzAZUH0D+zTCt3GLdxYeYN8GWMo1PmBf7+5lTZw+BJsvYN8OWJEhn8JaW9XN7gqRfwFAkfUDwMF5Aru2tX2m/ku0fdTTpU2Tlz6bXnTay8mLOSebJaaV/Opt+pjWbKe9MVsOXhx7WhlHun6s2+D9NpzcxIcmJdzEx1V9dVOusnlZ2pV8PYBdggE970xKFYawXYGQ7NvCU/30ss+26lMR3Wms96OitUQ7cRbKwlkfwcOKvDiVHqvrx7zI1xjdw4Jx7lDHdK/zAWAR4isFwLU5BGfbGnb2xguoMtn7Py/BCviLPIdp+6lTP2mmA58u0qtYip46X/VZQj4mji16HUwrca75UcxLqO+a7W3rgJroztMVgOK+8QBYLCrUAFQecANh1uR9anuXUxJIrvkHHOty7Mbvh2C4RdR8BBVJoNqWhpf4h/bP8dg/yanfTZam38vy1XATn4f6Nt+3RW+2Uw9F+ZLrtfgvyhRVCIBaBIBD1A17RUd2TSd+BxWVBvluvKi7TmUNYe477Pt3A24DMN8bs41daYSXkyJQ43cWfQGoMlCp8QIqD6zRPta19os6jXMZgIt9GMYN/9x3v6sV8Kscqyg0XGV7k/a7HkP++0+0m8Ta+k48VfZo+ueNriUscDFRgaZzAxov6ixIUXT93AC1oVcVHkCxBXbU3enjdgGgjHfVD2eBVNHcjyH2Ymw+AM19CRhwOTRG8/Gq0enIJ6QXeV34ZY6O11OZgyYsRvQQ1N6jLz6NX+vb97mMv07faa9gXXwM78eb5pvaYhVt7a2tp61tSXsb8cv2JqvtWLQ+l1GGb4r5GFzmR4ndAFwsAuoLSK+iISq4ucceAFCW3svpLcIpS/dsoPEOAVDMO1h3TdwzgBsuYGcPXOSbi7Z2jUrfeFHJDcBhP81GdOLNXUL6Y7C2H5a+JF/la+K6NKzZTisxrumOjWe/r2pRw+V5vBbbZbq1eE7R+WXO79tezRUAsJ04sOO3yj3mYjsAA54N9kK5F36UFWDttA6F/1ECucNBeaLUaVLVe1fJ73C858Z1+yRTQO2TRfx1Uf21NdzR6/pTv+pT92YfartrAKcUOmdhFE7p86xtFd8Sx8Vw12t9mf+1PdD2a0/X7OR3Tb+ua3t2f6/JVn5OhfotcaqP58neFYwmJPoq4nmau2IRXqT7APTFxueC+fzRm6ypHqWXuIm/Z9X3RdtLz2pdrjOOn9rpfvFPXbHj7LWuDefn53wPeX5cxzuyWhYGyUBfFF9OXvNc4o6W+N7tHa7AbbteLZQtYUX7AZss2tC3N/78fGKi76PZX0Wbj55e1We//ZzvSJaYqKvo/Ta+9T8l7ta3p81Po2oTL3odqO9NsDafNd1abMfarfV9ljrg+gX7WcV57D1cW/M13TJu+ZdOtId0S0zdlzX7/MX8mPjicYm1eJY2kpfjSpZ+h2WOXn0w2PWtsUpei2dNp/GPhfwusVooL3MoB5e137fdr8D9CtyvwMu2AicXypdtAe7nc78C9ytwvwJXrcDRhVInyYZGr3L+vLRP28eN3ZH9WcQ28dHFTGPuP2Y8i7F/jDGA+hj8Y4z9PIy59sh3iu7YOWhf9VA/yaI9pu2+7/ef9uNxWIt94p5eoh/zZeUvFEotwss62edlXufnP/Cdadu8ddM+L7Hdx3G/Aq/KCqjWrWFt/ttC2TpcPAFdnsi7fmvuT9c1fz09xUvfr/G7/prLfoGSza79Itd/qvat6nddyE/rq/UWJn76S99DuovQHK5G7+cqflo5JZyiu8r/89q+Nsf+fjd+Lf7W1tM1u7Ux7kbX9nVPL+6TtRjvQrc2x0PjnGJ7yEevX/O3puv79Pya7bZQNkMZNX5JgfpoBVS6bH+m8o8wmNam4baGv21/txXXj+kHqPsL2NEfM577sV/OFWi5t6Rrs71QKNeM7nV1BXjw4iMzz3/6y0xVdas/J54qhVt1+pw7A3bFEKj8cx7yfXiv4ArcuFACdXNPrCINa+vYP6I0fs3uWemmuShVevERZerm0/i7jK2NUellv1OmWPvHq8ovY6t+ZLuPpd1tyMuxbupz6U/yIZ9quy4O+Vzq237t6XXHvJ1+9Z5PV+zh5TwkTyv7Wrp+bo2Xfgn5eBZYjiv5WYx7aIwbF8pDjl8N/d3MUptiYhLchffzcyXZ3RfPY2OfVhL32L73dvcr8KxWYLVQ7m9eJdbhE06z7QNe0/XtjT9f+Rs8ra2nzd8xtO/X+LV+rU10YlGq2C8gE5NY7WtYi126pa18LLG0WZOXfXp53b7ep2k7F8nHzWfiPJdYG+NV0C3X4ZC8thZrtmt2p+imvfupeyrc7L5qny4x3WAPrPWtOsW6jlPWoNkuY5bc2q6iNZ79dbuqT9++Wih7g3v+xV2BaZFkL+5M7iO/rRU4pbjcbMw7epF/s6Cu3ftOC+U0f0pdO7oXsOMxG1HrcotTe+lcaX2eBV66hbuf0J2twNGF8pSNe5NoVWiOxU3Gucu+Lf7LxmjreZnNbbdNPGHK5zR/gO3o2uPR/mPKzvbu9YrxWeD257S2jhdfW9Vx120n3qN9XFzvtbWZLtzT6cI/TKN9uWYn3ZrPe91uBY4ulLsup3G6CefzFwin9Xz+rNs8NKc1XCdi+blOv5e5z3ShWBxbVE6ze5nX8H5ut7sC5V84n+ZPozXXu7bJGr+ky359e2vrdZfxzf4YuvSjPkudZOmXkP5UyMehPmtt5/yySvqrsPR5qv2y/6ny2nin+FD/62JtnOv6OrXf2tjH6k4Za1ot/IfzaZrzUXRtHOmPgfou7aRbw9LukLzsKzvpRHtIt0Tf3vPNbk3X2g7Rvs9l/KH+x+pZKOsvUPPeXNpHQdCSNrrBu09uKo7+Ix89ju54wFAx9zi2MB1wR7VeQC9B9RF/NK81s0P6itqTqAAAAGNJREFUNdtno1vOT/LayNIfi7X+x+rWxji2703t1sY+Vnfc2Lr/SxzX8zSrPg92vOZymp/rWE/8IGi1YUev4+n57XPnj97P79Sf38gm7vTL8PxGfh/Zq7QCdY9efAf7Mq7B/wcAAP//iyOVAgAAAAZJREFUAwCiG0fhKUb9XQAAAABJRU5ErkJggg==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7221" y="2098566"/>
            <a:ext cx="3017520" cy="2871216"/>
          </a:xfrm>
          <a:prstGeom prst="rect">
            <a:avLst/>
          </a:prstGeom>
        </p:spPr>
      </p:pic>
      <p:pic>
        <p:nvPicPr>
          <p:cNvPr id="8" name="Image 5" descr="data:image/png;base64,iVBORw0KGgoAAAANSUhEUgAAAUoAAAE6CAYAAABwCxvEAAAQAElEQVR4AUz9Cdht23rXBf5HM7vVf/23+32623dJiIGQBNCgIEpCKyAiKEgTkCQ0loLKg80DFkEDBdKIpVDwqDyFJfHxUQvsC1MYc9Pcm3vPPfeeZvd7f936vtWvNecc9XvnuYdinTPOnGvO0bzt/33HO9bex3/pb/yB9OW/8QfTT/4nP5D+v3/5t6ef/ev/cvriX/2B9FN/7Qe4/73pZ//G701v/+f/cvrZv/o705f/2u9MP/Of/Pb0U//3f4HvvyN98T/+bemn/5N/sfv+P/7I96e//oe+Pf31H/556b/8o9+d/tc//SvTT/6F35D+9x/9Vemn/vI/m37qL/2m7vvf+9Fflf6HP/lPpL/4299Mf+dP/vL0f/yF35B+4j/89env/7lflX78R39F+j//b9/XtZ/4s78i/fif+SfST/z5X5F+8j/8p9L/+ef+yfT3f/SXp//tT31v+ok/+yvTT/+FX53+9z/9y9Pf+5Fflv4/f+ofTz/2r317+n//8e9O/+2/+Z1cvyv9N//6d3D/C9KP//u/PP3df/t70v/6731v+p//xD+W/tc/+UvT//Lvfm/6O3/se9L/+Md/cfqf/61fQvvH0v/rh741/c3f+4X0p/7pSfof/s1/NP2df/2XpP/2X/2u9F//K7+Q9l3px/7Qd6e//cPfzfWXpL/1g9+V/tPf8S3pL/5zn0r/wa95Lf0/f/B70n/0Wz+b/sbv+Y70V37b59Nf/uc/27W/9ju/I/3F3/yZ9Od/42fSn/31n0x/6bd8If0/ftd30ufb0l/9l741/fXf9fn0n/3A59N//298T/rv/+h3pr/9B7/Qtf/+X//56X/8Y9+Z/i5Xa//Dv/EL0v/y7/yi9D/98e9Jf/P3fRJ6f1H6O//mL0z/zf/lWxn389J/9699a/qxP/ip9Hf/6Lem/+5fYY4f/HT6mz/wFu3j6b/7I98B/d+WfuwPf2s399/+4c+n/+qHPpd+jOuP/YEvpB/7wS+k//L3fi797X/5W9N/9fu+kP7WD3y2+/63ft/n0n/xuz+b/ubv+Vz6z3/n59Jf/xc/lf7T3/qx9Fd+8+vpR7/vOP3Ff+Zh+o//2TfTX6H9pd/wWvqo/bXf9qn0V3/rJ7v2n/7zn0h/7tfcTX/6nzpKf+b7b3X3Nu4v/8bX03/0m95If+HXP2DcG+nP/dqH6c/+utfSj/7a19Of/tWvpz/xK++nH+H6x/7x4/RHfskk/SvfPUx/6Dt76d/+ZafpT33//fQn/ulT+j1M/0HX/2H6EZ79X7/vdrL2I7/qXvr3v/9B137k++6lP/Ur76Yf/dWvpT/5T95K/96vuJ3+xC8/7e7/3V92nP6df+Io/fF/7DD9W99r1/3u+sd+6Umy9m/98tvpj/+yW+mP/KPH6V/7JYfpD//i/fSv/tJb6Q9/72n6oV90lH7vzx+l3/+de+n3/YJh+uHvmaQf+oWj9Ae/Z4/rMP3wLxinP/Rd++n3//xh1374F07SH/qeA94fpD/w3ftd++Hv2ks/QL/f/QtG6Xf9wnH6nd85Sb/9Hxmm3/Ztg679lm/tp9/0uTL9hs/E9Gs/ofRrPxnSr/2UT7/58730W7+ln34773/Ht1Xpd/0jvfR7vn2Qfvd3DLv5ft93Mv/3HKY/8IsOWM/u99Pv/e5x+v2/6DD98C8+6tofgP4fgqYfZO0f+PZe+n3/SB+aDtMPfedh+j3fNmTuXvqXvq3ftX/hWyvWq9Jv+kyWftMni/TrPhbTr7hv9JTpn/lsv2u/7rNl+jWfKbiv0q//TJ5+3aez7mr0/3Ofq5K1f5Y+H7Xf8tkqWfsdP2+S/oVvGaZ/8VtH6Td/uvgH7Z/7VJGs/Wau9tzmsfl/1afz9H2fytL3fyKm7/+kRx6xW+dXfyLr1v81ny0/vEKL9f91zPnrP1N29BhN1j6kL///9/t0lb7v4zH9Kniz9ivfiOn7P5Ynu37fm1my9v1v5cn3BpVcdAohyPuo5XKt2c1Cz58/12y20M3VTJvVVkqSWim4oBhypdZJyWu13MjxbG/vUJ/+5Of1uc9+Xm+99Yb29kZab5aqeqXW6wVt3U2RZZkGg5G+8IUvaG800Xa11suXL7XerNUyP5PKOacQo/KYyaWktm7UNlJg3bLoabfb6uLiUu+99x50PtPNzUz7+3sajUY6ONhn7X2uBxqPx1qv1/Dl1TB+vd5ouVpyX6uqKsbdcN/AS/rm2AN97nOf+3D94DWdXqsoC+Qw06tXr7SBxsViAZ2t6qbWcDhSfzjWclNrMNzX5cVM9S5pvqy1q72urmfKyko1xG+3Wy2RwwvmmS+22uwaZUUFbUFnry704sUL7jNo3le/7KvdtR0deZ4pxtDR+nM/9yWdn7/Sk6ePoOlaG+Y0mTG9KsZksVBV9TXoD1SUJfMFvXj+VFcXZ3rywft6+viR3nnnnW6um9lM19fXSsg3+KDgvbbrLf1f0OfrevHshRaLmc7PLrnOoSFXkVfKs1LHRyfwPpRjTJ7nMp167sXH5DSdTrVcLlXXtfK81OHhsXq9QXdv6zUow+SxRjer5Qo6brSYzXU9Za0ZfLHu7GaqPDgVWdB42NfB3p7KokD3O5nttU1i3QJdCB1vkXuLLhNrNto2O1qtHeskJ+539Gu7FrMIlYLf0Mk3xm9+DxnPaKlVwr4ybNvVrXLkU2VeA+jQdqHYrlWFlpY0yL1KdNOYfe5qeWbOQuzWcc5Bey6zYxbSdlt3vrKYL9Uwb8J/zLaZSmpa7bBNl6SUWmaRIvLMgldwUWYnWZ7Db6nkg7Z02bVBq9Zrjr1NVzud36z07PxaF/jC1Xyu2WqlLeust42sXa/menl5oSvkulwv8ackxCO5IOdzrTfIDD7qNinwT7NFbozfIOelrbGoteZ5mwftjUuNyqBxFVWERh4DDDTz04b+iTltPoZj+x46BIteLcqwVsNn3TotoHsJfsznC2jBD5G1+NBN1uSEPBx6TNBrczT0q5mnlXO8ROJm/wzhfasahna7HX666RokqWGx9Xqn1Rb+GjGXzceVfmtkvsYG24/WbSWHfJNzyNlL3HufwXWQXyFQ771inmk4GanfrwCdie7euduBx3gylH1qjN6aTfz8xfMOpB4/eYzjnml6NdUU55heX2q7W6tG4G2bcI6KoY1CiDCcdHV1pXe+9jW9BBTMURbLGznf6NatI/qWOFLUfH6jr3/D+rxUC6fbTaMG4de0BnBq2x1C8goA+717d3V6egtHPFSGIadU6+XL5/ra176i999/V5dXF/I+qASsnHMaDIYqAFp7dn5xjvJa3WBUNcZp7dmzpwBChP4aWnLmPQAozlnPMa6Ajhb59DsQ6Pd6Xd9dvZNTYt2XfA+A5BIZ7BSQJyLovgvnzGKptckwkzY44uxmrlfnF9owfm9/rOPj4w6QHj36oJtrgxLNaTabFTyIdUt98lMf11sfe1PGc1HkgiUlFtkA4FfTKy25zgDyNfNvmdcF6ZB59w8PdPveLd17+ECvvfYasq5oPfWqHoaMdaCl+WIuLEJHx0d6cP8+QDgAdEudnByqIKhcz250hsx2gPP5xYWePXuGnL/WXafo3uwohIDMDrGf/W5+A6HNZiMD5A0GaTpPWHZLCyYTgC+vSoLanvoE1D3AcDweajIZadTvqSpzDXqVyixXADQ9zda3eTbQ0eIY1mquWwzfwLkBdGzNFQHRvi8B4jk6vp7PcMylpgQHk9NquyHuJ3QWZUAfQpAPonmZ7rbtFoBZSSHJy3W0FNCc4ytF8CqiVwyCvhJaK/UHFd+xBJwuZh7gWWpGMLq8vJLRsoM+55z6BDFv4OydHPPYWoGJIs+ckyL3ZsvWCuRTFJly+obUyBEAVG9Aj6bTdQJsnCBCwl4z5h7KhQL7EoEj0/VNTVDcarVotdt4DQjqVTlgjUwMlZBnYu7uXlKT2s4edtjz2klrk2vttKMZPljgEdKwcUUeFXxQDxpHvVI9EoqSZ94lbbcb5XxPyMLk3Nkjc22wf9PdGpvY7WporJnOIe+oj+gwWmzcR61hDrOXGuS2Z541bV3n3IdjxAceUJHsvb2LIYPKTDtsoYGXmBfILLAe/LHkdtOin6QdfAEpyKbVYr7RzYIGcC+5bgHWlrUNc4xWH2BuSebnvNTgXN57OefkfZRwQlvcnmU+QxF9jCHqYLKvu7dv68Gde7pz6x6GMtLh/hHGU4LsvtOlUqam8WqJfEhDAUMYDSd6+NobOjo66oy/LHvKYy6X6EFrU9s52O1bt3C2PQTewLwj2zrT+2SP7733vpYAu3OtqipXSdZkxtSgBKOTKTpwv33njk6Z4+TkREURyZSW6DYpYWge5ncAyW63gc+kCZkvjCqE0NHVzcNElhmdnZ3JMkhbY4+MNcLDGserUXhCCcvlQoPBgD5L2bstzutcIIuuMOStHKBch0qX861uXKGUj4hsLQbpVDFOyZEl9XCouZCAlLyiDxryLscAnfPa4mCXl5dk9Wv42MCHk5fEJgB554yvdAyft2/dRfZCLpX29w60N9lTD7DZQdPF+ZXMOGqyWKfAmD6y6ylmuRz0fvDBB2SpTyX4di4pMHlVFbLsSNhC1etpMjnoZFsi88PDQwD0RJ///Of15ptv6g7yNpDLsozuDr03soC6JkNdIa8NoL9kp7LdbMkIG8WQKyDvLIvoN3VjChxLbc2/jQI0mMM57CEnAEb65THrsoQ1mc+O7CxnLQYy365ba4Pzxcj6wSuSxfqYy/M9IUNuZLY2Hu/Bx776vYFy+gh577B58fHey1oGUAUvOYkx2HPrAJ4toDNXS7D2LmDTrUxW0cXOjgO9PeOFrHJkmvnQ6WY8Hmlvb4I+x/IhaAOA3BBwzs/P0fkMANvA0455Je+8HP8wuRL2vEPvzTfBwWwysK4FjDzkiiFCW67MSRWyqQCCYONJLDpaXBSuKybtWpYHdMn67AzXyG6x3GmBLi7Z8SzIcNfYyBqf2LDmmmRjxTxrdLEhG1vRb8X7FWO37HIQMwGn1quruRbotQZpvE+KXrSg4L1Mttu6IdDUHfAiQmHqaiGqhc4Pm+vAesO6a+ZmSTWsV7PGDjmvd3U33nxqudhptUxazFstyWw3JE9KUcnmY2BLc8guMrd41kB7S2CxZuPXZK6LeYMPJWQdZJ88z5FhSSu61gPsR/2SbLmn0aAA00pk5uSxwQRmeDNo55zyLFOILM5DY8gU3yAENZIah1BWHeE+y5VFWlbKBc8YJ5ZH8VOi10zT6YwsaqWmCThngrkN+orasQVwLoDqta7IQMz5z1++4vkGY9mA7gAL2aUPAWfvdfPmKNgHAZoTWRb1kIyoIstooXGHIFerhR6znVwBnhsUWvPMgKZXlBhqpinb89n1jQzwNmQ0BeAjNYoAgQnm6PhACcPIWGdO1jFf3Ag9y9bMkEdFJjWZTBBkqQZwhDRlWdCtWyddlnTN1nzJliZm7F3QhAAAEABJREFUXkWZaYBjxCLHOKTtNunRkxd6dHmjrzw+0//0xS8pVRMV2RBD2+ri6hrA9DIAgR3NKHfMMdrgM60wwCUgvAZolkS6iu20gUuOck1pCWNwEBPyjDWe6tHjp53MX7w6674/JjO+uLgiG77UjDnfeecDdNHCd0XL4Lml1ch+qymZ6IMHD/QWgDeejDtePUJoyfoMNLusiAzy/PwlervQkxdP2UWcU/J43pUjnjx5ImtnlBTMlow+59w/mGdMlliQufaGQw1GYw0pj3i8qv4mGCQM8eqb9pBnuYIc5RYR4AoMT5293NzcdGtNodV07JHRGhmt1yv4iRoy93A4VkXglY1n/TX63pB9LSh3RHTmAcAdOtxh06v1EptbyWho6kY1z9c8s3aznGPr6y7T30KjvFPEnnzMmRramDshG5aRvTNHTKZA5hHBE5STc64D7zW7gQxjcvBoNtlnZzPoD0gq9nWAXPo4ZiJ479gJ1ICUAWTLPCb7PEZlIXZAHJnDM6et07KW9fP68LO1wAGdjbUkfJH/OKlhzdYlrZh3sdrguxvtoG9F/xV9N/hnBGAd2de2boW5aoNdNei+cZHtcqsFgOqcl60fsb3WZVoYiJH8BJIAwoV4Lecc/pFkNLA0tr9Fj1DIF/Oj4D321spkbc342BGgasAsJ2D1ekM55heg79GT+VBJQC7x9apXYDMl4JVpMiq4FiqrKOdtdbG2lzf5SGJFheCRWSQYZuoT7Ae9Sr1Bpv3DQuP9TFm+UcgaFblYrunuHbizRgfWmt2KORw22Mixe81jVFVk8sFXup6ucJgVzroWcsU4W647ZVkpJK+MWat+X8k5muRgRp57STsU26AUn2U6OjmCoD0Nx2P6Nd24kBUA6FLz2Za64oUWixVtwcJBw1GfGRxCFEbO/AjOnDPZfN4iN8Jn/pQcywWcfacGReUINUBDZM1bt27LsoWd1VEup7q5notptJqvVMSCd6Vu375Flld2ziGMp6VDSQbjOwVKXHRwOGQLCN2qoafW5aVF/TnjCwQXVCL0GfWzmihvJYaDgz3tsUUMThLNZx6ekzwgPCOLWvpCl02h0d4djfdOkM0dvf3Ou2o9Rsj6BQr0OHCTkmLIoW2rfp+ME0P2IYOKSBlioTlb6Wt42hAItmwZDFAXbJMRg16xFS4HY2XFqb7x7lwvXjW6uF6zRiYIUdUfakD7zGc+oTFb2gwaLbjs6q3kWoJvozwvhKi77w1Oa45vMk6kAQbizrnuXYlx+uhlW9FNvdRwPCDDHGiCDIYAVUmGb5mFzWEySvDVSgBOrYCeWiXNAP8l4GZZsgGDbZ+DvCpzlqJPtgDw4Swb0har2QVkJR9UVYX2Dvd0TFnAyhQj1q56lcxWIjIMgYXUqiWTaMguavhoCIgbMuhd7cjumw4EVgYUgOKCDGmJoW8BhjWgt2LcCnnU2JTDXhumm5MBr5D5AnoXBOItAJtckJVozJHzqgSMEraS4MApQGdGwI3RKYMmq9GPB30V8OOZ25wxUJDslVEVuxyPhpVaFThhDzDoIb8sz+GJ8SHCS4utwwWgFryX2boPXENQ4L3J13HNsGOHLzbMJT4N/OzgsZMDlMWiUMhyuZBrh9HUrRMluy6A3pDJGfDtXBBldc3WDc93ujybybLl0WjAljpXgG6xRo3vSF5Lkp7rxVpb5ItIO5otaHuTn5wifYU+Mr7b7sBBm7WI/eXwXuVZN29u74Ojp/TybEHysJKcV4JOxzymX6QgmyMP8O3EPc3ewWdCb57RXqyGLmv4bnc14xnV4UbiDfrhEhiDCfLdybOGAbZjjOedsTXo5RqOKmytks2XeOfYcUgJkpjDx0ant/a1t9enUybnGuVFIMpuAbZXZDerrrZoDmS1yRWHLxbhp9Qbr6dLvXx+xSHBhdakxoCyvEchGKIpkjWUxYhDjbralRX19/f3devWHSLqkdomasocN9dbwHojtYW8ixiJSJMbDkcWOns507MnF3r18lrTq7U2FE/msw1gLsWQK6GEQEG5P8h1fHrEOvs8dxoMe8rzCEDP9PWvf0Nvv/01PXn8nO870ngHvU7nr+bMPydAbLRdt3LO1m7J8pa6e/e2Tk4PlWPIW+qum81aIzLGNU7jnOsCiWWcvapSwToZz1Y4lQuZLldO7zw61/l0AQ9Xqsqenj551m3ttzhog3XNpnPlBKI1xroBGPpkGhdkwC2OfsFW2zK5LMt1eHCkHAdKKM7A8ozDFQ+dpo8eY2yOEHG4qlbIdrruMuhzaocvNZstkY+gdSvLfJ9zsLOC/pa5loBtWZZswyvZM8vAbM4FwLwC6LdsiWzNCkDo9StV8DmZDHXvzi3dvw/4T/oEjyBhL1nueF+qwGkjIJHFDIeba8mBzpxDmun1FDqSHP/IM4YWskIx5rIMKcCfMxDIMq2RRZFDF+s555Qxl9HbAFSBPoFnSw57FtSyzTHsuckpA5BsLs8aBsKZD6qynnrVCHDLtWujrrGdVzdrTVeNrmkXi6VWOOUKhyBx15pSUU1Qjqw/IvMNIcg+iUOTGAtolVyIapDfHBnNqYOusfUdOqvJkDZdlruWydFaDc01Wa05vjmkB0ASWUpLM1mU8GaJkWO+HNDokZCMKJd0fQDI1LbIcMZ8K0BzJ+FQCWCwQGc2s2MrvyFzNjmYjJz3SrSGfnUrfKSWPYc8bTatEpnghq2tXKasHKgNhdjV6ux6o/nWawuIemxrMiw5qMpURK/AqkwHHqQuy1wbGDUi6251A7Cua6/FtgWEmd85NQRIySkaHdh6i61HZBZ9UMY1cPUeLdE3hiAR0OS2JCl9/CHTdLrWFfS8Ol/qZtayrpOnr3OJGO06EGwByE7X3XMv+wTvVWBHBYE/C7ki/wR0aS3Kw4dT5nxHV866IUk5vhp4E+HT7GhN5m3JwZZAAKzAhZNcKyFzn9h61tuVlmwhLepluZeltXkRZQY4HI845BmqxGFuU5cMMcgcbIcQ5hhs1S90B1Cp60YzDiiePH7BtuycPn3tMB4fPMpCiAgkIcQEBTWEzDjp8jA36I1Ucvq7JEJNr5aMfSXbgu5QaK8akAlNNKEmmpNxhDjqhLfdBhyq1gKn74y0bWGlxZhabak92on9lG1x8k77ZH6f+MTH9JnPfFKvvf6aJmRAo1GpXr9E/zvAr5RFzppM8dJOBdnebbZrJWj1jDdgXEBrSxa4g+d+vy8Dleuba23pZ3LqVQWZ7FTDXp9t6ZW2MWpBZvi5z31Gc5xRiHxvb09XFPaP9g+0Dw1VVSl4z9oj6G4wiFoPHzxE5pnGOOkpdUcbd8Mp5gXb6B2W39AOOZx5xfel1V1Q7A6nW25vlJdeJ5QS3nzzNVkgevjgtW+CbCbB6YC6p9FQDirZgc+OcsqU7f6jx491Ac8OWuzQJUL7GEAccaLf6/UUsIdYSIGAuiNYbACDgHf3ek4F2VF/kEGzk8nvggz3koO9C1qC55Y2HA01YkvvQtBob4yenHaAwJJ5Gvlua7gkwJiuGuhkiGr02QAeEK4WeykMQAZD1RTYS7ZjZVFgM4XMeRqcptsyo4/F4gadrHDIoALQLntBMW+UxVo1W6rdZgFg7LRmn7nAyV0sVfsATV5bHPo5pYtnz17piiRgR3BsWLvBDraAg2WXZmsrgHxNpmm+YfJx2Ij4eEC+YM0C2mIWlOWRp6184J6W8z0i45Z1NiQbO3jZsobwCwcFCTRz2FiDHbYArDWx/oBg2O/1FYKHX8k7JwsKJgfzRR8C3zPleSYXJO+dRF8wTx1oJgFeTo1z2OSWa0T/a5n8uwyT9zXrLrdLkz6HUoX6vQwZtsrYkkZXAyhMbNwQVBK6SdyDlZqD3dfYYZLrdLqAr7rTG9/xFZNPHmMHTpAJbQn6W9ZhtAFQ15xMj3SjNOM1Ocg1YYu8dxhVDZPygtm9l5Pk6B+jY7yYJ2EbzNN9a+WQoTWp6dYBpmT3NsZa4rnR7hJj6Z1nmWzWzGUdfyU+bD5p2GayDIBnYK0A4Z71/aDqyZQ7QBnWApNYhMt8VK9XKqGsBDHBeyl59v+5Mh+0h/Hfvn2Mo/d5uyVtzTXeG+j4ZF937p5oxTYrgxgDHSjGUHdqMI6G6ON4EGjRBXmX5FBUkWUQXKrIB2p2Tq71AsMlFJxheNcUnp8+eaXFrNaOnePN9U4fvDfVzVWjpq6U2OY65nPBc9J7oBHOboJKGPpHTdop4DR54VRWSSene/SrJL/ViO3c3v5IB/sT3bt7VxXbocBcwjBGg163XRrTZ7ma6vBopNdeu6XJfo86CPKg3ykAtqVQXlU9NU4Y2wCeFxoM+pxiv9BrZGK3ORDK0lb4jGqcb36zVE1GckMNboPz2TPnnJxzHRjLCToq7e/vI8+VHPxt2DdlMZfzhdo611Mc+/GjZzq/uFYigkoeQwlqAKMVgcSK4waSJgMzgjEgfHBwAH1DZVjTvXunqiyzxFDseU5UNjrmZJxygs6tlmRPYt7BcIicxqqqAa8yBf4bQuR7pVOy+TvwePfebeRzIHPkPkFlQTC9oWRxcXHR1TLPCUY3zB3IKG2eAXY0GI6VnAdcShyjJ++9GuTuQxA3yljD+BEf48lhMzH6rp+S5JxTDlCMoG/QH/A8KMd+g/OM9aqitN+Hxv2+TvaHOtrrazzIlamhX6Jw31OfLPJwtKeTw2NNqKVmea7AHJtNrQvqzBeApwGmNXmnGvnu0F2T8A4nHrmOjuC8ihjlpc5Xghx3LfbZKs9y6GRe3jvnZP5hvhfgj68SfGXoxHgYIjsLvFn0isEp0MH47voEp8g6AeYz/+H84l58TE477HALbS0yNPoa3tm2uc2jppSkbOsMXqveNdphTzl87mEDh72+MqZr4akGFC1Zqc0Pu8YK7YdN4ECEl4brioRgSS3dAk3TOlMXVDAJEkh1o5hl8iHIdOqRhUsyFnhLH0AV11drDkPA85Jc28ixPiTTO0gpcGWQWuYQ45IK7CPzAd0FBTpaDyfJQbOzORnveZ/FTM65rnk5ITaZvPLoxb/dXKIEskUOa/TcACzdXIwJ0BxjVGCQc07ehOoUcMwNzrhR67wawFF8zPgEIS0EYBfyDGi4QR4IoJBzQTZZnkdZNhqzNca+U8xauVBjTFs553DgJBO+OWuG4EqUEriyBO+9WpjLsqgYA07XV0GGiY4xpNgZVtXr6ejgUEMcIWOc0bADdLNY6MXzC/30F39Oz59d6ezVpa6ml3IBsXjH+o3MsWbzGZlGzVpBBXM7ePQI4OZmytb4XAZUzjmJ51a4b+DZ1inLCqAqtas30BFU9rysljkaVQoxwRchVXxQzGw203x6o4RwxmThktN8fs12/4lyFHb3dKKjoVeoV1JTd07UYBQvOdCynwaNqevu6i2gtEQXa0X4NADbAqBt08reO+e0t3coFwrZT4ve/sZTbdhObjaZ5ouW2u9WdZ26zH42W1C3tN+ZPm4nGjsAABAASURBVNfz5y+0IRPyIcBHjrxreegfjkv1+oWs3mq6sUOvFsHvyAb0zc/7X3+spx+81JMPnmt5s6J+da5XL840v9lowfb17BUZNAbWza9WwuDr7YLRWxWl04Ts2Wi/deuUdQ51eHKqvOwpIe4rToCfP3+p5y9fkJEjO8a3REfvvQqAqiGYLAi4S8oBG8A6B1DMDvYAMstWyrzobGJAMLKtskN/DVl3JBOweqjp3uaQi9g0WuVdj6A7yLzKtNMoj8px5ppA1cMeBmWpFSC+Y0trMg/Ia0gme3y8D+0H2NIG+UqWiW0Yt0BOG5xshz7rZkeA38hss6tjQoPzTj6o06XZdohBzjlFmxeb7pt9wUNwCbk1tFqRMYkacmI3Vu82CqkFzJa0tWpsvkUmwh4a3m0BwwWysTVtfpum5n0L+gSPT7LWDvqsvLDcNGSUjRrWLpC/jTEllFkEeJx6PhPkybFuBtHs1NmSr7Ria13LSbSCbNmHIPsktvEtQNkoIo+gHf1a/Fjy8qwb0VWIAA3jrOxgtDnn5NyHLSmJjvL0cY4xTBrk5JyTXTMXVTBHzrXbJtMnB28saBaM6QHUfYJtLxbKhT55ZzYzQK4l7xI4pZTkoMmazRmY24sPz5LJkOx9B1DO8LElB1cG7Dtkv2QHaTvJtm3VIv/EPN4it7XEeDNeyclDoLxXwulDyLSjQGqDrJ/r3jkpeDlaNwnXAgAKvsfoTM4FhmcyWTQYp12D9/KEq6zM1JgzMAYrUMiCbG7bPtUQbD9AN6Ha2g0E1ijeHLdk6x996LZFtjUK0emE2urrbzzQZz73KR2fjnR4PJYZdggB2luAY6H333/EvVNEuDnO9433v8HWY46Tb0j1Jzq5fUd9MpqMbVNJFDcAN8N/8vyZvvzln1G/XwJSIyFx6Gzk4G0KIG7JjC/Or/Xo0VOtKRPIR1WDSkXudZstwrc8GOgkD/rOzz/Up946VLk7k283uga0LRsJWKWl+gaS4tOyhba1Hr72QJa58YjDq60MEOrOEWuF4MigrxQoQWx2+8DKHpmkkPVYg94eYLnSY2qh3gc55/TawzcAqn3dhscCI58D5svlhoOqS/3cl7+i2Wyl8/ML3QCqDcHQMtcSsLA1rZkzjQG648MD3SXzHAwL7VGb7I16isirsxcfkQuqxvCMZpBCkcAQgkdkCQfCOTHaBfXKlFr6tvJZ1BKbWhp4IwdIVV5EQGgjh1c5ntk2t8ZQ+/2BkneqkUGLPVxfTzWdTqF9Ju+wUZ45F5jXqXFOKwDLnHyLM8zJluxHzVPqpDMOZ6YA4jW6a+F11B+rD2D0q4rdQq6MwNHslhoTBIsil/dRCcDxwbhqYQsQi5F1WilxlceO4Q8tbMiqsuBUwJf3kgHpCrtf8twjC5PTljUXXRlGBN9KzjkZQDpk0kM3BpplVvLcq+B7VQQZiGXIcTDoqYcdDod9DQalckoeg2GPOv9YxyfYFmDr5ZSxfkVpYtTvMYegb8ceqtEaWlYAZc2BZx4LySUF1vLINXrBa6uyl+GmtWAQjhxb863opDVyrwno3iclgKVgjA+Ao/cyHhfI+AaQmS9qbdkJ2vY2MFMOunnkZzzartF81wN61oRssQK5ECizQCPg1ALQRkv0XhGeA+uJtbtn9Aus6XkX5BQRqEOewTlknqlXlArOoxGnBjt0ziGLTAZ8nv5FliuiO2sZ8+QxkyUiAWwLLmjcK7HrEr1kyM1rMLT7SsHW9fSNUWSUjWzLuKYobAA0vbrW++8+0Te+/oja1Vx2+pdckBm3+AQWskVahJf4biCn5JVapwQDRmgDE/YszyuVOJ4PXs7TYGa328lznzDkBqbW1Krse57nCkYQ75haMQb5QHOui6Q1jtWSrdjzqmeGU8h7wIPslWHywYmhyvIcOlLXJuNJ9zu/PM9kgGvtzu27Go32VZVjKZW65sR/MZ/LfgRvtH3xiz+pp0+fyoDi05/+tGBLjVrJRc1nOz1/dkkWOocmaTjcUwyZdkT2DSCfQUhGb21nROitRlmtIbW9uLlBXSzHO+PTjCHLAo6Qd3RZVuBckg8sI8nDcwEfBSe7GYZfcl2wjd5iTHkFHfMzvbp6DO3XsshXk91cAR4mxwqn2VLzK3A2Azozji7QNQIUL/Xq1Usy1p3G4z2NODE/2D+Sbc2dc6wssqaVpsxl9dTddicDc/vdq9GdZVHOuY7fbgsN8FQEsAId2zo2QQO4tejKK+inf/preu/d9/Xq5csuaJmMAhG8nweNqqBBGZRwhuAd+pLalLTBPmxrfoNOTO62ZfQo1vsIALWmCe1ROrAyQVEWjEuyHcHVlellin7O9f77L7BppwogNDkcULow+vr9vnrQ2iIvs9vUqhtvdFu/CofJ84gMNjKbWCJzk6GHPgjt9GN9kwEA9umck9HWY8uaI28bi4B0DTCfXS708vJaHzx9qWcvzgGERr1BTzHL1GL3Fji2yJcpZD8jsuzX9Oh5YLK2+Uzedu+ck1198LJPS+DZYnNrAs31NTZgP21aLbQkCO/QvZW4HP7lYNC5SGKwxs6M2agW32yQcTK5g0KJftHHTu412WcCoBZkVDXBv2V8izNm6CsCfHnJ+tjtNetd0mdmNXLm2xGcWkpKnj4ZcsngMZgxQ6zZQ0Kv1pxziMd0nQDitcyed8wPbABQOTwWKvJSGXZm/Bb4QIyZgsea4D181Fgj0idBu3NOpsuMNU12to6t6ZxTzDN5EqoWv2uhAXJkPm6yXlNPtV1QB6bwCdvyzsvLWTfk1GBD224nVpOscZjjeBnkfUb2NCIrO9DrH3tdb3zsDZ0QrSaTiQb9oRqi0hYDa5h0TaRcEKEXGLM5jP0RxHfffVfWPvjgkb76la/iJD/VOaUptIFI5xxreNkHPcuU7l2QCaQHEIQYZdlcRmZaYVBbOhkIWAa0BoRWnDDar/x7bLM8gsqIqiG2cq4hfjUKLlcLYEue714t67VOMoAPeY6xvtTV9ZQ+NW1Lf0CgTJrsVbIfUI/HE4UQ9C3f8i16/cFDnKzCMRuZEhq2s++8855uyMD2JodEnwM1KEl8Do/2lUMPNqcsOPUAsskg1wgQGPVzBbLIUw5yTBHRBfpmXQbjzEBQ4D51y4ODfWVk2qvNUi/PXrGtPtNzAG2Gw+04+MpiAZgNleW5PCLcp9b2sTdO9Tqnz3dvHQG4Dfe3dHp6oNPDffUAVxFULs5eUBd8BFCdofCdbt26rTt37nTBw64GiGdn51qR7QXv5Zwji62VEJzxXeNMWwLojIOxzvlcVFH2CRBjHUz2OrkZwNsfP7S5rqjjTem7YetqQHByMqHfBHoq5Ri50VVhvCXGO8TQ+3ns3g36I+yglNDfhgxlTvCcAwI3bLcvCNwL9H9NNrbAMVfcz3huhm51TwHMk9EQ+fSYI9Mp8rhz55C67pBAUNH6SgBTETNl3uQf4a/VDqCZs229IMOckmmv+Z4VGTIIGjHfeALte/sqobfIoLNXalD1oTeHzkYbSgI3V3OtFyulJNXY686ARk7j4UBH41Kn+2Md7A21R11UfHaAz2Zby368nWHvLTawI6iEkKsEwDE/2fcttBhAN/C2IdtaIw/jITC3Y7HgfEdLUWQdfxNKUmNqz6N+T5ZdlTwPIdLbK6DTMvPyGKCByM7opBVlVEQe5puoW6kVa7dKLmqNDjKIwSSgulWMHv1JJXM4Ly3ITDdgQeDtZFhq2M+wiULDQakP1w7y6NvopMuH/0J3w67JaEjwlWUZ6wFGzNNCwAa9bgD7NX5egy/Wltjlhmc19mTNDsG2yGJFANtwrSF6wfuG4GuHmi0BTPhUajZqAO+aDLhRK6aX2amBpa2bo9M8BPhCBtBhzzLkFbwHPRwyS8piALRjl7Fm6MeXRQFTQVmWK8cRdyh7R5o+my214WTwxfNzvXjxSpb1iE8NYLYQWKLYEXW109NbGnO9ywHIwwcP9OD+Q73x2pt6+PB1JQx/i6PvqGFFCBNkWPMor8V4A8R477D1pOBjh+DW94pTU6sros/uXYwFaXFPIwywZIswHBWqMaAQI+OCaozt6upCX/rSVzpQwG7lvWdso4w+LVHPtpUHh4c8a1WbE1Ifm+EgJvwN3y3KtkSOHQpYAQ5LgoDRuiQgXJKtFAbgVaXOIVCk9VuyZV0RWRNGUAKQo1Ff5lgOIMjIdowPRAZ9OwU5AtFA0XiGf3OCKaByeXahOXUxAybRp9fvy1rbigA1kH3sx/mXF5fUCR9LPA9O8pzwFulKZbFA/lLINjhJ1BjgD3SokNP9B7f1+sPXdHx4hOSddjjp82cv9TM/89MEsp/WerNWgB7TZWKhhEX54JUXJc69p4ODAx0fHcv0fX5+qTVF+zn8Ti+n1FJXHKzNoSepJtONIYeWXkezBbvgM+2NRzo4HOv2rQONxj2BVdqRzaxxADvJN2AsskxFliuiL6NvxgGX6aXrh8NWgFNZDuXol0GXQ5INhtEAMjnjTG/WN8d2x+Ox7pzc0sFkXwP0JSXZe2v4uILJHcfMcIosY11sfzwaaDKZ4FiJss5clklfoJOr8ysZnaZbc6wyy5WFoJKMPTovD70HB2P1qx73Qc4FSjnjjj+hPOec1gDeDVneJQF6Bcjv8J3kA6WegSyA52S8tjX/B74RkH2eyTPWu6iADKPZPv3Ex6Eko6OA7h0yb7F7492HIChAjpn6g4EiNi85OedVxqBDwGzQ68t5p0QLmaOPY36nquopMH6D328A8hgK5Z0s+xpXuQ76fZU+akSCMoC+gW91wnyTKupoLOYO2iu89ugL9io6r+CYW7a+63hp0ZfJ0fRW42MtKWSLrTnjMeSYdKtOxmBKDx0XWdbxMiJBK4uesqyAxkxZ/LAZ/zGL8p610GVCLs45ffhxrOzRZ2Pq59p2OtkR9D19bExknsgaxreBdkNmXwPUO+zNsKSjFXxpaC0JR825gm9ZxSKYc062hVlRb1gDBA1AtmTweO9AB0dHmuwfq9cby4gs2FKbMJdE0zWpvj3b4QA1Arli2zYHZCIMHOJoI6JzDqOWYTQIyfp9yJAQaqbUOLMrss9XOOIKpmoNiZCHHN7Ytq6qBjhiy0HNmVrS+9G4ECUkojaZAqCBjFSUTpO9vj75qbfIJCZskWeKIQPod7q6uukE6pzvAMtoNyUFX8jZb+umC805CTQQsEg1J8voY5hVfyjLYNvWI2yvk+MTlOWUZ0ExcsWYTLm2bS14NsQQExHM/khk5PsGEBoO+50hVr2ejgCcD39YXepwf6L7d25rMhzJHMaHIAPK4RAH8lJRZDo9PdauTWzZ+A5Y7HMae/+11+R9pu1qpyFyvXV3rNfuH+v28V7nEGm3UoNzRu/UyzPJAhTzPXr8vtZkqw1KH0+GXUb5mU9/RlaaODk+lnNeDQDyimz27NVZd7Di5JRYf8cYc+jJ/qGyrFDwWaePK06x7fDn0aNH0LNRjSF18LlEAAAQAElEQVTmeSnrUwMIBUqKMarIcvnktSELOHvxEnC9htdEBtXrDLnKC+XRo68oM+IxoDVA52PKAqPRRHKB8s8K0Gm5rrUBIF+cvdQHH3ygZ9SRVwS5j+raRXBazqYSz+r1QgmbLHCoIQ7IEmqQhxl/zJLywqHHpIiuCuTNUOwhyezTbMeeNcgkmAyo6yaCjMe+I/5S5FEFMq4BP3MwC6pb3veHEzkXO7klecU8k/EwGI4lAKsGEtZkR5f2ky985BJbu0FfUwLznMOZtTlsagWGoPtaW2Rq9NSsG7wX+KIldiU+eZ6zq2m0Zqz9pTNtarTZrrTbrOSYIziRBSYVrlahVr7dfnOH1EBKREQbaG2Zo9YGuczI2NckNQ7ZDPpepwcjDeEz4LMeOThoyULSANs/ZMd0d3+ge/QZxVb9zCmQxXkDFq41V8MUo71r6CwvC9bNlSQBLSJ3UY1sV8utanZsMWbYQej0EfKAHQUFZFaw06qqAp8oVALGvX6hHvVae9bnas106+HR6tsta3kfFLC9Gjkk9JVlGX5YKmILlllbyzIvm9tayfzmq4NBj+y4r0Gv0pD70bDSZFxpb9JDfkzc71cIzct+ZzeyCEsmYFG2h4Mbo8hKxtB733hf3/jGe3r8+LGePXveKamGa4sSAWdvUOiACNRnnCkSmXQO6JxUYqzOeXm+2NXhADfUV15wInt+ft4ZqDFohCNK1YCOGcElp9iWXveh6+R0X/1eoSIvmKfUe5z6vvO1d2XZL9ahPMtZpyfLdNdkhs45VfQ3+kxYlsXNMNAZAD9jW/vCgAGH3xGZnfiH/kMi8nq7VoNcvIuslVP7WWg6neIAjWoM0lpeZZqSlSbGWP3wmszBvl9cnKnBqHps1U5PTzQC0EqUvVjNJL/VejPT02cf6OnLR7q8vlDIM4zHdZF+iYNblrcCVDbc2zwXZJLvUuf74IP3u9LBOfKoUGRZlKowBrGdybyTRw8Vz+Y3V+hqKnOeEhoRiT7/+U/r1q1jVRiaBTYDt7fffk9Xl2uCyk4pOTkc8fj4UA8e3tet28d8d92hzze+8a5enJ0BUkuJPnJOGevuU/e7dXqqN954g+C0j9yrzvmsrieMtgFgTZ9LHOHs1SXrbOgzRJ6lnKQlW6bp9ELPnj+VbdnFlqmE3qoMZLJj2VKr5Vxr5GDbqgobHUwGOElP+4eHOrl1S6e3b6tHgOojY+88szo5ZLEh25JzsuBzfX3TlTK22EMOuIwmY+XsDPLyw91BoP8O8KoZk+VOfezXbKbEsSscyAcncTjnSUnNuUKQog9s9QcyHxkR3CqCwhKguaJMkHB+MWeDVg0sG0lbAPsGu3v24gJaLnSFrdRMm+gnro5Jm5QAslZmSw0oYnyb3RoPTCEDTwOZmGWy57ZOBa0D1vchSvCbk2lW/VJZHsl0M7bnJbQmZWSBZRE16ueK6E7OujuZrAxIHL7onFOAz2RBLsthudZo0EdnmRxbWxxCjncRv+i7jfb8RqPQKgHuXlLC95lREV5qgJdBPJVa/uuc5xBzqQ1+sWO8/ckh48vWzm0t5+RRuAMYPfJmColJTeaWyLUAXjRZoYMG/2vYVhsuWVLQsG5R5NBZqOR6SoIxIRnIAVsxxtZZE0xs57gliDSAmY2p8fkG2lvGJ+gy/TfMC+OyDyTJOYdvtFyTfFFkPE8KUOd9kKX0z58/17Onz/T48SMONp7JakEbIpkZxq3TO7rNgcgJIHBA1terSiZyMuXZlumSOpUVmL2PPA/M7btmQsFy5dD2hi3cixdnOP5MWdnvjP7WnXsaUffacZq8JIJvyJpurucaAdrHJ8eA+FBLqwsBrjc3C0oBc53eOtIBmc6WY86njy+g9YyDlql2RPcGheQYjgnEhLUCfBbzpZw8zDvtHxzJhVz7+2TKVV/OZQpZgVE3WrMN2SHAl2xTHz96okgkMv5METF62Gg4MPhAH55YJ032qGcdWNvThFPiyahvq2i1nuv65hUus9bBYcn8a5X9Rh/75G09eO1A9uPwiPNau7qccqB0BrAPoWkCqMWu3b6zry98y8f0xlt31evnmi1mgOwLMout5KSIgdX1Bpq22m6XOjo+0N27dzQCPLLcQ7tjp3ClR2SVT58+Zps+0ltvvqWPf/xNgGYfp/I6v3jF2LXs0+/3lGVR5lCWsbVw0sdhCrayjvUWq7lm8xtqmVsCQoved1pjiIIY5xwGW3Zg0+/1ZP6bQ4MPnr4Jm3rJAdRWbeNlDnVESeDo6FBWY4wYtUNSwilqApWdlJZFRj+ecpo6pR74AYc0rygB7MjCPHwn+gYczYClxolN7ytsa42trpnDnkeImFAjLnuVMmzVwMn5oJrAkiP7BaWElozJ5suyjK1rpaLIFHDayHcXvAr6OeeQcYtO1+xAZpoBwJZJ2i8JaoAwJ3hfXV5qjfN9aJ9rraCjBvQcNPR6A2TfV97N7ZH3pgssSYLlhEy48UE+5toBmp75XB55mWS2a/Zngd7619j2ggOVGYH6mgO1GXY9p5yxJqhsaC2O772URa8YnIyfcRUpR0jgpRr4ZQkJnQkoS3xxzsnhnG0reRdIPhZKyJfHXQKSx4it5CqgKUdX9mP0wMvAc+ejgivo7+R4VxS5QvAycHc+8CwwRyZu1MopYF+efqZuffNjpb1XLy7ZWU7x4YWmHLJeTZcE65nOrmY6p5Z8dbWArhU4sJLRyoLgSYtemq7xn04vFhRNXs45ZVlQQbP+5iu50R95xjWjuY6IpBpw32DHc0qON9dLTS+XurpY6vJ8qfNXCzLKRihiy5qJdaw5nPpI+xwwHB8fdWB0enqoggLEZG+gyCKWlTSky9fXU5xwphqU9t7jnKOuwH9wdCLsoxOKCaY1iSnIZxEHX8uEeXC4JwPBCehfY+TmbGu2+ku2/nXtyWB2Kqo+BtQAirNuDPaGI+YYXKWMrVPIW40PCvVGQYNJrv39kTKyNxc8ggwC66AD0/KRrepYedmTjznrjlFk1NHhMYqvxMOO1lcvLwCU54BAowTNt8hajtiaHuwfaDKZaNfU8j4AWD3d4VBEjLIt7RzgWJBRmOFOr6/oIw2GpSYU9O/eOeY+U8xaHVHUuXv3VEXc05e/9L7+/t//P/T1r32Vk9oXmgL+VX8gy25r1m7qwL3Tu2TNu22EXinLc73FIZv9jT1DgLAEjPIyV922ylF6nwzDOacptc8Z27sdTmuZxwl6vHfvrt586w3kIi3J5ja7BQCHXDkMuw2fBigJh7HszmqiM7Keu/fv680339Ctk1MZ8Das0wNIy7KEloCJJZx9q7zIFZBLSza1xVG3AJmVWsQnZtL+QV/37h/pk59+qNPbE/WHJfIcARZr+dRqx1bNkS2kumaLvtQKp28xXDGfQ8ZbaK36mQ6PRzIb7A96CsGj30YtmavZ4wrgaO1nZ5IcTriFdzuNrXn/IbjPdXF5oWsAzg6F5KKkoKo/1GA8kePe86zBrmsaZEFXI/ueyLglryIrNaYksDeZaDQYdjL5kBaHDhptCbAFsigA5IIgncF8jSzqzVYtGWtwUgkAdi0rAI9SLY7ibN1WAPBSS2riG0pf69W2s0EXgkoyYKwYW267dTbM6b0XjBJMK43GfY2xB9N/zro+eGyY8amR6Up8HLIJbIt9s+aboDWxtU8K0Gi6L/DNjHEtOs7yHLm2BNALmRwN7Ft0gcL5t1VRRPWwvYJ+WZYppcR+IMk5p2T9WCHRavS5pdn7LpMkoBCf1GDf7Tdlau+sDcmMT24d6PRkT+NJpf29nvYmpY4Oejrdr3TM9eioj/4tEOfQ7VSwK6iwxRKeIaxbX9iL7UAifPUJjr1+iY6rLngX7BKM1xAC9vNhKxhrrULG/X4fX+2BFSZTdA0NEw5O9w8G8lMyNAOpGiXvLBMDXYz5HCGURSm7NkQw7x0MNtDTgtKRhbwqCB0MRgo+Q+mFCqtdZj2EWwOeDddd12zeDYa7XtXKYo9W4QxrroUa1luSKTZkGZRptMBQIgZZY1hyrXr9SgeAtjHYH1QK1EnWROodW/MG4NqQOQypae6zFQx59k1hBZnRzixbaIMymw+DNIVYe++9D8g+n+vRB49pTwDitcx5bI2D/SNJjgjT6Oz8TAu2TBlGFImcMebwtdOGbVyGgfQR7AkgcsyWdW9vzDqRkVLVKxSi43tG/1pnL18JO9XyZquLsxlr3egLn/2Mfun3/iJ9x3d8u94AjB4+fCAz6oiClSJy8bLr66+/2c1xcbbW+dkNEfamq8/ZX/R7fXPNOl4ml7Iq5dDRAlmaPO2Z6c4I2uFYK2TBpGoAoAJe9jn4eM6u4eWrV7KMqocuG3RhfJnRZObQGOENoPvy5TM9f/pIcwuMV1OtyM6t3wD+9/cP5V1UjS4guHtntcjtag0ISnmMskhu2Vd0gBu02FVtUg9Djsgxz9EbnmU2lgM0VsvNY6ReVMnoOiRbH/VyjZDrllPRLZF/B/jkyMqAqMp5By19eAjByUoQk8kYeRamStknhiCnoLLqK8bI8i22nBS814pT9C10bb4J8luu55RkzikJWZ1wjbPblniB3c2pyW+xZRu9RZYZc2V5LnO2Hpl3p8MsKgA6xveAw5KBlQcIML1eD58pVSHbzAcJUNqRAdtOJ/Dd9GXzxBi68SbnNe83AGeC+gYbtlZWvc625NX55BpZb6F/h88YKIt+RpeHBufgmkzR4UsVyc6oCuqRZGRZzvLMmsQ0XlmeIZeAfWyQkuM+KgbsHRo38GnzN5R5WugwmZisrMxS162aVh3/vIInJuQmGRAmr+CjnAsAqJM8BEsfyj1E7ox+xjPBjFLY3IKYHWzathh7MkxaETRNPjc3c11dXuvqfKYpmeVysdacGu81GbW1LcF2YyUUxiWinGGa2Zz9YYWrC/ObKUHymjYjubshIC3JThddm3KOYc2y2jW2/SGvrVr8IcG/ceT39w40Gk0UMViPskzRTd3IWsxiJ4CEURdFLucczcsMLTHa+4gzeBlhDRMacdZswYuLK83IkuZsC2aAjR2qDAd7MDlji3nDmrd1ebXWq7M5DNdyGPiuXevk9oF8vtOdh8ege4SpMz158r5+7itf0le+8o7ef/Rc603SoL9PhnZCJN2XU4b0g7KYQ4uj/xPlGK8ZZoCvBYa0xOCsmRCGOFWBsR5ySHWHbWpV9nHagaak9xdsn2qUHzDW/b19Wd02MkdLsLjkZP3y8qqbO8+jLun7gjqn/XVWPgvqj/rymdPF9Eqbeq2Yh67voD8R/qVnLwC20NPe5FDmALPZtSwj/cpXvqwv/sQX9ZUvf1n2F/d+mevXvvY1ZcxZo/Qdhh8JQgMOBU5Pbuvk9Dan0vsa4Ji2Pd4A3JbZNNRYBtRYb5Pteu/Vgs4Budq16pUyQFyTTa4B0xZ93b17X3coo0Sc3QGyDoeK0ct0KCLzh4Eq6PhorAev3dLxyURWv3z48B76I71NNAAAEABJREFUG8nWWGLIVmN++vSJVhyglIDraxw6HZOJtxiJw+1sO2Nyf8VBkYFxt55z8s53wGE02rpFHtWnLjgZ9TSCtxxaWsBpQS3TERAjwbEKXmUICtiqzRWYw+g1fuy7ZTHXZPUGMhvAwzmHLhotcXYLpAk3RZVyzsmh4y3gYod2CVp3ZDzeMz88jMYTZQDcDFBeMM9G0hLHWZk+groMKmQ4O/N4munK5ligaBImk17XDFCm2EMNuEbvFL0IHkEZPDClzLlXrHGDw5sstzh7i795+DNZ5gRAs63afBKd2ZiOT+4LEpmyrNQDhCO0NPQx31sY2Nj7mKsGQBCRwEZVPml/kGlSeFUkHFtswfzTZFLgDxVrBegyeTrnsN+MDFba4utrF7TmYHNNtt2kgG05rQHwGpnUrLUigCXods7xLnXyzcjgjN6PmnMO6du3JANfs20XvMzXDg8PNKFsNSazrHqFipjL6OmTiA3I4kfDiQ4IynuH+9qnZDOkTNejr7X+aND9RjVjNyn0ZyuU+J4FqVHR0wHZ9rjXk52oGyYM+gOV6Ljfw++rSkPmsZaDGabDDaffCw547exjznnGilKgN4CziVuY9RBtws4QugmvBtnngJxDwSvAxgQR6RNjBJCSthjWFTXJuk6KIVOWZ0SXnSaTifb3JzjTGEAbq8gH6lVDQG8u76PMmV+9eikfpJLU95i6GnpQ2S8ktoIRa2rYJhjj9x/c08c+/rq+8IVP6dOf/YTuv3ZXvWGB8a/1iEMloyEEJtKHnwrGb7GVrPGGDfTbH/U7Z8v11a99XV9/+139zE9+RRaRzs+vdUMNZMdJ3/T6UleA4D7Z5Ouvv45CJgiygscWQ9t1E/fZ7p2cnOju3btsDcYy47+4upQdmhhg3rDVXSPgPOsx/gS+et3W7ae++CX63iijxvfGG29phMItGn7tq9+Q/a8snjz5QFaA/sQnP65PfOITunPnrm7dPoXP+92pu9H3ta+9o7/39/6PzviuySJfIrsbHAvf1l1A0bLpGl30+iV6iGzZ1xhrLZNLDbgk3DqS4eZF1AHZ+Xgy4XQ008988Rv6OUoAr8gqNwCSGUqBsR0c7MmAzaKxk5PH+Oxak1ltOD13vlFBdlKxHY6cko4nPd2iXnxKdn3r1omcc9CwU8Km5CRz7CxmAH/WGf8Sp3Luwz4GErbOVSfLZbeuw94aMoMBMh+Pe7qDPosYAchcQ4z7Izuz7Li2bQjZ0na3Vk2gMNucwF8IXhXOUOL8PWzCbC7LMhl47tiOr+k7g47nHL5NOQCzoOCck4dXo3kBnzto2CBXF6IyHM1jqwsC7hpAStDTAhIJ13fOYfetjI/LiymZ/6VeUG+7IQvaAMRDsveiiEqArJi8Zn0FL5959QYVfjJQH14Hgz52VyrGIDGv6WQNiDrn6RvkePoP/9ugD8uAzE8TIJVB02g0wvf21SNbN+BNZGuR8SwnHyQH7VXuOegJGhA8TX+L5QzZrVQAUFWRyXuvlvla9LcD7tfYz5q15sjiBhxY2Gk/sqlMJl3fRhVZrnMfUhjQn5VS0LwcwdcHJ29r897TDFiTJAPJhsyzIbJcXM60WGyQ4YYMf6MNWb3xbjKdk/HPAatrdkU314suK7xmJzybzei/wgfXXX9cXm2DtTeCfidnDgIfHlnmyDTPcgVokdOHH+zGecma53nJ+z72ZTI0G9rHV+zaMz4blOcR8NqiJlG3QTAzsgQzkB2CKQxlbTEE0iC4lmyrAYBMAc45BFTpjFNN+2vQFjMyw1TKgGhFrXHKtu38/ArDuYKhnS4vrpWxlg+N+kNPZjRWNXDa7G5kf0tIhgIj0c7FTsSkxyuytqnsZyjmXDWpv8+iWoQbfCCbnCCYBmf/Eifg7+rp4ydd3yknxTOyw2ucL/NOATrv3zrVm6+/pm/5wuf08Y+9qXv3buvgCMDgICTHiUdEmf6gwlHXZEZr2e8kE4I2x7KtzYqUvMG5zABW25XQrR48vAug3dX+0aRrewBMQurzm51urjeaTxfUWo4lttKWdb39zlf101/6Kf3Mz/6M7t0/kf09mbc5FMtCEKJlu5+04zBrB3gv5hsOTdZacGp8evuevvO7vksePl69eCXXJtlPi3YYkx0q3LAdblsnh+CyPChHZ1mWKUNWGbxZRNyS0dgWbkd5JZFpDgatvuMXfkKf/MxtjcYD1rqhhneGnpYY3lLDYU/j8YS5qo7+i7OF3nv3ud7+ygd69mSKbubweC0nL0xIeVZ2PFiGYnbjvOuc3hz4kFPqYw7kbt++owy6vPNyzhGcLmVywQdZdyvKjMpjXw2HNzkZzganFJ9Af9uC5/DFVw76azKyqALgEjoyIKiKklcOXSfmTtDSUKfbQOeKE/dr5p5rxUGYzJtwJjVBLuTUo/a1x6HkcDjq5FABFiE4jSj57FkDvHKfVJOF19iAAyBqgKIBwCxLXAO288UNTj6TZ9wBdfJbZEd3Tva1PxpqQssJ/DUA1bYt9rWVJR0rnB//VZbnKghOeR5xYi+phSU83V7SGrUywOaW99DsHH3EWkER/ZYEgSLLFb3HfgjqrOFQyJbM1uq/AwCsQE5Fb8DaDbJhDvrkMalXBu2NKx1Ri9sg/Juzs27tBDCqaYVJKXnHGHTMus45FVUlllKEp4Yg7HhfEpBq6qHivoVQ85sapTYEEiPWOYc+WuZx8gx29G3Alga8KaI0yDPljDUenHP66OOcY7ZWNVmxZdpbMtg5/jAHWxaLBt0m3cxb7KjmwHmDLS00vVlzgLqS4Q8scF6fRFWvawn9yEclFwSMyei0tRCXzCTsEK1m0JpgaAdxc3BwydmDgbbRrR1g0cNAYowwk5RDfVnlMgUmtQpkI11HZrXrjC31jnzctxHGc52c3OZN1Ioa5AfvP9PV5ZyifI3RFzrYG+regxNN9kodn/Y1mmSq+i1GWarqBa6Fen2vsgpcaaTrFU6yInp4H8hGapx2qH6/r4TgH7//VO99/T22qV+VbednnFAdH93Wwwdvyk7jT09P2ZIf6YSt3322lbcP9/Tg9FBH+wMNBxHeGvi9URZrBbYfk0mf5wOZA7989kSbJbTTtgQOySvHkEto8t53ILbd1DjdDnrG2qyk998904una/3kj39db3/pmR69e6VvvPNUj997gmHWGk968NjT6fE+2d+JPvuZjwPWn0BuO2EfCoo4fpI4vFlc7/QuY89eznV1eaMrTnotKzl7daVXz1/pBafwCa0WWaElJY0bonAMBXqq1KD5DVvw3a7tjFLQbu3meq4Xz6/U1hmHRi8pSzwjmFww91TBe/qmjveDgwNkdiIzeofRTonYJoMbTlZbgHU0LvTGG3f1iU+9oaof4D1qs46A50t96Wff07NnZ5RQFtiBlPgni1lniCEEmaF1NVXmbDBE51zX7wRdmb72DybIqK/BKCrgwBF7W1B/suC0wg5sV1Ojex88ADbU/mQPu9rD0UsNCHCDwVBD6tRVhRzoN72eSgST4D1buKgJ/fsAXp++LUB3xVb+7MVLvY8tvXhxJpPrzXSqLfKz2uqOLNABqBHAGOQOR3Y6HFXaHxbdtV9EVUXG7qAPPX1NRgNoqTrZXU9nenl+Ict+7E8U7aCnAcwz5OF96PoUWY7OCqSUOtnssDUDUbPvMi/RXMAPg0LI1BDYbPdgGZTJwfqZHEw3G+q0tpNoodU5z9xVt1trWFN8rF9ibZO/Bf5Rv9/Zs2VICaDK0lYFrUTmJwD8aNyTjd0QEBZkmWZPbevUJm+zybkAaCVF6HLOySPfFn3WJE7iYzRZc851urf3PNaOPg1IZLJtCNhZ8Br3YifPfiaVsaUlFVkSpk1zQkQKBKg8D+oPCnCj0ARAPzkdy3Dk+Ling+OMA76cVmmyX9GnBEMybKmSBbwda87tD8+ASzPAdQboLQgIa8obNTKrec8F+hrZIeoa4F4Byg76PIAaQ1BEz5kF9xwgcPIwHbuWOPxodlKiHsH5jlzIZdnNNdnRzWyll6+moG+mR0+e68vUDKc44g3bc6bA0CvduXuit958qF7PCO5BcADgVmxFvQIOYFu3EuCp2BJZdmbpdcL5E0SrMQG38kFsH8bqV4WKIpPkUFCD4ILu3DruMsM3Hr6mvdFYA4rzWYhkC3M1RIKaFL2ta8AHJsxgcJiEonxKZGI8551LAjjsfoshtmRQa0BtKwP8DEMtyz7gUcg+XjnG3OrZ0wuEKbLNVk+fvNQH7z3VJbwvASylpU5ujXT3wUSf+tShvu3b7+rNj9+S1fYGyKHfy7XezFlzrXqz0Ha3xCgCImtVU3vLfM67Hfx55rklhC6X9SUy0fcfPeF5gJ6gKhZQk8FHi0xbXVzN9MH7z/U1SgrX1zO1yK9FjjWlkISBbzGSfn8MQN9hG79SfzhQy6rD8YEm+8fabpxW8y3jvBYYkenCgqboNRyOWTPTCBBYUcs6Z4tqpY7333+kPC/YMnqNCHr3HxzqW3/ex9X9lXX9I9U7r9n1CuB8pingY61BD/vjicYAmukioM8tGdmrFy90xrZ/i4GW2EOR9VQwd8Qwh4OJhoMRGd9I4/FQPbaJTbNDdlsyiSXbryvNrMZL5mRbzFccmJ0x3zW7mHaXVJBF5TEg5xx5JVkKYbI2m7p1tKc79w711usnun9rX3dPj9Tv9bp+ZnugBXpaqwFMLKudUpdeUOpwBKNh1dMefQtAwrVNl9l6n7FO1ulkMBjolNq3ZZMFk23JPtfY5IwgcXl2rjUBIMfnovOyVma5YswUQobaM23JPMXcCXv9qBX0yWMGOJcKzilBh0/q6K0B2ZoxBpZGr8kkQ34W8EwGBlwGks4xzuYkULT0j/higXx6eaYRfmZ/PLHIsLEiB2x7KtGDY+e2XtZaUK+rCcBOQfZpW/4LeHbPmDeyHk/gI2IbuTy0+lhqs2614NBli40HJ/TZ0xh7GmQRYPTKsLOYWpkcgi+0I1motw65Z1pim0t2FkuSsSvmuVpKs1XSjO254dESvW/ILlfztZazpcx212ScJr8V1zW7rS28bpFVjU8k0wXXDaC2BCfmjLU2Y/xqXeMfjVbYzYr1bxg7W+10TdZ/hV9dzW/knz+7ki18zmnsBXW79wCAZ0/PO2B4SSZy/uqGCFJIOG0L4IzGA8Av08OHt/S5z39ME1B+sldxzdmGS+NJTqRcaLJfKgSEgPDLkmdpZ/pXr0/UR9KmXO+9PswEBp2AAwguPjVbzwTA1YCaRVAzmBaj9M7jYl5W4inzimsth8FYkTagMIYqIQwzhBaBBHonAGPHfUoB+48Ydp9srNHNdEtWFPTuN14wpqBnr7uuFkk312sc+ELrVaO33/66vv61D7jf6PzihRw82Zb7IbXSvf2e3nzzjvb2+5qMc+RUK2NL4lLb1dKMngZe12QqjhVyDKrlXYvRZTHTjqxc0NUCJMan8dsQnauqkm1JNyj8/v2HGgyHBIu7F4IAABAASURBVI2+AoCaYWRqk3LmunX7SEcne7LaYAy53gfEFmRgLTKwNRENoLJGXxWAN9IAoLLDKRv76uVLPXr0ATRHmR56AEAOuPjgdUnd+RvfeAfD3XTvzOmGgOydu7fIKi0IlshjjZxu6GN69TiJ12L7QgoLDcaZstyj65I1P9St+BjvBY7IrQoc8eDgUPtkslYO8C7KZPWc0sKTx8/1lBP5G2pQDTa3JXMy23DOMbRVU28VQ+BQDPAdT1RAd59saf9gX3aIdMCckeBpcuxjb0PaBLAdUrcbw8eQw49eFtQHLKooeQzKsR206R1C6zHfoD8CPIfIbaJbt+5oMtlXDsCZLUKEkumRZjW4HJ0bfT12ZcMB9g14rQg8SY0OKceMBj0AfwCvzAH/CVs2Xjc45JqAEeHlw/uVDNiup1Ot2Op771h/1PnIAAA2PmPMFNCR3Rt/vV4fmwuq2P4G5kmAoZU+7Oqc0wB+9/b3VJKcGN3mRwKg8jzKQ3eFTBroiXZfRMA4A6i2yrkvy6DhINdg0GMNh1833TXiAz5IMfMKgO1H9uuck/FxBf07ZJDnmSZ7Q02QybDMCPRScFvGcA3qbKtAps45nXGi/d7jqd59cqNvUNp579mN3mdn9dz+UMQyaU3QX3IGsKM0BSwQ96LWAOuGxG4DmG6bqC3XXZvJxb52PseeAmtE6BYBvJEBZisvOS9ggTmknZzWyGxtfkoA2eCLO2yupc+GPfvORW1SJp/lgQl3KLIC5Hq6/+BI91870p27EzKsAYbXQ8hJe3u5jo5GCNDREs8C/rpDcEm9KkNRGQpMStQRy6pURJmQp5z57W8k8Xzf7tayjzmlCbgxosgmDCBanH9HBGeXJ+ecPC2EoCzL1BAZ5mStZ0TkZzjRI9qz5y81JXNZgPxTsro14LomUiwxPAPGLXNdsA2aEw0XZE0X5zdazLa6QvBqSxQqAsRWu02rn/mpL+knfvwnu/9lRE0EsnXNMC3j/dgnHurTn3tdb7x1B1nsAzpeReWVlw5HypTcDrvbyQzQYXCb7VpGx2y2IOuZQXuSAdeGzOIGei7Ppro6n+rafuIwW2tOwX9umfrLc80BhprDCYe3DqtK9peNUAYCUFutqYuWg1JF2WftSg4nL4q8k88WuRqtt++cqj/oy4w+mLwxLHOY87MLHLBGP5kmk4mgCKPZ6QBgyXGYs7OX7BRedGvsUMDkcF9vvvW6vPdd2wBUc2Q8h6caY9oB5hYMshC1N5xAQy6REbAcW86trqZzJRflFLrxNZZtALBiS7dDLzX6NIBQkoy+vKyUnNQAPEMC8Xgy0ik7hxEBQvRZoden7GCuKDVsiP7OORmoR2zD5jXnTIy1LeBmu0G3a7LljW5wWGsGWnMO21rocNgZmKDcO0XuJ2SH42FPfWy2Qp4VAG58md3FLKrFgZxzcs51tCbGtBBVVT34zpDrFjtaoPMltrSG4wS49HSwN9aE+uSabNxqbC22EYJjTFRiji31V5u7AJQFoBoNe6MRmVzsxpfQYjJuAfGETswmUAf04PDQtKA2umYbucXemBAg2NJq3rddM5mYjC3IdHPAu6DB9G1rekGLhxZAoswKCZoc9xk0DpGHz6SYJ0VfqwAYyyCV2Jz91WkRcKyxg3rXYpsb2S83dma3PmnA2OPjPY1JHIacQ5QFczA++FZyDfM5WqsCu7O1nOcxuugNBjo4GrKdHuoQnDk8GGgyKDSEhgIaImNzdOChu8VYrHZ/g/90GSaJiIHoEjtd4v/Xs7kW+NtitaUctNGCrHgD0Dp5ZNRg57U221pb+N0gS/ujwjZn082d1CoiDifwUptdIhlI8pPJQHsoNSM6JAZ6H2B+px1ZmPjsADJThilraw5J5I0uMKVXHvPu2tLXhO3IjhyLNAgxwYyQwg0ZTkOGw7+Aa6WAcW+Ys20ThDQQ5QStncHZGFv3GkD5gPrRetUquFLBVyqLoWIYAE57mkyONBgdabx3pBgH1JgWevTBNdvQqc5ebnGQWnMOVMypbEu5JIVe4OjXbJ+Wy2vtmiXZDk5O9vuxj5/q23/+W/rO7/m03vz4qfYPK8Awyuqz5ix5lsu7ICvAG31BQWaAVuS1H3VvUYYZjPHeEqbsmpCK/fTBRDAHXLY4r43/8G+NqdTrjZTYeDisMcsq5Xmp0XDC855yHKTIovpk4Q/u30MPGyL8rgO2xCldA4ha0VnQsWJbY7RZ7c05J3MYUb6O6DLGKB8k76PMqe3/eGnb01evzjCWWuPxSHtkWbbV3iNb8tDymJ3Eq7MVDp+xXiDiJp2dXcL7ViGUyrIe9DiyvXO21ldaLhtNb5a6oRnYz6FnC4i2cNcFGqNJIlg08iHI7GsLULYpYQs99O545lTjxCbDhud2H7KAga51fnHB6fELZbHERg81pBzQtq1qjMmAe7XcMD4pJysRayXA8ops+KbTM+UNDniM9wxZVAChycQAZIuTXHHgt2QbvAGEbQvXELRr29pTQzNdLXC2Fk8J36TbdL2g/5IC/3qzVrcO2+kd/BjNGLNcZ9M1/O46uhJ+UEBbn0DQJ/Bl6MK5IOecCgAyC1GoU4lxO3xiQzB0PDDbK4pMJaBtuvTBqYU+CwJbMrXEva3XEnAcNEebhzmzPCCLUgGarXnnkVXd2euKko/N3bKWAGabq8GXxWfL2tYScjXeTU4xZMp8pgJQLADA6BuCi9QroJm1eKQKG90H3A/3JxqTufY62w3KnMjSrTlbSg3JRyunBD60rJHI/BpKNJt1Iqg12JTJjGayBOxqeNyhB4euXeOw9EDzsk/CRqzlMVOvLLtWIssSWvploQG7h36v4HmuopcB3GXXyn6hvOgpZIUyWrSG3CItYy7EroDDBh/knJPVqaPJUU7Gqxcfh0DV4rq8KLJcg2ogA76M79F75Sjbcy2Y1K7i0yLkLQDQoiybdG01AwzInhs4GeDt7x/KiIgx75THEjjVTHOyw9l8piUZRl3vmE0yR02k0c45jUd7enD/TUBxnzoUzkgWeDPd6fJ8qSnFiiuysZcvzzjU+bq+8e47WqwuFcNOd+8c6uFrt3R0NOmyJfvZkW3Fbt060j0OlG7d3tet24eycsFwVCi5WnnhVABMHuOBXZS5VZZ7QQaGUAESK4DhmS5xrIQgzUYzlyli9NZurhcYIjx0NZvEeMkMXszXkg0gNpQ30vHxKduwo87ZbQ4DhvPzS2SwkWOu4+MjxZiJ4KsWIymygB68bhFlqzLp4tVL6HjSySoEr5ZJsrziu9HqO/myeqfgKZmUOZS3xemxJuIGX2h/fKxhta+3f+4b1Mq20L1lXAavvgPqO7cfANBjMuGl5gDFlq2/D7l6/bGyrCc64nhJM2pCU0DqivrOkgyvNQdoxfz7OMxE48GErflWy+VaLc8tEESfqdcbdrzWZDYGOEuyLQO1G2q9773/nmYAjzCSoqhUlj1NAPDDw2Pk4pQXARupeZ4hw6EMiBPA2NJSSh34O+d0dIiu793XCYd5PcDJ88zstwA0S74bQJlz7E0OmGuoHBlWvQraet2cPfoVOHyGTZhdOzkZiJosY4z0z1UBfIPhQKPRWP1+X+PJWGOy36IoVKDDDD8xPgyUVgToBe0GO9kRRAyoxSfLMux81K0boNHzzLNWdJ46NPoFZGsCSAtwmB+WzD3qD2VZ5wg+jqHf2mjEHHnR0ZWb88dcAVkLe6yqvoxu51xHs9FvPNm8vcGgA6gd9eym05Fl9U4FQXvD1iDxsE/WvAd/hXfYRQ5wO2VebM+DBsMS3qPkmg5IArSb8dfQvSQx2VJW2AB4LQbgnJdzTvZPi363ZJ8tpbjBoJS1LM9kppohu06G8GqZfXBePtB4iYplelYS63mAM8j7KNd6JRIUyO1sE9Pqvu8s2yWBs3rlkmDYNbJw8wurby4XK60/opPs3nTcIO8t8t7Qv2VCa847mS6990HOOYEBsoi+JnXd4qjJHrioVl5Zlnd9xJ4lZFFiMLKVgwEPc8657n0PBcaQKYtFl95eTm864muEsyOSbNnmOpfj5JlmZHzsHNTWpbYUbVdEl5UVWG+21A2f6O2vfkNvf+Xr+upX3iZ7eaEFjA2HlW4BhvcAvNfvH+rjH3uNg53beuuN27p//wgl11oDmk291G67RKASYpRLUkIILUrcAe4OerB+tUQwdjWM2Wq52Ars/2aEazi0WetmeaMW3objkYbjPbkQ1GBYG4RpPxkyxRUoNSeQbAkY2+0OOheqWcfkGlBkK6ebxZyDl6mubxY6ow48B2A26wYwZ6tMLcwca0XmHSDUImOPUkYkjEW2K63WrF3oE5/8mB4CADXg9fWvvacPHr2A1o1apa5tMUrhHC0R2Ak6Wffi6rpb06Gjii35lBPsLXv5uw/uy/R2hfP+7Jff1jmHFXP4v7mc64ZDO0/AqneR7WvQq5dX+vq77+sZNc0V25f1eq7eXqkeJ8nVZKjGeU3Jsi6mV3rv/fcpX3xdcwDShagA4BkNL9n6vyLTe/z8mZxz2J1j29Oopc+aQLlcLwCdgUyeZnYheIB6KdtGxRx7g8Md/IUYVCPnOYF2RZBtcMLgQ1ducN4pZpk886/I/HadjlYynVtLBBaTsTmHvV+xNTNbn0LXDUBtgXuLc9tvLJ1jriIHcEIXKGts10HrjusG3TZySN0rLysFZOuQ+XZbS/KqyZ522NUOMNhi4MYTnRWhfUUiYb/9s3VX8Dy7mWpDLXJJULLSgGVSCZ6Mr8IHGUAVWS6HvbYmJw6v5gTBHfJdccDQsI5H51toml5O9ezJC529eK4tPhxDgMpWOet675HlpvPJklKDgcfZqwuFkMuAy/jaMUcLfzX0NxDsfeRdrR3yzvNcHh1gknKpldFZb2qC7U47wGiL3TdtQ99kIzu5tKxe43M1gJVaJ5OPycJoybLA3C1J01znlKJMHhv4sx/+b7DvDXrYkOU2zLZGrgZyO/wO0tQwb/ec9wtsYEtGXbN2i34taNbIz2i2ZzbHjudb3jOsG2s6ivCds8PIylIOPp0zWQXFmCsn6BR5poDczKacc3LQ67uFQAjnUH5KRNkSgwVYuDfGxCfxzoUCATmAAiYpnO44HarrILW5tgBdzAaaL2rEGTUHoQsM7eb6Bsdb6unjM11drPTVn3ukl88Wml5tmSvqggzx8uIGY6zJbtYY2VaL5Uy37xzrjTfv64237ukzn/2YPvu5j+v4ZKIxDhriRlm+A9Q3qptNZwh5zFRmuQoc05opJofhFh4WgNQcx/I+kz3vEWUbDMIUZ32cc3AoouMA5TUy5Qb6OjntcM4GZZsinXMK3ss+bWrtohURyQzf+9C96w37MjBpkc98VgMaTwD5S11P14qhJ+9z5NtTBp0XnM5+9Wvv6L0P3tfZxTnZ1wqwXnXgB9nqFMWaFcrc7bbKCVIlAJrl0qc/83F97BNvyOh4/MEzgsq76CWyZQ7CN5XFAfJDtz8oAAAQAElEQVRN6nhEDzUOlZKjT6v1qlYWKtnWtWTuhw+sFpmpxZgvKahfAXiC9xrD3OIMiEoH+7dUZCOdvVzoZ3/2qTarvuyUOGG5FlwzZD0Zj3X71m09fPgQY8tknxq78hhdSfZ1eHKs/aMDzYnWdYCJvK9yMEanB7pz545u376tPM87OnbQG3D04L2cd8ryHJdRR7/kO7lbX9s6vwAYnjx+DF9rqJZsXJ7l39SjV4yRORt0n2TysgwwZz7P3MPBQAW6aHEmMbppW4krouj6yz7BqeW5+UJRFOgxdDraYBtTMuAlhza2jTXnNjvxwXd8VCQNQ7LMAQHK7i2DNLp6ZGk2j2XE1oyWvf19mfwy7DjPMlWsY2Mqslt7X2R5Z997E3yAoF1WuXocSHkfjEK1yDnPoiZ7gy7geHhru4yokRJ8Q3/BXBHntwG2fgFQGJBc4xszykNzbBl1ageo9ABT77B/9OAY0LY7tYB1Yi5hR062rpfQhfG8A+QMtGy+Of62IFCZ3G0dchTVTQ0ZqWuNyRpwN7Aakg3vHx2q5EDKfXNOW8Oa/qFPCEFmB8657mmCFu9sfakxPuGvpqFlwLCV6a+VrQz7DHGmU2i3J8k7KfiOFpvMc2/N8dwzvzV7bs3oMDk2dQOnnGY75Zx0zrWhcLnEkTZ2MELtzVLoBXWn1XKnBYci9rvFJd/tfwg14xDikkzkxUsyG6LKGfdrHPoGwY/ZkgQIMIUOhplOT0ey3z197ltepw54rHsPxzq909Prb+7r9r2hsCn1+6UMCI6O9hRiKx9qlLNVzKTtbo6zJBWl5+p57xSCIL5VxCjyGOWcl0XenW0z+W5MGoMFRpfjGHPoEp8VIL4kA7L3fO0EZsqz0oEBg2UqX/v6O7oC5FdE5quba11eT8kIr7RgbssoatDD+4hDFDpiy2yG4qBjxVayN+xpRsb49feeorBSRX9fxXBPrQ+aclhzfnWpSzLtwWio+w8f6MFrD7V/eKjBZKTx/l4XMCKgKCEDWsZ9Bdg0yFYY8RA5tfVKnlpkjlPdAmDu3n2gFTp4woFQ8mMtN14vX1zKKVPCamYcFj1/9lKmyx5GeXk11VOyj2tqwevVBjFENRjfaDJWgTLa4GQGY859+/Zd9NDK7kfjgT4OQDesf/byld5/911AaylsUMllatMWEFnJ5LZAdo84uf6AQ7eXVzeasVvYJa8l27oPOJ1/h7Ff//rXdXl5oRmO1eCAh8hhhFzMKfM8quCk1DKzV+dnes6B0/svnmjVblWO+gqZ12A81OmtE3SA/JB7wOYsKIjPjOz5hgMc06fDNnIChoGP1Ran1DDX7CyuyeIXlIw8cnTOKWJULQ5noLfD+W8WM+jdam7ZYWq12KwAkp1YBp5bXNvJsdYGQBH6d86xU5pphp7td492vWGtFqCxckxdb+jfagBYllnejfeMnxE0rWYq1k44vm3/1gZczGs/bl8bGCNP67cyWTVJxteGDHVL4KGI3cmqAkD7gx5+FPGpqAhfLcqxQy4DtBvkMQcUl2RiDnoHAPlwMMSOc2XQs4Fny+JvKBUY8NmhpI3bUTJwzsGix05agK+R9d3S34dMtqsIjA/IL6NOWJJpm73EGGUfW98ApwYwd/Bk69u8G3gy/TpnUkQS2IdzQYE5vY+sFxV8pqwoJReU5Ltr67xa5xRiLsVM3MiFaO6hhgBvWaztrkJWSIxJcurwGVk4npjvGz12te8WoCLjRT97Jj4puW69lrUSzT9/dqaf+ekv6/zsRonj8MSef8O2pULgBfWbfm+kHhEmx9AODsfUskqdAGZHhxbd+trfn6iH8966e4qjj5TnQUu2vUymAicv8sizqBpUTkQ+M5gNqbVzRqIj47whk1qw1bomy5npZjY1MjHEhPJLeRT6UTOB14Q9j9BMENasptMyd82cpoRoxtG2OCxGyRotALAl+psAahRrBtbrVR09OwMfVotZlHNeBQoZ9Ae6/+BBB15jamQDtsYnJ7e0t3+ggNJsHqOnQYw2xrJKptAK8LXntl7R6+vWnXvaPz4RegN0Z3r09Hn3V0XtjH6Ua1v5vOwpuUCAagCStT548lh2YjfHgWNnZAkxtlrhKG3byCVUTrPtt+ArOM/SmA9y9gDHeH8E6Cz14z/+VbbTrXzoCyniNCMdwUNvMCBzncm5pGNoM4OeAtqJucw5WydZhDc+IsGlYfQ1oMoiWm+WXJIaZD3o97VHBnnv3gMNekNdvrpEd3PVTLBTK4cOzgHHhOFHDqt61QB9NOh5i9kK+yGLPNrX3dMj5sF+qr52OJBtvZbLuZarOQ65U8KxzOEGBN4BNbk9Mts25dqR5bfoOASvBnl85HRmVxIGzrN99DUkk+1Da1HkOFHbZZ0lmZTV9QYAxBCggEXsM1dJdu2wtQxb6KM/Z3ph20fuoOQDXHnZ/daADD63pliex7yUI1OLeSbbztmcBVlqycFBjDm+UTF3ji9kqglmtr03ELWsyzknz5r2ky37Y7fj8US2ttVJK+gpaEb/GFr3hiONuA6xT++d2jYxXy3BgEvQh17EswQimH0YoC7ZnTnnlGPXWVao1xtoAM+Dfl9FLGQHkVsCZYF88jxiJ7kGZMDOOUWeBfQY81y58SjPNe+CiQUU55y6j/cqiqLzV/MNIR9bu9miP2gyXkwmvW9mwNbX1q/wQR98x8MC38G89RGQmh7NZ9f49A12d8l5xg1Byto1ycg1ZbgbS3h4tiFYWNDbmU2g94aJPmzYIfIwGu17ItC1vDfQb6HRIUN71z0DF8z+bM0tSeKWYL4BM+xZzXw1tuYP9it95lNv6mNsc4s8aTAqZIAYYlLVD3Juqw3A5zj1QiYywPMYiOSUIVwTsP3dgTPqJyWRpIcSqqpS8F6OFmNUkFdwTqbIjLH24+81wrFnY5xgf+9Qlk0MMISD/SOFkHWCN2DbInA76t8Q1do2aLdNOIqTB7RylOiY3wWvjEiWWM+i3AaD9DHThjFWf0nOw9dEedlXwGDqVjKHcM6pwQWQhUwoKxTjXBCe0WVfN2TNNQoIPnQAEUJQkmeEx+lXCtDpfcQJnZxyLWY7xhY45FYLxn7tq2/ryaMPAJMScDjW/bv3dHJyoslkosurc706e6EX1P6uqJOZ4dy7/1BvvPWWRntjQIfMA0f3Xpz4ThRd0IbalP0vCgL8rBcbGbg5jMElSU1ShhyqviPru6P+Xl9ffuex3nn0Umuc+oasUi5TgOYKHW0BoQ1yOjg6YbDrjN05pynAeEMWtKB21mIgDf0C3GUhqsUJTZ/m7DV6MZosgxuOR6iWXq4kuSn03jdeaMoBXM52/YAMscoCp5BRDlmao+TopkB3/V4Px8s7Z9lBy5PHzzhNvlYwmbYOlmiN5L0DbCrlRa7Me1lJZEMty4y8h8OVBiiDgTz8WyZoNM/ZQdiOZ0opIcPhTb/WrzabwDFsB7FB3wUgEhiXcCIEgX3XauDbO68+oBSCg3uak8wOZ9TZL9HD2fWMTHOnGc7aYhUYrBy6MHuxuSKAa+sVJBveZ91cJ0dHOiVATbD5Hr7CQqpJStZkj1scf4NPmGxtx2M6mJGZGqDO4OWGe3u2oo/Z/QB+zWb6gLqdDdhaBgC2dotBr8jWOv0hc3tW4/hrxto6DXq0d1ueZXmOvIMkD++NGkDE+jfovcFRTM4mOwMiywS3BDS7t+BkcjJ5r8hQbb6AjYQQANxKIUYFZGhzmXnae+t3c7MkaG4U6OvRpTXnnJJ3Enp32Ke1gMyyWKgq+6oIOv3eoLva9z6ga4GkRIYFIJ1hT84FOZqNcyEwlxMmhN/4rmxRZjnXUjHmCtx71vHcf9RCXihjvphnypmzyEtZgDAaMt55i66eeRNbOdvqeC9luUdgOD3iM2EYs5ZJRJhXACoyiOAUxMNgxHjppgBxDQcFO7YpOUYSIpPyovtOlhkxOL7KjDbDcYaAgHMO+0pqOR22NNwY3RCF5IMcgpR38vQ1YThnANUqMHdiKyM+rWvVcnoWomeehpa65niXMFrnPpzflP9RFOcVBrHTGoXbIUvNelucZw4wXBlIUGNZY0DPX73SCzKlR09e6RE11q+/+0w3bKm3AMSrs1comwDCHK28NkQh/FwKRVecfvXqvAPAEvC+f/+uItmeySYhszVF/MvLc6J7D9A81cnxoU5Pj5ScoKvWY+pt777P6TYlkacvnqpOrYx/y4TyqgBEJ/LowfoXzG8G2GD4HlnlWSFEyXpJeWh0585txVBwGPMIh17LMrY55YMp4FHgwM5FOedYt5E52c10qoqMK4tZ99wcxO4NQxocTtDY6ROdlN/U+zVb3A3yWpIFJusQgm7fu6XXXn+gvf0B+nZkm9d6+vSp5osbSa1KgK2q+qoB9xfIcgVYtEo6Oj3u+GvptYMR55yshv7s2TNNry60JNuUT53szI5yDH7X6W6pOSBg2WUB/fZsAJCcnJ7oAHCy5wEHsDWyMlcMOcG2BfhWbCEbbbGBLMeBvNcOkGkACUEnZqUSWRTBKwtOw6JQj3mKGBTzwFZ8zRwLKG8kl8C9nSK6KYqMeXa8m3c8G+AZyC2xsRWgYjawQl7XN1Pst+l8bbNdaYsc7X0DUItPi15Nvx66InLtE1hKkhCjL2EXzjlkWGvLzsjG5tCWw0cf3u1vvvpwJxhtJmEeHc2BeRx6alFqzDJ2IHNN0eENWZvZvcm77mTQyocgsz1rpjNrNmcFDX2CbfBezrnO98XH+DM6EnNba5CM2ZAFNm41mozYdQ4VsZ2G3aXppUbORpzx2fELz+a7RoMBMgwqkdk3lAITvmcN5cl2kbbWlmfWz+xzSwBcUFJZEkRXq13no2tKE5ZQWFC04LgiA51TvrB2TenphnKENbufXs10fb1kV7fsykdG+8bmY0fnz88uiegtCi4AGQ8BGBB1DENx7zKMcsC7gMAq2ceUZi2D2QxHNYH4IGFHsnTb+jQQbNeAoO1aw7xDUzE67QDSiPHZuMacwUvOOZxgqQ1MWQ3lFSdyi3nNs1qJLNL7DGVEeR+gJVOW5dwzUDL5Y2wJY28RuTWv+Wopqy0uEYo5XcyjMozXwCVh5HxRi7O4Yqgd2xY5aTgc64gDhz5ZRIQ++5nJHQ4ZbEt0dLyvBw/u4OCF8rxQFnPWkky5W8CyAZRvyMJWZBpDtjZ3Tk/18OFdPbx/h+1SiW/XXUaVqK9Z9p0hryvqbpfU3S7Oz7XAyS2LWEJ3Nah05/6pyoFXn7KHcyaznQzITGaWEXkMdItz1IDXnG26AYNtF1ZsoxCY6m2SncR6AsreaKATDlmu2AqbETx9dqGF/VGw+RaZMW/byuY1Xoz3FsRntPKQo88Geedake1YnyWZTYZOvfOyaw2g9HolNlKSsY+Q+1zPnz+RBQJHjdkjpQFyHY/2ZP+DM5Op1TbPX53J1tsiu0O24HKtsjxXzd52QS38grqlZbY+C2rIavKcuu/NilPWC0Nl1QAAEABJREFUrfKsQBbIHoA0utYAPzAFD6K5rj64INhdXl7qxg5bACZzCnOkGKMctAcQcLI30uHhPnqvoGVHsNvgfx8mBx//+MfhmfXIymyxIQGql2UaAsJDbH6vN9CtPXgajXTr8FADMp6c9yYj0BIb3wHGQQ49iY89t1YDyOZ8duUxPlV0Lc8z6BhqwpyTyUQT2t7+vuz7AED6h4EqIP8Qog2H3yTj3+ZU8qzbasO2cXazgP5N997WivCc4689sk/ru8HPWoA2xCCTic1fUC6QXDd+AZBs8B3ruwW8N2Te1oyH4H03b4NP1zRh+8QuecYOmL9f9bo5zUZDyLr7DJpFj/lsAxAtCHoL3QBQZvPiE+DHBS91LcCKk3NB3lvLFJjH7oPzijwLzGctj7kC7zKfKUP+OTbUryoNCSgjss5+2cP/hioyyyQL+uT4cEl5YaAhwaTXL1WhT5NN2StUDQqV/UJ5HuW/yafJrshy+apkcJFpZRGFiLfA8TYY3xWHMyYkcwrvgwQk1TimGbhdTWjOOZ5LlnX0+z35EBS8756ZYwfvO8Lsgc0ReB8x1gYHSyjK5gqe/kwzHI5U9Ur1YYClOC1+LvvTGG9/9R2988439MH7j3GCG6LnBgffYI+4B+u3tOSDfFaodZlaBWU4VkXKbsrPATbvohytRannF1O9/fX39OW339U7736g9x891tYiFko3fg24XpFNTqndPWEr+MH7T/XO24/05PGFplOUzCEPCaQaDHO+3CiGTA4GR8OBgkucPC/YEs806mdkH7yhgF8Ep7beiv9gzJuOT3OCiPE6xp+Tyb7iIOaa7VWCA1OUEMKIwwozQgPCmiifiNQFMqqTkHOOk+yUwTei7HjYEHVrgK7GIbcAjHOsCxBaRHUul9E7GOxpNDrAvh1AMtcCcG+dJ7OqVSOflnV3RGlbawjoN8hFcBjQW1lWZEgLrXEcC0IrrtYvQUCM6ID1sjwKdShhK7atTNDjJJnB4WF68PC+eoOedu1asA7dawm5zciultTUasZVRV8x5LKfsJj+RtBxcnKkMaD/3DJTANtkkJCHlRBaF2Qtg8YBzjqgv/MOOfcVPLwBeHZC/RK9GmjaX483vb6Cj6UCB4dFmSmEoCxm6vf7evvtt7vr3niiHuBo8jPw8MwZaaZL28K2gBJCU0JGO3wGo0B6ScFkwXw5jovoZLSgMt6puw+8i9Daw6FLc1T6WV+zvx0BcEsWs9utO9kYGJkOZoD/OSWaC7L+azLABRnpkoOoDf1X0GHZnMlDfDJAg4uMHpO7rZXDWx6jOlC09bgXtlEUGXxH5O14l2uAHY/GY40oD1hfoysvChXsAsw21tDmnZNzTvbZoS+zgxqf3hio8n7K4We3g0NPW4JhzTpiJ1qUQYNBqQlloRFBZshaBny2xoKszfhfcFg85zDJQHQNfyYLSy4S9t/QNiRhG+ZssHHzi5a5W57X2HvDM7O5rhFI7Wp6q+nf+cWuxf9aSmMbbcg6g48mAnkDamcY55GDRw6ZyqqQ+WGGLDvbNsNwchpRZxoAdiUCqXoVgNVXlkU572SfhBOZ8Qas24lJAYotiBFROmUNanpLOee6Jj4fjdt1xDVyjHEuCp+SKbSBQZurbR3AslPDNsxJCt5zQHSoN958qDffeki97Q299dbrunP3tsaDkUpoiijdhyAPLQtO6d//4Dmg91g/9/Z7+qmffUdf+iog+N5jnV1csF2eqdtiUxaoOBU8mAz01v3beuvebT08vaXTo2N5jIbl5RHcwcGRPqwjDnVAxnH79qnukU0eHu5B51bn59eAYYsDDRQZZ8oN8J3athNwUWQy47cIbC0vcjVkzomthrXgA8pJ2gAgU+qYU/s9HIvHvGRcXyEWSmTR4mCtBbAkT0YqtYCCjzmReKEdzy04BOprrYsqqp76OF3Miu6U1sDPDM3zrkE5AUOw7dKGgJDkNMOAbUsxOTgEIKULTl3X0JO8l1yAjhIn3aKTVmaMEcffbmoJnZsNbJlnSVZi/BtdBm5bjNr4NOM/Qaam3zVZSYMjQbx8CGSMO+hbyn/TplhMkSV78LFPNjUajDUiYI4nYzn6mBMYSAQ6heDkab1BX9Fk6hzkOIJmq5fnV+h4TUbYyLZzIc80Zj4P3WZrH7WA/HyIGpLlmlwTaBucVx6jAnKxfgaKpje798HL23ucZQCARg8NXsqLTBawXOHlWSNkUVmeC5LU4ic1Tmpz1DiwAUxkfEbAlg9yPsrkhjqR8Qa/WajGwVdk7W3bMr5F7jVy39B2klp579Ui+8A8LjjVlHAUvDKSnAxZFP2K4DPA/goZ6GT0K4pCAdpsrSxEKSUOb9bsEnYyndQE7oRNChodlfoAb1nwSujLQH9NcAk+KEM2Josax03w5nnWMJc9M98vAPqSLK4giGZ5rpjl6iMrCwIxZkpO0NvAY43ut9229vp6QS36RmuCi0ui9r4kseirXw7Q/4CAONIQGxgS8CoAy/5Emmc36kNQQNbxmy2zK/TZOh65JNcoROSShY7umBUy31DI5K0f/QuuJfZW0JzzyKtQzvuMuSNjnQ+IygmXVYNfmk2bfnwrCazSBufb8cIxIMGdTdKguB1o7JxThvCtcCs5NQiXi2IMKHrdKbTlmTWHwMWnwUGt3mJRoUHI5jTmvDYn00ooPtnvDW92urxY6eXzKSC06FLzmqjBFN383qM8FJRj5CHkattMi3mjzdppfrXTdtkqi33tTY708IGB6sf0yU98VvcevqVqfCTlQ7VZpTaU2rQek8i0pCB/zVauaQJAETTfet3MWuqD51osEzZY6GB/T0cHEx0dobR+1GRc6PhorNcenurOrQMUW6jEAEvkZZlk8GKccHynjGc9CzgYskdQwXlVeYEBDfhm/XxnEHdu3dLeeF89sl9Tdt0IEFtjTHNk2sq+IzrqqTUg0xAJt4z3bKu2QiSyeuMSw74hCicV1FUa1Ti/qG8W1UBr0ymgtuCUUPIyOkyHVguKsdA1WbN3Qd4XZJtbDNp3RmJOMCarsGuf4Glg5b3DsFfQtVXAFrKiAqRqeRdlxIzIQAbsBuxq85sxWtBdk2FY7aiBTh8CW51KeZ4zT60EE8Fn6HKrzqNM6Y7blJBVn63xITYQMdjG3sjAx+jdEaAxSdVcM+yiqPrC/GSZXfAe+2yhda05GfqSrbectKK8UQAePYJKhgNb4DBnabCJmqC0QdjWIo5U4fTmpGbzOU5kcojo2jmnBn+YXlzqyQfPNGXX9ZF/GMg559SNgT/PfQtgbsmyarKtBn9w3slBX92KjBr94giNknA32RrOuQ48jc+Pnu8YuzV/YOwWfSbolcKHeubqfaaIXJ3zqhGCNfM3ay1y9HLILiGTWluyVOdAJrXKfFSEliwGsWy3vgFCwuA6n20axjQEn5rxks3T8q5lTrOhxLVp2043LetaS/aeZ4l31gJO4W1yJcUs4KMVOu3p6HhAYlYqy4Ps0wNYDRvm7GrnZM6zb7YpNe1ODsxn85uMzRa3yHQNkJuc7GprJWypRcaNycuybPS+4oR8xVw7+pv+FyQIVuZaUetekqBYq7frzq62yHZLMmDlsw01c8uUW+aMAfkiIx8wADO+iPF4GEtoLSFLJ4wCYXVEdA948k2mTdgJ4RhReREx/hJDbWVztAbFKCIRrRICyok4O+qSDpnkeSYTnk1n18ViJhEFijziGJVKgKXXqyTGb2FgDmO2FbZUfsnJoDFg0TpCeE1EbDmAaqGj6uXUyQqy4BIF9DS9PtP5xTlAcC3b0i6pxz17eaXHr671k2+/r68+Pdf5Rno+W+oVtTuLoGUZdev2iSqyzl29whA3tKW224Wcnfhrh2E1KuFht16qIYPqsWUzngocsPyowa/R772DD8lhmHbnnOsAwmPQO3gz2W04MbW+DQLh385Ytzj/ki39OU5oDrJFgTvAbonyamTakKFX5UjTm1bLuWd7eqkaPU2pkVoAa5gIv+fgZgvtO2XQ0/LMDErQhI92z8wBra+96wNwDoO4oT5YY+hZCNSHV8i06ozIey/75ABAi/HAQseLAU2Ljru1MVAz1BV11o5mACVGQA4AsnH4tJJvZTpd0sd06JjXtkYrZLkmu6gBljUOYDbXQoe922LkBj4mLyHIFe+NHpPRkvst8umRVY0GlZzRjYNkOKVzrqPR6IZEAt6RWmzTfuZkgJHgo+nsbKv1Zq0GOm395WpO0rDS2flLZDCnzQD1HTKuFXzo5hxQOrhz9winP7SpAeEVgXYmW1/I2Dkno9kChV07++iVSi5oCmCvsFmTc0A+9i5Ad8iizFaKslRFcDLw6I+G6nFvOrQMbURddcSz8XiCr1SKwYuhMhtKgJTZwRa5m5NvkZvd12Yz8O29x7Z7yoqgPuWJHL/1RqsQKs3knbATh3IrgonRZPZZsxNrqHU3XDccOCWyWZOfbWcbgp+Ba4P9Wav5vkaPa7a1G3S5wUcTqUky2vhu72t2LmsOWhqiheH/jj43AGSODnu9CtoqDbgWRUYCUamFfheMz6iYZcg173gvCWaGF1XOM4Rgftgnsy1NftWALf6AHehQI8o1feqPo1Ffo/GQ55VsHetnMjU+s8yrwJerqpBhSQUGFMgpksUafTtk6lc4ZQ3RM4BojUPGGCAoko1sBX9aY4x5VgCEwpiSEsI0w2+51nDqnMOwtowpur5eToEmPgVOSjfl1HlilsmhhAAwm1LWrOcw1BKFDYe5xuOSiFPIx1pZHjuDzBhzdHSikuylQQk17Wp6oUsOQmrAJqG0Xj/AeKY8axX8TiHU2j/sk/kdan+c68HdQ50e93T3dKI3OCR5/c6h7p9M9JmPPdCb94/18Tdu6fRoQAHY1mzl/Ub2F4jGTMpJxU0RwUkBPqP3aqHB6j7ig9iAzyB2/1pxELEExNY4oKe476A9FrkcSjZDp7sc/3EYZ7/f7zIT70MnT+fsjTApWpK2zFViCCb/JVtca4lMwnTVtFEvzpc6mzVsN1vAJxD1207GxLjOkDY4SQNxNbQYoJTor8wLnd46lXMOx29xmgpZ5V2WuqJOmXi+wsBXnT00Mt3aaW0Nv0VRqMQAa8Aky2K3XgMwmm3UvM9iDqDu8FenYP9gQx4+bbum4LtMB8vpeG0ACe+8iliKlAU9lx3NZhMf9bkB9M04zdZsfmvOBcGsjo+Pmcfp6vJG5pBGTwIsDXyTnBzrJTKLiPOIj3OuW6Nht1QA9HmIijFisyvmuEKGczUYKZJULDL65iryQkWWKzBfhh5L7i07dPQTczOtPP+x79Zs7oqstkbmRrNlRWbfxkMDQNh4YevJGnOcn1/KgGxOLW63bcnMm05+JlMLGlMOoS6vrnV2dtb94YQrDqZMFwv6my2sqUlav9V6gS42kmvlfFLMvHwMMtANWQaQZnLBrlFlHlUUmXr4ku2ATKZGq/h4dBVCkHPI75stQ88ZcyBsBXtGn+yGqhoAABAASURBVH7Zw/4b5ihZKxMD1GJjNo9zrpNdr1+oJOHJ84BeoyKytjUNxHLkaLZUFZki8znorgHxHTJqkavN45nPWoa+PXO2gLDJUR99+C6aR45tC98R++K+SS12hkklx7XRjvmwyM7WW+a04al1XKxJxm/AVqzZugb8prcZydOSHdoav+v02Qo2vbwxIj5OTthwN3HN9s2HgIySBv2BrH7ivJP3XolFTch87QQWPJPAkPh4rraoc45vYj7LMmMnwOC9nEtak42F6BSyQF2lJxekkDu5aMxtFbxYJ8k7x5UvknIMdzAYdM69N9mT/WmYiqhXYfjISUpr5t6oTQsM7grlbBm/VQw7ZdmOObfqVU5qFnqdTOAhW+eiWcmTLWbNRpvVTHK1ImvmWalgxtWKeZMIaMp8JhN2g/BhiszAy4VcU7a0X333kd5/fqGvvv9MTy9mANhW54taW1cCoplan6tFeQnGdgSWEMW2ayO7OhTteRd9gH6nxGLDYV/9fl9OHv4zWZBwzqnpjCHq2cWNpjvp1c1SV2QnLiskH3kvAsZQC2jKeZbFQt5FWsCuklqAYn49w+i9WhTNv6zHmvLKkWWBE8yomdasA0myj+nSe09WtbSvypH3mm2NoGfKoYJF5Iy1rL5tNmG6vbq64JDomjVadLFRQzayI2tokZ0TfAC2bfrw3Za5bP4syzq7iCizIqqPKPTXZDBVr4C2HKNvaEk+ZrriMG3DIVKFww97fcMIlYwZ9kshRhlgwLZiho6wNwMf+52qjVms5wSjtuOlIlgN94YdT9fX047HBQeZq9UGH9gqzzIZbfhkd7VBDV+ShwtaFjM18HIzm1O+2ckBUDHnGbytSALMuVleIQSZ3UzPL5R2Kx2MegTn+9qfjMhueqwf5INj+raTWYtiLJBWZEcmB7svud+xbd4ir9nyRkt8yP6c/tnNGnuYsVOa6tn5VFfovvsJGHZxBU8zDmdnbD1XBM4ZhyX259kte5uTZGwJcA7akrO1JbuYfkPwkkdP2IGHp5wkx8oQVV4qeq9BryfTVw+aBujJasomS2fjCASeHWJeeHSSyfQZTI55xGecmFkeO3TIiKUV8LkQwAh7gc+JdU2+nnXs3skxR05jPPS02JC9V/CqGbNTQva1tga2+FJLs51SzdX8xf7U1RxdGPBdcxB7je3Ynxy0AG+7lRm6s52qjROf6IOGVU+WFET065xXJx/oAry32mHIHq0GDHXFvn6LUloWN+FZ5HPOyRCXuWAO4pnA02xC52AHxgz5A9FjhyDAWRaAExaGP5xUOEzbGamDyR0G1yipRmDGuDUTjM8imQzMg+YtAwPSbGA6Q2FGhzVbwzlo4FlZVupXfeUxykG/KaCwSMbSAnS6bYsPvM9wqAYFew5kljjwQjEk9Yh8Ni7H0eo2aU2K/d577+rp4xc6P5vp5nKJ089xHGiHr5ZWN5l8rNSmoCJnm2A/kj8+0tHpSfcTmTVbizOynS9/5ZH+/hff0f/5M+/oPebbJtauTQ5OWTRl9BTzHjqPMmOx7X2/yBUoJ+TRKcCTfCYXc+1Spvmi0ZptedWvtNjMFSgV1FFKLiLfRi1Oazo6OjxUmeWKgTmQQws4mywc8rBMOEOm4nPDyWnDe4TDYc6Vrq4uKV0MlJM5buhrOvLey5pzTsnTnBTQUSKbLIoMANhpyNZmCmhuqUVutkuNOSzLebfFGXvwY9lDjl0ltC8n2UGhdx/OG0OEEiHfTWecPcDOtsbOJ2RbkGnVCrHQfN3q3fee6wK5Gj0TwOZwv1LGdgmBCTKVFaXM9hrqs5ttUlKUC7n6w6GOT0/VY7u8JXurycxb3rZpw9oNwaXQwcGeBsOBsjzv6OhzaGhzdQ0/eP78OUC+1hqgahlVICMLIlmeU/euu6x0enMt+w1mACyHHEQYwGTwH5G3Zef2p2+KmKkFtJbXU3lsPw/IFLmkZod/7Losc82hzobyQWpYCZvMkVGRF5rsjTUelTLee71ch9TL9wD6PQ4c9w4ONBxPFHzELh1ya7TEVmbMtSJbW5Pp1ggKD1CTPLuItSSP3Juu1fRV28h2aTt43LDFtmaBb0dZYgkmNJTPtui05n2LjV9OLylPnGM7F7LT+DXvEzbSQHOiGRhZFjybXevm5krb9Q2HoAvW3anMo8wuBtjy0WSok9NjaPeAntfNcqcXHPack3RcE7iMnh3r4XrwtdMc2TTITilhf0k7aDegc84JtSpDXhGDcNCSs04fm+qNis4ux5O+SgKk/cm5PtfBoI/+KwWHrSSviL+ZXmUfx3zMkb7ZsLsgM/oS5VvWZoOtZVmUD14hhu7qfZB9GhRYA3Q7FD7FQaw4es1WYUY90X7Os2H7dj2daTHfCd+R2lxKuRKHMC2eXddBi9mW+tqOLfSsa5tVi/Kkq8tV92eU2e2LoKnZ9Q7htrom05mz7bD1UyekBiHtNJ1e6eLqSlkcqMjHimGAAVbdWk6lVBcIbgROFAg06PpqrQ8+uNDbb7/Ql99+rifPV2QSPdYowYshc5R6/eF9Wf3p+MQOcix7PVCWeZnQq37O3GZcS6L6VLt6oWHhVLqtDge59ntRp5NCD07GtIE+dv9In3j9ng4nE7Vsy1+9uNKj91/qp7/4le7g6PmrS61M4SHXmBPo1gdAoZbPStwng8dcy5VTvfPCVnCCoOS8qqoUzMmhRBFInAJZ/0qmi6vpVFajMuPxzkF7hK9c0SK79+hk04FBVfW0IvOw4DPm4KYBaHtFoUgf76PM0afUkGvmL3hu780ezE5MB1ludiGcYKo9nHgI0AwAoxCCqrLEAHvQ3yjBnzXnHIcrc/yx1Y6AZM+MRnMqydPPYRcbaB3CUoSHqGYX9eTJc/l2q4fsBOx/9hWVFAxgvJNzrSL2uWYrenE+024bFJFdyApdz28AtgbnaggsMzVkOiMOzrJYMc5DW8uaRkutBh53AEoLWHRARZ3NZBuYO4sZQHrYZfmWlRoALHFWe2/3QwPik2ONyK4s45wi/wW+kJhzvljIfAURsFYiSPS7fiZD51y3vc/Qi81hvmd62GPH1O/1oVHQWOtmNoXjhu9JMURF6Mkz8RJZeSlrdkrUVevVNTa2RFY7RXjdGxTY3VD74z5ZUqZRr9QY0BiRpU8AiJx6cUlAHhBsRoMS4ArqYd/2t5FP6LsPiB0Me4zNNaoKDRm7Z3MxL/ivY+qlt04mOj3c0x1A+2g8UJV5WZDOnNe419MhQfPBrUM9uHWko72JbgGI/V7JWiUJTqVeWXT3KFtXF3Nds+MxGY+pJe4fjDnw7OOXERsO8syZ5bmGgwH6jzI8Koqo/qBSnvNdksMmzK6stU0r+ySCbiv0jT522Lg9bxp0Do6Ybe/qJEvKknWm2dW+m23yVcGbbSZmkFNLBGiIOhuihw9BDYNT62Tto3sDxgaA9BDT1LUCGU+g72q5svlwgKYzBPvBeFn2ZM6l5JBBrfVqixOsNZ9vMOakEAo5l6shpdkBILbd8d7Ltp23b5/qFOEW9purYSH5GmPDKPqZtrslYzZqU8uzRj6LOns17Q5sXj075+T8Qi8AIztBv7laArpnmk6v9fjRcz179kIVGeC9uyf63Gff0qc//4buv7Gv3rghGnv5uJV3G4QuDLiRCxspLOX9SlXZaDBIyrMd9c+gg/1ShwcDlD/Q7eOxRoVXrrVKv9UwS5r0pJPDnu4c02dSan9cKKaVJkOnu7dH+sK3vKW33rqte/cO1e8VWrD1f//RYz19+VIXbA8eP3mmp09e6tGz5yLuwGuUi2RMCuSbAVkLcN8iR0fLtATwxqM95XhQjjFlWUSWAA4e6pzH0HKZfJ1zygG92c1Cl5dTnhe02MnInHOAcXs52eGWgdlwOEKnFWsHTuNnuiIoLdnCDYd9FTisZRbR+27OlszL1rZxG4DGMlyzgSX1ni217xo9m72IT8wM7pJYSmbUa3YQ9gcfzi/nnf7ep4zx4vkr7GWh/dFQJwcj4afqV0F9nMu5TE+evdQHj5/qgmAZC69y4CR05gAJ2yEFnxMUalqitOK0XXvtcJA129+ajNl7h+yCjMaCjK2qCuU4nON5TT9BXscL2/yNZVGS8izHDvofbj/hv6hK6Bf622i9abtrzlz2Y/GYZQrea8phof0lMtfXc/q2so/JpqauakFqcTPTlIO7GSf0s+UMYN+RDe5k73YcciVobdnxtfhcC10tJYnAJCOCUh+g2APcTg+GunM40W0y45O90T+47gMigyyoT0ZfuBr7bFWFxHenSVVoVGYAYYYuJVhXoOaPlJQTgDJaVKMCoCkYk8XUvU8EreAbpXYjt1t3LdQbee4DfllEJ4+VNmSYdp+4NuBK5kSicqGa7GnOafaO5zL7ZEwGlhxwrnB0XOnosICeDZa+Zr2txHbebETQ0zKvyePDVstsrqW0k6Dzw34Nz9qubaHHApnZ1gYdbgHOFjyyubjFrxqSna1W6AFvF3CHnzEeGTe0FdnaioDYIHdEAH/brcyJbOINKfb8+gpm1loSDRsiv4dUQpVC8MoReoKoDKl6Rhuaj4kaw1FPB0SWw6OhHjw8JTJFFWWromoUsx3OuFXVd9rf62k8yrXXHdxkun1rogf3D3V6MpL9lfF51igrWm13N93YJs2V8308qTTq0ue++ii4YP1+v2SdXA/sL+o9GevweKRbpxPdubWv+xzSnN7a08PXTgHBXK9zYPMmLc9aeG0B2zVIQ8MwHJHVhB0QeJFlIv2Uc14OVXmudueSBNuy1DzzQcIZC4Dc5sNf1APsyjxThcL7Ra6IrLxatRj5BiNZIUubwwraB3t7GsBD5D15k/rQdBcjf/Pesd64d6rX7xzp9ft3oP22Tk5HSmSrZxdTXRBta0xwzmHLjvQyB2ysFQDjeDiSKTX4TC3BLJB5rHGynOyqIUtKStAUFXju4Ut8JuOx8pAJEWgPkC1w8LIsNeMgRcnL4+Q2l/343uo5Fe/HozH6Gyk4pIJMKtZ2ROoWY/OAsBqnxB4pR46O9ztQvsgKFaxTxAKw2qklCDdsgXfrWnO2WDU2ZnZ1fHKovf2+Tm8faH9/qOOTfTKKXP0yaotzZcxpv6dr1GhNbdlKHXfvPVBG8IvZACMvkfdAz18s9ezxjV48v4ZLrwQfJfrxocUva4IK2SWO4JxDx147QHBLqylRbKHFMg57k8cMe8+ZP1NZldp2fWrZIU1N9rkhGGxwplcvzmVgaEEkR779otdlVaP+QPuTPd2/e5ddyj3dJpuKyC3hpTlyM37saj9qt9+QTpDtYW9AplbpdBx1a6+vo4N9HR4eqN/vy3STI4Oc5CTzmTIfZdvXqswVvZSxttEcsU9bxyH/LVvvlgSoQS+Qr8266dp8toKfnbabLfystZwtNGfXtqRmZ9emTbLkyTmHjJwwH9l84uOck2dtx5ug0K3bfXfIujagabsMPQGCDY2pZJmw2dNgMFaRlwSBnU9aAAAQAElEQVSbgYxO0/1qtZQFthr5s2i3ToJm0XY0A62mafQh0CX67tB1rZa5Jda0BeDVOSfnsD++J1pATjHm+uhjfrBljZo5MVke0z94NTjAjpJCCyC2+EqMmUwvPXyhND3xnc7y/UEpD1j0epE0NtMQIOsNIsCUq6ycskoquPY4XfaxUVG6rmV5K7mNfKxV9YJmiwsIhYl2pUC/LJdy+gbAz+YxwBOHKwqNWr/D3LdKli2mLTKpJR945tR+yIViDAowkkNsnpeAW1KX3XpPX8Fgw/iklvk27ZrvW0XAK7ODIeZ3fqNds0DHO97xHmDKi6xTUHCRbV0t+9tTMu6Dy2SCrFF0IsttaEpRTqVaapE1zu+UEUCSEqfO7S6o3UZF31MMpbwLXDP5mDGP4z50DlaQvQ3J0sbjfifX/tDLhxW8rRWyTXedz1+o2V6pCmsdjzON+15FvlXge1k03XWf7HQyHul6OieDvkSRhfaHYw7TCoymBTgaSV4xgy4idCSqZ9Bi14Q8a4zADDfgTDVGl4isIWQAkv28JXWOaL8bbfGmqshVYiQNtR9z6pOTE+gpumcefQg5hhDUB+yDk6J34l9lPqjIsg4Uzchy7tc4qq3bYCo7QGjENrVAn31ksjceqvtfCIxGijHKOaeGjrYD2AK8FtEtU5aLKmKhFhaTvBCgWpcLH9fNfKub2UY/95X3tCbIe+xrBMickrXffXioWLQifsn5hG0lzal5Oe9l8kAMsk+LU+1IFsyBIjLpQVvFQUUDmHrXsnbo+hsflqHYH420wFfzPjivB3dPNO7lOt4bYBNLXV2ekzldacoWfDa/1poDJFs/pZ28dzSvgPyM5wYiDIBNzpn3aqPXi2aiv/c86v1Fjq21amF8TR1qDTBP2R0ZyF1Pb7TgMG8F/wZ2202tGwLpJafj9jfx2/WanUlEbjgAskVyiM58KscHRthSCaAXRanym/re29vXeLyn0WjCDqoi+PehM1dRVIo+6kM/4QpIBznlIVcWM1pUdAH9Z4zpyadEoChk/GF68CA+Hvk72U5mTZnE5O99UI4t5IG+3JvNmPwTqZ3ju3OZnPOSvFYo20AVnJNT1j0LJkN7TwusH/ThPz54Oefked7UDYEQGTYSYNHRlPE+804Bm8i5H+CjReblAyulVtvOFvA79OF52BoT8vItWyZmkUVru1pLKMczmQsOx29IeFtaIxcBKLXKiigXYJ5+wTsm3yCkXAC7GhC7pl1Pl2x9zzGcGxhtNadIuyGTWHC95rTu5qaBCaf1xsl273Ztdl672qkFnNZEv+vpWj/35Q+o673Qi2fX+uDRub76lSc4xlOK+2d6/OSKQ5cN28gNQL3V2cUVBfVW3nki5w4n2mk6bWg7bVhntmi69eZckyoVxQCh5oqhgPZKLXVUeYAv9Kixbql/znVtP0yHniUCXGPYS7KbDfcblDfnlNHqs1OM8unzl/rK197R46dPZX+Jw5zo3O5qhRhVZDlXjyYkF71CHjGwoFG/p9ce3NXdW8ca4KDOZBu8SkAmkNWt7Gc7OGRBwGmpRQ0BpzuUJi5eneP0c2iWBCi2Liln3gR9GWtt2eq6nZNWDkcYI4+gJjjVWVLGOvn4VPODj+mNf/w36of/3H+m3/4n/oJ+ye/4Q7oeHGp8664ynylmUVWvUgwRUKyUZQH51EK0ymytlBRCUIyZGta1dsM2crPZaIdsEga2vzdWxriyzFVYKwqZ59QA8pZM28aslnM1APlqsZQ5y+nxsU6OD3XL6n4Eg6vrKYC4oNDfaIG8X55dkF008jHT/t5E+2zL33j9UKNxYK2dSrbntiv54IMnOgM4zi4vZCCDojXm4GkIT3nM4aXl+Za25l7YYo2cIvyhBey6xS/MD1rAO3inPIs62N/X0f6BqooAGWPHf4LPY7K+waCCln0dUFvLLGDDd03mvyJYzMjWtgSKhrlywMGCxgY7ijZHxvqKWrug/+1Jq7/0d7+q//qrL/RXf/yJvnjdaIsN5CQKZVlon/WH8GCBzJrJP7Ue2ZYaEXD6/b4m7Fj6/ZH6vT7yiOjHeBJ8iU+rBntKAELDFn7H9rdhJ7XerLpgYPOF4BGV674ndNz9DAlaN/WOZ42MJ9vRWEbXko21bcu8kvdeDfz6kJmKWTsjuDUix9AG+6jhXV5YeJLdNzzrZJtjP9Azww7sd7EbbHdHa1jbIRPvA7xU2HGlHJkG5gjOs3NpWLeV3ds8Nf7RQIuVNGrGY1JKJAQRG6U7/Dd8bwWZ3CcFRmdOivgOlQWJAQF9ZNHeIKeUxHDwaCfLev2MNHyx2Ch6thcAmYHFDsDCjlXkIwTdQ7iRaUtNpysid8ucXuIktsEZWzKsy/OFZtOkZwDXyxczbdaJ9wUOE7VaOD1/eqPtOlO9Lbo5q3JCDW2PeaJqsjNx2OMgPYQcRjBiiDSGzAk+9rEHunPnVLcAk3v3b+u11+/rzbce6t6927pz+5Zu3TnREY41wICO7G+KIYqYwMwIy3Kg4HMEFOEBAbhIYX8pVKUtNYzp1JxoBqBeabNZkKWsdHl1zvbtMdczzeYA8fm5Xrx8pbPzS+qGz/WSe4vwG06epZ1ytqR2iHGHLdatW7c7oz08POwc0P6kwYsXL8gEp8qzkmc72lZff+ddbQGUPMvkyGhsO2cAU+AQEUPbYpjBe02GexLaMsDNfIu81soBrjusY+taXe+agzPPuEUrsZtVw9bWdKMIv7mX55BJ/WNdtyOdfPZ79M/80T+jH/wLf1M/9CN/Vp/7pb9Ms95Ql9C294lP6Qd+5C/rl/3uP6IpOh0hzzzLlee5tgSGzjHaFrCaYwNLOYwsASZVkWl6canooybjMfwXCoBylgVFaM1ixnfsRdLFxQU2dIXRF4oAj73LYsQRet06OwPQ7UrLJbpYr9HHWp3zT/Zk+syyTI5yxs31pW4un1Gb/kCbxVwOunLWyn2Ux/RqTsn3xgNFlm0BhE7fZGUOGpxzsjV7VSUDrqZuAcpW1xxI2u8WLcAtAO0szyUGBOjMWTcn8zIZZACWvEMXdScXC5j1rpbhQMPiLYErVrmGk5H2scceWXRZ9tB30wW3c+xJfIyfhJ2rnWiRR33hV/we/dQjqfZDlu1rmwr9tz9xppe7njYcgLbI2loAKYbDgTLosnscRlZDbQTj0GUHFoH5cvhr4dU5mCDoiuZ91tlhjOgktxZ57DudNQDXDjDcAaQLanMGWgYQRmONT1mw2cFkDc2sxC5mo8VqqQW6+rBhE1CesGfnkA/zORdIXBrApsZuVsiskclwCbism51Wu61s5+BjUJbntKBAMMf04aamtUodGG/Utku1zYbvWzlX0xzATB/soUbHzjJ2nkd0EKye6hr03yrDFvOIXcgpIB9HfxEcxLyye6BbfBxNds8uwtEvME9C5g3yqPEpP2HLMMaonPOAWNUpvMbwLGKt1gsYnMkxYMW2pbB6UAi6xjnNmJbUy5aA7DFANT7o65j64J27RxoMc40mue6z/XntzSM95NDk5Hal8b5Tb1hrMG65NqI0psmBx6iS+iOe9ZOKyoSzlYNR28LHPCnmME3LuM/yVs438tScAgJ2iNOiY5YVgmwMMqmtcwA45+p1xQHEi+dnbFnPdYmjXrNtaTolthqPh4qElcmwpwPqYnu045M93bp9BCDf0f0Ht/XmGw/J+u5rbzTUPWqHt26faG8y1mgw7DKgDY59Q13vvfe+oZubqYY4RkBGBtoGnHfv3sJh9mQKHyHn4bCvj338DWRUYkAbWfTEV1VEgBQDrQGl8WCkEn4SdI5Yx4DYealHRplgckOfBIDevX1bORniGVuyb5BBhXygweS2Ym9PV36o8nPfpe/9nX9Yv+1P/Bn9/j//V/SLf8vvUHFyqqUESHiqIIUKMuvYlAptiZ1EFcf39IN//r/QAuMIIZOdOptzX5PZDchSbh2fkNns4XC+y4jzmOkOMhn2ys4oewCKOVfCqdp6K0TBalIG2IwA0gf3H3KfE5h28L/TkoMo+8XEGt5vrmbarnYqikwBwLE5LNOck6kmnFU44W0yzvtH+7pDzW+MbLpDkPkSPU/Z8k6V+9BlwLdOjnR8sK+98Qh/qKEtsNaKIPhCFrxuyPIGg4FCjGqYOwTfrWvZkhG8XG8oCYlguSRoXgNyXDkAe/7slc7Pp7rk3vS+BFS38GoJx7OnF/rpn36u589vsLWp5hzQrAH8howp4LABe42sV5O9tIwxOTVup3deZfqu3/jb9E/+lt+sNm/U+CXZf62bPOpv/W/PlE1O1LYOuRXIMyrh6N41yG9l1i+noMV8RQDbItcNtM7gdS77ac6cE/EtoJRwfhe8amix7xaYIUFbeG+YIbmAX0V5HxSLII9fhKyQfJQBpAtRNfJv21YRXRr4l2VfxTdbxFZq5nKATQ1w1WTQSw7plquN1pQGakmJOZLNn5dakCjYX4l2w/UGOfWHhUbDUsNhX9WgogzYo5Xq82ww6GlE4N47GMrwajis6Fdw39Nk0teYPvt7PR3u93XUHbL2tD8uNe7n6sFLxda6IGp2Zwi9TP1eoX6/VI9dTr+q1OO+36+UFw4b8NhKAoQ3nS1mQez2orwpcokw54uZWlDWUeeJIPK2WaGEnfIsyYVaZeW7e/hkS1YyYWSxQkMWaIlEDQIMGIMQVEpJAeGjTyJ+o8yVnH8E1dud6rWj5douolQXSrtczTZ0rSa7XMxNbaWyONJ66XT+ai4rzD+xvxPynQ/0wfsv9er5hZ49Pef+Az1+8gSjWOvRoye6upyRJm/+f7T9B8CtWVbXCf/X3k84+c03h7oVu6o60E03IE0OIxlEUaJgaAUkKiBBhqSiMKIOIAqMQ3JEGdQZR6JjRCQ30HTRdHelW3Xzm08+T/p+63nvrdQBZr7ve+rs86Qd1l7hv9Ze+7y3UJCJ7ty5pVs3n1XTTPWqRy7ozOmR1mHeubPrMKRmPlEx1srTjHnX2r11h00A+gBMFyj/FOEZCr1gJ7JYzOBF09btoOxZmqiDBwzMcZ2NlMQCAsm1vblGnQRGZxhnBXAet4q78qWAR9+rVA1zTpq+gvpKyHHmWV+dTk8pyjdkyTToDjVjiXlweAB9UVmSItAO4+Xcm2Izo23BfUc1S9w+UWdn87ROP/SYws55vflPfqm+6O/+sL78B35Mn/JFX6K1C6/SKu2pDF0l6QjpBPlh1qj96YRJnkMLFhQwhCTtalwG/bnv+UndGJc4hS09+OCDunjhomLA0MqSOVTIP295cszmX4WBtNEIxuFGNOj21GE+MUY1rL2ct1efvkoUeCTPnYVQs3xNtIaSDzGAQbcvoT9zNr0mOB2PsAuAKoZAPxnGmEOkKYPnBWOkWaYEo/Md1FG/A4+Chr2hfLlpAILrnzvDaAFZRCUhlbfLWHJfuXSfTu+c0WiwptAEjGyodQB8myW1n/v9vkJI5P039cmYDqg5aQPfsDx1DF9IHQAAEABJREFUakv+LxmdPXtW2zvb2tjYQNcb+uvp1Ma6XvPIOe2QcjD0pAlGX0ERWj3wcPqTNJHri9F3XdRaVH399tPP6UM/9I/pr33Vl0DLtoJ6lFyxTjRhGf9Pf+atOs5O6cj/dxosbx2sHOiQIPrdqITHCfw+6T+XWVQNCiYxZfxEZkEJ9IQYVFVV+855RGMFeJzGTCVybdME4xn2s9ThwRzdLbCnOWWJw5i2kasDsjsK/7dbK8ZdICd3LlyiW5I7/Yocvylt+5ZMtTEuulVQ8L8AbwMNqaqyo7LIJdy1wQ/nd9MY97VqsKgh4iuRd4Ger3A4S3J0nps92D3WPuVwb8z5gD4KVZWXlVC4tn3eCcryRF1WAN0s1aCTYTOm1IROhLYkoGCE0wlySqOxOZYr59zJEm2sj3T23Ka2tze1jjwD9CC4VKP+QG4o7tFLluDjoxlTTJlQUKKOQpNoTAJ5fDDV/h285dESz1XAvAbPudJ0vNIzT17T1aeu62nO00mJlytYdu/ryXff0LNP7+ntv/O83vmO53TnNpNzjtLnnKh0wq5bivcyM5S9pyRNUeyVQojyqMyjs9NEEo888rAee/xBXbi0RVnXg4+c1ZUHdnTmzFCPPXpFZ9klvnh5Uxcu+7vTevy1l/XoY5eU9yoN11JtbHXU6QX1+pna8BymuAI5SPk4ly5f0s72jgaDvjypn6UdjRwIoWdI5BaaWmbWGoZHvEkS5G3d2M+QGtjY2MbzjeTG1un01e12FWNEiJUOifqOjyZ6/rmbesfb3623/sbbcAC7euaZq/Il9GpZY5xZ23/HjRLDTUOCE5jJ/9HbQ9IEPn4F4PU2z8kGWxpefp0+7NO/QF/7D39YX/UPflB/5hv+pjbe8EYdYSBT+otprizr0GdEfhI6IqEYrCrae26Yi8nM/JJzVGKJEoynqBJ90Cd9gUZEXR45OdAkadCSyG+C81iR1woWtLm1qW4vVwqgu7P0jopyqQWpDTfEDoq6A6CcZlMozaJ8JXKNyGsGCE+OFoohlT93Ht7/wCVduHBGntvc2FjD8azL/73KPMlQ7KgIndEaaG+UqNKIcU+vDwGmgbIEuqEh1EEpfXbSrro4oV42ULfTU78zAty7cnk4rYE5NoCGL5sLHLjFIIPfbqceAS7ZsR+zihqTmjok+nzu2k09++xNvevJG8iQtAy56yXRb8K4ebejEI3+cwX6rQEpX201GH8BgtTkPD3yTQErE7QTdStKikFPXt+H74mmu8/oL/y5L9K//umf0jpzMhPPG4n6+4X0E7/wdjVrl+Brrcm80nhpKpqs/YmL11oBoC0QMd4CNBoDqsc4/CM2lMY4n9ukjA72D0gXLAG+OUveQnf2jomMZ7pG4HFwNNURc12wWmHgVo/zLFcSc3W7fZz5QBn20CEwGoz6GpEOSdGtXq8vtwEzJALzSvSrDFFzaFgVDfhQ6xj7HuP8J4DwMTYwnSygYdHqwowVhYPtEjCskIM7AVCy5SOTb88RPgmGNU2jNEmUd1JXLewK7pReKkULYGQld7Alc/Ad/4T6EYBrypVEPjbBQWdpogy7zYMpwtuTlSnXPFsREHneNkPHGo+KVzPNx4cq5mOFHKN0YbshOMOzPFFCIw+B3fs0dOY5Ki9DlpVr6+va2tqQL6NGo4Fy6g/WulpbH+jBB67oPMvTi5TesKPhRq77HjqtB191VheujPTqD7ykxz7ggs5fHirrl2qSqfok4Te3coU4U9Yt1enX6g8aDYamHueqOVZI5pjFWDdvP4k3OlbMK/XYhe90TZ1uQls8EAvKmJRcl7JQSixpQqyEM0fuNbMouTYYXMPgCg9a0VfN0qPkfVAJQ8uy0oq8iech3/XOp3X1eQD+uWtEr3f0zNUbunHrkIio1P5hRe6VcZuhipUpiR11OkOFEOjL6Js+hWxQ3iRJUbQOgNLTxnaq++7fAMAv6Y1velxX7r+ox1/9mM6zPB9ud3V7Mdb+Ytoq0Y29Q+2R4qisp8HOA8ovPqL+A4/qI/7C1+kt3/kD+trv/af6vG/4Vj305o/XnOh01fTw3B1oWClhLmlTt7RAxks+QWooL3nyvi4bRb3xkz9F79ivJUBzORmrm0adY5m9QeohZ2f8iFXI/uGhFnj7BXmnYAZ/G/jjz5ZakGudA6xZnjL/kc6fP6f7rpxn3qflP98aDLrKO6lG6FWBIh8d7pPHvK2C6Obg8ID5H6pdvqLoEQNJ0dUsy+Q/5WAghRjkm2wtQBCR1oBkE6OWANMUpZ+QQ5uwmeKOyNMHu3d2dQi9TtOtm7e4PpKsxi5LeL7EcBfwLKL/qQJy6/WH0DZC10c6w+bSqTNbevChCzp9dl3rGz0NRkRETSH/AfqYaHi6WqDTAR0qtDYayY8Eeo7Y7EsBx7nzg+KOx2nwUpRT9cNSQpd+//d/T//iX/xzfcM3fqPW4bGFoDqmmqPEB5Qf+tnf1O8fFHrHjQM9j25cJ985Zml7hGymizlzmDOHsXq9jkbrI+jra50NoLXNNW3irLr9nrI0w776OPOe1jf76vQMOwvaObWBDfc1HPVkAEqJs/NVQgXo101DUDQBXFfIutCSnesZ8/V5jAHBw4MjrVhCr4j+lqsl+r9UjIZsM+yiyzJ5iA101cGhdNCbLMvBjY7SPCrrJKhkhThXqpoV0eFSRbFSAWg2WH2jWiFEddATb9vtdeR6c+rUUKfPrOnU6TVtbIx436F023l1846iBQmdqJhHXQOU1gB4S1ZrYy2mE3nKbLGcwbOpZmwkTSbHCvC72+0p4tA6jNcjCl0b9lmtdBXQKXkxMzxxUJdJeMmJHvIOz9IaZqot3Y6U5ZUsFCjzVItiAsAsVDeVIpMqSLZOpscAUdECk/j20jQ1eZ19mNGoZUK1oI9SKWMUxZy+CkmmcllqhSeckW9ZsVwVRh1DyjLgSGmS6fTpc6oxhrpMEUzQ5LgG8Y2JJ1rOOloturRHeRcdlvJ5WxazwPtMk6Ogt/32c3r+2WM998yBbt+c6xilmxAJ76N0B4dTxpmpKhNtb17QQw8+prNnzuvixcsY9xXdd/l+XbnvinZ2trTBTqslNR59ISFIM7XzWkH/7Vu7Ojg40p07+/J/YfsZIsbr128ikJUaaF/OKlIKNXOtVZdFq1RlNVfpgGKp8s5Iw9MXNDz/oDZe/5H6sL/w1foL3/WD+kt/+0f06V/+d3Xfa9+kiIcvhCIkqQwAMYvyZWRoJEjRyRE4UeCh81Fenyf+Ma9H8fp+/96LKaILn/WWr9Tbbs91DoA7HO8RHRwqBGvHWVtbgx87GNoAnmy1BpEBZOfPn9cOwLKxtaUOUfViscC4FsiuoJQSNBWsKJIsVRKQD4axub2j9S0i8o0teFJoieEtAIGb7PBfu3ZN73jXk3r++jWiqULTRaWrRKVPPn1bzzy3T8R9qCWpjUVrpFVLX0104xFPt9fT6XNndY58bsp4rkcxRvWhq4tCG3xxmhuEOJ4utLs3oYwxHmhgU+jwYIKuHLMKmuh4f4IeTbRcLHXr9i3dvn2H54dcH+o64HUdmt79rqvyf/np1u3b2ic/7vm3PM/k0XYbeDS1InRkRNpeXv3gJWXlQqkLA0P8qX/xkzp/5rTe/GF/TIN+Xw2yNYqgb9FIv/rOQ2VrW+pixNES1UlXq9BRYanmRMjKEs2JzmZE9DPAZo49Ldls8gLmqbagqjGVVUOXmSLts7yvJVFYXTcKjJUlOe8SroMCdJmZuoOeMvp2mUV0Lk8z0kwd5Tgv14MQomIMytJEHfQmSSJ9WFsE0JpxDUo0jC2OEKLSNFdMsrakaUedvKsuQDokSu3iXNMQVZOemM8W2PCSMpP/K/vH7DMcHQF4bCQtWdlMAO0Z0WoBgDeliCwZoOLcNOhbw/C1KvKAFfxNLMjpy6HR6e4P+sqSRKqFEyhxNFN5UFgTNKUxYU7wGHwLScpFXaupTRUK3HiRyc/FqlFTR9VEFMXSPHpFSRrAJCqwCbAEhJ599z5L7V2W2HPt3io0PZBu3ZjqxvMTcn5j3bg20bWrxxjySKt5rr07K02PjeX7Utee39MeO+ZVkZBPHOvJd13TH7A039+d6emnbvLsSO9+53M62F8R1R3p5vVj2k/19NPP64m3P6l3/v5TWqEIBZ48ANRpCoNUoAQlgocWNpomJPpXGFAXw3j0sUd0iZ3zhx65ogcfvE9nz29rY2OgLTzSFt5159RInY4JHkpwHDyA0dKMqGTBrvid3WsY61NaLI+0LMYq2t9pLpWQx01TU0wqvHUGKB6T0zmULyuGw4HmpBeuk1M9PlwpiX2c0VDW9LScdwD3gWbjgZ6eDjUePKjTb/oMfcwX/y39qa/7B/qYP/MV5B4/VMflUHPSIU3IFELO/EwVit5IalAGL1wiNXuxoJj+zIvxZVT2wuXLPuFldy/eNLR34/65X/oveuRjPky/8N+fVKOEcSutiBxWGJ9H4B5B+DwPDw9189YNLRYzOb9rlLIqS4whKseo824u0eeCBL/nwqYsufb3D3VAFDljKT/Bo7fgyHuhg91uX4PhUJfvu0+XcVKPIbuLFy+28phiEHlnoNHGujxa2jq1BV8D4NdTA19YNambd9DXFZH/FGMrNcaQOllPSwDBIzmPAldc+1zmAPKScbMsU28QlXWCYqzV6Ub67+vM2TUKtFw5q83NEXT1tIUT2Nk5rdNntnXh4imi5PO6eOmUHnroku67cknnzp7XKXKhQzbmIgbX1LWE1TR1IGoq4BG04UAW4109+sAZ9cWKKgly5/BVX/1V+vZv+3bdx9ydpoAzMeRXw7+DSvqPb9/Tk0fSk6xsnrw51vX9me4cr3Q8j5RacweXhTSdlToAUMakCSaTiabzOfJZqOUzNrF/sKsZ+xOL5VwePUIg8pUMQMuSBH2OCtGLKcEYHDTb1Afg6TpXs8m7ZA7HbLYt6G9vd4zNjrHXY/S6IBgokcES/Z+h41PGniO/ivOKsmjfTcZjLXE8C/qZkYP04sDn+cgCwM8BzEE/V7eXIo9cHXRpHb1YHw3V7XbZG+iom2bQF5B9JQe4KLVg2Ot0NOr3tTYYao0Umv+czO0xZU4NXqOkf6aiLEs1Gg3AgUG7H5Awd9eNMbTNAeEKfQ/HgIkr3hhjvvb8HS2XQU+RXH7+2h1AbIxQIwSkChjpkpxDXQV5jqHCbCyaTp3bZOl4SpEos5M3OsO97xafO39Kp85samt7TZcunlG3E2HMvJ3YEsVcY7KntnZ0/uwZpczs3Jl1PfjQRT3+6gd09tyWHnrkos5d2NSjj96n173mYT32qgd0EWDzzZhHUcY3vv5V+sDXP6pON9VwvadOP4GZUVlet6WTZxhoBLi6Gq31FWODkBDQcqYxgh2PD+U/1g1oYAMoWo0m4lbMTP4syxLUpRbs12ox0aCXYogdrQN8kaf+8xIv5pxmB1JWAJjSYNDRufOn9dDD9yN/hVUAABAASURBVJOKuMzO67rOYWD3XT6vtA8Yhp5uVLmeDWs6PPuINj7ik/UJ3/B39ef+x+/VZ/ylr9Oj3B/bSEdFVBV7qhtDcWsS+xJTYGS95Agn14AlkCkqSoAZNeW/raytVu1pCGSlV7SkosysLQKYXiz+5qSsiOpTIrIZG2y/g7P6D793W++8PtcNHNkYPTmclrp++1B75LNXRDOD9XWVdaNj8lFzcqQrwH2KfoGpWiwbTXFqFfPJUHD/PxoyKx3Pak3GFY5wTzdv3NbtW7fky2RX1DmRxBHRw5JlfbWqtJqvkG1HBnAckz88It81IW++e+cOxjjGWIxx5kQ5qWRCH3JKp12K9ruJhv2O+kRyHSLJjOgl95J1VVSN8jRXRWTrhtFDd4z2ztaSeRWkULCr1kFNAZ8JoHTr9pFu3LzNDvdt3bm1p9s37mhMHnoPWq6Trrlx7ToBww3NobOm8ZLVxmK+UMkqooHfK+bTSPCr0iCXLqwH5QCPamSGvP7Mn/kcfd/3fR/AvKk0yRUsUjuRLOiYhm+7sdBtVlZHVdQcnhY4JkVjlRM0c8OOAV6l6o/W6NJB2pThCGKgH+rXlbV2XayCSkq1NJWLUoG+o5msNlZJhVaASY3Dq6oSEK1bxxwBmkCAFZJUGRFlZ9DDDvva3lrHRnc0ApiigjLe9ztdbKevDDBKoalCpxxsHXijiToRsg0MiMqTpC1uV91uV1mKHOtKEvTXDTQ1aspKZbUCS1atPRhCytNMPWTZ7/QUE9OqWLZzbmhTQwd+A70oNEeflsiBxYySJKIvgbEbzsb4xjiNQohi6srRkRRdsRjaOYcYU8UkU54ngN6GFEtdunJZ991/v7ZP7ShFaSqIaegmSRNZ0mh9a6QMUOx5npAIrK5nysl1NIEJcD1fHcm4DpQkrUg4HyD6pZJUurN7QwlEzlGa/f09jGdGz43G42OeB8UICRRnjgNYo0JFOWE5cQiD3PPNW8KTJMjM1IHuCuULXM+IUkJMGMuoW8iV4jZJ7Bs3b+jpZ57Wk08+Kf+t3J02V3Wk8fFU03GBF69xEEIQKcoAsyyqbHMblTrkKvoksBOE1uv3NByNAN++Oghyhhd0ORYAwu1bBxj6vqaAyoJI+/iw0LVrxxjTTIeTRIfpaXUvfqCuvPnT9Wlf9h367K/7Hn30F/xV3femT9Ak3dS4zmXZQEnM5HOJsvbsu9PW1JLCS4rJn7hcVsx2slppQf1lyFXEgZbWJ2/Z0YTVwMoSVgo09Y8L0c8vKd7PS25fdun8u//BVymhj7NnzunX332s33r2UE/uV7o1rjWtOxrsXNL2+QdVZyMdL4KOWK4eEMEcjyekZkqAb1c3rt/W1Wef0/7eAdHGoQ4PxxoN1zQYDHTm9DZgMNIF8rSX739ADzz8sM6fv6CNdZzs1la7nO/3B0oxBi+hWWlzrauL5zZ05cKOLp7e0AVPh/SHGDwydz4Q1bY8QzgN4DOdHktwrGRndLFYykHYDX8yn2r/iGU7y/wJeb6D/WONj1Y6xCmQ3iQvt8BwsraYYtvOHfPaVl+bW0OdOr2pM0SUW5sb2t52WkfQO+Ddukajflu8vgVTp9NRRDezLFfE+EIIqqEng66UVNS59a7WWZEMrNCKHNqNm8/pR3/0R/V1X/t19DlUmmUy2gg6Css0w5pvHCD9KJ4jRSulwDlUcp1J0sC9qQDoI2CWo7uCDgJaGUbWAQRGawOtrY20vr5Gbq+LU+nTNkBXA9A0iiEqp57z3VWwaaJMGSClFnQKAHmODbjdzXwZTFR5m1RJBajW8N5LRR3fpAlmMqM184iMb2Zq6pcrZM29P6mguaK9X8eQQEeikn5mAJ07LVEvpY8aBwT7mHYjX714MRplKVzF4fiqxfWw4dr5HVPwK5hW6MTYc7o4xgXYscR+5ujFBKe2wCn7T9WW6IS3S7MMvnQVXGnSLAIUSzxIrYLEuYPWnYNbKPoCmho5WJSs8SOhnw/YNJUqJ1KmEKNCmqIUayxHttXt9xXpfIUS1LxnvnKPmIP4XRD/1KkzCGegbi9HuTaVA3QNxt7tDhRClGhjZlyb2gPve3R0jPBqniUnJYkqmLwvmxZM6A9+//f15Luf1JRdvmOWGh7KT5l0jXQvsly7eOGi7rvvkl71qod1//33tdHefVfuI6+2pv5aFyXpQUfKnEplCcx0bjM4eqGDg33dvnNbh+Sb5gBxe2YZl8aORuxM72xskjTf0vmLD+jsucuK/Q11RpdUrp2RHnitHv6Mv6pP+Ct/T5/2VX9fb/qsv6JLb/zjWvVOC3xWg2cPzDVyFvOuJeRucIOz1WojQtjQvlatBuOgisBlrayjwjb0S790Td/yt/4vfcU3/rS+5Gt+Qn/hK/9XveUr/qm+5hv/hf7pT/yqnt8dyvJ1+oR3CrJKXFcnhb69v/dVaqzq0qXLWtte19bOJkBo+oNrY739+qHeTd71eZzQtWvPy3+X6IqW9jPtsIp48JEHWFmcUadrunh5W+cvbujU6XUNBx11cTA1SuH/c69d+HqLCNL/5M7zeQcHe3Ld29vf1fHxkXwZXxAd+Hv/ayd/VmJEK3YjF56AHwO6B3eI2sY6RkeOjwE9EG5v95bukCM8PDwgpzXXgtWSlGJstTqdLsXp6GgdgNhYXycS2tLW9qauPHBODz58UafPDbSxlWl9I1VVj2VxxnlCmWMfS/oplGWJUvTe7ISJfgrBFGNUDKF932GZaDwTh8+5xsBLwhk/J+hwRvsYg4RT7oSlHr84Usfm6oVCwoj/+b/8SaX08cEf8ialeSLvy0swk3BergdXSXddZ8Pt9rF062Cug/2FxpOS/Oic4KJSkuaK6LSUqGoSgTeawY8jdsKPKRNSHhOchKciFoDekghyynLTgaIE8EqiydWyaO2vaemvFKC7A/AmeaY2eMDh9Xt95pxrc3MdvmTKAKs0SRXTFNvK1ck7SnEUSZoo4RyhKWaper1eK4+UetF5R0E5sUVX1Ea12zkg5kv9fr+vwXCoHucEjAnB5M8dWB1IFwD1Cr4tKSU6VsOmEn1ZcL9iLkvKzOtw9rFr2vvvSr1OQA79YV8eAHXZ0EmgvSobHZCjvnPnWKFazjQGDJ5+8ik98+QzevLJp/H4RzqZjGnJZsve0Z4WoO4Ur7EidJ6SS5jPCo2JHPb3ZjrYm+rdT11jyX5d157fJWd5jWX7hPdLHbFJcky9Y5ZnN2/4u+f01LtvkKOcE4GNyWtOyWOOWb7MdIQn958e+dJ8BXM81zVnYh0YM2U5tyCPVBJHLxFcAT0Fu1kV3uHBBx+UJ+sHvQGg11eP8xoRSbBEJUyZYTziiCinM57QEQZXRAhzntZkN1eKWcB7pkpCkBtTf9RX5tHkoK/Lly7p7Nmz2tk5pdNnTmlze8iSacmSp5Yn/6dz43pdY13W9gMfqw/63G/SxwOOH/lFf0MX3vDBihvnNSfPW1uqEKIchzOTUhDQcASNohoUWRYlMz5BgbM4GgdMIgUyHgDjUrNGevK26S//tR/X5/+1/1U/8K/+QE8d7eioPK9ZuKwiv6hl96J2q9P6D78119f/3f9Tf/HL/jf99M/8vkJvQ1VcOlLS88kHEk4uXvgOvD8pwRJtbmyrM+zIrILKgLGl2mfJfbSsNCFy811lL3PkMdk/ArDGyPyAaGzcGkya9tTtDDGWnjrdfrsMG/S6Wu/3tAVQba5taDAYEmEOlaGciQVt4Hw6HoEliWKM3K/jhDe1vr6uIYYyGq1zvakNZLxDHrA3GGlIZNQbIn/K2TNn23rDwTrj5q0B1xiMGfqMXpUsvyry7/630ru3jnTz+T099+wtPX91F8NY6PbtCTo9k+fJn31mH329o5ukHJ6/eqDdO4fa3x9rOlkxzyPAfElZYDOH2t09IoI+1B4bQtPpSvP5UnNAaY7+zckP1khZJrnRlr6ErKUldMSYqQ+grcWpNrqNuonkEbHBi+/4tm/V537uZ+vy5cvKcTIhBjSlUUQPaq78L7L8964zy7QIqYoE8KBdLdOM6GiMjKY4Fj9XKtQd5uqPOvBzXRsbI3J3fQ17PTlgOVg58PQAvRRAcx00M6GMlKCSAGkGXixXc/CAeWObE8Y4Zn4+1qos5BFs1dRycPLi9lc5aJF/cUDzpfeSdisQ24M0B2fnjecLQUVF6O7kOXLryO01YI8VfGugw8H7YH9fRwRDTqe/sxh0UqJiCO34RVm249dNoxxHE3juc2hMhBuSGTyqpQqntSIFUpB6KQj8SoDRgimhfuBcEuzlnaikI4XNrfU2snv961+vV7/6McprdN/l+9qkZpQpxzOMWPr0EVLOBFxR3Xv0UXS/9rK5taVzZ87ozCmABDB5FcunjY0NDKSj/qCnPoaxvb3OTuia1ja6unzlrLZ2hjp3fgOhJbp0+XQbcWxuDuS/R8zzTN1urixPOSfqoTlb2yOUP1fCktsZ7kwu2NVLAL8QoJTJm5ka3EjFxN37mRn8oX1nQLuM66AMT2TG8xDUIQ/h9ylKmnV6LaOzLAVAV0Q0uGhJgfG8f2e6j1nD7bmilp3TmlaXZA9/rD7gs/6q3vyWb9Cbv/SvaevjPknz9SHAGWB4xri5vK33YRZkFHEYgmhLS4sphCDZSalRDG/TMFaDcnpkubRETXJRf/GrfkTf9j/9jPYBwkWzQWTZVQ0PljKuTb4zWtRBpaSEuTQaaWIX9W//8x19/pf+iN7+bKWqjoJRqsjNUu19flwZB6MhCtVIAI0rvPN+gqO8fjDTAXmtMXmyCeUQiyWI1/HhUsUqIZIrW9CZTEo9+8xNHQAu/sPzXXaL94gkb7d/EHBd15+/Cijt4ShvAzB7gNC+nn/+eT179Vk9d/Wqnnvuufb5hOWzR5x3aOuRUGxlHjConJLI8D4Jsur2OuKGj8H7qEC9AiNNiFjcQDutHmcajrrq9zNt76yhlxs6RQrg4sXzGq31eLauTdJLDzxwSfcTZV65/5wuXNpGb88ALgP0sIfuJAB8X24Lo9FIWyy9d05tah0d3mTDZzjsAz596g7Ux356gE+n00XE6B1OIMeWUmhyutx5O1gkxUyvvf+sUtXy6Kuuak2J7r75G79J3/It30Jfa+hoKgdL1FyVBRUxl8v+ud2V5nWKjvQVkw5zz5SlXTXIOkkHyrOeXO6TaUFE3LT53mpVtxtdM1+JHRxqb/cA0J/Ll9Qu+0aBHGXBs0Ir8rQxRvV7A/SqoxgzSiKfQ5omSrDZwLlCd72sCFAc2CocQttX08gUVfI8TVIl9JUy/y422IEfMUnk9XzsKWmbMRspXlxmzqsucu0TMDnedJHhAifkAZMD7oKIMaG923L/bnTrfUfswvsUh5m1/ft9XTeq67qdp9t7p5MrhMB7nuHwnYYKsI0xqMu7DfK8wQ1xya7X0ZEj9T5b8EcaTw+JCI5hbK0lHqmCSY74YxLrzz33rPxvdqfkUSaTCYI8xtvgpoZ3AAAQAElEQVQ+R/0DHbODdzy+o6PjOyTGZyrLmTrdqKwXVJRzpURt2zsbMLhRktbqdRKd3tlUtxeVdwyPtUAoM2wS4RC5zmcl14G2Ug34OZMjHrPX66A0QxSxpwYGFDDK8yR39vb0zHNuZFe1f3SgJR4ODsgFmCJIiwnLkYX8WQs+AK1HQ/4/7rq9u6/re8c6gs55NVaXVMGy7uGVlzqYlzqq13W7PqvizAfrkY/9K/qIz/86fcJb/rre+OlfKDt1v+bWR70TDZOOAjRFShAHSXMRNb5Y1AqkdmGhPK3gOIvWXmqAsWlqNTRNyoRHpnI10BNPTPUFX/2PNUnuB6DXmEOmBCMQ/Rh1awSP41aFV6zFyISgDeOaPwwLjCjRVKf0XT/wa/ruH/2vquu+Uv/dKe1o/sKn5sqN0EsT6JniEf6CneaYSkbX3uVqGbRaCc9dak6kv2KeK+aQ4uCWLCUblDTBIBrqb5/e0sbGQH5e3xwSmW8CRtss03d0npTIxvY6S/QLunDhHM+3dIkc5aXzF9k13iGiXSfq6arXpbjcB0OZJZqwuilYTZiZAnI1xjNFdK6Wg447tSnLc9eNknTS/v4dHR7uy5fnBdHMnGXmlCjveEp0SL7q4Bj537qmGzeuyXfvS6KvGTlMQx7RKtXlotX1BXOd0W42XQDqY/nPwHYBmL07B0STeziIFU7hkKjnSOPxEfm8FW1LeIUOkR44JD87GU81xdCdRo+onD7B6pp5aXakV+9Ip7OJMqGrdaM9curf/Xe+W98IYPbJ7VpIFSxKrZZUqrkuQtCzN6Ysvxe6M1noENs8nsy1LGodjedaAIpglAyBVAoygM7tIYS8taNur6vNzTU5qDfo44p2q+WK6LfSgqhxQYprwmac82zO/QrbqhrTkn5LHPNyVaqoGvm7KRGmL30DwOm66H0VFZqFLjWMLUon7yGtqIINpIZ3ZqYYI8UU0qAYgkJIFADAGoUrVpXcSZuZWvpQvoOjObxmbmzy+T/esQAHHEAXyNeBWIwXocHoVxxmht5X4qQSvQ9Jpgp+FNDtdDbUNzN0qGSDcdHKMvKsRs+Co76xvFtf72tEQjnLU2VZhHm56FaDQU+dTqpev4Oyr8s957lzZ7S+MUKpR3jidT38yGWdv7ClS5dO6dzZTW2fWtPm1gDv3JFIMjeqlNKnOLrdTFkeFKMhgCXKNCX/d6zx8QSwnYHyJYq+1PHRVE8/c41o5BrzzZWkmbIsY6I1vZx8UjxSj2XDAI++sbWpLTafHnjgAXbPH9L21rYcnA6PDllK3aL/qdz75J2O0pb5NTQgmBAxwh7AO9DZc+eUp1t45dParQY6sDVllz5Cr//UL9dHfuE36SPe8m16+FPeouq+N2icntFMPcaIKJ84AtcUBYWG2z/ixwHpfVUto7SsM/3sf3iHvv9H/zu88TklqgHSGo/nCmMW1NBJEgIGWcnPQtG9z+YuqyLzbTD4GkCZFiP9zhOVvuY7flqz1ca9ql79PYqZtXO6wW70inTHoJ9Rv5ExZgQERRLXGsZF6dwD552eJhiJ01UQxfkSrFVIlNXHXkHnhM2eyVJaVFGFR0B1QtRSA0JzwOUQHZhoTDThfdQYUIEz898y7uHErl/b1a1b++jHQsZSsyxM167d0gHpnSlOdVk0AEKhEBK5M/XS7aUYf05efKgdVjtdADfG0OpSjjMcDfsajTJSKmvof67hWo/85IaKslBEZwti81XLO/TEl/jDdXiCDKC7KiNjpYzV0/rGmhxohqOufJW2jn04+JTwQRwZ/Bq2aYMhbQLBxrHyPMe2Okp4F0JkTokwC20Ou9rumYa2RKalIk7g3e9+t/7zf/5P+pRP/RQCi65SIh2j36CmNfoCWRHgA5KF5jxbxaCQBVkqZTk8xlk06Aj+DHCo5XNy8KuI+JzPWdqBLtOKZXGaJu2YMUalSa7eoC9LgmbzgiCqoL21Y84Iog4B/f3DCbKbybHEbbRLji9nbm3eEIfkTryBVpdpis2amQqArijLVp9qVisNOlRyX5a1louK2gnvggpkWhQnilxRpwAEednyfGOzh80P1Bv25JF5DLG1addLB/XVslZFfzVA6zSUzFVibGQSYqBuonvvnLaoILPQymQw6IAJHS1wjCucQIBuGtCYKMCsUVUXMjpe4mWFgizxJAfHRzo4OoKJCxr3IR5msX4vYP4SwygKV9wG5vEcYCyWUy2LCX0toAuFY6fcQqWEcwLDIyUEqQFRcoCzy0SHGwOtrY80BLDX8GzrG0M9+tgVverRBxViQd+lDEPPWL7UAIGZKXgnoh/ufaJmJmfIwdEh41co/pouXb6icxfu0zrpgQ5Gssc8DvHmUwQYs1zr26eVDnZUdbb0ZLWp1dkP1OOf+KX6hC//bn3yV/xdfdCnf7Gyc6/XOGyyxImqZbCzVoQ3sFlmBgG6ezCpu1ftCRDB6eo9ir+kmZ9eWnxeonezKMN5FYzxe0+O9W9+8bd1VEqV/9SH52YmBeM+qAQNazXUt7Z4f4H3jQW1JRhnqTbeWKUGXs6qoDvzdX3/P/1ZLZC1e1V/X4daskb3DudpQ/vSPS7tTxMZmnEBQC6JNsbjYx2wyeVR0YQl4u3dOzQ3RQy7m3dUYQAe6Xv0Ncag5ugSeqvjyUwHRDwLlH7MysR1oiYN4EByCge3vb0JGOTowkA7Z3a0eWqks+e2dRonfOr0hk7hEF1vs9x07tyOhuTcOt3AuDWgN5ADnOuW891YgWS9jros2zLAJSS5aiVa3TW+AoLmAMASo5qMF0SJU12/uavnnt/Xk0/f0ZPP7Okd79zVtRuHunGTiNTpTcVYlQajqHVSSRmOvyECNfjrpSICcbupMPwkz1r+V00BPwrkVVJqdPIUnTjNUSFEJUnSGmiXpShT0ZXT61rPa4CzgtaVlvT1H37x32t7Y12PPfaYut2ufD61TuTsurMyaQzGPLfLGLEDjysdHRTavT0mkp4QWR7LHVn7/9HB+MsQVMGfJToEG1TBsCammrOCLHhWh1R0pxUvnV8xSkZ9NUFi3CRJWyc0IIjqDjLmodb+qqpkrpV68LzT78piUMhSmkWV6FsBxqyqpRIcUcftv9dpwTyCC15cnr1+RtouV6+XKuI9VgDrDLs9Iko+Qne8uB6Nj6c4zqUWgN8SIPRcaVWtaOt9Bnl/CcritOZ5rpScZZIxL+qWYF6DjUVrWAGvAOZGJ4FGUIl+zMkvr9CNgpx2OOkoylHTQaabOXG9VmjecQUImZlcmTMmtUTZC4TmhuBcTNNEWcLAMFkwtoTJ+75Ev3qNCSy0ICwuiArMIl66hJEGUVKBVJ+9elNvf/tTetcfXNVTTz6vWzf2dHS80jEKCz/VI/pzI4zkEBsLKmCG56cKmHabXU0vc5ZBBQbny/IAnXmWaXNzGyUeIYiB9tmhvs7S5dqtPT377HMwNOjZOzOtsoe1zB5StfkGnfvQz9UHft4365O/6Gv0mo//dKVnL2teZtBeo/5B2JUCDiCFqR2inBQ88bF4yCcqhCgzU3u4Et0tNY+8tM/fx1doXnzRwGsXnFtWXQUlg1P6xz/ySxo3m/isXFJshdnW465WAz9rVTBrUawUQ4CWwBvxrH7h2uXatkHhjaVcjJkmGMrvvnOmtz0/VWWJeNy28y+nyQvdq8GLj7bWcTpDnTq1zb1RhCIVYgClOC6LQVVDS85LlugVy6QkRoUYkcUGznXI6mOTFclIW+TvzgBu58/u4Bh7RG99jYZdbQEAObrkcylQ4GK1kOvaZLbQnb0xkeSBbgFUt4koHXTrxnhfCPI0BXgP0bkjIpurz1/DqY81nc4hv5ID9RxnPlscE8EuZKQbsq4xn0Gr450009pgTf3eQJcvXdTl+07rvstndP/9Z/TAA2d0+eK2HnrkrM4A0Dvbm7TJ4XOURVFMkKHWWZmpkoQIoQlmNAGdSHjCM74r9KauG9U4DwHVM2iaYvRTjNHnOcPRzOcLjdmFXsxmiixvz/SkEWBZ1wuaFOj/Uj/yI/9Un/FpnyqPjnMiYjNjHArjgW3QIqJ16clrYxWWa2VBIQ3ynGeKPEyRfugL+ft4x+QnZ0RNvlxeIjfJlJE+SbJUdKmQJEqzjtY2NonetnVqZ0cxiRL91FWmuulSBrLQJ/YOKhGI44Pr2xI7LbBZ35B1OcwITpxXUqOIrtQ4lIqA6wSw4A167O28eJRbA2auWGmaqtvrsp/RU2+QKwPsIrqSQlvCOTKvNEmVcN/FgaQ4RO8DIlVDjzus9gyAe78rzmL8wDxKxlxBZwesCSGoQUYNTrs/6LWr6eGorzXy9LwzeadZlqnEkCQmy+RcgbwDnxSV2jou0CQmEBS1wjDb93RcAI4Fk1qBvB4mD1iinDl9Tlk6UBKRdkMIO6uF7mtOnmOCV/Z++/2e+sOeEgTpnmU4GijLE3UQVJ4jKEkJHuz44FDHh0caszzPsi7PMp0+fbYto9G6YswUAWkzU+Gem8k7TXtHEwDPFHvbmtRdLdYe1tZj/4M+80u+Ux/7RV+nN3/2l+mBD/tUJace0nHV1WqVyaBVTSpGllmQwQ9TcnLmXhyGHTifTgoP/ONa5cWv30tp0GIv7+WVAv15n5FRvBiGZMr1V778f9bBPNfCIqr18pZueFidzBtSP4aoCqVY4ZT87AJvz1huVbkJqzWQVmGgpWgSTYqh/uEP/pySTp95IxFk+dJRIvwMIdGjj79G26dPtWAmR/6G/mivkCumuTr9oUYbG8hypMHauhJ0aYkzrRl7zpJ9ia64AxVoyiPyUkuc0LLdUFihpHMMyMc1vnK8vhePRnoYR4/UytmzZ3QJEPPd7AsXLmCMlRYsEQPymLGxtMLoPTd1b2nlejoh6pix85ylHQyrq7wzUgKwJFkHPtSaAxBHrC7a1RIrpgqdXzlAAWgphpQxxwRiO0migEEHaKuY04IIY8mcJtNak2mlvaMZ50JzUgorgMZLSV/z+VwzwNojuNL5H0wJxky36FnJimelBXxxoB2gw314GDH4gKwL1bwvdH5tTetZpU0i51AtoaNQyUrve7/3+/QVX/HlWl9f16A/UowpfUcoTGiZtOA4Rxev7s9UMK4AjiRLZcxFMShFZim86LDBlHd78l8M9Pt95VnC60rtaslXLuiJz2PJXBy8p0RvM3bsokwxJgowpWFChgLHEOT0R8AnT3IlIcqCKWFODl4uxy42HZxC3jlwR7MWV8w4o3uOLfcAy9t6Xwwl490KHXFgr7lukIs4auir0fkK7ClIlbiee9BUY/8N76ii0NKF/cYgg5YGmrI09VdyIE4tKk8zBUkRW0rToCSDHsCywGG7Ls2YP80CtJginWRZxjQquWAnKKATniapuqDtYNBXFwBbrOYMLlUoT8wwYJNELzEELK2RI3YMkTqpEtomScY5UlK5Ua+KpdyLhNhoe3tN585ttV789KktdfoZwgqUqCQ1OqbLZnnsrQAAEABJREFUENQddLW5vaUdlmGdXleRidYw6/r1Xd25ifI0S80s0dSgP+0qDHbU9E+p2XpQ/Qc/Vq//xC/Sn/yKb9en/qVv0Ws+7nNVDS9qrKBj+qiZd5SUOlhZlCmT0Re3LTg1Zmogpbl7lr8QD2hzcl1zRUGxuDj5+DXFzGR2Uk5eMB8Efe/65Gxqsce4g48maGAJ/HtPl9qLZ1B0yQ22Jl5hFHlpqFvD/wb6G/rz4rSYmRIU1cwUUIwgaxUxwMMC42+CWg9bolw1Dea0XSzP6Wd+/ncUC9rUVGjnRz0fg1Ix4uOPvxo5nVfSSVQDFjSV838JICwADQe6Y/KKu3cO5LlMz+ssF0vyO4WO2Lw4Bkxu7x4SGR7q2vVbunVnD7Cq1DDe/t5YN2/vqwBEnQ8F+uHAunAghB8VADE+PiAyPJZC1YJLjIlCiErRS9eF3nCgLSKdJE/aSNeNM+/0tIJZz167o7e9/Tm97Yln2EHf0/hwAUCXmuPU6QQaGtXOB5Z1i2UFgC5VsAwvWPFMZwV0mkR0X5Un9WIMalzH4HOFIBo21JYMVMC/Et2ZlgGgymXpQAlAlGS9dilbVo18dbaCfw6qMwIGj76PyK/uwo/D4zH8WkjBZCEqyxIAq9Yj5PqH6FKCEYvDebS7e1s/8c9+TF/6JV+qPru8nbyjCE/MTDFAH+0X5H/BcT15c659QH33uNAzu2NdZRl++86YHOkhK7gDNmIP9Owzt/U86YZbbEpNWQEeEJDc3jvUEZtPJXyK0QSjYFdFqeV23BCQKFZKAJUkq5HfTChHC2oluun6VuDAfMOtrmu5rpoZIJ1h/zUB01xCISvPQVJvuVyxQlhoNhmrxrE0OKwl4LhCj6pGQjSasfGzZEnMLNXJMw3Bgh7L9hznmiaJAv23/KWv+d0yY4UzIWqfkhifI+O6lWOtBD7lGXKyoBURden6xjjeR1VUcvA1i7KYyHWM5wHQa1RBnCdffULU13A4bJ9HKicAU4FReAdO0ILlt0cCcouRUKZSbb0YaTdSjx2tHOEZRAQI4qQ0C+QbulrHS3rf/i5LEiYXUO4acC5VokSG8tVu1BCxnNc69H/WbW+qvd1jBDfFbCuVCGkJOK6d2tSQ/FXeO6dVNdDebKR6/UN09nWfpcc+4Yv1+k/+83rowz5R8eyjOtQGOcZMMpPRd6BEJZIAB55FCjev+PBOdvfZvTPPoPHkIdcnF60itLwDvO4+klBwvcfh/Xi7e+Xl9xWebFl39Pf/8U/CDwlRyS/M7G5PEO5XjNO4N0cG7V8/FIUKorMKpQz36rZ1GhRwKfHsHn1163EbWjYYcaN//TO/IsUc3jZww3RynNAXQ9AGqYx1ll5ZiIjc6whwqbSHbG4Bcrf39jVDJ1KUt6RvNxKLUSGNyvu5mlijFz0cXkdr6wOW42vK85TxKw0x9NOnd4iyFvKoRjEAEhnLnoFCCDKfA0DmxpZnmRIU1/teotxjDHoJUAcL6GqN8XTUY5WSE0H1cexDrs/S96sePK+L5za1szZQxhQS9C7LUhz1lobsIrtBhyTVEiOaA3QHs1JHc8CU6HGOsQYl0BFUY0AJ9QKUN9gLo6pHOirtJpqTF7u9d6A9AG9KvUW9aqNCl2fKWBn24Bx3+i5fPK1zp7dJRQy1NuxqOHKerGs06sv7XQLQ4+OF/Ef1WTHVese0xpywUsESxWj63d/5XT3x+0/oO7/zb6sDXzyY6ZLfzKAvsVSrstIU8D5aSFfvLLSKfQKdnjbYA/CgpwOIZ71cnV6qwTDX9s6GNrc2NFrfhI5NbW7uaHtrh/M6YwZ5/yl9m6TVcsau8EQzAMh5586tm2etkw4hgT4cai10BIqrWgW6STNAMlWSJMgwqtPtch81GHThYUdDzi6vAXLLs1wp9bI0UwcQTIKph5Ne62Wt/FLmH9ELM1MaEkWcVqS+j9EQSZasjAsAtWLsqip5XCohMAut3FY4ICnK4HXT0thzvsFDMwOopxL2bUZtxqja1MBKYYrCTcmNxDR4a4nKMQaWE2OZ1AKoh98lwucWQDD5MkcKWoLWTlDKhBoEU1P8N1CHbKbc8b95vXZd/hcV156/oTG5woaBA5L2UqFoC5TQGZKjBA6SbgwrvLlf7+7uy38Rv1gGmLitwXBHWbql27dqXbvZaLLcVpNfVv/UB+jMm/603vSZX6sP/+y/pvvf/MkKZx7WLK5riVdtJ10JxgQFJm8WZZyx3pYhEvP2iQFqdheD/PZlBc9XU6+GgY1WdNnQ1tvVnLkGYmAUvCnbIr+nA2Smmteoi2SiXZAxf3HU1GkL47Y/KufsP1lS3mhuQ6m7Qy0a0TCYK14tM7/nMW3NDOOVTFTt9hiXgbh+5af2B4zZAKARRWcK/qQtZgZNyLPZUpHmapLQPn/pl7evqDfFs5fILKZSjeJaiABbV90NDJxof8S50+9KESPoQQ9jVmqUoMQMq+n8SNOZG9cMUCy0XM7Jxx1pPD1Sr5sDnJlu3rql69eu6erVq/Klsztjs6gWZBCOR1OoNqyutMFSXxwR3SsJOZzXM/KZQlYzDLiG8Q1ORypkZM+6eaIcHe+Q3zKr6H+sd77rXdrbuy1IRj/HOmRz6g56N3e9JsrZYFNxc32kEA36UnWJXhzIEmvUQ2e73heRfpd+t9a6OndmTdubfY26CboakVKtEjrcdnwjaw6owxItcWhOX10ApoBOWRFdWQlfVnLbgHVKoxgzqmOFLtBnp1lg4I0aorUkBkGSfvqnf0rf9V1/Rx/z8R+nFHp6gF+3122j7hVBRwUvVnR2sAIsbx3C87Jdutdswgq6U5b0+SBV2gs6Xo41g44ZudEZdunpsel0CnDMcBNB/U6XCK6vPrIaIt+z2+u6SDk96mgd3qbwJKKCNUtgjzjTNCqhlMigRDguS//TQHfm967HLOUP9o/k5zkyW3nqAh7NSIvMSIM08C7iGH2ZnqC4aSL1AUx3dtGCKvCmZLzlcglPl2qYawfaBsMueNGRy7rbixr0cg36mUYA7RA+GQFGAe55FHlP5YOZQozKAExfFa1IYfl1x0EbGoJHAB06J/JEUA0bLaamDmJUmZn4wiNUCiFtnx0eHBPlHZJY39WtW3cgtlZoomosyhTlx/7+vnzTxb3HyH+6g1KnIL6Zv6dvKgUmVZaNDknCuyLt7x3r1s09vLqUZmvyHKf/ueH5+x5SZ7SjKtvWQdxQ5+EPIbf41frwL/of9Zo/9ZU6RY4xP/eICpY4TdqTmJgMYlBTqEe59EIxxnVjq0PDld9xaj9enwtv58UvKQ5gJXXvnQPCGkJz79mn9e6f+md66/f+A/36d36nfu1v/y39xnf+Hf3O93yPbvwfP63ezdvqrGoVlmCiFbwp1NLEkD6+7h3tfS0HSC8VyjtfNfrX/+d/1RSliTEVutLWdt65o5E1stAoAYD8mYS83AHFID8qDMTM5IIXR4VXrRXUhEjU5SM03gVPaMc7qmjZSL/2xFXGussHf3i3NMy5huh9InpXoB5gaIxdWoNhrTRjnguKMMo07TCXoCWrj6KuFRmzrozxMqWxjxw6LLmcH43yrK+N9R3tbO9IFpSmKZHVSP3REAAeML9UIaRaEY1EdMeXV3UN/UQIGeOvGGN9c0v94UApMk+zrG0/RN9Gw3WC8JqxynYVsncwZtl/pNvkug9Z2nUHPY3Whjqzc0rr5Pm2trfRt21duXBWFy6e0Q6bV4N+CmdrudGbWbssns9nms8nOtw/0JhlqdCFaImCRWykluuxmkYlNLqs3OGLY4lxeWrCQWKOAc4oUwfLkMvTB51OR2mSK8s4Y5QbozWMPCrLE3WGfW13K33wpYHOp6USIpwasPR8mmHwHmx80zd9k1772tdqAO+m5NPMTDEkijJ4L1y7aZ/I8vZxpRI5EIugX8wFXZkTdU7ZlPnq7/nftDt4SNeLrm4Rhhqg0ViArkwN8zw8PGx/4XDtuUPdvu0YcKzxeKoVDmXB/NwpuQwH/b7yNFMvzZWmiXIiwj740u305PMLMVWn24H/I8pAw2FPPcC9A4BlWUqbVLBQSZK3cyjQ0QIwrOCp89Oj03srX6+4gpc1ulZRljieFfSURS1D75IQ5FYR4YdhSA0loKd53sHp5cqhLTJPcYSQtJg1I+VYQ4BRanSMVzIzhW53SChdA4IJ+ZmaiTd427ngIcpRKZB3ydM+ilBxX9J5V2fPXtRpNmsunL9PMXZUYNSVe3WMKoVB585e0IXzl7S1taMOy3A3Il8iuVA9UiiYyIqkQ4GBZVlfIcl15tw5nb5wXhGmzuuurh909ORernLwsC5+8J/W6z7lS/TH/vRX69Uf/VkKOw9rQrRYMXFTbCdiZu2ZOzljvDhYmJ08Nzs5+zMvetnh7HzZg/YmwPwOipmxjBrcvK7f/J7v0tv+zt/Ru/75D6v/B7+lS/vP6sHyth4q9/RwcUdXDq4q/OZ/1bu+7/v03//2t2v/Z/6NtisiAQy8Rumkmn69cHrFxwUITsLvjv7bL/2u6jLHCTUKllAzyMwUQpA8JOG7grYYAs8jclnyhI9JJVGfG6m/P6lvMl75xxprFcjfe6nu1i2KpZ5421MqywW613jVl5US5YpZqsQCGzpDlfDEx1khd8hQwWpjRjR3jOEsOLt8k5CpRlldiaWgCoX3MeeLqabs9paM7cDjjnfMBsECpTQAMMOgUiK1O3u72t3f023yd/4HDuPxHD2tZBaVJIkSAGWBUs/JqRVFITNrafcxuhhir9vHGHrUzTVgc7Hb6dPGebXAwCdt/R66ltIPfqddJY1Z9dQs2+4ZbA7wq7aWF/eMvkfUtga4egCQY2hMQ6sitEvdFW19bkcA6TGbj95vhGddIv4eY7nBz+dTgHasEqA8PNhn+ToX9g0AF/J53DPctcFQZCzk/1uSGqAYDoI2u5VGLb3IyHWfvu/cuqlv/Pq/rgF0+VxW9BvghZm1cxS8r6m7NOn2uNK120scXKIFm3FmQ9XY2mIZ9Zmf8+f19nc/r4/8tC/QrH9Gd6qOSviYAXzd4QBQW9c60fWl+zZ05uxIGxtD9XGarmNZgo5WjYrlEl4UyLpqZZHi/BysfANo/+BIhziXMblsbxNjUKC0dZK05bHrYwHwmDk/C42JKifo04J+m2AKSUe1z4f3RV3KnyUs+c14F9wWTFGmewAXeBYM2mhz8oa31K0ZoySHuYLxPqbrjEeled5FZ/rKoNsMhklqXG8p4emnnuZWmkzHSlLT4XhfBZM+JP9z9fnreurZq3rb296ut7/tD/TEE0/qKZj57LPPt+jrkeOM8FwxtIwJEFbhfVagekHnc4hZYgBVaSiBaZdc4228exUzTSF2RpjtSebjRVe7i5GuTwY61pbue/3H64M/4y/qQ//MV+rKH/tk2fYZzZJUCxTGQHrflXMlbFBin+SLpWrpcI9wr/AE/Gna4vXuPW8n/b6+mqAyRiLlXOJxWHAAABAASURBVN1Vo9/9/u/X9R//x3r4+DltVXfUXxwpL6dK8NWCV9YgPrx7CLV6sVK3uqXLy1vq/Ldf0O98yzereMc7hJUrkOKoiTGFuHUiB730MDNlGOd8kaMEKa9MZgbvTpSvBpXcKxqK4memL49E298MwhczU4rSusFV8Dfc9egulxiivI2ZCbxExnAGJtZwpq5zEvq35J7YeeSFwV/4NPDjda97Pcaxoc31DQUALQU48zyTG+aM3d05kUzBmDMS5j6+99Hr9xQsqkO00O8P1MCnPoaXprGNTg6Px5otlpQKsKfMC0B0oozosIORmjUaEV358nVKNOdLuCOWxzOWhkdEhtdu3iA9c1NTlmpzjMrn6fN2Wvwf1GBAIpYhEUtPAyKXwXCo4cDpaLS7u6sbN24oz3PN6HtM+2ev3dYzV2/qXc88qyNA338jeuP6Dc1454ZUlhXAUtNt1RbEoBiNPkwJ/M0wsDX4s7GxpY31dfWYax+AdJDsAyobG2sED5s6dYp3ANsQepwfZV2xuTSX05/DU5+3O5J790kIKpjjfecH2hiYOi63qlYXZxBi0K/8yn/Xgw8+qNu3b/OsI19xBK+DPrp+BDP0RFpwvnq80h3yr8dLafdoTJ55rN3bh+r0Ru313/y736OzD71Os8457eEA7rB5O8HulkWBM2h0eDzTclXTXyKXiztJUwo/InLryhSVE+HHu7rXoJf9QVdra3159Dggmi9WBfJeotelJq43gF6Bx2mgz5hrE+yEF0TagftZJerRBvvx/gowxcsKuqqqlOtjjEnbJuukgF2uBr2u6FMcFXUqrhueNibl9Ju0fIYv8NHTFAUysBgkxm4L1xX1Xe+WAGq4eP58GyonMWWCHSa0rUF/pM2NU7p86Yruv/IA5UG99nUfoEceeZQd6vt08cJFBL4DY3Lled56YwdWB0UvKzzrjJzDglxPBWW+fC2sUoS4bn9Ds3ngekvN6D4NLn+Azr/pU/Tmz/oqfdTnfLXe8Glvkc4/rll/U6UFlg4URUAp8h2lJjB18dxLuHv2a73vw9vcLaEO8nJSObzQn/cbLMKjKFe0Dls/k3f/ln73u75V54+eV7G4oYChBxomjRQpDcwPDpA1IuBdA5BZrVZZAkyOTaFTJPkP//d/o7f/xI8gQG9Uo1Sc9eIRnDZuDV4FZtntrssnFgK9oGjdblf3DqNuGlJ4n8nM2uJeObaKErkPrTEbvKurE7oYUAVOSyYZiuDOInGwA1TNeMiYBVFhjCd96qUHc5OCLl+5X2fPnUYvfFmLN/fn0BJo3+l0MdCBnH9ZmgGevIfuBYpdAJ67u3stoDEdZVmiFJBN0tBuFOywqTEa9dXEIF+WVqRxplhG3aTq9tfVWNBgsEa7rmCx1tY2iAincoM5ffo0mxA7RGNTgO82z0rt7t3RweE+ec5rOjo+xhgLxr6Dn1oqiRF97ajT6alLWVtb433V6sAGS/YHrpxH18/qAvMcDQfKklTr6+uK0BBgXoO8vRji84gQRiuLpgQeeI5O6EJdgkCqZWZtmQNwK/hg6EZCP8YkGup5jraLXFdE5W7EI8Z3enKcRA9DbgDlEt7JjRxDhRFSvdR2d6U1bKkf5fCkTppotZjrB37gH+n8uYvoaFRUUGB8LxaggyJ0q5SpTKXnActZDS+6Q3U8iiJ6vXz+nGItdRj/537uFzTHhgtSYIerqFVIVLEKHBNxLxcV/J1oPlso3NVDd+BmpkCxYFqQ59w7PEBOE8gveR4k9KUCIAsc42q1QlY8avUTAGdVMJnMSJNMaDPlHQyWAOaVCvhJa+SfKaAjVdnwvKY7U0H7FXT6+K4PLpsZ/HZ+BuZKJegu5bvd7tDdgbueuzM3iwooZGBuMcIUdLmBxprC0PI+ojs/+JGlHfjqDMRIMh60YSYCCtR8xxO/J//XhJ5+95OazI5VliuZFYpwswKF3Wt3MBApKElylDCXsUwPlkhqlCLAPhGF95v3hhpuPKLO2v1Kz79ZOx/wWXrTZ/w1fQQR42s//vO18cAbtLK+ahsyN4gKXQjLZG1fdMcYYiLmxW9fVsJL7l56ffcxbe5eve/TK+o0eJeDn/n3Kv71T2mQYGB40KzM1NhJFzVnL2bvOZ4z22uZUYmLAHLmxZ7OPPeUfvnvfb9SouuajiqAxIUbqRdlzDf4N0piMkBMdw8XpqcsOhiPGe8oLnBXmkA/vtzy9mbWtmgwRDOUCG9bIsv2IV8xBoXAGLxLAQAzr+/3UQkjR6MS+unz8sJd+zEz3kpnzl1Q3u8TJeUoUfuKzYGljlDwPXJ/t27fkTvLFWCSpJmmRJaT5VLX2JxxpfPoKUlT+VwmLD8nszHAOEOvlkRTU3kkWKD0Zqmee/6mbt85bA2hRva+bCt5tyABv8cOu/fnFCyJLN0ATp0+pfMXLvgjeQQ36Pa0sYYuAU4NfM5x5isioomvfrh3Yw3Myg13786u/J9o24X+OauoxWyqyAZEL0/UyTtEQWsAdZ/zEIDtALS5/EjgYcp8DJ7W6EuwIF/OHcML/1e7p0S+JYCRZRGZNoItzLXmXMkNOk8SVnFTFSyVfW5TDPyQ5fqMs8/JafZ5DIg8e0SlLrsubV5zaYsluOnsOjYHcB7TZkkKooE/V599ShcunFOrGxacTAWXH8VvmrpRgc6gzrq2t9Q+shsDsstiwSbac6KyLEb5WM9cfVZJf1tVZ12HU2yAKHHd/0x4e0NbmxvYfIpDdMBrFENUYhHAXmgymbBBd7IqcMc07LvDSdTr5sryDP3psUoYqce8MjDH20UzBeShWi1/m7tyMzM2kLpsjmXqwUfnSYeVxmg0VMRGsixVwtnMhNpznaoLnW2fIcjHj4Bgjhz9bIqqTOhVJY8SGx81BvnheuKrBk+PuKwywBF2KYZUIUphPJ54PQ9g2nOeRkVr9NirHsG7XtS5s6e1Ro5HKIMvb56Fgb5kuXN7Tzeu39L+/pFuo2QNYONeZo4UlnWPzs9r3Lui6tTjOveGT9Cjf+Iv6TWf+Zf12o/5JJ191au0TDKWAqkaF4w1UFLJlxwJEUVK8XOUycxaugTgtBeM0/DMN1hOCrBsARAL7ev2izq6V9oHf/iXM3ARpaomOvlPP6fynb+mZHmsIYlqs0IZ6FEHE6cXaGpcOne7NmhoL2vYz3Tc6YD6fEpFlRou93Xx8Lae/nvfpxQeNQ3zgqdUaJsZbVxhKsCtZikiPCfEAKCSg6GDg5kpoADicCN3obqhcYuSRKVp4pdtiSEoUN9vmqaRmcnPAambRR6H9t6fNaqIFLuQUsFH5yev730C88E5LnCOUyKCBhCJMv6TEoDCl9WRc7ffxxBSSK61JAry/2dLd7im+fkP0e8+N1ZRJzKUduf0GZ0+e0ZnL11Qp8cyWAl0xNbrZ1mXOlGDNaK4NJMDrzuU/gDaoDFng2U0GmhjY0MJoOElhqAKXoWQKIZUPXKR/UFf22zQrBMxptQzM8ZolCUJdSvd47Ub3tbmutZYAjfILc0SDC1t6y2JAvfJkR4QGT13lZ140k27gOqYdMEKGc14vywqjK4G7AoiobHSLNMZ5ra9valevwPFTetIfFlXq0F3AnPuqw+vcvKwvW63bROYw2y8UEV0WZK2Cui/R5UpfHUa+9Tb3ljXWj5QXJa6nyV4ryMdHB+0YOB0y0rV6M3V555p+48xIsjQlgpda4Kplpi7qaD/eRX0DDs8Y+iaEeGOj2/p9LkdJXmmTieHB6ne/sQ79LoP/SjN++f07sOlbrHxund0qCMwY8KKcTItdDwrNV3UmkF3FRPl/Z76w6ESeFmz9C/RlxJ+FUTHGTIVR4XTcmcleF6hK2ZBHl0Ph325DXhJQlQXZ+R1mqrQCqfbuC1iczVLb7rRkhWrm1CDblWg2wnQLdHBgmbImRkHilEJNZbgAapCCq9uo1KXS8X8XTbtGTqqxls0OPFCC1KDs+UU3SkVUozLo8MVRPhuknuzJcu0GlSvGdzPTqRMyrJM5wjvz7HxsrW1pe2dHW2sr2ubncse+RILQTduHqrMzuoDSAq/9pM/T/d/6Geoc+F1ckZVlYvKp3hSnPgGBjoIQw0flMnHpbgBn9R6f9+GIry/93/Ed4BwhKGdIkrPPqnst35DCYlnUw4bUzUw2BHLOAeMzssrezYzBHQyP69nBm1U8ieuKOiR4mqs/vhZPf9ffp6eKww7KsDYGoWpmbOXGIIWbG6EcNKeLtrPPX64Qvh1mqZyI4oxkZkRrVRaokxe2d8HFK1EfqtVoRpF8Wdet0Ix/d7M2nY1Y8dmqUcf2mrl6+1fWRrqFIDCHICvWFn4D+DVUm5q8BwN1yvGiCzjsm6fJfNQfZZzkumvfvO3S/1tPXnjSDf353ru5rGeeW5XEzYW5uTKrt/chfNwgXl4zjuEoF63186tQxS9ZKmWpZk80sownIo5JQngCr9KaJkvZgxT62B/X7dv3CLPWqoua02Qn28CefTthiecheccnUetvqPjS3S+IKLr9BKdPbdN5JgBEh2ljNPt5jp7flNbWwOAfUPn/H9tcu6UNgDBDDtwOj23WEOH0xQBJn/mYOoRpdM+AOC3tkZEo13FJKiuGjk9FTq/8vHvyqvf62kdIIxER11AMctSmcVWnwpAwaPN46Mj5lZrVTRaz6S+rdChpu03IEuXbw1Qnpzrln8RPoUYFENQq5PB1B5NUGOBDR2xwbPUrGyUMLavDDq9XAnjy0x51tVPkzbqr20qDrc1s66mRapJFbUHSN4mIr1FFL7L/sb+cq5jcr2ec5wxvwV0TpHvjOKrjGU7jynzL1WBA1Mi9yURt2TwpUZ/S86VDLq8+Dy8BGgPMWllUsJrxybPVfvznHyksN26XilGk/PNZRMjc45RFTI32iZElBmRqDFH0V+Ok4oxkRlj0+ec1Y/L0cwUQwCrKnnQ5zbW7Q4kNQoDFNsFlaAcCZ2GEBVjbF9WdBIskMNMIRTlZOCGZ8fkfq7fuIbyjlXjjUoU1hrpGEPaefAD9VGf/UU6skShDAooBwEJy5kgs0i/J5+avrxAQ/vAr9viE79b2hd8Bfr2wqVwjpwCBYDwnbsmysf2Iurx4v/Bp5YYy9t5+wRjv/Z//FtpuqfIg5IXNaWiOG0NgFGb5EUcLgi/LgGfimLGS577pyGeYI0lLw3t/VmCInfLqWa//CsasGys/KE3oXjS3Ysi0WtSw69UDYrtRZy9agVI+LmBdyuW1i090OwCrRjfn4cYFRB20zA3Kp9cNzIzsKLhHfzimlc8i4rIPOL53/Smx5TQ1p97aRjjpPhdQIlrbe1sKwe8QgyqiAro1V+qoT83BF92HbD03GWj5A5L5Jrna1un1ds8reePlvqtdz2n3336hq6yqXc8r5SRJ3Qn60rp7U6dOqVbN29iNPCAJRTNiSQWGgMS58kb1hiY615gfjV6Z5xPdFXa2tjU2bOnMe6oTp4oy9N2NZRE41kaNluAAAAQAElEQVSuEVHOubPneJcDXAO5sZg1SqlbwzvvT9xnRFRzoqQZObiSSKbCCMtyocl8Ik8B3Nk74jzW7sFEUzZ5SmSSpil99lUj3+Gory7hnhteCb0TnN7h4SH5t2PVRFcOkN5GCkIAyvPch9XK/75XYr5EMujGAgdxzGaLg+SSyMaYq8vco/VYmy6xMXQ2k7qxVoJ+OE8qaKnqgrEO5E4gyyJDBLm8Asy0YNybhM472HhkOSU4GJcRUAnCwvXAlSu6eOmSHnroIfWI+HNA5pHXfIAG5+7TNN/QfpVo2pjKNKrOISDLVAGsK7ptI1PoXiwrHbHBNyFVUjUB4KmhZ6UVfK4oom6WZvI5Sg18qeX88mBqheOqmUcDzrhTWZGfXQGyJfchQKFBa9kIXwjgSj7vJDXZXYAosQe3ywnpCN+cXBEoTEhn7CEDXz1PJ3NSLQvVjkuu+zEyz45y5uE0NG43zM9MmpM7XRHh1NyEBUIZs2UfucGSlKZJS3SDoVBXfiwh3kPlLEmx+1r9TlcXULqUQcxMmQ+ioMHOA/rgT/pTOqLzJGZC7zD4oFgHrjkrtv8J5t0rxsTvXftYZiYzE7SKTTdVoVaNgL00oeJ5IzoTmCWu5Ixuaupz1X5OHraXf9jXvaoNRhcRzu/9q3+prXqhkGSMmUjt2IwPL5AT3QUZM7hHrxl1mEsImUKIitDtxSDO5eY89OLXdncwp3WE0f3S//oj6vhDb087M5OZ4XFnetUjZxVjoM8gP0I4OZud1EmSBFGhYChFCFEzDDYidMiUK5hkeunhdcyCzOxu8evQVjEzldWBRgOWihh2+/BlX9beed+Pv/rV2tj0KGuj7adhnv7SvG+UWBY1IJLcYoXhv4M1nu3euqGESNMoq5jLNxEmhbE8b3TAMk5032UpepZVypi83v0PPKDZfA4fVq2DThLTaG0EkBRyA8rRwQmO2qn3DZEC3VwQnYwnRzpkmVwSzVTMo8SReERpZnJjczobZMxwRN4r3QHMHXhWtI/oaorMvbgmpWkOHxMiOKnBKPsAukd6ayz5ffd2e2dNp0+vK0YjWJiy676gz6UPIbcFl/mSaHEJ2JqlbV9DdpXzJFEaEwX4krO8nRKNHew6qK3UA5C6GdFsmsosMteaza5NrbdjrtF3UI0SLgGO4+OptJzp0fN9DbVQP7pNZthuZKxGMYnUreBfpihTQn8RXU0oMlNFP3Qo/1eIYJWOJyuAJ5EQ8hO/93ZFaHzjGz9Ib3nLW/QJf/yT9G/+zf+p+x56TNv3PaJmuKPJKpBXLrXE2U1wKseTiuV3o0VJF8jHFHBI3bYIHXG6A32aRVXwc0X6YOngz70pKoYgIZgA3SFSBzpqivHQsI8Smdbej2o1lJgGOU5lMdBa4lFbzJAe9c1iu5RvnRDPDPyIaUabXIN+RxujgfyocSoNwO38cJkljO3gnGUpzq6rQDuv53oegqxlpFdoIMMVxxvc87YJRGVpfEERzAyPdcT9gsTtFIW7o9t3bmthmd7wEZ+hBmNILFWAWFlo5+Cg1/iI76+8ooLnDFdJpVne6F2zW/ovz71Nv/jUW/XvnvwV/V/v/CX9wtO/rP9283d1VQeaDaU5OZrKKmTdqB3P3vtgYKq8+FuvV1CvgSEZDDv13JNSs1AICVzhhVeSK24qHpz0jQDFYWbUg3ucnclmJvdk4nChvmI63pw34tyoz456fuuOIgbuUWRtQYKGQB/BpE/9lA9WlqIUjOUgq7tHQFp+WaPo967dQ0cEXAOaMQZ1O30F6C9RSDNXHPjR1DI7ufb2ZtbemwWZ1Tp1JiiNaLne1xEUQtTFyw8BEGd0emeDdgEgqQA0aYVjPCL6ef7aTT373DV53no8GcuN8Oozz+kSGy2ujL3BgH6kbp5qhYNeG60pJ0L1XGvO0sijSjNTTWQ2GPZ0+/YtrY9GrTFkSaLAO9dHBaliTsPRkPdrGtKv7xhvAiq9Xo/2lTaIMHc2t5RjuENWTaExIgQHtSPFaDqDo+/3BwD7oK3vf1G2AnyKcq40B3gGqYQQzZxXiRxE52x8VIKXjJ9g1N1+T11AvjvoKaSJYgiqAOMUXqUxMlfuiWiyJMCjhZKEZzG0erQkv7bJpsj582eVxYSIa0me85goa9EKwYx6rqjQHUMiN94kTdvop9ejn2SlGBe6tMkcAMqE0u11lcAncdTowwIer6+vKyZRdNMWtEoZUSxV9MQTb8dJVjyHN9AZANLAnH/7rb+tn//5n9fXfd3X64d+6H/RMYDuqYzJ4VgX739U/Z1LGi8zzUnqL1iKr4hK5+Q8iyYTqsBcK94t4GsjY6AYM4WQKssy+AXPkHXLC/jlUaSXEmVZtNEo9hdTdamTZpnSLFO/11fWpY8sKO/CZ2zDwkqBOXvb1aqAp6I0SkNUtKDa86Kki9QEJTGl8BwcG5MLvnVrIj8axvS2lQOx2xr0dLpdf6UGYJ6SXvAz5qbQQVE7MM7ovEH5zBqt2AUTBlSgGA3LjyxPNBj25R16Atp/ljEcrOnMmXPyyGFzawclHKnuE5U0UmgCBcIZsqFfeKja9ELh8Xt+eC8ZdYKWKOec5ecvv/M39TN/8Mv6jd1363pzrP1sqeOs0lGn1l5a6GpxoP/2/Nv0s0/8V/3q1SdUdSK75ytVVshCpUBE6PMQx73xXWG4ZRz/lgKn2qJu/8f/pG4Yq25MCvbC+0b8BxMjgjYzNVx7oVn7qVHIRrWEEFKWIhXvA+0DfUZFhTrImhdLo6AKUNop9vT8b/ymHPS8DYOqtqCU8tCVNTWr6zgw2tFXEoICxcwU7xogYpKZteXkndeJrYJWgH6KUfnZ6ROHmbV9iKMkgi5ZBqJO6mdH+ttf9gVqVCjEFW/fxydEbbDrmZIXGq0PobuS0JGGvpwf3UFfG+trGg4GWhGlVfChiKP2zwTj2fs0b9Z1BDisAJLxeMqGAIWNkQUR0ghj3t/b08VL5wHehXZObWlVzLVFPjBNMT6vA2BWKP9gbaDx5FDXAOXJ4Uw3bt7QfLogIpLu7B9od/9QRdVoybLv+GjCuQAMSs2JunvDgXroaG/UQVyJCqK+MblMN6pOlupw71AJ88yTRhU2MB0faTZbtDKvmwZDT+S89mVfrUS37xzr1u6ebt6+Dd0VskgAvQypR0oCbzvaYok8gjcDQMzow8fyaNP7MTO5jJx/eZZrAO+6GGpRFIDTMcA5lkeQ/hvDJEmhLUitcS/bcw+az42ieh2TEUFH1RoQfTfGVS1oKto+3Ak16E+woCv33UckuIBWQ+amGv3yf3tyOi+0IGdbIZ8OwHLtmatquG6Q7xH535/4iX+mj/3Yj9Pewb5OXXlQ+fmLOqjhE+NUrt/K5OdAW4OuHExxXrpOU0UNaDNBBp6u8HOJLGMMimki4+zzYzgF7Kxk/jOWzk6LA3eNPOfIczpZtM65qX1+DTJvlHYypdhdDEEpDqfCHr2dmcn1M0TJz740d5vZGPV07kyPurxXkPM94lx8TE9HlLQv67rlRcyk2tTSFBZ4nQRiU0oGencAzj5e0oXpnsjfL1CoOcuhkpm0E52ggBjDmCV7K+S8p4c+7EO0YlZWI0z9Pzsaq1WrUkX7aVLol5/7PaLH39AugDhPpBLA88jLe/XJevHrBlEXtJwBijfrsf7t7/2yfvv200KHEUxFlUbG9/v6+LuatlEr7T71djVw1SjOHKFAfnYhVziQe304sPmca8YOgCNclAFeDUqzhCfm7ahcYRReuHyPjzVCdrV+49/9nFKumbbuHbXBh3JXn/Kxr1IXwTOMaozjnvB9bL+OjGkWZGaU0Db3dzWCDsG1o1GkfUCB2pd8+XtO1JeMeSfNWL3VVWWdUmpSSq73d7jBTleFusMu1Rr68bFNK54tPJ+D8rtRDoj0kjTo3c8+o6efflZf9Of+nIqQ6GDRaEwya07kMatT7R0VOmIn9ejgQAnK6vT5hs4EvXJ9m02nraEbc3DDMXgr8tI722d14eIZra8PdR+Gn2WpnANrRKibpAZ6/R7zC4pEUr7EdaP0vo8BRUNXK5L3i8N9GXJ1/piZfKm+w+ZkBQquCIvSLNP6xrr6/QFzlVbYwA3yp0f0caL3lTICiEDbhHHcZryvBj3wZ25LVVkC4jMdkbf1TvxZDoCsQ2eMpjvsoj///O02inS9MjOFEBWRW49xfQPCjXYJCLoRN5JCjOiDdHAwVwiJIrZz/1ZP62GpBOcSWU6uIZ+YmMS7FYDvOrSxvq7T587qmWeekdu6j+c8QU3VNKYEeiazlQp23mmpyDijfl+BQaM4cKzf9i3frDe84Q1y2Zw+c1aDUzs6grYCMF3Cs8l0RW5yKb8uyStWOGw/z1g5uUP0aD9NcsAtV8JmWZNEGSWHJ0mS4ih6cv3JiCYdh5wGRpYsCBNQCLn29wrt7S7gq1MZoL2BB1GOTRNwyeC/v4khMKeoGKLc3nxTcMzm0woQFoeZKU0SRYqfu6xEQpS8WDD5+P1eRzEGNQBnqDEsB0VX0ApqSoQ7ZcBOlssNNMZEMQQFCv23xpFmeHkUx5ldgfZjkH7jymVBoyqoqhVUW6C6F07+gtMrP41JjdfnXODFj+qpfuHqb2svTFTHCiGVypqGMy0h/h7wmBkjGG3V0tNIKohAV9j5tdm+fu5tv6JJLFSqUknfDnhUednnRSWpla9mGsVGVFVgvmYmM0pk3ghSljA3YBlaaozLi7d3JYgolBm0NFKE6U5joJ2/dy9Wo2AVpYYWLw19iJJTZ6eJeLZEiWisGvoo8CPDMfzpT3gd0RDGDO9qeBNd8alhZooxKiCPSN3IvThcKQuUoLk7WbPAMI2Ms5nT11CL/pmngnFdapAc63/5nr+hbi8iiEBJKAHFCrx/z4/LOu32ZfTJFNoKjc8NGksApm7cfQhPr9b4+0RINULeWt+SpZmWoaemM9KNo4WuHS51uDTi2MhyrWnrHxAR5hjNYDhsAdKvu4OekjQhihzL+fvUU0/pJrvbeR61e3iHCAMps+o52N9TSURUsrHY8gECjw6PdOPGTU0w1CQ35exg7m0+oP/jiTva651SmQOCRCMrNmw6g4Hyflclc3Bg8p+FVABAgF8Rtqyv9XWJZfIpolwH6BBDGz0PieCyTk/XoMltJ0VOfOBhpQFLRl+BDZmPyynKlMA7BINhw/9BV5cundKAvktApUFOx+Rp50ReaZaiEQ38qTVjo+eI5yts09t2iDqHwxz9WKhitzkvj/XATlddUhYJQNm1hLG7iDm05Xh8qPX1ERHwTTkgNYjfFFtZC5q8VP4wmCbzBRF5JdetBD3MqMZjRXTU5/B9//P36dzZs2hzowsP3K/R6TMEMkF1iDIYFWPGO1MBuDg/2n6wiy40oyKqUMOZR4eLhY5mE/Kjk5bnni92RzzGSU6mE+2z2pgybw+EajjR7eU4rUxb2x1tbnXlq8VDnMWMpXTNnANyy91WwTOAF7CESgAAEABJREFUSx65BwuKZoo+x7pRykRiCOIxpWlL43SiPw16bGawF54XROwmmRkRPzYTEoUcxUzTtDW+E285xcsfyf9Vjxk7V770GI9nckOoykZOx4pEbOnRA15gwrtjdpLykKMcAaZJznNxMJa8cPl+Pw0TeO54V796/Z1yVGxioL5RTvoKEGxMV684zKztPzBz93z+mnSJZl3T//3ut+qoWdGd9yUUxtpiZnrxaBRA0hRvmPDczBRhSpJkkoIMhTPuLZjcKfCQ9852450pxpQz9+YlSLTx0gBW0YXGk0YN3y//gG/wqtLWsKMQkpOXVp+c+W7qSKu5vv87PlPdZqLYdBnHeCPqB5nz4h6TxVHXLPlSjDBRirI2RP7ODy+GggTq+rlR8Mpi0ak1m+qLPvtDtFjsCzzguaCJopcf1gSeBwQRMKBa5y5ckpkpgSfeL29Uo/3gkiqUw8zkM66hwZ3C9Rs35E63MxipbhKtSD4X0L97NNe7rt7QM9cPGDBg2H2NRutakujfJ9I6tXUKr96TR6p0pTTrqGQc39ne2h5phQ76TvZyNVeed9RFj5MI36h869oN+myIbJbyKLHT66kOjW6XUu/SB+tackk/ey3oX79zoXeHLd3Who5tQ+OGfsMaznWoHkCqJscOxtBUaYaeNwQSh4D5nGWhR1W+A9+j7xHL6pQRc3ifYRMBYyyIsidExF5/Op6w4TNtd8kPWMauWHlk1O0QOU19R3ZvXyntlssFvKyVs9HjYO/91MjP+elAMxqNcGo95T7XJMGo0QcY3wVUtzpB5zcTRYw8Rd4pjsnrGXRl9H3r1i1F+GMW0aFE5vIzQxJRor4UJO6rJNEU+irgTlbDB3hLflAQYRbkffzEj/0zHeweKrFUj3/AB6gY9HSIg5qxqvA/W3ZALFihlE0CxAUl2FOF7I5IhRweTuRjhZBo0O1rnTk12IuZyeccs1SKqco00e2DQjcnU81JvUwA0DkRYZQJWFYM0sYoRW8yRdp6yZLkhDchCmVTpG5ra8hjtAbvul1l8MJ4rruHyzTAi4II2AMfoe8ZgSBdtjUCF67XwQHPl9cl3ipJokIIIHe/HdAjAs9frq9vKktzFHkoM1NOXqDrypFFnd7ZgplDLdnyCoYAeO8MhlK9WLh8Hx/4r+vjXT19dAOm1jLqWe1PvQToSRQsKvhzHrnxcdl+zO/bq3tftZrQyFhWLpJS/+Fdb9U8FihUBd+ALJSK1/LJt2dnZS0dHx7KnQWTVoXS1AoyFJkv+jMZPPERzMxP7bMmcE1hRMmfc1s3tOTaEmPMWjwSE5CZtUUvHMyLcZIY1RrCPboaKdQBqnjO+156TZ//Oa8VECHz/+7204BsNcUF6AKO9ONd36MzGKoELUl6Vx4xnNBsktFurdrTxz6+pg97wwUlWcVDXijoDzt8nAuXruDR11HQjiJygSQF+GPQl2Y9rbASjw4CunTEhk6Dty4BvxRdiWlK3YjNBSUoY/B7S3QLYHTwWLFKWV9fb8GtcsVdrpSE2BpQDjgcHx1pybMQiLZqcQSlSQ4Pa7n8kiSR/zTJl8yCnnWW4RaZe1Nwm2pfG3rnk8/I81BL6DqIXb3ztmm+/Wodbr5KX/ND/1Zf+U9+VF/3Ez+tL/sH/4se/7g/pWL7IU0tV9Ndk2JHm9untM7SecCy1P8ZtkE3KiUifeD8KbnjawCqiiDCl24d8rkbbNg4oK8Nhkrgk+chxWEWZGbkQGcSALxk7oG5drCrwDxK5OfLxGpVKbFE3ue9aLOqkBl9JNE0HPXhJ/o9n+pUL2p7kOBE5urmqYpyyaZIisNYaMYqsZd3FRjTGnFOGD/KglEivQXVCqosaFJUGi+WatBL402eRvXyyFv4zH0ag5542+/r2aefxtEu9EFv/BDlGdiQIv+q0dHxQgfHc+2Nl4BcLfynpgRTGTLvD/uCYKUAVore1jj5AEGGQbqO0D3sKNHTRoNR0v6Jprcbwb9ebwDNCe1NObqdAahp9DoZ8+3IfzWQcR/gcxvFcxazwhwV4FkaG9UET4IAY57ifZJnMjOl9OftxBGQQ+Cdz983GgM8CuPjY0UIHrD0cOE6UU58irBcIIco5xQmT0B2z6msyHl4Y1/ieGJ3wbI1Qkx9cBsiAsP4p+GrgRwKTOCb+/f81NS4Xo31zsktzWKtCh5QvSXc7KSvGiVqAM6KsxMsiD7p/aS/IOORycwEtsjf8UBRprIr/ad3/6bqXBLesWYpIWgVR4i0pC8uMb6ljPEc/HBu8n7cqFsmUi/QdwjBq8rMJAZJEFL7gP6qumwvY4jycRqU3CtRDVKCjP+8zb1ikny3vU4CyiiZ2csKN6KhcpZ0H/6mbX3p521ryNKAbARAulLKPPxH37HBiQTJ87dVqNSgCEW9UJPMZclKBUrr82nf+25+MdYaOeA/80kP6Qu+8CMZuJYwtkZIwho18IhvedF7PUxn2S3e2TmlwbAH7dTEmNB1akd5QjwQKfj0p0RHSUZkAHA0zG/rzI56w64iO5cpYxaAyaJsNCXHZTFX1Zh6LH2XGPzx8aGyLFGHPJZBm2/0jIko3HGHEFt9lUwQSpRZAs6FKohYADY7p07J60znMznQFKQjjDZl3VV3/az+4Ml38T4o49l3f+u36ed/9hf0vT/4D/Qdf++btTe9rgUR75iNjUPev/FP/il9xd//+/raH/xJfdqXfLMGF1+ng6U0Q6GOi0bPX7+pCAqsD/otTb7EN2Q6Z+7icCe2Ih1AV5ouJsoAziSNLa0VS23Xl+2tbZ0+c6alqYGXNHuBr+48ugAnD1S5oWOT3V5PZtaOl+fwjed5liuABj104PGNWmtxBTAdKIYgH9+CSQjF/5fUWZ7C0UpGfaEvCryTv3Zt5YwjzfJEU+Y3YaXlb3P0YgDI9hk/QU5Ul4L09DPPyXN/e3uHeuMHf5Aq+qoC/cODhL2OvJepQdYlc82h1eXlbZ1HVbWSz9cDtIogzXjh+DPsdzUkEBukpq5V8rENvjgmeWHqzJ/Bqe/3JZG7O5kZ6Qrnl5eK8fxZzVwC41tocBZzBRpnaSYfb3d/ilOdAuhjldhWEwx6rM2/Tln6e576kBSRGc+1UuiR+K5g9pzchC8p9lkazMkftIUdvw4MkkydTq6YIGTqzsgtRAjo9jpalngecgR32H2szSdQO7fF14vFToTAg5d9VgjqyVvPk+iXkCkCrNUYLWEMn7ZugFAeYc/+3T5iQo3a/3jE5+Th3W9/DqYC2gZmNfKNniduPE3fgBlKbdTzwqn9mJkioOftAooABXJwaSCgRrnMTMa84XL7XPI5hhMavI5JCe99hoFJmBlzceYyD97phfoGTTyjTwf+UrWOjmZwVhz054Nypbv120uuk2B63WMX9Le/8ZO0Hm4qj0tlCYoOT10GAzZGRotaW4upLix3dV99oEursU6XU/U0laE06Ln6GFFe3tC3/7WP08d99KvgJxRYIjWMbeEuHYxqzMQLl6/8GA/WN7fkebozZ07DA8mjHTMj6nOaErkuMUVZjCowgAqgAMN06swpGeMoJADmAIBrqJtQR4romBuT/2SIIbS5viE3LPRbnmvqo2cNnbphePF/1Nn7XGLI7kh9CWwxKABCDpYJIODG0QfAPKod4+R9h/bKY4/D9QY5FPon/+j79fEf/9Fcz1QCsCVLeasbmZmTQAkvlCWAfurB+/UnvuxL9HU/9IP6S9/6HXr8jR+pnTNXVKmvlWUae3tWXVMiXt+pvnnrJjxZKc8y+NRgP10F9KTEeGtsiM4FMbLgfKpUMb8xBupqENNEWZpqOBipAggqj66Zq4OSG3nKOy+rZakpGyiLeaU06SvC34hlvPr8UGeylSI5vgpHlHQSJTHKeecg4NGW3wfGbum4+2WcE5lc/E7D0bImuiwAklrglgYA/YgI2nPoslJU1a//6m/o7OnTRMZzluGvVRNTVfCjZD5yflYNFDFVkwLzWhJ91wQWaZLI6cnhSZIEJcEUT2oqJqHlWxu5d3uKiMLn3v7kDH2ORt0QFJlT7rgUoZpnZiYzU+s0/S+2UJIOvHJdGhAIekBTIOsYTWtriYZruXo4nqamDY7bwTEFSHv9Do46anu7yzlRNGTniN5g8D7oGknn83i3jbU1+d/JuqINUDZX/hLhtv90FZPxJdISA3ACChRkgCI/8/RTQiPkym06OfxsjVrGi4NLWnOBhlRY77t2n2MTppFHPIbBel0JoJXX9LMULLaTN7OTM7QadTBvBZl3JrO7Z5qd9NE+br/oVrcXx7KcCcPc9uHLvoICQitB16Ao0cA41zrps0bYJ1EJo90d5+4rVdASQmjPLSjAowZlrVh+mtNNP85bLw664miYtwj/m6Zul5wlBtDQT827e4VpyMwoUQn99bJUZ3q7+qG//2f16R92SaPZLZ1G4baLXT2UvkN/4rFb+qsfs9Lf/rRa3/GZpb75U4O+6s2VPqr7Tj1UPqFH8uv6Hx5v9K//yVt0hYgjsz7zTFtZubwCtPBABg3G4F64fMWnPrmHnhCj1kcjNShiDe1mpkCZ4WCXLNsaegrMPYYE2ZvmrEhe/erXyA00BRQzoqQSp6UQAcxaDmQ1HrKRZDxzWrxv5+3acCD/PWSGMTQYSaDezuY2S69MXSKpCp57v/4vFR0eHpxEUGZy3SzJtXl7/3PbSW767afeCTAX+ql/8ZN61UOXZGEhiwsGLVUCKGYmM9O9w8y4D6pNWuLUq35Xk1VUsratT3/LF+vrf+AH9Ge/5dt0+fE3qexvkdvMNBwB8hjf2miNfGJXFTwydCQmkTEqLQE3OlUF+Po7162Dw0MimYU6eQ+eChpLIqCVDg72Wdou1TDnmn6cxyXOx+fVAyDa6MuNOjXazDHqVB2i8JHGevXZgS5uRPRHch1L0HETnG0aALyQBZPz1yxIvHDHolccKbnJfUB4VtSqVMqsYIxGo0GqNNYKMq2Q47/7dz+jVz/+avW6Az2GnEv6rJooXjF/qVZUVRnnQPtuO8qMPG+BfFbYSkNPgkdMU2YGaAZVAJf/6qHBLhMLGqEzI5btESfosvL2K3KX3lkCb3v9gXLqdLodDbo9DUmNpGki7xMGakKe2IFQJnQjVY5N8brVozzN4FOiDg/yLJGwBwulFAq5Oq5WtUINIUbrLCbkFo7luQwHxSWTmLDT5oPFGOR5BP9Rb8YAPYCRvnRMcna5LPAMlZ5lNzKqkRtZkBQccChc+R2Fj50UJ34/LLS7msiv4Tl91DCygchGjXtdBFp7qf1ZUOPayjX8lNMDyXSmk2ueywtPzIyxBb0mM5Mfh/VSP/df/oO8joOSP7tXTEHD7W3VeYJgGUscJ80UQ2Q+PHNwa5+FF/p02ryvYIk6WQeGp3IvLfozlNDEcZemuqkVLPDg5BO4bLI1rc5dUJJG1bGR0YYvyRtSQqN2HnzDo0oEjijdrv7EJ92vH/neL9A3/MX79CyYxokAABAASURBVD2fn+lvfOodfe5rfk0fuvN/61L/53U5+496sPeL+uDTv6iv+B+e0Xd/0Vzf9Zbz+iuf/3rNq4nm0RhiQana/k1iWJPZvcKcLeo9DmRh5E8rNpqwmba+G2+NAF2p3ejTNG2bufEbzw35P/zIY6qJIC6zCXT27HmtbWzr4qUL+tiP+xj4vVTpABBSIqOpMkC0Zt6R+063L4/KFixjfQmbJfEkyhoNtGCntwIwHCQ7RGwdALOpKmUA+HDQb2nzv3qpAFaPoFZEeVU90K3DlbqA0QP3X1GWNMgWQ2gkr9dAqxRo63MP8uuGOTToncvZ55PWKTUyNbGjEuCZVujM4JQ+5HO+UF/2nf9QX/U//WO95uM+U9PBaaWjLSWddXUB1bQzUJJJMUnVYUkq+k3ShHsKtuU/lB+N1lU3ECNTibMJKInX8bF9Dl2MP01zeFYpgRdNg72QVkip14HvQ1aGgbYJPHB96hLxvf5cX/d1G/XgVV02ciC2RpqN52oYK6BzHlEZZybcPvPnfg0x8j9TJUDU7rQi3VCpTV152odOdrKucpTUoKMkB/zDP/yDRGlr2iAvfPnK/RINl3BrBU0VGMOwKpBHiUNyMHJH62OnWar5cqr9/akc+FynFmwiRwsAb7eda0A3pQZsmrY0+fw7AGIKP1dE3EdHY51Em1VL+mAwaOfiY7ljWRBFhjSSr+0SQfYldG7FxtMxeZTJ9FhLduELeBSTRDSEasl1fXZcajldqiFNEJbsGs7IC/m/PJ2BptPZVC6k+XxO0h4viQK6d7YAWMFcM1NEGCYpRUB5nmo8PtLaqK9gNWzhxUs+8JTB7z5wblFwLiTRn1cZa17UJ21geODKmVIzDi9e+IRgMrtbFKAvKobIMzHnhrO1dX0svzLz7/aRqiAVjFPkUU1shN7D8pN3/m0hqEgTTXF/xsuSfIUBJjUvnckNtWOatwbd8Myfmxn8bBRR2Bq6PR/iQOGFKjI8aKOgmrY1/d5TvmBBwRJo7qgabupj/uKflagj7+9Fknn24scYFH2kneH1gkKUZld/VqcOfkA7q1/QdvocRs/OcXJEo5Lin1oeIXTtUMPF72p04yd0/Bs/rvJdv64dFTJo9lonpVZAcXwMH+vk2Xt+m1n7cIVxVhh6A58iYFPTlxn8qFFkQG1GWWLogpd52mGuzsFKrkMHu3uAvVQZk1CAh6YlubDZguUdfLp247qWtHfwnBCFntrabI1lMRsrSYKyNGpydAjYdYhoEvnvL82CDokk11gFuc668UWT1teG8mc9dsTLkOjKB3yI7uzN2ug04IgjOhVl0NC0wOQyMqNhO8tXfDHf2BbJ+dS+bSRjHgF5JvlAZUg1DT295uM/VV/z975fX/2Pf0wf/xe/UrearnaZX6auGnhUlTVz6inGRAHdW2FfV6/d1gpjdF5GdMfBNHMHAKh2iBy3ceQZgNJAd56noqVKUmXdTgZwLCXXIfpOEtNksmAck4jIMjzaY/dtaBipgU35HDs9olbm7qtDhldJ6izFnpO79NCZvJ6frRbzDQpZ1O6k0KyKQtxKcCoZjNjspvI/n3T9EcdP/dRPqUtkd/mBh9XZ2NQyiZpCG1MGJBslOLS801EBWM7mE5VsqPkSvgvo+U9+UvDH9TZnziEGOR0VIOvFLMoBsEYOjUFTkjC7RjVzGW2M2ndpmiiJiWbTmRxE0zRXTDL43VcMKeOV6NcSZyP5amR7s6dRv6NunqqTpdSRokV0VjLOQ1YzPSJTl0cIMUJQLXiCZ628htxbp4BgCcquViveSxUCdSWekSSfs8Tq9joQ11UfTzYcdbWWrJRapaYude8wLrxwaj9+HVGwFVOckkMTDyoMxIsZNwizpphx3bZ4zy/zRi8UyZnptcxMCoZYpNpeLP7OH/ZObQIRzQv12+d8MZwWGNKyM1RNxQYrqxOuIBSZSGhToCQI3fMuNZriCu/jujDKolRFOw/7I3Xoko9RTj5mAbLCyc3d7yR29Et/8C6tXTgv/3t2ryO9vM7dqjIuDMX00ivuSL/x3epe/0VtxqUsTtTEUo0lTJiilNouyRoFqlWSy2yUoeyNtup3a+PWT+v6W39UvWpPpCyhm3dU9zFoSD/+/b5Lyw8q97fW5TyJPLAYUcbYAmGK8va6XXXyXHP0ZrqYY8iV/CdCS7x6ijIavCyqCg1oqFNoMi3an4CMrYOzihKKvcI4Jjhf17kaEF9bG8kZ0cfIxZEAmg1yGI3WdAhIjkgDLNBJ79tz7AOWaALIOyj65lpX+XBH4xW6Ct1veD15NCKgGl2lq/bjY5gxsfbuvX35Oy+8MxjGyelpUJ5aKDQ3sEJ1bIR9SWbtD69PP/YafdV3/3399e//CX3mN3y3Tt//Wi1CX53NM+oOOsppnyOzKxfOaGOtT24WWjs0Rzj7R3va3T9QQ19CJx1UzHlHBOWpigCvQxIU0kQ+d3FURI1ZmqkDGCW878Sg7Vx64wMdDeC5/wO/SZ6SHugDBg1L8JJWklEv4ISE/Xhx+1F7uD0FppNoTtXDZaUFG4j+KlpNBF8BNLm60NFgxxFd+N9/6l9pBUh/+Ed/nEJnXUuWQgsH2ErySHFMUFarkdNnZgwXleEUnJeePvENwTbgCAF7pA2O0zfJ9g+PdMjy2XjueuFR5N7+XEvkXsITcZSMWxK1GvNwTHFJVTw7mozRtSV0lTjmlbxOoJ/EAnOI3FekPmbtXyzRjfxdBfbN2SAqioL5m0KWJXLQMyY+ZUNgAhBOqOAA6b+hXJFTOTg4IFk7k2SKlIbBl3i0KfXmCwYgabzVz7RiB1wcPmlO7/VTwqRZtVSNd6xghTPtXsUGxZGDgoL83JZ7L/3MOz9ZjUI2opYpOrMlmRkTNL3yMOoRUGparvT2dzxBv3x8nLYirDQosqBHPuxjNEWZYsrY3r9QkhAVQqKGbi3J5ApUce1n0a/nT5zmBKWseOD/vp3fuyBaYTOGmcnsxeJ9HaDIH/q5n6MlyuX1A/Q4nXQBqKktNH3xY1KvuqPZW/+5BsU1pc1EhIUyQNDcMp0v1JEVPK/a4v2ZLxWh00EjkH7I67G25m/X3q/+uAbLdymr55JoyPi6ezh9Xu7evuQUZEZdOt5h5zvLEvU6CQ50hcEVmrIS8SXydDptDbeEhyXKlmamd73zHbp04aJ6LB8NgOOxfAzfwXVeHrO8efrGHd3aPZKD5B7gt8USLiaMqbrVPTdEoaNb2xtaAboODhVRmK+EQrRWhx995CGdY9Nob4/IlfxVSi64R55tXKV64p3PKk0bfeonfzwyReZ1KV9K1szdi5mdzO8lM37fl+jN3Zc1E6nVoM/oC9dSkJCJxcSvIDngoE2dnR194pd/NTvo/0R/+bu+U2de+8f03KyRdTeVJkPZqpFK2sKQQD/DwZq2tjYUcb7uZNxgO4CiR+Z9opwQo/xI0df+oKcGeyrhR2Rp7DJYYZMeWc2Ox9roRb3+Ul/r8HKyf6gUUFzDmRSkMArswtuaGWMlLQ8C1+IwMxnnBrvopJmmoOUheDCHZwWujsmx/JY24fEgShGeNrjfn/+5n9czzzyvP/O5nyuLHRVJBg+iajPV8Kq1DaZrtakB3P3nYz5GEujEn9F/zZhidAuJctIwKdEzTVW5/lA6vY7W1zsyM0Xaef2SFMuUjbuTXPlKYzbHHGBlAWyqtFxWSpNcKXMxcTBWzYomytTNcpw9UT9jB+/Pz3d5XOOsg3+5IHzNT1PtbG3LI4KcqGCAQLokSDc2N+SbOxVoHUIgiuzLzOQDeN00TVVj9DduPK/AxHxCeh9HhS68m53uMjEmjVFTzwyGQVgDQdy2Hx4xRnvZfoVg9M30AAWj6BWHv3/FI5SnaR814j/A/fd///cl70JSU/PMC947+tg7pzSNctkrR2EDTRNDuEQ3cnSUFLjPOj2FGJSgwCVLiOhnosrEglxYDUL0tpGBGvrVvcNqqKhQFNNb9/d16Y9/nFYh4S0MwTC8DVfcv+cnAmjT3/wJrRXvUgSozExmJ+U9a7/4pIGWBhoa6jZOH21TTbUedvXcW39Sud1sKzd6XyO3r1/2FRrTgw+/SusbG9qgZFlHrgMexbR6QF8lSl7L2ghCzPi5559X0zRaLZbqwr8K45CiBuSSzAzd4S6kGhE5VrTdXNtsxzTkY2bklXoa9Pqq2PjyJbk7cZ+Xt3/kkYfpqZEbfoOhVqul1ocD7keyxb4OyXdlRHBjAoAEQ3r88YeEKp30T8sanTOz9v59fwVeeeH0kk8Nb/22cX304jcvKWYmYzCzIIuZYqfPDnlf46qvj/7cv6C/+SP/Ul//Yz9OjvMLtMvSvChzyboqAM0UHVsVC6E0cl0NBp/QNzFH3+Wv0cuSFEek34yILMFZ53lKNJkSmY60vbnV8sCj7SxJ9Kqz0gdeWVcfOy2KQn141MG22111eO789DFiTGRmLxTdPWp0KU0THS9KzWoRWZpCiKxMCuWx1s6oq0GQjHpmpl//tV/Xf/1P/0mf9wWfrwCoLZKIvkclFmkX5PQLnjkLjWcR+acAapZmStJUSUKdGhulQolnTZNcPVavPl9xRN736HdjY6TBsKdutyu3SwumlPYhpIoxVY95RviTd7rqo0MB2lzHfHyXvV9LQQ16XbIKOj6c4JiniiEoyyLgmeL4p9RAEj0GaQCSEfkF3tOolne4xCvVFb4DrzMejwWyodS1nBAvOWDqP10wJqR6oeUfPC0zUyWjj0bv9TCYTI17YVOJIdXclyhABS3NXUabmcxMIRhjNm0R4wRx8KypGYfJ1eKJRTnTa54FmG+co6IMgba08ayhmf8Y2cGMyoxUMSoj0odkWqBMl/7kn1XdHerAqE0fTdPIE9rdTkc+XgdBpWki3sIK3rVX9Ea9pqU1Uq+Wt/Oi+uTad/W9alCqGYD8UV/9HTpuolLobpgLQ+m9HaZSHfhy/NYf0aC6qsoyqoUX+vcxnC4/i/4CxWpj3iZCPc5OqeSG5sVzi4FlUNaMdQawPPq1H1GWHsuM+vR872ONnHsvFDOjTkNRK48Ndp092tncIkZBJg0NmSlJ+UqlJ6SYV5p0NHQghP5DHEMXRe30c/l8S/iSYDijtb6cdtgnN94Z0UCC8eVJqgp9jFmiFUY9B+zmrGCMfrsZBolhbG4PVbOEvnPzOkvJrozrg71dLWYTBatV1egtxtTZOKP+g49LgPPZ9XU1GJ0xYGKJAoSDG1AfXlK4vPsxs/aqob+2sstKQbUF+je54zTjTEfmhWu9x4ES0s4fhyYopYTGlJC/dUd5eLTQo2/+cH3t//yD+sYf++f6tC/9aiU7lwDUHmB2Wnnoar2/ph78UzTRVOZnNdBQa8FewmQyI9pbYJe5wDwV5Zyl5FRL7LaEL7U7GPJ2l84M9dAWNBweq7FSWxvr6mSpSiKtBuA1Oo/y/xKFkMjM9NKjqhqeS7vHS03rTFMAvYKXDYNG5rgTxavuAAAQAElEQVS90deIyCyUpqBGT77rXfrf/8W/1Ed81MeodFnC86KJ0J2qsIBIann7sqlVokcrdMfQi5BYO3ZFv6180JcSLJqMZ6oKUk7UjzIViyXOeKEFedkCJ1gzZpp3NWGpXdSrVrcKnMlivqJ2LV81l3RYFbXoUjX9J9g9F/JijLvGHIb9AT3VbXsH0w4Rc3BFXbFM8QchBD2P91+QW1qhoI7klfcoqQNYuAfPQGev64rtZ2/jHj6ilE89+S6VEEb19/lpYIiPWcOUhuXCPVnUPDdDEe62NBjpxW8DQvCzFzNjkmi437yy3H1sZu0kvT24gWI3Mu9f1rbw8f0iIE6huHBFQoDa2tZ484I6lmCgMJc23qQkki5bWk0lzK3hSckzM++vUUwTVQjAzJTgxZwnZtDgg7SdS3FVa94/o3f1Liq9/4w6HrXWbYVXfDXcnxSzhey5/6xRcV1mxvP/7z7Bu73bRYoBrZX72n3rz7S8alA+3aX1bpUXTg3G4HP2s2FIDQY12tiSJ9F93v5cHKtloclswZJn1pY5y/GKKOiIpXQCj3J0xwweJZliSOXLa1ipDhsuKVHAOisXH+fo6AhvnikBMJm4PCrqABSJBXl+3N97/iilz63t7VY3XUc22NAZjhx8K5WARNPb1HGZ613PXlMnzfSxH/1REsDdMNemaeg6tHLz68YJeR/zZ2rv8xOYT8PblxZu3+fHgilYkHkDnRwBnkZ4cIy+7bz2NfqSv/nd+s4f/in9lW//B+Q1P1AHq75i75Tm6EsTkpY3KfzyACeDp+5UClY1BwfHOjw8JCJaKAS1xUfITOowbjM/1GsfOK31XCpZkov5rq+vKUTucSDeTwNvXH9bGpmbmcEnE198THQrutIBO+ezOmpeBa2g2/GiwvbXGWyUSsXkWAEbmQHk//7f/3u9+tWvlaVd6mdaNqmKQgBtoRUO0XOTjjMxjWwMjwH5JXIuVWNz6wBXr98hssu1sUmKAnowNWiJyvKcSLInp7dAz0r6qhgzh5fiKLDVMXRO0UlfNfsYCBwbja3OJCmEUs952QXf3EkzqCp4wWP6TeVjEWgq+D/C62WxXOqIyQ0IVTc2NiEAL+1EoUBpGmRYmec9ChDdB3WF9jyRA6aZaVaMtbaeKssSH+P9lgrvhXXyadpSODXIQgrQeaJBDQLzUiOEl3aGjb70tr2uUXovHik0XL+01NDfoJWuDFnynrQFegiMG0wKgNeVT/s03RmuK8erMC2lvRzjn8mgI4ZUztwOITzNoL3i1KjG+JwXPlaFcHmIIE0hxhakHawX/Yv6FaK5N3/xFytCT0kuqWjJQfvlRRw+dwobDYYSZ82Rps//VxZle7z7wz/ey73CbF7S4GSW/sx5U8Nvg86smWk0frticVsJRDby+UiNSdy+UF7sCKp4ucIju3OIIaihL39vZupkyB/wMhQ+sIRLcZ5FMVNCvSDThYuXFZJMMIaRGg3X11lSd4XItFzUGE6t0qIWvJ0QQRwTGZiZUnZBW/2cjnV8OG5/3lJDw/joGEAsdUiE5D9Cv3VnT089c0NPvON53do70jNcHxLdvPPp2wq59Gmf8UkyM8iNMkuQG5e6yzFkIsF7f/ReSss3J/QV75xPsEQvLf7sZYU2PkpFey+B+5d+zKwNWCOV0gB/4OMdIqKSzapP/5qv1Df/2I/qr/7DH9CHf8rnqOgRIQ9OKcmJjpO+3HYGw578L3x2drZ09ty2Tp/aUZZn6rBSFHobUO4MufSyRt2w0Ee+8ZIaorDlbKyzbCSduXRWTSjgRCFZI8PWzZxPJxzxuenkVg220liA79IeIDRTCoBHAI8KtOmnqYa5aZhFLcZTNnsG6nX72iP/vH3qjErxnA4PPBoE3EvsM8SgBF2poSDH3jqA1pDVyKDfJzpeKSH40N0jiYmM+UxZfTgOrVjxNtzXEBhCIrpXkkf5atcBdjjM1eumcjCM1DEzmZk8uCtB6zlA7rL1PuUH72KStHU84iwAf/msPRz1nwj1Qe0hDB+u9RVig/IWgGWmLIuUhKqVXMc7nVST6bEOj/Z0dLTPRJaAdKGKXcZGU6VM2gfWezn8uZmpAunb1wjRn9U1xMMM+AeBUs3z9j1fgYLs5GcuX/zAHL/xySPXVtH8/uWlkVg2NQhAGJ//69l1DUuhQX74gA09ezVKGYXimR7//C/Uc8MNLZKuLEnl1UKgHm1cqC4gZ7yZ8aRuS56nShI64M7r12r4L1C6mnQ39KvZUH/yb30Lnl3MMSBPCmMa3Zp/OY0YkvdofmZpNHnmrcrDmD6opD/K4fVOCix9nw3cqTRthVojHejW7/47+Mc8nNHvpZWZyQAwf3VPXk2MagBJTv6Y+Vh7LnGCJUu0Aq9cs2m3YsOg4lmFzF/96lfDI1fCIOdPjiGvcNB0JAVDQpUqhJl0+qoZL+P9oD9Q6+gSabTe1wMP3qcHHrhf91+5pEde9YBiDCqrhTZ3Rjp9fkePkoN84we9VmfPXNCFs2e1feVVqlktDNZ66rOEahpjrkEBebocfT5mJmvnDg/0noeZ8/TF52Ze/8XitMvrWJQo1pYX3xtz86L3daCDjYK8GNcGN/G9SmICv1KV8HK8qvSGT/xMfcXf+W599ff/sD7is79INjqrONhW1RmpSvvy//2CpygcBCqiKz83Ta0pqYtDQKsFBTZci73betOVNdU862PPZ05vKmezpME2GhzoCS9QTr14uLrAOt17mgBsJXIeE24tmkz+p59llbb2080zDQDMLjaxd/umuizHx8dHWt/a0hpgPi+RPjIWtlXWFbI2FapVNo0a5u+0e+AxZpd7AhgfHBwRZc4VA/ylXoSfGX37fUVfSwB3CR0evVakXCr6dDprdK4gsKsBRPNnzE91A/6UqrkOMarX68mM8elDd48GOvySmopJDf4FhTFgNwf4jscHun3nhvZg4o2b17S3f0c3bj6vo+M7urN7g4TmjA6lEE0X8EIPPnRFjz72sE6f3uH+nDx5vLmxrgoJNwjJB3plceLghBwI/LqSqXEJ3K1o9qJC1kzIi7+6R7hfuz5HJuYFm/JH77/AeKN0EcybXv8GhYBC3mXEiw0ZlzrtvUXNlerxz/tCrV7zAZoWJjPDQ3Va5pYw1Ay66cPpCt7IgQBhVNBsdlI/ouQ01f7GluYf+jH6xG/+SpSpkD/zJsaXF90bl/v20yRqlChElv63n1DGbrUwovbdH/LVNPUfUkPtXAI0nvQJ9dDcn11XGReKyMLQMC96xWFmtI1t8VfbO+eUoqxQyjNvVCNX+oNWC6mSJGmVcD6ZwLdGe7u3dfkyESX8N4ssvWpVKLK4X6Dk81mpo72ljveXKkhTlF4WjSbHC80n8KLOlFoPkIvq5AaPZujOlA2lXBfO7bT5tp2tdWWdgKykze2uNk6NlJ++ICWFNjeGIsGlBuM2MzVYfXX32ucj6D4pJ3f///g2M5nZ++3a33pxGXkxs7ZNgxNu4HeZdVi9Nbryug/UF/yNb9LXf/cP6cu//R/o3Bs+VIvYVzddV4T3zv/kLhBsbKwz/3UNBwN1cT47GyM9tJXq7LCjhHRJF3l8AEv+gOBrAh6XS4imSHuzk/GRfEuH2cm9OHgNgJWasIG2RN8nLH8X2MeSnKeZqZtkyi3R0+9+p9aIDp+9ek2vfdOb1d86rbKKqnFgBfq3tKA5UcqcFV3BCsBoYxYV6LPT6QJUaatPJQ7DgslXKGkMSKxB5xrORp2OMvKTFTpMlwRwNWM06OCAHPaa+v2hOgB2t5srTaM8ZdElcjUz7hP5EbhGMcQM0aFUHZxHhIamYYyzF87q/MXzunjhnB7CU78KL33lvku6//77dP8DF3SRsPzS5TO6fN95bZ/a1NapDXX6uQqihWsk0q8Bqn/w7j8ATG+pWE6099STPuZ7LWamAkBJUdIacrwSl36S3Mgbycx073ACfalS332AHNurAGscRM1O6sIbohEat2/1Qh9mwSFHXmtG6D8ceD4mysxk9GFm8qNhbKejhiE110KAc8qpD/8onf+Sr9Le1nnNk4Yl4UKz+lB1WAAsxjmQnzGMNioBAbNKWoHeExYYt3o7+u/xvB74qm/U/Z/wSVqhVUFRDCwfT3g0uUTvnf0F9DRW0x9zme2qX96QsUQXtOr9HtAA7V6l4ezF+268f7qiQ26btrTv7j5r3/NylE9VTQHL6sV+vK/3VppgMpT00cdfTe5wAyVjTozTVNBNNFJwrpBxyQbCYj4F6I5ktPF/iXxne0sBYDQzQLJUDVBlWUo/Q61v9DQcRG2sd9TJV1pbM62NjGfiWaZBn3Hh+/FkV7PpIZi3gis1ZxZ/aamynLB8P2S8vfb9dLyvq/sr/frvvks1BvZnP/+zJeQi5gsJjL+SISs539uilx3OJy/+0M9mjO8394rREx2ZBRmU6D0OKvCmVSfnD+VelZpXgf5eWbyKF9HuXqklYii+eBbqoBSNrjHeGDP14kDTkMgGW/pTf+5L9Dd+6Cf15/7hj+qDP+bzdOOwo2nZ0wpZzxaFqqVR4BNL3mq5EMzSh53b1NHTT6jbTzXqdvQBr3sc4Kmx0ZXEqDGamKIC9FoQFJjML2RqOHsxXh5NS3bySx0QzR2602OVgDbI+RvgcZ7meuc7/kDbgPR//6X/rA//2I9VHK5pxgZbFaGzkI7mhcazFUv4Wof+Lw+Rb10SRfsYNTbR73dbXfPoNEsSBWgw5pbEKOP9qsLBMn7Nm5Bm6MNKLrfZbCbP3e7tHbe/pXR6lsuS96X8J20OvkdsVB+zlB+TU58XK03h0Yp5iMP1kxEUKo8AgZnOXaRtMNxIWJ2kDYiaypfhEcLgIBNXO7iFSlmeoOA9bW6u6cL58zpzdkPr61Fvf+K35O0Z44WPE1zTrz9IQ6JL22eUMSF/7s+8mH+hVf7spcUf3yttnbs3gbOXl9at1PD05R/3jt2V6a3/8b+d0G7ey0vLS+v7c+bIKYoviyqtp8f/4pfo8p/+EhWP/DE9txqpSLe1Ukdld03LwboWa1s63jylZ3oj/fLhRLcvv0GP/eUv1qd9x9eryhIlDggAr+gTvZEXeufOKP7UpLtX4jDkUd5+WtFK7qDkPafF85d+Tto7L/ypK1B75svfcHrZp30GoPrZ24R6rqNn36YAbxos1Z+9rMF7ubly//3aZil1CQfr4Oes93YOfrNZoZKketsfZwfPd/z+O7Q2HCrGoAR9WmK84ugOeoBWqSW7lr5sPCTf6P/WYcH75XzFu0YxpPIluoPx1tamMgzBgimESMTQlxxAYkouqq9zp89ondze5vqWdOoR3Z4shY/TYw8/JMFXKnMWYOC89Uvnghe1+uFzaIvzgeI1eHNyeo9vb2dI7l4R17p7GOd7hcs/0ude/fc8Gz273sRabopqQLCaZ9xJnFlZKoEfkfLoJ3+CvvWf/Yi+9R/9sP70n/9a9PSMblWJZtlABm+OEn/13AAAEABJREFUyX8ukPVKU106tab8+EAZ/FsbjfTIIw8qAJBFufRu1QKRTg7jZIylV5QsTTRmJ7wGtGqLqi20vNTdI6gWkKJ3vv3tGrD59Gu//uv61D/1ORqdeUB75ErFKkoKasCIBSCes3QfDgfItqcUWQ8GQ4WAtYMP8r7S2EZ8Pm6WxPZdxRJ8sVjgJBekBpeaEimvcJAR2tbWBxpt9OUY5P+IiJ9TnudEmH4eDAZaXx9pbWODfnNwr6MkTdFJ+pnOTnT51q07Oj4ayxHVFbothND7+wcsuw8Jrac0mDPIEltYtcWJbYgesjxRdC3EoBfLsQ4PdlUQCdUsF90L6CWHK5/fRgS0NVjXclZKMNWfNzCgwXB197h3bWYyMwWKmaEcfh/khxn3dxX5Xn1/7tde/NpLDInWQkdf+vl/AQU7aevPX17sJbcvrVOp9iUwO8R7Z7a0/bGfpA/8+m/Wg1/xNXrwK79Opz77z+vUZ/5ZXfzsL9bZz/tivfZrvlWfgkd/1Z9/i2Yb2yyzo9oIzIHOy0tGefHypeOdPDUMujh8Vg1kvbScvP3Dv2nWVqq5qNW0/7UPXvHlffujpMKT711XiUe2QCN/+IeUJZHjOhHiWn8gB8eGvHbdto1EBRWl5Hmhfi9VhcJevXqV/FUlB0lX3sqpwrA26CPLonwZn+cdjdbWtMNmxGA4UreXI7NS46NDeeK9qSrd+98q+BLSVycJBlST6pkQFSxJzI8Pj7R/fJu83ETD+14PmJ9TgJ+ByDwwputfjUE26FxAh4I1zBQuvUT/ePCHfFxmXv6Qau/ndSsbk148Qx33LpN75ZXN/bnXv/fcr09KLQuNfE7+Lo1dNWWumeE4XvfB+uvf9f36W+Q1//I3fquK0aaU9FTluZQ1Wu8kWt26prW1nnoES5s4v8uXL6hCvgVL6gbeReQUZYLVktWC6ruFU/sxxWgtWFYW1P6Q37ye5PxNoS0Phjw7eurJd2o5n+n/+nc/qz/xOZ+vnYsPaoKTFP3njJ91uzpZRQZvDH8a1chq/+CgxamyWDK3Qk5DSPgmVQBWAnR95jBQ3gkKqamkv0UlzYkel6xuGvAq0CXQpiTGtr3JaawVoF0pfECPFtAyIQp1HckA9Rw+pYBmOHvmHANsKM/6unFrT08++ZyeeupZHR5NdbA/0+H+QnduH6tYRS0XppJzWTBQ3YEJufK81zKgl/fVI0cwaBbq4D4aSLn3MTOZWXvrgs1ZOvRAc9dNF27jF7r7/i74tZX5CjCY08s+rjBmAcVo2vKyl3dvzExmUaaoJ373bSzftmRmUgO3xKkdk4v281Jq2wd3vyLnqCJ0ldZRMUvVGEuFdKBZb106e1Hh4n0qTm2rXl8HGE2GgmWmNmqMMkY32khc6o92uPCkshzLeeXlXjszay/NTGYvL/4CfWzHba95Hyg+My/+zOmxezf+gOK8bHw5t1gpyxK1r4Px5v19gpZEyVUIyDwj5bKS0bIOUp1GNZSAfFbLhebjYxlLmclkBnDWSpJUIaSqFVSj4QOimCX1livqliv5nz0ekfifktv0CGE+m6NfOV4+l/9MaHNzUzU64u/EsWSZZ4YRkm/K86z9V2O2z21pma/pqedua3U81ef86U9XwHB97saXA2x9V/6ue16gXCeF0/v8MEF5eZ8V/kgvnOcncvW+7pU/SlO4bAFO32tzcg6NoKoGwyoZoGJmEvOtrFARSoGZKjo9dXbu15f+9e/R1/5PP6av/3v/VK/6oI/XUWkabKzp9tV349R6OKxMly5dxFmtM07Tysz5Y2YyM7lcDf14obiNmRRCgi0mOlqtWIbX8o2ZGKNS5J2k0GkVcluqy470wfPX1bDj/mM//iP683/5K5QPzwFsKaC2aH9hcoTsj6cT7pfsThdaIONOty/XlZD0qZu0+lOigyFGxRiUAnQJ4XaIJiHjbq9DROp6k8qdSJJk6vfXoFNKqOviNzMFGWNO9fz1fe2zaVSXpfrdjC4aiuTOueRZKKqZqnoFU5Y6Q/7xvksX9PDDD+vy5cvsHJ7T6TOndYGl9QpiuyijYRyz2bL9rdbx0ZzOengIgwlSN8007MLsCHFMRS85zJgADA6cUyzq0TP3K0FbIOfFmk1gIiYze6GlG4UrtQvrpNQIpGa8qq3TPmsjhKa9v/cVvG8MKrWgT/jAjwQKgmrXUCq0bVAoP3PLeMFP76O873dG32Yv0uodmL143yrwy8nyKn9oaejDEPYfWvH/VxXge4GrreGjU/+HDe3vK7xvgaK60kXcQUm+qcZJuFJVRH5SUB/nudbvoSsTLVnKWTCUsKsEHTLaNBbV7Y6oGSQM28dfskveGHqAgQVKn6Uiw6iuGzkoHhJZrIh0DnYPlFiiGFKZRQyaEblOiJC0jHpynunajWu6c+u6Pu2TP1HBO2EkM1NFOkAcrldeuESnmheK37/fAr/e7/v/Vy/tj9TKef9ea0KT8yHACzO3R+Zzt0czk8HvSIAScGLqZSrg7Sd8wRfq2//RD+p7/9lP6s1v/nAJFFgfDZUR6Nx/32UNsGXfvGyIxiJOjQrv5+Myizqe1+RGI5szxqqiUAPBlRpV2Js3jphtDjU1Ud6EnODf/LvfrU/4zM9WmY5UMIecXGmXkpKeae61AQhdz0KMyKhWmqZyhxupQ1foBp3iZCPyHfR66uEw17q51geZ1lmVrA9ydfOgJK21sTXE8XaU0DZYkJdBr6tL50Y6uznQxqivBD21xuQ/DYohEEBkCrdv32C3+7quXX9OV68+2yrjfDFX67GtILJZqqoXdJ5JoVRjM/X6Ub1BouFapuXqUL5j7kDqf3drNlWFUTDOiwAoRACE13eLyCecTYcyksDORDeSlikYC1WoffJpuKkx3gYjOXly0s+9az97HT+/stQYa7as9Xv/6hf1EFHfvfcv1rd7j97r2fGtpkqNkr1YpLp99tKzwRMeusTeo7zYdYPQK9UsZGq9so8Xa929QmEaeH/37oWT89TLy9rDo5MK9rJ+T57pZRR5W72XowpOV1SNr3ZeNy/0+V4q330UQtT22dM6kV2F8maUtC1m9AUwVSTOliyV5oux/DCZHn3VI4oBBQ3wsJYCy5uY5UoTV96MahHlTXVArnJ8PGv1saUH5a3UaEV/3W5XZ06fVqAfV3gaKaL4t2/f1rVrz+vg1r4uv/4jtSxq6s/U7WQygz8AeUMfleflMX4owPB4cne+7Th0dsKDmncnhUcvfIwrQ085/dE+bQOqvuRsZjIevfzTvPyWO5eXmcnMuHvfn3v64DXMTuoG+OUg4Hdt4SvyDu62qw5uZTFVwyrwYLrUn/zsz9E3fdM36PFHH9Gw3wVsOrrvygVkIey/AvRWCoClU2l68T+Xv8yfwisISAiWDqcL+abOFNstiRbMqG8JUB0ULYrVspzHH//HP1FzNv5+6Md/TBuXrsg621qSS13RLgQpxERmdregLMgtoqOmAsc4R5IF7xqK5LJzJ+1/rdOwOqpZpZTzpVZEuLPZQuPpVEeTsQ6O9kkRHJOamWrFxk2JHgTG6DBWBwCOBo1izBD5lgqiScfCcO7c+fYvJHZIkm+sjxQAw6piV4y849NPX22X3XduLQC/jBzBpC1zCChYy6d01kHRN9YGeKEcflVMoNAh+U3Gb4n3CcC/9gPPTs4BpgEGH/7oG9TzoTAqtWTpZYeZQU+QBTvpC8B0BnufXioYWgGIfi2Oe/2L3VuxY3b9d9+pbyOnWMFSiX4aKt39mNndq/d/MjOZnZT3VtPMeGwv1DF78ZoX/y8+DYAVFWzQ9vnKDszslY9a3rQP4amhiF5qBR4F2d17P/PghY+ZIS9Ry1RWAQ518MzGPc8avd/D+d0gkzd+8AdptLauJAZBBCXIlbWsKpSwJE1TKaDxDpQeDe7t7+mBBx9AV1IZI/nyrCAyXawKlHelw/2lDg/nmqFbMaQKjOF/6XPz9q6Ojo5VAXRTlmQrlvJzjGFMXnJBsn3Cu4YxOwBuj5xpf+e8/Ld9S6KWj/noD1dVlIBDYH5CP08mZ3aiU7p7NI5K0OT6dffRS07Mj3dmJrOT8pKX7/fS7KS+2UvOtAiKbV9cvvAxe0mdV1wHmVMgM9N7HqF99AJgNkHBEpkFGfIPjMWVzExep4GvDbYbvLTsMN7BH1YVf/IzPp0V5DmtsYEyYKPt4UceUghCrkU7RgyBul7/paV9xZiNIgFBEqP2ppUOl5Xm2GJjQaFtF8WVAnQckku+eOW+1hGmadQb3vRBetUHfqiOlolKdsJXgGKDo3Vdk4LUhHbc2qCz5rY2NUUjqqF6AQKCulkXgO+pk7JqYf6JZYohV5r2iAq76uAUuv2+AhGnGLOk2Qq9WQCkU8DdV0V01upJBUA6vpyMDwU3fHmye7tF2JzGnW6q4YCBiDIuXDyjU6fXKEOILBSYbAYw5hQz0+7uHTz4NbnCzkmkO2ilDH71qXeqhmH3BmEWL3xeADOe5ItaDw9Oq1MENYBlLc7Gi1d8nLFY8sueukKbGUxIoe3FRg2CqQHUvRt7+rLP+kJNPDfWvPj+pZ003HiB560C3Tv7M169x+e9PfeuvXjbpp1zDa+R5P+Hvf8A9Cw56nvxb3Wf80s3zp2cdjZL2tXuKiKRJCQRBIggASZZ8AgmiIcRBhv8wAEextjAAwPGPDIGPws/kC2CTcaYaElIWqWVNu/O7uSZm3/xnNP/T53f/c385s6d2dnVStj/5zOnTqfq6urq6urq7nvvUNsMYRBuf533lMbULtYFqc4x6ivXrqWbFSzJvZcU4L+OJ7Cu9k7KEnVM5nVq1MTX+XEgyus5NRgKZ0FZvqiZuf3IIIrK20WtnZ+gm299rhZ3zWt2til23nU9M0M5o/zXxwajUonFDIsp7+973vMe3XzjTcqYSDFvaBMFLZFDs9NWqx0U4khlGOn8+QvQMhkeT7vd0X68x4WFBWdNftlQodxuLLsodxePoZRoL6kJbsg6OsNF4V++64PavWdJX/1Vb1QjmiBIfZMfMTgvVLnOd+cxvM7KzxpaPV7XpOZ8TuByxEld1zUzQw4BMPERSiYLGfIxMWmVME5vfOOXa44t6OLcPAazIz+GMzN1meNmpoAdMDOqm6YfVLTOSwqKWdBKd6Tl9aF6fqvi+M4IFWq8GPXWt/468zfT3NxcbUe+5wf+pV74itdoo8jUR6EGLJi+wPZ6/dqgDnB+ShbWIWM+4Fa7S/7GxiYXfBta5yx6g0V0Y22tvoDusq1f53x8w2FjTb6gDtC3bhd+MOCQQRcq+iu5PWtzaWNm4wUe/bIgjGumNlv4TqepsH//Ae3btx9m51Hghoa9Qusr6zp14rSOP/p4/Yvtp089ifJ796WYGmJnrRUuekxtvNGDirGpGHJVGCi/oXzwQ+MfNTEzXe1xg9lgIty4+6BuXzio2ZRL1N8J3z2JnfI9z5XeGLhkgTMOU862/sK7HtCbXoGyIm8AABAASURBVP0GVsGKSdKsPSfH3Q4+bq48VwPncQJ13a3u1Ph1xvjj2T74IUQ1AM6UNVjbUJdVs7u8Rrim3uq6CraSiW1OxzIhMRmLg5wJSZfRtKGy+UMaukys9FIlFq6kEmNWIaYkQ1YOShQroKCZrDaOSSmVNXgJlAmqKSBqAToA9SqYD7GjXS9+hQyD4ulECNbVX9qxRH1W9NmlXTqwf0lZRlrejlTToHYVRH4DmVR4dUM98sgj6viKjq4YE8UV3o3m0q4lNWJDAeMZ85Z2792nnHij0aIfFYv4ulZR+BHb7k67WRvLWSbX3gMHtbBrl2YXFzW3a58K5DXoV+rPL6ILOXp8nm1ki14mVeXYI6rwSs0M7p7qDSA4EOzwBmhshx3Qnr0sZxm4TE+ug7qZycIWmNU1XKeFVGpgHI0F3lTJF+YMjJxjjG/8xm/UErL18drFYriHRSeiF0M/C8wiWOM3ou/BAvpnjFWqMwPtxIA+oA4XMEwbiL5g14I/pAH53WiqYtT68oYOHzqiXbRz+sRJfdd3fKde9OKXaf7AMaW8o2EFvQBuimwQkwrOlh2w5XV7GdvlRqOhZiuXh57O80wR/lqcc3ZmWnKnbxadaTdztTGG7UaumUZU06QmvGTOi6QRtEe4pyEGef9jjGKS0adCVYWTuLLcV3ejRJEikKnEH02MxuLCbu3fdwQ3/Ea1W3Naw1KP2CKVKJo7CY7j3tpf/MVf6d3veq/OnF5T0Ixa4GY+uemkK2eVEo3RYe3w0E6Ga3zT7sO6++AtanIQHLhdlkwJahMQjxvEhAEo3VggqcTAkq0K+mVRyFhtdhe5Hvj9t+sbv/yrEWxBMdLg+9F6A93KsGM5/Whg9PrnV7R++rx6XDREVq0mCtLAmDSGSR7Ph5UMxemdXdbwwpoy0m2sSQMa2EF6jZFRJCxVzBxQv1wk3lB0mbMAIBQl5LpTrxLK7mXeV9tSXI9fDZJVFNEBeL/v7EjtuSWhIwp8zHZqAfTJmwRuUL83UmtmTn4BYDIlxmIMUkm6cO+evA7K7Cpx7uw5GYpvLriErsFCQlmbnbaGjN+A7fTqelfdfl8X2E4/dvxxJkFHi0u76xvPufkFmVndTsE28eSJE3r00UcxpCucPXG+ns6qNSst3vIq+W3u0lxb0fuJzPxIwNkvXXfgqXIl9oynAuTzVCj/M5WHWv6MlgVkCQRgEvfQ0zIWmI6+/Mu+lN1CR1//9d+gFsZmfn5WARy3AxkGyWw8FpP+m9kkWocRXXK1Pbne10oh9bOWehyP2NyiNrltP3jomI4eu0n79x5Qh0uYldVlPfzwg+osLKpvbQ1CS+vMoy4Xya5PlY+F5QoYcguEsYEDEaTInAFclwz+LoHJbAy+jS6KkiMYKXOcKtVxwaD/6NmI45my3gGlLZsiJc5LqzJXqtoKp9miPv7YaS0zcc+dvcAZ5KY2NwY6dfKMhoNCXW64q9pFCChzgVUfMl+HXLVnCLGpF77w+br77ntY5Rd17vwZPXj/h7V+6hQWO0koZPIJTFhLbuuTSI+hglalALN78o5ecevdWsLYNctIJwLYgEEGcBYqkiLuQP9VofRCeLsbczr3jg/p6LCl7/yGb1YFzyFRXfXHI1NQEa+YyAWlACfLqQbPp2jqrdukPQ8n2TRXRxOG2tvgIk295VWtnrsgox8ZCFGBf6IPUgTbwaqKBSrVeYEOpILzm7V1bVxY8eWMnApMB9V1u3FWduAlYpGjXkE5xcjN6iAh2gmUxAtyqYtRuChXcCXyKJl+Ya9O1qEVGsZ5rWg/C0tbhmKIfo1BOzxOrxrzQmmB/Hfv3a1ZvMQB2yCyZGZAEMOOfIUubaji0Hyzu6Y+B+yO456kITzWFk9ydtTUAG+RHRV1grIsV8bB+tLSHvVR4JX1TTWbHUFZhpJvdtcZ+6Q9e/dq1+Ju5NOQpRkUe0Zn+5ne++HH1cLb+PIv+SIZE0IYh8hEGrEVSs6Yxk9CRhPwnOS4HpkG20mHphE+uvFp/i62ZJKPXw1kOocORK/6TtOptmElGfQgyth5UUBeZqaDh/brS5Dh/R/6oN6Eh/npn/5pamMwY2by2/AQg6NfBt7OxQzKI1BA68Tqhh46taxlnKHTnENXjPHmcKBDh45qs7ehEH2WSA8+8oD+9hv/tm694x5tstCOmPSuJwPOm0vmkEPhjgNjVXpDFhjeIJJ1OKJM9GcMIj+pKGtMmdFHEEt0SjxD9LLAk/RFs+YbfXAUj3veEMewz+K9yUVQmOvMa6bdUTmEKBIcjSqtXuixFepobWVdp0+cYQv+hJ547Iy6a4XKftSoRytVrsgWMmLhKyzx+sqymqwyN9/CKrFvn3IzGQIHc8c30WkXsyuyQSdDILNM1FccvVOvPHSHjtis5oZB7UFUo2yw5W8qVk3leJzNUaY2BjXbSHr/H71ThzSnr/vCv607b3uOvINZiPAWaqBXeqrH54JD0PifWZBtwXRdx/G0CxJuVPiZx4VVZZyntEKmjPqReg4T3Oh5QN1P+jwJsROKMthL6q5vKHHeliF/zxdbDVHaueEercZFJWhH0kQwtAFwLrYgSQaIJ0LP63sbHpK19QbCaaBZrP8I4/LAclOv+Ny/Tc0ossC7xks7l9ENphe88EVKhAmjaZSbmSLyr6qkITeankdrTKyBShTPaGkvBi5jYgRwBbQ7HeXoTqsV8SBbSilos9vV2saGL/jkzerUmfN68MGHIFWpg74Osap9LnJKFifHXfeLnUGl86MFrWyOOOgf6uPq//ahVMlkCCHAA/lMBvGYGd9Lb6pgvk5O5FQnntbH+7MddiJgZnTb6iKzcVgnrvNjZnV9M0L6ZRNA98wheD6wpTNCntMQDE2hbnCQXWzVzGRm4zSLrhvE5z33dhak3Xr5y16qu+58vhYXFlm0mhrLs1DeyOs6wVxu46r1d6vNgO5mzO/BIOmuu16g9dVN+fHHAC/xgQc+rH0c2/h86tXGUkqqdIJ7k7mlRYWsyfibKlYE1Iv4eIzcGG5yobzKcdYa497D4FaM6wiDaGYCnZv6SiXzsiSvYt5VhFYldGsMbiAbeUsZXmkTT7dBGCJ9gO+MvkQgj5H+RTXZ2lMS6HibbVSfCRcQbaaZzowqiDYbbco6ChjDZj5D2OCc6YSOP35ajzz0OPiZRihnn62SFBQYgCFeaKSz3VU8JV39sUDTlxWTrnuY1IHOC/Yd06fcdLc+5dhdesnum3S7LWnPStTMqVKHhzN6+cE79bn3fIr+6de+Wc87eJNyVqjKOxpyfbQeH1CHTEFdzh6tN8R46yLYeBwvNj9tVLzIB9NVYYJAj6Ek+ba74CZ3gOcUkDtjjgSDBs3dSodfqKE1kXWS0/P2J/WfblhRYfIbU3loK2V71T768TrDqFvCiISCdhhHlAXUq76BzjgIpTx04y2c75R4c6nmbyyDoNJY5emdG7SAko76PdBNyyyot912i4KPE+0UuAu8lEWU29TjjHytu6Gs1dK+A4fkDuAKE6LTmdXRG25WyBrwFfBsZrS4sKTduxa1n/OzI4f3a+/ufYq7btYTK0P18WDda0XXoR1oD56YMGZG/au94WoFTzvfFx0HRPW06z7TCj59rrduQA5myCKYzMEIp8Dp+BjnWabXfdZr9V//6A/ZZT6hb3nzN6vF2OR57igsPoVCGMstWEDWVudPf3wcOp2G3vWud+lf/st/pv/nLT+vn/zJH9FNx47qp37qpzQ3M4udaarwIzT0/0/+5E9qY+kLos+ZCiVAw9TH8A1YGAMuSavVqY9jZmYXZaGpHpc7I+oO8BY9PmRxlPcL3Q6WKbi+afyYmbKYyY2lH8VU6IW3nXD4XH89HUMA2bCDRQ2e0oiVv4VRdKtbcVjrkzHPWxoNK83ByO6lA/LD8xEdOXLkCBc4e3TwwFGdOnVODzzwqO7/8CM6zva9LDJVZVQzlHrwwx/U1R4zk5ldUWwwl7Y6lyMMP9NrF9LBxqzu2H9Yn/y8u/SpL3yZ7rnpdi2GhjJuxSKQV5LhkVqqu6NrP46zE1y71qS0UUol52jGgHmewW+pSg4y1cbCFczByycQ6K/DJD0JfWCMRB2yvehzCeTGUsywoTW0ePhVOrfwyVrjnKS+3KEt0J/Zi5fAbkYjGuyltv74g5V2v+AVaqSoEEtlLkMo23XJEZPPgmZsiWdZ/bNWpKYULdSyGHJm4IfjlmUYu6GYUWKQWGgf0c23YPAYa8Pb6HHOWWIps0aLyg3F2FTM2ooo9gbnuQ89+pg2Oa8csBg/+thjuh+v0kXvir2BMRzV22lpgEe+wUKz69idClVfn/kZr1RiQHyrZmZyfDPTFY/31UHhiqJnmuEGEpXcGqkAH9D2NtLTp2hmMrscdqIyac+NpTfj4HykYJoGszGtSZ4odzDbymeV9vk/aYPacpvwBa//HB3av0/PufVm7du9pM5MS008LZdryUJoTodKbiy9vgPJ8ZuCfIzzRtQP/tAPcZ/xpHbvXtCP/8QP6zfe9v/qS770DXr8sYc022nhYe5BXoU6s3P60w8f17tODPW+M5merGbVj3Pa4EZoDafiArfdy+w41rndTrQdOfv0ndeQfqxzy77RKzm2GWnCR4iMAdzELNbydNnIJylQqlCBo1AyYm44U204R2CX4CbleVBd21cH34f7VbvHHbowAKZGo74Gw54yziUadLTiBmjIedJg2NfMzDxnDEd000236tDhoxox0R955FE9cv+H9PjDDyth4Z3G04EggymTP2bj0OPXBPACCBMgSpdVg8efLYiuhaw6iTPQzDXxImHn0+Fixg6RcXmFIu5QWGcF+hExGgWTPkfzMyzCoGxp3+2vlHbdhYHzRr2XNfrT/1CdV718t/7gw1Gf8Xe+R61hQ2ZWyyooPm2am3jVx26/WUuLuy7V9UaMyQFYNDWaLXXyyGQp9b73vU/79u5TRHFNVp9btlozUoAHzpc2mQRnz1/Qcc65e/013XTTYfmPqS0uzHAeuVh7MzFG9DGT73x8IphZ7Y2ujaIePHFejVjpc1/3WpENWA0DzkfdU3B8h0vM/q/YtSRgFGJLfI3TGzCWb/tPb9XrPuezNDMzo9nZWbU7TY1wtEK98Dk2FbZel/NE5p5l6NeZ0+f00z/9M+pxtNLj6CSlQrfedrPe8pb/Rz/wA9+vV77yVTrAJfJ/+9N3qBlzxfkZrWSZ7j8/1HtObuoD5wc6nVoa5k1ZlGgWHRrKf/b27MoGhtSUd9rKWLgNh61iz17iXY44qjEzFRjBElPs+uahg3giHqaDiX/oojmAb2bobaUwHPRUcagZkEaOAnY5uPSfNypRWr+FciGQrV6/iwtaybdSWZahqFHeSTeeGUY0pVKR8BDbpUMH9qm/fkFmAX6CzAzcdAXA35WvGxLADIa3YDuS2aUys3F8GgcbM518hvFEPad0CXL6119Zk59h0CuZo4BldiUPZNMnfYjMAAAQAElEQVTf6iLIB4dMr1KvZkZi6kX8NT3DOBoLTsBgGu5f4uavF3ar/dwv0PDgq7SGkhTWUGUlteFti4mL9b0BL0GGrgSlhuAmjcgvrame7dMHntyvV37VP1B3OFLZGIB9+ZvwPC/P8RRteeBlW+BbKp8gL3zhx+nQgQPS1sJYd432UoUhpD8b6FSeBfmkWV1dxZvYXSufkVegZ6HV0IGDhylPQKkeO5k8Y5LkDaRWIhd4ZIEOUdq7Z28t08bW2Zifd/W7PeqMtBE7ev/9D9U6eujAQXTPoFfV+jdiS+bsT8An8ST+bIR0FTkjgrrz0xSrOpHIr4GUt+1A9GP+Tvj0hmEJ2aoGbT0+nmZeonG+jylgjMSQc8Gv+7qv1e7FBf30z/ykvviLv6g2lvPzc+r1NuV1xWNmtcyJXnq3dMaJvvMd79Jv/eZ/1vr6GpfFGyq52HR5uK35hE/4OP3D73yzfud3f11/9uf/WT/wvd+q13zi83XDgXnt2rdP2cJePXBmQyvsXJVFjVTJf3GhVFCOHhl89uFzxJloBU6yKMPgmqF/Jo2KkXyn0+31lOp+RVXkK6KwqsCt5MdTniqhpa0nmJnKslQTpWw0GopZA5e6rU6ro10LC2pkuYRVduNgTL7ZTkcZZnzEbRDLuPy2s2DC5TGAl2o3tWD7HoquQjCZ2VZTzzwws2vSSawSDtMteEcdpvOeaZyeSSb5bxxlIcoHVTs8DInMQNyhbJJldnm503YQAy1W3MxydClqdXm5HqbKvxjFYcjUOvZqzb3467Q+c7uq1KEkKjLYIbG1xSCm0IdEDx42oDZS4MIrL3NJharGfj22fkTr+z9Pd33eV0psb1MepDSjkAL4xMF8uq8bw7vufhHGb0luCAWtWj7w5b+EsL7Z1Qijn6pCjuuTwfWsZJU3s1rRDd1ZYPIVTJgK3Fgrd0e9YUSpM7nXWnLsM89ZVgZuWY4whgP5j6wVeAqtdkuN+QWVe25Qe6alA/v2aNjrIke6l6q6SxU6bGZ1/OIHXi/Gt0XMguwasA39YnJSJ1LXwcJ0mwE8YFu7ZiazjwygyhhC/iqv2eX0A5PDAEePMjmAITNTcKDMx3ECjhuRfRMbsXf/Hp0/c5rb6S/TKz75kxVZ8NrttvyuIoATGD9pzJHVcTEQvOgEMexNpV/+5V/Wu9/9rtp+DFjo3ONLjJUfpfQ5z44mbFKmT/2UV+uH/vn36Td+7Vf0X//Lf9A/+vY3K4ttHT/b1TIXywM/7lNDCqYsM800o+Y6Tc3gVeZZUyEEYbZkNR8BJoKG3KsUXBT3uYGvsJIFK9j6MGmdPm+C7H/wpVIFSQPiFsB8tKAYyaiJJo6TBjIkk2Mkh2yxzYy0gRNws4c0XKrCZS5Q2EYjoyxBTJSbNjg3yBvgUj+TM5mY0Ilm9RE9idr0ie/lb6JjBQIuaaUkrKaLbTrxdOPe4lSdLS9vKudpRZ1azf+1eHKkLapZaHBRVtQp/7NVhWXqpXktt2/T3Au+Uo27vlXnWi/VcjqmYdqDwdmlUdqloS1oYLvUC5zpZB0NWjfo4e49OrX7VTr0hjdr4faXqsrnZcpq2k/7szXJK/rh7JqZQqOtvNFUxWrdG2yqZIeCXWLMo0rwR+gYqlVPJNePhBc5026hHZLRr2RRORcEFoMKPNDNHkq7Ucn/VOGT5/s6tdpTl4XZF+qxgUWfUqUGXuUsZ1kJA7vGotA6fCeXRSv6vM/5TAWrWAAqZdD2o6PIZNY1nsokh2ugPLMi+r+9YqKt7XkfjXTwsbkKmBkyMkWZLJimH0tCduQwbh53ICVfeWJV6QXcfj/+6CP6x9/13Xj4u3TLLTdqYXFOzVbOAjaUP8EC9IPMTERUMT8dEkJ23UgK+hf/8of1/g9+gN1qD+gy9gP5fK7rw1OkboZ++P1JM3dd2tQnveJF+tI3fjFb7466ZaaNbtLK2oBFs8fOuFKB0zbkPLvHQjngZn2AThYO9KVE8JZlypoNNWebbNEbqoI4UzeNCqnPRfRgWGqIDpYpqcCB9J3I0I8WXHGHrMoDLkUkq/8lOpVSheUf4iHmNfMFK7rj9TlD8spGR7X1BGaBAZusBCFEDZkIrTDQ+toyE6XCNa62MJ9JAE8MnESPAKOzAYA5ee8CHYrwi+XWiH6451KWQ1V4MBUd9X7sBNfmxPl1cKyqVqYhszZ6VvK8pwfohmqgmpMguOL1fO+W43lhQCGXT53xqMRkC3ARLalZBg1GKMnsYc2/6EvV/pRvV3n3V2tt/2foePsTdGZ4ky6Ut+pCdo+Wj3yu9PI36dBnfIv23v4aVYM2EhSUrIaAIuq6HwPTQarQkktiCBrBlx+9pFKcITaVNXKFGOQTYmOjp1Onz+r0Ew+rt7ZKXmAxXeGccgkqAq/BUJosz0XX2MrNqN1qyg3bheVzeuLUkzq3tq6zq131lWkE5yU1E6GxmBQILGSzGuE5f+ihkwp45C9/+YuY6CZZAZQaoJe6ykN1OUz6U4E3iRPd8XX87eAqiBjclkgMZJLJwek5OCEPvZ7Hk3+eJngdSNf8Op0JPE0yNfqkrodO1zOR2Jh/Ep6PMHURyAv0iUBlMdKrXvnJeuEL7tRddz0PD61f7ygWFuYUGXf3CsUuxlwgwcXBx4IMEDqXMH6YCI2KUj/6r/6NPnT/A2zdexoMu8zbkUrmLtOaisGbk6yShaDA+HdmOvrqr/gCmaT1UYOjJFOZVcobQTEYtgqXCUUMxL0Po6LSgMb68NwbDrg5H2nAZV9v1CV/qIIjHUihTUkZwm1EUweDn4WoQDzmAdqZgrvMZjSLtJy54WioGAMNYuAwNG5s3EC6oSRTWcxlFuhMpWaziRL2yU4KwRkN6uD25nlGWaYnuLGsmPDeUT3Dp0LYhZVY94EasVBTXX3o3j/V7731V/SWn/lX+vkf+X793z/wPfqx//O79Cv/+kf14LveqdkgRQYhGJG63ar+Pq2PbWF76IKBXsRgeXKr5KMWeBvRopbmF2X8EypitB0YJzOTBZP3qLIg99iqXbcov/2V2vdxb9CuT/0Wzb76m9X5hK9Q89aP10ZcVGUGryZECTUjfvlbef8uz9oh5fUcvGgSEk+SxagGHmKGuHlVP6CYmfKspcXFJc61dqm7uSb3GB948H4dPnxIkX4Ei+QPZVlUQCl9l1Kw0I1GfS3ONHXHsYO68dAhteYW9f6HHtd7PvS4Hn5yVWsD0zA2tYIHsJb62mzu0bkLa0ro7OL8rGKQxt6nlPinp3rgt0YhpEt19Gl9vB7ASzX/bsFWQKY0/fH86fT1xJ9JnaegO03S4w47VkFHks9lVQooEi8XZp+tLJi++7v+ITagYJzntLAwr0CenwVWOFs1LScaGBC0L00yyOszdqdPX9D/++v/SU+ePK21jXWNsD9uM0o8QEc1A9EjNUSlyvAeV7W+uqp+r4+RTuykMkoj1KWcBdftUoPFOkMv5fUBb7fguGcwHLJTk7Cb0BLGupJ7nu78uW66qpgF6EnOQo86DiHLGhKT0BHdICIF9SFW4A4k7zChmcnMaqJOYYR766HjVwjQjeiFCxfkHdzg2r7C+xxxSXTyicdFTUcFfGoTPI03QVtWwF6hzbWz+ul/8X36f/6v79dDf/oHCheeUKt3TmH1pCogbl7QxolH9Jv/7uf17d/4d/SD/+f3CSl6d2RmKlmVkiXiqkFP9aSxsESYMJKWDFr0Blpmpqs9Nc87FHoNp+iwQ7E833EmZR43g+8tWScvIO3WzizRBzB8QIEqoChZR75SV3hZUibDQOUhqhUKjEbQuB51pLqumdWhrvvx8auYJl7B4x6q5jvGTAe5PJnFWPpkqtwjQG8cy2v4b3FUpF0nXD6PPPaYDh05DL+mGHOVyNeVdZZbVC+P8J1nGWdUudqhUktDLbWkO27crztuO6JDB/drk1vTd733g3rnez6kt7/vjA7e+fF4CNItNx1RyQ13oH9i7Koy4cXqKR9LV6KM+Vfd5+n4dkwvm1T3+KS8ShWerWqY5O0UJjJ3ArIvvpNyp+/xiwU7RCwEPRW4fBzMrKbgdCcgGghAXeChW4waKvlc8DLDa2tgiF58zz36jd98m2695aZ6G757z4LmWaiSE0FyaUsGUWFMzukQSxg8U+QceqR3/fW9et/7PogBXFefIxZ3zpLPfY0f59PBR6LiyM/tjjG2RZHk59cbm4U2WTj7jDWvEnV9PANyaOZRrTxTI2NO0Jfo84V67KbR/0wx5KqQgVEegmFAi9pw9jlqW14d6Ny5UhculGPu3dLOsxJ4A26N3ao7i4lOeV6HC5wet0StVkub3U21OSj1cmckowE3kF4vjxkrTKgZjSFodOoh1ROUuBgPM5PZlaCpx8B18HYNt3g+l37rX/2Y/uDn/m+1hysaFhsyJqJPhtyCAm51hgDwvlXS+zW2+5Gz07UzT+qffOu36ud/+EfxLjG2DGxKFXWBqfZ2jo4HVSJkQEqknzlftLMTvpnV2YkBSrThiUno8bFieWwMtVxdtlPgJYn6Rp7jOwgDsrK8ItHHJBqnmTp0ZJFA0VSDyagr8gK8Box6gzqBKqnK6/GgyIvruLczAfGELf6JXnw9bztMaNQhfMqhrmG643l3YqRuUTBXypzzw4YyvERjjJp5QzOttmbBNeDU2TN4lIfVQo9ch7oc5jcaDYztAWVMPjrDlqiSMJjDymSqVOJpCGM7kwd2FQMdWGzrebcc1HNuPaz23ht0/+lzOr92QZ/3Oa9Syfh7/8wyPJRKZlFiHK8AeHEZORCtDZrHGXVPjsEItoHjRAUkH2QW5H3w0EHkU8O7IEM+zoenHQIfr2tmYJnMtiAQAjLpMtDU42WenITEnZaDMc5mJrMxUPSUr7k+T0Gg/QkYcTOr5YHC8CYAI7nVH++TmUl4mD73/+43vkl7lhblf31+cXFee/bs0S4u59z5Cuiitp4gU6Ce1xdPHcL7BvcaP/HjP6W//uv36sLKMtvwgUq2zDRHu0lVrdtU4DVonFs5rxCkjI+hL0N0/vTGQGc3Sm1wQTMcjFSNKlEZbMnMlGGbZmbaajVzzc01NTfTkODf/7yaRhFUQ19zRfQwGTYMaIK/b/8CxwqL2Blnggbrv87CtsVX9gjRgniFYkZW/M3NTTXyFmdLXbmxLJnA7tXkuLmGp9ZsYs1UopQD0bpWLpzTxuoKlvi8MseBZzOj7HpekEEzPAn3In/uX36f0vCEyu4FNRB6QwG7kdQbDLS6vq4Ar6aoyKR03oNl6uPNDnrL6m+e0oc/+Ha9+WvfpBzBRYxYicGpCCGlaz+hLg4MZCqrsdLUOVf/VNfbxW0kvJq34wNX8wZ/jlIS+u13gbwrxqlWLAqcdweil701jamcUCPFqZynjnofHJ4aU4yEVE/SJN36nNu1a/cSvmyqZRXIi0Y54+5b4JJdBuqnEiO2zpmj/5jP2LgHzKDUbLZ07MYbqMDrxQ9o1AAAEABJREFUdTCM7olahvKGOF7lOaR3GXTAnWm0tb85oz27FqXFGZ07u6IZbl5fdM/d8gsA8Zh5vZHMjNS13yiTmV0b6SqltQx2KDPbmZ7j74D+lFk+nC7X7VQ9f7qymV2jL9OY1xFnHL3NGhyd+S7A0y4zz0qM6Re/4Q3at7RLuzinXMJY7t29m/gsm7oB6GOdcFyzCW8BHmNtoCo0aVRKv/1ffkcnTpzR+mZPfcbadcbH23W/RP8FHrZN585cUI7N8jP7FAzLY2y/g5a7lVYGeJmFqY/nWZooS0wrWsC5iklqhkzuYGVB0JBmiDQzqQOdCpx1DO5Gt9Bqb4iuVirwPt2DDcNBKVOGAZzjfHF2zHhtygPMDmrw/0vn5JlTOnHqlD5w3306fe6UhqOBNjfXMTuiTlKD80r3Kltsv/bu3Sf/ndCD3Cy1LIgGdD1PxQDUUAx0nHb+5C0/qxm2XYNNhM055QbthRgVYqADI8UY5WcOJQalh1fiHSp8QlpAOAUGtdBo2GOg1vTtX/u/abbVUohRJUJxfpCbB1eBpOT8YLBNxOvpXF0F91J2hSJUDJD3Q1t1Sh8uaI3Tl3C3x6h2magCKVeYPM+IbceGGhWm+zBud5x/Cdt5nsCl3O0xp+P1t+c/VTohH8c5cuMxLbDtKjn8SehPxSKbGJeEgleEJdeK0QYasSMZcXGYeZ8synckCWPYmplXEwM4wkAmvH8fU2FRhr4gch7lC/QMO5tggSOgEeNbqmEj+dno3hvv0mCU8Bai5jnXDDDk7RL8Db/2EbXvBnACOxHy8XLYqezp5CW3PtsqOF0HVzwPK/R6G0qdDOh4znxcWlrUp33qp2jXrlnNLbS1sNjR3r272Ya3Ga+BnI6PnXjMTGZGbPIyn9GXD973gP763XiVOFkb3Q31B12NqiHzuBoDDovXOHX6FPcVScax0oQKaqYiRfVHph76N5RpCM0B9gBl4a2wU5VXV0SHOjhws60G/DXQGymLJc5gVIfLoqwR1cga8u13lyOePjoYLqyeUwKpxCBVVqrZypjWJURL3NO25mdbOnxkv2644Yhuu+1G3XHHc7Rv/17ljRzjmksIasjB+wAvzjs2HPbr1d/zWlhr621AqwLv+t7kRqm3or/8L7+mzfPnhFknx+qJ0MTQORWfBIkVxX8sSBi+qjLa8BLBe8KIFhIaZuSHKsg4kBWrxdd86RcrZ6UJSjWy1d9rfxyzYqJfG4vSADXAzGQ2BnJV+QgSqemYkBaJrZekHLaSMrMaLqXHMTPb4nicnv7SzenkxThdvxi/FLl8HBzH4VI5/Nk45fkO45R/Ax8HyWU6jpG11aNmpy03miWyjsghixmFBkglHrFPxna7qcQiWLA1amIcDdlkKCR6rXoOoMB1BWhGXJYRRy8jzsuNsQ6AhwXp2XaHMS7Vj9JGP2izbOv+Bx/US190F8PsU0S1HH2HoY/g8T7ChrbDNEkvm05Px82s5sPzDAWYgKenYZI/He404Fdry8fJYZqmx83G7ZtdPXS8q4GZiQ7w2lUhyuRPBPfGY8f0spe+REuLc7XtaGNL9uzdhZ1o1DowRq2l6lVqMBvX9znN0bJ+4ed/Rd/zvd+v5eVV+Z/b8+17hTC8vEQvsIV67NEnJatUoR8Vc9N1Szzmk6GqVAAjdM4vlLweRQreOIpmgMuxxIWtMKIJj1HuelLuHmqLwrlmprl2pt1zLc0TzrcbCvv2zmM9K6WyxyzB8qPoeTR1Ok0YKfAc+zIMaH+wqW5vXRmECjwCY+ALtufORI51DnS4hSFz5Ww2IZxF757OnT2NoTKULeipHqODoZHprb/4k2p2zyiDbg+L7vWaraZaeKtmxgo1kk+ciRDGAoF9tKWk87U34pWmAHY1G0z/7qd+RgXep/M/VXzNqDFJEwNyTaSpwoQBmErWUVcHRKedpOD5NdK2j1mQy3QnettQP4bJSz2YyNDMal1LKahyxauSvCyS77z7OZYrc+lGshjK9eb82QsswjMK9DFnG93HeI5QXouBS5wW/fF2rNaBJudGvrL7bqHd7qCXCetbqmctDa2tlY1CzWZbn/fZrxUcsGgm6n/sXh8/h49Fiy7XZ7sdQ7+vj6btiBZlcshxWl7+kpfqrufeod27dmEwFxnjWe3fv18VDkqJvfDxliR/zC7RSxg5M0+bnnjihP7rf/0zra6syXdUI+4eUkrCNipxdvnn/+0vsFlNYTfHADEz56BUhEQeckUFcoUuVDIzttlZDUFGiSljIQ/onngC5XV+EvWSInYox5ONaUidQhk7lxCpRi/kvwZWwVCFlQ5U9ryCZd6JuAAyhOmhGyUzAyNBBI+ylHobPbFbUskNbQNPIWFszSeLLevh+z+seqLQUe/sNECkfg32Ih2o8Bb+5Gd/UVl/U7FlSkgmBUqzqECbyWmCJ56SNhId8tt5CjWEAWSNYJJSRd0tKMEvRR7lFQb+3f/9L1klWnI+IHON12QpUFsKTN7EQCRvQKGu6/WnQfDmYPA0BiNp0A9yKzLhiYyappd4fALGIE1gkpc3crYve+v2PK+iUmXQg4dJ6DyKtJdfDmO8cdmluJkpBZPTmuB7PNk4NZnwHjqMc7e+8DjJM6MCdMwIGachupIxTovzbZnLSy5zIYNUg8vKqWyypWLotHxhWfv27cMQBsUQ1PPbzlTVC0PFlmmIwe11B3gihdxAZjGqiW41kEm311XWbKiRN9QPDR08dIB6mY7s3ycpAgmZlRqyu4ED4umqAPLTfl1e2wHRXEYn0ZcxJPTosqIrEi57ByFPhzpuqutZujzUtsfMZHb9sK16XXd73iTtY11rzhb9CmbMkG+6NAfMTAm+HeCCnWZDr33tZ+oY3qUbyLm5Oc3OzWIs98rPp0vsi4/JpI2anoLMqA3tgnm02Rvpd3/vD3X8iSd0gcsdt00+p4SePfLIQ/WOtSJe4l6CDqnIqJvc8EEGpwxa5MCYBE1UUUOOhIYs0qXQpzRCH0qNnyAjEs2UEQsp8a2UIGwARTIz1VgD9uAzMzN1RslEL3BbfQWPISjLGup2+yqLpOCNoiHu5UUmrJ8JVlvESl8twB8NByj2iHriqn2kk8cfV2TiVNr5SWSPMGJDZg9TTKfOPYjRNVVFA36CnH6grQJPMdGJiknkYc6kGWLYhxjXhGaNOAMbUQZ7yIf69N7jjl/Bm0OfVaLPEcF3fdt3MFYFLXvrBDu+XuYg+I9yL5VmdsS8WmZwAQMWrBZ8QlYOV8OfzveWMzypWRTN49Nl3q/p9DONP1t0zJWSsT986Kj2Lu1RgdEsva9TxqJAryrGZ8DFYKLs8eNP6PCRwwrIRgraRMcqwsXFJeZDrmBRlUyNRks+vhU0I8ZyxBlmlmUyMxlHPtnRF+kv33lvPREDegQyOlPBg4+vnvZjBt0toBHVoEtPuhS9MrZT4U55V9a8LMdsioepEiflMJU1jnqmwzi149eLJzBBmKQ9nORdDMk0u8RHDIGxiheLt0d8Tjq4UQJVX/6lX6IFN5DcgM/NzWj3nt01lFz81HhTBGgFMUcfOiWUMrEVfuTxJ/UzP/tLOn36dO1V9vo9jZjv9977XuzRQBHeYgjUG+uCkwuw12IhbcWM+V1JKSnwL8GUYYMybEaw4Kg1OB81oI9mphIdK/FYUVPKA+2VCiHD+4wKZZWp2ZpXzDoKgCxXlucoaK6KhprNphwaTFqzoBIqMc/q8wO/lczwIlqthmI0FRgzUFRxHuj/hW2v3+Wc8UkFrD9yp/Gd3yogKkv6rbf+e1nRrQ9we1wydf33hPFSV1bXWEWGCGhdQy6RmvCyyZbcvQzvXL8/qAknJmMdoT0xzVIqkRUgVg/olyyRBXkr58+yDafz9E+poooDwcXX086xA5kxyoA61+uQlah3OTAclFU7QGIgRH4NHqf+9ItuyI3wVmt10ZCtyl+/9z2yPNZldeZH8PE2JvARkNmhaqBbSVWZdOfdd2n/Qbw67+sWppmpID0S/SAshl2xdOvUmZM6fPhIjeV6NRgWyluzOnLsRhlHPeaXRD5mYOStNvroP3WxJvNzb8Yi82MYtuwnuJ10r+Pz/P/upl7JWKcg+KlqvhJtQuJpvT4OLqt6TOxS1UnepZxxzPEqOSINj7Mufj33YmJbxOs5bMveMVnjOTGHbRjeqsO27IvJCd9Ow8ELLsvzjG1wNXrmExxcszEjLl8HsmRm8nqOUuC9ffmXf4nm5mfUwT6UOCsL8wt4/i3sQyXJ6zu2lPgnHvOKUEjCsSD8wIce0o//65+W/4z2hv8HYdyE/+ff/j0xteVzyoFq9WvoSo4x9D/uY6FUAz2JYaybzp+D97lG5lOlSt6u0/D8IbYrNnOJegadEnpuOdzGjSgLF1ZWdWF1Rf7XpPsYpUajqYBFTsE0wltbXl7BSA3qc8EKI5ljOBucF/rhvU/iIXVcCENW94QRyrOmGij2TKetrJGpEwu1mOzwdtU3Q1ANjXTh7KOcDyAHDK0PaMWnNr4uOBQ+bzQ4O+1g+UsE3sFwDhA63aVswBmXe5guEMjJnH/c7cppwZc3Tt8VMXCh7Ou//sEfqGB18/wdAWMbGBEHF1jmg016R9w6M/F1IHimr21VhAymXWLgCmd6Kxs7r+0wqeIodd89cp3gtK4TdWe0FOr8xDiJbdCtz3uOdu9dQomHjJgUUNRogcWt0OagQp8GyrOk0ain0+dO68CRQ5KZ8jxTD08xtjqaX2KLhrETgzgqC2F/1e0N5DuOmEWVbN08v8/O5dFupseffBKdaOgVn/Ry1Uc1pvrxXVId+Qg+3i2v7hPJweOTPA8ZJthEBi4H+uF5jkPOxXHy9FOB03ZaHoqIbcH2el7uQHFd5OPnUCeu9YG/hOFxcDSn4aHTcbCAYWKszIICEOmL2ZYgHXELAnlmJgtW55iNQ0+YmczG4Dz5Ud3MbEdveMPnqTPT1q++5Vdrh2t2dlYZOwK3GV5vAmY2idZhsqARzL3/fY/oH//jf6GNTTxKPL4HH35MOby6jFWBwJwMgF/E5Bn8Ryn63AWhEXPaikoWVUHPd6cFNEpsQAUUOFYWA302RXRwgMdapsTCXsmfBvYmUG5mCnk2VIez81arkserclMlFzsVCukdHHEAL54QYJztbUqmEJs0nilvNlRhPBMD0chbijFXCBn1K/VZUUyZ/Ec6fKtuusqTkqwc6LH73qNmNVDCevtZZ8kK1GcFSbSX4+E2Mc67Fnep0+nUA7J84QLtFEy6kYYcFTh1NxQl8XFYKIsRfoLyRkMJwQjwsID2b//W2+RxzKykAGx76dM4P9R43lfJpMQLHW09qfKMcaKOj6P119M1pCQzG8OWktUI1/hUyPUFL36hktO/Bt6kKNHGNEzynyp0pX4qnGuWI6eoCErUwu49as/MqWT7kpBRhSJ6HHunPsZugOfvEyjINBwU2rWwpJhl8onTbHSkkKnBZY3L2KAZLDHcwKkAABAASURBVKBfSe12W22MqIcJK9Ke6cj18cLMAYXIbqgRVBT92jhRQa47ZiZ/zMahx68H0jY5enq6Hs3XSQ8vo4yeel5d+Aw+TuuZjsXTqsd4yQEevU0HolfMgECmoatmJrMxkKVA3MPtYDbGMbsUOl/+5+6+8Atfr//MfPv6r/96zczOyI1lDJGhquTynYCZ1420F2vyAftRwev5Cz396I/9rB595LhWlruKMciqIBmg8Xy0EMSraFKgnGz5PGdrQbSirUI+l8xMIeQyIMZMMuoHq3XGbUG1Nd8CxJwv+QMPYR4L38wbKFklw/Pys74BnmSGhe2zyrcwTENuI588cVZnz69wNf+EHoHhs2fOcyC/oZg3gQi5IOaHRhihCxdWdfLkutY3B+purOApnqF85zcxmQRzf/YHv8Nt9IZGbLlVwTiearvR1Cy37/67u/5XlX2S+dnpmXMXOLcYajAs6/aGblyRWcUMS0CgYxEhZ5bLIbE0eacdCiaw8FhOnzqlPHMDavJ85y5RNgaRV6kkDWsyy9CtoEa7qcIKIWlHl/MNohwSK1UdUiFtgSPBFoNn8tDBKHMF2g7aepy/xMDdd//9eGIjeZ+jTMHMxXIZlPS1Solmk/wxMw9qSFv5k9Dbrfnayq+R+CBqvle+Tnc7XIHFyi3AD9YTHfIFLaI32Hh5fsJ4ePsITyVjVdKPknNiN54FhtIU1fRFDLZzdiojZGNCjxBxURhn3BlQsqMZqc+OIVnU+vqmNjc2dKGbdPi5L9L5zb4+6WUfJ1ReCEKCZkIRzYxhCjKzGrTD47xNwGXpUBlkAEc3xEq3mBu6CJ5fA2VKoY4acWMsEvpi6HMC6oKrfBCLHCbF3sYkLhu37+XT4OWO57pttOuhkJXnO88OCqZp8LxKUzwmySASYdh1ikD+kCUzq8HTZkHJaXliB/By21ae0lgPJ6FXq2lA/I7nPkcFtiVG0+tf/3qFLKrp3hllgo6Z0Wn4TEHG+DnAANMrqVJi93FW73jHvbr3vcyJUtRvMIPpjJcipNLbRg8jdMYGjpGs85KSOU3VD7mSZV5LNAjwBU+0KQUSADQUjLYFHrpYSQPsYCjwwDY5YF9Z3tTGOgrZS9rYYBuMFe/1KrY9wqDMas/u/XQCS5w1tNnrg9vFmytrqz3oj2RmMhrw1mfnZ7V7zz418rbcgDz2yCMC0Yt2hBBz9TmP9AkWY+A8qrG18sxphkumDsaaBuBrQ/43CL1vZoHJw5bMJyDeb1kOa9o+UCWEHCoU1tN1AZ/ERPTujzjn9HYMIVuMlDz1W7rYMJQDhqhkQoxpUc/Hi0AeOnj8GYIbJt+Cvv2D9+rlr34F42XPkNLfTLURSuVb5WbD5D9+kWe53HjmjYYinmNknL2PvmMYsc3p9Xrq4EGGEFVg3BLb9xSCRujRAIH2q6heQuea8+qXGdv3pPb8HoXYUtU5oHNrXTXYafytL/pCZMWUQjF8vIcs9B5Ow9+MRP7nbdXn10fCfYXqmpmMsUwYyU//1Nfo4Uce1pnTZ/Sc59yGXgRFtspiXm1vx8fN84yPmcmCtMGC+G9+8mdYWF1XCtbESt4GKgeWZGYSOuN1iyoxS5MqBSBXEQDLNAS5x053VBQ4QUl+1FiiM0OO6Dx0ehCCNvWxHTHAI9BqtRTcGxCJPiv4E6c31R1GNZq7dG55oDPnB1zRr+iv3/Nh3ffgCXXB6XMjtbI50lpvqGVW94J0n1vzDbZWG91NlRit4bDU+bN4oGdOqRpt6H3veLtSwVIgwTifqddo2/9m4NzMrHyb7kbRt1hNPIy67+AWdMz/mKd3rNcbaXW9qwEe3AjA+QBDuM5V3UEXVGAAEitMqYKuISwMGzKs8fwT8Hp8ElfM6hJw4Xj+5cDoaAJSgs/SkhaWdnGaWiF88rwCilAxMB7dDsYgOD87wXbckr50OXdbHXT18Z/2agzDSPXAbUecSnu5w1TWFVEvn4Bcl67AuN4MtEwT2KqDB7AVq4MBu4mYN+W/vuaoroDYv1ohuxyjrG102XKP1N1cU8ZxygV2Bv57wWamvNken5NTob2wS32Oec6vreg4E+vREyf0+KnTeuL0WZ1fW2OyndQ7H3hSDz12Qv3+GrerLdXOCQuf/3hHzczWx2W/FdVEDpNwkn+tcII7Ca+G66J1Hrx8gushLHmWPJxAnfGMP5MxmITPmFCtDhOeLalO66PwBOaOYSy/5G99gV77Ga/R448+ok/8pE9Qizl+cXyYRwKmZWQkzEyJfO/tpu8ysROKzGkBzF2mmNzZCdFHQCpwkrrsVjaBLnZonfD8Wl9nVrvqYZv8zB8zhmUwxiQo1W3E+jy0h53ZGAzVRfe8vVKpNriOEwbuVsYZzS8c4MbyiEKzoyHWd2HXbs2hsHsOHtENNz9XR4/don37b9Di4gEdOnpMzc4sB+975Mx05ner0Z5RwKVWiDSetHfvnA4dmddsq5TWV5S7zdGVj5l3MGnAROrjYQwwuu4RjGAWPqkQKBvJf6ZubW1d7rVUdK6PEMoQ6Aj1kxMPCkbHqTSkTyUrgsOIrZ4PhgPE6reizH+wvWAlia4eCS2pS67+CaAE+jaiqdauebnAXZBOt6JNj3ttijUBT18LvO4EvH6ZmQ7eehN9ojEq2jggNn5rHsjzcJyDsab7PiEn6Z1CH3THcdip/Bnl1TLfVjNk8gudm2+8SRW32FWVOD8eyVfrksVqyJJeDk3FsKeSS7aTp07q0CEudJBYoryPDlSKLEZ7ZHS+mZsO7Nutg/v36pZbjurw0QPavWtBhw4f1k0vernOnVvRbUf2KUBrwkmxtSBP0omxdbiYJoL68FVtOOsIH5fpdmBYJe/nNIB7Pa/L2sFxL7ZHwvMciP5P95qhbHBtZoxPkGHAzIycq7+WxOhKETzDWB45sl8/8a9/hN1mUIuz58hOw2v7GDm4bMxM5pn+RfY+78x3frS3vLqG7jAsIBSUl6rYJpfyX4Lxne6wSLWNSBYxmlIPQzlk8TXmrrAXFQy5LvoRYVU7U9RNhTzubWSNpiIeqNcvGbgCepvsdkObbW2/P9QHP3Sf/vzP/1SPPvawBt0eru6azp49qfW1cxzEn8NYLWswWNNguKr5uQacFjr+5AmtcQ7Z99+v7AfO1BrqdkfK8RaaWVONmCvSwWYe1WAS1Yqnyx8XjplxpJXqzvpk8St5x6pQcjecm3iqG90+55HG1ntD63iynj/CWDK/5B13OhWJxOQsWRk8TB7HyxmXMWIQNTO+4zcgCD/493KHce7l3+Q0p4HBSllUhwk7JH8EjClvq0fbO/XXsRL9moQlcT9jPb2+rIXDBzREmYZsHQNEL3Hq2DsD4y7H3bn0Y5CLIpuZfCL4WN95zwu0h2MXIVtXTrNxLwJK2sha4EkFu4+Cc2//nd3du3crQ56unD12KSO25DPzc5KiQpYpQb9SkIUgN7wWG1qpWuocuEUKUZ//2Z8lSsAXuKmGOrH1MTOZ2VZK8pjLTP/r+ahJwPXboW6A8bMqEK3kZ6MLXOasLl/Qc267TX//275V7qhExtGdGoeL9ajhr/91/4pBcxAjLej5f0BXMpKlQZc0BkA5Tka708YAA605BXQthKYybJDbo9x1CaPHdFXkSCjmGdUiO7eoguOdzV7BTmeI/cLO0LDfFQzLETi0Cn4YDpoYoFLHbjyqF73oBbrjObfrwIE9OnTwoHbhOQ1H6zp/4aTOspUu8cA67Uxlvyvv8JFDByQY/ND9D+jBRx/V2koXZY7a6HVpdFPnzqxpfXWgfc0CL2Kd5nmx4nwvvgnvLlVJZqYGZ1mtZks+qfyPIQzwMPrclLohcePhxhFE5a0GkyuvjXCIpsKNIRRjiEwUyek5ntyoAR4P0K8wSkog8hlCu8n51vaB8dLLwCQfpAnUZeQl2p3bu6QAL0PcfcUAVeENguFt1G0l5EGC1wvNQ/rqCuEr2lCVGrMd/em7364bnnubRhjJCB1XHqhAK+0IzouXO806vMpngge7qnG9/avgPu1sH8cJbFU2Mx258Zg6MzMsqIw54+ILgV8gWJTqVTuYimqAAlZaXlvFqO5ByXOGyJBVqRCjFhZ3qcc2yxfd0+cv1L/H/a53vZfwIb3vA/fpnQ+d12MnT0gQff6dz1NguiX0yCeE64mu9nj/HbzcQwePAy6ri+BpwODVzFSHHncw0gDFl71OalK/LvAMwGyMb7YVitBhK13jbn1cF7fDVtFlQYAPbcFlbV6GJVBMjjsNmnrMTGZjCIQOZuP0FJqmearnUF1I5/x1PSc9wSF68U3o+sVEHamgVen259yq/Qd26/d//3f1m7/92+oOevKjMgepkusJzMvBefKqHppZPR9Euz2cu4rFmA6ogc54ntuHDe5bNgHXgyxENZu5ZtotNZqxthmGzviCu7bW0+rGQGsbffUxoDFry3Dw2PRofWOolbWhBv1ScKOKiRuOH39Cx48/qSEGqTPTUg83s8cZUmLLOof1X1pc0NEjR9VuN1QWfW6ho5YW28pDqV0LM2pgKI/ecEg33LhXjZlKedPAneEyZlZ79+xm+97R/Hyu1ZXzqvAitMNjwdTDcHmR0XnshZp5U8ZqMWQLF2OuERMhWWACDuRe4GDQVwhB7j36lj9jhZCCDPDQB05Tj5kpOEiKMZMhxCHeS3Qhk3e11+nsBI5fRqm5a07zDPom5x9dFRpFcXRRiaNbDcsCfiTnqmQpG6hSj85VMUjI86/e+y6tIedXvPbT5EcgEQWIleM79acGqNT0nwrTQHBcB6LP8PXaE7gKCcauxQ4lazbl578ZnqIFBDKFXrFNNqBgcVnGCO7ZuxcFzmRmTKKkZqOlxaU9yltNlTIVnLUky9SaaWrv/gO6+dbn6cbnfZxS1pIxdo0wrudjVDCeusbj3LssHMXjDh7fGbw0KKCDl5eP8yUPLy+ZTnmpw0552/OncT6yuFPeDtso1v15CpxtVZ5u0sciVSjzdhn5wsocwMfQyz7uJRyn3KLv+77v15ve9CZVzG+z8Vh6vMQAFxgwY+ytQj8Su4vKpBSZZcZCaxqiQ0PojcAdgluiK0If3Is0BQ048y/YnRVc4Aido7bMohJlgV1up9PCVrWUKItWMCWD5mcaQK7FuZZarUwCu6KNsBdFbaLYp8+f1SOPPq4BN8L+f9+4RTYm9TpnAoPNDTzIphYXGhinUrIR50hzGLcu50RnderMOVb6R3XmzJDt+AU5gyNWibLqKWaVGjn5jzxE55IMRs1MZqb6wdj16VCWNZUQREWbQqADlN49LLfp3X6vdok5apBizha/kLvGXs/M4CnIjacx/qXXZwL5ypcQoFCMOjTVbXq8gNA8lzL9YiDGwQv0dB8zq+n5WeUomnYd2KuFg3s14lztzMaqzvTX1WfR6LaDNtssBA3TCRaL9z5wnx44dVzZfEef+OpX1R6luUHBeFYwcRGMxBWvlyZyPfThqxgrJb7eAAAQAElEQVRGT5P1LL5hR5LjNoXS1DH4q1A4hmyqZdMmC5hDq50jn6gYQl1eMhH8lru3sa4BO45er69+tyu/vPMxsQBBcJ1e3myo0WQxJrSQ6wgLtf/XEbOdtvp4mgduu0OrXH7dzu6H1VeJMbdQabO3TlvOHcHW66lpSJ7PZzrP4559ObhsK/nW7/L8/7FSAT0MFuVwPZyFi0je6wlczKwjiAe9Ug0TDA/rQj4pVeMyhszHi6z6deNWUuKliWVOGJ+aFjw6QiUqBJOZsQCO9GVf8oXyM+gbbjisG2+8mXEE2w0sULDoZvMLetGnfJpe/trP1nNf+nLZwh4Nlalg0lbGnEcXB+xa+oRuIy2GMW0MaIG+KUiVVVKsxFcV7RqyMsuV5y1YMoVGg/JIWRJfZZbEFJYfE1hlSlXUaBQVAo3Ozs5rwKHnOgr86Inj2thYU8iSWij7DUcO6eCBfdq3Z0lznVk1Qktd9vMnTp6Wu7hHDh9lZbhRdz7/eVrcuyDLcoznqhIGyjibSJwX9tbX9fCH3i0FGEMW2vYUCP55L3gpIg6qmAAJBh1lxFZ/iAR68FbRSTeYQ/JGHL4mk8ysNpA+sUMIKlgZFMTqxHDRTgWSmSlyPiH4qSop5m3Nzu/RZ3/e6xRxx4ecQyQ3qHpmj5nJ6Ffp7Zo0t7SoQ7feWMPCwf2a27tbfvkzt3+Pbnr+c/SyV79Cd7zwbpXRZKxqIYa6H2Ym8V4E8dAH2wZ+q+v9pVSOSxdVeT19hA/tOF2Hp6REe8kFvYU4ad9cCVnI9h7cp4OH9tYYUY4cwAwyyjszM2o2MyXkrkoyM/n45CGTyzHgORaSFnftEkpEedCIm8g8RLUambKQcwO+oZNPPqw3fs6nKAToQ4tixn0kkfSFVpOnTpN4qhAU77uDo47pSOPtIIXP4uv6thNc2UQgaxpIXvZOyi7LvCIxrUOXFzLoPgg1TJUgAEOuFoICocsiKalkAtV8V0kVc2aiez7+dX6qtvKTijRSjvPzV3/1Lv3O7/6J/uzP36Xjj51Vs7Gg2ZklFsh5tTi2+rTP+AT921/+eZ0/e06NLGfIE168KUH0c7/6q3Xgpudqz+FbtHTj7brrk1+tl3/m63Tb3R+notnUAIMoBWEe3CzDnzQqDJugejdXpUqGE1KWUUPyfbvuP4Pb5Yx8SCW/EB4MR/I5mGWZIrgeDyYV2K1ud6iNzSG8SMEs157d+/Ti5z9fL7v7uXrZ82/XLYd3azaOFMt1hbQJ0hAYAUlNGFSZ1CEMbDfjaEODlVOaCT3tnpGO7p/VsaMH1c4W5I1nocGk4Dzq3CmUXFRNGEM3ZAwSAhfClzX00k//LI1CBx03xZDR2aQBW3X3IIZ0ZogLXRZJJd5gVIR5kw9OxYBBrY4Lep7n6REdrVhtPO2heEIIGmKIxWT+5E/5VCYmk5N8A57p6xPLwbba9vbMxryVDGTB9puewl8lVzTn19tC8MjTanim7Xu7E9Cz+PjEum5yLECXcAMj09DdL3yBjnCbnVjQSlS4nlCMky+Ifubshq9k5xIs1J4FwhEDz8pdcK59jp3KQAu7ljRkrFOIWsf7XOkX2kxNPbmyqdMbF5Sh6EcOHJQ/rtx+CeTx/0/CZWPwdCTgmheo4EBwna/ruIOju/6h2CrQ9Yq5XGGcEgOeyqg/+P0/06OPnFa0WWzMDXrrr/2uvu3N/0hvfOM34E1+rX7jbX+oF73gE/TxL3uZXvaSl+noocOoQsUmIem25z6fuR6UN9q6554X6tZbnqccL7A3SIrNjo7ddqd2HzyqQTCNFITvJjNTwe5iWJTqdSutc7FcYEPcHgT0qN2awUDPsbVuq92KOH6ZZjLJ/wZlU1LwLb5yIg3aamqOXd/upTm1O7lC3k5cvlzQhdUz2lhfrS378vkVVbhIbZgsR4WKYV/+GzFurPz/cGk1W9q3e49mMZa+yrdi0JAD1HaMypH5+uqyHnroPl24cF5rm6uyLGjWoiLMVFWJMJISQiUp49OIuYYhV2dxv8rSuABaY3vWV28wYLKMVIDLnFGgnUCHfTCqVGIXk8yMOqW2PyGLSikphKCQZ3IXPMBczoHtDTffov5gJBAUqL+97vWkS19hp4AF8LJqFW1PZ2xPT8o8P5FwXi9BBWvep4qSaYBlz4H2JVxkOZWmeKf3mnkTWs6Lg/dtxwom5DgpgS8b85lYJMqah7Ieq5tvulWHDx1Qf9RXn4XCDaQvGCN0qctZ9Dq60u+uaXn5vE6cOsll4Tn5j4Y9fvxxrSyv6cEHH1HJZCvKpF6vp/6wUIXe9Dhpj4eerydPn1NmPq6xZsbtRAEPPgYOdebUZ9K/7eEUSh31ug40Xae3f+r6tJOA7WVXS9d1atlcGqer4V6Zj4yvzLwyh3G4MtPr7gRXYnqOj7vDZfwy7zzPyx1cLhWG0GVUp+mXx33sPe16UzDGPs6JLeu5s8sacOly6tRZvfNd79G55RXGMjFfI8dnpp/7hV/UL/ziL+gNb/h8dOE4RyerCjhJRQj6pNd+hiJzHamJyaBHHn9Mhc95HJ0RTtCgNxRKIl/UqyAN0M1VjGJi3jfbHXW4JJ2daUvRNMLJcj1aXsa+nV9Tn8to0BSZvy1sU4t7ljxGdEziqkbLK70aeoMSu9dXr9tX+PAHT+uJxzdUVjM6c2GoXtXCpZ3hrCnTctdk+RzksLeWa32zh3eYVHJ+6IekiZJNLn82OGtqtVryVb3P6j/HFv25d9xSb59arbaWMZiBLbOARGddqOYfIMj/IYtg+uKv+3r1GfQNBLHCWVcXIVeMhK8QoNZGMZVuQEQnTb6amcaPD3AwJOazhqyKQSRgUMb4ZqY+k7TDMcM/+M7/Q8aAOH59WI+lclqO/0zB2/c2J3A9dBzX6zlcD76Q1QSs7if9lV1f1WtgubI9NRVvawLa1uql/KRCe/AmxcIXJcVGUIymJouuK3AWG+RKDz70gN757nfoR37kx+oF9UMf/rBWLyxrZWWNo5FdmptbYBtVCVvJWEVZ1pRBY+7QrXgFs3rhPffQUkm5D55pwGQQ8glm8AY+oTd0rXE1AxdwvIvgct0Cl7HDxbK/gYjZmEczD71f0+B5V8I0mz62l6VrOl4nkm3Ala/XqYEil5+Dpyc7M7Lr1/Nc3szeegE1n5UWZczDRqMlaUw/BGEbBvIFpqpG6mGNer79Zcxuv/UmnLKRfvgHv18F9xq+Bu2//XYW2EohZFpYWOB2elOwDV6FMStVYUcq5nKf826Opmu6Pss3+Kx1C3XZgRZ4lUO8K7+5NuVq4tzNcKwzO4vHKBhy67plI6JYUKyAdqEMoznLRc7cfEuddlMl/BrlYWlXpl2LUQO2QqPY1tpAevjEab3/ocf13g89ovc/eFynlte1wdYHg81Gyti/J7zQrkYYraSkdrtNI5V8ws/NzdEpwxJ3VeAJBAzd3t37tXtpgUlwVhbGwtPWk1ihUlVJMWoFI3nznXeqauTq01GxokBV/oy8cSK1d0I8+fJGOgH+ppRkRBABHBHhNTMmVYcYVIjPc4P/hi/8Iq1tbEI6Sj4hKPWKsOmxZwWctQlcjaC3B1fyMzCHy/HS5cmrpAw0h6sUX1e2T4LrQtyO5LJzcKW7WFYpMGapkQmXT3GUFKpxoY+Pj3OJZ1ixECYu8CrOlI8/8RhGcb5GijHn3LuHXhWKKHYFrR4eyoXVdT1+dl3Hz/e1PDIVeBVf/Le+UM0sylx3SNcEtn1qGbtSbMu/ajKFqxb9zRR8tPlx4YzbqPX1Gp30RX17sRkmxOedBQVgUs6U1trKSm0TfDseY1SBc+U6UDEoJXbDdX/A2PrP0Y5wwM6dO61f/Pmf0dzivN7w+i9S4Lwywp6Xnzt3Ds90oAqbkKohztqQKVvVThAbFnQgYntoQ5m6Q2MbXrIdrzQswUvSyC9toRVikAEVztqA3aobfoNvWJIxkbJGwjAOhYqqt9HnGGiNc/Fcu7EbYREjubS7gbFMOroktdKa5rml3b80q/3c5MZmU+eodP8jJ3Tfg0/oPe9/RGcvdBVCQ3nWUrPVUUTBkYoM9jbXl5U0UAgiFC72UJvrm0q9Na188INMnCQzq8t8cEZItbRShvDyRlOv/NKvZhveVEOBDg/VxbPs+aSiowMMJIuEKq+Py1zSRiAeZIpAHqJi9FggFRRDzhZ+U8hAIe9oZv8teskrX6GIIQ4WZWY1pGDQ1LPyeJ/cNjg4QU976OBxh8o8VdG2y8LBGOhyGySJhUP1E/gGed0rgJKn+7pxnMDTrTvGd37Gscu/QcbqXRZRfmnTauWMt9EN719SwqD5JPE/niy25YYC+29UHD5wWIGxEJNjnS3V0AWETg2YSOublfz334e9ke4/t6F7739Aq2vLOrhvDwqGTJioY2/yck62y+ny0ulUqOkoEU5nf4zj5sNdA/K6yEsFF9uBrCve7TiediTv03bw/MvBsV3k0zK7HEOMq8ZjhMsXSZkxpqbxE0whBEXyHFBk+Xa7ZDvg4x0oH+I0JeZ6gTdYYImGqlQSX8YInjz9BIZ1Fc9xVT/+k/9G5zBiCYZCiDp69KjWVtcwjlKJVSzdoWPrLOoOOZj07fiIdlKKSnRkkAWtsGXexDBnIVOMQU282yH4fezIEBopRBmLrAhL54OOu11JVaVGI9Yw61v3uVgvxmiZQqDTI7a4/tsSLQzVwd1LuunQfh3du0tLraibDyzp6J5FHeX2djbLtLQ4h+FbUQ/Fffzkio6fXlGZN7WBEesOSxjINcRi+za84PLFMHnOxACD9973vAthq34SCl5hHD3hq5VPXON8UkVL//QH/7VW2OpXyhBQqC18yWqysbEhP2/wek6/YuLVdX2AYsRWu/BLqUoItVRJx2PWlrUW1F48qO/95/9CZlE7PijpjvnPcqYPRlEU9c+FFvDnPHpfCvpXw5ZM6ma3eEryf3XOlR+7PMvl6nB57jVSW21cA+NpF3kfj954rN42ZYyNGUxutZNjDP1HgmZaTfnxTbQw/rNbMavb2VjfUJ+J0kdfmCuaXZzRzPwuLS7t1sEjN2t1ZVUzbIkCt6qBcQ4x1jpRV/5fn6cpAR8UrIvX8qiH28A9QtdR1yljrCyYHIIRAtGCglsR4gHDE4hnLHInT5yR63MTRyvPG/JjrwLdnsxZb8bn8n333a+HHnlUDz78sB5//Em9+wP3yQ0cKs9i29EHca7cdnj7CRtTYqsqdKPk3sTpB2yEFOo5L2xKQicK0ms9qZcylW4EaVc8pihjIXeD6vkVqZof5qHTiPCdsCms7Mq4z5jrzMj5d+MeElas3WwrMVHXlpe1ubEq4bKur56XseJvLJ+RjXrqtEpus3cBu7V336KWV1fk548bm4Xe/4FH6ex5vZ/zzoceXuZKPXHeualz51d0YW1NFptyQ9fdOA+rgf6MR6WiY9p6PF4DS+vqYKh/8qM/pqrRUmWZQvQ6Y8TAQJgh7hQb5wAAEABJREFUGJJuPlyAPqFkpiozxUamCikn6IyQSOXG/8Zb9QOchQ39B0+DCdnJL3cEjraeMcWtxFME3uZ28CpO18MJlERq2x9GxCoWlKT19kgPdk/ozx99p37rvb+nt937e/r9+/9E7zz9Pp0O56W5hHyoCbGUcvg0yUhf9C518amIjSVJ5Jm+kH9mVV1iDtO1nSOkj4yfe8fza2/Ax9S9jKyRMza5EmXVCBwYr1jdYwzKWIAT/Q2MtU/KPudXgi+cAhUobq87kP+GzsEbb0Y2SXfccbsKPITEBDBLrIsQ06Wn1DhvMkaXSi6P1eVMrMtzr0z55HOA7JWFV8mpaafL+ZqgTso8vJhHfxGBJiAm+xgmGB95OKE9Dit0CzmZLrZkU00k5k7d50ke86uuR3q6Vz62EwhRsmjcEs/oHOfNiUF0Q+PGdoPjrgIHwY/OkhsmVDrR8gfu+xDn1Y/pgYce04cffFgnzpxjjCvx0Wx7pv6NwHUcJP9RxIrxHmIkK84NB9gIcRBIE6AmTZ6EbSgtagAzJ7mUGTC+yUzOQ0qmEm92hANXYHQLD6maUlIAP1FeYQd7HAWsnF+n7TVt0HaJDgZBaAPXtpE11MTyi5YLkNutjgylnp+dZZ/eVAwZDJlyi5rtdHQIr/MgBnP3Qofr9pYO7t2rPbuW8CKWWPVHXK3v1649+zW7uKQSZnwCNHMGBkadMfG4F7kd5J2nzN3jf/GT/1ov/ZRXSKHDJJuR4NGYTIa5zVgtMkLmiX8lM0XKY9aUa5thnFPW0ld87Tfo27/jO+G9YFgM5aiLNf04D9PpjzQeIDCGSsZxRGgP9Zdn/lI/++e/qH/7rl/Vf3ns9/Su9ffqkfikHo0n9f7RQ/rT8+/QWz702/qxv/pl/bv3/6YupHOquK6IGJOsgiAytCkg57LXzGR2CS4rnEo8230VUvULMafrfTbaSujUTbfcqoMHDyLsJFe0AV6i/9TEYDDSkG3YgDPvJKTDItzrbSiwADbxPuiCAh83niEGsTmReyix3db7mEiJSfb5n/s6xVAhH0wik89vwCNbLwcl5wImeC2pXgs91OTZCgNlNd+kL9Ug8TF6nacJXGrSOXEJjnO8XPK8aRiXXf4dlxt9vxwux7pWyswYK9Ga1TKbxvXxcPA8Y5w8dIgW5OkQogL2IYYgs6B1jKLnmUUtLe3R6vIKOlCAG+WGynkURqGBvXnyxAk98shjeuJJ5sLjJ2RZU764zs/P6UZ2JV1owZHc0PW7Pbkh8/iILbiZQRcdSAwmDJmZ5FGgwuhxAKgLvcQRnlRwTleU4FYmg8eqCuRJQwyu66Z7vP6TPe7N7ppf1K5ds/A+oyY7nyzPFPqbA7XyNowkGR3LMTZubQcQGBu0KIOJ2ohWSSMUPo2GCuVI/Y0VLXYa2s0N0b49HTXyEi/ylEZMbv8RkDX/c2iDQufZLp27cK7uVCNm9UCMlQDCO7xmJqMzoyrq877sf9MP/cwv6Oa7Xiw159RstpXc2FKe2J47VMoUsqZkDbZxi8CCXvJJr9K//Q9v1T0vfrkSbQanqYAgAfnjoXmkBp84deQpPteLJ5/GodTbH3+PfvrP/l+9/ex71ZvpaWRr8MOA5yPiA5XgWBaVgqnCKpRZX6d1Ur/83v+k37rvt9RrDchnbJz3bbxd3oNthR+DpMvC4WJTCY4ckPXM4qKW9i4posQlClrj0McYgiqUdYQOGUauwG08feaMMrxKx0noWMH4zrDt6bAg9znOWWGyVNQt0Icmsjp2wyFQffVgKWFRJyHmRQ0e/x8dLD27HDo9h2tRdflMlzu+j900XJoN05iX4mZjDGMMayBtZmLUZRYUGcMWhuV973+/Fhn/XbsWtLxyjsvTZYzSUFJSFqOorgipRqOhNe4vzi+v6uSZC1LW5AJGSuxyDxw4oA9/+H65Lvg55NgTLSV2Ev4ji71eF3qSmaFP6AL0zPigbwJ4VaKLy5xjLtP0UFFVmYMr7JCgW6lE1xI4AYZiDGpxgWgW5Ea41+vLDShFirkpZCieZxRlpWHyVdpkVDI6VLBF8p9vk0khSM1GriGH8IkJvbG2oga9bTWNbXmg4Z5275/R4p4ZFUyA02fPcgNVSMq1d/dBHTp6UEvz89rEYPogGSVXe82MJjPE2pDYfg9Cpq/+pm/Wj/zUz+vv/P1/oqN3vVz5rn2qmExla0YO1l7UrS98sb7+H3+XfuSXf1lf97+/WcMqybJcGg8loTDStgUevwTiSUj3qgAtn8QVOKDu8FbkJaDiAqormw36uf/+a/qLtXdqLdvUiN5U9CoxMNgBJeQd4Cshy1QOFFKhhBKIlTYpqsyC7ivP6Rf/4td0qnlBXcqcuk3a9wStXe2tZQyOhzR9NbRnlO80HS6vbBeThv5UISiiL97PTqutLM/l+SmYHBaZRHt2zaC8PZ09fw5lzFDiqqZRIaCZmRkt4I0UkE2xqbX5I+rkHbUjnSp6SC4gzUCdUm4EvKZDiXx8DFWBV0PFvPGSmvTFD7aapUwX4WLBRysCO5rAVhvOt4Nz50UeXsTxjC28qwaO43BVhHHBpA2nPwEhvTGofqotubnsHOrM7R/aMurVYFaPo49lYryN8Q4xk1nQJ33Sx+m1r32VPvfzPluv/8LP1dd949fo733bN+vbvu1/1+tf/5nqdExKfWXgJpgrikqDYdLs/JLa6Mdsu6UeR3bL6IXcJpUFxq2vkjlQsuiWeJMV82eazxELrqfNoL3Fd7CkRPrc5lCrRaaNUcLbLbTRHcrbdV4dqiqih6GuVSphy5ASfUohsr81VWz1g5nJjeUFzifPsrKfOHFSK1ztnzl7htvFNfU5E3Bi7paurC5TqQKS/EeCsjzD+mIMU1KkmZzvvsVF7cVY7l5oqRlLVpTTOv74A1pfXdGFc2f02KOPyDtbwQJVrvGazIAEINCM1ccamY495zZ983d8u37gJ35MP/LTP6Mf/dmf1Q//1P+t7/vRH9VXfcM36eCBozKMc6SjZjZFn1EmZZSOQcQugZ7iMcodCK75+tnncGagn/iDn9NmZ32Mu1XRB9JXsRJDUFVCjpXcO65IVBhMckj7wFgto2CFuvlA/+Gv3qYn4imtl5tSsJrm+FtHd/x4+QR2RPgIMq+kS2dQsAnJhD6M6JOPWXDDT7xKFQtoib6MZPRhyGF8xQTo+5/QW11Xu9OWGSPXyNXvDzS/uKClXbtleCkDmc6cOYv+nNdnvOaT5YuJNxdCXtOs250w5SEZHkyA5N/4O+HFQ2kbO9syPemwDeuKpOM4XFFwXRlPr6ZjT8N0Ez6eIZMMW2MYTCmM4/W5eiXf8hYsbsPRhvbundfnfu5n6NM+/TW6++675LoinsCS9c//yXfre7/tTfqOr3ujvvLzP0OvuOd2dYYbag02NVuUsuFQhhNWAkadyWs2TtV2BV27mE+kXhApvrDR12Zp2sRYDjGyA45/+gAOJ14sOjcyHLtSBWaigl6GAxmDKRC3QFhBxN3a2lVeWJD/HGSr1dIcZ5MznY5mZ+aZ0DDp2/KY1eeYeYxqEO/1enS0kittSaOVW/zepubzTPt3zWnXbEt72esfOri7xt/cWNOf/N7vKOKJyp9akB65BC64CQiPoI7TgIfOq/9x2yoPGtIBFiHVQHwUJIMns1ivVEGmGlhVxCDoI3yw15rANCknP4aELKRBGOoX/vqtWp/vKZYun6RgJjObqhaIJ1axkjmfWDKIew4opTxd0nVWvWqggQ200ejqt97/uzpZnBX6QjssTtbHM6bS3+hb0boDAa+PEcwhbvqDsGbm0SfOmgoMoi8Gon/Gp0DRHTfDOxywuo9GhebnZ2tjCRm8iwHpedW/7+0TL2/JzNh1DfRFr/8ctRoNOY0RXoTjOxi6UgOK7ulpmGwvp/OuJ+48OuyE6/nbYSe8q+UhnsuKjJRrBcGz9nobDhcJMt/cIDmonhNXCsv7JHTQwwlULHwOTsfp1RDgmDGxGOqxiSGi56EGsyD3xmpvk7oy1+eSRbKvXn9TBZfF/icUb775Ri0uLKLHUS+46w6NeqsarZ2V9c4rL5Z1z62H9c1f86V689d8iV58+1HOCddV4Lj5BQuVJPrjs0U8ZvBDd5xnkvVb1V/vjanHxFkfjpTNzChrNlTFTGXMNYLXLvo4wMCWKSIVk9uZCn1KyKGsClQ6KQw4i3R6OUtCo9lkG91SwuIajbqF7vf7GnLO6AxkEPbteMAYFbjLrbytKBoclep3wcMTaEJjiOVnpiOY4dgzglYT5T64f5/C8ilFhOttXgtcub3cQwePQ0bOV0gMiAOtmwLfKBHyqcs9fLbAzGS2M0SZAmWBMFmlgjPan/2zf68iG3A2FzREXuIxi/4FVOMbMnMgRV64CAxHPShk1GHFOJQMoMuyh8H83Xv/WFWzkrF6SxVoDgRP8dYtILyJHJ8C/erF10UjcYwgmYIOHz6i/Zw1JfofQqgXy0aWYeiaarI7yFnwctKub75Q51kuQ3GHGMAsb6rNgt1D95bRrZl2RzGYZmbadD2N5YNszKwec1hDrVU/UVaH/jHoOXjc++9lE6jlQsF0SPLSO030Uu5WbFI4HW4VbQtcZ6ez3NBMp50vTzveJc495ypAk457lVKZ2RUQyfN+e51r1RVS9Lme3FBg5GiqlrXned0JBOjJxqkYoEzazDOqcSbz0yN1PXYVQpc5XVLFcV4qgp48/oTe9a536SUvfnFN5qu/6qtApz5HTgJGvutSwZ3Ihgb9Vd14ZEGf8+oX47gZxVHeVC03Z5Ca/tZtEZmEQgcdEmEVgtY5717td1mIh3Jvss82fgQ0W1GN3EQ35I/J6j7H6O2YUDMFN36bGz31+z2VWFxDir5aO5IbPQ+9Yf9Vxfq/YnAlRrkr7wgUMuJmrCAItcVFywij2eKMIcSAATNFyrKAKiKoIdusTiNXzKJkWG/TNZ9aEFMYju7AWNaTw+NB/tV4ck4Jzau5Qk7At8QOYjur2sg4xkcOxpYSUcryqF9++79Tb6GqhVxTTnBHP11+Dp5npCOySdQbp01mVtdJyLBk5fP8yuAS2Rn4CXBvqY8hfsuf/Udt4LWqxGCgAI77NwPVuFkWCE2glmslq0Ppxltv1TFuLnP6Z5ExRw/M6Bg1zQhdfxjMkpvwsR6Z6my2SAK3NTOrIfK4sL6hJ0+f1Se97GVK1VARHYWEks88jwCuKxMgeR1vuA6cp49iFmQ1eF9MUSZ/fGxdPV0fPX0lhMuyHM/hskwS3vUxRRJXeb2ew1WKJ9kXw+qpCILp9BzMTGaXIIZI6aW3QicdRJioUG7ZiZTQZ+IF41lgQ85wh/GBD3xALY5cSubCc57zXEXmhUwyM5ysUiU7jQpvz38poSpG3J6f0fxsQyP/MT9tPeDX+reV3B5U8OFQhqAiN60MKg3KHK3LBDuEAXqlChy/hCDqcSq2FmKMqONU3JiH2vuDsQFeYN+tLT9uY6IAABAASURBVLfaZlHdzT7MjiBQyLfYbhjrc0mMnBtM9zadqZpwgpUQa0ud57lG0Kq9IYwjLqUSq1MTQzI708TVxlC6Ua7YPjqBLagI4VPbgewrX4TDGMhhe6HzUzIBK0amVKq3tZ6XUikX6Hb6k7SueBI5NVfbQpJb79jwVvSv0P2941rLhirouxd7m96et+tufIkMKnjy/Ar+SuLOn8c9bwIhBDkerMsMk4MMC5SlRMGG6uuxcFqnuEnsMxldxi5bb+9jCy6Xq7TITB6PS6Ubb7tVR47dINeBCo2bbMF9yzwa4nVjYPfumVMx6sr7XxtLTEvFoAR0sOUeJROkZDFus/h+1uteJY1KVeiOZVJRIfstXaCKrsHVVZj96Gf7WHrfapnA61O16FpX4z4V4lXKL9V1aWyH7ZW8NcfZnj9OO+8Ol2iO83f80jenhlozlmAwtq63Cb13W1GixyMMX8ExTIlyN1q5Buxm3bY0G83azrjuB+yIoduu7wWGysuHzKnVlQtaX1/RuTMnhbmhge0vxo0sb6+WN4x4SFb9+i40oVMF69HZ3lC+1faCCmLO94BwhF55u/WcFB0CnIbTDG7Y5mbn6jPJxcUl+RmlgRBikCs0PNOtSjmGrtGIeNAFV/prdZkLwjviDVVMBG9kdXVVWZajzBXzowRQZpguyxE63sO+D9XbXK/za0b98yxARRuVlSqYqKW1leUHEej+Gqp0QMkOKWmPRlWbCWYqA/xhPF0Qz7x5pI7X2G+W+r13/rEUTRk9nNBz2g4hGBI1CdwKxfHyYKSJuMFM5E1CEMmVKksa94kk9UhAGaXOh/r9d9NWI8lwoZwKqLVHTfJiSK2P7stE8IXg6o1Uihi4AKAs8KqaNzOT71TyvCGGjLyhNjaWmQSuE6Xa7baqKsj7njczMUdkKOGg29Vzb79RIQTqFZAc6trtuwwvgeon8J0A0Y/Cm1IFWxUNpzFMtUEu40q2TTInvHg4yRuHNe44Wn99jB3qxFN86rq0UQFXonpbDtMlXmM6fWU8BVMNFJmNCZuZjG4GwlBb01D3Lwlc8JIPMFo7DqVRMVDJwpeYdwVGqTM3o5WVFX3R3/oimVk9tuIp8ThHGFH3KN249rsb6m901e32NOgP1WkHRfCoQj3VoB2ehAASfBk8BPGlm57XTdLqaCg3jr5jYUeOXUg4VaaSc0r/6R+v53PQjbrf4QRLSa08Y1UfwMimzl84qy6e5ZDLmVkudHLKlrjkmeWMSDSWxaiDnDuZmUIMTIYcj7MvkbZgajQbKlk1zIz8ripW/WBBfay4G9I8j3rkoftldEIp6Kke+oSBUw3TuMZkMgor+Pd8Y7Xoj+b1n/7jw/rmv/vv9cXf8DP6xn/062P4x7+ur/n7/05f8y2/oB/513+okyu4I6EJzQBITsNpOZ2nBTX/UX2M16hVsE0sZMhgmkYFDmxKprotj5fIxIy2MZDi8fZhoi6Xmbw8gWjQCqQ9dABVslJrLRRGq4IkaavrgX5ZqI/2Q7/ksL2dqby+WznK6z7QD58wQyaB/ziaL8IjJk2Jwg57XZ07e04ZRtX7YSHK/8QeVRXopDG2/jOVFRPN0LkK5S+3tkqOsx28HaezPX+S9rKdYFL+rIf03YyOXIswDPFeC6Mus6sgebZDjXTNj2M5XANph2Jvtwb64cVm4/5c1Euhz4BqGNP2cfD5j7rLQx+zimOVPsZudWVNx44d0+nTp/SGN7yesY8yCzIzDOqIBXKIl0k4GmhzfV0ba2vaZJdbsrvKYsaZYlQAd9zSlV9vu4YKbnnHGKZKUYl6qz2pj4fr/GCz5bwldLdg4nneiHZ4VXK+6oChrLS5sa6ZuVllzVwLu5Y0v7CgxaXFmul2o6UYTRlb6si228NNPMI8b2pjs6fTZ87ScFDEoI64zeoNenR0WHd0ZmaWurlGGF2v6x7QBjffD/7FOxSU8CYuiTXQk5BUt2lmF0MF0wTMTEEOSTmjFqtcFQZvGA7qu3/gD/St3/eHettfX9Da3BHFxUNsVGfUT3M1FI0lFe2juu9EU9/7w/9d3/wP3qp771tTyhc0KoOkAiiByWtEPH87kD15raIXI9374L3q8S95OpVKlWoQgoddyaKqRJ78gR4K4cZQW72xEBWzXB56ngM5EkqlrQUlKUDAoSFjPP7kz/5QiYYSA+ttOCeXged7c9vAjfJ22IZy1aS3NQaj7VRD3UfvJ2AWZYyXmUEj1Ku0WaYmOuRHw67gTfqZWaA3pkiYhyi/SFxdW1WtIxjCGCM6uaGcM29X1ophed5zbqO9YS2OKlm90AYRIlcXrlW1hMAZ8+Wy0GVPuJiiuhwUTNNgZhdxpiOpljMUp8Lp8ul4cH6mMup2tsg6B17uIHlqCtGIT4Colzp43xwS4+kAFxf7CFr9Bud7e13GY9xOjTL1cQYdPMsreSsOgi7UkaO34zDBsC30SV8smMyCIn0wMwVAPF7Hd0dE69fTHvHQDRE7aRk7gtWVdezDSHffdbceeOB+dVpNBfLNTFVtmISBKjGUBTBiB7te7zh8gTUImipl6IjrS6QOWZe9NQ/0f5KJRtC3Uo7qdqeijzcd2a8MffUt+WhU0V5QHdLJ2rArw2GhJehUQGhiHFudprp4fGvdkc5japudGflq72cI3f6mLEhZFtRsNRTzgAI3UbSkxcV5HabBPbsXVXHI3qK87X+wgE632w0aHgEDeQdrjxJJRYzJE8cfV90ZXXoqog4E13h9xLxTlXpVV90y0y/9yjv1jd/xK3p0bUGrRVPImU4nFZyJlAjEafpA+e3WAAF3ob6RktZtr37uV9+jN3/HzyvF/dqENylQ+vTeIVv4Dx9/SGUU1CvkMq5vCK0oStEUkOTGyUsSk20cSmYmf7xXBe1PcMxMFkwhXuKH8avtJrnyfvlvOok2Ja+tj/pjNGOXteIph0uZLusxoGBkW8i06+Be7d69pAbKllmQe40xBtE9ZFIyYXoiyXFMl2OfRSZAg/yK1X6kBkYVoXJTWui1n/4Z4CXGdkS5M2O1jLT1mNlW7FLgMnO4lHNtaTnv07jyxmu4PPd6UnD4MRkZb+fZ5Hu6b/779BsbG+Ms5hKKN47v8B3L2cfAQbXOJ5S/Qq8LLl9qe8K5dGKczpw9r8jYHjh4QHv37VOr2aopGkpRYaX8TLJidfR4r7fJJc45DXp9+bFekKH2Cf0p1WxkajdyYZo0eXxu+Dzytid5Hnrat/2B8fzhH/w+7NYS9sxUkk4iF4fEPUz/OwN95m2PSx//Iz/dgdQbmcKAw/HNjYH8r/8O8AabNNxjK9Rpt3VhZVkXLqzp1Nk1bh0vqDso6p9q73Lh0x/1VdpIEhAGmp1rC/uoEKU8jyh0pQZnTO1Ortn5tloYTmfW27C0plYjCN5qZfKQ/qsGXePZmq0ZjczO3IpX+DP6o3vXMXIduVPoHmuMUYKRigFhdy6nWRkBaY/XZUEqwFkvGxjbI/rW7/wlPXFmScLaVShE0pZy6OqP96XCGFeqtFZ0FaCfaGe6htGGaHSCW6AEJOuJniQ5vodjpSjJGb8xBFbWSglePMf598Ev2COUKF6F19prZzL6YWFbo17howDeisMl0p5yGOc4j963ccqUfJKY6Z6XvFQ333iD8JfpU0F+BYrVMhDlAbylmUZ99LN3zx6ygrxPXXSw0QwKYEfG/e67blUzb8n4V7JzSciAosveUkkONS+XlYwT3rLLfJy6/OvjAOmtTFIs6HXatrKeRlC37/Ucnka9p4ta98XbcLhY2Xt5MXFdER+rGtA3D12GDsZc+vlf/AWOQfpb4zYmZzZu0MdJ6P8l8PJxWcW4JvS9YkQ813W3ziN/dX1NBVuFgJ6/+Vu+BdrI25GAEUczFfVK5lafS9/uxiYXy5s4Wz2cLmwNjgbaUw9NSiOFKLmzBynVmRo/FXhOp2LOpFpXKs3NzujzX/963fehD+jgDUe158ghVfRliN74L0i4MyUnFPNaP9fXRlpb68vPRsPeA3u079Be7ds7r70LHS26YWvlKrD+C3iMrc4snUpqNmb10ANP6OyZVa2ubGiE0QyWKYVMBa4r/ac5U5416wP5JjQ6s1yqcGa52dvgvHId72GotdVlHdq/S62mdzepHmz65qED0R1fL0tMm5LtqDX36I1f94O6MII3jgOS5cqrKP9pkVHNi9OFPpUqTQYB41NJiQHwldFKI8jYnmfaSB392E/9tt7+vjWVPkFSEwFqDHV9Km7jKqFUnhVZzsqYZNAdq0ggOzD4UpTJkohXyji6MDOVLigw/HWlHHGeGxjtrNGgd1v40MrBdxwHx5MbRIO2E1SlUUMKmS5y5xx60QS83rMBvn1zuB5aiFsTcPyEsh698ZhuvOWYXJ/MrJZHLRcY9iMZnxh+jDLsrqvZbCIrxg6ZLV+4QDooxEidQgvzHSXGOIOG6L/VTEHEGwLMjO/l706ygLSmYbqG50+nvZ067TrhUCeu71PBzgSur8Yzw3IJ1O1cVr3OJcdDgqnXZeJJF98k7unt4EYmyzK96U1vkv/0gYWgAJjRMZDN9ZEwkDYb51W1UUoqmRsVHmFRlirxzspqxA51oAFnzCVjt7axrl6/rz/8wz/U859/F1Qks8BCWmEjwMVYDnDGhtigPh6lQ2JyF8O+QKvnFWeG9dGdoWOBEW0zD71PccyKRF5FWcV8CxjKdjPX0RsO6cjBfepz1nnX81+ozjx2aH5GBXiJvkUmFEffGjH/qmDqLHY0vzir2YUZhc3usgbDNRgYaR6vcKYTFUKFkkYtgbRrV1MHD8xSQbrp1t06cmwed3lJruQPfvhhrZ5fE/1RdyOJfmAIexjFgRIzpmKcYghqtluan5/XInDD4cMyVpOVCytMAPpz3W+lEiFbnNdXv+kntJoflTp7VNIpSz44lXxwE+06eNslHxeU57sn5k1lvlqgWROcEdrSjw2d6zX0S7/5Dh0/ifHHeDnutSCYyUAww0DTR6KMTagD/3i7HrqxKFAWD52PlFKtEB56eTCGmTw34F5nku8GZILveA4WaJEX4cqVOMTo2fJWHerER+njSvhMSM9x3h1yFlMubjJkFVkUzGxrrNw0BcWYacC594iD+92799QLbZcJ0u50VDDZFudntXtuQWbeee2oNy43M7uIo6lnJ96NcgeC/z9+n75WuBxdIK57v/Zrv6aIjiXmkZntKFvHNfOyONb/NG4zYSydloPvvFyffQ6OhiOd414jhqDTp09jhNtOAn2O6AQzHAPrN91ez43lxuqqRn32v2CVbsUIzWxsJKWx7jN/DHrtViYCyepXoNXphbl5fcorXqmV8xf0R3/wB9q7tFsf+uB9+sLXf6E+8VNeKTeKwSLTyvVyPD+LIsnbK7BVbuvY+ZjQRTUwFr1eT67MAZPkDk0jD3RAajUi257AoWuuJpO1ATf79s3rxpsOama2qSbb6IQxmJ+d00x7Rj3OOv10VYhlAAAQAElEQVTaPWY5q0ipLG8pNJq0M5Kw3jONoR7+6/fQEcPuk0XHdI0nVA3JKlaqlv75//U2rYUjGmVNLH+EnMFtqcIKCb58MPycUgyU6GzCKFbCGCGI0bBkxSoleR0EgYCTBF3TMGRaWZ3TP/3+31A/uwG+vKRSSg6JsKyhpuu0qRehQ4D5ruSCjhZkgLw2qxg1RPPUSyqRDzZZbhC9jkPyzzYwM5lZnTup7wmv6+Bx1gKVrLrTyuj51wMB2tthp3puXBwmZXU/giltA893cDyjQ5aQAWFE3lGZRtxqi8nmIjNVchxfEEqPV0E+Vn3Owd1TPP7Yozpz5iQLd08+jjMzLbCkQ4cOyRU2uUwZU5e1KUhAYgyJ1DI2GpmkPW8Czl8KJgMm4+eym5TXcerWZehZzWRd6G0QSYQORKdfb2sCnu/xUq4rqZ7ILj8HL3PwcgePf0Tg/XCASDSjrUp+PGEI18wk5OJQt+WdnwZK/a35NDQV+VHNs2oY10mqRoX+6Pf/oA7rAtpzvQsy2gq0KUXimmqrcgSNHze0qkdPjA158GDIsNfdlNuZRRbQb/2736LMpBAp5/U6vjAWeJ6DYU997NHa2grb7oHMTPhEYAl6RjpSNyiQ75BZUARajQb5ElHKpAXuW9jw6QS6ZRDwP/n2p3/2p8pDXv92ELUgGBj6Sq6LNfBJZnKAbVXEQ4niYQvQ5RwjN6sRK7836ILyFV5JatC4KrF9SgjO1IiBhgIGNFeTLTbzQHPzDa1vLJPmAH/XQn1LdeLJk3rg/gd03wc/yO34aToouVIWuKDvfAc339CW6bqe0SjXyRNJDy9XnIpGDE6h3Bt2AtBxuiWeYAXDHq+JQrtihfL8RCe9H5WvCnUhvJCHhFSyyvmq10tD7q47+nv/4F9pOMi2sKQKOpNEQrFqQOgeFmw3RgjWfGQ0RkxOd1KB0MyUqGdmChhzszFeBv8VuF7mSuKh2bjM44ky7fA4jWF/UNPyuIOjec1p8Ly/STAzbaLs/sO9szNNxqyUj4dDqhKKmZBYUIhRC7Md+V+kGjIWZib3mJE8oyn5H0/IWbS9nxXj+TfZp//Z204oiMNT9WNufl5f9VVfJQtUMPR3q0JCj7eilwWJSZIYUy9PqarLErgl41XgJPi8C9Bxj9J1fQ6n6tM+/dMVYpQfSznuCO+tBArmcZ+teRej2t3cZLEdyZg3DRyymvC2TyCNqVOmSjnx2UaudjC1scINeDAr9eijj+ogF0cbm2s6feIUnmxLF86v6L/89m/L61fg+bFYwbzmutB9LBywinlrKrGR4ARW60rGlrTP5OsPCwW2SpZFjMVAaLeWcVkD0h3CdO0O97pSyGBJyizKLEh4dK12wPqvq0oDzcx0dP78GR07eoMOHNirxfk5SA3H+FHaXDkFg7RrJjNT1Bi0w5M4ScxbC3h7v8AWOZfAz7xNX4pCUCKe4E88iVWrMmmEQSxTkg8e2XJD6IPhApGMtJTFhthVSKRLJdX1srY2iz1a7zfqVTOoQga64knkOL63kXP7XuKJVHg8ZEPJv1SrUt1+gg8zk4fjEv8mPKeB3CMwM3n/waC1xABRj4E2+mVmMjP5E7xRZRgYU87Q9LmSG5dI7hUk6kyDeJzHaSDrWXiRCZyqhquTM6NHjMsSt977du9WwZiMUNqEnEoE7z9Pt76+iecwVAulfuL4w4rNXMEy9bpdNfIWvZVe9YqPV8Vk85bMJj321Bg+sv5VEmM3gcQkvwwo1v8AD2JUYpCT81rL3Rmr0Ck0F/1KwGVsoiuWwlbWGFd1va2sqwRmxpyo9A4cmVe/5jUSaTNk7rpMG85HTY0sBkr+uPy9fZqEH3QXPB/fhCx93hU4X243KvL9PsOg5YYz41zRnYUYQm0MBxjHfr+LDRmqS7zLpc9oa+H0RdKYD1EmQw7a6ovRhoBMCV0BiOe004lRLfCHXFAHmVAvPXj//brrjucpooN//qd/ore97a0S2/mEcazoGJJU5XNo3CGNhhVnqUMV6GtocX6YY4ErGugNh+rjcp84dVrLKyu1Ync3NpT7PhyJzHJrNMSQFqwS65sbGKMEHmecgz5bWjqHcmfgFuVIGbP6uc+9XbOzbR3Ys0+GorcwxiWXKCMV2jtvaiIgjkOhzIuU6/4T3f6WGOH//u5HVHZuUqaGBCL9gr+R/PKmQjAJEE+IgfyiBs/zPkfOwEomZslKFb2cbWtFH/ocGJdlSS3eigFGA5zuRtXSP/q+n2Moohco8DWUrgaUBlYlFyj5ORcMhzkrNQbFBy8hx2BRkFeCJwfQrnhNppzFxrwetAWYopwd58H7JNoSD6KsjTZRhSrI07OapY1IDavT2nq8vw6evBiSuBg3Es/GawjLASldjVygIMaoF7zwJRzT3KSEjMmiW0kxBI5sWmq1O2q3czyASmmwpjxKkUXavY4KQXDnp5e+5B5wm1SFInJyWdVAzuQFVROY5D29sEKODpLrpMvZ23BZT8PTo3n92Jbkan0RtPWYGfIaQyKeXO8IzcZ5YzTkojGEFKAB1Olx6fhbEUyA6LY3obcJffVsSOs3f+M32BWuodIJSubZNR91BB4EuE4lQs8rqa+t+p6umAClGyDmXcHcL/DKLAWtrKwoy5r6yq/8CnS9lNX1g1cZAzpV+eUPc3MTx6zf7dU8uGOUo0tmpgh4vYDueU1Pa+vxSz6HgECxw2o0gkZuLKuk3YuL8v/NwcvOnz2DLdnqF7L3vpfJWCRU27XRqFQSaRpIFhW6gxU8mAEWfF3tmbYWFhe0f/9B7VpY4jp9Vrsxcr5lNTNFjGAO+LaoyQ2l/4zV7Mw8K0ChEHK8yDlkldjKlgreKAIaDYZaWV6m8VL+++NOa2O9q06eKRcPwg1JsKT68XgdmfqMwox+9Kd+R2tshxN0k6IYAyUGwcwUSFeVyQdjhKH3TocQ5U+IGK2qVIwBIcAbFWkO3JJ0JcetGFSHErffw4L02mhOVb6kivZEC05rAoE2LZgcssL08jtfKhsZgg0MvqjjLaim7XXMzIMavD2HOsHH++tAFHz/CkUHpIsy0dbjeFkq1IafV7z0k5WheKkctxWm2thC/x8icK/9ec+/R0duOKqEXJ1Ps/HYlBxbWFYqj5VmW0mHF9uaxVLGEFkAS7mOxWia63SYXA1kW17Wp1Sly9IMQC27yzOvNxVAdCC47N0p7zKEj2nCdeBqHLle1Qusc7RNNJ51LXBZen3HMQv6ru/+blXIN8Qoz3cNxvYoMDaOMw1ejptR41XMF4aZRbyqx6tgTrlH6eGQ8+pz5y4oQvN1n/M5cl3wMfP6fm7pXucQZ62LcexubGp9ZU1+keN4IUbwgyJ6bmaKMngJfK0ec1RInpqAmdU4maSIEW83G9o9v6gTjx+X/0eKoUpK2AKjHJZlZmP+8VTcxlQWahsjqCTKwszsghrNjlqdWQ3wtAqMW4D7ohziLa5pGSN3nlXAf85og21SiVk1GdvyIZbAVILfxZNc58p/RCf97MzzvOP+V0LgQ4ZprwUcg4a44f5/UjTpeG9tGUpgsIokRiEZ8WAKztgUpLSoorkoa0iiA14uHgtwmhIdqmRmGOOCNaaiZPy60pQMVAlOUVWUJfmPAhQIyfMcfIuOjVVB+biWyTD6o2xOv/a2/4rwXNTjkvHX6U+BmY4uHpY2parugFTWxstqdFcCB094CCtEDboE2sJR4QlZMAUjDzrEJA8B1XimirIC3mZWZ3XzsVukGEQF8lWDeBBjrThEZWZjIOH5BPIJ4XKZBs9/puA8m43buUQDXuUguYzb8/P1Tz2gOipZyEbMJJdVyYAalSyOlFVD7WlmTIyRYiOpBKdgkT16ZDe6NpCZAUl159CXEmIumlIovAuVIvGYOd6VQNEVr8uCOVTLJBEpxbg6UVmNO5ZZpYrkBOqCrY+ZyWwMW1nXFziv00CtulnCi6+Xk/B8B6IMtbfFmFPmvDnQfdGBS6BKia1iQj4iPgavbXwAJ0Z9EuCNZVfVRDxHdZ7vsqraYIxLJlXM9W2MBqLGQ0H/a9lUEA1Rlx7aksmNba83qDnxC96TZ05rZn5WIYLLOIboeJVGXOCMiqHqv2vLuPtFzgY2pfB5GcCxIJoCkqBKM5UMHakvsWg7oQMGJIyfSIMtqsj4tHDuErvJ02dOqNXMazl6nypoV8zVRKICPCxl2IKShbrAmarYKRdApfC+9z6i44+d45yoVAdj6R6f/zWPBsRnZ+kQnt/uvXshTsfoHCyjuD28w01tcIbgxPfs2a2lXbvk2+52s6U+5wstPE5XxBIGAwatjxF2QXdZLdbW16Wir3vf/Q4llzLdvto7wBD/5Z98kL535D+2VBkdSUk+ASsGM8JThcBqQSHQEvwKYXmZ8+r5EzAzVrpSLiBIECZ56G2HiGgp97gQVllE/dEf36toGOPK8ZK2P5U3QGZYG+rm+cPK8fD6qATo5JrMxhDoPxlbr9VtGnQl0/ST6I/qyp5vlI5BxCaQpUwt7GrBomVm2v54jsN0vqcdPG8SevyjB96Kw7iFTcbEF6hAspHV+wiVbMXce9hEH/rdvgoM6ExuGpx/UvNzc+qgR8duuEHPfe4trAcBmTHmjLOY1NXWoE1CyF6UkMefHjifDpNaHndQTVMfhcepT8P1NmE1R1aj+3caEBCi2VlP6wpbdY3Qxhk7fmuZbsk3oYspVWO84Hrr9Cso6CKIp/L5Rjh5SwyQOwsl+T4fazqVsBeb9Y8EfcmXfIkSOGamdqetTRytEePvc9bthW+5Tz7xpHybLloKEdtD6LbJmDcxROxRAEx8laFTDoGyLGa1vog+BBlHgFIWHZICR3gJB9Bcj+iXz8sArQQfPrtDCDWtvNFQhKbnB69sUWHlQk+rKwM99tiTOnnqpJ48cVwPPfIg5xOrMvzZVrvB2lTK/9qOQSCgwCnLlBMu7dur1AoqYHAT4+i//nNhdY0zpxmFmKv+GboQVSKw2ujWHS7Zakmj7oru/8AHFbDoPjgMgbY/VahUhYZ+87ffrmQdDTFCPQ53i6JwOQCmEdu3AD9IQYG2pmkEOm42HmCPJ4RXipYMuvTK6xg8eftK8WLVxPa2xGhtrgfFmNX5iW/a0rBJSFb9NvGMPvPjXqWcbfggSsFpCx7r0PWXNlOqcUUfHErvA4pYZ2JgPXT+HHxlrMEzL0Ils6S8n/Rln/e3NJM1FejbpNjMKL8cJmWT0Ldtk/gzCZ23i8AqkbbgWrTMTKWVjF2pfbvm4FlqNDLOJhtqtZpqokeNRlMjBBwYm2OLUTnKeeedz0MvL2Aob9LuA3vkf8lFPN4+AWNPBY9Mww5Z4+IwDq719TFwuBbOs1SWjJ7alcRcryagK8orKlQKCSA2/U7LxOPTMI3n8ekyj0/yPPRZUalUwDkyDAV7VhySUmbGuJlQP00/ZnYxydRiTCTX64J7jBIHyR0Sn6tuOMWc2+yua3V1WW98FrV4zQAAEABJREFU45crRFNk7sXAbGEueD3fevsPovuR3sknT2hz/dJvyJmZmnlDQUIGctaUB4wi+RHGglwuDvCLR+15kb54mNFW5rYsS9AwtTi3zKjn/XeAJLynmnfnOVVW73zd1vRHJVSge+tte7iVbunuu27Rc59zo+58/m269fYbdfjYQc3Nz8h/Pajf78n/BmWfrfUCt5fNzjHOC9u6sAHxMsfDrDToF2qwhR8ORvKLnk3q9Px2HC4So++rRcCgjEaVGnkb4QetnT4pF2DCYKSkHZ/QaOvBtU2Nyq6K0uTGwSyTMGymTKkKlKUaSlYKN4jaegqM3VZUnl+Xm8mF480VDKbnOT0fWM8Xk9XTgYFtMJFhVBasBqeVrB4qooEBC0oMdMW5Wmct6hU3vFyL/YaEYfB+QYp4VbdnBo0tEI9Bx6ALAVLj18yIwBlvXZfU+K0UWVAWiqY+ef4eaS2hwOOSp/q6cZzAU+Fef7nL4Kmx/WIh0ifz45bDh3Rk/yEVKLErY8k2y1z+Rakuh+0lcixYaHK8yt27FrRnaV4r58/p8KGDKG2hisUrWLrYqEcn/boYXiz1iPM4AU//TcOEFw+vjxfv4zQEjEGtVx5eH4mnxEoVBnhq8pmZlnF23vHX79P/9lVvVn+QZGZyPqaJBfI8zZRT4kLT9TX5xzOBBM16nJmDbgDJglYXG8H8cP6TlLHYD/sjVb5KVqZiWHL0MsDWrMnPM71eDKrbJ1BAR9y45hjYDJB5WZLLxXVAW4+ZyWA4cuTXwOi7scxDlNdpZEF5HtixNOS/ERZwaAydNDoSYpQ/zrfZGL/EyeuNBgrPee5u3Xb7kubmK104/5jOnnlc6xsXtLGxVsNpjNna+nnlzYSnWKkqVnVwb9Tdd+zX3c87qv17Z3To8KJuuukmHT5yWM+/604t7ZlHIJWyHCGoJwtDdfsrWl07rbIc6MSJJ+s/5xa0LmsHmfwZfz12EVjhzZrKY1siHtw4WrhYjGyJJ7mxc6gYHDKmXkZjK+UDlzDIvro5eNpXsfpclQXADAPqBMFJqVKoKjWyXAmaLiyvu0Vqh8AUQ0sv3v08Pa9xVGZWg4JpGsxM4yfIKHPammRRYEY+QLR+K4x1RczxGoOg3ofW9LJ7XqS80SI3AJdex9kOl0q3YmkrfFYCb9+BoUFG3vZ2spM8Dz/xEz9Jx264sUZxRfSI5wcFmeWAqYROifzPnDqlf/tL/1ar55d147FjLJAYSvIrX3DBmYyF13c6/7ODJXoAmFktB7NLISWXXuaAHJDZpcxnMxbQd1PBschP/NiP6+d//if12KNPqioz8pMCfGUYHDOTzzWzMZ8jFkIfmys4Yazqn43EWDr+yZMn9ZpXv0Zu8Bx8R+Hzz+u7UfT6fmznW+/3vOc9CtGEL4RH545Q6cWqirIGFZXcOPrOy/XAzBQVLkKQKK9UsdWGWeKSSXKSrczUyCu1W6ZW02inkjHXVI6gYBJxMyMvAFKUFOYXci3ubmpmNunGm/fp2I37dANw4NCC9h1Y0B133qIXvugOwpt0+3OO1uVZ4zxGcIUGLmhmbqTZhVKxuaFRdUZnVx7S3kMdHYHGngOLuuGm/XreXTfqhS+5VS95+W16ycffrFe+5g594itv113PmedcL6nCmsPLjm/IyA6xHqiEVyHEZmZkijwEsbWKubDqTD4WTA6RejGL5DhuAj9djE8mq1lQiEFmXicpWEAwniYM47CutPVJFXSAreTFoApELep1L3iNbhkd0ky/LWNiFybV9tdDeJ3ms6ZV94lCBkdTUIUCgomxY4FKS+o+OtA/+Jq/J5wwmSqA4qd4vS2Hi2gmXYw/w0jNM/33cDsJb2sMJbIuKa4Ik0LW0JFDx1hAdyuh6BYjQkkocanSJxGow95QhY10YnNTBefZnXZb73znO3T7bbdBRzJDRnpmj/M6gZ0pOO0J7Ixxvbnj/qe639vj16LhrW8vR300Da5HjlNhgCbg6WcDal6VlDVyfdM3/+/6lX//K/qe7/ke/fTP/LgG5YYqdNOPUCobz6FJmwkG0xZjCefC6ZR4aO5c+Bwri0Let8D4nXrypL7u675OZqaIpxdC0JDxL9GJkrDX29Ty2qruf+hBveiF9yhv5fIyp9uAL9gTzQEmCyZ/vD1pzJOZyfMdgpkCamYWsC+FnL7jjqoRC/JIphGepXDogmYaUTOdhmY7LTUb0Kh3hKWMOejGOMfzDV0O0iu2dSFkMss0wLvqcpawsbGufn8Dw91V9AochBoCqOh4gq8LrPZ+GJ/R2cwiF0G5Wu0cr/IAF0Ob+tCHPsDBLWeeTz6h5ZULWl1Z1ebmKgwPFLx1mFmanVEaDuSD7h3TFQ/WxxsTIeBjZFs4LrAiVfA8zsliphgcT3WeC7hk4Hylch5dSJcBg2sW5Y8x8U0m74cPnhkpwH/OcjIIjudgfGpABs4Pyfo1I5f2M+X60hd9rm6ZPaasyIXYxFGrvMvez0S7ifZEB8xMZkHmhTWV6Q8DPArao90Kj3X197/ym5QGlXz7YOb1bBp5x/iOZHfEvL5MpxdAvQguA/pSy4+wLidvEnp/QZfL3SdG4owpDqWI3A1ZOR1TRHFNhRo6v9nTyc0SfVnRP/yH36lWq6XZmVn543LzUCnU9Jxmnd7x45R3LLgs07EcIvKcwGUIz1LC4NmStB209ZiZzAxJXAJy6jwzYjVEXe0xs7rIzLbVsTp/8rmWzBL6mDjawl7pn/2zf6Zv+qZv0srKmn7sX/0EBqWhGEJN23XX6ZiCBJgZ4eSNzO9KFUQqnJ+C0MHnlP+Y4JNPnNAtN918sZ9uvNyDdI/SzzJ9u/0Xf/7n2tzY0InTp9g55QJZsKa/fPvbtdHv1jx4a2ZWz6nMMrjAdkkyqZZxJBZIRC9hfjm/pSpcLOFJ5kBDvltsRamFss43o5qcYeZZqVaetNCOahO2sqQO8RZGOnQ6HdUd4ZzgA++/j5voDymVTRAW1Wx2MHoDmeHDYHQKzpV8lYh4BPsP7EMoJdvzDQxdpVNsl/xHidx4zi/M69bbbmVLfggP9Jh8NQgxIcBKwQJb+w0dP35c/ocxPvTh+2inAY2k7Q99EPaPziN8Ou7l3ukJNBoNeAvQZKLharlhrHGYtHWYKjo+xvFJ6/UqzhzkikufzLaIghxD4Ct5jhsug8/+oK8ErTCFN+HSQwft8IxCQ5/6nE/UF9/xGnUY6UYpjY1lUIInUtQyWTDC8WtmSlv/zIzDatNCvlvPm79Rf/8NX6t5zoJjGPOoj/ITrtax62jXqzowKDLzPlV1rV4qMYRramc5u4hQT7xQD67LIGjAdm+jzLSw/zBbv5E+/uM/Ac/mm8kvkV2Q8c9Fl1JNvaY5+XgO648cpDDJvma4Hctp7ATXJHIdhYauXQfaRZQJD3T3Yt444iXj2E5fM5PZ1cHruOymQZA0L0DHfX5YiDp39rx+/df+ox588EH90A/9sJfK8cYRyXXWjFpGZYQ4xHGSiABj2hU6jiYzTp4uvZxdXQDcLvh9h9NosgiOfz2xL//TiwPmmhvN1dUNHT54pHbY+v0BtMTDXFhYUMAoyq2maBsYf8fsXYonFt4kM6shUTvLcwX65nO/ZLdScuaY46i1sGMNPOVYDRTgM+JlNmKhVkOaa2fq1FtzKYsjdBAD6LdMZ8+ern/W7YZjhzQ715KFUhkHn7t3764blEz+GAKane1oZqatffuXtGfvIrhJ7U5TZ8+e0X0ffEDvf++jOvHEBQzhJqtDt2bSfzDd/z8eJ9Nut3SYw/2FxbbOffA+9UdDBJLkg+VtOBgKZhqq7PU06q8rNjEyCiqZUBWrlZ9Jjuh0YvZ4vcTAuBH30Bh4iMk9xKLASikpMYsqQNAwM2+CvOQpxa10lao6LzGp/ec6g/VV8c+RDaOWoOuhiHs/avDCbRApaOUdHevcrG9/0TfopXMfr7n1XO1Bht/UUvB9OrTqsIxKBX1jj25VLhu21N6Y1eITTX3bS79Ur3ruS1Ug8yHg7Dtsa+7ZSSbJDaTDR0LQ9bgGJ+JycgVVYIslHbr5iGbmm7Kq8lLVsjSh2JV8mPplS7OzS3Kl9kVq38H9aqIroIAPg4yjtsaDDPlYO1Q0eAkcz0uvhEDWBIhe9nqtGmgMcprAZUjXmTDX3S24zioX0SY8TMZ5Egb0O3jfmdjTMvCKPmbT4HnbYTI3XF4OYgzoao1mNo798A//UO1JvvErvly/+VtvU5vjj4o5YT6ONealj0W4oBpsyXm+VOIxU4LxgnPEUZUUWBw3ewN97ud/vnLiZqY8zzTE8YKKEvOtxNHxs8ldu+b1nnvfqTlsjBkNKELQtH//PtphLjMP8JzIS5qMUamEtzgGLzOEQfMqnC7gvBgMZxbEqyw3mZkC0IyZsizTLHclnYYpDw7wjCHNo8elJnYwZFmOgVzUwQOHdejQGFyoJqnE+1pb62ptdVO97kDDYaECy3vixAn5z0KePn1OyxdWuPUeaXZmTjdyofPil9ytO55/Ax7lES1hZGPeVogYAGOYkWrBwa8bOF8tnjj+qI4/+jAtXeVF2Uq25p08qsA4mplCCJo8PuAlA+6hrxaTfA/DFq5v3zKEUVHf8x0c38HMe+lDpVpwif56vkQbDMi+vQ0VaSQLpqfzOL4xMIyXMm75P/X2e/Qtr/5KveH5n6ZbGoc1s5prbrWp1vmgznKmWWDmTFB+vNCLGzfrzZ/0pfrG1321KhQthkxmT699PYuPy8P1wcOPhGwMQa96zat15OgR1Ho8tUrXB8bPf+i/ZEJdWN/UmdPn5X8bYMSq7+V53hIVJMqdh2m4jB8nOYHLCq6ScNyrFH2ssycTfsd2nyU+E/L73u/9P3Xve+6Vy5PTNhVsjT3fZRrQsb/7d79F/+ltb9MD939Yn/O612kw6KoCZ5ovM5Pj+jz0eiVzRhefhNFLqmirZFx9Tjo4/vLKsr7sy7+s1uXA4ul2pMSWeFhgEwoM5b3veS/2ZFl+wSMFqBq8EiZxlHe/3AP1Ns2spmNm8FeBIwX0y8xonzQLSo7NMAsygOrQGr/OC7kykjFGDHZDrSxXk3nWZM62grGbk5rUa2MoO3nQTCaFwWAoZ/bsuXMwWGh9fYOOVpxP9iES1e4ELSx22B5nilR04gcPHlQMEQYTnuWs3NhubGzq9KnT8h8jcm8zZIVCY6C8MZRsoEIDVVjpNitFw91u3OrFuTlWrb46MdfVnhJv83Wf9nGyehUICrRrFmTmQkkKhD7RUrCahK8kRjzi6mcAxephbF1YrpA10tYngOcrmZnVAg+EZsQpb4aRvuwLXkPMaxI8xVsrHAoyQfO0O45DbthKwVvV0JH2Ib3+rk/Vt3zqV+hbP/Or9O2v+zv69s/+Wn2bh1/wJn37F36jPvXuT1aWGoqGTCxMyBEGlCDVUGFgpsGVB4Rn/Hp9KF9cles0bUxCJzyJe+gTwcENmcv7ElSgOnL0so8AABAASURBVLhqQHGLBpkSi9XRG2/SDTccU/JJZOQCoCgxML6FyzhK2Vhe1qtf+QoFup7wBhCEXHzi8bYnQPKyF1I1moeJcZiGyxAnCRCd0wlMsreH3rfteTulr8bXTriTPLoth0m6bgu+JmkPg8YcVilpAp5/LZjw4uElvKACuXzSK16pv/utf08/8M9/QDJ0fas9p/3Iow/p/e+7V7fdeqv+03/8dcYF3cdhcFmKx4xBqUPqMYaMsirCik5UtSMyzk+MW+KSskiVEv+KotT9H75f83PzsmAKDG6PneKQHaH/uKAf17lBXeEe48EHHtCxo4dUcANNl2seKiJLS7vUaDY1/STace8xYFeMuLgQMPqT0OQCI5y8ffhIODsJg15h9Escl9GoxOkbarO7SdgTXMvoZ6R7DfS0GTLlzqeLHh4rIPR7fRn/di0uagiBkyfO6tFHTrGyb2r5XKHV5UoPPXBS62sD9TYH6q53CamDcI4dOaq+/1Q9Rm/X/JJuOHxMi3O7tbHS19nTqzp7ZkW9XqFGo41Ba+AVZ7pwfg1juqEFzhxmZhtaWjSst9X9D/TSUgAv1GkpqNXM9bde/3Jlwy5zxmQ2hihTZqgRQgwI3s8rAx2UgkLIaxghlH5/pASvvIRpi65jmby9DLdb/jDgIUSPyRh0Wz+uV7z0bgX+1Zl8LBjfq79eirxVg6Nd7EvAO5fy2ITnhnOuivXDIfnviANVv1LGNryRNZW8Hd9iwa7VEMY0k4cByg4EW6/juPe6HbaKn3bg+pFSukxeEyJkT6Lj0HmyKDO7COMC53EMRrlkCllDgXiF9yDqocdsu1M9gSsLas7OgRP1Wa9+NWOtukwYCudFV32CvJXpYk/vBNM4laZTH1nc+XNwKq6/Hn6k4GPpNDx08LjLrIatHnt+DXXhpU+dh954jvOVkinPM73sZS/TyZOn9Z3f8Q/1vd/3fRIyF7QqIMubUpL+25/8se69912UkUD2daYuPcGs1gunK8bUd4cu61bWgopUuOM1HGlYw1BmxtHZQH4JXGJwvF6n064dMTdafmY5HBQ6cfyEzuJozc7NqEqJYyDcC2dBkklqcM64ODevEIKsSsynUgnjBzLtkkc7GWXskpljQZHOZOTlGL52o6V2o4ktaWKLMgUIRuZ9o5GRbiqDttuPZt5QCznNdhpqBAFJbdI5+CGnQv2jGWzzBhi8Y8du0E033ci2eZfmFhqa7USMWVtNarqnmOHS5nlQDEFPcKPtW+j1jdX6EHhjvVf/3NUDDzyu97z7Q1o+68ZtVoNepuXzPYzkJp3OVQ4rPfrQY9xuXlB/o6v11TVFOmUIxgXpIJ5kcEuo7Lxme+sqBwiQtCuCr2QFK1WTVSaHF8+jSL4iJATp5QGaFQIrXaAI/yJdn6GODLjgPX8wGAjmVGEkM7Z9dx5ra43tgrTFg67xwLftUOx5DjsUkeUlOwFFW6+XbkUJroMPsJ6V9/KGnwZJ53ECk2oVEQcmEWPR9x/PYEF2mfuEKJnEw8p0YQ3dyHImRENz7DRigA58JMpqYPx0jQfseqQ8nKB5qxOY5D3boffD4XrooiaiuzU8Nf71c+6YO9FzviZQ4k390i/9kr7ma7+WM8B768uSKlWYwiT/9+hjD+vHf+LH9XEvf7k+//M/n20u225k7vWzLMpsDBKDIswnHTHy/KdmHvjwg/qjP/5jveUtb9F//t3f0b3ve598O+1z08xk4H3lV3yVjPkcMVw+Nws8vhFbbo/7z1r+xm/8hu6++271uPFeX1lRtdU2TcnMoFeo2+9hQKVGhoED3HY5NIk30J0M+mammJka2KkI386//9p0D4cuIYPoRkbjh6le76Ld8Hr9gFdajXrs6AotYCzn2w225En+c5chjQo1INiot7+Znjh+Svd94DGtwuzG2ioe4YDbn1koBxV4aDEGJQQcuB3av3+39u3braWlRfl55OKuBc6g9uuuu2/RZ3z6J+kFL7xTzdxUFpuiH1raNUs6Y7s+o+fcdpvmF/bq8HzS4/e9pxZAQjjaehgHMUekYMq0ru/8+2/Q0lxShjAcxcM8z+oVzNMOMUQPpGgy+HTXv8JoBs8ljNQ1M4UJXpJquVFmWRQLm9plko0e0nd/95uVmj0QMKDa+fG6NVBsRpuA96EG8tIOQNYzfl0mV8AzpvaRV3S51uAdVdCEt3rcavI+hQG84yjTyHIt7N2rhWazlnsWkFmQKsZjFKPOXjijvFGoYus0KskHXJY1qW0fb6MG8mmBOuATn7yeN+HH8zzt4bMNZvRhC65F23mZ8Ot4nq51p5ad50zAOQVsCybZO4Q1PaPfW7ADSp3l28qEhP7Dv/93euuvvUWtRlAx7PuIMQ4YS7Y2hw7t0w/9Xz+o5915h37rd/+LvuMf/h/KmjljGmTG6BnjS4MVIGqaGV7jsN4Z3nLLLXo5BvYLvugL9Vmf8zq96KUvVmzknCvep9//vT/UW371V/UJn/iJMuiEwCUO3qY7LyNsj3ukBZ7maz/z0/Vrb/1V3Xnn8/E2R1IKNe/+CTGqMzer2fl5T6rC8SlxkqqqwhYl+XloiXNTVYWE3FxnvIwCwblabTxJDJ9hQBMeVZY1JOoGmWIIGhUDJb9Ywq7FLJNtjYk7TyOs6Yj2wmiY4wWe5XxxRb1uX/6/Ma6uruD9rZH/BLfYj+qv/vJePfrwSb39r+7VhXNddTcqrSwP9fhjZ+vt9dkza+pzq9XjwmcwGKnHdn5tbU0bnHd2OYvo94fqdYcY356zpsAEcSZKUm4bH3v4kbrDutpTzen5tze1LztF3TCFZTIzeb/KyqkZ/U/16lPUgkw13YqVpHJjaJeqOg+VC4v6nmtmrCQj1Om0/o+/8zmca9IWBlf1gKG0jvS/4COSgDHu97D9O3bsJuWRiYdiJgsalkHBj2dK0x233aSqPlfyUXUcDz+iZj8mlZMr8tNv6WNSw71JbyjEqEG/r1e96lX1vJhMB2MMvPyDH/wgRmOkV77iVfo3/+bfeJbCVllirDwj0c+KueRxr+fzbDAcyg2e/572kHiv6/PcdJSjuZe89KVaXFhQxVxzDzPHEPl2u+T4pWReDjGa/mOFP/VTP6X9+/ZBB1pDDJ43AJiZzMbgbZAlQ4+arVwZO1vW2Lo8hFCHZo471htvM7HougF1EHFKnYRyPLc2dyWNRkOddocFusF9SVvOYwaPFX2EPTXyluZm5xRYWDQ7s4SVDnh7LR09dFS33/oczc0skr9XS/N7dfTwzRp0C7bktyuLLXUxiHnWkalBelYL83swlAWdTHry+FmdOdnXYw+v6cnHT+r4I0+yBd/QIw8d19v/+7068eQZnT5xXv7zUg8/8LAeevAxPfYAA8ThreikMFXek4nrnXCHzYYwWukH/+kXqVmuyT0R5pQsBiAqD5maWVTJyhAtUS4FhGlmTkoVgQ+KQ4VBFUJwQXjhiElpKAELjUK+qU947pye//x9KAgrLnM0KIDmQLDtda+gcsWZAqrUhnsb6sXkpPx6w4sVn+WIK/wEdiLtS8NOsB3XcUr6nxinitBhO84kHRHY8++5W8duPIbXMNBoWDJxB8SHyjkji0zkN37Fl9Xj9/9j7z8AJTuqM3H8O1U3dO6Xw+QoaZSFREaATbDXizFgswaDbX4Ou47riCNgswbbOLC2Fwe8YIwTBuw1S86YjBAojqTJOc/LnbvvvfX/TvXrmTdPI81ICLD93zv3dOVTVadOfXWqql9PyLEdlBu0U91B3EO52h6lc+kq6HOBx86jbRnQSq5OLZoH0YocTOvreIZB3n4YHrwowr5LpXUklafSCg4P6WV2r+sDVzNqG9VVUr+xltNMENAd8NV4NVz27NnjrSkB20YrCio7zh0tK2KhFydsJdK0S0oZLfjwhz8CLevnFpEl4ZY6IQi2Wk1/WaJfHn/Ws54Dx0FJaDlGcQS1JBUg9afUtOyx48exYf0GjIyMQL8iZKwl7wtf5a98rTFw5K9fYPdzVtvI9oKkc99CoGQkgOqTYf4otNCzx5A7UKf9YjvVItXb9S4BsNVuoUeAzwjm4JOxsYQP7nhLiKOArB1Mu53y/LCGbqvHs8IG7rzzLhw6dIDA1+EhbAJFcUckHh4aQpcMT504jg4txtkzM6gvNnDy2Gkews7h7OkzOHDggDfHk7SNXD6kMIHh4XFaeBm0/JXbtsMllnwMGkvgmWMPpXwZMn8c+VwMLA8KVjzEPb8tD+iJTIrf+tEnotybRyA9Qljqc+pAq0WpAhIRaHgltBljKTTj85INXUOehtUJMmqVfkcxx7OJ8cU9+OH/9i3wly4mZDr6isPB0HIDwiN4hBJ/tLS6mkH9F7irMz1G4UGbHwm7geKqe/FyBkMj436VBkfPWAtjA3DdQkLlVUXduG6a49cfV+3nxfmwNMdE6zHMMCB6L3i1vDDmodKZ9Ji9IlpTn53IhX4RgYjAKqHvFznv4oJHGNIW03mUr4jyOF9Y5MLwIEXniRLYpqHqMJ7zrGfDGp0bjGEZw3glEYGoHgtdkrEW+nQJLts5pxUcNay8BqTjqYB4/wMP4DnPea4mIwhDNBtNKGAqQOoZ5Zkzp7GwsAD9HxkjWnfqV8zxBZY/RIRYkqJH61M4lwPWrwTGaxZD15h+2zTsCHTeIGIgCAyMplMZLMM2sBDyoJIhyxIIlc/CQC1JJvujvEzBlIGQ9YgIEp6lmpSrvGUDnREPVtddcxU2bZhCsWBQKEaoDpVZpH8eQQ8KhQJBtM3bohCWjCqVElrcXjvy2bRxC/ScMggt5ubmuDq0fFqpWGSjMjgD1Hglf+DAfv+jGMPDozAmgJ5vQv90hRlS5iF2aVWeDOOEpAHhahwu7cIrn7ceY51DKCRLPIZIwao1GcI+6EohFJSj5eiQUB4JICkM+YoSP0QE+ggMQl5grWkdx7X2HvzuDz4JZW7ZXZDBN3a5XnwDHhHhuF9Ij6Zald2ABuXZGwziBrIapD1aV/ko38svbyDMbKkbXVqfKSdZRvn32DC1SDs9WpUcP3BnEVIXHF1VeOccS2UcR3Xp/Rpf5fLI2v01VnhB8UdSs2FJJTqP4lW5Ka0uKqKjAGSUq0jfr/mOHjuG0VHOR45SfwG6sK3LWaHzyBrj536j3sDRo0c8yCi4KR8FHseL4Yznj3oMd+zoUbz5LX+Bt/71W3HoyGFoPgXWjPNTgVQv7gz53fS4m2iANfxf+mmbs+zC+hXIpqanlw2xFAl3ghnndYZ+PhFBJoYmnYDVExcyMKisYIgbjjpnxCE0FqpjgMMAEIPAQo8NUlrDhtvugOQIoHp8GBLjaMPCRPlcv4IMqI5UEOeEFSTcs1uEVOojh0/xnHIPjhw9hiNHjqDeqCOh6asVFYo5NrwDYUNarTpazRqjE8Rh4M8n5wmWURj6/KOjE7Qy8+QZYvO2LdAf++3wTDTL2hgvAd35eXYqI5GF/+SHA9sGdombJvJJAAAQAElEQVR+qEgyBLRmr8g38cYfuhU7ojMYT2ch7KBN2XGa2xkFISyR0frUUsLJpwLRQRwIP+MgGdfCUG8O0/Wd+NFbp/GrL346RtMOUg5+wvSMiuQE4Dz2pH4l5fnNIq3/QbSiMdpWx7ASHUqh335fhhEa74n98i7jHs27mp/noQy9R8dwQD4CviFUYUc90fFpcsdB8QIcq64uTNRdx4lx1VWbkPBQ3XDiKLtUy3BCOF34qOh9NyNoriCW07KXIm3JoFXKW0njHpYeo0THzqa0Xpzvh7ZCa1daWYHGr6aV6Y/MLyKcl/LgQlrtSlrO8fGPfcxbehoUyl/HwFpDHvC0PIgYPI59Gh4ZxrOe8xyYwIIjwnHhHGS8bpMdlVENqDOzs3je878TGzdvwqc/8ykPmH/O88g77rgTCkwgqk1NjhNsQcwJYNjuQR3qiogH5Xw+j8XFRVhjINou0++bsRbCOJWcdksIhjYwULDzbabeQB9m1/mvQK1peeJeLh+xrGMTMgj5dIgjieojFTYghuVzebYx9bzMzp17/KXN/NwSFhfm0e40fYcDG8HaANZmtBJLUMtxaHgIcRRjduYM5uZncezYEczNzaJUKmLN2mkMDTFfuYA8G6BnnTfdcAMt0gpGx8bQ6bHCMEaxlEccWxQJspVqBbXaEjKuDEd33YckTbVLADsFPssOfYPXcW4JdAtTbp3Br77oFrzqP2/HRpzFcLaAXK8Gm7SgAgozIOAkMiRHUzolBTDIpU1U0wUMzT+Ap6+dw1+9+nvw1I1FDJs2y4H9mYE1BoM2OCg3fnydX1W81fRoqvQgtiw49SsP3wfGaVj9Gve1kue1zLPPizLre1Z9aryh5Ps163ZtfO0arFs7yXwWHY6P/iKNoRX5guc9i4t9Dw4XTjw3UHaWeLi3XxNY14X0oDLCGCU639hXZbCSBi1+7Fsx0KUHcSaQwWUQuioCEZoV9Kc6DnQNw4MyIgJjBEICRwX+EVhiQ0bDpE2jRb8SpHWBT8byjpaYUDkULBMCz7Oe9a1Yv2k9nvqMp+CHfuSH8EM/9EP+hvyuu+7AP/IW/p//+Z+xtLAIPXPUM0stb0Sgj4iwLuupzUso8BHpp8G7Al8PDRtw1LUdbAKc9s8yMzIYA1gjiKIAlmBordEEJNxOa/tExIfB/oVBxE+HNnc7au1qutarZLZtH8OOa9bgiit1u53jmWER1sQ4zrPHQ4cO0kTv8RJnI4aHyygWcigU87j6mqu5QmzEFt5Qbti8BjHPI6M4xmKtxoueuj/jLBAI89yma6ObPNjt8Qxw9uxpBFYQsrFddvz48WMokl+dlujRnffC+Q6DT0Zafl3fVYfyh5rGhn017HyOVuG2Sg//82XX4X/+4BPxgu05rEmOotQ6jTwBs0AqJw0Mp3UMtWdRnN+DHSEB9vlX4a9+/TvwI8+6AuHiKbbHos1LKiO0fnngrAMOx0owoH4b9FPboe43irS+AT1UnZq+QmIPlc3Ha4+851F+aF3ni2qtK8gnXryGjPJU0jG8jtus9evWottJkDpaISmQ8FB9tFJEYKxn7xjvPf7DUOWFhHPkoy/zY9DCy8z+mGcTcTDnJqSyVxkpZQwo0bno+3BpFy1wyUhHEFEw8hnZpoRzLuL9wJOf9BTO+8BHG2Mg0gcQkb4LGIBjKGIITglq9Ra+escdeOpTn8oyGdyK8XLcOSTcder3I1/+8pcjCixyYYQcb5n1smYbd5Qv/77vw3d913eiWi3hU5/4BA4ePIjTpzgXuQMlQ/8GLGcJbsYaAl3E+lXBlEBcctA6MmqE1p0R6GkLcTvNdLbTLPdB01ImpDzfdLQWWRCDNDHi261npXpmCgFSAr0CZhxF7GfK9AyWmGVOn5qnFTWHpdoCIx30NvrIkWOYm5+jvwYR8b8MpHv4+YUFzMychV7vc0li40MYE7JcTLIEvQKtyxI2bd6AKN/mVryLVi3B/j0HUMgLJiYrCLmd187n4hzBdwgdTpAcr/r3330XchKwoVQONhaDh43HgBinZQ0MQFATCiSkoHLpEoZ6J/Gim4r4ox96Mt7207fizf/tBvzvH78Zf/KK6/HmH38i/vaXnoX3/vJz8dsvvR43j7VQYF8KLoTjFoFdZHcyiBEkFKbjbM5ImsaatDace9gWVbQBnYt/BB4RgcilCUKmK0gc2M7zBH1WpGvQny8xn/oH5PvAOE3TOM+HHi1K56LvxfqnSufbxBLKy1sljoyV0YAYhJeYr1VzkvhKn5Tv1ddciw2befPNshksR9BxIgVoc6E1GnIci8wxxZKTZUG+y+V9/epnlC5ol0MO/EeejqRFff8dGSy/Gn+eNO+labnoBY6IQER8nIic82uEiIYt46wGL5uce3BbLlXYUa6DPN5PWSpAeGKC6rmjrlPFwQZhdnYe27Zvp9egx62wgo4vB33EzxHHeWJYBiwkHBkFwerwCCYmJqD8RASDJyVo6Tw6zovf8fFxH603zvpXfO1mCxktTQWmXqeDG669Hk9/+jMwOzPjgQnnxsWwnEBBzRpLzGlDzzM1WYTxJGutb7OI+HnLEEJDTAKg+qm6pG7AdP3etbGGu9kYgVHeJGd837hWII7yBPIiQTHgOWri2xLT+AuIVxkxwWxYN4VKOY8ircI4F6BULGDL1nW47vorcf1N12DLlk3YuHEj1q5fTwDcjDW8lawOlaGAF4YhmRfQ6fQ881KpgFZPt75geohGex4mTrD9ynWs2KHLi5MFbtlb7QaOHD2EJO0SjJe4kpxAhzfq1mJ5Yhh29WKvQVwoUTjCoRK6/XzOWBhu34uxQyWtoVw/hbHGKYzUTmCa55DD9ZOoLpyA1JeQzwwsFcfAYDAoAsCKgcAS6Is4l0Dff7RXQeKb1SedfI5jNToxjtHhKs+3uwDD2qYbr9sB0S8Nc6LqJNMJofk5KIRO86iazDkNpUdV+N9AIZXLY90MEQMhGYKH8rbG4P/8n/9DAwV47etej5/86Z9BYGlALAtORDTbOSJeQkmtNP2lsFyuwOlizqWD88pwHv3mb72WO8tDcDw2UbAqF0v0O2REJb31bnOXqdvmFu825hdmUSoPIWOdKZhH+uwUXwJerIj0I7q88FOdUCDPlhcDYw0M+xCGgeef8PhO01PWY631adpfMcJWGSjoKUh3aWEq11AxjEeFGc/Ca7UFYlIPWr7LnaW2T0vl2XZjgoSgZjHHc4KZmVkc43X9zl27cBe3wp/5zGdx+x1fxf2778VXvvJF7N2/C/o0CWp6KFqvLyB1TUytKWJ8ukpgbCEXFxDRbLVhhNJQjELZgi2E5QEr5wBKPJcslUrYvHWTv2Xbvn0rtm5diw2bSsgzDx7i8asUhTDEg1/nhZRBTXwgYwklOlwhEqHAEAAqXG4BMpMwX8JwgoR9TW1CoGRQZyJWPFqWfEfWr0HAdhivpct8V2T7ZnqpR+wLztE3sy2Pum4qrMnnlpWa8qXMjctw1ca1PBtq8/omQ8awKqtuy5X64/3IalRZrSyhPPqUse4+rUz/Zvu1bdpndZUeTXu03GpSPiqLAfkw5avzSevTH5Q5ffYs9FsqP/ezPwvdKjsdI4KP5qW20aG8dC7Rp2HllXirkXOKc1L5iKjlSZAjQDUJgi99yUvx4u95sS8RxREUzPQWucsdZI8XdrorrXEH8ba3vQ26HZ+bW2BeQ+pPTBEhLgWkkFNZoHVk3EKv7J/2IaF1qoCm6SJaJmSZCEJWGS/QUh4BqD6JRpC7kALevYQhQZNySGisdWjAKXhqvB4P5At5GGugf5XTJjgHPAIwKTM2eJO9sLCAerOOUqUEvZjZseNKPPlpT8KNN12Hq+i/gedKNz/hcYgLMQFujBc2eVIJ+SjPqoHMdcicAqXip2yAbuGTxFH5U/R6Cc80mqhTMHoOsffAHlqebZw5cwpLtQXsIwDncoLu3Dwy8ezOfahgMvJ0TMhEEA1V0ORAnstAj65YStYZmtwUgJAYnwk/9KWbckB5XwDbHweNJRmAZTzB4GRjCTYfc7KmjHLof8GWk5k5/997EQkMZLfSpRxX59QxVBrEO3FodKkvHBeXUc49hyov+FLyMRA4/WoQJ+Igv7oswrHFOdK4S5GO/4AulfexShcRiJynR8LXaWZ+aF85oQjoDGjcY0gKcsquPx4OhoCoXzS/5757cOzkCdx2+5dpKASeNE/G8QHAIpzbnBk6dtyfolAoocg7iIyXOkz0fQbHXsukicN99z2AW59+K42mHAyNFwUipYTApZcjeiN+9sxZjE9N4RSNM2aiASBaA0Q4j2lJgm0TEfKIcN1110G/HqR1DUhEWMxARDB4HC1DENStAQzPFgNunUNSlxc0Wr+I+KyGvMMwQKbgiwxxTEA2DglBXP/SKKWghBZeFIbQ23AzMjKKyclJXHXVDlp2W+kfx6bNauFNYf36aUxNTRIQ8wTHUb9VUlM4ikIYY7mdznycCqfT6foG52nGhkHMLXwZ9XodOeYtlys8yxjD8RPHcPDQIYyPT0AA1jUJ/bOlx9/8BGzauB5HDx7wE4FJF7zKXyMsG64gGa/R8gGjzDLReZiX/fdKN+Dz4KzaGoOzzNjlCiWiYc11efw15wWkxQd0QcI3N8DufcMboDLvU8YxyHz9SepgghDDlTzUKpgaK6DValCXevALoiqvLo4kL0bihbq+8H/QDxHhpO/3si8vyoj9xtfxUZA4ffIk/uotb0GpUMQ/vfNdePa3fCt0Lv/3n/5pfPrTn+HRWg7iDRPOBS5kgPHfTMjlcsSJrWydAMvxYJr61TA6fuw4jGEZ5oiiHLq8uFOwSmg0qdvlQnmQl8VFHvXpfzrGbNB+G4KqMQrUFoV8ngAWQ0Q8aR5d+NRVUn0W6oj6RUQdUoYeeesWW2vXWEusinneGHGnq3ctCtYZF2IR8fxjWrwsCI1TV61JLad+NfYa9SZMgRbiEK20kZEqgkCQ48ru0g4a3FbPnDnB26g90B/q1V8XmZudw+zsLI4S8O7ZeRduv/1LuGfnTqYfg94qzXCFeOCB3TjAG6yzM6dxiiuUiCAksjdqi7j+hmtx69Oegmq1imKx6FcKw0606m20movYedeXtG0XkEi/yeIHC+hBUFm/Fh3yzGAuyKsBxzORPjkveOGK6DiQliBrwRWEZVS4ai0qSxFBag3OZj3c8h3fCjHBMlgbrjPgRCaf7ELSei5GRgSe2EZDEhFc7qNKspoeqqyIQORCeqi8qkwDeqg8F4sfyHuQpm0b+C/lat5zRIWkqQCdQMJJYCHQHcf6zVv8Qqy81vPcW//aKxCLjJa/OPixA+Wu6UoZJ8Rq0vjVREPAV6fxg36rK9KXl8avJOeylcGL+kX6ZUXOuxfN+BCRjm2/HIKigHYA1B6VhRhyfDBdihcLUYBQLp5UnhrnOBaeGBARGjopPv7xj6PVbuJx3DH+9u+8Dk944uOh8+MNb/g9PPfZGAgH1QAAEABJREFUz/Zf3Xn1q16DO++6G9aEiIIIgY38BW+FdxXdpAdLYyiM8xwuxy4YLNVr2LJ1C4w2HRn01t9//5p3GWrVddpdNFtd3Hn3vd4ybbU6bJFhPs49FrIWHqBjXviGtOiCIIBle/ft28s8AmeE+Zdf6oqQLIR5HAKm5WLmDyzgyFPTWDYwQBhZlAs5FHjL77gY1xdbvLzqL86G816EZWCgT8B6bRRArIECrJmbn8Hi0jz0+5PGshEDxWEF+v3HqTWT2LRpPWkTFXs9Jmlhjo6O4OprrsGtz3wmbrjhBqhFGkbAunWTuOLKLRTSGqyjNbp9+0awj1BBjfH2a830NKpDJYJkHpYJGc8QLMHZEf5qSyfx5ds+SWEnzK9NPU8i4gMZJ452pZ60Udi2CS3DieU0pt85n2nFh7APAMt6F+cer4saR49QOZPQYrEg6PQyWP6DW846cJeDl+uICETkcrN/bfkeZRu/tkoffWkRQzAErrnuBt54Xgu1KEd4bp3wbCtfyCPlIXpGf6qTmrqY6cH2uQFZUa/2W2k5Sr1Ky8FH53zNDB5dtd+MUiICQ1Aq8b7A0M8XLZ4t9nihpvNVQUX9hWLe/2+Mt9xyC/SM8XWvex0+9tGP+t3iFLfNeVp9n/zkJ/ETP/ETBNwWdwVdzM7N4hWveAUsEU/TwUd/KEPPJRUo250ODa4Z1JaWML+4hDbPCBX8tR3qqo4UaUjl8jmCW4iIFp/GX7H9CnC6IuXC41VixXjpImptgIjgFhAVAzGslVhJwykhmGfUJ7WgtYiI+F1ysRTDGAtLUFX+EUFM3ZS33Al3luoHp7GhnEyxVIAhQEY0S1NuiXrdjKarYXqMufkGrcJFHD1+GqdOzGB+fgFNXu/Pzszj7JlZHKN5fe+99+Due+7h3j7tWwHsgTHCfA1apU1fTn9E4wzPIRYWZ5ByEmh6j4ekWmcQBtzWD2F6ahwjBYuIq4DTCcLTiozkKBQl8CGuIVPXhuhViwgmqrQGhSugMNaQzr9aRoXnWMixlApYv9jcz8EFQQySXopeKLjz8H5sueVGOApM04WrinIzyy4u49EWaDZWhwFp+OtNg3ofrh6Vmfb/4fJ849IMwiDC1Np12LJxI0ZDIEhb1OgeLZwezoGkV9QUoA4wge7q1zBCiUVVCANi7KN9+9webel+OdW71dRPudTnY1H7ijooj4EeqrsixXu1jZZA9vz//DwExlLTcY58hhUflsBjiDA5bl9f+cpX4vEEzTvvvNPn6PLsb/fuXZjk8V25XPUYcOL4cWzfvh2W/NUi7NJiTXn25ziWKed9izfdBw7s83+6fOjQYUS0HFM20usosSOgfoRhhJiYZA3bRotHwTuiQWPgYAh0hrU7ohQ4j1kUSm1uuXsKijynZDT7BcRsc0Y8UeDTryP1ATP1gO75iECBUUG0021B67E03iAZF4MG+5PCaBscEdcSKJeWFriitLC40CA1cd/OAzh1ch4neeEyQ6uzQ2VOecieY8Upt0cJD2UXCJzj42PYvGkTEToHMYbCCQEXoFIe9lbo5s3rUKkUeEY5BdbHihNOhowNMphfUMCdwf337/I/rrFhwwTK7KgQTCmHB73aMTHCeiwc21xaO4XeSAlt+lOIzy8itAkFQsBVUoUAHxEVLT18MzZEt9vtnMGXj+7Ds1/+X9AjSLIUU/uvZIY8+v6H+hQmDIjec68OuKdzMY+9xzj4IwJ5CNaD9JXJ2qaV4W+WXyTAyNi4/yutK6eq7EcCr1O0JlPqlSqto3I756gvDhknmKNF4NvrDPWL5APnP7RvAzofe2nfQE7qXjr3Y51D+zGgx5r3pfndfffdKJXLEHmwFokIzDJZCMchRUDA1DHpcpzCMKRxlCAIA7op1q5dS2Cp00BqokPwFBE/phHPotvtNs8oO0i7Cbq9NuqNGvSuosKdRL3ZhjP9+jnkcIDnWSoVIYxX/oENIMI81AdDV0nEMifYLkfi7OcAxrQ8DTFo8I0VEbabW2zm8nkLvHwKrEW32/NlFMN6BPAu2+vbyHhDbIiJcVYM2F3qJvxjBAZhGBPMSoh58zw8msPoeA7X37gR26+cws2Puwq3PO5arNMLFF4b95IONm5aj40bNuLmW27mdnwdxidGERH9VZktG6KkAn3g/v247Ut346tf2UkwvI+NAx9HASY4fvwwTp48Tqt1BuwbyfoD5WZ9iQBlkFEozHzBKwwp0eFroD/2WtiyHq3hEoEugPPCMz7NsV9KUFdAfsAgDGfRpBC/eOwgnvJ93435pOUFIswLknHKA/4R//lv+4M68m+7gRe0jrLNAP1aSpOXfYaDb3VpyxzHyPlJpwqccjFWHVKdgh+P1SNhLuDqA5xlX6sshDw8r2/0h5pE34A6dV7psYbK94Mf/CC3wLMQuVC2IgJDEo4N+Og4cPJwjgp0bgcEyU675621kydO8iitiBe84EU0ru7DmTNnoH+tEwQB8xv0aEE2anUkBCHdejcbTbR5Pnn8+Alu1QmSlHePR15qGyUccwWyPAFN8SSOYlhjITDQxdW3ibig7VHSMuCjfmsN2xPBg6phfurToA2hCRATsNWa1L4ba5Hjtj6OQ2/g6cVUn2LlxqOANi+02iiyHZb9SLkwGKZAv0dU54VKvdaG/p853U6KM6fnMT+z4L/Ws7CwxE7HqFZHAVqL+v/eLC4tosYLmjhnmWap4BmROvFC0MW/zVVk/YZxXHPtJlx51UZs2rSOq0oPgMDYDJu3rsc11+8gGG/Gpq2bMKaW6XSIPQ/sIqAKiRJkZ8HH0b0YpQboUkCVbRtRvWITTvWaBE8Dyp3jykQKOOMy5bI+PxVol2yblPB8LHj297yQE9ZByF8niKN1ndJ6UcroKjnWf7FXjAADolIN/CLiQdewoLYAF3m0HatJRCByeaS8V7PVuJW0Ml3bMUhbGf9wfpW3pg/aqf6HokGegbsyn6jSegLEZX0Sjhu3RyXeeJZ4LqnbIiNBX0E5sUCrUseEyEk9YGYA3AlBUjknW9DOVGxRAh/fP7r66liuJp+uY7KCRBVVC6wkjqmIQOQ8rUx+tH4h2D+YgH47KRfqmzAwILeif9rHAeFhHpF+m1dnEVmOp6tjJMv6/oyn3Yp8nAMoEy0j0s8nIgwqQJFkmQx3cfQbq2AU4klPfQp3oB0MDw/jiU94Et7Cm3P9Xx6//OUv4Wm8sM14/1Aq5QmGTWJDAgXmjOfNHV7cNBoN5HkGOTe3CA41Ms7HxPWg/yNBQKswzMWIcgWYMIYhwBljYCkbQNsF/4hwTnOsnBiwaTBIkKVt9iVFQEPIEgw7LYZpUQrzDQDSmtCXd9y5ZjT6wHYaSVAqRjBWCOwJcaxLXMjQZXtDYwnAIYyIYUMdM2SgHmNycoqWZY7nhqNwrLDTBG++Upw4No+Z020szHVx8vgiFmYT7N93CHv37iUAdtCo9XBg/0l84fO3446v3ustyDYPaSN2XAdH0T2K8ugRqYzkUF/qEqBTNgrIUuvHqkfk/tLnPstw2icqsm7D8DCPTgDuktEr57DxiY9DYfs6nJEuFimAdiToRCEpQDMwOMJLq6VShKEnX4ep63YgE+sn3oC98lIahC/blcvO+f8yLksgyxzWb+TOhOeUWeqQ8Uwy4STSv97SSaVn2RnHX7Or/mS0JNT//+jRSUBlOCipsmy3WnjWs56FjFacxov0lVhEFBQg0g9jxSMi3DbXkbBMtVpFvd6EXvD8Is8t9ZfFXv/610NBLaTFqcUMQabHba2Op9bXbDZZpo6vfOUr3MFWMTs/D0IMccYhSRxxpAu1CPO5HDxgBiGsDXxbRC5sz8r+GCM+j9ZnDIFTifmj5XZkBMtOp0tQTqBtcQp0yGCtYd0Z8S5CwmPFgGeTUWx4E19AjmCtcnLUO9VDk/CGx5CxW1bKRqNFa3IGMzOzZJShWDQYH8thak2FW/I8JqbKWLdxCONTeWzdthlrptezypQrQMot+SSuve5K6Pcw169fT7O2gMVaA6VqEYVyHlE+RK6YgxDth0bGUaoMIQhz0EsWEwDtTh1nDu0GMY3rqwN7ofJ+WBJN5WrdEYc6O9mulDD9xBsxfPMOVG680rtDj9uBsSdeh03PeSqGrt6MGi3aXmiQ8CghUwYsD/8YfirRucSrAlxJmn1lWP0adznEpl9Otq9bHm3rQ5FWOkhT/yWJw3bJPMwg1Lkrr7kWV+zYTkUNOeZU2ixjCpAQNPt19sOAjon4NB0vJdcP+rhzH6z7my3Lc225iIfLAZyaxhdJeyyjRMQDh8gKl7JxnOtaT0IL7h3v/EfUecst1vi8Gi+ynJ9jA7ZTv0IHFSitB0eCGBpVKe668y5aWXlYY73l9da3vQ0/+/M/hw98+AO44aaboACj/JRaBGQ9A0w5thnrTXoJ5uYWoN+17NJoAtsFzj/iEae7wFiLYimHfD5AEAa+bdYEAHXAEeBEhP7+q01SYiYIs7A5YHEEjIzYr0jvHZhfjCAiLy2lupVxYVZ/GEUwTDMIeTTguBtOPCmYgo/jridhm+mFsZY10KdnAjle9ce0AIvcEunBZ7FUYgUFojCwd89+7Nq1h+cQu/DlL93Bc8e7sfPe3Th44BhXpR6EFYY2j3Y7w9mzM1xp6tDfj4uiPFcKoNVMl90urcgW6o05tLp1tHpLMEGP2+VFuKyGsXzKjqYEScNWWcrgvGAYcdFXc2Q6e7g1y0QIgEA3MmiSRYPUpEldp5A7xsCxv5ajEjIMP0oDlsw48F6O65hpBTlaSIy5/JdlZZkuv9DXKSfb4UWx0l2uSpWzLydNXI68iDPoi47FRZIfFOW4FI6vX4Pq0AgniCNl1A/qRqcDtSYdxyijTNV1fqzOs1gJkufqZfMut+7znL7+PiEIKK2s6cFgqbp3IQmB4YK+af9IuIzHUXYrsxE3OEc5p5YjFQiWajVkWQbhnBAKToQfy+kP5WgL5+Z4JEdLkMPns1UqFbzud16Pn/n5n8Ex3jl8x3d8B8fSIYxCdHmMortEbY/+fbd+NWh+YYFHdjV/4cOqPQ+1UBVAm80u2+RozeVgdZ4ygyXgKS8RYR8yn19EzuGC9iHppayT6dofgpsCvB5hGJa1BEtQbsZa6lXGckAUBQiCENomYy16XJhFhODdY3zANmQAdU/lphU6YptRMFPU1wr37N6N++67Dw888ABX9R7BrY1Op095gmhK81hEMDo2ik0bN2Hb1m3YvGUzDBuk5bvcOpdLZWzcuBlTU9O0GIfZCIdmO0Gj0cXSYhutusGxIw0szVnMnU7RruVwYM8c9uw8jfvuOo4w14auYhYRO0WBsJG4jMdC/DaaJQAYhizgjPf7sFjoPxFhnLAKwzxCv75mOS9o3QJ9RaawNOkbRINB+QZV97DVqGI/bIZLJAoVE0or8inPDBkVuk9Wz0uyACnHQ0xGfUugh+YplTah1ZFxu8SczL+KEXkq/wEx+C2TYPMAABAASURBVP/eCyRgkHIl6fJ8Tc/8urxpTvQgkKouIpwDgsBa/71Ha4yfKdCZwDQRgSGJCEQuJCMBxAjHQ0AP9D/kes+/vBfCefXqX/t1/MLP/jxe9pKXANCv0xiCUUTs6Phx7fU6BM0Ojaclbrtv511HFXOzs8y7/HKeOrY5F8coFooQGIgIRNsXELgEMCLQJ1W9ICB6IGOcJRAGzKOGSsZzR3Ep9ahL4y6FYpLqnc6tjEdxcRzCGPG8lQ9gEAYR9EnJU41FYywCMb79eV7maPk271tMIV9CtTIMY4z/e8rrr78BN954E4o8bC1oo0UL5TExMYkrrtyOciWPfMFS5ZuI8w5RnBFQW8iSAD2a0kePnMCdX70Pn/rUl/GRD38Wn/jYF/CpT3wRn/z45/HVL9+LI0eOotchUC6dwczsUdSbp3ggbLF52ziuvm4tbrr5SnTqC4hD6zuEVY9oR0ka7Yj6A9LwSjqXT+eZJwNRiYmAjOEfjacnZZT+WEYSOGQ2ZbLAsQ4RJjD9ct9BW1a6Fy27XO/KtMw5rCz3cH7Nezm0kv9Kvw6+hgd1eL/Wv0z9cAa32pJjWOMuShQVdR1K2SAflc8tk09gvzVdKWP+lp/ElDfr7VHJ9ZC/x3NtcDJQzVm/o7I7uulFSOPJUBv7dSbH9q2mi1W5Oo8PC+W4TGCfL1qO8SqT1aR5RQQiF5LGPxQpj4BA+IUvfAEve+kr0Ki3kHAMMraBEMKdWw8P7NoFyzzCOa/5KUnKl5/sp/LVdouIes+RSloBeM2aNSiWS9DxewovdJrNFn7sx34cf/mXb8b+AwegZ4zGgq7xQOkIXEmSoEuwUYNMxMCQd4vGE5arMJyXWrUCGwjlClAht8qGIKhAKNZARHw5LSsQZHBIeZSQpWw3cYBBgl5A1XGwLCvCPNSjjNRL2igS9DrcrYBPlwYdJzhB3JFSaB7lq9Zvh+1kFmJak/wTBDznjAng5vjROXzl9gewZ9cx3HM3t9cPHMKddzxAq28GB/efwKkT85g9u4BWo0Wk7mCKgLlmch3WTq1HaCIyTCj0IoQCyPEMcuOmtbj+hmtx8y3X4PFPvha3futNePa3PR7P+fYn4Km37uAt+Fps2T6BrZunsX3bBvKZwHC1CrDDPf1f+XhucvLwIfR6tCy1xV8jGZY3lKKgBp20JusgljpiM4+czCEvC6QaAk7UIOnC9EK4NASHE8KyK4nBx+Qd8FzNbBB/KXd1ucc67Ah0XxvPvtRBKQ7IcSY4zsq+SwWlcmdML5fLiG2IXJDziqmrt24NdYVXN1s+I3LLbVLOX1vb/iOX7kunywXojq/ehbe97W+xsFDzHVYwcM6hzR3i+9///j6IKYCSNIOmqXtx6vNNuaO86557ML+46K1DBbZ3v/Od+N7vfSle+9rfopX64xDJEBgLPZfs8tZZvxaUdNtotRrQH8BZXFzAHLfubAq3bv3aRIQYAgJdhIAWnqU+GBPCWAsYIc8+GTEQAIYkIjAeQI1fTDOCpvYhigJYxmP5McyX481+j20IrbBsRtzS9iXUt4zHAA3ovYz+UQyNYVgxDLfhqKuNZht6YVXnPYs5eOAkzpxaRL1GwJMCoqCEocokrCkyc0wLchppVsL8nMPpkwlOn+ri1OkGdu85huO8/Z6fbaPGLXWj3vG34MePncHdd92H3buO4oH7jnElCXDm9BJOHJ/h1ruF3Q8cwa77j+Denfej0+5RgC2CYsoOhCjmqlDz++4776TAQjyyxzG7UkY3JTRmUEsx4doDdBGE8yjVvoTegb9Dfdcfo3XfH6Fx7xvR3PlGtHf+KcJ970TS3okYMwhch4PokHFyKscBkfHX9R3UwzGCp69rbd9c5kYC9tHgmutuwBpe/Omk0xW9zRU9STl+jvLnJHYcA03T1maMUxmp/z8CaV+UqGzsjvoupNUhSoT5VL/pXPAqdCgx0hm86lWvwS/90i/jyOHDMEYYyRqoUCmNkdOnzuK7v/u7GW+o36xBZUoSEYiIz6sfIgKzTCIGIhZNGjEN3nQ/73nP9/N2enqaGJHhiq1b8Duv/y3ko/6cVQDr+vPJhHO7vw3Wca0vLGJsbIR4cmEfRFiXMYhzIS+JYoRhDgG308ZaWBvAGgNAYEkiApHzxJ7BEACDZSvSsS8JrUgR5hewDw4pb7RVhzTNkBeTWAf5so4wiPt+a1hnCN1+6zGjYb4rr7iSdVvGxTBr1k5j8+ZNyDICZWAYGfmCyrhLlD5y/Bi3xy3YMKLZnkKsQZwrcLs8zk4VABNQaCnqSynCoILA5rB+/Ubs0F8j2nwlgfEYzpxqotvKETRDDFWnMFSZwtTkFRS8paVqcepUDSdOzuD06TnsfWAX9n3pC/6gFY/kEQcowcF5V1Ag4A3Zg+gd+3v07vpjBEfegYnmHZjsnsBwegbD7gzK6SlUsgOIk89jaN+70dn1FsiZ9zL9CMQ1oVsW4MKBxdfzkRW10U/9ftS1KbCsJlUWR2vOE5XKh72beaV3BCbH8KOu9BIFhRO5T8zIcVpPZZxYswG+nVkG/SJ6Qisyo3XvuG0DOK7Mqn7HtmUUCLUQdDwx6d/Gy2ayO9QZeMLlPBxfkDIWpNZCXQ4Cy5OZjgHTNL1PjKO1BiUM9NGwFiU6y68w7fW//Tr82Z+9CT/xUz/Kub2eKQYiggVepHzoQx/Cxo0bGdd/xRjvEdHKvNfndayfNfYjlj9163z06BHO8QAKTBFvjbdt24qd992Dn/3Zn4b0WcGQZ9+CzZBlDgqSSrWleTiO7cxsfZlj33EczHw+plFWwMgIMSQKYIIQEL5GYAiWIuwZx1/bheXHME5YJx0oabT/O3CWU7/KVOWluq5hQ91Lef7NIjQIA4KggRiBY0e1zcYyLALDOEsQ1f+eIopCbs8TmOPHjvn/crLLA9eZs6exsDhH4GuwgwkKhRz39nluRTMssZPdbguar9FsIOGq3+m0oF/qjG2MOC7xgLeCXK6EkPv6Gs3z+lINUxMTmBwdQ577/DiM2AhLMtCvHy3ML+HoidOsL8HMmSUsLbSgZ1QLi2cQWItH+1DvULWzkGPvQecrb0N16SsYkjNwWIT+0LBzbVi9HQPAxQjgIqETU3AaZexFcfZjqN3/NoTzX0VoF1imw5yO9MhfHSSlR1jy3112RyV+ZI0WgIobl4qISxV0eNaVdHs83umh2+1CJ1pK4MxIylfE0GEZfhodCpKQGPwP8166P+w/QQWgixWPj0NfZjxCAvX7B3/gpbwf+DB6SQciQjI0bkbxCz//8zxiuxtvfOMbCRAOhmkq45TzecBRvKwNHNOcsWAmiAhqtUV/f6F5UxpRCkp/9Cdvwkc+/jHoeaWIeBaOyKPngTqOPVqW6l9YXCCG1H2dPptjXk/wvNs8P9Q/iT5z5izCIIYxxhMT9YUY5seFT8Z6dG6p6qkfYJvJMyM4Z9QbbYeWMIGFJZ4oxcShgCCYEbA1TfVM61K/9knbmrBv/XihLvaYRDldddVV2LptC7Zu3YQtWzdgYnII+WKIXJ6Ia40HOBMIQbOIcrmIlAezlujSaTSgf2Suf0je6iyiVj/NQ+M6mq0lguAMhVrD4vxZBFwBO+0G0rTNvX+NFbcosAU0m3Xob8PloxgZeeo5QW2pQQDOeF6YIhRDsE7h2Gm29NyrYaVzEas8KW9Qq8ExdO56E+z8JxAHRyFoIOVKqwfQztAnPaSSwIFEwNRVR9n02F8VeAo9xzwNOf4B4NBHUUUbPaTgikFeGTmRBwdJ864k5fFIieOKAZH5Iy3u86tCXIx8Ij9WpjF4yVdELpnnYhkcNVbpYmkadyHXfkgnXcZJ2uC2LrQBmvUG9P9V0V+XVl7Oy5myVwbLJCKPVlSeg+rBxcgnXuaHtusCAu0XAc6N5SX4OM4LUJP6BN8fFseFT3ZhkLkc+94nnKvLkY9T65s8nR8DB2bjXOty3g1kR+4OePc//ROuu/56/PIv/zJ0Lmv4j//4jzyQKID4CglS/ZpZRhkx0tE7QaNHGfd4GRLQ0mI03vCG38aNN9zgd6IatsaSb4qUQOQ4dl0ufrVaDQqCjVaLR3jzyoJZ2RhdGchX6BaLBYyNj2OcZAxg+GGs7bv065xXfitJv97TI3Z0eylazZTb/J7/5gsoD39xC0DBnA60XEaDSN00TaBgqAux1qPpIgYispyP7fd5Eh8nTDO79+zBqZOnMU+zfGFxnmYyhZtkrLgLcK+vXwzV7zGdPHUcxSKBkpV1W11umVtMF+SCAq2/HFeBPLodMqYGFnNFTI7TkhwfBo1S5HNALhYORkK/Q7lqsH7jKEZHQ4yMxahULLZuncK6dcPYtGETnvX0p9HSM77R2jFczkPrJINDKTmB+dvejDg9hiBjHwTEQefJWyJcdUBybKfyVtJ4C0FInQoYL1mAgJM375ZQmrkNS4c/BSNNPOTjyJEkzKBE59wrXAmVzkVchscwD3UHA2LwUb3at4cjZTpIB/t/IeExfUQEIg8mnXSW50t6e9rkTiXlxOIK6etWJVfSNqqFICJ+ImgYUCnhYR+j+ZdpkFE46UQM5GK0Im2Q/7FwRQQiD02qf1qPH2/1kERJdeocGVC9GQvPC2AY5x+ViZLGqG5ruogwr9UoT51uB/feey+sMRRxhojW1Qtf8AL8zM/8LMEtwYc//FH89m+/AYcPH0E+X4QzQvPAIVWUJIcl7hBzuZj2QgprIxo+DXz1q3dg27ZtPCpLmKP/6s1xu9H0QN2iQdWs11Hj+aQ1AQ4dOu1bTlsL2jLtu4Jdo9HG7Mwcjagl6I7UEHAtSYyBEUvG7K/rk/ZP6Nc8oQmRCy3yhQBaTkT8vKHYINb4/g/kIiLEFF0CtP+Ohl6CTqdHWbCPxDrAcGecZ5mgXx/DIAnrNzkeoBorCNnxDlH5zIk5HDp4HPPzNcycXeQK30S7Ucf2LVuxb+9uL6SEKF4qV8ksQLORoN1yWFisIU0dMlY4c3YO+/fsJwAv4ujhBezeeRxnT9SR9XI4eWIRs6drOMJLpJNH5rDn/sOs7wxO8Pb95PEFpp/gmeVxuifJ//LejFZkZhKUskU0vvp2jAYnIbbRL+yivssOa6eXAw/hGB+vg6eeTFdo00XU/Dyigx/0k1TjB+nq/3dBqjUrabnRzqnSrExY6QeWs31dHK0pE0Dn4NT6tRgaGkZgQuj2u02rMul0qcDavvPVG2EBBlX+xredgcfwvbC2x5DxZbDKaH09OFtfH8/Fi4YHNIjVViv1wxfnQzmTf7lcxve99KVQS0pziwiMtVBL0tgQt956K37hF34BmzdvxoEDB/DHf/S/8OlPfxogXKrs9+/fh3VreZ6cApZld+16APrzai980YtgAwsR4SwTrcz7Ha0yXQjbrTaatCbBVEIEBOcfFoHjNrlEI0ytSf1qkCE4Wmtg1CUZYyGyshSrIAsxjCNp7/v6oL4Mmt8x3bHPdDxwRtytaD9VZ2IwAAAQAElEQVQ1rGQZzuVyiKLIY5a2Uy1NtYC1nGG9mi+hZdzh8YHZuHE9JqfGUSrmqawVTEyM4UquEGt5yTM0XGR4BFs2UTjcom5Yv8FblWMjo1wteujwYFS3SLNzS1hcWMLc7AJXmRb0x0CHRkdoOQ4hykUYnxxHqVpFiwLLhTkENs+tfBXFQgVjPL8cGx5FtToEy7PNRQJuq3MM+z/3YT+gIoJLPY6rS16WkBz9JwyF+5EZWrugqISCk87DFFfehulKdAavL5dxWJW6tFLryNU+A2nezc06BavFNM+5/ICf9Aw70uD12RghJG3OIH6lq2kXo5V5vhl+VZbV9Fi0YyAKlZdkjmDosHnbdmzZdgUSLrL1pQUPlrroOoYdLftMSfN6xeeYgqTyV3oUjdLRHtCguAK20iA8cFfLYBAepD9Wrjmn56o1q1sHaNvYa1/dwBUuFkpOt92UiQKOZhARDywiokFP2u6ZmRls3LQJ1hhofSICBQRH5tZYxge0qCJaWS3O+2H8tx/7//CMZzyFdWfYs3cfQluA41xTXhl3ltVyCXt2348qz5nBx8Iw3dFwavCsuYOEF3JNHrHVmg3Mzi+g2e4CbNKg/T4AQIwhHuQwNFzlrnINjDXoP6otfR+MQKRPjn7VH0YwMYMV9L2Uh+48HGepYR7w0UUVMNQzkIQx+mY06rro9tq+vVqfJXAGQchEB0fg7vGcMqGbwsEEFubAgYM4fOgQZmj2NhtdD3QdHqYvLS15tK1UK7TwTjO+Bv3vHRYW5nDmzCmayAsUaIPgV4PQmkuUsZ5dBIFvQJOm99mZEyy3CBs4BLxRL9A8DkKDSrXkBaMHzYrqMbcAVQKpriibN27CxnWbsPOee7iOaTNTNj4jrXp1kixTyCzF3mFktS+wLTx8VSvSBasKfG1BS2XsHPw4Kgnr4fnm18bt61/aZY4DvkyO7gWUwVGp3AVxF+b5+rcQEP/PYN3mTbhyxzVwmUHC8yY9o+QqCX1SgqS2008AtlfjWMw7j+bDsZBqkxK9/2FeLyPKR92VRHjwfey0O3jrW9/KOdshEFl4M4vgmlFPDh06jN/9/d/DsRMnOOccupz/YgxBMwYobIHB9NSUB9lOp83yCjyqQw5r16zlUKUQEU8prciMC5we2SX065fQF3ixOzIygr379jEPAAHA/PzwL/gsEm/2MX33rl3QLbQCl7AN+lcylsBpmd8wLKKFWWD51b6CYKb9CRXQ2DUagRjkSrP+SOsRjhYRMRCS8lcS6ec0BNYOL5QUx8AoS15KIgJjLMxQuYKR6jCMGOiNczGXhzGG1/QjvKBZIoCe4f4/5moiqJTK/bPHyUmP/GvXTWFqzRgt0ip2XLMZW7evh1qho6PDdCtYMzWBifEhxDkDEOWTtEtU72FhboZ1tXhFbwnSB3Dw0H7c/8BO7Nr9AA7sO4j9e+/H7KkTyEUBy/Flw6GgSK9/z/lVCBkK9ixO3/9+FAhmToeas8FxldSVtk8XgkBfuMqJGaks5/Ok6PsH7vly4hyqOIrezAOwtK4N6+qvVsrn4qTcL5bCpmElrc6j5VamD/yaT9u+mjR+QAOA1PD5fBn7tZL6/dI8j4TO8+uXH4Qvh4fmzShDdT3pOKnsxSKOCqhUKtyeNWmJJN5VS6THFR+ax5cD+6CSAUTkHOERPGqF9Dn0C6V+sejLRWOyFWHfRl/vyhKa65HTSl4X8/c5St+5jE/CFHOp7p+XifNt77fVsd3M4F/1Z7T+ypUitmze6EFIRLz8fAZr8Prf+V385m/+D1qRE7A2wIc+9GFEYcxkw3yWeGChAKJf8QHHwxN5HjtyGP/le14EnQdKLMAkxzLivQmP6ByB6hMf/zgWFhbQ4nEKq+6nM4sebfV7AT/+27dv8y4cYNkuKxZixPPSfJyV9DORn/pqWPu3kgyxS9ME/CeCgICnFqPGOcpIXaWM7cqIqEopgV1J8ypIa3pKwy9jPFcB6GWzCcKIB7cFlHlGMMEt8lJtkVZigzfWszwkjaDfrm/Va+ixk3pu1OCBrv7PbQd5hjE/O4uO/4udBA2uCJl+FYHnhboi0YBEIR8hF4cEWbDBKbQTdR7sdvyXihPWG2PDhnVYzzOq7Vdsw4aN67CJpOCK7iLiMGSbVTBK9F7wDuIcgtZuDKVnfKqDoZstE3Cxbe3F49zD5lWOhtv49sy9vCjixQ6BEo/gkUeQ97HI6lZMlseC39fOQ8dFqc/p3MTiePUShzp1rN1ueTBsNptIaI2ICDL2wxHhHC0fMK9S39/nc7FPw3JKK9OEE0jkfP0r09SvOqFtUrmtJE17LEj78WA+2p4BCZPVry69l/0ayoxlnJa9eCHtj7UW38WLGxGBSJ80tx5rvOIHX4E3/a//RYMmh/e97wM4ePAQFEgCCWH5j2sa5nmsNjk5oUU8OX7efPPj4H/Pkn4R8uRYKZi2ucVWt7ZQIwaUCMBTqBE3mAU6BCLCEudfHauIt+jaxkUevQUE6dCEUOPNIICBkKD46WEafLRP2saUdQr7JtLXFR1DxR5m6b/aUJJhyOenXjmns3l5sadeWWugJGyciMBQV6wRBMZStv18JrQOS7ztXlpaoLIu8nwxz21xHkUCZ8IVISRYRXHEcJ6CZEH0kMsFqFZLvI7v+O9p6bZ9964D2PXAAezdcxCWWpcRrRMCp7UGysOIhbVCwLQIeEuVcUVqtpo8K0hhKaQwilClVRHmHc80S7jm6k3opj24jMSOOQoEFzwpdEVSdFvcz/NDLCKjpceqL8h1+QF3iawGXFpQdMeRtmcgbL97UJsuZCErgpfiviLrI/Y6DvY5Ypsu1a5HXMFyARGByINpOfmROTqxPQm3g13orzq1eCubUIc7zTZ63Crq4pxRjy7K2JflmFw08d9WpIjAkPAwj1yOgvidFC1gjjdIOs4DehjW0Dz/8A//4McuXT7KGOTX/1V1bn4O199wHf77z/00nv3cZ+GHf/S/0qLMQS9eHBeplJZVpTrE+cgzRsKVAo5aW9ZakDksBIbU49HbeepCvxJ06PAhYkcRp0+fxkoRCHDOEtVFRMRAwbVYKSMg34xcDbl6uRmBY2GhKyIQWUGMU5xSNXHM3+tlAHVD+6zU5UWMpouQmwIgLWZjrMcd5wTQl/wyylNEoPqmfQOfMAigW38lE8eW2+wySuUiO8RGBhEBTSlEoZhDLk9wdD0Y268oYOFCIc+8OVSrZQ+CIyND2LZ9C7Zs2YTt27YgcxkMB5V1Y6lWR73Z4lllA7Oz86jVGjzsTVBbaqG22ECt3kSDE0N/xHNhqY5ON0OzBlQLDvbYWUAcMqx6tIPsoTpFexylziGKNdWsPiOLUFje+5AfKsRHQqAFKexXmNbQPvRlRHYUjsuXoXAH9FCVaTuVtB+OmdSFepQY1rSVxK7126/pK0jby+xwFOxK0rivhTJHGa8g5X2ufVr/18L8QWWpmb6DTBBHPSEhxOjUNNZwd8FYZNwW6TnloL+gLjmaNY4LYco0DMrjkT1a88VKaD2ZX5BTJmcXkvbfMWrg0vtoXhGBSJ/Olac+cTA51oM6z6X0xS9MWiZwFqj+qQufej7vw/lEBN1OD3fddQ8Nm5TytixOpujTFI/RXvjC78QTnnAL/uLP/gzPee6z8Xf/8Hfo+K/WZdDve6rBkhADRAybS0FQVxwBt1qugDhKEuYTdBSUOD4KxvUG5zl3jocPH0aN1qSe/1ljwOawDQ4sAbLzlBGIwziHuYVFHNh/ACENM90GiwhEBIb/dIzAR8df+WuY3PpAZi0st9hMBgw5sx4WhKEbccccRQEytj+jcZMRURX4jQmYRQDHl/0xrCdhmjMCE9KKJc7pwq1h8XGRVmK4RY4R8NanWKjC0OR2meV5kUWnFQBZCUvzCWbPtnDmVJ2dOY39+07i8MGzOHr4NA4eOI5jR09gfn4ReoljyTgkL92CZ0SAKIrBtkCFNcybrVw+RIUWqYJzjgIKghjlyjAvj3IQCbiydJHxfOquu+7G4IujcAbnH/FeS/DCzAG2N4Xw8kZjhR1X12d4DD8MlVrYFyF/g3m4rMZ6V7apX5nWPaB+zIWfLH4uQvOdC6zyaNpqWpXlXFCV5jxRudlWRzqX4RF6Hqpex0F8KLr8KgbcAfWBj+Eqf8U1O/D4Jz6RIaDdbHJS96CAqZNIJ4YmaN3q4lxJPKJH61N6JIU0/0p6JGUvlfeR8tX8fRk4qDsgBpBxbB6qvtHRMbzsZS+DiHI4TyIGGnKZAjWQJj184Qufx0/+1E+iS+twwM9lDjneXWjYkIeG1V8sFNQ5R/32ZNB5v3fPXqiuK0gODw+ziRrqZ9U6+77zn9ZY4kMXJrQIwhAiAjFsn6gLH9Z6tQ7wUTdhe/sWbMpLwASG8cI+0QEE/tF86jXkZSwhl27C80cRjQXEnHcVe9Keg/4u5uJii/1IoDoIPkZvp1rcAovt0NSeR2ZmUG8fRqt3FO3kFE6d3YXZhYM4M7MXQdwE8QzT03lMTRZQqhpMrqlidLTKCh20IQGR3RFQehRuFOQxMjyGUmkYYxPTvPC5GuNTE57Wrl/HspOYWjuJoUoJoRUIyzRqS7TWIixyFfrKFz8Pne8iFiKClU+GEAGtANM4zrSMSVlfUPStfFVQF6NBnoulnY9LAa1WyF9d6JNBZBYWdQj/aczD0YAXnIOsIA0P0la7q/kN0jVe/epeDmnei9GlynorgWpOyIXSgMfDlRvkeSj3YmUpEYALoGPixs2bsWZ6AqrEKY9cEt6uZr2EYuqDArOsenVarIp6mKAjGChR8yED/8PkHyRRlbGSBvGPxF0tk4cqe0E9qnOUPs7RoJT2WwnnZHMx/hqnJRyZ1nj+e8X2K2A5x9h5eMKDHxFDsEwhNEAiHvQJdGSoAZyEChiyXETlaDgfLa2uQT0pz/7UEGrz5lhBVn9YotloYGx8jAbVQWh+Lc9NmOeiPfB+54MQq54M+XwBIY0sEQdDUBOSg5YEMrZDc2e0/BIeC4olLjBdNJn9TEkiBj1aqK1WF10CImCgMgD1zGT0U7mFZRLqQEZmIsJPQESQEU9sCMQ5oeEWoVCIEISWaQYmy9oMOJIFQZ1MMzY2gv5GXEBhDQ0PARysSQJcvhBjlOFqtQK1DNdRsSfGhjA+XsC2rWswPpZHlMtQKJExgTem32VNdHgxc+r0EcwvzGJ2Zhb69+V3330ndu26H/v378axIwewtHCWluQC8mHCW9AMw0NlzO25Fy7LA/ofa7AVF3tTWp5g+6D9pTAACsM5fl4sdz9OB8jQ68mxxDKBQD0gYRyz8M1Ig9dARBDxwipJWxgoySBVBp5Vruel/EjqVxpkUf/FaJD+IJc8HhS3IkLEQEj9KM3s2KXz1I8//6l1e3kwq7qDFAb9NFnpDtIux1W+K0nLiAhEHkzUXY6gwPGAskNr0nEc9NIv5fZutYyVj9LqeJ2IA9L0lZRRH1YTfHm/XgAAEABJREFUB49qw96xrn47KTfqjyyTgYUosb1Y9fj8jBe5sC+rsj1MsF8XvJYan48tgYg8iHxi/4Of/bz0nH+X+3Y+4rxvIKN3vOMdSAhkgxSR8/WozGRZX8QIDNOw/IgIFCBTgorKS9uoPFWW+UIBOj5eFppOOYIkBKmM4/ZP//RP2LlzJ3SxW1hYgIhA9UtEVKo+TC9dQOu1BJ8XvehF+OEf/mEAWhN8W1a2R/nrqBjm1XsPEYFYA0Oy3kBzbCaxjGKKeedhxdAq7KLZ6vD4r40az725VwVsRH1TnBA4Kp8SiDGGfJzrz3fHYx5yYxss2ygwRw6f5VlhgoXFLs6caWBmpoX5uR4WSCeOLRLE5tDrGhbIIeC/Dlf6Lg/dQfQ2XKF0tUqo4Lrldhy0NhvTaDTZAUsL1ECCFCnBuDyUB9uHykgRGzevwdXXbsV1127Hxg1T2LRlCuMTFU9DI3nEMXhbxjotb8Z5ceTYeEfeWPGo0FWcrW4Luj0XEd8hzZcxr7pKK4pcwmsukX4+WdjflFsTndjnYx/eJ0xWovMf++WgCOnyOsmMajlRMAEVe35ujkc9LZ0PPLduQCeiTvCME1HHsk8Z0x0crR4NX149/x5yXa7+XW4+QOWWUE+PHj3q/SIU9MVEwWgx4uePYR69vLDoh+fnFuAIJmKsL5m6DEq5XA7gPNNIjiK3vj1P3W4XR44cwQ/8wPdj3/59zOJooQJCELUwsMt8RcjfCAzJGsM5H3PnWWI7U+jW21jm1Dwkg/7jiDeOxpuI+AiRvmtMCEPr1hKTrANyBM1C6JCLgHIhRKkc0UKMvaUoNHIczyvTXgrdTXe7bDd3MF0aXN1OF72uQ7edISHm0XBFxj6qnpktWzb6i5mUpiyBFwcPncWu+4/RXJ5HLhzF8GiEKHY4c/Y49GsbS4tNtJoJhXEa+/eewOmTSzy7bKLTtrj37v2YI9DWl1KeM1kcPrqI+3afwoEjCzh6Yh6nTi/hLC90Gs0uOp2E55ldBDZH0cVwWYh2J0MnNeiyhZntYe1wjCIMhIPjPFEK6D8eKE0CZ9J+xIrPvvgAt9xJtVBWknY+TTNOxMwLYlBUyylpWPP48hxgLatxWjvHAnpRxTGDiNHobxida8egX+fcjH1dTY5xfdI+DWh1Y7U/nAcY0Or0xz6sK7bSKs4Evg63bTq5LRz0z95a/s/ewHFKfV/6JbSfDx7zftqj/9Sx1rrVXU2PnutDldT+Kz1U+sPHn9fN7Jz+apsfVIr6oZafWmrWXExXqdG6UD2oIOBVm2mjo7y0JB/wyXRe0p9xTgitL44KvP7AQf9CL+EcbfFCJ4winDx5CqMjo9BbdRa95GvYvpgWkt5nWGNgDdtLcgTSlHX2GYjXhZTW8YCy1CFh2LHuhBdQYgG9gBJVeG0vEiqQg6FfATRPnnEAFAvGG2OFUoRSqchddJ7nsDmEvLMJQmYAoNt77XOX4G80oTpURJwXTE4XcONNG/DkW3fgquunsGZjhOnpcaxbM4HtWzdieKTCLXEJhXIe6zZOY3rdpL8xHxuvQAhaa9aOQdG7UAw5gC2eS5YxMVHE5HgZ48MVVAo5pO2UiJ0iaQvUMD1FAD1zagEnTs7jzrv24MC+M9ySH8WB/ccRFUtIlzpcwTigyLDyEQogg0EYls9NIj/ZATiSvkKPJwZUbgNicPnVGEO/EiAinsBHlFheU5Tg9NNA6+gkIeJwCIb5me3f/Csivl8i8jW1VSfogFYzEsrK0+qEhwpzEnIF9Kl6NhTSIojzBe5CQh+nIKnAqQGdKDoh1X+eqA/K43zEY+5Tafk+DfpGVyt5cFs09msh1a3V5TXuPDlWqrQ616XCx2hNXr3jao4/eVGHMxjOJ/F67M4VpizP+c97RJiP+cWjD+eVc9DxF1p11gYQEU+6NU+94ZGi024ioXV2+PAhFIoFzuuTPo9IP+957hf6YoJkQB1gNuY3JAH4OtdvpdBKFBGIKGm6Qf9hG7nV77S7SAiaXRpgSwsparUMKedp0rOMz9AjXnpQhSU+BOj2GEerUrk7LtKgLqlB5lPJOgoNoiBAZEPkaT2bvbt348jBQzh27CS32ad5VthGt+UQ8LKk0+4hIQKntGcTmqtqtsL0kGUJK+4gjARlgmYYBZiYGsPadWswMlbljXYBa6ZHUC0YTAyHmBqPSRHWTsdYt65IQI4wNOowOmZYLsTk2hzWbMjjiU+5Ajdcvw1XbN+IDetGMbIhwl23fYwdSyDg44Xmu8YABw4ROzPuBx369ZF+Jp+mHwpkPkoDF6UBL3UvmsFHaqpjK3TSqD/tFRAEFUBSfD0fVRKlr2cdj5Z3xrEY0AU8VECMUGclMerCl5MWnPxCPknaw+23fQngYfvI2AgXPqDT6VEP296yTGkNJNT0HreRGbfhyshxAkN5aOAxIpFLa8tjVNWD2VAWF0aulF7f7/tOa47z+MKsyyHdZSktBwH25+1v/xvYwOJ53/l8hi1lm+H8IwwbZqMZxkg/X1gG3pw0jOGQeHlrej+s+lgo5JFyzABtFz/ZppRWXUrA6vLordVs4Su33Q71h8YSmgTis+rHavLVIJfP0egJ2RZD0nZxxlE3fCrbI+RiAATkJ0J+JDAeRmCsRS4XoczLl0I+xDAxp1y2CAKHMBCotartbiqINttY4k5lqZ4gpdXTYZz+NxBdbrv1Fl3zGdZxjkR8e8yaNeswNDSKoVIFEzSzQ1ZqkCGlYh45fApnTtSxb+9ZfPWrB3DH7ftwJ907b78X99+zD1/58k7c9uX7eGh7ELfffg927d6Pe+/djdpSEydOnKbbQBzQiuSZXo/U4XV+RFAFFZ/1o91rwbAjASmheSlphjZXJHGJPwQuhhaf+NhnENCsVgUQlbYSODiEcucCBBuuQhclgKDlLQ/mBZ/BJBZOJi07ICb5Vzi4faLiqDIwjGXSvMvV+Lw6tH6kyQsQHJ1NMC8WsjITLv9xrGc1rSytg+VpdT4qjo9nH90KWll24BfpD7CGRUSdC2ggH3UvSHiYgDtXv8PAr9kvEAOr8nOeLlaSZvRk+KkEJgsC9rHISfDJD30M73nPv0CYlIESJ1Pd8ig4YuXDMWARaijzrIz/RvjZHxGBiFy0NhHxaSLn3UFGlfOANE68/pzPp/0eyLTvUgocY9V0R1cXFD3u8Xqj40CdVX6OftVXixW8luuPuQV+0pOehD279+GjH/kofuO1v4lGvcUjtDZOHD8F/dtrR6DR9sBR8FgmNkalmzGcEUyEwAHyzzg/k14XcRhA26VzQuvXn2/rES96vL/oMT2lf/u2bdCfWmPG/qv1iIOhK6yGDthMkvh0yzqMMT5sLBFIox2TtF0sB8kYMKQVL5lktAaFrmahPUdNEmguCyAkH6WIbkRZFAnwlXyEUhxhlHcmuVyMKAphwwhGIgi4E04N9BgyVeDncWSToKpknF6JG2B4qIRcnKHEG+sw6iKXT7B58ygmx0JsWjeEa65ehx3XrMc1123GDY/bgWuu345rr78CN928A9NrhrwVuHHjWmzauJ4V9RDnChCXw8Jij6Z4iLO8KFqc7eDUiUXMnW1hnmeZ82fbOHuqjk5T2KkyVyBBh9f6Ok8sO5/1lnD6gXsQSoAHPRSccxGyZBS1dBigiW1SlaxK+EG5fUTGFU/JA6KPWfmRrQxoE6gLwgk54EfXWWRpBcnYdf6XUHoSXlDm32NAFezRtlvLKq0urxM4zTKKWcejn6rSVeqH9FOQUqRdSro+M4swSZHn1jvk4uiQwisqLUjN6QgG6v5bIOLGI2qGiEBEOBHPk4hg5XNeSitjH8p/oRQvyKWMlBipMutxoj/1aU/F/Pw86vU69M+OC8Wi/6m1q67egb98y1thjc4t8W1kMb8AZgTmjOOiPJREOFY6niRrDJgbwvmp+XscIwXvjHVlHMNmo877jf3cDTRw5NBhCA0k5aF5NL9axerPOKZ8l+uj5ReGECFnkuYXEbZAS4A4YmC4+jpVNtabof9oPiUFZpd0kbJ+1bs+f7aZFbDJvg5OXNADKwaB9oG8hAYZkDCcEiwzBBEQhAIbGN8WGwQ8x8x7MpVKkdvnHIR2WcwMRSJuIR9z1YjAIGifQriER9bCKXpbQ9YZGp0WZmZrPEs8BtGKealiJKHgUxKwVG/j0LFTtCrbOH36rO+EWpod3hjp7eb83DzBcx7Hj53GqZOztFR34t577sf+fQdw8sQJzM7PoTE/i5I0EVKIjnUs6wD0UYUVdrpJ4DIjPIOhlWp5u85LLaigVIBKamVqXi0zIBl4VrmaX8nn95n0QwnIqDw0fNGJJnDFzc9EsZSHWVE+46D4eimrle4gy8o4reNBtKqcz688V5DycmyHuo+WtJ1Kbpkvlt1B+OHc1XVSd7mQOMLaCiK/1fkoPSp92ifqkCOBhW3iUCnm8Ud/8vv467/9GwwNlwEjEBGo9aIlBryYHTou/T9bzXz0oK0+8HX4UH3Tege0sopB3ZfrZpSL0iC/8jrHVxhSoqOy6pMPcHjYCtUNlufyAaf/6F/JS+WkBOWh1C+Kz3zmM9DfebxqxxV497vfjTe/+c20Juv487/4M/zjP/4jFEQt51ZCNFEA83OFZT1vuv229mXNIMBxCQgeGg8+6qY0PtTy1zPlRqPBo5IWzpw6jRkufsy+PGbQVkP5Kw8WfdAry+P+oITlCAVJxzyD8RfjYIgJNrDEBwNLfFLeekRTbyWoNTpQS7dBC3ep1UaL+NCmlagXxYnOIZa31oDFWT6gSx7kHzDCWDDOIuCE9/WwI6bbaSDNOtDr/oSrwr69h3DgwFFunc/QakpJrMR1cexMG2u2PR57Di9g956z+PJt9/KMMsAVV25ApRQhJKpaNjbi/iAIDQqlMi971qFcrWBopIhqJcfLoCLGRssYHx0ijWB6cgSbN60jUBdx5fatuJar3NXXXYN1GzaQX8xVxGDN2lEIG9+fQOyBMwCEklc3Q2pjDG96IhquwsGIwIUChv+g+ZTQf3RQRQUrWq4f95CfWk4sYEjQ/AbWCBao2V/Z2eENX4SeHhWwxofksSJhJeitiP6meakjlC27xzl4sUasTFf/6jwax60Io7OHJBFh2oqXdQktfsl6CF0G2+sgzzyv+vmfw/ve+3486Wk3wChjytuJ4fAJ1OJcwWGVd1D3quivc9A38RHUIQ59naSr6qIOVj0X70nmywlldWH2DGCctkNpZVpGkSsN4vSvbBYWF2E5L1/+8u+j8WNpteewceNG1JeWeBE7ilNnz+ANv/cGGjY15Lk1HZT1LgHUkbhqcVeYMMogivMwJmAbOC84T7R/9CHjuLZaTTRpuR4+coSGRJHNdDAcY354wBSxkGUy3jUQESaTYKHt1Hmqi6S6WPGo3ETE5+WHL0duLCX0GwjndsB+5gs5lIsRd8Yx8rwgykUG5UoBhCdw+UXGRbrXc5y/gg4X6jQRdLspEkuAju8AABAASURBVAK+Upom0LZZY2CFfFmxtsdkFLpIv7JCoYQtm7dgI4Fqw4aNiKMcV6RhSJqnX7Drri9jcqyI9etHccvN13OfP4KElQkrjym8gEAS2ADCFXD/vt20Er8Kx9Uv5BkAmwaDzE/QPA9eI4JfkQBbqcQYqsYIIkc96kL/A6MmBa7nB+XqEKrVKs6enUHKWyrlhRXPQFHqMo3m2BPQQYmphoNIZ8Xr2B7HAT9X3q1IvKRXM2dcTEK0sy34lu/9KWQUoGFvHPleqrjmOVfvpTI/hulap9LlsBzI8eHyah6VhFLKkVJayd/J+dIan/CcqtftQkSQi2IMxTkszZzFbbRy/uyNb8Sv/fzP4ge/73vxz//4z3jqU26B47ZJOWTUF7U8CqUiipWynzxat6ZdSIZBJTrf4FfB4ZFUKSJeDoaukohcRvFB3/quylQJqnc6CJfgoJbf05/+DOgk16wpLSp1A7GcSz287GUvx7O+5VswNjyCX/3lX/XAducdd+I3f/M3/Za5Uioxe79uCL3Lr7Z/2YuMc6rdbqPFczy9uOnQctvNy2FDkKnXalDg0bwqLx1DJccy2g8dZ3WVvN9YqHXr85t+hQMxqW5lDFhjEIYxwHmn5cBH2yAisGxkYKxPA+uwDGs7ckTIPBtQjgJUchblfIgSSQE0YDlHYOwlHYJll4tBDwqUXeptm33RfvlvXrA+IxTczMwcZkknT53Enj37aDbP4/jxE2g2G6g1mzSnOwS4BpW5hdZsC7W5E7DSYvpJIvMCLJHcEvgcAbNHhc/Yz6uv2s4JcBOOHjmAM8dnCLR5FHk+ItYA7DAZgvONDeyhw3OOGrfqd9+3C7seOI2v3H4A99xzlOebTQIzMPP5O6GHxRku/iTIobLl+VjKbfRWCOVyLqNw4gkFJ4xRvwrRcXG4kJwHdGbxr2MZJR9AhiRI0DRlHO5twkxaoKpaiChH5mCfQTLMx9AFr/JQWhm5OjxI0/jVJCLn62FGx3bT8W11y228lJst59NySmy55ynS5y3SdzV+QCICZ/okItB4DQvjlPzY0a8reKorMRXLdRPYQBAFAY7s24+//cv/jVf+2E/g+//Tf8Z3PfVp+NYnPgkvePZz8d9/5Mfxlj//c9z1lc/zUD3B02+9CWm3zT4J5UqVYHuNtRibmkSlUkEQBkxz/Sod6BqIU8IlH+270kNlXCm7i+URRgrrXEngpNFyTHrQq3WtJl1QMjjoZIcyZCkt7+PYV/UL3T4xUScPSevUtJUkjNcz9kEcc1Me8KT+QbyCx/59+/CUpzwFxmpKxo+MTU8BySjPFAll3uHxmbrgWZ2C2FVXXInXvOrV2LJlC+65+37cQeBUXvBPhpQ7Tsux8UF++PNA6n6WJejyorbVamDmzFkUcznMz84hEMMxFa8/6pflOeLUZTvMcr8zOHyRt+Qf/dfP4/O33YkvfvV+3HX/IXx150F8+e5d+PxX7sXneXF89/0HtKnsgsBRFipbRz0EH/XreSm9FAj1g3orFKKw9oxjJqzTMs4bczyfM5IiCsG7lBBFHjXmuZjrrjoIQ7bbQp+BPHtZlzImk6HqiFfKKq236elpRFGI4eFhTK3VG/EpOGnTLB+CrhCjYzHGxkZpaZZYQQmlQtkLIwxCCButq0KhUCCwdZBye7XtivVYu2EEKZH7yJFjjE8Jjh04/tOzgowdqNebWFqs0Vwegtg2JqequP76bagM5ZArpPjcZz+H0GjTH4KyGDWMY2TLC7DQq1JQLWakhvPza31tGvJ8Yy0+u7OAK5/4bYANYb3GP1yDvtZaH7vyQlYrJ68Ofkpwy7h4qF9J/UrqZ3aom6UcGSXm0zT0UohuUXhrGtC6j7gvTmot3MGx+Z1XvQYved534gW3PhvfTlB8xUu+F3/+p/8Tn/78J3mB8ACSrIZ1a0p4ypOuwbd86+Pwrd96Iy8DNyOMMm6JMip+SkUEHOvKcbu0dv1abNy0BaVKlUAZUh8jiBiIaG+0hf//S6rVxJeHFYBaQf/ynvdwnvUt+tWZdXxFBIYEPhqm418R4VxNsWHDBly94xqOT4CEhozqgKGBo65wLACBgjb49HgO2OYusEYrslQs8eKIx3nUMRGBGGGO/qs+KzqOYGmSRpAYgzOz89i55yA+c9td+PhnbsNHPvVFurfjU1+8C7fv3ItDvMc4O7uIpaUanKNuUlccBaGkbXK0mO0yiIsIRASAYV5FGoEjsHpiGWEbrLFMP/9qUM8jrTHQBV+NAL0biaLI659ZJED1KAgnFj1nEObLyOWrMMzQatXZ6VNAYnH3Vw7h/nuP4OjRs7QwaaZyy+0QwqUWJsjhBC9sMjbMEpF5FEUBG8zNzqLXbiJJ2tB2T69fB4QWc0tceeabaLYycCagPFTEuo0TWLduEjuu2Yp168cRxyk67SU06ovYu/teor8Fb+7xoIcrE6THNIdWfAUqm16AtptiNgqIaXr4m3EFcfQ7H8uPS72SwLkeJzjQsgV8dX/CLfer0QsqEPZRB8C4DJmgTwBSmgw6aCuJ0V/TO+ClTBzr67vaC/U9PGmuAa3OKSIQEbY9Q6r/KJ+E1EWChNaFxmU8czJckWNadDkqYGNuDh//wAfxKz/3C3j5i78XL3nhi/DiF7wQP/9zv4T3vOf/Yt/uvZivnUS1EhIQr8N3PPtmPO9bbsEznnEjrr5qE0Z4USPkHxgQFC0XGxJ1znInUsgXCYpDWL9tG3Zcdz2uvOY6TK5Zw8W7yjO1IoIgIgUwxgLWwY+lrO7Vowtz2MgP52glFy8/1pPCUUrnyXGyrVx8Bv6VZR+ZP4P48c1YbED08tW6lOilTibq0KUM2IaV7dI8A/I7N46vAuYgzhdc9cHhZb2MZEeZHR4oKGItw1iA8vatIShpHw0E+pc2mu7YXsUNrUOp1W6hycscXYSNETgaYI5tVJemLJS0PooSjKbuMUp8LfzIPOhmnFsJAnSdRY9uz9DPNiQScn7Zfjm2ISNvkJHyZ2HiS0rK/H1Kg5fFS4sdLNaaWCTONFpdtDs9tIlXPQeO46BSBlg4Ix8qJIS7IWPgZQBihaWihpFFFBtPZmJiCuVyldvfDIvzhub2UXz2C/dg1549vNA5wdUlQakc46prRvC0W3dg7dphrlQZjh87g57+diQb0eI5RZfX8z1OLt2uNxo1BOzg9OQkywtvvRfgGO7SPE/Z0SYBslSaRHlkDC2Wr7dqaLdrBENBYA3iXAhKDvkoj+ZiF7XFU74DKhglrHz6/YXNgK7Jozv2rUjXPB9JSsuSaYbWsM9Ov3cv40NBEC6gETWEjx8s4NYX/zqW0hycrpJUGpXtgI3j4CppOBP9fOzpQX1+2Cq0oxeSYbsGpEVFhKMglLGDbqdU4ZNOG9QVhFZQ5wL30fe+F7/6Mz+D7/2u78Lzv+Pb8eIXfTd+5ZWvxIc/+GHccdc93Bbdg/sO7MWZxTraVL+nPnMHnvT47di4oYIATZgsRcgqbBDCcocSEBDDKEAch6gOlTHJncuGLdtww00346YnPQE33/pkXPm4G7Dh6qswsWEtdxNDKOVLiMMcjAkgInTFuypnXQAVMPEYPcpTWXngVM8jJHGAWUGXU1zLDOhi+Q0NF1HKDKB6x0yOW10G6Ou/2u4B9WPgZfSiF72I53k0ZIhKl9If0YYTHAB2AP1nUCZlvRrrCDQlnlu+733vQ8rdYcZ4EUPwog5x56G/7zDLxVRvmvWMT8uLCISK50nEM3YEWMc2aVXq+EgmGc4tnXcZIzVdAdYt51W/EBx9P6mfOkZaTtgGIigM6wjDACHvPsI4QL5kkaPfUue6PAps8lhIj/faPDevdxLMNjuYa/XQJHJ2U4eE8k3Zv5S7JMdKdD4zSAxJkaUZUvIwehjb4EqQL4RYs6aMHVetw803XYfNG7f6LXaOlmWOCp6PYwpF0Ol0oL89ucjbtG6vBWtTdHttWocOZ8826Cdqs5Z6bZEdMCgVK5gcn4IOwtEjh7Dzrj3IuHUztkWwPYljhxs4uKfNs40URiyWFhbJgEPDRutAFIoFXL3jauQ42VRZMk5AtyxMMuVrqKB9UgG2bBVu6ltR2PGTmM2284KnomPi8/Hjst4uIrTyO/CZo+vwzBe/FrVeGVHUoxUEUGXJo/9Jz7+Jl2PrV+iUPc0485S0odQfKKUuI5QtEwc9o9KF1sJSeefPzuJfP/RRvOYXfxkve+H34IXf8Tx8z3e9EK/+9V/He9/7Qdx53724d89uHD57Ck1OJlfgAhIadDhE7Qy05HsENMrFNRESIgtRHpVSFcVcCYVSCWVeykytmcaWK7fjmltuxM1Peyoe//Rb8binPQU38Qxt+/XUtWuuxrqtWzG1YQOGJ8ZRroygWCgj5g2rtRFi6l4QxF7WOpG8Z9WHxq+mVVl88ELd8VEXfAx4aL6B/4IMX6cAh+0CzoP61XUcP03U9qjrqP/qrqZB/Be+8AWsW7sWIuKziPRdH3iIDy2rdEEyQdpxUjkqmKZ12j38zE/9NLQdqQIIAbPH3ahiQocXOvVaHRpu03AyNHgu4MWAiPg2Cf2qewx6/bQMq4466pRiNhQAXQbx/zSVGYTaLWB+Ay2rOpymQEJ9FiZreW2TypHGIAxxqZAzqPKieKiSR7GUR6GQ8ziixoCQf4OA2ah10Wh00W6maLVJVOylVkLDzaFFfy8xSGk0mVqzhoi3QAvzM6g3z9KKmuVB7h7cded9aPA8SkyKNoFQrGWBjOkO4xOj3B7zLDMM2SeHBi98bJBiaKSAKLZU7Ig8cyzXRZfCpCUNS4tyA2/Sb7zpGqxZO4Zms46APMfGStiybYz8RpCy5yVOrHabh6dBiJSAu1SvodieRdBswckCRASDRwdvJRGB4UyTlmWM+dJ1GLnpx5CsfQnBew16kiNY5OFgWDyBIIMKy7ou/V2wKrRciG5+O+45sxGzhWfj1hf9BNoJ+8hSwm0jCwIEi5ScOGxcOBwcQUfbAH040Op8PUlE2N4VpGFSvw0ZvMt26PlRQnlqWxQUc7CYPXIC7/77d+Bnf+LH8W3Pfhaedeut+C8vfAF+/Zd+CR/58Edw/877eMyxF6d5O91zDpK3lBKodCozwEmf2ABAEdhHO54njiKMS7ylrmByzRpcsWMHbnj8zXjiU5+CZz7nOXgK67n5yU/CtTfcQMC8Aus3b8IkJ/LIxBiGx8dQ4Xl4pTrsy5dKBMh8nvxibxHlaBmEoYVYgaW+qR4Z9kV8IwT6+D6rZxVp/IBWJcFPdjjvql/HUV1Gec6a33N39K0mRq1+VTbEk/PRgzKMUb5K9J5/Nf18CFret1X1iQSmO1qPajUrpRwPH8c0YQszhjX/ChZwBBi15t7xjnf4m2hNFxGfxdBVEhGIiI/TDxFh2JDUFY2iXyunl04/BhBjse/Afrz2da+jlUWEYmMy1qekN941Gk56Tpnor/EQvNQSw4rH94/MLOd8HEYQ/gpxAAAQAElEQVTQtgSGI8k4IWlblQZFjBjvFRGI4WzlvAO1UdgmkJmmizBNoEHOzoz4xJnJC6dumy6NsZTWolqDSdpDj5dX+k0MUKYhyxVpeI2UcxgqF7io56HWJzlRH1L2n3rPinpcDOq8/a7XWzCT3B4HgcXY2DAvbCKUKhEe/6SteNzN1yHT7xi1gTOn51Djnj9gB9XCC3izmbJB2rEoYBlafQVWyGmKU7w537V3H44cPomF+Tq6ncTz6RCdM55nCi3CNs8zEnak1ehhdmYB9UYTOrHBZ4nnCgsL89i58wEPypXhIVxz7UYc2rsXNi0wx0O/AoOAnTNUIoFDS6aQjX47zBN+C+mG/4rZ3g4spFeibrahFaxFL1qHdrgVzeh6nEm34c5jUzgePA07vu1XMLrxBjgJaCU5BBJCuKrADxYueDhOUNLI/tCq7+tDKm8lsH9KWq9+rcZQluikCDlThwoFxHDYe8+9+Ms/+mP89Ct+GC/4lmfjuU+9Fd/zvO/CG3/7d/HJj30chw8cxNnTp7EwN4+UWxJD5REhR0Nabr6u7pZx6mqUuo4rsU4OnaiGaZwr2LyVwDexFlddcw1ufPzjcf0tN+HK66/BpiuvpJW4HqOTk6gOD6M6NIwhUqU6xPPHCkrlMkq0OtUtFIso0ILM5fIo5Apc+fOwNoClZSIisEalayBiYcRA/wknDJYfR5mspuWkC5xBngsiGRj0WshHZav51NWwYfpKYvCS7yD/Q2Uc1NdP19znY7xP28FEBT+VtbbHsb/ab+eYcJHXWEurqcBz4WfAWPugHOJl+KBoHyEi0PEUEVjSuTZkhA9WmMsX0ObxzNTUJP75n/8ZQl4JMaBvQbYwP79AcTloe1M1jtB/HIHdE3loTMYwSBYGSgEEWp/qFviI+JohIhDmEYCuQMTg/KN+A8M4a/ppwrkacferFEcBwiAHa0OIWLiUJTOLDi3FbgfUd4M2j/9mZ9qYm2vSIGxDv1XjaFgIs9IkZJscQmsQxznkeItvtKOdTpfX+XXcf89e3MfreOe4/XUNjI+No1oZx9o1m1EuD7FhAWJurdZOrUG1XGFYUFtagoJot1nBV287hPvuPUNh5bFl85UYGR5HGOaR8hZGwbbXdTxw7dEMLvKMahhXXDmMK68awwhvt+u1BkH2DA5yAudpUVzJSRaGEYLAQn8M+P777wVcDH0cJ6u6q2kgbI13ECQB0I0ztG0B3YlbED/xJxHf/JPI3fQzSLf9MNrrfwCtzT+A5taXofrUX8T27/8tRFtvRsdG/hInJeA4rmIgZWRKHKLP0KdE52Fen5/pl+Mym38dP1MBUnFcIRO6GTKCs1KKlKkMc9TVTx1BEFoCOfDpj38c/4Nb5R986cvw3Kd/C57+pKfiR77/FfiLN/0pPv3pT2MfjzwOnz2JxXaDlnWKkAoQWoExlkSF46QyVHwlaximklrKTwl8RISf/VeVnusnHKNS5tHx2bRxM64lSG6/egfWb93Ms+ch0igKI1UUeHNdKFeQL5aRK5QQ5UsIc0XEMYmAGBIcoyhmuE8ht9gBF2Lla8MAYg0phCFoighELqR+qy7v02k2lqfiAoKHeTTnypHrZ/UxLKd60I85/8khw0D/Hi6fltC86qpenSetsx+rnxpSGav/cskRjPTPFV/84hdD/SJs7OUWZr4Mqu0Zdc5A6yY7ZDRskqSDIFBejgbMTv+1I91uJ7TU9NKv0aijwaM2/eUgWjzskoNai2QJUSBTEi0PCPXZIAPhCyGjqG4IOMYB86heqs4F1EvwYRQMc4L5GPSviEAoQCXDcsaSEwUuYnyf9Uw15QCJCOAA4b84Dqh7Aco8uyyXBFRBGoQhRsdjUg6VoZDHPRHyeRLzFriLifUih32Ow4xsOjBzPIBN04wrURHreSt94403cjUfZuNz3LK2uFLMY9++/XBcBViCqNyG3nw1Gy2cPTNLcDuLXFxClBOWn8aa6VGCaxE27Pnzg243gTUBJsbXII4qqNMytbx5UeG3eCNlJMT99+/GieNnkNAy2n7FlahWh6BPRnOl1+tiobaA++/4Kjr8p4JQJXAEyz4JHEe1T5SYFqR4Ew5wRtPb8Mae8mKsBUzMm+shNM0EktIVSEeuhqteCVtYj16SQ1ijHCQH4cpisybL8BUl8qXryJdVQYmxD/8yPx6CHBXlAmJflJnPzsZqmlrYGc9/9L8IdtzOlAgoI5UhHNi1B7/1qtfgRd/xnXjurc/EzY97HH76p38K73znu/Dl227DHt4+n+W5Y73FC5UggHiAsbSK6aeCgXUbaqCIQKRPEK29T5plQBpjlxPV1XiNo2iVC3Q72E4yfOijX8X2667G6MQkirwYDLkKC+uwXNFtFMDGEUWf8ySBhVEAZDysVXZQgQonhBHm1XRjmGRJIahIJAMst1VE6O0THsHjnIP/JwDnkadLFuek1jyOi5MncsjIZ0DKUzgvlKiEfDl4WoB1qI4oad5BPjCvkoY123nKuFlJ2TCWJ39N922l/mt+5T+gAT+fR/OSp85NJbXw/uZv/gYzMzNeRuf5PwKftp3ZM44H2SPlYIsY7OfF3b0776au/TRuv/12tHkOqfOzwfuNxcUFWmUN1BeXWJIv8UTAf9QBhvxrdNzAfnpdJ3cqkzBsLBAZQWSNzyf0U8wsDTj2/1w/WU4XIp9LmMZMwrYZXsSAMmBmttUhY1zGvBnboONMwcJxIMIgglAfE5/Xc6F+GRjWZ2k0iMkQRBlCHiGGDIehRZwLESpwFqm7E+NTBLoChAWKxRKaPJRttyICYgiX5XkZU4b+x+RhGGKR5xAnT56EXvDEYcSLnTbCMEbACRnnHNE5T4tiDMOjBYKehTEhSqUSLNOFh7FiOpheWwGRCFFYAE1NmsEdXHv1ldi0aRrrN0yjWMwjjmOawj2axXOo1+vQP7c6ffIUQp1EIhARXPyxjDYkME/AoQ78Ku+FCTBOPIGPSN8vsso1BkIyzLP65dhCeMCt7uq01WEdVI3jGFEdOID8BEl9eubkyETTfB7nCNQ9yrwBJF3kbYiSiXBi30H88e/8Hl7xvd+H5zz1GXjcNdfhxc9/Ad7xN/+AB+67D4cP7UerVuPWIkEUBRx4C2Ot76OIukoCA/bRwbfdsP1Y+QhYhjk4/rJMAfsvIszPFrNtbKr3i5bzYTJTv7FIOSZ37T6I73j+j+K9H/gkjp6cQZgrw0gA1RkYnjUze8B8gcYxrK7lwTVbhyDs5wuCAJ5sBEO+fWK72A7j+yIQOU9avYio88hI28/JosBzyYKrZbVcQGtVWg72Hfax77nw80H5Lkx+TENRFPk5o4usyCOp2bAdSnT8azhvxMvb2IBzsoh/+idut8nzC1/8Ap773OdC60i5kPe4G9U5mnC7PcsjMxGBgSCgPAwBayVZjWd6qC4pFANL1zLOAtTjzIeN+jlG4FhBXZKDY86MKcxHBCSGEj7688ZalmAe5WGoR5ZYZalvfV0P0OkBC4stTw1e2iwsNLHoqUWATwj6GXrcyiW6VnHeOS1LXQXHn7jLCg3lwc7oL5ezHVBF1ZY0W6fRyxYp9BM4cHAvHnjgPszOzUIVf3p6GoaMLAdliOdNI2Mj3FYRccMehkZpTVYLHlyPHDuKL33pPtx7717U6g0EkUPqFpFkDXS6XVqQp9CiK4GBXiiFRG+9NDpy7DjqrRoa7SU2PmG5EO1OE53ZEwhbos27JOkqtDKThi+XVpdbGe77s75zkc9sRfPU75jHUb6ZSyjsjOPeL+uoALrq6SoaExQDqtb+XQ/gD3//9/2N87Oe8jQ848lPxvd+9/fg72kh3HPnXTh04ADOnDmDhGUDygrctwgVDQpuVDQRhwGBgJxlCRWpxzpTTxonxgG0kkSEeYV++McwrOQD+mEuTNMoLaekOmmZTPsUwn/al6g0hE5QwJ++9R/xghe9Ar/3hjfhbW//R1q3B5F2WogVvGndi/IlM3UHZFi3CDmdIwfRSkw/zoi6jqX6r9a3kvqxF/9cmU/9GWWnnM6RhlfRSk46WjqOA1qZttrvDRsBD0gc5U3ixHWk1fkGYeetVOZbrl/rOJ9GXSESZEwbxHl5qSwY4XdL1CvHPAz6N+OMVgvv137t1wgIi1iiUdMjeHH04dgu5T/ojy+w/OHTlBfDbA0/+y+HC1pGLceE6frXOvqVo3vv2ekNmZS7Lv0zP7UoFxYWOF9bnKcd4prDubaKQGQFUf+MBZQYDUNPFISIiCfFKIS0lpC260i7TaS9FqlD8OS2l9ZhyPNQx62+tk7bxcJkZEjO15mxjT1tE2/mu+0OesSWXq+DJi+Bu7zIyTgfbCBQK7FAYyxPK7FIChiXalkeC3Y6hsDZpXHW9n/73mw2WL7JcB2mRoutx5VhgZ3ds2c3Tp44CcteBGzR2OgIxkZGMTE2hlK+gDIrGB6uQK2XjJO/VCmhWMr5hh7YexZnT3V5SGpAdpicGuct51o0mks4uP8UakvNZaGFFEAAawoUQgRBhEp5mNZpD0s879S/+gmCCHlaJUUe8IdhDpPjQ9ixdS3KuZitOv8KUV9EIHKezqeu8nF1wNdAHGPP0C0rr1BJlTReyVHYGZXVMd3Rr3GGE0W4NQ15pa49zbGdXAVw7+duw+++8lV44TO/Dc9+/FPwrCc8Bd/33f8Ff/PWt2HX/Ttx5MAhnKEF3Ww04ZQHyxljYCEwAAK6IX3UMyj4KWmaktarFmEUBFTAPmnYinBVBEQEg0dBSCljmwdx6qZUTBHxecUBmkd5WzEITYBCbFEKLUJkiNmuApV8ZLSKWY5xqTqGd/7LB/Gm//33+I3X/gH+8q/egT9601/gjjvvwe1f+YrnGXORdb5OoQ4AwtkqTl34NvITfQLTlglf+6OyobJC61bS8Grq1yJ0DElfdQcEaAr0YXu1rHovRppPSdMeLp+mA+f598Pw9QzKiQgMB/vzn/88Xvva1+L0qdMII847Ih/XPSgZasf73/9BGikV5g2wsFhDscjdG3VexGJQh+oTAxe87MpyeGU7BGBZ/R7iPXffSwBp4t3v+id0eQzUahKIaEnqOaUepTVrdSzML9KQipFQd7StQlaGLNS1VuCJfbCkwBq2H8SRDBEbH3F5KZo23MJRtE7sQv3ofVg6uhMLh3di8chuNI/tR7J0BobAv7r9ItQhAJaAm8/nUSkVUKnGKFVIeqtNjBquFhlXoDzyCAjKIY0zx7mqfVGSPvKyvw6BDRAGMS9wmJeWqRqHOb3MObB/LwqFGKOjQ9i6dRu3wJswPDzEw80KO2c98+HhEfS4JVSmSnmehpZLFdQ5kY8fO4n5uUVMrymhUhF0e4vIiN5sO4aGRvGEJ12Lq66dYloVIhbHjs/yTPIQZmabqNdTzM030Wpn6HIFqFSrMEHXn33ueuAg8vmy75jECcrlkGWOK9tvCnlZLtecUci6ympcJhmUnFoIBLVeu4OUV2sBjs8OkQAAEABJREFUV7ceD7nf965348d+6Efwnc/9DnzbtzwL3/bs5+AVP/gK/P0734H79u7CwROHcWzmJFq8UTSqUNSsKAogHDBjDERkmRzdAQ3ihFOM5HDB49gOBQKllPsJdQekGdWv8QnTFBQ1v/ZF2XgiiGUk4heE2m7E0XUwnLlK+kPKOfa7GllUYoOkPofW0jwVP0CTE0UKFeRHpnDwzBL+6l3vw9ve/X/xmt/7fbz/vR/EH/7hH+KD7/+Av3mPqdxxLoAD90bWgbsfJAYeyLSdXw8SMmU3lgGZgYd92ZiLpPvyF4m/WJTmvVj8I41TY+Zxj38Cfv3Vv4HNW7biX//1X/H61/82Tp8+c05et/GM+rOf/SxufNwtOKV/KUc9NRw/HW9th1/YV1Ts6NdxhwrFa5L3eH6Oi31GY6BQKOIDH/ggnvCEJ+HgwcP4QequztWE1lCH1tri/AJ3jHUs0I14KafGDtkStqW/oFOJAlZgMyBQPysNeAzHDRGoPsjRostT7wvMMMSLk/G4h7Gog1HTQsU1UeIOtCAt5F0PEdtjQUZsK5YpI09HXc3Y116n43GkVmvTMGuh1erQaGtDjwkytUip78K8IgJrgZwu+MWIBoUgpoD0EscyjQWQ9lJ0aJ32ugmSXgazbv0Umtzq9hiYOd3CscPzOHrkDFeQHpqNDoFsBsePH4VOrDZBICGqJ2kTSVbH0HCeZ5AVNGvshFR5lriApCMIQoOAqL3z3gfwpc/fg727jmOeK06SOQLeGmy96kqs3zaK4clRFKs5GAJhkTejuWiIClxmJyzWrVtHYZdRWxAcO9ZAJQ5w5J778U17HJCIY78T3wQvUMqC3UREZVzkBcq73/EPeMmLvxvffusz8IwnPQnf8rSn4Vd/5ZfxiU/+K3bv3sUD8UM4fvIEeixnggBKYWghBrAC/9dFoAKkxkAVeEAAlYPAhHNPxlzM6UAVJIlA2IaVhEs8Pq/0y4EgBU4M3bprXUKlMVTmwGYcx5Srv6MVKSjlDIbyIUZKMYZJE+UIU/kA06UQEznBsEmQ6zVgWnX0uJNIubha5DmeIzh9pof3f+pO/PU7P4Lf+p0/wYc+/Cn8wit/GX/+F2/BRz78UaRcWAyVXWiBq6J6P/UFhFFvMqkMLqBLdHBFsk6ki9GKLBf1clioj3gQXSwzRfagfBp3sbyPNE7bnlIW9+zciR/7iZ/EArfVt9x8M37xlb+IDRs24J5774X+8s+3f9u349Znfgv+9u//DmPTk9RV8LjLASyrC1+mizl3go5uiv4/JvrmULUhIt4/+FCgdByXYr6I9/7Le9BrJ1izZhoar8dndRoCtdoS9Ot+CpCBNcSMJvRPX1WHBqT1ceb4cjqWAesJ9PKEYxuQLEnjcqLaIqhQH0sBkGOjQsmonikMV1FHHfVEwHQEPN0yq6vtNRAELB8QAa0xNPCKNLTyMPRrezWfko6JUmRjn6Z6p21SEupXFApyYYBcLiK25cmjALUqzejIOowMr4XYAGs3T2DzFWuxdv0EhEqvgJeLKwS3YTKN2BRLHaaAKbweEbe2VONEClCp8Ca52UTIya//a5uiu1Z0zXVb8cQn34ibbr4Gw8PDFGIX+UJGwTZx7Mgczz4fwEluIxSx67UGdu3ZCxV+sVBmvggP7L4Dje6svySqjsQEnA/isXocGa0kBi/6pgQ1XUEtBybKgOG4iO7CEj78L/8XP/VD/xXf+qSn4Jbrb8S3Pes5eO2rXoP77rkXx06fwvEzpzG/tAixBhEFbzhgYgBjLEQMDATUA4gIB9ggtBbWGB8WYdpKUhDUMF3w0QF3VH7vsl3e1fBFSIS8WEZIZtlvWIa6yfpTcOmEcLUNOYFy1KACFaUcC8pcbcuRQYXuaClGhYBYDMGLppQKnHDb3UMkCWJSgaA6EgCbafVvI2iuKwIjYRdV20bRNRAnNQgBNOYEyOfzaPQEn/7yTnzgE7fjT9/6Lrz7/34Cv/f7f4Q/fOPv4wP/919ondYQhzGtgR60b9DGejrvc+j76fy7eXXCKmmfHpoy+LHVsdRxYu9SAoNQZx54YBee/JSnEChr2L3vAN71T+/GwsICrr/uOtxw4w144hOfiLNnT+HgwYP48Ac+hOPHjlP3IqQc35TWlPJVMWrdZAvVh75LvbMGNM76xHq1nWrFztNSfMlLXoIGd49PeMLjodvtXtKh20S9tojZ2bPo0IAKowgBddv1ul6fRQQiJPTJiIUxhu0JEMcB8tyJxIFDHAki6psxKagknvRbMQWm56h/zMpyGQyBHWyX9kHbr1aiusRO1kvFZONZHWA4n6LQW5Zpj3oahLCcWyJCoHZep7QPrXaLeNRGr5N4yng85rgbcpS1NwaTHvNnrDKDPmZhYREH9h/C/n1HsGfPIRw8fIIW3AwWeN60e+9+7Nq9F5//wn04dPgo7rtvL06ePMPBmMXSQg31pYxnIqMEsiKGhnIIwxTdXo0dA/OdRJ2WZou3TLfd9lXcs/NeROyAbvcMa96wfh02bdpE4AXu27kPbQ7m0FAFM2dnoLdovV4bmzavxfDIEPLFmKb0IhaP3IeQ2/ouJ2cqllwe3auWGuXaVwo5z0MFLxR0RssmiiOuJnnMsj0ffO/78NM/9hP41qc+HddfdRVuffJT8Eu/8Iv47Gf+FSeOncDS3DzqCoocNY4HeLQDUVPTCERIBCCikveDK6SI9CulH1zFNJBSCbRd6gfc8gDpIGU+x/k05nAkvhkMB1NoNQgyMYzpk3Pk7xws67HiNBcMZRZQGQMqp245ikS9UjlGhVbhEGmYZzrDJYuRosFoMcAol/SRQoBhAmSZZSqhw1DeYphpI5rGvMMFg2F1ixblgkMU9BDZFobDHjYWBBvJa10JWFMgcAYp50EbVg/kudAmVMowX4QNS7iDxyx//55P4S1//yG88c3/gNf81h/gN//HG/CXf/kW6t1BWGvgRJAg43QhUc6OMspIOma44MkYUqKz6n1w3pUZtMzFaGWevl/5PBT1czy6Tz9sLKpjvZI4eH5OHDp4BGdOz+Af3/EuDFWr+Nmf/Tk0eVkGykUpcwnnWITv//6X4Yd/5P/Dtq2bcfuXb8Mf/MEf4jOf+TQCzj8Y2nDsZsbbmowVpnRFqC+sd+XbI8jk4gI+9KEP40Mf/CCe8Yxn4uXk2+UZZYdb3FarxTlZQ5MXtfqXebkopn47GGPoZp6Vow7qVtcwpEQtZVeEeukAjp2IcDpkDGeIQkMK2P6A4+1IKcEUKOYNLTwBdLpz3JWHcD4pOdUG6rfu0Bq82q5xq9xsdrlD7hAQu8SWFNYYhDTgQhugwLNGPW9UKhaKGOIutlQsocDFW/OwcZxLGckhpX72F4uE/gTGWkGlWsCWreuwfuME1qwdoUU5gqnpYWzfvgk7rr4CT3jiDqZvwi23XM8t8QZUSqM0S4dQKlbRbNZRb5wlsw4UBBNu4XUFtDbmGUEdadbGtm2bML1miuB5huidUhgx7rnnbszPzGJ8dBzT01OolKuMj1AdGoPYiBZWCBVKk6vVV25/AKdOncUt2ybwsXf8BTjfEWQ818KlHx0sogkoT08cH9Dq9351HRUiCgLkowhHeLP85jf9GX7g+16Op/JM5rord+C5PFf8FYLi+9/3fhw/chR6m9iicmZUTlVmCSzba2HpDkgHxYqBgYURJYE1hn7pEwDD8hxv9pGB5VfbmnFFy3T1p1JotMYpQdGXZJRYWtNAHp7EAbTqlAyVR+dDFFkEocCGAM/9USxYFAh8RYJdPico8jwob3s8m+lRER1KXMGLOaCYS5GPU8RBD4XIgWsUIjY0EMBmJAc4rraGsKXbopBtyFlwWx6gQvAdZh2jpHHSVNli/WiIjWMRtoyFuGIoxaZyD9OFFBXThu3MQ0iuWyNjA8vLh7NU9A9+4Tb83Qc+jD9/29vx8z/3SvzGr/8m3sDzuM994mOg+YJ8EKLbaoPKhcGjMlIahC/lisilskBEztElM38dM4gIypUSXvzdL+I9wlZ86bYv4e1v/1t853d+F/T+gEPia/cgRb3JxyFy1OcOz71vuOFGvPKVr8RznvNcHDt+Am//m7fj7X/3t+gQ7KIg8P1zBEzPYPlDRNDjGGfktXvXbnzXd70QY2NjWOSWP027vmybN8JzszMESgXLJeTiGB2OibEClzkICUrLPNUx5Gs4AZmDGmw5JwLqaIjQxIg456Mgj9iSqLBREBHA2I/YopALUS7GKHHR9lamdWAUdPdT0nTGl4oRisUCCgS9PPsfqeKzviZ3ui2epeoNfbvd5gaqh4xGmX61KeFuMaNRpHqTcM5lBEfhPLXWQEgZG92hhdwmmVwuxwqKNK27mDlTw/xcEwuLS6hzpdC/2Nl/YD/UtD7B2/Bjx49z29zGYmMRM3NzcKaOrptHwsl98sQC7rpjN7fUs6gtpojDKsFvBEziYDjoJUCVq2CTB6wLCwuYmpxEnCsgoGCKhQrrb6PLC52M5yeGjYxyMWwY4PAhXnYcmUWXA1drnsCRr7wPxz/5frArcM6xK+dfBa4B9VMy5snYhowA3QHRHHlelBRzEe6746t4zS/9El78nc/HM5/0ZNx8zbV4Ac94/vC3fwe3f+7zOH34MBrzc+jwHAYEg5jlrDiIYX2yTHT8q2Hv6X9osE8Z+y4XkIEwU0Y6/2o/UipQyv5oihOB74fGkTS9TymogRAFLqJWGGSUIbgSZ1BrMbYpeC/nSYGxXAhQJjBGzGeYP46EiiQocpUuFQxGizEmKwWMFkKUuf2pUuGKVPRiZAikBnEAKjBQ0nTmrXALXipEVNoicmHEekME1kIoFN3OG4K0gnClEqFEkDToAq0GCgCGOSmnygWCZIxtPEa5dqqAHWMFrCdojkkbVR7aF5M2TK3G3GAfDZCr4MDJGt79wU/jH/75I/jdN/4VXvvaP8Krf+FX8Q9vfTtqHJ+QutLpNvwY92XkoK7oJB0Q/iM8KbbRcHnBC78D73zn3+FHf/SHMToyQkDr+P4CqjlKANWUQWoUgUA3NjawUFCY5Jx72cu+nxcyP8RFs4RPfOJf8duv/12en++GHpmlChQcy5MnT3NcI+zetZfzsoVP/usnsXvvbixyq62Aoj/2q99tVqBstZrocd4GBBi9yORAQNB/jKiP49gPQvXWcX5r+1JagJ1mG41aC0s8dltcbKC2tIB6o0a8aRIL2iCqIeSCbNFFzvZQygGVvKCoC3joUOHiXso5Hy5w1xO5LqzrgF6ICEJjSSFYJYRt0PlLwYBJDAERFxNhfzUQUEYiwrwZVH8U0xIWNNQvzWfUgkm5FYpzAc8qS5wcgjzP4QwCrhIFXL3jWq5aw9C/8SyXy6g1GoCEyJWH0EpDtHsR5udT5Io5XHXNldDttPKr1Ws4TSU/cnABO+85DkNBmjDgBKqgWBpCyDoyJxyAgzhx/LQX0vzCWZQqAcKoi1pzAQ2a0pNT4/txQtoAABAASURBVHgSzzmnJ8exds04tqypYO/n3on3vOl13irJeP6Vmg5S6cGRsqwDpB0KukYwzVDlKnPq6FH88Rv/EM/7z/8JT7jlcbhy+1a89L+8GO9+9z/yBn4n6z+KhYU5An5CALDIU2g5tjek4CJSjmHhtkYMICJ9goWQjFhcSAIdjIxCpodvxiDj6CDTSZyC4weygSMwpqlhu0lERiEvFoCj0rMEVLHCwFAeIDnon3LGMTw42iCj4lhUcwEmihGmqwWM8GJsiGeEY5ThaFEwVmF6MaClF2GoFCEXpdyG9BBIB4Uo8wqWM12CJFCKBFQpWLah00xoHfSQ8WLFiECo2ZbtsARQExoEcYCQC5mIIOHqvLhUx5mZBmZm26i1EiQcV0cdKZWKnIBljFZDjA0H0PZMDdEtWYyXIlKIqWoeG4YK2FSNsJ5tn4gNxnm8Umw2EfMyUf8qKbMh0lwRx2Zr+JdPfgbv+Mhn8aa3/z1+/bWvx6+8+tV4NenLX/oC+xRC2Oas04UjD52USqDVwC7g4R/DZMO+Wk8Ax0T7wTHScVomqJvS0vLDyRID19Gvr6Y/JNFqcEoX4enLMC17iDTlba1wfAQZ+zMxOcYz3TcgtIDqCS76DFrXd4XtZg8h1ENh1DOf/nRa66/CFVu34XOf+xx+/VWv5o6phoX5JRpPZRzgDivHcd68bROe/6LnIeHZJDgPmq0W58si6jSoWvR3ez1YG0CtNrXyU7YlE8NPJTqUZeZ6MDZBQP2x1iBPY6XERbdKPRiu5DE6XMBQtYgq/QVu+fNBjEIYokQDZZj6PcTFuhg6zk2gnA88RaEwHCDgjAmQUjYOxgjA+gJjILBwDNvQEPgtRCg7yjflAgLOMTXMwLIiOtauLxem+7FgvLoiAkd5mQaBL0lSRGyUoyALxRwMB6TLM8LZ2TkcOTSLQwdPQM8aHSezWpp79h7FV257ACeOLWLXfUfxAGn//gMEzDO0/OqocsKOjRUxPm2wdkMOV+6YgpEIgclTmE20u4sExrNcoc5iZKSAdeunUR0awdjoFFcnQZrEyJIcByZAtTyCoeEKlpYWcM9du3H3XXtw7NRhuIW78ebf+FHs//RHQOMInGcos/ON0yfxD//7L/AjL3kpnvnEJ+Ha7Vfh25/7XLz1r96CvVwVT5w45a1iVUgIIAb+EQcYntdEjIgFyDFcpX+Yk7RKgVdM4NPdQJDLbkYhevLAmHlegw+tI6XyD8J9l8zVoxU65s8SgIqvq13AcMTzgNg66AqZZ9uq+QhDVCgl/bWTEZ4ljlC5Rqp5AmAOxVyIUj5GISeo5CzdFHGcUREdkk6dq2sLQ4zXs8ZR8hmj0k0M58kzYLnQg0vAvoUSctWOUeG54fhQFdPjo+SfRymXQxzGMMZC2D5he03S5oVOl0qcYILAt2m6gCs2l3HlllFsmhrDSCGPahyhEsXIRzlY8o/IQ8QAEOpSE0vzC6jPLYKH0ygShImlGKV1qdv09UOCdWXBOBfMqTDFkGshaM1DqDe212HfclTjPD79hbvxf97zr/jwR7+M33nDG/Frv/preP3rX4ePfOQjCILA6zQ4Thnlm3EcdOzw7/ZR2SlpB4RSpJ9oRxzQiMsiETmXbyALlQsoTf1C+Wtf8xu448670ONF7Rzn/p133onp6TXYed99MASehOOvYNjhtru+OA/dfjfrS1C2LunCUcbnKniQx0DIw1qAPmKBhSHOKF8RQcIFTr/O06h3UF/qodlIsLTQog4n4AaKupciZH8tx9LynDvifMvzDC7m2XtIP9l6wHROkHLxzjgvEwKibqc1zpgAlpVbw5zMo63QJqoctA2emMSKAJYFZQKId/QYwizxEuLEiWM4SUq5F29xy71n927UuAVyYOPiDkJaG63WEoI4wNDoELZdsR43PX4HRifL2LJjA7ZdtxHbt2335yhCU9llXaQEWoFBvd7GA/fv4YXRYSzMLrITHegWbv26CazfMElhURA2gza4x5UpywzbchYilsJrYWFxBotLZ1DgBN+4cQt27LiK1m0B0lhAbukEHvjMX+Gvf/2l+O3/+p/wmv/v2/G6n3op3v/2P8Phnfdg8cxZNGtL8EDkACsGoQXDDNARhpWcMIqDlmd7p8ISpiJSoYQJrmzrihWUUmCEFrBTcMPyw0HDSvKCzZioZGDYfkMFUHIcSHqhZFgXa4MeRRRyAYZLMSaH8hgnUqwZzUNpmuHRSg7jdPO2i5xJCCYgOBEA6c8HKfKUGShn4UpNMwrClT7pNummXrEiWsHDI2UM8YKsSKCs0FIbyVsMRQFK1iBHykeGIBiwOT04bluytA0BxzvoIbAJikTqXAyYrImcaaPEeoe5Ko1VIpQJzLnQsAkJjydaaNfasIljuMftT4834h22t4OK6UC/C1fK6hiWFqpBD2uHYp5dlrB9/Qi2rq1gejSHqdE8Jqoqiwhrh3NYP5LHxvECNowzrphhuhxjupRDJXKspwuwrYYCNXEEV6T1wyOjd338C9ymfwavft0f4uU/8MP4n//rj/H+D3wAMzwLt1bg5wjYXVLqHPvsKC8GLvGqbq7O4pzq7HkCQUKB4uFowEPzqF/dAaXc1WXLbXKrXM0rIhAR9cJQ14TjbVRxGfKRl/2RAdInR8MCxjHsODcEuVwOozRY1q5dh7/jOeb3v+LlqA5X8OxnPxsLC4tICECdbotzqo6ZU6f9cZbjdj3jsdgcb7+N8gPgFGgIaBn1PtV09ofRTGCNlFPGNGFEICH7FNBnYAwQ5ywqtHiGRiyGhkOMThRQrOYR5y1KBS6+NOLGuciPURcqnDuVXAR1yzHTObFj7liVCowX9jHjou5Yt1KH4N/U351s9XhckcK3y7cl48LQZlyXboKEGJQQ9P146piQtJ1mcmIDLblpVMrDNLeL3BaXsOPKqzAyNIzhagmT4yNQUJuaHofliX7EidYhs3vv34vjx+dwmueau3YdwMGjJ5DPFyDstjbCcRD19+mC0GHNunFknNAhJ2Y+l0dGC1YvcmpzC8jIq91ocnWqI6AVEAYhxseZn8LME6gMOTquID1aMdY6qggnchiiogIbL2OyPIqpsImrRgw2lLoYj7uYKAvWTxaRzwGW9au1JmyX14llZRMOpiVvJRFNBQLyvWJ4CsMuxHAW4uq1mzCUWGwbX4OiBKBBTS7wuqW8zhEyqquD4qjQ36eECpNQORKEQYZcCFQ54EO8MR7m1nO0FKKUF0Q2RcCjgjwHNjSJB5mQK2WBgJBjuSEuEMPlAJVS5qlUcLTSEuTDDApaw+RTzhkUYmFvHJU3Q2gDtsVAUkHSTdlmQRQAsQXJIDYB2xMhNJaTI0ShkKMVGqNSrqCspDeBBKA8C+hZ53C1gAqt0TLPKQvsSEilLFBxCyw3PFrG2rUTmJ4aQr4QIAq1ftZH3pZgDErGBBFMECPIFZArFBHmYuQoiyKBOLQ95NjfmJZ0xkmYI8BHRgAF7oQWRbuBmKA0GgBjlMmaQojposU0+zxG2RV5fpXxzDzxZ2Up2qyvE5dw+/5TePNfvhu//KtvwLf9p+/Fz//Cq/CXf/bX+OoXv4QcgIgTQKiHGfWMysmY/quTSklEICI+UsOOk8oH+GHFPEgHGP2oXwVILezrcU69nlSftG2qq6prGqlxnhgQzjFf1hmGBkTvudfA+n8Cy74MyEAgIhg8IuLDCoRLS0vUgRLu3bkTX/ziFwkoKcaGx2Eh0G21nkMuETRr3HbrhVCzVkfOhtTjAIG1CCibwBgY5ckKjBF+ZhDqtzGg6yCcxW1u2XvcyuvcTrlLAEHNMj4jSCnfNi9x67UuaksNdDoJ9bhLoHZsjyMTg5CgGIYGCa3GKIqodxFEhOPCupjFt4V5DCu11KmAeWPqdI47tBz1LwxDBEEIawO6AZRHzPiYZ1u5XA4h+xKzfGQCKH6Qj3hLsFgsUg49nu210WjWUOPB7cLCDJvegw0cWrzRqvEsqtOm4EaGcctNm3DTdetw7ba1uOW6Hdi4di07wUbCsmNtHD54iA037EAORU6OiYkxMANajRYSdjyfz2NkaBR5Th4bBJykJVibseNNdHtLCKKMOtKlNbCAu+/ZT6uyhlZyBqlrQI8BAltiPS2cPHWcW+ku8oU86wq5KrSR9FrIaAUNV0LkIuEYpAwngA4WQGHyg68qJh0Q0ehkiHgD3p2bxdbxCZQ54HmCTMwVMeomiEniAAVLJeHkZciXExFwPCDUZisA5zJGCCyTtAqnCDLjpRgj+QBVAskIaZRpw8w0UgwxPlTG+MQojysqKBbzKFAuuZhbS06CVCcyV3HXc7CZRQTlUcZQoYKhUgEjpRyGuQoPE3QmynlsXTOCK9aPYqpaxES5gDGmj1Euw6TIWBgCZwSDnAg69TqtglnMnZnF0tw8TLcD12ki4WF6a2EBDV7WCQ/pI4DWbMzJEKE2t4Ruo8f8LZw9tYD6fA3cGSMi2IQkskWbu5ImdWWRN43zSzUsUGcavMBTqtebaHP8e50W9Pt2KW9lM1qhhiBE7MNwPuQxSg/DOQOV3bqxMjZMDHExjFDg+XMRPcrRYChKMRRnmMw7TPGWfhPHeZrjPMwb2QLH3jXmIa06Uq6UIS0kU6rg41+4HW96y9/iFf/t5/GdL3opfvf3/xh/9w/v8tYRkGFAWdaDoyXUJ4eMgMoIpv8bfT1IXqRt1FWq47kEBjmX0Sc5F805ej6QcRwsQe+OO+7Aq171Ktx++1dw5VVXotmkLDk3ejz7bXc6WOR5fkYrshTHCKhXwolhDWCNgaHHEhxtYGEDYTgDpzdCLuQBFzo1GiL6y+WIcxMIuLDmdMEMLcTAtyeKcly4c8iRfy6KPAhbaxGIeApDgzgnxI4AasxxhiNguuYV1q39SKiHSdLlvM+IBwlSzqWUoKput9tjXA96CeU4j50uTiTth/od88aBQYnztMQzfuIrzFJtBj0qV49b5R4ZiAgU2NSqm14zhZCds5z9JU7MdevXYGRkCHlOekvrLgqAem0O+3bvw759B3gGuA91ruxLnBzrN1zBxg8TwAoE4jxGR6sYGithbKpCcz6GBF2CXpfCLaBR6/kfynCcxOCjHT14cD/OnDmFQqmEG6+7lUAy7vmEFF4QCk6dOoaFhSU0WwtIqcwpAU0ItGPjQ1i3bgITE2X2Q1Dl5CtqZ8OQWiLkbmE4oCLiB0UVyCMnBzsXGZRyIcG8hk1r19M6a2OMZ3Xj7PMwrSxInwUxDOovkuUQrb3xoRzGSOMjeUwMFVhngGLeIKZFGHKCc91DEDiUGVfiAA/nI4wWYl9XnlvZbq/GftTR5pliyi1qSpCPKfcy2z3MrcfoaBmjw2WUizkqiqPMUr/1znEMyAoFumqVFUIHSZqkBkGvDtHtqWuh067R4syhXM5TAS2VzGLNxBCuuWIK116xFtdfOY3Nm0YwtbaEteuqWL9xFJu2TKFSzTG/QRCmJIfNm9ftEO6pAAAQAElEQVRhZKTCXUdMXkXoV0YialEQhLCW4M6LvU4zwNxCB6fP1jEz10Gr06PFmkeplKMOjGB4pIrhShVlLszFXIHtykMXhtBaVHn2WspZ5Ci3OACG2d8S+zTCMVzDs+wJyrgQJhihOzKcw9BQhCnuLMbLOYzTSp8eKWL9UAFrKZSJ2GGYssi1F2A7NY55CqHMg+owDpxdwl//ywfwO3/yF/j2734pfuU1v4E3/emfYDePnCxntepHykmlk0aoK/g6PGqhZpycSlqP4w7nAtI0wlpGSpfJ5xMg08nNNjnSg16NVFqRoAu7Rg1I55cePShvz5N1DbLfcMMNuOaaa7F+/Vr86q/+Ch7/+Ccg4yKYEHT0qza12gJmZ0+g06qhyfsNEeEi7rigZMyXcE1JwRaC0SRBYANYInYcCEKmGGtgIMhYZ0ISEZYBBn3kuomExoGCWbfbJjZ1GO4io8UJSQBJWVcXHYK2Wp4dXWyZpmBeayyhxQW6S5BMiQn980nHsbfo66iF1h+wLcI2Zaw15cLY0/q4s+3RMMDyk3GrrrfyKXlbC5ixiTUwQczGpGQinBiRN0P1vNCYACJUfFoS9/JA90tf/jKOHjuEhfkzKFDJW9wWFYoRbnn843DjTTuwdesWTqIiJqemoIBmKRRLHtCHQKSNP3TgNHbvOov5OYLsUor9+/fhkH4Vh9aG44haG1IIPai5P00+URhjsX4WCzxLnZujgFrC1UCgHS+Xi5ieWoNqdQT5OI8uV7smD5dTmvRdHjhzs4yIE40lICYlZVS5hOJRETnaEcKwcKAFXNi8NVSsFJHnpLYUZrPTwPziHGZ4sB1RWuwCBk8owDBXHM5X5KWNAjoo8cywLF2CoMVwLBjnqjk5lMdaWkbrJ6oYYbgYpeD8Jxg4xARR4SR2vOGNuP0ezgsmeFY5NRJjeiyPqfEcymXDMemxvz3EtJrypGqB8bkcclGImNuDAgEgn4uQYxsV0Ktc1IarBQyxHyOVAiZHhkChIaUyGANuKwS5UBCxjyGtbEuFzSi7Ls+nO7T+ulTCFg/VZ3msMnt6CQszdVqfi5g5u0gLrAuhNsdc1TNKsM1D+I4LEFAfhtm/6dEYm6dHsWasgumJCtavnYS1AuHqkvGyrEulTAA4rtiOPEDFF5NRzxhHS46f0EmkutNut2HYNiMOOtFiXWxyhmPVpCXboRXcRcaJIbSEKSZUwpREgMw5jOYDTJZjjNNyH4sNylkHca/JsSZPjlPE+i3rb7CvH/3kl/Dnf/kufP8P/CT+2w/9d7zutb+HT3380+hy4lhroY8CilqXjlaXhh9rMmSoJHSV6DyqV3kMaCUDih8raWXahX7heIW+76OjI/QDGa3HhMdf7WYdNW67Z2dn0G43cfbMDMdNYCCwIjBULt3SGmvpdwhDS72lq7ImjhgTIuC+yGlDYMjYIE0EcJb5SUIiD2PoBha5OEIuHyOiaxjvaD0Ts+FSA5As+emWOce5UNSFt1RCXMgjpEUqrA/oj12PIN9pd5FS/8BHeSkFVthyxxgg9gZY7P3GGgRhCKPtYJuEfMyZszNYWmzA2IDb2yUcOXIULVqFYgQtMj87M49ms42h4VFs2rQZExNTGKqOIU0AZaST1NKiiUM2kGdRLks5IBlmZmawa/cD2L17D63OJubnF3mmeQr64xvrNowTAApIuRXcvGU9rrtuKxz/+QskWobTk1pHlQLJUKvPA7YN/W7nznsO8dZ7F3kvYHhoggIsoksz+cTJEzjNQQvDHCYnxlHMFxDbCEWCh04u4giBFCiXAgzxTG+I+7xhnmMOFzOMVw0mhiMCc4wxnnkO8fJDV7Rjx4+yrxMolUtsWUarqACL5YdtrBRyLFPGGAFpLUFhw/gI1oxWMFktYqQYYbSYx1AhQrUQIOJK2FqaRdZtEKAM+aQEjg5KnMCTQ0Vs3zCCKzaPE1CrmKLlXclFoFGFxmKTALWEmZM1zM8sAlzlHAdb/xpiiVZ7vdbwYyPkCCpct51wpe9QsTNSSnBxJI4jbyhnTs0RdAzlEiPHcQokYqkQwi19jnILGRfbmLjlaPkWUWHbN6wZxsZ1I9iwdhQ7rlhDdxjjI+wbLTriM+pLC+hwJ7LAlfzYmTPYd/gUjpxawEle2p2aaeHE2RY+e+dx3HH/Gew5OINDx0/jzOkFHDl8BocOnuKuYB7tjN3ipEk9WfTEwBJ0bZSn0hfY5QRxHCKKLGIuEvkQlG2IUR3LQoJpHl5OVUOM0KJUcBzOCcaYqcAFqyAtVCNaoFGKNbRUp0KHinSQcwRNBUuXIaP1kdBqMPkc2pwDX9i1G+/40Efx86/5LTz/u78XP/nffxb/+K534ezZs8jFOQgnLPhwTeeC66Aug5xw+vnoiWJ42MIK1EoPm2llousHLsVXFyXlq6QlKBJaeP3CPcom8wuDQ8rdZoNAOXP2jNex6em1nL+Zn6M9LpZdpquV1+LZY0cXXR5VdbnQZJwrjjOIaAhDKRmyVvJR/MiIF1pPm4uilu/yCCijlSdI2JwUrASOc1zrT7nIphyrzFOKbruFDhfKNu84ujzn7JFHyjYnnkcGEWFxtpGD5FiXzmttk1qQ2q8BYEdRDGsMAmsRBCGsNSyXoEvDQr8Kpd8MMjYkwyiHxZbB2QX6g1Gcnl9Akx2v08oLwxhxoYgN6zcgnyuRQUaTO+Uk4YTsCrq8RTp8cDd23v0AzyUPElxbaNCqi3Mhtm/fim3btqFO60SyKjZt3EJrIYURi3w+4tYuQhhG6KhQCcop61SB7d+zFw0eEusKkKfSl0ohJgliV121HldcuQkjo8OYW1zAgQOHschD5XJ5iGLNPN85AvRoOYetU+NYN1bCmvEiAayEYe6TS1GAohXQ8EGVM73Miadb1pClA2RIOWi1+iJmZ86iQLPv6NFjXlhCIetEEQf/xALkC4I4TpG3DjGEINQFePnQ4fZZ+9/gBUO7Xad13KQx10IUCkKCUWAiOCpPFFhw/hMsBTR6EJoeIh4dWNYVc5Fit1GlDMd5CzhWDjFOQFagiAkUeU76MNKcjmPRJfjMIMscIgKsbq9LhRjFOIAFyNNgpFrBls0TqBRjXgIZOFoIqmSGK7sqRYMLo7FAjvX1aJ3VF2ZRZ/vFOPaMysqLOL1o6dQXANcG8QJVynNsuIyU+Ws8q9Qzz/HRPDZOV6EAe+3VU7juqkk8+ZoJPO7qSayZLGB6vIo1UyNYrxbn5DgKPDx3maGMgHqri6VWikUe4M/MLmFhoQZdHMMgZnsd2EGOr0HqJ02CiC0rsSHq5rmq5MMeilEP5TjBUCHDWMFQfgHKlFWJsqrSHSFNUbBraG1OkyZioMy+5WnN5ygT/eqR4aQXThTHHcqpuQY+d9s9eN0f/Bme993fj5e8/Ifxht//A7zvfe9DQn2NOE4ZwUC8JQy2CI/6cRx3Ba0BA9U1Q47qKmn/z5OjPPrEIaLu4RwNylOsID6ALOAf6geWyZdhpLrCuJT6mKhcSYyGgmaWZerl2HQ4p5uc0zU05xYwxzP8Bi9YImKGMIdRYAkCr9thEMGaEJZxhsAjlA9XYlDjgDQFKFvV/X4ae8d0MUBMva3SGqwUiyjl8wiMJTGB/LUdAfmViEF9KqDIPKVCnhiSQxTHBLcABbr5Qg6FfBEl8ioVCpxfIfU/RJ5AmI8jhNSDUC1FAqjy1R2u9l2/8qR/y67UIdD3CPSGgotZbxhE5B/B2ChEkZVGBK6RiSpyVYsoKmCJ1kyj3sKe3QdoCZ7AvffeR2A6gKNHD6PRmIWITpgAhp0t8bB8Hc80tmzdzEbmMDwyhOHhKkGmzTOGhFbkGCamSnDSRKmcQ5J2MUPzXb+nder0CXa4gDI7JwSsIhV544ZJRAGhqyfkM4UwKKNcmcD4xDqC5AgiKny5EuOKqzZgeLQI8La4yTOTQinGujVjUCuyHHVR4nY4bC8iIGCNRBkm8gZTlQhT5QgTPFucoFUyUbSYruSxYaSKaVpzziVYu34d9h85jICTqdFqUFl6BMWY1hagA80dK/JES+H5n0EGQ4vRcgubywVsZ4yRYZVBEaMjZQyXC5gcH0OJIBUQCDOeG8Z5AYOkiLqbItUVlFsbYiliDmKJ/VOrdMJv2ytsV4lU9hO/xExD+RjjtKLWTRZxxdYxbNs6haHhiONoEBEg4pxQpgFU+bnrQbEUoUBgj3IpgjBFlHfMB3SzGkzUQ0rLCxzPImWyhhZkqRyjzAYamhcGoK47CMc5Fxcg3P6AVq0VQRw6rJ8awtVbR3HVVu4SKN8wtIipkDHdSBeR2HAsDZU7Zv4APV7kRDmgwr3yNPVtmBb3MOuqEKSHKb/hvMVoIcIQ/dVcjsAe+HIpL9YMJ3TISVQsFiBc/UUMVJkLUZ6LQJE6VECVaWXKp1TKo1opI08eVvNa5g0DlEOLKgewyrGoBMAY619LvVmvfS8ajKCFArfoQa8B4bhm7HeQK6ArIe7asw9/887/g9/4rTfge7735fgf/+MN+Pu/eQf27t7PCUpta/egVkhKkFGwwUM8mpY5QuMKeoisX5dorVtBIqGFlhHAtD2gHgPO16dhxz5ktNy6PCdMmS/lZc7i4iIa8/Nc7CaJC/ugQKyAo5SyrA8LkEFIAUTEU2A5hgSymGBlQ4030LgwjODEgsOKNi1BzgSkKhPKnDaL11/l3eE5ZJ2Xj3XuXBqNugfuJudlu9NCm0cACeeOtlO/TaM1K2XKACls4GBsAiFG2CBlOIUxgOppnnpSruQwNFyE6kuxSH3L5xFFEfOId/MMKxn907Zjxw/jzi/fjoO79uHk4eNocUs3MjSMsfFJTNPEHqe7lrfa27ZdgY0btqNaLSCOc+hyNQ1oGU3yLHF6ehxGhAuHQW0pwe4HjuAot/F79+7lJc9efOWrtxN8G0xPCTz/P97+POjWbd/rwr5jjKef/duvfq/dn/aew72XK6BCFIMpAUlCNNESjQYVpMAmiCnsiDFK2aVSQZBEoWJRVhISLaViEpPABW7HbU6zz9n77H6v9u272c+nzec31zmXazThj1RlnjX288ynGePXfn/NeN/3bPTkixe6d/ehDiiVTWn9/lgPHjxGsAiOTMf8sUZZt5TsJydn+uiTz7fK+d777+n4+AWAVWlDJlSRftuPNHjvFAenfparIkMleGlY5Lq3P9aju2PdwykPxql2et026+jHlXaHiQ4nfU16CRlKpQoHCd7rxemJHj5+TQt2bzcYyIye5/H0Sk7aDi/JNlImg/4PBdzbCjbLMmQz0s7ORDvjgfpFqslkoDz3AEOuQ0rzfTZDJv1cg0FO5K4U4bS9PAPIciKek1cNOHhZhtZSQpTsQnfQ0LIp0mxqLWmTHD8909nzG12+vFW1qNXSM2zphWzI7i4p0W+ul5pOV0J8lOal5rROFrQ5VvSClOUKvZEE6KUjghcRdjgcKUn7PN/KOw8PQ/gayAc47rQ14ilBtypViwAAEABJREFU84Ys/4oNtIvrqY5PLnXFpsjFyY1mFwvdXq717MWVPn12qV/63hP9P3/uc/1ff+a5fvY7J/ql75/qwxdLvQ/NLxfS8fkC2VZaWqlENue1UgwoxRg2ooJ/KcbAIwy8obfY4rBx7LG3SgNkV9s7QWosA8LmWjxtRdVyQyZ6enall2c3ur6Z6+rmRgs2HJblEudabMcamynJ/DvWSn0nMJkqo6bnuVbfbbRXBN0hUO1L2gFE+uigKFdK2RiKcOIkH8hlIz2/XunP/+d/RX/8T/wH+kf+wD+j3/8H/qD+jX/739Zf+ct/VWYHzjlt4O+V8zKZZW4oxEAKkXLhv/xvC07M/189ttiJjU4dc2zHf81z/+XZ/vq3/+p8zMP7P3rCAK6hDdEi/xp4q7drtDI6N2RWNpaUtrcA5C3yvL46VX+QstF6/qMptkdbp8EGbdTYawN4GVY5BRLJTjU6spK3RqY1GbgB44r5Wx6yteqq1Xy+1my2pkpaSwCAd16BIBdFHvuM8BWPbBOlW9BNlSSxcuw5J2P0+H/L3BWYZMNsozV5YzsWEIy+znCFIT4Nz9YkbFbBVoB0hz1snyHhcUHyrFliZysDZPTog/o6eTlV8LmO7h7q4cN72j/ck+Nh5zrdvXegXcCkIOqXRFmPMdUVwgYynIv0ne+8r9OTExznVW/TCLRU1nbIbLPnHu/fvXsg202LQq415dVoNNI3v/kN5XlPLYxErLMhaphhXVxdbR27hsk48+pwIuSvk+NrHKXTG2StD+4/VEMztxPCyiba2z3Q4d4RjfpWjlKq3+/JgD1LY0WKlceF8qQg28i0Pxnqzt6u7lOa97l/fX5F/+9KG0pNj+AW85kqlPqC8vsWId0CxAuyzHXwgIgUUEhwApALBQSeJkFJ6hUlkuiLdWZ0vH99cabr81PaEU/kuZagiAzHzHgpDfAFksdxJGGYl2eXGN6F6nVD9hXhEK3yIuee03i8qwnyGg+G2qe5fv/Bkd798sPtePvdR7KfY+yRhUWx02jc1z1K24PtLnkfcM5ob/QxMBatpHLR6Bm9ws8+PNOnH57oxRc3evr5pW6vK12cTbWcO01pv2zYMCvLVt5HUB10cr6k/3ijj55ea1p7NVGhJOsBWhPt7Ozq8GhPR0cEuvsHeuPxXe3t9QBb6WAv6GAfed/b14N7R7p/7z7PT7R7cFeNS+RdSnDoq22DWgzURoOMUC2y9IAl931CAAw4Rwx/A/Teaj1vCQQtenLMESngTGkaq4+NHuxPdHd/V4d7Qz1k7UPaFvcmue7s9HTEtcO9gWyDa0ImMRymGucxYOm1Q4tjwvuTItdOkTFiDTJpxBjErQpV2xHjVB7gtDI9Qq89ss3lstZP/8wv6M//x39Bf/h/8sf0e37P/1D/0z/2x/QX/uP/WA1AG7BiAwlzRHNe8bHzHw2+/o3/dX/jR37tE4hRv3b82nt2bmvbcTu812efPlFZBUAtqMG3MWFk3cieq3HAOQHn+uqCiqlQFAee8LxqY2um6vAL+Vjb4V5dL8lE19Y3J8ivaattaG+UgONquQEHNqoBx7rRdp+hcwEfShQSj22lcgBViPAF77ANr4Y5W2GPbBxWnVeN99WtF1PwfgfdXs45KUTb4YzGAD1xTOXkdXpR6iXjhsRi3bTQLiUhVewTMblYRB6/dKy3vfnD/5QkXUs2OH1dzfTjP/4l/Ybf8DWNyLAcoGBN+vPTY1Ov5osrbXimbeZKYgRH6RgZA6xlk7xFlrm7u6/dvR2AL1cCyu/tD/Rj33xL3/x178p+O2QwzPTFk09p3p9oudioRHDL9aXGZK1bRZA1pEktHzU6OthVkReKQiIjuofx7u4G/ea/5Ut69yt3lMZBt4DZJRnDe+9/qifPTxHCuSy7dTibx6ibeqFf+pVfJJuaacj7BU40JGubjMaKEWQSRQooZtDr49h39NUvv6avf+0tvfX4Pg54A7+lkjRHdkFrgGyGwlcAepZkCggwjZx6ea6YbPrm8lKNRdBKmtr/gdHVjJ7hmfbh7cGdI73Ori+pqjJA0bKLyHl575VBj62/tzPW49fu683X39D+3q56RMgsSTQYDLQzmQD8Agy8NjjcLTvwxy9e6JKNk2s22eZkl/WmxaCdIhcJ9hkdo1WaBKWxl1epMRnA3iTS3lh6/HCgr3xpDM97ev3Rjt5580i7O4X2d8dbYO3TjliupvC0xtFaRk1/80jf/LHX9BPfeEtvPLijuwdDjUeR4rTEaWo1LdlrNaeVUCtqptofev341x7pHfqibz4a64CNs8ItlWmubnmjU2zhGh4++eQpm3Bn27/b+cWza33yuY0rbOVSs2lFWVUDoq0sIyjZnbbGfb1pZBlFEsVUFCvN57fQiAuhz6qqthuRK5z69vpGFWWjsOccp+snkXr0MgepoyfcqVrNtbpZaHGzEgzwvQSA16w71Wo5Q7edeonXuBc0zCONiXA7qdd+4jQJjXpsCMXNSo4qpKvXgLbUhYQgEukX3/9E/9F/9v/Qv/xv/Un97n/gf6R/6o/8Uf3pf+9P6/jlC0W0IyyYiqxKarUd2Jj7YabDhf+///MAzzOqlD/17/4Z/W/+139ma58dVKwN1Mim7HjDbvcSvzObzdIUbOjUAjglGZztLTT4iPnyr47WMQP25yPmi8GvWJzwzyvGhzP8J4RYluWVVEobMGFFn7rcdLLjYrECK1bsVZRk5hXVR6117XS9KHWO3R9fznU1W+mWd24YGxCzoiXUgLyW0VaWMZKtNlRbMb63t5fpgDGkkstoMyZpBA/NK3AVWuD5FYkRZ5hDtR0RdjMcFdrdHcq3bJ0vF9f68P3v6ZMPn+i73/lI52Q4h4eHMgHk9H+yOFUapUpgLAIsLq5uZGlzWkTKslQLIvwl5RRVDSXYRrc0wVuMqFzXurmaaklK/QY75m++8Ui7O305FNNtekSxp/prP/cDnZ9MmSeTEVkRsaGZaOOZZ6YEYke9XN418mR8a8qADfO1KObe3V3F9B5qBH16egqYOLVkPP1+oa9/6U299vCBDCTsx2xmsxOMtGGJSsvZTEUWi5aJchxgcXOj+c01wHqtOWCNNinbpkJnWlJCOMDV7LoDLFszAAw7uI61Kh2SvQTi2x7Z3N2DPR2Qsb716K76RawkkXr9VLuTEQCYEo0H8mmsW3bqPnt+oifPjrW43eCcpSwwHR8/1/X1lS7Jqk+ePpX9Tq2zhVnX/jrQHj3UO3f3dcBGyB6ByWQvSxs6HB+QuL2daw2gOBdUsUNe0TOzUnx6tdZi6ugPZirXTutlCeB76G/UbiqZl68AjtnsivcWytMIWQWZ8QbkXwOCLaVnt74FXC4YZ+hnJfv5OKeGedeyUibyAT0FDbKhSozYkTXX9kcycCYQTx3fc+xnb7Ij+xnMB6/fUUFA6A1G2j3a09GDfd15eKA7948Uco9NJIoi5gxBzrESvdyScsjKROeWmowLAHukDgdZ0F6Ada3I7mKeH/V7ChyzLEOdkYTerNJZ4OxsdWvcz7U/yV85Tz/WZFhAU19HBIFDHMN+86lPYtALnYZRq6EBZOa0W0j7RdABAHpEX9POJ4k08K1ydOWhr+tqRcjQ4TdPXp7q//aXfl5/6s/+R/r7/8Hfq3/8H/+D+qP/3L+gX/i5X1DkItTn8TOzy05d1+r//eOc57rB1l+/45yTc399wJqxhya6XzMa/ehbY1ehrdsOW+evD2HLYtlPP3kOGLVUhpf6V/7Vf327afXk6Uv5KMamKt3Ob3R1e6ER+vr0oy/Qs5cPHhtPZJgQQvKrNHFTrcNfvZcLYniFKFIMhniGixIuOgnZhqhTmgW5SMwTKySpopArUG04TzJiTuRjbefEzoMPCiFSTvAy2phcHdfWAOKSPra1ykrA0o4bjiUtp7n9ksSyAmjbLW6VJDZr5iqd08YJ78U84CUmADRct7U67iEWkxwZay3vfWrXdXR3R1+ipPupv+krbJK8oSgOOPlQzkXKKJElj8Icu143MlAqy0YnL2a6vqxwrvVWKYvljZ48+ZxsaKwIZhxOfHi4o4ODXTlJ1i+aAVK2g/z550/UG631t/+2b+j1t+7IQ1gKiCRppwLDHQz721Ktg/AKUCyJGla2v3h2q+dPprqgR5ZC453DPd0BMK0kbchMX7w4pZx8KnOWAFX9XqI8dfrKO2+g5ER7u33tsxMeQqs4qtS1cwX6lUUmTVjznXff0oYSofNOJSUHVaFW9qMHgFVwfvtjOxzkXMd8PTGBYphD1wIdFFOO5VzIk5QsMlEL0K5oQM9mt2SaJ9D9UkMykzcfHeiNR4ca7+baN+c83NVoNNDRnSM9uH9fr7/xhobDofr9vnpknwUOH+SUxAmykkyGJstrMqcTWh9TGu1FUSjjuSSJ4S2Sc045Gaq5WUnpc8NO8oKypySwXF7eyP5/Tk7o/64A7iUBqFo3qs1yFLFGDD0TeR8pcol865nPY9SZ+r0RAW+fNVIV2MZwOEYOXiXgLDmyvCU20crWOz+7payf6/TkVot5TUC4ISNY6/OTmd7/9FwffHapz5/NCFKNNoC9OW5DQBSfBv3VyL0FQAwwc7KQFGMOwSlGxsKMK+TrYi/j2Z7pFbmcC1LbyvOc2U/NvCarmuzbK+ZWUElJ5eCpQi4m24IsoyCD7BEYEmvfYLuDJGiYeY2LSDtFTEYq2U9J5HEn0+EIGjBVDRNxP9I+z+0xx4h3e4B6Dh+BRCTCFSMA54K201/+9kf6C3/5F/X7/pl/Xv/93/N79U/8/j+k//A//HPYxpm8D2qw9YrA0sGznbfYoPABIQv9//D5EZj+2ilsDfsefCz7/72q8OlGTsvFmu8z/RnA/Y/+0X9Nf/JP/Vm9oJIJ0BDHMT7+hSp8xMa63CDLDT5TbkdFolNzr0X+ZnPrNffITJdkiLPpWlOSnDnH+XyJzjdarVqtlp3m046KrNT8dq0NAX5NktUA4nXjVXNsOidtS6ZGERWdc04hCgohyHsvF7z4j1p5miQd7zhk6Zi7xH87gkCnWwDzZtno7KbS2VWp06uNzqkoLqYlx7UuZ6Vu5pVmK2jhuemyFaIAYJ18Qynz2cef48AzMq0OUUgthlIz5uuZppTKCxS8AQBaDK8/GuprX/uaJmRO9+7v6ehuob3DnBG0e5DoHcD2lsizYmNBGMh6M9fZ+TGR6sWWqX5viLNnlORjuW6AA11LzuvFybE6onKUSbPZuT797Pv6uZ/7Rb18ca6OaJECEP086Etfvaff9Lf/mL76419W1svUEblaBFkBZg1AeXS0qwiQOjm91NJSaYQLdqjIauUIM1GuFUp5/vmx5vTmBvlIjx/d0+HBju7sTdTrBRReaYWiybVUQxsZv1rXIZcaUjvW1BZErQVQAzqxj+BJOiK73GdkccpzKBbl7pItHRwcaH9vTw/vHwKOD3SI7MaAWcAITp9f6f3vfqofvB56XEcAABAASURBVP9SMxR2/PIE5S5kznJJWX9xfq7Ly2tk0ChgxI5yJ8Y4HrEzf+fwAFC9ozdff6THrz3U3s5E40FfwTsF6DaQ3dmdELSgt1qRqV7omMx7Rs8l7+U6urOvHbKnMfQc7R/q6OhIGXTVOKrzDud4BtjdqCICO482cVrrKVf1hv7rhRoyxCXGd0kZ1Ckly/SK4B225aBxD3kO6f3dvb+rg6MhGbXX4Z2BdnciPbrf1xuv7+q1tw+0d2+g/qRQmsUqqzXwB2ADMDVg0wjTx+7MKSvKqxVp42rd6uJypetZg2FvNIefpluLdiG9Xa+ELMVB8AYHLeGlBkwHwxxeexqPU00YO+MCehIqgDGJTU0gqBSxVr2cEyxWyiJpkESU1ht5nN9DC7ioBLkkToqw1ZSTQR7UT72GadCYsQfg7sPHfhHLdvDHAG0/ciYdZQBnQjkY5LB9zwblF/orv/Rt/S/+vf9Af+AP/4/1T/yhf1J/7H/2r+jb731XLTbtANyWdzrWFnYu6NN/3Qcbf3XPcqAfDcmyIxsdQPtfHSbZWjWAfH51rRp7t/4h5KHvFl2KwLbWhorj9nYm+3+A3KEazLKE6+gEnhCxXBRJcSTP0UZHoHHeK4REaWoj5shAJr1+qv4gVTHgepEqIeglWSqbczzKNKZnPOJoGaaNmERIfCr65et1qRXViY2KgFyDCRV2WRIES4Jexfeaddvg5aNYAUAX74ceaxHN0l6kGBoCdEZkqRGttZBmcnGuxks+TdX6WLUimlVBbUg4FyBba0q14otepnfeeUt37k00pO/UsKCIulXNgqHQ7Xyh88tbfetXnunDD4+JNLcIcq0Vu7EbdoWXGGlLuYEPkT1FSuIYYeRKAaskycho+jrYP9KDBw81ZlNCfqN7D4d6691djYa7BMtWck4HZFK25u1lpEF/T2+TAf7U3/SN7XvOB0UhEjrVnJ3Xzz77SN97/0N9/3vP9dFHF/rB91+qqRId7B4oyxN2rF/XZO9IRW+E0CJ5x6AcKtKNsmyp+4D7N77+CLoyDGIuazHMbm704uVTNc1M8hiZbHTaGpg6cYLxtjLjbbi3IWpGWaLxaE/Wn81A4zWOeQxAf/b5C81uS5yqQF5zvf/ex3pKKf3ZZ081xxE7LAy7BFSkHWq5+/d30MFd3bkz1OHhUD10EuN8ewcj7TLGZMARDle1Fe94OUB7QyR3rlVFxJ7Nltt17IfKr+hdGrmQiD5aRUEajXJoLPTlrzzQr//mO3rEpl2OfkqMryh6ZAcbVbRKpvMLdaHGeFocZ63x7kDj8VDee5UEhLZxyH9DX/haizpV43ItyNISgl/nIubwWhKJhf04hDgnSzWHb9tGwfktOHSgqBn2Nbuo1xeXujw+1Snl6dmLY83o7zZEpaaKAPWNLm4rXbIBxUE3pbTykVqM3yeSAetgnCGrFKd0qKeTA1wqdFB3DbpioCjTXwzQ4r/ITdhuozVZDOpD97U266VavjjsI3YO8Cw0GPSUEJi9k9I4fpXRp5myNOZ7UBx74UryrJOGVr3YkWnWgGsLuHqN0N0oC7QgvIZJ0BhAHQO6Y4joOSmDzhhjDgS9CJAx3X7+xQv9wi+8p//kP/3L+sP/7L+of/T3/RP65yjR/4//yV9QiU965NuY0eivf4w3G+Ap0tZ/abx6ynN4NXznodfOufSr/1q1TaPvvPehVmTWdrnje9sGmY5qzjebFTa2UsMG7jd/3dfw7UIOe/AhyGFc3jk598OBVJwioWIZXdv5uhbbKWUbOAuyyiU9xvm8JGutkH/DvCU+V21HS6nskE2QzddxrRZTK4pixZHJP5X5WQALgrdnPPeDjJ66DiQaQTfTRjNaS4vVCl9bsc6Ktdeq4C90EviuDHtIfCtPteIJzKEV3ZhaxrvEumT1DUlAA4K2TaSAnfttj4Co2KNsK9eS7YB+CiA++eRcy2mru3d2NJkEfe3H7uqtN+9of39fghn4V2NNbJq9t5TfF6eVjp/fQmyjENLtD4LPpysywiv97M/8iuz/kfGLJ18oxqhqnNJ+pinGSN54422YKNWgFAO5vYNCEaWN/dhSq6U25S09koVOTl7o+PhYLaD88OFE3/jGPf34r7+nr339kI2oLwHyjv7DVBsEVJK29yg5PZpqaunmeqn3vv3hNq3vcLiW5mONs0x6E93fv6ujnT3dP7yrL7/1tt556031iHJCYHXXyYyzaTpZME9Q2Kujx8EqaDrXx598Ct/PdM0ueUakunM41tvvPtDBUaHOrdQjgr7zzut6/Ph1vcXcw+GOnBkZwNFH5uPhiGy3R+BpNKMkcE1AmV5d3WhFIIpw2KfPL/XRZ6c6IYs6p+fbuaDgPfdXqtFBDmD38lRHB/s63DtQQi85jRIi/0yX59c6P7vW1dlcpy+m+sHHT/QxgP38+YVOj6eMG83ICtsulo+G8jEZVjxRF/XVOnSR9ACIntIsB5R62iVDffO1e9qhTeFx9CIthL2xVo18N6xxpedPL6gITnRLidUqyDLBVk4i4G3ICBEr8uwAmEQ7vVwPDyfaI6sdcJ4nkQLWvL8/Vo+gl6Ux8zfq5DVlPuuFX6PP+c1SFZHeglwUSUkUyXUo3AZ0OedkwSBDfsHH6lqHTG2WjkTDCV8RvsYzsVL0moRIBugV2aPrWsXM571XFkfyeJijF57gUUUi9RNpUqQaZkF9wK9PJtlLvBJX05rZKMLImvVKIIwSX2uYx9odZNofFrznNc46DWOxWSQVvlGMfUWtoIvvRaxFWevbP/hUf/Hnfln/2r/zp/R3/z3/gP6R3/cH9b/8E39Snz55opDE26rHfKZF+B2AbUNq4bPT/7ePAdiPhj0fwfv33/sA7UTb1+xei4IqHKcBMFoy+46s7Tf+5I/jWwtdXd/ynBexD9trZc/aOzXPlsjORoeseUgOnDAZpmmiHHnlWS47L9BzUeTKyOJSRobfJFGEDmN5KGFSmS67bWBAFyjK9NXBn+A1oFsuKdgiBAAKBmx4RdCeqyF5iOIY/aX4URDxT1ySg6cGGo2mBvtokXnnglrso+N55xMFn8q7RBFH46GD/o4JOvTpz86uAJKZTk+vVJLKjseJHr+5o0evjTUaOxZo1aP3kuWdomQJiM0YMcPDtFOSVRrtOO0eevl4rSx3gMt8G5XHk74mu3392Dfe5fmgrUArIYpEq2Wt1epE3/3Wd/Xks5cAxa3sh5EtggmBdF0l7yvFqSeKJdo/3NG9+3c03ikUzHDh3pk0Mc7OlTjSmnmhJx5g/E51c42814qC1+7OSPaXzY/2H2hIFtvrFwDdWmfsvFpmYz+0+uFHH+vb3/4VffLx9/TVr+6yNnS6mP9oe87kqujh8E3IWybo8XhCxntASTfRIZtfGbVfh+IW07lu2SVsAPUWLR6TZT75/ETvvfcJ/Z0LNrFeasYzjkkDI8fRJuNIRe6Qk+NKpxzgyzCwjsj2Dtn1V77+VT2ixL5z/x5ylDrn5bxXQqajrt0GmrOzU8rlF7ph7SvKqYSssegVyAuQaDrNaaN4DCIKGXoqNGEDJRr0VRI1wWA9pRXxPmD6PXagv/fhlT59ttL3PzzVJ5+80ILe8oZWTFMtKU3nlKNLdZyXiystb0/UtlMFMvbBJCWb7+vgYFcjgoA3v8WqlwRUK5XSLEcnsXbHu+qTzfZNZthdBC8hSFtQUoXcN4pDCfhUSl2jPK417gftkEUe7PX08MGeBvBmQS0gsSCvyAcxA3aaMY+d85V/ZncrAqi1DAKLgH0IsMK2G0Uhwqk8M4j1vJI48G6Lbc4Ra6tumx45NZSgDgcLfI95OnJOvnGqKe1L5t6wk9mSmaaZx19iTQaxhkUiUnNV3O/IXGIcrogajXtBE3jZ60faIRgM0f8QO0/g01PwBezfSWqg1WEDF7O1fuWDT/Tn/vxf0N//e/4x/bd+++/WH/on/1n96X//z+pmOlOIE4Cz2b7V8mLTdbz9N/rHgzyShJRkpFGjTvauleA1IFkBUhVo2JDA1PVK/82/429WBJ3vvfc+TzY8+8M1kAdfkKVTcF6Bu+pqdQC4+WfLPCXVyGbdyMrnJbJY0Z/sqI5aQNhGQ1LQ4Sct38V6LetaRmsUemTdAI6y+dqOdYSt1Xr18ZxXauE3Q+595FlkkRxG5/H7lFK7P8hUANIJMnLQ12FnLfN1rONpJxaRI8NslES1fFTKuTVTr5TG4lq39ccQe/nRYFdFPtJwONYtDjalH7FZBcCg0WJ5JWN0vUj15NMZY6GzFx1Z4jGggaG5IO+DYiyvg9j79x8oSWK+JxwDgNmo18s0GOS6e+9A9tdn+oNCWZZCQFCfLrj98PrdO/f1+aen7AR+oBIwci5S1wXe3ZFTrBBgNu8pEHWCLxS1Pa1vnd77zuf6Kz/94fYPA0dEgjgJCvEKkGl0sD9SDyF5L+ZomXeNQdxqubqUxwEPjga6c3eio7tDya/08NGB3nz7PsEh0aP7+0pwXtEfCt7LThWcKu9UMzaAV4MB1PRKrHc57PfUgJ4XZ+f64tOnevrFGRtdU7362c8SXlAw7yVEz9v5tcYA92ic884G/VeyjLDIMjaHBkrilOdbZL/AcYOWy5mePXmqb/3yr+iXf/mXdcrGTUmEryi9Ly4uWONM19dTgL9EXj1K7LF69IJG455S5swA0p3xnqwf+frjI+1OeIaR516+28jjBAldmaScaS9e635e6Y29INSlO/udDvdTvcbutP3MYZrG6DVTmuSKfKQ+G03D4UAHBIl9gHFvZwceeppQuvazIOoZbAEeFgt55LgATOac1xip/QXt1Xqla2zOWgcvX1zp5OUNtnWt+dTkgv1QhnvntjbYAUrBx9iCh26pXK2hwYvb2/uL5YIya6EK2awBZdvAKQExy3RqHD9F9h6a27pD5u2rdyXsfKMOXTrn0EfLhU5xHMt4bXCkVhuubxSh/w1tjjltjgXAtYCPpq3wnQR+c+3R87RhbCddo8I7Gfj1M2lvmMmyz0HqyEax+xBkf/Epsve9NMkijXuJ9vGNCb40DFLfNcrJ0HKML4IPT58O4wOGaEvcLPRL33pf//6f+9/rd5Bt/vb/zt+nf/GP/XH9lb/6K8qKAbTG2gDs5pNml1Zemx/b9w5eX41OZbnS85fHlMaNWoKAw4crwN56uyY/k+MauX79K28SOC6xzVyffPpSDj+UnF59OPKed14eGYYoKHgHDUE/eiSKnEIk5Oq3cs0JDoITH5ziKGLewEiUJJGiOChEr56LuOexmwh5xQBdYG7H3M45GS/ON4p4Ns8j9YqEDN0r9SKT9AIrZR/jSxBi70keXTbqiAgl4FyyP7NcrIQ5YkMykhhekU/xu4pkptSUFtrt9Vp+Xc4BtLVaYsrjt97SDhsEsWlbKYZbbjOg+WoGkOzr0aNdWWn86LUHGo77cgggJWvZEkBf6a/9/Hv6+Z99Xy+ev1TVrJViABXDzWVVAAAQAElEQVTKNvAb4lCtRRqMqG07dZwnidcO2UFalPrJn/qSfutv+wmAqre9530Apxr1sp5iO4fCVtJ3v/cBWc6nuplN9eDePX3j62/o4cOHCDyWcwBsm8t2xp98ttJ7v/Rcpy/XurmZ4xC87TYajyP1eh3g1MoEbHT0MfLhKJOB+HBUUG4t9Q//gz+uf+6f+rv0e//R36rf9bu+qdGOtEFhtRd8xUrzTFEaq8Ow4tipSGIN8YoH9w/05jt39eZbR7r/cE9ZEiG3O3oM2Dzm2hvvPJS1O0JwGOcGRVwADFdqiKYtc7VE1gqHvGED57PPPpeBCGxrj42Rca+vCqeZz6cY90Z3D1njzj3du3tfu9zPi0gdWThiUEOk98Hr6uoG/qfylIBRugZEY4U06MnTqb79nWN95wcXZCvneu+LK33w+blOr5a8s5BvE43ziQZZLqdaNfqqsKgOYzMjs/krAoUZXW2Bgx5QyyZP1655vlQSdUoTKMfhB8Oe4jgg71we468ALvG9xA5iZDia9HX33lj3kNddeuVmE0niFIJkDuu9Y1WHrBuZAzgYbJoOmTU4eyn7pGnKGomC9wohkn0vaAukaa4emWuMfnpZgT4SRTzjeClmAeecLOg18CYo73D6jn6c59x0V6QJdKcq+in9yww5D7Y2O5oUGtL7zaE/8hKSV0BG5jp9AnYO/zb22UTKfKuefedY4DMJxxQn72MbMUePzGJAOXMl8nayHucuvrPLZJNMmsQSCap6MbyRbTW0Lzx0q4u21cCz0xv9xb/6S/qn/8g/r5/6TX+b/uA//c/qz/1H/wdd304peQs4aSXLyLoWL2rwr247vI/087/4S/Bfb2XSwLt+7aeRrI/3P/jv/U7l0KOQi6WZz8u7wDHaPr2VGe92YIhd8IF7vlPgaHr3gXlCKx816AhZwU/svTwzuE7bLNFz4nwj5yv5UENPy/VW9ukA8dYAHr1gisLcZKclJzV6q/EZj1wS5jC5BObssLHW7HNLFxdYKwC2MfZsI89zpYwkzyAO23K2klfnPFw0SpB9MUjReazhOJNP4hiGIjmYekG28oOPvtg2d5+/PNs2eE8pzU+Or3DojT748HOd0Hyv6TGK6SIAosERSr4HSqPXyFjGlF7jyQSBBFB6ow07lOtFTunWMWoA65WSOhrGjWUMXjJB1gDrxcWJVutbLmwUXKWGa44S3KKGrSdKskcPD/Xu24+1MxmoDzAZQPQw4tYxUagU5w3GMdTOfqLX3tjR4Z1CEQZm88cYMD6ERFqhBV2y8fH++y/01372I11dbCj/a1nG8PEnn2l2faHy8rn2o5fyy2M1q45oVSpFMTt9nC8PSkKju7spTtIojSNNdsbaIVvc4TiejJQniWKcwVGC22bOh+99qqcfPFNJ77ZByS3KPTzcJ+PuwSsGAgtJiJXnhY6O7uhw7xDw7WtvZ6h7RyN6nEcEh309pPzenYwpKWJAIACm55jBSgpreWjqkFlJWWw/QnR2dkmL4Yqye6GqciJuab0qdcgG0bvv3NG7r+/ry2/t6Rvv3NdX3n1N9x4cILN9AhagjPM6jM+MVF0KKLU6pxf77NkJZdSGDCBFnzWJYy37XezIxxi/FAGGLU4pPiF4nLTZXm8JBOvlksploYvzJb3ThV4+n8v+D+hePL/R9dUt7ZdSFijs2Zao75xjllf/tg5ZYwlVhbwanL2Vx+GCj2SOmyDvFMCMosD9Vg3A1TX1NqjUePiS7Gg2nyOvJRlSKfsRlQVl4Ipep41ttgvdnTqlSSrPvB2VjXNBXev4bvPWzF1vAdyykdl8xubBQhsyOAscLQD+o0zW4eDmwFnklRidTthKBQjUKrDJPG417HlNhqn6mVeeeg0yp0Hut3rtF0HjXqxx4bSTdZpkrXbSTpNEsh9Nyhz8EzhD56Cvk48SlWTMP//Xvqs/82f/nP6u3/736Lf8lt+hP/5v/rv67OmJWg/99qxQCQBSlU7/7d/1OzWjyqkJ1A7A6UhkLGiUBOsG+gfQN70+U9N6/ezPfUs+OPy6Fa8zC/Ngw3ay1U3bcb1RQ3VlcjC7qZnDnu3qFhthkCG3ptdOcjzvJd7hC0fnnJx/NVqCicCWDhwwAOVh+Gtl9m0/w4xGFPvwwxErBr8kL9/x3+2wmT2a9FrT812xb3F1OcfuXo0retzrVYXP22i0YgNoudhgm2tdX5fYdw1dTiueubGM0pDVUvAkddpjB/bB/QnZ0H29RVb0zjsH+qnf8KbeefdAec/pLQDq7r378s4huJZjrAbncziROcd4PNKbb76hfm+gBkAxg3F+rXw4Vw46J+kQwmNZllkjrGfPXpLiGnFLVXWsLJ+orXMAVcyf4IQdz1ZyzsljtEsMOkv7KhG2+CAn7hGFuO+csyu8V6s/3ihON0SDoBCX6lPLDKx7buCOQG2uNWXf/sGBjg53dMRu82p9pSxtdXgw0E/85Jf14NGeRpNYhTLdJ3v4zb/+rr75pX199fW+joZO+0WsHYw6pQ/SAgDzxZRycKmXL57p4x98QivhU22gN/IeHZd6fG9H3/zqfX3j6w91794uvHr1hoVC5BiRrNTzQYI8+eA1pffEiyhsrU8+f6Zf+d4xO/1nekG/cwntNWvWZa0aK8yyFPBr0cVQVdlTRc/RMcfe3o6+9KV3Zf+vk0WaKcWROgw3STJNJrvotND+/oHGkx0lAEy/11ME2NQYdcn8C0BtRom5LiscsJFcBIj3dECZHTPf0pwJx2sAB9P3iufNb7YbLIBm3u/JwCshivOYsiLTaNzT64/v6CtfOmIcYC8jwLnQ49cPmBdaRhNF0Gk6sncN+JIklUe/zjmMt9MWtKBlBeBLHhvwvBNjc+12vRBxzXfIslWcSAkBPSaD7UHHuD/UZDjSqN+X/aZWn2NOYCrgvQ+94uPktiB6TRvq7GKqq8vpdgf1+nau5brcOp7x7JxjjVgZLY48T7GfVHGcKk1yzgvFUbx13Bp7XVDiWene4RcxdhgTgFKAwEYMrR1l+AJ+rI9cAjT9JNY2iwyd+rHUJ8MeAqT91GmYeNn5XpFowvnYSwMnZQg/Aig9wu7aCDvKNS87/Wf/l7+kf+gf/f36jb/579Tv+wP/lD7+/Ak+1Kpql9jspf6Nf+2fJ1je19NPv69yMePaGluq8MWp/r6//3cxj2gxHOgv/cVfVvCRfu3HORbmgnNOzjOc45vk3KujZXXm694FAFZUBR0y8aY1BTlMvNsGWsOEzarWetFovWwJPB19V6mBnxb78p3kmdMxj8dRIpNtFMmOIQr4PXNvg1mkEBKFJJLnugteAZ14DKE3yDUY9TQiQxwPM+zRKy6kmMCUoL+0KDQYFxpTKZhOnXMqsNkJrSq/JBLKZ1vknBNtDUBKGs/T6Y1e0r84fnmuFWgbXKKO7fIljuMUy8lrDWPfZje5AeS6Ngb0lrq+udHnnz3TMT2nkr5Ko0bHZKo/89Pf1k//pV/Uz7GTZ2Wz+Bwc7CvBMYt+H6NKVW1qWTbgk6GenM60obRoUHrbNqD8rQbDXaLfUpt1JY+jLOZkue9/qu9+5wc6fnmqZ09OkZZnrkTwqDU7wj5ITlJNZtEwD9gi8W6E81lmfOdeX49f39EbbxwqJ3oWWGXRT3Awh6GsdTu92Eb3trrWUbbQlw9jHfY71esbDYpUiSkHZUwpc2oyuY6F0zRS13k9f36iLz5/zjyRYp9KymU/wDqFfjtuGmkG2Kw2622mVuMgDaFEyGx3b6C9/Ylee+2uvvG1d/Qb/6ZH+vGfuK/7BxP1yIwzdlJd5DUFnGbmYDB2cTPDkRu1GJVFc/vFgNOzYz1/8URmbDVOY/LdbDZaVyVyLLVaLVSRTUyXU3ZUv9BnT57pi+NjvTg51YvTUz07udTnz87pjd4AHiuMupMB1Zo+oPUFK7K7jgVHoxEySxTHsSy7aOBjOlvogn7jR1+c6PR6oRdkt5dE8nMyx1v6bLPpQk3Tyvg+Pb0gyJxty/6V/RbFCtnMa93ONoC0Y7aAbUSyUinvFTIANZBrCLhGg9HT8tQc+6yhyQJJS3bUMcyBm7bdlp1VvdEGeW/7vDyHqOTRH69iJ07OOUCkUpQm2NuAVtNEw8lQBqYTEoF+r68MwH01MuiIZZ+OgOWcQ/YNjsoV18rh3Qn2bTLZ3RtpjIOOBtnWbnoAYQ6AF7HXIJL2eole28n1mEz/npXrXa1+cNsx4Bn2f2Tl+9AAM3e0pDoVBPYxN8b9oDG2O0qlImpkPxQfAOG2XaluloyK4SUf66OPnun3/mN/WL/17/yd+t2/+x/Wn/8//Sf6/POP9Nt+62/Sn/vf/kn99t/xt2k6P0bu9CKnU73x6K4Csvg3/vj/Cr48gNTCHG7WmTxbLLUTLrDV+fYG/0kAKA/t3nv8O1IMoHnnlBGsMoJKFMJWzo77ARuOsecQeA5ZJXmiJI8Vx5miKJHzETMGEoBOi1WL/9e6vCl1crHW6dmS40JT+saz+VoznGpOcjJfrrTgu9nRgozwCpu7ul7qZrbSbL4At9ZqIbojS15vOh1fVjo532zfKen911SAHfLvsB2z7Za2he/lQ+V5D5Q3k5EChLu2VRwSHR7e0f07d3Wwu4dBeNA1UpZHCKuWh8koFtnXVxTihoU79YjKd+7ss2nzmHfvEoUKpYmNAc/UGowiMpw3NOiPKF06mu+Vrq8WpLsrjLeRFOnTz2/1V3/hY/3g87l+9lsv9OKkQkCNMtC+pswYscbeeKhBnmjQi/XGWw/15S+/pRE903v374pADeC2WgKiTz5/IXhWA0AESqgO4VjP7vvf+1jvf+8pwHqi26uZ6k2rAHg656Bjren1lRYYSQvwOUqANI31+NFreofe7EP4++aX3tCv//LbuoMDFb1MCYo/ONyT85KV3a8/fqAHdw/1+hsP9fD+kTxG05Kh1YBCE2Kt2JjYEFioBpXSNxOgujvZ17NnL/StX/mYPuwnOjm9VkWPZQ7YTK/ZgIJ3+0vonsyj26zgs5KBch/dDYdD7e5MNDQnHGUAy2yrp6M7R7rHeOONx0qRV0551ydNmUwi7UycxuNOwxGDDPnOPgHjwVBffjzW1ynHv/L6kb7xzmv65pce6scoy9+kf3hvf6T9vaEmOwPt7k50sL+n/f1dAH1nC7iIQRFAabZzc32r29sbzRgZN6aA4pzAesXx5nZFyVPjbYkkTwtlqF1aFTvjgQZE/QJd94jkGVG+3+/LKQCoXjOyjZpysbKAQmZmwSCJM6VpLnOqKEp5NqKP1hEIPOt3tHJiTac1q8Qy/UfYdTDHxX7FJ3iv4L3iOGKOoDzPlcCDyd4C/S3B5/RsqpfHU2zxVjcExCWOuCbA1RWgQZBAvazbar1ZytoGGwKRAacNo9FhFzgN/AZZwHKdcd3R02yVSKQdnWKAzdOAawFy126UhpaAGGmQJYAfdAGW1vNkY3ebXVrZnsWd7FhE2oLoBqTHogAAEABJREFUKHfqU5r341aDIO3EgeFl2WZoKnnsryKw1MhOUaZNU+hP/On/nf7e3/OP67f93X+v/tU//m/paCfV//xf+EP6M//uv65/+0/8MZ1fNvqX/uU/pSuyaw/dhorGF2Rv/9m58WhHu2/DcceOBjBd12KrnToCCZfRg93V9mgY4hGOc04eemXBRa0oshSiVmnSkZk7pVknS2J6fa/+yGt3J9LRfgLGZNhgJgs+w2GuPvafppEwN4U0KIJ/4ooGCGgyTrRDoJoQTfokOME3ErrrZZl2zB+418dHEjL4yHuZjrZDQreSt97ZDz74mN5coxdPbvTZh8eaTRuyxxhmEnWAy5IdRjtapF4s5zjFUl3XipVYa4XDLpVi3EmRyX7HsyaSdVpiGxt1amAg0aPXDvW1H3uD854iIoWYvWXup09fanf3UBXZ55SIsGD3VTC28hsturnCKNYaJZvh1mSFK0qfGeDx3nuf6aMPnwO0l6xTKkm8Gu6vAaSSCGAgcnTnDs41V4OS4AhaOwUfdHi0Dz13GHdlAGdRP3hPsPBqqw5AH6o36skj6BxHFaJKiJJdXdKrXGo9v9J6eS7VC9XsHC4oV7Y/fgKYDUYZ0XuJs9U4Bcc0KE5aMbmeP3uiLz79RPObS91cnml2M9VmtcKxN2p55LVHj/WVrz7WV7/2WId3d5T3Uw0pVY/YgvYhKEfGw+FASZ5ptdzo7ORap2TeFycznb+c8n2uy/NL9QDPyjJGMieLig3nsYu0JiJ//tkLfee7z/TBD17qk08u2Hhb6eK01RefLfTdb19xb65f+v6NvvX9a33ng0t9/+NLfffDEz05WeiYCH59U2k5r7RabbRcYQvrBZkmm0VBCmQFDSDmgteEHfDDw7t6/OAOQWNX7752oC89vqsvv3GXLOVQd+/saoKMB8jXI1/vOqWpUxRq7KMBuFr1sQPHzry6pVqtcaYNQWAOH0tktmb9pWZsNC5MhnUDIC60plSrqHwCANofj5QNcvWGPSXYZorcfHCsk8p5rwp7WZEZV9iM+NRNoyVgt0HPVbVhjSXPderhoKNJ0HAYoCsooIvAPMKxa/ygxco7JyU43YCAnbNWEoI8fDkod2QnNt+SHmmJfy7YEZzXka43qa5WqW43CZVFootZrTnBpPM4e8zbbAD5qIbvCrlUyrEjcFMZ12lfbsExx+ETt1HKRlCOk+/2cu32M+30Eo3zoB3GLhnnHi8MMqcCZHY8L3zEfjV3DeEdyUwx3tX/nR7kH/6X/k39Q7//j+i/+w/8Pv2ef+yP6I/98X9HTRTJxV7eO3n0pB9+7DTAY+S8vIde5+Tcq2HfkyiWDTvv8MHIJ0JcEuctYN3g1yWjBcAb9NdgOxVtHgtC9iNXKwtIZIhrKtrNutFm3eEvrTbLWh0VVEtLozVdUTk2bIjJV/JRozgVemoZjVC5CgJK5msl9DsjVytw7lyjyDcEj1o539OId0mMAvR3VJ4t9LU4pXM/5Ofo7khvkzHskVF86ctv6Gtf+4oePbqvmBr/6vpGH378VN9hE+K9738oc7KL8xs5xTh2pLrymk+DPvuEHdRvfYLzfaYpqW2HBB1EiCPZq1oyqF4/l5VD0+kVjC6UpF4jHOUb3/iSPE6QZLUM9b/yzj39Hb/ugf6Orxzpt33jTU1gejQaqqJMQpY6u7rQd9//WFHm9eDRA/m4T/nZiTaSTq42+vCzE7LSc11cb7TZBF3fLjQzA60FkMaKQqHJ6EjD/p6SJMXpVmQBtRqAukZRPTLWUzYsnj471i//0qeA8YWO2cw6PT4B5DPtH4012os1GGfqIqkm8vukL+f7yrJdAswAB3Q4tBQlOSbVIasW2/B6/bWHeufxPT0AqO/f2dedoz3oGGhnsqfJZIIDFyh2qNgfspnUZ+Nsrkt0sMZpHc5jgH87v9WG1ojpZ3c/pTT0RNZYe7utDnYa7YxTeTLUQN94NByrArzloAf5BRx7jwzwrXff0etvv6M36Dnfu79PFtzp8eNCP/HjD/T1r93RN94+oC+9q3fe2dNbb+5v+1d3D4fa2R0ozqTeIJUcBgZ/wXlK1VIrWjgrMqlrduRnAOh6vdSLFyf6FUD5ux+81Psfn+uTT0/0yWenen4+0wfPz/TZ+Vyfni70MSD84qpCh61mm5i8qq9lHbQikIYkUzHoo7MhvI21tzPR3u6OJmS0+2TxB7QiRhPu7/R1hDz3J0PtTQqN+5HSeCNPH865jSoLatWKTHYueUfGWYu7WiKrE0qyM1oY19APG0BbQHep8iKnSso06OcaUO7bKAhWSRLLh0gu6WmDPa1cT2tG7QfM62Rg4FgjjmOZ7CNKygKEG4/66uVeeVwBerUGZPdp5hRSJ596bKHHOj0xA75SY0OV1gYILiihD+2iWJZuudgpYu40TpSniUZFX1Zp9ciGgzoJEPS+hn/HWmE7BqDHmHd2kqAjqqA9AHQSKvUoufxirgq9OdaSmKELauog52NEFeRhiKvyJD2wJfv4zv77/3nYfQPHBsCpAb+W7LuyspagVHFtQ+YsJvOMLnRyzimECNyJoTtWEsUcE0XIzpHtv3rWb302RRYKQXL2L/BstH02cMHW3Q6yxa5t0GVHL1aqCQgNuq4pt1vOt7Rxt2U4rnvBHXy3BDGPYwfn5RwLSPIc/cXFjRY0mp1zWpMdyG/UdQvFKHOE0737pcd6+53X9fbbb+v+/Yd6+OANnLm3df71ZqW6mevgaKDBuNB83uj7332p737rmZ4/XagiUlaAVcCIqk2kpgow2peCx7EwXmPEGRMV8zVqiPBLgPbDDz/Uy5cvtCHaxz5C72ZUAwQS6+033tKPff1d3QFoBmSbSRr03fee6zuU6RdXpVZLrydPSkD7Rk9eXmmP0jPrF/DEOmSLLYJak2m1uIllvi2RZYFTvzw7ke0S21+YiUOEkDrA4nWAaKj793b0+OG+YjQA9ivyOQAU1HYc1TFTJMVDXU039E+WlHwzslgnD+1xlCqEmKBSaUn/LPaeCBcrRgZr+LudzXQzm+ri8kpz7t/Sb1mu54qzGYEkl/220/vfeaHvkUH/3M/8APC8lBQpSjPlOEaM8ScYUwiR+mRn5XqDvBo1baf5fLUNEjMcod7K2in4lD7VE/3iX/uBfuanP9DTJzNtyo1WbBBdz+Z6cXqu6WaBHGcq11Opq9WabdQ1TruEpw6dl0rTFJk2ZGAL1pgpywtlgMkEEDMAGxEE33h8oJ/85l39xI/d1a/76j19+e1DffXd+3qNzbPX7u/ocCfTnd1M97GfyW4iESyX2NPN6lpTZHNDf/L4bK7j0zn9qIVOj2c6IXOeU/E8f3qJjV3p008v9IOPzvT+J2d67+NjvU+g/OT5OQF1qrbxKgiGY4JfP8tUZLGG41wRjlnkCSAT0EWkg52xxoOe8jiBX4eupLZ2mrOpcDWvdXyx0hcvZnrC+jMyHHP8FXK+QVdVG0RrXcuy0w076HNaPjWy71phQ455Ol3Sn72YLrUqvaqKNVwhh024bq0ibZT7UgNAaxR36kdeMXPeziqdXjV6elnr2VWt0xuPbTHXVafzs1JnZ2vsqVZdV4wFtriRXAlPTv3UqxdJGUE89Y0yX8vK8Unaaj/vdJA3utsjOI5jvT5J9NZBpsOs0bC9lZ9daBxV2ssqTUKtotso6RrAsgNCnQRjW5AhKzRfsLH9DvjVZDJN00JPAzC1+lFWFkWRCsuy0xhcCdjOq+/OOYFZcpKcd6+Gc9gb35nYeW0/LWt16tRAR00G2bBOS7ZnN51z8tvErYO2H76gV58OACzJRCtAesVxsaxkr9ma8oHng7EjYAedNyrZNJii71vGbNWJzpdsbRs+8n0tALgPP3iuX/x5nOcvf08fvv9SV+crXV7e6gUbErZpY6lvjFMucOYFwFphHXnW03AwVgbCHxz09NbbD3T/wZ5293r0FhKIiBSTddQI0SJxiAtd0/P57nsfYeAv9fL4Rj/4wTNd0WidLpYyI5yT/U32djWaTIRXI/SK3t0zbTYbVWRHM0ClaSr49NtrOSX3b/r1D/Qbf8M9vfWopy+9daR7R5m8qyQDxUWt4Pz23U6tUiJ4lrdypOjOe7Wt02g4ISvbBfCP5OExAwSsZ5ZjcINhgUGuyTxLuS7W0y9eEgw+0c//zMf69AcvdHuyUbOcKtatHhwWOtpLVfRGmtFGOL+4VOedPEqJk3gLZCbD9Wql25sbgkasEGdqiWQrlPSzv/CZfvbnPkImH6CkhXy00tvv3NGbb93Xa2SjP/b1d3Tn3kMMxqFcpyWOXJVBC0qRW0D62YtznV7MdHx6q+m0UoVFDIcjxWkiF4ISgKBp1nrjtX3dPRoy14g1KkCy1Xy2Rl+JsnwH2oPOp4leXEX69GStDz491iefn+rJ82vmntLuMPoXOrtc6OXLWzZhNnr29EIXNNhfHl+xEbDRHKBbAyoLwG5JqX6FLV1dzHV1cS1rN0RkFJlrlIVGqdbqu1YTmlM7iUSbTPtsThwOvB4cJHp0kOvuQdDBvtfeXgL9hzogu53sFHpESf8OAPzWg4nefDDSa+jg/k6u3X6sjLnKpkT3G6nrZHbbsqPfAf5FFrTXy3QwTLWbeU3SINso4TVlgAu+zTEoxilznPTepK8Hu0MN80wZgNvnnYNhpHG01igqtZ9Bf+FUUKYLvszmN+sKPbYa9nv00Saq8LzZstQ5mxHHl51e0P97Zj8mdVvKNr0u2YCYrUtt2lJJJA2Y0/4i/07eapTWGjF/L681pum4RytgkG5koJgmqUKIsTOv4JyokgF9px6TFNiwlez9vFI/b9RnzlHWaRBJw1jw7mQyf0gAuTdM9AjhPxjF2ksj5MNxkGgH1B2wwZIjo4whdFXjSyUgXVH+Gq8ImPWdWF7OO20/PzzYuXMdh5Z7PAngNbxvvsFFNeDDhmzWMs3mh0CM62rF3HNabYtlo9tVrdWqkb0ToqCAPf/o3cVyKQPPjozXruHSP3xOynKvfhE06kfwLiWhU+S8HOT4EADuWDFyimizpdhcb+hV0AeNi1YKDCZssR1fY7BjjOAxu76/6Td/TX/z3/JVAO++Mia/e7Svnb0JETjRAiU+f/ZSL14cA6BTxpyS+4U+pk/49PNrPf38Si+eX8hK3WvAaU4mOV85nK4hMtfbsWB3tqUk3Nm9p8nuXe3t39Hd+w80HO9pZ+ceDE1gbKQ0YyQFEamTU1APQI5cjK13WgDUeVpovdioIkqsMLyG6N9VnSU/yoLXO2/v6Tf/pjfIVCL1UsS3rmUGdMtu6/R2qc8+fUY2ckmGMqent6JhPdPF1TVR+kIzMjwhaUSpDoN1AEuviDXBkFKi/717Y7377j3k9Ka+/LVHuv/Gvl4nQAwmPUWAdtnUitNcg9EEnva1MWUD/mVZqiPaOkkRXjjqD/Ty+QttFlON6CftH/T0W/7Wx/otv/kdgPFNnGsfZSZqcZEJDrAAABAASURBVNSEebvgtCBArOClU6Ljk1M2fj7Tt375E01v4S/qa7izr7jXV+kcZWsLWG10Az9rsp+ajBC2AMWVUgxlt58qqNTs+lQ3lzMFnyhSjfwWGuBQe/1a+/1OhxjPm3cnepvNnDfJrO8AQgUO62Mpx4Hu3N3To8d76tEk92QlKbws4HcN8E8ByGv6yRfXMz0/m+mMjPWEVsjxzVyXi0o3GP8C42+aiPLdS2S7ziZGPq3vFOA5CimeFUkN9HaZYu4dnz9VSCqlUYMtrxWhJwO3IpFGlLOTcaoejm3O0FUOm2nYtFtJbKDNKLNvCNbX2ML1dIY8yu2IooTsDr0BhHu0esbDXDv0fe7dG+kxgWV/P1N/7LFPj306jomcW6ug8jJAS0Kl3DdKnBR5ryxOoLXTaMh7gFWspQbI54A+5/4oaG8o9SPoLyVtHL1xL9vcW5P9VG0ry373xn0djns6nAy0P+xpt0h1NOzrYFAAYrn2Bz0NMqc+vBq/eRoUolbOBk7uQy3ryaUGDjh7DMClyDRPIhEjNKJ3Oew5jXudJj2yyFGne7teD3Zj3Zt41mm342gkHXFvUNQaJC0gHJQAVgkAncSRIub03sk+HcG5hv4GW7ejXbNhWafk0YFkz3RtB7jVqnmuRzAv2VBtKffXGw9mSFdswM1WrTa093ApOYw3jmIFH9t0zNFtj4HgmuOfMTyF4NFJJ4/iPT4Q5HjG43dgA+9zRxsAeQFmzMkup2CaBc+m7sgoW/CkUkMwY79UuII6rhvdlr36PXo9vusUQlBJCeaZ24PMvmsU+VauK+XcRmkSFDCmvd0DFUVOL2WsOO4pivsQncB0SsRMdT3tYNLpCzKRT56v9CuUxd//8KW+R/b12ZNLds/qbWZyRp/qk49fsIlwqg++/0Qff/hCn3z0Up9/fk4v66WubjZaQc+UsnE4HsvJK6ZfFUcpGdRaMQpKyfxSQLMmS4hRWkt5udlsZBtD9rNrEfSW9Ec6lOec0xgws97IdF7q6ZMLWRn34tm1Kgx1b+ehxuMdpYCc+DgcNU0Tee8VRV5yHv5z9fKRgs8UhVRSq5qoeju90WK11C2R7ZPPvpD9Puy3fvl7+t73PiQKGq0xz9XIqSM36WTRNSOjuX+0p4NJH+BqlWIwiZwCsl4ub/T5J89VAzbeBbK2M/3ir3xIifkZgWjG9xOy6UpDwOnRa3dw2pjsNOj8/EpPvjjTp5/dINcT1mwl3l+yGScUu2HjaTDIVbdzFXnQgzu7un90qPGwv82Yr6+m9GRP2HU/0S+9x5rvn+mXf3Cmb7HB9+2PT/U9+osfILfPnl/q9HyqOVnopmw1o1SJ4oGqOpFzKUtmHGP0lWyz6F6/p3v39nV0sK8DwHx/70i93kQ+KlQpVck7GxfpgvmuDFzZMLq5XMt+0HfKDrmB2vnFFcHhQp98dq5Pn9zqe58wPr7Rex9d69tsOH3/i2s9oUI5vZzrBv3WpCQdzhEi0aLwW1kVvUg7u2Pt7uwSnEckAzmW3inOEgL5UnM2hlrXqgVgAj1Y52u1gHDLZkGJXZ2d3OgZG57PnkyxnZkuzyrdXldakdnXm27rWGClInlFcassdQq+kpgrGFhhRz5IaexVEPz2d0a6Rxvi7lFBXzXSIdnc4U6iOzs9wI9nUmhzrRIy1Bg6EjYsMiRmWXhiFRN953pda0EgOoP3K1oU18jtinL9GroWyLLCNxrAZgN965XXgupxQxLTEHjaLoE/Lw9RHpvmTLGkhJF5r9y77XnMecTYZpVxACylNDRKYNYxAsAUnNvOExB4jC6jKCgQ1AK44pmn67T9tHIyvUiB714GRHMCaL+fK8RSzCgA8AFBYTTItEPaOxklGpP5FwQEz1vq+C9zRswdPC94jx5rlQbQ3Op8JOe8HCPIyQWn4L2MpihOxRehIjkneRb0wSsAuEkaYysp/pQoy1Kl4ItzjntB3gzBwWxbV7zo5H1QFCc4XkLJWapcV1rRe1kuZ4IrVSCu2kQ3MOcBogaikzRT3XiBG+r3+swjNW2jm8WNomGhBefZeAxIB00XJUa7L7kcwB2rrJyKbCz7/3su6WFOdu+o19/DaBv94i89ARg6gPVST48v9N3vf0wP7VpLspD1Rnp5fCn7+ckLAOLyYqprSkEbV2Qv9nvDLY67XHrWiFTXqVqPwAFD+wtB3/ixt9nMmOhr9ND2d0da06PriHI2GuCsaSUrBcBYgKXTpqr04rrU919e6+fev9J/8QvH+j//lSf6z3/6M/2n/8WH+i/+0qf67MmxHr3+ht5956F+4iff1te//oYGvVyWSeZ5Ds+touBRANeYmH8qUXGF0dWuTym70dn5QvZHeA8Oh2owrjMAwkqcQc/p4d1d9UibRpZpHJDJPbyLYmOMvdSGvuYYWX+Fjbnf9JOv66tfuq9+Gm0z0oBxvDg514wS/exqpg29suvbOfM7BQKg0ZRhhL1epkdkT2+8vqs3X9/T66/t6NH9iR7d29Fr9/d0dGeP9sS+Dg/3qQjG6C/VnbsHVAYD9D5WEo2gI9Z01uiE8v+cUvsSJ57Rqrm9vdGM7NY282bXl3Jk6hH9Lxu+WSojKI+gYdRL1UuDRmRN/X6BLeTaO9qR9T13D3b1+PEd2d8Pfffxvt5480iP3zjS668f6eHDI+3fOVQxnsjFGX3DViuy6JIMwnRZY4MVY0NWXne1lrQG5gS2OZXJ57QNXpze6PR6rQUtJZI6dO7V0StUE7AdJyQFmO3o7r2x7t7d0eHhnu4/ONJkZ6Rer1CWZ8qyTGkc5LuW9kJJAOZI1VMSTDZUPFPaEC/YwHp2NsWOp3rOmifY7Rk9zBmANyegLTlu8DHzqxX6suym4v26adQF5k5jyUON9/JxzJqphsNch/s9HR0MdOewrwf3hrp7NCQgjDToD7jf04SAPBxlGo56Yho1Ta3lfCX7s2fLmZ2vtSRQLcm4N1RBDTwIrmMXFPlISUhwaq/IeSXeKwMI48QrTbgXB8XYtYFpAFjEMABsoblGBw0oWWHMK6qjFWmzJUCrco2OADfur0iIVlRcG/jeyoqMr+O6N8W1rZyEHbfooQbo1zqjZ3xKn/b4fKOXpyuq240uaGNcXDe6uGh0yabu9e1GG/jo5IXatWTdOVXMDH1vUDDsi1s2szqSQufc9rxi3RJ6NkYfwXG52oANlfxytZSD+Yo3V/TOzi4vNKd0qiEwJbvKGA4hGLrCL5M5TadTWea2ZsIWULm8vpUt2rFYY8zxlAnKIVCbczgc6vr2Rg1E2HdUzsZAqRlr5/2eqrZWfzRUb9jXJ598QmZ0Lrlar795n6g80hUAeHJyqdFoglEOVJUVxJeKQqoi71Ei7fFcqsFgpNFoV1GUquj1WaPWydmlPvzkGYZ5q2ui7BmGemw/VnN8i/RzlRun9Waustzo6upGPkTqyETmGM3Z6TXKceo6J9hUnyxhh/HVh5l+w1cm+i0/fqT/xk/d0+/+HV/T7/w7v6x3XjuSZ3f1xZNzPf/iQjdkNysE7ZFDnCSKcODb6VKffPwFGe2prq/W+vTjE714NtPLk2PdINcKELt79GibiQ2HAx2S8T24e19ffedd7e3sKk9ijNIBjq2MqDRO+B4UEb1Hg56y2Cu2bDhyHJ069PjyxZkG/QnnsRazluByhTEZzzXzSFEcbR0uBjRTHNEi+R79qiMc65CsNWMuc448eEVduwUDi+4jysKb20t5+Ds9O8YuzrTaXCOqFQAeKesnzJsphrYYnaTYUr83UBynqjBWM2DIQwcto9s6rcmdfv3WvhbY4QYDn9IuuQFw7Xh+fqmbqwuyWOhnd30xvdTVyYnWs1vNb250S2BZTFfaAJDeRxKgYpJqgyMXYx0SAgOJIokA5ETjQU6Wy9jv687BRCmViSUDS3rMy+VK9qwNo3ODjZyf3dBiIrtlo/DZ03NdEtjmgMsa4N2UJbmCUwCJUvSdERxTeM6oetKkp7yfaXevYJ2+LJO8f2eku4eFjvYL7QxTjQYFcssUKQC2TiIJabHFDeAt55XlBfbY6vZmIdtImpGsLGhFlQT5hmqh3izV4eAqZwrVQqGeK2qX8tVSKZVhwehppYFfy34dcq8v7fWddhh79FsPdnLt7/T4nmqYR2S9Uhp1sj/gkUcOgJRss7Bcl+ivIhCUlKy1GgCwI/g0FoRQnsnLALIGKJ1zso/pQF2nKPLyIShBPmkcw2+ulMot5ty5Ts6RTMQRR0mOfy7IOc/zMSOoR890bz/R/kHGyLW7n2q8U9AiLHS419O+jd1CQ1oeKRmh+ESsF3xQRm+5R6JRFClYk7N2CoYEOeZv6k4VAcmzXkRqG0exktSrKGLeC/KBzO4lmwBtGxQlGRcLXk5UwfzF1aUur29YCgFheClRs5WD2IFiDMCM0ISRY/wGnHOAtulaBRyjRSjYqMyJLpnHIzCLHAEBXV1fc11Kkgjgyzl3KnEI2xW+e+cOoJfpgt3Ocu0pv2c64tqDh68peC/nHCMojlKFEENnqwvA3Qw1jhO1OMKg3+d6I+tBOMCp6A21IqJfYWBt4yA7UuBd+0s/GzYcKgC8xMh3dvbUYZhnp5cA9lOZM1eUvxsiXEOk7zDInSGZVK9Q0e8BPmMMaqianU67F5MzD/Kgr33tsR6T8QxHhVqCwJLMpaEEqqGtKDLdf3AHnnaI8j3du3+oopdouZ6q14802kG+Q5RG7/j29lZrHHA6vdHF+S194AvAfK6qdBhoC6+NGoyxAchbeTK2BYBfbq+1reR8hBH2tL+/C/BmAgPoK4q1R9rdGygkgfuxYgzVOa8oCtiAUxw8szFBVymQ6fUHucy40jRW4N5ivgDISlkQiELE+UpFL1ZO7zKlSRdbmckxBPRKtF7AO/14zelRz3H6hrUCgO4A9BCkOPGAK4Ev1pYej54XRP4pAHl9OZX1kTxzpVnQ7u5wazM7BNYkTRSKnvYfPlQxmWiyv6f9owPt7AxxgkR5EitB/yFKyPCc5tNW5TrWfNHqkpL+Bj7my7lqHNxjryhLZVVqbr+htlmz7lqdC3IA14bsoqo2GhEcDixbA/D2DwZ8T6E5QtaeLLRhio4aoVML3xvm2GAzBrBXJBNngOrF2VJr+mMNFUrEmrEiedoEAYnHneRIIVvoaa264XvXtUrwGZNzQFgRvtUf9dXv9VRgg0U/Rx6Zhr1Mk1GuEXoY5jHVRFAvDsqRW+Sdamx8Q8a2phpraocN1SrRRUlv0OwcM1W9qtThB121lifjT+AkQf+xa5QQZvoAx4hSuAeoDgD2fj+lFZVu+Y+TSEkaKQWMbCR5IqPbAX7mA2IuWRjxUobuPbwbn/Y7+A0yX5JN19DXNJ2aHx7X2MuK6+YDFe2PhvZDy+iQbYuB80+YkExGrqnVtRs5bNYhs+Cc7NMIXXDug9AjA1ngOOp4XiR1HXRU+LgFxwqMaFsnXMpuyTnOEYyDbn98PMUwpCcHapWcAAAQAElEQVSfX+j42UoffPdMP/j+uW4uIkpuRFVlCDSg3JYJvCoUbGksesRBGq51GNTKKJDHAcBTlfzHg8g1DtKQ/qZJrhYivI/U8qKDWGO+Zq7b2xu1MNYb9OXhxoh0GOdwOEQBiY4puafTUja3cw46VvTuaq2IpDdXV4ownsl4osOjI5XrNWuXspIi4MApET3LctVMGoJXx/sbDN5+F9kUeMQ7EU7EDdaOkMNCNzc3BIue7t29I5u3QZieyN4Qcbwz+rXl2f6gxtOnz/XpJ1/o+nqqm6sl60coOVZVoh4Ebs3gyMXqFUN1NgfXKloNHZsKRl8gSsfBCfzRsF/oDk4+GozlMcsc2nt9CyJeORFwOM60fzAiUlLixoXyrK+O+Tb0IAzkF7RHjEZbT6wlZG0B5Oz8VJ4o3RLpXx4fa4Ys57Nqy0PbttzzyKxWi2zqyGvTtFpgiJU8wSbI+QyeOm0w5hIHbjBGMV8Dj7buyrILAoAnSKRRUIfOnfe855BjoRj5jyhPJwDccKevCRsTxmvHOiherpOCcypxYKscLi5uaa0sCZa5BtjE3v5kW97u7Iy3Thj5gHPm0FYqBKcK+zo5P9PFxWLbvrH/M7XT0/OtnZTQbI4g+LTsICXQH1/c6MnFTB8dr/TRaa3P2AhbIe9W6K1tJLXQOAIABxqPTW8dr7dyzkFTISQCj+gX+itkb45sme90Otd0uiajXmu9qaCrkZWbHbKARQWUnOeRsjwQ5Gq16KhEblbJQZ46OZUAEpdVIkuTYYC/CGD0zFEj1w1tMAcFkpd9Kt5aA0Br7HsNwJT4mLb3Iznk5HjP3o1Ctw1GaRGUA3RJ4ZVCSwKoJQSfEHu1vpYje5R3cs5GsCVkIqmQsflqV2EVndSQeZn+I9b1AHsgmwwwYaAV2btdqw4MaKn8OvymA5jbCt9oPDbbyOw+wEISxfLwGEIsC2pZkiqJIq4JGqQ0jZUS7FJk540XSZEdu0DgK1XSmlizIbicbmT/jwILWgjzWSnbeN4AsBt8vaJyWRMANtsWSKPSAga6m3JtTsBCrIriWAVtk6wotOb5M0r349NST15WOr/pRDEjP8IYhkTn8c6EjCbTXbKdXTKQBdFwSiZ1fHatc/parY91Q1/LjlsQ7Dq5EFE2txgHRLed1mShIUEgzssM1DknY9AEHaUJQkeAPOeck4JXy/tN53RxcyszhM55rddLxUkAEHpaLJba4IjXZKQ37FRu4CpKM80oiaYAQ8q5rdNCyw1ZaouynHMyZddEpSXPbchUQwhbh0w4JjRpB+OBYoTjMAqP4O1+QtROQqIsfhWhU4zIgkKJcdySYSzos60B4puba92S6cVJTJ/qUG+88abuHN3T3bt31R8USrhu4WjN2kbbmoxiheN0GHDTel2QIZ2cnelmegsfCxmNBsYm/529AwXej+JIpuTp9Ib7UwB8Sca5URcqKazU+qVK+no1LhVDp2VaceJQuLQh8vog+NM2szo83NUYfiMM8PHDR7p/50DjyXBLJ6xrRnlrQYNJdXux1OXZSstb6fTllJbHUp9/eqzPvjjRCzYLjrl2frEmc4rUuQAYtBKOUGInCfIL6HMwGgA0uxoOhpJrNUi9EgA2wTa03GjNhtEUfW4oFW198bEMtN8L2tvNNBlHCr5UiGvaKD0J8LDnWnQbhQQ76dQjmwpyaimFc7wzB+AjrRWzwZGQAU3QQxbzBF5ebla6paUxxcY2q4XuHu3owcGuHlJqv0np+zoAXGAL8kGB+Suy9WfPbnX8YqYbAuAG3bXyErbSAUqOfj7+LcSJjIMy7KlX9LDXvnZ3BnzPuB6jmaAlQLHAGU3/AUCIoSnBtqPYq6xKeKm3flIBOKeA9xmyP0UHK3Z7W/hjUcC2UU32U8N/BT8bQMsSEfOFGmBsadW0dQC8OlkLwIDimvbO6fVKL2ntPDlb6/PTjZ6fbPTCBucvOdr35/T3jun3XdGbnd7UWq86SYHhFXysgDySOFYcJXIhKMB0SjDsp0FDAHaQRupjdz14yoJX5qQEf7aRRrHyNFNGcCrQl1Ul/X6Bb0cEukLBOUQKgDNv7CP54OQc10yXrOk4tq5Th3477KgjeDf4ueGF41pRxMp7rJkH9SjHx6OM/YAUu8s1tEw7z5XEieI4UgYI5nnBMVeKndr3ybCn8bivjO/eDAzWneu293cmuQ6wj7tHA+0T3If9XD4mivTyaJvVrNkQ2NBjW7Mr2vm1QtwqKRJFea4FSn9KL+g5Y42yliDyEkSvm0hwqTkg0gWvBcAgGKlQ7gZjmFF2JkmsCiQvcZhGnTxC9FGqNYhvTdxt2o0QWoSR5amKgvUoiUr6LQ8e3tMhzt0SBW6nC3p552oRbpr3iP1OEYxKTmE7JwbDcxscCC2ojwEnAfowshmgUwL+EQbfto02zG2lvkXKhneCDzJnlH1QdvAJZ05pWqjfH6pPvzChnOj38q0igvNEsSm7y0/1/e9+xE73B3r27JmePn0CwC+U4EAFDrt/eKgRjfTBOFdIao33Mt17sK9dysTd3b1tuTjc2VGCUZ2enerlyxPZcYODJ2miKI6VYWij8Q4O45gjhW/RVigBuZKWQglWIQeMwbK3BF1Vxk8ICt4TnCpZqWy8LuYzee8wHs+IVOGgKXS2rUOC0oRNgcnAa9xvdXTQ153DgR4+OtBr9F4fHk10986OHj2gtJ0QaNB1x/u3AH6InAL6kzxY6HUMwJwT5Fbo3wB/2w/ExorMK7cdzYHJsK8oipREQd5FZMgFeu8DgkONqBAKMtGK9kON3VhfewNgnZ5e6OpmSjP/WrYJUxEMPesOkdHR7kATdkmHg1QhcQrM3XmvwL2CjLxHu2QwiNWLSmUEnChqBdSqwzk8zzXYq9mCAwgH9OyKwiGjWB2B3Wio65YsvJF4a/vdnm+QPaXZpq6wnWZ7f/s8GjInD5YhARRGgzlhkjqloEmKLDJsKUoiE5mipNU+vbajg572sZUk8vT/NgTDCmiuJWhqyTJn6G9Ou6AieJutgleK8JkIWI4IEMZnjB0UvZGsMtkdD3VEFXL/qK+jw57uML/9Tv8hGz53GIcHhQ7p6e3t9rRDxm8yivGjOEaG6CU4Lwt2Dv2atJYWFLdrwyu+WxP8WuTjrJ0F0ETIMeG9BHCKvZMns2zR35q9iA395PVqJtQFIK9Uct3sz+Ql9iN4WN2Wzw57ljrk3MlzxC8VZNjiQpAL0MTcpo8VgbciESrJ7FsyWxEo7VijF6ED2RzIxzBpitwsuVqw97CyHjbfS+iqwbUaWmpobbBnygWZLEVvty0XBCBGtZJ/eXqlc3bdbmkiLYlMt4uGCFxrvoTMkCu4VNiEOuc0wFmHk32dX93qxprdTLzAGWYsFiW55mxchDjBoZutEzgE3QOsWnUYbIThJQowa8JK0xRHrclKKuVFodlsSv/tWgEhtABZy9w7uzuy7G3ObmnddHIu5h0nH+ea0Ve4XdUAeEsm22pBf/SGzGFByh0lCUldqxJltm2rHPDYB5RGo5Ea5jVghB0labyN7IK+it6MObWNOSXUxflMz55e6tnzU0C14b0W0GnkeLaDAcfZAMc8pF/14NGY3eJDHR7tASyPlOEcXec0n6/1/PmJnjw50Xe+/ZHOTxf0Gmc6vzwls7yE5rVOTk5VIr8pgLOEh+FoQCY1fgUa+Vh5OpRzkVY8E0UJNLRCr8hlxabCrT786ETf+u4zvffBc33OBsOMnqsPTiUGXRPQBB0NBh1HMZG8ty1ZpgScDdlIU3vd3Ky0pB9oclvRswpRjqFioJFkv565rOYY9hz93GhDqukpvSPXKIRWBc5uUXkwGMhhmB5byFm7F2fKlSpixxit4+JBN/NS739yoV/54FLf/uBcnz4905Qg2rlWMmVIKtHBbLZgrRX8cr1LFIVIOcEzENCPyAZ394ZKkqC8l6pPAMkJZJEPagw05XDEjuGwkwbbatDBTNPpTM51so/ZQ6tOHfKoXKQp9nKF3djaFYAXhYT1eurDU3/QV0ogCdisvJcNA18XYs7dll77Ax/Xt2tdIMcp2eMcu7zBhxYrT6XlsB34CDi486ooR5f42YIS2rLNsvVqmatuAzJnQFeLbNMsgoZIEYkKZIoopBA5mZ/k2FYE+Afv5T3PhEgxD3m+N12tDX3UKdXMBRWY/cTB7fVct2SXl9aaYFP08maua4DiFsBY0u4oySI3604VldumabWkrF7Cw2rT4VdCjl5mP4nvNKKX3MsSjbJY/TxWQeDroZs8jZTGHjoadW6jThs5X8mHWglBq1fEStKghMBgP0pkcjZ6JadXH087Qrq8qLDHUitktFo5TW8rXVMG31yXVFiNKnRcY8sVdt11Apsk55y8C5I854HhFBEkS2S9AUQ3yNp0H0FfBu3b0UsVJak8+nfOyTlHoGtfDQCTyaA12Y44SuV9kH9+tdL1RnpyNtPn7AZf0r+abRyKS3UNGN4AfqbUhuZJFKUAkFOIM7VMfruYa4pS1jjxjAwiz3sSjvnDtWQpd4XiBFMzwM4DgsaEpb5rooBnzpjo5TCYgMH0iqGevXipG/o94JmWONLRwaEM2HyItGZDZTgYA+QrzTnf4EifPrvRHBpq5kpZv+gPcBQWlOSDk0XENdmucwiDSZ0X5LRkijGCYBgvDQZBxpCmOUIL8gi1Tzp//8Gu7rPZYgpewOuVNeQvr2R/GWdFNGoxcLGu95HiOJaHP4togXVD1MF/pKM7BqJ7+smfelv3Hg708LVdon2fMQB4Vhz77ETfYhRT+q5zzXHai/NzvXjxQp9++pk+pgf63fc+0fvf/3CbbV6eXwmBaDLq66037uk3/vof09/6G76q3/q3/qR+4qtv6cHdQ/UpPVqydxckMfYP9zQY9JRi4PmwT3Y8VkpgmyLni4sLgPtSC/RnO85fPDmW/cGM73/vhOMxIH+rS2zEh4L3CzkfqyWDqHCo2/kKEC3pGZcqAcmI/CfqNurFlYa9WqOhV0H25GjA9wC3r717Vz/1tTv65rs7eousepzlJEstKqrVEvk7rL8ocgUMOk5i2gg4CI5hAcdou6YFtCIQLND3imzi8vJGqxW2QGtkzfpV06nEQRa0ZUoCgXxQbtnVaKIQYjl5OewokPEUOPmoaLRLlrnHJkgCEEURwiJD4inE5nDeGuesAIsGkXfy6DkwkiQoSzPk3NfupNhmZYdkZRNsZkDGOOkl6nFMnFcH+HSWabB6kQ+VhlwJQURdjD03AMEM2W+2QHB5s5QB73Re6xKnvL3pyKDb7bi4bXVBL+6KjcMlvtOolRjBd/KMgM0mcaRe6jSmB3lnL9W9w6H2KCMta7xPRvnoqNB9doTvjlPtUaqOsgg7cPIS/t7IAvWC3v8cec6w9xvaMje0nC7pa18T6K7o/13MNromQamQk0PfoV0rIqO1n+20HXJwUzm8b4+pV4wfRABmRLYYQadDz1vgMh/h5ED0jwAAEABJREFUe+da2Scii97dTbY2k2WN4qQU5kEw9BpQYkf4VnBuq5c4BCoRryiKkarDHjuAvlINJrjWqWNE+GOSxMyRynwzSSJFwaklmFiwtGx2TRK1AQ3WdQ0HHQFdyKHD7hoSsEr2m0Fr7K9iFZ/0+tufNxNGNSFjbAG6OQB1S+m7xhk65wHHDgMstxmaZVwNk2c4WkY0xw4wpnY7VoDqAuEGjLEio7GMLoLgum22RmXXxaeGsMDizjm+SWmaCvplzjae7GgKWNgOsTF9fXXD/Uz4kIZE+KpqWb2D6aCGeXqUVMena7333Sd68vRCt4tKrU8E7gm/UQiJsizbruO83x6jKDBft13H6FwTTRt7mLtGS/CeNVOE2pGplETka11TTjruJ0mi0XjMmbTBYKe3C8CiVskOnTlFS7RzzkkIZk22Yjyt6Y1ds/HUIBMbeZ7Ls4bN1cFYRATsk1VPhiMNCkCUMn9nPNTRwUQGcnfuP6QPs6ODvX2ccl/BeTkyj9V6oTkB6Pb6Rs+ePNXnn3yqp59+oqvzC52dXer45JwgUmu+8Vp1mRZNJPtNmaU5w+JGnnLtiLbG/Qd3tUv2vrc/1GuvH+mdd+7o7Xfv6PXH9/Tmmw90/+GRJuwqx0mmto20IfM0+if0Oi2bxHSQc9C6NbY9mfO1Tl7e6pzge0tmsyFQlfBeYh+N2VTdqaQ9smTM2BS6oaye4nwbAHiDHgL2Y7rdOhS66uEx/SLTZDxQlsTK4khJ5LGpngL3+/2+AgG3llPJ+z5KtGLuBWvOkdGS0mm6df6lzunMn55e64svrunbLXRiv6oLQDWAToIDRswXggcCGjUEm4qSriLTXNM7t2B/jaynZOQLAHsFWFdkOaVlLqxXA4gt+uzQjSdYKN4ozoMC8zrnkNtajk2TOGoERmlcBB2wiz4uEmWu08Eg1z6BbFLE2uX6aJRqQvvGxqiXqkgi9cjisywRj2PDrZmZbulpntFnPKMneXGzhvdO03mlK7LJKXY5o4e8InC0LlMNQJfosEXWTh4bkOKIQf+0TwAYgXDDXqZhP9Gkn2mXILK3k2nM+WAQoYOUkXA/VgH9Me8lgHQUOuwSv/RS8E7OOdnHObc9d4AiKpPJIsLe5SRnz9mQeNfJO/er95MoVkFgT7MAaDrZu+LT4f0GdOY3lp3a2n1k0+sXStJEBpKGL13X8nQrO9rPfkYuwnZb1oBZFg9JooAttazZeCc7dvhkw1sd33lQdrThgpef3s5kxsx9xXGyBYjJZLw9ZlnGQl4LMgcbZhQSRlS3RJ+lnHPqZ7k8CyRJvP2eAaALIvpwOJQJpAbYLPp2ILNrOxykVAKRZlR2fTmbb4WzqdaKYXSNw4zHO9t15SPAuYZBxzsZhlZLrkVBCfQFZWmHwrwO7wx17/GRBuyuzii3n53f6snpjW6YqwnxtoSwnkhLzIhCkBlzTTTxISgFtAbjEbtdpTb0myoEHHDUDoOPAfkVYJcmqe7cOdK9ew+0t7svm8MA9tr+biWgIzlkEOAN+hQURYm8iwgeDVlJqyhkKvKh4ihXA0jUm5bA0Kkjw20A1pxAUcB7gsElWERArnmeynVejv+V1VJx0uEUK9X0VmMfZEYyHvb0o/Imx2iHo0I7ezuKsfyDg30d7B+q1yu2crvGaY6PL9ikuNaTLwBQdBQBCjE81uimYWyIyLeXKx0/vdbLLy51jQxLAKGmt7sup/CzIYNb6OT0THmeyUOHw6iyoq8KWisfK+71dPfBfd2/d1cPjg41GQ006g9kYJeSsct7wYyyogf495VDX683UIwMOom2QqsVtK3Ro+f7gpbMzc0V2deGexWy9dhGw/c1JfpUwR7iOY/MKkBrQ3WzYqTZQIoytVHOyNTFmazMjXCqwU6hB6+NCHix+uNE/UG2lXVHcGuwgRLAq+GndpGE7jy6iYtcmdHaH8r8IsKGk7xQQmmeZBnHTD6K5FxQJ6cVZbiVjFb2zm6X2rDruiFIzJHxDcA1JSteIHMbJrt10wnucFh7nwEtHn9JyMRyRgZ028ZVCiDF3inGRh3rmC2zoFqe7Q36VAsDRbH5R6aU4BtzLvRUYXezbbBYaMnapvMuQCdB4OxmoSmgPydoLY2O1qmmWqobj5xb1WTrPqoVA/IJuVdM1RC6Sp7sJqYFE0dSzFwsIw9NHXqoyewb9GAytfPNstWClsR6USObBnl0+HbLER8BT4wPJzEn/4EXjz4D/ul9kPdegfMoxIrgO+I8eK5RBQSGXA3/tRzZKyYo5x2T2ECO8NL6VnIt7zpZkEqhOUHaNky2/cTJRsH7dsx4/kcj59mU+f0QQOsTkcVnQbo9ZxjAJSB6Q8Zm5wUGYs8YAQuEXdJLCsGAoJIxOBz2AYmNWqJvAwAVOMstWeEMEBygPAMVm8eONo8dzRG6rtMQkLLeYgZgLWiwJknMPK1cFIRHqAa4ajKDFSVWiVKdcwh8JVO8UIsBS0bvZIQDZLFHYZLD0J1DwHGhZy8vyDJazTDQR2+8pTlZzYoMskSRcVZgfp2uZtdqUfSGNsFqs2RDAkBiXaNzMBgoSRNo6nDMmebQuKBMTXHsET3P3d1dhB8JsmQKbZoGAyhlZUyLLCwLubm5kZW4N+y8Tm/nsmeMH1N6HEUY45r5W2RYqeZ92/iaAxYW3S4uzjW9uQA8blSzuWE/mrVgw8xoCsGrbVo1Jnca2BUlbm06Qw4OZUdxo7ZeUY5V2um3un+Y60vv7uvtLx3o7t0DjcZDOd9BN64dGplP9YeRju729cZbAC2bAFnuFcexGhxtQ9a0pNpIk0gvXr6Ap/Ntpm0l8OXFtdbYTkfAa3AsqdWCqqSGnhUZZQXt89VUc+R+Sxl3we73sycvtaR/2CDzCMcbkGaZEY8B/L0JDh95jcdjjZCz2YVzTjZXJykHBCY7E/mAnfDddOVcpwh5Bjz37oMHmiPr1aLUlNLx8qbUyfFKF2cbLW5LremFNgSBgDNnLlKQkzkTBRXhlHVqYSsV+t5oRs96hYMv6OvZ+ksC8IYseI0fbACXDRllBTgIe9wGWxw9QWYHu4V2hjnlY64IhxP0ee9kttPvD5UnmZIQS6we+4y1Sl1cL3VKL/GU47aXCP0L1iAhpP9YazZbUkUsqWLWgMxKDp8oANJ9stAC/ecAfcZIALGU7ykW3oudeknH8OrnkfpkaYiJdVsZPaNJT3meK0SxKoByRqV0Qc/1HIC/XmzwjxZZNGoBThwF1QY57C7Ar70f8J3Ysj98186TOMCjjVhJEjF3pn4/o/2TbQN3jGxsROjJhvh0XYMd14yWb9I2i0c/JvsrepUXNxV0rHV+s9E1ulyTRbdGTxdR9Ylyudr6j+nB8KJEN1P8dIr85rQMpuwXbKgQGjLpFvC0RYx2T5RxJEUwZ5e2w65H3ssGLiZLShBxJ9t2r8n8lkSVw/0D1SjeDDw4jyIjpUmqEBALL/d6/a1Tz4n0bduAZR367xBIrIIswRiOoqAWxzKQubq63s7hnJNnVYsyJY4TeGZTl7q6vdEtu3kNwLSzv6sSx2qx1ggDMkDY4FgOrS4Ays47GfOd8xj/AkBqthHIfl4r4loBoI3yVEd7Y93d3xEpkPI02/4s5uX5VH/5p3+J9xot1l43RLinz2/03fef6wcfXeizz87ZeJnq6qpSVTqiqNsqYEn0tXZDhfHFgCOkSdARklgpxpUkqTzfvfeyT4mCbBhI2rWUd5wLKLEGcBINKa9NtohOG5xtA/igK7Uoy0AzeM/0DpnncsHrjcev6cHRvu4dHWpQjFX0BkrJbpyLZG2IJdnJy+fXekYpOZ+1OFOHkUkRRt9spJwMf4OxlwSHhoDTksEabQYsK0DfdG3XbONnyyf3LZu2861+2xaALuFRStNYY3Zl95DtXXqhlrVOkHV/WOjwYE8TWgaRyaJrsKE1PJeytZxzElG5RYbzxa1qAlmHIPf399XDZnznkXWrFhvcUCresLNtgGDfG0BiU5UqsY8NQiuhZ4Nt+ThhTuS6BSgpYCOedYIP8oD0yfPPdEgv7rAfaY/y9w5l4+v3Bnp8Z6T9UaEBIDVGlgYQ9p5w/BX2b5nVKRsfLy+mtCpq8o5OIY0B5nSbSSboPeF7gn3GPpI33VZOt9Na9qM9JzjyC0rgy5uGYAlfPFPJyQEOeRHJgCong4nYoQ3IKQBoMbLJklb7ZLo7o1h7O6n2J5kGw1Q5wSMEh/y9UjLXAUlIn0w2xa7SKMV0YnzQif8gP+hl82JFMmBgfksb6hzAe3kx1zk0nZ2vdXKy1vPjtW4B/hLAj12MHW5U44tyrUKQYuyub7QWiYa9XONBT4kvSFpiNS5SIxsJUuZ7F7C5RhXyk/HJaBv0T7Zc4ctmZ2ZLf32s1ABYtp7ZXIcMHAFEfLz3isgQY/jN8KsYmfnYCZUqSrySOFKWhC3WxEkCy62sR+u8k2RaD9AUqYNGh0157AFy7BbDq2uDui4lMXFbHJhPO85jeI9U1TFVZa0VPrkm899Af8kwLGqZ2ydxgTG/isR9lHBDD0YQHseB6HXLmMFYIyPGO8/Ea9mPbuyMJ7JsBgq3/8xoakDCnKwkSsdJAgEtkaSnOciOjSsKEfbIsgjEhFJDSI8171GmrXHkEqfwwWNgS1nGtaCR7EOQHVMMY00ZHKJoq9ghmV5R9FTzjmsczdySKFsqjjMlrGOp86QfdLSb6d237+jhw7F2JyOJnd4lZdF01WhWSyP6fvcf3dej1x7pzt0jjXD24GPmQvk4Ycvcic0ZJwBTJXPyGcA+JWO+vLyU/dbRnCy7IRIn8Gx0rgD1GlByzm2dywQURzFKgk4U4RTLObflYzzaBYAKxfBVY2C28dR23VZO9l5JhpbwLhfQU6slGV2FnJessab/Fsceunf04MGexsMcQ4t5LeiYTPrly2OA/0pRHMkjczMe54KyOFccEmgr5JyXyTRwTONEA5wwx0gD9NnocIAWPantZEHH6OwALQNA47OBFsf3OPLarsF7kQ+K0Nt4MFTMOUkrcge0mXsyHCtwT0IWvNsgN/Fp4d3mTKAhY3R8d86pblvuCsBq1DivVcu1EMt6b3MyDnPGJYHXHLFC5nXbqHNBi02jW4Dgalmz+VDpmoDL5innDr13qiNICrUso+4A8CjyKooCe800ArD29grtDHINerESH6mrO/Rno8FtagVno1EEuBR5rNG4kAHdIcdRFgCPWmdXc1nmvCRDWwJgczLpNfrfcL4mIKy5XjNvC48lQeKWALGh5VARrBqqhFdybtQJWskcy+29ClNo5NCHc07BgCWJFDMygDSjf1kUGXwkMns4YJPpYK+nXXjaAYD39nPt7/fhK5MBUee0na/jpMXWBcCE4NFfpDQKymx+vouPQ65zNnjPAV/rib44XWqxqiTv1GIj1qJx2EvwQXGImSMoeL89mj1sg0zOulmqkMTbIZ7VDz8efuy060zOnZx3W2DsoxHRQ8gAABAASURBVIMeraUcufbySIMiVuJrBUrlDTKskJ1r3TbYmvxq/LZBPh69FVkGHyl68sKY1LUbpYnXcJAho1hxVIs3obFVCs0Ztmd8J3GkEJwMo0w//uT4Suul04IF0b6SPKhtMUpKuayXqtfP5WF2yg6pGXWWJiryXCWGbMflYrbNHHzwLBqR4XUQvFHGQpEXBIbtgptyKSs5i34P1O/IBkvW6fSjTNbcYUm/z5hzLjB/q7zXU4RAN2QUVorGcQotEQ6eEwFKdo0XMC65KJZndBjcBf2zip6aw3lTGK3YSPGUfUnsNSFC77ALOMgTxUSqEoN8cXqjTz691McfX9HYv9ENu4pW5nRxJ5/FUuRVYbTWArAMdwaNrZxsh31nd0979AF3dvaZL9EGByhxyIysO+sVipFViYFXBA7neSfEsvM5MjOwrVCo9TkrnoF0SV4O3m10KLogG67QS+S8TOEdRpiiSAtKaRwwxkixc/KuU4BXIVlOOZSyoHB4dKDJaLx1qgZe7Y/z2g/CbyxLtkHgqTe1LGvrcFgbnvkM5MX6UCOH0QauGdilUazgvRIcKHKBY6KA3m20OEqexGqxG/3wYwbmnBMEqiZzaNGjKGzz1KlfRASlAvE69JmpB4iGEJBjxJxBPo60BABNfvYzvDc3c10SxKeU0xakNpsVGUCpyrJT+LYlUblqgHdNm6WkJ1jSCy7ha/XDMQOkLqgkrueedyNoSrAfx9vNdkPzEnmYnRF15cj0q/VSNYBWUWGtuLeGnmrTCXWqxjFbF9TAl4DxQOtAAG4METuAwWuHQz06LHQw6sFboja47TuzaUXpXCkiUIU41lY2yLoi+3LeQ4uXjyJGJuciBWyeKeV9rChKtX2Pc7ddG9oxHNOXgYPJogFWHf7rGQHagh0ZjjXaDhrw27YrtZxPVdH7buAz9UFinhYaOuTXlJ0abHMDzwuSnAUbhks2ade0UiLvNSpijQaxdtjkSbCFoBj6vDKSGbvfsY5licF7Oe9MNQzPeq3WZLuz6YrkZ60VgW5b0bC2Y6jtZGMLlJybD/AimKLtsO5FkFOHQDr4d2xORthkgq0ERozcCgJFhG9ESaKUa7gvduq3/pMXqTJsNEuCIgw60J5K7Dx2woxlYvCcBHhy8vKOEcUSwcPnhVeSdYoCYIlQZmzcXLCTO8cgsDfNMZQ1kSxhYctmPC/PKNnMCUoygiGOuOG+nZuyaxRhBFc4Rdd1Wq2WOjg4kOM9I+Ls7ExxnCiKYyUcOxRb2TzD4fZag8Aq5rB7P8qsCkAnShMcZyV0AE3LLePeOS2heUFGt/15RAzaOUdaPZX3DsVUMrCx8jNnLU8W4Pya8tfr3k5v+yMqh0TcHmVZpRUZwEJfEDieslv74mKpE3YQp5Tha9L1TdUpMMfOzs6WflPimvXMSM2BNsjArjnn1AAaJ+w4n7G7ekOvyfsUXgH9KFGfnu2IntsQftM0xWCW2+dtV3hNluhDkMmjBgBuyVpNBiWyrMiWAkp0zkly20ATx7FMD/in8AW1AELLlxYjC8zjvccA/FauCfqLAOrgI8nmYBrvgnKCXoiC7Nk4iQlcjYIPso/NnyapjE5739oEDWVTh6GavjvW6chCbASM1IKEU1CD/lpAvcbxIq6bTr2PFceFIua2gZ2q45nY1nZeLe/EGLZDb50EiY7nY4UQadTv6YBd+fv7e3rtzr7uUBns0BcfURamaYJsEwXes/d7zDHOY+31Ux0Mc46J7I977JCR7PQ8GbMAgZXsV06nt2tAq8RepIup18lt0NMrr2fnjW5JHpYbryX8NThLDA3JoJDPE5F6UJa3mhFk1q3Xmmcscbi+XbHjXMvk4uAtjSJ57BlRI8N4m3Ts7Y21szdUFPstj+JjTu9ZwyGbDgPfAOhmCw02YHbVMkeDLFdUE2vszKqJJX1qu7cka56vOk3Z5Z7Oa3yj0nLTbsEcsxFmo7YOapnXZB7kFDNSdC0vNYAF0VCoQTEBLIq80oxnkkhJnnGeKctTFYCMAU2SeHnesbnsN7K62qHHRsZvcLzLez2SrZxMNHWtEuwx6WrZKEKngvcHWdAQHfU55mmkCDkFhtTJ7MZBH2KR83YW0G2i2MXb58S9DXhxC05dzde6ge8b+pArqsSSJGW12mhFO2r7W0o8s6KdYnKy5MlAuSIwlMiw4lnTU0dgMF6cc1iuU4NONwDfCrk26LVtGrVtJ19ArDWardmapTE9o0L9Xg9BlzgxURsw2JCNlEjcnHtGZJHz1PIbol8H2X7rbC3KrPHWwWgo4aQJDmh9xZSjlaZ9DK0GQEwoBiyDwYBpnDzGUbKJEoInOhPJEBYXZZnEBk07hLWCMXEcjEeyubxjfaJ7TOQoilhJEumIPl4fQ7b+mf3Iy3DUR7mZfJAs+8jiCEF0moxZV428anVsIpjCdke5Dg/Gst9AuXNnIsUSFZs+f3mmz44ZJxc6npZ6OVvphf1wPqk+G3iaoZAZgcCMtv4h/8572A8aQ+vhwb52JmOlgJQFjPOrS52en6PIpTzPJVzvkX1aZmkKEdLsmKeH/CMAwkkK3iviuRUKvrq5kf0AvoGnc04rgDXAF68pBtBc8Oq6jiHVOFaFzkqMyp5vkWvACcwpgod77pfMaXPU6Nch3xJdV8i8QY/Oua3R2nzOOXlk3WL44rkaw+kQbMPC5uAVoLAgQzX+ru0H53HoirXNJsxIvb3PMJochifWs3ktyNSkZ6utTbWqAeHg3Rb4xKfj3Oiqecejs4qma0t2H3A47wWQBrK1bOvI5swZTpcmgbKsU0z3PVCe2eZQjK5JYJUTKA+yUg/GkR7s5jqihzkZZxqNIh1NYr12kOjNe0M9ujfSeJgS1HIV2C8qwRdKXd/WevZipo8/m+uLF2t98mSlDz5b6AdfrPThs42uVg6AbWU/f2f8mdwdCGRAuCbhmLG5uUa+JcPk0hDYutap44g3CpECTIERbW3aIzMrBcWnQX8eXSeUrSkAFgLPxIXSNMdfC5nfFf2+kjRT4Dkfghz6Nr2vyb5NtyUgUANs1wDL0/NKn540enLa6IR+6sWsoqp0Wtetyjao7LzWgIiNFYBdIveaysdBS/BeZkuDATSkdqVRzFpbw+tarKJT8FJMppamAXyIGUGmnzyOZZiTgE7cVsCmooA/eilijiiOuBY4D3LOyeZcUcUt2dycsQG3JkDEaaIki6g4YxX9RMUgUdqLlRDEMjLKXpFo0Mtk4L61hyhWQB7xVmaRIohLoGM7kpi1Itk95yJ5eIu8U4acTYdCP5i7fL2ZazLINe7nGhYxflQrgokcglMyng4FrYlwDU3bBYJWiDUHuJaUhBWC3JjwYMic3jLKCicw57OS0sCQ14lq1ZbpCGJ7eaEFG0ELyk8D0sA6EQB9fX0JkZ2srEogPjAahJ6RTdozLqA4wNHWGY3GimA0x2D69GN6CKbZGt+KjKhUAnAaoBqjEcIJrLvEeY2WJQ7d4NgF/U2kJ3Ge+KAIYwiU6CQi2hvksr+/+Objh7oD2A0xwJJe6MlZpY+fzPTBJ9f6LhtAp3On02Ws6y7RDU2vOcdTMtxrepgtzny7vKZsX2KA12oxhuFkqPF4LONt60TITXxSFO849/DonGXEM9l5ivyd8/hQqxw59MhG+2SixpPk5VFqXdeysUEnFTTmOHaWZcriRFmSMrvUIccQgpxznHcKOG/guz33o+edXt0zUNig7w1thMvLa3rUC1lUPjm+3P69T+KCqk2kro2Z2G8zW5sjThKNyZTH6GbEsSgKHCXe0hhHkWxAASKPtsP0x8mWvih4Oef56mRy6QC2rmu291qUtgbQF2QKa4B8ih7n2MFmsyEAbgicBHOubSCsBWg7shfvg2wEOQUXlPhIqY+Vx6nSKFGOvTnK5ZbysiF4s4Ri1/JMo8yttP0xEbKiIu3Uj1tZJsrGsPYHrd68n+mb7wz0tce5fvJrI/34l0b6xjtjffnNsd54MNHdwzFAkMq5DlusZMGopYT3BISK6Frh6A0+I/gzvczozZ9Ril7QML9kWO/PdnYv2RSardrtDz6DXei4wVT5jhxMFjMyJQONhiSjpES2/mBDP7sjUDaszf6Sauyjw0/iLFecxEppJUVkekUv1Xg31sF+rEN6seNBTsDJJWR1w/wn9CDPSQiu2e2f873ErrbyRHZ2dDznQI8a2VXwVYMDSzaOFmR4C+hqycScYpWV18p4oI+5YKyxq7XpDtuqqk4md+e8JCebD+Ur8D/nXtmB53qM7nrYdNGDRkbOued+Bl8J/HnogF2eZDp4l32YusXmu6ZVy7BLzrEGoyZQbFh/jp9a9bxAdnP2QmxUJBUuOEVxkGfSOIoVxzGBO5a/szeWGQn1iMBHmfFYNmAg2JGuywVF7BBeEw1nRMWSSNPUHRPhLBDUADCmnB6O0Sc72tAfnLCz2y96cl0n5x1K6GlBj9MIacgO9vf32GS43BKxIisy8EhwtAUGn8SJUgCiRAH27JJrAae2jZM8LxRFkZ49e6azs1MBIYIv2foB57d7Pnh1CM8EagKqoW/QH8jumbFECNchVouOnQkTg3WMLI1l9G0A0q5cqV1OldYraXGtIU3/A3ZP3zjq6Suv7+nrb9/Xl147khn/zeVSn39+pW+990Q//50n+u4PLvTh87VenEm3C4JCM1IxvKc8G2gDTy0y8WZwIZYLQSFEMmc1xzLlyLXQGgCgjaqqVUmJsECRF+dXZDVrDG8jk+nN7c22Z7fd0Gg6niuNXZyzZcOtlJVnbdsoIC/nXsnE9Oo5twzSHjbZrDFck3NpRuIcUbggQxmqR1a7t7cnC3YGepap7+yMlKSeEjKVZXZtXUPPWhcXFwDqTDNaIEuivwW7JcC1PaI/yyzNYB22YOt2yECM4P2WPqPRc14zX8OwZ+25H40kzrY2kZItFdhAQgCIMOLtQIavnvMAiVQjC/tuvNu6Dfq3c1vPHAeVyzmnOE44epk81AqZx4rkFbkIFZRyzVoB+Xky00ileolE8aXAwx07xJZMxPhHhf122HxaVQTbtVTOFWmjOHgCVaDETDXGwQ+HhR4f9bU/zDUuUvWznGekXuF1RHa7vxNrTIY2YqExWdJwkKrIPXRCFzoMSSTHnD4KipJYRT+XJ8nwHh6Cl5O2Y0PCcLsodT5d6JS+7snVXDN6jmC0FvCzxtYtAXFeil1QQCC8rsB/TLcD5t2f9LU76WnXfuCdzGFI6R25wAKtzH5/pJ+gAA+BoBwrLxIVvUwpWZ1DZgiQ52todQBNojhK5X20Hc7mEqIiUFk/eUMCtgBoDWwtKNfYfUUitsE2zSfNXjpAuQE7zHYbkrGW7x1+bqPhvCaaGG1gtFrnQU0peK84SeQ5OsDNRqDRGRMwUkZOkhUBinEaQWcQAiYJaLc2vcEfLPM3fLKfwPCRj+X4nznMFJStOO8AQ3McG+K8c0IQBb2PJQ65UUBxeVHIPubuuQfBAAAQAElEQVR81lNcECkj6BuC+KvlTClKXNL83To/ysi5XpVrmV1biT6a7ACWN0rTTAt6CQ3r9nuDLWO3N7fYdaui6AEW1TZzsPctSw1McP/+fRm4OuegZy3nnOI45vlMEc5YAXQVxutZ16vVBmN2nTiuZc7D5FoCiKb8gPJaFNBgRAG+HMp3zqnB8MUnQdC2ps2bBSlhvqiFD8bhTiYr2R4fDvT43q5eP5zojbt3leW97c97ffziRr/4nWf6i995rp/7aKaf/eBGv/Dxjb7/5Frvf3FFybPRGsAAjkV7SZvWa4bBrNixrdtI2JGcT3GYIX26iVKMrYPWBWA0ILMs+kOCcgc7GDC9oNZAhmFGBuv031ayLLMDPGwkIVFrBsUzMXwHHxQieKWsEjMFZGvG2DKXGWfDNdNVbZNJMkPkoM0aMEDOUeQ17PdwlEQFeuzh/AOyb+sp55xbZpmj967ttjpK4sRe39Jra5kRLrGV5XIBuK8JGJ22xmkBRZ5r5avmPxn6lEBr/aeSwFEhmM6MkmciH+RdJOecjJ8YAG1ZT/Ks49Rxf807ljnMCDgzbNzG2jIfHKxlriSKkEvNG5LreBM5eABJ8Ojcqzka58lzvSruN3I0AkR7aCOWE69r+0PN2IbnHc+aHceWyVrX8jQviXk5xJ0HSD0A1Sn2Uo+RshEUkTVn6KVH/y91jWx4dI0CkUvJ6LZBcEUGZLa7wd9aMtO1AQrZdcn7NRl1xLpFHqmPDXpod6xuvC/pu91iWzezUreMBb29S3rwK0DpmkzweraktbCgtbPS9fWctSpF8BFchBUE+O3Eo5TjLWFA2KqTbZJtSJpKRiupgdftryR6jyTgLw7IhuGlmAorBqRC1Ig4RwDOlAOqPUbOhaJIVJDpFgSJEHVKkgifDgpmn/BllWuNfLY2iBwbMsUSMKstEHK9YhNxg99M5yU78RvV2Lk9X9kzVIoGsCXyNCA1e26ht23brc0Eb/YT4K9Rg105nwHuGevHStMUfwZsG5is0H5ZtorReEVE2mxHjSFUgONaK5C9ZZFeXmiNoTUQ5lgoAURqzuM44hvCQ2F2Yg4Sgt86j/3AtSkzYHgJizrnVDNXRVToAYRXlHf2TgvjRpS91xgDIZLNaw5r921Oc7oWJ9iwTq/X534sKx8rvlsfsuW9iHWqH4KcCdXe3yAsvAbmY0YC8BR87TQHLL2PlQPQPkoBAqcSwUteWVogxAiFZWR3NS2Buc7J6q6vr1XieA1yg2R4tPlSyrkAeOcYRK2jYSb73VrLIL7y9oG+/tah3rg30QP6n3fv7qkYjbWCj0saxl+cr/SL7z3T97+40CfHC12uvNhjoP9ZqXZBS3Rxu5ppRp9p3Zaynycsu041JaYZXZEmAGikGI/1PshjpM45GeDleSaTh50bKJlhmSyXZHl2NDmZzJxzct6pUwdvOCX6scBherbngvcSDm4j+EjEFGTVyp6pkVdMhhPFkZxz22v2jn0PAI4NOW3nnS/mWjDMnuaAvT3nfZBzHjnHCjxvfFhrweiK4xg9ZOqR3Vp/vCA42zUn1oHGBRms9Wyvr2/JaOdaExwrwCP4V3PGcaIGMPTeM3+CY+aKsA9bI8UW7dxosLWcszlbnKXVqgx6ebHRy5Olvni+1KdPlnpxutL5da2bmXBE5g9DuWigkIwAiEKbLtaCTZMl43bV6BSwOb8hscBOKuyy+2GwsfUCa9nRd5JHriHEW/qMtwjaUx8pjxL16ZP10oSsNNMIQNkf9nVnd6Cj3b52hwWVWkygSgGdnH4qcgJkemxaDVLP/aD7+7keHOU62ku1Nwo6Guc6ZBNzd9yT/ejTIZnsAKTem2SaYLM7o1x3eOeQESedrPd+TRCbAspzNoiuANgbgOhmUetq3egMsD2mXfCC/ubLeauLJe9sHDIPWi1bzUljiXnYqtSiYxEinGI5F7b+Zxlehy3r13zsewCH7JLpzTmnEMLWz01nSRIriiPFjAT8ibERG0mUKI0jfDvWaFBsQTdDZnGS8H6iBjlX9BvX4FyN71VNJzufw8/t9hcJSvitNCMbnxNQbGPuDN+8ulpjs61Ikh1AuEH5K5yyYkJpQ5TN85wFcAqyjQhUj4gORZEpp2xYrRdEmU72KQC7BeDZsrh93w7Ok+DV4/md8VAryrA1YJsVuQzkPIa7t7ezneve/SOM/BbGYy0x9BgD7hyzeEfkm8mcOQCaayKnnZtwbOf8+vpK09lM5+yiT2fXCkRhr1rOdTI6S/o1DVHGspkOI63w7jl0lADPHOUbDX0Mr2SD4OzqGmd4qqcvj7WkH6MoU+diNQiz5LspKidIWMvAADuJEwVoanGAikBRsU5LFjYng259pYryS80KuF2TOSyVaiVXLtRzlfJ2o57Wev3OSI/oD93bLfRT33xTb90/0J39CXy0OGutk9u53vv4qd775Fjf/uhKn7xc6tllq6cXjZ5fN1r7iW6WiS5nHRsItRZE0xUgscIya+/oT0kNetuoUgWodpHkkqAQx8r7PbLVVh4e0iSXgb6gVi7C6b0IxgyLuZLxt1gudUF5fXz8kpbHuW7J8AzsLEobENlRfEweHboPPmhFEDKANjmrk9IslQHeYDBQDKjv0Mcc9PqyQGcg6Jx/5Tw4hnOO2exfy7UayloyvVYB3UZeMt1eXk+1oL/nAJm8VzB/T3FcKOJ7i75N57a+zW+2nOAw5lBpasEjktEVQUeGvXnodcErTmPhT/jCUuW6Fe054Qpq5NSSZXQhlyJk16Z6eTrT6dUGfaz1g+Op3n8504eA6XsvFvpiWuuy9LId8w29/Yr3LYtp1Kqm9LU/P1eangD71nWyLKyV1LpWEQymSao4BHjuGBX810q4J2xVBEtHhuXFG/DJW5KrJfTckpkKH4hDx6WNHDZpz0bYZ4wfx91GCfaZ+pr5K2CLI9zZ3Dm92CKuldNLz30pqm7t/XCT62AYa3fgdDRJdMCw4/4g6HAS6+5uqoNhpAmiGSZOCfQ3ZBDmwyZTC1wVPtfijzX0O2jszE7xxTUyMHu13wSa039ekjxtSGosCzRbstH9CEjh3zmvkjK9rvARk53cFq9q/NB03eFbxktHtdfRLkEAcr7ZjiTulEatMo45WJYyPD4REVQShg9OGfQP2Rga0gIZjxLt7HiNJ0H9fit/dTNV570cyqlZsHVOLaBiBHrveKiQTdIiaFv4FUB0MsLQjrz36oxosjjnnEoYxbpRrlMNiKwByMGwpyVgusHqQpxKCPLm6kpmFBvKcR+8ZtMp6X4t62sVGP52HhYIITAdgkHYMU5uQLuzs6sUg9+lfD88PNSDu3dQfLSlxbmO8mHKm7ZMqxZBGy82tnNBY8Q89r2mXIF85b1Ud+8d6e6D++oNhlosS61wQthScEE1gGkysbUr+DTl1yjbaGx5aEOT2sAlRoZrlF2jwM4HhTiT8wSHtVTxXmvZDbx7Rk0JtVmuNQWkZ9c3apnDIa8ijWXGNuqnOjzc1etvPtKXvvya7t2/o5TAkxKolmwOPDs+1suzKz27uGH38kaf4KxPrxp9H4d9Mu10VqZ6etvqbJXpZB403SSakq3eAKhLDG2NE21wtDllSZcE3KvVpl4rRG47MAE5eBfIYTu2PXRycHCA8exoPJpsAc6ht0bdVu41fDfIwobJyWTzo2HXKpzCZJCEWEWWETDLVzIxm2MxsxXnXgGk6cZx3aE710mWedXYSYvM7bkkiqBjqN2dsfqDYgvAKXPGSawffWyOmOc6ZG0DQ1CLfNM4ltlrhT3Z2GADRmeNbqzKsfV2+7levzvSa/QUHzLefDDS3f1Mh7ux9nGcydjpkO+ToddO0erOMOg+YPJwkuqrj3Y4T7TDRlDCZCVtChaUkGPZOL04Wen4dKNTstPrZaqrZabbEhvpClW+0KpJaMOUlLi1amTQeQdYN+im3h4bbJF/apBNA+g2yK5Djx3fPfLzwUshqHEAsNx2Xee8nAuSZyAg750scKRpqgh5RLwT845XUNc63gFBOr61XnQCIL9Gdo086xlPgWNrfl42osRRwRzDJFIvFUBUKs9KMl2nSd9rAvCMBpkK+pe5ZXj0r+LEK+WYY+vDUU9jMtl+P1OaBuhJ5aDV+0jOeajlHyDJf2U+2IBDtyRNV2Sz19OKoN1QGXaqSqcGerfyaMWzHTbdAZdOlbWxGGXj1ZL5Y6rIt9uO0oTpEsnF8timx/7FsiZfuQjrDuo4+gFG39Sdgo8URUakU56jMPp6AeGZETUYmA8BIKsQRKI0S3VFuSMfFDPxYNADWEADVvBxkHNOFcCQErEnbOwE5xXFnqzkSoF5UrKYEBKt2CDyEBr7IO8j1Rir5LdRw7lX18T1hPUmk4ms7Eca2h2PeRZaoNNHXqbkXr8ny2DRuYoiVYLi7Lwjm3LOywxJfKqqxEk32+9RHBFlYuXQllhGShaYdKXSwNxxpyjqiNslz9bwGTN/D2Wm2yHuRMaLGRtHMzz7raaKXpAwNtc4YcNqkK2B7oadtgqnJeHSglTFImmLMaZ5T8FnvGI0tmoAlNBKo7xQTjRM2FRIqqXybqV9K6vYWHqwM9DhTqG7h0PduzvRG6/d06P7d7U7GejocEejolDsY20WG11e3sr+Hub3f3CsL55dUUre6MVFqeu11yWl0XTj5fIdXc4bnWF4Z7fcW5QqXcA5GzmEWAx68FzInKik7VDiIHXt1GB4zsGnOnXeySPPGF3BPvJPZDKvKc0dc4U4odQpt1VDDQBEUZB9uq6ltFmKaeyrDQXuhRBtzyOO3gfWzyVsI9jgWtR18ChFhqJkEsFVOPSaebpfHZtypZJMpsKpLbAF5mESZYDqj0aapMr5niTJ9voQ2eVZolG/0Jgx6fVUYMe5i9XgnBt2hLWqFaNcy9J6kLmbex0ClAf9oD6Z3W4WdI8Nkft7A+0PC973ihOHTDrdezDQg0cD3bs30M5uUK9HlpMKmht1zNlss0XkCRiZAXUIM0kyRdDg4NtxlIK8jxSFhHlf3TP5dqRxTAGgtloS6K/YOb/a/mm2StfodEqZuaRkXqPD5WKtGzZ7prfLbS/bNizm9CrXgFBdt5K8AmuIOZ0Ligk6Idi6Xs51ytNAwIvUK6QIO+UFNRaAF61urludX1Z6drLRJy/WesLm5suLtW7ZDKZq1xrbqWhRdOS0Lf7f1Y2sWkiiCH+MlKCLrd5tveBtakC6lccx0izS0H7YnXbBeCfTcBzTeoiUsSmWQJO955yX0So+Lfa3tQESghrZ2lrmh9e0ES7td8hva53frqCt0oyy3MaUZMIG6tYlMruhFPcLekULsj7LAmoidocR27kppuU8imOpk5ykCieuSeMtI3DeAzgVhtiq7lB2kZM1LrbPLjdL2bBSorIdwiDFMBziSPPlWj44QHejCMF0IIfNW6HhBYJsbDGcbl1uZOfIShUgMwdUhTdlWaqXL18qiYKmswv6RpeamJ9BcwAAEABJREFUrta6nU01o/9VIZgYmg3E4jiV90EdRtd13Sv6UYrDuYL3soa4CdFDfxS8uqpRiSwgDyAutabFYDJoeKcmW7JsN4kT2feI9W2e2oTP+0JWRluGk0lmaNqujdg4cfQ+K5lcF7QXfBzJ8b8lwahEphXZnT1na9jPSzbIoEIXXh56VrLg4FgfoSmFn4y1Y+TmiK6RXaesj9xKCSV+3q3VD6X6bq2drNNO2uor797Vu/RJ790d62B/rF3K3tIchqnPKSGfPTkDvDtNseIbHOoSwHz+/FzPjy90fn6NXteazmmDoCNrXxjQbQiEpqNb9GI8tNBjPDR1LRHZpSAjzYdkK40NpZVHry1z2HM1MnXea808LnhZBDf5lIAa7IMRjTz6Biewrw591LJ79t3eb9FnEseyzRjHhc7WtxOcuCE4mgxbros58GR5ZNZASQVRJTZptr4d2HOFE23I0pf4wpxhm3/T6yuqHMbtpdbLG/RwrTxp1cukQLASa8AoK+AcXkYydsYRurjyw+8N91/9awERTFP2Q881INZWG3n8JENPeI4Kv1HP9BY1IhlV7Lycd8zZqUJGJh+bqSHwlthGWdZbufiAnL3ImlrJc4Is7TkLAEPL1MYFWXdO8pBQOWXK81Qx9pckkfq9VJbJ9Qc5gEfWV8QEpBj+jI+WOWskJr57xOht2u3wzuO7HfM08pTxkMAznRLmLZhzDxDb30l09yDTw6NUh4wdyvgC3wkKkrxq9GXZ/AZ/M15KfLwCpJdssi3mSy0pze1ejT10W5tphTgUR377V929ya9a0dpaK/hSES0D51qFyDG84AAY7pCpNEydhgSvgmAVIokptNtPdDDKNGIMqEpibMk7x2sd6zg5AkRLwPA+4NpBvgbRh5SbzqEUnF0wEMNwnmMRLGfGayBSwkQcJQgoUhy8Mkrfkn6Bc4FrTgEK0jSVvW/nFrHt3QbraFBsDCEZ0dt7h+MtlRI1EgRnAJYQMdOEjAXiEq5XOJs5ghmI+AQ4cxyHg4GWy5V2Kbk7BL4inY6GYzXOo1CP8CXnnOBNDSBSYNUZwFqQJRg9Hrqdc4qgNYpjBR6MQ5Ct5+A7g/4+GUQGDcN+H4ExLzIxWmqM1Y7Xl1dEzmrLp/2sYvAe5UVqATtYU4zsjGcDPfsTdraZdXZ6pQ2GIDnup9DZYIQNx1YlgFHDrxl/TcYZfLwFhRUg2pKVdm2QXS+pFxp01aC8FQHFd15pSBkxzuQADCcHQCVRpJb5Yni0/3vbAp4i55VEkofGPHTwv9HuINW457RD74nkRweTSNZ7st9YOmKzYG93gBH1cK5CDhkFhgFVxNH00qBX+25O0zpHRVFpySbG2eVCH3x2pu9+dKJn51Nd00deE/R8BB9tKwOqNVl9A5TM5wsl6L4iQIFfyLCVD0EtXzqedc5vr3XopkO4NdeMf1tb2MoUkLbvddXJjNrm4RF18oLb7QghUvABGXVyzGf2lhc58zbbEWMHNkz3eZbLRoQMPXpI4kxm01HIFEe5nGOeFlk3qB9d1OirJAupaq9bAszJ5Zxsfa4L+JoBAC3r8ahKiFrzbIWu5aTIe0XMZTYYuVh8k++8giLuRawVbY/i43khMFrmsJ8sWZMh18i+I/irc1qz/vR2o6vLUtsjO9mXZEq3805TNlfWVAw15XxEeenV4RdrOeppm9cxv0y20GZysa82HHTbseVey7oN9z0XbNjzCBMBMBv26az5zT055MvROyfnHDzZaBVxPSIxibgWc8xYO4+lfurZrIoIPBEgHquXB2W5V9ED3LDJPlljrxcrp1w3rAjoxEmy+c0/8yyWZf4ZmJLGiSIfMyKesH+toE7BieG2wzkn7yJI7/AZTyDqSCwqDciGe6FWP2o1Srx28kgTxk6RyMZ+L9XBIJO3NHSDY0VJpMFwgBwaRRDVYKzi45xTRRSTj3DqSm3bqENwRZGrkVNpAIIBmDBC5HAYFIGgS8AxbEFD6vUHOESsmO9LjMgMJkl5n7mmZII5krN3awzgmia9U6QEI+0wyjW9O1vDQ1PNum3X6PzmSh30vDi71g8+e6kNpaDDwWrmW0FPTcawYmMFYuU9syG/JIlkNOd5irl0KnFey37m7JwG+PAe0WIUm80GYGooBxcKzGmg4JEBotj+M55qsgZz2inZh2WxS0Ct41rwHgPqZMozQOkVuQys7hzuaWc8UgRYNIBVhwHWAF6LszU2kK8ZZAmAtGqhz6lzQc45yooBgNrIMooNvDXq1DkvA5wNWVoNzU4BVtvtc0tAtMPpFpYhEdx8iMiIVgDJK72Kj4PWjk2BiLWKJJb1myoCkEd+gUypqeDdYUjQm2aJAkfHmgF5QJLiOMh4yYpMAbl2vJcyTxJ7DYe5Htwf6vFrY929O4H+vgLvs6xSglae58oA7xa6bY7VaiE7Clqcc2qxu457zjn0UMNXAwAvtUYvZqsN92rsTY4ZAYoOmdfYjcmjwY4tIG1WlSrKp4a57FnToY2a+23Xbm3U5Oick8m04rrJt0I3awBus96oQhfbedFTDX92v2HtrXZ4z/sgNKQEhw+hg+9Uu7sFI9FkUsBjvNXHhiAwJ0uyVkvJ/Hgr8osVY8+C547hkDXixYlb3qlVwk/Ns2Z3NuBUDpAZ9AvK3UQZ4BFTgkaJQ3addnZ7OjoqtscRWeRgnKs3GmDvPa2xgdl0qStaBg3z2lpbGTOpyaLjiDls1+Z0+69DRnZiOuq4acMqnA3B2uTcqhOi/9Vhz9boxGRpslsjQ0ssxOQeRQXGVl3MZc8a31ItuUbioQ77LyunFTvm1k9smLzh3VePtzzTyrWdnLNZhC80SK0mSGy2/K1WGzXoqIPuIK/Ac869etZhHw7h2ohCUBzcdj4r9T1rO/Ak5r0MwExcrZjNJtv8imjnbM+5FrSRn69twUprSsJXWUyjFU5WktrGRFuPw5qQKgyng3ITElTLodwN0a3lmlPQoJ9LXItA+ArgauU0nc5lQLSm3C4AxhYAGw366njOdrg9Tra7vy9Yl8cwOKHMcGoQnGPdNE0x5EbX05kur9nZjoNCcBqQ9a2XM0UIuiOinl/VevriUs8vp1pWHiFGGFSPeaDWjBsh2txG3yuA7OSJLr3eQHu7Bxj5UL1esc0ekiSRGVKEIZuRhhAA1RKZrLdOq2DzdwSJTsyCo+SAeiKTja1RWqmwlUkLfU7L+VQ+cIeyIDXQceK7V5ZlygANkzF3t/+8d8wpmUxtfTM8A2Ih30ZOEK2OZyoMvsZwDCQq+KtRtD1fYcj2WIPybcIlu9WmV6OtATQ26HhDgFjjPKbPhndtrpaXWudxUtEy2cBvrTX6trkrwLkyfSLDBuoapLvBNjbocrFcaE6QmLKOrVcDCjU0RMzVsZ5sALxwBOiVfG3VEezsnjcZYcwp8k7TRMZ7QOYpOjdenPO/KtOc4BbQQ5JEijgiCDU4prV2qL0kJwXA2IegCLCOAe1A0Bb0yj7IynVONcG7LCtsvULHUueCEIFqvHIrT5713stsIIpSOR/Lh8DxFS2mlwY5tACr40XnnMTcBgrTa2x9thREq2Qz0GSGtTJXSnnbU9HHTqjSPGvW0L5CNvPW4YIBW4qADTuif+clnjFdGzjbmqY/dVILaLfiPsOOLM1ynVrK+pY5jTYekjl6qAl2WmtQOI0pe214eGvIAuumQQYbWYAw2XXYj7YfpxaabDToyS516MkAs2WxzojgBVu7QZ52LJnLhnMO2UdKCYYZfJoMg/fyXA8Mx2QWABtk1xgfrdRRLUleLMG6Utt0BMVSS3rna3Cp5rnGbB3ejI5fHdDRmpwCsghOgQFSChdjLiYWs7Imh+0/55yMDvHxvBPFAVoZ2F6II7koltA1HquGDLlzsbzHp3mWF+VCkF9QEtYIKsVAa5joU3KaE/cBI/vufVBCdmeMRzYhdORpphzD7FGqlETu4GPEJ/Utw4DoJU40J9vZINwBwIh3kNVsNOD5mPsreoprAG5G6WROFwOiaZ5pZzJW0cu0JiK1bYsiK3XMkcJQyprXtzPJ6IHwPtH0a6/f109+5S3t7ve4nqtqepoClKs21ppxu6r07PRMS4QeIRBj2nhdrFf60Zjh7AboM4zc+DU+DbxqDMAMKeY9k0fEmgYCW+AAPDbIzRRXkumUgINzGBnv2DV7puaZFSDivVNAsUnAaJCz98IiOsCoxDCaV8NJtRmDzSGPspwqMxJkXRM0jGeP7M04fmi/GFaLbJiqkWIAZgMdRnvD8z8ansWcczhrIjsPkVccByVphHEl6pClZeZ8kWeOrVP+cP3OeWisoRxDhocSDVed14rIX7H5VLlUXUwwiskQh7taN141Mqp4rw1e1g5ZIuc1wNTCt/jUbSOrNGp0C2tiKZm8lqZvJ3WMluGck3OvBq+pMabNC/hSNxX3Os7gv+u2cnDQFzzyZXBDnvVtVOjFjhGgGYLY+Ijg3ytBDoFrRpetb60BC9zWH94QIOz7lk6AtQL8LVFoob2DD+ecwlZuHjq85IJCSDUaDgi4A4A8UZEWilykFRsm89v5Fsis/1Yhjw1+UZtu1amR05KKyTb3NshgKxd4Ep8a8LO1a2iYLlYkChsd28/1XS91w+aD/SQCJKlzgQDXItdGJdWErfv/Iuu8nyw5kvv+zTJt3hu/DgvgYM7wGBIlkhH6/39UKBShCJE8xvEMcMDBLNaMn+faVOmTPbugRPVObnWXyUpfWVWzQKhBBV/28z3hP8E7OoA30N+AiIz45CcsgOki54rvDYtOvD3h4ym5rUSFEBRDVAHfnsus7cZ0d1O0uQPumftQl3EzunW/GTn3HUikJhA7FEomUgSfhSAz49OtoCjEopbz36NV0QU35adHSX1r1Ff6MW/0/v5ufJukIM2mJia1KeuRxkR9VfQ2Vc1L4lXoassx10AC4746Yo8TOp3RQYUmzyn2nBnfcZF1x7n93b7qhiOk+2HSHl3tSSpmZBcKijEId0SO5IELEap0wPEKTHunmaxgxli9zhV3c3cLKcTfWAXlmoj6exQ9QEQIFYHNmumRmqwJSnzcwA2kYWjDYacVZ4YPnF11qzXzDLomW6wowAOLyFjQs7xc9Su1baOBoDNgMFRqIqA4TWgMox8VAitnuGe7Y6rzRteXN/rjX37QH7//UT9c3Whiddgy5uZhR3DECCxiVKMmmJdJEQ+KOanJmQDSakCgcCUzW+qcLle84YxmJuezIqDzpxfwWDTBkzvXjGG6LJ3GR7kVnZySPcNPQNEVeQgeAx2aJsFXJhgOGrhMMNpn8Pi4BZC1lz5mZtyMHnxOp4XhEvpqWFi8FHT5ih5SlAecyrfXOT4vi0kH5wmaHUcB9wS+A4D0yMCZJbY6EOhK7Al4WXd7CbvRA1uh19ya+n8I5JvXt/rLqyt99+Zef3290Vev7vXnnx7kt5lf/XCr7672+oGzsUvOxRwYpimttaudbsesd2nR/p4AABAASURBVDvpLdeIl/ui+ylpO2cdSquB9rFSco7m31vo2BDs/V8sebCdiZ5mplBxGEp9eJCZWRTRXiE1OEaRq9S/Z/TtfB4dramjHhm4jAPjHVJM8kUlp6yM3n0h7FctgTSqaZMSi4lvdV2f3q8liTAzmT3CgOZ9mz5h224PB+xzh7O5wx0IfF5XaWvbLMeL6OXHMY4rZkm+zcORez9HZ1fk58a+kEZswGj2HzNTIqgEoGe3c8p2/hkJwdnZWifnx3L9Ow0+l/tfCFHtqlfMGREYVqflMXt8dzvwiqUMzAK4TGbmLBDotuHtiUXE60aCiIO/fwBQQRN0EdS6ftTquKhfR604SwwY9rCfNQ2mWoLiexl7ve8+Q2ROR8Ak/m1Gv5/nZbAAsrkCgU5LkGkZQjwxgGp5vYN4AvRTLD+LrxCjHG+NlX5FZiYf4x14VcQ/MvFokWkIcp90MDMlZNa2jbo2ql/AlTSrQJPjGPGfsPdtFModiKCliM4rInWWYZgZZj1rnAmAGeRd0yhhXH7OFODi+HilHQGI4KxqcTHaBoJOUGyoURUqc4xar9dshVsN3PKtupY5WmJGlW8NBTEWkgZW/7OzYzVNYtykgS3iiAEmDCXGRi1Z5yKQYqTme5x/IkjtMYpZx/2RTte9/vOvP9ff/+2v9OmL5+rWT/Tdj7d6wEl3tdfef38KoRSZTi/OMaqVnN8HjgU8QO8J9P4bAL7y+bfPPbKqu1xmjMadK8QgN3Zve/PmLUH+AIeSobSYGuXkvK2YIWrG2W9vbpmjEMAn+ZlI1SS6igWUIJyUc1rwOf4md+AbOXoYCXg73bKd3U0DIwRUHZDFlhXugWzcndHxb6HdnXNLxnF4f7FW5sqcppFyw2o4EDRGdLOdpftR2iCHvTo91EbfXW4X+P0P1/r99zfy8hvq3mwqQU16dTvp1c1B1/uqLRcWe2Rf0H/TZh2R+Z/2rU57HJcFrRClHrCjy/uDXt8Mencn/fXVXr//8zt9/cO9/vLjg/701wf94fs7/ctf3ulfvnmr333zTv9K+a98+/s/U17vs/5I4P32cg9tg17fzQTgiUA86hXZy5tN0ev7SZe7oksc881u1DW83+xN2zlqywXfFtvbooV7FvADdrrjfe82powsGx0m0243y7PdubiVBlUuhObDLPxNCVs/ZhE/XvWKUchzWsAsyIBAu5nRlmTJbcKUclBLgF1j3y3yybyHqEXvCYVXAmdlkRIylIlQW5fgHxQlBf5EYczUmbyfL9gbMtKtn2+yMzmg963fBJNw+K38jD2Y04INCXpqMBmYPJD4bsZL1hg5OL1aglAEt0NmrobeAb4KgeW9DLwzlBS2xONQdUDvTInfFhYcujvtFA1xIRPxvXR/zzHAf1REFo4J0ThJ8ic4XVSYmczMq/4fcDrdr2cSDfeDD99eEkdVmfPxvepDKXT24b3yHpj0w7fLsBbYc15q0AySyrwzEi+cyxdXsOjgVNBuZnLfzNhJz3sHsgYrcZ4c2twqc+EYPLsLISiGqMKkew5Gtxzsi6cQSSYY8MN3zwojyNrcKLhyaDcmbDGKgkFeXV/h9FkhgguBef9CemwWEL0ReMXW+kKZb0Hwet3InXtPgJ4xoIm5fcwpN9uFb/8tfa+biMINAdqDkweighS8bNmKY9YEJP6mrudsNLM9y2Wri1VUf1T18hdnUsbJ3lzpm9f3evXmkgAyy6Ddf2qMEsIJISgSkD2gi+cYGi7Oz+XZwPnFmU7JDL0uYiBmJpdZRQHmvNC/ZW6XUykzPB2QY0GpRV3f6Wh9pMQ8Tn9LZhJDkGfdI0Fv4Rv5VnjfsS1rcqMEHUfHRwqUnqVc3dwQOA8EynmZ13XhfWKKanFKz4acnqbJyL8Bd1ycIzaJ0jTKyNyCtqHXt5c7/dPX7/TX60F//u6S88VBMzpedVEXx0m//vRCv/nkWP/p83P93S+f6O9/9VT/+Kvn+ocvnugff/NM/8D739H22bNGnz5v9eI86Nk5ej0p+vgi6jcfdfrtJ53+5mWnX3+U9JuPW8Y90X/97FT/6ZO1/ttvn+i/cMnz2y+P9eVna3356ZF+9fGRfv3JkX7z+an+9pdn+ojb90+fr/XRaatnp41WvelknXSETo9XjVIyzRg7IkPGQYWgd/Mw6Q0p7F/Jar95Q0AmGH/900Z/fLXV775/0D8B//PrG/33P17pf3x9qX97c6N/e3erPxHNv3s46N0o3avV2B7rQUlbjhXecbRyTSZxz1Z/qqbBHdYNB8cXj+u/qErYnEMgSzROHDXvCHY7qe4VbQJGYMYH3DkZQX8zk9kjxBBkMcj/rXi1gjvPUqzyZOSE7fwxtuA6djhe9WpiK7cXXziXwIL+CnbnO709u0APpoWg7FmY8M+KnW5ZUB/u97q53esaGV1f77g/2OnAkdRIMlBkyLTKd21Oi5kpxKiUTZg2gSIpQKfjEpw4PL7zRmAR8xj856aq64xxswQn4ikoKiCzhL16P6rkYx38fQFoNDPRoMICj0uQMFR8G/n6fAS0pd///RcxQg7w77gqOnLw+SoL5cAR0YFjuC23/oex1zj02g3oeIwEfsmPNnyco4zw72VFbosuoSWFIAdvcxbDTCZXmMyFlbsOJ69qCEwppffDQTqPmERRIgA6stk5gYFkWcIYhvGAQa/gE2Gz8hW2yV3XKmVwMOnIeYUHh8JcD9wyG4INMRC0ipALYOCvssr4Ya+QW4LDKD+joQrhrxQtKBGoz05PVNmyzBhHALcbiVWBa1p+l/L127e6e7jX89zoCwztS26by7DVFeebd/em168PuqcUDvaw3XD2827JbEeCfQFvhMcRfiZ43nJzvts/aOb9YXOHbEb54wLukFGXM1lEo0LW5vUFYr3NafJvM5MH/xFaFYIUTClHgvJjWcokN+iKUR1xo+nvDgFprNkKnJ+c6NnZhdb9Sj5XMNOMrlw3nnEUDCWA1/Xn9WVx5iCDtv1Udb9zmQz6y6tLvfrpUm5AL5490THtf/PLT/Q3X7zU5y9O9eK008vzXnF8UFMHpbLDz28UZo415i0q3vO91/7uRuPunvpBPdaT2TYaRwcJuR11rWBWAdtIBDKjTtwcmgb0uFEgiFTkyLrIDuNUPbys7KAeB1s3QQ3Zc8cYLy/6pJbbxz7OOs7SUQ464cyqC4POCerPT9Y6o89ZH3RxlPTsOOv5BYH7SaeXH6310Yu1zs9bHR8nnR5Fna+SzlZBT86zzk8a7Ltji7VWjBlb2esNQfPHd9f6+sd3+ur7W/3+qyv98bt7jha2+ubNXn8mu/32+iD/N82vNqNeA9ecyd2R1RbDZ8jWKt5SCLLF/Sb1CgQ0EXDrAllmQZE/yUt4j4BpEsKVBxnDiA2ZOlQc1m2uzAeOmgZ5xiMeNjayCJ4mKbpv8W5mirFRsAREwBYQjwWTCL4ZW1odtxwFtTo9b3R+Cv8sPN6OyWgmyAzYy5YM8opF9Ob2gI8MGvAJ8YT3QIEvlAUm+o9c8jl4kPaygsf7uB0KWfh7gAbnTfh8SlH+bhaxxQqUBbyfFCgeIThPIWA3RWWuGkmWOFbUiL1/gInkyH3tA5Ra5eAZZEAHNRheJM1D0YEFb8BHjRmkqIKsJ3xyRKBTKRoWXDP1UoEOM+OlLlALJXWhbTPEVo0Y+IEsJzdZMcbltjoyYYG4CqIA4e6cI5PWpa7KA03BuDOKOzs7W87vQoiKgBM8EDSHva+oCR86aELwTy8udHZyrhyDkgcl8C0MMr/j37DNSE2rk+NThRAEySo4kQs4xqANgXbPmJizzIJiyhqHcZl7z2E28lKIcVFm9Q+M7u++/FSfPDlSSZ1uBtOfX13rFqM4Zrv+8fMnOiEgZfC54GbEWxCib8VX3ErPCNizxUg22XW9ouOGVkhjHkN2s4TgvV9AwBEaqViU5r+g7jx5IHMcB86xxmXLZHL+/Rf38Q0WmVZCpm3OBMQEulkRnAlcMRqy29NcFh2J5zGTqMrwHkNQDEE+dyHwenDfs1274hZ2w+3rgKG04Ohz0QuCx6dPO130RXF/swTEEwJOl4KO4NVpGZAlU8sswpvJLDFPg1SkzBakuOFitQVHaTkuiIoEpFNoPKgDR8JmIFHOs5kpxqgAfTVkQmbWjq3xN3+9ht5eQUa/mWOWQR+ePUcge+zGv5uY0f0kp8sqvUuU/0uSOzKjh7tBW84892yhZxy2RdddmOQB9jhPOmuKnndRL48bfXya9cWTtT4jUH5KFvzyVHp+Qhb8JOvLlyt98elav3jZ6zPeP/94pS9/sab+RJ8/OdXzo47gTIBdd/I4cLM76Jo53xIsv+Ni5U8/POir1zt99Ub6w6tJ/+sPe/3vr3b6129H/eHHWV9T/+1l0XdXEsmubndR90PSwxC0m5KGqdF4SGQ4UTPfDmXKmjlGmJUUchKJkUaUMqlqwrEVojzADfjTBN9utxM+6j43Q+RhkkZ2c5VOhn5Qg/yZplkObidmBpqoGILEQp2SsYDB50Wn84te52edWmKB26Drz9BVJWg4TgfxmAWZg0yQBg+PunQSZ+z5A0wekByY3+2i8M5wmY8FBC3uq97m5czYwVdUOnnpNlyowy31CAXbZMpKh+UnLLYENcuX+1iFCANQm06bqhOgS1UpFPpWfMzHV/CYk45tRnZepj08bpCp/yfp7kn4HqZJfseByEXnqg8EDETve4KRG/yOLXipRYFeHdlmRmkFJM7MBAI36p5sp20aHGVUZGUbCGKLwmDMs9VMgPE6S1Fd5ynwSGAb5H388NkprrBXmaMoamKc/39dZoTpzh+8jTkTCnWl+dwR5xs4fysQHYIpE2AOzLvibPR4dYTcTYgS9VeEIpVxp4/Oep0edcsN2ANKuNocOKOKGpVUwFFxsok5/UasoDgfv8NpQwg6OjqCt4USDHhUbhJzRgI9hkx7oP8a3D5+JGtOiXaCWNu2kkkVAzGUZlDlxuBgZvJFqkWmPQtDDFI0ybNT4pYi6hsOeznPPfJNVPr/HqAFb2DONXKnu2ZuaR2P05SQ8dHxCrpMF/D74vmxXjzt9avPnurzj061jhM7wxs1tlfwTJFbyULgLoeDHu7u5LqFLJx3ROcQBL21TtqQWa/aBhmYUs6UUTvGFAhwB/VfqjczuYG63mZsw2kUj/Pq9QWj68hUz5tJnz4N2NwDEBVSiywbNQThxLtZZFSQUe7RsVnCJmbN4DSM/IjAd3aS1PcVe6rKaZLpgOD2ytDq2S1rAvKLyrnVxNnqTNDZs2DDqua5YntFwq6jiV1uVZxm+b906ghGLTJq4qjcbpX7jZp+0BG3scdr6ck66rMnvb5gsfnsSasvnnX68uNOn/D90XnUL170+uUXK33yaa+nL1qdXgTGF82xaM+CfQU/39/t9Oe3D/r9m63+5cedfvdqw9HAVr/78RH++butviIAf0u/77nd/pGbtWsWhAeC84YIeJgT6ArIAAAQAElEQVQM+qUUG7VNr+L84LMFv5kJksUt3jK6jARVqeD4wpbEk3NCZp1ik2Rm+vDgXrzOcvnKZskGRgD418Ti68F5pmaWyf1PzGFI2NCRvzuEEBVixD6iDDmKp0LP0p9FTg7UibFeh/j1AfShH+0eF0BE97CAOU78yZgrhCAzA3yOoMK701QYVyzwd5At/PJqVTI4r+Z5O1BVatXyx/sSlwo0TbRzzK2bzaBXHOJ/e3XQXy6Bq1nf3lZ9czPru83kVBccuWJUCWiZQUoQ5hBxPDf8nJpl1Z847BaIxWplED3NEMMIqxWHneTG7MqY5mkRwnq9EtTRQ7TNS9bnOKWqQuDY+S8bEwRCSEufCSYHsoPtZiviguiklKOm4QCCqr7rlm1ykzIKb3XA8HxrO6PQljox3gyHxYmdFg9gBg9NbmQ46tO+6qOLTPA4JWBKry5HvXq7Z8u+Z6u/V4xZEV6XYAlPMQQVcN7fb3C4SRGldQQ1nz9AcYXPBvw5BvitCvR3/hdDYHwoQat2pZaAmRnXda2alAjcE0Fl0OF95pSTK94wADFHoH+j3ES23B1yHdTkyhbf1CCUSjAIVjQQ/APvbRO032w0cOpekasHJWlWC86AJQ4cZewIgoL/lshwtlrj+Cvo6qA3woUUYmTeKKc/hkD5+F7QUQxRzrNrOvPuhuj9fODCJ32W92IUQSOLkBRUsA3UspQNmWcD/8UigamIdEfJGqg1zTj4RKByul2HXhoppEPEmFGAcsgKMSKfILd/yZTRd6Ldy7595CVYWvom6AQF9rbVzLGLcZzQZCkSaCv0Vg8s6HUie54IwAVCZ+ieDgV6TcWDK2dcBTtPyDExt5zaMmNHkyILagZPhzzbAC1RyAj8NqrluKAB+mbWUSOd9lFP+k5+TPCMIP8R564fk9l/zjHBLzkm+Izz2E+eNvqEBe2Tpyt9/nKt05PVcj4eckSTJnb5OiDP3TiT3Qy6xz/8CGvDhd+eBWCDI99z6XX17qBL7PkGZ7+5Glj8ZmwskbFm9CLO5or8P4y752yywJuJPwQLqybNSSKjrQRiw27n9+0VvcKqZmRmijKL+vlhWK1FhtwfwVSxezMa6GRmtP17f/t5bKCf9/0AWBd0CHjsE7CguIDXgUqCDtaapRS6M8DbKvWzTBMoJkYMwASeyeuZf2DwDgbuiSu3+6IbLqm8vNxOZPiDfmIhekuQ5BPugo5b9HWU9ZIjmo9Po35BvPj4JIujw1kNCjEmyii9SUExBBipCGeWmUFXVYOluYM4yKJ2bEFmCPAgUGvRgXM9Md5XBKO9zrNaDNZtbMIYY2QyM7ljHMi6Au+JedqcVVi1vB1qtCW8P3v6DGfuFKGlwRm8b7dutcUw1qs1rFccJUHTCuhwuqDMRAVDCpKOyAA7gupEIBu4ifUjhR3GVfcbnbDFQA6aCb4HUgx2wzqwFVLptWH8AYcBhYTxJBxwwolnnDmltMjE28xseY/R5VQkk1wWGV5CiPKnYjAioFW0G+kfl060oETDsDQjU2iOtB24yFl1DTyEBVx2hXmnYUewzOgnqHG6IXzF2VLbmSKrfvbUqU44VSNDgTGYEvM3FtT3nXoCc982BMVGQsZtzqjINCL/lBvFGDSQicOMQoyKIWhCbx1tM6WgdUJGvhj5f5Bk6avHJ1AM7DiEwVbsYELWznNuGrksHmFe3n1cmSXMhPkDtEdNBKkZeXsw9t9TnAjky5wm6BtlijKL8mA4I4vK4KVdtvyJ2KsDBqWJIyNDX9GCDPBzwBYejvsVQecEOTTLwpHQYQQnqLTQowR9QZCiA54GOZoIkqLezdm39TecTV7f7DTQqaLT4iAmD8bYIqe/Es6kwhFBYSEQaq+yCbvAbmZoC66jnDhWiWqiLaXvEro2L+/rLkOfCLYm/FRrdH3cJJ31rc5WeYF1F1hAg2BB2f0VXcWQqGtIGoA+6+ik1dFxJ9/dHJ+s1cG/y2OClhlATarotBJEfOc4YoMjNNJEvSHKqh0R455jhcNYNRJlTFnyMX5Bgm+MCGmgPOBXw2HShNwKwqwVfuVP4K8PwCtjxRmuQ2XewpzUMl9dZOfjzVwPRS7biny93ZDvz4DOzOyRDgXkjr9BT0XnZfmOnDNG7WrVBmbuHFj0bv2MHnjgmON2O3PsMeme79tt0Y6gickpgfdkkXOj83XS+arVSROFONW6jN1uSRBDTFFmdRH+xMF8waFqLQsjZoZBFbkxhBDlT5Fp4FDenafHCSvEISuShFkCV1Ei0xu1IrDCnzLlMbfIjqOCYCZweAYYYlDHLd6II5qZZozJLOuoO1KFholzSdwMxjYSfXecXXrfnnOwtmvAZPJfnxhZUXdkposhm+TBb8A4eVUOSQG6Ywxac7HTQUdMJuwJg550cnGueHKuNzjBVzeD3rDVmVBkZMtWQ9TDZidBW0BpPvdM8CgYxYSEQwiSK4r+XorHZVHhj6F8FRny8IXDu4TUqDImYenJ6zHQyvhkQVGmBT+C9DJA98InjlSQRaFviPThKKAnO41gz+CAAN4qxjrJgikBMXptEekDZ5CzOuowSfSbJd63yGZHJu6OUlEIK6ViCvLSM9UEjW/evOMs8GEZE2Mi0HRyms2MfvSF3onFr0MXvij1q5XygkM42yingL+wHWZ25unvgTPGgG4LZNjCc7AgM+MbnCEydtaOI5ERI9887JaFUTyBcYF2XglGJgxS9b2N1lJl8OXlQNAvHg28yzxpIJuegIrjUKXqNoXtFnRUCGwTNldEi0UF+DReK0I5sIgG5NB1Ped2vY44y86plWIUxGrCBgZsYFZVxJ4C5Yw8fKzrvzJ3he8BOc/Y954F/uZqo6vLnW5vDnr7bqs3b+/09qcbXV3d6eFhKz9X3m/2BKq9DpwxF86XK5lfZSVP0N/AZ8s8rYKiASEhBlsgQDg/yGSWZ+IWihK7kJSqYEPGdtpCxf60wAyPxCztCXR7At5mOxI4BvhCwqlTiB2sNjL4LTIqg0KIyiy0MQbKtIDePxML2eS+gZ26DMQYsyADxDMjj4LMeFUIEUjAYxn59vGPfQ3u/iMEiJYUTA7VDB4i8cI0wwSsoElphz6uHgZdOS/IfjMXTZY4Wosa8StZJqE40prjilOSrhMWp/N11lFOapBrwp4MTDM2MkGvVSnI1Oa83CGEtk0IRcvzyKQQeNUep2zIDhKIWpwzhLD0KSjsjq1eTFkeAM1Aj5DMDMMc5NtLH7tqca5g2h22KGBGMEEjBHiwmDDmAiOXl1eKOHzODe0Jo3nHatjzzlQG8FNcEpQPnJu6Y7oRb/dbMsnMatovzpVgpieDbKC3wLCXE1mT8+NKqtD8ww8/6ObmBt5M6FUnp+f66c1bnBnaEEqGDuxRolQM/ESMsCxyMHtPDHQUaJ9wihnhFuqdPA/i7qReXzCIGKKcrxm5MAQ8FTongvikPXTN8O40+lhvDyGrclHxpz+90bRs+eoiy5iSzGyBGJMuLp5qTyZvFhVQvCnSfwZ/kVE3TiPvFfmZkht5KTJjvMT8RQeOJAo07QmWTpvDIx0IABkVQBjLat1ptWoxRBwPvM7byDghF7/BH9Gj6x60C52u7xCjXN4Jmpsmo58GGSS62AIV3BOCLzA9gcudFdKgt6DHRr4wTODt+kYtRtyhz56V3u1kQt4LDcguMs9jgA0Lb+683tfn7XpsDnsty4xSCnHp4xQ433Apl4vTl8FjZuj3oM12z6K70w7Zjh5snU5ktyfQHZDVwEI6kF4VHDCEAL0tCUCjDK8Lz+BqsT2nw+XZLPwbQbbBznqdna309Mlaz9jGPeVC6SMukZ6fJz29aHTBpcmTk5VOjnsdrRrkkJF9Vr9u1PVJTW7h4ZGPIEPvJl9cXZ4FWzPftUioJsrMNJLt7Qmu/itBg/PiffBDp9P7C7t1HqjmNWq3RwYH03aIuuaC7Op6p+ubvQ4EaUSAfU3oaP4ZmAqfKQv43L7AphSZP6B/UT9DwwCMC3hSMSFP1A4OxjGxWZDZI72SLeO8/RHQEi8m0SLhznLaHcRTqHA+nDfXyQf9eHsMUt8EkrSoju1GYiHMZPtehjpqe/fAMcRODYtGEw05VuUooVKZQQc2yhRMyg8+WqHb/x9aPi50KLjNjSor7XLT6qMQ5tnZCX/PKK0DCcSDYUZyD5vHTGO16jCsjQ6HnSIGs1qvZfR5945gx3uD8ArZ0IHV2f9pWMJ4DE4OBGBnKkPok/NzhRLkSjmQGfY458AFgwu+o79wHEMwoNWzZ8+0IVgOOLuZKTAeT1YigOSclADH69/+z9EmFOJOXaB5wjH9Pzr78YuXiwM7LZEzM892R/ZYvvJv72+hYycPNhPbiwPOMTP26OhE/jjupcToDjiun/VMlAWmY5MVMOh7zglFoJnIzJ0O7+8KPYBvxMlmIrFLslrgjLRogjeqUGWBftNv//a5mhaELGdmj0ZvGFTkvcEZN5t7VZRfUaLjjsg9BKyDj0LdjGJ51ezvrj349m/DAKJME+0ut5OjlVoywIEsvXjwAX/HYrhqG/kC52WT4AliSxnVEIAC8mVy1QJ91VTAPbuMKHNKyA7nQjcf5OS0OPh3ZKyPdzkx1aPD4AwecCN8LYEtBh1w7BGb8SBayIp8KkFn0yRW9V6np6fOjsxMAb4dt3iq8+d44Ht8T5OPNeQYTQSXCpqo436tZZcBX9QKwStjP22O6gnOfZORf0uA6pXgqWmzMm2gVgyRmbTQvsOG94DTSw1mSBZNwJqQVakeDCaJ74StJJxSZLDR5cQWNJXMGWdSro2ikirZjvMLU2KbI8iRZ39zPaDHQZWxDuKJMSx0RAtqcyYoZDUMSJhAcF4V4CdSn9RSSTW4pBCiIv28NKMPY1ddQ8APev5kpRecjT49b/TsSc93R9mq5XgnILzsugtRPtbB8eSmUW7TIqvG38GXfoZWuXFoFGMjsygDJgx9dh+YtSyuM779QX/BTGaPoP/4IMcPVR/6m5kSSokhLOOE/hO8RzoGfBapqqVPFySHoy7q/Djr6VnWMcdXHtxdXmbGCDGyPEIMiiEoATE8vscU1TSZdmEvOFBhgpyy3MG7DINMHmRyZ/CBxveGLcLR+kjHx0fQNsvnOVmvFWXYRdVyOYEw1mzJcg4IN0gG2TiWC6pSMo0SRpibhm3WFjymELPu7u51vOppixhHYed4UEL4EYEcM8eyHcGjPHg9OztXgyFUjC9ChDvKFsMd2eaYGcbdKsaGkAX9zIntEiQm7blFLijIg9fr+zuJYHIgazg/PdPLZ090cXpCv6KR4BEwrARdPn/F69q2l1lkSFBDUIy07eh3z8rLbpHzzcA5SdYOR3VZesAdWN0LBjKR6e0Ior5NDTHiADgTchLid34m8BwIMj4vRC3tMw7khjHj/F7nwbxJSU3KMjOvQk51eV98EcEGFO1z7wiAD/5faUIeLutaixrk7b+OZPRrclbT6w44NQAABGxJREFUtiyC6wVfQf9W6884c4wLXq+wYMs8rr8dmYrT6TQf2LYJ+hP6DUBOrWJIYn2iv+EMk4yxAYPLzLeD/wcWOufRZRpTVIImn+Pg8uFyygNECMzN/GKst1XoGsnmnP+H2ztwP9LpuB2Ht3/oZ2YyM4WQ/r0f33r/uE4qOi/g9Cozg/9EYGkJLEkhRsbN6J8gRdDzeamQZIrQ63xE9H58fLoE7m6hP3irKjIYXWfYigiIXbdWJQmonHkadVVVxYr8n9gZWQ9dVGJRJBA5PW4j41i0Y8u92+2hYdKMXkYWY+dxxtYHLiQGlwULysAC720T9ZqkwljhH06NWcAHGvlT0X1xpSgo8kfYncty0SO4J/yhLjDiwxO9ihAL71Uz9jOQUc+0O64FiANe73GhYLczMIFnXmBG/0UV+U6M9f7GnDEkOSRk6HbotiLOLityEY+Z0R4UKINF5n/Uo5ktdZHSqpbHy0Qf9wOHnqDsmTyj0GPWKsM3iYl/J2zPIUiq0E2x/Hib25ohMMfnlWbMSZ+CfAJzmVcCTpOZKUTOWGbSUr1/zEwuPAumGIIizN0TxHzb2raZ1bYT0U1yBYHYV1cz0/W7S4wu6NnzJ5pw1IlMss1ZTuiqXylihP47kjNUFwS0x+nWq9WS2t9c3uj0mCCFQvpsKoytBIg2Md4C5zq3S7axXq11enK2nF1RrdxmzG/UA0cBO+b0IOGG56uNK9dXfXjWSBbmRtrkIF8ddhiwKzch1DVB3WlzZaz7VpLxJ6igeFeEG4J4HJeQB68UQVMpqpY1ATccDH/z+krvOCN54FatWlz6rMDdEpASfPTIYMOF0k8//aTb21vEN8P7iGMcdOCcaCSozgTVGUXVWjSXSc7PiGPMyMIDzIzMnVbXQ4CWhG4MPTlNLQbjZZOSTtbIiQutBkd2OfqtcGVsAx1CZyPziXka5HHKond+coyeDP1lSsdS5LuLvm004azO+wS/haYZaFg0YpN4k5yOStbjK3TKUW6AOSV1ZCw5tjrgSB5gG7bSR8xjjHOo0O0Z9UFSgs4Nl3iDogakP9cgeSRRkJkpQXcDfy3z+nwWgwL1NEq8T1j7nh2RIY9JVSUYf4PCAtgD3aIS9hdlamJSqFogIUPnExTK/JWxvZbso19nNU1c6gJjzMAHjxU7ohsyGVQJBuJCQdC54QLk7ZsHXXLT/OZqp8vrLUckgw4EtDuSiwff2rMg3xEE3z3sdXm/081u0Aa72aIL1yskMZOUm6y26eC5UYA+p3spkWmiLYasxDlbiPhU6hWW88RWTV7BY4NcgkJIQl2UQXUJkkWeXTsEZJNIMnI0Of/ZEm0ROUV5V+fLihiblSKQIu3Of1lkZvT0HzPeohRyUACX5H2EOpCvoqSAjU+asDtfWN2OBgL9jI0Xn4geZiaz/x8Ksv0wjm5LnxiC3LZmdmuOz+u9dDB000An6iMpL0r0zejb7N9xBwZEGZR5XZUZ7/Sj21IXqpbHzBaafX4z72tL/f8BAAD//zaGaaUAAAAGSURBVAMADThYrMNyPwQAAAAASUVORK5CYII=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99199" y="2098566"/>
            <a:ext cx="3017520" cy="2871216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1325880" y="5264920"/>
            <a:ext cx="28524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Колесо помогает быстро оценить </a:t>
            </a:r>
            <a:r>
              <a:rPr lang="ru-RU" sz="2800" dirty="0" smtClean="0">
                <a:solidFill>
                  <a:srgbClr val="00B050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занятие</a:t>
            </a:r>
            <a:endParaRPr lang="en-US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2"/>
          <p:cNvSpPr/>
          <p:nvPr/>
        </p:nvSpPr>
        <p:spPr>
          <a:xfrm>
            <a:off x="5150320" y="526492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График эмоций фиксирует динамику дня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3"/>
          <p:cNvSpPr/>
          <p:nvPr/>
        </p:nvSpPr>
        <p:spPr>
          <a:xfrm>
            <a:off x="8947221" y="526492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Визуализация делает чувства видимы</a:t>
            </a:r>
            <a:endParaRPr lang="en-US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4"/>
          <p:cNvSpPr/>
          <p:nvPr/>
        </p:nvSpPr>
        <p:spPr>
          <a:xfrm>
            <a:off x="12799199" y="5264920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Инструменты упрощают групповую беседу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5"/>
          <p:cNvSpPr/>
          <p:nvPr/>
        </p:nvSpPr>
        <p:spPr>
          <a:xfrm>
            <a:off x="1335024" y="7005569"/>
            <a:ext cx="300837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3000" dirty="0">
                <a:solidFill>
                  <a:schemeClr val="accent6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Колесо структурирует обратную связь по критериям и этапам </a:t>
            </a:r>
            <a:r>
              <a:rPr lang="ru-RU" sz="3000" dirty="0" smtClean="0">
                <a:solidFill>
                  <a:schemeClr val="accent6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занятия</a:t>
            </a:r>
            <a:r>
              <a:rPr lang="en-US" sz="3000" dirty="0" smtClean="0">
                <a:solidFill>
                  <a:schemeClr val="accent6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.</a:t>
            </a:r>
            <a:endParaRPr lang="en-US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6"/>
          <p:cNvSpPr/>
          <p:nvPr/>
        </p:nvSpPr>
        <p:spPr>
          <a:xfrm>
            <a:off x="5150320" y="7062054"/>
            <a:ext cx="3008376" cy="2414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3000" dirty="0">
                <a:solidFill>
                  <a:srgbClr val="FF6600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Живой график наглядно показывает колебания мотивации и вовлечённости.</a:t>
            </a:r>
            <a:endParaRPr lang="en-US" sz="3000" dirty="0">
              <a:solidFill>
                <a:srgbClr val="FF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7"/>
          <p:cNvSpPr/>
          <p:nvPr/>
        </p:nvSpPr>
        <p:spPr>
          <a:xfrm>
            <a:off x="8737600" y="7005569"/>
            <a:ext cx="3417641" cy="2414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800" dirty="0">
                <a:solidFill>
                  <a:srgbClr val="00B0F0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Совместное заполнение повышает осознанность и доверие в группе.</a:t>
            </a:r>
            <a:endParaRPr lang="en-US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8"/>
          <p:cNvSpPr/>
          <p:nvPr/>
        </p:nvSpPr>
        <p:spPr>
          <a:xfrm>
            <a:off x="12633140" y="7067739"/>
            <a:ext cx="3475195" cy="2414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000" dirty="0">
                <a:solidFill>
                  <a:srgbClr val="FF0066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Данные рефлексии помогают корректировать темп, методы и поддержку.</a:t>
            </a:r>
            <a:endParaRPr lang="en-US" sz="3000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data:image/png;base64,iVBORw0KGgoAAAANSUhEUgAAB4AAAAQ4CAYAAADo08FDAAAQAElEQVR4Aey9i3ryyJIsmlHC3fP+T3r27MusboN0IqqUUAgJ8B3zh34FmZW3ygphr/nIwV0mX2bADJgBM2AGzIAZMANmwAyYATNgBszAszPg85kBM2AGzMCvZGBk14erGMf9NF7BND12/q3+bvmvnV2+W/m3/KpxDT+df623cXzle+c6xunf6Rqm6Xr+NP47PS/+mabpBsb/TFOH8fA/U4/et6b3sWv6Wk5vW8vpbX3smt7HrulrOb1tLef7bP+PXP9f/gh+APv/N037/3k/Xrl3xf/hj8r/Jv6btf7XCa9cv8r+NRj//W/++F3D/6b//2zjn//Dt/j7MP6j2tf2pu+f/2b992P8z//i2+0j+G/ms8//bOB//vc0EeP/YxwhXWhr7vv//r9pvArFtNyW0+vyXc8//N//bzr83//FPfq8/662NftyD8UIaZcu5LqErz+YAR/dDJgBM2AGzIAZMANmwAyYATNgBsyAGXh+BnxCM2AGzIAZMANmwAyYATNgBv4kBjwA/pOets9qBnoGrJsBM2AGzIAZMANmwAyYATNgBsyAGTADz8+AT/gLGZjYcw8ufZuBuxno3zvS7048D1SqcG79A1Y6dI8/4Mi/6oj9s5H+zuaVOuGdyXekfXX9O1qIuHK+2l9cXFNc/uuDem8wtved6Rv1z2K+fPH287czZfOS15pcq6+cHm/Nvxa/7ZsmPhkiI6aRPRAeACcjlmbADJiBP4gBH9UMmAEzYAbMgBkwA2bADJgBM2AGzIAZeDQG+IFt/UC9lx/r0dm/lYH+PXBN78/XxaHpa+OJPuOWfk9+2+lybCL7rfqP5VfHSzxWh+fd6OkI59bnXS2fzVTHm+9nQJmJJWsTDe8B04531pY8Gr9R0b6J9W17L8eH/F+f+cz6/ZGYU9f9s3ND9PU3Qr7QnLtLrm8jj9C889nJwum3WfOsvyozoYiP5qvG5yE78wD48zh1JTNgBsyAGTADv4EB92gGzIAZMANmwAyYATNgBsyAGTADD8vA2ofIsj1sw27syxjQcydyELOUq/syXgOM+k2wiRHzmlreaell9fUG6dV4x0tOGpbyjtTHC9HB17DV6fLQWm/FrtkVv8RaXNr62LT9SXLt2ch2BwcK0zd+E7dSlj9vW2v9vFV0BbVHt/w+9cr7o56fnaSkenHzjJPA82jg2/zS5iT5hNnfPPIxUqIHTbfvvt/Ub2dtR2QNyUVU35v0hbst5VhD88bx/+VgpX7oWsuVTT5BeQmtIwBU5Dd4UwLr9vSnjPlidFRwOz6iCOYLHgCHLzNgBsyAGTADZsAM/CkM+JxmwAyYATNgBsyAGTADZsAM/A4G+CkuP2Rv30T6HR27y59nAGyhYQpcef9MjEtQPd4tN5jbEH/qpQlKYpODJVv9ejOpc/TxS70LO6rLGK2PzhXlt5ryndnLdhaduGHie3SiUaC4626ZwcwT4guufp8vKL9Zst839fPgtKY8955WGgIfVzWYPEvORvkTs6kKhfSoxsXLaXDZRy71RdJdy2UNrc8TZelx7u1W+bMveTT3makfneeK8hJHT+b08uj8FKWvLF1FPQAWC4YZMANmwAyYATNgBsyAGXh2Bnw+M2AGzIAZMANmwAyYATNgBv4cBjizqTPg9574o/nv3dd5b2QgRz1vTHvo8HzzSW40Kpew4f7jzeJG2CJCPmHLf8WOCZG4EnbhyuHvW+RFkc8y6OzCWj2eLxJr/lu2OXcaI/KsSgHIGyF9GqcQpH8K9FcfhCzG+kF4AJyEWJoBM2AGzIAZMANmwAyYATNgBp6UAR/LDJgBM2AGzIAZMANm4JEY0OThFu7pd1njnhzHnBj4Sf6We/frU4cnrfenfvL+fi3PJNmfRutEb/8sPWufJEdzcVpxiMet1tY0/8pb58tTSRfa+vZxOMKMJW5nnSIAZhNtvzVWZTvFf78GbrkETXffy1ytT8kaCJ9WX6dlZQ+AkwlLM2AGzIAZMANmwAyYATNgBsyAGTADz8eAT2QGzIAZMANPzgCAALZx6/jAdi6AW+lX9wYQ+sD7Gm5ucCMAwNUebqTf7A+4Xl/f4rrAxJHKDGArP9i3xiAjh01LZD5jogTWcKwbQZVAKpQlojSwEuufv2rXRAm0f60Ic9FQKInzzMsVi2epcxm/5dLASej6nb/BF5JkJ1YRqxeAAMhqBVZjTsYpGL4AuD7h/GeH75PpHI30U8Wldp7P5ze/L9O+jF+uM25LLuM/tp420pd2BElqGMeIa1BqfY6xctGJNayE/pApec/tl+tmJx9NOb3KJPB4IZw8VZsK3wtEHM9fzfUF5EsIykvUkHe9AGqopQKojzBCzfVo/re9Yjs8Sy8jlEKc83n63ysA7A9zVsp5uSEw/8wDrY7CAARol669jhLUCNkErs5u2YQ0AggAuaw6gMh/Qf0IRvHpktmJ/8vBhe8/jQGf1wyYATNgBsyAGTADZsAMmAEzYAbMgBl4fgZ8QjNgBsyAGfhqBsANenD5STc4mwFrXQPdF/da/Clo6T153q8ta+b6/RV/MjO7v0eu9bnMW4uxbZuBnNhJtqhk9HyVVsnmWX+VP7Ee8buteTbJ9ZPII6x7z62I9i9m2VanV9njAxfAWsQHSixSwXWC6sp93ZsJGSWZNkmtE1pvocVMfNv2g9sgjydw3K2A+Nyr7qy6wqJ0Way9NANm4NkZ8PnMgBkwA2bADJgBM2AGzIAZMANmwAyYgednwCf8QQb4CXAs8dZ26ke6TJKk8P1EDOR7471HyvyU763zp+Ylbyn/VB6+6tzJay/fuBeU+8acO8NVeYk+Vb5+bX2FgeM3g1d8j2LSgxSu9KNBbY9TqL7Bq2HtyXKPtl7rnsztGAABqJ+p/rUK4HxdMzn4zb0ZVE1Ai/MAuNLhFzNgBszAn8GAT2kGzIAZMANmwAyYATNgBsyAGTADZsAMfBUD+rR5DW/dD0xYgqY33A79PgaWT3x75z5yO6r3KOO01mqJk9faLQaW3Gl9K2fLr9x7sJX/jPYtPtbOel9s/hZcVtjKXtr7vPRVWxaWrAYO+ygVQ/EEt05yC7eOuZ4vyhIR0uJhL3UnXDbYzoaCKEOp4Lw02ruA4uJu8c3f633glr2P+QKdw9+1qjkQ9gB4jR3bzIAZMANmwAw8HwM+kRkwA2bADJgBM2AGzIAZMANmwAx8OQP9h8DStaFkQutrWP+4+lqGfT/MgB7ZEpst5fsgZRdYTSyU366Ti0uJE2oQl0tJ03xPER/+/vlc6gnFkrdcXzmqBiyrGDkPIi7YvqPmle1+tyvPnlKnmfXKIddaUpA8vmqR4DJv/QykfkMqdA2rafx5qrF0aleKei91rYXq/OEXAAHc+Aboao86wRaYsOVKO0Mun1E6JWvAzZccRG7JmwXuDVBLPW7mMXgaYxoPFXlWUk2+lUz/5s+2fIpZYoqioTLR6oABik1wee/NlPpFeEq1IV2Q3pcQr1oDYN+n98nIswkeAIsdwwyYATNgBsyAGTADT82AD2cGzIAZMANmwAyYATNgBszA9zKgT237HZfr3pc6qCSo+n5iBtbeD/nse7lFgfITlzHpkbz02hKapCS+jA6xL3zZBhuFH8AsbtnG6Z08Reo0b94tBoxt2Az8qAM3Cmz4Ze5xo8rDuvszXNMf9gAbjS3PshH2ZWYNYw+HQxwO+5B+2mg6qXdqy7Pk+s70Y5gHwEcqrJgBM2AGzIAZMANmwAyYgSdkwEcyA2bADJgBM2AGzIAZ+IUMvPfj3l94VLdsBn6CAc1k9HXQn9jbe95moD6f22HvilDta4m3/Ndyf9r3R+2v/53cOLCeobDhXpoBBHD6Bu3Sf88aQA1D/QZw06vhIy/1m/M8iGoLXGu4DKD2CyCoHAGAS0RBaQhfZsAMmAEzYAbMgBkwA2bADJgBM/CUDPhQZsAMmAEzYAbMwFcxwA9k699iXMp791vm9eu+BvqF9V/HQP9cpV87gPy3cC3fvhMDWzyeIiL0s5WIT7z6vT+x7EOV6s/Y6+dNpqdZc5WyWbdfv+LZxM2nnrtKxq+4ks+l3G5+Gbm13q4gT2ZJ/wnoCSV+Yv88fy8jAPUUq5cGtwKwHbOaeMM4jWOMB/0p6zFUvw/3N4B7NqybATNgBsyAGTADZsAMmAEzYAbMgBl4DgZ8CjNgBsyAGfhyBvoPfqX3G+oD3iV6v3TlXINifj8A1A/FgXX56CfUB+rXAKyfC2j2/G9Lnp8TxyVi/lfjIyjOsJ2PiBDi4pL1iGtvMfp0tpiqwq3OZfOxPM2r//8OstP9mLea69F1+Snf/D0yzMLSKfKe/wSyluLwI1CNx0TPrfSuyzV+RZF4ERSqFMVtQTECh1txBSq3BqVeoO45W3t9Nq2KK3vXvlaTPs+Y752suFw3ex4mZbNefa3PgxFbkq577mmcooK/Q7K3Xt5T4/6Yvtk5a+vIc2jfy7neft1F/R2qb/6er9O+LmO+cnNJ5ZML8TBKb4hj/RYTWxfdeh8H+ZQUouZGu1g3BK6qj3GK1Zlo4q9nFpBCpI1qeAAsFv4Y+KBmwAyYATNgBsyAGTADZsAMmAEzYAbMwPMz4BOaATPwswzMnzzXD2+X+s925t0fgYH+PfGefvr81E910pJSntS3pGLWsBW/tK/lPq6t7/69XfY1ev299Z4p7zofJy/4G/IcQcs5YvUCrfeAYcc7448GKmnrJc3Hu7dLPzqsVAbESY9q/LKXfqfU22bnq2a7/poZH5FbO1yruZUTd77zL+O0W/DSn3ymCACcC3MCrQXhATBJ8G0G/ggGfEgzYAbMgBkwA2bADJgBM2AGzIAZMANm4PkZ8AmfiAF9o0d4oiM9xVH0TJboD3bN18dZfx8DS361fl8lZ30/A3paS0QsLf36C3pU+S8o65LfyICeofDmLZW0xJuLrCYAqANYAEe/vo0rAOc2ADX2GPiJir6RPU5tCOwB8CcS61JmwAyYgUdlwH2ZATNgBsyAGTADZsAMmAEzYAbMgBkwA9/NwPJD5uV6q58+bitm3W7rVzLQPZf6NzhznXvmupfps/w4Az2vvf72yi0bHDsK2+PH7cqtwmXmdsbv8mydr7ffPhEYIlCQ68aW9Ar9DAnpkX6BGvmpL+onsVY4fZJrftt+ioH+vdd0PSPhvo5aTnsX9vpadu/f0s/zNOQVzq3nKwA3h77H3aBcrSTfBpSaXJM8AK40+MUMmAEzYAbMwNMy4IOZATNgBsyAGTADZsAMmAEzYAbMwI8xoA9w15AN6YPaRNoklzmyGT/PwPxc6n+LUbo6krwFxX05/oANljzryL1N60T+XG3IDXOkPctsyn5f6V3gpCLd+leqOtMW8kA65wyd+RZI7lTRxnD1lUPfSchB8KrM/SyPDEzUtkDXzXsrN+03C3wwIPdZk2ulaxxf9LtXmN8n0zTGxPUWzksxf86r773q7G3VML/09qU+h/C9HAS3Zw+snHzxhAAAEABJREFUqDCuZYv5AhAA6J8qgHk9MpjgWz8qaGcgb8YiYmRRgVFzpfuEeFBk/kloD4DFhmEGzIAZMANmwAyYgadkwIcyA2bADJgBM2AGzIAZMANm4JIBfaS6xGXU11v4KW8ssdxVfS5tXv8UA6enNdUnd+pjOqlV0zpRDX75TAY0MTmrJ657w+lJRX1SW+t4x6W9hK3Ufq+tmK+wf37N/iSpn3ZJy0mCXPcIrlehYVcsL3G6hmWc18kAqCxB0817mbO1vlZIg0bhWswt39q+13KW8VGHudcyNnw3f39s5J2Zl92src8SzhZ9NCfDcTjsYxrbn22ugQzQ/z9F1a+8AOCwuMtjbA5/qYYHwGLBMANmwAyYATNgBsyAGTADz8aAz2MGzIAZMANmwAyYATNwhYF+0HAlzC4z8C4G+On9cfj1rgJOMgO/m4H8Ffu7T/F7uv/GTjX4TXzjtg+7FYAAGpZNJk9A8+eaCVERQYHoh7bxxmsap4shcJbwADiZsDQDZsAMmAEzYAbMgBkwA2bADDwJAz6GGTADZsAMmAEzsMZATiQk1/zfbVMfS3x3D95vnYHlc8n1evS5FVwuQdMP3erkh7b+wLbJ91J+oOSHU5e99OsPF//mAn3vW3r7fuXSe2p06TmtJ30zc/6WZVpPeV+v5Z5Nqpt1tBN+fT/e4acYaO+A9pylf7yP4wD3jaXW8tSRoFIA6iBY+j3o6+m/+buV4wHwFjO2mwEzYAbMgBkwA2bADJgBM2AGzIAZ+H0MuGMzYAbMgBm4ykB+3Ho16E4n7oy7FqZ+En2cajfkB73vlX3Vr9Bv9fXRPb+6PoD6wTuwlEF78Np4PvXvc4L+JWjq7vXR08nahb5LPVaaqC0QXL+r6EMkJe8pu6ZWue/896hZVrXWEO25nr//+v/eqHThkvc+555WfibmSAC3X+o01btxEDMXJxnz1eVp4NuhUqrpU19izmrzYTqUrj97W8HFuILMeaOs+9ct+IziwC3PEdOBc8Exou59Rb5x388OBxDACTxICLi2EWlUTMW1uHf6ABx7ulmi9gL2vEBwzeT+Z+Wo832gb7Wegb/Ljv5ZZ3oAqEifbOeoDSxMOF/Hci23bOfgtnQ0W+6Xko7zm9vqxyF4FkG6kM+EvzWoMug8q62Yo1ihGc5ftee5JY7fIAYQhwPf2wwAEPoRDF/PzoDPZwbMgBkwA2bADJgBM2AGzIAZMANmwAw8PwM+oRkwA9/HALhVguqn3lm3l5+6gYu9kYF8Ei0tV5SaMtXhAfUz2SK/+/UxuvjqUy9P2a/v2/uUAT61bQS9DdFdGtoInemXqmDfS9A030vPcj2HUaSH6s27xeYrZoYlwdwt0OW7MpAM1cXKS/p7uRL2jSbwGV+C08/V//8UsLMt0PUJd19d5c7XGq6eD3pj7rPFyScETxVXrhYdNUp6LcJEoK5i81IMnYoqjJXk8uIep5Fz5ZFlp1j789EaAu/3+/AA+II6G8zAkzHg45gBM2AGzIAZMANmwAyYATNgBsyAGTADz8+AT/iNDGj40+Mbt/ZWn8BA/+xS/4Syby3xg1u/tdXfFZ/E9vKrTrA1nvmq/Z6hbv9cpD/Dmf68MwAIANsH16Ot/w8yy5CJQ0sNLhuW3resOSs9hgOY+6kb056S6p13G/6qv3WoDJD7aHUbQIsHmlSG9tEAnJZg0ydE1KEuBc2QCCqhSzmCdAChoa8QK5f+JPTu5SWCJTwADl9mwAyYgedlwCczA2bADJgBM2AGzIAZMANmwAyYATNgBj6LgfxAuZefVftjdZx9DwP9c+v1e3LvifmKmvfsex7zGF2c93S56rvc0i+zrlveUmcr9pa974DTFU1YKnr779HXTnvqfs3b206R92l9LnX9fVtReF/yWRSzNT+7irOEJ1r0Z//KY2nYKOQe0oVc35bgT0ZDi22dT9PIZdMBUH/vrVxwmBxEq0eNxXqdyzvvqZsmA6p9Z+JGWN9F1Vm/7sHSAMhNHBG66Je4GOrOdvkSqpPfAE7bUh4O+xgPY3gAvGTGazNgBsyAGTADz8GAT2EGzIAZMANmwAyYATNgBsyAGTADFwzgwvI2w8TwNdDs+xcwsHx2arm3aZ3Qe2WGvsm2RIadyb5WrzOoX0qn6VPuKercQ50e680LbSMc7Q+lqLMtZKM6yBYyppfLevL1Nq0Tvf0ePfMk1ZPkb4bOsIU81xYv6Wf+8ufiuGbMMn1zZMvYN97HbVZaqJM17l1nzBvyjds9TjjPW8/Hjni0yijVT701YGzgrxZuohnkCe3bsRcbMi76h3IRoFr5rd8pOANlxDSD4q47Dy/ZElqfqqO15Brk20ZfA2i1AbDHEy6yuc3a+ytor7HgeWfw1HGog296ximUx+JczDfJ7XvQcFdr/Qnnw3ioA24ATNHAe6pJE+tIUaxkQnmpl6F4AJxkWJoBM2AGzIAZMANm4HkY8EnMgBkwA2bADJgBM2AGzIAZuGQANCWofujWh7CJDxVy8o8woGfXb7xc5/uEUkONoFxFX6PXVS9xsi+rnDzv17LmRYVNx0XkgxryANfkRut1wtL79CxyLV3I9Vtl389bc78i/q01187enyn1W3Uz7lKCPysNQW0NE+1TcERGfM0Nlr0FhvzeOw/3ZSfIDdYkn9w8tDxtDz5TISgbYuvSzyeBN309Fay2BE1rN2vXKavkmv+GDdA+14MUsYVlJoAYhl2glADQEPNFHmetCoBDXg53Nfzd7XbVtvYi31CGuPjGMINlE6qfa99mwAyYATNgBsyAGTADZsAMPAsDPocZMANmwAyYATNgBszAHQyAMQmqb74zV/LNyU74Yxjw++OPedS/6qA5fJX8VY272SUDX7AG0IaUlFkeaLZc65umQq7PJd9XvI/fhp2dwKkGgNn6MQGg9npRpe6PC/OaAcCxBoCzEABH38IRdMStSxxVjGNMRGjgK3DIG0T1aT0X0hoFoW/vStcgN7oLaP3IJ3SuVbWsWm00A2bADJgBM2AGzIAZMANmwAyYgV/HgBs2A2bADJgBM2AGkoH66S8Xa5Lmi3stTraLQBqwApp8PxADenZruLfFLrd+i6xb16nGvL7w9fX790lvt36LgcbuRKYTQb1Hs/eWpl+r3Kq2uKV+Le9ZfP2ZP+NM99TrY6R/xr6u8T0M6Hkl7tkxYyUVL7mE7J8B1c060hNpk/zY718NVwVVGjm4HQ+HEGQT9N/YFaQr5l4oXrgWr6GvcC0mfbekB8C3GLLfDJgBM2AGzIAZMANmwAyYATNgBszA4zPgDs2AGTADZuCCgfxQ+L3yoiAN+lCZ4htvAAG8H/qw+Rq+8Sjv2gq4fvbtou25TzFyeChMlAmOAeluX7wCSwgUZzcDmMHIOP45UQ18e9A/bdWvvimQ/3iOWADAHDXdlmy2f4769lhFrFwTbQmqj3njeltyV64ZVvWFJGP12Rwl/Xl3f7abtM1fuiPHE98HNDQepQuybwMAH9s2csvfIfWmWHQq0yrQ6F2Eny+VeG65WNVnyDiWO/m0SJysb9GOZVV6BW+ptR2bPfbyPHrStziJtNY132P9uv6cKoaofknGtPfhxntPMXcg93mvvNoDf17W63Z86GdNqIHdWfhzOel3I2tMFRN/DvmgFMd4mkLQ8ja03zJqpEFQTYHLvFk/1SaVvwGlEoj2j22Hnle+v6QX+lqdqP9TkGsNaQHE8spcScUIwHkc2QiVBRAAuM1YERvXtHi/ZJj+G8DXUDLQ8hkZ8JnMgBkwA2bADJgBM2AGzIAZMANmwAyYgednwCc0A2bgexgAt0lQ9f1LGchnuCY/40h93c+od6pxT+U+JvVThUfRsjPJz+5JNbegvTjtqVMe6YYYuGQLcfoX1K8j3nSB0UvQ9IZ7mb21fkPJldCtqrKfwrUSTpbr2ltjFX8L13f8bO9lN+A7RLhvJzBsCZo27z52M6hzLOP79UnnPDWEqL3zlQsIEbREVGe3HlBCKBzWqsrANaMubvkSqjEe9iFIvwjuDBrwdstVdTnoXQ1aGD0AXhDipRl4GgZ8EDNgBsyAGTADZsAMmAEzYAbMgBkwA2bg+RnwCc2AGTADv4gBffPtHD/ZvEY1P7n/V+ydA+5evmWfPk/6Rq5cF9+0VGx1UElJtbvT2svO/fvUwveQMPJEBKgD4LyP73IOEH/6QBosXsP1/ni2iwCeU/8PFDqbIP0i5lEMa/1rtstnw2cVgs5AJEd8cLV5AAGg6m97mfkhL0ovfMlvAAOoNYEma13qdW/2shZXY7qX8TCGvkWeJuVcRQZamgEzYAbMwPMw4JOYATNgBsyAGTADZsAMmAEzYAbMgBkwA1sMnD6g3YpYt783b73aZ1j/3Br9s9jSb7GzlZf2W/m9P3OWso/5HP24A1hPoPgNN0cuHInM3etvo1Z8ZefzXtyVIx9upDXF8RZ5iaPxFys63xq2j3R++i63PhuuFbCZLmdCQYxPrlfy06vI34HseE1eniCjLj2/1ZLPVlJnyBOeJMfckV5FPBbUWYMGrMvemic+sf8TL6ffN7LF+cWBbwhp5fBZKqCOpF3Hy8tL7Ha7zSB9Szid0v0N4GTD0gyYATNgBszAczDgU5gBM2AGzIAZMANmwAyYATNgBsxAZUAfqPaoxvll5YPZ6tmKr06+KG8NdPn+ZgbWnkPashU+T31L8QL001X/g445tDqT9L/5zr3X5JuLnc8QWFLtHqu0xbHjo/3RFQ4GJ4GdayCch+TxaFk0n8YtGSJhC1mrT06bpPIknw39eaXrfJIE76g/B7JtgM9m/WeC8cd8cqc6NF3c1/Ln4FqGuiRFSCa0fixkZ70871DDRSHfjtKF86iVVV9yTV9JeY8JQADbOK8JLhNU+7v2yJc6sKSsT04Bva5c2b4D2usa+NuFvepZVIzsU6BA8N/MSXYKNFuu3ydZvPLSpPZlFzFOh5imkaCdPVE5lp+0nlca2GotqEz9pq9SxlFlgoXicNjHnpgOs41+xQoT4yaeEWhn0beFPQCeybUwA2bADJgBM2AGzMDvZ8AnMANmwAyYATNgBsyAGTADZqAxAIo10Lx5vyW++9R1s54dP8vA2vPsbd/Rnd4n79/narfpfH/5H8vsh7+cxURFnK482rYEU8CEa6B79e5zVgN+ifFKmxrEnrnb+xCVNb0GtbhyKT6RYaCyBE2rd+ZKrgSoTJqpb82TM+QRpYZ0wnt645Er/7fke2pnjnoTcn1brnVznnWKmGr/J+80qxkxL79M5D635KmBYyQHrhBOrg9p4lg4K7Lx86cYxQrSe+hPh2utIbCkYrJnDYzH/T6GMpB3Wkk3AOqxCro1Dw4A4QFw+DIDZsAMmAEzYAbMgBkwA0/AgI9gBsyAGTADZsAMmAEzYAbMgBkwA2bgFgOauCZuxf6p/pyirZxfw7mRQ0Rhxf09piu7qL97caXMB1xgrkDxUzefHwJ1d6BJLZKXOl0nzfkAABAASURBVCFljGwfwTiNIRzrqph+tigBBADOb08bKVY4i2dsQRvV6hu8zT/SGswdaw0U1RmrTbqUiXv3kA1AjOOhQutWVZphBsyAGTADZsAMmAEzYAbMgBkwA7+SATdtBsyAGTADZsAMLBnQB65rWMb167X4pa2Pt/51DCx5X1t/3e6u/DkM6Ju+CY4y3ll07dkvbe8s/evT3sMDeGpiHlJxwTvrUOWdq1uSobz7KC5595bUaf5lNzkK4bztadSJzm3PsdK5buGek4qzHvfkfHbM9jk4H+Vm/K3E4SmVN98TB//CdmI7O8M4vFUf25FrnuNwl05lC0AJQHVpnG/gfD2bjyLfp+VosWIGzIAZMANmwAyYATNgBsyAGTADZsAM/DYG3K8ZMANmwAxsMqCPTnv0gVsfnq7Fp22ZrxpCb388HUD98BhYlx/tGFivCzT7++sn72syq4LKFujiDWD9/FGCnuAo4CoARGwAoO/YnvQOQZ3YrM8JQR0kHPOjzUhzzeXmnTGSm0EP4tCfQ6049QPyEgmdQYhrlwK2sJWHLceb7HpG1/CmYl8SnLx0xfvhbnWvcJGm+mwYlOtaRosFFssaxp+c+t8MrjWapb32wc1y9tptV1O5PvO/YXHt2bzdxx9B9sIfTZ6s/eSGuEzUL2AiNDsEbWBs3MIbznJPKIAATlg7o+oALUb6/TgdBpjzKxmyd1V09tnf9hdv5EuxXdh3qG1/7q3BfA89JKL+uefal87QME6HCLDn+vDirgtgwkqkvrkrNFeLmep+smhNkK+6Yg3FCnXr1o4aqSj836QKDnzVnwDpTJZMKEY6zfU+7VeXEeSBu4ZQZpPFUzHgw5gBM2AGzIAZMANmwAyYATNgBsyAGTADz8+AT2gGzMD7GNDHoon3VMjcXr6njnM+xkDP/5a+tUMfvxVzn71VAj9sPyG4OkesXqD1Gui+uNfiL4Ie2ABykwjqAiKqFp92ZUXJTyv6SwrpzAm1DHLboNVtgCFboOvmvZZ7SkqvLKmnlO3nkF2cyzrL06COLIZAHZQnVCst2zJ+5cWD1illHM8W9QJfE1SPXtm0XsfFkHI97N1W7X4LtXhBaACrP7Mc87XsbblWWNr6PNlP6HfXDHbiHFYcIlA0hsUpdNYAHNnT/1cBZnsvxjqsbp6JA23FCc3SRzZd9h7auXn8agbMwHMw4FOYATNgBsyAGTADZsAMmAEzYAbMgBkwA8/PgE/4DQzow1vhG7byFp/IgJ7ZEn35a74+zvo6A0v+tD5FThwaJYL6ybPQlCYszB9fqmiPj1f8kQp5hIvN05HyIuCqIZ/NSV4N/+OdEyfAQlCKDM7soodsT4n57aWzX8M9Z+/zFQ+AHJ4gW8ZIfzvmZuvvm9QXVTj4PYyH4FT26MhhruzavzqgkAMft77u3WrJl7EaHisOwNkZgLZuvhKKE5TbbGDNidurbtRcGkLXxMHuxPfXVGXzK1d9jQeu6VPcOI4hTFxPjJVNACBxBMB1bR3hAXD4MgNmwAw8DwM+iRkwA2bADJgBM2AGzIAZMANmwAyYATNwi4H6ySiDJCkubtkTF86HMPz+JpLfa/Ktp9yqlXXW/Ol7v/yaqu/v5+sy104qW9tx4vBFCMr1Pwvc4vpXjilC6G3v19XLEu+v9niZy7Npfb1LcSsoSs9GeMvzUd6fA/G5RH/6pU/r3v98ut47wmeebKrDS74TKdfqpn/Nd7KJ+3Wwsn4DVZzim6ahqjTg/FSA1szkUPVweI1hNzCsramc3TkIPjOeLVQrEQEgtK/OFbykU9R7/QTVdXxB4Ki/RUH909EID4DDlxkwA2bADJiBp2DAhzADZsAMmAEzYAbMgBkwA2bADJiBMwb0wWmP3qmPXvv1Upe/x9Lv9ccZ6Pld6lm9f35LPWN6uVZnaVusNYhYmPqKN/VlW7le1lyubxbeDPhBx9ohOhs4NBE4fqF2fK0Nd2F0VNPnvyw3yfXn7/TpFbPVlKsbpHMpV4MvjXo2ifoQWp32ehleLelcyup8tpflIafg/I7QD7XOOvFlDTT/9nt5rPk8AOr5gXU5h10VQMtVkAahPWQDrvsVc4nWMPj7uyLfz/n+lmSSoigiRmn6Fm7UL95qECuoF/kB9RBRKKfxwGoTU0bGjnRP1d4PfzOPztUbQOVNTuUJALSs9ok7BJcoCOhPRFNOiCjSa1QEgMhr4nBavmHYMUYD6vQ0CZQAaFcRQjXHcYzS3H41A2bADJgBM2AGzIAZ+L0MuHMzYAbMgBkwA2bADJgBM2AGzhnQB6drOI+6vZpuhzjiixhYe35L29bWy+e2tpZtinsrbu10zb6svVxfy31oH4cr5/1NZ0sNNxK949vOr/4SfQMPrt/HDw+RZ5PkMu+78msQn5dyhUzuZA3h+pZkyOp9Ky/9q8kPZSRPa/2It8Saf8U2cVAprLgexpTPJeVXNAao+nZlAAFgO6DzKCpx/KsDdbDanhvnoGfR4JA0IjMko14aBFeFL4Ds/O2lgWuNp1E1KYYyhIBSAlAcjbz1XAWqHBi3vaVXdHFaA6iDZekaCu/3+zgcDjHVAXVUn+zyC+BgWDJxYPyoATXfT2mTPOwPoT8X3czqDbXHIqdhBsyAGTADZsAMmAEzYAbMwC9lwG2bATNgBsyAGTADZsAMmAEzYAYeiAGOHiKx2ZbmJMJmgB2VAXEk1EX3Itv5hKtzUq1+yuW9ZV/Gef1pDGg4uMS7i39z4rLv5fredgD+RuigvL6W1kCLkS6fZEJrIdfvlcBpj80a/Lla20u2inE8pbKeBraCfCmPAZzIasAsyC/UYe08YNaAN6GciYNgQXW0BiARQBvlYh4IA81enXzRt4MBBACuggPlkXqJllVNfjEDZsAMmAEzYAbMgBkwA2bADJiB38SAezUDZsAMmAEz8LwM5JTiltxiYCtvK972x2Ng6xles7/9FKr29qz7MlRbuC/6kaLU9Rpu94i4/Hc76yMRfZ8fqfNIuf2Zer3vEVwkqG7e5/mZIblM6SOlN7+0a2hRz/van/39pwQQAN5f4GEze37W9PXGAYSGoWteoOfpsubE4any0iP9LZg4lNWAVd+8lRSULztdVMFnVQhQv3G3hIugVkvfJFaX525gu64GvEKfMc3nBUoACAC9O/SnnnUWQbqcowbJ7K1oYZgBM2AGzIAZMANmwAyYATNgBsyAGTADv4oBN2sGzIAZ+AMY0Aen13CLgmVuH68PUIXe1uvyJXq79c9jIPldk7nL8hn262VMriVVUzKCH8GvQPYGgLEdAET/b+KH6JxUMJh7z7psibbLyitoEyh+583zkjkenO1Lp8h70sFWIPsitJVYiSXPJDorvlu256D/ViefNJ9PXY/sesa7C39XovgSlvvlnxhO2fvFc79e05NyDY+mQyNkFE+EhkMz1lLPbLUOG8w+zuRZ5PqCe3JCFZtYz7rbCiAAHOMBrK6BZgfOZXt/Mp1HXNXpiuqoSnsR/zPq+y3fd5Qt4PwVwNEA4Ky/o2NDWdZfrlsaKBao/dG8di6aj3f6j4b3KFlkKckcOVHPa1UB9RyVD6DpwUvxCP5TOb5P9d6RW2BF/jpuP+sMjZi/EVvf5vyZD54bFVH/KrRqsYXznFBaiWEYqDU9WHxUYLW0l7YEXYWQRIzcSGh1uz6YIru+6Uu13lqP4yGYGRN/DoTgmQr3AqXWJc7/yS7IKlkL8WXivg3ne6oeWCO4S/CaWtMxct8DUWjz/TQM+CBmwAyYATNgBsyAGTADZsAMmAEzYAbMwPMz4BOaATPwMQbA9B5cnt29L/WzAC8+zEDyek2+d5O+5lqN3p/6WlyzKaJpp1fZhJPlT9J08kuAAwghKOPskrUhqg8RZzI++VrW1/qTt/jkcupQuK+sIhMt43zVbMvXjAGHY3HGvzzxR19i4BrOyVmLPI9YWwEIAGuuD9pUcx0I/Qu+nhArF2gTKD79BlrlHExKCsuN0pZSWWfgIBjzcDNzayztMZ8QKAH943u8ygitIvjaEPUC6J1xHNhyIBuMG+c9CoYIrs8Rd18jB7YKVp1xv+fcejpWK7XPOK45HT7q8gmIONrqOWPrapEAAmhQ/G63ixeibKXZbgbMwC9jwO2aATNgBsyAGTADZsAMmAEzYAbMgBkwA8/PgE/4iQxMrCVQ+P6FDOjZCe9sXanCjfRliNaJq6l3BV2t8HudHMBE4uIUSUzKiwAbzMCvYQBoQzegSQ3fenztQfC15T+pes8HgDqonDS45a+A3id9a0v5ao7yGFTXHNZKcllrSp6j7QWcpOJ7ZLxs0jV8jUD0V/pkk1+QnujXGvwKwbMFex3HQ2Q+OPjNnKNkb6O+HTwPjI/2NygAAjhB9QTt6wHwG4h0qBkwA2bgURlwX2bADJgBM2AGzIAZMANmwAyYATNgBszAvQzok9nEvTmPEfd7ukh+PyK3TtvX3Iq5z477wmpU7loXSkxUw/rLHSHriV9uzdOsy4nTi3VP0JNYj8gzN4nQv3actfjmeb7XtbO+1bbFSl9nK+bS/r6syzrPZsGvPZA6T9w+RD7/25Hvj9DAcZkNIAAszSFLxYpPwdnvmgSUqahtcDbMwav8t2MVJbRBruITsgbnuCNr8beiijZTtc3qqlCFoQxRsdsFgNAw+LDfV5lcTRz8ThwUrxa50zixL0HhgHaOup9sJXyZATNgBsyAGTADv5kB924GzIAZMANmwAyYATNgBsyAGXhSBvRB5jXcOvYyt49ffqzc+6x/DgNLjt+yzg76Z5g2yWUt2W7gzpQ+LCvKVnW2U7/YyoVsCS6jm4w2vRo/9eWTi2X3a5Jb8aycIsQ6Yr7WctM2h5yJ9C3lWdCTLJZn3FiD9guQAppDb7aoD4KG7lZ81AAaJSnuuFWugrH3ZzH4gW8NuQQAAeA4qAPa+qdbV2/X8Lb+wPAE1f7WA+1B32IZsZEam1cmnCSAAHDMAJqe3zjNs2aA1tIR/KeGtDgC1PTM+CuTPs4xuZ5vuvRejUKlA6gDiFJKAKjQHg3Bq9XTt3CFZm/DW+lAywGaZMLVG2A9DmgP4yFUT8GSGtoeDs2mdQn2wzMwKOqPpwKJSQNegmrtFexfujAexhj3B6nz+3aknDGOJEU9DgHWVgmBlgDYE8maCJCHnvvgBYCvEbKXqvnFDJgBM2AGzIAZMANm4Bcy4JbNgBkwA2bADJgBM2AGzMCzMqAPMO/B1vm3cpfx+sR2afP6MRhYe4bLzt72/JYVl9VyfVa1T5oD5E/Mpir6UOnV+GtfdIJr+MDBNCFJfKDMc6cuude6O7GW4rAz3a0qdyVY5h4rITZ9EwMa7gmn7fonk/rJKy2tKWWLecERKIeL+q1VrVU/r9/s+crZImO0mguwkGwHDS05nFSuUIegXNfIefAoPaEYAMyOBRCxsJzWcbyUL6RBugabbd8De8wztXrqMea67Ru98eFLQ1tA9VspsH61dcMgIopSAAAQAElEQVRcecCXwjhJgcuLG0AADWUoMex2sXt5qbbzYA15OcStfPPp1WOCIQJFdwM45osfuQBIhAfAlQa/mAEzYAbMgBkwA2bADJiBX8aA2zUDZsAMmAEzYAbMgBn4BAbah6SfUMglfhsD+kBdeEffetckNtNVW9gM+MMd4qZ+xe8P5+Enji/uf2Lfr9hTZxHeWls5wlvzFvEauPUAUIdxQJOL8LuWfb1jwnsVnlHfVu1rrul9+d7f24HTmYCmA6ghwEkCGl5O9RuoGtbWgEK/MLIhgTEkKvRFdgT/cQ2ghvYv2UvatJYOIIDL8aa+jSt/0eiTWwGKO0H5PRR7DYpNvwbKAKIUVW+I+Zr09dxZr31x74mDcenC7AqgBIhcK0/IdS8B1CXQ+ATauhoXL+pp4vQ7+ZYOQCyELzNgBsyAGTADZsAMmAEzYAbMgBn4RQy4VTNgBsyAGTADz88APz3VJ8M3scXEVn4frw9TE73d+uMwsHyOn9OZqr63Ur5jevneWo+dJ5au4Vb3a7l9zvMz2J/2mr7G1LT6u+9alft8z8a6znPfyR8zSoM6YdkdgADQmdfeJZ17RVW2sOK6MKkH4dxxuadaAs6rAm0NNLmscayrwe/ROQXHmhV1Cnz2fj8GbSoAAkD159C3LroXaODcrd+ravAraJ/X19fQn4POWrKnnnLqhsFp66X8E4e1ve2WfssPDqWBxodqaxB84AC63Eq03wyYATNgBsyAGTADZsAMmAEzYAbMgBl4GAbciBkwA2bgD2Jg4lmvge6r9zK3D24flPYW65/NwFs4VuwS2U8+x1xL9rFaX8FaOsMnfjJewcGDhm096kCCH9Drg3S66/JMMv94b9SPbPEY+GhKNrgm2Ws9F1/IQ1yA/nqv5cpWnXxh/pE4LvPuvvkrjq8hU7YkgAC2sZX39XZ8bAul1z/xnBx25cRfojPfUo/lFMiydc0hUXwltNcHMHFomAjqF5hrH2N4Lr3lct3Ls9x8T8/5nyWW7+V76/Z52znz4XTADEpTrhdSdWVCtH81lTltBbk6cCRLXyh2/pm6/ssPAZTADOWdaJ19MQTm96p8ignWbr9TRi65oQam83sQXJ6AKPM/sIawXIN7R4A3AhyCaiALgGt2zg11/h7x3qvriyc+VpnYN+SrfRzNoZYqgn3wfasjCkFjlTxPyqB+gWDe3H8ZhtA3fGlqN+MRhZVKTIcxJtbXf0tYlmAvwoASuzIwKnz9fgZ8AjNgBsyAGTADZsAMmAEzYAbMgBkwA2bg+RnwCc2AGfgcBvjhMD86jYrw9SUMvIXjPnaprzW3jNF6Le5kU4RwsmxrihMUIbmE7EtkzNL+uOvseF2CPxtg89dx3cv0jbvP2wj59eavPGNfO/XbhGWkpKIll5D9EZF9bvWW/ltyK/8n7TmcXPYAIAAszd16nvRx2qcooXOeqfJdg4I5awwhoo+MK1cft61D9dhqldKPOJUG1UuAkdvgsTkhjRpz2I+xf93H4bCPr7j0zd+J01oNl0vJnoJ7R8iG4EU/X8nhVJF6MOqSV2W0Ybt8guISWgsAYtjt4rDvz9Vyg3VHDn73+0PsSonxcIg949J74Fq2Er7MgBn43Qy4ezNgBsyAGTADZsAMmAEzYAbMgBkwA2bg+Rn4o0448bQCxdVbMYmrgXZ+KwP5TFJe21wfVy/9mZdy6ff6OgPJWy+vZ5x7M+/c6tW9DCR/Ke/N+744fWPx+3bzTqsMzG8PAAE0KG7i5K+HbKuo+XpZemXrsfSvr4FTD3WymhPW9fBNK9Dq8DUq5rUSAEiwfBuS6pz1W9m0AggA1K7fOtlIjg4cuI7sUWsAoW/Iahgbn3iN2kM4jDGOY60MtB4n2gUZJ/YjSC9lCH0jl61RRs1TbvqnuY5iZRfkS4DD3KpzuDtVjJUXoO2rPAHgaJeHL4zXWlKQLuyGIQAEo8KXGTADZsAM/FIG3LYZMANmwAyYATNgBsyAGTADZsAMmIHnYYCfZupT04prp+rjpF+LvebTB6rCtZjH8P2OLvQslrjWubhPKG6Zq7XsjwF1IzxGN2tdqLs1rMWu2frcNf9n2b5rn8/q9946/blSvzf3fXH9T8+9FTJH8t4cx309Axr65S6Ank4irZfyPCLfc01OdUAp/TJv3aLYJdYjr1knDkOj/m/4FKAUck0DU6cZFG+4R9YVarYOzty2VwSA0PATQNXjzmskRwqVFKQn+jWAYGGeJqJJDrDj/AJ4Uvaob+sOux2dWkcc9ocY5mEsjfUGWK9q6y8AtE2Abp0RQEgKNM36SFrJBvccCdmHUmLYDTGUEvrv/+5edh4AixjDDJgBM2AGzMAvZMAtmwEzYAbMgBkwA2bADJgBM2AGnpABfqBZP2ZNuXVE+dMnPZE2y59hIJ/DUmY3+kg7kbZeLvNy3cd8kp6lt+TaNmx9EuhTGkW9pQt18fkvb6ioLnoodbmWbQt9rPRlHA9fxxKSS99yrZgenb9+BVX1E53vV6t5nqX81Ydy85/BwI23RBvuIYDC3UAs7hv5LboFTRxsJjglbK67Xlv+Zaj6WWIRpdSRLwn9jOsoCfYUhPpSJoBAGahiAzTP98QB58jcCv7fB9wlgkNOECN9UTggnWPvFQBqKIDQPy1G7pFS376VLoD1hTHG2B8Odbhae0AJ5QCoNCNKQLYDh7MRoaG0QPXiBhA7DorlB9DyWXQaxwAQZdixNg1BF884kVeBRtI4cbC8D/FCd5XSNfTVwFlSdulFimEGzIAZMANmwAyYATPwmxhwr2bADJgBM2AGzIAZMANm4NkZaB983n/Kt8bfX9mR72FAzyOR+fyQO5ZI31JmruTS9/H1sout9dZOZ11l8lbwT9g1fDnb96zjM8/q4iJfUXnQXsq+hj6m17vYan5jX136Q6uVv4nvdiEoT4g3X6eEShmXKan6/kUM5HNLed56WhGAxnY4d3MlSw+a1m+9/xKM0HCQ4p13vyMHrZPKpE36CWlNefKca+pHQ8o60IyMXpPneeDAV5baghSBabIDVLR+A7T/gQPdMgxXs/SnpQUFAQhwIHxsW8YK2VUHXDUACA14Y74A2dtAV/te/PlnxikCHPYeXl9D3yQGZImoQoNgYuBiV4ZaG2j+4CVeKY43gCjhywyYATNgBsyAGTADZsAMmIHfw4A7NQNmwAyYATNgBsyAGTADZsAMmIE/mwFNwYQ/m4Vff3oAHO415GE0yEtEIM13SwABnHCqdXeJ1cCsI9kHHNfzntWn9yYHmfrGqqAYAUB1DxxgAk1ns9W2fFG8IHtBG2UCiEIAYBri1gW0GA1cgaYrR3UHDn4B2jhUVX1BPklA9uBebd+jvUBqRfv2b/NLlxFA7Uv1BdkEABJHaDAMnGw1dq4tvWI81Pg6yw+EBsYCmwouozC+zDWAU63gpXyKaN1JM8yAGTADZsAMmAEzYAbMgBkwA2bgoRlwc2bADJgBM2AGnocBfTq8ho+ccFnvVq2MvxVn/zYDyWHK7chtT+ZKbkf9hEcdJX5i/9t7Zncpr2VkzDV5Lb/3XatxzdfXeGT92hmu+c7PlJHnVq/+VAby/ZDynIe0niRwPtTLeEWc9Kn+UeT2GrH2J+qB9TpZQ1IDw4TWJ2i3hlaGO9U/ldxs3PEUeqcGsJ8O0zjG/rCvOMxDT/WyLAdAc8+K4NC2j0ldUlCuhrKqp+Gv1mmXngDAUjpLWpoEhUBxdms4fGZYWZzvo9oNE3kTuCWzmi35G3ZD6E82T/OfjwYQGvwG1xPPqjO8vOxiR+xfydXrocazUO1f/l0OtGUk6oCY0rcZMANmwAyYATNgBsyAGTADZsAMmAEz8NgMuDszYAbMwBMy0H8AKr0/IvrFir7lVx1hJcWmL2JAfAt9eT2fJXp/6spLpE2yz9X6B7HSikzHjtbaPzq/Q1lpQFOg1a0zdk12CRf5ZyeeA9dq9LYWNs1Dj4lDjCNGjj1mtKjt12NOn/8GfbvyLU9/ljU989OXa8rKnzgTuH7PXcsyX7XOMBejq07CODyLa5jDH1Xcer5f3fet/W/57+4vn9dSzgUAOSYO8/iDEVPUJaWGo5O+STvHpTi+JRQTzFE60fpVlBan4SbAtcwraDnT0ZNryWaUr2EY9J3SU5/cPsB/Na77uZRdoIlnigBKgIhEOiQjAgB/KURowJr7aoCbCF3igW1UvyTf99MMuatdCqE81RIGDUYLaI2QXaiL/oX11K9Qa7Iv1av6vEfqdTDLXiQn/n4DhhiGHc85Rf2G7rEuiyqoIujXc5q4xSyZywUdESMHvQACOEFlAEhEKSVqLPeVXoYSkI1eAM0fEYU6gFqHyyh6MX4rA+7bDJgBM2AGzIAZMANmwAyYATNgBsyAGXh+BnxCM/CnMQAeOEH14k6f5IWzM8gvdCar38CAON/CPduv5d6Ttx6jauue91lVL5EVluu0/4zMbiTf04HyEspPXVLrj0J1lvhozUfKX55N61N/Wt0HxPJf0NIQvp6MgYkDx7UjAXoXRH3ywUtxAtWNG7QTmhDXLAQA2tZv1QIQGpKWeaAYG5di9/t9jQVONaXhrP9qYZUVyZmoBpkKr9/OHQ+RA1kUxTONd9qo1luehAwTh6daMzkktZZdeYJ0AUAAkMpQDl6rdv6i+Jo/11T0FjjFDX1LV37J6TBF+0bunkPcQy086XBVay8aCv/7779M1eGbTa8tbgrVEsrcp3ypj12t1OVLKBZADKWNehUjn2ortVnDlxkwA7+OATdsBsyAGTADZsAMmAEzYAbMgBkwA2bADDw/Az7hBxiYmCtQ+O4YECdLdO6b6kdybxb/8YD+dFebycCrQV/hzI1TfsUen1Hz0fv76Bnfd77M6uVHO3nK/CTotx7uDf23Yd10HBBqrSFpBc8PaDwY1S9fD7rfdauGBpMppQv3FFPcNOqAczQnjaojzJajABBA+yay/Dn0VYC+nZvItaSQ9pSyJUog0q6h8VHnPqlLBi/tKVA93vIBOK6lKKahDYkBBAC5zgDMZ6nnb34ANRZAaIguRHcBqANalBYn7qjVnGG3C0R7threUg0eropct77a+0M2oQbML4X1pcquWOmSQtHCMANmwAyYgd/FgLs1A2bADJgBM2AGzIAZMANmwAyYATPw2Azow+FbeMsJtmqt1ehj1/y/x/a5nfa89Pq9u/Q5qd+b+/hxZycC+01Q3brvCNlKfYc9O+QggJOh9srBASudPOdrun7g7rv5ge3v2rLvcUvfKtTHb8U0e//+yKzmuec1M9bkPfm/P6bn7+2n+Vj22/dbZnx8/49XWPZ0WgMIDSoTcccFIPRNYQB1aImIKuPGpUFkhmj4KuQaQADgzPNyVDlObRgb3QXqCapnef0+8t0CoErnUfppGzXQPjfXleoLdWhbCvkbYti9ELt6BgXpv8WrAbn0HgD3YnHlp30ax3j951/+No9TPm37/SEO7AFAYOA+BAMUYDySKwAAEABJREFUVGNZpkr1GbwkD8yjenZrr3Jm8cIMmAEzYAbMgBl4dAbcnxkwA2bADJgBM2AGzIAZMANm4JcwkB9Trsn3HGFZ51qNt8Req/NsvjVeetut8/axvX4r75f4wQGqwHYvTtcbpDPmi++V8tp4BiiPYCj7jh40fe3dbya920191REFe6yy8z2Mmr2tSTZZzTyX/pRuBW15f+B8tSzrSMb8wCbKqe6h/aJdVEP7XKC5n+514ol6cPn2u5LGNEmKD9+qs8RG0do7Y/M5boStmQHwHXCOzTjFEvXHqu7JSMppnELIKrTevDWo3O9fz+IAVuigIWIF6wcxHcb6J5BrEtdVdvFAy5e95k0T0y4HufL3AFCXI4e+AoB6njpQpa06uxcAAeBoUY5wNMyKbEIOncWR1uN44C/7KcB/HLHytSUAhf1Old6gPjUzYyMQpSL4qgCd77Dfs88xyjBUDJIcDgcvAHxlKjk4kLdxxmyMwrgycPc5TnYAAfDs3IBMh/agIQIRAgpCCEr5NPiV1LOM+Rq5H4C6KvXVL2bADJgBM2AGzIAZMAO/gAG3aAbMgBkwA2bADJgBM2AGzMDbGJjeFv7HRC95Wa5vEaH4xK3Y3+fPk0n23esj9R6971t1DQU5IOBo4Vu3PW3Ws9DrpwgNK+oAszP9LhU8whLdCUC9PgfK+a4m6imprt8KYPXYRETEnwfR0uNtDPSZqb+twnl01liT55FtBT7NczT7/a9gaA8uV+8+5pq+mrwwAqqwMK4sFSXUgSWHltJrGIeNnFJWde0FAGeVpzEk0DLHeair4WVcueqws/MrXuhMd6m5n4InDq6F8XCIiYPg1lEEIG3+rS9ViLwQI/NykKtjp2ccx9AgWPVkW/YHIF52Q0WhPhBgYNMbN9Jpqrd0AHM//C0/bwag+uvLbJMOIAqHyepj2O2iDEPk1arnytIMmAEzYAbMgBkwA2bADJiBx2TAXZkBM2AGzIAZMANmwAyYgU9joPsg+V01lZ94V4GPJ+lzeuHjld5XQXsL78v+pCw9g08q5TKfy4DeG8Ja1S37WqxtH2Tgh39G6jeCrx9BA8PEMXJDAVAHg0CTG2F3mTU0BEpo70yQ3iPtR8khaAizIWPn5ZkAUNcAAmhQfDUuXpZ2rVFQh8cFpeYHLw1yBfkPHN4KAEIDXUG+Hkypt3xSwJqCdEF1Jg6jAWjJo41ne1Xj4qXx1uIB1HgANUpD2D0Hy/rmsgwTB7XaW9/U1brMcRGKF4J7ThVaKT/mq+YyXzbpgCIipMumMIBnn2PUV/As+9f2rW7tVRRkmAEzYAbMgBkwA2bADJgBM2AGzMDjMuDOzIAZMANmwAz8fgY08UisnSZ9kmt+2z6PAX2InHhP1czt5bU6eqbXcC33a319V1+701ur9531el/nXv77nPfo/f639PfUf9ScKfIfRy5sUmen+OB9emqqt45166mL9H+wlSdLT1Z6+ZEj9nWW+n11wSGfEJSxcWmYt+F6l1n1BCWnlL4FAFuud9u1r5BDShXSWpAOIIYyBEoJAKE4DUyF6C4NfrXUQHe/34ek1j2A9f41dBUyVnvnWnUB1L3lrz4OUaXzh76K/kV+rTVgHYYh1GfaZE/IJuwYAyDNoYFzKYgcAnPjiNyPUcoRB9jtuKIrpgAQ2k++HjFfXXq1AAhI41tV8VIBRAlfZsAMmAEzYAbMgBkwA2bADJgBM2AGzMCjMuC+zIAZMANPxAA/mVz7dPV4wt6vjzKFo5OK1j1o2rzvjdss8KQO8dIfTetEb9/SFbvlu2bPZ7uU7cPuHLStyc2qakXQJ+HXsFlgdqhGYsVU/8qv2p59R7HIOdo/TdGmPbrC+a3Co5vNVFsn2zigS/qIetyIRc71aRo5yxD49PgcJmHkc53BhAe9ydW1zuTWwz+iC+657syXKov0sVXvozou1/Zh6HTkVxyfECMJFhjzlfek53kFH947KXhnofP+TvxMZ7x1783FWa5vm831cpFRXXzOC/PFsj57xp3JFjWxJwABoBn4Kts9YOjqDbRaqtEHaL2GjElfrgGc9ZX24EBTANb9dWDL96fqHXNmJW3T7OfTmT1NaEDbtPaqtQavkrKcSfI/jRNbQYV+jIJrRJzW4pdrEPLp/wwBSoAoZQjly5V9FZ2JdVVLPr6VQr4EgACglDMAiIHDXw1zSymhC1GiYmoyuKfq7Xl29TGqNzBC8YdDABqIT6H/XrB6bftPIbl/3VeZOwNNAxC7v/5iOJuOqDWGUurAuYSvX8iAWzYDZsAMmAEzYAbMgBkwA2bADJgBM2AGnp8Bn9AMPCsD+tBS2DqffD0U1697Xb4len/qy5g/cZ1cSOr8kkvIvoU+divm99v7U0rXiSQF6T8PxOlfdPrJmpq88e0XuOMSND3U3ff3tsawynjQGosLXJ8ARghBGfMFyh5c/pF3cvA7Dw8+0Yat/pv38jWYqaFifOKlesK9JQH2RWQ8cL6WHXwRKG7eufdut6vDUCXINnLqKWi9BhSEkMPdtRjZ0q9aAmRkbck1BAesA4bY7V5iGNhTGer/dwqYN46H0J9L1n83Vz3SxCfCV+ZMhzEEDWmjWpUR9QJOejX0L/QBCADaOmKM4KpC2mE/xoG1Q/+PALTKpr31rWJ9Q3jgAHn3sovCfFB/IY9/cf3Xbhd/7XahohMH3PJHdx1eX1n3cDYEltsDYLFgmIHfxIB7NQNmwAyYATNgBsyAGTADZsAMmAEzYAaenwGf0Ax8KQP4YHXlCx8scy1dX2YSrsXQd0cIo0634hMn62/VvvgZ/FZarvadTz/l1eBvd6qrb9/UGz4NAwAC0PCxvZMAvO9sTNc3YDlRjIrCOj04hNRwsy+uQaaGson0AeBAs1SkT7ExXxrqJtKfcg5hC2OF1vJpCEoD56HTEfIB3KcMATQO6jdpmyNoDEbX+KrzDOpj4gCZDppwAs8KgXWAzj7rMV/AuW8ax1pDbn0TeNQwmftoPVEfSql+ADIdoW8MA61nnatw71BfakxRDH/dv4ZqDkOR5QjVlV0G6QBC+2p9HimLYQbMgBkwAw/LgBszA2bADJgBM2AGzIAZMANmwAyYATPwPQzw09/6weNH5Pd0+oy7fO2Z+ElyJLZ2uvbc+xzV6defq39m9TxR7VCFE9Xw21/ydEv5kXM9FUEkYsmN1jR/wa3KddDE36FLGbStbdly1jzPbdO77PlOmE/zlvzakwO32QUQAI6NAKhr0JKgunKnV3LpvnXu9C/zztcaCp9bTivtWthrRTkNfA/7fRwO+9AgVNGAIiNGDk8Pr//G4XXP853GokDzFw5V9SeWD/tDaGg8zUNb1RAOhwPrnpD1JZfgBtGqMnNWMoZT8ABQQW+9gbZWjPbZ8wx79qFeJF/Z81j7aXH9rxDlCACilNO5gheAOLeELzNgBsyAGTADZuBBGXBbZsAMmAEzYAbMgBkwA2bADJiBb2YgP6R9j/zmVr3dFzBw67l/8pbL7TbK92EZkrZcb0pE6C9vKv4Yo8USR+ePKPOmbDa2MIfEsvF+nTFvkf1+b8n7LbE9P73+jv5rOvmqb6hezrVoCn2F8gKzf0PUsvRJUpxuGvpSJ8djaxpOVXCApaFaj6Dtsbv/SHd8YHf8fAIIAHVgWXmapqoDzf6RDpTb15QuW4+0AfN+eiZCQYSQwfU4mH+BUqY95ZyvoW2DYiaeTQETX5YIPv72rd5xapJB9W75bXR59DFd739RWqKwLgjJElR4FwLUIxQDoK4xnwGY15ST9uOQWD7gxL0GqLIFWGO+gbYAEABCMcFr4nMax7E+K+kVXNMQ0CCWHDIj2FVE1wMPzSUqlBO8NHwuu10MuyGGUuo+Q+EpgeM6eAHga4T+VLRytX818AVAzQOapKnepb76xQyYATNgBsyAGTADZuCBGXBrZsAMmAEzYAbMgBkwA2bgOxngJ636BPU7t/ReZoAMYAEuV2+9Q4+OTDoabivKFzIyS0im7WelOrmFz+5wbb/P3uNB6mmSlHh3S2t8pe3dRSOCuSpD0d8yLdH7f4P+2/vX0O2zeFYt4bPqfaSOBonj4aDJIoenU9TnxAGmhpWnutXKZS+5nO+Jw0+dRwPb2XQh5FPMhWPFoNje3O+auvzjeIip7t2GsQAC88BVfmHiwFffpp14pjIMUcogcwW6WOkA84XZPnHQC8y2Tiq5aEgrsKbWDJUI1ZFSgOCkN8QjgABAdaoD3D35HplQhhLq7fD6WqVsAI4xGvbuhtZv4V6qm9AaQMg/lFLN6lfQM5WhWaUZZsAMmAEzYAbMgBkwA2bADDweA+7IDJgBM2AGzIAZMANmwAz8iQxMPLRA8dk3PrvgU9czW9/+eL/off/t53iiDQGEBmvCR4+lGoLqpJRe8QMvQDubtgbaz7uGpVpXFNo4rCQBcYTiEgwCUAec+vYul8db5xNGDmFllD5wAItSYhh2MVDPHMVIl9T++nPIyhGAEiCkT6w1cei759BUf675sN+v/tnmiT3Lr7wyMJ/nABDKUx2g9Qw0KdvEIbHyAHIy61rLB0AiABwhH3Ba1//fOeZVyWj5KeotXX3UBV8K86bDWGsNpYSGtgKAOtR9+esldrshNCxWbkJ5Qyms0O6R54yCmp8xKU9RLdavZsAMmAEzYAbMgBkwA2bADJgBM/AgDLgNM2AGzIAZMAPfy4CmDlv4zE5yj62a6U+5FWe7GXg7A2BKguoP3fneviU/0l7W/kgN5343A/nelPzuvb3fdQaAz3wqn/vzmQO/6yfY9g4cxG57r3g0jCUO4z6EcTowWGejWLlfdi8caDL20KCB50pYiGlBPg1l65BX3/blXrIFI0opMXBAqqEqOACN+QJaJtDkxBwAAYDz6zZwnUMvxKRhKtsHSoA1AVzEAAiA4P5yThxGSwoA9+B6PBx4zgP3m6IOaOnUWQ/7A3vehXoHWIOgq94AQlAPGvruX/eRg+QawBf5hVcNvbmPYo912Y98AkNrj0WKYQbMgBkwA2bADJgBM2AGzIAZMANmwAw8FANuxgyYATPwQwzwk8/jztKFo+GDCpgvUKze8glyal9B+segD0iv4WPVnzlbz+Ia7jv7xE+wrwEx/wMievDDd32raS1Xn4qnneW1jLsuvaUEBUsK0peQPbH0fdo6N9iStzYiX7dC7vZv15o4PJk4FNnC3Vv81kAOWTjBiQuQlxDWznX87wKvOd9m+/Bfqr6xXT7XDFuuAfDHchsZvyXf9POZTTyCXPxYTvO3OsnEnd2hxq3xIgfQ/AgNDPnbbP4Zk09Y5skmrNllE896r5y/T5UBvvTgsr95zppH25jvZ/7uBUFTu8cmzl7Zb3v/s4A2n1Hmc53F8owFA3+dDzQjhrIjhvqtXQ0vATAi6n8yW2VKlABoE1heNeuQl+vgBdBf6Ce4DIA6kXqTJcTLWPtExPwz2Y54WqddUqERfB7cU98cli14AQgA1GiufYcAABAASURBVFiGQaqrhYa8wVhxXt8fNGopvwa8gvw6o/oAVLtGnHpTDmtSHG/FKxcAh+qNfNXMANVKv2yKlywahjMHQMgfvArh+9cw4EbNgBkwA2bADJgBM2AGzIAZMANmwAyYgednwCc0A8/IgD48TaydL32Sa37bvpcBPYd78L1dabe+K62FtEnfwlrMNVv6JLdq/pxdXSU+2kXWkfxorWfMFy9bWDsv4vxfcL2O6C5QFyiOt9Y9jo5fpuQZflnbF8+tcLB23xnyxJLbGdXL4Z+koMh+0Kf1LRzjs05B7VuDR5qYjhXQNN9HL/MK1saFx4g541zk/soVzr1a9flNR90HoaHubreL/aF907V5IyRrLR5AeiJ4AWs90hGKijpY1WrSpFezVtpZhiYNXym4Rq2h+BMUUzDEMHA4TUQ0H2psqzspKM4v2eoAVj4h3QNi4PulVWn5Qymxe+F59c3eaDaKemuoKwVAqN6BnBxry0FoDahiBIAzDKXU/4bw6+tr7Pf7yoPiS/gyA2bgdzDgLs2AGTADZsAMmAEzYAbMgBkwA2bADJiB52fgoU4IdiNQ+DYDn82APpwX3ltXucJ78t+b95693p2jJhN9kbSl7H2foWfdlJ9R8wdq3Gq/+q/8ftv0VwcP1Esuj3dvl350WPkjGNAz73H90BrSCRklPZG2a1Kx8gPn7+WRA1BBfkExV6FvOCuAg2AJThcpWk3lb4FBV28ALHXCss6///4bQxmONSb2LciQ36qtOoerU8XI4Wb7VuzSDvauHH17V2B43bsMrT4ApVQb0HQZWt3Tt7CvrY/x5KvMfSteQ1tJ+es3qmdf4T4a+g67IcBht/qrMbQrfn841H5628B+gRIAyE2TAHjuU4+ltP5VYyJnh3Gsg2MmUR5C+4yHKUr4MgNmwAyYgYdnwA2aATNgBsyAGTADZsAMmAEzYAbMgBn4Xgb04WKP7939T93t+87dDyg+on+sY73DPlJB+cJbaig+8Za8z4y9zjg/5I+GoDztu5Z18n5c++r6H+/w/gprZ5Gtr5DvAsnenjoi/zWL8hva08nX9pRyVSUnQBPBAi31Da9gbIKq7x9koD3tfL5Nbrfztui1OgACwJrrPpuGgsyvf+24/u449aQhoXDtFEC/t/TEfdu/JwrQHqfMruOYNMGlKyXVs7sOXTmIPTMeF6qLeHn5Kw77fbVu1anON7wAiIHD3MPrK+nkkLWUeOEaQCBkmuL1n3+oRf0TzuOBw1mBfajnHYfBRc+KEaW0P1VN9XirhuzjeIhgzeB14KB44GCYauVFg/M8D+ZhsXzKK1yrP8EDYLFimAEzYAbMgBl4XAbcmRkwA2bADJgBM2AGzIAZMANm4BsZ0EeP37idt/pBBk4ftfMja/bx1jVT3nIvy2/kLsO0rqFSelTjL37RB/tniAj9+FXooDFf0m9hDv2w2Nrnw4W/vsCy9TqA7Y1dC5qQdcuq1lCSL59QjcuXGhTB2hrw1jDqWp9hMXwLX4/HwPwoLx6V7OqWb4XTzyMN/ZrL9VvJa1iPTiuAAJDLqgNtDaCuNewTjkHcRm+9EvRLl4PDUMVwGeAQEKAPckwcGh5mSFeE7EswWG9qgbkxAwDVdSwrLNe1Hw5yUwJznUAMGKJwPY0jV3G8Rsbv9+wX8/8ycS0ngADPpVpaT/N5SxmCHqIE6G+ghfEjB6cAFB4aviq3hxwAAoDUKgFcykCw+vHHXEPlrFOGEupZQ1rtgYgA+Mpb3/yVP6F18DpwIAwg6vm786mmvs2rWhEsEOSAfv2pbK3kBxCDzszHmO8B9VaixK7sYti9xJjchC8zYAbMgBkwA2bADJiBB2XAbZkBM2AGzIAZMANmwAyYge9kQB8vJr5zX+/1pzCQ766UW+fm59rHuUwfk3kpe9/v0vMES7l1CjHS+fSpf6Izf5qatSU/rejXF7qPzT6q7wkctwhB2RCb1+J51HdrF1x5U4zQ2a+qdn43A+CGS9D08VvPP/HGaoA6akM/Dfu20hXV4yIunZ0DHI52y6pqDyEiEyj5tp04oJw4mOXUON5zjdMYQp+rddurWblTG2S25fEVBbF72REvAXC0OXNyDJgVAKHB6v71dW5TFXvE2QUgABxtwElPY9+f9JEcaBgrXdFnYD4gS0TZ7eq3gHfDUL/1W+vRd+Age/+6j16OHM5Wv154VgnVr+B+Gva+8Pz6VnFhjWrnEJiPRaEV+pavfOBKkqJyoMGy9gPkCY6E5THMgBkwA2bADJgBM2AGzIAZeCwG3I0ZMANmwAyYATNgBsyAGXhmBvRptrByRtCWoLp+K1dY99pqBt7PgIZ3yvb7Syy8D+JOeF/2H5VVB3wa8BE6eK5Tl/wIAHDwWWoJQDo4LGzfBNZQVjjuOfcAnMelfylr0e4FQLdqKgDu3/aUJWs0faSvBMpQIdsWWp7iu1rzMLX5JtZqexXWE4C2RuEe1FUbaDbpmSdd6NcAZKo1ZR9nbmTU0HUoRWpoWE5C6+B3fzhwqN3snIDHOB7oGkPxCpYsQ6kxwzDQhFpfQ+bCen/9/TfjpzhwAP8vB9v6NjCDWGesAKBljBywq6e64Iu+MU1Ra+1eXkL/Pylqd+5ELsMMmAEzYAbMgBkwA2bADJgBM2AGHoEB92AGzIAZMANm4DYDE0PuAcPuvvt6dyc58CEZ6J/llv6QjYc+3l7iMTu91tUW57fs12p+la/v6av2+Oy6fc9b+q09812WcX0d2biug2BKTVMqZL8fmXl/xnNFLhl+tNN9zvPJKpIPcMJ5IKpOAD0BaQ3A+VrW9k3SlTHhHAtc5ihvC/vDvg4nVXcoQwDgYPRQsRt2Z2nTPMSUHJVHTJpadlETY4D1HspQ6jeAh92u7pNpE2scWEvIAazqq8wUIwesJ8imPOUIAGIcxwqtBfkBMO/yGQO0K6D7/QCg9VMQA8+scwMIXRro6tvAkvv9Pl7//bfW1bd9MQx13/3+VaG0jxwEc6BMO9Dy5VBPI5/znsNm1Rl5Xn3zeCil5qu+4hCIlScbvsyAGTADZsAMmAEzYAbMgBkwA2bADJiBn2HAu5oBM2AG3sCAPoy8hjeUOoaq3nHxFArAj0Gv4KsPqQ9rvxLb/etZTvxYelwB7fzQmDfTsQKaPutubVxWy23VBHHGETtmh/WVL1GxrJD5S/vDrPPgG5Jn5if8PBv9VWfjVOtZ9d/g5If3tKzf8ifWI+62Nt75HmEPTSfzI9uacXehbw88ksWdqWtYe0QzhTiqPOabpZeM4T1xkBICB00xHdrBOQCKXAdrVzA4b9bVVktzuoP+OO4b1y/tdQ3Xsz/sBRAAjnUAnK2Pjg0FaPHAQnL4lSl6X6W+lPJ9BMt6d6/BSGJ1b74f9L4QIh//LGU7Q/25Of38sCrfQyrcAFDSmPtQPbsBVL6BJuUETnrdn/0AzQY0qbgt6L1ZgnHqmbl6f+davh6tBmOXdXmu5osAEMsLQLUDrDwjAjGUXRQMAZTY7zn45ZAy95v4Ph+1jpY7cj2xPzA2eAHNrviJPsXSHOJOEpC/SK2odp1RqBZSP/cNIArfg1A4C44jf7YpGcF6el4NXMTEHirPqiNEBMDBrmpxLb/2AhDBYbN0IXgV2qrOGgBqHs3tpk1nbIuIUkoFgBhKCQ1tZVM+gDi8vobiCwfnwQsA6ylnIKeUUQL83SK8lB1rDIoKDXyVpzoCjXWfgmCGVsaDM+D2zIAZMANmwAyYATNgBsyAGTADZsAMmIHnZ8AnNAOPwgA/8Tx+GvooPbmPz2cALHkNdH/SnbtcK3ct5prvWs1H9eV51iUi/wW1uLhAyxI0fdq9rK31pxX/kkLqUDgvLsttgBwnWv6t338ZLdkyzl/B5RI0+f4VDCyf3D3r/mB1Zsi3UMrg+ys+cF3bf7UsN+5zioaIDOxtvV5Qjt4cHtJwcQMI4IQWAIoGblt1sJ4Q0eygRETUfRgE6nkXDkEHDlT13/BNm/w9gjnyAbIGl6OWHTSolb0zzWodimoIe2g5Ot8wcHDKPavk/uCzGlhb1SuKXluB1t8QO8YVxsg6ckib37yV1LdvVVcSQAAI6YqVvUq+yKb1gQNwQbmv+32oRw2C5RMAhPZteqn1QkPfKFHQIErkLxwC73Yv8fLyVxQOjV/ZGzsIZsXI2geihC8zYAYemwF3ZwbMgBkwA2bADJgBM2AGzIAZMANmwAw8PwNfckJ+shmJt26gvLfmOP5TGdAjEC6KyrhEH5S+3rahK3TDddusZOF2ZB+hjCV6f9X7gGp4pJe+udT7/tZsvf9e/bPq3Lvfo8TluXvZ95b23vbJuqZCGyVz95QbYTaLgQK9tiFW1R7oZX6AAGp/wLp8a8cazC2hGkCrL/0Waj4HlyHcCl74ATTLzH1bbL0ylvGjvu1OeRj136sVMVvx63b1qxqC9Ar2XlgTKAGizxwPHHwSS3sfIx1AAEKrUety+lkl6wcHo1WnTYNUAEqrABCFg1sUyoGDU+JQv5HMvXnOkdi/7iOvoniCE2bS3jgAWI/75B6KkV5YV0NbAAyfao9ZR34BoI9GgJL9Ua03gBoPIFRHGOnXn3IGELqUP3JQDJSYuP+o5yPHjNZHhAa+guKFF/23f2Ni1BRgjxo0F658mwEzYAbMwIMy4LbMgBkwA2bADJgBM2AGzIAZMANmwAy8nYGJKT24vLh7f69fBNrwDQzct0X3nDSgShyTO//Rdk1hvGrMHxjHhdzKZd4xdivmZG8faZ+qV4+MiWo4vaS5lyfvZ2n9Ga7p/X5bcRnT+9P2HvlZdd6z90/m9Ofu9expzZa+NdnH36uv1Wm2swp8c3L2FEEZVy65hSshdv0gA3o2wg+2sLm1+kpsBr3ToWHhyKEj7/aLOevoTZ76UoLdJOhTDYqrt76xyqxjDDjQLMMuShmaTfWadvGq+uNhjAb9+ebzQWqEKie4ulILUNwcwzNqqKo/T112JabCuomIOHDP3W6IljLxf+lGgpJDWL7GQB9nq3HgWjoAxiIKpQAg8sqhtM4iyF6YDKDmaL0EgGoChsoTGF8N+UI3jxBRECA0iFbNANgngyi1HhEB5pbwZQbMgBkwA2bADDwiA+7JDJgBM2AGzIAZMANmwAyYATNwgwF+whc9+vD6EeFskJ6YTVWkLWU1zi+qO6sW38NAPoaUa7uCTqF+1Eu9xkhuoQa0lxrC56rJlfRqlbKG6uQL44/vMS6P9zLn6LiusFxurwoZLF3I9fdI7XgNa10s4xWztPVr+XuQgCOfR50B0inyPnvGqpeOZ5c6aw+dt18vdflnVBd5zDcY1bjgsQYxYU3SnLdqpN5JmSto6ytw6XuLAQ6pIsEYDcIEqt979w9M+iftDiCAbbxnG+BU78jdyKZ7MCbA8d4FEDVnsbE4rwNfxmvIqSGoBpqya1AbcoLzYEnlggtB+gLK0beFefDqARBl/nf2P02xcs31Sxm02UpAMwGIMpRn2yESAAAQAElEQVQA3ztC7Y8/fJy7Mg/cGpEXgOO6DEPV1WMFOZNULMC4ud7uZQgNo2UXagx9dahLOXGjKcYYKTlH5faH2B9eufeh2sCkkcNiiiisK0mFtzx1dXyZeGYNg4WjkUqu5eeSN4e4fMwMpx7115eek54PeC7FjToPtxgZxFD2wi7HkcERr3v2F1HzgjE7clzClxkwA2bADJgBM2AGzMCDMeB2zIAZMANmwAyYATNgBszALQb46Z4+4bvAVp4+KtzyLe197aXP669koGde+vZey+d5a61K4AfDHWS6CtC7BE1n93LfM+fm4iwrt9iMfkBHHSz2fZ2dKEh0XF550Guyy6phi7qd+6nVT+H3vQxV4pksSbF2y5Xo/GlK2bmuqH+Ii4Ornz5pPpeUn9GPhnI9+pqy9+tel0842sgPBBru669FaUAY/f8doF8ZrBMXV4sPxXJgOexeYhh2AcgeoYHujuvCaaf62nOYeDjsOfhUweDgk5JDRxq4iGNedJcq9ehcR3XiQFULyXE8xGG/j93LC+sVluYechKT9qLMW3+uuXCgCWikiQBlH1PmvlXvcDic1coaZVBuWyn3wPONHJ4e5njZtB73LV/rGk2Oht0uhmEgT2OV1Z4vBalVqTzVVHxhLoAo7C/XMV8Ajn3qPEI7NjhILqGqAoNiYo+vr/s68A1e2gMFAYCrII+HUI879lk5YCG5SvX6xQyYATNgBsyAGTADZsAMmIHHYMBdmAEzYAbMgBkwA2bADJiBnoGJC4Hi/rt9KHx//PdGPnZ3d3AxfcMJ9My/Y587juuQBQP12dAmSbF6yyesOh/AqN6E72iFA0kNrITv2O4te6ina7hVa5mb8QA4t2vfzlRM2iW1PoKDul7nhC8qFHgD0zy85EaRyFpZQ+ssA/D3FvfToFf+af4Gq/z6lqlkYihDG0Iqh0bVSXAZhf9UQ7oAsHaCBvUmUD3eE4e/E/fn1JLttjefhpiyAeSre59M1JUoCbA2F4qjOLt7GwCWZp0uQvVzqVjVE/RNZcjBF32bVmpCcQAdrcXK7ThzVWjfc2itmIwXD6qhmAOfCYDQwFcxsgOsFSrD9wPPD7BHSppqv0Dn5z4AogxDjEcOxtBAGZjjaFdtoK0B1gte7LfaS4mBNuUXmn2bATNgBsyAGTADZsAMmAEzYAbMwAMw4BbMgBkwA2bADLydAX7ip08yj7hW4S2x1+rY99gM6EPhxPVOFbUdsXy/aL0dfa9HeybuzXmsuOxecr0zMXUdE39i1yL6eqqf6O3PpC85+I6zLffU+v5984n08v5sR/5JDACoA76vOfMUKIhhN8Tr6yuHhWNsXQCqS8NBDS/1bd+Rw9hq5AuAsz6BtgZAbxtcSlnmqJ7sQtXnoabW9wIAh8Fj6Fur+gYr0PbU2YAShec77A9RhhIAKvraNNEmy1TrTDzXrsY2m163wGohFBYB1MdUQwFUqReg6dpfA94aUV/kbRh57hbVuJq4HjkI1tBWUusW2fypAwgh173UmZU3lHI0o4D9HpdHRXEFqOuR568KX9TmKZsG32bADJgBM2AGzIAZMANmwAyYATNgBszAjzDgTc2AGTADH2BAH/MJfYn2YWBvabrihLbSqz48vAbFfATXasv3kdrfkasePwIAAdyBgogF6ge+tFWpGoGLf+cc4HzJ6NC3SCsWrrTxw+rt843HD9XPY/RB9ozgB+9rYF0mn2+qt54gq2QP2b4V4uoa1ppR/Jp9YRO3fF5xBsYoPUHOyCCNSQLVvJWf+gfl+XPjs+Jz6W0fLP8J6e84f89PTRepi1YUc4beX5NokKS4865/mXqRMnHQw+lbXECDGGHLn/Y79/70MFEm3Cg86duGH4S2AMAfhxNk+xboeQnv3Kz/WZG+LAOczgTg6O5jgZNdAQCOXOjXgN5XQLPJvwr+74DsqivU3618fwGQudaTAoB6qe6IpjeJ0DUMg6zBl4paK4Lx578baDrapEMJ9X3AQbP45D4T98/3h2Iq+PtFEhxcCtJ7TPSPh31vOuqHxTdrJ9bXvkAJSQ1TFTypBn9+2ELUP7dPAiF+KHkSUsoepSO0JKjwdwEIOuu6RKkSPAtUncV0FvkL16UMUVBqTDCvxssetFGy8tmNQZyzWGcdyHXQpD2C3EkK0gfuJ39hrVqbfukZP/Hs43iIPYffE8+rskNhBPPAxcD9VCd9AIJ36E9lh3zcNxC1W4b7fkwG3JUZMANmwAyYATNgBsyAGTADZsAMmAEz8PwM+IRm4LMZAAsmqPr+QxjIZy6pI0sS/PAagj4NlrmC9rqWjKOm1W2A8Q2nzLh5gRECxfHWusfR8eVKv+s1vW+kj+vtS72PW+rL2LV1n7Pmf3bbrfMv/cu1+Gk2HN+pqQUtl4g7LjAmQfV4p03yaHwiRef6KH6ajuz/u/sAEACubitvYjWQg0EN+lZ91ThF0cCv6nrJaudSM0RAtrjZUywufav0wKHtMOyigEPI2V+rcVCZcqI+uzZF4RBz4pn0bVoFTWqMCjjAFaiG/FXSd+AAdNi9RKANWHMIHPMFgOcpdQWgyv6FJUIYD1MIwf8tDA5HZZNE6F/wNTjsnaqU7/B6iMN+pC0q/bKBPbB1BmJGsDbrchj97z//BoDYvexiGIaqK6qtC3lDgFlMUBJ7GWPi2cYDJYuCXtBfxAPly24XLy8vsdsN9Rve4gRArVMk53jxd2AN5Q7sT3sLWovrxkz4MgNm4OEYcENmwAyYATNgBsyAGTADZsAMmAEzYAbMwJMyMPFcM/QJZAVNd98fyb17Ewf+Kgb0ce+y4f590vt6u/Te9036D23bTqfNl2gev34GA0tute7rat2j9323vvZzc7sHsP3E7WhHmIFLBgAEgOBEr+EypFo04BPqFJIWAC2Pum4NBiUFxSVyzeDQ0FRDXPkkBflTyg60ukCTsikmAaAOLnMtqRhBOjh8FCYOgQXZesimYWdvSx1AAKjLPI9iAdp4H/TNYA5Z9d/XnTiJ1WAToIMZWk/dnijNTleo1sR4AFEHq5RA8x8Oh9gT4l/8KHYopXJVhsLB6y50AS1+ZB2tVS9lYTzQ/LIJBw51ZVE9HoqmKfbsX/n6lnB52YXq0xFgvspmHdUuQO2h9kQngJCf5IcuACwLqaF4IbhUfUHruh+HwtI9AK5U+cUMmAEz8FgMuBszYAbMgBkwA2bADJgBM2AGzIAZeEYGODWow96lvPesyzyt78113CMysN2Tnu0a1jL46a8+Aa6uzKkLvnAtN7X2ATLXfA9OnF419Na367XsG1/UTuKNqR8Mb2e/POVa2a1Y2dfi12yKvYa1HNn6HK1/C/q+ez37722pp++zZdZfyn6ffBdK9vbruqKXuJ7xS7wjuRJ+Sbu/vk1xzSFdEJPAYd/5mfJddm5dW+lbuWv2amPdib/zqz6/bMVrYCjMYUeheKDUKqOGrfKwLoAAoFWFck8Yqy1fZG86AoUA6hJIWc5qDbshNEytm9bIOPrb4JTv17h9ATjmFeo1i7IMQ+yI0HNgGQ2ENWCm2v4ngop6FqjWG0AMpYS+YTtyeKyc4AWg7tHHqjbKUGuRKp5lHyOHw4fXPfUDHzufyoTQcFeDaOUKB74XRvYk+apY7qNvAgu5HllQscodSqnnQPCifSjkkarOpSF6kW6YATNgBsyAGTADD8OAGzEDZsAMmAEzYAbMgBkwA2bgqRnQx489dNjlWrYt9LG9vhVv++9loH++0vuT1I97e8OsK66HzN2ag9/630zUp+qpV8k4lXwLmHJ2d9uo/JnvYRZrTfa2vtHevtQzbosw+msKX/ihfFyA/gi+9Plc5q1nUklkfpXpeHSZ/aZUv6lfk4r7ZIjDM/T1xXu/fl69fhORAyUNhFaho9OvgZJwjJH9CaAzXcOPHbEg9I3Q3B8A1R5c8gZQh4tU33UfxkPN0xB31PCWz7oa+OOoH49pHEPQr5mRsaPW/H2lWKHG6gURo/7JR6m6LBGBNmKcWDtYZMr6cbrkm5jXLBp8zmCshpSyTzUfLNcwMR5ASMovaKg6cGg7zT2SGJnXweYK89lSaI9Je7FmDQY7pb7nnq8csGqQCoDlGsSBvkU70a94rYeXl4AWNS5i2O1qbxPrCHJpHxojGCPb+O+/oaGv+v7r779pLqHnUMoQsu1fXxk+0YbIaxgKB8wlUFDlwPNqfw1/VVODYQ2e1d9xYB3B2uQq2rkA1Nwdh+glfJkBM2AGzIAZMANmwAw8CANuwwyYATNgBsyAGTADZuDPYYCfTp4ddrk+c64sFJ9Ycdv0xAzow+LE1jH13uh8+qRfKUeT/Imj8cOKtujx4YJfVUB8nNUWF2eGOxb9Sc91hP4FX68BERcRcbqq+z19nUr8mHaLX/kT395kJZa7SlL82P3gG3NgVofBD97mr2mPfEJgw3rnCVQDQEUEIi4Qn35psAjgcicOMuuP5I0dlV9DEIHSxovTPCgNXgMHo6UM1DSMHKusL/Ovson7aChbbfOLBqf6tq++VSsTwOJUtBfQdC7rncNP7TNxEKxc1UzUIL4oSxiYL0lTaJAqKFYEFPYv1LUCCKBF7152HKLuAkDFuN/HnsPiOng9tHMBzacaLzz3C3NKIF7/+SfU56izsqZu9bnfMw8lgnjdH2LHHICDW8btuT6wbgXPpZ6k/8shcvDSehgKexKGABAH9qQYDYf/4Z6T3l+0a1/Vk527Mdu3GTADZsAMmAEzYAbMgBkwAz/LgHc3A2bADJgBM2AGzMCbGACjE1R9/6EM6D3woEef2JdA8XD39MC8PRxZ72joHn713rgn7h3b35VS978r8vmDCupACcDxrBo4CUeDlXczIB4TwSFdxd3vv9MzWWsAQH12Sx/Q7IXDRkH+lOoFtPeYOMQFoDC2N4ZihWqYX7ROyDTOORMHmFqrnuThsI8ctE6MkS47+D6T7CGbIFvKqrMXAFHmIS2AANp6iogcFlMNDT57yDaqJ8bzILwh0xFZc2KMvsms9VBK1/PE4eqh7pdJRbW4UCxF3TMH2fLpjPmN3qEMMZTCGA58FUwAiGFotokD3kI/UKJe9AWLyS+8/PVXvLy8ELsA4xQ7kcdhGIItx8T3kHQAgYJaV/HDUKKeO4LD5aHmF+q+zYAZMANmwAyYATNgBsyAGTADZuAHGfDWZsAMmAEz8IwM6CPKNXzGWcEiS9Dk+w9mIN9rfzAFdx+9/9npk5LDlL3vXM+IW/I8a7lay17G/Mb1Fr/Ls9wbt8z7+vXak1mzfX0n3uHPZuB9PyMjh4VbvGmAm758T+d6TV6rpfhJE0kpxJT7doU1GOVssw4qGVJvDS2FuphfANTB5nRWbwrlHw6HkF3QWn8+GUAADXOJo9CAVLEVHJbKAUCCOVUcX8RH8wR9TVPegUPswoEqNw5dr/t96Fu+1UaDIgXFchltT2ka5UZA/+Y9g5fiAFoJLqPQP5GYkefVMLsM7Vu9d7l4kgAAEABJREFUr6+vHD7vWW+s3zieOCyuZ97t4iAemDOXiKCCiCjzkJhqDKWEvhkMIOQv4csMmAEzYAbMgBkwA2bADJgBM2AGzIAZ+CkGvK8ZMANPzUB+CpqyPyw/nIslev+Wrpwt3/vsAALYxvuqPk8WsM0NcNs38QPoRFDvUe38AFgfDl+CHyTLxw98p02M9CT6KObSIwuA4AM+A1AC0RC3rnz7LmXmpT3XKbktN8nVg0g1da2V5WEYT65iAXANIABE8F5FNcaNi0+IQ5OpQvqMkc8voffAB3CjgU92i4w7Sn7HN3+1hx4nByixBnLOKctmszWdx9mSm4kP5Jj4vlE7kluI/J2kwA4AAuBQjjW2ct9i70pXNXPr4tqLnuEHALRzXNviK336HV//tPKyD/IaROPh1EFb68AnmzSGKpwqKk5r/q7gYuT7WQDkbzbVYjAf8XiBUJigAAL1dxr/N4Gy8H8b+D8fMfHnpvYefB9Q1zrtihGYGgD97EH6xD5QTmvF6881y9cDoRj2yd9zwR8yoNCNGA8TMcbEeqUMAdBGnc7jDTB7hga4yue2IVSd9B34vp4Cx5xUwH32r3vuceDmzTqyvgAggAbtfdgf6hBWUTr7xJokMipoPJAT6XXfAIevQ7AUB7AcWEfEMOyiEAediQ6dSQAQDI89h8rUmMNOaQN4VtbUwDd0TRH6M9E6ozDqT0RzQJz6gBLS62BYefQDrMi9WDT07IrqGI/GgPsxA2bADJgBM2AGzIAZMANmwAyYATNgBp6fAZ/wz2WAH9Dp079VXGOlz7sWZ9+jMZBP7v6+MkPy/qwWqZxEs5y/pq+X5xHLVR95TV/mPda67/yezvr4LX2rTh+/FbNl73NT34p9JHv2KnmtL/kT1+I+4sv6kh+p49xHYEBP8a3QAExQ3j1n0GBO6GP7tXSh99+ja//Eenx6JdcjYvX/VlB8Iu6+NDDUIFPDxzo4bNPLU77WRFaWlFNSiM4nvUIBhAaUFAFgRgkNf+ufRtbwVM4jQA2MK6F5ZUTTB30TtiDU44ED0pgv9XocjM42ZnDIWV/rIFRnC9YRsqa21XC3sCc9P9V84R76FvGuFOYh+kt7AIhCn+IjOIWNCKCLY3H5qoVuBGLkRgDrlSH++uvvOHAY+/rKATKHyCOHs6Qt1Ef0F3O1VN5QCnMO8V//9V8BIDRcHsdDKFffEA7uqWGuhrrSwUSdSb79v69x4FB7KIxgH2p55L4HDYsZ59sMmIFHYsC9mAEzYAbMgBkwA2bADJgBM2AGzIAZMAPPz4BP+AczoE99Z7RPcxdczD59iluxcN+7zDL3xi/jPpq/rPc06ySml/3herv03mf9yICoEY6Gz1JUtMdn1f2FdUTDD7cNoA60NDDrATT7Znvqnehz1vS1/HvjMnctHgDnbFMdwK35M/erZe4NNL76tfbWetR0UQtCa4robQOHkhqOCvIJpaAOP8GhZczXxDoTB40N+mru0RGocQgNeavOftpwsn1bV5Etjw+NC7D+xHoaYgLsnWua6z1xSDlxn4GDWACVZ60Bxs1Q4NHGhQayCdl5wKigL+8ycADLfK13ZeBwWFrUc47cr5QSQrWyTQ1Za61qOL0cDvvQ2U6WiN2wC8jAPAC15qA9qCtWZ4r5qjVpVz8ylWEIJQ+lhC75gXbuPQe1mLnRn3/+559/QgNzDXALk0AoR7Zht4tBtWTgeQB6ib///jvkU93D4RBDacNk9VUUa5gBM2AGzMBjMOAuzIAZMANmwAyYATNgBsyAGTADZuBPYoCfJNYB3zXZ89HH9Xbrn89Az/U1/S07n+rUT6Yvhr8rfryl/mXsB9PrR88frXHZ1WdYOq5u/gwtY2/v32econtrr2dEb0s9fc8m83xr8t6z6p0l3Bt/GadsoXm6XvSzVdE8y9cucvPds8z5jWtxI/zG3tWzehek/xSAr+tAA7s8l3Rh5NA0be+VOejVMFD1Dvom6VwXQGjgyFcOMUv9HX9tH0Df0B05ED1w+HuIQPBnRj9B0S6tOdDVILMMJUoZAmBd0NEi6ms/IK2GWmWMA4etw6D4aHuo10MbPgMckjIOQADUOfTUULOC+oFQJ0KrGXWYDCCKhqr0I6J+m1bcAqC9xEj7noPS4AUoouVxGcMwRB32znbZhD37/Pf13/jnn//EBFpQYs8+D4eJZxhjtxsoyQ9d9WZThTWEoRTWHGpvwUu9aPisnInPRXvygKFBrv7ks9aFnEgyifcUZTivr3yWOrsBROFeAwfFu5eXkCzhywyYATNgBsyAGXgEBtyDGTADZsAMmAEzYAbMgBkwA0/HQP2UkKdakzTXm58SxhZqwOLlLbGLVC/fyMAW12l/YzmF16FU5kvKKDnjwj/bFXYLGZpyIz7dvayhvUF6NT7yi5p8L/Jcaz+bs20WGdnkcj9aOUzgJ/SaIJxw8TPNuNP9JNqSi379Q0d8w8+PhjhbCD17HifLrckfOuHzbku+z35s5pMCCGAbc9iZAE7xZ46NBXAZP/HnGjjZgXN9o9T95gIOIsczaFCrQSmAYx0A9fzqRwDaWgEAJOogV0NfoRr4In3g0JBqvUtwFEiOa31KgOvqOb3IBiAAnIzUwFgAUQeKHDBO4xi6AIQGjmUoMZRWb+JAs4GbxPlVCoegHBantdWZYuTQF0xXHshLdNtPHLCCBv0MFklB+w4lqEb9GY4pAMRhzyG19uceBw5nNeid+ByDFwC+nt91kMyzKCax3+/rwLjwPOKwDoOniAHcjxy+vPwdw7ALbhi6dHYNckfuyTCa2QdrokDuCtWWAiDKMNSYoZQqNfCdGH/gvhNrDOQoKCf2n3ljN6wGWF9rnuv133/5Pz3ib6x1D7QrR98WDl4oJQqlbzNgBsyAGTADZsAMmIEfZcCbmwEzYAbMgBkwA2bADDwfA/rw7xY+cuqJyQmqvn8ZA3p2c8v1bcK15GwKfqB9wtF4U1GJHlsJ3O24Qx/T50rvfc+n64S3sHVqMdh8rcIUTcYsudbEQghfycA5R2m9X96fP7Foguo77uVea+t3lI0IZ20xII450Zp/hrairts1ABOuR93nBWpHZ8GHw/zngTmkk7ei08+C58VWP6gnjRg49BN2u5fY7XahIaRyhLnEmRg5MNyzDw2MzxwrCw0xBbnAl0RoUErQFCMHsNOsa72EfNpTZwcKU/mzxQGk4vQnoSfq6AaesgsTeZGUT8NjDTlzLZsw7IYowyBzRa018z5QJrLvMpQAtKrhly9sTd6hFPLaYgFZzkNzn90wXNST7/C6Dx1Jf4p5v3/lMzmEhsEHDmZfOWhmUv3fUPGy15qrwn201k65o4bQgr6xq7gDh7R7Dnv3kgQwR07MIo9ByKL3wTD3BshCP+/C98dA7OZv+NZ4+pUOgG3N4Pn3HBAX5vg2A2bADJgBM2AGzIAZMANm4KcY8L5mwAyYATNgBsyAGTADZuCCAdCSoLp26xNfYc13w5aVJTdDVVvYDLDjKgPiTl9Puxpk57sZqPy+O/v5E8XPA5xSwzQBwGk4RV3DQaFvUXE95OvXa7piEr0/bfdK4Ly/ZR6AaiqlGxhqwElo36CsqFHdS2nf9K0xMncoHNIVcKDKoV81p+QCaHka8ioXQOUv9YF9KJeh1Q40P3CS8gkjh7tTh2rjIHPiIFn2HOJKn9iDoJgE2GPhfpxxct7Y3lgT6wGIMpQAELoAVP/EGlqnVP38Vqrs62i52kP+wlosLLViZE1BCw1Z/319lVr3A0DqJ4YjNNCVQ/katkoXshfZtRb62FKKTLVG1XmkgzhiQ0Vnr972Uhg78XlLvnAQq28AS9d+GvQqCkCtpX0F0Ciu2DC1CMWrhnxLlGFgWPtmr4LB/QBIDQ3R//3nn0g+tafy//3Pf+p+yFwOl9VLO1VN9YsZMANmwAyYATNgBsyAGTADZsAMfCcD3ssMmAEzYAaemYGJh7sFhly91/KvJtj5rQysPZ8VG6aYEuyvj+By5dYHvUushK2Y+trSV0JiWVnrtbg/2yb21vAWVsRs4i15vz32Xt4mvheFj553YoEEVd8PzYCGVcJWk4B+Zra8l3bVEi49n28BEEBDFER911ECuLpZDmozSP1qkCc5cpCa9pQDh3jciFtsj+8AMKQh85YSwNLEnFZzGHYcQu7qGkCAQ8YInomD1li5AFSr+h52LU/9AyVAyKl1lRyO7veHKIN8CAAyV6DjSwPQHA5roLl72dUYvYzqQxg4DJVhBlCqpuHtnkNODYOrgS/aX7ahcKjOte7CvWUXtFZd2YBTT7KnDWh27cP/5Y7gfhOfkQa9OWwFyFNEHdK+7vfU8m4DaP3J5j3tr6/06U1Ct46iPYBWX3pQfeUgW7EKU297fbNb52LCNIPpoXNOHNjrvSEUnlH2lAB7Yvy///M/Mh/R2DourZgBM2AGzIAZMANmwAyYATNgBsyAGTAD38CAtzADZuCPYEAf6W3hXgL6/D6Hnxzq08OK3v54OoAAtvF4HWdHoLIFuurdP58NncPfqGDCsdxRCURZAFyfEHkty8/2Y+QKx0EbP6XWJ9UU/DibHxDXD5U5uuCqvvKF/rlYL8CFQPGYt5r7CG6cilyRNN7jDDJGW+WPz0KSDt69fdZHUjrH3tjlF7uX3HdHqe93kiTZmc/UTD8zvmGR+RzOxHQg4SSdAxJOSiI4gDpio6Rau4aNtE83T+w1ceyZNunVPr+P9H5bBWNrHKVyjmBeNguAvwrWkTHfIdXn8veNbIL2ByBRe5Wi80reg4wFcMy/N0+5iXtyjjEFUc8TGr5R5Vs++Das0Lf/85kwAWAspfYBEDkUThm6aJeomJ9f+pUnAAgANWTtRTFndvZUopyZ6jBRTc5lym4IDKfhq4LBwSfKILVCQ03VLkOrNfFnbeL5pirH9j9x3KvxEVFATkZyQqiWBs46UgN/TzK3FmaOzogocXg9hH6cIe4Ilo7gMFSD15ivieuoRSIG9li4T+4JIADU/4avcoZh4I/DFPW8KjzXABDKmbKHtLMX2bWcqChfg+Zgb/tDPUgMPP9IfeSAV33suFZ84UC2+tibhsUD9wbAfabGDYPqfvLvXmqf6l1xldeC0AD85a+/YvdX84tzpnGbKaTveXb9d3/rXi+M4Z47Se7DnWIiYQCiDEMoJngVwvfDMOBGzIAZMANmwAyYATNgBsyAGTADZsAMmIHnZ8AnNAPJgD6yE3J9r1TOEvfmOu4+Bpb8rq3vq3QZtVZrabvMkuW+KEVeInMvPRHXfPGQV3b8Ubl+uOtVQb4abmevR/x+K3iENdC8cmfkiqua0n9L1uCbL2tVzpPWItZs51lft8q937vDR/P7fTWMEnrbZ+nqMzgA6yFbQvsAWkm7D+pVuC/6bVHq5AgOC0FcVmAENGajPP5mQKdFAIjlBVzaMgYAKZpyeSZ1VkFDTTmk95BtCe0kpB3oV7TymRz++af2OQw7ysKh6a+1/+UAABAASURBVCEO+1f2of8HmIlyijKUKvVt3QOHkUMZQpXA/OyhrjnMBE6c0B0HDk1r7Tg/WymFFoGZHPpy7hpQLo+vvD3zdsPAJjVLnVjnEDvuO/AMu6HEQN+gbyQzQj1Q1Luw7p49agEg2n+/98BzjTJFoY07xsT64/5QJQ+nTSimGqM/oaz9XziwfeEeO+6l/pSD4Dn4fpgIfYtX3wQuwxAH1tI3eQFGFO7LvKGUut/EAa1yR/Z1eN3Xnl7+/jsGxhxo+/fff0O19qrBtewAQmeRrsGyBr4HDp8Pr6/ca1+hegBi9/ffUQYOvZmrZxS8CuHbDJiBR2DAPZgBM2AGzIAZMANmwAyYATNgBsyAGTADz8/A2Qn1IaNwZvTCDJABzKDw/ckM6GduiU/ewuU4SCEJGuhQ+P4dDGiAtsSnds6BGKDfbXx7cLqnvT5aH0AAuFkGaDEanPb7As2eBeQTgoO9CjmoyybIVqXswVyegxPDAFDBk9HT/36hhTHKEehkeBuoRiDOLsZprbhxGrnVqOUZZNd/F1gDQ8UJsiUULFtC6x4T62oNtNFgroOtjKOGvvvQQHHimQEOOWtPU5ShBIAoGmYO1IMX1xOHmiNjCnWBQbxxxEQf0NbSxb+GqEJBITmswxvgAPOvv2K3G7gKDkWHNjRlPpVq04tqaK09J/Yo28iBaK2rxYwaR732RAng2BOX9RkoR0Ni8Znxqlt4RgaQhz1DpxDX9c85czUMA4fOJVBQZfCSTUNZ5QCNM/XGqABrVT55DtUtQzufYkfyLTmRQwCst6s9qpcytLhaN06X1qqjd5gkE0J7CMrbiwvupUGxBsbllGrNDJgBM2AGfooB72sGzIAZMANmwAyYATNgBsyAGTADfxID+ugu8Sed+5HOmvzfkp/b83m1rb37KPQLfWZ+hjPnjUXudiPsQdzZ7Udlf5ytWn3MZ+j9Pp9R7xFr9Gfs9b5XRP7rrd+h9x1d0z/Si4Ytwkdq/Em5E4d1FTx0PhOqx1tc9jg6PkFRXQ3xNPDLcrJJTym9R/a4JhXHGZtmd1RB6F5EzoPWrfrBn44T4uo1zrUUpKEpgACgZZRhiKG0YWE13PECtNw+FECtWYbCmiXAAaf8ACTOACDawPGgPyRd846nJzHtzEcLc6caAyCGYYiiPUoJ/alnVopCe9ntgpPWyKv+mWXWApCmM6k9RvoVJ72w3lBYk/EAYigltJe+xbtT7XKqozw2FJhjhmHH5cmvegjEX3/9HYUSYL2h1G/nyhe8QKhOBd/bgCwRmPfR+62w/nQ40FYiL+UDCNCnXH3jtwxDBGiDhF4k43gBtHFVB8mUAAKUqqWBsGpo8Ku9dGZBPtlPOzPBtxkwA2bADJgBM/DtDHhDM2AGzIAZMANmwAyYATNgBp6WAX1E16M/6MRFDy59fzMDPf9r+q12+md7Rde3IC/A2jVlbd+0Maa/azwNKam++WZubYWJ2oWi3tKFuniYF3X0EawdZFlPMb1N6wTJqh+z3yszT7KvKV22eLIXnatHdzy9ybrlT6hq4Ro+0pOGKxreCNKFj9R7lFwAATR8Tk9gmYZ8pwSXGpIBUlD/H1oYxGFq+1asuBRk+ywA3GsuBjS9DqMPI4eQcQ76AYR6jHmYV6V0Du0CiAj2zeHjZZ95Sp1l5JnGGCcOSecBLlACR6hO1Gukf1rUq/3Ng0XpiqnBfKlDYPVDfb9/5WtwL+7JeMX1mGrtscb0L7190t7MrVI6kbFpu1iz/YP4Yx9nP2fMVb9Bv4jlcUOSHQbJiJE5dWosqpgbvLSH/qTxyNx8QxTyPJQSu5dd8HCRF8DCXa8a6itf/j2HrcqTTToTYyiFrsaN4o7gRgdxw3K1f0blrR4Ph339s9C1JzoABHgY1dVQGUDoG7Z0xctfLwGA2/FQ7C3GMTT8rQNbnqlK2hSr3gAE2Jd4mmiXX99iZkusETFAPSM03NVemSNZgFBu4dB64l6S+vPWYI6gfcWXBsLKVyXta5gBM2AGzIAZMANmwAx8OwPe0AyYATNgBsyAGTADZuB5GQCPtgaaz+7pbOXFb2Fg7dnea/ukM+Z27yh39q77QJ13bP0YKThjgD31616n6+xOsrbkWTAX12rR/WR3YwWR/57seO8+joZOEe9O/6WJYN9b6FxUv+MGEACOW0lbwzHgQnlDNH+/cB4XGnwOZYhht+PeJSJajZGDO84FY+sCECio7pEDQuka+lbD/KK13ldAiwOanN0hv5DraxJA12NcXBo0aiiaDqANwIHzPdMvCTCG55QuKLIBpIU+/mpUzTrgnMnQebQ+7A8hqWHr/nUfBw2NWQRA7IYh9hr0lhIadgKsR9B9cR+Ypzr//vtav707MDeDlCsASFOVWk3jofKnfoJTWck9e9rtBj5BRrBfrQ/6c8vcQz1WrnkmemuupAoqF0CUYeA5DpwNt2G8/DSHvp081PcHWDuYS274zDUQl/3vv/8OXQACQKvDfYPXSH7FoYbA2v+ff/7V7Dd2//VfdTj9F3P1rmOobzNgBsyAGTADZsAMmAEzYAa+lQFvZgbMgBkwA2bADJiBygDqq1/+MAa+47Hzw2h+dr1K7Hdsv7rxrzEmeb38Nc0/RqNJ3WN086ldAKiDmkIZVy4NfwR9i1BSuBL+EC4AddAENPlZTQHn9bgK4bPq36oDcLcVXORxqKbnlJA/dUmtBVa73j/f/20AeajfJJ04NFSeahw4wNQSgEx8L12O6TTQU+zIYaD0GsiXcdK3ihum+Re84jIG7Cp1ht91K/9w2AeA1fjqZx+SGgYrKKUGkKmXwgFpmWvw/IoDSgAcavLAI1Goy05rCACqXzag6YoZXl6icMgru1BKq6GBrjgR1I98CcXLpiGxdEFrlq17KGfkcFe2Oillj1XPApQT+S08x0BgKDHx/TASdNWhdONcfUboPLKP5CYQMfF8AGrfXIZyZdMgF4WnnX2y6RwHvg/0Z5qDeS8vfwXQzhjzNXLo3IbMh9AegKpGqJZqa/9h2NVvVaveUEoddB/++Yclp3jxADh8mQEzYAbMgBkwA2bADJgBM2AGvp0Bb2gGzIAZMAN/AgP8ZLF+OLuU/dn1YV6it1t/DAb6Z7fsqPdd0/u8e+MyJ+Nz/Tky33GSn1PxUaskf7281uutuN6/pV+r/5t8W+fr7bfOo3cYBxoM67PWdIb4/gADa5zK9oGSn5CqDrbQyrd3SNO/+7V2pqHijY01rFMIoG6lCcqWDP6vvEaCCa4ZJu8UCKAwCMT5DSBwNE3UTpg4gBRYKQJpj81rOezVUFEYWUdA7eEyfeLQsbcCp456u3Tg0gcgCgekMV8aSGpYSUJmSxOy1SGxjkLTuNi3sA7NAbQ9tFboK4eYvZ0BWoaGqfrWrL6NOxTxG3U4qjMLWV91lKBzDoWD6bm+BqYAfy9xqKt4+RU3ki9JgENf6hqoHl738zd0hygFUZin4fLAc+84oB6GIXQBCABS6wBWw9q64It6FQf//uc/wansMQ5gD/TrHsmJBsGK2+/bnrvdX1F2u2ACb9S6ZWj7xXzp28EjB9oHQqZShvj7v/4rVE+1Jg6YS/gyA2bADJgBM2AGzIAZMANmwAyYATNgBr6LAe9jBszAH8WAPsbs0R++fVjYW6x/NwP3PAM9v62+5LuGlTx9oH/ctuXm6GBLIq7/0wfYCX3AfET9JF57dH1oKcgk2UO2hwLWu+EH59GjRim2RzXyhazyw/ypQvqM/5+9f9FuG0mahdGILICS3fPN3u//jGedtfY3022JBFB/RIFFgRQp+W5LTgiJqsp7BSDNLEaDXtpn8Q0qoMdBhwHRcPO0vUt3ulxb33PqQ359uF9fEHv/ntL3dW3sHWuf9YbIxZEaXjivxb7g/gWm9qumBm6NX5DqqitJkDzZrt3jbjRx1OeXfl1/c9QeTr/K23kPcAvXpNtfGb+4n55v28vlvPuo8dp+9xbUZRWp9Mt3cjhNSDY8yXU8GV6Z1IvfrVfcYX/7MNbfTc9PIp3nz58Z9aQ9eg9i11r/jAqLSdqqgP5rYPJN3KLTnIQMkHxau46WVdg42VJn2eqZWOcQytdEpYzt7IRvPRZZWo5mgn2jBCJiVehaN3Yt21mFmSfk6keqGSmqfJ23i1SnM+RjPeMJt3maBUcFGaBFICzzIqI0FKecWuMooXiSaORoaESFngj5CQH1UyVtcbyQ8tEzs4jcnA6H9pZr82k6/QGXfRLBaZ2l77mUosxob+s6lfXTPKkIECBK6Fo1L8JJORbloPSU1S2UKCALIkQEQxYGDvs9ivIucnAt3w8TtR4JHeqpat8kG2FsH2hehaes8NvMllnrtn/ZnL8odwnVUQ96MBExgPoxriaEjeWi+zyMOxTZ/FXTkzBXG8Jxhv1I1SwDxmEESThPVUwRgTwdZoQbSEkEEoFEIBFIBBKBROBPRyD3nwgkAolAIpAIJAKJQCKQCPw8BPQhHbr8vKpZaYtAx9/jVv8z5vr0uX1E/X1qeQddXsp4zafr+vhS/M+19Y48vlbZPtfkVtw1365zTL8/Hr3+Uum5tuOX5ngL/k/7o/6eWaDxXPDCQdluiUzfcN7K2vV9/IYSPyW093k5/pTin1Hksi+ve1gVS2Xpa48hgso+Xaz7lUK6E3NmVYShCbXJi/YUm0hbRR3qTwGlpaZdvDeLVBfn6qHtYyVr2dK0N0pFZi4iAa0nrRcJqrUTWL+Vntu+W7vn18Sx9rWQ7uGa120dufbDICz2NJHYxJuRous1bT5RAoPIR5OUigIZICQifSmOtmjd+pHWPiZMcTy8P8tx2QavD9OErV9R/igidY89NMfjhSSKbH7LtoSIVPksImMt0OF8GsDWhzvU7RU56htCGSyDidX9DOonoqxa9a80bW+kLJJJJO2s3kzAup4c2zmOIyxFfSzysbh/+0YpImoXmMCuus9+a3geAvvpgMOnBwx6rgqLKhODCFz3Pc8V0eYV5FEvnYtR+ygxIBQTGq1zzCSCe5Z4XOSrSFRtoChP2CklEUgEEoFEIBFIBBKBRCAR+IMRyK0nAolAIpAIJAKJQCKQCPxRCFTtdita/rKTtyv3Fm97XLX0sO34zNHGZ8rfReHmtvJyX/Z82eMrrPycrPaxfEX+DPmFCPieXcovbOcXlyYJ8kmqSLStfE17l/Hkmn+bq/tsdT9i3utsRvT5Zb1gNCxsN6G6CIvu46/Ztb2v7XNNyHWvpAlVtDdXHSMtHG/x2rEm7zy3eG3x3EIq4iheO26ZFywiEj1n0OqWs010sa2L/xsj/xkjQxac7ZlcY6tyNaMu9qsmRzX3SeW3mLg+iLBchAW5xtnu/BBR6nmEashmf3LjY+NRSgSGcYAP16nK57klFFOGglICwzBgEKk6yNc+ti0mzkVoQof7KBHeUNvTJFJ2NvGqfFU+nssNJGF8nYN86skErXOsWEJk8yICd2i5epxrD+qHJPb7g/q+IOKsAAAQAElEQVQq8Fc/73Y7WG8/90VS8XOLJdnqUb31PYTmJFt8iYI6zdiJbB5AYDdguR8x6yZFKdIQIR/XmA+HllNbAsk2PxwmAERRX4vw8D0htRZBbhLef9Fm5TcJ7D1770CFkEIeiUAikAgkAolAIpAIJAKJQCKQCPyhCOS2E4FEIBFIBBKBX4GAP6rr8ivq/6k1O+bb8Udisa3T59t6+hBYH+iiCa4e9rhquKI8q+DALhe+Xe3xwvSLl30H2/Gppa590nzrrGfcjp+T80v9Pyfnn+izxfFy/iPw2NQQ6eKv7m3yI0r9ITk3iIpqMt30+sYb+SZmy7Gve7/uQRLkKvY2+bUV67ZCcrtsc5IwqYrj4d5IkXISUBQaCWq0vsvR9YWBshFUnCYg6eFFIVefbS8OYKx6ch2t28oiIrduyFvbnMNyPcIeul+6D+vM86VP29jzhWre3d0Jn8tMXndBI7odQ4qwVAbjpKGdvh+TSNpJJCbJhoWJVJOZdiCJRl6KwDSBO4vUNUFbRIza7vqjiGFSfu1N1xmTfPubtfahLuNuh2oSWPGuKRU8kmw1Pa/A8VmlzOpVjVpPel7hN5APIn3d736/lw8QEXBfW79F2HltB5OtnkcpKO5T/l1vm/dje4sZB0AkrptYHvYIUK5V+zlgf9g3kQL3H+411IbrIsJ3VJyJ6Vn7HkSQ78YdinQtXMn6fRqHEZYiYngWDqEseSYCiUAikAgkAolAIpAIJAKJQCKQCCQCfx4CueNEIBFIBH44Av5gbyvbgvrUUR/a9Y8it5ac/0gELnHv66+pub23l/OeT/lPZFPXebS/x43I9ZsfCaX1S1k9Vc9+ue7632/snV6Ox069P027VdN2Xq6bsn0yroCr4+rx9PvnDF2n0SBquHn6nn7zzbqZ/ecYvOVb0jq4hV3XN6dvvKgBY3km35jypfBe53Tv7KweztbWvQHZtn1t/qO30B+DKyNJ/dY9yQpvbWSciTDNWne97bb4DhdyJfFaDRGi7XZLR6oXFfPavZBaS1rJICAhCdJ02XGUznr/KejidRMqUkpKAuc/MI8qcQ+kHYFFBK0inp10DWkbUXv09VwqeLR4XqJ4gP2tc76q/VnpuUevA2z/TQO1V+u6kLJQNol17s3+TY5EpglX2yxdrwiUUKzyFZGby6Q7N8tD+9b17KT20tTH0W8OV8/lRSqTxERqiZBGmKj/WWSm/ZpCF5KwD0k04lSksQlZ3zMTsu47ooCUn6Sop4B/CPvAORVD1xURHFj1IV9IKig36TRGKRhE1o67EYviFuEQ6s2yiHAl1iNKtElt1/Xinukcykkqp2otEj3g8Nu7jw8PMHm89vv01dQKwaJnoekdp6SLMICAi/BXO1PkbUEZHKOHSOWiqJJ8XdN4ubeDiGm/Afz46RP8bwXvDwc0u8hx26c2LiCJQB5nCOQiEUgEEoFEIBFIBBKBRCARSAQSgUQgEUgE3j8CucNE4McjQJW4JlKfnfoE8Gydi5+DgHHv8jUVr93bS92tvFu/c5+txfNz6+evvLOTtxNZToo3MDGD0eVKu6/vzxt+Ta4kbqptXFNcvzS3s06u+/3G2rYF9bcdtdS51bw0l+ubPDf3rW1vs34D+2ktq8/XRrn80nPb37NGuvGZ4dsUJFfiy2NornTcinRanp8iAIEzL6CtcTpI28UziijUKStfFQebjPRo4s/jVoIBy1bnr5om2VSO8dri+aVvc9LF+mEoWMnEqr7QBMejHknHqsYtVvOIQ217t2YjKq9TZLIIX8WY2KxzRSkFJLEoxuoesYj89Buyk8hXzy1Qgl7LfqTjFtjHvtZZ7GMhCZJWnQm56vwVzJZudA1/9fEgAreYpHVDknFc34B1ztAeR+HiN49NcJcyYhhWMWFqctn9OD5cR1IiUIYBtRUiqNG+tjsnaY2UR49ZZKv9u2btq4CUn/ohiSil5XS/DpOl2clAFBO/uncind1bhOcLFuWNwkYkQ4dj/RxoCjK0jwG73Z0I47GJ+yMJx9t3GIf2NnMgj0QgEegI5JgIJAKJQCKQCCQCiUAikAgkAolAIpAIJALvH4HfbIf+KPA3aynb+TkI+BNmy61qtllu2V/Qv/en6uftz5W6vAB4mhKBN4qASa2tkAT5JDe35b9NlhsO5Jqj5+5u5Krv628de/4+nuUTUdnWGk/249x667BZW9fFxGgTkXjNTwaPVWSnRct2Nt3Rx3Ny3R9FJFpKFFTXkJjE7dKCN5eg3/qsMIHoPPbbmGF7X3vOYFt67oljosTx3oWZatVdUEX+Nrvq9z6q+iUpW21iu/NZ7BPq2blMjjbfCOWVl3Lo2t42VQpPm5C9F8qPCPlDh/eioZ1x9CGPPhqLyFmTuss2mbxJthyllJbP9pMI/0EEbWFAu0Odl/YWrGu510VE6krYqmdQROoi7FQTgkS2RST1NE3aN0D1GUH4IImq3M5jsri2vQofGR1TPUrnWPfslqn8s+rDsVJ43yaDoxR5A1F07zWzvh5zU+vCtTeS6m/G4+Mj7CMTTCh7nNSn64Z8vLbsdjuVCk0rZu3BbwHbf9E9JpVLNWTUMzTDX489Cid7W5eSCCQCicAfjkBuPxFIBBKBRCARSAQSgUQgEUgEEoFEIBH4ngj448Jrsq3hjwK7bPU5/34IXN6Dr8l8meNz119T68tj3M02qj9RHrf633Pu7rfyepfeV5fVext/a756ftnVVb4s4q15d7Se990t3zo+z/xzNLf6/jnVs4rINhFiJuR+NhYkRZIRCKJ/BfFlD+7LxJlHy6X9W9fOOU2HRtI5F9WLxfPXhCRM6HU/E7wW67p0Wx+t95xc6b5FROdsAlGEoHuxrMSk7JSnfj3sSxIkpVjPKoLzOMMsYnONKe2tXZsUBr+xagJ0E9ZCyDWPCVTXbsrjxfUn9bPGrX5e+81cv4VbImBi1XHG7XDYi9Tdw7mcwqP1tntdj/tqc4ik1bPmuTbTBl8ozE0Ee+6+F/m4D68trQvpPLfeNewTpWAcBwwmp8dRjxHtso6aOpcVQ1HPhwOK9m0yFsdctlkaea192dZyq+eu99p7tI//HV/XMg577du99FxUvGNWWSurXFu2lWpGFBSJ8SRDmIn8nSTCW2ZE885LIpAIJAKJQCLwJyOQe08EEoFEIBFIBBKBRCARSAQSgUTghyDgj+i2si2iTxK3y5z/QAT6PdiWMP5dtvpb857jc8dbeTb6Y3ni+ONPdreiD7Ah0cfb/oj7pmwyinXRyi1qUMDTuuus/+3EzVk2jVWq96McMSHZkPIH5A0Tfbrd5mImVkJg0efmz4VUXJcr46bq1WmtPaeqnmqqvWWVq0FvQUk1adHw7Gy3w5fPEMrnmvSk23v5bN6dvmA0kbKVW6HPeto6auOXvWzNXzAnCfLr5QtKXXWt/Zn8yvEy6a18/e9Jbb9vuuc90NMLsU83b0fyiBMI+1i29q+Zk2xhl303pS/uTcQYjwIQoZ/CQVfTYwRlw8URJJpAo8SPU2gM+VpwcSz6O2GV+/DY8KL+Rui+dH+PXey/SsUiHwuVG34uYXwUq78xJgurnnfX77Jd97lr1mMPJBElUPwGaJSG9SJSGDoiQlflli9DDbaVLsKpqg+L34CVRiTwDNcnA5Sv/hI2YtY+kH/rh4SsSogmJaKNVc+JfUJ2+5NrLa/lCfdBstXwmiRKKZIBakP2gkFr53AdgNJFk2l/gPU9b/hrlFW3RChGpK18t3ZoXWKNjaJRtfx2rfc5TwuM/SzC22sXN9E8iUAl1sP9eFYYkDNafeV0/SjFJqkrqBpV98qYtTzT1GzWeW8eyTVriQCL5kpehZX3qBVKFLgnOv+snBpnEbrOOe33jSgnAqPqlhhkBapq7sad5nqWNDdug/JYH8gjEUgEEoFEIBFIBBKBPxiB3HoikAgkAolAIpAIJAKJQCLw8xGgSnbRNM+fjEDHfjv+5BZ+QLm+m23qruvj1vb7znu32/F6t1sPz697fW+tK13K967x6/Jd7uxz1re6pSiJ1+VW9PfXrxmp4ZbIlOdNBG6hdk0PE1uSZ8mk6/5B6gl55nFVYbLNctX4opKyPglVsQkDlIQEINAE7eir18ZFJKqlBemynWt5OklirYOL43kFqh+lld9qI/wDXZ+kYSvCsko8J9Ds0GGMLCYNDyYM/ZaqiGBSpLKwl0s77UMSjFVPa01EavS8C1pm+wARgSLi0WOQR0v3eBqf2ewrWY71XRs6SMJf5+y3X0nlkxT1umtfdUz4jVjRm8JOfqrruBIBE5w4Hn7L12/QkoRJUpOek4jXeZ5QIuRFxa+j4xeRqSUCJJW6oooYLxHtrd9SAvYJrV3DJDB02JXwD3RFi1tEELv3on6LerMoGF6T1FS5td9Zfu5xETHr3H1UFrjX/eOj+iy4u79HYSh+hMncsYwYRGzD/0GA70uFahPQHMpLrTw6R5s7v2yFBda5/3EYEcgjEUgEEoFEIBFIBBKBRCAR+DMRyF0nAolAIpAIJAKJQCKQCLxLBPRJKbbym26yt/gj2nPuH5H3u+R0c1s5T7q1eH5uPa5uGo727zK4iOW7JPv5Sdy65edXfqWim9rKK+5pfnMIkKKkjrJt3gRYF5LNRBLkKlZ0u+dduu7aaB9yjSfpZZMqMgyLpiLLYAG0+IrTOS3HUJKtXy/bG6OeSEzwuqZ71PJ0LmJzrSPZdF5b7N8UurQ49euRQTQhERJcOcjVJ0qceuluJNuUJEJEJnTMIkM1wP1aPCePJKXqeq1EgELdg387HVvGHcIkJMQ7imDUcDoXYWpphKS0JEESs0jpEiIyS8Bkp8lPkvJAWzvGeotxCfnaSLK93TqLvPXa+JgALaV4ifY/6Z45lRsUriZgSba8zkUSzlciUKIAsDNOx0oML3ocKkiKfC5ttF4TMEI9zHCPzmcSlaRM616cqKifYRw9FZ4z2lu5ItlJ+0mUYxbp61z2LRHqJdR/hfdscT2Ps+NARFF+7ds6ObUeIP1B9kUEteu5n4iingeU4j4nYT3J3ftZsBfZDx32L6UA6udw2EOVkUcikAgkAolAIpAIJAKJQCKQCCQCfxgCud1EIBFIBBKBRKAKgh8tKvHiSVktGvL8Dghcu5/fIe0PTPEj7r5zdvmBrX9F6pfvT7e2xH0DHpvi6WJVlyft95z1Tjx+z7w/M5d7/1a51e827y2fa/pNXPu+U619I6+4ytL4ntfGK6Gp+sEIbO/JjypF3ngwrhQ0MWa5NBFPP1ubfS1iARspt7Vdzu03izy1eG67R4vn5FpjERk5i/Qz8UZSpieUTOIudVa5lahT0Wa3ThPUTsB6sRFn6WI1GeCZ2GrLKlWErMUkIkkwVgmRha4x+83XwcQgmg3Ho7Q3WAetKkgCinOeWX3t9wc8Pj7C6yoPn96n39idRUx6bZlFDtvH8xIiJ4UFoR/ns/JCSF5oAHLVOY/FdSYRoFWESYimtwAAEABJREFUMr2H9hcBIj0XTLonCmjk58lP+4cOkjJZQn1DPrVF1qrx6OP8IT+PJpEjivx8f1Yf47XIdxJmllJCdWfMImm9V0vDVzmo/UYpraaxd061gZDe/p7bx2Jdke8ozIdhFJnrt33Hltex9p1cQ/ubJfYnqVzE9jgIl74mKXso14BRxHREwSz8XTvUQyCPRCARSAQSgUQgEUgEEoFEIBFIBBKBROBPQiD3mggkAonACQF/pPmj5FQkJz8VgVv386c2cb3YZWvXvd659hKEvj5uW59z+xsvL7RH4/ceVAxb2eQ3QbnSBlK6Gw2/++k2t+I9WM72sXU4zu3zTLTZZhY+7YZ4lO502nharBOrTr7yX7Xn117nWU/nbi+teomXfJqtO94am1NebiLQ7if0G8ImZtNMbpFaB7WsMElmN1w5SJ60jusLctVbt5Vut67P+0gS5Ll0m/0tfqSoe92l27ej/RaRtRYTmF5btj7bOUn4TVQL2fe8aN+rUDhEKQ2LohE6nJckwKpYqm/Ibv9ZcRIRpyG7SUaLczSRzno5weK+LHjlsE8TEbZ+u9fikJZbOT0n6QGzCE3jFFHg0b6LiMZVKgoLimy2R4T6rvC/JUsQISEDfiu2zUFEEBqanwnMto6Aj0aSHut67R7JFUOvScVqssaplvoPJasik0M2k6RFvdCktchY99ps8jF5SgZ6LCO8HVA6SOSuzEAjQo9k6CwiGSBIYpGDxc/uJEzs51zTwf9mr/asmkV5hhLCIxpWVEwRcVt0n4vsEQUIthpRChzv/vxGsABpa2wOau7nyI2SXun3R3uVGs7rt3xN4DrPoDrOb8w8d5/ePxQW2qtjPBbVLWVAyJ9ce5l1P/f7PbwXx6t7u6ckAolAIpAIJAKJQCKQCCQCiUAikAgkAolAIvD+EcgdJgKJwJ+CgD8y7fL77Fmf3/oz3JP8Pp395E5EjpggaXKltO/cFfV3VF3eib7elGiqH9/JpuI3T1vLytJHTb/h7Fm240vpVr+qp/tJYL7jSlCVroum3/1ce4F6eVnw5g6TOpaf0fgWxWf1jkb3Ynlm/0JFz0ESJG9Gm+AySdb9uyPx/Kfb+khSnF00wWceJE+e25pVhKXFb6maWJ3am5szrHOAfUm2t1X9VcbWXQpFIHadq1xKt3msIq63Yl0XkjCJaPFvlfGBDvI5/WefWb2aIBxCWEBVHWTxXCKuU30vMAlLUho0gchrE5HWjyIfJ5GnFpORJNF+2RVMEuSTuJ8qPY4HyTaz3mJC1ZpVdHUvGkzSmlA1piWi/c/FNB0wC4tJEsojN5QooH4W3RP3sJYiIHuUApOo/neCLdDhfBr0HBDj6DdnBwzyW+cjvKdZxLH3WkXSLpr3/hetTSZP0llIwj1OwtREbBEZazLXmEQpoGRRr48PfpN6wSK/w+Mes8hm9+8cvh9VvTMCu7s7tUa1Trim69k2qE/34TV1X13HMovwdS77uuZut8Odc1BpdIYkz0TgT0cg958IJAKJQCKQCCQCiUAikAgkAolAIpAIJALvH4Hc4R+FgD/97PKbbtwfclu+tj3HWr42/jeO8537jdvL1l5DwDewy2u+b9Xu3z3LT+zfJM+l/MTyV0td9rNd9wDSD0NfrSNJkFwXuvY4TRvx1ceuJ1dfivyyjexrgqRV56J7Y+Ksx58bgfY2ppQkdf28s5pdvOJq4i2KqDalIlfizm6uTRJ+K7jXs86EoO1O13oU+We9hWTbj66wND9dbNuKVKfT+qWRs3PTzbOIRhGV1pPKEmx6Ur2IgPQijjrPu/itXcc6btuv1/bpNjWGRSwruea1LUL718QEpYZ2Os5rkrCdJMhVoKOU0sjZetw/SZG5IQJ2QtUeTMqWEIkqfQyl5RjHUTGl+Tm/Y02Cuh/osK7PHS9Ve0vXvXt/oDWr2M86i+Os9VhKqBZR1F9EtNFkq7962fZFWHuED/XmoYkwMZm7iBzudo96FJUjUL3P5gjNFxz2IrPlOzWZtO+DZBK2C1jk73yyVdWLKFh0T9E2UOEa+8dHrIcrQPZ63KueA6nIQKwOeU0EEoFE4E9FIPedCCQCiUAikAgkAolAIpAIJAKJQCKQCPwqBPQJnT8B/lXl321df8J7Ke9zs32Xv+/u+jPex9c77XvyuPX2B+nQB+Jb3efNe+3PGT8v45/hdQ2v2zuv+ltmgcbbcjs+Lb8fAv0J+JmdkZe/+U/VSYJc5Um7ztrfh3V6upI8zfuEZMvR16+NxmCpi/70eAaYGLX4rdIigtASZaXZSIJHYnUYRkyzyDyRdr03kqdyofnT6qT+polrj+P6Nuuiv5UmCU+146ma/Shi0zuy9KIkGzZtT0f/IuLVQq42ks295w3nUa2Q3jU9NgddyNVX07PTsV1MavrtWZIiMJfmRx7nao5kw/6w3zfbPM2wVOHqN3Rdr79h7ZzNSZdJBDJAlBAJKlEakOu6FJGrImOhw/Ea4N4dPytuUg2bTQxb3KN91Aiw2VIo72BCWtLzQIfzGPsmIm+lQkSBMS+6PxaS8HPTRBirUcwq6lgENV+fOb/R62epKo/gwOP+8WgDyLUZwY9FeDw+PMAk9TAMMGE9HWasTybySAQSgUQgEUgE/kAEcsuJQCKQCCQCiUAikAgkAolAIvCHI7B+ePaHg/DOtv/73VPi+OMPa7eiD3khMWn2kpxukD/93crJ8LtPetObPiuBLhs1tq5tLj/h5w+4oXEVnB0kQd6W5nxK3JJKdW2Uup+9N43k7dwke8SvG/tWLjtQ77DAPb4g9nkmStZClPz0dd3SnU4bT4t1YlX3heJWLdr3tjY9Nkdz1tqjhpdOERtiN9Clpdqkfyn0h9rcusSEzUvyPXsgCXKVb85rDG+Jk1MXSd+bVu1saxFV7RYrnmTrqRm/4UI+z0PylLHVXf8QnHRtoh6w8obi57yQ1nH62wqFkwS5koiynE7ySd9zXxvnaUL1fhVp4pekCLi5iVQtt/WeWzyf9cw6F0CY+AsWQL9jgYKiOTUnRUJqPwT0PwMEuYqW60kNkjUPTnav3U8bFY/jQfLoE4hSMErCOkFCSTCap1RtBAGTnov2Jn676Rb1bakaV1Gg5yJFXa85HS8kQRL+2mPocK6tzzzP0q4nybZH92MfyyJCEzpIAm0fFRHRclY1pMpoX/V8zEPKJnv/38oiIlWBayiUQ7kcowEmQIcSmlYcdP9CcSZEV0K2tn3LqHshH9X21zJL2bKUIh2USSkZuthRQhLOUSJgwjm0NqZ0vDCKUnB5kHru5gr6ni9AGXcgA7MxVx6KqPU6SkFovbu/A5WEWjMIllBbFf6a8UUxi/qi/Ir08zxpnyNCa+Ng4hpk05GBiDVnKF+eiUAikAgkAolAIpAI/HEI5IYTgUQgEUgEEoFEIBFIBP50BCgAumia5ztAoN9Pj+9gO1e24J1t5YrLG1Btd9DnwNMMx4PSUXOuY9XH3BJohR96UNkvRarf+OzdPrXYNd8yPmU7n21znls+b7WN7/PzyK59bTyPur1Ky3UEruF73fNJ+zUxT9Gvz6oINcvrnqsH9ffAcjVGhNjqtV6v+qym03UR+WjpiiIyztLXbWx/h9pMBORmsapQRdbN0yKiUASdyD9tCbOIzPkwoYoQFI8HUtSc/OgYObTR8yvivv22q6XFihy0G/kUNfutVRG1i4jVqj2QBOVUldtC1fO6EYn2k8isk6BtTYgSIiiVqx57U7hLwjnQDyn72uRpGUeoXPPpaBizRcQoyR7VyExSpOg2Xn0U1TaBaUIUcqfWGmApEe1NapOgxpDSUvaquEbEyg5QWA+Soinb/1C4v0mYawUfk4lg3Uu5ItRDicB8OIhcFZFa1lhj6Dj7O2459kkS3ksoZmnYLE7T8rinIiK3aq/7/R5+I9hr+xflNQ5Uv5PiXA8gQj+oxMM/Dw0zXeDY6XEPmVv/rk/1u0BLVAxDwU44e5y1d5J6pibJDPe12+2w24lAZjidZL0TesqQRyKQCCQCiUAikAgkAolAIvAnIZB7TQQSgUQgEUgEEoE/HgF/MLaVPx6QdwhA+/j0He7rLWxp+7vl+Vf0fBmmD7tJguRXJMuQX4OAb6Ll11R/r1VJtt8Dch1/2D596yw/rMDzxCbfLuW511bDtiAJv42Jfoi461OQEGA62QQvHIuI0yri0y6eeyTpAV67t7bYXKzvS/fgdZQAg62e1yDa2nA6R68BHSTR16TJuwr7yHR2OqcFymUDqTjt07HkUWmDxPGLbBYt2zlPh5bXhGSzH/fZjLqEcpCEa4SIzqGUNsfxINlKk8RBRLbVzsM2EU2pzXltieDJ12aLezEpGor3mpRPE7Q6o0lUEbYmuf0GbxHhOTcyu6JEwd3dncaAD9dYBW1PJkTdk0lWysGjhuYvGJqPcSoh6lU1ey8e7WdxvqI9u77XvpcQqVvVg9cmde0zqUevLcapymeRbtFIEiQVtsC5TSiLu9WzSQxc7+0k7CIKxt0OVBK/nb3sJ3wYtVZslAJOC2IBxrsdFKxN6hTpG6W0vKUEGIQTmHB2bS/cn/cLHZNylgiE5nkmAolAIpAIJAKJQCKQCCQCiUAi8IcgkNtMBBKBRCAR+LMRqNr+pUiV5xtE4PI+btfb7ehD0u3yHcxv7fTXb23bWZ9f76pbr41PEUerSBlY/En6SZ683ufsuPfTfn/uWhTUC5VXq6/Xsd/2et0jtV+PwEryGOOvz9EjnaVL1/XRdSA26Wf+BSUJcpXex+2RMnXR9Hi2vj1X7x6ui55e/U2pElFrcllRcDaTa5ZQHzKcnYo6rU0QLi1+VXm9zgDPSQq+2ubW19lvcQ4YRPyFyE7rLCYJw4QeV4LQumtiP5OTJBtGlz6k9MEz9SIM1p09qReTldI3V409ovlpXUU0Vo0mOk1W+g3XaZowS9obqSI6SzzRio5zX/YvpbTeFN7+fpSItnZ157R4bqH2G+q5RIHzO34SSe2eHx8fms5v+JLCUQHuY1Zt19NSJ0HFhmSep4b1IrLWZCgJxc9NgDWint0roqjXcTdiGEf4flQ17T0qEZzDOUtoP6BUFYfHRzxKTIybDPYbu7OwhA7HWleU0zrvx+WUEtQ+GWpIQhImtWf1uyjW/sauRGARMWydY6r26Teejb9z+7mbZXBf6xo4TDP2ipmU63A4qLcHdQLdpwMcOwwBv5kdTZuXRCARSAQSgUQgEUgEEoFEIBFIBBKBROC9I5D7SwQSgUSgIeAPA69JM+blTSFw7T5udW9qM8+b3W5Fc32E/ORzXEjdPmh/MvzqWe/ocrzSl/fwkrSQqg/flyZoO3XeZvgDLt7rZ4hfIXtJTrjdyHU1tsO7vUFdp9ExGm6ezb6td9Pz/RqO26+LnuFLEZnTiByNXwJAj2njMefV2+ukx/o37dtbq7ndHWZpPas31/H6R4nzd7msQRLkRtQgK/VnQALLeQS56hYxb6ec2jPuBCQAABAASURBVMO517qyfakzLEooZYXDvZ6Xqa11uXk2Qq8q0mTppL9PIuyqxFgHQnmt8333uLR/BjtEACqi/S1bsGhUAulYVopuEXlZ1ftlUXLdV8iv1T061M3ePO+2enwuSMcRDHUURVEBIgBdB+lKKbBvkDCxOIuQdJ5Gsiq35yUCcRRqbAQpdChG13aShGNJtrXnzufFojxtFDaziMqqsetIYlLNg0hfMhoh69H+EUXDms+5Dvu9aiwo0lsA2SpQhf8sItQ6E7PrXmRQbpLyD0mRY22jyVbvy4Rp2ycABlGFu0eSiFIQyu+8Vf2bIF7Up+c7kfe9nwh5yd/rZtfeqrCHn1HF274oL+zjZ0R1ShmUG2g25RxFPhfX838QUAI+nAtUyxZhxrad0P5n7B/3IAmTzY798OGjni1iHHf4+OEvFAaGocgHwnYSPlOrhz/5yL0nAolAIpAIJAKJQCKQCCQCiUAikAgkAonA+0cgd5gIPEdAn6qhy3NrahKB3wEBfQaMLs/6uWl45vnzFe1Ta/1+efz51bPid0GgP2Db8Xbi7nXyaAo9AyfFO5uI7GmEzwvbahDIvh21/G7nNm+fb5N33Xbc2k1q9XWfX/Pttu77PcdtbpIgV4HwhQi+k+hRkgUW6LoKXj9E4onhe9HPRN0kss1vnJqk8xuc1jlo25/f7LXOQh47oVbHGp5q1U7PuziO9KqZ1ouWUUqbb2s0xcWFJMgnuTCfLZ9ysW17mSsWYekWATaSkKR0SyMLJxGRJg1NoFpCxGZRX+RTva3Oc+ggV7um7STZRttJqnY9CUkUkZ8mLnt/JEES9i+NtCT6USIQsnlt2zAOgMzahojNBSUKYIU2JTW0GZg4Nc6OqyJjF93PEiESdIb/7WX7Wfx/+8g2w6L4SQSy3+Z9FLkKHY71V1Bb5mlqxOsgotZShItcXFmk6wjboVzeE6NoLwMOihlEyO52d/LZ2R2PDw8uK1fCPyUCRXjMwn5Sn7MEtiiX9+Bao2qWGLAoH0NRst2LgC4LcPikfIcZD39/kl33sYxYlGuWhPKUCIT86zIjkEci8OcikDtPBBKBRCARSAQSgUQgEUgEEoFEIBFIBBKB949A7jARSAR+BQJVRdvbUBq/4STXD7+/IUWG/mwE2r1XUY8a3t0pJsqkj+Vn7o1cfxdIfnNZ8pyk8166kAT5JF3/zUU3Cci1Pvm8jushpC9P9BXJTbSmfrYsmvaTpMLWGHL1dy4LNgfJ5meyDTo8kms/i0gzqU7n4rc4tbKPhkZq9jlJhMi2qucBOqp8LZo2/NZx7cfzrTjvJHLPsYuIbo9be59XkZRb6fo+Ujh5Tq79e9793ZuF5Kkf20PrwtBevJIIR8csqmVlBOG4tsb1o/WrOJOOlx7k2otzWhYRsh5nEZ2elyORap06wyIS1gRmKM7S85HKI2xNzBvz5hMB52iYqb77pHTu21997FjndQ37RSmIUmSuMN4QFTvuVmK2tr6Who0JV+dxvpZDNucwEex8Jnv9JrJtUQoUBKjuuNspo7Kqz/Y2cxB+u9hvGdvuPZcITQOHwx6uMYuohaJCJPAwiLxVLehwHe/BhLR7DemCbPsl2Yhs0erSQtEVu92IKKV95bOxKRHNdxgGUF77wwHOoWmeiUAikAj8aQjkfhOBRCARSAQSgUQgEUgEEoFEIBFIBP4MBPQJoT4q88dlq/wZu85ddgRy/DEIXP5e9fW2mj+C7rLV5/x7I9DRX0dTBKusf/OsvV7x5bvjuEu5nmer7Tm349ae8++HQL87X5rRRJNJKBNcpO/UmsF6k2aWKkJr1QLkkw9uHI613DBfVZNPeW/Fkvys+ucFOjIvjecRJhhJokRBJxxxcZA8adyvZRZ5GaXc7LGKFD4FXUyihAi8QPEbsMGbOS7Czpa+T01E3kasuVo+9Vqls/h+boNMUPr+b/Ume+1L5Zi0J9u8tjg2lM/iuXXUxOKaFuukQvfxnGTbk+2LiPViwrOURsS6vmNIwnbocA8a2kmyEal+Q3Yv4lSJdAbqkSxVISzC1vainP73bouJT8UBrrtSn/Z3fpLwIUjaG7kmY3sP1s8m4230QkJG69Nv7xoLqeB+XWOSr8lg155FaptwxZoeQxlhvfMv8nOcS7cYEb8H+ZPamzA+zAfMdcYsvXPbd3d3h3G3g3s2EUwS1nl/HEXs6lkJjYv0KIHQ2m8dQ2uS2Iv0dS1G4E65wklTEoFEIBFIBBKBPwqB3GwikAgkAolAIpAIJAKJQCKQCPxhCPQPgbfbphZdNM3zDSLQ79+t8ffYUvtg1x8sX5HVpj77I7odpb55fq7fzQTfw7BtwvNNzs9589chL8km3evTG8+AAo3xSyKXF8+XYm17MfiHG7f73hTzV2932ai/fKobJOIGTRbA5EsT67fry7ntXS5tX7j+8qa/a0Q1EXopqkBSnAvR//si+1lOa/2+33w+BM2ln32viUqdnSRbXYZGyZmxL5z/OO85j8tGYvXa7S1K703+JJsLeRyPuR1vA7nqPb+U7mO95xbPt0Ky9d113YdkVwHu5VKadeOjdXu0PUqcZytStbOKHLQ4vcXzJ6mtF9L0mHOvolumWIrAmzU+nSYajdn2/roHk8YhEo50/JO/bWvuo072uiZvimavmmqv1lvINQdJkJbQaPF8K6FAtPvo+0evlLv6q54n/24RnlN/g3u/pe3TjqsImgZ1iYKIgAlhk5zuo5ORnlvniHXuhrVSz9TUOq0Q6tVinUlUx3teKHIShOdqVrOVvCWlUyAlxrSRpdMBZNNY2+ak1tqX91jKKGK1YNHfIakcBgZh7G13L6T2LaN9SlFt2U2geg8ma6GjlIKqv1/KjMJYJUrrkSRCWJDUn7u5fZVzyAZ4LVwZWDTX1uGjKNdu3EkTuhlsecfB5O+h9bfTPEqglEF9V+kqQvkt/kpqRWlPA8rQRb2p/0lY7B8fcTgSufZfRBAfRILP86IcQxPo/lpsK6W0+2AcTBbrFiFUt2oSbjYlEUgEEoFEIBFIBBKBPwWB3GcikAgkAolAIpAIJAKJQCIAfWT3XJDHm0LAH+F+jvzem3ptB9e6vxZzze/X6bYdXu9i6/HS/Hr0pfalDLZd+r+dtbu/lKfuLy1eP1mvzeyxlWs+1m19ns8pwkTS/o7a+1IoxaVI9QvO71HSO7mVx7aX5FrcNf9rfl+r2+a/lqPbQ0RXn0PEU5tbd5TLWJNLl7rPXTvWxKDJOM97HOmqaE8SRVZ5tRW041yzXfV5c/viyxq9aO9YOwA0tqXItTbi/HAEzJ5KqsTWiOLhJCaF4WDZq0aL12SLFllYT9I02vcpWJPmr3F7dp1Hk6wmPUmCIeEqcNoFMNmp0tqJ9LpWEZ7G3T04p8uRgSKCcBKhqBZBEqOIyBBBSRJFhKJl0Oia0EGJc3js4rW/srgqj+dNrz48d922VlyAKMrrcfWFNJRgxUKDT9ci6elJqF4Jam3RoNN+8zQ34jqGcvYGrXFwHWPkN3OH3a69QaswkGxEaVHOtj/vWTrPScKEsXP7mSAp/4JxvBMeIwAqzz3moIjginl/ACTeT5WNyglC+QOD39AV7u4xSiCEayifR3/VdJG9au37clAO6JinCe5XU9Ucm7gvr91XRNG9PeDh00MTv13sHhrBLqdDI4xn4amFGiEDvtfhZUoikAgkAolAIpAIJAKJQCLwByCQW0wEEoFEIBFIBBKBd4NA1U4uRarT+ZLt5JSTRCAR+AEIXP72ef0DyhxT8jhuB1fcytb2h8yrcOnyk7e8Rb7Pf3IL76qcCamrInanSl7bLEmQFCdXm1z6k7dt9iWf7O7Duksh1xrk07j1IVe9dSQ9PIn3IHFuC8nWr5i0k4/1p8Wrk9NT97qn2E9jSPLkO88i0bQk2fooIt5CZFoVq7rKOY6rbpFvNHGiqrwmIJ3bsizKaYOkeq9H0RImCMkNxrY5XjGLxLnqUWd/hvqygIIo0A9SeomJQutmxWrpaRNyrWHSsUQ8fxZKaX4hm33kYC4VJFFEsmrXaHtSbyThw72VKHKtcNxQhjba5vrOYx+WaHnItQezlCXcw9L0jjPpGrLb1/Eqo/oEj/mdKzSf/RXKIAb1RDkV6Yp791zj4vunBBHRevFXOPsrkU2wSq18rlu1FxHIIl2bjmy+5NofAbinKhJXU+1v8YAq/90ENNJ1N2K522EpAZKKL5hFSh8OE/y82CfUgzbRyNyIggCxyKeWUBy1B+GlWJPos/puWGnd5y2fCOKife12dzCjW/Uc7kRq39/fq6byuUc9H6cY5TFWxn8/HVQTeSQCiUAikAgkAolAIpAIJAKJQCLw3hHI/SUCiUAikAi8DwT6B7uXY9/dpd7rbsvxfSHge/s58r52/fN28+XY9gj4E29/+t3kR3bsj+m7uE7vYDta/ytk28PXzs/77lnOtddWHZPt+OTX83h80n77zPlOotK/iH/+9o38pAxVhJXlW8oJZlFK35JhjSWdaZ1fu5IEyTOTe7ecKa8sug/JZzkof4uGZiP7ShqRWrp+wXl6+p7F9B6eGazYlPTSb2GWKOLaFphEu4x1FTULP9/YxFYRc1X31DksDCJE9FEjTsdTQNd3UvXkoknV3rto2U6v22R7EflnktCEX4V+VD9Ub4WxdQqSKBE4O9RGEYHqN3xLnNtINsLTXwttUpEkJpGavX7Lqhoe+35JJTwW6DoTqCf87Hz0Ial+CnwU4bz6LZhF7Jqo3T882tSEDPkGSPUkjYZGppr8DS0IYhYpO4v09Ggi1fUtJBERuLsTcWpcSmm+rlGGAZaDYu1raXr5k4SPxf3MBz0HMxaT6aplknoyznJZVBOHGXpIcBDRuj/s4dCdiGHHI+Sk0za/nev+TqJ8VXn2Dw+QC0zmklSdRT0X4S+rer67V+92kNdyOMBYWcpuAJ1fhQbtxfdxHEZhM8DrKNFy2Tfkk2cikAgkAolAIpAIJAKJQCKQCCQCiUAi8H4RyJ0lAonAO0Ogaj9b0VIfpOFVsV/K+0Jg+xxcm7+v3f783VzDtOt6N/50uot0mpoY0cfX+o3svl6tv6HyuDgVoA+3cSZ44dj6X3N7qrlW7Otrvj9a12t/zbj2to1cNa9djc91n2uWnv96xJdr271XoW3ePvf45Rl//wiTRxaSIHkib8h1fW0H9u9yzb7VkWse8mI0AWTZOl+Z36pDrvlsdxhJD8+k220gVx/rLqWRkCKt7Gex3TpLW4vUxDWx8Yo4vqvJJ1y77nIkKfyt9ZNW25wkTMSZiFxE0AIEGaBEf6CgFYYYzv5UVPcIHRXtTc8qktVCrAepXrSgc3SRyf1W1ajCoCqHpZG7x3nTyw7FFpF2CgEVT91DkiBp1UmsN5FnxRqrv6PK1XL6K5dlmGfp1GeJAiLgw2lCU4/eWHVNGUKKEtEI1clvoSrHol4tMqOK8LSP71fxm7zyr9r7LF/fN9vsZ3FWB02+AAAQAElEQVSMZVbug+OU14RxsymmKq/nQxlBhojXuZHIs/q3jVz3Ost3EpHq3KE9DOMOUQpIbUAJrCeJWb16XmSryrFoDRBek0SovjEdxrHNTQR7H40YVn7PXbfZ5e+1CdyIAm0B0B+uQQRqy639Fu+/qAfvQw6LBFgQRf5qPRTn58Zj0Xyn2N1uB1QIqgrnRshRazgHgKKcRfHjbocWC+VngBK7uL7xkqv2K9LZe1wUx4IiH4BYRBwvIq0nE9MinN2Xn20T9NBBsv371REBkogSroI/8shNJwKJQCKQCCQCiUAikAgkAolAIpAIJAKJwPtHIHf4nhHwJ2vb/V1bW2fZ+uU8EUgEvg8CVJpLkUrn02+dZt1F+vOzG66N557r6nP95N3ePnZtiZZv5bzc4Zf1vY1eI59rVv0Pv7pwL6K5+JW+yvE3RIDUTXqhL5KNUHrB5aaJZLP5einN0C8hq6WvNZq00/Dlp3//N1GkckMEmpg2f0WvCVCTgFWEWheI5LNXD/PX+Fqss3R9HxvxJvJzliwiMp96Xf/mUHuxdH+SIANFZKFjmj9Xq+NNtFaRm6sGaqfCOpJovjLY3aJpsw3DgIgCiuabRXSGiD+TpX1/jcGGDvVistVCrvkm+buuc3t0jN+InaYDDiIXZ+1rUO5QuE/7kcQiDL1WUUBrMlp/VfhBB7n6ON/c9kNQPoP2bTwd7nqWEj37ut8ikjQoklUQ2q/q4vvlN36VBdP+IMeKKrxVqhGtJD0VHlOTIkwsVhqPUgpM/JIEJLZZt6i3QfWgw3WWaQFRlB9CE9BGQRJRCuxvvEwsN/0MEeYLlsOEw8MDYgG4n7HsJ4R6D8X5bx6DIACSEgjXA5yjCnvKQVr1vOCguL32ViHstLdBe4goWgUiBu133fMognt3t4P7dT++R85XhgKS8FG1L49+dvzvC4cXKYnAH4ZAbjcRSAQSgUQgEUgEEoFEIBFIBBKBRCARSATePwK5w0QgEfhFCKwfRbv408yrlJ+FgHAXweA30n5WxbM69WyViwsESDbChuSF5fnSZE8TEzvX5HnIixqSrXbLKYLtRecbRnLNQfLkQT7NrSQp8mqln1wLNw7bLCbWmog0g4QltBSz5jjlItn69nIr5Kp3Dgt5vlYSpYsmjgvlpfMzQJFs1lmotcfXxH4h31JKczXhZiGpNRs5R2r0vbLGtSTLvDTCsop0JgmSmEUgWk8Sob4slK8lSkFsCFJSPpIiIrXV9u+YBcAs0nAUaTiLWAQBHnO4L2OiplAimpjAJQnnKBEIzUmi14oo8OGRJMhVFhG8JJv/onqh2KIeSwQmkcURaxx0+CuJi2weFz1j7oGkbkWFezR5biHZvraYymF/vznrvUzaxyy8FKrWlxbXfUK+VfWlVG+BeZrgddH+XUfl22m9yVGP7tfKT//8gwcRtp67HkBMyjXpnhwOB/25rEpbYSIcOuxTfR9bI4Dvu9Qg2WqakHU/h0aYz9IDVTgVFlA/vrez4+VPBkzsOqeKiJuvsA+DGMYBZICau9eqesZJ2VDV24pFRWHAxLrzQj5FxG+UgrIbsWgfnSwHlLmE8gUCeSQCiUAi8EchkJtNBBKBRCARSAQSgUQgEUgEEoFEIBF4WwhUtbsVLfP8AxDY3vNb85dgSNuPR+DafYE+eu5C4LTCleNafNddcdfH8/5A/GW5FvfWdB0Djy/1bvs12cb4HmzXP37uil1+fLWscO0JuNT9SpRIPw1f1kEV+WfizqQersZf7rCvr9ch1x5M4HVpniLRKFLN0tafeVlE8tmVJGIImIhb/zxVkARjFWwPrgsTdSb4TOKFSToeDav5dG1a9eev9x1EEIb8Fq0Xka0mBwfFTiI/17+HCguutbGOjbgkYGJ4muZGas4iCeWJEqGw2lqm51KSctYYWkcUkFp3kV6ldcWqBzAf+yApXaCUaES09wb1EiIn7VNVs8p/Eqk7lAKTpqNIbMukHI+Pjzjs9yI2JxxEwi7yqyJNqzAmqbxDe2vWz4MJ3ap8UYrqm3AlqH7VAHx4Xo+N+tmJUpqdMhbN/W/tugfnMRbTIvLYKJAwieoY3zvo8H8/IzWqCFiS8L/HG64l2xK6aFOLEo8f7uGx6jmg7lPR3hbta9Y+5KX+C7zPaTrABLB7VFgjgN0rlYeguqh4EBa+x9a7T48mrH2nSGIvfEhiN44tr/shiceHxxZvf5PX/lruueEUCDeRkggkAolAIpAI/BEI5CYTgUQgEUgEEoFEIBFIBBKBROCNIqBPyPTx1nnzPF8+W9ne5Znxpyr8odxL8lObeVPF+n2/NvaN9Ht8bew+3zj6A+WNvHQvr9m+sfovDL+Gadf1trb3Rrq+1Afa7Ve2rz3K/Py04VKeez1ptr5d23V9DcCf3nfZqK9Nr92zre5azOfpOlavjL1Pb+OU+Gxx0sK4NsHxsN91cdXmdMovzbO5PEQU4CWRy+eeJjPafXeA2vK6i1VfI9t78eLcpNE10e/utbjeS1UMXpLueGMkCZInK8mz9bXa1p0CXpm4P0t3c6zFa0EMEHhRcH441tK1nlturV/Td7vvu+/1JZbWWU5+FxOSIE1TURaJnlGvgwV11g51/2CR9fyUTUWriEILSZBcXZQD8HyVFr66i/hEk9aTdVr6dA6L50qrkkuTtt5cSOXU87KYGJReK12d0jTdmtDkrmU28XqYlGfVk0dvLaNE01c1R0ovnbGryu3eqn4nrSIJ5zEx6EKhtUdvbxgDJVZRMp3qQfkEiVyUU04mAkkiuh8Akk2gw0Sle1hUj5ReOp+t9ljgPimF69pPU5GXgO9P0HtoGtUmGm5aut/HhwcRwlOr4/1YFpGitlkW3Vt1jt2ww9hk1F5KkwjChK2Swjjsxp3qSTcMKBL4ULlFG7Xde3NvHptJ+5hFjpNykoKhPoUrQEPcxDWpdYnAEANMqi6+p1EQZQAZwl3PwAIQAejq/qtwgg6Ps0jdqrxUv8M4Qi7w4bzeL+Tb+lLPVfud50Vk9gQT8r4vi9bGfy/id2AIh0GVWnTz8X5aXt0Mx0CHdc1D/tNBJLhqh0S3HX7sh3FoeUoESCof8kgEEoFEIBFIBBKBROD9I5A7TAQSgUQgEUgEEoFEIBF4TwhQm+mi6bOz27bjM6dUvHkEtvf31vz7b/JWpZf037+LH53xpd1023kPT9o+IyiXrWj5HU99Kg7LZcptxT6/9PnR617380YKKcvLXVHmrWh5cT6zmhFQbmyEmp8LvstBZemiqargmeAHH71+H18qZ+IGJm9ecvpNbJ+zn8tWTTxZLvU/at17fGm8Xvsiov1KX+iuB97QnseaGMPxSbRFjKKIShN7M6oIRFwc9ulyYTotm119eux/gkitpJtF+pahYBAh2ETzIkLxFKwJRdhpaGeR3TFVjVIai+cWz0N5LZ7LDGgNHYv8NWASadne+hTRPIpoDBGYZGBQzWEYUaRzjRIBH847i5i0mPT1miRCdtfZ7/cg2WT/8Ai/oUsSPuwv0GC/ABH6oUa3YjKzqJ5JYfvstP9RxG0J+Sme0CF8ShSUGBTFJouJUWFmDEqEdGgEswlUAporCDqUQ1e4h1nkrueu00ZdSIKkZmg+2321GJHPJlFdu6iHSTmWSeyuZNkfAJGp837CIpnVD703BgDCfytm+ZisHYRnFXG7+3APyDaJBF60rsK0ieqE+rBAR21/Y0J7LhiEhx8535uq2LsPd8BuwO7+DpTfcFhA/c0OFuzkCx2OH/SMjOOgeOGmnh7+ecQs3O6Gnfr2s1wRIuuLcoXyLp/2KNqXJZQjz0QgEUgEEoFEIBFIBBKBROA9I5B7SwQSgUQgEUgEEoE3h0BVx1vRMs93hMD23vb5dnvXdFv725733W3Ht72jK917c1fUqdogYIwsG9XPmbroVr5/VTr9Z6Y1UfOSfGaaMzeXt5wpLxa95oX691l6A5av6KjvzeNr4SRBiuQSi2d/8nxtnYU815Pr+rX8L9v5zOxalmeGFxTkMY+GeZmB4FXvKvatap8mBE2gUmRad/Tc0td9tK7LSvTNCBGIFpIgV+xIzVWXXNeLiNmqehGBPppAdN6qHqoIPCyQrcJv2YbibOtinz6/HG1rvchgMlFD68N78txigncSKdzFa9sdayHVr2QoZe1Bc9ujFLhnE9vBQJsr4aK9TPOEgwhPhmK1L3Ldq3M0P+2LJOxbRWhOIpOdh6QyALNJVxOl8rPCMZaimiThr2ZeRKDWow9JUHWs6zbHWewzydd2rwUA2n2Vzl8lbZ1HE9jOP+x2yj9pr0vzK8NgFwSJIoEOD+7H4haNk2MtixTjbgeqH4gspkhZ23fDCO/fPVbv+bjHQXpA/VOimNDcX3VNrMcikrmKbN7tFwFTMemP5mOBHona+qvC+6D7V1XXEd6bYy3aBKIEEISfqVn3xYS26//z6ZMgr5iV/yDSWl4OT0kEEoFEIBFIBBKBRCARSAQSgUTgPSKQe0oEEoFEIBF4Wwj40+5LeVs7yG5fQuDy3vZ1j+lrj1330mi/1+Sl+J9r6522qtS1i6Y//+zdfN1Y20fM0PW5PO3ll27wqY0fMvs63C7RohC0POlfavay5nXfrZc4h43TxiKyAU025u807Xfd43dK+UVpvMsW4AYsbfFlF+f4HPmyrF/u7fYtXx756yK2uN3qYvXxk7+KybVV9/Sb4PWt+Ev9LLLV0kiwI2G29VlEplmc0wKRcibPIHCrbY4Xcee5xbFVeSyLbBbrKMLNo8m+Wf4mYS3WWUii+3jdxXlmEXJFpGGYDLSUgihi/I5O7qtS8RLPodGm0Gjx3HlM6JpwBAHGSt5Ch/NqODtJOR01pLDWnkiCXOc2mUQd1Ncim9e+A67jkVIQ+pG/ieZRpKZl0l785qvJ4JV8POBw2MNr64OBaT6glEF/4QCTzzEMGHYjjIHfWJ5F1E7CcJZ4VCmQxDCOzX/tQV2oL+Nt0rP7RCnNb1BOkithKtLYuaKU9hXIthX5OaaJ/BjOP6B4vwf1NwSoHPOu4NH97naI3aB9mCieWz/uw+K+JhGtzhW6QQ/THu7bMihHRMEgfEL3dhY+Jl8XEcK7O78prCjpfe+UtGFS1MPBz5Z6gDRVvpzr+mdZvSrCWrt7qu3Lphqa4G7coZQBe+1hDsBvIw9aO/7jXx8RdyOGvz5gKoDMLT4viUAikAgkAolAIpAIJAKJQCKQCCQCicD7QiB3kwgkAm8Ugaq+r4nUeb4DBC7vrbd0qduubd8KtbBoaOfW93LeHH6vi1qvFnXlbjW003NLW/y0iyt+rahJ7aN9Ou0Pq6+JXN73+bXYHeMaAav5adyiZXC9ll00gAmCc5GtmeTXHiiKOKBcjgKN3UXj6ey1nuU8ebydSdu/2j2O64619rldHO2XWyYJkva+Lja9JNejvl572efXZ2r7ItnG19KY3LKQq7/nFnJdk+sIEVQWcl2bsGpr9d0eVsq+rwAAEABJREFUq02h9khqLVODXdPjSY2r2GeRtYlJ2OPceoscXzlpLkw+az6AIEV3OXiBWluakPJT796TTQitAVWDiMYZi4jDFkeAirfYFzpChBtJkFStpY1SK25p4jmVj7S9ysc7tva5KMv576h6MlG4zOpT4prKAPfYc5KhtfakMRCgxH4ma0lCzetcUEJWrwGYWNXQzhLRbKR8pSHX0Xu2kH1dYZK1rRalPZKzUEVKxMFqb9JXSwXJlncoyi9RtPqY3R1GEbju0TEhcpPC50TOY40fdyMsJKWRTvUcE6W03DsTseq974Vk0xfldoB9Le65rXUPvS4iYj2SbP2iAiajjfPhYd+I02l/wLRMWPwms5p8PDzKrYIiX0HAz7VzyASPxulgolVE9aDnwW/uLkWOInmpANsfHh5w2IsQPiiv7uugPu8+fNAed02/f3jEQeSxv+o5hFe7f9ofRQJP6t1fLy1AMWpdZDfJTgbudncwnvZf97bgUXX++fQP/v77vyilIEoxBBg0Un2ZFHbf0TCoiGb9gy651UQgEUgEEoFEIBFIBBKBRCARSAQSgUQgEXj/COQO3wMCVZvoomme7wwB39vtll5b25e6bEXLN3qe7bZv6c3tpTf+0vjmNvUZDfvuWT7D9cLlEqkL83G59ZKqsWvX6hHbH2h1JiIAmgrXDufrcs3+NnRUm100vXl2n8vxZsAvMvxu/V3243WHxvOtdP1plNFkZl+bUEN7IGU4jWgHRYa1yY2LCa1z05HgUx6TY9AYNBFGrLkISIfjwaD0PK7Q5ta13wBfZCrDiFkk3Syiz4LjsSVoj6qWOUg4R9e9NJJEaI8UIIpS/HotJRBHYWhPIg9xOiiSuWKeFiwmJxUVDJQyaL2AJPzGbXefRKK6/75uI3WVn64I5ffYsRyGAf5aZeuaCIcAYSKxUDP1Cq2huceIAteH9Gtaglyl2T2Henp8hJhTFOWfRZJCh+99Fck/q8eDSNJZhHcTYW0C1b1UEaERISJZ+9VcYS2PdSZUnW+Rv3supahEBeVPErDA7lV4TYhSpApp2MZFuE6KdX0psbu7Q4nAMA4Y5RtR4Ld65Y1Ffd4f7dWNA7jTmhpRAeoHOsYY8OFff6HofpDEINLXPZbit5x3+Oe/f+Pv//4XrrlTnRhKI4MX7T1KiISe2x6K5qGcIZ+DelQJPD4+4OHhk+wLFmGxF6b+t5kXAveq+eH//hvj8Q1fqHZMouBFbM8QBhKCMGltwjq0zjMR+FMQyH0mAolAIpAIJAKJQCKQCCQCiUAikAgkAonA+0cgd5gIfB4C/qTV8nne39WL3zVbJnuTCPjZs7zWvAgXWF7ze6N2kiBvyxvd1i9vm1wxfa0RcvUz2WUh1zVEmp1JELBIb7829/q1ArLb38SaRy2hG66TCJFwJOGDZNORT6P1jumxnm911nvdpRGUWnQ/TUWiPf2S2d7FtiYUaSaSzXOSMDlHSon1oPZoWVfr1WuSqMLCGtcj2fr3eiu2WWREw6wbldc6QnlE8JIaRTg2X/lUVMFfQdpDCmFlgtCEIKi1TuNnAnFRXClFEYBHUrlkn0Q2ztpbaD2JjO25Sdml185BEs7pOIW0+bzMaLmjgFYexfERhEernNvjKLK3O5KrfRGZviiP7VSMRxO9JOE1SYy7XZMopY2Qrucm6ZBWaxZxbL0livap/ZKrvfdOUuGrmCReRORGKQ2P8D5kPyaEmHVQi6r759Fv6Fb3KJ9WS7YoRVcoXkS5sCtakzzqikj4GZOI2Vn7JNn6XNTXJBL3cNjjw8ePIoV3zd91Zunv7u9x2vswNtug0cQu1YvjZ9WKUkCy3Yu25wj1oZr7Cf/5//3/UR4n3E3A7tOMQazvQyyoH3YYKkDFQ7lMaAeIQB6JQCKQCPwRCOQmE4FEIBFIBBKBRCARSAQSgUQgEUgEEoFE4OcjoE8k28fSffzRHWzz/4qa2/rX5/4Iuct1j7ei7fi+Nr6V/bzW50v7fC32a+39SenjNs9L/dyybePf/rzv8u3v5PfbQcfW4/fozsTrrTykn+9b1mt6d7VKPRKZJjMt0XJVeKwiwhzday8iBbtYb1KvlAEmCKts1lkYBElPT2PPZWWIkGs+8vPatiryz/NrYrsYQlQRsv53YC0m+rioYxF4fnMUYPtfSr8Z67dE2wJPxyIS1G/ndlm7A/xG7TAUpa+IKBAV2ETpYCkR4jsXFJGKRX493jXtDx3u3aSvpsoRwk4xIizn+YBJBOfhcFCdQ7Mt2meVo8nfEvITyWsfMkDhUanOdPb+TdCqOZ+Kejpn7WdWDROmHh9FptZ2L1cf69yjV6QTAlFK24cJXuvdt0eLv4aZJEh6udnDLD50wSCSetztmv3Tp0/wVzJT/Ua7/5Q/Me0fUSLgr3PG5li0x7VWxSw8imJIwvg1XNXXJOJ10p44KF7+c8OpompPo/ztt8he9UzOGl2DAtLzSTh4/3fqr91L+fhrsCfldN+eh+rJHXcilidt8ZPuzXInPO5GUMTw4W+/MVxxL3sAMH4m5j3XMs9EIBFIBBKBROAdI5BbSwQSgUQgEUgEEoFEIBFIBBKBROAXIkCyfehIXh9/YWs/qbQ/trRsy3G7uDK/tF+uHXJNZ/1nisMt+qAWL8lnpvssN8NgsbPHrVj3U8Wbf01eaKj1rsst7DoD8EIKm/zB+ktin5fkLFa9XK5fiv1ym/bbg/zpvaWvv3Ts0Dtl1eKLRMUUAte/Jsa+5ZVfFcPUZAFERqwio0gGWOTyLecl3t97fbO3tv8bVm3PEDS54fKqepvj2r2BG3g1C0g26Z7k+br16FpHh0v8jurTQJ7Hm1CynPI4l8Q6yynwlQl5npdBiBV7HiU9ST1LKnLj+dk+kk5ArjQUqTgr9Hvanj3Fd9++Po3yI1d/E7iLCFqL8ZFJp8g16arozpDfomd8KwTVPlH1zFt6naqa0OHR5Nsisq6JyDapT2dVjybRTMY2UR4oJ44HqQqS4xIm6xrZeVSQR7thmtWl6mp6tALO70UUYWODZBBROA4jShSEahXhFsojE5yb8jWxOCsXy6hwopQim/MvIFUTXGOld2yLkx46loPIUJHQ/jrhaS9y11/HLPLRz44j5bKe8meRhlA2NPLU/ZoIdr5QXyYmZ+XSLcCgXgb1jaZX/1qH9mJZ3KuyUHi6pu5I+7MVEXKPhoNzu1f3VYUzSVB260nCB0n4flmg+SI/7z2iYNa986hS2kqroPsxQclh/eBeFCOF7MBuvMPd3QebRfYe4K9KLrsRw7jDIKLY9XzPizB0D67luqGeyGhfz9x89OwchOOiwgwqtmAcx1Zj0fPo+aD1/rCHMSP0Q2AW7s5VVGsWuX738QM+3N9jr1zkmocMlBIuA+NurL2uyu54k8Wu7edu0n24v7tHxID9p0c9D4D7168G1gwtTV4SgUQgEUgEEoFEIBF4fwjkjhKBRCARSAQSgUQgEUgEEoFE4HdDQJ+Aosu13rrNo+0eu3ht6WuPXv/+4k4t20693srW9mPn26qvzZ938lpEtz+PfA8a0zGWp730/b42PkVsZ7ejqN+T27LN8TSnppci1ea8tHq9Mb/hqVv3bi7F+i+R83itdLt55V5AOnyHg8ph0fBFp2M+R24lvRZ7y7frtzFdtx239nV+vPKJilo1aOi9NMcrh0k1k3v97dVL923uxvaJhLSu+1GkXUSBxWScR9tIgiSiRJMyFFhmkaVVOXA8+pzKU+Rrks66KkLQb/n67dx5WjCKgCxUriD8Bm4ppWVYlGsWedmIvP0kYnDGIv/lSBi753meYXFeB6kzmHQ1CehYk4+22wblo8jAqpwQ2QvlclwT6UM9ks5g74r7+zvsRNyOpSCsl9ji+QlX6ULEp4nRKEX9D5jVn3uA9jQo3oQ0QJeXbYHXs+tx9R+GAd6zxXlLRFv7jdhmkz1KgQ9jQhKzsJ4krXftyzb3FUU55e+1bc4RMYh4vUOLFdax2yF2I6p8p2XCPE8rIaz7AvUZIdJco+9THHtxLZOxs3DzPXJMsw1FuUf4ftqnauMkQRI+QrksRXUX7XkW9iaUnadEwDVm3UPH+s3lofXqfAeFVxTtZf/4iMdPD3BuKTVW/PPpH/jetjeD7+4QJbQP/8c89pAIE4LYiTi+v/+Ax4cD9g977ERsjyKDiQAZuiKPRCARSAQSgUQgEUgEEoFE4F0ikJtKBBKBRCARSAQSgTeNANV9F03zfEMIiC3BVr6ldT8Dl/Hb3J5f2t/A+oe27eSX8iWYfEvsl9R5w75+LBtMnpzvo6ml2o5ans6tvkKkycnyvSdVCS0a8vwqBMSxNDKmatIFZ3/bXse3x5EEqft9zEXy1FP38Uiy+ZHn48n5YkKufo7dCsmTp/WnxQ+eGJEnIUzKuf4teakdx9i+iHQz2Wvx2lKiNJw8J4kSpQmOx7KILDvO+0DyLIZuVMa5EY0LZGz3myLOukiJWaSeyT27kzz5QIffctWACBFunkgYrhNwv9YvuucWgCJHFyiFpOex77mUCPggiUFkJrn6+tGLUo71HRMtjwlL568BLLuC+U4yBg4FYAmESEySjcSEjqEMuhIKxiRycllM2i7wYcxJykQRn3douWWfhIEKt/tpv1k6+3peIsCjeG2JUtqbq87tuJDdc5OhHptOPtbPwt8xRWuLcw3jCEpJEiZ5TZ5a7/lhOqgPgLFi0e91aI3jUZQLBkxZivbrN6tdu7pvEcHzkRT2HhbtzT1ZqKKzMCG59q+538AtDcNQ2xXOHdrPfIwzOSwDrCuqF6oxKP7h73+gRwG7415KBPb7PUpE69Lx7od03gWOr+rZXzgQit99uBehewdo7g0PUTAfJtx//Av6lVDuwD//7z/tjep7kcR3dzvsRRxbtI0Wt1ZCHolAIpAIJAKJQCKQCCQCiUAikAi8JwRyL4lAIpAIJAI/HoGqEp8jcvvi0x9dXcoXJ8mAn47AtefhW5rYPgPO873zO+fPl8tdfb8OruFj3edWsO+lfG7se/O7xKGvt/sk+o+11zys7/LcTpm6aHp2du/rYyMJ5P+StZrdcnr55fk1CBi8Lo6/hrb152JCyXKu/T1Xn7ejz+v9LJdgqyKtLNBvCV45ruHVdYuZrmO85ybnLJMIPL/5a53Nnls8t/R+wBClBpCURBMTswTQBTr2e5GKyqkpXHsWKWmpx/pRAv73WdGiIJ8F1UTi4YBGjgIgeZJSCsogElM6HA8TiSQxz0sjAUsETDqGRpLNy2uTq22hy6I+3IPNVcSi10W57U2y5Wkkr3Is04JlPwF7kd+aV5GFxmo2USkU/Hdj0h4n5VEooP5NNFrnGq5dRVZDyT0cnMsLAEUEqN/WJYlSAiUCJodn7WUSSbp/3MNvMjvOOUsEKOwjROCqnvMSAKm1/F0LcnZ/UQp8RDiG8D69tszafxmGFkfKZqVyhvqZtS+lgAVLBecK3QztX/fycSaPfxoAABAASURBVEI9zO3taz8jh8MerlndhLAoZcCg++M9uJ7724lEBdh+oMM6k7uD6ltmYeceZYLfzJUjhnFAUS9+s3dRPb/J2756Wb1C+PrPsHaFqvkiGeXveNf1vVyETSmB+91dI3S9lyoH19YgTIWrsIUNUtj29//73+OSuFPP7Q3ih094fHgEhbncQGEJEoE8EoFEIBFIBBKBRCARSAQSgUQgEUgEEoH3hEDuJRFIBH4iAv4o6iX5mlb4NUEZ89sgcOt5eGpw6/Gk7TPf/y5dtx230dv51udPnm8x8dxYeOzi9UvS/S7Hl2Leq+0FDFYW4erGt1Hdwbp1TlEPXVaNr7ZbPD+JmYOb0r3674rHrtPoOFXCSaTL8zMQMI5dIP7E86fxCU/fra2gHSZtLoVky9P15NPaQdZ7/BFCsqUl17EtfuCluk4jnqI9ea2UdUch2bAg19F2798Enedbsc6y1TXiVuQfLQzlCpmJYEEJEXESgIBFQ5WIEgXVk+8WjkcV6ea6XlYRvCECbhCJ57XFuirCzeK17aSSabEsM6qIPL8RrGU7TeCRAUqUDovtqmGjc1g8D/URykMSi/KbOLVtkS+55ref89nPNou/0nccx/b2sMlh+3u0r/OYCF1ETpYI4bCK4+/GXXv7FKq1qO8oBVAdBhGlrPlkc19F2M0ic7XEbCIVQMjP9WfpXdPzEiHLenod8ikRGMeh+bc6WkOH9+F8zk8SJnI9d+8tH4BZBC9JeE1S7bHpFpHEg/Zs/4NIdkZBE93UKGN7vuoRN1KJrFExwj+Bon5Msh5E/EIO/pPo+kXE76zci/CYhZnrrvuI1oP9o3iPxDCMaLEsImJFKOshKtKRRNU93u12LcbPwjQfUIyFniOZFcZGzvo/DnCNjo+/FtzksVpFMbFcijjrGR1jKkdVgqEKB/U3i4Sftf9F9yCi4OPHj3BcURzUg/Uf/voXdiKQd+rH8cZJTykeHh8Q+EOO3GYikAgkAolAIpAIJAKJQCKQCCQCiUAikAi8fwRyh78bAvq0zB/KNfmc3iinLprm+YYRePne2/p8c/3eb8fnXqvGGbqsmrxuEPCn3Zslzn4HO27b8cwZ7TslncOCPDoC65NJ9J+ufzbymUYKK4+iD/ihLPBxVHn6ZdIDt+NlBt/jS12uryOwxbHPn3uaLKp+xc+/G5bnLr+1pvVv9umiy1v6C7cXliLF9LjN04xJBNuphKAUl/VC3OebZpF2JrxMskK/PyZ+PTYSVGSgicVusx7Hw3HkkQqTg1qCxXtu+dRsiLQkCXIVk4+WiALLMdWzgSLsSEr/JBTt5phJ5CZ0kLah5XavcVyHap5EOnL1Uzunv9gmD/2m6CwCcBBhOEpKBHyQq7/nXUjfhypC0fdhal/7bDLVOUtE66H7+r4MjSgd4D6ovVYpTW6Sq6/7LSWwkqkHPPptVOh/UWoFudaqWttvESHpHvf7Pbz3Sc9Cw1j3ZhKJOR3xMFGpkHaOu516PLS5L/aLUlC0T89VxOrmMynfrLq6hVpPGBQ77EZEFLlRI7GolondKt9QDkI6AsacpEjvufm5z0FkbgiTuT2v2oVyj+MOZIAkAMWKDC/KHxLbZu3B/lFWn539g+pnVu2KUTl9r9oNjEBI3PfDwwP6MY6jyOUBxtR2y+Belcc+HmaVp/DUgA///j/wfwTQ3rJ+PIjs3cmNMLZV+9VEtZcmpGqWkB1rC22Wl0TgfSOQu0sEEoFEIBFIBBKBRCARSAQSgUQgEUgEEoFfhoA+VPuq2v7Yy/LZwen4WyGge6cPkmH5VX350bP8qvq/dV0D0+W3bvT3be5b4HPs77uz36MzY2T5xd2QBLmKW2mki4iiPlrXhVz9SHaVuJnahGTL0+PIdU2ej93ex1OiG5PuR17Psw3rvl8zQmTUVnqObX6SbRkioUjNdf+637XRzovZPE9uiHNZ7EcSJt5KKSL0Aj5KFHSxH82eyeC5xXVN8poOM3nntcyKL7of4WkbyQAlTXG8LCKcZ7+FKTnFRSBKATXCWzQu8jfJqqHda/vqEWkEH+QkNwQJk5O2LTKGSDqvLbMISOjw3HavLZ6XUhqZSyqLatqH1Fz+JFu9MhSUMkijXSq34yxQbeiIUhCK1QUlAiThf0dXJs2BSfXt7x5LCeVsljYWxdpGUmvdUFT1s8Ckpr2cwHEyoijWOpIwyRmq5bWxcd8HkcCWRuzKUJSbpOKKGxeJegAVU0Vq2qeYFCVBACSx+FnRYtkfUNSK+zYhfND9mSTyUhsVJlMP86HldA0on//jAOioul+zyHR/XbIctJe55fYeJ5G7i+65SskTWIRllCLS+7HlNQFbRPAWYU0Snz59ajh6fXe3QymBNV69qqYWOhflR8OjJdWlEeTqdxGW+8OkfgsW7y20OdljqqDuqVdtL3//Dc/dY1UM2VbY3d/plgYm4eG6lmk6qKcJ93/9hUYwK1+eiUAikAi8YwRya4lAIpAIJAKJQCKQCCQCiUAikAgkAj8fgaqSXTS9enb7tXEb4A+6tuuc//4I+J5dyud0fe1ZuNTdyvOn6S9x6euXcOg+Hrd+XnfZ6nP+MgLrM/6lyPUoj2v+nuFp9If8TyvoI/9zWeN8vfSyLuXrELjE8tr66zL/jKhGDomw6uPPqHmtRojAa8+2iDb3Yp9qMsyTkzxhGyKzbF/qLBJslaenfQ1o5Ng6hUldv9Frss5iQrGLSdOj27PBvkWEog1VOC0i+qrEzBpJEYETmk42200WRxSQ2o3aNYlsvUf7WU3KprNqr85rIaXQZFFu97Ou0Eg5E3IkG5nY/m3Z9vZtgfUKaafng8i/IuIxhGWUtQf3vxwJ1IOISvfSsFO/7sm1SonWbyjOxGE5xpLr/kyqTiJ7Z5GPZMB7dB89j2uQbH1QWJlM9ErbF+E7NRLTeSOo+dB09bh3tSH8liYmf024lhIw+VuUazi+9erki5ydl/RVGo0kQVJk6NCwcjypvrVXx0aEHKG6I8YytC+psM9ehGfV8zVIZ1LbvVJ7K1r738ZtQboYL9s6tl4D671w7iKsPFrvr2h2jxZqr9BRdE+GcdB+poabVAgltL/F2DnO83E3Nmz8XNrv7v5D+xtu7J2nKA+0t72I21IC+/0enx4e4H+D2F8RXUVQczfA5DAILCaH5a8p7nZ3sP+jYlo96f3f2ZkIn4TDeHeHO8le+WwPN5CSCCQCiUAikAi8SwRyU4lAIpAIJAKJQCKQCCQCiUAi8IMR8MdRW9mW0ydj2+XVuX1ekqtBqfytEfDzcGzQU8txuR2stljnD0y7wB90dtEHy9ajfXTq58TeXRzdpesuxm7Wh814SS7C3s7SmGxl07k/EfYnx2diu/09XsqF3vFdLl1/8trPwEvS2vlFlxW1/qBtRmFHCc5ETTrAoin8NcJNrJBwK81Bl03Os3spvdxhaZc2kf/xdN2T/1H3lcNL2Nv2WlqSIG/LKd5b2Eo3bHXX5t3vu4zbAmvCqr9Hq9iGdS8QrWKMLTg/SDZF1d8cS7891X/PJJdr+2ylBW8uW9tL801Im9q3TY6XvibZ9nBUw/340QtQu5JN2/T6JM0/ANm3QgYoedJppljnw/GgRnnBe4fwIK2RUqenlt7AIsK0CmuvF5HBJnrltpJfnmyEXPOQBKUPjSUCHt23Zk4jqXB9fy3vMIxwDbmDJBgWeSqu6zxuxf5V96xuem9xZHMjHV/gtu3nWl2KbAQxi3AliVCdRXlwPEi2mXUWL0j5i8QzhovG8FoE6NYWRRWkt80+3q8Fyj0dZjjW/vM0N5LU5HBhQUjqLDwY6mrtm7H2rlIKIUzU4nhUkcRRSluF6rmW++y3eMVEBK/qHlTLa9fWco1RFceE9m0MFuEwiAguytl2fszpuOoGtKZ8W4zm3s/jpwdlIdw7PDsW96+dp7qhoO7P3d09fDCIwfdZRLn/IxooT9XNMT7+qujpsIdrz8I0inCQf6jmoL4gy6xcVWNRjkDBEAUksdvt1E7FLHz95jAZoASyF4mJ5r1zy7cUxwTu7nbqxfjOWERSO1cVOCaFx90dqNrQYf+I0modHh5xN+5wUM+j7pecANnUFoxREam96PekMFDl4xplLLDcf/yIQcTyo4jfh0+fYDL5X//+N0I18kwEEoFEIBFIBBKBRODdIZAbSgQSgUQgEUgEEoFEIBH40QhQBa6J1Hn+oQhsn4fbEHSv7tHXHrtuHasGi4az056Xcubwhy8usdmuDY0x7eL1pWz9+/zSJ9crAh2fp5FYf3Ac11W/4uygVlvRcnNuLdfnt7Q81obGVfAmDqrLrxGF/YDz1u/IeYfidETG2Pd2C+cRON2Vrsd3OKoa2crnpCT5rBcq8FzOV7gRQekJ6Ip2eF5FUs0i20YRbOT6tmUz6lKP/ZL2BIqIM5NpMjU8F8V6fildT7KZIgKheYgU62JLFVE2HybUeREBN4kYrSBtaWGaRxOvqmqR1JpeYnGMSEmPDKIMBR69nkV2TpI2imh0DROIhH+g61EUFwDcnwaQ9HBTFuFhY92Ms3qwzjIIH+M4DiM8L1qb2HRWS0BX78POR5FGWjYZi+IU65RFI6SFmVSNFYanaqaJTvcwaW+j7pvnJBGlwHXDc2HuN04dHkPAgiKf3QCSp69Mdn/QUVW0KNesZ8HzYRQZL0J40lpmeJ8mRr22j+13InXv7+4wqNdZxKtzUdjMe3/F8QEMYieytMpWnUuEdSkDQnrnVCM6ucbLDrD9oAJ39/dNv+g+G0fX9du54XjVDNXci4wtC3B43CukYtY9H/Qc3KsvE7jDsMNof4by3eFeOd2zyW6/OW3cFChg0cQ1QvG8G7GvIueldv7942Mja7VUf75WkITJb3/lNKMo/we4P7/5uxcpPkTgfglwJj7tH5v85z//Kz5csdo/JQDx3//3/xDIIxFIBBKBRCARSAQSgUQgEXhfCORuEoFEIBFIBBKBROC3Q6Cqoy6afvb5NTGfnTwdfxMEfJe3rXjdhFvte5q33WlD21HLn3n60/SfWe+d1ep37qu35QQ3gl8wHSPssZWjOodfgoCJnq24CZKiX1bZ2q7N7f89hFQ9Sc9Fsk17zbY4XkiC5HF1HEwaWY7LdbjwWZWvXgNrXBF5ZTLKPSwiJy092HPru5CKUk+O6T4h3Vasr34dUhOSoEYAoPzaVLo2Hi9RlFN7WkRALiKEu99acxHRbKka/ft0DNJAEuSTmPwzWUgSEYESAR+ekyK2RSS6hvMuIiktUJ/kmsO+tnm0lDjmkE+JaLWst08ppfGGpPIqV9e7w4MIUxOBJkyrYsmn/O7FWGk3cC8hG7jWcd41ZkEp0fbr/RwLoTZ8qtzD5Vo/jtGkkbOem/xta+2V9hIhChHscVhgGfZiSx8OKCTudncI7cukrmPH3c4RTSg9SZgQdh7bSSo1MY5jq7eIsJ1EQE+qYRLUuUjhoT17XoSR92hC2GuL33jFaqPZAAAQAElEQVQ1wQoCJFFEtpp5dR4oTir4MEE7C8eq5/FwELkrjCOKTe1t4vqfT6iyLwMx7QJUnr16YRDu/WACer/HLMLZ9+JRBKx7mdUrBKh1vv/+KmfrSwQOijfGBcTy6RHLwx6T6tYPIyYCnz79g0XPp/2req3CuLDABPgsLKRSf0SMBbv/+YgpFhzuAsuARgwby78+/oVRJDupniWz+rr3fUAeiUAikAgkAolAIpAIJAKJQCKQCLwbBHIjiUAikAgkAj8PgapS10Tqq+fX+l5NlsofjsC1+3VNt21ka9/qz+e3vLq+eetDUXRpivdw6Tu8HK/t7dLnfO0P+c810EfPl3LN41qt1H0uAh3R5m8S3XIF+X4n1vt0fu22lmNzOcu90T9Nu8dxdG3/jjw5vPnZcWcnRN/ihqqJHYl79+2xeP47intjEO55Full4sl9eo3TH2B74dXDMZbmLXJNaRVTESSWOp/m/fkPmqhq3rIB03QQn7iK/z3XptRlUS4Nz05HOrfHKp/FBJpIOc/tTBLkk/ih6jbbL6Ue75n1UQImEE2sed2lEXTyYxzzHg1+bknC5N82j80hfdd5dA77mZDtYr2FJCLY7geOh/XH6WnY6jy3nIyalAhEKcJzhsnLvYhOSu+ToAcMso8iN4tqmjwdx0Gkpu8TQPUQUeBnwrhBh3ueRPhWYV2FQRkG+E1dDgGMRTKAGo1Flc8i4rKohgnMQyNMZ0QpsN46kqD69Np+JOE3XAflLSKCbYN0zmeS1SSqe2IoTv20q/oYytrnp//+jb//8x/lXzCrab8Za+LU8XoA4ZqTnnGFwvfA+VzXej87/nNaFTf8dYf2ZrMcl8c9BvXsN25db1G9WXsL9Q0ldiwZul9oOT99ehDmE9oe5DOYgHW896TRpPuw22En8ZvMowp9kI/fKv747/8DUlUkAOVz196kdh3ooPYN6Rft4e///re9mTyLdC7K4d5xPKjR6yaahyTPRCARSAQSgUQgEUgEEoFEIBFIBBKBRODtI5A7SAQSgV+AgD4Ba59O9XHbgj+G8rrbLkfbLPbr4nWXW/7dnuOPR+DyHlyur3Vw6dPX577WbjWntR4FfZ559lSdbNuANzv3brbijVyurbNs9Zdz2YUV/GHxVZG9ndu4plgvBnmd/bnXLTSX84ZKA1iza6PU7bwM3KzbJ/BaXx0VLBN8H7YCop5EPs/OKs01kfqtn5cwaz99p5r+tidJkIRuXJMq1snSGybZ7OT1sft961hFTll6Hs+7NJ3AJNce2npzWUxq0VQRoWaxXOTCK4frLMphIYlZZGzV2rJcIX+f0rHVIgIR5SQqDx/OZyxNtJm0kzMs/pWy3UKGhyYkRcaJxlNt6y02RAlQBJoJOK/J1a+vretCCgMc7W0fFY4fhhHuBWqOspcIuCfrqnWKC+lIIiQ4HotsFvtYSkSz2KdEgGRbk2zzRc+PFT3Xsizw3LpSSps7j8U2Y23bWkPwKF6nVGz3IcqAEAEZpaj1CpOgdV5gQldOmEQiGl+T0bRCfcwiGWeR6XMjcaP1pausFXBy7UluWgPVExHJs0hev6HsftyLCdaq3keRue57US6/jeu+TRx7bAl8Ub4SRWTrqFrCVT1JBfd+9+Feo56PEvJU//sDqJ9Be3INKdu+7j9+RNFeF997+Q7KV/WgeB3qz3739x9arkrA2IV8hjLKJIVyLtobS4gsPqCI2HbvVCP9OfF+7u7v5Y/2Vu+isEV79J5DBPr9x3uMwnlRjL/eeTo8NkLYWFf4B4jQXiT3466R1f6q54eHT5geRB7vJ+1F6QXzwV8NrWcugphE4IdwNmbe47///X/h/RsR16Pu53w44J9//oEJYgi/iIJP/3yCfZTx/Z65s0QgEUgEEoFEIBFIBBKBRCARSAQSgUQgEXj/COQOvxQBfbqkD6NwJl+a4yV/ythF01Mdz7fSfbbj1u65e/WY8rYQ8H3r8krnV25/j/T4SvTbNOuD6fPGv2anW+Cuzc8rPK22vk/aP3G2RaLPVxz66qVx9fT10su61+UyarPWh/0QIYGL48mjylpltWh4j2ff7C/am8kWy5eU7y17NJPj+K18Sa7v5Uu2bvS84FxEdrlH6ODRQpouEkHF0rS6nJ19L2fK48I5LG2px9Kk2CIyLpSziIxq+rMLtVqFEQjV7AKsemyOrvEYymmhRrt4JG0ByCfydjkSuORqu+yfIb16tR46PM4iz0xWaolqjDyRLCJEh6E04m0RmQmRfCRRSqBEqH/NNULHIpuG00my9WUFSQ8iZ5cmrkmuujiOjVRUDROwdiYJzy197fFcqBoBIgBdocN5vEeSWHQvWlvar0xHD0AmbaWCgGos8L9JC61MfhaRmY8iIqHDfiF9Ix6jiGicMYsonkTI1sOE4f4Ou91OcqcOKDK3YLy7U6ROBZdhaGuTvyf8ZKpH0QCSMOazcA/XELlq8tUkNSCbNkAS0Gi/ov46fpMI0CiBUoZGuoZZXshVolBAcfv9o0M1Je7u7qH0InInrQPGCT7ckOqPupdV99yEqr9a2fdmL5LWvdexIO5GeC/j/Q7cDahDYCHhfTrx43xAlIIiP/tzHGCS+JNIWuPmXiK0l/b/jyHc97jfmVwOQGrf60n1q8jdQXtihNXqvzbfiIK99iwF/H8ndiK3/ZXPlBfhg/jX//wb4WlKIvBOEchtJQKJQCKQCCQCiUAikAgkAolAIpAIJAKJwE0E/ClXl5tO38ngj6Ms3yndeZpc/dYIfN19d1SX33p7X9vc8cPprw3PuHeOgP80v/Mtvro9Y2B51fH7O5hU6vKl2Un/5RLxJBLJJNU2T59vxy/Nf8ufJEiezCRPa5JAI5uO5mNvjXvSPERsklyNItc8IY9rLyxam0S0uH+r+kgSIYLKYh1Vq4igCq70k3WOs+B4eG6xj8XzrVhnKaXAcgw7DVXsnaUrqFqWvvZYtbdFBJr17qHr+mg71atH2yMKyHXfJMWtVTSb8xxxwXGcldf4MaIRubP6WWRzHovnFtfq0vV9XUr0KUL17G8fiw2h3BbPLeSmNxUniRIFPkoEYhjh/ZDUPgoc2/pXX61fAqUEqADXIwPjTgQm1oNhC+RTwAi4nyilkaSLMFi90IhfkCsBKmIXhxn76YDHh0cRwxNMxjZf1SUpV8KEZjVGIra9P5kEZQXtqIXxY5Sm8z2bRC6bTCWJ0eSp+1G8dYtGOaqOyduWAXKTquKgPqp6XUT++y3gEtqH1oP6DM3lpIqEa4SCogQG4RayDapjcta6x8c93ANC+RmoymEfx60+BUIb3M/A348Y9wumTw8QaBj0v+/Dhzss04x4EBEs+/yfTyjTgr8+fMQiwrwCIAJFe/7gf793HOF9+e4EC0I1P378F9xLUV/upZSinkS8ixj2/RzVt3GDjknY79WzSfiqZwMlsBfZHLLlmQgkAonAO0Qgt5QIJAKJQCKQCCQCiUAikAgkAolAIvAcAX/k1OW59cdoqLRb0fJ09l6248mYkx+KwBbzW/PXGrgWt425dd+3Ps/n26g+f+7VNW9x7LvyuO3/Es+t7dr80v9yfS1mq3N9y1b3Z80vEfN6RcCz12T1/Prr9fzUh/ddoPm5fH21txjpp9PyFnt3zxR5RBIRP56GMamG40E+oUYe5yKwYDn6eDCp5Ti/ZejROgt5jPGii0i6Pu3jUpc2dexkUkqkmxUmrzx2sZ99LF3n8dLPui6OMWloMfllcqzbro1VvVi2Nh7xt44koohwE9k9i5jD8SAD5Ga/x6l9inzpHBKTb6H7uAgHkopRAs11RdVo8Xwr1nWJFsOTmdRvuf8EHDUm8ux7uU9yjSHX0T4OsR+HgHvy2vrD/lGkqAhC7W/W/RhEepo8bb0r3j3Yl1Qu1bbPIkJ2llhfInB3f49SQn92RCPqeRlKAYM2N3EdT0K+Jnq9Du0/dgN2IjGjlEYqD5o7r+1+i7iatFUgFeearX+uhK99ZhG+Vc9PKQMG4W6d4x4eH074kgSVY1Gug78WWX2ZEJ5EqIbiSDb7/f2dcJhQjro7rd1Ll8dGEi/661oxN6xmVO11v9/De93d3cFf/axSKMox1xmLvO8+fsBwv8N8OOAgsncmsIwFw8d7cDciyrqff9TzrN5IIj7cY/y//4PyPx/wuEz6FVxg7Ko69R5d6/DwAL95/aj7t1esSVy/1QvVbISz9kcSJOHj/niP/MzsdnfwvytsPO5E5ttfBbD/9I9doTvZxrwkAolAIpAIJALvB4HcSSKQCCQCiUAikAgkAolAIpAIvIBAfcH2pab1w6gvjTr3dz9dthbn7rLV5/z7IdBxvzb2KuuH1Pp8F+eiD4f14WTVx6L+kHKVHuPR987jdbHVYivx8k9tdV64njemVrSfrc5FfhvhK52od+33ycn+10QezVWX7V5Pc9nbeS2265rDD7/4Q+6X5Jsa+JbgDsO1seUVtu1eXBubw3oRGYGXZPV6fm11lduf9He5WU9+ZxlasDQaX6ptm7y+5SQJchXnMQFm8byJW3tBXrr3trUcvlzmsO4niHu4FJcl1z13m3WWZ2sRRyaPut6j/aLEiptGE09db9v3FJKndK5BPq1PBvV4OacJKov8ybXXk48mzrUVqRDys3jexV/17HmJAovnq7iPJ2l/msQXL+qFZVCu0twWPaNVEjj/8a9EtN70J112/w9QqEaU0FSJemplqSJ/NbSzqhBJkEcJ/2/YclrbyTk8sts0kk9+zdbW+t+d2QIsGrdSKxGlSL/o139RTxWhmBIhHKLNey/WqwERm9q3+icJHya27WMxDtaRlCsRyhOg8s8qrtya+8+D/ew/NoJVdeGDvmAcBtUmlEKjegDhGiY5HUfatkoU4agoknAuTTHPylcrDiI4JxGjxUSs75d0JlpD+e3n+u2eleIlJjW27H1F69d215tF6loG+Y27nXy9nwVlGDGof/tV4ahwFD0TJobt72fMmA1BFIawDEBOJAFJUT4KH+cgCT+Di2uJKD1IJhHaJEUCHzBrH4//PAKg9nmHojqj6rtGrdIGEfL1foxDxIBZ9xrqa2BBFSb2lYv0c7vPH3b3uFMOkiKDJxweHvH46RNaHiU1SVyE1aTn9tPDJzyK1H2QT1FMVR/QLQ31cXjcY3o8KK7g/u4eH+8/oERRzj1MBkO+RfdAu8ajSOLHx0e4T/czKD/13PtrqT/997/wnqBjErkduxEcB5jQNnJS55kIJAKJQCKQCCQCicD7QCB3kQgkAolAIpAIJAKJQCLwOQhUOXXR9KtOfyTV5asSvBDU827HF9zT9IMQ2OJ/bX6r7Nb3uU+3Pre8d03fucfP2av9rgv1wTCV4mV52QrlQB7fgEDH93mKbnlt3EZ232u6c1tfbcdt1M+fbzvZzr+0k22s56/Ff4t9JZ/8v4PfkmWNda+WdXVxFSFE3rReOH/90vvp0Z6bdDYJBxN4NqgP6z218GK8egAAEABJREFUeD4vs8izpYnMVt8U+2+NXteWmyBXsZ2khnMJFgxFpFSECEnVFFknp/V04SYLxG6dhLJaAkQRCVhE+s3zBNfFlcP6RWSdTZ5bPCedxbMnIQkGm8J+5NO8KXWxXoNOtvpUH5AMIu5KFEBz8XsiBReRbwNGEW4H7WsS+WiBjpZDe/M4Wy+7CclG6qnmuNu1/dhOUhEAySYyCIsKrRDqtfkol/Weu0Z7Axc+KB8Rh6pRoTDdF38dMI9zPwOatrPFyc/Pxqx+JonfJPV/1LHoediLZLStilxcx9p68FuvliLitoh83IskZujuSJzYhH0VIM65KL91VRfXi1JEDC8iZKe1FZGrvle2jco3lB0cDwW45y5+bkJ4eM+ziFxjOKvfcbfTfgOL9lklO62L7ouJZsdW4TSqx1lk8G68w253h0kE9WF/wKNI1+HuDnsRssP9HUgqfcUwjijKcdjvBWDFnchYQLbDjMN//wEeJ9SHwzpXL1X6+rDHoMd2x4KiPYX8W496Dov0izZkrNxXYYiQPQDyc94QbrP83I/JYSqW8CEQNPgt5sP+Ab6P+8Mef/37/8D5m08F/v7f/yhXbW9d33l/In799de+lw1L3Yt//Z9/K0bJ8kwEEoFEIBFIBBKBRCARSATeAQK5hUQgEUgEEoFEIBH4IgT0CdLJ3/MuJ+ULk+7bxxdc0/QLEOj3ZTv+gjay5FchsL1rfX6e6Lr23CdXPx6BP+8+kEQcBW94+yaILDgeJEG+LPa3kKufiSfLMcXNofuQvOlzy0Dy1JdrW675kqvf1iZNI9V6DCmNpPuQRIkB/SDZp6+M642fRca6QA9zHYuDyadci4lEySxS0FgUkYH289pEoXWOsW4r1llcTQ9de9wEhs5TbptF3i3SiRo71iTZyEbndb7mpIvnFk3Pzq0fuea2n8m5OptjUwdBtaC8ItVMsJnotY+FpOpTjoD3RrKtJ+2XZOtbGdRnbTkcM4tAXJRLSvggCX+Nr21eGxuPlirs3KN9TRo2zERweu16Hifl89uhk8jRUC6Tq60hJ7AQKLFiVCJO83G3c3jry3GNrDwSoa5lIpGKJwnXcv7pSJCa1JxVr9mVU2wsqvZEWoN2OMYEr/Xer7FznVnPzqMIWHWERb0fRHBW7Ylkw86+wzAqR4X1UYoI9lGykw4wBu7Pb7s2heIgpCNK67P1zZBGvK3qkGxuvtyP3nPFhw8fMMtmnUnfgwjtReQwROzisGBRyINf1f3rDlUy3w2oEpPGkK3qvox39w0797uIPIfqDHc77ITHpFyj5r73BDGIkB53O0zae/vKbL/ZK/+P//qX9jW6DXz69EkwqrZIbfdzEGG9U0wVNvu//0Y5xpik936pPbZAXXb39yKt7zHuRiyKU6G2h5Atz0QgEUgEEoFEIBFIBBKBRCARSATeOALZfiKQCCQCicBzBPyx0zV57rlqrvlat1rXq9eXslry+jsgcHlv+vpre+vxt8Zbebf+t3zeu36LweX8+t67V7NS1y6armf38LhqXr7a7zV5OcP7tb6Gi+23dm9bl1s+X6/vt93j12f5OZHu0fI9q3VkPV7LazLEcs32tTrnuyUv5fTeLS/52EZ+jpc9n0vv67nlZY0rWky4Xfe0lSKwiiTw+uE78iSlBLwtE7wmqzxuc5DOj5Y7RFSVI4lnnyqCi5pYSstD5aI0OI3Q0astQSzyk7GRejK1k8rriQlF/zuwlJ/XTdZ0bfraxf2YNJ1FRnpOsvVNrCMY0BQ+3G/RXgaRcYPIUlK9iaBbJKE5SbuBJEJEIMk2h47t2gSqCVWSjeRsxKp8fL9N7mmK9WXRwIJ6yjGIGB1FJiorLJN6di93d3fYSRxHykL1rIXrWDRtdchjPcV5z9aTFPG4EtTWRQmUKJJAFak7i+g1yTm4rnxbjxpJYpLNEqUgSkG3maQtWjsuSoGxGoVZBGFxz+Nuh6Ke3fedCFnomEWcO8Z5GOqjlEb4Cl48Pjy0Phc9P/M8K0+0r0quYnz9DJpcFWXcenD9oYzNRwrcHQnSUE6Vgd8AXolUNByhw7WVqpHx0N78tcwmhGNaUGRvPQ2BuRB1LPAbt5P71f0p44D9dFB/i/p8RBW+xmVaJmE0w2/ygsBUNRexPIkIHrR/qfzfUUApVAEwqTwKkzuRy/fq2Uo60JMu7BOFCRi1ilWIUkRU6555H38/fEIgj0QgEUgEEoFEIBFIBBKBRCARSAQSgUTgLSOQvScCicALCFTZtqLl6eyfIG3tl/OT82Zy6dPXG5ec/kIE+v3oo1vpc49ed/EzcEu6j2OuiMOa2pMuPcZjM2rSR03/uLPv/drYwejYHUd9ilstYP88uDn2DPq4V+u+8qjl2XnMc9LZ55acnP7QyS1crBckHqrwPIl0/fSn6+0ONaeu/SNGkiAlInJg+dpdd+iOI7d5jouj6WQxAXMpJ+MXTEi2PTjkMt/l2j5NejN9bEq0PCRxeVzmubW+jNuutzFb/bU5ydaLbeQ6J+nlRrzusqpJtrhtLc/JVb969Wvf/DoGAyVEMen3wUThUkVVipDq3iTb1HqCjcgzAVdCMWsKMErz2V6qCD6vqfz+9fPbmNCzVvU7t/YWoG2qZz+p10FxtkcJhGqQbHpfQnUstpvkPNVQXtsJ/yiOoT+zmm9iIZLPNYZSRPC5cUi1APJxPujwOIt4iwud9VECJm09t9hnnhcMJkRBhMS5PZqspHpoVTRGKVIR0H4mkYok4d4nkY3Q4ThSOuFeVb/nZVC9qkf5LNKbIHVtku0rv5dlln0Gua4nvwGrfQ7qtaq3RXOFor8V7NiiXqwjiVA/JGHdIL3X9lHCpqPs0EHJJJJ4Vr8ltEMpTCiP4wBtBIdPnzRot+pfrhhHkcLKV3Vv5Sqc3aefK+3FCt8ISas7DKoVQBRQJK1ra6F80JRSBygc/FXn3p+/wjpEoOOfR+w+3GN3f4equhSu5cNdI9C9j0Xk7KJ+F/XtNXQMMcAk/aI6fu5NFjtvuR8x7EblkZNy2T9KAJIoA+529xj0AH8Y7lC0HiSj/AsJFuCw979PDM0DHz7+haraj5/+QWhv2gR830j7RpuP6t/y8a//QVGuqmf+06dH4VQlSyOaTSBX7bswoE7wLo/cVCKQCCQCiUAikAgkAolAIpAIJAKJQCKQCLx/BHKHX4sAFdhFU32Yhiaef67oA7sW4/FzY9Lv5yFweV8u1/3+XxvPu7z0eLJeWrx+sq6zy7qrNq9GwHhdl4qul99mqtV6inBZJ9trd+zj1pbzL0eAuguXsslCzX0fPGqa55cjYOi6PIu+aXjmeVVhYsdy1fiVyt5SH78yzQ8L63318bxQ127Hc4/L1U38/Nx35yBCQknwnG5yvMlf6JhEqIWIutBvlUcTi43kks0nN7FULuuqSECPEAEWIkvbXBfrLZqKeNNfS/kPIhQb8WalZBGJOYvYqyLlLLPIPIv1XsvldK71iPYjxrlQxJnEDqHai3JMIkT91c8mU0l5SsS4gWTrwb5dSLYpuY5yQI+3wfms8/+Fcn57+d+rtU6lWk7AWupK2H+eKwaRf46xn+ezyEKTzpP26b4qzg+vHWvtIEIxHO+FpGPAIEJ9juOIRXl6fpIwaeq8k7CzeA4dp1j5kOpR4q+gpmy+r8bZPe73+0Y2e27i0/06v/2c+9DIzwqFwz6kLdCagnZuhCdJ+A3hCN0TCbn6TNr7pHsyiwCFyWzZ/Py5jvszjh7J1R8q3GYy+PH127+Hx73VmGV7/OcTHtXvElJVYNofUPy8Crel1ZkxlgFDFWkrX+O6+/gBelwwK+cskn0QvsaSESilIGZgrAPwcAAele9xwnBYUNTz8vdDG8fdTvvc4/D4KPL2AT7c9+HR//7vYyOpTVQb393uDnth9ijZ2189VlAk8x2wAP/89x+tAG/Z9+puHBHIIxF4fwjkjhKBRCARSAQSgUQgEUgEEoFEIBFIBBKBROCLEPDHYpYvCvrVzln/RQTyfr4ITxoTgW9FoCqBP/33qOkfd3rflp+4cZIiN1Z5qawJlEu59CfXPOTLY89Drn6X68u833tNrnXJdfzs/PIXWECwhfS+2+KFC0mF8ZnHLBKMPOr93HcPkVkm3ixd1Wu18WgnFSuibDFZJ/KuKp9l8Vx6x1b5OqbNpetzRaLtQznss4jc7WJfi30tnjchxCnWthfHNJ0uJJtOU3S9R8daTOxZAlTJgC6IIkJPpB5JkEQ/TEA6xlJCvjI4VkM74+i7aF8hexdjuRzJ7UXEoaWiXq1TlamRiYp3PRONrhcgduNOV4osnSSzeNBFxGNovsA+3peJVqVoJPJ02Dci2n0MIjbt47d3bSep+gX9WET6jjvll76qR+/a/iRFQu5hQtL7aDr15nzUqMLwfjpZXiLWvIrTFmFM7Os9OWcRqboIHxPMzmWBfO3j+aLn4OHhAd63yWUqn7Ga9QwwiJAMKBju7zCJwA7F7tS3n4+Hh0fM0rkGdDwojzFwfvvcibAdoyA+3GEUWVtK4EHkqr/auZQCY/DpP/+ByfFQvN+8XYSF4zvR7DoH4eo+VLrVMy6tF+1rUc2DgqeoWA4TqDy22/cgEnc+iBzWYhhHWA5aRxR4/3Jtp8leT7y3QT23rztXDMn2DPjfDt6LvL7Tvt2jsVlU2/ciHJiSCCQCicD7QSB3kggkAolAIpAIJAKJQCKQCCQCiUAi8DoCVS5dNG0ndbVoePV07KtO6fBNCBjjz5FrRXwfu2zt1/K9Zq/6zNZxW78+t/5Suu3l8euitjnf9vxy/16f78iaa3Ludb669D+3Pl91/+eWt6/pe3tpfG2X12K3Mf13zONWn/NfiYBJo16f/APvjYkfi4gzE0Adi9uj/saLjFyqGDD9tfebupZ61M0iaGeRtU/xxnQVkipRQfIkS4tb0EfHkfRwJlX9Wc6URzfyODkaSSr/E5XF4NFyeyCpGMtTnL23NT2vxsqGjVg/ac/et8k2iwlIk6Ukm2ccR5IooRoiDLE5nAOx+noe8iPXNYSzXVtt6UjKVTkqgKPL0upP8GiS0XiG34KWr/NNui8mKq03QWkpJdr9qL4Hil9EtuN41OM+3Yf3MQwDinquug+LhFwLzyJ+m02E5EGkouubeLV4bn/H72R3/CR/xxgrk5cWE5nuxySr57apMZ1Vz0VtBLJ1tkW4rjcuVNTHw+MDPomEbW3LFqXA+561p0n78dcuH0ykRqDFMzA/mtieMMrXPc6N9C34+PEj/HXLBxG0JPHXv/4HPqi8rsgj2EvRTDq54K8PH3H/4QOo/PaJKO0e+BngOOAgItdfr0wlOnx6xMBQ3VF7A2aR0sOgfhU76/7sJYvWu3//hWU34KFOmFVnkgwf7+GvnfZ/S+E6/R6Md3cY73brE6IiJtrvxx1GEdyeN6JXPkIL/seDqzz9bwX7nvjfOXbf9mt2ACHJMxFIBBKBRCAReB8I5L87ZYYAABAASURBVC4SgUQgEUgEEoFEIBFIBBKBROACAWq9FS1Ppz9y6nJSarL191yqPH8RAv3+3BqvtfXaPdvmuhZve9d7XkEq50ZIov14pH2rLhYNp9OGLifl2cQRljPltYWdXpJrMb+Fru//xnhNfey7mfRhePtUuY9HWxv8qXGbXF46UE96f2D/kjx5Xp+9FPs5tutZv1H7WeEdi2tjT9CQ1kKjMT0J9IxDh2L9faFNtOyn/fr8tdFvjL0kKgHnuypK/lKsbXL5JacgO4L0cvm2P7lcjlLdPLe+N51Ww+UzuGoB0g3idFz69TWOtUyQWS7XxPrT/UmtJX3tAn3u0eutkKs/+fK4jXlpTq55rvocST7b3ItFjJuWawxJ/UkRZaS/KbZVkWorUWTdApkRIsMWkcHzMqFEgCKruihMuSA/5YNyLYp2TT27DbumqyLMFnhtgYOEMSl/1SOJdniQkIRJtiq/cD2t4aPFhApQPJdilTtUJ452BhElQMoucS0LjgdJlKGg6neEDAAEJG6XWlO1vIZyWkiCJELiXrQLMLSWH7mOJumaTb16TlrP9nZqFRFq26J6Jv+g/iG/AOF7UF1YEorx26NR1JtMcdxDqM6sWMd5LjeM6n8cBzQpA1outHSAHIYyaqDSq5jWusL1d7sdLFGKYke4Zu+FULzI4elwgHWu5z9vUre19zDL7rHplPfQfaVwb1EKohSY/HW9CK0ZqrOKCWvn1fZh4lRaRbKVMzk7jDsU7YeKcy3n6PU+iHy9/3CPup+0l6qYBUV+Rfl3iosIFGEym1wV0eveYxgwxICinCE/FcOs++E3Z/cPe5QI4RTKN2N2U3JY9CzKAL89O0QBRdASFAaA38p1T5NwYFDrCdC9m1SzyLdo7/LEnUjZg/oMBixV928+zICeKUpX1BcVDxHDy/6AUcTtoN4X5XoUaT3PVaYFO90vk/lKgr3I6kV5FvXJKIgS+Pvvf9Qx2r28//gBvh/jOMIYVO3Dee3g/f7v//4vyMCHj//S72FF2JCSCCQCiUAikAgkAonAW0cg+08EEoFEIBFIBBKBRCARuETAH09dk0u/7frSf2vzvNs9T/n9EOj3x+O3dFcVbNHwVafrX8pTIme2PGlen11mu1y/nuFne1x2eGv9vK/uaUuf99E6oK884oXDdssLLn+0ydicC4Vtl1vQdPs6QhH4xoOKf0lkfqPnS7uy7dq2rL+US7/vvb6sd2v9vetWkTyN7BHh4/lr+e0zi5SyeN79KULJPXttvcXzVWzpsmr6lbQeIIlB5Nm8zKB/tIYO5zGxtUqRhkfRYL+joI/aTykFg4ivLhErBUU8HSQRUZpARxWJZcLOxGFVDql0ElLDy6r9wTUYQBu32fDssP8sctD5lmMsWly0fTadSDpI5/zUCP2P0lNttD30dYlAqGfosI7H0XMo1qPC1evSSLkiLAeRt4vIQPt2WXSfJ/XViF6g+fqNTjh3yEvN6IpFPn6j03uoymGBiEaxhTBZWYSv8eMGw0mEZyjPuNuJIJzaVzSThHWTyEeothoUOYkmRP/xWt2rtmbt/P/Y+9P+tnGs6xtdGyAp2U5SV/d9n/P9v9158TxXd1UGWwOH81+gaNOK7DhjpRIw2gKwsccF2tU/rabsfsqEt0TvJhtde8qZmgfiHzU4H3u+N0SsRXKGcE5NSVUwHb0z52qaVrIt2Pf0eKQuj76frY4UMhHqeo/TAA69ApI0U14mznG3L1+j3LWdtt0Wl9AAuTpgkzjn/W4nJ06SjF/XNIxJJoknbqYjMobkJ3cn8DwM9EGRji+w8tc/7/Y79cRsO0hqztBnlcGZkJqo2X6x75WoZ/fuvYK8Uz9qZK/NnbrNlTbUZlxIZTf5/NrIHMGo29s7ziRRV6sBn67byBi7J+NhnUlgP8XbQTAruPckue6JMxpOuKNS8G9/OMhfJW17y5vXb0p8k8F7SOZkwyoVgYpARaAiUBGoCFQEKgIVgYpARaAiUBG4gEBVVQQqAr8FAvFbdPnPapJPO/lQ8ueo+fveH983+s+B4N9Xxc90H/1IFP5JfV/6CVjqX8Yfid2vk8tkieXJjr4hvBGhiFmezHdhIyLutREP83vl2SRitomIkq/0ZwIKYkiMNo+Y9yLCS/iw6V6KgreIKP5MH+2ZtLIuIjwQEparzFTsI2a908nXaU0QXth6A1wjQiZh7/8zhj4gsuzimi0jZHMRyDbvRcyxbWOxTUTIBFbTttLjbUXMCttZAvLQIq5lJK28Z4mY7dmefalzqc/71lv85KVH+3pMJz/rbVcIONfDZgR9YpghRr0XAVmX8pzzdB5Kc14TqBMEJG7lFWFfKSIU2EzgMLI/ES+xHiMEr6mhYUT2WfM88EkJv6QJUjdhV3wY+wHSFEk5KVOHiOU942dx7RbrxBURcl3WWVDNL/xSSko5l3UESZlZFxHlSdQEyZ2cQ6cY1GKy1LFNYEaEIlKJn4jlp1YHahuJ3Y8Qu+yXGORou06JWBlcG+JO+6NayM8GAtc+B4jMEWxMqvvYglpcrzEz0csdrpHYHf6OM5JjoJ4IW0oRpxGiNiBdD21oj0xg3lDbSPxgr9ts5PMahl63Hz5QU4LM7Yp/ggyOxFlw34or5QzGjdquk/Pl3KCVegjZHn9jn3KSfUzG9hC3xubm9ati595ss7u7K2T9SNxELQop5awNtYz05P9TxtWrV2rBQvSUIddTBP1Ounr1RjmyGmroNp1evXlTbmnnCQK9+uONkj77qg4VgYpARaAiUBGoCFQEKgIVgYpARaAiUBGoCPz6CNQO//kI+GOyS7LuLFgswnT+6IjJ2o9lff0gBL4W98/1X9sv83Wry73hca3/NnNHXeS5iLZ5bv/v2Vvw+p7jU52tc16y+dT+JZ9fQfe5fa/tH+YmE4r4xrN8BM2D7Udbn6Vw8EXsuIrrR9aKWF/lcxCIMKYv87Cl5WXW38cqIhQRLw4e8ULbFJ8V1wVEhAdlyLiIeT5CvFlpAs8k1gi5ZmGwWoo0/y+He4XgtXwvsyVpIZWZ8gpkfqWS4zE9Ffc1225SYk00HCZ6Yeb1ycUkl4XNi6+IpEAkx1K5IuZ5RBRtOo3ezDnJBGSwWOI6f19IuLH0FBHKEHETOtvY1phYMgShCcqUknyZgEw5QdSNCsYegq9pWtnGpGXxydmmOvjJVvBrN1slSEznFASyfwWMh0ET5GRDxQEjnCZc2BsgA3vITP893JySEhIRiggMTi/sJsREosW1n3aKnXuwsJAliNFCPIrrCJFZSFbq2u12lOPEwiw00L/3BvKnlEtuY5nwTznJ/eEmcWc04OWecs707v4bcYOVOArJvTpeD2nqePZLbEzgqRTKXau87RRtU2pwnAEy1eMIHoGtuIyF4wzEGSF2A52fgHU89ziAYWqzNldXuu42SvimrhHMKqTtUf3xWM4YJHW13cp/V1dc9k3GFAn627y6kf+er/8O8ECS3fEAUT+q53z7/qgDcqQ+gtG9WPcFnyZniNpWd2A58DNl4r3hrBMxOwjcgfMknZzD4rltE5O7t2+lCNknxDWGCinOfeOnno/7vdOxQT7mHWe4YzxCbNu/bNS3isCLEKhGFYGKQEWgIlARqAhUBCoCFYGKQEWgIlARqAj8gxDwB3ZrWZdePkZaK07zSSofW639PD9t1+E7I2Cs13Kezue2yPme12tfz61by7mvbRY5t1uvH+aLtccH7efNXMXnefyM1kbgK2T+ZJrPyInx0Xzp10gtsugYzQwwPPkq+8S9/1l+0vIX21j37Pl5e+dY2maWMGb3MvtNCj5Yx2eyzLr5fWJYC8sXvYhDTBXRfEEGyOLVkv/+3JYc3qxyCYEIY+ofo0kmayy2iwhFhKezLFAu46y994mIYm9/S8TL1qcwxTdi9rHOMTwu4vUii24ZF/2jEeJOlsVoGV3/aR4RZRYxj2WxfkvxUV3eXueJmG0W3ci9aFmIWxOI9lnEehNsoC2FZBk1yj8iMF3gyfxEZml9kcfLkoe+RggzTk0pp+LjvUUi4qSH/KSeaRqcRoLNcvvOPRHDouUqG0HIWSJCEaEEwRYR6CXjGRHyj9nI71zXEqgTOgbBbMphIqyVHD9inkesRnxzom5qaFK2ofx1zxOkYk5JDWRl06C3TwrSTgr0Ym5y0GSf63J++YpgK8g3CmP579l6jAi40qTMmJBiT25XYp1OVw/hOP+tXceYNJqYxd45RsjaCbtsItY1MLc+IuQ9ES/nLI9sFV1gt9g7p/dzSsAz6njsyzjQuxSKhERS23UqXxUN+Tpw/iPnNpA75awBMnkkj7/eeQJhxxSXCdOUkxy/9Itu4qxNrCbiD8QaiRPksE9KDbatRvbKPUhM63GT8W7aThmSPUJqIFc3EKFNOxPHtvN5+onavhCj4erVUbf/hvBIrESPLec2kXeAXE1Y5Mjq/VXV9NIfeiX+7e2PvmvJlxtF8WsoI5RzVtO1aqnDMXMkzi9pApOFuL5+/aYQ3zpdri0i5PwlJjVP4BwRavjB2kBI59ujNEiKpJyyHMv/pwz/vWQTviP1Wed7YeRnq2tbpRRKqldFoCJQEXghAtWsIlARqAhUBCoCFYGKQEWgIlARqAhUBH4VBIJGFmH67MsfHT5rUDe/CwKXcF/ObD0+lfw5/6d8Zr340PNBdPG6FP2i4QXlS6q/4PZLqdYYPD2/tPMZMBT3rzmpz8j1Q03d07mcFWCG50ylR/e1wXms0UeXbc7l3Mh1nOueWp/H8vopW8dd5CmbqjcCJk88WiKew1QX7gD9tJc7eSSQXsvaRbtvi+cXBXtZTpvP2p5sLg0BiRQRikCY2yaCOeK5JQWkVG41Db0ChdcemZbXBIk3sucxIhSnOGVz9TZR7wj5NkJgrdTQy/MKLkwm8EaI1lmzfg8W5wJnBjE2Qr5NEHwWk6Ne2xIHRcyzHtK0x3bRFS17CYkI2dd7lkJwUmfOSbZLkQuBOpGnh4w9QhguRK/9IgJCsJEJUa8dIyV80Xv006GKJDfaU8cADsG6bUx4ZihT6QCJOqE3qWgStidPiZOTMqQjBcq1WB7VHFH07tkEoVhbRnp1LOsn6k7UY/Ha+kj0TALbtZCJUsiFBONmeyV/VXPPmTrmwNgfj6VG69qmhUgeNVKvYw/kEpfPL6AkOxjeCZJzBMMmkhxDXI7tHKTQ/nZHjKE86bq/22mAEM2Ri61HEayFaI2U5bqNye7uVs5HqDLu9zv890r03EDsOp+oKSIpUpDjTiNxm64rpK1JdCh4KUJZSdodNYGzff0k8ngYFMdJrn+ABDaR3IJ9lxtcqJ6YPl8/HXzwE7jUreNQsMqut5/Uf9jp/f/zv+Xv9vo/U7Y3Zj3nPo/kNC7bjW7AWZPKFdRDBt29fa9EfUG8iCQ/ne1cOl0RUWb7w17ZTzqXVX2rCFQEKgIVgYrA8wjU3YpARaAiUBGoCFQEKgIVgYpARaCY0ynIAAAQAElEQVQiUBH43RDwB4+Wv6tv57b8Xfl/5rx8+PvJ8ozdS+weB/qHrEpz1OqRob6+PQKG1vLtI3/TiCZQHDBiJj48/5Gy5F/njAhFRFFFzGNZfOkbpFXJw7iE8NqyrO/HRD5e3rNY73GEhPUYEfe1LXtrfYJUstje+5ay77heILGasyyvERKwTJY37p2FjItIi1YRc/6IKDrHtgQxFykbCgjAsTyta0Jt1vl99iszfDxeFPKbPIt4sE/Mc4IwRbyXU1JEFHGMiFDKSb4GSFGPAQkbniBsa0TvellCMk5a5hFR4sAze0tpFds2jtcSK+dcfEyKWrxnhxGS1POcUtnvIQFHzts6FOWJVtvllMjjGflSeOJWFOiLLRrniAj1kJuenxxK7REhn4ttE3PMZV+L5yfYINon3OJBiC9F6Us02VNvC9Gb84n8jJD1ZZBk0rSDWHVcY4Hq9JoYZ9wi4UNM12ibgXuoAaO27Yp/y7yDfE45KeUsYe+vyx7IbdLYxPABktd9Om+DbUQoUavxjkiSQgNYiivnVO4pj/4q6JySbDGNA/pBE3jpdq80Yty16rusMYd6ztwgu54BIj5Tiwn+0TgcerkW52i7TjllBefmtXsZSNBvk4ZXG01do+bNtdo/bpSvt+rTpCM/l5GSgt4UobZpNRFz3x8Lod6w5/7Efk5JVyaFFYoIVEmvb96AVSvX0lxdKeVcanj16rXu3kMWq14VgYpARaAiUBGoCFQEnkWgblYEKgIVgYpARaAiUBGoCPwaCMwfukkel46CiYXh2Zd91vKscd38LATWuHr+UmfbXpLn/C/ZL7rn/Ore34PAcjYe1xX4Z3aRtf58vth4PN/7J66NwyLr+hedx7X+fO79tZzvn68fbKEr+M3p9/k36LJz7vH8evF6bnw+wvfffUEGyI0JWSx/pm4ivt+9bsLMct835I/XFus8rsW6r5E1riZ3vPY4QFY5z6XY1puMWs4n4uvxSJHuUy3zZXS+EQJrMYiVrXXe92iJCEVY5nijSTVvnElEFE1EnOyjrJe3iFBAhlnKE53Lxtno3BGhBGkWwZjnvLBmWl8j59hDKEZAjHoOCZixjZjXY99Dho5wm5Mi5RIvQ7IFNaAtvxdSUBPiuB4i5rX1loiAlEsyaei6EjVZHMdYRkQh8LwX7EXgL2nByIRnsF6/MCk1lfinDfvbpz8eNYGvSVivnSciCp4nU6Wc1UCYtl1X9L5vjpCbmLGWegjInt4Xe4/e6/2kKvGbnIiRrC51Ok/XbZRzq+NAfkjXHkJ3tHCPhC3B98h6gAhNxIlI6qdBPfhniOQGwnd3t5Nzh6I8OdtAiDboj9gM5PXXHeeUlFLWZruV15vNRoSWL9eR6Y2DUc5JxsBjSDJWDOU1kT+Tcyh1DjIW3ZY4bVY/9jIW03FQPuU3tv4/IqRNq+Z6IxPI2+tr5a7Rnp6c10XYLiJ086//UaIH3z+OY1LY5HV7HJWHSeNhxshPD2/ArU3k5d7zWcMLS02eayBGKTiFRNzDfq/D/qANPTebzYl8HiQavnv7VgmbiRXWsiTm9VURqAhUBCoCFYGKQEWgIlARuIxA1VYEKgIVgYpARaAi8Ish4I+FLG7LHw15fKnYz2J7+67FuipfjoBxtawjGN/n1t6zz1qsW8T+5+I923u0eG7x/IIs7p+3dcH6eZU/MF3EH6DeCx9o+kPN573/zt0FoOfGr63v/Hyc6wUxV0/+RoQinpYXRPuJTM7xWEo706/6Xyzm0XaWefXp94m7cDjJyK25CDHMOKyI0E/HsgV+RHt8X590kCQwKZoFnWNb7PYjxTkt7s+yzm39aX3/MxsoLgnql7yWOC8d1zHtYzgn6lrEa8v5eu13ae5YlmXPc8uyvjR63/Lc3rIfEfc/h8V+qfkc47LJW0jLbexxkYD8Yre8IjCaZ9ybnoRSZEmhCFM/gZ57SULvNTHJt9SEWhFRxPOJvZH70OL1uVhvWfRlTngiFNWErydlDGbIWAhr/9zws0R8tDJxa/H8kkwFm5G6kiaF4tQLGkXyOu7dbCuDgyYmaRFxTZCgE7FSnOwTI2u2RDUCFEWEl2WMmOcuMzGPeMAvJ/BDBsi+k4NwKhKBXwp+dEuFSmJNHvdoEfMBwpGk9/XllGS9yoU94+jESCLexOgaI0IR4MA6pTnHABkaadbhplRswtMijmPJELzcAOohTgfI3MBnxNdzx/fcXy3t9QBWETHXx9hAfOaUlCFJjeEEUeo6OmJ6HYK8hcQcIIodyzWIayK+fVv8LAGxmYiTGDN9uJ5EfMeauF9oyyrIziNwkB+7ifM00Wyi04SnlJRyhuwcFOTwq4GoHbm3bNNzJo7VYOPRvY/ENk65aTVQu8U19NS7h0Dd7e6Uc1JEyHWOJxvJGEtd28k9+8x24Bfohe0dfne3d3r3/m0Rk/pX5cnbVL6OOdGrn0yGxZYU6iCpI0LWK4eGFOXJXppVE1mZXof9UU1qtCGn6zyStDyFTN97SPmGGK7FZ5Qghjc3V2ogq4Wd+0nEvb6+USZfBgMTzfLFz0PyWKUiUBGoCFQEKgIVgYpARaAiUBGoCJwjUNcVgYpARaAi8CsjEDS3CNPPfi2+6/Gzg1SHJxE4x/V8/aTjaWNtfz63CZ8K8sGhZ18iS8Qv8X3K53vEfCrXt9EvFb9k/DYZxYe7D6JnrnVNz5j9QlvrjgOcHkSsnhZduOKC7rHKFggf3Os+ur7geurnkNj3cZf5F4T/1i6QWA45TdBSiOc/iywofWr8mnrP+16vl/l6XOd6rq613aX5HHMsWxGhiAcpSgXDg0QkBSLEx2QxGYbRxdcc3/cidBLGCb+1LE7WTad7wPEsXjuzbULhATJvjlUWT71h2rSNBkjRkp+4jmVzr+dRtAClRT169LMWJYcJu5RPvZI7sCEss7mPHLOddSbbyqiHK0OkLfmtdd6IUILAM3G4dGG9uLw+Qv6JiXWWiFCKpHKBXcScxe8DpKSfCvWcgktdnheBBHQc611D348yado0jUwojsRqqM+EpmNH2Eu0MekIGWk7+08mbYkciJh7bTEJ6HGEjE05KxM3ZROovcPJ8QcI4dy2artO/hu4XdepaVpHoqxJOacyd3/TwDrlQogmammJF45EnYFVFEwkk7UjxKuo5W6300B+5xk5X+8Zs67baDzOddivIW7TdGo3G4nYIq9JUktztZWUdNgdZJI2t1m7/b7UdySG+/JTwIFV23XlSW3jY8IbFa/Q+/fvKGf+PyCgKE/Objadp7OUHqQmg/2hV9ttKcMREerpyd211EaP7n3bbbSFkL25utYNpGtH3c5p/wzGEfgReaL33DXag4NJ3Ldv/0Ir+cniDT7uPWO72+3VbLbyuGce3MfGq98dtUW/JYfJ8D2ktXM11O6voX773//IEledplswudvLc9foCkwCHw970Ctp61tFoCJQEagIVAQqAhWBikBFoCJQEagIVATuEaiTikBFoCJQEfiuCExEXwvLv+3ljwr/tuS/ZGLoMT6bX79/TZu/4/msfzaW+csxXDzW48u9xdl9jvVvYguBY/LG3UZEIUhGiBOLdX+LcMBUcp86IsrcdVrK4hu+RUTpewkZEUqQheK6mM/1IWx//ALPj5WXNY4dkcqm52uRQuWilohQxEx62gaWDEJsKOSXbUYTc56UO9yFzWK9xT7+emnPi9mFN9tMq9ojxWzFvRBgEZEUcdKxk1JWyg26hEQR1ErYljEnZfY9Hx0DX+fw2jJBJHptkWb/FMlTRdDrqhadavFTkrM9ZrYhrjsdh1GyPe7uU+Axjn0hKbW6Ej6J+hxjXOX3PMjdQTTa3PGCwLbz2iTd4ud1IQSJ47l78ziRMyI8Jf2kBD4Z0jDlxHosT+p60xYRIec08cdUEVFsEjEtE325VpOdtgvrc1YZmWdIWtsYj8PxIM9TzrI+p6SmbTVAJhdilj5HCEtLz2jC0jWjli/a1BShSME9Ncp7ibnXKWelnItOIV6hcX9UL9uNShFqqaXtWpW6iW9S2PNQ0tgP6g8HuYeJhL4fckpq8MFBjf04tx6Cc5SUWY+a6GeU44wQ7Y7FViHPG/raQJxiwmvS1fVVse2x+3D7QYRS3kDo4rCHTHZeS384QjLnUovchWvIjbzn+2WkbktEKMDeRK79d3e3yinJ58CO2NYVBPGBfH/99ReEcquWmlrIdd871zevOIMOm2tpCi2X76WrzZU2r19B/G5KzFvq/eu//1ULFm3XFTJ59+FWJpzf/Otfur6+Vvqw13Cz1XiDz4eDJgJSnjYQ1K//+BcIo3jZq1pVBCoCFYGKQEWgIlARqAhUBCoCFYGKQEWgIvDrI1A7/HkQKB/jUM6nRkzq6x+CwKWz/J6lfyqfP3xc5HvW8U+MfQm7S7qH3iY+erXwqa74hPgk+kbXOvenQn6O7adi/cj9dd3r+dM1rO/exeNp6+d3vtb/+eh193sgsD7/7xH/JTEjXMXHltZaYMweb5qBeqwpKxN0ZfLiN0df5GMnk1YNpFMDeZRTlom48ruJ31MP42O/iFD55/Eka4sIdlOsVYpIhWAbIbzGcSiEmQ0myE7LorduEfssc/sUUjInCL1hLm3ZZIwIRQSz+TUSNxTz4vQ+wXgNJhIhEJefY/8uTvhFxH3v9hX+TmJC0KRk24BNSvJlsq830UccryNCOWel0764CqEKYTlh4yoG+o6cHlVU6mHftrg8ekUEJVAdNQuvlLJ8lbrRRTiqNVJEqOtaT+5riIhCAE5gbdLQ5+t8JiAP1DWSt6z7Xj3i+YRPqZc+Sh7uAa/9tLHIKa5gT6fUm24DRNSJotyu+I/k8z11pF/7FZzw7VmL/Qlcu+I3yX/D1l9THIpypq7DpKVr8+iaB3BOOauBHI2E3aEvZPDx9q78jdxE4p5+KI0zSCXmhK74ctak1gCp7yeNbZNyVlp6IB6p6VL3cvPHHzbT7rDTEeJ3A0lrYta4mcz1ZkQquXKbNYCddbZZ+nKw+cnaozaQzFuI5Da3pYeRflybwMKEu3LS9urKIRCjPg/H/UE94lih0IY47rPdQPAe9pp2ezlHROj1mzdyDvu4Zj8BvCGnxf5TSHm7UdzuJYjg98ed9vuj2m6jHThaEmnrqyLwaQSqRUWgIlARqAhUBCoCFYGKQEWgIlARqAhUBCoCfwMC/tDoOfnGJdVwPwCBp87zS1IHTk8JW+W1zlcUpzf7nabfeFhnXObfOMUPCrdU/9R4oQw+kZ8sfDrLR/wYzL7zO8tPvnwulsVw8Twfl33bLrLoGKnh4aNv+6L7R7xc61pc9GldBnr1aPUT4u1FFpPzddEXpeOthA/kixoDjwwPLxSGdZGHjV9/Npltoc1lZKoEVhZu9ce3GjgVnY2+pSxxl/Fbxv4WsagrIhQRShBRAQllwqtgBnGl0+W15bQsg9cTBFpElPX6LSJKzAiPIB6LxIMZ5zOdJCKKRkFi1wAAEABJREFUfT4RizbynsdLB5WwL0/VYhAx+9p+EZOmi2BSXot9WfAW1MQwv8DBvl4s+ojwUoHdRJ8WzxM1RkA0ohsg9VJKSjnBSRKkeEizp8plYtEk4ESvRXF6i4jiZ9/cZG6/Cd6d38ApFBHylRjHaZCJx9wkNac8PcTmiEzUIK6J2DnNNfj8bO+RoHKkIpSXc8ZaxGkYg/ysEyN5TJTmlNhDJymhS9QlGDvCU8MoQigStaIYIBttg2k5oogoRLoJTtdjktLkrnG3lKeLyZ8y8bGdIH0T+XJKxc/2mb0goOuPxIx70CSlm0g5F7uu65Qb1y8N4E8pSk1b9vy3ZSmX+aCmbeAzs1IiHzH9ipQUEegbOW5iXWp1HPDNE7UYU1J7L2fniRLDebzuj71KfcRx4y115ZRU+lOocwzi+augnWMins/CBGhEKOekoK+UqMvrZh6Nv1iLy+RpC7l63O/UQZbe3LwqOXe7HX1tpEiFMG075lIhzW07jkeZCPa9v8fWGPtJ3M0r/KnJpO0Akbvf3UG67mfSNmVZ14BhgtjO9BPE95l1xN9D7k7U69wjIOzxH+nJf1eYu1WZs4iu08heitBwOMp+E+uG3kbIdpPpltt370T38lPCwV5Db69f/6FrSGfbbemzaTpsaKq+KgIVgYrAcwjUvYpARaAiUBGoCFQEKgIVgYpARaAiUBGoCFQEvjUCEwEXYfrZLz5V1afkqaBrvwebbzlbOvP4LeP+U2L5w1yVj/hBYIH7k8Uvhsv4KYfFbj2ufIqa/CvVP2ZqlvVRsXMfwT0/i5jp6Sue3nrYsdETYvWDYZlZdS5l4xd/m4bxow7PcXhq/ZHjVyrO83xluM9yNwljecrJtcE6aoTMMzk0QhIliJmIsvOU270+IIruFxcnjnMuFw0LgTpAag4QRhdr9s8XMkKIjhBQSxQTVcv80hgpdG4zkkdcEaGIKCSWCbkJ0kpcEcG72EvUBfF50k/kdX3+KmWTjwniL0GAKaC1YvYRV5ytUV18RQTxp0LuZRNv1Do5F+PiEBGFNHTefhhkMhGVUg45v7g8Rsz5IwL7XPYScyCj/5AJSPv24CuukTP3U6TLk5vO671jfyw1jdRx3B8VKSsiKSH+z8MBUtJPxPopU8LwIi8v+7Mor4hQBMLKXz0cjBOEr/2Zyl/j7CdyPU85qwHDQiTiY10EuICtYwbjCAFpiYgS1zb+KmPHyLlFl1CFUmrUmciEBfbXL5vYTPwabiOrIU8ENkK4zyeLpB6AOv/dXvZca2I/ItiJgkOi/26zLese/F2rzx+FImwnNeQcuad6yM/UNtQROrIOag+FRP2UoZa93nlRKYXeQ4ge8bGMx0ET8TO227bTdHfQeLsv4h6C85BjIVdbP6VLjsMB8hfSl97arpOvcj6HvToIZK8jQru3b8Wg9vUbastqqTdTSwvhOxHDX3+tQ69MDSOEb7IjYow3nXtXwcKEfrvZyMHcT7PZyLo74our2Wxkwti5WM5/IxjCGG8vZ8FxA56Oc6D3A/vuv+02ENH74r/knx3qe0WgIlARqAhUBB4jUFcVgYpARaAiUBGoCFQEKgIVgYpARaAi8F0RiO8a/e8O/mt39zS636bvbxPl6Sof7fyzFpASKvKdyuaD9e8U+ecJ6x4tn6goIuAoHuQT5j9026TWknCZR8y1LvpvMTr2uVyKGxFwUUkZoosqZLIqIrS+IqLgea7z2jk8rsW6iwK5peX8TjEjZqLN/iYZLZ5fEqqQiUDHjmB1JvYZIWk9PiXjMMpSYrjnSJBb1g0n/ch6KuIYI8TlRN229zqlmZ6KCKWML0TfhGi5iu0cQ6JGiL6cs6clpuOsJQIbpOjsi4hrIC9DeY2Qf8Op7qX2exyLBceGX3I+xKqckgclj2BOCjWnuTecL1hbPPcTrFQCvqMiQiZMmwYyk7ntHceS0bkf+4zUmJvMvZOKj+sM+rU+5YwOfKg9IhwCfMEYApSN4pNylmNFcA8QyzEjQi3kpGttISjtuOil0EK8t9TRse98fno4sWei1OS087NUZn/kbAaIVcvISEIdN1lTm+evbb49aIAEjaBGcHKPEcw1X37i1/GNe88ZGK/Sc27keU/MkXvuQAzcdbjbycSpgj4gRI/ovecYPtMNZPP21Y38lcsdMVrOwP8njNw1ypC2Q5M0NKHxutN0syky+LCJZ+x3t7fcRyo4NF1HOw1nNiilrG67VQd53EGmOqdHYTNyb2xMGt/dljMwdpl4E7XvIYujyZKFBrohIG53SjnJRHNE6AhJe7W9LjldSpMazBt53hH/6upKbc66e/tO16evrU7cB1t6vfmfP9RC+A7kSinJ58NPl3z5q7mNn58qNnkuhbb0kFSvikBFoCJQEagIVAQqAhcRqMqKQEWgIlARqAhUBCoCFYGfHwE+YfKnRk/KUx2c+z1lV/VfjsA5xst6HdEfjC6y1p/PF9/PHc/j/Nj10pnHH5v5JdleguWXxBEfuz6Ivvgyaos8FeRSD0/Z/mz6S7Vb91yd3resbeL+t99a+7K5Yy3y4LGg7vFB+6vPan/fCoGIUAQCafM5MSPic8yLrcm806QMD28TNaiI7n9CJj2+QgmiK0NA+UnVfui1FhNx9/F1+YpYap7kp2BNEBafRX3mFhGKM1y8tqxNl/V5xWbr+v5IrvHevORjtYxMyyuCwYQphB2z+9c4TGqaVm3XqYEczZBtNrWUnrH03JJKEGkkzgSO44lYnYhpwhJT+MYB4jATzzFbrFSk6Vo5j4lKP11rW/fjuQm8kRjWjcTs+16DCVEUtu8hdp3DYtuB/QThl9tWts8Qtm3bKeVc8vtJWdfjOnvOMdArqIO6TQhG+PckHbAeIXELhsxJN5OIZW4bqYNojeIs+UlnE5qJvErsIwGp6vz2Pex2GncH+YnatIFkbZMGYk2QuCZ7B3qyXeBnAjo3WRFJDb10xHRf4jKx67NN1JlTlnFzvxFBv5Pw0n53pwhITQhSXMRCB98L4JcLHo2GY6+GM/U4Mm+JpX5UM6rUOe2PMjm6AbseTJ3LRHaiLlFzRDBM3F+9TA4b+4nTDIl0of37d0x4WaFQOavjEQx7tZCtLSRtQDTHhlqydIxJzjNwnsbqsNsXUrbZbLRFDhDGfsp303VaLpPNLXuEhwR+qyOkd9t12u33kMd7GVvbRoLaRQ700RPHZK/Pq6V/2+7xcyysbF6lIlARqAhUBCoCFYGKQEWgIrBCoE4rAhWBikBFoCJQEfhJECifMn2iFn+keEkuuTmexXuLj+dVvg8CC8bLuM6ynMNa99x8ifHS8blYn7nHB7p86qi1TOj8wehTgjEfm552bfuMfGY139D8OSyXND6np2SxWeKwvp/iU55Q9XjSMzz9wu7pzWd2wJgPrqcinp9k5AQWeQb76QV7zyT/yq0FrGVchTN2q2WZGiI+UIdtUBHRI3Lx5ZAXN1bKJR7YaRHIhMliXEzQMF9Srjx/qun9GVLv9AkR+/dCj7Is3Sx7p/US97R8cljszsfF4Vx/vl7snhx9lpYLBhGhiAdZm0TM+rXuuXnEbB8xj2vbiFkX8TAu+xGzTil0URbDM3wX9XwerPh5FRLc+2tJWv4Fs1kCPCbu2RA/A6cznBgtEVEwmdi3jOVrngfSjEVwwQmiC/sEGed1gihLkZVTI4+iBo+YaDSJR+3OaRG5LZ6Tyu7kS2X0W8ScP2LOYZ1lop6I8BT7eZycoGjmt4ikiIc9fps51Uk3aWQvbGOscTHhyaAIcp1qLA7UmJvWW+qHoYzFlr68MInaQ8rhgrnzRSFgbeuaLBHWY02NJvBMFJrw8x5afnQmZYjWUMjxTDpa2JBlJH5gmFPmXdQxoqYwXq7F5OIAeeefWVGISVTHzvQnfu9MELU4qDxNjE+Eo5VQIiVYgEeSUm5spgF8y9d+4zv3obm+UDnDgRwpEvNJbbvRUpeD5dzKhGsPyThx3uEE9O0nbUfqcF2OneilzCGZ5QsbE5mu+e4Ogpb7ZySPlBQRoiQJzI3FxGhS2DEHakw5qad/YT8hEaHImeWoxF6GyDTZ3JoohmSdUlB3qxEf+yXyG2/Xc/v+Az6NhJ/JT5OmoVAK1zBp4Cw6SF80IkGpawuRPECSDsR2vrv9DgL5KN/vxi8i63A46giRLIU0GbdOOWeWST0YJPIN6F1TSkkHYn2gFp/tEV8OT42yUj9pOgwsiQnGI4TtgP92u1HbNRrB44heXNNJum4jxyS8jJvPrqcP9zKCV+bcA//ctfznkPrIb2xH7vcmp0Iwu75EvPqqCFQEKgIVgYpARaAiUBGoCFQEKgL3CNRJRaAiUBGoCPwsCPCBjj90KvItavrW8b5FTb9rjF/7LC51t9Zdmv+cd8KlSs91D5UvOyo/s/MqmM8ya3XxCrSLMP3q1xJrPX510B8Y4OO6F81LilhsPS72nluW9aXR+7Ms73E6PTHOop/8Cup7Ttj+6pcJF8tXB/qMAEtPn+Hy3U2NgcWJSn2QMrJY8UIpftxd8QJRYYYmLFUk8T7BsIUENzXxPr9M1FlG9mbN+bs9FhElTxBlWRFEXAQyScIG0s7Ek4k0VtZIxJ1MCkIUTv2Ir3ek1DRKKWu5IkWZmtyzeBGRPGgyq1Vm85v3TbwNkHvne7PFw3sQN6WkiCi5TSaKq/g57klGYo0Qa2ydXoGP/SyhlDMk3kgtpaUy+gnKiJAvx5vwd11+YtVEZAspWfTOgZHnESd7r5GIIE8wI+7JLiABI2ZdUL+4ck6F0GzArW1bZeoZIRsLgYfOxK/37GUZIBeNj7j81OgA0ceUukcPRQJcuq4jrs+CPlnnlGX/DGHoXnyegca4ubwmtyqxJkIgzjNCThK4EJYNtSVqt1/Jj01DLGPj+voTzt63bDdbGicWPu51gLQcIUAdDxqUvcloaOQe6oiNJdVMsu0BQpakuht7HbnPBCaTDbAwRq7fS9eT2es4j5ZaWvC6vf2AedbrN2908+q1UoqSC2ZcaQw1U2LEm4D+aumcMjkmDdgNEcqQqX6KOeWMn9Q1rToI7Yx98HM9HnqJe94k6wQ+vrdSzvQxqms7KQctTtq2raCJNUIAd11biNjcXSkiIGql0HxFxDz3Icyq8t5xfiaD2S7xUkpF31DPsD9qd7dXQ46BevK7vbbRQXCPpeaRWJmamgZS2fjxS2P2LiHqW0WgIlARqAhUBCoCFYGKQEWgIlARqAj85gjU9isCFYGfBgE+ceKDm/KJThl/msJqIb8hAr4bv6htO1q+yPl7Orkoy5fmsO9aLsTx9gX1x6r4WFV+5h1gkQsmVfX1CBR4L+Pvp/F+1d+/pW3QW0amL36Z8DqXxTkiFBHLspAXtr1XfKeJczwnT6aF+BESEaXu8xgRsz7i8eh4a1tBDlkWnedFbPhJeRw7YiaRllgeHcLjCKFjmRh9byZqz8n0jk/SVrOkSMop01oqCq/X4hgPAn6ttegAABAASURBVCVH/ct6gkAqTn4jbKIeTy1BXI+LTaRQbrI8imuirgEycCKGBZUmYpcR3Qh5NmFjXRF03rMsMZax6CJEdPmamI/l9yIr6pJCOkkD4WUyTlzjKqYJ6QjbSRHzmBhzSsqRwSeKPikg0CD3IHudYiJGSsERTgjEmqQI2wyln9y1ZW27mWgvBZV4CbuI2TciIJj7IjmTM6Vik1Mq+QqRCD4jRK5xE1eGuIuY63JPa33KWd5POavkxs8xTN5m4ju3xSSqSVn72i7IN0Is9/3R7clkKamUU6KPRKyRkZrpv9if8vsJV4laqDGkUjPGmonYoTyV6npcpwnHEhcoJuLYDvAKMWp7y2F/kMnazXarCEeMUo9nEnPuj03bladlm8OgEaIzHQc12Fr8VccjxKvjmoB23iMkqHP5Hri6upafCN7f3sl2I8TzAcJ06UnEGbn//LOQIY0HsqcmyU/hTtj25PM91nC+tvH92mw65QTe9JQhXUcwd69KoY4+HM/2rmWi/iaSRmp2TdfUM2Kf8D9ATjeMGcK6IU7yOaekw/GgzHn2EN8DBP+Hd+912O1kDA+FQIbchSif/Rr53ktXG/VXrQ5N6JComPu1u7oSN7V8jazRauevzE4SL6ufk7pXEagIVAQqAhWBikBFoCJQEagIVAQqAhWBisCvj0Dt8OdAYKKMc0FVX78oAkFfFoZf9OXuLD9He+ufrS+paO2/zD+O434X+Xh3rVmsPFq/xFyP1v9u8qP6N+6LGOM5L1SEFrH255V17XOVcweC2phl1s7vy15ZLa4ei+LXelt6fWo0STJA+kyQNiaIPtX9S2w+FePjfYO/yMe7H2seuhknCLjhqGHs4cPGe9MRgsuE4ABp5Pn9xsXJktvjYwMTYNYkSDNLQGxNxLbOMpkUZG+CbPLcRGQPYZXyA90UEfLaYqLYtibVIn2cT1y2Y7h/LVaTPJuFkIpIEGQ2CwVzy+TlIhh5PUB4mphb1CU/9fac+ZGz18RPOWtjlVNWBPEwDsQvj8bBo30d03qThf6byRYTkQk/6xcZiTmdsNpstrLNABG47JNIXeendFullFiGgnHZjwih5BVFJuKJa4KEHCHYxXr5e68lDrHYRj1XaHuL+4oIuT6vI8il00WMiMfxvdN2nYS+RGJUSAfISYu4ImbMEnhNmpSo27HZKvPR9x29mvD1b6DDfq+Juj3POck4jIWM7kvcI4TuwHk0TZaIPZJvyqEWkjN1rQK9fY7EvLq+hixtlFMqufwEMy7aQ5hSisr/aYfCOwhW32cJkjW3nSJnJElto0ASMkK2ThC1JnNDId3u1Q1SvzvoyJ5z2q4nr2tqtxuNaVJPIq9H4QLBmlIu+LIsLyIV0nsghv0P/EzsDnvC74Sh3r57K/tSZrFf3oIafK9cQSp33Yb7Y6MW8tn32B78+4ITBVLPdEesd7cab3dqrq90Nx61e/tOH/56K+Pedp3c+83NK/nrqdOSpI4VgYsIVGVFoCJQEagIVAQqAhWBikBFoCJQEagIVAQqAj8YAX80dEm+Yxk19HdCIIj7nLD9E77Wd99S3qJb1mVclE+Nxehnezsv9ry+9Xmd73l97r+svfcS+d7xX1LDT2IDAaNHsqrLf2B0tSzTAjX4LT5F+RlvL/IvRgQ9H1H9FC/6hyxQET2+1lues7t0wXR+oS/wsfIew/3rfH2/sZpEhCJmWal/zmlQ1hMSyRvsf+JlcmuRtWlEfIRDxKxb28HOPlpKId2LyrXEX8aiPHuLCPijhNh/uh9VLp/cLCmS4tRbisyu7Z8Stnnd2yuZp7uX6URiYiLPJ0hDS0Swhv5jHRFa/F1BsYUcLiP7y2i/lIkf1pDitDevWNuHAPDaEHlRZERnks8EYgQ5NSlKT9gzHyAOk2wr7KWEjU7XyL68l5J8jZCQrsFzS0Swq/krgT1LoYRtBCOinCHqJgxCgd7+4nIMzxPEX9O0BQfXaNI3IsrTvgNkHaYyeTeasKPXRAyXRDSZKB8gQVHLvdk2gp2TOL7YzBCZESGvLUvuARL4CCloctWxMFCKJJOeRFFOSYmeRvCTf9iZ59yIbpxKJobHsYeM7VmPci77e3TcTO+4yDKC29JbRMiX8+OklDIx8I8kp+ohVF1jY9IW8n3Cd+IeSmA7GAeMjIfnKblCqYGk7X3o2Dj2hN1+vwPHQbbZQyDbXjnkp2UDO9fop2RHSHz7p0guVSPxI0KkZB0Qub1s6/qPYOZYPTUNkNTCboA4zksPOUlN0gby1OcJ1Srb57ZRpFTqOYD5xLl02LjWbbcxDNrvjgX7I2Rv34+lp93+oIlC/ATx9uZa//N//4+aV9e6urkp+O8hj4MgoaDGo3rjRe9+inp/dyeLv6ba97ifJJ7/czhB8DbqIIavifPHq1ea6MVPMG9e36iNrIn6AoyY6O7Pv3TkXkzkqa+KQEWgInARgaqsCFQEKgIVgYpARaAiUBGoCFQEKgIVgb8TAX9ct8jfWUfN/WUIBG4vEcz+5tel9L7z7vVLG/cK8bHly0Q/6zV/onpW3dLoejwzWZb2X2TRfXJcx13mTzgtsT0+YfLzqn33nMt5tXP/wZ30WM7t1utgcS6oXvw68+XDcvEh/UV3477IRYO/Q3lWP9g9W8VifsGo8EIX9L+TKsIASRHzqBdeJlksnzSHkHps4zzn8tji0sq5LMve6HuWezPCsSQTYIWJOhl4nSCDpJA+KXp0rT3kn49Huw+LCFuS9WQTEdQx60xATfRuGSFpxeU5gyKiiOfnEtScxD43ZyCeP7YJlgnxKCzlAiD+IN0g6VgpIhRMjNcAThky0iReA5maITZNJkbYAldqTMy9ivC7tIdwLE+AQhimnNVDykF1F/LUto5L+JLDHl5P5JnFv/OkiJCf+o0I/Hv5msDJYkztl6jX4wghGeGZSh8mSL3nOo8QlDvE/tZlyFKLs7iWnLIadANE6EC95QlYjP1Vw23XQWZunE5HyOaBcwjxL5JcW8pZkUKiM78zKCKKOHdPzJ6YJks3203RY0w80KCXiJBrGsBwyEkTazHP8MFpCrmvBuxbRFwje03bqO06Vrywx0wT+7Ht1IPDAGl69FOt9OXe3JMJUdcbEZr7Ttpur+SvkfbTro5LtFKfseshYA/How6QsYk426ut/LXJPWd0hCxtuhYStVOilgjupeDMx6OGLQR51yhRS8pZV69uxA2tuw+34HdQT8xGWS0xx/1R/rroaQ/BfLtXopEmNeC91dXVNeWErsCs3+11uL3T+//8qff/7390+POd8jARhV7AEMPyOhwP2mw25d4zqe/eLKVh7r/hbldykEZjDkWEPvz5pz789ZfGv95rfHuru8Ne41UrdVkjsffUbXxayGK6LHnqW0WgIlARqAhUBNYI1HlFoCJQEagIVAQqAhWBikBFoCJQEagI/OoI+BNVy4U+44Kuqr4xAsbe8o3Dfma472Tuxhb5Tim+JiyEgEkpy9eE+Tl8f+xPa0QUEiJiHhcMTHBZlnXE4/1F/zOM6zo9t0TM9UbMo3VLrRFRptYtUhQ/4G3kXrU4lUfnj5jrse5TYp+1JIivRRZf/xxM5FlkhCybIO2KQCjZLiLKuXtuKXvYeB6QiRHhaZGUk6wrY8yEl+3LJm8Z4o+hvCJO+9OgwK8oeYuUlHOjBOlmCfEv2GCkVEVAPHqJDBCII8JUnpuoy0FcdD0EqOxAH3N/M4lpTCJCxY695HzEbJpGvoahF9vmSJXKxFoVgi3nrAkfIpXRRPcAZiVGytQwlKdCTeJFUAe/CgfIPEeICOIiCmVsI0LlIt5ik4mfqWO7hcBkbnLT+UzK2raB0CaxUs7ESIoIZetEffQ8QN5OjBHEJjfvMuYpJy04OV7OGbL0IGFgfUpJpQbWbdfJF2UVne3LHkrX4foyjtteCgjm5mqjadvqqJGavCNKnBQRSinkeqhUhJbrM3HaKanZce4QoyaCm9dXErYhyeSvxxFch0NffMT91h8O6iF4iV7iRjj2pKZp1YFB13ZqM/OUNeyOmu72asdQexjU7gcdIVSnnDSSJ5H3akzS+53i7qDjuw8auV/u3n8oOTowcA05JZFGg+8J5gIUP1U8UWdEqDzRTW3GaHd3p8x9O0JGbyGEX795UwheBwh8I7DnXjDeI3GIzFZSQ82C5bXNEfK45WekIX/z5kbvjztN9HL8cKcBn6s//lDzf/7QdL3RLksJ4rqjx+NfH7ifiUjutOnUDOypXhWBikBFoCJQEagIVAQeIVAXFYGKQEWgIlARqAhUBCoCL0PAH/28RF4W7bGV4z7W1NXPhoDP6CXys9X96XoCk0WY/kNfT53N57ZzHudz/V9iv87xEvuf1ebz+5g0/xPjLM/1to6/nj/n85K9bxnrJfm+1GZd5zJ/WSxbX7b8/bQmaS51bb3l0t731fl0XiaheLaU0UQnFsvI9JOvCeJqMXL/fT8U8tLziMv5AvJs8VnGBKlmH69NiFpMvvoJ1AyZZR/vD8S3OI9H26/1IwSXxXsDRGYP6WbibbEzcSZwiID4A7aIhxoTc6/mkX1681roLe7V/jklc3j8yplmAtQ5IUxbPxmq4iGVcZ67HnFFhCKIi31EKEWCuGvUtm0ZTcxGhHzlplHOWSaGM9g0rAO7jE6YuI4BItBfFW3SOtB3V1fF3uu+P6r0fzwqqDcCJ/I6tvFy/IE9rx3LT49aUs7yU8xBbQPYzSRmaHd7JxOoKr9r8aKmgfwRc1zHtLAj42eAgFdHE66cQ6IG1+547qXsx6QBAnIA57v373UwgerzJe+IbgTTnhw+6yW2yNduNyIr5Yzq8Yf31ARpOUL0mtw9QvDap4dYTimr7dpC7hqT5SxG4rs+1zuaJKbGht5dV4P9yMZArwnM06ZV+B5EfB7OFznJT99O1NO9vlZAYDebTu7PRHIpkBiuo2laCTvL/ghhThznuH51ow4/398TP3t+Yttn0u/3CvAaIZj9dK6J8QQ5bpJ7h79zJPaVQv5K5/3uoKbb6ADW0575plPebHQkznC70832Su31Vt01BDn3wPCWsyR2GqStsppbiG6I6/b/vNGHfl8IZ/fmJ5eT6lURqAhUBCoCFYGKQEWgIlARWBCoY0WgIlARqAhUBCoCn4mAP356Tj4zXDX/hyHw3Nl77ydvJ6jPwgeK/tB0YrwXPjhd5kxVBPN/1stnsJZV9ZMbP5fV/qPpEmOltP8iK/XTU+c627WKD9BncJ1jtb/EZlzO4alx5fUTTM/6eK6i0j8GxqAI8+VF38v0fiz2xC+2y3i/+/QEEgKmAZihBPiQXhasgw/fo3w6TqzzG9z5F8H2a15Pndui/1TsxW4eR03UX4S+JgQFvRFlacMjy/tXwY2VRwa/DKFHy2QiBfF8LREB3xFr1bPziHhkP51+nzzr9ILN8zjLehmfDGEckKW/ZSxHjf4pv6fiRsz9Rczjc/73e9xjgCLNN5oU39AaAAAQAElEQVQeXREsXciDWGXxgY7TwG0Lw0PBaVbKpFFOWdwCcEepSChYE4NXOVdGHNH5fifFc6/TnuNGlB8GBTqTbBPnVxasPV8LKkWKIp6vxYTZ4PsSZYpwKxKlBD9PRQgaKSm7D+a0xzt2fsfePiP+jo+KKFJEKCkUifdgRFyPuJYxmPtl/yW/19ZPkJLGJOesruvUQxZOJUdSC7kXEYqYcewhXkXvOZI8hh5fCTtrjJElIjRAVOKi4ciZ8bPkpzlzypg5pmQi3D2NEHwepVA0SX74NGwXkgm7ESITdymFy1XKnLWkiCiSMjFJZGLPfYfXwpb8bdPh5pqlREzMlNhzXBPVG/q2Tw8W/R7CkDNJuQGPTcEjgjhgYhK1g4wciRncSyFBKG7p0b3hhB0qfCCmOTzvB/X6649TShC1nUaawLXsTsxPLuohg1NOGqjB2O53O03oTKA2kKotJLnr3ECA2mciwmKfUHQQ5E3bOL38VHTQ5ABpXPDmHBVJuGjkfB0zBUt+WIKcPoMgvs/MNU301+Ljr/3Wvtd0d9AA8RwRcs6bmxsNENmJnlCpJ2bKjRp8enwHEpnMvb27K+R6goSVz1RSgL/jGvspQkd63N/tiH/gRKScsxpi5ZSBIXCQvJFy1hFs7Osnids3N5q6psR/D8F+R4wNGIxdVhNJ7Xarvgnt+F0hatJ/3ivvB6WuVcpZV/QAIqpXRaAiUBGoCFQEKgIVgYpARaAiUBFQhaAiUBGoCFQEfgYEgiIsDPVVEfjBCPjOs6zTer2W9d4/d77u6Hz+kq7Ofbx+zs/7izxnt+wttutx2fsnjPNH/3z0/kXFBp+EP4hY6SuvwH8Rpp98Lbbr8ZNOX2xgUsbyJQHWFS7zT8VZ7Dwutp5blvU/fXQvL5F1nz4Dy1r3bebrSl4e0aSdxR4jJJafXOwhpEZIL5WfCscVV7CaxaSWsI2i5Y2XyS6GR68RG0vpF4IuEWEkto2yiThItghHseZl4lgRoQZ/S05JiXUORw+Xxa+EQJfLKHK6lf44yn9DNVhrdTmel4kYEeGpbGJ9RChDnuWU5CsiyNtoOPYQdUcISBPnYhwh8Qb5iVgTuw0EYA8JKxK7xgnC0/EsJo17iLoGYs4E6wAe/nu6xj2nhMukET/ns63HCRx7CLuMj8nBARJuosj9/kAdI7khTMFXzkPskXH2m9gfNKJzDOtTzooI+shF744jQjmlsu4hIF1v07ay6P4CWxVralTJ2TadEn4mH70jYCqkYNco27+BIGwa9RCezp2p39J2HXX1MoG63WzmqNTAq2SLCJmYHOmpIUamZm9kLE0Wi/FA7123lUiaEjuR5NHxI4L4A3JEl7TdbLWFbHYdE9ha/BTsbrdXRMj/xLvIJ6C8u/0AQdorcY+ZCIWDlZ+gdc4jeQ97CGXOZABXf42yY/ksR+6LKcCmYDgpTVJH7ZketvSc6FVczn88HrT4ddS3Yc/rcvaRlNtO1xCrI/X1NN1dbdUit286l8P8SscUarHZXF9RPYlJftVuNHGv4EImaeT+OlCryd6OmBGh6/95I91s1Vxvlanx8N932oDPFfFnrLb66z9/yj0FMcM2f75TJu5Azn0bwDSVOsha8nD0ZaxvFYGKQEWgIlARqAhUBCoCFYGKQEWgIvD7IlA7rwhUBL4bAnw6Uz6K8fjdktTA/zgEfD+s5SdswOX9hGX9mJLc/Fq+ddZ1bM+/dfzvHc81PyWn3P5k+jT9eDj3/djiOc3a+zm7p/fWETx/2vJH7JhYsJh8sPyInN8yR0QoIiCfIB4gcb5l7HUsY2OJmPOt97527riWdZz1OuKhv3s9t85HtzkkTEQ8hBmZGhPEfmsBMDZVsIuIMup0RcRpJi0ksBUR8bAmv//nhWMGxJROl9eeWjdBME3kXscwoeknMEfISvsHNU/YRYTdKGs+x5RTmUeEIqLs+S0iyjpiHq2zTJB0E7k8t5gkjJSLrfN4z6KQTKCOkKGJGGLTa/uU/RSKCHnfupyzUoYUxU4KuXbb+Wemh+hb7JbRvZpsTMTIkeQnWsWVUuZd8n4Eceh/yVs2eFtsTQJbhJ3tbTeCkfNGBLiMbIVyahhT6UdcmToT+ylnNZCUkcCQujPEs2N4jAh8Qpl9cfkYbde1LXEn+rZGSjnJeot7G+k15Vx8I0KElYlTKeRaJ+rLuVHGRlwTZ+GaEzWwLMTt8eindnE1YQgBOWITQf3MjxCf9mkhIz326HpyOr/9I0IRoSVeyln7O4hal0sc31ebm2u573EcZBI2Uw8u9DQWUnUg5kidkbJCov6DaFotvftrn4/U1zDvulaZ+I5V8CTIAHnbQYa6NuMxcf8QSj6fiCBGg7SFIM7gbZubN29UfCCAE3gf6TGnhE8oInTY3amn1onYJnGdM6fMfpJJ/Pfv30FW9/QylnpMwjvubreTz8vkcEqhiRgej9Q/lrpGpZzpe5Lr7RrO1j8f7Bm/zJ71TdNQR9IBvzuw9M+kcTwc9uX/tHB1daX9+1sdDtTQj2rAxk8tFz01HPxEsGOD/2a71dX2St2m0x5/xz9gk8D5iVdVVwQqAhWBikBFoCJQEagIVAQqAhWBikBFoCLw6yNQO/w+CEyEXQvL+qoI+BPbj+Tvh2V9p3r+91f0kgpc6afkJXHWNpfirfe/dv69439tfZ/yv1T/Wvcl/p/yedhfMj1oPj0LTCwMvJYI6xH1P/i17mSZ/4Pb+UeV7vtqkcuFL7seL1s8p40IyKEoJgvJVRarN+9aJpiwERLKxFfETPlYt5iadPN8goQyyZQhwyLsKUVAYEEgRUSZ6wWXSa7BJCLimHaZiLHMvZaIiwT1+N6MCPnq8THRavKrhQCzmBSzv/f9n0jPIwICbYTMgiQsG7yRQ/Rg4j3nRo7hqF7bz3GK7mSXE2QfklNWzkkjuU2wmTBNxI+wtwpJR/T7l+sdIOsGCNCRWLZ1DNdtI/eUye9eXKtzH/b7QhZGEBMfPzUa4h/riFDXdU4kk4cs2ZHihE3JdzgWotHxLD2kpElfxxEOJv8mavKeuOwzaY7PUj4T77lu/13hlLMy+9a77zZBSEIkCvzGsIfYDUWEus1GKSU5/gBJ69w9WEVOZf9IbRn/FrIxJFlgvTUOpQL58pOs5W/fEi8iSkx/xfMAhiklm8gk5fb6Wg7Q01/KWXeQlPbdQmBuNlv5ch8Hch4Oh4LpiK3P1WNOcyxFKntyMKncJ/77vA047yBAmw1EKGfi/D6rlGe/Qjb3x0Lwjhxc2812PeRwA8EcxI0Ibbcb+alb+ydy+iyO1JPZ29/eavfuvQ5/vZPvpQHfzX9udXNFb2Dccm+0vTTcHVSeIjem/Iw2baeBXm7xHyB0Y6CCcvNS/+62/M3fTT+pGaX2aqN4tdVgsMlJi/J0fvNK8jlON1ulawTV3f/+qeOHnVLOsp1DJ9WrInAJgaqrCFQEKgIVgYpARaAiUBGoCFQEKgIVgYpAReAFCPjjmLWsXabVwvNFVuq/e1rzfyUC67O/NL8UfrkPzsdLtj9Id6l0635Q+i9Pc47her1EdSNPyWKzHtcx1vO1zdfM1zHX86+J+SN91zVfmp9qmYz5MmdcTPnAXRcFmxe+llDzGERzLsQ5izwXaPb6uIbnfL7vnskly2dnoWV/yH9RHOypVq33/jcSkzWWJVxEKCKW5dOj63hKVl4R8Siec1lWJl89jXicwwEjwkMR55sgzmZCJeZ6UkiLFCveIG7g/pgEwmsVIyKKX8Q8sju/HINZyYGzR5bzKxI+syRlWbjh59t3ttAEseRpRAhjBWSVVlchzkw0Ub/VJrM8BnmLhIm/+UlF689lOtUUEYTn5411RCjlVCSIYxuVi30wkH8OQyrkoyZBcxXfiGAUEhogGCkem0mR6S0CQu8o6yJsF+wNyinp/iJ3Iu8EETpA4jn+eb+kI05fngT1E6xSKLeNfEUQl7VJvYiwShHkAcPEaPI0IihhOsnIOBabYqzQYNIzwAxME2NOWRTKjspToRM49xB+jmVlylkHCMIeItSSWZtUdv+ZXCZSI0IjeKQUcz6S+dwyBPkGYhSlImVaCwU5WYiZnGuidrEzgY3J7cA32B0gGvuyJ8yTIqLU57gpJeVBBduI0EDuSSKK5NqctyFfHqXwv5xkrGfcmENe7nd7CQ8/9SpsEnXllGTS1uKvivaTvClnb8vX3d2d3r97J59HENu6lLMSfiaBB3A7QvxmdPY16d12nVwTbzKBmnOrnBrtieWand/+bdsC5ci5HxURSpm4GIzjINfemFhNudRnInsEG+t97zXcHwmsbRucgevITScg1WZzJccfOPdX1zflqeU3r1/r5tWNskK3//0Tu0n9G0hY+nBv2ff/sadOLAJMClYhY5ZMDiPD2Gs4HrW92urmjzfabDptOnoA056zMykf1Lz0579h/AHSOdiPnOjzoNy4zySvD2DX/s8rNdTQQF6PjD15k+pVEagIVATOEKjLikBFoCJQEagIVAQqAhWBikBFoCJQEXgJAoHRJUF98TVd1FblPxWBS2d/SfdUf74fFnnK5vvqf/3ol87jXPcECmZ6FnnC5KvUS2yPXxXob3J23edyX8oDxg8z8VH5LPK19vX6c6UE5i2Q+8jBbBEx19PX1+Z/OvJPtRNUcy6ofprXeW1e/zTFnRXi2s7lscn5rtePLS6uIAwv6n0H+z8RHk8SjLOImSCeZhbN5J+4RkigAWI0pczK+5MGiEeTfgGxtYg3TdhZPLfe4xLH80WmVX3r/QgqOUmCbMq5USJvhCmnwN3CcPYK8Q9mzUTVEZKsp94Rwis1WU3T3ltHhIJYQd1SaLkCu6lJhVTuTe4Ra4DMW0x695sbtRB6ICA/mSt62N3tSoiIh1iJueP5Kc4IqDVi2b+FELR/Lv3M+ogE3pLJuZwaYhEH+8n5yNVSu7FKOct9ZHRKIT+laUIub1oVMcmHT7DnsyEQZiHXYSLWSfzraYRg7g8HTdg61gTp3Zuo5chNJB7BrIX0tL+JzLbr6LlVBLFCkKEzeZ5zViTOJILQk3pIR+uMyUhsY8SWw0i267J6cmWUgXacBk2ZGbjvyQ8PKpLINTm/icr9fofrHH+z2ajrNtpAaO73+0K4JmI1YHoNgXp9fa2GuhO5fHsTWY8uFBP29h3o0X1HBPcx5C73i7+aOVIm/lXpR6crgvzMN+TfQIAKotTYhwKtqA8CHUw7cJo4t0CfctYRcj6jcz5LRBBXRd/Sh5/YTpHJt1HiTN23fQSkQxu6en2jhvutv9tr0Fiwu/vrrYYNJPVhryNnGJKMle1SJNn/6upaQT0B1nfv3hK/k/PvwXKuUXr3FrJ8srfK1zv7ieSOmo7YbLpW/grrxL2duCdE3Z77iWH/jeNEj8Y3kbu+KgIVgYpARaAisCBQx4pARaAiUBGoCFQEKgIVgYpARaAiUBH4oQjMH+790JQ1WUVA+noM/OmyEI64lwAAEABJREFU5alI3jt9eP2UyRfrS2y8PTJcfHnPcnETpfe+V32E/11fJlcsEQEnEV8Ng2NZzgNFxDeJv8SNuBzPuS1KoXuxk+8fyBcTaV5SjCwRofvLJMwL5d6HifMtwrK8Iua4E2SnxbnguBiSJtehUEAuRYRGE6OQSwmiTCH5accS5MKbY0WEiq3mKwInphNxJ+qPSApkJGZEKCJKzmXfBKTJTI+WiNkm4mEcieNYloE4I7Ez9ZkYKzrIxYig1qnEJ70yBF2QVwpRgcR+Pg5qd5Cb/aQuslr2GyS1XdnX6ZoYA72fjnRtGQIzItDyOo22mciLprwiQlPBV7KPa/ZGRGiEqIsIZUhAAbzXrj/lLF8T/UWEJrCPiELuTfujgnrFOO0OStRsck7YOn6CFE0paWRvwmcid05ZkRIpJkhcCEVI0JSzUyinJD9NnFNSC+EsLvc4UJuJ7mHoCT3JNUaEd1ViMUs5F/LaZ9gTE0OZqB7xtTTuC0K4AduJ/RG8jm1Sn0MZgjMUhaRMYJqJZTIzpyzndY6266it1x3kJKbyU8AmYzO2I2ftJ1h7yH7be3T+kBQRmmMmUJWMx/v37xUpsWfdpBays+katZxxztZHOZ9us1XKWUdI7YHaO4hl+72FOH3//gP1btjrJYhjNfQCPibA9xDTwc9zebpaoQ/v3ml7fVVkD2nbQSDvIW5NwDvnxHmJ6g6n3hJ4HHZ7tSmrJ6+/qnn75kZp1+sK3RYSOkIy2b3pOl1Beif6cRzLwD1hPHzv+zwG6rJsbyDHOYeee3J/t9Orm1f03nEfTGqoiZDaffgg973ZXqlVKhKHXsOHnY6Q0K798O5D+SroQ0xYqF4VgYpARaAiUBGoCFQEjECVikBFoCJQEagIVAQqAhWBz0OgfHSIy/mI6otfS6wvDlAdfxoElrM8H9cF+uO8Rdb6Ov82CJxj/5L1t8n8OMo67+Odn3e1rnk9X1f86Xv3wXPi43PL2v/L5kvWIOIi/nD+saxjP1Sx1ooP/h9Ev9n1/ds10TGeyCWPXn//rH9PBvc20WuRQhY9X0eE7+LnbZbdEvsFMUeIR/8MJAioiLS4K+JyrhGy0WJD5/DTlvYthBQE1ARpF5BkGSLQT4pO2E/UYeJq8D7z88jezxByvQlE/B17LRGhhv2ckhKxvRcpwQX6Z9SrB0nYejXnWO1Tz9Bl9Wz4aceevo+QcAOkntClxJsdLcxzypr7RM86gpE91+qZR5bl5bn791ObRcHvGOss7slkX06p1JsY/aSsiOfqbGMZTG6DTdM0CmTCbiCOv455gpAbqDVTE1M5v/PkSBo4soTGcS0ZX8dwTBORA5i2XaecEnxmr5G+bRcxRyElpOhYCMnljLzvfkwa29/xfJ4eU86Qo0d8Brk37/ss1DVKENMjZK2JxenDXgNk5AHpIar9tHa5H7jfRW4T0d2m00gjkaIQliZ/pbkun7drzTlRs62ksZ/HhH9g5x7FHGD90s2rV8oK5qNSSuWpWhOyh/7AOsskrknfPTVOkkyeM5SX4/3x5g+ZeD1A5qYcRW87T+hOJmhzbkrvzm2L3YdbyNVbdZDMJog7SNwDxPJEnz4L+w/c07e7Hb1CznOOfoLdZysI3eO721LXgXM6QJwP7+4gbtnlYN5DaH+AlHY80df19lqZ/LdgGhF6Rb3i+vD2Le/zq9TF3hGi2b1ba51Jdd/rd9h6fQt5Lery/7HAcky2lF69elO+Wvq0nJX1vSJQEagIVAQqAhWBikBF4DdFoLZdEagIVAQqAhWBisAXIuCPhNayDuOPlM5lvV/n/xQE/CHbc/J0H+t7w/O1pe+N9fr7zV07n6TyKSk18GGk59YtItQX5fuV9I0ivwTDp5q7pF+VNRF7ET6w1ZOiF17OtzJdYjMu5/DUuPL6wVPXvJZVeuq+X3luuVecJkCownIQo4wnvQfbf404RhFiLzdvycHaeb3n0eJ5sSmT+c2559lXvz91bov+PEFEKOJBzvcXv2UspdPWZ4/ngdfrVbwlz5eO67DrueN5Tada5FEP3kRsZ2H68KK+CVLD8qB8PLOP5bH245VtLMuO55b1eplHUCnitW0srtm3lkmWRxK2WmReRMxj8Vu2TuNMQkoRs01EnOYhKRRhqiZIMRXRcoGFa1hi2i4i8/scA2JMELOR7B8oUPM7fhh6ieXoERwJ+PhHkZjuySKuiJBjjJCKLBUxryOoiflETNcQgf4kibHYKpT4xw6zULmI71iOb02C7LI+ZeJ5sog3Xd9p7ZiLWFXyeuLkZZT8fyZIOYtkKpdjQvINJDMh63Aj9vZNGKUEppCyQuf/9kUEAxb01IMPpRLGhcziWiMlyLtJQMteQkIpZ+WUFBHqIf/YVdNmok6yZ8rMiSmuDEltMi67Nq/bVpHyHBObCVIxImRyNjFG18pf4xvgFJFK3oR9blptNlcKJZFIJk6LDxrjMEA2Hg8HZXxMxCZibdoWf/qjRu8Htpn9gbW/wnggd0/f/trsibApJzX4jNQlLuudawCzRL+JOtp8igm4TZ77PEC+RoT8FclBfMdou44IUsbGYoJU2KSclXJWS38pEsRrL+crvbBvPIbDUe6p3LMUkJwbn1AoUWhOjUqPOem4P6gzNn4qNrGPNJuNRH13Hz6Ur83uiecnxBtymlzf+endSeqnQYF9RGjoB42+55kn8rXthmyh7Fz07F4zZ3l3dyf3kyHGO+eRwFjUFTIpfrjbq5C7xEg5awuJnK86sdQI7tev5id5t9fzE767/V4mda9vbmScd7d3am9e6/r6FZGTjJFJeZPcfkq4I++HD+90d/uBe2+Ebx7Uba+0/Z9/qe06NTfX2r55LZPDQU9N12qPrf78oKR6VQQqAhWBikBFoCJQEagIVAQqAr81ArX5ikBFoCJQEfgeCARBnxK2Pvmy7yeNqsE/FgGf7yJ/TxNL9k+Nf091L8m6rvwl9p9js479kvnnxLbtpZjW/1Pk4/qjfGzudzHTJ65gf5bA2iLGT4ntLA92ur+CmYXhBS9bLvIC85/AZKn2c8dLpV+Kccnua3URzjRHScy9Opd59/H7uY3Xjy2+fGVScC1LJBNPA6RYD6ll8dp23nf+Rby+F8gmz2feLBSRZJ8R1jAivHUv1i0L2zyItbYNfB/m0qwT10Q8Idaw1ERCi+5t5p1Zp0I4RYQiTiIppI+EQLJ4b/GNCEWEfAX9mLw6QqSZBCs63rxrsU8ZB6jQUYryz6Pk8+4g3kxi+WnN6XgsuQRm9rNgLuMsrrJmvH8FM+ReT89o7l8TJKZzWBERMnmXcpb/Vu3Y4JhCQS5//fJEfSY+TQT2kGOOGZFkMs+EYsbveBwMBTWGWsi7JrfKKSvTQ4MMxPJaywWRaOLueOzxo3/qc1zUUJdSws4Eac9+ME8K/klHk7VNo5RzWSfXHlmH/VH+WmDnMCnpuPvdQf5bvxYTgjk1miAru66bfXk3DvZpiRnksZhUHelzC0HoffuYyHR9Pfd4tFn+emc1WaklJk49cRti2D5HYiuDhZTAYLPdivbUNK02EK7icp8NviZT25ur8kTs7t177d9DOHIvOJcl51TOOPBxTSNkaKLnIECkkHUZLAaI7JSSBM5X5BuwMyHsr1i+e3crHXr1tzuZEPWT3yAOwXmL7m4mgyFle0jVA7LFPyHOQVpQkiJC281WuWvVXG0LWTtwFh09jeTs6EHsjV3WIKnhbffXe+2p6wBm7ttPNY8nnAbuqbbttAXjLQT9ltgbC3lNEB+p4wNE9IcPt+rJQ0jIYr9baJ5hQ80HiOzdbg+JvtfE/MDPmmS0QhviOVYqa8nzLfHla4pyJndv3+kOP/fip4ITMeP2QJ8bda9vlP4HsX2VikBFoCJQEagIVAQqAhWBikBFoCJQEfgtEahNVwQqAt8dAX/Qs8inkr3U7lNx6n5F4FdHYPlZWcZfvd9ftL9yfP6w+wv6s+8XuP0dLhGhiAcxMbKWJ2tyj5YnDX7sRsTcw4uzUvsEubLu9dJ8iXe+t+i/9eg85zEj3BtUS8zifTRaSCSvz8VxLBFYIp6b6HXPtvV6gDBa6zy39BBLy57XFpNeHu1rws9zi9eLTBDBE2zcLDBtpw2vTfx5mXJWIdO8QCLm+pg+ekVEWS++i7+VATknqEyPOSV5b4R0jYhyL9vGfiyUcipiXWLfJF5OyUslxgj8qdmKgRgjc24NCWLVOktEeMC17MgYDsOonLOCGGVz9ebcEaGSb5JLLWfVAEl7nBQQdEMODZuskREL9RB5E/g5v9cmH0fuzx6ylFBWaaI23rAd5POICEUE/cMIYjFQk3tQCDOSMQLTTExCcjt2k+l3dxQsarEJYk70nVNSg6CUCU/HCSWJ+BmfroGMpZ4R28TapG4LQdl2bbEZJ2ogn0nUiFBKGUlq2HetE3kS8T1uIDkjgtBxj2FOSUHJJjfzvpf/JjEMJ8QkNgqZqPdXH7s2E9UTWInmvDZGOSWWpl4ZqNPktvt1vc7v3GTEg31qyRkcGE1y5txwtqNSzsqIMZjAPREzIslkqPUNGJj89v1mrG8hN3XVqb9qNV13Gtosk/xd18m+OeVyVre3dyXvBtJ0IO5we6uWWD5j2zUt/uDqWidqytSTqaPH7xqy36Sp3u/U3Q06vL/VRM7mjxu1nE+XGkX5p/m+ujvogN9ARt9bKSc5bgOhfkfe2w/vlSLr9es36rqNrq6uaXdCF7JtC0mr5aIWfx31H2/eKCIVQrnEot5M/bu7O/X9UZ4n9t1PR+8Wcb7X+G0h5YNagjpMAvtMJgjzD+/fY5KUllwPY51VBCoCFYGKQEWgIlARqAhUBCoCFYGKQEWgIvDrI1A7/L4ITIRfC8uPXuv9S/OPHKrimyJwCfNLum+a9CxYsLYw1NcLEPjR5/OCkn5Lk4dz8N1r+TIY7LnI4wgTH2g/JdALGLsG6bK3PnHZd5FPmP7N21/W38dFm/T4WPtyjf1N8pic8PwlnpGinE+CqHiJ/dfYvLgmask5K6WkiHiUMiKKLuI0shsnYbh/OZflXnE2iYQXMdbqojspQtA1ED/c4pog0k7qzxqWu3cZ5XyI14r5J0SsI1icRV5qX0ZvRwTmp7qsOElEyORTEUizADfFQ3xxlfsCYpTp/csklAnOnCCgkIhQTolYuUjKSbCganKW4+l0uaYj5Hg/QHaedDJWy/xstD3lUNBUwiRyRAMhh3KC8It+lEkz54lA+cg/FJGoKytTR09ek3iHw0GBnZ+4dHzf8ylnNKvXJEWEckoyaemv6c0QgCOEv8tNkkbfB9gxpYXThMVAnpSzTOhJoSCGyhXFLoNzThCdBDLZa3yPkNcJQjCxZ2wS+4n4rq+nXtcYQSz6cS3OMRUCV3JfXjuFf6f6iVaAV7Pp5Cdig1gTueznv71ru67bQF5CuHIOztu2DXEGHQ5Hjm1QzgmzUOL+TZx9uD1wb2+28t86TmBhIo+8S6oAABAASURBVDci1ODr/7OD+zApeaBeY+aclv3uTiaJPReXn/JNxG/bThPn5/gm9hPzKyUd396qB+eRfPnVFTir/K1b8QM1hYi1Q/baHxBI+QMEasGMmrqcC8E7Wg+m47bVMU06xKh2s5GuNmrApf9wq9gd1HYtJ0RR4GNymRSlnw4SNtBxYGXf0z1ktYnsTbeV5+6pg5A2NETQh0IOf9D7t+8oddFKW0hcx3335582u5fjfi/HcwyPZYMzL6PfSHr79i259krdRrvdTrvjXv2m0V6j/Or/9x2I2bhKRWBBoI4VgYpARaAiUBGoCFQEKgIVgYpARaAiUBGoCHwGAnzaVD7+Wca168MHPPKnO/dybmO7c1nbfId5DXlC4Bz38/XJ7IuH5b54avziwL+x4/kZLevfGJLv1vr5fbtOtOC+jOu9J+bFlJj+lN7yhNm92qzCk3Jv9fRkyXf/O3pl6rj3v5NtuNr7xlMTG2uJCEU8yH06l7GW+40vn6zzLvMviRYx12vfiPDwsaxrZz5BDkXEo14jPl5/HOjlmqWn9XjuHTHnXGwiojyxZ9LMunt7avZtscisD4YHgXPRCLFmYeOjl0k9i4khb3pu8XyRlJIsGTLK+SNCtgnIHY+WiFmn02W7ibxeRkTB1D9C9+IN/EcKHLmvrbfKEpEUiOcT+z4Xzy0RIa8DX4ufvLTeYnwGP01posyE2zTMvXOu3rcA2Vy7F4jzM8h57O8xkcNzk3B+atQxbTNAHHp0/oJHC9mGrecW743k7clP2fBZZGMSQc2Mju24sx1doxsgfQfGiJCfaI0IZWRC37QdvGernHIRnS7HILIS+jL6XNgbTNRG0kSdQ/kq58AfYpb+R+oyphGuZdQIUTqAVVLgKU2QjSYuSz3esxBP7DuPR3E5dwQxPMfGNVv2kHlEkYnSJjdqqK2HfPWe+564F0yURoSCGnEH8xGS9qjB9RLL+9MJi5SoDFsTsb3xxMF/g3YPEZrwd4yJm2YcQMAv4lsXQW1gZ/LWJGRnQhRdicd9NpBLcg0h93+ABC3YgOG2adkK+au2M+vNZqurm2uwn2vpOI92s1G33SqS80wawTYi6bg/KoFhzklYFxGX7x+T1K19IWGNib8W+XB3p/cfPiiTp9tC5GJ7fX1d8jkv4BDzAFl6KE8GG9OcG7n3W2MNuX7gjO9uP2jgPu82rW53kMBJBdMDNu8hW7Nr6lqFR/zf//WW+6zX5vqKFBMk7F7GpGlbpZw1cObGOVOPv2baX2998/q1NvTsr2ve0P/b/+f/lZ+4Tsl94899dAtZbBuT5Sayj7s9xPFbdfTks/D+7d1t6e/m5kbT8aDt9Y2a3OpVc6XW+cG/9Eju+qoIVAQqAgWB+lYRqAhUBCoCFYGKQEWgIlARqAhUBCoCn4NAYHxJUF98TRe1VfmrInDp3lh0655//H2xzv6PnS8sjcd/bBM/a+GX7sn53p3fpWUUJIAuXMv+4zHweywXXL+hKoh1LqiWV9m61Oti8OPHUhJpl5HpT/OKCEXEs/V495F8wv7ZYD9481Hd5A5FedfFUU9eEfa7vD1BcPmJTBN7togISKKZWPXaMkK+mbjz/DlxLIttIoUiwtNH4jgmoSyeP2wG9qnktj7C67jfdlwTWSkn7B706x9355S3yG1Hx/FoiQhFhKf3suyXERzKBib+CRwhGUfIMmNjfcK32CkKsWbdWiJCCcLMYruIk91ENMT/WWgg6Epc1vJFzh7Csu8hbJkPkJ0mSQeTpYeDIlEMdiZzJ+pJwdlAkKJS4q3HxjVaz1JHP1nqmiEOMwSiycdyruQzUesaOkhKKhJNqO1MTDoH0SBbIxJqaoHwMxFJOpkQbCEF7ddC4DnOCPGbFfJTsJlgfpqZQXPdR9kvwnFdlWVChz01RQSk6giJ2SvlTPytjMtA3R5bY0S9op6BOox/xs+4Taf70Hg4V/l6aLCaRDtI123UdZ1yTjImXdfSY8s8QbbudYBInYjt3oyz/T0fOYMEQdlDRH/48F7+2mTHbNCRUk1ulVMjcb6uwyS6x5xy6ctkrMW4jBCj03GQCfI/3vxR9v30bdt12h32pY6JfMX20Ksjh2t1Le7XMTfdVi29TE1Se838aquxzTJhO3CIedsp31xp++qmxLy7vVOIi94GCp6YmgjeQHBbTGi3nKG8gWXH3MR4WfL2ASLZuOwgj23jr4C2D2HEcWkLgW3dO+xGcowk46U3b96wH2ohj32fONcRwt39Wvx3gLt2Iz8VPBF45DaTQmVQvSoCFYGKQEXgd0eg9l8RqAhUBCoCFYGKQEWgIlARqAhUBCoCPxQBPgnkQ7ofmvJXS1Yg9Eejv1pj37WfFwYv4GLrkeHSy1uWS3tVd49ARCjiQfzh/1ruDb/DJCJK1Ih5LIsf/Lbu9dJ8KSciHuG06J8bI6JsR8xjWXyrN9/bllW8iJBJLItO19JTRJT612ubjCaJIBw9j4QNYpuIkHiJK5hYFlsTbp6zVV4RUcblzf4Wr6ez2NYtEhG6z4mdbb2eqGmABEyQd7nJxdwkW8Rsb0VOH1NH9o14sJkgqGAxNTJ6ntgDILpxBBW9Z96LCE8VETKpNy/mHBP1TMRI5HQdhj0iCD1iFoImLaNje882A4SlcbIfhpogba0nKYSnidHgv7C2FqpJ3mtyhuxrlSE5TdZ6lEK+HMeSsvGI8mSnfTLrlLNMUKacS0w/YVn2iJNy1gCWjmGdR9uOkKUDBHJEKCJUiM+E/6nX3LRKrCMFLlPBxDZHE5fE6+lncDaIyQHRVae+CU1gZELVtTb+emXnAQuCKLFnTDyPSIoIWWfbuZ6+1FoyQoyGoqztExEFo4gkrxeSdKKGdKrTecW1Px7AuFcEEbC3reUIWZ2sO47amyCn/x5dz5ioDVeZ+CWBgvO+voZYhXBNKcD7qBFsxnEQlSsgpzNiInzus1cQwOtNtxHGRTL5y9cf73bla59vIEpN/g7YRtdKYJdvtrIM4Dd4fbXRBvz3724V+17p/V7bttP07k7DXx/UHCddTUnN3ZH1raa3t0p3B3XUg6HSptPd2/e6GrABm5yS/FSucbv7cKuR86A97slJxiS4DTddp8PhIJO34vLPgHtt2qbYbyGQgw79JLOJeEzKE75d28pPoP/11196+/YvCPMP5V5J3Hs9WB38VdGQxs5nn0Q9wKjrqxs5TrKySkWgIlARqAhUBCoCvzMCtfeKQEWgIlARqAhUBCoCFYGvQ4BPdviATPfyXLTPsX0uTt37+xE4P8un1utK1zZrfZ1/jMAaq/V8tpw1wU/dIg8/gfPevJ6tv/Z9HfHS/Gvj/yz+697WNX2st2ax8PwpWWyeH7/O++nYl+I+bf177NQuTYa9DIX1/fPgEREPi9XMcS2z6sE3YQ9HhXrWeT3/dppkIjnCv8MmRVyOi6Me4nqlYmsCM1LIIq7pRPB6ZPnoFRGP1l5ERIkTkeb4k7WzxCquNY5pctJzi9eWAaKrh4C0rslZR4hLE14jbFREWF0kIpTZt41W12G/K7lbyC+rI0K2MZE62zfKKSkiebtIxBw3N7nYJoUy+w3knJ8EdRvGKyIU6HNK4BxwjoNcq0k6k6GRQvaNCJXLjkwiQiknZQi2lLNMbFKkXNNAf0UgZ03kJWzF5XwTOts4tsXn4xjLOELWYVpeEwzdAeLOC8ezXQcBOQy9nKuDLCShGmoX5+onWHvsY+Cewcn7lgHsI0IbSNQJzJ2f7fLqIWDdv20yfRQl/8V0PW3blR4Hzs/nGhFq2lYmeI3GhvPwVytvIBZDUWy7qytFhFoIywzWA7X2yAEyuMXXdkv+VqGOmhrGRA+2bzgvE6ARIV8mMI/HXj01eL+nl81mI5+/MZggjnNK6snhOid6t97uxi45CGfWbDbaQgjnzH0MVj331Ib1NdLv9rp9917TcdDhDoKYtWt1n97jxlGz7aQUup2O5cnfzatr+cnfMYcOadLUZXVvXmnEZgpBDo/S7iD3d/X/+beWy0/tdtstx0VRKPEE7UkRoZySPnz4IF+JtfvoyHugx1BYDTm8V6aXf/373/KT2RvO6ABhPJiox79j782//yWPR/Tv3r5VGqQ3b17jH2q7Tj36OMXzfdvik9itr4pARaAiUBGoCFQEKgIVgd8Vgdp3RaAiUBGoCFQEKgLfCIGJOBaG+1fczx5PbGd5rJ1X9rkk8259/9YIXMJ6rZvzRYQiLonQi8vneUnY+uhlu4+Uzyr8we6zUj5mXD5u/Hh8NvhPvWms1rIq1p/EBuvnhO1v91rXsZ5/OsOzZ8eH9p+O8J0s1m0sc+6ly9lssN4JTfxMWNbai3OIET4Vh9jgg3OIDz0SPsH241EfycVIl5UlPrHPx5KH+HLtlpX7xI2zyEr9RVOHfk7OgkYEvzce5FJ5Zy7fdHl+P3518FPvL40b8dB7RNynf6n/vcNpkiBHLBFRcD2pnxycx5sR4YH7UvLtp/PL26sN+1lIwu08FZFspEfXyH1nmRhL8PsDPgF1Wk/87E9lPrvbx7NIIUuKBC+VFIwTxJbtve/RYtfypGE/CkuFN20HYYSX7G+VfT2mnJQQzy3hPJE0QkyaBFx0Hi2TY1FjyeM5P2IhRyYTPzuOH846qVwjtul0FkXBW0TwrkLquWbbRMw6r1PKQDTJBKe1EX6XxkL6QYbi7a/AZZhf3qfueSFF2P5BBup0XTm3Cv65Lx+DSTSxl+l3Ah8TlSbLRnofIHXdY3IsbBJ+E2Rkf3pqNWdq1HwF/bUQc441Ql4WX5wjAqJykHuyZY+/5xO/k0bnQ7z23oDOklIopaSBPZ+jSckIqo6k1GYJ0jKY527uhZ3yFcaO57i5aWQyV+J3MTFTwkcquoiQe0w5lbXtTLQ2uVXCbg8RmjOEIb13kLwtsY4QzNeQvPY7QkweD70m8BBXk7MmiFqmhSROOckEpWvYQHqmlNRBQHr0j0yC7J3AxyRkci3g4XihZLSI0Rdpm1aZeiyJUbblPspto2HswYYaWPvrtic8B8fhXJTpT/N1uP2gnJMcQ9gGOYwlUwX/rLeupfeb7Y0G+nBN9mk65xn0YX+n9jgRNkkQzbu3HzTsjmpG6gWD/XB0aFGCevK7r2EatNvd6Q7pqcs/BhPn0HFe79+/k0l5E+gpVH6/mCA2+Wy7cX+EZCYcN6d7603W08Nf//lf+f9EkVKmcvaJ5xhetV2n92/fo0/adlv96//+X03Uqsh69+4dPzOjGmza642C8xs/3CmxpiPVqyJQEagIVAQqAhWBikBFoCJQEfgNEagtVwQqAhWBisD3RIBPfPiYRkX0wmvtc2n+wjDV7IUIXML4ku6F4T7LzB8BLvIyx0uVWfcy71/Nyp0v8qv19mP7WVBcj5cqWPbnvWW1Huedy+8vtXvwXns8N3/w+JzZpYif4/+x7aWI1n1seVljW8vl3Z9f69otP7pSk2omhSyer/N7vZb1XsTD9ycRAAAQAElEQVRDtZ4tsrZ5eh5KkC4Wlf/G21saIXMsOrsiAqs4087LCXLJs2X03OJ1DzlnImtgNNGWIIW8Z3G0Eb0JtAbyznMKII8g/HL5ylgTVQNkV1Hi5LnJQ6aKcARqhgB1rgxhJ1See9+jScoBcjLYSEpqc6PRZDN1ONbAvIHAM6ll/0TMnJIi8EDEZfwdpzdBZkYO3fqVsJ97w4f/JCY2AzHRZiLR/hGhsO4kESHX570B/HBz6+rptXGNoxRBxU2nzJoVBFworMM3JNZSpg+Ln3S1hLiocaRW95Vz1vFwkGsUfj14W/z0qW2930NyLpjiLT+dGSlps9m4hSIDJF6GfJRCESHj5XNzXD89m0LKKRVyNyLoo1ePT0So9EjeEbIxIuRr5Mzs6zp9f3jtunpIRNfjp0YjklzfgK/3bLfZbNVznj3EcspZEYEk9ZCFE/la7qPJ+xC/TcoqxRtLzXUYC5PDExgZc3/lsbF4//69DpCiRJO/Rtlxxi5r00uv//1vZcjKrtkUzG1jmaZQu73SYX8o99TAveR7xDKE1HMjHLgBmlfXaq+vlDed2qutMmR1bltwkVp0ogeTsQd6CEWpmfeS60jszrmRifskcy+4zp77pNSYwx7quo389cu26fER2lAiVmjEr8Fvk1uN/DMJ3VJDe3OlZrMRptpstrp+/abA9R4itkW/QXa3t9rvdmqodzmH3d2dXah/0qZp5fulOIa0IU5ZS8WGdNhJB+7BpecMbiaPyz3HIeRXW02c9as3f8hfe3133OvDcJCuO23+/UZDJ9GJ6lURqAhUBCoCFYGKQEWgIlARqAhUBCoCvxcCtduKQEVAfHLykXwOLOf+n+Nbbf/5CCzn/zWdOMbX+P++vhW53/fsa+c/EQL+QbR8oqSIUMSDFAJpgko5ScTDXsTH8+fCRzy2X2zPc3i97H32SI7FJyIghh43bdLXstiYSPJ8rfN8hGRzHWUOWWwbrz0GLGCKJMv9OiflJisxWjedfFLKM574jJCBw9B7Gzv06OK0v/glyEXnjggF+zaewN4kUkRIvLyeILvE5dF2Tc5qIamETU5JIz4RISZqIAsdt4cAHSDUHAvX8kq2YeaYOSVmIkRAZj2cubiIpBGy1US1c6JiPcrzrusU+A7sR+DLJt5lz7147rwmJQuJCHFZ4oHxCCauZ4IQDfEP/4h5FKPrskTMugmfAaI0Yl67L9LJxHQGgwjyY2M8LDklBQYRIduWfpnbVmDknkza+X9islTbdoK3k+8a1+1J5ITppE15ejZbJfdqPF2bY6XMeZLIpKjjRLCQFBEyoRuRZDvbi8t4tZCiXmNS9lzHbBvEh1iGqMVUJjX7w16O6J4SPfWco/dSTh7kohbCdADfhnvRBGXP/WYS+xoC1706l+/b4/Eg/y3ech7cSz4DPyV9+/ZtITEPkLQN52o8TDAb8wE7151yVvkaZ3oa7w6Ku6Oa/aD+z/fSuzul24Naf5nDDsKYHrbGjVhd16ozvgDkfK7R8bZXELQtpC3nVnDlPvJ903NvuLs2sjL+oSRh43NxL92mk0lc39+ZfjPxjefxw506Yqqf1Je/B3xUPo6aqLH0frcr52xc9hC/xtUE9GG/10Rux9iCV6a/Uk8TCmJlfr7GkKGWfw5co/Med3v13JPb62tlftbe/uc/8MFTIcwnzuLIqifnQO0H7nP7Jm6wbWrUHAYd//edxv++K3/bmA51uupQEagIVAQqAhWBikBFoCJQEagIVAQqAhWBisCvj8Dv3iGfkJSPWs7Hl+Jy7uf1S32r3T8fAZ/3Ii/pZrFdjy/xe2zD54OPFb/pakGxtF9A8ZulaL7gzb6WL3D96V0WtJ4fL+3+iNYu5b2k+xG1fG2OX/UOegku7t3yEtufxSYiFBEvLwdy6dw44mn/SI/3TP5Y1jE+WkOEmfCxjBA8E2vbm1yKeKBw7GfizDbeL+IfHFJGmKj0QgpqSCnr/kIdEYqIooqIR3MrM4SXQvBhowaTgSPaYYLAmmSiybnRlFfCPyXynbAxceWvsvXX15ootq1F2CRsi9PZm13dZyKpbQ8QiMk1JOLS/whxZqIy56wICiv+UyGJTfS53rbr1ED0lfXJzuSd1xI+JcmklMhCjN5PU0KoOaZJM9et9YW9dc7tmiKIwT7wSZ4jEegsmi8TdLY/Qkza17kc33/jtucsB2L2kKZBfcZnYG6shkKe9wpqcyTHSU0SxfIKzqBnbLTpNuVJUddzoP6IkAlOhb2kjv3i6zhgh5Pm3INSztpsNjKOMM7aQJwGNiM1+Ixb8D5CzB4Qx3PtDhsRxdb/B4AIawSJe5TPy7EOkMfuwYTn1enJVeOem0YD5OTh9k663ui4P8pP126owWL8BR6WiND1q1faE8tnf3RN06jmaqN81Sk2rWLbqW9DI7j47/L66eBJcqmaIEh77tPNzY0216/U0VtHLQdIV4v43/oph3JO2jS5PBXs1DswdH133G87SNQjvRtDna5Xb95ISXQxK7Ix5D47ojGR39BXpsYxJU0W+jCJu6ePjj7tFRTpr3w2Nv47xy33qL8W2rES1V9BJr+D1PVTuwfqsV8Z2w73oPLQxr1ABB92O70Cp6Zp1IDL0CU1N1uNkOHa9+pP/ZJSrqO52pb97t9/aAC7pHpVBIxAlYpARaAiUBGoCFQEKgIVgYpARaAiUBGoCPw2CPhjkrW48fO1dU/J2nY9f8r+J9LXUr4BAusz9/w8ZKCwMJSXbRYpitPb2uakqsMZAsboTPiwdbLwIapRfeRgxVoebS6LdbxF96uOazAuzNdQLHNw/VFoTOS0/Kh8Nc8DAhGhiAd52Hlmdn4LPWP6OVsmtp6TT8WKmPtY20WgU8DjPEgEOsQk1pJP2BQJ0yQhlbUeXQ+2grea7uWREYtEDAtTzWPIZOgACZhSVpPbIikygQJRIaUwKlkTtVlgf7S+JkgxSxA/Aj+/Em8YRYSCeQS5xqHUxpvc48i65Ickm2C+TApOEKuuB1fZTwqlpi21jP0oM0hNbiR+MO0rrkR8ho9fYcyknOaRFIoIencto5zT+SInZaTBLimIPbHOxa48fQo5N1Brdt6UFdj1kL+JEbTlGI4lriCnfbwuQj8isQnqAZxNjBf7cc5vQtbxPNreZPHEnteEe/SyzuJ4JTd2A3UUvwZMTtaOZxvrM+SgR28Zt9KD6BExfilnNfTnuAMEZ05JmT5zymqVZEJ0JIfj2SZzFm2bITdHDUky+ddDVDp+ylkRgelUyOFA6X5H4vorwP3j2RPLWBY92DQQihnp7/bScdJYcE7EGJWI3/dHiUDuIRFbXCN+Xpe4YBAp8BvVto1s770DxGQCk4hQRNL+9oNG7h9WanyfN63usBnKvTvJZHEGB5OYIzrLbndHf3dqiWN9BpOJfCbSlVPpcaCfSaGRuhwjUlIGhxG9qLOFWH333z91uLstX3vuvu3fQYJOmsrf9h1hY0cwOkLQ+m8c31xfi6TlCdwryGO2dffunTabrtybI7GNo+jNf99X9G+yONwfvfaMu/1BJqO3r65LnQ1n2oc05NDGT/pSp2txrI49Y+a/tewniv3V2bv3t+purrXdbpTpf+Levbq6VuC3v93pjlo/0FMmXyDOn7nPbT9laYxRiXwTfd28fqXrN6+1JV4Gmx5i3F/Lffv2nfw0dgK7+qoIVAR+cwRq+xWBikBFoCJQEagIVAQqAhWBikBF4PdEYDpr+3x9tv3R0vaLfLRZFb88Aj778yb5RE5rOd9f1i+xWWy/3fjPirTG6HwuPtpdunl8Dh9bLnYez3e9tr7KjIDxWGTWPPW+WH1qfMq/6v9eBEaIFpMrHi0vreb8vE1sWF7q/z3tXIdlyXFea0AYFTkZBMQKnEp5utVYSAExxu+Wx79S9KlrIq7FpJZtE3FHAsNzsXyoYoDk8dOAPYRshhQS+YLtIhKEThQpZBhEjuNodU1zQHtR56SIWO3O04hZN5HfuZoGtoitiICoOqqH3GK58p80Ho9y/7go/A/y17ktESFZJAbmmi8TriOxTDjppHbd63ze6yGj/LXGPT0P9D9AWGXjc+xFESXYhD7QJeeBoBT3pudzDqi/ubBii5Mm9h3TCvfpsQh2LsUycSbzOGqghpFabdPTq8eIkMlg3/uO4f0eO+sCEi4iZF3K2eayzUTesvAb+wk7k42OYZXPfIAcjJSVUqMWmejzCPkaw6Q8SFlhU/nreu2HJS1NJT5vCtftrxbGL0NuqmuEW/lbsvZ0HQ5gX+fOOWkEP2PrrwI2mdhBZE7cKw21D8eB8+2VIWRzWfc6Ql5GhJqWGrtWtk/EMd77/R74B6dQhDNSnmtinlKGsNyqgbC8vr5R5ETJj+/DNIreQr53Ntut2uut0tVG7War4+Gg/X4nXxNvm6I70rM0HhjpWfuj+IFUUoDXpOBMr4jTbYhBD+VMwL3nrCb2Ju5VYSuuPfF3kM4bbHt6pDi5HqVQvLpSs+20/+udxj0YgEu4L870gN+m22j5HxU7MGi7Tg4d5DLWTtHmFt64LXYmjeUYyHAHGXy3U7zfFxHGIcn9d5utBmqBr8V8UGxa3UDWdsTPTaOevg/k89PDznugf5PS1xDT12/e6O37d+quruSvq7599157pOUcNtTSQB5fQXRHP+nwn7fa//etbv96Kz9x7a+bFpfrSIz1VRGoCFQEKgK/LwK184pARaAiUBGoCFQEKgIVgYpARaAiUBH4WRGYKMzCUF+PEQgZGMtj/Zet/DHpl3n+g7w+s1RjYvlMt9/J3Lef5R/Yc0QoIkrlEfNYFp/zhp9JsUKQQLI85TpNM8G1jBFRckfEvcuyd2m8N3pm8hK/xWYdJiKUIhUR1whxZrEty2dfthtOxKLtB0hOO0Tw24mePZ9MMp2wCcacsxLEmfcsCYLJZHBEyEReRLL6kVjn+Pf7J9isszwyZjHRQ5DLse3jfF77V2ZOCQIvl1zTUiNjxBzUZ2kiMCKUhM73Nz3kZIxYa77sa1vHNvlorXedz/5eJ2K4X88jQks9Ju88F5fjOIVloA77O25EaPEPcge1cBdJjAny3ORZRMgXbh7ElnxFzPoyx9e5Us4lv/385Kr3nNN7njtHqeU+GFriuNYJkpBVedneJKTF573051ieDxDcJmb748Fwa7PZKiLgIicN3Cv2M/k7QfSNOeA6YUzJ6Z6Nm78KGQc5p/t1PtxL7RGrONTkvZKEyiJCsZyTZruIUE5JQj+l0K6nJsjirmm4BxpNvl+J41w5JRn7tm3LnmsR12hCnjHwdz09PXgcINLv7u40Ertn3kDOTswDUvmQpaHl7dDr8NcHHd4hEL8jxW62V2pN6CKRk6JJ6jGdukaHDZPrjfxVz35KtoHI7tpOdx/wdy5y+2nhu9s7+ayMP6Xp9f/8S227Udt0SAvJvNeBfCllkKD9273SbkB/UP7jRgfY2LZr7SrH2Gw2ysgRMtbiCaCCFAAAEABJREFUM2i7TgNnOYKPJYHZfrfTu3fv1LRg5HsQzKJpZWy2kLRd13Keg27//FN7iOhbyFs/tTxedxq7pBaidvf/+18FpLHQadtK73d6ffNKV6+QmxtyDpo4o93dvpDD282VgE0N+Qf6H9gzYe3+97s77EcNm6Tx9VbDTafpCkmhLcRwRw9b6kqqV0WgIlARqAhUBCoCvykCte2KQEWgIlARqAhUBCoCvzoC/kjukjzX9yX7c91z/nXv10Pgc87/c2x/PaQ+r6NzrJ5ar6PONsEnooHawvAZr9m/fKJKjHn8DPefyvRSL+e6TxV8br+s136fj/Lae54vcZ8aZ6v6/j0R+Dh2RCgiPt54gcYExAiBlCB8MuL5C9y+qYlrsHxp0Ln1CQxOEVCkSLJY49gWE71eX5KccyFnPEZEMRkgzfyVsF5ZrFxiRsR9fHFNSA/RNEDseG5B9dErImTycuh7SaGgTl24AvLH6gQ51TQZn6yIsErLnp+ezexZ6f6sjwjsrJklsfZshJw0GWjxepGIkOMP3AOOYb1rt3i+SJwmtrFk8Co23mAS4rd5SK6BqUZ+L5NSvpy7BxvPH4ntIwq56ZjiQsU6y2SkibKgf8IrIorYzkSeR5OXJmknyD3b4s5/CiYtPbvGJU5DvUEs2xh/6z13HAvRS3z7LvOcwD03JaZSyD8fRa425SuC3aO4solEiD3X6VgmXxPnkiASTaT66dAJUjL5UVTsXXOmni3kaddBWkI+uv6Be8J1dhB+pTd8RshCx8yRZL9df5S/fjgi5J9V92HfI76H/aHYmKx0jwP3ouORUo6ZUxKMq0yG+ynb5Xy211cKjA77PTF7+Z7b3+1UnuKF/A38TLSa6C0tRNIHCFT3NHKutvfPxRYcYE51lVu1KevN69dqGH1eKWc5ToQzkYyMOSfuvVaj/48O6IfDHsKVvKJM7h8/nXx9/UoZPBx7ws5k64Z6dXfUVbORsd5CRjvHDrK4pwc/hduB6xYy2D0Rrrx2EL8HcmyurvXmzZuiU4pCvvbgOjZJAxKbVhkCO9H31avXukbSMKmh5iMYG4PNmxv1Tejw/lbjhx3EcCbOoPf/+1+9e/sWS8lPF7vbjvqPkN13byGdOeub16+0fX1dzqHfH/Eb1YPjAMk+vL3VZpA65MOff+ndX8gpHqenelUEKgIVgYpARaAiUBGoCPxuCNR+KwIVgYpARaAi8NsgMNHpWljev/wRy/1iNblkv+hWZvNHNSieisNWff0iCDx1/pfau2R7ye4FOt9alk+ZLimfGj/l/7ftP1Xwor9QmD999ra3PK7Fuk/K2mE9/6TjkwYTNT0nTzp+9ca6/vP5Etw30CVZ9s/91uvF5hMjRIqek+K+jjvPA9z8YXfZfu7tudjee873e+4tsH4ixzROek4+4a7n7q2X7D0Zfz4GwZl8LCun+9o5ryWftwMSRPRmiTAY1hJqZWf7Wfv8e0Qo4rJc8lzHdX2+j5JCFs8tOrsi5vhWl31q9z1Y1uwBtKcnCcaAl4Kusx37JpxQPnqZQBpOZJuJH2Pp2NPqvlzWy1j2jL1TgOEIXmECCRmhQC0RbKK37Qih7H4niCxjHhFyrohQxMei0zXZH/GTnTrplsG6ib68niCpBDtlMq7JucS0fhRFhmcfS05JGEK6JobZyFjodLk+k8Y92HjX4v3cNnIOnIg+xyfCfG74LjUxleuhfN9eLEOhVI4IL8YJAmxQBFqEYJrAPOUsgalC95fzikARoQjOFNIz2E0ZW/TGiQ1eUWRZtxCTKWelnGXycyx4BetGKWXl3Mi6Cb3XI71a56c1Z/tRIwTd8XCAYO1nYs/FSxoSb35Ra8Sc98OHD/K9wG8LOWZEyLUkRizkHi1HyFUTrQNE76bbqoO0VCRyjeIWof2s0GmNQ6LOiY2eWjIE88TZjRFqIkOEdtpcXWljUpl+hWeDzd6EKKTlgRwmi8fjXP/1zY1STurZi6A+cTHmtlPkzGJSB1k5cRaH4YitdVLn+NuNjI17TOBX7MEu+knBOEE88wOnqR8Lkb8nx8T5bIjteyaCnvhZaJpWKZGbvYmMKWdlaj4e92rQJ3qe6JctjcTiR0rGC3BlX1Hbu7/elqeE/bPrnnrOrmkbBf64y/8HDvfRpkY3EMVtu9Hh9hZ8qY37pwGrcL3Mr9h3rqCHAZyartUIMbz/cKuB0blSRHmy+b3J5uNRV+AROakBkw7ZQH5fvXmtV2/+0MB+22allHQDae1abiGB3/31Tv1h0KurVzJWPsfNZqtMLdeQww1z4yyuLffEFfL2v39yJ6Cor4pARaAiUBGoCFQEKgIVgYpAReD3QaB2WhGoCFQEKgJGIHhbhOlnvxbf9fjZQarDPxaBn+fc15U8N//HQr0qfOlP/oT2JItuGVfmdaoFlafGvw+ipyo61/99FX6bzOf9PLX+Ntk+P8qlei5FWeyWvQnyZZl7jAhFhKefFPtabLiMnr9EbG+xrUeLsz4ltjuXS7aLTUTQR2IZMlEVkWTSyISeuMYTscQUMmiSCaRFBCbBhonLZe71ItZZvB4hshxz6AdlyCuPEwQS7uXlvvw3fEf2be896ywDpJPFJG4xfuItImQ/by9jpFAD0SUHZWPWB8uglxH+bUQrOY/Fi0SciCh4eG1id6RXFF4qp6SIKPPlzT4msDLknE0nSLfFwnHL+uQzuUd6byCh8zTnHvn97lqj0Ff2fJDZfyo1PmhnP+cMhXyNnJVtR8i9oEZjZmkgzHLTQADuSwzX0rCOmP1MeHoWESpE6G4329EIZcqkqJyD/YgQaRQTGFiHwUS+nJKMgejH46ZtJWPAuvhKtpbrdY3iMuGcI0EA9uohDhvuC+uEZcnBHlHJZU0i73Rfy+S8xPa95/vqCHEb4CmuSKEOEtW1WOUzaSE0y/2FzwGy9wBJ3UEgHg57PCTXZGKyu4Jg3HYyqSnOaQ8JOUJAt02rI32OwTnQ65CikNr55kryVxt3rYL6D9Mg19MTf8C/sR8E5+F4kCUgUY93OzXcduPuoP3tnUzWzvhL+xPp6qKatpGfxk3JuyqktWv3eflJ4y31l69exmdHnJG+dvSTIFizko63e4jro4zVFbYbiNuI4D44qNtAYDMXslmeAOa8nWuARO4gU0fIXT8933BPf4CQPUKop5Q10JvobfT5UmjkhmWvvGnBotOr//Mvba+vNNDrm//7b9nn+Od76e7AWXIAHMqkUH+3152/Npq6fV4Do0lw1+PetpD9Ho8Q40ewEj6zSKLWAwT4Lf36DNKrK8WrreQnktmur4pARaAiUBGoCFQEKgIVgYpARaAiUBH4PRCoXVYEKgKfjcCEh4Whvn4hBHym57Ju77m9td2PmbuaH5PppVlc0bmsfc/3vL60v9Z97vw85uf6/5Pt3bvle/fgHJbvnafG/ycgEBGKmMVkh0mic3EfEbON55dk7RMBgQZ5sdat54t/xBxz2bMeDbROePrNJSJkMs2i1TVC4riGRZVSusfEugmmzuJ5RJQ9zy0RD+uIsOp+P2XinIitssFbYp1SYia4w1EmriLi3ifYn1bYFcOzN+9bZcLT/o8EX+8l4iTi5py9LOKfevtGkA9y1Pve8JhTApuHc7M+p1SI4JxTqXV0bIKY9HMHvl8Wne09n1JoCOmYpanL5atx/fW4Izpc6TMpEY9duRb7WdyDxwaiLSdHlxLjBAFn/WJbyHPqt87StK0CO89tY58Oso9EpWbvWV+wov4Bor2ldxN+DaN7WHKmlDVAZA4QfxGh1ORCrAc9QYmWeLN9VvDPJPRAPBqR68w5y/fSEfIwYsZS5EzMbavTU9k98fvjUOJNkLzOm1JSCxkaQeQUMiE/cd8l8sDHqms7+alWluZ8VUbu2xyp5DTZGxHFroGQ7bpOzu2/KRtSyeUc4zjINQ/UcIRQti6nXM55gvzFVNNx1GZMavej8h3k6rs7HSE32/2AblBDH1tI5MFfWQyhCdepwbVSi+vpqfDYJu3bUIaw7F5fK9qstuuU6dFPJ08SVry1nB9+u92ecoPaBjXGkXPf3+5Y92o4p+s//lAk9k1UQ9z63IFWG+YTts12i//E+R0IKkUEksm5VU+fw+mcjtQsMPd5DGCQUpa/JtsxMn119FXOGmwHCNmBKr2XmqQ+pD0E8ZF75PDuvSZwuZ6yRkZhL64eDI+7I6T0QQmi9mp7zbm2AuCSJ+jN92RPPQk8duC3u7tTot6rqytdXV/r7du32nMPFYFI78EmEXP473uN//2gza5XkshWXxWBikBFoCJQEagIVAQqAhWBikBFoCJQEagI/OII1PYeIzCxXITpR69lz+NHm1Xxj0XA53lJloae21tsfufxEj7WLZh4fkku7S+6y+McxR+vnstl+99DO6MiPmh+Wb9r+0vzp6I82AYmFobPej1EmKt9av1ZQavxN0fg0rm8JEnEl9wVL4n82MYkmsVP2XonIiBrwlP5fZGi+EZvE2yRZR3OhNJCBrsWi3UZksakU8pJEa7m7H4nluM43iJeWyJCjrHMPdrGoyUlYiZsYhbrLPaxeH4u9rdYH5HkulLOhRyz3uK/+5oysYlru0XWy8Qikd/k0xHiyTbWmWw0ceXRYiLX4rnJrmJX/I4aIMBM0CWIuxai0fPj8US6KQCKuw+CTZBrIyRnhh1soavalNUg9re9a8aY0Njzu29KTHkdIdd6+4LxRL3NZoMWS9aemPhLOStDCmZGYRMRhfxzb973vRUYe/STpANkm0k8+6BW0IsFJ9kuZTBNgV5yzK3JRHoY8Rsg9vz3n12LjR3TZGtyjJjzOqb7GiD/RgjWlLJVRVpwSqda/V+9nphwpaczTHJMcRnrHiKz5HP/5B0hJBM5gv0eQhCYZCJ9d9zL9Zd+2CwIgo9zO95+vzs9AbuRyfBue8VxDOSkLowzRpvIanMjNUnTplGPv8lJsRfUnzpIyy7rdurVb7KmbavYdhoZtWk1YN+CQeuCUhSS073lnMWmrttOE2Tt7bsPunv7QeMRIhfyN4l8+N7tdrqD3Jzoa7OBrJav4KA9ItTJ6jSZ5Cd/C9mLMnw2ELkTkqjpIGoEE+c2oeqx22wLBiZ7U85qOdMN91IQ0S+Pibqd0Bg1kLGZnnOiPgwaau3K2WX11N5DIpe4EMRbiNojZxV/3Cgj7z+8F7BJ/3ql7f/335o4t+P+oGa70f7Pv3xsZdtE/v6wL0+gi+sOopc2y5m+ffcOjeSfS9d5DRFsUYReQ35vXl3LRPq4yer8xLHq9XsjULuvCFQEKgIVgYpARaAiUBGoCFQEKgIVgYrAL42AP7pZy7pZf5yyXp/Pvb+W8/1/0LqWukJgfaaee8vjp8R2P0bWlSwZF92y/vvGpZJldCXL/NL4kn3bLLL8vLIuU2L609Aii45R3vT4uwl4lI+Jl/G8f+NiWfSL3fm47Nt2kUXn8Sl7771MJsI+Jy+LUq2+GIHzI5R6xOIAABAASURBVFyvHZTzKT9Gl0bvn4mJOIvVEaGI8PRZsf0iNoyI4hcRXhaJiHtdxON5gmSJiGLnOOXXAH1EoDMpswgW3rcwXb2w07msts+m9h9h3SzLlnUmf61LORUCyyEnyKUJcsdisso2EUlhoe6UMpwShBQklrgm7BngEqcibGotIyTo1I9FNxHXtotEhMK9oohgjjB99HLeiRxFyDkRg1ZKLpaKmGub6yQG8QLRKdaEb0SUmCYZ3bdJ25xziSFsrbNEhBI9RjAi1qWUNZ7qb3KrtoOsI7G/Itf7Ftt4nEptk5KkjJ9Hksgy741MEeySmzj9zpt8AzAnpUZI1KCmiNAImTpACFuXUoKIO+oIYXiAPJzJ1lGjCVXq8X5ElFwR+KIjGZVIuWkU+LtGY2CSNUN+RlAhv8wmyNZQaOiPJecRkm4q9an4pZRlfC2+XyKwJl4PUZsYm6YlFTewVJ5WbZp8vx7B34SobZxTo8q95pb9t2UnyEL3absGwjF3jXKbZyFOSpmaJiXyHCHayUyOlkwix6iGcwxWKWcI1TuZjzVmXdtI5D5A9E9g5Hwj9U7GHjy4W1WwQJfJ4d68TtSTwaIQ5+CSiJO7VkEt/vrioMaJuPYppCm2S34K0nG31/+fvT/RkuNGtjbRbYAPETmRUlWd7v/2uu//Xr1W3/7PqZJI5hSTD/fbiPRkMJnJQRIlSoLTLQAYDDZsIFJasdMjW9aQkjJrehOvxHOeM+doIBeL60kpFBDFTdPK9U/k5n1t+l72YUlJYM9+Msduq8Nfc75mr4ajXqMiMc+5ccy+62V/O87IzJrAwcxZGCBkgz1POas7O5efQnbNIteGmu7v79V2ndxuNptCmM85ynnjiGjkPAR4DONQvuI5sd0HdDNYOKdEXocmtGV+5Nyuz8918/NbzeR2ILbJ6g5Sl2Ousx+u1E5SR66v//GjjNGauQacnGtHHne3t7JYN4HZLQTxARLapPDNzz8LWFSvikBFoCJQEagIVAQqAhWBikBFoCJQEagI/JEI1NgVgW+EQOD3OUH9VTef3nyVfTX+cyDwdF+fG1tn+f0r+iDqcox//zRejhgfZIjdk/FXz+OCD4j1geiFawHE7Qsmf3X1R/i6YONxKtZ9Sk5tj/3jqx53Qf4UWvX6syLwdD89/i1qMSnzW/j5Uh8Rx8xN4BRh4VFD58XbFi/JcZFJlGPv068maiZIHVu530BEJXJavMsEz4mY/PPXxZow8pqIUMpJKWVFhEKiH8eWsX01kGCWYE4QUaV1H/FamnI/zdnEknWWYvD4Yg8mvPyzORSR5PgN5NEImbeYzZBfpU8epeUlIpRTkok+k20DpNlM/RHoc5bJN+sterhcgyWnpAn7yU9D0kY4dhCb+A/9CMaIHi5j+jR/Y9e0kJPYRASvUgQt8XnVckWiRmow5tY5dsv+uM5MrekhH89ZHMdSiEsIM2NtfUQU/57zuG06pUjl6dCIrMTejZB2JiWNn+MkYs/se0SScZzBaN7ulRVy7LlrNLKX3apXuUIyodhAJB4grGfm3Ldvz4+QhCM+cm7Vdp1M6CXy6iEAbWubSEFOu7IHCT8T5+YAzqP90Qp84AwV+OlgJIMYXmu/LXi0Hb7Bx8RuThlfe2Snvu1kApIUqTuoIHR7e6PNPKrpyeUwKu0nNZELIWlSusGffRjLJpIy8TqY5VZJ4b9xCxYDBOvAf69QS+QygvnE+cspqSX/mZoTfoK6/JXgYuy/B5zPeol97fteJj4nyNEd/vp+peOTyzuN5QnmrXb7rfyfKmdN4u5qCzm/2++lVacBFnZftMVMfvXeKhL9kCK0ubvX9m6jPcT0yFrbbG+uZUL1DlK1Abf9NFB7K1hf+UlbYzzc3mMapDqruziT932CgPV7wxiJq5ml+7fXGok3ESsfpDRKHQT1AAncgMUUKqT8fE59h50G8oi7nYL6S72Qzc4tInT97hqvKhWZQLasbAfWVuJKA3hZ5wqL8ff3UjOqCFQEKgIVgYpARaAiUBGoCFQEKgIVgYpAReCvj0CtsCLwRyHgj8i+JPaX2n2Jr7+RDR8E/42q/WuWyofW/jD5r1ncF1T1N6k/IuA/4kVAIuKDeZNJlhcXnExExMkIwgIC6AMFA/v6lGDy/H26P5BHEfFBns8vOtGyxqShYy/aiFCCpLFEHP1FhExSmdDJKQutTASKy2stJodPxfZMy8RmRLhbZIYsdCciFLFIop+s1gw+RSDBSruMaU0S2q+JvCBHL/DYrd+nM76Dmjy2fmaN+xGhlJIiqAOda444xh4h4iZiUfTjvLgS8zRl3dKOkHH26bmIUAPxGBGa8Gm9wpbShF2xQWHC0RgIO5wVA+diX9ZHhHJKSJYv+4kIzEOuwToGkmO4SBRNhmzFJrEXVCXbOabEOnyZlBSX52dy8ZxJObFmNEHKXETA4Y3sz6SUsxw35WM7YePxCNmL6UNUYTNRc6tM3U3bKGOfU5Z9z2CfUpJyaFg18t80bvhvYLMdICkhIWd7kkKC1B3L06ImP00mLzmaEB6Gg457MiqlTIxGEdSL/xkMXEtDXH8Vcc6N9hCW8x3kJzkXkrXHviM+tiM6Pwk6s79N08rrtpCK9t8ytv+u6xQRhYjd73aaiON1mRgphbqU5Rqmw0HRtxq7rAMkqL9GvMmtAj8jOAV1+Y4I+e8479ZZI6RrrHvtIHwPoDiDm0nqLjfq8C/2ZoCgPSDuYyLHTynJuIysc727zRbCdyfH8dhxKK983XEmfsZXBqOI0BYC1LWSIjjPxAGP7UHrKSlDSOcRXdtpj2/XwKZqD1mbU9bFP/75iIXjWJquVd91cMg9e3ZQA1E9gWekpIY62q7T2eWlIoX8d3m9h36iOEXIT+D6Z0LOidwntR1+Utb477eaf7pRuuNcDJNm9onCy3yHTUoh+zs/P9c9pO9h3GsPxiN5Bu9XIRcX51pfXGgCw4laLLe3t2og1Fskk+eO/QxJCal3ReD7Q6BmVBGoCFQEKgIVgYpARaAiUBGoCFQEKgIVAX8a9EXyElQzE88J6np/Hwj8qiye29vndM8FCZSL0H3xXmzcvmj0F514DkvrvqRc47XIl9j/UpvfI8Yvze23WmfMT+VTfk/t3P+Ureds81Ssr/I1CBjBr7H/PW2dm+WlmCaVRggIi/sv2f059a58kQ8rcK0mmEyURAQ8kO0+tDEJZTGpcyRVIG+mkf8rOdr6NSB0LClniR9HJm70cEWgeOg/bRx/0c2QbpZlTIDH7tKZYbycr0kr92fWLHMJgskSEYoIiVvlmuWhHhzO+CgCgVWmH15sM48TRNiuaBIKE7QT9lZEHB16rcfWR4QGiCgTUNYtsth47P4AOVX6EFX7HUQlg4HzZjIyIhXcbTejd+u4bhmKSW7PlJGchecGxyXfnEKHwx5ybVDKWRlJKT1+/TMOykLrjd1EXPettJ9+tZIJt4hQRFgt29mHbU2chqLobe+OW9fs94tnTLxFcH6YtM5/A3ba7JQmySdlSFJq8lFSBrMB0o4ZsLUvlj3UOKvvezlmxt6+XNse4tVPkifWNo/6o48RUjC3jXrIQD9VHBFKBwJDdJq0bFad0qqV/4ZuSCV2gw/3Z87xAd/OoeuPfwPXX09sTDCV9Yf9oLbv1JytJHyHQiNkbZuagvGW/RyQmbmW3GHT5ad0x/ut4H7lp1eFj8wWBnuVukYHSExj7D0c2UOhZ1q+RshvP+Ga2kb5Yq1uDHXrlRI2IEbsQSa+Z4wjQnsIzsMOEvVhnCBPe/Ldgf+eOR/7iFBrHxDRkZNEDvvxIL/v7UvMB+t1+p4oCvF+2Cvj0++5kTPXQqr6qVybb2PU5ud3EngObdLd5l4ms733Z+sz8j4Db4h+MO67Xia+y5nyU9SR1FydSZcrHQ6DOuZ74ycu3idpc9B8v9fYhNofrzSf9WpXvRLTaQ4Fre/DfleIcfctJoz91dEzhWOmlHOpM3mySkWgIlAR+J4QqLlUBCoCFYGKQEWgIlARqAhUBCoCFYH3CMx0PyVMf/J+uvbU2B+jWE51p33PLXKqr/3vB4Gn+/t0/Fym3tPn9E91X2r3dN3HY3+YyieqWsTjIv6g7gXBmJuP8vigGBP6H/v99ppP4OlPGMtHkcbpqXxBZnPoQyv7+FAjx/iUPDH/VsOyV+zDS+23ivve77IP7zUFm5Ph++4ztu8nn+kt9m5Pp9kPPhyX5VT9Ff3A5afk0RUfeutT8mj4yzov7dujng//TbxYRP9RHvb8l0X9DlaxhbI8lwp7IyQwWMRjY/BUluURWCLL+GvbR7wfcHUcY72ckaXvPCLivXvn6Z8DE6pTQV9+pi57xvTHt40+1kYkpciax4efsZgs+dEtdzaBgiSIo8nnE1eJdWXSL6Q4aSKFSRGhlI5US0BYMYX/kGtb/EYiHrVLwZpj3AkSbBHbRbDG6y3uP0jBSoIk7JRTOq6n7hGZELudqCUiyzk6h4mciaSZdiLOjJ2xtUz0zSFHJAWiEicppyQTXs5l8jqEsPLY9UWEhx+KcVGUf8tTvbZFoYgo+WBC37E8Dtm3Hq4BItNkpm0mSFoTzI631CT2PsRai/s2DCnlRhlpIOZyJHmtuBzb6/eQlY5jSTnLT0eOENKes61JQpOgLCn1Cb8pNQrhC3wCnxHBGZkg6vYKxq4PMzVNJ8cXfseS8ySB3fEXBSBIXZMBTqHAZoZwbTp8cwYSIq6BXGiUyzg0skcRxKPwlJKcb+TQgC/bTuTUUGsLQTpj21D7xP7cXF9rBxko5tu2lW0oSDNz4rLOWJSvaSaXFAnydC/HcO4zuQV53t3cFhJzBYE5UVNDHH+FctkPzpawoRryHArWJU5OSjkTZVbbdUXfp0YtNfnsN+QTEdIewnSzVW6cXyfHaCE+9xCgIKecW83s7Xp9LhyqjawDeRlCoU/JMUK5a0sMk50tWJQc8L+B8J3xlYjdX1zo/PxMZ1eX2t1v8Dtry/t02B3Utp3sa2YT/XTt5u5Ofurab9Tdu7dan59z/kfSHbU6O1eAcUPOUWqnDMjlGTI4gUeAj3+RwV/37DO1Yq2xvbu/0w6/swhCIOPnXwywP+ffXKwV7NV0u1HGr5/cndgr71emzg17WUh3yOWMmFA3HqvLSx2oIxF3YH98JnLOENUH9h/Z7nX77poae87sTPQQL0qqV0WgIlARqAhUBL4fBGomFYGKQEWgIlARqAhUBCoCFYHfCQE+GNGpPA17Orf0n9rU8Z8PgWUv3X4qe88v8im7XzZnz59a6XmLbdyeinV/vJxm9FLfWS5z7p/KondrvdtFPBbvzvgi0d/yCqpehO4X3Iv159qjq+esjjNf+vqchyc69vdLvX17uyW3bx/pj4+w1Po17ZdmbSLkS20/Ff/UR3BSFhH9j0VfeQX2H8pUmCbUD7fHJsfcWlXoFMiaCK+zBm4FEufYo/+wPiJezNBPOPqJP5NrGWL1lQLEAAAQAElEQVTJa00spZxkiQirHsWkrcWKiMAmqxBFkEoql+0RCLIoNA99oo+Qg6frmpTVpKSMj5CvgBdyL+QSIkLcSth41vJ0HxMG1lk8HxFuWBesi0KymcByaoMJSwgqcdlnRCjotxBXzp8u8f0KbjQmMi228ZOQblEf74C+Yj1UGmPPhAIdr4xnhV8h5Iyp4zNUUIefZG0hHzMkYcQxP+9nylm2SznLNXl9hF/JBRLOgCT2ps2d2myycVZTxq1SOtq1kL8myQ8Qii4kIjksSycN86i5zUeirmuVyYHtsVmRCVKTSOq6ThEh42lf4zDJe2bCz+1ITQcI7JSyVv1Kjt2YDGRvPeecQsd/q9VKq26lTE32P4C98YArlJ+oDeoyIdtDuJqIJKiccXqIv4c8bbtOF6+uJHRkZRP5cn4TuQWE5+S5IkkXF5fqV72Wp373kLsH9l1tU4jbEWxMVE6Q3M5y3a61anut+jVk+qAt9pEyOKwk2SJKTO/oASLTT/FKqczsdnu15J50vLa7rZyzbUU+nrPfAIPddqfD3b3u7+91++Zn0hu1Gw7y10/3qzMFMWMKTYdRbd/LRGsHfu5HRAnQg7f97Yg7Ip4zgb6nv2KNY3ddV2xNci9yBxGPa11eXsntHWTsxBtiDxbenwM4+wni8X6nASK5Ab/bYV9s7Syzfz6j6yEU9/vyBLXbfpDaw6zx52u57/es7We/kHO7HdVvJ61Ytz6E5jv8g+HE3C6HkupVEagIVAQqAhWBikBF4LtAoCZREagIVAQqAhWBikBF4BQBf7RhOdV9i75jWL6F7+qzIvB3R8DvLcvfHYevrd+YncrXrq/2FQEQWI4Q3U/dERAOn5BPrT2di4B8gPAwafRUH/E+RkpJKUFLpJBOJCIel9nHUR5VJ52lsKU9mfrCrn1PD6Stl6RIhcA76mbSCgi1pJxS6XteXF7nviUiZPLHOgvT5Y5Aj5QBLxEPY9LNibrRmaijKbfXWsqAl4jgVQqwsYgrZa/DAf3TO0XAgUVRJXwX4q+MdNSzH9ODiOvU3oyb80ctjLlDJg/tJyLKOCIKBiMkYsRR51wterhmGKkZLB3HT2XmlAtmD9PFz0wOHtu3xURnoJggRP1U7cR6DElppnl/jkxcsjEq7Cn2EaxCjIuJ0lO/M/MeWxaiOQJ79DjWTA2O7aHbBnLW/dEkZUoisLzOX+U7QmYeIOcyZK6xz22j0cTqUgd+ZydFUM9N6I19Vij8tccDs5BwOgya9wfwwD9zthmIh7lyznIewlfTtZChHd2QsWkW4hp8Io54ODeFWBPkMmgiR6aUI2koX4U9kj9xwTJDWuecIFx79ZCWIXmpfDl+BBqSCOo2wWmyWYwtU9lP3gPFRyvnknKW98J+I0ImRL0mmZReNZq7RhmSOO8GNUQ63G00ZvLEVw8x6/xMqDq+9wHYtN9u5VyEzf5+o4Dc7hqvtpVIBSvmLs8vMJk0Mu+9efX6B+WUNULsbu7vdHdzQ/0Hbd69K7U2qzXtWmdnF+pSqwbytNlPkonR6zvqaZVSUsueTpyJ9XotE9gpkibvDbrM2TCx7ieg7+5uZftE3eJqu06uoQGTu9tbNCJeLxPsJrl9/rTutI5Gl69faX15UWwG9iVWndofLpXOeo33W13MWb1SyT8R0/lk8rL/3eGgLft6M+41X0KUvz5TIP16pT2kcg+h7pjx+lz7s1b7daP48ULNf72WnzLuJs7NT+SuelUEKgIVgYpARaAiUBGoCFQE/mgEavyKQEWgIlARqAg8IsAHPv5Qrcij8ht0fq843yD1v43L0z16qf85MH7pusVv0LHQ/OXul7A51X9t0b9m7dNYp74+1X+67s88fq7OX1ePT6/l13mpq/8IBEwkWH5NbO+95akP+7U81f/accRz0d57dUwTaZYZcue5E2/dcYV9LWKNZ57KkSiyX1tY3D8V6yzWuX1Z3vue5lHjNBSZIG4sswmyk8VLZm5P1I9d21sWRaRQykm+XLvb52RZY4JzGMgDcd8SEYo4CpUr4dPtrEkTZOFMrkw/2pi4XapyrJkajH1OSSbU2pw14v8ASTlAfkUsvm19lAHi08TucfTx68z/r0UkSLmkAVLSFo45ko+lkFpNlv0fIO12u50Oe0gtGyLOyTYja5f1qCnLXvAedBMtcWYYa0sE5BbjiNBETbZvIA/9lc4T+Vocz2JdhlxrIO5GaiyxaB3X60qLj5F1GTyIhucZv5MKSQkRNxgf8sspe4kiQimlYjOBX0af0EmhRB6OFxk82I/klnoPEJ4RoRKPCBm7kbUlR3wbl+Oc8CLSoP7JLcK63LToQzk3YDlqIF+gEYbF5+PaxBljwv4ikkYTpxDRrjsi1EI255wLiTuS3x6Sse07/PgO+Zx5ze3NLX6lwJ/T2G932mw2xB3kJ2AdjzDSwCx1CLu87pUhKDuTzmDetj0OApxm/IT8VdUpZ/k8FbxZs+pX+OvV0x7AabvbFjvnbwK2PEHN/ogrkNu3b8lx0PIkrmtcX11JTM6Sbq/fga5RIS7+TbrOKTS2SQ252Y5jBOk6aIawdt+S2afAznEPnNGUszLip35Nott3hIOUnlpqtP4YzLiu5LV+yrdZ9eLIyrH8FHHD2TN+PgPbdzcKfva12HSvL5Vpt8TDswz4AKE+9Fn9j1da/fhK7Sjt3lwrmcQ+jLr1ekBJ4h/tsN1r3XQaNzvNd1u9/X/+W5ubu0IeT+cdVqpXRaAiUBGoCFQEKgIVgYpARaAiUBH44xCokSsCFYGKwMcI+MOVU3lq4Y9JFnk693S82C3t6fxpDPdP52r/+0DA+/KSLBkue/u0XeZ/6Xr7W3x8o/al1Bb9Nwr73u0S6Ll2sTIOL8lic9o+58u6U5sv7Xvdp+RL/fyZ7F6q989Uw18r1xny4VPyLao9jffF/p8enZcWQnL8Iv8v+XvQ26e7Ef554d6DQHbAAMliosWESQQ23MsaW8JlaC56JsycWPmRfFjkDIElWcfrwz5N6CyFfKQ/n+iXfkQoRZKviFBElHGixRP9kFteuO1/lklFEzTzNMnCRLkjoqwvg4eXEoe6Z8tDfE8t46UfEe4+rvc6E3ARoUihpsmlVRQz4joXMsNnRKCeNbtGckKL0XHea2dsRgQjlTGzEaEEKeY8IgIyD3ZJkp9mpIEsHLUQhTM+E4u9Z7PrYDwjJsVsaz/GZGYu4cvxvNZzwUtOmVcp5WNbUsGuhRj0hGNO4wyusxK2XdMrR8N4KsTbBIE8DHtFSWBmyYNQb0QUm6LBsWNHQPiRX6SklDO42G9STkkzeufaENtimxESWHMo5HkJDp3aZwX2qWEdMgsfGRSC+dkyYTMqka/9zBHyVzgzU26TzTiUWxO7M+RrRC64mqC2REQZO2f7N2a5aeQyJ+ydq9fmlIg+F1LRZOkAEe12pv7EHJOidGINEj5DQV5+DXm9YwmjCaMdJK+JXtfmMtzm3DA9c8YaOeYOgnqDYK6zi0udrdby354dIb9xLxPdLecxR9IWu7KP5NGAxbrriR7amoSkN6WAYD2Qx0EmdcXlfGacRwq1fafMugZS27luIZYnCG1/tfXF+UX5iunLy0uI4Q4fg/Z3GynhhOS9xn4S6zM19JCros52vdYUSYk9nsjhDp8mWf3V1BM1DFly/+CnjU1ak0uD3e7+vuzp/d29TNJ6P0o+nA+fkZSSvJ/Oue06tV1HnRtdm4gmn3Z9psDm9t21dpDkbddp/9O7Un95Eho/MwR50zTK5Cz2uDtbQ+ReKziXrv/y6lID5Lf3iirVQS7H9qDxzY2aNsOxj5Die4n3S7C+b1uI7huZOG76nrqZ4gDl87XWq5U62ot+pYb9Mmz2WaUiUBGoCFQEKgIVgYpARaAiUBGoCFQEKgK/NwI1XkXgMwjwycpHFoHmqaB69n5qt4yfGj8X56lNHX+fCCx7+lL7uaxfWneq/5yPl+f94a7lOYvTCJ/qP7f299N9KrNl7oVs+DBSi7xgUtWfQGDBzu0nzJ5OLbuytE/n/6xjf+D/Z839S/N2jZYvtX/Obtn3pX3ORhB2z+p/A2WEI7935NFTSU9sPm39fta9R3z8vkDgexQ5HSUcyVaSyV2TLZaIKMqA7JkgzywLOewJ+7S4b/H8NI+KCA+LL+eciTMeINsgjjxjKQbPvESETOol1kS8t/Q4Q8oscyb8LP7brLP9YhtxtI84tikl+fK820hHvV8tGTu3i9hmkWWNWz8NPECy2ZtFxFvsjGHOWZYIe5Ki/BNmMz25IxOFJsVMiJmQbLtOnpzwZTGBN4yDjO8sMRUaPYYAa7tWDcSVHq7BuUDg5YweGSG2Zs7mTDtBmtlXA0E4hzST08S6IowTfT9t6by7VS9jYuKuoYYZUm3CN2aKCAX4RQQrpLKGfkSoIWaL/xSZfqMGgm6CdE45lX5EEJf/glOba0ke0zGOMzFM3DnmSCzXm1NWsSF/59HgN3uNfaYEDqO8DzkTj7jCV0TIRGomtmuwiKtrOyXW0OWe1UPqNW2DbQMZORz9cI4axHbeE/vGJW79esRss98ptcTrO/lvE6trNOekDSTozHshIuSvc97t9pCOK/WQhi2EoslIHGlmP0xqRoTW6HPCV9uSRytgOX51MnsrE5PYkLRMiM+RNLH2gJNm1WnaHTRt90opaW8imzXety3k64EcO86R98YihXz5CV9LpHj8u7rXNzfyurbrNZCz/5bufBi1+c8b6X6H7InI6jBmPUTtVvN+UBNJqWs1Qur7q6mdfJ6khryxLmvOIWFFbEe/vHr1/n9fgJNbm7s7cLvHQuW6wMYL/cTvDkK8Bx8/zexx33U6+/GHco5M5poE97yfaD627AteSOHojwCu1Tg4t9u373SgPtuqWMzl7DbdSmfrc43g573aQ2w7X5ar7bqCyYgioXh3e1NqSPrurppQRaAiUBGoCFQEKgIVgYpARaAiUBGoCFQEKgJ/fQS+pEI+xfgSs2pTEfgOEeBjY/nDU8t3mN63T2nm/bvIt4/214uwYOf2l1bHh8D+gPqXLv8e1s2wDBaTS24t30Nev3UOrutU7D/44N/i/m8iECkTxJUlAs+I/Z7Gfa5vm18lxIUZ06lEhCKOchpziRPBnI6y6IRugrSyfdGV8x0SRFMRlBFBmPeUx2IbgT4lZQisRRKkkLjs00IXN5O8xuLxqYRCKb/3zcgaRSQFoifXTK5WzZxhtxHhRoHtCMG56N2mlB7n3LEu4mjvvv87MuEnwDIiFBE20/L+LjbMW+l+ROjU1v5zSnLL4rIMi4JVk7OXyefCkoKZB7GvMhkq2Lk/gXfxw8DzEcFckv1EBO6DOFkjxG9EMJcZJ5k8LwIh2kD8lnTZw0iB7Sj7zOTSQDDar7gmbN33f08ZPt4TxF1r0pT1JqM94fWLZM8R2/qZM49z7lRqtG6/gyykY98TMSKCkQphN1PfCKmL66JzbJOW9u38GG/OCAAAEABJREFUZgjeJaYJu7Zvi12CjPXY58pi2wai163j2MitZQSbYTgQr9OEP5+HRA4RkM4OzNnZbXdyLimzP+mYn59ubdojEZwjaYAIHMnVROFEHfblPAdI1kTAhv9+mHydtwel7ajRJClrTBB6L5xvC9452VrlXMz4s18PMqRiTlnBvx0k536/12ZzD8l70EyOhOAOSOl9wbbtOsbSFnxHP2WLEz9VbOXMhvsMO1/jd3ggONfrM2Ww837O7FWk0AZi2KR3RMhnBedkEHp9dSVjZX8Xr66016jm8kz+2mSd99r2oZSzOojSSFli/cp2dJvNQd0wq/OeEE9cJmRn2n69UrE9P5PzmcDP9UYEoSc5t7brim/n3zQN/VRIWXH1/ZrloBRJQfxMjPt377TZbLDZKlF7Rj+w71sIb2N+Rt2uxV837TN1dnHBBsyyf0s5d5yBgZ8VOTfq+5VGcJ05n6uLy7L3xoaoMsFsmxG8z87O5Ce3X/3XP9U3vRL51bsi8P0gUDOpCFQEKgIVgYpARaAiUBGoCFQEKgIVgYpAQSB4XYTu4+2Pap7K4+QLna+1f8FNVf92CPxmnp7u7dPx5wI9tX9u/Dkfdf5jBIKPIZ8Kn21i+BRhVNxPtcuYqU/eX2r3SSff4eTys8/tkt5ftdalvtp+cwQgDn5JDBM3ll+0lkU+uTTvb/J4yZ/1R/GzccsSqBDIpnE8KDdNIVqOM35/LHLUvPQ6QSyZfDGZcpSDpnnE3NmdCqpP3BFR4s8QOiNkThEIGhM51j1d+rxugjybC4EzQLalnGRZ1gYEmPsjRN0EOWiJCOUEgcnYTwtbR0ma0VsijnmJK+csr6Wr4KXUTo4HCMeReM4pwjOzJkhDP9Fqn15ncU6ndiZ2D4ehkH4mnBJrI0INxKGJxkLm4dv+BzAhpI42SSb8PLa4b6QjkiJCbSEyc6mr+IBcHMnTtoGNW0tEyP9meTWamRHFGwPnmXKW15enR7H1GZmoM8ALa7n+HUScyUvX4rHrnDhT7ttGrGNLy76UMS/2mfDRdp0yuS6x2rZTC8E3scAEn/E7xpzkrw4+HPbs7aHktKc/cd5x93inRM0Qeik1ss89ZOOwP5TYEaEZe+9RhqQsRCNn3gSf6/NXGU+ci5lzIOJjrgY7+5mMCWKURrDasxdjkvbsnYnc1SUEI/U4kf5sXf6DbFvHb9nLI77W2ALB+fb+Topiqh4C0uvWl5dyvbb0mugaNX2nAcz9d2hb9u5svdY5ZGqXW/Xg1ax7ZcT4t7lhfVbbtUo5y2Tv5u5eEUEsRMcrrVby07Petz3EZ9/32kGIHiCOD5CoxihIYvPuuhC7EyT3edOXv4e7x97E6orY92+vwaiVcW2p27HsJ606ad1qxx6ZsF7WTNRh8bgDl6YnbvG3V8dZOP78GMrTth4fs501si9r6s7Idnuvs1evylTPuAG74q/rdYE+Kcrf6G3wx1Yxkvb3G2Wwadnv1z/8qPXZuVaQuT3xLd4FypX9uP7khUgQZWbffT72m235Ouh7MPHXcDOl5JcqFYGKQEXge0Cg5lARqAhUBCoCFYGKQEWgIlARqAhUBI4I+OOMY+/5V38EssjzFh9rn7N3nEU+XlE13wMC3p/P5bHs7dP26Tr7OpVl/um60/Fi8/Vt8JFeJF6Rr1/9e60IAn1KmP7q2/4eFrn7jACNiuj0OsXd/dO5b9v3B8mfkm8b/al3A/ZUZzwsT/RWQYboJfkY5CcOvnDIh8uwKHpRvtDNS2YL9sv86TjiiEd6aG2zzH9p6zW/SgrOeHipZepT95fk6fXBflm0xLHSsow/19r2GVnieyqCCIj7Xyunfk7XRnzoMyLK9LP2kFueNHEj9xH3gzPspyZnyBdLmYOgDU2aIeoEKJ4vejvAfoYAey9YgA8qZh3/VKQIjyXRZEgncflMWe3WgkqOERGKMG0SqBBiCTnqHIdAnkmhQFKTSxvBOLyOSW7bz9T3KCTnfJlSREBKZeWUSt86y1xqdU8KfJtkjAj5MtEYYfvEMBTMl0z8Qn5JCRJq0jTOMskIdMqRlVNSeEVgQX8mD4byMkUc52lNbCVxeQJJCpXcsU+sa5uWyWP9c/mZMCuKz4yPLGOXU5ZJ4gAT9yfXP3uNl0axEZdzMGm5P+zkNuPHOpHHhO8oYynwF3NSSAj5CF/Mm2ybHkjQeZjk2M4vWDdAxJEyulzyH8nBekOb8Jcia2TNdBhpRzmeItRASA4Q0DP2JsRdR4Ot+3IC6G07cS5NfKYUipzU4DNmySTtTOAG0jBZT+uxSfKcG+WcJRyZqDtA+orLsVYQfG3bKKUk/5upL+ibmBxJOqdUSL8RvdcdICxLn1xbCMUMYbiFPDdZOGmW8zYWTWrUtV0hqxvaeT8Q/YihwM5k5YDPxvvKmZmUyIh5akiZlgPUdq0acvPTypvtRo7t/CbnVbyp4Le925S/U9vhawJ/780AUSvyySmV2g/UnHLW6vxcBwhvY32Pz9y2j2SwMfA647x991YTNUbJSiVaRGgFMdyu1mVsn+uLC/WQ0va13W5lzE00O7ZcAzG13WvCkf8mb98S72ylmTxn/L16/VopZ5Vz2DQy5sbl6tVrRST5K50pQ/56Z/+N4JyyfCZ8Bg/g3uBP4DEjwvDu5zcCXlSzOnKNBK74mTlzK+Le395iFeqZm8HBtd7d3YHJXiP+YpIOEOI77N78+9+SSBxZUWezXilx7oZpUJB/B6nuX7xwvZlajN/++k4pZw0Qypv9Rkn1qghUBCoCFYGKwB+PQM2gIlARqAhUBCoCFYGKQEWgIvCAwPGDDvFhh77pdRpn6X/TgNX5VyOw7Ivbr178ZIF9PCdPzP5Ww+fweE73NaCcrv+addX2iMDL+J3OvO8HPyk/FKH5WPQ9XX+qXIJsv0Qw+03uL4n1KZtPJTFD7Hxq/qU5r7M8N2+9CQyL+8/ZfKRzHsj7OoJTGxIEm8koi4mMBKGBlrmjhwiP3He7yNPxog/czUwuYykijpKgRELlej5nTz6Rkq91ZdkHLxH4Q/PU19MxJuVe9DP1ZginiPd+TZxZb5uIkDEQV6QoJNoAs0QqinBMr6NOCCPrLNZ7vdAl8c92M3ZAkfAnLmO7+GdYntz0/mFVSKsGfEwmyQoMPCecew1DRYSCTvEH6TVC7I0Q9xnSaZxGRUQh1yKC/vs8c8qsYo5cbDcMB2pqZPKqhUSzZPCQjjYDBNcEaSb8LDo8qkmtUjTKTadE3zqPI7Jcu8dAq0hJEUl9B2nGnElR+5vw676Ju7brFBHyE8LjYZDPnrgCzCwTjhI+MgRuRDAjyDvEddtPUBNE8gQGqc3Kqw6ucS/g0kB9EaGUkyZwsS8p+JeI08lXpNAe0q+BoC1PWdPv+04miT1vR4H/LjXqIf/s30/FCr8mew/jga2e1TGnHKU/EjeBm0W7SX2/On51MLjbZxL5kL90zGXEdkDkCxuT2zPEcCr44ZN+zlmt9yi3Mmmp3aAB0jcdJhnLAIf12bn2EJN+mrZb9eS71gx+JklNnAb+A//jbqeua0uNHfjv9zu1kOCuuaP2nJN8Bm1b1ijKPz/52mMnrvuba6HU1atXkOP7IitIYZOqIXlKtt1BQnssNqQlJ4vjbMnhULDuIWsn9mpgX2ddX+NXx2u32+J3W3yJ83B7c8fGh/qzC10gB3z3bad71jhXx/NenpNTsOruBqKXdW/evNHtm59xSvG87og9statcbl8dcWOeAWT3MmE+zioY9/W3UrDZqfxfq95g9wfsTIZHZy3mfeda2OZ1mdnWl+cKZ31yhDDaT+q3Y749myVikBFoCJQEagIVAQqAn8YAjVwRaAiUBGoCFQEKgIVgW+BwIzTU2FY7z8RAqd75/6vST2eWWyflmemPlDZxvKB8osHwYeAli9e8N0Yuuan8rXJBQssNPX+lQgYR8uvdPOw/OnOevww9Yc0EaGI4HPsuUjEh+M/JKka9BGBiON+PCpOOgmSaBGrTRJa3I94Zl066iLCJkd56Eegg6iZIZw4CMc5CLKI+OB82L8lwvp0tHvy6icUZ8iniOO58nQKqC/EvnPKso3Fc6ey2Lm1foYsm53X0uI3sd66Mg+5FxHuFrH+KFMZh2tAyuDh5amu2OPX0+6LN6Xz99jifoaETCl9hIXnLRM5RkSZNyE7gmMRk0Q2QHIyBqGcjn4WfxmCz0+OltiSij4n0pghyMYiftrSMXJKhfQTNRkjE4Ne768A9no/kei47jf41cNlXQT74bwgT6WQEPsdhoFtef/+99qEbQPpGNiYYLOIKyI0PhCfA0RZsXWu1O8YKWf5Cc0JsjyCOhMegoXc9icdB8Y0XAukomvArSb20vMdxKT9WkzqiSuxJzQiUSUI2bH4D9ZMjJOO8UIJRxkiO4I+/sU1UTNNuXOTye+gEQyalLVerbS5vVWkKGI8Evrz8wtlyMBdI01t1rzda4YAnHaQvuAVnJeAuJ3QCRluN+o5IwdqsP2Q8ddlCOmd5ggN5DtyFtCKo1yIZ9e2hjhNYJexSeTrOjJ+XLsTZlfkfXc/g+2I7dxmxdWZ8sVaO4hUrVo5vgn0hpwVSf4K5pm6U8rqz8/Vd732kJ+OmZg3YSrNuoQwdc2O469mFvvTQ34ec5CMneN7T9xGTvJ+Ob/tdlN87iCRJ9cWoXfv3pXYh3vwaLuyH/6Fg52fqkWXqPHMX08N7rvtVhZRU9t1Or+8UA8ePj8JDA6Q7yL/nJOuLi/VcR4H1hiDwE/Hmp7zI66bmxuZ1J0PB51Bxp5Ts/f6FfUl8vL5zbZNIe/Dmhz81Lb1F5DAOWUIfGlgc7b0NtNB07pVfn2u4azRfN7rZt7rwJnfvHmnBMl78+6m+LK/gX3YvbtVs5909/NbeU92560SudW7IlARqAhUBCoCFYGKQEWgIvDHIFCjVgQqAhWBikBF4CMEZjSL0P3qe1l72n61k7rgD0PgdN+W/qeSCSYtNM/enlvEBotPtx6/JJ5f5CWb712/5P+59rSOl2xPbZb+S7bWLzZujb/bKh8iYJxekveWwYfhFtEeRSfXS+tP9e/NF+17Te19bwgse7S031t+p/mYgCnkDCSPCYjTuaUfdCyCrCrC+LnbvkzSWJZ56z61Ro/viRJBH16zojAfM+qjTPOIu1GHYQ9pciQcmfzgniBfPlA8GUSETO6NEHBwV5qpy4SZJaWsotf7KyB73o8+7HmNSasZ8sniWdunnOTW4r71lhmc31d6rCkiZJvMGnFFhCLeS05J6UEcwwSp5UD+Jl29b97Dw2EPQTgUWxy4NB32BzwKXS7Sr3oFmsNwkNfOEIoRwdwxRpOzGkgzcc3gaLs9xNwIYTVA2BqbkRoayFGThIE3i2hlDJgzaWg7cTWQa96PuWQjW2m5Wufi2EjGn79m2TFdywQRaOJtIK5z8Jz1ZS1xJs6BMZjwu99tC1m43+2V8JOpwXYmKV2jiUaLa8oHqpoAABAASURBVIic5FbETPRXZ2vN7G9DLhPtBB7T9qCZ+BP4jrRHEnNmCZWybkc8Pxmcciizxns6c4ZiljrIwR0Eqco1F2LzsN1pRLo5NEEcR98qd22xRaWRGpr1Su16XZ6iZTMUKekwDSVXv58CG7ucIRXdynHBofR5Md6BzwMEYkQUcnWCRPbTxSZWSV4tZKnzm9kjHKufkwYwi0jab7bqmceVFJKx5YBwfvbyXu+pyaSp2+JDx4uSMQ/dXV+z/XPJ3/UfZXs04tV70/Qr4uzlJ3c39/dK5ZzZg0rshj0whsbET8f2/YrYrTZ3d9ofDhC3XbHrwdi5Ogauy51zlsVEsL9C+g4y/vzyirnQDB50NJOp2wgKpOOvk6ZBr5KT8zKRfXV1xc+Y2VOlphtq8+Coke4gp00IR4Rumbu7uZZtyjz7Yu8ZYrc5I/+zXi39vBvVbEcd3tyoG+xNypO04T17BqnumlzPgfer3xdp3enchDI2h5+vlY5L6mtFoCJQEagIVAQqAhWBikBFoCJQEfh9EajRKgIVgYrAywjMTJ0Kww/uYLQI3Y/u07Wn/Y8Mq+K7ROB0z077S7LL3rtddKet9Yuc6pf+qU/3F/3T1nOn8nT+zzA+zf+5/nM1PLWzzanO40VO9c/0n1GVT0wX/eLmb9suQDzXAkpRc5bn54R51PKn3i8JJs/dxS0TblU+2OaDbtr5MY5+12ue5/JheUQoglyejH/XZP7IYEHwU2HoPbLQ/a7uZc9Ok5ohsmA/9JGc7GmZO13kPvsdEUqRiojL/if03JwNFDoFZulb/7zYl/hhM0NEup0g/Wb6FkIpCtkSvH2C6aOYJJxHn0X7DFKFQXEXicCG1nfxwXr37SflRI6zJkgz6ywRoYiXxTZe5/UzuFlGk2tMDMMIfzZqIpcUzfv8GOMRYgud3/MP9ZnA00MsloMhVozdt08Tke5bEnrLsQ/eCpm4NV4zBOYM4MbB5CiOiEB4Xmewmx7mbWufJpEjZVwFpJ9PqTGTIkw5hVoI1a7vyDeXfgYnx/J8Tg2kWwNmMy325JWxHyBNG4jfmTxmxxUXhGZEKFIoiVgQmXvmxTgiyZeju9ZgkFIuhJ99+Alb54sr4mRwHeT5BJm64K8IBb4OEJVeExFKDzFdp0nU6cB+hDgvopYW0nivEWKRAopP/+h0rZioJ/8I6vfTopDlJpO9vwldTkleEyRkvzO4OoZzNGl8fnamDsk5y1i5XbWdRHzHmDgbM7VHCuFC8zBBct7L5KVjHCBlyVINhOgasnMinOPkJslfy9z2nTYQthNnztKlXM5uRk8h3Hvt9lvlyIqmAZqgnwpJu9ncayJfk/wmf1NOmiGne+qdD+BanvwN+TKpGRE6gNHIGu/lNM8iGPzxgHDGmfP8WbfWhC+1WWfU2kJGO7cG/EbOXNO0mhN+ybkjlr8aeb/faUet/tpn1+6zMINNAt++69mfrbYQxS0+/KRtIrd7yGCL8zNpanvbdgFI4HtOHtoOWqWWNGcF//p+pQwOHeu3nI/ytDMOTAB3GXzwn5usBpsd8ZyL9/MWEnnm/ex8R/I6g5DtL844P0FeG/lp3Y79aZE1+13yco341v+8U77ba357r+H/9zPEf2jfSPlyrbnPGjc7df+40iVks58gNvnrehryuHcO17caIYN3t/e6WJ+J6uy1SkWgIlARqAhUBCoCFYGKQEWgIlARqAhUBH43BGqgisAXIjA/YxfongqqZ2+vX+RZg6r8rhFY9s7tkujTvfd4mXPr8VOx/jk59fvc/KL7UrvF/i/SxtO6n44/XefTXXhp/Gkvf7/ZD3H6cCQ+kP5Q9Msvu/7In5WL/HLXdeVvhMCfaCsi4tnTVJCAsCrtkxcTWZZFHYGPIlJEKJtggdCJCEkviV68TKotk+43+MsJYqv4Ex7jUWB8pFHyfIosMXMUPXtFhALCZoaUMsGTIV9saF1EuPuBnNbpiYhQRLj7KMvIRE7OScE/IW6P4hFpDgNE3UjK/pkMtfaAb+j9lVN6HEQcZ5oMeQQpZaLU5GxOCe9SREAShUyWBXW4BpNYiXmTjimSjJ3HGR+5bYpt27QaIP4GSLoMtlIU0trEJC7layKexSTkCLlrORLck6cfapAiosh6vZav4MW2lqfYMQUFTO3UPUMuTvjNKVstP905QcQPEK9tbpUh5mZycO02MOlmnyMYElBziSu6oUxtQa0T620TCgkJJOWklHOp10+8mn11XUXAwASgUhJZKSK0gxgVV0RotVrJpOY4DhDTbcFuBrNgvuk7XHkPJ+1N2kEy+m/KMlX8nLZ5FgQiL5w7Y2hyMiLJ+5BTw1woYCZ391uFJP992ZySWmJsIHW3kKYmMU2I9pCOiTnXTHTy3ciEdtO3SqtOQYwcqTxpCrsv4+c4jstAqWuUUtaGfAewLGcEMnRiL+z/7NWl+vO1/LeJu74nhx5syF3S+dm5/GR2j95zJqldm59qHZ340YyzgTGVUJL89dsmsHdbCGpidl2vCBsDH43/d6WB9DYxfXv9DhykCwjSUOj23TUE9o06yGPvxZE83ukOQttye9gp1r0ObYJYfa1tM8tf59y25LzZa/PuRhPv8yAdC41mOtv7jXb42ENE77ZbmYjtqMnzFvsQtXgfDuS83e/VgW13cSbLBIZsng4U5xq3EOL+G8/jD2daX5zLT/Pur3rdQupuiDWCbcpZO8Da/nyt8adrDVkOofXVlUPKOHScN2N7hi4ieG/re7lqHhWBikBFoCJQEagIVAQqAhWBikBFoCJQEagI/PURqBVWBL4WAT5p++wS21g+a1gNKgJ/LgT4APmbJPyt/P6CZCNCEcEH/lARkDoRH45/gcu65BsjEHHco9MwEQ+6FEU9Q5pYRBsRZY/LBC8z+zxB3tF9vK17LxCESZr8VbYQctZHHH1EHNvHhV/YsQ+bmqyyRCQFYp0llrwfcpvJ2+K55ySCPFgTERCfkxbbJY7XuF/EvvBb+qctettZEoScffhJ28LqWGnSB//pQayaIDQjiI1YHxGoQxHkwdwSw3Y5JdmvyaPBvhhHBJzepEjBOmkaxrLWgxli0uu9xu0E9hFHv/ZhsU1ElDUNBGtOSaImE8sze2qbDDk4oXMOJn+xln1GhBpIZot1Jg8tnivxWeOnI1PO+NTjGuNhcqv82MJHTomzMYkkuKNITqkQtClnyNyG+UEzNUfE4xOnAyQbP2XKfPEpKTdtWc+LBCYpE7u0CTsk5ULcpkyf3BWihla+jEXbNvifiDdaBRRzWYcZ7hI1ZOYmbMbSzuxRA1k6s/eT86FmE9f2Y8yCOhJyt9nINiP7ozarGaie20/NTuyLyNGkbGYPRsjlYE1OSeeQo/NuEFSu/CToBEFrAt+koBM0ae+/h+v3gH0nCrI/E7BNkO9h0rwfdADwedXKpGwLiRzYmcgUeJowbSfJ5G30rQbymcgzqMmE5z25HyDGnWvC3l937NikX87eTM3uW1dIz81W92+vdcBP7hpND+fIfw/XeW7e3GgzjzLB6r+NHMzb9+39HemE/PeR9zHJGFxcXkrBTS0zdv57vD5jmX3aD4fiw09Kn/crXSDNflTc76R39wqkux/lr7iek9T98zXk8Er+Gumcs/weKr7AuW9b+Qncc8hak8t+InemrrbrCvn86ocflFPSAPHbdh1cbyMdRg0397r7zxvN1/cyhh1s8hrS9mJ9ps3NrY+lDpD1B9ZdvX6tvuvlr41OFLWHbL7w34bG78g52mNjUvvtv/9dzuT5xYUiQrf4ubu+Lr6S6lUR+B4QqDlUBCoCFYGKQEWgIlARqAhUBCoCFYGKQEXgAwSWj4bcLmKDpf+p1nZVvksEPkjqpT08NQoGi9D9ovslv4v+i5z8TYwWTE7bv0np37zMU0xf6n9ZEi+tPtU/72mx+HB2eUfxsTkTi83Tlql6f7cIPN2t0/EECWGx7rst4NnEnPEiGFBHYTDoPr1NtAyQXiYXJ0iep/NfOl6iBWRRhN8Z71dGClneayTHtZjYdOs52ywyQ4BNkKgm1iweW2z3VCKO/lNOyiYWnxownsBgEYblZllp/RK8HMczpJmrUSHYBojPJT/nmnPGUkoYe2wRfa8YiRERDEMzpBK90veCBnI0pcD3VLZi5tV+ndMA4WcSynaOZ3K1gYyMsL09qxBgto8ImxW/hwdicAAn2+fcQHjtyxOUp7ZlwQsvSaGAOHO+/ipqP/ErdOxQ8TVwNjwuWRA7ImTfrsKkqec9d6zjgGlA7g1gN8pPpxqvSEm77U7+6mMThiY4W0i/hF7g0IBNIXJx5Dxch0lGxwl0EQnSd9AEqdmAS0Icd2RvjJV9iCsieIUbhKjtVr1M1JpEdb/tupL3gEP7iYdzwpbJT+zuDzuNrHNsxzW5u9luNXtvHGd/IFOJLSTGrIiQn1Rt204NpGMLuchE+Zpn9RDZmkTGmlg77w46EtQTMUbNPhucbxOL+2mA9J3kukzK2ucI5gNrmkmF2JwgKyfvNRiuiGMiM/d9ycExI0Lvrt/pGqIysSbN0sUPr2SS06TmDOErCp1JPjPn2l2X47uowInJ3hk/Jq9bfA/EMnHa9D3E6678fd6I0OWrq1K3sT1AuvvvBO/IbwshPOK/e32p9vJMzcVaOu+Vz1a6fvtW1//9b40mWXOrkVq8J8bG8ZybxlkZEtl+d+Bu2e921LBj2kmHTO5bt/U8vqJrdPWPH9UQ725771I4y7NcjyX9+1q+Mmdt93//tw74a7uuHBeOQSGQ43Ktoc9aKaP32pB/Fr75+Y1ur29YPuuCmmccJkb1rghUBCoCfygCNXhFoCJQEagIVAQqAhWBikBFoCJQEfg0AvOTaY9fklNTPvl4/EjlVF/73w8CT/fxNDPv36fGp3NP/Szjxebp2Pqn/q07Fc8fxR+s8mmeFvH4a+TU6+/bP+avx/fB6VgP14KN2weVG39y+NE6T5zKqb/n+qe20i8dfQ3Wv8T2l+b1+XXG9CVZVoObsX5OMLH6o21gSdEdX7B64V7s+OAeFkKL+IP8GdLMLZ/0ox+PUj5wp8/cYlvaF9z/VurZH/Iji7+n40X/i9uXtmDR/2LHx4VLvi+1R6tPvC55vNS+tHTZ35N2Np3wMF7yeWn5on/JbtG/1C7rI0IRsQyPLaRKPMhR4fn3EpEgpTJTwY9Vsn7cf4OA2jdkU0Rgd6Qwljz0cOWUH+esighFhCbOr0UKCZnw/axAdk2InrmSjv9MuHj6NLYJXssIyRYRigibFAnXzDgijvqQrPN6PVwzdVk8dGuZIJJIW+INH44dxM9JJmqXta4hRch1B3YyVLQZ22E/SPhN8nwSoOKF4JJSYkxbbtY3OSsj9j2WoGXm8cX6sG/8mUwbhkkRmR8VoEWeEcnuC+GU8OeFrsFxLB6PYGMd0Ms/ViZ8OT/PpZD8VGem0+Sk3DbyU6xt12nmZ1WQr2s2oWhSS3bihQ89tUxKAAAQAElEQVQy42si73E8aMI+kUMDGevpCdvEeus4VbKvDGlqf0AlBedD0h7StMzT95oBktYl55TVr9dKtF7jtSvGEUEac4lnktV+IgKyeNQBsnSCzJ68B+BzzG+GcNxiPytDcI9bck2hJjXqup7lSW23Io+RbZzlHLpSP1lQE+AqgcucA6J1hCCURuK5zqTEeFZIarGhKf39fqfISeeXl5ojlNcrrVZr+YnWaTewD5P8JPCa+MO417DbaKLulLMUSQHheGCvM1j6SeAcoex82144lIjSNJ1W/VptbmVCNk0hE+NN16o7P1NLu4dY9fnpHvys/cQq/RmM7iBVE34TNQCobHN1eaX0w4Vm/m3v7guBbyI1RVKPvzP8um1vtspNlvFPYOpfQJj3ozpy6F690vbmVu3Zmnf0XLA/sMdXkKCphbzlPGbq9HkZ0JvkPxz2aslL7Nndv9/IGG1u7wrhurm/U0Os1esLrYm/224K5j4Tlt2baw0pdPvzz7r56Sc5VkQopVSenh6v75TAfIIQXxWCeEUtvfw+vX17re3tvfZ3W11cvtbOX2uN3N9vdPbqB03km3JreJS8h2B+YG5zf6+z83O152vpdsvZORSiebvZql/1atpWP/7rH1qDwfrsTCPnqIHkT6pXRaAiUBGoCFQE/jgEauSKQEWgIlARqAhUBCoCFYGKwBMEgrGF5lfd9vFUfpXDuvh3ReB07xz46di6L5EZIwvNB/fn/J3OL/33DhbN17TvV/9evS/J7qVcPrV2WfMpm9O5xb62HyPwHqfgw3WLaD8UvXAF+kXofsG9WLu1udunYv03kj/U7dM6n47/0OQI/jSfp2NMvvieIcEsX7zgNzBc8n3e1TL7qfbjlZ+qIcK+3q+ZIAQ/tPf8l8h7H0vvcRUxgvdjLBMPbYYYatrmSPaAtdURoYgHgRiKRR50trFEYMOc+8NhUMoQRvwnym4ikpgtQjkaD6McJxPPdom1JnUGyKwmZewSbkIDpN00DjJjFGjg0ZTxlVPSBOlmXBJrPbXbbXU4HFgzFMk5a5nzfETgZnr01bWdZhNJEGUmHy2Bb0sKcsB+Wdc0jQbI0AbbDEEnJQW2LT5MfDovj01CjpBw4YWz5KdEPZZBsO5BQlFIs4h40AgNkkL7zY6FUt/3cryB+iOc+0x9Q8ljpHaTyMbZGDjusT/JX7k7QX46T3t3nSYDR7DZvb3RtD8QSBqaUGavJ5K3j4G8M/vhfP21wE3XKUO+iVrzHErIzH404Fp8k+tuu5P3MyAqZ3KcILAzpN5I/ARm6lrZ78R5gNXDdobEVCFsD/u9HDdJavsOAnHPxFRwQKWIUOYMpZTVd7068NhCBHeQjqO4wDfOVujXiklqGB92O3XYSoGvWVvOxJBDztt+ZvLzORO5B+RoIu9GWSaGx77R2GaNt7tCmA7smQnI3XZb/OyIHZy7HgIyt65r1A7i0nJgrm87YpbICnIhA3lNsr/zXiNEqOvoyd+4es75Wmw78+I932PXtb224OOvoz4cdjpvemmzZw/ExRmB4N2B/fbmBt2sGRLe+Cbqa9a9Lv7xg4LzakK8xAM7tyZZLT3jEX+7zUYJ0nWrUT4/PXveMbf+8ZWCs3EJ+RwRarsOXDv1nP3Vv37UvlXBewdB63xN+PfgvurWkOgr0A/dv7vRqlupRzrmRvIVMzP+vAcZXy16x1t1XSGn55CSpKurV7y+v3fsgWXL/u7AZc/YuNn2vVXtVQQqAhWBikBFoCJQEfjdEKiBKgIVgYpARaAiUBH4ayPAJzt8YFY+6Xls/9oV1+q+FQLxjOOn5+sZk7+06mn9Hv+lC/4+izPslo+ys9Ly0cQXKrz2qZwu/dTcqd3LfX/4/vLsX2RmgelJOYv6tH1i8vsMlwR+w2gRoYijfKnbiKO9iaZTiTjqP+sHQkXIstZ9y3G8rD5tIWPMiD3+v4GBOJ3/XP+4fppHyLFJiTwXotMrE6Sjxf1FPLbklGVxf5lb2mCdRfgrArk1lzwlE2MRkGTUKYUCP5GO4yX2XOzJDRuTaDq5TBoqsLeOVjnksWBzIiW6oYT+0Qe+xDVDYh4gI91ODzrUMjk0QgQ7jr06P+u9foLUcltsIBnd95wlEct+3EaEnFeGWNpDlk0QvYutyclZKnnxyv/KzZCUEGAQoLbLEJyuX1ypaZVzYi9YwY2qrMN9IaBH1qBQIvYAOWUT901Ee87kZ0TI/cBmyT9DjnpuKnsw4yIUOI8IdZCmKYX8JOcOYtF5z9ilOObRryDVIGYnMJuRtm1LfsEajxM+cmrAkZogXqcHAlk5SRcrjRC/YSJ3M2gE/xYiLiKU0tG/2wYMcKC0OahlbsqhoWW+QSTN7F2jrETW+zQr7UfcZ43ks4egG0zwM9ftJwVnRm1WnHXa88N5XjVqhlkih77t5H0+sIbThefQzLo9eamcn6aQr+Wrn4UF/mf20uMBwLbDQZiRSShNItckpdDIOTFJmKkj51TITUKrpcbct9Cdwdt4KmvnLguwlXejWghhcaWctTLOkKHlqWnGMg6cuc3trQbytd8RbJsm6+z8Qg374K9DHok9om+7Tpl1E/V3EJ2Xl1ca0Ptp1xHi1PsfxGpZ1/S9BKYj577hbJxdXSpBUPtp2Ps37yTI6bg6U3NxrqAeE7MtZ6A5P9OBendtKFadGnLGpW4hhne7A3uaEeqHMB3AKpgcdns5zpqY3psJYFb47Zqm7MVI/hPi3E2yjpxx53p9e6P9RQdWow63W+kfV8W+Xa80HQ6lVq9hi9Tgq2k5g9RrH3vI383dPRz1oeTTULOx2tzdaSxrG3l8YN/93iHNcq/O1uoh3HtiJPbOTwCfv36lmdnbu1sl2npXBCoCFYGKQEWgIlARqAhUBH5fBGq0ikBFoCJQEfgLI+CPHJ6Tv3DJtbRviIA/ilvEYf7uZ+u5+q0zNk/F+pdl5uPBl2fFrOXzFrb6tDzN6688PsXrl9R5sp4PnLXIo6uT+Ycdepz6is7yjnL7Fcv+lKau0eLkF/Tcl5WLFMUf8/JSCkuuL7V/TLZfG3Wpzq3XHquZIeo+/JnhORWyKWKxPeo+fP14/VyelZQignfErNnMij68ZsiliZgmaCwmT0zgWL9YzsyPEDEmciZai+eONvj2PMRTgsiKIEfiRDxPrQRkk9cO2FtG2oUkDgiaRVLKIunyNi8tbt16bYQHZVoRxLcSiQi1Jo4gzRpkhIQKBTPHOyIUEWWwvE6QgVZEBHPpkXhK5ALomiHsmtww5/mQ+0WaVgMEZMSxzobaTVqJyxgm/A3EN9E3QICZcJ7BhelyZ+rL5Gg7ofHu0RBvUtDpTP65Fgv91mQbPu2HaUVQt/0tC1GedCHTGiXyxlAmfEOhAaKsaSHVIHV3kM3WOeeSH7l2kGomE8uYnI1hwcGOiRUWiFkTryZ0TXx6ag+ZaawtpCHXWTDISdFlZWqYvG4/KJFHsfEL/YYcMzkFY68bOF8j0nhtShqT1JmUhNwMfLQpq+QIIQhvzKr3d9C1bb9aS5G8fbQqx8b4bam5B0fXbnK2W/dav7rEJiAPITXxGeQkXzmU2NM2gyPEbqxaOd4e4nVMzGEXkL0HyFDrDvPI2cnyU6bNutPAf59M1E5gnaglRwhPWpNbTz2Rsxr29fzqShGOvyOHHT4arSEsm65X27QatwdN5yul2722kPmZPbr68Qf54h2tlKgzpBkfOKKlz+Q9BO4IdnPf6MpP8/I+3759pwEi1znOnPvkNbz/MnMXxHQd/iWEgLS/SL26fqUNMRNE8awZ9yGTvx0YElK3ENnes6TQ5n4j/zJAM0d5z24gnTM1BhiWlpwiOLO8Z/ZdVkdOeU7acXbKLylIRLDMwp066rfcXN9oBUZn5GdcLqg9OC97yOg1hHjbdwUXpSjr/X7ru/6YJ/ge8H+gBn+FdMrZrrUBG3eu8JtUr4pARaAiUBGoCFQEKgIVgYpARaAi8DsiUENVBCoCfwcE+HCjfEyxtK556bv1uEpFwAgELx/LzCdXR2H6o3tG85yg/lvcT2t30ac6jxc51T/tY1Og54UPLfWRMF/up+u+Zlwc/HVenpb+bGWfMwJvLfKMAz5UL58uP/4Mtc1Tn8+Nbfc3l6ewPAcH0PP5/Qfo2mxZ6v43kyXI0n4uELk+HpXn+oufJ214EToTF5bPhflt5wN3i9D96J714Y8a284QWaNmSBrJY33iOtpOkFGmUmy49GcInxGSz2SvxXN+ktVtiiMNEpAoFuuW1n2LiaaUj3YeLzJD/g6QXLMVEIQThKnFeque+ll0GV8N5JDnLdaPkHwTdabcSgDhPsVTyqwR4khcRiBBeiUFnI8laWadfzS4nVkvrshJJjsThBkOtFwRoYhQwoceLpOqM7l7mJibIMUiIJSsQ3LbKLCPlDGJ8jXKxtK2DTV4rf1N2EawDqwjjnGmgsdUckwhJfSHPaQeexERSjlrcl9SEENcEVHIWvt1HM9bPHYcTLhnlX7Qfbi9BwfI0wHydg/x5diN/bseRcEjIjTxT6Wd5drdNxHsWDP45ZQgtyFrIW5dX8RDPszZTtR53Ktj4Aai0pJzgyJkPyXueMB0Aq+dxDlhUizl54tzaclilglCkd/hYb4B44a49uE6/MsBI8T1zP4f/NXW7PVA261Xct6FaCbf4xkmb0jmu9s7am0LMWhMfc79c62DLJwgkdepUSGRIUdNho7EzpDBfrpZ6OB1lakppSyTxRN4+nxNPufDjG5f/oZt07dqznrlrpXtB+rwed3fb5Vz1sXlpTowaXCYwG6icj9NfsDfxLkYvFf7vbaQshGh7XZT9tQxtxCqEdRD7aKmfLbSgdoT2Oxv7zWSyyUE6A7Sujy1S4IH9rzlvO8gR3OT5T1ou458d/JXLXf0B85eS232fQMROlN7SxyPB/yv1meaqMPE9sE7lIKzuKesGVL26Ov+/q7YXJxfKIF9R8wLCFr3D+TT/+sHXa7OlcDGG+498j5kZa1Sp8NP17r7f/+t+W6ni/Nz9eu1fAZMBEdOnJeDRmqwtB32d8TjPVW+Tvv+XgPr2Xxdv32ju82GpaOMi4n1ddtBmu/lr9XWbtCWn4V51ZX9mHmf3b+9UTdIqympGaWkelUEKgIVgYpARaAiUBGoCFQEKgIVgYpAReD3QaBG+dshMD+p+On4yXQd/s0QCOp9WWYtc5g9e89oF6H7d7v5MPTDko3Fh5rPjxaMX2o/7+HvZvEUqRfr/2h/bPl0tcfWPydP9/PJ2P4XeW7531RnRE/lJRhMljzOLQseFd+us4Ra2l8bafHzUvtr/X/d+lCE6YZg2VEi3DJ8uGfYMcvxlxwelKWZFRAxku0t+sw1fzAfDvuBRhA6k0yamagaIUZMuk0QQHBUD7GOC2YIomPv+dcRsshkU4a4KQQYZjNkl4XuB3fEMffTuYijThw6fwXvvIeVgexLED/qGk3UPePF5NnMe9p9D0jzDQAAEABJREFUhtz0wCsxz+BIAiUXOmuCLOJFJp9GE2gFN1tJJphM1IorRRRiaISQm/HldXiV0JtMM1nnmmZwMTbOOyCnc9NqGudCVPkJRvsrQt16uEys2m8DYZchAa0OBesmtegiovzNUustDSRaztld0p4VEaXPoLQm0aaHfbLfPUSe8w1FmV9eWnJrwM5f7+uaXKOxMAkaKRtmiTZ3rYzFDGRAD8d4gOgbylOou92eJZP2EJN68B8RSqwzBgmc/ZSlY82QmwULSMqUGkWEfPmV7VI5Y6wrY4UyxGSmfuMzUI9ztF1EMCuZtLTOuKUUasBlD7FpEj61+JfUpeZYB/0I1kWiJwWtScS+79l77lmF/OxWvdoeQth/z3e303zeK72+0AiR6NiOp1C5gj14d32tiKPCTcGSMxlK6s/Oddav1UajgT3wV0mLPPecs0GQ8q4vJQ3bvW7evJUJUd1AWkJaj6tG43knE5LG5bDZKkSeBGm6Vmf4fndzbdpVvox1368e9gEN52u731FLx0DyU9gDhOsB3Q6Muq7TwNnPTVbHui217h/03mNxGZ+OWEHOZxDUrtd5DJDW3cW5JtZOkdRfXSrAu+t72Q9QSuS5hrC1mKQ+HPbleE68Pyhdfg/sG+n2/lZ3kMR317dWy1dWUkpZIzl5f17/H/9LEz87RuSnNz9r/6C37RzCb4mo8/MztcTccyZ7iFzPtV2nvrf0unp1JSl0w56xShM5+iupW+bHNGt9s1e+2WkEp8bn4PJM+epM07rRZh7ISn/0VeNXBCoCFYGKQEWgIlARqAhUBCoCFYGKQEWgIvDXR+DXVMgnJb9meV37/SLgz78svyrDej5+FXx18a9HwGfY8us9VQ8Vgd8EgYhQxFE+59DkkCXiaB9xbK2zfG69UsgSEUdTt4jJu6Pi4dW6eYJEmR7Jj4cZlqfSfR/PvhYpU48vJpYSBFRpA9LlQYI8LIve5JJzmIhpfWnJwf1HZ3Qc02KSZ5Hj2lG2dSzMSs45pYLrBJlqgs/iuQTx4zYiuSm2i6+lnSGuFnv3TQ4V0g/ibm4SxM6skdX2fcwbopc4ilDK1InM0E32YbHfMse88w9y81o/OTlTs8lHj+3L62b7kjRNY8mPrhJ5sxw3xlqlncdBCWUDUWbCLecsk1L2h7qsjUjyinCL0r4jQokc3HcbCnltRGh27ZDQzsXi/FPO8hWsOdpLEaERO3HllFgP24ZOCglykFeJOgIR5GrXdjTHeux3Zm06TEq7gwLCdqadtgf5q3tdk78W2cRr17YyEeuz4hz9CwIW5z6DnfvOwwSox+LKOUnUYT9lLfmlnGUC0vnM2BS8IQu9rkmZGI1MamfsjGdKWREhYTxgd4AcnBj4b+7e77dSTjpQV6Qg1CT/jeNQyHfTryh9Vt+t1PS9Er5KLZCdrn27uVdL/+yfP6g5W+vw7kbdFBC025LD/d1d+RrjPSTx2WpV/DfYG0o/4Y5zOX9/ffD+5k4T5Y6HUStltamRc2whtpuR5I1x26h5fSm9OtMhSHE/qrs7KEFGThDHc5vVvrpQJlZEQCbvdYBEXvcrrdG5b3H8i6tXOEg6XqGRfRNYe3x+BqGZMyhJEVEI76ZpSXfW1dUVGGdtNhu17GlGn8lxBNvpMGi4u9cMxsNlL/895EQ9w9s7daM0Xd+r2ZFz16k3nsTY3GMP/jPrLyCryy9HwKCPkLMmkb0/KWetcktdnTriHThzZ+QYEWrA0/vip5aH21v5bLdNp3/+138VDL1PSQEZvFfKWffkPbB+pD1ANifOVMbHyHs0Zc7OsWqlCJ2tV/J86ltI7EaZPW4uL7T9Py41/HiuoQndX9+o308a/vNO08+3am6Jo3pVBP5IBGrsikBFoCJQEagIVAQqAhWBikBFoCJQEfgTI8CHQOXDiaftl5b0dN3pePERdBahW+8/JwLPZn2631/TP3W2nA23p/q/Uv8pNp+q7Wts7eep/dOxbX6NLP5+jY/ve23wM9Ai2qN8ab4LNk/bL11f7T6FgFFd5t23LOPa/sYIQMzJgtsZNsdk3wSJwvDhNvoIxNqD4oNmetCbjDtOHH+eW2856lhf3mPH0enrYjM/5GBCZdFlSJb3fqVIR996uDwXEYpAnszZJCKUcipkk8O7vhFCqWkyhFNTRFwmAU3u0C237SKi+C2K5QWdn2qEl9ME8SPItIBEilUr2CT4paQECeT1jxWDaUSUObrkIuEYyG0hmUzNOcmY55zRT9jmQhrldPTXEKODILOkhA0Ek0IlVmY8sF8Tzg+QZo4trmGYNIFpRCgi1LSNMv5HyLGG+lNKSpm4EHVum6bRSE1ebxkhkifmWEzOcxHnOKOzH7e2S/jxOhN3A3lExm/bSJG4s4iu08tr7Nd1M1mmJs5QYv9mRKwNpOk7GetCXPY9eCTk6M2vTc4aqZfEyo/upmnpTvgLmSimw5Yf844I3HaKCOXI5QF252DyL5Gv24hQeSrzob4JnFzjSOv5CSzxpgmcZ0kJ0v9I9CU5dtd1atijBmz9lc0+x64VtxJYlCTFK+tv310X4tlr7BOtTNKXv/f7DwjZt9cafrrRqLnUMuz35elbE5XOn0IhYyFkITa9Fw1710PM9ufn8ldPux9dqzZnyMqdDvudTBKnrtEhSYd5UKtUyMZ8t1cD1v566RZSsoeo9D7sN1u1Pujk63hSaLmsXlGvn761zk+3DrudVl2vHv2evvWJNX4SN1nf94X8fVWeiJ1lQvsOUtt2lnvI2y1Eqv9G8uawE0CjDhnLibOsu52c376VhizFqoNITXREejP1HVTyCfLkFpeftO0gqxtqTZNkrMR++iuq89lKc48j7IAZJ1JEHPeFXJtVL8sOwt31RIRWENYRoYtXV+UMictPH2/ZH8f2U8BpVvEB78ysIMONC2cPvecO4DmzDyN+/DR18+Zet//3/y5/v7msOV9JZ726//pR7b9+IPPipr5UBCoCFYHfH4EasSJQEagIVAQqAhWBikBFoCJQEfgrIMAnEssnH6U9rSkYPBVUH9xP13tsg2Wd+1X+sgj40ypLOTve+/cS6CzlUzX6x/YUCZ+R0/HLfX9A+knxB2qfkJc9/14zCy4n8fxp78nwffcZ2/eTH/aKKS/Uro/kQ9NfM/rTrwWicgRfKsRn2HI6/9H+PHdeHxzPI8fbwifMkAcqwhyEQemf+l369r/IovurtkBR8P9c+6T+R3gM/SIPNt4uywd+H+ZeakzGnMpLdh/pl7w/mjgqTn26f9Tyuqx7aGfOg2XJ2bYWLJ+9I1z0ccp2ixw1718johAX7zXHXoT1ECQAGR+ICnkR5GVRueL4yhp3ShOcZ038aDmK9SZcLcKff+QUEk+hKASXLY4yQejNCG8MTX5/iGDHqeMr66Vgjp/shDEuIUF2JOVEzmDFJMtZx52Yca4W691a99RtgszLTZbbiCB3/JOo/R9zJQY2E+/RESKYkNigC7xFhgD1+ziUUia7RPxQpm8JNOJyO+Mz6MsEJBIJ25wUEQr0EaGIoCeN2Foog9QpFnWkKIRPIRkpJiIp4WOEQE3Ei8BIUkSQ06ADRN+ScygKidnm9jg3HOT6ErYmHxN+nE+GoJQBIr64vG442JYcPMbea1wLiclr3I8IOVYEK+yL1nrRsqzk6XYg1xHC2PFSzrKNz8bE3o3IlPCTyCCwpvgId+hzT+Bfarcd+SVqnkrLAtbtIZ/t2yv2+wMwH1glHZw/vkbmE7ll9tq+3Oa2IYdiBulJnWxlxu8M4Wd8BnCanDPkeUTSiH4kj4RN00Ies9R+V+u1IkK291czo1ayb/Lw38J1nhNnu8mNVm2n+TBqe3tXWlGPMRiJI66MTUJmxoftXs71cNhrBeHa5CCHvWZKbpqs/vJcw3mn8f/5SYHPFgJSCplYd44ubg8Z6dge55QK6TlTQ2Bn8tRfX2ziWZCIo+slRkusFnLcBO2GPP20bNt1sr8YAXM3aHdzr9HvB/bRX9Vc6iWv3c2t/DRw1/Zqu16rszPIzYMyNTkHk7g7yGVMBWRF/NXTgZ9ZoeFmU9aJc2j/OSXq6eQnlBtI3TV5HcC1aRq9/uc/1ZmAhrA9h8ieySfAsyd22o+Qrxfa3N7qvF9LOWmz26jB3/5+a/dEmNV0nbaQyiaoZ/b5/NUr8I2C04GzE32r/uJMbd+VJ4t37261ud/o+s073YONif6BdRM/97b3t9rdUT/jA4S2937mvF9fX+v29ka77VYX//xR535ie91rDTYjMfxLCRGhtz//JNGmlMsvKoR4P4D3+PONmmFW+vlOaTOqv7zQVXsm/21joR/3g3LbSpyB3fWNjK3qVRGoCFQEKgIVgd8ZgRquIlARqAhUBCoCFYGKQEXgL49AUOFLwtRn79O1nzWuBn8xBJbdf7msxcLty1ZfM2NPn5Kv8fXtbU8z/WXRTj18qv/LvP/1Vi0YvVTZMn9sg49qj3K0D5pF6H72XmzjwY9oT2XRv2/1/V6/SWaBly8RzD57L35suPSX1rpvIV/rf7H/XHuaqwk0y6nua/tebzmuO0YPTt/HIrRHgTkxFyQVDa+QFhGhBEn23pewmXW8IDIg61TsQ3porTI5JS6vNUGWU2b09P5wfbA+RVZOjSYIFgKhYQ0OTW4Jss0SqCyJ3NwukiIxI0XgFzLMRJNlguAT1wyJRFPuSF5Fl1IiTvsJcm6WyRopFGGfQdHSBGljKXrWZaHHp7EZIYpGyEiTgH3bKnUQNw8xEjZpkmw3A/IBEjDlrJSSfM3UFRGMswb7oF6M7V0TfUKJ1eWpRj9VGShm9EQvNo7b5kZtbtU0rUbyHKl/II6f9lx8jWCa2YeJeJn4DWSbbSZsCYCvYK8DkuqglLNsI1/k5sakacpZs+3ReZ1tEv2II+Ymx0bwzuQie4xcfJ0+kSwu5+76O4i6DqxMmM3gJNYUf9Q4QaLB7GlMWINfR+wmZeob5LUzdYhrpM5U9CNzowaIROfQNJ0iJSzIDRJxvT7D+yxjksFrRDcSM5SUzb4SYwhikY9tZuZNFs5gfdjv5YtZqW2UnQvSsdc+qxO2OwjEDr9912vEfgdZ2DLfrdbqISud4x4CX2ShOYRbHa/ZGtZAVl/2yv+4kN7eaXt7r5xSMZnnEfJ/Jxs6H/tq204meb0PbdPKcQ87fODYT5Sms5W02Wm83ymZCKZWsXcZJ5eXV3JNbddJjOeU1ZxfqCN37SfNPkMHcKb1738MmXxtN6vkfeuvpcZ2xx6Z0G66Vudn5zqDsPV+7CFLdxDcQQ7pfK1mvWIfpeuba232W5lcHiCMM+T26odX5WudIydFBATsrd6+fUucSSZ8pzZpJu+Jc9WkBsJ1Jz+VfAcp2nadTGQfwHXiHFhyJB0v57z0pN2ba7U/Xqp9Db6bvW7fXWtm2jX7SfEi/ar46yGfPbbvru+1JdceUnqCjJ1w7/fgK0hlPwGccHL/9p3u/vNGCXPliyIAABAASURBVBL98PO11gepYe/XP/7A+7LhZ8eoYF+CeNu7DfvayOT8u5E9ZW/iYsV8FIza1Zm69Zr9OYDFPSu8KjilqldFoCJQEagIVAQqAhWB3xOBGqsiUBGoCFQEKgIVgYpAReCvjwCfbJWPyE7b06oX/anuD+h/J2l8XPmS2NJ+bFE1fyQCy74s7Ye5LFq3H8587cgeLF+77i9i79Itf9ZynLvlM/lHRCEwIo7tzAf+p/KZ5WX61H7peyIi3HyR/wiIj5PYjz/Ci4eXXyKi+F8slvgR1seifmwjjnEmiLgUqej9Vbgez5BNbi32cxgOMuHm8SIRD+shd0yo2MGML0vK6cNc8DdT09Hm/WYEceeHNROk0/xgE/E+X+vmh/URoXziO9LRboLosl2CcMs5y5fHi0SEckpFkriI47njamkghwHy1sSUSeDo2uNX09qAdE1MmShipdJDTPctSaEB8sr+PHbrPCJCIz49dv6jiU2w8jgxN9O3fUTSSH2lDwGZ8jHPnBKqWQPE78R8YjyTZ0TIhOVMDRFOEDPu+WHO9hGOPaJ9f8/Ye84a+8pNI+sm9G5HarCY9Jzx5XNnO9c+UofXFQGPMkdrstZ7bx8TawgLxlkD9j5TS40mOEf8z8SaIALdt7RtJ9sNEJETeFhXyFvsylpijNOgJmftIfECDJomO7zKPoNLsQOGwf5JcCx4jYqI8nS2uJiWMR8hVAtXzLo9BC8AKKWstiOPDO7Eub+9LSSzsAmF9tudbiA+Tf52EIwNxGDbtUrY7yFJc6ZeYuZLiOJXl9r/fKN5u5e/5vnA/Az5myLLSTcpyzqT98Z1Rtnktuz/7d198bmGcH599Upxt9WwbhRXZxrf3Mr2xs5Pw+4hq2fyu7u50R7sTNbuDlstT8z6KeFMXofNVnjQGnJ3s8Mf+zKDs+OvIIwjgnwOatmHmf3z07AjZPgqNZohnpvDpOn6XocbcoM87TifOSWdQXDm+4O6/azb//ffSttBeZIOYNVBZl9enGuGzJ585tnLiVyAUhnsDuTrGjsw99dF31CDn3rOTaMVBHS2rY5Xg71r3oCNNQeIeefuPH1Oc0ryLxq0rLVtiqQdNRsP/zLDlr6fBu7PzpSbrEvI2blvNEI4e39HSHKfG69b/dePml+dab5aa9MnzsBBm3fv5DzPX72GzL1DN+js4kJ+OnkNBq9fv1ZEaNV2GjkDWnXa//tn7A7asvetyeftVnNIfje7hioVgYpARaAiUBGoCFQEKgIVgW+PQI1QEagIVAQqAn9DBGZq/pQw/Xi/ZPdoUDu/KwIv7cdT/WlST+eW8WKzjN0uuo9bzy7y8eypJhhYaH7h7dWWX7j8N162VH3a/sYhqrtfgcDJvph9KPLe3TL7XvP5ns+e5UPLxZPbD2f+biNjY/mz1u3cLb8m/xki49es/9K1H8WBmAmLfA6fyodevXaA5BkhUyfWfDj7fuQ52zUQOibGzE4tLXyG4FEwXmIx69ofAHQMJgvJd1yf5Knjes9IcXSgiJCJGZM7iViBPsLWKtf8Qo4z8SJCEUexcYbAKX4gfTxeJIrPpIx/E4gWk4nv5wOeb4Zkm8h5LCguc24jjjEyxFOPr3k3aIakCsinDKEzl69glkJCosj8kHcE47aRCcpEXsYjIuQryNdj4zJRj9F033OLzOiFRzcHyKiZfcsJUguSTlyeTzlL+PR6+xFXwrfnKIzRch/j+olHa0wYmuwrgj8TbybPvB+J2vyEq+1ct3N3bisIK68LcrAu+NnquKGw6UcyMT+CReQk789E/s7Ra3LXQgIOGky6CnYQm4jAU8g5OpdhOBSf3apXByFoMblq3A4QaMJ/SsHqmX1jD6OYlxfvs8VEYNN3JX4aJgXSr1YaII49t4Koi4iyPhOdzVILfq7RIuaOWByd+3V9dYU9YWBUWxOaP/zwAHUqhLDz7vpW7brTdr/V+l//VP7hQuPbWx1+utb9ZqO9yUpwDs6UcfEZMbZJIROZxq13bon95gD0fa+m74lj9KS8Xmm+3UoQsffDHr5yYm7SBHHtfBO4XJBnj13nc9ol5XN8NK2KbzBYQVgL9nHHz4QzSGBLOTeUtrm+xp/Ug/uAzwOkqL+uugVL+99BXBesLs/VIUDBKqnDb4PfQyMdsrT68RXtLH/d9znk6Mh7h2QLBn7yeCD/njrhq3UDoXr++koRobA36n79j3/oFfh6aBkg8t/9/LNm6vPY76OJ87sjVjdIaQz1P7A/4VmB/047sBbjpuvks9Wv+kLAr8/PZDeE04zB7dt3ysyZQL6FeJ5x0bFHB3JuD5MOP19r8+ZaPXH2YGJf/sWPe7BasTfeo831jYJ8Nv9+I8v2P2/VKungJ4PxncB7TNJ67SeBe3XrFbLGgmD1rghUBCoCFYGKQEWgIlARqAhUBCoC3xqB6r8iUBH4OyPgjzqek+cwec5u0T1nX3XfFoEF+5fa56I/tbXNU93p2POnwqdpfGB2anHaP7X86v6pI/e/2sHvscCJPSe/NPYRT4Hpe9FXXL92/VeE+jOYBntj4WNdfSDvk8figxmPy6w7HwjY8qGtHvdG76+PYryf+sv2PsDmN6jyqb+n4y8MYeLC8tTcOsuj/hf6f1z/pBMRMgHhGJaIUERAnkBKQWBEHMdeFnHsR4SHXy32P0Mu+NglhdwWHSTbh+fcRT7vPiLKhJ9qKx386ImkyIpCTM0yWXxcMivR+VCSTOjl3CiU5DQsSZncQuMwarZCH17WzWBj7cx8EZODiHWWmXmL+5aIUITFcY7YWp8gDt3advJ6l+736yJMGicaZWqyGDu/+SNCCckpHQlCWpOG9oW6xLNtHiUYQ2qRZvCfNntpd5DJpzjrpa7RSL56kHmcZDsLAeTzIRiuIFf79thPF7ofETiXciLSQ18KjfhgiZbLtsVfzlqe1BX2yZJCYr1t7NsxGwjWQGc/9pGwGYfhmBd5ppyVcpZtIkJN09hMxQeEV2kh2+aSRGDbEC6JQMqsEwCOEIfjeKA3oQf4oPFNa0IwRSr+pBDbLMIqpaSu7TRAyrXk6LgpZeWU5CvlVL4uORhMxB8gvsf9oOEwsjYXH0EtuBRpq2mzfEZnD9Ab1wPkcERS13VK+J3wQZJqW+JCZLq2w/5Qnkj1uoFzmlg/pVCXW/mpUGNlkm/mTKUmK52vCjE7OCcoZ/ub2aMS7/quPOE6+Gud0WVy3e22mpN09r/+KV220hvG11udrdbqqbc/O5OfXqVMGYOp4Czl3DBu1TWd/HXifnLW+Wb2593Pb5Ry1oH9MbY7SMickl7/458Qimvd3t1xNkZd/viDghh+OnkAi/1+p9z6jHIuY5ZJ65HAfmrZdaaUtYWU3tzfl3b9QNTm3aCI0AQ+rZJS12jOSQ1bffHqUkPMOkAEG/+Ej96EKvm8+fknBfESe+O4xthPxG7v7svXO7dtr4vLV+WMO/6Bs+Cvj15DHNvWuhYieQUx7KeYZ95zrvUOgngEf38V9QU5JrCmIq2wTVvOIXbD7Z3u/+cnrcDP70+T2uvz8/Lk7+b+TnvwGLd7vbt+pzdv36jpeo3Ud+snuznP/TDrDOL8NaSz6/d+N8FGsqf+poOrf/2ocdWQ/6UStXpdpNCO2tQ3al6dsXeNLv/rH8rrTs1Zp3EeNHJmkkJhTMCq7Tu9ffsW7cyPhhl0Va+KQEWgIlARqAhUBCoCFYGKQEWgIlARqAh8UwSq878kAnxK40+pfpfaHOt3CVSD/KYIPN23z40dPHg5FZVT5pUWJn/1ferd/V/t8Fs5CCpe5BfHcIUvyZc4fWmt9V+y/q9sw/48ns5n6jREi5xML6rwB7aIPhK9v4KuzwDN3+UuJVPs0tL9Rfey/nPtL3L+iUVP433C9IumIuzx86Ymciyft/yEBUfa0U7lE9aPU0tcE0eW48Splw/7KSDbeO9EWM/PeNi7ySzecSGkxXQUkzDjrIjETKjJbSGMQu//LbEx+OI7Ioqt11rKgBf3I0IRwUi0CVJw1nJN5MnN0PNRiGivMYk1QRDFwwzN8U5ouE3GJUi2DMEWEYVIM9nE1NFuIeggfbLnN1uZFE4mGSGBpz4XQoyEin3JgbQc0wTWAeLJRGREgNv8mHOZP8G1rBM4Nq1yyvRCEaFEX76OBirEFLkOkLoHCEHHSNiZzBoYm9CbIMsiHWt5WFbiRoQ9PfYjsXcYFJxY4/WNsbDkRik1ELCDEn0vNDE6QJYZnxabHgx0dOnpIsUXOhPBEVGeJKWR8x2MBXiWveKMmZRzfSYCkx2Ri+vI1Gz/fvo5IpGvSh6ZulNKJY7xy01Sos5A37atmq6VSUnHMjYHyF5jP4OVicOWM7pen7EGn/zsDnIozvAxgp1rN6lo3Z6xcfSTtjNk3urH12rGpB4ScwexaqKyMQEJ2ZfOe+mi13zZa/3jlbofrkTh0mavw/WN7HsD0eoch+1OW4hIx3KO/kripmmpcS6E5Ob6VtqN5W/8dpF4Tw06hzQ29l1HDGo5W6/xOWiAfAwlXV1eydjcvnkDTntFSG3XaQsZPRLLXxttzA/brfx3qyf2wO/XDtwkozCTLoQoJLm4WK627wtRTsm6e3fNOvJjLk9J7XZUut2Vr4MO3gNb8PCTrutoCiEOtOWJ6B3xIiWJ918PbjNk6vbmTm1u9eofP6o9W+v1jz+qabJ8OUcTv4AhP1XrmoOJc4hZnzWTwdeQwddv31HnQM2Nrl6/1v39Rg3Eag+RbJLWBPr1Tz9r8z8/66JhbyDxe/al4VCaiL+6vMTr8fY5ewVx7pGf6L1lvxIDPy2+9v7SN75+ctvi841Ka/bE74UOvwPn556z7TNwf3Mt8b6ekRv6/XqlkZ8Zowth4R67Dr8mvIFejoX6j7hrzIpARaAiUBGoCFQEKgIVgYpARaAiUBGoCFQE/voI1AorAr8OAX+mtciv8/TMaj5EXz6ffWa2qioCvw6Bz52vz83/uuh19Z8EgRlS6lQiQhHxmH3E+/6j8qFzum7peyriuMY6j90uEhHFf8Sx9XzEsR8RHhaJiGJXBi+82KenJsgItxHHNRGQPg91Wf9UUhxpCZNpUJayH/ctE2SO5wPSIyLKUvdnYrhNKWuGYAqoDbd6uOaTeO4/qEsTcfRTBrxEkB8+6D7e84N/x5jxNfkJzZxKrNm2vF+tf1xAJ+En4sF3CsjBSbYpQh1e576fSnXLkoJpgrQqdWPDAllG+uVpX4wOkHgzRGisOgkCbG4bsVDSQyxJIwS5fWTj4XyRiMDVLO+HcYwH+wFfE/OOK2wsEzUlBZ6O9wTxlyHsZvJwriYTu74v5NlILJNuJhIbiFn7mVlP4iVepFSceJ07JnAn/CztTD+zrgi2JrpGcrKt14zE9t6nlJWRrmlFEUrkGpF0+t/pQpqST1ZA+h4g6g4ah1ElBmtzSnKclJMS/cN+r5yzRvY35awGEtfzwrfju85QKOVU/Az7Qc6U1wEbAAAQAElEQVTdeUWk0nduJQYYdl2nMqamftUX3+KaOC97iEqTsVGwIT9I70QOfddrIsfhMLD2eEacT5OzPO8ng43J/e2NUs7q+zX1zBCj78rXgm/8tcGciQkCNc7PJGrQ3VaHt7cywWsfTW6IMcl71XJeTP6a4BbgRUSpYyKvqc3S5UrbxIE+W5V4A3m2YL6HUJ3Yl4hQS4xg7TQc5Cd4Iye1bcd5aLXB7v72Tj1YZMjVGb8D60b2ZcLXBDYD4wMEuZ9ubewbbEy4GrMGPIzT2cWFGnysgtx3B/lJ393trexjxM8MZtNP1zLRrVWr9sdL+euf7+7vZLK21IzdCrK07VpN7LHbDgJ0Ayk6sScDmB0gqQ8Qo/Z5AaHr8xCSmqYpT3PvqWfHOek47+dXkLfss/0cNvfabSF/wVNgIuo6/OedgrpWry8V/yCfPkvv7jX8dKN9M7O/Y9mDmVzW5OFc3kEqi3PQtq1mfAdx7+/uSt/v+w1Y+meen2Y2qV3miGXdRO7p51t1NzuZbHcNbddpZv7i/JxYo/xLGf4FAL9fXMPI+8l+3hI3UWe9KwK/PwI1YkWgIlARqAhUBCoCFYGKQEWgIlARqAj8SRHgAyM+EPIHSh/Ln7SkmvavRODpmThx99XdD335A7qn8qHLxf5D7Z9rtNSwtL9l9otPt4tf95+TZf60fc5u0Z3a/ZX7S71Le6x1GZ22x5kPX4/n99TqpG9GxfLBz9Tj+hOrD2af6o/Wf8fXp0i8NP5zY5MgDb7HCkximAQz4RIRyinDj/i064svkxs2tq+I92tN6pg88sGPFLLYbhGTGylD1kEwpey4H1IcKTcaTRwVMmqCTDqK49hHxNE+8O3xU1nmF/1iFxFFtfgpg5MXk3s5HX1bbWJnguxxPyIUEUrMRxz74oqIorNevoIXxOTOeL8tBGfbdPKToAJjP9U3ex4z3xHEw4d1EcE+JDVgYgwbyKbMGudRxuhNNI6QQ8PhALx+z0jCnx4u55Eb8INUK0+5QnSFDSD4IkIHSLKHVco5FQItpaSI0OmVGGfiNfhyHgP+THBGHO08v9hn9iulLBOQM6RZMBERyqx3nnpypZzL3KI22RgKpZJHUrlCOnAGBvIvY16cy2BCkPpNSk7EMtFYYrBPEVEI5w6yL+HPOAycMeNg0k1Ngv+bylf9uiY/yZvAOCIKGeevPQ7WRQopJ3lNLvNJ9uM8W3x7f7qmVUSIFw1JaidpNYZ6SMW73UYDpOsI4buC6JvOIfsue01Xa3X/139JbZJ2g25+fiMS0kzuLYRq03dqIWiP0uJjxH0gCYlCdHbYOA8dRnVzUjNKHAReTu+QIslPoJtk9dPrJlj95KqN9xC5zarXmpht12kDsarLlUhfzflKajNrW005HV3jTkjfr9T3PflKdzfX2u52sq/7YacGXyZhbw9b6Rybi17x6kxC+v/zn1r/8x9yznf/eVOekL64vNLVDz/o6vVr3t8j53In5yqfga4F+0Ez73/d7hxaE/HNd4vrcH+vO8T2ziGw8Ndh92C3obYDe352di7/p3kC295frQ2R6593guwOSPOG+vM4a//TO+0h4dsfLnSACE6HSW1k+ZwV/xDLW2L5aV77a/pOJsAPkNJ+H/l9S0plb3bjQffYmjA+u7qyuuCXrs5F0WovzpSvznT56lWZ84vXr9ZrnV+90mW3ktdOnPkRiQj9+Oq1kg2rVAQqAhWB3xOBGqsiUBGoCFQEKgIVgYpARaAiUBH4syPgjy2WGty3LONf2wYOnhPU9f4DEHhuL051S0o+A5Zl7NZ2bv2R4cwHWU/lvf5otbzaz8xHcsv48+1Tz0/HBHewjx05RcvHM7+zZiaehWa5/cneIgUNJ/qcLAteak/9uv8g/jRykZeWFv2D/SOIHpeJz74sBv6A+tfI4ucPaxecDP9jEh4s8qh83/kIJhSPfp70H7F9v1zs+fwg+qtfMwVaaL7qfgnPRf/g7NecPa99cPNy49wR21oWQ/cty/ixNUHEwHOWiFDEe2Hq2du2lmXytB9xXH86t8wv7TL3tJ0h92RZJpzfIotuaR/0EaEUqYj9W/Tkivgwp2V6MvFWhJ/UE1p+zgWCN1mcj9vk9eAaD3Iaw/2jTBBKdqJHDGdIvgT5JK5I5LAI/lCVO+JIi0RA3kHy2FeZ4CWCNQhdRUT5b4drdR7OzW9XtxPrLAmbCOxYME7OZ6YOxuRtEjNBStm/ZSrzE6TVBEk1kfv8gUREiWk7k5fD3U4mdEzg5vVK/krbKUchtLKi5CbWqNQT+ELFXgKvwv9yhqRtmc5s8TFW07TYzXBZWcCumZwGyFLnRwk6tsF8Awk2k+co15hTKm2TspzfwSQyGHhNRCgi3H1YX7rUOcqEc9e2kFwQe5M0QswF+VrsZ2K/ZnKYIIkFZpYdBNlhd9CmEM4oHcfu6Yr1JledZwdpl6kxUigiNFH4AYJ3xqZFn1NSTom8k2bjwvqcG0CKkof7rsPktOedtZ+adTgpSCUKadlHZhjKrG27jrWjvG4CA8zKuGkasLZvKVpaMBWy9ZOoEK4TOdn3MEzgMimnhpZ9CPtOiv1wJC3bpBbSNxI27DVMqVIKNZcrzX1I21G7t+/UhddLq36lzc2tSBZCdY/sVJ4GTUln52dqyMt4+RcUfBYvzy7UpVx8DpC3AzWs+l6JnPuzM0VKck0D2BuXPURtarJ61piENVHvcfm7u+xdxx60Ta+rH390CjpAPmZiJnK2XEFY+r1jP36C1TnMEZCVnVYQre1+0n670fmrK3jOTgfwmsFCyPb6FoL1RnvqG8FSc2h/e6+Z/v7uXtdv32oEzxl9B4nsPbm7vdUdc2tI2xnSPnMOGvK5v9/IV9O21J7KVyx77Cd8Z86Nd/sMLBPFe7yHhHeu95Cyt7d3pa4WMjg4R9fvbjRBAL/6xz9lQveOcUIfETL5ur680MBWBbmdXV4qyMHksknk7uJcQ58VEbrdbBRg25L7mbEnIY/f/ecn/E/FJjg7/gWQW2ry3v/7v/9HKZIGztOWvdtDWL/7n3/LT2TfvHlb1p21PcdmCz7vlPBZ74pARaAiUBGoCPxeCNQ4FYGKQEWgIlARqAhUBCoCfxkEZiqx0PxmN5+W6FPymwWqjr4IgU/txencc85+3fznVj8X8XO6xefn7L6P+SXbL22/j6z/Plk8ty/vqz+dXbSLbhl/usWaD7T1wc9D/dmur8qXiku1X7XoGxjP8y/779r3kv8vgWTJ3e1n10NymFyzXUQoItz9BeJ1DzJJySSYoUdCwTjx6p5o34u4IqEnboY4iQg0H98mbmznmYhQRLhbZIbssXgwP7PfIwTiQuTaJsQ/3o+RkhJ+wkqvs7iPWN9AoOX8YJOCVUz4xs5xJsiynJLa3Lz3o/dXA0nk2APklvsBJmmUps1eJsOE71j1EnbLqlTyCYahiFTamVxn9slfZXyARD0cBtnnDLYYaOafWxOxE6SrcxO6iTUjY/scIZUmSNlMrKRgetYELiai9xCCsk6oEedsWxOJ9ocKbzo+kekB4tCedw4zawmliCzHtk/XOxPPsXMDQcfe5r7TanUmcT5w8XhnyDzntYdodGyBgSXlrADfHjKzgZwzcZbZEy9ny2XCbj5Qx/agpFCGCMz+WmEw9ZocxzpVrijEYpvbgn87hpphLuTkCJ4mFF2zTUf2y337M0YmqE1QJnJo2euOehr8iJgdxFzQBnsU7JfJ4QMkf7tegwUWs8iNVtIGUjRWkM0pdP7Da2X60z0E789vFPjGRAZ6xk8Gy3v2xU+dupbzy0t14HCAxG3bFvJykPd72O61hUw1Sb4bDxq7jI9Zfrp3d3enHWTnnjU7iGETwlf/+LE8oTwnzM45e2e9moLXSlNImY30k8Tb/7zV5u21jLufZm4Ualk0XN9r8z9vJDCbU6j58aqsc+5Nv9LusJO/4jzw61p2P73DpxTg0EOIniMTRGdOjfyUa+CXWZIJiX5SLudsS10z++d1F+szXbBu4Lz6q6ILGd5krcFjhfj8Gic9XPl8rVsNeMPnW4h09qNZr7S+ulDCpwncyx9+xJp5rPa8p1Ztr7ZbaeQMmry1377rIN/3GsHKefip4pmi5ruthjc3Wg9Sc5B2+53ifqfmh4uSk78e+u7dOwXnt+G87N/dqnt1IZ11nL2dEgfY+3N59YrooR/IZWT/X/34DxmXjjxe/eufWr++VBNJTdvKe3v26krnV5dKqldFoCJQEagIVAQqAhWB3wWBGqQiUBGoCFQEKgIVge8LAT5d0UvytZn6Q5GvXVPt/9wIPD07f+5qfv/svy1+T717/FGNM+/bRT6a/JsoDIzlo3KtPJWPDKriL4hAREDC8JG9Waovqe/hiJjEskSEIt77iPhwbBuLIE3cWhxmad3/NRJxjPfUR8RRH3FsT+eX2G4XcX6PYuMUfi3YmOjyU2w6qtCHIo7C4OT+gi74xYmZ43u4tO5bPLZExGMsj52LW9tY3D8V656TRxvvw4kstp5PjqWQIF/K/yp5ElvrLbZZZOK8WIzZCFllU5OCbk1CmUyOCAXkjO0GSFbn7vmIcHMUuoVchAiynUnYATIuiDtud5IfKVRodQ4xBaEl+oHo4YoUcI/TMV37tTBnUjYnqDIkIWxkIYlmWFG2oPRNaOacdJrXTF0sx9xWOvpF4ZFtHXsmN94xcuxgvfDfQIRlakgRKmRtAx1IX+WaZZIr3Mf/CEnnmCYdHc/ifMfdoHk/KGGjhDU3iZCEowt9qG/bMj5AVkZEId/29O3PmGfINDhlyM+DjGcH+de2WcK25I1vk4smCFGijiI5Uvkq5ZnF3gNRC4HkPBoI5SV/vw8cx/V7LqhdKTQ2oanPypCIe1CDO1Y0uRCyKaMHD+fY9B01dGqYM2EcEQrs091eI6R/hmg9kO76//yX1LWaIX9NJo6cn4FzMUGqGquWOjN+/ZXUq65XINu7jW4hev0ktZ/8DXJz/ca7AbcGez8x6/Pp83h+fq7ctCXHzJztDoeDDuCZ8b/d7BSR5T2eODd3//lZKxOOSkrglfq2PMHsfbzf3Gtzd6+BvW2JZdlutvg6aMtc4pysz9Y6QITuqWNPe3NzA0aNOs4O2wK52uv+3Y32ELvOdabmu3fXZT5Ri8n2He8J219dXukKotM5mzTeQGInx12t5KePfba9T65/C0nufC6o90Bsv7dmCN/zdqVoG82Q7GpzOUtv3r6VUqOBODdv3kCgj9ri+xJy3ft3/fZNIZ8jpHvq3VKH8Wn7Xrfgc7jfSjkpUsjksM/ZAVLf+xcBbjkrItRxDny2jdcIZtNZq3x3ULcZtfrXD8JIEz9XZuZMXkdEyW9zeysTvrtm1vjvNxrAGLeKdSvXHIEd+5dUr4pARaAiUBGoCFQEKgIVgYrAt0ag+q8IVAQqAhWB7wgBf3j2a+W0nGCwCN16/4kQ+NJzcFrSc2tO52v/0wh8W/wW0CIXtwAAEABJREFU7yWH5W3ptihOX6x8Kqfzf9f+guBp++uwWFD+dV7q6t8LgQjv2JdHs7Xly1f8MZYm1n6LyBEhE2AmMUzUyIyDnkfAMS0vxfUqS4IgsU2GaEopK8Jaa56XR5+8Td23PGcZcfTz0nzKSZZ4iL/4iIiSA6+KubwuU8cW+4g49k9eJwBxLJNDVqeEfyTiaBsRxW+Tc2ltY/Eat8MwKkMGJuwsKwjAHnIoPIlv+WlJ91nfnkECQ1hJng34o1kHCLum6NCmkPttBzGHP/miNWG43x9kosn5CYab1cxCIo2DMr5lEpL1dg3EEussEUGDX2wmiF+Tbzkl4rTyE6Wz7Ik8INkkKSJkkk1cS40SPmCkZkjEcTwopyTnERFqICBTyvLV9p3CuYOH94A0nZaninh9Ym1EsK4pQlcJ/4ncy9q+1XQY1QbzJhbRbyDEyldoJ5WnN2fmV22Hb9c/lTr20wBhPEECNyW37mylMYemLmsHCTeAU4CBiMXxUIbQndmfEULRODgmhhp2+0JU50gysW/ybgdJN4J/13SaIDcLeYufAE8/OeqnQVdtL5OH6x9fq/3HK81Z5ZrutrI455yyCuEL2ei6I6LYOJ8J/Lt+pUt/9XJk7SGKEzgeyPswj2rAdgsOguBOEO3HldJ+t0V2ijhq0qyS/wCROUJIT9cbjYifnl2Tf4lF3Tufy7NexqS7utD69ZXOIIf7yzONq0YDcgaR+er8UhkSW2A+cdY39xt1uVGgO8PfNI1KV2v5SWEi62x9rjPOOcex1OavSG4gdnfbrUawdv1d3+vm+przL4W4yJlX3aN7B0Hrn1M9WHSQwQfj4nOAwY71lgYset5nAtuZ/eiuznUIzgLvpbSfNIORv4a873t1rGWp7iDWe/opkvyUrZjz/ApS2fk1nBd/lXTPHs2cwVvwmc57nf9//qWZ1l9hnS7X2v7Pz9pTs9dafK78vlypUffPH3QXE0TyW929u9UlpHO4QtcX4TTkJ7BH9nTabLSZ9up+vNAMUX4L+eyvLJ/Zs4G6UrGuLxWBikBFoCJQEagIVAQqAhWBikBF4BshUN1WBCoC3yMC/gThl8ppPccPIU41tf9nQ+Bz5+C5el5a85ztg+6lJYv+wezv0SxFP21/o+p5W/qD2cX74vX9GINF+XdrFxCW9tn6l8mn7bPG31TJ59AQUN80xJ/beTnonOeX2q+sziSOl0Tg052n8sKRiAhFhLzeEvHh+Kmb07HtPXb7knj+UxJxjPesDcSSnsqzhp9Qej3TEY5jOiGUIJYiQhSt5y7XMkHyLXMRoeVf0vFfQKAkSBLbzNgu4vFLMkM4zUs+KV4ye9RPox/hfRyWjn2814ciEPtif+ODs1TMn33JTZaJ3JyMx3uTiFBCFxHy5deI49lID631ziHiqPd4gggy0ZUiaYLE8ZN9QZ0T5N3M3Aw+u+1G+3fXEuSUTECenUldK+WkSCFetGftDnJvAifoKw0QWDN9y8hcIrciOXkZO8EWYuN9zCnJbiaPY1ZiEIh9uQUo7mPOk4kn8hohRJ139j6So/2klGQfCV1KDWTzKJPb7qdgPXXxqpQCf9JEXuJKObF8wnYQMxqJsYXsC/tlXqy1RIRMtCb8Oze2TTO6FFliUMxLO6trGtnvhNIYNxCO3jfbSUGeo1zD5uHJVNkPJKOxO+wO5DZpB2nrJ26HJHUQhjklCNqNZurvul57yMTVai1fEUmBALlEnZ5P9plCfQvpS60D+2f/GmeN9CNCI7G2+52ufvhB+wsI6X9eSa/WmpqQn/y8+89PGjc7zduDWiXBDZLXTrvtTva3Gfba3W44k60m4rqeCaL1eI4mtV1H7r3E+2GmePtoID5n9noFOWpSd7VeY9fKX398tj5Te3auDF6t88bORPiUk9a5l59MPvzvn+W/T72nhol5/wJCRBB/1L2/Tprcdncb9cpKvF92t3dKF2u41o1y26ptGjW0zsMYOhftRojzg0zw+swa+4hQzll3t7fyupQzb4EDtWaJWu1HXCP1mvz2/gY2F+QvcVYgfn/697+1hXDecZ5GzqwJ1XMTtuRgInViwzZ5tjvO36iuW8nYJfa7A7uW9v7+XhGhs/Mz9vwg5yeu2zdvCnE+csYSe3r3nzfCUCN7Pb+90wAGuNb27Y0mSNnzpi9fi33g/Pg8vvmf/+gAfsO7e60hvXc397q9vdHZxSVYd/LXYI/7g+7v72TifCD/PXVsOC8EUqdG63/9g5wGrS4u1EXDNrPnk5TJN6leFYGKQEWgIlARqAhUBCoCFYGKQEWgIlAR+DYIVK/fPQJ8QsYHQfpAvjTpwHARuvX+GyJwen4+Xf5yUl5qP736LzrLB+xa5BuU6N15dLsAr6Xj9nH2b9Vx5afyYvHL3rh9xujUx6f6zyz9ItWnfJ7OfZGzv6TRKQqf6n9d8RH29fIaz57Ky5a/z4xJCBMNFvefRj3Ndek/tfloDFn1ka4oFg+hgOSSQi9dEaGEzQQpIi7nZoE14X85YCasR2Yk4mU/LP3gjghlSJuI45qUkiKOfT1zRXw4Z6JqhjRK2WTjrAkSZhxGmRAmFX4kh5Z/cEKa/HLi12N/pa7XmIQcIHk8PZ/YOcYiAySm5y0BrrazD48XiQi6QVwRX6IizRB1jtG2jSJCgMY9F/3h9l4wYFKTFOer8nSqn5q0lZ/aFB3//F/i+AlH54MTJeNFHiYNnVtOWTMYDMNBIyLqyGV+oHb2yYsQ522hqwgC0JnBsejINSCwGszzHCWG9T6TlogkKfjHK2tDoh/KCT0/X1HJl3PKObsLgTWSCvW6kKL58CUiIOqc89HOhJhjppSpY5IJzR0EpElVYYsz+X91I6LMRYQSda4gbvt+BeHX4W9Qhqg0oThCshkf49KZpExZI2T85u6+7BFpK/gHSPidNWqCgIOUbDvN+A7bg4mfOjWJ7Vwmxg37manRvifOxsDZc94h6eL1a3kf/U3f6x9eoZESmG5+fqd8wD9EZtf36IOYQfSgnUs9Lfoe2e72WiBz61xc4wES+/7dtSIS+Izye3OHP6VU1ru/Z2yZ8LHbbWUy1Xn3EKVniP0FLyOEd9f1Wvdr9ZDHxjYNkya2MzM/k2ufGzlu4oxsIC53nNnyVdjMX15dCYhULs6bn861H78Hc2p0eXWsfQKbogOvt5Csmff9FmKZqsvSHfkeyNMYTpzhHX3nL94T7bqX3wtbas4KXRHTTxC7jh3rbLc/7OUnwoc26fADhPectYdkH4m7Y29c48SeF1swKUF58fqua+lJ/lpq5+4nfoOzs91stDpIxmF1ea7u1blWZ2tNnKcoKwQJvNMZ+L368UfNXdbqhyv1/3ils3/9oHHVKuH7AiL4/t0Np0ryU/Te9xXntGePM2fohx9+KDXZZZD39n6n6XrQ7t1GXdsVIt95J/Y32ej3lRqtIlARqAhUBCoCFYGKQEWgIlARqAhUBCoCFYG/PgK1wr8PAsvHWn+fin+TSmdwW+Q3cfihE7x/qPhoZAvLRxN/PwUfSsvy96u8VvwbIGACxxIRigj4kLlIxHEc8WEL+1LsIo76X5NCxNFHxLF9yVdEPDsVcdRHxGNONnQ9bp1raX/hywwBNELOTLCr86Mc8fGc5XOuI465zZBFlgl/biOiLHXfUgYnLyaPPJzJwfOWiCh1LvrT932CELQ+YeO2rGPtRFyLdYtExNIFovd7nlMq/k3yWSJSmXdfKZdzwYsaSJyIUM5JOSGQXOJacnS82XgRP4qo+HFuJgPH+43G8aAR8qq9vKCMUMN/T9oBO/zN5DxCOpmAHSFoGWqGgPSTloQp94JPSlkjpNcS00RlRBSdfyzO5DE8+JpxZAIqQcaROMFC0WapbzV2jea+0RSSyboShJeUs3oIr4l9iwiJ23nZVyFQJbnvuM6VoTzvcdd1DFnAK0Y2dK+IbbquVZOyEk5zSkWfUqjN6CEh1+XvJTfKEKmWpm3Vdp0yOUWEBoi+BZOUkvy1zQEWTSR53K3XUk4aqX8GP+djEtRPuzruTE2yn/1AwzkA6xB+D/56a3BlTUMeDXjN4JhS1gxx355DCuYkE5URQf7S9e21tpDwZ//1Wsoh7Sdt//1W6R7f46wMhtuY1J6fldymcdSGcxDEyymRZlaGhGyor217ch4h0qcCcaus87NzBTFD0gESdPZe5sz8rMtXV/jM6rHZbDe0Z6wd1XStNre38i89YK4OEtJnYaKumdpvN3dyfQMEc+67QpIncc0qBHLBixh5mJXWne5v74i91x5CNSI04WcDqWt8Duh2EKg7arqHMB7AdLVayX8/eAVR37RtecLVObUQoc4jdW3BcE8u/atL9VcXSpCgt/95oyDeGlLVTyv7bG/wnfHhfsq55D2z136yutkNGt7eqOfw/vjjP2VSd2Qv/TeDLy4uZBL8AhLc75kVOaWc1fIeXnM++GmmYX8gz40a/O8uWw1NsBe90s1OPrfeJxPHuFf8r9eKV2fa/fRO7X9ula632v7vn7Rnr7tR4u2u8W4rkdP6h9c6HFCmXPybYM7ENhE+8v7f7zaKeav2LKn5V6fV/3Wl++FeA3isL84532M5W6pXReB3Q6AGqghUBCoCFYGKQEWgIlARqAhUBCoCFYHfEQE+geFjQX0kpykEAwtNvSsCHyHw3Bk6NfLZWeRE/6RrL09UH5zKp3N//fGC2Wn7qaqN4Kfkw7Wf93pq4f6H6/8ao0/hdTr316i2VvH9ImCixfKYoT/hfxx8u85MnNOTvvS/XcQPPUfws4W7/LA/mYqw8qgwLoscNZ9+dU2fsvC85dQmIASfGyfIsEUijjmZHLKtc3J7KstcxNE2QbqV+Qf/E6SLclZEKJgwQZlTkglGE13Dfo9WBY79dgexs9cAAXWAXLSt/ZncsdExfmi33cpz9hesdKiE9xlSaA/pNk2D5qRCggWxMFFK2S4gqDp1TasJIivlpIgoknOGqGrgpWbiH2gnbFuZ/Eu5QTcoQyQm/AWeUs6MGxWSDmKzMFQQd4kD5fnpMEiQdUEtbmfmXCXTIiDxR03GRnBa5BwKckxKOZevcp44p23bAZ1jH+RrDcmZycVfMezxU6EU8i4RmJoLRkfMpIF8Uk4aIHcPEKq73bbgaPLMTwQP5GfMy2pqbLsWX8WN08Z2p0SOfd+jRAXzObLGWHZtK7EJiXUNBGA0DcOQCcO+65VzVtd1RWxTyEJsdxCuDWtHcsKdt0kTfo5/jzg0SVqfnenif/2oMTMI6ef//T863Nxr3OwhereaKXqfEwkFpJ/UtZ16cjxjnQnpGwhk+zG52kJS7iBU276D6MzagcFMDS35eh8Tfpyz8/XaPfs6h0QIhBgS/OPAur2Cf8Zq7xqobSpGgiCe1OaGWluN7L/rm4hh/5k4G86ux4mzNENWO6cV+fbka7HP65trDZyNACOPLSmSLi+v1GF7oIZSJ3G9d/thry25mmwWxvZvcg+TLaMAABAASURBVHZ1ca4pSBrZtNLF6yvdX98UItV/c3e1XsuxB953mGAoNWB0hrQpy3+Puf///peGNYv9fkTWkN1r5h1n8+6ddrx/O/C8wa/P2sj7amA/B2yNa89+bI3zu3v5ief5sNN81pX3zSVE7vpsLe/x5KeM77fyL05s5lHd1bmayzO1l+dKfat9npXBPJHl7DcZCdxfX5e1joOaOzgDiJLu7naKIXT/P9e6/++3OmwOBdM78vT+2w8L6l0RqAhUBL49AjVCRaAiUBGoCFQEKgIVgYpARaAi8EcgwCckfHigRznNIU4G7ltOVLX7N0DAe/6SLOWfnqFF59br3C7i8XMiRaB/IhFR9BGhz13+sO1T8ni8T1M97X8uwO86//l6n0/ntKDT/hPrZcrqpb+01v0O8v2EWAp/aIP2VJZEvSWWZfy1LW7lT8+fFZzxoTgMiF4UTD55f2795+Y/6fzXT84QODoRj0/l10b41Hv/S+Z+bXyV/X3ZS0SUn2VLLhEfjpeVy7zHS/+0tf5UTudO+6c27i9HetmDgr1ZppCePZLMfcpf8WPHFvb1aIuvJ+uO+hny7Hnx8gy5EhGQFQKj9CjiSjkf1xKDYem7fSpLnIgoUxEh14gzBf4TEoGO/Gxg+4hQpAcJ2hOxjWWEsJwgceaRDS5AWXsiIdmHnlwRTKCLCFIIA3NsFRohpyJoeU+e5oG5lnFO4IAsecvhsXcsE5YmtSZIsZySOoiveZ4UEWIVOGKc6eekeXfQfL/XDAElSDb940L7i0YmFbEqX4EbYJJTYq2UwckyU3OODDHVKqUG3xkhZ8g2Y5Kwa3KLLlHPoCQhoXBLHiNknklWE9s+K8ZwAssGX67lsD1Awo4ah0k5N8reZ+rL7jfEw8/Eng/k3badmr7TAFHrOhvmBzDEhHizPJ4TkblRWK0ZX+5EoJwlSix2jv3/Z+9P2OS4sa1dbG0ghhxqICl1n/7uY/v6//8qP/b97HNaEsmacozB70JWkMlSFUXNEjuCuRPAxsYeFhCl7lwVWc4jJWfsuVFHSMsRg5SzqrpWW9cQgQsl1jqmCcwjhPHw6NN6k6oem3w8bLfqDke1y4VG6h6QwP/i8lKBTxOKVa4KTiZSt1vIP4hPE6pBko7vr/BdQ3oaK9+rFAtJt5VS6Eiqx3WtDftW/9/fqKukDAe+/fd7rcBmuV6rhhxc0+4eNlrsBx03G2oeIGB79i9pB6lZt60ur17jMslfXzxQUwuW1aEXStXrpXxGgEv+pQLn0oN/ipBzq9kD13MiLntFVRe8loslJHOjkfO4uljrQH3Gf/uwVVxBWkKSJvJMnL+Mr/1hTz47+YxkdAvybppGkZMeIDG34Ll/eFAHRvb9+s03ipT1QE3r16+V60b1okUXsm1DzA0xD0cT0VJEyE/ddsSvBgmmE5L8gc4ok9wP727Q9fipFcwPnPXLiyvdv33PPnY6spdX16/k8/vw/lbv39+oWazUQBCnbtTu7oE871XOBTnuwNzn/MCZbMGYQLqGzPWZsW7kHPec8/DPj3cbud6KnJv/eqMD90QsW40mZN/dq4OoffjhRsPmqMQ/RdLy8kL3kMa7t7camd/Sh/9VX4cu/vlaN999L5PMLeRxha8+SVtyPHIOq8haLFe6uLxWqRPSfIU49wDzVbOQ17HEac8yIzAjMCMwIzAjMCMwIzAjMCMwIzAj8FUhMBczIzAj8JMIBBYvCVPz6z8AgZf2/1z/EgxPbc7Hz/Vf8vNl+uc8/lzdl0X6va3Os/7tY03ezz1Puqk9n/tP6v++9U/eX2r/k5CWnqKgn7hs/5yJiRvLc3N/tM45Wn5JXNdgmdae9yfdL22d03Pykj/H7vtOA4SO+8/ZnetP/Y8RBsjI59ac66d+B8HUQ1R8XG2yDlYGB/ZrAqqqa2WIqpQy2p9+eZ2tBgg7kzgDtdhPD9liAtBzJp48N0LOWEyOWGzj1jpLROjkLzizAWk1KEHuKZ30EWF3jzalW94Seq/zrPPoIZkcs6wtFsJFyE/r+UlT2TtrIkLTFRGKOMUZ2IscqZCIGRzs29Kjt0x1ORbJyPgGjjIY9PdbjZs9ZNeokXHjr8BdNDIJbDLueDhAeh1kErNnP3KCDoIQ9ThEX6EBnAIyqQPDnCtZb0JrLOPMmGiskYWcvaeuzeSsuAbiuvYBPz1iHxUEcgs5ODI+QCwHXkr8nCDqDqwKCdIsIkMq7hhLAQbC/ygufPqp0tHnzXFR+TXSd/xMnola8FLIrx4Sv4eIyympgpjtORdBv4a0S3Wl1FTKCdIccjoOndKxl/++bgdBXENU1tjUnEWLidyIUI0u8FsXf70O2LoWt0eIuiPEa9W0Cv71nIGGek0SGpvMPnaQ2s4ldLoG7oUagrNFmqpRZp3vBpOEV/94zUglJ91sVUNGpl4qhDY42cPrq2t5x2w4aDxtB5rFai3XXhRMXqWF+u1eFUTquGzgSDvmu5J/TY0RUUwHzsP27l79Zqcje3TEZ4Y4NLFoIvXIueqYOzBXN81pPXj6SV7vLdmSVqhjvkE/gOsKQrLB1mePyfK6u7mV67yCnIwgNnG8x3vw3O8ezwJ59/gx2Xp7e1fys83D3a2Wry7Fpqqi1jqy/DeKe4jciJDA9ACpvIOsbdtWJj0rzsYOQnl1daWEScc9sDAZ2i61WCwl8ORYql0sGK90f3eKl9AzqSFGbSCHncuCWryH16/fcG73BQP/bPFZbsHXda84A36aOBG3jor1oezHkTk3797e6Hi51P7VSvm/Xqv51xv5ieWOe2tHvTvqXzdL1e1CfiLc5O+yk47v7jTebXXN3OW/vtWuP2h7c8de7dUS5+r1KxCT7m5vxEmQr9v7O9IfVa8Walv7s1ZKp2Z+nxGYEZgRmBGYEZgRmBGYEZgRmBGYEZgRmBH4WhCY65gRmBH4YxGIZ8L5o7tzecZkVv2+CBj+EuFr3B8X91RKsY9v09zj8Ekzzbp9MvXp0AblQ+FP1R9GL8wXNUbnLcMvfp2vm/pfvPgrMTTRM8mfVtIXgj/lGRGKCMgLPpKHqIo4jSNO7WQ3tREn/VTfpJ/aSR9xsos4tR/mzWJYJsMvbBPkVJhse8E+clJEQAwOMtk4mUWETOid6zwX8VHvOdtEhFLCDwxMBC0iLhOwA8Sm53IFWQKB4yc+R4i+8bGWEezOhWXlZV3grwzsH7HvVOWTijnbWCLAinHKSZZ47LudxIsCeiRhK66I0ADxKPKockZjPuW0l5NNUcZJ32ObqNHxeggdt15vCdb7+NjeNhGhiPBQHTWXDgY5kkxY2cbYiQu16qpWZp+KgJPAxGRuB2nX+2ufwTAUShgPDzt1kJEmfXtiVBBAQ0P+TV1IJUyUcpZj9KyPCGV85keduDyX0LuGiJDt3GdKrsfkpfMu61JSylkj9UeEck4IY6go551SlLmRPWVaJh1H8hf5mkwUV86V7IuuXFPdNIoqladaK/LutgdV2EdKUgrRla+IUNU0hdROzMHVyX+Lt6KfcsJXr5JnzsqRYNJ6CSJzhBz205P9stahpj7atGxl6cm7CKSx97Sqa/Xk3rOnPgdB8CrXWi/XaiE6M77F5ae1OxPBYFrwgfDt2dvD8VgwE+tcW0SUfI3XgO3I+dpDWPbs4cXlhRavISUrSaTa3+51gDCt+O9O7z2FJBxZs99stb1/0A5dDckqfKecS63W++/lOt+RvLv9Vg3kZM856YgxUJ+xMFYD++Anqp2n96XG7lAnjU3WCGkscE9NreU3rzQsK/lvTDfgtIFQ9Zo9pK3v15yS7u/vFbT9sVPFeWpWK0WEUs7KKcv3eg/5ukafuEf3DxuNjk/9npeCf7xDsnMalMH48vpal1eXKEe1i0bGf+SceZ3x7h+20r5TJkZfBTiP5Sl519dwz9xDglYpaw+xev/+RlJSxz5m7Dfkuwe/25sbOX6Fve8p753J3gfm/VXRFxeXumSv83qhFAlfe91DtEaE2uVSFFHWL7HZQMrqOOgOzOvXl+Xv9C44n5t3t7o77rTivCxT1sC489O/7yHcOR8mn1+9fi3vbQKPxesruZ7AV7y6ULy+UL9utfNZ/f5G3f2Wc3KtmrmhSvJ+PHAeBtYeOIMtGC9XS91Rf1032r19r2N29aGk/5RrrnNGYEZgRmBGYEZgRmBGYEZgRmBGYEZgRmBGYEbgDAF/JDjJmfrv3p3z/xkITPv/ufan3AUGk9Dlg0Y+HaNz7pPh/HpE4MtxObf8XP/R8SfNtCNx+niVuUD8es6T9X8XeS5/66b83Z/kpHPlFo8+nUHjT8Qtn5xb9B9eAYIn+aD6pBOMJvl48lGKhR9FX3ZN+ZUWt3AAsnzZ6j/PilT/vOC/c2TXZnkaxoSE5an+jxyXc0LA51rUz74iQhGTmBqIT+xcUw/h1EMcQX1+mBtMLKGvqkoJUuTDBB2viRQf9O6LKyI+6Ab82W9mfcTHmLbNkEN+qs5+9FMXxfYQOlVdyb5G8jIhkyD/vHSAYDLh43EhoLC1vfuWEcJkEt9cOZKCf4mcIgJXo0wg9pBO9meJCNmv+yP+TRa5P0lKaeqWtgcnS0ebM+SPa4cYHB592ocNgzeLY9MtpFIHCemx40V4lhlieu3HmgEBtffBkvkh0W0hgYm311BI38XFWnlRy0+/NiY0mWOJhM8gJz/laiLPpJ4er5SzrHN+jlCxzjV4OlKS995kmZ9qdn1uvQees1+v85Of1uUqq0IiovwN5IhQVXvPsiZMHGsYe/R1ibuDFI0ImUQejZX3SqIi3niNj1Ji0WdTyn59GFvH+ogopN3A2RiTVC8X+Bhl8rLpGXecbIjO/nAsxGzxQyzv6xH8O9aZxM1KMpkY4CuuDeTjFpwJyohXWEILiDd62kPsGS9j27SN6gaBAIwIaq5UVbW8t6UO1poEFHs06HTdv73V9v0tBZMf52WxWMjS0Lb4WULy1WB4sg7KTlpfXYlekapp5b9Bu6lH9WlQB54jhO1w6NRDJHeQnyQgkY/9cKxU162G/VHL3Gi15sxcLKljr/3DgwJi1qSruGKUGnJoIYyrFoIRv87JBGrFPb3dbnT/7p26RxLchOQoFhGL5fIDsdYt1yu15Hkgpv2daluobRfkuFdPzkfI1AOyR2rITuddAdL61bVMfhrjXoNWl5fgmuxewfuBGuuWevpB16/fyF+bXUOGOo7/fu+a9Q25J6xtf/v+fVnv2K7Fc/ZxA9m7Yx8qaj2A2YLWexURrCQQZYkz0UEyN01LzgfVkNXbw15HSPTEeevA5+L6Ug22D+BiItt/q7muKqUcurl5X57edQ09fnzfLNhfHTmgm730sNNwt5H/BvQB+7X/pvHNbXky2fbO94L6F8QihJyYz5Z14vIvhlhvSYzn14zAV4/AXOCMwIzAjMCMwIzAjMCMwIzAjMCMwIzAfy4CQennwvDDyx8NnMuHibnzH4PA+f4/7U8gnJ+fp/3IFcGRAAAQAElEQVTJ5rx96mcaf7SZNG4/an997+/hwVU/J89k/xTup+NnlsifBH4QPXM9F9u6Z0z/kirnei5O8nz8tO/5cwmN4DOiOok/pj71UH188QHvx8Fjr5ixCZ6zPKo/aaZplDanIZ4+iMefE7stgtEvWc+yv94LcsUky0sywkRYzhOPCEWc5Fz/u/YN+Lm8FCxxhh5zfpr30yXTvNuIUz0Rp9Y6y7Qm4qSPOLWT3jbnEnGaD/IQxNzI+FwU08rnWk9O8uP5CM+d9CkSfNGJPnA/iOc8TrOnd5NsJos9b83UntuNEGoRJ78DZOj4AbsBLs2ASyknRYRdlDYiftR6MsjBtixU8cXZMrEbwZ7QT7Qphfw3Om1vmeLh8VTPGNyQQT80kMsk4oqIEpdueUVEaU3AWiIC0shkXi52iXGC1MmP+eecVUGcRoRSSqTJzxdiuJ8TNbpcZCTXCOKb6JRk387Dubo1YWRyFtMSx6SX68SVqlyzIvAfqiBZU1Opse6He1Xf3ZSngnMix8VSNYRYyhm6bCx+nNsIuWjfQT7OKyIg7jqZ3E05yzqTmCZobTeSY6amlHMhc0vN9E1C9RDsA0ShCXyT5ikRCxL1sNvqaDKvO8hwE7yQvK7PRGtDXo7fU1DKWdENqiDRHM951BB1uaoKfklc5BgRihRg1Ss3tWzrs2fSfMTkcDxQ56C6aQTqkJsNYamNepmWybeRs2iJCLX4byIr56wR0jDnSu47RhVJPaR5B1G5226ZH7VerYsM7N2W2nCuXGWJccpZJ4KvLnEOkMEmtI+QzLbrh049BKX/Nu+4bpTeXCr/16WGNpTuRvX/7/fKd1tdpFok4YeB9fAAqXr/UL52uIYEfv/uPSTsQhuIQD/xO0IWdpstGIl6JRImz04Vtey2D0o51EIQVlWSeCmwAe8TDqPuHu4he3e6/uaNeojLu5sbPWw4Q9S0BJvMmvXFSrrdquGsVJwBn4sGfF1fyx6O+BvANEWS96Gqag3c43sI4fX1KwdUz7hizfb2TsIu5VoV/g4Q6ntIzhH8NhDOW3DeQfq22IqdbJtaHcxz1WJPTj3nyvvUQiKnnOUneo+czc7V46NtWiXid2Ded0cd3t6T06BjkxXXKx3r0LBs5MvE7iUEals3st/+ZqPu3R3phZYQsbbPYNCRh3FOGR/3e93fgk+74D6gf39ffs7cqSvEbybPRJ47zn5EqGI/j9ud/LeTR+q4u78lnwP7udMrMF+sluD9oG0M2lC7f0EhXS011lnt5YXuNg+6ur7S+s0b5aoGEs4gOS+uLjgfgxynIkeX70PQs++3nBH7ibpSC45vv/uubL3ma0ZgRmBG4CtGYC5tRmBGYEZgRmBGYEZgRmBGYEbgPxgBf9rznDyFZHyqmMczAo8IPHd+nuoeTX/U+FxN8qPJ8pnVj7Vfi2aq+7x9UhsfCGqSJ1O/fPh0bzx+wdsU2+0LJn9p9Y/yHku6rvgkY/m8uyg/vJ1m5Bk+oHVTRB+vk0WgPsnHGfeCt6eC6rmXzSY9/UKCTOMvaVnzwYz+z17/YfHc+TkIADV7rw+iF66IUES8MPtHqR3/JflxDnA1KJ/ao3ryMpljOVdPJM+5bupHxCdYPF1ruwGixu1TiYiiSikpZRinMjq9FXIJUmNAeojGEZLHcpr9+B6QgtPI/QpSp8q55JTwaZLOkrJ1STlOEoqyLE05PLYRJ73jF4OzN9ta35GPaxqZGyD7TL5Y73nrLUyVVxDPnVDI8yGV1v1E3QwLSeaxSTW3GFgNmTaUuRryrYV4Ej68jxbn4KdwxRWIazY+O4gp2FyZSNSilSBWE0TRAYL0eDioh9i0bUSwihfOnG9EwCON6h7nnZvzMbHbs24P6ZlTUkUu9gHvV4ipCnJqYG+C3HJmDwHFP54z/nIKmYgaHvc/50pN04pA6iFmSx4ShNYIeTkop0zqvY6Qhvt0GsOPCR5OH/5HAz7Da8jTuPfsRaa+5XKlitbYpZTUM5/Z8wpSzqSnn+7sqLWvs45jDxF3ULfbC5AV+Mw5afCabiTnVhXYBTJEEHrEfl+kot6r16+1pI4OUncHUeuv8d3d3YvNUlvX1JHKGjrqVrXSslUij4DoTvhcXF9QgQpZ37+7kb/iua1bHfFngrxqawHnSaTiy0/odpC+C/8tW8hXfw1wtVhr0S7kfRqxu7q6kuuoqlRISufXsXcJ4jOv8b/Z6YB4PyqwUQInwN0cdmohJFsIY9dwuN8oiGWitssiPqXtDhCdu9OAWCYaHbc3/vhqm7bgU4yZ7w977anH9+8RArwl73qx1AYi2OdjcXmliKTgH+YfXkdyadoG7Sj/d89f3T1Wjr8vRPXAuUlNrbReKF0ulcFzt9/r7va22HufK3LxWid7+/adhkOnjZ/q7SFRX13r4vpad5ClHbkvIfYbSN/FcqklRPt+v4Nc3akDt7ptVNdNwTLA6vLqWh2xGvB//fqNfK5eQ+bKOXFO1hC2da509c1r7TlbNfuYkD01Xb2+LnvT4rMHm46fGyvIbPtaNK0q1jkf1+G8/bT1nlgH6rpHDFDi7eZ/vtOw2WsRlfbsk2vzGfTZ9T11YM0O2UOwL7knvIZl82tGYEZgRmBGYEbga0RgrmlGYEZgRmBGYEZgRmBGYEZgRmBGYEbgz0LAH8dO8ifl8CeH/5Oq/hj2p+r/tfMfI/32Pef223v9bT06R8tv6/WDtwioAeSD4rOdP3ASsmuKFnHKMSLgtMYiESedCcFzO4/PJeJkN9mcz7k/6SNOdhGn1nPnMtn9qPXeWJgo9pBwbhmWl/sWQbXoM1cEtVGzSeCnZgkCx7qTH/ekiFOeER9bk0C2SSnLEoFPyDjrXhJxBcScJeXECFqENe54jVvPuZ3Got7xaZ3kPiJsjuTWCyzYJoV7THkQ8Dh9GZsgs3zwi9b94Sx+RMg2JkgjQibUPB9x5pN1CeIoIkoM+xhhThNjpuS8xkefESE/YWkfx8NRYswLv5WscyyTXx0kpbhMGHl9B4nlHFDB3XWq9kMhygSxpzpLq6aQZRniKVeVLBUkpfNy7JRzIU6tD5zUDfbo6MrzNbaO3z/GLeuYHKnDJJfbCr8N/iOSUs6qEEzKK1KUmOIaIHYtJm5tYyLQJPYAYRmHHoIsawgpIlSlSh3EGgOdX0nsGvPKCb9ZJtTEnhuzkf09Qn45n4H87PsAlrhU+XrcflA87FVFVgUp27eVVCES2HfK1OqnTru+0xECL+FvZM3IHjWQg1IQqpe/cttPAfdg76/ujQhFBK7I+dg5QxnjgQOZIB0PYLevsPnnK8VFTUyVa/PdrVKVVTdNIRlTSvLXPg/4DQWE5Ip47Cfkaw0R6b0Y7TNXEOkLbU0MhiAbd4V8PUC4mgRMsJ+u13ln9sJ+I5KMSyjAbKlkH7lWAvdq36vadcr0k3Tad+NCTbFotIAcFXU1Y1IPMfr6H/8gflPslhfrkmNHjYurS1ZLLcRjyYX9ZlLel5H5w2bDvmblqta+EMGjOB5qGK+IsYTMjkgSuHvfDrf3iruteshon/H6//hGh6tWewj8CjJ9eNipwb5OWa/+8U81rH/z5o0Gcgwcu97rdqW077RQ1ubmjrj36rZbNeAZ7Otmt4H4P8o/o3r2um1b8GnlszCQh7Bxfgd8PkDyB/uZ8dWzJ3vwTpylI/vVcc5u2Q8/heunvyvfD+ynjoPWKwh/9mREpJCfdvbebDdbRtICEjtJhVD2/t3f3anDpzEUZ3sJce4nqbMJ+lWrEUI/LhZqry4Ui1odNmKfr1+/0iXE+sXVlTgm7HethN/5NSMwIzAjMCMwIzAjMCPw9SEwVzQjMCMwIzAjMCMwI3CGwEj/XBjOr/8ABM73/KX+T8Hw0rrP6X/K58+fd7Sfv+rPWOFMJzmPP+ncnuv/qL7jTvJHxfy1caZ8n7Zf5terJkv3LeUTUX8q+kFUPnwN/fzLH8Lb50k+HX0a5+f7dj6T/PzV84o/AoGIUET8EaE+E+N0+k7n7cdmzs7y45kv15hE6yBuTKSk+EglWD/JU71JTK+xlD7EUVXXsvipN4vJD2cR8XKGhTSCgDExY0k5FR8J4qqDHPG8Hq949GO/PflmSLWAAHqcLo3nLGXw5M36jjxzzkqPvty3mecsE87uR8SP9n8Y+TmAJJM+LBwgZWxLt7ymvonbY3eE4OnkHCNOvjxfasIHKuUE2Uadts0pKeUs70Om/lxVIgG/NF0RoRjIkjpG5HjYq9egPoWqi6Vy2xLzKOMTrPfe7CG1NttNcTFAttrvSN4dGEZE0fvNNZkYq/Fhgsqk2MjP0RH/PoVOpIeQ6yBOe2SqPQIfyPF4sBvZj+skS3XEs52JYMcMarUf21hG9l4WXOhRHKsDu+PxqCUkY0ToQA0mf+u6UoV4XUJfUWOAW84JYnxQx5qoksZFVXAZIBWH7V57SLiSHPVkr4MEHYwfJKPJ8+XFiYTtHIfYwsZ5NxCIVVNrgOTsqLldLWV+b9Qoka/J7ZEaa4hV55feXGj4dqE+q1zDDbHf38lPbPpJT+NiX6d2UAROFMqp0gi2Pb7ev32nA8TjEeJRHy4iQnZ7bUoh72HZi/1RNeStCfUdROp46FRBSlp81pum1YF69gPk6OtrCTJ8bGvV6xWy1JhDvf2Sxohfp0NXAa73795p87DR7n6jDqLc+bcQ5AP9AwS8nzyWLy8CjoTsOAOZ+FZb/MRw07byVznXEJsjsUbOPqYS63zemqYhx05DneQ90fag/u2d6l2v7d2DcqSy/y12G3K6MT7E3+93pfYj/dZ1ktfI+aqwr/jZ4HtAvgjmOAfuFbrWaPew1QMEsdjHRD47fGX8N9S3QCLzMwIfxZi3jnPR1LVcc0N9V5CvEcF568pXOx/Yq50FnxV2B4ji9fqikMyObfEvUuCqvEKhS3ycnuxuILVbNNLV69fqbh900SzU3UFab/YQ2Xs1uYJgXimx+h6C+gGSfcOZPnj/qd16pubXjMCMwIzAjMCMwIzAjMCMwIzA14PAXMmMwIzAjMCMwHMI+KMNy/lcMJiE7vz6ChHwnr8kU7nTGXjaTvMvrbf+qc00dnvuz+NPxbOfar6W0Tku5zU90ZdPikHB7bnZed9LPifntuUjwk8UKqo4d6CPl+NO8lH7i3rlQ1s+KH2p/UVOy6Lz3N0vytObcy8FnoY/fg/ZxPLpnP0gvD7VPzNie0oI2/7YkQrbAuMyQid8EEiD0QIpADMgi7fAoi+4ip3j2ZbW40ms+jNkhISZRPQ/CHtuIujX5hQRiohf6+bF9R9yB08hL41fOr9P9U8DTfOT/qVxRJQ6I07tBztymvb4aVvyBWfbTv4jTutPYxafOrLtx/WB9iTB2U3QAwnyIzC3eA9HiL4iE/HyJA4OVNYk7iXmPLYM2Je2HzRyHqaxdVOeGZIkWJcg3ywlORs8IxHxCS6Tide7H3Gat++R2KPvLSbsN4LcyMO1+z9A2wAAEABJREFUo/rgx/WxSpaUkjIkSUoZNQAw9tOEZC8MNF0DeEREsXEcjz0XEUqssQ89Xh67O4JLYp5FshjbIkzmcNxMiChzA7aoFVVWIpeETxOH9hGRPCVhCp0nk8QdJGy2bWRI21777a48pWhScaTmRNyMH5YU/54Px6COBGE4vL1XvLsvJN6RpMYLCODrZYHKT3FyLOSvoDWRKi7Xa5KRrkpOxXdS2WPi9ez1ASJroB8RTpU8Ezl1nJMQhioYKCkgCUVNQd/Em4O6nmS9pNJPIY8HiM00SLYJkqrrRmPPPlGLiUcTmA7GlE2UgljksoPoGqnVMXMGZ+KVGjgfA+RXt9lJnmfxaT4YjqrwnzNksbFNSSaKk5JyZHAeFZCSjrlcrSRIY5PNGfuM/RICcEAnMumJ0+87JeJ63k9zeg+M3RZitB7BwSRzU2n95lrNxUL2m+Hbu/99I5OZFYoYVS6sC4R7CN4de52UtNk8yP6OENJV05SnOxvaIO8FhHMDaRvkUju3iwullNWY9GPeWGzBwLoFZDm3jjze3dwX0vQIEVlVjazv6YcBhiT2U65bSNChG3X77kYmn0fwHokxVkkH6m8XrQbWVGBrPCslHR92GsEjU/cOcnh5eanL61cS+9VD3K5fXWtMoSGLjAft9lsd/bXi4NMd9+jG4nsLaXu/3Si1C1VNK95PObbs2XEohGdq6kKgZvbd+JuMdo5XxKwXjUNq5L/DXXfQMHZagdVivZb3rGJfa/Z4cX0ll7wjh6pt1b1eqqe2OpL8NLLxydTls9pv9+o5jz5zrvuA39v370Q5/M+AQbkCATDPKev+7k5H7pOWeEtiJTDz2ek4565thLjtOZ8j95HvpQPxB3TbtzcawfCqWejhh/ca8IFX7e4flO52OtD6TA+chUyOCVwdd+g6vf/hrUFVW7daLpdaXF6oPgyKTkqarxmBGYEZgRmBGYEZgRmBGYEZgRmBGYGvB4G5khmBGYEvRiCwfCqo5td/GAJPz8DT8S+F46kfjz/68miSj9qvqTdSzCR0f/Saqj9vPzU6n/lc/7Tq3OKk+fz7uf3U//yKv9bslPPUSh974ppGbhk+eVk7yTT1dDzpT+006/ak+dy7rV6SL11nu+d8WP9nyJTLnxH7t4g55f9T7W8R6+f6+K1y+ugnuB9eEjF3kgyJYAl9/jLB8tTCugrSw+L+YBYJIxMg1pk0GSFMPBfxMUJEKOJcPqUnvMZEDq7KK+WkSNgjVpR5/Lrfdz2EXS8cKtDlCEiQUbwXEeTfiAyQoT1EHIyQIkJ+ErTrjgxHTVdKSc77eDjA+R2Uc6WqrpRTkq8IiCt89X1X1jmPHuJlgAR03xJBZPLgHTIxFTuTO7azzmJfI3l7XYevDGEUEQomBq+lb/LXT/366Vz3PRcwVRW2OZEPdiO5WHLOZW1i3QISq21aWcpTiRCFx91eFeRbBREUlNuuV4rLpfYxQGgNJUdpVEQo5Sz7PIBB47WQYcdSo+cTWGRlcKmbRs61g9CyDJCDKleU9cZQ0E6sUooE3l35alub7LdbDeTufkqVTDxaMuTiAN57CMvj5qCRfPbYJXTJxo8yCq9gsICIdY4NJKFb793hsOccOPJphfckEz/hyzXZhTEYIVhHaoN7VbVeog4gOEkoJOxDIe/d0SRnTjpC+A3stc+ZqLcmfg3eyUQ1tiHphH+jSkkXkItatkqrVtWbK1WvwD2kapC6H250hPQ7QvK2TV0I2xHfddWogcBrm1bLxUp1XSunrEip1LWHGD2wn3uIQZ+NI2N/lfAOstYY7n54pwNEJamQIkiNUkueIj+68hOsO/Z2XC9UrxZaEGt82KsBiBip137BZr1ca71aa9EstKoX6o9H6j+q47yaeB3Yd8dzfmLflELt62u137ySv+Z6dXGNKqnH35F4OzBs8OX8/bSw7vcadkdVi1bjqlEPQdpnwKkrVcu25Ly+uNT24V7BecvfXkvkd1UtNDzW93B7K4k16A/7I2d+AdwL7cH17u5WZe+XCzXs0YYzlzn3NhdX+dps7qEB/JzTxSVEsEYI6X0RTJQBzESwCWOVhaHFxVorSN04hdWr16+Vq0reg5Y4Jv9NJifsL1+9Lhiw3fg8yPMmxHc+o1dr3ZOTvxq63vcajB9nJF+vlV+tNaxb3fR7Lf7xWsc2yz7YIhmbGsx2x4NW/8c/dLd9ULx/kH9GXEL+t5wby/HmQd3/vFN/vdLdYauk+ZoRmBGYEZgRmBGYEZgRmBGYEZgRmBGYEZgR+CoQ+E8rYqTgp4Lqw+tzcx+M5s6MwK9EYDpnv9LNX275VNd5+zOTDK/9mWsezb3yqTxOzc0nCEwofaL87QbFPZ/2/shjmfiR9seKL7X78cpfcXx+7Ow/VfPL4f8EsYhQxEcxuXAunxj/nAH5fck+R5xin8d0PyKIZlEhPBh89hURpQ6ssSM4pMepz/AzrwFy91xsOo1NkJR+b5pC8riHILJNREBEnfQeTxIQHu5HmCQ9kZCux2L91EaEh4qIR/lIZeSUlJCcaJnvIQuLMW9eP0DwRIQSEnFqe3IcHu3wqB5Cy7bicmtRqJA6o2umjs424GQ/mCkiKSIK3illBf+SdUya6HX9jmEJdE3d8A7K5GMfzsu51lUtr5/G0HUln2yfKfAaEDtZ9umnBCOl4sdvI77cRpzy8Nh2JrYjZ0VVFeLQZJsJy/4dRBrEnqjduzFeLJQggQkAudepg5BWJAViv+UrmYmRgjwQ+3c9bjP+TQC2EIuuDTMvUQ9WEaGK2CbdOgj2AQxNsNkg4jTnvn3Yvgdb9xfL5WkdxHINCZggBHPKWiUIYkhEk18Wn1gy+kCGHh0DgtoEnIR/JFNDnZPyolFqG5mAzLmSn+I9QPg5Zsca+/IaSw15J65SX10r8GGStSEfi9enFLL01CT6Jjf7/VFDDhnXnIxfKCJ0hMQ2Af9+d6v07ZW0zlJSufbfsxecJw6QBnDP1HnY71QRyyR1YFWDR8KPsTW5V5FTImHvwQoS0jm1bSPlpNXlpVoIxbxaqIdMXVxfFsJw9FnH/xHy1ednA9lsnGp8Ldg7+3Qa3p9EDpGT2uWKI5F1AKebm1vdQ8Cmtla9WqpxjOsLddTrr1FeNK38ldcd+755e6Pu+1sd//1eq2h1gIBtmA/87tnj5op14NZxBushaXy91gGGNchNnM32wM+Au62Otw+F4O0OnTb3G4Ww5cwefgBH5oOz1b+5IK8HXfnv/YKT96yuazmPI/u6hOit60pLiNr3797JdfpM7v33hllfN41GCHzXbbK4YXyANO4Bu6ryiah9daX93YN06FVDIgf6TD3CJrBP+FleQNQeO7C/1MXVtRL6C0jzNXFr5nf39+Xp7UhJjp9zpQdyWEGuLyGcr1+9Ql9rpL6gUv+9Ydv17Jtz++bNG/l+vsdPcJZ3w1FbsBxr/I3S7v/13wpwiv/nP5So//37G71/917bzVYdPpu21RJ8Vn4CWV/7Ndc3IzAjMCMwIzAjMCMwIzAjMCMwIzAjMCMwI/BVIcD/8/enNj+Sqcjn5qe5r7j9jyztub1+qvspYJ7aPx2/tP7c7iWbv6P+vK7z/nO1nM+f95+zfUkXTFhoeE1e6IrPBD+KvsZrqvZz7Ut1f1xj9CwvWf6U3mstz9t5ZhJbfIxb9seqZ+XM7tn5zyuniG4/b/nnzZ5X+Ln+n5fhKbIxtJxGf6135zXJL8tsWu32o4fz/fiolUZIGN7hqwoNyJQtaZ55mbyzPJ0aIU+e6jweIUd6yCATVu5HfJqTbc7FNiP5RCTZZ0Qo4iQZwqWHvBrxaXHfMuDfthb7Ct4875aucCBfOSUlxHMDPkymRZysIqKQXBmSJuKRlUsh25b8ix6UyK2HcKkgIyvy6Yht35aIk32iTfiw54hQhhzNKWu6jG5EyITqpHPrWCbcvL70sXEuxs6kpgnKTB5N3cg1k5wiiMli2zcQeG57cjqfryF9/GTp5va22HvsJ2RNunU39/JTmyN1HfCVIbYaSENcli+wl+uIrNAjJjpdjpqSKxyVIbFMpO4PB/mpUBOSdVUro3cutnNr4qpuGjl+IYrJa+DcDBBTJrlq6mqaVgO59Bq0h8jdQ1wdIXvHRPwcGmJUB+vZef/GpDRIDEtSI/n0Q29YpAjZ30BOzs3i/EwYW1Jk9fh33JY8TDYn9tPkWE+87mGngbPmvNl13RfspMvra5mI2+222u422h32MnHv/amaWgH5m4+DTBCSGrWMMqE4UGe7aFWB7+W/IOdWFXWoXHvI3x5y2E+KmqBbYGPS1yStz1dgNVDvw/v32vkJUfCqa8jN3V5N22gJEdv3R1UQgntIY9uPnIF7yNqOWqoezMBxhBhcLlZq6kY+RyMYaQwtIChNCO5/uNEDpO2YpcWbK08VORz3qtmXFrsLiEzjbdyP+Nx+/17bH97r8PZWPfnsIYmjrrS6vtLqmzfq26zFN9dSFcrUf2C+5/5ZQEDW5LvDd1vVOt4/KD/stciNMjGq67X89G+fpL5JirqGUL3SxcU1+deKJXaQ6KSvw/tb5YLvQv565FsIz576a/Z1fzzqYfOgHZJS1oj+ij2MCIVUZHd3J1/en4Y17ov50oJ72yy0Z5+HpHLWTAxvyNsxNv7bwmMPbu8KsbsDk81hRx57vf/++yLBDR929theXL/iSAXn9CRtu1CLPPx//rsQzMZbq1bHh63G2422371T2nXKm4OaTgXrlnYBqd1AOGew2JCf623Yt0Gh/rsbcjiqIfcV+7bENvDZXbXqIeR3b98/uaOd4CwzAl8RAnMpMwIzAjMCMwIzAjMCMwIzAjMCMwIzAl8nAny6oHNxlefjl/q2m+XrQuClvbZ+qtQfST0n07xtn5Np/nztpHP7dI11f478tlGfq+tcdx7tXO/+2Zw/sTwbfuy+hOejBdNeam+WR+2HO34afx2tK3xJpgoBhA86VURn19N1Z1O/tFtcEq9sAO1zfsqnvMWQWbcqT6RN6tJKZMucB1/pzsmXIfqc2OaPFCD/ALf7j7EjQhH+EH7kw/ix9CM+jh/N/rLNCDlhiXAdifxPMkKG+IhZ0CjOKihHmPE4CT6GcaB+aAMvAKgBQsMi+ph9eEWEBsgni5WOkyLJMuLHY+u9zK4sOXk+NLLOeXxiV4w/vo3kbbH/kZwihSJSMSgt8SPwRawI5pj3ZMrEII77I3NuB/uiyAzRJ8Q5WjeQx4CN7dzaNiKoIUptISnhi6WUX95VVRkd+pAiIbRe23ewMBSZUlDfqCS3JyxThCJZkkwU9RCTJgojQglxHs5BXBFRdAQ8kY7kKHxFpJKTc6dCT6s7HtD1CuZcdyRmEOdi0eNlgs9zHnaQoDXkcM5ZEYGPo/z3SMdlpQyBKMjO/G6jVXeqob9Y6vBfVxrwO0CY7TcbOQfvq8cDtRiTnJJScs2Qrv2gnLKOkKaOLREHos8Eq+t0a1xNAB4zPmkAABAASURBVJqMPkAW+quKAQ5LkVOHHDSy737SM5TUQopFJkfIP+5Q5kYNEJ3lByt28jXyhsSpkWPnlEh1VOQph1pynjmB3YilVLXoIlAnbbc7ckjy073HA9hyk0SEhmPHfJT98xOcPbUNZc9DJtCbulVbNTocjpyRRh1nLppGARF8hHg0YW+pU1aStCP3YVkrg3v0UvUgjf/zoMO7W+USUzI+HXGXkKD+O7EmpCuyC9b7FwEs3oObd2/BY1CngRnJJPP+4V51lUuslCtdXlzSD6VIyvjoNvtC0PegU9e12osLVZD9ATYHzsjqzbXadavdfkvtRwjEgxK1tBdrjdR94By4/tXVlRJxlk2rJnJ5orSFVA5SoSwdIcHvIIVNvo+cZf+CwYNJVqBffftaR87U4bv3Ov5wp4urSwVnx4TnCOaH3U4j58Zfz1yB5WqxVAtZfA+Bu7290+3//Fub23twOpQnZ3vIz+r1FVhIYZzJa7Fcyr8MsYW0b5l/9e0b+R7wnvjvGN/hZ8/5ay+v5P0RV099zpWulhDEBxOqORdyP4Gb6xsh0CtI7CXkdqbWqzdvtFyD4XKhhlyN6R4iewleB/z77w6bMHftHvc+E5yVjYl5+t7TVFUaOFfOfUkd9TdX7JRk4rteL3QPmaycyr6N4NR1R63/+Ub59YVie9D+YSO9vdeqaiCgN+rB7vrbb5QZHyH/L15f68AZ8dPnC3LcQfBX60ZphbjYWWYEZgRmBL5CBOaSZgRmBGYEZgRmBGYEZgRmBGYE/gMQ4FOWT6p8bmyd5RPDefAfg4A/evqc/BQQz619uuYrPV984P9ppT+nznPczr2c66f++fzH/ifRPm/6cdFX15sK/9h+7Kl8gCqNeu56avfS+NO1z1l9ajGNgg/Xn7MuOjavtDb+0Tmy8i8qEBuy/EXT+5K0Jtyn9nzNCCF4Pv4z+lNeU/vzcphWndrgDggcTEL30xcTI/Kp8nFUziUHlXP8qPmkiQhFnCRDkAyPRFxEfLBzb5KE/tQP5VypgvAw4aSXLhszF5E0cuamvRkgjXqIMRN8Edxl7FlKSZFCA8TICNHkpUUozmn1/SgTksf9XiM6KWhHRURZY7JE1BDBeDzp7U9cjttBzJgY6ontfgdJBGUnEcQEbg/ZMiA4RT0W8qU8+Qq5ZtsDBIxJJ+Nk4q4ilklgnV0DcTt8WJ9TJt+jeuJWVa2Uax2PvTqkgtDJkVXuw1FKKfAShB4VQcvIMY3JQL49uUaEUs6KlIRhkQjWEfMCEs81Om4Hrn6iVRB3JrYqJdWpUYbY2o99OQn2K4UiQia6TGjtjSt71BMvp9N+VeTckX9vkpj99tyRXDx2P5NPXTdqwChHUgch5gAt5JRjZNYsIKuJpI66A79e47H3uWev3QY16Px6HLeQkjklObeEf8fKidxSQOb1qitwpQbPu/aqyrJvpQxEoZIDNhX5VW0DJAenh4w6QL6bJBZnKQZWQRY31JupRw1EXpXV0/YNrUZoN84EbVcnbWJQ8398q3jd6sh2EFTj7YN6yOcqkmpwaepWi3YhsWZzf68OEnIwPmgiQgnfGMqkfabfD526sdP9+3esGLTHvvZ6bL1eXAP7QCOBQU/feFaRtXl3p+PbO6WHvUYIzh4xppYD+9osGvlJaxxrC6l5v4VoZDDizE/69rtDIR8T+18pqwre27YQ4t3dRqtOhaT1fgRrXO/Ojw2jX/ahxatLLf3kMmfDuDastW8L6Wt9eaFUsSfbvVI36PrVKy0gi5fXF2rqWmlz0Kpuyz5vIKY3D1ulnDTyc8B/b9fYtdRQL1v2bS8/5Z1zLj9/riFuc64guPeQ3Xs1xLb43Hr9CBnecI4KDpzLnPDLuXNdfqJ50x80gNcP//0/5cninhwrzorLtFQtMcFw8/CgI76ur6+VUzIERUzq+4zb/xZi3LndfP+9DvwcuH37TlvW+il0sTeusblcK71aawmZOwLO7dv3EveGz5Wfrm7BMlGna92xdgRTE+iC/E69FGAVEP2+tw+8jauaPd8pab5mBGYEZgRmBGYEvjoE5oJmBGYEZgRmBGYEZgRmBGYEZgRmBGYE/k4IxI+S/bHmRyazYgQCC838+pUI8AG/iaIij/1f6fEPWv5lYUpdkEcRP//OmtZObUQo4qN8WQY/wyqFZHlcEhEl3hR/alGqCKSDLIJSosZpfmpRl9fIvg4wphYrTJylyO5+Il4X8THmNOl1QV6WSWfbT2WYpl5svT6Rr2Us+UCgQWYcIME6SEYvtH6kFpOAPURjhshJ5GQJGyAD86GQ/UTQi49Uh2sVV8RJP+DfZG5EQG+JVQHE9O0DnYnA+pG0rmgdLyewATMToR7bZ06pkIti3UiukUKe99qSL8SU8zIJrLMrESPjL6ekBOGV6EcEJHCn0YQdtpHIH790FeG8pcmug2DqqcHkquNhwIv15JC8zouQzk8csrb8WKT1U7gd6waIrWJHPYc7CMn7TSHcagwXVxcQdddavnkleCQHlXN5TIV+KNeVMnm7RnGlnNRDTlUJsh+iLiJkXVXVyjmX3EyK417BGIW81kTZkX1OrB+MFXmZyPacccspqa0b5UhyLQ2+hZ0er4hQ0N/vdvJZqVJWYs0BgtV+3HcOI+eqh/BO2HsvEnYm4zrIXeM/JrxQT+Ss7W4r77+fKD2An+1XFxCT+PVXUe9qcK6SAn9HyNyKI545IyMAed2yalRDDHaLSu0/XylftYL/FFywtt/d6P6dyb6d6qaBLN1rpJ4HSMOO2kV+Yz8qISbhTaJ7PpOX+22zYM1RzWKpZbvUgrauavkpU3GSF4uWM3QsmDsHE/xLSFXXRcZaNq0a4hZMBskE6PZhw5pOLfqevdiBSWdiFQLWhGzVtiAsgZCq5ULtqyv1VwsZi2OTlDgLPh9LP3H7zYVSUytFKiRtzVrjsqPmA2fWZ8D73HEPV8QT5085lHLScQ/Buj9qANe+rWTfd+/eq9tswaotv7whMO454zll8m0hzlty77UBPxOsfuK9I+8N+9LUrXKqIJzXnJ2ufFW1a0hVJZOzxtVy7I64Pf3MWV1R26GTsb6HAA/ORbpeqd0D1u1G9esLXaxW4lCq3+yI3SlT7wXnQ+yjv2Y6RSq59dxnFbFWkNjtYqH7+ztFzjLZbxzcX0NuZ3TtmHT9v/4pE73DqlF1udLwsNOR8/Kwh+RuKi3qRstUq9r1itudDszt390qqHe1XKrn/FxdXVOLtL0hFjuWOdPHSrqORuPNRt2yUtJ8zQjMCMwIzAjMCMwIzAh8TQjMtcwIzAjMCMwIzAh8VQiMVPOcoJ5ffwEEntub53R/ZqrP5XOu+6nczm2n/k+t+bvNT3VN7efyn2ym9nO2z81N687bH9sFqknofsHr3N9z/S9w8Zc1eVrPn5HoeQ5/Rvw55m+BQITvqt/C06/wYQLE8oKL0YQHRILJBPdfMPuoxn6EIClC/2yC7vm5HQVPge78ZTwmOdd/7PtpwgEyzbmM5G2yw7NT6/652M65d9Rg+/O5qW8b991aKkiLBCHk1uK+5zWWd0UEJMcA4dGro9aIKDrZ4IPoUWftiP2ohJ24is8U9D6+7GcPQWVNRJS11h3RdZBVHeRmBzFlsiYiJF46u5x3R41VqkosE0iedsrdI8Hk8blEuI4RcsoE1KCUMxxST8IDxN6imJrssm8PwkG9BqJpYG9NoJmkjJQUETIJWUE4iSvi5Jsu5FkjE8YkpgBXE8Z1DRHEuqyAy6rVbfcad0cJ4tFrUlNphOTsqtDg/SZmYqImR+cREUqsF22ApXNoF61IXj14meTrWeN4FTll1rELzIv5TjU6D0beUk6Qez3pjbKvXGXZvu87HSAjD4c9ZOJOS0i0586QY9if8e8gbAfi20/PfgyQYm47iM0gVihkG9uW/BibkDPG3ifvuSIkXn5auIGkrJtWHefA4z04BSTlHsLc+OdFUwjL/fs7JYjDMnfY6QGpr9aqLmppkGq29fjv94p3D1rgr4Y0NCFa17UqSNw1skRfnvwEx4FzvbhYyw/m9/db7SFBA/8+3m27UOccIEz3SNU0OoKT54x7hhA2fn5aOyLA8CifbT8h6xru+4P6VaO4aJWXjZplKxPJxmCUtIDgHMGrAoQeHI77vRpy68npHkJ2f3uvzk8Cv73VSE7Wb6l/++5Grj+cCH4ayN8Da7XZayBeulop7/tSU8b3yLm6u7uVzUfOc03dfsq55M39lg69Ll9dl7Ox+/5dOR+CjF1A0i4gv4/UXjcNngiGE9fnvHCFjsRHhJ5oA8ngZt+b2ztijjImmTOFY7luy+721ivkt4XJ7rpVOg5y7u2bK1UD1XG+mvWyYLA97vWw2cjnwVg59gKfzmW722m33ekAkfyA+Px26Oq2BW/2kHN9Ty4j0YOAb9+/08CZ3UHqintnyf7n67XqttH28fxt7u603W40tpWa15fqc8hPafuMh6SIUQN707y6UNck3f/wTsf39xrBP3Me075T0nzNCMwIzAjMCMwIzAjMCMwIzAh8JQjMZcwIzAjMCHydCIyUdS4MP7zK//3/MPpxZ5p3++PZWfNbIHC+N8/1f4sYn/PxJXv7XF7Wfc7v+ZxtJznXO/ZJ/GHe7ynnUX+f/jP18QHi87GesX3e8AXttP5p+2g+qT2c+lNr3YsyGT1t/dnnyGeev5+8mNJvNjHVdO6Qs8eH3XwCeq78Zf3iHn/PrmZy7AHRwif7fFDrD2sFGaap/9w6n59Jnps/0/2e984X+XYt5BMRwBn0eLls9M8RMMyeXtjwWTbYMHyuj/qPeDnHInwaf17veeyIU12eP9e7HxEf60YR8ekY1Scv+ziXTyafDGwX8egPPD1t0satINKeSgS2CtRJEaFyFWxD5Z/79mOhXs9HhJsPEhFiNaIi3iBU8pUiySKfTSs+SND7VPpu0ABBOECqjRbO+4ioxMacV4TX0OEVEYoIeiJGFIGfOPvZMyhcs4Rdkq+UoZ0iMY4i1p1LMFdyHaSIjM/scuQr2ZcDeHAm8EwK1jlVKdSTu0Vc3o8UQU+qqqq01p06Uk7owLiGMPW8ax/AwI/GRoQi7K9XSqnUFTmVpYnxQOCqympqSMKzvfHcFGMo+lBV6pZsL+LhWTkn4VQ+HxH0Lczxkq8BQs74mzSynXVHCNAefUSUtZ4X/SAfz9v3yH4dIZRG9jPw2UG2GbbD3UaC0JtI4HDuFysFZOUevzIRVjVKKUuRcBU0ISnUQcYpIMfQphSqmE/gacLNOVkisOVl4rUjtnzmkIEfpSZJOwh22ydhRI4e15CZCV910+qosfw9XcCSkmQz+QKQiFDKWYbTX6k7QF7vKSrIxdj463ZrME7YBQuNgfU9OOx3W0jcozK5JA5JDwnXNg3Tow4QmMaqYux9zCkpU3+dM/dCr357UEOOSwjcaszK1FVfrnT1z2/UrOry5K/x7L+71WLbKXP2uu1Wrqk8yZ49AAAQAElEQVShpnuI0/37G0jCrd6b3HvYSJHURXBOe/lJ6+XFhRrIyMb5J+KzHzhQ3TRFSBTbUUeISZ/NPaTj0AEKda4uLpVZ57NbQUxm1jiHmjwPxPJXP+8gl31mjEkm9mIBUds2irqSv73ZRHXv/Q+pWS1Ur5acyVEVhO0IXsKX74+Fv7KYdQfw8xPYXru+vlKLfUUuiZTgT6lPSowPnNPy5Kykdr3WAXLUUleVtF4oHnbaQq5m6k0XS1X4Hu/32t3cFux9Pm7evlNOSU1da+QgOaeKGkfu0XvsjuTiPTYpO7CXQX2Zvcttqxa7t//+t9YXF9x3FRj2EriL+6EC7yOHsmONz8CIzmd8ZD6CveGgXVxfcxQrXX37rcR5TXXW7uFBO8jekb24+K9vZdI+E7NNWVuIc4vJ9Wa5VF03umR/3K/aRq8vr3QBXq//9U8d2cOO3POuA5e9VlGrgXSuqdN76a/6Puz2pe5v//lP+TylDKop1LScu77TxeWFLvGZOHM9eAzkKAj4pPmaEZgRmBGYEZgRmBGYEZgRmBGYEZgR+PsjMFcwI/AfiEBQ87kw/OR1Pjf1PzGYB397BKZ9dftHF+OYn8qnI+m3HusPvc6z/+MCT1HPI066qT2f+0/qf1r/NDpvfw0aP9fPT9mfz0/9X5PfH7t2yvi8fZrB+dzn+k/Xfcl4Isu+xHaymXKYxs+1EbZ6bub30Z3X4cgWR0pV1siH9CYRLB/6nkQiJks9/hwN2kkm3akVl+NEMD8JungUQVyYtLENqsfXadZk5ABpKbyfy8Aaj3NVQZTUqrIlK2Fn4uG02hZ69kqQEuc27k+GEaGcTb50GiEo/LThAJGjs2tEfxp6ZajEHEMZYsV9lTw8p3K5NosHCf9VzuRcMYwP4nkLCpmQdBsRiggNkFqWDGlTV3WJI6Fnj3KqFMQ2JD3jgHQxPsUXBJcgKcUVSCbugI3Jz647qoOUmaToIMCcW0TI45wSqwQR1ZUnTr22w8YuI7IiIF1LjFBOJ1vHNXlnmXxYZxF+I/ANyelcKsijDiKvY1yBeU4ZXGpSDkyTEuPNzZ1Gk7kQRoqkYE11daHBtaSQsDkejuTbsSYQ1gWtfJ1+qci5OO+BfUwpeULOJ+PDORq7iARRtSgSWISiPBm7hKQcwT/QLa+u0UodZJp9RqmdiR+9Ru0gCl3TYrmSCVMtG7Umr4lflpGjlxlvMi57WHlvwaGpG+KEKgyPD1uWLrSHXCvx0NVtK5/LzH1qQYWrkOspmGJ72O+0H446tEkBWRnE975Vg7S7vdMD4qdBTVA6v5GaLMY3Q5xmSOPVP95oXLYsC43kG2No4H7cHw86EsNtBVHop3jrphFJ63QFXYTEAhkgZJvVSkHsh5t79lcKfMlXiL7KFdjCcTJG6XnsR1rnu4P4jAglSSt8VeuVKmLuDnt1kOsN5KJW4IITlpS5w9jr/uZGJOOXnKclsBs2OwVkeawamQQmoj5cHiBOxzpcitCF+PTT0nqcyE3LdOiwP0LetuBf6br8Xd9cCOG2bWXCtmpbLdqFLlZrSNb6Qx6+n0bOJIcRPyJGyF8FfaBWi/czp6yeojNYOPbW9ULE+nxtIcwPnDPXZPK1Z64l1sD6BjL8uN3LTzHX316rRY7fvVf865U26pSu1/JTxJYjTHj/9lbb797pOHS6eXdq7bPDx+HdXfkK8Hq5kC5aam20v0PH+fN9MK5bVRDxmZ+Lm3eQ4azZQ567rvvHc3YE7wPE/m6/1T6HdhVSJy2/fV32VPM1IzAjMCMwIzAjMCMwIzAjMCMwIzAjMCMwI/D3ReA/PXN/UmL5T8fhj67fmFt+r7j2/VTOY31u7txu7j+PwN8AP6f4fPL/QVqDYPkPKvk/vFQTR+fyWTh8NCyPRhFRPuR/HPL5+ImgmsYvtVO8iNP6p+OX1n2xng/uYXY+mjOOCAmCbYD8muJNNhFxVkd8XOfe41wEesTl+2uaWfCh3g/+sPfcJAw/vEw0jeQB30TYoYgnJ737JmJG8uu7I+6Tgnytj4CoglhxnGkcESebwK70w1MvixNnNuJkZ18j+UTEB4KWaTmH0p6/OQ/sBuwJWmbqpqZLXuNILaP8dz5NnpiQtO9ixFsENtREF+K1L2smmwH98QjRmRIE/ajgn3W2zSkpp6TBRB6gdZC7QR4mmSJCHncQR4VcDslko/0KH45f1ZVMRorLT5w2kGsD+fcQxq67g/jNEKbWB619h+MZAPy7z9LyyhDztmXDeY3iregjCIx4zjHtt8Y2ZQgzchu8Z8S0b2ODqeCK1EMo9ZBdDkW6Coin9TevdIBE8tlZXKzBdJD/bq19OJ79s1GFcKuIUZ4ATlmuOYI8yKintoRuAaGYM9iB2UgOth/A2vMdeJaW+o8P9xrRLxdLrZYrdeS8htQTOtx9eA3UMCI5ZQjAQ/nbqePdVvnQy3/Lto6kAeLb5PMBctu2A/5H8nFmse9kotZPDavl3KSQ6zG5Z/wfHr8WuG4WZb+bumae+u8fZOIvU18D2byrRrX/+gYCuJEy6fWSyTw/OZrJIeesjrhOv8Igw4Q2VQW5t9Fwu5Wf9hTEHQdRJh83d/cysRcplLtRJl139xs1VSM//XrccR8qsd8qXylcN03ZMu/ZQJ0iL9fgOv0Ur+NXTc1ZrLTbbfFx1APEos9fBblaUZefLK1S1gJi885/s1ahDWfhQNw95+JieaGeHIf7rYzxgjp6zv+Bnwle1zBua95T0vLqSj7j/XtI6MuV7vOg/ffvdQeejoVrmVQNbLebB5ngTpHkffL8+vVrObeg/qpt9f7tD+Weyymx7kGO533tiD2Sg9dFJO3u78u6PRgkajFh2y4WSjlp9eoVx3TQAXJU4LOlbZirmwZ9r16D/DeN7bvf7FVD7C7Xa20h+C+pZ3F5WQjxkORfhOg5V/fvbnSAtT7cPShyLsSubjZKdztV207L5ZIjO8h1RoSOb+/UX7Rq//FKbReF4O05i968HWSy8Uzks4ds3m45F7lSoo5MK855fZDKmQXT5T9eK1at7Hvz8FBiCUcX1Dlw1ny/X42VRmLW5LP/7x+U9LVec10zAjMCMwIzAjMCMwIzAjMCMwIzAjMCMwIzAn95BEYy/CnB5NnX+bpnDf4zlH94lb837uf+z/tToee6qT/N/XmtPxz786L/nMgTZuft8+vPLT7Xf371r9Maz0l+nac/c/XnUJvmXspvmnf7vI1nvkSeX+2PTL9MXlo/639fBEYTeTAnA+L+S9F+6X1ivy/5/KP0JhMTZFuEq3guqvVIOeh++2hjTHoINUsENh+nPulFBGRCUoZQEJcJXprHl9dNIriGQSlSIYzcTjOhKARYRMhXYOP2XEo+EHYmcEyKemyxTUQoItyVcTdBM82lfKInIkIZcqyHEJzmvILIsjjvnrMgLtv0kB0DZyQi1BsHYgsiBPqXGjCiX8bY2J+JqaJl7DalVOrs8aPHy/6Ev1GnyHAvhSTq8G+xWUSormpinPIeIKJMAvlpVMfJKSmlzHzIOsetIdoyuo5YJqbHkpsKFratIH9sM5CbSU8TXEdw6CBLI0ImdnLOiogiKaVC5pk0y2DmvCy2MbkaEewXVUCklfpocc3aJJ+3U/wR3I5yvGDxFnIT1pweryQliLD2aq199PJTkS2EYVbwT4oI+TIBd9jt5acpe2oayNc6z00SkdUfjvLfRzU+FucfcfIx2fnMHA8HmQCzbuTNFjd+wlTuoUDJS15qgk/ERKsjcSvyTeDs+ozlgZgpZdXtkjp7eS8iQnti7KH9OtZ29HNQLOCEHSERIZOoVbtgJE16cbVtre6w13G/1eG41dX/+gYyrtIxMYnh8eZOm/d3EkR0VuJ8NQr8D5wR+TBJym2jEfJQiJ/o1EgVCGG1hiivIVOlUBrZQ7f4Cdpg3JKTCe09RKfxjAidXyP3h2XSeV/K/lCn989fi7xYLtRw3jqIR69eX16qArsdY9d9oD4Rz1Jxzh8gJJu6BcdGB3DOYGA//nptf4V27kdylbzkANHrepKfaoY0vsytqtVSF8Qw0ew5x/SZq+paF9fXZZ0er+64l382mOw2GXp1dSmX6J+Tvo9aYh/J0/dDD4HqfI9lzY6aKryMDqHVeqUOohaFtuTUQCbvsPPYst1uOOodZ22nFsyHOun+7TvO6UGZ3Ksq6/WbN9Tb6ebd25KTY7EFXi6T5RV28NsSBcHrlzPw8I+VTJwPtxsNNw9aJfZ6c9DyzZUajDpI9K26kz8wP/Jzpb1gTRb5HOS/Z5zvD4Wsdg4D8wOYH1kTdaX+2En7o27fvce+U01de+ri+IhTVH4pYMf9uAeK5Tev1LWVjkhidn7NCHx1CMwFzQjMCMwIzAjMCMwIzAjMCMwIzAjMCPx9EPD/dX9Jpir4hMGfMhSZdG6frrNult8fgZ/C/aX9+tLMnvP/qW7kY66n8qXevya7X1bLp1j6g7OTPOPtfCuf65clL06U2f/st5ewth5k3JRPVScM0U2vKJOMppbu7/Wawj9tf694s98XEYgIRcTz89NRmNpHq4goa0wuWR7VHxrrLBEnO0+YiDzXRUC4QASd69y32P6XSMTHeGV9CmkSFBEhE0ORkyyoeKHTJAx5OQcLrJ6KoIsIZQguE1sma62PCEV8FMk1sWQQJNgg81CWgTo9F+RiEdcIQWUZICl7yFSLSblEDNuU+LbDwQApETHFIfdI+PamSIHPlE+6iNDTK6UEMQbjISnopwRbwc+AASJpgNRxLZVj4i683D8HHsVxT7mLoqRELNtkCJtIHqPnv40m10qPXN1aesgxt64jIuQcp35IypmcQqrw5f+2gpYC/zlXhTw0zhEYYOvXgG+vt+jRd0pZKSUl7ExymcwamTNxY1J3hNTNyf5qXATLBvalZ5cC/AaxTGJ9BUGXnQf7NCCecGsy1/G8R0XHXkWEcgWGAhL20MSX50tMSNAOXUpZdmNiLSKI26uBgMuRVKVQ3x2FUoe7W2k/aLoSBFMDQTWCqWM3xoK9SgplfHqfmFI2dvgRsQZEzDum5yKCZlRLTSbtOjBwDeKq64q8BiXWVlVWTU7ry0sNnK/N5oEcW11fvyK3EZEwlnEQ/g+QYc7Jvpyf697vdxJzIZ/HAeKcWtgn+x3Yh0hJVVMrgdeYQz2geK39mGD007cmTX32D8SHRSwE+UhNA1JXtUawqv/5Ss0/XysW3kcpS/JXSW+/v9EFKVQdXjnLxruj3qQEBtJADiN5m0ysVwuN1FkvGgERe9BDDB7YD0g7bBJ57iBRfW59bgb8OL+UkkxAmggNcHfeFfV03LOkIZ+bZrlUw95l9HsI06n+A0RwiH8E9BkJfD3c38tksDGom4Wqui3+A2cmyBtljZyzw+5QajCh/HB3L46BdrQd+LrOTaJm8MzsI0sLOdlBYGbnSB6rxZL9BHvGrsfr/csCR85oriu9/fd38r4sWuMyFKyc/bjLGgAAEABJREFU7549vXx9LY4I+Ox0PB4UESoYsi4xcfXmlXxeDpDX/dDJmPXk5b9NvFivlcA45ey0ZPybulHkpNXVhUS+jpnfXOqwamSC/sg+RkqqH8lr2wb4H5K0v9+wb6OMsXHnhOnVv/6pWpzzt/dqXl2o/ua6nGUOj1bfvtJu7LV92CjlrPr6QssxYx0Q41dKD3vWJh32B85rr3rRKI/SAQK7e3snuiVmw352kLs1BP6amhavyRe/7eVaB3B+9/33xf/6Yi2T9u2YFNuDroyd5mtGYEZgRuDrQmCuZkZgRmBGYEZgRmBGYEZgRmBG4CtDIKjnqaD65OWPCD5RzIM/BIHncH+6Vx7/0mSe+v90zMdtfDh0ev+lEf6j1z2SChNZ8Muw8P6+JL/M49exymfV8uNqPkXr05H4WFTnV5l+3o+kc8u5/5UhEBGKiFJVxKn1wL1zse6XSER88P9L1v+iNZBImgTiIgLSANKkh7wZIYzo4jaeCMOfeEV4zVMj6wJ+o1ZV1ZB0lShY0kn/sVW5MuRETlmWcwtPFpKNvEt7SlLuD+TcQz6MkC3hehDbWz9AGrlviUgKZGStJaVU1veQKiaPBnxLYAGbkoQt/SkHcZn0S9SYyXGARJPnH/2dYkEYkUuHP/vWh8teRP2VIk59T1UQR6e4wykPfHYQLp6zDBBzJQ5rUp1lssp6524xwZRTlglBE8P+CXWAmPKcWxNfkUKJ9WJyxH9SlDxGiO7+2Ksj34gTDia5XKPKNaoHOz8daD8VNSuYQHCliFDKWRlhIF8958drRLCx+A0IwIYYfcnxAMkmgS/zNEopE6Ojy/9+IFbH/AJSTOB/fP9OJhvlK5HzYqHl1aUSmDFtLevTB8kpFR2eIPhaNU3LmFijNLCvBVf6EdaN6AYdICJPcsS+wVcuUrUtRNgeom+Pnj557SFBFQmffgECWQfSQBSKjYkILSAXM7qkpBwVvVCKjIQ6sIlgRUiH3U5HYns/cq7kp2FbyFLS4xxIC2o1sdjSmnAbiycWcm4HjeqytK2l/s1Sw7rSwHhg+gi5t317o1WzUNW2askhAVZQP1nIhOcAziP7njZH6WGnMYd2GI348P7XTaMW7PaQfBX7w2HRihoX1Fajdz6ZPfc+H8HFefaQu3skp6zMXIZo7bkHNnd3ckG1c6EWcUUEmDYFW4YfXqR/yhlbr8/8rNjjvy7rQh33gsAh56QwWXp5odTWSstWJiEbiEj7EBcl6/bmVibRLc6tbhrtNlttt1vVda3lakWuifPXs0IKSe3VFW2AsHT6uuhKK+wWi0XZE3kmRnLfqW2bUx3cb7e3t5TJmWKPqyoVvxkcvH+WDix8n2+/f6f1YkX++IW4957dkafYj+3b9+UrxPfv73T44UbdD7eqiP2w3RBvL/+d3/b6Utoc1FLg4s21akjaYbvXjp99h82Gub3YrJNs9rp59+5DfRSmvslF9py/4d1dmXOem7tbV1Zqdb3er10hsXstwNlPI7sO12ySvuA0CsL+UPYsII+rttXl+kIXyMh5EwFNEPuJ/tDpSqdmfp8RmBGYEZgRmBH4GhCYa5gRmBGYEZgRmBGYEZgRmBGYEfhPQsAf70zyJ9XNh1HlE6w/KfyvCsuHx5rkVzmaF/9qBP7O5+hXFz87eIpARCjiozydP40/vpt4s0yaiNPaafy0tW1EfFB7bImIEtd9S8Rp/MHwl3ZSlJX2OYnKh/VFXUiMUw+qA7Jp6k9tRJS8pjGD0p18fUnrBRH4eczF43MZIHHHR0kpQ6ZUSilphLyU70+Mx7OcGZZXRGh8LufHOIWghUQakJH1RbC375wSJB1CW5zx1hOv+MOvCUTbJ/quOeWTbUSwjlqUZL24sucQE2BlfdFlDfizWGdBrRGS1P2RORCXSVbH9Zxb0nO31GUCyaRbB9ljMRQ5pfKUoce291OJPT4rCLIGwssikR924koplzxSrpQh6WpIrAjP54JzhS6wOx47dRCFzjenrBSprAtaprFFl3PJyzYDtibZXEtGb5uUM01ooIimaZVyZl2liFBSaGQPeggz+xeX41aRxILTV/lS4A5SywQe01IKpfVS6WKlsa0Ey6sN85uHB/kK5t3a7xFy1fvtsfMxaWl8xscDNHK+mqYmnyx/9W4DDiKvI+S7xQStczZRGOTRVJVcp55cjtGxZqRGYzeCg+MHYyHW20euaoWS7LtiX2zbQphV7EPfHeW9HTkDBQ/IySDeltq2ELqDycPtTpn8ZMxCert/UPuP11Jba0DvHI93D4rv7jXebFS+ElhcKSkCrBN7hc8g9kjdsWpVfXOlQ5PUJSkdIOHvIDWrRnc3NwX/lj1rIX17SNjj/qD72zs5l0JYUluDr4iASF0riONafT6z4xDarXU7yEZj5P1x7d4H2y8hN03umoA3Hl7r7XHf+36EUF5AiuNcNVitr1/RLmS/a0jGjpyyQn4a9f6H9zIRamLTTyXnlFQhEaEW8la095DRztn78p4aHW+5XBUyuOy/pO3797parwsx+s0//qGBe0mcK5+ziNDb776DjIX0pEavr9pW68tL+auem0VbSOMdxHnOGbu93r+/ke+5i0diGaRlEv4ewtXrU8568+aNEver/ydgs1rq1Tdv9OZf/5CfeNeykTHKY9Lh5l7b/3mrblUrXl0od9J7iOfUj1q+ulSlpC01Htkvx49IevXqteCKtYH03j9s1b7bqh/7sve6WCqlJJ877zXlK1GXOIcpJy0u2Ne6kr9u20/27odOzeVFOcMPb9+WJ4l3PpcQ0jllbf79g8S58J7f30Ni73fsVyOCyHsaYJUcZJYZgRmBGYEZgRmBGYEZgb89AnMBMwIzAjMCMwIzAl8tAiOVPRVU8+sPROD3wv+p32n8JaUFRk8F1fz6QgSeYufxFy79xGzaM7efTPyHDozDS/IcJKOCT58tfIqJwYj8ti97tHzeqy0+J8+t/pz9+dxza2fdn41ARCgi/uw0Sg4RUdovScYf9PeQkW6f2kfEU9XPHtuvCTGL+3aQISgmSZAO1lkCkmaEHIuIkn/EqTWR4flJTGwWUmdS0HqtZYQU9L0fEWh//IoImcw0yfHJrEIpkiICMqnS9LTfFDvio7/xkSCJOOnsb3RcxoEP0fppw5SSfEWc7CKCsKOsr6sa4rLSAJEd4flRGSxMHnuuBqOSA+RqqRc7z3feK5yaaDoeD6wfGFExOSXwCyTnSsY3ImQirdTFjxD7dOwR2wGcR3LuIFm9NyZ/66YpT0OmnIvPHiI05UyMXrbp+qMsuC3zA8SaSUFXaeLYfZOhU4xixJvruIfUcgyGksttsurXV3ro9vKTiSbeRpNW5Om4NQSqib6qysTutYOADBb663UjQr4iQhFRSLoOotE6fvyXxm9N3chk4ohypOYRDNkBlW/pCDAz48qcuAaIsZ555y6wQYUB76w7gtF2sy2kGeEKtlsIa+fk5YfDXqPXWFiCa9YO2m83hTRrIc0Ozq9MSIcjNS9qffN//h+KKwg8NrMakuJ2p/3//l4mchtVJU1jdoQMbOqFqpSVwScU2jsf8jrc3muVGx3vN8yFdLlU1Nhxfg7kdeSMmISt2pZUy2KxXOVyMXQaSE/nZ2mKnXQLuYp1IUNbyFeL11m3x+8OYjDlrJv379Uxdo0RoUtI0pv3fmIVZhPftu84R/dvsSstc5Crx81ORwhN5+ivbPYZqK7XOran3Ct8b/HbNC1eTi8/1bqCTA4ngurq+krumnz2V0rfviMG98sCmx7CPfTpFVF2/4NyBenrc7s3SY/cvb9l36RryNxXSAuJbDHx6f1/gKjtY1C+Wul2v1XFrVe7zGOn3f2DjpDZC/bi/od32nz3Ttt/v9MOeXfzXkE9JrtX1UIX//qntNmrv9vQbGT8+92hkPijs/PXeZf5B73f4xcc6pZ7k71xvmm9UIJkFmez/+FW3rMD58viJ363d/cQxqNMePup4mrZql00Zf/HFNxLW2XyMT6D35jR93dqvr3Sogvut049P2da4m25725uwBWPB4jinclw5zjLjMCMwIzAjMCMwIzAjMCMwIzA3xmBOfcZgRmBGYG/NwLl/83/RAn+iGGSc1OvneRcP/d/ewRewv88kvfifPwl/cnv1J6vsb+XRP4c7YPod77Kh7F8eOXWH2J9EH8QVeR3TuA3dW9Mv9DhtC0vtcWNJ0vnyZvjWJ6of8HQuP8a+QUhf8WSMzyCvuUlb4bH85Oc2/EhuyY515/3cV9sPtwJxeG5xZf1ITIEmfAjGXsJ0uVFJ1PeL7UvLvyDJwpOxHypZerPfL10tqecTNYUefwZ9NTedhGhiJNM89afy1P9l4wHzsZk5/bc34t9E0vnYtwjkd9HkYJXktwilCZfEejdQRzPQvfDKyIK8anHKyIUcRKrBs5rBOOUPuodH0n6/L8oOYbkF8RDIKNGDdwbPUTNJKNrk5RS5p1bZEq+jD6+OXdLRChl58Ma+l5vEevwrtEY4zMxl1NSTknwFzIRKifDzwFM0GFdOu7SZ30hNSE2E7mknCVs+34UU8hYfCX8TXmIy3sq/EaEIoI1I+TdydZElolXS06JHIL6B4jUvviLSOrJIRNvIEgHSeZxgsQdqWEktn8c5KjkcQVxrAiIxUZVXZe1PflGBDEJTb/Hh7hG/PaQUxEh8Rrw56f9cKTueFRvkoy5lLMyhOGAfce+GLeeNqP3OsdxvaNGmZAdORPylUO2SSmrqVu53UNWjuKyX8jbjlzazVEXe7TfQbC9fVBHQSaeAhK4fXMlfxXykMCF3I2/wGEgV/89WdeSUlIDOW18nMORGAO5tu3CgdTSGhfnPOVW15VcCwb8GB7ByXgPHINBrskSEUpIZEnU1DS1dg8bsOmUMKjAhFQ08rZYLuS9tL2xW0Iy1uxFxsakdNO0GvBxgNyscq2hG/AQaiBPTSzbrm4ajUnSstb6v94oN7nYJMAYtwfd3T2oXq01kJNJu/7Ya6D2GiLOJKWwH9i3w/19eVrVOXiPnV/dtMrko0ja749qwSTRN3begw7Ctm4qLSEXg31pIX2NoedNoDbEqMCMYuVrtV4r5Yz9UkcTzRDJOWXODIwne3P1+jWHbdQFJKr3rNQOCXlkby4vLtUs1yo5cY4XFxfKkZSJOXLmUkg9BGNl7MBnxN/D7Z2q46Dj+/uy136a2nu430FWEjflTF17Gd+RGAPYZNdcN9qAieuoqJ8t0Aj2PXEG2luI5wa7G9qeNV7/5h//1KJZqGOvXFPbLqWUVBFnj27/9rbEOlbStpHWF2ugz/jt1CorQ9auiWXcjH00dTkvqrI2d3fF1+ofb1RdrNRcrvXm6o3qw6h6TBqqpN7kPTkv1yvqOWh9eaF9E+XeSpC7FfuQF7Xs78JPN7OXA2dwxx56f3bsx0WHL+7tnoIDe9/XIziuLy+ViBEQvsu60e3tDeNKm9t7BXh478eUNO45W8hytYlPsUAAABAASURBVNK6atX/41I980fu8Ygkn42KuK69fD33xUqJn4VJQa2arxmBGYEZgRmBGYEZgRmBGYEZgRmBGYG/LQJz4jMCf3MEgvwnofuzXtO68/ZnOZiNfxUCT3F/Ov5Vzll87u/H/eBDnXhixfB3fU3xftcgv7vzqQq3nw9miy+R5708Xfm81derHSnNQvP4mhB5HP6omeZPbZQTfv7+dEGgCKz0ouizVzD7JYLZV/H6qVr/6kVO+X8uT3+4b/mcze81F3yY/0EIMuVb2nIrlN7TmTLOqSqtOMsmnzrIPLd6vJ7WFBGKOMmjyalB547XmrA5XxeeMPlA675FjC3uT8J08e32XMIsEIrJp8mLnjwzpBBqWT+JFPK8JeUkE0Pui2uK41aQJKdWrJBct8kvoNQkp5mw6aNAKbJOXI4nVroMtwlmMEVSlStlJOibiLHfnLOmK0Go1OTt1j5MiHWFgOoLmdibqEEGdPYHx0LsoYgYdB1kLISm15b8xbvJlsj0EiYeS8UvJFYPUdpB1nS0xgIjfI0q24WfnJICKTm6NgvJZjA3iZlTVgvhV9c1xOgA8dPJhE+E44wq2ALYgDinARLXdWcwOEJcmeRLOSulVGx75jvkcOjUQLZJ+OF18BORjGNEg9jvwz1E37ZTGiRKl0nB5vpCxzTqqEED60Qew9DTeCAFeTsPE6+O7dwjQh0kYseZ6Wktibp6MMkZkg0cvKaFYMQUJ9hrhNBciWJFV74eI2gF0RbUtICUS02tDD7KWTXEr7GMCHmfjpBv4YVFKIq2dw4I3fIaOUC2aZpGR0hRK3sCPnQHjetWi399I7VZqFR7EoJ88/1bVS4ezHf4GttaCRLvmEP3x52OgHhAqvVSddsop6QO33XTSJF0xJmfUs2cm5p9PbAfHVgAohoThLudUlWi6f72ViNnwjhm8HFfXBW+TGo67z32d9j1FFJfrtSCiwnTfrvXomkhFG/lJ05tw1IRHtL0UOTu7v5xvNeOHEVOvOT1mZrcd6l+QtWScJCB8sh5acmBoaxL3FMXr9+IFKwqMkbIBGgLgXv7w3uZ2F22C3l8hPg2GX8oftCtLyDKOVtFv9TV1TV+k3oI3D1Eb40PE8FD12sBYR1OimhHzlumf/zvd8r/19vyddzibK/fvNYueqWrlZIx+eZah0rks9fR/patakjupm3kJ+vL07qco8Nxrx5iW5uD6ldXMsbG3j8XmqrC9VG8Se82qh+OGonlp/79tPMOsnjHPrBhunjzpvwsWi6X6tDnlNWzz8fDXo6ZK84UMuSk/XfvNV4tdVEvdHNzo8z91nD/ri8v1bGHNXtobHNU6gKEqfdwv1UD8d+Qc8mdM3IHMe+1xt3nasQ0lZ2Y32YEZgRmBGYEZgRmBGYEZgRmBGYEZgRmBGYE/nYI/N0T5tMTncvfvZ6vLf/zvXH/c/XxCcvnpn+3Oce1/G4BvnLHxs7ya8t8zofPzLn82hh/w/WGpUDgzm+bf3GLS7c08+slBAyQ5aX5F/Re8lReMP191VMSXxDFpMgkX2D+25lAAAmZYpcW71PqTDHNyB/ao/+pV4IcCgiNgNiICAi/nvUDfAJEHx/wF/9P2g8+0Xu9x27to/zPDBQjJNfI/Fha+7NMPt2HccAuIimClciIPaoydpshP9xanyAtgjxNsJnoHCl0akdieM62lhE/HicIEBOT1llYIsFQRISSJSUlC/3hkRD02km81n09Xud929tHB8Ey6XPOkIBd8WldRIDjINtGBLGlHKd6c0rMsU8CE8QhnIvJ1IiQ/xlT+6mqWqiQkDHJKStSKBU5+YtgBfFNikVCxxwB5Ms4nfrB/g4yITlSr+f8NDEJSoBjO+dgcR6One3T/vDfQe5GuCbyDpZAwh4gPF1fTkmOkZhvIBgH5iKixAqFqpRlAurYHZVy0vFwBKujImdFhFNBt9eqbqX7vbQ9quTETAXJ2l5fKtYL9TlkEo0MVHE+Ik5rI0ImzTAX7CdLR5qk/Oh/oD6TwcfjQcZnZDyC+zB0Guk3nIu6GyGe0Sa8WIL28dU5X4hkE3l7CDX7MGEvzhpuSg1N3dASk7xMbDrHA0SpczCerjkn9h3sN5sHkYgS4xyhfX/Q4h/Xqr+9Ut8ku6R+abw/qv/+Rm1fKe87NYdB7ZBV7Ud1kIYZnJrDqIuoFZu9tn6Sk5oHSMKxG3SELPZToAtIQeNjEr4/9hCaS5nwG8hlBzlZmQR2TlJ5areBqHzYbMQmUeKo7XajHWPX4ievfTZWq6USvnS/0/CA1NR+tdLdflOI1appdP3qFeulBkJxuVhqCaG8Xl0QhRrBnQOph/fvtLheF+LYT70OzDaQjCvIyIvVWkcIWxO3zn91fX0ijbHxvbd9/74Qpg/U7V/EGNFXxPCZWbUL1ezr7v5Bt+9vtEAf7I19HyCe33//fVmb26acl7u7O43sxZFz7rMyGhvs/JXJ++1W/orpFEmZmo3twvVfrpT/caVxUau7uVe8vdfxu1vkRvkOQnfTaQ32DVj0XQ8OjUzK+ngZy/12p4o9rP7xSs23r9T9cCOflaptVa9WkL1HHd/eycT6sQ7161qRk0zy1tTje8D2vifef/fvstZ+B34m1tTVYnOqZSw4dtyvTV2Xe8U42PYaTBcXl6ohuTvOeTsm+Unjd7fvdPf+vRp89JC/68VK4XNCzt7/HZgsyHPRh8Zjx1b2ilUr18Y2fEWvuZQZgRmBGYEZgRmBGYEZgRmBGYEZgRmBGYEZgb80Av445Kn8pRP+ayb3u2X1dG88/lywYHISup+8vPan5JMFzwxeWn9u6vjn49++//tH+O1zll7CzvrzeL+mOq+dxD7t+6lY/zXK0zqn8XmtEzZuz/Wf353Jk9vzVR5bPuiCkeXZvT5ZObLlNPrPe3ftli+pHDQLksXWiyYpil/35g+on3qwzvJUfz7+DVM4d/ub9af8Iug9SsGRocmLIo5mYsrtF4hJDWgvdRBcJlE8/vGyEgU1lpALI+K7ym1yHuyk+2Z7Rsi/kfgREAO07rOwvCJItPQ+fbONCchJPNtDXuUqK0F4RCSrFHFaHylkvUWPl308djVCLvkpNWcdcZ6H10chfBJ623eQuH7yNcJz1qjEyRAlfqrNdvZtiYhCKvqJ3oHaBkiiHkkpZKLFhExFzh1EpyXnqviyrb1bEj7EBZLMpSLO0/5RK6ekqqnFBC+voKso/w57CCETVIjsJ4WRV9AqVPopQhbn4pyK9jFX68S8Y0WwQFIinpinq5FaSk1g4rHFtmLedmFblCP4Bq1JuQqcUs4aWeuz4/ERQsjrvAYzHcjXGBu3njmTaX5StIMgtZ+IkAmpgFDS7Ubd2xuJWgcq6nCQl63GttI+huLLJF0oXBqzn74Gzo3PkbUj59T1eE+qutJyvZaIZf3I8oikiJDxqnOlkq83Q2cXtReSjXnb1JHlJzJN7lpMovlJVZOtR+4hk79108jEq/d4D+lmnC4gNClHI/7sfeCMuADvoHCZVrWGRaUjfacwQgxu3r7XAYK2gwTl0PqlgT0YqWVoasWiUZeELlStFqohye17ZP+890fuRWO4fdiUp29bSNHdZqs9uHfOa7myOX5HRU4QvcxBcPvecc5HbEjYabM/C5lQvLi6kuVATlUL4UfcLcR6GqWqV/mqcXEdiOE4e/I/spcHWvft2/Wsr661vr6S6x9i0Pbmve7vbnSYvsoYgrGQ0PgqL3Db3t4WItZnyKSqSd0VJPEaqZuFduTrfcWpX2XZ9bffKtNrIWJPmDPgtYLA9X7dQ/yuyKMGy91hR51tERPd64sLrb95I5+hPfXUba3dt2uNb9baULOJWd3vC0Gb6krNP9/IT/0eckDkV9pRl39JooGMFSjekn+GhPZ5IQVeo+6Pe2lz0Ob7t9qOR2Xupdt379RTy+LqUtW/Xqv5r9ca6qx36I2fhcXl1TYLPVBDA1G7bFv5ye8Ne+j9XVxeqOXMry/WqvAbyP27Gz3UUrrdymdmt91rQA6Q3e6X/4kTUrtcaNm0pLbTnj05coZudw/clgc1xBmoRxHliWHvp5+Gz5y/VLKa32YEvhIE5jJmBGYEZgRmBGYEZgRmBGYEZgRmBGYE/h4I8KmM/4/6j+Tvkf3Xn+VP7Q+fxGiSn0LjJV/WT2snX0/bad62L8lk85/Vfnm1L+E26b/c00fL8336qP3Ym3w/bT9afD29z9RYPvX9lZUW9+BtX5Nw7xU1rk+tP9I/9fThZyqTf8Rryuml9o/I4TzGbwHDBDd+7Y6mvNy3lMHPeDO58lS8/FzncREHOJei/PK3BBFj+fIVP20ZASCYRYQigh4vyDZNwhC2yu9FRmyKyDRKUclEnE+pSUfXfdJ+/j1FUgQ+IFkiovQjnrb2cQJshFhznKE8QQnrw7qiK3pseAU+R/K2eGWE/TkOkrJVRWxXOrxFYJOQxxaVIkIDRNaIr2k8tdYN/ipbK87EpGx4fyDtvKzjjZTKHWtcbOp2JG/voVvrIh5j0woSzT4snrOYCLKt/ftJPusypIoU8tWbfCRWJm6gS9SS8NV3YGQDxD46iMIAH89ZBuo7Qgg6l0ghE2+2S5F18pNL7oXAxUdVw+DQ+uW+azHh5/VFppjkYkInBZijc+4R4WWKCOWUREdeY5IzQ065rfHvuiNCKWfZxpIiK1KWFAI6dYcOwu4gE7LONyI0UGvKSQnfQS2Yqq4rVRU5swnOwYtNjB0PR/mKCHk8Qnr1JkEhjHfvb1W9feDH7GATLS7XuvgHZFwOVfgjc8hGO8SEZB4eHuSY9t9CuHmP3K+bpjwJa1LaMYxTdPiEqHeuNTW7JtsP1KPxhI+D4l1AWOTAnu0h/cS6oK6I0Eg7aKTEU04Lk3B+ctOLma+I7SdF78mtp6aOPTYh5yc4PR45L/F6pev/838pmowfL5RMjO9/uFF9d1Amn8ViCem2UESi9hOOUWflnCG1VxpzaI/vDnLd/QP34UAZDQTeeByUOH4LyN6OHLxP4sopy2c8g2V7sSpPerYQe/7a41AYVPkpz6JDfw95aZJwu3nQlnoiJUWE+oet2rpWTayBGvyzZ8N8Ba5VRk9bN41ayOf15ZX8NC/L9HBzo7t3b9XzM2QA18XlSivyCO673NZSlRSAX+HbT7b7fsvU21OD9zCBRc8+biG0Rbp7CMqrxRr/S4jkO3lNRGjk3kps993DnXzeEroFpGgDHiv26uLqUs5hRH95fQ2JvJfoO/8jpOg9pKuJ/z5JJrHzzVbD7YOu3rxRe7XWw36r8WpRzljn3FMmB4hY9sM5JiXt7h7UQYJf1Us1dQNeFgh/bK6/faPjcFBa1FqTywLS9vrbb8g/qwObo9i/nIAj6831q/KEts+1Sd9R0ma70bhlPedyd79RxT4sIXx77q0jRPDAue05Z0pRMF9T+5H77PbmVntsKoXu6OdFq2ZzVAUxvr27L9jX9C/Xl+TWSNcrrV5QwiuVAAAQAElEQVRdqX1zpep6rbxaqCXO4r/e6ALcfT6O7+8FTGQ1v2YEZgRmBP7+CMwVzAjMCMwIzAjMCMwIzAjMCMwI/A0R8EcFk/wN0//qU572xu1ULJ9q8eGMPhH9ius5f+e6n3Lt3Cw/ZTfP/zYInO/N1H/Bc7Avk7xg8vWqJ2zc/rhKkPmx8lmN1/9IsETH68NtiGZ6navdn/S/fWvvXyK/feTPeXya0edsPzc32tFk4L5lGr/Q+kNwywvTX6R2mHP5okUYOa4JCYv7qH6X13lu7pcgkCKl/XAgmYGwUBlLov/lZ14fLpMVHwYvdCJCARmRIBtsksSYTiBePwwwLR4w9isgHSzuW0YTUxAyJiXcn3QRIdtZrJtkhNgrPh8VEY92kWS9xVMRoZTQPZLBiXEN4dhDRso5BjQMxEzKSTkl2W/odHkP/fSmW/vznMVkjgkU6zMkVpUzRGZdFkWEMuOmrtVBrlgq2zD22pMMhSDtma+I6Zzsv6f+qqqVse0gZxy7hhRyviaBe3IeqCOlrCDvvh/VeVz6MHniAhfHNPG62+3AYlREKJgaIKGOEDvuZ3K0OLalxCefCM9KJo577HvryJHlEnN7iC8/8Siu9KjvyWGK6fyr3Cj4B/9Z8OzwU2xDioiiE1cECoUco6JmJjRyhheQpU3blL5zxrS8IrBPkv9zJuqs9r1MBIorN7UWr681NhW0GIryGjEbZV97CC9j4lxQOjUZy5q9GTl7EaGckuzH/re7bSH1XGtKWSYs9eTqcii1rUb7yEkmajvOeWac6wqSrodAJEdqjBSiITfygfT008D+amGRiXNr8HPc7rSHxPSTvjsfp8uFVCf5qkYpbZh/d1OerOxR+qt+Tbwyg+tQv9kLlrI8tTlCWB8gQO3TZHblfFxnW6kifhyHQiCv2qVSrkqeLaReDdHaE3PIobRsZbL4DkK2onN/eyNj5/1aQpDuH5/cvby6UkRouVpruV6raWqZIKU0GUv/DHcbCvmqm1aH/YFuKMB8zzntIUE7zrfF+3H55rVWl/6a550OB4RYfoK24swvyGXx+kp+eny32cjYWXw227Yh9uFE6LJv3m+f462fGoaoDn4MGbMaUnPHmTBxe3l5hQ/OW86ciV57iNPySwPkm5AKfHZgGcHZpaiOe7Oh/pEK/GrZu4PvKyuQLaQpjbiJRDgdIFXrBlIU2VPHwvXTVg8HtfSX5KLLVl2WDkisW2nFuJI6JK1qbY9gAA5H7r/gfG2op/vhTvVx1Pbfb3WPHCHc68z+Im7bbaeV9+PdVm2qtAMr/0xxTP893wFyuNsd1HEvLb99rbxe6HW90nC1grzfqec8teR24FxWi6V8FTzA9e7de21u71yi9tR3S8399xDHb2/l/d7nUZsAy+/fScTRslGyg1lmBGYEZgRmBGYE/t4IzNnPCMwIzAjMCMwIzAjMCPzdEYi/ewFz/l8rAv40zfK11jfX9XUj4LNr+bqr/F2qM3HwcxyPfJj9nEw+Ij7971xEKOIkk82PWuatiwg3j/J8E3GyiYji93mr30f7tO4ShXNnUo1sFJAt1kUwQtz/OfLU/4/GEIEjYp8RjvH4kT85pEjKEBOnNUPBJuJkE8ydxGNLgmcakBOBl8g7Iuz2pIMkdE2WouQtQ4rQaIBEHZnPENGRgvEgsdT9iFBEaLqcS2Ls1gSoSc+IEOkWkwwhFBFlTUTIPvXhiuLbT052EJz27yn7sljnsXO3b/ctGZ8pZXfxe8LH80RRRh+Z2iFdjVdNTfYbEWUupZO9Y5rMdJycknowH6jZY5NdlgEiUlwDeFT4MbFmvfu2Y4r4RMW3bY1DyrkQYAP1WBfBPP5HfJnEmtbbh+ftwzl5HJGEtSJCx6PJPcn5NxDaFpOGtve6zDnwU7fOY4SUtHSQSPZ1gJQzkXdkHCwIBeRcS++0Kw2EWWLUQ1wd/uet/DW7ZtnYZQUk5+LVlcYmqw+MyH0Alw48V8uVlpBYFbGN14i+hqh0LM8n8jaRFYtGFSSja0pNpfIkL762Jt7MbJl5JRgqtQRJm4PGO0hI9D0E5gBW/opnY1XnmpgLHcDjALEbcTozR/qr5VIXEKY1+FgK5uQ5pFBcLLT+v/2X1GSK4EWuIyTa9v/6Xun+CJmX1UCYD9gHuHfEHak1QRqW/F9fFjKxhryrWurBZoAQ7sizh3jMrO3brGOM2kIK7h42ypGV2X/vc818SErg0N08qKoqbRdJ/ePPVu+TvwZ5BQlaM9c5D+IfIHJvIYkPkKHtYoGD0IF9dIy6qrXE3r5cK3e2gn/9sVNOlXym27bVCH4ps3/7nRLzq+VavhcW4DUSf0++Dw/32tB6bLz9iw47CFHfvxtysH756pUW+POeVPj3V1M3VaX15YXai7VsI+4bj4/sj8D4DqLbv2hxZH+qlHX//kYPEO4j9VTkYtK0g7iuOEO7hwd5D42Vz41rWptsrRv57D5AjmbqaLB1Hv6K6mAcCdyPvTJ6vVpDti7Uv71X//5B++/eS7dbHSFSlyN7f7PRwHjvp2dZ4zNfcabuv/9Bzu/i8hKyeq8F53qxXJSa/MsEmfugQhLn4AB5PF6vVL25lHGqyOHIGUirhQKidzd2Csj34e2djruDOu6/y6tLrdcXnLFW+XKtZkhA1cu556APPq574N4VPy1Xq6WqKuviX98C46jjv9+rfbvVuktqvr3W6r++0cA5Spyp+TUjMCMwIzAjMCMwIzAj8PdFYM58RmBGYEZgRmBG4HdFwB98fYm8lMRLa8/tg8EkdOfXn4DA0336JSk89TGNf4mvL1kz+Xf7JfazzVMEjJw/DD2JP057Xj5dd1r1vOU09+mKefQRgZ+P0Gl3Tu8f/cy93xeB6b9Ibn/fSC97N1EwQLD4aUGTDS9bfpyJ+DMzPsvDXUgTlQ/qpYgX8rKN+Gny2Ea8YIfNz3mNj3GVHv3hN6b+o6MBgtJ2bq0ayWHqlzHEjEkcS8c+WKyfJCKUIXY6SIkR2wiPTbJ0KiQjuklv35YTcaFymcyKiIJNmYOAcutJ73eN75xO1IVzyBAdEaEMkTLNRYRgPrykSETIBEwhu/BnP2Xi8S0UyikBS8ixBnIUl8knE2IDGDDUwFrHtI1/ZlnnWk2+2HfOScbDrXUW6xeQbwsIM4vX2N/IXgzESTlb9UFGYvUQeClnRUTRp5xlXx5EhIJcI0LJQt/kpsVEl3HHQinxHoZh/LDWRJptKLLU4nvIe9H1nTI4Oq+UEmszdXSqIB5NApowayAME/EiQn5i00RtSgSQCqloMqvtQjs/YQi5iVpim6KtVV9dqHzlMPYDdZ/i96w7ag+x6LxyTowPShni6vpaiTij8YbQGiAlnUvPeTPeGbLOdQr/JU6UdylDdqVB9Xohf+1tha8O8txrnH8HsXjAV6RpoeQY8bjcdbVNg3KU96Ex+bxqtPjmWmqSDuJ8RNLwsNPDd291lVvIaUHScbbZs64bRLqMDzpA6h02Wx02O43bvTpaE7sO1RBj3x8VdaUMriP4D7ujRnJ1bjUksZ+QLQTn7YM2N3fa+Kt+q4Q9ayC+a0K9ev1arrHhfLXNiawVZ8pfgTxAJjvWQHEN/rw/FGWI1LZLiMpd8WtdgphtIKe9JrlGFoKAjpCPTVuX0R0EqonjLTUJDB5ub9XivHl9pdU/3milrITl+upKfqrVuDOUv6p5UTca8XWLj8XlddnzA8TwAYw6iPyOM3A47OQc9oyPEJ9100CkLtRSm/1YKNvwqiZfP7G9Xq20QrzO8vbtW717/07p8eZMLAruJxpdkZexiQiRdsmVRJU4d4v1SmuI7f6Hu3IGgUw1BK2f/LX4Sef9cNRdv5fHiXOxfHUpeFiZF84564q9OLZJfsp28c83nPdKzjexH37s2j43ENj6941Sw9ztBqRVxIT1om51eH+n64sr+an59tvX6rY79etWx/9+K3nv24Uqcu3ZA+9nB347JFeVnIO4XG4PkW5CeoC4XhxHXf3jW/U5tFPHuX0nPwFswjlhP79mBGYEZgRmBGYEZgRmBGYEZgT+lgjMSc8IzAjMCPwxCPgThs/JT2XxdO25vT8qOB/P/T8PgWmfzjPw/jyV8/mpP6192k7zU/vUl8fT3Eutbc7l3M7xTmN/iPc5OVm9/O4PQSfxB4UfRI5heXntX3vG2H0mQ09/Tp5dajwmmQyejtH7U8FJGH4Vr6nMDy3guf8ri/OH84IEmMTjEQJh1MAJ7FU+PSVUafV4Oe6jeOpR+3xz5nuK8Un7/Kq/j/YRh98k4XNfj/2RD7eL8Knz+II4dkQoItx9Vl5cO8U5810c4CpSfNZnsXt8i/hy28clnzSfzQ8MNMknq1Tyi0iKCAiHKOSQuIxZ+Vn6wjpMmHbxwjVMD4pCnNFG4IfWr4govt0/lygxiUtU8bPG+UshWZjDucIkGLhGhMI6ST0E2wB5YHu31ru1MF1eAe4pJ1lMPqWyHh8pis5rO5NskSSFHL8I/URMrwtsTxgwTXkDxFkwb5n0iXFOSTnRm2LQ9tyzEaGEiGvKrcSFQCvzrLU+DCEY+2lAgCTYqAiiICwFhlEj9bpviQg3Gvn50vNzJiI0QIg7lnMfmfXYhKV1A/g5Lmq5bxLWdgM5phQyEVM8YucnFbvDkXpyIeGaDDGac4nvPEfyLIKt/UWUlYqUPCxPAlcQPfafIUDrqlamTZFl/FrIIfcryDYvMA521UHE+2tu3Y9IkMENdUvJ/yKUEGMwOmf6IefdY1fLut12K58L1xmBPfk0kHOWA/VsIKPQQsRdSJBVQY77798r3R3UjRLupGWt6mqtTX9QD7qu17/EIZJaLJasXSoiVLPWsr27k68VpHlwJjv2oj/2yikLoOWaTFaSvOAdbarTWyjnVMjrHkI285+IVOVCZG8hH00u1mDeQCCKy+NQKKWs7cOGdEbW9qqjUo1uMxy0/OaVog6oM3EqRgjdjbbf32m5GyXObdu0qtnLKlXCASklNRXrieMnQherpUQMcQVyIK+ePUnUS/naQfJtIYdXFxfgsJb3eKRetwvIz8vr11pfXSrlrA5iNOUsn78Aj2F/KPqUknIk7dkL+3Z98ODK2K5fXZf98y8mBHn5vvCeduSxXqzV7Y8Se98sl/IvKNzc3VDnoEjBTg3gcVQNXv7qYlGHCVnHk5IW6wsdIMOP5H/78KAlPjYP98pVLoTqerGCUD1qCwHe96PaqtFuc89KqQGXddXKX20dnI/gZ8aIXJispN0dDmogOw8QnAvOiPMxngNZOfclxG9qavLr2LsHmcReg+E1RK/rqHKlMagBaeuGe6QHj6R7iOt+7BkfNUA2L5YL8Dlqf38vP+ndEuvIOb6DdE+HQRlJHfmmWkvqWVLz6vJCO/DjllW0teq61u379xr/+0b+mueHf3+vDf5M/GY2OXJSIo+yj5crDexXf7nU8vW1Wsh4j/c391pdXMqErs/6uNlr/7Al57ShOwAAEABJREFU50q1KkUkbX74Qf3xIH17qZH4Y9/pAsy3dw9KKbi/jmrWS3zslEdh27EXlTrI9tRU6EL1qwvlq5WayEqarxmBGYEZgRmBGYEZgRmBGYEZgRmBGYG/HwJzxjMCXwECQQ2T0J1ffzEEpr15rv0lqT7nZ9K95G+af9q+ZP/L9ecRfrmXv9rKP6IqPn2T5Wnt57Gn/lObv+d4qiZ0/k+MPi/6zBXMPRVUL76CaCcRPZUreLfQnL2ssZypvtKuq7T8mvK83nLuw+NzOZ/7LfojH5ybSDMJZWLl3GeEI59r/py+s5jkaQbOX5xCyuA9EI/04Qp6I0SP5Wl9oxcxPzBPU17WmWDsISSLgjfrLHTPXlHcnVwEcU/iscU/ltyO+LZ4oduIVMgCkzepqktf4BwR9DMkSa9PLn68BaTDpIsgDuJxRNCc5BRLCv5VVaUBwnW0UhIpKAVxU0aPf/SB3lL23mN8RYQSazNEitea3ByY0wuX11uEje39NJxJ6dGMDWusozE/Q/woElFWsITCpKKrjUOidggyx0StIF8TPgPJ417jEJBQQ7FPKSnAxP4tJtYcs4fQcu0eB4t4SbyF+BfsF/41Qm1ZxzhT61R/8XMKzB50BacOEqiDICskKjWZ7DKR5xx7SEmTSF6fIQAramjaBg8j63vl2v1g7Lg65U3MFgI5p1zIVefr9acnYltsSZf3SNSH7RFSznMRocura1dRxITwHpKyaRYSxGK17QSbKMyUF7XW37xWc7mGAHPsQU8vxzzXPdw/aDh0apqWvQrgG2Ri/giD3PkxT7C2/2nNACHmvW4g//x05wg5WSlkbB3t6vKKvrR9dwMpdtASvy3YHMCzheSsjDv70GfJT32u/9c/pTp5uWqCBP4O7++VwfwIMT1wMxWSkX2r6kZN3aqDFBfjVGXIRohs+q5rtVzZA4JLsF4g3rfXr9/Ic4fNRsbUpPSBvW3Iy/f6w9u3RGEZfvz3Ziv0jDRyZmzbQQR23ZFyj2o9B9h7SPs9pJ+f1k0Y15CEF36ydJTaN68kyMe2bnV0HPbK9+QNcfbsa7sAa0cENpaWVyJ2GEcLfd+zou+ngtkKmaRtFo38t5JrbuO6D/ohYWPxVrm1OP/V5SXk5EG6XilD4h7e3qpmnYnt0aQs++KnYnv6uwNEKNI0jYxL27aqybFetuVrtTvCxCD1+HCthNbtu/dKOck4HCDY/csAKWfOEBmAj5+YPj6S5yP7eMqPudVC4+agYXtQQAy7zvbqlbxXJt9rjvPDf/+g7Xc3qnZDOUM7zs4eXxX7uf7XPzSSxOF+o3VU0qHXAqK7A9eOWg6LpC3k8/5+q+EGcvf+UOL5nkjX64JZQwELZWGh61evVQ9Jh7FTxb2ZVy0x9/L9V5NrfX3JXi508b++1bEKrVk33DwoP+y1f3en8Z9Xqr69UoZI35PTcLshLveUv8oaO1LVfM0IzAjMCMwIzAjMCMwIzAjMCMwIzAjMCMwI/I0Q+KNS5RMUfzjyR4Wb4/zBCEz7O7WfC88nT5+b/ivPfUl55G8zmq/o5YrO5Ssq7S9Ryjm27n+alDVP5VOLP2o0ZfFHxfuD4/ye5dn3b1TOCJlgiQhFhNy3RIQSZJMer4h47P2xjXOxRETJz9EjTv2IkExAWflUzvQ9hK19TCYBfvE4P0IkTfrzNiJKPBMQFq/PJgAgMTyOlGS/JiEt52vdN+E0QhB5nceWiJPPEYLrJOMHvD1fJHTSkXNEaIBc6vFjgijlj3SBx47RQZ54nfvWjeynxxFR8ve463t5zjZoi9415FwpgUNEyL4jmEUS4nU9ZJ7XDI8+hZ/+kTyOIDfysp19JMg221kIIEugK3pqsZ+cEurHdeBecsJ3RMiXfVkiQhmsxeUxTXnZKqd06mMTCjnXDC7OvwMrobfOvg+QQhEhX44fEeqowf0jpNHIPpiY6iDhbDOJ5713iVgpZ7kfEcruO1/0OVeqqlpB3/aec1twpe4K8bicEeo/Ho/KrDG5N7BnJtN62oG5yqQnWArfPTX05FhDytlnAxHnGCYKXZcUmAX7VSmlUw4m2RxXXMH8GrLRf6N1f3uvw3fvJJPAnHmmFMta9eVKolXDemS728pE5g7Csmd/IwJPp9cSX+4Zz0ghY1JR8zKyVjUks029JW7FRZwDZGEhsBnuL2repXHXKeP3AFGaiLmEBG0vVron9gNkaYqklBEIuxEc0uVS9T9faVyAP3Gjx/Gm0/5/v1W9HeVxSlk5t+r3vTIYel3PmW0gDhVJOeXyZOjGJDb4ej4KCKHh2OkBQq5jXx7u7mXca4jNnJIiQiln+TxV7LHJUkBXWzdKzG2xXywWasCmYw8jJ/ncL9dr9SnUN1nNEPIvLwRj22+Oe43e67pWIkbOSVvwrq/W2jHnrxpeQQi3nBFjUT3ajeIipnNPOeOz0m4LAck5EThdvXoln62r168L8d2/f9CdOnXLuvwN3fubWyXO4sj/Z/KZ9N4ELg+brXbcHz1k+v5/3qmlnvS/3kDw7hVNVeq88BO+xMysP4BTz7ns9keN+05CjsTa/vdbdQ9bVezlYV2XnzMpklrI4hY8B/ZtRJbrCzlmlStdX13L9a0WSznWQD069mAn3f3/vtMmDVp8A+nbSybO2QiZJB44m4dlJb1aq1s32tYqfowzGyDL/n9/p3W7UiL3xT9e45ZcIau7+50Epv4llIbcRs5D1TY6Xi3VZSkfB2UI4QryeUSXX19qvAMjfjZsfnivvs7APaiFZN6+v9UqVSrnd3Nf/vayiX7XVHEOV5yDBTIQ4/jDjQ7f33Bu/61qdxShZFx2nPmIUNLXcs11zAjMCMwIzAjMCMwIzAjMCMwIzAjMCMwIzAj8JgiMeJmE7u/2mmK4/d2CfH2Of3VFxvupfM5pMDkJ3d/09TSPLx3/vCSc/c9b8Vex/iV4fFzjDyNPIj6W/LH8Var8e+VxQrS8w3CNiM4O2IT+L6lpWju1v8THxzWPXp7k93H+6+kZfstvWZH9TfJb+n3JV0QoIl6a/sV6ExoWO5ha979E/MG6CRsYWBX5qUU+co82riRRT4aksMof2OeUv6jGYRzgIiBXIF86iKyqgoGwk2fEcSxizYiYvLCMkDbn5onYliCfAYLI5KDHg8kWSJeO1sRNpFDER8mQMpYKwsHkl8U2jtFBSjmOx8UmJ1V1pRoyJ8glJIiaHoEcIR/boiqvnngmnDNkSYasKcpn3uyjxmdOCUx6mVgx2TkyMfBTvSPOEZx6SJuSG7nbjTF06yGm0mP8KYeBsefdep8D/8niBZ54FOdp4uvIPjiGfdlHws5t3dRqSg2ZOns5B6+pwKBCXzeNEtgZo3I8cODWezBC3LgP4LwCXmkkzVH5cW1HXX4Scrvby7E7SEfbWxxj6AalSPJTizUYVlWtKjmPrmTvuixN2xb/Uigi5CthV5GX/bg+ANLInpg0Mgm33+8L4TdAqgGxjoejmqaVfR2YO0C+7iEWI07+asjfAZLPJPDoAEi0Wat/vFJXJ40p2K1Rwb8lhNxop/QxK69g/jj2SikpIslP/3pvD6wqXwHdYzY8Co0xretGxhkQ1G/2EH87+UzU1AuQOpDf4eFBeZSW2FratilEGi7UB+/rtpC/x0TfAkF49z/fq94PSodBAcEqajwdl1DPfLl32CPvzQGCf7PZYGJnI3uXFFVWC9FpUvEIkdk0rRarlUzY+YnUQ8HvoIazYdkzvnn/ruBvTD2f2Z9MjJHAo6RUZ2qtyGfUnpjO3TF8D3nOhP+yarj/am3x53X9+zsNkIsX4B0Ruri6kn1bMhg5rsUkoXWO7bFFKWkNgeonXr3n/jm4WkLok4shWX7zRivVqo6Dlt++1mK90gaykWl2bFTT1vITvS36FaLXa5m4HrcHDRCxewjPnjNEQWA3cr72hbA0ceu6vWeJe3rz9r3EuV9Dsl5981rVMOrwFmKUWijJ4R4liBvyP+N1/3CvHYT8kTOwRYYkBRM9ZHReNFqTs3MfH/bakEf55YTNg/b0hac9MZpuVAvQbaeS24H7MGfOZn/Ug44a+DmaOLOHd3e6uLyWMatTpZGfi/n+oJ46d+rVNVnjw04d42rJeePM7dBvv3+n4Ny2/rvZJOea82qhg59kfszXv1Tg+9N26eGgVW4kk8wr/FwstIXEvnzzSr68L82/3qj6rze65z8ZG6R+cylhhzubzDIj8PdGYM5+RmBGYEZgRmBGYEZgRmBGYEZgRmBG4LdFYMTduTD85BWMJqH72ddkN7Xnxucx3D+fm/u/HwLG+jmZIk575XbS/V7tc3l8TneexzP5PV16bn7WPzeb1JNuGv812imrU+sP5z6V57I8s+WDtfLJX2mxNWTncmbK536fuvYcS+bXGQIFO4Axno+AQVvQQ3dm5tEkk9rjqf+0NaFzLnyS+9TkhXFJiH2jLQ7OzRzxXM7n/qb983Lc/6uX4RyRYEMtIx/gW9yP4EN7ExzI71GGSZBJ7N9kmMfu/5T4eCdyNsFm24hw82OhngjmkEihAWJriuHWYy9y3+2XSob8SZkM8NtDgHxYB5bcbJx3NO67AT/7j5SVclaQB2o4sJNBRKI/FLE+IhTYDBAYEaFEnJySpqv4iqQTXmi5r0bq9LiHJKREpUd7r3UyPQTpyMQ4dKzr1WGX8M1qxoM6SJEBwlP46aknIjylAZIzIj76oz9Qj7giopTaQwRZ5/Ujc7WJVcjLKudCuKWcpBQKcnLFHf4plrksk5yBrxQhrzdhxpDpwU2ZH8jJgmsFGLo1uec1CZ+5xKqwt3eV/5yUxDxkrbiclyUiSi0pZ/VgEBHFNOFjpBfoU87qmBNzA5gcIcMsOSVyHNVD7PbglSKraReqm1opJ6RSYNOToMdB2Y5pDI/UfIS8sl/HNWl0NFHoOI4bRmGk3hqy7QCRflTBEXIy4XMwxs6FuK1j1o38xGOP33a1VM9Z2e93MlnYMNdANta0frK1WS41XC6IMurmf75T2o/KA6cC4qz83dd/XgseTY63gET0Gtc94LMjXkfsAwRzKLEvUoZAjQhJUeJyrFQu4106p7ecMudnkH8BYAGZulgvlXIuTxkX/FgfRaT+eFTvGBCQyzFL/7zS+v/xXxrbJH+1sD0O+063//vfaje9vF85JVW5Yl2PTyg7sOwR49CTVN00cq6rywtVdSVfA+dhv9npSLz7DTTh7qDAjwszwWqi1U9AtxCw7nv/fI5fffNNwTaTv8lik65+itnndWBfMnkcIS+165SIO6SQnxA16VexX5n9CO7TzjVGEP+g46oSleoIYbmBCPcve9hv3TQCFvlasnfriwsIzEstIalTzvI9I3K+h+QMDMe2UlD3yD7t7u51tb7SSE6pqZUXC+2oc8vZGPcHLV9fqaPvuM2+12GzJc877X64UVoutGeiP3a6IJbx6Ln/O352BMns7x+0hiw20dpzmuK/rlVBdG7YI4G5tmkAABAASURBVLFmf/cg1DLxvYXg3frJc/YhpUzuyyJjJO3Bfv36WjX3XESQI2ee3Pbg4HPIzceeHlVxn21vbrUAg3y50p77qb5aq3p1oat/vlG9XitVWYW0rZJWYLxAh4Xe/Ou/dISoXV6sNUjqIJnvvn+rjnz26Cv86djrgjyaivjUEPja/n/+rSN7tKqXavGX2yX43OoCQnuxXKm63Ure282G+77RxZvX1Dyqxc+hDs57JxPEB2rf3d0VvA8394oIrTjIu//rOwjoThncfC77/VHb794pab5mBGYEZgT+3gjM2c8IzAjMCMwIzAjMCMwIzAjMCPyOCDz5xKlECt6fCqofvT639qnxc7ZPbebxb4+AcZ9k8v50bz2e5v5KrfOa5NO8Ju3Ufjr7ceTKP4x+yviD4d+oE65wkpfznkp/qX155dc8M+F23j6p1/hO8mSqDA1o6Xz69oL6U6PnR0+09vScPDHzp8ZPVX/j8dOKf49STExYfgvfT/P1+Lfw+3N9RHxZZFtNklgT4dFPRfN98rJNxMmHMT0XrzDB43aSBImRUpLbSTe1IwQD7AukALRD6Y/lw/+UKw2QdUyU8WQf+LJuhDQ810Wc8okIRSAppunSFvuRrkWeixI2ZCoh1EMGVRAaQyGGelXkm/HTQ+jljM2ockWEEnN10yiCdRBHJrMi7FM/ukz0psc5r3M/E8c+TUw5RlZogFwxoXeSg0Q+jm2HKZJSyhAhvUw25RoiDEk5K+LTuCOEXQVBI1kfhYAdIdJMgursigh8JmX8VhVYQ1yV2qnHpGDPuKprcOll8m9E36Gz3nZ6vNy3zuSU7U2K5pRk25SzPGdC0zl4SQ+eHRjb1k8hmxTMddZYJYjLsXytbMfPYE6DBnJUDtm2hdRqHjE34Vj8OB/OiM9b3dTyHveQb85/5GdkP/rdUY2FW6lpFuogz6Lgc9LFqSnv3uaHewg+CDA/aVmBz+GH9ypEJYbAoIb62lfXGsn7AEntr8wewT0i5Dz3EGKJ87tQpbHJOkCIi7pTToWobqpKcoF6ehGAfV9eXHD2eyXsdrutGvYh23fbnhbQN/HZLFptx049xGi6WEhtlNNcU0SGWL3/7q1WNWtSKnvdJ8Km0EDeGfIy1q3yq7WaN1cKztMBQjHlrC1kHS7ky+emaRdKkXQFqdeSg+vZQgru93s1jJeQpu577v7+Xt6nB8g874d9WEq55B3gbmFr2KEAj8cz3Y1aHEeZFN5Dsh7wvd/u1eZaHGJ1Dzulu50y94naSm3dYLvHhzTitwfjlvPhdYnWZ8Q5+Ry6nsNbiNGjtOykBjEpe4DYrfF/eNiWJ4uPdxvt3t+q7kct21orztTxsNN2v5WJ2xq8/YsAXr98w/7nUB5CDSzsCgJ4BWEfGpWosdwXnM1woZJaiODx0KlLoWRw1wuNF63u+4Ni1ejhuNeOmmvwPHJ+HiC4/dTvdnOvXNV6B7FbfpbgW1yZmlfXENch/IUyZH+CpF19+1r9zYOauz01tOxFq4f//R3k7l5bzvWGvd3fb9TfPujt//e/tdltFFcL9Zx3E7GUIxAtv+DgNO0v1ZUayNimZ+rtgw7/fqsa/w04r/71rRZg0ZH7AR/H21tdXF7Kv1hx4OwednvVywW6KzW0t7c3p/uUnwEpZx1Y47ov3rxROg7ksVcFzvUlRPTrtfqLRplx/p9b7dnDFkI+/Z//AGNymV8zAjMCMwIzAjMCf08E5qxnBGYEZgRmBGYEZgRmBP7qCPgjgUn+6rnO+c0IzAjMCJwjMP3scnuu/8L+L1z2hd6/LjNjZfkLVGUi4qm8mJZztrxocJqY/EWEIqJ8qG1dxGl8svqp9583H3HyHXGK59UR4eZHEhElL0FMFfmRxcsK1zF6HSYJ4ici6J1ek77YQG4MkLb/f/b+88uOZMvyxPYxc3FFSACpnigx3VPVM93TFGtxPvD/J/mB5OKsaVZ3NUurly8TKtSVrvjbHnGBQCSAROp8L93h55o6dsQ2cwfgO/yGxaRb15shkEzI3WpTvxu3vvtsz+K6xf0H8TzbDx7vD2baJHKATrmLIcJxDCPWEa5rPAZ8uDLcxRz39CNu9XpiC8iXiFBAiEVQIn4jMSJUQHJ0kG+BIctYRy9D2o3bgc4W0oJhSM1OA/YS4wMYRDDoAcRtivF03aI7v+60P7+d2kII9uToWN0e7nIoIA6tR5ZKzDOu9tO1LZxwh6mkFoKoa1q99ipFJA3E0iMuxeGyw8+AbZNh9j2M4z2jku26Yh8ih4hQLgp83JYmsTDKEG3Inpy8FjGSkx3xeL4Jq5TzuOYRIR8pZ80gBT0/5QyBWamoSjlnq+SEPlg77yRBYEmx7zRsGyXKBAEXkkxME4wCG8bKRHTKhUoTosQZESqraozPeXm8Zw9UVa1ICYkxR/f7q7btvyhKdfieHR1jv5TzM8lqAtl7ZGD+crEUs5UjyW9JlsrSeidBUBYSpB8fs6Tq7EQxr5SqQrPFXApBqKfxq5ET/gdwD3dKt3FiO9HuWXe63jhRJRRWndgGJIwReoGdII4a8szr57njG8eQo1vIyW5eqPz0XKoTuWCSzTqsWzVfXqqgHCAdvb6FcRoCrEMmhQvqPXjHZq/dFSQjPpx7ynncZ02zVyIGl/a3gpTtWZc9hN7J2ZmkYB0qXUP4mcDzvsv4GNhfLdeJ8a5ot5Cga0jhNYRwwZr5K6N7YmrZw3leSyX+tnsN5Oq5FWvXg5PLlmtsvV4piqzy0bG6j461J19/ZXAD4ZgjKTNmu34jWGC1hwje4M+2vAdrYqggVev5XJvNmj3YjMRxZh/NvM6UJXuiXVbqkdmTs/ErjlfYL+paJft4wdz+5Q37s4UwP9GOGLpn17r6/VO1OdTSvry5Utf2I9nPKqo+PpLnNcTjWByn93eG+A1wbJ9fqbhplFc7yNtOJ7PFSGqHgISYBb4RWYvFkZanp5rRV9K+enmp+WyuHl9el5TTuLcKCGivs9erA8ubodH++aXaZ5dyTs7fbyifnZ3KegXX0Lyejdfp+malng1YlxVr32sGgdsXScdPHqvxWhJUz32kPj9Vwa0jFQVEfK/Mnn95dSG/dSyO2jHge7fZqga3CtxcOv/L588guLfyfcNxFNxvU4QqYlgul/Il5jeiX37xTAX7wl+rvYEc16LW9csLDSdzdUVoRf7tFxdK+JvOCYEJgQmBCYEJgQmBCYEJgZ8GgcnrhMCEwITAhMAfJQIDWR2E6qvz0OfyVedU+VEQMOb35ds4vT//bfWvs/m2Oe77unnffNxWH8o3t/KHNOOXle0PuzL3sbzv6V3993Ve14PqQah+5TyMufzK4Fs77vv/uvpbDfysOz8ch591Gj/r4CJuUfYDdsvDYN/W91Dn0Lauxe2IUECmZMiRiHDXK4kUighZ16TBAFnjQfeLbdxCDJqQcd+HSMStvYiQ53vOABnhRoT99PiCdfDAnUSge1c/FBG3lMAAAdVDHLk8jI0lsbkcsD2M469tRmCPcT7xNUCGDArytL7CMdCmHNt8RIT6u7wTONGFWiinNJa6d0TYKtkQ13AnJmAS/ZbBSadQASHjN+0GCKWO+R3TxrfxKGkq5ywTVa5bjL1CyimphaTpEZO3eMKicxuIsVcJ0VJiu4JAighPVQ/B6HWKcB6dbNt5WBxjD4nj9XecjsvSNY0imI+YTBwN8dE1jQ62BtompUx6UVVPvh7rIAFNWDuOXJTkWoy2Uk74hkzyPqNeQrhlYg1i9tuqg3FhrMF3s4eAxehAbBSct/ntIeoiYrTn2MuqGtcwIpTAJt8RhLo7GohNY9FttxCBe9VVLbc9VwpVdSXHnyIp0d5td9r5TcabtfZPX8hvAodA2cnO8/j1uuloriEn7SA197a7XmObeYkYV1u0pWDcuBqDZreXsoT5UWxKHOOq0ehYHzG4wW8BFv7K4x1E4pZc6ZZz6rDdYePosydqy9A2JO+XftNqA/EX1zvNU6UcWbYb5MPWV8c+8ZvR/oEApmgIf4ZMoPZcuzviNzFYVzPVrIfjEMcpJKTxGKxO+3AuIf0WEHjG0KSs23P6jiBA7cM2doe1Y25HDkVVKuHXezyxPtYxQVmdn6gEy1SV4xoqQrOy1nx5pNyQxcuV5n1SfbS4xYBctqzPdrfVMfH52kkOLKScknLOsg37i0Wl+vGpikcn2haSQrq+vlRLbAVr3l+vtRAD670GSPEqF9qwjqvLqzGW/AjilOE97bLT+Gb30ePz8evTC4BPBoa1q8Bt7/UV9q+utfV+Y097P5e91HDvKR3bYqYEuVmdHWuDjt+Sn4MbznQDWT6HPJ3NajXs/d1qNb5R67dq5/MZ+5E9RfxFVSvlrIvLC+1a9hR7rQLUGTkePzpX+uxc+0cLtVx/W3KZY3NHbCW+S/Jpyceka3+5GvNwCva/htQvy0q3eYQGwFp3jca3cY+XSqeLEUPvvxik7tmVoiqU2atb1tfrfXFxIdu7brYav05b0vHZmU6QxXwhptHD3LYZcxxS0snJqZ6cnKsFo/bFlcp20HE1V7pYqyJv75MFORyz38Z1Hi1MHxMCEwITAhMCEwITAhMCEwITAhMCPyICk6sJgQmBP24EDv9df5jlw36eSvCwQKNoOn5QBIy95b6T+/gf6vfHD3XPe58c9N5dDjzCGXi0+KYMY68/3z3zw0aCPTQKDwEjqD0Q+3goPJZ77f+Q3oe5+xG1Al/vE4Z9vlKhQu5CQkkW+cka+Q2QEF8RHrrfPswWB3OZoa+IvvNhH99FvnMA38gAYL1V/0H/iCuYuXyr/od3+sHo++TWkv2/Q15NvtW8/SS2V2t52/Oz/UyhQPSO9F71/0AJ3N+bdhFBPIjrb8jD+A6DD/sP7bvxiDftRdD22tzpRdD+QLHJQ7yuv08i3mIXn94uMG63U7kvuD723fa8/vSaHITet/k1YWBCcYBsO4y7RH08Xe9hk0wkup4TRAsjXu+iKGTSbxxHh+7xPLQP5UCMh/gi0qgTjouaSSrbtdB843Sf5dA54OM2DtiV0Ehu2vZh3GUEA1TGfqoDf2/RhOsYxjuq/XetWZ2gDwUF/cTUS5hXDvLjnpDuygjGxBj32nRn2zG3EFLDvb4I20KRXPm8PVmrw5xQYISTOa6aBLKS3wL2V8cO4G/C0G9W9+hYTI5kSB/rDdjt0CloW2+gbv9YhOhr5XpLXgfp0ReOEuSWOMacaVuvZ25EKFJSZg1NBqYMeeicGHOfx+zDRBTTR13n7Xw8bpLYMSZs2LbfUvR17j1BMKxNNxJu1rOdCjLYhLHHnMcA2A1klQnODMbGoPebzuReoltBeFnftgf6HIN9MU2HtTG5uoeINSHXQaQ2ftvUNiLIK8lLuIf0ayE7PZeJ8tdQO/8eQ47Le7+HhCohtCJCSVJBPJn90F6tpG7QkHS7i2ZZ5clSG7Vq1At1JT5Mos5yqS4GOV7HVM1mWvntVIPiQOEqAAAQAElEQVQSGLVQsCXGeUxUx1hrkg6iq2t7yLFOFSSo87eecd7u8FYmLT/7SCqz9tgZWKMBknQP+btsYozXuIZCInZxsIW1g2y87Uqq6lruK6sSH5Uq9kVGz2/neq5QDMRrHCl0fXOlhb/KmD0xh5DrwajrOm0gKHNKSoLghLBck6PJQ8eaWbfzR4/lPVCWpbYQzM1+C+E4qFg3qqpKA3t0fXmtvmC/Pb9WA4nYsj7WNwG6hRDt2bsRSYNC++1e3Xo34lpDkmYITROczqcCc7/ZW206NaxVxqe/hnsNGdtjO2GjYvH6WaVcz0by9Rr77o+clXKW55t4Np4sKYTrXiaXBQYZ3Pu+Zc/s1UC6NhDz4dzDsZET/oqyGr9mvEzYOjpSZqx5dkleex0N5dj211xHhIzaQG4FOHXs2/liCSa1RKYm0FvWq64rPX78RN7Ls6MTCcJ5e71SC5YF+I35k9+wnGmXpQRxevUvn2t7s1YBXjWk8FAVkMhbZa6JHtLcazqHNJ9DFJdnJ2qKrBEr9GdR6Obiavza6DRIHfvxiDz6ixU5bNVBNM/IcYPPnpgXv/5Iua7ULSstf/uxlr/5WBlyuzuqtDg9VpHy+MMEm/VKm81GHTEogxfrOHB9zo4Waon1IjUauFb3NxvI+jMN1xsN7OuC9U3bVmWutXl5pZuXl+Cm6ZgQmBCYEJgQmBCYEJgQmBCYEJgQmBCYEPhREZic/UIQ4EkADyU0yttSDjofCl3T+SMh8BD7++0fKYSf0M3bsj30/YRhPXB9iOjrygfTxubrOcFDulsRta+KxiP4fJ8w/Is6v93964DgfagOfYfy/pjrh/7vWtrWa3mbtdejP9fa26J+2PdTx/4wnq9rvy3et815m979vgOJdb/vm9Tt0/ouXwlkwqEuSDLXrfNKGDc5/Kr9lkpE8Le8r5evDpoocW8BWVSa7CgKmaRxn8XETUGf6w9lsO+7Tsdlsb0DDgmiIDM3Q0ZEeJR/bZCDxy13U98o3H+QZCImJyXkDaV7jUMMnhNx6wMvcswmKhxPjPSCx0IREBUK6a4c7tXFYeIyp6ScsyLAjXhbCDLbt6Aynjkl5ZTwA9Fi3UG45QOCw4QjgEsQI66XjJfgWyGO1zENkJPMYH6BWo+tDAHVUCa1kKYHGfAfCnl9nFMGi0i0wdUkohgTrJ9thqSuaUZi1ntFxN+6TUzOy7G4TMx1fyL+TL0gvh4/TNfAxyi0M/2VCSl0Okg9x1CXkFmse05JbnuCc7Jti2MQR2DERH5gJyCw0qZRNB1bdVDPuOOwfk5pzNm6/nrZiCSTgy2YF96PZTUSbC3kaUpZZVXhN49Y7yGrcCPSV5RZCdmDnd8+VAqJ/Adyd5yhGNt1XUPIzYBn0PiH+ExCpU5KBBaSYl5oBolWHS/Vg4Ht7yCZfV3UkNa24fwG7C9PT+Q3JzFGTHp1OLfxa5MXC83wadKtGufOtIOAs/58MZeKpIDom3/6WKoKeVvMhtAMzK4+f6p2s5Pw00LO+lr0uhWRdXlxKf+e5Wo5VwMB2EJcdp6cwE8a39LsWCfHXEB8S6HLyyu7xf9O3lcJ8HCl1dWVAB0SV7KCc0OBRsjYDexjGuNpctiyx98WTBK98JGqIV+LupaJ0Axm2YaRwO/xySn7ssVWBosK/CvIy41yUUrk1iP5FKL0eKHO+d5stYc03pNXCSHc4qc9rhWQkBuIzApI5vir8OevE+bC0Q4i0XEvzk5VPT5xGlpdXmq/Xt8Ke8X4LyBkl/OlmhfXrPegHrxqvz1LIoSrY9Y9IlRj3/4dvyWnQkG89um8++BaQxpi24JFzoU69ugV8c2xHwoJcR67Hfmg430zEuYQpXv2QFlVELMXmkHanv32M+2GVv5hgXkjnXzyRGlLBXL2ptupmM+0LGtdP3/J/YLN+vsLnZ6fKU4WSlwn+uJS/dMr9X7bmdhnTbCEIX8lc3s0UyK5xHrfvLzQ+ekZZPB2XANxGLeB66Ak3rPjE/laGCByN58/0/p3lqfKV1vpasM13I9f675db5i/ZYaQQXnbKu864qwhjtkHTy90PAdnCO92UcpvTPfg6rJNbDOuy4E1rllDC12ajgmBCYEJgQmBCYEJgQmBCYEJgQmBCYEJgQmBCYG3IuCHDG8d+MDO4St6U8ePhYCxvy/v8/td1/l9tr9m7BDi16j9YMM/mf+D4/vlN8ny/jzX3z3Xo5Z3a/yE6//uoH7gESPyLrlz7SeXd9XvUhy8fBcb09xfLgJ+eH5fjEREKCJc/WbCg/j7E2z30I7MY/KETctdp8ctguxxV0SMfiNuS/eZHLRE3PZFfLW0DZNFbdt6ioY7e274jVWXFts5iOdYL4k/KSuQAeqlh7yzrmUwKeUKEnHrl+pofyDXiFBinu4O24uIseVxt6VQROhwuN/1AAeLddwXcavjryc2oXggNdNdv9LtOFyIPO8gojunpAgqGN7fkaY5JVq3Z05J9mExOWkdv+FrzAYIsg5Cw5q5yMqR5PXIEGEeG+eAawOJ6rm+3+SU1TPHHgcwOmDsvgKiySKNoyAKqmBlXxEB0dSOv5t0D6nUYbPIxEYMKSXlolABIRTUTQZHhNxfVtXYb5J/YH3cN2DT/qwbEbdzmZ9TUspZJhsjkiKyTATav/WZJr9xKCITR8Ec27Pku3kFOZR1JZPUfquyh8BEVQW6OadxvveacbuVbvTXk4f1HJsU/MELgPVgNO47YvO8tm2wldWTv4mtgLBq11sVTa+KBc4iB8eesjIxzSBih6ZFv9V2vVILIdgg+81GCeKugzzTppM4e0nFotLs/FgZ8ixD0AZ+HXtEyF+r7PlbSEf/LmG/STwGmpgYCGc4R+IxOWpSr2WtEmMDay5yEXF37Imbfq/5J4/Uz4qRGLeJtO3Uf3mlWSMtypkayMIMnh3YdFyXiRhms5kiAkkyVhXrq5CMTWIP1pDLqS6U6N/hq2fRTER7/Z2H57ieWQ/CHUGeY9O2UyYKbLs/Y2s2n2sOfrbtOfNjcAHblLJms/nos4N430BKV1Ut27CuiU8TngM440Cr1Yo9P2ggh+OTE4erDUSibdrXFUR0Ayaz5VL22a422vStxrdjIUL9O45nR0uZKO/A0XuxIj//jlvrJ9ZoC9naka/zKxizZK6Hjj2/h3D02oncPF/EsdqsiWGtGbmH+ENefoN4DXGcwfwCwrSCpPT67YGlv9nIP2Awg/iPWSX/buEF9QqMriDY55T+Pcr27/hcHkGqeu2KstCS3CJi3P++NwR7tWcPbldrSO89JPwwjvk6KCFya+Ji+2t+eqz9zVrzXCovZhqOZlp/8ULrL18qIIFXdRr7dxfXSte78Q3cHZu5u9nI6z1bzrU4O1Pij/06rmOIeV/ChDDeT3YQ7sbl8uoCsn2mgjmpxl9daXF+qoZruGWdO+SYPXD+0RMtj4+1Jnb/EMLi/AwswSek2W8+kn/Hb8n1tNj245vZW+LZsctnJ0cqTo7HN80dhyV5A0zykyMwBTAhMCEwITAhMCEwITAhMCEwITAhMCEwIfCzQ4D/ZfPAQqPo3uHHBV8n99Sn6o+MwNvW5n0hvGud3zfnW4+9daIjeOvAj9Rp/5Yfx93b1sd9H+rdug/la+a+NzkPHuRr7PxRDD/E7mH7myd5H72DtW9uZZrxc0fAD5IPMR7W2eWh7/so7cPyfdg62Li/P933Lvt+cG/Cy+W7dDx/lGSrY238iHizPXb66f99iUG5SCogfeBBJMZcmrChMRI3JnYsbkeEEjJADPQQNy0kl8nXlLPCE/X6cLxf6YOAMdHRM9/jlpQTMRSvJkYKtRCyJnUsfqvSc6wwMN/iekQoIpibZRte94ggA8HzDKN4vokw+4lgDFKsh0gSxy2x0Y02IkIJMqmFNIoI+TAxVeTs6iget0i347YpDsfjftu1vskX45VyVpCLxYSLwvMGeZ4lIuhKxNmLToVtQRQ65pxf4+H4U8oqIbVMfqGGbigiXFVPzCZqxwYf9t2xNu63eMxti2OMCNa7UCa+ASw65lsaryXtBtLM5I5jHHPxWkAAWd967tuja1vWAVIonkEtxJ3XqSesYg4paNIqJwXkXO4G1ZBzJcRSLgsl9ysgv6SckjL7z/k1zU7b7UZlVSkiwIZVxYH91JBjBeRYTtYv5HqBvaiyTL6S+ojjFnLNGPjrbdneirs/4/jdh9djeHmj7ZfPxt8Xy7aCqmIwh+rTI90QB57HvbTb72Tc7X9GDO4MD6J+OINKRODJIfTjG5t+E/p2XQclcgh0uuh19utP1JUhk4tKdO473Tx9rt2zS9VDwkaoJaCOOQ3YzSATd0Ongly77V7GcnF0NGI+MF2smfEJMBzYb0VdK+dCO0jkDWs56qDndZ1V9fj27xg/AyZgAzwXJ7dv0N5AaHr93G+bfntzh41mu9UMgtlvbgofy+NjLN6d+A/8LSCM50gxq/G9M0yjgvegxQ1cQnpux7eci12nk9lSR2enaouQ3/xdEJ/X8/jsXPnxsUZCcgeeX7zE3iCvWwEJ669u3mfJsfabvRa50oADj+/bRv4a8iPISe9V57Fr9tpxSe3ToDk+hvWONWECp9fl6PhEmRwsxsjXgvf4/HipHWSn9+foizU+Jt6IpDX7zPlW7EnjUpO7953fwN1DStes15412IPfhnbOWRb7YxuobEMmSzv2XPH4RKvnL9VXScOiEiyzduSxZJ29Vv6hggV+i8dn2mKzvmxkO36ztjmu1Z7NZBsVdgZI9AHyfLfeyl8VXbMfSFOpKrUnl/FbEnKWf2DA5LXtF700XNyo2DRaNBp/EKEpQptCqo+PNCMO43t9cSEfwDD6E7F7/21+90x7iOlKSd6r+XiuIwjkxdmJdtwXiuVC66fPNIcErqtaJTElG5pkQmBC4KdEYPI9ITAhMCEwITAhMCEwITAhMCEwIfDzQ8D/3b8flf87/qFyf95DO/fHpvoPh8C71urg0etykEPfj1Q+DO1HcvvKzU/tfwzkbUHc7xuV3vNxX/d+/fWUt/Ue+jQ+zvsp1l8/k+OAxLvKuzD9hPeu+k2L+5YPcw99h/ZU/ngI+MH8++SdkbBoAwTJQUyy2M6o70uICiojIUD1O522+1BsMOLWUcRt6b53SUQoIt41rGF8y68jDUetN3QjQgmCRneHY4kIdPz4POi9J2DSQawKgqY3kUjd+gdBeTwHxiw88lcBEZBGe2JajJJTlg/jGynwFWP/ANGTRl37llK+1YsUsi0+Xp0D5NVAPO441F2mnJSLQinlMV8Tht1d/j36RsASOekgBDCupefaRkccPfYjQu0deek50EPy7SHRb7HviBj98IEZyBXmea7HqKocYwnlfBuP7h0DONmX8zBOtjGKdbBrcglghOHbN/gwaILUvouilHUHYs3ommQRx4DOHkI1BA65VIokyXEJGz1TBqVEH3rGI+WsQCPnpHbfqIMQtE3bSTkzF2VpjAAAEABJREFUIgX67kuUKWfllJRylo8e/2NMtCNCEbfitzRNDFsnp6yyminxpy5r5VwqQ4bZh8sC4tl6B1uREpxPr4xN90eECvSdo+Pom1apF8R0rz5JQ9PJX1nbsFY9mLocmCMFdgbtnRdzBsYKSMyUkwZhIIWs5jhNbjaQ2tvrG7VgkBhru0Ym9hrs7yDZdpCUHTopJZVlNRKW4zhkdQXhZIIZh6ohC/1WZzcrlFJWc7NWue6UB90eRdLJ43MJH0NdyGuZV3tt1iut12vZ1unJmdQOxEl+t7OkkIqqVJBPVAUxFBrqpB5gBnJf1dLssycKSL7OiUnq9602X75QutxovjwayT0Tt4FvE4oF2K9vrhQR6rBbRNIKknYH+bgnr5Z8BYHc7JrxPjI0vdZgtFtv5LU4f/JYe8jP5dGxenAbEBOAJgUdvcsArx47treAzDTR6TeHG3wsIf6qohzz8p7Z3axGewPr5bWcQQpHVer65UuZKPfXXhcQn377egFJPKsqlejs2fOOx3L++Inm2A1yMbG8dj4vLtWsNuqPZwoliMqVmufX6netVGbtZpkYKpncvblhD0CCVkNot9lpTszyvSMkuqScxjdX+xyqSCZtW9UQucsoJXLNxJvxUs8X7KVWF5eXENZb+ch8GKOqqhURmrGBi0cn43XXgXGPrF5ejb/DtmHPeV2T53CdbcGGqhrw9rVSck3t0F3Wcy0hPtNypurRqYSuf9fuACbWT2Whq9WN/JZvf71Rx3VQEWN3vVaUlerlUs5Bq0Z+O/go1ernpUzMDi+u5d/l6zeFr54+V7D+Jdj2Od3iokG7q2uwZA8VWVvWdMsevtqssDVXOUfqWk3XKlin6qNz7RelMiQ76auBRG7YS1cvXqisKrWse8e+q4hry77tmHf08UfjV1MXndS/uFHB+rfMW33xXN47x7DUw+VKHdfADmxWF5cCXFZZ0zEhMCEwITAh8JMhMDmeEJgQmBCYEJgQmBCYEJgQ+BkiEMR0EKqvzoGaheKDzoMNlx80YVL63hHweh3kYNzr8VAOYz9O+dN6l35q/zocPKw9VG9Lr9Vt7YM+Pf8gb5nwhrVD0l/J3gNvmfxL6Dpgd798lbdxOcirzrFy6D2UY+fbPqzwtv5fat8faN5exoN8JYV3DnxF83vtGCDtLA+N9pAuguQMSIoxNEpZrEhpIqUoCkV41J1flYjbsQiX75YUpiNu59+v20fTNhAeDa4h125VxnrLQ3yLdSzWG+NJ9iMlfFpEfq+E+QGZEhGv4h4gLugezwj6U4z18eOuOmCjhfjwG3YdmJjsC/TGiCDe/DZcB2lhEsdvM4qxXGQVSERSRNAVCkkp59uSOFrIhR7bdMt1i325HXzEqClbJgWoL3QH4jXB27I+LQSYSRtUx3GXYk5EjL69hrbh21ISdphvosbzUcOubRI5/bvtTvvtFoKwk8m2AZJvXPuQAsLRb5IWECg9+eeilNeJbaDxGIRO3MUwMBbqiO+WlKrGdibvVJboJfXkHRFyn3OwpJzl0oRLWVXEX4ztgdgs7i/QsXTOGxsDsTgmkUxPu7/3wwOuez9k9mgy1qyf/enuGMAx50JlyhKxFr0gjjaQwMZkYI8hgLYfWg1tr9QNGiJB0C7U2a9jwfZusx3z9lp3kLukRb5pjD/npIQUZaFqVksM9vhazOaQTIVKcKzqWjX5ltjq2NMmNN1Xot/sWRMIu7qqZeKuRlccXvMGgmv15VMFcWmgkzPNSs1+9UQda1mAWzw5hgArZXsDLOOVSawcB3UFc3oI4RZyL5B6Odd+t1V9vZMg8oqTuY4+OVdAZHpShX4BMbl+CnG6goAmrmEYFANA2RoYdsTbZGl+fqoSn8W+U8m+yVWhXJXEU5F7qUS+dRRK61a5k+bzpWZnJ2rSoB0EpEnQLg+aLxbqWe895GlR18S3V025MbG9WuFbwq2YRnSvT895CQFYg6P1PRJs2LqeQZzumDTo+Px8jGfHvidU3Vxd6ub6ijHJbRaWk3UnxxZMndtmQ97sG79VbRkYs+9uu1dRzSBNT4yE/IMgLftkBwFeVpUWR0vNIUX3EJEzrgPHc319iZ9Bihj3ia+tFmI/jhcqz440bPbjuu+Yk8nDZPXOb5qD3enpCXMleEr5reL5R4+kulALTlrWSjc78tzLNv11zsvFUgtkXtZqyGXP/vG1VEN87lhzMpbYEDtI1tnH5+qp6+mV1hCmO9Z73krbiyuZoF7iOwPQoqhE9PLqA8NtPSWtLi5kTFMu1ORBJv8BUi3Er3VnzK9yib/QAjJ3a4IXXP3V2+KAv1ZBDMOvzhQROj470/zJY82wx/BI3HufljPWstlIENCx2mkg78xmKAjKa+PrbOU9T3A79uUMfee8hkzesM5eu+F4puGoVgZznS11cn6m3bML2Z7mlcp5fSuLmRJtx+8YJpkQmBCYEJgQmBCYEPiREZjcTQhMCEwITAhMCEwI/KEh4CcLlj+0uKd4f9YI8NBnfAL1UwX5U/v/rnmP8U/X5XeF8VvPH/H/1rOniX8ACETcXl8Rt+UPGfL4cJsH3w/L+z4fjrl9GA+IK0FkjgJxMtwJzNioklOWEo/DDzpj7+uPg62IeN35vhr2U6TxgX9EjKXbOSXlnAkjvZp9qETEWB19cf2M5dhz++G24x5bYBEKeA4UKcY+PkYdyMDAN83xHMZ2KOE75TSSKOLIRSaWRH8mnlCWlCAHi6aXCUTXE3kEYuJlFEjJAKOIUERSB1GZsDsQT6IPE3AjgyJC7o+IsT2Op1CPvus5pVGnKErllF7rQtyZELR4vrFy3Xm7nbAXYd+3ghWFhN2eHGwnK7Bnck45FJCVQ5E0zEp1Raglzpxp48cEbQOR6nhcj0AfKSG0QliOpAJyyqR2AVbisK7jcR49c1vIrJacGFLgl2Q1YNt2Pde2PCb8BpWUszweEbKtiFABoZZylolg23MZZJUiK9Mv/iFw0PUYZsYz4a+BkHMjE2c3dDLhOEDstLNCQ4VN2PI9Or16RdNplkppUctfcTtAivcQfRX52lbOhWoILK+z/fWsu+NwrgN7yL6Mhd8AtU8S0AApOJC/xxO5BHmmTI6UvraqotQejOQxhfxVygnSssilWvz7jdaqrmxKA/5ePHshv0FLyqMLsWazzz7SZmh0vb5Ch3UuCq3bvWbEaiW/6UyariplfECMRYQ61qfEpyBY0wkkJCScwMWKQzNoWHda/dOXmjdJ8zwTy0asraqqVk7kwL5pUD5OlXYvLiVwbSDX9n0jE3PaNoSXFJDgqSxk6eqsHVjvb1YaLlZatCCI73ZRStdbra6uFRE6PjmRifr5yYlM5pVlJWM5m89ULCECr24UOZFPljFqwHBGvluIv5b1jAhd31xjolPB+jWQ66tLCFiSKFOhHaTofLYg9dkoPf1jguTjk+yVwWVxcirvnR7s/YZwqks1kOUD+yKor25utDGhzHhEKOfMtTao5T7hJa7ByveAiNB8NlfN2orDY8E1k47n6l5cqXt5raZKymWhE3Lek0ddzeS3WU1gXl/fKKek0zlE8Euwg1xdf/5cJbltIMabptX5OaQwhnNZaw1hn9lb9XzBvDzuC+8Z47Q8Wqqwb+IQdvZXKwXX/3qWVH+CjbOFtqxTfwzOsN3O2W9s96utjo6P5GvX4rfBM3ut5vr0m+8bfO6eXihd71R//Ej5/Fhei5cQ39q1qhdzrSGfZ+y/gmvJsWfi930hUshv3q6fvYTkHtR1e0U3aHN1JZO41WKhxHoba4GDQ+/aVusvnmvO3ujYU6oKBXJ6dqo5eyEi5K/AnrGO1s3g4b00CvshMNJdrrTOg9p5MX499Jprwj/Q0OHLbzwndKZzQmBCYEJgQmBCYEJgQmBC4MdFYPI2ITAhMCEwIfCzQWAgkncJQ69O/xfbcujwnEP9fun+gxz6Pc9yaE/l94/AAfND+W08HOa+q/w2Nqc5twg8xPS29+s/H847tG9n3raC54G+viy3/e//vJ0lZn0zeb/Vn/fow5y/n2ht9WDJdcuhPZXfDgFj+FC+naXvb9Yhnu/P4lctDTzw/2rvN+uxjd4k1UhW9V+dzMN5WR6OvK3POmP/IXuX7nwtEbf3nIjb0v4HCDTfV267Bkgg6w98WET7VleHY2x67LV4bjaxMRIE7pe6rlWGbIgYJxxm69af3rA7gGUPBiYaLBEB15Be6aIsQQy8EvKMCPlI1EXV8y0RSYGMt0sUTAxGBDCiJGnUd0lfTkkmOVqIso51SPRFBH4HOKleJlc654FeBdlSQZoUEC8tBEhv4kogR+yOf8DhmLnnMzbmQYf1IkL+Mxhr+sY6+ZrktJi085uUHXGYtHVMEcSBnYgYYx/wo8NB361eAudOKWeJvgH9TL3HTlCagIvAG5Jylsfu2zGBl8jNeuIgNEXCL77atlULKRMRKiFyGB5Pv9XcNJBE9KeUR6zs+5Cn7VtsxxPatpHj6SFVBUEoygGSLkeCt6yJqdCQkwLxVwgPEFYm6PxmpG3umWPiaG/iKAUmHZ9krBrIx/GNVdYlIlRD8nV9J5NfmfYAOWgiLxWlHLdJw4ac/Ba7ib7Sb3tC+Nm+SUqWkFxnqiDK6qpWu94q8GmvNZfnHqJNLShxWncopfmvP9ICQrN3BxKI9wKBPjgHbIl9NYz9HZ83y1Dz23N186yWNi4U2N9dXKveD0q7Tll495QhqMW4Fwp6q6LSuoMGrgoFhK9uNiqHJBN2a0jp5H0KOdlC0G0gfburNbaxxz7OJ0vl44VaCNWdSdBM1KHxMC6WAaJ2j1TgMANX0lKXpCoVKrmujbu/wtmYm+gLYuSUAluSCFdew4iQ32Rlo8guLAyrAfeWNb15ecnQoHEuHzFqSfv1GjJ1o6KayXEMZZaabiQdt81Wy+VSC8hJZdBIWbN6rno2V/Qa13+326sm9ogQYY9v7NYQ+pnATo5OtIP43eZB5aOT8augK8Yck/Nw3Jl5JxDCqIxvPW92K6Vj7EOCp0Wtkr3jt3+LR0faXl/Le3r18gIC/VQih27XqAY3f0XzjDgrSNgNOd2g66/9Lj57BC6s/fNriX1addIOMt9k77DeqTpaQKKuR9+OoWUtvE+dQwfx7es/paTZcqE59gvyqCHpt/ut0mqnRPzLsxPtTb6rV801vGfeAIzLkyOgZO9wLZaXWx292KrsJX/DwvhWMHVjEKJvs5XvE3Gz07CsNfvksYptB2ZJi5Ozcd36nNi/rCE+uXUowHhJTCVrVOK3YZ2P80zGy/uwu9rout3pqMBeOZOOZnr00WMNKeR8FuTkNcP9dE4ITAhMCEwITAhMCEwITAhMCEwI/DgITF4mBCYEfn4IDIT0LmHoK+dB9ysDdx33x+Oubyp+eATu437wZvwfymHsfnmY+67yvu63qwcPsUbhoY7uCw9peLrEgx8e+PyAn5jWKA/DDzosFD/secD2nhcebN1rUUJ0FwkAABAASURBVH1bIId5hxK1w+n5nmIZ+1x5LaHbP2Peb0w/NFyOE/lw/V0CdDyJG76D4OAnPg+53QvD+D2Ue8MfUj1Mv9UNinvCYCAj/pApep8w873n++Z+yNh7jX/3wYGHzronbj+U++Ouj+N3e+oQwUiQcE+4X/r+cBj/rmVEKCJemYl4Xff+fjVwqHgYiYhxXsRtOQ4fthSl534XsT3Pj7hnn073PRS6X8Xi+kGCOFKkN8biDstRx+vjCpi7eJtExG0388Y1Qncw0Xjb++DTugHhcnt/6NHrID77oWNqP+oOkAU8wX/VdnwScxiOSEqQDvKBn0CwRGvAZjdKMG6x3oB9Bl+dw6j/qjlWDn0p3+LgzkOfSb5DvWeu3wQc+8DF/d6PPWQi4RNGyLEaU5PqznTgOrNgmXFO5gXxiaOnbsLY+dNURIxiu/blciD+iDTeDky4mERM6GX6csIq6xdMbiGJPeeWBKTDp+3f+Y8UijCGA6WUIaxCoZwzn64lKL1s2JUjyfFbx/E5/lsZRtJzDAa7QWzWA3QJ2+KICLlugsnxDBKr6XnQgKyzc7X9PeTY0A34CxmH7WYHQTooQ6R24Jkg+YqixFQSbkayznMxx8m85Hm9hLtiJBobpZzHfMSRUuYT38Q5gINYO5PJJmNdN67ZkyGqRdlARO03e/kN0Z44bRPrY6p+u9TEVkoJTSSyMr6Cdo9GDXHXmZDHlu2mlDX6BIuiqkaCv4OASrRNGibmWeyjIMdBUlFWqudzra6uIB1XMh7CW0fsRRSa5UpxvVMBCXb9xVPBnqkpBGGGzLL6j47Vns9Yn61mxJ9Anem6fwxgIOwFcfp38O4fL7R4cq6yyJBnUkI53fRq/+EL5Zcbib+HIuilLFLBvogxNu9xYaPb7lV0UkAS+xrIuVSCAPUPLSTYuy1r3IU0q2Y6gsgsFzOVXl/2agsR6P1RLueyVBCHFuWk4u6reKMqZVJ07bd5IfxvIDerNsk48qkakryDYN6ArUu3W9YBhZHEK+tKBdIWSS/X10qsyx7Cfsa8YF8sFkv565aP5wvNZnMNzPXaey2vXrxUzoVSkbXfrEeyN93sZfu2sX36QsJGB5nfNxCTbNKriwu9fPpMpKwefLzf/FXH6+uVxuuIPZb2vVYXl7r84kv5zdjiaK5932n9+2fj/ve9I2Mgl4VmVa1mtdHy6Fg7iPLcDCqVFRFq1huNX+9M7vvnlwpiScwL4mi2G928fCmvd8pJA7E8f/qlXj5/NmJ2zFqEkvL1XqunT7WGsa4hahv05vha/upjnc6PNKz3kL+h+mipnniKaq7TYq4Osr+FXJaIgzVOKclkf4Igb5dEmJOaOml1fTO+MazzhQp09xDD0qCZiWhI6GuI4Yb5675VfnKmoqqVyM1YudyzHl5Xy+mjR/JXSK8/f6rtF88V+PDbydsvnimzLr3xIcYrrh/n7K/cVoR2V9fYrbguWqXjuXwsPn6kcByPT+UfBnl++UK5KrVGd/0vX+rZ739PvFnJypNMCEwITAhMCEwITAhMCEwITAhMCEwITAj8CAhMLv7IEOAJBf/1fndSh3GX79aaRn4oBIz7u+SH8vnztntA4+cR5SEal47I5UHc/jo56Lq0rsvXElybFt2VIVG7Fb1x+JG15Y3OX0DjNSIBMm/K29MPui0Ubzk98lrizqbuypCo3Yp+Acf9fA/1HzNtPzC3/FA+DzndL7+Lr+8j1kghiyjfGQukkSzvVLgbQMcxWe56XhU9BIX5J7GjD6UJoBRJOWfcJ/noITBcvilBM4gzycM9xKHJwBh7hUW9OuzbBE4PqeL6q4F7Ffdb3HUoXY+wRdfelA5ipO96FblAMvEmJQgIOATiDuWCfkvKYoR4YhSP50iqmHeIVyTf7hsK7p/UEz7D2i4R3R05pdFPCTGYqLs756xcZDiUQeO80USvFkLNsVnnkE8H3i1EYGZOQWwtObjPsdofAShSSBEqyhKCpMOusJvHMhTKKd1Jlgmtca0SuTofiLcWgma0g41mt5Ml5SwTXxmd0b6EpZCPsqrkXApyKrCTID/LolKBOE7rpMgUoYikSFmhhIte3j8Z2y5tw+Jc9/gVh+tB6TcFKRThlsbS80pynEH8iSMxVuG7IX6vC13K+KuIKxR4TOSyVyTq4N2Cb9s2xCEvKTIwRlwQi4k8G4jQekjKzO25BrYQcFTBFNIb3E0YWoxXC24pkoSC203XKOWsnLKck2W+XGpW10pBHzHnfadsjPAwUF+WNQTiU5WQiRl/DiyqpOXJsbSo5d8TK6KUj/DHnaDb0R/LmYQszk+VmJcZrpDY9hogK0VsGf/wviKIMVeCG8uj0xP57eVyVsvY1YuFUlGM0pArnezHTiazy6pShtR7/vz5OGcAT9vr2ZuWImfI1a1MehIWZOFeOwjVBpL2GiJvfXMjeGQtICznJ8SKH0Hy9di5MSnMumRszMm7IB5xDBhKEUqSbi6v5N9JOwev43KmQz5bSNOdZbUi3E4b/15a2iasy7pSWdWq6pm2xFFh9zbHUgM2B4K1neNjcID43SImKmvrgVmkkH9IxPNMeh+dHGkG8b1ar7WD7OSS1ylk5qm/stl7oe1lwnv2qyfacc/abLaQ7GvwTOrtD6fXkLnL01P5d3pfkZNS1vH5GddNoaPzc/mabsACdUUklScnWp4yTjz2KfA4Pj3RfLnQDMLd+JmY3z5ZKE4XKrn08xdXMqlbVjNdX1zp5sWl2vVO3Wo3EsH9Zq/m4lpNkub1UtV8qaKux5yCNbiG/K5aaffyavyabH/Nd2KdMwnvydtk9cnZmcqU5f0w0H98dKQZckQuN8xftVu12934FeL2c/r4kZbGCV3v502zVwnOjh1YtIUE1+lcIgcTuYtqNl43K4hcL1YxZ803O+1TPxLZ/oGJ6vyEfHYS5LY4AjklrkvI6IKFffzxx3p8/lirZ8/HPcTwdE4ITAhMCEwITAhMCEwITAhMCEwITAhMCEwITAj8kAhMtr9vBAYM3hea0/lVBA4QfXXkB+45OD6UP6Q7P/r6Ie3/HG0fcL1f3o/zfr/r98e+7/rb8LfP+/L9+rxv+VD/fj38sNYc8w/lwQ+kH8r7fEXcrl/EbfmGrgO1vNH5/Tcigmf775Z3eiQ2eIx3Dj8cOOAiCKRRrOC6y3ty0DO5ExARhyH3myxyOcDg9kOHmU6J+O/rDOODfqnH9kHSnZ1D6WbOSSnFONV+LG4c5gdjEbfj7juIdSwRoYigGjKxO+CPxldOz3NnRMj+ekiWRF0cPeTGgESEgrZJuJ74D+Iui9smXiNCEYEdGBRJGdJEQSWFuQrl5H7oqzsbDeRkT1zBeI8fNMfTBKLtuc/EpDCSUlZEjGJSzXGXEGWJvlsda4USPnrIc1wI0+r46BG3I0KHIyJGW4d2URQyyRRx298TzzhHSYHNARsez+RkH0y+nYpSzglobvMyCZpyZmxAJQT7xlivjlxTygr+dNhGQREx9ptsPLRdJvvDrsnTQzsiXEUCe8MoHWsVcdt2vPaNgsoSIm9wTSMexkspIK1b5vWQaqXmizljIbFXG0innrKD3DSuXqyBGAfaGTIWEJWqUv2s0JBDKSe1EHk9MoO09J6ZzxdKxN1AbpbYLiGm3K4g0IwbycoEWaCTc8bvABnaQEyuiaeQFOPv7K0hEjEkGFYtotDq8y8VWwhk8jFZmIkjPz5RdzxjfqtXB6m4Hjlp2+51MzQqPz5TWyaHL+e0vdrq5ulL7SCA985vVkEWLrTdbZUhRbu+1Yb6DunIbcQ3eeqAjU4FvlORtNtvR7J3tVnJzG7HvMcQebkkL3AOCw7LImvYNwrbgsTvIGBnkHsDWJtMPTo+goStsBGszV7r6yt1XacB3Z71n4FhSVz+YYNrxnrGTJBW2BDrvodcbdhX3v8mkr2P/DthF5CjBXvAIvAO4jmChKyqSkVVEpm0Z80rbA/YKZZH2kLwe+0K+qqqltfIpG2LT+fVgOkgkXers0dPVM/mrN0WcnQ72ishyb2nzj/5GNuNBL7bzVrVn3wsgUMDsdpDtHqfdox5foWNFxDnjm8JFsKS84kMjvjy7/n1NdBCUpfEfQxB3LLnc1VoA2F8dfFSe9aqrCpdr25UsXd25PXy8qVeXrzQHJya52BKbotHp9otSxWR2PK9luDhr0T3DwjUj0+1rZLKj87kfXDd7bV6+hz+dCMfdVlJYOj1WLEOCUxdPzo+1snpiYIxsV47SHbn59/NfAxhX7N+A/3NdgNJf6nE/Wq2XKoesoohqWcveW23Fxfy/GvI+uOPH8tvTJdHc8UR19STY2UI9OD+05sEJpeqKME0jXreE7sYtHp+oR1r1D+9xNSgkFT/6rF2TaPIaVzP80ePVTlv9s3AHqzIK6E3nT8dApPnCYEJgQmBCYEJgQmBCYEJgQmBCYEJgQmB74TAwOzvKpiYzj8gBN623j/78H/SAP2QyPLjBPFTrs/bfLvvx8n8x/HifN4mB+/vGzvovFl+8xn353tnHcT9D6zx0HJ8Sumh70HesI7b4U6+B9PfyQRhfND8Q/yj8odOGpV/ug+HafnpIni3Z8d1kDe0eFg/8FBe4+azhr7xERGQVqVaCLLR1GhhEN1QGP1YZkiPnBL11z4GRq3qOT0P9Luud3OU25gGeIa4FeL86iXy2pY4euYP2DmUdL06TeaZSG0hiByLSQrr9ZAvByXPtUTc2o24LQ/jY7j3+waRjzjIBAKByng6dosbtm8SKyLG6e6z2L91PGYCyH0JfAbsOK6EPmhJYz6dekqPF6mAP8rKKXnK+JabDZsgG0v0CgiRlAtIOgJUjHNb1ianLHEjQGWc6zkdZFxvn14EeslEntVAlFjatmE+RCk4lXXNmDHBJvqOR8S5g6CLCKqhpFCz26sH5xJCpawqddT32518DMzrsYUhNIV+GolO54wJieBK4iyYO+ZBPSI8VTlnjXiRS4tN1z0QEa/GHJP17MNlRCgiRhKI1MdyS7w5JSXI2962IMl2W4g74uog1EqIqZzJJIS/FhwR9OSjSDL5lrHZ726JWDR17K8WTlmCnNtDciqFEj78BvIAlp378dMxtqctbCtpJDp39DeIyyKDx/UNZFetLWTe1eUF11Uz4tJstqqaATLuhUwCGktxDLNS1RnEWFUCK6tn27o9hqZTMat0+tkninmpNjCFDLtezdWNil4qikIlY5t2C4m8l2Pb3FyrrEvN55XqRa05BNygDvu9rq9egndovbpSCaFcgElxV2bq6/UNMe9H2fhrmHNovpip7xrmd5oT5xzbDYRoD94z4t9DIifuERv6yrJULkpsl1oeH7FmvYqygGDdQHDuIFl38u/JDUk7cPW+bFi7ihhPP3qsI6Qnnxa7I/7sFeeYy5IYOpkUbtjXA/ML+irvUa6BPX3eyz02jYFYY1TkfeO18b7OYGVbB9LZ46vra5Z9D3ldawbx772SYRzTAAAQAElEQVTZQyq6HLDZsN5ed18HYfJ+26qsavXLSrPlQkuEJHUDmTqfzSCTZzarlnnLo6UsXvuyqkZcEjF0Cg1IAS7VYq5MeXJ+Ch47bcFyPp+Pb8seHR3r0fkj1dUM7PaaQTLX9UxUVM5rtZC07cWVevbWgOyeX2r/7FJ1J62+eDaOP/r1pyq4bnGnYH19zzCpW1SlunnS4uNTrVvI4VmhC/aEd8kMArwA24F78vn5uVKZtVqvteXaK8jRCQYGC8ew3oz+q8VMZV2POv49vgtsXG9W2vatrncbbbfrEeduWctv9qZBarmvWAJM5mDVXq9VfnKu077Q8sm5uiqrq7My+ewg3efY30BA+wcENjc3Wl9dqgfJLdfaGkkObJIJgQmBnwKByeeEwITAhMCEwITAhMCEwITAhMCEwPeDAP9b5j+6+lby/UQwWfmxEXjXmv/YcfwI/t6Vqvvf5t799+VtOj943/0A7te/jeNg0ruEodH8oIEHnW8XK3B38IM+1H+a8/v26pzui+3fb7+rbr3vKKNp1sNPj0fB3th3r3znvRid7+Ec3ToEbNk1xRse3f5RBXLH/gb22LvE46/EsVvoeBX/YS62TNbdF5NHqH7wGRGKuJXDpIjb9iG+iDfbB703gDwE92rwZ1AhppEwvStfRQRuI05jSS+bpAdTaq9O5/6q8d4K2KSMOd9XBkih/IZ2jE/T+5FAGzpoAfwM3H+4y4x6KfKIvxspJWUIvojAXq8eYnK4k1ush9u+0cbAfWxgbronoZSTEiSSOCIRG7YigpY0jjHOxLs5MfZH4A/yKOK2FN3BXOsPxmgY1TTWPQheMAZ0ooiedWWgb4Ok/3ZCj81MLBGhlJKKDBEBEWWsTfgO5OEyIlTmQlVZwQeGUiTy7CHPGvXGCh+21TM3GAtsOZZ2JCRDttODrfAnhSIQ0Q/xklMafxdo4OuAOcPy0Tk37AlxdWBOh15POUSIxUCSOmKICOUyk+GgBNHi8ZHcGSQxvyjK0Xw3kl6dbC+lYiSwun3LGDlCvERKjGEDLHAzxt5CACpCBXY78vBXvW4hvtaQRbsODELqctIAweU3BKMulSAl/WZiUdcawGfArhDHZPK1A4vkOWIudb9FKfRactnjz28erpud+hg0ZCmKUCRJOeRYdhCAJgiLqlBVV8qsIztSBUTqnj15A1HUpdDAuIhnN3Ra7XfaQFQ5xiZ6rSAyG3Qbcrohly0ErxwTpGSK0N5vJ0JS9hCn9XKuhrkFGBfYC+xuIafwoLIoRpy2EGcixz6FUjsoXqxVw7mxKOPX+dZVpfqTR/Lh/eGyZz13VdLsVx9JswyJJ80bqWRJtpB+Vc6KLPXkryJJEIAlMc2PF1IetN1BppEzGpC+FwyvpTRAUFYq6szeaEfph1Yz4k7qNUB4nkHariDWihjor9Q2W3V9o0SuGZJ2r1aWBGGYIegC3E383lxeiGQF664NZOgeTLeQmWskwKbDHisG+XsMmbnVFiKvIO7N6kYNBP4e8s+/M3j9/KVivVWsNmPMN5DZN5DSN6trGWtjvAX/VBe6vLnUDXkGsZXsq8XJQptmo92wZz33uoEU34PF6a8+1jX9A3hebW4k1rIj34I9HxCY/gGAQkk7fPfEsXt5oRnt4DosWaSBfZfZf0UU5NipWa2UrjcqI8bf7WvSfAGR27GXGmLbsx+utytl9ksGpwaME/uixae/Itv7ags+s+OlXr54qj61Gsxylr2iGMb1WRNXs9lpfXEj7TulPmkD4esfQNiyPv2+0eL8WFFJu/1GR6xbzXovTo/FhTri3D2aa91tlH9zptWwlTfRcFxqQVxX1y9VrRsJDKr1XtuLC83Ym4vlQnG1lr+WeXez0uryWnt0Fsulsvdc18n3tJyStNppU0rtvFD38kbbL1/oDMK5Z19un13oiIpJ+bqqNVyuNd8N6i9XGvzmr8nj3V5ScOkGxPdeZVUpbRoZo/Zm422sAd8rNdpc3WiGvcXRkVdGA3GYKF97HzHv9BFEtaZjQmBCYEJgQuDHR2DyOCEwITAhMCEwITAhMCEwITAhMCHwPSAwYOMgVL/ReZh3KL/R5B9VOfD2UOh65/lNdN9p5PsYCLA9yLey9zCTN9vBA7LA7tcJKn+cp7F9IzPwvt8exwdQsojytehbH6/RDizeiqi9Tex3kHhQzMf3f8Y9k9QH5F7Pz6f6jkjeFa/TuC/vmP7W7gFyxPLWwQ/svO/b9Q+c9qOoOZ6H8qbju9FISpEZcpvig8+442o65cwT/HFnSxGv7SRsazy8t8fK3cegHjJEsm4op0wMaZTX9bgbFZdFL789lzPkCb0snfpuoK8bYxB9t+LPUIKciXB8t34jsHUnKSXm9MzvRz2Nc3GB0UFfPUxK9pA4GvVijFFjXSIJjeOQjJFCOYd8RAT1rG4kaYW/QS1kQ5GzIm514NE0Si/K4e4tWEgcSbZVzGbqkmSiJ5UFBE8apYtQn6lH0kAurg/4DWNTlvgttdvu1EDumJAN9DKSjDFkYkanrCoVSFlV8tfOlvXMTpUhWXJdS9aDCCogWOpZrciJVAcRKoRUJb9F2hVZfVXKJGhgp4CIsuSTpcqTI8XpUqKu04X647naRaXuqKJeS+Pv8JxTLtBDjsh1UUonc5UQUrOPzzWDzKw+OlOcMX4n6fzWbpwtZbsu0/kS3XMl+hJz60/OVTw+UX5kOVb55FQV9iz1x4+0hAydffZEy19/rNmnj0fStHpyhs4jedx9C3Rq5mT6i4/Ox7H5Z4/HWOafPtLpn/9K5afno6SPsE+si998rOWffqruyVKLP/sM+VTzP/9M9Z99rAXlnLHFn32q/KtHKn/9WK7P/+yTsV785pHm/+5Tzf7dJ6r+/GPlP/tIi7/4teb/4deaWf7yV6r/4leq/v2vVPwPn6r8d59p/+mJdoukIUJSaLAk1/XGEfRr1LnrDspBmp+favb4TBXx5D95LP3mXEf/02+kPzmX/vRc9f+I77/89Vh3+/h/+VNZqr/4TBb96WPaf67yf/x0FP3pEy3+598qiD3+7InO/g//Tul/+Ij4f6Wa+It//yntT9R9vJDrBxn+5JEszrX6y880+0vs/eXH2Po18huE8j8Sx5+d6+Q//6nmv32iBF7GbwF+xb//BHuf6Og//VaL//iZlv/zb7T8j79R/R9+he9f03fbPqL/2Pn95kTFr8+1/PNPVGLn9N//WvPfPFbxyanyJ8eaEc8cPI7I48g5/ckT1vVjdSel6l8/Uvmrc53/5Z+MuvmTI3L7TMWfP9b+RNoda6y73f/qSN1nS23Okqp/95EymA6/OtZu2an7dKniT84Unyy1m3UqnyxYi6XagnvpslBGqkWhcp612d+M0mivFhnyoDwrVcwKFfNCQ2AvNaPutllpdlRqdsx1Rv+QWvWUFfrB/S2Cudyr+t1WqYG4bXeyz13RqjyfadWv1M8EkQqhDmHf9sRz06q46VTcSIt9peIKcvl6UHkz6DjNtMtSm6SebaWBuYXUEGN/MtOjP/2Nasjg+YL8uEc0ENYmfgfuRzX3nM12qz3zZ4Si6610NFPiXtFD3HZXq7G+bXZalrV5Zw0hVdjx/c1/d19fXXP/qtU0e2X6k0Id5PsAsa7VVgPksu1XXajY9zr/1WejjR47/qGZImd14JG4vzmWHfEk5zHJhMCEwITAhMCEwITAj4fA5GlCYEJgQmBCYEJgQmBCYELg54IAT3Zk+bnE8wPE4fQsP4DpyeSEwC8ege9wbfHc+nuFzw+PD/LBhh2/5YMn/DCKh7jfVX5jryMxwBPxuBMeokeEIm7lffYi4pYQxYYf7PuvCMcljojb+YmH/SkyPa9Pk79DD6E49OP8nvkRSRHxWona2JezYrQRGnhYH/FaJyC8Il63maIBmxGhiKQBHwO23W+JoJ85rr+WQRExEsJBZ4Q/NbZTtu8YxyNCCcKVgDUKtnU4htuK8+jxn/CR0Dcm4xB1hTS+rQpI7uvNNBRZQnrGg7KY1UqzUqpgUZBMOy9nysu5qtMjaV4qFjUyU3Gy0DCvlDx+NFc+W6qHEOpOalUQnOWvn6j89UcKCMr4+EyibCBe29OFurNbacdyrv58oXgCe4WNwSQMOgERYxkgVYfHjD05UVDaT0mfpSCm4vRY6XSpOMIGUhwvlY8XxFirOFmqoK9Gr6JeMmZx363MVbqf8RLJ6DqfNCcvCOiwQEIHOFhEO5H/UJcawGkAj74uJOpiTiyq0W+gY7FuuJ/xYI5xDWyozHJdnmthXHXWMAqkGn2235chv/HpsUBnFMaUWe87SehkS5GUkRKyvqwKBfXILLpV8ZfKJNFOCMutnGKURPcoIW+RURgayxg3iiTYtUQdVRoax6qUlcRQvpWBxuCJSCAMKSIUrlgOFfRU0EHMKkJMVx4g9DyHPW01S0InrOvGPUnEb/GYZby+GM/Oj9LzEnbDhmmPAVC6L+PTem+TinWylKzpOLeUohxGScWgXGmU4axgn/ca2JLDSVI9v5Vs3TyomMVrmbuelOizxCKUIM3Lx5XiJKtbDkrU05Naxccz9adJPTYHSj0qFE8q6bzQcJalR6Xmv8Yp9UxfhX6JxONC9Z+cqELqP6X8zbEqZPHnj1T8agmhfKr0yQyyd6Y5JHb9J6fon6r47QlyrBq96t8/0uwvPlL1Hz7S4j99pvQXjxV/+VhH/+ffav5//PUop//rn6r+z59o8X/6jLETVf/LY1X/6Ynif3qkx//Xv1D+nz9i7Dcq/uOnyv/xY/X/45lO/tc/V/2ffqX0P32kJbbyf3iCjV9h7zfK+Mr09x/XKoml/6jW0V98qh2E9UBeNaR2+dtz5Y8X2tWtVuVOxqk7zdrSHs5rtcukkvvKvpDKWS2TzNViJm0bNeyB/Waj6/1WF9dXanetCm56/mGaQb1yVWp5fCTfI1POzJ+pbVv5bd9Ultrt9+OYuJ5yO2jA5vzkWKvtRqenJ8pFocVyqYENlplfMActbdgr1cdnGnwPO1+qns10dXGh9c1KzXqtixcvFCmUYJO7rtfl1dVop8BeVdfjNaXpmBCYEJgQmBCYEJgQmBCYEPhREJicTAhMCEwITAj84AgMeDgI1a+chzGXXxmkw/0HoTmdPxMEDmtyKL9LWAcbLr+LnWnuawSM5X15PfK+2v0Zfsj1LhGPw94t7/PgsYMX1//Q5BD7w/Kb5XGY/c1mfVPtgxeX33Tu2/Vt6W3ydu0/rN4g3INQ/dmfb1uHh33fNImRZHkwKQJyarBlKcII6dsddzZ0KL+hlYhb334gHzmNsRzivS09Huqx3w/9a+t0D/3r9kE3goE7rQH9rmnU94c3fW8HIkJ+iH/bev+nCYeDDMRg7UPpuiUilE3AQjZEhHwkcjmU1vebvhbbUn+Lu8dD/IFQcH2Uu6G7gq7bu3UfkqU4WqqA6MyUCaI0H8+VKBMkb1oulOfzUVJVKteVMoRlHAS4EgAAEABJREFUhgQ1KRqQkGmUClILssKkC+MDegOxCxIkIDIICb8a/zboiW1IrMs9USQpQsGYy1GoO76BvHt0O9qWnrKPpGGUUCfJfW1IDWZGySG/BdjR7ujvEedvQX08vdKWsXHvw313IpeHoVvUBvrelO5uDV/rCR0R15t6XjPLQe9DS8c8inNAvm6eYx4FXed+kIG2kB5MLK5bDuMNhlvEpTG12A5dr0/mxz1hKV6N0T2SVS7diZux7fp9cb/kjG57HYtlVE5gBsvc3i/R5Wob8Wyo7++J2y3tg7jdMHcs6X9dsjdw5/ae1bG4/lpejzeMt5bo1EWrLvXsr15Doo30jB2EHrx08luvo6jlT6PxT2rUIl00d3a60U5/Z0+UChC2YDMRd44BGPq3C/ee9FA8D7nFcyDDt4jtv0cGxiw9ZWchruauPLQ9Zrn1g5vxvPU1EPNhb3k/3bZ7NA7j1NEp6qSyztw/QnmeFItQQoqzUpZ0XiqdVcqPKqVHterPTtQspcVvn2j+J4+VP50p/aqSfltq8Z8ea/GfH2n5nx+r+Msjnf5ffq1EWfzFierHJ+q5/rsyaT+wizd7FddbJQhfXa1VzWd6/OQTbSBf9zcbnZ6eKSLkw58ZvXS6lI5n0s1W3WanVbvVsKzVUq+4J+5Xa9XcM4N73NHRsZIBaDpsL0Zb82Nih2zeb3equKhGwni1U1g2jU4++UhHnzxmnmSfRkoPjnk9UyDpQf/UnBCYEJgQmBCYEJgQmBCYEJgQmBD4QRCYjE4ITAj8eAj4v8GWd3n0mOXbjr9r3tT/wyLgNbPc9+LHHh8q9+c9tHN/7Iepjw9t/ZD3LXI7hl+H9VDofuf5UNfth8oHeB72f+9tO7fcM+wHWge51/1G9RDfWDKfh3y6L6LvnfKGpfc2IkIR7xavwfvkvcZ/0MGH+d9zZmwV9zoeVF+Nv0fnwZR3Nscw3mWHwVdrdmfBJJgJpYPcdX/TwinclzfSve/2rv4u++9b2w8aI4/hTkaijPpY+nq+cxoRini73KncFsQ6bmm3DvVD6b63yIfE6GkRt/5dvy+H+aNffL3K5aBE3zh2aN8rb4cGht8t99Q/qBoRb+hFvNk+DEbEiCnOx9vCof/tZYzdzrUbyVVHTte4Rnd1mm87PUe6nS8Ot0dhHw8WbLgt4pFi5JXHNmbHre9+9oQftDMqKwwQLeIYPLd3hRH0aSoiKSyQkmJuuD5KKCJQfvs5YDNgzBKEpu7UBvze1z60/Raav67Z5G7f9uAXo3g87i4qeohVsm7vwO4MDdRxNX7dc9u0TkdeA/dbpcfnaKeXesabm5V2Nzca1hvIju1IcrTU+9VGvcvtVj0ybPfq7qTd7eS2/LXOe/r3O3X7rdqGetOMb8519PfUh67TwDqIPBJlRoIAXbe4LtZ8FAgbt29lIOdBIh9LUA1yT5SWoD+oOzeL2yiT4m3nYceP/dZlJBDSloXqG+ftrNddmarFc6gqIsTKvxKPFQoVr/rF2GsJ3R6HORGhiLjt/MBPayd0LVkhi/v0nsO6loOK65Z3tTOJZwZLpEBcum25P48hwyyT6SbbjaHF/Y7poIu5UQ/qTR732NjBgNcrkUfE2OupIwmWrNihwNmiZIJ1H538J/Wt8p2UlKL3IAP1gj1T4MllSd2SoWEz9YzjuJOEt1vpWaeOKCw95TDK7ZgYG9D0mMvbXeTrq6dXaIojXpWJWmJOprQEa5RpWyNR5rv+RKnxIL0xZ8K6v10Zi1F8//MPFbBl2fYD15Ip+VBwv7HQyTxiQ2Hwtcysw9m0+/EaHG0fOkfPzBcxhAVUuAZFf9c2fNLH2O1nEH+ovLvOwqUT908JtCKWXh249l4HfAtJrJtFDTG1g+C8kdCwp4312DbyG7iBXrvealjTXmFsj63LtfrLjfx1y83LK22fXarfVRqeJa3/ZavtTVa87HT998/V/G6l9l922v7tSru/WUn/hI1/bHT5v32pq//tC93878+0+ZsrNc+utL68VnE01/LsTN0evcVcs6iUc6l8vdPm8lLzaq7q+EhRlbperdRwr1pR5nmt9fW1VhfonJ3o7PxczjOnpJNH52Qk+QdvGvbcCjuOe3d1o4b75ebpczhm6twL19iaFaXSotb+Zq35x4+kCG3o9z1pC4m82kFAP3qkWM5UL+cMh84/eqKrqyv56593z56zMpqOCYEJgQmBCYEJgQmBCYEJgQmBCYEJgQmBHxSByfhPhEDg10Lx1tNjlrcO0ukxC9Xp/Bki4LX5pnI/DT9YOsj9/h+//nVZvC2i9815m/6P3/e2CH/8KP54PT7E92GmD8fdfq3j1kFe976vdtB2+T69w5j1Hsph7LuXDy3fb39362+3cPDx9tEP632bjUPfofwwS99e6+DnXeW3t/zdZ0Y4qls7EffqdLllofqW0yO3EhHKuVDwsF0ffNzOlVzqjSMiFBFKOcukiL9i0w/vewhIQaCMAonhcoAUufUd8jHqyPXgM5QhD1IitshWfyUmaru2pT28Er3jiIhxJJFfyom40tj2Ryoybdvm7zZO91kSuiZibkWQojHG488iJ5WZedhtIVr9+yNzyirKUmVZq6rnlIU8ZgI4paScbud4XhFJJt+qyOohSvrNXrHvpKbT0PW3fRA4PeK337rNVg1kRnezkUnihrKj7d+R2d9s1V+tNfhtO0iWoOxe3qi/WKl9ca3uxZW655Zr9RA97dNLtV9eqqMcGBd6ernS8JJxt6m7Ly7WkEArjSX14cVKQjdMHL1cK1EG/ZZEf4ZUCuJwPWjDyIwxuPTv8bS01yvtL280llfEtyIvt6kPd9KSl6Vxyfie3FvExHdAhMd6L613irsybRoFOIm2cRzAcizR9RxLt9mBaTOKiakOrA/ir6Ttdt1IWHUQ895TFpP0XosWsr1nn5nUd791eq85fS4H1muUlrWzQGgFdlh8WXrrIoPHLE2vAdKuH0suj0bouaTf43ci7FoGCDy4P4ntET26lHBgSpQjIU9fRsY6w97CDPmyo/XmCa+okVMM/CF+A9hva5tcLpRUssMrlCyiLuoH8dhBXo3j9zB+e50E10mS4yxwVBBIPgjs9Vh3CTeYD+VhHH2/sRmsxbChcw2elMNG0oZrfCv120E99X7dq7snzbZnrFVmL2RIzn7Tqt22GradhhVjN526VacW6R+IGLN0F3t1L7dqL3bIXmkd2j1bqbvcsY8ZY7x/uVf/gvFnG7VfsJc/v9LqX55Lz/caXuy1+WcI03+7VPu7q7Fv+/fPtP2Hp9r+/VPtGBue7bT6p2cQrXvtfneh7e9eavOvL7W1/MtL7Smbf7pU/48X6v7xmvJS6Xc77f76Sw3/cKnt33yp9V//bpSX/9vfq/k7+v/umYa/fab+b57p6v/9D7r5f/2DXv7f/1brv/pc8c8rrf4ff6vr/9vfaPP//AcN//2Z9F+/VPffvlD/179X/MuNir+7UPH3Vxr+8bmaf32m7vMLLb/YaPcPz1Q+3ap82Wr9t79T+28vIYNfSl9ea3h6reO80HGxUM0GKkeR5qxrwzXbcg123j8s3b7ZK89qJQhe/97ejmux4V5jQrYoCpVVqcXyaNxGwebNiMublxfYlpbFTAMEdo/dcj4bCdr5bCYfqGq336mYVVp8BElcFVpw//U9oKpn2m63anY7bTcb1cxp8b2oZlrO5rKP0hfA1UYJ2UAe13Wtgvu4r/dkB5NMCEwITAhMCEwITAhMCEwITAhMCEwITAhMCEwI/DAITFbfhYAfdzyU+7rvG7uv913q9vFd5v+S5xq7+/ImFvdHDvU3NabW94PAj4FuvCXUg99D+RaVqev9CBi692v80Y6aSHRyLi336xGhiHhFhB7GrfMVQU8QkF/pH8nZkdFh6OuAvvWH4njaX+/5Y0uv4ui6Vi1EmbsjQgnC02So9Qf0XY8IT9AAIRxhndeP3q3TY2PQoIBwjUBXqKPbQRxHum3TdTf/9Vz3HWSAdLb9HlJtrN+13Sfq3SFGSNoIbI7E1+3snnG/vTv6YywXWYAtHx5zaZskJ5OEDQRgi3T4OuQ3jqPoeDsIvohQuI0MSKadkIGcBub57dbDeEFMpK8ykgriinZQhhQsYO1M/JVYGklkiOQAl4xOxmhgS+TVIY7HeRZFoYL4c5E0IoUvE88ZQjQPkNGQLMN2pwGipF/DvFFPu0YDhKtJlX61g4xr1NMWJE+Pfnu9VgshPaz2Sutm1O3pj12rBnK3h5AeIIdNGOeLjSqI4wyZXF5tVVzC6r24kUlk6wzX+GR8gFgW0puQhqwumJcgnbvfQ0J9/kLx7AYCmrlPr6Rn1+p+f6EevR5SOzEvQ+g0kN7txY161yGcdv/2nHnX6rGx+5cv1fzbMwXzM7E0v3+hHe3uiwvIuxfqIea639H3j79X+v2l9ibt8LH+py9G8mv/r8/Vf3Gllr79757L/VvIs6u/+53i88tx/v4fv4RE+0Lt332hMLEHUehxx2ppIdpW2B/IZfuvT0f/O2zcjr2k/Vybf/pSm3/4vTZ/97mu//pf1EMibv7bvyh9fq3df/9XDRCLA/aHv/u99v/93/Tyr/5euy+eK+32I8Glu4MtMdaik9Z/92/a/tU/av1f/lGb//JP6v76c8U/vND6v/4rhCI+IRv3f/sSkvEpJOSVmr9/qd3fvtA1hKJlC4m4/RvIQnTav7/Q1V/9Ttu/fU58X+gaYtH1m7/6vTb//am2/+2Zrv/L51r977+TIDT1jze6+v/8M/6upX+6IYbPtf+vTyUIyDV6+odrxT+t1P7NS23++in5Xan72wvaF2Pp+s3//rn6v79UATG6/qsv1EFgbihbyMzuvz3X/q+ekuML7bBrO9fE4ji7f7rWgGz+f891+V9+p6v/7+e6+S+/1452hz33r6nn3+/HPNK/rEcfw99fq/+HK+begP+NBKmaEMdXPR20IHzHMji/L5n7d/j+V3L7++fKN0mzbqmZTtijW6Wn3A+x1ULmbv76GQTvtYp/XmuOjfJ3ew347P/5RlsI4PIqQbiutMLObA/huQptIZl3F61m/VLLdCLd0HfZ6vrlTvttUocnVcc6O/lE8+pML35/pW55quo3v1V5/FhDmunieq+8OBcdarZS1Cfq+kI3n79UlWvNIFBzM2DzUiV1jOrk/LF67lun5+dq2Fs9943E/eXm5Uv5/uKvXM7VXMvFMXHsVS2XMpkakLAVhOv26kYFZLy4J8wen6n6+Fw9N7XdbqvVaoX/TpeXl1oyb352rv2GwKTx7eDN1bWafaP9fq/6/EQBsU9gamLQ7PG5Yl4pVaX8hvH65ZV2BNzPCl1cXSoilKtKs+VC1WIh3/siQpcXl/Jx+eyZbq6vuW83kMW78Yd6GFbP/TBZYZIfHYHJ4YTAhMCEwITAhMCEwITAhMCEwITAhMCEwAchwJM//mOt98oHGZqUfjYIvGtNDwG+bfww9oTe3Z4AABAASURBVE3Lt9ly3ze18631/wgnGr+H8jrNw8jYE3wehOp0PkTggNb7yodzDu37cw59P0R5WECXtn/PLw8txyfzhyEPT/JBCBiyg3zQhO9Z6d4qfs+WP9xchBHgb3dIya7rlEwOMj3itp/qe08TkZ43QBRi4k73fmaH+t0QhedYqN6d9nWQu65XxWH+6zLnpFvJPJC3InOJ1xqKxJnVD/0oibY1HsoA2TCQ76s4MGHC9L5ehtw00flK5/7ge+oP9UOhTBwudXekiLFm3Q4ixNIDoNvjwN2H24k1iQj1xDxijV5EKEO8tswd+LfZYPwl2QYF3OzY6+pYb8k1ImS/tjNA4o5zmFckcCTGzsQ4RIxJ5yInFWWG721MfyhRF37KslAuEpKVUmi/gyhCciQPK7DXto3sDxZEKYdwSwy9gvmOym/YDdA1gY8+YaNrlMmF4CSUIyUlyr7vNGCPxVYuy9F2kTMqIR/w1fL8tJipwX3jNcdHUVfyGEaUUpYxPEgPDoCknjzXkEU7ssuLWh3zB+b2SKNee3wHebbg1CEtJFUwp29ayOqtMqS5WA9jFRH4wQBx77Zb7SC6UySV7J8OkqkqSlm3x05ikwZzTbQXqVSJ3N7CQ30Dm2pmlfG6qhXUj46P1dBflPX4hm5JYjX1ZruXibA5ZNhAHOE9gdj+9hrCb7WW64F+9MK/FJjPkVUVFWTeDPtSwZjH95dXmtHvNxoH/A1Nr4QcLZZaHC2VwVSG/U5iEPZBjMnHn36kpqANjsayTdI1MTi3vd8mh8Svixk+58qQes2mUbdtVKFYdcQD+H7jMxFrGpJyn7CdNCvn2kPOOeajY0i+NlR1obqVSuY0l2t1Jv3p20HS+wcI5kXN/ND25UoFtjcm+f3m73ZQgb8S291qr269V8G8+7KH3He7xu+R30Qtl4qbXrHqNKuW+E6qc61ahYohy3HdXK9Ul5XOH3+kBWtx8tHHY26ZOE4++0RaztXPKnV1Cf6hzctrNeudms1Owb5dNXuJ8oZrYMPe68Dzer/V1XajOFooQTI++vRTlfOFZscnWrOfri+vtUKGotRQFDr69GNIy7nm52fqU6EW8nLNPlwhmXhnJ6esdaFu15DHXH5bdf3iSgN4Hy2OlaPQ6nrNfpprx7pISZl1qESeu14VuL/88oVa1mJRzjTnYounNyoH5j290HGeSazx/mIlS3e9VR2VFvhOkKWpLLRnPy7PTtRnSXdyAtnqe9F6s1HKWStI1NSzVcFmiZ/dF890jbTrrQYI3Ha709WXz8avdZ6fHEvHc622a109pe/lBdGGTs7OkPNxq56dnsmVqxfPtBtaHX/2qboiNP/kieYfP1Fwb3l2faFkcpYY2yRZ//ijx7r2V+kf1Tr5+CPNolTadWAiDyvNavk6F+t1AclsYpitNOY2++hMi18x59cf6fGjR+p8z+D6zEUGVU3HhMCEwI+LwORtQmBCYEJgQmBCYEJgQmBCYEJgQuCbITCg/i5haDr/ABF4uJ5O4WHf29rW+6by0M79+XG/MdU/GIGHmB7adwaAlefHPKLyY6q7PooHWvRwHjrfVaLyh3t+SOTvStz9h/kAOj7+c3noo/ST8Fco39dn7Dud9nOQtxiyX8sbvr9P/6992s375LXmH3btQBK9q/zW2XlZ7olX9ZWtu8Zh+FX/j1QZc+VBuNdXEEgDD6xFe5T3xuDAQxFJJrusGhEu7oSMElXLvT1qf/3QY36wu1HQev9JXKNpyqTQADlnEe2IUKRQygVlliJGGSgZlkRbwl+PuoW4aPsciMOlJUHeRYQiXsthPCKs8oYMt8YV+D4MHPpMLmYTj52w54hfz++Zd9CLCMZvRRwP+21HYBfhnHtwDtkaicjr1bf0paSUszpyGULkOSDkKWlgHUd91wfa+LZ/KZSILyOiHgkbSKadIUJwp0xeA8SF6y5NgmJ+tGkic+hb+N29xFqY6GwgSAfI1ZSzUs7KZXkXx6CB2CJJqUj0dSrwkRDl2z6caQcBtocgDeamnJVygX6hAfstviJCSkmDc6CvgFgqqlsfPX4Hcj2M3ZY9vgYBH9OSIifB/cm+FKEeG3VdqyTOjjz3kNYdfT31FnCD/I2VdXLKSv5D2eInAXRZVZJCmVgjQs4nQ/I4LtkXjh3HgP6AzaKoVM8hUrNjHhSRRBAqIfAaiDljypQxv+AazIw3TaNICeKwVws+fV2oqbLaLMF/SiH0e+0gx4yBSeCKfHJKmtczNftW9p3xWeSK9Wrpwyb7cugGLWvISWKrjQOEc08APfa3s6T2fKEBAqz+7ImGeS05DwmNW6E6niNptqh08qefaSDvhn1gwqyCIK1mS8jRWsePH6slFq/vcLmSINACDGfzI5XK6hkzObnuWoj8UMfe2BNXv9rpJFUSZG0DQe09HmCwhyUc5uBIPZ8swSOUiHsNcTocVfLeK8+OsZOlx6faLbFRl5qfQhpCxs7P5lqQX6dGTbdTOc9Ks0J5XijVodXNpRr2XP/5C6XjI6XHJyP53pFbo1716ZH8Nrvf9Ewpa8feUZJgrLXfr9VVCWLyRv1qK11v1EC2svJqEyTi8UzF6UJdnZXYv9W6Vcf82WKuxxCPvg6UQ/VyppySbiBF2z1xtp060C8hm02OdtjdQSRvvnwJGbnXAInZoBO7diRs6+MlxP2xVGBjdaXyZK4EZg3Y9cBSzCuZWE0wly1zCq631dWNZnP0Bo32dLVWBV4d18VRJ1WMtfhouN66FIINV5MHtWWopZxD8KazpVJdqn36Uok9k9hncblRR04D69mw/s3VSpsXl9pBng/kNp/NtIcEXiyXGliX8pNzbdZr9cyfsY9Pjo7Z6klHRyc6/tXH7Mu5AEf7vlFRlTp98lilMW1aNVwLu9WN1jcr1vFGz798quPjU5WpkO9Vjv3l0y/RW2tBvE8++kiJXHarlcrlHLwvtLZvSOf09Fr7z59pAxncci0efXQO6R3a9XsdnUPugov3ZM1+/uizz9Bbj2RyEO0Ge7vrGxXcH3wfyZD8SdMxITAhMCEwIfDjITB5mhCYEJgQmBCYEJgQmBD4RSHA/+T1UH5RAEzJfi0C3h/3ld7Wdp/lvt73UQ+MHITqdH5zBIJ1OchbZjP6uvctUB+6vq58beSXWHsbOm/iENxnH2q9qfFNWg8tuf2u+V7hg7xL59v32/OHyLf38APP/JmYv4/hV0I6DH5l4MfpOLjPkXh0rVeidx6HGbdleF64/nqCyS+ThgMPyQdIk5GxfDVs3YfyavCdlXfNgBNUEIP0WiNFVoKcMWHhB/ADZEIPqRQRirgVcUS8rqec6Hl9jvopXnfc1Zwbl/vYGu1C2PWI53f48FhAcIX8JykiRt03PrA72rnrjHitc+i3/0QOIsFQyHZdxyL1gWo/zmbktryzUUAq5jRqeRZ8UigxZrsWx5ohRCISNqQG4qSD1IkI7Xe70Y04bLfMkGLUk28xYDiQXwUJVVqqShXkjejP9onYjv23kFrCXqRQgtBLZcYuMbMX2gEyC1LY62KJsCdSQkOuMqd3XZLzz8TQNHu1iNtFCcG0h/TCbwch5a9yNfaea8yco6fnSMpFkgmslvzcLotSJmldBsSrIM7suZzPNGQwIxY4MXAZ4It6BT5GvJjXgkFF3ioyxGGnOYQYzKwCIj57kFj6EPZLjW/40lgslmo2ezUQSlsINng07QuNBGAPFj3kZxrXl3nEalsYV+w6pQacIJ7s02/kumy2O7XbvebVTGItMkkvIG/95q6IY2BOlUtVuRrfSC2jUHOzUbvaqE6lZrlWh0/7HdiztgtAGueSn3JWn0KErurTx+qqrJb2gB+Ww7Cqp+Jxd2XqA2uZ61qLTz9SYaKLPVGCTc8abdlPm+tra6kizh1rmMm3w1IPDtsyNEB2DpDIc8g+v+XZkeOyrMe9VWIr7Ih1KepKO0jeJcQdIUkQoD24VkcLpbMFOefxTdPd5aUyMfUxUErNdqsCInNI0uX1hTbNDk55qx6ysGUswBEw1e53qvBR1aVwJxHXln18Rfxeo4K29/V6dQ3pKZVVodPHkIJlqRU+2/VGHTiXA+k2jYI9N5DnjBw62mtI7Mx+GojZvpvddvRX1hCg4NRDOneQ4EWZtdlAJkLMVuyD9RfPVd7sxq8Bn920StxblifHkJFS9ehEs2aQ18OyODkZ697D15sV/PNKy7PTMZ/riwu2TKstJHAGr4vdWuvtRktI7oG4GnD39e8fAqg+OVUzT7rerpTYA+XHZ9qD2wLCvQTLal7r+uZKS0j1Q/sGfx3rmxjvjmpliPMuSwPXRbAvC+as98Z+x3rUWpwSawKrIiuqUk305KZRuhzqGHMe3o9DJDC+0urqmvFBV188UzA12Eubq0uNZHOZuN4LejVicMLaHD15pCFrtDVOYHRW17qGWL+BKH76z/+mEkK/LEv17EGgVSLeOZtl92ihHpxmR0tVXP+62o6kefPlhWDjtWH9jsnB98CWvbRnL22RgTXssdHs9kr4ykWhlj7Swft0TghMCEwITAhMCEwI/OAITA4mBCYEJgQmBCYEfpkIDKR9EKrTOSHwjRAYH7MwwyXFdP5BITCt2h/Ucn2HYKeV/g7g/WKnRoQi3hTYQo0CKTDwgP3bgBMRmLh95B0KyU/WJUXE2J94oK8Hx31fETHq6XCMsfQQc/2hZyw9p4fsMck3dtx9uM9koJv2ZT2L2weJIC4a7rdQfeOMCKV0m4PuDutFhFJOipGF0qsjIog5RhKiP+BGbBJ+/E8w9BM6EbTHfAaPjHPcn1PS4YgIJdoRIZMzzmUU7Nr2KCNxJbkegU3dHo7NfcbEpXsjYvTTQ0rlnMY5tjdgIwIfwg4xFZAVztFjFuk2xgEiPyLEqRZSbA9h1UL2mOiICNkuJoi1lwnZtm0hlhu6bsdayMCIGHMSOWAJy4Nsf/SJbxoMDXJMHfP7vpVjSeCQIlMfNcbSc1zJJo+wawInp6zO+Y059OogtnFC3kmpG9RBnHb7RjuImw5TrXpVkNihW9x71irnPMZo+/YbERKn3xDOKUkmTfHpr37usd9A7NlnAxbuc7wRoQFcewt5e/4AuZuPIZRyaJ5nqmG22vV+XIeC3FKfIA/3EqSfvxJ4C8OUTEoRt5CwbzBKKRNzrYBMbSFypUTO/Riz44gUCvLfbjbjmgyOVz4ck+gbCCephJgS8Ym1EIdzHyrwK0Im8GpIMdVZhKVikAaISELS4aCLKjYht4VF5y3mzj/9WKt2qxVEba4rVRDrCbw2xLOCcDPZ1m2bsb8ZOs0YH1ikPeuyh0TLXN6ny2PtIFOvr67UgJ9j8O2jY30iJ23Xa3UxqDmbS0dzlczZ/f6l1l2j4nSpOJ7rpm/GNa93vWabViboevbUvJopg5nJ5uLsWPNHp1p1eyBmLywXWq1X2np/gEtUher5XMflTLvLG5VVpXmUSqzbvJ5LrMfF779Us9oDTydwAAAQAElEQVRquTiSceoh/WbzpUoCXg2tFo/O1BVJFXjGslY6mqkpQzNI7Mw+KXKpl9iAk5XJ+kWBTjvodHEs1aXmj0918ptPVX30WNX5ibap006dWsjOxXzBnKyBNTABWkSS/RvHkj11RBw19i+fv5DffPUb0HOI4/aKXPbSpyfnGtjDaZDKWa3jJ+dcEdK8Xiie3Wgg/0weZS7kr0tfr1aQ6bs7ElZjfYDo7LgG1tcrLauZynUn2HX1s1LN5881QFyLNYuThZokFazX8cePtR4a1muvJodKSGUtKl1CIM9ga3cvr2UCuDo/BrdjdLLW7Y7rplLadwIhHdX4Yg9HSL7O6sWS67pRoqPjupixyle/+1JptdP6yxcKMGqvVmzpQhXX0KOPnujo7Bx7rdKsUse6ldc7lWCflvORvJ6xH3xN3dzcaNtyrdZZ+bdPlJczDZXkvPbk3iIFBPasquX74pZ7Y8m1W+Dn4osvwXbGPRM/TJnOCYEJgQmBCYEJgQmBCYEJgR8Wgcn6hMCEwITALwwB/kevg/yUqX9dDD/W+Nf5+Skx+qF9H3J/WH6I30DpodD1zvOhj0P7nROmgQ9G4IDlofz6ifdX7uu1J413I3DA/H75pvZh5M3e76Nlywc7rh/k0OdyWmmj8HOWt63aTxXvALnxhhDIu+Lzw/Ue8q/rWplQvD+PaZyeSTGerh9EiohRqEmKA9ekiEO/xmOASLGMjXd8vLb6dgXPN4l1EGtlyLyCB/EdpGCChEgp0R13QvGec8wb8qyD4DjkfFB3n8U+I8WYzxgfuPYW5qWclXOS9UwM+s1g1z1ue7aVU1JLbA3ElEvrRIRySiOpYb3kNgRaWZUqy0IFdkPSKIxZxxIRigj56JpOHeuVEzGkpIR4JAjS5fhPQxQjgjlJQT1Fotu1UAmBmPFj33T6lNBNOSkxVlSVTJx6Zo8fcQyQiYc4SjCfL5cqidd2GGbthzGnoiiVIZTacd6tvw4Syj4L+nvwsAxg2LMvhHe/5ddDFkYEYSRtN2v1GDX5QjGSPg0kTEpJt/5iLCPFSCC2kIseC3F4fZAuevVFkr/ql42tHlKy6ES5V0mZwYqAmSA1kEMmeYIcE9g6NhEb3JjCOdbkNK9VIibExrcA60JdEagNKmf1aMdvh/Z++5Pch5SVyLcoKu3J0YRZAfFULRbEXgiLms8WokF4PaR6A4bER1wd8d9cXaqFELWsIZxSXanPSQMYNZBVJe0tce/xBdesnn6PyRgxttvvtIG0zsTsN2WHkPxmcl8l1RCjw6wYYzapGZtOl59/CfZj16sP79frZy9lsn8QuSID05afQpItZrq4vFDy3oXkndH2RL/VWaREPBqJy95v8ULOLcEhWAOvY9s26neNjo6OVB0tVc/nqheQujfXqiD9nHPOWQNYttudCnRgTDWrKvkt1maz07yq1cFsbi4vlXA8Oz1WntXaQiiXkIc7yhVEssW6ezD0Hl4cHSmPe7zUJvXaqpW/qtk/aLDp9+qZtzh/pAGCs8Le2ccfaX60YC067euk6smpYCpVQtzOt526Ly/Um9B8ca1y36vsM8OVRH4bSO7dds06z2Si/OZmJUWS98SOHJ79/gttVms1ELb76yut9hu1XB/+4QE9uyYy4nt+oVUdSsyrwcZ5degM3LfYfFqwn2ZlLRPgA1hfP32uo9NTteyRzXaj00ePNaB78+IleO7U4Xd9gU1bz6Gz4xNdM1YeL7QoKzXgtAC/El/n5+ca8NVu97Lv9csrFa20vdlodn6mxJwdpPzuZq1i3WhHLkvW0jbmxHQQ29iQ++nxqRpsCELd67in3LHGR8sjcG/Gt7mLQeSyG+N0XMFeSinr+uWF6tkM+JIWx8eanbCOXE8BWeu1ryHgVeaRCG+437x89lztfss+malPIWOlo5kS10NDvOW2VfMPv9ds1aqOrJ48d88u5HuEXtxoz5rsNlvV7O3MXrx4/hwCequTk1OlCC3ARj64Vr1nMnvK+9Bdk0wITAhMCEwITAhMCEwITAhMCEwI/CAITEYnBH6pCAzfY+L8B/kbWbO+5V2TPGb5McaNg+Vdvn4J/c7/vtzP2evwLrmv96H1+35c/9B5k97XI2A8Lfc0/eT2IPe6ZTWL+1wedFzqsN4e/PFk4GHY++THi+ShJ+PxsO9hewSRTpcUh/Ob4Omp1v9awfioe1fKdAcSdI5C/6vzXuwQFLovr3S+n8r71u5Dxr42CtJ7tW/fVv9aA+9X+LoY3z/7O4x6iSxvM3Evz6+N757u23D6uvmH8a+EQWzekq/6IbdkSaHEvSJBLgSlxiMYYi9Stz0KTrcttwG6/5W4Gw23KSRs6e6IiNsaReArggo91rVQHc/gIb8YCx7ES6GgtLguAk9ylLRw78uDADX463C5FtwOcZDPYIE0GxB63ntGjLNGneHuvtVDSiZ8+4H/rS0cYjMR38DY0A1jJD1+O5O6ECs9viKHUk5Cm9AGykEtOoROf1YwPyIg+AZ5bqCru6PHt4k2l1TlMfuPCCVkwM6YPXEIKYqshD1xtCb/IO9t0zbogsgYZALEdUvOSREBYdwrpzSWPXYaiE7JMUmKpFyUxCc5x37EVpBIvVLKt5Iz48Mozt1xOd4OXExIpcjqidVkuHHEKMYCD4n+YfTLZGwlFRDIziMkxnoEu9jxXIFeLgtU7TtU4DciVBKf7WfaO4itnAtma7RXQXiWFuxWEFce65peHXnsIK9gWMe3AkXeAX5qB/XUBxaox0pgs4JcLMpKKWfFwDjr69xSJAXi/dax3rSUlZgFPuQ7YMcErPVK5lvX81pIzj02WtYoxJ9B6rC7g5j1W6+2ZaJsYB28h52f96Hz9Q8MzOcLfIQyeR6dQG5S2n4R4EwOiXYi/rqCXMysHXEUkFANpG+Hb9uqIFUHSLYC0ss5RU5anpzI+DrmFWns9q22L650WsyEOd0/nNsy19LTG7XY7zKrE1JfhRa/eqSTciaT9Ht8BtjkhEH0BvzI6wkxj7pmrEmAwdxkJTEFGJdID34NpOEWonYHQThjjTvm1OTWQ+IdHx0rsHP9/IX61U7em3nTymucOiLtes0+Ppcgaz2/g3T1Ojjusqi0hBRenp4ogdkA4ee3WId9p569kYinhLS03RcvXoBJyR6rtIX0a4lnRTy63Gq/2cjEbf/yBp0Kwnaj5nqj9fNLyONexelSfZmVIIsTe8j47yHme3DIKSuTu8nuzN7IBph7yAYCcn5EXLSrk6Ua8GwhbJfgOSfupmm0z+TH6bfKc0rqYiB/8j050hzZEGPDOptA9n2iAjuT1t5XJrZzUSizudeblYI9dvbokfLRQovPnmiurKOiliA619c3WrLX0ouVMrHVzaD2ei0uQD19+lRVVWu2H9SHxq+j3iy4NmcIZHPDva8Br35emk7WDILW1/7N9fX4FvENxPLNywuJvbGAGB40KD06Vjo70qOzc83LWiXXlveK517OxHXZKz85QU5VkVMqCuWq1DFEdQLTDmzWN9fyW7iLR+iAYfvsUoVK9Zu9eq45k7ZVUSj1wnSnZ5//Xr5HBXvomthcBrGmj8+Uz441Y18GPipi3L24VFsXyinp8aMnatmjBba8Vxbg9PLFc2X25x47a9agZn0T6+4fMEis13ROCEwITAhMCEwITAhMCEwITAhMCEwITAj8EAj84m0OIHAQqt/q5H/2PAzRKPqA4+v0f+rxD0jhF6Nyfy3eVf/FgPEHmOjb1kzjleoRvTqCvjdF9NyKfuFHkP9BqH6j8zDvfvnawP3e2/rtp15h/7od9L0pb9PSgyNoH4TqH8F5yOZd5R9Biq9SeFuOrwYfVN6m+7a+B9Pe2jT5c1/eqkTnwX4a96aUIyt4IJ9ToeABeESg9eZpu697PB7mCpBBJjF5xi9FQjym8eghCjzvIGPn3UcPKdZA9nQQPR6XPO9WwnX+eeMyxIEujmAJBo8oQbD0I8EmpQjlnBQR8nFry7V3S0SM+hGUCo22UaeG7RhtimOABLBt+yjApoRozEVWkS2FUs4QJOSfpH6UGEuTBwOARARWpIjbEqBe13V79PjQ3TCOFRFqITNypLE+DpF/A7k01pkWEYQMYQMGOSXqUkqFKkiJYPyAgbGNFNpAZg30R1iXeRAzxp7lcUj462UCCTfWUllWSpCL+/1eo3F6bdMEpYkWyV4sxJiybOcwF1RUwRqZfIK3UQkJSXMkZEwSmbAuibOEiIHbYu4wrl8G24hQOB9Jm91O9mcCx3gYpwrCJYJBzh3jjs+kagsZ3kBGWrcCh3mudLyETIKwaSCDeyYlfI5vmGJD+NiCZ4bgGWOCXPJXQRfol0hALrF8I/FWQEpHQZ7IgJ/AXl1WEF+Sv+bWBF3CTgGBl7CrnLSAqAv2RrC3hZ8A/KhLFXWtRmDNmleR7EIm0lr8m1AyYTqus/UlXV9d8ynQDu2wI4i6lvz9VbZBb4LQVtdRCyXPQVxmyE6dzMe3KbujSjMI0YAsFYtU9NICArT7t+dqv7xQavWVI4gt9wFBfK3m+bXKbS+Tas5jKELpz57I14C/otlvF2/2W7XEF+y1kOR9uN1uFZEUQQ9YWN+iMkt0Bbo1a1FAoObFTP4dwmXkkYTcXl5Dxkv+WudZPWMPMoG4B4HJxYUEfuurK5lUr6taW8jkkv16c3k1/j7ZzZcvFZDCJqRn5yeqZnOwh7Te+A3TRh3E6ALS7xRSXARjbCv8FJDqMwRvMo7Od1wkdCKS5H2h0NHJqSLiVhTaQ16XzHfetmWbjrUmNpPCiXlpSLLtfrtTHM1UF7VizfW1qHXT7zQsKnUQrEePz5V27YiDIDb9hq/fjhXHnuu9LApV4LbbbemRyqqSfQWtlr3ga8D7KaO3v7tGLq8vR1I4wHrHulSUNbJlfLvfKXMt9sS0ePJY/e+e6xQC3nN3rKnzcpxHuVJ7tUZWEnt58eRcyydnGupCbJUxhscffaTzTz7S4vGZenr8+643nz9XXKzVM7eDQM8qxjd9/SbwhjU0xmePzjVUeXwLObFPW/KsFkdq+fthD9nasW49OFXbTpn90z2/kq+DOJ6rfXkpHc9kElfs+4Ss6Fuen+p4eaTqeKkSefSbzzR7dCLv3+3LK/V5UFclzbznHi81nC1VmdTn3th6/+xb7YdO2zqLJdbZ6ZkL+Tg7O+NSAnXwPnv8WMmdk0wITAhMCEwITAhMCEwITAhMCEwITAhMCEwI/DAI8B/Qb23Yc+/Ltzb0k0ycnH4fCARGLBTT+T0jcP/aOtTvuzj0Hcr7Yx9Y99QPVP3lqRmc+/L9InDf8sBjweH7Nf/HY83AWP54MnozE+dmebP3e29FhCJey0MHJucsEa91ImJ8SO3+h/qCmYuIsdtvyUXc1scOSKKxvPvwfEtvlu+u71C4z+knyBHr4BCSxD0D8UpptDvgrkNgcA4TD+Ug5fTVx+e21fNw3WoR4WKUSCGLibixQyvtZgAAEABJREFU4+7D+pYIxhHXLRG37Ts1YkoIfdhx3wAO1qOTuG/jS8zxmMX1DHnleg8uJgsVCWpDYz4DBN8AIZiaXgFhUOx7uS76PTel8NRRUkrMGXB122e/tu0YRoPWilAPueWqx018drQ7iEe3PRYRKnIxShCLdR1b2JdjvMvJ+packhYQITklq8o+I17HYJuOzbqDfUE+j23qOREzpdsZQsnEU8qZZb7Nw7ZsNCLGPsfRU98Wkn/PaKlQbFuZDM7UO2znRBzg047kci/bjAgmDOwX/LHuKWeIrVLFSApLidwcn32Z4HLpeYX1ykolsWUwCfJP2AoU9tuNIgIbmZZGMslv9BlrE3VzSC+TTwQu44wyJzNTUgk5FuFYeoYHZWx3xGysOkgxk0xVQz9EarDmPXvA8dmOiXVxDFwvga3xzV0ILK0g/lZbiLhBdVVpe3WjvJgr5TzG5lg6iMRMzM5nD4FZF5Vsew9BLIgx/05Y7zMTckohv4FZLRfE3ygK8kyhwr/31MTV0Go3zyo/O5eWpRSSsB2Quf3TKxWbTrNcag95Kg4PszJyyepqt9prMRRKV1vd/MPn0q4X0+U3iNtZqP7VE5mQzJF0fHwMr5vkuX5Ts20bec8oJ92sbrgcGu2vVtpA7CqSUs7ag+N2vVELJgPEYDKGOVSeH4PLDPK/k4nMBIb+QYCiKjGXWOus5dFSy+VS3pOB0+XxkcQ1cgwxK6KYQ+6urlfy3EGCoN2rM54QsiYKK/aViVCGtFqt2IO1iqrSDrLRa5xyVspZR7bLnhoQr+3Amlbo9d6jRaGyqtTi19fjDbm15DBfLDA7qAMDk6hlVSmljJ8bIiNMCMaz80favryQY8j48VumxaZVwR7ZQT62i1I6mas4WUqs58VmpX3fqq5rfNaKCDn3krbfNK7x4bi8DjllzY6O2PeFCuo1WJTs9fXFpVbblQqT0fOZEqT7/A7rAYJ2+/JaStIW3/XJsRr2XETo5uZGL7qthtOFqo8fq4Oo9tc+t5Cwl//6hUo2RNFLVS5lA7//3ecyPmVVaQO2xrBirSKSjFMo1IJfx32lrCqt1yuZCO5nWd3NijXfjeshLlTvES5A7Zu9ck6KCNXk4jeVE9djlIWaNKi6btSvt7rerVVA8hZHC6XIqlIeCevV85caIKA3Ty/UELfj832kJY4BO8OLGy1yKX9N9HC+VK7ZCybHIcuXXF8Va5pzJpRhFO/HkvVfE29HbEnT8WMiMPmaEJgQmBCYEJgQmBCYEJgQmBCYEJgQ+CNDYCCftwnd3/r8vu1960CmiT8KAm9bb/fddx73G38I9Z9xjMb2bXII+fUYj5J4xOVPP+p6txxm3i+9Yrfy2t5XLdyf8Uupvw2P75b7Lc63Ng7Wb1v+PIy6dPu+HLTfV97Xv1+/P+d+/x9e3chY/vAi/7CInZvlofYAaXCQh2M/n3bwUN2Pr2MMyfG64tLi+vvF8w5izfv79n7dY1IPgWK5bUkphW7/HHrQgVDpIApTTjxs7xXh+F6Pv60WEWP3+2I2sWNCqYOAGSBJA9+e5JnZ81mvsU39YKdF1ySEM0kpyTYGSAMCU/DHRJfJWWVaEAJDmWQiLlPvIRZM6tmWZZyLD9ftx2XnPFNAiLQQRp1sF35GmFbgryiyUmA7kgKxr5wy+h2kWqci39ZtSxyO13My/Y4356QWHwJ3hql35DDIRKgJI+uayEgpPKyDHce13+8VKSkhjj0itIMU8Ru31otgDvl4YspZmZxNRMHHCMZGAwRSKrOGIsaxoigh7wqZcPE6ZObYziDJfmzb0mNzgBzKuVCKpAj8KMbYxrVg3DGJo2N9evy4TDmzDFkRIY9XkDji8BoknNhX8hu06Jt8PtgqiQuTSmDtt1hZhDFPv5Hag93QdEoQe1iGeDzWDFIwQcql5UwFRFppQgqyzzjb1ryqdQ3ZhmttOoipulCbNOom5s0gL6OsVEJCNozXZakkciRuz6E2kqMltusaInTfSt6v6PTkm4pCuzxov92Nb/j6a4Z79mSZsvabrVpIq65rVe5aFR+daoikBsND4gMSt3n2Ulvmeq8mSEadzrGsOxkoEXQzUWVlab1X3YR2Ty+l/SDcqJfULkPzP/1YeTtaF+qK6FknRtlvOeN3s9G4J8CohqxMg+TfFey9VdEO1mxgj1RnJ+pD8luh3XpHDvgExxLxG6ola7ll70Xg8/hYkQttIGtXkNdrhHA4Mc5iw0eqAXOxnmn8wYxOi2qmDJaL0xOtr6+1AaMCHMu6luNimm6uroUFxJ+Y47y+uqIt+S3kalZrB25b5m4gNlcmLpudSmKrF0vWs4LM3BAXOeOrImf/6+7m+orLYS/Pt+VRbtZKJwvNPzpX3vfqqqy+grAlvpbrxUR/v9kpWPujei7/vt6s0CW2bogpE/cM+w2YbG6utTeZTlyOz9dQx7XrwFkJrciXVMSW0RKcMaPNfqc1sa+5FtK8UncyA6O52mfX45vX1y9eKFKSdY9OjlW1g5oXV9JqI8e1GVqVR3MtztlfqFlxQH91caXzY/ogshdlrbyo9bLbaV+FOn8TAO3tfqtMvZjVI3mec1bipjfgrFSW39LfE1+32+rk5AjciI2yfUGeddINZG4naf/8UiXz9keV1rnT8ZPHOhl9b9VBBjfgMXBf26Vh3HNNZu9xf+7rrONPn4zE9R7Su4IEHzED7/3vX6j7nOujGHTkN5ydw81OHdeV90x9dq4hAiEATpPreTZXoj6dEwITAj8KApOTCYEJgQmBCYEJgQmBCYEJgQmBP1YEBhK7LzRfnfGq9s0q9+3dr38zK5P2zwEB74F3ySG++2v8sH7QmcrvD4G3Yfyw767tJ4+vhAgeLiVdX3/e2dL98utn/eFqfF3k93G4X/+6eR86zgNAHeT1nIOn1z3UXq0to1+pM063Bhb9ldD36hwHaR1Kqj/38xDqofy5x/tN4zvkdSjfNZ8HzyacDvIutQ/tP9g5lA/nRYQi2JMwWQcdlxFv6xckzUEG6k7G7QGeqReGxrKHxMGcpJCQFJAUdPSI25YUSRa9cdjegN0eOx2CTd31QezRIRN8vhw8bcBPYMdyWw8lyKMBPyZRh3E8FPFaBsYGSDGPR/jxO7nTdp/HEgSROFx/JYybyKRb7rP/BGmRUqYr5NBEqB0kYY/YhuPA7UjODigMxOI34zrqiTX2XEskYgib4YMTNGlILcRcRKgoCyV0PNQfiGFs2E7OWWKgw7b1U87KJiXp80BEeFhlUSgndOVjIF6CdRUpPCclBTHZpu20kIUd/gew8lupEaGcE7n3yDDKQU94cA4pZ6Wcx9XKlBEhE44oq4UMrUxWpqSCWIyDIo3YeIJJ2P2uESGoZO6Ab78d1zZ7dRCSHhd+PHdchwj6e5kMDGxmbKYiq8gFvjo1kFgDmAzEb/1kHexmfBZFqcR8lwyPdnaQNMGY9Ud/+Gzw3ffsQQKMqtDAHoiIca7tiWPAR8pJ2WvENq0gdCKFUlUqE1MmJuEkmNuDwX67H4lAVBXsE5NHBbjMlwsFujuIq8XcbyAmzReQQznL14znNhB1mNJ+u9ZQJLUQcP6aYttXA9HL3iggh1PK6lBs6XMMXt+BekRoR172NfZDPu5NloG1/wqZEUMFcTx7cqbizz9StayFKWFZ7b7T+ulz7a43GkxoRxoJ49g3Ap5XEjTg05QV2tZBToWa05lMpm1eXCrfgGdIcMLaL8nhL5+oKTrtu61IVIl9vYDILMivAA9xbCAht6yFaDsXk5cDeimFGkjMGAYtIHZrsKeqCuLN+817OcCvJqcK8txrtbu81PrFSyXW5vjoSHPGttjvWUev++x4ASlbK3N57CH1LvYbrSGie4hi66SU5Pj2TSPH4LJgHSsIyV271wChnU6W7EGjJhWnSzVPL+Q3uRdDVk5J/p29J6dnSmA0XG3VQYx24Hb86EylASfnl3vW+Gim5dFCRx+fq1zOtSKWjtWICHWXK+38O2zJY7/eqFjOtGF9UlloAelbQvCKPeu3psevgYYoXkI0zyB/fW1dX14pM3cGVhXs+RKitru80R48vUdayGrvscRa6/cvvTTaQ4z6Bwa8BvNdr4L56y8vxrezO25+TSE+paPlEXEfSY/IfUdskL3l2VLl+ZHmH5HjkxMNDZlc3KjZ7DVjv/vruKt1q3p5rB0xDCxkkUvVUeB70GzdqOTa9letV6ylmeYM5tzYVLLucblRhZ1gny7o321XMjl9c32pS9bca7V4dK6K/CMnjYQz+3NxtFRmJbrnV1r/2xeKMuMz6wZiPOWso+NjlVWlerHQfD8ouGYaCHgxVlHv2CNN36qEHF988ljzTx+pT6H1c3C5Xo3kcV7M8RfqIK83SIG9jutxz77y7yVOmo4JgQmBCYEJgR8egcnDhMCEwITAhMCEwITAhMAvEoEg64NQ/VbnwKyDUJ3OPzAEDuv/vvIPLKU/pnDD19b9hB60x3H3We7rTfXvBQHje5BvYPDh1fTm1HujPMQVD4Dl49Dt+jeSw8T75UMDf1j7434mrj/M5ju3f2IDzum+PAzHD757yLcE2fFw7IduR4QiXstX/QVdD0VyzBGhBCmkV8dDvWA8Swp1EFU9D/gtesthe37A/+bQwEy9IQmfujsGCBxXgxhSLpSSfWmMzf1vkwjHyMihSLeVHpKsZQ164hwg7iwRAddQqEiJPELBNJOSLURGBwE0+mMsIsENZNmGx03upZzUQrJJoQgoMnKnogKyxpLoI1AHi3AOlgGcWuUEWUEcLeRhR3nwf8B6wFYe803qISs7/LhPHD2YuJ6w0TqnO8lgUxaleuYO6KA6ki7tSGrhnI6Ugk/Jc3NOxNKN7WGcM1YJknNs387p8Z0ghVK6pTTGmIm7pT/nPPpz/dbGoB4SD3gpB+VcKqckr91AnmVZjoRPkfKId0fsFts38dS1EEJVqSDOPeSgfTmqiNAMAshElzE1meR+C0MOWJubG7UQMGnsCIYS/aGCa852HJ/nZtqRwRVyDg0RkOzfOXhtc0pqwMy6RsfkmQlJ2+jJO4okk5C2Z2kgfxN7JVpyt7B3Us5qwKHx2rEWfgO1IzcTuv1qqxayqQr8QGj34Nhjl4AlfNesYcqZfGfj+hEmQ3EnUgOJZ6y810pwZPOSQmZcEOe7kQw2viayTEx1adCm3ys9grzLtoMqS5uJc/PyUi1kXVawHolPcIZMy/jXqwPlu3pEqK5qFWA4QBLvIdgFOdq8gHjctKoHFHsps86Ljx/Lvy+1x3/P37nddgMRuVdDzmVZiW5SGxApMafBnte1qmfy27VsQd1A8omoUiT5zVuviXUaCO4W8X4SFoxv+ehkJOkaYvJX/1aPjrU4O9buZqX+ai2vkcNLZaFHZ49Usp8ak+8hm9Dm7m1feFMNSVpD/GpZa/nRufoqg+12XA/HlsHIPv01xwkSt2P9PM94eh80rOl1u8MI+b681nt+JToAABAASURBVAwiEaZXJ6lStW21+fKlNn7rGpJ6jLEMDczxuvnt45a4XHasdQ1ZPIeo9Bveu5dXSpCm+4KYWYNLSG/nFP5Y7zUHV++HpkoaFpWG9U7B+px+8pHmkSH6V5oTS31+ooDEni8XMgawy8qsecf9MSl0enqq+cePNENqdNscWkH0r19CenNRXH7xTLOU1axW2q9uRrsZkrb1fgfPGEJb9vgslfKb7qK9OMEn95Eg1qAdlAP7aXN1oyNI+z0EcV1XarZbZAdZH5r5beK6UILotj5Zq2f/1OB/DvHbQdLur67ke179GUQte46dpRYCW8cQtCdzBSR19hu92K3ZW17/hvvOFiz95nnx+FQVOXVe4+iUIfqL44VOsb99/lLX//K54sVaGdLchHGP3a1/+IHrWNcbxWqn0zyT7ZZVNf4Vd3F5oeRgJ5kQmBCYEJgQmBCYEPjhEJgsTwhMCEwITAhMCEwIGAH+F+5ikgmBCYE/HAQGX7cH+cMJ+w8mUuN7kG8bNA8uZXnb/Hf1v0136vvFIBARigjxpHosI6h/z9lHxCvbEfGG9cFsyqGHPRrIofmVkrFbEq8fhyKwxfwECWMZOx98ZMgAk1IetzwYhrcZSL1XDzPo8fsSEWPcr+bgf7y+6Hfct9JrgFwYINMUt5oDMd3WJJcDtiPdDg7oDRBwh3ZEKCJG4ipB/pmgchkRaiE9PL+HoHQZfFgopJQgZm5xcHvA5ziPhvUT4yWkhku6JGIwCRnoDdSt41K0R0HpoOs0c87KKaknVtvOkFMmgXrmuo26MkRwREBuNqNej24HFh2ldXLKY27WbSAZR0I1JdwNhJ+U8eGxDpIqIqiGCgg6KqM92xhtQoq4L8DQYn3rZfLrIESt5/EOoso2vd4uEzZzSqOtAxb1bIbfAr7zNmbPTynLNm/J1f5VzBGhntjSaGOQxyNiHB/YCLbpvFp0TJa2rFdZlLol/zTqp5xHfedxOz+pms/kPByzJaPTsw4teZoASjmr27faDbA/9Be0TSy1EJGAJ+fpeB1Xpx7MClXK8puA9mNiPeekRNy3GGSJfddB3hX8HZPZTy0k0QBBXEEHlSbn0C0Wc3XklcDV2FaQWZvVWsXdOhvnFaTWGnLNORLa+JZmg13nnSJrvV4TXw9unTJxp0gj/t5rBXuoI8eOvTBf4muWNPvNR1JF7BHEOGi42Wv7r0+16DLka6iEGMupYCxp6Cj7Sor+TnR70NysN+zDljZzKBLkojaNOoiw7b98obRqVDLqvT3g7/zPfqsEidrnkN9eTpkYSMgkrsDAa2ksHVYL4b/0G6vsNWPqcRN2281a2fs1BTOkEtyOF0cS+2B1cakGzNOsUvf8GsKz0fLxuTZ1AqONLhk3nmItBojuYrlQsC9a4q3YQ1VRqKhrsGxHHJfnZ/JbsoIcz/tOutmqfQmBfLMBl14VcTjenhi9/7vNTluIXlJSgpCtIssSdanl0TH6lYqiYlsMrFUrfx2zWIL5cqkecrKEaMz4isuNOvIpIEBtZw+5nXLS6vmFBmxdPn2unJLm87kSOBwfH8v7Z0E+FXMKiMdVajXMSm0vrrX7/Ln6F9dKZ0cSfkzS96fzkfxdQWrGai9/zfaAjyD4dlYog0UuSnHr0UuIXr9N3HHNea06MN7WoXy6HAldr5Pf2r26vIIA3qo3PuAUuVDHWuy5P7XI7vpGcTQjj2faUL+5vFAmd+cf3aDN0KiAWB3IaYDAbq9WGsC04nrZ+muin13o+p9/D5ldag/mObK2XCuXEOfiWB4fa8/12rB3/EMV118+U2L/E5GqusaK5PW/gCiv2eMV8e0ggjebjY7OTtVcryD3k/aQ1bpYa/vFC+0h5/tnV+rZTx0E+vim7+lC6Wan9sWVgj1xVi/UsMcqSOfmqFR7VGngfpxYy4Y4f/Xr34y+CXE6JwQmBCYEJgQmBCYEJgQmBH4ABCaTEwITAhMCv0AExkct5O2SYjx5wuCnDKOMHR/4cd/GB06Z1H5kBLxGHyI/clg/Q3e+Cn78sN61Nh8SiSN+KB8yb9L5MAQeYuv2h838EC1bO8it/jffC7czBh50PxTR91pu7U+ff0gIRHh3/PgRR7z2GxHjvwqCMCwU7zlvd+PrXfe29u10kyItpJNbPWSBy4P4AfxtPQTXAG/TIa1M6pnIvB1789NzeuwlHthHvBlppi+lrIjX/dY/WIgUcjyDmQw6I0Kuj2QTRNBt2aqDcOm6Do3b0/Nci8AuZw+BYaKnJ+hEnyWnpJyS1SB2suzX42PHvY8e3x6LwDfzD0PukzAuUL3rj7ht0yWTfBgdNW51b/VcL6tKRc5WU0SS4ynAIuK1D39VcQYb63s9TFJFIt7XLpg/aL/byURFhvSJCEUE/bena7fzOzBqIfwaDZAbHk3YKpnjuZae/gjPYJR83DZh1O73SkWGrCshFysGpY71LCDQCggaHI73s7KqxrXyPMdZMp5TktcmOUfqnux4LDvsCj/O3aXzyzkrwCXlLBO4tuHYTPrZidfbONlnpJAU6jxANUFCZeJsIW1ayC6Xjq8gDoYl1jHlrApibPyhCXyPVwGlsOOY3e7AwfmmnDUSxEzOValcFUo5j3vGxJPQ6yGsBkivHGnsH/BRgoljdizGogIXv/U51me1yqpSRGhgfl1XqmmLIwJHYNQYF9pLCEHrzCCZS4i4dbNV9ehE+4K5qEaEegjb698/1byRipYYIKtDCftJhmV4df0yQXeCjg4H8Qb9RS8dpOxDs31Ia4w2/N1F1VOGHCqenCmIxbk4P5IW6gr26RGE78GssBnIDvJzu9uOb/z2BGTiz7mYNJxBgJqwNOYJBwPrUEPoFvNaA0Rjxs8OgnC4hDSGjPZXIS/OT7UpQ6uraxGyVpB/QwN7jRFOrSHbF8Th9fcbrkOElqcnqk+PVSxmyhDYy7MTbblmvLcJUT5K1mW/3anE/3w205q4TR4P7KMZ87TaqV9Uuuq2MrlZPDpV+eREcbKE+MQ/5GK/2sp7+vjTj1QQu9/89ddim7wssLusZvJbqsCgBCG99s5dkCtk9hoS1Hg5lhvqsj3I09nxUse//ZS45yrLmdK21RYSvbtaj9ey4xVYBXYcv+8Frl+Dz367l99w9v46zrUaSOTm5ZXqfa9H1Ryif6VaSdzAVfXS40dPNM+F6qIY36Ltwa7E/5x9WIFPR36OPwH0DIws62eQ09x3t+u1avQYcgrIXS3EPqdOPn4zuTw/UlXOIHr38g8qLE5Odcz6bCFyb1i71WYl38eKJ6fy11Ubp8W20/bzZ1oj5abVeb1U5jr0Gu9ZH5PnfkM6Q+revLhQPp5LrLPl6JMn2lbs20/PNUOiLuU32PXxyXgtbVnngbVtL27UISt8XP/+mXbsqx37oSf+cb3IaDonBCYEJgQmBCYEJgQmBCYEJgQmBL53BCaDEwK/ZAT4z7L/xzlC4P99jpXp448WgcN6v6v8usS9R94nXzf/xxn3w72vCPt8eCg8BHyoJ/p+nCjf5uXhutzTGT4A94fTH7bvmZuqH4qAcf9Q3a/RsynLuC5UxpI5LinYnjzBdONOgvKVWOFrBJN6pe+59/XHQTpcUvyAZ0Qo4t3yta4JfcTiaxW/ncLDa/5h+9tZvTfrEP87yog7bFJIlntTXX0Yz6Htse9LDja/Wt5uQd8GzecMJm2cB+VB9zaGuC3uf9L1/2fvT5jkOK4tf/Bc91hyqwUbSUnvve5/j9mMzff/KmM2ZmPW/+73WgtJLLXmGtv8TmQlUAABEKQoiZQilLfcw/36XY7fCIhxKrLSmA93WhYPD4JFtGxkUD90SD8Kg2NrH+6ngCBw55GcSNIIjGPCcYWSchRKKXO7HkYRBz0JNXEMkLA042fwIno9Yxa6D5+Q37T1mpQLRYQG8nyY1LgOe8ecpMR8SugpKSyRBK82pjfGGZKvvwJi0OfWV/KgJHRPEqwuIBVS9vpeEfiVVEAedhAcEcHZu491j0MAwLBj9GVOdyQnxjalox1y9RzQ4zqNsZkU7SCwQ2HVMS+T6GOMYBiBf/zmshjnhV4EY2CREzY0mlEBWUNXEdhhrif5AtwyNhxTYrzkvK6helJSylkoy4exzA/5OZ/EGkUiFs8mONdBZVH6RB0k24Bt5zEO+Af//pHaqO86cU4ezsRkIsqxEBU28pi31/bkVOAnR6guK8igUvYbgT/IHNvzfSZxHpEVyEBeA+D11IrtR07a+KuA0anIzTEW6JmsqVKhlLNKbAf59ixwa8n4LCCyGnLp204D+ZikS9iLCGuqgpQswOQAMeQ6rNEvqkKRs4qiVMKm962GAMt1JUUoFVk+Enkp3JMiAklIQHTVavGVWe/8OnKxzZ58U5nlPfBumnTK2AryTYm99lvCW0jF4aC2kM5+90Iqk3IOKUk9hNf21Z0W1UIFRC0JQdxKuaoV/M8EWds17OPeAUmMjUJshyxVVQk53x5lBm7nCyXkUCSVTaj97lr7P71SvefekKWeGPo6NPuPr/BRqCEn45LJoawq2d94raSs+XLJNg4yNi37tjo7V13PVLIvrnHj5zfJ7yF4Xfd+M9Zv2d5e36i5XmvYN+SZlSOpXi1V5VIFaw+HVpep1mK+UEVN1+xBkbMiE9zlUgVEcSKW5ZNLmUyOFCPZ2ECqryEp1+u1GnCfs8/nl0/keHebre4hTEuI58zlvN5tVRQZvyvp6WokA9sOwrIbtIxC68297l6+1hBJ29c34NtrfnamZnMg7lYmlu+wWaZCM2Lf3m+UidVvqisnXTy9HN/uXaVKzdWd/PXSM/BShGJ90AyyuD5fabU60+72Xr5mrq7eaH1zNX4N9+z8TLPFgvgW2t3da/Db4WxxYn2Bz2rbQe5uqblON3/6Vj1E8PbmZoyxPlsqIEf9Rncm3zb1UhHq60ImzAv2qAdTrRZyPOXVRgPXbIW/+WqlGmwrXxPotSmp51ry/s05H7iflRDRLWRulIXq83MtwXh5eaH64mysifbQ6O76WsunT5S4Hg7EP15X2Az8rhivFnNl/CbwjSKpYM5f61yBS/nsqWDn5V9CKJdzrcCtZt6x5hcXminrAMldUYMriOXb71+BXy+/Zb/79o068B64CO9fX6shlsunT7Vjv/2Pxgxb51890+rrZ2rJOaXQ+YtnOlA3SdMxITAhMCEwITAhMCEwIfDbQWCKdEJgQmBCYELgN4VAEO1J6H7x5+es+WLjk+KvCoHTXv9Y+48P+sMIPxfRT9H9nJ2/7dyHUf7w/Icj0sfGNB0/AYHHCB6XPR459Y8z7//83JwediZoQ+8fPn8s78/+3LPHFk/9n2vr77PutxHlp7E4xf9hKx4I9xBCj8UPiS2ftvbTZ2zPclrpvkkyi/un8ffb96ONsT5DgqjgJ2cn7dOZ29PYse0gYNzrIZ7cfk6sk3l4XhSFWogSnz/W78FKo9ejn+AhfYqsIpcyfgdIK3FEBD++QCwlAAAQAElEQVTffSLeP/fM45zdNw49D94z5EsExM1+L5OKKSe2aNAAMdZDMli8PnhAL2E3/Hg+lGgtYsw5iCNhJyIU6WiDIQgNSA90RDNA6nRtD4kzIL1sO6FrvZb8B+LxeTDg1nHSlQmCsihlMaE0joPNACnmfkfbdi16LdxCL8dVgGuIWCFOY0jw0qGcCiRLYQ96e5iYsn+Rswdtt6VGB/ZwYCB7f5qGnpRyVglpmWnDk/bNXGs5NGohvywHWr+Zapzd+rwnP+91RJbfeLOPzF46/kxsAzmllBURYNPpeJ6UmLONYC5ZHzsJ3CoIogY/ESH7F/E49w6Syjm47z1x63PMa7/foXsY9zrApoH8G2jtC0dyrhFJjtOx22YFsdbbB6Rb0UrtuIb9g5ByzTi2lBPwDWqILSCkRHyHoVWCVMqcp4r9y4VaiKABWz1YbyEIjX1mvGP/HKtx6aiFA6SwfRsz0pIP73GJrZ6JlutsT82mdNyPBiLMcRyag3p8KufRV881YkJ9D/npPThAQFV1rRmkch+2KkjHnXb4i8VMw6pW8fRcmhcK/GTqtoP8vX/5RsOWGmgYOAU0DNr4q3x3e3kvbLeoavZNrDwK2kcnrGnQK5mP9V7Jsu9UIj111nNttNuD7v/yRnnby+RosDhVSeU3z9XNsoJrNZGviVXvt4nVA3k7J7fNdq9FNdMOwn59facxg81+JC67JD39GjvoHN7cCpeqZnMlCMACLPbYMZ5lValjD1uufYGAr1vXiGPfgqHJPRR09+ZKtnnnt1LB2Gtr44o0YFnXlS6fP1fEEeT725uRHK4hEJcQnK4J219BsBaRdAPh2oFPzXo9HMbT59VyId1uNYcgDMh341TXM/n+5zeV/ZbsNeRmWc5Uej26B4jgatdp/fpK9+yR30T1fsegtzF1XDsF8ezBqsnS/Nmldq+udZ5raTnT7MUT3f/5e60hrL32/OJCUqin7kryM9Fe1nOtnj/V8sVTzZ9cqH52IdtsDzs59pacjMCcPA+sq1m3N2n65EyCwPUbzrmqNSNu64mjQ2/dbpWoL/vdtQc5nkxM9eUZEYj7mVRyXVZlxb2i1+tXryTPgPctBPTA2iUka9u23Bc73Xp+COoyJGovIL97cOpvN9pf36omnttvX8lfCZ6e4uPJSjeba+0r6vis1l2zY8+vtX15JXHd+140P7/AY4x1cHh9K61mYx5n1UL1Yq4lBLOvnwtwc616n4YILSCpN2+u1X13rfjLNXmKI+Qa3m93SpxNnwmBCYEJgQmBCYEJgQmBCYEJgd8AAlOIEwITAhMCEwITAhMCfy8EeKY3PtgaeBw14NRCM31+Swj8FZv2Vyz9dSHkRCwfROWhD+UDlV/H6SnIz0QTEYqIUSMixr4fVj+WcfKv+BER+tBeRHzS4mNd960YcdQ3eebz07j7ETHGHRE+hfjqR/HJSe+0zmOPxeOP5TSX8g8fe1vP8wNkWYqsDPmDI3LrFSmUP7JGjw7HYok4xslN8u1sxHHM8x70m31FWeqk00MgeC5DOnk+FG4gdDv1kG8+SdiwuG9dr3G/g0ByGxEj0dtBknrO5RERijiK11pOup53ThGhnJJMQurhsH3bTQqZBPS5p9yGO0hOWREJfqof/QKUbH94eOu6I+4e5stjJpNzSqOfRBtxrBmT6yMJmmyV+CGCTUiOftDJiEnMDsJ3jCdnlUUx2iEEsOlHCCsInRFT5kpwzYm4TMY0HWENypCeOSWljGCTjxLxZ/COCOWcZZIvIsRHNtpAWIn4pSDHViZ3erC1bsKW++Jw32N0ZVLU4liDnIypc3HMZUncOQlzaiBmO8hT6xkn2y6IpYVM9nxEjDEN+PO8OO/AICfix0ZKeawNAlOG5Pff7+3vd9IeUh7bLbFnBfvBT9a05FFCXhUQjo47MaZIb/HzWEs8iZgb2gPr57M581SJa5M4QEY+dtst470KMCUjVYdeZCW/tVieL1XNZ5hmJCXZTwPZ3B5ajVhQq4t6Bok1aA9DZfJrmGfgHhSd5Bya27WWqdIcqwVjCaKxh4jsqA3v8RyibQeB2hwOcp6EJy7Zt5IIMuWk5XwhE4I9kwW57++3StTHAVayC2kAt2pP/Xx/J+3xz7recpa0+rcX2nQHbTb3mpNPWVXMDBpYl7HhXFLOEPx7SqRXxbzjG+Nin5pRWh3AvYDsa8n1QF6x3qnKparCxG8vv6HbkleP1GUpr/c1Y3sziGIT8h117LdEZ08vNIecbSAs58y5riyLxZIYhjFX702BHROcT776aiSBE7qO5/rNG3XURkTo7Ktn2t/cK+Us71cDibxnX/cQqK5B1yfZ6uLycqyvtkw6/+o5OLWaQaBmyNS7717KbwH3i0rx+6fqc6j6+qlWkLQxq6R5qZmyEv5cw471DrJUHO5bImKMse0a0dW4vxDWA4S444l0vE+YCN+wtiHGEiZ8/90bzdqQCVUVSU130B5SWtRZsInbmzvsJW0h4KVQZs96aq+sKkVKasf9adSChwngcjXXsGvk6yNvDyr8FeHXG3XX6zG+huvhcH+v7fWNajDz10m3EPT+hYcl14k4IjnXpJI2KBT7IxQ14FCDS/3VpdLTlbbcH33NBP393VoRobKqVLJvlp5rzbJaLcfxe/zud1vtbm/lo2I/xz2ez9VudmPeO5K+P2zVQMQ3kLoDNX+H/pjXaqb89aXi+ZnSszMtz85Ucr/0PaEuSyUbnWRCYEJgQmBCYEJgQmBCYEJgQmBCYELgV43AFNyEwITAbxiBgdj/WsHEP/jzYQY/Fs5j/R/T/fnzj718qv9j1t9f5weClnFV8HMU/6A/fX4BBB7jfTT3eOTUP858/udJ92Pt51d+evZk69Mav70ZV6/Fkb+XnwdP4slfqXxpiBHW/NslERHjg+zHHiKOYxHvt+90Toi/a1GV7zGnkXe6n+hZkSmTJha6bz8+N/Ewkmw8/Pe5J92mSLL43OIxtyYlpJAQrxuJHuvyUD9BHESEjjoaDz9o7yErLO578O08ZiJCEeFhBWSGOxGc8zGx0xLXOOYfozBBaxs5Jw2QZwOEgEDFMQ6CUjiqoMUo7FeP/wwpoQ/GrWA7loTPHl2TwxFHRZMMTdPKMXjc+hGhCHLkpIdE8FqTU7ksxrx9HnHUiSA+8M9FCblXqoWo6iF9B0gvIkO/k89t29KSi79S1XuSEyQMpNfBBAwt7rCRH6QYyRCTM87NexDoO4eIkPsZQsckRgUJEiy2mBQxpgN4lVWlTFz+alfrhxXQG8ipA6+GWB3jDrLksN8T66AI8gajAalmNbH3o1ivBSePzyBfImIkZyOO+hFH4z1+HatJnMx+dOQ1juVCJh6N9Zgve14UYMeeDpBBXl1DiuKW/e6VICYH1rYxqMv4KgsVVakiZfkY8LPdrMeYxR74b/mWJikXM5UQhBlsirJENYFjBTk/oGYybKOevFOyx5DJtLr0fKehyERDpimphhwyKXQiyUxKhjTur+0WRTnaLXIh4FTL3Gaz1eb2DpJqrXZ/kN869T6bUGNaQR63EFIDtdFBcvuNxfqrJ+rqUnsbR6mHrNu+vh6/8jn3MZKVtmXybY/NAqLNfcscEisRq6/RYP2HAv82fk1wIsYdvvdFaDibaVjO1bFufnGmeVmr2ezVQ/Jt/uulfGkNxLHDXldJl7//SquzFbgMYjUzkoljdwY2a8Gc/yZvDeYoSOQyO19pRk3OU6lqSFoQs0m6A3W2urxQSyyOTUqaL1aaL1cqqbUacY7G3vZxqkwNuW6AQgmg/dZ0A0b+uufNZjOSzztq14RwVVfK7GEmX9ezx7fgbVs3L1+qqCpdXl6yX8P4ZmnDdeq3nglx/Mpx1+qM+bPzc61mS6WLhYabtfx3az1XrxZ6df1GN1dXRB5aGr9qNpKj9395qUVBHb2+1e7qViZfqSjVEPUD9SYO5+xcLIsXT5SbXmnfqa2zdgXQUUT3370e+3f3d3L8NcT29dW1tuS6AFPMyK/idqlTvlhKy1q3/V4xr7WBoOVyUdlJe2plh6ScIe8XymcL9Xcbib1OrNnc34zXTsE6497sG2Vqvt8ddHN3K7+ZniC4B4jtXRrk/dw3B1Xo+K1ZhpTZ/2a70f3NtTCm9fW1mt1OM3QIUqunTxRcg1XOWkShAf9Vn7R9ec1a6YCRWauxnrbfvpJl//2VGuYF8ew1DddKebmSxn3N4/WXubYDMPcl/xJc3cs5+JccMrkURXG8vvE5cI8Z71Wbg/b/+Z1mW/AGG9eSc3CsNTV3gPBPmo4JgQmBCYEJgQmBCYEJgQmBCYEJgQmBCYEJgV8xAlNov3YEggA/JUyNn4GfP1dY+mv4fCxFx/VBWlbz8CgPJyeVcewX/3Gy/rH25MyBfExO8x+sjUGDRbQnFdqTFt3p86UInEB73IIrTxSx8HjQfYZ+7udj2+uxn2nP0ZzkZ5r4xyw7BX1qPxYFuPB89e0unFQ+t+Sk8zdvT0Gc2p/o0KSFl0SEIoLn1lzDPMj22F8jJ7u2ERFuRomI0Q+3Cz+3fyd6GKf1w2dLEAcRsW5QBL0QZEWvjofgPXP2YUFBCdLLEhGjrvsm2jz3WDyeU1Yk9BCf99gbIFPcPhaPjZvOXAr8Q7JFhHqIksFrkIg0YtZDINpPRCjl9FYU0sB6PRwRDNCPYB3jpzmfm1TpGcs5K1JSzoUyIsaGbmCVbUH2ElQuknri6CELTzFbYQAXr0+s97ntnfo+t5ggs57QSRAJHrNEBENJEcc2p4RDSfj3fvUQCJzJGdhmDyEpzlrGgUY5FcK9jscgk4WRQjknHVv62PR5Ytxv9pVFqZSyOghOE6HOOyLGsUTr+Af8k7IGO5EUEaNtn6ec5SMi5Jw81pr44XzMk7WBfYsUcg4mOlLOctwWE9BMyfE4lqqu8J/kw+Sm7bSQVm6FXQFArkqZAPd63xtMZpvIsk5PnBnixWtsL+PLsYmFnvOYid8OAjnlh/gl2bTnS0iilPNIpB0Oe1If5DrNCvjIQTmSBuoNvmi8foRGCWkrDvvN1Ib9tZDrLXp31zfg22nAZm9ynbodqB3bnEOibbdbVgY6rTr2MtjErCTnx4TKqtQAjiLAiFB2zdBGSrKYXGtZ53m/2et6dF/gZKLMpFNCt4GAGwlrYmoh1ozZKhWaQTr1RSj/4Qnkb2jWCwI5FK75q40ypFgcBvXUiL+qt1gtVdT1+DdedT5XAZFZgvfu/n7EzPuoD46cJO9POV/IeZ9Bsta5VAH7tbu+G3FsIL624J0itO9bVbd79f/rtcqDVGAPVXWrpP7fLlWsZuogcPu2VZ5V8i8NsA3qweEOwtAxRZGVUtIezHtsBvs6RFILvi17ULJnwfzMhDA6w5s7uRb3N/c2pcT/emrkwDWejRE6dT1TWs5UYKtBq7/bqoDkL1ZzZYhBE7hz8Om5Nr2vHYRgxqcJ08z+e109m+kMsrxrGvXU6gHCQoj//wAAEABJREFUuOok12PPPvvN3rEGia0F05QzBO6tFkMB4TlTsA8l8RzYz2WbdPH8GQS6IPkbHSDyq1xquVxqq06ZIlg+uYBArXSAyNyD71Ayik1/rXQxn2mAwL72m7xVKNjPGfGvnkMIk9fZ86da0V+9eCpj2aDjv3Vbg51rvGbvg3pPOUngcfX6pWYV+JBj5sJMT88kiND13Vr+OuxEbN2hlbZsKoTuuj9o8/pKRc7sXatcFfIb2DXrD+ytvw65AAdjePjuesy/PJurn1dikTrq+Kya66rbSpcLzb56ovp8CeG8I5xBACzHub1fy7/8EGXW+u5em5s7+Rpo11utqMX4A/mZwL5cKv/+KXjVmv/+m/EN6+p8JeO0wYa/Ctv14fyLouDemoUD+W3gYtfJY8VyoQX7O18sVIBBDTHvXw64gZCuz88hxveQ+Uv17L/fDk5guPEva0CqR4SqoqDygPM3+JlCnhCYEJgQmBCYEJgQmBCYEJgQmBCYEJgQ+IcjMBCBhWb6/IsiEOT9Y4LKz//8JlY+RuAHAZ8mfzDx9xo4BfCp9tNxvHd1n5Z/Wn2a+QQCJ+get6NqgPBJxoFf2Q8H/JGQPPxYPqLyDx16HJv7nwqGZ6nvpqxoeTfyD+s5jMfyDwvkA8cRoYj4YFTySKQ4ttLbVhzxgXD69hMRCh7GW94OftDxw/YBIqCF/CoyD7IjfaBxPDUJZDmeHX+a5OohpyzuH0c1kkMhvR/nY7u+LMMafhY/8My/55n8sU3Em/K7GEaSFx9C37Hq4XA/IsYH+r2JL4oNngjfgWoaH+znhB0PSsopKYxhBGcffNDJCaIKcsczJ9sRIRN8JneKshhJVL/tZZ2c0hhzQsfnJi/9RuyADY9ZcuDTk8jJZoYsyKkkRsdh+72KnBX8D7XxpwnBlEI+AZXRj+NoIctMhKbIqiG2LIGSbQ8QZP6K2pAYkVJKMnYmsRxTRMiHSWZLB1njdiB3i8lF52A/lAPEYCNMsoQcWGsbPbmVRUm8hSoIpYhQS914nZ0efR5J0exaItcawgp+UiY6WaghswafDbmMvrBh/yaOvB6H1MMg12wcQyaXrIwt5+7WezEQ3BHvTm17UNMcFBFaLJaj/h5SO2EsImk0Qw31671Mppns64jbtlBhPmRSb6COfA2MuEYWYapnccZGHQUkGERQ02sBCUzFqoQoS3Wlochv9dw3EebYUs6iLEepwKHVoOXlxahbgF8D6RjYdqytepWQhNu+kUm7mFfKVSl/3fAAkYklqUjqq6ymTqqenStqYiKBNPBjs9Pr//nH8ets6wKyjSFMggv7gZ+GfO+vrtRCXu4RgdX8/NxaP5BgBB4VIvYgk6ID6y1+c9X1X9W10qJSWdYaNnsFxGANJnk502G30+5Pr1XthvFNUseWIauH85mGs7kaBgJga0jg/X6rABP/3djNze1IIseu0WJ1pj6Fmui16/YqyLOm3vf7nTbrjbb3Wx0gagswKCEe+81BFSTeDkJuQet+mlfaNXt19xv1N2v0sZ+B8Gyh7m6jdL+XCex7dG7bnUzKV+RF6sQkzbDrN4ldF3ty6qhX16evgYsnT8i/1oyY4HNVtZLrxGtPUkESNuBsvOuqBpe9DsRvbO2gu92oIY7ZE3IFn33GxqtbbRfF+BXE+XwhvzFc9Brtd5DdiRretXsJnM/KmXpI2Td//k6uj4oArFso6Q6C9u67V5o3g7bfvdH65RtpWStTg2Ivdy+vdP+X71VB7i77rOrQqXtzq9xJawjpHvv15bkafPqaebO+0+zJuYouFOy32PtUZpVFZvc0HpE5T4Xm4O9rEEhUfv1UHfeh8ts7FX+61sJfO10mdb9/oic1+wBxv311pYqLxDWxurxUBRE+W624d7W6W99zTcwU1MLi8kyJOtur1+32Xnl9UPsavP78UvVhUMH9uUP/5uZavnAb9mw+m8mkNgO6v7tVR93t2IMNIscOnuvNGgJ7rWuvk5TBm3C0IoazszMwptbYx0xdJsjm+vml2lfXmnOtuka22522+EqsnT4TAr8xBKZwJwQmBCYEJgQmBCYEJgQmBCYEJgQmBCYEJgQeEPDDRcvD6dT8MyHwL5CLa9dP9P4FUv21pRjG/tcW1F8ZT0SMFiJCEe9kHPxb/egBEhl4gH2SD115/O0YD8xlYSDiXYwRxz7DMsl4EkbHXHzuuY9JBFqI51IkxYN9n39M3sZD6PGg4LEB4s4kysMQz+pReDgZyNFzA3lGHFelfPQ1QD4+qI1NDyETEWPcCZIhIsZxPTSiY9JGHBHQTI9sRgTwhCJCPjrbpmu/9ucxTuENBtm2zxXEEcEaKef8lvjw2ohgPI5q9J1DS3yec9yOw/2Io44Ve3KNCJUQF4QGDr0SmPacOA4p1BwaxjKxJuaJBX37jgi1EDknvZQLRST5sA239mTdAT9SKBLzAQ6S3M9lOeZgG86xgrBKEdQFlDN4lEWp48EYNmwngpggiFrIRK8bc0LJb9GVZaWmadSz1vYG9rmBaDFxCI+nAQLFRM+sJ459o0DPe1gSR0QQCyROUZBXow77if5hf5BtRwRtyXg3+ogIZeYdbw3Jk3KW3wQ1dj2WWrAvwLUgh4q89hA4PfGwbLSR0U8pH/eR3EJSMWIo5lv2pFTKSRGhxL8dPUSR38Q05h22I8W4NiJJ+LPPgdZftZwhhEPBsPOp1LOHgmBLh1Y95Fl3u9YsChWsdf5d06kmztwOCnRqSDvdbBSQ1SY0ZdJ3hj7xDBCFcVar/OpSmpcaxvgIATIz3tzrabWEDOzVgC1lJCyqrGp573JKI6lZQNQa8wOY7O/vRjxzVQpe7T3JpOBfEsg5qyUH26vKWkVZjqRwsW10GBrNv3mm8tBrszvoCtJ9s28Vd3sd/s8riVwIERJQSstS9X9/rnXqRsKvKAtiK5UgJXNVqKJNm1YD5GO72Srud0oQuz0E2/r1tQZwP1usVLJPJhn9Bm+0Uvlmq9nvno9153pxrP666IH1BZiqLlWAV/H0TCvITkG8+muzC/89VwjFoulV4bckz1xV8i9FjGQ25xsI5fl8AcCSSXqTk23barPd6Gq3Ht9oXp6vNJD7DGysWFCPm7s7d1UtWAsAJh8rCMMF5yklHcCpv5irvlhqe3Wrw6sb1fj2W8UziM66qLT98ysN273ycq57mN12VWnTtzpAGgf1sSkG1S8uNYdk3WXp+uVrDftOB8juRa60WizHvTVZnVNSSY7DZqcG3fm/faXVv38j/33mHlK++uqpbvERkObDeqcBInrBdVo9u1Awf1kvlcG9o2bE4Wsp5QwRv9btzTXXSwWZzn6lNNac92HMkTp0m+taenGh6smFEvVR3h+0nxeKJytlMAjI7r5M2u82ur96I+9/DR5nZ+fjm9Qmt2Hz1UP8J2rC10jnXwAg34vVuVpI/iIV8leEz/B1B/6uW7/RW3M91lwDl5dP1LN3rh3vg+czNThjv2bzhXJOcu34FxiuXr9RKgqlnJXOz1XQVyR5/PbmhnxL+Z5rqbA/876Cy/SZEJgQmBD47SAwRTohMCEwITAhMCEwITAhMCHwK0BgIIZPCVNvP5/S+dLxt4amzr80Aqd6+fWC8OuO8BTdp1rxUOyd/HpR/jVG9ilM3x8fQPh9eZxLcHISuh/5fH72tOB9n+929DR+0nvXnmYet+9mfwW9v2EIJ0zd/g3d/MNMDzAilr9HAKf6+WJfkFrWjQhFHMXnjyVFksVjAaEVEe6+J37Qf5KWh+cWfy2nx6x4WhfxeC1XItj0kGYW6zl+t4/Fa8dzT1rGE3489I1tRIzxMyqTUYmH9AquPOy7n3IeiZ/EOKoaIPlM0HUQiMPQeZn8kL6FZOtZMyAedNtCoJqs9PkpTizLfY9bfxRIjAbCxl//miG/TBS2D1iklEb/thcR8nlEKCKUUxpbcXCqImeZmBywB0IaCQfsjOQkYyZT7Y8kWCHllGlDXTewrhe3OM6lk+/x5OFH0PZ9pwxR0bP3jqODMDsSFxrjiIixFUdEYI8owMN6JiIZHuersoLwKMdcnFeiNkxyeN5kSYmPnDJhHjfKb+V6vXUjYsTDGJYlBCWxjPbZlxKCr8etSaYMaeLYvKe2GxGjPcc9riOuvmmUc6JGQ8bIuoWJ0iKDSTeOGy+/nWnfLFH2HDi07H8PppsNJB04GJe6nilBLqa2l7E+NAc1EJsF+XRg7LX23VEXJntN+NmGY8aZZmdLzS4grGbVuBV+Y9lvGYra2kIUWuDkxjy2EIQJ3ETevsZqSKk99ZggnLSADCMv50SFwLuCI7rVYibjMhKWq4VUF8roJwAywaUYNJRJeTXXvpTMZbJSQewtpOD4RiQEGRun5KApGeNzAMcCMs26mFIPiWffY9+gufMgbI9OQkhjnofDXhXrW4j/Blyt4K8UThCa2h50uIZEJraxNpYLLc7PVO96lfte+z++hJTsDd9IAjfE/eI//qDGb/Gu10qZOtrtVOdS3kf/Tde0a+WvRY4ZyojfqF5cnKmExNuxX7sd5DJrBojAYVVrqPJIsjf7gxboGMOS2DJ4boi9RT9BkA+Q7/2yUvX0XIc3Jl1vVYBdDdYZAnIOiee4DMX69nYkuTPxOU/vXyLxLeMeKyBDL3/31Vg/a/Z+xN911LZePkpHHV7fXKkD0GEI3d3cyoAm9t7XhyD4Gwje5eWF9oVGUjiojYAgPUD0Ll48lapifCN11tDldpaxnOe1lt+80Lj+zd34NdH1ttX5+QWzoW7XgOVe3ayQidVDFaqfXui222nd7CmjUNGGNi+v1UAWF9jdQ0KvVBBEo/lqOZLDXZm1fnWlfr1VuZyzz/faobL46pkWQwaN0AqCtoZANclbUuMb7O/AvKwr3d7eaHh5o5bzm9kgv2m7v1/L142J2sPrW3Xsy82bK90hDUR/Xc2wSxoAVS2JqKwk7g3GsHh6qRoCeUYu1ZNzha9l8AJaudw7CnaQNKtnqme1IlMXXPs18bneq6pWgX1My2sa7unl2Upec8e+Ws9vBxdVpSUY7HZbrQ9g9t13mvneNctagVGxbdRSl2JfC/x01GTDtZHwPX0mBCYEJgQmBCYEfhMITEFOCEwITAhMCEwITAj8mhDwf5ae4nHfcjrnvzz9X5/jqcd/jnjxyc6p9dgkvz0EvH/iQQYPCD/z82fnZfPIJ60PzFg+4xuNT896LYKCk3hfHDS+35a7zx/L49J/PP6L9k8BfKw9OXocyOP+aZ618UjGhIKfcVJ4l/e7kb9rb2AP/hr52wX7GM+P9Hn4zFNNvRO9O/yk793Z53sQBrAX+rzwtJQHu7BE6D30ebDvB/2fNy4NkAE/kC/y6Sf5yI85+FvPn6D/Ej+PdU/9U/uJ9cOP1N8nln358D/a/49E+tn8H24TEQ+dB1su/dM6Dz3uC/LtsTyeizja8RoTVBZxN/pQeggSylYW+bBNxk527T9h6yS2auSIcj8AABAASURBVAItIhTpKCln1g8yQWkTEe8/Kg/0PG6JCDdv5RSzWw8O+O8h8Pp2UNdwTXCeBHnIg/4O8sWmwkHxj0kHkec1oq5SJgb233lYQqxKCK3Pcy7UQVhHJCViMMlj8k8cBcROyl5PDvgwqZZYW0LOMa2IOIpCtigOkz8HCMaee4XXFxCXzgFNwhkUQQ8Zx+wzhXI6+paCm0UoIuTDPxP9lIiBfIUMxFpAdg7uOwEkM18g1u/AY+De4jYiFClsapSCfNxpIAZzSvK5CdJQSEgw1rNeHClCEQGJc4B4bsC8lWvF8y2kh31UJdiB9X67HXUzWPrtTpMuo22wiwj1YGFc/IalsUGZsZ6GvPFpUu3drTQ0kJuUIMYadlMyVhk7QpfQlPDTNi3rs8qykt/8c7zGoCrLMS+TkjknBQtM0pistjHvLV6VU5YJxUDjWOsDBNiZIpIKbPiNwAFsFZLx2kH27SG0HJtjycRQQRiZNKvLSi2Y+43fIrLKXKoBk+x9SqGqrFVgdyCeFvIp0y/LUp4vqlJrCNEeHJvNlqxjfLuyGiRB2NaQwcO81PLFE0WVlFOSj7xp1P8Zku3NWrNUaWB9riqFr1EkoWfIWghTv5UZEbq/v5ffgKwg7Grk/OJifHOSKaf5VrhstIQg60z6Qnr34FB6r9nHFgxGAg1Sbbk8V+qStpDQ5at7eR830WtbSFUUev3/+y8Nu0H+pzgIOlaFiv/371WQe6dB29u18l2rsqhUopQg1ebzpUzOZvzNDgNzpRxYVVdarJYqWSsIzsPtnQ7RUZ876qODXNyqx+YGLJ3PDOLOOW4hJntq5QCx2mdqi/o+qxdKkM0BRvs/vVIDzts7YpnVqsEQM9TeQQfw6tDP1GMD4S2I5eLuML7lHNT2xeUT5ctzre/uiDHAcjvmlqkHk+Et96NcJJ09uVQLlq4dXxu5KjVQL1dXV2M+NbEW50vt2KuCPCtsH/ArCMaDOt3mnloptIQAvfvzd6rAqlmU41guSiX8bSAsQ9L5JWRpFNpB7DaQ3do3WpydjfUROaklT1WFLp4+VXG5UtseVDFess/FvtPVf/1J+zc30o7x2Zw63quHQBcYbCGEt1d3Cmo/4besZ8SQtQHzcl4rQY7e39/pq999repiJX8NsyCqS/Bvwb8Dj45aMmm7Iqavfvd7sHmq+VfPtcOn9/96v1FzdaO7l6+O9xyuIRk7cuuoP/+yha/Lkvrb73cq61pDkoL44mqjerxOKt1DuifirHOpzQ32Xr+W13s/D9TdpturK9N4XVWXZyoiqZllFdRAqkst2FexR7PzMw2HFowLzai/2phQ72LtAuJ9frYS7jUdEwITAhMCEwITAhMCEwK/dgSm+CYEJgQmBCYEfpUIDERloXn7CXonoftXfU52Hrd/lcFp8d8dgX+OvXucxan/Y1Ce9B63P7bmp88/tv6p/o9Z/fi64InmSU4Wgo6FZvr81QgYyZO8b+w0emrfn313dpr/sfbdii/vfc7ml1v5+2k+jvdzXk96j3VOY6f28dzfs/9L+h9gSCx/z/jf84X/x/lE+OyoMcb1aN4zluPs8WdEKCKOJ3L7TnrWtpBJBQ/49TCXeDheFIUyREFOWYm1Hnu3SuPYqINeSkkRwfPzTplzPRwdJGoBgRMRcpwDD+0V0tg+6HzY2FZBLJmH+SVri5RZgBYkCKE+rB0UEaMwowLSwDH22Pe6UJLjtc80rrd/yX3bkIL5UEN8JggiQj7cL3JGL/lUEaGcEnkN8pzeHvhPwTyhDcdBExRRFgrGJc+xjjnn6jgikiICOz0kTCfjHhGoJskxKpTwFRESQXJGjIlRTiGBO0jcwF4wEtJIYtkuXQXr3Fp6SAyLbbTkl3JWihBL5bf3PGa9AdKw3R/UQzw1u71M8vXo9/jKkeW9sxiPIhVwSCaxsEJsJQTU6GO0qjFu73tEsmkZK+Mf4n8sCY/SHiBwWK6S/bVOh69gzYHWb38yoQSGQ/J+DWO8PXvqPKt6ptEvutFLPSTT4X4zEl0mhzvybsklk29BDQ6QR7Yj6gamUKGkkrxyhHoInsG/VIANk7iJ2ILAihpyiVZo51GSWpNRxGNyb2uSF11xuOnAz2S0NMh7cwDHFnLROB7wkTopAn/4MZaDrKlxDHZKxmFgblXW0rJWe1Zrx/oS4k+QU5iFKJXSXaO7//pW7dW98qFnfXJKiqqEEG3lPU34SWC5g7Ct6wouea8Z+VSIv954u97o7u4Wk45C7x1OeQ3BahK9J4dqNpNlPp/L64x9a3KSfN1fei8gALvtXrYfYHx3S2y91EIApnULqasRE0BX+d++GuMlcK1noWB/OvbxFp/3yJaYW8jQno1wBe2IwSIOx3aKeAb55riSQrjE/iDPhX+gewC7qqoERy04VKVeMvnIFCskk4ezqlaG9KsR14ftLPw282IxXgvGkgi1OrvQ/vpeTZIOkKoV6zpI4QYMhDW7tG5LfXCq04FLbcjJNVuD4xyy1zXper84O1dm4Rai9v7bV5oPWe3N/YhZ7V90AbuqGbTE14FcriGaXXd1F1o0Uhy68W3e9dW1UkGFYusW4vPw+lYFjpfffKW8qBXrvQZI3K5IytRScE1cffsd1/heFfgcCslv+DZlaPn7Fyqen48kc1otVG24hz850wzCtgKX8vmlNsS6RYbr9Rhzzf0gp6yyqsgn9PrNG23eXCnjp8zFiFlThM6+eqa+KlRTR87n5uVrWao+4fNS3f1Oz373jfTiXP2qFsNj3ez+8zu1319pD3FbFSW3sgGC90Y994Kb62slan1+fi7vnfd+3+x09oev1UKe74dWYv6M+fliqYJ/Qy7KheYqJHDR/V67//xW5euNFttB8fJWDfi5/oFZxkYPx0C7gbSv/tvX2tTBtbZXpvYpCWamz4TAhMCEwITAhMCEwITAhMCEwK8WgSmwCYEJgd8GAvHbCHOK8hdEwI8aPpTH5j8390jvpPZo6DfV/Y3Gfwrb7WfxtoLls0r/jJNO+kN5nOdp7vHYr6d/iu5x++uJ7lcSicH5tYQCa+AH8J+SnxpmRPBMOX7qsh/oRxxtRBzbHyicBhLzSATtaSynMYaI41jEsfV0P/TjQ3LnK4UijuLzxxJxHDdRZIngXCEfEaGIkB/s6+EICKXT+oehHzSmYEwaWjdSkomuDkI5AnvkMBDbadHAviR0Uk6yBPOnuQj0FRIP+QfIu77jcT52+oc1HeSeNAg1N2O+aEPa9BBgHXxarx4SUB7EaIIgKXn47/OMv4Jz+0wYcBwRoSJnZSTiYRHrTCR63raa5jCSxAxD1hUyZr3jICaNcQ6MBTYKDR4n3gai1sSQbeSU1JNLB9nlXC3iiDj6TsyTCPkMiMijB79OA7ZTzhJ6KdNKSvnYyr45N7EREdjvOROqIR/2GxGoDfLIDtKyJTYTdWO+keUtiQhFJEXQplAB0WIsjFnKSW6LAtJEUsdeJGI1JgV6DBFrK/vymMV7foDIM0YmZTrI5EAxYd96ixVkTC4gURrv4rhvZc4K5wpZmiG3st/SpF+krExsPdgNBGuC15i2nIOODtFrqAr5q2FjVkpFGvc/Y28AnwMkXU4ZgqpWVVZKmX3AjjGTQj46MCEBYpFMjLNszNN+UkrKxGq9cB9CNRUZN1nObT6bawlhWJXliP92s1XjPVZSXc2VIst/f/Vwt1awvlpBLuLAdh2fiMH+fb6H6FNdyH/z1FjM/5//Ji0LVIKaGKRNq/s/fqcSdmzISb3zJbeIQgPYHcC5qitt7YsYHGegZzLXvpvDQZLAIOv84gISECYRs3p0dKzLYJhSqKPmvb5tm3GvlsulhJ/d7qAevbs312qo84DUi32vBL6Hu61yrrSaLZW+X6v945W01Xj0WepWSfPfP1P1AtIPom+73ejs4kwraiJy6IxW2N9C3q3v7sdfbiipPf9iQjGfyZhVkI3+WmHX84Dl5TNsQXLWda279VreyArCtahKDRFqNzs1662q5ZycqDlyMDHv/W2oo+psSQ3lkSDebHeKyEpFqZwLBb4TGNbkp1lFDZXqIMAdR8Gcrw3PG1+lpB2Y2VcHcX3+/Cl1VzKc1XIvaCD4TZ4X1EpEqKZuTDibnO+4rg7UZVtmlV89Vf76iZpZMZK5dVlrCeEtCN3tPEGkZlX/8ZWKi6W8t3P2JSmNOhkCN6G3+cv36l7fKVMfC+Zr6rRl/8uq1PnlBfG02kHa3//ppeptp3S71QCp65yk0IAuF4Eq9rL702vp22tlrks9Wan63TPN/uMbdRfgmaRte5Cvx3o114t/+7069rEEUxPWs9VKc8jjnAv15D/nmqiLWufVYrS3vb7VpuPeGoO6m7Uy9bJad6qHpMZj/9dzxR+eqq8zMTdazBdaPXumYE9wrfvXV9ruN7pBBtcN5PSaa2T36mZ803s5X7JfB+qm14G92d3fSfzbEJKurq80++a5drOku26n/PxSs98/1+LZpRZRavfnV+rbFhg6lexVA17d//wLdX2rNX77vgF1DE2fCYEJgQmBCYEJgQmBCYEJgQmBCYEJgV8lAlNQvwIEBmL4mDD89uP/RD3J28Gp80+LwMfqwWOnhN3/UE5zH29dPR+f+XWMPs7mYxE5fsvH5v66sceeP9f/ci8nK+MKB83Dq/EJsU4zP2xHtXHBv8KPH+avEZtT7o/nT2N/TftxdH+ul8frBkyf5K+J8J9xLdDw+Fij6J/o8AN/yy+Rku2YfDBZ5r7lk3YhK2RBISIgJCAqeJD+sTURoRR+LC4OHuK7aNmJj+mi8INPBPYR6wezFtsbICYs71+vKDx8Bggtk3zdQ1zDw3Xt8QjHMSjC1rCArpdlSDSTeR0EkskkE1ijMD/iwkN6r7dY3xIR5CdsDfywl0EmX0Z9PRy4CfE/dE+4eabFTwNx43YUYu3wkVIaCUPrnCTiYf3DgGOISCMRal8NpMDA2rJ4IHdMIEqKCOI75qvxCDEoHxGhCoIqEmMeQNw3Gd2y3j7KqoJs6JVSAYncqygqBBILX/bHEqWcNRLPnHiNxyMCN+/EMVqnwy5qYhIiCvIK+yZ4OuIXNzDjDjOibJsQYZ6LsB3pRF5bx3Y6CL+Us4xXy3oTXz1rxDGfL/gp3MQ4H3FsB+omIuRjeNjXkeSknyIrxv9JjncPUTugWK+WCmqjr7L894ODsV6DZhBYNaSedVr8po4e10UD6VNEUqIvxhqTqLbPvtqn43V+2w1kJCTb6B97hw7yBjKsnNXqU6jPoQxxluaVSoi+oizldbaxhwBNOY/7L/KJCGAbdHd1MxKUDbGHY8BnVc9UI2VVj4SVMR0Jb+YUkgnmEp9+O9e2E7YYHu1UNXttkmlZavZvLxRVUiuOkJqrex2ublVCgsZqru5spmZRarPbaQ/O9lNUhRJxr5YrGZ9ISXuIyGPO2PEHbHzlOOaqruSY5AMf7hOOz6hDE1+NDvutdvsd7V6HYEpZAAAQAElEQVQ7fN1Byq5WZ9RlobOnT5WoI7g6Zdtl8fn5pQZaQRamq40aSMjhDaRbo/H/Dnlqf1GoebFUp141WHvPDoedZmA2EIRtLs/Ox/O6qsZ14thc32BbaISckyVjcCD2NEh8mPM8Qjx3t3cqF7PRjslHlYVQR8+a0vz8TF4r1pdVpR214/MBpaqacX5QFIU2kNTp0CrKPOLia6KE2Fzf349zM8jBOWJyspzXavcHXTx7rj7peGDf+17hwwN+E9kR+CuT7yFP+0U1kr2rZ5cj4duyz80b9rodtIZkd33f7zbyW7hVFxC7t/IvFPS3a6WcdfPmijywSM571kYvLbCVIWuvh73W+BD3vv3LN9puNlKRNQdr19LFN1+pfnqp6umFmhzKbzbK1FcQ5G0tNZVGQrf66rnaRaXhfivdbnX/x291eIlf7qtVZOVOMt499TYvKw3cX2e5pC6kzZsb3b16PY71u0ZX//Xn8frJxNlxTc6UFc/OtGF/01cXys8uVFKbLWR898fX2v/5tVZziGQwT7nQ9vUbzc/ONNYhNoYUOn/xTFv2O9jv+vJMZ9+80PziTB3X7pprf80ezucL9ctaw2qm+dfPtHjxZCSulZNqSGr/ooPfCu59DWZp9uRcp+PmzWv5a6Nnv3uuOeI3y339p5PC1E4ITAhMCEwITAhMCEwITAhMCEwITAhMCEwIfBwB/oNdj+WxVjw++UX7k7FfMwKP68F9x+r2xwS9D1UY+jmfx2beW/94wv33Jj9yYp1PidVd4o/Eqh4e5b2TceRv8MNOPic/5vJR8H6CaOHBoR8evrPqR60PZzyc46mX3sqPmf+nnH/A4u19z0l+OPb43POP5SOYG/ePycnMw3KvfOi+bT5QeTv+qc6AkVFQ8Fqa8eO+ZTz54Mfp9wA+bD9Qm07/RghEhCI+LV/iduDa/VC+ZN1ndbCZIGgi4nhPgMByjYyXxqOFJ7+noYEH7hEx5uQxz7uNCJp30kMK+e7DoDoIM5+7/1hOaz034N++E3YGE47E17NuwI4JD5N0A2MRwS2Mp+6PDEXYr8aYIphnPUqKdBwfsO21o7hvwVYuslJOo944x1g//q3fXh2EY4+euOCSEs/os1Ic7UXCB7pt00CG9uNcKOH/qJchbXJKhDCMIo6CMZrxk7CTmC9y1qnfEXOPOI6cErZinMvp2M/oDsyLmGzL64cRG5gPDYqcmKJ90BeH7eeUlJCBeL1+YL3Ffo2r/TqPDrLWBLrf0ss5yTn0jDkmTOFB5NppIIaU8zE+Wq/3/KiHj4Qv94M2Mx8Ro+7w4HcwrmCcy1KnPKzv+AL9oig19llXVpUKSDOfD+TaQdb0+MCgLKPvIC7m7I9BnY6IYO3RRwT7hf8cWWUuIUY79rfFj+jDDJIdOwVH1Yy12kIimdQJ9t5ENFmrY69NPCs04tlDsg3YLatKPYS0f5nAbwtbSvba2LbOE8Kohxh22D25C18lObFU6/tbzgZV2Dhg3/mUZSU1nRrIpx78m+YwzkdO8nrHZuIqp6zFfC633rMgsAaSzSSp/9apbW1NKLJfw945ipw7YkcT5/N6NkI1g3gqIqkWdVYkretBxdeXauokwh51+l2rHYRgutmpvdmov96oWLeq98P4iwLLc4gqlF1vriWT2c5H+PF+JdqC/d5A/tV1LeOTyKcg1wEPQ4DKg0QKtRCGmfl6OVfMSiXGbGu1WMkkbUSMufRDpz5jgPvEdbuV3+a9ub0ZST8pK/0OEm651OG/vtfhf34rbTrwloqQ6lnWxX+8UIOvqLMWEJsFuLfc33pjQVCJvRvYsxhXsYZ9qqtam/s1NhIE4AoCr5d/CYCN0Jz9WJkkTGmspZJaTsQqcB0FWybxckrarDfadY0G9ufm6lrXiPE4f3KpNcT+PcTrgJ6JPufeQLgXkKJ1WWugmDpimJPb2eWFGNAWYnwLgdlSu+VqLsLXBjJ2jd7g2qcmE/a8Vil0YC/8Zu4ZJPScnAKC+XC3USxnMllcPGdPyyw2SwP4DOz74eZuvF7qZ5dik1ThR8ydsY/l146jh7Q8UzN0kNc72a+J68X5SkmhtKhUV1zfSVrf3qo5HOQc+2+vtP8/36uEPPXXQV9DmHbMrcjPb/dWq4Xa9T173moB8WqsXbc147W/Ino7qLnf6OzCMUgd18H+FeTwCqzKBBn+VGdPn2iFAJbOVmdK81q2cf7VC8xlrQB69fwZ99Bem+9f68D1NyfP2fMLzaPQlpi+//47CZLacy3E7n6/02y1VJUKpVmlRG6LJxdKXPe71GsNQW8MfJ1Us5lyUcqkf0cBbv/3X9S8vJa2B9XUTYZwXuO34nrs/LeO96308laVihGnelaT+0o3f/puxOG8K7RaLMFVv6ljCnZCYEJgQmBCYEJgQmBCYEJgQmBCYEJgQuDvhsCAJwvNRz/B6EnoTp9/QQQ+rI+PnXvM8g6eU9Wc2nczb3tf1Hnf6rslJ7un9t3Mx3snvcftxzXfjf4U3Xer/t69x1H+sD/wsG0gJAvN28+Hmm8n/tU68SEyx/N3+Awg+CEo72Y1zv74+WMN/ZKHDX/Gnqe/RD5jYpr6J0cgRVJAJAhSIuesFPG2qn9e6sGyUGBXCuxlmWxoIe2KzAPycVyfPYLZkzgeTt9+Ijzz9vQHnUihlNNRUpaPBOGRH0hek2cWx+Q5ix/Oj2MQJBFBzKGc0yiJtaFEDhAKzOvRkdD1w/yyqsZ5sy0dOKaUeTg/qIVIEhgMenSwJiLUQ/ikslREqDXBB3nosZNmkTOkVCsTDAFpYyIvpyRnbzIqJ/rsm+cde+Lc+HouImTC0DlabDPCK917kEenKZOr1+MnE7uT8a0x8BYnddZ3xJlzVkSgMoytp+3DegMn7jfk4rYCF+tbTCYN5Oxxmbc3M8WC/WZLji14deB9tO03MaEU8YHBh4/XumtSc9+0UpGkqhhJpigzJsEbAtAY9rTWlYYRZxNMJkQ9VkC+FAUkTcoS+9lDWFYQNh37VrAf8/lCIhnnn9AJdPa7rVJKKsDH0lLLmXrym4XJY2WhA0SQ96hg3Dg5jg6bCRsdZKIJReMyX640roUIigiI6EIz/AqdA1jkFuKVugnI2p48gUgFhJiwGzmByaAOfH3N+uuIM4SQOAjZYcskcF3NVEGw7k38eoIZ15BxsL0E9u2uUQ9J2OHTpFnb7MeaOeRB+2LQ6vdfyX8DmRIb36rU+qD7l69VDOAeSeN9w3axJWSBz1jv1JnAxnYCrxbVajVXp0E18VTkfHtzQ7TvPn4z2PuNKWFGjs8SKSDyzsAqaQ/pVsNdZ/aiz5znkHM7OL/RFPbBwbYWkIULCLEZxPaMmGzrdn2nDWx5usReJ939f/9L/dV+zAs3SqW0/PevtM2N1hDI991WtrWFfGwh5g6Q/HPqomM/2ADdQFoW+JuT0xLSG85QKWcN7GFPBiafr66u1HqfiG9gLJNcWVVybVjPf/s1wHTRhkpqMBGoa24OCdvuDtpD/lXEazkrajWcW2f29Fz7UuPhrd1BPh6QHt9Xb95ofnGONynu90rI4bvXqpsBeC0SHUUEOo5Kb4/d91e6gyx1XiZ/oypUny3Vbvdy/hUx3mPrItdaIWVVqQH/KhX809Gpu1truFmrhzzukExNzyExjUHLtXG2OlPwP/896j14xuaA7Z0WENd+w7UYsvJXT1X/+zcabrfyfezyyROZED3gp7++187k9tAqXSy1J+cM/pHziHMijna7UQmB6uui+fNrDc/OFC8u1L+6o7ZbvXrzWlc317q+vdHab5Tvdlofttpxfbevb7T580vlbaOB+EcCnT32Nevrsmwlk9L1i0vN6IeRG6QBLEVed91B2b4h2rvbDZhhm2vKb2Eb07Flvi5rDVx3/e16xGpfhlZfP5fz8H3Le7yipppC7HOSVjP1q1o6n6tczlVRrP3VvaxXEIdrLwgGTU3HhMBvBIEpzAmBCYEJgQmBCYEJgQmBCYEJgQmBCYEJgd8WAjx54OGHRtHHDx6SyPLx2V//qGO3/Poj/UGEX7A7PMFi2d89P3xOn78egd/CvjlGy1+f7W/awgCT8jn5kuQiQhFH+RL9H9OJeLB1aiFYPrUm4kF3ZEyO/YiQfM6iCEiFRzkyNMbqe39SGvvOPyLGfsSx9Zh1LSmOeijwcT+N96eBuKwXj3xZ/2MScYzjSMC1cuu1HQTJY/2IeHvqecvJfmLO4jHHH4q3uu6Y6FMKiA/onrdko+S3HL2G5VY7CnrHsVAPIShI0JzSSHaaLDNB4hiFo5wYR44LpYhQTlndoRmJI/u1rv24b1xMSGVISPsQh+cT68riyBL5fNR92BtURrtFziwlfgacndebsIwIDY4Rm0wR1iDP95C/Y6y01jWha9vWiQilnEe9lJIK1voNUBOOJrx0OtB7vA/W9Z7nBNthHdZm7Nh+ylkpJ7lvW/Y9quAliG8wyYgUJkyRHnKuCNbgIyXnBsE1SMUDDhGhiABHWBOwMEZ+0zLnLKBXWUJkQdgN7GeRHtansMuRiO+Ya/ERCnkfLWp7dbB2xstvpOZcqCirMWb342F9xkdOWXOIycH4EX9HPfa0dp5SGkks50qIxNhru92OdqzTsqbE9gFytScO4+o4Bq6L/WYj7z9hqK5nEF2N7tf3xB2qOC+QBaToDqJXQyhXpRJx2Y/zyTmrgFwW8SiHtKxVPL+UykxuUsXQACm2/9MrzZtQnSqJxTmVmi/PVC4W8t7sIdMa6tRzZcpqIdEEedrfbbWANO6IWxx+O3YGEZxyJtZ29F1xztT7H/bubnzTtFNOxfimaMf14683jpTwvZT31jk7N8vAfAUxmXJiTR7frq0gbpdRjm8sd8S9L1g7W2j/JwjCm8bwq09SXJY6/28vVHw9U/V8puX5hc6fPB0xDAlivVF9ean5bK4z8OzZExON92+ulNmbAFPHEBHy/56+eKEFRN79/f34hnADmey9LMryeN+4WKhfVkrPz9UtSpWM9+xnXc9Vs2dDLxU569Ac1HPSQQDm5UwDJHvrvysbSbOLCyWwCOp/f4sf8hL59WVmq0Mz4qzR6amzyxfP5X3yvaCnxhNxVvgkGCUwi6dninmlPcSk2LP99Z38lc177OZ5rXy50vL3L7QuBu1LAOFTFZUOkJnz1bny8ws1SyYuF4qLpTZ3d5C0e/CrIVj38v1iD5G7pV6ffP2V4slS66HR+uVrVdtWe9qbu2uuLQhe8snUpONcQ9huIWjrP7xQBSEurvl5k3QPGexfdriHjC/LSrfffS9/jXVxxt5S6wN1XB0GHV5dK85m2q/XuqwXWkTWWTnTEnK6pu6WF5cCam2LQat//1r9+ULtvFQcOvnr389ePFEDue36XUJW74jldG/1NbeH5K3A76xNWn//RocUWvzuBfuS5a+wbsBzvOa559y34PDmRvebtbgU1bGXQ1WMZPdIcmuQ73WH8Vo66Iz6sW3jwWW93wAAEABJREFUxs1gvCcc8H/oWi3PV9pf3Wgfva5fvVHSdEwITAhMCPwWEJhinBCYEJgQmBCYEJgQmBCYEPgEAjwF4T8K9aPyieUfHf6czY8umAb/aRH4VC18ScKB0knojp+TvfFkrNpjb/r58xE4Yer2y62cduZx+/HVtmv5+Ow/x6jzeyy/VFaPbX6u/87fSevdyM/r/fi+/jy7f5dVk5O/KwImAEwufdQpD6x/Uk1CUsBIfNTUxwYD+5YUx0fUn4zjY4s/GIsIRcR7o7ZneTzo84E4Lf5HqIcYGsd4CB8R79mwTspJRVlAPpgKEJxIP5JTOSV0JfGkn2X0g9QHnsWDmO1jr4M4s+jRwbDSuDbEgqM+894Hv1FmEobT0V5ZFCqQiITqMPr2WusUkCChEAZGHY9HcO7FD1KWlXpi6HHqHFuItg6Cx9M+jwiW96NdjzkGE2kNZOLol0GvNUET3iv0GRo/HbZk/5JSzjJJlYl1FPLLjDE1fhyb/dm+7aacxzXWsZ2IkHU85zGLyeGIUETIxwBR5THrmNzxvpVVpaIsZX2Pp5RH/VxD0lSlEjLkNOoMEGUDOACYfAycm3gbGIs4+ujHffP+NiPZYn8t+AXxGnNjERFyjh1Ey0DtVMSg8Rgg0RqV+Ez47MAwEUfOWSbTTN50bTPi3bMHzttvPyZ0d/uddtuNPFaWFfvRoTdoA6HTkHeUhWarhTK5qirkr7udnS1VFqXIUh3kcwH2JfPjGONVzqrrWj1kpIko7+lydabVcqXTsYOIw5FmELXB/g5cEC1SnS8hNFcqIcIOUGCtOkVVqITI6+YZIgsLQNZuO+0hHE269esDhN9O281O5ayWCdAOssp4qCZKSD1/LW7Qb4pQk9mJWSnP2fcdZN1pL0xqVcS+g0A04YW39z/4lsKhc10IUvZSHWO2r/utEnskDtdtXdWqq0oNBKPftDxgMyIgyc4JYGDdoALy8FBnVRgpr3ZaQGav//JS3e1hfJuyYb+GGflDhO7LXrbjGvRbwEVRy0dD/N6/DSSmiczg+vRbrjvIesdxCckKtCJs1u/VEYfjMrnnfEfxGHmL/eyR/fWt1kgyI8hCvyFbzCp1xJohIWO9l4zh/Q7s92ozp5fn2h12EI4vVdaVFudnWiyWcr321PKMPS0hMsUeq5D2Wbq5hlzleq7nMxX1MR/gVM+P65cvdbi6U2Fs6pliMWP8iNuAvaB+Ny+vZInNQctUK6i9oRsIbTbm2kIYD8RatlLBNWYyfDafy1g5LuNTEWuN74F9sp1FUWkJQd3mGGMsuf1uwKKF1CQsHciRDZRl1gxKPT3I7UPqtDxbqVitxja4LjL4PXn+TMmkblULKPkMWmF/Bpnv+ZJx4+x9ucFPiW5H/fprlYt9px1kcXt1qxICmls+GEjXvn7IZ6NO++9eq7u61+yrJ+M240B79nPjt4nBeYjQnKv1+o/fao6vEuJ8VdbKYJ4lLdm3/tDo7KsX2pQM8DmH5O3f3Mn3B9dHQS5FWWqeShmjHbjXu06pkfxGdP30QrPnl9pxn+kOrc6+fqGnz14oYWv6TAhMCEwITAhMCPyqEZiCmxCYEJgQmBCYEJgQ+DEEBhQ+J0z/5I/tnRa5bzmdT+2/FgLe+8fyOPvg5FPC1KPPWy0eguhBIhhND/JI92/SfZzC4/7nnD3WO/U/1Cd8WT4c/8XOv8S4g/sJDq1uGZc82Pe5ZRx79MPTlkdDH+v6we3fUj7m85cdc/KWR1aHH0v8w/kPz23LNj8n1vllxQ8nj08gsYvr8RwSQZ8TVB9/fupePl77k/qGzPIjiwYesupz8iPrf2z6x/KNCEW8kx+z91PnI963/WE8P2bvpP+h3mn8U+1j/U/pePyx3qnvujrJcSxoPhBfQ+HHzwF+CXEb6L37nOz3EHIe9bnF/YgHXep4oH7HcQg7z43CdPBvSASdceDdj1H34TQiQYT1EEYDREg/tp4K1o56D+sTZIbl7ThKDiuUR5JR5BM8Tk8QnL3jsFuDIClho4Nso6uWNpQkBesKJMt2y6oc2xBkhdfT+uMYIkK2G0GL9ORr0tFzRZHHmMd1jPta6NtetonqSFb2o89QTgndfiQRlUK9/weBJY6qqvgZzA+YGOj7E6iFTHSaJBxI2KEN/HAMQm0kHrDr86BNOSuCddm+BgjxRm/3RyKuY7x0Na5B1/El1rYQTRHEQB6es05ZgAti/Cw91/qAKKSA1BnXQahGxGi7gAQZHCc6e0iaMW5J4xjtASJlx/gBIqTBX4+viFAmbvfdRiQVZaGU2JtIY32YwBPH8JB7B8mrxAB+Mmv9VuyALZOJVV2rhJBhVsFcZo8iQhGhBv89xJXjaCBien9tMzh2EGZJWUUmXwz3xAYSmkMCBYZM8hifHn+hIN5CXstmKoix2e4kbDi3/eFAt5Wwn0bb7fi2YD90avxmKHH26B6MG/teQsoO2DUhmdiHnJN64wNOCo25GKuGemmxsVmvtb290arpIf0qFf/2lDZbVQX+ypuDbv/nnxTMtxRJB2az5ZlMNmJCvj5GkdQTy55cc1WqZd9MjLumWvw6F/drxwieJrNbx0ysBbhabM/iS82SsJnAz2LyLkMAmjycsSdDCgV7cTjs0RqUyDNj1wTZAcwKcvfXBbf399pD4B0gaOepIMhhzK3/5lIiznrbavtf36m/aRhPMnZpOdP88gn3kFYbSL+osrbNju3plS+WEqRtfQb5CCYxrzQSneC+WK3kr9M+gHUPVkfis9MOgjDnLL/1vIScX0CKmsQuqO9EnEVdKxHb+u5ei7OVBpO+PeF10rCoFOyvuA8sIRTrusJ9q/Z2raCu/QZrSll78kvEENgL9mhNzn5D9vr777SjngqwWi1XI1m5I77bN1dyzYy1PkgXF09VcW269hJ7kg69Cs7PVWq5WKqmdkvOB4jo1Yun2t7eyzk0+4PWxni7V8s1kX/3TM3dRjv2v4qCubXqXa+nT57JJC3DarhudhD4xWxOPdZyzDkn+evGcyvNn10qEW+E1HO/q8h56V9eIC82SXP3t+yXFXzt0vbUUkvR7O/XOtzcyvXnXx5xLRib2++/l+utJfdcFuoIZL5agsdWzesbnNaqwXf+++cqy1K7mzs1tn2x0LKaKTN2fgbpugSPoqZOeqWqVPGHp+r3jc6ePlU9X6pKhSJlnT17okMR2r+8Honann4xn6si9v58Jth7VXcHiPODVCTF8zM9/forLVYr+ZpcR6s9tZ0WMxXsawWhL0jxA/f4XXuQ305eQGyv50m+vq+vpzeANR0TAhMCEwITAhMCEwK/agSm4CYEJgQmBCYEJgQmBH61CPAExk9cPitfEvzJzpfo/jydk4dPtR+z+ildj39M/28zZm8n+WU8vG/tdOZWb3dS0wECxuQknPL5+JlHmXyL3uncYx8XazyWj2v9vNEP7T4+P/V/nuW/0SoeKPvB+t/I+mT2MwgMPDTveIieUvqM1senTrX0rj32MKmTyNfEIHl/3xvTx48U78fh+Cwn7aOH0xl2eVB/mndreTf7w57JqBbCpIBAKMpCmTYi5PyLolBEUse8JSIUEZJCwfjQ9QrIX7gbScHaQl6XRh3p1JbYycl5hIRexLHfU+cmN0yq2D6w6PHxYewNxNzjefftz2SDyQsB6ACpJuzadgkBkxTymG0Fft/i+eDsOI4Oa20PBMfGKaScNIBnylklZEcNsTA86HneeYdizDOTox6OBkItyNf4pZzHUa+LOPrpqa/MuNueeD1nsaLPPW57Qbzd7qCcsqxfsDcebyENTeA0kDge95rteqOBvG1nIGbbMtllW8a3qiqZSKsgZoxJzbl1LBGhRLyjXQgTjccRoJC1Qz7qeoZeqIKAq8pK9lOQR0qhiATn2qglH9txLaWcJGybwHWsJooqiLEiZXmPGoitnAr13SDPm5h1jikl9eRonYgEeboA/1JFLiClOjk9b0MQYrPZQR2HEjaXy6Xs129RHjZb+WvAy6ocbaeilAnZtKh1gBjqcohFMgnXQOyqzHJ92W9O1D05mZgs2fOafGv2/7Dfy6SkydQdKcyeXyrmhXwJFMIchOv6+2vlgUlwa9jnoqiYiQeh4VNgcyQOIakXwTXDvqaStgeW9U4z8iyHpAay8IDP02rny3LV7N0ektT9t3M+AQ9pAKtaRT0br83oQweIsXEPsLWj7/1rqFGPWUyAemkGm0D8JvLiyYUG9q4mD+/p7fWtGmLrIHsPjDff36i465UORICPAmK3/u/PlMCy22wgxQvNwHzzl5dKEP01+XRVlr9quSDPw+tbbTZryLuNTFAb17Mnl0pgUdWVirqWa9p1bgzKqmKuYM1mJIjr2UwzCNrKPvY7teDR9K1uX1+xpyIO0Q4KSUuIxhry8kDOA4WTwN/9BnLT5G4HzotqpktIbEseNK7vIDSXkJAryMqC+lpARnZccxW+O67LiKTl+bmK+WIklLfgu8emichM/BXi2pFCQubn5Cdpxt7UiNYHNfjuUlJlvNGZlTPNLi60vr5TXjeQzLWiLJX9NjbE9A7iuvd1g+1EnF0KbSBf/bXqGYy8l/v7jQ4Quy//848jMXv/8rXyrqEepPvra10jxmF1ca7Z+YU6CHpfM0XOShkhnpocLaWvVzCoF5DPuVD+wzPtL+ejrbjfqQeHfddo/rsXynNi3RxGIragf/XnP2sFQd+wN3cQ7DffvVQD8b0kx8O+0dWrV0rUgsZ/X3ptv32t1eJMq6JSvt9DijfafftKs5a9LKTZf/xOfiu/uVmruG91c3Ul71GOpLOzcyXiacDN13h/VuuVSWz18n75Wu65LG3r7s8vdfb7r6hsNmP6TAhMCEwITAhMCEwITAhMCEwI/PoQmCKaEJgQ+OUQGDB1Ero/+ROssNBMnwmBn42Aa8jyoYG/pjYf2fqFzDyy+A/unhI6tZ8L53O4nta7fWyDcx4Q6iSPp/4l+uSvx/JLJ32y/Uvb/XJ7p4foX77i76z5QOLYqx/Suv21iuN7LBGhiHfy18b92LZtRbyzHREe+sUlIsYc7PuLjaeQLO8tCG4jrneN9vih7oFcs+2u68bzHjbL5xY9OiKCJfFoRPBh/VEg2cbLlNng4feADbrj53g+aCQDXUsW7mcDYoWIUMRRxjHGE+ee6yF0TSYGNsdz4h2wHRE+1YDusaORAOg57x/Z93qUiPGYtzj81q8lIhQRjAgyMymlGM8H7HtwwJYlAtxILiI8/KBztFdC9pikGCf40RGv1wgbCX1rRYR68MkpSdhETRiRYxWH9XsIh541EUcfHkN53I8CkqMfcxLkQi8TODklTPVqIF5OczY9YKPHl8kkE609pGVEKBcF+eFfwnWwlv3wAr07OnQdb8J2hnRBSSZOI476PaRoT35SKCLkw/Mnn+57zGYjQiVEp3OIiDHOgYkWsioilItMeYZsz3EaKyAex8QREbgf2Bf0iCciQSxe4IIAABAASURBVAp1Cv5nXRO3DSQRqurBBmXajsYZSBH4h6SqIUmziUyGMzi2rOnA2uNind/8HMeIyzinnKFnhnF9wfqWemuagwrI5RpSLZ1wDDIjnwNzBD2SsJmcKvyV+El1qYQf/+3cBkLqAHE3e3apPKvUsa5nrsSXib1oeuW2l7+yNkNW9ZBJ5RAKxixlKlQtZhrII3KS/x7tBtLNb0U6hy4NaheF6v/2lTSD/BWxYTM2rfr/fKVll7UoWT9Ii9WZSE73tzfaQgyaBDtAEvbk75j7RSWT0Q3EnrYHVUojue59u7u/k2t9sViq64i3KrVcrWSSOnMduC71wUGqGiBjA9x2kLDGOqesqqzlX0YoykoXT56op2b9tq1xqeuZFvVcgqTN+05p12nRaCQOt3f3asFnp07GrwfP/dCD1aD+ZitBAgt9NlHwuxqeFlr+/lyqe+12a+3KRvX5XM2LhdrUKd9uVVLXNWTm/PcvVNa1TP66Rjbg00IUrtdrzSEct/f3Y736LV+Tw3sw6qin2WyuA21ZgB2E7uF2o7xYyDhn6vbJfKWzF0/UUgM9gAy7VgPYbqmdQewV19T93a1KMCoggi+fP+d6OciYD9gzmVrUxLVcAkk34rZm/2p0rW+8EvWeUhrn/Kb0AJmZwPkJRPECUjok3UJO3rHOWFt8vW5ursevpHbtu7bKr6jR1Vz7G3B+dS3KUHFo1SVRCaH+cqFmaOVaHV7eKqc0yjW297d3UkjV+VI12o6PsFRWlQpq94xYXCNL8rugb6Lf94SUs54z1lCDW7DevH5NzfRKEL2e7/l3yb8kgGl5f67fvFFL/Xsfhut7xfVa5f1BcbNRx972dSFtG3V/ea1Mm1/dqThb6HBeaw5pHBGKFFqBy4o6O6vmmivrcLfWE2qx4XrY+u3ow57rclDTHnTf7MFkPX51dP3NM22r0Pb7K+3+8nLMv/cvb8zK8RdDavYps5fGOEdiPpTKUt6PS/KeL5Z6CRE81hn3l5Ssk7Re34OapmNCYEJgQmBCYEJgQmBCYEJgQmBCYELgV4bAFM4vhMCAncfC6U/+BCseC6fT558Igcf18an+j6X7Jese15D7tvl4nc//erFly5daehzB5/pfau+X0ftYJJ+z7IxPYr2PrfeY5yzuDzxPeyziXP8ix0CeHwpDv9jnse1PG/0yrU+v/7GZU0W4/THdv+s85Igsf1env7wzP0AehVxMQP7yHv4+FiO+vEKcbweZZ3H/GKHXH8VjJn47CInj3LufGdIgBU/73w39oBcRioj3xyE2PGLxRGBjgJg5iR9yp5wU6aRhraP4Qbl7Azb8sN9kQS6yh47CRThgyycR79ZHHPu2mRJEinUsGlTgK4++Bsp40GDbkEwNuBQ8nC+w30IseNx2ha3D/jDqRSRFHG173tJB0qTRnuSZlBJkbDeSOu1jOzoeLeRVa3xRJnx1+G7Raxlr/NYw8Rw1iZuOx0zCZPA3SWT9sY/flnWoaIBIayGajJfJm45x51GWBdP2Qt4QcSlnpYf4M7laz+SK10XESCwJ/86Bhe8+zFnfGJkUtEWvLSAvAky83lh4gf3bpgnonAtVkDwZvxGB6X4kynxufbdVXY06XmvxmNf3ECDeD9sfBtaB00Bse4g3t9Yd5xg3HpYIcmAfPSfji35EyPE5HpNy1vObkY6zw664/rcQkLaJupeNUhNXOZuJkhnj7tiflNNINDn/sqqklCBM79RChA3sh2vTPjpIXBOg290WArBRyhkzg1oIpAPx+Sts930r+++xu766Ucd4GQkCtIRI66W6VBBDntUqIHnzvNYhGIfYTMw1XSMTp5v9Tg4Yrlf+et85MdfElnOoY3D11VMNy0pdiBhQpf5uIafiHqp0u1eQ/4ABSw9Wc8ivxXKhOTIzWUmOA2tG4owa68qsklhSWaj1HuHr8vkztYFtPPTUXmOBoCzqWrc3t9rTV3CtjXKMQxzGe3N7y8DAmT+hLQTeDDJuD7EWVa1IofOLCyyznp9b8t1CwFWQ5rcQt7GayWTn6tlTJUwUdQ1RO1N/NtNAjk9yrRo7/Xqn9R+/U38HXnaH8gDZu/ofv9NTSNzkGG/XKtjH/dWt+lnWervRDaTi5uWjr+Bl7fn5GZEQNv58b6iwv2Jszl4FWAbjjulwaFQyZkKzdFwlsUGiFjmrYG87annEjT2oVwv11MAaPHpwKrgP+Vqo6lpe30I6NxDLJdecZcfaGbZP435z9cB+Eh7epTWk6y2k7h0EsrHfgdkGWW/vdL9d65ZxI1pQL7Oq1uLiXA3E85acZ4sZ+7+U99/XRts2ivVeHfYL5oYFNYnvbndQn2TzSvfH+aYIVU/PdUseAxv89MVz1ZfnSiDWw767LaqSem+4R3YaiqR26FQuIcsPW3VZahFmWCHd3NwISJVyVkddzc/Ptbu70x2kaFHXI7FaUacN11bNuXyEdLiYQezvNCM/E7wH9nTDdVYQe39Wawv531FbIq/2/7zCRRCdFx/Fe2PZUL/BPYYtGeeXF2fUV63qbKGA9NblUn2dtS+k/ZsbFc2g1dfPlL+5VAcWMwjku//1x/Gavnlzpcwl7Leur4aDguvo4LfVX5Ej9wwYZV1cXoLnoLJLqp9fqn5xqTlFko5hTT8nBCYEJgQmBCYEJgQmBCYEJgQmBCYEJgR+uwgEoT8WTt9+hrc9jf857HPLo+GPdm3voxN/88HJwd8bAdfDp+QUi+vhY3Ka/ynrT2vcfrjOY18ujujLtT+haSOfk08s+9sOf4jL6fzk9XHAp7HH7Un/1Hru1P9ca71/BfkUBr9U7h/af2fXDwLl118sPDZ8N/Mv0Ot5ZMxDXT/YNXHijCNcy+7xL9TDnOc/lKPGr+Dnw9YOzsXyEPMnI3vQ18faR4siQhFH8fDfLX/ick1+KGO8DuSRRMR4liITqx8pH889GHHs55R1Eufgh+6Zh+/WsUQEa8Pd98S6o4CpfSce+cOcHXVYc+wcf0YkxYMcR44/gwfyEaGIYOmg8S1QP3zn3HMdD8ntIyJkQlIc3scI7OEvLPQTghVZhG4PwcBTdaWMXR7jm4gYCHLw3hOvbciHz8Hz2B3AIbnLunxsU8IcNtDrIb+83hOcKjHX0/FYhHWO14PnI8LNmJP9+m3RQD/lpBIyxP2IrJDtJ+WUFREKvX8MEJY5JQGJUs5KkZRprWeSuGfCY64F0pNJzkAnItRAcHUQTClnRQQ2+rFN9D1uTwnbAzlEhNw3mRcew67JKRNPRVGqLCpVZU0+wgbxsIZsZSmKgrXElhPnx49tOjafVSNJE2NsHuvB/0BsORcjweOYrX8S49zbP+L1lr4d2E5y6KCJWG9dAlGQm/2L5E1UlyWsDAuapiHfbrTvXO3DrXNzjl4/YL960Dd+SaEOUknYyuRSsU8NBJpJ3gQmOwi5UIJgmgvjOjDXQ5A2kH4t+bS05/6qV+Ibx4khQeoNxBwR4xuyVVUp5axyUSvT9hDJuSzxKFnvsF7rgB+/TRyODZ17xvbYz7nQbA5RC8GV/UbwvlWiPUASHtqDNs1O1VeX6helSEWpk9Jdo+G/XutiLW3xYpuONzrwJCYh4y+AUGd7iNZIMZLMacAExGg2+VwVuru+gYS7136zVYu/lnh62+vF+UEFMR3I/0CuRZQqyrkGQB1F5BZSjwzJqwb5q3sP4ON9FuNbSGCf79Z3urm+Fu5lgrQlkA6ybfHkXNv7O60g/gQ5vV9v1YKT/5YqJomZ8+8h21i4dRxIg98617r64/fS6y0BSJEknYH3f38qqkP9s7muIEjLi4UOEPQF+V9AYLpmW8jPcrXUHuL9HtLO35y95LyFwBf3pUTgHe32fq3N/UabuzV72GtmYhMsh++vtbu61vb713LW/hu+B0jcAySq3xjmqsRnpzkE43I2Vw2GxmNgLxbkSSryvcP3PdeeCXITie77QjxbnamGlKwh7gfqgCtDT55DvnJ+6Bv2IHP+VCV7+PyrF1psO90SC2zw+LZzz73h8PpW2XWWgCdLTXtQFGwI57koVPD/eeZDUrfZy5h0y0oF43k506EM1WUlFVn+2uc5BGaxa7V9/UbXL79XpnbtY0ghX2tbCNmWumk4L4ml5zrxdXpgbL5c6QAZvTw7E1su39PK85XqXacDBHXJPeTJ11/hKym4Dq7fvFbH9asImXivq1rFtlV5sZIWldqbe82+eaYZNnx9lIu5ytud0tlcBdf1nHqqIK1b7ulb9q1FvLajfvPTlcq6pFB6Fd9cqD+vtYUUTvgartaq8LOAPH/6u29UP71QCUG+vblTcX9Qe0cdsn/l5ZkKcF3sehmD1cWFllFoRx1tqd1qtdSB+8cNWLmeun2jA/Wd91Tl9Vq5KJSI4LfwmWKcEJgQmBCYEJgQmBCYEJgQmBCYEJgQmBD4KAL8x7U+Jh9VZtCPAWg++3ls77OK0+S/BAKP6+Fj/R8D4UvWvK3LHzP2dv6x1beD/2wdHnrypFqj6HQ8zvzUP8190Hr9e0Mf4Oz5k7yn9y9ycsrd7d8i5Qe7p11yqx+5X1vHoun41SLg/XksPxboY91T/8fW/L3mT/G4FUTce+1HgkiRGbXWY2Ho0SciFBHjSKQY+xHHdsCHZZz8xI9g3JLxlXOhrm3gyLpRBh6ID9joIE56Hrij+t7Hc6eBiBh9+zwi3IxinQ7Cwg/GUWDMcxAL3B4DkgIXPGjv1fMA3zMm7HJK6jhHRQlbOSXlnFVAWJRlIUvreWLLiTmkIW6/WeuH97YREQp7o00pK8JnAnZbZYKPY8vYLXlo7zbCcR3nEzY97jcAHUsLBi1kTaQMNgPxgNVIhHQY5UMsfdcrEeOAbX9azk1gSqYEQh3rbTOnNP4z49wCRcdh6U2MKFRWkDVlKcfgcYv7xtDic+sW6LSQcZbApjH0vN/+7cCnRazn8xbCS9gWR86FWvbE4n2NOOYdEeTWq65rRSR0mlFG3+Bkwsl928aMKoiviNBpzAST5biezADC+QIN+Yb8vx7MTPjKLWSfODzvcZNKKedj/lUpykP1rNYcks2EVlQFNVAwNtN+fxjtsZz+fnyDMHwC5gnbFfskyBmRd/SSr6WeYttB3pSQTgStej6TybEBnAbIyQHdknXel46gMrEURSm/WdmzNyX9A35TypBAB5mEqpRUQHIn8K+NG3ss8o4I4p5pPp/LZHcPWdbiH/YLgn+nsq5UQcb5Dd0nX7+Q8BXSSP7GttH996/GnIYcR5ypUa+py0p3kFoUMtqBq+N8UVVaQMbVEJBBDXbsb47MvGRC9uwSwotYE0TfPet78ivBtiEfgeSA+Hp0X+OqQceWn+gG84pgTPLX3hq3DA4F4r9/WoDxAh8N5KIJw8ObW8X9XmO73isXta7vIfcuz+V9Nalc4GJ1eamMVVv226wJUm5XJLUp6Um90u6/Xqp9s1EcUMJHzAvV/68/qCk07l17PlPOSRU1vd9sVETVOHOlAAAQAElEQVRWDwE8IFUnzQ+D8n0jk81RZDV1wpCoR5HHTDNqeL5aaDVfkF7IbwcXXz9VhaxePFXifnN+TswpVPbSoJCQFUTiYb9nLw+jLeeUMr6pk2o+lwV1edzkbqaeZxC8e+4jjn0HPpm6uW/3qppBh+s7VcRu8Vcobzdr6nqnHYR0AVl8tlgqPT1TJt6CffMelOTc4+/+9gY/g+ZnkN7U993drUyCH/zLNNS2idkYpEQwwV56bUPs4gjERH3xzaUKcJivWx3wWRNvAQG9Zs9W3zxX8dXliGuzqg0COYdyykpFln8pYHPYafXNCw2zQvv1RiWxVFU9/mLG5j//IkHA3r16rdXZuWpI3YprT+BIWOo3O4jqnTZXNyrBJPatupuNasjeJge+NB6+nw1c34f/+y9qbyHtl7War84lYii4Piquvz3XWcfcHnK/y4N2xaBtdGqrpIBgLubE9MdX2v/p1fh10XP25M2338tfId5C8DabrTI4Veyv34zeQfwW4J/Pl6qenaktY4wl8XO5XKooq/FSvLu+BpdBt9fXXGVMTp8JgV83AlN0EwITAhMCEwITAhMCEwITAhMCEwITAhMCEwL/ogj4aRQPfz6Z/Tj/ydnf2MQ/INwRv+MDtH+A938tlzywjghFxG8ubxNcjyUixjwijq3GOvr5aT22bSsRR7sRx9ZjP1Uijmsjju1n17M3p/keUsjxnM4ftxGftmUSroOUtZzWp/Bj6aMFj9m2xX3LceYzPyHOkh/qI8b4uGYYsT+tCnxExHg6oO9zn0Q8jEEweF1EyPMWz3cQHz0P701Y+Nxtj25Cz+ejDDxDh9Dw+pySEqLTPLrue43nxzkWRcRRT/hDxySwOBxNh62IUESMOvTGmCJCPkY77iOOp4VMHYkz/I7nkCf2V0IuYFpHkrnxUvXkLgZLCCLr4ERlBRlAjgN72uPbtmoIG+tlyKGIo1+P20jEQ8yQ1+N5CpvBdj8S4tYbsBOneCD1TNp6PBNTYNOkSATrMBARD3lKISkilHMxjiX6I2bEbZvuWxyXpaeW3HrMsfs8wnuQFRFqIUcJbOxbp+O8Nz7ka/0BLIx9A6nbMRYRIx7ywb42DaQO4/bh2EWAM0igEpIIVXhRSBrsOdcDtWKytGeioRAb8PTfQ4XPk7HswaGA9HE/IpRTlgmg2WyhIGbH4nxb9Byb4z1AjLlf1zOlnJCs1n6w35dZQ10oFrX26hVg2zBXlCUuBlVVpSJn7Xe7kYxynahI41ug++12HMusIU1JoT1EZE5JHfXUQLDOIAT9tqRtBL5jVuqQe23VaYCUivOlOi7dLI51o8OrW9WpVMG6Dn2TkBZm1VIrM2rKgiv5zVLnfnt1pQ7yy/OOfYDQLlgQZYHtkEnFjhztx3/PtiuJD8lNr3kFEY6YINztDqz64ENiZVFqfLuVfT69yZrBxHn3T5bq60IdBFq63qiBpI3LpfLzcwWkZXp2DqqdVux1gtwGuBGzpKQefOaLM83qOcRjq+12x16W6rpBm/UO/NH59lbDzV5qNR7en8VipQxROLy5V5GywlIVWu/Zj7pSLOcq8bsvQw3eD+yTazClLH89c7A/if3tuR7WxN2DQ7PZs8fI4BW9dnf3uvv+tYJYFk8vxY4Qz6D+0GoLwbinHmqIWUUQ91Y910RR17p+80YdNTu+mQ3+W8jRLfXUltTpaiHX1WK1Urvf6wyicbiYq62zeshT1+LZc4jnotAMgvF+fS/b758utYc03vQHJfbfBGpKiXpox/rsXOtcY64vk9PzKFSdr1SlQu3dRkWvI9HK/gbXYVXNVOJjx3VR/+6ZtjfgOEjNea3F+dmYX0TI2N795ZUOf3qj5VYQpdISQnzOtTte/5C38yGr3rW6/69v1Xx3rQSOzunN69fyv0nF//idWuKfQf57H/b3G6nttb27Y8/3aueldL5Qy7VQffNMA7r+d82/eCGuBV87DfeVsqy4WqX09RP566hN8PevbnQL3plcrL9YLVU8v9D86YV2kOpPhkqrPFe63Wn3Lfvy/bX8td3GLyLGX+RYElc+W2rx4hmYLyDKpfv13WjDZHQ5FBKEtK42Kve9au4hC/Br/Qsm3LNyTupoK+4TlqTpmBCYEJgQ+DUjMMU2ITAhMCEwITAhMCEwITAh8IUI8F/J43+GntovXPZRtZMNtx9VmAYnBH4CAq6jD+UnLP9C1fhCvb+v2od5f+n5McqjdnBln0T0P5C3iR+1j7PH9dPPx5g87j9GxgCe5PH4T+1/yv5PtfMvrP93TN2EjOWXcPlLVM8vEceHNnqIuo6H/G4tH8773FVrstDElB/Ue+xTcsLr1FpvgKzoeNDs9QUPvP1w3eI5S4TRce/HpYegGJAPNUMhP9hP2I+I96aPBG43kiDvTXASKRQR9I6f8Zwxn7k/3kzHH8NIpCbIi4R+D6EUcVzXgZ8f5HuNx41jR74mcgf03PccXTejeK5Fx2SGbUaEghmvp3nvY3+2M7BXJDHevvsHTL3Wb5BZhA0vHHVxZh/2XUIYFUiGfPRD/yAH6+SUZNs5HR/922ZEYCZsZiRpGgga77/l9CZtRIw6ztn7GQH2+LNNS8pZKCikcU8y59ZzDC3kYo/NgjGmR2SNg4kgz1u8Xx2YlpB3mbh9nlNSRPKSMa4O7CR7EJAMo/TgY92B+ughhn3OrPYQVuIYHCMeB/Qelo7rjFPKmX6PDEf7DzoRIcdvnGx7v9trD4F2wKaxL6tKcwgv51dDFM5mc+UiyXMZvPcQVX3SwxG4jZG8qWpIoRyQnJ4KfoAhTZdCURUqmK8Xs/FNT+Pga2d7ey+/pZgg9loIR7912RLPAGlq/A57iF48uN+BH+mKdOWv7q6KQg6jMgmHbecc5LzDZrc9qPc6opgvFirLipyTmuZALpmZQV0MarN0SIMWLy5VP12p55xJtdteW0iqAjIyOsk13IS0JR6TycbCOBiPzWbrJaN4X6q6luf2+FqdnWmWS4l8qqpUpuhiAJdFqWFeKYJ+DCpZ05C3CV23CR2/7Ur4730IQaIWvF8sHudcA3cQeMalhpgtOsmkmlYzPVmeq+5Csd6PZOD+9Y38Bm4HcA0yKNRAnu3AfgeBmNnr3XbPaBBraFgf1LO2ms9VQOQWQ9Luuyt1dzuHob4IDb9bafbfv9FitVA1q8F4h82D5mWhHgy2b16PhKmJz3SxUAnJfj6HRIUALNG3dOjV7OFysYDAa5XAxeRmRyx7CNF8f9BlqpU6qQ9pf3MrgpRJU+O9ggjd3N2qgXgvwFkcd5zPIEcbarumnVEn/sWI5Wo51kKRE3lstBNGF7Xu/vJS3fVaA6Rp0Q7y37F9891LVVyvaZCAS8baeeRnZ4oUWl+9Ga8tv606J/bENV2zl2yfUB7rwCS3aw0TEsT0gFz5lwS4Z7D1RCr5/jFAxO5M8OLsAPk7LGfa7fcyad1z7bZc/wWE6yyVyi8u1IB91zQQpGv0dsrkeCCXpso6+90LrZDUi/qWTG4nAEsvb9VDXnf3W82I17jsqemI0PmTSxWHTv4K6pUK9vm17r57Jb8JPBCLkI7YF6xLOaknnpyzcspyzvN6prPzCwlbNVgXdT2+dU468pvJrsfbza2qJ+eaPbtQfn6p7tlKwXVXn69Usy/l15fa1tJA/u3FTA3XRDmrVDE3QKqLnEvWl5crXa1vtWVvfc0kSb4n+Rc1ZtSqf/Fixj3M40xNnwmBCYEJgQmBCYFfHwJTRBMCEwITAhMCEwITAj8VgYEFFpq3n3jbO3Y+PD+O/vDnh3Z+qDGN/LMg4JoIP6P5hBwfwH46W6//9OxxxvV0kuPI8afXnuQ48qmfRMFzPX7y5NMPnx7LGPinFv7Y+CmsT7U/tv5H5z9l+FPjjwz66dkJnrHlBx89FquPT89O9jzwIF7/0P1o4/mTfFThn2HwhMupfZSTc390+td37eORlcf2PfX43Goec2vhwSZPEnl6x5PKj/Wt8zeUx9eT+z/Vldd8ViC1ZPmUYWPxOfnUup8xPjiOB1/uW7i56Ivkwd+HuT4M/9DG24n3O+N64rBvy/uzPzwb9R/d+36gQT6+DTyWxI0i+XG958I3jR+sEipSQiuyROl5ILkvDuKzPe+b/WtURg3ixeeWcSiYSf43BEf64WE9S8+6FEmWk5bHLaHQ6IuJAT2a4we79sGd/3j+8DMixl7iAXzEsf8lOHrRAI5uw7bppBx2ob7rSRVPzCds9pBxg6/Z4CH/cBz32pwS/+Qcc7VPj1kwNX4isIeYYPVABNjQMXnBjI77EhrrLUk9BEJn0hOTw0PuA/48ZqKm44G/xfpBpJn9AUUImUoeE/uUiBEXGrh3YEZBjAwzH4jGtxvLAgIBArA9NKqrWgkdzLF83Hh1EDHiOMVp2yZpRiGunLMiyIXYHF/KWSYvT337HYl6j5OP7RSQkx0xWa8nIPvsjTPz/urXrmvkPIcH+9a3Hwc94KchVmPgvklGtz32LBFJR/1CPRh6LqWsWQ1JV1QqybUoSmFGXduPAhoyUZbIIyLER/5RFFkpJ5VVJR+tsWBhh3/H2bMHu/t79RBDB0jCwfHnrCoXcvwJ3T3jruEkxssaPyZudiMZR8jaMC8Ok6ItBJLJ8Qw+JswWZysV2EvsCVFpACMHHuhXRTHudVWVR1/oMDy+qej5zLqyqoitAY/Sy5QhnWoIIO+sc00K7SBot5s16yB/c4JDYvXdWt3Qaqizzr95prQoNJKiTA3bTu13EKW7Vj2yg4Rq961qcA3sJccRwmehxLmx9JuRETGOVSYMU1bJ3Ha9BpWA5N6q3R90fXUtOFQN93vtIeF2TaNZMdPh+l4LyOKS2Ku7gwb2db/bynsrjsFFSZtb6pB6quuZmrZRD54DIC/nCw3s3fbuXj1+BkjdA8Tp+vUbeQ9L9quE3F1B8h0gWw/oNMgBgjETa4cd7+f61WuiDkVK41cEL4lnuZiPftKhVwc52txvdPeff1Hc90JNEVJclDp8sxIbpVSXKs5qqEjmc9L82RP1s0IlpJ0JyR02+hRaXJ6rZb9fE2MivgLcXCNBTTmXHmwq2N68mCmwM1wu1N7ejf76pwsIzLm6vtVmtxmJ1pyzCEWyLnV6+eK5bLMHnx4/bgsCbiC6txDht9+/VgUmLftwuLpXpKxMHCtIzPubOyXugVVkJWX5FxXOZ0uZzL1i3W69k2u5pN79tnsDwb8Fl25zUPv6DhK1V6VCgb0g1+7qTjfbNfEU2jV7ObbqxSXxd+ogrcuiotZLzVcrnc8Wcjy56bVYLPXkyTNFhS3wGfEj554c9uz1cLPW2dOnmjfcOchzVs7ketj88Tvtrm4Uy5lmeymXhQQ6vidVEKhLchzAec/+p8Hb1qkBs/L5hXKR1TOXn57r/MUz3fQHYpqrog7OqwVb3OmaPWtu14rdQR1SLBfacU2lKHR/f8c1v9Hh1ZX8CxM5ZVVcUw1xL6OSazWPPwAAEABJREFUvrsmNnT+7z8pvbzT7i+vpQjtqPf7P71UCdmv663S67V6v5EMfuvXV0opUcuN9q+vlbnALyD9V+zxjhxu31xpx/XQgGXLP+gd18sQA3un6ZgQmBCYEJgQmBCYEJgQ+NUhMAU0ITAhMCEwIfCLIBBYOQldnfpuff5jwn8N8x+P/Of0jylO879ZBFwLXyKfSvDx2k/pfGr88dpT/53u56rvpH1q3636ab3T+h9rf5rVX0r7cVS2+eG5xz4nP6b/eP7U/5y9f7a5U87x3p0xSNNC88Uf6/9QArtHORoKmpOIuXeijxwnzcftR9T+KYYe5/i5/i+R7ABpYB/iwa7F/Z8qn4rjU3Y+pv8x3Y/pfenYx+x5LPFA2fJpO9YKRSRUwpCMLSOKsaeH9vGZ3h5+eO6TNK537305zfcQfO/PiIfrPeRBO4r1Th6sN6Bv6buWB+2tIjzrmXcS8W4sIhTpKIP39kHNZIe73ne3lohwM0pEjLYLSLaCB/7B6HG9ew+CvZyzckryw3cW8GHOa+2TlmVgN4zifgTzdCJCCTnalMZR7KGoURjxv3VRFooSwiGF/HWgHhMHS0e9nLKKDKGUCvWQOCZFO8gWnu2jxcc2aSLSqO//6+acx2EInBRZQRuKMZ7RrlDlerCv3i3KY5y0PSSa48vkXUK4FBA4HcSIiZIIrCDGwrj1jLeQVO5HSooIVRCQXhcR8jjbiTONpGxOSQMkzQFCMRFvUZQahgEhID49c5aMz6quVBgb7DCFzqDab9WxXx21Yb0WwsOx2F8HgddA1hqfFnw6YotwvEn+n8CggSixTsF+d2DZELvtDGCQ0FVINfHjjM8AIbMfY3A8Js4q4jIBlVH0G4RFL7CV5sRVQqzvdjvBIqm9WquD8IMxlQm2OWTlAbKxLmtWCjwG+StiTY4a7xayc8C/87NCTslK8tt9dMaP56qqUiJGx0sjx75dbzSQa79rlFPWAWJMGDG2xqVmjWVGDPWslo9egxKkolY15OSlYgUphcHMZN422n0P+dtJuSiRQjPiLlOhDhK4or8H94Y6GcC53+7lt2v91bsLCD9BADaMlfNaCfJND0cipuXZuWbzmZyLOI8IzQ5S//JWaU0H6cCpYG1BrDWYDgOB6HjEsWFBD7m+l/GoqRPXU7VcqoQsrNm/ZiTvNe5NXc1UYGez2WgPGd1SA4f9Tkv0LStItCTp/MlTnSGJuEwOtmD65vqNbtf3uodoHElCwG9npWpIyrTrtP7//C+1b/YQpVLCxmxZKX53qdubGw3bg7Ys6s9m2jc7DdTa5tvX2n9/rboZ1N9DoEKiZq6Dy4sn8v5fX18rIrBEitSz66IoS81WS8YTOpKv2Q0EIKZlEnlLPrP5XN7vlj3xm9EV2Fnx9vpa1zfX1IlXDSMe/iWGGRgt2IeLi0sNKTS/vFBTJp1/9Zx7UOhuJJkTBPiFZvVcPfuZhmB9UrTYUWi1XGmxOtea+tsgwXyJ3erZhfyW9AHyvXxypt1hLxOUju/i6RP5a6UT1zDqyoPUk+3+zY320OW7+zW+byUm5+UMv41acDSp3N1u1SPp1Z0WELi6XGq+WKolNkGoV4z5Fxg2d3c6UMj5xYX6r8mLG9AeshZXumdf/MsRe+K9v76Sr7059RxcC4snF6o6afs9pC3SQ+72txv2906zA6vv9tJ6r4Yayr43ksNyviD6UAkedBy2+qHVyiN3O2k11wxi+AAxPsSg29tbpfOF/MsAsZqphGDOz89VvThXkzXKvJUKQLkmvnyxHPMLbPneo98Zv6TygMLNZsTy5rvvNGO/z1dnmp+fydeC7zcW/2JK0nRMCEwITAhMCEwITAhMCEwITAj8qhCYgpkQmBD4cgT4j1E9li9f+eWatv/l2pPmL4mAsf9QHtv/cM7nj+f/2r7tfSiPbX5u7rHez+/bw9vVPrG8Hfjn7ryfanwkWWs8lo+oTEP/eATGLZr27x+/ETxPhtgaHuSXjudk91PtL+3vl7Z3ijsiFPFOPB7x7tx+E2RFxHHMxFtOPLX2BNLzoN1Cd/y4bxlPPvhhO5mH6B4eWOf2JAP7dOrbR0R4A4ktjXKae6z3bowH429PpB6Sz6cDBJ9bS0Rg5yjj/43ynIXJiFAHCRlxnPd6E4m9Y3qQ5LkHXRrllN5KSuGhUdzzLaDHngcc70k8F/iclRVUAXkdOvmrazPkSgnGGUlQSj06JqIOkDy97dg3c0VRqGfO8dm2iR/79pjj79HtIIM8N9C3X49FxEhseq6HdEycOz8AwV4vtyZnIoWM/Yng9V7llJQho2zLkonB5BQGWRajeE0H0SWOAb9SyId920/PXnttBONI90Dkuu0g3FLKinCMvUzOJnx6vde47SDFIljLSRCj8TU+juHQHFRChDgupkEvZHwch4lQk74RoaIs8JFk2y3+OVEusg7EXdWz0e/+cFBk9gUfPe46CmXTQABVhVSX8t+sLVYL9azbdY2sE+hWEGA964YcKlMBgbWHnG1VFKUG9kvYaSEnO4jquUlj8GQIAmfmkGVC20SlY2nQqSFvT/m4BoyJsSy9jhXGLCKUg1gl6jA7HSXmrZcYN9Hsfeyohx0kqPtN9NpGp7hcjV/DzLZIvbR/fa/DX65U7lrI3kZhO1ynQ9sryFVNr8Q11XMtDATuNzn7ulR+dq7hfKb2rNZwNlde1GohN3W3VTS9OvZ2QN/kqxQK4rKNJSRidzbTupDS0zPFkxU5JGle6X6/1ebNFfgN414mfsoHtoyJc9ttdzLZ65o/QPyZnIM7xBNriL0GY/veb7bscYkU4z5HSmNMPTXa7vaKlLW/v1eHPdcMXKRqamEF0es9zWBgfzc3t1wnEHXszXIJ4bZcav0//6z2L2sZv4b44lmtJ//+exIKzdn38nozfs3y/PJci3//WtUfnmm/KLSrk/pFpXV7UDN0GqiboirlN5W9z4XibYwDmOeqUMKeCdTV4ky1skr0g3WRktabtRbEYwLcuAxcKyvwff7VV2r7ltrqVIBJTx2ur++0udsoukHNzVoZ0v9Mpe5fvpHfuHXuS3JvuSZq2gSOpCZf2y34X37zNUTjToftVvaTsTtDxzXeQcgWf3guPT/Tfr1VDSG8+P0LtZDjHdLX5FGVWoPl+uW1gntf9fVTFfd7nT1/yt5JrvV79nOxmI+k6f36XsakhrQuv3kGZnvdv7rS/R+/U1dlHSCOO+5nDXkVzy9kjBrym29gU9ljv1WeMngRp3H03OL5ExVVrbuzAizu1H9/I//yxIxYBLncrWrpYq41dTHD72G/A0OudeyJvTHOLRgH13yFHdf2+bNnSgXXPddaRCghs+fPdP/6avyabX/tt8fEettsmoPaItRg02/wat8quJa2kMiZa06v70byeV9Is6+fqWwGdddrNfNilM33b8ZfZJix75GyOu4t5fqgnnXN99fKtztxNWk6JgQmBCYEJgQmBCYEJgQmBCYEJgQmBH4dCExRfCECA3ofCkM/6/OhndP5zzI2LfpFEDjtwYftyfiH46fz0/zj9jT3Y+0n1sTjdSedx2On/mnub9sG5i00v5LPKf/PtT8t1JOlcdWYrH+cxKMnjcetx/8V5TEGn+p/Cpd3+u96Gh88+vxTq376+Gnv3Hq1rT+Ir69RPD7J3wuBB/T/Bnv998rgfT+uLMv7o1969iEaj89/aONEwnnGfT9wt/jcYoLE4r7FfYv7n5OIYwYBKfRYL+I47rEBhuokPv9QIt7pPp5LIzkSciuOSKHB5BUSEQqPIadPxHE+p6QIz2psvaaDhOl4UG+U9HB4vIUQOUkDYdJxXuT8oPGu8bqTNBCPfivOYv0oswJixG/jtRAZHfMRoeChfpELZUiFCM4x1zNvv0WRlcmvI6aINBLXXjdwXlWVghxQf/vxuNdJIR/BmohQURYq6gpb+CFufwVtj0KPneDcRN3p6307iNEOcsPE0GG3036/l98EbT2GmLx0PPbTgpfJtALSKhFL65xoIyesC77MlODYVUSMkskp4mEPcgHh0qozng/5iyvXb9Iaxwb7idgTa4xRhR/H1eGnZLwgdkF2seFyLluTVez7eE49JWrBJGw4BMZTShrAtoQkqiGzevLP2JFCJgFL7Gds9tjviamBLMSERr/g0h5a7Tc7SF+Ee/sBf/6bsTtq4nDYazwI3G9fWk5+fQ2ZsGshklPOsv8lxN1ivlBdVlrf3o5Lq9lcJaSksQWikRCr2GcTUY7VebttIaUG9sJYHtifxD4DmxyDCWWRa8fA/BtIumU9vi1pmPZX92rvd6r2gzKkXEbnAEHl9fnIqiriuDd+a9K2lvVcAwTqcL/V9uW19kh7c6cdhGsxqxSLmSpI+YY4giwS+XfE1zWQz/QTY+3uoEUxG4nADURZBe5DQISVnapMpF1WKCEaxT+DeHytLC/OVbNXM0Qcw4PQqAXzd3VdMEQExF8TT4V+URTynhsnikzB4oH5WTVTs4dEgxxNkY/253P5zdoFcx0EZwe5bdLff4PW+7SFeNSmJ0qNR/r9QtW/QWqyD+lJrfp8rptXbyBaWyVIOYHXeVmpo15MQNcQiIlNCDLcQOTOVgsdqBsTnwP78Pr770WwMskYZdbm9RvdXd/If1f32cWlwoUYoTt/5TE2zi4vZEwc8yvWnl1cyG+n+3xGXS1mS81pE3n5bdmRhMzCHlcY14Br6fruRr6+291WlvnZmVJVqiWezfW1atbOkOViqZp4o2etQTwndvZ/v4ZgPqM+Xt6o+eNL9X+5UodsqamS+01Jrfd9qz6kw5tbbdTp7s215vVM3tOMTkteq2dPVJ2vlM4W6upCHbVU3O11ht7Z/+MPqv/jhQoI2pY9m++w9b+/VVytlcHTbzLXdQ2JezeSyjtqwvvmOhz71G7+3y9l7PM3T1R/DSncaXwTePx6Z+r07OvnOpShfL5UNy/JXhyDqsVCGTwE7n2SGu6HLbL77rV0sdTsK9tiT16+1KKoVFB3B/xt/vJS2uxVDoX6u6329xu1txs9n51reHOnuNlI3Esu/v3flJ+eq//qXAfuNev/8606SO0a4jo3vTJxeu8G8HM+vje5NkrI982qUPz+ySiERrzTZ0JgQmBCYEJgQmBCYEJgQmBCYEJgQmBC4DeGwEC8HxOGf/LnQzuPDfBflY9P/4b9yfRjBD62Jx+OPT732g/PPWZ5PP6xvnU+lAc9HhLyOOdh8mFsfPTxqf6D6i/U/Daq71NYePwEhDP5CcLDpMGiGNE+WRlbm/W+WMbZcYAptzT/ch/n/Sk5gfEY+9MYrR9UvochY3/tZwwFf8ODfMye/Vre8+2FH1Oexn4pBCJCfkj+WGzbyFvc/7kSge3PiAmbxxLxvv6P+Y34QJ8H23osnzUQzH4oDL39DML8KAOk2FGgHLjHRHgd/wrQH5CeeYv7EaGc8igRRz39xMO2xv2IBCdlnz1xJORoz35O0kP2uf4RA9gAABAASURBVG8XpzbinZ7HI2JcO4CNxWOELEsPmSOuy0AG+uM8OcliRSSxnkYpHWPwucVjEaGck07nPetOcejhyMnrjrmMJCjjrQkgxsuiUFEVDkEYEYHKxJOJRZ/bHmExH0wlSYktZm/odeRuvyd/VVWNc0wR/qCciIvYckoqilJSjORg4jwQEXtHHPZhGz2ARCTlnEY9jwGLhkOjHmIz5UwcWGl7mVAMzlPOSvkoBQRpyllunZcJlgHSLuQjlBPre8mk7OinyJJCKSUNksLz4Nfgy7497riTx7Gjh6OHiPJ4AXY9e5pY71gy9iyF22xMAxK6EyrYH1SUhbq2GfuDemViNTFfPGDjPXGsPb7cdiYkkSCmnrZtWgGsnFsHJjuIXL/5OLAP/rplE5YmaYtI6ttBLeM5lyqI075LiJ7IoYJ4MaQOwjh7jnh7dJ1eMLeBJIsIRYQSc5n4Us5KKbS9v9duvVa7bzSHaEJJ67vbUXoSzdhzXRAye9hC1B1oOzmuhO8OYq2FUO7JvyiSHMe8qtWbqIZoW/z+K6lMmrPxib1Kr9cq/nyj+X2rAPcMeoCqahC2t9pjK4jLa1ps7vY7NWDjtzkzxNyhCNUXK82QVFOfYOtfDGjw59xm84XKqlIDtiU+W8i6lvWDkkzGDqxPs5L1C22LQffk6rzLpxcKdHDpFDS2oYdjkH9ZQcTV46/Afkdt299iuRx19zGQLUmwIoPtGrJtB4FoQtoE4PruTo11iKUjJpODB+pybQIaks5vf95dXcv1gAnN6lrVYq6zxUplMVMUlfbgpX2rq//8i9L3W3XE12e0n820/Y8zDfj0Lx8sIFAP660y19WcWFwXBYTignppwNO+fD2UuVBGN1WlnpxdqJzP1IFbhx/X4o69nf3uuXr2+RbCd39zr4b4z1gzZy3pyF85fO/cIJHPlisgSt5R+fpxjh33gyIVxJ8VEcqsK1MWxazrb19qdraUyfWCOFvwKCB6fd2sIYM7LB0gcfdcFyaVXSdB/W6vr+VfZAiwcOxuB66nHhK1ujzT4qtnWj19pgryNqekWZ9HErrFbQnxapK0JfhZrqjBYZQSor6a19TgXj2keXuz1rBrdPbihYI6al5eK79aa8u1Mq9m2v33J6oiawU+BXW5gpn1fab4txfjLzVUlys1dVb+3VNVSupfQGqjd3b5RDp0uv3ulTYQ68PZTIvZXK6r5vWN/DXbsT0osSf76LWBxN3++XuttxvdQ/CmslCVS/lwXaecNYBrc3evVY0d8PbXuS+enKvhfjBAzq5bamFWqTCxzN4OjC+fP1VXJBXPLtRxD2iHTrZ6Xs01e/EEm5Tidq/kr9YeWj0l7gSW4p6w/uN3yn7bnPtK0ZHO9b02r67IUr/qYwpuQmBCYEJgQmBCYEJgQmBCYEJgQmBCYELgswgMzJ6E7i/64QmGTvKLGp6MjQic9u1xO048+uG5R6f6qeeP1355/7TrgT/33638mH+PWd5p/YzeD5bY70l+MPmbGjhl8VNbHvK8zdP4Wo4D7ywNihjEUzBNx6cQeIeWdOrr3TEOgeG7kb+yNxrExuOW049+7PckH1WYBv9KBPww3fJJM6dt+qTCr2/iFPKp/VSEx7xPWsfWZNFJPrXuS8dNRrQ8sHZr+ZJ1Jh5Peu7HeE1KLWRdgoCISKfpt20EWkiG8DrpRMTb+VPH+VrG87fT7hzFeccQgh9SjP8TP/X26K3AWXqwfTpn6O0n/KD94cx6EVh6LDkpImQiMAJfDzZHEgECYL87vgUacVyXctaIHbeBHmLQ0jU8uYehKQse+zNudyZCW0gYEzAthIrH9GDb/YjgH4yjciYGi2NIGRICYuw9XS+wKktMioZCjs9/K3JgbSLHCt89hNMeosnn4f8vEF4oRcRRZJfDuNa4mMjOrKvKWkV5JAAjWAngznugZYnYAg38z3aXy4VSTh4mxEENpJJjGcgtItSRa0eNNZBYh8N+fCOygYgcIEha8vLfo+0hm/KQiAmBEOvAsTNWiELCjIxFCUFTQt641uxju93JeAd1x0r6nUz+5syesNY2DrudSubnEKcDsWSM+W1PwteQnJvgIwcV5JuLQi3r3IqcciRlfCbwJAwl1mZsJ048Jg6GwO+4Ga435xgRqvBXVhBDy7m6OotyQFtaQASb2KzqSgfIyrqeKUN6lWWlsqyRUvafU1ZRlWohlYqqAINQj4X77iB/BW/63aV0XmkoiD9Je7+FuN5rz54nyMYC4quY1cpFlsB6qAsVZ3Mp0IU8jZxVLGbyUW4axT2EFNLdbuSv1jVWCwjDGXk0uwN7K91C6O6JuTChd7bSbLnU2fJc++s7bSFITYbbnsU41HXF/rfj39KVAfeEoaJ1DRkT5+T+/e2d9uwVU+NnD+ksfAssEwo95FhLHdX4NknYbw5ybKkstIBwC1bZnv9+bKJfLCotwDMgHufYmZNLRvxG7Y7868VcO/LaXN+qUIJU77RE/yLXElgeXm+VGgx10gLCsfy/vtECWx2EspalurNaecXeQmgK3BJ5xZgjHZY5HnG9zLk+OvZku9loBV7ekwP+UUF7oAal5xeXKtmrA6RfZjkfuUVBjndOzvV8rgNkbWbfUmLTwcU+1uv78ZcM6la6fvlKe8jGyz98o+rpuToK1V/RXDLn2rRdoNTZk0tI27lWF5fy28FZIRPe9ifbR3rudcZ79eSpTCBXVUW97uW/v3z77V9UEW8qZ4KbVVVWqppBt9+/otYLzSE5D7nnvtirVtIA4Zu4bVadFHWp2YtLFXWtgVoyFiX9depVf/VkfHu43rTyXhrTRMCOW1f36r59M9rsIN+HV7fK397Irb6/UY+PoHa7N7eaE0uNgY5C6JfsJ3tW4vP58+dqwL64456A3dk3z1V/9VSX5CiOQEyGu75nl5C81GPCeYOdDflU5ystipJcQzNlAYzmjPXUkf/eLyloT90m6sRvfVuMY889Zc+/Gyagu75TylkD9wQhxmKYl9qwpbtSahelAmI45QLzWTOwuTRBTGzTZ0LgV4rAFNaEwITAhMCEwITAhMCEwITAhMCEwITAPzsCPB0Yn5q4/WfPdcrvpyIQb2vjn70+fioyk/6EwI8jYBLpQ/nxVT9P40M/H57/PKt/xSoe3vcQCI7jZMX9AdLsrUCynebcej4iFPFOPGbxvCVFkuXUH29RPnkQ+7Q8nMp9i88HSBiL+28lNPrLPLDuIWh6HnAPxK2HIwKFh77Hhw/mPTWQx4Bt9y0+N8GWchptn8bcErw8734abWPfbeJui53+Qaxj8XlnzBj3OYvVQTCOfa/D0Ng/tQ9xYBUys1FrYjuBGYLK+DEJ87AUc6d7+yDnltDICdLDwKIUQVyMFZCLJlLKkgf8GPfXMRMS+LKO+RZykmTH2Dgdxx2n/ffEH9gcxZPYTJyP9iBmgtwjkkxCRJnU2zfGUzcoQZC1kK8mYgfybujbY88eWc+ERIt9+zAOPTricD8ilHIeYzKZ6jG3oRABMt6pgdw4CqQNe2tscD2us36CgHTOFXF6znE7PPvTw2Gb1h3fXoY8zzkpImSCbwAX18YBYtl4yMZZ53pbLOajXgfp0uE7sWa0Qz4RoZy8b5lYEst6ue6twwn9GNdGipF0DUmBfksNuxWH92zAVgNx7TWDa2MQ65KMk6V+yMt+3U8pUzcHNcS0h+CKCGUwPHAuDue6vl8rEnHhz3p3V1e6v7+XMcnojr7I8wBp1NMWEKkb1uyJbZhXmn/zVHkBgYa96KX2djcSuDq0KuYLrQf2Al2VlRzybr3VADnc3q4liNOAcB8grfL6oGC/h6dL7SDGEvHUkI2Y1fziQq4bx+K3UhN1u1qtOAWAXaMesq2F9L3frtUT0+rZE60ghZ2fczXR7X123S0XK5uUDLKORzyc+G/eGmfvQwWWG4jS7XYjRegA4dxRp+67bquqHmPqqfESkixmlbQ9KEHYpm2jErJ9fnGGzkE5kvY3d+pzyDG4jmDnZEyzjmO5KDQnpx345DYgfJO6u4P8N22Hb6+1//5OSVKH6HymtJorV3nc+4aauL25UcpJVVUqc505j9WTJ4oIeS8Pm/VYB67dnFkHqRoR8i8ArPBr8nNez7SF2A3mi3ZQGtL49cwtded7Qsf10CLOoSgrzSH2TQR3kMoFe5VTUk5JerLS/PJCiRroXt6opCZayOmzr55JT1earZYKbFZgfEu9JeIuiLnMhfzWvOvvAJFfX6Cby3Gfg+LZXF+P8e32O/KsVS8W5Jwhjg/S7b068FWRlb6+lMnKCmJYkLPNodFut5XfJt7eoceeGgfjEhHagc3t7Y1qx8U+HF5eq2ev02o2vpGb6lK7u7XazU758kz6H1/LOZogTeSRn13IX52sb57IvxBRf/1U/arWrgrpcqkMmZxf3ytR320BRpCyN69eq6I+OjBK1I7fVN6zu+v1nZbE0XOtERplstOb+xsNEMc9snj+RFVd829BS957HYi9OsMHl8KeGIv5TDtqbblYana20iH6Uf/ps+cK/ldWNRjuNFvMVFaV7m9vtfn2tbZ/ea27P36n9tXN6L+ezXR+eak194LQoAwuxmusM9fgJBMCEwITAr86BKaAJgQmBCYEJgQmBCYEJgQmBD5AgP9S5D/o9FY+mP6i0w9tnM6/aPGk9IshcMLd7WOjPj/J4/G/df/k8137rnesuL91BF9iP75E6Vep8xjNLwnwqO8HOM7Zclx1HP/17Mgxql//z8e4nfr/iKhPvt3+I/z/in3+DUOLCEXE39DDL2/aZJDlsWWfWx6P/Vg/RULF9XaUiBgfCqecBSjyYZsW9x+LxyyPxz7Wj3TE9ujrQ42j3+M9a1AQjmXgQf1p7Nh+uI5RHqYPyIczHrM8Hg+M+mF3mMhgwkSbCQ8LljyiDGGRnTdnp48f2Jtw6iBWWgiRjM4xm6NGxPHs5M92G/SKIiuCOfzyUx6PcO+4zvomjTP+iqKUH8J7Jqc0koUt/k6pJcYsjqOATBFHRKj0w3vIUYl/CQZBHnSy7wNEoPOMsD8mMDT2jCn9BsI5Uh5jSjkpwrMi/yz7cGw9dp2z7TXYw4pCgjySdsTWQpoK8iYx1rO/Qet1NHJrfX+1byLGEmLDRJDt2X4PkToQi3M2vg1EofWrupKxcI72bx3b87qyLPEfiggVEBxt33pqPLcNv1UXcZz3uioVSm2vIM6iKpQtxHKqgYHYe+ZasGjJJ4Hx0eD4c3wr0rE6f7cp53GiIpdgTx1vrkowb0dyS/hOYJpykknbHhLccZn4AvKRnAlw2m22SmUxrvNXwBpD4zsSoTG6GAmgVFcyeWdRJD6eHGTMAjvWLCDCPGqCqLnbyDlv1mtPjbKG3HRtR4RWZ2cyeVRQl8bKJKhxGvjvhZI8TJz5LdYKovUcQq9flONepw5TtxBSEEkNZFzLXh0g3kxISaHt9Y18LM/P5X2an58pINgGxCTx+GYVPzAtAAAQAElEQVQyCh1kbnW2UFws1FZJfov0HpKwZQ8cyw5S9oC4n3LWYeiUINScYwmugc8NZN4BUnRNji17VtYz+a3HgfxIAy8PH4PiLuPGfgbpVdS1XFeZGkiMnxOvycT/P3v/2SbHlWxrgsv2dhUqBQRBVtW5arp75sv8/78xX+Z5eqa777n3lCAJlSp0uOh3eWaASRAAySqSRbLCEZZb2zZbZttB+koP7Eyg40emzzH1si2keGtZrbUjXtt2r2FWsdcGLnir3W4jj/cxjG/RFvg1gbT02lEeFDn2qJZjaBsO6Dxsdu5SnUs1qnT31WsNu54cYiU26POFhqdzFdtWE/jPEvwzOATE84Fz03Iub9++Udu18lcFr7ZbKcWD+/elx/w2b3gnAKiNE+S73zL126ZLSMqhyjIWzu0Ywptrj3077CurRhEBUXiu1e21hrBDgwKCv9tsNZRZflt1W0h9krrVVqu/vZS/jtz5dw2hO7CvBunu6nrMi3I20/MXLxQQzYm8rRCGdQD/cXssmEJs+n6xhLykqSBXV2+v5Df512+vJfYZ1nsdylBzea603I5xWDx/qubzp+oXtWbkn8/19tWVgj8L4ryCRF+SOw2EbdsUmk0mKq/W2B7K4OtvMbi5uVJNnjc3u5E8n0K09qHxDAT+FrnQ9up2lNnsTAVGX/3tK91C1G5KqWnB4u3dWG7zIPcNF+T7oVXHmUlPz+S3cwtikdFl7GvI2or2HnLeubH62yu5nEOyZ8jnXZO0+/pK/fVS+clCRTfIb1v768xXh52m5Jy//n3P/TlxhufzGZgVsj8NPs6ePdHs+RMtvvhMeTpRd73S2//xF20hhv1Gvh6uCtxn87nSQ/tUnBA4IXBC4ITACYETAicETgicEDghcELg94jA78wn/y+15bFbQeMoVL/34/WP5XsXnCb8QAT8UORT8m01jsG3e+5b7/c7tvcjH/75/vj7ba/6UJ/7H8sgngk9SFAeJb2rP579TT2oHoXqJz7GhqfHeizu+yEyrvmE7n/ukP3/PguG75vw7fGHB2xjp5e+E1fG3vsfPKjSUe57fraf3xenn23j71X8Q/E3dpZHCo/YfW/5aM3HqlZtPR8cZ9APWkd5PMG2H+Vx/2+wjov6lPxCLj3O08dbHvsf9/099YgY74l/z9ofuqaHDDjOfWc32Dp9BLk1ysOEd+MP7XeF59GICH4OIwlxXO+SOzt9MYrrTBr9+pi+3qQe4nmWYztFksV9FtctrlsS+x+Fmz9dA+Z33NJ72c/hwU4Gxv0jgrFBx37b4zHLx+oR4WGF/1CPFPfth/qA3Sbuhr6X2C8i1HXUOa8R2J+yUkrjmp5774C4kZjn0k2Lxja6WYdKWVfHg/sOXZ5rXAf0JwWYhEzijnXarFJEyGTggB2e7zGvMSEqrrANzPFD/wMkWESwRa+cWM3HBF/xQHKZZMiQaYk1j+2tilJ9e2BN0qgfvcePidaUs7xWHNbCdeQ43iaNpNeoMyT4EwW+AY5qyIwO36SQiaQCkquHhLWkyPJljL02pawDpF4qMiTLoLosyTOpw64WMdGZc6GIUEFZMD9jhwmrEQv6O85AoD/VpQrWt5CJEUkycwP+LgtsaPftuJd1DtiX2dN2uC2waQncgD7H1fqNawu2ibGihFAhkL2FmEgBKr1MmCbGErEN/O8YW2+3MmHc0nYZkSB/Dhr1YDsLldgfh3TAx0C/9YUSeVDhP7YPoYy/A76klJVyVtd12qy3lL06+vt2UEQm/8UVmvrfbkXHwL5zk1MQeH6Ls2mmSqmQ97VsNmvaiTXgXVcqyAPgEy6oxf49pPowKZWmGbJJxFU6vIH0+o9Xmt51OlOpOYSaU61/facOMm8CsVxWtUxsNsT/AEl38FvAm73m2FHgQ8/mFQSUc7bbHTSw7uLpM2X8rFk7ncyUUzH6tnj2HPJ9IsfGRJdJwGDDZjZVQdxMFJdloYgkv2U6j0JFmbSBqMwZ30KShaq4WnAmTeQ3RDNYonjEK6dSy7uV5hcXcuyMnfXuIdYmkMXTyVRT7CrKkrPSyeoKyPEaInZST1RCyg7uRHbbjfy1v37TtYPwSyl7G+3WO3XkVj2baU/8KnztyKOUsw7gHYyd1wst//e/KP2Pa/nfuO0gNyf/ZaHd//JMq/1GfuuXadrvtnIpnDs7vxgxOluc6fziUmXTqKwqVfOZqqqSc3cgT7YQi0XKuoFo99wav0ymFpcL5U032tA0E/mruYv5VH6T1l9jbVLROWcnqqqUiN/ulnhDvk/BxbFozubqy6yKGHac48WL55Cv5/I5meFvRBrrNUSv9xXnq/Ub9uRXD9Hsr4PO4BAplD87lyBzD5DBEQRv0egY9/IPT0VyaGKdCpWcmR35dfXVS1WL2fiLDe2BnPLaA/dr8C/IbWPVnKOXSllV5O25hruN9LcrifwpPn+iQwyQ+VsVz84056wYB7H/7s8vJcjSDOHNqZPIVxO+FbH3G+BOBv52UvXFExmH6fVeOMt5aOU3gRPrmsjKb1dK2GSCNxGPCtwH7PRZ8JmYQs7qfKIK3wqFjP0C8nd5daPd3VKxbVXNp5pdXo5vCs8X56ogku33xT7JZPukS2ohgNfXN+THIJ+bw2qjGiL8DvJ8d7vU5qvXSpy7Tr2e/ekLTf7bn5TAPCa1UlFo+fUr+Wwmna4TAicETgicEDghcELghMAJgRMCJwROCJwQ+I0iENj9vtB1+jwg8FsvHsf2Q768P/5+22s+1Of+HyLft/bx+LH+cb2e8f6o+36IvL/u19N+bP1PY9VRo3gwd5Rj37G83+nYelzej/zr/Pxxvj+eHTyU+3HyfagGE45C9Xs/x7mPy+9d9Kue8NiTD9V/buOPRNjPvY8fxB7l793T6yyPbbXOrmuVM4+MeVj9eIwnwNwOBrL2W72fbEQ4ChrXuPZtCfoDtfcPlkNWP/Dz/uOH/Zb71g/76fkfkserU6TxQXaLnwV+YsQ4PECejBV+RIQyD69NtkTYMn3rMtHnjgECwKRZB6FnGckC+iJCKd8/8u54OJ+LrPHCvQ7CzeK2bREGBE/9e8i7lrkRH9gP23qYtCI5LuhlTk4ZMqaTWG9y1KVXDiZ/JAg/Seh0X05pbJuIosYKhtirAwPPz5FU5lIHyAjf9v1VniX+2x77KK4Ia2IdOhO4JbctjPX4TCDltWM/c4yFyYORtMqZYZxnrj+jTpqeawxcGu+CPYO1TFYPThkyJWOb8KlHMj5XZS2XPcTrgL0uLR3EZcau7sGWgj0PkDdCX0s5Ws+egfcmE1NKNkX7zVYm/sb9Htb0kJ32pfMP74td7uuJge11t33omFdjT11WyvBDBqAjVpl4m/wYylK5qkYyrIJIE3gF+0aEPMd+2mYTJAqvHlRWlUxqpVGf+xDGakjOgHwqJo3yZKIaskxKCvSJyzGInJRcR3AVAmqvnEuVkKVTCL2IUFGU8lcG9+AiCOESks59nheRVTE+wNzulxCEaDts9wpiUNYTiMi97iCQWnD324T7zQ7jpJBGEVcFEbmHiNqxrq5rVdhqyS8uVHy2ENySPHn79k57CF2fwYTPYyexm4BTXTcqp1Nisx7JowyZdMC3fQ5N/Obhs0uZh7+7u2P/weogMQ9qKmyEpNtDUgW9gX/20boH2nuIL2NusW0HSHXH3efA/5bsfDGX+2v297/Tu4WUrMGuwY9UGFl9c2Ern4c2uOYCIh0ScJDubm7VkBcmpFPO6sjlh4lj3HtY4xuTavh0MV8oIojVDh92unv9ZvzFhxYMc1NpdX1rc9G9VUqlwor4MSP+HXHS2BMjidnMZ0rGG/sdXpFDJWs2kJqxJBdayX2LZ7Vm//WP6utCSiHbOZDL1uf4ZnxoIZX3xNpfuT3Bl+XLVzpArqZxP6kf7x8dy0PL21vtv3yt5uJsJCX786kKclWQ1PnZuUoY2YuLi3FlWZZaLVe6ws8D95/Z82dKnPNOg66uryDer1Vg9zkEqzEw0byHBF/eXIsp6sHy4skTHImxbTLaJGrHXj0293dryNj1uJdtNfY5ZTkVWCR/xbXvCQkiteXs+23lrs4qWeF/Z7eBvD6DPM1g6bfB+RtqvHeulkttwbELwDkGPtCImGx33uRIusYHFUl516pGR1nX8j7tGecWwhrApOdnKs5nevJvX2i5XavtW22HVv73zveQ8TvycoId0yiUprXS5+T7vNbks0vdtFsN02r8pYiCOF9A0ge2t+ByCym7Z+1+t1O+WuvmP77UQH+Qg+v1SjGfqwYL3xsrY859cbQHNzqCvvObzQdp77SAnL8uWhV/fKaOe6Dfnq9nU0K65UxiA2ex/8OFfF7bRaPuZj1K/+ZGAbab//mVUplVYXMqspL+1a6TvycETgicEDghcELghMAJgRMCJwROCJwQ+M0gMGDpY6F5+pwQ+CAC8YHex7nj+gem/J67fnbfjOlj+Tk2tP6fQ+/vQaexeSw/zqfHK4/1xxqOfY/Lx+PfVx/0/p/vW/EbHT8C9CPNPy57XP5IFe+mmww6yrvOh8rH+h+Gx4fYhOpd8/sq1mcCISKU0t//WNV63pcI68zydRyLCEV8I8f+YxlxP+Y1H5f4wNA98jklCA7qiUftDw/WI0Ip0igarw+tHwfGHz2km2WA9eghMu4FSoEH157gMYttdjsiRp86iBiv8V73/Yn+RDUgbVr1Hn9nE3ain0GljG08SI8IN8d2YH//MHfsfPgREZAWA748zMXfhOSc5fk9NtqunNDJ3IR4aU5pfPDu8ZwLiLtCfsjvMYx8N2Yb/bZrC/HlsQj2ww7PtV6L+y0R2IBEJEWEbIcxiIe9BvwbSVPWmzgRV4GdLWSPSdQWoluo6CFuOnB2n9egTSbyvGZ48Idpo/6Us9w3zkWv97SeiBjT3v6axOnR7X4xx9iknGW7whsiJtJbyIxDd1CfiA8ki/892a5MUl3KZINJwYgAp1besyggUHJSRGBLVgbHnJJCghjpJfQk2gWkFF3KzPe6adMo5axoSuXDoB7/U07yvHKcOyi8LjMnAkJkP+6ZI8m5VIq5h179zYr1vfz1qjFIOSVl5jvuB/ylS5FjzINmOiPnOrXs5f1EuWPRAfIkt1Ja7zUstyqwZ9jstYJkLFKWr+DHDjKrAxPbW7DmQO46do5VD9EztAdtIYcG4mYfmsVCu/1eW8i4Er8jhSy5KmUcq8VUQw1+k0rV2UwYjiQ1ENAmgkz0Vsw1wWWSLmFLRJLzx3MK24Id1zdXY7zqpwu1oZFMO7wBFwiygLTvmdexzxbC84D4a5Ovr64gfzfkuLQHJ+d2VVYSudHR3qzX2uBvBTFZ5FJeN5/N1JMfVVGOROoOEqznvtDid8pJxqKsKvmrje1/FMW9rZB0KUI1Y15vXQfWls4BiOcWAtb5NnA29N5lvXPilvDdZKFJQM/zOUjEesfeE0g3609gY3xskzEqsdM2Juy4hUCtNmubRgAAEABJREFUIfOKXIz4mHB2DlQXC81ypeIB58Nmoz0kbJkKbdab8fwM+Dxw5m4hlHeMteCyAcfBjKcTjLGOe8Puz2+1+RLCnLSXr89KNX94pl2714E8KIlVUWYtLiBsa7BGu+8dJl934J1zIZ+n+vxMEYFIzWyuGbjTUn5+If/bsaWyyrudbl+9ESy4ttHr6qtX6sjn5e1StvH5s2c6PzvTGh9Wb96qZL9qMdPFs6cqxHlarpUiawI57tibgDSmDeR2gOt6teTM9OO5M5YdepzPVVXL80U8yqpSwv+iLEdyfEKc9vjRcgbclyCm03yqfrlR/+pmfMPWcfc+a+YBihxPY+f9z58/l/fmSKqsKg2crz256LEdOqVB9WKuKfs4h8rzuXrisHx7rS15kCCoDyWz5hPtXl9rBWG+e3Wt6ZC1u7rTpKhUkxOb1UqzJ5cKMGnJX79xu315Nb4tP1yttGiT4nqtoizUQhYrQteQzj1xnkwn6liTqlLbz+Yq//RMW3XaXF3r7Oxcq5dfy3EwRgdywmngN3lzztpzj5gSy5uvII3RVdueL29V/OVKkwyGk+m4Tw2JXZGr9nMYBi3vlsoFuVGW2nNunI8lOOzYv4OQ7766koh98mYnOSHwr4LAyc8TAicETgicEDghcELghMAJgRMCvw0E+L9m/mdW35LfhuUnK/8ZCASbHoXqt/LmmEvu/+fK0ZIPlf9cy37s7j/cgw/N/HbfQLS+3XN/7qVjRF3qdD1C4MN4PZowVh//MIYW9x1Xu/4h+da4Fx3lQ5M/0Hcf0Qctflo5ygcm/o66fgxED8jce39c6PK+5x/6GfFdRRGhiPikXo9aHk/yw1XL475jPeL+cWpEKCKO3R8srcPywcEPdEZ8Wt8HlnxPl/UdxVOPERh4iN+p61uZWPBIhOe59ljcd5TH/d+tZx5kpxzoy6Nk2sdZRwxcJkgES4Tn8iCdB/l+gN7zUH/gAfp4D7SZx8XvlQMPvlsemHtNhjhpecBtKahHxDg7IhQpqD8WKUWMMXPJoKwrIlz9jnhsGO2Rxr2wO+K9udjpbMjJP79RcVw3YKvlmxGxZy8THTllur/RFxHyw/yIGG00G3U47FVCDPnBf1lCz4RY28pjxzYKR/usUw9XpKRRggX0pZxlzDuwdrxTznLdcqDvAJ7uLyASjK37O/pYii1JZVUpp4RANqSsMrICEqMYkgr2CAi6oe0VkirmAovN0kC/dXbEtoU8NmFj/T3tHGkkggtsMUbeM1M31n77cECvWJ9SgR7JBGFHrO1nRPB3p+S3GPND3E2cWv+enBZYmYgxwZnqUvZvD3Fu0k+sLRg36WIypsbe/X6ngjICvezZbcEdoiXlLOeWIFmq2UQHCJ1UFZpBXDpW/mrdxBq/ERo5QfJuVENeluCYcpax3aK7g/jNGT/Ax58O8sj71nUtv4FsWywtsRgF8gp2EELtoB2EXEvbBE94scF1CX622/ozGJjcrOoKfTuwgfi7favF03PVkL/qpZq00auV0tul2tUOfrCWseiTNIyKQyaXnGtFUY7EXVPVEF17mUzqIdEC8nvY7DShv0Yi4n4xNlGTiVv7JC66ZNssJX6a4GuMDfXV3a1N0vruTgN/DvhXlRX716P4622LGmwgVcsKO60Mne8+bBb4PxCrAcKsIVa23fXzy0s5R0zIrSB3US+Tut5/BYnr3Jig2/b7rVr74jkSShH/PBD/PYRaYuAGG3vOgt9Un59fqIKEtY8Wk8eYoAZy1F+1vFltlIlzoMcmJ4B1PZYHbd7caNgMaJRUIJeFppCNmepms9Z2t9Z6dae77VJqCtXnM6XFVH4LddWSn5B/q+trfGtVsscBojSnPJ4L7Q86fH2lTS2VENeLslF31mjrt4hBumgmmkymmj19pmCtSdPGv0yArLaQsHEfxgOkYcLw/XKlA/IUUthnii480kgyVlWlxHnwvxecp43uDlut+500rTTx2+GTAmLyTj67jul6eacrSNIWspxtdHNzo/3V7fiLGT6zm0JaD60OV0sN5xNN64lefv1SHffOFYRsSW53kLxlXcn5uOHs+K3nEjwacK/qWj7XPfECSlmnZrXycqd618lvwebISm9WKiBxy1xqhp22P2F/MWEu4l/QOLu4lCLU/u2NYt+p+fy5Jn98ph4sbzr0PYNoL2O01/ejt2/f6vLJU/ketgavBhJ34KynN0vtvn4rUR+wP2Nr7RiAZ1EUqiD6K85CgzgWga0DNk9fPFW575W5P5V/fKr8xyc6DJ1q1jesn1bElRj13Cf6/3jNGZ0qwG2XB6WzqQZisLWd5FsnqZ/XnMlaifrpc0LghMAJgX8FBE4+nhA4IXBC4ITACYETAicEfmMIDNj7IaH79PkdIBD/oA9ef5QPqfpQ7rjvQ3N/ob6jue+Xv9D2P+02xvJD8oFd3vf3/fb4OPCxrkc6eHj4qHWqvkPgMV6P6+8mfG/lQ6vcNy4kRobebcvYxw/XLVQ//Qke8h7lUXy91vLpxb/yUTvwWP4ec/9RfN/bMyJ4ZhuPe79Tj4j7OY9td/07M6WBB88fE0+PuNflORH39Yjw0Lu1bnj8fflUv8d+GrEtR/mQRjvOA2NsTohMckKieGbEcd2xdO830jPXcuxxPUHEWNx3X97rH9QbTJkI4DiMpQmapMwD6QxxMUBmdBoxgkXp/bD8AXvrel8i2aZveiPcDhV+wJ7SOGAdfTcIMyUOcYTnCBPoQ7fQ4f166i7HRUyxxQkd7o+Icb7HIh70QlhGTuhlJrbm5Hqv4E9m/4hQok9caaxnWb/1jQQK+7ns0TOw3gSV20yXCU+vyTmhLUbC0WO9CZMUMtnbtnv09cq0y6qkq9cBYrFHX2JfzxVXylkmZ9xHkzWDCw3E1/aMDX64jmYVkDk1BEpOiV4Rkw4/ssqqhrsYFJGUISz6h9igSJ3Jh67FBo0E5XCAasCnsI+7FrsOsn4RhKFM6igVUqQskx85F/jYylcJds4Z22sytkdPi76ewUJZYrzHR+NlHzv2zfYRe02uBngwVURXo98Rsq4DJLAJVRVJvkr2zIU10sZOFsAD0kaX7amnU23XK5koNiYmbDJ5NH69NZP37NuCoX1xbFqI6D2klMmwjjgd9nsJuyuIGhNJbkeEUs5yDuyIVQeR06LHdg74OdoJseiyAe8S+8RlnYJM9/5VLhWuo2sKWdSx7w5SzMSjdUaEGkg842Ubd4eduqA1KXX5b1+o/uxcgmDTflD3Z0itu612+OH4BHttR4K10Ww2V1GW6sF6jEdVyoRWKohBTjL5XUKW9eCdciHHkeVa3a3JgVbGdsRhs1VEaAoR1oJLg801EmWhfXuA5Nxqu9kozSeaLRaj7cOksip5fWZtUmgPngFGNQTfMNrLlOGRJCkPSW9fv1XcJfWQddfU765vSOJeNZjs8a1hfYtN2/VGEUkm5gMfHOcO4qwjr3fLDcTmXu3bOzXTifw2t+0f3wjGV79l20DYFUoaIIaHw15+S7VG9xwfZheQwhDQLXliXAr23j0QweqTmmomDoGmRaXd/+d/KP7nWiJdVEn6t4km/+WZFs8vVS5qdeieQzDn3WEkTQ+ce1WFirpSyzkqyS+Xq+tb7bI04HcFSRzzieon5zpc36l7e6Plfq0ODM8+ezrG7vbVS2J1qxXEak8cNmADvMR70LRslG42MhG5aKbqyIFDGrSFGF7frTQ/WyinrOA8+Cupt6+ulZtKk/lMfmN9ejZXIndbcuHuzVv5ly6aAy6DlV7eqNz1Wjy5ELdjJchN/1u1DTqLslR9tVVBfk/xuXh6prKqOEatcpE1nc91cflEq9VaW3I+6BuIV6SkDCYpkq6vr3V9c62K87vnLPXgVh56rb98LZPTGZ2FAmN6HVKv8sUTFU8WOpAPYu4B/+ge72VVR1jAVeRHntaQr0/VLSHj366UV3s1MMtLcmy/2+vyi89VPDvX7PkTtRpURFYCk36zk89KQ/7X5EHdNKNPm7s77i3k2M2tUs463N7p9cuvRbqrqEo1xG6DLV6/3KxH+3IXuv2b47ZUyz03kS4tcTvcruS3nefTmaqzc62jU5Wy4matvGm1uVkqgU+xPaiua929uZbXsvz0OSFwQuCEwAmBEwK/ZwROvp0QOCFwQuCEwAmB3zICj594/Jb9ONn+DQJB9ShUf/TnuPZx+TElp/z5GDI/Sb9ZjaP8JAofK/kh8X08/1+wfsTe5SP3HyPn+qOhb1cfD7p+lOMst4/1H1t6re06yo9d/yueP7qGfceS6t/18QPhdwv/UWXvFH1/5bjVsfz+FeJBbYwirojg5/3HRIrlvvXdnxHxbt13R7+/51O6P7w66H5f6Hr4fEsfudlBlFm+6X9/rdsPiykGWAM/eKf6wU8PSXEcGFyHbLOGBA6W0P0fuQw/lg75YX/KSZaI0MAavXcN6IpgLfJ4qOPBuMnJSPHQ7fJerMbyMDAWHQSa93MjImTSraXP7Z7JPWSTiaiBekpJRZFHe3Iu5LXuFxj0rDGpmNDB8/9xjsdaSK8Wkk9c1kehnJKOuvy2WgWJY8KsyHns97rj3B4/vcaSGfecFh89JwK/sMvEDhuOb0rGiGOoqCp5/mg/83vs6CjDihD3W0dLv23xXNsw2F/mmdR0PcI22ddeJsBMZJqMQwVuQ7Oyf8Ve1uc1B8gkv+GWavaHBCojKUHoZMr20KpFvwkT79uCi+f7zUrrk0IdhE6LDnFFClm334xzju0hU1pI1Xtbs8qyUgFp5L1Tyko5ser+E+gyPO7xfWVAl8k+2CTFtlWPLfex7CFDAqanVUAAxb6VGBsgVuqqHt+S3K632kGetRBKTdWoRoxFj/1FKpTZuyiLkZTpIMsyfvfqVds+sGnRB1gSBjWzqaaQiiMRCklYI/vdVsb0AJFkzJ2/7W6n3EsdPieItgpdJfuY8CkHcWEzP8f8gdS5eHIp54ZzL2dyFMJnmEEgzhv1i0bDpFBQZ8n9Z7nSagk5OMY/y/g6fpNmogNE3RpCbL1ey29Seo81BJVzzLsWANqttmqxTfi6ZdMV+HhuhGcEupf3+/gnOWJ8EmfHZ8myh4RtJlNNIK2cz8Wu0+HV/VfrloTARJXfxmWp/NZug4+JeAQ4b7HLtlj1O2HbiIAbrVVVWfXTJ2qeXuj8j59rediqv9tou1zLb7cG5Gg5qWUyriI+cJuqiUsDgdlA7DpOM+yaQCKW7FshK/bcQgz7jeGckrqrO1WXC2lWySSofbq5utKbq7e6Ra5uIdmMU9J4FblQxzlwbAvW99iaO2kgZ9/8+a9avroVKSOVgmg80w61d1fXas8qtRCvupyNBKhxj9utFlHpAEFdQKa2Nyud/acvNMPeO2xouqyenN1vt/hYK0GoL3KlIGbXf/1SE2UtPn+u+YunqvGhWMzHr5quIbCNt7B7R/43dTMSoT0e0KX5+YWCusi/4MeQpMkfnslfbf2FumMAABAASURBVOxfhBBne8eeG2TgHDfkpPFznpRPzpSfnWl4ca7DH84Vm4NK9u6rpM3ra+2ubrSDbF1XUgFJu4IgHTg3ftO8Av+ziwvdXoMHZ8753WBrNWnkPJpWtYY78hGS/QxiuXl2oX5aqcDwgRyNWaMqFRzr+3PfofcwLdRAsu/4+24Fwbpq9xJryrOZ+ipLq52GOXqR9u2t1pxR27KGTF/tN5rM5poiZ0/wH4J5C8G8++tryV+xjBgn+2sSuP3La93+x9/UFJWiLtQ3hUQeZ3ICKEdMfW/21zgXnL8CkrgFQ8cvRejixQtV7tuwL+WC+4/w17nQJkz1DcEbomx/c60ZWGX7MSl1iF7nf3oh/3KAZrXEPWDx+TOxTKfrhMAJgRMCJwROCJwQOCHw+0Xg5NkJgRMCJwR+Nwj4//Z+N86cHHmHgONqedfx26vwEIJnQ789u38Ki/2U7Cg/hb6Tjh+PwJh/nzhD4/iPVzuu8Nqx8nf88FrL37H0X2VJ/ET4mNg6yvvYfaz//XmP2xGhiHt53P+h+lG/S49HfLMu4r4e8U35eE5EuDlKRIx7Wo8lIsZ+k12uuM8SEeO8iPvSfRbP+T7xvH7o4VLugQ8eC2celKeAQKD/OOZ5Ol6eaqE9QHx+a4w+3/ttY0SMb455jvVYpHsbI0KPrx7SbGA/90WCWkCv6wNshMWkSU89pSyLxywec3mU4WFdylkR93tExFiPQC86vCYilJCI+zHrp8o86X6fpOMVEWM14n69J0Xc91lXDyFx9NcTU6SRCGzpdzsi2Mv6BnmV9xWXCaMO0tjkoO32WAeBchwfqEdiHTYXEGcm9yJCx3W22fO9j+0I9jX2lh5Sz+sT610fS/TYN8812ei+iJBLk7om77aQDuJKOSunpJSzemJjkQ3kR6YPVWNsvda6bIvrJlht5wCJGpu9ArK2SxoJDzgpFWUpE24NxE1ZlHAglkqRQiZ5EqXXp5RVVpUyex38Vba7/Vj3uG0ZIES954CzOSXWp9HOwHaTO/RQ05jXnpeFL7tWJX83R12qrwttu70OEEG5gIwZJE6BUIeeXl5jLALdA3EwUdhAVjq2XQuJBL45ZaXI4z6H/U7r1Uo5p5Ews5+Br34jd7NaK0GGFSkrEccOEnkPwXp3fTPOHcC3Ob8Ai0ITiLi6blTbd+YrAswKmWjzm9Ntljps17TWFoIYs2XCLVIa90+UdmJ/u9ZkT+2ra/XU/YsJ9ZNzjddh0PV//6t6CNsS4qzDP+OfIslvuqoHRc6R45DBv2fcXz9bVaUcu2tIuJ06tZBY5WKqAdJ8ypqzeord9SgNJFUolBP5A17C0I6c2LJnDbGa0RvEuuOM9MjYxtcI1uRCd7e3GjgbPTibCE/099wfBkhp6y2ImfPYevVwDdjcQ+Y1Za0Bm1d/fql0u1EHeTcjCQ/zSsV8omlRjYTjHltSmbWDNNxDjJrAvFkt5a9ebmYztcRlDUkt7HG8Cmy2TQV7B/kXEePXGg/Edoddxv7s/FznZ+cyWWcydmB9XxXK+H9gP8csk4MDOpSSWvatzheagEm1Oqj/ci3tpK6U4vlCZ398IUwnVq0y+0cKTSF5nUOBzrqu5HpNHBOEan+11AxCtm/yqNtY+Bcxrndrbcqkbt5oDiHeUvfcw+sbHd7cqLu+k3atqrIRMMp50UCwduA40DFhT78hvYWUtR+EVimRjNuDiquNyv/5FpzvlCDx59VUA0R5C67rHWdiPtEefMTlt1lX//43lX+91kBsV8vlmLfNdKKK/PR9ZfrFcxVNrRJdk5K1d2sFxHmZCnKrZF0v53wCP//ChHVUzy41+eLZeK73kOGTVasCUnbTHTR98Vx526qsyd+6ls/1mrO6W6/VL7faQNw261bN8qB0s5XAsH19qzHv8PHtm7d2V83FmdYQ1E0UWnz2TCOub/F7u1FzeaYGMr2BWG3+8FzbOo16inbQzXYlPV2o/PyJ1v1BLdiYrN7dreS39kuw9b0XeMYY77Hr1ZdfKjeNnjx9OsZjzZnbQ/4655v5QgX3lo5z5XYCh5SzOvAcyNkKAtm2+7zU1K3bMRu4D8TdTgniOG1aYaG3PMkJgRMCJwROCJwQOCFwQuCEwAmB3x8CJ49OCPw2EBgw80NC97tPUDsK1dPnN4TAh2J77HvshuP7uP2p+nH9p8pPrT+N/TQIOGbvy6c0fyxen1rzrz72QzB7HIN/BK9v7xUaeBB4L6L+/ZoHphxFrP1GdLq+g8BPFbXvKP6ZOiJCEfGjtUfE37XuuFFEHKs/SRkKHjL3EHr3ItqWFFl+wKyHyw+ULQ/NsQgIiQg0IO5IkcbVLOQzKIIx5nhMCumdaLwi3DdWxx/xMPe4b0Qo4l6KopAfels83kO8mJwYF/IjF1kJibifT5c87rmuHyUidOxL1N3vtsmHHrLDbYvH3B8Rbr5b05mYMjHiBR55GBfTIvxD6nkQnyEPTM7So4iQ235YH+EejX0RQX9S20IMQIS1Jgchiry+Zw82lf0+2pF50G8dNURGWUH+mAR4sHmAIOvQM3BvikiKuPfTJE4POWA9lkhJzXyuDIngPTI6y6oayT3rjcA+fPM8cQ3ULSmbZGgxiR3oMw7WN4MsSzkppTzu6b7Iod3QyW8C9+BlQjgHNqHPRJKlw1/7mVKM6+x7a3+w3/vZ5g67WSLnXZELV1VDTKWcpdB4meTZs85zg84B3OyX3zI2+eE6RquAdG4FuQvpOyBVgc/FfU6lnCTs6CDGytlEPfaXYLw77HUwAU1MBnYb0O+P7RloBwKfp4iQ35y1Tvtv/3JZjLHLjHmebdhC4mwgwwZitVjMvXrUDysllMg27CCT9+ybWG9SspdUgbHAUZCt7XorE4fex2/oEg0N7FFhr310WTaV+t1WaVZr9qfniqdzYhFSEuTnW2URn81OO4j1CXj63y1mGwjpkO0MsBjb/KjR639veLdlPradQXB6/R5i2/ub1BL7dWAb6N0zx28umqC0oIJe/7wX/9utJuH2ENh7dAogh8AuwrsppXQ+VXE2HScHK03UllWtDXO36N6ybkt9YMyfcaJ/kJO23aYn4modFpP9QwV52Gl8IzTAdfLsQn7jtyW/Emsz4l9QmEPymcxrC/CBpK/Zd4Dsde4F4M399c7Ewm95+43KupX2V7eqLhfydXdHva5kzOSYwNwn2juI4AacZxByjldgq49t2YWW26369V56u9Lu//xSw59vlQ9SOUuq/uulziFl/cbp+i9fj1+NvDzs1C8qLVOrWExUnM+UkVVHfMDm0HXa+k1qMNpBTgpALp8900DexHKvWO10YCxNa920G+3A3SRznjY6kDMteXb15o06zmfJmXZs7JvrKWcl+ozbtGoU6NiUROKPT+hPuoGoHCBsq1xqWtbaYI/X50EQxLfYP2jxpz/qUCXWNjrLtYQ9A3m6mRKFInHWB+VWoqLN9fX41q7tGcCzOb+Q86aGIHbubLHXpPv+zbXam6U2d0sVk1qvVjdqr+6UnyzUltL27Q3r8B21LWf5EgJ38tkTHeqs+dNLOT8af3Vzw5l1bjw9U3p6PmL1Yn4xYpRnkOf47HvH67dvOF87NZC0qJTwz2/s3t1cs89WFfbd4Vqmv1je4719fa35ZCb/EkdDvszPz/TsT3/SwL1rQk5twariHpXLUs8gfoMEubmx3egjNuM+/HCMVvutGojy6efPlSHKm02nHfeWHbnkt6SD/Cp3vXrI8DFH39zi55ORIA90bcmVhK7T54TACYETAicETgicEDghcELghMAJgRMCvzcEfmP+8H+N/j/Kd/LY/Hjc+KfWB/4n81PyTzXuV7B5RPAM6EMi+sX1fpyPbYZ+9Oe41uVxseuWY9tl8OMoVH+Oz4N6P+j6lLxLb5v4WH4Om352nXb6B27y2FfOkB9afiM/UMcvMO1TZ9tjv4AJH9niWwB+e87wA+LgKZZvr/xI6/29ju2PTH/c7T2C+S6P/bbvKBAV+pQc1/xaS1wbz/BPYd9jXcf6sfyIfufgx8RLPObyYzLwgHUUzuCH5rrvsXxMz/v9EcH9Pd7v/lbbet3h8ihuf0jGFDIWDEYEJA0VbI+gjtD61ifivv9e77eGxsZ9/73CiPu5UowPsVN881g4wn0hk10WPVw8Vobq6R9aUoTnUVolEkcdrj9IMuX0UL/fX1wx3vYiQhGuMwG/kvhDmwnvPinf2xWQGZbjwL2uQSYjLWiSxwcItjG2NhO1ro9rqCfF6GtP3N1Hy4VS3NdMGA4ey1mu28iIB/vGmVJKaawldBXMG9voDvojMZdRE68RzGBtC5ni9lEYHj8mklxJkCoZPbnIqiCMjuvEZVtMypgI83opJCQs3Eu8NqVCFo3t5GFFMAMpimL0o4cYGrjfdBAOA0Rzi7jP/tlP18eSOYEfA7EwyZ6oe98WIhSl8oVaJWx1v8lOz7WdewjFwx6aFXJ+Mp1ogNCpcqESsZ4W4nVgLEdSWZTCQsnKpJEItS7HpSd+tsXjOeEPcbTdXreH5Ni3exkvk6L1dIoufMS/nLLKqlJOSSVEX6ZdlRVE51YDfimhq+2VwVrEuGONuA7Ehy1YU2FOyNhs2KcDA7JRCsHRrtUxbwvplHJS27cY3Y4+Jia0EEvSoB6dLVh1kGwbSJmWdgNRFBGaTKZqsKcI1oPFgTXBWhOpLXHpLdh5oESVTDz2EHIdBOIGfTuISZOLManYv9N0Phchx7/N2N5BLt/d3aln3n5eqvnsQnlWqSiyYo+5L280HAYJ03v8X0Bosp1sf0dcxNXio31wzNoDtC4EaG8cUlaKrIz903qqqqh0tjjXABZ7/DXphIuaQmINxG/QoA0EpP0KcHf8XDeZXDlGm4OCPXvmTs7m6CukqtQAXuE3dzHMvk3sI7ounj5RDX6T8zPNzs7UYz8fwshOVAK3hps7ba9vtOm35NNWy9s7eb+EYctuDzm3U7faaHl1rbvrW4k9GvTX2JxS1h5SvHt5reZ2hx9TrVYrbVdLFXVNLLJurq60Xi7Hr+uuIfkG9q2eXSjIqTl6ipx1+/ZKd6/fagNBfrtda6aCM91IKeR8yJxv3FF2wlFfqNJsOlPZTFWfL9TeraS/rdAp+et9y//lmRYvnkqcJU1LNfiSU9ICMnmzXusO0vn1q1cSeNYvLhXsMyMuZ5CcU7Dqwfj61RvNwC9FqK4bZXR1kKZni7nOn12qJxcH4r6+uZWxOCMvYjHVrd9+fX5mc4lLr/rigpyback8Y7FrDyr3vTbrlTpy4II9hW2+h/XcC/xvVJfrVovzc3Vl1gH7B85uQw7Gq1sNm71yJG2wJX15rYH89Nu47esrFU2lcj7TZD7VDD/2LbF7+VYNpHnBvSXlrLNmLjj2ce+yqVUWhYqy0FMI1D1n6wApfHh5pfTsTNPLcwVrqqLSZgm+4P/m+kqCfPYvHUQnfOy0ub2FPF4S9xUxqbSqpJaz13LT/GQUAAAQAElEQVS2hhTqzxotylqKUEn8SECxUiZfE+dkd7vSJBEnv1HMSAnhOrk806KZQmYf5Ly9+ctXSsutXn39N23eXqvnjE5njO/28v1tx34HcnkBOb0jXzOkdsFerc8GPlZNQw5faUd+J/xuzuYqldRACFcz7rvrvbav3mp/3qh6cqEZPqe7nQ6FtNvv7u/H2Hb6nBA4IXBC4ITACYETAicETgicEDghcELghMCvEoHAqqNQPX1+IAL/atN4EjY+snnf72PuPC7fn/PLth9b8rj+y1rxj+72wy1/PPNT9X/Uot/7+g9hJz3u1Xgde8bGP/DDeh4vd/uxPB57v36cp0f2BfV7ue/Vb/QK7LZQ/N0fr7c8VuD2Y3k89lPWj3v8PTr98N/yQ9d6rsXzXVpc/5Qc7XtcJh48H9teaz0W178tx1kuvz3iltf0ECAdBEEPySPnJLrF1UPKtBBPRVHKpA9dGvphFNePknh4P2qHCHFp0UNd6HA7rPedaKz5J9MkWvfy8JPOEBd7iTq1dx+TUo9tiMTDeOa4LyIgNfJI3Llt3yLQdPyrkHkm0oqc5G5GeGY/jA/je8Yi7nVlxk0gZAizgYftCTKjA6PEeESw9l7EFaPuQfTIOLbMP0CqdsYtF+AWzLr/VHU9tq0npyTP9Uiw2qX7RX1sD65JetjP9tkfzJQUOkDKWfxXvOcnSDn3H2UPEXM/H/9sO/vZD/elnJVylonHI75sN2Jh0jHlPBKY9sPzY9SdVFc12w2jFBARBQReARGxh2Tp3JtCe3xPOamqylGHcWiHbsRG9Dt+xjfZL0kdJKe/rjlwLCJU1ZXqGmKFsXFvBXYF6wc5brZ3wJ+g39j34ADrqW691QGCNMiZLYSj37I1ZqgRi8ecqMhjr/H6NA5IOWcl64oksX9PvprkMYFTQzCZrDXhGBHjeA0GJpUTeEYKFZQZXwfibV3i6rHBdY9VzG+O/jAGTFpDztq30Y6UFfwx4dZMJkplMX6dMsmhqApIpy2yU11WOkAMWVcD8eO3mreQ02GdFgIY6EljKc0vINsyuFVZ6Xwi75s6ite36pZr9RCF/rdIbbd9dqyLolJBzlbE1Tgl9OW6UQPJeNgdVOBLTb2mz4RqS+xyZPXbAwTgoCqSclFCuN6Cd6sCbKcQ8xbrtJm5KHR5eYkvEFB1rerp+WhrxrbOtm33ath/c9hDrNWa4EekpBUE54gZebKEnBvY+waSd8DGAcXDWIYGSO/q4kw1eodZrXw2G8XtPWOxa1VfLjRMa50VjWb41LKnY9Kje4D8NS7+t35N3GbiMZvNNEF87wjdX9Ozs7Hi3HfO+lT430fevrlWOSSdPbnUAlK1bmo5n00erpd3Mvlb5kJ+i9nnb3J5oV2Z1NVZfhN1AwO5JwczBOftf/+run+/Urllq0Iq/+ul4sW5NpCC7aKW3wK/A4Oz+ZkSLHli2gyCc3l1I3EuhqGTf1nhAKkb4BPMYQo1/5RTQv3FVM7z7nat7nZJ56DU34/7Z+kY4YPfFjZp2IP7+uqtShOyYDIhF523PscTCOwhBTqkHmMIqRyDWO3kr4L2G7Zin2kNOUluFl880xpCd02soy7kfA9iZpHLeaMWLG5ur7W3D5wHn7XMOl3OdLtZKTWltuelEl6Vn13gb6dM3l1fXcvSfHY5kt7jVy7frNTj9fohf0ri0EGyvnj6XH5reIAAbzmbM2I7mUzVOHep30KwdtzXO8745tW1ij5UD1krCOqB+2wip/33Q8/4pJnI4rOZqCeI3z33pl3f6fblGx04s8a0YWyC/s2slN/MbsAxX2+UU5LPiP/usTgGxV46/7fP5X9D+S1k/NTE9majNEgV563GVqHff58M6522YNqTx4P/LWNiN6lq3d1cyb+k0T6fKc6m4NRqvV6Dm3f4V5CTjycETgicEDghcELghMAJgRMCJwROCJwQ+EUQ4P/U+B9PfVR+ESNOm5wQ+NdF4Ad7/qGz+oMXP0zkIRgPpB4ap+LXiMAxzB+yzWMf6j/1/TII/BL4ew8kIhTxjRxJhmP5fQ7/0HnWc5zr8nHb9e+IbUO+0/+BDuvreVDuIdddfp9EBA+B/Yheo/+K+zJ4gA8PItGRIuu+fW9IijS2gzl6dHlv79vzEDoCMoOH9cODPW73EHYDSgf63A7rjVDEN3JUN0Ceue65g9fQdl8PQe3SY0fxuOsJPa5HBM/B+2/0joTH/R4e99yI0J6H9h36jnZ5fcT9vFSW5hjlh/0S+h5sj4j7/3qzTY9l7JVSTqwblHiAb+JLXK6nnMd+72+dPWsjglHJ8yICfrIf254zgFGPtMaQ3oj7ud4m5SQ33eMy07YPiT1Tvt/HRF4uCh11txCyw4MPmf6RqIDMGLAD9XJfyhncyAWUGgvPT5AjjrcUiojRr97xlZiLvS1UCjjGvlWmXh7IEYi0grkmc0ebsMtvNwcxdJulYL8XGhURMqli+y3HuolN13PKKlKhGP9o/MkOEDhSj+0RoYEY+t/E3S8qBWR9QOqpLFSV1SjCb7G3mFvgu9/IHejr8d/tRL+4BuYk1vttTEtbFUqLqQ6rrfarjYI5Yq8MTn7zd8Q4EQsMMmHeFUkJws12lRBmGV09Op1nK8gjkYcmQfe7nVJmHfmfU1bVTGWMi7Ic3170Xn5jsmsKmQDLh17lbC7bqwdbg/U5JVWQpGVZajKZjG8d1pQ98WlvVzIptT1AHEMsTp5diE2kkPavbrR6eSWtO5XEa4AMzUOBeYVacOnIOXFl9JbgtTfZd3OjLWTTbD4b89gE/2q5GsmjfXuQxcR7Ty7Yt/VqNdo2kMNFWalDh8nU/X6vBDai7RibFDXmHTabFI3AwERMIbAwRib8tkOr3XqFRcABDiV2+T4Q4CcIuMb6YsB+vZMeP0xsFRBqxnaGf+l2o/7Nnbq3d2IX9AV2HZBWA63ZYqGcswp8HjZ7+RcAJvg7f/5k/CUJ245TENs347ypiU7OFVvLudBB/N1BHNqf9GShnTrFvlN3vYIoTLK/S8hfnz3H2n4E+x4g6TYv3yrfbbX+22vsW6qum5Ek7si3RN4EeOz+/19LS/wspcm/PVW+nOsAbg0EYlWWI0aTSaOiKse3rSvWHSD5/RXBd8QjaC8hdxcQtomYlFWlFiKyJRY+L4CtbGTIl4y+2WKuoi7V7fZ6++VXEvU96+2Hc0LE6u3XL3V7fa0Kncbc2AX4zT97fv/2clWoJd+3b29Vo0/PIanxM7F2h00mSFdXkKkQpPXZDD1TVfMpqhP53qsnjpEy56XQ+fm5JsRT24M2X73R3Z//pgP2NFdbda9uVS73Gojv4eU1a7uRuPW/m/vkyVP0gTTn3fns3Flv1jJR29GXFVq+equBM151Ur/cyqS8OLvO4/16o+BeY3J2ip8F95bFf/pCJlavD2udf/GZVrut7u5uuT106jg/t7c33ON2evLkCWraca7flHY+PW0W4y8S+Cu5E2e4qCp13NF6YhX4fsCODJnbo8d2OH+Nw+rlK3BIKqpyLE1SVxX3PGn0/XB9owEifIDMz+2gMpIKiN+e+8gOcv3m61daPH+qtX8xAAy3f34pvbzVNFdKOl0nBP4FEDi5eELghMAJgRMCJwROCJwQOCFwQuDnQ8CPFX6o/FgrHuv9sWtP808InBD4MAKPz9Xj+odmPx5/v/54Pg+fHjdP9QcE3sfs72lrfHj7/spv9z5sJ+m7NcfG8u0R9xzlOPK47fqx//29328f5z0uvf4oj/tP9XsEjti4vO/5+X56D8vPt8N3NUeEImIkUzwaES6+I+49yncG3+uICOWiUOT7x7kDD631icsPlVvImwKiKrwJJ8klz43lh87fLPWg5ZueT9Ui8MsTjqXrFh8Ml6NY31HGDtkekyi2O1JAshQCJH3o8rjFcz0eYV2uvSfsCQfFw/5+xCbxwH0UCI4CrDzbbROlLWRAh5gQ6SF2jM2o3wo88UHclx72c93idSknHv73SjkrpRj9SSmNqzoe5nuPgZbnD+g0kXIAfwvduBpjPkSE/AamJaessgQHJnhtQm8HYRMR9EgZH3qIirFB3wBhYskpaSR9yYHEnBKSLCKwC2KFOXq4ImJ8w9LNiBj1Wb/1mtTqwaMoK/nym3/GZA/J53Zivm2yBDbmGmaqwlbvBzFxYJ51FbTH+SlDdAyjjyU6jU0GK0tRlCqrcsQs5wKfy5GIi0jkYh4lIlQQN8dpwK9IoQj68NVEWx1ZPWRtBo8KvWwkY94eWgVzigqSDDJKrDMmGZtNOh4gJV3a1gjJemuIphLHEgRewp5OXOx5fLMxpayMXz4nJpRMENmmApLNpclHE71C33Q21QSSzvrRMn789dhVVWsLudaDk8ko2+HBEjKsx14Tz/3uIFUF5NLNiJ31YZZMMLHVGGPr3eGXhQxiyqDpYoGbg0rI8LMXTxR1Gv9K3L28gaTuNV+cQWolSKq9qlwqg1dWUgeJWdSVTGLv/YYpRGgqK0jqiRrIZe99d3urijkmbyNCzflCmX2KWaN6MdOB+8iQQ9ZTVTWk9l4deTSZTpRy1gHib4ffXu+zdvv2SgnyrikrLbcQc/jbQ2zmlHQJgRbEybhY7GOqa3x0SyP56PiIPS2YI0tuJf97px3E4w7ZtDtpWslvlVrqyzPVfoOzSyqfnMlvx+5Xa/myj86nEnuZ4q7xq3LX+51uX73C95r2HkJ3qyvIy8hpnON1TQ0G5E6s95rgu4qkLeSe8OHs8lL+6urzp0/kfw93B2lYMaeGpHOMG4jmCrta8vPwdqkSH0pI07iYYXujPQTh7X//UloPikZq/uszNRh4t7oVwZT930HoTmwD6yrO1G67UwkpbHiC+F5eXCj4c/f6tfZgvGP+drPV9uoOudVytZSegQe+bvdb8mOrAlJxBhbGyLmyuLwY395O+HTMA3FFBD8x7/pag/fFjgFogvM4f/F0JG1jkPzvK3eLRjGptb6+lb8CumVexyDhUIca+9500vLLV/zYqsYH22pivCDPBvYqP7tQfzZRol28uBjfhF2f11odiPVoSQgVvg2ohfT3L3Wk2UT56UJTiNwp5/Ls8olSypqWNUT3QYf1VgfwwEwBk1JOasFpu17Lv8DQce+dQs4OkMQW27l+e6PxwqbJ+T2+F8+eKXO/gRHW6u21DkXo8vxy7Nu+uZL/HWjj3vH3gs9+3GEz0k8LJQjcNRj6zeXZxaWUQhljqheX2r661pvb6/G8piIT1kFXN9caXpyrvDzX5us30pdXYzp05H3x9Exi7Rx7EqXfyF6cnankDDlPZv/5j1o/aZR0uk4InBA4IfD7RuDk3QmBEwInBE4InBA4IXBC4BdAwP8r+X1iMx7PcfsoQeWx0Hz3ebzG9XcDp8pvBoHHsf1Q/TfjyO/IUJ+lx2LX3m+7z/K4/0N1zznJxxH4EGY/tO+o9fG5OfZRxvt66Bu7mD88CF2nz78MAuKJ6bflN9XBKgAAEABJREFUwXWTNo8lIhTxjTxM+2gRcT/3oxMeDUTcz40IHk47IR8N0nTaHuXdCA/RYWWkFBrl2EaHFNJReo3+wVUxvR/126+IUMT9fm5baPIg2Y9+B+bdL0x0WvphfHT+oIvxlnHbJvQgSV7H8IMdR3u9FgvuP4n9qLFshJ3qRz8DBkfE+MDddZNq7MpOocyD7sSD+ECfS4/r4eof1j00FRFKgXUPwjC+oYnKAPF5vxaLqFuXdffUTSqKq4TUSOneN5oaxyDFIsJN5ZRUFDykL0u5x/pyzkopyzazGaCwH7hEhEzu2sbscfbpIRMGyF+3q6pSkUvmh/YQzkJj1/VjvWNuCzlggqxjf68xkdmj13tl9hT6vV/OSTkXyvRFhFLGHiRSksVfN2oyWFxum9T13ilnDexjotJkbwe54UDlolSItfwcwM1r7UOJ33nch/1SVlVWSuyR0WN7yRCljE4TXvRHhDwmrpzohwQkI2WdOVm/RmKQYTEVCXgy9iY8VTNVh99MlnLyFKoDhOlWHfgxRYMXaRhjFMwYyVLsdbmFEDWmO8jdgcEgh9wuIS7ti7E1ljXthC01saghRVJgJ47sNzv1hw7y8iCPOy+26w2EUi+TNmnc+95+x0gKDcTugO/e028LmnjzWC5L+U3CPGITrO/RmSm7kUxs8dP4DWVWRMhv0/b4WDC/wi7nW4WdHb5GmVUg8/lcUmgK0Tedz0bcLqKWr+5upX63UbsoVLyAACrB76ZV/9crDXcb9duDTOSnqmD9Ap+kgfO9vrpV4ENEUiADwHW0C4gsY+A8SCmrLEv1CTvBowIvk1kBhs7P5LIFM/xgOboHtSblwTYwriUHIkIe85uhge4e//2Vx6vtRh3jPTk5nc/HWPutybLXeLYm9BXsffP6DfZ3WkCOFblWXZ+RG6ADZtLALkiVlS4X2rNX2YYCIruqIPle32pSurxRe7Mc39JdV9iDP37DuZ9WMtG4r7MOh/34hrPJfBPmzz57rvl0pgZyvcDPKSTi2R8+U1zO6ZupYr8mV9pCJO9Zm8Cw5Uxl4uhfMFjd3Wm9XKklJ6eQjyk73tIGHKfPIIXxPxPnBhK9hgWdzRbSl7fS1VYbCNoiF5r0Sf3/uJIOeDqRqv/thcqLOXuulMnx6dlCGZ9vX0EEUj7B5u7QqoGMTZzf5d1SKwj4UknlvFEDsXq+WGhWT9SfTTXFjurtRtF3KoxBt9eulNbYNm8mqs/n8i8vbCGIa+IxAYNMMO1T7FqtIY1H/CC3/Vb3DkJ1cnGuRJ6U4FRyb7lbLpVSVrfd69mLF8rPL7QFp7Q+aPf1lSrGEvHQ+UyzyUSHNChxX55Ujfwm/bXftE1SM2T5Tfe73VoHdPWc2cl8poq9jFX78gpsl+rwWeRYt9srpjW2JCWF7vzG7KQc49FcLOR/e3cOOZpMuH9xMfo9MH/6nz9X1KXSYqKmrGSierVZSeBT9QKzSzV/eKoZZ/Huq6+Vljv57f1EPNr9QZl24szd+d8Yhjiu/vhM2zp0QWxK8rmfVwqIbItzf8/fBf5lCefbFqz8FnyCyHUOrTlb88lUi6eXcn85nY6/JDG8ueUMYExOypDhw/OFWnKZTq39ldPrtWpI/PbLt3q7uiN5JO0O8ldCT2/34EH79DkhcELghMAJgRMCv08ETl6dEDghcELghMAJgX8WAgMbPxaa7z7uf9egEh8Rur/1eX/dtwZPjV8tAh+L7/v9v1oHft+Gxfvn6v32x933zPfl47NPI38/Au+fFbcfaXPzW3EcO5jwuKT58Dn2PjRPxT+IgMkeyz+o5qPLrdvy0QkfGDjG+Fh+YMrP3hXh3e+3iXhUp8utx0LXBz+j377J8DBbj4UH8hGhFEnfd0V4p4/Pigj5+ARTLH6gPAptf9z3WMa+h32P+48meuAHSEQoImQyw8SFSaeRWBXPrIdBJgU9RnP8ZB54tzzcd6NnvO88B5IOQquFwEMbOIQKyJau6zB9kPs6CIcecquFHCkgF7ze0tFnEqrrWuVcQHKWKniQ7zHjbaKu9VqkZc6xP2Gz94+IcQ/PSazLCZKCh/YdxFaGgKmaRgMk7sF9kCwpOUZJFeRGCUFVlrVqyE/PyawtWDOuzYVyTrINA0TXHhKJhrfX0Sbv6bnGbBzgh/30vhn/XXqN7eyxx2MDmHnM9jN9pM9CSSYiiqKSjBY+mVBxn3WXkNYRMX4l8MaElrHAn0zcrdN29JAYtj0iFCnJdnk9qTkSbMaerWX8PWY5sMb9LXEb9q0OiA3ab7bymO1swG8K6VFUJQnBh3hZbwGRctjuJDAqmVNbIDwqCK6yqdWDWS4LGbfATu/TET/XxTVAOraQNQOx4aMCoicjFQRXB1YZ4qqqKpVVRawoHRf8zlUp603Euqwq9Tk0hdxTivGNwZZ9d5Bh8/MzRYRa4lYR4wJ9mTVryL8Kf2JSKWi3EFkJHmc6n8l2J4U2t0slbPTH+O+wcwfBfUBu3l7Jbwr2AHUopO1hpzSptbus1fzp+fi2pdcNNxBE5PoBEsz4djg5MGCyaQduA2TQpCixfaGUCu2ws4f86m0X5Kn3qshPzJFjaBvnEHuu+83KgTnZZw8Sbl5NJceQ2MDdaUihHlJ6u1xr9GnaKNtG7J+gY/xqX2I1A4eLJ0/ksypfGGi/g9IxuL16K78lPWBEBQm2h1x0nFt8UgAaEz3f0j5gVBH7GvKzgRjd3N4pNRVkIQQdNg3EgyUqBnCDtPVb2iVqUK8JMTwQ34vLS5W50Ab8TDw6FzvIz1SWWrNmwN9itdf2zY38JuhyeasKIrioa3KNWERSRb13DnEGZ4uFbm9vxzxyLlpHLrLuXr4e3zw1rrYpIPwO2NhCDk4+e6I0m0jzRrsixq99bv96p7wW/kjNf3mm/GQuE5LXb17J5698iO9mu1VdNeq4Rw74E9gzO7+QCeEdYwVxaPGhvV0r77qR3G3ntYStB85HQZ67nGFDO7RaXl2p2LYSRObd1y+1BQuTpIFtMZ9o8uxSiycmJ7vxzdkyZcHea7Nd63C3Vnt1q+nlufx2eaDj5i9f6epvX2lWcq7Iixlx2kN2L9crJfZOYJ+xZQjJuNRg2UwmmJd0/fqNEv5cEqM9BOcS8rkgfj1bGke/TTw/u2Shxhiuo9NGrfYQwz5Hjou4nDq7m6UqSOAuh5pcadJl7SGjdb3WcLOWv547m8g9SCVSdZL1l88vtX19pZt//xs2lZrj+64Kbf/2SgOEeDFr1J5P1ESp2Ytn0qKR7raa7oHl1Y2s3/nTX69kCca8V5Cz4y9WSOObzQfOT3E20/P/8kcVxClut/LczVevlYjHktz2vZ3pIp11Ba4DOmO103mqwTKLrFc5nejixXP1nHnHfoKvwaKEnD4nBE4InBA4IXBC4ITACYHfHwInj04InBA4IXBC4ITACYETAj83An6ycpSfe6+T/n8MAT9h9JOzf0zL73e1sbH8CA9NLr0vP2L59059rPt7J3/PhIhQxDfyWLfr37P87xqO+Ga/H6QAQmCcxzqefEP83ROaGD52H388tjfifo/j2IfKx/Mfj5s0u28PShBrrg8QWhbXUyS2/q7+47jnBDaPYjtcdxmJZ9X9gwyUw7f0mIQbYAe9Z7DGZUpZuSjlugk/E3gWz03McRlsmHNSSmnU59L9PWRIb330j+QS83POzNa4t/W4kdP9Oo9F2MYBjHtZh8cjQhEh29ZDGKaUlVgzUPe4+00KJ4jGYA+TVd63xO7Mfp43QMQoJK8TFa/pIYI9d7Ae1sFWjnuIy/qYRu3hE1KGGMkQI+4Z9eAbniizR0RIiPXq4Uo5ywSaCSeXifHA7hIypSjBlLrXmHCxDSmncWUHAWQ2ISIpUqC/UGJuC9lrAsX7mbyS7QZjrzXRVeZyJKGMkb/mVFydySfKnPKoYyCPaGqymI9vlA74EBHjmLgGxitsM1lpG8gStullInIHecEUGZuBdSapnIsmhhJkmu3rWb/Zbka/E3tGhAZsLNFZPsSnKEpFhEyCmuwb/cbPcS9g3B726tDT58R2nAHGWkjUPYSjy4HenDwmdWAQHie+LWSfsc45q4Go7OjrICQP1ke9rCqZwB0USjnLczvw6VgnLuM2UKac5bf+TCjjpqq6kv281zsZ96whuFMml23j2URFJFUQkOWLS9nugCw6fPlWA2TsHsJ1Pl2MOoJ51pVSVsae+vJMGXJo57cl8WXSTFQdeuXtQSuIP2O0Wi21vLlRnQt1EMTb/gCh1klg6JwXxOGhzmphfR0Xk8Iu8+VcupipWsyU216bV1cyGWiSbiCWt3d3CnBcQ+LtNhvUhUz8BX8nRx/qwMz5Zpt6SOaL5xBpALJm7mHfybY5R2LQuyuhr2lmwnTlGvIUMxtlbTlrPo8N/vZJCnIiINDm+NuXaSRxrWu1WpHvWYmzVjWNqqrSAvI2SSPxu4f4LCK0e32j/ZtbXJ9oAjFpP3BgXOs87Q4HGecCPTkl7bH5YnGmdrVB35kqiN2EblJHhUKr6xv5LeEDsdpB+vVNqdu31+reLFXcdepeLbWFmFz++Wtt/n9fSVupraXF//LH8S3Siz9+ruDcduSSJdDp/NqTsx2kvHE8YMN6v9HyFXlRl8rkQPrDk5FYNtmZIA3v3lzB4fP3C/h4fPvVmxGbFozi6VyTPz5TMZ+qh/ifwAf3kJkDhOMBIlzrvUriZN+Nk986rsjD8smZhlmt7mal2R8+U79oNP0cwh+SdAK2a/JJ2NPvW1WcTb8x3eNH5Dz+sskN5HPG1sl0qrMLiObLCxECOe72Mc+xByL7/PxCh3avDQm2/eqVtpyt/J9eKPmXHLaDclPJ972M3qXfJiaXmxdPpdsNsbxW3xQ6XN8qgVepGL+musAe399Wr17r9vpKJn4Pf30rNlKxmMpn078YcHt9Ld9X25DK2VQDvmi9G3+BwPsJfVuI95SzdtyfIiW15Pd8NiPPWxXOBfoGYpRyvu/LhdppqYK4rP7yUts6ab/Ah885409misuZKtZxaOTc3aH/4uJcs8VCUdUSeqIqVIHP69tr3W1X2nLOl/5lEexL52dKOl0nBE4InBA4IXBC4ITACYETAicEfmcInNw5IfDrR2DAxO8Tppw+JwROCPyDCHzsnN2r/djo+/33s+9/HsfuW//qP49ofKr8RzH6kO5/VKd4TPdd0d95HS38O5f/KpbFL2SFCQPLL7TdP20b+2j5MQYMkDgdD7N7SCivi3BUyC5IqvHJL50mjyjGT4THx+onf5gs+/iEgWfK7PEDdR31DNj0WO8AYeOxx+Wx7n6L2z0+htkQOiJCETGSoT3ETQ+xQffR1bEawRyFTMCZ9BFtD0TQjxzrLhNtz+t44N6CYwe5cOz33ha3j+K28Ty0h7FrsE+QY36QH3Gv3+QDAAkjZf1S6AB5U/DQvoA0yClhW6cW260naHssp6yIGMeKolBRZOZ02kOImTTxvpOHQ/oAABAASURBVMbP8xJzO+w9QCaFuMDSeESwHry8XmKEdkKX/Uo5j4Sp6BNXpp1SGgmFlLN6fLd4rnUzRSmnkUwxSSQ94M5eru8hkPYQmA/qlNCV8TGnpLpuRhK3KCElylIdvo5jmX3AzMRjSX+RCtkO29uxf8c857L9Gtgno2/HPmwNnIMK9LluKVlv0nXEDqzE1UDMlVUprzdmfjvzPh6DspLgf7RbQyiC0QCZ0z7EcbPbygRsTgnVMRJ3Jo8D7Frsask1v/XYQIjCQY44dthnDIqyUE5ZGKiUk8Y8wuaBdf63fOuqUvsQJ2YxflBV1lj78AmWIiYVbcP4ZjC6h10nQY4WEH7lpNZAnpkMLZpau6FTNyaZZKLLb0HaFr/tOxCQ+dlcA6Trthgopfz0TEVdaoDY7F7dKl4iQ6AhMIKS47yHkLYMEHyJXhNCm+VSFYTygE7nn/Eu6xoSe6LF+TlYacyPYH232bFHPUpPzgoiaXe9VAbn4HwVOcu/qCCulp39hqm/GrnDhDZLs/OFHL87yF/Zf+ZZ7w4yrqjBiz1iCDV1o4q2/01VpqjGr5b4CRvPzs7GMeOBWlk8x3IgJjerO87TVi1k7Wa/U4udJWSjcR1yqIb48t7AJuATXLP8Vcgm1a3T8bl6/ZqA9VY5+t4fbY2khv0LbPRbw5uS2ODXtKwVEKAt9wDnjH+x4Bbi0rqKugLfiQruCy34+Y3kPf6maaWmbNRUCDlfsJ1lcpC2EJENbOIO4nVXJZVPz1U+uVC5mGlSNNr+zzeqIGC7UiqeLnR3dw0mlc6ePZNjYPwsMwjGJQQ+sAqH1MxnejKZq9cw+t4u15qpUCa/qxdPNJuifzbXhHXzyVSTz57o7OmlCojd/dtbbV9dqwQDYxXzRgNk7rLbaQcGjm91NmOPuWrOaM052pLD6zfXEoRxOWW+344lPwdIzQ6C9PpvXysVhUxeOk7Gq67r8V7i+5TPWVGWMpY315C0nLfM/LputAXr8ym2ns/lMz+QG0UudP7ZcwV/V/r+dvPV12rrQn47OCB6W/JjTV4sWOdcv/rz3+Svhy7ANbBt2e7u28/A4vkT9UWoeSCwa8oASP8CwSo6Jfwonp3h2k4z4ljc7bTYS8svX+rAuvT5hZwfOzDLHPP6swu1s1LN58+0n2Ttm6y0mGr6p89H+7aFtIUc9t8FFf7tIXSbKLSOXvXzS1WdFHcbweRq8/Kttq+v4aFbHdZrzS8v+Tul1wESO4iB0N3WWW0K+Y3letro/MVn41k585vAnNUN+Zl0uk4InBA4IXBC4ITACYETAicETgicEDgh8PtB4J/kSby3r9uP5b3hsTnw82PC0LvP9+l5N/Fnr0SEIj4uP7sB/+QNBj8Y+oT83OZ9cH8e7vBIcPz5fft/cP1jf0YtR20/onzQwXJ9Ur7PwJ9t/P1z9mijIURSvyeS6H4n7yqPOjkHssh9+k1c3xf/v9+J9/F93P77tX575Ud0On7vy7cXftPiAaUgK3jarx8rAw/rv1H0kZrnfEo+suyX6h4gAo4i6t+RoyGPoX5cP44/KiNCEffyqPujVefgcdB1y307xG3kPfHm+o5+r7Ho4XLdcrz3uP5YHqa9K45jET/c7neL/47KD9vv3n8pJGT0nBglHsBrvLgfA5B1RXjO2PkdvDx+PyJFBCHupfF8aCQEB+enlSM5ZdYP6jgXwcNj+WJNRFIgbop5rj+Wsf/hhx+SH2XgbA3YbPHwgL1jSZ9LS0Qo2KvloXQPaWe97rd4HSpkkZgXRztCoj3aizud1+LHUX+GpEs5lCiZpoh4JznnsS72jAh1rDNJaGLyuD6l+33czrlgKm385udICLk/JHmepYKkiPhGlwkehtknuRhx7iAY3YgIBZUAJJcEREVOKotSOWWI5Jb5vRKz7v0fqMUoJjhM0A0QIXsIkJAUEeohilNKMmmSU1IFAaMHrF2mnOVy0P2VaZuQsr4Ocicrxr37BxsT2MigoyMkCJlOESGTJuMc6hg99h0gVHriVoJBzkkpZ7nOsnFcCg3s4TJFVkR60JeUqIs9vF8JsWOirYcgjhw69ODgZJOIUacWgnUHKdJB7rTELDO/gizKRVZEKKeMj5Jxm+B/EDeTSiU9zq3RX2y0D6sHUmy5WukAKZpSUg2JKy6TUH4rNeekgv6Ebvu320Egs39Gr3EzeayHPC4iqyqqUXTwucQU8MveD4K3gXByjqIKW6VIoVRmcMrk0yD743gO5HFhv8iFpqpV5AyZ3I4EcGvSEBLr/OJSKtI9WQT2BTYUXzyRmiS9gYz7719Jq1Yd2BzAqsSum5s7BX9yyiqrSibwCojJgj0Mscm0JaTsAK4DuoFMG0hI45dYN4UYLCClOnwaVltpufEylXUtk8QZTLabrTK2b9s9ZVaNkrIqVZflvb8pAdcw1hfzucqqop5UpCz7OrxZKiKrot9xvnlzBTG4gdSP8e3YgfPSdQcZp1wmbTZrhbgGxNZQer/5+ZnsR6Re5dlU3bTWALkekGA7iPHh0ImU0x4fdsaHHXbk3Gq5UuW3TBcXOp8udAc5ejBhe7eUIPP0+bmKstBAHPppqZ3JvAmkJkbcXt9ow7wpsbm4vBAKNK8bXX5u0i108+qNVq+vFJyDCcR9BTZ+43c7SVg+jD5HU+q63Wj1fKpUV+OenldsWvXX6/HfA541C+0g/q5evlb7//3q/lycS/X/8wstG+nmb3/V3dWNtuT11Zs3o26/ST7Bd+figftEC/G6Jh+2YFmB/fKw1YFzv/z6NdjuZaLWv2hg8n7z+kY9KJdD0vT8TCVxBj2tb++0A5/daq39eqML/D6AS8t9YHvYqZrPxrw14Xz25FIZ3HxP6m6XGvPncqbFH55r8vxCMwj1gTN4Bok5vzxXcJ7bm5XyxUy184HcrqpK54uFDvy9NJCD/orr+fm5NrudioMk58PNrbZVoH+j/NmlJiVrnj3VBbH0vPo/f64MrmdPn6glVxO2TiYTXf/1K0VO2hL/CTGbXT7R/vZGdzc3ikgq8aXa9+MZ3Ra9PKcCz0QeHa6XI/l8WFTq8al/Ntf8Dy9UQCaXr5eq1gf5DO8gacV94Pj1zlUqNW9mWn5NXrx5K8eznE40AYOUQgV2+T7lXy5ZE89dHnS4uiNrQh3+n3/+XNXTczX/5YUGyPUNZ2W/2mhLXN+8ejnGcc/9yvfH+i83mtwd1N+tVU4atcQrY38uCvTpdJ0QOCFwQuCEwAmBEwInBE4InBA4IXBC4ITA349AsPQoVHWsv1967MfK+zrc/rE6/pXm/759dfQfy9/j7eP1j+t/j67Hax7r+lT98Zp/fv2HWPrxOQNn/Sj/fF9+zRYcMfypbTzq/VD50+z1WPNPo/Gfq+Xoz8esOI5/rPzYuh/TP/iJ/KMFblrEefqu6EddR7t/1KKfabL9tFi9y44H8ibvRkbCne/kaPV9mSLLIvCIcJ9YMshXzwNhl/fisfflfuSbn/fj8CnoDDRqFKHH9pjcEpf19hADPeQITQ2Mx1jp2bwf225+Sxw0xPMsTFLwQNsPm607pUw76X5D1DDXD7rbkfjKECylPM9tC8PSODmsShFpLI99JuYKHmSXEBN+0B4R8tVCkJr8Mlna8aC/o+19hnuF7FNAKLaeqohQZr0l4n695+acNfoPKebegdKbj/UHPeLyG76eb/HD+5yy6qYG24QE+vFXQhckAlh2SM96C8VIAA7YaP3Gvq5qFbmEzB0oC5XYMWC/cUm2z3agD3ZnxMr9lrIsMW8YZb/ZsL4b6xG2IeS3LE0IeKnn2w6/RdseDuro3EGmDJCJnpPBObGuhnipy1plUeJHMOvejwOETWfCBwLNGDOVvQRht5Mrjsk9nve+J2Jkn9rRjx7bBqVUYP+gvqUeCUJzJ+8wzi2qd3tGhGyXdTrOtqsHr5QzmHbq0BnBHMDc4vcAMHvbBgGiFCoggmxFRKjD7hLScgrRl3JWTd1+J/a3NLT95uTZ2bkS1piIdH9Cj4mqppko07+BYFtDZsHLQCSuFb20hywMxrxOw32t3e7V1BMIs1tJ9+eVyvhGo22MwtrcwyjYe/496XinfneQ235D1Pa23CsyeeU3bw87iDrqqak0fQHB1hTSboDkWclktMBC2BJ4IaSB2KqxwzlQVpXGtynJIxNCxqcivovZTAFRl8mjxHmY5JL8yyrIZ38tb2c8543SrFZj8uniTDfLO5mY3UFEG0s9XANYGwcT6ZY9uVWxbzB+A1lK8fAZ5Ldw3Tjgb8+8PSKg8tzRDQZNMkeE7m7vcXT8x/P+MI8pD5+Q72t0AygxgTSr91Rvt+qRNASNUF3hA5jMiXP0oeniTC43r6709vZaS8hRQaz11ooyx9lv/HpP51smd7JjR94M5N/5Z8/VNI06SODd11dKS/YjH3S1kiAKz59eqoGU9Buhfht6WO1U3O1Ubzv5a5c3kKY9uC4mM80nU2U2Lmzreq+YN5o8u1DTZS0h5X0WXnzxhbrtTrv//lL5plc1zWr+2wtVzy80f/ZEk9lcC0h2vLUHYzrc3VyraiYqZ1OV6J48uSCWk1F/cTFXvZirWsxGIjTh844cW0CW7l5da4BE78ll62NIDfnStocxw84hcEVs5i4JmPPAb0KXkK0pJV29favbu7vRDp1PlZDudq3haq3dyyvtX71VDXaa1+O8vFgosZ/AKEOYH15eK/attl++gfy+0QC2dUe6v7lWhtjfdXsJQjNmjUrO7x5cbOeIn41lZ5O23Xqru79+rQS2d6ulqhfPVLBuYkwmE+5dW00gYDfX1wr+LC4uuL/0unt7JZPlW8juALeb5a3KyPIvDvneMFtgL/lQFFlbcveA+EwBhZr/+oXaCzAuC+UoNFOpm3//K4T+UsPNUsWDfQ12+++m65cvxz23N9fEbBjJ588//0ImoPsqq30y0wB+JrKvv36lctPJOTnBlzNI4cv/x3+Wv8HAuToDlvWfv1I3r1V+/lQr/7vBA2Agwb1jt91wZ6D9u/6cnDshcELghMAJgRMCJwROCJwQOCFwQuCEwM+GAP935acX7+Rn2+ik+FeJwPvxd/uxoW6/L58afzx2qv9oBP4JCxzdf8K2v5It7b3l+8zxHMv3zft1jdvix/Lrsu7XY01EKOIb+ZBlfuBp8VhEuBjXuOJ+i+u/SyGJkkJ+gGyJuPdf710RoYh412tMLMeOiJAJgR5y9tj3qXJgXvIaSgp0Y0Wkby3pIH2T/CczHqPw434Oi0x09hBwA0+4e+YO6LofFNMe5uv+ioix0kF6RsJWz2XdANllGQcf/ejRl4tCfqgt3a8VV8R9PeU8Pnj3f16NPeBoW3p0Mk2JeZackiLGGe6WCRuTEQPzOggbUUaEckry5X6XEfdrImJ8EG/d7h/Y0Li4bvEeEfdzTY6mnNCVxzUmBqTQuCekQIk/HkeFIhK+FQr+CAxMxKaclTJrbZekiMC84V2ZWS9wR5DFAAAQAElEQVRf2GzbI8bVMiHKJFlHUZYKfEmIp97vXWiA5Dv6VlWVhI6efdznNc69opPCe4TGcZOkHre+jjib6LnfN8n6rbuA0PCclJMyPpqc3EMCun6AZDUp7HGXzhfbaFxsg9emFEqyn73chldRRmfkexwG8iDlzH6IpBShiJDJ9rbtVFUlY0muZ+YxRRkMRvKD0vEa33YE9D25l5gAQsopyV957H+PU+QicKCrlm0d/21ZSC+TV3fXEDBgV5eVRpx7yW/gtugShN60qjWBMPOeqB5jYIykGO0Sl31OKVPT2JfY23hMIJ/d6bZjGzT8Vl+B/xkSq1pM1Rb4pl59ZjSFEvEpilImvIpcasb+adKoeXohgcuwOmj51Rvs6NRDaA7IHtJMkWTSqmSt35hNEeog/Av0oVkHyLKWfKjIjRbCMyDdesYP3UHV2UwD8/loATFmYrbatBBXax3e3mn79kZ1LgCmH79Ou5xOgKZVxo8lRO1mvVYNsdZA7s1nc9XYEApdXFzIXwF9gKTvNGBvL2NRELeU8hiLCeTlbDob19v+w2artu91BlGbctby7lYbv8mIvlCSKIWhB+Kzg5iPSaXo0xi7gT2KspB/2SEXWWtI6/V2O5J1w6GVCbubN2+FIdiRdfHkiYyTOJ+Tslax79R9fa3tn1/qDvJ6oL+eNOopt/ho/IQvY3k50yY6CWKy+NNzDSnkfz95tVqpxbYFORM5QdJNIWln9HVj/qXIKlKhPbbv75i73KiIQn6jNd1stP/6RhNIvNliAT6Yit3O3TXk6Prfv1J/2ynNQpP/7XN101L+qmv/kkKFnZn9BvU6h8zdb9YykVi20m7JPm9v1Wx7dW9uFRDwFXm1v92oOAzqyMG3kLcZvH1/3eJDTwyc5yWE5YT4NMS8IL67zUZrxu3jcrkc/TLxv4VknNtncPD5WX39WluIY5PXsWjAORG2NMbGuhOE7/WXX6pjrLePZxP5TBT/6bnqL56pnVc6IHoyV3fWaFpNsf1OPfnYIQRFO/+igkjLtpXfvF2Ti/5lC8ucvBL+zGYzHcBiGHpyrNGAX3OwXT/4W9S13rx+Jf/iQ0UeLZ4/0fl8oaootIBo7YiP35p2bt++fqOBYFxzz5iASct9cOBMDdigN3cqbrbqwXfnr4auAzL2ifR0rsCf5ovn6so0+uizDRiaXz5VjX0iv1pw7bCxvbpTdb4Yv/Y53221+/rt+JbxjlxbNiERY/0VO8jT2LW63qykz85l4r7sMATyPtWlUlOqqEo6es3Oz5WonT4nBH63CJwcOyFwQuCEwAmBEwInBE4InBA4IfDzIOD/3Xtffp6dTlp/jQg8in1QP8o7U+nTh+Q44VNjxznfLd9f9d0Zn+6JTw//Lkffx+z99r3T7/d+tz0Qz6OI+nflXtO/xs/H+HzK4x8671M6fvjYTzXzsdUDh8Yiyp9K/z9Lz6/BBT88tf8Rj635FuIMP27T/I1/7OlRPuzKY3/fr9+v6P1gmIfcJnNSfN+j3Pd10GYNP+/vXOi613r8iXU81I6HJO8hLyJlbnFecZzz8dIxtRxnRIQGHmj3EIodBF6GiEk8tI6IcUrEsUyQWLAT7Hvv031/ywP1lJJ6yiJnebpHCogd91tJj73HMiKYE26OZUSMpeeXrOmx5bF940R+RNzPiwhaUuaBfw8ZGREqa4gCeo3AcS/bZVJyt9uN+nPK+NnLZNn+sJffRvOY30Z2nGy77fW8sqiUcyHbcRSTKx0xHSAkIoLdDLl3lMZ1+F5AlFky9QqiwpMiQi3EnfX0rD2gw1i5bTnqdN3jHXNa5ghiBsPlr/21TfbXJJrJMhN0Ijvu9y3Ug4P3skQEy8JVCJSJSmyyPWWFT8T23mJiTsXri6Ic7TvGH7UarI9xK2nJiZSJL3YZg0hpzIMWG038sRmfkHPCdtg/PVwpZ+Z2MhlnPyNiJCTtSwNBVdWV/J9jO8hO22mZQPY4Jra5wN6IB18gsyrivIBoDNn+QT22mciKCJnc7DgLe4jiHqUtxy4tJhqqrOl8jk+9En5k5op8DEkJXyhGGxwTi9+WjEA/JNcBwnzgXJSpUPLXxN6txzLI0UlZyyStCdUB0DaQS4c7CDYTOk0lNeAEIb2CjB3WW40+krPeMyK0Wa1HcQ7W4OA3aQeMcR5uIC9TJIhVsCN/PV40tYL1e+uCiNysV1oyz6Rph74D/vrfe+1yqLk4k/8evIGMRaVW/lpgcCnqWueQqMa1Bn/HEA5Nvm4h44BVZ5BPZxfnY9wy+NsmRa/jvIMJWnwNb+AFFuopF+p8DygLTWdTVGKQx0YhW0PKKIuil1KhQxlap067UqqeLgQvTh736mIYf5EkmkZ13ajAhhkkd3U+V3t9J633Ki8X2j1ptL6o1UPYnf/bFzp//lwRoRUx2EE0Rkoa34BFz47z7q/MvohaBwi/zdWt3m6Xss6E7R1kYHe11Ou/fql1t9cwB+vzmRrnIvE0+R6HXhnCueYc7cGzwuBhVitBiA6Q8weTtA35Ntz7ff7ZM02i1Oo/XmlY4TP+ls/nullda1qVWt5eK4ZOCX+VBkjPrYqmUk98MyR1XMx1F60OTQExXKhLAX6hA+MNcXx6+USZOYm9M7nhr16u6kq5qmVfO+cvJKXJ1Yr54gqkYm5t8pn8kkLzOVhCktcvnmjy2aX879im5U7zf/tcO3XaLtcy0Y2J8pXnEx3oC8jO4narDInZvr6RlttRtm+u8Xerrt1xBkoFOOaz6ZjLKXM/eMiRA2fedk3nxnkG5o2Wy1ttbyG/r1cqlPUWAvf26kp7zoDf4C3x40D+1ZST+VTCxx1n/hpyeL/eqCTvTGDbR1wTodXAfnNI2x1npYYEFjYURaGOuOZprfpPz1X86ZnyrlO5bdVC6L7+P/4vrW9uwFwacLoDOD66e/lSBAwi+HLsZ0i98Z9UmlWNMnHruefM/tsf1b50fAf1heRz2RL/6bPLMb7GqoR87ha1hrNakxbYr97q7voN2N5pu76Ts8j6T3JC4ITACYHfGwInf04InBA4IXBC4ITACYETAj8zAv7fuA/Jz7ztSf2vAwE/ZLGM/9vuPLBZLj8m3zd+XOd5H5Gg/32h6xf/HE09lr+4AT9yQx7i6aOCrtEPfvAQVx8Sx/l9eYg7j3VR8K/4Aa8HDO4faX0EA+P2Q+Z9ZPk/q3t80MdZs5f/LBt+T/tGBEeQ0+Lz9cixiPt+CnqN9mOhy5/HXe/XPX4v3/vThJgl4n5P1y0R9+3vVfA9E6xrFMgcIU59y3FZxKf2Gbj19KMwDayOq+7LxMP14IG99d/3PPr5PiZje/zBJEob8SC9+DPGwLYkHgpn5nCC6Yu4f0QcQZz6TibfTC6ZXEuQMSndzx0XPPywPQO+unSX6xGhlJMCeyPQhW6PW3wr8MPyiKweIowhfB4UYXtCvnKwdsAm9Hp+6P6P5wsSxnosJmZ7k4iI2wkdY5sH9CaO7HILoec+j5sItf4I9CGuu9972O4C3WUuwSTUQbB2YPDuPhCeLUWEcs6jzV7resJXE40u3TdgT4rM3ISPxJW2bYgI+kK+gr28tijZL2d3gXc/6nXD4xava9tWlh6/IrCNtvu9l+eWkA+uWyICiJKKstJg/CQZl3E9dkRZ0N8rscZxzcTVNkTcx8l6WSKPpSLLb6QNdLRg0bHepKsUEtJ3gyKSCghf6yjQ3ZpAgVBJiRhKyvg2ULbEQQDtekTQw4eyIwcOkEUmbnJiDX1ea7LJfjWTqdxu28NY2kcQVQVp5n603GOM/i1E1hISdGh7RSQVzDFZNTiWYJdT0gECNiLGt/uWkG5+6+8AGWSsbIvXNZBue+a5r4Dc8tt0/YhlQDoN2qHvAGHZY5NtKYqksiq12azlvPM629k6TuDRQ5Qm/Nzjp/2qywo7dur3rSriv4B4C7Dc3NyOxNR0OtVQZsXZRPtZpfrfPtOwyNI1pO+XbzRrQ/kwQPYhhpJDZBIxIrSAqK3rijFph752tVHTTOU3v/1W5vz8DB86+ZcVRvuGXhnfemKbUtaEve3zQKwiYtTTQHhGhBrG/Dal59rP6cWC8UGb5VLdZi+fmbqqpZzw76BZUUnzRnv873cHHfxvqEIwHqJXupxrv99qer6QQmrqRjtI6JY4OZ/KfT+SZVVkVU/mYHvHXkmYpeNVD1k5hWr2jOaggGjLEOTTvVTgSz2ZaAKJtri4kO2+e/2aXOk0hYTlQLE2achJBXgZn/5qpUWfNdxttPzrS22ubyBV79Sjs4SELcip1ddvuYN2o74qlxBxg2JWa0JMn9QzZfKgWUw1hSDM00YNtvncrF9fq391y7bt+AsLIt7O7bKooER77JCm86mi7zSQy4Ff/iWPjry5u11j4xwyb6lE7PUKvP/HFaRor7TAh//X54qmVNEUunn7Rok1y9VSJXYNWNue1SohaP2LDRfPnkLQzuRf+sg5c3YLFZyTIrL8iw0DpHV1NldEyLb3EKd+kzhxdsqqUj/0mpAPzoHhZq2KG6TzvSeHBE59nce4BfkwgGdAgDb+xYCs8d+jdZ5PaO/UKzhjZ394ro5z0MzYk/XbWSnfd51f5394oXIx02K+UDB2KJNqYrqrpB3nr1vvtHjxmQ7kuPX1nDf7pZsN97hh7K+wucH3hjzbcc4Xi8X4CywNPjR1rZBUVpXa/UH2Z1dIdT3RWTUBz1otORkDc56eK80mmj25UL06KL2BUEa2zv1pqd3QjrFd7jbake+rv73SAXuSz3FOmp0t6N9pTl7ssTcR/3NiMYWs9i9CrG5vlLC7eL3EItIcErhn3o2/+pn+QMeEe2G+xjfyocWo9cu3kPcbXdbz+2Mxq9WTuxGVNsNeDfaeXZ5r+/K1mouZ0qj59OOEwAmBEwInBE4I/K4QODlzQuCEwAmBEwInBH5JBAY2OwrV0+dfDAHH/rHLf0/bayyP9fy6635w8lh+vdY+tvJjdY0Pgj40qk9cj+d/Ytrve4gHUXbwMRbHuvtHGTv+sfweVaDscUnz5/+w4WPLab7LlZ9/89/mDiY/LD+l9Y9xP9Z/Sv1/jy77aHl/7dG+x+X7c35IOyLGB+7HuSm+/QjXD+OPY4/3cp0n4PdDPp9IP3SjrnsdnhHkcTCtl0mplPL9fHofKoqIsdpDSnSQXh0PtDvIiaP0EA3jhPtpY/X+hztiXB8pZN0WcQVtv43ZQoy5L+eCeQkJRr/5uHUUkwEtxJBJS9vxzSwelEN+uZ1Sun8I7saD9A9jOSWZTCxMeCDiGhhLmTWUXddCGCXZrwEizGM9ZQT4MJ5zVsf+w7hDYGuiNijQG3E/x29jel1EKKc8YtpBWnT4ab0d2FmnuLxHRqcJXYv1mOxJrI0I4jQwSyNZZULDc4Qd1u8B21KWpTJSICaYrNNjRwnme89cFMJglqOTeJkkEWRcTzxbCEyTgMd99XD1kDxDwg63y0IH2lFkmYTwG8ODAn0aMl4stAAAEABJREFUMUmpwM7+/ith8TWBaYrQAF4gpRxJxr0l/wiCMvYUKUn7TlmS53u8g4CxUmPcsV9Hntk2f92ssXHdOGw3G+WcWVfIOeSxiFAFyVmX9UhgRiQN7DHQP7CHY1NB9lAdP/5KYgKohr4aCYU0IL1GX9heYmGgZ72FcFEoD0llxz590hSCqEd3n/AzBnUQPu1hP5LSJnnli/UmmUr0uxn4LdZUEMreivAowMqk8WG10gE9FSTTFAK32+yUIICsd/KHJ9I0Kd112l7dqoPkdh75zeWILEUo4SvLNeI44m4UB1XzqfJ8AtR7xaTSnhjcQQonbBtzCSN8P5jO50o5q4Ios31lBcMmyThb5w5Cv4U8W0GYDxB9wZh1lAdpdX2rVJUSZHWfpNubG22Yu91ttce85ddvFBB1w7RSdbkY34asO6llbAMBfGDeBsng5Lzwnibq/LXdA0TXAUJf12st6qnso/CX7R0eilCPMavbaw2QypPPLjV/9gQCVGrf3NEXIhNkstBv8abMGedeNnAObq6u1RK3LUSiuByTCdiX2Gb7msszFWcQ5+dTTdFr8Ry2Q99eXue3qivIzCmkpPPVPvst0CUYdwCUy2Ik/KbTqSazOSTcuTBICUU7Ytk2mbPVEbdiJBrLuoIk3Gq3XSvXpTp/Ffa81uwQ+BkqyKHh0INDKKOo//dX0nLQxRnx+uOFthQL7CYt8X1QgvR7c/VWm9ulWsj3fLdV3G6Vtp3KXaf1yzfK6PS9dXtzp2ilQ5ZMgtq+uqpVNY0K8sFnZnPYyW8G79cbDcuNyqbWDgyDswprq8R9pUCvddafP1H15Ex+e7xd1MqQ4Vvi3HKvTRnry6zJi2fafoV9f3spDpVuD/iOz3dXN6P9PTYfbldadXtN/+0L1WWlA7k1q2eaT2fjeVv/+1+xu1P84VI1+VsTiySBkdRxz/UveAT7qchq5jOtIGxr4pGYV3Dv9Fdnt9wLz9A3kFs1GIg9e+5lenWj7vXteL7F1WLr6tVbJUjV/KfnivOZJqwreml2dq7E+rOLC+6FS509eSrfs1JRasM9yzKbzca3n6vIENqt7jgrA2eQhZqfX6gn1j1nvybfilSw70GLz56pn0Hsks+HSaHJZ09lUn3RF0DWqKwbdfzJzPepD0mbr78mZqXSZ2fcM65V/pfP1KdBxoXh0+eEwAmBEwInBE4InBA4IfA7QeDkxgmBEwInBE4InBD4RRHw/3J/asPvGz+u/aHzjvN/RDkw10LxD32sw/IPKfkdLjYmlt+hayeXfgcIODctv4ArfqD5vnjbY1/E/X3u2Hbp8d+a2O735afy4ajX+lx3GXGPm+uWHpZqJGPoj2DM4gELda8bIDF5kq7g0W8PcWOJCEWEfEXKcG6Dgj89xFFvcgS941h8+3FxJGY9iMct7nOZIKAsYz0nWY8fvg/saTt69B7b4xz2j4hxb4+773E51tkrMSehzyW7Q6rCODE5ItijH9cn9qZLKcXYzjlTT6P0+O92pAQ/0b8T9497sDACzXE/bkwjHvSwJiKYARfIQ/qUsyLcHkZiIcQf2n7IP+BnCZlgnYEdEWlcl3LmQXylnAtsG7tk8tb7j3jQ5TUmIOyH7XQ76D9+EnsMNFK+39/jZVWhbxhJVoZkEi/l+/GIULC/dWK5BjBIOctkVFSleoiXri7UN6UCH63fb6opQpbMXK/tIHYGCB1t9iraXgniyaRIVkJnhwwjWWpfIgX8SqGyqmQ/0lEX5JJt0CBVjBXo9tt9LeTKQJ4N4GpJzDtAoK5N9kmj3gLyrKTfpe0qWO/4WI/33Ju4SzESVB4X+iJijHHKWfbjgA8TiJ6Uk/BOB4gek7JzCM+yKkeCxnHwqIkur9kzJ4GL55lwqyHBhAP+6u+gvwMT66rqaszBvb/2NeXR5h0E1/RsoQlE04A9Jqt3kD8mUE0WOvYFeZIjqYbwjAiII4hG/LRvntODydGG+mKhVGcN+0H7qzuVlFWudCDfugKrIbUishLkD7DJ5HNWyF9ZK2IWu1YlZF9A/A3rvepcjl8rW5GPSqHISWXO2kG6tZz/5e2tTPS1+70W5+daQUzbZtu69dfrYruwz3GaM25bC6/f7RThcyNdXl6qIHZ1Wcn4GUdx7ZhDGoB5rz0YbtizKsiXkMqqEgCOZOK9zkJNM1E/rVVAtG2GTv3ZRId9K1/W01PpIR7jAYdde9COWOyw8wBhPRAz/5LD2l8tzAL7UGHTlrEDudZAFhbkRsXeJgYdqw6Mu0mpgDjdvbqW32CtNp12fusXEnq9XEH4TSVszmA4jFis7vOg3WsC+by/W6kcQi3xT8R4CYbGq2B+HLBqgw/kzuTzZyoZ3+42Y9ysdI+tHXE7f/ZMHXgl8q13rH3/JD6LxbkOhw4MB4jQg7pXd+peQpa+bpW/qJWen+nL5bUSZ7spSh3++kbTKFSfzTU8nanC381qqR3nrOe+UNW1fN+qIET9yyD+RYR6MlXKSc4NVYVuVnfydfnsM3U3KxXKakyUPzvXvkqqIHZ74hLENL54ogN2rr98pcPbO0jirfT1je5eX+ntf/xN82qiGYSpc2qNDS2kpFh3MV1oPxx0/uypGvQHcSR5NJCj9WI+rmm3G22JQ8FZ2f35K0U3qJ1VMrE8yaW6V7fagH2A3x7snMvGHE+0hvS9efXKbugMgnYF8XpLe7Vea7JY6G55p230Gp7MlJ+daV8n9X+81PaLc8XnFyrOII79yw+rrebgI3IN/lUdZ3NH/wHyfCBOiXgdODvz+UIjluC75/xffvEHcK6UikLOw8AS3wNF/trWNXPurq+0n3B6J5VUFurJ4+rpmdbo3/etdm9u1Ew4E+g/cO9L5FAJNu3VrVb9QQfwqcDWv0hhoj3Q0X59rWY3qAWb/mqlxL6nzwmBEwInBE4InBA4IXBC4ITACYHfBQInJ04I/LwI8BSBhwp6Jz/vbiftvxQC78f1Y+0P2eP/lT/K3zN+XHPU4fLY9+ssbaHl12Pdx+L1Y/r/UW8Gngla/lE9v+b1A8Y9FpqPPseRR10/afWX0v9z7/OTgvIrVRYRioif1Lrfelz8gNiAmDRw+YOEB+ARH8fRD8PbtuU5cgsJ0amHdBgQkzQRQQySq4x3KnIpP6B+vG/fQRxAFIwP/JnvsW/s7N0cdURY13dlnMCPvuvhb3p1PNC2fKNjGP9zyePeQ0Hz4UH5Y1sGiJSIGO17v/+wP4z/xRXBYrGeuRTjx+ssHX502DB2MtvkxrgfHffjHba16A/llCiNy71/4ooIRYQyJI2JPnFFQGg92Bq0/bEulxWkUS6yOsiOlLNMomQeuBestxznDZAslogY9UeEHLMMEWCxLgbGwj8iwoWK8j5WHbH1PO/Xs9c4yA/3H8Xx78Fkb5woI0Je430KYnuA0DRxG/hCIkiQr91mJ4vXRE7MzzqAoXWlnFVVtYQpA4xBAdFQNLUS/jZNIyKASGVVKcKTBnXEPaU09jvhIkIml/yVszsIC+u1Dd6/Y/9A14C02GtCeMC2Gt3T6URlLtCN/+iwLkugO+Uk+5NzVu8YI+J8uN6Bs/fojNc4rvENwIF+S1lVkI47VZQHSGEOinzVEF+WiNAGkgiH3C3ngHHzW3stuBzAfgtp2DcFZN1Ou9uV9svN+NXA1u99q6rUFAKmx4b1HeQXezfgWNfN+JW5M4gjf/3rQDy2EE9rpEWvv4p5BSnnt/rOCvCFcE8mPv/4XPlJo/Z6q7u/vNQOve2KvSGGWs74gP87fNnS3oNxwV6LszP5SsTrgL1biKJhXmtbhsrLMwU5mpjQkisNvpuUpTni2UwamZyyuM9y/uSJMnEyLrPzMznfLR4TilbdTprU97+YcbPWxmTneqUs5wWz8EUzxutCUxUaNgdFU6nGzrqN8Y1O21/WlRyXlEIF8Tv6Jfzt1lv539Mt2oFzGyj95jOAg/+d4emk0Xa9UbFtVUUhv3VaQJ6JuHYscS7a1w0k2X0O3+sYIArLmlwfpI6uYj5Vd7ce7awvF8rnMxWLqaafP1dXYC+47lmTclZGIkJwvXIMdxDL2+1aFfl7ICYJXHxWPB7ov7290Wp9pwTBt7q51f7trexfD0azZ5eaQn4mzv3502deJpZoCuYF5H39HBKSDuvBHZ1fXuBa0j5jNBvc/e9/Vv+60/T5TH/4X/+r7LPnxaJRA2lY+nwdQrGYjER6BXkb84musKljpw7bff4y4+uXb3SACBd27sjRZjpVi8/9YSe/FS1idPX1y5Hc9dvXE2wMzMidtIWMLIlT1TRqzxvdDHtl4j3/w3OVEMW+nzBV9Wyq7FyErG2eXmgHwdlzDxGKCvy8OL9UAyZvDxv23qpvW23+hl0Q5AX3CON2wKbmZjviOVzMNUFn6TwiD2pI3bM//klFcR+nsxGv0PL6WuJczhYLzSBPa3L+sNvq/PxcjhkJpvWrK2m906Ss1X91pXLdyqR+y32gqwodIOMP5OSBe8DA/aDmXBd9Uu+zhv32r+BeEEg1n6tGBgjj8Z5CWWZ0kB8NezfcG2ri05CDU+oFfduzZtx/Bd6rUipWe01zrdnFubZfvVHsiBh29JNCm91anUnpJ5fK5GKPjalI8td8289y2mh9OYFAXyiRz8nGneSEwAmBEwInBE4InBA4IXBC4ITACYETAr9xBH4h8wf2sVC8+/j/+o7yrvNU+U0h4Jh+Su6diQhFPIiSqD2SxKR4T2h+78drvnfSOCEe7fah+jjpQz+CTgvFJz+fgsBjn1z8zxy0cZ8QHjT7QfKH5Wi3AfqI8JCN52T6qBxV/IPlgJ0/p/yD5rH8iDHV48fYHOsfKj1+lA+N/5R9PBDWp+R79npnptPgONcuH+s/c/m9sedBrh7JQP2xfNQ8+2Ph4a3nHPdx/cfIcd3HSuuK8EauSRExirgigp9619bjyxh/TDzPSy2uP5LRDjAI3f95NPTB6jj/h5wxdI44v6fl8XoPRbAv4voo+BBOIuzRYwn+bghJj/Cn9Z1PRCjiG7ENibURIe/tBb3zm4pJVbbjIXcxSiT2oP+bT1ANJfqTqDM5KcnLI+hBUsryQ2ONw1BK9pt6MHbcb/ACcet7wI2qAj8szj23U07KkJouj9IzPwJlnoB0PODvIGk79hgYo2v8HOsmbUefeEA/Djz8yDkrpyQ/2I641+ef7veUlBhLzMlJBXN9j7bOFqLRpbgGdCbm2QbvkdAz2A7s8Rw81zFsEaGUsyInZWTwHOb2kHWgIClkW72+44F7BG388X79OK8H006+EntaP0toDuM66+mxJyIUgTAnIu73pK6Hq4UodNXrLcFYBPMRKZQhd1Mu0IlebMzYnFJW1/YjIdViL7NVQyy4LHNJ7AcVlBVzK9bWZaUcCXt7+et3Q5IJrnu/kkgZ9cTf5JlJxpG0JI7B/ia8OoiZYI3t69jPbfWS7fA6pRhzc0AHECkiRhsUkjFImfGq0h6iyWhtCswAABAASURBVG8hHyA0e/QnyJMtpFRLfQeRaSI1RVaA7xbyWpFkkonmqC/RDpQOzN+vNuowYgATMWEP2elYjXMSOiLUQsTsIZD8lmULGRM5hHJszaohkUrnMng7V1ClEqzKyGohfRsIGxNYE4ix6Xw+2pHB8XDo1LGn7a+qWiXzjMkAigPOG7uB2FBVs1ioZJ8G0irAqCkqTWczHYpQMWs0/eyphkVWvD6of3OnWRSq9r0SY5GTmrLSDuJHXCVY1RA97cO/QWpyMZoK/bV81jr8LdG/JwbZ/hP7FAncnKc9WLSyLwewr9CbU1LG/6vXb9STg3vE7cNqpRocnDfTCt2QYJMulKtCly8+U0pZi8lMEwgxE2SOQcKOej9oAynnN34bMPE+Le2OuPTEx5ikfH9+m/litGcOPiYeqxeXqqPUBLKuM3AxSEnfXDnpwgQi8SwhZ4dZrQCj1ueLWGSwmZ7PlbB7cXmuBfFKxCCIleUAcd6Sw5vbWyXiIHQ41/3LAMvlarTFZGDPvibrghwzkWcTcpFVYoyxK8ALy1RFoV0mv+pS0Ul7SMIJmIh1/uWAilwvsaEhXiapVVeanZ1rfbfS1evXurtbSth++/btmEsClwOb7W+X2q6WyodeOwhL36vqolHZTCT6pkMhfXmjfNOp+ONU+uxcJsRryMuS2A/bg+6+fqXdzZ2m89n4NmkJNs8++0z2rWMPE7UBo7v4T3+Q7ZwSi6Ku2ANMyaF99MoQ+FKhWaokdArS38RpoKvlvPZg2V9ONYBlWddqnpyrI6+KTatFM9Vqs1ECG3H13C+uX73RLg2qwc1nfPnlK2lSjb+Asf8//qwn5UQF9ueyVAHJOz1bCCilMuvA/X3PfuWzC3XLlbac5wlnyPeNTTlo+de/aAthXEGYbsHsrJmrbhrtyD3PEfHzmSvriTKkss94dRhU4kuP/VfgFTlpnPf5M1XEeuAsF8Rkx/3K8yeH0AYy/2Z1q0zuHOb1+Lbz9pr2k4U2/U6qCq23a13+6QsVzFkxVkSSY+9fxPAeO2zarNaqNp0KcrOtszJn42wy1+TsTK3ztAhV+Brg110tlcqsHqJ6e14r0Zc4f9m5v9soyLOOe+HmeqmirnSzXar/j9d4oNN1QuCEwAmBEwInBE4InBA4IXBC4ITACYETAn8fAsGy94Wu0+cXRuCX3u5xzL334/b7dY9/TB7P/dicX6b/sSWfqv8y1vx0u3zKl2/GvqlpfML0TTtofyPvj37T1r/kFXh9FKrvfeIRdqJ+L/rgFfS+L3R98vP+fLc/ueBHDlrfUT609Dj2uPzQvJ+r7/G+rv9c+/xYvRGhiPhRyzz7fXmswCTK47br78932/3/qFjP+/JDdIa++SPq3xV98rKPj8WTI0Luc92S/PDYFcQkoQkMy0g2QZJ4rkXe320etIfkFkKNvqAmX+h2YfED5JQTnEPxbj/rsXjcYiLN5VE8ZpLMYluO/W4XRZb1BQ/TI9gRyX5IjUSk49R3ZUSM9VAouc4D8EEa6x2kyD3B2isiILZ6CJJWKSXKDnt78Wx+7G/tL3NYKpMMPWuLolCOpKTgDyPoLrDDa2i99wnIhb0OEFQdJFJCVwfR6/llLuEDsnowNBHkhR4/lhmdJliLolRmT+MzsL/LSN6dmeiz3XsIiz0P9hPzdtQ9z/YeINwcz5SzvIYV8jz3dRAe1hsR2Nfi36CyrFRDrKXIYBAIKwCu7wbIoj3kQQs+AicwYkgQgZ7r/WC4NECkBHgkhm2X9aWc1ffdqAuNighl+uqqVolvxrSk7T7b7Dkd8yO5JvXgZZ8LfLPOlLLcHokXSUbC0kPGdcSrMMFTFoyEEti2YB85SUjKWX6ztIUEEz45Zq3JDQjIbo9vEKOCNBE+5FxoWjcK/B/w04RPXTXgd1BirIWMMpa240B9u9lCHG0lBfZJHj9siT3ESrc7yDG3Tsd9CikZ0qhbD5fnZ/SL9ZYCgme/34H7Ti3E8oAvK8jFXNeqkR1jFeXq7la+DsTdsTd5tDvstIYA3NRJMS81vN3qcHUNmAOxPqhrDyIMmkMYFsRhUjc6W5xreXcHPuvx629N2JZVKfsX2CKwG67XivVeBwimnvy5ubpSKrISMRltsp04xmck//e0d+uNZs4pcqIkDXZvbwX/p9FOcrYF+1jtZCIy88O+rrE/Qzxt8GkL0VdCqsWk1l270+yzJxJksLGv2LfMhQrsHPOI/F1BLq+wT8QtyA5jskfP+q+v1UL4m1T1266DA6vvXnVVEeOdOgjXu798pRqbV1e32pIzG4jJt19/rSV7dOTntpDS+Uz5DCKUHCjrSgfKCjs61lSXZ6qRCt8TW7UhdWDiuAb3g9mTS/msbA97RmWTFcQZHlM9tmq11wxCtiAvO/I0iMEU4rFA/Eb5sN1I6OQz5ogxKdn7ybNnnK0C4nZN/PbakYcbCFvnkONUgOUeLDNlQNT2b261BrONyUhitVtttPrza63/ulb1YqL6//2ftGuyriGTt2A5vvnMpmsIyNY4DtLm1VuVW4O1JdfuJAhDQS521ysNNyv5q5OXEM9eX00arWC118srDRDt+cmZynbQ9upGHWe/Gv/d2qzEWezIj+rlHbhovNjWLmu42yjutlp/9UZp147jJXYs9xv5F0o8rz4/U76Yqfpvf9BhWur6zWutlndKy60G/phcLbClbmod2oOu/vaVWvq73V6pLDWfzZSLrApMqxeX2k6y6j880zp349dyN58/VUCetuTW5u21evJh9/Ub7fHB//5xmwT5KjWHgZzaq93t9OrNK+25V8wvLhQRarlHbyHt92+uVT871+V//qME0VzuOz2ZX7BW4xvePQT5erPSbui0fXVFLm9VY7f//li9vdKec2JsO+7BA7myY04mHsHZCu5Bt//Xn9VfTJRCY24dru84o1vNIIVTFyrQVS53uvvvf9XGGHJfsb671681cD8c35znnjm9PNemCuGafp/XyasTAicETgicEDghcELghMAJgRMCJwROCPzDCPB/p/zPpd7JP6zwpOB3hwD/d/4b8cnZ/Bsx9cFMW/y+PAyNxcPYWP85fhz1H8ufY49fs86j38fyV2rraN6HzuE4gNHHkuqjz7H3WD4a+naVCX5m+u3O32iLp4kRMT7I/K14EBHjA82BB+0/p80RD7iAkSw8RDWx9E4+uXl8YJTE8X87QEaN/w1hfcyK+O7co289c4/iPovb0jdrInj4WxRKOSmw8ygp5REncUUwNkpWBP1gN6B7eFfCcFCPAFvKDnLIJOtxHBXjp4f0CPS49Jg7I+5tiQhFhFLOev/yA+jH8yNsz/18z/WYJZelmyM8yboepIM47RGFFBHKKSkh7nPZYZfXux6RCNEgj0WEIpiPTWVVqYAMGNDTQkpap9copJTTSFwkdAYd4/kmXJ7rOREPuEBQdjyc91o9XDnZl6QiF/Jlux1a79+N81tZh9vBXNcjQkIigiLkfXPOGpjv+jiXsRI8xn5sjrifm1OS+yMCcrUb/XQ741tEyASCuKzDZJKJ14xt1lOAgecyPNpk+wZyMsifoS7VN6WGqlBbhIYc2kLk2d6csiy9cYZE6CFrc8ZfHN2bbElJOSUVEMIZO4xFBDrII68Rl/0ywSX2c72yLczNKY22GOsaQjTAneny24guMz8KSK4MmeS35aIslOZTxkMZzKzH4r0Hcto+5apUge6RnMTmlLMcN5NEOeUxViGNc87OIWkg5GbzuWbzhfYQSUVdy3jU53OVZ1NVlIG+DE4mwUyWS2jAxxYi1zKSgpIOkKIU6iGue/Ax2ea8LonlZDK1+4qIMeYDZ23EoqxEAsok8w4ycdUdVEOqzZ6dqYUkW5mUghhKObM24XdJ3KW76xsdINhC6EOnywYCsMT/gfYuelVDQjXlbDLu0YJR2dr3ShcQjRExElsmoxv89i8dVOioF/PRRtu+V6+uStLZRO2iUlcTewit2exMGb3pi6cqz+ZaQwCuIRX9NvMakrUAr7qstVuuVfZZeX3Q4fWdBojo8iDVzVQd+TREUsXeJTmVvIZ43EFOZ8qIIE6FukmpFkn4qq9v+elEOYrGs5BzqRWEdaKsnl+qfA5Jdz7VHnO7JJVVpXN/xS+k3aBBs+l0JBuHkGpiECmpZP8Rv2mlAeKzxM7iYq4tpOpQk3uHnhjTiV1b4nT91StN0HOANPRbuxxVDeRK8eRcBfGLy5k27G9CvGfQsoXEdOx9Hnx+9sS8wLbZ4kwJLA67g5yvlueffaa6rpRSyOS285u0Ucp59Pmw25ILvUryy3jv7u4UkTSLRoJ43Xy9UXmBX1880eIPn2kyn0Ja4wP2BiRlSXtJHhnJwO4N+b9PUg/WhyareH6hw7ySc6KAZKywcwvZ7P1cn8xnOkCMNv/5hRbkU3t1pwxxWV1v1S43qv/0XNv+ANrsSQ4Xdc0Za9WdT+Svhm7+9EwNROzlH16oGLK6MinIiUmfNPzl9fhvFwf3m4ZcyMRmfnYu5+iQmbdvlRbTMXeMXe405qMxuob4bCHOS9Ytl0uVnIOqD33973+WS79Vu/2fX0l+e/m/vVDzFL0vr1RhyySyhrdLifXObxPal/gWKen5s+eKCPlPxpa6bjQx0cz63VdvId6/1nrYq6hrzsPVaKtjXk0bVdcbLTaDJhfnEvv6Lf/m8kwFOTXjLPjsztA1RUTeCox0MVUi/wrinYiPY9/y91cWxzkGgSTE998gqgfVZwstXjyH8C5VL85lHPzfC5OzM03J0R6/fG8+u3iixPrT54TA7w6Bk0MnBE4InBA4IXBC4ITACYETAicE/jEE/L/G78s/pvG0+p+FwPtx/FD7+2z70Br3PV7n9vvyePxT9WDQQnH6gMD7OB7bDI2fY9vl2PET/7De9+Un3uJXre59393+eQ32Du/LD91RPJr7RsT1via36X74uPVOOHYDMqp4GH+/OA67fH/s1P5pEHgXj0fq/MDcAlukND6AfTT4C1Q/ZNOHt3VmHMUzHq+8r0d4XIq4L/Vw2T9LRCh4wJ0hq6g9jB6LoHIvEQEcw6jHxMFRrKODfPMD84AMGNuQi+MDYUgI6Zv14grmUHzrE+E50CR+4vxoZIBAcjPC465JCTu9l8U9EaGIb8R9A2SYRQrpQYZHulvbBzEDU/Awqvsreb7kB+At5OtxTXqnX+P8HkIjQxDklEZCRCjyXL+hdfT7AAFh8rYoSmUeqLc8SO8gCFuwMnYd7XE322WhERFjvpWQatZvIkJcB9aYiKDK5z4GVIiHIGYGbBjcVMqZPurWR09EKCLkPb3+GKeckpg4Ejnex7YzfXyI77muH/tcR8lY+McOEsjE4wEiabvdvCMd2IZp9zmCBSCicV9jkHJWsKdx68D9sNmq2+x02GzUQUAlboRNM7F6zLI/3ai3BOOqrOU3c+3SbDZXKsETTA/o8S8OpJzYN0mJWHgSWjpiFxF0JewYRny8f0vV85yuAAAQAElEQVTcRxseSuNqwgRuQ1Jou91CcvSKqhjtMEnYbfZg3EHolTpeNQSL3waMutRhgAnCzgK7iqpWpNBms9ZA7juPTJIHC72H39zdQWDtLRA+A+RTB3m7uV1qjaxu78a3R4UfA7kyhcS1zXswt5R1raKuVSMd5K9jFGHt3gB5+NxBzLm6ur1FVe/qKA8zx6+jNQFUL2Z68scXqr84191fXmnz5RuVE/RPGnK2UEqZdaEK4qlGyqqS7Xf8TeAyKEKnDB5+8/YA+dpDxI1980YFpOTAGb67equr67djznnM62xLhR/2a3l9Peae38JOg7S5utXOb/8ud2qKWpuED0mQuyut/vqV/G/qTiHbzi4utVdndfip0c7KeUQMJpCvE4jR6cXFaPMaIrSNXibzHPeOHEjEWYnlNgYc/Raj/Zv69Vv6TJil6YQJxw/GaSAXau3JW2PSgMvh+k51O6joJBPe06qW8Vne3Cqz5OjTtGjktyxXm5X81dyjVsbXb66VIUdfXr9mPeQa5KfjcCBPclPK6+EoNSkrbfc7DeTNxeUTVVWjaT0Zsdq8vZFWO+2xxTlj/3BB8JCqwdlfhZ3w8QI89pzbvXOdM3Sfn0kmNUd7OAcuC2KdiX8cuvHfp52dXchfH11+8XwkIYtcgEQiptLdqzdqVp0O/+dXOvzPjYonjVZEZgcZmyESp7PpSArW84k67mX5fKaATM3ONeK4Wq7U7/aqm5k6iPA1pK8Jc+dKcBbSeq/tmxttX74d3x62r90V/mLoppLSH56ofvFE61LKpAqGyWuXtze65QxMDoO2r65HsrgEyJZ77/Ll6zFvK/bffX6mftGoNE6cHb8pXBLPbbtXt6gVTaWMwjtySMRLOYjJoFRmXZCD52BqvFowbYjdtgqVn13o+f/6nzWcT1QuFoonc00vLzR8da0VsdpmScutCuZXELozxjZvr7V9fY3eivzajVstIFQ37Hv917/I37hwYI+ibCTsNY7+N4E3Q6t0NlX55Ew14hzzm/FtDNp/9UY990NVWX7LmF3V439gu98uzt4fXw+Q6cW+V6ksk9CD/x3istBQs647KPBjmztVzM+fnePDlZZfv1Q3rbS5vlLKWedPnsjEfkEsOGnyL++0L/FHp+uEwAmBEwK/LwRO3pwQOCFwQuCEwAmBEwInBH4iBPx/mB+Sn0j9Sc0viMCH4njsO5oRVD4kdI+f4/wfW46L+fFd3QMPee5lfH4zPmhg4k/2GdB0FKrj5/322Pmr/HG09FjayGP9Q6XHH8t38RZ4f1j0getDe7jvA1N/l1329UPyczn7oXh9ZK/RLObzMFCWD04bJzHyfkkXHy8bxfVHQnU8jDyzG7+i0OXY5x+QCbAY+pgMPCT9lFjFJ+V9U93+5IL3BiHchAwWbOkfyWiX+y3vLfupmuMe7Dnu733ek4/uQygfH027/VhXjx6vjWBiCkV8SyT63o278hGJiHHtUXfEQ9v6H0kc69b7WL6lN2gdhep3PqMX9H5TDpAwg/F5EAblr8/sj/2QTR6PCFzyk+l7/Sl4wC+9s93zaejxFREKbO37TpYBnTpuzcSIpECoQtJ4wDUp6IsIpezxkN/eHPD/2C8u93mcqiJiXN8/7HMsg70H/DrOkTxPXC7v9/O4iUg6lVJSVfBgm73cb+lZb/G45Tj38ViE9UkpZyWIERMZJiF9TotUCOPoT8qRwBBhn0CUpEghPxAv6komLU1ABHYmxk24eu8CQkVcESEhbXuQ5+WUlNnTOmyX4WWCOkgg56dxiGCN7q+ee0XKeVzjHvtQPGrbbs/xmMVvBtr2iFBCvJfXRAQ6Cu5F6O6Ff4IwrmlTxYgBqSBALTkntZAMJp1sD7PVMd5Dgrse+JBSVvDHtgjsc0qyzyZ5c0qMSPstpIfHIjNWjlgdwKEjP3NOEjYNEEj2gaoS60xumCA2NhmyqShK2Y/W8yD5SohZzztAtPZuQ2xNZ7PRjyizBnSXVQVd1WsCUZNSoT12A6OGQ69MrpRVNRLS3mtg4OYaogYiJoK44rex2EGSrNYr7dinYM9QaA+Bd4Aoty3GuUDXbLaAkJuQ753afUu90fnFuWr2mE1nYxnSSEb32MsWqut6lA3E2G69xpYWORA2CBvvlZNsl/GPCC0Wc+LRynE28ecyIjRB/wECMVWlRE7s0BcQSfrrrardAGnZKDqpw64D+LX4KvxYQqK1xEaODZgXxpjSuJe5VAsZOvirdfGvnk3VrjfaQ+4bl4Rtc5Oxc2wCmz2k446xAuKto55z1hz/TUYVRaVmOpXjs2BNx41kB6aNbbq5g6Scq57PVCuNb9+uIetMuGZiZvJTEFalCplQ7Vdb9RCiPXEasiDfzlVOalXEvGDehnjlSPQ1autCAMZYpfkXz+Sv5B22B+W21xryHXAl7hEBFiGq2NPi8w1E3mDyjHxRXcpvdJdVCUm71wYS0HOnzy+Vi1I1RPJ6vdSt/cH3Ah+25Ha2TudgKrVIlbZ3S5VVpQE8jdX+bq0bCMBJVctkWwkJnCFlPW99TdwmU1UQiBf/6Q9aFYPq5xcqISyn1RRDpYKYlJOJCL9q9g18HohjWVXcQzpI5P+bvf/ujuRItn3Bbe4hUgMoQdHd54p5a818/w8z/8x6d+4953Q3yVJQiVSh3m8HkEUUqoqiydNNdmcwLMPDhbnZNvMAyzciUarnmTpQ5+ctlbLv+5u1EjEuqlJTxt3dXKmFnN2+eTtisrnZyF+RPfA/M1UqFecLzcE+v77V7v9+pdX/+7na84kaSPf9Yafb3KC61wV2DcSggVw9+JcnFrXmz87VWN/mdsSprio16+04Pw8S9ayx/OJM7bOZZl88Gyn/dlZJi4lK8sdvXG/+8krz3SC/ES3ilr5YyW9mz/7wQvXZueYvLiAzC3WQzYfDQRGhs7Mz8L7VJBU6OGeXpfycWELGFvbr3UazaqIhh/JXF+MzXGB7B7E/ny/Uv1vr+rvXunr7Tt2qVq4r5ZRV//Va+u5G3f/vr8rrg3Bck6LClV4mveeLhZY8g4YUPC8Oaph7f71WEIOilw6v341k/7A9aEfeF8RgMVuMJCxIQ4K/lr+aPC9ncnyXyxWDWvn3JHpysUXv6g9/0BTbeQpospxLOavAPuUEjuiiPNv22pPfb4htfr4af7Fin7oxHw48t26vrzRbLZS+PldmXAGJXYBre3un+VfPNMmlioS/04kmz8/HX0RoWW9rnhf7797Jxz4NZLpLJzkhcELghMAJgRMCJwROCJwQOCFwQuCEwAmBzyAwUH8Uiv9V50nvPxCBYO4fEpp/0fl53YOC7TXLL5rgs4OHxy1HMx7X/dbL8YEHWPvk/qN2uoCpfpLo0WG9lkdVLlr/UXz/ryZH3339L/P9mJifun5q0mO/T7U9qbPdR3nSNN4eVfk6VuiTmaO/w2ETHsuvMSX7p9+rOSr/vua/rHSc6nj9KRMNw4fr7zh2vLJRPOpgc9b9Houoc5vrfP25Mupn0PFK8UfOY8/H188MOeaer0+6fN7ex3qPZXgE8PEYyxNV422E+47F9x/BJvT7GwoRic9Pn0FfSy6y/BatSVKXj73ddix/cH0UtnvbQhGJzepCiY1pl01+tRBpOSWZ4PAbbx2EQsFcCbsjYlTp8a73vC6PlXxE8DMS/ymOZ2Yj3e2Wik10jx76HiKiUFmU7PW3SCfPaznsD3BHEBPY2kOqFRB2Ff28cS4GW4+JvpSzTIg2kELNwxjb00HOBDNHBN1DVT2R086kYkRoArmTC4gNdNPNwVJH2XMf70U/l93PknIe+3juiHATxAdEBWXXWXcCr4hgaFKKrJwgycChtP1lJV8tHfZaQUohkxE5F4wJKUmRksqqkgkXcVi38SvKYuwbEWNfE5dbiBn730G6dhA4FRillPGHgZwRoR3kWQNpqBgrNBgIcM3MXaLT+nva7bu/hlR09NwNZIbndL37NPRpIUpSxkjGj5Ogc4BYs/0984+kvu6PMX/wayDOA2TdCvInJ4gUfLf+LaSqiZ3pxUrT+VTVAz73o6UI55AghA+jbCFxp7OZ7o/Q+AYkuq2rJXYFvpdlKcfKtpZ1LROmU0ijegaZcz9w/PQbjhEhE6Z7COcDBIwbMr4tVquxvma82xrsLCt0gVVUhSb/9lKH/3gN8SSOQfvtTj3EY6WkBuKxg0Sti1rzstaUvNtDGJv0Xd/eyDjimIL/JlEIdksVvvf8X+V9gnYyUdR3rVrmrSY1WqU5pJtxv7m8hHzaa29imfitqMcItSYFQ1pD7vre5N7+bKJ2NVGaTtTQ319nWz1baoAAjNlUVSsVndS+vdX+6nZ8WxMVDB8U4DAB690WwhLieb/Zacc1zybj3yj2W98l6/iAXmN02O7lNyjTeqdopAm6Nf4wu9fozwbyd4/UYOJf3pi9ONfu7ZX6DWNntQbmKG/3WoBd3B3UMJ/f+I0I4rFSRTyCeJdVpYBc5eGhkWyDCE3Exm8ON+9uVBTF+CbpOeRf8/ZG/fVG3c1Wge0VeJosdL8WIvru2zcq9/34tm7H8237DnwhOquq1h3xSinrGkJv0DDOfyBPXL66vNIc4hZmWoHPPTHXy5Xyi5W2zV7GROdzzbGh+uMLdcQqr+bKZwtV5Ltt8d833uZB/irnvsLmQ6/t//dbXfzPLzVMC/mXI+pU6PbVm/EN++HNjZwjZ4ulBGF8eHstfy1yzGsJ0n4CPv6WgB35bLxL1kLZCxvm45uuQ5VVLyhPKplE9ZgpWPc57t+ChZRfg0cDLnUr3X77nS7JN8fdAiepNksbCPSOCQ7ktWPQ7A7KDzrz86USZHMq6Uifu5tb5ZR0c3WpwXFoWkVd6uxPX2lCDLfE+OrqCrcG3eHGthjGX+Lo7rY6QOp39N9cXY91tsF5nxjnclrvR8J3/vyZmiqpgnTtIVtb23U2kzFtIF3337zVemg1/eKFqlyyFna6bffaQ0jXZyvdEme/SZ3RN0C6r7Fn9qcvlJmn+PZG6fWdnF+BT5u3zo+9SvJoZQI5JD+T/DMsyPcuhvHe2Owvb9SQ35NUKciPdGgl8jR/caZbiPfdmytlyOoDOeC1uXj2TMtnzzWIA72Jy+k8IXBC4ITACYETAicETgicEDghcELghMAJgR9FgH9B/WifU4cTAn8bAr9olP+Fb/lFSn6ng9kk+WWWG7ij/DJNp9H/AATYIPtFsx5D7+svUvTbHPxL4flVvTLGlk8oHSC1LBH3P2cjQhH34u5u+zFxv18kbKrrsUBsPZ7zs7rtk+WzHT7d0EEqfrrlSa11I73f5kSGB7uOvSICsxN4WSinTBns7Is0lgfGieN47ZnbZQvVI5E0WC/ie5NDFpfjkR7fm8SIiHGM74/tx/ERoSPJFwmbEClU5CwfNCtRZ5HnwzfvUg/kQAR2Iz0En+8tHuOrxeVEuyUi1EFsdRCGoy4axz7o8TWnNM5ZFIUi0ReypyiykjquewAAEABJREFUbGeKkPvIB/0ztnUQ1Er3899X9yrLSjVECLVj/5wYf99IV2rRY/0D9gonRjuoKyGEU773191FXY/+ARuMTQMp5PoCUiUo5HSPk++to7dN1NkmE0ktZGk/xkzqICelALpBJirHNvfHT+u2X+nBjwxhajLhAImTM3N4MmkcFxFyf25HcrisKmXwKSt8hpDIo/0xYlCCQ4mt1u1rJHQxMKEDU0ZsOjCIYALEeinJxLvLg+Ps/rYHXbZ7DyFp/1IkdcSxOTSqq5peGuM2mUyVsTmlPNo5rpcUqiFSatrEPAk7OpOA2FYrq4P8G9ZbtRAkg+1Bm/13v2AexyiXBZHS6JeJtekUcoe+BWSO+9aON3oZqp6Y2X7XD/TZQQZt7tYaIJ0nkJ4tsaixZ75cjMStiVn3N04ZAtnlAFPlJL+ZbD/LeqL1GiKrrtSf1Tr8GUIO3/eQV8a1mk6kqtC+iPGNznSx1DZ12kAMJ3Qm/F4slyrAUpQL4j50wxiDTMz2/sUF8qxEj0ms6ZCV7Tv2264Ke7cQu+43g5QtqlLON3/lr/Pk7vpKJrw3G0gz8nR1fq6AjG8u1+Pblps/f6dpn1VAqg6Xd6q3rXavIbIgxfKfXqqGBOtnlfbRw0f3yuj3G7wdWAo9PcRVgIfftJ7hz3690Vjv9pBm85kSV+Nv6e/uVIOV5Mp7GShX1D27eK4ziLMCHGLXaVhOlSBKZ1Fqdn6uAUJsmJTaQfZHzoqI8W3PlrV0R90B/wryod/vIEUHFdNKfjO2mE+1ePFM3fO5Js/OVHxzrXSGXRcLTb56pmFej2+VbiCIh7JQgoxVVaolj22r49O0jRrf8yzAATlOS+K2gHDdm/hlzZZVpUSuTfE5P1upQ29gv/VNU0U+79QkaQqBONxs1Lx6B9GeNGtDJbgfvrtU8xrilvt8e1C1brT/5p1u/uNb7SArD6+u1b/aqP76Sy2eX6hKWVPy3G/o7iE5t9+9U0dcGwji3TQrbnaK2526ZQ3pvBvzf3VxoRof+j89075vx795q++uVby9U//tpQ7/+Vol83arWn2ZdAep2b66IoYJn8txnY0EK0G9gJR0Dk6dd/y/ewWBPelDixfPlRSQrNjAes7Eanh3R/ya8evGD8xTRNaMcf5/mrPnzzX/b1+pYLz/rvH+L6+lvldV1+Ob0qO9kPRT1trZ//yTTOSaFN3t9+rot8QO52NFzLrtRmf4WHx5oa7iWeNfHFgf1L66lDEXePRglMj18t9eKk9ribzqyffDzVotz5uvvvpKEaGYltpFB9m8UXsxlQaN63T3798Rj1vWaK++OYw2kK0qmm4km9eQxwOd78h15wMdNPBMqM9X2oK5fZvyvJmcLTVw77/bbrL/8B/fKTWDKnAovnqmVBQydvFurYGfGbdv397nFzmXdDp+qwic7DohcELghMAJgRMCJwROCJwQOCFwQuDvggD/QtOn5PHkwc1RKJ7OfzIEPhX/x3W/1N3Huj5X/qVz/F7H/xI8gpV7lHGvhftPXz9E5/Gcj1s+V/+4z39J+Teg9LHvLv89TfJ8R/kp8x77+ur+vj4V1/+wHJ/oj6+fGmHywvKptl+zzh78mvp+zK9fc64f03W05cf6DWyK/1ifX7vduB/lV9eNP5/zqYDAsZgA+2nzDmwyi031rHbcRG7VD51aiIYOomGgbD0mCAfmdTnCyItxSZ873DcilL15jIjDm9AWih+d7/UPPGsfiL33nZjOG9nW+b6OAurlOov9TVRYaGKDmkEuIG7nIrdlSABLBM94/HGd27yB33PvsqU3uZ3udRzHRwR76L1aSKUOiUiKCCR5CLhhPKWxP0X76rmGlm15dLvedjJAke7HDPx0iXxftg0mj1ChHkJhD5F0JP96SMEdG/kmB93HJCPOq4CkNMY99vjqOrennFVABFmPsY0Iuc26I0KeP6U8bux3xPlYn7ArRfhW/hxzYrRf6pjDurqmpdwqZXKGNtfbDg8a56MfbjEfNfjNJ8TPnvtBDTlm2613ILeMid/U9NXPwwMERYP+nBK2JRVFVoPvtj0iVED0joZJsq0TiEe35Zzon+HE6vFqMizoWJJ7xqaBHDMROc6/wxb62+4aEsqYbiDu/BWnHURixq/RfuZrsLHPIZRqxIxxDf5Zv23u+05LiJ6cIHmImThSJDE1/QN7C+xvNLgNaUwWMd4YNpApOwjrYlLJh/U1EK01hNOBtj3xN7lUQJy7riKettn2dvjQ4dMU/93WosdE1WFZq/nLW4iaThN8s39+K7kD1ykEd2cSe72Tbrej1JDjtinAaUN+2QbLHWQuARvzvSfGre3Bdtvstz4TazQw+oCNB2JqsX0ltm7bgxx25xFIaLpa0VNKEMquW0FYRoQh0qSuVECQBgRl/2ymfRmqTFrWhZYvLlR2oe31Wt1byFLmnIDBATta/C2rQimTH2ARtA05xrdBe8i1+cVKfrN0in87v+1K/z39TLjG2Uz9oh4JV9kK1qoejj1+HiBur9Y3so99lgJi7nB5o94sIePSrFa3qBRcM/mZUhpJxMlsLhObS/IB/lFwkTp//kxBn4b5d0hnG9b78W8h+2udN+i9+fa1Du9u8XVQ8fKZlowZyPnNm3fqwWEBDvvUK82YU5L/duwdZD+Lirv7M4NDR5y6rh3n85qqyY39+k63b9+pud3oACl+890r+RcZ4mqj7f/+q1KRFX94Jha0DnUaicaLP32p2Ysz5s5afPlcHTbM/vCFFl+/lCAqF1++UPt/f6P9//1nZeLRkVvOEZVZnrOG0BxeLinXmkehDMEdi4l2ENu77W5coz04X715qxtISlxD7WSMR5ekLg1a/uErbfdb9RCu/gUJv/Hut5FbYrxifr8pPAeX6Xwu5+3UawZsD0gxZS5I1P16rcPdVhUkp7/ueVJPdOgbXbYbFS9W8t89tt3WP2F8z9iBtdFe36qHyG4nhSYPX2Hu0K/9RvV//0pXPYQv8Rl4TvX4Pl3Mx1hrkBaQwKSibllLCWyv/vKt9sRgyFL5bKl+XqtljRd/fKEZuovVQuKZ0765Ue2vaia3/fXOibpd32pHfohjvlxqWtUqem5ekZtfX0jkfzWbaHMxUf/VGQ1Sje+tyWbW/qKejnUr1l9MJiomtfx3n52PZ1++1KScqL0CI0jp2//8VsPVnebTuarlXJfNndKuUUCc30K+l8uZJuRmi301WPkZnljDaZzh9HFC4ITAbwyBkzknBE4InBA4IXBC4ITACYETAn9fBPjXoP9F+F4ezx6Pb07l3yUCjuHn5OjQ0xw43h/bPzf+x+qP44/6PrwGOXfUcOz5uas3+44y7tqxczfes+MxWNA1PBFx777u5+Ion5vgH1b/ISYfmOGdOW/8fVIeeo4A8sEmh0ahnlsdhduPT8/5ce2I1+Nqz3+Ux/V/Q9kx+CH5G1T+ykOMieWR2qPvvj6q/vWLzMs55ucHV4LouS3erbOY8GGzX76yUT9eff9+8CPrPO4oj6pZLh+F2sPH+kf9HK9jHrn8QxIRivi8fH4sq5a1/Gja74uPsfi+9sdLx3HueSwfr677W+Q4/vH1kZ6B2IyCL/b1UdOHxcfjH8qgJotj4LGWDwd9fxdBzydybPW4p3JsE/ZZHGPL0VYmllPEbR8IA93vQ2FubP6gzv2Q47wUx9P3LvTOUReeiNstH1bHh7e+cxUTehPXSdux2SzugUBjncuPdndTTorwIA8W5aSBtWLxm7XiiLhvH4gVt2MfExKdN8upc/1R3P5Yjvoj3etw29gXfFNkDZBHbukgOQYINJgpmy3XuV+P/qfCCrCaUdzHBKuvR3FDBBqYA2fkOPXoDrQm19MhIqgmOCl0T6yHxC3wjFf3BxmZCBpGPAZM6+BTOuWcVRQFqgdFSipSRnNAAOxFhQZiOODX0LKrP0g9vllvpp/wp4BAGOMcoZTvdZUQvno40oPugb4RMda6f4cPlhaSJSKU6ddCVqQgZkwVwmIYKo+IlGSdGf0D9tu3DntcLItKwZgOkrOnokNkfQr561kT5QLdTC+/aZtzib+levD0nClled4cWaNe/HVdj75Inl1q20aZuVPOjDNmSYk22991vUw0GHeXTT42kI0lc+ZEP+aPSOrw0wTugCGJ+gxuLgs7xOE+ORUQT5AguZBtNpFhC0xe2f8JBImx2Gw36rGzQI/bTXZQoT3zRmYu2nJZKNDtcWU90fb2TneQTbbZ9ilJPUTcbrcd/fObig3EiXPXYn1uN7nvnOwzM+GLENttCTCoqkopZzUQUz3zkSIyjinlEZc9RNItRFckfKomqpDmr+902OzHcds7SD7Ip7qslRU6YGfF2Ip5ZmdnmkIW+auAh5yUi1ITCOIgP8oolCPrgH7n0AHbp/hpcs8kWom+G3UqFwsFWBf09duf/spq21xgszH227gdJJJJsvnqXA1kUuah2JNffkP3sDugY6mB/h2x6yC90r4TJoxvznb03xx2MvGVL5aqIcEyfafzqVrw7XiubLd3WpytVNUVz4heE8iptiYArJOY1SoiaTqZyV+jncBgBwZ7yO1EHMskLzM+xtPQynldgHVVFbq7uVHTNeMbqiV5s7+61Z2JsqZTvt3Lb4YL/Q22FMy3ub1BX6+b717LfzM2WNuH11eK6+0o9b7XwDr0W6OJtoHcbCDrLs6faULstuutWuLl9YapWr18rqLpFWDjr5rO9K/x0/nkeQ+QqQPPDP9dVsu4rlAa2HrxxRdyv2JaKyaVCv8dX8hck3vLL55r+ccvVZ4tUVNoR341zKsUnEk9pOn61RttwElFksnv3W6n3A5IT65vVP3hBTneq/3uSrdXN8qeI2VV9BH4ec0eLm/Jo6QtrGX/9lZpOWW+pES/yFk1+X0epcJYE2djv7g4U8Nzph9a1edL5YJ+i5lEvBzz4Nm2ubnVzdsrvXv9Rgm/gnzqyTNxVJCsBdhW85nqoZBzMffSJnW6xqcKXbZNEL1T9Df4mockf334FoL8jnh3xOiO59JseaYgnwpyttp0WtRT8qnQApLUf6e3X9QqGZsnteZg2ZFbzTdvxmdFEwPrZ0/9Spnc8NdItzyn/IwvIJ9zI/mtcOdoDzk//R9fq98cRsK6Xi1VKqsCo2FaqSU+/jvDazBKuZBerlQ1oWo6VVSlpnetMnnit6676432q4nq8xUubnR9fa2GONz9+180/gIEcQqSa0PM/OwxgT/56qUms7kCLLc8/xIYnu0GVZOa3NhpgS5/hfwturqbjTI6JneN4ptLJZ2OEwInBE4InBD4bSFwsuaEwAmBEwInBE4InBD4DSEQ2HIUiqfzd4jAMX4/dP0xt35o7E9p+7T+T438dM/va49jvq/5fOlx32P5eP38qN9Sy9HaH7ra3k+1u/7HZKDDUSh+dP6tej9S9Dut+Nj/j2vEFtX3ol94fKg/0P2hiJp7Eccxdr5y+9EZ1DwVvdfgFj06fMt+Bl8AABAASURBVH+UR9Xq2dS1PK77e5SPtjy+Pp53wC7L4zqXj/1dPsqx7ng91v+U68AmMSB8gJv1fGqs6y2fanOd235I2JUf53HfnyL232ROz6azy58b87k5P9ff9R+PCWw7iih/LD0b4i1kh4kBl22Xfux43x6UjkKR86iH4nimSGyUFyohgVwWR4THSEHbhxIK6sTha9/1lD4+Hd8Bu0dW5ePmD2oGcq6DyLC4wfeWBAmXIft6NvgzcxaUC+rcz+1B5xD/eamiw3XHuBmjiFBOSREhHxH3V5et2+SAaxL19GJHHkXoKVKmzIlvxionSBHsG3UyONPf4yzOLUtzOMg+R4RsRzDG5CUaGYEucsn9PRcd2NTfKtknNvR7CItMubR/DzLqYo2UkAeW0V4IE+u23SbaesgQ22R9xmns89B/nJQPkw7OnYLYlkWl8H/M5b6C2Di2H3HzvfvlEYMYbfRcwZgOPNokCR8Tjg0QdInwA5l6bBV1UlJi7FjnD+bwfYFfx7hNIFttU4v99Xwuy/1YyX5YahOOkC/iiAj0d0ybFP4vJVweNICpyd8MUWKdPfO1xMlvEE8Y35N/O8iTwCbPbUIrM77d7jVANtqvEgIlDh2k1w67k6aQKkKPbShTliCWKsabiAqIX+fDAUI0qkKprHR7fSPbPoNAmUE6iSMl7EvYTEMqsmbLhVJdSWXWFKIomLOEfJ0u55rMptpttiqoyxAuJf0c49HPkJZ+e4/5UWXNSsSxYz3UEIaWKfOasLIOSwbvxeoMmxhM+UCM3K8Cjwo8S+QAsbu7ulQLEV8yf4+tJgsbiOMpelsIMBHPnJKqqhpt2G638puSzaGB2CLXwdHhHujT0FaQd+470D7sW+1v19ohJm/3zKdIsl0deGygeBP+F8y9hXDaE7OaeW3XZLZQS55lsDdZ5jj4zXcRyy027yHVd4gxEsdsNgO/jYq61qSs1RLbfntQQETefPdGfnux7Vq1EHomxFcvXmB5aH93J+sf+gArFNkZLlEE5HMn47harlTuOk2U1RVJ1fOVZuBtX3NVg8NeV+/eaU4/k98M1x4s5hDO8H+6IzfKZ+hgXLeox7c/Dzwnamy9z++plsvz0R7xacn4nVJSMN/N9ZVur66VO6kH1ysIT+t1V+d7Q25nbibYMmVNTSHwPfb27Vvy+6CKeYJ2nw051iJ3by+1e3Ol/nI9vv3Zg3UZWW1IXssmI4e6kL+ierE40xayVawH63J8GmLpr5xWhHzUyzOtnG8KmYTuqN5ClO+vb8f5G0jV4WqjICcKZD6dabvZyLYbA+d1n0MRrJehVzcpVa0WGiDZ128uwXOn7X4nP2/ctyRPlhbyeVVMtIaQP5Bnu2Y/4ut+xmi9uYPwZF7W7M2fv1XhOPCsGgnf5UwVmPpZNiXfqvlCifycn1+oRu+eNT+lzpj15FMLMbtjzW/Ae/ftW+3++lb5/7xV/b/ejj4OYDJiOHTyG8xlXek5eZbJKdwyTFqcnasmPkH++9lz9e6N3r15I39tut9aZqnSb5Dx6cjV4M7+dlfr8c3c/Zsrmdi+e3fFzw58Jc8aSHmP89/03b67Hp9dB/Aut412Nzcq/vhcX7x8yfWFij+ZsG+1EfLdW8XdQZpPtClDbYoR72IH/q+vFeCUZxNpNdV8ATaL+Yh/hV/p+VIijv1mp2E1UbKdJzkhcELghMAJgRMCJwR+GwicrDghcELghMAJgacI8K8y/8vqA3na53R/QuD3jsAxz3/vfvwj7B+3X/72ib0D9beP/p2PPObd8frrunPU6usPanYH74591GlsoPZTV6p9/sL4efhRrO6pRITSg+g3dHhT/al80jxD98mGn1b5eI4fGxER4+ZwxP318difUo64H3ecJ+LD+2P942tEPL7928pg5Bz44cEfz8OwD/7PxPfenI5039flBEFgveyX+/KzxKSYN/2N3VhGiUmtoxyVJd3/N9D+oQzwAf17sV2jPGA2QBYMkEfW43mE2bkofKsEeTUW+IgIRQSl+zPlNN63kEE9OsQm9L0YAakz2ffQFhEKhnmMhaJ62nPCZiSnpJySq0dxmyUxbrQP/Yn2DgKyhViPsDYpIhiX5cN4eAxd1UIgeZznsm3B2FRkWV+JTxFxPw417huRZMLQRJF12PbWb39hozg8d0pZOWdFYhB11t/QZ6BPC0nkcsqZFinAzyiY7DTpK46UacM429/ih8dTrYgY9UaECsZRMWKjMat0f9CG8VLixJdAbKf7F/hzryvUNAcdsCnhq4cUkVTsWh0gH6Ag1E8q9SlG/TlBIkFc2M9E5yIVqspKKWfZhg6cU04jli0+GpPG/SFWWogMk+W2wf74bd7DgRkgKP01xj2JkMtSJWSOY+a30TpiEhFy/R57WohOklIFfXpy1rmXc6Eyl+rIG7JWuaJsnxcQF8spBGgvuqqtEsRTIROoNMtEmAnbA3N0FX5BxgWElEmtrFCppAYfBnB3/KerlUzsmRxzLJzvFYTcBDEW9iulpBpCzvEriYsxdkxFDBPrpc9JV5eXOoCJKNuWoenBenePb85qwMr9rT+Bxwa/XW6MLVhMIGsqCNue+4Ycmp+fKzGvc2oNkdcST5Og82fP8SLUQ+R0txsNkOGtgZhVGqqC6ZMmEGEFc7bE3+On+GI/Kuati1JnZ6txTdoPgFQPOWbyzWR04E+kLPvkOJeM2a7XIyksyKnSOfT2eiTdp9O5puCyuYPEpd+Ofg1zFpSdCxFJUigx/3Q60ez8DBwnmkG2G9v17e2Y2c6l3WGnvJgqllPth4MWXzxXRb/JYkYut6NfLcTvFJI/ItQxj/G0Am6ZReqcR9NaJtoa8LLvGVtmkJwN/Q/kpQnMu3eXMhE6hcTO4DTFNse3huBMIa3Xt0oobe+2o65E/vQmE8nFBtms7+T15P9FOUAg5rKATCzl+1t8Esmxev5CC2IaxKIqK5XgbsK8g2gsqlIT5vT63EKIl/OFSvok+k7xj+EjQW17badtLKtaU0jIGiztV0vMjXEmz4K1fHt5JR+OqaXf3PlW1aQesakZP1+dk+ut1rd32m53uoNs9tvvBTnt9VJDyE9Zd9N6qkMeVH1xofpsqf6LlXYkSHVxrgUSObRB/xYy2Lg5j2ts30OwmsxMxKCCtPU6LKuKJ4D07PlzmexdQ/imSCqwa04+zPHd+OQia/3q7fhLAOcvnvN8Ksc3WKuylA9j0oQ04yOen0vkofDs5rtXPKtqXf71G8jPQSknmZRtIN2HmzvVPEMm+JAvFqq+vND8375Q/vJc12WngfQ8gEUoKU8rtWWCYu0VEOvDZq+SWEzARDmPbwaP2N/ttHhxMcZfHBGhN69eaUq8E+Vc13J8etrm/+0r9c/moxQvzzRbzlWkDHYbVejtdgftYtAsV9qS/5N20OLfvlY+X6jYtmpeX92/rQ6xq8s7xdWdEvpKv4W8aVRebiV0VOcrtWeQvindk9LEdkds7lgvu6trNTxPKuzqq6zt0Kh48UzDcobXGHk6TwicEDghcELghMAJgRMCJwT+4QicDDghcELgAwT8z79PyQedfuLNp/Q8rfsxVUEHC5fT+RtD4Gks/5b7H3Ppb9H5eMzn9P+UPp8b+69U/xinx+XHGDyu/ynlx2P/1cqfwueHMfDTz/LDve5bj9rv737KZ7C1dy/3vY8auLJhpqN4p3WU+16/9DNQ8FSo+qc5H/v2c5zyhrLl8RgiMSL/+Pq4/R9ZjghF3Mvn7Pghu4NBR6H4ifPY6qvUQwRZrLNnu3sgPy09m/0CJW8Me9P7qChFpuixFoqfOHs2+D9RPfrl+hRJA/NGfK/DYyxud63F5aficZ+qG0byh1E+0ZshAzoIqQ7SY4BQ+9QY10WEIoWKIiunRBX3sCF8jvc5JeWHtpzSiJffVLQUbPCXRQG5yIY8/uAgiKGCsvF8byv6I4IGEIXAc6dQjBiMlXwk5khlobIoZcLQ5NVouzvTTmft9zs2xBvma10z2tJBVha5QBsamePwQNYx09hHzI07Em09uty/hezrwCZjewR2YFMHqRj4V0F6BH6Jo4Ug5YKqgentkWT9IyFHP/c1sWiyzuJ631uXiRm3R85qicF9bHv1xKKB4DKBtIfYMkaWA3W0Qu514A0O6D9AhDT0z1WhajXXdDFXlcuROExKEHgTVcYrErgVMg677Ub27QBxsIWoJBQKSSZFI0LT+VwZvFyZRn9LmQiKCC2WSxCyu8NI4OzQkXIefa/ApCgKmaAUh9+MdB77LeIe/wiG6qJUyhkfew1gal8rSC8TJ/7a3NKBgJCz/7v9Vn4r0CRmUZUStvTEpGXddRCj3Wan1PYqIBGLBcQiMTNhWkEsRk/MsGELYWfsLBNIkgZCz29/soQV6DNhbj0tJGkL2TIwt3W6X4/N/nrXnJI8f4F/PfMb3wO4ywBJsv17cAjKPhvyq64qxlRgUcttHXVui0EjliZl3d8ZY5d99Rua++sbuiWZaLIfNURiZp5KST250DDv7iHnSvw5oDfGAAa5vx9zz4Qy2TjGesQ7kiZg0hC5CpwmqwVk1Up3xN6EvtscowrSqF7MNXt2Bpm70u3VJXnSYc/9aQKxIn5iPts7mU00hWTdXV+PHTow3LH+3CbWlL/+2dcGbOqy1gC+k6LW9vJGm3fXcv/xrWBwLooC68grNO3xafDz0QBZqPNZ15W27UEZ9o3walNIfZIOzH94ezOOByrNV0tFhBrw2uNjB+GXcpZj4K/aXZ2daQ45mc5mirO5dmWofL4iLhPiNRnHVvTx10wbxwPEcsncV+trnv69qrLClz0wDLqCHJxMZ5pMp5qB3WI2h+TcsDa2MgEZPHO7rtHd3VoHCDtf7yCY7yDT63oi2xNloYac9pud/lrtYV6pPF+qXsyIeSvlpBWk/uzFubZvrhSbg27bPTGd6w4i0NhYBnAsczESyf6a6fmz5zKuBWSkn5nr7VrObxPoi4uL8c3fw+tLleBZM8328p1uIc+3jhe5NSVnTAJPGN/y7GsnheaQo9urG8GvCs54FJPiHe07sK4Z59jY9y5LLeJf2ij3g+ZFPeZnRGiCP2cXzzT58rnyeq8CfDvyI8ip9V9fKciHllya1hN5PU2rWhUYT8i3Bc+nuiyVufprwFNBbPtWt69ea3d1pb4YVL5cKS1nMh6Hm1utieECYjShd7/eaH+30Ya8cX602G3bnUvw4kroXs0WGsibnAtyohaGi4CrYX06v0NSd7VG7iBzG3XXd/exZL1Wda2WNbrfbHX2/Jn8fJ8sFtIXZ2p5/mR/Rfl2r/jiXLeXl5q9fKHqT89VQfzu310p0aefJIjiuSrG9eiJ2502VWj67FwVWCTuA0Mm5PHq/BxrpDqVqr9+oWZC7rO+WBpj/enjhMAJgRMCJwROCJwQOCFwQuCEwAmBfxgCp4k/jQD/mhn/CX+8utex7Kvvf6q4/+fkp+o49fvtIvC52P7q2TcoAAAQAElEQVSU+qNX/if8p+TY/lN0farPcfxj3cc6X5+Ocd3PlKcqnt7/THV//+6PsXlaPlrz1KlH92xAejPms/LBc8Tjjjq5ereVy7/eaRw+Jb8eEp/VPjYQZ2Nv+dSU3s2yfBS7cfD3Iz43/vsev7gUEeMm8C9W9CsqiLi3KSJ+Ra3e0xxYRt+LlUcKWRTcPRWqfuoZEYr4vAysY8tRn8uW4/3nrhH3Ot0eEb58INYxCk1OF2fQscOYYsebD6501lG+b7AeE3MW6zI5OJYhKAbEQx7rlzt9P/yTpYgYMfemuXUd5X3nB4UD+Ix13I92QyaYRBuY916+j9tA34h7vQP9ejavx7EPHxGhBJEQwTUlBTEWh6+Je4/ndjxdHgU91jVKJ/WQbUw92t4znzv72kHkdZAPLltc7/G+igFuzympyFkRxlhKbNr3jIsI5ZQk9IW4jHP28Eahx3aZgPAcYz/GeHPecxRlQd8k+wsa4xhxFBlC6UEnt+O81pdTGjfQ92yyd/jjeKVEXyWIVeZNWQMDgn6dMWQub+CnnJXyvf2eVxAejp99s03HMR5nYjoiZP+YWBnSwbiknJVHKXA0RunBrd01yuBh+3rI6h4yyDpyTirrUkXgH754jpSyyqqS9UYE+tL978tEHgkIk+6el1phgAYw7iCI/dXLwVgTThWE68DYoipUQHYIj/33diOwGZ97SE5xFEUpv8lqkjCXFepgiohPiT80g3kn+5aJQQ8ee0iPBG620/c9sQ/yrNlsZCL4AOlRQAKZvK0hMaqqGufvm1YdcwZKbb91RMRItBnfyXTG3J0OkDgHKLgWopGu6Ax1zGviZrc9aFpPZVzEsYFwK7HTOVfiYw9+EQHRDtbEoAUTzzfJ1UiY55S1h3DqsDnlrDIl+S27TFya2432kFOijukVXE3OleCT/XWtESIzxvwx3sa/KivtIJ567KqGUHe3G8k3cQzYbGItM85fmTydThVlOb59WVSlhsVE9iNTZ10C88RcfgYk7KnqavTbz6J8DrEE4PZnAlk2mUzl3O/AuoUAbZlrQ1ykJNvrPLjFLse0rmtlMOrJQRNhFeSavzL39g3Eb0iOkcnBJbg2Xi9lUnN1q93ba+VJJevtJfXYp0hjPpT4vSc+m+1Owu8IFCF728C15Wo/qIWoXcnXAcxlGyB+/ZW3NeRgqoxBa+3CvVFyGzrXVKvnz/Gl0iQKRQRY9KqWc9XLpaYXKzUEyWT6EoJRxP2AXpOIdzdrFdOa9TLIb8D6b7I6FvWmhUTeyDYUTDmZzdXcXJN/6McuXczUTrPOIN/Onz3T3e1a65sb+XDs9ui/4n5IMZKKJupzVWgJET2tKu0hraMb1LWNqqrW8vxc88l01BGsN78Zm/aNrpizAbuhyJCArRLxsc41pGPJmr27voXwDgW6q1zgu5TB3b8kElz9SwMbyFmvpbYEF/oPm7307laLocC/XiWko3N0g70dc7WLeiQvi8VU09VKHmvityjov5hosu10OxzkXFotz8avfO7IhahKDUnqmlYzv6GKrhn5N4B3Rd5uIbnbQ6M6l1qzFtO81oCU5M0WIvz2L99q8/qtDsQkX0GWE8ez//5vEOvMVRca12uRVRWl9rCyfl43zh3qUlWPMW4PO02XC237Rg3+noHrFLsCW1qI7cv//R8j9rvUjwT94T9fq9y2Knjezv/tK00XS9LDcaGuKLSBON0z9ubtO3k9JGxqZoXqw6DLd2+1bw5q8Kn46uL+DXnwmn3xQsKn2ZcvZFu6UurPpjIJPl0t1N7ead1slecT7SBlW3DpWZOWlrkm+LLf3+n621cqWC9z1mkwPtNHb64htV9hy053avXF//yTutdX2uN3gkz2c+AO0vvmzVttXr0lGL32f37tpFBezdCk03FC4ITACYETAicETgicEDghcELghMAJgd8yAv7n/mP7nt4/bvsdlk8m/wYQCGz4IaH5F52f0v1U4d+W15/S/Km6p7P9du4/Ze3Tus9b+7Tn5+4/reFx70/3+KevDfLuKI+cfYyMy4+afl7Rg4/yfmTo6X/vmz4qYN+43cv1IzuD3keheDr/pRGIcC78dAjc+yjeqP5+5LH28fX71rF0nOvhOo6nO3u2Y/P9BxVkukbRjx6R3P++22AShWLE93XcKkUatbn2sbjtb5EeQrCHdBgFsnHUgWLPbxnvHz7iwT7zMzmSilQgebRJD0fC3symfE5prBlxoZS4LyAGWwiUY53JvBair2EjvXtUHxEaTMaCAabgrz+liPurOCJCOSeZcODJMBIVojn8IY0b+TlliKES+4Ka+7O38RSPNlCU/SyKSjWERYbs8zhLRIzEg2OaIATsV3s4SGDmcYLcSDlzGUYpq0oVJM2xbSQj2bj3XNnj6dvhrzE3oeJ6EymuG4iBRZ5Mw+iF+7kd7fKrdb4O2GTcPJ6iIkIDc/SQe51ts56mUweBFJ0UyvcYpAxG3UjKdfRJiXFgEREjmdNCgA6SUg76F0ipHh2JuLSQnQWaOuYwSbg8OxO3wszRb48Tegr8r8sKQuyW2BTKKalD7x6idmC+XJUKciNNJ7K04GcdiTiboDzsD6hJattG9s9iUrMnLxP6I4UKcmi/20gKTSDNxGGCs6hKjV+JXJfYFSph/BK+d/QbwKOez1QSG8sBnOxHyplQ9mi4P3twoWJ8WzNhZ1lV6iE574YGmzpl5u4npSKSJpDQMYTqicnoQbbdWsIfSABKAxHo+TyD/95ogd+C9EqQP3lWj/p2kOFSaHa2kt92LOlTRFY63OvcoeMA/nuwaSmbEG/IIYBVRCgk4tfqQGwifGf3QwtidAupR4AgiPbagukEMvRQJc2Zq7nbatgc1K33Ws6XyqylyWyGn+giXhW+D+izH9bBNBLkYWC33+KsW+lAP/s3zsrHgIz9bBWx30Fo7SCeJ/OFFouFXO08mCzmqiAY+7qQqqzliwtI3Asw3GuHjzPsmM3nmkKwVjBnse90DcklH+SAL5YWst1vbnbk6AZ/OtbBAAFpe/026vb6WrvLW/WbnbaQprt3V5DuraZVrQqZQXDfbbdqIOVbxMRwTb1zUhg7gUDeQ44fmNtfM7x/PlWGjBuYq/3373Tz7lI9c9velmtEKOH3FmJyQq5lAJldnKmCZN5TZ3i8hqfE2P5PIHFryu1+J+eG86uGJAzyI+ZTzWhfVBMs0SgHbOkw7gyicnN7q0Tt2YvnY/xhNnUHUX92di7/AsShkN69ea0d8xapIM742TUaykL9+Uy6mI9vPdtG52YapKKuyeeJthv6kk93tzcjOR458Yzp1f2vb3WAwJxCAqe/4Dv9nDPL1RmWSKkotIXMRRVWavzFhQ050kL++w3VCWvF8aoia//2itjcaA1BXRGH5VcvVZ0vJeLQzErW11w9MbujXazfkjE9uXfb7rT8wxdaff1ytPeGPm/+8hddQyrvyPGcSw3fXWlxudOm2UjzSgNrdgEh+/zFCxUvV8rrnWp8JbVGrHhU6Gp9I69F+1MvlyohrctOfuyq5Dkxfflc9XKhxHpJZzMtpnPVxCd4dvlvSnud9HjdkGPNd5fSN1dy3t5+90YD8w3rrYY3awjsSgX67v7zO1XERYdOtzzPylwo2c+vnmHfgdislKcVa2InfXupAX09z+bl+Zkmk3oknHv0Xrd7Vc/PtIccbq/v0Flq9fKFmmkp55xz6Ip14J81SafjhMAJgRMCJwROCJwQOCFwQuCEwAmBEwInBE4InBD4hyBwmvSEwD8cgQEL2Kzk89Pn2P7ppp9U+2Pjf6z9J03yr9cpIhTxvfwaCET8Dfoe4udNxscS8b2uiGBffvhBibjvf/Qj4sP7Y/3Pvj7Y99lxzGOyzbZ/ts9Dg/sMbPqmxKY4BFZQP0Ckic1fin/T6bkfD0xxr9vzuD4eSI+IUD/O5Vq9j/04NT5GxPu6CJfT/T3jjzr05IiIMSau9nyWHiJswLdR8NV14xx0Guto6xFu1UK6uI2ZJOYxOWlCxtf0SHcE8zzo9TiPty6Xi1wCHw5wExGUKXBaR07p/p5m94+I0SdvolNg6gEurKN4X9+DT49tdJdxdbmDQLR4fHNodPTPba7zPCnfY+66A31chwnj6TKZq2RbqGkhRwBNBSTBABncg4GJYdd7091XuimnNPaJCEiaZrTz2D8i7vVxlUI+Irj69JWxZVVJlBsIPxM5xjUrRr2ivoKA6PEtpYw5xqFX+L9I+A4CKQhJjCS5QCoVGS6lU84JyerRaxKDwcqMATaJ8T0xD/qoLtXPKiWIlwMMxxYyB4XaQPKYgBrA2npt29YkFuTSgM5JWcl4t2BjeybE16RPQHZo10i3W+XbnepmGL8G139/NkMIFnUFYbVVREAuQgKDbwUGx3gMGFhSFxH412vHnFVVq4B4SgrlphcOqsWuaj7B40EJ8q1SVkpZfrvWIo6I0H6/1xQi13pzzvLfZ2WQJvVk1FHMJioOvdKuVYGeArLOf782EZtJKtTc3KlZ3yl3gypIykBHRzycAwGGZVUB7SACP37F7ECeAIy2N2s1kNAZXwYwytjSXN9CeN1BsG10iF6HOkbSbQZphmtj/9YEUVFoATnagvM1JGAE/TD6iIu/Xtq5SLUy8e4hRN2/Zlxzu9FsyFp/9xZiT/JbshNIrWgHHa7uxLSaTacyCWZs7m6u5TdNja9FS3CBaKoaqYdYm0Lq1pBR8+VKpAdmYgsxMj49a70GR0uHDbe3a/nv0GYw2kG6DuBTrA8amFcQ0f4K6APkog6tmv1BtxB7m1dvwSGPBFd/vRnJWybxqSQpVVmT1Qq9W+IbKspCJiFr1oXtNsYT/Ekpa4WNNUQjw3RoDrojhxvypCSu7jNAVBMsmgcZ24igHCMROIXALiJpsu21eXsNbjNN//BSF8szZaxJ5O3ixTMND2PkkO8brS+vdLfdKC3nmhWVRJ5s1ermr69GH4eUdPnmrW4u0ckaGe72kIDSrI0Rl/lsLq/5d+/e6UC+NDx3IkIJcTzs70Cd/WmL0OzL5xrKrIJ4Gtvzr76Q30JN2N7xTOuJX3U2V7veqMGPnrHX373W/Nm5JvPle79nEPSzxQLPgkBLJjiFrfXXX2jy379SA/jtspKxbtG7vr7Su6tLYZam9UQ9APgXYbpv3umsnqqE2K3/x1faVoNaiOfyj8+VkQqyc2WbD526tzcqIL0za26rTv5liBSlFrOlzlYX41eEt+RecbtX++pKDSJyrKpKzSZTvXz5Us7DNXaU5HpEyBjc/ecrdW9u1L+71Xq/VY/tpZL2lzdqolcJ4V6fr8a5vXY71tXt27fa7/bqWC/+JRivkcPQEKs3Mu72e7Nh3edC/hrq589fjM+ju6tr+Zcapv/XH3T440rp2ULzP32hZllLFwsVL860f/1ufFZMvnzG2qoV5Ps55HfJc8x5p7ZTrqpxnu7dteo/vFA8W2n/P59rXyet7251IH5nGUJU6AAAEABJREFUxKupsxaw9/vv3mnKPDV4ll88V0AML/fCS2mHH45/Q5xwXafjt4XAyZoTAicETgicEDghcELghMAJgRMC/6II8K9m/uGo9/JDMDzt+2P3P6Trp7Qd9f+Uvqc+vz8EjvH93PWXevQpvb9U5+9l/Kd8/1TdP9KfYHILl7/v+XeY7VNYu+7x1Pb9KI/r3e+pPG7//mn9uNeHPe7vPqX9vuXx549pedz3VP4tIfDT4vvDFg+QB5ZjL5ctx/sfu36u70+xzZukP6bf7SmlcXPWpJ/1epxFHBGuofDR6XrLRw1jRQ8REfFhe8T9faT7qztGfF/2/efkczgc+z9tTznJ8xylKAsVkFOWzGZ6ilAwOMKfFJ6cA//P1hO7J9U61kUE3Ip73feIuL/vIb9cM+qnzmWL7bPklNjj710l2+aC602ImnhuIEUy5I7rI0K9N8+5tz5Lzlld18p9xo37lFRWlXKRsa0f27zpb6/cXxwDNkWEMmNtf4TLSd6ctxgPS8p5JOVsj3EaBawK6t1uEYfbTSr43uJ+JpRN5phkAxilnJVSpjhowEa39xARHme7/aagpSQuthe1EBQ7tfjvvtvDTn0KTSCaUlUq16VSmdXiSwshaT+EHxVkXU+ujdihPxelWsiwHjLOmBiHoJwU8tebjjZAxplEjLanVnKuJ3RFJMwIhJ8BxD4iNDC23WAL5JexmjBfKCS3cfEbbKoLaVrpAGHVTQpVkJnBY7/z26WSJpA59rkgRneQq5s7CDTGT+p61B/BPPS3vd2Dfy0kSgPJWEAgKSfZh2530AbSMbg3ibOD7DUxWENQMQ0mhWpyIaH3QFsJATNFEv0dl4CsM5mcwXN+fqYGIiXvWw3YOUCmdJBnJqt6CK32fKZ9jhFLE48DvsLLSFyvb2/kNw39lmGGbAzI9Or5Sv47s/vNRjkX2oNxBqsGTGaQUd32oOFuN+bXDtJ9is1TE5lgstsRd3I6lYVW2DVAgtlGE4Se0FhqPOxfjd27Uf8E30pyrCMfhnktx2CzXrO+OrVdozQpGTUoY3QHUd3Sz2OcY6P+7U4dxFJazbRuiTGEaYMtO7Dz1weLHJiAZcO9eB7cXF2rIpYlsgO7uprIXzPtvAAWZpEyutppqb5Imn/xgv61CgjAajaTc2B6toSou9bdm3fqqyQ554g95zi+A7ee3Pd8lpJxA3nQYPt2e6f5xZkch/3QKZEbQ4QKk7VnZyKRVS1mqpYzddhsX41zWdeaTWcyOWqdHnP/t38Flgfc7GWfHdfbt+909e5yJD9TCm3AaAcmzyEjz754qVk50ezZhWxPQHLeXV9r/uxcRY/mkO42a5ls7Qma34xuskQAlJbTUa7pP7BeLy7OFRGYHBC6q5GQBW4l1htQ6+LLr+HmZ7r+9rU6bEis/zifj3lnrDaXV6qVVN/yLLzaqoXYLHKBL27FL/ASMbefiSr/AsUduTFZzDUD04sXL+Q20Ziwvbu8VXGxlN8wH9QTq1K2UQ+Hvy55Dw7ly3M5f/2LEj1EfzSdqpS0h8C03H7zWg3PC6/by8NGt1dX6lhPPWts3+7VXt+ogagdeA7MWQPF+YJ5F9rlXttyULPfacD2iufJfrflfqs8r5W/vpCQzPwDOZawNUPAjm/AQzRvCyl2jWpIbvvqZ2LkxDrolHJWtrDW/EyqyYeg7K/hnpPDJWsXJll5UqklbywjNpJWz5+raHpd/f//rPzqVodv3yptGy3zZCRle57X/Yul2mdz8nwmP3f8nBoI5vWbN2rJg/VfvtMmtQSlE9W6urpR9x+vNNkO41v0s+VCfvYcwKTqpOr5Gbk9Ubrdaf3dG4jxN9r3rYL4+zmfiyzHr+CasPF0nhA4IfCbQeBkyAmBEwInBE4InBA4IXBC4F8dAf716X/RfgBDfHD3/c2x749dvx9xKv2zIuAc+VvliMnn8ujY/kuvj/U/1vXY7sf1/0zlx75/qvxjvj7G6Gn5x8Ye25+Oe3x/7PPLrt7I+SH5Zdp/yeinmD/SNRiHh/uxG/e+PlSxVSmxMTWKfvgY2Kz8SNikf19HGeYFlf2HwiaixG7WcR5M+H4m3zyIbbV83/irlgZ23H5IfupkRx3H/k/vj/XS37d0tOPHrj9qlfPjsTwMiIhxozri/vpQ/bMvR/uOA5/eH+s/dXVf/y/E+1SynQ8dj3UPt99fiLtCiuBDFn32sP6BPM8pk8NSBP3JycQGu+cd81ufPnrm+VB6uvf3Oh4N6dEfKZTZiDapZokIZsgswxg3hiXmRSIyRcq0i2Ngjvv+99u9EUkRtLsNwsBtFNExjBJx3xYRSinTN4vpx7cP3dci/ItI+Etf8BznYB5xuNyzrk0sdRCwEaEI2zjAKXRyO90+PNERrrEOC+VQKDOHY9ShLyKUUlJOSZHu9Ymjp3+ExvqMvVSNZ0SA5TBKRCgixrk9/6gvpbHNNspIpkIpsjqIzf4BF/saEfiJ7RBJOSXBokr0LZECwrSHKPGE1hsR4xyu873Fm+4md03Iuew2XzsI127EJ6ksKuxLo+COjofH+w2+EtLRJNwADgNEZAdx4hhkSJukJJNFwaAe8q8gR1JQhw8txOQO4iWo85wRIWPo/h1BHUlSSOpcQv5I8tuwmfuC+4PtYz4YQQnlEwjHXJWKlFRNJrItVWTlSDJ5NHU7bSKWdVXL+MAPqShr2Sfb2WJ7L+kAlgM5NNA30GHbEoREZu7dfiulkEkwE68txKpj7DaFVEOa1iZhmHe73SiXFRo1YpiVKIfgg1RWFQRsS4yl3I4TQa5BlkASwuyoqAqtISUDm+uq0hby1eXD7e1Icu25bxxbsMiQoSawBjAzfibD7OfG2OJHCR6t8cKvwxVkGHG1nZ3Hn81kbBYX58q50GI213QyHddTiy3bt1ea9EkzpMSXClucnwPglNi9h8CbDElTiLfZHF2QcDknRZYm04mqspTnMXmUcob0OihDHnsexyvf7mWSrocUt385Ffg3h1zDzlyqKupx/h6COYAp16V6/EjM4TXc4Jfj4HhvbtY6QDb3VVaLXTX2BEFxjEbdm0a+2t8WDFrGTpZL1c6NnOXDpF5VlDow/mwO+YVd/lF/B7FnEjDxY/8aoq/dbLWHKC4ggIcc8vzbt5eaEvvJfKKzZytmzoSBNitGCkg4Fiv+TQhxqxYScA1x6V80KPHVb/kW4DshXia7m/bAeI3EeiIPUoSEOBdyXWkLMXkFKXlHnlRlpQPku8nyCf7UkMn1YqbpdC7tWlWtND1baQ5JvZhNdUceCf9r9Nytb7V3rkIWtmC4c17gg8Ckg6jz1ztX2JUiqVrOdVZMtIfom7F2OgjRPTl1/eqNJvb9fEVOD/Izxc+i67sbVeRVRS6YUN2A0YG+HjPDZxaGdm+vdSBXt395PeZdZt7dvNT2otaAHZOCK37fvLtWSUyHN2u9e/1GBXl3e3mtyXKl6WqFO602XaP1f3w75hSGQDK/0jCtZBK7wNd6OpPXg/Alkb8zCO+zBCFJPgx3exXbFhwPupsm3WDrcLPVhJiXPBjOXj5XWVVqWHsvX36petvd/yILNvVvbgjtoEMd8i8JNJCtZT2RVhOt6rlmEJ9ts5dj61+wKKtyxHCaavVvIV//Ahl6c6c5fmzpd/PmSml90Bzfl19/oeDZmVgDXktr+3yNrUWhHrvFWrRv1dfPlBZTNW3Dz12Ntu1eXY6/MDCFPN6Qa/VqwbOPXE8itwY5dxZfvVBeLJXuDtKbW2AjWXiGj2sfH6s2qX1zqX671/T/9Qc5DyZ1rRVjylmtChJ5x3rI4DA5W6gH7y6BBaR1Azk+efZMs9WSZTSIwRJ+bFhDAf6Z9dPfbnV3cyvnS/3yQk0eNPBzDhN1Ok4InBA4IXBC4LeAwMmGEwInBE4InBA4IXBC4BMIBHVHoXg6Twh8hMAxP37J9SOlTyqOup9U/+Lbo97H11+s9J9MwWNsPlf+MZc/N+5x/Y/p+Gdsf+p/6Pjfr+FtoOQoFN/rDkq+/3EJunxOaDqd/zAEnkblU4aY1LB8qu1Tde5rOba5bHl8fyx/6nrs+9S2T90/HR/xtNfTHvf3EUH2WsRVHMEebBolRxrrQp86XPtExt5sHLPhfLT98UhvThdsSltaNqbdJxhjYYh6E2wm7agT4jpxmDzrTNz0nfpRevqy406bT+vx1XIs+2qCsmdjPCC54L4UDBkFn3vPxSZyAaHkDWuPtYxESkpwG1k5JVeBRdxfuTf5MN48+kjoS9hbleVIKA74YPHGu0cWjLM9vesfnDre55RUQIC4TRyut1AcT4+PnNi0b+EyO1VlRf8s+9YcGuVcYl+ib6goSmV0FWBsO3NKysQwp4R1dOHzfnprTRogWXuTOTSlnGUiMzM2ZcqQPx1iPRWb+ZayRD9Sc89WvWAIiMcwjgt060HGOYJmhFMDJJlJ0AriSsRCHoyM/fhomce6K8gTYVNOCT9L2T+/aen+IcnztvjssjFqm4PKslLBuARG0AKQwDtlcDCRbF2ezoTkwWTl+m7E0MSgxwfYNBAxwgZfrVfEMqOrLAulXEhlVgl5WUIK9+SSdQ30cb+OHLYEvhRDyCSQSQoTmKpLlXWlYtSTMWXQ/PxMXQrIYdGt0wQi7rDdjrFswajD9x5iRUUefe+oy+jd+q1hbDpA/KCIeIf8X1XV6vFrxAcbGgjHsqxoE7ZnFZDNBxI+JvXoh/vRDfVZJppmkLmT2UKyP9KI7wxSymviAHnYom/YHnQHuXMH2WU/4W1GMm5KDrQQPguII+t1m4KY+wZdPktIvbxu1EFAH243IyG63++0gyC7w6f1jUkxEevK3eW3DytstS7bebiEeASvDKmY970CLCwD9iYm89cE++t7AxLQYiUdH3swnU5n2pIfWtSakndnkEwlsagglIr5VPWQ6Xl/+m3Zij4ZqbDZxPaYa+RlA3EVEZovl2oPB9VgnotC5+hrsa1qcXrbKBHL+dk5ViWdrc5RnFTUtdrdQdeXlxqKJBNpfit2AznavLshjpnUs6cajwZsTHRGJK0gxIq6hjCeaAJxtru7w3+4sZvr8Rrg3JMvA8+UQEU1hHavryBLr0YCfKgLlVVFTiZ57XbEShCYe381N0Rij3SvrlRBcE4T/b58Jr8ZmnIeCc6S3M2zWgV4LCC6m8u1tpCO3dWdykOvomFSBbaEJsaaeM7rmdLVViW6Ji+fqa4nEPp71eA6oTw5X8ox7SD4Lv74lab0mURWQCzeNeQF8bKtBXPvKccZMYR4rutaxe1eS8hPi39ZwP2mudTAetmwhtNsqjl2ViV9Kdes2QnE5fmLF7p+/Vbbb96qud7o7MVzTf7whYo/vZTX0q6QJi/OtXl7hTfSzfWVvH4bCOfhZqPLv36rIYfKZ2dqZ4WqP36pOhWaQXyeFbWumq32hWQy9N2bt0opjbH0xy5L00Oo3g+qXp4r/vBM5VfPtJtlxdfnav7ySgDXWLAAABAASURBVAfisoHwHt5cq21aFWBV4b+/gn4C2dmnXvlsrryai5DrABE8vWn0/OUX6vn5teUH2w7fqi9eaDe0qpXImXp8UzmDzVBn1Rcr7S5vVMEs39xej8+byv2wP+Y1Nr1QZuEsIMqv8eGw57la1eM6X67OxhzdXb1T+upcyW8iXxGr3VYtuptJAam+U79ATy60JU/VSyFBCl+RK4P6q7XmKtSynubThYLnkugxPh9uD9owec+ztP/LW2nfKv7nl0qsuZXfbEeRy3NiXxw6HV5fqnh3p4bnU9LpOCFwQuCEwAmBEwInBP7hCJwMOCFwQuCEwL8uAgOuPxZuT+cJgd8cAscc/c0Z9g826IjL4+tjk471j+t+evk4+vH1p48+9fx5CLBz9IMDfqz9BwYTwGDD9eMeNHiX7r183OP3VGOSxBIRiohxI/Dx/e/Jl19qq/1+Kj9FZ8Q9dhHxUfejvmPD0/tj/d92/Xi+z+mJCPUQCSJvAzJsYFN54BoRY9w/N+5T9R6HGlTF2JwisZl7v1Ub6X6etmvHtrEvpYiHvjm9n+/YRvOYd+nRxnpKeeyXcpLJmAzp5TmHkRAZdH/1yAdBvfV1+NjjVweR5/ucEoQgu9V0i8A22igqp4TNDPKNhWIEH5Q9zljllORyTkm6b5Ln1cMRcV/pPq6KCJv4XkxC9uD8fiydeuZ3/4H6gTJVY/8OYiAxT1mWrlLKmWEh1+WciN2A9KOknNVB6jaQIm3TyARvMLa3TgnCBsEW+9CxIV9AErks5isY63lTzkr0SdnzSCa+TLoMxo8xKWUVkKwt81i/iVHXldSJoyO+1pMZP2B7QFSknNSyyY/ho90dYy3Crgxx4P6+d4xQQd92tN1zmtDz1cSc7Qges7YspzwSTCbpBuaYzhcymW7fZYLfdjCvv664KLIq8JtMpuDUQRyXymUhz2vdRXFf3kE4bbc7yYaCgd8yHrBxD56RkiIC3+lLrhVFqeC/Fkwyuv22cqLP8PBLCh15todIMn6M1ADZE7tGqSFWEIOZ1GsgWWWdVanZdApNEmqZr8SeCp3icH3ivgWzMQfoP5AZNeRcwoe2bZRzpqfUUd6jsyxKabOHqOvVQb4W7aAi0Yc447QayMwD0iF7ZLpYjHX282ACdTFXDfHm+BbM7dgoHMOGfGjktyRL6k1cA4UyZX8lcsLmDNYjJtS5n3PMc+YALcR5Vk9qpZzltxGdmx3Evv1rc+j29TsFfpmAn0N+brFHIUXKKsAo0D/BtuFqM5JLrclUyM37dRKazebg0MlvbFY8avo1JB3EZ2J8B+7h3CgTJg3yGujJa5PSu9vbMTfu8SsgqrfqyKEdJLCJ2T3EWM5Je/JjfIsaXOuXK9UvVir3jW4hev3G7kBs8qTSgVj4DdhFOVGuKw05K0USE98LwA0R5su4t39JE+Jge/y2r8lIl53zDWt5TtuMHE8psGGvinWzwxb3IZVUs5aLotQEsjUiVILRnHuTg14b+dlSlmaGbZOsAqJ21+7VQAanyw2+92MO5JQgBAelzUF7yOouBtV/eDF+DW+/mKhfTrQhvcQx+kW+H8DG62RHrBrI2y1Y0iwTscm+g4nQdz3s1TH/m//179q9eqsBffXLM1UQyovnz+S3sw9Dp9n5ShliOK8Pql5AQp7N5LeSmx331UQVmG7f3ihY97OzpdJyqqZrsPdWaVZDRG541g16+/atnKc12E9YA7tv3mjzl+804aGwGRqdq1T/DoLyj19oenE+5k7P+qlYWwVkbUwr7SFP+9fX2vz1NXHqlM7m8pvkBXguu6zpXlr+21e6YHwQg541doAgjbpUc7Me34xNlNfv3ilBoHevLlWQB8OsVE97ued5BMG8WC518+q1HG+vSZOp4zcd8OypIYbT+UJTyOv8bKW7aHWA8J2WtRLPGU1KVWcLdRD1Q0qarpY6VFnyG9o3W638lrDf9OZnZQkWHdh15FQmh9rbtVpyvGOeBUSrn4c9ee/2gT6eu5xM1UwLtY41MZ7j72y5IMcqTVlv4xplHVWs/8FvppdJImbdslL1py91FY0Ofcua3CktZtoyp99UD2ypp1P57eOBnw/DcqL2uytVC9Ywc6fp7D4vmXNPfAPfYtNoDrnPDDodJwROCJwQOCFwQuCEwAmBEwL/OAROM58Q+BdFYMDvp0LV6Twh8LMReJpHf8v95yZ9rOtzff4V6x/j8rh8xOJTdce2T10f9x90/I/dI7Er9b3QMtZ9dNWPHB/q/9t0/MgU/7DmX9u3o757h+7vAsSP8iF6971++DPYjT7Kfc97rT9f0/3o0+dvA4HHUfy1LPLmvEkEXwc2hn+J3p9uXzDNUSj+2EnXsDxaFT2b8F3fydJDSH2oYpDbE4O8Wfy4LSKU2VQ2EZGCDWiJvr0SG96WgTl8Uq0IJnUBifi+bEKRqvftPXYMj7CLuO/bsWFsbDsIhw5ybByT3PZYqKV/BHXIwO0o6DPhlFN6Pw9NH5TFEMetY4PdpFZEKCKUGNNA+nVIy7zj3MzrzfGWTfCWje6xnXLE/RjbHxI4xD2xyfw5ZQimHj5oUNDmMyIUES6+vw7jndThb8OmuAmqDptSKh5a7i+21aUem6IAe2zqmccEJBcl9A6oTnSKCBVs1keEbL/F8wzYbD2jvbTRdexXFIVSzmrR3WKDidGyKMf7nBM6WrUQXinle7sZO84JyWUdEcxDHCNi9Ndz9PhjnwbyqwVL9xtSqMfG0R4roHIKwTCdz1VVlUxKUjXqGMBg1NG0KnKSyQrbIMbLSfYwd1EVcj94LAn/hqbjvh272V/HyvYc8KvAJ8+xh2ja+o1h7HI+FuR0BV4tc1lXBl+LbTEOB3LQf6+4gLgUfg0QvSX9xSwtfmz22/u/ZVlmCVtLCFBjmcE0PWCyhywGSNnejnkbSNEE7h02G4+CcgMxc0CcB81+rw7yNiIppRBqcG9QVVdqsAfmSwNzdQTc80VKWt/cyqRhBcFlPw+M18Ph+Svsct8d48c3aCHTTKilGcRMs4fwqeU+Jov2kH6WDjulYN56JORNIps0uoN0PZSDOgjaNg1yvcWhGYV5nXNJMX61bQdmBeRlJgEG6g5ZI6FnIlfTWpeX77SGZG2ZN0NuDpBeeTlXXs604Xnl3PbXLwexIcLap34kAtPFQn0O+S3cYXvQsIGEQp8xbom5AG4G8TUSb2CKWVJIz168UKJtQhsXOZ4lZFUJuVshPSTX5s0lhH436l5gy8Wz89FP6yqMcQUmB3Cj/wYCsYeUn/vrlyE1HSPCr/fHcF/qWSfOC8d7fnEh598Z5GJL3K/xXxizhODbkS9TcCjJi3I2AwewgJwsmVf4mZ0HXNvtRvvNnfq7nQISVthgiUMH2Xap/oJxq5mKGlvReYe9jn9XZR1Ym1vi6Dd+2+s7tZCJdSNVvWQb95uNtpCH09lUXQ6lF0v1kKU7SNMdbRvm3jyQwXtixCzym5znf/xamRiIWBwg0sf4FWRCkZVYQweeofn5GUTw2Yhnd3nLGi/GuRrwWV9eyV8Z7bX29uZq/Prgxfm5EhhusX9BHiUS/2KFji+eazPPupph85crTZbYyjoY7rbSrNYuD9q9udI1ZLFzYs9a3UECb799o6IbNIOYLiDLL/7Hn6T5RPu7O1XvNtLdXos/fqWNWt1+90ZVNWF9Xctv71aO+3qrvirk3N9cXSsS+JBv86pknWy1hXxf/M8/qn+50I61dbfbqCgKZfw/P79Q3UqHt9fqwP3qz99q/1cIcwmiu1Pz7aUG+qVr5uCZsiMvysVcad+qYU3nqlLsG13tN4rlTA0Y98TedvlZ61+KGMjfBlwPV7fyWks8r/J8phnP2mI6H5+1O/IhcqGe51GJT3qFPS+X2s2yhtutmjfX2uF7SZ5tmOv25lIizolnnn/Zpcf2WO90Vkw1O7vgnz9JfZJYmsIRNZOk/TdvtXjxXIevz9SjryC33G4SvCeW9XIx2jL54tn4dnnDs6lfTYQa0DidJwROCJwQOCFwQuCEwAmBEwInBE4I/AMQ+FefcgCATwnVp/OEwM9C4FN59FPrjhMFhaNQfH8+1fO+4V+88ClcntY9vn8K11OsH/elHIMGi7gi7JKg4L7sz+M9lT/xROcjPd+Pd/1PVPGb7WYfPidHo494P70e2xkP3uw4Se6i4/HBzbHyk9f3w0dVgap7+WTnf8JYROAvMkCkWCI+vP80Dr+DWuL5OFzx2OSHm2OXY1NEKOJejnU/5RrhMfdblRHxwZCI7+8HNkzfC3gLeZ9/j0aZ5Dja5uv3TdZ1lO9rf7Dk+S3M7efHfbFn6l4p0ig5FVwzaqybC2eEywMlP7l6DRBU3DycAYfVqWPDuIcstAxtL48w5tYbbIRbHgaMl6PvkZiLzgP+j3Vcxw4PHxGhAVLCCiPcUXLfCGPs+1BEUMmAexMV6EiuoypSjO2R6E9dP/pOA2fifvB9CojvXj3jqFZyX3S57SgRocxmvTfsUXjfn7Elm/s5l3J9zmySU+cxESEfPVj1tp+bnrb7Wsl9c8Im6iPurzklJcbl5GtijkEpZ6WEhOs0+u4+JonGeRhfQuQUZSXb13M/vmVF3cDcrgvmbSFrbUsHIWFb0ziHsR3UE7vg3u0MVwT1IxahnAruk8a5Hupd59jeywBRVqmHrHIOMJVGYgi7PcbkQ0SSj5STyqqS56+wrydfXNdyta2LxUIF5IOJTr8p6/Ed5E8JUVEgxrqqSnlsC+lqMnJsy1nOs5SzTGC0ECF+G7PFL+GH2zyHsH/EB18T8wT9hyLLV9tUF2DIPAUisNtACHtN9sTPeJsMbvHTazLlrHJSa7PdyfP4DdcQB+Pcnmm3LylleV7b6rkL4pQig1enyWQiGUR86dHb4+sAFgn7rKOsKrlcQlpNUgl2NXEQ6jxTcE0yUez5O8jxA3436FIkbSFyjMUEou4MssVvU5pYzkUxkis7yDr7WWJPz1i/yVni9+grRE9ZFoqctIH8aiB8m0OrhF1TCFHP6Tr712K36207/JusL10s1StUYb9FHAmc59gxmy/wYdAOIopOopumXz7XHsKqUtL84lz+u7S72/Woa7paKPeC5NrLeXp1dam79qDZs5WmFytVRSETvy3YXUCeimNHrvvrtE0sVWBcBIQWBF9ZVWog9G13B2nmt0KnEIfVF+cyBg2YdWBxB7kWEfJbuSakmt2W8q3q+VQC32FaqIPA89+g3mPLlFzeQySnqtC62xPSgMi70Rwiucyl1m9vVLU8VxPEMQtkwEaf0QVEphQQf7mqVWPn7fWV9uSdidiirDRhvL9e/NqkbFGqwN4dvvS7g67/+p2GP7/Vbr/T+h1EXEiX/Q6FoVSVavCxrCslCPGO3DgMrbalVJCbl1dXUk4qyM/nL1/IaThdzDVZzOSvEW+D52FIaVarvdvIJLGJ2JSzMrGcLebyGtt+904tg6vzJZ+Dyq+eyXqny6X/OtKBAAAQAElEQVSMfUkelQm8IPpM/AYk9OTZmWbM0xLz/XqjA4Ry6xy7Watn3vXVjeqzldq60I6YlEWlScVawd4W/GYQ6sNbSExys8LmOhdjbl69fa07iN7tzbUqQD4vsR2fe/T7q49NUtYQnUswLSLp7NmFapK2BtNMHk3rqebI7u2ldt++ltfg+j+/UXG20GZRKg9J3XdvVW0aTWE1jUsG3xnk/NWr18ohmcwtWEfTulY1q5VfrvBpGN+EnT6nzPNijz3FvtPyiy/V40+s9zzrW7VFaPbVSxUQuOf/499UL+fyOgieYeWkUrlttD+rNfgeW/qrtboqq8DQAWJ9iW/+im0TpuWLM23bnfqzqaYqdTibqOfZMv/iC9WsnZIxIscbku9yu1YLab9/dYkPSbplrRGX4bsrBc+4opMyNg7zWt2sVLGaKS0mOvvypS4gy+9ub5TKrPJ8oWq5EJmjgWdm9/pS21lSf3WnmjgtIbkn9VSLl8+1Xd9qmSr567ZzWertd99pPEJqF9X4VrTXtPYHNQK/N7fCsrHL6eOEwAmBEwInBE4InBA4IXBC4ITACYETAv8gBAbmPQrFf5Xz5OdvCAH+1ayn8tQ85+jTutO94ikuT+4/ajdmP4a1+9zLB9qOw+6bTp8/GYEjcJ+7fk7R4/6f63Nf/7hnsJaeyn2vT3w6P47yiebfa1U8Mvxx+VH176poH47y1HC2F73F+LT6J98PbOJajgMiQhFxvP3Rq3s+lo8G0Oj92u/rqdBT+b71WLJNRzG5N5icsmBvhMfT07mL9x0EijejO9p91Xv9+uCIeBg31oZSZOVUIPn9iILNdH8968AmcI8M/QdPQfmICCU27ru2GckHcZiESWzyp5QUEaNQPZ4RMV79EeH2RNF1wSMceX9H4dE54KuCCiQi2Jgm2q6j6nia2Osgsnzv/h0b5ZaIUES4ery6zTiOFXxE0DaK2PQeRjLOttP0/vR9gZ9VWYFRku+f6hnvsclvlXpgD16c9M8qID9S4CvthGncxA865ZRU5KwGQvfAJvkBEkgcA3j3xDKIQQ9Z1dLeQP7YhgEdveNr/yBH24crwzRQbwI35YwfPf5m6qSUs1LK7qIB3S6YTM7UmYj2GFgMBf/ZHuvpMXSASDP5lXPB+PCwUSKS/PWhfhPV/Zx+JXOYRNlBolnGjnwQKQX/mVyzn86loK/rqdZkOtEB//b4n1IopaRMQ1UUms7nCsgnkzG5yMpViVVizFQmHBr8zYyH2wDTXsZKfiOxLuD4Og0QnrPJVH5r1tjZZ3EEYp9tj+2aQXwl9LRlUgOmxqDmPghgv92rhazbHfZKMwgY7FHOMvnUQtjA+oiZlNBZQrQk2hMLvaFtIFYRMX41b7c9QMJttYe0zR4PueS5D+it8Gu6WKmuJpBeSdOSK4RWOZ+pWMwEv0WOHCQwKJmjQvaMq6tK9s1vASdJy+VK1tmCJbykEkvWeVVXteaQtkVR0n9CH3TR3/ZxGU/rycx5DgGbclYPDlOI53o2Vz2bERGNcdm/eqvbt+/U41f5/Ax9tQ7Gh7g3XGPUJtkm2zipa21pc73/9m/NmHNIp3lZj39H9gCJPI9Sgpzy25kJUs32T1Kh2XKuBpK0Va+762t1rAHHooawyzkpsDNPa9lnE707SNeCvPHXWvesn5SzziAhhfUpZ+WUKQIKCRtjJg3qQ9q9u5ZmlRpibawm4FCD8YTcub28Us8am1QTtcwvDjSgkQJngx19SnJ8bf8wrWTSb0F/rXdK5JD/Zm1/tdEZ5FnDmvJXZlfnEInonYJt+vpCFb4myDdFaAnp7F/yCOJdVZW8zpx/xrICzyXErG3KtN9d34z5t4XgzSmpgIg+vLvRlEfy2m/DNr1mz89VrOaa5VLOiYhQBanu3BCH8yYEIiH13Gds9vzfvPqWu/sTyMQwTb640FAVaiFBu8u1NlDHeTmDEHwmkfteL/3dXstU0+cwYvYSwtK+2N5qNpXXVsX62m+36nm+Jdas7XLOLs/P5DXr9ilx2EPct6yZAiLWc6actXv7Rl6/FpPLWzBwvnldbCH1LQV5kVmvtyZFsRXX5HWk5UQDUkCu7kqpoI/H5khaMffq4pkKcignYsrPk1hvdf0ff1Z9sZT735L/uR1UI87dgXU4M2GKHx2xZenLc5XEtcPuFKHZ6kx5vK7kN68nYOBO7peJp2PrZ5N/CeRuu1EuCw3Wd3unCfmbB+ndu7fi4S0/c+52N6ydvYpJre5uqxsI7TnPynQ2V/9srv2i0lAnlS/OpTLLubKGrJ2wljP4deheQ7zXPF+aw1btbqOyLFUs5jqA18DP8w7fb9drDYtaHcT/wPOrYfncXF2yDg/aYWfF+C0/s66bnfpJodUXL3hG1mp5/vh5uyG+fqu9TdL8xYWKXTc+J3U6TgicEDghcELghMAJgRMCJwROCJwQOCFwQuCEwAmBvx8C/zQzedflh5z5sfYfGkubN2q4nM4TAr9dBNgk9J62N/UtkchaC5u5JndEeax76PfbdeTnW2Z/n8pRS0Qo4ns51j++euzxPuK+7/H+h64R930j4oe6/W1tj3SaNLNEfD9PxIflFOme4HiYzfcPxfFy9NF6XBHkg68W10XEuKluAtd1A0Rhgtxw2WLS0dcBUsvi8lOxzgiIBPo8bfN463Yft/lqPUfpn4wxid1CkLjd/Y+SHvS73uJxESFvbKeU5SMi3sfc/V3nvjklpQdxXcR9P2+QR9yXGQinB5kIuRgRSpAs4ogAH+yxXRFBzf0ZOXnZsTffs8QC/Xm8zznr2Ktj3MA6TCnTnhQRMh4R7hHjfQUJaBvFkVKSlfQHiDr63N8Pouc4LheFLBEx+u1yynmswwiJeuPSo8Q/+tq2pc5nYCfXxJW21hv9kAHW7zJVtA+yrRH0AYPBRBr9+7FMG3FqID0CG01GZeaNblB/gKZjngxePbnTUbaYKDaGNWRBoKc5NPg2jBgX+LHHR+ua0p5zoRKSsoCM8FueArMOIrVZbxT7Vn5LziTQYbeT54StlSDlTPQO2NOh3wShDlCyGfsnpTpsGbA94U9VT5RyAp5QXdVyhHLbq7vdKkFwBCL6OsbiaPG1hBwOiJZKhYZ3d6ogMTpIyX3fqr5YaUhEBRkgf3qIjwDPvs4qVjPVZa1bv9VpYJm/B8sa8s6k1QA+9r/GJsf95vKdlKQeIrIvQgN+Hd5C7kGyFbsW8hiSBYKyxXf/Lc6qrNRj3wFyNaHbJKivfru37KUDjJr/LnJVFGBaKMCH7pCJjWbn5zpYP9g7N1LKMub+Ol3/ndw7SCATqpauOej63bvxLU7HJ+UszzGSOyGIoK0ycfMvYEynMwEDJPdWEwipC8i0YNIKwtZE30AsTM6uIZYS9vgrnkuItQ7yqDiHaF7NtYaQypNKurrTAeIpMz6IxXS1wMZCSgGBOJXfjratoKISQu3i7Bzyc9AQIb/RaP17COkD+Wbyy1gX2J4hQYuilPNwMplpXk01+fKZNt+81QAROcZoUquDAHP+zhYLCLRewo4BiYEi9gTiszoM2l7fqlwt1RNzf72vyA/hQ3qxUssaW6CjAcdu6DRZzjVs9tq+uRSqtINAC0BbX15LTaeGeNoGxyPA6ECMTKZNIGy9Bu2TSc2yLMmvCkJxowWEej0khrfy2jBR7GfCnBhMIAEb8mjz3TuVz8/l9dbxPLKuyEmT6VRANmK7oP/i5XP5zeQJOD1Dr9sOYLjfb+U1mXLGbnzebMc42K5EJ/8SR0Jf+fJcOp+Nf7fYayCxBhswsP+Xr9+w/rJMVid887NhYL1ds0a2kPdi7fjrjLfvrrQLMI+klpyZ54nu0GGbC3K1Ys2U5US+r4l9jQ+tfULmL56pWs6kutSWMTOI2PPzc2V02da+abFfjB2UyUuxPrRrtL9Zaw153IG/Y+Lnxu3NjYacVA9Z1ne2XKl6fqZ+XqpfTlU8X+n27lZd06ioKtV1pclkKn999ptvvpHX5oH4Xb9+LWPufKqqcpy/or9jPbDeKzCbfv1C+Xyh2Vcv1OCzsdiQVweI/fZ2o5L5BvKjIg8ms7mcv7azf77Q8mylBOk+3EAe86yoml7bV+9k8jWT63tybOVfKiCOb9680QI8/EsEHbY12H4gXxPP2jXx8X2CnC/KSjP0FuA7z7WqZyueuZ1yzvK4Cbhm//bEeqcZP6YG1uv+8kYV41pI6Z5n9oQ1a1L65i+vxq+d3heDkhfNSX4TCJyMOCFwQuCEwAmBEwInBE4InBA4IfBPjoD/yf1Y/sndPbn3ExF4nBM/VP6J6v6mbp+a929S9LMG/WNm/Vkm/kjnoP0oFD86j22+ftT4oxUedZQf7fyLOhwj8YuU/JzBf+e+R/8+d/21zfncPI/rf+05f/v6nMu/fSt/uYUDm/WWn6IpIpTYkI4I9vkHNod7/aOPDgLCG9wRoZyS7uN2n7tUSeM2Mp9P/EyRZKHDePbeTB5Lel8fEQ81H156dLkm4h4Hl4+SclLHBv3ARvGxbrw+jBnLfET6WLf98LhcForAF/qklBURozDsg9P9OzbzE3674WjXffk+NhHh2/cS6HS8PbaAhMwpjW2uc8FXkwTWa/G96yNijHcLIeexo1Z88twtMbDPkfHd9uSsjDT07SDzRgGTnJJM0tz3b9Wyqb6HSIhAN7qsF/CJ2MC+/v0mesQ405hvejjczyRLWZYCGL0/6JsjURXj/Cnn0eaU7zEUR4dNAzNkCA0TLqMt2GjsTGZ02FnQRsaMemxvyWZ9DdnF8JHkysaNPgl/jY/tafHbXxPre2FyhlCw1BARvm/R29MnYaPJtxYiuEZvBcFR4UdZlDpAfu1v1wp8GPGDhPGYnAs5VkVZaL/dQU7ttYessB8JW0yeTSHWYDDVBLlPXZ9CmeuALZ2kgnnqula2buKgMo/zkWnKpMoBEtB+JOzz/AzhZDAnBdWQc46N9ZrPSDnL2CSFrKOD4KhzpQROHWRNnk9UUi5T1hbSzm/01hCfjrnHm4xs73byV+XuDzvNXlwo6B+M9Zufm5trT6sDJHpZV9puNyoYvzw707hGIKR7MPTbkBnSp1hMlWYTVdNaFZiX+LqDuLnbbGTZkWdlVY06/VHR3uLz8gxSiIo97XvmMtlU1CUEbae7y0s57nVVK+OvMesgryvsySkr5azlOfaEFBHyG6LOne1uq6067SEyTRi1b2/RM8HuXr4XRwnx6fm8xixUybFaQ6aZ09tAfAr/DhDoXZWUKN9R10OKthDcJoyLs7kCMjW+ONMesq18djbGv4Q8NcY3tzdaPLtQLrJq8GlZp5vrmzHeW3Bx/keE5itIK3zwG7UmTvf4uIe4TOSlv1I6FcVIuPrNXc1qTSrwIGdi8CoRBwUNEGFLKUmlc1FBDU0Pp/8m6wJisAFz4UM/r7Ul3x0D63UcD5e36v0mJe3dzR0aQsazYD7nWg8xN4eEriHeTDpigmynidJM6azayAAAEABJREFULLxW/MszLessIvTixQvWyV4lsV7NFzxv9vJ8RV2prwtliETPl8iZZr2V386cQLQ3VzcPVkvGyWT8FbkQKcm/lHBPDrfaQToOkI3Gx/Muv/pqtDn47CD6pvVcqy+xoZAOV7dq8a+BZK6bQe27W9nv9bev1W92co614F7XtSbkb2CBUd2zzmuI3KIodf78BUu8UNs2EuAX/IzpuG4vr1QQqwOYTc+W5GqhHfmcGIcpxCG0wda8mGkGee1fWPC62jFfwZqrwHNPf39zQM8zx31v/Hd5X10q+Zc+bnZybpYdsQV055ZFHMZuis1xNldtjMnNDt8aSE77OOWZMLDO6Tqet1dXyimPZT8r7at9zsRvgOAv0XXY7VRxlX8mUOf10ULMN9+8092/f6P1f3wDsXvQkEP1dK7FZK7p+UoJwBbPnqkgX6MutfnmNTHGrijkN+UTpK9z7rCoVH95MUr55Zk2E+nm7Rt5PexYu7vdRues69ubKyXwueFZlJQ0O3+mkmfQZD6V8e2xc/wac2K0/u6N/Msu62LQ/vU1Pyc6OS8u/beX+fkye36u+osLdRD9C3LCv3hSV5XDKGPZEbsZpHlTxviLD0mn44TACYHfAAInE04InBA4IXBC4ITACYETAv8qCPCvKVke++t/lh7lcf2p/K+DgHPih+THkHD+/FifH2t/PP/jvtZ9lMf1H5cHcnsUNhm8EfFUPh5xv9l1nPlT7b/dOmPy2DrfP5XPtT+ud9njfH0kj0E5lo/XR91+zeLTeP3c+1/Tlp+n6xP4faTgCN7T60cdP1/R9xIbhJ8W2j4Y+XieY8Ox7njP1buARxn1o+dzV7r/Js6jG8fr0aiHe5MJI0bH+iNmx/uBwkNfHhl6L1T/kvPH8vXHdNtuy9Eely1Pxz2ex32DHWHLD/XzmKftx/vHbRExVkeEIj6UcS7j5h5HTH31vYLPp6JxMzQiFBG6P47X+7tPfaZIMnF1tOt+6IAO9+YJ//B8952cu7JOZKDmQQZyOCgP2Gdxv6CvJbHxG7SJNssAUewNaUYrmNvXgTl8dXtSsMHNZwpFhI7HwLiIUFB/rPN1OI7lJoL2URJ5NoAHm8HYlhTcy5Yo0W6h+3hyK/vvuoG+FpMRDWTJ2IGPiODz4cSPiFAEugdpJD4hTPw2p/0aHuy0Pm/AD2xedyZNGWfdrsuRUWYdYI8OyRaij8369n3fQTllFbkcpWd8yzy+FqmgLakqayX6RISs1/pzTpBvPSRHC5HejnamxDyMLXKhsU8kJYaIuRNj3Y5B8jUSdtAwMB/OKZQgCxrGDYhkuF3nvEEL7dylLI+19Orp09NRjAyujAMTcUQkiIlKnf1sGrl/hrh4f4VoC4hJkzFth/3Y7DjsIVqkUC7Aoqplgq+INJKxA30OtIekup7AMd5jI/woIHwjZfDo1EIgi7pkB5ijx4bsuXNSszuogRiOCHneTB3QKBcV9k6UuDfB47fsHMsGsmdAT4/ONWSXy7OLcw3kD5012HaIINGnsW3o9dt6IKGefKjKim5JPQtje3sn0d6B0Q3kTkCIxb6VySwTVTllZQiZKUSNc6wk9hNIqA77S8iVGUSL31Ld3axlYqolfwoIuhlk0hTJ5E+Pv4lx25tbbSDITRT57dgi53t76DO+3XzotNvs5F8OaLG/rEotlgstISRrSLVbyNWyLDXgp4UoY2cj10VVaDZdqMTWTp2m04lEHo0Sku0qiZ1tmZrIhJA9sMYO4FFAut2Bw936jnHzMb4tJOZ8MtPZxXNFXSphC5+quXYQw30RygTpMEnkUzsSlZn8NglrgtXk5XKxVJWyikMvr9MVWKWcVFaVJtVEHSTjFjzam40WmbyEUDXZfbdeq5rNZOz9tnVWaP32SiY/c11Ji6kiMS+xoqCeXHYMTP5GJD37wx9UMYelIxdMCHbgWeB/VdeabLF3vZFzqcjgGYF9vdbXVxrwTd2Oq+tCPnBTHTlnW0vGl8RiC15lVZFrg7Zb6PL1TvryXFrORMKrfnauhj5k2vhLALMVxCb5PBDjA2r91vR8sRBFRY7xDdgdNjm3JxcrFSb7ID2N5R7i/ECubiDZFKH+ZqsDBPf+7bVMPN+9vZTerRWvbpRe3yquNjybSk3QX0/qMSdmbSjmE03LGhWUWes1vjjv+1dXOvhvwEIijjGGWD4YB0jl/beXmmTidXam+epMjFS5WkjETMRyib4GsjRSKK/3kNSNKuZsyb38YsXzoNT05YUyeYsh5HajyWQK9gdhjGrYQ6/jCj1VWam4PJCrPTpm6iDbNzwXWp4x2h50mGf5b+8ulstxnoE1+/bVK3VNM+af11fLep8vF5r/4aVqyPZuUY/X9t2N7K/X3mooVGBjmOgdsJSFVGPOutvr3Zu32uC78zPvu/HvAQ+LiYq6Hu2ZEcc9ZHjKWYREk+mU3JFa1lJybCCQMz977/yWMeSz3xzueQ6V5MMEHDqvU9YBQGpRz3S3vmYsPhNLrWYSvmZxzCot//iVHOOeuPdvb9V0jcqvnkHQvtPNX79TSw5k5pwqgfG5zv7tSzl3FujvDwdNZhMl5jtfXcjPQf31LWMv1Syn8tez+1sIFufnmp+tNDQt4Sk0jawVsfbXchfLuZZgtXH+/ecraYk+4h4RCp5/G4jjDWt1Sm5VzaANJPeEGE7wNel0nBA4IXBC4ITAPxaB0+wnBE4InBA4IXBC4F8agcD7p0LV6Twh8JMReJw/P3nQT+z4WPex/NOGHns/vv60kb+HXk+9enz/tGx/ntb53vUWl4/ie3kfZhQ9Oo49jtdHTf/ixSMivv76UFjr9xLE5dMiWvTZY6DFwuWDM7h7KlT9Ds6nVj+9/5wLT/s9vf/cuL9X/VN7jveef2DT1OKy5dj2+Op697G4/HMkIhRxLx5nHRaXLcHHp+VztdRjcw8BJDZHQ/FIA8VH5wfzYMOjps8WvYls0WO9bIAL8Uzst9NCyamPHTHehTSW70d5p9rEUfbmdQodjwGy0RvjbnetJT2yy/b2+OR+xzGPr273va/erPeGvO3BtKMVXPVe9HAkSJzSpCJkRA+pVaRMn5DnLopCJsgibI0+Oty/9ZtkDy0RMW5g51zIxI7bra+qJqrYvC+Zo6TN5G2Pv8FMsoBXiqSIkI+MPYl+QZ0UhHIQEMq2WHJKGiDNgjb7yEhIoF4RoYT99j/npALyk0q1kBN+6y7EgaIe0rIsSxXM0ztXxupBmZiYpON2PDM2NPtGJhZqfEhiJmwt2WD327fN5qAMeVIMSYViJMHshzwHWEaEcsrcMkj3B1UjAeOrY5VSksIyWocfnVqcsh0ddmZsKMtaNTLqpq9JtgMkx+Cvg8Z+12ewjQhsPWgPiTe+YYgd/puQqrKUk5q+hdjpJGxVChVFAYkwKBGLzNiMmS1kjwkqv2WZuNfxoByUTbgYywL8TJLWEHATx5brHnKULhBjm9GPEv3GOYNBRX/3HR5y2L5bl7AlIlSfnamvCs2fX0izWhniZHvYy77uuO4gonabjTZcPUZKOkAI7nc7HSD/5pCV9WSiaVXLR/BxgIhqEJPnlkk9UU37/OycVlGuRh22YxRsccNsNtcC4rQHF9/7a4BxXyavrCPcD2wbCJ4SEitRruoaouqgDQSWCbLtu2vtsGuKXdZh2WKv7dkyroNwX/rNWuIbkFWVWUSuCWlpM/l1tjwT0dH68mrMr0S8N1fX8pyaV3Ke79VDyh5UTCpPIYbLsTMZu4WcMmZ7CO3MPCW2+E3Um9tbewCC4xBNwK3Gj5HgB98zyOmEw0HzoEEmvbnV6ssXmrRSCdHUFVKGpJ+h02+Q+m+WFujY4RtwaH99oxvy4fr2BnsOquqKdSD1rKcb/BnI15G4I8f3B2JInCIlzVerse+716/pn2RDw5MjNXMNkOY7iD3ng2M5W55Dss0h3ucj/sXtQfWmU4aYbsG7Iu9SKtTyvLi1TUgPjiln3biMf45JRfzq52fqmbLsJb9pG3ZEgjw+qGLN17tOM2WVEMzpYq4pJHEG8BIcziAKdT5Tj3QXXC3BYM5E/qfMc2Beyzmz2dxJEO/+uuFMW72YyV/bXj8/l+Wm3emaPMqQwJebtcqLMzVF0sDzZsPzdvrymQShH2A4UO+vY5+eLcmBiYrpRBPiFxG6++6N/Kbw9tU77SCXb9690/bdpZYXz9SDhyCpJ/O5iqLQBLI287zsiQcQgEqoBBOvmyl9zr76WgV2Fpdb7NirAVuv7QUE92wyZZ3uNCH+dT1RVRTKiPu0xFWsI38l9aGM8auc+0WtW/yLCE2e4TNjnHtrcntxfs7yn2p+dq6uLnXn9X02UY0t+fWN4Dm19S88+PkqOT10oM8OInT+xXMtyVFjVxGbVb1QB3H74t/+TfX5Us27KyWePyv6NLNC7XeXMn6ZGMaLpTJ50b0lX11Png1vbsY8Ttihs5ma5zP1XFVmVanQ7Pm5EjHZf/dW24HnKvkS2BjfXMo+D7tmtK9Z36m522jx9UsNX0H0hlT+77cjxutv32kPLtxoBglcsBYP/+c79dNSJbm2+19/UXx5puWfvlJ+vpLz3vnUQiQX5Ony5Qst/tvXGp7Nlc7nOqNfy/N+3WyVdDpOCJwQOCFwQuCEwAmBfxgCp4lPCJwQOCHwz48A/0r3v2Teyz+/xycPfw4Cx/z4OWMe9z2OP14ft/0+yvzbf9wU8PX3YfFTK3+K5cf4+Pp4vO8fy+O2h7KbH4qny1MEDM5jedr+K92PU/yUOH843ziMqsdXbk/nbw2BhwBFhCJCJmMsER/eu+5T8tSdiPtxT+t/zv0H87Bh7A1UpdAovkdZRHxgL1UfnREhb6pHhMbDVws3xzlQgvp+9Jtq+V4P3cUREYoIjXNjQ0SM9wnyzcKdLHRVz0a09brsjVlfB+x1nWW8Z2P4WA70ua4osiKC8WwcuwJxH0tEknVQNZ6uc+H9Ff2+P0oEetjYdntE4D9bv8wpyq4T/X21reIwiW1JtHMrtykxhpuU7685JaqSxq9g7jqgCFq/P4ucx3YpxmtEjOTGAbLVPcuiVJGyfPSQlH77z4RhA4HRgVlOaRyXuGZ0RcRoh9sG2kebGBwRKiCvbC+3kME97vTj1S7aJ/fvsdGEKd1Fh9EWE0du87gSQiIjHbb4av3vhflc77/JiBFqIUEOkHAmjj02AtvoI65HOyKowwCTcNZjO9y3h1jJ2Gu/fO+3H311H4sUsr/iiAh12N20h5Gg4hYSQiomtUzcmwS0XyY4TBzZr4GGMmVNpzOVkH6ed8COgRhncKwhJgrItsw8ZTsoICjStlE6dKqikOPWQtIl8q/F1m5/UOK/CnKnhXTwG4p9mRVVKRNLO/qaMDxwzZEh+EutlkvVEL5ziJ8astRvyor/508pq8auREy3EMmOt7Ct61odIIwy9jmWOSUdIBo9znWCgOnuthCKnXZvIGVuNurWGxXUz+qJchdMxhMAABAASURBVErjG7g5ZYjZuTzOseklWerpVAf8IClkPA7bA3YsxnIHvvPlvb0p5zGfB+q2kMkTCMWIUEJMlHbEuIDoi5S0hTyNCHCeqsLXkHQHcZpSaKBfps527Jl3bzIeP4uyUF3X9NR4LYpCCYmchBM6g9TKxCFDcDvXNmuIWOYQMSpbaUl7GUn+5Q2vly3E0QZSbLZcjF/LLAjEmFZqrtcaLu80QFIVS4ip2438lmZmrP3P+OmvpZ7in+tsb7PbqYWQNh7Pnj0X6aHNbquqLHV1BTGGHe3DG5QH+u6Q7Xo95svUpBTxN8Z3xGWDXSnj2/Ol1ruNBKnbXt7KX5G7gsCdLuaqyIv5bAEpOJVzoSQvpqulAmL2+fJMe3LPz4WC+SuwrMhZ53FI2pErZ5CYA8+SRIUF8zR+tTk3M3R7TMc6vXr1SoG/XicCG6H/cLtWXxDDuzvlstIBPyfkiOeaYkdCB9OQHx0k50QRTDKQS29vVQ9J/hrwdlnLJLrjZEydE8YuEcsMHp5v+9c3as4nkMah/g58c6hazuWvCC5nU80WC22woWSdlEUp3W4hDBst/vil8sU9FsFz27/ocNfu1V9vtId8vEgTVdtOcb3j2mp4d6P963fqeHYWrM3N3Vqb6yuVy4U0KbXtG4jRQbcQvF0R2n77SgROBfnovtPpRDXPlNWzZ+MvJezJu4o83dShblGp9dcNQ3ZGKsAijfnttbAlzhX4DTxHGsjyuiK3ybWSug2Eck4Z4nevEjxm4DpfLNWx1m8hWkv0N5Cv01Rqd3WjaVHJ+QDoSuDtN9Nf//Ub7fF7g2+riwvNlgtFPZEGKbGeyu+Ix9lCJjsb8kvPFpo9P1eQ9wGBHg/5XhTlOG9P/r4hH5yDbXPQsKq1y4PWf/5GeX3QdlHKv6iw5RmT391pdnGudHdQ8cW5us1OTZJaP4cggnsbwTOyJp9r4reHYJ70GT07tW+vuO6VbncSpGsLoT2FkC92nQ6TQnfFoP1fX0sQwJu31yqVlJte7X++QWtS9fJCA8/aYjpTZo6O55HzyetqYF3UrNugvllWKlYz7a9upTe3indrzaJStr3kZz4M2jHP7rt3StsWXKT2zbU6Yjnd98zqLD/JCYETAicETgicEDghcELghMDfG4HTfCcE/skRGPDvqVB1Ok8IjAg8zo2x4md+PB5/LP9MFf/F3Y9WHa+fmi6ofCpUffZ03882/pc1HD341PVzkz7ue+zjusdl3z+WY9v3V/t7lO9rT6VxR4ytow+vvwyXn47z45g9Ln8//+Na9ux1lO97/HOUHvv5e/fop8f/1/fUG/2Wz2k+2ubrp/s8jsTTMiMSIy1sNIuN5FFcpqmHQOvYpM4QGBFB0zBuHnsTmebx3tdRINVkGW++/xhtRy+zKCKUUlagb6zX90dE0J6+r3goRcRD6f4SEUo5qSjLUfRwWN9RXOU+lrBvrkDczuX96fuj9uPVdUYp4lhz373Hh0Sd2xqIrPtaKecsE5sdG9MuR9zj5PYe8quBRG0gI9xesFHteksNEVDiQ0TwqLJW4X+MIo6ckoxzgf7A347N7h5picdAXHrE9mTavIHfmBhlnkGm+YgTfU2EdsxfQKyhWKNICnRXDyRSxqYSUiBji63o7SdziiPlLPvQQi6ZaMvosbT4OtDP+mxfTlkmKwv0WLfr7Xcw/oC9qSpVzScqp7UyZfc5iuezPuOTc1ZZVeRYpxa7O8Z6/o75MEcdJFaOpBQh/9fTp0+U0vd5Y1ytp2WsxwXtJun2kKwtegbxH452jDVx6JdJExj2OWRpYcL7LCVwKcDE19F+SCrbsIcYbMH2gL4OYtZvBCf0oZY4ShPInBrxTVDZ0KeBpDsc9hq4WgcLRyUkUwtRWNT1SIC63sSxcbXP7uOv6t0zJqWkAzmXq4lcj/MqwDKNUqmA3DZpldF1cH+ufvtvNIs4+eoxloY5q6pkuuDWuMVYrqtanqthvElFKsfz7uYGL8bi+OG2sq5UYf8en/zmKkahS+NXzPaQdD1xko9xYsl/Z7ci3+eQmeIHXs+Ue0Bbv3ozku6aVarBd7/ZWNWoZwuJdIAsnsznqopCvs4oB8+YHSRZc3M79i1o87pwmyXZd7BqIV/rzDMCQi/IvUk9UUV5DoYVfQizbJ6/bnl3t9EGArfCL33icL+a8UVd6+LFC3qEHOMBX6fYNIdkpXI8S/x0LCZRaPbyuaqLlQ6Xa6VNo8V0oWIxU4m0rN/ryyv5rewtZHncIygTtnuINeel31pMudRkMdUtRObV5aXuyL9UFlw32kLMN+hxvvCoGf0ZjcDgajZj3Gy8ffyxIZ7WXT5byQRoTKrxbckKuw9gzupQRKhnrSSI4VvjDOYLyL31zTXpN2jvHIKU9Zu0VcoqIdCMR0VO+Oq8iLOZbvZb7d9eqoRwm1+cKfFoKiARRbz7Dethd5B9dCwaYlZWtUykJq7l8zPMHvQOotakHeyn/IsH1m+M82quvJxLs6kC0azW9KsXSivwXc6UIP06yO32GrL9xZku7yD7knT28oUG1rrzvCMHvX6HGNRNsiaQhbsC/5Dt7Y2qqgTDpVrWhIihv+7ba8SEt58pXgstVjphgyuprSE6+f723/+iVFXapU6LIavneWHbD2BcgrWfHXueDTW+Mr1WkPg7sK4jj7+Asn3zTptX73R4d6sEqbyaL1StFsJkHSBsHZfN23eakpe2xTlu/Kf/4yt4/U4F9XG717SaaPZ//Ukta9Vvr+93O82o87cXnOWJMrHZfvtW3fWdFuTx4qsv5LfyJxCmdTVVBbb9cqI2S7c6aP0f38pkbRDf0jF48UzVV8+1r5OGHjSaVtMuaXf5TjXjihdLDV8tddcf1EJy182gbSHdTSS6acJaqLF55rmns5EAD/LEOd5CoHcQw8FzrgGb8nypGQ+2XFeagK2frfHVuQ6vLnX46xu1ZYbYbTVczHVYTXT97bfa3t2pJ3bNopBt7sT819fk+KCCPKlZn3vyIel0nBA4IXBC4ITACYETAicETgicEDgh8HdG4F9lugFHPyVUn84TAvwjddzden99Com3G47ytM33n8ot17ntXnz3VO5b/os/j2Yfr0w32sFGpZDhseD/8FQetz+UPQ41/6BztJ65P3el6aPzaV93eFr3qXv3O8mPI/Ap7Fz34yN/tIfV3O/03S/RMY/HSoZ+6kr1k/PxcI9ws69H8f3vRo5GP1wNx3vbH24emt5X/6YLR2OP1wdjj8+liFBE8MjhycTzJ+L+PuLT1+O4BzU/63Ic+/hqBRGhpHvR8WCTXhYIL1cdx0TYrrGGj6NTvnJ7PD0OX/q+l+VYnSLJgrNjVUSM9wP9rL+HfGDY2Hy86n1yB+vDOPW030vE/X0PUdlDollHYG9EKCLJRypKRYSLPygeb3En67GMZXzpIWYsx7oIz0u8aMMY5ZzxI0vcP0GCqu9repxKjDUm1nW89/gCHXSW21JKo073cdn9RltGfNjNVigiNL4hZ2JFoR6SrENMyLUmK8EUoxQZXUX2cNnWAR0deA1Dpwgppxiv7tBj34AU9E80puQ59irKrAL7TDgkCLKU0UdbIEqJ05v1/WjDAFYmHk3wFvT1OPtkW0382oZMfYvdvh/ArCor7MgqSwhdCKrRFuy37Sln0SgFp20CzhbCyL726OiJe4eklMf5jzo9d4ctxiNhY0RSRle4jNwTykkpF+ACftjRRVILiWSi1zozbZ4jKVRjo3PAb2emnFSZNJjPZH00y9ipzMrY53Ed9qec1WtQrmp30YC9ylntvlGPbR16/LWjWKGCuYyDfYsIYZRM/ibKA7pyShrnpqWsJnJfivd6sd0ElAmkHiwKbCuqQhXzJsb5FwMc1/lirjnEUFnXso8Det3mv+dqIijIHxru7cTuUT/z9xBWRVkoIuSvkhXmVWVJKIeRQGoPnc01T6Xu0Mh/m9PzFfha0G++WGhtQnQ6xaZKJv8GdNk255Q4Ogh091+dnasu0M39HnJyRnm/2XpKRYT8RmuKLBOXW8jHCtwGhUolTZlHkIw9+G7WdzK55pgb62LfqYJgKm8PuNgTg4PuIIGGHKrO5tq2B5XzqQRegaSq1G6/k99sNk6ZnN1CkK4hTp3bJvE6yDSTZLahgUQrGbP84xcKYmvfhL0ziNOWuHtN+Bcj/NXUa+ZtWIP+26ZDlbSBWMyRdIfNt1fXcpzti8cFGNo//73RkXxqOrUhjV8vzjxFXaqBDBSxK8pCziOTUn1djCR/LKfa4ZuxMFHWl1JD3CcQcfPlUmcvnitXpRyjjnU1I0cyvlbgXsK/jWkwaDwyeeOv/E45q4Z0XNC343lijEvsr3e9atZv++pKO3xZD40SmDvX1Pbado3mTSi2jbxOd7eQhBB+A7HeQhq+fQuBz1x+I93Y55S1/utreV0Z46ooNDxbqKgq7dFvsvMAMT/ckh/4H2XWxOCA0XCz1ZCT9hCUt6/fqnl7M+bni5cvVTJHu6pVL8lLyP8aMDcQe+t3l2rQNztfqYQk7GBSD7utst82DSk/m2kCMbzrG1188Xx8C9Vfqb0z2VyU6rk2sNLD1VpnudYenRVjFxCRLc/bGsyVkxzLxbMLGev5ZKoAGxPmkz+8UPunM2Xu99c3Akzdbe5UvFipfnGu/Sxre7PWblmhezu+pTx7/kwingdI/vnZShP0rq+u1BL/AkIyFlMlMJtAmE/JzTk+d3VWVIVuN2uNmEF8+21h/yJFC3HrePVDr73j+J+v1TkJmkYbbGkhZdffEaemVyYO85cX6qalhpDGOMLAm8gvzhfYvlFDPjd1UlnVavCpd5w2B7A7jF9nfv6nr5ReninVldJqqvXNpbbfvpG+udLuz68VTafgKRpV1vrqUod//1YF+Ex3rYrzuapNr2mUmoN3PZ0o7g4aWP/7oZXXdnGxVP7TCxUriONuUI6sgfUotOY9fTRo62cTeVhUlQZsK7+4UIFN9dmCmK90fXejYV5rSRynxCE9Xyrhf//2VnPGoUI98TXpvf7mtRLrMul0nBA4IXBC4ITACYETAicETgicEDghcELgvxSBAe1Hofivfp78f4KAc+NJFf8Q1keizxwef5SPuxxbfP249e9UE8xj4eLTRYvLnxO3P5bP9fvN18dT5J/cu/0ov3lnfoMGHrHz9WeY9zi3XP5wqGsey4etP+vOao4DKHtT7nj7e7pi+vsn0kd2Hxs/avjtVhxNPl5/U5ZCHoUFoz5n3wApSPPPPgd2Ri0wRe/HRngWNovR+Vjv2O991N2HbV/66KEuuB5Fnzgi4n1tQEYMbGAPjB8gQ9uGjV58dIexjnqXLY/vB/qMRFRZKuJeXy6yLCkndx9lHENf1/Vs9pok7NqGfqWKnJURdxz7PcwVca/P9RH35ZEYhfzwhnvDtWVj+jjGddaT0n1fj5NCgW/iKCFtUsqUpLEP8wwQASVERJELJc9BXceGu99MjQht7y8TAAAQAElEQVRZf0+d4+E+nt91luEBr5QSnBeb7ikUEaN+wqh7+9qRuPE4S0TIcw7oHMCjgKCJCOWU5DpxpJyxL0HulqogkMThtpwSJdGW1bOhzx7/SNCYsHXD+MYupEMHLj1i3SYfTEAb48ZkC2Rjj385Ev56lJSZryR+GE/FII/L4IFZbNIP2kNyialTVUgFdmYEWzIERdh+fmTW2Gk9Hbnj2No321yXpSbTqTpi3hIrE3K+DmAX8n+CcNoL52W7bWeRCg3Y2Lk/hKaxTL2UINfSkOS/EZtgXsqUlbHd+hL2mNwyEej+448bMMahESO/TWicTG6lFK5WRGh+tpTwoYMEXkOQ9VwHxkWEGrA0yeVcaCBIqnoik8YlvtpfKwlPhi9CjEcLeZZTIj6dut0ecmSveTlRu9lxf9C0qkc8batttEzBx7FLD3o9h8VzdBDJG0hUv3l5a5IKTHbUFTV6uO4RE6uusz1HsYeew3iYPA7iffbs2YiXnxsm2R3XsobA8SBycQrxWrAWjFMFseNqQqsDpJyJrAP+TJjX9bZ1uVoJmPBnr91hr5Y8Gcd5cgYesK1Gj300TB7nsmVjYot+qZduTSLil9st9qnArgyhGPNa3aTU7MWF6kmtgLDqNnvWRaWWfJ7WtSbIrKrVb/catofxK2iLLohBT7pm+k4YO1EPMXZzfal2d1CeVIpZrRkkV0PMdLfXGhJtkainvOQ6n8/hYLuRXD5AbAeL4PrmWs7vy8tLdcR8IK9xQTfX1+Sw7oXL0d9bCPcGOwc7Tb3f1i5SRkcPIQaRBpnqtzCri5VKE2/4N5LT+Dj/+qVWqWYttFKVlcnTi4sLBf8tlisVudBiNh+nKsDZhGjrGC1mmlDvGE2u9+q/u1Lv58Gh1/715UjMCd9L8GzBbEPsGnATellW6M33efJypZvbG23Jv/zVhWowdl5OpzPW7E4F+i7+9LXKZ2dqIPZ3V7cK8qiPgHDvVSxrtZDDfos0LybaQ/hXPINF+2J1pglkuAnXxb99rbyajT6G1330CrBdffVC/nuz17u1JhDMBwhDHTrdNrsxps3rK93++TsJwlh3O5X/nz9qf1bLb6Zu/vJKQ4kf9DcRvGS+ytgSx4Z1vocUzuAZ4La7ulLGbudaT24crm/lr14Wa3bz11faEaM11zvWgXOil3TJmH0VmkBuWr+/7rzh2TH5H1+p+PqZziCZE/FRVagD22lZqWHOHqJ7/+ZaJcSqn1st/lY8V/bEzT8fzl4+H/Nzztpqycs9klm7vvZdo+nXYAIO/ru96bsbxe1B+81W9bNzTb94pvrLZ2pnhW6j0f7dtTLzXPwBm8D3MMnyL08MxMXxuHr7lmduN8Z3B2lffH2hVIBZO+jA2FvI45ySAn95JGpgfY/JNkgdOPXYJgjdfLlRwtcMwbz75o3qVlqlSlUzaEeMTJBXKjSczzT9H18r6mpcU7s3V0pfnGvyf32tBDGdmOd0nhA4IXBC4ITACYETAicETgicEDghcELghMAJgd85Av5n9G/fhY8s5B/7x3/0f9R2rDj2Od7/s11H/36n8fstxOKX4jeO/wFHzNq6zw90+WzT3zruswpPDf9VCESEIkImaCwRH967znKcP+K+PeL+eqz/OdeI+7ER91eP9RyPxXWjpJAs3Lidywf2+v6z4nHMcWw/jn9637MxfpRj2/EaATZsZD8d6+d3KGHLvYgjIvgUdTHKkfjqIWI83oSaHo4BnS5G3Pf1vWWsw+5ABuyKuG93vWVg1/ie7O3HOcY663roF4G9EIZd240b0e7rMWM/xh7LPeWIUE5JPmxbhviz+D4i1EPkujyOYU37anFfSwR9IGtcNwp2RATzsltN/4hQggwQR6IcEWOeccu1V49/LbamBxtkUBU0D5DELX0GmVBwHxPK3YhjrxRpJHJ7fBCH67nIOPt6b0s/akKJq8Y217uvSUjZFvwrIFOtp4doyPgfEfJbgQWkXWYDvoDQSDnTnXrmty0203riwe4aHz22gxByW4R90DhmYA63iaOFnDd5SFGZPt2hVYYY6CBahvVWsDkQao1sc/D8bSAEGshl233EKKdM84A/vSrmLapStsPChFIKsOtU4VcDOeRxxiVRvzchgS8TSKcB7KVQB/4uG2e/HWqCvcPPAGMTGFvG9MamLCDfG+22O83OzojdwPy1aoirgVzL9A90j/OBwxpSz3jklJijV9C+g5DpyJf5cqkWLDL9PbfzbEBHgc0dBHGkhzxxfLGvoa5zO6Sk9fte2O9xPdeBfsE8B/opQomYGZeEHhOtHTEQZZNlfuM1V5UmEMQ1+nJKKunvGO7vNvIxg6S0z8a3J6f9ixv++7qex/PPz8/Hr1aOCL0z4QMJmiMzNFSQM1v0+A3bFhycD/bTBOwBUlBUFEVWOZvp7PxCJRgI+5umVQv5Y8x77J0aV+ZuIIjsbw/xq5BP1diemHtBHPy1u2VZaA8Jd2C+Fbb5zdVZUama1CoR6xNHC/49JGhA7s2HQrrZ6vbtlYYsCLnbMacKiKTpYqEd+u6avTrapl9gJ0RqNynUEI8gN3FDB/TtsS/PJvLfTXVetZBxW8i9erVQXMxHnHvHhflNdK5vbuX4VEXJOmvJo05L8sG4+roFg5yyamKwmC2UsMfTjY7jf0v+OQ7+e7POJcdpAXE7ARP3ue12mr44V4KkHN7caIBMu1isNH/xTPt5CSH9Wvu+VXxxprTey8Sx4zTmK3mfwNJ5uPbXV+ekVBUqMaDCnzfffqdtf9BhWkpnMxXPVyr/8FwVJKj1dN9eKuesSVFLdQHhOrBGKjW7vQipppOZyrLU2XPG1LX8JvPdq7cKCMWAWN0n1jUxv7680RoMTVAKorOYgeNipjvIyv56q+J8qUOdNRDHft9IudSCmN2t1/IarsGjgWi9u73T1btLmRidQCiLHNtCyHdvbzQ9DGPMtxC3Hf0C8v6WXB5YT7PZTM6BBKD16436v75Th77Z2Yoa6RZsvDZEDha2RZ0EdkXby3HdXF25SWvI3Y58KM4XMqGbWCftrFJfZFX/7UsI1jMtIWV7fJ6SA3VZae63oP/yWoe/vNFsKDV7+Uzd5Vp7iM0G2P3GdUyr8bl5CPAlN9NXz9SvprorpAPPlZBYUr0WEPsH8mngmdMTAJf9bJ8zZ8d6sp/OY8fa68zPj3aalc6mql6cyV8l3hPrg3pdb9Za/fErLf7bVyqXczku27++1aQLxTdX3O/VvLrWZDJRSkkpJx2I+4Fn5wbyG8O0YT0VRaFiNtPWGM5n8jOzY90O2OefCQPrs50U2qjR7ltwgIj2V+bvwDKRB+G3qP2G9gLCt+il//NaLYRwA2lvXGb//etxniqVar67VAKL0/mPReA0+wmBEwInBE4InBA4IXBC4ITACYF/EgQG/Hgs3J7OEwL+V/Un5adC8zinHpcfjw9ujkLxd3IeLfb1H2fyY0w/Lg/E7uNaUftYPtXj53hkBI7yc8b97vp+wuBPYfdT6h6rOmLn6+P6n1r2OMtP6f/Yth/ub41H+eGev/3Wo9e/fUt/3xZGhBKbwsGmqZ4ebA7LQn2EM4vCTzk9xvIDfSNCkZJyyj/QS/QJ/dDhTfNje8T3fSO+L7s9Usji8kcS39cMT+z25nUHAWY5tkXcD4gINruHkbw5kr0RoQyeGTw9NufMhvxDPzaaXTdAOllab9yzKR1xry+l+y3jiJDLFhOCPf31cETc9324vb+wWKzPb31m9LUQRSauWoik0eZHYwrsKTIb4YgUighikJCscYOc+qIox/sO0sJ9PX+HzpyyPMeou2lUMldGX8bflGnDHxM6uaqEYo22sMFuYjPlDPHYojfRdI+HCZOQRvy6h7EjPuDUMW4Yf+rRwSc+dpAJKSe5T0ppxCgiRn3u4r8TahxM9DSQEaOd6PE149cUoirR3+0FZFAqCwWSIGBKSCHrgNdQkRPkUamxH1hEBE33xLht7iEWOvVYhx80RQpVkA+iTMfxjAjV4GCbc0pjntg2E0tj3jOv5xy1gB/sjQrsOEA0lVWpAvsqbCqrWv564Pl8OeobTEyDfWa+fn+Q+4i51rc347zffzA/44WVRVGMvlRVqfXllcL/gTGQynj6b8GuN3faQ1qbtBwgooYx5/CPq31rIFAzhKbfYu3Bpw+pIWYZ3TmlcVqqdHdzM+ZIylmD1xK2eR5FwhIhg+yfSR/3pwK/6tGPup5oCznUQLwXdY3+VlMIm6CjiSPbtLm+hu/qZJ/cv6bfDtvKqpLLxsNEkMWkZ4NPZ5BRjv8wWumPQWv07MGvqGtXjOLxJo6YbiRGfW8JcifnLONwwD7bYT/lAx/raqIabHbM5fFbSOgos5z3frM2Ao1IPZ9CYrbqs3RAPBwOS/5bwiXjBdZ+67hkvjMI6n7fqr3d6HC9Voao9N909ZiBnB5zGYegocav4PbVRGNHLnaQX9ocRjK2mRYaFjUy8dB7wZYlpN8B/42d3+q1T6m/b/b4a0iyNbF0fO5rJUd5cbYcyfL9HtKtbbXdbiAlyT1wEATa4ep2JK4LCNphVslk3+WbN6paqany+MZuEThP/h/1Ls+faSCXjK31LiCgW9aYMbEtcMCjjyZ5W9a1mGt4faPd2ysd3t2MbxrHAvJvWuvy1SvNV0tUD9pBkFesH/vov1O8/T/f6ADpOvA877+51KyoIe/3GsBjdr7SrhB29pqnQsVqNr5Fu8P2hrV+9vxCO0jiHYRoSfL7jdoWm+8geU0yN9s9vja6+t9/1vb1pSp8rOtKLfUNz86by0sFZP3k2UoH5pmD4+r8XNa1gCDOoNsvJ7K8Xl9pWxDcOmvx4kKZcZrXOkBI+u3XWO+0Xd9qvb3TBKw6nglFJ/mZaZtqckf4tM/SDkL76q/fqZxNVZX1SLzfvbtSPSTW2k57/5IJfmSeQTftTp7HXxPeYWO+3Y9fLb48P1f33ZUmqVAibkGeDuTZ4c2VOnwtDp0WQ9asnmoCId+yfg93a60hxTdc8YTUHkBx0O3VlfyLBgX5ntAzPfRazBeKP15Izg/I1mkzaHh9rf4a/3jO+W3jOwjZ5vJWiQVzdXMNqX2mAUx67NhWktdUZt0M/IxwPFdn56rBpEI6cqn48kK2Y0dOey03m42CLJmQK3ueH7ZHENnVciH7Fs+WKiDYi7MFc51LWVpD4FtacqDBtsO8VH8+Q8v9uf7zt6rerDVcb5SWMyJ6X3/6PCFwQuAfgsBp0hMCJwROCJwQOCFwQuCEwD8bAv4njeWxX8HNUSiezn9BBJwTj+UxBMfceHx93O7y47Euu+4oHncsf3x161E+bv2Va2zaU/k5UxzHPh3zX+7AceJPXTFmnJ8PNnH0kdA+no/HjhX3HwPj7kuf/vx/2PvPBjmOJFsTPuYeIlVJCJItZubu3n3//8/ZD7vvvTPT3SQhSqYOtc+JQoKFIgDK7mZ3ZzCtIsKFiWPmAcJPReKH+j8+z4dawgAAEABJREFU65+s9TF2P+b6Ufg/B7/RBHnxXMtBna8th/vDOZjA8MOtxnvaxobHHWPD+MNDxh0u3zHU9wdx0z+UOETLx5wmtjFOnz/W/6jNm9q/pjxSPV5GBMszxmv/iIgP7n/Iz4Nvnmt5eh/xob6n/Yf7T52t82MS8aB3JGi8mc6mqTfVIx7avzeHMW6LCJ/GGCNi3NRlD5ezPhDJ4xA6E8SPHh0RtHPfsik+mIRizID+nLI81kL3w4ccJyVFPMx5aJQiJaCFOoOoEsfj+Ln94BNsEEfEqCNhI4Jr2h4PSuhLGZ340dknzqNq1mYoSWJOJEX4HPLRg5nt5oSHzB3nE0vLZrrBaCEZPM4SEUoeh0Q8zPfcwUaYMyAmNVsIlYiQr91GkMqBftpysn89ZGn3/nGQaMcr+RjHc1HkrPxOjKXjiRQK5kcEI5yrQZGTfOd+N3qT3GN2EDuj/8Tnty9HF7nOkZVTHufklDxFDQSSN/uNRUTIpFzGdgdBab09WCTGVpBzA7h6kt9AjGBsWaqEXC1y6WYVjPFcj2f7X/avMy6I/a8hDGrIHNsyibq3n8x03Cln2UaZC+UAP2PPvJSwU8BkSNqzyR8RIwltGyln4B2kSBCWg/oxUI34Gn9xNBBIfmvNmLgtqIvEePvaM9vkV4VPOWVGe26vCj8zuj0H7SohXcNzEmQBJF4opCFpaDr1fgvZpBtNBeMyeHTtoBa8B2ovMTZ7LjFsIHycn5YaKSEt9yZukpQhtVuwLZi73W4VjDehUjDHWBsfReCt5Ddpq1zJb3aOc1LCv0qnp6daQHxMTyE/JJn4t/0BXYNxiUGjTfBI6Mopq65qTeupWki/oqhksrxpWuGSUs7yW7g9xMse3GuTOBBQZVVpwNc99TEATo0O53GP3/cQQxGhCeMwJ8LXiAc1FOjbmdRMWRWxn0LoBhjlXaN9u9dIOq02ON6P/my4thR1LftrIjOjoz6Zy6TnXt1YqzW5GshpCanVUzMDOut6ogHnlncQbBBYzns/+jsoUlIN3sa2w6++beR8bCHPB0l7fJw9u9TJi+fjm6UlOXj27Nm4bjry5vnOjX0p0DWdz1REUgHxP2hQwh/H2WPfNjN9OWW5rrcQVu2Iv5Qzc4qsKWTblLyL+x6sG/ordCjRb53Ulwn13esbuXankymx9VoRl/2vlMZ/9/dkdiKTolCoI2m932w1PZtr3+3lPHTiIMA9ce7KgfXSM1Pqp5VOXz6X8yHwm+DLpJqqWW21f3Mrf2XuGgLSb5qmMqueQ5adzzVQMy1kZgtRuIU030COrjdrVcSzA1P/28E5Z92/vtIO3AZyNPNXSvPMqFk701xR0knjLyRA1Dk2/9vCm91WC2rZeWxnhYoqq0Se46NxmU/nSrnQcLMasY75RDOIX+Aef8lihv22ShrqLI/fcjZOHWvg+vVb1bnU6WSmxb//TsUGVAZpfnYG/Ekni4XOLi91vjgFj2cq0TV9dk7NZHUYSIv5uEZShFJIuSh0/frNSIqmZcOzdKe6nmhSIW/Xmijr9epO3dW9nNeeesuRtP3TKwj2UA+GJmgzdvys2c9KpSKPz7GBNff85UvFdq8pRPP5777Q6voGG1vI8oX8iwTB86Z8gX8bbJf4s+00B4uT6UJDmbSGiF1CCAe1NeD/bui09b9TnbJ200JBftqTibyWt6ynZrlWuWkVYFLyDKsuznU6FJqTj+rlhapdr3xxotnZqc5YH8Oi1vaLuYpZrdXX38oEfdFLfru3eXurwvHl0AZStYTYL1r61vvx3/adz+ZjXQTru4hSFURt/Zw1l8CFZ1BNu8Br+zU5++KZ+oJa+dOV8iD5beiMfyV+pIuFtqyrOb5qVqn5M/ng2VGUhSrS675JWWnLs2CgVitiX/z7V+Obx8Ok1MCc5au3Kp9f6pQaK6tK5f/4UvH8hGd7o6TjcUTgN4bA0Z0jAkcEjggcETgicETgiMARgX8mBIJgngpNx88RgRGBp7Xx+H4c8AM/Pj/+ce/h+gcU/qLug43D+acoO8w5nH/K3L/+2INXnzp/yoPH4z825of6Pzbn2PYdAj8dv4cZDz+lz531I47H878b/rT18f3h+jD6H/l8iOXx+bcez8HX36KfB998/ph/3vi1uC8iIA/YQfXNe/HM7wv7xYz1IPf5LPVsondsyrYQv26JeOiLiJGMaVvv8LrnQxlHWeGHze/v7F/EOOp92+Ei4sN2kzAef+gfyR0IqQ7ywmSnScvMhnew0S45XnGEgnuLFPIRbDS/u5QDdavFfR/Ik8aIUESMQyJCZVGOhIt9iviuPaekgg32RNvYCgHicw62lJ0C8PCcjs3uzKa/OJLnoM/t3I52IhxDrx0EWwfujs/4Oxce05EPS4THDerIQcpZbdsr50JlWSsn7iErUyoc6rjBnxhfpCQTYZnxY4ceDvthcftAU4Q9l2xn3JjH9wZCzYQGl+AX6sB/wJeU8ui385KIK7+7P8Q0QHIVtE0hFEs2+cuyxNd2JEhGneSyyIWE4QxWCcGF8dPTFymNtnYQdR2xtvtOzkHCR5NM9qmEmGntH+MdV6ZvAjEzoMU2I4gHxxMNNbZ6dJkY2a/WSgpIQEgK+if4mLBnnQ1EuYnHsp4qRx5JP/uI88IBRYRaCBRB2JXk0DH05LZdbtVDximkPINsyeCIpKqQiTm/2dhC9uDa+JlOZ9pBaGwgbzb4MxBjJj+OXSnLX1tcLGbasxZTiSIwD3K7g+DY3t09zIWYC+IqIDOsu6wq2fcWwt0ESoKkWTM+cKCCUBuYHznJhG/EoPGrXfFmCmY1ehbVVOu3N+ohBTN15beZ6Zbtt9ifQKia+HJt+C3mToNyztoSg4mtAj3T+UL1fA6BtaeW91phv8uhNKtVQA75DUxBGC1bsOd+BqGzOD+XjwFsrdv+r2/u5H8b1W8xe26fpCGEzh0x7tSSd5P6JoPtw+nFpYyd/bAOE0LG1rU8g6h2u227PkwmuyZscwOWQQ3cXt+Q4lZ+w9DzG3K5gsi/v72V/+1c19N6uZLzuAffhpxN0WsMbauAzN1BcvdWyo+KmrLsWc8Wk5RFVWvCWijKyfjVy4ma3t7ea1JU6iCzFhCWJXlwPIRqTWOOvHaG1U7Nzb12/grbbaMqFTqFwM7YmkKQnULejRPe/UgUovuq+ZSyLdXfrXUDQddDUprsLS/PtJlImbw0p7WWlbQgF8ai/fZG+Xql3d1KxelcgnxreSZNyX9Fzc8g9VQUOj8/V01MBbGe/eFLVYxdv73WlGR5XobED/Qv+51K4t5C+vpN65SzppCn/ursTHsD+Wm376iVFWui5Rlj0nOz2cq6d5DlLSTe3WajgXU3EEtV1XJO/YsUe9b1BIJ7zCv1XadCanot8WVgbTbLjUzWtuRih07nz1/Z3nDfUrurDbH6jdVnpyohh2PX8uwMRKq8pvZblfOJ+sVEWzUjJvtX19q+udbkdCHjM3c8241qaqJZb1VPJ6qJrQabST1V/vJC7STr7NkF+cjjc7AihoZasl8TFYpdp7jdKCPFttUNpDNpVFdKJT6VKasuanl9rLCtMmlCHv1mcoWtRI3sGOt1L9ZSSOOfTTXz3M+tzi4uOIXSfKJhMZXfjh6yxrre8nwaTmp1i0plx9yW9ldX2kDuF1/favPNm3FdT8ta+ypG8jT9Dn1/uNRQF6ohjzProF/Uqr98pnaatU+COA/teFY5/xm9y9ffagf2xn9I6BH9+CDsFftB05fPVD2/EGWk/NWlrm6v1HxzpeVqqdX9vYr7/ZibPtCN8HiX86y20xRSvLlfjX92BHW2WS61IKez272m9UT+cyK+uVFLjrb/6xut//xq/OUH3NTxOCJwROCIwG8FgaMfRwSOCBwROCJwROCIwD8cAuNfS/D6cOby+DkicETgQwT+bsvjYPjx+UPXjndHBD6FwOOqOVx/auzn2g9zff7cuGPf5xGICEV8JyaiHsvnZ/8me3+SUxEPsXuS4zZx6LPvpe/69InjMDbFd1uhEcF+6aDHbZ6e2Vj12WI7lvEa0m+AsGISn/69uM8SYT+STOA93CcF9r6TcPMoiY38iFBEqO/QBbEqFklEKKUE8eS5oQHyxsSPRU+OeLe5zMixp2esL1Aj6yhy5jZUlKWKlLn2/vDwXmfCVsSDjRYCzOMjHnyKeNfOpnOH2I/3gq8mcAONEf6pMY6BOHowCvzvulY9WNkPjxVHxoeqrOSzdUUERBe74pwjhUwEOc7B+pnvuTklJeb26G0hxexjB5loksN6e8aKET3+RwQj9eDLAQvOAwSqJSIU1odYl33o6WOGjL04MmSv8Wu6RigaZQ9pOhBL0+xlm7ZvvFp89PwGgsZ6I9D/TjzXY9u+Vc6FiqJQP/qqkXSx/YytCgKGWWNOXIe25Rhxe7T9gEFWLguNNnIaz83QjQSCfRkg2nBMHRgkYjMpU1bgjP6ckvw1p35zzzHaj4jQDrLBfnlOZ7awLlVAihaQNLZtDIxZBz4mMRLkkPChiiyTN3m5U7mnbjc7iOG9spIyeifTiSzbzVo+6slUjnMHyWVp9o3KstQKgnHdQXSALRO1L6k3CKQOUmUK6RP4knGih8htkC25F7HMTk9VQCy11MCg0ATSo/Q95FlOhUyaVXWlCmJqDcEJSupzqK8KNXVWPl+oPJnJbx07HwNOZnLTts1IuiwhYGp8rsqaHuZR09OzC/lNxT2kzhq/W2Ipq4p+4YE0bIhjvVeZq1F3ujzRvEvqbpfqb1e6f3MFRuBE7M6T8KW8OFUGq7WJuVWjSaqUwNrYOIcZIrJj3fW0OQ8NeLo2Iif58BumNTEaD7dPIYEm3K8h/HLK8i8mDPg5UHPG6tnLl0rkZ8w3dbKlZk0czZlnotP1WJeVTHAXRQmpJXK00h0E8RKdJrjsS0O+qqoEq+FB0FlBnF5B5vkXEHJZasecLfmgqMeavL+5VZELJXwvwHoFaeW1VGDH+TJZVr04hxQ7V7uoxxzZXlckJTC4vb8V3L6UHDnCucfuFmyHyjnfyl8jXZMTx2qd1//1F9Zbr+4Ggmx+oohQZzwGjT6VVaXFwkT+TnvaTbQbW88v6NuwPhj6MI/aW/ttV0g11aXetmttv72Sru6ku42mLesJcnSxOJFrxNJQK2la6355K5NxBbjMwKkm55FCwu8KQnkfPeRxJfmrelnHk4sTlc/PtPfzRxrXitdTSkkpZ1X4NpvNlBm7mC4Ufeh0cSrjnsG49+JF/ZQxkUR7oaqstL5basOzaOlaxL5/uSAVWUGQ9xDTJr+dk8mc9UGOav+SA3EncKvKUifENn9+qbZM2t7cEeeOx0mMNbIln+3/+7W6v1xpS80P+FqdnijlJPvjGjT2PTj7eVLjW3s60ckXz7W5ulVcb9W/ulW/b9W+vVWC7J5Ctm6/fati0+im26o+QV/KlNQgP0dWfSOKSv6Fl86/0IHNh/rcPeDpt80wsagAABAASURBVKLf3imRH7+5XPhN22aAXN1p/Z9fS6yB5fUVy7HV9OxMOpupuDzVgrinNzvV9zyn0DHcb9RSZ/d/eaXoBuXrDc+9QevrO+UtubvbKl2tVA1J0xeXcj4W/trrnHRyeamB9Xt3c6NT/B+oiYZ14T+rbv78tfqvr7WD6J5v0EPOT//tKxWc16l/+OUQnoE9pLfX1cnJqQbWgjhMNLc8r1xjzttmvZbXtdfhnueX11ea1Zrin3OWqbnEvOPniMARgSMCRwSOCPwGEDi6cETgiMARgSMC/1gIDLj7VGg6fv4FEXhaBx+7/yFYPjbncdun5v+YMZ+a++u3H7z5mOag0cLpb/A5ePL0/HNNP9Xz9P7n6j3MMzKWw/0/0/kpVh+7/7nxPtb1eR1G1/Iw6vG8718PbOtZxFneHXyY9KN/PtY4TsKw32war48/jgh8BAFKRJaPdH2yKcVhS9MzQ973/uTgJx2eGynkszgiQhHBFVX/GUURD2PGge9+DIyPOPjyrvHdaYA0tPjW54GxFm9Ud2zmWvy2b/ZG/DvdgV8en9jQ9lg8krtyTmzytuohQt32IIxEp71KDPL4g1h303i8V2QIHoh4A10PYpKxZRPc4xO2PN+b874P1B4+vj7Ioc1nz3/st9ssni8m5JRlGe/dgdhOBJ1cSwPDQtbht4fFnZMY8dDvufbJcbqlgJTIEJDZ55whRgqZVCJ8RSSmWxznwDVnYntsLzPPG+8WEz7+ulD3W0cLydeOZG6noijBqrcrfgJCFLotKyJU1bV8bNjEN2FmH+uqVgUpExHjmIjwkFH26FRK6BlkUmqgHgr8yLkY+yMYG4nrQEetLSSSaBJzykmtIYU63+ckE0h7SM/tbqc9RLTvxeCRuCqScl1pcrJQz9ghh/btXh2WW+qsJKZAZwMBExGaQgjYj2DeAPmbqb+iKhUQL32ZlRljs47LQMQgiDhICnwf6PNbddXZQgPzhKS6UI2/jlEcA6RHDTFbg1fQL+aU9Af5G6jJ/f1KBZgbhQpSpd/uFbtGe0gqv5nntxtRo4o5CfJpB9lh4sxx7yBgt+uVFAm1SRtiaiHLBgohEXsNyebad54HYtnud7JfPfaWEJMttnfrjarZBP2VZtVEJpuNq9+OJVR0h3wMClXo68Hc9+JeGnQ4EpgqQnC98tueLba2+Nfdr2Xb82cXStgpwDuTH+NhX/z27RbiNyDvrN9j7iBuHIPHzCCLck5KiG3ZYjmba7KYKZwzL2Z3IPdLSEgGrO44cz/BX7+xazt7/HZeTBB3XPvMkPHz8Ge8tMFfP4Mk1kzPPdj4LVXbzjlrtljo5ZdfqCAPp8+fcz/nutLmfql7SNJUldpCEC8Yt4QIvIbsGsqk8oRxEO1nX77Q/PxM99u1XCsda+Ds/Jz1W8nH4uJCmfWwB4+CWqg6yW9RuuaGkFrIvdl0jnchoPYUub3nJve0UVNFZO0pphICbxmd0ulM86+eK788G98AbUqphKgz7o06Tb56ptUkdL/fanV1o9lu0JRaLahZP4u2+DqgP6gpr5k0qXTf71VQj2XKKvYANcHg6VxdGaouz7QGRz8XCjA7J6bdck2+5qrnMy0gPJfUbGJuiZ0K8fPGz4cKwjGBld9YrdDfsw78Rm8xhM4g/baQhq9fv1LL8+z26ko319cq0dftG7WQk7d/+VYdtkyErjl3PCNaiN6WGDZI1+1VL6Y6eXGhCTgtmtDk4lQpZw2siYjQ5eJMt6+vNB2yBIHbo3sJ6VpSuwP+DNdL7d7eqCUpUWZNUiHHutltwG2imvqe/fuXShdzbM3U4oN/+aCsKhWQ4MYtzadKkJuC+PXXXW/e3Iz/e+lnlmalyj6p5XkZkMCpKFRF+UCoziGKi1pL/4LBotZUhU6enevZ779Sw/jzFy+k7U4xVoZGQnpFXe6bjW67ndL5Qvl8rvQfL9Vh22t8kSrFvFJ/giwqrbuNvD6GWaX22Vz7RTli2i5XGlJSDV4qiTl1ouQ0zGsVz860LUMCI+fNz1M/ce///I32PMfDa/L65gFnnsHtzVIbNSpfnI1YGgN/k0IJ0d0UoYE13f75jdLrO81PT1T8B/Hhy/CHC+l3l/IzRujsyPGMmjkl7op1syP2ajJRw1ivQ8pG5X98ofJ3z6UyqyukTTkovcPneDoicETgiMARgSMCRwSOCPz9EDhaPiJwROAfFAH+JuK/jXxP/kHDObr9CxD4VC24/aCWvyjrY3Lo99iPyaH/8dxDm89P57jt7yTvXLRH7z344OZ969/gwoYfi00+vXeb5Z3jn8rPOI0fbIbpe+L5ls/p+KE+z/9nFrD73nPy0HaI+zMYeUfnAznM4exdpg900/ZDn9EU9j33vfRSPBa2h+lj1KhdHOM1c33m9rOf9+4y6jDe54PQfPz8iyFgcmMUNjph2PQ9eYpHotgsT9u5j0iKdzLq9HOJ9s99ItDHgB4CwpKYz61c4N58PZwHyCtL13UQrpAJjOvZKO9H4lUK7vXuGG07Hu7Ha/zwuMDvgXbPc7s35cdr2tweEUqZGBiXcsaHUAT3lnGrNmjj4/HoHOwz9pkmS8+1OFiiwDiMMjBujIFFltkYzmyi+xwR4xvGJp2Z8v7TEWcEdmjxXKbxeOcneuwrSmWJCGwGox4+ETGOY6QG/LOeAf86fBqYG0E/ePmrUL2h7/7kNvrcbz98lgL1vVLk0b9E7AyhFRz4acwscmO2/UENhE3T7OT2RIwP8Q7ymAjGeKyF2COC5kHOY1GW8hxGojlUFpUy8zv87IkhQ8wE9jPjxDzfVxB2JlGNY4/OxvVgYoPxczbgZ9MZvof2EJCjbvrFYXs92Pbcl1Upz3d/RKA6GKHxrecePTmXxE6dQYq6p65qFZHVQPAOI6a9/Jan57c7SFJqJhdZ4f+Y3+OP3uk1zi2ESI/tpmnke18PkDk1pKB4vEvMRL/z1mCjgbD0s5rmh/HoSuhXIgeI3+K0bb07WvRud1uNpDnXLUTTFmKxKEpFCiXm3ENE3kOcrNdrCB3WD8qD9oFzASHknOWUJPx3JJm5BffTyYw8Bth02kAklmWlBD45kuaTqQbiqphfVpVqsM/keA/2CnKAL0oxYrmG/DEOe9pKiBHrmUCYlXWlC4iuivhbCOcB+0nJ7gDNoAWkaxD7BMKuYe4gqbhaqWfc/c2dbiBz/KadCZcOkqqFeMms3dlioaCOMgRRQ9sCsrMkph5/O/SYhO3Jyx6s7dOEXEyqiU4vL7SBOLWdPfOmzAlw2L+91e3VtaIq5fvMuUC3v8q3ZY3VxJIi5LroqZvZYqGyKjWpJyoh4lrqri4rFeDTcz1QuybkGupgoKYq8BtoI7yRLJstFmOMjmUNSbmnLi4un6mFtArsFnWlBpyX4Hr39u1YJwf7DfqUQt1mp8y4+dmJokjwcaxRHk4mXJffvNH+1RXDQv56ZufL5LF17iA3N9c3EhjXEGk92TBuXm+rCbmhOIeLM6U2K91spVZKBgznXQOuwy26y0mt9s2d9pDXJs+8VvYta+AG0rnptYNYm1FDNdJfLbW7W8pvuj+DqD09PwfrQkty0YJ9DYk8gWwfiMNvUpp4C4XOz85HzMuqolYWqradTBQv/fXKi0KzxVxeKw04+w3xk3quBlK4e3uvOJkqQYQKMnX/6loNJF5DDZYp6+71W91+/a3uX73VdLZQLkoV2PNXlTfgM6ft+bPnGial/AbxbNOry4PSs1Pl3z9TOZuqK5OKstIE/P2ma5GzuqFTfHGizX4D0dsq7rfaYsN5KveACDbL9VJb1vP2+lZnF+cQpScK6r+qJ8zp5bWwZX23s1Lp0nXeqb9dq0hZk5O5VGYNzj156q7utYfER7O2+Df+8grPrB1rwOvJz4Y1ZPuKtTRQNycvL4FjLxHXGuy3Q6PFyxfazAp1EM77tzdaM7b59kol9grqY1eG1uC9HtqRoN2Rr77dq4CV3YB1UyWdT+ZK1L7OZiNeFWRqA/mat602//mNasbq+VxeGyUk8IS4Mut++PJMODR+RXxQ++2/P1NakDf6dxTdwl/bDG47MNxCqi//+5vx68v99e871nZbJQ1nU8j+uaqzU9VKqockf13z2YsvNPFzARJ8zfoaWL8L7u8hqZvXN5rz7MttaFLU6reNmm/eavWff5H+9Fb1utPd//PfUl1oy599/WY7kr1iDd9981r+BQ+/Yb59ewM5nlVShz1rYU2se4hs3W01Ke2NjscRgSMCRwSOCBwROCJwROCIwBGBvx8CR8v/DAj4r3sH+WeI5xjDr49AoPJzQveP/hz0PJ3gGnza9ve9P3jq89/Nk3iKy9N7e/dpCTaiAuc/L5/vFTo+Lnp0PPXrUdc/weXHEPourI/1ftgWYPihfDebLulJnkN6aJbGs37U4RxYHg22osMt1096Dz2fPjPnfSfXA/L+/njxL4mAS+CpPAViYHOzg9waIFZ8/WH/u9kQQxqr2/f66NGz0fzRjieNBw0+P5bDsAi3SjHa1I86IgV7tB+uGLd5ssknny0pknoIEIsU6og5seHt+3FjGizEYRwiQhGhhISkg+jdESlUePO/7elLioiRyGmNJXp6JNHm4RGB3X6UA2mZUkK3JRQMOohtczvG00IqedxgggtxX0TCbqEDCfzQFgraxdExjtM43+eIYHyGiC0lrgceDMkxA1dwLouK/hIp5MP/JmQHoZNzocrkxDBoADOhvywr5bLkvh/f9EQFhNQGteGpEmN9YZ8S8TlW+1MWpTJSVMyvCvVZqAsFek0gdZBrKeURH8dcYkMcI770mdhrIDgGYrNuY2zdtk84sgQ/Gsgz20s5y33OK84pE4vHO/85Je23bOxDtoz+On+QEAP6d5CpPfmz/oJxuMCQfiTlKmKv6kqbzUb2o2POFIIxIkT2lRUSZEjfdNpDPon7Dl0JwiO7Hd+FVyb+/JWitrOCjEnY8b8Ha98mk4lILPN32scgE057CMseDArwmdT1aNtYVFxPIZCmkEPT8xMNOaljbLfaqVnvFOBRo69AyoqcoaOBPDE+fcJXSLIaEkv0N/hlQq+7W6u9uR/12K7JluX9UjtwLbFXT2rVnJ2jBoLU/o7/FiYYtrt2/LdoO0goP0taCMIyFwrnG/3Otd+a20PQDmDm/Gzxdwvuxkoc9nVGzc0hXi3Ofwa/4mSm9n4N6XWnXZJOTs8E7zX6tSePe/wryE9Qf4HiPTor11oulZCOe/u9hwjcIQyRuakWHBZgYBLReA7AYnFNlnWl29tb3UGyT/DHbxvvsLXDZ9v0dQMpf20CmXimZ2dKnE8gwYzT9PQUknE2im1bOmqmYB3s8Keqak2QnuvcSyWGVxC0tzcQhJeXOn12qY5gTIreLu/kt2aDmppfnGt/daf99Z0mjTRppel8roo6qCBUM2TlyckpI6XRRj3RBOKyLMsxlkG91q4DcKgWc/X4lKit+6vb8c1axxnkwp9AcVdTAAAQAElEQVQgb4p+/MWLAjwqaqWE+N4B/h4CsoTwnb240AJSjYcffsxGIjOxLhI25xDeE8SxG7ftdgNJutX85ITc7cZ1NdohIYTK3Lnur65UsCZ6nn0NeG/wtfjiUtPnl5pFoXS70aEuFmDMVO3bHc+hnUrqs8i16nZQ0Ul+I7a6OLEJJTA+Mwl9eaHy+Zl2YL2D/EvUzDCvNcMnnFLz9k7Dt9faUd+bKkBLapJ0vbwVJzlXxXyiBMlbfXGhzPwWYnRGjdgXGbyXpyrIw6rZEuNOFdcL8jaFiHR7yxq4f/NW93c3PEe38i97tKxP52m/3Kj936+0g6z0V7W3X52pbqToBhWzqXqIzwZic/67lwrW8JwCubu6kd8I7wHRNVsUhVrI8TNqsoE03r7Bd+IfUshf/13zvNjd36uMpD3kdT6dK5/ONHl2oa4qVGPHOFeLmRYqtOeZcD5ZKLE225OJXIMn4LzPEnzt+LX3/ur71gQ3z1Y/H/MX1OlpreVqybykVCQFz6bqfqfJ17faU28XL54rNg3kbSFBdjf42UA0DzyHhipr+j/+oJM8Uc5Ze4j8MhfyWixfr1S8XvKc26ijRtL5QulioekXzzREpzc3b8evuF6Q730RGsDWb/JWda2W8eJguWlPjkueoZP/4ysNF3P5FxESz+8Al9Mvv5D/rCnALXi2+dsaCnCbTbFzslD78kQm2csX5/JzcEvcO/5sWLN+E/qPnyMCRwSOCBwROCJwROCIwBGBIwJHBI4I/D0QONo8IvATEBi3MX7C+N/QULtu+Xu45B2Fv4fdH23TwFh+9ITjwJ+KgOG1/NR5Hv9z53mu5ZfOt45fKvbB8nP1eK7l587/leZ54++xRIQivpNPmrHvlk8O+O11RIQSG57iiAh+fuJDX0SMODwdEcEmKxvh/TsS2Nh5jPVaDu1uQ8F48g+Ps0Sgl83px+MGdH0nD6CGx7BpG8H4R2JdPfYHxGN8dpuvfW4hOTrIXl/3EHEe6+uUHrZqPd4SEW6W51nGG36keGhPClnEkVPip5RTUgdZ0UNmeqM64gELt7W0j4P4YVsRoYgnkkKpLN63i1BtOxV51C2OlLPCZ+b2xN8Tg3HNKUu0FWz4Z8bYhhgYKckxWhyXxf50EA85p3GOOAb0WBeX42a3x9l+Spl773zLt2N8HhNh5Q/xJa4zNm0r5Qc/IpIiF8r44/EpZzGDS+ZgC35CqZPyHjKcjXZ/5bLftvPX2NpSSiETVQ0kYsd4+9ZAZKAAPwaZ+OnA1O0ZOx6bsaGIkYgwOePrFoxayNeIUFGU6sh/T/49tygriLFKPjw35wTn2qO7kPVWkFdyHBAu1ldWlYIxO0gXKVRDgmXbpNZMPKaUFBEQQSKwpIE6qIpCJis6fNgTy0g2Us+JcYlhPe0ZG4l7Yz6ZPpAcnf3MSUE9VJBrsdmrBbSAwHU8ifHGo2UcarTbQB5BjKT1XnUBuZFDFSSgUoxf8+yvj24heAIfYclUQugUKau5WylDvPT3G/JBnrHX1tTgyVQVhGgQX6L+CkjDh3gLmcAb+H+cPfmowCTjp9/ObRwL43EN/CheyJL2dqkWX0y+aIByZIz9df5m05lMBJboPoEQmxL7DCLPsXtsWYFFZNX1VP7K6CQqA3KocFynU5mQGqgBk5GD+C+kRHwmC+1vURTjfcpZHfV+c32NvR2yH3Occ6Et9eF/ozVPK62anUyetfaRGukRX0eEptTCYjaHA6VeqUfHvIAodA5qyKQUSc6dxwtbXm+hGInUHqKpgZjeQoR7XIqsRC2WVQVX2qkjhj3k7xZC2bGYOC+HpLPJXJtXV9p8+1YByRjUwWK+UL/ajoTTAKEVkFUJwqudVxB6F9r/6bWGt/cygd/tGjXodA4Hx7laaQWJOxi7P7zUYKIPgk/7TjGrAVc6Oz3XfEacpK9IherZiQhDD8cg18/97R0YbklRL+e/BOc7yK41+m++fqW9/83eIsm/uLBbr7R8i//k+Ob1Gw1gZ4K15zwn15uuUZ9BCqz9tdBlAseqVkcOyqqSyfU9hFomVx213hYhUdMmOotWigj5v1sI1D1zirO5JmWl4uxUq//6s3pqsGFt2F6gO+WEzi3rZTPOy3+5UZpUKn93qemzZ1q06eHtWojQeLbQ7I9favH8QvOyVvvqWsOf3rJeWlXUYPfFqa7fXmlAb855xKSBTE+DIJEXCto2f3mtGaT4HB07SGTncP2/vlbcbMY3ol1jFdicYNt1tIAkz0WW60fgMv2ff1QJoZ/J0WQf49vrE4jK5d3d+Kxqyf/yz99q9/Ubwf+OdieQ34uTU1nvklwt5vOR3C/rWtuTUvlkqvWba23+61utIGpT26uILEJXC+k6vi0N6TwVz8E3dyoWU+XX1BQ1tOMZ0t+vJGorJqWW377Rbl7IBPpQZkWETMymSOohW/ublYrVXnv0VetW2///NzDoa4nnR4Dx7nfn5KjR8PXVeO76VtYz4dlTIyI33e1KA/R7j/3Tl89VZ2KA2AdmbQbmUm89vqSUdXt7M+Z3wI8hpGd/+L12fgZBMteLmQqw2VJPXhfu397fStR+ML9Ng/wMFkfJs33OOiiKSh3/jbWMntXNjU4h8CNQzpou142K5U7Tbaf9N1eqIP/n5HBP3wmkc0LX8XNE4IjAEYEjAkcEjggcETgicETgiMARgR+BgP+K81h+xJTjkCMCIwIfq5ux4wd+PJ339P4Hpv/Ld7MxoIM8BuMxjofrx/0/9fqg43Pnxzofj3vc/s97/Tjiw/V30R5aPn0e2Hb6UL6b/de6OlSOzx+38dTfD0d53kE+7PnHu/stxuENQssBTV9bPnb/9/X/51mPCEXEIZzx7PgGSCt2bflAEh2ux94Pf7SQHwUb32nU8bRWP7wfIIQ+nC02/jsNEGeWSA9+fGyc53mMz5b3Y2xibPAPjbFEPOixvpwSxGIhOhDCeeJDwWa8N5K9CT9KLhgaSu90eGP+IHTocLSQOCbADvceH5GUwcLidhM99jMiRn2Z/oiHa07yMZjkgBwZr3n+WK9JAodlYaLEYF8H80cfIe0ScVn3SHiyUR6ZmBnXtI1y+m4b+r3vCkWEGki8nNzPkw671iEOesd+LuW2AYJmjAO8xnscaCG2Us4yZgxSDwYdJEzXQDxxHtDndusY/eOipT5a+nty3BNfQHY4JhOh/trkHjI4p6w0/hcqUlJZlDJJOF3MVUG2mSgpIIesMyKUUsjYdtjz2I7N9xD/RVJB/gr02bcWLGw/47PJWG/SO2fWnZ13JFelAtKhRWefpCiz/FbyDtIg0NdCapSMGciTY9ijs2M9WKexdGywN0rMa9o9CiT7mfGDC9nOhBiscwLRlSIB0aCUk3r879DbkT9fVynLvsPkqDhdqIgkk1nGXxxTk3ec/ZlB8tTgY7IV6NRCKJqkIRqlXvhTPAh4V6nwFDX4XUKIKEEsDa1yzjLRlPatBvLje9si1aNvIl+JmXVZqawhRsgj8KM8aQXRZ0LFBEsNQTWHgPNbg/EOqyJB7DkG5mVi3VI7DVKhy28Xb++Xcm2u7+6xghGwUEgbCKp2xD7UUnv5ZKYB/zoI8YwuD17d38t5cS6Z6Wkq6tpdcmxUtkwkVvgyg9Qx8TzWEbGfvXgGcRYqZxOV01p1PVFNbTk/rpkaIsi+mjTaQBBbv6UuazDeaTadjm+Cu82y3e+0B3vXludU2NhRjyaGC7DPRQlWawVYb1Zr5bEtawo5VSMtAO8K3IYc66aV0vlCGYK3m5a6263kX5SAp5J/IcH29tf3qlqu1jsNEMN+KzcRRzqbS2ezMafj2vDaBNMpJNzwzbXq662q6432m516SGLX8RZ//FZ6zoVOIBDryVTr5T3K+QRFxMngBufF2RmXoWkfmn/5XNMX55oOWQtwmVZgg63JyVwN68Nf09yge05dOJ8Ned9jM8CmAveZ35SGONtuNgqKLSgk4++vM085KyNeh3NqvCfOlrnz81M1hcYcJ2q1Jm9Tcu7YXfu3r77VtJ5q8vJCfZVHInxgbjX6N2EehoijeEEcXK6/vdL66kp3zVZr1u3119+qu10zb6vu6l6Fw39xqvmzC51dno9vGduXAtu7clDcbVRSKwIV4f9quZK/RcAk+t1fvtX9f/5F9c1Ww6JWJj+r1Z2qi1PV0wklmrSBqN1CVPtbBRJ6urbV3GQ/9e8xjn3PGsvUg9fUyXSuuF6qTuBDWwG2fnP29vpaACY/n2ZgWhaFwjJISdJJnyWesZPzE82/eq4Z6zTwuQH7iy+/0OTFJbm80I5hpHNcN93Vnfzms9+knkOId6zDJUT/7vpOXjezPNHJ774QljTF94KY7m5vdUKNFF9eqMiFzi4uVX71TLMvX6pkzWyZO7y514SCn331Qv2X53Iu0mqnuN9q5zevX10pyFkNEex/T9d+UG6su73W93fKkPD5j8/VsDbqLy51/ee/aNpIu9e32nzzZpT9aqX5Yi7Xm9eiInRyfq5UZPzKqp9fKpXFiINT3P33axW3mxGjPX9W7W5uxf+RKJ/OVRelvK76m7X2b27G+mtOatbQVoEfsy9eqMWe3yQ+xYY4jDmn38jn6MYRgSMCRwSOCBwROCJwROCIwBGBIwK/cQT4m5ssj90Mbg7C5d/xM/CXwc/J39G1f3LTzv8Phfi0bh6P9/zH8rjv6byn99/N+1zuxz5q1xtwnxTqR5+QcT59nzuj/mEX6LH7vj646Ou/mdjo54wZx4N8bpz7rOtT4n7LQdfHzu5/IiNYT9t+2f3ncvNj+n6Z9V86+2O4Hdre6Q7uR3l37xMbfDqI7z8p5O8w7v356WDGyPK0/eF+NI0LH9obGx4GPPrpsXKX2ziP92xQsrPOEmMFfmQteejn5AdziH6TBRbbeS8fsfUxXe9t4+/o++H8vuOvfHGw94nzweenXjxtd/yWQwyH/h86P9X79P6nzXcdHeSdJuouEI01dug7nHl0PsmTPnL0EEVuHsbzA1DDu3lut0SEIkKZDWn3oVmW3m8MIb62JMb43Ivt1mDIu09EPMyHHLIOS1KMdeshw0fsPW0PCDKTgEGHx3MaP76OCEjC/p0+j+iVc6hI2HhXw2JMCyHasUHet4Psoq99Frodft8NEJ3DmGaPD7bVO9pC/Behw2E/CmKJQD++u8fxeH0MkKmdBZJkvMe+73vaWjady6ocN52DTepIScJHy5hGdPkctBU5yzVnfbYb4XgyMWXBlkH84Wfbj/4G/vX46bGZHD0EIOaTB3T63jj1EEURSSaognHjdWRFoi1CPT5buLRJiLdGib4C0ieURox9ZrRsswVL3xvDMhcPvgGt5/cQneJiANgBH3IkDWAwYCMT2wMROigktRAiGCeWjrsHvz3HN+7zdU6Fb9WCp9Br8qOAYIwIFblEClmXB2Ww7bBflqX25Lzn2nV+D5nYQOCZsGw522YqszLjAEsZXQLHzuQnPheJ4TOSVgAAEABJREFUvkjo2Mk4WJ8YPxLa1L3tOF891yamrdv2MlikVMi4N+jKkfEvq4LEqo0lMfTkImN3AA8TGRPIFZM6GZt+U3WzXssKTJw5JyaPfPbXjwrfUiLuEhuOdddAZu00oHdPMuzDQCwJcshv79aQRRl0BgjoCv2C6O63ewX1U+BnhvxwTRvTFjJvv4XwUtIO0qrErznzMSmTpeLi6uqtTIAWkHyzxQIYB8jElZYQvFsI0YxPOK+ED4qkwK8YpIrajyprA9k19K0Kxm0hwbbYwz35q5aNi2XNmAbCdfLyUvUOmgacTEwWdY2tpQqI3Al+5VSojELTVI1E0Ar/A2X+BYbmP7/R4hZcIJ7yaj++Be23A3NOqplfzqejnrTvFPgSKWt2slBLDCaIOmp3yv0Uksm5v3j+nJQOqvEhIkbMHdekhmCuJrLfRKt78DEx63sTUxl815BHO9b/dChUKivXlShmre5W6llHjqGinqeQSxVkaEt+Cvxb77cM65SN3WKiXddogATbQ+qZ+GoXNaTaTkPOak8mkHAvlGdTxnUyPiaac9NrAok4gZxrGyoEP/y1xEt8iuQq68ZnUlngE9iRKr3+5pWUC+0hItUMKtBZ4FvHGhb6YgiJ67QAQwi0FuI+pQThLuJLWr+5kus4g+tqu9bJs3OZ4OvB1utnDrFcTCoN15CpddLd1bUGCOsWqcjN9fJOwpeOdRo56RZ9A+RhcXGik2qqOJvpHqJwBwld4dv1ZgmhuZXraYqfLbUjjpySEvNzSlq8y+XJxZn81nzu8bfMY/32/42/37xWt23Ufg3Ril8T8lbNJrrPnRr8dt6dx5a6KMtK/nenJ5dnymcL+RcBilxyPZfbikjyml3yzEnYqMpyJE15iI7tJoFdiwNrcOCZM5Dvkj+Xdte32oDX8MW59kvWITgX1Eqcz/Xiq6+UqLue/JWsvSA+fwX7ZrMGKck1UrNeR/J602lH/fd+zhSl2v/6VjvWZ0MFzyDOu9MJc0LBM6I4XWh4eTY+53ZntaYnJ/IvsARYNKzPjudGIudbiNEC+2Uuxtw31/dq1ePvRv73le9evVbQ5/rtqqw1RG273qq9WipSVkDa77BbgtfJH/+gEkJ6T56mfdZuVipFjHXW84y5/9PX2v/pDXPveH7EWL/9+Uxn//OP0rNT1S8ugLLVkKSaddJ9c632f32j1X99Lf/7zel3l2o3G+14jgb6/NyqJzOI5TMFZP2UWi9yVvFmOepYXt1oCmHeFlIqC/mbEyowrr54pj2E9Zb6CzDY73bguJSoKUyTgePniMBvAIGjC0cEjggcETgicETgiMARgSMC/4gIBE4/FZqOn38hBB7n/+eE/Xj+4+sfo+vx+Ifrh59is+BD0S88PqX3U+2/0NwvnP7Yq1+o6ntIPtZ9uP65Nrx1d5Cfq+Ofc94B2cP541EeeoMsHURc68kR3H9K6Bo/3/UHGmJs++6H7x8k3vXGd51PrtxzEHcdrh+f3f7XkIONX6r7oOdw/qX6fuz8g72n54/NH9gotBz6fG3xved7E9EyXrvxbya2+H2JsXIeforr74s+exxiOwzyvUVsElt6iC33mYSz9Gx8W9z2VJ62mwDp2KjuId8GcA02xJM3gZk4uA1CJ8ZrP6+4+MzH891deLOajfSUH7ZeI1mDezRuHru9hXDzhvUA6ZRSUtDdQTDGaDu4D4cmQnl/DlpxUYkxmQ1sseku2lLOikiSGMHmdETIvlh6TxAqfHYInB2v+zLjCmz7mgnKKSkhaGHGw5ze8TPOYw7SslnvTWn7fmjz2QSI4xrYiH+QViZfPDbjc+Bv4AMu2BwyyP4l9GtsHxQRyiYCIP8e/Aj1YOT+BpJFHBl8MzHbpuf3Xa8e7AYIKl+H7ShpnD9IKRLBSMZ3JBqS7wf6UTZIbmsgYDv7jXO4gNu9WurC7eFh+DCOI2+2u8eXkTTFD/sSEegZ5PEdZImJF2MpkyaQTiahO3xsIGgKcjcQkOukrEq0+4MjnAbwriFtaghYkxsmgHNKMvFpu+FhSAEJk6a1rCNhLxF7DcsQnP12pjEtUyanGcJkT6wx4phoG8Ar5FxnmSDFFWUweh8nMW7XG7X4WxYlczWKx3mM3h3+N09Fz+z8At09xNZOfrNYHB4HJFxpJJLsew8BbJ86irqdlMREIJtGAUaokd/A7ch7pnm32miMBb8SeFXEtr69Vw05FhByXRFqXIdcj0YwWNU1se60h/ww6UiTKDJyslPjNmRa1vLboXVdqRrHgw05TFz3OEzpMH6voS4UtN9DjFVgUOLDZDJVCW7tzVKJnPprfkv0GBf70OHPFLK3xY7J2d0WuxBmuQltbu7VJ85Zo96eZ4t9cp6HOSTXrNYqOvktP/tfQC7mGiKVOnt9e63N62sliKWyKLSFEN1AGJmYs5Q9OjtBgt5rCTHXYdd5zZBsdV3Lh7G4h1hrqfMil5r7LeR6qllVqwB/y/76TtW+H3O4x+799Y2uITwjQmenZ5pdXGpgHfjf5+1ZKyJpuQ9V2M74MD8/U0te7sAsobPEtms4glxt9mqJXwA8MO8OX7599UoZjDfgNUB873LIJFjHvTEQxwKS7/mL5xJFHdwH+Iv5gXTU8fnlpfYh7aip9c2ddm/BGR9GW6yF/esbFYuZ7v78rbZvrtVVSZNWKvAjQfq2kzzWg3HcEbN9rp6fawXZPylrpfVOe/zak7ed8WFuCbG3z0RB7LO95H93dyDGAp9OT0+1H1pt/VXN81o9Ootc6BSyt+F5MpvNVLFuXYO79UoUsbTcas96q6jtflqpw97Amh/kI+Ra3lrP/EQFuZv9x+/VXi5UfvlMxe+eaQvZfvPmrTLDT7AT+AFcOjs71x0+LzucXEw0fXmpGdJtt+Nb/GKceN6Jw+OrqpZx313daQuWl7/7UgWkeZA753e1Xctfzd5T0/2sGnGpGqkivs1qra5pxm9J6CBLTfw6x9ZfzecqERHQnuffHXkwPj3rZTcHNep/td8qqqzyi+fUgHR/fa0VtdxAzNq3VSmt9jwTINdr1sZssZB/OSHwPXj+Nfw/wGaz0v5+xfwBupcOPu6vz09Uq1DVJ2r4XJpPFZDxJe2J529PXU7Oz3lWSLfYXL69UspZ/mUBf9V085r7XavVn75VvUf37VoDcZx8+UInX73QBKJ6/vxS29dvVG1alZHlvNYpqyXnE3zd362VqMfqd8+V/o8v1J5PgWbQ7s2N1suVCsZev30Lhq36SaFmmtVFo3Za8FzdKkHwT3j+nJ2daUmcgd/NZjt+FfuSXDXkub44lYilB7MO0rvb7NSe1ko6HkcEjggcEfj7I3D04IjAEYEjAkcEjggcEfirIcDftPy3rQ/kpxh7Ov+nzD2O/edH4KfUR/zzw/GrR/gUX9//ekas7an8etp/pKZxJ/tHjv0XHPaQn4eff8/wf64Hx/T+iKz9SHAjQhExbhgObNhGfHj/Iyz9KkMiHuxGPJzf/+/FD2i3z+/kXQw95+8k4kFfxMP58Vi/IWlJ8fFtzJ6N3wFSIiKU2DQPNkB9b+mHXhbPtYhjAD8Ll/KYxDxfRzzY9vUo3Cc2ZS2+t96IhzERD2e3W6zH5wjnqPflKJ5rW4d+Xz/Wk4ushM/G0X5kNp3VsqPObI+1dGyS++z+gx4RQzA2IhjJvjVEiPsjYqyTiJBJV4vbLdZhLGwjs2HvNk92u88mGC1KzK0rN42+jf5x10NMcsL08CB2OqREDG63mBTqvPDrQiboes5C1xAJYm4vE6Ael1KW9Y1CfDg96owwfu/0E+O4PDh7nMcUZamU0jjWukz2OsYKQqCDkDJWZVUxNBBbknpITMc74H+GPDOp6XHuDf9Av88ZPK3HTUUugCFGEXFG2K9eBfMjAt2hsirl8ePbseiwXrpUeowk2+JEzN0YuxRqIDeNd1lVaiHiOggBf+WqieSUMuQLGNEWjN1C8LWQDCY7cAGyFPtlMcZegPkAgbjbbWXixbo9vydGi3U6Rp8jwtM1kFe/KTbah9AssJeJ2bHW0ym4xpiTlJOE/YFZmetgXgv5ZHIsY9fEo2O1D67BlnrtNmuZaGzfxddBjlazhSoItJ68JHKWmDuBEOzQJQilSlkFRFg1n8GVtCohZSaJuolB69SrujzVMK8h7LI8d3m/VJkL9ZAaq7fXI4FXr1krkD9+69VfwbzbbMavf83EbDk/PZfz7tpwLTXNXi2S6G+aRhGhjjy0q+341cVp22q7XCtjp2iGsW0GKTfge85ZIs/GcahLDRC2/bTUvkzkbSevLevsGGNMW/QuFifUQ6kNZKeUVJaVptOJOp5ZPcRQyqFUFnKuoig0X8zl/Nm+vwq5gwgFDpk0nEIcWm+D3jVkm3MZkir0NXXWLloVlyc6/RKCCf8mEFxbiNiWOCfTGTYHnZ6dq2e9+W3PmxswxKbrtMMX2yqI0zi5Rry2AEjPnj1TWeMz8wb8cV9mnP1eLu8hH/cqnp1J2FySl9WfXyvRP0Ds73B+c7fSBh9y02v20uTeMMaYctYXX345XptcnH31XP31UreQoikXOvXXP1OXy5tbjTXHWiBcPsP4FmtDHZlMdP0PzJtFocn5qcqXZ9LtClK7V5pW+HYy+jNB1xTybA5BuywFAVgrIPUm604lvsW20dlkrgQBPvDnhv/MITEaWI/paqXMmqmridLLc90vl3JNb1dL2jPk7U7lAozXe23wM6esU0jrnjXqHBnzNTVQlqUG1qjXSSafFc8Bk7flFxeaPL9QgrjPNysBipb3d0rg6GfO3d2d5hCoO849uUp9yP/uayw3Wn/7VvNnzKe+6iHpjpy01GBwbdxc6yXkev92qd3Xb0dJEJj5bjO+oS2/QQzxW7NWB0mLswttJknFYqr9zb3u/+trDWfzEa9aWcVyp6061dTqJJfavb1RXu00AbcGsn2w/wr5z5K6LLVi3V5B9G/wvZ5QR342gPcM0rQ8W4w2dD5XVVcaSWII+Z71+OLkQieThfzLDc3zuRbEk4ghFUk+IkI3r1/L6204n6n95lr5ZqPqq0uJvqZv5Wfxmlwt//xqfBM7YWf/6kb91VLNt9fjVzx3YDivptqTHxPN1aRSy9wptTQ9XSiqQpl5gcz+8FKrSegep9aQ/Mtv3mi43ije3Ku7WfJnHr4xzrl2DMN6pw6yvIOozTlTxxu9xecNuM76rEQ8xat7zcBlYH3NIHj9LL6F/C5pC+aUPDMZqSZ69ffrkVCevVmr2nVjTMMfn6nYd8pVqQ3rPZ/OlPxG8O+fa3J2oub/+QuVoeNxROCIwBGBIwJHBP6eCBxtHxE4InBE4IjAXwcB/xXuY/Jjrf2SuT/WxnHcbwOBj+X6Y22Pvf2h/sdjn15/bO7H2p7O++H7+OEh/yAjPoaH2z7mvts/JR8bLx1Gj70GjQ06Wd73HEb82POo6TM/PqbnM8P/obo+FtvTtp8X0HDIh3PjPP08NZJRnHgAABAASURBVMx66s/je7qffA69T5p/8q1dPshPnvwbmHDAwee/tjsfw2lgA9fyc23b74P8XB0/Zt5j3x/8PVh9fH6s6XH74fpx/6evI2zt4/2RHvoi3p25P7QdZpig8aZ+Tpn94ZD99WjLQ1sahw5s/vvCG/U9G/gdBOIAwey2xzK8y1HKSbblMT1EbAfh1TGnZ0PX4yNC7ve1xxzm+d7jBwgBt/k+IsaHdESMPprcLCBp3GcxOeQ2OhnXjzEM2OzxReERD5KY77YWHxp8sXgzPOfMBnL3MIgxQiJCOaVRRhXE2kD0NBAZJvo6CAf7FzH2MiVG2UJWNJBRJvj07rC9LPoh5YRfAxvTPSSLx2TiKMpSga2IUOLs2CyRQsZMHK4KX3u8/aBp/BinnniMQUSorCp5TIr04DttfKR3entyZ932PaHfsbQmosDAbZmzxgnSEJhIUs5pxNR2ipRl3REJPqaX5/dg0+FDRNA2aAPhuF6tNPDfhI36QE1GRwtmTbuXx+YiKVJSKjNSKNCnYCQ5qyE9Zt7oZx5eaMJ1jR4TQxM28d0cEUqJ+QgXHiaTXzvYitwOqjxuUihNShWQqBUyO5nLNiNCD7GFttsNxNlOKSd0DCpy1kA8xvvu7lYddes2k2qeU0MsRlkyZ6/h3ZoQR0QoOA/43xC/yUlu333QRjsT1ED8hBW9E7/FGNguIcoEMbeHFGkgNAbq0+syIDDsT1XVyvjlNyLTtlMDoeR1orqQ57mua+LbVcSGPhNo/lpb4xaYFzKfzVUi9tNt0/lMRVmMJHVdTyBs96rKijhCfsO0JtYSqc9ORhLWbzJuIYEmEEA9pHbBSBPFlj1ro6PN5FcDedQSQ+CvAbAPe0j5PeTkDuJnfKt0v9P05SUkHcQUa0KrrQBbZ5dnKqqs9f2tCsjH3esrbV5BYrFmpvOpLCln5TKrSlkdJG8L0Tk9PdHZ6akSPjlu56uHaBIkXGKtLSHkdquNtkgECCAmx+dn58wg9f5Js98k9CW8mhKxw0JpXyVVFyceJAUn5gpLd5CRPTUQ9oe1JMio5f2Naghw1+nqm9eqy1JnL55p8cUznV5eqkyFSkjXCaTp2emZMnlpm50mZQUJPtMCAlQcFfcTSPb99b3mLy518exSrhUToPfXV+OarCcVWFWM9mdg/kSXX7wUPKiEjxUEdJukCl8TBOM+tZqDb8bn3dXN+OZnyxp5c38NxldKJmqv7+RfQAiI/KIoZVL99upKS6R7S18rpZO5BKFXo0uMC0jt2Oy16JMSzzjPLy9PVUMsJ+qqJedej5tbCMFSaq/utSb/Fc+qPXXjuOqqVqJetqy5IQZwGbQBvyXE4F270bCo5V/s2FNHW6RmfZ+Rb4bK43suOsjUIAfGs0yJdmAAX+ufn53KRHNPjZ6cX+j0/FwFRGsBietzvlhotSiVIAib5wt1zxYqycV6DZlMzagoVLdSTyydBiWwb+9Xuv7z18pgUFAfi3/7UiZOS8ZVF6e6qRgH8Tr5j68k9G+J1bU/m83ltWeZYCOBg8hT/xxikjWy/Mvr8Rc6/Fa2qkLL12+1Zd0lYgnk/vUbXb96oznEqE5nmlEfu2+uJIVub240ob4ytdtvdpqydvO0pk4mMt4hqaq5n02U8Nvrw3U6/eqFTv7wlUp0NUWourxQSz6GslRBDhfnZ5oQc7NZa8va3FH7oqaWr660fX2t83KmuN+q5fm1ePlM29xpmXv1ZRYnFZ10Ws/VglmQg3rI1BQ1+OJ8JJLPpgstZgtycqICEjy+OFd5cqJycaJqOlWz3WrSSt2bG+2QPaR6y5+1JXG24FrxZ0S6PFfPsy/3Gu0lCP5mXkLCS/sy1PPnXGxaUJLi+akh1/E4InBE4IjAEYEjAkcEjgj8fRA4Wj0icETgr4wAf3PiL256Lzb3uM33n5PHYx9ff27Ose8fE4HH+f3Y9cei+tg4tx3GBhcWTuPHfT9WxgnvfjzW8a7pX+L0FCsH/bjN9wd53P70+jDGOD6SCA0Wuj3j8JwY9PDf4f6HzygYP490P2w50Oo2TuPHVg4yNjz8GB6PeWj6x/t5iOtj50M0jvMTYgweiTe9DrM03jzW+77nu4uxG92PdGi8fjeErlGPdX0g7/o/cRrV0uczJ/l8EN//08ghqHdnw/U+tnc377reN/+ii4Oyw/kjykysfEoiQhGsX0gWj+FOlkOC4rG+dzefMfV49I+6NkEjNktHOczAjn0Z2GwfRr/YlTw49MH5MOHg0dPzof/D8wMJ9xCzeyJCEeFL3LCt8RLOyfokj/9OMveZccN4DiUeayETSmMsejiG0fd+1DEQAwYYw06uu8M/pAQJ4yvPtXi+JSIpIpRyei+RQj5MAMY7m5iQRbAWXoo5MR7Ru6PHrm37nN7pE2q4VJGz3OehHYSxzyZV3ebxPouB49mdCFNlPTmwo4BzIh5y5/YIfiZwwGaLvh7HIh7ujWJZVSpzgd1CdEm9VKRiPGfas3Uy3n45xcbBYtxzPMwJJazykxhz8rUUEbKPEaGUszJie55bsAHvPpMXZVUpeQ7jIvBVUsp5fIM2pSzHjiK1kNT2r4NY8+Y94cib5AxXJKnrGuUic25HUsTttmFbzs0WAtNtKUKDxfhwxlGF7dNZQohExOhrgS77Zzs0jQRDoi2C+ZAEYsNfmWsSzHQ48A7oBtmXQcTAWIXUsUFfQf72JpMZmLFhn5wHkz8byAeGj/ojQi3j3D8QrM+lSQDmJcT5S6nQerlWy6QWIrdtOg1gUoGjx5t8KcsKjqVUEOMOImFD7DvIqYxPJxBMBT7sIGUCnN0eJfkukjAP1AP4FTJOEaHAbspZJQTLBiKkIe7lcqWcnJtByWfsFNOZTCwPbasiQimSOsiasS2FRuywP1kstF2vVUxruRZScu2VYuGqhACzbwtIwhKb1lVWlXJVyiT4xCQduvfGFBLFc/wm7t2bN9rgU81Y6+zwcWIiKSQTRz1JdP77vtMa26vbuzFfOZcyATWZTakJUU977cGrBftd22hgnjHsIWWm2J5C2kwhukzGdpB3s3Kqint/9fHs7Bxdofu317q9vpbfyNzst8rEHujbQ8pvIPmKl5B2z5DFVN1A7sC+w8/VeiW/NZlT0rSo1HWtMgTxSJ5T+6dnZ7IYxy25DIirCf4432cXF/i9VzWZaT4HX+xcQ7AV4LZYzFWw3vz11sbAb5O6Hu5WK/krpNO6gWSda1rW6iAF/SzIkbV5e6WgRqZgszg/VaRQg92kQUtq1m/6DpCr7asbpefnitvNuzcgdxoWE/zvxzdC5Tcw//RGN+jbQpQt10t16O0gxwO/OrCpqK1EHZUVzxNxDIEVybi1f3qrDdh5bU4K8tVJ/sWHAUxu7q5VUkfbq7cKCGqP3+cOkq/Vs5fPVYJztkijvtXVjdbtTkVdjVjPnz9TQc0t/v1Ltc1ew5+udPOXVw/kMnloqOU9/s0XJ1qt1tre3Gt7da27b19rOCH3EJGgq5ZxXmcl+aqph6qqiL/TPeTtmrVX/PHFiJ14XpSQmwvGTMhL5nk8VZKfrXPy24Gx31jdUJ8TyN3i8gQikXXVN9irVTM3a9BkPlVtkpC6rBdz1dVEntPia0NN9f6a6dulUlGoXW60fgspyZ9FVao1QGqnqtSsIt/EnCLUQQDPqJt5jV5lzekzCduhf/Pf36qsa+0h9G8gri+/fKn16yt1663iZi3db1jPGwXPIAJRDWmsXaNts9X8qy80qycqyPMpWGfOkyhV4HtFjvX6VsuLGs610Qn9p8VEPXVhwnUAm2FaachJ5+eXxJKlS8hWno/Bcy+fgMvVrVLOSttW3fW9CrCs5jP1xGxitScve2puxzos/MBkPe/IB1Boe30jP19a1nnf7hVJPNIbNWnQnPqfPDtTD9bTBWuDGO5vbjQ9PVMJ9uVL6p11O+DPgFtFUei+2yv97kL1YqY9z+cSHS34rpkHeDyzl+Ozp6eG2v/6RlGX5HCm8t9fjgRv8f/7veqvnskY+quwJxfn45wtxHRaTNXersRjQh2k755nww6Zdkkl+di0O+2fz1W8vgcBHY8jAkcEjggcETgicETgiMARgSMCf3sEjhb/lggMT4w9vX/S/b1bjz/I9zqPDf/yCBxqw+cDGP7r6GM5tP/U86+h46fa/I2Nj8e42ren9277IXmM44fXw7h18G7+oevd7Y8/HSZ+6vwpTY/Hf2rMP0b740gO1995fmj59DnIw0HEtR4fwc27OhgvffuBfLxVT/XoZxxWfZjGtffmDrf/TGdCG9Hy+XtxudHyvY4f1zCwuWh5PNrqHsvjvsN1RCjiQZ7OP4w5nIOLg3D54eeTHR8O+9F3xBMpFJ7A5m4PedKx+erbiOTTR2T4SBtNruuDcOs4D8LtB5/0SPfjMY/bH0+ICAVzTPJ09rMb2JDvRKuC9pwKHcT3j+eO14c4Rz2hzGZuA8HUscls+/IR/qGREPKV9aSUFREPMuIUdD1IRJL1ZDanw4vJNui1Pv/qTWKer32mWQN+2/cWmy0Yt2zu9myAH8SoFmw45yLLZ/vmeQeJCD38J1ln0BERsv2U3+VqbBScGdoSfSnJ+bRtkxcdm+VVUTGnUGc/mlYtRGfLuSpK9CZs6L1kYox3d8F1SlkRAfatErq5GfFynCbVjGkLrgUxuK0nzkN8Hbb17rBPlpySvIHvcSb0bGsP6QOUYl9+tGGMXZeeGgFpBAFi3bYdEW5WwxzbsU+ZODy/p8e+9DmUIZBARN2+Gd/0E7gnYhn9xS/71oGHdVRlJZPj7hNHKPEfdlBgnFOZZbIymk4mP4cUaogz5xK1vfw1zcYiVfVI2JVVpRpyZbvdykSRiTVxJGp4d7/WDiJvwHaGWMpDUgnbEO2gDINhH3eQOaM+YjVmJjd3EFUDscDACGZFU8gL2xgxAVP73kB6lGWhVNjfCl92YN1RW5WqST2K3h3Wv8O/5d09LYNMdpxdQnSg118XHAraSQmkXk1clpa6aSBkk9+cpD9yUgXpYwLZRG2Rs3p8XkLGFrkAm0EAK8fQoMfEoiAXnZN+vdP4b4jOTAaFJvg3MWb3d2N9jcbHH+jA1hLSzTXQkrsbiFifTcZmYo2i0Mn5GUSt1IPRgC3XlIm6iBh97EMqL0+VzucaIMVnpwsFWLmOkt+6xW4mP5Nyoh21tTMuLip8YKoWp+/0U0dzSBwsCSZTEaHL58/lXDuvXuOuqxXzA9dnkLkmZn2vXmNd2GZFvFv7CTG9gYDdUfwL8O9NriMm/tbEjBHZ/jXEVoDvfDqT6+EKDLqu0Z65ZVUpnc1VQ2p9cflcszbUZDzEt551PtxtVOdS+XZNrYWKPzwnDRCIkFBVXcr2TWJvIdSm9hfC2G/T7sljTknOZVHXss+Oyf4I/0tkcXoiPwoDL42xSbnd/b0qfNoR20OeNuN6FUcoMz5GUq0gnv7NnYx7nwatvn6jVeoU1NkWorslaPHHAAAQAElEQVSlnglBFXnrN1sNkJNbyMHt21vlV64TqX55obPnl8q7TtPZTCUE4k6dRvKdHDSQlvWLl9K8Vswn6ial5owXtq9vrlTy7Dg5u1SZCgjCQoJkXf/ljXZZ2pahGsJwx7klFsczAYfJZKIKsrmhrSVXaVpJItnUSz2tR2Jb5/gCqbh6c6UCMt7PI//Sh599QQ03EM474hDzxVrY3S0hoyETt2uXla7evtXAc9XPyA2kfk5JPc8cY5ao94E6DKz2PEdu3r5RVyTNIfRbMLoz2Z2rEY/RLcbp5RmXofZPr1WUteqLUw1FqCK+yeWZ9uR8Vk+V8Xm5o04g2OEhtXxzrd2ra+2vl1pCSG7BZf/tG+lurQFs+yTtCo01sidf9i1YV5fPnquwn0ljPB1E5+5upRWEc7+otf3za+2+fj2SvPuv3471asxjXiv8tq/P5Mtfje6aaNXptt8ovzyHWB1GEtVfTV2Ay83rN5rwHBrzMpvw3NuorLLqk/m43ibkrIU4bydZDb7u3tzofr3SZLbQyeJMvZ/H394KgDSAZ/PnN9qQm1U5aPHimfzGcnWykG5Wuuq2asBY746SGBes/10pbdEdkNb7b95I1LAlIrRi7c7Oz8c/U/z/M0mhinXm+hnVUDrzXOssiJ15A+u0BWtBmof/LEBv0vE4InBE4IjAEYEjAkcEjggcETgicETgnxwB/xXv1wjx19KjX8OZo45/KAT+yrXDX35l+bmYeK7l587/B573V87MPzAyR9dHBP5F18UY+6/wY2BD9yA/RV1EKOJBHs+LiJHcsM6Ih35fWx6P+2tcR8SotodMGy/4ERHKkGIWb+z7ORwRo+96ckQ8tEd8/HyIoYNQtg1LxHdjD+rc/lgi3mHSD3L7YdzhbN8ym/UJsinC+tgKJS+Hfm+EWw73PkdYZz/GEZE0WDd+2UfrKcpSmY3blNDFBG+s9yZr2ZjvGUeTIsKnUTxvvPAPdOGolEJ+k7c1wcLcwe30D8b33dyIGPXYToR9knxtYejDh1isw+KGiPBplJ6+wE7kJMvYyI+BdtvzOSLe2+jZvKabnCafFMRX5OKBgIPUigiVxJ44J/o8/yAR9u8BM7eJYjCx41gjHmyYLB0gHkYhzpSyUs7y+J74I0LGNdNmSTmPvkXQzvVoO5MP/HcOenSJo2KDXgr14N8i9tukIcNoDpnUFUdY8Nv9XCpxbekgHgb8DSZYZ+4lk3odBMqubzVA+giCxLUZEYoI2b7n4LwGbNqGSSNBXrQQo4EBx1VQJ/bJ/eM9/Y6jhXzrmdeBucdOIOZ2y6X2zR5/W/XgUUAu+atP57O5Uk4QE1tlzkVda6jB7nSmblpoqDKEcqsEmZkUSing1yYyzhGhkvElZEYspvLX4Ma0UiqzIhiLdPgR2MtKtCX57UvHWkRSoj3Qa/JqD+HYUas5FzJZUkDSlcSzODtTYNPE7B5Sq9luVFX4yJ8fS4gS45JmUxWQjIHPPaTtFswdt+M0LpNJLZNVzluF3gRuPQTRnhyXkDMZYmZbSsO8Rs9CfV3o7PRUfrtyeLNUZxxzlnXaF78ZfnoOIQ2p13atyqoE037sr8EjM9Z2su1AjHn9lNQ2ZSCPn56dMNbapJ5aHfDFhMo8SrUQK563hTwtUpatmjztIeOilyaLmRpqx3nf3tzI2G3JbU1cxq2BGE2pGH028btZLbUFt8F2wDujcw7B47MJ6Rq8Be4mEZ2DApJw2zaqIdt6nh8FBHQNgXnzzSt1kHKzl5dSXSpRP5PJVJQ1tyXnXltsL04W1EctHxPISMecwcTPox47xlJXK5XEUl+cqfrigiHDWJeDlTGR1KpGt9+ATdSH/33as5MzwJIWkFXzxUKuXynkX2LY3NzJ2Ih8VkWhFeTxqt1Tu4Uq4qgjy1/TO4VM3C7XarY7nb4jASfkf8oaGDq9O2LE9w6CuwYnr62OGi6KrOlkJr/5XD2/UIGu9u2d+vuN1nmQyd7y+ZnKF+cqOGfIsZv//lrttFQ8O9HNeqmiHbR/faNUV+MvfuzwpV3dq9x0Gq7XYpB6CLYqFzp//kL+pYk+S/epV6AzLWaaQGpX4DlixHkCxkVKunj2jPUkVdTB/WY9fvVxbnsasB9Jq5vbsSa8BgRuiTkNzwOvxVt881pK4vm33auczlVQrwV+4JlK7EypdeNeYe/i4kKJfuMyh9jvyGs9X1ADpIgclPSd/e53ShEjgd5c3WkAj4Kxp//2lXrWzPp+qf1yhSdSA4FeQI4X5KDDpx4yc/PNWwLfauC6hwB2fV5fvdXJly9lH2rinLBuHUdFDodh0PnFOc+4VrpYaDO0EMRXmqxb7SCdS3TbmNf2/tsrLcHDBHE7K9Se8/zA/jxXGl7dKvmXXxZTpROk6XSSKvkt9u7qfnzrN4PL3f0duTjVvJ6opuaqs4U0KUbcZzyPLp4/UwS1RO1Ul5dqrm61z5LXbb041es/f02dtRoYU7MGKoj4tNxp8uUzPfu336tfUafXzHFhn061/vMrVdTJrs4qiW9xecEfB4XStpGfxTklnZ2dyXjU5Kjhz4lx/V9fa8qzqjxfaMUablljPc8SIavXVyqaXsHcglrv+HN4x7yQtN1uVKDHf/64Dk1Sl6f8mUCu9pDSk/lc/mUPhir5x1GOCBwROCJwROCIwBGBIwJHBI4IHBH4LSPgv0L+GPlYDP4rwkE+1u+2T+l230EOOnw+tB3P/zoIfKxGfmz0rpmDeM5fTz7m5aHth6z+bTz8mBcHD5+ePzb21207xOzzL9P81Pen979M+z/C7KcR+/47v333Q/Ld6J9+9TndP13bYYbr4iCHtuP5pyMQEeMm40+f+W5G+oXz36n5tU4p2Eokpvf67B+SaLO8b//exeM6/V7n+wZvaGcIEMv7Ri4igp8f/0R8v89EhcUzTODY70jfjRsgW9z3OYlI8rjBG7JsoKd3dnpI3o4NcpMlT+e7rYOM8pwI2/subrd5fI8+nyNCOSflIkseKmmAAOKkwxjbtESEIsJdo0SE3C7UR8T7vg4yq2eD3/Ntz/oGfO/xKdmOvjvc77sI5gvxGX+8mWwpi0IDOGXaDuN8tkSETzY/CtPH+/EH8TUQYCMO7mVsARnQgpnJGpNnKREzgyNCEYGdYZSOzXhvwPfEMeaMHDAMnLIc24DunNJ4X5SFEtcDY3vYoYDUQ5ktCnA4D7I+45uwZ72OywRnIrYCsW5LiP/wIwJfUmiHPuuoipKkDBAiPdLJc4xvMCbnQtYbwZrArxqSw0TM4OuqHkmZsHJInoGcmMgcmDdu4A/YwcOckxIxeMO+rCrVkBUmj5w/z232jfaQg5bCZMqkUm9sIbU6iEiTJiZngrqJCEi6RiZ3jPEOssC+WA+si7Z3S8jLjRratxvO6MkpqwC3sq60pz1l/EGP4y4jy/+maEu9h0JpEHXZywfmxnzRwC14Qdg1EKI1RFRJDHuuK3SeQPj05H0H8dhBVm4hTQZqsQS7irF+m3YOudfR5vyaNNrjh98Idky5KkdiuF1DNK33CojYBrJKjh9MaxiibepBctDy/p4z7hw+5MFEcAGuY0dojNE+HoYEMdnO5u5exsQY7yALnacTSMyetSMIVxNNxvL+9lYmtEdiBRBcU5tuL//7s9a5hZTcY3dxdupbAZtOT09VQ3BX5G4HLiZ9CuLK1NbZxSU1VcpktgeXjPHXOw+rnfbkaw8JZCkZ6zydQOy5zu1njV8F+UtIDdl5cn4mr/P122tFN8hkscnnFbjYZ8c6g0QyITvHp3tiNhFV1LVW//0N9lZK9Cd0BWS98PH+6lp+EzGVWcWX52Oc6ds72Z88mY/nU3zqqZkgWOd6eXMjH8EP12BBTDU29pBSxriezjTk0OnLZxqS1LEmNpCNMzBjWQj4NcWP1jVD7WVqReg2/uIIJg1fX+sMgq0/qZXBNlE/k5cXI4nnWBuIQMcv5hUXJ5oqa/PmRjtqp4bktZ11KZ1Qn/rmRnvaC2qh6Vud/uFLiXhdpxOw3ePD/MWF2jpr9uULrcj3oEF+w7rF7uA6hFD1WhzuVsoQhWt/XXMz6Oov36i5X43rcr1Z6e7uRv53fC+IvcCJbt9qRZwRSXNIwFCwrhBI1UlkTU8Wyhdznby41Pmzi/Ft02a9U89/eT5T8EzYQMj67VmLa2tvgpBYut1e48F1ylnXb6+YJUWEUjYeb9SnpGJWK6HHv4Rwy5j1qyv5+T2BUB6fWZEUX9+orTifzZRPZmqL0IQ62UWvKWR7lSBpu07Oc4M/N//1F53OF2pCahe12ixVnXRFe8wqcnGtgefBKTFNwbZKpSY8B5b7Lb7U6nnuTcl7MZlqQr3sb5eqwSNB4jqfJWSpv2r5qt9J84nStFKJP0EsQrr7tRZDVvPmShtI1O7bGxWs5Q2EbbrdKJf42+6VpxPVSL9dj89Grys/a6TQOfmojH9RaPv2VlsegOvoxq/6Xq1X2pNXmtSnUO1cfHWh/eVE83PW/uVCHT6r4ZkZ0o61XHxxqRLuu6P2M+RsxfNlwbnlzzzhX/DcmL94ockfXqiqpirrqYpeysjyzVvdvUVubnR6fq4NOE3riYoia0BizMtU/cVMxelMGVI8n041e34+/pJM0m/hOPpwROCIwBGBIwJHBI4IHBE4InBE4IjADyDA3970OfnY9HjS6PuDPOn6nu7H/Z7z+P63ex0Rivi0/HY9/3t7Fj/Cgcf193i45z6Vx/1/g+un5j91f3DlcSi+PrT/3c524rE8coQNIulpQHpyPO1/ev9kuG8P5sZrxtvOQb5nj36P+6wcFD49P5n0mVtv7v0S+YzqX7fraYg/CrfvTcKnQxuX/kC06CBsKOqpeMzHxOkJdH1PPjb4M21P7HlTc8Afn+3LQf1nNHy2KyIU8Z18dvDHOgnxe39UPW772JzHbY/Hcj2weT8Km24D8njo+2vGHWx6zOfk/ZxHFxHx3d1B13ctH7062HjfiZ/jNfPt73t/aB/vx85P/GDO+/HEeND9wRk9sjxRYd1Px0XEmEMPPfSNc9mglEJCgvXwINxhP96JxoOb8SyN85lHicki5lpwUxZfH2QcS2P/MFA+cmLjkzb3+T7YhPX5Y3KIJSmhux/F4wbre3Dbt7Q/+Deg1w0D/QPXEaGCDf6DjQhP8gjJbY8lsxkrjoNNhzVYjzF+UE/vwyfwJ4jDXSkSUDIgYnwDacBu/0gS7ZlNez06Ij34EfFwdpf1JO6NOwpliQhFBCREK8+JnMZzz4b9wLrPEWPsbjcRV1W1CjbfbT/Cfb2y54zXg82MEpGUknUlKZIiHnKi8JzBJw3YUAg3BvkwjilnN2mAWBnYlK+MLXN6fLFNj2sgB0wIen4HGeC28d5qsDUAWgux6relGvAV89u2kcndjg31YIyQRBwa0uiH56ScZXzst1UZ55Rosygpl4UyY4TPHb4FOnBeZS5lYrXHbkZnT1wFufbYPf51xEHXDwAAEABJREFUtDeQOQ3kpcRklJvE8H2koCXAvyHmQTHoPb4ZcsE10+LzAB7WaXKphYjqwcNzy6pSD6E3StNrC/Eb+Lg3+YTunIjPCz0nmQCMCJkICuIpJxACnDvGBvXk3E6nc+WUVaDD/rXGGinxJSQ1kI6tSWeIpCIlJccGmRQQZ36rsIdcaLd7mdzz9cD9FMIuBflnrH1OYLPZbSB59uqIbQ/xWUbSrJqIJI14bFcQMdjcrTfqwK4gTzvaTk9OZeI3Q+qsVyv14FKWhSYm+pg5WyxULeYq6kqbvlFEqKwqzSFr/NZbpp5skw45HhH3AJZ1PSPmQhtsdOBR40tHDRVlpRlklWvzHgK33zbKzPQbhCZPV9++FYyLyrrW/PREpycn8i8ClNjvibeRNEVXn7Pqk1MN1Ma62dJWaowB0ni7BQvqtCaGCaQWl7qHJLyBYDX+vo+7LTVWyf7uyH+QzwnkVJDjsii1hLDdQ5TeQQaV+14byMaSmDfoNnFpHP2LDblPyuSiIq6IUCqyZou5Jl3SHtK/xO+OnCyIw18Xfv3qtSrIszIXGpxnxqeclSBuC/wlLbqFeOqhD9PJRN28ksBn+fq11hD6G8itDTk0udtQ/xNsBfNbX//uUtOTuRI2M22z2UwdPgRra0VuV1e3qsjdyVcvdXd9rfVyLX/99P7mXom6On3+XGvwvOO+J4e2K2Iy+WjCsvdbq/i7g0TtIdym6I99pwlk26LP2Op0BwGuXacpxJxrY/v6Wj1rNlhTfov4Xq0m5yfkdwJp3ujmP/+iDfXvt3kzOdf9ZiTwWmLtwLo+pfbKWnfkoyY/O4jtyWyq/YAe7K6ybZ2pLmrlotL88lLG0WMmxCrWqknhKif5bddy14PvrYbFRMv/fqWzU0i7yRSCeamt38CF8C1eQRxTtyhVDanXgkULjhl9rl/HVZalnI+gtv0LDQWk5PzsTAM1XkM0er3PqHNKVmlWy89TzUulFIocKiN0enmuE+ZMvnimrkjakp8WaWaFoi51t7yXa2eyHdSQk+nZidapk0n3cj7VtKxUVqX0/GSstf5sqslkovxmpSJlPX/+UtOThaaQ91Ni3IGz/83p5X6tDWvBteK3sE02J3Qtqc09hPRZnih4BmxvbpWXO1XEVuwHTVkHXrOr23sphYI8bzdbJXDp/EsprKOyKNThh5835arR/mKqcjFVJt6mGHhuzLVvd8riKLMWENHDN9davXor/xKG4178/isNjC/J8/zZuRJDJ//n79W+WChHgmS+Vn21YfxKy7+wnlrJPnWs14r6j9VOGJGo5fmLZ2qub7T+5rVyLiGMz3UfexV1raEKtbtGHfU8UKNTcl0gmedj93yhYgipKuW1mXOhzTRpybppWUsDsaZJIedqW0kDz83mL2/U83CxvzoeRwT+nggcbR8ROCJwROCIwBGBIwJHBI4I/DUQ4C8IOoj1H64fn93+Q/JTx/+QvmP/bw+BX5Ljx3OfXv/2In3s0T+Gt0+9fHx/iOZx2+euD+P1wZPhcBe0PpZD+4dnHY93CATnB4kROfHz0/LpnpDGmfrIceh7fP7IsF+96am9x/eH659r9JfOO9j/1PlT+j81/tD+sXmHvsfnj437obaIUESMw/zTMt78wA8TUxYPS8z3vE+JxzyVj419Osb3Hxt3aHP/QQ5tkbiCUDm0S9y/k+D8oTzu1ZMjuP8pwvB3H+PSdq1MUropRRot+/og3vT0BncL0ZFzlgk7b4jqne/WcRj7qbPHDOyW++xNb2+4ppTH4RGhlJMOx2Gc8ESPDrcHmFmHbTvih25fIT133tR9N69gszqlpAj66Dp8+nd+Rzxq53rUy6CIGOckzsxWuA1x/+gD7WwJg0OvAfKFLm4H7ju5P+cMWdJqYLPYk+2DdQ3v7Hr8HkLHfljEIHcBjzp+7Nm09r3bPbeAjMjE4ntLR75SwgYb4MZSHPazeGfX/mauKzbu6VIUSanMMnGSa3azacwpjcRbB8EhtuAriIUUGU9CcKpsdA/yZn+GEIpIclzjWVKuJ4wZmBVK6HEsrg1x7CBw9hCUacRI2q+3CohW24+qUMtGvP3v8B3Q5GE7iAvP9zkiqaxqbJeq6qmC+wGCZgeB2oN1AXlnEXoyWFV1LRyRsW2JpafNJEkEcQCifTvci8P+coKIDSV0L07PFMQtH9yLeSllWXKm1rFNsAri7MjZBiLEhJF1JubsIK6a3V7OUXBf4o/XU1lVGtvRUZaVqAzVkDQDJNsMsnCoStSG+hSquM/iP4+DiGogTcuyJibJpKn9nJ1AhqLfnxoMRKz7+/UYx0OZhW5eXykgMvwWn2X8CtYkbEhdhM7OLpSZewcxa7xyJPXoWb6FLHx7owICqGoGrSEg15Amy/s72e/pxZkGmPaWOOGnRpuhUJEKZSSx5paQM3v695DZ3DJeEGCXozRgVoOL37KbcDZGDVjuaW/IfVXVMgFec56Qc+NWMQ4TEsElCJ8Bvf5K5tpvoEJ67ZkXBgNZQkouTk9lQnQG4WR/uhQaIC9NprsGSvT1TLD4DcdqWsND7+T2wxuVA3gWJzO5/oFNQwQuhPihkjWYclLOWUVRaL1ZKlhTd1c38hpagVlEQGifqayIhzV8B663V1dMB1Mw73l+Om81OkxgtXdrWaYQrfbb+NSsrZK1aJz24On1um122rOmhGMJGw0EVYsuk7bGYU5tJKzkXtrc3OnmL98obRototDFyeVIdK2vb7X+72+lmzUk4lRFlXU4UKuqqlTUNXnYafrsQk2ZtC8k/1uqfkt2xbo2ph166yFr+/pWDWu4P5upBPtTJMLxU6es9wl5WJxBgJ6fq7rdaSCHAVG6P62VwL58cQYFPii9hmxkzV5Sm1UqVLEOhjXjl1t1tyvVqZRjbSGwq+l0/GWMe0i6m5vr0f0hpGCs7rc6Kac6KabjnC35qKuJdmC422zkZ9mUvDTcF//z97rbruVjVUkbSM4tY3psBDUzoK/F32dffqn6xaU6bCyxZ5J4s9xIGD3luXEPyRrMEWMD+8PdRjU+bMjPlPgzcTZ+boHLPocmXz7XDpK4x/DwzY3OtiJrCFj4TdYtOZpCxGaeucvVUpv7ldaQ1okJCYwyiUpIx48uSf4Fhlf/9WftqH//AgBLVDinkhqqiLWmroxdguTtWWszclRenGo3ywJdmTDfTQvZ3x0+z50riOdUl/JX9W/Vym9q7zjX/9fvNUFfenmm6bNzzRocOZ1oWtbjvxe9gRzdv75Rpj2T//KLi/FN+JY1oouFzn//pQpyu3t1o/bPb0dyuV612pPj7mY1xnL72u2tFrlSAuMpZG95Ohfhy2/vimeV0Ofr5vpOyz99q8TclLJm//579fy5GN9caUc+9+DunN7f3WrAT51MqNkbdfgY53NNIb0nl9RqEarAqoH0Dgz5zxTrTyQ9bYj/22vNl5xf3Wjm5+B/PFcC5ePniMARgSMCfy8EjnaPCBwROCJwROCIwBEB8ZeR78ljWA79j9t+6jV/C/ypU47j/0UQONTX4fxrh33Qezj/2vqP+n4xAk7NJ5W487F8cuA/acfj2A/XH4b68dYPx/ziu9HI3+c5/rA594sj+KiCiFDEd/LRQb9i4wCx8lgivrMdEb+ipZ+u6mN+/XQtv3AGm7UwaHovKT7MD/ejhXfjIh76x7Yf9+NXGxXxYNu4HZQmyK7MpqrvewiYwX76BhkgxCKCK40x6ckR8bA9GhGKeBAPOeiPCN+q7zsN1u1aeqR/7HwYMvZHQOQwJuLdme3XiBh197SP45mfaDvcp5yYO4wy9r/7MTC+x/+DJIgcd3mu0OH5HvMx8biI8GnUW0CkRcTohxtzLlQgESGlpA5yxPfWa30ec/Ar0e/7ImefGDI8CARnTg/49cw/zAs9xF6E+wZF+L4fz9blcZlYgrmOYYyP+QzQwKZ57Fp1kCqC3OjYHPdGumPu3YeuSKHxmnNZVWyIV8rkvzNW+NSRq5TzGLdt9WzJByRFgGcL0VWgI6cHzAv8qMqK2mcU/QXjcrbfUmKc816C3egn/Rm9M4iFBkJwwFYFCZXQYTt+c9bkWkssE0gx9xnXlLMiZbnP+tw24Gs5nchfmZpyhvjZcd3IZApmlBSy/rZpNYWINfB+JndNo4jQdDobSXuTtNwydy8CVo4k59Fnj5/gew3JkQZpDw55MZVJXJMNESESqYoxkUIFZPtI3uxb1akQnIYCfPerjToI7PbqThNIKoyph5gqIYxaclLN5zLh3bYPvuG8+mav5XKpZDwntfxGYXV+oh0+NEOnFEknudZQ4APEYtxCRkEmJfKTO6mFAFrd3ECObHR5+RwshlFf07eqIFULpIKI6k8mSimUwbAjH0L665U2+Fot5tK8Vl9lmWAJxkzJnettUtfglMd5G8i0+QLfIJUaiORgbVW5hNTReDjXJvuLspTrzm9mVtRMgJvz6JoyPhGh+Xwhfz1th81qSBogfHpqJReFRL/1mFzmRsF/fnv2DrJ1/uxS+7ulIiWdXpzLxK+/1reeTeU5eTrV4uJCftPSRE/94lxxMtX+6lY5ZU0h8LbrrVzP9+C+hYCdnpyozIX8dcV5MVEFOXXKONfzDNJtdnZGKhtshabgUZPrk8VCHcSU10EUSXfrlfqqkMm3OJupenmhJTh1ELo8DpXqChtZXdNrSs3763FbCq8g5y2k1u76gTAt8GNxfk791NpCvuciq2RMvZiphuSrILcE8dYUnco/vFD91TO5zcRhQXxDN8hHUJS3t3cjJg36By8WpML3GvvTegIRuVR5MtfJS3QoqX+xkGt11koJsnT99kpCnWuwKCrtlmvtIS5v726kSQnZ10LOL7Rt91q8IF412r250UCdNpNMrHsVZTn6UNQ1pOcSzDpqtFOz34LPknpbqywLCOCNWrDyV1YbswLyrnh5rtYkH8Rei76WZ0HNs8B5nkBo1uTNNVe6Zgh6DTGfmdNNCoHgWJfnz15gY6uhLtSzpifPzjWQ/+2fX6tfbVVTLzXr0vW5fPVa99++Vj0UKsDDvld1pT010twQF2tmAynbMn/NOb9damqy8+2NTuqZZujZ/+5M/b89o1ak5u5ee55DHX77OeI1cfnihUzqTnlWzXOl7n4jbfbaQ3yuTchS0xW19+KUCOYnqsCvrCrI/YnKqhSFP+JUkcOS3JcQ2SY5txC19XymU+aYvJ6fnWiymMu/yNCQsxris7ld6u5P36iB5D+Dki/Abb/babWm/f5OS9ZXRFKijnpyMVssVBalppwHntXJtXC20MXZpVwT9lms3YbnmSJUsAabMsa6cI25Xpq7lZ5NT1SlUnEyY/igcnaiknUQ/+uV5pDn8fsL4pLq/+uPKv/jKy3++JUaFs0Ov1f/9/9Sjiz98bme//53I1m95zkxJW97/szb+o3yPikTexWFuv/9rXS3VXNzTy5fqWA9TGcL1cSUqZmua3T36g3t5OdyJnkHOEAAABAASURBVD87gnotd72SjscRgSMCRwSOCBwR+LsgcDR6ROCIwBGBf3UEBgD4mNA8fh73jQ0/80c8mvdY59PrR8M+uHw87oOO480/NAKP83q4/jUDOuh8fP419f86un7b3v06MY47XN7l+ogEbQf50NpjZA7XH4745747xPz0/F3Uh54R3+DOAp7j/ffO3817esVMRg8fETTx+H7o50IH+VDDQz9jaf7cNd0/+XOw6PNPnvxXmPBb8eOvENpnVXpz2/LZQb+g81N18+NVfkqD23+8lp860pu0ntOzmWrpIPwsvnb7QRKbt66d8cz1of3xeUDH43tfmyBiYfpylEjWIkU8bKXGu3txuM0byxmCg1vpYageDt88SHpk3xvnFrflIssk3MN4weHxTIDQGBC3pZRkySlBPDQPRAMd7rfY14Mwc3R7RB97cCWKFGohdEw+eEPb0kHa5YQ+NvAbNsTFGZWM695Jy7lVwya/2/UuKN/bpjhShAp879hAryFBbLNDl986s7897Z167SDyhmFQYG9sx9ZhHGpkPQTNZ2DsVpGTCsiQXEMiRK8oCg3MDXyI4E+tEZcBHFoEPLDZQ2BkfMnpIT/iGCDxWupiT79jHvMzCC1IJAWSsNWjb6wd/OpBr0+hZJv7FpKzke33MahPUgsZawx68DOBUDJOYLuHNBR1lNmMTwlP3/nZMJ5mugYNOeTx9qOGpJJC281aSuQBHzNzawiRjjlhX5gYgdHeI0OBXr07IrhH/FXPJjYbiIOqrOSz/XOOrK+BBMnozBC1ibN12/ecknLOqmjbQvCJwySVCYid44ER6cDC5OR+s1M9X6iCqMtlKYGz8fbbiR5DZCPZW1EDJm9MkEghH46ngmjZQ2jsIOtaSOSeWKeQPEVVgO9ORVmpgKzLp7PxLT/rty4TtB43oRaEL65l11m73WvAp2G9G0leEyG4y5ABqxYsz2pVECkBi7qDgGy3jUyu0aNDrfu6xGcTRb62eEzpuqN2gzhdF0VRoFeyfYvHGceCuJY3N6S/g/isVZNTv5Vo8RuWLQR5KguVEIi2sYVs8/xAGyWn5e29Ks8hR3VVQzbuNDuHMMKev9Z29HOQbiGvNuR3A6HeUgM9eVeVtX5zPZJrk7NTu4SETiAOM9j6bc+qqmQyz/npIOJGHfjQgd1utdYG2UKkDjgTxOucuiY68t8wrqxLtbutJsTQQwz2zKuaQcuv3xABURCMbYw1lgsVqVCixwRdvZhrjx5/DW5mHdLsj2yPcmYdNVqvNwr6VvjQkcsteLRvb3X37VsFcRedVLTSrJHuIfjUxxijw7efi9lcZcqj7O9XkOcrNYzrbpaaV5DA4N8z2LXRr/dyTgbwm/zuOXrIJzaEMxvbZz0X4D6jzoN4O/C9u72mrlt1EH3T263KSaX0bKFyVunGb9dCuJXUys4k8cvnWiA6maqcT/Tif/ybpqy53W5Njkuu8WezwW4gUouP3fVS22/BctfwXMjy+ptC9m14JuxXS43PLmpj5xxAwOarlYb/fqsGfIqiHL8euuO5V4O7VhuZvPVbuZPn5zp5/kwNz77V9Y366DWJPEpFbH6zNvBxQMrzE/WLCf5NNa4XDeoN2LTSql1rOK3VnlVyQoZvqPU/v1UG87TcyV97bnsV9e1f9Fjis94dHes9kXG/mZrB+OSSuk7S7uZWqZN66svPCcdWUq+OvSHuop7Ia2X36hrC/Uoqs4ozaokcLP/fPylBTG/9SxJFqWcvnslzM3HUpwvVxHL+P/6gdLHQQD2lv9xowjPgWZpqVk3kXxSJTaPMs2aNE7tZ1ipaxelcS2zf/flriPt7laenqr+8FAy1ij6UVnupLlRTN8vNSvlirsuzcxXEkaj7FjK3A6c8m2iDDpEn/dsLXa/vtYaM3//3a+0g8FvW6+pPX6u/XanGh/kfv9QafXf/9Y28voBep6z/CQR6ebfTBCwSz77hfKo4n6ssKw3TQgXPyTlxNauVdq9fSdTApgr8OlHw3MuI9c+mM4CWSAPrUsfjiMARgSMCRwSOCBwROCLwN0bgaO6IwBGBdwj4b56Pxc2P759eu/+xBDcH4fKzn6e6Ht8fJh50+Xxo8/nxWF+77Sj/+Ag4lx+TXyuyj+l226+l/yfosdlH8kGFv7s5dP8Erb/iUDvxOfmlpg7Rfer8Mf0/ZezH5v+jtz2N3/G8awvOj9PlXZtPCvMYLjZKPy70j7oGug8irhG6Bu/ccD5+/voIeBP8c/JDHnxurvs+Nz8iFPEgh7ER390f2j6n42f3BbWGiI3xx2Kbj0Vs1I9yMHQYP94P/HwqNL3/hAa6H8v7rh9xEWEHhXvpvfSQY5YUD20HNdxpFOYk5NB+OAfjHyTGpkOM482jHxGhSN+JN3ofdY+XJkwsJjNNdg6QKH48pMhKbJLj4hh3R/s4gR8pQpYM+WbbXd+rZwPXZ3HklHQgcw9nz/d1RIxzrdRthzkR+Ikk5uYiq9cwCoMl2js7olDKWWVRKifGYLcd/RpU0G5fIjlPPf1JPgo2tz3WJJgJgIikzFjbd7weY/Fc+xPcpJz5KfneZOmA/QKfPGfUBfkXESpK/CgKGbuUs4qKzW0KxHFm2gNfIidl/E2+D/uUlHKhPWSY5/UQHAMxMJS2nQbX6CDw7OzuSCRkbNUVtiLT3yth17YSPtE16svoTwn9zPe1CXH7UeNTSlmlkppdqwE/I0JlVWMPUgB/BdYD0kIC0aWm2SkiyZiIc2a+fdxAEKey0IhL25DjTvxQMfoWEPutTIz2bc+5hwyydMrM8ZiR6IUMGsZciqmMI4eL05NRp2thB1Hktz2NTWm9zDWZ0kDGKEIbiN7E2QT9FEKpLCuZMDbZ6nwOZM4EWTGplcC9J76qqqgZMDfZAGEncFvd3o7k3o44CmLsGGf9nutaMXaWXKIfYm1ISQO6TRD2vsfvFb7Ydl8ERNZSDeRmAzmsbtAeonFPLLbPNK2xvWy26k8hcYqkycsLNejJKWE2yE5QcIOm9VSni9OR2CzJUU9eGmqlglA5OT+XD5PQ9q1pnIN+fLv4YKeBlKrqSn4bNyLUg7WJ3kzejWGiz2/vJVI3g3zsIeonZa0FpGvPGt5t1hr6VmtyXZzMFMbq7l5+k6/D39liLuczK5SaTiZrB9aDz/cQQR6z6TYQ1Rst5osx7iJlXZoU2g3agv8KMnh4e6/9cqPq8lQF0RcVON+stISI8phNu1PHE2CLPy1rpAPvEnIqrxrldaOS/IYEv0VuWQ8mnPwVtBOIOAKQpaR2lhCgk7pUDQk1ZZxJ55hWcGGQYRBje7BtqYH125vRdg+hOdys1UE2R4RM3qec5V8o2CUp5TQScm2VNC8nEFyVEuNmuRoxXCxOVMymOjk/0/XVW60gC9tFKZ3NdHZxIYZKrjUK9ezsDGJ2PX7987YMTZ5dgBvPAEn+euwS8su1FqxpTxxzMp1oXxcSGHSrnTbbrRKEoJ8bjtHjNtTl9RtIzqpURtcJ5Gap0IDPFVjsqMWKnjlYDdTrQF7XN3e6v7/T1V++kbG/fvtWu29eqVkuVWJ/mgueGaV21EWcTHT76rVqCLz64nzMU1DT7bwkY72KxURCp9f5yVcv5PxvIJrXkL6bQupmpbrfX2jy7FzTy3PNn18q4VcNAZpcb9i8h/T1m9fTs1NSlnUGGZxenCphp3k+hexcjiTkUGYIy9e6v7mRCdhEzM12Bwl5JlE3GVuZvG3/+1uVJwsVy63q2YycJW3wfILNye1O7ZtbeS0syMnZUGhgXQgStotBO6JKz040QHKLWq68LiAwvQ6jLORfSvAvShQ5y8+4Fix1t9b4yzK/f66tn3nYzeQgTqfkj6teaohxh68tz7aGtZDRXQTO8vxoWSdb/BsgalWW8lvTq2/eaNe3uht2Wv7nX5R4np+8+ELzLmmNrsmq1Sk1Ni+n6r9x/q40QKrn84UEdh3Pp2LVSACyu75XA0lePTtTTEuthkabq1tdf/tK5fmp1otCO9bpyemp5tOFgngLSOSC9T9/9kz1//k7dczz86I9m2r2/FwN8++pu+vXr8XSgnifioWjNbnpIbP7+zUp6VS3IS5k0nv46kT1FxdaD3vVrLvmf/1FJc+VAn2pl4Z5JbFeh+uVErV8/BwROCJwROCIwBGBIwJHBI4IHBH4myFwNPQxBPib7AfNP3TvwfwFgL8M6QPRLzh+jL6nfv0Cc8epvyEEnNeD/DXcOuj2+a+h/8fpfFzh35tx6Pxex9+i4WD8h85/C18+YiPI20E+0v2P3URsbBCzTUIYh2suH38c++P7cfwHDR/cfDyLH2/V++e3PnE8nveJIcfmf3oEIkIR8ZuKc2ATvoO4sPj6887Z90/Jp2dar+XTI1i5+NF2rTo2qx+Pe2rt0Gd99rl/Mv7Q/7lzjx2TPAOk0MCmvuUw3iRGzoVst3cfm9Duxz1lNrYHLixKoRbC0oSMB0eEcko0hyICbmMY+0sIybIqVVYVUqrgXhzW4fllVdGW38+ha5zr80EiYrwc/Mzi2jp6iKAeX9xh/QW+JTbNe2Jq20YHwjci0J2Q8NAH3TwiIwJSbJBjCuZFhFLO+FIwpldZ10rEE8iALRolj4kktCloTznTjFf4YRKOG/lwXgo26x90h5u0g6DZ7Xba7fYymTySp5ALHpPBxARtCYnQ4XsOfKMmbTenJMdiHBO2B3LS02cbHWMbNvNNKpr0MEE4vh2MPl8bi4L5HruHJGyQyKVyyuOba87dAElrvUVd4/6g0VvsiyPlLGPZQeJ0kIKumYxu4z8YkzJDdjZKzIoI5jOJc64K9RA03vwPfLaU9QRdHUT2HrKsHgk7t7sOmCXn83BtHwYaS8jOKbKHHNmDn98iK8F1u92MpHiFz8Le+vZufFsyN738bx6vIad2EHpBnNKDXz3nFp8b/hy0BL6beKhO5sqTUlGXakySgK/xXEM4OlcmBiNCq/t7VdRqA/YZu4WyEmMLyEiTkDVEZDWdEBs1jl3ny3EEtYFJGZw9+Z+WtQLCLiBCfB4ghCbWx1y9OzyuY+z6fglOE60gXl36Igb5sE58sv6ea//bojUknmibQ9TU6HOtRYROILI8xbkwfgk/J7OZRO3tiDcVkHXkN+HzQGz319fkdKsaPEL+z7MH5bpS7hNxuC3pHp/21PIOork4P5Hrzf8m8gDhdQpZF56G+JcmhrrQxCR9NYGIajTFp2fzU136K2qpJ6+1bruHiO90B3m0JXcF9sa5xNBQ4xPyPm0G9Vf36qmvCWRmU2dB0WoDSTaZENPwYNW5MIbGYAf53uyJpypHgrWhjlxnDX5TGRL6M6RWOptLEJYnX73UKQRsBTHfL2plSKftt1fyv0178hyyfloInk0+ltSE9QdjAlJsD5lWgkXPMznlrLubm/EXGs5OTtXxvBzAOWj3W8JjPrE9QMC//fpbpbJQVdcyCbi6u1Xv8Qm4bYhzHkjZeqs130hKAAAQAElEQVSS/M1zpaodVOw6dbdrTe3XpFB9eTbKitr1GnB+Tk9OlGe1Bohsk9smfzPkY3O/ktB3327UkXc/PzAj587k9elsrjPI+oz9dD5VgoCsXp5rW4X2NE54bkw6aYbtEXbw9DNmA6l8MjtVTV9/u1KxbVUPWftXN2oh/l6cXGj+5XOdvXw+vnVaLHfafP1a629ea/PqrTbXd9rg22a5Gkn3KXU94N/QtTw/2pFMNyo9zraskdM//F4myWPOM+Vkrme//0oT1tKWZ8SEmsvkfQP53/Pngp/BU55Dw2ajwjlbzLRnjWXyvsV/11NBfk4h7TfXtzI/6TyZEK1bqYBgv//2jVb4233NGSJ2zb3flt1f3WnCmB1k6s4E+8Wp2jKp5LzDzx36Z66pP1yickCkk4tzVdOpCnzy842pKgbs7Dtl5/bVNbhdq9p24NhxfasdBPUC/BYqNAOExe+/0IT5A3XtfFfUR/nsVH0OxflMXns1OdpCIt9slySs0s3NLc/PgTp/pqIoNNxvddtttcusc/KxKCY6+fIF/jO8qMbnlXhmNe1OBWR4c1LLX5kv1mL3f/9J9t0x+hleUjdFLlQiE3JXEp+fc7GoNXl5qd0r1pKkivpo6qTN62vp7S210PMMv9NpqtXgRwMYfi701Ki/NttvhDumm36nxPzj54jAEYEjAkcEjggcETgicETgiMARgSMCfwsEjjaOCBwROCLwG0NgwJ+DcHn8/PYQ+JXSE8Hm3iPxhvZj+S0F/mv4FfEQ74+N67FNX0c8zI94OD/WExHjbRqJqofrseFX/OHNZ4t9sXxMdUTARcTYNUAsjcKm9YCMjf7xqH4iQpHCrT8oJnciAg7KCjTaSTm9J91MBIrDNhPj9M7m+3v6/BkgmyI+3H51Ww856P6efutyW8SDb61JYogPuY9zpFBEeLhyzpwH7hPdgwYIup7xNMo6Wo9/N9b33mAeBf96kyz0jfawPzApJfsWysl6JfvjeREhE64emxIb3viSc2Kcxwv7oQc/W4368aOFhPKclOxbrwoCKo/+Stmb5u/8jHjANdPn8eJIOY+EGJcyEeW3wUrPR5cJBvtUcC9oAGNn8qwfY+pl3Z6X0VFWFTgI31vOg5sV/GcdFX0d+GQ22r2Jn1KWbZT2Df8DW55gstkxJd+HINkaRZHHt8ZqNveFvrKstIW4iQi1kC3WN2IVCduQEUXBKKmApOrBLqXQ3uRhVSozRhyDbXIuGJPwyevJeuxTB3mzgXTZ7xvllLDR6X55P8ZkLOybST7nviKuup7IMe42K20gs6qqlNsbCOwO3G1zzAcYlhAexWKqBtJlD+FSQOZNF3NlYswpaWAttRCVZVFqt9mpbzoloolu0AYSc3dzp/Z6qbqoVM6mqs4WirrUCUTqbDYjIjFaymDjeXtIrKKTtqlXcb5QlQqIUY1vYK4gnlPK6sAwMd5EUiaPCT9MigzGKIUSmG02Ww3kfABPk8o9sVV1pYRMILASOFQlPhHHybNn45x6OtNqCYmDR8a2Z76/qtb1Y8Ivp6S+bVSUpQbiNp5+27dIWWsINV+7LSbgGVkzYlaZZPJms1orMd+EW7NviaHDinR+eTna3kF+1fVUW/zeszZM7kwh2M5OzxTbfiQYa8iuAvLJ9VVXNQQ5OGHXb1Xu7pYaotcahmvTbNVCKO0ge5uQWvVqwLW+ONEMwn8BaQn/o4F1XecSX1plSMzu+ULV//GlKvJkX+33Kf5NwaXDpwaibbteyURkBfFkH3JRaH52ro68t8TVgrNy0hzfXU8b1+Xr2/HfW9XNRmndqXsF0QYBOEDSr//zW2WRs5z17TffyIdtGgNfnxC/zzW14pys7u5kvR15qMjhhHg81iSlSUVjM8PfgVrwPFGHs1RK5GTVsTbJm8mzixcvVIJhYNdvpZ8uFqybRnv0FpcL7SZZPURufzKRnyGL+UIdeHn9nl8804L4nl0+4/mzV3e/UfXsTBnybgOZnSD5qhfnStyfRKkJRF3gTEnd9E0rEq7MOu7Ayr9M0EH2kryR9M+JGrtZjrb306zd6xuteXYkclZWldbguXz9Ss7FDtITtdIz8vrFc+mrc2la6s3X36hOhQTpf/fmSiWkeZxAhJ7MNL040+z0ZPzK6O12J5O2O9bTHaSl8TwlTj97Cshbf/3zfnknE+E9Pk22nW7/8oo6LuRcvP7zX8Ya6vizwvhMnaPzc6nptepbvXn7alxP5XyG32uVX1xon0OK0IRa99vdztP0K3Ak1nAcv3+p9OJM8eJUu0WlyR9ejsRwd1IrP1uoWO9lQnTCcylRZz3PvnmuNF22ild36pYb7ajVCfXZk+sejAaeaZMJzzDGqioUi6n2dZLITwE29cmcdbdRSU6m4Ow16FyX1UQmy11ve56tidw8PE8ajWR/kRTUxPbPr1RsWEOrvdrbpWqez14XA7g2zMs5aY9PKWdqrhrftt1BPutuo+L5mcrfPZf1ltTJ8OZeOZJSzup+f6H443PNFgtNiWfGuux2W+ALFZHwt5R4RvmZvefZ2LqeGNfxHG7xrbo8VeL5153NVO6k9HYlPT9Vic3V0PJ8PWP+oKLy84xnDLrOLy6UdDyOCBwROCJwROCIwBGBIwJHBI4IHBH4KyPgDaiPyS8x+zF9n2v7IVsfm/tDc479fxsEPpabj7X9kDdP5/zQ+J/T/9jG0/nH+48j8Bizz11/fDZ/06fjc/Pcx5DPfjzmqXx2wj945+NYH4fyqfbHY37O9WO9H7v+OTr/9eZ8DLmnbf+MqETEuDn4U2LzxqM3EHs2zH39+blBt4XTT/ik+LFbio+z9BMMfGSoyRvL466I+EF8Dhgczof5T+/d7jZLx0Zvz0ZwRLAfO4yEgfsTG8YpZ18qUkh8ejZkPcdSFGzygrvx8diIEB8kJDavI+LhWhrPKSc5V56rR0dOCfKildvth7uMpM89elr8K8pCBWRNkQvlnEd9D/3e+H0Y7flu69goz4kx9tkN7ySw3/edTF62jPG1uwY2jgcN8hzrj/gw34ThYfjeE9aghO6xgR8pJfwq5XkEIB89G/aBjx1nXz+Mwf+ylLH2uAEcx3hoM4nSsMH+Hlt8sZ6I0ASyz9cDOPjs+REh42Ly2G0RDzhbp5jbkxOPSzkrkyPbbyGGOmLes6HvcRM26/3mqftqX6Oj4mx99jlDPIVvrA98UgZPxnA7xuDN+gBf+55Tkkm1LQTbOIUf1u28ZebtIWocWwd51EMWtYzLxNNBoPX4U0SWCakCPa4lmzmFYK3qWpYEWWI7JvT2zZ7Y+zGHNUSw201wNJC4FeToHhzHOPBtBzm8hXAKanuADDexoX03vmFt30Z/yUNEKDsP2AmIh0ytJXCbQjTNz8/kt4D9Nc7+uuQVRGXu9cHh3JlM3EPWVJMKXYX6zV7L19cQi41a6qBAX1mVCmI0/vf391oivv5AWYTy2VwFMswn0qKW68Xj99Tuze2NNuDXgKntFZCALeSs47m7uWbtduN456mkr6wqeVzNuQLPLfiYDDYZM4Vo3EC8uL+0b9i2Lf97qhU5abGR39WfODLzd+A8m81VQZatsbtnvrGvibtpdjqBgLu4vGA95NEPv/25WkN6xqD7q2vdvwUTsNlvt+R2ogk5TKczVYuZWgg/URMFeVhDvvs+o3cCAWebQfsOAmlP/BWxTedTsG3VktvlmxsN/mro//2NTE5twX4Ce9xd3WuPz7mq5FqxtKyFAfF6mBCf/53V6cmZzi8uVeZCa0ji7RqyF+dPz86UZhMtvvpCCR/XO9rBqnpxMRJRc0htv/k6VIVOJ3NdVDOtiLPDJ68tr6X7b99o2W41YU6GXLT/Gf8dw2oJYTaQ5rNTyK7Qjvpe3t+BtldfKFgnzvWW9nJaa1bWCnpFgu9ubrga1IClv+KZJu6l6z99o+52pf5+Nb5Vu7++U9EMKttBu6s7BTXvEm55HjjXCfJc5CQgJ8V1Cam4v76XIII35LR4h/+WteQ3Njuw2W83MoldsL51v1Xz5k7TRtiQTEh25GJaTFSgz/m8+eZr1eSvhgRM53Pl07lmkL4V+HWQ++v/+lp+5gwQ/+dd1ubVW4jfU138xx80QIoOkNQNPt2/egNO0vnZ+cMzgz8TIkLn5+fK6De2O+pjS51McjXikYknUyt+83Z6dqKGHNonY2gZRkSDddJof3WlljV+9uJSJ88udHl6KVDUCTW/VitjVlIzAZbFbCL/0kQQ/7DcjrFXYGA83Pbs7FLrb98qYdv97e1afpaUnbS5IQ/Uek+8A0RpOy3wf6r56Qn5wSuS3BBDWdW6Y80nIqlPFjxbSt2+Qee20RaMtG8VZ4uRrC8g7ZuCgegsIPQDnAvGVZDHFdgkcLIM2PWb1S314bewa2Lt66zp5ZnmX7wYyXXXbdQT1cSaIWJfzE6ViDPmE7XLtdLJVBnpyMvu6lZbxLavVnfyG9G7r9/IRO7+5p6yHHR/R7ysp3tqu2HtFeC5G+toq/0kq6deAgz9pjYPOKVncwk/a+JP1IqIJUGsD4W0S4MWz87VsHY6/myKaaV76jRHoQyRbaxA4e/0OZo9InBE4IjAEYEjAkcEjggcETgi8C+DwECkj4Xb9x/+RjP+Ret9w5ML9z9pGm8f6/vc9Tj4R/x4rOPxcNs/yOP24/XfDoHHufnY9Y/15DD38fhDbn1+3P5zr23j8VzrPcjj9p9+PW4Ksknjzbin8tCHTpt/KjR/8vN47CcH/bU7Hjvxsesfsv+xOYe2H5p76D+M9/nQxpnNCR2E25/9YaJz9DlhyN/w8yTO95aftDv2932+cC37/Fg+1vao391s9I47WN87fzfue1244rb3IyAw2OXXX03eG/rrXAxs2n5PWM/va+JRv7h+L+/GjH9Mjlji38fONH/u897OQd/nBv+cPvKlz8hT+5+6jwhFxPc8iIixPeL758Ng6/R1xMMYX1vcHvG4LWg+CJePPhEx2vEcy6Ou7y4TY3JSFFkMRtJ3opAQz7VoPAzMePH+R88mpRhniWC+PjxyyrIcWh/GPOjuyaH0cJ0iyxIRnN2mD45ISeNQsXQgvTiNH5MRrkffRAR/pAyj+N4SKZSIURzBdQS6/TwYRagMJClDjrSuV+6GQx9j7aOJ29HG98NX8hjWdAPZl/AxAn2Ir41bR1/O6KfP9+8FWyHHwo45Nn3NLQ0Yoc/2BuZ2EMQ5JUZIRc4MIUZ+Dox5uPcNczhFJOWUfMXYYtz0DyXweJjTQtZ1iOdaOogcx5bxt7CPzNdY/FJCj4nQDvv2uccXizj8dlxwFvMO/eMtczp0psgSLMwA0dqyiV/kciSfbDOnrAaizjoxIpMAkZJCSbkoFWHND/GY4JWCYY5h4JxlHyweZv9EvzgK5lblw/w9m/Ct/XAfONmHbtco8If9dfnfzGwgbJmmTN4H6qmnL6essqxUFtVIpBqDgIQp0Fv4DP6BzhqyzLZ7jKSCkgAAEABJREFUbFQQhzXksuNpILJyZEaEUs4qIRn2EI0DmJME9ZxtYwuptYVkuru9ld/kS9idTqdKkTT61Wt8Y9d4uG9IUq4rFYg4BnztkdlkpiIVyrlQRwyZ+QnoptO57K/96SGl15CxOSXVVaXMWt9ttlpi328s+i3QCbZniInpImf5a3o78j5fLFRDhraQaYn5KYf2kBE1fnh8C2lbQ2I4v34M7CEjEz4EPlqP8+R6i5xGPaKvh/CabXvVXLevbxUR8hpzbCcQ0sl2kJI8mPwTiicQa/OTBZU5aAuBqcAAd7ZVFKUcw+3NjaYmg8hTDxYecXZxoYL7sq5H4mcP7sWu15r4E5jtIAyF/dnFmQBfZVWCf6OOtVyAlVIWzuluuRznbznvyPFqudL9ze1odzafa7qY6wRieDonH9hLkcc3Q7fkPreoxlYJkVUjxmXy8lzTlxeqqKueOtyyHpav32qC/45/s1pKw6AiJ108u9QcMjtOpmA4pa1Qhb9+k9akoMnZ1X4rmbzC3RLCyHMn5K2s6jH+drPWZrVSeXY+1nYmLv87w661pck66jioOePXgvcOgnnzzVs5zoYcNdHJ9Wod88VCOSVNTHKBZ0xKzA3UX6eM7c7x4P8en4YiyW8zOheRQoKIdX1G5pr8MVFVUSqDe+SsPXgZi5YaqYpKJTU5TCqlVMAFtqogOM8WZ/Jbq7PpqXJRyP8u7PL6Wul0qlRmLVlTe/zqNej05PTBZlmqh3BbzM/ANY1vwk/pq+vp+LXTd0sI3sVc169faUOOl+ulHH8CkzKS6guIVXw2odltGhUpayDOgWeLSd85unJZaIqOzJ8dro17iMzt/VJUk+rfPZeIsTudqPAbtXcrdcQ6fn37vNLk5aWKutS0D93a/zesCwhx/zLGlGdI1zQQuztqfzPGVLPuc1lrT51usKGrlerz0/FN/oxvm2Gny3/7HTnbafb8cqzT5d29KkjQhuf47e29ugCa3VqTTTfW++J6q4DE3b+50W67koqstO+UI2mzKHmcD7q5v9EMQtXPur7Q+DwDZq3bvapnp/LXGifiH1JSEYXaCYKPe54f3flE/kUTv/ks6iIGqZmXOhvf9p5ooNZFHdY8SxPPLNeRidsOgr/sk9avrtSA2+TsVJtv3+h2cz/mTlXSwPN+OKmpwXb833OdzpSpmeL//B3uDSpZV/evmY+O0zZpDzmr//xG66sbbfxLHpC+fpYXpwuW+4DKUqmhgsB9x9jFH78cMfK/4V18caHuOfUAwVwSZ7PZqYqsctPrlGdA9W9faP/2SoutlOcTnb54RpyV+lmFjr1KiHXh1eYbyH6I9g7b+0nSkvXZR1J916p9u1T/zY3KXCt3Sc+++EIJsnufeiUdjyMCfycEjmaPCBwROCJwROCIwBGBIwJHBIxA8OOxcPvB53N9Hwz8K908tn+4/iuZOqr9OyBwyOnj86/pxmO9h+tfU/93ug7aP3X+buR3Vx8b+13vP9PVIdKfGtNh3uPzT9XxWx4/4NxBuOTzONLQd//RxSceCZfj52NtY8eP+vF49ueuP6Xsc3Me931q/t+q3XYe++Nrtz0Vt1uetv+j3Nv3z8nfMo6IUESMJseNVzZwOzZU4Qdoc/tjoeknfAaIklHaznuSzETX+6XEtULBpmRE0PfxD3zBuGkqecxBNB49nS1EksXX9nkUNtbpYsxh/HfnsB4GBb2Ol9P4GZhgYqfD18zmdEQoIjRep2Azuh/Fm/LiOJy5/OATxCOFuQcF1wVEUwcOLVLkQmKLFfOcQwn9IemxeGLPgAi3ajzs20Cbb3zuIPoccwGpMfqH3ki2OSjiYV7inBTshWf5TdHRX3S41yLi9blkrnOUIo3xiTEd+RfzLS3XFo8ZmHOwG4yvqlopZdE85tc27aP1+rojNz57bsj/SZnx2cQKMaScVVaVBmymZPsde/QdflAvKHIbJ0XE2NYzx3GEPHagrZf91hDqnDd0mJCzZHS3EF9+865jw196GNNDqkQkZeL2HGmQj/5d3fva0kAsWE8B8dISR4OuoCMUo7+CINVot1dGV4osEzcUq+x3VZbaQ8I0SF1BzORSHTWQU4GGUAl2W4ik3WYjj0cprgz0YWSQstJ4v/cYpCoKiINCMIUy6WrSo+lbVRA5kbKcC8fjN/hqdJvoqCfkp6rkN/rsa8J2WVSQdCW6UdV0isCOQu12L/u6hRwbiC1BFrnNtkR/g+/W39PnOJzzAn1FTqrLEmJkkHEayNWD3ULlfKpqMdNA3jLzTPDp3eE3abertXbIGhKkhtwUORvcj05B/O2GTg31F7tOJf4Uda1qNtMcclCD+AwqafObi8ap2UGWVJV8tq+JdWy9Js7sm8kYEcswBCTUDtkqgesOksYonJyfqy+4wr6Jl+SaklRB3ExPFuogiPYQMv7q3J6auIUYpFuuyQnEkjHv6kKT5xDDp3OVJzOZtHz75rU6fHNupqdnineYS6HEf6eQThPimEDGNdRdSLTygw9hanl3J9dyQWwbsJoQ/37XjLEv65DJ1d5fH8tzbwu5miERm5t7BQTQQI5b8J9D2hvLajpRha3Nfqd7SLsN+C/RuWJ8D6KY5BMGl7M0GZJKiLr9q2ut0b2jnve7rcZ/pxR/WtcF+j11DSkZjg0/9pD1JpBL8r/ebnT3/7H3H2qSJMeWJnhE1YjTYEkLwL24PdP77b7/2+y329N3ABRLFsy5sfmPRXpWVFZmoQg43MslTE2JqMgRUY1KPW4e764V2LIF64pYL0w8Q2jFrFasD7qo5srLOWtmN8aFxaKCfBAvrBnxyFWtxRdPFYkYAcy0lQISrCDPZ5Bw5a6VMT4caNDDC/O1gYSeMnZ6fq7F+YXCNioU5IHAzbYH+vT6Xomc7vFpd3OjRB4U+DKB2LzdryHYGtW5UA3+1u7hJKgGYp52nQ6s5btXrzWg6w4shvf7DrdKsynrYaIlhN3Zi6eaP7uE1Lykb3h6zZZL5cWSunOV5HiUE8X9Tv4Qx0CPA4RwR861m53mZS3nWjGbaFpN1W3B7Ety7A+vtekPWrx8pnw+U3E2G78a2Tq6xUQDWNUXC8UTchkIt3nQllj6Axsdc1w+eSKv67ubW4n9sMilKvL6wN7gHLp7804RSQc6sRzHr2dvru9VHQZNGql5d6/i6YUUoelQqFQabfMT1n4Sdfb7l7qHda7xfUhB3zPtWd/eJ1JVjARnZj32TaPEvDV5OqRBjkHyV4h/e69Dhe4nF1pf34xPTVedVAIw3VQSqyl27F7fyE899/cbNeydW/x5e/2GlOo0zoXuxXyhsizVMtdhtVbH1fdRZVXPLzVnTR4KfGJdtBDmxb5VRuqXT1XCbl+vb3W4vtXe+lmfZ2dLZXIQ/ld+7Rk7UEjPzsCJCN6uWY8t9uyVSJBMPu5ZS+e/faGEPuOVic2BHPJeMEVfcb4cfe/Bc313I0Kkhly23vbJTN2rG8jcOxXsrbuhVRDzYVIqbVrVTy90+I9LiTWx+/KNqlZa/+mVmErTF0+0K0N9hcpJ1kBe+cMnul4TMYw+vU8InBA4IXBC4ITACYETAicETgicEPh7IzBggIXLP+H7ZPI/KgLOqcfyj2rnv6tdx9j8tf3/W83z1/bjr6B/PB38tN4jar7++R6f7/XpsRzQ0OBRj4Wqf7/3EYB/Vs//QvZHBOerIZNmlojv37vuc2Lo3ObrpyQixuof6zN2+NwPyDU3ebzFZUvEg16M5s1hKAegrv9YHo9x2+P7nkPnx/eP24PDZJMwJvFM9Lgt5ywf5IdCKZI8voOosA73FS+3j/fY00H2JA78LTR9eLvdNxHhi4K5IkK+usK6rMeCibINYz06YyQqBiWuRc6KCIl3zkkfvxJtR/se6+jRw/tBB2Sk9ST0Wdw2zssBrg+H3Wa9EQ/5YT3u03GY7+ux7VgWxliP2zGLO2oYG4F9nhQpIDwiHvQZC5MeTuUWneLluqJ4wDpxeB966OuD9ZySclmqwT7b4rqO8ijEguFyvHrKbstgVEEqRcSIY0S4y3txOVSgr+872rvxQN/z+95XywGizdcOEsf6Cmwqq0ouW1HGH++qHcQDpsoxcn+3R4SMh+9TTg/68XO+WFCfZXLJcxVFKRJZZcUJuiSP7dHX+Ukx+gs99jen9NBG3QGiRYpRZ4u/niMiqEG4+r7DZj9tOuBfXU9k20ymFviwgyxQxIgXYZHbMjamlGXdfnI2EweTGD3ztRBwSUnb+3uN+U9dzhk/8Ity5IS6AMdeA/e2zbH2ePEaSObWdpJYCb0JX0xAppzleaqiUNAvp8w1sOEgP9kakCQtZIdJyASx10FYNUVomFWKXQPh0mo2m6ssKkZLE8iY87MzDRCaDURkQN71kKweP9n16iGfTKrCdOlgMgaCxLbV0ym2DzIxOgBIQUw67BX2lPVUhZ9qpdzyu7uoK3BYaUH9nHF7SBvnkeMaKWkPud/jr592jM0Boj3LT9INFQRRkZTLQhkve0i4JaRlBoPb2zsZ1wpfjIdzw+tiuIFEWe3VQoYdblaQO4OWkE0HCKaiLLVfr2SS11jbrh6bbfvN9Y12kLEVtnodG5fpYk5sBs2XZ9oaR2LakSMmyBaLxUhmLqHZmiopX52pgYxz7E3oBejevnkDHFlTCMXbmxtyMY1PDtsPP1lcpqz17b3mEGoXs4VMDu/AZr1aqcPeQ3PQjjDF5UwZImv5u+daPoG0xOYVebW6vRnXRFlNxrXguWfYWpK7VxdXKtks+ruNJkWl8+dPtYd0mjLX+rBVq07+SuieXDcuDTEYyLWIpDl4RUgNNhjjCcSayer721t1/I7x3zQul3Pt7tfKd1v5yd+hKlS+uFJdVko54T1v+lZgeHV2MX61bpcG+Wt0xw8iOOfpl3Omo7Q4O5eY9A5SP+dCGnOqUP3kXJk8rva95i+fKMiXYKz77FnTd7uNOmJdMXdH3k4g9mbLhXrGuz0xxwSbthDgC0jd7t2dmrd3ys4RCPWg3wCB15schzTuv719WCfo3c9LAaEqyOOVn+Dkd9R8ulChpGo+V0Nu33/5zejb7NmV9stK81RruF5p89UbVZDS3XKiM9ZXYu3B96q+b8iYrOGrd8rUGS/74qe17yBK9+yfc3QPYHBgz0n4m1KoLCs5X7tFhY6Dhrf3as4nyuAT53NNwKZnrgThmCCub67fKT0/V9SlLpbnapkv/vhOU8h/+zSwNmJaK0E6zjed1v/7a63/+2ttIFMP5MKe/OrIjS25ffb7L9Qva7WzQpPVQTtI0OnTy9HfZrVVkSfavb0h35IGyO3qxYUK5u7Pp8p1Qc50YHAu56fxbsnxnvV+4Hpo9qqmE3JuRsx79cRS7EX9N9c6n5+rnZYqn19ohx225eDM7Vstp3PldlAuCs3Bt+069V2j6umVeuKUL5dj7MpXK3VFVvEbcqcqlcjTDbFsd1vZBhJKB/L65u1bec/O7D9b1t5hZzAAABAASURBVKQ/NOH1YP1LCP0E2b+BgC+Ws5FIDuarLs8UT5fStBKRkAlcTSr1EOBpTZz/+61KcnGaKh1yqIosr+3IWSbXxV4i4tC+utYEjMtn52SWTq8TAicETgicEDghcELghMAJgRMCJwT+fgiMxwpM7yuX0/uEwF8EAefTx/IXUfwpJX+zuvibzfTXnui72HxX4oyCaT99/+na70Yw8JPvx+M+2eHfoPIxBo/L33fduWVx7bGXy5+WY4/H10/3/FTtcdSn2v6V637Mb2Nv+Wf137Zb/pHtjwjOwQMTj5F4fKX6/duki+X97XjxKB+cR4ylh7oP5cd6HpXdlQPmsTM/Ilyh8XA0paSCA9acslIkPX6Nh6dW86jSB7xieDzS13FQapKx41B2bKf/sT2Czr7n6rqWPo99cnmARKCL3G453rvu+2JdR5F8cGtS0+SnD4ctYxkSqePgtR++M97ztNhpfx/rdL3tNwYFJFTLWJMyRz+O7R5r6SAmImJUMWqnnDnsLatSBeNTTvLYImcZ05wS4eKYmcPwHvHAEpLKff23Bi0txGZOWZGSRmwjxoNtyTM8jOWnguZmu4O04YicMWNrhEzs9PaVclXXMi4pZyXubT8GyO2B/kSsbZ/9cJ14+ep+JrqT0sPhOuONyQRiqxjtLTXazXjXt5DMo33M4bLj0BNH6zkc9p5SKWfOvzm0f+93D3YpZfnqfpn2iBgJV48f6Oc53N5AjCXsDcT4OCZ0Re8g3/uAfYwb/go9HmOfIhEbxNgcIFoiArsLSMxGI5z4W5UVQ0r1kAnGP0EyF5HkevgG5flUJcRJEVn7u/X4dHcqS3U5qUdJoMNSMndZVzIeCTtt8w7SoWkPqiAJci7G2OSU5LV1UKdgLn9Val9m+UmxmZ9CQ09GT58kk4MDsQzGmOy1XyqSDsTbsZ1C5joXmiyVkFZ363tlkiZBCvlp4hJSpKTP+HQoPjmmxqEBC8yW7fS8A7na4Eua1TpAAgWxyW0/2rSDHMrY6TEe63FMMV6++wECsEzwY+rSQ+0UP1oTWvVkJD9MgPjJaJOKBG4ksOtJrQqipWUtmgjbglcBeXPw16iS25vuoC3Er/WegY37d+ST+9p/23PIkv2fQMiafHassebBCH66n/s7v+6ub4Sb4xO+/tu/mbn22HhAOta6CeEtpPh2vdXy6olyLuW/32p9JrLuXr/R3dtrbb+9Hp8+PVxONXl+qSlkZAUhePbkSmsI84b4TOwbGHj+Bgy3kM327RLi07HdQjp1GGMCsyZGmMrdoD02lmB/gMDcX9+OBB1LSXPWnol8E3qOY0cu29f13f1IKh/AJcibcjGT59+BWweGot/s4lz7odMeIm2A8NK8knPjcH1HTu49tbzPmiQfsMJ/P5phunz6RHUrTRB/qKCEfMxnEGJVqetXr7V/d6sFZJwM0KhFWm3Wevv1N+NTlzvWrdfD4vKSNVCP5HV+eaXMvmH9+2Wls2dPJW6Mk+Oww6ZD6uVcDEjbRIzuIIn9zQIeN0mFpmDdb/aqzxfy064ed351qfnLl/LecY8NLXlsknrIocnTC/WLWrftTmvjpKQGcr8ld/KzC3X0WYF33UlMrbvbG80gvOuzhe6++la7zU7+0IKfANZvLjX7z5dynpPy2pOjmlUqjAtjgmB1f3qr/c29ti+W8pOp20qKqtDs5VMlfC9SqclkqmmNQP6WRak9Ns8ga+1LXU+0Wa3kD0KsyAexP/jvG3cQ3lrvdIBw7iHi075VA0m7vIKI70NbiNrM/tcQ643nfH6mfk18kRkX+1awlwUE7PSCthz4udQU0rKeTjVh3uldo91Xb7Ui9zr2zvo/XqqYT8evV64Pg+LQavv2jcanavE1QQj35HaHvwUxyeRyxRwH1oH3rzxfqALHxB5ImLVYzJWrTJ6s5K/ej1ktx6Y6P1NbhnqwFvb6SWPHY78/KC4XGm7WEvuE9yFLPZ2p4/fOdreWf+fEvNaUPSIgpDtw2kOyDrQPEP0FmLONyq/D62utYeYvfv8b9ezn5ZA0v7hQjd1aTEdy309BtwmyucNfcjD/x1P2q52Ebc1b1iTEfX1+Jj+xvCE/9uhrXswliOEOHxJrv3hxqR3ls3Iif/ggrRiPDMxREnvb0ry+IRNd+ovLSeEJgRMCJwROCJwQOCFwQuCEwAmBEwLfRyC4fSzcfngPlB4Lt6f3CYHvIfA4dz5V/l7n9zePc+px+X3z6fJ3RuBRTILyD8JKhU8xuDwYSh99Sh5aJXc8ir57Wff3xn3X9Jcp/TNo+Ri3Rzb7ZO3R7ePix6N8/1277z4l3/X4c6XHo93343vX/UvJ+/S0nx/8+t7Nh9p/7IJtfix/IWsHTg4tEaGIkMuWiIf7yEmjxPv7z1w95rFEvO+PzYljQLTIJAMTYDmV7/eHiIc5ew4/LeLQNSLkK6Zxcd/ANjREYvjwSPrv6ZJ1BlXv3xHf3ZgA8EFq54NzK6ZPxHft3Co4ELaM5QgVOStHGq23ah8+RwS2hBK4WPToFemhzVURoZzS2FfvX8ang3zybUSoN3Hre8oR+IY7KWX8k3LOStS7j7fTAXxCoQKdOaWxzR0jqEWs0+IxHpshFjrGuC4i6AqO+O3D4p45O8jpiJDnS9aHiFdEUId+7nPiyr14gbp6QIgUMvFs3T2xEu32KyLopbHNBdf1zNfjI0FUSviDFLmQx7Rto3y8p98AIer4+ToQI9s/4HhVV0qMCfwJ5o6c5Lb308mviKCuAM9OkZJSBFPEwz1lE60hcaDeCSeoH+R7quSnw3rwiMAviEPj0nGw7jrbHxHKjkXKGuiX0B+RcMloSKK9h5DIZTnOO4BJb1+op0IF9d7ue3xs8et4DfRk/MqQcAUEifv1tGf8LJFUFkpclUImWzP3Azr2kIguV3Ut++A1VRaFckqqKuqYt55NZTtzBgvGt5BCDURBSll906o3Adc0sj7bs8Fv2ziBoBnXB2OizCrQu99xsM+8Pf1Rqq5rR6K7hgSYziaq6lIo4t0p5Szr0SAVZTXO5Tlsr8i3AVzW++2YIxMIiUx/59IeUtJz2Q+Gyjp2+5389DK8j0pywHuD+/foGH1OhTp8aiAfTYA2+FV6TvAvIXu2m43G/oF5EEEt9pdVpYiQ/2sgRQPMypTVQPDklMb+zq+CmBnziv7toVHrOVb32kE41vtBCfyMYc6FthBbJoK39xA4xMskVwK3A8SOcAZz0L9TXdas3awd5G9VlKqqUhfPn6vCN5fdl+7qyqQyklr8TIdOtm/DHAfmhrNRAWYb7G3wx2ISqiIWBQTUOUSk2zvW/Xr1QBwtIX/OnzxRgx8F9tbkzUA8t3d3Mm7KSQEGtjlCWpwvtYA8G2z49gARvNP+zY0265VWYOC4VRdLBUSPx3WQdSaZZioVEPP39MngV2LnOB++Or6HvlGalnr6xQutN/eQWXPiWmoG0dVXTOz5WF9VPZGJ6glEmtuOeWF81vf3gotSvZyqIS9bcjFj//Z+pUxUJ8w1XSzUo8trOBHToP7+/k5+mQRzXYl9Mwhnf5X9+vVb3bV7TZsAiqQtxFrkpLqqJUi3HTimbYvOVrahrCpsnmo4nykTn7Q+aIP+IJ7G018VXOw78mKj4d1KUWbtsE/YnAC4OvTjurDNzS12g2MGq0lkmeyuSPgdROd6u5aKpLMXT1Ut5+OTlj2kqTF1/znE4/WbN/IHGjbBfGxslbLGXEBfz17SY/DGBGsKzYhrgsCb/uapHMMpJF2H/sJk6RcvIWi32t2stGiy8u1OBcThcrEk7hvtWJ8d67djTVaQpd0X55qCdfUG/9jf+4ox/jRJykr3MLHkWu4kP0F6+/ad1hCKUWR0rVWxx/TEeSBv6KFy02q0AfsC0rfIlRJ9B2wNMC6bQYLQr8jb6Xwh4Vtg9yLX2kLAT8E6IFD3T2ba/ffX6malBtZYWs5kgry5W+mO+Ny+eqM39zda3Vxr/sVznankv9Dm9labZq8wUVslLf7zC01tC3Mcuj1z7FRdnalgLQR5RTqpRPdieS7nkz/IoJS03qxU41uwntuyV3E5U0uOdhDN7R++1er16/Fr2+vLM/bQjnzq1TLfvJoQ5kLFs3MNF3NlyOWC3Dvc3atczBWTUom9339negAff+15wXrviO0tsa2X9KHdJPaS/aQmry/OztS/uVOqKzVXM+Zr1EBYr/7XH5UAPbVSuWuwoZXXXr7eqkSnFjUZJC1p7/70WtM+qygr5aqkPzOSR+uv34z36WYjNn0NYK8aG7Fb+0Yd++A2dXr35Vc6JI3zMeXpfULgL4jASdUJgRMCJwROCJwQOCFwQuCEwEcIBPefEqq/9+YfV9+7P92cEDACn8qdY53bj+L8sRzvj1fXHeVYd7r+wyDAwfoPbTnG93j9YY/P13xizFjlHPj8qH+3lhESxYf/Put/0HIUij94O35H+UHjT6iw7mM3yj5wP97+U1x/hZG4C/4aRf9kr8e2u/zXNN8kgQ9q/fWDFt//3PlsoyVFjHgHCixcvvdOKSkXhXzYn3J639c9QymyFEl6X/tw1fiKCEU8yFjhHz6ktbhsod2Xz4kJJcvH7UGFJTH34MN0SEFOTOW6SKGI74vxiQhGffc+9nPbWMt2mN73iUiKCBUc3rYcmLsPvIxaDtpzLtR3A9LLGi3CJ1+DmohQAjPjlYssYyZe1tFxuN5i60D/ImdFBOe0w3jlh0wOZdfTPyJkPbYp9PCyDsvD3Xc/I4Lh8aFioGSCYZwPwsljIkIm8Qrst+SUxjFuo7sej3a77ewhsgJfq1RogMQT9lsaDvc5YVZEIB79IB2+lRA4EUn2xfeWiAc/rdO55N4mDd0n5TzmUUBqVByuBxteUVQyfmVZcfg9UZB/xsKH3dbhcdZr2yOCuDQIJ+MoHiDn3B45KU8rpYztEH7R9KqwLRelWjDxk7wNfaPIihIbPAdl499BnLTEGu+0g4z009gd/ltHB+F4OOzVBggzRyJHBpLjAFE7gbiRQjnl0f8BMhJGViYGBvKoQ3br9dhmGxk22pJTkvD7sN0rVaWKxUxBjnhciU0ddu7ag4I2HVoNJggSmErMJsZqJEuqajIShya7dpAKh/UWgmutBjLORNDA+IT/JVgXJIlj6icuE1pGW7CvJB4NPrZtg2KphtwxyWSCM5MLCTunZ0vl87kOJte5NzFmEkvoryE4rFcQjhPs8fhAUzCf56HIbPz0hODs9oSvot25lYtCHQMmEOUZEnuYT+QnQCcQm/Bv6hl6wM4C3RTHYRWE9aSe6ACpc4CM9Vxj22avAfIjm+CDjHKdZUL/gFxLzDXNlbRvBU+n+WQu5/aWWPb4v0OfsfQYP8Go9V49Om2XFhPh+uiL58/M0yRpColUQhzWEEQV9pv081c+315fq8ffC4jgKWTUDDKo8zzIHMzuIMNKsJ5gmzGxBHl0w7iG/K2qWkVdE9+dEjm/YIzAzDajXZ+5AAAQAElEQVRUkElT8PATn7u3t9pf32tfDCpfXqr44lJtHYqnS9Xotq6B8Skkx3nGWstgsSenV3e3uNrLtjKJdrd3Yx7uzsBotR/nnmAH09KP/HsokO/FKAlCbPP1a9VPz1TSFitsBbNJqiVw2w8QW3drdbdrzSFPJ+BQko8jiNhT4d+C3GKoBgycPX+i5dNLHSDqmrd3KiDSN5Bcw6KW7TiAXSLnZAUMmlQVhOFBzqfxCdJnl9qRMQNrRhB04tWDZVEUWhKHzWErnc+0G1q12N5OC82urjS/OFf55Fw9xGJ5sVBbZU2jkJ/ArdFZQBQPX12reXWj5vW1/MSov8o8gevFxQWz8MaeGXpm9ZS8mqokjytwdo5O64kmZS0/UVxD5CUwivudWKij3L5+N36AYgiphwRdQK5OcsnvCvRSNxD4m9sbpW2jxRfPlMhvk9t7bKn7pHuS2V+lfiCnJutWe8js/mat+3avYTnRTb8fv855tlxoNp+rJnedd5k88odKbF81nRpVJuTttcqlq5O26D7+7duBOOp2o/b6TuuvXimDazll78LGGtJyX8T4ldmBfwOEfYnf/vDFmpyOnBRgf/5//JdqFva0kSa0DxDZB/Zc9w1y7ozcmR4G7d/c6u6/v9QW8tX7QfniUuXzC3WZtmkiho3u/tf/rRZCfE0e+8nYPgaQkipwb9DbFZ38Ndq63+qm3SqxPvo6M2+tupio//Zm3I9r8jLerccPCvRNowN5ZmnxtyVX1khPHh8g5ecvnqgasgb0bN5cqwOjxe++0CJX5MaNCpPkxHb7p2/UsTcZX397RoWv/nvHNrCekB8zcoI10bx6O+ZT/eRMCcL80G6xY6X2mzcq2CdxSbvopMs5mc3vILC+efNWh77V8upCfaaCXD5/+kQF62HL2nG8Rnmy0JSYXz57puK3T5WI6el9QuCEwAmBvxgCJ0UnBE4InBA4IXBC4ITAr0GA/5H/NcNPY/9NEeDkwf+qHOVfFIKji/+i7v1l3DJIfxlN/3ZaDJ3l7+H432vev4evpzl/FIGIUERw8DuMEvFw70ER4csHGTik/Vg+NH6ukNDxsdD3Yz0DxIVFHEBaTGCGgp7v37YFiQi55lOkreuPel0eBZt9DWywpHh/JMkaMEHmtqO47Sjxvt8AMWZb3Md1x/ldZ3H9wBwu++r77/V73+b6Y7vLo4zuBe4+YD/W8cN2uW9OSZ6vR4fFdSZcfe0hSn1l8Ej6uBwceOeUlBDfMxhtGu/HAr+v3Sau1uu6FEG3Bxt835vsRmyD57KMutz4XiIexkT4KsYLDtK0ma8dB9ztmEseFxG0ddz3mDqMEhCAyowtsjqI0b5MarPUV4X6FOoZU+QCxRqJTPveQ6ja9ojAevFCF3W2s+XacIhuQxLtNFJEP2Xb4PuihEBCBvKrg6x0HaFFf8vEvUycdugRuBaQDBb3sbRt+wHDiGBMp4wPAwSuIBA65u6LpJ5D8Z3L6ChprzmADxNDkH8JsrKFLM0ciaegLzrtiJ+4ta+e7+hfxveckxSCpM7E92G+GvKK6WV7QFMmq5s0KCCtNKvBMslklX0uiqwIsCJ3jImJwSmEoHU3kJtUy6/AlopD/KoscR1dGduqrKIqIQNCk6KEHIDIeI/JQG4sl0vsKjWQZwnSKSOTVCpBQgyQQA3kvbEMCIcDIM8hgCYQEDFIU0ipft+oVNYUQnHCvBEP8xiPBvyKstAAhj0ktEnRQxnaQOx16538VaP76xsdsGOoC7jqRvbFfqWclZEBbGeQlwX4V+g3YWuiwk8VL5ZnkCR7KYVaiLoW4mq4XilDIGlzkIk855pjZ8Ud+VJCSLZgFvibc6EavQN+2cYZZOIE/LfbzUOcwNPkq+043Nxr+xoSra40nM1UVpW2q5X2kE+LxUImfhM6Z+cXMrEFDAoHxYJTA+LcLopSPT51jBvAoGjIV0gxk28m6hM2ETydQQYWzHF/c6fbdzeMIW/wH9jl9icQNo7LegNBCn49sr27U4V/xfv49k2rnJLyexwnJraYewUpZvxsr2M0gXwzaZ/J64GY+ytpO3CcP3miZEew/Z4xQR7676r2SapzydrpNT+70HJ5DjncqLo6U7nrNIXE6iC4/OEOf4ChORzQk1VDKFcQnGUFdlvIVHRPyb8JJGBGd75aKF0t1RSDpi+fqiY2KWVFCt1DLq/Au8YH+726X+kGYtCxFK8t+jyPyX6vqZSzvEYq5qJZfuI4gYVJ0yAyHTa1EGzzqwv5iUwT5FFXOr+AFCNfjUmiX0SoJuf9d2eb17cP+fb1jbr7jeLQQQK+k97eQ5rea7ehjjEj/sSxp76FXPd+GBdzFRCnpYlSfNqu14Sxp3eogTBs1athrb35w5cSer0mGu9hzL9Gb7WYas8CSs/OJXDKXE0i+8nlqRKkaNJ0Okdf0o69qWSe3f29NuuNBvTMWbMJHJ0/GWwOrJfZYqHoBs3Pz1R7P0JnWkwUv3si+clY1p3z8erJU7Xka9N6fQ7aN3vdQ5oeiMccvJzbvdcQeeIPBjgGS+q9Ds4WZ5oPSS1YeA16DZRFqZSSVuRrTxx2xM4fnkCxxL6b5xOVGGo8TWoX9M+RpNd3Euthq07pxYWKulbkQhP2wjtywWu9RV+gOyI0+d0z+evW/UR2+6c3cm53f3yj3II7eV5C6FbPrlSCgfeiyQSSlBjs8HWNbz37RV1PNQW7s/NzHYZO86dX2uPrYb9VAel6mBXqpqXaeamMTYc0KLGmJ+tGs8VcflVV6YsScQ0c6vmdVbLXWL9/f2zv79Sge/Kb5+NXSMezs/HDGJn1EuAwxoscmPZZmfW9hZw2qa3VTgOk+A4Sef/qRv1X1yrJ1QK7GtZf+2yh/OxC03qiBkJ8gh8FeF08fcYeMqjHns079l/2thZdPblaF5Umz57qUIT2/+urcd/piXtJzqfRi9OPEwInBE4InBA4IfDrEThpOCFwQuCEwL8xAvwfvk9LfrY8hiy4OQrF0/uEwI8i8DjnHnf8XP3jPqfyXxaBx5j/nPJfworH81nfx/eu+1eXxz5/rvznMHjYe4+jP9/72MPXz/f6qS0Ps4pDP51eJwT+LAIRoYj4s/1+tAOHoh+3RwRnu/3H1Y/une8Dc1PFITGdNQq333snbLN8r/KHNz40tTxu8X1OWRbX+0D6KAMHtq6zBPpHGW0eXDWK68bC+x8R9mnAzB75Yb+IwB/6gEcL0ZU5WDUJk1OSbbGaiIc+ESE68+aqh1dEKKf0vTq9f2XIED9F2kDW9JAR76vHvgP4WUsEh+q0txCXPlQ3KeKrx7h/RMgH55acsyI8yi0ayxGhHl3W5zkstjunh76up+foS0QoYdNDneRD5AKd9ncLwWBby1TIT3wOEIKdn0wFMutL4G1idAAnzxEK+UUzl5BJG48vylI1pEViLpM2FYffrrNfdFREyISSyTOTbYcdh9/Y7zbj3/Ut7ZWEXXQdY2bd45yucEfE9xbrKqtq1Ot+ZVlpKMGUXGkhCA8bCCpItcbkDDh7Xn+Vr0kwE8Ql9kXEmMeZOSvGR4RMbKScx/+bj7pQqkoImF7RQFrY6fc4dOje4YPxGXGlfoBgDuK5gdxqyKkDZEaNXulhnqIoVFbYiXaTJkMKwQmpgNBwWTlkLI1ZJl7i1e8Oss5D18hf51sxvoOAaJjnwMH+ASIoRRL8kxI2inqVWTGrZZKhZWqTvLYt4V9gy93qXj2k0ij091cnbyEoTIYGfuxNohCPDOGVIYD9BFvuBZEyUT0k5XZQCemYzyBcUpBPefw64N1qg/2daogd22X/G/DfQBSZJHEORdgCEetSIlYd66OazySu5WKmYjkbv660S5JzqILU2x32aiB1qAI5KREH3jIJeqBtxD9QkaXUSjUyuTxTh48tcRrHTis1dYJA32jz5lotOWKM5xAuXkc5pbH/+uZGt5BRDWOHea0MjkVZKTZ7zSBgavCHAwJF1l8ODfhTgcWEfGqJy4rx9t9zWupqorOzcwUxasgXk6DX797JYmwqsOqJ8y0EacucHTq8PvaQRN1438tPIx6Ic9/RMyddXF6qKEvVHb5C2go7/cRtQ86bSEWdBECD7xFh4xKi1rZm6hNxbcDzDOI3lJRS1gDp1d1uIcGuIGvvkTt5edJ91PXu7RtIw7tRZFaLCYzLuj9o8NO25Ovu3Z12b2+0+vq1epPj2LcvpB1iW4fQ+NpAGE5m05HgbfH3HqLT+WUfOkjdajFTQNIPEOBxNtVChRZXlzJWLfkU5JzzpYJMM/Yd/b799hut/vtP6jc7lWcLHVi7m+1Ga8R7QWbtmcitINdq9GeIN5PU/sph15dPziVirc2BWCOUK4jJBvvmEKn+AMV9t1csJyogg8vzhW4gUfkNo4p9bw7R6CfZC0K0u75VOZ1of7eS9wLDRbVaMLn/09favSbHvvxW/urpgT2jTIUG9qj1eqV7yMSaXBoU6gPokRE0fiTitgZb49QT83ZZ6/r1a/lDBKs/fK0pa/P+v7/W9as32n7zWptv3mrz1WvKb5R3DWEb2K936smry6dP5D2w2W21RY57mX2dkJOCdGzv1rr/49fqvr3RpIFQhFTsZ5WaaaHZ80udv/DXVW80kF+z5ZkCTA+vrpmrUwMRLOJkTCaONeusm9cy3hWOzRqNH0a6Jq/2+x3TTTSArZZTpZdPNUWCvGpWELXLud40G/kDLiW6qi+eag7JmbeNXv/pTzpkkR8Xavdb7fBleXWhiFDeNJr97qW2eZDWxA5pyfue3MgvL+W1smxIzjd3qstK+dtbbYhdtVyo/82lNKnGp+vrPilfLJVyUvv6WmvY7SGY84tnY67UODkhRzrWt0ndw9dvFdtWylnOux1zhkJ3r15r8/qNUKcFa1jY4a8oL4hNeT5Xg5036ztV5HVxv1e/PagBGy1qNX4qn73Ye4IXpnMqbztN1p2K250Cgrhfb3XA/67dK7Hfnf2fv1Ni/9ygY39WK+n0OiFwQuCEwAmBEwInBE4I/GoETgpOCJwQ4J9pgDD8DKHrh3d8KP14wf0+lh8fcWr9V0bA+fYp/z6uf5wzn+r/t6sb9Gf+48RpeC/+R+4HYdzDGvvb2frzZjLmP0ceafdJwg+E9sfqODzQ90TfvXwS8N0dJQ/kcnw/1n2s+4XXY2x+6fUXTvsThtnnz8lxOOvgMRaPy3TxaC4/fLvhvaCBdt9wOb4/0nOs/uSVQ25xwH4UH4iPWI51PQd0GkV/15e9/JSwAt+vzdHmX1D+1cvY0P+Y/LVxO879mXn+HC6fGfaD6ohQRHyoj4jxPuLz12Nn2xDxvh/2enuIMb+4oVPvHCR2FB/etLmPnMc9VRYFBQsX3sFBrhPTurn98H64D6XIksd4LGL1loikQFy26PiyKUjo4b9jtQ+mLV4fo03Y5vKx3dcIxiAuj0KfxL372x6vqbGeHyZMLMe6iO/GRqKM0I0pBvUQRcL2rLtuNQAAEABJREFUUNL4em9fwsbEOC4arzRGBD8f3kf9xxrbYBLvofW7n64/3nWOATcJ0smSU1JOnknKkbzQ1EEg0mV8O2YWYZPw97EUKSthXMKmiBj7P/4RERy097JNA2OZSfBujAiVZa0JB/0JDT0kZHDNkBG5KMf2jO6cS2WkoE7U5uTZJNtQcMBdlZUiHuZ17DJES0So8WE414hgPoBlSCjUY0PNAXdZlhpsCPVUKyIoDTpAREaEjEtEvK8XfYdRMnNqfIVo1HE+pVBhnehPOamiXBa2PSv4r4PIEfosEekDHiY9O3wfxgQNdMqTYSfEGyShMbeZRSo0dIMc78z4nPLYJ1Fm1DimhjgZGDCdTzWBLMyZPpBTDWSqCWH/3dpQUgXme8jhHiIGzkYD+RDM30ECuc46SxpaiPjMoX8B6Ti20c9tHaSRfa0hF6soFMDrWGRwPUAYr0yoKSCOe03AoMQO659BaG1WK509uVSHUxX2mowoIaum52fyU8z7/V4V85XEEVcgRXtIlZ3KqtQOcq1h7tF3yMhm30DiQVzg43q91mIx1wySKlKogUQWNlTTuabzhSKySuazr/uukUnN9Wo9EkJ3EF89RPTu5l4d9k/BzjjvIBT3xGAJoSPmC0lR5XFsLrOUkhowNBlukmX97kat806hWwiwB/u7keAK+vmrUE3+zaZTzbG1Aj9j10CuJuISSJlLOT8DHenQQ9JttHp7K8BRD/HtuSKSMvlVpKxErm0gWa1jB3aTyYQ1nDWQK0VVg19Ludf6fkW+CBJ9qovLCy3PFmohO21PAWZz+k6Iw/LinD4TZKqM7qqutIfktu4eHxI+v4H0c55FhNrblUq4Jj/hGOhJs4nqq3OthwbCcauzKEfCfPXNG+zoFFdzVbd75U5avbuWn1ze3NyRg4MOdVKCjDL+02dXCvJ4uFqq5DqDdHMe5SIpsCGKzBo6qL3fSpm67PtWy5fPNMWXRL6Y/Nxh39nzZ0qsy/nZEjLyrZyHIkcmYKCq0NnTK/WTQv5K7Vk91fj07P1aewitAnLN++Xu7h5ck7wOpBjtFXZ0xG66nOvFixeaXl1gS9b65kYVsZpenmnyxRPsDfKm1MJPKr+6G8vt23tt3l4L9SrpU+47FRCO6Wyqnr23vb4nZncySeo5t8RvmirticEB6em7mC2wJGtzczt+TbvX3nK2hEwn57B9Vk01m8xUkxMDPaesu8UXLzQB2+XL5+TAuZw3G5LwDh2LiwudffFSOKfbN68V4OqnexPr4ZpYTcGv4ffU3vsEa65hPU5eXOnqN1+oevlEA/vYnPx5/tvfaE4cJr99qiY6zZ6eazeVdhCD5RdXGlY7rSBLt9++Vp7XKk2KE+Pp2ZlacvgOEvrmj3/UTp2cB8XFmbYXleLZmarISviyu1lp9e23xKMb/RP3aVKpmE2VmGO0FfI2iK/KSiaTm9VG0/Ol6lxo0zfKi4nOLy+ky7n27JE5knS71uYPX2r7f32lZrdXlUrtX9/oxcUzHdgL1m2j3TfvtNtu1ZOrT5+/UGKOa/BKxGVgn09loVyVcu7dff2t0ts1Me3kXGrYX9Lre8XtRiaFGzBpSvID2xP73hIMbr59pQN5e339TjPwDew9MF89nSpTnhOP1dt3WrOmDu/3cT+JK3KnYy8Qe3mzrLR680YRIZ1NVJCrs6tL7Gh1RuwPf3yl/t09tleqqC+Iba/QxF+Bjs785EL5bK7M/5d5X0t1qRY7q8VM66++1eTFpcRa7pe1dEE/YhjTmohJaT6V3txLf3zLTWi+XGryek3cdHqdEDghcELghMAJgRMCJwROCJwQ+BUInIb+SgSC8Ueh+Nn3sc+nrp8ddGr4l0dgwMOjUPzB+58vX44W/8CVf8mK4J/8nxPRZnlod+n7op/wCvp8LFT9272/wyBA1SKu3xf94BXUPBZuPxoV3H9f3OfzEjTF98boB3eu0d/pFcz7Y0Lzr3wftf9cNcdxf+76c/X+3P7H+X/uuL91/6Odvj6e28RBywHycCRUaAwOXkMcqnNw6atF3FtMjFn0/uXyUfS+j68MlR7df76s8RUR49U/XPpYfIh6rHPZ/Sye++HaS5AK7uP243U0gQ6BTxmSItLYooG+343170w6vX8/9JBSSsqRZDI5aDuKHpxjuu+P6yHkBmTsR5OvDFNEfBDff0oiQp4vgr6izJWZFRHKkG8FB82+t80RoYTkFOo44Pa8tqmHDPA1pNFml91fvPxUY2KMyRPXuRwR6EnqiX0LkdfuG/WQBgLKFEkmzCS0cejcmGCAlGvdlz4D9Tll9V0n25ZT0oDvvnc+tZAm4zyuf4+XiZOGejGvxe2B7g699iGYsyhKRTCnhG/dWA50JISq8W39OeexzfUe00IENJAVJlBcZ8LcfpVgl9HrgZ6jhnSsEN/XJqaUwIr5BmpsJ75XZTkSlh3rosO/hgN4+zXguxSKUR9XhXow32432kJ4VplDefoaqw5dfrLYBJEJ2gH8bEcwT4n+gfyzLXtsPkBa1ZANk9lc5Xyuu7s7eXxKWbUKBSQFMMl/x1FgY3syhKJty5NaJf6YiOiwz+N270lPKTTQf1JNVFS1PJ8JD5NGxqJl3lk90fFlYtHY2KZm1PHQsoVwPHAf+OSnbUc9jLUvRqEjHywuizkzmJ9fXspkuqXBR+uNFBLtjlGJPfILPCYQYuMHDygvL8/lv+XqOaYQYypLddtGw/pA71DqQ9H0ioL4C84Gooxhkv1kbA3pN3/2RF1dKBZTdfNK6XwGeTKTnwCdQEhNwauCXL3303f4FBEiHPJTzy25OPGTsJHIjKRqeaYW/yaQhUzykCsKJePPmukkNduDJhA2TU6yLYvzJcTWmWaM2UIAlfjaQFaJ+GTy1tgvLyB/WC+OoUmjoqpUEMuWWGf0TyDurMxfq+t4HCC/tpsNtnQayd2QEmsi0GesjK+/1hl3ZHz3xKuE+JrOZ4oIyMWlBsi9QPwVt/lsppSzci7U43NF7s2QCoLe+pyP00Ya/4Yo5KVutmohqGrq1t+8hTwbVCxnOrD/DOTCWa5UwJ7WkINNkcYnJXPKur6+Vkij1JBSC0jYXbOXnwI2VnP6J8B3+eaP36i7gZyDjOsg/mzHgdxxPs3JJ9/3zNWzJsc9h7wpId+8UXl/u2u2Wh928lO0u6/f6vDH10oQ0hNlJfJl/dUbmSQtFzPdRwORflBV1vLLNvop8aKXSnw8ZGptFJetiXnyZvb8St0kQ9At1RShtO+1eX2jHTa1c9bR6qCBXKjnC/JtriWEsL9RgZ66PLvQ3XatXJTEeaqingqeF1LyXndvb1REHuur/3ih4j+eSsQsyNP7b76hLF2Y0Ebvar3RPeTv5dUTcrbXHJv8xPIQ2A3JOZ3P1d6t1LF33fUHBXme8MkEdjFkzZD+3Z2qhvjt2pFU73KovFyqOPQy7u3dGh2b8cltP+1/9uRKM9bidDYj/1ow3GhC2Tl5+80rBf/VxHV2dqZpPVFJmwnZ1fWt/HTs4es3ev32tebkh23p2U/8lLr3M2PgbyXwXtL86Y3aP7xW+Xaj84bfLeRCvF1p8ttnmn7xVJMXT7ROnbZlaM9GNJsvNQcTA1SwxgpidCDv/eT75YuXSuTHFJJWYOn15jnOzi/kD6DUi6VM8Na5Ukm/lvW1gGxNRVZVTdRu99o34Eduitc49vJCB+KdIKgHfld6791DBIfbkfJ8ruJ8oWFaymWPwWUl1mHP/k+X8T3Bpo41lxYT+UMBuz98Ky1qNWnQ/c2NDhDjHb5nBteHUL3ptXlzo2Gz1571MF8utb+5V7Hv5K/Cdj4PkNp7xl7f3miKnc6HFhJ9upxLGGhbWtaqbAd5zTbK/qbT64TACYETAicETgicEDghcELghMAJgV+OAP9nLcsv1/DPPPJk+z8CAv8C+WcXLP8IcH7PBhv1sXyvw+nm74rAMTZ/xojPdBvYu4/iQ8U/o+WXN4/zcyrzCQ0+qPlE9V+lygTM5+WvMuXfVOnnfSPKPin/m1rz+ckiQhHx+Q6fafkx/zzE7b5yUqxREnNYxkp+cLgZCgpSuN738XAvXimSIuKDUEBNP4p1R3zXFvHDMip+9G0d7jAMPeRhJzkmyHjvurE8MO2ndQ+0m+Tz1XoCH0ysWXzA6raUklJO6iHqfD/YR/p1kC8eNwp1rj/qyDkrfII6uEaMfV/g1uMsYoyJnHE8dtCkBAYem5gzIlz1PYkIHdsiKCM5pQ914mV91ovTvNGB7oHD4gjKtI9tmOOriaOcMrUadYz+uT/idosbgx85JaWcNOC33A4Z1eOD58s5K2jPRaHE1aRURNBtGG1IKdR7HHqCcs5JifYOkoGqsc16XE4pqUBPUZbj2OM4vX95XAR5paRu9Isy9++b3+/A3LnOhjNPyzyYLOumRSlnZcRl62/bhvuCeUvaEuWsiFBOSTjxwT7baAK6hYQ+cIDfQuDllOlHf9EVPLiM74Gyba0hFjyvy56rgeBNGRzplVKoLEq5j8mpDHnQglNSyGWTUr3zGK8cm4jA51ZiXEpJVKuC5KnqihFSu4Nkg1CYQxxOISWKnNWYLGEcRmo2n6livg4ysUPvjjZ2MgUEg9dqQ73KrIy+LcSj45hTYp4B3bvxq2E7SADbZBwc7w5CYA/BZcJQ+Dxgf055xFF+DRpJFvvpOVZ395ifVUFC2P6QVGOrxfiM5FxRqAWnsipVkQclPh7brR8+SjuIGs87kIfjk9D0qyCPGsi0MpdyfGK1VzpAchSh+tnl+DRct9lBQG1lPwsI02kqNIOcWl/fSZB9u9fXaiCwJlFoWtRa36yUI2sKprPJFA52AOvQ3fWNTIjYnh3kTw8u08WC9l7N/UobyFbHpd2sRx8ARLZzcXWlVJC7yDApVbJPtCm0gxSdrzt5fu0a3b59q/vVSo5zKislZm0hb4xRzoU2t3fUhEwuOhYdOb7vGpHB2t+awGvU2CZI2YhQAxmViUtVVQrGL7C1JXYTSK+6LAndMPbx2ss5ya/7+3u9+vZbYoHespLbdusdTaEaPAbi7bXgvwVr27bMZxt2zi32yzVzVv/xQvmLJ6qXM2wFdxaiSbUDBO0BItE4x2yi/nyqu3YnE409mM+/eOb00Gw2VVlVWoPFDmJSb8Dk3XokkE0u+gllf82usPny6pJLUkSMuBWzGdfMmuF3A6Svc9cfUugor1b3okFs1Bqcs4yvIWDTtlFPXLqnC+X/+VJ6fq6eNVHhb/2bJ+qqrPtv3mi2G3R2caVg7Rycq2DYQb77qcrNq7fj07GZ9WxZXp2rYW32+DVcr4j1Oy2J1PDiTOdPLlVtwJc8TU+X0qTSAAkcN5vRrrNnzxQpjUR4BRm3bw8jqd68fqfVt290gMibp+L9E8M7+SvBB+Iyw3fYPlVg1+LfHn9vb641p35aV0wz0f3Xr5RYIzXE7QQxaaj1Qc7/WS4f8hZdm9Va9+SxpoWql8Dygi0AABAASURBVE8UF3NtKmlGbNO8lonFinGHCVhDRE5eXKkwWf9fX6g6W6iFkPRXOe9Zs86tVBTqWDNTiNop+ronc918+Y02EJA9sfE+1pDPi8VSy+VSW+a+hESOFxcqmfvOT+OvdjqfLohhKCalvO7T5UL5+SVyobYKVYNU/e6pdl+90mFo9AYSOaekxWKh0nHbbMZ8oZuKulbUpWBttahm6G3HPc9tK0jRAbtyUY452bNP3rx6RexLdfhWni90YF+5227UR6hl7yxY1wU5tXl3q4svnoNlNa5/62vAISLG+Pp3yjV7SWJTq4dC/ds7ta9vFcT/wD6UZrXSYqo6ZSXGJOGvr+QbfK/SBT7ze6hkDRXnc83Au+f304Z9tmTt7N7dyB82mVwsVfCrIzAgTadaRqmY1qr+5291AP8g77z/z9kv/MEex6F+8lQ98b8hLhVjgv7OjZZ12CaJt06vEwInBE4InBA4IXBC4ITACYETAicEfjYC/F/5+E8LX3/24E8MCOosXD759jyfk08OOFX+yyDwDxv3vyjCzn7LX1TpL1b2t8b8c/P9WP0vdu5fYOBjXH6aO84ti3v7EN0i7+E+YRnFLZ8Xj7V8vsdPbfnOdo6UOB4aRvmpo/86/ezZUf46M5y0PiDgA0QfaFtcfqh9+Ol7y8PdL/85MPRjoWp8Jw5UCw4jvz//IB9WjuvBa+KRpEi0/WWPDn9gGweko3H8iHAeUuAdzG2hyMFmz/l/p8whvTHqOSR3veiecpJ9Kjgk7iAZ3R4Rcr1FvOxfBJ0pP34PHJj23SALXMfY5DEZnb6JiPHQ2Qfc4mXdntv4tRwyuzzWvR8c8TCH6yJY4e/rfW8i2WM81uKxqFTGJ5OevfsyxnWjPKiSq3IkFblQxsdEhfVFeujgcQMxs07b3kHmRAQEUSPRxeMKCILM+JSz/BrA72CCCvLHYwf6P8RlUAdJlzn0j3iw37Y1HFK7XyJ/xvHYah0RIRNNHQSAxQfRJlg8PjNXBVmIaaI7w0LJNjPGutq+lSibYGj6RtA+6t1ZohrD9TC/9Xr+PSSEeFmvSeD9foe+pAj3pUEPVxNlA3GNiDFvcFHTyUxlVcnkVwPRlVJWRKiGSEg5y/o82r8KHBfbP4d8STlb8WiV/UqMSeBom1riHzmN7T7cb9db5XZQUVdKdSETen7aTgpN6okOELj+Kl8WlBJ1Vuo5Tfp0EKF7yODkQ/scOkDSmlDw3xEtcqHJ2VIzCOFIATGxgWSBvAC/IXnVDprXkHIQHdb5EEdpPl+MMj071/Hl8QkfFsszed4D8x7bjEUNydpAkB2wNbBxeX4BRhMNEOj2v6xqtcTBT955vP0xibUnlzy3da3u7nwZnxrcQdo4L50jxnV2cTHO29O/YZ66mtgBddg0gJsJSYDT+vVb3a/vmbtWXVTaNnttsKnZ7keyzmRtgkQxadJ7Npx226zAPojh/m5Dzg26v7/TQK6fXV7q7PzcPVVC0hTk5RBMjbjSl1zX8tPPvW+orLm3ncK28Wlo4u38OUAcFcup2jyogij135a+gPC6urxSkUt5jMfWzBcR41dQ55xUQdrU+JhTgnjuNLDu/TRuwnb/zWOm1N39LdOFFoz1fUTo3evX2oKX18tqvZYxL4nTBeT0QHLfQh55fRUQXnMIoQ199uC+fXOjYtcpIEoFceh8zeSz/XP/BTZHUWhH3kwh7vx3XnfX9yo7qYHsnUHCN5NCvUnDRa0pxHtPXrf3G6Vtq45rzKc6JCkYMwHTmjz0fjFl7VSXZ+pwzn/3dQDzhlxzDGfVRBXY3kPyFVdLDeh2u3hl/JqRmyv7FKHp+Zlsr2UPEdeQewAkINOuTFpcXaggAdpXN2q/fqf9t+90WG/Ujf5fQyom+SuC8/lcDXE7UO+5S+bvIOyqZ4yflhqcV4ed9rutNhCYHtNXWdvAsVmlVfdAtHbkVQd4NcSlCbotub5t9xoWE7n+7u5ak+Vc88Vc1WyqCiLONns+P31vsfH+QEDftpqvW/mJ0IK4HDw3ewBu06XX5Yvn2u83OjD3m5tXWjy9VIFUZwuV7AdB/gzo2DFmd31HnPfag9v0bK7L373UAPm//prceXOjvO90IKabmzudv3yumBMDXCvB7gZieU/bDuzu3ryT6lLz51eaM0dFPEMy5NiyH4ng0nlG+wQMx3VPh46Ns8Lv4WatirwputBwTa6CcU19iU2HARtevVZAAC/I0y3xdLxVJDXsZbuLWj37XkGulLc7zZtBk0bqIeE7pGL/W5PbJWvoBkL3gL7UdGImHViLu9VKq/VKE2y2bucIliuw9+LpU7XEt4P0H1Lg25kmi5lKbPNetru9VyZWi8kUTn2njG/L5YW2lWSfnA8RSdOLcz2B5J8/fyb4X3JQmv7HF8TlfPxWiIZ4HLxWyafJfK6oyC3+n0TI7tu32qVWqgoJEjgvava0jSp+pxfsUcOiVCYuXm+bctCWWPh3SHN7p52/hp5cafnd3nz1VqtXbzSZTuR9PxdZURRqb2/G3zEFZe8t/l1SKlTVUxWs06S/6Ouk7ITACYETAicETgicEDghcELghMC/EwL+58Vj+dh3/lXE/3x/XPvL7x/PdSz/cm2nkf9MCBzjfbw+tt159vj+b1c+WvP4+pNmfzzA5Z806G/dyYY9Fs//8b3rLI7BLxWPtzzW/efK7v9efIr5vvi3vfy9Z/sYo0f2jE3Ew9hYHjV9KHJgNXwsHLt9aP81he/NjyJM8ZMrHCVxMzZ+dOX2b/4ejWJWX7n8mvenXDrW/Rq9/4JjIx7wjghFxPc8HDhY/jGJiHFMxI9fFWSa5aiPWQYqBw4wOx80Qnim4NAQPTTReeAy6OF2GMtU8naZW94RKOT6ybe7IQOk24NA43ke32NDD0lhOY5NKSkQWaXFBWxLuRi7fIcBehjr+8dLs4egtEQEBN8AecspNiPdL2JUyJ3NH+Q62xQRingQ36eUlaJQsh1j74cfxqeBEGk5sDVh5VpcU870p29OaRzjcRHh5oc5Rj8HdD7Uud2N1mEbIkIR8WGs3r/c7qLnwFuN2xX9IqeH/rKPPX4iYCEwdf+IUE5ZESE8VVGUXB/eoZC7qpeKVAjT5Hlsx0BcXBbjckpjW3DtOFhOPkim7LnL8kHfANYeZ83p/XzBTQ8Z5nGjLu5dtiTGc4tJ9MKZFixNmg0YxJRqOSB3ubdRrkihQDKH1ilCRba9jlsv11uXx9i/oiwwO1wFSc3Bf4QSNg3osh3cqqwqDrwr1ZAA1mWJCPlQfgfB4vsGMpsqOda2oyfWs+kMmweZ2BUYuw61Mpkcsl1J+b1tJmpSzhrnxN8BLNq2H20vsCd1Urtv1UCapvftDWQnv25UQFr2wVRNi1YK/BSvjN2ub4hDT+BqyCMTLVVZqQCbAcJgB3mxB8+CupQThPBcHWR2j3Rdi+/l2LcX+CEHCNMDbQL7DPm4h3AZ8M2zbiBGMyAk5p4wN911e3OjPQQMVaoqCC38cpwPkG5hvyKpbxuVkwkqe/XkhjFYQHQk/PQ4Sw2Jd2Cu7Wo9YlTkrA5dlsP9vTYQVpvNVgfq/LTiFuLcMGxW95pCHFpGwhbS3pioLpWZfwKJ1PtJT+wtnpxpA/mW8Wc+meoekkQoqZh7JGHAIyJ0nmuZtPHXxOayBC9wz1k3b96I9Bwx9NpzrO1rg025KtW0B20gC103sGYOENCo04T4VWWhAUwLyN+AzHJ+3jL/Fr/W96sPv+p319eaQGAuLyGeYwCvVnNItR6b95Ch81xpIAAmkFPTK2NXSY7hht5C+hbYkcC6wieLSVrrmiwXevX2jVbbjYqq0qSuRtwqrhOIq5q6GtLnkEM9dhqPzdCO/g7keiKf7FcPSeVcqEvw9ROt4Gw7krIyhFG/2au42yk8ZnOQ/w5ur0E7SLge8u3yt1+QyIMWsNc9BNymoe+2Uexa9V+9G58OFjkzJZcnSjo/v1BDbsMNjk9ETzb0u92MT0AH62eAzNuzTnaQmMpJKZM37Beb/U7z5ZK5JBO0EUkDGNaQujfkcceaqIpC2X8X9XymBcT2WNcKovowEp9xv5NzMl0sZCKuQF8PuV13UgZ7/53coirG/tW0UjvJEKhbUg9i7d29FuwP7uccUgii+Vor8nX2m+cqrs4E0BJJVIJ/QFTevIWMZi29I89qsGxYhx1Ep54sVRO/ycsnCjA/zEudnZ2PNiiFZr95qmE5YW/qtPrqax22a/agg2ZgGDnp+usv5Q9VrN5dK+Wsjvj6wwIlZHtOiftB3bsV5OGNdtFr8R+/0ezlM1VPziFeKzmmLeu5fXun8uWVOmI+nUw1L2qV6JtdnGlNXm3f3eruf3+p9c2t/Lec/XeD8++fy/M4tt231yrqGVKpYO4pPgGARM5MyNmB/a3Ft5qYTFIJcdyMT8+LPSNVlYYyaV5P1H7DOiyk2flSc/a1hv3l4LXX7+V9RMS2uFoqFRkCf6uGdZNYF8a6gCzNlHfkdi9p7lig23PYjuJiqT5J/srsrqLw4lwVewgbtVrvja9v1IOFllMtfvd83KNMpterhkGNDhCwk7JWQEjv8Hd1c637dieRS5u3b8e8msMCb/70jYI8OlssVbGWavwyoXy/W0t3W2U2sU2mg/+GMgv+AEHcvLvR3VffaPb8XAEWU7D13/Pu+N3UTZL8t4inTy50/vSJ2IxURdbg31+Q4gv2k+rZuRJz+ffUlhjpbKpt9OrJsamyYjmRJqX6xUQda7M4mwkEQOn0PiHwl0DgpOOEwAmBEwInBE4InBA4IfBvi8DwCc/5F6L/lfhBPtHlVHVC4Fcj8DjPfrWyX6TA2X+Un6PgseUu/5yxf9O+Ye8ez/jxva3/nDwedyx/qu+x7edeH+v6uWP/Rfr/ID72K9h5vy+u/YEENR7/Qbh//x6bKB+vFH/G+zjqeP0ZQ/8mXY92Pb7+zIk/6v5Y07H8UZfT7XsEIozQ+xsuAwfHFop/nTfzDYhYFUwlcY3wceB3dkR8V9ajV0QoIsYa23iUseKjH+71WD5q/uStCYoO0svSc3WnCGvhOPnBWFdJVEUE576DCggYi3hRzc/vvyO+X2ubPd7XwO8MWdBDOHQcUvftoERdRHANRYRMxKSUxrLevxL1loiHPq52n6PklMbxrreMc7nwSDzeEhFjbcGhtufSw60iQj1kk8W2WXJOyimJRgX/6aOXcTtWRQop6Eu/QFJk/0S4i4D8atRywGzbEjozB8iZQ/8CPFzXQbb4Kc+c0thPvHoIscRYiuPbT3y5r8ePFfywTpNgrgvGhm1gTMNc0nt7qBvr6T9AWrivQmoh6nri7C14aDr58N4ElcpCA+0RoRh1MpD34L4Rss1FUaqFMNhBNrrehJ19aA8tRAEH+BCm8E3KKY39c8rjIX8NQREREHL9mE8Sv9PRa7LXB+p+2nNwHCAbMkSTv0I0eqkAK/tZQVJ6iMu5KlRBoARtAzg0qbY7AAAQAElEQVT2lu2BQ38ICUimYHzsGqUyy2RERk9iOqXEtMM4fwMZYbun74lUEwjGZ0995KSGPD3gSxFZZSrGMcJ+42L/qJBGpbJZ8lO9GaIyIRuIyw2EmvmHCSSWpcGvSVVDpu1HOZiQQOazuSbzmUoIDBOUD0IfSLkWsnACubU3YaKHl/NicXb2cMPPAIOU84MRIc3QZakYZ8zpIlHveWbMNcNfS0RoBglW08/6Hct7yN3deqPVZq0txIdJrztIE5NmPcRahxRVqZ0xQulycaaqqrSHLLQeYygnkCQTXvbxBgLHOB/wx31p0s3drSrbSUwTRKvt9DA4GyWInwLivAxiRW6SLcA9aFJWkDEH+antLWsmQ87Nnj9RZuDV06fyHJncrLCn22+1ur+V86ioa7Xg7DjPIIv8hF6CoBmYZ0Wc9jf3SuRHtZzr8ndfaI1vPf4cwLwl/isIqfWba6X1Xpep1jJVGiDcTOoNxMd/S3QgVwI77HuFE/20Ug1BWcG6+gMPJuGNWV1W2r67G2WC/bfNVttSqujb5kGHLJXTCbk90er2XiKPu+v70fc5pPauCh2Ii8n3LeTmHr9m5LtzbljWas9qpbOZ8nu5220Mt84YW4Cz09VPipr8rpVV7Hvdv3oDvr0O6CrJzzEPwcBkGCFWjZ2TyQw9MaZ8RNL5xYUU4hXqwKnGr57fIz176zCvR3L24r9+Jz/x6mXnvjklCOh3zDVoC3G/3q5VsM4GDbonVlswr4h7cT5XDbFZEBM/uDlAVrd11vzFU00gl2dFre3Xb5T9dDVzN5udjNnbb7/RhD3B2MymU7RKwK+GsX6qeL8ip4ljTR/dbke7D8tKJXPF9Wb8SuHp1bmmkJXLxUIdJOg0Su3f3ihDoPpbBUoIwPrpud7e38j71e7VtW789CsEYfXFU/XkS3u31urLb7R7c6Ny1ymTN4tc6Rbiunr5VHf394yVCvaV2+trFcxZsQX7b806brP/1+9UkQPz37+U2FP3X71Rwe/LYVKoeHGFPe+U3611+PKNKnB3n13fqltvieFOdTFR+399o6ZrNNwR//OpdDZVd7OSn+jtl1Nl9qhh30IEv9W63WmYl5pj/xwiPIO/nszVffVWJTb6wxDnl5eKqtICXPLrlXryffb0SvryrToIXe+vBXkS5N3d6zfq/vhW1bMnar5+q7jZqrnHDgh98ZqyH3o9GKf2f32j9fpe0/kcTIYxXkFeFcS+Kmt5SS1Y2wuVasn9cDJhf7+kbTnRodtL4Ou12PM7LTH/8rcv+XXWaffO+LdKf3irRBxmv3mm+P0zTVFqTB3XtB8U650KSNvi7Vq9v1KauHsvLNifAFNaTKRppY4865kLLlkZYn9aTZRud5o1NCPFllj7Cf1r8LGsdor7vRI+n94nBE4InBD41QicFJwQOCFwQuCEwAmBEwInBE4I/HsiwL+RfaYyyi9GYGCkhcu/3tuOHeVfz7u/u0ccovxZG/4c/Md2Xz+lzPWWT7X9lDrb+GvG/5Q5fkKfiFDE5+UnqDh1+YUI+CDvKBEPMTje+3pUGxHH4g+u7vdT5OOBEfE+7h+3/LR7z2misR96eABORCW57rGMJ/KfUZc4qB8gEDCCd3yvl9sihSwmPhsOdN3B/S0uR4QSh/ZBP/F6PG/Ew9gB2yICMzjGh8yj2/i2jt73rL+ew/Pe5ADXnB4dh9ImxASJbfDAhK6IcFEuu2A9xz4DOh+L6y3u53pfIycl5vG9xeMtYxk77KsPoAHF3T+Ix0QE1ZAabcc1KRd51GX7rONInFpXR58WIioi0DFgb5L1ppwZCyZg7z4pZ/QUGiA3I9xXYz+P7btO1nUUj3ddBP3AZkBHRIz6Us5KOTPXwzsiqShKyNh21JdT0sAcJaRApt8Y4/djFVIL/sGYUKjH9g7b+/fxi0QdZdthX31letlG49K5P7aKFyrlOWqINbdFhDxfWZbYk8dy6/7YnnMhv+giEbuUaAdTz9HZHu49T1mXEENSM4A7h+0DsukbdUVowLbAnx2kZMchf8U8wd5+gIDOzDFA/Kac0C+lOeQHOnLOYNJr4Nozub/6VZApqSpJuUFUYSuH+ujrIMwbyMk9xFrL4b/HWpltTNiawNVkZuoG/C61hUiCq1OHPwfw7tC4g7wyaeSv6e3vt5qmUoEPezp2kDOiX1EUykWpCeTODIJqAhFVc22Jg3U2EHDL83MVuVBNDM/OL5UhXXJVa748A75+zLE9c60haltjzNiEMxEBgVzLcdpA4FqcRwMxtf0h/stZKYMLpOoeQsakjdBhIqpijg5dBe1lVWkxX0DISCJGxSAV4N1BbqWBHAfHGbaLOdeQX2vmK4qSnOpVoCeDWYsuE4piXJkLFYl5yZ89Pu7AuceGzfWt/OTz9uZWLfg7J21PDYmyvb4j9kmzy7Oxz+Z+Jf89zRJyrg+ig2TmF7alnEeCd7vZag25ZmJrBzHoJ7lbSC4/7UzomKNRv2908/UriLG94m6rCgJ0CjFULKZavX4nQdpMg5xF7xkkO7ualpcXOkNuNytt8yCTdJNnF6oggUw4mcBebTeyz0Gu1GAwkBvGAUsZe6XpbDE+XXggFwICa/HsSrkBr/VB892gHpJ39w1k2f1O1/66XoX89dZKoeX/8TuZwOxWW6XrrVpyqYOAriC7ci855/YmVA8QeWXW7tt3qsBQkFkmH/1kr3NhdXsr59Zus1EmJnvi2RKH2XQ+2jeppwrmu3M/cmBHrPyVvm/fviER/B5EEur6+p1yWY655j3A6+/6zVu9g+gvlzPNL85J9x6SsKF7L5PO6/VaZcl64/dMAdk2I18WkJkmWXNKurp6qrOz81Hn+o/faiBOQ5XVzwpVrJeIIH57fO/UXU7V1xmC/Vz5aqlD9Mp1NZLSc4hE50SBf0Vdj2uif3uvCibY+0l+fqFmmjW9OJPwf6Bt9+5WPethBkmblOUnTzFWVaKMbQmfFs+fqltt1H19re0fXun55VPlxUzFF5d69uK5lLN6cq7G1urZheJqoXZRa5V7GWcRzwXkqYnveZdGIjaTa9XmoHa7G79a/vzqSv6QREBOr9/ejPmfIZsvJwtt7+61bRtI0KQS8rb8n79R/O6JQFkm4Ofk0+7dnfx0/wFiffLFM6WXl9pfTcGtUVflMbfLsyVjBnWsxZ69z2t0CnmZmFOQliZGmz++gjy9Vcbv9mzC2tqRk6/GJ4G9zr1P7fD1/t216ik58/xCkxdPdADHettr+vKJVhVz5E4lMc7gVL680jaDxdO5BsjlA0tsgc3x/FyXT59py/rZbLfyNyeUEOKlkjav3mr25ALfb4XBylUlv2rHGDxrf6AhZxmj6vJcqNeU+UdfyLM8n6j64omq//pCfvK5ublTuW7kJ/PzoVfJ3tKzZwxVIX8gYseeM0Dy7lgfge6Wfc3z2V8M08DvmjRIqaM2Br27v1V/v1aaQESDR8/vkTUkfwHuuwUekAPD1RxP6H96nxA4IXBC4ITACYFfgcBp6AmBEwInBP6NEOD/uP0vug/yY67/nL7Wc+zv8kn+vRA4xv7Hrn8OkaCDhcvf8O0ZP5a/4fR/oak+h/uvUf+dzu9K+rBzfKru18z27zv2cfY9RuE7hAejziGJW4+1Ln8sR00f1z/c/3jrQ5/HP48z+fq4/nNl97N8rv0vXe+5fol83o6jts/3+OUtPsS2/HIN/3gjj/5EhCJCvrf0HKr7+pe1eOAgvIMYaFRw4B0RP0t9RCgnDjjfiz56RaAPcQ581PTh1j61HEx2EJ89ZJDl2JgijZujibiyLMAjjXi43eNM3PqaUqINrDgA9SGo2yPFWOeyJSJ8+SBuT9T56kqPsy6lGMfRRDHcxJy9cg7uxWv4SLjl7bEWisopfU8iHvQU+OD2DlIrQ0LZ7uMYXx1jxyHnLMvYj3LEw3iPtUSEjFMHiTWSUq5EckrYaAmllFVz8JtTUpELdRw4D97zIH56DtdNBnnOiAfdEaGCA2w/ndsRj8S4iKSIQJJyUTDnQDlUlKVKxH1qSIyQ5LIksBpk/e6fch7rxzbmZTA9pf1hz3n1YSwH87g+UsbnJPuUIo36jYcoqyL2VSkffCcTfowp6R/Eyj5YMngW2FhWlXry4AAJGXp4RTyU3M9iHyOow6aBdSX6GxqTrM5D62lMPkCGtUgwnxDPMZvO1B9aDtl71QlcIYI8PqFvMpmqrCCR0Omc9uwD9WIqP50HN6fGT8FxqH/gpL6c1hoJTK4lODrPXe+55EHY5xyPCM1mc2CoRv0TSA1FGvHK+J1TUjWZQeTsIE+koi5Vgv1iMdfsbKEDeNeQWyYm+xzKM4gnCIRuux+fFN1AXhqXsqp0gFRbQeYM4Oy6ewjLmjyaICViIjSnRIyHMdZbCAU/vWoSYgXJN0g69q/waVJP7Am10gpSeCzwYw55abK1oN39XLZuz++5JpB9GkLW+UAGdfJ1Opvhz2H01XG6vLzSpKrVQLb3kIVBbtfM6yeGI5gIDKfcO7d35MQGf4xHybwpZzDMI3ltbPxEaUSoTIUuri5Gu61iulxogg7npuNaQgBNIRGdg7fvbmQi9/wckgk7BmzYbCATsX2AQDt882bMWz+tt7y6VMpJLTa2bU/MyBcw3e0PxLWWUsiTLi4u1FOeQBrNIALLPgnmTBN8X+0hocjN6+trmZDy3M2bW7Vv73SRJ8oQtvu3tzpA2DZ3a11/+Q0E20FXkFiO54YYJAjeHrJQkEn+6to1um4hTXfEvicnqkjar9YK1vj06aV2pbTHBE0rTS6WqvHTa1gE2/8LFdtGDeTvbmhl8tnE1wB5abLPT2vrdqNi10rbwzi2WM7kr57207cJEizKTBwK1ZOJSnAut90Yg+WTK80h4XraHfsNJFxF7p8vl7q7v9OOeE7LWhPWnT9sIb+GpCdXT3T79p0qdDmfysgq8en88hIirdPqj99ouFlr++odJN47xk+0WJ4pikyOtaMNLYTZ+JXHkG31bK6OPXvLul0jNfHPk0p+wvYAqRgQ3R0E7R6Cc8ci34N7vevVvr7RwDjnToOte3L0AJm6322BfqsdpHMGYz/BuW8OKnqphuw8/Om1VpDl6cmZXD9tBh3Qe7u91/Z/f6kuBdAH4ZjojvjmPdiSdxcvnmnxm2c6TLJa9q0D8yQIez8FPkD4HcjVnoBt3kCQ7xpVh04TsJkZY/bXerJQAfYJUlcvzhUvr1Qgge68mMpfmVx1Uk++ziFqizfrEcugzU9/n1+wBqJgbbK/f/la/jpo49aCwWHoNKtqzVh31c1OG0j8w//9req6lt6u5N9jLBntKml4fauWfXLcqyBgv13fqgSLu3avfjlRvLhQSedYTJTutypzSX4/JR+22oNz/t1T5bIY46qXF9q/ulb35kb+auimGDRRRXsp/emdBvby/f/9td7+8SsNd+hKWTvWT/n1rVb/+ysdFpV2rIX5kyeaQ5BX7KMH3rFxfQAAEABJREFU5vA3ESRJ/tCH96rhfKrdl680YV/Yf/NWLblg7C371++0fvdOt/uN4mwqxztBxPtDLjd//Frruxs5VmVVjWR7XC5Ugm8PuX3f7dQ9Xaqm/+R/vFQuyxGznvwEAhUFv+9Yex3ivEzoP3z7TvfXN5o8w/dCutuvVRPHdlpo/vyJYt+qvVlJYNfgq/3AldP7hMAJgRMCJwROCJwQOCHwSxA4jTkh8O+IwIDTFi4f3vGh9P2C+1m+X3u6OyHwQwScJ5+TY2/n2efk2Ocf/Hp08WMzj259XP83uz8adrw+mtj/+vZp3ffkUftni9b1vvHo3+euo+73ff+OFx8c/pj83UwzlD8QwHTdp4yiiVM7HcUh5LyQw7T+O4GEGjjAH8VlRMeX9Y6DUOTrsf7PXdEni3VxEKbvCad+f278r2z/sdj9sA0ssHMYZRgP+R/Kj+sflw3KZwwEps+msIe9l4FD+h+TT2l3/2O9yz8mx36fvb63gyTQL5Hj3Ef9H99HGAhUv/fz2M/XiIc2lz3OV0vEQ31EKOJBXP9j4vGWY5/BxBbpFeTqYxl9pJP7olqJw3ECTc3jd3Bj4fJn3tZjiYgPtkaExNsSQQEJ5rHIr/eY55SUc1Z6/5+wuYcMHsb1Itm2siwUjPUwS3AA/vjquXv3dyUyoGOU93i7LAX/JYLw6Brfv7ce45Cw1dIHp92pV8qMCUl0994xmGYLfqK/RzxuYL0UEAgD9/SUSZ4Om/y3C13nsg/D3WYZINiCQsIqVPFTDzIIG5H3b4+1b+7zvkomKXPK4+1xfjEatxWBRsTtMfYJdczldsc9ktuZGTsTZJSotH5LRMjXcU5IKnrJ5HHQJ4meHOQndNNJxrSFgKZ6fBccTLeQzCaaPd/QDWogCsQ12w5yMAmN+OcD+4K6CO7R3TPXAFYRvpdsl+8HHMopKSG77VYVB+Q9OPvprgMkdU5JZcVhvnWhu4WoaLEhIilHZptlMgWH5KV67Gix309Xi5fJIZqIpBdIgFGnoiqFmRiQNIVUKvHJ90VZSMYLvS0+2V7b7/Yi57Gtw56HubPye3tSUcq2pwq9+NhpUJkLpk3q8K2FPM6Q1llJhefKoaoo1DMXndSzDjL6TTy1EEQmvUx0HSDqGu4PSDZmIe3WK9WzqQpyMKdCDb6uIKIaiLgtRF8F4dtge4cdJqETE5g8M6FalhUkJaTUeqMSmwukhKyxGRMI7w2klzHvGL+GQG3bRkFC7tb3kCy1en6fpZy0OD/XQBwz4y3u6ycGNxCiyllTyDtjJl5D16rA59UN5A5zVUhR1jowxxbSzU/h1nU1jsklmIBFRX9h1AQi1F8x3YD53Q3kyeHwQJDTXqCnpd6kVQdptoAEt30NmNVgOwEH49EwpqwqWbefbm7JnQM4XTx5qgryuYMkKdFngU1TEKPE/yxMIdp7SKN7yO7WT2NHUlWVWq9WYLjRCjJ9DmaZEev+oAxRSHHEaA+xPru6UILgmS7nirJSP63IikH2mdTmulNqegXksWN3+/UrbfCxLCD1IBCnRaX5cqHpfKbIIaVQM8ePp2dqZoUqyLu2TKrQX4OTUianKt1B8gaGzJZnCsjn2dWZ/EGAMwi5gXVcz6eqkCAvi1RoQr2felxh83Q+1xJiKxHjQQ+vLetxCwapKjSQC47t2RcvdaB+zZgDttSQe2eQ3vn3z9S/ONPyP16qyVLdheZz7GCuqqzUsQ7uvvxWRVnq/t2NMFiO8x4C8w5iumAOE5dT8ruFfBtY4+dnZ3ry9On4QQyAUBVnjOnVQoYH+11H7mf8jfmE8HWagEUBFsE+UCopM9cUgn3xu5dKlO1DgOF0MtGefN9ezVSzB9Tg5afz18Q1sXYPxEW7hjGVtnCIVYHN/U49cUhVqfrZpSb+NEFVqHj2RCU2NO/uIYPvNFkdNIMxzO2g86dXqiHTdzd3CvIpMd5fDS2uiy+eanm+VGa+ppD2TyaanS90hr5cl1JZjPFM5EIwf0pZG0jKgbXhPEr0KXOpDGnovkNOMum4i05RZU2Jfbqca31zoy1520FW+glo0c3rxk8QF8QlvbmnP3rI13y30+GrN2qm3F8slFgf+zyoQZ9yaHe30h0kpw6dpvh2c9iSelmH+7Ua1nq16ZR+81QtuXYDXlNyeLSTNVU9vyKnz9TvDqpyoaqV+lml4kCu4cOzZ891Q16k+72mi6XStlXMiCvr/PbdtaIoRvxn5+cqWf+CyK2w0R88MPlbd1LaHJRYl/vrO2m90xl982yqvkyKq6XOydPixYWGV7fKm0b1//lbnU3nSsS7/vJGLYS817tuNvIeVzH/5Pe/UVGXGvA/40enQbvrG+WqUDGppbpSS101nWqG3WfEbwM53EG6dvu9li+f6Ww2V5WS6vlMN7c3YmmoLmvtyLdmu9e8YmxMiNW91hC7HZtEVZQ6HPYallPp2VLl718oWBOBbfapJJ+n4D0hhtoetOgTvwt7Ndf3Evm/fXOtc9bPMCnVEs+k0+uEwAmBEwInBE4InBA4IXBC4ITAL0HgNOY9AsH1KBRP7xMCfxUEjjn2Y9e/ysR/caVHD/7iiv8qCo/Wfur6UyYc6HQUip98P9b9yQ6nShB4jFJw2GYRV330Cu4tXP7s2/2Ocuz8cP/wU6P+Y1n/wq8/l6O/zPUjco+vv0TTwIGn5ZeM/XjMY1t+Sfljfb/03v6YhFMKRfxQfo5eRutz8lhPRIy3ntsiRn1f9Bd9ebajpEhKzHe8hynRAEHRQ2CZVOs5MBZx7rhaCg43P2VMhDWIrs7Zj3uEgnmkkBDUSVyDOpctnNOqzIVMEHaQWCbheogEi3i5zofXLQQat3K942RCzVol/7QIF76zwXi6n68W8YqIhz7u5smRoPw9HOh37H+sxznedKTN74hQQjqIFN4SNqBKHXa3SAOxMt6DZU4FfZP8Cg6cR2HseM/Vc1kiHnzwIbd1G3/HqEPH2GJsKLt+vEdBByaOVTB/KKlgruCQ2nO6DX5wbLGOjjj2EAI9YzxHs9tLECADOsXcCcLMY1ra/eRcSGohOgtIjIjQgFQQSwkYbO/eT9QhnuPB117Gu4dk6cmjnEtxZj4Si6FQxaG8D8j9pJhjbH3ltFamPopiHLuFgBzAr+glkzUBqWEbPaexqKpafpoPEz7kQYCp7Xa9mCeUOKRv5DnEy1/LGcxzgHi0jlk9HX3xIf/hdq3BZKLthfzrKDvXrK/EpjnklXGr8bsyQQV5YKKj4n4HMbGHkDUxlHPW7nYl/83RAnJjfn6mFFn+euAhhUasIQQSfgU2HSDT9ow3BjkXkLlTCHEwpn0HpjvmcQwTbca0wa6Lp8+UuXd8xMsYHPYHGb+BmCXidICotEwgQWqkoL/b9uiz+Olf5+sWoq0gTwRelhY9k2qCzUkTCIpcVcSN/NDDy2N36G7Qc0CKnCFurjSDYNkSsz3+tLSXkVRBcgWEm+PRkG9FmWUfMviZDBRzet2Il4m+CqIp8HsDkbWBwIwhtGf9WFquB8ipYMy9/+4tV5cnEEpnz56pI3d7fK/qiezzAT9KcuTq2VN6SgU53UDYOM867Evk+/b1tfZvr+XcmuHzhP7WaSmwZXi6VI+ec0imCbHcgVVPTqaUNTBXTgmydaeW9VMA5ha7djf3Ksj7hjrbEBEQXRf4PSixJqfgdNhCUu/Xau826iHFNK1k3+t6Ahm4VrWYg4jkuLoQ/OjRf39zQ+nhPV8sNINgdluDjTffvh4J6w5yrd3sVUeh+eUl+O3VEKc7CKd7+7tmTnKomWS9ff2NmtVGHXbYB/ufsGGCZGTPOqmqSjXxGo1hcZfk0u3drbbNXmU1GfPc69/W3vuJRvydnl/KX0c9f3opzWoN81qpKlWzhnbrtcRaLpYzrfcbhg26e/1GB7Dd0Pbu9SuN+QJhaxKyfbdSCZ4D/p/hz45+T9AfrOPVa3ymvmkPmi0WKoqsvWNMrAdyba8OnnijYK5JIwV9h8VEt8NOxZNz8AIbyOqa8gQf7cee/PW6WUESrr9+S5+dLnKtWoV2JOeWfCmf4N/be9XnS3WlNOAzW7JSJI06iL1zYA9h2rHXmhhsK9peXWs5mSmxzw3sNz24L55daQ75qvOZoi603m00lnPS0LTo1vhyPu2Io+fKZHRAcPsrkqt9pzPsGegV/CjKSqkutev2uvjtSx3K0PTJhUxq3ty+UwOpmcHpDCwDPTln+ffI3ZffaL1da/rFE2WI5e58IoHxQH4WdwdlCN/Fi2eqLs6k9UFb1qix3rHmF6xBr4f+y7fqvgIz1uIe7JSTtsxXolMvsaFIOtzcyE9Ytxe17r76Vne7lfKblRzrDDGamFPkS8G1A0cVhYpUqP8/XxDLg4oXF0rYnYpyJLIHMI2vbtS+uhl9m1yejx9wKLBzCEDh3WvQkCgMCO+OcoKcLiDVVRUaEF/7vlNZ16rI04GAzp48YS+ZElPy5Os3mhS15hfnKtjXUqvxK8hr+u/53Ygx4NipL6RgncRvLlW8vFSGpJ7Nl+rLQh1rrSBeTd9Ii4n8wYggFgU+Jp1eJwROCJwQOCFwQuCEwAmBEwInBE4I/AgCA22PhdvTWycIfioCj3PnWH489lN1j9tP5X96BMIx/pwXbnssn+t3qv+rIkAI4niS82giqjnW4RCGumOZ4un9MQJ/RXAiQhEP8vG0P/n+r2jfxzZEPNgaER83ffAj4ru2gcN+E1yWHwz4qMJ9LBEx6nLZwo1G0Z9/uX8PU2YZuFqOGT5wqPh5EVN8f95jXz+pavG90KHjCzsZdLyjiWPS93NGCmUOLPX+5XsXj1eXLQMH6r4+lgxh8L1+Y3zjcRfm4kAWW2xTRIz37hDxXT+3JduRk5IlcSDuMZ4TnRHfjcs5K3GQWnKQ6nHWZeIuInAxRghdf5QI6ujUc8hroTi+3d4zB4MUzO1eJgEjXBLVIbf3ssrQuC3RZiLOenpIIZqUUh77RoQK7PKYEP3R7TksOK2M3aJPLsuHMoO7plGijiJNoQYSBnfHckG/lLOb5DGRknJKCvweD5Hft7mD7ekgugZi6raBuSPCTdjHGMqZ/hGhyNwvpxLEwXgIz6F/D/ngzh43cDAfOO14R4Ss222Woqo5+25VcSWqADPI+Zawyz5W5EOHT03bqKxKpZzk2AwMdltVFBKka3O/GcmoAfKq4rS+AFyTCjguP2XrOIyCrn7EeYAoHRQ5q8dHDQLrAv1ZBTjZRhMbGfxNVLT4E02nVBXj03A5JbWbneBRGD+ogtgqIdQS1x6sSmOBbZihBNmwh3wJhWYTcCJvUjAenRV+F7nSgA8pAt97iK6pclXi/qA95JxJtljvtYGcy/OJ/FWl9XIhP80WkVVDpE2m07G/8XZcBxwq8WM6hTDCB3E/mc01hbgR8xuDGlKywMaxXNe6f3dNL3yZz+VXD6Ex4kB/kxQ7yJrJZKIC29YQrGIt+T4i5KcrG/BxbOmG+VEAABAASURBVDrI2kih/eoeEqrRFDLURJbFNtnGA3gYk7KqIEi26tFVYO/iAtIDW/w3f4Ve416An5/qFDozdXuIvgEDjbMJs1yAX9+qI445J+wrhEIVYDK/vFDFHAWkjPGf4JvXVAKTSV1pC5m6hVTKKali/j0+ej3O5gsd1luhUqJtwnh/mCAgJO/xPSnIx8rTyDa2kFZjfc6QPhPpfqfqMChvGrVv73R3e6cae1IkdSZ8uJZVpRnxaSD5SBnllFUUhRrai6JUzoWMlQnNlJK8Px1YzykzR4OLi1qaV2ogjdcQqgP2+qthVxBxJgIP1BXv9W3v75XRb/yN/f3dncqyknNotlzq7DfPdaODOvRNIKj6HLp+9a0KbLjH9oo55+RqScKbvJvii8V2i9fZ8+eybUGulFWlgWtivi1rZAOmIrPsx269esAnJe0hlb1uiwVrAv0XkGMC1zV5mCH+jd36y291eHOjlJOUM3gPCsr+Gu2OOVo/YZlK6vsxzufn55pCPmf6ZPobv57fwzlldbtGfmL+wF6Sif1iutCynqqCiL29vZU/MBFKEN4HDZDRpcm2d3eCOVT5P3+r/byQyNMa7NmEZH9mZ2dqiVcmn7BQ0gCB1+uwKDX53VM1XHfTQm/+8CcN7Dt9SgoIe39oIPV0Jz6L509UsG9M6om8T87I/+nlE1U9fbG5Z0/zWu1XW0VVjKRoRd7kZlAxn0F+7+S/Z33RZJU3W/VgPqRBjvV9s9UGPEvyyfPErFK33un++p28Fjpswgo12600DPLvi+3rd9pC9qfVXnG7VSYW2jdaPn+qA3i4j7++3GvH8W/4PTEDw5Y9eOdP8YDR9u3tmNt+snaPoylnwpflNb+6v1NRFJqxFpeXVwrWde818Punan93KZXg/PJcA1gtwffwh2/lfbe4WI5ka3m5lD+U4PifXV0pg/2+Dh3wuce35tWNSvapTCx3faM9a7xFpfat8qHXDsJ/v1qpWM7UPVtq9cVCerJQebZQc7tSSdxb9toYpD256/3Rv9u2r95qOLS6+M0LicZ3b9+qZ99Zb1Yq6ho/0uijvzXhnj1id3MrY9qTE4dZoerqQuu319r88RttrioVzy8khbZ/fCU2L2Wvm7OZWnzwnnL97h3DB7XYL+qCtvqLp+NTwIn9ZXi7kr66VvnVLZ7q9DohcELghMAJgRMCJwROCJwQOCFwQuCHCPB/9fwPOf9nTtOxTPH0PiHwkxA45szH1+Pgx/XHuh+7Pu7/ufKPjf+Ltv2TKfscXo/rf41Lj/U8Lv+Yzsf9juUf6//v3PaAz8B+/LH8dFQedHxuPw8OWIJTeF+t8zjP2D8YO4pbTvI5BIIGC5d/yLdts/yjGJc4uMyZA+f3h6u2ywfRvv58OWbsd9ceVsJ3n9ZFTrOexvz+cP10z4daI3cUKcJlfXilSLJ8qKAwMH8PyWNxmarvvSNC43++IgMHwpaeg3h3HDg1jggXfyAdh+nHfg+N7ncUvGLsQ/3DT+tyyZinnMTEsurwusZ/oyFePWRBwaFzhHU96IkIBYfPNKuDwPGBsssRobKu0BPyAXkJMeSxibi63WJ9jrEPn4N6z2OxDS3YNJB7LfEfmNf9I2I8zHVZIXneHl+GYA4GplzIc+Si5FC5+9C3A7POh+P4QqUiGMw419m28do0Mqlj+1LOKmwvknJmolBZVWN7C3kkXgkcBmyzD9xCIGzkpzJRziyD7I/97x1nCz7078nAI94ea7wiwmfh8hOryXHm8H6o8SGEueiifUBHTkkf5xFc0kj+FhB4HT6ZlLYYB9vVq1eLnZGTasgRjHP1eOlGXLoH0okYVhAhU0hRP51l8ipD1BWQKn6CqpxPpUk5kgfFYq6Mfdv9TookP603MHdRlWrB2X713FfEv+ZQv7I/3BsPk1tusx8JfwZyJtGv59ofIBpu7+WnOB2TTDx79BlTy8S6qkoHCF3POTqhkJR0BymmMmvAjw06VpB1JeMHyIZut5efRhzmtUr8mZW1EqSignxSqILo2HpuYnsgD+4hC/okOJRSDWNb8NtCmPZcb66vtb25Vk9+MrGG0EjImJTx/SiDtIEc7OmfU5ZjZKGa2YKxHXx7L9+LmkSfnPNI6o1Pesovt1p67Q9bZIffe1Vg4Jxx3pbk53yx+DC/e2OOOojh7rCXv061N/l0eYaPU0iQnVp8LKsKorai3Ix57RjtiKUJqbZrtNms1bUNucfcd7dq8H0LubXHJyq1ps6E/jC0+NGorkvVk0oFOJbv7UvJebHHtoN2my06t3r1zTfy3xHtIHyyn0QspdmLJyqX01GcayadrKcnXzapkwl1PV/KOVmSJ57X5KMJ0QabD8RHOWlxjo+QOyWEVIFsmWN8Yni7A7dmxM3YGHRj12P7UBfqIdw2b280hVg6f/oEgnFQQUwWlxdKADpQNt5XV09kon4KEb9erdWSJ4vZXH5i1jHbg4+2B53lWkUncuROqe11eXGlAiwK4tuQt1VVqyenZ1FogBzsIKWqxUwZ2/eQzkHfW3LsFsJRzG2p6olqJHF/cXGh8YUz1Yx67JkgXruOzcoxGjsk9dNS/aSQ1+/04oxY7NWDWU2MdhDbZ0+vVBSFEv0zCVpgY2bNRKCc9/T5pbpJ1rCoJdYO3TTEMOaMu4y5f3Mnf+2x82eKXj/VPp1NifdGpfPu6lx+IlQadPPttyOGw2Ki4sWF2jtwhNj9+ua1Vt++0W6/VQ/5ab3Wf1nNxr/Ruv72rSYsyCfPnmuZJpr/9pk68nhHjnfvVnL8mirpzetXQDDIa6ksSu2++po9daucCjnm2hxUTMF/USsghPelyI2d2LQUNxtNn12qL7OKWa3iaqGSvN6+eqXqfKope94BMvJ2daeGfXw2nWnpp379FDH6MrExPpaaPcaxqWZTFU/OlS/Ik2g1I4Z5PmHSVjX6louFpvMFPveaPH2q+26vgJTsdgfRWfHsTN6HBRlduL4uxq9Fn5cTLV4+12Q+kyCAX3/5pbyHBntd8+VbtYjYTwvHFHIzINGFLwPk7Z7cjSV7wflEk02nrso6XEOyPj9Xx1o4rDaaXJxrgt3eS/fEd8raygQl/vBW5a6Vvr1VTftkOtWkmirdbTW93ilDDB/u1+pTaArR7T3XazWXhYqyGvfBNEi3r17r3TviTczn3LcQvdPI2kLsrm5uVBG76WKhST3VlvUdjPU+191tWDMb2ffZF89V/PFa8eW1uj+80mWeqNnu1bD37fMAwXun/OpOi/2ggXUp9qc0rSVywPfl+UL7LHUIMI3R8zpw/H6lnIafEDghcELghMAJgRMCJwROCJwQ+FdEgP9z5x91/ofd9+Vf0deTT395BD7OH8/wcd3je7c/luDGwmV8P+77cXns8Df/8bEVvv+bG/GTJrRln5OjAmP9OTn2+dz1Y92P+nGw8MlthANATnPo+CNjaf3He/8dLOJQbmQQPnX9YA6xG7H++HrsMKDiKKJ8FPfX919UuYMPAzleIXwD7ZbvfhNQ8e/7NhSP5a+MREQoIn76LI9tc/mnj/zRnhEx2jGwdi0R3793neVzStz2saSURp09ZAonpXosg8kyz8XV9cf0/6D/6FtQQ+OYr1x94t2re5+3tD16R4RGcoqr6PFYXBURoz0RtusoD3V69IqIR3cPxQESzyLaBux2bURwm9jqet9yPRrNzPQPDlMfS8rMSd1A24AOt40D3/8wJh3EXkqcbOpBt5siKKPa7ruPhRqZ3DBh56sPyQfGMrNSDnmNdxx298ZeApcY7YsI7kK9n0oN7GEe22KxLhrHfj2H0C7nZP8Gddx7ZJGyVY/6jv17Y41fvmKmUqYP92Xhw+NC7mf9ticiNNofSSWHwxl9FYfGAR499vfvCXCPGX1Ct4mODLkx1rWtUs4SelJKY9m6U4bsQId4jeMom9DMKamFIKw59C+KSod9I/tGszw+aO+dg7J3oWOxh/SNJAV+jHZzFa+IkMfZJl9TkSHS8ByFKSc1kHAtBFYL7mVVymo9/4C+nng4hhV24JZSUSjjv3WMdjBmIDfcNs6fCxc/kLwHsBmYpwCvnBJtgyLS2L7bbdUx1r8mOuYycbelbnV7JzoqY2dC7iBAUaGqrpk7jZJS1kA+5FyoxDb74blaiCY/7VbVpYqc1KDIMZpBgAT3NeRXKXADk5EoYLyJhaIsvvNb0grS0X+fc7PeqMDnjrlKCNCOWA4APivrMadMCE4mk5FE2ELkCkPdLycCsWs0IYZ7SA7noO3I6DiAmZ+OLpg70c/EaQPB5x3C48XQ8HxgtoBwOdAm+pnQM/Fbns21gCA0eem5bVMBHjV2tMSrxb20nMnks8C3LErsgIRhPSTKO0gOqtVCEKZIqptBk7PlSIhVkFGT5VwT8CqrQo6RbQQSbSEdU84yvn66d/Bc4GHbi8lUfsLRBNLaxMrtLSgTK3xcH3bgeacSHyLiIbex78mTJ5oXlUowK4jzBMJkazJ4WWsK4WPbUk7ymriEPEweTzxXJsXIq9U338pfv1qAxxTyploslHOWMTk/v9Dzl18ogfeYTzjQQgyb9D/gRzCnkEG9vjWhlZKms5nmTy+VMjlcZlUQa2VdaTqdqiM/bc/BBC850YPd+svX8lN/HUTYAmanZ51OvT/g43a1Isf36KiUWYfGrJxBgqGrTIXe3dxodb/SAH5VUQiwlAephZDMJe2v32j8MEDTqq5q1eT+drdTKpKcOzuIpx3kakMurcB34SdSTYhBbhXkwWyx0ARCdMDuycWlTNZ1YGaSbNPs1JXgisyfX+nsi2c6h+C6f/dOxqSfV4rVTlv8NDlvTJ3TfnrWYxNxcr8JiVbeH+Q8mM8WEiSnbS62rVYQeV733axSmQvV5JMJvqriHiKxezqXSXZBom3f3igTpx3r5ADBGRB8B8jW4mqp8nw5YpSxZ7dhLZIX05dPRjyGN/e6ub9VCxlbrA+6Yc1uIW+TWL+v38nrWpBxe/TviLntns/menJxofMXT+U1n4lVRw54PhWh/ATc0J/I/W016Pb6nVbvbpRuN+D0Uv77xWXKEnNPqlqJ2EWEvEZLcKl+/0KZOHeTYoxlWyT5KdZtnTQFg1hMFeRomlYQ94PK6USJ9Xb/7WtVy4WCtV4xfru+V/kMOyFHSzYEP9XqD5p4fHGx0IG8qfElM39NTjkPJlwH58+20Rwf82KqA2u0WM6UIIfLXQ/pulakpMPmXv4K9/r5hUqwvyHf/I0FW/+9YTZ8k5SDr/wecm7uv3w1fqBjt1tpSeACfBrWwOx/fKEZe4cixg8gtF9caPf/+5P89dN3/Z7fXXt1f3oj29ktaj37j98pkw/bP70Cj6XmuVLz//2j2nf3aqdZ/tvL629eq68LleRmrirpv56jW9i80woyd2BNZNZIgG2x7zQvJmr4vVHQd/nsqfZdizQS+13xxaUuiPUETOu6Ur6aq59mVefn6sFmdrkcP8Byd33P1toQAAAQAElEQVStyWSqmn4Da3wPjme//UIb8kjE/p61EfhcYNPw8lyHy4myeOFTBu/Jb58pYWexWMjkuOO/Y31HVequ37HHZS2GrIH1UPzumYBQieGn9wmBX4fAafQJgRMCJwROCJwQOCFwQuBfHoEBD49C8fQ+IfCzEHDuPB7w5+7dN/jxWLj9B33bm6P8g5r4E8x6jPXnyj9BzQ+6hL77T5Q/JYPGJ9Fi0On1MQLGxPJx/cf3QcWnJeT/xM9PCW2wAfzUZ1/x2ZZ/z4b3XhuWx/K++h/m8tg2l/9hDPuEIbYvR/qQo4IoiBTjvbsHPz4nNH3yHZE+We9D8u81eN85yoeGsAmjSMeZ9dlXhPtI8WjOiFBE6Ke+IkIp5VH00WuAALMcq4GHonU/2NlDXpmwfKiRHl8TensG5JQUEZzRtvKTt8bBOgeYqYF2S8Mhdw+B8VhDCsbJ8zzsQxHflY8katDuXgVzpKLUgI4eogTuSH55fl89x8B8Lls6Do5N9JSMKTikH94PCPakNKCxE6RZo37fauBg3E8XJQYOkMDB1eNKDuQjQom5x0Nv5vXVJNbw3i/5RR9fXOeraDteM/NbWuboPJ4D886Y08Fe98xXFhxmE58Dh/Ce8wErDBz12vKe3lJZVSqwqWe8bbA+k4iRgvoMsTUooWckI8FNkdSAg/33QX3XoNPxxOf9eqsRLuqOPvdg64lGPzCugMgbD+fBzyQAVeo5sN9BTKUIuV+H/hLSoa4nysxdQ6TYNho1oc7kovEM/EzYPeNg3mOT7WMy2zsQExNiRVFxkN+PcSkiS1WBZHLqoL0Jr7oYc2zfNqNf95BIPf4UYNKC7QFbTIB32Ki2hwwpFDlpAvE0v7hQREBiHFRjoxSKCEkB+RsjYWfi0URsRKiuJ3LZmAyQDyFpe3enivoKH/YQdn6iVPQ9W54rp0QetaqJ0QCJ6Hydnp3JxMrwPvdQoTPqIsLDfKseu7cQUx0kYMHYsZIfJgS3EGcxSEUvZWIwgOHt9Y1a7BmGQev7O9WQiSU27ckdE1/OoY5x1aSC0Nzr/g5yEpK1qCv6VurAbgo5Wk9MtOy0eG9PwdyYRZ8Ja6IZiZQdNs0hrRfnZyohQw7MWZ0tNLs408TEHzmUsNUESAPR36ReARk2bHa6gTAqIF339xsJErCHRKsZc7ZYPjyxaSyJw8RkL/3ykzNQGhR+yg659hOfIwk24MOdTMyWda0FthdloZyS3n37jcY47HbYXenA9enTp1gk+YlkiwljY1UyR4HPzhH7r/lE1RV+XSwliPLMujyQTxghkY/N7oC+vTL1y8tL5RQjgUgjZE/IXwfsv5PbQwLVkKfO8x3zF/OFtpCtCfsWFxcqIAXdVjH3HUT6BOIwV6Wm5wuV4NqCy+LFE0jaPb7vtcjV+ARwfrKEeAvdff2tdLNWdbdXIqYN5FaC6OtYC3MI7vrqXE0O7d/e6fDujuut9u9uNYEk3Gw3GiBlY1aN+8P8yVPZrrdv3si5viGHV5D0LXuTnyIuIBcPJAH8t1brtSbEPoH1Bf5PlNW8utHmzTVE2jUE4l73EONb5ujZ2++7w0iITZ890Y6kTdcbTVMhFVn919djTFho2u23MvlckM+3+HKD2KZ0OdeTly/Hr+yu2KYW+FaYHC2Tzp4/lQlNLaaaPL3QlM1oAyG3X4ELOXGAMKxnExnnVGblnLT7BqJy16pAdl+/Vbk6aEbuZey5j073kKQtdtYvrlS9uFSi3n7kejLal+taB/J/UDjkun93o+VkzlpMqnbdGKOkQdv//pr4bLQm/73nDWDh/WiAmK/qCr8HRGgZNLy51XTba8o6yNjbnU20+uM3OuDHitxwnm4pr9lfTb6Ll79ivSWvNviz+fqNTOYLAl2Qn28Oa1Xk70CMDsR/R/y13o05NMGPKW39xVz1719CUEtrdAwQ+wN9ErlffHuvhB0xmciv1fWt2jRo/fZaHftSToUmYD83bu82qpdzTb54wtaK/1+91h57uiI0++1zQhuIFAvi8D9+q/UfvyUeU6X5RMO81vrmhnwe9O5PX2q3umcPuVBEyC/CKaWk9MVTtaWwQeqrNP5NY69b73EDv7Ms3e1as2qmntjdQeROIM77zQo1xnkg3QqdP8XGQvK66I3V/VYdvz+m1g95vyRHS9bZHnLaTwanQ6f2+h6A9qqaQdFTBIsNRH775WvVVS3bUXA9v7gizL2GSaWyw07s8RPkCQtO7xMCJwROCPxiBE4DTwicEDghcELghMC/FwLx7+Xuydu/EQL/BHk1AIWFy8dvW3+Uj9tO948RMEqP70/lEwInBP5WCPjg8ijHOT++P9b/ra8DpJPnjAgO7gb1I+vlmo+EA35Z3N9COeJhjH059j6WI97vOd676e/6x7ojQqEkTzcK5In7iFfXd6Mdvrd9owyDfO82X+mmCOZHN+fMvuWeY0b0jDf8iOCeq/tbKH7vHYENiCsHjLBEPNRFhKsfhGIEc73X3UEEDpRTzooIDtQLHV+Je4tSjG2J+2NbYE+kGG99fbgHA3TZx4hQRHBIm1UWxViOiIf+XCMCtd+155TowyEr9vhAemgaBXXGuYXsi3iwuR/bWxmniJDvI9J4PfjrPjnI78GxyIVk+0KyDj9tOYCL+4pXj56UsxJzeD6qINEa7iExOBAvITpTziohBzJXj2/R73JPTI0bR8NigIQdYT0QAh2Ene+tNyRZxKvg4D6lLJOshXV7TKQRH71/pZzlNtvWY0OLPuFopt5SlRX9izFGow20czauxNwC9whw4Npg5wMhIWWwL4tSHX17SMVQ0BXL6ed5Aoxse8/9OB+Eas9Bd4BhVMwFETMUiTmxHUxLbEhlqR2kUUeM6rLExEHh8dxvTazhT2s9zGnbdpvt2D7aQAxMSO4gk9qWGIcgOVvZtrKqVCpJu0YFZI4gMMo+IGxDfhoxwML6HoS6ulLCv8PQQT5MIdUOo/QQpBGhCkIuUpLw2XJ3c8OFcWU92uwnSp0T3GgNwVWgy2RKwkfb2pBL4pVS1iiRZKKowa5JxtJBqpU0gOuu3Ssgg1PO4Mveg6339xANjM9gVFalKvwzzg0knPHL9MU9mbSeQHbC6uvu9VsV1E+XS1XkHmpUED/hg68m0mb1RJMKWS7Gp+uMeWDHHPLGeX/Y7bXd7pTxB2M0XSwg1psxv5237t+Qpz0YrYlXMYG8iawOP+7v17q9uZbH2V4T345lgQ8BeZog2zWfqm5C5bZT+exKk8lMc8jQBTabxEq3W92/eSfHpYeQrC/OdXt3K5Omq5t7DbcbJUg6z9dezVSUlTrs6SD4Az8dk1tIMj9F6LhEhAp8OT8/H/NkYG1cPX2mG8h0Y3zlv00KZmcXF2MumVTzWk2MS4msuV4p3e9U73ul9UFFSqqqevxgQYag85PCNbEZ2BMO5LVJ9nN01ZBlKWetIXlv79bKxHwkqMh158nulnySIMl6vX31Sg3kXWJONhxdXj2RyMObV290uFnp8OZG3bt7rb5+rTibqXp2oU0xaAohvGd9HCCtZiMJW46xun7zFl86RYQEnv27lVZ/ei3d71VBoJdPL1Q9v1Q7q5TrCvxnSpDxXqtDCnXks/3w09qO3XQ604wcs48mw9o3d6ph8w/oPT87U8pZW8jVlJPicqEJhGL5H09lItoErCalJhDQRZ9UsTYz8WteXY94Tn7zTAHpLsjVflqNevaQtkXQF1xr5q6wcUGOdNjYgMMBgrKkTs/P+f0w0eHbaw3ESRDg93d38l7uD4o4V88gpRv2Cq+ZhrXTsL/5q50H4uC1koinvwq7Y78hHNDXSX2mxD6yvLrQ7MmlepP8f3il/st3qvuQ940tee69cZC0Zj/q24Mm5wvViD/gcIA8Xv7upXS3VUBuHs5q7f8/LzW/upRJXLE4D4e97u9W8hrZEEdUjflweDpX82wu77ElObdmPdTnS02eXKhezpQhoSuwmUxqDeTdzdt3yjkrpTTG6eLFC1XkoPfYO3LoLNXjVzbXq04ZsvzsP7/QYVoorhYalhP5q8y1b7T58pUOZdLyv36jZl5q8l+/Y2dI8tf0D08WOtDOAtAslfLTurN6onox0x6yv+sOasBh83QmsZet//9fqmBN2q76xXMV9N2yPjpwMhm8JSaDes3ZixI+TcG5VlahUPXsUotcUwIlMCrZPxLir1UeIGkb8EjsJQ1x94cNZoyqWqlh/0nMuYEY7/gd0mzWKi7JEZjj1devpLrQgd8z3hsS+KWclW62DwRtxdzkYN40OhCTgOwdrjc6DNyDlddLATG8m2RVv/+t/GTznhjbjv7//Rvpi0vtIOWd8w2kcHe7UhRJkUMNOXdgfZdlBZ46vU4InBA4IXBC4ITAL0LgNOiEwAmBEwL/Qgj4n1GfkscuBjdHoXh6nxD4gMCncsd1Hzr8SOGYU74+7ubxj+Vx26fKx76favvr1dnqj+WvN9vfS/MR2x+7/hzbjnp+zph/5r5Hf//c9bGPP9b3cb9j+cf6u+3Y74dXt34sP+z1r13jw33Lv7aX/7jeOf8UwbHsg40p0kPhF/z04bKHRXhndkly6Sh6/+ohtFoIiaN0HOZaXD/qGI163/lHLmNf2j/WH/hgGZhnFIi54b3Q/bPvgcPxx40RoQyJkjPHs6POUMEhdE5JEZ5V718c6X40tocYsr6Ih34RjPXB63s9UigoF9SZqCnLQj4QpxucVi9j03A470N894lw/2DYg7jNffYcsnoeUe37SKEI4ok9EQ9XH5DbB/siXr73nNabcsanQi47BiZ2M3XZftcc3CJ5OpEJEuE3wz+8x3m5Gz5kD4fR2GNSp8N264j3Y8qqVlmVsu4OctrtAZYt5ZSxkxxIkVRw4F1C3jkXGggu+99CYPRdp4I49PQ3OVjQx34MjOvJpYTfDYfcJg/Ey9ejmBhxOah3fy4jgeC5B3LE91VVyba22N307eivyaxclUo5CThlm1JK+FCMh9v227gVtnk+VQVOoYB8lQ6QibbHcV2t7rWBnDO+tr0jNzK+JOb0vJaGg3vP/WBDo8lsKs9VEAfxcpvHRIRKSKkos8pI6phnyEl5MZWfmisWM+W6HAmlYNxA3nveoiple5wvJmlbP/kIaZDRH3VBBAehWsZpANMKfKu61gSfSgiXFgK/ARu32w4TTdY/AsM8QXso0MMN157YtUgDSVelYiSzjfXm5g7islWRsxz/ChwyZWPt+dLAeMDeQLJuIBFXtxDCGFZjg4nEjE2H3V5wauNc7p96oV8jweQ+j6VHV1VXxFO8BnUQK76v0LOHbBS2ilfKGZsKFRA2xmjznoimaXzPIPwihQ7j+FoteW6bbC50jcrE+HbQ6t2tTHabjNk22Fnh53oPSbPVdiCvIITXEHnt21utyYmWXFv85wu1ECxnEG8VeqZRKppe5xdXOrt6On4FdvXyiTIxiX2jw2qrCXbuINu9z7Tkv2NyBem3+FSDpgAAEABJREFUxe6nz54pInTx9KlitJ4f4LCBUC7RcQlJZrstzgWTzMbMRL3r4Pq0GzplCKomS00SBF2nIpLOwGEH2egxlg2k6R6icAuR55hFkVVByi5fPtOklQ7X99qhw3YM/BgkRYQmy4Wqshzj5vrjnkAoBW+lYj7R5Mm5Fi+favniqaa50t5E+HqnBp0ZTHtyOJPvcTGXnp0JM2Virvv2Rut2r2E2UX15poyuug2tvnmrAWIyQ8aapK/Ii7xvNZnOWLtzbSGyGsTkbQOxu0fqSTWS8AGZW4FHyySWLdg3+52CvLmBFG0gz+7+8DVx3qi736jKhc6fXMlPqb+D6C4ZO9SFDoVkTHfkXvuHN5oPpebT+YiD11INYR8K7cGYkOnu/m6cf/7bZyonE61fvxs/KNBDPGpWyV99vUPnOaRrgM20kfZFaL1ZkS/Mh52TqlI5napAFpcXaA8IwqXy1XIkQoezieJ8JtvofeH+q1cK1m4FftsqlJ6e6bbZqUWXGD29OJefLjb57nWQCVrRSRvWdhCX9TevFZChAzrK253y/W7Mda+TFgL08skxL0NlXWt8ef/75lomN/27YVNKlROxKtTerdVBgvtDMT37zJzxBbhfkt/GJNUTbcpQx5ieqxa1Fv/5UpPnF0rnc+23K2m9VWz2EPiDimbQmljpZqUS28e1jd3337ySn07fffWNOtZug78dxHu+XIIfhDvxLiYP9gZY2qbMPr1H94s8VzkHw2fn5GGoWda6f4Ue8mK4xn7uYzHVhHEt+bFhL7jfrUfXhzd3Egtjz5zGkuL4oRn7dnN7oxoyN5Gr3bySiFk1qVVDFrfqic2VZs+ulC9mKlgH/irtpgyZ7J/VUy3OiDdzTiYTNeybW/YcT9oS19nlhdR02rIu7pinenahgTla7KiKWgN4dUjPujsvpzIud1+/llY7DduDFvTRu7UKfice+L0sYnhg317tNsps0OXFUlPWb9A3edKTnBA4IXBC4ITACYETAicEfh4Cp94nBP4VERhw6rFw++EdH0qnwgmBTyPwOHdcftzL+fM5edzv47L1WD6u/+vdD5x2HMUHIR/E/zK20O66Y5/xSv1wFNrHus9c/3qW/znNn8P/WP/nxjsOn5M/N/bY/nj8sY6rT96Owu1f8/1jsXHbX2/ux75/qvypmd3vfX1Qtry//fTlfR/3+558uvfj2iP8A0TED4SDeB3l8aB/kbIP51m+7w8/cQoYff9BqPrwPrZ9qPh5hYhQxOdl+My+caz/s7P9iH0R8WH4x/qO9z/1elR07P+5+w/1EEBCvpeWj23FNOeg+wcH/NKxIohLSL63uJPFfSwuc3jKGaRIXQV1A/OMZdrivXi828TLBB8XpcgaY8xN4vAwgnmwyWOpUqSgz/sjQ5pk0cMrM9a3g9cFYx5qf/hzQNlATN0y6ssP+o51rj+K6yy+9/UoJrtaSMVRIL9kQ5gzcbUNrYlJDrlbDj7Fa8xnrn6n/ODjACY5kqtGSRFK/BfoEK+edkwFjlBKWRFJES4n2Q4pRkLYeoK5B8hDC42jlqoslctCiXF6/4r35eDe8zn+w4gXBBj2Wo8P2U3QySQgejFAGWwTczf40+B3RKjF757D3YhQRDAtv3HBNRG3cUzK6sa+Us8cJfYw7dg3ZfxxP6THSeNkO4L7XGQphQpyaKCt52Dfc7YQa7ZtwK6Us7JCLfMP4NRBdDG1fDDvuTp86agP7O65FkXhqeVrZuxA56AmpyTfe35uhRsygeCy9Qb9cEwCt6qsVRYlRQ7x22b0yQOsyxjvIQX22y19Cg3EoiEHxCSk+/ikpefpsTOnjHtJflVlpQkH+ImOJoYHcEKx/MRf0M922ea6noiJIWo74Q4kAPMzhzGtZzOWGthLkBRrecwOAmyLFOgXBIbJwHTH4TyDq7IkPAQWjFNOUoSqyMq2g/KkKNVBCBjTLf4Ygv7QqWOUiYIWopNuUhI1PZhmDei1ZMaaNCu4JnS6roXwqSEZCuZ9eEq/V0VeTqkbIDkDG4rpRHMIrpKrycuR7KCP83G3XuNzr6yQXxNIiyli4qKgT9tBVIA9ndRjx/5uA8m+x65CmTlbcqGqaqWy0mG30wbSvXPuEkPhnL/qe72602aawLchdg9rwU/M1bO5WuLop+TevXqtlLJK9AzY4rmqyVSun5+dKyJU1KVyzspFkonEJT45nwbWzZI4LS/OND9bas+66CBsd+juc1JxGNRiy3S+oP1MMz/9C2HSgH/YnzfXEJSbkURsIJU6iFWM0frmVnuIqA4dGeK0pd5PwC6fPFHZ9JpBYDb2U4H/pfq2J7aNegjBA1JGImd2ms2WKiPr7u21VvutllcXKudTXV5dafz6WGJYoT+fLcavp91CXvUQRH6SvLw6V2JttORuhw+FSUVIzQkkz/L5UyUI0vrqQp2kG3DeMXbA74CYmqQCPGv5aUoTlqoK9WBTX+/Grz923ieI1oFM20GyBTmfUbT69o1WX75Si+9eXzllJXJUEFB7Ynt2caHt/Uodsa/xawL2LWuvevFEU0joKpXav77VYJIqF6rKUmsI6569ZrqYQ6Sv5adOB8Zs313TXqmczMiNXsZ3vm5GorMEw2JSyCRZ3kvLu1Z1Xclrf0KsS/ANYlOcLzRbLHVhPOwjdifW3xVxmi7Oxt+nif3OxFxmf2unpdr7tbyfdPdbVZtunNt7clnVWpBX55eQe9je3W7Ug/vi6ZUuluhifn/IortZq4AUHLZ7TZ6ABxG4nCxlLBynuqjVQXJv3t1oRR6Z5BZ54tyqATWTs95PTegam/MXz3T28gV2sN5YRwV9Vzc38tdcR5lV4SPstnbk7Irc9VoOYtJD0lYQkwW27qJXDb5+gryCnPR1AlE67oFFVkeeTYiP91Lvq4uLSxXVRFNk/vvfQORmzcuJBojD9e2dpuyLPXgGeRHgpiLUQpq2XiMQ9ts/fKW0mGj/6lo7cnv79kYZwn//5Rv1WSoKYs+aaEppNyuo61W+uFB5uVB482GeHfvPcnamK3yfnJ0pnS10yKFiWkOUn+luvdJksVDx6l53+41MdpZFofarN6zpXnfsGzt/YGA6H7/+O7EfL6oJc5cqy4J1vZX3JZPQ5flS5y9fanh9pwO2Cr/q3z6Vv+68fzrXhBw6sHb8df1LyPahytqnQX6quid3VRU40sj79IBdq+truT7AY/XlN5SHMW/9AZRmnhUQ0FPsEjnqD3KFgpxo1K43qljX9XSiCXns3wP9m3t1+D2cTzRjL9CsZC9dsV5bleSZc6YuKpmb79+ttLq/VxTF+I0JecmaShr3trvrd9p+/UZvbt8R78a/RnR6nRA4IXBC4ITACYETAicETgicEPjpCPzb9Qw8PgrF0/uEwM9C4Jg7P3b9KQqP439K31/X56fM9GN9jm2fu/46637J6M9Z8nH9L9F9HHPUdbz/qdfjuMfXnzr236EfBy6yfOfrY6Q+Vf6u568vfUr/se7Xa/8H0sChpv3yIb2vR/mUhT/W9qn+f+u6f0T7jjZ96vp9fB56RHCCR9qHvvtPlD8IbS5/1xqEbpAP4U0MJca7bVw69B3LH8aLV4wSKSki5P7ilXOhoM6H3Nx+8t1DFHaQgSbYmFTi3to+2fl9pQ+YLe9vx8vj+2N5gFSyjB2OP2x/xGgnP7km+T+P6Tm0LSGByiIrpyTXHYf1Y04PCiqOQgfu/A4x1XjrMXRVh66eg+0EwXE8FO8hWoqiUEK3RyXsGKg76ivo+4BFrxYypeNgOKcE+dOhr/1u7kEPZV8RT2xdHp/RmVPIegdIkMGG9VKi3u0d5IDLJtdsD4DLL9vdQ8BYCjBw7Me+zO8pUs6caffqsMt9d4edWmxP+BkQVvbLxK1Jty6FIkJlUYJjHsse4/wxNtJDu3gN6AiuiToToB2YBWUhnjci5JfHWYf7d9hp29ziuqCv+9ifPOYc/jPgAFHXgUG3P8hPQnaQShk/AId3p5wSpE+tSVWpRlKkEQ7rHMCtp7/HOzc7/PShf0FuOJ4R4SnHmV16LPbT9x1EWwdJIUgZ0ROTJK4m4wOMGsjP498GrYpiJP1M8tSQIweIXNsTEiM02sVP2TbzG752jiX2OM6jX5SLqtSQQ3VZjwf8dQXZoaQComzAZhNCA74E0myIIdhMIG5MQKwg0opUyPb1xMFkZ6SsFrx7r8uyUItdFn/t6a7ZKyaVNvd3o13iZXs3m7UsIoD22XU0qa4qCI6d6rrSDt8LbAslHSA/a8pVFCKpdCBuFRjEEDrg4wZCwroWkKzGJ9ArKuoJJAf9qrpWBaE7m800n88g5aTN7T2E4YL7uRaQspN6qois+fJcUmgAi4K+GwixgRitIGpNTNle29fjpwnLRL81hOTm5l5+Ys+kZk5JFYTPdLZQhdSzuXabrU0aSRTzOraxfnap+vml0pNzTa4g8sD6Dl0tuBdFiRWhu7s7HQ4HLRZnEjmw+dO3MolY51LOvRXkVw3RY/01xM6hSIr5RBkSSykga1baNgeVdaWzaqoO0u72T1+rvV2rhVRdVHNtX91o/+2NGAk2IbEfjBiA4/bmTs7nGgwF4ThMK7WQU92bG8W7jZr//a1MCtW3+9EHP+1atYP217dj3JvtTrtv36n9GnLIZNl/Plf+4lI962737lbJ6wg7TWTuq9D06aXOf/cFZNxU9/1Bw6xSDT6WdD6Tv0K3Q2dL/HYQqQWYDOhoiIcGbJdGIttfsR3EfDKdag6JN4Oc9Icv9i1rnVjsITPdfX/YY+e95hCsk8VM9e9fqi1C0y+e4u4eXRPFRmr4HVSQTzvyYQMBZ4J8Cp7+ml69vdPh3Z2Kuh6x6tgXbiDoVm8gIxk3WkXiOO7SIJOGiVyb1jN1+OQPcmgx1S2Y3UHYvn3zVj17Q2Zt9ezxDkeQDWtyofrNE0jKQe2f0E0MB/J/cr6QqqR7xs6nM+3JlwJi1mRmCSlaqdBQlSDz8B73UdbshLwXe/M9ejv82oPhtKpVMu9EWZk1voasHH1cgQVYPvkCohg1pIZqMJpBnO7u7nUFAT28IEdpa8gZLsrspT37SMaWhvVscV6uaPfvATFXv2m0Iaer1QHCs1NxPteUddHVhbTZa8QGYtXl6X+8VD6bq3h5pZYc9Bwx/gjitzS06smljE/OLxOWzfW9ZodB99++GT94dAe53OekfbtXYdwgggkJBKhGYtZPoG8g1IdxnEBd2vWtzv/H73SYhBpyI5Mn8/98qWk1kZ+g7V/fqIlBM3LX7U0hbUtCQr7MyokOi0rXf/hS9+/eynvNaBv5P+DX9N1OzZfEu2uULucqzxYK5/PrGyYfFORNy+/Ukjy/Zfyc/WQgN6pUsA/uVYLh8vJKi6sr8C5UUl9EQVh7+cMtDaR53Qzq2kb5fCbHo1vh4d1GGVJ+uuqk52f4Hwrs6cG8Ye56yEoXc+VUqqZLm6XMffLXajsO5Otg4L650dluNBVV65IAABAASURBVFXD2VQla/Xq4kL5+QX7iU6vEwInBE4InBA4IXBC4ITACYETAv/KCAw49zmh6fT+WQj883X+VOz/3l58bNNPsec45qf0/Rv3OZrm69946l87nU3+WH6ZzqOWXzb6X3fUXwCX/4e9/26Q40iyPdFj7iFSloQk2T0zd/ft+/6f5f21b/funZmmAAEUSqXOEPs7UUiyAAIkm82eaZGJtAoPF+Zmx8y9AD8ZiQCdQY0LlI/v3xWBFKGIGHRGPFyHm8c/BvwfVxzLn0IgIgYsTfY8FqXQIJ8a9ENdiMEPop95cQBp3TA4vDnyY06PSykrUhrqPNp9Okggi8uWiKBruHmQFEkpMuV4fxXX9IPoE6/EGFdHxI+6fiE/bFvPIaoPOz3W5UEOvrgSCXCyUPzh7XtLymmYLyKGtsQ14a9vUA1HAhboc719Nbnog3+3R4QaDnhd19HH4nr3A6IfMHOd+1hvTg/zuS7EH3wc+jPeV9f7mo07+n21RNAXyblQRLjbQMQyXPahhUA92CiafS/6WZfx8WG0Bx365JQ4LG6U3YfDezPXts99MofQQbvLVVUpcpafQuwgE9wH9bI/DfcBeWDyt61LtaOsDlIkMdCkQhRZPjsOBTW9rJfC8B7som9EyOSO/bLOzFyWgrGeq4MY8QDgkev3kFwe+9DWqYasaLHDbQVjg7la9PYQMkUqlFOW+1pHyllF+YBfToVEgP1EpZ/2c7nn3rp7glcwv8W4tegX+JpQKSFQd7v9EFuXU0gt+Nl2z2GpZvPhwJ5Ow/y9jachWyfjGYKVkufbQwYmMJgzpkdPO9je0SiVECpirO3PVYkJ7fBEoecVtrq+iDSQUX1dDk9QmgTc4rtJEceN4dpCLOTpWAmC01/n6biYFBt0RFYwTwnZ0eFXe7tSlUum7WX9fqpM2LeDbLK99FaBD9VkPJAwY8jTVGSZABxDgLasB+ckPImqspKfYB1D0FlPRKjBligLVdVIm+UaEpgrRN/DHFuNT06HPmcQHWNiu4WwymUpt9fjkXJKlDWQeR25MYa0ztRvIfs64mRSusVPIACXvaTQAjIouFaQZuv1SrZ3abIaDBts8FOnCbIlT0YDCTmBYI0UEOB7mRDcQB6a9C1zoTE+AY5ms6kaYtURsz3Y3F29lfEUPqacZbIt0L+4vlEHJlvImD0EWgfJ7X4zCB7xCiVZRvUYTCqWywPuqJFzqsOREn3jyUQmBgOdm9fXam8W2t8u5Jgld06hi2fP1BcZ83oZtzMII+dBdznTuuo1eXqmaj6R6G/djtVquVJZscapqycTbSDz7/u9PEfcb9RMSlUvLxTOr5fnGoiru60yNjkP6i+fyjnsr5LW81N1f7jU5OxUPetlDflaQL5t66zibC4TUrpeDCRxB5m6+ua1dpDSul4O17jdqH19Ozzt2UK0zyDaaoimqAotsLMnadfL5TC3vw7bNpxdXGoJkWpfbsG6JRbs2A9fLa3M/i2ZJBW4jE/mcp74qdZmsVZ1v9fK5LTzERKvf7PSfd+ogyxMOSsZF8YtX79VXdfQhRrIuFwUUt+r4FowdkxeRUrKlBN12+1GjtcInSmngWj2k547NPSjUpN6JLc9ff5cZcrEPFTUtRI6d+R7A+G7MzkH6Ze/ulR3NlFbJcV2r+2rKyWu6/uFclWqYB3WEH/VU4g4iLn7b75XC+HXsTaGD0awhm5ev8b+ymFnTKWO/Y0fasAqY6NzYXZyIn/w4+bNm8HHHetJ+OTc9jcLrN/dKMbVEMP1v79SPxtpczlRIp8CO5xvb77/Xgl/Pf/k+TPlfacd+bt5/UYZQrH6w1Ntn89VMae/Urxhvd7f3qp6cqZ8MVfx7EK325U6Ynz3n9+pJycnqZQ/2JEC/7n307wdRHZ1MlHPfpUmldJXT6T5SMV4pMnlmbwnns7mSsRuBeYT9ogePMTGlMqsZkw+mYyGlN4U/fBBhTYTA/aA/s2tlv/Pt+ohSzfzUu1373QPyc9QRV0Ncd+/vlG5blStW402vXbEYt+3qsh1NgyNyJsM7r2koq7VeI8hJo5XmmLjqoPwTdqQa+nF2fB7PHLWlnhY/K0DqkullHTIsz051bN3tlwbNteWHF1A2rfMWy/2mlycyx+46l7dKC8bFeyB2XP96xfKXz3VbrXUjt+dk1U7xLDE1rJLKk9Phv9vep9aFeRQhkTvru7VsT6337wZntLv2efifzxX94cL9Tlp+D+F2YP2/9d3SpGVdHwdEfg7Q+Bo7hGBIwJHBI4IHBE4InBE4Nch0NPtzxG6/+w7aLVwOb7/DhD4XOz/u0z/rfY8HvffZfvn5/WK+Fg+3/uv1fIYo19X7vXwh3+1i3/h/yjUD3U/ueozr8fzfabLP2X1n4vL4/6H8mPgQoc/j2uP5d8HgQPih+untAaVFi7/pe9/lMkO2H58ffAvfH4IQcWhHwexrjMZZXH5Y7GOjkPolsPSlv6d9yuCE8EPOru9pzhc3993HCb7INfiMtW86cTK0geiX3xFeNzPd/PB9sH+lgPkzCFvQH4c5OPREZ/W2UOkHPpGvO+DHtfZvxa/+ujlpoJDzwY8XO6p78DnsJ9HPIztwc1jLUUu9KNkmSjwmEz9QMzSqYMgCa4WBymlnx6jRgTzPwhdh3KiLqc8TB9UWm/DAW3BAbLjZqK2ARffM0CWVBRKxomxEaGUk3IulIM5sTsCTcjBh0hJPfaZrBuk2cs6rMu/4SJnuVzXlWoIiFQWgg0TZ8jq0WPSyURVQAw02GafrbuDCDMWaZg/q+RwPNHf2LZdo5yzAls9v3h5DBcl7EwphvaUsFli+iSXGw61W+vNhXLCbpfRkRM24Zsi8U4aXr7vRWyyWsaFYhjjedshppIiWC8d7rTK6LS9JQRkWVVukskQqR/6dPiWi0q77VYV7Xr/WkNQkCbaQ+7ufPCPHtu6pZ+fiC3om7FxNBkN+JnUNtFiHVVdyf12kI4N48uq0rrZoWurAuKkBrPAJ0zQbrNVAyngWKcK/xkrMJhATrbYVteQIow34bKBOOghODxvn2Ow1326XasEUVNl5iVvBEFlslbEP6esgtjWkBmDrkhaQ8Q1YNWPCkVdDjYUSnRv5XhZRtj44MNORV1rh98WseYiAnL0XsEfMU5cxxA0FkKj9d2tjNXdu2sdXiZ1a/wwqeoQsiyHJs/RoPvu7Vvue9VVLf+/rEKn+uAefCGaXY4e2yGCxSQ0ya8S4ntFHkwhGp3D3XoL+bfVPXM7pxpjAIkygrzcE9AGrFNVymTXjr6TXEJC7eRYVcxtH7fgLHL19OREJpQtbZa2ZShOJ0rICWSN1/8W23v01sSpQoTdIQ2keYIwCwjYFXlQvsfQsduR35OnFxpDlgWE3ALCtoaEr+ZTbZrtQNItO3A/h+wsJP8fshmfq5YypE21asjhkWrIspHzCQyuIP222O2nED1/DTFUnZ+ovjjR5vpOw3rGtpbGAbsCbCHJb75+NTxhnCLpdHYyfHWvnxLs9o26V9ca3W7VglMsNmog+c9ePNe2SuohKrvZSLOXTzX74pmKk6nmX75UXxeqnp6rZu42h4zxBiK4I2/n05lq7B2NxpLtSFI5Yu1t1prOZtqSuyPyfwumGX95Q6hKFTma0JVy0na/UeZ++D9+IQz3JMPo2aX8//4uITjX31/r7PKJOuI3PztXbxItFepnIwjKE8W0VgUhvScmI+LVMOewF8o7grSGvN0jK3xdY1eBXQvIzAr/SohME/Gtx9B/eDuZKfjDCHvsvru/xyIpIlR/cald6pQgxOumV89aXxHfHkJ+UtWaQXBOIO96bI1xrX61UUAEzy7PNSYfRuTtbrVSLrIm3A9P/KNX9O88C7ktcrllb19DRC6j0fjFpaYvn2h+dqbbm2vtFkvGF9Jiq0QMR8RmN84a/+tLFeyJaUsuFYX8f9nOGfP0iy9UjScyNsZoUtaqRrWcMzvWXrpHz9v74cMFxabRuJFGyO76XoV9vF9pEoXSkzNNyL1lJW2z2Ksb1exBFfH2eknEOY9LNZsV630jo797d6clpG6prPUb9o59o5I1MZpNdPOf30rsjx147iA2R1Fq9vyJ8ulU+7uldm9vlNibyslEMRvrpB6rutsqrhbq0XNyfqZyL/lrpotO5MFI7rdBX/X8UhihdlbLftTsU+o1vBwfgqnYNWqeTNV+caaOPNxDQHftXgULq4FwHpHTO3JmfnaqCWtEkLr3r19peXetgpwrK4CwRscP3aPpVKPJVEF+js7P1RVJe3wut53KyzOtWf/+QMbVN6+0+NMrbb97S95XGlW1euzMz87lOOY5NvFLe5el1dWNtNxotV8Pa7AppPGLJ5oimfxZ/a9vtPvmLfvzvaZfPNWEtZvJrWaSlWzbUY4IHBE4IvB3gsDRzCMCRwSOCBwROCLwZyLA38CHv+H/0vXPVHvs/neCwMdxt9mP63z/e0mg6HNC0/B+PPenykOnT/z4uO8nuvzTV32M0a+453TSxAFHNuwSP/b/+P5HaB/H98fagUBGg36QR23/1MUfMX3A5hEYQxN4+sTph+qhkjtfuRzeH/Q5VP6+V1JhCOPnrj/M5sM4yw8VfycFQ/o5wYXEYWMgIiQWd6X64f3BzUPV8edvRMAYI07p3oeEFgOOuohQijSIeHUQDpb+/eEzVQ9v+kWEemI1hCZxrOd7Wod7rsEcoi5os7g+gn7UB+J56PaTt+ez/KThowrreiwfNauDePITd66PCHnOH8oRLg5y0NFzqDtUPPrhuqZphxqXre8gJi3dYGwe9utO/uP9PHDTi3m4qpev8X7KiPcFD0Y6sG1Zzw1kjQVmTOEBvZToa1U97SaBBqF/RCgiGC0l8LWOwQ7afB0a+BERQz/XRYRyyj/cJ8opWbvUQFh7f3Q8FVJrLOjv+VoOtRuIr5TzMFfmanLWbbZLvAb96Eo5gzuGM9ZPAgllKScQQGfbySSkaCtz4elwtVcoqaVPC4Hp+VPKolJ+mlIJY9DrPbHpGvmVcn7QR27udzvm6wY9QxtjM+0RoaaBcKDs+o5cyMwZEYMPvu/xsYEsKoqSuoxtOwX9U3Z5y+F7ME8PFq1a48pdSxxadIlX5KTANtsa2GkyfQdBosBm2vfgtl+v5XlM5DSOr8kgiKmCQ/yIpGo0UU5ZwZwZ+yYmFSLkp68S19lkpg3EzIAv7evFSgmQmt1ew9fZKphJck5mdKwgkEx+9GC9UYPF/dAvpdDIpAjkYI8PHYSv0J8jq93utecw31/tLPxkkErqA/KrwYc1REuRCtXYvVOrwO+9bcKfCmKnIQYpJYl4AJSCuRtw2EJEVxA6ZcoQBrdqIaVspz/s4DlMgNp4k19lVclfg+on9hpyccz8O3DGVGX87iK0ZZ4aImO1uNcSMSb21WTqiPHBPNPpXM6JFnz85GQWZAUxyJAPRVko088Yi7LnL3KpnLNMBBZ1Ldc1Jm7pHyIiC+UWAAAQAElEQVT++Nijo9y0MpFbQSZ1IRUpqyB+AqMxsczrRmeXlxBTocXdvZRCFvf11wOPIFAz5FdVlTq9ONMIUiWHlCGpWvy9u76RsRpDujSbnSZlpUx++sMBu+1aGbKzHFda5xb9t0N+9HfkAjbuiPn65k5+atSYYK7sXxDLEvxvFne6Ay/PP7K/Za0g3t3tUvWuV3uzVAUZ1EFunVUTpc1eGwinQLdmIzWv36mpktrFWu241JN6rhmETne91Kio8KGUnyrt79ZKk5GE3atKqpettsuVnL+JdVadziAbp9qt1g9PpuLPnnxK+07x/Ez787EabKhzoYJcW+82Oi1GqojZHtJv3e705uvv1EGQLd5iE9ft/VIdvsSkHvaLDK7+eu4t5PXm1dXwRGllwn4Cdv1WmmTtdkuNIbbGEGMqs0pi2pIvLZvMApx2rNGJkipi5lz2mq+xqWWeDevP5GC73OLrWAnbFmDfkScbbPfT48ZC6qXrhSrG6WaljjVW5sy8U3XsSw2k3enlhTbg8+SLl6rwt1mvVJIfDfvg2+++Uwn5bkJcRYbQBakyqTFBjup8eaIZxFo5rjV/cqGO2LBAVJzN1BS9ytlYUSSNzuZK85Hur94SlnbAt4VEFLkh1muPjbZht7zXgnWeycc1dlQV64I1st6tFeT5+m4h51Ji7oL6Ar/KsgK+QmJtjnYClkIxKrVcLbSbVoIdHD4skm83A9kqcngB6Up3LSDXV9++1uLqnYrzuZbfvtGoz9pXScVsoj0YLd9eQ2w/1XR+ounTS/VrMMDmlrbNKA17QMa2m7dvKRNTctgx0/c3mJTkDyAk51jZaQ9xWXx5oaYMZWI3Pz9V+sMT9j0wZ74SMnsDgR3OaXyL07lW3G9q+oNj0WUNv+/WO01Y515n2+1m2OsWEO0l+6A/3FRC3gf4LO/vJMZ5P/Hv5ut3V4oU2kNCF5DV9d1GFWvPOZh2ndbtVjfaabVcKD89U50rVd/fq/2P79UT2+3Xb6SQWnKwg/ztyNdgD29ev1arThPWz/T5Uzl2C4hc5+x6tVT77l6xYNdmL+3ZyzvWXlySE+SJvjjTarfSKAoV84nOq7GmEN0duVt89VTe//XmXjvI4t3316y7re6+ea2T0UQTyGeRg6PlftinumEtLsjPjdbEdPriqfLJRGP2Ruds77xljrxuWVk6vo4IHBE4InBE4IjA3wMCRxuPCBwROCLwlyDQM/hjoer4/idBwLF/7OrH94/bfkuZfx36X4iflM/psw2P5XP9Hte7/+P7Y/n3QOADVA+h/IniQ8Pj66NOQ/UHmh41/pMXOdwzAgNEFB6uwWqJH+4o/OT90BpDP//8SYffqSLQ82uEbn/X70/5+EsOPR7zS32P7Z9HwIeWPsQ8iM+ARWb7anFZn3gFfSLiwxYGWF9EKCB/hl0n6IJYv9t8UNtxMG7CiRb1HN72tKdIsrju95RBP3NYZ8eBZ8sBacrJt4NEMPlQ+vFHjx8tB8q207WBbb4exO3WFRzeui6jw1osvreYXEpg4PJBIh56uN7tLbYwlXJKKnIernr0ioih3m2ujvB4UIVM6ZCSQ2nryRwuu48PyN3P4rLrIgKMe/nw1/Wd2TMKDz50lD5855SwI6ssykECuxqw+LEX83OTqc8pK1Li7uE96CS2rmsZk4tC9jUixFsmHwrqGsg0E3ceFfywBgtF+oWChEiRZMlKgz09B9p74/XQaSBy9+gZ7GPOHr8KbLa4XiEFOiJCJk5b+gz10nBoHxFy35QTNZLbW/RLAV7SnsP0NURMgY8mZ/aQl5ly5lA/5axO0vDkHNhjrlLO+JfhW3YanpRFb1/SL4VKSMQtZPkGEqmGHMqRVKHHMqLNBKh4re5uNUz+3gaqOLzfaIkdJkATNjfYmBI2kzgmX3abDd16RQTX92/aavRa3tcMl0ihAoLGN+4eEQMRt4HAyqRCbnqtKAuyLyDgciJ+Ci1ubiEptgMRutluNapHmk9mMl7GYwSJ3EIQ5JyIHS6Qm5lx/jrRDTFqIa/s19B3MpHx2uHTNAqNIR4rSADHqKwq2ebqve3GCzVqk1TNpirmU00htnbRq2w1SIXdq+sbjauRxthlfHeQwi1rPuWsNYTRFimZI0M+VJA8+xyanp1I4DieQerc30PkbuV599v9EC/HJDNeGDA5OdXZkyeKCLUQswU5LL+StAWPgzSQ2VukHo1U1PWA13a1AuPlQJDAwaln3JaYlcR/j67NYqEVpNEGQnX7+krN9Z0qsN+ht6grOQdX6GhZT7bp6s1bjYih5ySccg7Ose8Bt1IdOm9ubtTg/+nZuUbzuRyvBQR0F71qxjoWAeE1LUfyU7LFxVwL9Ba0FakYCFpjWVS1jE8L+VxVI2IzGux3/IBfCexNZgc+7fChwfcScm3neEP63rcbxbRWhpCkCyvZa6vT7OJ80LOGJHVby7j5ZKqK3BiNJ1pBzu+QBp8b1m1KSTWk0R7ccEGBMsfA8RnV44FQmp1faHZ+TovQHQrm3GNHT+8S1u/8xTONv3im8unDE5SCQNtd3Wh3dasSInqH/WtI9ZW/qhfsejTdUy7J7Sk2jaYTrSHKHAfP3TFL8/ZO8z9+odi1mkAMV0gJMHesF+ejn+adYd+I8X5C0ljddFsF2PiJYVvq+O5Yc356s6xrtEomVMNPxqK3W2zUQPAJkvHJsxcyxpXz63SmAvIzaO9njDsdq4PMW+JT3rZq3t1p//ZW4z36WNeOefPNG41u1mrxtSN3Z/MTrViHztHx5Tm50+mGPChP53j/8LYtLk1Zf0M8mkaj6QzMR6yXSrZlTaxG1VQ9RGl/c6/2dqn+7b2mRaVgrezHxWB3XmzVltI+S+1JrRH+ltdrfs8Umgz5VauoK9bmqdR0mhNPUgw8Qqkq1Z9NFacTLSFMb95AfrLPFaMaO2ol8nkynWsGgb5Oraap1ElfqNxJzrOmytpCYveQkulmKb25GZ6M3vzHKxXvltqy/nIk1fteRSNi2shk9B2kbYacrV5eageJ3dwsVENYikXQkB8F6/jU5C973i3rLsg3x7l+cqZ397eQs2tticWa3x8tYz1+BL41uTJyHKuKESHvBffRat836r+7Vl9nVZtWIwjs+um57q6uZNtV4AdrvJyMZcnDdcSeNVZNWeRMok/L4ty+eSdVPetOKo0TRL7bVCT592bP/lamrBRZi1dvtH13O+yXY5KjUacWG7qqUMuf3ILj91cQu5L34zQfa/bymdq60PTZhfyBndV/fKcGgnztJ5XJk461m5nDeTmuJhJjMlju2eN2XaN1v1cGp74IJR1fRwSOCBwROCJwROCIwBGBv3UEjvYdETgicETgL0Ig/qLRx8FHBI4I/Dcj4JNCy3+zGcfpjwj8HAIm5ywRoYgfReQudz8MjQjOinv1XTfU9RxsDn2od4WfdHT/xKG8763T4nLHmM6H5xzM+j78A/0mLnwY6FsmVzDW0tPfYyOGnu+bgy4/lcThrMX6H8sw6DM/emyRbUFc7rl2SAOJZpuk0OOX2y0RoQgkPUgHcdyDg8X9I0JlWbqIehwcSh/9oL9rUk7ynBbfH64JHb5vOSQ1Oet6z205tHmstTfv++T04zFpMNh4+0ncDgLD5d7+vq9P9G25j4iB/O3wQQxy/How8Hx0VUTIfXNKQ1m8HnT18rx7SJSci8HPSKHuvV90HuqoUE+d/cgc9pdVRVPIc6BKPTG2fovJmw6byqrSGGJlwBAHI7CRmJgYbn1wzBhMVUpZRVEqc3W5hhwouXefGh05JQWT5JT4KUyBhsS3uq7lXNlz6B6BLdiXc4a8a+nTqYEosb1+ItV5EJEUERAJ1aCnqmrK9TBvz9i27eV5c0pg0mgLYeV8HuahLsDF4jkrsCoRQSRmDuMzZJ7LgZ4qP+SMCRPjExHDvB2xyWWlCWRkRKjZbqlnLkjoKSTIdDpV4bGRNDJ5ZIzabvha08DfRH0BHpPZTIEHxtH6G/r5usffXGQZb8+18dNijLfvo5MTVYztqqxN7pVmI41P5krEsoAw6PCtKrENsqJM2VuBPO7u7k7tELNmwNR4iNkT9kdVqIYwa++WGisp6lL37RYaoRdcnJoyqTyZQiTEQJD0tysJfHb4vYCMFa+C+UxCesJpNYJYWGn75nr4atZ0v9UKW7txqRHkQwaTJQT7GuIXXkYm09L9Rn7CbHxxKs1HKrukHaSPn1zTaqtmtYEQWqtlTHg+8sPzj5k3paQt2O/Br8Wmlngvrm9lsn1CjNweDDKuVVlqTl1EaBgPsWPMV4MfzptCW0jwqEo19yvyfiTHYsQ8PT535PoE4rOZ1tpAlFX+utSzGbGq1JUZMqrTydmZSEYV6DiBtCvqWnt0muj2nEzN3BvpfS6UxM6kPBV4Frq7u2V4gqScyHNGCu1PRurqrC2k1O7bKyWUbPzUMCSZ/dvutqKz9pB7Juc31EeEOgJiItbruFZWT6z35Pqw15DvqisF5J1j5a+K3kNC7iBZ18SuzoU26G28ERQJ36RyNiaPGgVY2K6WGQrstz0pZ43BZs8e1OJvD1Yb7LGOnvytqkp+eS/ZLO7Vk+cF8dj6SeW6HOzIXNevrtR9fys/SZz7pOlqr+vdvYrnZxr/4YmamfXEMNcYEi0zL1BqPJoo2KcqJGF7wRrq8b/BlgafMznumO7ZnxvI2CXE3P5upYoc8BPemTElce7wrYBYbL5+qwp2cAMRmyc1HGenMvJQtycPHdN71lWBX/eQ5+l8rgw5f/LyqVb41FnAzvj4QwFe3ybb1xDTDaTmHpwHvC4m8vp1HPuUdPf2jR586uU9sWTNr1cr+an5sqrUE9f0ZK59Ds2eXSouZkN/UZ+V5bW4WCw0nc3kPa9hvsVyoV2Z1ED41qzlvXbqzsZgWStfnmg7LxTU33z9SsXtRieQhaW/kvrrNxo3IV0t5H0op6SKehPXBXilqlCTpa0/sFBm/N5Cxu4Vfjq2D2X24v7qXlNI9chJ9zc3KuczTf74Aj86bd5xv9hpyfh7cmLDOizLQrOLCxXkhrEN5tTJRMWLp5pC4K8LqfL+Whdavn4LmbmSnp6oJvdKyPQg1qmsVNUjnT17prKuZNK8JQe9F3qO5bsrjYh7Rf4k5qkWDXtfVp6NNfs//kWTKNTOa9XPLwZyfkGca/BcYp9zur9e6PTJM1VziPRzbJtNtL29V6GkcjrWVKX2kKst62NCjDSth/XbpF7Ljnz+7pX81efd/VJL1uqIPakoKm2Ilfej+hx/iMGY657k3kCiF2Bdobt33J8/HfbSEftPXM41KkbqsKl5c6OW3MrbRqNNBz5XEnHJrKFAdq+vh6enS3J1/seXwjyNrlaKSBp53YC195LrzZ12X7/WBhFE/rQvpOsV6/Kddt+/w0sdX0cEjggcETgicETgiMARgSMCRwT+dhH4dZb1dPuUUP3DOyhZuPym90H/bxp8HPTfhoBjolXQ/wAAEABJREFUfpDHRhzi+fj6uP1x+XGfnyv/2jGP+x3Lv4zAz2F+aPvztPxy7497HOZ5fP24zz/7/WNsXP4QD9f8KL38R/x8kA/7Hu9+fwQO2P/+mo8afwmBw2+giFBEDN0jQrkolFIMdcHVa4Hq4WA4cfCqEK8PIxcxVFKvodl3lkS9RbwiXEPh/Tvi4T4iFBHvaz99MengA1dLz6H6p3t9WPvYwpQSxEqhosj4l9VxcO/DUfHy1Tot3Mo+R/xoj+9db3HZuoYyfXqLb95LxwGrxTpdZd/pIl99/1gi4ge/bWvGtga7OsiOngPmlrLnioiHYe70UIIze7jp+g6St1VZlIOuCPry7uj3YEMvTOKOSn66Lucs6zWJ1L+vcz1F+vZqIDNySsopqXjfN6dEm7VK1uT+LSTgHvLNZIR12m7rtXTY3iD2Qbx6fGogaXy/3Wwgrbbo67G9l8ennJXLcpjPMU45ycSIbfQce4gX+5pSlrfnHAn7sjyH+9ieruOIHGkR2217jCnTY3MoIlRW1XB1nef1XAX57r4YpK2fkMNWz09HVWUhRg5zlpE1hhhgUm3vF9ovN2ohqHaQhDvG5ZytVi0GmuyMMmsLkVgUpapRrQLyYMrhvP08+GH8N6ulNpAqgU+DAsb72oGTn65ynxoSIiKIe6eqKpVzUi7Qi849RKXF/TzOuEWEEn6dX5yT650iQluIptL+hIZ87LHb43Ir1X3IhPX6bqGOuGbmKO0rSiMlXG41hvTyk6RTyIuR28DJRE6E7epVEL8NJMQGvRVEcpdC/nrf+XROW4G9WXUuVXSC9OvU0J7mY5k0q+p6IJlMAvsJ4RWEpMsdyWs9/j8pi+lIeVpBmvXa3NxpAzG7uLlVxsbEnlBXtUbgHKdTRV1qc3s3zLXfbRSQbpYComZDzlb0bchzx9Nzm9zagqMJiykkGRaSC1sw26qs0EWcFRpeQaHH9vFkClbN8DSj9S739Idgt66SeXboK+uKtOqUIf/8f8dWkIIm1EpiExFqIJsrkqWCGLv75rW02atA//z0hDGSv67ZT37e44tt68B2hI4a2ZAfW+5Tykroq4hP4Rgw7576HsLV8wEhRPDdD7ZP+6wqssYzyCbIsBX4lFWlE4iyxB40Pz2VX/5wSianW3L45t27AdsaIgxztbi9VaoKzUZjjcmxIhcihTxMs6cXGiE1BPzs7FQjYmssuiSI/14e75jthnVaaNfstYXc9VzT6XTQ4R/eK1KZIeXW2uJrTklepybN1qy3FZhk4t27M+KYwImpHRUyyek114KDc2hV9NqWD3OfFSOl+406yK3mdgnaGmTHHPZvCUFasLZ25Nfd9Y3ur6+H/N8Nujo9/fLL4YnXdRnDE6pZSWenZ+rWO5XYMx6PNRBgYJfBM5GPGpUaf/FUe8b4Qwtj1sd4OmPMVqdPnqggfh5TMVaLjbRY6/b7t7pB5vVY7Xor7Vv5Qz9i38mXp6qfnqlupZOvnsk53NOnW5GDhbQqpWaUNXl2oQJMR//yQh3E5h7Ssed3i+OVy0JjSMsVeVe8Jj++eac9hNwDdlN8KdWRSwYH7lmj2UzOrzoVxPhSPcTggn2wX26xI4YPaJg03N8stGcfmV6eaYMtG9aqn9IdffFMMa2Hfb3+6qkct/7tnfwhj8W7a9baTmlcK/adHPd6hg1FpagKZYhD4ziizl/Nff32ShnMen6nGK8tZHR5doL+kc7+8FL5dKpmXKgkx9t3t8N+41wpIKgTuR4RIpl0+eK5NKsHGZ+fqgLX3EmO/QTcSuZr0H0PObzds9+fjB/sZngusjJ57/U4rqhnoe3JoXZSaPL0Ut2u0e7VlfokVQ1LG5J+m6XxfKaenI8Izcib9myizXffS7er4an/JTmXZ2PtOwYJ33vJ66U+O9ee8V5n17c3rKVgzZ7q7PkzkYJgvpQx61fk9myk7u29MvuQ99Hm7nawewJG6+WK3zcruWJLbDbsoZvrO+0t7+602a2GNSRsqCHKG/IqHONUqjiZatmSi5NK05fkc5GGOKRlq93tQvryQrZP2JzGs2FPPylH0nys0ZMzFTSuGN+DeYDl6KsXNl3H1xGBIwJHBI4IHBE4InBE4IjAEYF/AAT4W7D/JvyDPHYpHt24bHlUdSz+rSLwF9r1S3F+nDO/NNXjvp8qf2q8+x3qXbYc7m3bYznUf+r6Y7+ef/hyysU/KNH1UdltPfn/s8KYod9nrp+a/W+jDn/xDccx5+MyVcP7R5zkk5SfiPRBlR5eHvVQ4udBNcWfvg+Nvj5q5R/aOsij6t9S/LnY/B5tv8WmP2+MsbE8GmVsHt0ORYMe9LMMFb/wY+j/C33czEG5D5s+K+7zDyQf58RnXfs5/AiDPpbPKvrLGj629+P7v0w7u8Nn9rXDPH+p/l87vock0WN5P9DpHqyHAG/L0Mdln6aL01AOMIdTOshGHWQIznsF+OdSiqRhPGN9f5CIGOrddhD3Hdqx54DD565DP36kjH6IF4qY0WNmN8hgyk/mfOgb9I9IHiLrHwr8sK7E4a0JQAtV6OqHPsZp6IvOoCEUyrnU4DoH7r4KvES9XXdfi3iZoBjKjO3pGwBnEX2tZxjH2JSzIkJ+Df0ptBBvXIZ3A3nqgvV1lG2jCRn3jXgY5wPooiqVU3bXQSJoY+6w3xz0R0oKcBsa+dFhsPUN5Ar19FZHDDx3w/wZXX3Ty2RtKOR6oc/XwQZsGWxIicygwVd0biGbmqaRiVrrFvUFBIP7Wkx0Je4zfj/EPpTA30REkQpmSmog2Tyn5xM2lRzwl2Up+8BM6thHG0i7FuJoeIKXq/tEYAu+Wq+lp19ZVrK9PfUeVzB3WZRye2ZeOQbYmMDA5aEvfvTMu4eUK4m35yAjmLdlXGgPgdpho/WEx0eoZJ6csjqwa9/PFSnJr6KqNIMAqyBZ7m5uhkP3zXqlDQTTmqv7JfoW2BXo2EFyi1eLjwXE177dy9JCBLQDto0KMDHxsfUhP3V0V84ZIr1VzTzGuoaU68GgxY8lhGzQ6Y5D/trzAGSOrCRq8bWq6kFnu9qphKmIFDJR12DLZrXUtm+Ah770t3/B1f53tPs+p6QOEsYYo1omPyeTiZhAbi9SliDGHNstxIPJXeeJIHpMIJqgu4eU8hO3fgLSesqq0mw+1xgyrLOP+FIG8yTUQjz0kA4BDlFkXUKeZceBdhMVO8iKrfEt6Ou6KsuEzw4sOvw1+VpDYtaQWR2+NMTsFqJP9K3Kiniyzk3OqFdVl4Mk5htPRgMJ2UnaQFbW2NhCjm3wKW86hsdgb+Un4yCBM+0BIO53S+y3qYPk3MhP/aFCmVhgjvwV3AHmZVmoxKflYjmsK/uyv1+pgsCaQ6ScXlwqMcb2VuDboeTi7EIlBT8F2Dad1rBEJoBGEFcRwVwLzfBzNJ2oBsstBGZLnm7ulpA1lpVGkDOXT56qZVNbb9e63a21LyQ/3VtCZtajEXk1GfK7QEfL+h9h0+zkVAVBXr670ZY88VOhAZa7KpTKUv7q7fXVjfw109vlWhVE1Kis1b25k8nNbR3D/0e62Kw0OpnJZKSfbDWxt2BtmPQejyf4P9VoPtN0MtP85Ix+lcpUaAJ5mnOhd2/fqibv13d3cl44X8rFXlPaE2u0hXjtZpWKq4X8dDBVMunbOEYpa3J+punzp3r37fdag4Fzlm1AGdLaH1SomWuEHeNnT1QT5/LpOeRdq3Q512Tdqq5KOWYmo/cXE7X4FznJa3a1uFMidzQulS/m7Kl76XQsr9GACN2yJhui3YXkD14E+LHZaAoBb5J8AoE6eU7cSZTopIp1vSG3vVZ2EOAF6iYXZyqbpB1703a1VrCOp6OpvPc475evb7QhRrv/+Z3SutEOwrVgf/eHHYIcj0mtESRx/sNTbaaFGvbUgvh5fQc5uWG8nwjds+8tTNKSnz32tKzL/X6n8y+/UMm+sdmsVVaV9uA6gzQsnp/JMZxNpqr95Cnr0P/v7TVE5Ij2Ehs6sNljQ7qYPcx7s5Y/MNKiI8Mx+glqfzBgRT5sbu8V7AMm0Ecnc5n0HJPXxqM/nShHImbl8KT/ljU5ValiuZOfBM6XU+KxV8M+o5uV7r99reWbKy3ReU8M1m2j5TdvtGZdF6Nam6JXGXn4f6jX5KeJ9NGLi4FcVpm1NgaQ6Zn16r0vVSW6bgUMEPR7FeDXsj+uFguJ9dJudhpDvI7LSjPysuO+SyF/VfuG2MxUKiLUkxuzf/tKY9Zsmk9UkxjLr79Rz/65qcmpu3v1kOur/3il5198pfJ2rRv82Nxca++vsZ6Plcj3XqEdRG6x7VSwZ9SIlAUIWrLXjeZTTf7wQsZVJyP5d2R6cqKt972qVE0+OC8qsNhd3yh/ean+YqqCNdzXpfxV50xBHneKfTt8mEuQ7dMnl+r+9FYFsUj8/mogtf0BoTwaq1uQm4uNTCQXzCFeHWP3V9fsItwc30cEjggcETgicETgiMARgSMCRwT+cREIXPuc0HR8/4Mi8Djm/50u9kxu4fLD+7Ftj8s/dHhUeNwe/FswHrX9tqI1/Jz8Nq1/jVF/js6f8+hx24c6P9VyqPuw5+fuDr0fXz/X95+x/s/H5TDinxGt/2qfD1h/6vpfbcs/0nyfwvOhLoY9/OGnKD8SDiZDvDj09cE1JQ7++kFcPkhEfDDucX3iQDCoOEjPQbvL+VE9zcO7o20ofPTDOiwRjOT9uPmgz9UudxxiH9p7TvN9WO0rZ82HagVzdxz8thwqR3ikVBRZicN7cdvjb0ebrz58byG5OKunKfRgYigiCfUKrlbccNhbZHRYH79e6SHP2bW9GggaS8shP6oVHHvG+3ER6ETRYKMk6yirihLDqbffiT4Z6bhvmCenpBYyp0OGjvzw15G6XfTzvChSol/Q5neRC+WUXByaJVp4u74oKizCn07K9AvuZLaEe+GL568gRSrIJ71/lRwQR06qIMcKl8tCURXy4W9LDDo7Sl/rsxRlpQ4cAr24gf2NUlEoez7qPE/Q33ExAWmyKVIopzSQY+JljAah3BEfS4EN9uFhfKhIeTiIT+BgcZAikozbnjjutjAnCjkulsT8KfJwX9eVCtr8JFdpPbtmOCDvwDzlLFknVxNtGX8z5YoD7YyOBlKkGPxBF7aZAFhDOpjkHEG0jsCvfi8jiDWiq+CPyfYilyrQERESdcJe2z6qR9Q/+NOB6QNxI3giDveZ32OHJ3vRu4eQdLtJkUGXZE3qiYO1On4l/cQrghoHgYvJnaqCCKAM5yD/X78W9zcJ0NCvJW9FHABRJs/uIEb6MqnC/3iYhaZWQSxEIJb3kB8h5fSQb36qzgRgXdWKSIoIyO2GHGhlTDxPDcHwgAsG8nb8LTUYVOBFGuoOEsQE2AjSr0JXA6lJV2aUCvrU5GGFngn+wIspMciY+CtcMxhnMG7JwXuIjS2klsf4q6J77ISj1fr6Tqu7hWaQjge9G3C1ONaJfqbcA4gAABAASURBVEGDceIyvJeLewmMk2J4utWVTmf3D/A5O79gbyl0ccGV+XNKWjD/eDbVydm5SmJS1LUEJnPIv5iOIPS28hwdhJ3zxzEyDnvIoKJNEKx3A5kSi60uyon6u7V0v5GfhtxBDm43lCVwCUUq5PjtyPsaXKynqsc6uXyi+zfXut3TF/JI01qXfprw9Z02377RPeTMnpxTSOfYhbrh7SePd5BlO+YYg/lQyY8GPB2T3W6riv0rwJ5qjKAQoZSzJvhbQ0Cd1BC7jTQ9PZHjZF89pqff7F9eyMTS/Z++gyBfqvbcfUAo7sBlrwyhtYLsXJALnXqbp7H1ECc/Xel5g/49BNMU0rqOrOo5ON9vZeJVT+ZMXLNHNLr/+hWk6K0mlxeaQfJur+9VLXZolexfM6PftNZ+t5fzZvPmRv4Qg4n7DQRoWdUaQfj5/4n2k6zOvRXYNOutCJP8BHH/6nr4kITrRtcbNZCx/e1SfV1IL8+VJpXycqueeXb4sIQ4ds5mcqpEmlGhdpSVIJIH7C7O5FezXCox9/X332tU15pBZuO29mpUn0y59hq/uFTBehB7dIDUPofS2UwjyNMGonX99WuIeHKJeTJrqp+Nh7Z+32nMXr/nl109GqsEx3CfTkNe+mub9xmMyOO2AM7nTzR58US7IvQaexbYtmNt7siFzasrleu95lHqDHLa4BoXr3dLFIWgF1X98bm02bPXl9ovFwO535B/3h+61VbVVorvbiBgIfPZX7boH7Het3/Ch+iHp6R3pyO53tfqX54rG5BW7AOhDf2DfB2/fDqQ/gW+jPeBnzNNpjNyttYavbpdqa0yfvZqru40Yt50v1Ox2KtY7nUKeToCq/UV5GjXDz47f9f3xPRmqc13V9re3Mkffiifng15n4qshvWXy0oFebjHlrOvXojk0c1+pXI+VcbO7dffK7GWm+VGPb+L6i+f6Pp/nKmEgO4du2dnGu8lgUew/0+I77LZDR8wUJnVf3tDntSap1rpYq4WsnlztxqeDrbOMflaOh/uNmBwqWLbOhzKvTR7cqFgn2/Zc+q91N+vFdtGwpY9RPHN7fXw/wQXT87Uv75Wiw1pUkvvFmr99C+xt79bcNmy8bqtpw/Wyt/gsIbEjmdz6c29JluwBS/v5ckd/m7kaOgRgSMCRwSOCBwROCJwROCIwBGBIwJHBP5LEeBfa8M/236PSeP3UPKBjoN1vn7Q8PGNO1g+rv+bv7fRlt9maE/sDsI/sz+vxFNYPt/j2PJJBAzaY/lkp99WeRx1RODPRCAiFPF5+TPV/c7d49P6IH2GBg4ETW6YaOt6TkzTZ/oPnX/8wXmsDvJjrVDVDYTUoIuGiPgBG24/aPP9x5IiKaesnDMUZVIPmfNDH3QNdtrmHyofCikXike29/gSESrL9/WBbYzrEJMlLQRex+Gu51PKg5IeTBJj5P2bsitTSnJdRMhlvX+5r4s5pR/8c7vFbR36fXWflPHjvb6OA2/vXOI+pzT46T6WiFBOSUXO8mvo58J7ySkJYxjaDQSKD+/3+z1VoabZa4+4a6JfTgldHBhDTptk67EnozflPPhh21yfMn2wxeNaCM5ut0N/r6CigxTxU0VFyw0H94kDbiE+6HZ7SiHr7SFPfaWXIiUVkBa2ARjl8YpgTo+QjIvvO2l4IslPtnl6j7NNVA99CkiDnPLggxSKCOrbQUyKum8m5iVz7bGTZrkusKkg5pkDeduQaGje++TfycLfzof/ZVYxhfhAVBbKSC8pcpJJmhaipkGveAXzpBQMxZ6c6V5AGO00MmmSklLOqiAxl0uIBQh749iApZ84qyAwdhBJxrppGwiuB3x78iAzDqPVkeO2PTNPTknGrcT/Dl0d/cYQNf7aVuucTKaqqlKdQaOjy6EgZwp15PZ2tSYXGiX8b8mHlvyw7gYbGDQQdDPItPnJibYQiRtIPobLcUr42INDqktNuywtNlqjw/+vqz8YUONLb1vJgTFEY8YOgWXmuoQQ6smDzWol+5XAsSQ2tjOlpAZCpDY5Ql8FPiIpZXWsQeMtXuO61tnZqRz7PSTbBp32uawqlcy9uoe4dCzp66fmRvTdoLeBxE/MkcHMuZFy1vwEPbnQCqJm9fqddndLqS41gtwoIUMbbL1Hv8eYlO1YH8NaQo/3tTXxz4yfjieaXpxDWK3lJ/sKdDimmADe7QOhBIApFeTNToFfHXGwjhacdpBwFvtSlLX8ZHdcraRdp/TyQv5a2h155lyxBDHoIANHLy/Vz0faT0ritFVFrpXgucf/ilzz/EEOBHG+eXelGtIncihCsk8dudYS2xH1Juead3fyE67LV2+1Q7/Jo/mXz5VmY63Jg4gk563zMaGkYtwUMtexqUZjVXWlLfq6rpEx9tfMtszRs89WxKeGeGuwjQRXB8Gm04kyRGQD4ZqJh2ULpqfzE6WvrxXom/j/dsX+nZ+4BP/F/T2E+Zlsv/VNmPcSErvHWafj7n4lY3ADgeo+XhPGw2s1z0aQWTvlnLTpG/WjrAC7PK21KVEAIbaBDE/nM1VfPVGiX4g/b+6UaQtItG5eK1+eyMRbIqfq05lWEIYLcqhRp/W7G+xGGWOn1VjTy3ORyarIw/7qXtVyp74uVVyeKrG+RhjdfHctRdJ4NpNtZkrtGFRDMPbkSQuBd3dzq4LYbli7K3IyKHfgujQubasZY70OUs4asRfs/NXYr+9VXi2U2JdvGR/g7XUTk1o1fUri4XyyHue29/KiKlUUWfebpTKMZne30OQEHyFje/Yaz92noE+hgnV+8vK5xO+PDCnaXS/UE8uTPNIp+0dZVfKHKLzfZOzKzGfy03Zu3r1Tz7oe6qhvF2tVl2faEZcSffbb9ly8eEG8z+UPQVRd0m6/VX5+pvF8rvVuo8gh/56uwXQ0m6rA/hOwzuxL7dtb9TcrjTaswe9ey+sr14VMou4h8Xv65NlExfNztWDZgnVN7vmJ1boNGaN0u8a/Tvt3t2qv79RDcrY398NTyjf/+Z1G5F8LKd/i96wcafbiqUb/+lLd5VQFBPy8noDJSo6b9T/8fkna/vFclbLiCr/Z0+b407CP7iHLy6rSnnXg+Dfcv/3+tfQ/v1OGlO2Ivz90E89OpLrQnj1rDIE9AcNEToiXcyhSJo1CORcSe0AB/iMI7uS9K0Ir8rx9806C/BUEr9eyrxvWbr9vFOst1iVtsEn4F8TEHw45ncz5/XAqr2sxNrM3bMgR54/3hvXifvjdUlaVPJdjPSYuLUvC9k7HU62/e6f8b+wr//pCHXFL2JN0fB0R+DtB4GjmEYEjAkcEjggcETgi8M+MgP/Z+UvyOXwej/tcn2P9Px4Cf2nc/9zxj/sfyo9RDW4OQvEvfH8ww0Gtrz+j182Wn+nyN9R08NDXP98sHwBY+Fe5fmBHfsF5N1t0fP0KBByXj+VXDPuZLsbe8nGXj2f53P3H4473f98I/CNY/2OuOrMP8qFnPQeHPog91EaEUnBU53rEB8fDPgbJ5GvPIaqvlqCu9/cfu46+nkHvX8HR5PuiOtpbCKwGosCHhRYfUg/zHDp9dHX/lkNvi5uCHxYuTN0rIlRwGNq8J7Z65vchccccEVjGwbMPLId6DrVNxnisDyxTTrL4EPxBCg6dG/nrjcUkOWftmRuVnKv2P0hHhfVZj8WHmr66zm0uWyJiGOP5E4exrnOf1nZAcPigNqU8HKLusd9iTDpwcj/3tzTY0ODP43nc/oBNI+sfyJ8yy3gK4yNCGd2RQsYjlYVrherh6jHGtIWYFK8SDFNKigjuJOvvmNdXY+t+LlccPpsUgC+QqlIByVZB3pRlpeCPB5eQUyjQGvLCB90dtpdViW1Z1mMS0nP78NqH8QkSouIQeTyd0KeQ7TAOEYEPSQVxsA0mnDxHD3Y9juSMT5FkvMTLc1lvymnAlCregfSIBoLO+PTkRESo5jDeuIl49BACy8UCgudeHZgYs4gYSK4Al46Y7/FjDznXczV+lg0kmAmwRB/HY8/Y3XanHUROXdXyk6S2yX736LAhE/CxHVVZKec8kFh7k2U0WmfK6cE27v3u0S1sse6iKCHc9qrAy/bvIA1MpBkb940IXyBNziAWdirxUVQZgTV9LUMHfpgQatcrSMi1/DXHYuwcoipzLSej4a8se8gJP3Fsknw0n0FkJAVkmMmhu7s7CM97Qt2rA5MdOdwQmz2+FLXzQewM0oN9W1m/a/qhVlpBkPvpSX8V9OL2XhKGivrVUhuIY9cbs4T/LfGxv1Vdy/WOxxRbE/13zGe8e+yOPjSFFPdXNZuANE6d9xzIjXJUq0LmEHVRZu0hi1vIj9RJDNXJ6alsgcd5Lr1/1fUI8mekPnr566t3EFN1WclkaEafc9P27oi7x+3JCcd9R67Y3snJfJi3HDGGsZiIrkB6wT1po1YmoDqMaN7cq2Y+YzadzzVyGcJpi7SQWH66tT47UVOGivMTbUqRvntNIPlG07GWmwX+j9W2e01PptpBnG12a62QFvsbpMDm5K/khhw00TOBwMskyP7qVt2bW/lJSYIq52zHHjAGz7XXMlKw3htyoqrqYc6iKFVS57VRcB3R17FxjFbE0KTsBuWr11fD/3+rScX+yvogZqfnF0zTQfJdKPwVwRBw3a4d5i3Qe3Z+PuwhLX17SePpVB05toTgNG4laz+Y8xw9mT1kPJ+S91PtIbaWb6+0iUY9cR9BvNboa0elujP6RKnRkwvl2VQtRO8KQrf7+krpxblU0mdWDzYypSZ7yXmeIMWM2x7fR/i+AFc/Ybknh2rvieSRkydh6I78LZ+dqz+bqGFdZGxcfPdKy9tbiNZei3fXWgnibbnVknyYnM6ViUllghFy9Mn0TFtIy8YEdy7kr5v2+i7Q4zisN6xX7NhB1O+3a5VPIekI2nK/UjuvVBHbQBr2ohof/cGNfrVRxf46/+NLFRcnStORmsVKab1Xw/63hPRcQCRjviazGTHY6+lXX6mazSk38p54u16oJ6c1rYfxYo51s1XCxiJlicFVVWk3LtQj+yo0ujhVKrIcn7s3b2XxU6j7SaHN2xsyv9cKvCpsW1xdqQGv4qtL1V9eQhKf6gbMrNfKvf6CPTSen2p/daMGAjmRr/nFmZhdiYAFhHEdhcpcSFWhLTkwff5EKrHJ+9arKy8Y9eR1z35Yg/uSPG0hV8v7nUbEonxyrur5pXrWR0xGKu+3Gu9RnqT9l2ca096l0OL6WvvX18PXUDs/Fvhxy/pLzLtBZxfS5u52GO8PJZCG5HuvLWR1It9L1l1czJTJlXd310rE4cXJhUzwaj5SNZ9o839/rQacevbKyeWZuhzD125vv32jZrvT+rSS10czHam/W6vHz2o80oJ5Be5BzpyMyHNyv399o4gYfl+WJ6cqx/Wwh+3Zs/sqafrHF+rPp8ovLmUMBbabslcVWcZyWUl1K6Xzmcr5VOOLJyo2nfrZSN1yI7E/JTDrX90hlrGGAAAQAElEQVRotGrUkV+j8Vitn4gHpzqXqtingBEwj+8jAkcEjgj8bSNwtO6IwBGBIwJHBI4IgAD/whn+NfKpK83DO/h5EIo/vD8e80PDsfAPjcAvxf2QK75+CohfO/4w9nH/Q52vn9Pvtr9AUDscaKHiJzM/rnCZPn9/bxv+WD72AAB0kI/buOfAzQcXPvR8LLT4TONDGSoPuh5fh4bjj08i8Dg2j8uf7Pw7VD6Oy6H8O6j9R1DxGP6Py/9E/vUcUv6c/LWhYMsZyBtnp97vTT0Hf49Doo9emKwWkkXuHz6i8+gQPJs6CDP98GIXo7Iz4fv+70KoVj/Udeq4HrpGhCIQDktdl9BrGYZRERGQk+0wxuMOQtPw7jiYFAfviX6WjsPhSNiEscN8HaeR9Ow4zO2oo6iUskoOQX2VHvp22B8R3EkYOmDja49uuxEcHXeUO+ZLOavg0LRFX6deKadBrL93HX0OV/d3vd6/XH8QtyXmdFPEgx1u873rU0oyyTjcU44IRQrfquXgvsU364gIRVgcEw0H5Nbj8e5MC+e8hfz1o0H83JZTUs6F3NbuO7wL9Vzd3+0RtCDWERFqwc/ids/pq/vZvpyzUs7KYNLje7PfEb5eRVVifzvYs+Mg2qSZx/QM3kAURYRyThJjEvaIvGiJX8rUheS+gb+ew+W9CQ10+95PLtsOE0s5F+rwK/DGcenApazqYfy+2Q02pJyxSRJzKqw/Ud8rMzaIWcvBupi/wmbbbx2u68mLPYSSr7Z1BsFkP12XsLmgfwkhVNW1Uk6D+g49trc1ZiRPx8yOFRMqcn7AGp9LCNCyqjQddJayXtvvsR3zNsR4B7FVMEbY6HXRQK709hUQh/VKvx5dJr0y/Tw+IrQDJ5etp8A+l0tyfli/fci+CftSwh4EYOSXbfDTrZm+JpNZyWqxI0MUuN2kyX65hnRbKfB/e7tQEUm2sWQez9uBpfEYT8Y6uzjX2Af6OWlvXEIS4zrmHkM8tRAuJjJzhPJ6p8Q8RS5UgEtZlMS11Rh8Us4yrhVkQSg0n51oNJ4q82d/vdS4rBWrnWLTaEcOlZA2mXy8efdOHbobMLNPdxCDFbpD0nQ8UQK/Et1744qeRF/P66+q7Yibc6Mh/tv1RnG7kcn8FiLDXxctcA9scZwCHQ19upBq9C/v76UiqQKDhhg6X4xPiqSMX839WjNI5vn8VHv6GV/bvYas8xOJBcRLNRuDQ6GTywtptR2eIPcTucY9QVKenJ2qIzbdhNyZjmSyppqMhngtlwtdvX0Lcb8S3Kr6m5UihbYQYhNs2mCfCW7b63VVgpVtNMlm+7OSNibc2fMq8mW9WMh51NtW7KohwfxhiI6Ymkhf+Ek/YmpCt6hrLVnfxm19t9AOkqcD38DmEbFsIL9Hzy8UIbAoVF7MdfryhVJd6XpxpzWErD9s0KNvv1xpC95v/vMbrSHMRLz8teF+cv7q9Wu19BlDgqeUNJpNZVLNsZqfnSlyUoUtQWyC9hvwuL2/1Q5y1Di0m61OvngCbmOtb5Zafb/VaFkovWvwfak1Pu9MAOZCE4i4/mKquFoob/eqd0nFH5/Jr67pdPnkCWTkiTaLpQpikYs8rGt/YCAxt5/MvFsutGMfnIDBHp8K4lCVtSrI1u58gv0Tzf7tS+Xn5/IanFYjBXlQFiW/r0pdf/2tbL/3v812pfrpmU7OzjVifc3OzjSfzjQlJ/x09oh1Mjs/U8E6aNRp8eqN6vlEkxcXmNyrIP/Su4WcAymn4UMtJgnj1Y1aSOX223dad3s517cntexHCek3+9eXCv6s392og5y+Iy6COG73jUpIxVPmtL3+AJC/9piAanR+qiQN/wetC8HeNZ+eDP+PrfeBDbnip2+r0UjjXa/pyYneQZJmiOcJhHdR1zJW29RphIK02Wn9/Ttt/+d3aJWGr5CmVC52Gp+caA0hvP/2rZr1Wpl8CYjNEbo34E/CKPA3IPJ7SOKyrLB7rLf4Yb9EjsJnqiAXW/a5BizKUaVJUUG+dopnZ9p5T4cM7WalYkuuQPTH5VwJUjq+v9X4//xezTfMv1prTl6XX1zq/MuXKtgXevYU7+X2tSoKjdkfe/LHa2SfQ8u3V7qDNK5mE4k820KeX/3nQ9ynEODN+Zj9opOahjzsxNJU9exU/Zfnuuk26pnTvp+cX2j0xQuNnz9T3UiJHOxPR/Ka3EGs99NaJpDz+Ym6OuHXiSpit4OQty8qC+2+eaV8u1Vn/OYn2n1/PXyNdQNZu6atfXOj/uW5RrnS7rsrbbYbzbdJJsZr4qQI3b57o4Z1W4DriByNnKXvblQQ1/JsLn9oIbAljSr5K7bF7xOxRpKOryMCRwSOCBwROCLwN43A0bgjAkcEjgj8WgSCjh8LVR+8+RfSB/fHm38OBD4V949zxfefQ+PXjP/cWOs9yOf6/GX1tu4gjzUdZj1cH7f9XZV9svETgw9ePb7+pNNQ4cOBgwwV7388HhkKaj8nNB3fn0fA8TnIo14fo/moaSj+UvvQ6YcfH/d+fP9Dp/+6AofUsvzXzfiLMz1G5FD+xUG/sYPJFMvnhrvN8rn231J/8Onx9bfo+WuN+dCux3eUObTzoeJhbmNjOdzrsP94Iz+UuRZFqRQZjqsdxMSA3r9cbiBlTOy8r/rhYvLE7T0HtT9UPipEwqZH94+LwziIHffoIJ16yhrskiKCtOeAFL3W3bEGCg7lhzKkQUffFpvEKyIUXP3ORaHMIaXvvVUM+tDZckibc6GIpIiQD1TdR+9fg36Poy0i6CPOebv3rVIHgRfh+hjqIoI+QR+UUxMR/NRw32KfD/lNqrky4sd+tsH1VVUrpzzodZ/HkqjP2GKbQiEsVkJHRJIP6l3ntqbZM5+EEjUQcQ0kTQuOKWdFMCeYuZ+FXuq5bzl47rAvIiR8si2+H9q5d670YLuDrDV2ttFxrzj89gF4RKisKmy3VZLzxsRYC8nWMn8PobTjILljDs8bEYMtRJLp/NtRw714pZTkfh4b3Fu4DP0Y5qIyMUvEdCA6OGRmQgjCFkqE3uBh33typECXD8cbiNMOG+rxaJjHMzpCvkaE9hAdjs0Y0sXX9Xo9zGOiyIXxdCZj34CT7TMZYqnqmjP1Qp6rhEzY4WsDMdiDWWDHFjKqpI8xszCV1cnERUTIuJf4YbyrshzaAjLO/ldVPeBg8rWB/HYOh2Lok3JWTmkoDz9wZg+xsCM+DfLQ6+Hn+yFDNz/Ra5unJ6eKeN8+tEgtBqaykOM5Ym4ThK1JoPVWnrucjWVi0XO05NMWTHfkzhgCw7FuiLWfUDRRFSkG8uy9apkM3oMFZur+/k5+WnYDVlMIiLoeDV+12qCzpLwfiIKQ/4ifjlGi3v3kV/AD302yJja1XFcq2qAncWQOf31wygX4ZE0ZV0C2mRBe3t1pRCysJxs/ZAYOHTC2jNuA24j+bh9D4q0hmloThWWlnWPKtOdnFzIWBbnuucuiVEnOjMZjiMy1+tMJZOVaawjp5u0tfE6LNCqZ1zru7m5k6diElsahqgdsgF64og1E7kDIQMJs1MlPfS4hWt5BHm3avRyfE4jjPK0VJiTHlTbEoSEvtxCyM4ifjJ131+80uzhTLrPOIaP8ldlApMS4gjWwp+8eEsxjTK5ijhLB2by9gVyTOuJXX5yqAgeviYoxW9bvxE8gg1dxOpNluV4NTwk6pvfg6ycTK3wqwPb2+kb3375Smo1ksrAmeUy4mYQXc4mIPf3qC5UnU+yCApzUOsNWyxqCeAeBuLm5l7FyDP1V36vbO4zrwRoCebWUf//MJlP5q8wT+TyDFDt9eqHNv38H4cnYptcZZKrn3EJQFycT5dOpJvRp60LB7w6oMBWXpyqfnGp5d60lJHrRMQ1+rt+8G0hJP2E5q4gtOdFAIC72G2UwyV890ejLJ/KLJa+VGt3dXEOqvdP+u3fa/vsrGePF1Tt13O+xYUNOBXvp/AzS8fW1qj6pxqbZV8/Vsj+mnNWtNwPxZgxyWWpPbk5PT+SvT76+u5FJ0FisNVdWf7fU5u21Snwd8q/fq2YvSvfb4cNBjns1n6qYTQVgqrbdQB5Odxpw7Fi3W/BeEEvNxiqfnqp+dq6mlPzhgx227JGEv/syVJ9D8JFkDeWWvGv5faOU5T2KbNe2ayCY19JiqwRBWOHbGnJyr1an52dSxOCnsZ+QY/U+1JMjDXtNvLxQ//LsIe8hdlvmLdjfe3CrWMdK0pi8vru9HvLCujLE+hbytv/6rbbfX6nqkvrrhfKm0ZOvvlQLeZ8IjnEw9luwLCaT4Rs+Mjq9j92+favU9tri8545dtNS1Xym1devVe7Zgc5m6i9mqv7tK+3Yi9u7ha7/19e6hdhVSjrzBwWKcvDr5t21GtbKljhPv3gqMXcBWXzCui3A0B+CqEdjjUej4Yn7osUncnhFvo8g43v2gJ69Md7eK8qsGkK1n4+Vn50x916L777T4utvVdSVApu7P70lZueq3621+Oa1RsS3eXWltCYOxGdtG4UZIZWswYDgj3f3mqZKHfteoq3m91tZFJQk7wVRFfKHOwryoEJamnZg4w9hODfnF8SRRbyGkN+8fqNt7rWqJM1qCUxL7Fp/93b4kEhRkCzYHhDanotex/cRgSMCRwSOCBwROCJwROBvEIGjSUcEjggcEfhdEOBfXr+Lnr9AiQ9cLH+Bil8a+rNeem7LLyn5W2z3ydxfYJdxeRD//IwiY2P5TPOx+q+MgLG3/JWn+b3Um2CwiAP4D+T3muBvWI/9/lgem/txm+8ft/9Tlp3bFpw3Hh1kmMXliFAkDmE5qPQTja6n2/B2u+99zRzyDpXvf6RInL8+jHtf9cMlc4g9tKPXldbhw22XLSbMfP2UeK54P+6Dduw3edhyeO5690n5wYaIUEqUGedrj3/iFRH85PCT+2bPgSjrpcPPiIAgSoPo0aunbbAdXdYT8TDeXSJCg0/BPJTd1/ZEPPTxvd6/WuaJiA/wsT43Nxzydz5EHq4d58M9S5grjYH9D3r6ob7Hbottpnl4R8Rgt+0Ur5ySylxgW8gY20aPCerdJ+WsYW7wwyAVEAomsZhgKLtfyvRB/LRgDwbuN8xJeTjkx5+HMZLHdRws9+/t33GgbsLST1V6nj1tgR+BPgX9ER8q55Tkdtvk/iUH5kXKdEAlPvX4+tBeKAJ7aMv4NfjksfQx0WX8UKmeeUoOz9O2UQd5kPataubMohW7k21gTM1Be4nP1A6EaspJ1tPTp+QQvYU47ciNoiy04eA+cWBduT9jhS7jsIOA6CGUTZ6aIPTYnBKtkmMtXmVVaTKeUErM0yOdyqrUFtLI/cW8Q75wNaYRIdu1huQQ5VyUsm1inhE2m1BNOWs0naoHf9sgbLauBtIv6F8g1mksTapOIBKKMWRPWWsDqWOsjF8Htg0k5mQ+V0vZZCiq1DNXA9mQsHrMGO0ara5vtS2kbZ0Vs5HSuIIUJHk2J3rKzwAAEABJREFUezurgGjq0GU9DXm8BzvngH2Z1BAbVU1e1QO51GJ3BstxPZLtTPg5hvwouR/XtYI/9s85m4i39RT0H4Gj/9rl/6ezjwSJtpD7iP4r/Do9O1OHAwX4FJBdc8iVEpxE37PLS/zq5Jju8S2wfwdJNh6Phyc1nXt+Ui2nNBBpfV3AW0xkErHHXs/RMq7MgAA+JrXHECRjYuL2NfH0U6s7yJM9OGwhbhI2FxAoqSoFs6Seaweh3bSN7MdqtdIEMtUxGggo7J5CyPUROpmfyr4P+xOknQmskWzTFJIIQg5cphBWAanSE4Ni12p7dacCgksmWyCVZqOJ1hBde/bGLb7OICvX5OwOG/zUrsklEafudqlEjJsiNPviuQJyrSgrFXWtJknl5YnGl2ca50oZAq/Ope5vbzUib0r6ed10rPsaXyKFprOZxPqZP38q22+SdUl8CM1A9u1HxUA4Jkin8mKuEf1ns7kyWM0o30G2RiTG7rXZrDVgy3rwuinrShn/2vVWS3IyjathLZhIbyAtvQ4KcCQRlFOWY1G+eKL7docfp8r4Edi4uL+lC3sD67O/hZi8XUk3SxX417+6UQ+Wy29eKbrQ5IxxTcd8d+qKJBOqFQRjCTnc4cvpk0t1y43qk5nuvvte429vpW/eqYWMLSYjzS/PB5v30cmka1/mQefk/FR9Ttqu1sqQrH4CdYu/ZYWP+NCTZw251BAvr1d/9XTPOnXeYLz8VPbufqnl199rVrGW6lIJUi1D1ga2FU/PtKqk9c2deuILp6ymEHOfaNFAcefQFlw2WcpK/Mjavr3RHH8K7hM+V9hv0jLA0vY4RiW21uDSrrZ6d3OljvzZQVqXq73ibq0Ou6fzE3RKzpntmxuNK3J2PlMJmev8WkJOe40Ffb3v+UnxclRrzbq5vwE/1khJLnhd1Ddr1eORipQ0+9++0pL2mNTq1ju2pkbFxYk0LlVDivorqDf//q0213dybLbzWsG4zWIxrP8V11atNjf35HyrNeUMeX3yr1+qn5TqT8bSdKQRtp5ePMQ17jfa/8drBTmd3i1UsNcJP91fo1Ik2fDhnZ597+LlF3IOb5lHRTns5fXZmc7Pzoe9x78LWvKsXrcyXi15tsKfKUT+brtRyZgZ61Ss6bs/fadJKpTYY26vruRX5vdRBak7XrWQvm+UOqmcjlUpaTKaaLFZ6R3ka4MtnZ/2xWbPWdS1MrJbrRQRGrF2RyenCpT285F0it+Q2YEI7CNCLXtayZ6bc1YUhW4gjf2hDq8pS8ppWJ8pZyVyNqEfdWr4HVzP5pqenmp6ciLb3rOHOofLqtLk5bPha7JNyLf/5zdY7lFHOSJwROCIwBGBIwJHBI4IHBE4IvBXRaBH+58n0sf9UfGz74/7+/5nBxwb/ykQ8D+7DvJLDjtnHsvP9X/cz+Wf6/v7tXkmy8caDx76+nHb3/e9PTrI5zwxIp8SDf/ofhgdlB9En319SofrPjvgn6zBWDyWP8/9oPtj4fbPeD+e9+Pyn6HmH7jrAZVf42LPCbHl1/T9NX2sy/Jr+v6WPtbd2ebfMvi/aMyvwd9+fMqcFEkdB86faytyIZMZh/YIryTJ4x7qDrNDfKHHB4M+BHxoe+jnw8WDRIpDE4e1Hvtwaxt6DorZLOU+P0i4fz/0LYos17tfy4G5iQeTEpbH/rlPyvg1HEh2yozrmeYgJrBa2jqEakV4Dv7mR5xt+6HebQdpID9KDkgj4of+6X35MHdEDN19b0kcSufMwSlXlyNCKWUV6BmENj16RYQ+xvvQfLDJVxOttsfie88VKYauEUm+z2UpywNOe5mg8YFuj8/GoYVIMW7DIH5UHNoWdT3Ylm0XtrhfwvZACuqCPhnbPT+TGDDOxXcyZq53nxayaQ8BJYUigsuDpJyG+x3zNs1entsYZLkdm+lru7uukdsTc+qHVzz8rZyuew69PX+DHx3xGs2nqk+mw5OaJPIwIiLQwcE/RIPxca62HFi70XpLY5Oy6poDc/qmnMUZu0xE2ByPiQgXlXKCP9vLZNpytaQulGizPuuxbv3w6mUifdBj8KgvmWMNUeBb2xsQdVRrA3leVqWcwyYVHRuXhV/G1vh0YOm+dn7CIbstMkYmcdfrlXLOWnG1bCEle3Tud1v82GjEvLajqogp5IKw2bocp2pUK7ixNJBGe+JR1LUq7CFK6vx1suu9ms1OW+NWlyrqitzIw1OuI4jcgr47yGhjZXv9Vcqez6Sbfc0pKbHumEb+P4Z9db1zY7vdaQ8R0mCvddToTinheqvb6+vBrx1tFfW9jWRwZnCPDwvIjS1EI1XDe/HuWkvE/ffGgHWaUtZDfynZU8buINmqutbtmzcqubb4VkPm7SFPxdyT2Uyru3tDzRgpInTy5In8JKbJONtaMy6DecpJJxcXD3ZiT0NOm+j0E3YmWnrIJUUa/B5VFfHYyjlzBuF7dwtpRYwXq4W8bhqImDEEzKwv1JVZ+WSu2z99q1wWmkBsmzgs0Te7PNOWLM0Qo4n7CEmI7ZrlWgUxNQFXRNaedTGBOPb4Jy9fKmPDstkp06eATN5BFs4hkvwE8OL+TpnkX1/dDNfNHlvR36PbYCzevFW730sQcSVjY99rC6EFpEr+Qb/z+QmmgNfJqbx/bZZrTYtK9yYgR4X81HFHbIq6Hr4O1+vb5O6IPtsFZNW+1aSEkKtq7cAj50JxOpUJuJM8UjOrdXt7ozF4WEb41jOjMU3ELqcsQVam18QP3HtIZxPnFTkagYE4sqNLfX6iri5U+P9zLcm3qtDo6YWacYakDZ3OTlSmpJY9ZvfuTlskQba396vhKdc6FfLvjpPzC63mpfoLbESHmL97e6eqkRI56w9R7CEld+yDu9VG7dlYMzCqIDi3dwsV9OnwKU9GMg4B+T8iNlv6O8e8vnKRh/VwdvlEyblweYpyyU8h79/eDl8B3t2sNGqTxk3o5I8vwWei+1dvlG83+JM0g5wrZpPhydzsr0hm3uL5pRIEZOd1vdsPMexSaEr+6WahgNAOyFBSSNFLLXG7+OKlhie5L4jvc+yBmB1NJ+rbRolYeP/J+LLdb1SXlWzf/upW1c1G4yhUbdpBF2HQhrXrGHp9rir00296fsa6v9HN9Y2Kt0vltwslSTX1sW00xgfno8ltf5365OJMu6cznU6mylcLjbnGfKzqyZnibKp+UimD9aQeDfN6bH63HJ7K7l9dK6G/Jy/6YBJyr+fvEuvUavb0UuVzdBeSdbk9j0YSeOy+fq3g7yf+sESL3aSb6vFYa0hb/51n8eoVaZCJLWuxrgXLq/zynH1uq2ZaqcooZa5QqDo7k7+Oeg0pXLD2ypb0fXWls7MLDWt7NtIwTxEav7zUbkIuEKPsfqytGuwvXr7Q+F9fPvQnHvuafIYgv9mvFCeT4QMVu+0aB9+/Wb9FI/UQ+g1xdm1xeqLMmnIutOxJ3oucC3PsK/A5Fhvdf/O9Rjt6kxDL21v5A0AFMR69fCKxlkR+i/w9KUZaXV0Lhlodub29vlFNXBIY5Bf4hYrj+4jAEYEjAkcEjggcETgicETgiMB/AQL8K8b/8vhN8mvNezzH4zHBzUEoHt9/6wj8TvY55o9V+f4gj+sflw859LjOYx7fH8qf6nto++hqFZaPqv/sW+s4yPvBvn1f5F+WlGwWlw/e7mT5oPJv/eZjg31/kI9tt9OPhfbDLf/Y5+7hPdQddDy6Hoo/2Z8ehh1/HhAYADzcPFx9QnOQhxpxavYgn7s/1B+uP+B/qPjU9TD34+un+v316yJCEfHXn+gzM5iAsETEgx1BRwsXv91mcdkp3XNoZvH9D/XcuGyh+KvfETHMGRE/GXPQFRFDn0MHz22xLT+RQ6fPXAedQSPi8k/kvW+Dfrr9Je+D7o91DLqZRx+J6w9jfrx+ONoHuCZnBqGpg6BNkWRx2RKBc7T57XpfP5SQD/XdljnodltEYE43iO81APtQSjkp5yz3tbip53Cx5cDZMyX9+Gew2355KEvL9oZCKWVFhHq3hRTc56JQ4hB1qBMv+ls3HZVSUhId2QvivYiD1XBtJLXo4a2gnHJ6GMaBqvxCz6CTA84UoXhf96DvgXh2e8TQItvsfok5u/djenD1MIvre+pdtrhskqzlkNlWDpNjWw+ZImy1bmPrq/V5TMbfwFZLj25LBylhC0KhjC0hUIfscn3HNfDjYRy4MX8P5kJSChUQCAX4FWU52O+xQkfKGS2Sx9tGk0k9Y11237KqVHGYPeiifw+JFhEa1RxQE08PDuy0Hy2H2wm7i8JzSPZ3aGf+lMHcAVBwLl4q5zzYscfuDlx2kJa2s20bNdy32N0TwBJ7bYuY0zZW6LZEBOM72a4OMjE8N3U+wN5BauywDThkokPYl3KW7UoRAxnXguUSMtfEp/uZgE0YWxUFWHQDicutWsjaFhtHkAl1yaE+nRP6OnzJ5OJmvXW34Yk2E78pJdWjSkN/yIHNeiOTOsanyKUqdOzxzz5OpjPZ//AY8CTMhIvEUNKhv/0uGbMDd//fq1LgR6URpITHZw7ix5CHXhsl80YNtkXWiYkfSFo/Lea5VpCcewhP20B4BxLXcwwCJu6zWC60A/dAGrBvUyjljE2t/BTpHhuCPJqdnysxZiBmIOxKMCtTofn5mYqUVZAzk/lc7m9C+B6So8O5JeTqHkJ7g54J9m9WazmmLbEanlqDhA6wGGxHpwnMCPwts3bESmBelOWAmefxuNXdLfNswLUQoMn/Z+/6fkHdVrmutCM+CTzSqNYUnFhuKnMBiiK2rUzm7ebElfnE3JFC7awanqS0/fv1Wpn+07NTJbB23Ct83kKKbSAuW2LpeNb4U80mSmcT8VORpJp1syc3q5q6VKtvetn/OXFvIN1LcsoxK6tS/n86rdNf8ysI09l4qgVzD18pS/5twKipsrb41r271/b7d7p5+04N+nfYYP883kRtS13PmOb7G/V4uv7urfq7lSZ9liB/YDLVYL9zpyMZziAzA/9TzvSXNszrXCaYOpnNNSY39+REZr/qWGfbmxuNcqGKODdsOrevr7QF5zVEXk+M1t9dqSIf8ukMclIaLZvhyfE1ORjgOwaXvgjNwKslF8bjsXJOA4nfz2slCO7bV69VJuydVFq1W3XbvcZg3IB5NYd4JNqJtp5rj00tZFXP3qGU1NyvtWI/WSzvwXsPeTjTeDpVWRXqIDdNvG3J9TvI6cSaycyzub6Tcdl3jRJ2l5E1VqGCOdO2VcfaUYRaYjMhfm8h+0awkXVRKfBJ4FiTF4mr8CVdL3VWjLUZJbWQbWVRag/xuf5f3w5f9b369o1Wb661I+cLobeQMvhXdYVHUkFOTMG+567ZPJB4LTnQIXSV11UGx8xct19/rx2EcOw7WUol7U9qiZg11Hf0MbkekJ5qWu09L3FzrPbEzXtteTId4p6KQiXE3uaK3MHn8sunKnKhlrUaKath/ob1fO+Y48o5Vh8AABAASURBVA/hVk8MA793xMb7WQPBbYKyu10pxtVAmnbEanF7R19ygb7b1Urp/VPhOh0P/WbPLpTZb/def3WhPbJhz0iQlB2E9u7NjTYWx/f2XtPRRAVjTN523Fd32+H/DC9mU9X+IADkeAsZbJtPWIP7/U7l0zPlL56qmoy0II+35KTAf/avX2i33Gi33Wh3da/MfpEgWfep1+IN64fcWVWhYj5jT9mA4S350urm3TttIO0rMKraUHu/ZA112mw3WuOvP8Bg0nXC+s9K4pefivu9hL1N6jR9+Uzjl0/VEvsWvPX2Xi2gFvs8PPm8weaGtbr791cq2Lw22JDBrVtutfT6/9Mb9f/xRntyrHi3UkN+n0+wkfpxNVL7/FT776/U4lPHHtBV6IUkbpO0J5Y9sv6Pb9Ww5uvJRAV5evnsqRLYRZFV/48vNHtyqQ6St6R99uI5/tn1RgVr5w7/O2LW+Wu4z6eqwaH2BwwWWzlf7W+s22HfYkodX0cEjggcETgicETgiMARgSMCRwT+DhAIbLRw+bPeHvOx/FkKjp3/LhF4HHM78Pj+UHb9L8mhr6+/1Pe/vt1WHeQw+8f3h/q/n6stPXjh68f3rrO4/tPiVos4WPhRxCuoeRBR+lB0fP3ZCAQjPpTDHQ2/y/ug75euv8tk/2BKPoXZb3Gx58DQ8rmxbrN8rt31v8WWg87D1Xoey2/R+Xj8ry1/ap5D3Yc6DrW+6ic7TA8JI17d+yvF4e17H+INN/zwPZf3b+sKdcTApFnDIXtP+X0j5979IL7v0Gty7FBuOFy09NTTSZw5y4fOPeSbD7IbH34XxcMBOoMeZpJ6DhR9eOi+w+E6bdbReRzzp4iBAM0cbFt8P4zlgFSQFG3TcfjYQS71zBmKSEopDwfZew7AGyRz4BoRirAwJ4flxiBSFjWD/pAYLxr74V6P/KZWLSSLpeemp+0grsvop5oh/SAua9CM1g6VHPIaloikInHAPmC1V05JDXo79P3gFzaKV5FLtdiOBgV/evoVHLiW1Bv3Ht87xG10p2+jBr0ZjDv6YoirufRKOQ+y3zMn5QJiLeWHOtvfUG8CrAeXlrLH2yf333EgHWgqmbviwNjER0fMEvcJW1rwL4pKJsCMSUSidwy2pJz04Jc1DNWqikIVYzs/odRJNYRQwQE9EA2HzREx+CLm6O0/hE+VsgabwSsY46fUclkoV6UqiLVcZAVtUkjIFlJsg907yArxcm0NYVNC8Dh+08lUBTqNo9tMsNr22rqwrQWHiNB0dqqdCWYIqT1SQcJ4flQO/u7Qv9tuIRK22jNnVY9UcxBvgjCwIxqphFjocc7ksHNAShK6ewV/KPciRtIK0mW1XKuj7+zsQjW67IftuoNA2KF/D2mwZU7b4UFrCFHbsIWA6LFzS7vnr8B0x9ppuR8XlUoO8wVWfjLUGJT4MYUkm2Cb56gr+iDi5XlHZSWTAxtInwb/7JuJOm32KvGpyyE/Bej8KCFPOmwbjycyEVSj2zbau8nJiWbzE+IaaBb+Sp6rhbDbovexiJeXdIE+1wOLCkbMIbb37Z5SoEeaQsjtyNHZ5bnaOmv29FIqs0zi7NC5h5xYQfagbniP65EScW/ZkOBglMB3d3en5fWNjFEDKWabKuxeY9eCNvu85Cpm9RqckC8jpLZUNYTPdoi57RSvTE6acNlDVr15/Rq7CiXyyBgyreCVYGBard9eQ46CARhOTk7RnnR/fy+TuYl8Pjs/04w5SspbiNUxZFg/rWVyZz6ewK9UjIlhzIh4NcTX8TRxuyUm6yLUQvikE/pegPtsJHHv/+t0ubiTc6ZhXbSQWM4rTNd8NtNysSDPdyogJP3/+05OZspPT9085GP57Ez2b4INfmKwPj9VvjxRxrbZH16oG5Xag+PN4l4bYrVZLvG5183bt/L+0hdJG/L2AS/2SIXm+JYJ+Ag8nTN+4jhDJOXFTtOiUk37/vpeDUTW7n+9UvP/fK8d+O68iF6ea/nmncaQT6OnF5rOLxQRmjIm8GGHfy3jrrcQdBDMsdrpJFcDEb7dbxUQlatXb+V8qO+3EkR5+eREq/1GDaRb5f//+G6pLfm/xpc5JOKGIG6ub5V3nW7vbrQlV+xPRGg0nytyVhVZQezafaM4nSidTHX2xy+UzmY6+8NLVfOpyvFIPXHpJfkJ2M7+UL67uZH3iRVzlkVWwfocIzVruULEuCXrPLNXZu5bbDYR30YI04YcWp+NBKSKV3dao2f4oAvtU9ahPzzgNeL23bs7Od9tf8eeU0LOx67R5j+/k9fQDnJ/t14p50L7Av1/eKKavWKzWg354HH+XTS7ONeefPIetKpDFTglsN1maf4vL7Wblvgx0Wa1VnW30fab19p8/UZBuUojJbDPxKa7Weo01eohZZ0r8fxM+cWlTC6eXF6qSqX8f1Bvu71Gz85VPD/XdpS1hdzev73RNRvt7fJOqemHWCbIygxe/j/Ku81meDp2BgYpknpI4D3E7WTfqwCMajpWmo11e32lPXtmic9FUSjlrMXVlSbVSP5q/y16RnUt/x/ADTGryBF/8CAXJb/r9ho/OdO2DHXTSv5/dP3/WTtP2r7Rvmu0q9EHkd776ejTqbZP57rfrLRnnff8XadFptOZqi40P0PX63eaPL9Qi5/JvwPnU2XyKFnO6QdZv4cwJvGVyF0/yV+wfvy7u3x6rjwfa6tGmtbISFEX6veN6tP5kCtBji0hdIWfLf6kM+r/f/9La9ZVz98f+gp8IYtzG9rmXrv/6xsZl/5ypsT8SYV2t0vtWU/5ySlm4Du/N3fkcbDHJv09vI42HhE4InBE4IjAEYEjAkcEjggcEVAPBhYux/cRgT8LgfiZ3s6px/IzXf+Wmw4u/C3b+Jtt+7n4/QqlB2w4WPhp7x8aaXKZy/H9CAFj8lgeNf0OxceaD2X9Dnr/WVX0kFaWiBgOf1y2RDzcG5eIh3LEj1fXf048/mP5uG/Eg66P6/+S+8Oc1hERvvzNS0R8gPvBh4iH+hQPR3AdRJqdOdy3kGq+t/jw2YfOEcHtw6pwsecgj4rh7T4+nPT4hzlc7f6S23oO+1xjiRRyH5dFl94HixBtro+IBzKA/sFUEUkpZ8TXB4lg0DBYeqz3fdVwSaIP+2vn/KMmgvv316HO9e8lJ/QiNKunLiIYjXBN1DeQEp195V45DX3cz3oejzncuy74kTkk5qKIGMQ6DmK7mdXNg3hsh88dB7wKV/XKiR7xMF+i7OqIUC4LGefivX5Q0OGVUlYE+NIZ+FSUpYKxLaRv4ppypnuv7r0/bouIYYx19NS730D0goXvXZ8Zl4tiiI0P8k3YWLcPknNKA1HgfhHMTSEi+MkbfSZIrE9UedxDrvWKCFmv2/aQdW7zX6szPtvelrGCmPITSn5SLjj4d07s8UW8TKIkiIQeYqkZFYoKX8njHpJix2H63gft9DO2PYpt9244DNfgv2M4gkgciCX6WbdJoTVEl/GxDTklJey0LdYjfFhCxjW2gfxCrfzEYskBv3GzzqquIcq2iggl8O/I7xKytJfnbdWytrxWQvyhT09+ZWLZEX9qNJnN4LVbibaC8T5Q30BaipdJGi4DmeCv3SQZVVWVMuNPIC+s28SybbZ4zvHZmWqIjgBXY5AzPqUkk5risF+TWhsO7/2kWA8hFps9BMgG4iOhe6R3EBxTbLLeHl8cK+dCD9ZriC/HzfOY8MkbyISTsVawnR3kWF1W4MdqZG6TmHeQ0bbfhNB0Ppf1bCCM7l2PLSU51kEs7MiHzNgJpPQYImuE/Y5BTmnAZmWChhjUk5FaSEVLBYFbQuq4X0BcjCdjBX9KMGyaPZi16tBrX8bozeS08VuslgO5ubm90xZi2MRPKTCq+UlMJucnMrmyQYfxLSEeq7JWiqyUskrmbYjpEjKtgxxakR/GqEC/Cf3JaAzRtmSqHts7RSRdQFj1rK+lfb+91ZBH2JYZk/Bxj38r9C3vb4evOZ7N5iohLWeQP+ok68VCBXiPiP0YMjbNJmrAMBSQnKcqy5LcbDUidkt865pOOSfg72VcHY+GOY15UZT0LwbiPFJoA4kYKSvoHxGyLYFdjvXt2yuNq1othH76/m6wfb/bq/3mnXQ21arZaaSsDuInR1JAhjboWd7eqye3Ll4+kyrmSpVGkynE7FwF8yf0G4eGuPqr1RPz7nB2e7fQ7ZsrNaHhScvVC/Lm//NSpKwCDG3T9vlc8ccnivOpJl89VbVqVCx3Ssy/BMv7u3vBDmoGWdps11pdvVVFTo3IrZPTU/K81N7rEOJwBPm1vr5T3KxUsz8UqdA+S3eQ/TklTYtKO9jUHX5WEOgmW8u2V/P6RpvX1wMBt2HvmaZywHni2BGL9c0tOdBqAw41pO8UojxD5PlJ4iA2DSTrjjWTmXfzDfZFoYbfB86j8Ww2PDE5nU1VkuNAo5r1c/2nP5HTjfzNBfV0opb8LcmDGNfK2F5i+4j8nb98quSvb//mSucQssMHW768BP+JvB6afSevQxPWt/u16pO5Cvr35xOIw7lSzoovLlRenqn8Hy9VsE4D8r9jj/aOX4P39Nu7IRe8RzXsV+cvXmp8cqKbN2/YZhrVda3z2YlEzu6+e6f+u2ttvnkjfx10X4HrH5/LuI0g7KunZwNJumvXmv/rl0ovL9XOa0WEvM905Mh+vdHu5l43EJDpfqOMpKuFqrutlt9fqdvuVUCE7sjxzNp5+n/8D51dXAy+9JKKulZRlcS+kvWNWaepKLF1r+GDHWXWGIJZYHn7/Rstv3ujDMk6O7/AT2uQRqz92ZMnKohFVVWakF8dOdkzZ8mc7eVYJTh3ELvVbCrn6hhsK/amW9Z9pn89n2EnxKpaxf1ap//7H3XXLNWSSzUk/fjfvlANNgHebZUVENjBOorTmXryvb9eKi322tRp8C2zt/n3ndePiPd0dqI967N8c68xcapo756fqmVdddcLtRDr6+/fqURnwz6WvLfNsNvrn1ybjqbq1zvW9XbILz09UYZcT+y9/hXo/W/L2qjAUy/OZII+yGFSW23RqSb/Mvmlt/fg3LJmO3X87qjwPRGH4/uIwN80AkfjjggcETgicETgiMARgb8HBPyX81+S3+rHY72/Vcdx3D82Ao9z5OPy5zz/uJ/vP9f376Oe8xpZ/vasNba/Rj5l+WOPPq3D//j+dMtjfQE2D/JQ+6kRDy3Hn0bgz8cnGGbh8ovvg/Zf7Hjs8A+DwCHmj6+fcu5zdRG/Nrs+p+G31z+2+ePyL2v9eESvB1d6hvYcmgcHvBkpKD8c0cVweWjn9HPop5AiYhA9evkgv+AgNadClkdNikR/hfy2tuBA3VcTESZEUs5DnxT04SC15SC1gxDyQbPbLXr/cjkiFBESb/GK8HG0LXRFyASAeEX4nnp0cvvDOyJkey3iFRHDIS1FDuv7gSgsiowfSXvIw91mK9EnIhTSUN9gn22xRMSgz4fA+uhteUq/AAAQAElEQVTlds9jiQiZ7EiDFqlkjqJIisQgSLZ+ECNDN2ymt6zTBB6GMYoamk3Q9rQ3EE8mFX2NnNBjHOiAOnoqF4VaDs2NpcseQ9NQ11Dvg+nhSrmgr/v43nFxPx+6W4/JIksBoTHExI2WiAGfLRh5XAsxMFQTz+7gC3a6zuL59yZcaHd/S06ZeAW+4TPEW8l9s9oqc8qcqkIdB/IcHcsdbE+PXhOJ29VaK38NLnEI7BL96qqWOKy3VAaVcpkLcC5l8iPjow/sBx+wazwaKXOA7QN9ExURIbellIC7H+LcmlzrOPSvR7L+CsJAvGyHcbVeH4L76TiTyR7bQISM6G9dPfMEtswgRRp0rddrbWg3udSvNoPvHt9BrOWcZUxMyDjmjRUyl588BZ1hfs/TcmAv/HYuBe2Ht+dyecMcOwhJt/set3xR4GsFAYY7g2/GKZGDe4gt27OB3PI8S8jwCixb8uLm+lo7bKshOgYlj36U1jeq5a8R3UGeVfDAbSYniJHYB6QYTDiFgAmwt449vgOu/KqrGt1b1RByNQTFCH17SMiaqzEymSCMv7u/G/SM6TNFxJz7DUQfqe7/HzMpVFYlBPxOzg1BDieIQK12GpfYB+4me+4X91CLkp9G7ck1x8hzzfy1zugYnoRkbuM46EV/z8yJ+I1PTlQT0y35O8KG29sbuzCIYzrChwpsK8YPlf7h8QQoQ/xVp1Ndf/96IErOIECfvnw5ELfbdq8MGR/TkbalVF7M1DvuyBYsNmBvX7fsQbOTU5nULCCnAv821/faQLaMIJY2ENp+qpZ0k/vuTf6Q3yU2lztp+/ZWmzc3KteNEmTc+s318NRxFeQcuh2LMX5tNmvtifsGkv+E+UyUeu2fQCCKWOCS0rMzZdZczVroZqyhXaM1hGs1G6s4mShzv4fI2lzfaAQJVIB1Cw6z8zPlXIgkJ31bpFFHLvuJX+seQ44u1islYlmTP3XKml6eD0+xNu/uBnJ5C0G+Y7+Z50oj8q1/fastObXeb9HbKeWsDgKrwM9y02kbnVb4tNlsVDlvwNRPQN5+/T1k2ErFfCI6KCCnTp9caPzsQptZpQXk3/7FiebEvdu2itu1aiXZLy03MhEp7Jx+9UKXX72UINKKfaMos1p8ur+51sPe3JLjO/lpUa/n66srLYN+4LStyFvI5HQyHp74LGdj3e1WKomncW/Z370uenwIMjfICZg01eTZZrdR7pxk0m63pW48yJr6DpI06mrAtiLXJv8CyYr/zZ/e6OoNORj9MNB6pV4ziMw5vu8Y2y+36sB08+1btf/zOwjkRoJU7d+tcLdScb9Vf3Wv/nKm7cu5/AT5HXvEinyx1i1rdfN+78nEwhisyOu+kArIw+lXX2rP3nV/da3d9xDnV0uNsTEVxWDv9n6pze1CLXL/zSs1kKNxPtPZv/xBCcI9LbbUPeRIQITuL6bEdaTE+qkuT7QD0z350E+JFrFt2QvXVzfqqiRRd//9W2L7FtCaIU4df9cwGIbSuJfk9PU336vh98vFH/6gsz/+QSNI3O1yoZ64BnnZsrZ27JEtOT9izSTWmWMy7FcG4d1SBX6t/v9/UvH6Ton7DsI1duQRa6MnFhXxEWtiaqKUNaTVSjXrpITw7V+eQaKGNv7KdnLAvwN3YOocbsnf5nZJjhfSrFa/WGsPIb7896/JzRsVu17G27rL6UQJ0rYrkq7/7/8gD7dqJ5USOTd98VTzL18o4VvButi+ecuy3Klgn29ZX2uI6v3tnSbk/5rYpm2j+usb9Tm0e3uj9ORMBXtaYp3VV1uN2P/ykxO5fQF+CV+8h8aTU1Xka4BryTw9YBMJfh7fRwSOCBwR+NtE4GjVEYEjAkcEjgj8XSHgv15+Tn6tI/yt3H97HuTxmI/1Pm47lo8IGIGPc+Tje/f5WD7uc7j/uN/f0P3BxI+vf0MmftqUjw3++P7To36s/bj/43t6DVsHPzgo06eELj99P9bxuPzTnv/wNY/dP5Q5oPIh1U/l90PjMJWvEvFDegskhAbR8fVnIBARigjO+ftBIj68P6jqOa22HO5/7hrxoCPCx0dB18fCrd89Pz4nNOnxkI/Lbn8/1uSA3peDQRY3W36tve77WyWCGRFxiGaxPZ43UkjIkJLBingvmPjBVO5riQhF/Cg9xIyFkagJ+TC561v5/kGklsPZjn4pjDP3XcNBdoMeelCPumGs23PKogoTDRb6sHewlWsSf+gcbkIiQjkXMnFg+00W+hoRSkjDwajJAD8lIl5ubzhw9f1BrHuIC+1Mqp4D4YFzHGwNWR9TyeIuB+kPeUZDUtht7OaGDh3+Wi+13EkFh9YpJXX4YBtE/5SSDq8OXQPZis0/6KUxIhjTKSK403ANxWCj9XN+j59JEQEGlTy2w/jeANLY+qCXcoewauSr25M02NRDULQQMxbXYwa6wBhMA/87DqVbKt1u0rqhb2B3UZZKOWsYw3wRWIX4vigKlbRHPNS5v301Mm53XFzne4vr9pAcKWV0FiSEFMzv+6IqyZMWT9xTHOpPBlKuBV+P67HNcawgyKwz5zzM3eK323wf0mDniAP1oewxxKEjoiYITOamyOieajqaaFyP1DedTAj5kLzHP/tjfT3j9hzul1WlkrlQbeXY2A2y4sB9A/G1uoPMYB6PcZ9Dvu4g3lp8tc2heCAnOLhf07/g0N/4lnUlk+8t81QccFfM5b72byAbu1YRoX2zFwUOyUfYjt0QXeLVgo1t30MqtsyXiixBWtt/y2Q2A+csEzT+uuSEfuenxzWsjQbiJ/DNfopYD1dimnIG20qRAlJopGo6G3BdQD41+GwcGzAtU9YGHT1jp8w1Hk/VY1NFLAtsSYyvmNN6TXKa6Ck4zJ/MZnI9LgykQk/Obsk3E8GRC3ycDh8M6KtCNQTDnhhvIesL2lLOSimpIV+3EDUsBC3BtANDE48myUU/Pw26gGRJOasgR4ccCikpBtKjhkyq/DQZxNsa3YHfRVVKEbKeYO48myjwY7lZKUM+lOReRW6NiV8FCdrP68H+DUROJpbj0zn4N+rqQiaa9hBfJjnbptUeQiiwe4fdnuf8/EKRsIXc6ZAVpMn9eqkdvjr3WvAYE+eKfN1BmFhnDUkygWzeoKtnpewhp6Ync2yWCgU43Mk4TM9OdDqfs0/12nV7cq/REmLU889SrZL2HcRxsCesILd65i/LCtwnMmkbkky47rChx95FanQxP9UEkm90eYrORjMI3cn5KdhWuoPsiQj5K3Ynzy/lr0tO2LNljXhPbW4WiiIrWFO79XZ4MtCxdKx25FNfl+T2ePga2dtXr+WY5hdnmihp8vRMjn8Psbgj3nE20UqN8qQenhLeofvNN9+phNTOEGTWW6ZCWzAqsGF3cyfjPIbMrfCxLGv4yJ26+Qi87lUQk0wubN/dazUrtIIgw1KV5N3k4lRif6hOZqohrNap17uFMW40zoXqVKplje9Yf7JvXFtiPo9KmyxNSegF5Ndis9R6lGSCL0Mybtkk/IRtsIa679+pM87EoGIP8D4d653KVaPEAONdgkOEtHrlrw2uVW87tfcrBbmb39wrQS7PiU0B+VdfrdAq7NorV6WuX71SLgttFvcacU8QhDqt9htVOWt/e68VpOnibqEciXGN1oXUEpct8duulpCpSyXwj9OJMrk8nk3U5ySBYSqSlpCiGWK1HVcqL+aaPH+i6VfPlV9eDHP1YLO4u1UH2dgu16qenWtFXKo987BWZuRRSQxG5GXFGrNvpyenmkLet3VWebvR+v/5Vs1iJVhc1c/OdIq/o5dPNJCEkIubt9eqsL8jHnVZksHSlH1rynrpv7nS7b//SRqXas4nOvvqCxX03b6+1v6bt9qht2XdJbCs163S3VoFfzcwEd3x9wqRWxv2CH+V+AT7xkUNDp32YKZ9p/bdDXaFAnxN/JZFoY59cPXuSlv83rDvDx+KAoftzY0a4t2Qy5nfP/7/fe/+9K0SYwpwbcihxLpc8/em2b98oU0hZWxZ50499p/lsdqv30okRJ+k+3fv1PFHZdL48kwd+3HC5nrfawSuQf5OmMc5XqJf/H7oyzx8iOPuP7+V60bsW2N/tTPEbpqUmpyfafnqjTpIdH/oQKzP83/9gzLkvXHrwMo5vYSo1X+8Vj+p1Hx5pmCxF9gQKalknyg9b1WqII/zyUQsB9UYbV/34s+f3qqfVhJ5siMu7X++EYtTXr86HSuul9qzb23BYsPvnu20VMOel3R8HRE4InBE4IjAEYG/SQSORh0ROCLwz4dA4PLHQtUH74cDrg+qjjdHBP5iBJxXB/mLlf1VFXy8Qh7f/1Un/ptX/hiJz5U/40QQ+4N8pss/Q/WnUBv8PmDj61Dx8OPj/g+1v+GnFck/Pie/QicEhCy/ouuxy88j4EPtn/b4XGxc/9DbpY/loeXX/fTYxOGcrwf5dSP/vF72z/LxqMOcH18/7ne4/5SOQ9uPV/aW4Vj5xxqXIjyLSxzkQlb5YDNnTr6p6iB1EoesFBVBP9Zd74PK93rc3nCYXBSlUuRBpOCPf/4oJgM6DlMbH5pa9nv5FUFfpOdQ1e0Fh44RoZTTIEWRVZbFUM6UI9FGe0jDHPabM3eJu5ZD0pSyIpIwRH4l+g6C3sKHs+jI1AWNkULhK2J3etaspcVOk0cmmyxuToz39XDveYXNEaGIcBMu9oP4xu0W6wqF1Fu4YGxw77aeA9iGudzfEpEY3ynnGCShN9sf8WKcy1LQViDgnQoVZa2iqGyK/LJ9nXpFhMqKNg7RPZcPriPCXXSYM+XM2II5f7R76MAP41Ay1lKNRkOfiBj05lwop4LDcQ7PIZa2HHa3HHYzbOhXMK4gH/w02ED2MM73kUJVXQ99Wnw/9De2VVX5ViZh3Ddjm202Odihe8S4IvIwf0SSU3AHEWEpYLmS8e2kiJD/X0tjYImclIl7D847cq4h90z64gm2jFSB0QhSsKrKYW7PV+NvyXzNbq8CO6rqoV/Gr8DOoqxUQhSu7+5AWrKP9svEu4J78CirShGh+fxEfiXKFeNa2jz/ZgnBAzmTydk8HcuEqiBhoi7FQJlI2UAC7CEYxMvj7dfaRA46iqqWMamxs+CA3kSE792/rCq1jGXYgLXr9hDLttd1EaGCPtaJuUoKjacTyLuR9pBI291GLeSVY+H+W8baPz8FOYL49Zyeb3l/T971cnmEPR3r4QTSoYxCPvzfXN/LX4/b3Zp8WmnFof8GMqpjv9j3rTIxM6E9nUxUQ+JOJmNit/aUg2AmRObJUC6rSuNGkBCSSfUSkkOTWpqNdN9upGkNHiNVjiVifx3L4al0MNyCRwVWrttwv8HHEUTKaDJFv1GQ5rP5oNtjLRPaipQ1O7ENSS05ZGk2O03IiSVk1f27a3UpVGNP+eREGZsSOPhrhBNrlveAT1k5Z2o1xHzJ3O/evNVoNlVKhUZg30Ho+IndDI4j7Bxspd8O2Zy32QAAEABJREFUKdizzi4ulADk5PR0eLp5t95AxK2U5hONn5xrqgLiRrq/vwODkQBDtt+6K/Cw3/46bZOB12/eyIQtySGTvhtI1i1Ecv2HZ2ogw+8hyhvy4NpPr7JeUs5KZTHoFzbs8H9U1tqBo9eD0QtiKYXgiCAi7zXC3xVEeMea6zJ2QRS6f0V9j69rCNV+uZMgJPdFqDo/UTnHC/zZcT/iftXtBmKpJ8aajpTIPe9F1rOF4B1DNPprpWO1VYxrjcmjEjsL8Jqfn8t56qfggziuWDcVfe7+85XmYHX29An+BBZLXh9eD17M7ITDPlARAxOis2cXugOPvH74fdVLKiH0TexX/ophiOu7797ortnKc1XYsME2f9AgXl6ofH6uKLOETX663qTs7MUT3ffog+CbKCutdiq/eqL21fXwNKxJVe/ZXWANCdQ2e5WM95O6CSN36LeYQL68uFQfoclXL5SJk9gr13f3MslZ+Ill5rjH93w6gbgLCY/98+z0TP5Ax/X3r1TVpbw+bGsqkyqIygIJyGB/9X57u1J3t9Ka9T4+nSlBUBd/fCp/UCDYv1b2nVzIo7GKm5W2YLxmfxuTlz32dKwb7Vp1X51rCTk/el+fvrmWn6YtVq1K4t6WodGzS5msbFOvgrx1PmGylre3av5wrgSmO4jEWknrr7+XryZFZ//6pUaswaDzDrg9roS8HEOebsnlvGmUyZNRWak8PVFMR4qqkMB1xH5fIB04FiP2zv1Oq+WC/BmpHo/VYL8/vNAlgaHk/br+4oWmkNIV7Tts6yWV//JM775/rea7K7Xe43KoZs9avb7SBL/6J6cqIMHb1zeKp2eDDf1iIzYBzU5PNY2su//8Rjf/8bX25JVJ6I61uVkstIekdl+v+/t2q3UpjZ6cqSlCZ//ylcrz+WCnnAPYMrxTaEKu9SHVWw0x3JF3sz9+qWB/37+714g1NK3G6upSJcRwB0ZeD5tmox4sdTnXZprVeR8os3rw2s4rBetT4Oe9vmbdbsC4x8bi3VL9k7n8oR+h4fbmBi3kMQZlSPb6xaVGs4m2iyURpPL4PiJwROCIwBGBIwJHBI4I/E0hcDTmiMARgSMCRwSOCBwR+NtBoMcUn2pw+eR7aP9ky1+/0iQSh3Y+wPvrT/a3PYMxsESEIoLzZg6CwCbi4f5gfcSH9673uM+J2/8r5WDH7z1nxI+YeI7fqj/CeroB38c6Ih5wte7HEhE/dOveE7wpEmRON8QpQZq53p16yIxD2fetD3SpI4xDf9cFB43W7/LPScTDvDlzkIiCDl0RoZTSB7b73m0HnbbB4joLRg793X6QhB7xajiobDiwpSilGC4//GBOjB5uu/fl5HH4ExGDHZ7b9kU83Fu/eB2uETGQZy0EZstap+mD99CP/SfEH/panzuknDAn1HF43UGyczbqauWUhqt/ZPpYr32wnohwtcQ1pcxY4pOToigG/zvPjx/um9wnZ+ZIEv6IVwv5QkcNwn0wV8+YnBIq3+um3vO14JbRy62GPpRNAFqGA3wafE2MbfcNfdpBR8Iuz1/kQlRw8N0gtKVQBdkTYZ+dm53cx7MWJafXYNQSp4gYiAjckPVEuIfgMdrhQNs2J+p2EAz2NyIUklJZKM3G6iaV1hllEG8mDmhSaeIAPzty2ySH59lCYtJLiQPslJIKxm8hJPuhT6OMvyMTGCnL+O0gKv21pe4rdCUPhkyJXavUcIPUuVAJ5j3G++mwiJDJUPu5Xq+0XNwPOVUUJSrAgKDbhwlk5/hkqrYmjkWWn6ZLJlsggtrtXuH/zxL9zKLtaqPNZj2ML5jLuhuT7raPmDluEcxLTBpIBxNj3CrlLMdRzPnwtHZSCe62ZQxJlVLIOAW50jFnwn9RJ14RQV7moX9Hu3g1zLXBp51xDA36Z/MZhZCJdWNg+4yXn3QOcHT8q3okPyHq+vnJqUbcY5isL1LS6u5Wnnt1e6dUVppChIzBxzHbQ9oKW4yXCdv+ZCyTaCan1l+/1uqb19pAtkx2vZqru4GA2xDTDbkSxGQ0guSJpJYYGwffGy9frRO3dA/JaXv3ELMZm3v8dZ6bMEw5Dbg3rCP3GUHmo1YLyK2e/KkvIRlPwAD8TMbF1VK724XybKLpH5/LtoekcjrTdrPRLfkwLUc6f/FMNbnTsIes3r6TCavMXH7CbwfGjpNt8Fz+IIrz0HhU9RgfIWawcUwMe0i63W4n51qNr6kuNSaHbe/q6kqLuzvtwaKmbgNhXEJqGvfTy0vVk7EyubeD7Armrmgryb8FuBaLHaTkXvP5XF7rxrIjv4b9LiV57kz/gniJv4elnBXkjrH3mkplqR6d09lMmTwuIIiMX4pQg71eeyV9akjPsqo0J+bl3U4ZAmr7lny426hYt1rer2S7nD+21bkaLIpqmJcC9vqpxdkXzyTI5JbcrLGr5/fKGhLUuTvGz+3NjWrmiZuNzp5eak8+VDdrFScnmsxmqpGcsI0c91ct55TEAlABwbt9e6MR+TV+fqEArzmk38ZEKHm8BVvbdf70mfzE9WArOVuAx554b8jPxZt3yrORlrlTJmemnov2Gdh2sxoibS5dL5XXjfL/eKHiD0/UQ0IKH0xKbyEAV+TbuKikXuogz1tiIYUW+OgPFOwh5DfsB2dPn8pzExKdPHui0RdP1I1KjbvQ5vt3mk3mjAo5r7yfjiDJcyJ2xMUxLSFFF1fvlNC/gdS9u75SAmvnqfNmBNnZYlePIRv83LfYjD3FZKQ5JHsDUdl/BSFtCUnjSh0YDVjuOmGcLr98qZ1a3W+WiqcnMqG4Yw1svn6j5Tdv1Ly5UbFpVbg/+V1WFTaUqriur+/kb7gIcPTeOX7+HEsEkd/Lr6YudEfOr6sYYtXw+8Xr2blmnNLliVbvvyJ88eqtEvFc7DYPeDO2U6cxGI6J0Yj4jsnLlX0iX0asrxHr6OTyCfgxH+vJH4Bp8M+5Pz07U//mVnPW9zZJxbMzBeTublyoekoZMr7jd3/J0II+Dfh2VVaCMO/5+8Dbt2/Uz2uNIEidzwWEboBfkAspJxFC6XKmdlTobDSV3tyB1a0ya6V5daW83Kvn95RzIwV5Qpxa9saW3x/Zv2tGSQ3zpJzFL2h1TatxwrZqpI49oMf/zf1C/mBLYqz4Xcfmp9X//bX0zTuJpEnXK7V/eqst+dia8AXf5eu3itlYPfru375V5vdIZo5EQFw+OTlVMZ6QAsxPf9u4e3Wt+b/9Ue5Dt+P7iMARgSMCRwSOCBwROCJwROAfGwH+Bjz8tf2vef1LEXywjb/1ouhQpnh8HxH4Vbn7a2A65NXh+mvGHPv8MgIHPH/u+ktafm6s2/7S8dbxsfySzn+U9o/9/vS9D5k+lMf+c8Khgzyu/+Xyp2b76ajHvX7aeqz570bgcXw+Lj/Ydqh9uPvv+WlSxPJbZv+19lt/64PYXCjCa4K/tXBY53rP62vXt7LQQtVB8+FK1UfvNOh5aPfh5qE5BYeH8hyP5dD647XnwPRw53KPPSllpZQU4bGHViyireXwMBdZPcRGykl00vCyCUPh4YfbLA93olsMUuSsPYf34hUR8nwWnB7KHXM8+ESH9++hnbLbWg5OKarjagluIvxTg/6ckjxH4hqB/o/wFq+IGPxzn6LMckz0/kUTdnSQXnv0OE74LQ7EH/1dwnbY/6IoZLGeCOZCR4tv1mfxgfOGQ+kOG6yFZuZqEevznQab9WC+Hr86DmBTzsrMYT+t12TRoavLJkx92O+2ATOwc33LWIfjgNuDXo/sVaCz43C5IAeLslSE69/3eF8e5kNHR25Yr/V4jsxYH+7vIYY8IiIghHeDP6MJJBXt1p8UaiEmaFDOiQNnsMTl1l9FCwHXQf6YHHK/w+ye01jWdaUaYqiGRPC8I4gMWR/rAvdU0r5j/J7DfJM4m9VSFQf+NWKSZ7VeDdHyU5LDV+4WSft2rw5bCTqaxAWbUNYh4pXIFWNhosV41mUl4+8hJin8QYYO2413QGiU84mK6VjduCQreu1SJ48pIbPH1Wh4Qk8ejO6eHi5vthttkQ7sKnwzeSqF3GyJoCzhezX0o6gI8G322uCrycPO2BGT5WKpNYf6m0SUqWtMVqDTympssH7jYXykB717iGjXV8TIPur9q3MzYrIlIDC6aa0eMWlUcL+ErKoiy3hvN1sIHA0aW4juPQTuEhIHK1gzguS6E1DIr3ax1hQS1ARxcTrV5OmFps8udN/sJPTmsmCNNYJrc3dFCk1P5rKftntLjGt8CmK0BzOvpZK8cGfPt2BetzlXTAD5/2m1EVsIYPfbLBcSOs/Pz1Rif0/8Vrf3yuDjp/IwTjU546963UNIj6p6wHkFGes5avKsX21lZ5OkNjTY6q8jvr+5JbVb3fnJWIzhLYfCZF6A75r4DLjQYBxLdKUZ+XK/1u76XiaRb29uhjXidvs7HU1UQb4w1YBxyom1CkbEfovkotQZJOAWstKE5Ray8ckXkGpnE+0vJsM+NJlMVOJTUdeqwa4HN3/F9dWr77Umjk27Vz2fDRiPq1rGTX6BcWKf2eBPR36dM8/UuqZTed6Vx96u1NyttCukJksVpFeChPTTmWlWq4Y8Xvj/P4UI7ujXs3807Ht395BfIe1zr/XNnbY392oKqcC+HTEuU1bKWd5fWn63bFgjJfaviV/7jv7fX2mLns3NOy2x75br23fvVONnw3jXXX33SiWJPH/+RAVEcBmFTGIH+5vd85OYedtp8uRcHXPvsKNln26w8eb6RibYRvg6IwY9xFn1bqUeH+zH7dev1N4sFN/daK1mWBs7bFz9x3fqb5bymFwVwkXI8ROdkG++2WJbBQk5nc5Ugu34i6fq6koNJF+CCLz5/jXp2itnxtp/5kjbRtOLc42x07krEqrApg3rrof4G4GZ47+A1N5e3yp1UmIdlc/PVF+cqC1D43/5Siax/QGGzO/ogLSsrlbkQ61us5eKLMcmMW/z/bXiejFgf7ddarNYacn+6SfKG4i/DYS4sSlnExWsmz051355rvIFNj47V19l3e7XKsjtbbcjPve6vXqLvr1KcmNW12ogi/N/vFWzW1E3VkAU7757o1QknTrP8NV7v78aOhH/VJXa1klli6n4t2+26ieVgv12NJ0wLg9P/NKk5vpGS/Z/5y5/IRjWzQTMC/Zgf1CngYQuTI4i8yfPlMGznLBeyKOaa/UvLxRVofJ+p7bOGkdWhvx1ncl7k759BmNIVudvwvaEjtOzU0UT2rBvOAb32NFDrt+/uZJjXvM7K6/2am+Xent/o+rJqarLU/WzkUzw3kGom6zORSE/8d2yZxX/+lL75VqOSbdv1JRJ67c32l/dqAVnx3337WslcE/EsOB3UAarHuK6utvKH6I4/f/+G/F/qUzOeb/CVJ388YXyfKoarL1GOvw5efFck8tzpRdn0vc3So2weyTP0bK/ZPKsn4+k5Ubl7UbLbqOk4+uIwBGBI9ozfJgAABAASURBVAJHBI4IHBE4InBE4J8EAf4Vq7+W/F4QPrbvsc7g5iAUj+9/VAR+xq/HufFx+TAs+Mc4x2c0cxbyYZl/RPsgsudg5EF62g/y45iDpt967X8y8WGOh+sv6v3EeAz9/Qz8RQN+awdA/+z+ctB5WMMfXw/tn9NxaP+Z6zCUH5/D7ye2PdLlf2Ef5FH1byk6/n+J/JY5f90YsPkJBo/qgvIH8kirsTnc0k2+/1h8WuY+EDo+xHFxkPf3P3T/Yf11pPV7ed9HEBoa9A8jf/zxw+Afqz4opaSIGOSD+t9w85fE7leNZR/SI+kpfyyP2x+Xh37kt+c5uOay5XAf8SEOER/eH/p96hoRQ3XEw3W4+eDHITiPr+87eIjl/e0Hl0fdBx/w+Yc4v2+zDxaP8/UgvnffH8YNFRpiHfHjhB/0l7fLD/fbx+2Zg9r0PmcO9Yer55LzLZL0XsLHZq5DXE7cJ/kAtuewEhs4xQy3IRhGyKiQX/0PZUqDOtcm63UBcdlCUSkCYV5puKbIP4yPCFQHjtHYi3kR+R7NXjfiRZ+e9UVJA16Uw33Au4E4ivfjPE+Ef1dSQeeenHpQLEV4RDD/g1iPaPfhrvxiSBI2uh8y6KLeuhsfeHIY37KeB50ppEfiOrfRXQd9BbGwdMzh+oNEhHyw36IvUXazY2Zxn47DXOFXR7tJgK7pVOZCwr6OA17rzymUcpZfiXh3kI/u0IFLh8KEXrdFJKGGpqweAiKIY0pZlqKoFBHKHHSnnJRzVlgiFOLFfH0KJf8JxtB2IOaCOcXL9lkiQj4sriA9IsBfUsrMiS0UVZQl7aVSyopIQ4yTEnaFCg5zh3yARLFvjouvnsvlHsyNRz/oCmX0PrRzAt+jQyHrFdeH+sZFRYR873FVVcs4tmBpdVblNvEy2W8fegiXMf3qAjsjqUwZ+/wOFalQjjzo3JFvOz+xxqF4gzKTPGSqaCRElNCTU1LXd1pDQOZcQC7steHguqpHMhnAbwfZpoI2YFYuC0XCXgyrolAx3Ns3qUHfiHFlok9Oyhyu7yBchC9um81mTB3aQJ6NIQ1cJ14d44qqVAb7DQRdRKhjPb27fqfMvBEhkw3GoaU+47cFZQM5tYOE6EmenlzcrjfY0Q6yRVcBMWC9A5kNKdKRsyV1Owi96mSmmhgF9RPIvHQxV2Nk0FWDr23f08/5bxw65jb+ARB9JCViWmBLd79Rv2Ekem7vbsnfTvfX15rmUpW3IexPEDgDGbBrNZpMZYIxXMf8C0hOYzWdz2ViKsAtwzok0qaGgAnWgsoK4niv1CXyo5Wf7Bsz3k/tdVWhOpcyIW5bd8TduZRTltd65JAJ9xaCu1w16u7WcsyNZzqfaWrC7uRExstTTedz1mKnMZj05IafJMzEsyfvlzfX+NeqgkSyjuGJOcjd7XKl/d1yIOXcd0R7kbK8ziyr2zvljhwFC6WkejbX5dOnUiSxVejkyYVEnvQRcv6MJjPZ9hHxL5i7qvFPKKgLFZRnX0HYnkAEl2mwvyxLTfAjyMv7G8ieu3utIfY8VuDZgUnRoxu7/GS0v456BMYmh9oigU+jEXjnq6UKSL6W/j351EAyrpu99hBfxXikiy9fqJxPlGe1Wv6MIusWEnTPvjs9OVUNdiVrQPglHAM+XV/fqIGQ6rFtPj9VF9KK9daTL57H9yI2DXlwe3+rjD0z1orXyI61sRklLUspPznR9OxkiJ//P9LMHGlUafC3a+QPiuzQu4d8JMDsA/g7qiUwa0aFEnYXs4nWEKBRlzqFvDqBgBtyet/q6R+/0qWf9MT3+6+/1xaCua+TTi8vdAMZuSbGXhM1Bq8hk4c50Lkz4VqVGkMq9pDom0LadBCkZVYFZh1+u++UHJswX0yq4Ynt6mw+7K/V//aFuqfzgeA03nG7UION92/easE1rXYqZlMt1lvdvLnRAiz3xGX2L1+ohPQ88/9HDeHb4+f9f36rG4hyr6ElObCA9GvQl1izbBaQoaH1OEmsw3i31IycqVk7M8jmdrMbPlSQWZMRoY2fTiX3JucnkMJnyuwPy2jV/+lKYt+rryFsITw3EOx9ChXPz+UcOx3NVE7G5Huvu9xqfnGmAKe83qt4u1DiWtHef3+rDWumZ332i7XOXj5njW81Op2rJK5T9qfk/ep2DWlbK+Hffloqp6T163daNTuWTKdqJ/X/8VolxHyGdN+RC9637McUAnNT9CqKQptRlvcg50d7fc9e0muEbw2/H+x7vDgzQUxybpUguBN7WnN1zZ40UrBnNJCwrUntV68V2LDMjRzahn1xDcHttbfcrpSZq7VPVaGOtn10CvLw/vZGHftrLrPWz8ba3N5q9e2V1t+81rQa4d9IZ1+8VHl5JhAUm5DW+JgnI83HUz159kyCpHUci11PHix0wl46KkqlyJqRWw04trf3IvlVXJwqkZcz1uT8yaV0OpE/IFL/71+qYr4dv4f8AZCSHJBiiHF6cSH3WfzpO3X467mqixOVT8/UbPd6/T//l3Y3NyrLUl4LGz8JfL2U/vNKmzKIR6tt6jSuxuTLmfb/+b1Gy0Yte9XyxVTd11dKOr6OCBwROCJwROCIwBGBIwJHBI4I/C4IBFosXH7Xt3V+LL/rBEdl/xAIPORIcNDySeEfWdGLnx9LUPcgP7bod30F2g5C8Z/0fUDgc1fD8nNyGPfTPoeWX7r+dKRrPjXK9Ud5QOAxPq6JT6yXoOEgFP+M92HUp64Paj5ueaj9R/n5sXe+/0fxzX7Yn18r7u+Dal8P8qmxh7afu0aEIuKDLtZtksLi8geNP9x4DMLvCs4LFb/yj/VZ/DvGqnLKsni87x9Lx8m85XHd43KKxG08EnHY2XOg2amHGOgbjOMtTkA7DvI7DtB7SLYevQz64B0ReCDlnAZJHBYHPXzlovB9uOZhjh6dPkx1jcVzPOAg5ZRk21ps2EM6FDnT3KvnPqekkntLUWRlpOMAucU+i+gjXtZvyfR1HEwsWkwI0Sy3+dphh68Hcb37mExynedO2J3wrkiZn5zZcuDruXxvOyMCe0N+ea5DnXX177GKSMwZsg+eMiIYk/DVB8gPmGQOXHMu1EBCNRAyHcRID1EnBoT48/+y9x9achzJtja4zT1k6qqCJNndp++588/7v8ysNbOu6G4qqJIpQ89nUZVgEQQ12TITaRUeLszNtpl7Ar4rEhbVQSCFwBh8dhs7+vhhdEgS+dXM+xnkQiMnrQfGildLv8T7gF8N4UcVao3LvQ2jXZA5GucxpRw4O9GdYVOeZnJfB9qTNBcDvZc+9uro8zAl3QZlWaY0y2Vmo2SM90PmQG7lMZURnyFNZCHqGDsGqobYNCZw+5uqVnRcIG169Hue5Fkm72fBe5k8ZkVRyDHxXxDIIQ4z5L5VyvNCRVkoQDwpmpI810DuiMNzP4DviVOCHR4/k8nx8pi3kLtm1DCP14nJ3SbvaxmxCtSgL+PwP7oP7jxSMJ8/IYUqvJB2kNQt5M6hqVSmGab3gmPS+epMCXY4mdETl5KDepccX1wayKEDNnifuZNAaDOkwH6fMwNbJ5Qb8Mopu9/eRpf7N519r8iwp2P+DgIoxVaxTnBLEfxdHCu3tyXfjDqNhptq78/YBh97MJhCMkyfnXP4n6ukvsXmFFt2EBK4rbQodSBed9c3o+4BuypkeX4mi4n8SVR/QjTw9+cFZJnPEwFih57120s5sdgx3vWpp5X9Z8AG21byp3Jz8EkWU7XgLl4lJNMBQjAhtwsIdyeXKzArIEpKJA+JoCk8alpDxrhbTKeQZzrm8v5uo+Na2+/21KfjE3hZJ8Wm1+RipQTbl8uzkYj1uUKWY2uuEKMG9oOMeE3yEgKllsehYz/aVXsIMnLTjPmNchjxafa17nY7+ZO/TrBsDnvl4JaXpQr0epyuvvxaHXYZZFD0rxAHh4D4HrbDxgV4duzFPcHFTG0haIFUNfuGEduBWDvJ1s5yZc2gBFLUSbEKUsyJ1S15mGJvRb8DMoGcbokv6mQ1fkOG1fuDbqqttJpqdbYi0aUNJLf3aVmLCT4nlsgxkwOLXL+7Gr+qt2HfXjx5qoZ+4uXE9cSJLOLn1+nZmXpwS4hZmiSCv9N8vmBt5CNJX4LF2cuXOoDNvjpAYs7u1yQYdNipeaFkkivppOrdjRyzCeMnq5VS1vny/Fz+xOmemMOBKzIuQnJt//ZK2/1W7bIEkxKyFJLtizfyNZSTx2fPnyvBjz2kYGJRsWTvYp4+DUqJ9RyyMZCLDcSa52JF7o1kZJCcEKwhkA3ys73baf3FKw3bgzx3u7+9lb26lT47H2U7QJjlUXFaaPHimfqLuXZDrcnZUqvFSouY33/1L7Hfff1WgiBWmcltLMmReR/VrLdK8DVeLGVPlvL430HcxWcrlU1QE4PsbKYBUk+D5Djc3d7gnWm33miLeIyTrNAAwdehr31zo9hL9smZshdn6sif/vlcOSSqx6i/3al8soI4v1MNqDkEZEYMtpeMC2GMndvka6y9ulP5/EKzcqK0NbmdA2uhSDKFEBUDNrLWAxhrkunmL1/K90j3U2DeMnecEeeLhQ5drY5yDeneQvJO5zPls5l83bWHg0BrzI95WmhKXoq+yaTU7t216jfXihC9HZ+r4asbDTdboU3FZy9UJVKdmmBZtbVWgb1FS0jMs4ka+hvj+vVOaSO1V2slVadyiDq8vVF66MandgdI1HLbEcuJ5n98qWSKv/Qv0hwdnVZ/+lSGPWG051Kb15daQwiv04E1vlMxm6pjjz+wXzguNetC9Nc0V/n0TG1iyqZTDcTH4+jrL8ZEAdnf3GAYdrDf7K+u1bCWXVcNJg0SyVnf07e3N6r9K7FRcPP6tcSVHwpg1dPP94bAOi+I0/lipYy1WvUt6wsbA73dnnkpQfIG1l6sO7bnXj34ptg4YGt/vdEim2n+hxdiiKs/yQmBEwInBE4InBA4IfBrETiNPyHwz4UA/6oY/yL5+Pp7W3ic6/ee56T/XwuBY148vj724HH9sfyx9sd1P6d81Hm8fnvssdav3275x9z9s9jxj/H+h2Z1ZFx+qM+p7fdFgAOZ33WCj+n3mD+W7zGAQyu5fE/zP7z66MIHhhyrH18fd/m++sd9xvKx43jzD/jxE+c3M5mZBliJx2J2X/9DlpvZ2Gz2y8eb2Tj/qOjxD+y3we5rHtmGoZyy0UjdWPYeDzrMvP+APik8lDsO57xLx2Gh+2dmfosObO4lJ7S83sXsoe2+Bz9tbPc+RwkW0B0VLVESUuYyhRjkrwFybMCu8JD3PSRRDwFpFmTBMHdA+rHs9T7msZiZzGysGpycQNfg5AXXHvGGQPsooh/4eL3P6W2D/0C8ndZv/sZJg5N9Xh+TSA/3e5DbaeY9hU823nudeJmZzIzS/bvHjiTGse44px+aungPx9cMH7kZ7aEsmY7tXuciXj6+d6zcwmDjvGZBTtSMeoR9zOdzPriDGsq7AAAQAElEQVQNocuh8wOuA5hKphgShRDlL+9rZjK7lxjQ1zbqiIETJyFGdU0jxzPQ5mNc/NDXrzFJlKbpKH4fYlQSU5n/MfFzkM8xjHHpJQzrySknO30Ob8MYqgclkK4NZIyZiTfjOklGcxjlfkw79hWvAZ0Ntu1329HeBFsIGQfHUptF9Qn506ADQiXFLifN3IckJugQ+t0ejboHcPM2MbHjWUMsdeDlseuxl+nu5wA3j0dgaMuheg3BYGZg1KqHzDOmC86E1NxDzqTUzWImzyPX7WIoc4kJNlIIMXpE5QRcBwFvONFACnSQISmEgJNQPo5q9RzE+1N5OQfrkXFGTCriNZ/NRzIxX0DIgEsHKRND1G67HX1N80wHyKRbDurXd7eqIU1biMwcgqwsS7AYxI/RRyO3WsiJAT0txP5sPldCjJM00x7SzgnjkEAyg5nr3BEzjurVbPaKEOgsL1mayPsdOPyviZHbEcF94YQ0cY7Y3rLH9A/YphAhRpxaCMT2aqOW/Ntju8fsDuIhG4glAIQsHUms2WqBX4MGbJjMZiMu3i+fzpRh2xqCrc9T3dV71du90hA1g+QI+NExJklhZoIpBcfN+k6eOyXtZqYYgjzGW/KKGeR54fFr8D3J8/s4pdJ6s5aBUQVx0pALGfgUxCFV0PbtNfPutIWYtyJTC8mcxVTFfKpsMdPmqzfawXgNkB315a3W67UOiJPkPp/A3TFzDCrwGxwPiFkD3Eie731OSEMdYIKw1+Pb0F6TmC19SwjZOQSRty8gc/eHvVpIcPfHYzJZzKUkavX0idJJORK7m+1GeZErAavxlxfAL04K+S82TCDZ6iBlq7kqyPiK/NhAxk4g7nZ3a6VVrwyyri1SCVK5T6OEDRkxn0J5+lr3z4DJbKbdWwhR8kK8zs8vZMT1ysn5NFUO4Xh3d6cBXDOILs/J2cW5xn747U/1BuybL5aqNxsVxC9l3EBMD8TrsN/JY+dPtEfqWwjTFJ+213eqr2417A7qiBVTa2CNB3T6Lxo0YHPx9Jl8P8nzzJvFElfGWMzThLzauV30q/B3A/GbEMtms1PMU/l+cfPuLftg8t6mlPl9f/P1lZM3JaT0+vUb+qSaXECALpfqsGdzfaPli6dkTVAHxv5krvA/YXzm/sF2ZnUvz7NkPpFWE5WfPFUB+blPpQrCcvLJcyVuN/tHyX5TQMrvX12pqAe15Ff/f14rvdzJmk4ei4b8cnt22O/+ddMUAnAvfX6pCDGbsieYmQrWhO81FQSsk5glcwZI4/UXr0dSPea5BmK+JndiEgn5jPV5PmIwxspwiN0t8Sd/l9lINibPliJNpbd3ar++Iia1fB3F+VRbCD9jbTZ5It3tNbAHzl4+0ywtBB+sGbjJyVtyPGPu5nBQy14WIAhr4tJCtteZaU8+deyBSZEpWc40RNMkpJqBcxJY302rktzt2KMzyMgMfwN6e/agQPsBnZ3rJldal1tyjT7tl+908+ad3hHrln13Aj4dnxMT8C/m85EgDcTObSMpNFmtyEepYf2V7LXJcqEO7JWlYtEpEA8n6XvwL1+cKz5ZKIKx57x/o4TvV4Rf3Ys5ZP9W+79+LbGX+Fof+LvAhLVrrJOE60C8EvbJSczkvparpRLfJyH3PdfbNOru869lMah9e6uB/BggqwfIedEmcqeH4I3kWDvLZMuJsqcr7WKvCJaZpcpDopac8bxs2QOCmXr28B4MzChTt3rxAtcbTVmjIk4H9nFfyxWfPx6vhJzuWZfFkzMlxHUynynBhw3rKwOjnjEelyDDJPIeUn7Iozr23269kbLIWtHpdULghMAJgRMCJwROCJwQOCHwKxH4Jxg+YMMPCc2/+P1Y78eU/Fj7x8ac6v79EXicF4/LR88f1z0uf6z9WPfj1280cWRj3xb+XfRewbHfWGH8PArF0/tDBI5o/dD1wzHf3P/QqMdt34x4XPrxHo97/2eWH2P0feXfEpnfY47jAvSr2/poDtaxRvH6f11xz1zcg6N3Xh73JW9wGSvE0d+9jLdef5Sx4uM/fkKXjw/8jWuPvv3c629hhpnJ7Bv5UKfZ97UZXe/l++ymw6P3fS8/THS5j9agwMHtUb7pfK9Xur+a+VUfvLzuKI+bjnXGaBv1m1FGxCvhsDtEDvY4fKWWmp/2HjhsPfYcIBc7CLIUPU7o+OHkse2bK4eUuOy+mZnSJOGMsuOQlkruzWzs6rq8EEO4J1jR6we+Xu96Xby9Z06z+zF+7/V+6O/9zEwJtrQcaAb0eL1fG0gE1+X3PmZguNeHNOHgtJKZyWgw858UeJsZmJmMuEg2Eo4dh60+z8BBsPttzBFiYM0NkG8cnlMvXmY+zijdvw0dLn43HlRTGPDDxcneJOGgl0NaM+bhsDrEKD+UbSnT9VvvsR6Cysw0QMK4HU74dfgcwfbY2X10+0BZPk/A1oR2L/vTRC0H8gNjvM5JGB/rNjpGXpdgk+eI6/M6HxcivmK3kytmJjNTC6lJrfypo4qDZ0uiUoiFBNIxMKePDyGhb4AwyblKMo02iVwawKzDT9dJrXyuGBOlWTrmSQyBs3sO7yWGmTL0+hOofud9a3wgmyR8M8aI+f2aZhkxOajuGnR2CiHKcfL/G9SxMrORNOmJaYs0fE6ks1IqUu0Z430DcwdmLYpSWw7L5S8ANeoOkLANpMUewrHm6nblWa4W8sJJRbp57/GraANzW2AUlQNXbxjA0UmtcjZVwN+eSm/LIMDcP/+/d7cc2tcQ3hl6O+ZwjHwdLRYLpRB3E3KmgmxVlmCRRplwoJ+Ahd914Ht7faubq5vxybW8nMhtrLHZpoU0yZUsqIOA8MEDmLh5c/S7xu3tnfzVBmkN2UPQ5DnTDZ0q7MrzYvy/J8XgMit0AJMsz9RgawF5418ZXEMSBmIyOT8nRKla5k7oM0Ag7ZpKLcR7fbcVU8hfTkb6PHmaMUelHfO2xGZPnqWM22BTgl/mnZEtZF5kHc8gX9Is0yTJNEtydZCNlkb5/2m6PmxVRSnrNH4VMZuQUoiqFKwHFLk4GSJeXucE3EDsJ06o4Jv77qRlQv/9zZ1my7mcJPJfFPD+ZZYrJR7tjr0Egqkmnwg12iTXNQGLHN64fXen6s21DkiQoWchjzkmqAeAJgwaCUkbtIOEn5+vdH17rYT8ySHPpo3x1xlTQTkSuwGiaZaWSs6WKiB1WrDeQtJWdxt1EE5ZO6iPjIEArKaZcvo41sP1RmVRyH1q2WdjjMpnM7376utx39leXyvg/9XNlRI+J1LwXZP/Ffvojpx0ot5jm+PX0f47SP2KGO12O7XsT6v5QmamLeQ1bsnQd/fuUjk4OSFl5P/dzY385XEZSWzIWbe3wO9DfVCW5TSb2GBHAtOxmaWeZ5WmEOMFeDhJ6jnUvrmRx6NiP6nKRE6Qvvv8C+xPlOFbuyhUtwcJwjG/q9WmQXf46b87kj78EsX11Tv5L3xE8jWZlSpmE6UWtf7ylSqI0li18vEiztXltbbqdHh7rYb10CSm4nyhimtKfNKXF0pePJE/ddmyn/ga3dY7xbNSsz+8UERvspzK948Kom1nrfo8UUX8dLNRS116x/715dvxSfeE9RohgjvWSn821cqfxmbeGKJEvjmJ7fvOFMLzcHOr3etLFUNUvN2r3xzUELsOsjEhMQcA3WN3lZsWELwDZLevGfmaHBr673QgzwUuPWTjAFYtY/tZrpxEvfP1dHWl7NlCAaKwIJfymGqMM9jd3lxDtPZK+Rx4s7vR9ut3qt5yvbxRvu9YgxvV1O3Ym8pGCqxL3w8JtgbysWFPDywwTJXnhe8tF6HQhNh34Dv55InaaRx/2Wb+//xhHNOzj/ROYF/dKYOMT+ru/mnet1fas96yVkrZZAv2tn5eqicPeuLoONSXV7I8xd6Jhixo77F4dyM0qJkE4lurn+fakpPtZq/m81fyX2QBRvV8jgZi4HtcrPFtkStAclfYM3tyrsVipen5mQLx6+eF/OnaOpHWu41ayNWATUCq9vO3Sm7Jzzd3Km8rQtqBC8LmZPSRjLdL0Oz5c83PVuP9hs/ceruRY+RPx/fkTZ77GjnI1gft0kEH9kgDzCGa9uTyHmK4f3erEpyG67U6SGljT+0vwe7TJ/Dd1fjLRSkk8Xq/U4fPQafXCYETAicETgicEDghcELghMC/CQL8zdD/JvuD8qGr/EXU/0L6UXnc13U/vv+w7O2P5cP2f+f7k2/fj8DjnPCy9/Tr98lPafc+R3mcvw91j6v8X0tH+da6+KYv/y77Votb9tD6d7n4fEc5Tvjh/bH+H3s9WvWx69Gyb4FP5aP7R8WPbzcfdmD48e0x/FaUjg2n6zcIfCwuxzp6jUUwHhP+g+tHA0Kf9/WMH98o8Vh8TMb27//xsSGGLUf56Eh7mO9bsafuo53/ySrdzMfyMfOAGAjee3fs4sPG8gftXu8ytnnhsYyVf8cfj+f2Mra+T5dfUv4Jpg8cNns3v5qZzL6RgYMvPRLvMwp14/XRWNdxDzrjxwCYxNuLflXg5kG8zkWPX+i619kzJYeFHOAKhcH8eM3BcJGMezN0SfQbT/9Q7X0kM+rH9kA56DsvVHj6o1ajfKfDfcXAQbl3MHQN2CXU9hz29g9Plhj1gYNNPwy/H0HvB0xGvT4GcXOclB0gI51MGOgjxgrnqVLb4acXHpRgnhIIhxDubfexD01M4K2SmSmGoBgTuCDqwNTMxnKPLrfXr+JlZvKy2f21gUwc8C1wP2CfS4hxHBu5OjnWoQNAx3EhRrktbufYl3nNApq/eR/rE+xx22OICjGqgfAYmCsGE9NJJupNFgIS1T1gOTCfmakHC7xRoH3ANu8nXl52UrKlPcQoM6NWY/84knlSpN77WYi0mbrW84J5LCjFrgHc25rTdJ9Aks/RYVvftZJpjEMDMeP6zExJmsiwQ/56GOPY9OSAV3WMc2LW9aRp9n5+79M8zONkyYBvOcRcgq6BsVVTacAPJzE7DvNpBvteZjbWR2wNlDFJfo345Ta1bYPNUclkqjRjPosyfAoQCv61pmZBWVmo8wN3b2O+BHKqp8+AgMSoz+3tmd+/atZiUPSDd4zoyAsDcydIvH8Mgfg1ms5nkveDAPBxHQReBtFnweTzHjZbOWFSQHYZYwL1we13wfaSw/Zx/UKWOJGzXJ1xGA8JQFu0IAVThp0ZxKzr8/z0J0I9lk6W7iHMKkjRgL4DB/NVXUNMlxL3U8jh2WSmJKaqIJYj+gZIi+ZqrQ0kTwchA7hjW4fPPubOCVNwn1gqJ3Ln87n862ctBN1B2uxgHLzsZFNLvLaQMjvIjgM2ZE+WkLjEL0sU00RTiDN/4vIAiTKbzzTgYw8+ISYqaStmcx1xqfsW8ruWkfMFdrPDKYMYGvDD7aogEG8hhlps83QbiGOEwOydSJ6WcLKJJtOplsslLg2qwSHI0JFrcnEuJ3Qy8lDB1CZBngtGuWEND5OstAAAEABJREFUduhqsL8l333+mrHlaiH/Cl/PS4+R63VS3wn6yZDICZwG/2OaasKc6aRUR14H1pvr81+QuIMgzA6dJk/O5MT6NOaaPb2AmBnUEA+BucfUn/bbQJj506Hzl0/lhG8aolpyLqLPCdNumqmAqM0WMxWfoEOS54GT2xWkquuYDlEDZF1mQQPruzoctFitNObM7UaH1NTt9tpCAsZ1q/3Vrdx+I15O6jjZXUJOp0+XSv7wVO12rwGyd8/aAlQdyI0GnQ0E6XS5VE8elZCcMKPk+k7LvIT42WkCSWZpquliPuZZiJG2iZIs1cQoP38GOTaM5LyIr2PpGDsZnCUJ2JYyST3xmWSFEnR5TKYF9eTV7bt3jN0oPZtpJM79qdNnT2X4fYDAOkBoeZ61660MEtv/r9lYdzII2Br/VxDz/osNPWRgHaXaieM0yrBzQhxFHAtF5YzNLpa6u7vR7q+vVEN6ibWeLWdgsVFJW4I9zbyACD1Xgu3SQB6wZxaZYkzkWCXks2FrDYnphH7GuKqtNb9YyfPY86Ynrw0bc3K5rxoVIVPfNeRprhabm+qgFP8G2nqIv8OXr5VmmfqMmAdp0gf5HpExvqJvwM5+Var875cqX57L88YgLvPn5wpfXPPZ1aliP3cS80Ae+D6YW6rmZg1mvQoI6BG/izkE3k5WZsr/+Ey7WSpjTyyIRYZ/NXnVfPFam9tblcR7nk8VinyMnV2u5fuD59l0PlMgjrubG51BaCboGMjbGva22qxVI+3QsQdUcqLaP4tCCJpP55qRa1pNtDzD9sVEe2zMlwuVELn9GaRrGjVfreRrqWXtLl88U4DkNvb75A/P1WtQh69X2zs5OVxd32kDIe9ktg6NhkOtQEzDaqqadRk/OVfD3pj+13O1f7zQtCylhPx4eQYZ/E55kiplr0uX8/EzpnfClv0pXG2laErZl7JJgS87zcHbIHMLCOkUHwpyP2apataW25TSb+AvXL5vVJudwrrW3XqtYjqFCK5Zx41u//qlHBP/1pDNX7/StAvk24U0K1WRC02UiqdnsqcLaZrLml5hVlAutG0PxC7XmjXjvzhxuL7R9vUb7TNTQpwm7HM1JG4IcfRFsvFPBnnbsErzPFf7YqkOG3v2o5J1Nnn6TPWn1IFRwt62K4KMWOl8Pu4Z5b7XtJZS8mH15Al+NAo6vU4InBA4IXBC4ITACYETAicE/sURGLDfhcu33l73WL7VyI39BKHLz3r7fD9rwKnzfwQCH+bFr7130D6Wv17/MfH5jvLd9mOLX7/b+iM1v0Hzt+Y9uvUb6P37qjga/uH1sRXuqcvjOi9/OOZ4720PMlZ9bOxD+3/sxTFx+TEAbDxQ+PCnqP1pol/8MkZ+V4yZvy10+563+3eU7+nyT1ht2PRYuP3oe/BOxxYvH+WhztuP8lA1Xo7djtex8u/44x8178dcPNrynSuH12YmMxuHmd1fJfvWH78XrwFyyYXit97HugES6lj+poPn5v2dmVG4v0eVn9dzLwUOjXuIDb/xcrDoZ9RysrDl0Ln3zt74IMb1Q6HqO29D7+NKMx8lmd1fe8iRUSB0ekS8DExijOo4SOwgggYn3jg4NDO5HQmHrJHD1Q7ygqbR9oRDZq/nBg1SB2nSgYXfOB5+33PvZdfhCJjZ6F940C3d26RHL7fDxcc4kRZjUKD/vcTRHu/ues2MtgimgxrIELffCUcnj1y14ZcxVrw6DG/x9zGsMYRRn5nJbY34GSibmVL8bSFLKWrUY/R1H13wSz6B7l8d934I6zYNlL02gqfb7NeEste7fT3jEw7cZcb7XnAAUqFTjKkXfbgC88UQ5eJlJzF83ChJQh9Tkufyep+n85x58M/ncn+SNBmf2utGP0wNh+0MHN9uq2NlZszJQTyxT7HTbW04rDczYaAidSUH7TGE+xgzTwwJ+CToa2WB8fhsdPcY6+HVub40G3X7XNvrKw7eD+qIU6BzS3sMUU6gtJCFWV4oy3LsbeWkUpplSoiBobvlIL+FDHKSKAOjLCTMYhAIUgIWHZgO6HRirYU09PsOOzsnGAh4gGCSP+lGWSGoQPcUYsJxO1SVnJgxGToHue9ZmauDfPBDdrc90NRCsFX0PUDi1F6GkPB7BgkOAX7BNIf8qCEuU+LCubySHvsGUwJhFeqew/4bRe4xaxxDkDXeot8muVwcgwZbCwi8eTmVf6Wx21CAT1FA5DGvP5ns846CcbP5QjmkwR77zJ8mZPz84gxS80xOCG4hMf2JyMAAj9EaUsiJzxmkvNvO9LTwtqD1zc1IbtTEpEKcvJ2XExXYkkGYHag7NNW4jltwzyBzcvwtJhN5365I1ebEB38GSA8ndm4hXGvIu4Pb59Mg/t6v70Dd5HYtIJPMTDcQIR6XgpzLikK+tjweNfvWgF5/knTwPN/XaiFBIxrmEBpuQ0tsPB/cFvdTvJIkyvcqQiEH2yC7FxBde3K83ze6e3el+s2Vtq/eqbq8U4d/AzoDgTHGF63ksn5zqfXrd/K4ujiGPXuK/xLBDj92kEMV/m0h+ydFqQSvZqvlSFy532mWoU2afvpUHkvbVpC+B3kcUnK4Yl7Pm11fKeaZ/KlO92+WlXISNplOtN5ux6cxPR8OzDXNcq2YIxnQCzE1JT4sOEghQUDtxrVRp1J6tlAVBjWpaQNZ37AfJKy9EKOGMlUXTJvrWx2+fitUjXamxLRhjtrtIrdq8m67uZPn3mQ+U0/sQ4x4Kd2g8wD2OfEaqC/bRLubW4U/P5O4D8SgpM2VRwjGfl6oh+hKn50puVjIDKSZuIO49jg6uTxJczkJ12Lr1eU7fEk1nc5UTmYKq9n4FGScFEqWU80+e6EI0XawXrHqtCWeEYI/qTsdbteazeayGNWSQ76H9ORiiv8ZdZoVshlrzwXbUuLdv7vT4uwpBFmFyQPE5p0CCTSYqWoOanfESKYZJFpOXHfE37wn+0sT5CXiOlWmyJwMZE9qwDIWmaasS2VBgRyOr29lNxs5sey/1HBITC05OJ+vlICxQU53adSevAvPV2gzxbuDSrDpi1Tliye6YW0FfEljIicq96z1pB6UQYQmnz2VgX2MUVuIXGFZ9gf88jZiOp3O2fsq3b4m7knQLbo0JU/B4pY8TJg//L9eCo/lmCXziYYJ7eRuCraVOnVgtWM/sYBtT+Y69JCKNzvFWan11fW4z5F68nzr2cs3kNLN5TVk6o3yJytlQ9BytlDKfpcuplqenytA9NaQyeHJQqSSeuz2PKreXCv/8lbtF+8Urneq11u1//eV+tvtuNcOkiribazLycW5xv0Cu8JnTyRi10CSt7FXpN32rfxr1pleOXjtmi1rZqMEHCPrMbKe9qw3uz0orPfq+TxZ/OlTOT4t6+h2qDX77LlsXmpYlMqfrlRlpubzN0r+9EzJZxeaYfzw9bUCc8XFTOG/X2iIgb9rdJryWeGLx8xU15VSPtemFxeaWK7N317JDq2m7M+WpsqxpWZfqfncEa8wmIpippbcUdWqY44qaQlvK88P8XlZfflGZ+hqwyCPzw5cWhsUGDu8u9EAdsPd1k1A4+l9QuCEwAmBEwInBE4InBA4IXBC4ITACYH/UAQMv49C8fT+zREY0HgUir/kPQ73KP2Swb/fmJPmEwK/FgHOaX5cBfn/k/r9uKbfpwf2+bndjyn3w2wXM5PZN+J1Lj803szGZjOOXzl89f5HEQd/o4w9fv6PEVt8eK/vkQqv6yFv/ckPvx7FuzhZFyCZvOzysb6S243NHESKl5nfc36HD9zKD1M5IqZCuEDJguxBBuYdhcNUJ/q83scMjL0XjkvH8v3V28zML6OYmUKICjHIwGjABhcnDmK4rzOjjxALiiGMJAynlthyr6dHv0sHmeJEW+SQ2cxk5mPur2amJMaxTrzcNqrGey/7GI2+DGOdmdHr/u0EnpOTDQf1Y19sCLR72ey+n/8c7WaIHyzf25Eo5cDU7B5bt5Hm0f6eA3fPx45rB3Ymk7c3EHY4JjPDHA5ImUuy8e1jIofBPq/3c9JjwObAIbHPKcaI1wAeIUZ1kJpe9qed3Afv4/eGTtdzFDOTP2XkbZFx7/VgoBNKIUT1Hhf00pVyp8bJW+5FH5OpgxhpILGccPQ2x8sx7SE5/D55sNs8hsxhhn/jeMnnNTMsl5yIdT+9ye1zH7zB83gAJ+/b4BfTKjKmgPDQ/VClWUbRbwwioR7JW7c7UB/BaMCW6HMHUwqZ6/oH94vDdJ8zgIvf9/jic/rcIUaZj6WiYXzNQkwWEwUIhT5PFZB2fxgP8Xv61G2jHHI0xKAYAgfcVOKM6+KsX0Pdqi+hYiAXAnN7HT3Uceju9sQQGBdHTKLPS34EsHNsPW4N+dFir5eny6XyNBuJasd6xAJyZ3K2lD9tud/vVExKbSEO3HYnIFx6SJMUMmX+8sk9ITRgAeJPFk8hbykC76AEgih38m+zl3+18eGwhxhIlGAjUZPna8eaS5JUNfNagNjZ0RdyoGGt+Nx2NpUghw7Xd2ogk3xsbHvly9lI3hUQtSl+thB6TuYZmLjuGKM8ziFEeWywUHmeq0LvZgM5stmoB+sU+7w+TRNNIBwr5jcz+VN+1+8uFTfEBsngIxKIjyLL5fY6UXZxBrlDxtTkrZkpY63iuGrI9rvbO/ncCzAmfEosCIfVrHfqIDT8K2PDrpYhDcSHkQ9dkYxru6kaxRiU5IVcX7Xb6fb2Rn69f3K6lc9Z4/Pd1Y38/+DdD53867hXz58phRCbQsy2k1QpPhsGuG1rfNb5TN0S4n2aqXx6ri4C79lKgZh0kJtmxtyRnMiI+04LiKctc/hTuhV5XYCDQVLacqK0sfErc53Ikq+JTy5GuyZO8IBJDOghvwLXEIIi+PgvtsQk1QFbBpyLSpRfrOR5NewOrLuDkjQqEBcn+e7evpUmuULT4UumdN+peX2lSRe0h+TuyO8JxJKTWy3k7h6iqN1g99MLRXAoJ6VaYt72GC7hW1A25kzEx1xJSORfq11Axrr/SZ5rOpupxAd/8nny/IlURs1mc/V/eSsnXFv2roiOLE1VJpn8q2c3EO+7t1fqIfGLRir++EItxGNxvhyfVnb8Qp5qtlxpCSnoT+P617W3rK2yLMkZ/E4Spejc3NxAmO+xNY4iXhsIT/djv95AgK11YI1su1pFVsifoO1ZYxvi5P36cQ2YIp9jGaTysK91c/lGxlqbgstqOtfAGqq6aly/nefR20sddhv5/9ud+y9BID375QT7W+Jk5EZ1S3tT6QApKwhTJzm3fa349a26v7xWYE/Qs4V2kKaxY35IzUSBvUjy9dkx5+IZcZlP1EbJCe79lvVA3MQrjeSC4ohnyXUSU00/e6YDfnUxaDc0ClkiQdgae+AWEjCyJnW3l/+fxv3VHXgFTYlJvpxrXk7GeMR9r1kbtP8aH798pwKWdPriqfzrtnPPD+KZsNamkJhlUWriT5te3r9sSiIAABAASURBVIjkkLKoHf5WEIzT85V8b0+wMxKrgf189j//oBSM0nZQ//pad/VeB/ZiIy+t7lVf3qr68i1ZHkaSt4H0re82SmYTpc/P5F+zvJ0lcn8mf/5Ew5+fKv3jc8X5VGxgyizR3dt38r+bWZaqmM/Y62t2HWnx9BnlVgm+tsyTz6babTfEcaecnErcRvbV6zdv1RNjQqLNfy00/PdzHWInxaCO9oTPt/l8rphm41pI0lRpUcj3jrZI1LE/dVcbaV5IL8+0ub7S7otXMvJqx166Wa+1Jy+DBZWsxZK1438fEDkDKqzvhZJPL8A7V58MqqzTUKby/yN6t9sqB8/qb19rAnGdQPI7IS10t1+8FWAqPVvK+Mxx0r5cnWmWT2TY7TFuEnJrlsm/dcCWE7JNp9dviMBJ1QmBEwInBE4InBA4IXBC4O+IwMBcR6H4rbdx58LlJ72Pej68/qTBp04nBB4Q+Hvmz4dzfez+wayHy7HHw+148VXyoYwNv8MPn/93UPtPqtK9PcqPmXjs9+H18bjHUXpc/59a/hCrx/cfw2TgmOq7Mp6g0vLt68fG/1jdcf4f63dsP/b/oeux7z/t9Vcb9lOz+qf2+9UG/QIFR9t+zlAnmlx+zphj3+8bd8ykY7/HVzOTmT2uel/22qO8r3wo+FwDB71+GxjvEgOHlZS97vvEzDV6q1+NuYOMcV7jOv3qYmZ+gfvoRxlvfuaPgQNt1+lyHGrBOFgeOJDt1UHodZBaTvR4H5cen8wMu0yBq/wFEUKFl74l3v++YlAHyeG6zEyuo+UQ068JBFGHTu8XQ+DsNKhlTr93uX9Ss1fvc3jFg7huM1PkkDMwrscX1+nkVAxgRpv8RXC9aGZ+N5JVZiajz1jx8MNMisHkj+5ZkGJ0W6L8Zbr/49tdw6H2SBJB+MUQxhZ+aMCHHrxCiEo46I3Y1eKzmbmK9/a39ImQaD4/psn98A6ut0V3R7tL/4CPkzvex/W7mBsHFiZjbO9D3Sz0S2mWyXX7HI5bz0G6mckPkJ0EKPzwGdvcPj/EdvGnEcVr7ItdFBXcL8Z5e4cdIcQRt4RYiZc/QesxKyB0ApjVVSXHJGG8eTvEg9vseSPsNDMZ/cyEnmyUHoK8gWxJIFNa5thCWAxg6Pf9eE3IQQ7TGRSwm6HjR812JLgkUW8ypUmqHL8zbNxDALQcnJdFrsh8KQfvCaTEBNIlxKg98+2Zx8dF5i2KcsRmAEHjfoBg9INxo6+lUR15WLsvkA6ArUjAnCwyyKw0y+Txokpmhj2Yx8Xx7MDD/Rev4B24Duho8blljtGumKrA9ox4OHYNREIPYX2AbNlBOkTZ/R/G+7w1dh8g4GLVaf8WEuWhPsPXApJlAimTQxJEcEiwvzhbSCHoUB3k8SnA0MUxdoJ7D/EbSB8fr2kuqANFC0rQ5zb2+J3lmSxJFGLU+MJPx6PIcmVIhc1+fa8fTAy7nKT1fgn3Pm4NaVs5eYNHPl9OPGxaSIh/BW4NyepEVpkyH30IhyLzrs7PNBi4ouQWMmSgbQk57Hl1c3PNPtGO7Zv1nQKkeDKbqgHwPY7181xO/nRJ0ATfnXR0AqnCrwZMGmKUYd85pGEg9mdPn2i+WJBPiaZnZ5rgn9vq8yeDRoKyhxCr/elT0tJzzn1yAn8C2ZXBgzqJu4y5dte3aiBdB+IZLGi1Wo6/mJEQa1QJN0a7fb4ewiWblupXE8WbnfZ/fa1mEtVxX04nqsjnirjn5Jzn1mQyIS9bhQ1rDh8cvy6nv2l8jX4y7/YScov9Z3YOCU3cfH+5howciFkOHoE9pCOxOuwMk0JdGrSDQEpWM82enMvJ0wMEuZPObsfss5fKZxNtnbSDxBvI5QXxKck7Xye+VzT0T7HzwZTRng1x8rm3t7djjpmZ5uAR00Sb//2lAmSe/nihbDaFGN+qgmi7gzBtUlMG0Tz95KnKT55oWJZ68+qVrpAe4uwAwTWwPgP6/P/RVRLkZLXHyzGOZT4+/dvPIarxMW00fiX0AMnZcx/I+QFpwa58eqZFMZVjW2DHk5cvVN2tZawPX5ezNNcioG9X6QaCrr3bqZ8WSlhj5adP5GTjAJ7bzVq+9jtsipDrBfmUkeuR+BbEcg8+Bz43fI0MWZSxrvbEdyAHVp+8GEm+wJrtuk7hzZ18U4dfHXOlZs0nfMYNUcqfLtWQ3/v6gJ1bpTuck7TJpfWbK82enas/nylZTJV0Gn+ZoGQf3Fxda0f81jc32s1TRWLQ8RlRWkK8J2rYY1Ls9fXdkyeN27qaqruYKiXHnSg8MGfLGsogev3/Bp48PdeU+fwp6pJ8aNlXiq9udf3VazVgK/KqenczYjR+1TH25K3h60yzT1+qu7xTG6WMvcs/P3tiegUxu/v8lbbYWz57ovTlUyUvzzVhnthK7Vfv5Gup/NMLbS6vdSiC8oul/FsKRPCrq1s5wVo8WWn75lIVmNSQnuu/fCnP/zVx6llTWUi0J4/8lwlaiOj0aitLggYnk7nfWa84K3X99SslLNrUcX91qZ79YpDIYyeuOyXcpzeHMd86//xmP/OY1vTdfv1ODTIjf1p8rd9ea/BfVCFfBj4Lopmaw0Fd0JhvHmNKmpI74tWxhnvywXOGW2Wsr363H3Gr396O/jnZfKgOKlcLZYuZivlUvnf5/pyQwykEcPu31/J1nlmqyHryvK+niQby5NA1sjyorxvNSvYhclv7alybZZJJvl588pOcEDgh8FsgcNJxQuCEwAmBEwInBP4RCAw/Mqn9SPvjZtf1WB63uR6Xx3WPy952lMf1p/J/HgLHHHrsuefG4/sPy7+0/TjXN1f+HaZ7MX3zJ8jsKCbRwcz0sT/6kZcfEPgh4lH8/rH8yHD+XevHlN8WPaql6Lc/puYf0G7M+UNC83feHpeHSi/+kLx3/NjpYZxf/DTIr7+BPI7Vx8q/wRR/RxWO1cN0frLg8nD7ncsYOvp7nw/lMfZ0eXz7TRkF3vYdxQ8VNLOgHm5+6sUVHuVhzHvbHu7Hy1G5X8eKf94fH7jzg4b+xL4OyXs9P3HM+/4fFD6W84/rPuj+3duH+R+P8fKx4+CHmz8g3+QTI9B17M/d+HZdLuPNox9m97E/tvnV5djFyy4wQRoFG/S9wigO7sY9nOLjN58ScjmOfYy9mdGVvZtDcye++oFTOWrE/vT4Plj0WgU+c1z8ZrSNQu/zPiyUHj3H9rEK9T2k2eBC24AYOlxEm4vXoeb9exj1CZKtl5k9CB5Qft+JQohBo3Aw7XO4UD2+e3T0IhjGrWOGPyjyGnzwSup5xxCUJhw8clAa0H+cW7yczDH7pi9VqDAgdrzQTYX3P/bwcgxhbDczxXBvs9n9mBiivK8fJEcLGl+uxm3lIHXATo/NACHnksREKJP37DkMT/A3BnThRde3csESxYjehzlcfxK4R/nwoC+iJwR0UddC5PrhudDjh+UhTdDTKaIjhKCQpmPZ7+nO9G4gJfSHGO/vvRzwE5sNjzoOxru2v7cVvxKwdLLbmKMn3gPiRJzHZ8DXUTfx8Pm8T0duKOKlSR06O3xtESeDmFlmpg67vdxwNaMjNwEbQmScDHcCKqKkoBG3blDA5zTN5BI4LE4oF5AIgXECQyc3B2zDKVUQBzWHzE5k0cRSGca6jkPzPMvkOs3QDfl3f00l7Ki2W65B2WQGUTGFTGtl/MF1bK7Hp7Pc5hmH31Srgixs6lqORcchewPpw1m+MnAvitKn1pYDfn+yU9gZ00w5xGeIURW+J1k6kqbuQ8oYY4TP50R1YNLN5aUG8DQLypJkLCf0m06nmiyXqiFOBjBO8kxO8Ow54N/td+r9aUuwIWUgj1v1xNM6aY5fEz94J4ei64FYzxl7gJxomkothEIKwTmDOAsczufnC3kOZxcQlvt+nL8Hw9t3l2Nsd+A1RBtxWS4hBS7mEj6s7+7kRF1knnQxBe+omsN9uzuAaaM8h0G62UJIVBJ+1uiMaSLPpahAXVDIUjGJ3L8a2zqI3RJbB/UyM/X4PYVEm4HF7eUV971iCJCrS2zgTW46SWky5YsZ8WPeqleK/ma7V0Nc/OtZbyF1fX4DD5JLUzDJkkQH2lsIlCmEUWQNiDn9/xidPjnTtq8UIRQzpCXPnDTPY6I9pJQB+gQCqVzM1a5KGf69ffNG/nT1BoK69yfAWWMFcRjaRk7IiPtpnisrM/n/oRncT+LeZEEdeBp+BQtKs1xbCE5/Cr1ab+6JxCyTEyr+CwX19VqOoc1LSM3VSEjv/vpKvl4H5qghdO4gZ/XZuebM30dTg80jubxYUgc5CiHZ4FOWFcqwYwsrvXx6odZ6CV9y1nq12WgaEp39+dNxvsNhj3/bMT/mEEpmBt61Bkiu/PkZ/Huhgmsoc0gp8gxb9gF9tzvtyL0A4V1Aju4gKe/2GznxNZ8vNEtLOaG6y6T260tpsx/zUeRosyzGGME3yvPeYtAEEhq4NObS5Uaeh05e5mmq6uZWiUXdHNYyScMcm/JCDSSvk1e7z99of3U3fhXy6uJcq5fPlD9ZKdt1suVECWt31kcdQqfpxUo+f7aaq4J0bMmnlPwNRaoDMe4WpQzfxcufRE8hZgfiXkOyJeg07v3p0OYr1hELbPLfn8m/QrmfFeM6bspUy7MV8c60Yy1tDztVkHo5NjSQp8VyoaFI5OtD5Btuyck4QsO8USmgDACxub6RhaCUfE6erZSczVh/lboiqoKM87zzp7f3EPQDJHU/DLIkavrnlzp8CbHaNor7RgFCup5ExfM5e95WF1aOX0NeYX9x6HSzvpWmmTr23wQyfX5xpukLiGZLld9VWl/daEtsD9e32pO3GWssVK025Fqkfwq52zIXpqpmT4msg5R89z2g6RsdIFGHQ0vur5W0Uv36UuF2r57P1gU4Fb6+Dw2keK0yKxQ/v1Yyn7MuWlVfvNYG+wp8SmJkP0EB4wxCcjWba4KtSZLoEsJf+D/PJvJfStmxxruziQJ51V1vlJK7uS9WPov88yMWuco0Vw823u7xzdgbps+fa/bkYly3gb5OeuaQ2pO7Wt3tGuNrGTo9VlpMtKB/DqPcsK+V0xmfC53U9LJ2UDqbjHmXTgqx2atEb8+a7e92CoBVv75SOill5FvJNZ0t7p8ePlsorGaj/+5b41+tPMnVrXeKzJWzZwT2myFPyHcpL0vNh/R+XVSNFIOGzUEb1qZXuv3TmClrTHq31vZv7CmsFVMY12B5tpLA0/7wVAmxzMjTLjFtb27IvVSq+Qx6faPibK4+DzI+++zJQl1zULKc4mujlrn8aeCg0+uEwAmBEwInBH49AicNJwROCJwQ+IciMDD7USi+f/OXSf/b5SjvK39B4bEeL3+owus+lA/7nO7/cxF4nBsfQ+HXtn9M5+O6x/qP5cftv6581Pj4+nM0fmzcse7n6Pl9+x4t+rHrx6wY2IGOIsrfL/ro6/GcH+1wqvyNEXiM+H3ZiNtRfuOw0nBiAAAQAElEQVTJ3qsbKLlw+dbbuPtQqPonfh+t/SETf0ofH3/s51e/d/Gyi5d/TAYO3Vx+rN/Pafe5XT4c43U/Vfww0OVx/w/1fd/9z/IH/789j73P5cf6R50Pfb/dn17HeorffRtVR6GIdiHBovzVc2jrV5f7OuNMeRjF644ycNDs8l6Tz0mjk2ouo33cP377Ae04Jpj8INXF6479zUxG2yhmuMW8EB9ZknBwmKiFKHC9R+loE7b32OJtIeKD6f3L23vsapuW8/Vm1BE4KD12CMxxLPvVzGRmXhznNrsv+0+3sYVkOs7t5Z75XUadPg/2+X3Hwb6PcUX+lEwSovzexwKkOIuX9xN2m3mL95ScHPWxYz+q3L4E3ztIxSxJIc4SDrk7SLxGA3OLORvITVlQjIlCjMxjKouS0bxp77A5SRO5jQ2EoPvh5SRNGT7I9buY3dvh/X3+mjk7DmbHw23sj0jLfc18ZqYAMdBC1Hn/UV9CjNCJUt49XEQ3Ss8Jru+SDXnVMQXnzfLXcayXfT6XY9mvEV98Pn+aKHCw7JjhDjoHuQ9m1MZUh0OlFlvrqhqJrdrJKj/MpnOP7x2H+07GxBhUcLA9YIcf/HtdxsG3j2sYf6+jhhCplUB0OSYJ+mtyx8l090Gy8Y/b4mRylmbMyRjmziEA8ryAkBrkh/nGAKMQsd1w2nHL0lwTDvUnk9mYA04q9ugXRFHLATnAjYf0ngcttjtJEkJQyuG9k3j5bKIU25zc6zmY33e1Qoy6vr6GSIFMYE7dW6giz1Xib4qNaQAn4rYj/spSBY9ViGrRUSMZJIn70+BHQu5kjHX/Pcf2u512HMbvxutOWwhlfzK05nqAxPH5XDJ891iJlyHHd8Ae9+uw30MK7pV2tGCn9/GnDBOIDYXAUgA3mjyfCsgLiuN7DUFEKJUUhfbEyZ9gnEKsDNNca/x3nGIII54+4AYsVquVcnzwr1T2p0nddpGz3t6RLzU4RHDcQSI71g1Yu6/56kyLrByJkR4yUrcH+bWBaIRDUwYBnqLXn8D1q+O1h0TNdq0SSHHC7a6SA2KtRiRRhIiqvn6nHvI4QHibTGdnEGIQ1Rlr+g5SLoREDfFpsM3zsmedeQwO1PmaOazXqohNmmW6vbpW1bcaWHsex0gcHTMDU/fPn4J2XipCpA3Pltq9JTfeXGkkiSDN5p+9gGSZKbVEky6qANeaeT0W1ktn55BV4HHYbiDaNmN7QX64r25DBm5VQ975vH2nKpFsV6vLErUQS67LCaWOvI4x6g5CfQ7Bd1+fK7y60/DmTncQzx1G18RgPp+x9/WspYr5ylHWd7e6Q2bk1RRp21pb8rCDaMrh7A7Mu0euu8P4VPLhHYTS05WaSariv/CRWNWQ2cYe64SW2zMD81k6kWalegiwzVdvVDbECr9bCNUIQVeDcyTG08lEk+lEGQRWDRm3haysL2/lsd9CVG6JQ+37/M1OQuKmUne1Vs06jn98Kv8FkABJmM6nxKpTt6+UgrWHqX93p8n5Uk703X71SrvPX2kAr+HZQmN/iLl036omzjNyJbJ/O/Zu22J8Er1TiX0J/rh/nne+tqfEyWPl69DXjBO+gbEzSM3pdKEkBKnptL681g5idQd5TAjISCDxeWKi/nyiYTVRDom6g7zub7fjGkggHYvVQg1rp90ftJgvRjLa3t6J7U3zP32qum1kFpRDAm++fKuaNe+EqDFWhal9uVTPZ+QUu4uyYI2WikmiilwI00Ie5+bLd2pfvVNAx/Buo5bcTPJcaZozdyV7s9ZwuVZzu1EJqSvimJLw4ZMnsgRCN+KjSf6NDO67Zrk2XaVDX2tgz8ien8v3f3t9q/i/3yqQS8nzMxn5Gy3q+PK8G4hZc3kzriF/0j5jMXasY/9a7eJPL9V/soSg3uFD1M32VpubW80+eaoiyzU/W6ll7bWsXd8UTCb/Surpn17IifF+VqjHnoQ9egvxuWGeDTnmn1mROPhnT0hSJUUOqVwrQ6fn0x5fPBc8n3eff61i3ynEKDMjV1cK9PdfMqhZmySesvlEHeu5+ttrVXmQIKjLJGPN1HzsZGrJMXvm4zJ1/+sr9tgdeRnJ14MMbHv09HxmAprK2VQD66uO0k29U19GhRcrpc9XYw44dilY+rV5e6P26ka7m2vdIJ7DaZoq9GJtVCJZZHULcX+Q55PWBwX2R81LBfYun9t/OSK4spOcEDghcELghMAJgRMCvxyB08gTAr8egQEVHwpVP+vt43/OAPs5nR/6+hwuD7enywmBEQHPiccyVp5+PCDwk5E5dnwY9/e7HCd+fP2NZ/dTkd9Y5X+OusdxOZY/4r2fWrl8pOnXVR3nPF5/nbbT6I8g4NB+pPpbVd7H5VuVP3wzcGr5ofzwiB9vPeozs/GQzOz+eqz/cQ33Pczux93fffPT7L7e7P561Hu8ftPzgxLY/Pg2Yx8Mur913X4o91juW/znwFldHEViEq/6ieL6Bg7MzewnjTj2cnvuxwUFDmF9sN+P9Q8x9bqeshOfZqYQOKxlLvGyYGNsKI5XM/Pi+/I4jrHeL4YgJ41dXL8expoxxgWXzYxqU8SWGLAJMeMokWugTbx8rOv1aweZ6mWqx7fb2HPw6TdeHxiXcHhpZjLKTCGZjaSVX8XLzBRDGCWJifzlukMMCtT7HH7vEpNk7GeGPiTGiBovh4erKViU2zGAkY8Rr4GDWDNTRL+ZjYfiaZYR5oEz5ntxQqunX5RRL2UcngOdji+f2w+ZXbfP62UnVFtIJ8PODH1mppTD58A83mdAgR8i+zUEk/u3h0Dwvgm+mBnEaaMags77mZmiRQWAymDO2t1BserkxOUAARGMGD7gK/q2lF2363K7nBx20l58Ppjhx9jf/eP0WBrnaiFf2raRx6WFVGg55PbxWZZq8HiOcj8mhAiWlKmL+BSQ0U7ZSJKamSL+JsTY86rC3g6dAd8KSJsa8qljvsl8phacWsqR3EppS9NESZJRD8kDidNDIrmeCI4Nfd0W8fJxpkEHiNOe8a4Pz+TxohkyJKftgC5yB3twXRlEaJ8ECdIhQLIF7G0g/pz8arOo1MlTBifY4IRnjj0NMRD5tN3uRdhGfUYhSVMtlks5Zh6nFj1OJKT46KSMP2Hp2O+dsEBnCIG+LWQcxAzj/D6GIH9iuBBzL6aqmCthzgxf/anTWTlRC6mUYfzu6nb8SuIUXI2wLZcQIlWtDmxjmsm/fjif0R/CTWBdkwOT5VxwLGrot769lZkpID32O5kUIPOdgOlutiNZMGlNWZpBHNYqVksN9E3TVMact4yfEq80SzVfoJdccfKhPdQQV2tZDIqQTnFWqgPjFHKDieVPr3rcEjDswGiO76Qx+SNk0AbSO4SoO8iaHb7MiL3bnxSZnAQtiZmvOf/FhAPkZjGbqeiD8FwxBCXksj/9u/WnZrGvgAjbgrkFfGFs+uBPA3k2n8+JX1SM4A7hZzKlIWr18rkC6+jQVPKvF/e4e0xr8k1nUxm2+Ne8puRMBhblbC6z+3Uz4JOTsT3XfbUnvqUy8qhmsWYxYW/t5LlhZvJca+pGa+xz/UVeKCPWDXGviVvPmuvIQ8vAnH0qbSXH/wBB6ATq+u5OB/qZTP7y/qzCkXz0dSWAdZ2edxEfO/QV52eqIRmLvNSzJ88liNXtzR3EVK3py2dyws+fXJw/f6ppUer56kL+5OICoraCFNx//lrh/7xR/fWl4sVck8VCAtukyBWR69evx/sRbwjaLk9U/PmlZpCkARLf18gWu30/MnJgA4Hta8v3lgEbC0jQCTEPba966NTva6lqlVtCTHoZcTFwb15fK1nXCqzNzKIC+4LnW0a/RTGV7dkv7zaaD4nicqo4n6i7XmsPUdewP+TYM7xbj8htdztNIE0jMdn85QvV6y25ZtrHViEEpeRGYkE9cw/Ea3+7VoCVPZutVLEe181eFaRviv/9thJgytfwcsq68P7e5+pKHfljf32n/usrHdAxxYbyvz/RoWu0rg/qrzfKfK5JMda10ZTR7lh04J4KW54ulbGOp0/PNPn0mQbWavMVOiFtfXzAo4wcKvNCe9ZAIG+SBfsqpHe+XKiDdB2KVE7Se9tkvlDPOqrpG8lPLSaafvZCWk3VQaBmxLd/wbibjW7ag27v2Hf4bErJ+xAjJPSBPatUsVwqhqADxHQ2mGr+8lUVYBalmjW9/79fqy8SjbnNXhGnpZyY9X02OZ9Li1KaF9J6r0WfSNdbbb54rY59NrCPLTwfY6b+aqMIxrdg3s1yGeuxenulwB7eZnhf9WO8u+cLyeObp0qfrjTrI76DMZ8hvv+s8SGfTVUSg4EY1awBkcdOyAfI0uzFhfJnZ7InC+UvL5TtWHzYdPjyjTLyc3q2VJ9HBWIlYjD9n3/SLJ/I5hPpxVJij9gnw/jNB7GXLInqS2yBwK0hpJvzqRrGHyCNAz6Es5kq7O/Q5QR/WFdKDr2KRure3inFpvavrxT/8pb1JcVPL8a5JxcXKvJCO/aQGLCHdTOdzOVPZnes1+0Xr5Q8W2kg92RRA/gJX9p3t+MeH3R6nRA4IXBC4ITACYETAicETgj8UgR+5biB8R8Kf3PUh3U/dI+K9+8P+71v+KBg3B+F4o++H+v90c6nDv8xCDzOi2P5P8b5H3X0W4gcl5tff2CkN7v8QJffsOlo4YfXj03xYZ+fev8xXT+37vFcP3fsv3L/x34/Ln/MJ8+ax/KxPj9ed9Rw3/PRnBzujI/heIf7xp/185GmH/x0+1lK/006/xxIva/Lv4nrv6kbjstRPqYYzmMkcMSBqX7gFTj4ddGjTO0hU1oObZ1c6iEDf2D4R5v88PtjDQOHta7T2wzjeX/LugEbjBof7+L9PhQz+6bqUdFJABdv9KuLlx+LmUFOdJAMySgxBAiLXkmaKKbpeIDdO3AMGufHXoqcm5oSDjidhGshGZIYZfZocu+EmNnY1w/VEw6Q3QYvd04cpolacOXsGC8HieFeFi8zbrj62/FpOMD39p7+8oIk13Xs5bY1HDJ36HV7nPhwoRsxRzeF4J1pp4I3yOKXmVe6rk4dpFkHISb0u249vDwXeuoNezvsuB+h9zq8r8uAbrdDDzpDjGDZjU8aOtkj8spVDjKKJpkpJgkXG4neECM+dUgvC1FpnivNMo0vbPWroQMeQi056E8vJRAQMpP/STjMT9AXcHTwzohfW+ITYpTo1xO/Dl8czzHG9E+Ic4oE2s3MHfOuHDLn92QTc+pbL8OngxyLwJwR3U1Tq+WgPaDPSVAXV4UyuY+RfoYeJ+aOqjwPNrc3kJ4HVQeXSi3kFskgrGCo/3Sh+FA5gdBQuK/LsnwcN4H0C5xqZ3mqfApmKcQhRKKT5E7QROLm+Lt9maVKYERrCFHHooKoGYi7f/2mQSgNMYyxyMDd7H4eIykHLOrHe5PhxwCGHYRfix7XBW+qjrHJikN9fHAy78YJILDPslR+nxLP5k5TBAAAEABJREFUnHg5Nj19jjj4fX2oxie+ApVOGA9cU0iQdDrR2E7/SOV0vlBDOc2y8ZrlGf5INQSbk6NVdVAD4ZNSnzNfirjvLlOIJo97XhRyXHLuR2GOdFaqTU3Zaq495JjH03U60e05vYe0K+nvX3/tBGSS5/hUjyS7P1GYZblHSONTryHK84Ishnw2tYlp/vxCwyxXN880zHMF4jRAUOzfXmteTFROZnK7nMSsISwqbBGkX+okCWRVgr+BuDuZuINkaUnn5MWZ6mgSccmxx2QaWINZmslfNbHxfLrFdvfBl5CTWU7COunmfjhe3ldYb+Dr5Tk5Fii4PVPKxc1hfELSnyhsiacmmfwJyCqRKuwYdpWKNFVSZHK7jX3x7s071X2n63fv1LJn+BrIIa7TLFMJ3lPIx4yy2+D7a2C+Ht0TMA4WlJzP1F2t8UgqqHOy0vNv9eSJzv3J0iQZ/zomnGoupvKnTD22FcRbz7y+3jxeaYpN5Ib7n+YZMTuMv0QQGNcxaZtIcTlVjY0NJHO8Yx2SaNtX2A3BeEilKUSwfXKm8tm5sj6OXzvLEho/G/aQakvIw0isCirL85UEHo7JFmJwgKSrWdssoXEvHNpWut3pQI7dbNdKie/dGmKKfckgsuZnK6XzUpt6rwYyOCEv80+eyIGoyJ2G3D9ApnXY6oS7Y5vUrS7vrtW+vWFrCNov8/t9BKK7SHLlk1JOMnavLlWQ3z3rIwML1+lxL/78XOmqVAch2ENyO4nak5sl8WIzlmM6Jz99vvU7SHAGzvyXI5i3Yc+r8WValppMwJH9JPSC9GyUZ7kq9sXwdKHsyUr5dKKB/gP+Z5DVKwjObVupYnzOGpghRUy1h/Srdls1RSqlUYe7tQ6sk558cGIxfHah7NOn8vilzBXZf/0XDOQv4nrAhgGyMSNva0jmhPgO5FN8OoeArbS5vdYQghy7DGwC+epfIW23e8WrrXb7rYZDo8CYCUTyGeTidDaXr/P9YS//ZYEecrl69XZ8Cl9ZqrCY4uNCKYT//vWlDkWU74kJ9lX7vSZZAencyInXDvxL4rKDxN0iIrfaJe1BSjrJfQRi7Os0tJ1sOdGBef2XTtqrOzVfv1W4YH08mUoQ/PXllTri5nb5E/MK6GAteh4uILOTstCe/bUgRp4/9bif5Aqsd8/L9GIpv0qDduSI7vYjyX2oDhL+eL9Ifvr6qvtWVnWKn1xA6N8gt+qwoSP/bXNQR+53TgYTi/7ybvRn+OtbRcjd3KKG//VKs8Og5vN3qojzLBQqnj9RPF9qAsHfk/Md+1b58rnSz54q/Omp0v96cf+E7/WGz9iG2FTyvSkhhrvNnZrNWmKN9xDCXpdBUNfnJXtjr8EJ9jKRkPBkKXEPPFh3ep8QOCFwQuCEwAmBEwInBE4I/IMQ4G+h/MXT//L5jfC3ZnXY86F4/eP+dPnO+3G7l48d7Fj4gav3eSyPu7qux/K47T+1fPL7m5x9nBtePmEzIsBy8n9cOiKPZWx7XOHlsfLv/cMnfiw+/4f3XufyuP6nlH3MgzgID8XvvwCW/8v/vTzqaR/O96jt37r4Mb8f6sYLmPn198LAcXf5zmfUz5/QU+CH5L1GDnH94O175X3Hv3PBcf4++S1M+T7dx/pfMIeZyexefnT4cZ6PXR8NNrvXN3DY+FjM7usfdf1Fxcc6vWx2r9fs/vpeKXZ6ah7lff23CsadyQ/Ze0gzbjgzZ6AXHomZKVgYRd96DYztyP4eHL3Bx3pdP/b1Ma7XxcsuXj6KjzCIi+O9X72P1w8cKrp1A2QSM6MvKoTIPAHxFt0fmmO34+Bidl9vZgoJpEMS5a+Og9IeAiFSZ8znup20dPFxfu2YRzLmCTr+EQsyhICPg5w8Neb3+1Efh/XB50F61qS3t8zh11FGfZLZvU3i5XO5mN3XGYfTLkmaKIZAj2/eDYeyQTYSGfwcD3v98NzAZWA+F5/HHsZRrRgTDfwR+jvsi/jfk4dup2v2q8vAjR+Kuw6c06gfBW4bTeofygF9UiAnJGMe9937OJZ+jdgfIVt8LotBjqMZ+QTJEmKUz21m8pf38zGuzOtDjEogYDzeIUSsHtSAn9tm3LcPOox+MYIEepKUmCI1h88D+NYQHq67B49AHxwZ9fi1Z7zP4+1mpg7dDcQFcCiACxrdFPlcZkERcsHtMwa4rgECI0a3q5c/6bjjkN3HO2mhYIwL45NeA/lnZio5SE/Qm2WpfJwfqHcQHOMk4BlD0IANJQftZo4RkcLZGKIi4yJzpWmigB8lxIMFjTqdcHOZTCZKwKsoCvmTjgkkTYQk6/B9D+FzgEhwn1ty3X8pwMtuS48NNYSR2yn6ul5vE4RS4J9QIUQ8NiWsjZGswLZOrOeIfxBxydguFXmufD6nrxRCINYMlo1PIEZ89v971Z9C7fHRSYSubtSDjfs7gVjK8UnozvDBybfVcsmtjWSQ49nU9WhDoI8T3uYzEawe8s3JIRagmFgFRNFkNtWGQ/0asiJbzjR59kRDmWoAsy0EDSrGGHjOdbNMBuGRZrkSl1kJYXIY2520cjzNjDANivgaIJU8xo6RiwWTP2HquBrxMuyaX5zLn8aOMkULStJUOXEty8lIbDWQeq43h9AulnNleSb/KuXhgTxJmUfEIoKFILu2EFhbiKGJomryzInY6ZMzlZAS1Xavyr9amDFVFtWvJlpABF5t77R9dyNzYt6fJCQHxvVQNfLYtoxzgqn2vGg6Fdgitz9GYbbKxUJJnmvCPGSiCuwvLlaKs1LdJFV5Rntv8pc/QewxTvGjSU31u1uZmdgeNT6RCxk3h/QrIAXdt8V0LicXJ/jXQGh3EG4t6zFLUgX8mEEGTvNCE8TXhP/igmPdCwN5N+xdZjbm3Ei8MsabevzI6l4HCLZ4PleaZWqxdQDL9et3unn1RrHp5b9IYTHIPwP69V5hUhLbRHlMWLMzbSFmr754NfqZk+OWRNVXt8IgDctSOeRSupopsAdsP3+tzP/vUOZoWRcDNhRPV+O+vFqdyXaNutc32n35Ri0kqVlQSj5EsPC9zcnJFoLJ5qX2xLmNpoq4+dfyrncbVRBa/hW+B3ImEo8IqEGmlTKljj84hE8v5OOHNOru5lYJpGWS5fJ10zvBBnG6enKhZlVQFaQi0/DHJ6oub0eicAFBW64WiuA1LSdKLaphD7XFRP00kz1bqn4+l7jeXl+rD6aRXN1sIDH3kLBbTSHgcicy80wB2UNQJ5OJEvIqZnzuEN9iNmHqXA1kbLqaafb0QlPWppW56jIqqSEHIdGd4E1DMj4VXBNLA1OP8x6C3p8Ebvns8/06Y68r2XOcdD1AutuePYL8jJB4MU9VnK8gTlsFfO1IkD2kev3X1+r/8lqbaq/8bKmOdRHIlaurK+Xgm5ML+vpG/SQbnyq+qnYjcejzD4tCk5FwPFc5mao2cunrd5qwNiI+O9md4Etzs5a2tRr2t+27a3Vto7QoNQVjxzL/4ydK//Rc66FWDtatDWrJQ88VC2H0e4odB8bNlCiS3wOfZwU6JvjbsRdOFnNNWaPN7qAkSWTEPmUfzeYzNW9v5F8BvmWvaN5cs3YnCnx2ZOCYkqv+dG4KTr4XpmAVIDYj+ss/fyplmSpyzV6s1ILZwB67XK4UB42kb55k5EmKvlSX794pkM89e47AfvLiifxpdXtzq/JPL9Wx/7Z51HpolJZTJa/utGYNbv7vlwI6dU/m0jTXgO+DP9WLDQU5vb29VfPHc9mn50rRGf9fn0JkzxTJW/+lCrGf1AvGBUlvbiCcd1JJTmOrQb5X1qi520L834jlorvdVvF8If+FIEYo5oVijFp8+onqpxP17FmWJ3yEdBDEtbJ9pzyfaEgk21bqdjulxKNjvfiUOr1OCJwQOCFwQuCEwAmBEwInBP7RCPC3U7n8HnYYSo9C8aPvY/uH1w87/142fjjP6f5fCwHPi6P8a1n+i639GQOPyPj18bAfW22P+/6uZf4B/239H1r67dafd/fYy+8b+bjP4/Kj/mP1b2nXI93/7MWH+IwQYKvxWXFfvv9J1Uffx9bj9cNOx/rj9cP2b+4d96N8U/ufVjri9Pj6W2DwWN8PlX+LuX5Ix8fm/qH+v2ebmVujkbj42Dze+qF8u983rTEkcrEQZOb13+75+M7s2+1+QBiC6Sj6lS8njVzFOA0HfmmSqoO46yEFWr9y0NxBcnmfAWLNyzGJzB9GLPy+pb3ncNWvZvf2Nox3PX7gOY7lx7hi0WFm8gPDhgPUnnvJx5hG3yxwNZkZYPdSuJ+nhxDw8TLJzKgO41W8zGwsh4e+Tgwf5zV7aOOA0u1xnzrsZdio49gvxDjaxKklh6mDQi+kH310v8e52efcDie6ZHJ6Qn5wbj4WTDoOXDv8DjFqxBHsxnmwIU0SOXGVccg++omtbq8Ry4xDYqGw2lcyc/+jjKvbNuC3j3O8XHcHQedlt8fbe3zpEC+bmfxlZjJjVyaeHeO9f49tnJ8rTXMO4DmYBfcEO90fF7ehguDtIBSTlBzg6lg5yXW008xc/ajbzCAT6/f4AM0YtxgCmLRjH9fbYwNQUtePc0dIodrJSrBJwCxJk1GHkjAS0t43cuhfTKdKIAEsRAXESTP30XWORvDDy55z0f0A9xa95jhzH7CPLqNuM5P7VkPWVRz2e9kMfDB6D4F52O9oP6iqD6ohampwMBnDjfuKw2swgyRxoiSHNMg48E7znDEcZoOT41+jN2CvyArx+VhxWO/EZjt0siCVeal+V48ESsKhv/tyuFtjXy8D74Zxe8hDxSB/ssux319eqWFeJ0QtJjIUtYZdvdQeahVZoYo16mutcNJEpma3V0ceHThcHzYHNRBeuDn6UWCz41qCLc6N7zTNIL4nysnBAr9y7qumGvtnRS7/qmVCOPZ1Ilwc4Gt7UA9B0UL2TMinDL0xRIUYFZFAXCtwdPG5fTCQaO3/5yi52hGryDrIslz9rtKAzh7iZaDcYm8+4qhx6G670wHCgJWom/VaTpTCaaihHufl+FRg5HNswbPZ0J+25cWFppB0eV6MfWr6NMR1Dpk8g4SdQTz10SD9pAsI1O5uo/5uJydmMsiNJkqTRhAWBwSsKeed1IRBBok84L9NcjlGlRM8un/ZrFSYFWrJZ38qcr1FL55s725H/wvF8f9c7ZjL5yvQu4FsayDximbQ8skTbcDp6uZaLTglveT+ZrOJLr9+rdlyKZEDO0iYGj9RLfHj+u1bBerj2zt17+4gXhr1AXshrQ7kVfD1jq7G/79j8sKQgThqmmtPvFtyxmPg85GU8qcVN5D+Hrec3OjYd26w6eYvX4pkVljMdPb8pYzxA/4mENg3V5dKyYUWbAas6lhvW0i5ANG0KCYjvo0AkRzf30LqEfPJZKrt//5S9uoGjn7QPOYQWAf5U7JOZNXELE9ydaQ90AuXNFssNWVcQh5Pz1buvm4v36mHQPb5TSaPtb4mv1MAABAASURBVOdlfrHU7MUzTSBUA7GZQhp6jKcQ6MCmkCUj+ehYbSGUi1aKiBNVIh9L+meYfPflK+36Rsm+hfQeRnJ54//3MjEa0JEdOs0/fcEe1iplLfp+EMnjq3qrNotKySl/qt1x9n1kS4w9d4vZVHlMVRHLqmuUM+bi2VM1kOYe/5T7m9ev5Ou2JeZ3t+AkjV+FnJELNes9n0wUWas1cdy/vdT63ZWCBdnThfrzqabY1bEuPOfitJCRt3vr5ZiUT84VIGz9CecmD+qJc4H95gFknkhcbzdrPgul/vJOk3WjcLuXE4z5n18oPl9pm5umzy4kcPDPMCfXi5K9idgZxHHHvhwmE3JqqWfThZJ1NepahFx79onD519qfX2jglhm+Ot7Z9e3fGZAmZIjvqYEhqWiFv5LADK1kOUNe5/nRPXmnTrWd5kXOuDD8PW1hmBjXvvXKPvXbTuxmza9esjZA/u8kaPt7UahIZ5Jooq9rGGd9KwJWx9Uv7tR1gLCk5nW2zspSOlnFxqeLxWeLVSTRPG/nqklZh15YeT9ij3lAM3b8NmWYqt/LfcagjZ2A6TqQSl9/BdP/CvF+5utOsQ/B24hfn0venJ+ocC6FPthB9aBfSaDKPW89ad+g7OvL1eag9NA3OtVqfkfX6iYT5VgIFnAGuoV8L0HG4FT7AgL+Zxc7VT931fqIO31t7dqv75UvFiogPj2v5N0/D3BEuKfJ+N+e3DSXVIdBu0vb5QkqVI+p7bXt1rN8Z/9skY2Nzfy/aJnHTTvLpWGoGoaZf/9XPu20vDHC5n/wszrt7K/XgpzdHvtY0wRP4JOrxMCJwROCJwQOCFwQuCEwAmB/yAE7D/I15OrJwT+ORDwVXeU77VooMWFy7/v21H49/Dun8sLx9XlV1jluefyK1T8XYZycKIfkr+LEf86k5iZzL6RX2u5H6C5mH2j08w4k4IyOjIXv2ISs3u9rsLn+VC8/ueK6xjH/IB9ZvbQZVDvzN1499v9CBwY9pAxPcRgDFF+YDxAEvQcXoZIK2JmHCbGMV7iZWbflDlkpIr2gJgX5T8jh6k+nlNBmREHdLq/3ubiZe9s4g/tXv6YBNr8UFL4fhzjhF+PPjNTz5pz8bHe168uZvd6zcxvR/F+DQSdX8cKfvRg73pdvN6l5vC7jTRyCOr/X6DydDxIxlQqpSQm9zgxNolRZobvQQOHn2aBNubkPTzY5piGJMpf3t5z2Ozk1/j10PgVwH3AHydXhM6cQ/Kxbwgy10e7mMPMaGYz5Bpj4vwiJG7jXYF5GA9mB+aMIYx1Icb7/uh0bLwt0OY+ur8WTCGgx8J4yN5ji+eBUS9ePaRmyoFvAvGTcugb0df4IT46aB7f3ich1tGiAnZ1jDmKyRRDVIqtnB8rMj5SNzCP22KU9xxgB9ot0FJ3Mvp0xCgV+jj4HiA4DUJnBiaOtZM1Tqr4oX/PzWBoYQyqVGOb22dmOkAMuB0tud2iz0JQXhSaTKdcc2X4VEFMgCa+90rws6AtzTL14OX+pul9eQsBlkHcZpBXHnvv6zGN+F2ju0BvAVmSc01TDs4hKIVBpiAntgbs7/1Av5UOXS2VqfzrshNyImO+bDrRQDmFaHByooL0cIIR98AsyOcsIHbmS4gc4tsiOcTK9t21ihSSkbzryZ9yPkcP/Zm3AD8/9E9wsIdMDSZVEKhuuxFLf1rTY7eD9O5Z6z06W/SIVw2RWUGkCB+KYqoCv7MkG3PMY5Bn+ZhXhu05UtE/K0o5abuBJNqCfWQO1yle/kSdY+P6725uRj2+53jsWmLmT3nH+URhUaoDG80LWZrI213HDvLUcfK53TYnfJ0UbCFpNpA4KaRavpgqYYzPESC2pp8805Cn4//d2d5s1B8aldiYYrvr8KdRezCrIZ52kGyXl5ci8OrBwW3fllEDRH1yV4kAKMuL8QlwxyqAS/T/vxJb8/MVxF0xkhklOdCjMwRTd3Un+dfqKlG73iljzHy20MA+W3rsIP4S8mdgveQQQm/fvNF8uSQXW/maAGBlYPj0s8/U+hpAr+GX8CljrfTg5mvAc6PCB7drv96QL1Gem56XPbp3xHwymzHvAFk6AzqSkFyagY8tS+0niYYl2EPmTWKqfDlTCp4J8YjYZ6wtj7GX18Q2xabVxRMtyLswSBnEVLXb6O7zN4ojobeWDq0SdGUw1uXFSh35NcOGGfnZsF7cvv1XbxUh4mYQhv1qgh1RxSdPlTw70y5DBWRifLZU/ulThScLlfOZ7iDRnHztILWczB64duwlfVNrC7F+gIgtIXoT1hJAKmaZDuRxT17nNeQbBHt/tdEURp4lrg5it4KKasHP98UrCMgJRKgTsw06j6SW/+JFCTMcn6y0/K9PVQKh57wThdPZXE+fPlVCTFMLI+l6OOxlZmp2u/G6v70llr6X+I4ltS0Er6KKmKm0SG7WyiD2o+cGay3JM20hefeQwRsI2xKCLILdlH3CyM81cfY9x2LU2cWFeuZp7rYSeXINOS/yJPvsqWxaqCYuRjwu725UQwwH6vokqL1aK7K/hvVegbg1X79TQrySq63M6/HF9ftaSIi50X+RFfKvhzYI5d00SiEoyzJt//K1nNxOyKuBz7bbL74mTVNSuJcT9HmaKcSofLXU5vVr6ge9I999f45JOv6/sak/ofzyQh7zwZ90l1TMp8ohJvMiU/pkqWRba/23rzXMCnXsOZ7jHocdnyFD1cg/J3YQk6FqVbIWjXXYNu34i2zdq2vtXr1VuporvjiT+1YsFopJIgxSy1rxnIrYWUJsTlmLXl9QPngsXr/T2Z9eyiBbI6Tx7s2lhk2l3f/6Uv4ZFVifewjgjhysNlu17Dluk8diKDMlZS5LkjEfFBNiUUshKsupFwvJpHk+wc8zDS15QoL6vjBwdWmMPuyPw81Ow76SP23cfPVO3etrCQJZ6JRM/lnluJqZAntdAPuCz87w+laB/SghT/sylRG3gfhV5M4Oe3d8Zu0pT+cz7dkPuyLK95mENeq/RJGwL8z7qJbPpvTiXEUfJD6v2VCUhEgup2r4nEzzUkmeK/oT+uxRO3TOXjxR9fZGO/JE53PtS1NyvtRqea7evwEgNaFNp9evR+Ck4YTACYETAicETgicEDgh8C+GAH/J9b8M/6j8i7l1Mvd3RuDDvPmdp/s3UM+/N/nnor4l+oe9fln8Phz1ffc/3a3v0/Bh/U/X+O/R84f9/3brwO7tNT/d8w9z8eMjXedRPt7jP7X2ESr/qRC899sPy1zeV/yzFDgglMuDPWYmM3u488sxij9+7Tn09hFmj8d7zc+XAV0mGwcOHDZ2EGbRD9DHGn5gjplxFuoFyYK9F/Ea8MllrLf7fvSkf6+eA225burFK8SgJE0UH/SbmfwVxut9uccGF68fZWyjhFIzU+DQ0uy+r3j5vZMSMXz/EaL7ZWYyM8UYx6uZyV/e5tejOMnkB5rWdAocfrpw6ilGjYRrB5nQQhB7fx/bcnDsY5wodUJ3AE9vS+L9YW/Pfe8+gWv7MK73Og7yvZ/rc4IE90a7IofEPXMMtHubkwUd48xM/mRoA+kR/UCewe6B++P+G/6PY7AnxDji5ONd6KoQqUMGjxfzD9hkZuohZ3rmSjkozjgUNnOtksfE+7jNHYfo3sfvB8Z6+bEM6Bqod1tcWmy490fy+Z3o6qhzcs7H+aG8BVNCLmQcUpMsYMsIk9qAtRRdX8gSJdg0fuUnpIofJnfg6P4CFp8zktc5WeL6R30cPmd5QbPJ6zLGSyjGRuO643DbMQzgvPSnyEzjK2KLH4D7U2dZkUvgMICVkww5Op3cdPH/t7GCUK0hj13Ei66qqr1qyEjv6+JtbseGg3Uj33PIm2I2lfGnhahJgq+DRB2H/T0xPTihkUgdykKvkVToPA/AIp2WSvCphsxqINAayKkOQiDSt68rpVkqMwOPQe6HPwnc+V0MipBBSZ4phCgj/i25dHd9LSdOGuZlIG9ABx+Pwyj4lEOWZlmhBl8bJ1eoo6My4lXjuxMbVVvJ/7/ZzgQPUGFjxqzSDNKkxp+Kfi0++FN9B4iAEoJ8vlppBbkyoU+O/lHtgO37BiKrliB5kiTXAVJnjxTEIs9zDeSPE5q+PpYXZ2qjaQKZ04DJAJEXIa9cl8emTLBjd0BfpRrX/CneCAZut/cv8KFMs5F4GiB5vTw5W8q/ZlnTYiSYUrBq8qghjareXKvLExVPz5RBMKYQpOl8ArF7kI9v21or/HLnQxLVkqNGzARRdXN3Le8L5yjclBM+FTb36CvRlyKV9fLynsCXz89VQ77sIZ1CjKohVQZi408uOqnlZSebPI5lOVHu+IBrDdniba5/T07EPzzVBhI1nRSQZZVII8RUQ151+4P2VzdSK9m20jzJpcVExXSq28sr3b29xC9iSwydGPK8b8m58z9ARrMX7CHkG/Xav75UfbtRi5+LF8/kPg/Ml2PPARscazHr7uZO/pXMd+geCahZphkE9AHcDp4XEEv6+np8yny/36m43qtopBSpL2/VQ1LuWVsT4jpZzuV6xzkgbj0fKojSjDlb/PInTQ8QpJ57pKUcnwN52EWpRtKzxXhdQxhvb25VLOba323ke82ynLHVtwrEMFstlJNfKYT03jptyPWBPGuZq2LPbCHRIpg5oerSpUENZFx0/8lXz4EU4q04P1PCXhMhy1y27yAi316PPuzZGwqlymICl4azYFtRFyA8p4ulAgmTMrYDo26z0Zq968D6ny0XCoy5ubzUHeTynr0x6Vk6t3eaEkMnxTfExtjXez7H6jLRk9mCPVYKi6kmf3yhfpKN+R5m5ZjvfRa1jZ36YMrB6I68W4MRJsj3hICv/ksas2Iif4I4xKhqvdWeOJesp6yTcvIprA9aWSHfZyeTKWuhVcLe6rm5v7nR7GwlM1P57Fw5uV5lQRnEeoQgdeLd9XsO+Fqt0e35Py5tyEvD9hQiMvh+hJ0lhDLKtDhbKSU3otAL5r5v+lc028szfB5UYl8DBgCt6nat6//zuQ5fvtUBjHzNjzGaliqWS3CNurq+1P0+kKsKjeJyKn9VX7xTjWTsHQn+18RjwuaXEA+3133oqkr+FPaEde16awjpA+LfqoDJSotcLbl8/sfP1PBnl0q71LQl7x3PpjmoJa/9l4RsOVGD3Vv6+dP5VhbqWG8DeeJ5n3xyoeR/fsb+n2m4vJPxeVXOp4rg5Dl/IJdqcueAncPFXMO8wA1TMkgDa3B4sdD0z58okNdlXox708Dnkf9yjO9dOXXeNwO/QAw7iOZsOhMfWuNc7pfbEhqCz+eRsU8Z692YpdkeNH1XKb85SNhdumTFSMCX5MUQBm1evdbm+kaETUGn1wmBEwK/EoHT8BMCJwROCJwQOCHweyDgf7X7UH5ong/7+v3H+vM3Uv7iyF9LafyxMl3ev13fUd5Xngr/kQgc8+ax88fc+LHr4zH/nOV7Wu37f/4sqz+22GYHAAAQAElEQVQG1cfqXOkROi//rvIRA8bTh8eTujGP7ylzmOD/gPxeocuPv49z/5TrI21u31EeVf8exYF/XP8a+fU2HbF5pMl9f3Q7Fj1EHAbI5f2ePrb8sh+jPoaOV2zwK7f3b795EA67YDP0vXI/4Ds/3cwfkuOAH8P+2O/vfn1w/6PzAtcxBD9m/+/ezuGUEypHO73s4vfjFVvhkPQd8frvk14P/engih7J0Z9HVT9YPPY/Xj/s/LjezGRm3+6CCZ5H36788O6DMe+bGfwQqMEBeCj7Gjre90NH7+Fb83rXHlxdJNf9jQSLcjnWBwvcI/pGjvYaJ5MBfwbWkJcH9hodXw8qByYz85v7hoF5XfzOx5jdt3mdmcmccDJTysGhjxX2oYKAGYfCvXwKs8D1G596r9T9y8uYw41J7DMDbWaUqfEyl/HtdqNkLPuY8Z477+NCcXx72Uf3KO05wPfrfYPkY1yMih7SOg6SH/CGYIohjOJtVCvEKCcWxctkclKqg/AReATu3Za2benTqnWCjfpotCDREgl9VI2jAxglaSY/zDezsc51B/pEDv4TyMvIfH4fYpSTAX7fobdjDgaADX8neMDGfXI/XbwcYpQ96PL4Nxwcu21JkmJmj1+0mxSCyfX505gauMcPQ1yP3/s8ZoExg3z+o4QQx/sQgtRhR69xvgy7A22YpQ48JdrFy9uR1O2SUYsYQ90uJCaRmw4oe8Z5vguaaVDMM01ms3v/6XOAhMnwwWPlB8tTiDD3r+fwegBc9zFCkKSQAp4Thn1uSw15UkBs4ogGCMW7m2vi1yvnoLtjrLdNpxyUg4Hr8cPzpMzkVjihReHeDvxzfdXhoJyyzLAtKh1zfVAFaWpm8nkKiKkebCoIyT0H8R7DEtLJ23abLSoHea45SeHEQkRHnqaallN05zJi42TKnoN81+N+RpkSC+pZwIG+YmF1XTM+udVAguUcths49ZC9cDLoCGCYcjWlkFMpY5arlfxVcI86sSJ1qKrR9oEKv3fce3ASzvq8/kTkBsIpIbYeq/ZuK/9/Nt3HMGI8KEszrW9uVB0qEUhNylI5c/icTnL3xPlAm5MSXu9kuOFLDdnrJOwAkdmDa4hRLT5ZDDpw70Se2+6k9R4f/ep2TSF8Ivrf3V6rq1oFsD6wvi1NNYFwmIB1meZysm0COZZDNG0g0yLlKSR0l0ZPXZU15pI726tbDWlQRNc0gxQCywlEVdvU6lh3oerUXK9Vr3dKwNi/YnZDHN0Hc1wMfb4fHBolCkoWM/pv5bl4c3WlNEs1hbhyEvcA0TOAbyD3SkUNEFt7cDBi7tjEJFFKbmbkcsQfsQ8K/NzvDLv2EEvjL6rkqWKWqGBNpDGqPF8qUDfH/xlz2aGV6z0k0tnZuQwSqlyu5F8vvAfbLXhs3l2O6j0fbJDuIGby2VQZhKaBy441d3NzKd9XUuoitrRFqmI+heTZ6/D1Ow38ycpS8IhKZZqyZvumV8IaySDOl08ulGFjuDvIydoY8Y/x1fWd0ulEESJpFnKFGOVkZAOh2RGLZDXT2WSuBB3+1bOFr2Hi1hYJZNdMTKv+ZqOJP0EMvulsIifdK3XyrzqOk1zCh+LQy/10snJO7MtPnjB0UELc9pCZ7Xav5Pag2VMwAr+KWKwhu81sXB9biPGOtRZiUIG9/n/Brm9udPPmnXonsPtKk/lMu89fKyZRos8eErVnvD+dWtLmpLeviel/faqJx2ZfqSEPCLl8Tfh+4/MOYJTVg4pqUP32VgM6Fs+fqnxyLjG/IKCn5HCJrflyoeJ/fEI9dh5q3by7UgExOV0sNP3DM2XrWgEC2nySt3fafIl9V1tl4FQ0QAOO/vXKi1iMv3jRs3+li6mctBTEcE8+H97dSMS7YY/oycGU2OXsbWFby5/aP7AGvN0J5F3SaXq2kqVR/rTxdmiVkDNOKlbsSZtXbzW1TAfIWLvdas+a20HCGz5ba0rwVRqUod9zrySPGv8q4nmumCbyJ5Q9b3t/khqMA3VizbdP50rIvyTPlZwvVG9Yo6xBJ7sLyHzPmwARunr5TJM/fMI8Qc3ZRDV5tv/bK+3bg/yXCxaQnDUEeAyRVSk5IR3P0f3ZE4VPztXOUmI3V9xUCn9+pgFMy3wCgVqoX07VbytF9iX/6ufA55/P3Sb4lU3UfHWpCix77E0npTLW8ZQ9Yn52Jv+a7nQ+V4q//ksPFX/nS9xu4rzKpwoQsD35F19gA/nqv5hSffVGcrzYoyPEas8e0n1xqdXFE8UiU0Z8M4uyvNSB/bTn7w0p+aIQ1H2JLeR4xjqvr+7YVsA8pDrHlrQ3hSxRzWbQ87lZE9/wdKlmvVF7eaNwPlOObRlEd4uOFD8S9qqWfiozFX98Kfv0QjYr1BPjASyNnOpZpy02sOg0+X//QZPZTLuv3xIlnV4nBE4InBA4IfCLETgNPCFwQuCEwO+CgKH1+4Sm77y/r6/Xf6fzL6hwPR/KL1BzGvJvisCHufFj9/+mMHzg1hGFD6rH2x9qGzv8XX8crfGrT+zXo/i9y/Her37/9xSf80P5e87/j57rse8/zZbjiJ/W+8d6HbU9vv7YmG+3Px75Q+Vvj/rXuPuYP/9oy92mow1edvF7v5q+/49o+1C+21vja+AgzGW8+R1+fJ9uY66jUPzOG7M4YPNq78XVD+1cKH747jgcdBk4tPYDP28PFuTiZZfeFYJL4HDPRZR/XDS+3IKjuFFeDm4LOr3sPvrcLj0HmH518cFmJjPz4nfEzOSH4zFyuMjhbAfZ6rrMqOfAUTKfTuLqYhZkoxi+3ev0/k4yYIqMP5wDS1zHe/SY7l+jvffF8afP5YUWQsVJVC8fxXV2HDx7HzNTlmVKk2Rs9rmc5ArM4eIGen/j3p8ic33ex8zG/jEQB2Tsh38+NobAbY8PQWlMlcT4cE0oJ+rAYsCuGCJag6SgyAG6ce+krI0Y3Nff+yv5nK6bzuO7g3yK2GxmYjJ52ft4o9vrJJnR5rg8HuflhgNc9z3BNs8b7+8SAnMOUpCNeDgmREiD+0UORvcjS+UHtrWTFPT3cS5izMBhtGN0gBSoOdS914eGXuohtd7nJXb53DFEJfjQgUXNmFGHOxxMMYkQeI1i3WvGoTBmycc7Kd1BCtb7vZx0iqnjm8jQP0B2NBCrNcRNYM6ggO3CsqAIvgFxfJM0k6g12p0ETrNcPn8GUXA47FUhkfHNZi9BlPT+lCQkh8cxg7CqwH46ncC9tfKX8SNgs5NILf0qyLERB4jNCpwOXMV8wu8KMsWJjDAplEJo9JApu8tr1fTJmd+xaPDPSW3d7Yh7JycEjYP8Ht07CLpIDFL61ujKOWR3HwIAmZm2Gw7uubruCW0ZPjaQA5zbKwkc4NeVBjc4BrVg3oBjBvHjZEB0HSwszw09vFy/i8/l/SUb//TEd1JONINkcBEvQyZOdEAA+Hz+tdJeRzVWSDMIKMe6If8cA/fXCc0K37ZgtofUziDz/IncgA9MpDzLVWGnE7U5/ggbMdEvWq/Xch0jSemT0JYQ4xo9E0s1gQzzp98iJO3dFSS059n2oN1uK/enQW9Ap+twUqMCT8+Thnw/sD9sHWvAgr+ST+gkkK+fDfHqiE3jpC9EB+y8erdXwmTTfLFUC+Hb43wC8ea1OaRNzdwTiBd/SjKDmCqQAWe2NzfyfDNybiAfAjlXQ4Lm7aAMJS254fmQ4ZuXPVc9Tw+Q72v8GvhcsE7aJwLkQsPmoLCYaLPfaYee+t3t+DTq4fWVdpA10aImlmjWRe0vqXt7rc31tTp8LopcGZgUSEVuGHvRAgJofr5SwMeOHCzmU3Gj1QxSjTEpdrkvCcRbBWYV9haQm75WashkJ+SCTNc31/I8BVJVY78D896AnZRBrpcQYBVkvpN5Obil4LGvD7Jprhx9vrbMTK5rDfnakLD52VyHmzvVd1slENsV8+nJTPH5mS6Z7+qvX2mAgMtaqblaQz6xpm53aiGemnkmA+sY4mjXLfl0DQ7G2vDcyZ+djXYKInIDue4kfcmarbFxBik4Jaa7ppbnaz6fy+sn4Ha2PFP6ZKnVsyc4lqiAFJsmuaq/faVQtQoQ2zl6RPz9a75vieP+y1fj15N7rnfzQmE11fziXFtIUbd9yILixQKiba5hVirJCh3+8lrdF+80NK3cZjYkOSY7yHrg5m0Q65VePn+hLM/05vVr3ZBrJumu2sljua33KiYTua/1mxutrdXhzbWMOTzHpmkuJ3V7ct2JwybaSKaiQoOxt3sB8dxJkiiPa+Y5hPS7Ssliqow92nO2437/5VsVNxCrX74bbUrI0xSStMujPPcNUnG6WilCJraTTNtqq+zFE00Wc1mayPERun2NdBCgGaR40ksT8tPXwvhkPWtKISiLyfiLHm7TkEUVIs7kQihzANhL64N6dHTXG0j1d9qVQbPalJPvPTEoyMeEOcP1Vv3VRtd/+ULV5Z0WxNKJ+B6iN911ql9dy272CvNS3d+Ix75Sg6+CaB9udqrZK3qvI28c8xQ8tlc36rJB+f/zmabsiw2k9+HLN/ck8u1BNQR0vN5p+PpKm//vX2QvVuMvFWRf3ijBt0B+acJniBLFQzd+fXmCX/mnT5T84YnM84s1lhP7lnkH1mSYFeqW+P5ypd3uVrNPn6uCjO/Bvvf1MEmUorPjM7QD+5Cn2r95B8HeanhzK/WDJs+eKnnxVL5fJ/OJtJwo+a8XGupWAseYpAp/fKIhSG0uHSCth88v1dN299cv1UOS98TAf1Fl8+5qXDNmJrF3+x4YkqgJ8WY4WXV6nxA4IXBC4ITACYETAj8bgdOAEwK/LQL8RY1/VmgUnV4nBP6JEOBfEP6viPfyT2Tav4opjyH8u9v8eHIv/5ABvg992O5jHsuH7af7X4fAY2y9/Ou0nUb/hyLgqYNYYA27cKjkB0vysovf8/cLPxj/cYRQ9H6//7B8P9rMZGb3Nz/jp5mN48zur27PKNjnB+4/Q9Wv7hosAM/9kZiXHyt0m/z+w3q/d/G2nyrGPGY2dne97mf/QPiamWKaSjQbcRqFurGfH7hKGuu8zeik+9ex3cx8KGIc9iE0e5uTljGEMYpU0SZ/0Fn+CoyJgTb0e1+DgKToTfJ7L3SQNX518Tq/d/Gyjw+M97aEg0WXsZ46M5OZjXpqCKkGQmtso85xG8v08/EtJIdnV8rhpuswux/nes1MaZaNunoIJserhiD08fd4BHm99/U6lxgT5jW13g/7zYwlMFA3jHq8z8CADptCjO/rQ7wvO2ZmjPH5GM8geksxSSBxOrnNkb5+b2ZyPMzsvh4ffP6OsTFNdP8aFLHJyz4nHdW4bYBtxnj6huB9TQPzjbi6fvLB9bj0EMRmYAG5GkJUH0wV9reQe4EcSqkbuCZ+RYf74BnttiXYnaIrMCaNqUIMitybBbDrdeAg2/u7fU7CxhCUWpSxFisImIAfHfMH5o/4kUGOuk5hv2Mg//UmHAAAEABJREFUXmOMibPXO9lqZvLDfSeV3GeTKcV2G0xO6NToNbv3d+iGMVb+9JMTRjnkS8fcRExul+eOYSvTKIaA3lTTyVTj/NSXHMZnaSFAUeTAvoKscgKxhlTxr7jOzxdygsK/Mtxxb8E7xijHRDJV6uRP1YUyU5lkckIz9NICoqTFpxLSNOJzuVwwf5QTVbarNIC3wMaJgiGYnITxhWaQ5S2ERF9kSiBonHhJ8LuHeO4gLp1ECSGqhBgCQkiXWv6LAoZvewhtj3dOHlVOtIOZxpdBxhby/C8gtnwuJ0JzfC+5d9zvIJ/8K4S9PIw5IDn2kbU5m8/ksTxAvjsOB8jZ7XpD7nZqsWu72WoC4SZsKMtinCshRxyvURe+bujfE5cULEa7yRufK1iUE4/l2UKZhVGPP0Gc+5yQb26+P1Vd4K+Lrz3/qmj/at1ZOdFI3oBzILcCa306nSgSnw6ydgPhOJlNx/WSWCTkA6TGXnd3t9p04HaolWKvQawk5BGLQmcvX+iw3cqM2ELM5MTPzHRoKlUQnv504PTiTDfVXprlmkMk9gTObXRfCzAtGOO4zMHEbXHSzzFEqQIYtW9vlUCi+ldj2xP8nk81fX6helHollTsVuVI/gwQpSVzTcjXEO73pQqbQowjcRfxebvdqGX+PaRV0kkRYmz15EIb7sO00A4MavaLhL4z/9rcLFHjxM++kfa1InnmpO4KYs2wbXV+riBTD36ziwtFyvXNrfaQUf61yvMnZ+pnmdLlXAHCtHZfLMr1+954gOD3rwreQ2h3EEvDvFD2dKUMwrZn7XRfXEoxKBuCLs4u5MRYA7lfetzSRH3fK4uZisVcs5fP1fovLCRRs+lU/jQuHSRIq4PXLyG5JrnOnj8fc8htePHypVr2Nl8Hi8VCl5eXGsBsxXq8u4OMJod9fn/idPMWkgssrpqdkou5csitLovCGd2+eyNc1xl4xBf4PMmUQ/iXEIfNqys1kPfJfKL8+bk6CMXq3Y0cz7Qd1NFel4kSfB4gtFOIUH/itfo/rzR7diHHIYC1/7LF7fWV/LPmGWTg2bNnY9uM+GV5oQYd68NOwkf/toDVU+LBHhAgvVNDPzGwi5lS8mQNaXy4Wav6+p06SOeK9RXI2xCDQoxj7p+9eK4OMtD3l4DOAbtb1ma+a9RTnl6slHzyBCKykEGq7j9/TbmU+TrZkiv0q99cqShy1nimiO4tpLw/gd6yJ/t8A2tR5LRjMxSJdD5Txb6Uk1Ui13rm36NjiyRNPxLrvT91Cr51EaXtQfv9frS5hLh3rHrGLF4+1e7NpbbXl5r0ierX18pfXqieZUpfnisDgxSCui1T9vIB0rPR4fpGKXtnlwX14BRY5+GzpzrMU7VxUJiVKv/HC3VDrwlro1zMFEOqZF3h/1aHV5cayNmUGLfLUvZspZ41KnKlY42KusmfXo4kfH6xVOUbP6SysK2+JB/yqGYS5XuGEbfqf32p+v/3JcTtW3Xg1b99KwIjz+kky8fPgJb5zHUg6abm86SXf77krInm87fk1EoFxPbAZ0TNxmn45evnQLkDn4Z9acJaEvmhL7H///M3GWR6B079LNH681fqvrpUqDvlfLZtC1MoSyV8tluSCrjIwV4p+3exXCpl391cXqt+d6uePNgXQUGn1wmBEwInBE4InBA4IXBC4ITAz0XgN+5v6PtQqDq9Twj8QxHw45oP5R9q0L/k5B+ubL//+zjyYez8/odmdsuO4v28/4fi9Sf5bRD4EFu//3WaH0fv12k6jf5XRMDj/9Ps9lz7JfLTtP+SXm67yy8Z+2vGmJnM7L0KM3t/H+yb4zKzb+rfd/5IwQmzx9U9B5T34nhLA0SKBVPgADYmiQLSt61CiKOYmQZnWfTtl5mNFe/bXB1iZqO9FGn3sRrvzUx+IOn9XbiVSaN0HNR7W4w+Z9DAvffRo1cIQUnC4bPuX2Y+WtgY5MTcfa3UcQjt4uMDfZKYyMvHdjOTmUnGPDL1+NZ0rdzeEKLoTF0P0dPq+BrAbLQR8sPxzCCHCsiZLM/kY5wg8sPlAV29E5TYKnSb3fsjXgM6uMhtSsHYD0Wd1Oqx1wmuwcdyYOt6XAYwcFt8jLfFB2x8jLf5fTvGKcjMFGKU13XUdejxMRJ+4tjAvc/r9066dQ/+Du41Yw+HyksK2N20NRjiO/a4nWhQDQFg5iURg1Q+r+PmuZJz4JuPh/j5aG4P2dMhIUR52fuhatQvXmYGcXYYiYqGQ2B/mq5L0O2H7cHQMajtmrF9gHzo8acFU4YqpMQH0snJqCTP1VtQQ/4G8mJ0lYkc1wR8A/P0D5j7WCesqFLGOH8idGDKIQT5E7SBOHZZVAEJ47oyiC/rJTGgqioIsoyiDxjkRIs740RsTZt40SKXQLkGyxq/cvIjBZtsNlOO+Hn+7uYO4mmiEgLKycVyBqGIjf2sGP2dlFN1jG0gsQbmjowfCW3mqepKCXm3ubrWGhnGCU3FaqEhGGugkRM77f4w6p9x2B4ieGFTgq7DzYa4dkrLfMQ4ehvjKuaqsLmqITDzVO42Q7SCLPT1FsCrKAp1EC/bzXokYA6U15S9n+Mq9K8hxHrwF3bN5/MxFz2PHSszkxO7ObryrJDHwHMow8YCgmHCNQUTvy4gCsyM3Gm1hQCs8TvPM1cj99nnmy1W8vy6uYb8XEzUrffSrpY8hwapJxA7sO414M+gG4i7PXr22H0glz3+m/UdrcP4la4sSu2Yq4KoDzGoJ98O+DNAMnVFqumTc83nC4i69UgOOiY5vmRgOYVcO3v+DGKwVkJ/1+s5XTPP3eZOOwgoJ6Fa1pznsplpuTob18AkzUciZJri37ZSvzuMv+yQEWcnS3xfaIhLkRcKxMDj4ORQnhRqL++kaaEqDZo8e6p5MZXu9pBZV9pDmMpJuDRToUTDzVb+lG11BfHC2kwnU0i3YpSQ5arJgbtbSCbil0JslcVE+7sN+G91ALcWuzLI7RIyeg9x7WuigjTNYqIIBltIcMfV8fW4duw325sbrSHNfB14244+93vSICfd4czkL8PvBowi8ybzElsOSoh3URTycWf5VOliKif1/euNh8/fqYKgGp4uPNXGr53OO2kPOW2Qabd9JUFI3naVhmmuoW/lT0NXoVWFT/v1esy/Azm/c+IMonACKee51b25VnVzIxJDa4hqv/pe4iRoS/8sRx9Gk+IqKDsOaZorQvIlm0oB4j+pOhlk5PrLVzqst2pZu5OskH9FrxP7u6/eaX+7VpOYdinKiKGTiZF9LG2ZepqrA4eATcmLC4XPnmgKge3xuckH9js6NZ0y9qr9eoOJphRblqyboijJ/QAuA+u1UkUOdlHakstzCOnlaqmW/aZ8stLV375SQX7YLFcghtdfv1IPwbyHTE1D1PknL5SAe07cK3JQ5K3ID/+s7etWDbr92xnchnaeq31zozY17VeFwhPWf5mqJVdsmmndHRg+aLi8Vd1USv/wVD3YRwjdzau3cskgtgtcS2JUiFGTiwsN5Krj7jnSv7uTgW9MIhkdIBMLZeRIkDSD5I4xKoaoJkjr15cqYqb0bKlhVmhNTjTYlj5dyX8RZ/fuBv0rd0daTZWzD/uajZCbBiE++JP1VasEGdgPEvApnz9RF0xJTBR3+M8+e/eXL5V1Ulabhqu1ashnxzxgl+dTH6VILnb0lUn9i6WE7h6pIXUDMfenYX0t+H8VEEKi4dW1uluPq5hPCk/PlLMXN+RR0mjMqTifKj470zYzpcuZLE0lcmAgRj0ZsYdkzW4rha9vIKYLiXwaiJF/FXfmOuieLucKVae2jBqyRLOs0ID/B9oK8iOQ02nMFfGvZu12y1L780L2yYI9cNDd//1Cc/yMf34h/8UZ/yr08ReJEukA1tvmoNakFCLccpQSJ3/7/u3kL03yr6YPXnmSEwInBE4InBA4IXBC4ITACYF/FAL+17J/1NyneX8ZAv9Jozjd4R84+o7862DwMQ9+0PqfPeAHtf2DGz/mjNcdzfL95yjHusdX7/uBcCjxnXTwLuOwo67H17Hh9MMx+lA+CqR3+h3gcrUDcfmO/A5z/SurHHHCgcdXbv8+b+LjJ1ffku+Z+bF9Xj5245BLLhxOyTju6Wnw++C6B5lfvjfvBjr/FKHbL3wP7B+juE2IMZ3LT1Pnxn8o3x5pZvhoHDYOo/CDjy+fxN539PnN7Fv9zPw+vO/u5Mq99MDZU3+vr+dA97F8o1TqOYgfWvqOZCJX+vpcPT737isHphrjcD9qoB3FvF13LydCBvoO9L3vcf/T772+R28PgXlf6z9N8vUs/CXO3mesdV+oS5jPxcf36HQ73rfTx8tMjo6B3uJAN8gMXW4DokHY1NOFAp17nx8JIXB3//Zy5JDYzNTR5j3NbNRjily9r0m83Xc3t8dvPFaIURHywedhEmGiRMcYEn66HQiVR79qDmV9LOrlpEegn0vbtHIixAwbiIF49YxjtPzqdvX4Y2bizVTDGKseex8q1DLO8MvnOl47yNAk4gP1dd0oTVKhgYP2Wi3kdE+sRY1wyuPi4uP9amZjn4E5AnFIs1Q1B/sJ15QDWp87oDdDp/d3H3xeOYBIluUKjPN+Pb4MiLf12NRCCOz3O7nP8nxyoTGgD+fGg/zeJH960O0xMyVJojzPaO7VQI55GwHnUD+nbqBILOjj80RszCFagoIqbK7At4GQiSGM7jbc9203xqDjusWWClLLzBTQ4XXVZquOfqKucMIRHN3e4LkCJjV+DOiXbPzjsXUbUw7XkyxTB94dfXLKTjZtOWQXcx0gDqfLFcRwqwQbszyX7x9OKJCAivQXryQmmjKvUXZd/qTkQIyLstDusGdmWrCjgQCmizw2HTF1m50cLcvJ+DRpwaH7fLVSCWFqZmPeuB8p8ZnMZmAn3V5dyQlQERfHLw2Jcouq0b3b7hSLXCSPrB3k5EY+n0lZoj4GoXKcZwiCvNxB4l2BK8wMOeAH/JO8VJyVcpJIadT+HYTF0Klgjj5PVGOzZZly7C2ncxl+7yALF+fnclv2kFGT6URlTbyIk6eKk4k1Zcd3D6l7gKBJ9q2mMLkZa3YNmVtAhnchaA/eDaSkx3x1fqHmbqs8zUb8eojgCfi0kKNJjDIIozwvFNNEq2fP5E9Frs7OlGaZOmKXxVQVpFR/tZHrX7x4Lo9XX7DeIeb8Cce0GWRJ1J61noDhBEJjfwMJf3sDvI1ikowk3wFCzONeMF81y8QS1Gy+0Fk5UzEpNYd8cwKyJ4+u37zVBBLWSR0zU+kETxrwIxczK0tzGbkQ6JOlqbbbrfYQkp6TO/C53t5AwNUS/tmu0R6CbQcu5WKp9GI5PhmaQ0J2ENl9HLTLBh2qvfLzuVpIqs0lMWUtVNdr2JpaTlqlxMkxWUOkKovKyZGy6pUlqeazuaov3koxKiO/C/LmbrPWFuL2jv4lRNsMH5I8G4nRuJhogPiaQEg6QTgpS/lTkSsCig4AABAASURBVBOIuj25MI+5CsjNhnm8PWMNZKvF+CRz3TYaWBcHSLMp/geIwT3EtRNau+s77fJAv0Ep+WMQW/vQyX+BJJ7NRhvnMVOAIF1M54oWJEjMArKrdWINgrgPJvfRc8tzYdvWuoMUbu92sqdLhRDluRPItas3b2T4PLBXJyyI+WfPdX19NcajJz5Tcry6W6tKpeLTZ6qwfQ4Om6HRlNinkNoel26zVw8hv1iutHr+jH1gqhwyMoOA65w4ZP34L2/siHHybjvGpN3v1eDvLURtDo7z6UxFSBUOrEVi55gXMGxJSNhYW3Ws7QAm68NWFYnon/0Cx+jrCBzj1U6t2zE+zZ9qwTrW86UMknO/22j12QtlxPxstlLBGupZx/XbG9k0H3M4nRFT9oiSvSKYKWOvcTLPfzEiHDplEJEpthfsQ/tX7zTsa4U0KidXyvOFpn96qelyIbfb5CY3SsE2mRVa/NdL7VhPVqRKWckd+2yf0gtCsgBjj0FTJjqw19irW7XkRsvnQDtN5XvZEEwR2wKSYftiSBSWU9VvLjVPSxUd7Zcb4nwniuo81r1UzqZ8JtZyXT17QJiWEP836iCw27Pp+LXqPfPUfNY07EGe+w2fKx33009eshyCuvVOwzxT8T8+U5lPNW1MLfu5ZSn+p+piUPrkTO5Hsqm1Y70s2L/9lwM896uqUgTbYj5Xz743/PGJulmulLqafe7wlrXK1djD6kx68tknqtmzIjvF2cvnSlZzGWt0yExGng6MTZ4sdFhkCi/OFLeNWvb8Bp/1BhIdjGc31NF/oM7YQ3piFVnDHb7OzyDGb8k99o262ikQ64Q1kbGhhX2ljr2VIGnCvjQEaf/1GzWQ+Tl2dLuD+ru9ShoWy3OVkMrGHuKYbb5+zXbVqSN3iz8808BnRSSWqNDpdULghMAJgRMCJwROCJwQOCHwD0HAmPUoFE/vEwL/tAgMWHYUiv9i76Plfv0x048r8nj9Tv9/xQoOKPjXqkbR8XX08PH12PbtqzHeNOhexPVj8ljPh2WdXiDwISp+T7XGuIDxeNU3L29/LN+03Jcet3n5vvb7fnqP75PvG/OfV/8hQh9DwA8oP1b/6+o+nPnx/cc1P+7h5W/38prH8u3WH7075uOH1x8d+NM6PLbsWP7hkcdeH7v+8Mif1vptvcEih3FHCR9V4QRLD5npMnAdoaKna+LyrXfCgWIL8fa40sf74WtMEpmxu/qBohN9HygYHurNbOx3r8O4PBZp7EdfGnRsodIbxntvdzJ0bEeX3w/c9Ixx8aeNvI4qfDc9vvc6M9fq6gZ1HHYnMY7Xru2YZlAMYRxn5v1MIUaZOXbu2/04J05jTOR2tF2jioN319Xjd8thpWQyxgwyRQ5CRVm8nHTz+8C9IREdmM28rlcK9O0hCbzCQlAMQQl9RFy83iTI4F4+R8QumWnsRznEqJQD1kgcEq6BsXTnE89/SrUfGlM3QPD4Aa3XRouKIcoUJH56edRhQW5jAkHn+GSQZQ1EheNqZuraVi149dgambfh4D/LMg6sS0wFQ2yISaRPqxASuY8JB86uPzI+MFeWpWN/JxAS8iqhv+txAkr0kUmBuoikaaYEnTWHzSFEjS+wjszt9/vqoGBoDaYYE8U0Gee+g7TaQ2CkIZXrGCB5RpJDUg+mw4gOP03yg3qUqPF67pswKDubq05MFYfhNeLdI7b518IO20qCPKk4zA8wBBG22sceyIWKw/6WA3h/AjeD3GA6cRauCeRBAZGZU9cTD683GlwCtmd5gR2FXP8eAs8P8/2wv4VAiODrcXBioYMQLEOinP6YOxKDqnvli7kCV2F/BWkaIDYcX5/Hn7hcX12rZWwNoYZ72kMMthAjMUtVni81OT+TQTw2XQ851ChAZAZwdaKzJW+yspShv4IEjJA0NURUWkuzJYQChgyuVINm2OFzuu1ub+tPNUK6LkMux22XiV5yM9Vd3UEmVhrAY317q/XtnfxlZhDJN/L4ppBMTqCks1KOi9835EIKlnvwnkDQ+lOKgX4biAX/euVYZuogH5rrjTb+9CR++xqtdjvNl0uNk+v+FcGxKEoF8sbJ+cETlqY7iLs7iPErZLvdjEPYBWix8a85B/Ju+/ateuaJBfOZtLtZj77509vu+5Y82Oy35HrB+EG9Y5RG6Xan9GJB/zsFNM4h/wauuK275iCDFBkgaiu6Uj3Ot9tslU0musEeJ+yLPB/XtRPJO8jVu+trHSCaAU2klXKItwyZna10tlxp9vKZmqpRQyxTi+pskJPrFfGsEik/W6iCQLy+vNT5xbkmxDsrJ0qwc5rlik2vKWTloT6oILcKSFiXGTbd7bbyX0o4EEd/avVA/s5nM/KtluegY7FYLOT+lYxNyTOWDYkwaK1GHSSzfxVvWEy0hxjPi1wDf5zkm2SFjPVWvSV/31yPWDhWu5sbNfTFDYdI5XSqJE3JoWstyeU1uFsSlEFY1U5CbSoJPSk5nIUEIuqdUvI4hwD3p14FIdqCxY5Y88EhlrQMzUmMWq4gubjxuil+zRCf13Gmy/iekYdz5h2i5Hg25N3N//lCq8UScrxg/c9U8fkZJrlKiM2WeE7o7KS+rxV/8jfNsrFfgX7HuMa/jjW6h4zfUU6IyZT1VrA3TZ6eq3x6poM69ezHLYTxnnwr8Ofu9kbVeqNk38ifis9jKk89t7eBmLRnC1WrQimxKItSCfkWaOw+ORs/z3wdsBkpWlCA8N0cduyDe7X/+9W4n4/5TSya18SEdWBpPsal82TeHLT+61eQqVdKnLDmczaCYYMP7o+Ia3hL3jdSS/+aNTt9+VQbckg3W/aeirV70Pbzr7T/y1fq2HtbSOhyUqoir8IaO9jDklmpfl6oKqIqcjrQ3s9L1ZD/e4jx4sm58mfnCv/zpQQ527DX2OfvtEPHhjWkLBvjFvls8c80d2zwiBPnBGLf18mSQAaS1veMjs85/0Wegc8Ut6ePpvhspZR1MGEPyWOm2dOnqrCtJE7+dyWL4JdEtXxWdsQmktdT1uItubtnvVaIY9aAwevXr7Rnj/ZfBBq2B+3Bq4Eg9X1JkPjL//pUE/aJnPWWhlT9//5KoSCudSf78lo9nzuTIVf+fKXObRuknP25gfwtPn1KlgA4+PYQ1w37RQSv8o8vFSH8U6Uq6kE9sRv4O0xgHe3VqrVWDfu3IMcj6yeuFuN+lfgvu1zeyG0XsV2/u5S/kjyT0fZueyv/ZYvisxdKlhOF1VTDPFe3KJR/9lTpH56oOSt0IAcNfMa/57B3DHyO1MtEXjf782fyPcFzuP7qUh22za0Y5/e5TnJC4ITACYETAicETgicEDgh8A9FwJjdhcvpfULgnxaBf2CO8g8y/u37T4vMP71hI34/EL+x/Z/ei3+4gb+LAQNxOcovneAUv1+K3E8e13O4PXwgP3nw36tjIJdcsNMP5cQB3Cj9vQFu/33pt/lpZqi330YZWuyfPI9jiDoK5mqATHPpIX4EDIFDy7Ee/B9j3XM4Z0YHb0R8DJfx3XMA630HdAUO9EKMCsxjFuT13smvZiYjtk4eep2Zje1+COvSYoOZedMo3s/vQggKMY7kY8eBsteNHfjher2fX80M38Ko08PgxKGP9Tb/7A0WZGajeL2hVw8vv/cxHYe1Y/9jPf1dv+PjEpMU/ZL3Nwty0jTjMNnnSjg49bENh8UDesQr5YDZ7Bs/Q/zGBjPq6ed2mPiDvkj/gF3upx9MUys/IA30HYU2n8P7uF1edmEqHQlOM5O3uQ6/entEr199roE4tRC5fu8H1f2j+KV5LgumzsmKh7ky/PJxPkdAj7djrt/KzNTir5NyPWNcV0eMXH+MUY6L4+bEdQsJ60/09LQ7Rn518sPt8DExBCWMcULD772+hXx2XX7vV7fDMfU5YwwqwL7mcN11DeSo+xtDVE692+njvM4x7PDb+3jMTPyx+1xJuMYQxq+9rTnwdpKoenejmT8Zhn9mpojfnj9ZlqsnmUoO/v2agtfQdgrMlySpcg7BY5qNfjuJsO8aFRy2V1y3EJD+xKL7YJIO/hQr2InPzhZybk+7E8izxXIcX05niuDh+lvmiDHIc8LxPEB++tWJ8YG1GmMyxiHPOGgH3wGS1PBL2O52zebzMVeZVjEEFZAUjrU/BWZtrz3EUIAwyi2qh1gQJGpkz3USwrG7g6wIjEvx7QApk+PvAfvd3jBIDSRrnqby2EVsnixXmpxBRvgTZpBSdRlVIXOvg9QOZa7UEq0g15xYS7OMddVre7fWZDKFgJy46UrAOWBf1bduug4QLDk4D+6jBh02GyVFoTUklZMjk9lM0+lch0OlGILOziCBwGG5OmdNDNpA0jr+h8Ne/tToHjImYLfjWM6mCuxfSZIowx734+LiQi2kyAI9/ksRPXtUCFHz1ZkUgvLFTAEisXWyBswGxneQcWkfVMyn+HemAwQWSQP+GXYdNJCH7lzHuttCSAX0eP46dp4/fn+AxD9/8kQFNi0gFpfPnqkDt9nM/cNO4uq5PZ/P5eshYrOCKfU5P3kuJ0Br6+S5oX0tJ8ljCFqQWxFyP4eo71mPWZ6LTuNTqibTHP0N81SHgzaQ8g0faGuwatDdRlOL/9PlGch7OLgn7lNIRM+vCbr9WkCI+fo2umzwL5IPuc/D/R0637x6pY741cxzfn6uNM2EOxqocwyu3l7Kvw46TAqtM2K8zNQWiabgUC4WGol/7PR1PZ3P1bE2Ggiklr0inU3URMmvs2dPlD0/lyCg4sVcWk5GPfZsSW4u1c4yiMobSK69bg5bhacL5YzvIOBskmlGHhbTmWrW2gE8XDxe4/xnK/ke5L+4MGLPGvCnvzd/ey2/HxalJk9WcpIshfjrWOeFxZHU6smPxOeBFKupf/qc2OJ7Rq4naaItBGYCoZ1yv2eN+dPWRUy0u7xWR57tIfXuvnitzetLhRnzFBMVMVPeSf31VgnXAgLUiUz/2lz35+br19q1ldqrtXR7ULZt1Xz1bsSuJg5GbkwmE3kulFx71pX/wkWzr+RY2ouV9F9PJex0fJNPLzT84UKC8Ouwt93sNH3xTPHFuXoI1/j8THexI6822tDe8TnXECNTUO2fE/7U8x9eKGUt9xDJJJYM/b4ODtYr++Nzhf+BYFdkTXmse9/nXpxpyKIGMGy+fKeCdVbekt9/fasegr+FFPbxMKjq393pbreRf11/+dlzDc+XmsxmcnK9Y3/03D9AlA8xqCO+gbk6dNa3G5XPn0hn5fjUr8eu5fNycr5SN8tVXKxkh0aHL5nTNP5yxIH9s+kbZQX7GLEqWAPuU5IVbI7d+M0H7XqnPfm/OjtTynrIlwsN7LU7yN5nT54qgcw9/9MfVF/fqjhfym3MiaueLNS/ulI/dAqLiQ53twrgXLOp+C8r+S8VJL6eu1r+f49H9gLLMvbkasxR3zf25PDAWr6s1sr+8Fz1569Vf/FGa2Kzfv1G/vLo8XGcAAAQAElEQVSnoXvWs5GD5//9JzUQtr5OK2yOrNGBGPYs1ICdYTFVEqJ27FNT5s7YJwNrwH955Wk61QDRfPg/X6h7d4vcqXlzo7itwWogR9faMH956LVFd8r+LdaaOSZdVNmY6q/fjb8IoyTKcUvP5tq9fUf2uKUn+aUInMadEDghcELghMAJgRMCJwR+AwQMHY+F29P7hMDfFQH+5aGPyWMjfmqOfkzP47rHOk/l3waBx/g+Lj/W/kvi93j8j5Ufz/th+cfG/qu3f+jvx+8/Vis9jsuxrEevb0YdW4/XR51+sHivYWCFH0WUXY7391evuZcfVPdv3ehY/YCDY5OZR2As/oY/fObvk58xjR+OuzxEWAMsBAd/P0PDT+46oNcPuFy8/OHAj9V92OfxvaN6lMf19+XH2NzX/Kyf2Ppz+puZzL4RH9uDpR9k+uG8ixMdxsG+t4UYFDjQMzO//V4xM0Livny3i+PlZImTfB0Hpn6Y23JgHP1AknHHEcMYX1YqPvnB7rFvymGf9/Ux3tf1HWfq0ZdwWJwkyfj0rbfH4DYHDpETJTFif+DMtRvLPtZ1u0Ta3KuArzGEERfxqjmQdhspcq7dybHxcX7v4uWGeVPm9EPoEOPD2MGbR+khRLyfuwcy8vLYIOPAdpD70nLgPe5Q+Ns09djH7fK+9mBPDxnkOnys149XfgTaBzD05RBDVMQGx4smB1ANBILrcNu97KSEt7tfjpX3y9IUbIx5JffZzBTxyYnQjIPdJEllBnYQKBUHxT7Wdbl4LF23GCPw83IMQQMxHNcN14hNji/u6fgymZxEGvsT15xD3oCOhMPlDsKmBzf3zYyeSFFyUM6YDrwTbPN4Rg7Sj1g4OeEEj9uWpKlKSCcb+3eK9DNscjLZbfZYGf7EEJThWwMZONrBPDHE0UTXlTpZi+0N2DuxnXBonuS5jEN8Jx4NkrI3ujPOcauaSoe2VpgW6qKNoiDVkJIBvwaIQoPMNU8PhKJmEFZ9MPmh+uTJmRyHGsLayYf/P3v/od1IkmTrwtvcPQQ0VYpS3SPOPeve93+Xf931z8yZ6e4SqUgChA55PwsmqljZWaqnVU0DBWN4uDA322buYPpmoLI815H4VeREiEHuW8H8DXnJrO/fxhVBn1DofuVgFWJUlucyMxUXEASbvUKe5Lpcxx7izZ92OxwPclxa1r7b4XbGPFOH/avjTk729iPukbqMGsgd5tlDxEbi5jYFrj5nAo84Bh+uYTFRXIzlc7lPpseXxzzgw+HuXsv7Ox0hPxtIdW2Oss1BgauLE1OHTEoQ0XtyzvWPIE1yYutY49awJisIsD3EuJOP/nSxE7WOnT9hnTGPkwc+1nEekWO7t0tt3y01uViohHhOeYFhJiczy3GpyXSi5lCpD6Y5scmKHKLlqBAj+HeqIYbcH4dbOOWE3+LiAh3yW6WYFJGGfhnzH8ugw5t7abWXgUcEG8fb88uf+DxCrmV5oTlEp9peAWx3qVfeRy2ur9RAuBzwz5hwmFvEELJz/PJGuze32P1A/A6qtxvtEKnHjl7Luzs15OKBXElFoUCMGvYJf8qyIuYeK8fFSZ/d7VJN6OWE/h48fY05Ud2xDo14jlKpsjXNXly7ehkL2Qksj4dBvufPLpW/vMT3qOlsIX8y15+896d+I7i5OKG+Xi11YC3404W9hB7JY7XHRo/haDLWDaS2i+89Y0jO7es7bVSrn5bqyY+bm2tdI2VZaH/YawYBGw6NJh24QAr1+Ojzue1OKlasbX9a8tFwUzGZqJhO5Gt6tVyqvnuQf63wcIX4PryBSKubgQh1ojRBqJXTseaQqPHYqvb9JyYVkFq79Vq79cPgR0hJU4i7xdU1edIOxJXn+sTJUvTV2HoAd8c8zMY6Yld8OKgjT/zp7T1tYVQqZ66cdidMu4edxrPZ8FXDFRg15Mrb21s1fF40xNrzwfctf/I7jEfKyd8MEtx1jC7n8lzLr+faQsJVxLgA3/xiqnI+hTTbqFDUc8jlRM5NICIzdIz+9XM5dvvtTu3VVPOXz1R+9kxHcmn3b18OMe7AwPNyRqzGv/1UOcRd//W9muVmyLO+bnV0QvLrO6Wi0BayOFSdPDYihi6xkcpamozGGoORrynHxH0Kn1/p+HKuOjNF4twTe99njxDSrntWjCAMme+bO22JQQV2/nnpcQ+7StVqqwwsulmh7PkluW1K4NHPRjKI4XFWMDkyKTQ5khnv1mrR1X5zrzwvBptdl8hd8fK5zUwtizD+8yfqfH94u5JYBzSLpmF/CBaVtxK8qwowjhcTTT99rpa4ZXwOdoxXCKzZ5RBT11tNo+zTC+X/8lLFPyPsd0YetORFRQwy9ATfgyD2/Y9t0D6sU386mqVOLtRqXr+THCPsaiCnxR7aX42V7vfKi1Lhaqa9P0ENKVvsWq0gSrfNQYfCVHxyQxYk5YdWToRfhgL/2O/I58M4Kl7PNPvnz7TLRTykSH3bNTrUBwn8Bj/3tWr2OYwB617966X6Ral2f9Tk4kIBgBqIXP+s7melRFwaPksqJLJ3JD73stl0+KOU5rDXkXEFcRf4hhS532n/6hs1EN/9w1b9xVg56y/9359L5GixmOquO2gCiR8coLOcETgjcEbgjMAZgTMCZwR+pQiczT4jcEbgz4aAHzk8laeK7enNzyg/1fO0/NNDh38E8Q8bv/o/cL4V/jXHP53+pJ9i1LfyXrfr/1CGuT5m4i9z4WMa/gp1T4308pMpOcB4ckfxI/H0KvNxJ6Hb6e3jT6KhIy1Pr9wO79PYp9eh4Wf/+DAmf+77n23IL+741OePlJ/CdSoPWH4w0TCUDn79tunJjRdPsRiu7zsxZFDXddJHpBcHTGo19Bn6osjjfZJv14j+oq+fiudfdHKU/0nzA5XDEwDPzMGTzGwQ/Vlf7ydish7CweWkvn+/b9GkQU4NP3B97E8uDJ17tjbij44f6P7H1UNuGXN9IE96mtHGvZl9i8XjvP1wfyrThfndhsd6M/Oq78nTvt5gZoOOU3qacf/e/lNfv3pfyaT34nUuev/ysovf+vVRxXf9zYgq8h4m/KVnz4UDSSfpBuG+Gwb6OG8fKugkMVrmVay5DiKsg5gz9JmZzEwhRPkBX+/1+uOX22RmQ4MZ12EeVL+/Jg5ZTTboEDaxjEVqINjAO4agSJ+T/T2kRLQgP/ANtDnJ6GW60sV/Sl4vXi02e7sf2rt4mWrOKdknvCs2BGxywmNo415I19KOLcO8PoCy9/O2nrLb6HELbjfiY41+PfMZ43twcp0Y5G9apBCDGgjUlsP7YD6SanS5HiMXXZysEKfCRntPW48+ejGu8cvgc4ttZiY/iI0xDnUGDmYms+/Ex7r/HTpqyIMYghKHt94XE7HLFCxKMvRz+OvkU0zu4iCu2+eqIR/dlw67xcvMaO8fyUV0Kj7ei/jnKVNPfHxuuimEqMgBbktdiJQhQc28vxS5T7T1jIshqmEeYVW0wCyCtH/0LcQo12PeB987cGkgRX0Mhgzki5kNxJyZoaJXVzdqISmcxIiM74iHk25eHsbhs+NntDW0MUodULSUhQ63OeU5ZHil3W4nb3dCagc55iROvT8wby9/usnrY5ZUQir1jE1ZLoxXj505OvzJygChmmhriYVj6iR6XuSK5KA/YbZbrSWItFh38tj4ruZj3MYS0nIEIRDAueTqNu44zK8gBp0QEq8GXFCl45GDeLARsWzBXMzbg2kADx9j4O2EUiwKPeqFNJqMmLtVxN41emNI2m0gfxgzjoVEfdrUyhVR2ymhs2PuNCqU8MFAp8Evt9+J0wPEMsFUwq6Og/wKwrWC5O3ePiihO0FwKJgci/l8MTzJGyEXu0OtMh9BNDXqIR0zCKMJ5EUDQVdVDbOY3N8AjgU2WJA65k0xaTKfK6OiD1FzCDAjrjX+e6zhNXWASKn86Tr8KvJcvufsIcQOkDjrN+/k8evA0FKSwLmFnJssFrJgMubaHCFSwF5Z1AZyXnnS9rAT0GrG3E6w7e6XqsD+CHHz8LAa1pS3lw065mNFSJgRpK4ttyrB3Mm68aFTeey06/EZncd3K1/+in3Q5uFBR4gsIxlG4wlTZ5CnB91BOI7ykvwLCqy3yfMbhSwbfBqRK1VTyZ+iLctcUyf+yek9BLrj5Dnpe0wLQVQSh/U3t+R47WaqgPiqWeMjMGd65WYqiXELYVdvttoja8jYIzH1/RnwB6IwHBsIqDsZOdFAnlbYl8BsDnk9mo51f3+P3TulooAcngGvaXt7pwxCTrz8a8anz680gsANYLx9WA9xXr+704F1MZnN5F/F3G8Pw9OLD5CZNWtbIWgymkjkRgPm6Wo+kMQV5FSoWxnrqSdecZwr3SzAc618OhnIpPp2hfmdxuBXocvrnWSLYJLXvXzNxt/cQJrttfK4LtdKgFJgXyRH/KnyllibBTmmIUYVrIVquVIDThFCLHt+IVvuVBC7xvd9bMxnExUQ0OMs18wy1VlQOcY/CKwcqclPJ+53h4OyrJDvKRX7T5FyZSnJzOTk9+LlC5EWuF5rcXk15GGPHxYi9Z0CPvT3O9Xbo3oI0dkcgvG3n0BE1krvNnLME/Nt26MOzDX4YFHlaMzSrRSxM6LL1gd57hzVKjH/9F8+V06+mYx+tXwdCBxaYmMvFvI1uIPszcnHkGeKk5E6SEmDzBt+v8BGxaD07EJ16nUgL0PTa8/e35OTs8Vc5RW29knltpGvfWMf2vP5NfviExWWy/dK3/sy8MmvFsNXkOeLmcxMHftfIOcm60bqTYFLwxo6khOr23dqiSNbzYDbcbPG9EoZOTF9caNjkjYZNiE1G7PvB/61ySPy2ElosXf6k8n3b99ohJ3mTzwzp+esgU3DnrF6/UbttNAB3W0K2vkffvD55m3GPup/QOD7X8qTynKkGJN2X73R4cs3aiDMw8NB8XKhnjUW7thfGONfxZ+Rl0bf8W9e4v9SEfwSe7z/MU5gnSfiFrqgNovKINNj1aq2XmurVZM/tqlktLUQ5ZH1enXzTNOXzzXb9ANmLXnQ+X45LpVeXClkmeL1fNib6zdLrZb38pgaRL+CKR4alf91r/4/sRu/68uxOrA4Qmb7Om5mpfqv7pRj194Jej4vI0T2/nffiM1Nve+1TuKmjPtEnm6HXBiVY1nMlCPZzYWylzdKF1PI5Ila8kjkTgfp3EIC7/pK22/e6vjmVjHPtXAwLCjo/DojcEbgjMAZgTMCZwTOCJwROCPwq0TgbPRfBwFjmpNQ/Cu8/5yznXSdrm7+qfzh1ds+lA/7+P2Hff6+793ik7ilp7Jf/f6nxPv9HPm5en6q3z9K+1NMn/psOv33tPa7slH8UKg6v/8iCHyI9HBv/vMvMt3PUuqzu3yssxOKLqc2L7uc7n/e1bX/mHynxcz7fXd/Kv3YnD7COCg79fWrmcnMvCj/+WMydPr2x8d6ftv4vcJwyPpeuxNJLnp/rJtprQAAEABJREFU/3h9/PlU44c1Rv8YgjIOAVsOrv1eHESamfwVOexsOch1/138ILzl8JDzRg396OTEjLehSjFFyLj2/UE5B3ToDuhybZGrl+WGIl6nXgwzBQuKtJsZZId06uO6bbilI9fwXp/PE+Pj8Z/P7f38GmiPMcrFy2Y+WswhBX66uG7v6wfh7ktkbpOG9pxDyg4SJXAAmyGPbYY9YvR7cVPASBBSAf1Gi49LPjf33txyEBwis3Fv4oW/HTgafRMHnkVeQiI8HgoPNqQkx9rJzkQ5DfFo5E98uW8+1sve3jNvy6FqBcngbV5mBvQVg2R5LsMWM5/NbUCYFxMUQlKCkPD+oi6EKLMgyRyWwc8M8kZPXo5VBwtkrjPPlMAo4GS3O8p97hwL7n2w22LBBrstuu4ocTj/3hL5QbsfCHf40DOuhkjKUwLKfiAJNeiRGkgC75PIJ7fRfa3ekxdujxOKGRiZue2S504iXj6/93dCL/r82OxzhBiHp/kUg0azqZwAsozDaAiNGtKhA5wGQsy/Ujf4YftuD1kzHvAsINrcLgOTCnLChaIGDIhDwyF7DzHlc3uMrMhkMaiPjAAL71sfK+V5oTLlcqLTx24gvx4QgU/Dmrpf3evIof2ROfw+4LuhYg45WTD2gA5/as5xKIuRCuLkV9dt73Gr6FNxSO82B/Kgodw4bhjhuvxrndN8oj0DCggTuA8F2KXgTAkdekiBA5j401we35YYG3ik8UgNJEcPZiEmJUinDiLIc9cFdcwgxdlYAUJpBOFQu//039TkCUSYmxgtKiookEdtmckJ1Jy1YGDgsienx5A9DX5kEEk9Nh26Rk4KdeTgYXfQltj0/nQmRLNjuIGEjCGqgwRsIYVKxnesPyPmPbFI2DSGyBo/u1ERH/PXje1NqsEng8wTxvGWP4XohE9Dvf+/ZgsIq82rd5rHQv7U5H71ICNvxxBxKeW6uLhUBA/HOycmMNpq11uNFNVD/h4hQ/bEdE8M9tjdZFEFBKU/8VxFaZ5GcoxLcrId5cohimrIj4LrBH1O7qxvl0NehPlYPXnivu3JkYPjylqcQAJ5XtTUjdFTgluIURG7wqhUD5HTQ1KWi5lGs4WaECCW1vKQl4w9QJgbJJKICZAM63U8nmoMmWmeG51pff+gLWSsP3k4SYU2t/fal76mavlT0U4s5kWpyXTK2m+Vk5sPxMUxzclDWa8N2PXkk8aFjpBQNQRd3koHdM8ggzr2ghpb3J4JZJI/EVygJytL7SG2Ej7VEPJed4RocvsTuTz57KXazDSBQAoEdXh6GaKeKX1aeZ37lc3mShBoHbFdQUrfPdwrzseyFeQb5Ofi8xcaW1L57EpGfbPeyW0RObxbPmgMfunlpfxp+oRNzXwECV3IIM0T+Tj/7WfkjxTA3+O0J2/2q5VEvgTiFNFTQXRXEOsGYdtAbE2KMeRgqd390lNQ/oqdlBE399X3ut1yiYpeI7BdUxY9l7e3Gr6NgX2UDZkqU9kY+VxBnh11YF8BCrVfXGvJnPs/vFHOevenSvfVQYYtduy0/fodTOhBI4sQya06sEiHRod3S4l4HH73tboyKS4maiE4D3cr7TJpokwZ67yArMwRt9vx9njPLi7UktsBP/rbtfLlXqnqNL0B18upxs+v1BdR+fWllhC1D0jDZ2OL7Fk7Cb3tm5UOsdeEHHRS3eO/Y/3svnqn5i2YkkeJvOwgvJvFSAlCdDS/EEANeE5mU5XgNbu5kYvev47bjY6Q9iXr62K+UHe/UY/EVEoQ6C35dTzsVbGW5s9fyvfLdrnR4Zt3g/T/+Urt66UywJ1dXpBP5DJ7VsW4BXN1rPlQt+yD4IWPm4elxuwRj9P3Wiwu1EV7jO/uoONXb7FZ6nPwJH/7uhvivFriI4OM/awbJXXLnSxPOr5bCb5cDUlS4D9d5E8HJ+xZvHyhHLwqSHmv4yNN0fOUPejdV1+pfdioA8OjE86fX6n55nbw6UCeHj22b5eaP7uW/zFOMZmq5fNwn0v27FKr41aBHEiNVLBmnRQu+qj2olSzADv2ac/VfNco4kPdN7KrqcRno+d6/7u3api3Yf4D62rxGQS/z7HZs/72yu4P6v/fr+R9y2ykksVth1oV+6b/HoB7w1ouyDuDJN5CCOthxyeJzq8zAmcEzgicETgjcEbgjMAZgTMCZwTOCPzKEPil5vq/tF1+6bj/Uf3tI944KE/lI13OVT+CwAm7H+nyk00el5P8QGf/F73LB82n2Z9en3Y51T+t+6PyoPcn5v+jQf/DKn4WUH9Dn/9O7Qscjrt8iIwfbnmdmecVJez3A09K373D+7bvaiSvc+EQ2A8nv3fv/dBnzDkIZZ/nqXiXH5Ledb5v7CBHXE5jh2o/ARwKH/nx3n4zk5mpg/Q0M0hATm3pbkYZ/X4IyO3Qx+zUt6NfL3O/vBHxeTmXfqy3x35P8TEzej2+fa7ObXtf9y3erm+Yk4NoDraHgz/6uW4zUwxBTgKIVw/Bg1HfzhchB6j+3tvsuzm9wQyfnuhzvT0NbovPVUOAtxB6MUTBRkoWmOJRh/cx87KP6JnXMXjEKkG0uK4WDBvG06iOq7EPDbr0+PKRZq6DA1/sQPnQz3V7Dz8ATykpROanwszkZEfk3vPDr1nOiSxtPfh4m5kpy3NFxnmdEzE1B9IeC7MwHOJKJp+jI0daDnW9zf1tKIcQZfRrIP162kMIErr1/pVlOe5gOXHp8anj0LWlb9W3avKgnpj5GD/Ad3G9ccBDOkDmOA4hBrn9rtLnCsxhZujtlEHi+piAnhgCnENFfS8zg9eI8r5ygxkcY6REWwoqIEha7HG83O/W8wFMYwiPmEJedBCXDMCdTh3EWUudk207yI0IWegEgvkY5mJS3r067oc5eybk7bg4GeBPRhccpjuxleUFZNZawaLyQLzAJjKXkyiJqz8hV6+2clItoMfHuY3Vfi/HoyI+DdhPZzMtIHdL9DK5LERlkEfFZDzEzcnJxFytEwp5PmCVilzj6XTApSYOHXMnYhRiFIMgrUe43A9Pu3V1Jc8HJ+icQPH+TkSWkB8pZYO+nvFO9KU8Y3yvHsImQGaHSanEQbuLPyHZQsg6Fpn3AzuBZ4UPF5BqJtMRksHnSB5PMNivNzJIscP9WrElgmDvmBwheEIM7u4w/xiir4I8aYilpahsVKjMS4iKo9w2n8dJGI9Xh10JAq+NpjYLUpHJSbECHSPktDccIAtjpK0cK5KLa4iPW0gmS2HA7e7+DjKh193dnXztRnzdvrmFyNzoCAlyXK3l5GwzK5SeLZRu5tJirGacqQKHHLzXb99qi481sRxPJ9owR0s5EEOzqA0Ejj8hPLm8hEgda0y+FthuEGwVBFL16k5lJdXozBfTgcDqIY8MnDJi/sB4J4oWn7+EOLsAy1rt3VoH7IsyxYJ8gJQP5EsP3rPpjDUxpsWI+XGwLVpQ0Qgyc6R9kmrGNxCDOaSpIFcOEIH+VdAZ+1TC5gqi/XjEKJMCsUh5rmBGHDpNF3Mt8CVA3jbJVF7M1BICJ5B9LXr/mnz0fbPlajFqfrFg/yqp6mToX1xdafHFJ9pBOLX3W2k+kpOIgZi7Xji8YT+ZTiZK5Lh/lbCvlfXyXiGYGvQe3+OT5blSluR9esg6n/v2zRvt//MbHX7/RgcIKGGn1/fWawYJd1wupRgUskJXFxBdRa6aPi2Eu8itqm+VF4V6ctGf9ve5k0yTT19omhUsr1bt797oCCllkuzrO/p2qIzyV81+FyF295Ck5TUxewERyl663+/khLWT+4EcCKyfwLoz8tfwq2UdeR717GE99kXWi0a5koKc44vEIsPWhs+nkpg3ENgz9o4x8ci+XqnB/8Rc8cVC5XxG/Pf4kWPnUUdsmRQl66pUlaRRSPJ89/W9ubtXyjIqM/XYqxeXGs2n8v2i5bPMv265hnyM+0bp4aBt6oY/oskY88DaObCfHSH0QkwKFsiTVhFbhX8ZOb15WKm+KNSxCXaQ/BHSdvOfX0I6v4XIXKq9XWpajDRfXA77Yg9WYZKrhRjN0DfCJifaI3GeLS6G/JvGXH3dqFzM5f+/2x7yPU5GWm4f1LJuPQ6Rz0Lf9zrypd5u1UMsd+jOie0R7ArWYkPbA8R4w/iinGj99rVa1mJH7HP234w1fljeaTKbabdeKxCXgjn7/wUp/MWN0otrdaz3CrJ4Ctm8gVg+rB90ZO9J5OZx9aCCfcH1PEDWxyIbfDwSj6n7BT4deIjPG7HG1IuxW1WsyR7s8zzT1nVAqIbVXt3rexW7WhPi63lpZtpD9NbsE/45fLxfEW9IVPxMKRs+I/z3CffH5fr5c3W0ZUUpU0+5J0ydis+eDdJD1hafXquBtDbWpvtlKWoCodwR54tnL5QTZyNv/Q8g1sulfG9O//VOxf1+2OPbplJgTwi+OPhdYnRxofphq+bFTNnLazn+EWxykrrF75a9Jv8cvZ/cyP/I4NjXyiCPW/IygJfYlz3ffT+ZsH7HFxfkcK8eLC5m4D8vFXR+nRE4I3BG4IzAGYEzAmcEzgj8FRDgt1V+idRPyl/BlPMU/4AI/Jz8+ylYjA4uXH6lb7fe5ddn/p8zficEPqbz14PM397Sp/j9HGue9n9a/tjYU/vH2ryOf9TzWeI/Hz9TvO77ctLgV04wvt/4vTvPhw/lex3+YW5OKPy9OvxD9nmMf478uf3q/VCKA8AW8fKH+s3c4sdaL51kqGHscJg33PDDT8FcKP7Q2+fwQ8+WA2AXv3/s++j943SP5cd18aTM5PYj+l2X9+44iPPro160cO91DB+WkV9PbX4dxuHL6cqy1NN5Ioe/KUaZmXoOAzsOrZPXcUgbOCT1Ou//3fins/sMjxJjHA7UvV9Al8tjiwbdPof3CZwompliCMPhsxNFLQeZg1bsFC8/2HQ/zPwnFR+8zajn3XCw2jEmxKinen3uVOTK8+LDkaL7+zqf8fvi8/pBs/vgLWZBGViI+RKH0H4YzrTqsdd98TYz45C3kh9AdxxM+2G11w86fDLa5VeJS89BbScnVp3IcJupHuo9Di15ejweOfDn4JcxrqMoCqYnNhhUQZa0xMjrMw6FB7IL3xvyjU4+Afpb9HVcO6oCYsPXM/oYn8vFyz63BVOErLEYsL+RICbrYy0//Pd5i7IEQw7oyTH3N3JgnN7P6zowSRk4Hzk49/iGGJm3HfzzuIhXiQ4Mo87rW4m4D2PRmY3HyvJCNbjtOHgPYOVi8v+kGIKGfAR7M0N3R/8cFVEhRY1GIxXjUuV0LCeud4edp7fMTB4jn9v1DQRjkPyrn/OskNfDkYmO2kEgHCCMRpCoTjzuIX32HJBHcG8gRSP+RtaCH/6XkClHyM2aGOUcvOf0cQw4/1ZeFkMeePxc9P7l5Qp8vK+PETr32/1gp9vgebCHUPKvHe6pNeLuQzP0bTbrxydqmacAp4oD9gQWI0ij3HHn3vBf20q2q0iVHrYAABAASURBVCTKB0hiQUqtITk66xUXEynPdNzsICR83l45eDXkUlZT7okZGKSi0PTZlXqwcxsMIxgua0w5UtSmDEeLPFfCNrfPZQSx5zlZuy3kjvuaikL740FOPnrfHjLZIJE8Rl0wRexUnjSGmEkKykJUz9g9ZGbL1Xob9pIMElgmuXRtrRUklT/VN4uZFqlQD46K0mwxU7QA+T6nK7GX5KSaz90VSbOrS8VOOkJa+f+f2DZHuZ4aMtvJIyelZpcXSllURWxTUWj0Ptbbmr6QpMm/onhS6OEBooSgF+T17riXTUsZxMbo5nIgH219GAgvBdMYYsjzpmN9jlhnNXm1u70b/OiCVFxit3psPWi735LTmfYQcJF1FPCxYy92PAtiPYJEbdl3ujzKn76cpEIBe1ryqWIfFNerFy+lFNRT9q/udf89L4/Edw2224cHMJ/IYtAR0tPvDaJUi5Fa17U/KsQo12lg6FKRT4uLC9bOXmvG78nJRH7td1tt7pfa3y01xndB9A0E2AVr8XKiI0Rj/vwSLZLvBWsI9ow8nM0XcimKUr42ivFIb1+/1uNXD+cy9qDdu3tVy7VmsVD6/EYEVZMAuftvX6lkHRzwp8F+H5/PJqqw4bBaQUxKs3KsfDZWnI5UkfMH67RHXw4RNb65UMH4tj4OTy8eWMv5J9e6urpmnR1VT4thHfXE1L9S+PBuqcCYJmIC+TOqpaIsVWB7VmAP5F68gbiMpjXlbjGSx1W8SvamCDF5gOQ9QuyR0vInaI3c4S3Hv0SP3zvOXrd69Zo9hBiQK74XHCEDO3IsL1i/1V5Hymk20vi3L7VjfU1uybXtQYn15E8/Z+SHP+Fe+deubx50gMRsMtPsk2eafvJcvl6zmLQ6bhVf3mhiGWMLGTk7hrTLaUspk5OsnrMxJa2XS9VO4OVJY7AuLufKiH83LbS/KjQmxtPnV+TyXC0537CXv7t7pz4Qi8VCkbzKIQ1BV3zIqILA9T8kWkKi9v5Zht6c/HHM21k57Bs9JO7iXz5XODQ6Emdfn457Ild69kfPO8/REOKwl3ufjjVweX2NDZI/UTv67JlKfGqxwwDXnzzNiF3PfjDB910mtUmqv3yn49dvdXj7ThV7jLEexYBnzxk/nypcT8kl1jh5Wb25V2R9WBaVZlNZng/7ihHchpz03DyS98qSEr7lVQcZPmdP8W+fKFSOSoV/fSmbT9T/P5/JrmbqRpm6+40Ce7imJdiONL680Gg0le8dW7B3n93HoixUk7OJq5vJtNrVR2XoLR9qjf8ZnWDn8Uxg17C/sXWr4GM3zzLl06n2b1lb+NG+vpX2texiosg+NHWssL3/9FLx+YUO6PV57JMrWTIyupPe3CmyX2SQ2PaHWwX0HiHIg6WhfwsGtX+tM+R1mI/VX020dxKZnDH07wsbPutL9jJB2A+5cLuU3VxIsVfFOiVczPXrf589OCNwRuCMwBmBMwJnBM4I/AoQ4Ldk/63yB+VX4MLZxF8xAj+Wfye3jMIPCU2/pveH7v6abP+orR869PT+NOCHYuf1pz5Pr091PC0/7fNzyz7Hj8nP1fNr6vcUMy9/aPsJj1O99/kJMdoHOY3xK3p4+8HJh+KHFIwYPlW856k8XBnzYbv3GeTbDsPdr+3HD9iLw/pQfqDr4D9tpyvFv6v3ya7T9aeM+9DtD+9/avyf0G7mk0hmNoievMze13FQxwn1kxaK1Pnhe8/VD9+o4VSRn56snIPJxTiqcqHPMD6810e3QH0M8Xtzdj2nZcMqOAH2/WvP4a2PY/gwzssuZu/1mpi2Y6pexlw9HXtItJ4DUSq5e3z7vYsZA6jq3T6u7g+XP3p3HNh6/9bnj0EBEXY2deMXeZuJY1H0tE7i4HvXMjtYMESu3/s4eerKzQxzaPcbxjgR4kUX7+cS6OP3MUaZoR3xuhbC49TupIH3MTO/DOJtLjGEYY4O/ztsDTHyczB3uJoxBhNqfHATjP5MpBoiroEccWUxoINDYx8VIE2McMYUFSl3jini21wLPnJHUdS/t8999fqAjsEeDsr96RqmHJ6OcyxbyFwgUsN4lw5bva+ZDYfIGQeygx7v5/qlod5x8MNuwyBMcPMUQkKCUogKAl/G1BAzDYeojn+KtKM3pWzQIV5uW8Ifs8AdurExIR0+J+Z2cTsb7hswKXIOs9GTZUk9trr9ngNhmDvJ0BPBuaV/zbx+9bEDIYqPTvbFwFzYYVx7jG+wUyYdINUsYjfROVJu8dfQ5f9/w65tVBSlyhLyBIwdEze4hlDMEjaFiD2SjxO6Xa/P3xGLCnKlp/ORuIo5J7OZInpNpmBBPX2M+gMkQohRJaRMyxi5/xBsDXZPISkmVwupyOQx6phjzgG8+xXAz+ta8DhAuBwgqUfjiRxbJ2Pcpj2kjMe5hlB1TAvIQz+s9zhOOegez2fKqGtpd3KzOzZqwQYoFDnId/udZMuZvyQG/rRrA0YhRk3n84GA30GadIxxbPzwPMYk988xC6zFqmsgL1odILzclhY8sjwHt17tCrIHXZPRWAVL+viwGZ4ILKcTcqvXDuJsyHPGtGDekwstuLn+SD511qmHpHByeU+sevBxAsYxdZ+P641QJCeFArj6uLt3t5rP5kPueyw21qqHMOpxevWwkpmpJ9YevyX3MQblWa4iL+U+xkDssMPItUA+VuydTeo0hlCIs0xHVcqmJaQpcweTIR6bCiK/hcSpybsEMRdHhSbEy3OpIAaOZ6YofwI5c6aO/gECxEkVJ4gSZA/sJ/tsq/VurdbzfLPXeDpV97DTCAKpdbCQhvWXQYT5OtB6KyeHpuOpDDLYv1r67vUbHbBlDfn37s0bddhUQtQE0FpAeEXWgP+uFCCTyvFY8diqZY5YtTJ8fnd3K7HfVsRvu9qohZz1+QPxDhBIDbHO8akiJrNipHQxhTze6tUfvlJYTHRfbVVA7vf46H7PP30+/L942b612e80uZgrTsd6WK+VwdalV5DDXC1lQNCoZdzq/l6jvBgIKiftp+V4WEM1camc1CduJTnqdlvOOHysXt9J/pW+bx/kT88asQzglCYj8qHVPbg4Hg3Y1pDdHrtnz55BQk21Xj9oenUh7zvCPisz9awbfXKhcDlVNSuUsHkym8mYu6Ot/f1bNdNcejZXXvU6Egv/44YG0jGuj+qiac+ad/tq8m8PAbaCaBpfXWqaj4cnV/f3D9qv1vKnabPFVMVipuOrO3Up6AFSdsI69lg5EZxDZq2/eTPEaAUZXkG2zljjI8jJErwdz+rNUs280OrNW3Um5RCJeT7Sw3Ipe9jLbW+I/x5CbUN+1E2jBO4RDPPn1+oZs4OULMAs5EkN/7FgNGOOrGEVRWkEcd0vRsqu5upYt0kmJ9zjv7xQuppCzF5ptK6GWDoWLXkSLcj1lZMxuB71sN8qFblG12C+aeR512HLcb9XikmRfXlCfLPfPFf9sNauPujAGLsYa2O1EnN2y43WkLnVJKlm30ohaAJ+qci0pT61ps6JQfZO3W2UsT5atZqwllbkAirUQWqKWEb/I5ZRriOk4fbtrTrimuNzRXhFPrbsUb5OJuBc1D15Se5if8oy8nIsEafZ5UK+h3ic+3cPMuY8Yrt/ZliKasm7PXYapHfChuzFpUpIbF/LGe0RIrYlh5RMRwOTMsmftPY/GLHdUSty9Igdvp49JzQfq2VPN98zX14pYf/h968UIOVtXsoJ0jH7fKBfB6l6uF9q981r5cRiQy4ewNo/h3rGj29utMPv4+1SB/ZQNiGNIfmVR7bfqcReldB14LOo3x2UQ+x37E++lbV8Bmi9V3270vFuJUHUxrpTfLXSIUq2rsUHjyb/+htFdAhivl2u1b9eanhCO2Q6fvVO9dul9v/+lcrZRLd3b7V5uGfvqpWTI3p5IbEHb7qDdDmRzUfKIJqzz2+UQwoH2o11WngOr3Yq953G//pbNfhofH5Ny4nyvFS/3mn3//+DcmI74fP37s0ruR8F6yjo/Doj8KtH4OzAGYEzAmcEzgicEfgpBHo6fChUffv+sM3vv22k4PcfCtXfvj9s8/tvGyn4vQvF8/uMwN8tAoZlPyV0+RW9P/TmV2T6n2Dqh95+7P4H1Br700l+oMuPV39sro/V/biWX22rY/dHxn/o/x91+JkVJz0/0t27nJop+wGXH/ycqr5XflJpNDyKKOlX/jLs/yGh6SPvD3t/pMvftOqvaV/PAZLLL3XYzK38+ChveSpDL4gJv5qZzB5Fwaj6MaH5/dvM+4nD7kYtB+Vd371v+XkXs8fxp95+OOh6TveGLU9x8N4nOfU5Xc1MMSX5AWlMkXKUj9f7l+tpObT320R7A2HaQry4eN1Jrx/eJfRkea7EwbBLsECXUw+KH3k70ec6g5k64heDj9FQ9u7DaNrMKPF2e7ze+/rVjEovfCDebmZKHJp70zCOrr6vmFGg0g9UY4iDvQ1EimQyM7/IX8MYCmHwu6JN6AsKjKFa4iNH2Oxbp5NVbUs8ER/nTd7Hyx34NRAMLVfXZVnUIHlS4GC6Dya3C1XKikItB+wuHQTAtzq8EfE6983bW+KQIEB7Bvs8boNjHkPAp6hoQXgjM/SrH56ssWCco1eY/WjhMI78izEO83ouyV89/TnEdt9cS2Ccz917X+Lc4Esv4+C3VwW54DHsGXPkIN+vriIERjJ3luWcu0+EmRzrcygfBF3RK2bkXZ4NsfZyiFE9Ay0GOflo4GPMtYMY6AdDTGbGnBBgJoXoNreQ9vUQC1MgPmlYVzl56JV5lvtlIOaCTH6Y7qRkw7qLjG+Il5N/eZYpoNtJXSdtOycAMCb0QS2H0Q0kWwsxU3OAbnr/wt8Oi/0JqgTJ0GCj3/fUGb67/oAvxWikoiyV06dGr4+ec6jtWFXcuzg5eYTAOIJlNyuVxuTBnpyDbIjMY+h0RxwHf2IzFaWWkG/Lu3uZmabzBXE4qigKOXG23+0YgaX40EEceFwnV1fkRcKOEq7kKNfjdtFLLkcIy5zxU0hKt9vjuAf7QAwShEBL7CuIcrff+4tRPu8ekm7LfEfIi4wD+5AlFeAfiJ8TEzkkVUfO93nUcrvWCEJq5uQdtqVOCr6fUl5DFCcwuoLkcHKiyAtF9Azku69BScUE8q0o9WiHaeMEBTk3TTkkxRE5qMXGkng6+TKFMIijXA19ZhcXWNwrzCfoGSsy5wFiz5/89dzw9fRwe68D5JKB/2r3II9tdiDf6lYbsM5b8sGE6l7jotB4OtP42ZXqvhme6ItgXTK2ArfVCmJEHeuq1hi7M2zabjc6YJ+L+5mFqMXFpa4uL8ndSG432tX7wb8awiYGU7qeyZ/SjIupotsOfkdIxUUsZJNSPUT3BDI9V9Thzb3W2NkwdgdptocY9tjXkMFOWBbbWtfThUgZLZizIm7+xHCNnT5Hgrxsy6jZ9aXEgj0sHwRSqjZbnBbrV4ONKUYlCzL+g7/TNqctSBXtR8kSAAAQAElEQVSkWE9dLw25NkFPnwWlMXZC4Hlcy3Kk+cvnaumbMZ/GuVav3w3rbHy1gGw2Xb54pvHFQhnsaECZx69nv5tC1ncQ3T1Em5BueySXKxVZoa5uFMH4+PYOwvFOliWNnl2q+O3LYT8pILDSoZbry1mPNcSdfQK5N51oMhnr4eHBXVZ2M9fldC7P3f3vv9EIB4urmQpsbW7JiTcQYBBwJfFY/PPn2EjXRnr48rV69ojq3VJOmHqeXeYTVdhbsZdm5EvDel9cXsgk+drzPJ7j586fDoYwH5PbPaSZIAMjc44+udH05Y0Ca2l3v1TJPGzeyvNCBTa3fFYQETU4dZwm2adXah42stuNVv/nDzoS/5a9y0nLEdtkB6mp7UHrr19r/ead7IvrAQ9fC8FswPL+YaWC9elf++347bFrAzaH1Yr10A92TxcXStjQkcsP7EOr5VJr7JviS8ucqz98oymsY4RkbPsWfCcKx1Z9FofPIf+2Ad/DslEpZb12ea8xhLXnnrF+AjZm13PWlCmbTSU+n2tyewQpHz2u0ynrqpWFqP7VUv3X98N9zX5+LEzhixfqpoWOUbJW2kN6duAgbEujiY7k8wj7V/gVWEM5WI7HY/kfDBxoS9iZxSR/AlVgtmcd1KHXsDc7wR4w6Q9v1EJcpoeDHNMwGyv74qWunz3Tzc0zbcGkY+/2+h3rrIIIX/3uK8jXB2WjQhqP1IGt2FcFydpBrnbsM4ExHXY3ELhZmWuCvhl74vHIPOA9enGtepyp/PSZhIT//blSluv4b79XA9nrv2d4XjTkxmGz1pT+Icu0fT7Gb3LjN5Cxnz1TG6VITmZ5pvL6ChL+oPp+pQ5y14n2+Mkzdf/8TJubkQ6LUnwUDntmeH6h/H99InEdQ7KPbhbqwKaHRH/43ZeyutP45gL/cj28fistd+r+67XszUrp1YOa10s+81vt7paqy8C8W3J2q81xq/VXr9R9fYtfV8p/81xHMBa/B124/5vNQM4Dvc6vMwJnBM4I/HoROFt+RuCMwBmBn40A/wrSST426NTm179E+8d0nuvOCJwR+Ksh4Evb5a824a9sIseGQ6tfmdX/OOYO8fkBd73tB5qG6p9sN8lj/1P9BmXnH//TEHCywsX9Ol29/JeQk34zci68l6cTeb0LB3ly8bL3c6LjSb8Yo4KFQbzayyfdfv9TYsbcdDrpoagYHnX6IWDPwaKh38xkZqwPerA+zGy477HNpYMMc6F1eJs9tvuNt9PZi4NEiJgQgwx/QuDwjsM5M5MfdDrR1HFQ6x393q+BNr+6nMpe5WXv46SimXkz0zzq8Zth3vDdvde1kCtmJp/XzK+P4n1dAkSVeHm7+z/o5j5GDonf+8rt45spvY+ZyTjoDWbg06M7KuOw1PU1kJxmpp64BUNHx1D2mBiCYkDAwswGu3uwjujxvj5fDnEV39tDB0XaogW1x0pWtTIk7Gsl9OW05RzEmhnkCqfVTONjerD1ohN6yXXRHkJUDEE9/nTv42ZmquuGIWEgP93vECP3pohuM1OIccizivn1PgfEy9AlmQJXPzD2p6Aifb1sZoqMd9tSiINt3p/hxBswaLcYpPdXj+fgM/fDVUBKzAQ2rjcwh9e77Y9CB5m8bGYDETECh0gO9ZAmPWSrjjX8gA3++dcgO5HSgovPFSyoaRtFbGyZpxiN1EASOcFrZjpCttSQmk6w+txtXctj4LFxPxwnz9keHP2wP4ag0WSiiP8mycfUjKk5SG8gMhxvJ0FTlkttr545e3IjMmfzsFPRSAWn5P71pQGSIkEy+Tyur8Nmn7+A/Dpy6O8++1zj2UzD3AoqsR80lVImsygf0zMuY76cnByNx3K/R4uZLAUV2DmHzPAnplx3DqFBWiiY0JGGeDleTtIWRal6u5PnvD9x2mO3kxIuMUSlovC0gODrOMwnbibVkKaGn5G5G5Q2YDpeLOTkwng+l5No2/VaLbqm0xlxlDqwcEkQdy4dhNvgL3E0yOwcArK7XUN8VPAqOzVFVJ8nCPpikGa7lz897KRgC6ng9+395pHAgfBz0sDJwCIfKZ9MFWKQfzWxLcZafP5SEeKso24DAfvm9RttIQ022BjIqTQdqYNgqckLJ7Ty0ViT8UQNOXJ7+04RHwuIyhYytPMy+ieXC22ao5qrsfTiYiB6i8lILeRMR47uIWWSk5CrB7WZDYRGS8xGs7lmxHYCXp4/2+1WKSYI46lGzOt9/Mk/z4MGAv0IkeRx2UAU+R8H9IdKI+b2J1W3ECtDHNFlZlouV2JJ6YAfW0jzaWXa363kRG53MVZ4tlD/dqXRrlX+6bXGn96ogQwrXlwqLMbYEcFlq91uO+A3qiUttzq8vlPz6laHr99p8+5ex7bS9MWNDOw81zsypLJODQS552SWZbq5fqZxgMwivtXvXisQow32ee6OyefNm1vtXt8qKWp8cymPk0Ea7f7wWmlTaf/VG/lTiZe//VQZRFILSdeCfQ1h3YLLBAK5SMVAHhYQsZvbpZbN4dEfyC+7HOsIwfgAmXkgBnE2UkSPikx7yKz23QO+rnUAw56YteCXIPSdKPcnRHvmC7hfQU6PsHfPnBk56k94rrZrdYuRPH6+rmKMMv4b1jVYMEx7cquZFXLxr7O1qyn9aznB30DW+XqbPbuRx6qGBN5sN+RZ1Ji8CyGSf2PwbIhnr4rYW8Sa1U4dRPOoNh2JhT+lWq13Gj+/UYQk9T8MOOJbhEQ01t6+iJp9/pnyxnT45hZiz1hfB91cXqt8fq0WH3p/GhNcTnhNIAUzPoP8qXGP9fbdUrarB4L5Op+qIX82f3il/m7DfmIasy8m4p1SUoMfHVKR03vI0pJ9znN2Qp+WvbKiLbH/5fOZjuw5HUD1YBdZJ3E6khOuk5gP3zzgfxTCB64Ws4UqYrAGTyfFR8+ea8fYSLz2X79RQ5zdX7Hmxuw9vn4z7PFvCGj/9ws1TlDiYwsBGg6NtFzL947cojr2lAw9HpPlm9fq2BPGFxDYSCxzJYh8m48VRyWfGQfWRxrigdnKcnL7aqKuzFRBHrev7lVbw7q6UTcrh69H9s8p34MT/vqetSbft8i0mCruiC373TwfK5uMNYFUXZAPG9ZW67st6yWnvvvsUun//kL+WZWR79PPP1WPL2yj6tkbWj4z/LND7NP+Netmpmq3V317pxZ89qHToQgSn5mBNt+PPfcS8dqzZuLtVtNtp9RI/euV1q/fqbycs1bm+DBV3VWqYq/scqbdNKlO5NDdg5pv7tmvSo3HI3XkfAkZH415fner/t+/YT9tFO92CilXjY2jf/5E/SgNT80fX70bnj63z67UTAqZ70ueB8/n8q/dL925u62qh60SuVmSv+PrC60XaYhFx4w55Lb/EZKFoBFEeBqPxewemrOcETgjcEbgjMAZgV8fAmeL/9EQ6HH45wjdvn0/7f9t5ZPCX7P96VxefmLGt0Wvd/m24lw4I/AzEfC8+Sn5KVU/Nf7U/lN6zu1/GwRO8fHrhxZ43cfkaT/j5iQUf/D9MT2/pO4HFf8KGj70869p8sdjc6r168es8fqTPLb/LX14tOAv8/NDv57e//iM3vPUw8s/JKc+/4hXP2x3+Snfv+3D4SqMy091/67dT+VdOCj7rvLjJTOT2aN8vMfHah+j2jNH7yfSdDEzfn73PtV/V/PzSz7W5TTCy4GDt5SiQgzDoagTRydx8szF+5l9Z0eLbY+Wctjoymjyez9INzM5WddArg5N3PvVCRHX42JmiiHo6St4HXZExMvez8m+FhLu1K+FrHPiwdsC411Oek99vM37tBBVpzq/un0NunyMmT3GxhuQhkNtTwXJhGsc8DdqsL9Dasgjs8f+Gq7Cv5Z+/bdiRrukHmLIYlQfbJAaFztypUNp68Qs7W5f5NA20s+McYjfG/44seZ4+70ffvt8gx0QmIbOxslQ8PFD39ZtRp8fKNfg4thgglx/lnHozRx+79Ix3uvHHK46CeL9vd7rvM3HtvjqNjXoqvDZbWgY15KLBEsyqaKtbmr508Dejyr5q4NAShFnAblHTw0RE8G6h7RuIBkzC+q4dxLb7XV9Dbjk43LAKRSP9hbYXXIA7nb0+JbyjK5BZo8z7Xe7wYa8LJTKUjn9s5TJ492jP4AhAEAmV0OdCOoJRzPTgQPsI4Se20xI0FUpY+5iOlYxn8ggXAJS4/eBuUpI1ZLDe8OOvkjK5lNVtE0X88FuJ/Xc1iNEXZbnyvJSDfqr6qgKv2vqG6SGMMmZZ5gXV5q7tfzAP3P/p4X8K0XdHs+dDvyOEEs1pECRFaoo79YPcjxCjEpZpopcyovC1Q1y3O+0hyzARU0gT7KUNL285FB/PIgTvXV11AjCsoPII0wakQsxBuXYZTKFEOWYHom9ky6b+3vtNmsJpSmDMPA58TFHQkpqgtQUjLmYyqYQCBzsZ5A//mSzjcACHItAP0iO/WqN/b0K8MkgYQqIuFh32kPieCxHEBXTi4VyYjCezxRi0gHycr9cyvM8QDJ3EGTLL1+phojP0TPKRyqJT0EuZIj7eL+8V0+OCiKqBreua9TkQcV0oueffKLTawzR2uFXA9Y+V9wc1e0qRcjj45t7FeORWnI3KMhjvar2MnxuIadEXxGs7WqpGiy97GuqxK8DMcsKiJLjXgX3vTEjOViTAyNsnS0upGByDEZ5IW8PBKPFp3GfVL250/7tvcZ5CTH7XKP5nHyq5eTP5OpCyWMG+TXOCkVyJ5S5EuMP//mNtNzIKPNWjAnicTLEeEturFr8G+caP7tSDmFYgPcMvPsKfNZbMOPKfpLIratPXsrJzII4OLF39/YN6+Sg2W8+UUH+R+LtxO8e8q5XD5EkiPGo5epeNTFyX/bgNf7shYrnVxCUV9qQe4IIc/KuJR5OWBeQQU7S7kKr229eaQ9pR0oNTyBOlIav277/3VfS5qALSOKM/Mzwa0dc16/eqigKza6vNGKOBjL9CJnl2AryqbkZQ3qN1aEwdsSAXIshKCNPfFyfJwXIcieoRxBbbR4Vqw6C9Kh2mkvzcsjpvJXKWnKiNmukWSwh7Q6qopR1Ukc+2LjQkXUyWcx0wM8hNhClTgQf2QuO7AMle9UIEa+evDv0jdoiaQ8plyDk4oJYgW3HGl7/4WuljAkgS9OkZB3s1X19p82//U4BPywGZc8vVNNlVx+17g7qtwfl2NaAwf6bd9Lv38lzI6A3zccasYdNIKS3rKmH405pNlGCFL38py8UL6fyP2JY3y8lk2LbK7HP+OdBUY5UsFYLbK/IYffF9wibliov5nxOVuomBWBE7Nwq7CtF1r6yoJ7PKrEWLU9a/9dXau8hmtdHzRPYss52x7Uia2704tmgy/M4Qtz7Hzk0xLggvuOLS+GmyvuDyuVBWZ5rNJ2qeHktz5vRJzeqxkkGuaj5mPy+1OTqQi179HG9gQgmt8nxHcoHvPB/NJ7K/2CmxK+yLFURehrW9gAAEABJREFUo/CwV8tn1vy3X2j8L1/I10X31Z1K9vm8M9HKMu/UQoj7U8YBoCL1/bHRjrrAWozkQWDxOX4da3F2cyUDh2R4wO8izZd36tHp+4o/VdxUB3XYFrIkhqFRXHs9vH49kPQj1kfeSE7uWtVq0kUtbp4pffFMEWyMEZ0YY6y/q6m6MqmD1Nc/PVNGfMchqX23VvflO7XEwmPue3YfpJK1n5V8VoHzZL5Q/K9bNV/eavnmnaquQc+9ImTuZp6Uf3Itf1LcpSW+xt6a8L0k/p7DRcjkayDDpjgdg9FOWSxUffVOe2KT2NMdx55xlVr1xH6yx+NvVgpfr9S9WirGyN7V6/DunTpyBhPx7Pw+I3BG4IzAGYEzAmcEzgj8KhDgFxt+jZN6rP1Ymeo/enu/P6p8UvHXbPe5XJ5Mfy6eEfizIeC59UPycyf5ofGn+p+r5y/Y72TKT10/NIF/zPHvug9rf0X37sBPmeug/FAfb3sqT/r1P0f3k/4/ug8/nePD8lMdv9byyacn9v8Rfh/D82N1T3R8WBymYYzrdhmSl3sOPf3w/SQ99042+FUc7PtB5VMZQuW60ef13gfGgNON9iPCsQc6Hvv8QNl1/TfEzGT2w/JTqgdfOST++LUbDpN6iJXvpKfuOxnwAIsP53GIXWS0fEyo/qu83TbEzGRm305pZt+7/7bhVGDMt759rHzq95Gr2Xe6zeyPevTg/VjpbY/iVS6P9Y8/h37MbeZ9vqsb6h9vv+8Dufu++v2Fwa7U5X3NcPHAGEdXLlR8qM/M53Oh8YfeqCYRyHk6UPb14jJgRlVHzgxC/rsmez+XXwfhkNsQug5vM5PZowwVT364fa67gzhzGe7xKcRILxNTKQbKPl74JZOCSdFkXF3IZLlYCDILjAss2yd5TI2Z8fOP3x1zCWzNHttbfHI7BqEtoNPFzGRmGki+9/WOh+8TMQQFmYQev57EZ4tZrpjSI5ELael6xUA/HHaSzcyUaDfs9rbAvZnRv8H3nkPMjKsUIR1EH3l8iUnMCup7uT2ux3ETdvnVjPEQKe6bd7dgHJLXnINXMreV+SL49vh65EA9xIipphgihBOHo+gZ9EKoVgcO14mN8M1kGuaAsBKvjrqWss8ZIl6bDTropUA5BOblILX1g2euHfO5ONFdQUaKV4YfR0i9CqKrd/0hSBF7kA4SwOsCduUc7GbY7eUYgkpIAcfe7TH0mJmyLEEKt65FNXaPxmMV9MsyDod7OiEd8xQQEW6zE2/R56Gp4bB+0IOv3qfGvh5NLT5W2Bc59G+xP8tzlRBzTqQ4fi341fjm5WyYv5aXBYa5xx5bAQ2Xopy4OBwg8bA1KShLGQf/kBUhMpPkuGwgcVIKikGK5HjA55a86bFLzG/EZPiaUuxzDB+WS3yEzGBAB85Oeu8hsRrK49FYboPP24NlBsl0cLKIuIwvLpSKjPyKqiGM2u1eC4i+YEHb1QNE2E576tx3yzP1idzApxq9XueSF6U8tmbEGaIoyzJNOfSP9K32W8UQNJAM2O8YJbyMMZFjFfVHOcFxhPgDYmXESvRf3t7JyYE8H0kWlEKSky0MBS9QY0Po0bd7eJCZVEMUj1IBKdVq58QThIvnk7DhQGy2m60SHf0rbyeQT27jAVJ9c7eSP6l3hCxMxHPFvcVMPWRQLHJ5DCtIGc+TcjpWTt0BPNhoFD1efOTXxD0dW+VO2sUo47+QJZVZNuRIg61j8q8mfx7e3soJ6ArCMualakgbr0sWVZAHq3d3UggySNhFPlHEFkNvgc0JwnAPwcMiVk4snOj1dRTBpoa8MTNtHzYa1qpJY0i89XqlrCiUTydOd8jM5DFb+xOq5NJ0NtcaQnwNFnf+9akWSKtODbmQz2ciRYYxG28jtrPpTP4EYc/66dBYt7VsfVAGme9fWRuwNcMew9YOv/eQyPVmB3FcKYKHk86TZ5fKIZMMEvYAGVzdPuhIn5p4FhcztSZNbi6H3Lj9+hsItE6buzs14Oy4BvA5+tPD7G3V7Wp4MvHy8lIZe8OC6xE9Thz5H4sENj6/ryGe16sVvq6Ug3OH7w3+ZBbVYUe/GKt8caXUSjPIpMOI9QCZmOW5MnyZQvp2zFdDHNq2AltwY305wbZYXMgS/X//WssDRF8yiHDTnpw08iiLmTrWTMZ+k/Cvg4TtD7Uq6zSbzFRBiPXLrYQNe/K0YZ6GdY0pqijXD1v1FxPtwWjVHVVB2FaQZZ6/nhO+f4xY4z7HwwM+rtfyp5oL8BDzr//jd1JGfkEyJkhYsXbXkNbZ1VypyDXKS40rScudAm09+856uSLNGuWQmVVu8rzvwWvxxafKWAcZa8X9qdgvD2+WMki4rJMKiNEYgvpMKtkD/Cu2d4WpYX1Vu71a/BxfX+hw3GsyHmv+7FoVa3h/2Klj3WZZoY74TccTVTcTbcjTkOUKmNdSvyGGvv8Wk4kKRe1/91qLvtBhtdHy9l6R/EvPLhRZhySu8tVBTgJnLy+1Uc3+0Km8ulAPMVwQiwAGXYGx4BB6qWLfcAK+/+pe+6yXrzd/snuzfID8vFNMSXv2quMUm+i/xXarpVGfIOwrpX2jqqvVrvdcm2E+3x/8mw86sJqxt5YPR/XgUGxqPsY7HdG9e3cvIyd7JzUXU41SPjwd3xL7htwxSF0WpiJrq8mCejbLhvyq+BwZQzz7H7+ETy+VM7ZiD1gt7wdfDhDsgf6RXIazVadedR4VykyuZ5aPFEJUx7we95J5LQbsbnVkbQeZUkyKN3Ppaqa5/+HK/3qpdX/Uw+pe4W6nA7nSkzeTq0slYpXzGeN/7KBLcva/vtH61Ru1/H7QlFGHOX6xDx7fMpY1wMIgxyv1i1JMJRUZBPqFppC21y9fDmvPJPX4ObNc7WsI2n0rt3H0+SdKB8m/QcBWRxUxG9ZdX3fk20baHNVCRAuv077WhP1s3xzVbw7KilzjQy9/it+/il6LQj029pcjjfCxgTAuJ1MN+w3zn99nBM4InBE4I3BG4IzAGYH/4Qjwmy2/KGqQj7n612r/2Nznul+OwHnEn4aA/9PD5U8b/fcwyq3/JfL3YPOfx4anXv95NH6n5S+p+7tZ/ieVniJm/Ev/JI8+GpeTUBzep3u/DhU/44f3/WGx78374Z1o/U7Eyz4iVP1Dvk9Y/L06/0vtO/X/qet/x1/O7RhuOl31Rxmm4XWywTs60TBUfuSHt7n4oZmLl13+qOv7X886DhRdHuf/sNdpVr9+2Pbd/dDKQb4QL7v0lDvk1Mvrgtngnbe5nNp+7OqHmKf2/r2RFuyxCh/MTGYINf7TSSlTkF+9e8chaAcZdhorXl7uhvpegYPN4fCSA8wsJcahBX10G95mj/c+xqVzpbR42cwofffumMfFDzK9/bsWL/UaejOvX73dry5CZ8vhaE8s/NfpHj1Cdz4qByIrhkAoe1cCidWoQ0eeF3JbGogBb0gxk8fRx4eQqHLN7/OKod434V+EYGkhDAydkfvEfQx+hNvLeikwb4/+CC5uo/d1f7xvRl+zoIpDfkzGbAaIsYxpsd3HlEUpJxUMC7zsYxpImRY7QwiKHLpHsI6BcfTxfi49Pvt8IeIr5cHWGOX2OdnRQma2HL6OOXDNy1Id4xvm7dAhbPL+GQfTObo7iKeGA+Sea6RDpD14P/xqwTmhdwNJFtDhZZcawqWCMKmPRx0htiqu7kfL1X1IeSZ/Wu7QVIN//tWSw2E7GFrBoTLtifkdkQN6Og7U/f/9WENoRCpjiHAqrUbj8UBSJexssM8P/t1vn8+CqYJ09a8nntKvx86A7r5u1eO/6wjgvYcY7Bk7ynK1kNc97R47w8lUFHJi6ECfyPgjpJaTgIb/LpX7hq8F+eP+lWCZc9DtTzqHrNBsfjH0ND3+5/m0h2CpIJty+jHF0F6Bb56Tn+TdAkJtwBICooumDNsTtnnOuL+Oh+fLA3p24DGCGELJ8F5DjvgcHoPDfg+JVMp1Jwi1ClLV6OVkX+/+jsbc+dtUY8/IfRhN5KRRSpAV9GnIEcfVCca+ah4JKrCuiWNJ/xr/Hd/FYo6HYr6cfK7kWDjxEmKU43YgPw6QuGNIpin+LC4u5SRdCUnrBPEW4rvBuJp4bSH5cnD3vHm4h+gKwV2CUjA5QVBMJ4Jj1D6XiueXCtizx54Enm6TuSWmwQ7fA549fyG3x/Px4d2tPFaL+YVytx/c/b5EZwF5Jsa6br++o+8ajD3nUTes5wz7C/Ae8oO+ZTGS+1CBQwbGR/xsIZ3cByeyxMv7jsmLMb567A77A1kXNCfO11c3Clmm2fMbbUOnfXNQPy3ke1XJGIYPb39az+3f7Hcas2bbImp32KokTrvX7zQG/4ThRl7XxMyJNR+4Wi7Z1zplEGZVJvWTciBjRug+QvBMFwutnOBTL/hEHVlrA9EIqeWEVWCNFy3jIM09pwoIzfEFZJ4DwgSeh+7fPCs0ubpQmow0AVe3PRuNNYE0nCJ+dbIZyFCm4eJEHktZa3I2g6jN8aUhjjv2hK3INUi1gmQtLueK87FCkTSDDB9R5/tGXhTyrwJfzBbEkmSQhv1g2K/u1irrXhVkdQ3JGUeFRp89U/3qXse3d8pCkFLQZDZXxjpL6M+mY/neUjS9nKhLx5Z+Uf4Vxr3Y+8EoMM7jOl1ciCqVi4UmxPWC+GUpKc9yEQYV/9fnmn72Qu1/QKZDPHoeTy8vFEJU3TUyM9mzuRIkqSDvjvdr5RCjTR6Vjp1KSDbcVPvNnfbYe4ySf5vEFuKyqE0Ne1sOCdl/fq36iyvWwZXar29VQ1CuwNP3kAIbGz5bfP16bMUrlSV5sx/iXJCvO9bacbtRRU76GiIFZfTb7bfqVzvZYgwGSbHItfv6rTKMyrDTpqU8F67KqXS/hZTcqiuSnMA93i5l//aNGnyfW6EjRHEDkV4XUQ8e22/eQRJXCm83OjaNYoZzMSh+diPbHjWJuWb/9Lkm86lG5FAPfgW4piyTvzzfNq9eqWF/qyDvDdw3EPDj62upl/wPPTrI1tkLsEmmJkqHd0sV1wsdkxTxofjkeiAu7ZMrlbPp8PXhe/bANJ0ojiaqd0fVtw/S+qhufdBidqHd/Up5OdKYvUMQmmFbafW7r5Rhb/H5c00+fS5/sj+GqC4x6df36v7wTgf0tmDU4lvL51i4WsguZsonM5X5SAFdR8jZbdar7KMi/ni8uv/zWu1/4ef9UuHrpUa1VNwsVF+Nhs/xltge8Pvu9p0CNrpNh/sHTZ891+wZ+0qeKVcSvVW0QaObC42fX8v/kKN8s5HdbpVaic1IdbVXzdpvkYbPlPCMed6udIC8jawP/2xOIdLXhgGjzz5Vyz4VZmPVv3ul8Pt3MvaKPkmR3xHEZp598UJOSmfMsWuP6unfllFj4uJ7bQ2pXwXJ49mwB/ELkMTvEx2/+1Ct8+uMwBmBMwJnBM4InBE4I/B3jkCPfS5cfvTtfT6U0wCvf1r2e5uVOpIAABAASURBVJendU/L3ubytO5p2dtcntY9LXuby6nudLVT4Xz9h0HA8+BD+Vs4f7LhbzH3n3HOfzhVp7idrv9wAPyNHT7hfrr+UnNO407XXzr+1P+Hxvf8Q7+n00kofuR9avXrR5rPVX9rBDwwLn8jO8xMZvbR2c1M/p8fAprZR/t4pZnJzLw4XM3s26s4WB1kaP35P3pOwgdh8h7pIGtdhrqhreN8q+Mwvh3kxzW7PQGbwrfdzAJmIQqso8dq1+0lPzDz60l65u6Z83Tv19O9uX9egfQc2J3u/ToIWAz1MoUQsPUx2D4eq4a6EKPMDH/w9P08ZqbTq6PO+7cQj172ejMbxnjZ2/z6VJ7WednF283ML8Ncbk8wbILgcNLW+ziJ6Vfv5PMxiULGKaSPC0Fe5+M6t6XmBNXHexkdNfc+1uXRTlMMjOUE3+vaplGIj76Kl9cZOinqpBPDlOW5GteF3gEt/G85yPQ2UkHpvY4GfR3z+tV1+fwtdVnKFGNS5OA3YHcIUU7AmYExMao5QI7oGHzjamZyfwb9GNNBOPm9i5l9Z5ukxCHwYLOBm9vF4WoOQZPAyOf1Q1tBePoTeeFQK9adMk6fDSLJD3JbJwE5aO7wx+3wOfaQBinLFGJgBmFGrzzPJZPcpwYfzUxOEGSQNE4EltOpevBxsrCCMLWqhUyQnMw5QhDkIQ0+tdgn8HdisyOPhc09NsRdBWnbcK7cq4LdgrZXIBZ+aK1eCjFiQ6YY03BIb8Fk4CleBcTOEcI8wzdxCG95Jn/yKmGz+5Oijynl+phO7ovnmZmpJa4Bx5gCTcKcXh6bEOPw/zPuiU9C3xECsMf2LYRE4FA/z3LI5IM2frBNn9qJRsiXEINKDtRLiAafy4liw4EDh+4o1wGS9ggJ5nHJwaGGyPKDfYMkcv373U7T+dwN0cXFhRaQiI55RY4IO/M8H2LgNnrsNsvV0FfMmwubIcXy8WjA+sicOQRmhW1mJs8H7++YeM6U2JuKXDn4CGmIWzEqFYtsGO/5sMPfiO49ZEzKMnncxCuGqA1EVEvuNOQDLlIreexbcPKxGCbP/xijiqxQHBcKkAe+fuN0rNnVpebProZYzZ5dq5hPdYTgCinT/s29csgSQ7rbjUrsc5/9idOUZ0OMJhAsRVFKFuQk/+TiQlPy0DHaQdQ2kB15XpL+jfoQtAOH1cNKNYHZ03Z1c6MZxGpPHo5nU+VFAQl0L9G3BMMYomKeY/dIRU6b/5EAdTPiM4Eo3oGJ542TZw0YuEynMzmJGUJQw5pa3S9l6PDYmxl4tHJCfHN7ryr2avOkHTFcL5e0NTKzAdf+bqMEURmmEDCjTAySP+VcjmdaXF0oh4hNEfuQJWOP2JJjo/uSE1f3IbE+/I8ERpC6Jf48QCb5k+uzxULmXx3raw4iTTczwXKpAZ+G9dAQgy4GGXvIHuJ++eoN+BnxMB1Wa60gDwN2es6JF3BqD9ksmaaTqToqTOJOSuRTibj+gvwcZYXGi5kyyNc4n2jy8kYZ2/b2969VLdcKZa5qkg17S81cnjMde2hbNRrNZkrkYKde8XIqfyq1meTaxFZitsrtJpY5/h4gJP1re7U/6kDc0qHV/m4JCXshfzL5ANHaqpM9n2sC4doRP19nxXisKWtO7GU71uIObB8gUBNkaoq5BFF+7Brt/usb9Zu9+n99wbpKwxP3dWbavH6rlGdqIaX9676LWEB6HobPjwl541jsd1u1643CKNemPmjEGi13rWLVaXxzqf5irGIyVoX/7dd3Kl49qH/YKlxMFSEWRxCcTlKLWE0mE63XD8M+Biy6e/t2iGNRlMOT68HzkLg6ATx9fiUWgWo+T8ZgGVJUSEmRWDZfv5Owp1uM8KVWDTHdPOxk07Hqi5Hcb38itZxNFBcT7fC1nbG2CoPspA4Sv1vuNLNMoxdXCp/eyEaFpv/0icJkpBry2snHjjEd8xz+40tljdSo1RYdIU8yM+33O/aKXGP8yvIcHCbydTyDKK5Zu57L2XSk6fWNWmKWkQ++l+2LoNXvv1GxRylEZL/akq9RjT/VfrtU0Qt7ct093Gv97o3m//Spiv/9hTbNQce2Uo+uCXuAfx507NFGHvs6GnNt2QPrf/ty+H9yt7uD8ou5mlmh1jHIo/KXV5qwl0mmFDP5Wuxf3YP1QZqW6q9nA2nqse2KbHgSOBHf1AcFfIkxSTdzNSnocLtS9lBJwdQ1tYrZbNij0ic3chl/9ozUrFRBsmfjqZrcdJgkNeOkCl+1q7XLGc567/hM7MjVvq0VZ8SQeHeHSravpSIp/9fPlJNz9vJC/plvFiX2rO3trQ7rlYw+nutW8lnne8T1HPJ9r3TsmP+1Du1RsY9K85l83fR8DsbZXIF99MBnXCRPJ5+/VGTPrB3TECTi5d8cEHR+nRE4I3BG4IzAGYEzAmcE/m4R4DdH/816kB8z8mm/p+WfGvPXbjcmPAnF8/t/OAJPc/Fp+WNuP23/U8sf0+t1T/X5/Vl+HQg8jdup/HHLT60/df346FPtr2NvOln7l7/+MZq/DKE/Hv/LbP6p8Y/txufjSZ7qf2wVre9rMZ5z7/c3f48XDJTL36Ntfx2b3HuXv85s5AYHxh+bq6fexdv86nLKsZ6DXhdG03zKMoqnNwdop+Kf62pmnMuF78n35+9pe+yjH3ydPPAro9/74b50lH1YsPBtBrYcfkcOaY06b/N+fv1TxA/oHvV4dJkffL0UwMoR9CfbauZrkJYD0Z52F5+r5UA8QjZgMVxGL7PH8U4mefuHEkPg4C8M1ScdPtdQ8eSHj3e9icPJhgPPlkPLjAPRLEsydDgmgTYzkzHO2/1A333BkGEOHx9od9uaplKMgXPGpDiMk7zJ232smWsx+kS5fse3xdeKA8sOfzvKfu+93LZvbTevkbw9cojp+uQvxvjFbfFrwOaCA1AfNwiVNX45OdFydV/8kLnnEN7nETuj++KkYI0NPkZMlaPDiLnnQohRQ1ywrfM4kA8+j/c9QmT16Oj6Vu6Px85NSiGT++akRmR8xiFuBokRINc68sznrN+Tmq4r57C+C6acg+OCA3sDO7cvcQjvtuVcsyxXLDLIILcaYSInLF12kEu4qhLyyf23GBTASczblcRylCsxfwpRgpDOQhqwLLz/qFSENI3M4f42EJEw+0DaKaEjp97nIOs4n27UkZ8dBHZNvzzP0EcdJLKyqJxD/IiPFaRHBy4t+eTjPb6t+1dwmA1B6bgdGd/r8VUWpRyfxzv4Dsikgro8L7QHJ4mgKMiGDy8Dh0JOCuv9KyNeDXM6Vkeu/v/bdPzH06lKyIuLqytZjBqPJ3JyZ3Z1oSZILYf+QjrrlXnOoy8w10lPTU44nj1Y0ySv93sz0xwiz8ni2cVCHi//ymejX48uXJfInw7/W/KmxeeWckfeReZhCoiEVg05abh2fFhii8kJ2Dp0cgLGyY8cvNwfn9Of6HbdEw75zUyTxUx7iMcCwo3JJJT2iIGTP5UYITk8b7f0cT9SAZaQWr3wG0Lb8Vve36vFPid2XTwGvlbG05nqImnXHbVtjozASH5OmbsG3xST9tu9dkiNfsdnB1nZ4mODTCB2zUxeblgzPfk4pW5+faX5zZUSsT1gQ32sleWF3M7DbqdyOtHDcqnDDqKDeO0gufcQtEdyICd/MUEk5kC4OflWkLse96H+/Q+3tCJuCey8T+NkNPq63VHN/Vo15JT/8YXj4DpH5EcfwBMSKZFfHs8CYtwgxXoIzH571HrzIMOParXSO8iZh9s7+VovsOni4kIGsbb68hVkY6UqSR2YDrmW50TD5MS828rGp9XdncYvr1WzZxBqHd/gL/tIQRwdLycIp5cX8v3ACa8xazR7dqGGfml91OyLl8ohxjqI1RqsK0imhrwagV3LvENOORYAsb67H+zsglf0uocgzbDZSaXD/QOk9oMaiHAnyiJYbh1ryNPA/hMtqWdNC1KqJ6F7dByIke9p+7d3cpmmQotUavnVK4X7rUafP9ceQi/05Bj9129vife1soupRteX2rx5K8czh0gN2wpyEUKMvcnX0YT11OHPGnw69oa8KBTM9OL5C3X40kAgB2xZPLvRgvXs6yis9tJiPOTwmDWds+Yc1+yzK3keb159o9a/AheCr75d6ojPR/zdhVZi3ef/12eQw5WOkInlYqEDJHhRE7+7tRJdxs+fydgbBR4NOB++fCOPhedNA+nu6342ndKcQYpe6+qLLzSHNMxGI42QHJkuLrSYL9RFg9xtlFJSy7rRfKKaeQqwgKvTKOaqPE8hgbMXl3K8BOFpm4P6YBpXUji2ai/H8ifzuzyqZ9/NIV1zy5SmYx3JKVWt9uRrans1/jXV/+drlTcXWrOuwmyk9b//QSXEoNvTsCYmxND/0KQhd3wfPkAWVpDbO9ZNz75VsmZTxGbyX+SiP2XfEv/s0Cgyd+Dz5GZBTJ5fq82DtsS48a/0npgSuZY+fcaS7dVarwvwbKpa1krtu6UKAps1kj8VW7GPHFjnkTmO9U6aj9SOouKzC9VXI9XjqM4XjDrVb+/lf5SQGXXLjVQm/J/I13XhOL28kdhnG4h7g5RlWWtP/NOLCxXMxzapXSE9XBYaPodN8j6LTz8lNsxN/spFGv5oZsu62b96K3s4SOuD3Kb9w3KYb1SZ+n2l4rPnqvlvBFb6dK71qFeEsO/w1//QIJHnGWusY/+8PW7VY7c/MQ0EmJqpIlY9BPEI/0v2IiPWHfjHf32pqgw67LZy8r/73y+UvbhWIM7H332tvoiqwMM2R+3/60uJPS5Dh8gd91OsIffN3anYTwvyMeDXr/l9tv2MwBmBMwJnBM4InBH4H4+A/+ryVH7I4ad9npZP/e194Wmbl99X66/VfprvfP3HQMBz7Km41x/ee53L0/pfWvbxLp7HJ/H7k3yo71R/vv59I/Bh3E73H7H6FPYfug573A81ev1HdP7DV53w/vD6c4H5cNzp/meM95BwcKKTDKcSH44/3X94fdQ//OMfPadWrz2V/er3fzNxA04GDrn5syz54U6DPpo/dqX6J98fG/e07icV/MIOT3V7+RcO/+92N7PhcO6kp3cCAzF7rO87jHoqdOydwHoiHJ1R+8H7NIaDS7lAAAzXod77kpBDvE9Xr/u49NjTMd/HW70WG7+3Ljiu5kC89wPLoYk5PMd8Pop+cek4SOzQPejnoE3Y1n8wj2H70zqzIBvEFfncj2L2eN+7jvcSwmPfjoNYU5Do05/m42oGxuKFjYFyDIFepgySzu8JjFyfif/o41uAj2eEhnYK/Xt7e/SFGOgpOUnZ4ruLl73NzOS+MkRm5pfHK3obDns7/E8hyWFssb+D4DPDloxTUgX5fHQd2mOKcnHdLmaPun2egGonXDvwx3gBFfNokDyDLJTkYzrm6LHRzNCVFGNURnuIkWEd/GMnk+Q6nXQzsOFWgauPS/T1dq/vOLiOKX07XoyTWNeaAAAQAElEQVR0WIIF6nKlEL1GPTb1EAxofT9frgYys8fpyLwhMDc41tQ5sdKi19vdn8Rh8mAf83dg5W2RMT6PFBQscpBcD3Z3kBROWPlYVKvmkP4AIeVXJ/COTvqBoaErRGzEdsfW751cMbcWbALtPXNZDGqZaM8BcEUSJEglJzH3HNAXkCQ59y4t81ZVpSPi8/lcQleRCvxstd/tJe4d04IDYr8Kf4e5mcPL0Q+viYnb4vcth9fuR4c9jpOZqcMWj39EVycpBLC3pKpqIL46DuYreYwC9ht5FPB1IDaTqQWQjjiUo5ESMUwxKdCe8kz1nsN11soRcmQEedkzT8+8/uTeqChlZrIQtIMgcrJxPJ9regkxRrwO+53qEosgVQZMXXdKcmLciYwWzDvy3MmLioPxHVJDXET6dGbkScL+o1p0HauDOmwcj8dyAifIIInwjTr3qccmMca/WvcBAnW/2WrrT21fTlVlphgzZZtacVNBHph64hKiKSdWJYT8/rBViFJVH13NgJf7P3KSLEZlRc58jK065cRpBmnth/stekbg1kNSHZizJj/H5UhAqi3+O4FjYBlGhaIFOVZlXmgymagcj+RjIoReos8OIs/zeDaZKhCjBJEj6kV7D+m5A4OslYiS+kj+sW5qyJkHCEXnzkJMOkKAJcbGutdkNlMFxhm250WmjrIb1kDkR5kOdyuIoTsJ0m/3za0E8es5XY6Zn9gbcdgR93VXa4RPDWvGc9/H+vqdQ0J5fmzBrIZASRApPY737CMd8UiTUjWs47vbd3r37p0y4m/U71gzK4ivlDJdPnum+fMb5fOpxthr2OX5vYTIMfRU2BpYb9V6q+Z2KUHGePuCHBv5E5ZXU9nFWBMIv/LZpcafPJeTWevbRzJqfHOhtoiCzZbhk8zUbA/4/qCIf54ju80a/0r5VxZX5GMgn6cXcykGPTysdMiD9qxr/3/TdtZrRo5n5E3/ZqXicqHwHLJZ0t1XX+nIOrdgEjp8/Ts56/uSfwtAIPf61U41a35UjLR59U57/BtluVrwi5BLmYKyz5+pmRVqie9qtdSEXCvJFV8zu+1GW/Isgl2GeM5EmaZgV7MvuDhh6eS2Y1JcXYgkGHx1/BvWbzYuVG122nwNeQbGJYTYFNw8bz2GZjas0Yb8aG5X6iA7RW50fctMvYrJiDw76N3Xr+TzvOn26oh7y1rcsZt05Oo4HxGTidh05P//5u1+qyW+pHGugvUUuKaQSO1Mk5srXc8uNQZLx62EGW+LBBm31f7dnVowC5eTgVzriX8NIX5gbW3bWus3tyrI9YBPvp9FsOxZg+V0phWk55q9YPn1V3rz5dfD/hHJwRVEbEUOep7Wr+8VYgS/CzXvHtRDctfuw6xUmk9k01LFy+uhbcO8HbqdGC7nj2srQAofITTlTwZDOEbI75jnihZVffWWddw/EsTJlBGvjlxO7KNtmSlOxyr7qOLQDU/M9pDZgrDPbhbqp4XyZxfDvuO5X2aFzNBB26E0CZvdlpAlrb76Wg34+1r3r9N2wnfzsFYHPvHdVnnTKxHncDVReNirgXA8NI95OMUWt31KvPog9HTDOkkQ4FsI45o1X/7TSzVJKoyYrPcqlbT+w1cKRdLICVT2pw6WN2PvzscjRUjQyO92xy/fyb+m2fOn43Ok/v030td3qtG7Xa3UPp8r+pokt2py3WM7IvdFvLfsOcbnYJbnqu+XshAVy0L+OdcQ+x67EnkY2Z+duA+st8A+kIOpf3Xz8es36onVu1ffDLmZYedh9aCLYqz6sJOI82wyGdoUgyI4Xk8v1aeoBrLfPycyPmsCPtXsgcH3NtaOUSf2j+6bexV8FjSsDdse1Xr8e8mfKg+XM8VyTO73CvjXEMua9WavlvInn8W+flhvlMAqPb9U5nl/qBV0fp0R+NUicDb8jMAZgTMCZwT+sRDgt56f5bD3O8lpgFE4CUV+ieW3Ji+8l1ObX73qLz3e5zjLPxYCnlNPPf7w/mnbn1r2/P1QPtT1l5j3wznO999HwDH/UL7f4yfvOBD6jgj8yd4f6fBhXjy9f9rd7Xx6/49d/g6lXvZHnxu/ABuPH+Ndx3c6hU79/NcwsP94f9d/ko/18LGnesqcm5zu/oZXDBkQeHr975nzVNOp/HM0nvr+1PXn6PolfT6c75eM/XP0NXML/liTmSkg3vo9iUHBD8EQM2/R914dB+89B2rfVnIg6CRIz4HkYzVjLOjb8rfx/3bEUHAdLn4T6K9v5xJFG0RPX+S+d/H15f2NNtPjf+L6nWh4DX18AHcxBs7mIv4GdRwuUyUzxiJuw6nO673sdSfxOhe/96sFk/zN1SwMK74DgxgzSVj36LhOr2E1e1/ashTlhBuDuDNlMXK42lLmt1XG2VBiJPX85G2IFFNUC0HkusxsqPMfZt+V/b4jNi5ednt7DhqdYAno9Z7GVYhhdwu5M+h8H7cYglLGQToH28H1Yo/8qseXGaORnno/PO24eovfOzl1mreA0IgpKaDP63psMjqaGepMPs7rA328X8bV+9JFNaRHhRz2HC43HEUzlkGqIVN8DO6AF9QQc/cyORmCVrl/4r7joBYk6V+J6cjBXhEs3caewa7D54whDG3ex0k4J5Aanw+9DeRWz9UMzfQLaA8cfAc21BzflCdZMKazAa+QmJ1+qcjUUZ9zuCyu7keLTre9B+MMOzoOp1vEMekl7KyVIvpoD8SjCJQhWhsOlR1Ht4NuwzumqCzPlBW5IiSgj3fyJdSdOsbEwFiZzAJkygETwuBjA3Yth9zDldx3rEOMoqdCjEM+GvaLpHQSoAsa9NNBHTbtHzYyCxpB3PXY6eXZbK4NxIB8nJlGELgC+x4s3N8KMnGwH50bSAJ/ijNxAO9zuDNOYDvxX0E0HSFiHtBFVDWez9VbkOPsRNZ+vZb76WNcjuitILi8r5jXZQyB4k8bu77pbK5g+ITOMuUy1uWRXOo5fPf4KgvqcvRD9LR3D3KCoFvvXLWM/9xmJyDvIRkd+8XVlVKKQ7v/cB0bSLf46bWyT65ESohtSUVeqDru5TdO6gnb8ulEEcI7UTb1ctzbHQf8HPpzqyO4+BpwYk/EdTamfyc1JvkT4xl5dCAPDqyH8bNrTZ9dYX4aniTbb3fqiGVzPMrJjCXERs/+kIpCLeRR3gqiRqrINZuPJEiv5OtsV6nDBvFyuxtyI2fuhrHFaKwLJ2IxrmXdXX/yicqbS3VF0hpiMy9y3UGCufjcd/e3KqgrmDNha/KcJP6jq4uBoHKCffvuVmv8bFlPF5dXKouRsqIE06TRxcWQDk72N5CyTmxMIEv9/zl6PB7kXyN9OECwQkR7Drjc3NzIpYQ497YsyzSB5Bavh+W93rx+BR/DWMYnBuR5qTFzVpDqe0h8w9ceove4KOVkij8l7l8z3v7hndLDQZvbpZyE39wt1b25l0HKzFOhzH2jfHy3VAnJEiBZuuVmaPc+MUUtJjPNX75QkGk2mw1yHOw/aDybajqdaUxOTCCLevDuWbNO2gYnhEaZDhBVWwh4//+ZJtaK+5alTCX9cW94+17l9tVl1Oj5la5+87mycan5dC4zU1mOdCQ/DxB2CV99H2kgzEwmGCqF6J83ncrONHlOTiHr12+JV1LMklKIEr74twrE+VgN82hWqi6C7lYQ4RCylZO55GVBzI3+Het+9s+fqSOX/GuNBYm5hZBubh90eHurRP7GT6eKn0yUXpTKbiaqY6s2dOTGSp5X14uLYa968cXnw1Ov23f3KiE0q2TqMKll3j0kaAkeV7NLTSDG6kyqwLe9f9Dm9RutDmvtv3wtw48HSPueNb++vZNjnYeED2DGuPZ2zdzAEdCNjBdzRYi3+W8+1RE/j2/vhzHDPi1wA/lgQbPLC108e6bnN8/kuddj0/TiQr6uj5D6BeuXrjoul9qNgw6Qv+NiovbNUgf2rY7+btf4+kJOONaZadUcZJOCFcdI8tUo+edMdjXXEd9Fm3+NcnY5l5OqR9Z9sqQjJOD6sFWz25EfY/k+WV5fqyL2kfg1fNbZF9ePSiELuyJq+/pWJYxzQGcHEdmxD3Xk9Po/fqfNPfnO3KPxWIuLS2UhKhwaCPOtppOJrABsCNImN/kT0gRLXejlTyV73Hs+5xL7S8t+nopcWwjunr13Wx20qw+6ePlM0xfPhjUWVwf5Z4X/IcSOvcF1RYjbDgLdWBPHt0tVkS4s4C4zpauF8ucX2sdOPYTqYZxU/8sz9f/6XMXNhUbsiyPWqE1LVazPHXllkNPaHDWppJkvcmwTecqHnQ6btQysy8tLdazDwOdvybo0CHNdTsAWXCGO/Wucj+T6PvYqiPPF0ZTdbcB6q221U8+6AigF/2xlr0j4K9bgpgza397CHdfKvI4o+GcqUypgx363Vbc7qPmvr5giU3x5qQNxnbF243Ss7KsVObTSdAF5z9j969dyMv4YWk2/eKkwG+tQeF7yKQjedr9RC2Zqe+3IJ80KBcad32cEzgicEfj1IXC2+IzAGYEzAv8tBPwXJJcfUuJtLn+p9h/Se64/I/B3jID/K8Xl79jEv1/THLiT/D1a+fds298JXn8WiH7sc+Uv6Kfb/hdU/+dV/TfC6M/rxN+9Nicx3Egz42zqOznVe5vCd/XD/ftDq6H8wQ8z47yuU8cB46DjSV8zG3oP9ZS8jwvFb98Wg1wwZtDxtL2HdPB7F9fh4uVvhXavk7MuaDQL/Pzg7WvA5Ul1j40+rneb0SHaewiJJ13UQWyd6rx8Eq97nMeGPh3jzb7vZ+JQ3czbW7DpZWZAiuBrQOQvbGgZ67aY2dDHdVMYDt9DCMNY7zqIH1ZSMDPOLVu1HFRyO/Qxs0F/DIHhJp8/hiB/uX73z8uu08DIr35vZowL3/rh9R12iVcHHm4fRbVg4U9geXtgjNcPemkcbGaC05Uq4tj7RWY22FdzINpCPLnOlHFw7K3v2+igoiiU57laDo39noHqwMaJBC8H+np75LDUh8YY5f3M0A/p5f3cpjzLvZmxrcz9N8kPdC2YhjFmypnLbXVJzBliUM7V+0fKZqamqgYd7rN4RQ6EB3uwyczgTXrVeRgOwVuIH+2rx6ex6GsyyIJOGYevESK2gfzw9kT9iANd9z+GoB5dLTEcdEOq+rgM/5qukROmwK/AXA2Y1EhgjFmQEw0ujmVHrEJI6jkkDxAWQl8ocjVZkGKUYU9Pn3w0UobfJYf5nsd5Xsj1lRBvPqd3ZCp8hm3ErixLGtE3hKhAo/to+GjoSpBLYVLKrzUxbThwriFgGzCbQK4NRDT54vg21PcxqMP+DKLmAPF6hCiaQso6OdCRF4H2cjZVMSo1xs6cWHhbBhZibierPA5D7Ekrj7ETXq2vB4yOMSrH5wJsxX2L/WvIhtF8Jn+5XT11BXprbHTCLNE/4oeTLsKnbN9IkAXhZi5dTGSLiXxLMTNUmjrGzyHrzEwrCE8/WA/Ew+uzZqUsYQAAEABJREFULFdZFNpBtOwgUfb4lzPXDgIoxDjg7ISIY2VFUgPpY9Q74b1acbAPYeVf3xkskv+d/Ckvj0sE44N/fbMTISnIcasgd7MQlSB0AoTE4W6tJpqKa4gB6hxz/wMIJzan+O8xzPDVRrly+qjMZOg7fPVOtt6rOHaKWabuZqYJ/oUYlHGfiFXT1HIi2te+E45byFL1GoiJEOPQfzKb6RKCuAOfVJYqkSzPdcQnf8qtv4dI39ayXa0d4wM2Zugu8gJcopaQctGiPF4NubSGZN9uN4rYHLF3fLlQguWqIVYzAuI4V3UlxzfGKF8b7q/n1QMxP4K92+K29+THHALsCsLecyXLM/kfVmzu74Y1lOU5OGbyV8/6GTNPGRJ4SuXnz4cnbwMxSE2v46tbzT99ru5iPLTdq1bWRh0gB538OkCk7SF57Nlcup7JwLMnLtVqox5SbP2wVmA+kWuJvJ4uLnQkF93uGKL8a70j+e9f31ssptq+eacIbjk2FRczxWv0zkbynPU1tf76lVrWluPQsf+1YJfIzfYBEurtSs03d7Ky0HgyVgsJO4U4KtHjT7Fm+FigNycOObFerx8cAm2Ij+esE+3RsWVdO76+z1gIWmDzeDRWTJkc8x5yrCAmbu8EbBK6fB92/9yeI+R1tdlKYLuB4IohyFLU4vJG6qIOX260+2qj9R+26pa1mrujEpiOijG5smXdBQUL6sDJ8Sk+vyGv9vI/Ijh+DT4Qt/0ol0GWNdaq/upWCduKl1dqiqTRdKqBWGcjbclHt7Vb7zRL5fAUaTGfav7sGv218pAUwCtNR+CWqbV+wLeLptHNlbKYK8akxH7pPq5u32mK/juIuJ49t2e/E/ME9swCzCtsDjFpu1rKv03CzHT56UvFPBMV6rcHjRczbe+WSuTEkX2j2+y1//qtCvaiHgLP13qD3R269+wlYo2NIV49v0OMqsE3FJkK5oHfVE5diU/9rpIxz+F4UM1e1bL3Sibvc4zSwzdvh8+vxDyzz19IVzMFfzr85kINRGH+4lLT336iGfvBkf1GvJablbYoiOyPnu+7xEYQ2Avu7nCnGfYs98X3rKqvNS7HCsTbbe1ZhzV74/TmBk1SSknwp2pWW4m23slf1Pm+PcK/Ebj62Jx9JbTSns/Dgs8Fj2UEWwsRQnYjm4yIVS4YU6VRobFyWdXq+B/fqL1dDQRopqA+BgXWTs2+0RCXWBBLRMG0Ys8gbBqxPg7kaA/eZvTHdv+K5Swr1EaTkReJee3dWvlnN0qMb+iv396o+fxK0+tLXT5/NsyfQz63hwoSuFVbRBEocv5q2HNEvuasPY/Nq3v24HGh4HsMa7MDj0hOx5sL4rbWyJL0fCFl6IDYthTxd8TnzHbI7XliP1hX2v3+lYzPgmLXsGcQewjr4cnf55dqxlETYrmHKA8D+ucfZwTOCJwROCNwRuBXhMDZ1P/pCPAboJ7Kn9tfQ+FT4fZ776dtXv5eIzde91So+t77aZuXv9d4vvkfj8DT3PXyjzns7U/lx/r+nLanuk7lnzPu3Ocvg8ApBn79uTN436fyc8f9Kf3+WvP8Kbb9rcY8xcTLf2yH1/6QPPZ+2vpY8/jT+GR7lMf7P/XnD+n/uD7/FDrJx3uca/9RETDzzPhj782o52DswxZq5fJh/ene/NAMOd371eyPR4QP+jhh0XBA7eJjnoqZj+/lP+UriMJQRdnHfdfX5IfUp57f1X+8ZNhg+GiGQrr4/aP+x3uqZGYKHBy6XS6Jw+2Y0lAnXj6/H6ymLCnR1nII7CRnw5VmVfjkh59edvGy2+hfc+oSmF9M5/UNh6DJD/foOOjl3uu4Hd5eNxT4EUKQixmDufe3t7v4AaqPe1p2/TEwhv5e7/enkS3zeJ37Lj8S5iTUzGTYZmacZ/eo74frMM4ejxDdx5ZDZR87+AT5kHHwnmJS5JDUYxwY74ICoiV0dOo46O5M8kPlisPYGh0WbCBxascLe2KM9OvkWEfKEWyd5HCMLTzO7zpdzExmJvfbbckLDmuxxcd5/x5y3+y9Hz3nsO/nYBD29MO8fiBcQ3Q4oepxbjls9/FmQWYm98Uoe1v/Hp8Mm2oOkq1uIQ8aWQzKxiOFnFwAh6o6yvArFJk6Dm9jng3kQm+Gb61Mjy/3OaPN49BwyH1k3BFSB1OVQ0YE2vqSw2okQVaa+chekxkEE+UBb/IGZ6QQlc0nKjk8d+LAD9jLIh9ysweHCuJ1u15rB7lWY7uTQk4kuV+Vk2b4PQQqBsjaVo7/DtKhIUZkAORxrtp6+VOb3uZPdXUQEoPtYO5O9cQXrkttkPaH/ZALRUjqTZgXFYmnE7kFcTpy0L7b7yAPKrm//viV23HElhrSYSCYUNrjZywKObHohJlj2TKvIxi8jTlLMK/BzeuIiEaziQrw8tj6XE7ORIvE0lQTa69P3B/uVnIMAnHbHvcKEFW7d0vt391rdXePSViGftdr2GIU8iyT25LhA7eiWv4K2DJ6OCpfH+VkU/LYeQPifh0gQKyTanK8Jw+PxNvJACec/OnRNkoH/C4gmNQbo0yOe2ACx5QLhNHcL3Am5FCIqvOohtg+3N5p++5usJcQ0cc0mdOXfN1CcAT0ZZCY2mEb5HMfTPnVXAFS8QHyr11DxLjvh93wtdJryEox+2Qy1Yi8PhKrDml9LNJAMjrR6HFyOex2ury89CFicva+So57/vJGGSTuERbnaK1KyLE9OHiee0wrYnH97IXkgySNnPwZT3QBYRtDVM88h81Om+1aJWTZgbx1vYNA9hvjLi8uFMmrxN4zgiRy8b3oJE6853mpPWurZryTnK0x19VCaTFVMZ8qEGb/mt/d8kEAKkFsdhCo/pS6QZhHCN3jotQRnNqHrR6+ei3Hs09S3kgJ8mx0cy1BrAeI7ooccn2H/UHN7qAW33w9OoYF67oD2/VyKV97U3DDHHX0Wa9WAxno9mGSNM7VBxrYZ4z4+J65Y/0eIVWn4DTJRwPxphAUIMCqMimH9Nkcd7Isqnp4GPTutzsdiVEXbMihhjXWQkCamabPbthP5srZK8rLuQqMLS3TCNLT6H8BgW4Yd//2rdbk2MZzDQJxUU40/eSZdk2lI5jsWDO+hw57O1jnGbZvDurIORYeRNZcAbJr0x4VLibqL8dKnyxUILPfXitcjrQx9oIiE+nKOq3Yn2vFLOmIvUVZStujemRVHxQh5Dwf4+aomhzpIM/y6VhpPpbj2L1bEcp2IDZtMWJPa4Y86fl89niDqnaZtHn9jlia/HNp+Mpv01D2B0THF4uBqNy9vdVuzxqhbbdaym0pyD/f/y6vb/RA3HrWWs0+uIEYvn31Wp7nwKvJxeWQ13vw3727la/9FuI2zkZa7dbsB7Vm05kS2IwhEGdgGi+mCuRm4veNRG4X45HmLz7R4c294rFRc7+W51ci5iXrPAPr/eu3alhPJZ8Na+Lue8fFzXNlEJvCkIbcN8bmh1YTy6Tf3KjNo7ZvsAlMPc8ie8SoljKkensPDqa552fTsb6vNWqk/e1SzWqjdgke7HWBGPsYXwc1cdoRe8duzx4SQ5Bhv9TLkIbPn+A+8ZlVXF0ruz9oeOqYfF4eN1pCVlsyHXZb5cS3biuJ9TL69Jn8jyncvv7uQQF7Kq71/YPgNaVDrawloq+wDRuYTBkkdk9V/Xap9mKkKbHMwLZljfTIhj2pJzdH5FXOvlMRH5nJ117NurWikJFbmhQqUynNConPmC3kds8e5k9M13ymptVR+9+91u7958XRP1PqoxJ2B8hcj2P76q12xKdlvkQsd/QZX17ok88/V8b+w/JSzZj6akx+ADLzttjQTnN1f3inHnJ3A8nrOVotl0P+uY1dMiX219zzBQI5vryS/5GN51iE3G+3e9mbB7X/7x9k/78/KOj8OiNwRuCMwBmBMwJnBM4I/N0h4L+yuTw1jN+6pacVH5S9/UP5oMv59ozAXwUBz12Xp5N5bj69P5W9n8vp/r97dV0nearL5z/J0/pfUP5vDv8FM/0P6uqx+KXu+BiXJ+P8NOQkOgXig+up3Yd+TJ6o+67oHb+7+2uU/JDkx+SvYcOPz+GYuDztBdYcDPSIPoq/Pnh9ML5n/KmHN/n9R+XU6aeuruRJn6e6nlSbd3PxOq5+fxKv+pj8WGx+TtvHdD6t6/0w3U87OCxz0mLQSZ3Xu3gd50T6xfJ0kg/L+H7SN8znc3/Q51T/371+oPaPbt1Hlw8b/rvznsZ/qPfD+1O/H7wSC7mcBgZy1+V0723IKY/MTGYc7YFpkA29zAJXL38nZiYzo/7x7aTaY8l/Gm1BwaLfDBLQYWZD2cwUsCEG1/sYTG/X+1dgnJnJD9V7yBDpcZxOLx/ytPz+3uyxnxl6Kdqg/7Fjjz+D4Gug3pi/H3S/H8ylg8gxM1KWGxIscqjph7WSydu87GP1/mVm4j3079HfQrh16Pdm7+dlJ1PNvB86ILk6xMy8yzDO2/0mvK8ze2zzOjNDv3lRnmMeoyCjPCw4mZn8fhB8chvMqItR7p98KIN8zhiC/OV2tRy2uusxRK8aJMvS8JRgiEGuR74HocAsyBBHxOiPm5BVvZqaQ01u+q5V9LH0z/NCPr4FR5TIp3ddjp1fXZwg8TaZcUBaU+wZE9WBW8tBvtvlIk5GTaYGAi1lHG5jpZM9ok4QQ2ZBISTF6GM7tdhjxgikgeCMgXY5Vr1iwAf6+fhAOUNfiEFZnnMWPRr0iL7RGEN7Tr3rPUB44paMvn5w7zbW+NapHwimHt8D/R0bJ79CiBrEgvI8U2Ie97nDnpQy9R57MGtxsIcAcrLYsXLxg/YSAsLQ10AMdeSSl/ccTFccUo8gwphW1aFSDSaR3HTi1G1xe8UrYbcZPjOHIT06OuaM2GUQAQEbcmLkelpywLAzxUxO2rmNDJFj5P3d7oJDdJnAtlYixoP9EbyJk1UthGAp1xWNOuYSnSfTuYrJFP9LHSBxspA0vrxSBIvEfEEMCb32ECxH8O3AsK4rNVwZrhCj1ndLhbZXYE4FIzd8kNFs4I4GfPH820J0Ot6Ojd+nEDSazzSCHMywaQwJ0+VJbR5VQo5m41Lj6VROnPTonUBeHjhQF3MWRaktZKGFKHelk5RDGGxLU3p+Afk6kxsyAq9me9B4stA0G6nnYN+We9XEMzZSD/Fiq4MO671WX9+qAO9Q5IOuA6RIA1Hsa/5WlSri6uRVse8G35wMdyIvx+Y8zzSC/JpOxgPx3kBE+deoOvHHktYRIn8oW8C2OS5EVeud1l+/GUjZxLiK3HGyZ764VE8OVsSjZX5/Gnk0KvGz1eXLF9h+VA5ZVanTDtIk4uNoNFFHnFev36hnvVXEJ5Jb969eqZ9kyi6nQz6rzNTia0MiHI8HFazbHQS1wDeHGHlYPSjhf+PrxvN+X2kBGay2U5+CxiHX9u3dQPZ04OHrfQPRtFoulcgZz0m3owHfFlnfryBEttpCiC0g4tNJF9oAABAASURBVIqUa0rMXWc5G6s5HOREV2JuX5Mt9i3fvJGRGwVE6oTciFWnNXPasM5aJV83vTRFVwe5G8Hi+LDRwz12gZOKTBP/WlviMWKNXjy/UYqJfbAdctyI16GpNWb8dNPo7i3zYfiENZuRW0xOXxCibkMOrKqDPHZOYF+iy1iLCXKpuxhLZnLSVeDn+Z+30v7Lt+RwUkU8DL86mSry4QBJmy+PWr96p92rW5UQhzvs3kNO2a6SE9fens0mumsOqsmHh9e32kLsYpAuLq5kELflb16oQO/6uNeOvJrOZuTQSJPpVCWEVzo0ciz3rFP/I4HxP30ig0TL+iD/umNf26o75eDTY9f269dqybcDc33y/KX6IsrKXIvxTIn8aMcZBNhWGTiXkN5N6HU5v1SeZaoh+2rrVZYTZZMJ/Fyt+vfvaL/SeL5QBsYPd3fqHna6Iz7FYq4CQvM4TlqxH2TsS0dy3GO4A+cje2X11a3Cq5U6yDojljXtZS1lnZinJGcqraodmNasgF42H2sEZhFd/ocL/kcMF8xx9eIF8ZEayGojnxafvCAPomIMCnmS54HvLZcvn7EW18PXFD/87ks2hV4dePhX+PrvEB2fVftx1IG15fjZJ9fqiLd/Dvgfyfie2I8yZRCeJTmr/ZF1+ly+1zx8+bWOq6XGFxcapUI9pG2fBaXFWMdXd8rxa3LoJQjdgciHzPfPgZb7OBkpsV9s7pfo2qt7fSdjny0gGtNsqnlWyoh55jl5tVB7rHUFGR7ZN/1J6iHOxKxn/8vJF18/u/VG2fUcO3YQpu+0tVqBnPI/XkiQ2dfoSuRFSSwzbD78x9eSerXE4oG1ULEn7VZrdTdTjf71U2Wsz459QV/fy5+eFv7X7GvKonrI7qprlL28lNdV39xpfXtLQFoZLmf4JvSNL6/VLnIV+BQmpQx9wTd11ntbJNbTK9aTqVqu1UBujyHmD6wJJ2gj+7c8Xz+5ULzbq4dcL/lMC0Uu/3rmAzYLXOyTS5WfPWP/Ipf//RuNjp1wXfevXpOvr9W/IUb5SCMwPUIq99hdXMwlcstSlF1NNf2ctUF5tV0rvLxQYk8Nda/d78HoYa8OQlzsX/JvIDCpn5WKZa49e7ThV/m/PlfQ+XVG4IzAGYEzAmcEzgicEfi7R4DfZPgHjAbRR15P2z8sf6T7uepXisCv1eynOfm38OHp/Kfy38KOnzenW/jzev5aevEvTf4Byz/H/kSDHZEfF2Nv/L6Imj8WnV8/CwGjlwsX3l76OULXj76fjvUOT++NOH0o3ueXiNH5QxF6vxPx+rCH31P9N3j7zCfR9+w81f6pV33k9TFdH+n2V6062fRXnfQnJjMzOYlzss2vPzTE2z4qwRT8UO0Hoyq2wV5mPpry8DbuA+PicJWM8uMxVQcZ5Tb5tYVQcJG/mMcv3ib6O0HihIEfsptFSSYN8vjT7wSZ4OLlb2Ww1U3q5C8b7r3V7x4lxCAXM1PHoeDjnBrqvF722M9/eptZkPFf876v17mYmXehxWRmijHiJzrx0cuDj5AegbZEm9ljP/E61Xm96zoJTd/qCBwwm5lXDfq95P1cbwb5YDJ3dBBKapmrZe7eR3iFXxHzflz97eNjiMqynFu3VQMGYh5v8/E0yBQkBL4CkqiXk1visN/AopdJ9A8xKmCHeEXu/QkhijL/z4IsfCcyk+uvOIz3OaqqGu69ruFgvMfuiL4UOESXiQipKEs5BnVVyw/MO/wzMzg4LOBq9qhfXD1fWogH15dSGmLhODm+RV5IwdQTvxgCB761nIRzgsLFbWnR3SExRfnrCInkbZ5/TsbW2Nt1vby9cxIGXYG+NbbtIEycZDhsNmDVgmcDubPl2sntH0FwFEWhvCw0EH74Ske1ELnlEAcN9j76k3SAgOoxoqNfC1FgMNB4quFXDjNaKHLpKXu/xME0LIQCB8P+RFWfxaHsZETMM8mCKg61W0lHyJWUMrnAdEi9YVOtgkN34R8Vgy2RWOR5rpZ4eXwq1lroxCF7rwpyLkJY9Zs9ZM1Ba+5djzHG15P7WOObY3KE0NtxIO/E0w7yaTi4loap/f/HOYWwkvtCopXE2+NYQFxe39w85nOQDmBfQ4C0m4NaiFYntir8KCEgsulYHlvXYej1p/Y8Ph32rSHCUpZ/64/bVeAT3SCR/afk+I0ggWtw7sw1mBri2xJfz9UKcmDUmipIzF19VOdPb05L9Ry+98l0RBoO6EfPrlTcXCqHNBk9u1ZTZBpTN6XsOLTYq+H1OIeRj3OIK79bQ6D0xKEoSsioQkOuUB6NRjpATgcLGi1mKmaTwZcJ43LI7LiYKId4qcqgh+W9fA2VL66UFwWS6wgZO84Ldautll9/I4NMHz+7VCqKAdPtHsILUuIA8RVmY+XXC5WXcznZ5U+5ru6WAxbF5YUKMNC2kkHolBZ1fHMvrXYqQlSLjXE2wt9L+debRsiffDrW6vU7HfypOOZrsMW/kng8m3uotIGo8zVd8xmwnyUVnxJvSKzNdqNAj/kF5Bb+e5xzYjgaTzWeTLENKUYqR2ONirGyMfN0lbbEpiHPlr9/pawzjSCEcXLIzwkk0HQK8Yj/G9aqB91xfwaZl4F7CWlv5LZjbBAw7vvyYYUVGmLhfR9Wy4FwP+0JR7V6+Jq5wGOrRlvw8LwU+dFG0+RiIV8vu+WDIvuR7y9wnJpCYBZgc4ntV7/9lLW01f6bd/InLQ2y8fj6Hh61UcLWu3fvBh02LiXyrSSfxjdXCg+H4QnkGSR6QV0zyuTXMJ/o0LeaZqXKYqQ9TnXEogLXNQRbDi459c9++4WKcqRATBsIpsmxx4ZbjbB5QvwHx8lVz/8j+X9k7cfZWAdrNSHHHa/6bq0IMZYd2yFeU3KkYf+rybWwPmqaRhJ7ra+J/e9eKd7ulJpeR0jyEJOy+52atlWFv0w1vI/LlRrrtYBUbWPQ7s2tNhDb/sccI+wW9m/xQ8GUPrtW8cVzTRcQj0E6kP8FRH1JzvieOYFsrMg5M5PRP0Cu5b95MeTGDlJ61AZ181LZswsF1lFJTC5mC41qye63av8Psd232uBzL+ke/S2fL/v1Wv5V8C5bcqlGujwOWFuZKc4nGqODIfI8cP24RBxNY+Ky43OlLEs5yTueTofPicTG3JM/YX1QcPBvN+qXrIN9oz2kfkXb/t1S/rXDu9hq8U+fKxGnOvbqMgOWHv1ir641Zp+o+kbVONMuN5UQjgm8I/4JwjX4ZwXGZewbecwUnl9p2x4VyYE+Cl1Sz/2mOUiQxWE6Us3nYr7t1ECgB8PCm7na2wd17Mv7//VMOWuwYm8vry81vryS8TlSf32r7nLMep3wu0PNPlLLsVtD1ib2dyNODXv65bOX4BQ0Zl3s0SEIWrHPZ8yzZ286FkHNeiW9WKh9NlNIUeNNq+PXdyrYhyL3vr7LyQxCGZvN5L+HtKVp/e9fDntfAtfIPpiRH1qM1BL3Hr/M61lLeo/J9NkzzfjcyV5eq2YdZWCWPD+4bqq9tKvV7SpF9gj/hoaWPf3A2i3nU1XPpor/z28hpR8Gwtw/32OWyfeL9e2dYohach0+m/h8T/67wO1S6nuFutWzLz5X/vulekhv4UOHZJcLWTDZH25V7Bqqowx/o+99v32pXQum//YlOUNAz+8zAmcEzgicETgjcEbgHx0B/5X1Q3mKyYdtfv+XbH+q+1w+I/D3joCvh6fy927vr9S+X7PZ/q/6H7T/ae54+Qc7/okNrvND+RNV/Y8c9lfCZpjG/mYIDtMzu1+5/PnfrtjlF2v2QU/lFyv4RQPMjMMR4yyl/56YPdb/ImUf6eyk0o/JR4b8TarMHv092epG9JBIflUwDQQPh3PfXr3uY/K0TzeM/tEfp/nM7H0cOuLQUdYg4gBZ718th4lO+hKpoSZYGK7+w8yUQU55nYuZx9Rb/lh6dPYcnnlLT9mvLj11J+kgF9yAnvae+qEd35xYMw7kzLDX/aehp977uJgZNZKXndDyawhBCYJLvMwe251I8HE+B9VyvZ71Xj6N8bK8O/P4xe9dVwMOJ/G+Xu/kl19bYmbmvj9q80NOr/drhBiI2OFzufjY0zgs5qAxKDDWDxq9zetcSwPJ6vO1TmxBWhr+dO4zTiQIipo6n9dJ0I6D7pRFpRQ4x2wHnYmDR9dVc+hrGBMDcRsw7emXqfeD22g6QhjGEAaXff4eXwBS7rNfzUw5JJzb6PcxBMYniljJO8SoiD29xwxbO2Lo9un9q2fODp1e1w9EXathMkmRsT5PlucyAz/8C+iqIDHMAp728naPqZnJLHAw3SplmbzO28wYxxxlWQ7xHOZhPrc3xEcdGf0NgtHAxH1xUjFjHsmUyF+3I8tzeVzcXiciAFJudy+pAms/lGcmBe4NafFl8Nv9Rb/b5OLrJYYgbwvY6zHwQ3Aff4B8iNSltlfHYXoOoRMgZLqHnQzCN681fJVmCkmJiTm+lus0M3mczEz+/yqdcBifmKOCrDUzpRDVEMdAGaOV5bniuJAfzrfB1I5yOWliEM45RNtkNhM8mo5ObqArxijPNycip/O5gusxaTwea0x7CXHrMdndL3WApGlYCzX56b72YH1cbeRkhTigH/mTbFzhOmR5UryaqlmM1BTMAY6x7tRwEN/UzRB/MyOWrRLxmEACmWEv2HbgGolfDHHINSNWR8bvNlu15K7RZmDpv9ZNIGYSPpRFOfRtZxBF84mMfv1ypyCT50cLmRVDGOZ6eHgYrhtIMD3sNar6gSTxGEwhNxjySJRLCozpuRqVnhPzywtgbrXf7xWxd4Tdnts1a62Lpj6YOkgRf/Iy4Jcxtr5f6/hupZ65AqSBoTDPcvVf3YLzRKEoNODJGgrk8mxxISdBO3KlZ21NIBFCJ43x0fW26NtDNmlfKWFXSzym4CDs8Xx3Ox0Xz2ldT5WmEHwQj3uIFn9K3vMJs+Rf97qFxBUGZXmSj/WnLTFvmH/zsCT/qwHXMX6OmL/6+p3yzmTkWICYoqiaXBqRL56fdB5iul4ttV6tBvzcniWk3J41EGJUTo46WTnGV5+vY+8a8lX98ISjuFZ1rRk+bRnjsidW/lXu6WahY18PX4O7dwI5y3R5cYnrNuR+jp1zYuj/r+SKdVExTkWmvJWml4+4ZlkC95G2u516iMDA3tCRX/NiPNjrsfQ1sYX4jrTttruBGFssFhrF4tF3/I/EJLE+RJyfP/8E8muv7nY9EKXZhgUNwdqTz7ObZ8qIsfvdkIcJnfOLhfbHvcLn11qnbniSt2cfKMC0J54Fuvfg10LeNpD2TZQ8tytsKSAbAVn+RxYZ/vsfyJTTmZxMbR623xL+ThjXdSX3xyQ5HlvI8Io9NkBgDwJp1oD/uz98I7d59P/8i/wryQ0CrYXYPFqrapQ0/fyFuvlI1WGviL+G+B8T9JDmPXtRmwfN/uWzIY99HuGj++v7TJEXSnmmhK09e0YxngzrRxhVsieYyCyAAAAQAElEQVR57mfkVmRMzToqvl5J//lWqciVsqQeMrTnunzzTtWrO/mTwW0e1bK3+Ges49UR68XNNZnTk7tT5fM5mGcKrMn59bWm7GU9doZDrX61U/V2qc3vvpavHSMnjXXr801fPlN9/yCjX7Fg/wI3z2mxti5ffqL46ZVafM0vZ6pKbKAsC6rZD2YvXyo8W2jyyXMNa9OJ86/eKm5Zp1Un/4OBUGCTRdZtUMU+t79fqbiYSezTKeWKZSER+9rjfTjq+LBRZMze45ZLeeY/guybpeLFFJ23mjamzX/8ntx7kK/57vlM+b9gS5ZJm6MqbOwnpbJjqwYissgKpuh0gOAtZlNlL2/U72sd1xtlEK/b/VajKfVFrjgu5f43h0rNN2+UQwivdxvWaSfrpDq06smL2T99quLZhfzbCnLiF/9AnNjPmi8uBlsi8x/XWwWPA/ldsWfkHnNs3LIHZVx7otewXo7s8x2fM9VmrQn5UbAmNq/fagRpneW5zPuiY/XNKzXEqmUfjRDxkf2w+fLdsL+slitln14rsH+7JHKwYYzHRcdaHXnra6Xn94dsPFYoR8M6kYExn5H+JHm0oJr13PO7Sb6pCHOmeGgk7DQ+2+oXM/VFZG28HPCskukwSQqQ8fWbOwjiO+mbW0V+/ygv54qfXCkw+vw+I3BG4IzAGYEzAmcE/mER6PH8Y0L18P5Ym9cNjfzw8seEpuH9sTavGxr54eUPherz+4zArwKBD3PX738Vhp+N/LMj4LH/mDxO9LEW/8fmh/LY+8/18+Oz/rm0/7X1/Pnn+xg+f/5ZvtNo/Nv+Ub6r+8uVnno3zGIcGyBD+S/yw5W7/FzlTy08lX/u2L9FP/fN5W8x919+TvfMD5z8+qfN5iNP8p0GP+By8Ro/iO8gFFx6rmQk1afYn66Smet5vJo9lgOHYT7OCWE/cK45yG4gH71OvIJFfnpfFzQP+ql68u44EOw5cPNDV5f+SZ8QE4extfyw7cmQR1sYIz3q1c98ua8xRvnVDwB92KCBOXv0fVv33j8zkxki867fio9P6HHxMWaP7a47JfdZMrNBxKvlANPHDCQZRBdVHA7y0xyTnnPxyCFs+1jBTydyzWik7G8f6/Z5WVT32FtzKN5jc8/heQuGWZZo7ofD8RCDWuLQcLAbg8kQ72tm1LeDdBxginvjMJSBCjCAfoiacYjvB60eT6/39khdy+HrSUfHnF7nfRIHr97mB6kNfVpsaZm77Rr11jOFKTHex9R1rcB8ft+ASYsffh9DVMe963SsWg5lvU8Ey45yjBGbG/l415P7gbjwhTF5Ucjtcj1OwHnZLIBnI/fDx/bM0+NMiJG6Tom88qcX/bC9RceJ/DIzHSE03WczY4TQreGrjQP4NhzOpzyTvAnxOQ8cWjsxFUNAdzOMd9wr/9pO4jPicHwPEeEEiJOl3tdtcRF27iCjEhhmCCGQP5lULKYcImc6Ml+PrW5PMNOYg/kGjJ2sNBTEEAYis2MebuXXiM6a+Qpwcd8cZ3fCSUi/Oima0NVsIKYgNFpI0SO5lHMY7nJkbISE8/FedpsfHX786fN67jnursv7edmvng8N8ero1ErqctYvZFqGP/61nW20gQwIdQu3UcoxzaYTzt5rZUUux8h1uS/r9Vqua3V3D6bH4QC/x8/Vw4r7SkcI8xEkaM4hvdtZ5AUzfvcmPMqoqyEpDhzsOzHhREaYFMPX5+7f3KuD9OnWO/n/tzPsKm1f38r/n5VV3yrNx+rHufbNAbv2OkC8FNjouXeAJPS8csKyAOftwxpo+28nP9K+322HNHGSdg/J4b6PFjP5Hunjc0iVgtjGGJSeXWoGEWnkZwaZ6evnAXLUY1ZCCvbg5sT9BpL3ePeghniZenXkhz8RW9NeXMw1urlUzc5yIIZH7HV9PevxCCFyjL2qJB3BIkLSFHCRx9d3OkCsFBAR/pS0Y5Egyy/yEcTlRvm0VFdGNcSzB/vEegwhSoA7g0zrWTst+She+7uV8uVBJUJ3YZ7WEC4AQysD+CkGzi8utGXOiK8leeYEshGHhji4jwliJ4QwPMHnJOfmsNORNeY56Th07FuT+VSzyZT1MNMoZMQRcmo00QQyaJ+BzGk6Pb5uX72CXNzJicFhnRGqFtYlwlQvl0tpd5DG5A+ElCAW03Qsf/K+wz8CpoflUhfPnyuFqJTnqiBfW3AJEGlOztUEuZ0WStczbZqjjuRPSJmq1QZislKEzMtYA/7/KV33je5Do7v7d2JD0+HVO8jAg3av36kBw6LutHl7q8lopEsIVl2OdYi9gknt/gCCDMtNAXKwIpZ5Ix2Ia8Cnuqplb1cyyry1f3gA/l6Xn31CPk+G/OiKpNEXn8qfPm/KqILcqxkAFAPOLVh09xvtIf5efPG5wuVUHaR0yT52gGQf/a/PBjLU+4e3a2HaYNMUwt33vWNTKYBjwdoZF7lEXElUJcoP797qwP4KXErrSvv/hGAGT/+ji47PjCM5WxSlfB/EXfkfESTWiZEPK8LTXJaDjf3FRL6+CKFmlZSTv+WLZwM+NWtkDz71JwvItWvVr25Zv0dl5JoDs2RdVdVBoKm6q5TNxsrJmwk4HCFFCwjLCbj7E+Q6Ntp//VZOfjqRXpGHYVQoKwoV2Ol/gNCAUwNm9nBQC/YiP6cvbtSM0kCCHuv9QCxXd0upyFRCrFZlUke7P/2bXy/0wF6x/ua1/A9hMnSP8enImq03O1VfvtLusFXz+1cqf/NSAZLesqSWNRM/udBRrSJ4H37/WrUHQ72Sfw25/39r54X6RanAHtBhW/vqns+oVopBPXW+/u3LO5Vj9rr1XsZ+3fD7SQuJ2a7W8vU2Wh4lM83nFwO+O+LXejIq8NkzUs1aCLOxEp9fhu8BIrViv7OH/fAUdvvvr5QS9l6Tf//6uVo+H/RqSVywhbWWEd+KfcIkjSCYD2DRrrZKt1uVv3mhKjPln95IeZR/PjVvlzr8xx/IzwcVY/cvl7IoQ+8ePTP2F/8WgMQekfF5KfLX2PPT1VyLmKvbHnV4fa/N7b2UJ82+eKnd9UjZeKRA//J/f6YOXYftVnKj2Pfm5LbA4Aih7zIBCzNTtybmzNkbq+2blY6s3+yrlfzruT3X+iAV7Oulf8Z1tcLLS/WfXmh3QY7je/31rVp+Z6abfo2vs81nBM4InBE4I3BG4IzAnw0Bfpnglzh9K674w7qn93/p9tNcPs9Zzgj8vSNwytcPr3+q3f6vgA/lx3V9OLPf//iIc+tfBgFH/qk8meV0yvBhaP0fcyf5dg92HU/G/reKruupuLLTvZfdIL/+o8oJiw+vfwoejuUT8Zg/lT9F5X9zzLfTo8c95PLnyzJX+O0E7rdr/6UyKGHQh1eqvv/+G925Xyf5CRM+dOHp/ZOhZsb5jg2HpT0HPicxe6x/0vUvUjR7nKfnAM0PEE/bj9+b2c+fc/DP+5/kj4e6bx2EmIu3dpB5HYeBPpfX9UNbixkteHTIoJRrB0aSDYd/UjCOrci1oMhZlz2KHq+inp56+nK9PdjKbKg2xpuZQgwye7w+lv0+yF89BIfb5eP86nX2fv4eO128zuVUP5TRd/LJ7DSfyf/r8Ve41HK436Hf+7tZMUYvfk96GsxsqPMD0+79vZmBD0poCZTNuEdvh/TE0MedhC6ctwad9Ds0LbZjjGRBLWRBw+F3Yn4X8TIzeR1FcO/VQbL4Aau3u/6cQ3OX5IQM4yIYNvTxfk1d0b+ReRLhaIPunvk6F+xzez12MQTOTSNx0+Mc0TgoxifmFq8QaXtf7vHbdXdcI/Uuwz2+tuROwI88L5RlueRwISnPZFHg1A11wefLMjlGrdvKIasTgA32eR0JJa+PWcJqqeJg1BjDlMMYMxsOklPKmSIMNkf89z7VkYP8PFfGQbO77Qf1DWRIxnwNZFkIUS3z1RDQLTGvwcjHNY4JknPonnwscxjazQxuph5iEIJx0F1KWYQklxK+JuYN9HPbyvFEKUtysrLB5hKCIB/lEuMaiLjaSfg8U4QAKTngbvA9h4xAzaA3ocv9dmz3EDzufOtPeWZpsMFtrfGhMcnJY2GbkzE5/tb4La9nji0H1j3xdQxSTHI9Tk5W1VFeb5CuW/+KTkIcFFSEpNzoxxj3fc/4CntNDAUnLzsuJbZm2OJPclbgFkNQBeGRVz3EBOQG5T2EZwXx4+RBBiHruNQQtBVYtxACDbEQueL8RJEy7SBNnAgdiDTGjTggb70PvrnNWZ4rhjBIAMcMfwrssG2lBYfvWZ4r40Dfv+r3QP5Mri9ULdeypldPnHYPa3IhU4vvnqf+pKp/fWkiDg+rFRRpr8zjNJ8qQbSJGIxmlMtc3qcL0hEiqYKscxLqeDiogNwzkmvXVvA4mXLi2d1v2f3oDGnSlEkxBD34V02Ds+e0zzuBXMmZtybP/j/2/rNBjuTI0kaPuXuIlCWhupsc8e7sve///yP38+4sl6obsmTK0PexqEp0AQ2gBckh2VOJtIoIF+Zmx8w9Cn4ysgxgMnKtXC7kT656zjQQ1OvV7Wi/ExIduDXkQYb+gr6bqxvdvrsifzv51+U6+TI7OtIGHxfzhWYziBVIlDVk37vXrz0dNF8s5E//BvCsyZ3NfqdZXmoPMVOTo3le6Ha/VVxMFciLCKnk9mY5uI/xqlhDGpXonpIniZxIYMRBGb7M/uWFtv71vuu1xrgyz5zQjvOJ/Kucx1zEVyeJhUU+90JK8jEqcqVYQuBBArMyQKZulTPG9ORI4XqrYb3XxOOCzm0atMTHLWSUSOghGOtlr4urK7ke5VEXF++0Jz4t+XtzfS1/IjcyuRpy2OfZNW1PT88VIGt7yO0GPZvdVkVMsiyORLJ/HXVBJGPVKYBZY722kD0Rm8OTY1mW9G5zJf+ASTGfavzQxr4dY2AQOR0x3ID/6k9vNFsslSyOWIu1cc41Q2rKvPC55ITyckhaQNgrI8ejKT8+VgZRtQudfK7lgxRDUH27VntxrZKxfNywnGhyNFeXpKYM8jVDKejk9BTyz1SxDnTzUjtiXJweKe7qcU2/fvNWG4gqXwMmk5luLy+YwzsFMK5fX6pspQzi2YmzwucBOerzYXV5OeK8wwYvDyGoenul4mihbFrqst4ogofrWTNGQdkEIq0it+q2Uo8dVmRqscvOF4p5Yu5JATzHJ2VZewI5N1UiS0zLPkLsrbVn3kbW7DX5ZeRbXhRjnnv8OtYJXwvG3K37UV9DXjeb9Tj3S9p6+5z49hCeGTlc5lP14LR/+ZY1fNACwnjTbtTOkurQq4Mk7lmriiNfyzNdvyKO21YZWJeQj06wli/OVDw9Vwupf3N1qT4PMn6H0KwY18EIuVd8/Uw+D/bEbX95q2zfSU5mTgr5+klY5U8F56cLrcnB3btr6e2tfG4apLbNSiXvQ96UxGnx2xfKnp4oLWbaTKNuvn2lBiw95sPra8VNo55jT/v+aKJ0PFfHGu0keab95gAAEABJREFUZUsM5k+P1SfTHrIzob+spQTeq7cXKp+fafpv6KdPYm0dwKp7eanEPMn3vRruBSFFDcup1tfXavFJrA2nT58rsO6t313I18mA32am7HKrwUlk2geiKeLWQsIH1s0cElSXaw3cgzvWtvT1E9Zvcui2UsU6ELjfNT2+XK01PTvVUGZKZaHYSEwErS4u7u5V80IT1v1wMkNXrSZ02r+9ZF6uNPzxrXp+lxJrsdXt+HuN55//eQeblzJsq4nFwJybzRdahJyyvbYQ6y1rfQvZLvxfk+sxy1X+v7/Fjii/N7vvzXatAHlsrGurq3fEP8p++4Qxe9Xc04eTqYp/eSalqJQnNRHbf/9W1au36jZ7Zawvni/hT5fK6l79JGOuZ/hzqkDTx/cjAo8IPCLwiMAjAo8IPCIAAv7rIof377/HtY/p8t6Ix5NfjsBjz/9SBDxvD/JLBzY6fk6o+sL7MLIfv9DsservgsDDmH7OACJn9/K5Jn9Juev+oD9jjdcH28aL/74/HJ+D/CIUDjh+eDQ2Jx7KL1L91+hkD5Rw7sTQg5JfeGofeWe/UA/dDtj7kct/jLf787F82bKPW/v1l3v8/Wrdto9ltCZ46Xj2Iz+83cfywy6BDXKXgc0sQ3eMUS5e9n3rw3okebuub8ejb8zetbsbx+4zLrKJnwLbXByD+e6XocqFA2+zoBCTegibATKEovdvr3N5X+A75t9fjGeGneMJP8xstIXTH7wHfHIxM3mfUexBe9wKXBs9TXflPRvR3oei92+zuzozY5NvYC+/H8c0oxdyaN896OtlqB91jOfYMl7ww8fkIDPzwyiOaUwZ3tpY3oJNx0Z0ZBMxBDYfOc+oTxm4EiPv5Ho73/BlXLfbN3/Hcgi2jHYuiQ32ho1gr/f2LRuvjnsMQa5vtAXbaghEk+TX3m5gvBiDjHYBoWp8e52feLuecX1TNDGWb7SLhat1e9jE7dx+pGVDtGPMik3kni167zPaQN9IDjjJN2CvxeBq1dLGN8471hoX7xNCHHHvsalDX0qJtmGMQQO5k2KmEJIqNpQH3aEejHr05nmuAhk495oInpH+MQbFgF7KYwgqRmzT3SYvYzh23jdho4+XWdTAhrITnu2+uvsKYQgztViIfy12+MZ+luVKWRqx7cCigaRIOdd5phycSrCp2WSur24Ve2kLCQn8Ajp1nAzYhXPyzevBn8plo931RPwpIfcaNraDkwPoy/DDCUJ/ks434J0YHsw0Wy5HFcZPx92Jvwabi5Srh6gYsHsK8Vf5k7/YY5OJVpAEFbZ6HJ1UMTMZuNTELctz+bGFkOwhkiZZId+U17SQx68jd+aMmWTj07wZxM+0KOWxDgm/6R/AWjEoT0klfgc2vgM4zSCnivlMocwVwc431T1O+uhVYG+JrCFV6a4txOp2syNevTyfYoiKzIs6ShlcSw9RmJ0sVDB2je+kE9bZqNX1ryFN52z+lxAeObaKwhXk6xYyxuUuRyI6ExI0gYCdIfFoqrSYqEPnPOWQSL4mSlPq/GneLCQlfPQ89T5zfIvkkONXQWY1DDSH9G0hAlrwv7mABIDgSNhqZ3NNJ1MFyKfOv9oXo3nTQ8pyYgC5WNA257zCTte7Jz5+vYZ09LlTQjIW+HN6fKLdZjvOiYL4jo7z48nz53IiLIHVbDanxLQ4WkLwTkcJeVK+mCpOcqTAz71Kck2QMzWY7znuths1vqbQe3d9y4yVjs/OlJOjCwgeCyYDg+Pzc80Wc+UQbyvsWxwdaSRoIWk9VjExp8zkOeS5XUCMVknyJ0rn3zzXutrp6vZGTHTl92TeFF8q+hv2DyDjJK+Cyb9aNjI/Zs/ONWBvoSAn0HztmTJ+pF9B/arfa4A8OoqF4mqv4+NjRSZPFQd15LfHsAI3J3FRPz5R3EIqXm9uRyInFbn8K6SzPIcDq7U8P9X0yZkWL55I81L+VO1RMVNOfmeLmWKn8SvbE75drW7GMWxSKLHu9GGQf/igxh9fu9b1XqvXL0dsjyAYG/KlPF5o+/pCxRDkTy9u2r32VzfKydfOc71qVYSkIYtyIlX+MvIRn8uTY81DrqKTEvMsJ8dmx0da4nOaTeX3gWw5VWlJHbkYyevkJGDI1HN90+xcmzweeYjytWNGfo0foMgylVN0mJR3phwiFUDEpWYnJ2PeJXI1iwGMznR9c00YB03I/Q1rXhaTlqcnY1kBliV++lPKW7UyCEonxSLHCbiVo80n49OUu2o/PvnbQCj7Gh1YDAYGrcEqY7yADz0En0HQ+fq0Yx3wOWTUec76hG0hrnMwWzw7k8iF7HYv+9OFsl2jOC20Je/CIK0ur7X8969Vt9iETic1/cnZy+9eE6O9euK9/M1zibE6fwr3aKaS+d7fbrTtK/lT6+F6oyVzugvSNjNtiXXBmoPjIzEZdq0W5VTFci6D+M+fnCjWBOx2q2ZopSdL7VmXeq47JDKvSojgZSiYE6ViiirJQUHETk+PlaalMsTXhovLdyNxaWWC+L1W3kiL/+drGT6v250G1rAJQ8R2UA1JXXNf8gD6Ghq4x5Tzhdxuj39MmcT8mBYTZcTEiF8NeZwtZ/IP7ZTHx8o8ECgIvzlTQW5Uv3+t6niiWBSq310rBUB4d4MdwzivyiFJkLXVt9h5Plf5P7/R/rhQWFXa/eZY4wv8jPsg6Q8BfqzEvOqxVZ20dYKWe+aSe89sPtdksVDCnu50puLrc6nIFCG3jeOO++0soPvVrexsqYz8H4oEYbzRkAL5utWU+bKAbPf2Lfk0yZnP/E6hy934NP3s+FibMT/nyr9+qvzpqRase9X44YScFcc0e/5U9fWNxrUjStliJl1vZS9OlAFkINcG1n4n+Dvi4ER4IKa+Lg7kRhidfvzxiMAjAo8IPCLwiMAjAo8IPCLwiMAjAn8BAvwPkf+YaBT9A7x+gQn8h9T/U/ELej52+ckIeJ58qjHl/p9bl09V/83LGP+fOXf/Unwc94P8pbo+1//vOb987M/Z9Vcud75tJEPYOBmQv7L6v1id2+RiZjL7XrzM5ccHsC82MbMP9Jp9eP3FzlSa3bXn9G/ydh9dfqCccTFcYuN4lGDSQzmUH44eW5dDPz/eKz3oNzNU3smh7L4JQ/SjBAsME8fznuRxObT5uI+XG+0HbwdZ50cXL/+BYJuZj3235eX9XLyd9xmoH1wPJJqXuYSILYifm3lflyDPZy97eDQzOSHq4v383un1ZqZh1P3hpEOTvE1gkzIGxqGd63QSy48u3s+vzUwpxlFP4NzrenT60cUMbcihbsAPL3c5tIv092sXM+PgIvnPAV0uPpY/SennB+khJ51ccj0Der3rQPuWTeoQTD3x92vxap2ApTxLuVLKFEMc7Q7xDnOaKMQoJwkHCFkz+qM/hEC7pAFdPp7rM7ur8/MQ49ivp4/X13U9Yh1iYIwgww4zztkkFq8QowI68zyX949cJzY9O+zz6wE9QUHRaNf0bEzX40Zv4JwSOYnjpE/ORrK3H8clv8xMAza6nwM6TKYY4khWHto5fuKVYlCgPadgxBj3/Qp07tjs3UJsNRC8MQRl2Najv4JscOJuQHeg/0CfGNDDGMaxhYQIHLOSTXf6dPQZPInIWcfFzEZysqff4MQrdd2sGP/2rR1NlSBfEqRUBYnnBJA//RTY7G4gNiOEhUFGOCGcUlRZTmRseufcB20LubDayttOYq4Qo3Js6CBwnZB2EivLMlXEJcsSsU/KIV6ckFEWZWWmfRg0hRTqyaE95G8GaVuChZkRy05mpsJ1ej6gf+eb004KQnLI+1+vJEiPljF9nI6xEgTtgD4nZTpJAzgUWS7SU35swcBxAwYNYNVCHBtkx/7lOyWZ2jU+cYyOJeN2iOjs8W/JY1RqBrHVgFeJbX5eQWJE4lGCT+O2XK21z8O4yR8gdPzJ4Am+ef+eOCZwmc7nWkJGdsRvzCk3CJlMJlpAXpmZPKddtpCB7Ujy97q6ulb75lq7yxulxVT1HN+IredIJEaLJ+dgXimCl5O/Tro7QVtis/DLc8VJYG/v9jCMiAaE3q26LCgQqxaS1/v7E48F9sBvKYagHv8XEBye46vVWmZRDWUFmLsPOccM33bX18yXZsxxvy7x1QnG/W5HDpWq9zs5YeHj52B4e3GhpmnUEAtf67cvL1S9vtKeY+7sD2RJCxnUEvvsdKm+zFUs5lptt2PMSkiSgXyorSc/BzXgtVqt3F3Vm42CBIm80wKSxn0oCjAjpo41VSrR5Wu0x7FhDs5ipvoPryEktyqrXk4ADrTvyYUNev3rd7f4Ml0u0G1KIcifPI37Tj43Ln7/Z9WQftMnp2qPSu3bWp5D68tL5/40I08KiLbVy9faQWL7/Nq/u5RNCm2xN6c+RnQSwzkEdiQXHUfHODCWn/tT7htIH88lu91p++fXuv3DS/nf9+1uNmqLKC0mWr98qwFyMLMkj+0p5LsF00B+bhlziu97SL4eQsjJofn5iQpiMjCHNsRxz/rTXq8Vjqejzgwfs22j6YszrdSovbiV53wqCvmT3lmey7GPKckJpdXlhTablTYQZWFaEnvWDeZYjXRgvQOncLNTxjpQnh1JlxtVb67UWKcpBJcgPfdgsvf5Np2rLEryqiO/WgXmlM/DPXr2RZCxFvR5HOd8Sy7smSOXb96oYc751xfP/MMGJjm5WoakFmItzKdwintdfQt20RS5X/h6toJYtG5QZP1fv3yj/Watbujk694EG1LKlOOrGViSG34nz7FHXPsc93XDY+M5Y7taDWNt1yv1GfOItXPP2lMd5QpXrDf/5w3lcSTotk2ly9W1OrdFJsc7XO2Vvj5TQOzdmntDphNIvwyCM8Sg3XfvtI69ZuA1ECt/wjM8OdakGjQ5O1b2zROJ3PL4LirJP7CQz2bKspwVR9qTR25nyxyMeSZ/mn3C2hSZywO+5bQL+1b5ZKJ0fqzqW3Lqj+9kvz1XPc/GJ+W7RSGRIx5LK5KUJ3XbnU7nRyroZ/gSDN+Z4/ZuJ/v2SjFEDeCVwJGblDasKW5Hz3q2S4MCY/n8jcyy6ZET9b0q4rq7upHndlxM5PPWuE8pRu2IWcvaW7+5UE3+G3pzypfM0x1zz8zkH5BbBxjnb54qksNVLnUQvwaOET/jxVaT21rr7Ub2f99oeH0J3TrIQtDAWjfeg86XCs+OVVsLkV2OsfLxfb0cGM/nWhcGpeVMLUT88Oe34zcbzP1rwRe5WmQ/NAqs6Q3rXML+xgYVELcVa4Wv7cXZifbWS6zFw+lUPXkxPF0yZsf6Xitgz+rtO21Zj2Qmj1fDuTG3FTT+7iLI3ni8UAf5vt1tpbOFAmuniHEAG18LzUwpyzSwtpXMe2MeBz2+HhF4ROARgUcEHhF4ROARgfcIDJwdhNPH9yMC/20QOOT9jx0/BYhR+LFQ9LPfXxr7Zyv7p+3w90HhS6M+rPtLYH2YIw/1PCw/nD+s//j8odUP/iQAABAASURBVD2fOdeh/OO+D69/SpuH7X+t5wfMHx6/5OsBty8dP+5PWzYBxo/kv48NZT84/7jfX379U736y0f6qRoe+v1T+3zYzjeuPiz55Vef1/XQzsP5l8f5VKvP6/9Ql7dz8c1FFz//sMV/8RUbdT9pRDYRfQP8x9oOY66L/SzPSI2vOx/9+iBj8Qdt7ko+/GkWFNjMNTYZ/fxh7cDm9kG83M/9+DkxNtXMfHwpjPpMZjY2H/CtY2MwsuFtZrjpER6rPvhhFuQ9egipg5+HBgH9fh5i4DCwwd2PxEqD3p7NawoV0O1HM1OC6Im09c3MEIJaNu9iCGO/921i9FP12Oc2RseCvgd9Xu4NvM7Fz83cQsnszo9En4yNbh/b25jd1ctf6I2McfDbzMYN8Z6c6CBV3UYneFxHjNloo+vowb71enR7u5ZNZ9/0Ta4ruM02+t7jt+Pa4dvoI1j4tY+XwNrFy0dTxh8D2PfYrnGszok+bPIxzYxyk9vjY3V9J9dvZvQZRO2Ib4xBAfEN2T5Ql0XVXTNmpTFGoKXo42N7f9fd46/b5I38mGVJWZ4pEiO33a9zrj1WPZiZTINJbl8asQ2iSP5ycm3Cpn4Emy2b5w1kcGJz1gzbOfc2PT+yIpd/je7AGP53bSsw3bBhHX1sdNaQJe6rBo3+4ZzvBY9ElBMReczlT6c5mTHsqpGUCvg7mU6UQ9IE9JeLmWIIiqOxPdiBGbHwDfDEhn6kXU4bJzQGSI2CvowmW+8VsXFgcLezgpSt2PR3IrK6uR3tybNCAdyMDfD97Vo9sXIsnIyqIO+ASWY2Cqo0Yby9E25gQ0A0YHOLZGyc27RQhNwoECexGzbKQ5GphvwZZrmcHHYdHRhVEMgTNrj9Sc2dOjbDCznx2JIPTlL43wWuIORuV9iJ/QtIEJlGIjan3xbC0Z8kdX0UK7GZXkOQJXDyvHLS2+M+ZdO9aEED8kp5FK5oPfruPQf5ZvzrVy/9glEkJ8oq9NTErUJ2tys6S5PZbJTF8VKmgB2NTp6eq3CiTJKRE7s3l/KvAo4xqgHnAXGla3S4X4F8dttb4uB+OTmfd5ITiG2UyqMjJcgA2zeyuh2JV7evh0ybvTjXUDWaHfn4hg0muXLPK049pgW4cKoV49Vgt8JPGnmrkWzxpyQrCDzHuYBgcKG7N1FKSY6Z63Cie/QdctjHzc6P5E8ZCmI39VLwPCRf1AyaFBO1kGpFUaoGLxYMWYYzKegGosfzraSug3RzbH2utfRtiL+Rd/7V5v4U556c2kHe1xCIW0gwnzOBORTI7VEgnptkzOdcIogN61ZMURFMjyCTnRB6B3m9ubpVjm8t+tOk0BwSdXZ6Ov4qV729luedzzt3wYEJ13v5hy2OIOsLf0oQff4EZDYrR3LYmGchJrUcd1dXqvi9cH58rK5udPXdq3FOmqTTkxN53g30G2aFihPiNC/lX1/tT6Bn7aA5RFLDnHLSegMBOcRB2ysIxjDIn5YsTo5ZGwbwlfrtXhl+OKk6zQpN5wtNiL1/MKC53aq6Xsm/SraAqNK2VgfxnBYTFU9OtN1v1YCjyBt/QtqxYgi5z5FYYq6u375VXO0h4yv1zN8NOVOQe36f837rP77SQByXT84U616r797o9Pkz5ZNy/ODA5uZGvQbt8cfXWpgwzKg0XyzUYNvWOlWrDWTrTutmpzJmOgFjHztiiIvoP5lNWedmYw61EG6z+Vwnz14opzxLSWnfqtx1cjKzubi5e5ofwDPyYp6XCj1aiEmFD6vbW/Ts5HPQyTP/oIPbXjw9UYAALJU0zQt5eaJ/IE7hyZHm9SDP0TQvpf94oTCfKgtJs+fn2DHR0WI5+tI3jZrLa9bVSrigG3hW77/pKu1evxtt9W+p8K/NrljzSCD1RdLNH77V5X6tGgLy9k+v1IGZt0vPz0aideB+2rNW+H0jf3osXwv82x6Gq41S3akBy36aa4Csbo4K8qLQQOzW6J2S+wkS1D+gkeW5ujxpwxhxPgGHrdowKAJ6Rz6F270MnUGZMu4R/bJUMwvYGDX916/kNthiJltONX16qsn5qUIwHRO3ASW9BvX+dC7xNcYpf/tc08mM+3cnX9OLEFX1jSLzNuc+kRcT7O+Vs1725JdBmvdvbmVFpvlvXygt5/ixU4u9wh9upAqe86wVm91GqtHF/F18/YxYPJF9/VTuq80m8jXSv266tKgWeyLY+DwxiFbJNJ/N1bLW9W+u5fO5uVlrgJC+bfeqWN/VS82bK8UY1fyOmASphgzOmWMDPg+sfeXxkTzOqNP82bNxDdn/6a2M9asGV3t1rdNYSutKJfO7YD2sWbtqxjWJvoZINNUegvjy4h3zZ6Li9EiVz8/5TE0u9VHqN3s5BvH4mJ5SKgvtyecwXj3+eETgEYFHBB4ReETgEYFHBN4jMLw/+/DEPrz8wdVfo951uPxA+c8qGNhh+JL8LGWPjf8bIeC5/yX5FBR/eb5+qPVT43/Y4lNXbsVD+VSbHy07KPiRhoN+5N+D+ceOoB6Kz8sfUS//z9EnRX/r16ewf1j2Y+MfAPzM8aGq9+e0PZz/mPoP6g+dvnR80GH8X+eD6/enH/d/X/HZE4/hXyKfVfzXqvjYpS9e3+P/c8aGvGBnTp8XdgK8DZvS+kA6aUAMgz4lBxu875fk0O4Lx0OVD8N0vbu8H1Zskrp8LoZ3jb/wEz36bD7RzwcFVs7G98fjjIVyJXdn40/Xd5Cx4NM/Drq89uG5Xx/kUP6548ft/Nrb+tHsgeFegJ1e9EMxmd3J2Mx/GD8Q1/VQKCUNWDMd94/c9rqDmNGZCzP7oW7KP/c2u2v/ufqH5W4XLo0bT4fyscwvWLdlnKBPdyfyTa1RPDbG1tEH4o31/cv731+ZfVjnYwT6utw3UQzsUqG39zlCodcFiwpsL7q4nR8IbT54+3guXui4IoPPG659PBdOx/fAGA/FC81MZndydx38QNndcbjXbWzetWzUHq4H4mhGG2ynt8TRSS4xfoqJKT4oUh/Q7SKOd4olC0EBMTOllOQvM2M60pkLH6NHvwuX49vL/MTM5OcdxIETLgNkM1YoQ08MnGHvgP8+/VCocWx0DRBgQVjKECNBTbseCZHSQDl6jQHMTEaZ22Vmcp8pVodOl56jcNIodInED1jVsqnqYxo4eK70bGZWEC8dxB9D0po3+nwT1/u7vSFGiTIcUojxAyw6Nq/dT5csZzdTkhOl3lfYAAqK9OkgbBo2ufMsZynuwSGjelCelQohKlLeQKKZGUOFO8tD9CE5R6kFZWzeG0fJxjEGbDeuDzKAdUfsAzpaSDa3yTHuwV68fBxvm6UM7q1THzSSjm5rU7Opz0g9IBXTCaTQTls2cz12WZZhRz9ixwmaJOulgN4O3GblVBE7MnxwnE1BLgPx5K0uBHUm+NJu9MHJhSIvlUKSE7HyRoNUFJSRk5PJdMSoI+57iDwnxugub2e0dTIlMH50P4ldtdlpaDrV4Ntij8dT3aCJk5WMXRbFSHJ7TKdscEfi0RM3uusWImdLf1zXFBIro20DWdBy78vIVQDSQBw9f28gwJysnEJGFXmumKIyx5KcctwqNu7978g2WVB+NGczPx/HrU3KWwMTXCBGWZ6rbRsJ24QRJbhJg1xvBGsnhT12jnsB0dzRZwURnCAHZFJJmYFXT75Mlkv1TS/L8ZF4zBZzJezq+1bC7orN+HQEntgUIFOCb9QzXumE7nJB2zQ+hVdBGPZgmxjfxXmEObqdhO6YkzeXV+NXwGKmOnSnbasVuPWQ7EXMlWKhBWRIJPZZCSnq8SA2Uzb5J9jWkFdbiB8zG0mZI8hjJ4ccv/l8rsXZqXb4WBHY8vmp8pTLn5L1vNlCjHWQrG7fGlJ3T3ycVA6R0YIpyxKxCNpDbDTEYnl2pgIbOkjkdr2TEccBDJfPzkd/TZKTTU68riBasjzHamkLSZOFqCl56ARqS47smUc9ebjd7rSBtFhfXusWsive/2o0gHHsNRLT+30tty3D9rCqtFgcyXPZ6O+ka8vc7IjZ3p8uBB+fozl5ms+m8hwoThbKiPHy+FiesyvsqRm/TdLtq7fKmZcd68iA/f43jwtyedc1ED278enXIwinOXOnwdYWvH29CeTGyp/uBbfJb57Kdbs/CzCaQGbu8GkCPhXEUP2nC+Zoq3i6UP3uRm7rzfUNudrKc6LC/hL71EkxZfB7M9XEIoegXePT7c1KOfXz5ZFa4rB5dz0+8avr3diueQsZdTzT/N+eKce+1dWlsqpVdXEtmdFmLbd/9vVXIg10C9Y9ON1Q35BryjPV6NVyIs+ZHWuDk4ANuJ/NjrW9vJWTwu13l0qnS4KSqyKv3VdjrjlZZ4AXUyQ2C4nj7DeQa9O55udnGmiTH81Ve0CDKUwKMGgUIKO8voKkX0GMBeaJP43dFJF65hl61heXmkLQbXZbBfKurAbNzo5VvjjVnPwvnp2oLhNuBjWrrRIYWkhqv71Ujd64mMjnvuegWHs6iLu78TbqZrnsqxPN/uM30ulc0T8gkaHraCEn1SYnx8p66ZiYppiNBPXA+hLwR+C357xlLt5eXylAOi7Oz5Xhm7FWrv/8raAvVaVB3c1Oegfx+OZG9vu32r260MCakWA/26rS7KtnKv7jGzmhd/PmnUruoQ1EbyR/6vVWKnJyYqIoU5Yy2a7RopzqiPHKlKvDrzm2JghAmxZqWQ9mrEMGfjVk+QSyU+/WkOaVyifHuu0gBSe59uSV8qQuBaUN+cK9qmIC9sTISfo9Bm3J75655aE7Oj5RdbtWgQ5drrR9d6VoJh8nsrAN5FN1cavsplZ/udGeeNxAUHbzgjZBrieAXU0snRRuIScb/C/A7nYawKvX/t21bi4v1WG3/eGt4qpVz3oRwVXcl0OW1DB3tplY5oNU5uIXATXLXPnxQn5/6fgFxAlcQWBzo+CeOmjArhmEb0SHfyikY17p1rFF32rFGjDVwJgD88Y/0LLarGTY7fg0zFldrDRsa20vbjScLcYP+AzMl7yLiqwvJXM1YePuu9cqv3oKmV8z52aKz441C7l61pvImr7+82vtWX/cn/ZPb7R/jY+sUxNy2vNyJLe5v9asCa1hNz4kYu7SMkdr8BJzbYOeLYhlT451Quzr371U+OOF8jdr3b55I/8gRFrMlA1JuwlreLNVf7tTgx0FczHo8fVrR+DRv0cEHhF4ROARgUcE/goIGDoOwukP3oc6P/6gkgIvPwiXP3gf6h4ef9DoseARgX8wBP4x8vWhFX7+jwCS2+HysS2fKvu4zT/ntXv2eTH+A38n4uwgdyV3P+/K9Dd5GVoPwul/g/fB2y8fjVgcRJx/L/rMyyj/OULzv9v7oZ1uxMPrw7mX/3wxsLqTn9/3Uz2Mwo+Foi+8fTP/C9U/q+qvqetTAz/0TGxc+/Wn2h3KzH6sxaGlUDeoYyPe5YEf3zf4xJlrP8gnqlHqpYbuu6NX4exOAAAQAElEQVSI9g+Ejai7Mprj02Hsw1EPXp8q69msbtks9c2tYPG+9cEqY8SDiHMxSH935PTwHtDhYhR8LBSxSRhlIfrpBzJg7wcF9xfDvb674+jgfc3dYWCTuh/73mHTsaHo9kdjS42N2wHxDbqApT0khvcaBuKDnzEEtb6ZysaumckMHbTp2OA8tDMzPwV3Nv/oZ3Z3ndHHnxbzykBZZLxEWQxsrEJQ9ehv2CA0TM7YGDczeKqePW/EfcJu15RilBM7fvRxnYhssMk3PSN1JgNnycvNOB+vUcrb/fJDiFE+dkc/LzPaOC6GcSkm5WyG5hCRRTFhrFyu17HwzV8naxwPw26cpMfdeywHC7M7uxsw8bKevPaj6/Z+3tqMq/f+JE0gwxzXBgxSlkOs9Hfzgdj4pmli814eF+z0r+rdsaneg1kK2fhEZQOx0KNP1GfY3t2fe5njWbNpatQ1HB0zH8N1phApBS7i1EEguUTKvJS9c2UQQV2wcWPfyUf313GL4JdDfri4zjzPlUGQjqQWvnUa1HP0bK99k/wGYqPV+FSkE2FUK88LhSxToK+5KChsG8WqU0MeZClTot5t903jK0gKx3JX77Vno99tKydTGbg0+z3HQTb6LQWObr9J8r5FliviaRykig3opm/V4m91u1GkLcXjU2GoUsIv1390eqrlyamEH7vbW+0byAf0eJ4a/rsPRscC0nU+nanAB98kv726loUoUEUE8UEdOWUQLhm+waTJIE+y3nS0PFYNAeM2eWMfXzKZSRHyw/Nzzea+MZi3KSBSxMvHdVwSY3Ip71BMpvINePEKKPCv3czAeHVzLZ8LWwi9jvxyXKcQhgV5Ut2PvYUgFWRBmBYQ7yvlzaCBuZFSJnN9SA0pU5N3Hp8B+xfnp5BjdzLjvK4aOREdwe8YgjMxfxoIOH/CLk1m8rH9b4UW5ElNfH3d8Ryekfunz54rYJtBUOzfXinuW3nc3OcbsA+Q01N48f3VSjuItiGPysnNOfEpfI4WpQIYL4+OJSwmpOqYd0accvz0v33pmG0gf7x+oE355FQVBMSwrRTWlappUvHkxEuUemkxZKpv1opFrrN/+UZO/t+2leaQxVMl5uxcHXPc57TrnkAsT4qpPD8cu5gS56061oQM28ZrSF33W5BAe0aKi6ni8VxOIE0g6CcQHiXke865TubKIToMQmf38p1267VaSJWYZVrM55pOJioY0+NzCwlf4VuLvS1Ej7cvW9M+CcLsRAVseSoKtZClLTgP2O1PWmrQ6Fez28tfxjoANJIFNUVCgoZ5IZuV8vXVn7qezheqmH/HEKO4phwb8rzQCpJ1+/ZS06Mj5TEjfzOVi6WOjk+VD0Hrlxe6fX2hCfUlhGg4P5K5PDlS8dU5ebfWFkLOpoVyCKkAcdQETDkCI3xev7tUCzGsFydaEpvF06c6OX+iwKSJCsr86cfVXk5qOblYPj1j3U7azzPly7kS7SYnS61Xt/J4Fdj85rvv1DAHavwZ17Y8J96FKtYTx2a1uZWTvAmbfL3ImDe+xjkOXdtq5R/8QJ/3jeR/WEzkRPM05tgFuJCUCcK5A5uMWM6/fqGC6z6autfXit9dqfv9a9l31+pYJ/OyVISsXePrsJxSVmnSBSkY+iRgHG3LmGMl8c+YA5vNWmuXV++Udq0MDAyi7uj4WPurGzWscSFLdNb4ivRJ+NGyBvb4sIGMLCBet8FztdUVY/v8m0DQ1tx3M+aCzFT7+pFF1eRDC4E7ySfqIfkzYt1sNmr/17ey4yk2msrzY/na7bmSJoV6MPbUGvixR4/Pyy4PqqxTk0S8l7Jpro757fO/zzzvSvlaX99s1F+vIS/3mp4cybE7evJcFUTmBDI97DvFqpVhJ+8xzk4m+99mHsChbKUM8Zz1uPoHCLKsVEFZZKGoc5NBwt9yXwlgU7CW1Nib56UG1oUAnulmP/rv3wSRUb9hvbx9AwkOfj3rh00KHU3nSuTZwKQ4OTlT+vpc3b89kc5m2kPMOjl/8+6d9tuNwtFMM9auzgncPNOAj+ZPIV+zKrwmL/CrSqYqE2LKWJd8/jXM8fLsRFEmJ6PbMqmDyE5FPuZdTZ9AjudnR1o8OdPWifpdrY6YbfGzD9LsNy+YKzNOJsrjRB3rbcd6ygSXf7tEWQ9iqjAvsGVRqGHt8TrPlwpfJv/ja9a9RgVrlD/tXx4fS+Szf+V1RtyHtzfaVTsViXmnTI6f3wMCa+D09EwxRvlaFr85V54SBPme3wNKMVvELVHxhPn9/JkCmPYQ19VQy9fj7LZS7KRArJvvLoQrenw9IvCIwK8WgUfHHhF4ROARgZ+DgNH4IJw+vh8ReETgZyDwOHd+Blj/VE39P1gfy1/fgcf8+TymH6Pv159o7cUun6j6UpF3GdgYuJP3+z3vuwycfSwUvX9/XOfX7yvHEy9xGS/+Lj/s7zv8X81nM58nktndUX+Dl5mN+s3ujr759in5uUN/rONT/c1sLDa7O44XX/hhdtfOzEabv9B0rDKz8fjwh9mDMnYC3U6vN6P8IF7gwkakb9qObfycMgtBLhigno3Pru9o8n3CmRlVyH07M1Ngo9yCscnPzpT8ZRp3sr7vJjrJX/29vgHdLl7mx4Hx76RnPAynwizwUzJjo8/7Ibp/edse8m9g89Lu23mVl7t43UG8jdeZmcxMId7pjYEtRK7N7spxWEZdYEMu2F2ZmclfPRuaXufnHec+hu6Pfu6uhhjVQai1bIh6mbf1o0sId3q8LAbG9w5IoNws4POgEKNCijQZ5Nj3EB19d4epb7y7HjPHomcvstHg/oNbyjJFfAnhTk9PmeusqxpdgvhqCQc6wcoLAmNGC/J1xMQ/dJqZV8l1NJB0DcSX+9zhi9cM+Op1Bxv8OHbgh7fDAc4kM28tccLbRvF+TvyYNF67rrE9dmbY7iRXAyk7QFaNtoUwEl9uXwxBOYSEeFkwtZ4DjBFiVASrHgwc80TMcnSZe0pudf7kX1PLbTOZQoxKMSllbLZyDDEyBkQJ+nokxEjbTnfYGbohfiDojL4DOsVrAD+/3kOUOJnobf0ppJY4TadsJuPPALHkT8GaBewu6GWK0c9z5onJ7al3O7An3sS/g/AQhJ/YQO8gKWig/SypWuQjRGYm/5cXhTLkeHksQ3fHBvA8Y8N4U8lJzZa0GSBoBvDqICgb9czHHrKsVsGGfgnBOIBLxia5EyxOnIlXyUa+55bQufCnzbDJCZ4EueLzenUDeQJZPOCbY+cEX4e//rRqA740J+c7tZBFeyRkubYQITkxG5gLPZjN0LtxggiMPU41/TGOdltFYtaTWw1lifPtdiuXGIKcgIjEqoRcnoHvnjqPsfdP6OrIlylk0ThP0IEhaiAlPKdcbp0sZ/wd9swh3Ap89/JgJidBdtsdXVol8siJpOl8znkGZo1oIs/JlDIZOFXkZzYtFeYTTZ+daTiaSLNM9dtrCdLCCce4aRSIi5Nfm2YP4bFWBWHseAzY13Ludlgw+RrjGOWQUBVkbkfe1JC8HfncE6cSv7q2wb5utGlG/LxcWLNBj7eLeaGOuXrx8pUsS+C5oW2SQgC7vRri04NRSfx7YuG4Vk7qgEMiPp4DiXnjmPh4A05n315r87tvtcjxL5hq5r+vBR32e66ns6WydaPhaqvJV08hdzuZmTz/PR4N9pTE27+62T+kcXuzUsoKRcaJIWJa1B5/fc74V/EOVxvtX11CkWQaIGlQJvelHhrVfaMVxL8/OW5muI4wF8vFQm7LFcSj54Trysmd86fPdPzk6WhLRR54PpUzaGrG9hzboMuYQ27n4mipBURMV2aaHC81K6cq00QhRvmTzC1z3NvXdTs+VZvlOXrnms0W0mC6ubhkPke1rLET/PW/KdqD9emL5/I5tYWo9jFdrl+/ka9xKnPNv3kqQfJtIHnDu7V6/G9eXyptG/WrnfrTuSTTSE6+ulIgf+PtTgGyUS+vVJYT7KkZm7WEPGmHVhdv32q3Wmugv+dUkCB41+RxKwvGOjIox++mBk8I0nC6GMv8Qxo+rzOwy4tcs+MjZXkuf4q8Y84X9PF5OmD3/rvXGljHWvJhe7sa85JhuA+1yvNMTnhPZuCzXI51GTnXMmeKs2PFQWpZj/JWKppBmz98NxJ21eWN9hBym8LUQrIVEOEr5upQZNpeXSi1w3iPK75ivoHZ6n/9UZOilNvgmHvcQwjyD+VEcmvhRDvz3IjhNblREYONzwGIfX+S1DlkJx8BDx+vdbtZSTGo6MM4bw2sa4jE+nql46+fqT+ZCaBUQFpXrM3V0Gny71+p7KIK7CifnXoqKBKTgrmYwC4wP3xNmNPmuq80JKJRd0qLmTwn9viXOWlN2wF8tpCTFeTjDOPqd9caGN9umFt9VP3mSu3rKxWp0MQJ8/OFwgvG/O5SHTLkg0KW5C/XlUPW9txb0tEMstAkcGznSdkz7hmnM7AelO4/aBHAq4cY9z9PYJCME4hSYNAE8vKKtbomXuvQEZdc+W+favb8iWw+UcV91T+M4bm2PD7WnJyJy6layGm/d+0gtjFdNsnVor8n/zZ/fi1xj63+HR0Q1Ue//UZ91Winjvy/VWQejOQ1JHMBeT+wZmSw/N3bS80hQn39z4tCRp6O8SrnWtdbZSmpPyqVHc9UXV3LWH91vVG+67T+P39Q5fjdrFWkDL+PVJ4eazKZSm9v1TvOl1sF5trgOcL6VizmKr5+qlT1MmSY5eOT8v5hnnx5Mn5Ft9s95z4xcD+cLpca+Fecnav1OcH8Klm3V7c38jhPWWMCBG/PWrazThHdPTm0v75Wjh0xBOZDr0jeCx/8q67jvOQeU6qrNsDZsM5cyMxUMFYkr7Xdy8hHx7eBOA96fD0i8IjAIwKPCPw6EXj06hGBn4WA0fpjoejx/YjArwaBAU9+TGjyxffn+j/s5PPo4fXj+T8GAp+L3cPyDy091IylHlajxIX/wOmzMrb+xA/6/qQ+PtAnuv+3LPocZp8C466tgbHL5+Nz187rB9q6fKjte/wPLT+s//7qUD8e6cYen1w+3eL70v/qM0yTi29MDWxC/FeP/2sez/F0+ZKPZiP6X2ryvu7HdL1v+ODE7Kfr95YuD7o/OPWagzwo/kLOuL0dRIFvZB96OAnk517nRxc/93ZOavi5l30vhzFtzFO7rxjYAOyRu8tBZl7DjGVDzOfvQxnY2L675ue9vQPHg9zpkHxzO6akjk1pr9ODl9cdxIsHNne9jYuZKbIp6GL2/RZazxgtRMxIvLAhKF7enoMSm28ddX7uErluGLe/bxdDUEByNoKLIpeZ+6fx6G1qNntdl4uZ1w1s8PXY3rFRX7PP3glvJex0otJxd3soVKC9l+VZzqZnppilUa/XdZAOA3gNXHi7zP2Kdz6ZBciXXBntM3BKKcpf3qcjFjEEuW0xy1hOXIOUYX/OOBR4U42Wgov76v0SenzjPWUZtrcyM0WwyRcgNQAAEABJREFUiJQb+sSrxaaH/WlEKW/aOpHk4qPtIVkGDfLNXWp1N5ZDMCjDjwnkzR0OPWRWq55Gbofr9/4uqKT08B7UgHMc/R+E+3KfLRh+dnIcWo8ZeEVsDublvRrIbsyQGRYM4hhGonl8EqfIpH07Pr03Wc6VsVmeUqYYoiI6BrBx4tPj26N3C9mQpfyepIkycqZlY7j1AcpMfR7ZzF2oPFrKN8ez2UQR4jZxLPF31MsmedzUcgytKORPbfk4rkK8jBvT8cmphB3ZdCJ/uiyEqNyCCsgIPx+JB40qtIJY5NTVjYRVC1FbQfA0/mQqsZotFlI07fwJLUC2YOOYAKEQo2IIKrDDfTQUwVVARBXErbyrpw3F47uFePO2fnEDeYwFfqrM+zeVBAZxMVWYFYqI58DoH4oHWvrmuhPGJRvpBST0atQhub2em+5ER1tfowL5XEHAuSyXR/Q2dRCoG0gWM9OCspy5WDK2x931ux4XM9OcTXXvm4pyJOhayFGDiG931YjpMCu0w2YnALKU2NTfavXuUlsImw2yhsSLEzAgJ8J8IoOkykOSYVcxn2og1+ZPzrWEJPEyt9fn0ITNf7fBBaPHt9dtILjdtypKPnY6WchikOfwFmKFQCjzp9ogXjrsXL18K0bTydEx9u8hVvcK2Ll6d0HZCVAN6iFkfY5vIVVmC/RJul3daoytTM3l7Ugy3u622kD4JAim8umpDNJvg+970t8/XNBCPDihYutKmpcS+TpsqvEptpb5418VPh/xLolVrcFMM8ibo/liJCP7tod8mShQvgD3CaTpFNGilEvTVQrg6F9ZW/fjbJHH6yyU4xO7TqpnECUDNm9vrjUhP0rkjmjeKYe8eXPxVhXEu81KRbBLkCoihoG5FCB0Zs/P1eGn55fj9PrbP2sL+RPyQreQhTd//PO4TngOemxKygu3u5Uafwrv8koD6/0EAmgC2Xn07LksBPmrmEwgpfcQN8SBda1ijq2rndzfpceLXChCHL8aN3aDlk/P1JXkFBhH8jNEgs5aMbOouG+072uJdaFZ4Mu0VD/J5OtRy7pdM2e3v/tO7SzXpq11/q+/VYwJIzttIN0SJOS0kTyXtt+9FZCp+eMb8v0YYlCqGcp9PMP+hvlTFrkG8kT42rAu5Mw73b865kQiLp5vPldbxo74Eenj8zxG7GXsijl3A+naBqkip4z8NOw3CO32aqWB6/V6NeZVYv6nk6UmJ0cM2cljUZILHvdFPlEES19jwiBdQaL2m71svVfCroQtvt5WEJ0Va23gPuS5xDKs6+trBWK+sVbTr85VPD/T0p8UhUzsydGGvIqAMWW+lOVE82KifDmTQfJPuE7kTe4E6dFCFfOlv1qrx/98udAEu/ye+e7la93sNxogh3Pm8Y68qZHVdq1bZIW9BfbHJ0fyD1OI+/n61RsVi5nmzIWcWDu5viNHjLj607wFOPhTp32WFCFi22+Yu7851eTJ6ehPx+9kA2t1D8k6YGtA1/hUOGt1+c1TbXLJnNSfJlXbnVbVVh3Hdr9TIpcyxNY79Ruu534/2SnmucJgmv3rC2XziTry8+bNW+WzpU6+/kbl0ZFK/OjIyeQfamG96yGjl1+90ATcBnDxp+cDMfJYeW52wZSaXsAtS1EipxpwPPr6uVpitbjABnxYX1wwfycqWcvqpzP1Z3PVT+cSR19bfP5u20p+bFljnQjfvnoHOX6rVOTavXqtnDyoWC93f3ip+v8iZ1MN86jMcZhlysmvY0jrce7TVknyBSV7cqy+JN9nhTp+V0iQ80MR1XMtcvTmP/+gZmil356ph2TvM9P29YU61if/8EJelKp/90rp7VrVaq2Ged6Ds99f4nymeHqi41hq8uKc9b9Xhf0duPl8bK+v1YOnx7P1+GOSdczTN9fa3a5lX5/J4+pzaEt9YH07ms6lk7n8KeBAvth8Ih1PpbMFsftaTDe0PL4fEXhE4BGBRwQeEXhE4FeFwM9zxn5e88fWjwj80yLA/zz8N/pPysEpnw+fkkP9T9FxaPsrPX4Kgp/jqv/P+yPxzcqDfDI8PubPGeOTbV3J5+TQ4aPYm2lwodp7jv8j1PD+3+H67kijL75dw5fki53/m1Z+jJfDcF825hDX95cyTn6BDPS5iyi67t9ouj+7i6xfu3ihH98L6TK4UOFlHMiN7/t8f+a1Lt7iXvxy7OwKkPviv8XB51YPXi5/C/3/lTrNTGbfy88d28zGLo6Ji9ndtRf69WeFjbnhM2L2vQ7X80vEx/WNdxc//6k6zGzE49De+46Crb6Z+AMJNjb1NpKf38ndNSXo00HImbGco1y8XKLa+3x/9Pnj9cHC+7oecmvsK41lJtPhZWZsRIVR3k8Y3b+oE2LoCiHKzEahMUOwWYhen1cUUy6ENZqyAenZ7O4hdMRrwH8XTunnk83P6Ek7AwMzuyv4xM8BX0dhw5TmcnE7ezY9XT9LhiL9xza07e6lZbPfzz2GHecPVXtbv/ajmRGW4d72QT22et1BzEwxJLmFLRuAPmawoBSjQghiOHmZ6xIvM3Pz0NONRx97FDbf/TiAifeh6djfdXlDi0khZWrYJHYbYgRvGjVNwwYmO410CuhOtDOs6fHJjLE49uimqQbOLQSFGP1S8nr6uS6XjnZmhr3ok+M/jLqdeDUzxZTkL7Oghk13syjj3DH3MfMshzgsFGJURAYa+7IZouMwjOML/NyeFuK0aRu5nZEN5YRux6xgYzRgo59n6DMzJeprNk0H9UpZkqE3w0/XgwJ12OL49ugeaN+SWxqPPdANo/iTpTEGSLNWFbp62vgGdwxBLZvFNEKrRn/dlizLRnsn2ON+h5iNfrkvWVGoBzfeo59mNmJWsXHuT6TuNmz4otdtChzdT1c+gG8WwQaSyLER8fBxfOyGvk4E+hOlu82WTfWK6h7CrZLr8Cc8OwihFgycnPEylwnkhhMgIYaRJDRwKfJCORvKPsaOjfQtm9k+fg0h1uB3WU4hzDPaTORf3VlDHkwhKpwEZjB5fyfJeicnMC6BgeeN++s6JxA6c0iyjlz1Jz1DjMrITZ9rPT46NkYseggok8nbFpAxbkN/s9UWgmeDTU6Y9ORvizTEwHM5QQL404uuYw6RHh1b5vJ2BdFEnCP6hCEryOOO8hpJKSrPcnn7rCw0g4R0O72pk14R+3xzP6DbzLRjY7+GRHE9l2/ejDF3u588e6o8z7B3phyCZIAcGXG/XEMIbMgTYmES7Ar1BaTgWmk6UU0eq0jEaq8V5F52NFMCDx8/EH/3bzIplYWonKnVgos/5bo8P1UDIT2xpJBlGnOXPJgSnykkopORkXkR8O/kBIIPciMbTP4UeEmMZ8RhYD0oU671xaWmqdASImp3u5KqRkMMKiZTmZkKmJsaoibc7tRCeE4cr6zQyfmZFpC5GcRTgNj2OSQNWoNRDEFLyKJj2qzJ6Z6J7niURaE1hAcMn44gRSI4yaSaedUyr7cQsUHS/OhYU89PbHSs98Q8sE7vye8a0tlJ0Cmki39YItW9BuaD52Ak3+aMO51OdYRtPk+PuF5Bxg3YMPrw6kqeYwl8Boiv3dUtcd3JySrP4ZOTU5V719np6OkTLSG3zLHzXEN6xlo8P1UHtgE2tcmj4rp2NyCRMm0g2ncQprdv36Fz0AxiGBe1P5lo4ri9eCazAAF+KyfJi8VcJeUFcV7/6fVIHi2xfatGG7Xa1ntp1ygVhZIlzUI+EpGBfI3oiRDgIk7lcq6Ijjwk+Rp49foVGnrl2Dol3vZurd3NLTm+UAHJtoKg2mbS0DWanx4rv4EkhJgayO8G8a/2HZg3PURtyZi7CjuYm3ExVUPZJC/l8fSnJk+eP1OppJo45eR1FzTmmueRk2k5/mXYuzL8eXOpLUR1hg2LZ0+Ul6UMknmMI0Tg7cs3moL/9Pm52jyoeXujkCJY1YohKoPEPV4eydcD+825yuOl9thbWFRxvFDJ+G0ZtSGvE+Rt5mQe602Z5dqwftxANHbMowQu6Wiu/GqvrJOq332r/vW1jPzfkmcd+eLrSv/dlex6q/WbC9K2U5dMNXOtJc9bSMGC+XTsX4lProdXN7rdrRSzTG7r9JtnmkA6LgDEsRf5Pjk/Vg4enXo1q42cuPb1RXmSx0n4KuzIG1YiCO7AGlJDLu/eXMnX4fXqVmFbK5/PNNB2EnP5/KxZ58qnJ9peXMnzIUF6WjDtGcfQvSDGu0VUlGTMb/9mibIghicL9fi0JTduqhUYbbX/7p187Q+QtTitPbm8e/1GV9++HNezjPWwT0EF65DPPRZmdeDhcXTfnJTM/b5Hu8jaU1FXg3nG2tZBWgfi7eTvuqs1PF0qnC01f3p+Ny+JxWRICvNSeUsefXch//rmwWy8r23APDw5VkacS9Y6J2g1ybmPRA3/+zu151Md/4/fKHt6rKOs1B6SuGH+x2WpxjrZrpPfVyPzYbjd3sV9s1eAnA/kizGf85jLsLs/mZITVzr66vn4JP3VzZXCrJD4fS3z+ySEf5hNRLDludpjYzldKFeUr2kFZH13da3+8kY75rJdbeT3wxSTIti035xqq05pPpW/IkR5hs82yZRenGnCfcy+ZX0+PlJRlhDk5YjzkKJ68sHMFI5n8g+V1MybmnmpSJkeX48IPCLwiMAjAo8IPCLw3xgBw/eDcPr4/jUg8OjDL0bgMBc+d/zFin9VHT9G56/h3Mc6P3f91xjr8zo+N6qxdeV19z391OX+8vHwX4CADR8NcnftYXgoHzX66Zeu5EutH9ZzPiByOfT56HysP9T58Qf2j4X8eNiRSzLNfz7KPyYCHq0fCBstX7J2gFg41Jt5b8nLXA7lfvTNYz+a3bXx858jrs/l0Me1fCyHurvjx7V+fVfz8KfZ9+W+ofdwDG8XLMjl43KveyhmJjMbiw5t/eqhDGys9hBEo0AqdW07YiV5K332ZWYy7HjYILIRFtjMfFjm58ODePRs/roMbF573UHMDvpMIUQFNuXkL5Yd43jQEUNgTzayxwcGbKiaC30D5bp/mZnM7iTGOJ4f+t83GQ+HMjMbr/3geiInY25gdwfB0EKGJfTkbBK67V7n5R24ReyMWRptCvRjMCXIpzvdgwy7zIxiEz/YrK7VsWGZ2HxFvXp+3LUJckxcRFnvcWDcluM4Hue6f/lGuGGP22pmOvjo/bzOjyHG9yubkzGuJ6akFtKkQ6cTlmZBPXEws5EIrr2O+IhrH1+8hoPQrsXu9r5vhi6qeA8aMaFfwtcBkiKg10kLP3dS03PLyRUXHzfRt4Vsq5zEwFeQ0UDuoYyh/crPxF53LyctFEzZpNCQRVmRCZ5HRllZThREe2zb9626aKr9KR0naCBnO8ipGjIi0so1ZpAO/jSp93W/6MZ2vBDYLC7GzX/0GefB0Mv5QPz9bLSVZgN+OrAVpJJo4xvB2/VK4/3HGzJQ4Rv5RSExSE+Zx8mJO0FmWJ60j4K4CG4hPMwAABAASURBVPzo1YMpXca3b8xXkBlTNtMHcsvza4wninycBG4TCConJzwOO8iFBtJ3IDcsBnl+dhCRHdcteG4gEP3DVu6X2+vkq8C7ggBwGQflR40vRZ5DwDcaST10dqudbFOpTIWGaQHxVY2EQHtxK3O/0ONf0Rs4z+nr+p3ILCD7/NwJplPIO18TnODxNsZYPb74U6RCZwZ55U/3ZWym52WhBjKixv+RBLy81f76TnwM0JL7dXN1iQsD0Ntoh5lpJE7AfL5YimDSb6U9RjoZMEDOmBlE21Ke/wEM4zntqDeIhp4cycgVf4I2hxza30D6z0st8Ns2tTTLdXt9DQl6NI6b59g54lWM42aQfJ5T/gSkk3EdJE1LDPa08ZwwflxeX+n26mq0/+LtxfikatYOSk5OL0r5076B3DJInBiimqNCCUxEPtuTpfYQsjUxc/LUzOQ2JAiPhhgn2nssW0jh/WYDUTvTQNz8ScL6ZjPOh9vL63H8BptK9OaMu4SIdRsLriNrRU/OVMwVJ4YTJGbeSRXAr1++0+76Rv4kZ8d4MQQVYODXi/lS3u/65lqElehKJmlxfMxPU4U91XY7rk9bzneQzxtkPp2pXm1pI2amyTx/IAOrajcScJPzY/nfBO7LpJX1kE/Mc88P7Lv99hXjl/Ic83zbbDdq+mb8KtlhDimDrjXEdUUON8TBn+LMiNG0mChj/fa54KT1nHwJEIA+jzbWagKB5xgO653qbNAGSRBK6WSuPfXJ/yY2+nJIzcBcCyGSf4bfphGrKG2GRs0av7gPln2mBJm3v1kpkgNHxycyyi0l+KpWPevoYnkEAX8jvwe4L0sIJoGg+xazXIn2ikGz+VwN9+np2Ylajk1umkC0rp0gvobEIhf8SUwn5mbPzsVwgrOTrzM3EJTls9OReHa7jTV0e32tGONIcM6Zr9Mhysm3zr9yl9xpWu5Rs0z1JGkJmVoHaQ1xVu9ZAyDliq+fYaapB4/27bUK70+u3XwLYf6WPCcX+3kxfkAhPzlS3kgZ+d1AHgZwrCFa03ym43KmLGXavHwLoftO63avDmIwfXOu+PWZ8n99ptvSNOuTRnKxbtSezaTfnquAeJ5BxNXYMPu3b+QxjpB1kXHiIDFZtcWPacoVuXe0zCGj3OurZPInOPcX4ECe1+TmBHu83suHMumWvKrJyQHSN/3rC9nxVMaalZNLeV6oLAvlWa7l8bEGYiDWGSdIEzZMfW6BVaRNzbxd/+7P6t7dqnt5qXzbqHA8EFvtAXanbhKVQ34Lwt5jEG4rlsdCy5NjpWfHisdzTedz7a5udETODME0efFMJ//6G53+yzfyDwNUFzcaWMs65oDe3Kh7vlRHHAbWOP3pnRpI5DxECVIzQtD220qBm1N+in7WgBYcl9O58nKuln49drvt4j7WEeMtcd2BSXs6U7GgzflMzRPs4txxc8w3rG1dHuQxDthcRcnnRgfhWrMGidyb/M/fKtzuFCZTTc6OsX17R/YSzwGbilhoyKOM++Lu27equQ+4TtsTqNu9+qOJhnmh7LdPVULKNuSs6k4+P5Ml6TdncnsTza2IErHcMPY+DbKjmVry1H0rmP8d+dT5hwtuNwpT/LJSGWPoeqvphDxbTGQQ156vV2/eiMVK/ruHvrvW8OpaycitlKsuTPH0RCzU0uVGy1QqENtszzy/XHs3Pb4eEXhE4BGBRwQeEXhE4BEBELB74fD4fkTgEYF/UgQezX5E4L8pAgN+u3D4q79/TO+P1f+YQb5rMcqPNfxl9WamcC96fH0aAY8h4mTZQzEzmf1QXImZ+YH9PTqOZz/84bq81Oz7tl7mYnZX5vV/ibiuAaLI5Uf10M7bmH04ttn99eF418h/CgBGH5306Nn0HceDdPGj7l9e7nIoCxbuazT27SGvBEzexuV95eGEOlNgqDs7AhuEFmy8NjMNkAJmd9d68Bqwx8xEw3EcM9o+sM2MOmEDfjs+PaSZC0Vj+5iiIhvhPp6XexuvM/teT+tkJJuAXj7c6+45HsTLze7Hodyvvd3h6Ofuv+N3KAu09zIzw/S7scw49wb3Mrit6IshyLzs/tz1jZf8MKOGck5xEhDp4/Vm9+X47XZ6mRMMHXEYpW0V7vW2976J3Xr31XU5Lmbo4MJoF2NSDFGRzfosyxQiG5rUuU8DsfF+7s94jT2JNj5mwzje3/v4uHSRk4djO79AvN9AHBM6Q4xybHwst8sJY9cxoDOGMNYNtM3zfIyf6xHoeL6ZmSwgZqrZUG27dswb99PH8GsBkfdtIZAGdLqIV5bl6hwb9wWbnfAI5IXX+3mRZRqaVomx+h2kBORMxya32n60w33ycZzUSVmSk1k1dm67RnExlcpMItesyLQnnyrsy/JMAVw7YtQRt5ZxBzbCI+M6CeNY57Tpsalg89ulp12RFcoYw7DbyZssZ+O3qWUxjPHp8AM3leWF/OnJmHK1jNkwZoe9jsHAj8yiMkiQnroVZFh5upTQkRX53ZNQxMIsQBb2kPKNBvKkrmrVENwurjOFyDg5lkgFhMT+eqU0n6jL4/gkcAmuAKT5bK7ZfKGynIwynbPBn+cjmTmD8Fjff+20+13XNbB2SpAlJaSN2Pxu56Vu/Ws12Syf+DgQcDmYWEpSNMFcKWLvgO8TdPf4V0Oa5IzRQDY22O04+jib1QrSq4NPLVWAd9o3I+kU9xD3kCXuZ+/5EaTJ+bHy04XCYqKIX/5018afkITYK7FFDO3+TSCvjIth6OXXe8hGJ54zMI0QMttXF6rzeJdj5NEgXsR9D6ExXO/cfHVPFupmhSrKOsiEXaax/R4/bm7Y6Kd9wl//GtkUE/GOjCi15I0Tnxk5moUwPvl1++fX8vwbdo26jHHzpIG8PZrhC718Th1BWsUXJ7r1r0GGdHGyxuMUyBEnXKMbCUFSY0d2eqTq3bU6xgrMMSeKG4iZ1WuIkaFTnwVF9B4dn4A8NjG3avLkptlp8gRCYjnR6W+eKzEXInEFJZkZZPC1HOuEX3RRha8BP2ryOSP3jfG3kE3LJ2faFJJ/6MCfHA4xynHxWE4nE+LZjjm6WC5GG31dCMy3FQRjVe3l89Hnpn+IIZLj4zzKC5XELdJugt2OI8bI8yqnLsOmsG1Hwmy4WCkjTvXLC23eXCo7WmggJ67WN/LYuz+R9v4k+HxxpO1mp2K5VEFuT6Ych6ApeLf+5LIkX5Nn5E+EBEswOT3kWNbh37pR7AZNz0/UH0+0huiakO8da5l/y0AMUTkkWQZGeZHLJLXMX/+bwuub65Ggi5ta3dVG7STX6nalHXMrgtfgANP+9upKRcHaQPxiJC9Qcnt9pRh8rncqZ7OR/N6xJnieVJCS8yMIsvVGcTFXm0wdMfcPKqzXK7ltEQzNTDn3ECoVmg4ilZz/81ttL65VWlRxvVd8favudqv2zbWKlGkKqZvluXbE3cAvgol49fjbs+5lFWOtdopVqx5ybDaFOIOwn5BtDXN1/90b3b55B3C5hvOFumnSDikh8QRhXkyn8hiHEGn3VivaFs+faoDgy8ivfDpRpVabd5fEPR/jMqHM57avraEmsldrCfJs0UfVN7d69+23KlljXAbKc3IkIjnzfLhaacPcM/B4F2rtWQe267XKF+dqsL+2Ho6wFQMpcEiXW/kHPLIF94jlRNlyrg19fOx5XqpjHTBypmT+7TMm5MVa1398CcTYxVohxqnAoWG+VLu9dLbQPnYKkIVje9ajJRh3rKnHT5+qzaNmZ8fyGAbm4ZYYt+RByRwauLdE7BHj+ZoRwXNzcamhzGUQ6w1k7PbVO0WGnj47U8O64B902l5eSozTUz/bdJr/y29kT46UxSiBv6ed32/6tlGPzRnzIMe3htz0XJ6kQi3EbM96QeiVkw8DmPd/eKWEXYFrb9dDkPasZQU5Ns1KGee3v/9WcVXpLJ8p7lo5mdyxvhqxSP/yQh3/r+rIo5I5U5DXAVI1QmTXE3L9z280QPI3//c71czr/NmJInOmz6We+8iWtcvbN99djHOyIIY7iPyNf0U3uWuQ6t3/eanqT28UWTNDltQdlbpJvTb/6/cK61o9YxesScZ9b+CeEo5nWnRRze9fShD5PWt6wLZYFIrkncekqrfq/vCdcgUJm9oJOB5N1JRB/Xqv4xl5jq7EvcUJ5IRfAzHsuC/lOViSbz43/MNgIg71At3Mh36euUaH+FEeEXhE4BGBRwQeEXhE4O+PAL/Y6afI38JSfvsf/xtxOP4txnjU+YjArx2Bw/z9tfv5a/VvYAX+XsTVh/Jjfh/i/7njj/X/K9T/06v4GLu/jkMfa/XrH2r2UpcPaw53RT9+WHN35eUHuStxHQd5UEKjQ+nd8ftcu7u+a/v482+LwGET9K81ihmB/YIyM9PDMc2+b/9xudn3dV9Q+ckq7+nyycpfUjju2nlmsgqyGeabaDFGBQihX6LuS7YNbB66HPSa0Rox43hfOGCPy/3l+4OXuYwFd+aOpz/4ca/KzOSb7x1klm9a+9E30F0Sm+pjP2+LeLuWDbzAxriXu3oXP3fxcQ/i12Z04sTM5H1iCOBlMjP2aeNI2iUwzNgo9H7i5bi6cDrmyXv970809ndSz/E3M/mrxf6OTfIWMTPGi/JXh71OoPl5D64VG4M+VsaGZQxhtCfQ3nV19HU9MYY721LEBuIN1uJlZuPYXmjBFOhvSMNmck9OuN6CjUsvMzMdXl7ete1d+/ty3wjNUhrLXI+39R6RMq8zs5HI8L6SKYKTx8evnbwxs7s7MrbxVs8GaIxsuOKv22MUem4afc3ojy+RePpXwSoG5Wyu5my0+tNrNX67fjN0gjOt5T4EfPNjzoazePmThY5RB9bur+sL2Ct0TyBCpvO53Eavd5IxePlsKt9AH6pGTjB4vH0Dv4cQaSAhYwgSG+h5kavFdhk2gKVj7P29nKFH/xqInRiTMmK3h8RyAqujT11X2kDGtI4BPjp55n1k0p7YZOh2HzynzShkk7nMC41kLGPly5naaKrYMA7YnKFjygZ1t681oH+ACJj7E4B0db2Fk1jUZ/geLcgJr8I35iGqBHG4x5ZUFmIALRdLwamOEsHWbZpBhNXkocsO4jSS/17uun28LRv7nkepKFRB1rq4vQ26B0jLaSxlbPL7hnoLIZJ1Uj6fqp1m2kBu+TAtfrvPW4ikCslcFzh5WUHcfew9RMmczXInkSrICHgEbdtKAbx8433bVOBXKeU5JEQhj9eADT2yv7zV/ur2YLaO8JNIetjkidli9959hGQv8kId+d9DRHjfYVpoCgk6sajB44Hj/jToHvsSG/QC01j1Wr+7Vg4ZWLKxHxcTRQhpJzI0K7R88VQBMtdx2uOH54CP6QYZcVpgzwZCZQW+7XqrQJ8ZdgQqF8sjiaORB5FcisTRCZE99gZwnWXYGyQnnCOkkPtckMeJtu7D/g+vZRBPRcp1DFF6CyGbUlKMSQHwC+I7YX6GaZXsAAAQAElEQVT5137fQCSKV+n4exwYM5Enu4srbS6vNM9LNdu9Ev28r4MHR6MCzDFB7gdVWqJzYK7UrGHZ81OF662OyhkxqZSTazmkqJNW/vRjA/HkeDo2/rd5txCWOeOvyA0LpvOnz1Qzf0ryANPGmAGZXPzapaPe9TrZWZAjwfFCbiBjwtEUbEzzb55p9vyc5Eu6enehGSTkAn+yopTPTx9fNcnJ/Cob03ZFvjC/bl+9UkN+pjLTljm3Bxe3P59M5R8i2YOnY+DYFefHY44Ya87+5TtNmkHrb1+rbHpFSMvVq7dygm+Y5XLSuGfdG+i8hGQaHdo2MrDJFlhXdYqDKZ0u1EOiKk8qwM5x87Z+n+hYC0OMlJf4UCmGILdDvOjKGgUBzjrjvgyMJYJEiqoLpglrRNrUWkyX8jViAKcOUmvVQtiS1+HJUn2Z5F+5O/mG/J2VCrT3uZadHan66kgNBKQ/iT0BiwpchsyUnS3VTTKVToI7KYheJ+c2xLVJUmL9HCApfR3Lj+YKZa5EjjXvbmQQZItYyJ9s9adg3dbm7bV0MlMZM03Aty1MaTZRD+F6TRwHYhTR6X9P1fFvWBs7CPm42qv1p6bzQk6oRY7d+VxHk7n2faPdf/5ZvrYPkKpVaRpenKjKJFSpZa14enymnnV/Op3K/25sZlHzsxMNYOdPcnartXKIOWWJnJ6qu9kwn0zLo+MxFmNOg8H89FjVzVoZ68FtqHX0719rSnnHWt5xTynI9WI61Z65L48zdvcQ0Yn2hHF8+1z3r2I+gnzsnbSuBVaVphC5jvWwmKhflIrPz9RC7ru/Wu80zEsJnDonzi1o+YR68mH15kIbyOCCdatE2u/eyVifdsSw/tNLDczJDn1VIH/+/E49uefS/Rv9F5lub6+V2kF9wA7yKrCerLYbeY46Nj1rhH8rAgupbi8utCP2XdsoPDuSQtD+9YUySOnF//ytataxarXRKpD76DIkZ91p80ERwjVxDxF5sW732uSS31dzEqMDI5uWslmhhM7tn16ru1jJ71+R8ik4i7mTEfciFNq9fKtpVmj29MnYZvxzBL99osnJkXJLxDgp/OlSCzAtiY/PleI3Lxivwt63ar99p1livPlE2ZPjca2XBgdAbbUf/350grgv/vWFfE7Xnoesm/43gfWfr5X/4XL8mu3d7VrjXGButF8dS+SdmFs1mAdI8GhB2ekR8Zyoe3etsK6km61SPnWT9Ph6ROARgUcEHhF4ROARgX8YBPhFQF+S/ypDjYF+qdD17/w2M5l9Xv7O5j0O/yMI+H8yvyQ/0v1vWG1/Q93/OKq/iD3/sfqkpQ+XrU82+Eco9Ph9Tg72Dawd+l4keY/ATxsl8P81uxOu72q51uE1cPIpoXh8e9vPydjgb/7jS/H9KXV/cwPf3wMfjOQ7UYfLEV7H8FBwOH6q7FD3I0d0vu/NuXy8h+Kxvr82jg9lbOvq6WfvhRMvey+mAR0D96X3GKunrEM4ssnJjr9Ged/n5598qYeZyezny5d0frJuoPRLQvVf8n6PH2vRp85/im7vB/ByGdgoGuVeHwjpoXibUb6k+IG/ZvRGDs3NbDwdx+TM7O6a0w/eZt+Xe9sfk4edzUxm94ItnoeHetdzOFew+9PD8f7y4QEcxh3yh2Wc2/u+XHziHSygnvXxUIcdI26HI+VuC63kMpDzB6FKcpM+MYah19vdNWAeoc9N9Gs/ouZ7c12Hvn8N3oBLM1OMSZFNRmOMwLUfD/XiZWbsNbbyXAgWZVjpm4LetmejtWegEINiuJND+UD5wU/HPYZAX2lg7B4xxhzbct6Ta076+dE3bwNt9dGrY+Pf9Xl/l0N1zzg9drRs2JuZnFjMs3wcZyyjYYyRsQ3LA2RqK5YYhRDH654NclQoxDS2sfGnlFIUStRD+okGIKwQTD12WAhyGzpIQQoxa9CADSFGeZmfR86Fb9424qtft5Bfo3/YGUOQt3PbB8YMFujbs+E9UcQWUZblOT+lwLgxBEWOTl5mEFA54rZ0TYdNvla6uT3tzbtik8anoXYQcDs2wGmhmGVyEi/EIH+ZmcxMjqHwMw5io12KMXE5jCSH+98Rnx4xCxr9of9kMpGhxL8ympGxveNKbOo2qhmzaVoZDQb01hBz2+1WTggF/PCy3rGLUTmb9LP5QtGi/OkyNzyEqBDoDF5GXD0W/mSdP60V8GGgyomljjESsc5jLs+PPC81g/AzC/LXDpJCjOE6j05P1eJD6wQ0YwodDEqzQanIwLDlHE88ZuDgsRGNOFWHDR1+dPhh5IVj0rLp7hvdPZv+jk0J0VBDOkRsb9FRHh9BAM0Zs9MWktRJJfOnryAfaogEt2m9WsnLC7DMibVvwDtZ6WV7CLGI7SElOVYu89lcu+1Owf8B7g6SNs8KlcdLTSFwkkVV17fasenvMQ0hyPMUN+Cgc/Xk6ADueV6gsx/jlOW5poy/ZfPc/+6rE9wVE6SX1IC/95lD6C9PTtXh32a9FkplRa5iOlFJ//l0JsPOkdBpe412Zz6fpEiezhdzeb64XxntJrOZ3KYZx4GY9OBVQMDtITPKslRZTFS0QU4IZe5bVshJkM3rSyyjK+3jYorupFB3SsyB/WYrJ7GzyLhgE5YzBeZ2z9yN13sVu07GGMtspgYCZ00+GvWbm1vdMj98bu4hqQ3HJyWk0+1OLQR1ZPxs2+LyoBo8AoTNQPBy96ucqEVPQ74rmEpsn0LQOlGfQzbWEK3BiB85c3x6rj35E+g3A8+C+p4cOkmFFv53QZtGeYisT438qbc8y7Wi/xa/OupW19fY0Ovm5kYhRnn/DQTpdbUbSccdxFvO+CPG+L6HKBrI2QLCJnmMFnPNlZQTM58LWZbLyVeTMS8LTbAphqCW9W1KPFd/fIlLQfuu0QYCageJ0i4KrSHTS8vgVabk0KAMmwf69MzFCT6dQH6K14DeHfk9nYA3ebc4OdEtRNG+qVWSf4EY0llKgUPU2bNzTZcLbSH/GwicAvLYfUkQpovzM9kgXbx9C3lTKJ7iCSQqPJbS8Vz5CfNsaDWSZpCOuCGMU0C3IP7yf32mIYjpbuRwo3Kx0BxJMamBbXdTNhB03WZHjPYShHL15lo5pKTH4Xh5rHK+VEb+FCljjS518uRcE3REykpI09W7S0jMY+UWIfJ3ShDOLUSmIM4SC1YG7vb6RvXFrQaw6vc168KNfD5lp0u1ZZSFoAFCav+nt+rAtDVJOfogyWvIPIPECqwh/pXRm2ZHVVIEpwiZt2trzSdTqUhjHq4vr1Uyv8Y1EWwTmA+nM5Hsaljo3VcjP0KW5F9Vvnp7qTXxWg+NbF7K8kx2uVIJ8elPKYs5NsXfnNyK55DxkJhub4pBfRHoM1H9FRi9OFV8Rj3rzIZ5VWCDk/7heqvuFPtmhcT86Vg3ZSbP75Z5EG72muJwuTxSKlifvA2BuV5dyf9eaw9ZPVzcaFIPyiBWqwsIvCIfc6kihssdWsF09e1rOQno9wq/P3TM6RlzUqzxBXaHr8/G8T0GdVMpY374U/XDcs76gM/Pl4ILlrHmdE7QEo+BWHaMHZhH5dfP1YCFNtXdmjLJtVtvWGuMdWWrllidvnih7JsnEjFsfN4clWrLJI/FAF7heoePuSKEflrM1F+twZq+//lSy2dPZedHqlhra1a7cLLUhNzZ7zaj3fGbc+2mCVtLTedzpSyR6r1a1rRumil/cqw+MrSvSYzlY0ywW8ypjjkyzAulutfuO3BSo5ycmR8dKR0vpLcrWSswIU+ITVjVSs9OtQC/Dv1Oomox0UBdfb1ShV96stD06FTh3UbDH95qyOJIsg6Q7W93K+1+/2okWnfM6+QMMmR+u95C6t8qQnQbuRuXU/KnGNeaFjuNOZ3FTP3QSZNCvo5s3lyq/r8vlRqKnj9RBKOStWVfQxB/faKj//h37mMzTVOhivuff5V35V/rzbxpsqAq9mP+daynM9oEMDAz9czz6k/fKYDu4/vXicCjV48IPCLwiMAjAo8I/EIEjH5/qaDi8f2IwK8KgYdz4lfl2A+ceejpx+c/aEzBx238muJ/sLdb9WPyaZO/7/XwzOT/xM/vRT/yMup/TGjy+P4IgYeYeZWB+p341Z0Yh4Nw+jPeD3vdndt7/X4mrg7i158SrzfpQcu7c40vagbkB7VeNjb41fxwj36K/D0dHthsO4z/U2x92ObQ7+HxYf3h/GG9gpd+UCIzG+WhLR+2+GlXRrMHoo/Pqf7E+2GrT1TfF7ltB/GiYD9968jMx9Boz8CmuF95fz9+IPc6fRz560FsYAFk9/XGZnNgoyyERKs7Dd7UqI9sVHu5j+PnBt5m3kYyuzu6/q5t5SJeZva+zuzuPHCMSEpJHRufTjoGmaIFBTasY4xyoqhlw9fFzzPaZjEpUR8kOYnk0uEzl+O1kyY9xraQGy5mpg4dbpO3cXl4nlJUhgTaeZ0fP6hnvIaNZB/fN5cT1y5uXwuB5+MnMDEFyATD/ogXNooGaYC4cv+8JFiQi5c73gMklV+7Ph/Tnx6Wv7ClBz8/df0D/qUETvjhPjmuPecuTop6uxKSRvSLtGvwPYToQ7BX3LOxTCwgKGs2sms2jjvqXa/76gRAz4a9j+Fj+nnrT3uxsZ9DRGXkQQexYGAuk0ayYjZVyQbzBPLHgmkPWVRBQtVsLrttTrD4MYLVgLMZ63G/axS4LrATMzmPMgty/wmXGjbUnSRyO7KUEZOkIFOgsesa8NfA02PvPsZALddTNpp3EEk1G8EFG9KOQ8sm9Z7N4ArZsWkLCKrZaG4hOUIv5ZArHFRjs+dGiFFus2Pi/QfIvRb8va4Hmx2bu2sIvZY8FTZZMDnB4SSLk2kNtvXEsmJTeI9UkHfe17+KFAfoIQk9U4hWC0ExBHk8WzbyHZ8OABzjmCVFMHLiIHOygrg7MWZscAdnmtBU7yrsrhWzQiUb9QGiIUAo1plp+fRcezbQ86ZXhoO76xu1+FjkhaazmSZISUwL/G/AqMZWM0OrVEL4uNANOs/k5L4TEPUVZHKSytMjleybzyDxQp5BJFQK6NE0V2IzXR3BIL8ivrjGEKPEvJo8PdUCIrLDbic3MovyvNX9y5909ETNUoIDmKl6ezWSr1009bNce+KaGMdj0uDLHgLbidAthKGruIXMHBgzxKjb6yvtaePtXHLywUktb0cK+kEb+pmZtvTzcSfTqfKUFIjJ+BSsSTWkjP/tSB1NNTtaKtDe59mI2ZsreT5GcjT3p4yXxyqKiRpyfzpb6BhC0n0pwbz0XGfUBaR9s2/ArJY/9RgwpgOrkZRMUoXUwOV/x3XjTzZCQsbnpyrAroKsmEwm2qxu0cQbIqQjb9yWPWPuybUtBOOO4wYyxyCO/Em+YVbIP1hw3e01zHO5fk8hM9PR8TH5F5kWnXp0DQiamanDSNadnp3pDHIUk1SGpEReZlmmitwaIOgmy4U61gjdblUuFqrJJSdTbL30lQAAEABJREFUavLJ41Pgt39l9eW7d+Di+VqN89lt9Kerh3mhybMTTZ7g475X8HzFx2FeqoG0mtRSAdvUM2fX5LAxt/aMEWcTBXK9JVZZVo5PVK7Ih7CY6hgCbQ8RFfJMJeuTP9GHQ+qu16pv15rsB1WX13IiyfPPv21gA+ld5aalE1XkdgeJGlkjJinX5s07ZdWgY+ZsWlcqsWl3dct8qtXNcgk7ImRUd70Zx5goavf2QuEOSFXY6/MsP5rJmAfiPlAMUVNyplc3PslqdUefd9KbGxn5W70mf8mvHaRU1gryT+TLoNvX77R+RTti6x9QCMupsufn8q8EHphXPj+Sz0HIQ5YKlawdboYLU0Or62sFE3E/kn8V8clsqT057nO65V7QkDuBVeDk7Fxz1hCfe+39vNN6r345kdDtc8tzMZ+WrKcb7ddrrdHdkH9bCLNE3CcvzlVBMG4vGbMBv2dPtGCtSiwsORjOz0+0ZyGvyXmfCxH9AketKtntTntw26HTPxgQmUPxf71S+5+vZJCIbkNvJjg39autfJ01bJvNF+P87W92yiB8PR+n5FOEHO5ZR+LZkXbVWlf7tRpywUnTrO61JMf11Ykic02zUu6XrzlAJV8/3PddLm7i0iwUmvRBaVJK5ws1Ly9GojEOUkVsNn9+rayYqoJo3ELcZvtOEVLbzucauPd6brnefVfJpqUGxjPyPULE7iHZa4jnWNHn+Ymat9fqmWfzF0+lMmlyfqzjb15Aq3aqadvNCuXkEQuXptTVhUgv5jJkf7VaK4NYFvek8JtzxX2rLET1rKsduTWfzVWcnerm9Wv57x0lJKxjLnCdnh7Lx2vQM8wncvsKcPQPOzRRip2UOck5KbT+4yvVTaNhUShynRMr/9r2AvJ5ynxqqz1k8DslBU24li8+Mu2+hcwNUgfpKnQ7Ud15/LHZwLYnB7KQSa9utPMB/xUMkAgRrMuNBubn2fMXKr46l/3LUxVPsDkGtUeTu7UhBQXWlnixYd5vJHQbOWYcxTy2RlIrhTwpQ0dGeebzhXh0YOtxrNOg6f/338cPTQz40e52kPAbldPp+LepEzFK04nmWalIvrXbnfwrvHeh0zDJVDw/U/jNc2mJTQz3+H5E4BGBXx0Cjw49IvCIwD8fAvzG5v8z+Ocz/N7ig/2H433x4+ERgV8FAoe8Phx/FU49OnGPwCGqfrwv+i8++MgP5b94+L/7cA999/Ofa5D3eSg/t/99+1GF3V98dPC6j4oeXtqP1N+19UYHuSv5dfw8+HQ4/jq8+qt5wWaxmcnMRpVODown/DC7K+P0J7/N7E4XevVQfEf1Yy2Umdn3pf33p587c/tczOxunPF300Ns745md3Vmhgn9KK7P7K78cO56ejb+/NplgMg6iBm7bhQ+PHodRbL7Oj938fKuZafsgf4B350M6/0Jm9FG9kVdP+Xe5yCD7zhzEWJQD4E13Nf70YWq9++etq4zhKAY7uzr0dniQ9OwS0f/GIK83sx9H0ZS+DBGDGHslyAozO6w8LZeb9S5+GAxxlFHoI1fD4xhnPi1H90uJ3e9r5nBCw2jeJmZyczGcTBXIcW7uq6TsakZY9LhFSLjIGZ3fQY6mJlQMPZx/WN8KAsRPeLF+Vjmbbkc8NnJFm9rRl/KHQ9v42UhRtSZEoSMl8WU5O0rNs6d+HVJlAXEScicdmM/7PZ2DKGBmJihG8nzHGyivI+ZKT7wZ2hb9pFbBQvyl2/4dpQ1Ta2+7XQXO/zAxg4yvGQj1ceLtM8Yv2Ij3CA+mmTq2Rhtt5AJEEfBomJI8rj45mvDRrJZ0AGvnhwbx4EU7hjHZHIfOsb2zX33NdKfDtSYptO5zIIsuC1SS7u8yJVjT1GwSZvl5CIxBdsa0qzhaBBpwUx5zCCzPNellDKFGBVlnIMr1xGd0+lMRV4oB0sf00mIIQbFkBRom4OheCV8nrJJ7LEJ1CuYQsQmyD7hR9M1GvMbf51gMOwIht95ZIN5K49nDY6BGKwgKj227kNKUbeQVXsIthY9/lRqTpthV2t3ea1htZN/7WTFBn88nqlzogjyIZtPNeSZ/ElLH1e8fE56HEvIYM+HyfJIhg01863TICeEMvK6oL97RxfJpLdv3ypLGS24xLfZZCrYCMivjfbXt4xDa4ipAEnn7beQ8uLl4wX67SGqJpCFAUyyLI1Ej5PuEXwDuHUQ5Ami18mIu+tOFoIKSCUnVBLYuy5DuY89hSzIIRAyi5qUUw0Q0MvT89E+Xzta1pDBTCfHJ+THTDHPtIMsLO7zwnNoCgYDfodEjMhhJ9uL20oTyO54vlQEl5UTkNgRYmQudCrZ9A+MvXpzIdGvJscDPtQQz04uO7ZOfPpc8HyIMYGCvwfyMZf7GJl/MeVaPn2iAPFRQBZtX19COGw06Uzrl29VQdD1m70C86cnn2fEKeBPJOcKsPc7g1/72E+fP5djtYOo2GxWI3lfN5Va+s3x0YnI2XyGEaYMPEOMqsjJ2QIfwdPjkOFDx7rYg8MWYq8Hv5ycbyFFjTar9UrdzUaLo2O5rx6XAC4ih70+Zw5E9Ob02W3Wms/nKph/hr6M2BWQsl4fQ9Q1udzh183NrXL6oUIdeZ3l+djHnxhf3d4o0S+B8QZ9QxjU9Y0uLi7k43bEcgfm+baV3Wx1/YdvIajX8pyMZpqCkRMzWUjqi0w9ZPKAfQbR4zFI+FR0Ustc9A+PXF9fydcWK5KqRS49O4ZwayULSr1BmF5rxz2xz4JaM63fXqqGhIzkSfHiTN28UAHReL1dMY8bUiNqu4GAgjjtIACnRwu1SQqQlFffvZZ/JXw/jUoQZi1r4y4NsuOp4tlCk6+faIC09zVzCuk4fXYmJ7o6yOatk7UpqQI7fxq7xYZVu1dXRIjGVtNyIsen3u3VICEGhRhlZhCmO/VgZUczZedHShCO4pWDledpz9q4/dMrNa8vFCFkE4RbageR9BrKbFyjPOfevXkro5/3UQoS61C2mOrizRt15E1G3DzOYk52r66kd2sdPTuXf0BBkHGB9Wrz5zdKu5Y8rNRz73J9Pr9d/2S5JK0GOQnt+pfet6uViN0UwjSQK8Z6URzN1V2t5U+e6og1gBhMfvtCOQTgNpP6WSGDMBzeXKtFlparOD+V6NMtS1WsW83vX2v/8p3c5p7Y5/UwYlQ8PVFGbCanx/ga1HhbJ7axezqZyz+M0BIjYyw/n331TGtVcsL1+P/5jbhZqOd+1726VOvz+HipXRlkQSpYP/yYEcf6z29VDlER/OpJpmmTRlsG/Ov/+EZOeq+/faP9qwttEL2+VhpMHXFPkKIGyZ2xXg/fXSruGobNFZh3dV0r5ZkqiPzwL09UF0H+1er7/Vbi/j1fzMF+LzNTUZRj7u+552z/8FKTalBR9WOu1oyZ+1cur1vVu60GCHRvP8P26WwhBpTIy3AyJ/+4v0HgVuBpXBfPThVTPpLi3cUVbZMm5ycKzJfAutRCmIZNrezpqfZx0OpPL5UUFLiH+e8exZ+uNKBbvJzgbc9nSnvu1f6hJNZLg9BtWZP6by9UzJYa/Gvzd73a65USa3j6+kwDcS4h+O10rr21GvqaEUyB+76BdzfNZeSOyNvhT+80S4XE/XN7czUS3oafIUb5PUXk3cqJb2K6AydfuwPzyT+okz1ZqmyYCsz5nnV0//qVCojvoMfXIwKPCDwi8IjArwuBR2/+yRAYsPcgnP7TvQ+2Pzz+0znxaPCvAoGHOfi585/r6Kf0/Fwdj+3/axD4VKy+XDbo7p84snMu+f/4XfS515f1fa7X58s/pe/zrX99NX+p/9/3H4xYjjJG0yP6gfw07Dz4B/m+x13JQHoMFP5QjJHuhOr374/aYdv3lr1v9I9xwuavXH62NR/5CA4/W8U/QIeHXvytzDG7yyKRReJlZjIzzn7O29u73PV5aPfh/K7mwc8P4up9D/KgzWdPD1o/Pt51cHLs7ozMfjDOw/KxPvjsoM14cffD2wxsSt1d6YtYeLuBTftDeo3nunsZuv2sZ3PSN+w7yBO/Nvt+m8vbD9jn9SlLMvq4jO0496PLQy97xutgAfwYLCix4ebim8i+KeyiBy9v5+Ikj/fzsbyNj23mmEsRHSEEeZlvSpsZ0451i7FixC6ZzIyNvQZSuZHraCHffBgzU5Yy7EhyvYZNrsvM5L657WITFg3jdYhRTvZ4G+9/EDM7nKptW4UY1bLR6E8Ut4wVITcG4jK4TWw05kWhyLGjrRMTfhQ6SkibLM/HOm8bYhztatFldjeGl5uZ3Nee8t71g7chA2N4rByzEKMMXMyIGT5UbPp7vdvXEs+Ofu5Hwway+558Mx87e3QGc//7cZO2pV/DhrMgcrKQhFZ57NxhC6Y95EPORneEcOshcnFcIaNVDOroMxKx6OghYMxMvgGf55la952x/NptGRwblDouCVsmEKwlm8eGTR57J21c3B+aKpaFHEdcU2+9QoFOCOUAQRLzpB4sInlZTCZy3e2+Go858fa4uCgGue/edvxdBcWBMpHXA7mPo7IYaRaxDPwhOpwQMzP5xnunQQG/05hn0g6yygR21PfoopNCCJpMZooxKJS5Qp4pIu5/yKOyPJfh79438CHVCnLD8yCgYw6R2oFRg1/JMZ6WKs9OJPybpEIdZGu93qpCshglbHZfnZhM2LWHcHFS0ceq2PR3k8yN4iSHDHBM4Lzk93mbFnIS4gji058I20EC7CChNsgaMqEC4/npKTAN2l7dyPvWYOq3YDg7aVupvlmrYYA22fhVvE7cmVHAmEVRqMEeTgVEKk6XgvNS6KXm3c1YV2Cz26NB8vhv3Ab6+FgU0Q3cPZcgNY/mRyrxoQAz1+tEeicgILens4l21Q6yYwcpPCHXGuJVKZEzNf1zjo63QUqsL65H0qQY7atpV8vzap8JYqnUVEkRAs2xvOtbytv6HFiy8d+Qx47R9dXl+NWxBXnbQiD4Bw88NrffvVJIQU6uVZk0gxiZIo6ZS8T/EUNwqolnT7yd1AwxaiCePr/KKTmMb2tIGSdvT09OtSSnFr95oaKRLBhkyFo9JIo/Qbp6/VbGXLx6+w7MNL6mzKUJ5OyMGPp8ylMaMb66ulLLWpABntvheM5SqeFyRX7V6rEjEqtL2lkMiuDkODpBWTK33Hdfw2KWq4Zw2vjXACOOWQZJs355oXnI1c9LRUiYWTHV6s+v5aTnyTfPNHtyLP8KYM8FI1V8zlarjUoIyYz5dkPunf7bN8ohXWfPn2gKsVcuZrq5vWU+S26Xz493qxulp0cKRdIU4qmCRC7nE3msnSCu311pDgG6BPsS0m//5lpWteDUjrj1i0LGHAj0Of63r9VDbM3zmSataQopX5LY1dvr8anxwLp2CnlpJOrsaKnEPU3vblW0khPPgtz1J46nkIEe4xosN9+9leM223SaldMxp3ZvLnX551dq8JdhtL+61bDdyya5nLRuuJZfQyz6h2yK+bx7NaMAABAASURBVEwZa8CCvAspKsaoLNwd/YMOJbHxfCyJdc866GT57t21uiB1Jm3AqCFGhlE5Y+SQvUNfK0KwTsgNn7+r0sBevEzHx8cMv9OedW1+di7hZ2DtOj+BcCPXmtvNne5caosoI+9vLi7VQJxli5mWXz3X0YsnChCsATwNuen3GsC64F7X7veaHh8pTchv8mPfVMqJ+R6sPFdKyNLq5hqUe3XzfHwS2deL7vJWLevS/vevVN5WivhtRzMIxblmkMh9maSuU/n0bPwwQ7acqXm2UITEHYixjzPMCvBYyT9ws4XI3L+7VIXkEKaz3z6j7bEayMyb/WYkJ5ublXy96C9uVbDmOKZACmH7TmJdF3Ow/OqcnOw02bYjgdqz5vasiUPVaJ8Gjfcq5riIZ93tmROFAsR1/PpcfTLlkN4R+ybHCyXw6yZJ+b9+rR0x2la0X5RKxF+LidbNXnU2yHOq/d0rJYj8mrVSrGmDfxih6aSY5L/DhRhYt8VaMCCY65gfz7UdWsFDq0rA1XI3gzAfopRh6OWbV+o8N61Tx3pS/eE1JOtEw9VG+2lU9tVT5cQwSCOxbhxjmUMe7/ldq9YOcnYH6d1uduohT9dtLX+KPTa9ZtzDcjDs//d3alEQIHGNGPkHT5oj97FQ9XQqnU3VhZ57RD8+pbyr97RvFWhbFdKW+Bjz3S42GNFq/fpCtu9UKGq/LFTdMJ+4t2QQ3RPkljVsIM98jl6sbyB+B0j7nXb1TgROmKL5bKZsPtM05SpZa+LzEw1fc8/9f7/WAAm9x+Ywn2oKGW/7Xv60+8AYAf8f348IPCLwiMAjAo8IPCLwd0VgYPSHwuUHb/915SAfVPzg4u9T8ND2h+d/H2seR/3vjMDD/Pv4/IDLYS596nho8/D4sZ7D9cM2f9vzw4gPjz9nxF/a7+eM8Y/R9qGnP/GcnaTBBQfuepiG8b+eH+cHDcb3wM9PCcXj++N+D6/HBh/9+JQuL/uo2a/20n39lPxEh4nduGNA1PifMZ0Oujj9sffYlPiwiSCXH2v/2bFc0Sc6H9r7UcNdVg3C3OFe/Nw496P+Pi8nEAY2fBD5uQvnvjl/EDNsfCAfGjpw+Smh+B/t/ZGZ9tC++4tDk4dVH58fcPmxo5nJLPh+zShm9l6V931/8eDEU+VDoc+Ymxzv23lfF2MjTw/kQAQOXkZbb0MoOfO+Lpz+hLeZyYx1kM4D5NQH82oEiHxhg3WA7OnZvAxyHwf1Y9mggaOXi/5md7pkUo+usfu9DQP1g5chXuTnfnwoXjbQzsvGI+fjkYLRfz/6GPc+BzYQXbyNmanzzUJymmYy860vrGXDTDKZX4OtGefe3yj94EiBhN3uE8LYXMrM3ouPE2OU+95BTvjR7CF23kPqwMnr7q7ufpqZAhLdjnsbB4gU15lluXIIN8l0eDkR6HUduAf6saTIpWta1hCTmY1NvY1j72OOAvEzlo21Gm01M1kIarAZCBSzBCfXjXUd8cNbrnu1kKHe1+MWs2zs42qcjD3U9fg2tgGfDNKSA5u5gzJwTjFTwQaqmXk3bBQ6a8Zhs3boFFOSBVNgA1jYE2J0l0a80n2d6za7699gj28ee5mTV9GiUsgUOPp5CCZ/uU2OQYvvZkEJuyJExBgDmgR0xxAlmQaw93YpBZlRKb0/OhZcoD9IMgX6JPomkfM0HfDdx9ptN2rZ1Pb6EKilnVmQx2YPydRhh3/NtR9byIMGEjXhaw4ZXE5KCRtqSIZIMAZyANWqNlvlYO52ur1eJsxIIaiF6BhAytuKV6SigUjzeGbYV0PAVRAPXp+hI+TYhFS7Hfg3I1FkjB+xEzVKtGFo7dtKQwwKAf8Q9VKkzRYCVRAeMQTJMSIHTRr98xwzM/XkYQyBXBzkXz3d4c8OMkDEpJhNNIEoCEWmDAIn4i+B02KxUEMeFBCdbn8P0TWga4edu+1OXta2jQzSYbteaV9hP+UdRvuTydEiudaP9s8hm+YQYI7ZGtJtzaZ6gqiNzCPHNaNthKDs2fwXhNJsudAeXZHccwJ7Mp2qRHCeN34E09qfPK1beX7MINCySaECBrAmDwP5JEAwM+XYb+Dkeei52UH8RrAbIOBuIaFX17eqwTDSxsnYgX41PjphNWUTv4fgKCBUBtbCEIMqciTjmOW5AvrjrNQCJsf/Rq/jXINtsqhozFuImmq9VSwKVV2j8PWZZCYnpWtyqIPY8LXEdeTnSx2dnIxri3Ui78AOTPLnEGWnM1meyTw2jN1A9ilG3VxdKz05hghsRxLG7THs3JLXlmXaY8vVzbVa1o0sy7WHbEt1p3I20+b6hjEGbd5dqCGZWvqFEMZ4ef4vZnNMDSqxPcuS/OXteuaA509FHveXa3XrnWKeSZAiKwgqz+MiK2QQWf4hkZ586CC8QtVDlHZKX52pxn6fDyUYVnWtBURowl6x5vUsUolYnH31jYqTYy0hmjwuO+qc1HUSdANBmJG3EYK3gijsorS6vdExpNAMIjBmjr9pcXKkMMm0JJdbxlzRr9ptFVPUmHP4O0CITZ+djnl1RDv/auUbcqtZbce82GPfvqvULXItyMGhYP69uVZHftZ9q7BvVEHOtsQm3u61ubkZ1+5Y92ogdao3FxrI63q315a1KAdPA5Obi3fyGGyuL9Vv1xrzyr+GdznR5v/8WYWi4K0k1oYOMjKbT7T8+pnyxVQ+hxpIwVgWyhYznf72K+UQpIVFHZ+fyRgvURdjUgvpWT1fqswKzU5PRlLKml41ZFrIcw2sHUFYRFwn58fy+VFCWjX4vZwvR+wSOKnp5MTx9F+ei2mmHgK2hQTesi7th1p1tdXm8kqeK0XVsXZ35Czjkx+LJ2daHJ9Qf6kJGPvTxmIeBMhcnzPBbcgysnBQ/3SpApyXrBf7t5cjMdj+4Y2aixvZei9/nZxCrpKf7mOCYA7nC91+BwnOWl7MppBuJyqen6r67s2IXw9hvSU/puQThmn9++/UVbXSfCofO0L8Rguqv32jW8ja6zdv1d7iD+SlKSiyVu1Y1xOLQ/X6UgPka+59Y9Sc3F0WU01YA8r5XCV2G2tCz9yIzLUE0VhCyg74JXJ7gOTetHtIxkYt64Nj4Xrjvh3XvNYG2RuIxafHGrCxy0wFc6uemEQuRydMnx1pSiw9Hn7f7CGHd2C1g4T2tSTe7Mcnup38j7D2PettybxIzOPm23fcv5izMdMRMQm7RuJ3sW5ZKv3bV+pXO/lXU2uSKyN/Nt++lEHqZqxFK9aKDJyGdyu9e/mSe0Ct0jKlPNMUfe5rfTpRR160i0xL8ijSr2wGDcmUB+YO96KeeTPxp4R/RxxYdzriOrAud8Qvcc8t/5+vFcB3Rl4XYJ6enyt/8UzLo2N100wxJm3fXGqtWuE3T5T+P19DxN9IAiOPzR8vtfu/36oHv8h19vxYu81KJXMlsJbH6636q5WK2Uyz+UJDT652nfbcGBL+CbJ5vKfStnhyqmFZqn5zRf2gueWqmMfxaKH5f3yjKjMtnzxVwkexFvRgadc7Dfjif2rByP+c3Ki4z6xfvVPIc03+P7+V+J1kwz2hy6TwH1+NHzYKenw9IvCIwCMCjwg8IvCIwD8IAsMn7DDKPhaK/iHfbv9B/iEN/LUb9ejfjyLw8Vz61PXnlBxy24+fa/O3K/dRD/JLRvG+v6Tff5c+js/Af+xcxPHToh95fSqfPi77jAr+Q66DfKbJr7rYfWfDykbRBxHQT3oN+in4fRgNY5wPRZ98oRu7Pln1EwuNdu7iePRz9N2d270N4qh/3tfoHDj58R/YC8O2g3D64fuzFR82++lXB4UPj1/u/bClkREHEed3os+/TGIf60E9Be/7Hc4fVP+M0x6SZmCDn12sUaO4fqjRzMZyQ+dBOB3f5ptdfkaFsTnn1yFEmVHg5Ygd2nDu74ENOz8+lJRlI3kl0uxh+cCGp1+bmcyM/f1OPRttXubiG/ExpbFuYAO9981BNoMlkxB7MLYTD66vx9cOHX4cOJeP4SLJ9Xmdt3PxNpFN2pQy+TFgg5cd9HqbAX8G+ruYGVqEnS0w9nLdXjIKdRl6XH8LGRFDgBsc2DttaUcfbHEbXUGLfdGiUsoV8GHAtwMp6/UPxcd9eO3nId5tBZqZhBi6xCt38iBGjb5wHBhz7I/9VCtgk+MZYhx9cDt8U9XjMpCAbl8I1GGf1zkWLjWb/SFGeRyz+3i4vhZSoCEmbrsTaxZMZgYsw3hMtA0xynX4eWRj1szufB4EKVDftYVwCUhP/wQx4WRWYDN6wDAnGgbwcXH7OmzzcUZQhwFdhi+9An2d7AshqAP/g1/iNeoa49iPtnTYbLRr2IQN+BvJzwgBJqPxg7fH5iADWO4gdVJMcl/cZydLB+wR9nWsn+XxQobdsZOKPmhgs7d2EhSdYxzc94EL3iEY3QaGNDicTFMIiwwbpvO5cjbx3f4BvU4Mub1FylXkpXpIux67O2Jihg5s7mNQBm4RrAc2yoddrRqCIvToHqK0ZSN816qHEL25usL+jPFmKhnnQMoblhTkT1GUatgYL7FlC4EYIHa1qeQy/q1b2vmTYu57A3GX8NU/uFJAYuSQK1NkAelRoBvz1IPLhE3tEt2enz7mFAKnhuT2pwxNqIYUc2JsMp1h11QFvhS030AGO+GXcV5BTra3u/FJL9tCduPTrJxqh56azXIXJ75QJ+87wQ9fS7aQdV7m4qSO23ADAerxaOnnuoHJqzVZLrXqazlBEyAaYsogQU4V+FeB6zsIDiMmE4gB92Fggz6AfQNB7HjsIA8LCA0jL4Vj/uQZ7oMB6rnOIXsWkHSaFRIkUImNJb5Ry69AJn/Crt/utYAYySEdDYKhwcbdu2vl207hza36d7dSL9pLu7dX2kLsCBLj4o/fagORs1gs1ZF3FbjMFwtN0A+/4OaoI4e9zs3bQdD6E8cFNni7qm6Uf/1ELbFvL2/HJ9ccF7ff6J24mECQbCE3CsgiA5+62svxG3T3iozl9vrTj2VeqIB8GRalCnJiYM4VkJCeK6t3l2reYTs2zLF3HINk8TFcUwpREfGv0Q3kbOtPn8+nEm1mECs1xNhA/r9bXUFQIxfXmp6faHIfF8fVfXOCpThdKkCeDcwHsZ6sPf+LDFWD6jhoD7Z7+t9CVGbkcI3vYVNLs1xH04Vufv+tyl2nGoK4Js4T8noynY5fyTzF3z3zMQcLxySUmURuFi/O5aSdk97DrNDRb1/In/ZtIW/nXz3VHCJ/dXmjSVaoqio5qeXipHUGKT1/8URLSK2MvuW01I4xfN5sX75VhGycYKeT2rumUoud3m/7x9d6++q1wrbR4l8hniA1ZdIOYiluW/XfXak7mUJO7aSbnTLwjcwzJxknxCpNCvmTmntyqrvZyLHv8DcVhQIBvgW3xucgZHODm4l50O92qiE+F8fH8lcxsPZebcgdrsDBCOyCePmTw5nbDU4+znQ+l7HmBnwLq726eaE0ToAQAAAQAElEQVQOOwOJSZrJP/xQk/cuJeP7OmohKGJjIl/d9jVEbGAO5ZB71bOlnNgsnpzIn3Ld/elbCQKvIbY9edZfr5VBZE5Z02xdaw1xG8irum/Id8i+IM08D19ejR+WCNhT/o+vcUKCH1XDnFxDEObPzjUjLsdfPVOdifNnql6+UbzcaO6g5EnZcq6KNSd6zhDjmhzz+ZROFoxVQSxX8rVvy/zsTmZi8Ve83Wv4w1t1zEERtMWT85E8naVC5jjip02ZT8Ss9t/fmEc9eZrItzTN5diEptcyTdUyP4UfA+Ryx1qxZk3IyJdtJpUc/d4UuddPj4+UmC871vjh3Y0G1paiNeXnx8rOjiTisodEbfKgcDRTZA61rMe+bmbkTShL5c9OlF6caps0viIEp5Yzlb95odNsokkj+Vzavr4gEdvxwyDZfKJoQdm3V8r8vrLdaCiiEmtLAiPPmUiubLtqnBeBsRJze3p+NmLX/Pmd2j9fSODk997uaKqGdXj7v36vjkStwdyJ9Rl9hP6BHK7+N/nA7yq+Bu0mUXaKjTFT4HeChvUzZ8752uMkdHl+JMN/m5cawKDfkZ/RZE9PVOKzodMWJffhSvmq0wBh3rMeReJTPsfGMsmJ7mZo0S/lnkAvL5RvWubeRvbNmeyrE4m54PfImrndIwV5PpnPtGK90fVGVdtoyjrST5Iutzeasm4EPb4eEXhE4BGBRwQeEXhE4B8EAfsHsePRjEcEHhH4uyDAf5DZW/jk0L46HOSTDUTpj/SnxeP7EYF/cAQ8y/8BTfybm+UDuPwNff/U+hBMZnfyNxz5UfU9AmbGmY2Yc/KL3sbGl5mNpJdvpB2UmN3rZVPVy8zurzn6tRNBLn7+JXGdLmb3/cfGNhJNTsKJnPF6L3ZbxiNl789H+77fZhrYIOsRb9dBdPV9J6FbvOyjthS998v7+bXZnR1+ndjwjSkpxCQzbPINOfwdEG/bc+3HAKFyOA6+IcyYbruLX3udmY1j+fn7/rTtIDh6jmZ345qZN/F9f3k7HyPGqHQvZnZXz8+Hus3u9McQlCCBvL3QK15mpkC5HrxMtPexEaPcdRm4xozNQPwNMUBoBPmRasIAOYi+HkyFPpMphCgz9FBuZvLXgD6X8ZxyP7rEEGgfZByHe/w68GsgRbzezORkqBOcjlvbNPKxnMj1YweBGGJU6UQObR03M2N8t6sff5WJoz3B1eH6MPb3C8fXdYYUwTFpPEeXmXGdCSV37bHdc8Ykxft6jZopMM6wO4FPB1nlxVFBCXI/QDj6Bq6xmezEp4Gji2+W5hCJrsvx9T4el5KNUz96bL3c/XbCwcwU6NuTPy1kghNdQaYGUsL1B+q5VEZeduS4+QUb4yOhjU2+QR9ilAVqEB/Xx4ohyHGmVAX2yEx5XqiEFHJsvV2MAfwbxRDkZFYP3i0buoFrud/obYh9jEne30O732zkm8EN9jqZnJgrZINCLzlJU0H2NJAtHboCY6rtlZDxabO6l29MB66DTBmb8Aa50M8L+YZ79vRYlXr2nEvNIJrdzgpd/lW6EVtiuPOpqRq57rZrRcbIIGiqgpyAuBqQjI35yWKOjplmk6liCMrKifzlXyPsT3SGlBN/aQXJ6rmRsnwklL1NJFZr95N8dP92TpQw/rixTgO3y2PueAzEgP18NVHaQ3oUKZNf5+ioIW8mbMbvIVxLCAK6ynN7sTxSjQ8pJPwI8ryfTWZyIrlibjjm3vbk7FTJ4w4p6XhmnLv9d+c5cZ1ot9mqxLfdekMsWffoeH52BrEX5GSTP9HeYWNZTNCVNJvPtYRAvr25xoaK9DTNj47V3KwliJpuW8nWlbZ/eiP5E2Bs8tOI3MkhbFtl+JMfLdRp0ApCPCkovLpR/fZG/uRvX0btXixV/tsLWrQjWZSRI0tsmhCLCXPZ/dhBLBVg7nHd15X21yv1WVRmUdeXV5rkhabzuXw+LcHL8yFQ14JF+7uXymfE88mRBvp4DFOWawvOPo861pgJee5E1friArs7+Rz3sW6vLtWT4x6fjnaOr5OuAeKtx9cI8aabrWLT6wgCLUG0LE9PtAXnGuKrhahxkmnzLUQYhNT+9aXyPbgvp2omGQThWquLK3UpQKqIaTToOJZyYqSfFeoheJnaY+4NzOf50VKOQxulbrVVS5nHbArpNTB/cvAWfdI57Z6eag5RMyOWM4ixPo8aWH/aZMohNTdXN8rBN4fcj2DueXXy9KlCjDoDfy/zDwAY8+EKXPYQZb4OZeTVarWGrDf5Bypy3Ln982u1+DdF79B05FqpGoLb49RAsO4gFLevLsa/C0zKKS0WKpy4W0zVTXLd1ltFC6p+/1oZ+vLbShtIr+zfnmuWFaog1dfrW40ELmuF27EjnzrOM9aJHiy1KLX60ys5UZ8GU+ylxvG5uFX5HILqmLGu1mqcRGa+tcTm5ASiLzOJ8uvf/VnDciJfZ33OKpiaaqeb2xsI9StsnmpzDanIer6DQPM8s5SpY76snXB0W8pCzX4n79+y3jhOObkZ8kyLo2OJLHf9Mcs1OWb9Yt3oGWf/7lL7m5UWT84UIbsFeboIuVpsbyDjKid+sXM4niiDoFzDeA74Y+R0vShUW6fieKn9LKnkSJKQ60kGubyJrQZin8DVn5YdWEsmZ8cKrKsL4t0Qu82fXquDWM3JzYE5WfzmqRLj1EOt7GpHnhRqyUeb5qguhGZF8qZDr/vTMkf2/sGJyO8Gb1dq3l7L18kC8jMD63GebXeQmq1Ebvr91tzv795pGwcNr6+1Yx4Ms0yRdX5HbHbEf4CEHMDVmHsN6+uAROJ9/G+/0QApOevCOA+UJdWLXFrvpGmmDFzib56rwZfw/FQGgZ9uqJsXKsiFqTJVjG3cT2qwnX71hLZJu2/Jnx125kFLCGvb1spTJp+AHeu6fzCimeca5pnKr5/IzhfUJ9VB2vv4/+OFenASpH2gX/fdhcS1MWeU0+f0WD12r+sdxPlOTBeZmVr82td7XV9eKhADw/+OeCf8CEVJPg3aM/98/AlzObL+Z2LQPMk/CzU7O1FNbjUUJeaOMbf6/9/vMLtXT253b4nHH18p1IPsbK5E/IddrZ51u3l9pfzpmfrLlXYTFEyStiXH07m0KCXysWe99g81ZPte6c1GA5g1xF7/9lT5s1NVb67kTwt7vgxi3uGPrx01fqTbWotnT9SjMr+p1b25HnPtOE7GMSmmx+P7EYFHBB4ReETgEYFHBP7OCBjjH4TTX/T2XwP+HvKLjH3s9IjAz0Tgp+T2j6n8KTo+bvNjOv/29YeV4eHx54z6S/v9nDH+9m0/jsunrn/cioe9ftj6rnZgk3PgP3efkx/2O5Tc9Rd9f7oc+v6Fx3/47p/D5qHhBnJ38rD0h+cPdf2w9q9X8nCcj8//GqMcdP41dP3tdQzsqLt8mNt/+3H/q0dwH10+HtfLXD4u//z1Ib53x4HN0QEMP27/sGxgk85bm/mq/XFLv/bygxAJ9LVsBnZdy+aT9/Q2d/JeL21oeVc4/vR2n5OxwUc/TL65n9hgCzGqY7yQEhtp328lBQuM34+iL7wM/8xMLUTKe/u+0P7jKt/YHMDRbfCN4AiBOOp0vffiZV434LeZY3WnJcagQBv5KvOg/K727qf3SfiY4Z8fXdco4a5v4HjXUmoh31z82jdfO65juMPE7PtxnUDtiA+AeVMwcuzHU4oMa7AIW33sDmJvrLnv74SkY+VlJvODYoiM7fF2vO90OS5uQ2Lj00K400lr9uU1oGsUrjtsdAkxqGOTt2Ozl+LRJpr5qby/b5A6QUmFnIBwcYLC9SfHhnFCjGyUdnIdPrbLQGxafB2f5DUD76AOMjLEeEdSOaGLiDiUeaFxDN35YPg3gINRN957TfQpFPDHCYiA37pv42OJl9HWzDG80+EkbIN+y6KM3BBHmim4DsipBjLCN9B9HN8U9zqjzst8DPetKCcqyhK/c5XTmZKTNjnkAFgNB/zYAPf+HfY6Lj11HcQEkXSVwkz6Z1pCeIzu3Zknf5mZKki1DqxwURy0ryrt2fDe3q40Ejm7PRvNQaksiHUnty1j/nkczGwk+Nq6GctrfPJ68ZpAzHrsYpHJidKQEnbkKiAK2PfXdD7XkCe1wZRB0sVpId8wHyCF9n0jgdke4sBtGCDadLFWYDPfyYoW30U/z4EOf7NJqbygP+P6e49PBfb6ufvspHVuUaHpFKtO9eWt8lZKkDE1/jpht6NPD8nRR3qRj0XA3nbQls13uRKKD28fy/WPdeA+loOFl1esJ+M1Pxp0e1ng3OM8LaeaQp5MIR17YjTMcvlTlYbvTqrsaO925OCbYoQogIQgNzV4dEyl5wK+RrDxPCogsD1vfRzPG4YZ3wXErY/ZbSo28Wv1kCkdsoW8K9A3XyxVFqUury+1hnjYQcbX+706/L66utYtsV/hdyB5FrSd0LYBn+sbyARyt8COBL59kSktZipOj9Qlt1G6hSj3eX3rer99M/69yEhMb7VXAN+cPk56ta8uVawqtZA9jqM/7RYg4fZQ9bvEegKxV+JHwThmNpJzi5MTJeZeOZtqD9E64biDtPEcriEc1thMT8j6W80WMwnCoyAvSuIYekH0z5WTl8ujY8mCKoiXVJTK5zNleU7u75Xjm08RJ+18LvjcGOQlUgOGK+ZGhCBpzmaqs6ByuRj/Hu01BNLAfM+Jzwwi2IjR9F+fy6Wm7fRfnquDXNq9u1bRmyYQNYZazAJlyX+ssGf16q2cWIXfkmF7TT45Ce7+rv/4cvS/gAiavDhXYIwN9lxC0vo86IoEQb/R/vJa+zjocnMz5noFCdQUkbJe07NjlccL+Vfg5mArM+Zuo+uLd1qvN1qtV+OTt46byTRnnFJJ/rd0BSl2FEvVkJPr795qB3F5dH6qNYxrgDQ07HGbCvwX2MRpKYMEc7/nEGCB6z15hPu6ur5SXFcqyGGfA9MXT7T4CowgoXpfiC5WmkJi5+A0i7lm+DyQezlrRQ6xp69PGf9WRTNwD280+/ev5CRYV9XaYlcdhnFsf2py/fpCO9aUhL9Xf/gj61Amx2tmSdOn5zqBMBw2O4mA+J/h2d1eg9GRJowzf3IqQb7u+nbEO6SkwWz8W6nuq89j/71ns2F9Aq8M4i7fNErL6Uh63nhsuA9F+i2Pj2WsWw0xCzEqToox3zAVnZIT9ft3V2og1P3J1el//IsK/OXGpc6JuEaaINqhHxKvQGd7caPu6lb+oZp66GRZUjmbqYKMnjFfQiR2y6Wm8yNpkJyM8/WgIs5hMZGLLaZKjLP933/S7X/+SQXrT76cj3jWUdpCVm8hEf1v00ZIQS0K1cRxtjwa9XlszARRuVaWcmAcxvvp+uZaPYP6/HEx1nNt90qQpNMnx1pyPytnUw1HE/W3O62x2fBpwr0qi0kDxKrno/kTpkXSxUyqX75T84fXUgqKxLMhDxN9DD39yyvVrCvt5bVCjCMuAEC1QQAAEABJREFU+9hrnwZVlHVOXhLH4uxYWTbR9F++0uZ332lO4oTThTzP56zR9dsr2cVG6aun2l3dqMdmzUoI2kZbxrd9yzgQ2GrVvL6UvrtUzRzrfF6Aq5w8nRbydbllTe+2W/kHXra7jebnJxpSlPKokGea/s/fKr441fHpqep8kPnvXRC3O/Kpu7nV7BkEra+bTJrwZKmBsmqeafb1c/WTqAHCteMenZ0tRAiUmDOeAylEpbMjDfOJBubgvt3r+j//oGG1VaLMzo9U0S+sdtLRjPyYkVaVCl8Hv32n9o9vZWWuQF1dRlWB3GJ9Ho6mCvNCKkuJmNVgk+elsutKgSSYHR9rMp+rWMw1BGkgb411Xsx9I98K5rOV2aiXaj2+HhF4ROARgUcEHhF4RODvioB9NLpfH+Sjqh+9HGjxtxTUj+/DGOPF/Y+DzX68L3o8PCLwCxAwM5l9SkS5eB3y7+GR4vFt/PyUUDy+H/b5+HxswI9DOafv3w91vi/8654chvDNLcQ3r97Lg//QvS+jjR4KbfjVnzf2U/6w3UDdB9f39R/0p2y8/ut69VfUhl/4gYPo/PicovF9APFzRxo9rOLS398XDbKBkk8KrSj/FI7fl/Wf6/yJcooO78F138n3uogaMflrXx+G/K8/At4H8Xtggfv/4PKLp75RxaaL/Mjmn0ZBt/8nfhRiMJZ95khT/dTxPBkIy509Y8e705/y08d4KPd9PoxnrwE/vhcf477hZw7DJ3LigzIwQKVc2AnSe3HV9BX1H8hnxnlY7PofXkuu7EHJJ/x8UPvBqet6KB9UcvGw7lPnNPnie8A/l9FEzHx/ft/L7H1A70s40O7Qnqvx/fHYY+HP+HHX//v43mHGQGNucnRd2Orjelu/HGW070MbPQ0/iBn9DMxdoiUFRdYt+lAmmTzM4vVQr4VBLu/t8IE/EDo8eHvfg55DcUcBWlDBWIdCjgM+eXtOGZt55yf3YhawL2Af3SA7euRTbb3dnZjM7L73hwezu3IzkwWEDcuHLVx313ZANTwsHs9ZTe9so2oAPxppPFLrc8WXlNHSEO7K0e+62qZlLxifzCTebrsZJ5J6yM3DtZmpBx8XMxt14LUcYqPjgN+iPprr7yEAWq+iRjIzfnhT8kW8sDFLOScmAz3x0+jnZgf3mY1Jvw7Y6tJTETI2Jm2QBfPmTPtBMUaFGGRIh5OuPWSJelPLBrl5fzP1kHvRaEdXP2aJnKKPqBuIbcOGp4tjYTINPp6CRL4xpBLtM99gZdQsxjHW1NKuVwqJHvTB/zxmcv0YoJqN0GhRojYlbMc+C6YeTB1Dx943vBvsFHZ0HDkwqo06GWo81yAF94Nx3V/vX0FIdNjdIwJz8XIbPT88XgPlg/tAP0O8bkCR41NXew3UxxjUQa7WbMT7tesKMaqCHAriHyRKYtM+eDy6QYlrhtGAHxntvM/m5kZ+7Bmrp80ovWSQYwYu7qObl2XEmvrpZIZbpobxLaXx6PpDiMRoUN/2QpVy/7rJvNACksFkSrQNYFftthIKe3xpukb+1cVG+R7CLoSgmLHBL6kGy4aY18SVpgopysk6qsb+JYSdb5Q7Wewb0nuIrYxx3JeazfWCjeiBeDpZPGPjWWbystbt5txjW2SFcvxqiyQnLds8qUtBazbTExveGKEcHwZ8qiCCWvQ1TMIakjEHv0Q+zyEJc8ZqmIMbNvQj7fNyotl84W7Kx+/o10IyOw4WohrOHdcdxKH7Jpn2670C/5q2Gcnojg10oXN9e8MeeTlunm+u18rLGTr38qdTnfyrIU96CLianNjjd0B3SrnsaqsYkjxeiZzerLfaXV5h08AefSkn4fp9rYy4LJ6ege2g3epWBokzm5SQDqZZa5rjR8oyzdjMD53G6wZifwNpvIEY9Dln0WQhyDf9DX3R4vghgWHfqEea1UapzDVhkz8n9jkkSAqmiaIMvyPkmI6nSieQA9NMKiL2FZqRQ7P5VANzJTDmIhXKPTfRsSfH3fYc22CdFIidx212n28zSKicGCby5gjCq4bos7oVAGgxmUqQDVitBAHhsdjuN6qIbXm8VMX67KT2zcvXaiGcT8+f4J+pJjZriJwCgkpmI3G8hrSbHC3AZaYJeJWrWkeQRU6qZxD688VC/pXDPfe2HnJsDRHu8dpAGPXEdwep1BG/DILGv2K2Iuc9zyb4Kl4tBHbOvCtPl8rOlwomtdVOk8Vci2fPNTtaagbZugHj63eQYJcrBZ+7xPDJk6eqsqBmsx9JmzkxPAKXo3WrHKLHv0q4+8Nbuc3+JGEGPFOYwA4bqjQoi0lGnkfI+dl0phZccmXaQpzu392qw75Q5AJQ+VN/3TzX9OmJ0mwqn2dzcB7I8WCmymidSxX5mmSEodcMNtux37+8wK9ALuY6HnL9/9n7zzU3kmRdE/3M3UNApqSsarXEzJnn3P99nF/nmdlrr9WqqqhSQiPkvBZJsJLsZKmu1hmEITxcmJtyD9A+BDLOJ4B0a/r0unz9Wk29V41eETtkyN0XcKBcsz/fAKT2kbFFocHm6O5fPGnzqAzw0raNjk/PBl3aBr2JzRy96sVKJ794qfPzp4CVpgLQ0OWs8FGXguqbhfYAqGKu4mSmfVupYr9qe9Yni/ZqdSOh29OXL1URn05bALEt+0R/jG/6TJG5Zi9eytgQvb19fa1sXKoAaJ8/fyIHUStuThGba5Qrf46cxHvNOt6zH/o+LsDwmGVaTZN61lnH7rv6+pU2yDdlXzML2rOnJsatdxstiY29GmXIkGPHEaCqx+HN20u1rHe9XWjxGhAPMLG9upUBjBpgX4+MBbGaADHjeDT8TPseGSxFlf/+UvNfv9SW9b78hjXB2hMx8YR1kWEbYY9d16gmVn3NrlkjXTCFslA5m2vM/mOso/EXT+Vfqii8/stzYR7FaOqRK3t2opZx8jWagpKCRuwXgfmLZS1jf1nf3qgB7OzYj/PJhD3LtLy5UblrlbKcmD7ViP3Kvxxh01JLwFIHZQP7Snp6TJ9C+emJVtTn8C5GI9XjjPpcEfB873H9h2+k67XG3BtiQI5VpR2209Va9SST/eapqmvfR4WNT+58Ms7ldraUKaGr71cF+++YvSg7PVL24lzF0UwGsL9PrAX24t1iLVXIvdhrVPVKrNe0bbV+d6N2Xw/AftEE9s9K6bfv1L84kj/hPGbdpy+fYvJOypNinqm7XFLOsd9Wi9/9Ufb2Vttv3mo2nkrrSpE46QBn7T+JxZg0zLtp1TFPPJvreHKkQLzwkY01XgMiP1X7gr3m6ysZdiknY3m/MfEZ9q1669Sy37hPiulM7r+W9dn4F7LYO3w9zs9OJXQNAOjp6Aid9toB5Iu1Gl6cqnt2xGeHWmI/iMRuRzzq9xe6rTcKejweLfBogUcLPFrg0QKPFvgbWsCY+0AUdSjfP3v93zvdl/dQ/nuX+VG+fz4LHGLvc+efqvFD/H4qrx8+7jDrQyO+q+3Q/6E+Jn20yxz6/nOcDxp/3/ljbT/t3ZMAIzvCfwL7e8QYLgV5f65+xpdz/JR+RvZ/96zu6/6nwt5vPZQ/7mXENDSAEZyHK/H+p6ThMN4PRPEv8jrw//T8F5nsE6aG7nckSn9K+kmHgzJOfzrYqPqUqPobvj6VpgeYcOr87Ov7nmyf9vW1P+wB9/p40eucvPyTiCSgJys/zOfXzugTeeQ+I/E4nCW/eoCMOlOg34GM8l0t75Qlkx8/VGbv5+Rj7sjH35HXe4I6pZwkXK7OE1EHuQG8XIZI8ssAYGyY27fODlN2uuMgeZ9En0iSKmVJZnY3De89PDqAP4qfffXM1wH2OLUky30vFv70AWY28IspKjh/zod+PXb2PgcKnjz1/lSYU8fbsK+b/B85YM7UMZfPSenDy68PZGbUm8xIsiIbFx+9jKsYgvzcI2fbNoohkgRslGEHpxqAkW6yELBVj107mfkIo18H8Nyj5t31nRqUkdVtaRYk+nLJ2I7+7R3hGwfF3Efus5ZrL/cwMDP5tbfr/eF2cn5eH+HJDGJSeZ2XEwnylJISCdiI3B3gQA+J/dZ5uur+k7tBxhhT9P4xDrrE4dyqBTgzBdX4rSXB3AEkmLfhc5/DBiXo0Un1ZqcI78KTtiR1Q4zMTbxIcplE3xrAiktmFADBXmb4wG0M6JMha57n3jz0zwAN/aJnoJkBhCS5XOaVUAdw4bonxvUuJ3bqSJR7Qr8BhHDAo0HuFKJa+hbwS9B+XzF3BQeTIa/EWeJdw7wipnNsERmXZ/lQF7FfO8iYDfbp6R2ZV25P+tWMCeg8IQFf089o86dTTUEu4wHo3AKw7ABE/SlFvT/2xJIVmQwAoEZOWCuOcrmceVEoxKg9iWXXcTyfEua9kvviZq3qdgWw1cl9Ih+IPp7oz4tcGWNLQNgKfQvKve4OB0X9CdhIXQWoYlQ7bUg65wBaPu8e8AHURN1ypx4gruY6pUwxL9TvG3UkwLMuKDBfQvYSve39BAG+u2qv5WKJ56SAfW6vb7heyGPO/eBzmMsLednrRNmwl9cbfMW1x9P66gawq5HrYPi4QDcHVXr6DCCRmTbYocwL/EpMMavf7+zpXIKHaDfA1AWgsfOtiYkO+1XE4ilAVInOLr9SVEeyvp+VKrDb8ERo7OXHFjAuD2n4OebNoBdxi10EyDEQANFmtdUUcGF6dDxoMQdg9bljJ7XBSPZXAOc5uCxnbNRPCiX3M0BeN8mVATqUACNdFqQsagNw5eCq+yqnP7uyFgtsiEBLANMGv+bo7EZdUr8EgGmInwogysc4EO46zSZTQEAA0JS0wA+KUf6T1w6Mub7HgFgd/m3eXKuFGnStAeVaAJSWuUqAkubNjSaWawQoPn5yqqzutLy60jXkf8uZbipPjnWDDDHLdHp+Jtyjxc2tNgBkO2iz3sip4byF/CnG3sGW2URpPpbHTJEVms2PZVgwT7l87gACk6F/CXBaASS6vwp8NvnymbYA/Ndfv1ZuUR4bDnz1u52q3R6zdHAxHQMIO7/NxY1afO/rYQDhinKIqYr+LeugjqZeHCYFwHjvYwCNWxB+j8HI+vafd+3mpRw09idys2w0gGstIFhzNFKajAQqqt2rK3UAZt3NSrvL2+Hnmgegve51dXGFHI32mTRqpI51HI/QH8CyHI9V47+EHbKyZJ3t5X+Lu80SuFECQO7l+1vGGhBxPZvN5XEZiN1+Wsr/5mx2NFXKiTP26EB9ge08PtBs0C/SdvP2nTZfvVJ7u1aJTLatdBen0u76VreA5v3QW8qwU44so3wkm42UAbpXVwut315p8uxMYr1osx/A0eNQaPf1hbYA+WOA0xmxFwmEHlmdJBt8UrMW3Rdj/LhLUmKNbH77Stv/eaX+1bVG60YbQNX9xbXWX7/R8n++0riL8j3/5FdfKgBe7gFXj0YTraudQl4qYKPCYCYxi+SxsQdcm7MODcdmgHuJvauHEuUOmSd5oTBQgykAABAASURBVJL2Bt97PLWzMYAmn5OOxqpmueJyr/0f36g5HmnHPP4FmfHxkfbE1449eYht5Jj94kuNY67tN+9k8DUAxjYGjZ+cyddhBbCZET95ng8/Sb9a3iKkqSYmN79/rZ79y2XUm+XwJZUUInhkzT11q557mrKo6/1aDYD7EuC1uVop0me8bjUBSNTrW3gtVNQazkezI40ARf1LA9wwVDFP8qdyic/IedPuhqdwjc9KQvcul/Inx6qjtGaPmAJ+1ugfvjxT/WSq8j++lI5K9fh/c3OjwH2vAKDtLhfKiWFxrNnHxsRGe3t7F+8yIsi0vb0ZSrN/+1IFdurRtWdt+E/dx54oYy8JMcnYNybPzhUAXQ1CW1XfXKgC1HfwPWdv9X2j53NRIK5tPtGWfSWxSUX8W/32KzUArhRVhx5+SV1da1SOlKG3TqeaIoOmxAz7zw6dl+xXNWB/Wzfq3A7o39YwxL6+psX6cJA7sT+5f4w4bQNr1sQ9ZyHjPuKyt0VU9eZK9vJUgXtUdXUtv7eOfvFcLQP7P7xRSJnq5WrYY7vfvdb2918r8q+MhbTaqf3ta8VNI/+8MHyZAx3704na07FSlrFuMPLj69ECjxZ4tMCjBR4t8GiB77NAT4dPiaqf9cUngZ/M7yDbT2bwAwf+teb5geI8dnu0wM9qgb/j+D6I5uefovNPHfdT5vrZx7jwTj+NMf815D+Qd++i9FkuPoXTn3Twyvv0Jx3+gSr+1UV96D5737eH8kN28rFOD7X9vdQ9JN9Bp8P5Y1kPtX7+uOXbKzNTeE/6ez1cAacH5DMzmd3RA80fVZnd9es9qXSPzO7qP+r8Yy+CCUMO5Px9uJkNsvm1k9f9WQS/w3gz5+1XDxjmIAvNPm8H+OTE5fA6lM2cR/ho5zR7X8cYH4sC6gHgepLFPrh/X98P9uvUc+31TmYB3LZTR9Kwf9/eMfbuuqMvezX13vc+mZlCDDLk7mj3sS2gqo8Th187mRlXkpndEf3lByYI1FHpV8M8MYSh7G9DG4WWxKDzaZHJ7I6Htzm5nHQZxpqZEmBIDGG49jEHMrsb5319nNn7ed7Xez/nFUi+eh8YyMs5SXI/I6piDNQF7NTKfA7kcV17EoM+xvzN7UD94BwqDIohIFdURrJPJsppKGcktl3e3vtTL44UowLzWDD5WJfJiSZE6jXYmQYzQ544AGiBsttIpoGvGQXdHTVJZk+u9wjkfTps6S0BmfYAEj1dY4yK6GAkJl2eGILu9GvlPD1J6fVmdJbfsXtVgJsNoEtDgtX9kqGb0bkGqPK+MaZBtp4kqYIN/bOCBDxx17S1fIze83NZnI/rWTc1kmpIlhpyKGHzMteQOAVUS1OSvgCqMvpgt5ZELSz9Qhm+l/NEl4M/d4BArnOIAckZxMuBWbej22OQ1ccxRyRhHb1Mz8BaEGMMXhEQsL/ZqNhhj/VeI0CcHFsVmSdv+wHY8WR0ORrJqcEGsFBJ7HTYqAVUcIDJFjvFVtilwpfSdrNWxCaeSN6TcO8BGLIxgFGSEkl+jUt16FyR7N6jR1GWqIcCxFiGnE6tz8V1Sx/34xRwZg8QnUhKt8heAYYWzLFfk3bH995nPJ3K/eWA/ihmCujXAToWJNOLsyOByynHxlmIMrzh8+wBkXv45Xmh0WSiHGAmy3JNJlMS8WN5Wze04yt8MJlOlOW5AjYZT2gnDnK/jlEdMjs4V6JrCYhl2NH1cJ8ZNg+MN3zRkLg3JIjoMgcMiSFTtd0PT0sGAJy5Pz25qjQ/f6ICXsLWFQB1RWz2AH+3gADuh5o4NwoeC0bMjBaV1qul8rOZCgBkBzt76svxSAG9DTAkrmvl21YRwKLzPZRY7LBlSz8HQ3vkCoYuACZ7bOdfDmiImYiPWv/CxGIrAVp0lDv/ydV3N+oBBDOAgBH2X+OP3XYrX++INuwJFeBFxD5b/NczD1Po6PgE+47ANmZykHU8nuCbUv4kbuV6YasWv6aQ8JSpxQYdY3sWxZY5/O/8alaqHrMex5kmXzzV+CX2qgSgVWkTQD4Y6XI4P9/v2GQ0nc/k+4Hgdfv6jVJKurm51haZDRkz7DTCXhaMeG4ULSjhg+l8roL48P5bwOsSe+TEn6+JzWqlCB//Qsmub2S7Wq2kCp8tAJdc3hU+61lj49p0jl/teKI6D0NMKkgWTGvs5PJubxeaA04LcCbSz7a1um+uvBsdpT183R/F0xPdLhdyGfLTma6vr1QQl77neEz6lw7chpE9qzNTdzaVAH5yTLN9falCERlrLQG8fA06MB5ClOtWs+78SXiX68n5uVy/jHh1fjv8WBDfib2iaSoV2GxL3Dng3BLHeRfkciTWx/yL51oBinpsMK1uAeDd9j1rqgK81/VKPTEVsFm92qglFmMIMjON0MXXFArK113x9FTpybHshDV4foyNe+36VgljJ8DKjDXsQGTNGhF7xw6/ZvjJzAa75U+PZOx3JfEfsNeafSowpmZdhRgk9krbVPK9w/fjSF1NXNziwx3AfTadqaXv8W++VAQEK5FlTHn8i2dahEYjQEdj3SXWlqYj9dNCxckR63qh2//6vTJiJGt6nQII74mH8fxoiL9wfCyPkWOue0lbQLeADfZXN8P9oUumJeCyg/sdYHDPZ5F+XGjL/caKTMV8qhYAMexbdZMc0PK5AoBullFG/5o9znUp2HsCcT+ajvH7Rtv9VuOQqUfviI0cTHX9puOJ3Ia+fwXuQ0VIKtn3zO3OPpyxH3SAjh3rq1+sZOjqti8AmoV8u5ulGmRMN1tF9J2en6j49XM1z4/kAKHPk2MX4YP+eKzRL55q2e61B9jsrm51+RZQHSAxe3I6gPvjrFR5Mlf64gx7ZNpeXKl/DWD51Tt1/lQ895O26OUxLfbNCWts/cfXai9vtWNtjn/9UvbLp2rPpzL8E8/marOggj3LkNd9FdgzM/j06JRjtx471cR5++7dAIyGFJWnXFrspcuVmjW2U1KqpPbdraqv3mrUBDnwm74414j6NaBqR5z72lmvV6x3KcqIh6Vwl9bWKWaZJv4T1W8XclsPvmWPG5VjxUaqvn6nHlB5zN5eXGyU4YcI/479ovvDhXozlYDEEfkDVO8qBfbj9e1SDespoGPD/ojw8i3RvzCzY3/Jnp+omZUDAN9cLpWdH6kAeN7911cqXc//fC41jboiKeI7+z+/kD/draOx1v1ezSRTeHEiv85OZtqyLvavLxS3jQKfB8ZdUtDj8WiBRws8WuDRAo8WeLTAd1igp+0hovpnfRncDkTxB7/uy/Zdg76v35/b/l1zP7Y9WuCvZYH7cfxQ+XNy3O/7uT5/vfr70nj5/sw/ZZc4jPHzfV5//2XX/kA/Xlr/T6OTBA8Sghrou/m4jZzuejHOx35Edy2P759a4CFbfVr36ZjD9bf93PZOh5af63w3g+HJA3lUeHS8J2JjAA84PzynS3WfHu71t639VL47rV3TD3RPwEPrUPXp0KHy7q0naed0d/Xzvzvv+/RnzYCsrspDPMxMZvZQ089Sd18HL3/K9GDvh86f9v3T64dGPVCH/p5k9fF3qh76eM235PK1JJKcvOwtwYKcvPwxuc1M/s/79iTCjL6HPmZGeH08T+9yHDq8P/eM82Lvbd7dL96TGTzelz89ef/71JHozDISWTGoJ5FnxpqGp5d9rPf1s5ORkPOzk9f7LBaivNx6MhEbDCBijN5loECSdyjw5v2cvG8D8JElkov09T4d4z3x7uO9ns1FBxm8TUzmY11V759I1HtSu39vhwifGNAB2Z0/0zHEB1GirgFcaaHEnB1z+9n17mmjhxxg8vlDjMryjLF3bmixTw1Q4G2JNj/XAKde12EvH+uUkeR02Rv69oMunXweLzfYxQGaGIIaEvfOoyN5HN2e7JGYHPCnkdcPvIpCIStkFrTfV+qodOpllO5eDuAEHwhF6vfw87mdh4X3acnIuchUdY0aQIeeRLeT29b1d3u4DmamfESiFDAiZ+4GIDcEQx506CXnt95uZM5PkpnJ63wurhRCAFTM5KB058wZK47Mk8zYqgfIjr0Nydkee3rMxRCZc6yM+TwR/94NcmDNn5QMZpqSiPfEcoffWmRKeaaU58yzV0xRLXaNIcgB4RBMgkmL/d0/yrAK41y2RDJc01L+9/z2JMvXgFvez+OsYH5/KmgHgOAA2RSwUhzurwRo4HZx6uDn4M+IBLLbeXJ8Jk9wFzFpcjxXcP+jaweomFFOVafoP7F7ckpb1A5Ay/XyuSp86rK7/fYAzJUTcWHM69cO5PneMQUsKcZTFZOJXE6XY61GcT6W/2zsDgGaIqof4WMAxSXJeDPTCnDFbdAwj2LQGGBvTZuXd8zj8xdFOcQWzhSukZh8Qj+3a8P6uMVGO8jPvTT42OX1frOhX9IG4Gh9c6OG2HO98rxQVhbqALzL2VhjQOkKAMYBs1RkKvNCs+NTpRdnA0ixBFhxAGIHKOgy5YzNUqYtsZbj5xqbBSbM8J+tdtrUO5L1pgkAx+X1pao3l3JZAvItAbouv3mlrAvaU5GdHgGsLDTFds6fLupMAG5jJQdBPF4EoIIOJeBnXmYSANjxL54rIGsbpYykf19mSvOJDDBKk0Itvhqhx/HxsRbo7rbOiSHMrjn+ch328HFb3QCACfkNOj17InHerNYq0dPt5YChy2/S8KWK+cmJJnkJwFWqrHo54JeQzZ+w64itPWDN8vpWi9BqBTTYsa6aPClWrfYA1f6k6Yj+vt90+DCEoClgymQ2w/VhmGOHbFv84/N7DIxHY2XE6zUgkLeFSS4H4wgt3bx+x7io8Xgi38dcHl9DI+JdyJNilK/PyBrwvcF/Ft+f4EMdbS6v1SOD//Sxx+6OuNvstoPue8oF+8222qlZbiSAttvbG+YNypC/Zd16zGEuXSxvdHx0rKIsFSalzs7OlQByDKA5sD6dfzcr1QOyVm0tA2h999s/KLJX+LrpNnvNskJHL59rV5i2mbSHyrMjRUC9U+o39f7DvtPD1/mFo4ma2xWxuFWGjTw+fe/pECq2QRngVcO+evPqNX02ip2IJrHnNzp5/nwoi6Mtk4pnZzL8NH16rvkpgJKJdoOkhvtXClE9OocYtbtZyJ88zGMpbSu1rOHzL17Kge48y7VfryX2vho/xlGubey1+ua1rn//leoiaGSZWvYEEa8OHJbnx2oKafZvv1A8makj7hfEUAOI3RO01ksBnabEc0/b/vISALjR5W6lFTyVEjphV3Sp2GMa4rdZbNQDMhcAYdq1Cvhv5WuTPTbS35/CXQAGeswu3rxBz14bzgXrpM8yBeQvsemEOMrxQ300kv/scZ2k2JvGsxP1yAbWKFoG/jVx4uB5x/pLRaEl8VoTxxGbFMS4x2KIUfVmN1A+ZiT7z+jpmZRFtdNcy2anCIgeWX+BmBilQjGx0APjBntmqueZmmarfV9L81Ll0Uw9oGPzZKIdtu93myAnAAAQAElEQVTY63JkL/JcERtPvnwm/7lrY9/ffv12eHr7lnUqgEsHC/f+lG/t+l+qVFTx5FiNSadHJyq8wL6WABM9fmv2w7jaK2ulOpkifY9+8wuNAL8nyGsAsxF/7a5vFJDZbR3xb5XZ8ERy70/Gwm/11Wut3gBU7hqNnp+rz5I67OJxZY2EuwUbEbJqLm613+6I0XPtCGKvt02tzbtLTZ6ca9M3qlQrIcsu6W4vvNpw7zPZ6bHG2H4ymwAg7+R7n81GmsyPBh18kpPJicx/wcF6NYEZiyREl5i9w+Y9+0g+n2mTofQvzmUAsdE36qu1NtyrAzHl6/7qq68UVrVq/G+TAl7SqJaCRS2++kb5+bE8fkfsFdabcuKiwob+xR8HifXiWEb//W6jBDAs5Nj8zzdq0b3MR2oAoNuvLtTerIjtFfuvAL1v1H11qf0fXsv43DJijuz5KaJ3fJ6q1PjT2Gjy+PoXtcCj2o8WeLTAowUeLfBDLeAfL+6Tj/v02uv+VnRfFi9/To7vavMxP6Td+xzIxzzSowX+8hY4RFzP/wIOJMofk94fPeeHiOrhZbwfiOKH16djPjT89QsH8T49//Ul+TuY8fv8ct9ID4hrvRzY4133aej5fawf7HQYNDQ+vn1kgYNtHjofOn7OX5+OOfT/c8/fzsf/seX08dbBvMSIxHkgn+9e2Qf4pVf/XdK3+j0sngv/EL3vzfA/UfGT7g64OGDxfsTPfup7VuY9+sETfCKnkQw88PrBPB7oeOBhZjL7lg71DwzRoc3Ph/b75aHOiDL0HMr+5vJSJ8j7mpnMzDvdkZfp521OfulEo9f+KcG77Vp1gHnenw68PjYSFcPLjHkoeTLKLMgGMplBwa+NRFWQH87LycstANYdfxJjVBjjOA36e3noB4/hzNSe9PN2b/OzaOuQ0cuG/n4+kJkNfA7XfnY+PaBlRzLLycy8euhnZrCz4bolGd3Rj9w05qGOoPaycTbkcB7OiwESSX4vm5kCujq12Mxj3MviMIMHZ79OJGn9bGYDIDH0pT9s5fwMHg3XGvaPfuApDpfJ+1IUYkgxyMeYccZXLkODXn4dyTBSNfiuG3gZIEdCzw6SfA5xOGDbIn8IgfZMZqYWnwxjsUHAplRJ2MIk9c7Ly3QwGRVIwKtjjAvTwysyd4rJWxU5J8CiLOVcm2LMxFA5P3+CrcN3FWBIAqzwL1Qlkuf9+zlqktvMoBiCInzyIldP8tnM5P0MvV0379+TxC5Ckh81fYhaJa5dr0SbJ+69r3X0cEJml9eBH/cHtapIhDp1rgNy1Djc87ARf8UsqQSwcRv3gMhmphqgtSN523BuAGed5YjEuM/p8vqTkP5kkskUQyBhWgMkdNg5V4FNYojyo0LPlOfycQG+I0DoDICuxf419jHmdhAkkB9uMV6L4DkAQIhRrlNFQpgpJGR2+QSPguS/8FMXwwCwLG5v5U8nhxQAbnJAwFJ9Hpkzar1acpZGR3OZpC3ARaAUUKjb1Xdy4980LlSh5x5Axm1UL5dak7CvAeEQS+5PAloTbFDvKkCERi6f/+TpxnXMMpo7+tXEAMyRMy/KQZYQiGHkDdjEfbun/wZAuuLcM/ceQGEBGOv2diA0ACjkTS/bw4t4wTRAC0ElIJkDH0WWCTMBau3kf7tzD/CVwbtjfbh8bj+X1+V23yqa3NeoP4zJiMcjgPAMO/vZeVX42UHlHUDCjlhZI88YsM795X43s8HPbqMKmRsH5AAPitlU1W6rHiCsxZ/XF+90A7C4vrxRVuRKRaFwNFbhZ+Ig9pLHaZ4y5XmhBMjnuuenM3w0UxmTWjodAfBGbJYVmdb4ws8nZ6eyLA528J9MdSA0pqSceTrieTqZqsQ/RkzZtJQFUwEYsN0DaDBuC4i8dwCOMR57uYL2q40agC+3U83ZKRF7a8AJmQ0/q7zHT/4kqce8A25uq4hTBl8yxte4r+fFzc3g+xCSxsiyx5ZLAKJeJlvu5D8jLNbnFJsFfFlXtRrA8OJ0rsn5ExWAURPi9Hg0UVF1GvfEDet1t94qAli2652qjrgjJsX6EXFlxhpAhul0Kuc7BhB/+uKFggygbAugspPRLxEf4ugA83asKbedsXfcLG+Raz8AIFYUQ9/A3FHMDdganx6rZL31+HD0/Gz46eSbxY3cb+vrhXL8WDBnhs1Pnj0d9Pf1L3zne9RRMRn6zAFhZmdnA8jW36wVAekqa5Wx2TfIs7i8UgOYe7leaP3uQn0WpBTlX6xI2Mx9OmEeM9OTZ88Aj9YAmZVGxITv8ZurazWs3VE50ma90erqRtvbpVrWmbKoEf4IMcoAVX2dODBbPD3R8ZMnatmjI20Z8VjTP5tPtFrcANYuNSOeBPA2A7wPrEf3e4+8W2TfEuOGTRfblfzLAG3favHqnVBJSwA6B/8z9LQQtVwsFdj3xs/OZSzMBpC2birtmfv69Vs5oJ1Y12amvgjK8ky7rGc9BO1HQcfzuUZFqbquFNkfwptb9XmSx9ibm2v13Beqy1vt31xpTvykgrVFzDWvaJNobxV++UTp5RnzC3CtVx6jgvP44xu1ZaZ5Vg7yGHFZsxfqZCJjXQfAz9nZiYafrb7Zyp4da0bfWHcDoBumI41fnCuMChn7VXFyrHq7la8Xf4I/Zz1c/89XmgKOWy+tv3kFCLfR0aZX/cd3SgCgHb4fvXwCeNqr2+3lT3IXo5EEgNmdjtUTTx12y4jFfDqWlpUEgN5fLFQssMmmUeykAnCzXq61d5sWOfv9Wg26lICY7ucM4HELUjj55VMFdarxS0u87P/wVnmeD0BrN4oKKWE0KQCCtwCSe/QZzbiHcM84slzp/FgZtlSR5Pffkr0yQ97ef8aY+bbcZzrWR8869VjXOFczybWp9trh+wJ5+sul6t++0v7//wcg2E4dcpfPTlUAmgsfFMVIfQyar1q1v3+jLvbS0yONn51p+uuX6tnzBFjf0jc7nmkN4Lq6uJCFoI49Oh1NNTqh/6+/lK+nxD2lhKedzzX+P36pLjP5frojBjvuHfPTMzVL/Mve4XtN9+admqtb2WykNCqG+Sr8VRH38dmJZAnqZOy17dMZoDHyYdPAnp6yqBabtdxHKmhM/Lb4tbldDH4LFnXMOq651xj7zEyZttu18k2rNfcT/5JGn4K6p1P5vYPlpvC7d9juWgHA3tgDE7E4mx0pZLnScq/65laJ+DB85DJNzk/pfyvlQX2RKRL/7iMdT+Tyr9h7A/edApA/TkZaIZsDwptqp6zqld3sFPR4PFrg0QL/ihZ41PnRAo8W+EkW8A8C9wd+en2/7W9R/mvJ89ea529hw8c5/14t0PMB/kCi/DDpew6j/VOi6qNX/9HV48XfiQXsIb986ku/fljeXt/+u9/DR9yn+20fl33+A33c8nj1Qy1w39J35bt3fVjRwk/62Y5Pufv1Z5jfjy/v9uF6uPjMoB9W3ZPkcfphvX9Mr4Ns98+fGe/6HOiBLp7g8+g+NN3n6OVD/Z9zdhs4/Tk8Ph3rsh3o0GbmNYerv+7ZzGRmCiEMZ33P8XPbw6fznc7P96knifXpXJ6wkkyCCFGSYVJHsrMl8erAh+4dZqZIctXJzMfok+Muesxog1z/EKMceDrMaxbUAsr4ErdAv3sczExeZ2b3ar8tmpnMbKg49DMLH12nlBRJ3t/Vm4z2gQhu857vlXQdU5YU4Gc2tHjrQF7ndKj1cgNg4To4+diW6xYbmdErmDrEcAIVkCI60p7Q3cwGnt++YSPqegzQeaJT3s54ql20jjcHjM1MAb4+n1kYfFJjNwezYmAy+pl5H8qSenzmnDypKJLKQcY/QUajn8WZSbpu0DnDTglQyscF+Ad40ZO2KAuRxDp9zZRips7BUy5DMOVZpsHG6CZkCBZJRDcwZzR8sqE9U2CsYYeIjVuSsIG2AbhGh4x5PSbcfiEEib4pwTckOdjQAdB6YrQUbVULuN0OAFgv5oAabFsBGLSD/TQcHWWjrUCvHNla5vEEckMy3dwewUjkSuNypBFJ7Rxg2MzIR9dQxUhGc10CRhSAWC6Xg8R+bpGfpQPISJKbZK/rneW5KhLT7h+9PzrOceAktcgY4Gdm1EoJuRqAxAq5PAkf80wdSXSlAMjbKGE3CspIZvfB5EniMXK6f/zJR4+XRq3q3LTPpQmgmrPeXF/LbelyO+gS0T0yfjKdyvnUgDu9ywIQEgE0/IngCYCFGOxPaBKGWJn5SDw7SOQ/gVyFTg7wFEWufDLWBDmcr+tk/aAOulfKcgSR62eK+NQBsxLbZdjQwYMszzUnQW6SRoBcK2Q14mA8myvg17Rv1QM6O1C+A5Smm0Qcj+DhcbMDwEj4qchL3QBCdqw3yYR4qhzgBCRoVls1AIkHuVoAgiWgWQDc2QCUFdOxsqOJXGcnF99JHC6XGe/EcQGSnJ/MNAYAcQCoBrwuALaM2GHrwAbwGI81KkZyeVbLhZxPIH5bALKcRHsDQOIJ/Ord9QA45YBVHh+r2xsNTyAuV3JeiUQ/sAgS9HKApUaX669fa7/cKEPfOC5kWZIRM/6UWwVAugJ4uwGAjths/epCbufC+YdeaKDcbQ7g4SBlxTmhs/vOAcPotm5FP9MM288hB6bGWa4C/6bZWPZ2QYj36qelxvhM74+cOQp4z+bHjA+EPmsGQDJPuUbjiYa58PPVxSVtvWp0dLl83ZW3lTrA6cVXb7Rq9hJ6dQBvHocTxrqvSnydAcKUADpum+XltUqLWsCvrZsB6FoDZl1dXuoWEEj4KxWFsrP5sOdmxHtBBO8AwN1Xk+MjzY+OlMfEcmqUAX5ef/W1iulESpliRAdiBLMNcVRvAVhY0x6TJXuDr3WXq0d///nlirVzeXUhBwNz4uEGELcBAHOf9wCo/bSUMb6LpgLgLAeoqX77RgYg7eslIt9+tdYJa65jH5mdnMpjO0PvPePc3zVgke81vmf5U8ORyTev3qLj0TCvAXj2f7zUScPusm/k95UtMTMF/F2/u1TDuvA421zdaAzQ1P3xQh374QbgpwJYX7PusuOpNMtlx2PVo6SGvacABO4A7lbYdxta9UVSBCRe9412u50KYvH4+BhLSJMXZ7IsadSH4ed8fa/ZLJfE+Q6Aei9b7SlDLM7s/EQz9M1DVEhRi+sbJfYS/3JFRvzaN9fK8cXReKJlvdUeYMzjNCcGstNTAE98BJh+hHwN+6M/JZkD+nWnU20At1zGTr1a2nbswf6EaL1YKyBfwnZ7fNH7vs86a96yP2ZBRj1LXJMTAE7m3r290hJwvo+m+AQdAQPDaqc9oHEzzTX6jy+GPWbxu28U0KMijtv1Wu7LMXvZmPh38NJtFAH6tsjh940euTyOA/w2X7+RpoX859mLPB/0dD/5l5FrfFHh//Z2pcbjiEVc1JLNSvWs932SNrm0byuNvniqPWvObQh7OtGZWCqIdb+n+s+LG35NMbDedtBeaTZSmI80stY1ZQAAEABJREFUeXqi7OmplEVdffVKkfuLvWOtE3N7fFweHWl9e6v8Ny8UiP/u7Y2sk3x9mCS/h/u+G8+P1MFz9PyM+MnUJ1PICwmQNqak8pfPGGNyILv1J6P//bma45Hs+bGalydaAmI6Xwdzd+ydO2LVn5ROv3qumn6BuLZdq83rC/WA00Mbe/ju3ZWmyJ+zXnyd+P2gQe6W+8Tm8kJtxb2b/VuvrwGT30pvFtIfLjQez5RYexev2VfR1WOoyaT05GiwcfeStQWPyHqJ9Mu+OJPlSW2QmiLI13a3r5RqKcMefVPxmajWfr9VciDYnwLnHtyytlNMSpMp24tPELW4ulR+dqIGG2XcT/ypaLYoHT1/pmJ+BI/9EBM2wdfjTP0vzuV7Yn9Uas96NYDcjtgI6Dz4W370bH0m3yd2xGH8zTNtkbO9WWn/v75S4MNn9eZSHbF0krMvE/d74tv3pRwwOBaFppOZ6iT1UQrO8pEeLfBogUcLPFrgX8kCj7o+WuDRAo8W+Du1QI9cTpweX48W+DktYDA7EMWHXx57Tg+3Ptb+pS3gtnf6S8/zU/h7ZmegHzfYkz4dSQonLzv9OA5/nd72HXY3MwVIf8bheh/oz2Dz3UNJ2Jv5Kv/ubt/XamZDwuUg7+Fsdlf/0Hizj9t8zEP97teZGYnzDvoO498f8APKwQK+CoP8H7oHU4dtOhLDLteBzN7LzPnQZmbDMOfjBTPGMs7b/fohMuZ0+tBGvB/m0B075gfMI1n9oQ8FM5OZUSIx5WOQcbi492ZmMuQ/VDnfEO706wDVvC2QhPM679ORtPc+Tn6t9zyHa8zsdhjqKXsiMZgNl5FktZc65PAKM5Pz9D7iiMHtahr+vW8z6gN8Qt3Jn0TJ6p6EIbUkF3vmNaNMFq/Dfj6/gwBe40lHgxPDlaWkGIIXMQIn9hifs3svR5YlZXlGGxM5L5K//Xt+PX1c35iRSKTsoINfwwW1e5mZF4f48r7O18yGer+uASSNHl72cRbwNfarAVhd1g49mFhuh4SNYTSAmwwRTAASakXqfXxPX5/f5+iZI8LLxD/KPq6BrzgQU843y3OuJKNf535EL0/SO3mSUgCWBmikIlNN3Dhf97OPT1kOj15iTHDbUXQZ9P5w/l40s+EJWO/jP6vYk7D2Lzbst1uJthy7IiFW1XA4cFmR+PXxLTY2YsLlrrFTjrwFiVT/2WWZT92po0+HQA6YuJ08QdsDrrg3e8YqjwNINtRjH5/E5zczRQv4NVeB/QTI3gCOmQNKgEe5Rdj1MnTzOUOM6nZko6/WShcrMbHc5+PpRAWJeIMHIpGk7rRw4AcwUiSqG8DR0JuyIleNXH0MapC5xhfJY8aMpHMrB4bHJIhRRbYE0KHgAPV2tZLrLo4Y0IqYbkioOzjtQNnQhh7u9w1Akj9l22DjLMvlAIfL5G1C98R8rs/t1ZXMjCT4dpi3d94xKMsLldjXgYnaQTpAgb3a4UlZQ4caG1XEQY0YAeDS46MpohLgVmO9LFLOM808+U79FCAqczsCJlXY5OrNayV80sBjs9koAATtAQBzQN01wKXHz4rkup8dWHAQogdgLkYjycRh8rHeZzyaYP80XO+xhwGAZQTuBsAmPjlWVhZDon+1XqFBr+ZsKgQkQb/R/mqhmhibAnBtGVscTbXPg6ZPTrHJTvX18g4YB9yYHB2rfA8EFEUpAYo4wNlgHxG1Kc/VY1uPbbf7aDpTie2zdT0AQRNAtXQ0VQaw5zEt/HoBQDEAsYDW2tfav74anhKbzebD2l5hiwmARouveyiEoNubG/lcFYBhgTz+FKT7KcuRCeNk2L0nrva0WwzaFaZt1qsDhGoBOerLW/X4Qf6zqlDCPg7m+RPJDbbYfP1Wo1To6IsXCvhz/uyJ8izTHiBkUk40y0pADjQOppCCwrpSYJ2UgDABAHuLlUceEyEOujjP0clcDqwYoFdLTF5//ZU2m60cvNSu0vbqRhkxNVIcnpbdsieUo5Gms5lydHS7Z1lif86ky6VuAeCPXjzRahTVsH4clMtcxv1efo4xyZ/69hie5SMl5DLA7ZYY87j3Pr5X+D67BzB0H4ZeWgMief0WuxvzBfhkDlRdrZRvahnAZ3UE2MZemKpW6XqjEXLukNcBeufbvLvREXOqzNSeTNTgh1HMNDo9ksdawCcrANsdANZsNsXGYxm+6WYjHf3qpcYgX2sAy4Rd533S+dNnAxB4c3ujYKb6mytYj1QSo9nzU01mM7keT589Uz4ead3sVPgTnpLa373WFl0mR0cSY0ejkbpgyi1q19XYupIVmSL3zJPnT1WmXJOYgyXuibNrba+JlSdzdfRplhsFAMvtH94ADO41ut0rsQ/6HlacEq+sgebVlYyY2mBT/7JEcTbXfr1RQWwk9o2cdVYoqM2iNs1ePTEfnx1rxD7RbaqB/xrAPbBfCvL7+AYguFDU+OxY1/1Oe9Ziy9rJ8E3t9yrkW+WSsHV4eqzJ83Ml6Ga3VlcmDesN3UWMWtUqjsd07tF9J7FOMiOmvr7SPkrjf3+pQBxtiYOefdvL2uwVQlBzuZCDzgU2thExxbpp21oxosvNtTKuj+ZHqi9uNbJcLFf15zOFirXH2OUfXgNqv5Zxnzw+Plb34kjdF6fq0WVyNB9kKVi7addIk1wOfrfsedPxRBky+30yxKiGdZhSQgf8y/5Z3yylp1O101L5Vzfq/oc54NmzF8Wvr4c9rLzaKltUSvh57D8b3Uuzp9iJ9V2y54qY6L65VPa/3g661uy9vgY319eK670C/k34MiJaQMYacDMez+T36J71l+e5Ems+zmdazzPF//hSbejVswZW7HFMJ4/jLM/VXy2VWEv1H19L2Cpbt+iOfautihdnqlnfAT6J/XLYq9DLAGZr4kW/eamW/aLiXhpTpuvFLfZrkWOHMTpVV7dqb5esuUp79sm8yGXYKptOVbNGp/M5/SW/B8k4s+eXu05+b9ZvievFZtj3u//f75WzZ9mbW+wN7/0eu5jcptfXN5IZL1PkHpavKpUhU8E9Lv/iHJ1N4h4T8L370OPbY3l3vVBaVqpZD0L2/Fcv1E0KBT0ejxZ4tMCjBR4t8GiBRwv8g1jAP9I8RD9C/Meujxb4h7XAQ7H/ad33Kfdpf7/+vjF/X+0u8XfR35e0P0aaz2n1Y3h430/5SPz36E9I33nc5/GdHf+FGu/b5HPl7zPHQ+O+b8yf0/7QfJ/WfRf/Q9/v6vO3bDvI913n75fv/vr4/t5/To/DTH8Oj+8ea+ZzfHefv6dWsyCz75bZzL63z0Enswf6dt5qvDlp4NWRiGwAEhoSeuIwkWwioUpRAZn87OTJQj/fr7NDO3P18HHyPgfq4BlikhlcIa83uyuHiL7hruz198mG+nC/6kN5aBvabajrSTh6oSO52XriNEak79UjD9k9b0KPu75+YfZt2a9d9/49j0hSzX9etiWB6XV+7mhrSTQOwAkDfIUxgWIISsyVkVAzs+E6MJ6CWusH8rEVCTyEwQbf6tNil5iSAjxoAEhooFYN4JyPiTEoy6Iy7wPvFt28rcFPnoAN1MUQlFLGcNPhGObiwnkb7R1yR2T0cS1jQ4xK2d0YM2O+Rp5YLIpCrq8DeQ1jvOxkRixgR6wp19/rnJeDHkyjiL49/RFCCiZjzrZu0CsqZkkO4Pm19zGTAvokqGVMgw3cls7TASXJ5MnchiQzOATAQ6/tYiUHTjp4OrjlfAL9aoBpcvqq/CwpMZeTz98QA56o32F3l8GQ0fIkB2KH/DPZ8Zo2t7PPn2EPlFfCNkJX2JEzBWihYOiUslxmQWYm49rtQBMh0MsB3SzPlUM+f5ZTznLRiPz0YoJEIrhB3zwllVmhpKgCkNOQw5PYLaDy8upaW8Ca1Wat1Er729XwU5EtjGraO/zfI5vbPjJHOpoACM1o7bW8JVEMsOU23FA25ozMdXJ8Ih/DJfPm6vC/MBpaqN03agBAXOcM/WenJ/I5BBAm6uMI/YtMPtbfEvycXG4ncRxiwszkYFmN/FQPLwfQttuNdgCsEbumopTT0Mhbh+9LkvahzBWwT06CPxvRB1mq3VZbkuOuRwEAN2ZsYH6XfwIYMZqONcZ+I6gHVHPKAQf2gBFlSHLQZwOIsgKI3pKUd9sypXaxHwCok/Mncn+4vjm8G4DHkrPHRAUQswd4NYAXjXJ5nPZZlK8R982evhl9c4CLEtnclreAynviqSwKtYA+5fmxEnbek3TvidsxoM3p6amO8cc4FQCylaaAMBnARoftlsS4uYAYe5JytcT/CBAiTkoF4rplTxieHsYR06dPNAF8vO52uml3g3zebjIJXkMMMsafroOd1mq0b2t1AFC3ACr79/4QjS7j6uJKt1BPXGf4QC9PB5DIAafIvcKB3By9HDCNMSkLUUuA+w2+TvhtNJ2onEzAUffy+MuxyQ5b1OoUfN0ttuqzAHB4odPTMxUANwG9CgCOhWr5E9wRnpPRWDl72RYf+Zc+9je3AwC43+2UY2/T3VERF6OiwH/Eb5HkvCJx8/abV3oDBWzQsq5uXr9WHpPmszk+l5q+VQpBLWvg5PlznWJH3yuLvJT73rmvbxZqAPiefvGFjJhtiVFh81tAlzWgVEwRwHSqYj5VQ3ycxEI5so+enUqrnW7WS3xXaf/NO42I4/Sb51otFlii1wR/ur0duLcYhqcDPf4m2C6jr1Dw6Pho+GUCj6s98y02K22I310mbaOUAWD7fK5L+eUT2S/PBzuMWBMuq++16RdPtB5H+ZPWOf4JKQ02boPpCACqW6x1lI01rrAJwGB7tdDuq7ey67U2v3+lvsgU5xOl+ViJPWZ9c6Oe+1+BjX1NrlOv28W11m8vlLa1/MseM0DgNcBXT8wH/J2VI2WziSKUIUNDPDggXrNXB2KqQ1eXc3tSqgvSwufAAYm2GrsmYmiCLXIaw2qvaV5oBFhtAIZHv/qFwtlMXQqKrDOP2zpK8+NjzfKRBGCYsXfBVr6WEYl4xous4YhPOwC8oydPiNkxPtwqbRqQuFppMlI3KzX58hl2NoXlTpqWwzrdlFzDc3SzG2KlIiZbdGnYc0dd0tH5qeKrG/b7Th6vDfvXCQCnZUku3+jlmUrLNchEPPSS9oDUW3jsSylQMZvNVQFI+k+/54D+9btb+WeI0bMzxefHGgPwFU9PtIP31Tdfs1e3armnFIDBGevGAdp8PFZkDd+wnsO+lX/phV6q86j5L14oEbfB91z2fgeWmz++k8vr94+a/TKwXjpA39X//sOwX3RnEwX83qJvYo6Wvaxfbgfb1MiX173CbKR6s8OWO2TbKX1xrprPTm6j/SxXfjRTGk1VXd6oR+/I2qwA9lvWVkwJ5U0ZfqxOR2qOSxn8+nmJvM9Vom8YgNgb7S5vh1jxcSlFxkm+PyViJWGD1cWleu6TGX7s93ey+F5RxEwj1pj55My/t1Z2MmXOE1VM7+uuzaVNU6mmuiEAABAASURBVGnzX1/JY1Cvb9R8Db+qVcf6ePuHr+Rf/Kj+8I0ic+XEd8QeR0/OpCzKv8gVs2LwY89e7fukKxs90LmP62alhD/8CwD+RG9WFBJ7fFYW6gBqCwBrEZshRuXsj/Hfv5Q/HV5lpvTe/i2+DjHqhDh3VVJRcN9fDLZ3cNnHN3xGEOtFHrvrSoE9qQUsb4nTktgIx2N1GKLhftVlUhttiEk9Ho8WeLTAowUeLfBogUcL/KNYwD8G3Kf7chsXTpwefH1Xmw/4Ie3ex8n7P9I/mgX+7uX10HJ6QFCvNvV8dr8j/ntHr/4eUfxBr8+NuZtBzKC/8OH/ueZ/2KiALP0ded2BUJM2hKDpo/J9ER8qM+Qf+/Wpwve08f/VD765r/i99o+KBz5UfijeG/ehjvb7r/ddzEy8ID8fKHB9oEPdw+f7LP+5ygfDPXT+oZreH3t/jAkD35F+zuPb+fh/sJzIpOiOOs4Hoh9JDBCPb+tIvosk4sdE/x8hnpkpvCf9RQ7k/rBJHCY41B2uOfv6ORCXH173u94vf+jwvnBo43zYp37YWcNWJ5nM7kifHGZ39WZ35w/qMNdD5Z6EktMnbJinH+h+/UMy3m9/qHwY82nb5+oP/czu5B9kQ0a9J4+5+3To72d2lCEmzcwvPya/N9yvscCV9+NO6LbRt+VPu9Lx/cv79sRgGMicB3FgkMdltCiXM1Bv8OxZA05udz93XTu0+/UHes/5/qn3tUKF8w8hsrwafNFBMKXeX2Yur5f0Ub3XmN21+Xw9dnMeXu9kZjKDZAz8mFzvliRYQyKwR3Y6+BAFEv9G8gylUQ/9kSmS7PR6T5Cb2dDHAcGWBJ7XJ/rHEHQA+1zf6OMsyPu4ji1JzJbEnPxgci97fydPCja0e1PKMjnPGIKSz8t8zs9ldBDA3usSqA/BENPkR40eFYCEl2nyXhL2GMZYkPPsmN/1bQE2fJ6UknfXHe9WIUZFaLhGRu/vHQIMe66dQkhqSO6KGWKIGvxP2exODpfV63w+nyOSVA0x0t0UGGsWlJOQ3JEobt/73hPLCiaDJJPbxO1bA856UtwTpXmRK8Q7GyfmFfLUJCstT8rh6215XijPcnl7hu3cfnmWKYagMmW0ZTJ4uP6t+9x8NmPqMJDr5/Zy3qGT/JyTxE1FQbFXgE+D7QwZfe4GoKzDxg1AgZn7ugOEZw6G5sjh/nCeXN7NTR8mUrer3UzysoPSMqaKpsbXDJ2NeZwa/FkDnm2WS/XMQxMJ5E4hYndsMAVMifjQ7ehPeHq7y9+jW5YVKsuxanyetaYK8LNCzjwncU7H3G2FTUfwELZcr1fqfQ5i2p+U61nnfdXIAHmjmcYkxplcboOOWGOhqmB8h48G+XuYMsYVY+Vrz3wtvCpAUF83LWutdf5DZ+HjXlmWaUySGnVlyFyOS2KrRtbNQGuArYiurqPHbYauDetkd0HSnXk7Sc7bgUU/G9dbYsLtO5lMtQXAvLkBgAIgbAE2sxg0Irk9AjDqmW9DuyHPCGBgQqLen1CejifIvtV8Ogdk31HeaHp0pET8OAjoAK7LtAdcnBVjlfOJCgCn2EopyxX51wXmgV8MUTeADTUgQ5YlLRc3gEK5JlNADnzrgJg/7dtjmwzdIwo1AIs1QMD1qzfD323NieMWG7b4YrfZymV0vjX2nc7maqi/vrpWngoF5u8AIiJggv+EbO0+tU6n+VgZsuy+vlDctcPfZjWAox18DZ/5RxW3w3R2JKOf2yYLCf8Q9/hss1xrHHIVzOEgU3ezwc2mbNtohY9GT041AaQNMarFzjEFiT0iz3O5nGfPnxI3pkC9ZUkjBypY+yWxl2GvQBztsNH4xanSuFAzSSIg5MDT4u2lKuKtxJ4OWo05MxRbLlXkhbYASgvA+zGAeR+DOuJ9hA8dCJ2cnqi3oBQzdYB9DvQ72JSIuyzPNJnNdAsQe8TYjlhdYa+b33+jvJbKsyNleT4A2G6PyBihX48ODrR4zOTEzRaQrmYvK5BraY0cSDsGwC9nUwXmaNQplrlWrOPG58C/K3Q9mh/L5dV0LAeK3N9TwEFfc9VqIzNTDdif0V4ezbS+utGItTsG8b756rUMebp9rRCDslGpKbqOAcD65V45/fOUq3uzUANYu1/v5HYoLMraHrDsTGFTafP6UtmuUaGgGgBoB6AndI7Mubq9VTfKpLrWHlB28otnA+BbEbf5yyfymA8pqpuV2qxZr0Hyvc5tVWLXDjBphAwTfOHyB9bJeD7TkrVotxttlwsFC3xEbpRYO928IGQaxRilIlPGnruH77ZvtLtequyiEvE3OznVCqDb99xRyFS/uVaHTCIOMgDtEDNt//BaAnSsu0r7V5fD04tCzwQofItefu9dpU7h6ZEyRVUsgAawUlBzca2GPV7YVTKt311ocXktm45k+G+PnKtXb5WFqJr1eFtvFF+cqv+KedCrencjC0EZQL/7pYOX753FKJdGURuUrTBr44TcIUvS5Up9BYAISL73OcZBlbXql5thf5mcnGj0/EypRmbWh7AR4msO+BfboJTlA7haYYv6Zq39NxfSb9+y/5fDftey19Xsl+uLC+LhVr6Htm9uVAMiT7GXIduGMQZImwMq7vwnhdn3F+/eDT4NxG9BfXk01wxZavbgPSBwC+A5+dULZQDFxj1t89uvFdA9AhpXgKT9yXjYw/xe3AOk+n689bUKGDr+5XP1F0uN0StfVsqut1IWVY2kflIou9oM8ZYDZkcL2mPrhjhku+Le0anpe6kSYPJeBTpEgMyOtaU8KcQovbqWuD+P2GsX+CuaqWGdNiDoRv1ytVTFPqu3txp/+VQlMes/e718d6U9fPwzR2bwASTuLhfKKfvaiZte01++YM2kQYbNZk0czZXG+KBIenb2RNnJTIZ4t81W27aSEfv7MqlDhi1gLkZVJH7645HSdKQc0N+/QFATD1vir4umDTHnNmyoW13fqGCNG2s0bhqtQyvNR/K9rl0tVAEa50czuSzxi6fKiT1xX6gAwnvWjgB4j8vZEE/+ObFlz/Z6e3asyB61J9bSeMqyG2nMPuJfLGiJw+KY+0sR5HpnX10r6PF4tMCjBR4t8GiBRws8WuCfwAKGDveJy49e39XmHX9M+6Gvj3ukRwv85S1wiLjD+fMzfn+Ph8cext0/P9zzL1V7f+aHyj/DvP/ALB6yyKHu82p92+NQ+vZ8KH1+9P2WQ+/75/vtj+U7Cxzsc3f1Xe8f9zxc3T9/1+gf33bHuScV5CTO98n4jz401Oof+OiR3YnTRy/j6lPSoK3X6t7h1073qj708/oD3W//fPnQ+/75295DotETQN9WfSjdH/Fd5Q8D/k4KrpMnhg4y3y8f6j46B5M5Ib+RpB+I8kcvM8k8bcP5QW/cr9e9w3x6dR9s/L4fvIJFOYksfEcisAe0et/6YYZAciuG9OH6Q7t56W4a19fp7urh9x69BBezoEPfru3k5NcHMjOZmWIiyYY8h3p9OO70kb49ezkGdIlBYaAoM/igc0fS9m4OqSaRRpXIoaoD1Oi8oLvDzIaCJ1gbgIfhgrcYggJnhB7OkXlSxB4sMZctxKiWOYR+QaaErTKS5d7fOTbYtaorNU3N/iLaI3xMHf1bSIwxM5mZ/HCeh/OhHGjzVj/H9/O5Pz2xHkLw7vL5OuTuXCf6+9kThN4/YcuUZYOcztOGMeZDGGvMHRSQ26lGlwY+3j8xl491Hm5DT7abBZkC80l7QCevS4AHBUl+GuRjWmzrcvlcojIl5saX3mbv5zZjfvUyY35RRm7vX5MY9hqfbw/I2ZK8dn4tZf/pTnLuJIp3EuCHyzX4E3krZOmYI0PPzPXFRzEERXi7ryP962pPvLUyEqLex/u6fIS/WhLJniROJOBzCKxN7WY/UHwvY1ZkdDekljoGtei5AyTrGdsCWghZ3W6edG/o5WBSwl4B+zjQlIpCY8AkS0FuL6cS4KmkvkZvByVNGuIkhqiI/d3GDvg2gKFZkatHFkFxTMKZhLb/jcw2mbpgWgHE9Lo7KkDNhgR1CWgzgirKBYCQO30HCO29liTwjRgcAXh57OyJUbeX62DIHRWQczRQKsrB3+6TPC/UM877OB/EUUVyu8O+LQ4BxxDCS3lUGhWKZUHCXMgu3VxfK4WgGnn2UAqRtdjKdd9jA+cXYBiIxxkABTl+GZWxN83nc42Qo0TeFh8uAEtFa0m93h+pKAZe/veN70Dhu4YTwKaYolyILMs1nR/p6GguP8xMDpz020o9YJohc0vd8nYJcLxXMWVebDgBOK+IM5fd5fKfUPU11uH/kYPRtHsMuw9q6zQGTO0B3vLpRA7cJ2KwW2xUA07NJjOFyN7BHugx3qNfz5wz5LrFPxVAqf+NSE1K+XkL4OFP3O3r/aDf+MW5dpmpPDlWiz0lG3QzPyuoZb2MihFXQcfzEzn42gM6Tc5OtMkZh+5hUys7PVJF3yYGTY+PZfTZAnxtAS88rovpWDoaqyHej/GH+6jGbytAo/1qpZ5/JjGPDU/CzY+Ph6fpqq8u1AHcRXS+uLyQTQrNXjxRgl8OkLO8XQwji7KUGD3BHg12PDk71+LqSsVkcgcI44Nb4tTt7muhBiitWQuj0Vij0UgTeDk17FtTxtwsboZYc9/knalxIM3/PijtI9ZMJz96VT5/757i+v2JktYAx7vlSuWiEmJp87vXcp/d/vGVJiHX9nox6Of7fG4JoIV4w34VgGuNbwU4HQHBBHjrP6WbIWMHwONPpe4ubtQCpmazsXYAN/6kZQ9w2eDbRMz5esAoeM9UE4sJoCihA0tN+2TymBT+0b7VBqBzq0ZX26VyAL3jL58rzifKT+ayaakSv6betHt1IQFoCVCt2e5VwN3/RnWGDHEOqFfvNDzNiU8N2SvW4Jj14aCXOAZAlvOEeOtYPvvlWktAa1hrXEuB2MhjUh0xIq8rfO028ksHR/Md+y373Xg61Xg602Q0kdupc3CTGOrN5E+C2tMzDfsuRq+jhj3+m9//XpnHx7hUC/gViI9IHG27vTq3I2CYodc0FYqsk549eGyZjp+eqwCMDIDEXZG03W2UPz9VzDL509Q1IOByv9VYSWVrMmwWE2WL3C+kKkiBOQt8Z+i2B7x3f03HE7l/3DYd+6vbtBiVcrtlGTYAhPS9L/SmPeu3zErWhKlhQHhyRFyadoDmu6/fqb1aSejjE/rPQLcOOF8AWBLrHkP+92PLJ8caf/lCYTpSRJaCfc8/R4yI88lorIQPZ6en8j0nA0BPT07UXi7VSthnw/6SqQc8pgPlyP2/1cXbt34pYw9yezXBVH75TJujgpjbsWZv5Gs2cG/xONqokfu4ZZ+a/vsXqo5KrVk7E2w36TP1rK8de4WyqJCiLARVSFB/faEAGK3jibZPJ8PPv7e/fy0BBmdXa7Ws4Qr/e0wYe/n61WuV7N01a8HXQfviWDLDfr12JyX7R6mO+HX/OcAL6GmXAAAQAElEQVTaTXI5mDtm35iyp43yQpoUCl/dyK430qrSLBupPD/XKjZK4zGg8Vp7/0LKl2fy+93y6lIB/3eSqnGmMTHYEEM9a9lenGl7eSVZUHh2ouPjE5VPsS/rI3u1UMfecfz8mVyWfl4qAbg36LwDqK0B4+PpXOXLJ6oBi9PRRMXJESYqVLCeM8DYlr57f5oeMF1lpvD6VpE4LADPXa+iEb68GZ6S99hpkC8S021majMhy7kmXSZvy1qh2047bBewf3N7q6qvVbM/z8+fKMNXdrlWulirv16p6hoFPR6PFni0wKMFHi3waIFHC/xEC9hPHPeXHMancP+U+pec4pH3v6AFDnF1//z3aIaDfH+Psj3K9JezwMHvh/MDMx2a/PxA8z9/1Z+joRvN6ft4eB+n7+v3mXYf6vSZ5n/UajOT2Q+nv4me9+zuSaXvop9Dvof4Dx9d7snxU+e5z9t5mH3e9t7u/f18IDM7FL/zbGaDXw+dzEw9YFZHwlwk15y8/Cn/Q/+Pzl2vu352Vw0vmGsgEk40aiD56c5I3t+JquHl5QMNFbyZGWJ4yge+DOuZ58BHHEaSi5Ps/dnLdzw69YBqYm4z9EKn/j0d+nQAnGYmM/Oqge73MXgO89Hi9ZxghxAUOvi2biuSiw74eT8nL7cD3yB7P76nrxPD1PkYyOxuTjMb6rztrk8/JPg8ael9QySJR58YI3a46+vz+nUMd22Bdiczb2+d1UfkfF3ehmSly+eNvcsNCBhDVAxBLo33C8EUQpA/Dezzm5nMaOfsSVKvjyEoIY+ZyeXU+8PHpywpQg3Apq8HM5PzCzEOtnOefi2vT0kt4IaP0/tjKGMv7+OW9v5eF2JkCPO9l9mQ08yGURaDTzWUs5SpQ8+W+Tuorsn00xIZH0IcbO11yfvR7gNbT2YTVz6PqHAefu6Yqxt8aXIQCQkGeQc+bj/8COtBLjNT4N9gY+pjisrLQqnI1ReJxGdQU0Q1eVCi3mXOU5KDZUVJghh+DUBkgE8NUCfkEEcDWOJ/N7ZKJj8HwBYiW5vtVu7TlGXKAUf9KbyKvt4GsqN2nKsniV1bDyA1xvbSdr9TQwI1Zz4HVCbzmYIFZpEsmDxBXxSFHBCgZtC1xgY1ieOOcQ3lFDNJ2B0f+d/MDcSCQRV9JpOpmrpSC5XMcXRE4hj5Ano22Hi33qrn7E+WOmjgiWIHIPKQlNGnxx9lUQ4g8hjAonefYEuPpQi/DF4u+3g61aQcSfi5x05uB5W5rCL2Y0DueojpBjmqHXOyDwRkdN1c9iHZTDy02NzB38Tchko1ILIDct43ECsO2vXsGXftJj/nRTmAPVMAoQIgI9LPjZsjm9vJ7bAHIHNqsZeTx7DHXEMsrlZLJdZHljL1+GMNqDxCtxXA6RbwLstzTbFbB/goB2Pw855+O0CuirIDiOvFQr42Qio0LkYAcxs1+DqezLQDAG2xyxFgrNtQxETlIFKRKUYj3irOCeB0LweAptiyQU5/6lQcrmNGfPqTacGCcuK3BrDIzs4UAV6nAFRGbDfYrsFfFcA5w/B7o4gNAoZ0XT0mS0DLEIMyYqoDnEiTsU5mc42yQmUj6WKhDMCjAxjt4edyrwGRbm9uFPHJChCgx/8uRwbvDddG7LXMu91stMXOAdnbxVrNejc85Va8OFX58lwZANP6EtASwMwBqSXgaEff2PSaAKhkOdBCiEohaX1xqeW7a9UXNwrEUAGA0hNPseo02rCikM3nQ2Ixvbb4we0kjiFeY9TJ+Zk8DrIsV0v/gN5Pnj7VCX5o8Yf3nwD2N+x3e9bKDUCHf2GlA0zqdxU2yTWaTZUBuBh2nwLAp18+kf3mqUbHR1rQPxI3R/B0eybKbqcd8X17c62IT06fPsNfhSLrpphNAAJzuW0LwDVNC40AgSbnp3IQBSxH/qWJ+dmpjgDqWnwcT2eKTwGvTiYqz45l+CVerjTtkwpAVAGITSj7E55hsdN439/9nVfrZEUG4MUeg80dCGsy0+2rN1IRpV+easx4X+vpmxsAtZWyba2w2Gjz6q26m5VssdX2m3eKAKObm4WSg04AXFOA+wxddD6TPT9WG0z+07Ter2VcD/gY0XfUR81nM/XwTSEoEoeuo/vabnfyLxE0WdDsVy8Ui3yIyfL4RO6DHFCrXm908uRceStlxE4F8F6+PFMWC/m+XLGXNMTd8emZAutjxPr39dUzz77fA2BtAU73Sk+ONU65jsZTpXGpvVrlxGMBqB27oAxZOvhMGR/wWe17/o7FAJCWY/NmhU1YA3tisdg0al9dq3HAlv12PJ2oHJWa47M1+4XJiPu1YogqUsH9QMrPZrpYXyufjLR6/Ua22atkn/ef9d4tF/Tptb5ZKtxuleelatZNVzUqRlMJeZ2vf3GiI8ZDJ40Yi5HUMCZil8mTM9kZffH33r9QsNqr6hvlv36u8PxENh1r0pg2X71Vjz+r11cSevbWy/fuXqJ/JyOWOnSPgI0960U0xDzX7CnA4+lYYZTLoP58qjHromMfPgUQxdyq5gWyFgrbSj1g5BR0P57PlX/5VLbcqyCG/InsctuqqCS72Wj/5krN2xt5X5+v554gYinHpnVucj+KI7GHYlBhKFX//Y3Sm4XyXzxV/MUz6XQCaMm6IN5yBfbaK41CphH7XGIP3wFi4hJl7G8Z8Vscz1T2QfnFFsdE2ctjNVGylORgbd3stWMf210v1U1KdWXS/ou5tvi2I0ZWF+80Zq/qZ0nC3omAbt/cSuhdeMzeLpWyTLOOdn8qdzpCviOJdVWyNlvsv/7jG/W/eycBzu6xtwP26WanjviuLtgf4eX3lfhvzzUCbtV8JLcxm5giexhhp8CeqUkm+c8xXy2k+URijyhGY9W/ezO0+xcV/AsLDsBn//GFxFiXK7CGh8+KMSl4HIgjGHvAUnsPMHzvfs/xfcQuMUuKR2P1TafV9ZXqt1fSv7FmRyMF/Oj7RIDF4+vRAo8WeLTAowUeLfBPYgE+AekvQQ+Zx6g8EMUf9Po5ZPvcRPd5f67PY/2jBX6sBe7H1f3yj+XzQ/rf5/+58uf43O//uT6P9X9bC9z30efKP1bCh/j8KY/DTn3//Ke9Hmv+1AL37funrd/W/NB+0sEHevD4fOv9Gb6r/CDbx0rpO2xwsLqfv6PbT2h6yFPfsjEzmdm3FZT8yoniX/XVk6npSJY7efn7Jvc+nkh38vLQHx5BpkQixsEKJ0/KmH1GIxJhnigbxg5v3u89wcsT4gMNbX/O23ueyOalTzmZUet0r8FIot+7/KjYAep1JJ4Ola7/HXVDlZeHAm/3y1zKzO7IL/6EjBrIw4bP8i3zuP18LqfhmsQYLOjnnXoFkmGBugaQwPv4fG46Ogzz+LnFr23bYur+Q53Xe19v83J3GMSFGQk2rs3uzlQpUI4hyOcyQ0YqzUyBOk9sN8jaQh1ypJjklGc5ebyojmSptztQFEOUH2ZGnEQvyud2WUKMqqqaOlMg2RdjUAPg4e1+9njyhKWZaU+CuUOnBvKx8gOZCxKpZibjOsLPyfv12CDEBP+G3GQrr9PQy3uSr8XeXheYtyNZ3EvD3CFEmQXCsGdcoxCIcPjHSB3x63wjYwL1d7Y07QG1fHyWZYrxzhYNenXMIca6nTISlRUJVS8zFdWmBKg3EOMybOeg0Xazlog1BweNs5f3AED+lKfbZESCt8UGiTUn3emSF7lCjOq5HBclgI5UWFAeohzEGvxAO0rJSKz3+CfGoAzQynn3JPQFeNMAJDfbvfzvJXZuP2Q3GSBso4L59oAadVPJ0H2weyc1AAKhFax79eJA5goeYDzqKW+W6wGgZVo40X54mfDNnuR3riwv5HN7nwVgZQWAUZIslpn6YBqdkAhPpjUJ8DAutASYMHx/YJUzvkL+ITlOgvxQ7wns3QCGbtXijwaq0bFGD5e2oq1Xp5AC8dEgf6cOwRv8mecZbPqBTk5PZdivJd7H2D9Sdn+UWa4WMO7Wn84FLOwou/0Co3JkctDGgRQXdQFII/dJntN693J/R+w6rGMS2JhETvOjucxMm3qvAjDUwYIcX92NwrfIMIVK2ipiw2SaTueDHWvsELiezedyQDQrkvKikPu5qXbauG7TsdolABSATBOkVBSqsIs/jVa7Tcz17gBzpvJ4GQEOuayucw0o7frHEAfZnG8HGDdTUguQ0EAjgKstYMEG/mtoR4w4cFaWI8aUgBhruS0j8RMJ2giIur64Zjx+YnwBYNYCNDSh1+3tQrcAZt2sUJqNlQMKF+het60mJ2eKMdMcYA5BVY5GsnGpMB0pIrPV7QDg7LB9AqgpkasECEmziUKRaVSO1QEIrl5faAOIOKFtoXpYF26zyXiiWwB3fyLZacnaTPirYM4zgL2OddPvG23XW2UAQ/3xVMWvX8h/droEyLh9c6EAMH9+dKIoG0Ac38cc8KwAfxwA2gHImqQumGp86fPu8YGffZ1FYq0ExPMvMOSjQhXAvuMghu0K9E34coNc1XKjxW+/Vn671+rmRkfYZM1aurm80GJxK7rr/MsvNZnO5DzFHtYhQ4DnNpNWxEb7xaka9obNuytt8F8CJN1cXsv3oDnA6hDvrO3rr19rlko11yttAVz8SV//MkJFbHXTQot6pwV9evyuaQnYBxhGPKcsKX1xpnI2VYm9xIrzdXz0DCCadT3G726f3e9eDT/7GmbMcVJqBBhcpV4RXrMXT2SjTKuukvMOAGFj5OxHUavdWi12SLXUMndNuSee/InkDnAwEj83+7V61lr17gYQdqcGUKyYTJSlbNjDbgHOVSbNT09UWFRPbPvP0q6s1eYPX8uImxygbkVM9dgwELstoKk/Qbp+c8k+Usv3HN8fexb+1fJGlRo5iD4AkNisjaYRe9qW+0FE/p59w/dtEQPl6bGWX71BgV57fNKhcyJ2w+lU/iSoPzFcXd5qiT12WU/ft8rPADMBRtsgjdk7/KnacjzTYreRA3TV5Y1GgPoJuSuA2RUxXbPe/FcMnOfpy6ciQJW4vzk1xF/JfSRnfSRibFKMNE5j7sE77LpXY6aKGHM7zM7OVLWV9uu1mu1GfRYUnx4p4cvEXtd89Y41tpbvFywJ9eNccduoWW21X60Bfl+rSlJ5fiydHSnMRnIw2fcivT9cL/fhir19hU4b9m8BJC+IgY41Y8jtT//6/Sb2iftVq4b9oeY+4hTY6zriYfocPU+m2t2utPjvr9Q5eD6lP+s2HbEnYMMN95j05Zly1vgEADl9eQ5IfyL/MpbHtvvZRjmr2cQbBs8HnQKAcvT7ODG2WC8FxsxO0irMx+qZ2+Mx6xgCbdG7YR8dj8YqilK1A7j/6ys1vwUchXf3y7l667T9/TfKrtcDKJ/Y/7OnJxoR65OzE/le63FX3LIOAGHjyVxGvNVvr7X7X8TpxVJxVytmSZHPSGlcqt3stKi28i9ZWJ6IsU7Lr99wD9urezpX/M1LjYk/0YXQSAAAEABJREFUwxfNxULpcqMiJLnf3P7501Plz06Usb562rvFWtmGi30HuH097AeGrn2QKv+ZdjH3bKIEsN7xuQ7RlZ0dS0+PBTYt+7dnGMTww1aLP76S74eaF4DgUS17Z/vuVlndyz9ziXUyykcKo1IN+1bGucL3OyigW4du/ksIfu6I35q1o9OZ0v/nSyGOHo9/MQs8qvtogUcLPFrgn9sC/h+1n5PuW4sPOPcvf1L5z5HtMKHLcaBDnZ8/5e11j/RogT/XAg/F1f26P5e/9C03Ptxy5e/3a+/Kh3kOse/nQ52fv+XycX9v+yehT1X89PrvXs1PBb5/fRDe/fo5OvS5f77P4375fp/75Yd4329/LH9sgfs29fLHrR+uzNvu04eWzxeG7viDpKecPt/zoxbv+hB91Omf+WKwGwreP3P5c73MTGafpx83z30hD2Xd8Rdz3CP9wMOMcZAnFO+T2V292d3Z2w4szUx+/Sl5u5n5aSCzu7LZ3dkrzUxm5sUP5HyEOkEmMxMonobEjPcgARdDHJJ8Xu9Vf0L0GXjIx9IKGGJGmaLX3yeqPnqZmczsQ52Zfbg2+7bc+xyQyznQYQR9egf5oEOVSJYZMvi1mUlOEtUdxfCBqBpeZvSh1DPuME8HwOVE9UcvC8Z4t7/zsqEtpqgYI2VTiJRJOJt5H4xKF+fbIXtHAt77hhgGHkJmeuk+BcYl+Hkf19PHmpnMTC6PGXOEIO8XA2eoA9BrIe9bk4xrSZA6md319Xr/HOJ9OnR0EkfjfRnn9U3bUKNhnhTTkDQP73nfb3Ne9FKP7BVJbqcenk4hmHrXk2txhBhlfkYOLCHLSMhS0aGYJy8tBIk2M5PPlZFkDTHK9XF+PbIdyhIDITN4BpKI6JjBz8eZmcxM/kTyngSigsnBp+GJS2QZeHEW89YkmA/XZkHx/XwpJeUkU2FCLynmJFEpudw9/DypWzW1tg7qwMvwkfwsQ95eRVEqhCizO2qxbZDJqWXcCCAui5kicrp9Bc/AnB4PLpcDB570dKAlUk83+mILwMcI3woQr60a9YDyDWcHPF3WhnrD5i5LdJ4xqFEr58P0ct45yfoUozLsW1B2f5foGrwVHfzaiPcW8IQq9ZR7ty/KB3i7H4rJVC2gW4BpdD2I8QIe7p8DOSjZExctMgYL2gAcXF1cyGPR/TKifwHosPKkOGuhg3qS5QNPi3I9C+zkMbUDDEO0oa6mj8Evy3NNAAlrQDEH18py5OrJ0NkBCUTFY0aynGq3BbJ0xGgA9IkolmHXGl84WLUF0AjhTkYH00pkkwy7VfJ6M1PKM00BJAuoRG4n911DYtqfOM3yXLs8KB+PtAcMvQUkqgCic/rntBkK1MRbxPZuD7cDJh3kcxAwWtQGW6wADdyGDsw0ABsNseOytPjDAfM1oLgD93mWa0v7CuC0BITp0a/p8HbfqqGcT8ohie5PX93ut5ocH6k8mmkPiOmJ9R1gTlHkAK/XqrdrgJRGFk0NNiqyTBtiOxDXDmb4E6EtsRXKTJ3H2ySXP53VTkv5McL24+fnKgD7Ero6EFIAJnl97DQ8uTYK7COtNP3FM3Uk/51vMPwMvy0x6k8xjqqeMO5UAxp1rDkH44QftoAZDeBZQp6KNb2Drt+90xJ7+ZcB3H57ePT4cBJLJYCeHr4OwO6or7GpgznzyUzutz4FnZyfDX/jUwDDSwDU4y+eKx+XqonDOaDgvq2VAB90PFF8cqTGkH021569cffuWkZcX9xeqyfQ0nwy+G5zfaOadpffQXv343a7HQCPUVGqAowcz2YA41t16FOwdjz+W3zmPIb9mjWOyeSxNcZnLdcLQJLtNxfKQFP2gGMG4LFfrmTo6z9la9jo6Mn5EKu+N/XEjK+3hnM+m2rjP/frNkhJ8/lcI5CeLUDniLYR8doTE3kfVAH0bAGC87yQx+nRCSAOtqqpnz49k+9RE8ZE5hsR1w2xcnx6Krd/j5yp7hRYJxHa+hq4uNTt1SX75Fo18y3fvpYDdcXpsUpsffLFM+3WK6UzQMz1QsZn7RCDypjkYGosc+Y0+o7udLWgFevKf7baY8fXcwvoN8snyok9MW+FLQX4eAwIuAeoLom3+ekT7UMvlbk2V7dqr5YqFbUCAO8AdXP81wB41xe3KpArAcAV2LoGOMyJgWqStD8bq2GtF+w5s2fnWry7FM5Wz1rYdrXKqtN+s9UW/4S2AwzdaLLBk6z7819/Cdi51w1r1386uWNn2q6W6olRBxy5VKaguNwPgKk/oT6zXGLsyZYV8PWVjk/wxbZSfbNSQSx1oyR/mroNjWbouMp6VejogOtycavx03MJkNWfUPbYch+3+NnXfgkAG2dYwExZkQ3zmCQbFdrDp2a/TedHyl+eKWRJGwDK7eKafe1WI/R0H3WAdv3rW/X7WhaCAjFjMcoAsQ1mGTat2EO2TaWjF8/Uc/92OVqA8VvWbgLA9ngK671yeEZ852PKi41iCJoRV7OQaxs6xdlYgXhrL5cSe1DJftPiux7gf/LvX8jaXr5H5fglhDiA/YbcpUWdHJ2ow8ejBv3wf8P6dtB23ATV6BmKXE3shr+rW7NOIsKH253WN7fKXi3V/s+rYU/KRiOt0MeqVpF9yGMla3oZ5RY56CT/FQ97dqw9+5vYv4pa8l9QiCmXf9kj7lv1z48V//MFvmqRaydxT5i+PFdENm/fs4d3f7hQvdjI7xEZYHV8caqK+nC1kiHv5PRYI0D+4miq8G8vFEaFfK3vuRduf/9a+WSioy9eKr1eKgCgKwTN//1L2XSkgH4r7F+zvykL6rOoHPDU/a1kiv4FBCEbfuqJjR57tyfj4ZdFLAWV/9evlNh/8pDEElE2ZV3EXg37k3+palSMdfPqrXr06v2JbezVst4CvDTKdPIfv1EiLvVuLRH/9u/PES+q+8WpGuzfsKd0lwvpyVxZyrSf5UohKvviTPrqUsZ90MqxVqOg1npF9uaa+UMXFPR4PFrg0QL/ShZ41PXRAo8W+MkWMEYeiOLf7HWQ4f75U2H6Tyserx8t8DNY4NO4+vT6z5vCuR3o85zux/2h/Glv5/Jp3T/+9UHb7zv/Y2v6fdp5+2c05D85Q5bQz5/pIvn4z5Eej++ywHu7PmS9D8OGxo/X31BFh8OZ4r3Xofb++V7zY/FBC9y3lpcf7PQPUuny36e/ldhmJjMbpje7Ow8XD7z1JBy92nvdJ09Qer2TmX3g59d/QoH2mCSSNjJPyRhdTAfeXAyvDpDi07qh4Qe+3XGVDmf58V5+LzrZML+XfhiZmczlN/vsgJ6Ef0tiPWXZ0OdTHcxMwe707khM1iTGpY/5xUjykXpv60gWi8P5HMh7O1E92M3ndDDBrwP8P/SjbGbq0Hsgkqzex8wUAgkxKJKUTZAn0+7GdSQWO3nd/Tn04eiHOX2+Hh95dQMA2ABshBQVQ5SZDeTljoSqnyNtGTapAeh8rI+zYIIZ4cPeiWyevBMJvNbljXdym9kgT8W4pgF0SYkhvQ58sjwf5vIEZ6TNQZKhDbt1XafBfrB3fVvmCDHCr1GKSTlJ6SCTZVEup9sghiDvK+o1HLQjAy/6dMPcnnhdAy5VJCPNTAkZIroV8BPXPfJngG6etB3qiAlPZnbYyXVHHHRGP+qN+Vp0DhZUAaKp0zCHTPI2pxqgsEX/lvaMOawgthhbpAxdWrm8FYl0DYeRA6ceu/uXheCmiM4J2+TIOCL5GymHEOVnT6wXRcG0TBxcJs5M7slb1ysAZPm8TKI7QDRTXozkvMwQkjlDTIpFrhCjsjwXhqLWKMMXW6wBuQRvfxI3laUS/ZxyygV2MjONAc9KgIuc62I+G8DVFvu6bGZBBrndYCMfU5GcN2bxV4xBMWUSfDDenU2QqQLgybDVEWCCGbphf3G4HBlzJ5L2o9FYOWMdcBsACcDQ2seRcKfr8Crpa8jm57IckazfI99eI0AHX+d7gJ8KWRv4L66vtQTIcVm9PhUF9ipV7WqZ/3zqdCz/qcrJeKKjM5LW2ML1cPK6bDJWOR5pA1DkIH+W50N5z7WZae66IJUnwn1Oj68asLAkLmrixGN6ii3pgjlMU2xZ4JtBFtbg0cmxPBHvXq5dT+Q7ffZUW/Ys/4JARl8HOHPshyNh08ttNcIGrpN55CLs9ORI/hSiRrl2mak4PZL/ZHICkJiGQv2mArzbqpiMtCXZ3yJjDxDie2MTpdqBpOulptO5UkH/SaEN8jT4dXF1DdDaad1X0qiQ/+xz7Un/9V6R63g2VwVoUOxaGSBBPpuoA4jY7nfIWsj1DUj+/PkLjfDxrT/NyfUMe68uAQkoO6hryOhgYedgCpQAbKqrhYanlv3JVxZBgT4OCLe0m9DeNAC2t4sbrd+80/r1OwWAG7x69wQdek6wuf/N0DE+TinXeDIlVibMemfRgB8FL1jp+PhYp+fnSikjTgrtq538icC9+xv5ZjEHWFvIZfO4FfZXMEZL7XYn/7JEwDGB+n6aa/TlE00Aftoo5fhyyT5VEqc7B6ekYdwtNgjsOzkx3cEDNYefYU77Rru3gNaA3lNQsLRrVAO2L/cbaT7S6BkgTJm0bvcDbQBL3Tbz3wAeIauv1wWA7Qqg2yRcV8rjLscHFXuAg9kbgM1BB+Q9Pjoe5i1pLwBSx+5H9rkNwLnvIRWx4HuC61h6jNDWv7pUx32gAmTfvnqnWSjUIW+7XGvZ7dUD7i7enzHLMFXNvlnhl7yWEoE/qqTYSB0y7F5fIGmjzKJuVwvtAYuacabyl8QOdkvXAG1vrtVxf7NJoQgA3CJXA9DaM57B6r65Hn5yuWQNVO9uhp+3dhC1J14NgG2C/3UyVWJDPpr7+pP8ScrdSXkXM29uhifEPc6rixs5COq2N2fub9y3Vjc3ys6OVQNCHxUT7fpG4Xgqc5qPtRLXxGGajdUWUZuLa2VZPoCYS8qJtpK9P7APzV4+1fL1W02x3Tgr5E/A6gY96dcCUu+rrTyW9oD929Rrgb/75U6bt5dq4D1+dqYEmN8CnAb2a0ynEbKdTGbyLx8oBaWqVdc07MsJV3bc1js5UNtjx3I0Vg3YHFJSz/2lWW+UTUbyJ3wT9h0DYIrr9TfvVCLrnq29Q+/I56WW9TkCzNt8/UZ7wN9iNFLqsCd77vj8WG001tBeisgwn8u/UBCRpZxOtMWG7W6nrX85grn18kQVc9vxWP3NWrvVSsH/ZuzrG/kRN/VQb6udnNLRRG5Hf1I7jLHbKFNzOpGxB/Z/fKcJcdWxTxXzExmy7pJUf30x7H++144BoFMflVhXOplo93yqY9ZOz/0jEf/9y2O5/8Mfb5R/daOEDiFEZbSxKajqKs1+9VKajpQAeNkw5U95V9cLZf55BzC0rTaA0zcyYn2HL9vfvpJeL4Q4yv/zC+3mmXa+r7KG9P/9pXpiZ4Od028vZCjtVLDWLAT555ji7FR6t1J/sVJHPKfFHpts1LIvuD/3b5kQPZQAABAASURBVIld7Fdgz5b9e/vfXwMsL+TMIn7xvcU/KzWsKTueSOxJRd2rZpztWINvb6XrNeAuhA82e/xwcaM+Sc3tSrattfM4pC4j7vxzWsN6FD7asf+UHr+bnaotcj2dq/i3L9Vf3ups2SsAlFfYP7jykgL0+Hq0wKMFHi3waIF/CQs8KvnzWcB+PlaPnB4t8GiBn9kCj+vzZzboI7tHC3y/BUjq6ECf693T4MTpO18Dn+/s8dj4F7SAJzy+i36uqQ9z/Fz8DnzMTGZ3dKg7zOXnQ92nZ7O7Md7Hyezhax9ndtfm5YE8Gf1p3dDwmTeAqx6gxIkMkwaiqwNjZvAm8WQQVcPL5fmUhgbeDvUUYfPtAjMzYYg7ElOQQO0hOlEdBqL6o5cBMDl5vwPfHoDzQIfOZvDmwsxkrvs9ovpDXecAHOBX7/pCHQm63q/fU0BHp2/rXE4n9OAVQ1BKUYfDxzt5/wHMhY+3Of+DHH7t5LZ0CjH4JWr3QxLWL3x8Q2LWzzEEOZjpwGjjPoFnjEkBnbw9hMC4Vh12iCEohiC0VoxxqBNX4jAzBaMvyVwzk8/t471fThK6g29Lm88RSRSawcVJGvo2dcsWaqoyUxNpo28kUU0jskuGPGYmP8zu+CdkGORDbkMu7+hnT156OQ56REXOMWayEEmIZ2rRXWbysUIvB50dBBXHALLCz2WnCwBKoRjRm7ncTl7v5yzLlODretbw6xhTkcRtu2b4Lpb3M3weSbo3AIMdOnVlUszIajJPhJ/boiEZ3hOXCT/XJGTN0N/5URcsqOdfYH4HKvxJJMszwKZGgQRyRqLc61yfBnv1MnpLnkzvsWeIUYn+6b29fU7v0CNrjaw7AJnddiMHlSqS4q6Ty70HLInI43oiquL78R4j3ifluURsOyBv2N192wGlVMhfNRWJ/hYb10pZUod9fVwBeJjyQm7vDhDHr81MClEN8qzXa1UAXhljzIJakvJTwArXKycZPSLJH+hfAbzskM+fouuQoSOuJrO5Mvrs0EcywLaZHEz2pLNkw9OUO0CuPe2uU0J+t0kRM0DEhfarjRx0yAHNxgB3RV5oTzJ5z1wZsev2qbHnFhBxj932DjLif/+SQYMuiXI2UC7312w20zFAo7CN6+n+v5NrrFjkistKu6uVOoCDGru7vxLz5JOZVgAQi4tLCT0m6O9Ph24XS2yZqXQbxKgNtnF9CubxPmamxFw5oEqJnX3OkDIVgE4TACyPj0i9mcnt7L4vmK/MS5LwtxKJfXu3lL1bKFadRgA5tfUDuGgxAdDOtLi6QjekYp4J80RsZ02nLYn2ADA02nfqrldqXl0P8V9ho+ZopP1ipSqYtvhqA3DjNvV1E+G7wR/dyRjYingBDOovlwp5Umylk8lcAVAlIz7qhA8BAiYAzglQfvnuSm0K2gNu1HWjyfkT4q3VDLCnQaaa+HD7NIDhe+zpYE8ihj1WKsBQjzdft8cnJzr61RdqJ7m2mZTOZnq3XagA5EwAzBEKX5zKWGv5ulYCeA4pqixK/JH09OVLwDd8ej7VJu9daPqUGgWYAYoFBU2mM93eXKvCHpvNWj22cD86ELdm7cUY9e7tW5YF47GwmeF5k68RltQgW4N8djRRPy2J7fEwvzhKfOq8AzyzPJNfZ+hv7B2b//5Ko6pXRp+M2Nxihxyf+56SEd8F9fJxKSmA0EzPT5GhI7aQkTXl+2AqClUA90a/KbHmPtsT/14ec53nudwnl1+/VuVgJDLFEDU/OlJKmWJMQhn509gte6Cvl/F0rB3g4ma7Vsve18Hf95wN6z+EoIhceZbJzOTXNeNW9N0xL9upNJ8M1M9Gmn7xDJtPAbBKtbNCmo80O5ox/0wRu8YUFVOm8fyY6ySXaUkcj4mjPcDRLSDzOCsUT2da/uG1iuO5puVYvi+MZvANvVabldJvnin9n7/UcABQ+RO0/tTjOpOikBkgMNatirIQgnMuFVwHl+HXT5Wo3726GJ60HFkCzL9VGJUqn5/JsK3fP9yuYTrTdhSl87nyXz1Xiz6T6VRuA+dbYhtDp5K6Drt4HMWUtMO34pidEKshwDOoYr8bjSeq2JOzLNe4NbWsLwdd9wX7q4OUswn3Wqk9HasHOMtPZiq+fKIMQDlrerWvr5WlXDnxMsPf29Va+zLTpM+1++ZS3aQAtFtpd3Mj2KvJpIr7XwMQ3wPO2RPsjh0W17dqqgZ/t+qyqKqttbm8Ub1YK7E/zdmnGgC8HbLapGSvAPCzln35VhP20YY9MkdnBw79J6LbaaEAeFo8O1H54lyuU9w3+DepzzPZtFQGONpkQa9efaWOvdwpI3Z8D0hFiU65evaH1ZtLZZOJxNpvXh4rYPv44ky+5npAzezluba4NTDXbkQ8A0YKH4QvzlSyvvyXAzL8GwD3DX8WT86kca4ul9Ivniiyd4T5WEdfPht+qtnX/477SDYaqcKe6fWtuv/1tZp3N4plqep3b1ScHnNvGGv40oUH/d3WwD3jStvtdgDMWz4jBHy/6Gu5P90Ozawc4lFmg34t99P8ybFEvFfIlD09VlXtVCKvf17pukYd66AjVmZfvtA69urrhqBOyoidjs+r/kWOar/R/oL9H/+4XVvsaYD/oci0v7nlXjvFt508LuN8quh7UDGSfzGk8vtDnjRinZXHx+oB0oXfJy+fE2vP1L+71LgolQOMC78l7j9j1uDk5Jh4MlXcQ/yz05j118+xzywpfHmu+Kun6tl3Uyd1y43yrFTRBemPl+rRpz8qtU/90Lc4PVKse1X/9UfRQ4/HowUeLfBogUcLPFrgX8AC7z898J8LfaA/V+2HeH5f3V9izh/A87HLowV+sAU+jeEfOvDTcZ+7/qH8Hur3EM/7/YyLA1F8fP2MFnjI9g/VPTzlQz3/tO5Pa77drz/X9vB8D9d+jofXPzzin6fWdfwp9LEFDhw+rj2sufvnj3s8Xj1a4C9tAU+iOv0l5jHz2P5LcP5Tng1J4YZEk1P0BPInXcz+VJYOkOnQzW3gdLj+vnPPWKeP+/lK/7jmJ199YGUKIZKbs4HE0ZNor0nkJRLFHUn7RELPzFNURqtkZh+RTBIJY94/ejkfB8o8YecNfp3By6kmyel1ToHkcGSuLCPBl2Xyfi3zmpk3D+R9WgA5/6+Cy+SgZEYSXUyOuAO45zwMOV01M/Oucg7Or6OT83Q/+lgnv3Ydk8/JfH3Xy8yGpKH39/qUojJkyxVE3k4tXC0j2RfcZhpkDehuZvLDzGQhDHx8Xq/z844EqQMNEV4uv9d7ct0MHsztZcmUIYvL5vZ3wKSTqJVcfx+bA240+GZP8tnHOK9Encvq7d7m/ooxvJctKIY4lPshpno58GFFJkvUO0ALSNCTVE3Ys8dOSDTM5zMH6lyWLM9VALx4H9ejISHrsvm8Lb7s9pX8Zw15l8tWk4wVR0COkJDFpNALAKlRlueKricgZcu6avFr17XakhhmyPAKFjQiCQ9SS147DeBdCThRDWNaORDUO+88U8PcW8DHDj41AIR3jvjIwfPEPA4qZXkut1WNrD6f+97l8cT13udFNl7D3O77zXIh92NW5MoB9yrG1djcO5gCid1MDuQ6TxE3BbJlo2KwkdvJkH8BDwdpK2Ry2Xzenj1kMpkoh29BwlscZiaXs3HQifjaV3vl84l69NkC0N2S5K7hkWP/o+MTBV9DnpQHvPC5nMaAjLBSKu5k8PJqsQA429A/Ks8LuSzX11e6vb7WBpDPKWGnLYBlWO21JQmfO7jYm/bYdLerhrP7V+gzPZppiU4eIyeAm82+lsvkT8eamSbzGdJLDki7P1pipEEHB9B3AGUVPN2uopeDxWtkQKiBh9siFYUSfrq5uFATpOEpXuQrAIT265U2gF4tMZxCHMCnHUD4DFDPxJyAO3leDj9P7Otifn6iPk8aPzmV23If7/g5aNqSmLf3zi7wbVnkGj89VWCuhJ7FrpXbowX8KQBstrkpP5pqA+DtoM8O/9SAxsa8BT7sADg2oZMDm75HjAA2umlBrO91A7B3e3U9ABi+15w+eSKnkhhw28wBkjw2PI5iCMqwQYBuvn4FMLPWCOhkc3Gj43wsf5K06IPGxJ+DS2LeNguA3TfYfKmGfWFHjNa7rbTaypZbjQEf1m8vdI3Pby+vVfetMuznMTCajFkqvdwfOXp4jO2Jt5LYcn95XHkMhpiIg7322NvXSzkuNSmnqm5WarB7B3DiAL5/SaDCz5Hxp0+eanR+hj6ZhKF2nJpJrpx1ggDaEZs9vvQnMa+JSZfbryN7ktsJsYen63w/KU/PNTo+0tGLp8oBTTQpNH7xRIH1tr1Zqr5eqAI4XL++1O7tlTbvrrXuao1rNNvVgG5z3QCqWid1Ql9ilXdKvbb7rSZHc/XswSf4IsM27peWuHVb+Rc7MvRpsGtelPJ9zwH8nH0ly3KNS8Dd+ZHaq6VKzluAsj3xVV0vFdaVbL1DvqW2yLR7e60CANNjZ7Ney/VtWBNZnisRX7epVSLWA6B6g8241PT5E4DCStuv3yoHtNvD1+BR5oW0rNR9faHEeAfzaoCzMTKULXriq35cKAGerk7oy15Rl0GLdjvExginbN9cqMCGzVGhHjkdnFUwVexD9W/fKDG+mtNW7VQCVI2wZw0wGR1slNjvpcwi98tW269eqyfmXfbhqfXbtUolabHV1X//TgLo61lPgvxpYbaY4X4wgHbrvUZHc7ncbR5h3GoHOBvQs0Wu2zfviOWdvNzlSbkDoYCeHXN47CWAzLGi+iKpZN1njZTj6/HxsfJxqQ0xHZgwY1ybDHvu0bHWdDZXynKxpORP+HbYvG2b4b6TTcdasm4jdpoAwFdeP50MsWJZYh3V6plfAO+BvTpn/mzfaouP1xfX6qIpyzM5KB+Ikd56Xd3eyFJQwZ51/vwpnydMFXvvDvuOAF6NteExVrF+y/NjbUZSf7VmuUQ1X12oYs34frP6v3+n9t0N+420+uMrgMatDNv7E7fb6xvtWeP5//GF9vixZV1UgKHL//17NdcrGXt6y5xjj7MsSu+W6vHNmvja465ls1XP3hF/+USBNWaS2tgr475Q1czDkPzXz3V5eam+aYhhsYdI81hKxLv7Q8TpcT4a/L8gLrqbjfrrtfa3K4UJ/eYjpU2LLaKMe3jnP48MQDppkoohnhoZvvQv3TTInnF/jdi+9vu0mcbsBZOsUPYE/wK026+fqC2jcnzv4+LTEyGy2nGuvMGGKFGzznuA8640BfwZ+LyzXK2Ge2GfB/XEXYPdGvb41teYyzkbUW+yJ0cK+Lx5dSkDkE/cfyejqfZcr95earRulG528iexCRd5jBnAf8+a67kHLrifWedydHxU6IbPM5vlUvse+x2PlPynpPV4PFrg0QKPFni0wKMF/qksYGhzn7j88OopHYjiT34dePzY80+e8JOB9+e93/Q5ve/3eSz/K1rgx+t8iLH7Iz2+vuvKm5qDAAAQAElEQVTa2w7jPnf2Pg+Tcz/Qwz0OtT3/EfBPuE7M09/R3cnbuD50/Rude4T5LvobifUzTOu2/S76nin4D5X/p+WzNAz/Lv6ftg0D7t74T7cOdFfzmfdPefj1Z7r+xOrv8v0PafuJ0/6AYa7rj6F7LN22B8fxn2T+d6lvibVIUksHGqZgNfuY+3QYf6i7x/6jIv85Fgm7D/wOfN+fyW8MiYBPzx/x+Fe7GGyO0n7m9F2v74vB7xr7g9pchh9AZiYz+xOW3yffof1PBr6v+Fy7mT043/thD54e5IVuHnsfBhzWw4cKLxhvnyGPfwuDLGb0gQ7zhBDIiwbFEAcS9xIz+9DXzOCr4VrvD7O7us7XjNchnyDn6eO9igGyEAYart+/9YcxXHvZieKPepndzd9jB6cPg10GtgbJZOgrP9CnrTs5DX25Tujac3aZO5JlfnaKMZOfXUQf7xRikgk9oPCe2qaT94nMkWgPyNPBr2W/cL6JRL84vOx0mKP1pCJ9hNzOMTLeZerfy2BmjOKFHgYPi0YiukckKqjuSNwnkvMWSeoxX8ySWsDF3nkipbl8ISlADCJ53cksKPeEOhU98/b0Z5B8fgcoGsA/B7NawFJxuLzDjMjk7YHxDFUDOBnwJ11kZrJ7ZW/PslwxZerg7zIVRSEZCVaSyz3zeuLdwULnL64bDGjvfyKwwS5OHfXiiDEqwYuiGsDBhkTj3dzGVL0yeHeMb5HJ5YoW1ZFQRyiGmPzcSCShgxJtniD3OVt0yvNCOeNd/g5ZB77B5MCvg5MdMIoQPIbAu5AjqRyPFUmMui0i9kgkut0XLf5oAZi9vvZp80xux9XtkrFBMaQhTlLKlWImsyAv19i6RmeXJ2CDHrn8ukenSTlSkRUy/jmwXgCAxBBQyRSxSwgRcHalNclcjCF/6rIGaHEZCAmV05lGs5lczunRTD4+I0YbQJMGACsjfkbMkWe5MnTyMZFYS1mmBn0cBHWwa0TSXjSaYRt8EOkfQBN69hKXYQzIFxmTkC1G5EP2jvHue3+St0ev5PwldcRniz7i2sGDrifC8HWOL8z5ZfkAJizfXSrkmdyuObz3zLterLQB3BN2btdbMZMCc47xyQxQ1uXab7eD7FNkcrlm8yPsneSx0WGkcDQegJEdSfYt4EKOPSb0zbFtA2g9J+mOceWgemO9lu8AnmJUiEFZluRx62HhNi6KcogfB84q4s+BiHJMMp1xHZ3WABkBPUfzuRoAOtehIlm+INm/B8ifIHfhgNN0rJgj4wR9s6DJCFAGINMY67Jk20ZLa1UBEjUObLBOHVjLAmMAqRaXN9rcLLQFpHT5A3tS9uRE8/NzOchpxJdYNzn27Ik3n7vH7jmyZsSFsD9GUsKiDg5Fxou+k5Nj+VossM12tREIk9K+U03M+1PCecpVAiI7gDSC1wywZQQQ5QCrr0f/IoEDwxP0F7ETYxzs52fX6+Kbb4jPqWLVKccG7otKrVLKtAXsrB10ut1qfXE19MtD1Ih5StbsCPJY2o6ijDVjrN/yS/RNUdkoV0/8Bc7H+DbO8cnra/n+UQAGB3zp8zmfKbJhCi0WtxJxGwE+MuL16MUzCXCkj5L7aHp0rBZgyddCS78Cvf3J8Qq/uG39SyG75Uq1gyqrnepZITtBN+IzQ/cxsSLuPbPxRHE2lkYZoBhgyqYCR6plAIjbd2+VoeOG9exP/jkgKAsy5I3TUuloovz5KeNH6s5nstkI4ZISvnKQbh9aog41iMWK0u3tjbpgOn56rjEAf0ddWDCnjHmS5sT6HhBuBiiZLFJr2jvIfXUDsGTyuoFiHECfLfHs4Nv1xTsVJ3PlVa+jp0/VE9s3u7VybJ8A0MaTqTKA3o21Cti+G2eyImkHQFl0gXGdQpEp3G7kMVghw2K70mqzUvn0VDVAVc3n8Ia1nLWmjrWyY7+K8PcYH0+n6gCqHbxc+ROUAPQdAOBkyxrpayXkOT4/VQEAtmj38DO5PGMA7sp6jS0N8nQAgDvr5H5pGI8jNB7P5CBZIk7cF9U4qcXfK0BSt6nHnBEw1esrcMCdGnQToGTLOYwL9RvmC5KzXbN3NKy7zbsrBXw3OjtWhU47QPR96FXva42nUwBD7hFXG01OT6XjqQrqTOht7LeA7DnrKhWFKtZEv60ALneKrbS7XcB3rJ414Ot6niZMTD1zVPNSvg59b+o61myNXOyh5b7XaDrX/MVzbJCrYt+YPQVYZN/p2Ve7Nzfas49ssGsN8JcRr4nY2TDh7es3ai9u1SF3x/oaYe/2f79SiEk58jTYKBLnp4G5WY9b9N++usC+rUa/eaGswD4e5+vloEsESA2sXV2uBr4NcZvludrldtijZ8jowLL7Yzqa6PiLFxIx17MWsjyX38viby9V7Dol4i0+Pdbs//qN8mdnMu6buzdX6oix5mIhoVtC3hkxf2QjzaZzZdzD2je30nankJKam6VCMPX429duEXLNiOXAHiH2WWOthrxQjb2zZ6cAzzv8Rbzgo2k+UvnrL1QAeI+en8v7BfbKyuOWWEonY7Wsz/xL9hUA2zQaKdu12m032hGjCX36Z8eDnB5HuF/6/dvh55c3XTXEYPu7t6rwSQOg6l/00bpWBIS21V7Cfw0277+5VpmV2ne1xP3E94kpQPGT3/xSLeB6xH5pMlFqo2KMWrLvdcTFzVevtAEc73eV5PeD/+drNQ78s4+Vp3NNJjPGmHzP6wF9/YsE4WKlCJjvT8D3JyPNfv1S7ZOJapPCplH8zXP5F4YSe0Lz9lp7Yifo8Xi0wKMFHi3waIFHC/zTWMDQ5CGi+p/+9a+q9z+9Y/9OFLwfXy7Sp9de99PpPrdD+cdxMz6rH+jHjfxL9TYYfxfR/Nd6/Z3Mc98aP7dI93kfyj/3HP/K/A42ffhsw+oT7we6q/H3Q83nz/pBh9HrhxDd/uVeD9nlb22Eh2R6qO7nlLMnKej0Y3n6GKdPxz1U533u6+HXf0r3ezxQ7hnhNKwYyp+8Qggys4E+afrOy2Dh23ZPoHHVcyabRunPf/Wf2NevD1zNkJfEnUGHOsmk98RQdST1XZwUopzAgjSQONEBFu97i7OprZv3Y/pBhQbgpCMxRtfh2ntxKefhuhvgSQ24YxZkZgM5iNaS4GwBPvX+SCmqg5fL4BTo6wx7krRZjDL6Bciv3RcZ4JfgQdXwcnDEE6U+xis6kn7er6dPQDcxv5yLnwHUInUue0/ZZXVQsmf+jgSutzmfnrmNMS5LQoaMZGjg2m3sye4QTIkkr49J3kYfLw9AKQlO5yGOjASvt3fI0mMcQwYf1zKXg5N0GQCpIi9kZgqQmckPo08KSQVJ+hw+PqeZKQQkueuiDjnd4A7CuWxO4vB6n89lcv2ylCljjjwr1JH4DRbhA3HukMvlCxE/MKfzqqq9WkCyzIEU5mBaxRRVkKQNeRwAjgB4gxG0JbHqP+spbBgcKIOfy+x2izHI+JcxbypGlEyua7AgnzNiQ1Hbs/52ALW9988zCRBQ0xEJ4qCUk9gGRPPY8OR3vd1qD6WY5LbN0WsPgBuwi9uvoH+JzdwHpK7dPMwQ3NXakNz18R26mZmWy6VSkSvk8CJxG+CxB0iJ6NBjJweeIrL2gw1M+XQsB1kQVxtAmjQq5PFckxiut3s1AAH+5KCvKx8XYlTMc3nS2+3ZYaM98bEHsMwBBlKeKcemDkoYczt1zDU+PZGwbywLGXHaoUFWFKpJzPcD6LkXuJEKEtGjp6dqyij/+53+9OwtOnVou8MmTV2pBJgir68efYw1bAhvEjJVKuAJa39pArAxhsR8S4Atj9EQ4Yu8NbQjJhx0SshUQnmWKQwjnZtp8AP67yErSjmQKGzsrXdx6X1y5cy5duCaJLvvD5gaH3kvJw0y9diyIkGeA1wVeYHfFvKz264hIV/Pcs1QdgxQNwbQT0Uhj/GUcmUAH6dfvlQ2myqHAvZ1mRYAyIurqyFmOuwwgq+D+TVyjCm7jcxMe/T0eTCDXKLE+nYb11cLEvkYT6LedHJyIgtxkKsoR7oG7Flewx9AdlTe6b/HBwv3BwGeikLO1+PSn3T2p9oi9tX7Y79a6fTsDFtItzc3MuTO4ePxEGJUAxi0BaSvkmn8/Ik0LdVDOfp7fDlfl3d2fqIMULQH5AkYtx4lzZ+da6ykHvCnenejBOjRlklTgCGPldvbW11cXoIJtVrc3MhgVOLDPfEWl3sN/gBU3wMgbderuycHlwvhAvqaTp+cy9enP1HfshZW37xSnCDfBL8A4PVZVO22eP1Oe9aXf+HCsqQ8RC2Z2wGptKrlfijRJye+DJ0jtvf9tmFvGCHPpBhp+/YCkG6puG3kgMwoywHHKkVcEztpDNqSAFiu2p0cfPT1Gtg/JvjYAKIDgJugHvC6ByjlbqbdLQAcgKDb232U5bm8XBNr2eAH5kUG3xsDcmT4cocvfO3mL87lgLI//b3LTfv1WpvVWqfnZ2pZ7+uLa93uVgqA0+Zr42gs1Y3872l312ut31woAVjV+MXBYI+71JkmgLVRxrbaaDQay7+UEfNM3azQCoDM7VIDrndlJmHft69eq1tsNB2Ph7UQGFvM5sN6q7B9wz13dXmhyc1ec5WAplut2cPs6VzxF0/YW/ZqWHdHsZD7++z5M/zbEWeFPPa3+K7No3S1Zo6J5k+eqPwCAkxz/6bzI41OjwCbG12/esNYKZ0dSUVSBOwNgMEeE+NGmgAgFsR2OJ3KRrnGxOHEMvaoRuubW41OjuXxEfB/Cyi6en0xPN29wpYy0x5g0oiR/slMGecW32xZ2x37eveHd9oC1tp6z2eWvbZJ2r+71VE5V2Iv7Bgv9fh3pNnRsVpioP6fr3X9h6/kwJ/vj/X1rfJNq/6PF/KYSphhhN/LcoSMtSrueZN8pGLC9elE6d9eALKeyF6cKvM5WKsi9nf7vaqrGzWZKWtZ6H2v2bOnSsR49/ZW/R8u2N81PLWc5hP5T/BHYrXMChUW1WHvnPiqRknx/Fg6Gsm+OFUEGN0Tr2v2NNfFqcJ3CRn7+UiBtbcgrgJrpH53rY0/jQuYOQbAzQFjnaeQO5xMZPhl025Vt7Ua5rFZKcFDxxOuM7EVqOZ+VRHXt/i1BXDf/+5r9dg8fflUOh6rxu5bbCZk2C5v5b9AUbHOBW3+6/fqAGH7fTt8XvF7weL/+W/5l4OKWEhvb9Re3qJCq7UR6+OZavfJxY0Sn1Eb4qHHVu1ird2zqfTsSPnXt8N+okmp8jmxyx7un00aa7UDjO4BoHcAwwMoezpj76yUKWr51Rt17IvV5VLV9QLf9uoSU0dojL2J1QmxuLVOOX6c/fJLWUhKz06k+VhZyNSgk98jfL/dLZaD/ZxXRrxsmb9TpyFuNzulbCSx5+RFoTAptPvja032UvvmZngKPrVSICweX48WeLTAowUeLfBogX8xC9i/mL6P6j5a4Pss0NPhPnH5j/g6qPCPKPvftcx/AnEu2wAAEABJREFUnmF7/vPLf3fQ8M/jA4PH14+2gA/4mez+nWz8vnogn/M+HQbeP99vfyz/U1jg4N6/kTJmJjP7UbN7cuhTOjA41JsZuRdX7tDyXefvn//A9wMXkvWHstmPG2921z8AGh14+Nnn8LODXr2jQ/fm8PoDGeOc/Lqnzx2RfaTCzGRmlNi9vY3kvl/c9WFX59rLXnefzOyjcffbHFzw5J3XdQNwamrbViF4Wsq8WoHxXnDeZl7nJHxALXJ4u7f5k4vUDHOZ2ZDsSyRwva0hQej9zEwpRvhDlJ1TD+Bl5iWR7G7h2w88QopDuYepGe2Q8+Lyrp65zainwt+dj+vTYwc/d5zdDyb+eT8YtSTBW8DYAPAQgsn7+jkBZrmsLXLCbpA9IruFMJQdSDWDDzx7H29BgTanHvkPcsUQZGbysV7fkAj2to4+DXOHyDgn+gUoxqgKkE4cKSa5vF53Rwl7NCQvm/fG1iCLjxv4ASJkeS7v63M4H1SU6+C6YB6V5Xhor3b7oT4G5oeM+ZyHYWPnZ2ZDe4ucibocvhk2cb7OLyJbj+4OQHaAGHVG/xxdAeiydS0ElbKoRBLbQdyWGJJMAs3Y7+/m7t22LiDk7SFEtcRcy3owM00nU/UAJrEiK7rZKyNhXJMI7kmg9swTPdHPnCHzjG1P4rwHxIQ3dk3ILA63Xw+/jjqX15P5LnvEziVJ2D12MDP1GKdhbq8PMQx27fErEsNFqkgoeznFOLStt5thTBaiengIcMGf9nMwsgBwySfY+WQqT9gnB5Sxlf/EZ4hRFQljB7RSlpSQ0/8eacQ2G0Cn1JlqEtt7T4Cjpz+p50DWGlCMLvL5okX1JbGQBRUxVwuQlM+nGlPuALEEqOc+MEAkkZzPkTHiryLL1K43qi8XJNKllvFhNtZys0InEWumPCWS+w1y5TLiIgRTTHEAaLaAfyjNq1c+Gmk6nWoKcOFAV0WcdFWj5eWNGoCAljivAAlcxwbfd+i8AdAMZgpFIa8vODtobhY0zUvNnp4Ndj45PtHR8bE8gb8jVqqjYvjpzQgAEUbFXYzAM8OWDvb2+0bl0bHW6OUPtq9Jwq8AH4rxRBvAye3rS23fXKohdipofXmtHHvkeTGAaDWy7tEtG43VNLWyPB++jNDhszUyi8N17YgPj5Od6wL4YWZy+7ic3rYlJq4u3mkJEOpg1ngy0Z6466Jh47X2y5XGWaHT0zP0z1TDZ4aex+fnOjo6UsQed+sgKEcGM0OeRgVxfnRyrOW7dwBY9QCkJ2wfQlDBmBiDqv1Oa3R1R/bEakqZKnRxP2z++Gb4eeZt12iVSf27pS6/+kaLaqvqZKTwxakqgL8aO9R/fKcVch4jVzEqFVMcfBJ8LuQYsSY79hn/Se00Hcnwea1eW/gmCxqf4QdibAO5rYQODgoGeHWs4QbgrQG86YnL4nim6a9eaHp6ohIwRkXS7PhI46enQ3x3xPi+jFo1O/nfZd02lfLZRDW+z9G7Rr+M/WUMQGOsNZ3PtC2CVgBsLlfL+tmzplb4u01BJ8+eKAKAzZUNwGhXZiq/pI514feqXlJC7xCjEoGUTydyXWOeaQeA6Oulwra3q4Uy1k2JLBuur/CLjw3EVIgYAtB18X//ASBrqbKDV5Zrdnoq091xjC9ZRLiqVc7cATkr1s30i6ea/vql8pdnQmNFwKz4/IS4vtZiZNp/9U4TdPX4EzJm7Cu+lyZfEykoANyFMtdo38nqTk9/+YV2o6C2b2VsfCnP9PaPvx/29fFsyvydXO7+bKrFZqHFq7dKVxv1VyuJ/TUtK2XYoZ4X8p9qBqGTsbfsl0sVozE8DZJy5KhYPyvAxxSIF0Bovb6R22L3+kp2NtPRy2ea5mPli5203Km+uAXkWypjb4+nc3WjTJtv3sludvIYEfvJjhjKT4gR9oW9P9FpnerVRg0xURIj01+8UME5Z3z266dqYqcIGG1o1aNvOZmoxIftrNCIuNSLE2mcK8vzAazeLm4Vy1IZ/QzfGXufr2EHXdssavSfX2rDvCLeIv52oLX9zROVR3Pc12vJeN/PDPsH9KgB+8pirA4QvwXsC5fru19jyNOwbvfcq6aA6CoyRfZmOxpL/iUcbL355rXieIQdcunX5/IvotzCX9ua+0ulQKwKKmJSVZrmL56oBrCs/vtrbR0M/+Nb2fVGkz7BI8n/JnkiBvT6WrvbhTaLBbGWq9pv1WGDyW9eqjkeaZd6KWZaAuT6PacndvffXGiUlUoXa+0vbpSx1lri3L/045/bDDv5emnxUUFb2rXq2QuEjbZvr4YvldRXS1mIyn/1TP35XLOXLxR8r2Avrk/HsjxK3ONadIisXfs/v5ChX8t+5Ht2ZH8zYmw8n3Of6jV6ea709Fi92ww+6eRIEZ+mTmpDL+MeMC5GiviiYQ5fB24zL+dHM7XqVJQjFQC2Nffrns8Ee/a8UVHK13qmMIy16Vh7X+vDk8WVunc3yE3YVFK43Wr/26/UsZ76aFqzf27XS/m+neeFxGcVj42ATNnRRC17z4j4cx/7T25n60b6/Rv5lybsj9fquV9ZnmnsADz7Y/yPl+qezpFEj8ejBR4t8GiBRws8WuAfxQI9gv4UYtiHl1E6EMXH16MF/qUt8NB6+ksa5KH57tf99LkHLmbqoZ/O5ecZ6TvMz8Ppb81lsCpC+JnTj3z1uvtHSkhkTzWceX98/bUs4H470M8xZy9W2EB3vuxh6sTpw8uj38krvO09kTAZYsDP3vRIP9kC7y3K6vrYC17/J0z/yhXueae/8rQ/eroeQOaHDvK+B/ruMa75gb6756etZiYz+7R6uPa5h8IDb97m5E1+djKDD8HQAoA5MGgWvPkj6klQHUj0twf63B9gZnJeIUSZ2UAy4g8Qo39vSzOTmelPj556DTS80acXY+W7CQWueefVk/zq1ZD4ayEzk5lRf/cKFE3+TzIz+RE4m9mHa6PSzN/7IYnqsh0A52HBIK+fzbwPnf2Ck/drahJolDvmhqFc39pBC6ghSSvdjfG+ArBQuLs2ym3XKsZIdaQb9dgkxqCCBKafHYhrSeBF+hh8PNHfvvdPykgPwqNjjhDjndySzMzfhrOZkSduAWdr3T9C9DmDPFHvejqvLMvlsg9y0rll3h5/Z1lSiFEt8wZkYyLFEOihwe4O6Li+e8Ce/X5PMzbEXg5ieqfEeE/QVtgjJ8md8ju5UVUBPmaGrEE9Y8wHQDt4Dfakk/PuGFtj5waZDPsFyMv+dLLbZBgLn6raDzoEksEKgYRxoZ7EbMiiwihnHhvA235Xqd7umelOB8mUYqYYo1rsmZC5Q/eBjwRY0SvEKCFPQ9JZ+DojSd9PC6WUqQQ0Mvi3DqzBt2dOl2nkoGueD/50Od0+sJOZ6dt/zrYffOHtZqb50ZF3G8jM6CA18G1I4K8BOhYkzpumkdCrQ6acRG0GEOZxY9jG+eSjkfoyKZuMGW8KgCbdcqPQ9qrgkyG3ARCkSJ8sU4e+vr62+HC72wG4Ld9HOcNpi+hheabhQCb/zJx6kz9dWQGu7pAJFyondlvsa+udWgAYumhP9tnB+NHzJ2oyw15z+uVqSXpjCPnfE3VgKXmiHNl6QLlpPtKI5PhBiBCjIn51EG+zAQQANGiIEw0diDns4P5ZArT6eZAJOaSg+exIR8cAePhtROLdE/Lj6VgBvV1noU8NUOq8Pd5ms7k6PnOsbxZaUT/Glg06tk74v8AWLf4YyJ8k/eNrGYbJAJ329HGwd4Mdu02lydkpbsoASI80PT5WTX2Pj1wGAxxzoLojcb+j3pP2ztuB07Ish7hxu7pqztP9yjTDy4FQB92WAKOzszOV+DntGlVF1OoCgIW1kOW5xoCXQr8MXVvWUSK2J9MpcRvlT/KCT2l5fcN62FGXAKfX2gEkLwHOWtaCP1EXsb3L4/NZCMP8C8Z4zBR5IffxerPRzetXcrk8FtO+lX85orpYaHu1kK/nAlDL11SIUZMvnwEiAmTgc3+ytARIOfviJWAIe5l/YQBAzr9UMQNUGr98op5p3cadfK1UKon5EX659SfvqPP2eDZXPc21bPaaAeC2RSLOCqUxtmR95IxxWa2XasCgyFrIZlOdfPlc42enGp+caAP4swdsWQB0OWCvFLUArHV9822r7asLLZkzR+7RHDvCtyYmnK8QMMdvNXGv9V6jWAAq3qise82ncwU6+FP7I2w2OZnLbd8SR00ydaxVtzcIuRrAzhwAsQE43iTMnUkbgGaPP3+KdXl1rfF4gg0mSsiRWdAUfWvAyPHxXGPGjrMcqzAjgm3YM9r5GDuMtGbt1ONc69VaFeC8xxbmGGzWsWbrm5VywK9+Vqgoc+1YZ1uAOJc7Es9hXQ3g33g6Vel7Jvp3xLzHQc16vPW4YK9eXlzp5PRM+emR7OmROvbKXb0fvnCQAMbatlYg7tu+1mQyHp40RNO7PbjBzgCtGeBd9uW50i+fKIUoB6l2XaXRf3yhAAh5C0DZBSliS3+CUcyRnx1pB4i3LUwlYFzWSYHbXwuQt0SXFqOPz04UCZgVfu0AzvbY2ddiJE7C0VhxNlEFaNi2jUbEbH88VhMl3+uEbgIg3QBweiyPAP0ybFwR4/6k5I5xG4hpVQE6d9zj7fmxAms9Z+/p4GnE1AjQvPWnP73962sZ8W7Iv+hqLX73FWv4Qhk25oakEecdOhXEUQ7jMRtmy9oMFlURj/4TwRVrNkfWCdRiW6Ve/ZtLxWdz9uEN+G4h33MCe/54MpVGuXz9htlI1+/eSujlX7xxmWts6j8JPP7Vcxkx3rFP+5rJW2nGekz4swd0b9hrGmJp8btXyv/7YnhSOMiUnR/j06ky1lZ3PlV7hj3/62uVAMHNOKn/5ZlG+ARXyEaZ4tFUfm/rsUGupMKSlJuyJ8fKn7ImKbtMuxxfYsPZr3+BT3tA+Rtlu0Y51LB/FsSiMb+CaX9UqsxL4ipqMprI4HV8/lQFfq8BlNs/vJPWW2Wslfb5nLU/E27ULrTKfvOMUOw1rXpZhiz4u3xxrtZaNf5kP2B0x/7hAKrHQY2f+1+cqyLmu//91fCnHZIHy7Mjbd5cyL9g57ER3y4kfJ0rKgboyYlEXDro6ntgygpNXj5XfzyRx6OIh25aqp+XGv3mF0NctvNCq3qnHv824wz5Z4qnM4VnJ6qWa41ToRF7a8V9K/L5w328Yi839qMafvbeRg06l//5hfTFqbpprhwQulmtZMRlsWm0/8NrhZutPC5y5A1Y5PH1L2KBRzUfLfBogUcL/HNYoEeNH0N0//CyD6XHwqMFHi1wsMDn1tOh/cecfY19jg58fs75Djz/vPNDEv15HP+ZRn9qnU91u+/vT9u45n+b/m3pXnf/xPmOaPs+1nR5fP25Fvg+I9/33ydl/1/0B0KOoflTfvev6fPpC/8PwO99v38o+9hPB/yjXw9GQon7Zy5/ztd91vfLP+ccP4SXu+8+/ZAxf+M+PXbqDwIAABAASURBVFnS++TimJnMzIsfkdldXQ9o8lHDRxfe50AfNXz2wswenO+hAT3yeuLHz72jMvft/b7sCUSnrutYWeyzjAkxKqYkJnqILbhKr5bkbNd26loAKHqZfbdcPXboSFb6OLrD2uRz3vHoNMhHUlO+Z3Du2l7RwrDd+1jfB0JkDq8yyYLJVQicxWEhKMQ7chZmRnKNa84Db8EK3TrIDAZce7nn2inFKAdq3RYhRGS7mz+l5FPLR5gxJ/39woZ5764DcycAtO4TGwf4mAU5bzGux149dg70D7R1DXqjp5nP18nn9iRhoN0YV5NQ92uT/5NawD7vk2WZhCzyg/NQT5vzdl18vJNfR5ff+dHX69xOXn/oF9Hb+bn8dEHMXgGeFOTyhogNY6TJhmvv21Q1fm+xETKTuG4g90WW5wrMFbGFA5MxRYXoY7G9ewu+uQODJJm9v9urJY68vzc7oOfXBeCJBVNHW4de4f9l78+fJMuy/D7se+59m+8ekRG51NLbDHoGmAUERUEkSAKkIJl+k+kH6g+lyUymBRQo0mCiaCJBDDCYtXu6q6tyjd3Xt+tzXqRnRWVlLd1d3VPdEy/9+LvvLuee7d7ncb7+POls8HJ/hTTK+Xr/Fnv6fC5TmmXIKIUY5T5zHTtibqjE9jUyN8SfA7AOUmRJJgenQ6C/y4tMRmczI9dZy3820ccE9AnMTXAoR3bXJDCGrurguwfsCDGqg/eWxGnZ+NhKDtL18GpYHw4mXpB8dZ+NAKucKhLVLW1mQeaEvq53wRxuow2J/J0TgFqHnhnJ/vF4JDNTqqAZgKIDxAV1AcCxQ/4dYInLZBGeyJQC/kRk3QJEOcDvMl9fXcmyRCL2khC8SqJ/CyjouuwADCP8RgAIYyil7PqPpiTvAbgifT3BTgQojgpA8U4J4FNHXMcsVVLkaonbFGAZMRWRQ/ghoJ/hy8wiwFGpDH81yGVmKutKLfJXAAxCV2MdJSHK7d/sK20AN1uS733NekHils8F4/lEGcBUypw5848ol4MvTPV+J49RsbYcsE2TBCB7rQBPEQc9/DvOLvPa+zJvBmiYYntfk/N8IgcWtwB8K4CyEIICoISliSpA8S2gmdvazJDGlFog2X6q8fsACwATkgF8TDTOR5ovlxI6XQOMX55fqGat+NOhDfEyGo3VVo16gDCCCYBirAePHqrHF4bMDfG/2+00ms1UAI4tFgsl2NN97jplMZFbZASAkADoXDx9qt2LC0VsMWPuIwBvj7Ud8u7R08tu0y08AzLmaao14HblcYM8M4DP4WlJ9M7gbdgv3daK+xqZGkVkqolZj7GIHE4eqykx3eG/HECpmE00Ra8wKeR+dD1bfLg8faD8vQdqiYWbszN1mG7LvFrtND451ghgNE8AkTtp9fyVakCZPUBmMp8qPV2ox047/OvrrMWeSwcVkT9PM7XM3UMtfsyZ2252isg9w177aq8EEHpzfaPyZ6/UYdOA/6txKv+5cRa7Iv6rPnqhS0Cd/Xan1V//VAvA/4kTOk0eIjfxMjteajaaaN1V6ia5lrRXAwC0UnQf0idI8rjymEmRbY0tV5ubYa6W9goA159qNeJ5hE2Ebf2nqhMA1bhvVF2vdXN1pW5fqWB83TVKAWIKQGcHa+NiopTYjyEOX+LoAHSuyg17cy/fM/aslT3rdPvJKyWtKaDb3ho1zm8xV4f9o8ct8zvY1hBru4DNzwHhc2ySF1r6/4XaR21fXWn98QsZ9VkSVXHbUWIq3j9RA1jab0vt2xrQDoAIgMo8JrBt2FUaAZqNQqYxfMQ+WQKG+q8IVKNEaSsA1bEa9srxcqEI6N0vRkpZX5cvX6oEtNo+e0WEStM0VxESjQC0fQ+8aUu1gIcZ4GJ1s/bbgBKAr5r9VM4H3VrAa/A7TdgjRwCMlwCpHbZvWIOFReWTEcDupfbrlbbXV2KI3Gdj4i9hrpzgzAF0RUOH7AIk9Z8LdgAt6SST2HtypcS6r4kdNmcVqyNGZxGgLgkyAFEH2yr8p+1+eFpTNxtVxHBNTO4A3Q252/Mb7SbpAMz6TwC3jBNzPEiwB3aaFGO1+60unz1XZC3MLNP6OJeFAKgpRfbxEmC/AyxM2XtdJsRjvmsAvVy9zz/L5D8h3k4TBhCf+NyfTN2zt9VuQzMA1FZz4tmfQC25B+TYaVQUqpGv8RgnjvMHS4DPKxUPjxXxc/fyWs16p/1PnyvEqDH1AkgMj4+HL5IY8VHhY7GWC+4lEbA+PzlSTwzmitgxql6iJ+Crr8Ea8Lx3fn0jl28zjeqoY9OQXW2VK2g6m2nYx/paQq4dPozUl/h+dLSU+69w8JLmgnhPmKXi/rIJtSq/lwLSNvirx6cJfk4BTGv/QkBdKmUO31/t/aVS9hA9vVT56kLVj58pvdy7WbVlnfh8w8+RwyOdAroup5o4MIsv+lfXyh6dSE+ONMIe9UfPWDKJxsulsuOl6jxIJ6xDAN/9gxExuJZNcwl/Onicstf0WZSwe0+82IOZPMjdT+1ffqKOvbvFphE7HL33HmszV9KbKvr27AWd+27bymYTlX8DIH9Tye0fub/F330s/2LQeD5juqhmX8p+cqb+43P10ST6WJbK7x9V9IiW0ixXm0a1f/NCenaBpQcz3L/dW+DeAvcWuLfAvQV+9Rb48hl6mr+IaPqlX9wY+RChgXR/3Fvg75gF3rW23jbB3T5vt33VtY99u8/dNXcov93n23PtGhzo2yPVt0gSc+u8Lc/Br3fPb/e5ve79L6A3dFvn73dHetnr7ulXYIGv7T/3wqdk3DM/pV9GrjvxY/B5pzzU/0a/BsXQ4F1nqn8LX29r+qtU0cxIPN2Jo685We8JwDt9376+0/S5opkpxoRkS5AfPtbJy2JtODl7Jy/r5zicj9O7hnh9ByBjZsxi6ki4dQAPPSTK5oNen5O78pHU66n35jf9/eItCiEqJlEhhqFl6HurxHB9962n/jNEY49cnN68vN1c0n54l1lQpE+HDm86UfB5zIySFEiYecHPPt77+rkByEhiHHT2stGpR+9gQWYm7xM4U/2Zl/dNkuRNnXfxfsN4dLgFbRr5fA7M9NjKO/u1gqki6d4jf5KkzE3OztstKIFnN+jRD/Ob+OfMaXtzSyPhK+rFEenfAJQ1JC0TAI4UEKAlYUvT6x5eksxudUEhhRh1OHy+lvGuZ09liz2G8fTn8s0rIbnrfbyvy2eGDoAfHWMbkuU5iT/n7WO9jyfrQ4wKMpTrFSk77xjCUPZ5Iwn8DBDN2xz0TCnTGTa9zALnTgOAwxwB3UKI1EkdtjL4eGLXBezwl8lU+Phect/lABNmJh/j8zrFEGijjvqeuHXbRXiWgy962eAP5gD0oYsybOntIUa5TmKOGBKZRSX4zeVvAbgSfJCm6eCeDt8FSTVZ+RKQoQV8cvl8TeXIlzGuB3wa4gO9cpLwGcBoAgiXjgu5DZI803gyRtd+AIadDyw/86qR2SnQ19un87mCjCQ/diBhK8pbEtct8qTwqgAiB1tyPTz9lqUak/AWsegy9tjUzxVg7Gw6VzIdqQekKUjOexK47ltFeArbKE+Uh5RTpizL5ABAgx3Ory6Rtxp08Pncp9ZL/hSqkcDeNaUc4PCf3HVj5YDRe+LW7dKSXN6TjCZKmaUHkN0rR8a+77UGiHE+JsG/VJrlygCYi+lY/nSajXIlJLAjQFeSJJqRPHcwIgJqOuhk61KhkWxXqgQc8QR+jEEtsY6REaUfwNQOkGsEIOi+Ho3HqtHJyfttAQO2AJA19ukmmWxdKRllrGOS4h4sEvEjjRmXENceDw6C51mm2eAPifCSfza9ODvXlrXjQOvN0xfKFFQRCwH59/g1STONkWMCCJKPRhpA3cVCgXlaZOqg61dng13Onj8fgDwHK1zmKXGwXd1ohc06ZvOf7a6I9Q77x/lYe3TwNeuxvzg+0vT4WF52f1WATXp9FOiRJolm2NLtPlTjS39KNc8LLm9rRw+PNHZAGVAjLEaK88kAJmRHc1VRyojtgK1L4m8PGGEMMzM57912PfTxfvtEKqF0Nr6NEXxzc36pa4BYIwam6G9mqgFa7Gqn/atL7aDhyVIAkeJ0qQIfXwEW+5cXKuzr1G32cpBo9+JsAIovAYCMeJkA+jSjRP6TzDti0IGgDjCpO1+pWM40fnzCWuo16uMA/vlTlJsX53IgtsyjsicPtZwtlISonjXeI+/64hIQ9AK6koNgoemVA1aNFjM5WBZbKeKDZpQqxz4euyGJ7GedVldXMvwljp7Snr2jIM4d5E2Zwx8MrFNp1VVKj2Zq0bmHMsoPvvOBxk9OtA6tLm6uFU6W6rBjhu3jxUa63AAElUrZK4z5spAAEpaasoZ8bdh6j5wLfGGyxUS+tqYfPNINQFcDaDcC6DP2AmO+MBtp+eETLd9/rDoN0rNLtU8v2O2k6cOHmgJarS4uJMAlY30E1l4NWN6utloBwo3TXOlNSRxutPrZc9XYvF2w131wrHoctQkd+F2rWLUDCBkAuXdnl+q2lSZJrn3HHnJ5o3a1UToZKUfH/X6nhf/0+AN8Rl1zNNbNjz7WxU8/1qSW7OWN9j95LsP2yclCZiY39fbZmZJTrhmzI862xEgkjufjqdLvPpI/Ya+TmZp5IQFUJk+OlRWFCuJ/dbOS+6SyVp3bgb1l+/QleyH+STJ1wTTFbqMPHyOAhqN5eaWEPW+SFgrETBcFCFwp5LnyYqTlyanmN63SPfrHqAjVrPWYRhVZJhETYJDyn9Ffszb27OU9di4pJ9ghhbfvXXEykX/Zp7y+1qrdK6z26s5WxMVcyWKq7gH6Xe/VszYIGcmkZpbLuO4B/vfrtSIxkVzutLm8lEVTzd7ci34V+uWZ/Kfhe/aVccw1jgXxfqO07pU3UgL47qBkid964m2DfBW6G37Of/BYsw+eDEBp/ORS+uhMlT8VDbitD080PXmgyL7je5HvGcoT+RPcvn+1AND+WafjHuT30NF4otF7pxo5gApoPkWOgG98nO9nGXbdwnsH+d5bYcLsdKk2MRnge0n93r84gH3qlxeqAG8bbBxHucbY29dgC1Bq+1pJ2+OzXnnVy+NarJOezz1W1moBOrsgdY+mGv/gPbWzQhVgrft7NAaQX2+0+PAD9vytqg1rEeC4fvpK2dFCCX5rse2GfamvWyXff6w2xdBXG/V/8bECcZ9E4ik1ZewlIU9VPT3Xnr0mnK2HJ76N/dEB34z7dg0AXrI+Mu75zSjl81OjhP3n6qOPuU+s5L6uEmnPHP6ktDloDYBetqXCKBvueT3AtNgz+r9+ofR6JwPMdiDZYzchfuxoIj2/kn9RYa9Gxn4SV6UMoLpmn/cvP/TIaR+cKOj+uLfAvQXuLXBvgXsLfGss0CPJ20TV/eu3wQL3OvytW+Du2vpVCPOr5v+rkPkb5nkwwTfM9reBHX/eoYa9Jk73r988C9zH96/WZ/f2/Uo+eUOjAAAQAElEQVT79iRWHNDx81d2poP3czIz+dmJasqk4uHl5Tf0Bfb3MXfJgSORTPRxXj9cc+GADaev9TqM87Fedro70K9bEth+DjFqAL1ClFmQQT2Jvh75O4A2H3fXJl7f025mMvp6uygrBA1nyj1jncQR4Otk9qmNvO0NAUTRjaHmp+Hck601M0WSiU7yg+vWE6AkUsUYN6dXxzSVYS/nN7S/ntvMBl5mJpf/0OZjvC/dvCivl0y984avmamj8bbPYRYpuH6v68VhZrxL/nRZh52CBbjc1h3GxhAk+jUAtEbZ9fI2cfi5wwee4AwxKsly9dg1oTyMaWqFEAcyM6ogGb4KSgCMMJEakrN0GHQI8HeKjHd9xeHXZoyDuBwAsB4dzEwuU5plMjPmRTL095gIkTmhFt4V5LZwOUOMsDCF6GcxRnKdvN15+hcFPAnrPFISsX4Wh1lA5giO2JCc7OS26tGzR46a5KvZrXxIIOcVYmQUL/zsPBxccz3oLoYpxDDo0ZIUHvR0F7ns2MsByIYkbZIkypHB211Ps9s52gYZYBJDwIbpoIT3l0kFif5hAiZycCfNMhWjMTJ1csC1Qx63uU9HF/kchiwxREWyzWl2a0txuL1wCiWT2zDNMmVQnmbqd5VEst12JJJJYjfYuEeXNCTYp5XzzrJcaZZJyJ0UGSBDqRgTbEg7MeNzd4zxc4IMGIS+UpDJdfaEdQpyUMM/lI3iprpNgN+sAdTWKjx7jRye/O9IjLsM1SUgwPlaPYBY5pzSqEDSe1szN7JWJKT96UFP1rsdUmw8BqycAiqtAB4afJBMRnIAMkPWNEV+wKCJpTKS6RHDuS961pgg99VkBjghDvQUlE+nKgFep34mNhgij6sev/UAsSXJ+RpgqV/tFJEp3dZak2DfXN0oJKlKyu0kl5YTVUmvsoiazhck4nf4WvCKMv5FfNYjb8oYf/JvtjySgwcpMTMkstNECfKMY6oRcVETUy3AzGq1Upbl2l1d46tOBf3NTO6HEAJrqhEBCoVh3AbwddATgMb9MsJeaCuPG5nJ7da7w2UyC4rIc3N5Pcgq4rSPceDtcjrA4+OXiyWg80j+M8u+Zhws99gc5YVabDSOmZqr1QDQOCiZA2gG/Llnfexdh+urISYz4st9lM9matHvAiDVZenoF5m3hpfH2Hw60+rqSiEG7QCayxeXql5eqjm7lgALBHDh5fZipfZ6IwdhY8AW+CzNMg18CBj3a4/fN4BmGYCXg1RGfIj4TvIM2WsdT+Y6Oloqw+5bfNkAkIQHc8XpWN2jhQRQE5KoxWKhhvifALiNx2OV7K8OrDhAaAChAvhrAfHyR8c6TkaqXgD2IHcDcJMRM2OLqtpK4/ceSqyD61cAvdHUQisAVdc/wc9u3whgGAFI2uuVtnmQxSj/0kAIicbMX+bsbZNMDvxtrVH1/GJY4/umAhgvNCKWa9Z4udupQs4tQHVBHMQQFdJMHkOzxXzYr9LlUgbYsrdO/bZUsqk1BfSyEOQx5jHasP577jfX+CSNiRZ7VHh5Jl/nHeBt+M5DxQ9OZazFHlB139aaFBNlijLAp/H3nmjs8Yj94uVW1fmNOkDd8nqtcSmNHj5QO05lZipebpStK+2fncttmO+RC1kiwF/PPffmk2dyv+eAckZ8eOzt9jsl30UGwL0Re4MmuXp8N31wpNEHD5UjnwHqdz95pY54iSEocg/3GM5Za+00k/+cr80KValUjEeSTLnberfXzveH2Ux+3BCz9SdngMedckD8/MNTGfM6/3jMXvI3zxUB+zr2tuL9hzIAyR5wr0lN9h4A9HeOZbtG7avrYY8MHo/szaNVrYwY2X78Sr4mW2y1fHCsNes/sO85+b0uzXNsOdYe4LMhdrq6Io4rwNNahLwcQHPwsQP0bgBb47iQ5Zn28NnttqoAAVe7Df46UXh8JI/fKfP03GuCBVTs1WHX8maraTbRlH1qPJmyn3ba7beA2ccKrJ+rs1fyPTVhvU1Oj+XgpT8p7nMF1mhuiZInp+pP5+pmmdoXV0o6aRs7wMtco9//nrbTRGLOEQBmxd6bcZ6yFq9Vq55kmuI7zUfqRvRbjpU8fqCO+oZYqQBV+6u1/AtESZpqdLxQxv1nDbDcnN3cgveLqbpjgMQP8QPrOGOr9HjdXV3J7ZnP50rxv/BVy96SEvsde0peEnPEqN3s1RCHO/YF3+c69m8Hq0vGz5ZLtssOE3Qa/d53NDo6GkDw/nqrDl3ztFDBWk8A9NMc/XFOmuXKsOcoH2nNPa7ivlLMJmomqbpFoXbKOenUrNbqfB9KE7n/dLFRMp0o/c6pOsBgYz9I0dnlCTHK0KHnfrsvt5rlY2XXpSxLFJi3/ukLlX2ryH1vMpoqV6L9Jx5juerQDTGZsj4UTUmWSa9u1Dy/HPyZTMfqsfuokXp8mramFlBZ3D/y0UghRuXTmUB0VXfEbytWjaS/fKr01Vp5H8THFO+u9GiuAr3ZVOT7nwO7yvEbc8cfvi+hv7F+1s9Zo+zjSTFSS2z7vSbAtQv9MM75td87VV+kSrCRmCMw5f3r3gL3Fri3wL0F7i3wt2gBblI60LvEOLQdzu/qc193b4F7C7zbAod14+e7Pfz6QHfrf97ygYefv2zsr6vN5XD6dc332ziP2+8u/fI6Gn+QHEiUb0n3xzdqgbs+u1v+upPcHfNF5a/D6+2xXzbm7b6H6y8b821uO8jv52+znL+5spmxk0A/rwaeODczhRAGijGRmenu4VdOd+veVY4kGFuSLgeeAy/4Wviy0R4TX4duZzSzN/L5XC0J5aGF+uF8560FNEiQKSXJFUkyhRCH1pakaDvI2cmzSj39evh0nLu2lSf7XQfv01HvZR9oZrdtgAG9EwmsjoSnt4V4mz5yTfzax9TMEUm+MQmf5ns18GpJ/nmb93EQ0csOHibxVjavv0sB+3mbn2O4ncPs1gZmt2cfT3EY5vyGAm9edmrRyefNspRaqdyXwoiKzOm2SahPsJEn6FPsJY5BD/SjqADzGIziUCvn6Yk7t62DRB3gQItNXd/GdSaGkiTCPwzEQDBF9KfN7Wzo4bHSI5fL4O1OZj6Hl7AYczvo5lcu291+Xufym5kOvMxM/tSez+8yuWyum8/T4aMEwMIsDEOrcq8ePzBaRl2L3yMyB+RysMPLh/lc12EQHuxe+zx1W9WN3rS5WaAGAMrlue1/++5gFx3VomvHnIMs2CZJUvm1y+Dz+nxJDIBzrVq3EzIHZHNddgAwh7kwC2BdrQgPH98ih8/p9Qn+NDM1AGAeW87H69wGzke0+U/N+tNCrr/QpyEWGgA7B3t7ZBykpt/QzoWZS0jcGxdZSsI0URgXctDKQZ0agMhlc3K7VCTgndyGPmee5UPSv0c3B5EqkrF7AIQkSVR63/1eFYlxYfsWORz08TVoSVDdNfJxIknbj1L5k0xVERUASYsFgIDLlKcywJEyMZXYv92VgIgkvknGgxGoClIkwRuQXdjfUKPCPnmWqaavg+dFRpI95qr2lQJ9G3Xyn2KOdaf9xZVqAKYdwOQI0CQjSe7+lJiPOCqSTG7TFl30+vA5zHjnRa5bojxezFRiqwCAUCOTk+HDyfGR3F5ltVcO2FxeXqm8uFZKEpyBms0WkmBEfPm6dRlHJM09Jti9tLq5kf9k53q/k4MQxXym7XojUEIlRa4AGOdPV81GE+cysEryTO5vB7bFkeTojvz77UZnz57Lf453AlBAE1GvgVwPB0c69gGwBeUk8xfTBTxNLssWcMvHuO8cmPYnvXwOjxEHvnxdXiMrIYd1pT0go8flFMDD53FdSmLDsM/oaKGGeRw4dz5LADjliXpioifeO3zkT3Dvr2/g1evo6BjXdlqjd4Kfa+JgC4DTD5JLLnMLv2SMPeBfwN/n6QH4DAqTQvNHpy6GfIjHxJ41V7EO15u1imKkEX4PE8AK+voTfru+AXQdumsPWO5P2O0ASDN8E7DKYj4HuEhUv7wSq0VFH7XH4DefvNTmxbkccPX/q3YKoLlH7vFoogyfD34HyGsB3sJspH5WaPLkRGMoByDzJ6Q3VzeqL24UWYezJNf1y3PV00zpdCwDQG4yUw5Q4vtHerJQmUelIbIv1OhoAzUA52lDP/y4ffZSPSBfnXDNuIo9od+Uw08kj5Hbn/4uAZkCMeijx+i2wZeSAbBfq4ZXxxrevrrQ/matyaMTNYkAoLbqAQB7gPabnz0f1mULcOoAupMDjP5kXzVOVHJvbABz3V436DOazTQ9Ph5+gtn3qMg6T7DPzYszrVruX/gyLiZye4j1vwa0qp+eK8SoEXYqUw37RD/OdNWUcjvmP3giY0x2cqQZgFMkFup9JXPwdJRp/P7jQd7yJ88lZL7+yScKRabmb14ogW901OhkJvvOiZLTpXLA5N3ljcQcKWB/UjUAw+w92LLb7gEP9wBmE7ls1Xqr5XyhGttiNsKsVzVJZPtaCTGVX+3VMWd9PFa5HGkMMN1PcxUA333TDHL18E0A0OyjMyU/OVMLIBc+eKDt5bXiwyMleS7f/1r2OQffh/0/SbBJoiIkcv9sAXwd1PM4KdlvxX3b0jh8yaamLXAjqSOyZb1S5ErZK/Isk/98fgOIXYyRDf8H9jS9PnYvL9U/vVR1s9KePbGqSvleFRm7mC8BIZtB1hI5/T5RTKeq2WsCayqHSsbU8DZA/xQgMyWGK9ZEOy90/clzdeyN6arU9dMX6qxX8nChMbHr8ZAA1jbYLVysFUeAllPARnXq8OuyjsMXBLaA6QHwc0N8duzlN/CsbzYS/gqssezkWLkSwMmNSu4ve+47RUhlFhVjogituWeVN1dw7tFthx93AIssnjRR4+uffUnInX/4WDftXg2yB+Ssj8YKTwB1Hx9pEgr16MlIjVnPAd/sh31KMkmtA9FOwZQBNm9SdrAoNRdXSoi1AP+9WpUJnSEfP+P+4T6PRY6Ps2FfWDuozb6fzacKxEzHfa5lf9jmyM7eY3UrJ11sZdgu+eSK+FkqpCn3v06d+9ZjndgLrI3IttEFaXS0ZGJpz767e3mmAqC9Qf6KjaFDgYa1XrLOS+vUZlHj772n+IPH8i8+BfzaY4Oe+K7m+fDFAQHKr/dbbc4u1OEbB8eNdZgRq5ZE1b9zqghYPfF94Dl9jkZqWAvdx2dK00wpgG8D4Ntw36jOr6WzlZq/+kS9mabLpWKLuC8Aob/7RL5XdoDx9Yw1Qgztz69Ytrlq9uwySuVIQkUG3L/uLXBvgXsL3Fvg3gJ/qxbg0/aXzu/tTl/a6b7x3gL3FninBb5o7bxdb4z+ukTXN6+3+bxpeEfB+b+j+uesMoPPW2RmMrulr2LX6/P/RN0b4o9D/wPu69CQJKP/cH7D46sk+La3u0+d7sjZ250LL7597XXvIB93YOXnu/SO7t+Gqq/j9y/r87enw13jevmOJO4Huc8gLw9Eu3c70Jv4fV3BH5B6Q/Qd54QdBgAAEABJREFUXow/8PnceejAMuIvUpI28sQLSRqyltKQEe043yFvH/od+vuZ9tdsvq2nL/N9j049+8HnSaIaYu/BFv1rurXL6zrsT+m2D50/x+Mw5rV76A5TrHS4pnj3dRh/qHv7+lD/ufOB31edPzfwF6s4yHU4fx0uZh6Hn+1p9mndXV5mt/WHutszY1kDdoc0xDPv6G3voEC7k/ssWJTZLV8chh8YID/hwde+43J43c7n7bfUEyP0VGC8U+drAGf2jLsdwDtdvY1quvbDMqR2KPfDeL2Z38x0iKee9daRZDYLChFpg8ksyA8/O4UQ/VJGmxeGfub9bulQ5/VOZiZPtnbw9rYDGfHYQRZu+Tv4F0iuh9d8zW75hRB0+8/l1CBrEG293ujl196vh1/noKC3H8ZzFoe3xxhlZuqQxczUY7MDmRm9pJbx7j/v78lhbx/sSGuP7cxs0IdLebuD685XDO8G25l6+DufuiyZq5fLxFQyc0lt0EfI2pAQbUkuO/Vc94CsXi/v7CQJtvJrww4ut9vJzODZyswUSZCa2QB4tiT+eh/HNY06HD3yeP2BHFhMSNia/F+AFwlN7+OK2u2oQX/AzojN0iwd+oh2H+t8WmT1s/cLzOea1YAcfn2oT0j8OrfhGt3TJFWPnrwGfgMvLjISlRbQCfu1zNlxdmDUz3kOuNDUaqiPISjEKDNTRP500F2D7tGQgHq5HlDjsnCdMKewiceg+yPQryLxLZnSLFMOINDh8w59siRheEtdptEEsCkvGNqpxI8BOXPmdFk9IW9mzAswIsnBn/1+R1JYikXGGFONvCFGNfg3ielwbkgq+1whRGY3ua5DuenlT66NSc6HJMplDDEOQMFssZCht/s5g/eIhHJCGyOUexlwwONis98rUg/Cq91qo831SqvVjRAGA3UDGDkpACbQK8GmIUuVk3B2O3ufhOR4kqYSAKsD5k1dq95Vg9y1gwANMQIo7E+NdtNCJUnhfDpRBPAbARZNirGmgB4poFGH7jV6ezwY9nYASb5XUvZrC4mCRfXYdI8vkvFomMcByLZsFFrEgEcgfhJ8tN+u1EcbCClUOJCDnTKAOAEO7QGDW/jUZa0p87sdemJglOXqGJcDYk1J9Lf4uANcagEIlk8egm2gI6Bdha49ut6sVmo3OzmAvgGoyZNM0eVmDp83rzplx3NlJP1Hk7EMvyyOlvIvMBTogDrqXt6IcFOHvcICEAdAew0YkBKH0+lEWwd1YhjGWJIQa7nclw4UtNhsupxrN0nwG3Mxh4Or/mSuA8geq4EYcpBXWVSkfzBTtdsPsZSjr/tgA5CWsKacZ4hRWVboZniquddicSQh92QxV7SgtmoGICBnrulyoQa7BQWtzi8BiEo5qN2y79XY7fzpM7keDWBJCaCT4ZvjRw81J0Yv1ze6eP5SMyXDk5TpphLMlGK/BiBpDthggDPZdKz+cqX61ZXSjvURe0X8gzaq/elDNyKxuHz8SEWSK20DLq7pa4Mv94DOJWPM4yRL1EkDOAnWpRpAuMUW7k+XLUWnYjlTyZgF4HFadtoRtyXg2/75uXbosLm40o74WQGweJymrIF10qvx+2oSlAPIFCdLBXw1hkcDWORxFJIo418kRttRJo/VFFtPAc5XsdPVxbn6caoNoNgYI7bo3CFt/ugBNkzUIsf22bmS2Vh7ZM7yQlMAzYK5GsDojDhLjmeaAIjq1Y1G2CEBqN4ie0q/KevY12gAnOqJ/UAcBOLTZWqLVMtiqg3AfM5aS/N0+L9UsxDkoPP61bn86fTiMSCtBWWrSgXEpqUt4Pv2+ko14HWH37fEUiCW9wBYAX03H79Qyr4zmcyVjEfD+k+vS4U8U0tcXH387BYge3ahQGz5Puh7hYPY+49fas+6MsD7bdKpZ+5AfNjNTukWHytqzx6TsqeJOQqP58VSNYBkkubyvcpt78C3vbjWHpC/eXmlHrkuXrxkXzgenqLsZsXw87X5+6c6u7xQha3zxWyQz4HIjfv3aiWiW5vLK21Y9w3gvO/xJsHnSLrZa3V1pclsqjAdKWdtgJXK/w9X3z/8CxhpQgxcbnRRrVUC0o1ZN/uuUc39q3x2Jo+nEfZvL9caIb8liSxLNXwJ4dGReuKlX+3Qq1LCPmqs54S1kLOP9ux/4uiwF+ppfHSs1AvY62a9UpxN1FivPSDdImaqAZhXoHnT44VWoR6+UFSlQQ4s+lPrIUbVHxzJ466Hb8M9b4fO/TRX8ehYi+88kRZj+VPyDcB8cbpUHIH4Udfg14a9M7BHhvlEeYjqibEcm+JC9di7Jk6Wjx+zJ/WycS4j1vL3Hypnj9j2FbG40Zq10E1SbV68Ur5rFU8Xw5cXxrWpYZ+0Xa0efRKA3BmApP30XE3TaBwKyUyte/rltZos3sYba2pumYw1J8DtFXapgymDd8I9dQ8gagi4JU5SZBbj9+zF4++9rwWAaUffOjM1jxcqWe8WE/XuI3ywubxRR5z21Gs5UfpgoZiktGvQ3ddjRH8BjjeTTHqIf7D9+cefqLy6ksF7xD2mPJ3IslQT1lrD/tYfT5Rzn0+IdxHDO4Doq2cvhrXSE6c18/k68v2nQYYGQHY+natgfygBhvvTmQK2tSdLjbKR7KevtGX/qq3VNpUi9/jIfJZEVejac0+snrIXcZ/LrtmTkct/4jyyV2wuL+Vlw6fNX3+i8WWpYjRSjp4pfEazmXSxQZeg/sF0+AwRdH/cW+DeAvcWuLfAvQW+FRbokeJAFL/wZbQ4cbp/3Vvg3gJf0wKHteXndw3xNfXz0l0+zvdAd+vvlu/yv1v/t1++K5mXXSI/fx3yvr/9dNcSru3b1173eTLd/hNnvT6M813i8v71K7fAXYvflg2f3JIofTHpM4dx9VVEl7de+swM+jt4vG0zvbGIfs7jbU5vX/+c7L6w+9t8v+j6Cxn8ChochDIzmdnnuHtbS8LNgRQvv93hs3U+3vTF/0TblxEjzdMopm/iCAOvz3IyM3m9zxAo+9lJbx1mNsgqEr1Gm5McvfD619TT1pHQbEkAOtGNLn6/lswMCgP1Pk6fHh0JRgc0vMbM5NdePpADciEGOflYC5/2MbNDN5n/I+lpYh7KKUm6Fl8NYyQZgIGJg/n8nMY4gCEISeXty/u6b2uSiV7To5OfExJlKQm/yBi/Hgh+gfm9PpBoG+p4c+Crp83H3hI2YEK3cwPfdrBPC5DVKHnN08fTSwXJtBAiXExmQZFygh4J8x7I5fV5fWwDMGz0PrwsoDsy9dh4mIv5hjbqvK3y5Cl94p15Xd8eMKelb4hRZrccYwjyekMOQR06SUG38pHcdIFh7tcOorhMDv7keQ442tFiMjO5LE4OQgxzUGeMdd6eqPc2M1NET9enI4Y6bBQsYp9U0YJaEt5mJgu3/AoS/5PxRAWJfyaQH0mWkSBvlKYkWano3PfoFZjL+2AZRezp5D4y+gQoh5fr5vYd6oc50E8+l5gzArzs5LK5ryM2apDRE61Wd6oAUZumUgdD55UCojkfB5GrspQfBi9yyl6Un2MIwxOErqM/gelUk4CNyJ6ERD7e4zeg05Bc9/EkqkG41Gckl8tWnf8fgRaUYe8RIE/pvs1pS6MqEvEdZJtSnpTfAur5059ZkmCDoBpwKjB2AWiUksSdAxq4cNFt5YU75Pw9bgpAnC2J+QqdUub0RHwKP7dDgEcKEONyeN8yC4pJHCi1KPfF+uJyiHm3S2T8DuDoBtCiR7feTFmWqwKgKuCzB1jYAyQ2gDxGe0LbYrFUj8wOluRproR6OfUSL+VFrhLZMniP6e9AryfIu22pHjvsp6nSR0ul0wm5eABWAATV7fA0Hhly5ySPSwd53FY966F6canVxZUCSfTswVwtsTFKMy3HM3V5otHpkQxQoy8SgHliYJwJTGWIBdF36olxSR3kr5RC9Zxk+rNLVaxRI5aSkMjlcCUCnVyPCt1ZRJodHclj7eb6UjbK5P9nbsdcyWxMTw2J9jl9kt7kCfmC/WNo4C3JczXw2QJgdTD3p0IzgE5fD7dkWmBTj7HpaAb4WSklqT8fzzQGHO+jlDZSBbjQj1KFGLS+vGItbLXbQvudEmyeJon8KWd/WjFlTjekmTE4UbqYaPrwZLDVut7LQdH58dHguyRJNX/wQA4gjAHKKwCMLYL5/83rwF/6MTZinUVAlgYwsyE2Yo4NtpsBrBLA8SwWKl8hE6TpSBFwzL8UsPrklXzfzC1q7E88Y4/rqyvee7XsLb7HbIi/4+MHmrAG6v1eN9fXmi4Wcp9UgHMT4iSfTxXhOz6aa8R1mqaaTafKOLfsvb4mEmTyuEtaqWYN+tPuCpKfVw4o0Xe73zI3LwIsxwetx9bZtQrAlUhsTtFj+cFj1VmQMZ8mhQL7LebQtq4U8X3AzkkSVZd7lfj1Cl+07HE+d03ct/h5VbPf5ImsajQCiPKnUBt/Shg/VCcTbWepyig5mF0P85tagOExzu6DhvjKAaeyk6XaeYHuhcYhVU+fHeulw62LJ48U3cnTQpqP1TLOn3ZO8aGD7sVkqj0gXzoeSasS0C8fANhk36grogIgmT+5vFgeyeAnFu81+5O4L88AxwJjAsDgAuC4+J0PNKuIbeTZqlENMBaWU0VoBNDaADS2gJPDfYT9sJ9kujw/k/sms0S7nz1Xhh0CMVRyL49pomP/YgN2i9hTWUIY7RWR/cHpiRLuQYaPesj9fvTeYxUperJfzqYLjVlfHb6LMapgz21vtkoA4CPrL7C2w8sbuT4tsZzAPzDfGvDskr2vRP7Fh4+Vo0sPKDph70j2nZInx+oAXDXJFeGVYP8qYhiAvywU6gC9nVLA1/zhkUp8HHP6QhV26wE007O1DpvM+uJ80F9FlMdvu9nKbV8wXu8dy3nM+kQp+1gOmF99fKYizdXjDAcox6enMvh5jMV8hJ5TjWYTFXmhZrdnnn6Inxybpdw7Azar1msZ9+iUcmQ9eExUfSOPPd9/XWaPDcNuPffkrixZH5IDuAlgbvOT56pZ30WWazYaK8FuHjujPFd4/1j9x+dKuN+37Nd71mq92yl897F67nHXPwZInSYKGfeZSVQ2nyh5tZG+91ABmcpU6tmX9froPc6436XbllicKv7Oe+qJYxGv08VSRr+eN/dTy97fnF8rxSexkXIA53hTKjix/2QxVxvD0L5nj/LPGT26Vewtw1Pei0JuC/30pZr1RiP2vpa9vKr2Whwt1XOPiOxZwpZ6ccM9fT/cA5NPLpXyr2fd+VP/2Q8/0AhgeProRB4n22avhP2h4z5ijxbDnpG8f6J2kirJUqVJqnizV4ns25++UH1cqH9ypJQY7V9dy78str26wjC9/PB9psdWSsLAq5+N1Hn54UJa7TUhPrp5IXGvq1KTsaZ0slAPMN2zF3XEq3/e7I8m6s9X2q3WCs7410j3U91b4N4C9xa4t8C31gJ+s3mbft3C+vxfNaf3cQJ4AwkAABAASURBVPqqfvft9xb4TbKAx/Tb9E3L7/y/aZ53+X0Zf2+7S3fH3Zd/eQvcte2hfJfroe7u+cva77Z9Q2Wf+htidc/mF7SA+8Dp5xzuQ96mz7L48tbP9v1tv7J3KPjaPiSWPRHxdgdvfbvub+XaBXH6Zif/tXAzM5l9lt49sb2j2pW+S+/o8qbqXeNfN96Z/3XNcDKzQTYH1Jw6Ep4HGjrwZmYkfXiRPOLyMy+zIIMOlV4eKETZnfoevoc+fj609R53VJiZzGwAfbh88+pIuvpFRwLO+/rZ4GskwQZiTJZlQ/LP2528vyenzOBXt/D0DJYUQ1AwJ+NMG0lF798hQwxhaG+pC4xz0p3DzIYr7+sFs9trLzuZmQI8nJ84Ovh0JMca5B/KnH19ddjBzGRm9MKmzI0wQ9nfInaTTGamJCbD2esC9QZ1+GBIXDPOo8LtUwMqDHXMKa8UfKHOrzm7TN4vxKgQIzWShTDw9rZAWRyR5LPbMs0y7JnC5DUz2hw08L6esHNeMYShPcSoluR2DYiRZpmiXzNvCwjjYxzYM7vVh/cB7IAdOFUrl1nOhwqX1fn7OJfN+Rzq/NolCQnJWvSOnL0vw2QxKCF5mZC8NAuYuBsAQ6Sj3Mt18r4d4xpkchDKyw7KhBDVE1euswOU4miRXTJeJjPTwX89hg2DrKY0y9TDq/LkLXVmpgCvhjk6+imNMiikiVr87fO5LWgedO4Ym2Drlrk74sLHlKuV3N9ZlsvJfZqR1M5JZueAwzmJ9L7V8MSox3ZiQQ50jqj3pyXdzg72GHx7gIdutWPuXmVTI0sCjNABRlfo2zJPlB+eFI/4y8uDjZA9BiwHEJRNx4rwcgDbZc/RWbRvAfG2JNJT7F1TTjj7z+iWJNivr2+Tw0meqaprBZlSgK8FoE3q87AWU3Twp9ICCXwHGHpAWySVgxv+f12OAXK3gDMV/GqSxJP5HIC1H/ywBzAIMWo8mQyJcI9F47pgTOScIPt8sZDbwXW6AURxf19dXQ52d/t7P4Ug/wldl3kPIDljjqqptO1qaZQpO5opJVG9BhXcPbvQzatLbdtaDm4lj45kAEMJwHoNGNZcrJSQ+Z9kYy2nc1WTTCnJ+RkgSPvyWjVg8DgmQ2K8jN0AqvhTV+MuUUWi3YiBhhjwJyJL1lDPdQ0YsMG2W4Dz8ikgBjabnj5Q/t6pWuLqGjt4rGzOrwafNsST28tjsge43lQ7NWlQVvUqlKq7XMvn3J1dKrNEBvjjMbR6cSaf3/BtQRwleS7LU2Xo0wOiOwCWLqZyAG99tdb27EolwK4/gXezWSlYUIvM/n87dsT5Dlu63R0Ml0wT/JRYVAb/hL5u7xlA3+bqShZMHttpmiqmmQrslTJve71WVks3P3umcL1TMspVXjMXwGGuKP9p6euzM1XYx+f3L908ABAW8/X49UKV6sdzheOZ+tOZ9oAK55sbxflEA/DEuRpFhVPi5Hiq0YY4BWT0n0uNj4+0ePJYJaBoj/3qXYnsqTzGM2S0EFUUI9XEf4uPEsCflPqO/Xd7s5LLt/efhQbkKdChwr97Yrkn8DyurwGLM2zs97Azf6KUtS7W2uryWv6E/Q6nHAGUTljvG0C6CSB4yTyZ9zMpBzhzXjFJ0Nbk66F+fqEEUEqAPna1Bfjbajabawb43DgwnKUaA85F1oev36OjBTrkw3ooWJu+7yVZosiaFfeWdNeoLKJSgL8AmJiuKxV90BgwK//gVNmHp8ThsfxnX3f066+ZLx2renauhnWyA7RuWPtbAHe3EQtXVewFWqh6u9cY+5mZCmTs2Gsja+P4ASAUY7IkVYcMFfbdAny5vinymwUl6O469IypiU2LQUcAY8lsrJgW2r4816YptQU8b61VRZxGQHO3txEXzsPjpSVeTdLlxYW8rfI1ALg8GY2VMo/Hdnx8rNGuG34aOif+r9Y3Euty//JK3QvWwN8812TTAnCvFdkHuqpWXB7LvzyzfXom339X+41GHwAmjgvuF7myyUw1/Sr86fuWx8sc+ffYCXNod32lNE3lvvX9NssyTcbjYS207DHCzgao5uBonfSq8qi0bFn/tfxpa98zevbn9MkDbdbX6tgHoj9d+bML7QHzbE9AYocOO6ceGw9n2j2aSdjbkqicWA7Y1GUTh5/NDIB1L3t6qR4wsuVesn9+pvGTU2WAeQZ4Hom5jA2iw8fJdx5qDOBYEc89vpb7rmxU32y0xc4jSzReLrW9uVZCm+vbb0pVAP9WZAr40vVz3inrN2Gsx7+QO3/0SH4Wa1Yj7PS9J+rHuWrWTM8a6umbYuvq+Tn2uFGS58rLnrlXCthl8fCU8aZduZXfayZJph6/J6x/EefG2PZkojZDZ260Pb5qVhuZmcT69XtlxVq2643KZ2da/c3HEnuVsOfm6ko9dkzyXC0gfpUFpd95LAH8mrevboa12xK7xWKhHUDvZIrtY1RGXLfw9y/DxBCV71pF9qM4Has7Hsn3P+P+4Os+VC33mih/ol3c3/unr2Tc621XKctG6BklYtQ+PFHIU4n6kj7BvwxwhgzYI33/VMXpsdJG0vla/V8/kwEit8RHCmCfXO5ULGaasN6TdaP2+SWAPHsyY8pxgrq1AvFik4liwY7HmnUdtqFTYP9sR4nSmKr/7rF0utSG+PaYy2dTVex/PfdD+3vvEXa9Stbqtt6zF0zV89nA4ykg1v3r3gK/JgvcT3NvgXsLfDst0CPWu4jqb/z1rnm87utM5P0O9HX63/e5t8BvggUOMf32+ReR/W0eh+tfhNe7xhz4vX1+V99D3dt9/frQdn/+5S3g9nwXHTi/q83rvqz90PZNnH2uXsYfh/yJx/mb4Pl3lUeP4l9FdPnSV48Pbom/uOnZv0Vc3nkdWt9Ufc6Jhx49Hj7Quzl/2vPL29/M9RtZOBjIz67A57X2Fqe7rV7GMcPpb/vNZXP625HDZ3b6xWf3JE5HEsjJy5/l5LwP5C23/jlErp+99ovpMNbPn+3lc7UtyRyAAi9/tvXzV54odTq0HMZ8nvOhx2fPPWBAx3wd85kFGYmt2x6mSMLI27yP7hxm7MQkwtw2IQSFENW/vnY+3tXsVgKvNzP60C9JAHhbqBtIr48+mIxykkTRdWhrAWRbkmkNRJNCCIq0e7LTgQQHF7zdE1yerHPqkMH73iUz58xeQZv3SZEhIPOnfW7bnU9Cku+WEjloEy182o2Sj+tcLmzVYDMHQL0/TcPrUOf+8PFZXpDsy2Th1l4Jc8cY5O0FbcFu61tA2YBMb2yFHF7XobuPcebe1pCg9PqGxLhfOyjr9nA7OKjoiWXXxszffRREOSFZ7bzMmI8qt4Pz8aj1ni6r80izRIbKLclj7x8DskIM+cwrIp/L65UdO7af/dpl8nKDfTriym06OJRKj5WmruRtnlzHHTjFsA/JT9oJIHnC3RDAmNPBTAcVXL6OhC2d5QCgry2fx5O8NXZokNV/3tTtEGQAVdlt/GA790eIkcR7I5fPp7klk/sgAtaEGMUwru020VmXCjGowyfiSPJcAbtk2LBIM0V8mFJmgMDA5GPzPANcK5G/UumAx9AgkvuAefBxHaJ3VC+PcQeYEvh4sjVmqVIS+rHFG8SWJ7zJkytl3ghf/5nXHSCL6++0BWDzvmFSqBtlciC0H2faYNuE/gmJ3k25H4DAMYnf8XQqr/PkfEWfLM+VA7a4DOLwnyQuAce9vdtstQOsuwbg7oOUL2cK87G6LAKaTOU6x5utIgl895VTnuUkkRNArCMNKvKWOhAIeJIxVwkw7KAj2skPN81QNnN1RHf5WsjzQmam6WwGiKzh8BjZA9Z1yOe8xOCOlpa1N8tHykKiZrVVCZBXtNIIHtN0pILEfEMyXJdb9VWn8fEDFSTFPcZ21zdaAyitLy6V35TYDb+RCA9pVEEivUcGfzKzvFwpA3ypo+kKULIM0g2gaQLolgA4B5nWAJYeh26r6XKu7SxT8SGgJPHfQxMAPN8DduhgrIcCPwcAh6baa0wCfzoaq5hONF0AgmKUHWBwAujpcowZ6+BlD2jgdp4l2DlJh6fMfO1eAqzuidWcmDTGtphTMWpH/EVkm04WqnZ7bfeetJ9od3YuuqlFjovzCzkPBz1Gp/iN+FkBFl0DfvQYvcJn7ocMAHAMFQAgI+KoAABpiC2fN45y4mMhj8PiZKkqsYG/f2mgCSJUTDFNtTg5UWTfrvGZiFn5058AlQbwHh7MNc4KhU8uBgAvi4kWD45v+wNEpayJrNHw/3SO0X+bEjL4Y5KyJgFK9tu1SoCfbVPJ1+ZsuZRi0M3VleipDN4JMnfodH19SZ0UWCM7dEiQf/neI/mTrXWUqiBs4xYaut2+cf8vJhNNxhOl0A6g0tfmwp84TqNafNyzz0yKsRzk9kG+D7u/PC4y4kSzkfKHRyogTYnxeaGe83W9G8C0brPTnviORaqrs1eAYFf4cM8+spcDpwF9M2Ru8UlbJIoATi3xnhObyQLZQqqLn36ia0BMB2Krm7UMMHH9Fx+pfnqhDWCvAdzN0lzGvLt2r3A0Ub6YytZ7TVi/DtKF4wm+yLUhNq9uLtUCCu5enCvd1doSO8aaHy2WugYwHByNsjWxFfFhgE8A4IvI0wG0OTVFlCVREZ+COQ77UWD+7qPnSpdTpVlGzEixlZosas0cNcB452uWc3u1Vo5dM/aq4wcP5PftHPDY442pFWSM7dWcXatKpdzXizotjo7c9fIjGRVKJoXiuGBvLuVy9CZtnz/TmhiY4H9fu3mS6vKnT3X58SfarlfaXF5oQhzmyFgAnubEYe+Oz6P69xbKilTxdKYArwnguMeA7+dV3yiZjmTYwu1heTrIrT//RMJGSd0pAwhOiOmcBVu/vFTgXpcBxtrf/0D9w/nwZRb/Kd795ZVuAOEa1vD+kzM1H59pt1krIx4DNq24r0T8OkoyuZ79JGMvxPenc/XvL5U8Wqr4nffVsDZCGhW47k7m2gGKducrqZOusXlf1uoc0KNPv69UEA95TFWxr+6Zf4zP+7pR6vN2GvbmHpm2xMn4yUN1xEkgNro00WKxUHl1pf2L58M+FfHl/ifPWRsbKQaNj5Zq2Z98H+7N2K9HStkT9fRKrfVK8Zevmx55WuYcjaeyo6ncfzltHfbZXV0T16/U81koXG6Uny6UYNv8hvVCn/WrFxoTM9l0rOr7xxJxmPL5oQb0lkm+J4vDV3p6slROUGxYP/vdSv2sUD8fS8ux4oOZ2kTyvaEG9O4d1K/bYd9Mi1yxyFTN88EezdMz+RcLKmKn3K4UiZOM9V42e4mYT4ihjnWfnS4VmLhjDfVc18tcFWsorGvW/UaRdeFrfPzhEwX2DRY1ePdODXuhWJ/NyUwBuZquQf9W7eOF9GolA2wW67wYjTT64XdVEdvFxU6j/JZ/zxwVnyE8pmrsnM2n2u02Sv89fsI/+78iPtOoAhA8tEGxllLisy2iOmIo1MKLAAAQAElEQVQvmU2VMyZHj/L8Sn72+A3Y8f51b4F7C9xb4FdvgfsZvuUW4M42fDI8nF3cQ9nPfv1NkfO7S3f5cpe/e/m58t1xXv5ch/uKewv8BlrAY/kuuQpvX3vd16G747x8d8xXra+7fb+o7Dzv0t1+X8T/bv+75btjf7Xlu7Meyr/aGX+d3A8aHc4+96H8rvNXtR/GeL9vgg783j5/E7z/rvF424Z3rw+28HX4mnrOb4h2Loe/fPlj8vNn2gd2dHozhjJ/ffdviD68+jukw2cHePafIVoYfpfVV5Vh+xv4Qknso4H02WMwFG8kMrEGbZQP9uJqeDF8sAsX3srp05dX3KVPW76Z0l3eXv5muH4llx57fEqSWZANZDIz/aKHmSmQmNPrw8x53SF0JEQ/Df2hH5X45DOxy/XQNLzdGT9cv/vNzPuJ5GIYOpgZ+bL+M2QWZFCwSB8jJEymoJ5E10Ak+XtI2GcgffFh8Dm0+hgHLnofh+w9CXCzT+c/9POz2yfEoBAjU3QyM8pchyhP+IvDgsmBROfn1JK0k0lmphCjJC4I2hCiugYdkb91EAzZYwyKQx8NwJz8oN3rAr6JJEG93Lcd87vtvcMtecL/tiSZMYc0nM1s6NuhlzjMbEjQJkkyJNQakqo1iceW9o7EPl2G/i57w3VNu5nBKygEZKaf19/OZ0pInJpFhRh9KMnXGnLAu1WPnJhUTg5gtfA7yMEk8rKTz2VmisjUuL3EEPzh9QG9RRtVnG51CVx7fWTONMuUpKlSyHmZuaw2JC19vI9z8v4dtpRMwwnzZUlKBBlyNqoBJDrAjRCJKebu0LOnoydlnY8naV1+L1vEDtjMwR7YyI+EOjF35uALepshA+eWRHrAb6ETKvfYphnA2YbxDmabGQnSXrfAwe3clT/d09QSbRLyIU9ErhGAzHgyVWSuHL2DheEJyYAWfp2TpE3TbJhDfvSSy2/MXwOmpFk2JNRbfFoBVtKsDLsVgIgiJlNAlzREOTjaIbvB1+VSEuWyhjQOANB2t8XmmVYAUc4jz/PBphmAS4hRI2zgtmmQ2+PK9fd+DXq18G2IdaFbdJ0A2zr1ikmqwxEDenHhMdbTL6fNYyn2BsC8UUCPhsR0wbwex67PDLBugn0i/dc/e448HdjbWBl9cpLkVMt9GpNEKcnjCf0dYGnwQ4LM4/FYNWDAfleif62KckVMFNRjUDVksack2SM2T5CvY81uACx8bl/jHfJG+HCSTNhgpEBft78DgQ7aReTekDC/AWzeAMq6TYYENAMmDjbsa8UsxRqS2Bv8ieMcxjFNxEn1dicHxVL8NZ0AKGGXYjqhaydPzjsA4CBfYP719ZXWABNNlPL5TKPZVP7kVJyP5f6qrlYygJkWcKTHBh2giNvJfTHNCo0CdiKecsCKDrC0JH6qttYRgMdkPFFk7u3Tc3UAEfuzK1WA6FvA4fXVjSLgiINWzs+4aYTUuG+gQZB2sdP+1YUawOabvhpi2VB3hS0D661Kg7IfAAbEqIb1WJLEZ+EohqAJ4PEYvYUP/YsCaUwVqC8BZ5LpWD1gobBVQbxX8I/IP0X35empTh4/Uk5c7gABGmI/Q/75w1MtAdoyf6KaMR5LNy9eyr9w4P9XZg2o4E+UuxwN+5KDDTfn59LZjXaAjv7k2ghgq4qS+T+Atx6ZOwCflvjoqZsCnLpdokX1MShc79QC4DmAlVgiB0pvzi7UAWxZGhUYI4J1Bqi3ArAv0NF/otqIHWMvcT+YhEl61sKa9V0LOEsTfFZMZrp6/lxXAL8l/lj6U9nYoNxsdPLo0e0YYk/IFmVaHh/JzIb9SNj7+PgYv2aqAGtq1nZNrBq+Xzw5VXK5G/TuiJXGenVB8j1kMp9r9/JCDo7MiI2rF6/UvbrWDf68+PHH0qsbrQCwJqfHYK65xvQvq0rVqyvVL6+0ODlSArA4fv+BlERsv9YWkNCfruy5X0wfncr3p35XaQNg32DbHp/HItMSwLIFjBsBkjaTVGP2vhTK81yBduEPok45a8mIqyQJmmW0scIC4L2w981+rQV7gf80bP8+Mi7mumpK1YMfazU3K01Zm9lspjV2HAE4dexjGcAQeJEclNwTd/2sUEFsblnXa/w2Zr35nqXztXZsbb6Gpo9PdYQ+O/jvqWuQIwcgGz1YqgIUz6te+5sb3axv5HuHocuuLVX99IX83mPLiTpsEppOSUhUWatktVeNPRvuF9mjI+o6ZdOJ9oCgrkNM0+FXFnxfGSeZypdn3O86FculjgCDCwe5ZpNhb+izqI7YqJ5faGONxHVjrNd2r12zl+WJts9e4d9L+ZOm/rO4eR/lR3t+oyhTYH/viWVf/5G9Q/4TvfAX9q5PJrT3iruaeNqq/eRcWwDkHr4FsSfuFzNsmHAfWhw/0PSDR5p88J4a1mEAjMzZf+ubrW52G+1enClsS42+S1wD2m6ev9T+k5cqAXibzVZ7wMEaoE+s1dmjE/na2++32NVU5kEtNjsnVu3hQnE5Uzw5VsAfBT6quVm3FzcqLy/VPZ7JAJd77pk9e0rNHIipbdKpYY4Yoqr9Xv04le9fe/8VA/aSLMvUYxOxb1g0+uyUETA962lMzPfoXbscUPHhKevhXD1xtX32Ynh6t5ql6p5dqLy4ko9P6lapf/GA8S5LtyhUHRXqp1EeQwSIWtZhFjMVxGr+/okmxEGJ3xSCEmSqLq61J2Za9uf8aC7lyExMZNelmqcXusJ2F8w/Yx37F3JsOpL5rwXAR8dTNUVk/9pK87ES/4KBWmXLudppot35hZRIWZYqAXTv2D98H1iHVoZ+gTXWvrhUeHmjhPtvO44KJrXEfQM4vy23xGWrzasz+Too0kI29G2Q7Uy12599vkSHfjGSHs21JS5q7olb32cu1uqu1uo9TkYz9cibs28F9pSx6wPgnLAW9TuPkO9I6b5V07cKMpXEkzjsybHCfDLsp9X5pXr2C7vBb/jSf6nBAKsD/e5f9xa4t8C9Be4tcG+B1xboX58Pp7evD/U/3/nr9eYuyk1MA+krjl+nXF8hyn3zvQW+MQu8HddvX/8yE/086+sXmefr8Hd9DvSLzPHLjTnM7OdfjtO3dLS9rdlb11+n3fs4/dwq+lxv01tMnO+B3mq6v/ymLHB3Hd6WjXvqp/RV8xgdvoDsUH/bhTw2hbsv/P93zr8Hm9w937WJsP6BenkimSyy3nV83p63ve5y9vJt7Tf37jzv0jfH+etwujvzofx1xn2+j4NaTt5iZtjaKH6WTP5PvN+SDoeJvB2wAaCOA8FDh6GNhuHi7nloeOdbsNvUipn3f7uL172DejGDvSH9HIcZ46C7QzpPXroeZPgc/Du0efmufXr6HNpCiABLrTzh7+R9D22Hsp87wI2WxK2QNpB20qCvSX5tJgcfOuYdargOkDi8jtObVwyBNKUUOJuZvF/POL0+3i53AJktZGbISdKSRJon0zxpbMa8JP5TpzRRiEFm9pqThnIMAbygHXwsDjMbym4rB/PMkKeTGhLHTkmMlGvFmJB0jDKDH/NnKQlR5Owpm1EHr4OsZgbP/rYvZbPbdrqISvlReSKV+rwo5HU+1ox+yCeOjsS4J8lb9POyt1ONXxp5PVNzaXK5PRnKhYx/t/07jScTxSQqxDjIkqQp19gk0It5zEwpdZyE0dERvoAEngj169Z/5nEgdB9kMpKhuUKIw7ZVEzM+b04y0W2UcS4AZ9zvA+CLfu4Xt0+KL7zdkMXLDj65vCWJZsHH9XFbp4ARkT6djwUYqRyk8z50TgC40pjJE/o9QvfE3x4wrcVPiQUWLWqgf48/RFuSJCTaa7XYL8F3br8GoMy/HFCR6I3jXA2RV5E4zwFRBM/5fK48L1TSrwIs3QMQOrDVAKK2UBzl2ncNAESlDcn3nORqAChpoqmhb2DOFhs2yB5jkMsXsJ0DPkUxkiFXhiw17aXza6URICA4mDbn18o7Yo2kb3e1ka1LkscXw09QTzwpDYB7c3M9yLbHLphkeBlzxhC1x05urxbgxO2bMV8KOfA7LsbIR3K4l3xP8ycms9lISiOJ/D1UqiAO3UcJIMcOsK2zgb02AEA9+4hfGUHntknzXJ6EDtjM7TZbLpTj/xz/b7Gd28v/z8SSZHY/yWTTXDbJpUmuHXZtSHwbe4cDOj6X/9Rnh5+uL6/UDP5gDHP4XB3rIKCfg2AFdX72PnVTy/nvL2+UtkhHjKWnC9lirAxgpVxv5E8WO8AcGVchl489UAook6FzTX2DPeeAb8ujB4R+UEEcTFg/Y3yzBLhMYyLvn+apVqsruR16tw/23Fd7fLLXKMcmWaEOvzq/YjZRmI1VARz0lxutrq7UPVkiqORDU+b2+UsAOeeVZjljawmwaUJ5C6B9DnjrwFsG+BYnhW4AP+obYgPw8PqT52oAG0ZproL+NTrsAEOvAUsbbOax4DoXrKkccMPnEP7K8W9OXYa8Hp81fYXtlg9PpCxRGyQwbVWAli/WV0JF+ZF5LBG3/bZUAr8AnT19rvHJUrvQqQHIOb86V7zYarlcqgdEdBtsATU8bplaU4AL92euqJr6jHiZA74X86lmAGUTQBWtdvKnnl1ex+JGxwtlyFwTM81mrz6YhrWMvh7z+RyAA5vsWD/+1LLLarx5jK0B0ioAfAe0Xc7t2dXwhY8VYIh/KSTHbnma4T90Yi9MQ6KIoG6LPM3VEhtT9C6ykfJGSjspfHiiJaDn9sX58MUA/yJFx9qcvvdIRT7W+uNL6Erli62yvVRkY8XTI2XvneoMsN3X31XHfCcLjdDNpoW2xFBkE3AQ2Z4cSSZF5AmAyHvA1RQ7GY5wQK5nTXWM2T07k3+BoeG6X+8Any8Vq05HH74/7HlHMVcC2NPiM/+ywNzBcYl9BaEAWW9++rFuvxSBbugYiPEkRHUA0P5FjYi+q6cAtYB4y4ePdMne43uC/xR1nI7kcdixTzlg3TDmeL5UguABG3VBmvy9D1QDNnpsBfaoG8C4lr3Tn8bMiZliPFZ0AIv4CzHq7Nnz4WfsK2yZEptD4KGzx4slUdMHD5SkiRzUnShRDvhYwCcfT+VfSFifuz0aVYB6PsZjpPzZC3xmCsTq6AFxCphZX15L2MsB+f2rS6XEjwEAtoC26cMjCQC1Y5/ztVNOM+3YXyqUCuNcIvb7VzdsogjmL8phNlZbpKpS0whgtqilPbF4jX0D9yaiVT3O211dMq5Tyxrdr7eqqevUy9Ko4uGxiu8+lrBF+7OXaiaJZt//rsYeN4+PlEDlUa70dz9QupjrGnDY2AOETLOjpcaNKXtyopMHJ+pYI81+p/3lmVL2oB4d/SfBE+ItkZRc7cBJ88EmyelcEWDR8F/BHpodAzQuC03eO1HgXleVO02+91gJ9tHLa3XInBBjaZYpKTLZOGW5rtEJSqSC+1TJfXDf16pGibL3j5UsJxrHVAkxlzyYafL4gcbYqcGmHQBq/TefQUPH3wAAEABJREFUqN6sFbhv28srJOzVhV5ajKTlWGIfDNwTW849Z7GXduztlTqFo5myuldzfiWP2eYVZ3yUjEaK85nmo6kevv++tK/VsJ/1zy9U9Y16/NI9v1T46Fwqa7VPz9QQm+MfvMd1pWxbEzeIcs1aAUgOTy9lrPvmdKZi06hDjnJ7o/0iV8Q+Af94jCXFSDm6KU8Ax6Xm1bXGSa56OdLq5kr1k7kKv58sjzXDb7hfI85Bgc4d/n6g9O99qGI21bD/wdefcFZi2rTIwmeNjngRgHODrimgd8d9sJ/l8r073eBE7Czut0qk9vxK4WytLo9qjyfyX1kx2kPIlQEY18/PfWYUvX/dW+DeAvcWuLfAvQW+VRYwpDkQxfvXb7IF7mX/2hbwmP/anb/FHX9b9PgWm/gXEc3/uvhFxn3tMT09D0Tx/vXts8Cv2j0D//v1/4WOH+zz7lbyLO9u+DtZ+/PFkJkNCWJPADr93Ca7O55kptxPPzcTycwGchmczEx+dABefh6IOrPX9QBHHeT1ZkFGasZJX/MwH/MZMoUIn9f8xdEDQJnd2qcD1DmQy0fz8OqRrycB2kE+fqjkzex2HMXhFUJQkiSKMco16EheisPLXjfYDds5HzNqg8nB2wM56Ed3EvLd4K/gfbwCakkGDjK8Ph/azEw+r5MZPMXhciJLj9wK1FH2c1e3gwhm9maOGMIwPobAwNtXz/gYoixQZzbI4nVuG+/hwKRZkDlv+jq4FmKU6+sks0Ev79sjrxkycOE8OA02MrOBr+vufdxuaZrejoMnjXK+LSCYP8njtmmwp/eJ2DhE5qOfmcnt6XPGELB9QjEwjanxn2elFGKUj/F5Av0dLPPrGAL55QZqlTC38258PuLAQQ+GDi+X0QtmppS5XSahUtu08jbfmwywIpCMdwM7cNDCowYoaAH1qrpCnQ7ZolxPB19dDreHA7s9zLMsl/uQoszC0NfLJcBjSQK5IqkZqQ/Eq+uRoJPP731CiIOtkiRFvlTjYqSefgn1AZlNupUT4Xr84bYM6O7zx4ANAOiKWqo4O6DkuWaGSDHRdrNVi01Gk8kgk8sbkUMxyMGPhPFirhyAIqV/taL/2Ur+86l7ktJmJo+jEcAh7hIiqAXMXq9XyNghb6KaZLsBaOTMUe5LpeRsUxK6RySG6yKS/M8HEDOQdE8BF1yHndvkeqUFfWazmQyBry4uh6eIGkAq160g6V3gV9fXjIQxSXUhxIh6qxuNpxN1nGvAjzQk6gGHAvN6n9LBY/ik2LKhPAOM8/oxwJvzGzsPdI/4YTweaw3v7dW1XLbpFNCAtVehZyBeJkdLZUjYUNczXwGoreutapLhPaB2mmXqq0YJgTBCpvnpiXIS3iuAkfFkrB3z77HLnmuP23Q+02p1ozTL5HLuaU+zVCHGgcxMkVicwWOH/zyut8g3wgcjZG3wZ8uYEmDZ7dR6HENGDBdZoaYkoU/cbgFqrwDolv7kHmvpBuC7ZSwLi/lXJM83WhOfaYp2ZasM0LJB5xE8Fg5s4ux0OlIzQk4JIK1SCbBwHAu141TZyVItgNl0SnIfv2wAJx2g7FnnZiafy+NqBSBcA4JlFjSyRC1+qgBKSmhSm9LTpbah1fK7gBWANFfVVhsAn8vrK+X4L8NOAV+JOWKIutpttO1bWZ4qnYx0QyxeAka1fq9h3tnpsW72G+0BRkr6hRXr99FcY4Cmo3ysNX6osZ3bcYJNQ0hVsgmks4lc95RrnzMhpufLhXbWavvyQg0gSZMnyFTI1+/q+loNfNx/WYL/QpChY+P7Bv12AKr+U+g6mmrx5KGSpgeEvtC+KuUA8XIy1w4w94a4N7EPYreigDcLc3L6QA6mhn2jJEmUpKlinmk2nyvORkoAdJJdM/hhDpA4G000OjlSxZr1e41/CcT1a9zvZ4BE+HL3irm5DsdzrVQB0D0aSNjR5++JbZsWchA7PjlSB0Adlsz5aKLZw7GKhUGZQqzVAUQGgKRJlqtnvygsUU281U/P1fhToxdXqtiI4mNA1CzV6uZGLs9mt5WDrXv21ARf7p6fqQQ4N+uUI8dqvVY3SrWvSy3nS/k663/0TOFqi78LVQBHNTFa7naqsONw7wDwC6cLpejVEauiz8Z/hhu+Nf7fxp4YW6gbpxq9f6oUX/XsDSPWZgOYPOxfnbRnT4pFpmvsVYDU78+uVLO3NFHCJdqzX60BoNKYKk3hxVq0YJo+OFZspaunz+VgcIX/M9pOHz6Urw3/Eomvc1+r7kuXf3V1BdMWv2ayXa1IjPSzkTafvMSHa/gnGvm6Yl277h02rieZVlkv86cc2eeqixtl6DxfLsVtQVmaK2GtdKwDv5eNqK8A04XvG2yWwy/BF8Y8oybIY8v3ZN8PV6yJS/aKjj3O6FNzv0qwU+v7DOuoyuh/MpPeO9Ku2mvP+sxZq2K9RfazSUrcLGfye4bXhR+9ULquBQop4Z9+lKn56CnA5Ll0tlHN2h9bqn6zG/QfPz4B/JwqB4zdsCb8c4jvJ4SFtvijJzYVDXB3Io8hOXiLP6oHY2Ki5z53owYdOvzaoHOPQYrjpRw4bv/6EwWA+VTS2L80kCbqWcvd+3Ol3z2VES8le8q+KVUTd9MF+z/7VZuaGva07qOXqgGxg9/n6lb+BLkAqpOQyO+jdrkFGD1X+r2Hw08hG7rm+CVfTOTU4ycHiw1dy9VayjP81cmCDeeU9b1H5i178Zb1K+4pGTGVcR8xQM3q4hq98bFadNyoJ2YDc6QfnKr9zgMA6ZkCsdwjGwtH+ZNTZayHMB9JH11q8/IMGzcK45Fa5w9I3o9SlZfXSs43sn2t9mKlBPB1dLQUCLga/KNVKQFOV+5r35cmEymwxwF6p/OJij6ofXEtlFC/3WiHbjX2D5NCO9a1WVRN7Gx+8on6aa6K9afLtSL7//ZHP1OyrriHXrLPVMLwRKnwV6nuxZW0qxSwXw8gHR7MlbU2yGSLsfoHU2WL2dBnplxGfLUswPTDR4DCYwX8fP+6t8C9Be4tcG+B3xgL9Ej6dYhuX/p6m8eXdX677y97/WVz3bfdW+DvqgUMxQ9E8Z2vr7P23jmQyrtjufzK193+d8tfOfBOBx/ndKfqvvhLWMBt+S76OiwPseXnd/d/F+d31X129N0ed1u+qP5un/vyZy1w12ZfVP7siM9ffdG4Q/3tiMPV58+97v4TV19Ntzxv3z2+DnRb89v9/nkLft5eX22Bg8X8/NW9v109PGnn9E1I5Xycfl5eX3fMXW99dg6TkYxxkkwaSMPxNu8eMKgnCfh5P9/l7uVh+GfeehL0hwozI1cUBzIL+kWOfpDjsyN75nB+ZiYjgXZoDTEokkjz89167+906GdmQ9HrapKK3t8rDmO83oEGT0CaDDP0aknCOlA49GN8eE3CVmamQFLMk3hZnskP7+vkw4frQWZ4cWFmSmIcgC7v4+RzvuFJnwQ9EpKUZkGeUAPtlc/Vwce3LLe+96erfPxAtJmZIrxTT9ySBBaH2et5gymFb5amSgA2XFYwDzlPl995wkJedh7OM8QoQzfYvHmZGeZhF6Wz9zW75e8dhnGAGJ5QjsyV5rnSLFOIcZArhjCMrQBNzAw5EgX6hUg7MjmnEINool83tLcAFs6bCoACEpJ+Qce2acgZ1kMft18NT+lWtg7dEU+epE9iKk+KNnuSjcRTmwaSkh0yJUpjVBITylE9sWBce3LeAUNhr5jQDsUQVRQjqkxu/4qkuJ87QOLAePfnjiSpj3W/uTxuP+9s8MlHI0XsjtUGv3v7HgDD+busIQQVeaGepLWhw/B/62IEr3f7mAVtSLA6iJDAJ8Gm/lOU/gShP5nWFclgC40zpUWuEOMtmA8AkueZ/FjfXAPsFMrxCbl/1QCSPXHdpxEbRICs2lUSSipbTCUS3ClJX5elIqnrTxc6kJ8liSrAhBh8jkZuZ0sTZQ9IUJNUdvBA2W2fLcBfYmHwQwkP/78jd8jkMR0dPOglmeS+c8BtDhBcMKfL4PYLrK8eOziN5jNNFnP5WF+b25s1gE0zxETARynJYtHXQScz03w2V57l6pjP41wcGbxdDp8jyWkjhhyUitgsp60ldhtoD8Dh/2dymmdygKjCV/v1Vv7/QfocDpgVD46UAGYX07FclxKwLMHuGBO399oBtkZsFWJUj45ObvvM5yVW/ey6+HkMWOTx7PL5z0Nft6W2gFv+E8YRMMCT87GT2iiVoR+eZNvDY75YyE3oIP8WcEE+iQzf9+oAgF3PHN0QSFdnr+TlbLjGGOpZk0EuM7l1RRCuDrs5uOF6e4w3u1ItlHWm4LxDUDhZqFqOBtC/O7sB1OyIgV5XV1fwiwO/hrhqWbclIJ/bbAKIOl7ONQKYLfyJxNlINis0OlmqTk3XABQB0LoGlLGSNd2J+aRHj5+oh0+Dny4vLzUBvIkx0Rxgp4/oaZKQ+QiA++gI8BNZC9YR4srXRcva876r3RrQpFZzdi1/UvP48WMJXXytOHi7evFKU4CPi6sLgLxOOwAo8Gitn53p2n/GljiYfvhYPqcDV26bgv2gQrYNoJPvIRFf74k1B8Br5EjG6JePVBBXAvBoAY9aZE7RfwQQt91siK2SUMo1I+5Hs6lSQBwHgLaAgM00UzsvZKsdfhspHRXaAY56e3m9Vs9aj4Awi3yiirXVw99d5PGQIMsxNgkxgr+1r20hFcRZzFNtz68AVKSAzVcANSVrqYWny7w/KoYxATBpF0XoRMC6tZqXG+y3gzYKzFkDLgVApim+dbukxzM1yDQ8ib+c6OF3PpAD/tWLC42u9hoh/wagPgJkKk2kNGrNnlSxtvz/P63OrnTe7bWczlQAbBUAteeba7Wh157u7tPd0xcal66hhsPXqu+hoe5188kLdawBf4Lcbe1x0XIfSNmnluOp2uuNtN4P5LbcAEiv8UGB3ctRlP9/4uMOXZ+dK2+xDTEYoQxKPrpQ++xSCQY+evJI7mv3fbQ4fDYIaSYBhC3GMwlAsQI8XaObr+kdoF6IUWPAM2OzbFi3Lrxr4bHi5y3gY4N8HfeoCXGYAf43rCG/J40YN/vOE2XEE6bQpOq1ff5S22avZDYGENwqsh5GUG290tlEWaMB0NNmrxrwsfcnQ4l3w6ct5YjfNR8rnhwRC5eKj480B3AcLWaqFsUAGKZNr95lutko3dSaKVUmEzcwjYjpAn+67KvrK7Xc+9z2W8DTETGfLZbaZ0H+ZHUFWBmp635yoeT999QfzbR9ca48yZXNFsMvT9xsb6RtKQf9xH0hYR7/UkgOGLyvd8qYKEW2wL17t1tp1PbsHXPV46gta6IlxnoA1CrtFR8tZNyfDD3Kdods8H001z7vtWv32t9cso5uVD6eqOY+3mOjnSrlgOoJ99/q8kq7cqvKv6gwyeX39fHjB5o8eaB2kaFTprFFdDnms1Otzaszrcu1wmKkqqsl4rvjs4SeX2n/k+fMtZFiUNAuyyMAABAASURBVIS/LaYqHh+rYn+3aQHgPVMANO9ZOypyLSbIDuhqk5G2KfZnD8jQO08L9LxmHvzpdmIP7In5/no//DrBHllb5h6/d6J6nolFO4CohKvq3DT5wYfMP1ekvc0jIP1WdjRRuiVQkjDsxRn7ZsSn/isdu5fnUhJlxEVZmNZ+XdE3SBlrfvfRM/V//Vz+5ZosRDVtzeenWgWx21SV9nxWSYl5j79kVLBuMAFLr7jaKcn4nDMdKeU+khyx582nGqGfZtQ9eoCpEvVPltrhh3C1lX/pYndxpS6YkgdLGRvBns8V3flquDfVRzngdq2OWK2Iqw6AGTGxwf3r3gL3Fri3wL0FfoMs0CPrlxHNX+t14HG3s929uFM+9P1lz3dYfmnx7jx3O7p8B7pbf1++t8BvsgU8pu/K79cHulvv5btr4+2ytzsZCQe9Jj4k80eVJ9T6vqPu9tp7fRnRS73o/xnqv+b4u3LdneWgE/LBHW5f/P5GZnp9QRlhDkp+5tx7/3dwphPC3MrG34F3Lz9fpue383Ur/6cC35HS/5rRpzbWZ8q6c9ztc6f6bvFul7vlu33elF2mNxd3Cr1050ou34Hu1v8KykMMeBz8gvQrEOlrsnRbfhHBYmjCIQc73j3TfPsaOlHk7IH+hqji1X8mLuD15prG4bKX3oyhrNeELd/EHWVP1ujugSx3h/0i5bvsvk3lvvvsPvRZ2V7bZ7DT6xbsM+xPry+HE/bRXVvr9XEY7peH8uHsdV9Cb8f5oeuh/guvXR8n5Dz0vXv+wnGv+99t97KP9fPb5PVOh3ovO91ecx94zc/rnG7ribI79yqv/yrycWYmM/Pia7pb/rRqcMPry9sT/bDFIV6DuB4aOL/m5/PfVpnaviGx1eLejqpbR/WDvJ9em5nMjHYN52CBMd6u2+N22G357rsPcbpb9wVln9Ob/HxLvRwUOtT5+fPkE3+2tgOk8xqP8YSk1IGH5IKYOpKJHfbRa8P1+EywOdjJzPsJTCq8Id05vH9H4rCFOuby60Cy1al9fe11TmYmMxOM5O0dCWof620NwJOfnbWfOxLALu9QhreffaiDXy6fGRJCvUzG2UGIJMnElYykXEo5Bvr0Us/4aEahH8qDnK/na1+fhd6RxLwxxmVIkkQuoyexfW6vMzO69TIzNSRZvc77hBiHer928vlcr5pkYE/FcIb/wJtzMLdllPFveGqVhCnVCoRQj80YohgTGf18bu/XUu/XTjEkiswZ6ePzpFkmlwOxBjk6/FntSz7dST1AmOHjNMuVZZlakuDOo8MmPfVYRK6jJzwjDHjJ7ZBmmRwcd/m93cHdBjk7wCgjGTnowjxbQA2Xschz5pZiCC4+E5uCRaUxlSGniK+YpJIF5fkIYGhMMQ5ziMOBSQdyYvR2eCFf5fZjvmCm+XyhnvlcDp8v4quQRIUQlTFPQ/9xzOX+TNJUWVEMZZlI0Dby+FBkPniEwdimBDCo3pV0MTl4lQF0hRhUAj76HKJfoHUEgJ2SmHeQEzVUcJ2j7w7QKU0zmQV5Ij3tggL6rwA/x1MSzCS1a/xQAp7mSa7pZEZ+f6QWfdKYyMEoce6I9ZIEvvvkenUjM/ggi4P2CXNF7zP4zZCtUk5dBljmYMTEn4hMSBpvK/XMnYVUMUTMbcIJcps534jtO/xXA7LkWT4kryuSxaYgb3cgyLBHBqDVIZ8Dgyk2jG7jLFGSpcrJgStPtAM8cjDcQbyWvXG9WSvgD8WoS8DMZr1RmmVyYLeLptliMYAmgm/ltg2mHtvWRVQcj0iY7wa9WuRDGE1S/E+8+zr1p0ATgJ4J4LdCYIqgDNt4vIg5DblmAIrj6VQVtnagekrfEIP88HgpAbom2KwGkPV5UVlGs+tWAGT241zXfaXK/z/MTSXh6+1qK7e/yRSZvwDorrGdeZv/dClrx4gzYXvDz7PFUoUTsZ2gewwJe2unDXPXxPEekMiT+iXJ/AyeBKV6dBzlhY4Anwr82VW1t2gym6lmf+kA1VuvQ+/xbKqb2u1UKgdEEHFs2NBj0v8v291qA4aSq2FM9+JKi+lSkzDWDj1CZ4BipvBgoZL9bt9Uum5K7Z6+kgE4u60a6kZlqxGARI78fZAccPNY75BFyFpMplo8PNXEbc18cwCP5elDhX0tjxd7tJTHtK9N12VLnBTEWgNQrFGmZIRfd5WETuM0V83+n80mEnF3dXGh9dWVIr4ID2bav7xQBWB92ex1/eqVAjHo/q4ArUaMiTHq5fPnA1jbA2z6z6jW6F4nQQ2AcEk/ccyw5eLhA42Is80yk/+0b0SG/dmVKtbc0aOHikkyAFV1FmWvVqoA/epX10qud0oAibIPngxPgWsx0SaRrgG9mBgArdIasHxHvPseOZ5ONY6JevaUptprxrxsQqqWubL3H+jYf0r2g2NFQKwWP9QYOCN2DF0K7P7kOx9qD7/q5ZWslZbf/1D1w5nsBw81/uCh+nmh+mgk//nXsmvka3bkP/O9GMkBrQ4bjRbzYS1l6Jvmmc5fvmLcCB81qp+eD34Ki7FGD481ns/k8p0sjpXQ12MyLqaaPD4Rn4IUAMBGD44UPnwoTQsJOfeXN/IvCM1PHsjjs2F/vnr5QpvQqk1Mm5+9UMdePDk9ARBslId0OHcXK/WsnyRELZbHWnz4nqbI7j/bnK2ICXzScsdqn1+ovrpWlmVqiBP/f033xGkLqJ7fVEoBDHNsOceWRZopATBsf/xU3cfn8r3uhvW1ZZ277A0A4uh4IQEw+vqoAdtTgEzrTQOoBvDfs4d06LBlnMdnUneaYJfR8bHEntti2wqAL7JHR2J4fX6pjvqO2FoRm9Mnx3Srlb73QCP/ggFrrKLPtDIlm0YhpupjouZorArbrQHpJ09OFRcT7LjRmjUSsG0NeNwQD8Y6q5J+mLscGT6mXy5tz14QVzvlTLx6kKp9f6Hw3RNN//h7yr//RBnxkQBqhuOJ6t89UfzwRMl3Hqr4xz+U/fA9xe8/VPbD95X+R7+j9A8/VPIHHypSrz/+UOk//L6a33sk/Yff0/i/+CNl/+h7yv7p35d++Fjj//wfqPtDgOs/eE/jP/ye4nceKP6vf0flNKj+ew/V/Q58//A7aj8gTh4t1fzwRPvff8T5kfo//ECReTr2j4b13LEPlOfXw5cRbIxeZzfEUKWOfTfDTjcA4fPf/XCI77GibN+oI6bseDLcPybs4dPvvqeq5LMN8ST2E/957MlkrgRAWOwXvrYFWNt8eKTmZqtk36n+0VNtzi6kH71Q0gUlrbR/diGPyTgu8MVyeHpfH18AmO+V7lslzFX5fwlxtNB8wb5mUf1Hr2RJojibKDxcarKcK87HMvas4bMK+1nOvl9M5zLWooOyIYmKfp8YJYC+x2ovr9Vgg2Q6UmDN+ZcTOuKr5TPC7uycPQmZuScUs6naD4/VEw/T3/ueymfnw5e59sRGOmHsd040BhxvY5CYqz6ZqJrnGh/jB90f9xa4t8C9Be4tcG+BwQLG+4EofuteB9nunr91Qt4LdG+Bn9MCb8fz3etD+edh+XoMf8DYgRj+unZIHniZql/49YuN91Fv05eL8Hbvt6+/fPRnW9819u26t68/y+HbfvW29O+6dh2+qN7bfpX0tzXvr1Knvw3exhr+PInaW9Kbwyg5cbrz8povoztd7xTvjvDqt6/F/PaG/OqWTKL25yP9Rh890jvpjd4ajndZQm/10XC83XOo/BW8Heb5ZVkPCfOfm8lhdj9/Oth5OX1a8/VKnx/jfA/0ZTxu+xieCGZyMomr23cvdQAYLcnYhiRg09RKAEr0Cx7OSyTlD8N9lkP5Fzm73k4dSaAOGXUbekzRy5OdZrczeB/n72enu+UOeXx8CMGrdcvDFEJUEklmvaYOQIGu8vEdCVy3iZc1HIbNAvnhbiC6yvk66Bvgm5AYNrPbnq/Pn45lShib2WD/gbcnUxmXYuuEhJrZ7VjdOQxdjT4BOc1MZqbIPJGErfOG5SBLMOSCX01StgZAagA866pWQ5239a6L1zvhY9dL1PXYtOXaZUdpOaBr0jCP93ESh5kpIIdfe3/vp9eHgzROXu/k1a5fg69cdh/jMef1LnNHfSQZ6HJVgFXulwQbZIAhWZKpYy7v51ST5GyR2fl1GNzM/YeEISJur5LxLQnVBh1cRx9jRjuT5SQQ86xQwLc1fXD0bdKU5HYS8DnoTrAoBcNOjQLnCN/IZ0rMrpYgaQBTyGzLaEsA2WIMsIlK01RmQfvdTh1rx584dGA4BJevV4dtq7ISLOifIitFfOP1kkmQJ0tLQDEzv9abw8xkZgoxgje1KgAgDb5u2w5beLxECwr06WUqRmPtt1v5zOLYrVZD2RPENfYry71SAJb8NW2uLgHWSiWMzQHc0jxXTvy5Tq6H69TD28spifbcAQb03e622mOPyQnJ1elYO0BMB4xncxK9yOPxlmW5HHiqAJ5GzJfkObNIKfUey4Gr9WotTKYS2Sr8l+Q5SV2S2cSFxwbaazmbqyOBbcwrtOmJU+e93WzBzRpyvQma8jIpjYkcvAjMUQKutPR1n5fYP8BbzOmvEju4bB3zeLz3m1IC6LQRMTIuAK+rgZLGVF+vNYLfBKrQ023ZuzN9wfXiMCXYrIcXIsioH2eFMp8vmBZHS4nE/NVmNfxUaFpLxlps6a/XxxbgJT2aqbvZqQZ4HANGjQDAamzXAWR7gt75ZlmmGl0uLy7llIQ4PL3lfSa+Xkjwt1ANiOn9O+aJxI7w4Rjf+NOHIxL5nqTvilRj5uwBWUrAlhR5PWY9Lke1KeJvyxIVp8cK/sRfUqgApLDFVBtAuTWglJthC0CV4JvJdIYdUnzVag/wEFpJ6L+PAlzvtMZf7gf/YkSgaeDP2U3oQM8eMKjC1gFb+ZcX/Alf3097fNhhq/nRkTDtAMK6Tk4jYnZHLK6urgAlFqqJIbd7QHafI0fXijiNIcq/dLADUJjO5mIhKuCzPTKpapUBep/EkYr3TtEhUc468/3EXL4YdHlzJZ/cgYaJ2xG/OLh6cfZK5xDd2Kvogr3L9Vr+//F6jLcAn87H16tY88Virs31jSLA8u7VpXqA2tafcmYfisRugkyXF+faX1xrBHA2erBU1po61nrPnud2GE0mKoPUXNwob6T8aK5+QtxCcTZWW0TssFc3zRXXpQJ+NjNNsR+u1vriSiUg+OXffKwGYHVS9prOFpo+OVFS5No+feluZV4B5GTa3azkfhwdLxXHhdYAuT3rIOAnSxKFGFWMsB02ZJPSDPB+TN+ktwFE8p927yc5MuaqQXHbLGrzk2fy/zeajVXhJaAXPs7x0dHRA3nMrYlv38f1+mhY/3tA5QogurnaEJsmdVICRYIisEZmMWf9bAFcn6mH52zfy2N9z36ICV9zMk0AiarL1QBQ9u8tNQUgEuxWH79QBsDWEGv7nz5XDTDpIHoDUOU/Kb4HRG2JLwcm27PLAbQyL6udAAAQAElEQVRL2DcyZAgx6obYAkvTCIBsyr6Yny7lT7MfPX6k5ZNHWq2uMU+ngC8tT9WcTFWfznR1fq7qFSAvAPx+Q+yME9VLAK3pSAlrTcdTWZqoePBAFXHn8Z3NZ6qen6vODFtI+6dnUtmoZB3X7vdTANUslX8hZTaaaLY40vbjl+qvtyqvV/gsaDFfDn72OA3fO9UIELYjdoR8vjZ9v8cs8i8mOPBcbdduJvk9MX/vRGy8wxOXy1hoixHq2MvYd/bPXqnqS/VtqfrlmdoXL1VNTf13F6qJ7c4aRcB6/9IRO4WWgLJ6MNe+2UmjoPmTI03+6ENlf/wd5f/wO+q/M9OIc/PdmSb/GSDsHz1S9n8AlIXsn/+h7L/8oeb/m99TAmBrHy6VAATH//B9pf/Be+oAbOPvHEs/fKjtw0zN+1Nopv69meLj+UA6nUoPRuqXmbpFpnaRD9QAHvpPC3fHmbrjkboHhYyzjguFI8pQwE9eF5+M4DlX/8FC0z94rO59bAtFAEsDIF7+o++r+c6R8t97T8nff0/2z/9A4Z//A9k/A4z+Z7+n9j/5Ha2+P9Xujx4r/uc/VPmPv6P9D2bKAZHL3TVA91pBjS6ffyxuqtpdYuP1tRripcMved2qZ20ZgHx/VKi8uNDu6kIC3I8fnGj/yXN1rHkFkz1eKMXX4ycPtWkrGftGxR5RPDpRNx3JpoX859DTfKSGeI+jQhFgvFc3gNPiiOwTPWexrrXZK2QJ++tmWJOd0UCj/6qIx5ZTy3pXkSmsiAvWqsaZyhdngPjnMmRMf/BYPXz8/yzuY1CdR5XWqXj4QP7fCnSse7Fnduynxp7ZI1fK/tMnUTn7RnJJ7Pybnw7rIPvxmQL73jjJlb9aq6trBf16jvtZ7i1wb4F7C9xb4Je2AHcQOX0VI+9zoLt9D3WH8922+/K9Be4t8O2wwGF9+vmuRH7tdLfut7DsKjr9nKr5kAP9nEP/DnX3v0S+jrpf1e+r2r/OHPd9vlkL3Ef/N2rPDnveIfNEAUlDM5OZfaNTvWHGlG/KX1FwMMfp7W5e5/R2/Ztrn8PpTcW7C87DycwGfb3sZHZ7fXeUmQ2X3j4UePNy3/fDWDPT29d0+dKXmb0Za/b58pcO/oUbjZEHougvT6ZaUCShOVCI6gGwXB8z7yt5uetJBkFedvKhd8nMFODjH+EP4xmoX+Toh3nIsjI4II+TeXy+pp647Ugge+K2R35v8z5efyBvP5RjQD8SqsYZltj9Nj3kYw/k9REbBPpEu233Om93gMTLTt7nUOf1Tj7GQ87rD+R9zWwAAwPnBMDE62rAyq5r1bYNYFYlhMFMPScbyHVKkmTwh946nLe3NyT/zG77924LbOByJOjo9pf5QNOn+poiPFNkiOjo/L3NickVqQ8xyo+etx7/c3LHqwak7ODvIK+Zyfkk9BeHl52ng1Re5/wOtvDzwBt7DmM5hxjRuyNR3N/Rz+WE4N1XDSnPXlVZKeID540QA0BjZsM5woOp5fwT9DWzoezggZn5lPBO5P73RGRDctuM+hjkgNfQAf3SLJOYT9R7nx47VoAcFUn/Bt/49W0898jcDvzKph5M63P1xN/Ayw1mGvzcYiezgM0aJTEZmh0sD8wvjjTNVMPfdUiSdBgz8KHN5y1IvOaAcjXztJDP3yOrg8Vu25a4YSp6k5oFtPAYqpE5wSY+73g8IUdP0hUZUvxtdmszFyQEY+6SsZ38ersheQszF7/G3vv9frBPMRrJzHSwQbndim6KTa9012h1ea12tVEaIjbp5WBXTcI1w54bwOcdoHiPLdNipB1gr7cZOowBsSIyeQwXlBNiyGV0uTYktceAieSbAVOlvunUVLUcnKrZC0pkc18WbhtsUBGTLXP62fn38Hc5O2zSOAEud/RrtpvBdy5Th0yGXbLZTEmeqz2a3MZTwlq72qlmzBr5XQ+3hZPHfXwdYzVxFNDZ5c/ybODrtnN/xSwnjMJgMwwM8LNSCb8HJ6f4uNcOgNCB2C22XF1fqwE0LEiou1wVtvdYrV5ckuS/URNNNisUSOw7b38SO0GGBDkn04lcR/e3654QQ5hn+EKCA/cBvdI003a9VbXdqyJp7jxS6gUQZIBXJUDt5uJKSSul6OM+W904INdqOplp9uBUhhIeH65Dy35lZkqrTsvxTKPlXLarNUpy+O+1xd/+BGu/GMuT/BcffSLdbDWl3f118uDBMI/LlwGyTpZLud9rB+QezEn2L+i/0xobzZeUmdvtHmKUP8nosen2cT9viFmXqUQ3l8uBtAS7YFAJGX0dNwAGk/lCvnd4W0Kc1W0tB3JxuLbEZEB+B//2xLHSqHVXa02szIkNlrDcV4bN/Wfj/WeBa+IviwnT1BqPJzo+OpbHZDYbq1nvlIxzpejSE5MTSzWbTDVGl/X5pbZNKfdx+uhY6Sn6LSeqAd18vfs6bIkF/xJFM06VbCrV+KedpBohi4OZGb4bjUfyn3PuiPOGfSGGqMuffgK4dqO5UkDMTj3x7e0OoKfEhdtpBUAZkqiYwXtSKJmOlS6m2nSV2lmmFcBvuN7JaG9YU1WURiHV4vhYrn/I4T0eaw4A7vtPRyzs8cESYLmmf4hRLQa7ePVSJXrWALb+hPfk9AGATKXq5aXKl1caN9Ice3TPr1QDtAqbBwCoDXtJaHsNAOrRUhV72TXrI8LX+ycK2rMu+rMb7c+vtXn2UvvLG9UAWx4TZy9fKs0yFawLHY8HvzUu1+UG0BfLJJmSXrIQNFk1ygLrFnu32DhuWy0encqB4uaTM9XM3XWtMkArP88AxyZZLvlT0CdLheO5Ru+xNo5n6pDdkqAcwNsApc6fPlNC34Y9YjSZ6Pr66nbNszbSNJXvSb533LDOxthzgf3swwfqgw0Amf80tWGTflfJuLevyz37YK9us9WUfbFmHRt2TvBlAr9qv5MfFXHZst+NiPem3KpGpgI7e3xdAcg2RaI4nyj78KEqdSpfASAnUnmz1u4vfqbur58q5NmtHAHnY5sdtjUFNf5EKqBzjU0c8HMdau6L+XSi9WbF/rJVnhMfoceuvcy/HNJu1Uxbxe8vlD4q1L5fKP1Pvqf0n/1A9h881vif/q7yf/576v4jwL+/P1fxT34gB24TwNvuUSZ7lKo9CRBxdZqoO0lVjhpVINMBuX0ds9GqqpmvMCGmkFrVvtOOONpx3yiyALDYKatMaQmZyVgbrl6NDZ066lr6+y08yJylxNgsNSVc17uWuApKYpC47rj31Z3kpvA5A36rdp3yLCrrmA93ZPBMoykmxppotd/XsoAusOiitGcP6hOpCo3yxUjj44lmpzPNT6eyqVQ8HCn//pGSf/Se0v8Uu/wXvyv7T7+no//jf6j8f/f7Gv2T31Xyx08U/vBU9Q+mqk9Mye8eq7s80w6QPZvkGrG2q2vWHPGx62v5vdzXY8V6b8od96JWo8lY4kNiliWcOnV9q459ZUds9txMkulUDgKXrBFd4eOyk39Zob26wY4Y4WSha/aN5HipUZKpYR8/u7m8/ZLOdKSOvdmwW5zNFBZj7ZGjJ65sWytjXxp/8Fj1CKPsW9WsLZ+7wxbNxUojDLT/+IWqlxcqWbid/8T8g9mwt7746GP5nhGPFurwVYUz4g8+GPZJcb80dPcvt/Rm8j2QGdDz/nVvgV+pBe6Z31vg3gK/nAV6hh+I4he+Dn0O50PHw/Xd86HtXWej0onT/eveAvcWuGOBu2voy8p3hnxl8S6fQ2evu1v2a6dD3ZedvV/Px/KeTgei+Bv08t3H6euI/BkNfdCBvs7gb12fgzZfdv5FhXbDHMa+zf9Q72fvdyC/fpsObX5+u+3++tdhgc96r+fP1UPN15n90PeLzl+Hx5f18bhw+rI+3/62t63zq5bYLXagX9dc3+Q8Zi79N8nxV8Hrba/evb6drycJxouLT/UxM5l9SjQO1352MjM/fS0aejLBcP6SET3JpkOzlz3perg+nHv4tCQd77b1JPO8PZBk8oSol50caItJ8hm5vf4NYYqeOWFJlUvnRJGXJ6EaEqk1CW5P4jacdduRUz/wNLvt7++BxJ5TEqPS1IGBZgCEYggkACMJxTCMgfXw6nmvSUxzUoxRCYkwpxDiwN/nNxrNTAntHQkzNr2hDUaK4VN+SUzokzCfc5WyLH3TbjK4SG4j19WT5DW8WnTraXLyuZyGjrx16OmymZlPydhuSFj3JAVFXcSmCdTTj+5qsY3bxwyGVDivDv4Uh7He7v291UE0T4KKsT7e61y/nuSrKcgPl62Gp49rAf0C9kwgb/P5nb/3aYkDww4VduyZz2VIsKMB6g19eTNDh8EsJv+HJai9fbmeXjLefP4eu0TGdsEUGed2DTHK5cvhWwPU9nkiK1ISjq0ygDWDd8fcgntME2yfkyhOZfgxyVNFEvQRW0V85POlJNcDMrfM1QIO+FhMIQfCzExmpqoqSSTnenMYUtOpwf4pvLy+JW4jgGGFDRoneDnAUwM4uX3ctl6uABNhyhC3A8JSyvJ8ADcrAMk0y5TnBXKncrnc4eV2J/d1tCB/QnYH6BDxT1vWErpnMxLCzJ+MCzkYNlmQ2A1RRT5SDq+IzVwG90sOwJdl6cC/AZzwud1mQp9BPnxX0KdBFkRDVOTEBiZTS1ue5YA4e/WAIOAKchsmWaLUoghKepnyEJWik493vjnlEl9ZME3ncwDMI7kPvM8enh7zbonxeEJ9BnCxI4Zb7S9utANUCtNCInnejlKNT490DZCSAZR1JjePIvz3ADDicF6r1c1Q7/o4IBmJlRLga4++aZriz0rjLFcoW9XrveYnJyT3j5U6uI/uM8CfhDjZ4ncByKYASgmaCTkSwKS01wDO7vGDU4rfy9fzO4C0q0tF+hUkwpskysdXiQ0y7UniV9V+sH+SJKoBNlsAw8urCzm412BGB9vGjN0CCGSA/UfHD3QMtZNCG+zY3qxlyGWLseYfPJGBknQk+RNiYnPtuvcaAYjgNiwijbCPP3ErdE2zQg602mQkt5/7B3V0fXmlEbo7YOWDOt4ygIgWsGl7dqmdWmVJQgw04DCtOmJ/7U+hMjhlnD9tPgWYKIg3XxMTxh4tjzTHlj73jniaLxbMMSY2Rmqw15a1sMfGKfLtuRa2agE7pqMJKEyjUSsVJ0vtz66Uc3YXIJYK5pks5gC9o6FfOi7kT/66PcezOSr1coBvz7qJxHrAEO6fuJgoTVLtADUd5F+vV1pO53KfjpF77U/kAcLX/tPZ2LfzyaDR++9p2BeoEwCKAXqM0kK71UolMZWxh9TE8e78CrD8SP509Z45jt9/osxBDxaK+zWMc5k/aUcc+brcYxP/aW2P0VxRDvoXVadiU6u/WCvGqNHpsWqPiUbE6lYdwNT+6Zk2gLkNQLoDj2fPn2vtT+c6WA6olVsyrM9yt1eNDTpkm2OvyxU+zjNm6mWxB2QuNXkMYDrOWF+FAnti+mipNIvDeAAAEABJREFUbjlWkqbaEmtFlmtzeamqawBMV/gux4aJ0tFYO3R3386yQpOEuLIAqLtUnmUD2JQBuE+fnKhKJI9t339S+HUnc+UfPIR/qZsXL7W9XitBrk29V8nadX+Uy0LX52cq0TXDJmMAazsaq5iNFNnfGwCo9um5WgC6+GAhAYRtzy60e3Whm4+fq8YWRly221Jr+E7TXI3HEcCkyoa1T3wBnj764H35/tcSf75Pja/22vzVx9pfrxT3jRJAMDNTcrpgq0XHm72aZ+fCWgpJVM998Rxwr68adeyJJYBuA1DWpdjo0ZGy46XSVuqYuwUUY+ETb6PBfpH6aRXUvbxGJ9N6tZah6/ThKfZPlHz/kXa5aesbjnps2hONPcug0wYQschz7aud4iTHz1uNskwW6UKMzP/R72vxBx+o/c5co3/2B4r/27+v/P/8j1X9Z4CU//T31PzBQ+mP3kOvqbZHUQly932jhrjYJ732zNkQt4NxDJ5OfupFFbLwGS9rpByKq1LJ9V52tlV4tZW92iic7VT/bK32oxt1f4N+f3Om5EfnSv/qXN3/8lz6n3+q5N89VfJvn+rm//ZvpH/1I7X//Y9V/j//RPm/fqb0f3oq+5d/rvj/+gvZv/j36v+v/1bd//1PZP+PP1f2//2I879V+Jd/o/1//b8o+X//SPG/+TNlfwK/P/lEN//yT3X1L/6tNv/dn6r8l3+pQP32v/v32vzbj6SfXmv/px8r+ehS+cutkpdr1X/5TPHVTuFiK6FHXFWs01qBPZRtD31toMCG2ZnJ7zH+JG0bKENtNGIcmy2J+w8fqP3+iewHp0r/49/T7o8fy/7p76j4r/4j6Z98T/0//ED1h0vZ+0st/+j77MGNgt8v2Adr1nBMEvXsPy1rQuuteuJ4ko+0ef5KBfFs3KM6wGNh/6JLZUcTde8ttCFOfL+rWZMt622+ZB1zn2nZA3xfXHKPQwuNjpbSZq+azwsiTpSnCr/zWDYfS6yv6sFY5Xaj7kfP1DSV8ifowZxJyDVlL1IeZdNC+aNT5SHT/sWZVk9fAeiXevTosSr49gC/xnoIaVT/44+laU77Xv3pZFhT3XtHSk+XCro/7i1wb4F7C/wqLXDP+xuyAHd+3aUvYut9Dm1e/io69DUKB6J4/7q3wL0FvsACX3dNfcHwd1a/zdM7vV1399rb79Lba5e+/pfVQG/3u3v9JWVYfGbLOVx/wZBD893zF3T9bPXdAV7+bOvXu0J9/8PAh9+lrzf429brrgZvlw+yojB/iuqdpK84vognw95lxKE78w1tnOn2+dcX1X++59/5msGeWOFdZ6p1sPO7zu5vN/XnCGa+1sV5IGf0moYqBgz8qKPIX9QUhoa3zodLOg393zrT/Nvy6vkj/nNEIr5/TUZy4S4d6g/nb4sdzExmn9KtXMbpNb3xI1Xuck5f52VmA9+DvmafvX673uyz7V9nji/rc+D/RecvHIuOvhQ+R7qVT8P6oNM7zj0JlO419cTBmznQ7U2ZgpkpWBiS3S0JFy54hYH09vHWVM73ljrGd2/3Hq57ZOh9fuYR1JHw91j1xp42Px/oUO/XIUQZcRtiYJh5lbzdzN5cWwjy9kgC1Slw7XWdAxmAGD3zmtkwdnhDfpMJjgOZmdyGZiTg6Ov9Y6CVaxqGl9ltmz9p4O1JjIohqPHkMeCc1w8deTMzuX5mJjOjBu6v+fqFg4Pi2uUTa9bLXu8Ak/PpAQ8lU0sb3YY5auaoSaAb9qgATf1aw9HLsE+C7oE2P8cYlJIAF0dDQtmTgDLkgFz2iOwB2b2ckeRtvQ91nqQ3M8SB552z13t/1wmWw8vH+jjXvwKU9GszG2wSQpTHkodjXVbwk0IMMsh5BOSNhs8C9iOoHXAyMw1tnJMklZOZqQLUiDHK9dDro2Y+sQd0+LbBVi5HDFEWjLn6oZeZybCfg/sp47kc6rvX893aQ5wYQyy2+NEB4Qbbuhxerkii+tpBckUYOGgTkyiPPydTUEcSvmOe/jUPIYNI3Ls9HDCuHbxlPdWAJuvNRsV4LAtBroP38SdC3ccxJXGKnA2+6OHnfYy5RqORHLSTkfcEdHF/5fOFYkyUAkKIw+fvmD9QJ9R3OV0f5+VPYUbs7kBVMBMrVAnzx+B6dLA1Bf75u49tEcaBA+cVkCmmCWBypSTLARRWMjPV2FwyFQ4UE5Pygcxfkiw2xrtuLdeiHNHJ9fSzk5dbxucAZP7z0uJw++bFWCEECduFjkr0KAFRKuzW7qvbeA4mt0fPfGmWDfGyvbpmml7+NGlJXDhAl5LYTrFbwzyub7SA/JkiyXCb5KoAgpMQlbemtA8qutvzGB2zJNH64grtjDGpRvOpck9YM5/bIgMkaQFY/ZxTFkfOOGHDHN8yUDc312p3NeNzjScTbQBpPQ6TqtUMIHaS5loDLvl1rDt1JLd3gDUFMmcxUcZ8xXSqSBw8ePJ4eOLM/bJ/DtgBGNSfrzXqU42P50pHmXIS6GkRAQ/XjE3lsXr06KHa17HkwOoGAMAQ7ur8nNirsNdK9dmVcuRuiFEBJqbbRnuAQLl9AZy31ijJE7lbwoMptT1ja/nhunfUlPVeyY5xgA5DPLrPk1RHDx9qhU57wIUOH7r+e+Ijdx3xTwITt0OHjAOI/94TTaczak0RW09nc8WC2Gd9NZdrTRdHKlmPfcQv+G6yXGq/2WHrG/Wsr/RoKUsj4dPKf17Z7W4xKMSonvtLTeSny5k67gkBhRYxx1Yj9thOa6u1BaRYA+rvACYjQH6aZWKrkD/p6utpvlxKMeDLtTb+c9T4dP3sTA66Zlmu5QePNV0u1RFzkTkDc/TMlceEdZoCUJ5o9IMnWjNu+/K5/KeOM9oc5E0rZCAeQMKRspdRnxM3SZ7p5sc/0wj+KXG6A4xcQwg9zNNf3e4nDrKXsdP8eCkxfwYYH2LQ0elD2aOl2sQ0/vCR9tutMsDtDcDctggaL2YAu43GD4+1PDom3oRHez14/FApMjhQXJwsVY8TiXVzdHoyrLmENeLr7NGjR1qNkRf+u3KnPXy7m41sV6m2TmE+VmOSf+EmEKPu/5SYTY4BmLB1gc/YwtVdbAAjJf/p59HRXBXrS0v2AwvqZ5lq/FsHKbLnu43ql5cqphMlgKdluVfxfKX1s5cKgO1zdJ4dHanBNipS9exDzfVGDXI140wCoGoApTprlTlwCyhpDyYq8lyVqMNnhlBrgNAEYHn83qkm+CK+d6yWvc6fsC3mU4SJg633jKmRd6Sojv2nxMY1+1aQqR/WQqLRdx9xJel6p5ZhNzvk+eiVlCVqlyPpZKaAr3vWDYPw45GyNFVA/mk+VnK6IBZ7ZazVq48/gZHJWEe+psK+U1y3uvjTn0jsL/HRA4WjmVpifsEaWo+D6v1W0UxhvVeYZJruWqlvdX35Utl3jjQG8Et/H9/+r06lvzcB3P2u8v/TD1X+I2T7L5+o/kFU8z1T+MGJwqIYfkbZ10LP2m3xzQZgrw1Bfu/sgymzRCoy9fgvWXdKn++l80rhpzcq/+yZ9NFK7V++kv3pK63/zcdq/4ePtf2fPlb5v3D+Nx+p/pd/pkBb92dPVf27n2n1//tL2V8AIP7rH8v+xx+pB6jvX1yp/eunal9eaYi5ba22rNVcXGv64EhpgrWQaXS8VMl9d/uTTwYANgXcd6Dcv+iV4FMHGBFUe+7//ShV8uRYTR7UbYlhPnvs8dM0KZSFVGP41uw59fmVJg+OlbxaAwCfy/7dc3X/40/U/uuP1H5yrYgu9pMr6a/OVKFf+MtL1f/6Z6r+1V9o+y/+RJt//7Gu/se/Vv3f/6XSvzxX8ievFJ/uALlL9a/2iuel2ibIuiBtKvlnkJT7xLatlFqUB1NW9rIsAWgtNP7dxwq/91j7P3ik6r/4XU3+q38i+yc/VPpPf1/th1PA+UdKfvdU0YHi40J6b67xk6V23V7NmFAAqO2ZatdvpSJXs97paHGsaTJROpup2yCP3yPWlRr1w5cksn2r/tmlBmCZuE5z+F6stf7RJ4pcb84vhp9q1tlKOesxCYmS2VR9ZDyfZduP8CdztrtSBffEjr20Z91Mv/ee5ifHShdzGXtVXiPfswuVLy/k+1D93lLG/bMkfrVvtB0FZdio/NkLVofuj3sL3Fvg3gL3FvjNsUD/c4r6dn+/PtCBlVF4m6j6Bl73LO4tcG+Bn8cCvjbv9v+qa+/7ddfu3X4+7svpbu+3y1800qU90Bf1eVf91+X/rrF36w5z+/lu/W9X+W1rvev6F9HY+FvpQKJ8oEPdp2d95jCuDkTx/vWVFjhY6+75dtBtjWH9t0nUfUp692Hvinyj713i8ktfxkyfJ1F7S/qtOAwt7hKXvyWvu1rdlg3f3ZIo6bf6MLR7mzxR2JKUaRtSMiQa6fK1Xp6wc/LE6N0Bnqw081mkYGRmAB/utpvZm0vv6/M7ea3Tm8bXhZ4E5Ovim5PZpz3NKPN6V7/DgB69ehJOZiZP3LdNKwd1vF7UhRjVkHRtsYG3e71TSxL3dnom0IEOXP3cD7XBeUDewxNYgYShmcnMhBG84xvyvmY2XDv/hoShmWECJETOoeHOW48Ag3/o19NudjvWzBRDUBKihhraemztZZrkR4v8LXU0yfCFg5EpQFxE3w6fkxJj3o6ut/MP+pPojgn28Plo8Tn1mmEJcNJhR+93V0fv42Cd9+sZ3wx2bGHfy/s5eZ+ONp976IO9vV8EBPBxDgSNxmQRfU7IDJmQ3xSUJRm6purRxf3UI5vzcX16eDp/j7We/j5HAk/n7XbrSCx7u9f5HEmSyg8HhH1MRsIxBRgRoEADXzNDHPMuGt7hT+ZU7je3o3rJDNkkOUjTMsbnStNUIUaArYYEfqMeANgABhqS/Q42Fejm/UXsdSQuh6R7iOpItnckIA1zRXh06Wvbo4sohzS5BS64fxWAFUbdaDKWz4soSCG5XrnrgMC3ukb5OcIvsaCGZPMOoMST+WGUD0+aloBpXVlpDyjq4G7AZgMzGTn9HjE7JfAs6VMUhTLKZrRhBLep29n19lhJPUkfTQ4K9cHcXEpjppTEc2B+5+/kiX23Qe42Bygx5jIm3a9WEvqlxF2W4+sYFCjP5nPsHuQ29/jyWNkBjIjDx5UkegffwYcqXl4rbNORxK+UJJn6JCgfj4RCak1DT386cE9SPuKvGJPhywFZgV2oS5ErQ4ac6xrf5oA26WzC8EYNtupJ6Ced3hywBPTbqtqQ9KbWr2tslqa5Jvh8gq+oHl4l/EvAS79wQfxJRb/ebXdyAL8lNgrmM+TqmHsO8LLBNtdn5/InQ53fGH7F0VzV5UoNNH10ojqPUKIRANwYSpF9T9xdXVxqfXmJH+TmHeIomU40On2ggn7+E68sLu0AO1YOgGeJ0gXt84n2ALE7wMzz58+VII/vM/P5kebzpXL8N+iCPjvmyWcTdXmi666SJrncli7/GoDTdZmTuBWNjAYAABAASURBVHfw7eaC5HtbE3P7gcRxc3WlcUxVsh+lAFTjNgB6077ba0Ob09Ex8x4dA0zv5X7JskwlgN2U+or9sYQa1un66kYl4LYDODk+bNivKmJkf34pB7Xy6Vj7cqsOJ91cAvgQz2LdE2SaL5fyLxL0zFuil+twdHLC+qylp5faARZGt833noCl7FXudsRXIv+SQz1JdbNdKxIXKVSMRwqzkZrEtEsko3wMMN2xJ3SAiDnyu28fPHmiCQB9ERLNACuMuL9B1quzMzWsB9WtKt+/vnOiFMDJwcfyx89VPjtXm0WNnpwox3bTxVLe3cw0BQw1fDCez1QCEq+fv1I/ziWoLRKFxVgtgOAcEMrlrS9ulE3HgFtbTQBLEvahaldqi30L/LzFFuvrKyV1r56gXV9cyQHdOjFNTo7U43cRH753duzp/tRvL6mN6M4ekwG+B/S6fnmuUSmVH71Qu9qqIGZcx0viqwH0jYCl/jSy63E8nsoAGD2mmputHKjN2CM7APz9qystnpwqGRVqrtcabzu1ZzdyuXNiu8dHNhurw+ZxOVVYTqRZoVW9H2wUtqX8XoQy8pje+7rFNj02q1JThp1zwOWmq1X2tdpxqng8UwuP/NER6+ZIo0byPSACFjarjVL21Ia4qYiJLXbrUcKfuL86w/bYgu7qsEc7zdlrKjmIPU2RHzt4TIk9vuOeaeytVegHUL9x26GjP+3fsp/kgOkNfkmpa5Og9GSh6eMTTVj/bHiESjvsme4HwmAAwt2v2/Vaxn2oen6mDZQgc1XtlI0ygQ3ip16T9x9p1W7VJq0WH5yoXKTa+U/zLjL1N9fsBVsdfXCK3ImqolMCQBj/6In0D441/ee/p+k/+4H6/+CB2h+OpN+dqHs/U3xUqMprVfD0JdZzH+j7VIzGDyxASTv/wsquVrbq1X10penPdoCgzzT+m5WqP/lY9uesgz95qv1/++dq/+Wfqv5v/0zjf38me8ZaAwjun63UQdUnl8oBiLMyaFwFZWtuGWc7jXpkeMk6j3EAWmcP0U2tEvwZPmRtY4N0Uyviv7xLiHHGeTwDcMd1qQjA3bCf2E9eKt5wzf48WswUABRbfO1Phsc8V1/W0nKsLu2Vtvjv6Stl3GwCYGuSZgoAmWmeKV5sVa23yj650gxbpFkBKMr1ZKy6qVibE3VHxOx8qu5qq/p0Jv+sM8pGGtYR9/OQpFpdrZSyT+aVaVpGZWUiPdto+xefqPn30I9eae/A8J8/V/zTZ0r+7Sda/6s/U/o/Y9OfrDT68ZWaH72UYbO+7KSQyv3TcO8WR95quGc0AR9lUv0IOR7Nlf/Rd9V/91jh99+XfR9bPhprjZ+LE+ROap1tzpU9mGj03ilceg2A6l//TI1KVbu1EvaBLgvqxonS+VgJMWH7WjVrJhLXfFxAFoY6j+8/ln9JY7pcKvF1nCY4p2MfXKr66Dn33M3gx4Z9KCJvbKT6Zq0aWRL2vvoTYgdasZdu/t1fq02D2g+P1b9/LGMv8XXXAwaPTo+1+quPNOJ+bZNC/XykgAj3r3sL3Fvg3gL3Fri3wDssYO+ou6+6t8DXtsB9x2+jBXqEcuL0q3r9UjuHy+b0Cwjn8x7oFxh+P+TrWMB94/TOvvfWf6dZ7iu/PRbw2HX6Cok8gXaXzExmn9JXDP+1Nd+V0cvf1MTOy8nsVmcvO5ndXn/VPGa3/XyMk9lnr7/ueLPbcWafPX/V+LvtZjZcWgiDD4eLd7yZmQIJGydx+NnJjPFO1HUk4TkNCVYzG/gd6rzen0Dws5Pr3ZO4d3JAyc/BogIJbQuRsUG39T38uoF8nFnwk3oS4x2ggV8EZO9ez31oNzPFJKpzII2Y7gBU9PoI8ZaHkfBqAePILMnrzJCZutfdFOB7oBijnHqStO3ruSjSx+R1ThSE0LxIqsHEjDbmD5y5lIKpY5DLGkMYqt5+iyHIzGCF0DSGEJkjUhLzYxP4OfgX6NNhPxlTOk/oVgYpIVFoZowLiiHIzACwWvLEnXxusyA/nLefLdzOF+jbvebjszck9B3kcxs6b293kAqPqCVh7by87kBJksjHDfXYK0Tsj60QET8wP2OcjzFPRuI0pb+DLc7L63v6up8GPsjh/cxMLTpHEoBpkskn6ACCfU7JBl29LiPBmjBfQBdxjvD2Ps4jYI8SIKghgVs3tcxtShK98fihf48dE/gHCyRiG/kTZq5zJH5E9trlwiHyo0NGmfG6pRiCYsCe1NFViqZAQtmpKRIZfPtdBZDUyHLsMyLZCt8a4Mzn7ZOghqSoaOsAGK1sYWFKYBazlMTpXpEE/ixk6rZ7dYAACUngBoBAGJtpVQMsNdg2xgRbNQquB6BBi/8M2Rp0dvvIRHsr7zsCnHT7OFCWZhng104V/YansCVl+EeMDcGwR6mSJK3HnfMS4Z1i0wBDAyTCVfK4oVp9GpVMRqTZOyVNp1h1KtJcGXPkWQ6fUmZBJaBn5TqggNvZ11SNvHKlmF8yCb/vSbT3hzomqtGz5+zzuQxifIasjc+F391XqduBfuurS0Tt1KQm94eD04Nt3O/S8KWPjjmns7kEj1j3KkZjtfCvPVaQrwRw7q82qknct/BJjiZKZxO5nWp86PJN5jMl6NcirwO27p8W4KyGtwO3DvQ6uOjthj1HoxFim/xfDljbEX8jQPb1Zi0HpBr8WcyXqoiH2XSmOUnwMf7qzbBfhb8rpcjr9nMfuj3cT9vNRu2wn5kiIMUoJCoAF/bq1HaNeNP2AkAE23Tod3Oz0ma/UQ6YNHmwVNqb1oAX28sbjfIRVNzKmOWK+Pvm+ppl0CtD/tOHD5USh1mI2pxdAhRtNWtMYQN4COjUYwuPsSt8cHN9qYDsrqPbfzyZaII+Dnpn6K/jqZLztXYAemXsFVk/Ces3R8fRZCq3x9XlhXLKrrP/NHGMcQiVljWRsD7STkqmI+XvnSiB53az04YYK9E9AmhfoafrXjFHakFp3Wlv7IduL0CbinV1c30jl8mfYrUQVOF7DKAAYDQ6XsjHtmfX8rjLkG2NnhWAfgSsKUAvcn8yeDFW3FQARnvtsGUG+KMLECmAjgk2bgEYyrpWxXpqiJE8JirXG9XIEgAgJmku//nnfDHVDj+MsVV7vtIKINfQa/z+KUDHRh2gk4PDO2t18fKFJrOZXOY9IHh7tR6egq2jKXt8pCRNBpllpiIvVOwagSzLn4adf+995Y8eDHF3jX93gCIde2WGzdYvzgdAucbG/atr+a8epIAn/c1OttprQ/v+/FoVINkMtGj//ELTLhIfuTzunMqmUgLIVqOjgz/x0VKB2OjzRJX1yjtTQiyMLJUDvsba8y8RbLFdIJYyANkKwMiOZnIANj9dEicrwO01MTQb9hj/AkVCLJasm477/IQ4NNasXW50/eOP1T2/1CQtlMzGSgBxLUmUQCm22O22Iqg1Y53laTqA+LuzK5WvLgc/pptGRmzqxbX2H71Ujy9Hp0eqHGiaTbQrguosaM0aiOx1yWykNMvgN1XBOvE4zy932v/0hcR9IABWltirzEz5wyO5nsoSpU2vNCk0Pj0FfF0rshYj+2jGOm74rFPXuwE4T9gnkm2ljpgIq1LNy0ttiNsYg4x/OXHZsi/VANL+iwF1WwNiRyUPid9ponAyUyQGc0BuGyV6efFMu+2lLGkVQf4sVlrMkOcfnKicNAr/6XeV/eMPVP/Bkbo/fqj4v3pf3Wmm9nGm7axXO0tlyxH3zVqhj8r4p22vdGcqVlH5ixaw8VoZ591fnEk/Xav/73+q1f/lT5T+q48V/tufqPofPgLwfaGU/vvzWvaqAeRjzbwqFQB68+NjbYnlArDuBvB6zxpsbrYqib1MqfLJjHsaexxr0cNH3C/Gj06lh0u1T5bSqtLNT58r2bYKALld3ar/8QslgMfBEoWYsl5uVAIg9ny2SJ6cqprk2iW9kg8eSQCQBm3wcwkpiYpVr454KW82MgVCyPiM0ytYVNi3EjxX7MebGh1iwp5dD58B5kdH6qYjXbflAAbbJ9cKAM1JSJUtFwrjHF0apdtaU/TW1Y6YWwFGS/VPXqj95EIJ+7HPGbaNknU93HN7YiFjDSTnW8KJOLpusEymzp94pi4dTwGiS/mTtOs/+0T2VxfS39xoByi8+q//tZr/5s9V/Ys/U/v/+bFK/+np873Si51Gm1aFg9nsHYpSlQZVo4jfR8oeLbT8wXsK//ADpf/x7+jB//6P1f3RYzWLqJt+reZ0pO79ueJ3H0oZdslS+Rdlevffaqs+kdaxUT/KKAel7zM2MfXsxeufPFXtX864XCs7XRKfUevVtbaqZIC4k/lc3eVKeW0qP3klHY2VACJnaa4+D9KcuWeFJu8/1OTvfVdijhQbT7LpsPeHTkPMqkiHPS7MpqrZ9yK+ZbTuj3sL3Fvg3gL3FvjWWKBHkncR1b+y1697vl+ZIveM7y3wLbfAu9aa1/0yYvv4u3TL627NZ8om8XfXbacvefcxbzd73YHebjtcw54/FiSTfq3H3XkP5V+rAF9rsoP13n3u5f/wD7ze3eO2jeYveH3ZqEPbFwx9U/11rXfgdzi/YXBf+AoLHCx293w75LbGo8Dp/8/ef39JkmX5feD3vmfKdchUpVpNzwxmMUMAxIKg+IErztlz9h/d3/ZXLsWSAIGzIAkSAzGYmZ6WJVKFDtcm93Mt0isjozKrqqu7p6unw9Kv27Mn7rvqPfO4XzfPG2/f1H15+Wb0r+fdZ76ht8/5VbPs5P2qfr+t9pv4dil/WxL8Zud1zXb0m53py7h7wt5p18fLTrvrrzp7X6ev6ne3fae5n2+3BftmKQ8zkjVk3BoAlYYkpa8MBzO8XFNHNkxmHlO3Z/ti2ZNurk8LjxYQqmWs87zd09s7gBIne5u8KNUhS8+DBHMDwFGT3PeEjvMxey2H2Y3cLf283fmZmSyYd5WZfU4O+DUklZ1q50nZ5zEz+qIx84a+zI5AuXOAkBYzb9cNMOZyOTEfTUpiVA0fM+vn8XKaJkqT5KbeO92ihProY0hcNtiGbGPf6gCtxUTeFkPA3K/86Hzp0TBHDdhjlGMIDENAGf2DGmRx3Z23y+86Bfq4bF52Pzpol6Spmq6R4IkK/VgzeEmUo1yGlnnMTA1zpfR3nl7n186Lrv3cLQy8v9e7XWvGuc4uv+nmH7f5nk+IUSHc+MnHC7tWJLbNvK6V6+bXzs9BSb+2gF70WwPcOBDm/q+IqQab9XMwtmUCf5JZlIObA5nMAuxbqJMx2U6HCn0sBvXXyGNQ5gl2YrQmFtIkVQ5g6HqUgH0ieRwCcksk8KUAyJSTrCV/Kv9cWW1J1q4rBdrF/BVj3N4BvxoUs0whT5XAt2PuhniXkInYIKsrDC6Ch5pOIUbVyJEOR0zbKqB7CaBUAoKYBZ9BfSxiQ8vSfmxJglPME2QKzO9Ph3ViBmzg1w7YDYdD1dhrsSHVWm3BRXP19QBRIUZuHiAgAAAQAElEQVQFxqbIswT8ahm7ub5S43MCcLVzktUkbDtAtoYkbgMAXhfIiQ82yBZjkMeD+991nB7sK5Jw9bY0y5RmGQDnFq4uU6uKMTn2XgMCF4ApDPYG5fQrAWcdqPc+DT5P0D8FOHSbVshfIO9oMpFhC6IXEAQb4DPXreEc6G8ilpgNHEod9qg2pdyGQrGONr/OHTgCDBs/eqTcEi3OLrW8uAJ8Gmq2f6CEtUlXuAhwLVeWZyrLrfwLBx3xHUPUlGS19xkBxq5JarvcBUCOGRKE0I815Nzb2+vLy9WS5PdSK8CpAP8aMN/l6gkfFkmuAEBRY1+3uX9BoAUQyStpC2h49fJEKXKEztBLCsfTPnFfANAMSei3AHgd/acxU1hsldVSgs5zAOhsNlGGbAngWIk9Cvi4LZwCcTLH3y32vQTYRXxNZzPl45HS8VD54Z7Ix6tlb0nROxInMwCPAl4ZflTXq/f522g8Zv+o1S43Sj15/2BPQ0CwErDQ0qjLC4Ap5vQB4IQAJguWQNQQO5bs7Q0xsAdgVhNfkdgcAlovP3uuitgrmG/M2pgMhirnS2XYd3p0oDHUBLE+TTPK87MzDYitHJ339gHBGefrPAmRWJP62JDkP8c9gJcD9Av2F9d3wFqZ7u0pm42VZOkNQEz8hwngCADbGCCpeHIMQDbUYr3UxctTbQFo9w6PtAB8L9nPOnWajafyLyfgLhl7iD+dXALYG/N21mkyGGmILj5HQPcMUHAPO7ndqkmuvcNDdcTaCrtdrRZqs0SjwwMNkkwlQGHlT/ni47jcqlttdV1vtQKAgrUWL07VRpMx14A1MylG8v3KweH4yl/7sz35U3beP2UxTR4eqcI8o72pJug4+uixGgCY9MmhkkcHSkMi32eWF5cs2U4G6Lj/3Q8U8fGatVMC1EUHZAC7hkUh38euTs6UDAe97yr2jxSbbpnDQfCGWO0AjFrOulopA1Denl+pYX/oAM3zBwfqsP8kH2oLIOr/t6+PzZFtAhWPjuSfSdZXc62enWp1fY1vO/aXjbIsB1yr1CxWWrK2E+LEYyffnyrCWwBSvjYi6yNpOiUAtYunzzVIUy1+9qkG7AnGmL3JPjEw0CAfSEmUpYn8/0NOilzu2+GDI6WA2W7nOMXGAIfCHxoxP/P4/4u8PEW25bVm+CGDf0cMZACPLXFu+LRarlVhuwX+8yewDYC4or4gfv3n6vXqaFiflgTlecYeNWV9Abah3x6ylfNr1TjTSWPT4Xcfyr6/r4P//IeK/+B9hX/0PucP1D1Bxu8fqB4lSgapUuaJrLHQoR62yNsI+Kb+Vwj045XiX2/U/psrtf/LS4X/sNT5//cXOv///Ejl//Jc42cC4P1E4Wdnsp+da7XYaO/wgdLxRNlsqpx9dLZ3oAbQPpwvtTm77n9WPwDkB4KxY6NpIH/ac7y/p2Q8UILug8cP1RG7TWYqjvY0V606T3pw3H/mfkVMpRYVJyPN3n+irRrA77G6y5WqYab2EbYBKIxsCGv45MTJ8sW5SmIkY+5hLKTrjdbci69YJ93pQsnLhUJMVOI/t3mwwKzY4YSYuliq/xJDkanerJUfzJTg8+CEzbqHe2K5q1uXmjx5qOZorPD+A4k1qrOFVp++ULdYKwLwx860/ptPtL68Us3+dnHyDN7E1WSg4WSimGb4lfVMDK0zqQ1S+mBPTaRsDW8Q+0uRDbU5vVQW6HSxVcU9emSF0mULCH6i4YtSxXiKL2bKiI80L9SdLvv/f7j9D5+p/Of/Qcv/9a/V/s1zrX/0VB16ZnVgnxJzmISclNTxL2SpQpYo+YNHmvyTP1T8p99T/Z/9QPUDbE4MNXymOPzgSb9HWB5l7O3DSkqnYxl+W5+fKcSojvgdo1D6wydqp7nmm6WSYcEeOKTviJk6VZ+dqdmU0kfHyj48VsWaKD99qerqShWAcJrhA/jUzy/Uca8oP34pPT9Xc36ucr2RrtZqpoVK1lM1IGbWK0XW9vIT4tcVuqd7C9xb4N4C9xb4NlmATx9s/9x1EMrLnD5/cTOS0+cVdwpf1uZdvX1Hfr0jn+dttGu/P99b4N4CNxbYrZ93nW96vfv97jq73XPH83bd7bK331x3fLB04q9Ptgo+6JJI8w+oXudkZjJ7N91wefe7mQkGb5CZUXVDestht+pchi+jz7e4W2P6ojNx6i++5tvOpLe77+redb7d92+1/C6BvB5BXHfsjKH1VtJXHc7nXbQb20/CxdvOVPevXVt/8fqtrybSPN7eST7/6yHfpPRlsfN12r7JnL+WMa76u8gn6O1H4W1nqvmLUe+kzxfN7Qn0+vA/VHdEko2seb83CD99Trt6vUOAvhr+9hbymajuxfDyb5C+jo+/fh/MgNxsmYhO7PKut+m/sx19+y63zh12u013279wrV/t6LpOX6afmcnMvjDJzZgWhWly+Tm9fnl/p9c1X1W64fea0buu79bv+N6t313vzu/qd7f+jf74wsOzj2/Kfu59g4Pdu9wNd8M/P5uZgoyldUN0xb6YCdW8LNqczGi/ReIwM95vXsGCbigqWiLybTAxRoebMzF0s9ycsWT0d9nFEUKUBfoCiHh9HzPUm1FnjKe869vBpEOwXi/XkTZj7O1rqmR2M9bbzAydOnnZ22IISkhYmQW1JNicn14dnfNEVnG+KdPQOXUKMnSDF22i3AI+eZP8MJFobhVD8KuevN3J+e/OfQNvwUyRZHHiSS/4NfASh/d1Mvi7L1sAK5fFaIsB3ujekPAPXuaMYrTwooP7t2taGXpJJjOTH2amECgz1vt3Po45O+akFjkS2uFNP6OfuUzwEYfPY2ZKkBWG8mvnUVeVXKcaXr28IfTArJd9GrPIaBPTwD9VEpkDkgUZFL2MRR1MrQC5PAneoGtLot2obwArb3i1khlJ6IyzkCPh0hSR0cz6sjhcFjP6kTzvZaTO0CUmCUnFRg3yum28XwiJkhBVM29VlkqSVFmayNsicjlgYMRATZu3M4n8J3G9vsEuLlcFv4Ykq/vCovUJyQHJ+CDsQNKY6eU6ZVlGOHdymbqgPkZyEq1mAaBwIzNTjQ1b4tAwXE3i0oHrDluY25TRGxLKPjed1cI7ui9k6ujrsreA9B3j/acMUaIHrd1HWwDHEtBwu92qZlyWZooB+6FbgawOyocYlUJLkqAbwC23S5akEn5o61Yl4EvDucYfNeeYJNgqU0yjCkCwNM9UWac2NdmkUDYbq0Uf72fYqtebILAQlec5fkwB/kptARzNTJPxREme65r5MwCugJEsT9FOcuCvHy+pRIeInCt0ihblT2p22KsEcG1I6joY0OKTwXQic18ig+sesCPMFeGY5LmGACwVfk2zTOqED7bERq2Ypgr8c5mFrgn9LwBlLq8uVS7nr+yX9gllww7+ROkWUKYmwbxZLpUAaKbw3xJTDXNmxRA75bIK2zBPgz2LslNDgr8EiPO5O+wyOzhUZFzjc8akByQjeo0BENbYaAkgHEJUsNC3OVB1CliQWqJV7BQBGwPjwSyUPdiX6LsC8GGA3H/FvFIKaBZi1Jr+HWBdm0U1xyO1gMgLQMnlK5DQ1hUA97XK64Va9BoOxyJUFLDnICsU0NtlicRQVdbYrlRJIt7oVK42xGMrXxcJcWbM12KHDh/P5wuJs7DDZr1WTSx6fM72AC2Yp46mChla65Qd7CkfDzUCcG2I7xSQcH9/H4AiV8Ke3bBnjfFxid9r1l+kzkH1BgC0cB/CO5EAWQFlZMoA80bHh+poO3kOELBtqZspbBt5/CuJsiQoBGO9riTuL2tisYEPbLReLFRg3yTPVQAm7SFLi48doO/74M85QE2HHtpWqgGgHWxcX87Vcd3CxH8SfjKZaIP9V9uV4rZW4bGO7FawPwAenQNGrwEkCgBCj9sBwMglYOXFdql5qBVYd+tyraTIVWOnBW1TwJjl2YV83Q4AUB++/778CenLs1P5E8rDyUij/Zk2241EzNVpAGCcaIgsBW2+v21enms0myrJM9XjTAP6u74OQl89e47+Sy2HQQU2tAFzY5/tKaBS7+Mgfxozb0wJcb4AKFtCDTZIFyXzjHXx2Qutzy5V8YEgt6CwPyLGLtUBzlTon1qiHF2zTau8GEj4JclyTaYzpY00fXCsGmAszMa9DXzNDwGfw2yozgl5NvDvxoXaGJQDNBe1dPnypeafvSQmG5VPz5S/f6zJ3kyD2UQV+0XNGhgRRwL46Vh7o8lEAf1W7IGbplIHr4aYXlMOx1NVxEM7TDUEtLMkqDkcSUWqq2cnWp1fqAzMw7q7AITytTyZzeTxQbRjQ2IRn2cPD1iW2BJQ0ADjtNjKsMkAvUcA+QoSeKQawF+9vJKZVGdBCQ0j4jjZNMoUlawbPq9Jg/ceqvV9zmqAxbVOr08lwLV4PNayXGozMjUfoe//iX3hu4Xyf/RI9vefSH/2QPHPHiv8nx6pOBzLAMG6zLRqS3UmdRKyt5imZX1X2p6t1H42V/gF6/g/ALT926dq/s0zbf/FzzX/84919ZNn2pzTHobaYoOsanXw6JFslGrFHhpaKUkSxTzVeH+i+afPejCxAezVjz6TWEO6WmoICKtRrsz1yk2X67mSbacipEqJjwAA6z5uWFdb9sCF/6y1pSr/4mNNtqZcqTpA88Gjxxoc7GsOoNux77bItiIG0ixTAlicEHPlU3zG/aLjPuax536eEGvZw0PiY9vvH+fMPwKg3jt6oL0P35N956H86fUmS9QejBRZc/FkQcjWSvb2FScjpeORLKbKkcvjoGPPTOG55v5Vcz+siZkG4LZoEjXcm7thLntypALdK/b9epSpeTTT4A8/UP4R8z2cKklTpYOBGtoiMYB75J9d7HCqIkGnFfE6yJR955Fa5tlOM3VFIj3aVz4Zq31+KbGvrBxsHhbaAspuHgwA+qdKgnFPK9X+4kSLH32q7Ap/v7xWmubK2IOH3MeS61LZXz5X+Gd/pcU///e6+u/+ja7/+38DwP8TVb9gLS87BbaYFsGWNeMhggdXJrIPZkr+6fdl/9UPpX/4vrqjodonrI2u1kJrWc4g9qYBazb55Exhb6jkwZ7EvXWFf4sXc/kXQJq/edp/YSm9LBXH9GHtVuyX/ksLCXt6Pp0qzkYSduiw73g2U8yxw+VCxn1W3Cdr7Jqyfxq2iNhsy/iWzzeB2PIv2xRZzkpDnvvXt9kC97LdW+DeAvcW2FmATyy6Tbv63fnL2rzP7fZd2evv6d4C9xb4ehbYrZuvOn89bm/2usvzzVbdWfu73vqWHDt5/LwTyctfh3b9v8l5x/9tY3dt7zq/bcxvv+5d0t6u/1WkvM3n65Z/lfl+/8a+zaq/qhXexvPNOmOHeJNEzQ3p1WGcv4ro8pbX61EGV6e3dPpWVhlSfTXZK61en0XNr0b6DR6eIHS6O4UZGkBeb/5GsuWmn1/dJm/8zZHP6bSbwctOu+uvOntfp7f1A5i2uQAAEABJREFUu63F7fLb+u7qbvoZPn1N4urtpC8cwYKcbhqMcmS0Sf5OW3/2sgKZxa4v3bRKIURFEoOeKN3pZGYyklK6dXjbjiRnA59Xfbz+Vtd+rBk8oI7ksLeZBXWv/N2ShAsxqCVx2gAwePttYiQJI6klaWQ0OAV4vaagXZ2ZlyQzUxKjIuQARYR/CKGf0+vNrO8jjh504Fwzf1VWN4nlV7JRfXNNm5nJ5zRx0O5nt3OMJB9pd/60yPm1gCJMwHytHFRq0NHQOSKPGQk+xnufjn4m/8dI6pxfAy+3v4MyDrL52ARQxK+9jZ5y2/k8vTzwMzNF/JZ4YhLyvj1vr0e+JMlkzB9CVJ4XcpCscXtSF6nr3UKmuZPkSf+UBHg+GislAecUQpDghYhyGWpP1JKWdnDJx4gjwMfMbgAnZHF/JhZJj+O7JEhZlCdfXdsGRiFGpfSLyGDMHSi7XgEeBj+fI6WPAVoJQCBlouiEPq6fA6auY01yM0XnJE3koECHXBFZGuvk9lsDILht8qJAt1wRngk8RD/zcp4rKMqT4n2CMgZmlypAyUg5cbmQ38yUk/RNswweibw+DVEtgNsWQCQy/xZwAlWcs7OnX5CDOi6HU8FcQ+w/gKZ7gA/IUePvCh09HjwB2qBPrx990yzrfZCsa0Woxg6lAx+AfZGJApKb2w/ZPKHtc6xe6YupbvTYlsoBhwiaXqYSefOsAEBfawVQWtGeMU9F8tsT4PPTS61eXpDgb7Q+udIWYM+f0okkajNkcr4LALYCHQbYFGVl/FvO5zIzDeGd0rcmYWxJVIk8Tr0w7ney0iVJcffBlvk91gcA1yVybCH3lbDHGvsn8BkDyOYk2UfDkWaH+5oc7SsOM21VK6SJRsf78ie9BpydLhfX6NmpQR6PgfFwJB/rCXoH3quLubKqQ1asB/AzdCCN+KmxS0sSWrQtzi+xzwpaqsYu3ShXWJYaTKcasS6ywRARW1WsoZREdiCJP0wLxUUlA9zNQH+N/kbZZJqOZzJ83QI+rLCL+7FFRwcJO5LtNQBYAHxqmGunS/bgUFUWNcoKZazfDFCvBDjZvLwEIED3LJEA3Pzpa1/TW/aujPVqxIXTBrAsBywIIenXHRrjAtMWsMb9GGOq1Wqtq6treXK+o9XX3wbfFPjV5WuJtdWnz4mTlbJBoXac6/ryQopRl5z7vYA+DpYyXEytOf5OJ0PZuJCgOWBYmA41e/+RNvhsc3KpPsaYx6h3fSOAwQbwaXiwJ20qfLfCanZDaaLp0aEW1UZNNK2IxyInfgHj1wDjSwDX+cWlxsRGTmxYGpVia98PrtZLpfhm9uhYCTItAGwb7GesmRQehyo02KpfH163+cULtdf4PI8awmukhGXTyTqpZpM8evhQo462LtEKMGR7dqUGP6bDoQ4Pj9Tgg/FwogEg1eViLrG/Pzg+1t7RUf9FhyWgeAmAmAN62XggTQqtNitAuqXMTEOAX18La0D5Cvv4OvEvM7ie06MDTQ8O5DY39qUGsKQH2gF3E/zV/3Q1oN0acDn4NWtrOBop/f5jrQFDM+K0ZY4xoOsISq+2qgeptvOl4tlS3cFY4voaIG8QuUdcLFRfIpes1z/i8wZf18iVwd/3d4+PdpIrAtRaK2WARn6OrNuS2CoGA8ltF6TivWMlHx5ryUY7AIDL6bs9vZKIe4OSNWsHsLllbRPqOltcack+MwQIzhLkRK85MTB6ciwcptFHj+Xr7vzkVFdQhR0q1tKYOPC9Mc43SvDxfj7WFp9vLq5lZaPheKwBsG2VCCAc0BFwd9vUisiaESstfErs31xcKUWnHAAxyVJs0Cmiy2CF4PjZfVcdFCr3c4VxpuvzM62hFKBvtV0oFqZ9gLPuw7HsB4ea/YOPNPwHHyr/YF/Fd46kRzPp4UwhmKJubOxx1hLj4ro+XymcLLX4xUvZ35wo/Rc/Ufn/+ley//4vlPzbT9T+6Lk2P38uu660/dmZ0jpX9Ceb3zvUAbEYHNBer9Qiq3/hoT4/V8Jc2ZN9NQDMeZGpQdfAHpYDAm8GUvdgIge4+TCmbdcohqDldqnNFXbC/hE/t0lQMZvJYqaO+JCC7OG+4uMDTfYP1Z1ecy81qTU1+JctX5uXJ7K80AByO4d8qDH7qO+Dkb2ynQyUw6/AN1UalLP2InZurlaq16UCfslDpn3WUffyUuUnL6TrrVbn16oBq+NwQOwFda4fa28GrdDXQqIGoN8u4HNCX5eHssF7MpgiH37Czna5VnO1kB9106AbwcFePSiG8O1UnVxq8+JMYVMrq0zjgz2JfaZijWyJn43VKp48UEVshySyWTTqXs61/fFn6s6Z470Dddyz/QscxWxfMclUs28MuY9YTBRiVJKn9NnK2kbbzVr5H7yv6Q8+0GKSwftYfu9aXc5Vf3qq8vkJNhmoY0+zRam9WChbN0oAfpt/+WPFf/9Cl//v/5+W/+NfaOj/R/OLhcKiVsv9KaCkdf4m+Zcb7AcHSv/T70j/5+9q+v/8T9V+90CLQ6n74wfq/vBI15uFlquF3PcFfoijQtV+0QP33Ysr7i3wrWpV7I8pa3X05JHCFNkwQ3x6qdgy47iQuLdWfD5qp8g6Hqh8eaYcAXwP215dEvHSZDrtfd+lUjyg/PiI6ELW+9e9Be4t8C21wL1Y9xZ4qwX8LuP01sb7ynsL/I5awGP6Lv0uqXJXdr/+JvL7OKdvMpYx9oo4/d693Gw7+h1T3sX+1UR2Dk6/Gpd3j3bet+ndPe9b3maB27bblW/3e1vd7fZfrbzjvjt/c26/OodvPvdvcuROr5uzJ22/jH6Tknwd3jvZvtD3Rvw+wbrrc3NuqWvp/qoDpd/my8xkZu8Uwcz6djPr+9zogOwk1rzCr/38droZ8/a2b1ZrZjfyyMji8CID15Gcwah+cUOwNpJ7FsjSUL77MhJpXufjnLxsBj8vQDEmilBgvBkJHtSlWjFJdFNnMng4ef2OOmTxckuSq8M+ARlCDOQb8bfzcPIOTpRvElUmOS8zr+3J+Tj1F7wF2nbk9U6tz+VEe0WCqiUZH2NUw9nbTYZJuj6hngAymBk9JTP7nNQfndIsU0BOWV8h5212M97nTdNMCX08eejXiN7z9d5VXfXz+Pw+t9eZmRKS2gH9/TrE6CeZmWJM5If393NVlf14rIwZTC128/pg1DBRr8uOz6tz3x6iTEE1ujso2hEDDqr6tc/hqnTYJ9CvxSYhmEqA3ZpyK0bQ388uv+Dkvm3xWwhBZqYOOQqAgI7+oefRyGiLrgvnECNJzgoiGQov75NQ3wDsKYmKJKC3gDkZtvMktPWxE+RHhRwRe3pCt6YqDDI1gDINSVdFU5rnctnNTJFx4nAdovtRRgJaSvKsj/UsS6mRlou5HMCoSIjXkFHbADhWAGUtQFsH8FBvthKJ2SxNFUMAAFwroocDTu7zNQl1B2VSeNbo0Zm0TU3F3kRZiIqAGC32jiGoBixxGyVZriyH0KehTdjNqQH0uwLgyNJcITI2SeX2S9GBBaGQJT346uCgzOT6DYYD5UUha/AMCeWahKox1sGYDP5uE/dJnpOA9T4NASIpZYwDewtA0Y4Ed5qkyqCIzAG/e1wkXLvME5L7BWDIcDxWgp4FSeoGYIU8vZbzhcZcD5HD5/VYgr1CCMRzAmgOGAEwZeOh/CdSQ/QYqBVDoK1UlqbyJ059fpfZZHL/1ciaDUe9X0OMcl1cnsX5lebPSfaP0WeQ9j9x2r28UkUif5BmqtDF+flTlq7perXUw8dPlCaZNvgyxhS7ddixJIm90gQwrjkcswd0ai4XagEwOkDVLUDi9PhAmhRaAzK5X5MkUVEMlGaZ1gBCNet4cXVFeaP1YtH7wf0RkZdg7PULFuQgvklUdQoxyuNmdX0tlzFga9e7IFFuZsrGE9XEdQsQ5D+pusmCilrEUaPN0xNFkuYBOSp0MdZAFWiLQVVF+3KlAfKdA4B6nKVZ1s+RA77FJKoAsG1YRyP86ED/CmD2mjVQEAtj5l2iw3g60RGgSsUeM59fa4ueE/p722A47L9A4TE5Ho3l8VOzNmJMZNEULCifjBWIV7d9xVybHvQrlBLvLveGWBgDACw/e6kGEEWAUimg2OhwD8Cq1aS03gfNMFV6OJXRviJGA3ZaA5bWrCEMKLHH7APquE8ePnyoiK4lMs8eHik7nrE3JAqAMzqbqwTQxEwAD6bj6b7Wl9dy0N8WG6XrWqP3HioHsNqm0gYqk1bZg33Vw0QFZ9+T3EYhRPV7H3ukAzUl+l0DKvkaS1gXhox7+/vYIuj06VM12EYcHX6pAJqnxNP85EwlvvP2iv1iMBoqAbBpXl7KALcawDKCVeVyresXp0rx2fnFuVr2y4bY9v1oig4ErAgLaVQo4NsMHxpy5Vkm/6KFBqmS6UhFkvYg25Y4NTNlrFN2XxUxlYPnS2Ilx7+Xp4CV2DnNM/nPRQ+/95EmWaH2xaVm33lP7SjtAeEE28qC/OnqC3TP6R/xt/tly97dIoPHwfUVNka/q8sL+ROPYZTL50rHA/mXYgxQvwJcDz95oSGApcfGFkCxfTiVP2FZPD5U9uhQ82ajaphoA++j734AGNbKAacsJOoA+vYBwLvlpgc+y6u5OgC4hDUyzUc6wk71fKV01WgAcGasA/OniYmdAUD4ZDJVZP9xXdbnF3L7ptgrd+DsegNAtlUy3yoQu6OHjzB5KzOjXw21KtHPx3bR1AGCr1++VIlNqnKlRbpV9icPtP7Diao/mmn8X3xf3Z8eK/1H7EWPhuqmHWAd4yJetFb+ZZSwbhVWrdqzlbafnWv7yZXmf/1c+otTNf/2uZIfXav76wtln6zVnlZK07H2fvgHSgEQO+TqykZxw3hsWxwThyHR6BfXGn56rbLcaAhA7sD2iPU9Pj6SiJtNXaq6Wiph7PLluZKqVUPsZcROArjXEuPJoz1skGoA+HZ9eqphlivLc/nT8OMheyf75ur0XEqDGoA+vx9tf/Spmp88B8Cs1LFfxYMJYPS+DHunMVENwL5lD9xgw5o9woijbDhkDzFt2Je2AJvhyYGaFxeKgIp+r7umfwKYXbPOyyjVrGvXweCfIs/lyYmGSabAPa7j84oBtIp9sSOuE/xdsx6z0ZD1t+nXTIhRo9metD9SPU7VFMh/MFQ8mqjsaiXEf2RNhhhVcZ/3OKiRt4VPXVcKASGw+/X8SnpxrXi61PhwX8Vs2tunZu9k+RMzUau2knHPTEcDpQ8P8VMj2zYaPz7WmrXpoPxgNlPEPgtiKEmiIno1wp9JuAHW56Xsxy81eTZX8/GpDD+7Ph1xnT1+T/0vPDBhurcnO5hBU4WjmXLuCVLQZDpj/UgXf/kLhZ8RU//yr1T9t3+u9l//XM2PnqllrzTAcbYawNtOZSpda6P2yUTjv/eh7O89lP3j7yl+dKD0o0MtJ0FivQb/0kAwdWNs//6BAr6MyNzv/6z/hhgr/bAWMUwAABAASURBVMsW44Eq9vCY4n/W8/risrdTAsibpJnSwUCriwviOsV74p5WKXSm+uRC5WenqokF9ymzouX9694C9xa4t8C9Bf6WLNAxz1cRXSR98f32uC+23tfcW+B30wK34/p2+XdFm9sy3y7/svL/cmNv9/byLzvbb7q//aYnuMPf57tLd7r8LVy6J76K3hRj17uvdQX6j+272ned+96v3m73eVX1pafb/d9Vvs3gbX1ut/8+ld9miy/WvVnjf0a/WaPexzu73W7b1f0q59v8bub+/B3kx38CSpxvZHiz702d5GHopDeOV3197Bcb3+j57bp4JXdv8135toS7utvn2+2/W2UjieDuCSRVbiS/rdeufNPy23r3ZK8no5y8/MvIsdPgbecbPq49iRQ6fBlvM5PZa7oZ+9XvztPo1pO9mUbpyPo0JLVaEnNeptvnL78281GfV/WFjmSvU02S8C558srM1AIQNnUNftX2Y3ZvFkwhhjf0iCS9HEBy8rLRx0mvDp/L7d56Ag7gzMwUbpE4XMq+H7K1kJep7l+e4K1JovcXr95ut/vYaEEhkAhkDu/i5SRG9Gh7AMfrnHxcjV7Or8F2vk9ZDGop9zKSZC4BO7yf1/s5hqAkJj3/EGOvewvQJQ5v96Si83Re5L1IODckShvOzE2fEKNChCxwdbPjmZnyNFVKsjDAv0U/18PMtCUp7Xy9s58r5HUbmJk6QMcW8jbn5O1m1svkMoQYJOYp8pwzPUzq9eTsOrusHTqKo+V8w5cLXj6+IY4kk5kpSUiu4i9xdMioPmFeK9Rt3+5yJVkiGS/mjBRKksINIoijQaeK2NwCEPiTp/023oqkecVbI4+HhnZPOEbs67bwcvC5GO+6VfDD+MJB2m2nRZZrCxjT4TO6ycw0eAVg+VO84EAq8kIejxUAcRKQjLXpwN2SRGa7LRUV5Dw3gLcd9kSF/qmybkviG6YOVrv8CT4akoRWMFX4ZUsCtPH4pI+/TIH5g6bjsSqSzBt4lyS6PfZMJj9qgOkBQE9NUjiQaE/2AQtRJh3kigRMtKghQN4WOzn/nL6p+w+ZV9dz4iQn+b1VQ2xfkWgtaJ+QfM3RsUQmpzzLFNAzxqjBbKI2mNoo+f/Z2Rap8uN9+dN41po67IXUCszhYIgnx7fbrSazGeKaXG975QNXIeKzDlU69KaDMuZ3IMHlzOGRksjeIEdHZ6cKG7ke3rfjbTgdkzBO5Ul0t2ED8BDGhcLeSAVt0YIi68l/jnY/HSiQzE5IstebUmv45ti/cUDA95muUYauHXOkrZQ1TIA+8XCibWYak8QXOq4AnH18nuYakEBHNCXIGZZbpQCUgWEF165DgF+9LtVerzXNhz3ANnhyqOxgKo1yddBVvVEGqDeaTHSj80A+tkE+t13HuTy/VgJQ1QBEH4ynSsZD0vB1P74Z52rRuZoW2g4SJQ/3ZLOxHNBKcEwFgHh8fAzgU8pthnhKs0zOO0szfV5Jg4Nu/tPNOaBIzXoN2MX91b7qNADYd9l2fHCdzEwteqzrrXKiv8C+7iPnnxaZXI/ex/D3eO+BYoCaEkBdtWl9dqUE/W3I6MlIGSRs2bAOS9a5Edc2KiRAPfdJxV4xIOY21mq8P9N0b6bLlye6PjvX4vJKC0C/K8CnlntQAdBRMy7Ztgr4ucU5NdsKZkEjUzIaKAHUcp6+Ltdq5F8iQdT+Kbr2+YUC8Zrh6+rTkxvQAaXDZCgHRgpipBtkKiZT+RcnYpLIydfEJmA1l3tcAFaW+LaQrydffw7aLqutXI7QSQ33xIPDI8FaV4Ag/rPP2dEecTxRsjdWwnoesB58bbbofwCo7KBZTp3TFr0je40zaKP6eNrda9zBeUg0YB/bArxs2Kf8SwouR078+9O97dNz6dmlbo5Oi5NTip2GP3hfcVkpni0AVxeavzjTeai15GyrWiWA/dVnL5QBIg+w9TAvlM72NEceGKigzs9b+mUKcj2y/bEM6zfYZ5ym7G0bwNJKG+Jt/OEjbfcHcuDdn77NiY+iRoPFWme/+Ezd9QqgjIpxrgnrcYUN86zQerOWg74Owm/hE1n7BfrWrImA7SbouV4u+6dZ3Y7+d0NDjNUvL2XDTJH9IiDXJjXWqBTZNyNAf16ZHFBfxk7JkyPp4b6c53K9UNuWSmZDiT1ww/7asn8kxPtyu1Y7jFpOTfanT2T/9Lva+7/8PU3+yUcqvn+oyUdHioCLCSA2rpewRWBf6cmiNgCd9V+/UP3nT6W/PpF+dKb6L55q+GkJ2Hsi++tzVQDB3XmllYPSVkjXjZLrVnFlqp9fyT6bc90oH+8pYqeSPag+nevq02eqjsZaHOTYbKsWGzhoW7PneUyCk2q0f8h9tJEVg/6nmZuDETIGdSziNcBbfrLQZbVUx57YEAu+/grWb2DvHmHn1Yq2ItHQf52Ae6zhO9+bhx89UrVXKLDeGuzcPp6pHEe1RVRN/BeMZSIRHPJ95/rTzyTuOX7P6ABKxx8+lAAWI3OJNRGho9lhH4uBQaP9vX7PxpRyoHKddJp9+Fg2Gcj3mvliIfMveOTEl9+boQl7hzgKfOtPwLeJ5PvDhj2pQ+4I+L05vZAhx/BoT9obaD1O8H3T7wsrgN41ayoe72mdmdbpzfghcet7TcfiboixzdMTCVv7/m2rUtXltTLuAevYarNfEP/bm30SoDksSz6/tL3uQq8tnxmLolDMC+prJQnzs7cNhiPVA0mP9xQ+OFL+3pH40KeWfS5fSy0AawnomrFXRtbe+sW5AoBxizy1MQ6yYBrv7Ws6mMhYi92kUOk+ilFGvNT/+scK//JvVP1vP1X77z7R4LNrTZedEFv+Wcxttc3hRUzre0eKP3go+8EDtT981Lev2ZNLOtfbpcrNko7ElWr+ZG+l55daXl+oIg4UpZS1NvjOE6ms2XtfogDd2T/9y0DGfSiJiYZ7eyIQWXdjRdZsim5VIrSj7/3r3gL3Fri3wL0F/jYt0DHZu4im/mW874ji56+74z5vuC/83bLA75k2b4vr23XfdnPcltXLLq+fd+TXO9qt6915V+/nXf/d2eveQbvht8/v6Hpf/bdpgZ3v3nbeyXHbaZTN1DnR7KP4xP6qxFV3h2j54os+uk13ezAHfxi9rr3d9275da/Xpbt9dteve/ydKe1Ue9u5V/JtDbfqdqZ+40y7QZ/7yBndvr5b9vZX1DfBrPs6xBi68dcihX5gf/bkTU/M392iN+KMejq/qoLJ5/P1ta/eXvO86fiq+tt0uitif82br6NeR8qfn3eC3667KbMcZWbvpN3I387Z5QrIBvmf8vjKgZPPCV07yGUz8754q2vJA7wmarz5t0Jm9vm8Zq/LfSXm96ViZuhnEkna/lomM/ZJfIcWQuVbZKJREmfdHD2I2OtMxL+yxU3LL/mOPHpFvX3h+QYHZJLTq0qz1zJ4VUf/G3pTDrOgnh/6+dn7mpnMXlMD2OjgplMDQGjBvNvntBvn7Tuqq0YhRvgEtZ6dxFDWk27me2ULM2xJ2ZOFLecdmRkmv5HVQcmeaDczxRDkyX0ncUTmCdTL27GROQUf3/Z9O6/3dvo6f07IZVBAGPq5fDLJuDbrzeygo+3moY7GnlcL4MYgVXXVAzMtIJXbJzCfmcnMAAWIjE7q+nLX12FeRU+GQTEERL3RLSV5p079UZMcbOBXAhg2lHf6ue4RHVFDVVXT1yAphNifW5KwLf4NMSrEyHx9tXZyOf8WQKZ1IeDfAIC2+DRaVIIsCCPnERnr1OJj51DTx89OHfydnxn2oex9ggXGSVmWK8h6P7fYp4NakoF5lvUJYk84lssVYnRyfb0+TdK+bDBvmSfDDgaPGEgsO5hMfeN6IUsIQYH2DtkzeGbjkTrs0NfTD4PLy9GCcpKt5G5l6Fp5EjuYPBFbbrcyErAOurguhq4FvEbFQH0SnLk9QasQlHmiGmMHZBmSwHVAJlDviUyfvwLU9adGK0DdCtBiNJ32T6GmgGwhJoDMVU839mkUSOa2zq8z1QCYaZ4rSzzj3Pb2L9HTf+Y2o9771QRw5cAEceDquVwV5S2g8RZwzft4fYuODupNmd994zHjsgV85DpVxNB6tcI8DfNueplK7BCJt4aE/PzlmTp4JFkqt+0AwHkzX/Rx7foOh0M5+IJpNByPVQAWuS83AAXp0UxJnsl1rAE3zUwi2Z8mSb821tje5YzYOaNfRfxNAV1r7LVifLlFLpFMDlLMmR/7WIzI2urmicNKctmGuTbEzqqraZPcBzk+sxB0BVjlcg6QbQgg4Dq0xF6YjlQA9DUAAcPhmHEtwNalBoOBxsROijyb+Vy+56yxT4kc5XyF3pUaxl9eXIoLLfz/IiaYFrFRhJ/VUgPgtgFIzmKioSXKi1zX5xdKkX2xWshBjAp/5rOxtsSHA6fZYqsU0MAT5B5LBfK7/QeMd1Da5UkXgHUVewL75iWAvpFA77JEzTCV+3Kyv6chyERHLG3woT/ZFwCHDHkN+3nMzp+daI3/FujkttwAQPhTvx12dD07fODAvoNtDXtAtKAB66XGf91soJq1dvToEbrXfTnmOSDDnqbMbTHI55nu7QmvETelRntTub5j4q9Cpt5uVysAg61ctyTL5HvByfWltlcLBeS0NFHGnP60pcdqyrrO8lzui+nBHmDlBoC26QF/fzK6hm/GWnGdFx432HYISLim7PciEXcePwNAwy4GrR1YTHMF9op8MlJ9dt37LiV26yIqAmJdz6/Vsp7cByt81xF7CWsgBXB0e7XXK6Vcd5tKM/QdEV9ut6vlQpuHExlAUHe+ULo/0QCQroaXjzs8PNT29FIrAMsuDWrYJwch7e3R0Cesa22IMwfuloBa+WyCLfJ+T5+fXah8edHbM8c+l8gViWOPZwewPT5G7z1QGqKMvXVxcqYK/6YP97UhRkOMwmkaPz7W+NFRv9Y3o0ST8VRzQHUNMj384D35ulk3237/Of7edwA8036N+xPZ1fWVOmKqC+q/fJEQ8zlx3BaJqs8AwoiTlv2nYB+L7OYJgeDxnGA/4x46ipky7NxYKwfjrzYrGAXl1AXWXT4aqljU8vWc1Z08lnW9Zh1fULdU6ES81GpdFeYKPo69ePTkoSLrDaFVp0FtU2kDmNeJ+ywx6/t8MFMcjBSIlawYq75aq/zsUuNipOtPX6pkbYRtpWRc6HSLj8qFatZ5N8sUv3ug8J99R8f/9A9U/Bff1+jPPlD23kzpKCrkRqx3+KhBOGZEz+qiUvvxWs2/P5f97FrVf/MXuv6f/hKw7ROFvzqTXqxUXqyx61qJA3pXWxXHB5q991iL0GoF38F4KLG2DZkUJPmXVUaZrodBS+t08fyFtthgQPwNnzzp966O2MlYc7ODQ4VNo0k+kH+5yUF0mXT5/KUGB3sUE00W2Ga+VbNkPVXS5HBfy0miwH2ztx/A5ooYWmGDFnA4IX4GdVCK/Vri1nL6Pj5Qxtj9swsDAAAQAElEQVSK/bdYwy+a2iziJ1P4yUttkTewngPgeZ5k8vuF75/To0PJYyIEldbKrrEXfloR8/MKg+DzOoMH6yhLc3UAlr42Gu6rvucXh3uqPRjWlXzP2ts/kA0KGXttPh5L7Kcek+3fPFXIqD9bSDEoHwyUcI5lw/SNBlkGu1rVOfs5MTAImSxLtTw/V0Tm4dG+tqxVo/8EUDYhxnyeZpype/9QWEAFALN/GSjg94Bl0yxXwx7k8ZatiFXuowlgZse91n+tYsA9Mz7Yk6/FwcMjRXi++OnPVP7seV/n66RNTMLHa0D99sWFtqz9ZF7KbdhNCimNyo/2VH16pthFRfaZbLonYz8yQP36s1OFS/yK3ezFlTbPz9RcrpSdLKVPLxSXjZKtqbpYqGL/y3/0Uu3//Ne6/t9+rOWPnhKz52o/Oev3saEFJXmmgnMzTtX8EL3/4Qca/T/+E2V/+EjxB8dq+cAw4t6h5Vruo+Z4qIK1PMTP1Ql7hoPu7Ae+3xn3oxY/ttb2oHU4mIgboXCMFnzeCIDFVRK0ubrWFiA/6P64t8C9Be4t8K2xQIckd4mq3+sXNyxufl80gdvpi7X3NfcW+N22wN24vnv9bdfurrx3r3fr+e75rl53x91tv7/+3bXAXd+/vu7euterr33dS+8++OPmi427kV9s+aVrnP+OfunBvzsDdha7ff61SO+2e4NR98aV/3H6ZoVf3Zbi65R9zDvo9vBbXW5X2xeizW713BXvyL2r/pacXeK79KZo75Df/bOjNwd8i67e1Ix8Dx6znjw5Yl8iKbkG9THmOuq3e5iZzOwLQnjNu+gLnfuKt/XuG36pN09G36a3Dd7N1JGoc3pbH68z854iGfZmnJnd1Huf2+MDybMkTRWTRBasJ+/j5f5spgCZ0QZ1AAs94fyaxKKPv92X3pKM+ZGhpUTi2JwkavWFo4OP0+2GGIKSGHvyub29JhllZtodXtdQF0Ps+XpLgzxe53283cnMZbmxBVPRZEpSEsCurwUFxnvCLuXae3UktSoAq5v56M7Lk3+eKOzpla1CjIwNtKp/yrdFFjOTBevrzExmN+S8apJk5i1MUgMkNyQPPZGawu9GTikET3Q3akmcdlCKnC2ghslI0mY9hXgzp7My3rzfFsCkob+ZqUXJsqzkT5+KWDHmc0poSxV7EBUVcY4Phngl6O5yiHnE4dcJSWG3pSd3cZ/E+N04l2kLuNEZsuBj7+uJ04Z5u1d6mpkitm3KWgFwt6saCYFtQPIXGzHML+VHkmWqsUmCLXobM3dEzw6Q2OdsOC8AcIzYS2nr7cVA1wuW8idbqtTUAXgY5PI6AMGMEnIknsBlfu+7AaTcQp64DFmqLo0qARcWgIOYTh028zEmA8Qh4SopSaIqdAshKMUnkeuGGMng2xJzntR0HyTY0cFW71cDBGZpItigW62ONjHeweAOnwb8MiSB3gDwtiSUXY6uQB4HB3RzNPRLQlQBeFgASgvFAvo4EO3zuUxJminPc2Ukyt0ePjKnXOKfBFCpgPJXlDkfBxDwUY2em8VKW4BD5+U8XNaeYGJQRVw5eVvGHN7P9WtpBJfUCsB6WW6Jtaq3Sx5T7e0dqHFAyYlkvwNuCxK/HnDOp8gzOYhVdbUyEsUdsUF2XTFJZdgoenx0TI6eLneG3hUA1KbcyOP64PiYxpvX9eWFFKO2gGI1spYkoY2m1fW15lDOXC7z1eVlDyo0rNEQIny2yvGdr539g31GyE0LmaaTqWxZ9tReLbX89Lm6caEwLFTNSbb7T0wzwudpsGNEZpsO1bCet7Ncq3orjXJAyVL+FHkLsJjho8uTk/72535PABaa02tVtLWAVobRybcrQaY1cVYB+jjf1fVc/hPRHbYcprncLG57BzOFfVy3HL90AD44Q6MEoAJb+RyGjEPAkTUJd4K6B8PdTj4m0FYczPonNOcAdudnp2LjkH95oCYmXO8a8Pb6+anMn8Im3iOx7HG3wdYMV4WtfZ/a39uTP7WZIkfN3B7PhrxHH76nBLtExq9OLzQPtVIArDge4ueoGl9kADwu0/DhoTaAZG2eyAHwBBDQ2/p4RumZzyGTr6+OvWBaDCX4+jyTmPc/H6wsgisutfnZM60zqYrS8vJa7Qlg8MVKY/wcWT/5k0O5DcxMrouXBYA9AoHs8Pf1J8/k9r3AXx4vlgQxjNklj/018T7HLiurVQAmgUdqAEAV01Ql+8o58bK6vNIAHfx+FIiPZG+kYjJSYP9aMnZxeSnfyw6OjuR7UBgVWgCSDY5mKhOpW6w1eO+R0sOZVthu/N5DrakfPT7SCLA3w9ZxmMvjIie21qyvWHX9z+22zy7UBdP04UO12MqBrmRYyOYbpccATBdXAKPngD+xl6nbB1ybDhTHA+a6VPXysgcYh8SSg1YF4KNNiX32ieZwJCMOJo8O1QyimtjJf8pXi42CP93KHLOkYC9I0X+oljV5hh19PQwB8HExAOeV8v2pZh+9rzaPfRx47HlM7R0c6vzZM/lab4izLotaLJb0qdVWtWaAT8GiVtgwAVhvAbuuf/6JGu4dtbZKj6YaPJiqAuyb7U2UPJjIHo8VkkYP/vS7Gv9XP1D6f/2ehn/2SPqgUPfQtExW6lwwdYosrtQft5xXqp9eqv6LT7T+1z9X/VcnWv31MyWLRtunF2o+m6sEeJ4eAdJqJH3nkYr3H6oJQWkTFD2uL+dqsMeaWNibTlVcbbQo1wrztYbsx2G1BQS91KCWpo8faPzkQQ/6RfzhQOhycSkBDNo4V7as8O2Zau5R9dVcPnYM0GgAmv4EatJELc8utfI1SSwl3Oc3Z+foZRrhqwlAtNgUhtxnh0mmIetNg0TGvtZmQRvAYP8iwubiWoYvO9Zmbok2baWK/aC7XNz8NHcrDUvJkqjti3Ndt1tFFkeHby4uzlSyNtIs15D5OwBK29QaAGYOVo2ai7mM+1v26ECbVP3RvrcnM5MDtAbwmwBmhtOFEl8zUOVPinOPWbFHrdZLGXtBvz5Yp3E2kv+qRXN6pQRZI4BpR30xYfYsU8levAHobyvsvrxSTjz4vio+j6xPLzWspFB2agAzY9mqBHhXMG0yyZ9yFntRJE7L1CTWWzGeKHKv2QCMG7He/ugz4uBMxaaT7/Ete4gAditsWbPnPjh+qCFjbDxijWfoKcg0mKEzsgf3c9qpTqXL6wstzi/4bNaoxPbbl6eAtadiQ9eWNZImqcL+SA26tXxWiHtjDb/7vjrWbBgN1UTrqRymStkjUmLYbRzYK8ZtrvB0LoMu/vxn2vzVU7X/8qdq/uo5+0clG6Tq8AGmVWVtP4/98LEG//Xfl/1Xf6Tt32OtAEC3g0y+X4rPKw2xtE060V3p/kzrUVBdBAVidbNdy1iX7ksBUI+/+562Qymy96XYbYAtg+6PewvcW+DeAt8qC3RIsyOKv7cvt8HvrfL3iv/eWsB+bzW/V/zeAp9b4L7wd9MC3W95f/OPFTv6Mgt7ny9r/z1o60Aivoy+LSZwGV0Ws9exZfa6fLfd5P9+i3/+e2w5udBfRiQrPCm5k9+7miH7K/Lrt5LzhoKRDIHe2odK53ubWsCY27Rro+vrl8+toBZQ6KadbBxx4sl972TMZ2ZepKqDaOeq7+v6UN69nIeXLRj9bvq2bdOXd/W7s/cxu83X+6Okd7hF3s8vfb7W5fKLWxTgYTJFc9uYAslSM9PuiCEoBvQDyOzH0+QggQXr63XrcFkbktvOw0EIn9PM5NcpiUOvQxlenQL1fu19uld28Gsncfi5AcjxOc0MHhEKMsM29DczeZ8awK/BRs4vhiBhAucZgsn5+txejoE2Sc3nfvKOUoyh5xs4x5gohijjX8scHTp72fn5OGE/RnG6sXWkf0eMmFnvfzEuoqf3CfDJSap50tQBCwYxjylhjLchnpy/2P+Ni+AEn445xNEyNyeZBXmbZFJPUj4cqiK57sBHje4uhzgS5nRb+NgWudwYfvZ5aoAwM5OZKQeAykYDbUmiloYvAL6C/7TitpTP75SQTG7xZY4OFeDXliRyzfUW8GC9XisjmZsCrrhfk5DI54gkmXuwirkyHweYlm0atSSAGxLsLSBqZP4sRrUkxTeLuWIMqnxe158kuQMZHf2MRHzEkD6P6++x0OGTjDmDhR4s8vViZrqxcd2fQwgKMarGPj52PJqgM3Vej06e5K9I1lYkdGOWygEMVa2SPJPXZejg9hN+CDL0zLWFl4NgDq47eJSmST+HA5stMq1JhucDsqn0T5JURZ7Ln8bzJwvXJKY9QevgsuvgNlwBgjp//z9YfX4H6P2JpdF4rMFoRIxEuf0mABTObwuA53GSplmf7F0B+iQeZ8hYktSOIQhTaQAolAFoZSSkuzQoB6SNbgvWiJDN5V362JgogVeOnCNiqUE/fyLM/V7Td+4AJ/6JIfb+SbPMxVWapT3AuEXfDXTjj7xfhysHu/DNEjDE/dPCZ4z8W+KlwDY1azmDz6AY4JtGo/19TWczGfZK8Mt2s9aExLz3qYmzivkHyJbQXhJ/VVX388wYk2aZCoC8iG5OCfM2rJcW6qB+PnzsAEAKSFMRh0MAknzTqgMEjQAsAvwLMWjAWmAz0oIEeQQASMdDJR8cKSWZ7zYdAij5U8Dk1aVVBSbeAs6vFSeD/unPgP83VQlgYOARRf/knTi2yO8/G1oA7rWAOtPjQyWAAgt/Wpb2vMh7OwyYfzKdKU9T1ZtSDgw7zajz//fWQcOCcQ2AZwuQEA8nGr13rOtmq+vlEk6Gb0xjbOfrMhAXV1dXWuJnB6z8yduW9ZhaVJkFZVXXP4nWjXIV8J1MJozvFNNEXZ5o01SKKD6wRG77AXZOspR5pDlx69QRbWANmM2Ix7U8Pkv8vEK3FTIt5gt12KV470hl12gAGJE82tcwpMrw52Q21RQgNcDX42MLQOtxt7+31wP2CbK0xLbvm0aMenkGKFsgi///siPiaTwa9/EzYYzHsdsxAt5kq1pbQK4O0ONiea1kkMvX1wh9htgoZX0VzL+8vND5xQX3g0ZMpdFspgJfDLGJiLVUURefvdAA0MYu10oWpYqDA50/faoKENT30C02jsTus+fPdXV5KaFzZF9tAOdyf6K4kTriXtOhig8eaG4V+8JKs/FUixench4lcdIRs66rx6PvEYa1W2J+1qWavzwDhG+UMj4qqAH0SwDVWvb9xr/0AG0BuDZPT7R+eqp4vVVsE8XFVitfx/jebRyJry1yO2/jHjjF7+Vnp9pcLdQmphFAqaGjP11cVFzHTOYxg3zL+bUUTP7llPnzE7WpyeMiLwYyr+d+0AAEzljTJeUUmzTblbRZqVxegsUvFR8NtPmDido/PZL96aHsHwJg/cmhquOgLmvZV9YK8O2wRQBEHlmqxcla5fO12h+d6/x//EvV/+Jn0n88UbzEHhtTDhWlyWUqhuy/nQAfTfX1WpfLhRoH3edbDWKhetKt1QAAEABJREFU1XKt9TQjztP+yxMD/L0iTn3/nM72ZIwVwH6dR7kvWvw2/+ylWu6LBpXn1/3PZqe1lGwbdcyx/Oy5atbUqggK4yEAZSIBWBptOT6aL66Imak0LmTc28SeHPJUgTVwjf8rwNdIXDpAvCw36rC/AOcEUJdig5R+eV5oxD5a1TXmXEmNNDo+UpZmygCN3V4bQP/Ny3OtWXtpmmpKnIYkUYPOs4fHWjWlPCblX+x5MJMD2GKtiP3P4y8yxp+cb5+dy9iDAoB7+9m5UvRsiK2Se3/3/oEaFkrNXlcSm6XH0mSgEQB5y706HM+0YE3VxFuGbJal8vv7lniwEJWMx+w7lxpNZvI12RapislY+eGeRtggiYmKmGpAXG4BXX0/r/ZzFeyTYd0oBbSOgLoO5LbomldSzT7XbbeyJNFgPFJ470BhNAJsPdQqNtg5kdirXP6UdZ1yP7QQAHRLqju16OBfMAtpqi0x3qFnOihok1LsPnv0QAVAeaylnD0sfueBMvhX2CkAyK+GUS1n414TPnioDj2vXpwoZ13UfIZpaEuSXAn71traPn4GB/uSSS1xklyXqp6e6yiZKLlu1Dy9UvLxtbr/7VNV/91favvjZyo/O1OKruJgO9BiHLR8MFT+wydq//H3FP/kI7WAwMuTcyV8donYVR8/V/vpC4WqURZS+ZpOTueKxHz3nSO1jydy3+fLBt6touv25FCBOe5f9xa4t8C9BX7LFuiYf0cUf6Ov3Ty/6vldQn4dvl9nrPe5zcuv7+neAn+XLWAotyOK3+h1e818WfkbMWfQu3jS9Eu97vL5pQbfd/6tWeCu3952/W7hbnp3/JnymsTVm/Tu8TctN1y+/pi39d/V3XB8833Xdvv8Zo+/61c7zX+9eu72Nj9/OeffRKvPepfePg/aG/RGXL695+927W0df5c0+bpyf7Gf2deLgN+UNRx02EnwrjluS323/K4xX6fe53ba9W170Gx39eVnT7z1mWOSYt7TzLXw0lfT7Tm9t193JI+9/FZypV81mN3MY2byhLGPdSDMy2YmM1OSkvwjgek8nXb3hYSEXyABFuijV4cn2pyHX7boEknexhDkPBISazVAWUXyMYWnOBqSx97f+fpYMwPIqNWSkA4kwBKSaYHxvW3o7y+LpJbQweX0RJ/XKZhS+McY+0t/SygHH+sXr6ifC7+YGTkrEm7M098pkdXM5EcMUTWAUz8nCWSfx2TyawtBJUls7+dkZnJdarcPPBCr39UC9U6MQpfWR8uvXR7jqkMGH98xxkHOwJxmJreZ86e694fPHUOQ9/HEu49xnZ1ixC/I7/3NTAkJXjF7Pwa77WwXGO/jGmzt7T5nkmeqawAEkpQN+uR53s/n/ZzSLFOaZfJ6t0+SpbRHRebwubMsk2HflHkceFwvliRAS0UA6BoZSoi0tmIMMgtakbhte50N9p2Mfw6whRiVwYNhcrAiBmxP0lfY3cRhpshcW+QMw1yB5Hda5IrI7zbarDfYNWgBmJSmJOSxSU18ZUnaA2o+R4ssVmTKXEdJZj1npiD7jWw1kEKMsbdxmqXYMaFcqweemMRj0dtdvgbeDsS21FsIakmKNshbkLAH25EnuTsS5Q60teFmnrKtVQMC9T68uNIAOdskyMGhIQngcrOV+9YpyzOklVps1YqDc4ffMuTKsEOO7u6TgnIxHClLEg1IRiespy3A9wZeks/rJLldK+o2JLbX+MDlz0lGJ5BeHS7DTWzcVLj9PIbqV+NQVWOSvZ74bphjRdK+wh+jvZmGkIOXCwAan8vJfd2o03AyVmqxTxwPpxMAya2KbACgslI1XxFfuXKS6Cm+8th1oCRBnxEAhdBb7BUtVOC7LQDxyYvncj09HnvtXDBEHpAQv6CtdNkAjLec0ywjvmuwtwpJDFIP3GUktb09T3NVWdTSGlV5VEPZv7TQrjaKw0Idceb8MmJmCc8e2MSfyftHGsCjAfBsikTj4wMtL661ObvUDZgp5YxxYLEByGjP5koayQGfDlmvFnMZfMaAhpEK93GgvkGhXRwUxFJGXIwO9wEXGiV0AkORLTfqoPnpha7OLuR2mw7H8i8h+DrY4OMWmxhjfV06kDwNuUaPH6jGJpcOhGBPB1vXAOza1oBdZ6oAAUuAu1E+EMMxe6vAOnJbldh9jI8nUDYZyePHP7o5qJOiVxOlZDaSsQ5W9D3/+WdapyjEKwf8cIC9xKYtckfA4mtA0Jv55poNxpqMJhrv7dFbPWjm87seDpzsP36svSePlR9MVSfMc7FSRqyP9qZK55WaSQ4Qlst5z3/2qRax0RgwNwxy6WSuawDZ6d6+AkE5IaYiINran2bk3BYRXRplAH1b7Jax7hykuwZ06sRcrVSxt4g4KI738fGlCuIsgXcRU3Vlrfn5OXOc6+TlC/mXaAaVmEuaAcp0eaIFIJwDgu7bq6tLTbFhHGNjeCZHe1qXK40t0fXTlyoJhvLsSlnZ6SAZaA9qWH+R9R6QZQmgtGZfaVk38XLVPwGdIY9/0WN9fkV8d1qzt2THe8pjoYQY3o5SxdlYXPUAsZh7BDhztHcoAQrW+KtBxzpIjXVqoil771hjwPDio8faZKb8aMbuWMNnpLDvNFaGPerUsNKrV4iyGOVPI/rTmi+fPu+fKG1iq/RoqiYPquCyWS3k69v3l5HHLbaf5ANV7I+pBQW0aFA2IveiYo9Iam3yGgBuqv0/eqLkjw6V/dkT6U8fqvv7R0o/2lc7ClLXKGG/iARP6AJxFFlzqcofn6v70YWu/sVPtfpnv1D+L38u/dunWv3iTEU6khF7aTFRXibKqgSftkJAQL9CmkKjQnuzPYWrlfa+80TVh4eap53KaqtxkosFqBS9fU1W7K05AGeBvbtfvOzX0Wq7UJu/Wgxmmjx6KL+P+X1heLCnJomKkMd7HOTKiNP8YKYx4HmdSGzu0uN9lQcDpdOxxg+PFNnbc+KsPb1SPcsV2YfK03ONFrVSwPrFs1MZfh5+/z1tmg1l9ABYva7WSh4hf+BuN0iVPYYXcwbARjBJwVZb7Bj3xjKAT8sS7uXSOul09ZOPZfRNiXv/Qsfs+LDf07f+FCzUztcSsRkf7GlwtK+Wfa8IhRL28habNW2j/Lvva3M0VDsbKJ+MWXuVAvdAC0EekyYpQZctcnYr+I0ydVBeSwbw6fux78sVa6TMTHNirGbO+sefytgXEvaF6Gs4CFm2fBbZqEBf/7JM/vhY+ZNjYkKKLc2s2/j4UFVXqWadJt//jlr28q6TjL07zXL5UUfe+Rxt3KOK2UQde4bNhkqP91RbQ9jVEvKvAH7FOjK6+6vhOud+GfFTc3rZyy90EDHge1HCPTBQjoDyXRoAchtl+CvF//ZwX+HBnlr0tLJV2n/hba1ROlZRmpqXV0orU8qmEgYD9r7SF6/8FyRygPyQpoiyVV4MlHCP2SB/yd6cJSNN563an7xQ+9MX0k9PZE/nykopRe+sltpoCg9nGv7nf6zB//0fKPwJPvvBsUr8Vj4YafidR9I0V8QGkfulMsacXMrjvfnshJhvZI8PVJYrVT97pqD7494C9xa4t8C3wgLscn9rcvhcvwp9laBfxns31m9HO9rV+dnH+nlHd693Y/y863N/vrfA77oF7sazX+/ol9XN18yX0S/L727/u7xvt+9kvn2+3X67vONzu+7rjLvpb/ryfze93v3uicavIj416jb1/dV9+T//pO707ql/x1t2fnvbeaeaUXgb7aoZyx/1/DWsnrAohsaju0vG8geHnG5qpf6sVwfjtaNXVX76Qn/4eH3fty+on8/n1pcd+Jg/2ruevPyKWqR8RV822ts6YuBXIefxWyE3mdPbJu9NTuNb7Uz9Gz66zcDbbl+/o3ybr5ed3tH1ndU+xuW81aF39526jiS+3kb4nL+ecXRzQ2+I7hc7ujXBNyh+VWx8JUvX5230ZQNv9b+Zv2V7exXbHq+vYttNYBZk7yR7c5yP/RXplthfo4givHxZm7k/cBXz+8AbvTqZGSTI5IcZZ2Jj1+5135wMvjf2kUzqSW8/Ot1sOczvcejzyw+SH3pFXu/k+uAN0pG80797RbjFm9TS331DB3WUrbOeN5KQ0LAbYowncMxoe0W6dfj8nvTyKjPzU08BX9+mfkJk75iwJTHv576jD3HiosPmHe0Uv/Aye9WJll7W8CpmkJuq/mXUmZnM7Oaas9f5hdlNnZd35MAPU/bLcyer28LQvJdXN4eFV2fkF3M4tQxsG68w7USoq/oGhOkrul4OM+aFAskz5+L6dRQCfFrfLyh38AreB+qoCzEqRFLE1Dtzb78h4hLeXd0B2vl+wmBeLaCZJ5o7zkF240N4uQ7kOXtAzvsE3fxr4RFDgs9FXyOR/1qHFtCvwT+wUQxBfnT078GQ/gLpXUb4N2WF7W7k8D4t4/wpFu/Wk8tvUpplsp6Xye2MFmpegc4xOjBdk0grVVMXY0IfUxKiGuwZGOe6CV4d8yYkkRv09PFuE6NdHN7m197fzOSAr5nd8AX06NDBqYVHjKmCRcmCVLfynzt2cMFQ2nVwW9Go1sdIva03JDodtB+Ox/Jkb45OSWQ87TFNlCB3b2/id+jJSrcF+qQkKSP9nFwH79NWFTwrmZkC8tfEUYdc/pSQz9PJANYKkrasVHSt4BNIIGfM6bYoSNIKRgmAyWA46Hk4H/dHZKxZQO+tJFOM2JM5IgnqCvDbFJQPh0rSTOWm1JoEtK/7wJiG5KnQuQbwaZkzQa+UsUI294eYswH8d3u5vAEAwEEQo36MXVp0zpCH3UYFc2QAobhNkX3Fk8E+33AyVYZN0izt18poMlSbBQ1nIylYHxdLAPaaRLoneM1MFXFWUpeg/3K+VExzFcVAowmJau9n0grgsqI8GgyVwdv1NWTfAgZ2xHRKojuHzE3KtesYA7YRc8Orwg5uwzUA5xYwagtY4P6fTWa4rdPFxblWy4XWi4Vc1+FohHVNMUR8NaCPlORZD5KvNuu+vr6eKyG+O+y6XpIoRo+WBH6K7fO8UIetL05eyufzn/F2vps1/YjX6XDcPwG6xaaJywkfjztZkJ9dp7CpNAAmCfi2wP4Wghp8leY5sq6UESdG/zkyzwAH01Wl7cvzvs+KpH6K/2q32WisETYosGfOmCX9Q5Zqvl6SdN+oI06MOJyvlgBuqaYPjuRz2jBXA2B05T/Nii7+/5quL6/lP3PrgOg+4Ml0f08Wg/xJyZr4c9lZfRoAbBaArO7bzWqlDQDiFnvVAKjFdKw5wFM+nWgKMLxpKi3rDftBpcB6bYjNwwfHfQy0TanttpI/+bsAHBSAjP8E8P5kTy5DQTzkZaeO2CqIu+JoTwf7h+oAKYos19SfvDy7VnO9kvDTEPCjGecqHeQ4X6oaZVoClGYAXuuPXyiYye05AaAahVQO2mznix6smD870eRgT+UwVQlwHZnP9RwTr27PLTEg1nqCT10JpQAAABAASURBVEr2k479bd9Bt7JRDY/V6ZkwOmOvVFmnBj39iwwlOtr1mutGkbFhf6xhkqm8mutiOVcdWTes1UgcNKdzvQAw8vhKtq0awOjK4/1qKcFPrBUtyx6kr4mt/FUc51mm4f6BEuK5Qa4KP5x/9lxuN9ch7wK+ONTxh+8pEOfjvT2lxMoCPa/dPuxFfk9sgrR/fKxrAPjzTwFGiMey3KrNE6WA28V0pJaYSWOitdWAMHsSYNjms1Ndffy0t+8QUNBjI3p8TQplx4BQ65I9YqqCvXUC+JPjuxxA9foTQM7FSrOuUEksX7081fR77xMPK0zdqY1Bm67WiPWRPzkQNwaoVU4cVJcLaTyQP8mYV1I33wLwnKiPQdZnUUohRpXEh69jj9/F5Tkg7b7SYaERsRnhnwASXQEEWRJkaWTeRkqDutNrjd47UsK6v3r+UiVrrmH/2gDMr9Na9X6m1X5U+9FU9v1Dzf7LP5T9/Qfq/uQYEPFQ8YA9Inb9FxpyHBeDIX6jq4u5qr851fo/PtfVf3yh1U+vevDX1lH7JbGx96AHQLO9icbFUJF1H/D5+nohW5XaXBIz2LN+ed0/5bh9fqGKfaHCBxaj6s8AjZeVxh1l4sAsKD9dajUhrrFxmqRah1a+3ivuZYF7gp3MlRPnCfv5KjNdX1/IY37Aegp5qlqNbJgrqzrpYKz1AN7nc7X8i+w1drlW6/MuGq1/8VyLv/lY1RXrqq4U5hulgJ6ryytV+wMlD/ZlHz7UkFjI8ZM/rVwMxgChpVbs3/K9iH00XdVasmdXAMVhU2mTSNsX52oOhvL7iaG/sfZSgOACX07Soabsk+VqpY77eIte9dMzGTEy/eCJUvYscV84w9ebulRVBJn32a6Vjkd8lhITlPJC9+kZsc29o6y1ZW3Xe4UW52dqWQsJe0jGOkj9yVx0S5ZbFexRi2Fkr63kcaTpUN3hROlkpNEHjxTGQxn+DFWrztfPslZ4eqXW7Y98/lR8ezbX/GefaFttNJ9fy54cyufxe1b68YUGk7G03ciI13RQUN5qfXWlwFqMSaYWW7f+CwDuc2zYYKsFazuy53bWqcMugx+8r/rlBeVSE2zi47jZqeEzQNybKTk+UDPMJOwaAHi7F2f4BDmzRMa+VbKX6WLR/xy073m1+4u9qwPkL/CpDkfazhLWxkACQDdk7fz/RsZGDoJ3edTg6EBC7yWzJtwrXP4te/8gLZQQ39GfBv/0WuF8o+7/+IXqv/hM9T//j0r+94/V/Xf/Uc1Pz5UgbyKpG8JqFFV/MNPgj95T/Eff1ebhWDX/1s9eSugS01QVcaRpofhgTxFfNFUp//+4fQ+P7x8owOv+9a20wL1Q9xa4t8DfXQsYqt0lqr7ydXeMX3/loPsO9xb4llvA43hHLuqufPvs9d92ui3v3fLXkf3uGL/+OuO+WR/n/lX0zTj/vo/6ZlbdjZLsC/+87jXpHYdR/y6iiT8g+PPBC9+Q3sb7G7L6HRx2o731vhHvX066dRjlHVHktbu6fdaX8tTXPN7k6IO+WOO1emM2fa3jNqdd+WsN/I112klx9/y2Ce/28es3+3nNL0Nvjv5tXO2kvZnbSALdlN7+vuvt57f3+Hq1N/M0JNidRCQ5aOJn3Tk6Gny2X4ZuWLx7hPN0sn7ejndjW/OzKL+mu8ZoPUEG6Zc56N+REI4kqs1ep0xCiPIkjtPt+o7+zr5Dbz87dSSmLCCjX0ARQDDEoF3d7b40S7p593ons5uxDYk7H5MgS4yRnB1+ABzyKU3GIK6Z18dw0dd4uU8KkiB3X0USZ2aBZu/LiZdft+hY0cfPVAGStiRua/LvtcxMRqWPT5g3Zf4EPs67AiCpkctt7XrSjWKnEIK8j4/pABDMuA5RLWW/DUV4RupiQBZkdv6Ba9clSVIlgVRXZzLSVJFy4Gx+DdXY08nMpBjkydiEhFyCXCVJNtchxiiXNQbnL/hILaCC18cQe70QFBsKFkEd+kfGhIiMlEPwcSaXSf1o3RzM6W1m1o+LgX664dH3RZdeP+qN+sDYDnkbBzK49peXG2Tp/AKqKYcQZWY9OaAVGB+JkzRLZQpynULAJlzVrLuI/b2tQ9bI2A4fGEnPluRt5zowNslIasLTQYAau9T0qQFQCkCQlnMMQULYEh/6U3aCtzjMPDY6ef8M0IIqWkw5/LwfUnoVZD3lJLRhow5QK5LsxfAKMSrLc5UAg+oP0waQsuHa60oAMvdbC9Bg6Ojgkvu8Q66eK3bcAoQaoEVLInw1Xymg52AwklMxHDFNqvjKJj7GZRDj+uk4+1wu7/TwQBljUwu6vrhQ7nIx75JE8gaQ1tw/BF7nDBiXDHIFbHDtT2HipOX1tbcoEl8G+UVWd1qfXcntGZAxGw6EMHJAzoGoMMy1TSR/MjS20pakcYs+/tRuiR1chuH+vq5JVqdFhp1KbfFDmpHk7hWQrgCkapLSLf522xTYuYJHlmaaI1uFDhGgYjyZSMjbQk0MWp9fy9v24e9r1f1WYfcbfQJgdtHH/dxBFam3h8uzIVm+JU7ny6UG04kyfJ8jT8p5S/wsAQUyQIPZdObTqcFXgThzeWAjAxQTyex2sVYEDFjBryZB7/HnvAbTqbpxocY62csrQIGlwrpSUWG2C8rYKcBoQr8g0xxfxRCUM3/1Cnz0/2OzAjyrASY7kv4ldjDGhI63+VqzdCBPwNcAmh7jvieskcMp4v9IXMbH+4BN+3KdM/SbOIiIXx2YcMDz5PlzbbGBswzEhgPncweMfSKmGe3vYV9Ak6qR+6UEICnSXJE4bR2gu1zpOB0pPwdkIS7qQaLxwb78ac5Fs1UNmFBgX/dnwGYdPLf4rAQQ2ECorlUqJeyVg9p0+ekL1YC9TRr7/yd0+elL1XmiAqBuAaizOLtQ9fxchdsJP4tjOJupDdYDkMaemTbY+MUFIRrksenrqk5Ms/ceqoGXy7h6MFKaptoAqGzxbUOcFqyV9cUly6pTAejet2MbY7/d4IM0Jv0crUkO0Hh8JyiQz6Za0G8DeGijgrW/Uf8UNCB1AZAzfvhQEwCs+uRKCSDR0exAC8D0RSINjo56QM8AUARlgMIbQNt2kOrwySOtWLfbiysN26gWsGZ7dqkc/SYHexod7skmhQRlj49UqtHy/FKrT16oIxZT/Jwxv8fwCH2cagDC7XyuMT45/uCDfm0IsNGfCuwAu9wHzr95sqeooO1nJ7p4eQJAO9HhR+8TS4cqsZnhSPdbfb1UBkg9qKQt67FMsDlg9BYfbomPyXCiyXB6A2QR82kxALwnnhZbGYBuBQjbz40fO9a0ryPf130dlqz/xWKhln0qR9eALv2ckblOALnY/y1L5OsvZZ/3vcblgpWa1VZ+T5iwd/b7HvJKnRrsEomFdJyqm6VaVUvsl2r/D99T8P+/FQBsNBoo+c6hRj98ouL9I+39gLZHE20L0zrtVDG/OpO1AaAqUXm51Prffazy332q+Z9/rOKzNWu9U75k0o/PFX5xrop7xfrZBfGXqXPb4EdDL/8yxnYYJEBP31c7wKoUwHMJwNVNB+q4XxTo7uf8kHUV1R81YGIgDiprZcd7StmrEvYX7Y168HQSCtXLjboiVQDYYzGo9vh4cSqfdzwYKYuJuqqm/0oZAKfYp1rriLNLGWPWjEgrKQDYoa6rrPhq/x8fHCjf21OXRJVdoz52klzp9QbbbyTsv2KviAzs8KuvFeP+NSBWfF35faLYn2pwMJM9mMl952Bedryv8uWlBpzd7+I+22FfXW1Ur5GINZ9STp881Bh71MT+EkC12tDGvhmYaw+5xluhk2SG/vBo5ytt21rifrd9ftKvoYQwdMC/aIIGlIeVScRUy2cHv5fWgMnte/swSpRi48k+ds5z7LHtv3gzPtvIfn6qK2yqZanNLFeD3YT/KuKsSU3hcKom4YxfAjTMB8qt0ID9q0FezK2ks962LXpvri61SFpdn52p4rOS20ppBjh9qcb3KUR02ylPWJ1B4w8fqaO+XK1lANYNetqjfQXiueM+tgYk7rBJRPUF948FIP2WcGv9HuTA7dFE/qUa8y+wcI+J7F8edynnDF+HEMWNXw6yd8+vtPrrT5QNBsKwMsZePXuhMB6oAQjOAZ+7F3x++PhMulhrmg7Vsgc07MWWRZWrhVr+aZRpFTsVD491NQiA0vvq2I9CPlRH/NjTS+m//Uu1P3qh9V88R79WSKHguk9zzX74nrb/yfuK/+SHuo6NmjxqC0AdO9N2u1FVbpQQWxWgfo2BA/xQWffHvQXuLfBts8C9PO+wQEf9XaLqb/11W4bbk+/qb9fdl+8tcG+BX84Cu3Xk519u5Lejt8u9o9sS7ep259tt9+XfvgV2frl9fi1Vp90/Ubqh161fp7Tj+3X6/ob68AfDjfBe+A3N8bvO9lvgprebcCfY7fPtnrfrvXy77abM334kO9STvu4ByKC3UOfJml+Bvu70X+jnqjl9oeHXW/FV+v2qs5kZOYPXdHe+X5X/jp/ZzRx3r81u6s3ePH+dec1ej/H+ztvPTl52MjMSxy30ylkk073dzPzU6+6F1sGXV3Hk12b2edvta7Ob+mCBxMdr8vFOPudtul1nZp+PEYfz4PRaNr94C5nP5QkfxmtHu37IDAP19RJLhKQfdcaY7i26mplawBwH81xOhvQv73v32vv19fDxNh/TwvumrmWyVzaFg7dxUiAbFJMoJ79uGetnM6MNe4Wg24fZjT1jvKkPtO+o8fVOZ6PO9fG5zUxeX5MMdDn8PhJDVBIjPSUz+5y46svex3m4DuKIIZB3DTdtXHu9g2jex8lBG6PezPo+ZtbL7v1aZAox9vW764SEvstMpfzw8Q5aeLv7xs8+Lu760cmfAPI6b/f6BNAj0O59tyRTO+YpAeNagAEzl0N07eTyBfQN8UZ+t0nrNsYvIUY4d5D3bXuZI3VZlsnPZkad95F8Pp/LZfVkppcbgDdxNMSH4GcWuPK5Qz93CLGPLx8baGcW1SSqHbSno0KMiujRkPj068i1n4PHBEntPM8VQiD+GsZV8oRucJksyGVMkrTn7/6qX/GoSbYuAXB8ngafO88CUKFlvUomP9z3FbZKhwO1eQLQs4V/I396y0CFEuyaA1B2jCkKksHwbpE/z4s+wT0CgHMQs2GuDrunyOF8VyReE+T2depzpABOIcY+memAIplf79ZLYWZy3VxeB/rcRu6XEKKGg6EcwK3wa4Sf6+p+tGDkkDMZoLknSTv6Gr7aXi+ABERifatoQYPxGKBnrBCjauQr4XO1mKMnCdWmU2glBwhEHDQk+EtG14NUgbYIeBWqVtlsrIykfhgUSvJcxXAoB1lL+EwADjUq5Hadjif9fTmg1Qb9XfaM/jk2d52W66Vqj5Ng8BhoQNI5w46uT4LdMijg4zxLNWSOgE41Ce8EvfpYQ4eGJPzWgQGvTxJ5/Kfw6Yg7A4guZjMNAOQqtfKWpcMaAAAQAElEQVQ14GMtBmKwFWbWmmR5gy/H+HQIcBFiQr9KPZCGDz3OMhL5K8DBgCy9H2JQwr60/PnTHtRMZhO1+0NVw5Qk91DJ0QygaaSYEj8AJP4lDrfBBFk22DvNMg1IhqfYMcyGypAvAEidkzwPeUYoNMhmSgEy1gCFJet2kGZaAkAOJuMbW6B7BxDXAr5uSb6nn1yoI6Z7cA2gs8Z3AtDtNqUeHBwpT3P5OvOYvAJwnAJ6n5yeaA1A8fLTz5SGKI9VG+UaHAD6AJI4gGGStvTxfWTDmVAnNDpVzOG6uN1icHt63Eg5SfnVtlRedUoBdFNs1wFYDNqgq7ZUBCwZvfdADQBBAdjiYJGZqSUWHVDKkSMfDRUnQ2JyLY8Vj6Uau21DpxZfbQAMCwUlgDDFk2O5znp+oQSwMSwrrZ6eyK7WSv0nT+lfTXLZ+weK8C2JlzUAgscaQSAx92K17G0bsX0oMp2cnyqb4r/JSClA5/pqoTYxHRwfSdizJpaykGiED8eTqUYAryJWZEH+pYcsy9gzsMGKOEpS6lYaAuLEg7E6l/n9h8oe7CvHNv4zyCUgRvLRA5X7A3kcDT96rFWKaOjTnF0rXG97XUqA/21Vss5TdZIie9Q1QNeqrXrw6OL8XEuAX7eZ75tdnuKnNQDzXGmaKUwGCg/2VAGwCBDL948YAm2pDh4/UnlQaPuL55p/8qzfQwPrOEWGxMcsln1c5ujmgG3JmmujqXhwoOvVXOvtSgP8mbBPqEg0Yp0HB/2mRa9TBni9Wi3l8TcDWPTPA06DIXZm3Q7HYxnrpbycawjoN9k/AHyaqongjCdnCvizIyYn77+vzKJqAL+kJg5PL1WEDFD8SjPW8PzqUnWzBeNbq1ovlO2jNwBwmWy0HtfK/uSBxv+3P1b9T96TPRypLoKM9Qy+KSuldNVpMO8AwU60+J9/rPn/9Ffa/qtfKPkPZ4onjdKzRoPLTvbpnOut/Gnv2eEDjdBpiP6uj+/bG0DmiK8rziXgfjEvsRM2RJ+SP1oM0JaixsfoyVoq2QcdLFUa5V/AyQ/3VHMf2uLz4Xis+cuXatkH8sFQo8lE/lS6haDheKQgySinB+xD3EOL6ViTpNCGeS/9/3RNMvYpKdSSnuwrYW3GEOR7SjoZafXsFHtVsmGu1kmNFvVG62bD56NSOcBoQK7VxYUc6EwbU8xyLdk7h0fIH1KlezOVrPuWdeCfPTLa/R7oMuvjU21/+gw++wqtFAEd87JVQlx33Bcia307SlVdXCrEqLQYSEmQzucqGadNpeGmVUqsdGxAgTWXEPvV+bXWp+faXpxrw95g06HSbcO9eiv/mX0BXioNih8dK9IWxkN17G/t3kCR2NTTC6XI4Yvp8uNnqtlHBRBuxPsq6ZRhT/+pft93hg8O1X3nWMMuEY5Us1grq4JW7M+rswuF81X/SxDuR//yQPv8VM3JVQ9063KlFAC6HKfI8lgFwPfwr1+qSDMF/OB73/rsTIXQ/TsfKhkWatel2jRqtVnJfzJd3AtCjNKHR6rYC/XpmeynxAQgb8b91Nek6xtOrjX83hNF5vQvAHXcEyr8UjKm5bOK30MsRG1Yi+0gk4pcfp9or5eqUvxK24A9r8EvLfZY//y5pmVQsmqUsPa3P3kqB9r1g0dyML9hDwijgnvennJiYRNaJdj67OpM2eGeAmP2f/ChhOzREgl7J8RPy2eJ6mqlZNlo9MmVrv77P1f7l88Uzkp1+JouyltTxr6992ffk/2Xf6ji739P9V6u9GCsMMjUsAcN+VyQsH94rAXdH/cWuLfAvQW+9RbokPBtRPUXXm/rd7fuC4NeVdzu96rqjdPtdi/vGr28o13dl513fW+fX/e/L91b4PfLAm9bB17327CCz/tV9C657o7b9btb79e7tvvzb98C7o+30Y1kHX/xOImzjLodUfx6r9u8v96IX63X7fl25dscdwr4+Xb9fXlnAbeM0+769Xlnz29y/nIur1vvlm7NZZR39Hk36jw2nXZtbxHeq+7S5yy+VYWdlO8W6qt7vHvs71uLJ4Gc+v2LGOlI8nYkhu7aweuc7tZ/8fpWvMHPcIbTDf+b3mZUUjR7nWbwUaK+P9O2e4VbfXZ1X+dsdjPHl41v0dWTuw3JQC/f5uvj7tZ5u9c5edmpg0dLwtGpg49fe72Tl72+T9x5xSuycCPbq0tON9dmnO8Y4At96RJikNc7MRizmZIkyutFe8c6b5DL70sxCfRVn3BuSGA5tQA6LluHn512PPz8RTJ5HzOTGUQHvw4k22KMfZ1fN9iAJiXUBfoxqG9rASO83c8NSbMWMExynrwHk9vZ+9YuG33F4f1r+npd5/2Rs+Xak1PetiO63rxod94xBkXmTkLsw60kGdw6XxK5zicatoB8vh2PjjnNTIK8LiK/U4ixt5kDNZv1Wv38Xkd/bzdzHTo1XDu1nMmxyUG1SBIt0A7X/roi+ex9QozyJ11qErsONDvdyJ0gUktez+XuSE63XHfyw3V2n2WAAH7tY+q6Qra6JzGJy+0867rs61y+JE2UQhZMDkJ2fg6YBXt0JP87zg7eejLTwbxAu5mpKqt+XMm5RO7IvCngpM/dEVMsaZmZCpLSg8FAWZorzbJe5ps+UgsC0OI3ww4WAmBarYokbCL0y9A1z0iarm70JZmaMUeIUSHSjj7OJ4Nnvd6S42zkPqxdHgCbGrljmtLF+sQxaJxKkrL+s5DBghLmrLHvFr4OqrkOCfMJ/QRvr8+KDJBl05NROZxOeVd/eLvzT7NMET39ycQA3wpZYhfkAGSa5Jrs7Wt+cdmDB+7TfjBvA0DXDHAsB1wMyBpIoqfMNwAEq9YbDbCb5SmJ3ZGqplIFENhSHzCsP70YmHM6myohEb0FINsCsG1p36zWvc3oJnX4CZ2ZTkuS2svNUjGNmuzPFKIJK2pLQncNaEEHifhPLShh3TfkjS9JkFeAqW533ytYPvLyFpv5k6c5c7ucblcHOplQDXI1wbSqKkUS6Ck+WMyv5WCi2zOyzzTsAQF/OzmvBvnHblvkHSbEysFU/uRz1shZ8ibNr+fySB9+57E65LSLudI0UwlgsQWw8ye0akDPCn1dxjzP8Tdxgfwpfq2QOU1zOc+0ldYX17p+eaIhfkigij1gQ99uNtSKddyhbHt2M+f8GkAwiYrQTQyYkkf7SqGKWA/Uux5OvqaTJNEKoGYJ6GtEjPOazWaiqAlA0hC/Hx4dsQYBfc4ve7063peXl4oAWBH9i8eHKoeJ4vvHujg9U/XiSioxiM/18kILkKUF4KPYwx2smABo5zRfA052AAkhJsoAVRycWQGYVOibEGfb5y91trzWADA0AayupwM5CDYHUKkAdAeAXe6f1O2HPaYfvCcHQBPWnNG/wSYNtiyQ0fDvdbNVmBSaPDqWAzf5bKwaEKgH2s+XgP2XrPNOI0CzGr+fOqiGrgdHh6p8/VvXgy2zg30pS+QxvwJQnYwnul7M2ZNMCRumAT6MRiNdYNNLyPe6i7NzGYBkmI20OblQ1daq9wv5z5aunr1kL1lpO1/q+unznuqrpfwp4LhuVJyuALqea/PZiZaAcbahzhJ1w1QJPrgCiLsGkMsqASRJDqB1s0IX52dyMHQwHashxvf29mRmKlmfHnM54J7vC77nib2sIk63AFM232h7cgmIeQbDqKusUx8fBDWYlhzws9K0BWj3p6nL0yvVJuWPHiD7SxXsKRk2Kie5Nhn17x0qh66vzzW/vNDwYCYjrnPsUdStmosFQHrE0oQd8plMKevAK5av1tL5yam251fKt62qxUqLT58pww4BPw8BhNex0RIfXH/2iSwG1dg3cv8yYr5mjRTESAJQOsZXw/195ZNc+uGxqj8+1vgffFfZn76vwUdH0iRl9hY/dhDq1xJIp+pPr3X2v/5Y1b97qtW/+rmGP5lr3I002XsCr4dKawCnbacNQO5gChioqPDwQJmDXsulGvb6hj1PzBtY+zn7Z9ZIERoe0o8Yn+ZDJR57z8/7fSMAInbIbpzLq2sJg5ydn4qtR773dwBpKfEUWGtui261VQf/Bt+N2DftCfpwv0ywdUVdW6AbwF9ZJFp88hybm/YOjtRxH9jAv2R9GOCifUhdGmX+U/jsDyFLlD45VKBtVa7VBZPvy/6EaBxlupxfqDicKp2OpIMRsdCqzQPySpVJi48/U8U6yQATI+QNrsMWP/ZPlfp6+cMP1UxzLZ6e6PLjpxL+97WSjIeAnVv2QlOCDA2fR1dXlxL72TbUyphzy96zbivV84X8s0S32cj12XgMYJ8MO+TvHall3/S1WUb8xH0kGMJdLWSsjZJ9a/PJMyXrWmnM+jm7TanNLJfliQ7+4EPVrKkt+2tN3Ouccb84U7etVUxmSp5eKmHfsxfXii7bC9aOdZp8/0PlDw4EUxmAdlEUSv0LQFDxg/c0gNqjsbqjkTJ8X/30U4DLrRr8mHG/jZMRgHehAeMCkVmdvpQNCkX25q5uNProEfdAqQ1Syv1wzf5p60r2AUDw46k8TgIxNn58rO04kdjvwvVG6dVGYX8iY/6siXJe28w0Ptjr474CnG6CmBEWSYrtKnXEjfu35b4Ts1T+BZIRMduOPfY36vh81LGPRGK5xbfdy0uF65WSFXvdKT7D3qODfe63Wx199KFih9wnl7o4Oet/hSGwB7fsgRHwPjnaU7E3k55fKYwGOgiFwl89lX78TNtfvFB9MleyaeV4u5BzVZjKPzpS8mcfKXz3gTblSr7u15+8YKvOFL//2Lvp/ri3wL0F7i3wLbCAfYUM7I66Td797rXXOd2uv1v2diefb0d+vSPvvyu/7Xy73cvvortj7851e9ztvt7v9vV9+ffMAr+n6t5eD152M/h5R379dcnX0JfRV/HZzfm2827sbf67Oj/7GD87efmryPvd0O2eNzW/2Xef7xvN4AO/jL4R09/2oLsKuTy36vjjpU+kcQ/qIG912vVQ/6fBLib0lmPXkzMJqp4FxddnxvpfgU5vGf1mFX3fmO/29a7nbea7Os5fiz/9fp9et03l5a/SnViQ02vnMcIHfh2ia/+67bO75b7Dm28+n9Pnc3rzrfm8zenz9l2b9/tdoNs2uCPvTpXd+U7zb+rSzGT2bvrV5jWG3yWqfi2vN/l6EtupZ02MdCQBX5MbVerYk3bU9/vKtw7bqKcOfnDoeYjDzOenQAKE6dQnlrj0l28/HQWnljnNbvqa3Zw76sg66zY5jx15fct8Tn1fePnLky1+NjNkuqFggblDD0Ltyt5nR2am3Tivc55Ot+u83pxPiDIzv+Qc1CGDU1/Bm5kp0MfHti0ZJok+3ClcH8pe170qW7jhQzW8bspmyEK793FZTWRxWqkmmdmSGO4aeGHPfg76uZz9HoRhdvclwSpExsErANIYpFeH893Rq6pePi+3LRNR2LU3t669rQeTqTMmiBZkweh9o5/FoMA8ZtRDDTI6BjdqMAAAEABJREFU9R14C2YK4aZ/AgDiczTwcuro621e38+DXn1cUN8AZInDeXsS03WJAbvTRnXv0yRGOXmfGJifhkhdB/+aJGYNoNwAFFLd6+r1FJQAbHmd9/GxTil1IUbFhOSul52fuW7Ru35Ohi4ticYW3ikglje4fXw8qsrjWxRIxRGqXZ+AdV0dQPRzR5vraGZ0Mznw5DaROSepJXY6dIyAQKaghGRjDAkAKZl39ArYKGRRHf0Cg1z2mqR/RPYS0MeBjDTLlGWp3DYZupiZIvxa+Hp/T7r62e3u9RsSuE6Cn1mQx58Dkw0+cBu5jGvASaZWgDcd1HJh2KJD7o75rQvIhGaRCubpOAdsWOOHlY9F9hLwyf3RYL814CW9FWIATPP4MxWDoczlpD3PcgX4e4I7hMB8rRJ0Eex9rD/RtQdQMCBJ7PoYfSK+GwA0DT1RynVRDEgUQ9RVAAfL1VKus/OLIapB7jQv5P0y9Aoxyv3m8bagb1ltlZFs3QDidsTuiAR0xriA4PVq0yf2jfo0zWQWFEOiwXisGvDe/09aB5KjBaVZSltQDq+OuKlIyJtMlxcXkpma+RrbNfKYokIV4L3zSZhrQYLd/WrBFGJQhywO7Gyt1QjgNYupShLzEbs5+Cds11S1BgkJaXXaYvsrwIYKoB8jApoO5Lqb7yvIElalLi4vdQmYlGC/uNjgj0YGeBKRY/LwSHGUAVgsFIXUyOH+W6xWcr1qQIQFvtzCf8N5AZ9BRF90rqpSHtsxRiV5rusXJyqj1EwGciCkS0KfYC9mE+WzsSxLtGpKVYCEs/eOZWmCrEHX2GABYFoRSyFETQAgJ4CyJfy3IEYhiSpIkqfe9uhIRZ4DBuZqibma9e8y+FO8l4DGm+tFr9sSYCBBjmQGSMN5+PhI/v8FX4MO1MT2+L2HKgDmhAyu2zWgsK8t/8JBxbxj5p8QZ+7PiF0axnhMnH72VHNAQwdC/DofDJSPR/L140+wKZiGWHIAUJMDgAhgocJmzmcICFIHAZ5e90B2i20jQKHrpSDZwVgjANXtMMhSYgGAssFPGba2YaaK9XW5XekSoDhhXmGvATGbAppU41wJ/C8BFxzsaNhDpgCFy3qrFSDTFrtEC2qfnmvz6UvljImbWgZIVjE2MMfRe09UsJbS4UhFlitjzfh6CQ6QXi5UE2v+NHvEnrnvB5tSPs8lAHUNnwF2iMhg+KnwMjxbwLbBbKKxA3T4a8u6a4ZJ/6WDsD/S9MNHGj8BmExN7ovNdq2EWMkAetMHe6qw0fLZCy02K3WspfXLc40P9zTNBmrYI1cAWw2yTbIh67zQlhitqfc10AA8Fkd7CvjPv3yyfXoKYH+qhnu7Rpmm7z0iVgulx3vyny0XoLmu1jqa7WuQoj829n0/cSCwXStz23CvbvyLDNjm/NlT7Q3GCiFo/fJU41Jyf8/9KcyfPlV8/1CD0VAlMX/x2WdaAdimk7EidlkT85U6bV6cqyXe/GeRk5jJ5xuyT04s1WS2pxqgrME/8XimYFK8Xqu9vFYYpEr2BhodTWWHBXvMtRpiIx0n2uZbDT8cazPaqPqokP3JvtJ//KEywMoh4LivG3GYAj4tVV6utfnFieq/fKbt//Fz1f/6F8o+W2pyukXWQslsqohua8Cq+uJaYn7DxyMA8IQ4WLdbIbjOf/aZrrC5bSpZGqkLKvFX/N4D+Z5eZcyXRy1WC/bCVmv2rfL8Uh1xkcWEuRJ02MgeTADVTf5lg3SYy20VkqgU8LHGZtvz6x4EjKNC/tR1UrX9lwxa7BvwixWFusMx4PuVqtjJ95/s0YHSjx4B6kXZZCi/l7RJkAHIV+h0gUwGv/J6KZ9D7NktIPYUsLMCyE6IvdWLU3XwywGiAzpmMZF/YcX3SP+CTrs3VNaYorHO2Ht9f/MnVjdXc3X4MGmk6uWFrj2WufeGzjT7/geaPQCs3G76p9VLANpUUTq7VgUwXuPjGjka7lxJ2WG3TtMqqCBWtoCOocjk+2yRD+XrL2VvrM6utH5+psgeJOSM3AuOhnvq8qD18lo1ayQQC9nBVIE9efv0xU1/bJFnuZbEa1PX9CuF2kqUKQXwviiXKnNTx/ptXZ/hSB2+arOoQMe5ldo8P1HL+nJqrNWWPWpL3KzZl4T/WkDjQLxVl3P5uLg3Ubfcqh3lKrnnNA3Wv1qpXK7VnV6r5L7TIkubSknZqsY/m188V5IS1+yVg+lUCZ9HWLCK/hnafXqIXIu14rNrtTGoZi8N3G8UTfWnLyTqhg+PVYyH8JTEWp/uHyq/QI7LlTaFlHxwLEOujrl9bXYXS6X4q308k/ZGih89VJOZiu8+JiKljvusPT6QnhwoGY8U2EsMMLhCp3Cy0NXPPpYlqQL7QbKslRKj7XsHWnaVtsuVlr94ptXJuTr2MjYj1vgCHoVqrsPpQvGf/ZUW/8Ofq2GNCr2G+GqYBvUL4SjX8L/+Y+X/5I9V/PFHqttaPZCMavevewvcW+DeAr9lCxjz74jil7746+uN9tvXXnZ6o8NbLnZz3T6/pdvXqro7391rZ3J7Hi973dvI23b0tvb7unsL/F23wN31c/f6q/TfrZ+vOn8Vn6/bvpvnXf3vyu/XO/rimE5frPs21ey0/arzt0nmX0oWc9/cHvHmddd/nH/VvjOCdoXb51d97pwM/rd73ZQNDm/SnWGvLt+U5abSOO2I4pe+dv38/KUdf+8a3SK36Vc1wG1eu/JrnruaLzu/7v1m6VYM9MO59vPnnbjuY9TPn1d+ywuuwF16U+Qvb32z77f/6q42t69/Velv87pdvsW3r/71xoeZM309h19ZsD7xo7sHjeRKPq81o+LVlZfukrqO/VE97cq6dZiZfK5bVZ8XPdFUk6RpSLh52Rv83MHTya/fRsFCX+19WhLGTl5hr+q9vCMzkl7w86SYJw7NrG/qSDyZ3ZT7JUmtYRNO8rb+zLg3zoxpSN60UIipkpjI+Cc3GNSRPPP+t6kG9KnRb1eXJLEHcXwOMyOfFXrSO47ulQy75iRGpUnC3FGB5HV/jRwpVGPL7WbTd41popoEXsX8DXLXyJwmaT/Wk8jG2Ir2ru998+Ygl/N08ho/9+235DQz8VKIQT0f7wg5P05yeb2+B7WoaJDJ5fB6LuXXCWBhQRLNr31ciBGe5pc9mZkiOgZkNDOZbg6Xz8n5OYDQYe+MpHFC34p5WvXS0tl63WOISrNUHl/R7UOC0rC/YpDTYDJWBkAQ6FPhowpw0GV3Lt0du7s+ETkT5muxpzc79fpQ78n/jLZeNuap4eXzGtK4WA3AX0vi2Mx6eTw56hSRxcn7JvinYWxLUt1590NfFdxeDnKV261ykp6GVSI6ZW7LnKQ5nZdzEvwmEqypHBimyqfmZNghk/PPEmIgRG0BpDMSzjT2L+ed45N+HhLJOLJPpkfmKYpBD2SaBfoyAeukxY4OIAn5kzyT+8vj3PsW8PHEewUA5HKUr2LSwUKXsUWnkvm9zYGxJM3gK5+SN2kB4CUZGFlNDrykDo8w5yZK08lEg/2p2mFGkjUnd5wrkOxtSLoHksiGLzzp60+Qajxg/FYNSfWG5HPrewVyZ0Uu17cG4GrgOwfUdPAwJQ58/ayQbQxg5IBabxPsWwIc5ZwNucThwGOGv4ck0gfDoXxcRZ8YggYhqmPd1cRnGTo10RTzDKBxpUB9A2AW0qiEflOS4Ga0r6v+aUEHars8ivx4P9P+wZGODg7lfvMYKvIcX2y0UqX12Xn/06j5Pol4QLE1oPiW5PtYiSrOAbAv3TTyvaAhvtOQEA/sh5Jc/9FkwjlTTUx1gFGBPSwssBfAw2g80RrwY/PiUvXzS6UAEYNNrQZw3QCia0CAJM219+BIA8DYpc8NnwZyW+bYyu1bEs8pcXr56fMeAOgARWtAmQxZ9mb7/VoYYb8kRk38aUfKQ6gCQKihLSBUwrwy0+HhkVKA+hrwpASYzQH0SmKlgP8cMNFYlyZDO4FXVGoByTvW3PTBoVLAsxzAYvLoWLPjYw3HY7l/CS4NiPcqTxSrRi3gUSBu6oDfoDjItCzXCvAdAqblAARj5GuZJTJf5AxuRKvUeH9iu+PviBIA2G05wBcj9KySoGJ/ptHxvrbW6OTFcy0BGDC5nC6uL5TjqwRbLojH+WIhB6bGR/s6xC7eB/Zy8sm2TMyqkMtweYmPAIY8jq/96XL2wor1kLAePL5zwKIEAMftuHx2qoEDUGeXGtRSxpzzF2fasD4c1LsE7KnZqy7hMyQ+SsCtGp8myD87QBZs5+t72EWdPXum+XalsohymcTBclLFOrDzpUasoRH2nkIp+8706BDQcqsAwLLdLzQGpF+z1qq9Qj6+4y0lDmICv1EujzOP3wRA2UHAGaB4xZoVMbp6icxdI39KO3ZSSEIfS6Ls/0/04uKCYqcN8q+hmv3Y9+bhcCT/6di96YzZpA0gVZEV6oEq1ube3p4CIwN7sH+JK0PW3Ik9o9ls5Lo7z8GgAEg67sEjj9Pq6lr+ZHHDnpcA7G2STou20naxVArAtFkv1e6xdlF1CIhZX19xj9qoGgrAak/pf/K+6u9MNfnHf6DwBw9V/NGx2oeZHBDeJrVKVxKJbdmp+tmltv/6Y20Ae8OPL9X49apSQKYOkGrRlFokpsWnL3tw8CrUSh1Mn47UTQbSpNDm8lIZwGCaZ/I1cMDa2j86UoXv/T5Y4wLDDlv8U7DnOIDelJVikmBrCCtVm1JjYqShT5gNlKJXmwZti6DhYCB/knvDWvW9qKVv4nb8g/fUzAqtAfS3n5761ErbXgStLy7Z+68we6fBupF/EWYOMN0tN6p/8lQl+0aDv3xdMaIfu8K+I+JM7EmDWMgA2ePVRvbsQttPABvh7WunQNfy5EIZ++ya9bdZztUQE37TMew6AgffAGgXD/aVHx8oAhSOnjzqZYuNlFpUYA88GrNnvbiQy9B+/FJ1XSpnPY0OD5Q/PFDHAkgfHamcco8ZDjTMC4X5VlticF1t1FgHsGkaHR9q8PBIDXZmKSniOwejXRZf4xX7q5ArBfwsR6Yte0J2MEGusTbsLdtT4jsJEnKOP3isBPByA3Ccv5irPZ33ayv4/RqbJfAePz7WCOBU7AOx30+l9pNT6fmVEuTMD/dUII/radsG29RKkqjh3j5SSPVmI9+3Pb7NjH0n9vbouB8MQ6EMf8dxocWAtu8+VJcmGgxHcvu26IihlNIny3J18CpZH53v74NEtq4V2HPd39V81ZcFCJxerZVioPXpuZJ8oMj4zdWlYCoB6nYA7txotSW+S9Za5SAssWKjXJZEGTKIzwY2zFXvs9AAp+sffabGfwWAfWTFmu2iKWQp+/5KRnt7ec09utPFdql0MlI4nGj2/nsqPTbPL5T750WoSU3Dgz35skwbafQH76t8OFHLfdb5dUHq4yaksiRV+t6RLjZLVf/HT9T9Lz9W9+8+FTcWdcQDEkgPiJM/eqTwD5NYyTYAABAASURBVL+n7Z88FsN1f9xb4N4C9xb4FlnAkGVHFO9f9xa4t8C9Bb51FuCvwG+dTPcC/eYt4Pem3+AsX8na425HX9n5vsM3scC9eb+J1X4DY367a80Bmi+jX1Xhu7zNTGav6dfF3+yG524+s5vr2/zNburM7Hb11yqb3YzZ8RdJ637g7txf3H2zXtddrY9tATN212bWF73Oic5y6uSLUwqeeNLN4WO9ZGZ+6mlX5xchBlm4aXNeHXI5AOaAxa7e++3G3K4zuxnn7bfJLHx+6WUzkzFHCwDk1w7E7fj5/E67AWbWF82MZE6rDnmcvNJ5+LknTxBTMDOZGSXSUiT/dVPUrm8MQTHcyON8fG4zE69+TMsYJzOvM2x3Q2Y312Y3Z5fXqSa53xOJJreT27yizssOomRJhiDqD0Yqxiivj9jZK52Hu8ntmyRJr2MDSOL1Zjc6B847+T1p7kktl9HHOx8fZ3ajU4jRq2VmfdLQ+3uFmWG7ViFGNdjK+Xv952Xa7ZVdnH9ElhAj8pBN845Qzwv7+Fgn15Hqz/n1MgVTgFcMoZ8rsdDL4n2pVqDeDNncXoDghj8zizJ09sS0kRC1baUiTXt5e1syZ0yiUup8fEQucThPl9XrdvK4HSWT1wvAJSHZ56BwDLGXiyYFSSn6tQAMWxKyPsYBuAwAkSaFmPTAwnoNmAJ4crN+OqWADhUgvfNcrpa4rVPmCVQTY6ICejhtAWjE4Tw9Nnx+M1OaZXIdjLY+9tDdl3FZVnIgZLVceQt8Jf953jWA1MZ54a/eDmlUAsjm+mYk713niEIdelTzpfwJVQHoDUIq31cGRSGXxfXzvus1CVxs2DGLBdMUwGcE8CbsS5USbJKRIHfw1K8dbGgADAv4BAt9e5qkcqChBUQZ5gN1JPcjCer2fEFSfK5VV6nbH6mBcKKE/fwJsEj/PuGvIAPc3I6QMUvkT5ylJJw9tgYkvs0Mm2YajIbo0GoMICuONM3QZYMMqQIy+LVRNwEExNmakMBPGV+TSPanBvf3DnRFQrnFxhfX14BBaD3I5PG4Pb1UaKUUECLuj+XJ8Ih+GbZpsfVwNJIdUk//3H2KjgafNMuQRNrgp8V8oYTr4XgEcFQrASBphqkSwL0IiJcsSk2SgUZHB1rlAZ+axBzu6yRJlWPnhjWwXa/l1MK/ZT9Ms0wbEvLjLipMCgUAhQTbXQEuR2yymeVq39uXPQL4AHCoDodaZ7CmX9PV8oS9OfgSUsVgMtbNgHGeKDeAZAfrPa4GxUAJe5Pbcbp/oGD0NakEMEuRbzybycFjj41rwI6EJLs/pRgA0zrisBijNzFXJ6YNgFMzzLQdJhq990ApAHgxG2uIb3w/7NAzIoeJAz23AAUdgEIAiGnP52qvVz6NHNRPs0K+93hMaDJUdrQnQ/+c+QoA4zgaKEMf3yccFLsGDK7glSFfA6gVfH2kicR+kgBiVADIm6bSACApOZqpJu7WDesAeVoWX4yJInQIkJpje/9/izPOTr5mLs/PlOOrvcNDxbLVFpDTQc8l/nf/eb/5cqH8wZ5W13NtTi41oP/Z+bnGrK0SgGy8N9Xg/QcKo0I1AFyy2GpJAObIlD3cVz1INHz/odaDqBHn8XsP5U/Dji3XwWCiWDUYTpoDopZVJV8rLXEq4sn3sCv80+0NNDjc0wi/D1aNXLacdettDrimxPoiE3buFADjloAn/v+JarXVnPXhQHQ3KZQDmgngJcB7CkCcsL/5HuIgrQsRAR+dt++Dfp+KMcjyTMtRVHG50ebnz2XYIslzlYBxG/awGbE0HI3VsE8V7BmHDx/2e2E+KJSNBsRe0NzXKqtkBqjtoGJLnGT4QWZKicccNHcFKN4x3+DxQ5Xsmb7Ht4zZOzhQqii9vJY/WR2/80AeQ/5z0cvzK7XB5PK6PwJlxVbZwVDt1YXqq3Otw1r1USp7f6LkPeiDieoPkffRWG3eSQNTW7Yq+JevMmXPSiX/4mOd/zf/XuW/f67647nCOtEoP0BcjEwMF+e12s+utHx+qjykKvanGnKeDceaAUh67J1fnCN9p5bPCw1rQvjQ14nQTcTwFbEXA3adTOV7xoBzhq19/bYvL2TzjYpKuvz0mdrVWh53hq38CwN5Uqg7mWv79EzdulRLvIxY8wcPHsjg3bK/hZeAroCXOhhp8OETWQxaHxTKv/NY6+VSbv8kS+Uy5IOhEtbTKGaq2Kdwhzr2O/9pY3u0p4K1Xq5XSjPsw31S7P8Vtht89Ej9Twp/cKCB/xRykJZnF0oUlHH/CdOxslba+L5TFAroe352pmAJa+Kx2izR4sXpq//z9lTzaq12nCl8+EDpowNt2q3aaP26igpKBgW3nI26n2CTi4U6AGgH9SJ2q9kX2zzRej7XkH15gMwJewnG1QZQc4uvqrMrrV+cqWOdRfTw+/eQ+OqqRgaY2WJPO13IWMurZ2fE0EoJQHDxwYN+T46DXCuA7vZgrOH33lMyG4tIkBHP4nNLhY3m7A3xYoXPtrpeXWs7zbVh/RjAaJyOpKOJ6rNrLT5+iv5RtjeUggnjaElMVMiWDAbKuE8l2HuN79efPNWCvTB9dCxf053hS+5T48lYFkJvk8Babvx+bEbcSVfY2dvc7yl79pY1WNB/i/6bpydaIXl2vC+xXylLJGzQ4jux/1fseTUx4nvk1eVlz29L3Yq9JGffy8pOCXtO/uhQa+yaTEZqL5fy+RRN/mXN+vxaGWvFiJXBaCq/91RVqW460DJl3WFje8z8WdQsG0ifsV6IZb28VMIeVySZPA439VbJi2s1V0slx3sK338oAbo33Hc69ngBxgd8bY4Cl62syJQsW+39dK7sEX672ErnWzX/+6da/+ufEzO1dPNSdVyo+YN9Bd0f9xa4t8C9BX6tFmCT09eht01qVN4lqr7y9WXzvW3w2/q/rd+vq+7ufL8uvvd87i3wt22Bu7H8ruvflFzvmu9u/bvmv9vvbddfZ6z3uT3Wr+/p22+B2z67Xb6R/HbNrnzT4u+3701+/Tbajbp7flvfr1t3m9fbxtxuv1t+W//7uq9jgbuWvH39VeN3fd/eb9fq5zd76J2fne72u7/+3bWA+/1d9Mtr1QF2OL058i7/N1tvX/lYp9t1X7fs4zwp4ck4M98fb0benX13fdPq/XZ0U/OV7+jYNDX5pqjQz7PjeHP2uo7EyI52/AJJI6fb1zHGno8FU0cSqyGp4uRLz693fc1cRsns5iyOHX8/c9m/vNwhX3/BW00yKyakA2PgSn2SuCV5v+PtSeMQY18fSdr3nW69BcYFlw197u4HzsPstTyuw4583I6NmfdxUm8vl29HLbI2JE9dZ08Gev1uXF++Memu6kYENw41ZsY7L047WWIIfTLWzOTjvZ4ejIMRdV5uSbD6fAl28WsnM+tta2b9+IakcU1CvcYffu4Y4/1aZHXysvMPzGdmimkKJkLyi7LX6dXhgGQJSFFDMcZeDk+sV1z3c+Cf2ufiHGKU+8rg6cPNrL9OqHc+kfMaQLWuapk4sF2JXzpk8rYKHg4uOqDgdTnJS7etkZB2+QJn4eOQZ33MJSHKzOTywkp+uCwNekfmcnIdTfyjn9nN2fsZbx22CcSG96tILPrTVFTLLCglGZowV0aSNx8M5PZ20NUB19v6OYjlc1bIXgLMpVlGfr5Uf7AefB4vO1havnrqMs3oAyjmenpbiNgtRPkTU57odpnTV4n6mmR/BZmZzKAYpOBk/bWDrw6MxUBdpI61YcSFy4tDRac+HnIAlxHgSUICvAak8rl9nAmXEo9mpilJUAeS0yzVGmB5i4+XgFbexxOxWwA0WVCHXqPhSE7+1FBg7hWA95LktWQajCba1pU6EqktfTdGXA1JqrotQ6J0U6u8uO6T3h329yd3/AnlZDyUYlCgPQeoW13O1XFdEh8FPphv1zIzn0Kbq7lcvwY53Uc15wKfoYoWyOxnT1hvSHL7k5uu5YLEPqNl/JOCptOZRuOJDh48UgNIKI7BeKQUOUIapbpV6Exb7Op+dyoBImpoe3ql1eW1NsRNC9AROgYTTxvAyjTN5Pbe0lZCCcBFDY+sQYrVRmsS0jbKlQxIUBMznpBvTFo9P9PgwYESbOTz+Hyj2UxCZwd2Ql7I1yJdVSNDWJY0BXXHU6W0eZ2RRI/nS2xYyQDqEubMSbZn2NP/r9OWMKmgEeBKJwOs36rEdq3kuJdq1mMkFo3keoAq5sYEclC3ZQ+JxKrHu9s74k8/Z8RzXG7VAUpkgNvbl+dgAZWuACR9PpehqCUHoxbPTvqfdY7I5T7ytWohAHJvtAHsdlAyJUYv5lcaHO1J06H86a6aWMzYoy4vL8DjazkYUhIDKwCHLg1qrdOWNbhYzBWJu+vzSymJOjw+UkDPAeBYgiLb1UrZcKj1YimliSriYwTw1QIcdICdDTZrnTzW0Wn+/ESLyys17Fsb1qzHk++pEV4O2qXbRsloIEuCrKzlQHhFX8OeE2xc7O1pAH/XaYiPYtMRU9IIcMafhhwSG77nrZ6d6vLlqTpk3qiVrSt1gNOB89Z/uhhZBECV1FJegblcXCkQn6uLSyXwnEynclt3Qf1RIr/fm8T6G6NvC69qAWSDfwuA5YZ+Hb41bONju/OFDg4OtbFGXZ7KbeJ64UhejQ5me9LzS2UXa7l+9Xqryp+SXC6VJykCAZJMBtp0ldbIKwCWnH0gm4y1UqXD2b4a1sDocF9pJ23xdcae5PvXijVwfXkp3/fOTk50dXoml7tDtg38R8hvEvNttQREqvBzCqCf5gPVfI6p2e8rwLccO58Bdl8A3G7wwSXl69VCK8Zs1CgjrvLHhwon17oGZDshlkZZLpejY936l2TSSaEO8Hd7aEr+4fvK/tEHGv7hA03/6Q/UfWeqeDxSRUD7vhbcflWnix89VfOXS138s59r9c8/Vvmvnul6WWPPR8rbTINVp+SyUn261II10uDTq81acTrR9IPHMuYssUcE4PM4ju5jnJmzDzanlwIF1BA5r5s1e9ul/Ke7a3QaA5pjFp2fvJSvIweKPT4H2HxeSN2jGXsDc3z/fQ0fHMmBtY59ebleatWWIjA1OjxQ3Bszvr4h9gIcoXw4UMPayGKmBv308krp9VYOIrfLtfxzWc19ye/JMUnUpqZwNFOTmLLDmTJiIp9XiotSAdBzeXmpjlgcjn2uRlv0SivGsF+UgInVZyeqOLf4NpsMtUml+uRKi58/VZiNNJvtac06zFhrB48fMZ8k+ogb/7AkNnx+5gmNANXPtMK/LevR95yE/c/jLXwH4M8Y9v6R7AePZO8TC4CW/RePVsQtQKTGBf4YsJds1BGvlkamaFQ8PFRdJBoAoDYAjr52amwV0kQde5MD7CoQ6NG+ku89VD4Ya/L+Y5XWKlQtMp1qs7jWNgvKDqZqPn6pLWBoBPjMu4iyjZxXE0yT6b7WSSfCSzPWTX1yqXi5VoiJLp49V3exlO/GTpdgAAAQAElEQVTNCWvAykbrkwttuR8kea7BZNL/WoKvn+X1lSJ+nD5Cnr2JxgDOLSJ2+KhhL2tYw4GY3P7oU+5XhdrNRiaJ0GN4p9mHHylw762pr1hnCXK3rBP3vc8/TnKJfVPc24ODuR++ryZKOXGwpb9hm3w2U8G6Sx7soTeEjBsAcCF7N98oNEHFAXsLe0cA9M6eHPf3tpY12D3eUwdvA2DuuNcG9rnI+C2fowqL/c/rG3XNxZzY21eD7YoPH0njgbr1Rkmea8T8yXgoEUPZbKIVnwH858Ybl4+9tv30VNWnZ9wD8Tf35pZ9M/JZw7atOvaV7vmVRLkk/jfrrfIV8fUv/krNXzxXcr5RXmIwYi5wun/dW+DeAvcW+DVboIPflxHNv/aXz7dj6mWn3fXbzt6+o9vtfju5fX23/E3b3zbXXd731/cW+F2wwC6W33X+Tevwrnl39V81/67f2867sb7Od7Sr87OP8fOO7l77mF3b287evqMvtnvLF2u/WY3/cfpl9M24/l0Y5T67Tbd06vCA/xUDmQXZjkRZ1r/vSvK+Trp73Obt5VvtfX/mgJc+J32N4w6fL4y41W6Unb7Q582KL4sNb3uz99/BK8wkp7uq4Z63uon63mX92+7iXWeY8oeo3kn8BfalbbS7D3uC1+cv5nPhXO63jqeBpIWcPh/z9oL7+Feht3O9W4u877JXrwftiNz74QtnKnjd5fh349oVe5O6riNx08mTTk5vtckd5d1/d6o+v2QLk9Ouwsxk7GB6ZXfyUHIStU5efk3IwcVt/l520q3DzBRC6KkPVa7lB/FHOkKvicq+zeS6eV9qpL7OT6ZgQX6YmZ962tXt5u085vWm3fSF636oWvp6fyefryP57ECgX7cAA34dQ1QMyM+ckXI/s+vNWE+4dCSfDbk69Omod867s5fvUoDHTZ3LeFMKMUg9Y07M01/3MovjVYN3eOUXKuVFIXRgqJ+73pI3PDsSSG4Xo9NdQlzMYb0tg88F6c7h8gcYm5n87KBsjFHRAmM7UQ3RJvOpZcaZNjN8hw06deBYjSqSiNJNnV4dBl+q1JOcXacYsW+IMni02DEE60GhFvDJZfExZjd8In3NKDMHU8nMFMKNXC0+CTEqyXNiqO0pBWChE3NEn0yeaPf+TmZGnWgO8IhK6GsypVmmnOR0CpkFff7PoowrT0zXxEpDMi2ScBuQXEuY12VFLIUspZ9zksysTzxnyOTgRUkyWOhYY5uaxLXXOSi2Xq1VkXw25nO9QoiSTC2+bAFAW8a0zOlJUT936OpzBvpkAC6vFFEJEO3jY0yVAx4YtnQ7OljrQIOZacNcq8VCDrzlWdYntpcAC4v5tTxuOuQQTJKYqGP+aFE5OhbDoZptrdITs4yrAclhp0DytUYX17jIBrSTQUTeLUlWr3Nqkdd5uq1iCAqQkD0xymnmZtNwOFGe5HIQy+UwkJ8szdWPfTU+T1MR1nL9/cnFNSBtCSC5xZ4hBiX4I8aoGKJCCBLyu44VMk9I1JshTSv6pcwujahbkLROnC86b5D58uJcot94OlWO39xOC0/Uo3NStvK5ckUl60Zum3JbkVS2vmwWtcS+Pm/r8WtSCZBTk4RlifZ9NttSG+xVk3xNHEBT8O5KGZvhszWyJmkiQ4cNZXHusKfL4+BQMRoqpW4JWAh7DZFzMBhqi0/9esv8G/zp4/LJWDXAUZqlOju/0Bqgw5PFE/xUYHcHOhywc/CpS6Py8VAlieQEu5fI1wKsV/BzXdwOLkdNDAyJhQEkZM5HYyXE24p53G+ddehpPSiW1ZIB1C5PzhWROWfOFl9FCySuVyoBtp1fEhI1xLeor5DRwcLRdKIMO4xmYyUTj6ut0n2ABhL0hj6t8B96e2yWrKs1YH1NTPp1wjxJa+qwe34NUOUxfbkCcCGxDtgwP79Ssel0iU0GyC8S8u0g08VyrhYAJZDwb4pUyw3ZcUAVOSC9qnVweKhhWqjEJmt4eIxP2gR/4C8zrbB7iwxmJreP+9CfQvMvWgwYVwF4VvOVhuhrzJMQd0mWEBqdInaKrGXLMzXIs3Jwkz3G/XBWrhVZj4aNWhL4Kf3OX7yUx0DA9s4z45zCN0sywJNSDftGQIcS7r7vKQaFTsqSVMdPHnEZ8fdIE2xoZuw/xCW+zwBYsiRRx3oIIqKIb5dtwHpcsN7mgJErAJrTT54qwafThw8Us1QhiexXjVJ0CjEqbaXDBw+UxURFSDUEyPF9T8TVCBConRUaxExrAO66qVQjXAQ4DABW0f0NoD2ZTTU9OlTK3Ha2UIMfA7IGwC1jbUd8vL5aqGWN7QP21owJ6O1f1liLz8jESgnY1K8JAJf5L56qTEz7RwdyIMZ/Ivkcn48eHsufrmuSIGHzDh4DwBVCmXUZNDk+VMZesFxd92Cr0UcA2Nn+RP4E7tnJ6c1+irxrZBizNoha5YNCR+M9cMmCvbRRyw3YsE3Nuh4XQyXYOceXKUCUf1Fh9eJEAXut2Icq4igFVBqAXmUWNUkKjfZnGgB85YCG48lMl2fnCvgn5Xry0SM9QI9kPCTua0XWczdNVXy4p/QPDjT4A0DGD2aK781UF6jJmgkAioYs2flSg79ZaPk//Ej2FxdKfsQ6IMZn+UjhYCKbDrQ/HOsSIPtqdan4YAaoPJI/XTp78FCzvQMdQAEbuY/Klxc6OD6S8JfYu3GfGtZnkacytZpfX/ag5ATAaYwvZi4361yAV3E2VIpNjPipHAh7MVdFzORprpw1u4Z3yf5Zst/hNJmZRqzhYRPU5EHbl+fynxNv0G3BHum81LRKFLUhvsvYKt+bqhtw/XCsblnK976a/Tpj7SVZpvnlpQy7BtZow76QhUT+/2EbbQ6qr04v1OCfCFjZImOO33Uw1qbaqKq3yoiLIaDxuqs0fHik0jqN0oE67s8TYn8DaF6yvgXY3iRRUqfrlyfqiPHq7EplW6Nrq3KSafLkQR+DXTCFJFWLXuFqrcn+oURd+dmZzn/xmarLOWD6Nao2yp88xL5DhRDEElFaSzpfYMeNtKjkoLoscM8dyszUstbL+VJKE+VT7hnE8OCHH6g+u1QFuOlfqFl98kyrF6es8VYZ4HsN7+R8Lb24ksdcXNdK8Jvvf00a+l9mWAPKFw8O1AC8hxDVIXvZlIohKPGnsae5coX++v/P3n8/SZIleZ7YV98z6iw8SJIi3dU9Mzd7d3tM7m4h+AEHub8cAgF+wAEnWLCbHdmd6enqruQZxCPCqVF81CK8KjIqMyurmk53eLq6mT2iT9lT89Cvu2eGoAV2DBZVYL/pV5+rxs5hXChid7250vjnn6m1Vquk0Wa3Jc53qr9+rQrw19ceA1I3vHfPnGeeDTkshiDDxttRVPvitXr2V8wLNYulRH6MjJ384gsA+Kgan9TIuoN399u36Moa650CvMZpLn/vgdmUJ7lqwPItsRTIlyn7XcHkvzDQffNau2dvtXz2Srve3y9t5DYJzy/Vf3N2wwNgv7FeSZEpVaLsbC153JcFeaJTIJ82bnfygL29UodvOvr9gwrt64Ui4LmxbvPyTAX38hwuHfs9zMfYKtUI0DkhJ3QxDLEt+On1hbJ/83NdbzYK3GvCZMT7m1KX3MfcdhtyevXNW1X/8kbJ11cKeng8WODBAg8W+IuxQI8mThx+0tOYtSdOv/fc9/nxe500ePueuHx4PljgwQL/Ci2w38N3j5+ixg+Nv9u/P/+O777Fj9+1/m5nzutj9Ltx/0ub/TFLmW7+uc7Gi91e3xxp+ISnMeZDRNcPPv3etqf3Df5Y3/vGP7TtvfHpltjP+JTju1w/Zcb9MR/n8G6viMjvk/6Ej3e0QY7vXxsy35A4+zDpL/zhxdi7KhoX94mm9z59rtN7O99pvM/x5praEIUUH3hzrW89oU9+DDMpkOyPPtHM4NtxOrR+ezT42+0Vh096dhRWg1dmGO3nHL739Hanfcd+jf0xSRJFilTDNakS8ZBEkEEaijje31OE9wKxScjf3xQCmes2Hgiwxo90D08/dwoUnjqKjH4+dPDi52bOiYvb501bGHizAq3ef59ovvOMIVCMvymkGdJiDsBZ7It59+eGfbzPqaN47n6VP/CLH5x8bT866BaQy4yiFoBNQyG3pXiaYB+3szHIx0QKTJx++zQzBYptbsuEYmVIvAiHFreL+Txfo6UoLB5+zUEhmCLznEK40d2Pgl8MQWmaKqMI2FB475lrZmooArsMZqYkzxmKvqzTIC/uk4Mebu+KIpp4+NgUPzFQGHfwdUcR12XwMS0F8RhYm2JxC+9mV6mhCOz2EwxbisERndIBaInqiYNuW6tbb1VRRI8hiurvECc1gAZTJJhvAcb8PKGYnxe58pjIKBynHF2OLM1U5qWiReZ2irQ71RRLxSPFhinrOv8YmOtM0RPWcl+ImHIAzGh3WXuqlIYsrn+W5cqLgkJfrgIbOdhcIENBW8a1sB1LqATgnUym1AlTNdihwS4uT5CpxeZbdDQKtD2De+b0LDQFeAysQ5ObR0U5xicN6xTK4C/mukw5526f9XqtNcVVb7PeFBUoTgfVwVRR4N95kZO94+c9c7f4LbSS4fcan3bYew0oYTEowY8FMrsOfd8POrbYYYfPxMPBE1hg3l4iXip8sKbQGWgsKNZWrLm4vGKkBttUzNtR0M2xyXR2wCjh0628zdeaHh7Kfd9hF5/k8otirYNARYP80RTw2w75ZrP5MD+wtKFPylVSjtQgdyhzpdjfQYnQB1HH1paic0bRfcMe2yJHQrG5Abjy9ZIkA0Bea4Suwu7isXU7QmWeawrw0TCnwj5mxp7vZYwxXsvRWF7o38Hf7T6bzrB40MX5YvDpBlkLisjum/pWd/fVCPv4XvFv8BrgRwKIXAdpnBfKLVFGHNTLDYXjhVarlVznNaDtDh4tceKgVYFtkulI/Xwk/wbd6OmJ0ixDMlE4r5QTl0JGEQcuq5PHXEhT7dhLDjisAFN9SMK6DuD32LJnvP+krstcobfHseekHt9bL4CAShxugJDUlAOYxclIqdu3rpQiV4OdhrWJizlgTAjJsJfjqpYDJWljAB/XaogRVJXnBbdhil8c6EuIw9mTJwqAJROAkDZIjVpdXV3KZRRyLheXg419H688zpBb14AJAMA9wGFKXGeQyMOjolSJf12nLbqX7KOceImKcp8dz481B9zskHsF2GTYqMLeI3KG5w3/BnwL0O0A1gLfxiTV7OhITZS2pwsdADyVRwcyQIDJdKpiPNY1QO4V9u2xlq+bY5ceoGMEwF6ViVb+k6gASglgY50EJV+eCKRYJaDoFLBufDzXMQAk0/HnVlv2akksTpw3+nZ0bEeJLp+9HHyiUarLt4CbxH8NyKt5Pvh5vd2xhXYDMDVNiK+0UAY4sQLY9Bhx2TwOAvcxlyWbjnV1cSnfvz32HPepsl2nLaBgfX6ltCZOu6gC28Wnh1rFVuPjQxm+ngpVgAAAEABJREFUyn/5mQ6+/EwBW+3+5SXHVkdffaHxkyNt3p7hr1q+17MQVQEihRhZ60KXFwuJvbsKrRJiaZOZCgDEy8uFPPck2PvRyYlyj1OAI7eF+8QmhRL2V+0/nX2xHPZiOmZPYivf/4Zdz9DT91DH3r+Cn2RIHjT/7KkS/NVinwAoaC+Qo9kq4KdmuVO4qri/VQrjkZqQqImm6+cv1Vmj9mdjrf4WC/xPX6r47x8pfJ6pTyt5rAWCNbSZkjpX82Kty394rdf/l39R/49Lrf/xJfaL6tn4a0lZFVQDPrWLlfwbiQ37Z4L+B8dHujw/lxlOIe4vX78cfqrbc24DgNs8O1MIQR05fVNttcUm529eKxKDaWdqZrk8z3RHJbltNXyr3z9k0pOn/JuoLK3QSw6Q5keHyudzrk05+WyJ7VruuSUexvjaAfxdn54qI64dELz+7Utljw6VdoE1So1y1mDOjvzfkp88zjN84LmmUqvkcKINdjWAuEP2zAV6ubzBArlrLO0a2dk14PVWJbauyXc5cd5zTyz7RH0W0adQ9dvXql6dq3h0rIiPfC+Z72+UWZIXbk6N/Cx1+DQjVlLyrO/znjGrswsdcI9hhIqDuYy22Eg5JADejKjIVo22xKkB8q0PUt6bbAa5AmPnzEnQy+VtMd7yzRu1bxaaPnkM6Hiq1KLyvBxsUgHi97yXabnfbiCx2nQ+l41zBfZUT3yJ8/Z0oWUqDcDkqtUIX/i9KxErkivG3P/7caECPba/eSnCBk6Y7OWpkktiNQa1vJeCw9Du9+cQk8FXudsQJV3HlHzmualKaWDwbrFQheyX2C0SYtdfP1eXsSZ+7K828vv4aNtjG9MW0DJMS/le07ZR/epU/axQOJlJSZDwk98nPO+PdyKOsH+CxekqjuZKnP9mqR5gviBvRN6Xtaut4tWWvSRxi1bw3I0D+8uV0qxUTw7v3i5krxYqt5LxnsDf723Ie+VnjxW+OFH8+YmKx4dqXCfeQ6aA4w5ku5zRPxjQ7hTTDF8jZ+hvfqkiDfJfFmnVyXOtHU00+ZsvOS/QaSRh83A8k8+vTy/VAjT36hWLXOv/+Bv26mLQZ9u32hB87XNskUTV3Btb9qX8geqzg7naaKqKqGTbqmykApnyxU7ZGXL981tl/3yq4OP/ePSw0oMFHizwl20Bsg8J689DR/vzEONBigcLPFjgd7DA3X38u+aX33X+76DGw9S/EAvcjcd3VdpH193juyN+6OruzPvnt3PN22/Ph3utXzvdtrl4ful/1Nw2PRzuWWCwz72238vlnvH++DGm7qiP9X+s71P4f2z+H6PvI/p9UPx9x/74x5DzT7eG2Y2NvBjvhcY9/aBEd8xjZjK7IcoZTN13+pHL38Pzvlz3r70gPhBr+apOCjcy+ViaZWbU8yhn9EPvcO7tnPC8aTe7mYNCcjK7uQ4U65xcv47iRw8PM9PdhwO/3u5tbs8hNfrFHer7jrU6WAeFEKEwXO+HhBiG00hRxc/NjDFRhi4+13kOAIDeffTI4+0dAGpDMcbsRlczG9Yygy9qG3xcto6iWY8sor+hMNX7fOiGKwMpELUUnVxfH+Pt3W1/D6iBtZC7x+T9cPT5PsZ5xeA69RTmKDMx1tsZKNfJz32smfmpAmO9aOdtvctDq9ltX4xc8UScFr04G55cUkDu5HK18O/pM7NhvRa9WvR3vsntfLMbft4nHmY313meKwHka+paDm41FPLoVoxBg+6ALD06R8b4Wijq3YPMboP9dUJx0eXwTj8PMapzGfyITmHQsZGvZ2aYopPPhzVTbmTpAAPMbs6HtYcek6/P6XA0+DivyH01gfzc21wv1yPKFClcd/hzC784KVVzbPCj8wzo0Uvq0MvndtguSaM8rs2CzIy+Tilgg9vgu7W7od3H+VqDrMSRmSmlwHh9fSUH1JxilstBFdfNbWpm2LKVr2fIvwUQdHliiEqTbGiXbDhGjg7CymXKUsDRHbRVwnlgfIdvzYKiRWWTsTr0KooCH6by2HT7+k/EZmnCdac+ok+QIgX2dEd11WUhrjsK6qJgajEMvHfLFeBah5yNemySsV6SpoAKO3XYz+PJ/VvfxkkBkGbBlFMUNfxQUfT3/nRUKD0Yy79luLtaKgU0clDVdeoAnHxMQ4w5eNPCy/llyD+dHwI8jLTGjpUXoNUrc96AgYF1ggX5oyXOSwCCiNyR9hYjt8RZJM7cttVmo+bWJg6URgCHlgJsRfG3A+ztAVkCRfkEvil8hCxifo/OG9ZdAfjW8BgBdOToeDCfy2VfUnQO2C6EoBCiNoAuDi6wvEKWKSMGYkxkZkqQpSfmDw4OVACm5Hmhpf98JOs0rOfxMXzIgfENIFkArOmrTv5TtFmayka5OoC8Brn9eDA/0HgyUc9iU84TYth1q/FfDaAVhG3QswMUrptaCwAuM1OGjkYOzZBv0BfeG/w0BaDertbETESXMBxX+N9tt3HdATg8H0TWyR00BXhYrZZCOY3QpwagSuG1BaSZIFcC2NVQqG/fnCsAaowB7bLpSMoTFbOJdsjYQA4Muexe+E/pH77Fhf5xXMgAETLsMbJENb6aZIWuTs/VtfVgDwdbdtYCtDzSAbGSprnSNFPNPs+RaYKtR8hdlAWF+5nqcSY7GCl7cqydWuLqUj2+u/RvoWOPLM8HUB0DKEXPjnzg/8dkhX1iEjWOqQxQvgJEygF03B4bbOYgR/74SOMvHqkDANmlprwiVh/NtQbl6BZLnQGUtch1fXGhjLVy1nLb+fES3wTkMDP5Y3Z8zJgcPTvFZxfa/eqFegCIHuChfvZWFQC0267Br4aMNXumIkZbznN4N8RUNh1rdnisDjDpfLFQiT08PsQe2jBW21rpbKTxyaECQHg7ztTnQSkgxwj7rLcrraqNcvbDqq3lOm1Z1wGNAAjWAiQbx9Hnj1SidwLo43EZ/DjJZZ5bFMmzjZQlgJgr+ZoTAEz/Nt0aQPfqNy/kH+BYJ1KXJ6qvyDfLjeaffyYFk3/rPsQg1zXBH5hSmX9TFT19T2TY0H0Qk3TYB4pRDft8e3mtgP0r/9AJIHD++Yn8G75L7BDTRKuLha6JozlxOgJUj0WqR48fS6OMnEg+ZN+bTBtiuvzqqYp/83MdP34yfHAo9tKWfbur14qZqWrRa9Qr/g8/U/yvT5R+Mdb0cakiVDLsJmJm16SyXy+lfzhX+/8EKP73rxWg7MVOj+efq53MVB2UGgPub9gvczaBkWdijCqJYdfdc3xLnl8gt8dHU1Wq8P8BoGeWZ/L/w3RXJMqIuXg01fL0QgkxkAP8zssx9mm03K1leaqCth3grYfblj2ckmurxbXaccreqeV7xu8Xu77Wtqsk1t38+rnG5N4c3k29kd/D/B4TPG4zn9fo8LPPmd8oQe4e5gU6tNhy8FHOfvZ2YjXN8wEk1monj+vIPcA/JOQgcAIv93P6FllfogPuCDEqklvMTCFGlZOx0ulIse6UkldE/h9bJMYutQLUb8lXQdJ0MlUgjqazmdpdJc+xRhw5r65M0WGn0PVKWw3vmzruadvLS2XI3WOL+Gqp8OSQuTsiWbKUNfKolDa/LwRyQogRnWvV241mo6ky9lOZl0p//kT9KFF8DOA3TrXdrLUjNwbWn332mfzn9DP/9jPA9e75GwSQkqdPAUNrNXWjGFLNP3sk91+1uJLKXCn65MVI29dnSkJUOF+JIFD85RMF7LHj/pJimx65rMhUwqO5uJJ/w3qKz7dXC21X18i7U5hPtPvmlVKAdxaTLtdq3mDvkwNF6MAyhc+PlJOrrem0PCzUc++JtFmWqn80VUCGFFslZ8gxH6lNgzbHHMcZtkrRowJ07+V5pya+ltVW101FLEoIIbXSwdPHasivO9rX81zZV4+VEGPhgPcLDEvI+e3ZpTbkpjaVGmwaiHHP2z7P0DUjLgvmdWrk+obLnZKrnXJLFLiP6MlcAlxPrnca/i/rxUaBPBDIGzU5YsNeSHatyi5IvBfo3iy0fHsOwH2OBKZYNaJHIv4q4iMdl3KQOCBnXwSNfvmFSvLENvRKPSbPyQ0xQdjGpww+DfBvXpyqJ8a6zw81mkyG/xs6G43VEr+eE7tRqlDk6tgjw3p6eDxY4I9hgYc1/kgW4N2DPoV+n+LcXe9T+N4d/6nnn8J3P8Y42ROnD88HCzxY4M/EAh/a7+8T7+4e3s9737gfatvP9eMPjfV+H3efvP1fF7n1/nVJ/Oci7X3f76/vyrdv67nb3tDwF5bR7oZ3ujv8o+fMgcsw/73Hj032uff7ffE93e97uHYLfNg6bs9PIeeyp/eN3/f90PHHzL0du4+xH2L9J+vfW9eP7xfCe5xuem/1eif2b3r+Ul+9qN5SRO0oXr1Px7sWud/vc0VR/s/Nfj2FLqe78pp9J+W7+e3uqHvn6Ob6fdf6nTWCBSUUPhxwaL3QQUFKdx5umx6b9vS9y+NmkPe3FHA7+v3cW/tbHgbv/XmPDE5eWPQxTjGh2BMpm9yq5P3dsFavQLuZKUBmph5beEG1w8fOw+ea3UwctIF/ZI4X/WOMMrNvAa9hFP0dRXPde/jce03DpcvSUuTxYujQMOwlUVft1CBDR4HVbOCsm1fJgbubsVIIURG7NtjF2ysKVs7Tye0dQ5Cf964vsnGhgWBgzEspnoZgCjFq/zAzhtxKTKPb3QuPNfZ3AMUpYZ6vm1Bk88J6i6w5hVwmIufN/NqLd4Bkvr6ZwUnDOr6m298BjphT1GKuz3cZbRhl8n4/tRDkesgCNulhb/IirReKZQZYVIlKIu29auxoaaIbENMUylwJFLNEDh72rONym+sLX1+r56WLQSFhDEXzjoJej80z9AuBNSm49cSZBTdbR0GuVUe/61xja5ct+lzWFg+3Wkv/Xv7AWg7qmJmM/h32cNCoQO+c4nxeFBQ5t/JCKCvIWGiwBb6qKOQzRQ60pFkuM0NPRrFIT5y0gINpkmoH6ESnQgxqAM7o0rAW9ve1vRjqazbLtbYAPO4XB6p8jPOvKYA7j4pjnmSyTooAswnFzAROPeuELGVtFkaGPM1UAhyA48n9E2NUwxgHm2pkdj7BkBVZsiTVeExBkyJ3F0xL1u+wZ0RWj5cA/4gTzEyprxGlyu2aZWK4poCPPj/PS+2Qr0Knq/PFsF7DtcdSZP0QI/pHrQDR/Bs5GudyMsCxluLybrfRNUXuBt4dBnLZ/duEddfI93kPr4R92wLI2aZWkmfKKYSnsxmjKVQzbtNWw9iKmHAeo/FIJeQgaY1cun0Yx8lsih6VMvzmcrseBjjqc+vdFqB8yygNOhuyN8RmNhrJwYCGWEpC1Bjd3Qjb9UYONDswmuS50rJQLPIhLpRE1QC5Xuzv0dUAqxF4AKjcxzVyzeDTRZeK2OGwevlWZcykxVoG2FcSgyn7xGPAxy8BfpxSCvgO5FTIU1KUzrnewi8mABAnx76McB3g9lprQI7F4qaNXHgAABAASURBVEKLxUJmpglrOi+P6yW+T9iXCXp26Fm1O/X4Z5cG5RTK/Rtq5wD5XZBa65WhW4pMDkb6ng5lpnh8oHZaKJ9P5b4bH8y0djDPY7XIAVl2KrH1Gl+v8fEKGzfwk0lrwJUEmV3uw5NHg939W5079qLbrsF+7WqrbolPOEeEYUyH3g4GnF9eyH8WdDSZaHF2Ss7ZqYJ/WY40GY81PTqUETvbptIE/i17IMNP3p6i886/8fX2Shngw+b5W+36Vg4qjABhyscnevLkidzPPasaVG22xMFmACbnR480eXSkFeBfcwnwulmp8f0+yhUPxip+8VR1EeDZyH2cYycz0xhwMCRRSZIoJy9fX11qS4wX2CgJifo8UXx6pFk+kn+bLmHx+vWF+ufngJkNubSV550tOWN3ik8b6fLVqbaANSXAy4hYjujWYyOblEqJDeft3xbMGLsDXFoBSK4BS3bM6bBve71RpkTJs3N1gFvRAv6fabW41OrqWp73AnnB/8/NOo9qElPWin2/0wi5I2Dg8nKhNTnEY2NCXkkYn+HktX/rbrNTc36tnmv32QYf7SCPTSOfPv3Zl8oBdV1fj43t5ZWWr09VxFTb5UolOhUOGn71SPnTE4VdrfDbt+qRPZa5lp5b2Ec1wP7EEjXPTtXR3+FfI9f5t/WSxzPpvyiV/3cHGv2Pj5X8V0dKPx9pl/Wq0l4dPlFXon8t/ce1sn+40tW/nKliL9brWg17uClSfH6sin3ToGsOcLS9OJd/WKab5eqTTlt47Qwe85Hy6UTFdKoZPm/Q1z8s4/t2s14pst5kWSumcYipzdevNEoLJeja4rsOQLEmXkuAeuPe50Bwdr5RSlynjw7VkPc8p8TZSCPWWGMzz7sBeyT4ve5qJWUmHCQjr+9enoobhT+VE3cdeyxUnTp0CptGBXwb2tRJWZ6rJOc1y+Xw4YrF21Pyeq0WsLF5vQCo20pXGwUJ3lJKTsiIs/54rO7vP1P/xSHvCTr15BSLUQ3gbuvvUSJ2Zn5gjV1C/HAdsWFcwgs5ltvVzfsBCZBXaombQE510HxLrthiwwT9/MNSLbw77NLA1+PJydh3u9CqD6bwZK7w2bH8Qwpua99b8kcvolDDIzs+0sa/3ct7MAthAGn1zRk5cwvYu5G/B3DqA8Otlz2dyz47VPN4qvJvv1TcNep2K2mSS8RiH6WG4/LNmS6tQQmT2PPbi0v06SWZNujdZ6nixYYrkwH62mP4/vxEHWMxCfbaKhllMvQoDg9Ubdf0Yc88Ki+5fwFodsgTjqcKkZzBzqrfXuDrgrk7VS/P5d8MnwAU716dDb7qyXM1oGwekZX751oNsX2p4mKrEXEV/+NLZMnJ8SX+J2+QuxP/WelffKEpsRHOl2p5L0ECkt8P3IcCeB0Dbl++JncClPqHRox4FnEU01wFJqhPFxL5pSN3pl+cKP0SPYNJaK+XlwrbXolF7NPqAlsGbOM5X1dbNT0MDsay+VgZMrfk0/bZa8B/U3I8k3+bPLIX4mystkx18MsvZdy3dm77w7FWCfHG+hk3snA8Vzycq/7NmyGXduhigMv9CnsFDaB/+PImXor5gTaA580vT+T5uAVcThY72a5TRm4O+LtbVcp4j+E/Az7Ii46w0cPjwQIPFviLs4An74/RH0Lh++u9u4Y8gQ6k28f98R+7vp0yHGx45d0Bx7tzuBye+/7h4uHlwQIPFvi9W8D32Mfohxa8u2/9/O5453v3en/u4+7Svn1/9Hl72rfdPd6d6+d3+/z8/lwfsyfv35OP25//uOOe293jj+PwMPr3YwH34YeIFQYHDS/7ix8+8gdO73Q7UsO9zvhT54b21zdHvefxQ+vdTvFK2XB6f/zQyG3R9bo9fzjcWOADprrpfM8rfhwqBXgPgzLgHoN7l8Ow4eW9Hcz3p/vFyc+d3jfW27zPibHu64H8ek8+5i7t2//UR+S9jfnvSXJXXD//3gBv8I73kff9a6S79tif3+qBmoatnDxs/Ojk58MI4/UOMZyGm2cPsNhThLxLtz0cfOR9ovl3fJqZzOxbLmb27vVtzyATSgxHxOgoZov4DaLU4HJ74QrZfU/BguJeB/UDLzPyJH0+14FdJz93umHv40ShrmHOzTxv934Hyex2HT+q9573kxmyDwUdDeuKh/Nw4vRbwDCE+E6/9zl1LdVA+Pt4M3NVZPAz41wmM8ivbykk0achcz+Qy8YIwD+unZXz8qPbRqbAPPHwIqCZSfQF7OekWx2jBcWATRlnxhiOHbZzmfdyxZjI7KbPzBQCxFE8fEwQffjEga8EXR0M9SbEkTE2TTOFEORAu5PMFNDF25zEQAcFnFfb1IPdWmzTeqETXVrIZepYQzyS27kd7T0UWMMgt6dftxS4HAR1vj7G+QTW9L6YJPK1YoxyOSwE+aNjrcZBNI4dxWeXBSMzNpXxr6fdC64hMI/rhjXMmBtMSZYytJevI9axGNQgV4cAvr75GNZznhVgVV1XqgA+esamgHothdwWfpExPr5GDi/8+nme5QPvPCvUNt1APXwFz96L2xQcW8b7GoF1XZfWi+jYr4Gn2815N9jVber9Pf71a/erXwt+vlaSpnL5WVABuxRlIePoMrtf05gohqgKYGEPCLXOC6C/gXCj3L6GbGMAgAa9xCOmiTIK5YPOjHf+ER/GGOQylxT+3SdGn5kpQGY2FOJLAK4BFMNm62qr7WqtlHjKy1IBHcvpVA4WOHXYtqAv/dbHQb1JGUX9LMtkrNlhkxjwG/4ZQAR0Go8mxFwPn0ZXgAlBppYCu4/1eN3VO7n/2WgDGOAghtukIk4C850M5d2mBmAX4O92j1mqDh+NKao2xM/q9EIpfMuDqVAP/QqA6JESxrmNGuI74IMRAO+Mgq37MQ0ooB6goVRqYYib9eVCbmf3Rwag0QC+OYjruvrR15/N5zLkWAFkbAAQEA8uktvezOT2aLBBC6Dj41yG0Wis7GSmxfJaW2w9mk0k1ne7BWy3BmRaUPBeEXMhSwD0ZqrQy5KUYwOYvUS+jWoK3r6XkjLDZA269s4G8HhCnTyVy7dBpg5xPHZbJBs9OVaLrfLPT2SjXK6T61OjW4r/Dg/m8uvt1ZUGeWKUM/W4S9lDHk/np4A1xD4LKsSo+eGhpm5LgFn3o3+rNdIeY9DR8bGCTGsAiqyL6h2kBogxiulrgL/12zMdZ6XGSrQ7X8i/LVahd0nclU9OyGXo+5yCPADSGruE660uX7yRAV7HR3O5P9txpjo1jQFlfa2CInrPfewC0NL3ggOGCbY7ffVa/i1PNpdKwL4UuRz8SAB8ioOJduxdB9BSxvqHXooi16MnTxWI8zoLKgECZnPsQ2zvAA23ZwuAwYWqRMTXVJvrS22IgwBA4KDijn05OpmjU5SDyEqCBHixu14Ncy5fvtIGUMN/+nN8dDCAXrPZgUZpodHxoa6ev1ANKD3FJx1gnQMiHblpfbXUNfu0Pl2qUNT48YncntvX5zo7fYtPtzp7+1bRgpbX1zo4OdL0aI4fgq4BjlYAyhFgZLW40lVfK2ftkv4GHX1Ojv7LX79QJBZdb2VR+WQ0xEFkD6VpQn5sh7fb9eml/Ge2A2CdA226WA4/MzwizkZJju5Bhr9X9Vb+zez6aIw9o+q3l0rxqYLdxDc5Zb3eaElMHE5m6rGx75VJOdY61RCzaZapPJopANZsAUdlAXAxUyhzgOGNGmIyINuUPJD9/LES/DYalVpfXrMde10DajXkkgS/pr94ooT5HgtzYrfxbzGnphyg/u2zZ8pmU9WAcOG4JKeaks/HAH09gFOrHWBjPaLtbwHgv5iqeZrJ/quJwv/8RNmTA2laqkemPiTKlq2KRa/uV9fSr5Za/i//ou3/+5mu8GFDDI+I/Vy5sslE/tPzOTmrQY6Ib5OLtdKjiWpAyoo1Y0RfYqph38vtx36tXp4NP/28Je46QKOe/ogNAjlhN4pqYi/PIQlA7Oznn2vj+cDvY2zyAVTNiyG/C5CqB4CuJpmEff3etU2kFICz8Z9bxjcZcRHIGaml2KRQOR0r4E8ro5IJfEaZSHzaAiau1yt5Lh/BvwJUDdNCC4DQZlshw1KxLMlZrWKMOvjsqfIsVwLYlQDgTX/5hYr/8hdaJ52aq7W652fSi3P1xFhFbl+eX6i+uNYm9dV6meGLLFNLjkzLkfoCObBZzBPFnx9Ls0yjf/tzbcaJLAnaEmM5uqxfnxGrlYSvlKfqAIkzbBqwe8wzpcRJJF8lxP7B33yhckIMAN46sGzobrtm2GstsWqXG23+6Rvlda/+HF/Dr+C+3pHfA7xa4q4ep0qXO23nheZPnyiQc/ox8Xm9VAoIy81CBLECwGTC2u1iie9SBeKoumRfiQc6Gjlkko9Vwr/l/UBNYsiaHnkL9awTWTs5OZTgoYuVsl+dqgKUtF2r5vWFOgDk7MmhOnj6Jq7XVypDVIE8JFx180wNNusAZLO85J5TaQff/D//uUCuhcE1SUuFGLX9zUulzB0t8UMwlVkpnCn/6fBRF5Qio7EX4+f44e8+Y/5O4v3H8vUb2fOFDPn6//RMPUBv/2imOjJkfa3w2zPtJvjEgX7rNYuF8r/7QkleKO1MOpxIxFRfpkrhn9G+5R7T+zeW1al+c6EQgvy/OlCRAvRv1HIfdr83fastuq/bnZJfPFUEcO9Pr9ReErOL9QDwChA5nRJLv3mrln/y9xvce/pTfEucXL94q+7VhcZPTyRsKUBk7WotlxfyD7AI4Nz/j+CGvDbJR8qJKyGb+yHCV8TVqDGtyM8Wg5K//9nwgYLuxZkGPTzmyaV6fq4c/+/aGj/UCnp4PFjgwQJ/RhbokeU+0fSv6uny3xeYJKu7dL//U6/v8/C1nPbz7/fv2x+Of2ILPCz/F2OBu3vsY+c/ReG7/D40/+5+34+5O29/vu+7f/yU+ffn7K/3vP24b/txR199Tz9u5sPo348F3HcfJuM+ZSzkxOFHP923gsdA/DEpJzm3+6T3P/gDxf+Qeoe+HXmXB437sZzePO/13zQ+vGKBu5bxc5p+p6fzuE8Dw71PhuPQwst7R9L+oef98X59f+xNpN1v/dNcu3z36V1JPt57Z+xgN3Tz453mf12n97W9e32jyb4lkB/25zc933/tKXI47cf58fujblvcbnu6bbp7cD53r3/quctggB9Oex5mJjPj8oZMpmhUYZDfJK6+Iyo3+imPvu9UU1xPk/Tb6QbnPQULChRrvNPM/PA9MjOZ2ffa7zZ0FMM6wKqYxGFsjw5OPibQFlnfLMiCyde76euHa/EwM2pTXBtjON/ra4xPkkQxJjKjjzKMS2Lyf8JexpkUmOO6aLgyiSPmBpwSxace6nT/4XKY+VjJzL4l16FFl5qCbsra9CBOrwY72iCHyYvZ6jXI3FAYbLGzeAQKchHysQ5kdBS+9kS3Qgg3snJMU/Ti6G0xBO9WjAGZ+0FeM2O8KSLhLjxyAAAQAElEQVRDkma+GEv2GuzB+B7eSYxDsdfbvMgWYlSIEVmbQTYHFgNjvUAbYhx4G9cOanQAdU4tRW2DV5CUF4Xcju5LXMiaglerHmP26GhmisidAuK5bWKIcvuYBQXO27bBJ5xT5O6xYcT3bp/BFtjJx/rcHuYO7rXYuAVYaSjKuZ3SLEOGXN8+TCoo4JVlrpQYSiCm3nb3smDIa0ORr3DZue4Y0EvYMipFVudb1/UwpqIouKWgv91uxDBGSTVA9ei2KB6YP+gvU0CWHtBFbn8KyR5BztfX9KLsBj5uF/eBxwpT5A+XN0EWPzczQIstoCHF19sBRofzcXB1hzwNoFsOf+dVFqVK9N0AyDbYe7u4BqhFdvh57dWwcQVguMNnDhy2FD5bCu4Z7R32dZ4luvixx795I7WACw6yhD6oAAB1O8aYqq2JEcaEIlcO/ykgossm1vVjTmHX5XPQdDSaaDSdqQVEiBSWI6CBxaDL88XwTcEGG2bwcB94obhFJ7OApjydGcZOQyKxXoe8i/NzQPZKDuamyNt5ZMNjc7pQgWz5dCQLYSiYG2D8OGYaTcbDT6H6uk4VtnP5zEyj2UxJnquq3M6sydMBSB8TMHZg/d3VSpfPXirWUgE58GKAL/X5pfzbkybTDHByfnikw8NjpYyp/P9R9eI9AOgEYCojJrJxpoIjoaINIF6kyO1rLBaLwab+reGbb78mmh3O5XHu8eey1sh8BfjsPnS7Ro8vZPXnAICiQ9d2cl/79RLgbMucHNsKPecAvj7Wye3t+3vBGFSU65oTRy1x0AKMZNg7B5QpoS3AUA2QkMJ/h406fJyjQw1AtL2+0nQ60c3Po2/xhLQGhM4Z6/4MrDvFvuV4rOnPKdqzxu5fnqv6+rUmbdSoGKkCpBoho8s0Yr1xXuro5JES9p9uH1GmKQChy7whfhvi2NfY4XePNbGOD/W2ihjpAGA7wMEOwKkHpPD9lrE/3HY7nwt4uk1Mm7aSxrly4mj39avBt+6P9dsLZcRgBJDTiH70cf6B/Rxjogng7QZA1q53iiNAMd4HROLkErDM+3eAxR15o4BviY4ZcV+gezEaqa16nf/6rc5fnamJrcrDQidPASRMcuDdfbAlx/jP0i6IC8ytwL8xdiS5y2Ps8dEjea653qw0wa9Grmy5j84A7iP5NW/xA/urOJqrSoM21UbOL7gSOPywmCg7mGj0yy8HQLc5mUhZosC/JUBdmRW6Wi2VoZv7R+SBgraEXNqPc00mE9XsU4+tnByQ+P1hiJ1GCTZy/UvGuF/cnv2LC+XrZsgnvl+N65AE5U+PVD4+Usp+7Ym7yL1ixZ4qiIPpwYFLO/x5Bjw3nF8+f6WIDA4iXQPS+YdQ8k0rt3WeAIARkw686rcL1d9Aq0ZrYncxDir+66/U/hdPtPrbUul/c6Ti78Zqsw37hVwmA8iN0puNdv/hpa7/8YV2v3qrLX5qnl+qu9gqhX/spF1ikNScLtQQW/5T+9cXCyVtrwYwvnKHARj6BwJaww8Aw26rKfkhJlEhRvZ+q8l4opClCuTh6eNjWRbJhxuN0kxu14KYMQvqZZp8+VRV1yjB1pumUoONFm/eKDucafrkRO31Wg6ibV+eEsO9FBOeiSpybk28G7mqc9sQ4zWxKYCq5v/3a9W/eqGc/Ts5OVaSRo2Iz5rc7vcQ1ynmhWbsu/JnT2TIUr89kwGgLojLBn4OvNbEwQpw9vSb56qXa6Ghip9j59y0guzxAXpV6JUrjopBtxASWQzquIcnyOpAXT/N1SdSWUsZwPeVg3IRO79daDKfa8KeTbIcnXbiLcIQD0mSaHRyopz84h9+2qzXSiZjdXlUx/uJwD6QiXvPVjPA2x1yX+GrarlSADAX4GAYF9LPTxS+ZE/NxorcL+x8Jf9w0BabN2WirQOrQVr/+rla7qs2ztSEXi338fU//0ZrgHwn12cNONjDs663iodTpYCeNT5I8nyQYzw70DV7MwH8dTC5Yt+ukTvHJgLo7V8u1E1yhZ8/Uv70WBvyRHF8qPh0roD9ArGoulZA98T1wxLdQTH0jZJcAije3vopAkr7h29aAHnLE22NWPecGDHK3zyRvpirw8Y1evbsXz07l/zDC3Wl5eICcPwZwPhSClG+P/09hhGXTRLUf/UYm53I6CsAjUfkGuHr6uxS3etLuX49spHmVQPaV89PVV8t2VPP5bLv/umZBIA7ns4Hf9b42QBkPT4je2n34g06H6tB7hKgPUtL8NqpJsT72W+fDR8IqJpa6WSkum1UEXvVb19KZytlxNDu4kqd2z3NZXmqHmB2RoB1WaLwYiG3tYj1Ht0DeXxEfgvTUuHRwSAPopN7erkOxpw4nmhN7HTk+XElda/gAdi++fUz+Yc/xsSX8HVXprJfPFE9L+T8ihl+c2YP9GCBBwv8OVmgR5g9cfrw/IgFjD4nDg/PBws8WODP1AI/Raw/4b7+I6TfP6h2fwT5f4pH/xrm/EH9et+A/hen0/32h+uPW+APvT8G/kSCH98rCX3vbf8LaXS9nT6kjvc5faj/r6TdzGT2fbqrfs8f9nfJ+8xu5vj5jyEz057XR+e5b5xuB31vDgVRkLcf5GVmA4fOi4+cBQuDvpwOc73dac/fzIZ+H+fk4+6SjwsUdpy83exmvJ/fJVrldLftY+dmjIZ8TPTCHydmtAWjYNfJgayB0CNEdIB7D8DYUSRj6PDsAAcdpOjdNrR09Pt5fzvGZTezgRfd8KVA7GPwr1+bmR8wa6/WeUEdfU7e4Ufn4ecxBMUQFG7nmJnMviMf4+T9HWs0XlCCl7c1FNScj5Nfi2KnH2MIflDgaGbfHb89D0piRL6Oej+yYwtjrIO04uHHYS34uaxOrr+ZKaF4HAP8OUdQCVkaioUOKjAVfW8qht2tbN7mcgzy01YDGCUUFp2/H72/R6/9tY8FC5QV2UB9lsj/j7oumLwI1+ADBxB9ntGW3vrYr528QOr+c343ItoAiPsae519jb18fh4Y2LuP4N00rQxGkdj0Y5ZlXElmFCTRtSMmnL94RGwoyneue0WxukK3moKh28tlzDIKgyGo7VsNvmJOCkjs63XoLHiamSI6NMxzWcrpTDmF3JoCqRfKRT/LfhtjgQJ/nmdyf2XI5vHg89M0UQxBSYhKDeqkjCJnd71RrDs54NpQxBSPDjk3gIZZOVaWZoPP0jSlRwrOE1lSfORU41tfwwHC9WqlNYXtfbxFxri9HfxK0asnXvK8UOLtxFQB6OZMbbATvJGvYYzLnlJoTgB/agC2DHl7xjv4nSBHi21cngQd+jQALG0U4C981BL/JYVShaChsC/p+upSYk4REjVR2gAQ7gANHOBwGVx2t3fL/DWgE1PkBVdvv2JsCIaZDZb4WFIJqNYSCy7DCgCz43zb7jT54rF6xvpPkMaqHewWLLA0+wi9VtjHdXcdfc4EYGM0mQw/ZxtwYsQuDs5fA2Zk2DnlWiGoJ6YS/Oq67+CRY5t+ih2PD9QABFyplvOtsNUO+68Zs3LkYT5Rwph+UkjYTfi7pXC+AtzLi1LBfz72cq0wKXVwfCQBBLVZUIF+Gf07YtbtdHB0hAwdcRMAUnYqATi2gF8Vxe3pZCrXZ+wgYIwAYY1yZO+wyQFtObHqPC4XC/lxBFDS44uKGPN9MZ1M8M/VEK+uv/thNJ3KgfaWGPQ46NOo0WQiSzOl+Hl6cCjnm8K7YCwuGZ5jxvhJRA6PObeX8/O29bM3A3A0fnQkHQOKfHakdb3T+u25msuVGgDba4DHgL3z0UgLzrcAvTUA/smTp/J8vwS4cmD7JhbXgz4derqdcoCxhHWjy8R8CyaXo2K+8+zx7w6QpUAHB7kawPkISLd6/kalEqUnMwWAxd0kUXY0Vfn5iRzYiyFVue2Gn+LNsV3LHh1NJvI/BcasE9nrnj/enp8N39KNdStvGx8d6py2gjmebxLfa44Gmqkkdqa/GGvyeKykTtUtevTvtMOfwQLx2gK2sLnIdY+ffq7t5bWE/EY89sx3MGkJwHPx9lSj6Vi1Ed/qtMGnqmql6JF+diyNMnUAgxHwz3PMwePH6kUoZil47kbdcqvlZqmWHBJmI3kuWRInxfFc/mGLOB1JZaaKOBgBAHbs9R5AcffiVP4N5RCjGvKgA1qT6VQNfWtiNs1yVW2NDo1S7FNVOxn/NgD9Af8mtKW/eKoEkK8/v9ZqvdKSOLBtowxfeF6s0WXHuufn50pTfIIsKbK4z3KAQAeq3FbZ47l2faNiNsVEvc4vLpQElHyEDLNOdpyo+HKm7H/+O3X/2VijpyPM0iuMkIi8H1dSfL5V95uVXv2vv5J+e6XmN+cqu1QrwKmiD4pQ+tVT9YBb/euFJuteoy5RAmifHM8UVrUS9naoehVPjjU+mas9HMsmpcIWO7xZKM8yxemExQJ22mkdu+HXGgJ5oV1XEn7t8U7Sm/yDBUvynn+4oeWebOSferlRBPizq52Cr0Vu6bHj9s2Z6rMruf09X3ucRWKtBpjsZbIYVJIvwpO5HGSsns7kH3jYFREAdKr8yyeA2b2WF+cqyDueu3wfJZNSkyTT7vWpdmpl7JUC/SLyJl890pi4bgDWW/ZtZJ3J/FATADQjBnKODvplyDh6fMI+36okTl23ncdF3YgpEjEduMcEYmK7uNQafxt26ojl6myhFLNEQNIUqi+vZEUGiIeuAOlNNLWAiR6PbVerRZYC+44fPZKw4zX2rcnH/dVGvl96ct7q7VuZmTwvul0z1hJ7rCB2I3vLwb0r9lS9Y04izX7xucrRWMO3OWcTlWmhPCYKearmm7cax1zx5FDJZ4cas7ewtjzHeI40wMb6zUIJAGyybuT8/VcGWu5Dhk/nx49k5H9x/+jTIOFjsW/19EABYDbdtOo31aCzkS/rFLUWa+1enqlnjogToRsbTSvA1RrQdQcQKWzpPu4+P1R/MlX++FAN9tTRWHpJHFpUlQZl86kut2u17B23ZY39MI0wkEKaKYPGAK1ue7ft6s0bmaRInm25f8W//1z16YXsn16pf35GbI+1eP56+DWGwMgx+cI49m+59wMq70aJIvfB+PPHCgDMAXumXz2R/u3PVPH+oNpulRF/aZapTkwdY/KDA1aUssVWwhYN9/jL1ZV6AO5ZUihFlxQw2sf7PozYKWPdq2aDWWqVT7lvAuy3X8KHe3YC72w6VcIcS1OFJFVPLPq9IcY4rNXhm4586BctMsXZTJZEtcTb6jffyN/D+E/mN8djJX/zVO1BrsJzw3oHoHwp2zVKL3dqfvVc1+ydglzVThIFZ/hADxZ4sMCf2gI9AuyJ02+f+7aPHb8d/CNOPsbvp/Z9bPn7PD829lP7jIF3icuH54MFHizwF2aBfe74VLX24+8fPzb/x4z9GJ9P6/ury1qfZpbbUfd98aHr2+HfO3xo/P327038fgN/DPofhB+kezO+8+v9tT7l+h6zH7z8bjXxR40efNt33QAAEABJREFUHp9oAXxhtySO76UfYvW+eXfn3PXN3XY//1if9zv9EH8f8+dKLvteNj//VNrP+Us4fkznH9bP//h3+oSRDNmvxekHns5rTx8Y8k7zPkLfafyUi2AyM0buZfIjl7+3pylQYIkhyh+ukx9/iD5lnI/xQtgNtUNx38x1ueFu6HZzdvPaAz713B/MbsaYmUIMA4mHmQ3nLcU8vfdxM8+7vBjvRyfn6cc9+fX9/oaCkJODXvtxd48+x+lum5nd+kbfZjwLlIDQoQFAcF4dOgXazExNQ5GYPufRsF5CwcmBEydvG7p4Mb+A+q6nXuj+NhnXfs/0OQ36d/CqKWDtKKB3w+qS3bFnjBSzWCPEKC92tZy3FCU7+IuHFyoHuTg3M/UUTjMKylzK5TEzBQsD0CTWG+bDw/k2FNPMTAnFNa9POkuXUrcPQw7Xz+VzG4QYh54eW3RQywTn40ByTBM5qGZmMjNleT6MretKPoYm9Yz3az/vukaN6wEg5O1mQa6Hy+dyMXSYn1HYTNEnUsj1uVv49ci1w2434xvmYRtsvL39+d8SoMd1SigYbpdLuVl7+mWwtCAzP5Hc5ggl/4ZtB/DkBdyIAfwbLS3XLneD/2tkbbMoA3SxaanR4yNtm0p5lquiEBsoVMJZgq0hmxEnul2jxa8OFHnh06kYj5VTOB1kTBLAklRwVmDdWGRKKNg66FVRqG8RfHV9rQZb5+ORuiQoHZdqKRB3GKjDnwyRf4O0DpJ/q2V0OJN/06n3Dkkuj89vEpPbqybWHGRy0LpCthw/teiwA4AISTLo422xSNUCcPX+fgBeAz/OhyPXO4CjjMJ6whwHKnaAsOIxmx2wZpClUaLff2oyAzTIsFGapvLj7OhYBbZbv71QT7y2o1z9rNT40aFa1ujyBE4S5lSKfBXAwLAGgIPLnOaphoeZJqOxSmyzxvdu14Z4yrHRmviIFOgTfJYBNPg3r3aLa2VgGXFTM93QAhGRbYQ/Jhn2vVprR2F+A5ixRbZwXanoE0C5jVQxMWNd1l5dXAEwbtXRdvjoRC3yVazvMQrjQe48z4e4i+QGB+S22HJHgXoHuOYxc+U/74yMHvvDHHRpAFB7jlMK6dPxRA37VFzP5nMV8Nsy38x0+OSJPH7828dXAE8OqvvPyvp85YUi9myIjSWgbAv4dAXI5uCt265lfZeh8D0FXTPfr3P4bwCpHcQLaZSDEc1mp+2Lt8M3+MyCpo+PlT05UkahPqFA7zGwI4bMTL7/D/BrRvzuAGSyyVhT7F5i3xyZZgA9Tlvs4NcFfrtmb758/kzL5bX859DDuFAAiPNv4U1OTuTfak3x4QbgOZ2O5b70Ar3//5xrQM0aezjIWWw6nX79TA1g1np1rW6U4lvT8nIx+OB6sdAO8GON+66brfznno/xW0JOGWPnfDbW1dmZ/FuyG/ab08XZ6fBTxm6XHTKnVanN+UaWB+RIlQPWOmjuYOj88Egnn32moijVIZPPachtWwDsJM3Qb6kiy5Vj7wxbJOxz91+BDXsANotB19+8HIBbBak8PlAA9Lh49UqXl5dq0aafAKAATk0A6wLxnYWo8Wgi/0BPfHo4gGYe754bY4val+sBLInw0bjQzIER/BTITedvXg/gYkme9G8w922n2Xwuf3h+TfGhAUil8HWei9dvVf/TM23Z88nJgUrAqMMnjxWZ4DL6Hk6JnwxfHR0fqSNfXQESeT4uAAM9H8WDkRLIvykdAMLcdwWyHT86VoTf8t9Gxf/9iUb/3YnCF6nGaYMpGvWhVUtyrM5X6l5UWv/7V9J/uFT4p6WeNFNA8V5FPmVMoglr54cH2hIveasBSBvlBddbVVzt3pwCRm20rDc6mB6oOcW28N5UO8CxS4W6VTYZ6eBnn8kfi9evVZEvN6uljojHIiQy9nME+N6lNuRd/9n9zKJ8v6ZJ6tMkElfA5gn7sIZ3N87UAghPcmzAfoi0b9+cq35zoWTbclyoJofkWaa8HKkibi5+80xj9tAIMLLyDwXgk3pWSKxfrjtNDvBXL01PjtWQ81bEXZEWcnnGtPWMjeTFBvCtg64AbMUjPzzU9QXrnS8UyQ0LzivynX+oI8/Hai+vFQDFkjyX73//JifYrPYg2xU28ZjPPA6Yv34GoIiuBbmh2PVaf/NakevQEYPYYYdcK+KGU3WAgr4mYhDRcjPp4vnz4ed5JwDxKKLq4lJDLE0mGk0myvJSsSyVsFfseqtNKjXk6Pbr1xpZhoxbRXwcLzc393H8UgLixU2jLYCef8ChOSiUAKz2gTT+9kwJNl88f6EM+1Ts7Xw2VXw0l4OvNh9r3dfD/vP3US33f9/L7fmlQF+lCbKU8ONe1teNVr99pe3XL+WgbAew3z87Iw/A78WCfYsRAHKbtkavKxk3auttsHs6yBOIx63SulfOfna7e0y6LoHdZVmiDj/aEh2Jy+M4Uv38VBaDul2thvzZf3ag7s1C2rXaGJmC8fFvn2p0SHxgYd8LVubq31wqQcftV4fSl1CRaNZFFeSQbDpW/TV+JM5S4tzvvx7rkdhzndmKYiMoebNSB0BsxJ2qVk0e5bL5+5rqdKGOHLus1urgvQPk7gGFD37xhTqAcOfhMdBEsW96dQDyLfbyQBjNZ4rcU2p1souV1v/4W4n8FcnLmhZaAVS3j8YStlzWW9XcJ7PHc8XjuerLlfrzpdxX9XZHjj7nfXKjHJ2KJBv2g9+blEa5PdsgNVB6NFPvcUmOC7zviOzLWVaqf3ul/jdvyT16eDxY4MECfx4W6D8ghrd/iD4whaSoD5JuHx/i+VPab1kOB0+Bw8m9lz3fe80Plw8WeLDAX5kFPpQj7pphny/8eLf9/tz71z7W59wlb9vT+8Z733485z7EidPf5dnzzu8+6W4bBS4vjvw+SPD6lljD1/ldZP/Tzt374kPHH5LuQ/P27T80/yc4/y7r4ZyXvU++9Qdtd877vsNlTkQJY3unDs/dJ2//A9APWeH31f8n47M3930B/K87p77F2PcJ41OwlRfT+UNW3yOYeXj4/G+Jtv3Tx+/PKSjyl6w0HPmL7P5RH3sg/Pv4v/O+7mPzf199g7Iw+9iR7rtPw4ZOxCwBTg+66A7tWX3bxpD90+13S8N+gMeHjvspHzp+aN6+/UPzvm2/I/K3on5yG3uaOOrfIW+D7um0X2+Qa4g7Wlinvz03M5kZje97MvC2+WY+IY35SS2D6VmKXp97Q0YMOkl+reHh63wXat+1U6vQ+8h5+lpmJjMbeAwvLi90w+tGLjNTYE3xMLNBJsnn2NC+7xMP5+nE6XuePue75m4QwhQU9b2HD3WiY8/PbmWg6b3PjgKxBZNToPjk5G1+9Lb9JOfXu3FpcLu5GD6OS/m1n/txT5JJxLNBfhymYqNgphgj8tMvhjgjP+I7MccsyMf0t+1+bmYyuyFvd/DTj+Lh/XsyM3mf28j7zW7mhABPSCZZDHJwQFwEixJHl8/9HblOY6rA2BsenVrs4x6NIcosyODhazh/3XlYMPm8FmDHzGRcOw/5wyRf1wunMQRJJi/M6/YRYlRMEqVZNhydf4hRzm9LkXXggz2MuRsKyA0ARKTf13LZsjwTLBXMFJMo+QXUQzFN4BPlQBBi4KuO1iDhizQmnEu9/3QzoOigUy9F2pMQ5QCHj3G+LpOvKx61A7XIkyCzz6kppEfk6XGywdrlyrJcXdMqoT2wiikAiObKAUpiiHLdGgqwLXPFo4cyCq/tMCfhSmrJIc67ZZw3mBng3EYt+nfYOVhQi39Ee0/B2uUxmUJIlFEgrCm8R/pchpTriLx0y3WpALdSZBnWtagKoDRQ+PQCpPcH7Jjhjx75YKEtQJaP7eWvGr6h1yJDAY8aHy0pwm9WK3W0+XpiksdZluIbbF0ji4UgY3rhxWmA5xR5MtZwPu7XDpAiKigiT+Do8nUUooWtK4CAlvt2B9g7+IE290/DekVRyuO3BHgrJ1N5UXgbaSozNdHUB5N/OzFw7mvVABf9JNMK8CMkgaJ2rpRCsoMxo8Opqo5yLetlFMPdZgE586xApaCK4nTNmqHu5Hq22Gd5SWEV2bG8Fudn2uFDBxdq/JcCbiTYfr1cawMIm6e5KgrNJYBCf36tuK40nx8qJYY74kcWBv+Ix2q5UsQPM0DTDnlqfJS4LHmuHf7brjbqkSUSYxnzLQbWrlWvNxoDiu0AlT0Gl29PFbFXCu+DgyP0LeQ/3doCgqZZzpJRkb4spnJ/ZGkqyxI5sOrAxQAisV7Af1dn57rCbjEEHR4fy4HCEn86SFQjY4J8WUyIvxSeJtdhDNjhR+/bYCsRD5PZgSpAoo64uAIIDGbyuFsC6G7xT5qkmgFgCiC6muaq0XP19q0isvm4jrj3b+ViJrnfvUjeU1AvWSvEICWmg/GUvpFWxKX7oQBsWV8v1a13qptG4HfK0kyXgMmSqcYeDX0pQNXJZ18oyzJtyTfpqNDV2zdaMS4FAKoBPa6/fqENdl5vNtoS++cvXihnPAzhJE2x/6PjE7nuFuMAglXnV4Chr7R69Vo1vhEgZVmM1CFLv62V7QAeiAmP78YEsLbVGuDj8PEjdl0/yMOJWvaB55Gcwv7B0aEc7JkQIyNLVR5M1RKT/oEL/z+DW/JawN5dNCXELNtKo8lYJXFZkcdKbOL2KBSV5mNtT68GcP4wGytlXEPM1tjMY+1qcTXoVhJ/BUBtRBgLduMTjq9++1wNuXSLTQLX/s1RDpqFVHPkrAEltoCS/OUD0P9YB0dzBfw+ygopjbrarFQR8537PBMuNIn94d9Sb7GR58I8TRViBIDqZfi58W9iE0Nb7OkfLMkDsUdOujg918ViobeAerKgBp4lgJCQr1pcS3WrFF5jALIUm42m2M11ZU9V5LrNKJCrM4U8Ubfd6GpxoYY46oM0Q5fRfK7xL7+QANUtlyLA67hIcb+pfVoo++8Akf93J7L/HlsfzIhDdEW2zoMOAE9vl2r/5Y3qf3gh+5elun//Qu1FC2B8pBpZK/L5psjUkieal1fSmytd/valIkDblvwRXqMD+yyFZ4o/auu1Ca06jp6Pjf0uAJ8UP6f4f4eM4WDMGqwF/zHyB+I1xlQ91y15LYQoz6cBe7WvLonHXvFgQuzWCuzHNJiuySU11vcP1SSrSuZxkKE3OibE0hXAnWHX9KvPlHz+SBm29RirANGM+RG9xtPJMG/VVSrc/vD2vbEFiFxt13JA9vLNmRryYcTXk/GYvLuT/2x4Q3z0X7/Rsl4rm4yVst/LLFcyn6hPTUWaSewlSxMd/+wLxS+OVGTEF/ebCioU5D+LHLNMyeVWFaCw//y/8lTpdKwBVN+tARQPVDw5UkJbjy03R6X6caHseC7POy5fyDPNDudK2BUGOOn52eMqdlKTBc3Y23nMVOGvlLwYoWt416NErducmF2/eqOcPHB1faUcW/jPRWdfPlUXepVckxzUZwkxuFPzq0HwV70AABAASURBVFdavz5n/3cqPjvR6JefqcEWzdsLRYD7yJ+0xh6fkL+Sz481rxNdvXkjYcPg3/DFJoUlkpkC70vrPFEgnnZ1LR2M1ABMysHmplZDLh89PlGYlEo+e6zqyVSbn83UhlpG3gno2L9ZKBAfKRT+/kvpZK4c/rGPyv/2C2mUaUeujFvJ768iZ4eyUH2+kPvW8EExmYo3MdL1ZgCLFYPGh3MZMvsvuew2a4DwjTzWkhC1/E/faN3uZNgyB1wNgPUdc433Ljn6V4DI/bNz1Sdj9eiR+wdOmFfzHqpnH5NkFInPNjVdPn+pXRklcoEYG6YjRXxa4NFsh4LI6u9BUt+zhxPkOlAKoNrij365Uf0W/fFjQ34c7n3stZp82yZB7SiX54qK+/4WwDi+Zb/OSpXkpn6UyhYbdeTxmKUKyNPxPic+mikDvO3IQ+3bc/UAwA33vtbB6yQFSD5UfTQmBs7UfzZXxT0uonf24lLbl2eyV9iVe1KHDY2467c7dbmpIc7qqxXvvToZ+yHo4fFggQcL/BlZoEeW+0TTj3oao3+IGPIHed5d92ML7Md9bMxD34MFHizwl2eB/d7344/Vzufsyefuz/3o1z9EPm5PHxv7KWM+Nv/9fXuuftyP8PPfB+35PRx/Vwt8542eP/g+RvuV9jP2137ct+2P3vbDtB/9vuMPz34Y8X0L7C35/Z6PtZg+/u/9c9+do4GHv96QfvqDArKc4Kjvkf6AD4P3pxJD3/M0aZD4PV3vaXrfWu8Z9kdseq9E5AUHI97X96lt71NhP9d5O+2v/Xh3/D4n3W27OfeRHyYXW3jDj05+Lh7vn2GM/DCJXt17GNf3iabh6aDGd2veHTV0/8DL/fE31+YyOFP/k+k9HNxO3uzHniJiz9i75H17MrPh1MwUQpTZzbV4mNk71wMPiqlm3i5c9QEB5P1BwQJFF879GkKMYU4HQOQgRoRPTCI9RjsLctbBv4US2gP93ronM9uffnvsYOrksgWKYjFGePUyuxnbkT/25GP83Iu8HWsY8gUIFijDk7YG2RqKYTEgO30thbOOYmDPii5PwhqcSvBv4d27fZnXQ97WD8w0PHx8lhcKzgsGRpG/AsRCW7l0DYVH7+vh48V9L/J7W+I60ObXKeu5TuY8WLOggOZtIcZhDX/xud+tC/cAMdbbzExmhnI+EnL5oGFNZIkhqBxT+INfDK6zyUEp/389u/VWza4a5rqNW0AoJ7i853mzhpnJ5e4BLHpsQivXrVqKjD22XQNY4CAFxhnrVdjav7nhoEi1oVJKQTELUQ3zYwiKMSijUOq6OLDSY28vMhoSONhaUXA0i0oo5HabStRA1cNbMgCOTElItKX4t726Ut23StHVfeJkvTTIwZGnXGcHFrGCREPEJmYmM5M/zG6ONKBCryzPB5Ju2kez2XC2w64ZhVQvplYAh94b4ec8/bylLUuzAZSP8HCb+p5weUys3pusE2f4Ji3lhW2/D+4obpo0AJg5ceBCGr70b3NtWDMwT8hYAaIVtSksdwqrnYQfe4499ilZNzKOVVQCHDgf/8nUCnAuBYDbUkwvWuZK2jWVzIFh+aom/0aVg6EhxqHg7uCkF5Pnh0f0VXJ/OxjJVAk5LERdXFyqo5BrFOY9dv0bi8XjI9VFVD8upHGuareV83b7VOixBnQ09v/sAHvCx78Ju7y6Vklhf0NfyvppTFRiu5oib4U9dxwdjD1+8gRwuBpIMmepEUXrEsopljtIct1W6kYZxeFU5fGhumByMNB9lmKTJaBIj10d0GyI/6KRAv7rGZcDkI8AZNaAYVuA/4LxbkM/z24L5vIH8yNy+l72y8DLtt4pw2/Ou3p1qgYbeIF8OkVPZG0pgnvsR/wwzUt5vigeASpkmcbYAhEUiHPXNUf3RycnyonvZvDvVs1iqfZyqZ69dnG50BqwGVfK5d1QiL9mD+B6TZ880uTpY40fHwvUVmlZDvbP0lxOpy9f6xSQdovuGXGcYevp4aF6M3mMFgAgGftojC4OCPfkqsOjYzkIe/X6DWGJpIxdAzh4zLp8JSDUHKB/BniIClhD5Jkt4MYWQGqpEhClPxyrocBffvFIc2QUoJzrY8E0nc9VYx+3+4x9tsXnF4DlC8gB9F69KoDXDbFUAJxHgAU/T5BRk1KJ/zwwIEYEKMuRvyUXeY65WJwDJEgZQMnVxRlxkUv4sZ7kqqNpk5pvPZWjsWbTqRwQ8f1qSVSIUXP0cRA8G410PD+Sx6V/ECSk6ZD3Gu4fYQawTLz4t7rHStTgi5692S+3aldbVQAoOUDb4EtyrO/B7ZsL+bcuV89fawIafjA7VIJcAkRpiLssL7SrdhoRF+OTQ3mMp9jQKSTJIMfBwaEC//CaKny5BJx0vYf4wS5XAPcOmO76Bpyt1QieecqexHY1e9b3awrA6XvTzz0+W2JzBVC5JMeoS7Q8X2pVLVXPg3Zfldr9T58r+buJ1pNam6LSNpPWIdFmsdXmHwD+/9dnav/hrep/fCv900Llm04pQF2nRKOjA9Xki0jua86uNAm5WnJWgf7ZHNtjo6KYqDw+UvnoWGFayqaF3I8ZfaMk0whwNbCX+iAlXLfwCfAbyKI8DxmdHssj4rEhxhL2cCQoA+QfmImAvyyp8PiQ3BC03G1kV1tlXzxR2psi4e2/ytCxGfzcP2Dh4HiNXw+Qb7veqQN8vvjnr9UBlHGl/OmJdom0i1J6NNXi/FQCjN+cLrTjnnjg/882fssnU3UA3+VkIiF3/XYx5PCM+N2kUtIIENI0AiSsiXVdbyVyTfVmoZaxKTqnX55IeYLttmoAX/1b7x6HxcEB+bwcYnhbbWHfy+/r8/mBBHiWX3KvgNcIHQyQviGXLH7zQjWx4HksoHsgoYzZ6/P5sZLZZPjJ8MBeSIiFjBwbkblHd78vOaAYilQxBtXcgxNA29xtf7FUdbVUJAbbWaE+i1CicDAeeNbr1bC3SmxQs+f7SaHpl5+pfHKiyZNjxetKq189VyAWPQ4idrOfnWhRanjEbavm1ZnaUaqDX/xM1cVCPdp25MmLq8vB3jt8NTt+xDqpykpaPXsjjxXDnrNYqr/eqQJszhXZG1tF/D/C1AanHtB0pVoi/oYYZP16ea3r0zfqec/Tss7u69eqfvtG09mBWmLa35e4cISOgo8nL/TQ9QVAZxLh1io+OlJIE+3UyA4m6iaZyq++5HxMXl/JY6U8nit7eqwrcpXbcP3rZ9oRB4EYdv/k5KP+87naaSEHe1tAc//2cPY3X6ovE6XM1euFIrFeAFonWabl2zP5hwP6utGua1QdF1pVGwn/t//xmZJHcwX8uviXZ1qur5WFqHTVKsGXYi0jpyb+voLc0fAebvTzp4qzEbtQ8g8kjP/NV2ryZIi1hj2z+eYV+SIf7iVJLxkAdk8ezFbNoGeXJYoA+NnVTv5NX39/GBupilKO2UvI90HeRyX88xhyu/T4IytLxZKYwiYr7G74IyVuRuyvitwaLZIR9cd4PKzxYIEHC3y6BcgEJFcN9Omz/nWN3Ov4r0vqB2kfLPCHtcB+X9w9/mFXfJf73XX353dH7NvuHn+X/rtz/5zO9/r9gWT6A7P/A0n9J2e7N9vd4+9XqLuc/fwncP+J037CSn+FU9y49+k9ZtgPeU/X79K0Z3v3eJff3faeP/v6u53DubfcpaHx4y8UFb1Q6iTO75K3OX2cwU/ttZ8w8Va328OHGfzggA9P/WP0fEQ8t7eTi7E/+vlPITOTmcn53CWzm/b38dyP8z4/9+OPJZ93l8zsOxYUvhBKTmbG4S4NzbTdHPXRh9323hy6tlMHaHVzdfNqdjPmfrtfO92Muv96MydYQA5Tx55w3sb13ZGDfhQ9AkWaGCm6sL4XpfbkY33M3aPZDe8eOXu3A53O28+dzG774evFNqd32m/nME2GPCEEOfn1nvzaZQ63vPy8oSBDEAx/8ZmZYriZN4zhWoF1ocC5k3g4n0jh3a+dnI/L0iFDW9fy4rxfM1Sus4OEbrMY4C34EeOo6d2DjD7PzGRmCtjL5zqJh5nxKsRg7u15Q5HM1/C1jV6DrzgJMfCnay+zG9/0+Kenv2upXFE8ixA1t6FY3WNHIW8MAVDjRmZYfGsHM7+S3M4JQAJs1AKIulw1OrKIevh7u+Dj7UMbC/bw7tpeXrD1b/kN1w5g+zhW8LEtMoUYlVH8E48WnbyILuTxIll3W5BVmSkBpPNvdzj/LM8ZEhSZy7Rvn+6DjjW8PQaKd9jROwP8GuRsWM/JzAbwsnMZXZ5bivGGZ4SvU0NcdMxzWRuAGgfXqD3LfSUZKvcAGjuFGDWmSBxYJ0Tsb5L7xXUXj6qu1EVTDmgHIqJAwd0oyIcY1WHPBrCxZS0HHX2O83eb+Ll/S8rg4c+M4iqi4qtKCcVbFhlAtY65Djqm2CXFTzXgpPOLIQB4N2oAqdI8Q86A31tVgEAIrxbdkjwfCqA+x4vlM0DAGnl6ePqYAI8d1zU8WkDuMs1UJjmgWSP/Bpavu6PYmtPeYPswyrWjYCsz1fDP3S7oaVAKuOU/3WiTQh2A1qat5IXmpMi1oCDeA8LuiigdjNTPKKACNhjFedu1gLdrGaD8FWCRmSlH7gp5KmRLklQWTA4smhm2SYnTTj3+ddl22y3+GUvzsVy+hiLv6vWZAjkpw15uv5bziE3dfjnF2yQEjccTDfoDeF8B/I7HY9rGw8/2ZuhbsX6apEJNhRhZN5FMAwC5BuQclSNZEonTRG47j6HVas34Tr5mses06xM1F9e6fvFaDeuMWNu/CbcGJEvSRB5/MaZy/6UUwBNAxG6zk11u1AA2Z8R4gS3cRxEZtvAQjysASQcnDYESfL/Dfx47aYiaAFy22M1jJB9N2H+FEvg4qH0wnyvCJ2FP+pxAe7Ao/0RDx/5c4bM2jbJWctA5yzNtAPXaJKpjn26zoGqSy/Dd+ORI43Wr5LMjaVPJ4DtJC+WAhTWg4/rlqd7+09eqTi8H0Ni/FbdZrgb7OpiepakOj440AzC6xu81uq3qrQpAONs1coAjZ0/1q0ruh2IyVsse73FIRkwZ9nMw1nPWBNA0hqANdl1BDeMaQACjzdiPDn6O8lIRfdPMdQK0enEOKHEuGyEzoFGnXi+fP1dP4va4WLPPUtYYjUb4qR/+H1HPEQ7O5nmhDYBqmudK0GON/GK++2kLQByCqW5qRY45/LOiGHQISYp/5sN5VFAPCNcB5Pk+6chBFTYw4vTq7GzYtz35YwnAHrB/D//laqklIFANyO/7OM1SmUkV+XpRr/FjpzTPtGVOPgXcm5e6DA1BWygwNszGSutOI4BmIdsI3SyEYY6D4nVfy/Bli2069swOcN3tazUBAVi3/O1rAKxrabFWRO+cfeJyjQHqF4uLIe+Wk9EAFo1G5fDN4BLdPdY2oZf/PPsSWzVvsTt5wn/KucHenj+dTz4dq2De/GSuQLxpkmhTNprcUDoQAAAQAElEQVT+t7/U6P/wC5X/zedKn46Uj1OhucaWK76Vun9eq///nmv3v71RvDI1IKBJNiMvjxVHh2rZhx2AneGLPo1KYyZ7fKAmDYyR8i8ewfdY3dm1HIT1D3BsX7xRD4i4ef5WcVUry3JtALFbgKTicK6rQqo/P1B7WGrkP5nMPtkBOC79W7XbSv4tfL+P7gAa3Vc7Yrvy/renmj59pN1BIf+p4eWrt9qxxpx9sDk/U08+i+yl5dmFDp48Uocd0qRQQ3y0+GFN/1attmUY8uzh33yl9niiMh9r+5uXgLEL5fjq6usXyng/ELi3zv7uZ4D4B6oBJB1o928IO/hdX68HILD8xWdElyRi7/j4WJenp0rY45YEbZmzXSxUfnas0dMT2ueKnNerjbaAyl2QMoDElD3ZEIctsSn2XyxSCftW1ilnH9vxVELO8PQQWx8S+1FLq7TLo2bYg9UH4LlU5DSqI4dt2cu+J8rRSA2812/fYodafYwD8GqA3C15Op6tFNeNcv8/ZtnvgZhOAKhTQMOefDq6rhWaXkcHR7r8+tkAFHvu6Lmn+Qc7PB/5/9tbvTxT/fwNYOpS7TxXmhEnxLqIgzW5awfgd0B+NWJIo0xDrkb+t8++AaiUwuFMAcDw6GCujDcTLbmv+u0L1u7UjBl/UKqdlTJs23Oef36inNzTA1CHqlV6uZb9+rWa//RMgdwz+xyQE10b8oDnh3ZbqyxGihbILbnyzx8pYtuOeT02F3s2yXM11U79JNf4yycyvy8Cevs3ZAN7dnd5qch+yLGXy5ftevUvThW3nbJHyO1kqRre16SMD3mGHXJNnj5W/fKt6sVS/t86NG8XynizuekqJb/4XCFPJfaAzLgfVqq4V7RPpsrPt+yfSikyG7Fo8Pb3DZky5dw/+qOJwufHahjf4Y/peKoRY2KaDXy4maoLpqqIisiz+vU3YOJj9f/wTNlL7i1uY2LUkCUPuQx75b94qvTx4RATmxdvtc2DxPuFCEhr7E3fj92bhXbnC+Iwk47GCsRSNc9U7Dptq62Ej7ZFUDNJ1Y9TJTHV9uuXCtzb9NtTWZbI5jNN8PX1s1dSaupOz5WUuXp4B6L44flggT+sBR64/xVZoEfXPXH6vee+z4/f63xoeLDAX6kFfD+8j/5Y5njf2t62X9/P30e/S/9+7p/T8a6Of1i5DPZOHP7Knndt/KHzd02yHzW0utGMFidxfC8NI3/Ey/v4/Ijpt0MH0Tj3I4eH5+/NAu/zj7e9bwFv72XEhZM4fp/eN+/DbT1dThwEY91/eJ/Td+0eAXvyVu+9JY/bgbz9z5X2svvxU2S81W2w9c14n+l0c7V//f64fc9POfY9hQHop8z9oTkuu9P7xpnd9JjdHN835lPa7stvZjKzT5n6O4zpWUMD3d8XWBMP3rzqnQdtXgSlsP3dnHcG3LtwHW7IdfROM7/2s+9ToPDSOX9o3+ttfu7tLUUXP5ecx564Yp6ZKVJ89iLwfi3xMDPaE8CqmkJRPZzHJFGIUQMbvfswCjg+38l7QogKMQzk13fJ+QyF091WPUWbfZ+Zy+ZXZJ5e6uhrAbI4VYtujRdIsWFHzHpbCMEHy9f0Pj+amVrG+No+bgBamTccafe+jqMZ4+Dd3FIS48DLX8xMZjc0XPPi9kTFm3aZAv98TktBTrcP18uwUY+9U45pkt7YD6DAjBl35CUiJNYQj8ja6TCeghPXrkeIkUJoq6ZpqLU2nDcKMailSNqif7SgjOJlkufyolkMgTpaq0GGW74dejq5bxvmwXqwlfPnZBjv52bmXfJXJ7etoZ+n2RiCsoQ4QAe3cULR0m0hHj7XwTn3ZYzRWyANfApkS2OiluJtQ9HQfxa2d1vhR5cngaePNDP83Mn97OR8XAf3V5JmQ3sIpoDuYqyZqcZn7keXxSQZ/dGCWgp/g8xZqj4hNqKpAJwIgXN2ZgxRo8lkoBQ9cmTMsF+PnSqK0W4TMadLg7xg7HLvAOlM/MPmXqj2dSxLtKIYu9ustab479+gK/JC1IMVzJQUuZyv88zhL3/Qvtvt5NdmNiw1FMAp9u9Y29sdSPYxbn+fsgFocmoG21MUZ155MFWIUQ02QCw5oxzgIs0Ln3JLcDBOMQYrqcPmrmOCgDuA6y0glJicYxu3TwevCM8yzZUir1urxQ51lNpUirOREmh9caXN4kophdjV+eXwDVHnu3MgDV8P36ZpJAHQOsi0fnuhK0COQFF3DJiYjUcaQxmyjopSWQhK4ZsAOrfESGJh2C8GLwfUhIwGTQG1A7JvWT900vhoroD/PKa02kkAbP7Nn8j8y8VCNXbzGLq+vpLUw4EDT4P2TzMj/juo1wZ7NL7PsIPH4Arwl2n0NfJY3VEoH00mMtYah0KxNfkHMfo8UZyUGp8canI8ByPdDXHjC45nU2UeB9h4R1zu0K+5WgHQbBQpIF+2O00ODyXkcMDG/V8RCyX2T5mTlwVxOpbLtSVuHGTby39xeoZcrSrs3BWJqvNr+TcNxcNB9MLBFHLQBNBl09bqABXq8ytVAPsjQMMW5bbYaUP8enx35IZROZYAZevFSrraqjq7kn9buiaGuh08WDwpy2HNBNnyvFQKKJQAPrgNnNbkc4+n+eF8ADc79nsMQSv84KB1gu8IHRm+2wGkr6HFeqkN4HyCrS4AGF3X5epa16uVrgDBLy8AIbCH24YQUEosoaZgpfH8QDIN/pvmIxn7cgdQsPrtK6Xna7l85WyihPvI9mwhj//D+VzleEIcjjXGpyk5JuCDA9prtz/X8g0gaQkYu4JYgjDqh2+VZYAq5gDB9VaXxIkhSOyFGPQDtjlQs317ps2bC0D+tRzojouNSkV81pC72CDE2Xg0Zo4GHmWRD4DqerPUiNiYHx2oY0yZ5arIP+V0IiePs8Bavm/9G4YONl4Adk2UyvV2W51eXmh5camGgRn+iYAeV32ldYKMyN1D+agcPqDh3yQusAUs5d+Ou1peKieWC+JmxfxLwI6aPOc5BgPoADBkuThX1zWaHx8qJ87c3736Idan7AEHcsqsUENstsFU1CbSD3lyrS37stqutFldaL05VfJFpsm/PVLxX06lv03l4HHXt8NPJdfbRu2vFtI/rLT7X86l/89Kxata4XSnrEpVQO2qUbWutQK8q4fjJZL0xJ6Rpy7Za2vNkkK716e6BnhtiY0G0DLMRsTxWiXgW5MG+QczzpYLXbOvCuKl3my1AkQb5YU8VzVcX//6mRKCN0Kzk0fK8I3vyZIxvncL9kQ5GxNbJTTSjrjJyEcRACwPieIXx0qYkwJa2a6Vg9SB2PGY3raVzp8BdpWlcsC/LM00Gk30+PFTwG7eI725JOf05EbOR7mSgzHAFGs9OlRIEhnvb3aAdcvzhfoYFGOiWq3cl100TWZzxpjiwWj4OVzPY5Mvn6rHP77+6HA+6CYAysq/wQpIugKI3WbMBRTs6kYVAGLF/hCPmlx5enYqsW9KclhMohripH99LvnOjFLL+Pp0oaKWcoDZy+evh2+pN+Tqy9eAsIDkvnbCPbgYj3mP2Qz3k9Evv1RKMusAmTtykH+oSaNMG64DeUNVo3XNviKnBWIrdiKWVvJvhlaA7C10EAollxuNsKWxnybE+Ggy0bLZKoxypT/7XPEEndlX+XSsXYbUnx+omIyVvl3JXl6oIZfJgUHr0anXFBB1e73Uen0tEQ8uk51MNPrbz5X+8qk0L9RcXg3AZYa+oWEaMbxB1y37yKlPe21/NlP/M9bGZh0+q7BLB+CaAipbH1RkyI68hrz9KLBXlkrQoYd/TU6IMcolCry0L8/VvSDPeK47Xym9WHNfInmxx5tfPydGptqEVl2UmgR5AGc9r3eXK4lcWVbC79IK2/r/I1z1/h4zKk0SrTeMIR5iiMqxUQ84nrWSmBMgv+dG/GHfnEl5onqcKJHJf9q7J/813FN6SLz/W1UbtcSOfwDMuF/4/9EbuMeEo7maWS4Qb4XXV0oB8+sr9MWnxlL9fCRNoWBK216tv9d6/krJ9U56y3iLKNZq9J9/pZJYaFNmZTQR8/HxXNkXJ0oN2UjQ7euFEvJF+utTJZ6Pv7kk+S7ltndqsYkBEqfs/3g4UY9uwvc1ecDjNGBvXISGUjIq1G12+9sEkj48HyzwYIEHC/woC5CshnTix7sTyTR3Lr9/6v136fsjHloeLPDXZ4G7e8LP3QJ+3JNf/yFpv87+6Gvtz993/F37b3jevGp4U/i+c1/lD0Oet/Z0d4X7Utzt+5Hn91ntr38km7+84XtDvO+413bvm9ujmXonun3WPmJ63fzbX9N9+7yd9+096u717ZB3Ds71ffTOoDsXd/ntz+90P5z+dAu81w33G539bRvFbcLguxDgDx//4+f9xLxh2t5n7zsy5v6TYb0T7f2dmLp/7tc9Y/ZPP3f6VpZ3BB169kPffwxBZjbQ/QFm72+/P+7Tro1he+L0xzxdjcEHwwkz/cjhfU/3zTs2eN+gT2vrWfMufdqs94xyce/Se4bsm8xs8IWZ7Zt+8nEv+49hYGbD+j7HzPzwg/S9dbCbQYGZTkOFc+8TGvbjO8b4OQsCSjbqKLD4Juv7Tk5+Dovbp8uyJ3pu53aMdfJBgYKiH/fUM2Z/7sV2JzPncdNqZhSSu4FuWt597eFtdjPeKLKY3ZzfHeUt3tcBKDiZGerYMMTs5jhc8NJTaB8IuTofDwDgMvW37QzRcO7rcvGuPs7L4I0B6fNnuN27MmE77lMcvdjo7Q3FsI51IgUxl0/I4td7uglHXmkP8YZnS5HSyfV2/mamcLtGD6893cjcUeAx5MV+9MVAsUlcU4jqXB/axKNHl4YC7KAXMvUUR1sARbrUcYwU01KA4ISjX3t7z0tCkTaJzpMLni1zvb/FZj28YwgyMyVpioxxINHu4G9gfW9vWWtHUd2BQ792gpUifI35aZYxBbsxz3k6mZlCjPL+hjV7ZOzh10I0KoQol00mhRgUkdv59ozL4Rck+bnrk2UUU5Fv4Mt6fsy4Nsa4bC3Fv9GIAh7ru64xBEAQryJqsE2LP9zWYrEsyVTkpWJIhnhtWS+YDYVht4vzjhRNndyeN37GN3WrnnEB3jny9PijZl3n2+IXB5R8rJAhsM41oE1DQbvzeTiiRe80zVg3KIlBDgJ10ZTAL81SpWlCUb5QiFElugTaai9sJkGBMaPRGLkLwVohsgI8/Sdj3Uap84XkD9aPMQ5jdoCBWU6lErlLiv4tfnTAR+o1OzpkzXSgvu81AUgsWHfHmAZ77QDGXAYFU8Q3W0C8BJu3gMgNY5zXaDJRF6Q0TyXaQhqVADJV2CXDhyMK7kJv12Pl/NBjBZ9rBy2Iyw49cgBa/8Zav6t1dX4BoLGW8EmBvF3fKuCLMXx8vRY7ezy4TL5WxTWK6gBw4GA+V0Q+/ybvBqDVi9gOGG8oKG9WGzXE+5LiMOahDjxSQhF8ByDoPDt86VQDgKYx7xhTlAAAEABJREFUGWySwuvqYqGK/JICbul4qmqaKz460Gq51BSZGvQMIchlapG/5p4ZQ5BBru9sfihYawvfiE/cd1maqUDnyWSqhDa3dYhRmUWlbjtkdUDrer28kZm1corFDUDXGpDbAZdQslfzVMWklPJc14DlTqNamh3MhUDyvWseUwoAn1faAO77N7/8AweBwrZRdHegocKfkXFr1jHkMIriSZIC7PQqkDUiUygyNYDLIhYd7Mhxemw6LV6/lQMtFcBCDYCYI2d+PJf7vcfQ0+lEdVNpDrgT8kQZwEBdbR26kcdQDuCq3tQAmPVlJv/J39QSuZ4R/WxT496ggHy2qhSQuScep5OJjPy4Qu8sRBXwqK5XMny3AmTwPv/2VbW4BpAwfDYbAJMWgGeJZjmxFbNEKbrNAHenxM/J8bHKyVjr9VqjR0dy+R1c2Dl6Rgx6O6bUBgDCv7GbjUtNRhMA+WNF7CMLgAfSuJLirpOtKy2evVALmM9NGVBop/Z8KQf5nFdDvAi9ltfXchB/PJ1iq0b+s/KzxydKAAeCAzL4+mA6A9jYaUssV8uNbFKoKqNajpPPH2mHRTv2n8ta4U/PKYGY3eSm4cMk2HFkxAwx3OdRc9/7Evj7EjCsUkfctnU1gF+Ls3Ol21Zb/Oa55doaFcT6eDxROh3p8NGJjpDvmGMOILW0Vs3plVpANAffj05OJDMtAGe2gCwe+wV27tVj3wm4WqtiMlFMkZ+9ZUkkhHMlAJs1+1Y8dgCVHfGaYp9+nGl5damq2sn3TgxRVy/fyP+fTAumdDxSvqzVpqaAntNQanx0ouyrz1T+u18o/z/+rbKfzbU9iAIv0xVxmy17xRc7xf/bC+mfL3X9zy+16VbKR60mX0wUiI0SgNq/kRuxzfryWnPuGQchV/nFI+XESY/cHvP+4RUHZN3eBTY6IJ76MlFN7iXoFLNULTmvOb1UYM7x+ECjg6kSwDTDxw2AUAug735avzlXCxgV2EPpyVw7gMRuhN/I4VfY8/rNqZq21nAvBmzfHWUAxKkS7NR1tWQaYpDtefNTzoCLCXHQqlNPrpx+9pnmB+xP7N9g65J90L2+kNZbVeQoK1jrYKzq1fngq4CttsR/y30sQYaSOBD3rBgjstXq4Ol8O/Z+A1C1JXbOnz/T8vxSFgM+HamH15bcUn/9WoG5CfvBQpBxXwhfHiupOiVnK12+fq2YJMqIZ7Mgjz3rRNqdK1ZEz4tz9R5nyNuTVLenpxK5sk+MXN4rXm/ktpodHyqbT1URD1PybHM4UjycqeVe0nM/rVZrZb94qtVuqZ0axdFY8WePBhA/Au77zztjRjVXK/LYXIF93tZbYqclPkq5D/NHjxSekCNS5Dwesze3arlnduga8W355SPp7aVa3gNs/vmb4Zcbdtx70jSTLtdaAlSGg5FETk2eHKo/u0bGscJkpBTgeDSbDD7dVWvkK+Vg5frFaxmAdY9ceYjaZv3wDdIa2fqLpRL8FkJQif2W7I/cf7Idv/ZFonaEXZErJwdsWHt1eqZrwGISDrG5kvFvR67cEQMNOSoblcN9uA9SjKkK9rt/A9dB3sA9xx7NkH2ndlZIXxypS6SikfTqSh4zHotGbOR1UKVaPUBoy/5XFpURpkknRWL8qt4oUZBhB/32VHE21Zr3AL3neWTsuN/FciR/bLFvaA3A/1wVegl+XZYqI2/bFDkeHwz3q+T4CLtUIkCV1J26nx1K7L+UdTpypB1MZN+cK2GN7L/8OfL2MvZI8/pckSP4rgKAumFP37+ew8Q+6GeltFjJ8lRr9un6V+QOBOtpa4m9No8KxG3iewq7bA4L9U8P1Tyeats1g30yNxQ2qPHhjnxrSpUQe+J9RDIdy/JEoynybVrZ3z6Vf2BvU8KXdR6eDxZ4sMCDBX6kBYzx94mmH/Xsf9Toh8H/Ki3wIPSPtsD9fXH/+kcz/JET7q/3h7h2nk43ovnZ++im9w/xej93+fX9dVyi+20/7tq5foh+HKe/ttEftto7XtkP+5559h0fO35v0k2DscKeblre8/oT+L6Hy19eE7bjDyj/I+o7+mlavs/CAyf3zXCyf/E1xZ+a75I++ngf9/ttH2Bg98fdvWaOX3IY9HdZ/dppaPMX5KVoICe//BhRsJbTx8b8XvpcwPv04xh/N7sffPHR2cPg/qND/tidg0gsuj9y+kd/mpnM7Pe+rpm9w9dY4S5x+e3TvULdWx0DzHi57TEzRQp0XijUENc+UrcPH3efbrtuD0ZR9fb0o4eeAn9PEQ+Bh3FmlDPSVF7YbynsOqDiHX7uxz2Z+fr7K3YffFoKMwlzvYBlZrAMaijWfTfqu7Nhze8uv3f2PvnN7HacieU49+s9ia3bydd2nRKKkOF2fKRg67S/NguiyiNLo/o0yAutDcXI3sebs/UXKYkJPkhkjHeeZjftft7eyRMdhSEXyHtNN//Esak77NgNGdrM5I+OeV5kDDH4pbxYF0NQA7ja3SglM8Zyvr/er+djWgAwv973OZOeF792vkmMsoB9WHXwB3YwQBaMI/eN9/t8J6YpsLZBDig6+ZwQoyLz/Nz7emRz/Xxug/wIyFTWYOG+N1ijJ35uKRa2xECHjEE28A4WlWbZMGZHIbumSGZm6ok5Bzmc3Ca686jhFeLNPPejmQ29IURFfJkmqdwONcX5LUXEhsJ2RptY1wEdB94CsqWWKDC3pkiHOeTU4ecAD9cV0Ye2hGvXzceay80cceyI/0kxot6Zsm6mlnbEvvmWMsVyt2HX98pjwtIAKOheoZ/rs91sVAHiNNx3MgrGeZ7r5tEP7RWye2HQC8oZfQ5CZBTnGwCSHQVcnzsIx6QQjFepot2wZUzQC/t44wrw048NOWJ0dKCesevLK6UUZ/3bQZmDcyiOOXzYQK57iJFzk5kNMei8fc+7Pm6PmkJtTgG+ZZx/AzgNcbDlFIDLgbcUmVMK3WuKsh32355eABgs5P7PkdH5uc4J55LJHw6mI4qfDlSjzw47ljMK0YxxQG0LcOftbrOEtZ2EjE6RazPTCEDA48p/kho11dPmK9TYtEjzAbRp4O2gVY0P3I6zg5ncxg3rNRsK/ZDLl+aF/FjRPgiFg8cHBwoy+dwM+Rt4OK8Zcpr5Sj6SGGbMoBNtU/rcnz7HbbNDFr/OAc0I/mF/rwE6q3qnlLaW/nFKTCGHA7hXL15Spx4PFFDq6vJyKKqnh1NFQMjpybHMWDNIu+1GBXKHcSH3b56mGgOA7HY7lbSP5/PhfrIBVEgYUwNONRcrRcDXjDXHAIf+beQwHytSIJ88OlafpYqsm7XS+u2FNqcLLfGtf/PWbeY60aBAkVxQB5A9OZ5rBPUAnAkF+WBBDh7myLC6XirddUoBhhpAxQzQYw1oMx6NFEJUxJciKM33DzG6AlCO8KjzKP/WXYRnfDTXjj2YIFcBeCR08JxdzMaaZxNtySeehz0nNMTrenWtNeCqbh/NxbVKkvuoFoV7Y9/tlGe5LInyHGW7RuY/5wq41KjRtm/kQMtFu1M1L7QsxZ6XAraxw7Fa4jwH1ImPDqTP5ioAEUOWqCEHGTbJAVyv3pwxPlGO31qTIvZE9cG27scR8ZmVhWafPRKGUAMQFpDBY7+JNJ3MlNKfHs1UPDocAA7bVABLU3WfA4KQ45a/faUK8KG6uFTkHhMBTH0Pzh4fK6TYD7u6HzfE22RGLFvQ4ydP1ABeVeyLlnzu97srB/QA/Xdfv9LkdKNgpvxkruU3rwZwMgFIGQNk1ADAhwfHQ2xV8DD4O3X+7UoA+wSdKoDD4O3YvhxPVACEJNhshK925KPty1NyfqsjgJ3V+pr3BZUmANHFtNQ2bbXOW7Ul+v/8UO3fH6v/H0+U//dH0i9TVbNWm1iTW2olK+6nb1cav9zo+ldvtX620GpLH+Bx1gY1wdRhgyXA4vL6Sm0eFK+3smmhQKy1CFlVG3Xk5wBwm8wniqNcCXaPIQBcnaleLeUfarl89VYwV4oPt9javxWZPp7rar3SRrUMvi37YNQmcj8IUM19mz8+0gTg+Xqx0GBr7os1dtphxzkgnNtmHFJF5NnFXp5bL8/O1BNf52fYiXvUJfu/B6yKgHgMUfVmoQmA7474fvXb3wz+wRLoJC2Y6/4XoGzGXupwTm9SOiq02W2Gt4+uA82KIt8DGocY1XC/cjC4Ib+l5PNIbKfkfI+BMQBsWUvGG1MHJ5tprvH8UE1iAG2HWqdSt96pw64G0Nayb4unx7I0le/pLaBfghDlwZwVJU7Vkes0KwZbTX7+uezpTM0Xc3WPRuqOJ2rp653fcqu4I5iqVpMnJ1rmUl5Lu/VSHTlAk0Kef6J/KxTK87EcUG2fnyq5roafOy/QxQBnQ56qfvNGPXu0B+TryIURgLgl7nu12oVGDjInJ3P5fTcSy6is9as32rHHtuNU7aOJcvhFdMvxAclLFqLmhycS+789KLR99krrzVKB3HL57JmURrj3SjpOV7XaXz1TZomKmGr7Df3k/2qWi5BV7/qg+7YMSsghqUVuGa1Gj+YKJ+zfJ8dqsG84Gkvo1BNLpRJlgNplUWoFyBqJORZUgtkiOb+HX/wcfyBf4P1f95ZYdBDy5UI9OcT1jV3UDj9FPFSdX6nGP/3fPZUcbM6iQozqsV9Hns2yXPL3uWmi+cFc1dlCYdOoe3WqEXzSXSuP1Z61t8TuiPjxHG6HB6qiROBpm5oy9o/yoOxkrnIyJuaZNxtp981z9c/OlOKbmj3VcY/zD68Z+cNjIlzv1PiHL5Yczy6HfdmRX7bcU4xEW3HP8g8RpPOZrJUS7uM+N/vyqerMlB3OhJhaAcALHv7hm/HPnqrA2X4fTS+JOfZOmhXIeKI+SdgftcrRWB33hWQ0Uu5jj+faNBvibXPzzWDipcbvzT89147YuuZ82PO8T+6xp4jPlvvfZHqggBkeng8WeLDAn6UF7M9SqgehHizwYIEHC3zYAnfz1odH/Ul7elZ34vDw/NdlgT9KdHls+F+I/7pM82ci7WA8ZPEjhz/F05d2+kOs/UN8KaJIPsjpPQJQTOkZ4/Se3neafIzTO41/jAsX3emPsdbvsIaZycx+Bw4/bar7xOmnzf5ulpkN8juvu2R20/7dyHfPzD7e/+7o71/dXcvPzezbQT2xa8EGuXi5ad/3ExMxJIQ3/T9QPjCzYa4X4fc0NNx5MbsZ4zKEGBQjBZ7bvdHUFKkotnubTzFkQjSKtghBQ09Bxedx+t6nmcnn9Oy37wb0Cqzj12bmh4HMTP3tukPD7Yv5mpx7H4dhjLf5tQNTIQQ5PzOjKIPl4OHjzAzTmbzfwTfx8DkchgKsn5sZ6tzoAmMZ+njRNgGgCDUVI/8mF4UxGMvJzBRixEZBH3qYmRLGJBT1zIJ8bfPBLOMAQ0+hPTDGuHZRXY40y5RBPrZlvUihydCrpRjbUzTq8IGZqW6oeCJx69cydfCi2bmr4dz5hhgVwk2fz5H88GQAABAASURBVHcb+YCOgjOIJHM6ua4+poe3F6YEE5+/pZDvBU+nFt/7vBCjEoqcLqeP39tzR4HY2xPkdllN/INPyliPlyRJlVIgNJh4UdlBBk6HtVuAGQfFHKjJ8lxpnqGV9/YqKLgl6N+ij/Py9bYUp52n6+PksoToegaxrHx9X8PHhBC5NmqwqYKEzShIEn8JRdgO/7as3WILt0fETh7jRjtDB1+tVqvh6MBOMFOKLA4Ghhjlb0cabNZVtXooMskAPBJjpTQRg+U/YWsFBeblWhl6KRj2o4+xzidDX/e129LBqjWgQ0yzQe8CkKd0/eGXwm9HkXWNPBVr5WWpjD7X02UOIciwdcrcFr8l6Ef0awNo6Xx2tLUU40XhPBDK2XSiBDCtS2yQsSXOyvEYAKweaLVecdyxRg6Ithvk8fXMbNC7IhY9Zh3gCTEopfgdKMT6zzwbsqyvl0qJ6YYi+jgr5QBKBmA1OZqzX6I61ksidiAgdoCI7kOPc/ef+3s8mch183bx2F5fy8zYq52SJOM8aOfFU9YQZGbKKBIXxweq+1b+E8M1a5d5qdHBTAn28g8CeDwxFNck8EmUZpl8H5RFLtdnR+Hc9/okzRUp5rbYesPaG/xSItOoHKmh7eLNqYTsvkdijADvlXIK7V3TyUHMSPHdwWcHqkcUiP0DCGuAmRQfuZ19r06mEzm/gnkBW5QZsR+icgrU/m1DBw23biJA2G5aDABUxT70+HB+cwA7jxv/2eANewKjykHCg8ND5cTBtq50DcBbt7W6upEACUtfCwP4N/VSAnj75kKj8UwqM8XPj2QAl30a1RIn2xdn8phptxW2SrXCDh3jAgCQsPUmCyqwbbPcqLpeKxBzDbmodWK/mqQrgMj6zaX6c+IBlHM8nshldjscHB8rAcAM+EzoWBcRWUbyWN0CsC0BHxeAdIah3ea+r9K8UH25VAQQzS7WqtHbzPdUOsRD1vT0rwBFO1WvzzSbTFVjh4AskTj1vBMY3xE0BwcHAFUTdQdj7Uap+oNS3ufr1Mg/m04VAf0q4mnx8o26t5dKAFIjYMkU0KI4OpADYBkgzPjzR/Jv/DlwVL9ZAELWql9dqHu9GH4mu05NO0CgzSQFqAkKgCEOWFQvz7T7Z4ANAI0G/vHRXD02jmmhBj4eP+GrRyr//sthD7ZXa8XzlULdaff6XB6HqENuKeQAYbrYSKNME4CLGXGXxEQNQFJGnJthSTP5Pp667ZOoEILWy2tdAkQasZES48WQV2oZeXALQBxD1PSrz9R/eaQMQLtfVxoDOAV80L441zgf6eDpE3VJrwXAreepFD+X+GpH3uuIu57cczKbD2u7fzesdw1F5A2A7MXBVBlgVML+2JAPYgwqy1Q9cZAUQZY3Gn05U/s0U/lfnSj9xUibA1M/NXXtTnZRKXtZa/ebay3/X8+0e3Gl6//tG40WLYCRlB0dqiKmO8Cy7HwrvVqoBVCcnRwpYsvFizdqscew7wGouizq+vRcfm84OzvHTlG+n1tiOVStwqTQJje57zNiuCkTlYDrDhKtzhfK8FFW9doBZKW/eCIrMo1/8bkygKg1YPr6/FLhaqeWe5ED4wU2LyZT7XY7/LGUeDOwqXfqsV06mwwy9iEM+/vo8SPlJydKyDvbZ4CQ+KjLEtnjA/X4eExcT6cThUieJV/4B1CyNFM6m2pZmrbTTD35oP2H3ypOSvkHgiJ7zP2UkydbYp+NoEBb6vFDrvf5Icu0YT8bIKkAWTNAy22FDtz7hz2dpMgtQPpUW0Dq7PGhltVahi9Xi8Wgm6FDmiay4CuasvFIHTwy1vH71Sp2Muyb/O1naq+utfn1K83KifzDDPbqUqmCEu4zmbFWGhXg1QDC5uRMs6CcmC8nYzXokKepDADe9+vm8mIA+vuDkaoiKvdv9RJfrmvABnoyl35+Ivv8UDqeagPQ2s1H0tVG+bYnvlaqXp0NfFfkgogMSSeVZ+vhZ5LTulewqJV/q5V902ITY30HRo34yogN0T4i3hqA1FkxVjyYyHqpITfI1/03n2sZG4k8nPzskdrDkQrkHKclUzuFPOO+lWrd14Ov61+9UFw1qn79Qnp9QY69HmJq9/yVHFDdFiabj5VwXyl5L9GyP5u0U3k01+7iWgn5s+Me6vdZfy9kIcjBZnVSakG8aVLT7KTHM+VfAYQS5w7Cd//yWpanSicj+dgSAD6cHKpZ71RHKSdeO953+L7qyan25FDx6aFqcuwafuHxXAV+tzJXBXC6rFf0HxG7zM1zLYiV7XqtkERuWfC8WqqPktgT/d8+VvtoOnwAyGM4+xvi5JvXKi1RhS4GbzuaqIfcp03oZby/W714pWRMfse8rtcV4H2cjrR9/lr9i7eKANVOLb6JxzN1k0xb2qsXpwqDr8aqyd8eyzsAbWVRzcVCMc+05j5TJ6YOmSM26s+vVYIkZ5+fSCdTbEpkP2VvTnJk3Gj28y8UifE4G6kHoL4CEB49fYTMI2F1FH14PljgwQJ/RAv0rPU+ovnbp3G2J04/+Hwfn09p+yDDT+x43xqfOPVh2IMFHiyABe7vIZr+qM8/xPr7nOXHP4Yy93XYX//Q2vtxd48/NOeh/0db4Pc24cZPpl4eWU4fZ93TvSdO33nu2+8f7w7yFfZ0t31/fn/u3ev9mL+m4+9ff/6Mwdt3X/9Y9ryry7vnN/HXE4P9PWH8uh/a342annF74vT2aWYys9urP+fDXvZPOf456/HnL5vZd/HQ98Q99PuS2szeibe73tyvsW+zYGKw3nl8K4vRFQaSTBpIP+nRUYzcT0Tb4dTMZGYAAHGgwDmVGPp63T33NjOj/fvPu7Yz+/4YMxvW8JnDWAplfr6nfVu/b7ebHjMbCrRepPUWH+eFv5riph9jcLuQIbCV9/kYJz938jF+7G77OwfzWMP1MruZR71WXTCFJBnI7GZxn+e0L54lMWr/MLNv9YkUAWuAWrdnCEF0DBRuxxhtZiZ/eJv3+5UZr8jl7TEwz0+caE4pkomjX0YKqUlMFENQj/yR67alynU714Eml/Hm8nYSExP0SbNMXnjmUq67x5vZzZicNbyvHFGEHI/leri9vEDt4+/r4m0Ohvlavr7r4pxqwLKqrobir/e3FGYzCsUZdvE5LUCgr1tTZHaeXhB3AEkB3yK025iDIvatdhVy9sqyVDkF8wQe3u5gmBi02W7VAD65DAyUt7leZibnX7G2JUHdtlYH6OA2CDHIfefyxDQb+KYUS5MQ1WLPlDWcYghy+242m8H0gx0QvGBstAAI0aizXpYlw1qGXl4gHiW5irxQCj/XxZidj0q5TWqK8xtAwSUFzgafuT5TQCcWko91kJQbLjNMFcBAmt34y4u5/i27mrbRbCYzU46/Oq77O3tYPLKCoqPbjXMv7raBuIbpjnVrwM4Naxt9DXN32w090gyeU8AIj/sKe5bI27EvGmzcYBOXK7Jm5T5DX4sRDpIXbf0bQi6Xx05ApjBifYCMLKZqAAn9m8c9fHL85zQsyOwKECBHvzEF/Ehx2MdgBGXE3gjK6HPKs1wpfN3+fu3nriMsdPXmXBuooFqcUVxPD6dyILvBzldXl8qTRD6/4rqiQN8Ql6gxFOG31RYgohIBJM8nNQXsIs00xD8yuSwtc+pdrSzNNaKtLMfKkMvX9rjusIfLVWT5sK/c70mSkjehkBLD6QCmn795qwr+bp/1aq01dt8B7K8B3TeAHjts4QXySTlSRaE+A9Q0wKuw3ClJEwUn4nbpYEOQRo00fnpMTNcqWbtiH9Sbndwu5XSsHDDIwecNoHy93sr3ifsoEBsl4OvqagGQugU82KqmeN0gm7JEYTYCzEmUTUby/Tj1n7xlPwf2Tg44nrNuz/qGAUp84r52MMOBH6Ow/bZaafLZo4E2qXR+vdAV+i0dwO19lrR8/Va9AwfERg1dUlT3fNypB4DvNZmMlc6mStHZAeE2l7KjqeK0HHzbUrAvk0z+c645gFMVTdVbCvPYKowyGXwQESCjUYL/E3JlSOLg88VioSXF/ObiSjk29m80twD4Hs8B+3YABwl8IuBdhr4B8NDOlnLw6/rVWy0p/DuwXj871RZQbwsY3QOWFF9Q+I+S61Aez9UTZKOilF1uNAYEj61UAngmxGcA3M2+fKT833ypi9ioXlyrxXfukyqPijGqfnmura9BnIwAYA1QsPibp0oyjMq5RoVsnGuaFuo/P1DXt8M3dP0nh4vHRzLGGYBVTi7vVhu9fflSNaBpQu5CLbwnef64evVKNXnhGuA9R17Pg8cHh6oAK1eA1Nmba11fLrQDSNqyz0KISrF5n5D/4Ls9W2iSlyqI2w37rWefD8x5WTJvS+5cnp2pZ5+U80N5vtwlUhjlMmxy5WDmtpLvH+9rY6PrR1HdV2Pl/+4rrb4aKf0KezIn9tKolvq3a4VnlTb/j5fq/++n6v/jQuPXtVIVUm3qLzZyO0TAnwa7GmBcnyYqAISHb7zSHi63Gp/MhZvk/9exeGTzqfKQyPB/ic/WxElC3BvgXPHoSLHulby+0g7bbKEdcehAYwAMKwB+EnKmZqUCAGTLnqsBkpbEjAPLk+MjzX/2GftrTFynGiEDkupydanZ08cqWyntgvyDGF0wNQi2PrvEr51K9lm922r1+vXgM01LlceHCv7Bo107xLVkKvCf57CUPFtA5RRQi3labpSUmSoM2IZOLTEW0qgG8KwlF3X4ZksuarhXLi4u4IQsGfsLH1+fn6sHGEvmE52ztwVAWn52oi5PtGEPbV6eaf3ytcqjAxXkHAHCeQjEVaVukusgLaV1jV1TRUBCQ47Tt2+Iz0xxNNaadSfkmG0u9cgjYnqcldqRj1rup8b7uu7NQj3/qs1a/TjRNtXwIQuXf11v4Q+xVkpuKo7mWnrbpJC5LFDOvcV1XL8+l++r9vRStqyUvF2p/eeXgH6niutGRSWVSaFNsx32lqaF/FvFrpfn/oDPtsRzBaiZTabaYNv6MFde5PigVXowA2Tfqcrx7MtTctK5Eu5JvnaaptqyzzYrcomk0EKs2X5zpnHCHt7U6iBjc3bk/eofv5auN+rZYwIUTumribl8dqCuSFQVqbosKPUYJh7ipCR3sqfZH9z0VGPXjly2IS+E6508HvPZWM0oHb4xO4ZPGBfq0NHvNwZo6YA7SVMB3+Xc7zr2Tnt2peJ8i6/y4cMpLb5AcXXbrc4vTgHua2XYXERNyEslWSER/1pttQM8zxSVkDNqFN7w3oN3a8hp8nuQ5VFXp2dS3crB3B25tGNefjxX0puMGM6J6e6bU+2Is5S9GW7z+PCrCADdOl+qXyzVOnHfXP36Gb7dqoi5xodzNfNS/TO/32w1OcR2gLIJsWzYq8d+PXZMWS/nTb/5N+WJ4y6LahMc9OpSCfeI3eWV8ixXy3uaNMvUtI08LhvrtTlbqLtaadsRPPi63zbqeL8UX1wqJcekvA8ssSVm0OZ7lcKcAAAQAElEQVR8IX9PEWKqYoWjuO/6rygEPTweLPBggT+BBXrWvEtcfvu0b88+7eQun085/zSuPzzq7lp3R/+Q/N6/p7vzHs4fLPDXZoH9Hrqrt++Nj13f7ftdzz9l/ftrvE8+b3O6P/Z91z5uTzf9+6v7x5veD7/6m/NeHW/R71LP9S3xF4H/Yejkb4C+JUaIefIC1kDYgbGCeA69tHC85XP/jEHO82PkvD4s+V97z31P379+j32wOW646bhxjoZr3rCLPwJuSHcePujO5Tun3neX7nQO/G6uzUxmHyKWJ3b6d4h4Qc7+E8nsQ7xv2m+k+Nfy6vZ8V9YfvPIp7yNj5kB08seO/Jym4XnHP9/5f+i58+ITIB/7Proz8v2nrOvM+SNWe6I43Ttx3fOHFn9t6V1q5e29x8O+f2DuvIaTmxeL0l6mwJ9ge6K3v40bTt957tt/7PEdJh+8wE73+7zJ7S6X/SOEvHK6O991u3t9/9z7b+mH9Lk/9XvX90TrAQ7u0vfG32/Yz7/f/gPXZiYzii3o/jEdfoDN0L2fP1zce9n3fei4H77v/9Rru405A0xyklyXm7AUbe4eYctvfYuegbg1M/nj3fV87k3e8z6nd/u95V0y+46PmSmwpnh07J2O/bWnYX3W9qPPoD7JWAbit8A8zoZnzxgnv3DAyI8fIx/rwIuPdTDFr318iOxHTvbXHv6moEAhCdGGY4gRawVF2mw4C0o597gLXPtxmIeM8gdHl9W3k68XLWBoDcCPIbcPCa4L5/4uBhaKFO2G9hBQHdvii8g8p+BjaW8bCj4UTt1PxuBAmxe7fe2O/BNi4B2OLx40+HMYZLJgjL55xiSV6+9XgfneZ2bqfX6IMovIagCOyND2aij8NhRGfe2U4pLJlMRELkOHLH4dfZ562qNu7NKpAQRznr6Oy+aUoKMFZENvt7fP36zXagEHfXwSIzwS0c38RhVgmFDEkCmn2GcKipxnnA/j4ReZE5Df5+ZpKpMG/cwMPthCvUIwFSXFQjoT9Hc5vEjqsbcDdBvAOvSvcXiIAAKANP5/w9WAUR1+8Dk1djALMmTonTcF44rCsQb+YSi0RwqGKfwzionOX6zbM3+Lfh38EUxibsM67oOMYm6aZ3JQOqFQ5+BfyrFyQBUZYogKUBeYlkb1BJTzbTwO4Oc+Mfh7sdN/pnYYKx608ao+BKVlriLNlIVEeZoO39bbUfyuXCb85yCxeGRZrpwCovvF7d/i+9Z1pFC6hjp4rgEadsgm1va1vHCeJakshqEwXaC3obPrE1g7SzMVFDFzJ3ibTP6k7qwOe6asmWYZBW2T65Ji+4JCfQafnAIvHpTbeElRdLu4oj4+khfsHXjwb4vuAPtaLxwTnw1yxSQKI2F2bMVCLUXpnOJzDOhejLTFX1vG7S6v1WHfNMm0Wlxqg34biu1LAMwEHl1bq6LgvqVtzRpriq418w5PTlQWY4DojZZvLyii71hFSpF3OploR7G24/2C75cxwGiPnwsAgYo4ngCEOg+spXA4UQOIsEEOWaDYWyng58E4klr8ErCfQRk2GuI1QYeylJmpAliu8J/vgS1F+x49txTJPbdMj481LScCf1HrP5eJyXPizKzXBNDAv5WUA/Jsrq+1a2oZfu4oirstHGD0tVr4rzYr5cSO739jz9nVTjvAnS0gzvBTyWwtX38D0LEDUI5JVPrkUBlg+mgyGfax6yELGk0mOn76RC1gwuSrJ7I80fX1pRLiK1k1Wrw50+rsQturpVJk8w9R1MgwfXQ8AMcZsZNSnO8pkEcFOZCXd1EHgE4Be20BOox4OpzMNGcdg29k3AZ/BnJVr14t9xj/ec7D6YHGgKMpQEaSBDkQUAGM94AegdjV1VoNcggfzL94qgSQOgKAeoywBTQ+OVbx9EQCJL7arbVi7dl8rhT/BOEb/LIlp4jBIwDRw/mRAoBHwRgfF0NQ5b7iWDOunubYda0YgjrktKeHCjHqeDpXRm44x07tKNWW0J5/9kTr0wvVDtaAjLvPDD1VtarICUzH3KlG06mWAACWJmqvNuizkYNOY8t0uV0rAZQIEYZZIiYqh5cDyD027AF8r3Ybbb55oy0+KInt3KJ2AMfuE7eXSaxjg7y+75YXC0VkDYCWK8aV5Vhug5b8GUPQ5MnTwT45vFLAxOx4NvBfPH8l93fEbtmX2BSAJODjnnhOJyNapas3p6pTyfd87KQNcRwnJbFZaMc9JgNYmhzNlJSJlJn6MtV0NtP6669VMH6HL7toWvU7HZ481sFkSh5Ya/Tffq7wb7n+H36p+ulE2yLKgcY1ytXXlezVVlf/p/8g/fNKm1+fSzupsZbYmasrM23fXKocTRQBzAPAaAuIfvToMWHTasu+Wr09U//6UpcvXmsXOmXXtQLgcMkefv3Nc7Xk0HwyVnc81hiAPiB3kaIoIJjvjTZKBSDSEfE8/vKJMvqWgJIN4PkGsDZzH7IH2cRaARbp80NNR1Ol2M+Bv+WzVzr95hsFYrwnNgJ5dgr42Xa1Lqu1dqqVkBfKw0Nl9I2P5hqzn0Q8dcS854FsAr+rrepEw8/NWggAp8wEgPJvsPuvIPTskwwwtkNn828Ik/Msi6pYJ7eolBisiffuoFD56Ej8xUTerDQiFx3jjwQf9diiOJ5rlBeA1TPltZRVnXri0+UI7OcpwPf4P/tSo589UYWNPOY2L94qI2/2T+ea4Iua/OtB4/fHirzeeRzR3+y2chv4vajh/caWvorcHnriwlp822jcZwqP5moB+vzbzg4ktoCjCXGdEovd8UT1Zqvm9ULby+UAzPn/E1zOZ4oxUftbgD/GrwHpxj//XPl4pPjVY/WA9P4+wyRF7jnjX3yhBDuKfdYWQYP+F0tlxGy/rdVzX6hjLwEmZmmm/OmxFu1aBWsY/DvuLx35duvANhs+T1LZ58cKFuQgdbCo3gxbP1LCvjZJyWik/mgMENxr84JcSxxVlys1Yh0A1GQ2VnI0B1CuhRWUHE9V+T2R/OYf5imJU7/XG7wb4jzB1onncYDF6pu3ch38g03J2Uo1tgnkyz4GCT7ZuuVe26jhvhHWlSYlMU/+MvJST94ygMwO/Xvu4bvDUg3rRmI4fXykAKC+ur7SFjDa/2sJtr5cx5Y93Xz9QvrsUBpn6h8TMydzGT7qGXRFPrLXCxXLVpF1uouVWt+v7NU0y5Vjyxn3lu56rTAdy2Vdvnqj/otD+b3ZxrlEXPfIqWdnMmI05Jmaz+cK7LsIn4C9x199wb3gWP3JRFtA8DgutcuDuiKRWDNsOyXwF/fYerFSAyi/5V432CcJ8lwXsVXHfBWZjFyWn67k9981+bdHjkCsjH7xucrLSpF7rP7mscKukbh3NONEEV3s77+QhUzbt+QpbFmRHxL46iXvUZ69QZVW/v4tAs7jFSLi4flggQcL/JlYwFP0nv5MRPpRYuxl9+P7Jnr7fXrfuIe2Bwv8NVrg7t5w/e9fe9sfkn5ovfv9d6/35y7f3XO/3tO+/bvjd2fS+871Oz72PD+NzX703eP7Z94d8b7z9896aNV7vfxxC+57dedx02ZwuyFxdkP6HR7G3D1x+vD8g1tgb+398eML7kfZrbf9eEPfzTNOP4UY9onPu9x8yt3rd8/5I5o/pG0g3cp4c9TwuB0douQ0jKCDogevw9PMhuMf58XX2tNPW/Hd2fsrP+o9DL39Pr1n2I9ous9tf/2pLH7s+E/l+2PGmZnMiBrQlv4O/RgenzL2hrePNF7eJY9cyWTEpZmXBvpb0IyC39Bpkpx05+HXe/Jxw0B5kcvpzsDvnfYUxVsKKy1FrO913jb0FBB7+juKeU4INEiwXzHYjc06ioINBT4HW7wwYuYjbuTpsectO6bf6GRmCjEM5OPFw8e18PFrs1u+yNhBNyxMZtilN0bfUBISGf98bS/k2bc9N2sLfj1724v7LmsSozp0doohMJMZzh9KkkTeQupQ29TqmOfnTuYCQG4v17GjmJ5S7Enwlbc5v27Qv6agGG/4Ios425MZa0kyu3t0e2hYq2kaNRTRG+eDjGmaMjaoR4eWYmWW5kooMAaLEjYI2KJlrHOL6JUgT8e8HhJh4O0JOrUU89wGuvOge/CFj/cxQxdyuX1ssIsGMMD90bF+QvHT1/BC+WAXxvoaPXbrINCHQc6KYujQhgwhRgV4OXXYcmi/PQb0aAE4GorRDaBhDRn2TSnsRYAHL7j7Ei02QWl5wa+jQOmUxBS+UXmWK8ggXtHdi9MO/LTYpGGe67aDf01xzsnBEZSWPzqE3zaVxCIWA+L3qolzv3Z7uc4xpLIQZXtbY4cWcM55+zj/iVChe5CUpqmyslCHvllRKuG8pqjoxcwO+3foGvJELW3CMTVAYUfhMGIjX8vlcx5pkmgHaLVcXmsJKCgfzPpmQcX0QBKTnWjz8xwbOPgYcGjEfh2gaostnWoK5JF5PTZ32RRMFX7ZYQ8HndM8dxaqEngafefXaiiUbgFYvRgMaiCXc4Osbrsiy4ntMFDB3A4QVjwCc6cAuwG5phTOzeCFDrvbftHu30htiOEtIGvPtbf1jMsohgsZW8amSaayHGlEQdsAQ9wvw1BRf3f+iOkxP+K8HI3VrLb0+NOo12aqBh4JMq+ZZnJZIvZM04RiejvsLR/tMdBiK8NXqQPBABiRYng3zrRcXhEZwygZcslYlEvf44uLC/n/w3l9daUky9iD0k2vtKGInxWjISYrfODf3MunM7k/ttjbdXYfiUfPJB9TsVcMEL/DTyVAbTqb6ADAOMZEKfvDvwntseDkse26eO5ZE9PuQwdip6zBbgAsmqrAP6Mnx1KWaDyeqTm/GtbfbSs1gBk1cdFdbtQ7UYhv8PPl61N5PAO7yL8tXmPDR48+gx8gDqC/2+qSAn6OP3r06utODfvAY5YNAwB6qUhR3fdrSR28A7AVsT4CiGmIqwqANHAdy1JhVCqbjFWzN/OikMdQS5xonGt7ceVLKQH8sIORqtQAKo8VGecgnWE34Qv/dYXz01O/gmwAIhPGOG8fl+DvDv7nZ2fy4xTQbDydqAJg2mI3JgHGXmpxfqqeHO565cRyQRy2zPOifI1MBeDYFpDa84T7qWKugy8HB3OV7G/nc/76NbE61howZQOYsIIkU+gg8uXRySMtu50MICJpkfXtpbLLnYQe3ddvlADQjrNC1+1OO/cVkeex4uBWN8uxTyEHsMrjucYnhyqN2AYYbbgnlwB2/bSU7WrlxE4JOOk2aIinAn12+HYJCNKKvYG8o6zUFuDN9RC6WK/hsfn6ucqevFQmGjvIU+baoL/7KB1PFAFbavKCMXo9y1QcTsmHUkgiYPZa0wzAxn9adrUbbFzO5xL63bLXeNmo6WsV/9nnCgBKhedYsu0mbVWfSM2/O1bx754qflaoixUW6JVjq8mm1+j5SvX/+R91+X/9B/W/fiOQUkDboJT+KQBk+fmJmkwKxGaKnGVtU+AyjAAAEABJREFUqpA9y3OlIUrkOo/F6XisYjJRMZ0q33UqALnOu638m4ptnujo0YnSNJddrrX+7SuFxVo9QJznd4/t4PmDGPb/s7gDOKrws39b9zo0rqpm5Dxf1/dpfTxSSgy7fVbkC7e3+yMlLqfEYojYDbnWiwstLi8kwKkZ4Je1nWy50+rXz9VcXMvXqRdLrQHXasDJgE4LgOqe8yTPFAC+jJwVOZd/a5P9NQFQ9vdQV6dn2lwvZfTNTk7woZFXTrj3mFp8mQCApdORAvus595UYp8d47crgFSAYd8nzfVKtqnVYc+WfV80kr2+4u0UEcX9tT9fqvWfPMdWycFY46fYcNuqXe+0Tnptv3mtDcDp+pKYJy9lxGBNbI5HYyVpCui8VZrnCjEqiYmyvFBNHsyKQin3zvXpuYz2sKxkAGWR+K8SyePb7+mDPJLi00MV9CWK+O61/MM4LevkAL7Od8z95PI3z2T4kMSjiKwM0uqEeGP/9MjrPgo/O1GiVNkXT+Txv317pmTTqOii4suFulOAT/Ry+5cNcZZHVWqVsw8jtnddBtneXujq5Ws5+GiTUoE+39MOuPo90P8f2cWz5+i/UyQf+ocKenQc1UHJiyt1ZgqHc1mMyvuo7vXFkANyYrb8xZfsDZFfpGI2UZhPtSXHMklb/3WCrlGapLIvjpR8eaKeOEsfzRUMvwOI5796q53/JHOWSyZ5zvbjNpOKv/tCLfcp/3at35/s1aUmu6Dsl5+pYd++ffGc/D3SmFjNY6oEHzX4K8GvSV4o5rkafO3/53L3DbmV9fxYVL38wzMp8aYZMXc4Y12TZani2Uqtg6MAzMZ+havW52fqia9xin/wjb1dyu9rdnKgcDxTPyuVna0Hf9jry+Fn+gUwjARa/+YFoOtC9elCaRfYT9vhg20JcdR/NpfeLLT71XMpjcotUfyC3PM3N3oH5O+I/RijevZ4z/3IRrlq2sS6+ZePhv3DzW+Qr+Z9ekF+95/HjuSfmnzt8dtyz1i+ei0he0IuTX7xmVL2Rcp7m/izpzL8GP7uqbaPRpyPFfQHfTwwf7DAgwUeLPBggQcLPFjgxgI9h7vE5Qef9p6eu3P35+8Z9sGm/Zz98YMDP6HjffLtp/0++O95/YTjT1zep/2E1R6m/DEt8K2TPhZ/f0yBHtb60RZwHzp9b6I33qXvDfiTN5iL9xEpTD8w4P5cCuReOPFms9uYDjd/mpndXnvn750+wttVcPrQmt7n9KH+P3S7r+30h17nHn9f8j7dG/KjL81u/DCAVH1PIdpXuGFjZjL7MHncOJnZMMHPncyMeTcxNHTw4u09scapeoCjd+KY8T19wxg/N8kLMT7WyczgR2QP8g0tvBh08zS7Oe8oDjOQyejQC3yquxlw79XXsWAaSDb09i4T58EChQlk92vOfawPMLsdN8jwLt8AiBYhP/pYp/28/blf+xpOQxv890dvC+y5wBo+zswUQoSQhXazm7XFw/3UUTCNFriSfLyftNivQzYzU4B8nLeZmSJFIPHwtiRGmd3Y0uzm2FIsayk8wUy+UoS3mSkEG67NTP74/7P33z+SZFm+J/Y9914TLsNDpCrR1d0zs0+Qu+QuwAUWSxD8uwmQPxFcLgiCIB74xMy8aVEiVQiPCJcm+TkW6ZVR2ZlZVd3V0yo8/YaZXXHu0eZxvmGevjalJDOjFtRSEO0UQ1Ci4G92R8u4Fi+Xyeyuz/lyPgPXDA3re2zVUEgyu5vjdKPzyVYx3Mnmc2uKtIFre7OvA5tmJpdl6Ofc5/XI7oWpjGIWJIZx58XMhv18L5/T+2Sa0+FwN485TiuyxzCHSTUAiZkpxiTXN0REN7JmgqIsmFxvwfxKb+gEmZlCDBTjd3JwCbaGMe8TL5cTxcl1HbBxypIGGhSmAyBv3LcUzTpFAJIe0FDmU3sZOnAaPXobeMcHAm5ozOngrI8mB7EaCqE9m7qtYgjy/bzFEJCjVcaeOQV/1a1qwJtqtVGqOxUdOgVU9AKk/3+MllMMFK9giqxJNIOXHP0GdBItDKBiCH5s1GGnfkthl8J5DyDiT9g4SNoWUWFaql3tFCnym+8rGAfoFkBKSdG7yHMk0MDfmKKx85fjU5F9Gnwzxqj1cinXWZEXilmmPCXVFG1H8yPtALgy5rv9na8Eb3lIcgAkolP/OuYG2RLK7IP5TxksROSmri0HNMqjmUJOGdYLl4AHPWDNFv1E7JPYz219e3PLWtZDv2PcmY4hqoOPyByDTyNxZfDi/WbMpW8C+FFQNM6R0/W0W68l33vXqNpslU8BkrKgnhiuKKJn8BYAO3p0FdBBQFaxc0lBv4KnLUX+9WajEKPGk4l875CC9oCqDhJ2gHm3FKT3ABmBPVoAsQLwx/2ix87CP/aAnWJNYq8WkHSQ38KgY4+5BplcPgd2VtAZs/fJo8cq8lINsbHbrJXBV4pJR4vjwZci/DiYkSiSby8p3gOsTM8W6gDujHw39mI5Rfo58/MsV/Z4If/a0t3yRrWDgPiP4MHjLcPP8jyXx9AKcKaDmfF8phxwoy+SREvobZqPhvMNe3XkMGO9gzaN6y4vND89lgOdWcJfmlqutxtAbC+sd/hpj9+W0AwUvKu21i3g6dXLF3LA0ySdPnkiL5DX6NbBrAK+OuzUkLtG+K77nIOgG4DFPYDWmj3c11dfvdS2CGqzqC1A8w4wGAMpy7LBb3v0kWZTNQDw/nWm/b6RA2kyUyIuQgi6pJheI8d6s8VPNgohKkcnbrub66Xu9l7p+a9/PejJnwx2vk6OTxSZd3V1OczJ8lwxQ2fY3QDDZwCIHltX/kSr25ncEYS0s1Ll0xNi7VrF1VYkLiniV3Wl+Xyugti8IQZOKf5P8ekKH3Jgb8LY0fGxfO/EPg72bFcrQLKlbl68Hv6vTAd246Mj+dPmdjxVzj4bcpXLP3p2qiPoFadH6vxpQHSSA3ocARqkTY3+LrUlUF1H9XPOAdgi8dGuturQjX/1ueVRK0CZDXFZKCnkmY6ePpLH/3556xlHraSrV6/lPu1/+JV/8Vg74iglbPLVhRwEmuNjMUZdv36lDJuko4my04UK8rLrJNt1yuA3+9kjwPRLbFbpdnU72EXoMOATeZljK1MzNm1SA0ZzA/i01f7vjmX/7RMd/R9/qernJXFRK5ZBgf1jUyjbRN3+55fa/McXyi8bclTUo2efShP8Hl1UudTmSWv8qf7qXNXXF/I8PvnZp9pOotz+ngsNX5cFjRzAU1JjvWyUy/8AJvRBi2ePAdJMCXBxjV/6V/9Wk0zTmEvIUM4m8pjZk4sSAFWYlLpADn9CuMZXKsDZ+U6D74aqH46JWBotd+rhafX8tRJ68zxj+EPLvSpx3KDroii0W281SQVg00bri6UygKHRZ+SWzx/LzuaKT47VA5iNz06Uk68isTmdzZQ9PZVeXyvAY5tMEbDZ/aUC3O/6TuvbW82Oj4gxfJ0Y7ciTt9+8VI3PdvORKkD8CBi3enWh7tW1/A9vbFIocY9w3968vNQYndVto/7TY3X4VHM6UYCffVerJo/taQYo1s4KhcVY/nTlLeBboG/y5FRT5ArQM+5ve+Jm+fq1YEgTYr0nN4g8tid3um4cqHZAtwFk9tycka+sl0bzuWriMmCHHb5bdZWi25Ncl4pC+bZV5D4zAJYBO5CfDZB+DAjecZ+L86n2APV7APQR/tpzDw0Aurat5UBtwj9dNo+d9PhY/fmt2t1G4ljmpRJ61clEfq+BXcUZusd+LTTjtFSJv46PF+rJgRvyvOdbvz9mxPT806dqyOfNxa167Dw+Wihy75vCWw+xET7W3m5kgKHh0UL+NG34+0+0jA3xkKkjb/QXV9KuxsqBJqU8V7cjfqa5KhTk+bX56rWmKGC3X6v84hO5H+aAjdp2al8vlW8aBfyxI0eUnz3Tehxl5J8WcDtOx9JsJPGZxF7dKLTswWeTeDJVAAx3X6r9Sfb/+JWql0vNAah3m9WgU7dbIr4a7rHyFiI63SoBaFeTXBH/bY/GCujidrtRxX3N2K/l/lTHXj1AbOYeTDxGco2Ra27wEddlaWl4otafnq0ur2XEze5iqQY6TR7UAfb201KB2MjwsY77ZWuduqcLdX//WPHxkdp5qU1s1eOboy+eSsT47sWlOvrb05mEXzZOm/ze1438Dx467GhoOv32Ujl5OOLHLqfbrSEHaF8rXG/lwO7maqnhnrBbCZxZCSDeP1+MX23kn0Gnx2eD3QNxVsH37Xat9nSsDl/0/1e6aEzjWCjc7NCCHl4PGnjQwE+rAe4gJFq/0Xy4fd+OxgRvHN6+H84eNPCggb9IDbwvJ3xMEI/9Q/N571vvfT72Q5rPfbf9kHUfmnPgzY8+5z5tv/7TN+fM2w/h5MD9MPeHLhom/+39OOjqw8eeu9+HR9/eE3+87tw0h/Z29bt7vR35/c9+d5ffn9bDyvdp4LsavmdDO5y/b9VP0Xeg//7jx7z37e7vWyt+hXvb9Gf9Omjfj78fo77S2++3+g9f5Xt7+8MpfT+Fg7WHmb7poQ0dv98PLzgdVpo5wcPVT3F0eod2R8/MFBMFjhAGP/UCg8/Q4cX43alLe3f2uz99xXdbR6HPizFegDrMjyFRo4gKRtGEwqAXdN5tPubNzGRmw1Kn0VD88wvvGRpjZjbMMTMfGprrz9twwQ8zU0A2vXmZ3c0NIb7p4eBd3jh1vjsKPCEGWTDUcV9un2RqGW8o3g1zkZNlb/jgzIv5TDMzhXv76p2XmQ3jzqs3s7trM5PrxMyUYhzmmEFQdy8ze8MTGWnYizH4vBvVMD8wp0FfLQWkmOKgcxhUhJ73O98+n2lgnhSqoHPgweC5H2RCbp9AC8EUOHbMawBzekCSEIOclu9hnMcsk7eG4tuBVghBRnM5+oGmBPP8eM8b2pnTwBfNTM5jCy0HU3z2QIt+U0DGyDjVQfGij5+qKOp6cTaLSUYH2pGZn0leNHf+A7Q7ePeiMoxAoxt0cudfrbYUW9vASDBAiV6xyGV5Jgci/Rgo0GaAWxmAS6IA3lPsi3kSp6oA3xL0e+i7/IG9HRRqYcHMEBuO8HlY49x/6u7zEGO+3luNDJH9MoqW+WREIc+G1rIuhqASEKPjvKVgHQOEIdN13QDwQExbCsE5xeoQo0KW1PToKAbV3Dv9yZEI/9RMB5v3FKYLS8rKQj6WAFidoj9B01GAFASjBTUUvH1fM1OL7fOUs6vPlKr9XgWFb1H0ZgtZiHJbF/DQs85C8CEFpz0tVUUNoBO1RrXR5Px40bt2X8U/4Fq7CgSDYmgGLS6E1piXKY4BJvI4gCUjgMESgPV6uVRgj8XJsdzPHWhN7G2sEq/Qsx98NACpO0CxiG8E2phiag3vzr8fjbn+Hs/mrGRRnjSlMF7tdqquVwBYW/Yv1Y1zhSJnjgA1boajrxsaOkABms2P5IDKBjAhoJusKJl3x1GO/fJxqRwgIJ3MlcdioDEAABAASURBVHux3Z+a68ScbtBnniWK/pUCe00ASSM+1pBrsvFYRZkrx17eSmifPjobQLM7OSo1YeCEOZM70AkQLuKTDbpdA247i0LYmv5NvRt83J+GqwFRb2+W2gDAOifVFcV3/Hh8eqISsMdjwinnRa4aPbp8Y/iZI2tvph1F+dFsKo+XjutrAM7b80u1wTSbzeQFcqs6bRrkQu4twJz7yx6AZcve+8w0AUQaA3okQCcXI6KTAoBiDYgUkSFmUSVx4W2PXXbLa61urimU72k77ZjngLT7hT9BmQAJA2DF9PGp/Kni06MTFdOJFp8+k4Myk3KsMbLNHh0rm47lYKXvl7FnB2B5A68CmEno24vjDeCnP0kcAHlOANw918EiajHV5KnRdKqStaNyJC/eO52To2PNAH1dB8VkKue72W715LPPlOe5bq6vyQU9tpfAUbUHeL15fa45QBOEhzfmApBbD7FXoLtAHORFOdguQx87/Pjq6kqLk1PmM7vHHq4f9qmRo+a8I24L4mWEz7i+j37+qSaAHKO8UACIMAQJz6/wuVIOAByNJzr+/JkEeLiHfr6utV1v4H8/fC1zDXiyAzTRuFBGiklHE+XosJhNZEdjlfDXb/aa4r89PpB6oYdj7QCRYoxyO605D3Cc8OkJdvHm+t9gxx7Qx1bVAGKsjQ1YD4vM1qCr8OxEeUzaPz+X+0kFod31jfasbQFfdrkpASrNP32iOkpXl6+1vHitkIzcVwsEV8FBz1mp/L/7TKNfPpIBQop8WXQG8BjVv9xL/2Wr6v/6a23/77/WeCn1q0b1riEOx9oDdK8ALNOmVf1qKbAdTQHgi2ePlE5mcqD75rdfqUVXY/yiHJeyGHQJHxXA4I6WcR/xJ6SPWOPAmfXsgSz1KGl8NEePI7WrjTJsd71fa1OYwmNApXmpBL0dNln0mdrzG42zQtOThYpHCzWAhDrGv3/+jPOx+k8XGqGPAnArFZmaDp2iv5ii/N63ODvV1fnF4L/ZpJTIv7NHp+qwf3VxrQpw124r/HCjsZK2+G0gPygF7eFh9epcntP3GMNjbUs+KFIhI2Z35EENVuvUNHvV65UqdF9alL/8npCRG1r8pcQPhP+MiKGEzvwbIbbcDxJAL26tFhB1AN5+/VKFogL8l8fHKq/3SvjMDqA5y3LdkHuKxycqTxe6fv5yiEcD2CrIBfPpXIuzMx157iTnCd42+60MvYwXcwkjBDMtFgtlxEHKc/l/L8DHE58q56MHlB9DI4So+psL7b5+ybJe1flSJikpAsK26hGxdJr0eb9lSRn+77GYFxMZ5yuAz/Y3r9Rar+0/fzOM3wbWfnWhBn+O2HldrxWmY60B+WIt+de9x18+0e7NE+MNAdY/mWr1X36lHXbcLJcaHR0NvLC1BEC5vwJYD6bK43Yy0vp6qRV5Q9ixIu94TkxDkPWqf/NCRj6ouWdMx2N5bN8CtPof33SbHSDmSAkaW+StAOf7q43ykCnOpwrczzQt1GHPHSB/lfXqj6fqoWUpU/z0VD3+289KdchZkvdbB2hRbMD34nQkPTmS8+L622Skod++GHJ4JKenhFIBg3NayjJsfKq8KLRFV4J/1Mj9k3sb1xn38JZ7/3ixGNTAFhx7zf/hC7nvd+RtW27UYsNyOpMec/9HRx35Q48WGgO41iX7EZeilUWpgnv4fp4rbyAFSO2frSL3iH5SyPNt898AtJ9NFInZyHj5L+QofDM1ELjdDU8A96+W0tMjTUZjeS5I2KB/uVRNzBqfk/rXN4OvGVuEStqfjtQTM91//UbVV6/UHBXK+OxQA7x3TOoAgienZ0p5phw/ibtG3dfn3OdatfDfozP3i5bPh4EYMwDnWSzRU6UOGgVxUb+4UH+14pa3U2Dfh/eDBh408JNrgCTgmeS97Sff7IHg34QGHoT8y9bAh3LCQSru8MNHOT8e+u4f313vY/f7/Ppj7f7c++dv19zvPZy/HXW+Du1t79uzw4p3j29n/Lizw173jx+g8FNsyTb+wfFA6js7HToPx+8M/g1eoKtvXfV95++97x2U58ffR2e+0f11Tufddn/8Y+dO62PtY2sfxt5vXvTp5niferz/fnvfHP+NztvvEH/f5D+wz/fx9jt7OZP8TuaimKl/bzvs7XMP7dDHsWcxh+FNQVYfaz4pBJndrXFAwduwhrHhnONP8/Y9Du0digcxDsd3hnXoPxzfHf9jXx/2PRz/2Pu9jz6qc9O+y8K71+9beugzgwgXnfsEx8P7YGcz+9YXfMz7h0bhQO9pw1hP4YUm+Vr3JW9+ftfEy8EqX98DaHrrAJe8HdZTnfbVzMTnB1qc3nsf5pm9pXkYNrPhNFLkCl5SgE+fTxTJDHp+/aY54Oq8ePP9h4X+AyXGEAF5DAqsGXh4ezQLknwfk3Hu7T4tpydevq83H3MQq6Eg3lL8OYyHAIfs4/ofzmOQQc+3a+GxoxkcdNjHjDPmx8Aa5kSapww4kNHXMqdFn+Jldsdr4OiFVh+LISiikxgC6u3lNJkqmeTz/Np5PTTde/l673c5fJ4P+bUfK4AUPw/OD004Ze9Ee+j6XvDVASSZmU9XDPARorzP1901KmjMTykpy/NhHkzKzBTf8CxeFmzgNUCjbupBBudt4Im5Tms4lwYAMcTImRShG+Ldnt5xuPbzRDHPzPx0oOf7dhigQ/ct9uKU4n0n39snmQU/DPwby7KQcK07fTZe4GZdzbFuG7mdrenUxzudC2Id+jAzPx0KiDEmBeTxuT1x0DOnxUda9m7qduCp49yfRtsDqjjYGIPzYMO6PM/kL3/6ImRJFcBjC5AaLaiFjtslhCj3Pafd0NdAz/Xn13lO0ZR9M3TkNgkWFYIp0jIKnN5651m9euu1p8hO1VlmCI/NXFcsUAVdLjkNiuh0KBAyhYlyH6RWrJz+LM+1Xd6o3u+H/g3+U07G7Me+MaiBlx20GvS2onC4A1gp4EO8KtY4yZJCvR+dX6e9Xi4VoIshtAWAytBJVddDobEHMMlkw3miH2sMwJkDRF7AHeeFEoXUFKJiyiQwCt/bWLO5udWGov6eAn9BQXwPUL6noOwF1BgiNuwH38DlB39rsbsXybcAjAVASgRkKs4WzJOaaILkAApUFIlz9tpuKWCjkwaeA/qsoO8yNcjvtpnAm+VJtYP88B5TorCa1I8yGfvX7JMV+aDXnutgQRMAwT0gV0N8jI9marH15nalhmL8GrDqmuL7DeMui/ORKIIXqVCL3/VlJohJnkfQu+u22qzpyrQGPN3SGvTq/lCkbPDNiFCdpBqfazdbFaORxsh+c3k5jM+OAQSyqJIC8BGgibAvbBI/jTIKxPNiLEM1vn4K+OOx0sL76vZa1wDDt4CtN+g/Q/4psrkOKnymRUd5ygH31mrgtQZ0LNFpkWXywvQVAIexUW5JWZYrUZwWYIvrvADwLfC5WVYO9vAn/RzkOAJ4TswVAO5ACxBiBJDsvr0l9opRqYx4rbHzEGccpycnGk+n6oPkAOOEonaYjZG9V44uavTlQGmP3AlbBvS9RbYAyNWi7o7rlXXyJ4MvAVEmOXsA5BUQ7LFJAmQaAWg6wLVC/2lUaM6eGbyFGDXkBPxgREw4OBZCUA1Ycv7iJcB+pYtvXsgBirpq1GAf8TqmaJ+hp+XyUhaDyrzQ7PRUYj8DVBWAQQlQ251OlZjnT35uiUXPQRV5rQRk8NgZASTU6KUDIOkAyY4nR3IeEF4ZMRsTMRJN7jMTdLQBDKrhreF+4H23zU47ZN8DDtk4lwOTDX5UX90qT5l26GeGL+WPF4rT0aBPB5DdPtl4pFHI1N5uhtjKVrUyQIgbfNx9e319qxZ53C8y4tt5HuREd26XiG+0RyNlAEqB2J5+9nTIHVvnBeBkOplpQ6yn2URlF+TyykyeEzpiKszg55Mz9hwBtq7kAMoRYI4l5rw41xT/mnxC7I9bnV98oyDAof/+mYr/+R9U/pvHxEkmVKMMO6sN6v/rtcI/L9X/mrjxr7olJ5TETEq5NpdrALaVdNtqv2+V7aUEIDSeH0kknx6dLV++VgZgHpF1/Gih2ZMzbJCpXuTku71Onz5WNctVoLfb/WYAQ2vixmXp1gCR6MNGuXLo+h9ntKNMhi9N8YPJdaUOm3gsuB+oSMrQmeEnm5cXWl0u5UC0P/m3f32p1y9fkkZbVeTPHXyVp3NVu63a3NSR43JAYc9B7jsWTOPFMbcUxshzLov/8U8iDhPA3Hp5LaHvhP0nqZTnngbgGe40wTecz4QOypMjgK2ptqoV8fGAcotpqaqU8k9O1Ly+UmFBXRFlRSb/CvGW/QL7d8uVGvKHf5PA7cWl/D46BsgchaTl6hpZNMRI+XefS/B0yz2hbitiNihbLBQBH3fc08ag0fvnr7HVUtPRRHmIYKAr7ZDh1sHqy2ttdhu5P5pJ8+OFbl88V9vuCRm/8dTkxVbN5ZVCkQ9/DOSfFxw0zVOmgH1v0W3c1po+faLEPTLgI4LW+OmZeuLQc7DzKO57FSBpB6ipEBRTrqaMEgBgwsYj1uWfPtb4i890hG9siZejnSkSDylm6gDfnV5HDMzJDXVTyRwgZO/wfKkIaDmaT1Xh6+NnpypPFxqdHg02Dr1UAIQHfCSRL92mWZ6p+uaV3E5j5nbEbZ4XyuHjdn0rkdMzAHebFNC8UMRGQklllstpt49mMgWVo7lK+C9+/kzTp49wf9OKvImTq8OWNi0VWNcCMNaLQi05qOI+q6+u5H/k1ZPbq9VG8RI77Ds11yvt0dP21aVkQdnTY4WUBns771lRiAv1APn7iysVAOFGDhb3HwtBI+Lc48f9KcZS9smx+rMxttpJL/EdAPWa/Lz+6qUacmU4nug2dgqPid2zmXbbterza1XL28Fvqi/J11+RA4ixnvzb/Nun6p8ttD8eKbOo+PlTZdy3eoByj5M2SjJTf71REXPyw0a70AJ4n8nGhfpPjzX52VPVRVTIywGg9ZgvQqbss0f0IwP34BU2CGdzjQF4bV2pfn2uok+qiPvmdCIBpqcKvjeN/A8fIrxU3KeVSSt8YL/eEHmduvlIOQB2XCyUXe6w3YnCF4/V56b2ZqOma/CxUpH7cb/aKjbSrq/leg56eD1o4EEDP6EGemh54/DwftDAgwYeNPA7GvD8cGiHQT5R6t12GHtz/Pbga7+94OTda7o++vb5h/a7Ew8jfnw7+i5vfv129LtnvvLQvjvyw6+c/ofa+6m8O/v9s76/1zl/36yfiv77aP/l9Ll23m3/Gtzf1/4fut99Wh87/0P3+ete/13NGdnLENgbh/e8feR+e8+UoYtfraDVv2ni+P6mP+rrPqfvO//Q5vfnfmjOvX4K/VQi7nX8sU7v83U4/+5ed70HvfcMeuPw5n03rm/toX/l1596/4O41L4Op/oxyvDishf4vcBkZjIz/dCXz3y3fXftu6N+/XaGX91vkcJLoL2doe/wY4wwWt2LAAAQAElEQVTdsfddH9AHXoHJJv5x9CnGD5ezoWiTKO5w+d53R5HeBzoK+1QaKUpKzpcNtLw8wdnAy1B1YSrZAZZaL1BmmSK0Dy2EKDOfTws0zmMI8uK3674HKOwAWhzwETTszZyOvXvGMgp+ZkHUsId9+KHAejNocWH3mhd0UpaYCyH6/W3mMyQz57H3LWSsp2OYl8GrNwdenCc/N93N1b2Xmd27knIKYs6Hd/bwHynwtfBrdqefvChlnDtwR7fYTB1CmJlijGo9x0Ayz3MdXgxTuNoNINJ2Q3EOPn1NC/0G3R7mub58b5fD96gBV2IMyNYrp/At9vC57tchRj9l+54Ca6sW23cADyHGoS+wx6G5b/i4mclpp0hxLOVKWS7f3/lzm9QUvGKKCjHIi5yBgqtRhPV9W7cfNJ2WMcf1CWNgL+iefd3vGvjt8LEQnIeOmucecKSS+1iBPnytzzM3Ywf7b1qPHryVo5EKip/OQ+fyoBtfw8yBH7EPyImUBYHIcojK8EuDN5mbwglLrquK4rfL5WtdNpSiCoCopVjZUTxuaAF53B4toE+MUYaPBext8BUh1dedGoClFBjD2EaLFtRB24uTE4Ci1mWGz4x1HUCFPxFaIGuCXmKux0IFaN2wR41Mwf3yaCqj0D6aTOXxVO0rOQDXIV9Lc+CyBgx2XUXoOO9rgJ+DPAZdB6AjNAJFUAdfy6OZULTM7M4PoeP2aChCNimoBWzfORAAQFXg466/ScoBCqLKmKlpa1eg/JWwg+vKgY9EAs7wPS+2Vtg2872DMc3UUZTtrtcUgyvAKvd30xxgYQqouAKEdTt3zNwjS46dKuR0PyzLkdKoHGSusEdijsvYXN0MBejuhsKpf70l8m29MA+RPWMNc2to+O5un+ryZnhSsQvS5Ompuiwqoa9iNtEeZWXTiRzU31C89cK7228FaHMD0AiWocnZsdYYu58S0xTmXS814HVL86dNPQZaeJsCfBUe9/hEp141xXyfy6VuAW+NORcX59pT7B6jO0NPKFMNYFBDvPu8Isu8i5nShoL9eDTWo6dPNR5PBp1JppvbG/XkD6dd4zO3V0slfNRjYQQgOhTm4bPH5gGgq5zP5eB9SplKAJkG2/abig328idFI7YaM2dOcx4qWGgultJyLcuTdvut9siKiTU0JpmkCK9njwAf0CGXcptdnp/r7ORMHf7uevEF7qst+TwG0w3Ae5yNdA0gWzToCBDAC+ejuteollYvz3Xy5onyqm60A5TLTxaqs6A9/rmL0ng6Za9We8C0iuZ7wJIWAEkGI35+C/A+XQDEcjE7PmHsRAX+tMcvdoBcbjczU5YXShhvk0lXv/pKq82t3PY9tnHAosEnHfBpBaF9rRFgZ48cqczlsbUE1PJ8lOGnLfz2xE9Dkb88Wyg/O1KH03rMbl2H7OugUyIv5vhfhm1G8FTjn+O8lC5XgANrbX/7QnuAZmURIClqnAoFwFiPo/Z2Lf/K1BbldtCr2N/Yt+5bZRY1rMH/M8CZETRH5MljgKsspoHf1uVpe7169VIbeCoYFwBmR/OnNPvbPSQyzYhNXE1jdD89PZGDpf10pEgMrAD3Rs4Te6wAAOvbleCKXJVrDwC4AyCK+Gc+itrUt9qvlxo/O9bp//zvVPyf/41GJ4VwObUYy5+aDy922v6n51r940vtvjzX5c1KO3TcYPMJYIyDhRVA8KgoiZ096SsQCwssDQEccs+YA96eI1yeNYBXj4+3L6509fy5NpuVSgAq/yDTsyrEoKvLc/mxrxuJHNjn6Jo9b/DPYjSW+1WJbgpy4Ha70h6AbFPtVOAvrsOS/hz77dBn8emZJs/OFNBHRcLxNakotJjNhycpwyRHN4UawC2UrjGJaP/iteK+1ayLMruTp8eeNbJk3C8G+8Orv4Mh59OF1uOoHl735OBsMVcGSFUnxnh/mzRYUJFr/PoWu4yhlRNngRjtfvtKOfdye3osS0EJP6jJl24HwlABfgLx3r5aKnAP6/D5+rcvBYc6Olpo/uhUkRxSv77Q/vxKJXHj9o4habW8VMQWVmQK2CxHH7PHgO/4XYsths9LyDGDjgGiee4N2BNkWOubK0zTD/eWDby7DbujQh6D9mKpGsCwIg+4r4hXn5n8Seu2TOrRiRx4NsCzR8faZ1KY4l+Arlu1svlYOaD4KGTa/OZraZypZ11nrXbNToF5lxevtSIvQ1rcQuTg6dAWE9nRZNgrPFqoLaIcOC+JK7Gu4bp6eSUHXSfssc17bbGruNfFxXjgxfXkfxDQjpJK7iPT2bF2SYq1VF1cKwEWB0BAsU/OeXNxo3qzViKPT7hH+v2vwUbi5bzeVlvAw1r1fi3/HNH7V54/P5ddrTSGZiCt29VadknD2SMCpVZKnJePziTsO8InMuxYjEoFfDyxbmjYP+d+6k8g7/iM56Cq65xUw+4mA8AMNMmGz7I9n1VWDjoDCvt/JeH3JAGCt4Col69fy5XpvtX+8hTQPaGykTKA9Yp1u1dXGsHXjntklpJCnimi79HnTzR+cqb06amSf/U5fEdyUr7caf3yQgXAaw1wLXJozz1mkOXnT4fPbP3lrSJ+G8el/B4Xic+WmKr+8WtlL1cKtPz1Ws2acz5bteRJf8JdVxsZ90PcUyNydktM9+Nce3jzr+avcsNOc6XZWMVkLD1fqj+byNfuyIUZemy3++EPFRIC57OpEvLs8OU9AHJLPuuJRWGj9X/9WrlFtQDgu6/PJe4jejSXAqfTidrTsZ/q4fWggQcNPGjgQQMPGnjQwL+KBoxdDo3TP9nbefiTbf7H3biHvDcOP/b956qVHyvHH2++K/bQ/ni7fJiyW8jbh2c8jPwpNeC2ObQP8PFR9zms9eMH1v+VdPcUS7wdxDEzmdnh8k90vGece6d/Imb+7LZ1EOH3Ycrszq5md0en4bb35ufva2Z25w/BpPe0IBv+3adhZuopTgwN/3K6Zsyj+fnQ3tjVwTFvh/V3U+xuypu1fmFmMoMufYe53u/NzPwgMXZ3cvfTLMAya+DF4H1ob+bGSIELkO1upmSGJEM70BL0eEPzsF/HfG+MyKDXUzjvKPbfbz52v0UKPjEERS/iQMvXhcherPd539Kzu33N4Jd5kukA9JlxTl9HE6/Atc/uHIjkun/Tb+a9kpkNzfsdQHM6ZkaJU3IaAX68NRRYzWzoszf8+Rpv4mX2ho7LTZHbebcYGIEOcrsJG4C+huJUy9EMWm9oit0awD2f3KN/56GFRk8LMSlmSQE+YgzDcdgTgn5sKZr5sUe/fl4B/BiEiiIf5jpdB4Jb6Jv5iOR9AXour3H08xDjt3owM2rfrZwPb5BTiFHOT4/+QgyMMQ7/MQSlmHFNRRGeIDKct4jej3IpiwroPgIGI4XyPFe0QGFX6gEn+iKj6NkphKgaeokCZIe+Bp6H6yTn0fc1mVwO5ylF+EFm70/oqG97AAUKdsP6Tj169NZQyPf5sK2OH5F1LTay4LSQgXkxwA+0c4pz4lVRWM7RX0LvHXsI+xyAoYSP5hRHA2tabOn0MvZsAXULAF8Hd6uuUVckZRQcB3kDklvQngKiA3MdfLgv11w7j97Xs2+DvAUAgcskiuYOYOTQLkcjif18787loWDoX/9qgEp5lqPTQmNAxg5esyxTDo0SkMF9LaHvMYXdPCVFxnp8qmfeKOXy/+/PW6LQvD6/pAC6VWBfBwxDDMqKHK2YtoAPjfuPpAqgrGW98xq9wOl9FIVxAk0mM+YHCf32xEigoO9PbnoRuAM8dttpWys4IAJg1TJvTOG/xwYbAOpbQCv/f4N9jwK+M2SP2LZAxsS1A+Y9a2KMWu82yqdj4bWK2N7jpcIeLlvv+oXf9vWN8j4OxfyCQvz07ETG2pwi+p44KbCjmVBtkPuI0x9nhQLF14BcNcBMaRkgWyUBtPWbvUaMu/3dvmlXa1z12lO07gGdO+w3AZTP0P8ccDFgs+mTRzKK5w08BWzge+4oPgueC+zaD/bo5cCvYtB2vVaRFwC7U40cMMUxmKo1xe0d4J8Dvy35w4Fjv3a/C+jo+upSri/fIyBURl+R53LA22n7XH+qKCJH/XqpMQXpLaCcjD2ha2ZqZyO5zQRIsaG47fq8BjC9ubmBdlKGHXps5X61dVCctZvNRkeLhdxvKwDrDcB9gV+sAcoL5Kih7TY6mS/U4zs77J4rSFWj4em10UhTQEX37Qb9TR1sxr869OV27vFH4VUOom/Yc4cvhmDwkrxbPifPM5mZ/I8nltfXHDdKKVeO/C2xeH7+WucAOVMK6TPs14VebqtbQIoKWyzxPZPJ93Y/77GJg0tTgJYj2hh/8bE8ZXI/dP/y/JQBFvQRWTCQkd+c/xyfWgPUZMztoLkCpHHdY0YlQIr+6lbrL5+ru1krEMsbAIDpeKIOf3S/DKzZsj4UuRzoDJ+dqgDQ20xzrUpp/OhEOQhzf3ErBwNd565vYZf9i3P1gBcCyCqfnmiHbVRkw1eO+hNoPTqasN7B4gDfr9GLYUPPRdfLpVKIyth3gg1cl56XKmjU5KlyPJaZkQt2gI09oOVKu1eXqvCl9uWlbFUpe3SkNJ8oYlvPT4H5Y4CR5fWlpFot6NayuwHMKJT+7ljj/+FTpZ/NZA7WddKOWT05tPnVtfb/j69U/YcX0jd7lU2uftPrJE6V+dc9A0TeImtuUTmxNl0sdAKI5X5awWtADo+LhA8cHS3gO6jG99xHPad26Go0GqsEaFwCSu93ldzP3cbOc0aeLPBLvzdZkSlMSkXaEn3FlJC/k4Wg0fyI2G40++Sp3MZ+7/W4XG82ch/qAH8Ccdb706JfXyqRry6J05747ckl3atruS95Lso/OVOL/7tfdfiF26fnuicWGvJriFHryyvl8OZfq9tyj7LrrY4zACfAptVvnkvXGzmYVD+/UNlFQPGdnJ6JF+v6vicuMk2wifOrLGl/u5EBBPvXBN/cXmtL3G4AcQvA/TJkGnTg93HuNd1nJwOPJXFkP3/EvWCP23Xodi8Iqy6jjJwfjmcqAV2dx3yObwP0ej7qfvVSPUB+y54RP8vRcZblyrk/GTazVzfDPaltK1WjCG1pSg4sZkfkwzF+3Chf7hXxEf39M1V8fhB6PPr0KfEDWmkB/y2GGK2Ja/8jq5wc0KOADPm3X75U2nca15JuNkP8SIZOc+wZ6dsOX9td4V9JUQXN/X51c62Zf5V7DFoD3nX4ksj9/e1WHb6v5Vr5vlXzaKb1v3wpB5UN/9iHTttfPVciXv0rtbfIZLc7jbhn5E9PkTGpdd/Ajrt6q/l4pn2zV340k9vA9deQC0bou8MP3D+EH3ifuA9KvQZ/5F43ipkyfNr/YOEaEHgLuJh/wr3nCf7/mNy7KFSdjaVJoQwAtcUX+vVeW+65ypNqawfbdnye9KfYO+5DHfzq0zNFwFc7nSn7+ROFGLUl7jv0F7lP7i+W6vgl6+blKyX8yfXesYESXwAAEABJREFUI/v0+HgArEMwRWK0Jy79jxJmqSBmavl/eRH5kJhO57JHC2XbRmm50QjZjc8OiXwSic88JHXPr9T+l6+kc/zjciX386IL6uGhw1Zu4xaAPGHjjvtPzV4tObzj/j1+eqYIgJyzVx+C2tVWAsRdk3cbTN5l0MFOtpgrcN/S44USOXz0+Fjt9a08rwsQuOczUr3eKr1aK/vkVAV8BWKidR74nNE+v5SDw7dfv9QkFBp9+kT5bEo+rhRnY6Wi0AbfafmMMjo5YY9cKjN1+FSLP00nc7WbrQL2KSzK+Iy0Wl6Rw7cSfJsC//TwetDAX5sGegT6IY1pP9n7Y/v9Ppsc6P0+ax/WPGjgQQN/nhow2Hq30fXB9yEP+PGDk94Z8Lnva/en3efhfv+PPb+/z49d+7H59+m+e/6xdX/Y2E+llT+Miz/t6ne1fXfd86vBXftpuLujKqj+OHr3LeTnP2713ez7e3/s/G72n8nPPyM27nR25w1353d29PP7bLp9vN3v+75zn/9u+9ga3/PHtTu+33L8vtUfH/UVH+Ppz3HMeX633efz/thd/4+xwt2Kv/6f93XyQ6X1ItlhrpnJ7K55n5n54fdqvvLQ7hO4v5/3H647Chhe8PHm/d6CBT/Q3trf6PNGJ++eolnL8eNvn99TULo/68Dbu/0+x4viKSX5/neFqIbCZSfnsfdCEs3nHZr3+XmguGFm6im4dkPBynvf33xND09mJgc4vIDjM3to+7Wv93PvM4Mm/YfrGKNqiqoHfnzOd5spUIhKzPMmXgEaHJDJJZfM7o7iZWZy2t64/J13z14H/u4Pum58jTcvBrcUchuKtz22FLLJ75/QziiUZRSrfK3P9aPZ2z1d3hjCtzz16M8LfR1HL3YhDLq/s7PZgW/TaDyW68K9owKQDDEyNdKXOAbfZqA5yM66Dr7MTCHGARBhkLcNTa5fxp2/lgKj+4Cfe78DQCFEuW8OfcjlNBOFuxogw4vOmUUlKq9+ncpCkYIWhNXCV/8tXWQIyI1vuJ4O/LC1sjyTzx/om3jh26wLMSmjQOdPz3mRPoY7uQqK2jFF9RTYHLD0dVnG3Dd6VjQFrjuKbQMQBVhFXVZukwZ7un83yOn7ZhTrvLl8WwAQBxlSkctBzYoCac3aVBRSCGoAqx3Y9f0E/QQPbncHZ73Yt6cQXVd7uQ7EmGJQPhkNLaak6Nd5fqdLuPG3P0mIVpTnBXpgHxTSobcG3p2XfDoewKEWn3LAzfdp0buvPbQtoF3Erq7rFeeYSDgNxf+JKkCifVPJbeL0lKImJ4B4FJoDMsUQlcUM8KBRN0qahmzQOZ0qxiNF7NkFaYdcTiMUmVwvkklvGjVhlXWvDJ9N2L6nsJljN5chlbly7NIDLOzgY58H5YAGs+OF3A64JG7Wa7ffqaGYq8MLWsa5+1SOH/Qj9m1qfIriMbJ6cbuflvInqbZJKgAhGnR0S5Hbv163r1otr5Zq4DthT58fxoXGWSFRmN9T8G0A6ERxP25qauyddhEZTo8UnV8KwS1jCTn8qzNv4d0LtTkF3oLmX31cAzjeou+biwvVAEu3FH2vl0v1+NiaftgfgEYhyI4ie0KOa3gKCO1+VOALFeu28Nhh0y02L4pCBXvGFIc49ac3Z0dzJyEUJZxHbrOcmBlkw2+c1ng+9+2Gp4yH3AQwGOAzo/nRUpD/0UUGbddzAYiRAVbvKKb7HzMMfdh6IMIPW+/UTgv1s1I955PpTLMZAB7rfT/nJcCV51jntSQm/VsBdhS2a3yuQwei3VxdI0ejy6sr3QLAOQ8+1gKoRHjrsUm/2cuf5GvKKDsa6apaqw394MYepxt0t3r+SgJcuv7qpcZKSvjpdDanOJ+pZR+Pw8lkogl+PZtMlZW5GueFgj9m1dS/Whd+o8chbQtNB3tv3V7I60922s1OxZMT7QFUxtOpKvwxRyd7bLN5caH8dq/0FLAgh0988By7sxSq0hq7ThdHGgF05eNSXYG+kSdz4Jjiv+VJJ4/P5PQc2HZ/cODVhVyhm6NYqkXP+28uFPG7BcDC8tVrud9mAG0ZMWOTQpsGHrjupvh+U6kFeBTgToEvZcTeDlC8ISBX65Wutqvh/zhu8bcjdBLgIcd+GXHtcuOWsG+aHR8Ndr5od+rnI922gF2MiHWeN/0JQEOfp198qqaIutwBzBAfzp8hq/CRXdTw5HaCp+LxkWb/7jMd/28+0/h/+1T1Z1P5/zVq1pFGTRU8Xv2vX6v+xxul817Nq5W6RtixUyfTPtLw/30wjZ890eLxI8ZaGXZzvTXk5LPHT7ifhyFWV6u1doCke5r74vzsTM2vXyrgW+UXT7Su99riC+PJRDNsFGKEj6DZ0ZGrX7eAretqx/ySdIB+AYALjyvo+X4rgKabm6UCubmhz+9HZVGqxNYFQJK3/niivRqNz46hU8j/8OD40alCFkXC1PjTT1QQP1lr2i2RG3se/fwz7XJTBoB0Q97qAufw6P7eB8nMdATYHVKm6gj/YO8ZcTj9+89Vfv6UWJmonxZqYi/368l4gpwbXb54rgqZhTYz8om3dl5olJVK+HeLDbNWytF5ie2rnFi7WSs7Wyh/cqoe4K0AfB2VI/Jtrd3X52qJUc8d+91WHXwE8mveBVVXN4p1JwfiErGSYpLnz/3xSPboCF3AN3FbsyYyvgLo2lwDduXsf3KkilhL21qz01NtLi/VEJcb7LlvG+Qbs36k+jcvVRCPnk+22GmDrjYvzrX75rW6Jb5ztRaSSeTx+uXV8Ec6xv1m2+7l8bPGJ1OLfyVpHVrV50sNT/fORuqJqaread/Wch1W5OOKWG7Pr+X3tM3LC2lfK80nutyt5fecZbOT0G1Bn+YjFf7HHsRDKkrl6HPcmIqGGfixMadDtyK2M+S1UaYiZrpuAQDJgbau1M1KhcVUqZiqX+3huRzuAULXER+ruDea+yzN7y1+3+6+fCXrep3gQzm+tH/+WntyVP16Ocjn+cHzyc2vvlL5/FaeYwtivyeXJWK2axqFGDWCZwdyA/dvsXb1L7+Vg90eGNlNpYRt7ZNjKSVlVasNOh9f7VBmp4KcH9DEhni2k6ninJx5uVSDfsvFQmZBr1++kOclfX0h++1riRzr95SMe1p7eSsHeCOfkXbXN9rhs3s+g9iTY/XsaTI5H9tcMkDa3uPj0UJNMvFx029BishgbYvfbLV9jp/WjfaTqBadzadzRe7988mU2DXFDnI+fn6BX5XaYcdrcnifMR+guEI3nT+RvelUbtmDe6NeXWvv8frp48FnRE4J6C9i51HLnCKx90b+MuhX+G3L58jpm/tNtVziKYyeTiVyREZ87cjLsSzUbyvVfSv/Ou3ytlJBrPpnODu/leuVVQ/vBw38tWmgR6CPNYZ/8rfvdyDq594O1w/HBw08aOBvWwN80HivAj7U7/nj0O4vfHf+u9c+97DucPS+Q3vf/MPY+44fmn+g7cf763z+od3v/7HnTvfd9g6Nw/A73f6Zbmjv9n/s+j6tw/nh+LF1f41jb8xnZjI7NL09F30fa3woF+v00Zcr96MT/oiDvvfH2t3WPb+Mf6zdzfr9f36Mto+ZoeePtN9/5z9wJcUffagJvfL2w7ft3e2MDm8cvn0Pv219e/XDTijGil9uflzr+KXOG0yGKH2nBVmgmTdDxP497S1rbqM/pB0ofYjG3bhJel+7G33vz55eWs8v728bMnc0dHbY77v2YQHLfsr3YZ8PHb93L2fJ2/dO/MAEX3uvvdVFLz//wKr3dx/o+Oibc9Obf2beq4OcwwU/zO76OZWZDc3PD/P8KJn03kYhAfvpI83Xk6KEt+Knks8dwpJTmPn22ueZmYzihjffbjgyL1jgp7/vhDK7fz5cqBv8xsd9zMl2GgAAeHM9mt3NG/aEoR4f6wCy7mZr4C3AZWCez/RjD033P+fXj+LVv6Hn/Hkz89nsR/GF4W/fFkzeDh2+zs/7Ye+3tvVr7zczpRhhjzHmmN2t5+eQOg48dACHQx+8uVa835vT8dax1pvz5kdv3u/Nz725llxfvq/3ewvs533e/NqbmfmUgS8zUwxBZnd9Zjac+7wOXcYUuX47HiLFJPR7XwdesJMoFjkD5NJgrOHc7I6WmSlRYOtZ19HEK8uyQScNIKcXhsxM3meMxRDQTafebYJeUgzqAEE61nrzQlZNkZwtFGKU0I2Z7+89UocOO+xmZsO5Qa+lD9IyM/XDuSmGpMH+rPfCbrAgBz1ddtGnN/sH1ocY1VBcc51UACc+z8wGnh1c9T2oUysUmQLzowX1rL8biwrk+q5u1Rv9riMFiv6NOmhm6CJAS7waZGyQLQaf1w2AS8QGAf2tN2slgJDBV6DDdMYnKr3w6fzS4bw3AG3O+45CXY8Nnd8APdPdP7qYadSb7/ipHNBivZmhkyBxXsNXC/8RuStslFOoNQkKAgagEhiDDNs4GBNdFvZssVEOL8aYy9Q3nTJArJZ5fr6+uVW12imzpIgOevpbCrUOgjUwVbCHgmmDnG6LEKMc9BiNx8oADnr4iuihRUcORrseUspg9y62tsi7pags6G4AQM11hAwgg4PeRmIuYy5TCy2nswXUbKBnWWLfrVLIFZWGfUOM2kMzhijjn/tdiEni3JvL3Te9HNhEIwrslUaFAuMOrDRNzTSTy+UyQFwhz/CjeqAfUw79nQK6qF/dKOWFivGUgqqprhqN+kzTfKT58LSvUfTdq5yONDtZKCTT8emJIvLXFPVbQIiOgustwKzLNQaMuQEg2N2u0N2IeQkA4lqpMzkw1xWZnN/NeqNRJeVZpm611f5qJcvQQZGrnM9kHEeASh38uM7HFPxTCAApxwocm/VWrss8Jrmvj0djmUVNpzNtGKsB8Cps3JHMHFBI8A9+oB7d7gAO9rcb3QCIeHHZLMgB1dz3h15d1WrxvemUwjvAyYhC9+LkTAH6DmSYotKmZf9OxXyu8XSqPbGzwqa1/7ECRHMArDJmGuGXNTZ3cMCffhKF/xLAogTQch13AGi3AC/L589VFuXwpH/HfLKQQplrD4I3PprLgeCIDSMgo1HY7xyIzjLNFwu5DhJj7s8TfLbDHkJHvQMxgE7d5Y22L19pkeeaodvFJ8+UI0veSgG/KT5/Mti6zoN22EUydeggG2h22DAow26r1Y12xEg/zlTsiTF0ZUFoQ0rM9bxDOCmEKI/jzXYrM1NFjO6IdZIQgFAz+F4LeDtBry7z8GTYzUYRmjv0cXp8qg6fHhGXEV1sbq/h60Y1/26rjdyWcT6WEZO7iyWAQ6VVvVWeMuUhyeMuV0D3I9ko1w4wrJ0VugXkDXkupyt0q0bQCMoHW0VdQ7udFirxy8C6iI52gFx7B9uPx8qLQicAjotjdA5IU6DLgTa+ssPfLU/KsIli0Brw0/PESEnDH3/sGjWAIBlzCnS+B0jxfbVca//6SgEQyIHzKjeNf/FUzaKQAE8EQBOsdhgAABAASURBVHj0i8ea/u8+kf7tROFpJuWdmqwXM5T1Se03K938r/+s+J/O9agthv+rsyYfNciY/d0TpdCp/epc4zYqblsV1w2mQF4HhwBn9pfXKtBbS0xsALwabK+zmSJ8yqQJ8S4Mu7lZ6tqQAwC+6hvNpzO1gG0u8xCDyLqHRiCORLwVMWlUS+F2p/j1UkU5lucy94URoOpkOtF4NsVcjULbaw4o2wDAlYu5cuxUHh8PoFmAjwa7KI9KAHu9OmXE1cAn99sbgMUcWyQ8MfRBa2SI0BPg4An3gY51e/JTz31hRD5fIbelqO12o1ExVihy1cjnf2zQEccWTH7Pa7lfZ9i8+uZiAJGm8FUQexVzum8Axch9+scXfEZopCJTpU4RXyqI7Y7zsG/x2F79b15JVaeEPpx2hu8YwKYRo3v8vcN/8jW5mfNgQR15dfzkTM6jmLc9v1KYTuTAbHSg78tzbc4vZYCaGfbs8G87nWkM8F4cT6XrlQS4up/k8j3cbwN7F8TT6OxUMKrKOoUnR+oA1uLRVAV5ZTaaawKQlilqP05yfTfETSRnluzvT5SWR4sh9rfEdnl6pMC9NypoRI7qyePt9VpbwMyj8VwB8PN4cSKt9zoeTZRmE23mufZnE01/+alEjLnuZ/hCOl9rnOWqoRuCyf/P3iW+VhYTuf2aX72U/1/ldnYkfXXJ57ReO+KpyApF7qFrbC5yxeJooX5San9aasJY8+pK3ZcA98SA+5jfSzp8tu7wY+4DnpONXNIDeKdPTmR5Una7V//iWlnIlZOTi0+f8rkBdXBvy7BHxI9Kcr49O5PwG88l28ulLGYy7qeBe1GFDXp00+8bCTB8OjsafEO/PldMmdJ0rAybbC+u5F9ZnKWk9N/8TI37lEw1965Bv2dzGf6f//IzBebX3CuszHT26TNFYsRpx7//XNX1Unt0Z/iHjtB1jLL5SAU6L08XGhPfXdeqTVI9iqpeXyjrpBYdes5tidvRp0+kUcbvLr2C8w0f6XSuHH/NyXn9+Y3iBb7F54bmn79hXtAIHez9PvrZmXLuax15voLW/AvyFTQMXY2/eKYOoHbfbKVfPlL36bGEbkaPT9RwzwxXG0VkWe7XwxPD4dNH6keZOuYYNKquVqzbQScyk+cr29VKgL3N8yuJ1nM/jPAaRiMl7Dfis0sxnso+P1P/aKZA/vU9gx5eDxp40MBPqIEeWt44PLwfNPCggQcNDBowfh4ap9++D31+/LbzIyc+79B82uHcj379fc3nHdr3zfXxw1w/+vX3NZ/3bvu+NX/Y+GG3P4TK+2gc+g7HP4T+39bag8b8+Lcl+d+6tG7xD7WP6+b+qo/P/GlG7+/37vndDu/2vnt9N+uP/fPdXd+9/vD+787067ez/TPqXfN+b3djd338Jn93+Wfw03nz9mNZ8TU/pN2n6+CGt/t9fn6g4+eHdug7HA/9fnQa3vz84+2w+v3Hb3s/SMT09p84F6brh6Nx6q2nKONHLhUsDM3s0OO972/Uj4aBnhMvaHrrnBZrD3R8wocohRBlvp8ffaKv5RiG9XbHhyRf70UuY26iYBxikJn3aniZmWJKQ9Obl5kNc8zsTQ9iUyT3InPP0YLJ6YiX8+/N6DODtkwdMpm9WduLHqOJWnUYgCEHxLIY4dE0rNXdy8/97HAM0GC5d32nRdY2FK0O8xoKs17U8hZCGGgeFnQUVn3cC6w+35vr2tebGTwEiaN4+Zivz9BTDEHmfcg7rGcPMY9LWUD3gncunEfBpK/1PbxxyUp0xoDv37HWi2wO6HpRunWADvo9vCVkcRqG7pLbgWs/hhhVUGDyOc6TeLmdHOisKaRnea4Q4yCryxI5Z4rM4JqWU7Q2M7nNYEM+3tQ11xS3AElMpoziYMaeOfK6TbyFGBTgzfmume+A8B4w2OXzVlF0837nK4eHjuJ3SjnAWA9IOxIiYeNGLSCDAUAZQEsEkIud1MC34CnLC6UsHwr0Dt64Ppx2DV8FY86vN38SlmWSSR4TeZ4rg1czEx1ynYYYRX1Zzo+heNdlXVGws6gi5XI9pMlIGhfCXMpSJqfRYJMsJeUUbnP2jDlFwACPbGx5gr+kwYLQFAXBFt4CjKSiGPby9XlRypsX82sKiD189czx5ns1FCR7mmheoI0GBebkFO6zPNeIIu/GwRxfg+JqAK8tjY3lNsjHI/Vv4joTfg0f5dFMBq894HUWooSOBUDbsr+gs3FQmKNSUEYxt0YpfZFJyNTHoJBlSOiSmfzl/ugtoQP5OklmRgt3euU8hiCn37JnR3NZXB85uihoWZbDZ89CDa99tVcbTRE5/enCMQXSPs9UUtyN7L/yp42wW44sN+uVVoAOW4CpG4ATQ3G4izbM8a9r7AHrKgrHGTL6U4wlwMjklKJuFlWzT6Iwqzcv94FjgBw414wiOBwpWFAJjw1+K5n8dfiZgdLWgJYG0CNawh9OWO80fb6hb5fVl03g1dfKL4YmBeQOMJu4nmPLBlAiV9L+/FqjLihvg4rjI2lcyuk7OJnlJXGC35Qj+ZPEgkn/WuNqt5P/IUDDcU3hvQJU7gCzdmrV5EHb19cyCst7QNOqb3X0+VOVZwu5jvZXN9oHKRWFgv/xAcVpf5q/N7h1+rdrVQD1bZF0dHKiHOAqb6X80Ymm2CZx7V+LHQF5egDdHUCkES+iIJ4AfeahUIv+ArQQV1nKNMKWDT63BUjaExtZUWoOcKBZOewh/LJGhn29UwfwWDw6Vok/X7x8SR7Ya4S+MnxhjB48v9TQ79D35eXF4EsR5rtZgQ/lWl1cKoOX2+VSFoLGk4kchC/IcXRocXyiY8CfrI/KKfTbciNB2za1ZqFUhY23V7faZ0EZwMEumapoaoi5SAyZeCFbCaAt/C0eTTQCRBoRE/4klwBahKE6ZCvw6YkSYMJGm77S4mefyOf3RUKhScXjY81OjjUBtK8A6DfY02Px+vy11oAXm9UK4GUvB48WxVi+Lj+eq/En1ACFRk/QEz4ekP/61SvdvL7UDgBX663mxwsF+MzHJfyNtIHeBF00AGt+j4kvrzU9Xmg/yXR8dqaIP3u/A4xr4ixC2wCseubPMOTRrlX7+pxYu1KTtir/R8CQvy+Vfj5VQPddbuQA2mtk/f9+qfb/9o+yf75WtZXayUINftJyH074QyIeHZApP3ksI+YiII3bf829YwXoO1sca/HsqYpHC9lsJNEm+EtFPlldLBWqRmN8UQC+uwxtjzLNHWgFHOsBId3X0nwi2wJyEav+hHGDrRxU67+6kCf38umpus9Plch7Lbnh6PRMpwC9PbT9PpYAy8bHC90slwCfO1VF1NX5hW4BOG9evECfK6XXK4XnS6zdy/NYBUjWoq/iaMaavcbE735NPDnf2KbAj0fZSC02aokH9+E85RrBq8w0WQASGv5F27a7gWbknlnW0prY6CeFRsThiPio2acF/FeeBj7S11dqWRcAvnLk6I4nUpEptAI4rFSTE2IlVeSbBACqLKoDeOurnW4xkq9tGKvxhzHA5+LxmSwluf+31isCRraAk3vuGc3lrcJ0pMknjyEu5rDVp2cKnz3W+GdPtClh5MmCOWNlxMDN+kZ12w5PXoucPSGv1OSCxGcWpFUkdvaDf1TKiLk6M9XEoM+t8Ykb28ufhG/mhTris0i5PPft6r22hSl+dqo218BHRt5LANzXodGtP3mJD4dHR4CKppLYcbkDuq8z3CCxZrNRS86bzeYKxG7z5WtywLU6BxXRfTfOlGZj5WUx5NzpbKrHn3+mFhn7Zwt1gHjto7ki+V3cpwlFlVkhUrraV0uNAS83gLA9+aDebpX7PGzTfoJ+0FGaTuQAvPicp0+OFQHMC/yk+OQUlzBiqlfz+kZGHK+wVYXMpGBV0Oo9X+juleqgcrGQ8EblAubXcM/zvNfgb4SwRB7LsEdelrKzqbSYaodfdUel+l+cqZ1nCkWuwL1uOpkSs7VT0+bmShFeFWyg375YqvqXF+SmrfpfPddut5V/Zovkm0tyRLW8VX/E5xHydPzFU42I1V2zU8/9JuDrPWC8zm9l8BEuduo2OyXuf8IuLXsk7knaVZr83WdDDmuvrpUKdEqesb/7RFHwUbeyELVb3yoj9vsx951FoZ71Yv222atmfvviQh3Ab8v9doK/sVIV98D8CfImU5WZ+nEu8Rloy+eK7smRbkdBPbz0nx3LiqSj0xN1AOdGcxlsvZNNCnksp0baW8c9c6/ii6fqzmbkLHQXNOjOeqEb08afPCb/iZjboCNdrZXWNUD3jbLZkZiObh/ef/YaeGDwL1ED9pfI9APPDxp40MAfVQOeFw7t3Y24cw+38MPx3fF/vWvn8Hd3O/B1OP7ujL/4HhftL16I31cAF/7d9mNo/Zi17/ewH7PbH2/uQY4/3g5/1pT/lOL7b7ND++k19KcU68dL88eOj4M2Dsc3HPpvj29O/9IPPUDf/WZmMnvb7st3f95HzykmHcbvrze7o+t9Pn44mpmfDkVj7/dmZvDxvl+/D7Y4HIelH/hhH+i/6za7Gw8UO+96vvuzo7j83Z67q96rNj3FiOFziBQpeMQYNbQQ30ziAIt93yFXR9WBC+86XHP+7fueDbzP4Mebn/t6P3rzwmBLsaJ/M9/7fJ7z6WM9tL3Pm/d7uzs3mRdguAgxfHvOpczMD0PrKHY5jR76Jv8X1GHL7o0eDscYo7I8G6R3oDhAIwbochwI3fvh435pZn5AF/3Q/Mqb7xVTlJnJ53obJvIjhiAxqaU4I16+jxkdnJsZ+AA8wGvXd+rhne6BJ/NFfkFzrbtusjxXzLK7NcjUI1OAfoM+D3T93FhzaL62qanyvtkrhjDY2MxkZqoogh7swTJqSC31wtZPh/EYgpwvM2RjP9efy5tTNPO9/drMhvkxBPle3jd0IJd8DQXalhZClPPs4wk53FYJvfmYz/e+LKdgxoXPcVkidjILcv3UyGns4WMd9Hr27eV703jn0OTAHr0y1jm9kEd1FNo6CnH+VI2NcsU8Q8ZOdV0xt1NRjmilOmzkdM1MIZgqio9M0ARwY8Qc//rODh62AB6ePgPzFEwJehaCWvTcAfo2AMwejw4AN4BS9c1aLeBTqDo5gFhkmRxsEq+CQr4s8A5DfHXQaCgoZlWrCHDkRcFEWTI43wC4IUW53HL5ewk30AogYA2gMwIMc9n8K6eL8UihyFTOJsoAIjq3BTxm7B04iuudF6iRp/GCL3FnZuikVioKTedzjZBb9G0BbYb1rGlpvUmBImmhRDHYlKEbt1UF73sKszsApyzPBz6DTBU6iTEMBerIdbehoEn+CYBpGQV1Hx8fzVUUI9XoDgdXTLk6wI0UE+eJPcauBRF5sN7J4APVy333+uqKPaoBONlTuN5S9O3RVRYz7ZYrOYDYcqwvb5Qo4mfQ3mBbg5ceUKa72aq0qPJ4pn4x1oRCfI/fNug4pUzdtFA8m6uZ5jKG82J0AAAQAElEQVTGHaToKDTvz5fKyKGZksb5SEXMNdjVROF6h216uR+Ymdx3c+Tr2bNFdxlAZT6e4DONdpmpAgyIJ3PZ0UgteeCKoq7PywEwEutcFxuK7Xt8dL3fajqdEmvN0NarW9a0CgHtwk+NHVr0YGa6vbnWGkAbV9N0NtNkOhnm3S6X6FBywHPx6PGg06Is5Xas0XuHYxXwuHjyZPCDFCMy7TUHFOzQQ5yMNEul9s8vkBGB2cDp54AZ/mR0ws88T6Q8k4OLDTHQ7Sr59db/L0hsFCisd/NSO/zvBrC5JlYmgAMB/zTWHy0WWuPbF/uV0tkRugdYIJYtBTkgffkNQAG6ChE/xB9abLa+XQGcXcvB0o49/Glo9/na7Y9vNpN88JVjCu9uKwc7Onz/5uVrHT97jD4q+ZN+LmcOf5PRkUaAyNvlUsXRWHY61oy1O/haEReGPX0+Chxs4EB0j+48V7jvjADsqnHSvjCNnp5q+uyRxoAKFX5eFIXyPFdEt9fIHwwdo4uYEtqUDD1U2432F9faxF67XMOTrjNB7+WlAjqKz0407TOtfvt8+Lpdzxk7dLD+1TdqPA7/4RNlRa6C5vsYQVNioxG2DZKukWvLHps3f/DhNghfXqoC7DRyUMiipqnQrBhrBLDtQKfnmp4Y3odee3LIbDpVTr7IY6aIve3xkTzX1jcr7X/7Ui+//kbFeKwJ/l6QiyKtK5Ma5FnHSvpiofLfP9Xi//CF4r85Vn0SZNg5a5Lsotb6vyy1+6elbv/zK03XmeLkWKmcKNv1KpugllgvAJ828OIyNvjCDWDq+LZW+88vAEl6Lb74VAU5ZwXAvXr+StuvXkmrSs3FjW5+/bXyXSuZDSDL/mJJ3zfKN40K+vMix7zd4DduN/Fq8VWSn1JK2gNe5nkpA9hRDAPtGjDztjS1edTt5YWcty05usTmHSBWlwVNH58owfcYEOt4sZCuN/jfXkdHC447Z0eR/FP61z/va1UA2KHIVJOXtsjast9sMtXs5FRbkQvY07+C1vDbMsvVrTYqThwgb9Ti+69fv+L+3qn+Gn6gVSXJ/ScBFjn4qauV1l++VHa9Vd4hJPec8OxUgbxQ5BiLfVevXqnfVNqtt+q4dyRy1uSXn6uZZOoBGHviuR9l2kcNPjA+XSiWhVr8PcaoCh3sQqcd/M8+f6KAv8R9rw7gy8EuHU+UmL+8vBzu0X7v3aHfa4DCKpCvoNsTr9uvXqr99Uulmx23i0wj8lpH/NfQb9DL8JQ6R5KwOu69DXbuaBn2rJpahAE27zR7fCq72nA/6zQG/O5mpYqqV48u/Lh9daWe+9f46ZkykNeb2xstnj7WOOYyQNwIeBpOj7ivtNp9+UIB4NP/QMZzQEI32ednEnrLPjmRPZ4TuVwS41v/DLGYqONez00NZUs9/neFfnce29c7FXspbRs1gIMdctsEH8MPsjxXIpeHGOSfV9r/9JVy53ldyf7ppdxvO0B5Ia9uIHJxq35XKUAzbKvBj/cAlTscOM8L+f9pG6cjfOVIdVfLAjHVNtihFJpQFRqJ+1LgPulfi+12TKyL8OG5ew8dRVOYT+VO2/yHX+v6/LVK/Dr+5lL+zSWDX5IXr3/1W21vb5ViUspylQCnKjKJfJKmY3kMFYRiwueEH0w+fSohc8jHOp0fK3HvbLm/1eQs37vBrwLrm8VoyPkmU4sP1gV6znrlv/hU3SQpB6APVasW8L1+PFX31bnMmAvt5upWER/oyVfC9xtAXeE7zkM8mqrFzyO5JPM/IMDGiTmJnJP8j6r4POCAbVw1Mn+iG/C3fv6avHI92CRtEeafn2v6CPuXufpfv1IiptuvLtT/5vWg3wCoHJ6eqOVzRj8f6eY335AbDb6xs38GxH/a//pcLcA4N2GJ+DJorS+v1PCZZky+CDFKISqEoHg0UwcdB/33Raegh9eDBv4mNdAj9U/dIPnt2zg7NE7/sPfD6gcNPGjgL0YDH8sr94W4nx/et+b+3J/q/P4+H6Z54MyPd7Purzuc3438Nf10eQ/tr0mu75flYNN3j9+/8m7Gu+v8+m7k/T8PWvbjuzN87Q9p7677Ka7v7/tT0Hug8bsauK/jd8/vz36fb9wf/+Hn93fRQPZ+z7vnP5zuH2+mM3lov98u70rl1++n9OGR98//8+51aX5I+32kOFjEj/fX9xQWvd3v8/P39Xm/Bid0Kt7E67sc9xSy6PzOu2ePtx2+7tDe9v7QMy+IeQHn/fOdruDQhiKEUTjw4oHZXb/evPwq2E9TQjAzmZliSsNRvFxeb2bGlSi0uo6G06Hw0gF43F3d/TQqd2Zv5lJQuut95+cbEib+dVLGft4Os3w/P68p7Pm5t5biYUOhxXUWQ1BLAczPw5u9fP6hmaEz7NQBPkQKWV6E8yd7nI7PORwTRRmniYK9+73N58LlMNawZwxBw56mobjnBee7YlmmClCnpuBVw7frpYVfyzLlFJXlPLGRGeuhUVMkczX06Mjl8H06ePaNEvrwZsYmdIQY5UUut783umRmQwHW1xzAa+/31qMrszsdDNdv6LpdvRUU75xOCNAFTMooeCXa3VwpvtlPJudYLofz6+CdN5+XU1xsKcIFZOnwgQw5/euXQwzIm6ugcJhlOXW6Vlv0MshHoa5jTcsxsF9kg2q7H570yBRUc+6thafeZfCNaA6ScVDOnoXr0i9Y63rNkcUvPY5KCpKpKPxyaDUAsttHwYZrlytnX6eTU9ifAPREiugFBT4BPC1vlto54I5t3DdcbR32aeG5aRr1nJuZYpEpTkZy4LqHdu02Z42DyWYGnllRxN2rpi+nEFsWpbzV0M5yiozR1AYJvAP99mrIMw7MuJ57ZxWarrNyBKgzHjPHAAfnCuja9dhAp6KtKNS63COAmwZfa0G9I/v3FGG9aNuXmQwAV7ycrrfJ4kgOLmXoqYG/imJ3YVENBd7Gn8yiHjoCMO4jMRYNcCBTUeSqqz3+vUU/OxjvBt8bADr4cP1sKJjDoMbjkUpkzFmzZ02BnkcA3+PJRAX9FUCHgywVwG5NnDgflqL6PCqbTaQ8DXtNplNNj0+kLGpC4d847gFMWn+aDxoOZKYY5TbdUWStaFrvVcRciT0DIEuclDLOVw6wkmfy2VxlMVKOTmt81p94XG1XA19O7/qKYjh6LNBNhU0zZAgE6Q5AKK9t+OOAPcXolrXHi2M8UENbPX+pzXott2GOX7ie3TY5dNyfxuznQEmHJRWkOCqkSaFmlDRCtjgfq0Mur+PXUcKEmgK4ixfbSx4v2D4gS4ltirxgTpD7VwXI6WDV5vwKkKPGJ6P2l0v509NhnEvooQe88T+wWFYbuf4SDGaAHzUAxBWASY3/9cgtHL5ifwdywO3k+g4AHC3zIn5xCyivo7Guur1uN7faXF2rRu9pW2vL/jcAdzV7rQG6HEQ9PTpWg678j0hilnCPoJkD1KdTzT5/ip0KVQB1vveUDXMAfo8Ll9lBBKEIBzFCjJqW4wGoCPj4MUCGyQC51toANNzWWx09eSR/MtCfgN0hE6KoIB/U+OAtoNMt9mmQMaSoDL8Itzvt0f/5b7/WREnZrhlApqvffK3V83MJ4GcEoLQBqJwB4p08e4o/Hst5FXsn9FcIv0Wu6RfPAGZa9itV+xN1DpLlmVwfm+sbif0c9LPZWB6Xo8lEi8+fYVYAj+dXA8iLkaU+qLde/pWw/scEbKPFYiG3u9CxP8kWZqNhj9Gnj7WrdgCRe+1v8b2QAMIaVZyPp1MAvRo5Rxrh72tic79ZgbV1Mgsy7L/+8pWynjUAG4+RrXLbqlcgx51/87U2u7XsZKTJv/tM3c/GsqcTdVmj1PcagUzaK/L6/+dC9f/7Uv0/Xmv7LxcqmhzaOXktqoWf0dmpWvTdkMtDiOr4t9/vBp8YAVanXz7TGN25vHtkIWlqRA6YPjnVCEBv15JrpqWqUZTbTeSoccq1V6t8PlFPfgvTMX40VvPkSJN/+Fxzlx0gzBhPZwu575cA+w0+2c5KuR1G45HicquSo/75JSEyUsH9akyeNo7+TQ2eSy0lrV9eaG2Nrl+fa4Yux8RfSzzuH020O5uobWrcoZfniQDg6GDaCl8r4WMEvR3yXnz9lQw/qQCwgh/7dsjL1XYnv59ukD0Rp48/+0yT2Uzl8HT4QsdHJ9qxf5qOFKaFyqePNHl2pu6ThWIftP/6XDvPbcO1qQdU9M8D/tW2kVy7Yb/1v3yl6199qZa8Nap7VedLjeCtmE/lT5W6n/XotUM3EbA2jkt0O1UWk9boORJ7fRlFh2bEoD9RWQFOjxqT0HOe4WNZqX6zUwJ0Ozk+1W6cNHp8Js/lY49L9GXosiUXuB/k5MV9VSlmmQI2yMh/bq8qmRyYPvrF52q493SXt7JWGuEj4rOBb+kgsT07Vv7kBKC9UUkM6mKF36+G2Jz/8jNtLpdqX17JkMeB656Y2EEoEjv+x1sN/PkfOGTcx1tssLu5lr26VqAZ/p+h4wl5yhCxf30j/zzin5uCTPOjI40nMxXTGbGHL7N+dbVUOl4wKvmclntbE1p1gNRTAOyE/wU+d2yvr9Vjx9BJnfWK/tTo6UgGMK9RQS69lh4fqQg59xppxDp/WtmgPDpZqMd3Ai1Dl13TyD8HbLF/f7kiVyO/BSV8xz9HtHxWbbhPZqNSM4DeBp/bb9fS0VgJYH9yeky47XTd7dR/fYHt4nDfmM+PBv/IZlOl6UQhZtp/c6EdObGfYWeAy37KEXvcTExNJrlNm3PmcD9w2Qx+YkyK3yy1uVgqO1uowI7GPU+rnWpiMb1eq0UH7ZcvtYb2ZnmjgA52sVcL7duRqQUU7/DNCDjfAwQbslRl0A57Gp8dOvzp9vqKPJAkYtGCKT6aK/vkTIkPVy0yVy8u5XmzW2/UEpfdvmF+pkSe6cvEcaT6ZKz2dKJuuVLGPUNZlOXQ/PljRWK4pv/6118p8Pkij4XmX3ymhI20bzXBvgE/jp+eafx3n8l5ipORIryOxxNlKSMv1xJz/L7Ww+P+N8/VvVqqQxcVn7mCHl4PGvir1IAh1YcaQ8N7CAvOfoojZL59+77fXjycPGjgD9TAw/K/PA18X055n0QfWvO+ud/X5znofrs//9197o+Jj3z6wOvddYfrD0x/6P4L08DBnhz5ZVscNPwYTpDF/YnDB98+733tsMDXH9qh70PH99G53/ehdT+0/8DH4XhvHb8cvJXb97w39td66mLeb98r5xu9UdDR+9r3rXcdf6x93/rfY/xbNlnron7Xxt7jjcE/2fuNTj+Sgb9lzVn9UPNJ90m9e+7jQ4OA20AchzZ0ohZf8Ob8L/XgItD8F/P7rUfOoZHfeOvQhM7NgsxsaPoRrx4ih+bLzN7S8P6OIqQfmQZt3yOop9gjmqv/bbuzQ+9FcQoIkIGc93HgwgtsTkMyHV5mJjM7XA7nZqaeid6+HXjnxMwUkFcfeX2rJ+cfXp3nbJEPmQAAEABJREFUbxs8HpYadHyvDtDTj4f+/s0cP/o67+8Hvjr4u2ve5+1Aw8cHOof93tDwQo/T8HGfH6Lr8U5u7xvGWONjw3rfh2sf8z7MrkhhaJD5jUpdn0IPLfL5udmd3syM7rtzL2b5+hiwGTS9kG/IG7j2NT42NGi+taPk/AUKLjFR6Gad8xGg68e3/oCGGYshYgsbyJjd7Wt2d2wotvl+yXkPQWamGCkScRRLaoBGDkNfVhSywDh7Joo/LYVOFC0HoWNw/jv53s67rwlmGuhCyHn3/hCizEwhshdrfL5xPPDtehQvX+t0WwDKYQyAw69ZPOzXo9PAOu+7ax15pZchr8/x9YnClOuwoZDdUVDzBmnAiUa+tsf2LXTNTC6PmbHU5egVkdHnOn93rVdLEbzFB93+/qSiy5aCF/+lDj59zx6+nG7PvPFoJNfPnkJYikFZiugxcfSWMdZpKBhTSO/hewNgGZnnzQHMGgDJ9+rg0fmsNhvqd0lwqagAzjYejuqE3pHdbeh2waZrgKLWj4BoGcXg2XwGPpPLLChR+HRwqsZ+LcVUY8+gu1cLHwE+ZRr0lGJU4sZWeLGQQqXrCTWox/f36y0F5Fq+T0pJFYXIhsJwS1ExUih2uQ0buSxm6LjIB3A1Qb8GvNoDsLp/uX4j+7TIyfbyVlJoRCy18BfgLy9LZQAUmdsU2g1zW/Qj6PrYaDLRZrPWDQXvjReo0f9Bdw5W5CkbgMw1wPK+qaQ8qUFxNTyELCrKpGBqccAMPnEN1ezjRc6Gi+3tSjsAuZgCMlfK8kwdOVTw5vwb61NMCiHKQZgsy5XnhVqKuduLa9Wvl4rXWzlI7IXS9evX8Lvhejc8RR1ZF1NS2tSyPFNCyTWgcA8QVJwulB9NB1AsIldzvabQvJEXaYOC/Emk3XIpg4Yrr/ACLUXgHDoN8dsi1eL0VHmRUdjfqzPTFl/aU0Q/Aoiu20YOWniBeAqI7k+y3iyXqtVpSoG9xI8d0MF4mo4mSkUuQ1eLoyO1+L3QTwxB/jTnAPLtdqoAaLzY3W8rmUkrQCZtKm2RiQDQBn3mADlirMKOq4tLdfjUeDpF75XcnqBp2lN4L9BLFoO665VUNzo6O5aDDDXFcvfBXdcoAtAIngy7bim6e+zMkSXgTPnJkVy2rJVGISkHmDFk2FCYL7JCPYX1EgSmAhiNXvguRhLyZK7H+VwT2tHJifKi0BT+Yoz4wlaJowHQhBhlV2v510tviLfN6yutXl4qB4jqsWNF4X9zc6sAj2WWq2965YDjlQNW8LOv9yhop6audbO8GvSoXa38caHReKwKOXMK7gnwsCty6WSqiny2HyU9pmCfAS40xHpJDPhx2zeKdauYom73W1WADut2r6PTE40APwL9PX5UhIT7RlUAuetXryVAgD2AXTadaHXEPthDGO84lUJrytDN1ctzNeg4Pz3SlP08Jmp8XNhwd3El980doGwLKDeeTlUStzn7rX/zSlMAwA5e5j97pjwWADtbNYAYJcBOsZgRD1t1+Mvt5ZV2AIAOpNoo16vqRvYY8IMY8HiIp3Pm7cHDN/Kv+N3hby3yN+QnzE3sRI2QIfenDmNSS4yn0Kttdzr+n36p8f9wrPK/LaRP0HvWyADnIvMqbLn+f6KHf16rDBNipdH80SNNAMTKVYt/4n4Ab69fvJIu1tpg55x85EBoC40xwN2EPJntWu1+/UKVGtzIaFL2FJ/Fvl2Qev65nsrjuXLivV9MNHVfBcQstq2Kmjn4U3d5owqdpsu1OgDQG+w0f/xIt/RtiJcMP55khWoH/QBcIn7VBdMe+xedqfuHJ+zUC2qqyaMkdCViqYde9epKEb/Ndo3KvFRzPFaH8vw+nXXSJOVqAKl2F0tlAEB1NIn8cfrZJ6rQdUvcJ8C96SePlcN3AFwNxEuE/na5lAFsFZbJSuioU/vVK3Xn1/hlp477Q2ccAcA68mlHnl39+mtkvLmjXaZh3e7qRi25JfgfCExy5exRkFNH6Djn/pAKbFhmyhZTrbmHxqrV5utXqrmvOYg7ANrkBn/63+A9xYwcjM0vbtXgX935jTrySeP3bHJqVUTlv3gqXEUBMG11c4VOOk0/e6KYMu4fK/UAhj2yj549Usf8iH/2xIj31dznIzzO8pHajLy8vFYF0Lsj11qeJNY5KCj0XOdh0Mf+/GqQOQAsckMn392ovbhR4X9EMJtodzZWIBds2krNN5cap1wdgLrNJ4rIv4esP+GakSc67FLse9k3V2rhM7ZSORmTxxtVz2baFFK3XivgK3ZTa5tJ/e1GPblg+81r+T2uJa9Ul9ic+En/9mc6Iu8J/azOL9UC8LZ8RvH7fDvO8O6ePH4jOxpp9uixAjHcw5vnpYY8gZjK+6CIrYSvtPhzD5jec9+xLAEir+V/mFVxX62+fq2U5fLPFTl3457548+fEjenisdTeQ69+eq54nSkeDJTwK/CiBx1uZWWxMfLa1kKqle3Gp6qDUH52ZE6fEzJVAA4N6MkI+Z69NsRS9uvX8r/MCL83RPtXi/lfhiOZurzqFHVKVW91JsSua48Xcg+O1MFoBosKAHsz/OpuudX6vGjtYPVCDzi3mEOtPq3djyeoZcTlc9OyJlBk8VCkbGj0zNl0MqfnarlnrYnPrqjQno00wj/1ulU6V9ea4IfpS6oIm56/Cgsd9piJ0PeQIyOxlNl3A8MYF0AugE7ZsSibrCpfw7j6Lar/tOX6l5dK2GHarPVdnkr+/pKMqkHuJ7zGSCRs/pprt2L11ouL9DbVhWfHRK+3eET/fVGt+isJOdvyc/bb16pJSZ74rMZRe2/fKGYJZWPThTgJRGLEweQ9fB60MBfnQaIHI+ej7Y/ltD39/5j7fFA90EDDxr469UAH2x0aJJ+tKD3c9D983cJ+R7f7fvY7Lczfd2hve19OPvr0IDxW+bBD+4kclv72Xd7vef9zecf2mHGYe3942HsX/t4n4f75/f4GLpdhnt9f+Wng8jIeDhy+oH3Ycb3HT+w/E/d7Wy/hwfvvt/eM+WP2HV/58P5+7Zzn7xrxj3iMPNwfN+Kj/dBi3h/O+dAyY9ve//6zly+D7U/hrTf3cv43cTY5n1N2NVbT+GBaczyt1E/j9LQcVil4dVT2GgoIHpxyM+Hzh/5w8xk9qYFkyjQBL+WqaOI0EK/p9BABQjWOnq/u0HPnEhx0cy+O/DmysL7+98MD4eegnbbNBrovJnvfT546PfzjoJX68U6WkdRxfsGht5s0aOPoe/NDzNTQB7rBtaZGmimw7zDMYYwzGsBr8xMZr4uwk8UF/KXzzW7G/Prb5vvea918Oa8pxjlzczQYw8ZG5Z0zHU53G4hxaH/0DdMePMjp4Dkpz63RW4/unuY2cCry9XAb03xukd3rg/fN7zRH4TVwEtNIdUsyMwGuZ2/1tewtqc5V9V2pz3Fei/YN8x32t7fv9nX7G7PigKug4MGvYTNI0V2vXlF5HUenVfvMoOCNy567OsAmxe5amhUFP5bePY1Zsxjju+ZQc/13LPvQB+aMQbleQ5I0CiEoITOEvMiY+IVA+ORiqkX2WsMDcCSC7322Nx1jZ9kFIkD++x2FM+Q0/dPMamcTaEZ5TJ1+LnryvXZwW+Psr0RfDIz+auDLzPjWoMuvc/8B3vRLXFhFiQZxe5GMUQFeKuR9aBf58X9IsCnKGa3653cHp3vCZGc4nEJONPB91BkR86BDjRdNxG9d9htR/EapYhNZCEoZYUickbGx9Mps40meUHS22Q249qGFviZh6QAyNBSiHVAwXlMrHe9xOgzJDPjh4ZXToG0oPncnHk4tXYULXtAgitAj7bttbtZy23XBAGerrQG+BUknECZFyqwo9Nx+VwHPTKHEFUCmCT83WgtwWrYLaegvGN9Dojm8w90HBAdirGs9b4YgyK2FGsc6BTg72a1Qv+V3F9b9FgTB27jLWCEscgoHpcAd8VsrPzpicwLwSYZdszR/ciBDNooL7Wn2DrGTzTOZQCliQJ0ebYAK03aU7T3nOGydFmUF/zL6RgWWhVFoexNWwE+Lq+WQzzeAjjiPXAhdWy4vrpUhe91+FaIEUCo1Wg0GcbFy2V3f22wucfMBL5L7Lu+vUHkfihMt4B3LcX7Dlv2AHUNAFE+GmuLfSAhuR3RT0GMGIXlEr48Z7je8jwTomuEDVx/bqddtdfN9bVmAMmjcqTiaKEGPToPDqplgAkjwJ0wLSlUAw5MCkXkb/Bz9+/p0UITCs4TRc1iITGeAEa8TR6fqOKe0VCgr15SpIeuEdPZETJTnJ5aGorVa7UaA7Z4nMT5WImi/G6SAB6Oh5aKTBcX5xqAUfxmV++VEwOBfpdn03BdFOokCus3CticU+XHR/Li/RWARHLAMpjC61tdXy4B6Dq16C6VuQL8BngCylScjzT/HCCFfQLgQ74xgMRLgJkWI7LHy506QE1/ojqjYD+Bb/sGe79aqghRHqdmpgVg4gjbjadTHc0BQZxRfDPEyJQGoLnRnrjOiM0WMK4FlBk7OIzOWs6vf/W1im2ngJ7Wv30BaL/W+ctvlMHr05PH8q96rgB4OwDjEl1kAH+b2A/+PQbYbosIYCM1sOTxkKOfgjkJwKa82urmP/9Gt4Bjhq+MABQ6gFv3LdeH7zH/7FMtPnmqPbbpsf0ilVoDqFd5UOv8sncEiA00Q69zgJU5vkA6UG2tZgAiLfLZ7Up93qp/Nlb+v/9M2f/0qXQUlQDF+i5XVyftLzbqX9zq6n/5Z8V/ulUHAH711Vf4qtGkiljOSmJtuDJF/PcklMTzqdxnmrZWTl48TSNs9VINvuZ8BmzaAiqWyO452cgfwm97ScvrJT8ld5X033ymiAxujxZatfUCu5XnNge3902l/HihQPzMz87kbHTqNT45lcfy5vWlqpdLzX75qSI6tlWlVBT4zHoAp9bkjt3NSsV0Qv5vANNmNCIG0DnSCnykZCwfjVSQk27IHy65281jssSXKgCoETGdvllqD7gfsySXKZG39AJZsGND3ui+Olcek5xeIG9uyR2J3H+DLSIgcvvFmSJgWtYGdbc7hUmhyFojTruA3LTsZqtAm0yPVCJPdb5UlSTPFUVRqv6GWFzeiI2Uk08nWaEN4HJCmd0nCyWAtQwe3EdV1XLQb/yUfR+RW3IjB+4VfvFEk3Kk0c+eDr49mk3hZazJeDI8vZxmY9VRcj0HYsDvPavXFxqPJpqg99uLC1Xc37f4cHx1qx6bTaHlOl5+81Kr7Zocb2qw6/iLZ5p/9kz+BzHFplUiL4zmc9nTYzXI7XvF2Ujx7FjZ0RR9mDIAzh4f3+GL+bZRwj5zwNCe/Ntz3eFXDUBd8/xcLcDgeDLXdrdRhoz+h0YOqjvo2qO7ukJe4i6PUZPThWwxVgOo3I6DRp88UiK/RtqIuJ3Ag6aF4vVe+u05/nOuG+Revz5Xyb04zibKp1ONaCvumSqSPNaVRbXcb65/+2byfx4AABAASURBVPUQE4lclPClFh315BPx2SOe36rl859/PfvW4xq9Ju7pkft5wuGboOHV/+xU24CeNpW6f/xahl/Zby4UpiONfv7U3V/bL1+qjRJqV/9kqgj/nmuslVryXEks9CfTwecjOUuAl/uLa+1SryXgpn8e6riHBe754pVYNzleiGEJvXfkGMM/O4ByFVE7wGwH+6sXF8rIv6Lf6a6ajQyw1sHq+ORE7axQPYrDHv5HO7paDzG3BVweHR+rulgq0tevt6r+6WsNernFPuTRHkC2A7iv+VzR85nNwWZuOiLFK0NHu8zUP50rI2dbjOod3K0bGb5qewTIkyrizF7fwNNMOf4Yl1sFQN/iHz5VAFDXxa1SSjo6OlZ3NFK7wmeyTEbrua8bNiufPdLi8SN1+FrWCJo7JeLOc4LrCNPJbTX+2edq+DxRN7VczuIZoHZIErprALV3TKzLoDdmRcsP7wcNPGjgQQMPGnjQwIMGHjTwoIE/Gw38qzPCL2sf39MYPjROf+d9GPPj7wzedfQcvHF4eP8Za8Bt5O3PmMUfzdpfgjzOo7f3CucD3t47+NB5TwMOltxvZiaz3233lvxep/f38PMDEbO7vbzvfoMJDU0ffnUUV74dpRDn52bmh99pZu/v/52J73SYGWzY0HvHH6c9ZYHDPYChYEEWOGHIKB7dzcP/eNP19m13c9523J2ZheHE7P3jPthTbDP2CDEAaHTeNRRQe+QO7OljXUexmGuxr8/zST7uLWa5zCjCMM6wD33bfK2FOx6+7fRJ3iiEep/TcADWj2Z3fPq5j9VeqKQ4bGYK9+gErsXL5x2aF33N7C0v0D+AoT6H6chHMdWBnsA8OnrmcFCPfO2bfTrGWwo4DdcxRR+WXzvLBzoO0pmZMopGZiY2VUYhOkbXYS96JPQR4DlBo3fFSTIzhRiVKCyFGBVZ73MYUF7k8iKUOW/Ma/BBM/QKP+Ll/dHX0EIMcv7oZl/WQc/59utowQ9y2t4CNAJ8+LmZyc9dbj+aQR8+xcvHe45mphjjMK8CLHbeHJT1/Q7HhgKbz3d+/dzj5W7/HhAoV1Xt1aFD109i74NuM/gsh6JZYE4lUZTs0H1JgS0E9II+Mgc5KZ753A77mIWBn/2+kvPQopcdRbkW+i3gVYb/5dC8E8OGOTsKfmLMwfY9oLPz4bE0GpUUDk0b+or5VDWF9TqZvODpIFiA1xATNFq537p8/jRty541QKQX9fypTJ83nc3VO38yuT/0HkdmxE6vBoDdQQOfV+PDboMW/gsACC8AJ/Tb0d8gQ4m8KUvQiBLr/Wln8fL9e2w/rIev3XrjvdAnRhHWzDQCnHDeMnwnpxDs/LqrhUmpKcV038fjM0dHET263vz/QRX0UpZRR93Lgg0FY9d3hgM4QFBRrKwoggYKqKt6Bxh5oxSSAm0KGNBQoK7qegAt8zyXy9rDXYl8Lb6RZMrJY36MRaZEQbllPM9L/KJTRN4thfEG+zfQEfKkPGm3vJUXwi0G7ZG3Q+8ZfFbbrfxJrpq5DXp0kMHX+NfcxhB0DeCQscceGzRceyG2iaaW1tMCtKdHcylo4DUYnBmxSgF5hO/kWa6aeB/N5/KxDWDOCv4CtMxMeZ7DvWTS0OrdDjv0+EmjrQNhAAAaF3KwMgEe5RTXW0CrlGfImilPuajdKxxPlW1qSsA9IM544CUbjTkfKUd3WZ4PAIp4RXykIo4cqLp+SWGfmOgx7sj1DzC4vLjS+vZWRcyVkGODz++J1xW8N/ifz3WaHgsG1w02rc+XEiBSCYJmv3gs+dOjJ0faAAjmxOAOerecd/id68sL6H2Zq9vVAKxrObjqoEH1+lqGbkr8L6Yk91m3083zl6qMHEAMaTpSA7CRWD8LhcaTqTxO6jKqvl3r6NMnsl2nspI2xGGRFSqP5xTYKzXY3daVAkBmAVC2fXWpBtkSerQQ5TL5fp43OmJwh380+F0GjQrdtMR++8szFb98pr7IdAuY7gCe0EOHD21Wq4Gex4mQbcX1nv7R2aliyuT0tgCEHlv+/39GZByfHGuO//bErRGzEXCmmM90+vSJ9v60YBHVTAqlsyMVgHn+f4bqdqsAoGKAEtuXF9q+uNSo6lQBujhNwbv7neu///efAayfKnu8UAWQFdjDAIPycqyQZay5kQMsFbrIq37Iic5nwTzPA8V4rBiizEwT+CrwJfHaALTXzVY9KM71/kJ6Wkp/dyR9OtLk3z5S+yTqusSXATbiplc4j7r5f71UD+h7+x9faBKmKqZH3AM7lcVYGwCuEWCv+9cWvdXkYvevPTZwmVrs1JDXptib7dWir8iJA0P+xzaRvDA+XiB6rw4/Ywieg1r8e35yIv8IlFwO9Na+wF/d/l+fa7yYKx7P1OZBl/u1ptiq2gOaww+hLP/jiZwY2i+XSsjeAuiNmN8Bst3+9hs1i1LtYqQMUKwjJxw9e6qRos5X+DKxDzPKxxPBjG6Jg2a71c35+eAnKc80KkqFGFQjj/tQf34jI5bi4xPdEtwuc4afdOSg28sL9fMR9jxWM81VlUEbcpTIEQm/KclFmYIWWSm9ulH75WvtHbybFawrVWDf6vXVsGbkuWWUyf/AJZBbGpaUxE5gr/IXnyhDV4JWT8yMnp4okJt7w4749fSXn6t4dqrq1RLQ8LkCoJc9mmvdVPL76Xq90i36ivhXiFHRAvm51ebmBtCvB4httd6uZE0nvxd10El1pymgq39l9vb8Ch0mkQS18qe/e8n1Z8G0Jn5qfCHEqIp8VH7xRGPAN6G3ArCwulhqTw6r0ZeNc2LjXP3LpRJxn9cC8I0q+ziArf6HHf5HWrIog1fXXxcMnb2StrXSF48B96YaA3Cmzx4rAeBanqki7nfk6po8Gh4fKX16Kp1N1Z1M5Dlk3Tdq8bOKnLf55rVukSemXIm8o6sN+WerCmDdljvptxcK2K8HXA+zicbEW4G/JfcZck/L5wMDPJ9zDxk+e7zCr7D1tqs1/+ITXa9v1CIrtzpZitoej9RdrRT/zWeK86kMAHQCGNp5zkS/6Wwh911fL2zavLjCtp3qIC2zTkMOwgdG04myLNca3qcF59yja/JLR8z0X54rI96a86WyvJB+/Ur9r4ht7rtuo831EnOZggUdlRN5znZbZPBtnqd+8wL97tUDkPofDCT/muUnx7pq1uT5ltRZKeB/hq8FPnP4Z6COPJLIWzYfqyNWIyC73//X5IfRZKwWPxWvCJ9jZfK4s81eO3JGm6SMe0CYjWWA9sXPn6npGmXEbP7Zo8E//Qn1/Qnj5AWR20c/eyIBSvfzUvZz/OB4ogbdronhfb3T6l++IqceS2eL4Y8CBIDellE1n2/651dK+GJqesVGqm6xEb5aX96gF2lzfiHlOQOVOvyg5b7VJBv+SCHjs+T25lr1dqMeP9d//UYxBObzXsxUzGYKfk3zONCnZ2rQ+x5fFIA2M9HCw/tBA/+qGvAM/a/R/lWFetjsQQMPGvhJNPBDc8OHNvtD13+I7qH/h9A/zP3Y8V064lfr320fo/C7s9+lef/645TeP/qHrn8/1YfeD2vgvsY/dv5hCn/IiLH40Dj99n3g5NsOTt4379B3/8jUD74PdN89fnDBm4HD/DeXHzwc5v2Q4weJ/CkH/mR7Hyz4p2HgYK+fdveDTH78aSn/sakd9OHHP/Zefwv0XY8faj9efjPjl3X7UQvvdr/7eXcfv1tuweRFTG+69zL7MH0vnnjz6b1Xd/zke5oXCRuKjg1Fj++sGfa528sLJd6GDybQ65gbYpLxrwM0OzSGEMFlGc6GH06zH4pN3bfXw8k7P/o3/JrZMPI712xuZhT/oM/bJ5mZzO4aw/JiaEtho6ElCltm5tOGNT0F7p4ib0tz2t580I8NhaABoKJA4n2H5mNmNuwRKR5680KK93vzorHTO8w3s+H0DXvDuZCrg74f7zo00DMzJYpmGUV+t3FD0blBrxlFRb+Owcsyd5R83w6ZfNz3D6z1fethTavO96A5PQcfWuzp4y3gQ8Pezqv7kxn8QdLnmxl8aHg5f4N96XM+nYbz4Pv4hAw+/drp+LXL7XwmeHfQbOhnfx/zApPTczo+z8edH9d9j5E69xd4cnresgw/Yl+n4fS8DxaRqYMEKxhzfn3c6bToIUNHCZ5CjMhgQ6F4GIe20FtWFopFrobicw4w5H0DTfYP+IXzaWZ+kNHnJzuKZzXAi+ttT+HN+WwpprnufQqc+MGnaljKj5yCnPPixVeX0yn28JCxd02x1/u9IFoc5uXwBd8d8eB7uX4nY4qEm50S4ZHw0YaiqwNMrscNAFqIQQUgh9unVqcc2TL0HkOkkJrhQ5la/MD1VlP4bbB9jEk1sqBA3r3WAIiGfTL4ygEPIjS8rSmus60sT8qnEzkY4cINe0ErR895XkC/UUSPLo83V8K3+jAp5tnQ2mBKDjimMOgqpyjt+/TYrKUw3aATL8DnZQmIUWhEEXZPMXZDgZ7KL0XJeijk9ujWi+oZ42Nkn8xmShiwhIdxlg85pieO8RA2NyV8aIetdthtBwi6g2aHvJPZXDEE7dnXW0D3gesC+b1o2mOHawqnfj5CL/6UzPbXLzRCZm8OqNaAvCHGgY7rOCX0fXWrXeyVPz6mbJwG0Np14qDiCeBczEuVFOAL+HcwtDdGaQ6Kuk48JtfYtoLnnL06QI2WZsNEKbJfT+xOKOxPAGWN5QlbuE/4egcEvZ/u4T2jWO/568SffHtFob0VoLe0ubrRdnmj68srqW51BfBjIWo0nam+XKk8BoigwB7Qq+usIgZuaVsA3BY/EvYczeeD/hJF5ulkovF0ohJAbTKd6vLiXEL3x08ea3Sy0Lqv1E5yjY/mGqODCWBCRZH59gXzKL4HQAtb7xXHpcS5fw1ymo4GkMOfkqvhtcdu18gQilwzdBnwnb33o4Scwvn2fDnYpwbsWy6XCvB4zbGBX+c5YeMNflDie2PAxxW+X1IEz4uRRnNkQSf+dGBPrDlQMDxl9nolB/KLJ6eaA+Y5ndVuo84BBEDj5XqpnkK9wfPxUwr7yLC9vtWq2mrys0dKnx2rj42yaabxL840enSkuojS0RidNOq/vFC+ruX/NyhuPMSG5xhvRVkO/hPZp/H9RoUybNSuAX3ypHw+0eTJI0DHhY7nC1XIf9PtddOQM9BjPy20VisHKlCdQBHlOnLgw/+/5Qo/y54uVD5eMKsHyLuB5lgnAHfpdK7J0zO5nfmhRFzs0WuxlQyQh5+a41tKiRzb6/VvvkLOpAy7tmqUsN1WjTL8NsJ3cYYPXCy1z0yB801G7HGOixGz4mXqQw9OdqPRz08U/v2ptv8OmY6DbCwl/HbemPKbRpt/ei17Xit/UQO0ApRlY0VQmerVSvOjE/krpQi4d6sMHY5P5vKn6H2jHmBUi7Hsdq8MHfncNvATQKb4xVMAwosBIO/KpJuvX8oUaKblxYX2ba1rwDoqeqGUAAAQAElEQVQjv4zxcweWW8CxBPCT/u6pAjZtTcNrjn8en57I4CNmSUfHC8mCHEgP9PVY+hbfzFeVal+zqzQCuKoAksotNgNwDfiheK2urnX6yVPV3Atun78G7HutvIvK9538fjyeTEQylz+Z7D4EaRk0k+/5yZFy7FtnPZL0asn9OfPdt0bEYcwyrf/5axWAh5hKLMMOkj896TlZ+F0sCvWAkenvnknTUlkncm6QP1WZoGrko3W1k/8RTgRsdsBZ+0ari0t1t1ttALhCDvh3faUVPtHlUf5HBw4cBsDO3fmlqucXct8eAY52a5wMvc7GU2XYfVRLkbhysHnP2OY//0YdOWvURLXbSrHI5fm0vd0oYFcjnzTEmAFIThZHIgvLkJvkqTGylNi9J78n1o3/7lN5fu+vt+r3tbJGw8tQZDfOlT09VvHoWPNiJFtu1AWGH89daulkps3qRi3i9ONCAbq1OrXkkT1gewcQl6325LRC/hT06mqpHflu//xctR9fvVZbBOUnCy3Iu835tRKgYv3qSnazl/8/yEK3o8lYKWaquO8awODxo0fwukf2vW7bvdwmBTHb5KbuizN1RVLHfU3w7/7hPletVuqaRhaTdvgy4g25ZfTsjNhvFbHX7uWFjp48kZmp5l7psTPKChnA5+0//kY4r/o8YsFW/Xqn1W+/1s3r88GnTvBPFsJnUuH3ZO4J5Xg0+MD+Cf652mn3q+cqG4lQVQ/wXGKb+G8+VyAHl49PFQFka/x/5Q722OPF5E/hh6OJPP+OAdrdTzp01s5GMgDVdlGo/OVnqh5P1QGaBwDXPbo1AvF0ulAGD4t/+GL4CmXSywDeW9sr+p5//6mEHNvLa3SJPJdLTfc9PmCaPT5TRjyuLy/VkLf8c1fspHHMFV7eyu8RHYCzx0yTpNwi+u0AnHtdnZ8rg/aoKNU7n4D01W9fqfrylcK+ZV6j9cWVIvlAZYZv15qQK/y+3hJHnvt77lNGzo34T+OgMflFC/RIq/7tM3Wn6OTnTz3UJUOn2LumBXy1iTbky+71cnhCvpywThrm9s+OlQOO75FZ//xcNSB8OjuScQ+yPGn9zUvW9pqR+xN5092dpQ/vBw38a2vAU9Qfs32fPETV9015GH/QwIMG/kQa+L7c8H1s/aHr/xD6h7WeYz7UDnMOfB6u/UZu3Mzv2tvej50daHzseH/9fZ7u93/o3OneH3u7vofT9zZ+I+3/Fdp9rv6qzt+qWP4B8Hea/hgv3/QduthQ37YO5zw0fOLb/sM5a9/to0sD8/ruy7fy38LwH4gyBo1vz7kc3sQA3d8libfR8UN9ayDzLV2IvXPe84viXbtH9yAix7v1f7qf/ffI+o44H1blh0Q4qORD44f+w7x3j4fxH3v036ycFsUWva9hF3kbxpjoxZL3tcG3BmeCg48fbdjzzRzODbIs+gPeb2h9h4ffh5zTeWedd3nTm37nFV842Pv+0JsZbw/DXC5/0BFK6ILZ731/n/993/h7if6IzgP9w5L3X+P2yDqo53Akdt195LLda97nv9zf0enU03G/Hfa5O6Kbu5MP/vQ99R37+xoae9q9FpjjzTiakddEvqGYBOe6axz8Df++bhhCBkFDrOnZyJvevPzcm6D1putHHwIFCgs2bN+hB28DzTeUrA8Uwmhv9jAztjPmO5OSrzXjWnevHho9fJohKe2g57vRtz99zuHK5x7Ovb+jIObN15qZzIwCFFWlwySO5jxzvP/2tSnLwCSSvNDy7RiswpZa6LaAj53nEwZjFiXjDX29eQXOU4wKIciMQfrNsBUy+Vof933oHsb92lsMd/PN7tYM6+nrWBcihSP2NPgQ+asF1NBw3gHUNeoZSzEpS9lA068bCnkBzZtMPpdlMgpQiSKhZDIL9BtN6pDJafqeztuBz+RFaGh7gTAy38d65jofWZYL1tBJS/2xk5nT6hUHXttBf75OvCIAgPPDJIUY5T7Twl8MBs+JGRqK1B1MmkzOYwxJeVEqcIzI1aF7KcBrL7Mgl8lbU7fq4NGJNACZDqR6C9hRjDmTxj4RWVyuvChkFgY+fV5NwdTtGtCf8+58NYCNewplHWCsTIpZUsIWCZr9m718jbFpiFFOO8FjnhfIUQ+0GcI2NdfNHTjEvi0AfYCgy5+hE9enmakFvBsB1NUAD1sAlB49dN6PzD6nRefOl/dXzhf9SKBAbLXwmuW5YkhQtqFgK9anEFUUuSqKhDWgcGZBWZbLdRbh2ffyMdeZMdawh+sgIKf3xcAOzAvwUQKQVPDWS6SUXv5UpkzQy7QDfK02O+0pBjf4pYPOOXry/X0f5z3EqB1Amu+5BlAy7EhFWWNkriio7zZbismVspRRbN2rBiBFIHUUXvcUIf0JGLej26pAj3sHaOF3j2yuHwfqxpOZWoq2gVzn/lwBvG6Z51G/ur3VbrtXhu/XFPmdXkcROWHXTvgetEYUgd03MgqqVmRqgw0yBXQ7O1qo53pNgbxHtz1+tV3fqgKc9GK/FUlsK38KuziayjobgOhxVgDklnJxt6uNDBobaMTpWIvjEznQdH2zVM4eJTpr0OPagQEHLAF7vOicsdj177IMICtzcvR0pFwjwP9bQPiUkqbTiW443zI+BXjaAcI60LtjP6dRo+OMddcASg2xJzN1+PKe/o4YMOy9BuCNMsDKXInifMozZVmuxempMks6puB9e72UcARbV0rIt4bX68sLxdMj5AyaP32i8fFCeczVh6geYEAoJ7L3BrBjdbvS9Tcv0LoG3Thw0OBbDrr2gCfW9OBCtW4pqt+i4wkg85RW+9fu+jz2c18ejyeANkFGEjL8K8dHzYKms7lmi2MV2HrD3IBeLUXVfaMG3Ypiuj+BOEqFFp8+0+zoWIki9tHRkXricGetCnxMrLk5v5Dn32v0ur66AgDYqkmmCfqtk5TqfrB5W6bBV8FwtUG+nPXhcq08JWWjkRK0csD4yNFlbeD5CPDPgSaPTSOea8D89fJKzetr7X4LqAgYEuA1bRuAl1YRv5yPJpqeHSufjLTvW1mW5F9tOwCXgDPHyDMux+QFkScbFYAnAbtWuy183ciwt+tivG40nx9p8+pSW1oCPNmTdzx2RmcnGmE7AUq0x2O1eZDwl5ZYmx3NFYpEKGKj6xtdAdZtl0u5/7kcCp3cFj3B3cWgLM/EzUHrS0D32VSPnj3jPlwPfR63q3qr8WIuy3NhdNVklzJl8hxXL1fKK9P+Btnnj3X1q3OVj+aKXyx08t//XAkAuMGmxTRXQH923Ur/eK3L/8s/qf3nG9XPN2oARsrHj6DTa7Tp1eFfa3JBDyiTI0dGvjJ0vGl3A+BUHM+Ugsm/8js4oE6urclPe3ips6j1C/wcEDRxryjJ9Z2ZHLRu4WGK/8ymcxWTsU6PTjGAKdI3Hk3lcWbkDQd4AjlK7NuQDxrAvAAYekU8rK6WMuLEwaSiI5RSUom+k+Cna7RG3616rfDpaRypizbQzYn7/XajsT8p2kv+hyXzM9+/V4P6DTuU8NRPS1XYkCnS0UgtsWjQq169koNCO/ZvkG/0GP8iZpxHY+8aPjfsnZeFlCcVealRyLHLWg6e1oCt/nXEQhfbb86VLtaAQ5KDgPVyOeRIPT1SenaqxdPHWgBMdrNC/pRj2tYa1VKYT1XdrEn5QdnxVHPuCzX3gDZIFb5UA0C1fADri6QW3TFRe+KsIe529V7j42P12CsnBxTHp5ogv+uux9/bMTw/PZFeLLFxgFqnyu9Z00JBJiNndMCVxSNy/By9ZjY86Z4A0fpxpvryRmFXawUAvbFGCRvFi43iV1fihqLlHj9jn+4/fal0uZX97Eyjzx4P3wyw92+BADANlysZOcqKTO3FjaZNUPr8TDngocaF+lEuv2flipoXU2WAbzYbKXv6SNmnjzQiB2y+/gaQdafIXj266ldb1jTKzxZym1QvruR+NlucKpSFhN8qmPax1wQfCbOxavwkEAN5n+AnyP8AsFuuxUKV5JU0LhWeLLRZr1QCjkZ8J2HrBr2n6ZRcc6QRRvH7RXE0k0rkSYH1rTynlgCCMeWK84l6QP0uC5qQg8blWPl8Ls8vgpbHV4f9dts1NGfKLKr77bluX54Puot//0z96VT1NOMzVKXdly+Hp2c7Pt+1gJrlkzNNy+nQb8hYsG/AN7vX+Bs+HtFtJJf3yFZ5DBS5NtDWf/xKGfmmhec4HWuzW2mH7a+512zhx85mil88UzPO1f4C0BtAVuRPnEaznVQgx7iLCkWpjnzZ/MtzuZ7HgMtpPlXqTOHvPxt0GL54pHA2V4+fdZe3sq8v8dk1oPiWHBM0J1cIMHsD0B9uNuo/P1E+nynhXy32NfifcN/dE1MT9k185ogpSuQPO51pjO/085Fack/GugDo3xMjHZ97mn/6SuMuSazpfnOu0Ekl9s3+4VNV1yu1X79WtqqUcc/2/2piNJvKyDcZIPCGe4VGmfy/VXC/3ZRB4WisBh/W7UaJ3DACVM7LkcS92u9bQQ+vBw38zWnAkPjQOH14P2jgQQMPGvhJNXDILx87vm/D981/37zft+8Ppf/D179v5h+j7/fVxMO6+xq4b5n7/T/0/EPrP9T/fXTvr3v3/PvW/iHj7+7l138IvT/+Wufwfe2H7nxY+6H5h/EPHT+07sP99yl9eNbdyP25v/+56e0/3Ts3fikfmt550e+/XL/Te+/SOP9QY+gHv+/T+Piiu5k93PdM9MbhnffdHDHnhzRjnkn8vGv6C3zd5//u3JDn+9v3iWpMODRO3/u+G6cmzOjdudjbm/nRTfSm+bVJagGSvNjD6fvfzDcKCd82p/Nte88SNu8oHhxG/Nzb4fqHHC04Z3cze+gNZ9DsaT7iLZj/HEZ+54fZ27H+zfoOAC5SmPDJ3tdTRPXm1++2Q38IUb4mUixxnnxdSxyGGIbCta/zfj/6mJ87X4GOGJMrl0JsLzPT0McxxqgEHzFERc69mZlaipEpS4oh6PDyvZqWghh7ep+ZDfuamV8O5xlrzO76/ckLB2Q6aPVv1iT2cPverfBlvYTskXW+d2I/n+vrhnOGfZZf13UD/5Lxz+WK5nJLmMF71EHH6PNxsygNUvocCqOAEAm95RTkfR6DMjNF+tqmYaYpp8jaAKL1yGiSIrwW9HGKPpjDdUYRv2VOgE9f172Ry+c63x20asCcmmIVNWg5jwZP6qRgETrt0Py6YZ7kutIApka30ZvrPSCZu4r5WpmM/SyYT1dNIZAaJudcox9j3PnoUYQDnDX8iVeW5YBcGQDhjhlBZsyE6IginwAW/GlGobOBV6fPeEt/jEHKsD1+YdCheyh2F4A/e4DBVBT0SsMYP81MgfUR/ezhrULXPft0KKClif7ImixnXUAH6MzM5HOYpg4ePO5dt75H5gU46O62Owq2ADwU4n3tQBv6CTodPlU6AKWgmvE94GtD4bKHf7rksrtfV9gho7Bv0OvhxdBXYq7sDAAAEABJREFU4LyCjj91yqn8Zfyo4bvF9jeXVwrw54Bb5JjgOUOGMXpzWr7O53kr6Cvg1yxqOjtSznUN7S08eXM7Fvlo+LpSt1mcjGSTUk0RNX50LI+HCaCeBAe8xct5hE05n831Rv41zx36HVFw7pln5D9EQX+mAkBh9uhMfTCNj2YqKP563O3QR4c8LlOCJ+fVdSaAIwN8tn2jPYX2NeC19RK1dIrYGnwr4fOBPoMXt2tDrpoA2PiTXg32z4tcHbHo/pNB28E+pg7v66tLeRN8ileHPjtsYlwbfLsdM+gzNLxbbDbCT08fP5Gw6bAv83L8xfXoTwl73B85qOx+QvHY5SgYL9nbAZ4OAHwPAFq0UgHtBEhQAgxYngawOgJCtOjbdd4CengxO0NPXvzt4Uvs12Nn9c6SST2Na8JJLl+zrbRBl9evzgEVl1pdLBWwo7Cjg2OCRjkeawzN2S8+leu8hI9qXgyxPi1GgAULGRadnQAWnVAQx18GHb6+UiQ3HAHsONgKBqFrwNIdAF2F/0fyzWq90Qp7OsDcAX5sAK6cvgOTawCfguJ2CYiREbOC7+USHpm/ofAfvr7SDiC0IZ+MskKuI9fxeDbVyWdPVSy3KgDRBCikItMefxg/PVXeSO6vDfbzPFcDlGV5joKTRvhthU90ANeT2Uw7QGTntcInAgDJLYX2Ch/TzU7+ZGEec3xzoQ59ZehpkpUKAMyj2UQONu+vb+V2bq7Xmk3mADGmCICwPr9SsiCPR/kL+8RxIffPdrNRQ67d7nfKAfT3bS3lmbbozQv9Cb0NYCbdJbI02H398rW2FTwB3HtfQu9OIxHfTt51GolzjxU8QKPjxeAKPf4Qksn7ez6fhBh9umBniBmfWyOz/1FHiwz7m9Wgu30mVcSLg74J390B6OXoJIyiRo/nyLZVfYTM/6dPFP97dP5oJIIa0Deo3EP1xVoX/+FX2v7n59r+5qUMQDURhAbIdXVxIbdLi+8X+FoPqDb6+08BtU0NwHaFkScAI4E11WYnfzp1CRjsoOTmcqkGeeafPgG0qdQDsEwenWqPRD15QdgxxycMf9g58ES7/PqF3KYNtAa/Y//l6wt5LLfERpEyjcZTNQA8Dqxu1arOo2r0NcE3LUW15IH8eK4aoFAr7kn4wzQrdPTskTQpNOG8wa57/D2fjFSzl1WNGsCZa/YfWZIWY3nstuc3cl25DjabrTwX5OQE/6OCGh6mJ8daEVhdVavPkkbYMmJHv+f6vaIzg0NpfLpQHU058dhfrWRnCxWPFlqHBnBoQjjZAIj5XpIpomu35xYeU0yAR7dorRu+HrqD31tAbH/KtT4qdN1V3NdrLSZHal8u1QJkZm6TFFUAGsdXt2oAg3tAudGjEyVy2x4Q33CsmMhd7OFgYgOwVZHfNl99retvnsvGhTrT3ddCt9I2k2riMUMGe3qsWHfqAN78/0gV+b45X6qmOUDfH08kwMP21VJV0PAK7DdFP2ZOdC2RC+LjhU64L8XbvcLnT2UAzXtA9BZd7XH/TSHZE3SFn8Rtix/tVCGz0LEr1sG/7TevlbB9NplK2LHerBWxkcd79dvn0iV74W8JWfXZIwlgUWWm0ZNT3V4t1bwkzxKj5cliAF177g8594oG4LAD/J6eHisjvhtA9IbPFOGTU4n4D+whXkYr2N82jV6ul8O3DGhWSoCDNcBl9+JctQOh6L1HpjUy3a5Wqr+5UF8kctcKXY/UHJVy0F9lULtc4Rdj2dFE1e1aUfR5vH99Ln15oVHIpMVUht6tKJUT76Oy1Oz0TPrqUhXr3acTubRhzww6t7sN+mnl92QCRr3bcsSe5NAO32+J4X69Vx5yBXwGc6n45JHimDkvlxrzuaBAR01mCv6kOjnY47ggTyxCqQAPG2TtaAX3cY/firisuUdcP38pv+dU+G2Az/BsoeRfyf/0SM3xSP5V9tdXV6rrSm2zl+fP7b98rdb/SCdGgRkrni0Eaq0wZa+LlSruIfuba43ov613g2+0HUn433+mOB+rYt8eesXxkfrza3Xs5Tw1V9cKtzs5v9uvXmnPvVH+wi/9nu/5N6DbBj8c5hE3Ydcq7Bq10CmrXuHTM3WjhEy9uiD1fP6rAY17/NZ10WPrglzXcT3Fv1tsG8nFPcCw527bNtoDqPfklzIUWNcZeGh/thp4YOyn1oCnl/vtp6b/QO9BAw8a+OvVwCF3/L4SHtYfjh+m4x/wPjz6MPKggQcN/M1q4PvTx59ENb1+9993GTkwfjh+d/S7V3+cDOgFiMM+fQ+/NKr0GpoP8Mv2t/1+/fu0HyLee+keFr7v+GbBfQHedP1tHn4f/zjo9Q/X2MFH7h+/pcov9S2Fjs6r7IdO+gKNtw7tMORHpzPMD2/l8j5vZsYak597MzNfMlwHish+YWbyc2/6gS+fe2i+xMyGfeTFNrs7tzf0fbwjNvx4vzk/PQVgnxcpGvpYCFR/ODEzfkpmpphlw9GMvjdm6NGPIW/vMej9DOnNK8SgGIKcdkdx1ee9GRJp5q6fdR2NC/mxfcOfGYS8wZevvc83IwOZloKbrzm0gQdGzN7q2Ysy3p9SlO/vvHifmSlG+nRHzWn43j7X7G598CP7hxjVw39LQd/nxEDl5s26Hn59jdNMzHM6nfsN65q2Uww+V/K9W2j43EBfjEFmprzIJb3Zj/VGodrHOtYLvXTI2LNH54395S/WVRS1HST0Mafp5hjmMC9A35vzOgDG9A20OPrcQS4WWIhQQ34/h2Zkf28+p8euAw3A2hgT9uqpkdaYrZdB3+XJKcilPFNLsa6HVwYULCqjyJp5gZA+15nMFGLkEOQ8+twQovzVIWc2+JWUoNtzbQw4j+MRhUzOuzd87wEufW1PX73Zak8xlVPtKaJV8GnQ8TUdAEFRjtBtoQDNhmtvlRf1KL4W8A1rytB1x35OTzL+CVo7ReT1dQgtb36eA+ZaDKq9YI8denjKKfaOAbecf6c/p2A3Hk/khCwFrSkoGwVjGxUUG4+lPAH47VVQeOWupR38m5n2/rQsNFu3NYxlOYVU+B4DErrdRvMZYFItL3IW8D4/OlJi3x3gWqQ4nZgv6LTQWF9fK88LNfia+5sDAR39FUBPg/6q/U57QM2cNUeLhabw22K/MTxV6HR7sVRcV4oUOhuAEAcRKorO0YICNvP9HOxLWaYcHgxgJwKUeNHYC5QNReERui/gwSQFgLKKAnh/u1WqOqVNTaE4aUpxdbKYqcVuty9eq2VdbHtlJ0fKGLPZWAFgdMz5HHC1Augr2S/Pchk6cmDsaE6BFvAzybTabpSjpw4PFbrI0IuJuEI2cZ2PRxqNxppAw1uNHiI+qU7wcoIPdxrNpgCpu6GN4G00n+gSsHNLAXx3vRx8V4JqCGrwuRQzzY8WchrCj7IQtaW4PEb+mhywbDZKj48VAT3qo5G6o7H2FJpvKFg7gOCyVNAxC4PNcnyzA0DaqtHym5fYoNKSuQisHbbx+b3vk2eAK9fy1wi5PN4CxfYJ8o8+OdMIEKvswwCs7llXL2/VJpMoLveAK4Ztdb2VvHAfTDsAnHWzl/vO1YsXWm5XytCLijQ8SZVmY21fXmi667QDlD9+9EQT/MZjZ+vFcnxtjk/mxI3vl6G3TVcTX7mOiYkNAGyLrztQ7gDXFMDleDZXlufKATsKAJUe+3bPr1SVUQ7+Neyzf3GpjphIReGiAlZWcp33MnlBfgqNkngw9JegVTCvA5ROV2sV2Kj9dKFb4iHC1wxg23O4XW20wR8jettToPe43aIjj50aEGi0mGsL2NAAXF5j967MVBM3BfPLmA//3+gOEDBh65x9awDVRSp08+U3AAIXqHSji6tLRfy0hsYYn3LbbACAI/E/PpqpnIyVZUmT2UyJY8gyYnI3PJWdHU3kwIcDBgHwqSN2d/jq1eWFXMaA/5blSInctQOQmEDffcQBtwl63SL/+PhY/sS6N5drj+6X6OHo6WMVT0+VsI+DeQ2ghACb46zEB5aaPZorfTpXvbvRrl+p+B8/UfHfnSie9moBC/fcE3Z50Paq0v7/91LV//KlZjeFCsDgIgWNJpkMfU3nc43HE60A5XPivwFE9JYR++57tqrUAHDtXy/dtdFFphCjSsB3ezTTGLAxsq4D5LCzmeaLhQL2zFnXPZ7Jc84e8L396lzpdKZNGZQB5sw+fQrfrRxgn5ycaIEeoolc2CqRgy9fv1B+Mlf26EhjQN3R4xMdf/5MK3z/Fp+voki3vQruXbfEXVbkigA66+fnai9XasqoiO1G+EGXRWyQ5H+kkT851gwQshvnyl6v5X80kD1aqCCHrACaMuZ25IMagH3DPSGlpBqbjsuxinyMvwfdbFaAQbVG2DanmRk+nMkAOF0XET7Ck4Wq2xstl0tlKZO/Cu5LW/zR9eNtS75K+NP87ExmNsiTmGspKaSo6cli2K/PkxZPHqkEoNpdktuKqHS2UIvN+lfX2gEehl88VnZ2pLIxbQBL21Emp+1x7/nO70si/+fkuHA80wjgaka8G7lo9skT5Qoy9FWGpADw1k4LpX2tHrC4mxUKALkB+ybAW897O1XqAQibqtIklRoT29wSVHD02PV72A4Qt+NesXH7L0bae27DN1ebG+UhG75mfYJej5881gDwZ4H75l4N97wSxG07i7qNjfLTI8ntQuwbMei63HA/Xf/2ayXymftTN83QWWDuqXZXSxmTui9fq2O8mZeakreQRlpuFNGT8bnHc5eD0NGCNufkL3XaI29qeq1Xtzp//VoN+xTkqoq4dKIN/af4a5aSpvugBnv67x7hszON0N3uq+d89qqGuJiPJirI7TkB76Dr7rcv1ALs2/MlMbVSje485jv8LRuP4FiK5EYHTwX9xP118+UL9ejewVwD6Be8i/tTnZsywPLgcbarVODnW3y/VFSYjSXa9oZ9kmTjAqB0o3Vfq+SeE07JG9aqGafh/yTuLm+kSSFjn13oVCFT/V+fSy9vBvC/wS79LEOXjZqm1mg+l4Wgge9WGj05UaYk/wyUHp9ik14Kpoac0L7CFsutInxWmWn+xTP8vFNLPijw9bJLxM1u+MOIwGeZ9tWVhuPNlvtHwuyZ8ulM+/VG820v81wD8L3+NXoGOM6Rdwv/+/0Wumw7mw08xhjln+97jhNA7Qk8u/1MksdWiFEkSq2RNaLrint7y71jd3urpm0VYlCLLtLRXK3HAZ9dIjnI/+hhl/Wq0D+G1m63UkGu7uEh/+21Gu6DCuiG/Gv4XuDcc3oP7cDeD+8HDfwZaaCHl0Pj9HfehzE//s7gRzp8/rvtI9P/PIYeuHjQwIMG3quBd2P53ev3LvoDOu/T/33I3F9/OP8wHWPo0Dh9eP8VaeBg/Q8dv1/UD618t/9DlN6dd//6Q2u+r/+noHF/j/v03j2/P+9v9/yPlx/e1feHrt/qvtfdP3EcqjLGGm/fTuHax2g9/XdtmE3P+44H6Ud0VS4AABAASURBVPz4LZEfePJ2r3cp///Z++8fSbJsvxP8nntNufYQqUr269ck3wjODgc7GKwAFvtH748L7AIDEJjlEpzZGQ7JJ7q7qlJnSJem93MswrOisiKzRAtWv5eefsLMrjj3qHvM43zdIo3VDnQvMwrz97Z/r/H9a3xv6I9q+BA/77th4mcHumn5p/rT4+JAP8YGB6v58ceM/9AY5/F+6vlFu6Vg68WuEBN54aEjrnqKKh6PQz9FC/9lf6gQ3Fkq2M2v5H3PfoLudL33tKU44ICGF318UMf6Tn5+IL928ms/Ovn5XfK1zexu0/fOzW7678pnZvKChReO7pIXY3ycmSlQ0PBitF9reLEL3YTD+e0P9PWCekvRvgeocDKKNt5rdmdd72OsW+qmlRFc8xNz3jB18LLD5h3tgblJjDIzeZv3fSuHz9LQfnOmgUeHTWOaUPNK1AICuX0rwDsvxKTo4mOdhxdTnJy/r2NJVI1vh3VjUIAi5EUqM5Mx0czk452XN4QsZVwcijwxBKUUocTL9RcDLJhicG01vFwH50+XenRMWDNBJi8YVfudzODP9cDH9Y9xaPPJvm7bNKyBbhR6/TzSn3Dux4GYO+jPmpFzJ9e1ojjoPALtft0CjIYQsV2LjVq5jVrs5m1mrimjcUfgPAMgRAgZ/OquEQpR2gQYwNcGv+g6IIeQ1+3igJODQUyX9w86s38iY4YCKmt3VHd9LY8Zpg38DuNrgMEKwNb7TSa/dhshkdphTVNB8dt1yotcBQVVf9LL+50qimMVPAZ+ZkpSCpMs4k/Hep/zSEIqB7oqAFgvnIq4zCJt2NJtYSHShI4eP9huTxGZXe3skUgD6faVIkPNmlsK/CVUMbbIchk8vdDoT3q5vWHoAaqAzSYLQAKK2zkkZHRWGXq4Tnt41fBw0Lvj3PvMgrzw5/KXFBU9hvx8w3lFsTEBsEBF+EtDLpDJ/eY8vOBcYs8G240oDMfBD1RanTHk6zpNAMC6aFo3lUKRKQKcpAAiHfdd/5PHW4qbN8BFQYG1UkcRs6FY7PpHisLUpVlV8jVLQOeYpcqOlnLZKuwI4iHBf7NaU1RfKaFoPqOQGnGUIUdKaCWtATJdK3p8UOwWY6Izpv/wNvPRkv+JVNfZ47aDv+cG182vW/aJj+fjitbYyOVxu7pshpQzQEu3W3m9lo9xymcU2AEtrinKu3UisbCgOB/Z0zMAJY+TBF+L+YZc+/V2iMfS7YI/C3xZ469AvC0ArgN6xU6qKDY7sJEliebwEX5I8WdCfOwBHP2JOKcVYPg4zTU/OdLOJ5rYF6Y0JkzptK/2ANSl/IlW9+kl4GqP/XN8Wm122vlTSQCZvv9ygOAxxWa3rT9FJV7uQwH01QApRV7gjlweZwU6O2gXsOuE4vb2asW6/fCkWL3bq6VgnwBqTeHXAmymxUh7Ys79uMQ+JTrnxEmCrpJpPJmoAUTiVCV7p5fke3SEfdwH/vT8nn1XAiDvrFH22QNtcqld7dRRHG8w3C5h0pMjbQBfKor4Drj6U2nNm5WqPNEO/h3ydtjoerManuzeAbK101T+RJUB2kXsFmL0tCQxtgD4mxCProMBJOUPjmR5Kt+nBQD52fkbZYxPCKopYO0IwCTgZ3+ieAeg045TnfzmV7IFgAjUOJCFPVNAwOTJsY4p3Hs+qq6xH/vXZWO6licnfFzo5PnD2zYAgBUAUD/JtWlLhflYDp5E9Eq5J+QU+nts2nDP2hPXkX3kMej/H2u0BKBwDMhbyoGEh6ePdPMyNfi+v417XyvKNCIuj6EeoEger4Be84cPNHvyUPl0ooL956DTttooHBcq/tXniv/ysXSaKcOf25hq0wS1v9uq+18vVf/+Uk0dFRZL9YBqHXnUyD2Th/MhLllSI/hOoeZkovSLRzLiJ1pUh37Z6bFmnzxWDqgZHy0FKxk+N4D79mIt//+KmyCVqSkFONu+eCPQQIVJocx51K0aPiON4DGNhbTeK6+74QnKBh0977b7rerbL4XIem0BTmeA5R02D6u9qn94pgZAKphpdnwEMCOOSwUlA9A7Aijf+pN8JIGCnDh6eDLkq4s3r7VlvwZAzsD+3bLfdq/Oh323AZR0kNiSKL28UAymMfsy4XoLwDs/XqogTro8KjEI8LU+u9KU/Wbkl2CpLt6cyZ9yD8zpuV8mDlhPRqrJUee/+0ZhXep4PJfrXL25lCGH55wkz4fc0IsXOhmRxkHFkxMFTrbTRB7D/azQ9K8/VcO6Isa306gUH6TkCp/T4Ifsrz9Re71Rf7mRtqUSwN38BNljJoO9//C0HMldKknYULfeqWU/W9epIbZ9TPTYefpCHWsOOf/iXC1ZRZNUYZqp/N0zbfGtk+vjZGbKTo9Uw2PwE/mh5T7e+ucScmfmsXY8HfRKYiKPEzA1pfgJNyvFpiU8nVdLnMfZSOmXj8UtRfbNpUZpoaHvzZXi1Z7c3agld6+Jj+l8puJXjySAZUtNL18+V58mEnkmZWx2thdYuBqaCuxt16WK0Vhxzl70GNhtlAKmZv6U5wvWIuka/p4QX3FXK2ffnj5iX6GjkR8T9vT29bkisVafXSs9WrAXetm0YM39IKfHfEIMOTDYuT+I9X5SqH95Jfef+yV9uFQynyocTVQ8PmXPJgqrUoF8vLq+VBd67ZNWe8Dv/eWVfE7Bvt1enqtcr7T/+2+ks41iSNRh75pYI3wUJrmmnz9RQQ7cn1/K/Clf3C3k999VcosaW8repfEK3RWUPX6kbparImeFs63a52eKISj99JHy06XigyV8C42zHB1LxhaDzWxWDOd7wHH/Us35+ZnatlaNDzvueSX3oKrcqR0+U+TDXzbw8JtYLr9/GbL6njQ+M1gw2euVksVczelUNRQ/P1H87ET1Etv6WuSBgvts/19+xn21UTaaKl9MlRIDRpzlRa6CmN8XUfr6jUazmXr8FY6magG5L6utbDEZ7uv+JSi3l3hZ2eroV5/RN1bDHtomvfxpet93/Wwk8Xnp2vcxYHQKiL3++6+V5LmS51fquB8ZSrXYd7/fSOSEdpIoejwRc2mDy+c3dgr4uh+lWJxFP74/WuDPbwFjybvE5dt3//bs/pP39b+P34GLz7uPDv0fjx8t8NECvwwL3N3L754fJLxvL3vbof/deXevD2N+ytF536V35/4Q/7tz755/l49z+W7LL/jqrhp3z3/BIv8iRHMnf4ju2vK+8+ET430dh7Yf0vIw7r7jYe6HBDyMuXt8l5f33W3z659Cd+cezn/K/H9EYw/qH45/atWMhT5E963P+Btgtyc6mT+MuTn3n6J/IHr5VYReWmnzAtcNmXp+eXGi8w98+/ofohv2Zsbvo3ZzwU8HNpw45e3t7xLNb993+FMM8V+odWh6O+annBwmf/+IZe4wQibeh1F3Ov58p4fF7zv+GCnum3douzPfzAb/uE/cxGZBBt1c+4Q7g3/wtGeEzzkQl995G1cH4vSD716Ixoibo58faIhtLnp6OwqNw0DYIvZwSn1BgX4fNxwY528zBnHSe/EWZYe5XL/vbXYzXrcHLyj62J4igNNhvh/92sn7O/j78T4yg5kLTqfdMu7RoUceJ5rVUVg8nPvRydsihQ8LzLolH2tmflCPTB2knmvIKOoM825lMSPCWScwN8Qgp2EiP4w2DgMP59NTJOzhZSGKkXK9W66ZPpyHSNEj0ANPn9chu5Ofm5nMbsivDxQYb3bTHkMQmUmCpzEgwi+wlssbhj66kIEueVvHeU3RvKFo5b5LKbz4vIY2t7U/uebjzLzVZ2mY1yNwj2wVxSkzk4+FlRrAHTMb5PT+QVeuZZIXMlts5mOdk8U48IocBzPRh/DqWNvMqAFR5KHPzGRmw/yGPpfZ57irnWfXtkMfg+QAotvLdW3qWn6UBWUU3ZI0U8AePtcsAEq0apg7yGLmB6iX80+zTGamBiCjBYxIb+cl2CcFGAvR7SwA80ZeoHNApyO2ImAANUd5v89xri5ng24WoiJzYTzo1mLzgE86bCkZ5eHO1R/GBNYOMQ58RKvRnwP6dszxc5rkIBgGlMHDjxUFQqdhHM4IFNJDjN4l+fy8UAyJjOI0gg82K8YTuQyGL0XMNOjACBHmyNMrpUDneyOGoLbGXoAyPt7jogHc8vUawDAzab48UkphMc8oTALGwEAt8VBTWHdbFKxfMbbCnmKdW8EUY5Cv0eILB/nd/oH1xvM5chjyRd28emUUI5umlvdZMCUUIpMQJQuKXrCWBp8eYsz5enxPZjONp1MlxIDMhjEenx6/PXqPAfUqfF1j3+MHp2rVa0dx/PLyQiFGFfRnSTaAToO/GZviyx47u/92AABeRPf4dHB+nI/kwGALKHdNgb1CZurOw7rT6VwpQRGQf6MaU7QS+WeP/64BNYNFZZOZhv9/k/3VAF5vr64kbAwDpeMCX9RquU6JiQUgpD9xWAAwevwjulxvj22XK9nWmgC0eP8If7fEYosfxSvHLqnPAzyqAHRCNI1iqi5K7q8O2yT4s8Fn7rur9Vru7/GUojGxEbClEKwFNHeAYK8WXKTWlnG9P7FEcb8AMZkvADYAVErA7wY/X11eynlnrD0G9AgUiI+/AJxh85TERsU+T7BJTSG8xLZJGhWg6ZNHOkKXcDTWqKOmHDrtv3mlgn3ZwbdkL+XTmfaXK20BImsHiKteRtE4n45l7Ik9hfXyzaUCss/gtQegTvLMzaaeQvTy80/kwG9lHQBuqRT9Yavz12+0Z2xkrRSdiphoj54eXw5WxMdH6L3SGsB9N47a7HeKxE6LLg7Ae6zty7222GAGEO6+ctDX/59GMAqNx2PZFICAuJ+HTHa2VkoxXssJW8VU4KssYAf0njDGgdH8ZK6MeJgB8OVZOoDVBTb1P/mJW7Q+vwT3XKvHj3tiMQbT7NMnEoDG5uJKvt8vNtdK4GNpouTRUhaknvheA5jU40T5bCz/k9nVaqsdwOKrv/2dSvo7QKD9boXdal0/BbzDriEEBYCAHpndztes/+Lp0+FLLCvsssJevk8CsroMYVOpKys1xH4P//Bwpv5krPDJEfm50dHxUnNsJRKS268nn+wBaew2F+0BdbeAj0VBPGKbi6SWA3difY+f6upa7rPrN29UA16OZ3PtACRfA3ZXAIEJYMbyX32pyX/zRN1fTaVZ6mYT20DVq0b5321U//uX2vv++PsXis+vlQFKVerVI9OKOLsAuC3XtVr2VMwThZSNyZ7tr9ZS7JVnOUDNTtl8qi2gVw0Ac/HNS3JJIz09H/5kewbYuQDUdXCoUafe9wq6BQDG7X/4vSLIeXWBrRFslGZqHOQFnIsPl0qzTCNy6xjQze8JZgYAs1addgrEc40szSQFJAUYO5lq9JvP1U4yOeC8B6Qan++VYrvacwzaR+LaJJXER06sdegxK8bKHiw0Z26HXA37IMGHAVDIY3H6yQN11qNLrW6ek6ZqbLZVz14eRePgAAAQAElEQVReALg3XaPAPWHCflu3lWKRqSG3XRNjAXk3L1/r5OEj5eRZ93ODLXfbDfN72cOFTv76VzLygX+5Ifn0RFPyWM+m7JEzpqlS9rZ/mWrTVWqwUbkrtSVONuSGSKz3AFnCT/2La6UAZRXrJgBRRs4w/OW/+2V5PuSSfNvgq4US8kiD7Vr037OXA3tSMahmTotdPdf7/W/82WMl5OHV5eUAigmb4QplAKCRGBktl5p+9lAN94BNvVONTN3RSPlnp8qXU01+86kKcmB7vlIHmNxgs4A+OYBuTp7pX18pe3KsHbrtrlYy2vcAvZOQypZjZeTivu8VsYM9Wsq/kEBaVPPiAjrTGBBWX57Kn0oNzy5VALrmv3oMaDolTjbK8CEJVB2xXLQdjq91MpnJc3I5MrXkZAEcJuQBl63ATiX3qZIY7IpEWVEoB0Qf5H95OaxD0GsFAL6pdtrnJr/39WnwXSOdXykuZxr4eE5iSQdL00fHiuQOw8Y9cnQc3d5hW6kHZBX+6qe5erc/OSOQHxOL6shFAmSu2d8NlC6Pxc1F8xOOTafRyakMoLrghpnijwZ9RsSr/1l/z6l1vdc+dqqJp8yf6CZ3dJyv2Q/9YqTsZMH9AD1SKWWfjcZTBbcp9xbcM4C3fTC1v/1GVneMnyvsGyVpJuGXBr/5l3jke/irl8TqVD1+rvGrA6UV+ykmiZJeGl3sNb6q1E0ytcfkfZf/GOB4Wiigg3L0hSxP1OSmfDRWGnNFi2rg538eW48W6omhCGCeb1vy2KU65IhvNkqeXpJLAuD0ufzLAEkrdceFkk5DjrL5RF2R8dnjSsWQ52r5fTQih74+1/78Wv5kds+eSo9mmliiHp0T/F+jwJ58676b/M1faQog38Orw5ZGvg7Yfs5nq/STh2q5H9cPJmoSU4p+xYZcyLhxzJTnueyTY11fX6lhT3he7dCpJl9n5Icsy4an8gN7/5/Q+6Oqf7gF2GGkIH2H7nL9Mf13x/u58cOJw89++/x36X3M7sr4vjEf2z9a4KMF/vNY4N19fN/1D0l235x3236Ix/v6PX+82/cub79+d8zh2ucf6NB2c/RZB7pp+WX/PMh63/GXLfkvX7r7bHq37U+rwd2V3nf+Hgn4Jfa7PR7r3235ePXTLfCuF346hz/DjEFI/O1HX86PHg9+9OuBvP+Whmv/4QPeJW//z0XvynL3+n6Z7o7w8/tH/YhWtxefr+0OfTvLOd+SH77t+LOf+fLv0k8R4t25fv3++d77Lr1/9Ad7Bvu+O+Jd3n797hi/Jm7xi5/dR15EMjMlFCO8aO3Xb8fR7lzdr4HfvA1623d7YmYyu6HbJgoPFDMpPhyu3z3GEG/Wo6jjfRZMTn7+luzmzAtuLptfeVHByc/fRz0Fhbt9ZjeMzL49mpkCMri+4mVm39OBZt42kKvixXQzkyErjcO7p8PMhnMJK3GtO69IXxLCoGsSoxoKIo0XuSi8uJguQ0hSwKBGzqt7Z76ke1/DWEAoP8YkYu9eMSZqsWdLu0/yPrfbQbrI+gFZzG5a/Dpl7Z7xPjYABPg8M1OWZzILMkMnGs1u5ngYZWmmlLGB/pzCGIMkzgPr+3q68zIxH51CDEOrmfFreK+ONVuK+jHEAZBxGXyAy+F9jLodQ4GIjoJiYyQ+G8BdM++VzGwAGLzNbWvGWuJ1e6wZ6/L6Om5ryWRGnCPnaDRSiFGSyV++ro/rAC07fGRZIqFjT/G6BQRoKfpVHJ06imy+Xg4P31kt+g1s0CexIH/ytaE4WVC08gJxQG73TQhBZqzHJDNTZP3eBZTkQDJNQ3/jxWd4xYB88O7Rw20uppYUTsF0mGWD3TxeMmzjRADJebj9ehRmqoziW6DYJ4p1g3/zVH0Mgw8S5GrQpWOsIZPry65VGOXqGdIhQw8V7m+Kbx5bkbkphbqM6yTPVVKQLQGHOgDUxOXIcrX4NktzJdi5xn7uh2E8sdbWDXNKlYAhw9zy5jzAaw645QqsLi7UNe73nksjDnrtKcoW8G8BjMSrhzAHepgcoEyZX2SFMuKxRZaIbR2IreHvgMIWUIEp8jm+tstTrjdySjvJC6INwEoJwDHKcnkx0m2a4cOcdb1oPQZ8GI3HKgHAd/Ct0T1nLM6QM14B+LbWq02CmixodLSgyDlXxOYBO1Rnl3KAYLRYKKBAvphrBSjodphM58rg1cMTFvLXxNe7jbEVBVYfl2B3BwAvz95ofXGpJEQ5sJjT3qt3MeR+nh8BCPRwQeGAz3r87MBjxD6uQwvIvQEo7ZiTHc8p1PfqAPLiulIK+LR/dSF/8rLHXyO3KzZw+Rz42AHMOtjdE2Bu40D+sRhv1saWGudyGp0utQFoO6L467liPBmrgKaAHlXfqsLe/dV2KPLXyJcW+fDEFTV5r5nLY6WYTpTR3pc7XV9dqMc4Zib/k7vuo0CfTQoZwNnm+SuNKNqnxHsdpIqxO8AzL7bX1xvNsHcAzNrju+v1iuJ+KY+PRTYe/kTnGuCivt5qsVwOhsvQuWIfm+8hWjrmRdaaPH4gf0rOfVo+pzhOHE2mU0ZIOX5oycEhBG02FN6J+Qw6Pj3BJIVa+I0AJOb4uzg50vjBkcqLa5UA5oMtAWWy49lQIC8BCNKqI/471cxr2RMX7A2X38lY48qfMByl+E8Af73q2LNGrTEy+joTgDfEV322kuAx/vSh/InmDFDi2HLVT99ozBol4EyC3zNoojjYQ+uSmCiVZplgq+WDE2XkxDCVJgFg/6xWcZyycK0NOcApjcmg55IYP1oeaQpg4uDEEv2vzy+0YQ900TR+dKp+kovBatjTSZaoHyzIlh7Oermua/T1PBvGhcazmYr5TPl8OtAY+yk1bfOgJWtFYjBzkMxzy36nycNTLZ+cKJ6MVNVX2m4BwQCKq/96LP23J2o+SbVJiQHWKxNht0ZX//orZf+f38sAPTIAqOz1WrPpTJNff6a0ssEOCqbFAt9lE/y90Bb/l/j6+s0ZYF8z5K7t2bk6eBq8dwCJCUCJrvcqJhNlIZGh75g96nZviSvPbYvHjzVGpwJALAP4SwESq0minBivGFPiP9//Dfktw857B1cT+h3UK0aq0dsB+/r1hbpPFuyhXik3i/HpUuWbS62+eqqGWImPl5qQnz2WA2B+DJGc3cr/HPAY+RJ4dg6GAVb5nzUPV3utX77RpqmVffZA+XgsB6/qV+j4jLWGPbxVw95piNkZfvKc2r04U/fsTOL+0r+6Una5R8ZK6ajQLB0p4Z40Iaaa1VYt+dH3mREEo+lUe/K1x2b39PWgx+b8UiX5wv9Ue4hRTd+Im5tgrgn5ZPTgWFUa2P9HGr9cq8gyFeOJkr9+rDpLVKN/t9opzkaqiJf29wDx7KdrwMyG3JMDAGoxVce/Vq0ieyKBRuyXHh8U9FueDPf2+uxSBq/dNy/UkjNz8kQ2IaYAtl23FhDa/bUldsV+ysiT84cn0mKkCEDotAXIHej5a0Xs0S5HyvFjH3p1X56oGqcS+6N3MK+WRo3UvvZ1S4C3Rmdv3gy6r68u5U96Gp9Z+mfnSkJQP2cd7uEC8C6/fqnmzZVKNnDFPcntIGQXY/okant2Mfhjvdvgm61SwL/Nbq1I7KcPltpzj9mVe/k9oAH8jsRiyn3KzLQBQC0Bj5PlXNvM5J8Z+nEG66nGIZM/AdwB4Faphvtd/2SpPko18SvuKwW+7/l80RK3HrvFp58NeyexoDgZKSHWgv8fxJ+faj1LFL54oMB5+dlCIp7ixUaR+0NKvCRpqg6b7LgHOygcAJS7l2cK+1oO+Pr9RsRYf77WHkBR3AfcZiP8NkaOmjxe/+6Fms1O6eVO+tsXClmqbDpRxzr+ZYCanLLeXinib8sLhTyXYe8ySvsEHQE9V/1e9mip5tUl/rpS8nChtimlaaGeMcMT/k9OpSxRPpmrJe/7Z0Shb3F0pJR7Qw5vt8f1FTzYO4E9LGJowz0wYF8DlO2evVb/2+cS9k0/O1X7hHV25QCKtzEMMmSziZI3WwVyvR4u1Y2iemxgnYat03Gf8s+6oxE6rtfKZlONLFEk3hLGTMhFxrztaaGU/JsRD+0ZMt3ab7ddq71eK5BPokw1Onf02z+8VvjtmZKzDfZBafHCVj05rEePJZ8HMiXozp5ONYwJ5KAeOWv2+dH8WNkp8hYJ96GNAnnTVnuVL8416aKCPr4+WuAnW4A7Czdjv2HcP/UP7b+f6x/c+pHBRwt8tMBHC/xTsMAhBf9T0PWjjh8t8E/NAr/U/T3IZe//aDj4yftvabj+5fwwM5l9S3+wZIM9/mAuHxn8hVjAfyl3aikIGAWNALnoZqYesLKlQEaA3ewPryZ75wfIjHkULbq+o27RM/UmNn0Np7tTLdjdSwW7+fXej5GiQIyUFuA38HKeyNNBPqkDaOqdKCrwRr5ewzguvrcOPHyOk7GG8+jQy1jf7Lsy+BgnM5OZ+al8LSca1FFYc/KODlmchvVu9fXzA/l4WRjs0FLs4oQmQ097e2wprHpfQ7/z8nV8vm5fZjdjzW6Ot83DfDOTz/U5Mdysc5ibJHEY2mEP9623+zg/ttgN7whBFNJkGNdWNZdB3udyyn9fxj6BNXyOmSnLsmGsd3mb8/N+px6ehq5mNoxpiCdxGuKNHCnruH4NgKbo8PEtRVjx6hjr1A42aAd7m5kS1kvSVA3jWshCQKxerg/TlNJnZgoxwlE3oCr6egHWC2mui8sRYlBM0mGeAy0uQw2Q19/6TLx8HefvbRG+ztDnw25Yxwu9vl6aZsM6Lm/CuDRL1WE7L6Y1aQTYyGSjfCiy1RRIhU6uK0sRO93AK1Jk74nnGBPFELF5q4h8IQQ5ZfD0Y6Qf0SR0dFkyCmkROzqFEAd+PbZr0KWlsOq+dt1aL/SZlGO/YR3mNMhRMi6Bd0Oxui0r9b4exUhRQLYY5OBbRuF7mJ9FJbOx/EmgDtu7viZTRcHWzNRQGOYwyOt/KtrB04ZYDshVjEZSMCVZphzAoEN590FZlXLZE/R3sCGwfoo8K4rlvkZLbPjclPmYZwB9RhR4U+THCAP4KhZt0dmBZWONjIJ0R1F0h1wet1lWKMI/x1ab7VYFBVunrZ8DTMWYKMaoHL6us/+5TpsV6gAuRxSzd4ALxt7ZYyvX2YHIzoJ2FPt7bJgz38Fq57EDMHb7t7Rn+K8jDsy/RAAgWZ1fywv4NcBNi3wVwL7zNTN1G4q10YZYmAJUWCAGyCW+RsW6ZqbaeSGnQQ5CTQFWevzgNnPdJoA1I+wUkM3n5+Op/KlU38c9QduS31arFcDOdqDAGoIMOUNM5IB2jq3cLivAYI+THUXuAAgZjqdKAVPraNrhU/HywvGwHuBQPU5UU6BN52NZnioHxBi7n0kMEeDQqaG4PQbxbtHfzAB1dkoV1ACIxYb7wihTQiG+S6PydS2jOD8DGPQ1xqPxzdN+5JTzobC/ksi74tW5nQDOzYz7TSpIrQAAEABJREFUU6OMGKN5eG8oZPuf3UwBWgzwJEGPET5NKWg7oFri2yzPh5iYYj9/8tqYn0Bpkmh+cqJLgLwQAnsLKAi/ujwjANvLi0utKXhfX14Nfx5zenwsmeSAQxV6JRTx85hqko80wacNIMeEeBsAQmywAygMrFFPc9XIsQdU6wEXyuOxpgC1AkATMvdvVsqQNwV80GJCzJfaE9vu7xiD3K+ei0KM8thcpIW6F4CrgLjbZ2/kL49Lj8k1fg3nGyXzsV7tr+VPau2+eSUBjOzZkw2yZICkyel8AI7WSS8BDnWQHU20+PyxJsdL5YpSkare7pWyX6/PzrB77tsN0KHS8aOH8j+ZneFfY+Pu8E9GnPWAEnPLhj9vvnzyUMnjI6W7RgZw4cCUx4fHaoM80YKG2EWBDl/PJ1M5D//T7BsA+5hnytJc1eVa6xevJYCs8ukrFdtG669faJtJ8XSm0fFcAkBruj0yR/WxlY4THf8Pv9Lk//prxV8ttYmVMmJ/3BZKXzba/z//Xvm/ea7islV3ulAN+DbKJ2ovN9p0NXtxr80r7MbeTtDRc9UI0LW7zVct+XZKPtltt0r3jRz46mf4ZQp/7OX5ypg3Qqf9+aW2XaOAPfcApg4ktezrnhg5f/ZCK0BBBysb9Ox9fWwZIvY38TI5MGW7Si35efXqDcDXterfPZM/CZiuaQeoc3BvCoDjYGQD74z9WSGr3xf719fqAF3j0UL90Vh2mx979u6GGN2j7xpwbw3glAEiOWjaxQCQRGywt2uAmMV4pjaJSgG7PH9mj0+UARbVyNS73MhXoqNOiCvs0IwS5V880Zb46sgXvv8r4t2SRCnAUzIaaQQY5/euQTZyT78Ya/flkWqAywxwaJzkmrNPSmIh4J9Xl2+0evUa4OlCybYGULoenhA0/Ne4vXa1dIY/6Cs+eaiILKml8FgqoI9JWi6WEvutA2BqXR5Aq0Be8Xuc+7grK3V/+0zt8wtZ1Wo0nyl/dKKAfA6QrkM73EtELutYLyNH63qnLE0VgmkH0Ov32Jp4L46WgKylegsaAbSmWUoMZrIQ1f79C/Vfnen64pL9VCtyf0iOZgrck3rA4XKSKvnysbJPThgfdPzwoXzzFVkuAawbQHMFyCv2cZpn5KmVanJ/Rk42ZDl68EBu2+HP0BNP6XIm29dKGOv5K2uMe3/Q5vWFAvJEaM+9ICM2JoDre0C/FIQ3mY7VYxO/R40AMtv1TuWbc02ItWjsDGK6GyVaWS3PK8VvvlAOaFe/vFD5/GzYTxF5imIiESsVoH7FZ4KK2NcZ/ry6UiAXX5+fy4Lpmuv25bkyfNhfrIdYD9jJCMXmixM17Dcxbr/ZyPfQaD6XyPnGPczJwXCPV/+CkH8pqz+eqMAmzeW1+scLtfBsEyn8zafqPjlSqDslIciB7N3//ntd1FvN/sWXskmuBP1Hu04N9quuryTurz2fQ8YAyBNiWOy9ZD6V+Ow3Wp4o600B+7rc+a6Vy5GsSrX7vTx/i3uV+7DmuudeqiSqfXMN314FecKQo+azQAVIvyb3zB+eaABxH0yUPFqSoxL1AL/73U4hRl1fXg4+jpz3dS3/cpNhm946VexpB6FDkanBniKvhOtSCblYgOUitv2LIz25W/hv3VWqrzfqiPv8YidDtu7vnitppOT0SAFb5Fd7RUDh7revyGWZwifHKrkPdo8WWq0vFdwW5Jc+CdpzT3W9N1fXslcracx4AP6cHNq+IC6ghlzeX6xU9vWtjFuF45mSX38qEfcdvrMHcwV9fH20wI+yAFlCB7pvwqHPjz+l38cf6L55P7btwONDxx/L6+O4f4wW+KjTPyULfCgPHPp+yB6HcYfjh8Yfxnzo+KH5f5l9ru1fpuS/ZKndqj9Ef2r5767/7lp3++6evzvu4/U/RgvceLzn0+CB7mppXByI0++9D313j98bdKfhZjWx2k+jOyzuPT3wvbeTxkP/fUe6f8T7oOGHh97l/+GRv7Teg+Q/V64fO9+Lmu9f48Dlxxy/5eI8nbzlcPTz++im/0P875vlbT11jQYAruWil5kp2OFX7kN0+FH3vm7WlSy8f4zuvA68/eh06PKCqZMXL73N+5ynmQ0yeZvxw4nDj3qb2TDXZez6fphjZsPx3R8+xgtmkQKl9/l4M5P/Ez91+zKjBTpsdTMbegLFGy/EuPwNAIoDpUZbAr9IMcXsZpzz9bVCDPJ2P5rd9A2MPvDDebqNzIw6Ug/4U8vMhoKk97mKzlu8zOAJ+Xodhf8hL9HkBZ8WoMLldGDBzHl1xECnGChIeR/AYgPV6FEBYsFOHcy9LQRiY5gjcM5OzqdmToxBztvHHmTwdtfPx6RZqjTLlFAMTDj6ODOT+zjNc79UTRGrBwDyCy/u9ZwE1nOfBLOh2OX9ZiYHdSsfj1yp88TOzguO8jk9hS33ZwhRFkwuU4xxWD/A0+1Vo1tN0dqLXT0FfatbhSxRl6FjGtV4wY+5FeMw9ADE9NjSDH6AUl6UpFE9xbSWIqnzE752uT0+DPl9vNvNZTkcaZaDTF6wc7uaBVWAf94+jKeAX6PbMJ7z3XYjL3iu/GkXZ0yhEbWZUykrcjmAGmjwPVPis+hFWZjl2LWiWJgkGf5t1eLTmKXq0KlDtx2F2A4ldk1FPbBR76AlBdqU8SFJFWT8kzL4uI8MOcezGZwN8ncvTKGSguaWdRqKow1rlBSSHXh23UKMg+393PXN8ow4yIeCee8soD1yNPBALW0pkm4pZBv+K2l33w7j+JEhh/Pwdvd/j8499vDC9Q5gdkShdwLIx1C4fvvOKIKWFFZbyOe0FP4bqAaM8SfbevzeAfytrykS+zQYeOGyQFYHUMxc314OPOYU/n19fyIzIeZyB/7Qu2V+T2xE5gp+A0hK0d2BD9eLOqn26FMQ+ztsFWJQTrE9R6eUdQZ9TFpTMK2whV+7j1p49+jpYnm7k0T8wdRjLs8LuR9dpoxYcH7i5XYZATpcvHyhS4qxa4BBmnn38idFjwA4s6M5oO9cPeDNKGZqAbHbbaUJRfWENRycuD6nyPwKojAcvYhMcdj1u6ZI7U9sjtG/pZidAhr4k1F1YnJQekuh3uUJyFQHqcYA7tPt8zfqsb3vsy32WD9/pQrQMGQ5x50c+Dw+OZX7ozMNX6qIaaLxZDzwvQIw2VHMz7CtgxOBYnbn4NZspBLjp420zaTeTJE+799u1kqxsYMhpw8fqUttKEjH+YQ9TtyzH6aANbp9eb7aMafAP+OM3OQgLUDoHpCsm+YUw7Gu8yfv1OyXc+xb438HT7p9Och8y+rmHICuxcZ9lih9cKRIfLQARB5DLfw2gEqKUfVuLzHW49xt17GXjwBaJuieYgPfWxMK6FUi+Z83nQDIjI8XmgB41xTSN6FTGqKQTiXg8CimSh8dafRXTzT78hP5+gnrXAOmdvjajxm3/Q5/TJUoqaUVhfma+Nt7HBJ7HXlu92qv0cOcWElUnlVKLJGlUcvjIyXsATMD0F4OKl9cXuhqt5HliTpAqha5wnQsMX7++IESgEkfaD0+YB5hoYwYrrDbjj0cM+TAVxlgQh3dj73S5VRxMVVbRA1fQni4lJGLBgDW46drtO8rbNJoTd6s/qul+r95oO1RqhZwIwe8mO4Lbf6XM63+9UvFf9hoVhxpxb0mHU20BYTpnrP3AfSKXz1Gz7kM4NMmI4mjx6Tv2VgUCnmhSI5PsGPAF1MAyh4gpE+jUovS80sJvTJsWSHv+fOXQwx0AV2iabFYqsPPNVSWe+XsDzeFeCXw7JFpsVhoOl9oiA/fI+R/AUTPsbcxrscvyacnmvzmc01mczlgG652SseFcvJJQ2y1adSYWJsoqmXdQBzoKYDbyze6evlSPfk1I8e7DdPZREf5RDMA2477TbzcqgiJbJypWeSyJ0c6rzdc5wCIhcYx0xbQuiem/VwO0kAVzvT7UPviQhYTifuAA2AO+DbsjwJ77dG5AnQu2V/i2nPg9eWlhGL9M+ZhvzwfyfdS7fPRp9/slWL7R198pul0pn3Sq4HCtJBBPfe0uG8ViBEHGHPs1DqYRV7o+0bNG/g/WiqEKL/Hd8EUAYe1mDB/rN3VShn5ZKtWuzcXao8nyj5/LM9RHZ9tdoCkeyhwn8/dx73UwqMiD3XI6H9quuN+Ojo6UqHkxk7rWhEbpvOJ+lTaJZLIUf2s0N7BRECzbjlSPhrJ97OngP58reY/PlXcNuoA1QX5sdzv1RIvq8sr9fwr2V/d0URub2Gv9vWVEvwZiNdmWcifwN08e6Wi6gefTth3JSCmg8wF53vGxC8fqjmdqPj1E/JOpX4+UgpoGaYTBcDNNE3lc2r2VjKeKkGXKsrdpKzm2EkdIK/bpQdMF9Rxf3CZS+J1D2iZ4jOhb9022PVMfKBgL/QazX3/Ch/aAM4rTTQmTrunZ5pdNwOQWWQFvupUnJwoJc/1jBG6N9yLHJDOR4US+LtdSmJ6+/I1uelSad0rf3jMHj6SyD977jeBY3CA2I9Josg83y/J65VCjCp/dSIlUdnDI6Vo2LLGlpgJeTr8+exIfKWjsfxzSYUv1k9f4tBa9VcvlBFT7TV+26+5x5kQUR6fZSJl7D/nadc7tdw/rnZrxUfHyo+WsumIz3Ssj0wJutVtrQm5fHq8xByJpqencnshjgK+EZ8b0ixVP87UI194ca2C+3cgeVSbnfa/fy5CUno8lz1cKGt7VcRLPcsUPoPXlw/UPZiqnKZqLi7xgxSJY9/Dl797qsloooBMNst9SSWtZMwRc5uzK3zVy+/H6tDLAVrkTgHpC+wi4mnMnuuusMNgi1JJkSnhs+KEPN5hlBKwd/vqTPUoDvLY56dKPn+g9FOowNfs426UqmXfbn/7jfb/8I2m2UTdFaCwPr4+WuBHW4Co/uDYn9v/7jz74CoatpHueTmf99Hd4c7/QHfbP55/tMBHC/xlWOCwf+87HjT4Ti6g8e41lz/qfZhzd7Cveff6cH4Ye9/xMMaPPv9Afv3zyQsYB1LPugfig0EP/RBnH/Mh+qH5H/t/pgVw1eCe9x0/3Hm76CGG7jveDnnvwee8t/O2w4W7Pf3ewfvu0p0BfHDWcI/2NQ6ke1+H2H3f8d5JP6HxfXwP7T+B1X+eoQcTv7v6h8367ejD/Pce+a2D4qreJX7pFQWT91HPbys9v9R/x83DBUuzlkHyOBj4cPH2yHp3+Po4Y5wx5C7BhTeN+jnE1J/0PhjzcDxM7jFL9w5524EYh+xyGnQ/zD8c6T+8P6gGnbz1lpjvPO/SgY8f347ziw/TIc7fd3x39g+NO/S/VfddBn79Y+RDRefxlp/Pg4ZrjxV49Bz9Wj5Q375u2vyaQd8ajYYPXdN9+/ZQvz0dDje3TJ87XL794eu4DB6XQhYNccu4YQJx7IyG9n74pd/wV9Dhn3EGUTkIeufF1O+23Bpj0PPmvGMNsyCXwccGzv3o105+/kPUIZ+TIVj9R9AAABAASURBVIOTjw/hVppeCmYD9a6Xbl5Gu5/1rpefQGYmsxu6u7aZy8f+QNZD++HItJu388MuftFSAPX+GIIM8nOzW75uEx8HDbpyjBbl1iTVSMhjXIn24aibV0cRvWN9v3J+LrfPh6taCqMDUdTtbnX0MT7WKbC2k5nJ7eIkXpHCVaTI6nNqAMqUgp2DRXQN/jAzP5WCqcXGUSa71Wfgb6LQlA5jXBZva1wGxoYQ5W2B8ZHzFrlc/GBxAGF8Tdj5m3EGn0SuY08R1G3QoZMzNrNhTIKcDjp7W0OBvsXGFoKceni3tHWs7ev5ExAdbUmSDPq6XH7txyTL5LI4n5zCcJZmQtkhroUPa0DYxO3iMlN0dH4NhbVgxjgNALLzMuMaJn6eefGJa6YPLqyRrcePgy0ZViOboUWPTPIjvq0oxlNf49IULSiynpNxnlDMqwAafW3XQczzuSyhEQVv73dfOc8WGV1fP7oebhuXKUR4ZqlSdGQ5+cv4kSYpwGkmua0QOLCumSm6fQeBBChcS7Q5nw5dMuY0FC3TLKOGmMvb3BduS6Gnh/TBBr6Gy7gFCG0obHvMJsjhBegtRfuqKiXWdN4TCsUy8eppMsTvFEKQ65ywpstqDMizXMHwNTI5kL4D5Cm3W3o0fHmgNQHuUZh03zHP97bHSw94l+BfRFRVNxqjVj/OtQco8id28jxVh/12FJs9fmAjB09LCuUG9wp+CKUaQHm33clfIRima5UXuTIoTVMZ+kSL8kLmEcBjhc1UNXKfiaDnLqoVPNwn26srpVmmnKJ9iFHDfsG/Y0DnlIL0GOCUuql2yJCPx4K5duynFYXYoXhat/J46vBfBc+ri3M5IOL2jMRNgUwFfEYek5JWrOe28zmjMQV/7NBikBG8a3zakVdqCrHjyVQB27VzQFLA1CIvND861m6zcRWUezE2S9QChnhR24vdWwcv4Ld5da4dvFpkc5CmZ92acS7/BCCgeHKiOMpVLGbyJ1TDpJA/Xdtg36P5Ql4Q36DLertS3GO3faWSOHFgx+Oq7VtNspEKbOZ7K+IbQ892kit/uFTKeYrOe4rDuaXDHinxV4M8xw8eygG4GhuuATD25LkZANAQZ9irbiqNsH1H0ETArxZ9/Amv5vW1RtOJ9nUpBVOeF/K48T+dvQIsuAIccds1b1aADbVCSFQTVzX7Nsag2XymiL1iEmTRoKB1W6o6u5YXyhvWmTRB/cUG/SudThbKANvnAEBrgIPp8YmSNBno+vxMPbwyB4LgtVuthj87Gk+wZ5IqTQtNYy6zoDymCthf41TNJNH5q1faX1zp+m+/lts7w1ZZSFQB2FqSUMjf4spM5+cX8icu5/DJ2CPp8UxzgB6Py+p8pdfPXmh9finfG0maafnwgcIo09Ej7Mt6qCIH4zdn5wNwsL+4lgC7Bh3yjLip1VyWxMFUEYCgI1P6nxNvieMan6wAixt8FkJUID6PlGk6nqoCTE7xo6LQ5aVW+41eAz62vq/YZ2uK/VesNZpM5YCPUxyP1cGjqWqlxO2bizcK2G08HakmluQxj99ClqomT7WxUzZHl18/VPLrhSb/3UIR22WNKcFW+xcrtf/ujXb/9mtN9qaMG8UGkMK/dJCyp/YxqAgjVWI8QLrHpv+J4gp9xv7kJ3tqAtCSYPv1qze6fv5CDJXfw0S8uG+TGNUuxmqToC2y1Nz/zi/OhicCT7F1ytwsRF2dXWi9WQ37w+9Va+TP2V8T1mnToCQntxDPDjbvsemI896C5gDC21Ta/+65slP0I29tnr3W+puXYmso7xMlRE5fd9qzF1ps1zb1kB8LdOyxdweI2hWppug4wcYt4GgAmPLcXr660Oq3T4cnawfABeCqIwZ78mD7+1eK6OdfFGjRd/fijdbEcBKCAmBWS2xff/2SzwWtPJdb1allf+zXKymJSNUpcNyrVcLaGWsrjaqQT/jTnxacTCcKMaqgPwWMDtjv4tlz5acn6slNCkENOdWfyk3Iv4uHp3JQOOtMMc/kf80hxSa+h0cLAPayVJ1I2aePVG5LCbvEkBKP57JVpWQ2UY3+NXFQbzeDfhaiZifHmpDTUEb756/UPL/AV5Um2H+K3M08V8hT7ch3CbHZnkykGFQTg6QZXW+v5GBnsCgRC3tAL2OflgDiozRX63/GGJmTmConPpvza0DOVpPzveyffyIjZzSAzzYfiTCVkCkspxp9/lABUHhGfjHySAFQnzTdkPsioG8GQJrQ7vkwEJw5QHgKwB36oJa81p8Rc0Wi/TjV9rfPFJ9fqQPkT89LhVWpcZLJ9d8H6fop8c09xcinAd4lANz2zZvbPx0fNHnyCbL1cnB198lCPfeGyL3BbdcAcgowuof3spgxpFLY1bg7UcaY2vc6QKN/ESFFRv+CxRb713zWSEt4JlHxs0fKv3yk7YvXw5cwurZSDUDfJaYkz5UCHNp0rC15x7iOSarkdKniy8fqZoU8x4k478kTo02jjLH+JZAOuZKQqYy9Vq/faM9nkBqeFbESsUF85k+wjiX8aeSsEf7umVOT64SO3pbnhRKCvAsSNxelR0sFC9pzb2qXI6WLibp5oelsoYR43LJffe+lD4nJYJo3iXbkkIr7DxOV/eoRjHrt0a92fRjTs3ZCvllfn0tpUHI8UpwmqsZRPfsx+P29lcSezsgrCZ/7xl881uiTB+hK3PzHp+qf4a+uxgwjJfhyw5r+Z/mrr17JiMswncgeHKvnX/zkGN6JAv6u+axcAviHPmrDPrfrSvrqtWKWKmw4xz81ean95pXs5aX8s0t/sdb6b79RjFHtJJPyhFgKSk4W2hJLO+zbZVH5dKrQS0lMhlgyckDAkPXlWgGd19znCvZIdnysOjPl4zF7v1JDzAZ9fH20wE+yAJFGcLNL3jPrD+03+B6I0++9D31+/F7nj2jwee/Sj5j2cchHC3y0wC/EAu/u3/uu/1Si3l3r56xxd/7h/Ofw+XbOH4fLt/z+cZ79crQ6+OuHjh+W+Idme//7OHjfgd435ue2H/jed/y5PP9pzztY8qda4TDvh47f53t3xvd772+5mWP8kmzDABvO7v4ULU4m3Z750Tg/kF9/S/qzvIxV7iOab9/39dodqQ/nou379P0Wk+4dedNugC7QvSPun6df0MuQ5UCc/uT3Ye63R/Pfx+HjLfzWwS/nXAxvLwAMJ3d+eJvTnaZ3Tm/4OZubcc73hm6uvzvce1wAP95Qj38ght1c69ZTxvFdkoK3BuMXd5P8SFHjMEPDy/j5fYoxVQyJzALTAmN+/run6OtF+YSCWaDg55y+v6K3fkuGrH5l5iP97IbMvr3uHJSkOaNY9JbvnX66ePt4k9m3OphxjRzf2ptr0LjIGKe+cz9LtMrPjT5BRr+T99yQj+t19xUpgrQUbvphfJTLlnmRhfU6AKVv15S6vh9Ity8zuz2TfJwXXg56+fWh0+xmnPMLIdLsMeW8OnxlMjPaJIthOO/VK6VoFYexYk0fF2jtZbf/GK0eP5mZ3Fc9AIBTx7EFKIXTwDtSKEpilAVmmpPP1FA0N/Nrk7+8iB5ilGgTr6GVczPOIDOTy29myCE1FUUoxvk8B2tu1m3kgEyPPX19ly/EqBCCBJvA3GEydozeTny5ncwMWX2MKcky9TjRbZBhgzREitg1fGvFGBhn6vFLDEExxIHyolBLkTFaVEcxNkkymZlMvLCRIC8u9lx6bDhVFGMdyDEanRyoy4lLL4qlyBWRj+EDX2/zc4ayflRO8dHHNNi5Q1YzG9ba73ZCNWrpSM9gk+RAV0fc995Bg/vIDB0orMeqVdr0clu2+K1PgvrAIOaZ3Rw5ffs2VkmSlGLzWDky9IB7WZ7J7e+DqGfLiF0vEvbwF+B4t6VwR+G92deqOLouLnee5iqyXO4Pg+8YcMLtGThHJbXMd/BEFtRhixSbJuSYuRfl+yCZz5Lcbm5LWjSbzTUBKPHYnUzGnI/lwIobZbqYM8WGecUCsJL4ybB3CXjpALGxhyMK9F6AfH2h7etLxbKTUQxN0dHBLP+/GF3mPXr7enBTRSE7a6WUYvCeAma53qulOIshJfkII/9i7168TPPFUt48Ho2VJiny53I5jih2DnJjhwwddKufgzIFco6wt5+7LqvrK+YVymnTuhqK4wmyZlWnniLvfr2lwGoK6CPyigN0OestAUsKgNx0PtEWwKUE3K2IjZaYNUO22Uwjxu0AvBJicExxOOlwkUnOagt4DTu5KiU2qJpKXkwuADy7XSV/YnUGKJuzH8YnJzL+Cb4+x/fuJeCku27tfACGDJDDY8dtuqHwvS73SthDDfulZY8FS9ThD7eVA2EbACB/ctf3yfxoKSNWa+L28vWZ3G+evwbh5Cub3FZuOweDZowPtNcAYrPpXA8ff6JiMpXHlJPb0mPJqQK4NgvKAfFfAbxWrJuiU0IcTAFYHCQdAdZdbq4HEK5MeuUUuUv2T4ntV1+/UANAHIkLUeneEyPTtJCDKPl8qouvng5Pk2UhEhuIidCB9bbnlyrRe3V2CbC0lT9Jun36Wi375sTBQwC/OQBhlJTgpzVyeezmWSG3Yc1+mxVjdHuEPeoBWPPi/fr5G8VGALqmWTrWOB+TpxqdAfJ6WtgAVO8A7vxpzbwgrgAT3A5OiQMi65K5UiQWHExu5iOVAAjzfDQ8cd6why4AUtgCijHq8uJC1WYj39P9ONf1y9dKCKD0GCAA8DyypyJgVr6coYnJ/y1OAS1iJs9D569fy78ccg0glJCDdbUZALtj9sj5qzNdQGbS5GQpBwNtvQGAWCv76xN1n40Vn4yVPCjUwC9LR9Kqkz3fKf96LfOnMQEbGuJg32KUWa44KbQDgKsAeTpiag5os8Ye9T+8VCRgN9VeDX5tGO9jirrX9PMnyk+XStmDFYBkib5pTBQA84radAm4tkynCmi4WC7Vkqt3PmZUYP+R8jSV50k7nmoECLkspjdfInh+rkBevtpvZfOxWhgYG64YjQDw9uqQe94lagFxq7Mr+T50e45Y43x9JaGLYd/qYiXb1FocHavj3lRyv2nZX7CS2+766pKokxpAqhJgxp4cMTdXPhpp9uvPlAEimZnWL14pJ/f28MjJTf3ra3n8GzI2R2OFUQboGdR7nmffNNhvxf4+WhwrIZYCm7+LQZvdltwyRQdiCfkwK5aR7HyjkaVa7zfqj8hLyNgCHu4bAEOE3RIDOfbZXV/I84fHgxNmEay1ubpSRfwFGfehWg0Aa9c0SvJU9vBIHouJRVVP3yi52qsdZ5IDkax5Xe8l4lJvrjX51RMlrBOyVB1gcIuvGwCw7Hgpm41UsO/bIqpkjttMyE3yUEaOLIm/lP3r99kr4luTXMXpkQqANfHye29BfCf4vEqCcu4/LXtaUMT/jXXK51M5eNez/3cA+rvzS8XHR0N+iOSdzeWFVuTP3SviA7C9tIb7U6OWe5WD9rZrVLHPd9+8VGqJEiKtGfOfAAAQAElEQVSvAszv/c9JszF7YsVYz/P0wjK16JwSxzGm6q92skmBv3KIfUNe8TwwzkZqX5wr7lrlsdAEygHGi199ou6bM9Xk3eZoir22SvatMuK1xs89gHo+mqgGaI5fPtC1VUrzbIiRHXspjnKl7N3yZKRmWSiwJ7bnV8r4LOK5tmIMm0Tt5bV67DxCm+6zpXrisV+OdV3t1BH/JTrV5U6j33yqfpaRc68GeVtiIF5slFzuBPKslvtcl2MTgm6coCe5urNWoz5q9vAR3G2wf8a9cfDno6nK37/QFH2rxzP5n2heN6Uy8my32qhFPwd9E4uaz46Ge6CIK0Om4b8CYI2AP+z3Z9Kzc3luL9gLRvwZ+yu53suI9WI6U0oOqck18qemp4XGrNnzGaI+X8n4POH3sFGWKfwXn6oMfK7DRuGzI+0/W8j4nKvFWDVx2gIGC7B989unai5X6vFnjW2NzxIhTbQ7O1OIUROuK+JbWaKuaVXGTm2zV8xy9chwenwqcU9NQ1SGfu3xaHgi3MaputOpOnKdsT8z/JvGTBEQPnzxQMXpiYzP+gWAfUf/yPfNiysFdBFUpqbiwVLRY6RvlMzGErKn3AOas5Waa/QdZbo8P9d8ueQzaa2GvT/mM4kRYzurFbJEQR9fHy3wky3Q35nh5wc6NPv13XO/drrbdjj/ePxogY8W+GiBP7cFPB8d6O7ah7bD8W7fx/OPFjjExd3jT7HK3XmH87vz72u72/+Hnh/4H44f4mcf6vzL6vtLk/bHuOdPotNh4cPxQ4u8Lz7e137g5f0HOrT95zi6DD9t3YNV7h6/y+Fuj59/t/cXc+WiQV5MuUtmJrMbclnNzA/fJ+bK6fs9P6vlIMNhsl8fzs2+L4OZ8bv8twL4+PvowONwNLuZ1zsqQmPvFdvbo58fyHUzGT2S2c1Rh5df+tK9DX1mdui5PdJJU0shwfk5YPWWAh1OPsc+8Os3cvlcpw5ZnW6Zf2/Nu32HMX70Qokfncxu9PbzloKE832XkMy7fxT5XB9oBl+KbH5+l7zfydvMTCGEt2Sc4zz5y8yGdh1e2MbnOTXIeZDVIvMZa/atlC3r+rhAm9lNuwMjMTA2xoGj99d1zXK9OsAZv/4hGibe/ggUbpync+8BUoI44zgUcNNMaZIAELYyM/h3cpkic4Y1KPK6rj7f2XWDTzslMRnGD+PoCCEopagUY9DNq1eIcSCfa5x7sdPne5GppiDbQs0tRQqhAR4wVYfNeuxihpww8/OIjM4n4WhmGsZK1KVu5PaRPiZhnQg5H7+WTGY22M7nthRxUVKSqcGmET0yimmuq3g1FL59nq8VYtAwlvl+bWaDbC53YL51TMCOxqGlcNYA8rkfXV6jP1L8MrPBno0/0YQtOwfWGF8Blt3YvRND0MegoIpifs9ecXIb+boHGwVkdd49a6IQ25s9KqkDuOuICzOTgimhsOpHYcPMohqK4RFdtiVFPQvMEEX9sQL+curSKOWp6jyqo7BdjyiqeUFWNhRghW4JY122CpC0KEayENTiux4pfO2etVwnBw58TIypQoiqAesEH5MUzORgys6LfYA9yhO1ialG/hSAye1t8K2xlZOY58VaQ19jfY+byXSqFvu0RUS9Vv6nUivGN3Ult0kSI8X/Uh5DWZrJi8dut5ICtiGPU2SMA6wO0kR8b2baAlAlaTos2RPjYwryFfq5jFZkiouJZp89lM0L2TXFbYquPTbrKdo6rxHgW8p6WweFJplSCpSi6F8ae2VaqMVOPSReDixWAPMuo+eHbohD/IRt3XYhRgnaMybN0AHgo+XcsI2QNc0ybf0JJeRzWWfTmfKsUAA89jG7pJMoittipJwC647ibg6oEQCCRwB0hgy1AzOsV19v0P1qeHp1FlKVFNCn8HNZLwFtGny/22w1peiasG4Soq7PL3Xpf65yXEj419susZ/wU8r9pMM+HcVn1z1l/ZJ1Ivpsz95oQwF3QWE4hKAKnxUAxT37ZDGeKlPQ5ORICYXqLeBbRnHeC78EkgxbR/zQwjclB2QUhFP8ZewpL2A7mDbEI76bz2eaESeoqRqQy3Nnhf2OTk8V00Rphn9GAGnsxc7lb6WGcWVdqqGg7nHakoMUoq4uL+V+mBwtJQxXrdc6AcjO4BFY3+OqW++UAyw0HAtAj7osVaNzx55MWK/4/JE6gI+EmLpMWm1fnikFuBV7bVpMVTHev8RQsfdjmikHQOyxo+vn8Tw5WmheTDSfTJVORyoWU1kSABAbrfDRBhCxBCzv8XM6LrQEFJUF3NErxDBE3erqWi6r70/nb2Za4zNfM89zORCZ52NleSalQTX7q/jVY+0AZAwdHGTfkz9qdEr/D3+l7jHgCzKEqpW/ZsSH///am9VK/qR8Drgxxsb5GJ74a0zOSPJcCKVytVb26YnqoxG5qlCGLf3LGBn2dLtPjk4UQqZmsxvuSxl6j5AtB5CI+CTGyFbv5bxLYjMjDU7zQmOAg3W3U5glyv+Pn+vk//4vNPpkwl5MRHABEHXYfqvd3651/r98pfb3VwrPN0pirg1AzQUAS4hxyB1plmpJnE7xuxXp8MSoHc+UfnaqxIIWjx4MgKv3J3mmEoBlU251eXahyNwR+uezOXJ2ugJoidjA/UkDsVErhqDdfqfCwRdipST+Cmw1Wi5lZqpoa273d4L9nVfDvati3xfwdj7Xq2t1+Dcll9ooV/LFQ+Wn+GWUaONPRgLkHH/2BJP38j2QAzSJPL3brJneqwBka+oGfTtcaFocY3fWLomj+GAxgMX5fKqA3v3VVh17cvzoRPM6qnz2Rql/uQQf1dzLprOpIrL06jQmXsenS+3fXIiFNMOGJycP1e8qNVEKj440b1OF1ysZAFJvvrzp9atXasnlIRKb62vA4UIduT6fjOX5ywCDfF9NHpwqzkaqEtMS0L1Hp5r87rHXkEsDtu2ZJ44xBmXII5PqN5eIUylLEoUJcffFI4VfP1YyHatqa7mfl588VjtJ1LtPL64lYsKfaF4DRvm+dj5ivvvTc8b8wQMVi5lSZPT7pMirOXs78aeKyS8hSzVtggwgrnl1yb1jN+xb/4y1R98QokYl9ic3p4updqm0Zk+XfO4Ox4ubpz+DhjUyxkb2WwUImrPm5NGpcovqyFWXX3+tnJzXesxgziRNlczniJoqkhNa9tq6MPm8YEEdOad3Pdi3FjEOIsxnC2y1xOa9oj/l/dL9Z9q57uTJvu/Zr7nCk2PV2KhOetnxRDtyes99wv2QIlcKoFchv+EXB/oSANs+Q87cFJA1cl1ssDe6tOSTOTZviKfuty8VX14NXySJ5FO/zycAueOHxCX5ojoZawPY3s+KwZ5h38mWE/k+8b3leXo8XyjtovR3L6SnF3y+CIrHcwlg0SkhrhtixYiNALXYwfORsInL32G/anWlHmA8Libanl+qJF/nAOwF9ygHSpOyhfe5piFT+/UrlejQY8PaOjXkSCWS+ZcfXrxRM0rV0Ve+fKOV3zO51/WfHunq6kLBYwbgVqmptl4VebEnj3TkIn/i35+6DexPU6cR90kHontywKvLV+qezLRfJGoSU5nhv6NczRdHWu82arkPJ8RvviCXkCuS07kisdMSz2vWWDfbmz81/eREzTjRtsMX+1oOJkfsULBWJDfU3FeEvwIbdPX89aCT72G3y/z4SMNfIPnkgfxLMzv8rTSq3G9Vff0aGTptXr2WHs2Vwcvt3XC/j9OJdvMcAwUdPXqk7LJS8x+/kfzpdwX12FLbvZQG6WSqdF1qSo5syIdbz1tlrf58LfF5ZhSJReKFkfr4+miBdyzQc30f0Xzv28fe23Hb+EP9t8M+Hj5a4KMF/gIs4Pv5l07vM+O7ch/Gvdvu14e+X+6Rjy+/XOH+UUnm8XAf/Vgl75vrbYf5fn5DNz81FB8+dH6Y+eOO93H60EyPrAN9aNz7+u5b792298392O4WeJ/137Xi+66dx4+n+7h8aPZBOj/eHXf3+sfyvG+ct93l+4edf3+2y3mgb3v9F3WnQ4uP8HOXxsnPh0KGdzgNDf7De98lb//HS66+038uDc2+u7qZyeyGPiSTmY/59ldfM7++oZt5N340MrDTt5n4pvfmp3E4EKeM9XE9xbOeYo/UKVAQ8J7vEAUGqkS6HU6X8+DwgbfzcToMcf5Ofu1FPj++S97u5O0WTE4dRSUv+CQUr3o6DoTR5OTXOrzMviO/r+eke1+9vM/JjELEoD8qoquv6eTrHo5eaGtui43e5oXr7s4cGXPfWacDrGiR/26zGQNp8PaW4k5HAcQLUw2FF1/Dr81uxjBMPfL48S65zE7eZmYyMz99e/Q+J5Mp0hcgv3b5hzUo3gXsKV5v+TPGi3MO0tQUbrzd9Xe7JzEZCsodceLkmnbo7jqEGLE5K7kNzXukEKMsBu0AWBBBaZaxkuRFOzMbipReeHM7hhAk2pxcRjOT3baZEcms4wVPl113X96HbR00dV1a7GdmkgUleaG0yHXg5yBIj+wev24LB2DS7EYm3b7MTD7OC84NAKrzeyvf7ZiEwrzL68XgDn5mNhQj3V4WTGmSyu3nfT3XMc0UkqAYExUU+31uj8xmhrqmNM+HonyPjmamwytiP1+/pTjuawV47QACGvyWUuhriKvuNi6oI6ql3eeYwSNgTxTNAWAcKJtQJHbZSuavAbNaLzC2vfYUB/0pkx6Arb5cywu6CTZTZD58TIY4/fBz+IGMNPA2pVkmtyEXcjkqiuAxx+bQOCvUU7RzoMHtkWbYwIJqipwJx0hx0fscxK0o8gUKpAWF0Z41O+weY6ISYM193lKcDdjc46xjsZL+Fj+7rBX7pkNvp/F4IieX2O2xBZRi+Ns3O11m3iutr640XsyH654RJht+qjcVWa4WXartDix3pN3rcwV02VP4bkIPgHapPYDp9vpaJbL7HGP+JOQSBeCOIvIEHpFipctRAZRkea4Mu/rTo3uuc/xnt/5dIafLBgttBp6l9hSo+0FWU2uii7jclyrw52y5lJlh804eFw5QVN5HnLWsvXlzri2A1CjJlKe5jBhZvX6jGlmXgCi+rojHyXKh0dFcyhJNAWD3xMaI+PQ/dZy5vMhYkgOukWmITUljQNaKom+KfwJ+XAA29MjnAH8TTUvAVl+vBDRCfXUB9hSjc4rBzn+z28ptAivkb1UCOm0AKX1sS3wHmBnUod8e4MbXcv13gCODTSjiXwISeRx4DHT4PifeStp79KyJDc9TCXktQjW5ek9BOyapMJpW8OHEH8aVf4nAKUO+CFjSEEsZ+jfkqyUAz5hzB5DdZ26Pm73XAIxcq5fUA/RH9ynATwHYZBStB9rVSgB2evZYumvVseZDwNl0Nlaz2ury6QuV+406YqwdZ/Ino+pqrw47mviH/h4TO+Jki228MB59/8C/A0xrsXNyMtcI4DNhbMc6NfeQCt1LqAWECux/zz3zI2IFu87xdT8vZBmH2gAAEABJREFUNPvskaafPtH49EjgU2rxzwgQccp+tadXmu17RXw7A3zZAgAtAIo8bvcAHM2bq+H/EK4B/9IQ5Xlj980r9UdjJfOJGmRwm8UYVa7Rj/wUAwtgK9RSAmApAMoG+5TdHiB1q/Onz+VPDBv2avDhFkB7D1iREMsiBox8syNf1bSP2VP9tFCV9IA9ppGiYhIVAA2qSVDzf/5UzZNcVdqqLBoZObZE5t3TS02vJPtP58rPWqUlNo65pETz+VLHy+XAb38GUEcMOWCzVqUmNV0DlkdAvPRsS864VmO9WvbaDn81y0I5YDfcAEf5SSz4vWN/dSkHdubYukylDODTj5PZVHE20xhgu2lqebyNAVov3rxhH1wr4t9xWqjA9vtR1H6SYlNiqROA1BV5qZD/KdsxfPzp34D+/qRngswVoOuI9tMHx8qnI+03K7X+tPRqo1qtKoD9BHCwGI+VcvQv2owBWMJ0ogpA2vPHvJgoe7OR6kbd2Up6faVqt1NC7DnwWwHkZQBy2ZcPtDnONfL/L3a9VSCG81XJtEo2StVzLynSXDFPtX75Sq6f358r8mlZ7TRir+zPr1Rjxw4fjckNaZ6pxZ4LbHZ1fqYK8M33ZQsolBCfNccVAF1k3OJoqSE2iI+M/FOMR3J7Oghohh9M7M9O1Sty3pdH7FNk+k9PVTC3Z831V8+GP5u9BVANJzN101wd/NN9qzYLStiIm7SX75kR/k3IDzU6dcRH+fpCNbnfaU8e3AL2tdjWAcISm5eA8x6zTWiHeG/zROPPHmtd73VNHigWR0ryEft/r/RkIQUpw1Z5I03O98rIuw17x/2QA2DuMxEnncI3FzL+tR5/baMMuUb4ejk/ki438v9vvcMPzTiVeA//1yw8/f4+Zz1db9UkUiRvaJKpbksFQFGRSzaAh5vYyh7M8Vmujn3bP79Uy3E8nWmDPL4Hr3//TGmfyFY7XX/9XClxGUtJjxfqY4/RO22yTr2v/wwQkPzbXe9UESPlKKo5mQzAbaDd5anJKYE9s7dW+vxUk998JrEfpmku25Syr16rAiDOL/eanu8UFdQBnPZ8Tln/3dfSxUa2bzQ6WWrTleqf4u88yr48VfbZqRrslBIbvicdSEzJeaHuVF+slBzNVHz6UOVT8hdrtdgkHY2UZSNhZlaSikpi60jInS0mg988FvTFqeIXDzT+8on6Y9ofHwOsHqkhvh0QjgD4Pbl9NFsoL0ZyvfoHM7WvrzVbLtVyv6/+7qn6/99XGs3myh4+0O43D9RMM+V1r/3Tl/Ivc1VJJzudyfNZs8j08L/7G/V/81ikPwX2/CbKRdXsk2NNf/O5hJ174lgJriBubLWXYf9kPtfsn32maZto/3ffqH16pnTdaMLnpWyE/ONcNfN6ANazr56SP43YWKoFlJ6jQ41engc255daIduEGOiJifhoqQTqp6kyQOU0LxSx4WTXq/7dK3VPz+X374T9JMbleND3dc8ea8aJur9+pPSvP1PPv1CZuixRf7UddGqD0SolWa7l6QOly7n8s4TrpkUhB9GDPr4+WuBeC5CMhvA5HO8OstuLQ9/heNs8hJ+fH9oPR29zOsz384/00QIfLfCXZ4HDnv4lHg/W9DxzoEObH11mPzr5+Q+Rj/vz0H2S/HlWfmeVgyDvNP/TvjwY5XB0axzO/ejXHyIfc5d87N3rO+fG+SF03x454ZczOfnUn0zw/M49/XB9YAR/HejQ9r7jYdx9x8OcA//7jocxH4+DBd410dD4gR/3mf1u2wemvr/rXSEO14cZ3y4whOeh+77jDw64b9LdtsOaf8zjt/J/jytL9/xC+C0xooPe7gfmsu96J9oY7p0D+bkTvzJy7WfvEs33vuEJL32H9Kd5/ViR7qxu5vJJZvwieWsb080/L2Y76Q98mcEPOrAx++71of3d42Htw9HMvjPEzGRmh7a3Rx9vdtNudueIfUzf/tP34vctC9xs317wS7acaOkBsrq+lZPHEU23bx9/Qz3r3BC/snPSf4B8spnP87Mb6oY1Ota4oZvW7/70McP6+Oyghh8DvMzwJWta4Mg0xJGFMNwVzCgH0G6+JGOcD0MG8M/5DUS7y+ztB/LroY/1epePolfPuBCDArxDjDKz4XxYz8+NtRhvuvkXaeuY01LMDDHKXy6XaDczBSiGMBz9fOB/2+YFUAk+8PQ+M1MMQTFSDHF+IcrMJN44T2bDyY1erOm8zG7axMuvB4MgX+/zZTK7Ie9zCsEo8rUDjwaft4Ao3t6jvxdSY0gUILMoB06CBTibmttxLnMMUYF/OFO92wzydQ3eDOa0p6tXH4ME9cjjhbgWMK8BvAuB2bdkZj5F/jNiv0iB0A59HL2zR1dv96OZwTLIwR4HgFiMkDfk6JUm2SCny9Gjj/tMtzJ5YbNh/RiCXI6YpmoodotXD38Ow3t6dCTXsWd+RvE7QR4HkryzZ5whabCorm5ZL5XL5X05Y2vAowpwoGfumGJYT8ceYM1CVJKlautaHX3eXrO2WaCtUg0418O7xTYu235fSsjpdnKZW2wvbOzXKbzaqlESE6UUyALXuHrQxfkY8wydO/hVrN3T6U/rZGkmM9OIgrbrFzkPUJYkytDHARaxvtulAkgyZDcziqKZUgrTLbYLjB1NpzfywjenPSKHy+7HLWBhScHQbZ3RNwZwaCie7wDhOuan+Nf78ixXAeVJpiLJ1TWdXOekyAdQ1QGtkEQFmcYUMN0GrocAOCtAyTTPFNHbx7g9mrbRHrDCKcYENVqkl8xMHTr5U2IFxVjXwUKQy1VttsM415ORivC7Pjsb2mIMmgGo1IBSrTr11ivJEhWziQpAk4xjCEE5trTZSEmSaI/fLcuUUqmM07H2DRXk+Qh7j6U0qnp9qf12ozFxYeu9Wnxe5IUWi4U69keDnCP4Lh4/kqLJ7edPYYUs0RYQbDIHrACkLJG7pMAcYqLI/Bx+Hp+dpLpvFKa5bJIpX8zUUHiPjJk9eSzffzuKzy22ishblaW2+MXpAr1zRfaR5MBRvdsrzwr8nikDoNkCBs6mM+1enau9WGuMLRN8mwAiDTEXg0bIV8KvQcbxbEaxe4EeQVfrlWKaKs9zpcjcVrWSHXICeLlPY4yApBvtX14QwzV5SQDurbLj2TAnYGcv0LscDbKPWBO3yveSyRTxgX+hISW+/enKBtlXl9ga3/XqlSOn7510OlOCHAEfNdg7BxzIs1x7wKh0WytbTFUmvcogdRHCxg42O5B6BZjkcwts7WvOKOQ3wQbgpXp5rs3rcxlAVQJQsGnKwQchi0qfHKle5NoRC27zbpTJ2Pc5th1bMsRmCjidjqaKALqXL17JdZyxx8boVVDc9/yxpt3jyfduUnaKlztiCXAFECosxsrhZeSj6WKuBn38PBJDDtpKvRzwqwCu2qu1yldnkoJWV5fKZmOtX78RZlQ3T9Uj3x6gKts0Kt9cAnbWAIidsgdL5YAz+zwoYPwrQKOEGCqJ4ZPRXA7guj9Wz14pJzZEIT8gT8xSlQCMNXuoJeYD/iOq1AD8Z8TCySePdfLooUZpLv98mrGGIcwYcKJEjpT5k2mhqYMUr15rFhIZfskAx9oHuZpPiPV/PlfxNzNlE1NqUgb6lT2Xyv/pK63+ze9U/v1rAM0NQFqrdlKo7xJd44MKILopW0DeK2UxA3uaah0bJQCnSQzKkmQAARPmdICZc3yexij/0kpNfk4avQV9HJRX1Wp6tNTW44783JH3MkB1f4q6//qNdrSX16w1wea7rRJi0Z8yHfwPSGJue7cVoH+PjiNLhvjwLyOEYLqot8rTdGjrAeEUgjbWAl6Wysk3519/o/Pnz9UAnhbIlqJDAuBXAe4YumbIb7T5PG4NavDv9fZamgNIcm6zQjkAbztO9abdqX00V8XnAwfo0jxXQnw60FltdmoA5D2WOkCnlhhI0kQRQE4vLpXivxoe3B7I3TMZcpbcE+LxVO2CtdgvuRLlfVAgBxSKaskbCTbu1GiCfZaPH6kBoHXeEZ7jxgZwLJA3agDPLTpuL650vblW/+kx8/fSm2tFAMES245PlkPMFqzRrbbqXZ40yD/v9OpVsLfmX36qFmB0fXGpS4DqpojSJAf8mmuMH2PZA6RvlJI/unmhHftqlI80ns2V5JlGIZXfexyE7LFTwAbF2UY9cnf4vkKn/uxab54/05h7wiQjXod8nCkJkXHb4cske2vUYetuWsi4z7fn1wptLyOeRqhVkCsIRtXEj56dS+TPDmDf7VqlvWrue27H3VcvtWdf7diDIYlYslNyuWVvB4lcEAG43X5utyt07txB6G9VM+T5Pes25IgAMH2dtJr95gv1fFYZo3/25FiLT59w30cgYmn6ySPl2Gh3falA3ru+ONf1b7/RnH2ZdZI+P1a1TNXOMkTHTsRn9w8vJSikqRIoMi4Qb/nRgmiI2v/2ua6xVfNgKv8LIJWv/cWT4X5sJ0vp+bl6fOxPA88//VTjByfKeg2f+xK3F3FQHC+lWmq/eSOhe0een5D3e2LG40C+x2JPjrxmoojBKGF3YS+xR2XIvq6Voce2MO1+91Q9QGqXBHVViQ92WrelVNvwRGqyqZVYkOH3CKBugLy+Tkcc7f/hG3LLhZr/7WuA2FLhdKYGnToA5+TBUt2vHsjB0OuXLzSCX57k2mKU4uRYATGMsX1i2o+D0n/2ibrP5wrWK3CPT6Fl1xLJLX5u1f7VQun/5V/oKm9UA773aUQH7PjrR8TZWr4vxb0p/+KRkk9OtCfPCYC24XPFbLLQmM8KboMTwOjx6bFWf/eVHPTvl2NlgLvRn5hfTjT9nM8m5M7yP32DHJIAjUtiRq+uta337MOttiNsg/4Nn/eif7EHEF+vuJcQs8Ftva91tbpWt96p5r4Zj2eqzy8U2FOpRVW4RMSkEVctIHRDjtlxP898L//+pexiz+eFldxGSPCP/f1Rvz+eBXx3H8i5kj3YQn52Q4c+P3rLD/X7mI/00QIfLfDRAn9MC3j+eZfex99z1N0+vz7Q3fY/z/lhZT/+eVa8fxW33v09/8Rb+QD5XQv8RE/90Pzv9ftq7o13ydt/Bjn/A72d/i5vv37b+c6J9/0QvTPl4+UPWuBdi/7ghD/VgENs+PHtGt9KZ/yGd0Pi7P2kX9TLkOZdool375Ucjt/2GnrZd1pEy4G8yHZzLr1t1p2X2+1Ad5q/e/p+/t8d9/OuXCenu7PfXfFu3485/zHzfU2nH8PvDx1j5hJ9y8XMZHZD37Z+9+wgm5l9p8PMZLQYsTAcKXr0bUfNux3I5zl5MUQ3Iyns9PIxAzFP97yMwoY0cJS+d9SPepmZzOwHx3YUO5x8oI9+Hx3G+Dgno7gYoN4neIMT6wVkd5390snC3QHeIkCX7uaEnz62obARKQSZGUXWbujvAGW8WNVRLHMOZiZj/F3qsJ9fxxAotDfq+J2yQ59BLvoaeLTMZ9pgdz86dSiPpg8AABAASURBVPSlSaI084JYMvT1zPPxMcALsLDv+2G9QMEwxmSQyQGcnrlmpsA48TIzBUi8XBaYDfOGJsbS/PZtxgja+ImkUgxBCcXLwBoJawSuzWdj1I44cqDSqRcv0xA3Drh0FPNjCDfrws9liiHIDPsxmAgTwyETrJTmFAPzXGbeqqGw5+BR5/ahWFSh72Bn+kuKnY1f084E9djPYkQA4ZtW0cKwbgE/97VYz8cnFBaTJFVAlxKAywHBaihQpypGhYq8QNdUA2AG7wjPFB4+1mXxY8/4NM2GtWqKrS3yBfRyMrNB7pZCra/ZNj2gVSM/NwtKWd+CyRsatw/+Zcpw3XLt67qdcgrQPoYO+ZpZ5uv5PAP0KjRCVu8f5IOn2w9HyWXom06dgysW5E+E1cgS8F/Hug4W+tMuoiCaYYeIPx2kCTEqySlAI4PbO6fPdQgZtgII86duG3QNSTKAgIY/a0AO98M1oKH7EhO7uGqwq8t8oBRdMorUrlPOGpLJsJf7Y+CJXGOKsDPIfSF4lxSt94AIEV0aAIWKYuAUECwFCIpZqgSKeaoizeQA2A4gOyJABlCyWC4HGWvkyG7Xm1KU1+3L7VyMxxrPKeRDHgMjrstyL/9/MleA1O6DGj+7vIjDTFNE9zngv/Ms4e3274dHgFgYB/tPB2zcnkmeK89yObC8QTYHUTOu67JSi90aaHiKiWJv9ZriJsX8/ORIWUjktorjYvC7r1OxVoMs1H4BI6+1/uaFKkCLwIKT5ZJC7Ebup5o9sWdsMZtrBm0Bgt8A+DjAROBpVW41oXAdyf8p/u/Qd48cK4rzV1fnmrK+pYkCaW8HSJGECNgy0QTbjCcTtfNcFfIHQMc+i7pingPxTuPJWDJj3dkAnq/2W/ZQqbYuqannEnpeX1wQl41m/mciKdheA/z6WgmF3CzLhqK7y+UxVjxYSgBOCfImgN7JbKoFxeeeWMHUWgE4l8heAYRl7NnCYww5HeB13xbIOx5RnIbvCvC6Jq77IDXQ7NGp5g9PlRb4iHkdeX1HEfnqq6cqiTkH36dpocAeC4wZU/BuybtucwEUGOP3+CwSg3lIFWWaLOdKYjL8CW7fCztiKNlUiszPjxeazBeqKFYbgJb7PfOUsNnLtnvsM1J/vdHuxRtF/DJeMjaVtgAKwcfPRto+e6ny9aUW+ViieF+Ponavz1Qhb8XY8eMTmZlG87kk5JktVFQ99xp0BrhotqWEPNXlWhvAgTaPcnB3jw88xjzOI/5u2G/+tKcAyUcWFQCoUvxdWiu3oecGj6swnYitBtZUDXq77rvVWrPpFLsWcn4ipyzZL+6vNWBt0mp4Oa/tKEgABhUAdcNaRnykeaIWAG9b7xRw1goQb/3yjUpsA0Iun79PJZvkOgMUSbCDoYeSoLqvtE8b1Rj2Km5VLiplf7NQ9quMtjWTao32Jr3YaffvvlL/718oNqkWs1N5zs8A7uePHmhObITJSA7qXQK0Fosj1EjED23ZLzUArLFez72nIgayPsrBFH/K05A/2bUqHh4p+JOE6BXGuVKScxdN63Kty+0K3aSilpIKtr20WC61TQn342Ods6fEK9Le4bMxOSMhFzgI2wOgTvF/R9xE/79YGWfQNfE9Oz5RBui/qnbqdqUKgJw9e0zwKZE7GeXcM5wK5NhpX5VaAVQZ8ZeRe8anS62eArB99Xx4gnXI72kgXyyUsLennz/RChDm+uxCEX1O5kvFVkOe9X3kT55es79X9O8yKaOv5/5ZjEdKkqByuwHUuZLvP0ui2F2AmY3evHkjB8ePHj3SmM74cKnuyxPtYL4/v8TnvSK27AG026ZSA+Xsjx264W4JBW0xUQ943BALO7XqilRj/NgDThWTsXpia8J+FvGWzCbye0p/ttIWu13/h98Sr5nqRSYDpGr43Wb6V59qV1daXV4ocA+dEtPHjx8ryXMF9uP5774ZgLpdhmzYtXxzrlEblZ0u1AOWi9fu7BLQ6lop/ovkrJnn1iJR+tefqD+ZKF9M5fs2ebTQmHm7zOBfKMG211eXMnK08I3Ysymx0gBstgljyIfpoyOt0w5bNBq+wEUQ9GZKyXlhji2499t0DA8pq6SIDt0nR5o+Ph0oJ7f6PvKx+cMThR2DWGcL6NsfjzX59ScaFSM5cNuz1xL2sQBLR/D3z18iv8zJM93rqyEHgL2rITdVr87UETOVP715xZ4L7h1GI9v8aKkJIHGfBfzeSYCm7b5S8eRUPXGShEQ5lD44Vj8iD3x2rEDu7P/Xr7QlL5bkgYx9laF76k+hl7Uyzy0SenYA5VcybBrnU6X4ZPPihcQ+6KeFmhdngw16cncLAL65OFPDXs1PltxPL+RPrlbIYDc3euV5rpL7aJuZ6lTq0CXZN9p+vpSesE+ewfsVul9tNPryU7lO+xfn8i8YaFJo8mKDfmv1Jukl4/7hBZ8JsXGaqCJvR3RQFpUQt/PRVNmvP1XDvbp9diYBbCb/gmvkibOxrvYbTU6PsLi0Z395jG32Kxn619hpPwkq/sUnaj6Zqgs943oW7eW6BM4MQgP6OrUPcmX/p79S8t9+gf6dtpuVLr7+aphTu60gt4XfKzL2i7F3I6C1P71trQ1fJFhfXaltao3HE2LpkcxY4aszJS9X6pH9mhhoovBdJmNtbpvDUb00Abi+OEdH5vCW5YkCYPOWePF7Qv7gSAn7ZPXqjUbbRumLa/ke7y/WSuczWUy05nNFSm7xe4/nkQCAnHx6oozYCSdLBeTUoyUrS67/cPLxx0cL/DwLGNOcONz79j6nezv/PI0fV/logY8W+GiBvxALeLY80HtF5sOCf2B4b//Hjl+uBYZPvR8Q74f6PzD1R3cN8eNR9p4ZQ/97+j42/+kt8NH+f3Ib9xQQvIjtIJIffUEzk5lpyK3uA298h+w97W+H+f490NvGP9+J63KgH1rVzAZ9zW6Oh3mH42G+2U3/4fq+42HO3eN94+62HcYe2t69PrS/72hmQ5fZzXG4eM+PA28/3h3i12amvuvk5/wQRpGFoBjiQP6LdMdv6m3Hb9biZSbvNzMuJO9zChSSnIZGfji/u2RmsP6WGPLB9925PtB5v0vebuby9+qJ6cO1mfnpQIZcEmMo4BzGHHh3B530/ZeP8VYL3/IaruHtwGZ/WI9+s3fG0OZjnUcHAOjnIQQ/fI+GMcjWOd2O9fMADzOTmd3M4dqBYB8vzr3Rr10WWZCfD310DPNjvJlrRqExZYrJZXCAM9InXl6w8zlOPt/7ab6ZJ6OISMEUPQddkS+GQLEsynOEz/HiX2Ccz+mJEV+3RQfnE2NQZJ3AHJfRzIb1I0CZt5mZfKx49fB24lRm6MsbjwpUYSgoO8Di8vl4sxtfmplCjPKXp6UsTW/m0pBy7vxCjIMMvmbvct1eG0eGyceY2TDGeTio11Bcqyngu4zO03VtaXPgw/uZpBiCQoiQabteawRAEOHp6yKEagrEbttIMTsw1sxodmKeJcxnLgWrHJAoRG8zbN3I57hMCX1cqPd9CYjeUDxrKdxmSaoaWXyceG38KSH8E2n3sR0+6CEvUPp1TBLYsLdRosXGvpZ1GgpieUHxmzbYDLJlWean6BRUAQD09DmfAhDMzFRvd0rhZ4wydOpZx23VACDAQBnFbJYB1KMizZiceT43MHYHgBbRyaBgUQlUAMAlSabOdbvVqUeXFkC645jCz/tq9ugegKhjzGQ6lWHTEmBIFPLrnvicFSoA0WoKjzXreJYaCPk9ZhpASQdK0hT9aPMvCngsjOC1A0huynLQ18zkMru8Hf4v8asXnzt8EFgzxcbjyVTLo6UsBkUKtisAMrdFib12u62aqoJXpaIY4bteHg9OPk6s3aGX+3a73qghHvOsUIJNl0cnwzy3o9vU55iZJuOpIv0eewpSiX6q8WcwZVl2s6+RZXq0UJcn2lOUNoCM0XKmM8CiNYCPthU+Ne3RKeCLHns6kJ7jHy/UFsRuB5gQ97VqgPQGICFQfG6DcGevjL00H89UnV/Ln/aq+BAw/eShvH8LeF1iX6cNReocsFUWlOcj5fg2h/cUO/fEcMu4PbZ2MN5BqPriWjuA5AFIWIzRdULUSDtiOsag8XSi9fml2jRiFhvA5RS7hhB1Dqiyd1kBu7KQagsYd/XmTIuT08Eu88VChKdmrE2SkcG5B+Q1zrb4ye1fAohHeLl+EwrWbuOHT56ox08ehw3jY4y63qyVzcaqAWgm6C3ApPOu1B7goAbYWP/+mTZnl+ibAtp1CgByvZkUMWBVDzo2+LohVp3fFjuJ/owCevPqUivAi3XGvJOZ9kVQgH+Yj1USm+vVSg3kPkofH6vNoioAz3RVss8a+VPIzjuJCSxNCb5aMb4DKM7wbwZQevxXX6jGTsIvG2zeI0uN7pqNFAGMtqk0BmjRg7lGsyk2m8nO1nLg2/03A8zxeBmNxyqmc40BejzOE+SJ0zFgnkkAUBgOKwvAcgFociZlyMS+CcT8GpBmxx4pmNvXjXy/7NlfewDTCn87zy5KBUB5Bs8xBf19XWq8XGoGkNMDXiTki27dafnpkbKYajydK6B3QUzU7Ls99krTjD080ghZL7cbvbw81w7QLx6NZU/GCl9M9OB/+LWy3wAkLqWOlJD3mcLLUs2//p32//6VdlelDEC+t1QXZ1capWNtsdv+7FLlm4sBcMxBGBbFmGDdy//EaFPuNVsuVaDEhv1lAOUtcbQG6K+JATMN4P8OXUOImgJSjpF7eGIa3mNiPVtVwiOaAnK1xxNpSm7kuPr7bzQF/Gzw2aMnn0gE9py10ixlT5TEwHjwvZEXHATMP32shGRRb9AcW/s9U8g0YS9MJhP5+kmRy+8jnssm2LqFZ0o8RsDt+eMHGgGQZlkmIXfLXEtTzX7zuTLyyuj0WONHJ8qRf/fb52q+fq0eEGyaFMoaxANQ7T3eAPCyJFFDFknYP5PZVKfE4mTbKkxHw/ole9G/NDJazDX74rGqk7HseKaWXB/IHQ8ePdSc+CNgtP36hRIA1pZYy/at0s8fqH4ww69H2s1zpeSBXJm02sr3g+hz4LfivhWbXuF6rxwAviO2DYA8rmv28LlCjCpnufbnVzL2TYIv/Cn8whKxqZV8+kAZ87I8l+cGB88y7IdpuLe2Kj2nXRAb5IN0MtbxJ4+V7hpVlyuVrN0FKRAADfZoPF+mvcZ//emw967J0SFJwfUaBUDEPbmmJL+qaom7XBrlyupeE/J7r07ePv/kEXJInu9DkSlaUM4+d9t0gI47QMwc2/UTbLEcqXfdAvzzVAEw2X3ap0HdywvA8Kh9HpC31vbpa4DaK7UvLrQYLxXONhr2qn9R4YtHmmDfBlC3RM8AQLv9229UEZM9eST79KH8ixo19xjfC13TDnlbzy6UvVkrX8yU4eM8G6sAsOywRS8RQ7m27BH/8oA//ZpnE1SslX/xUCm6nf+Hv1f/xYla8mx7uZYr3p2TE/czwvdzAAAQAElEQVSlSnKKESuF56FtrS6YEval1a00ylRfX4kgU8gLJfhLAP7bvpIlibOR37/SmjkArkmay2P8ms8Z49lMGX7syNfObzqeaPIQIBp5/fOA358np6cSOibziQRAbuyd5HevVf3tUxUWlbK/p8fHatDNYqLJo0faBOQCaC+NI2B3i1/aSaqWPBGxb3+1Rf6gjnt8uNjK92LdE0e7tQx9FAI2KdRxtGBSGsiXMzXRtEGv6uFc3ZfE6n/xhQIgcfrf/0bZP/9U+WyipGwVCR/xYiY/b95mJthBnWISlB6NtftipOT/9i+U/8svNPpv/krt58fK/qtfqTodK3x2ovSvn2i3SNX++kTtxUoiX+rxUtkSynPtiQnDxg3HBnt0nyyHOMqwS1F1CkdTdcicTqbK0kTpeCzx+aAhNx6dPtDoCD7zmZLW1JCX5o8esA1zsnivCoB5Qh7Lie/Ov0zxmM9NL88l8nRHnM7YG0lMGdvJvyzl+bBua+atpSht+TzUce1/Wj3o4+sv0AI9Mv8YYtgf5X13rbsMjQsnDsPbxw0ntz+8z+n2kpvg4Uzydid9fH20wJ/UAh+Z/1O1gOeju/TLt4NnxHfply/1n1fCux790PnPl+p9XH8+x29n3vXut63fnv1Q/7cj33/2Y+T/Q9Z5H/+77e+X7qbnMPbm6uPP+y1wsNLd4/0j77beHf2h87tzfu75+/j/XH6HeQe+h+tfxvGHd83dEYfz+2Q/6Hff8b7xP66t5xfpHzfyx49ynl3XUujpKBq4vD9+7n0jnd+NmG6f+0b89LYbnj9fNp/vq5rdyuQCOnmRgQ4vBMc0VZKk1Dwa9RR0nRoK5A44MWR4+7UXC++2DR1/5B/O3+kuW7uV9W7b4bzDfz2FhMO1H2OM6JOopYjjvJy8/UDvWtPMhq4eu3QUK2ISZXbT5h2+fkIxw/n12MfbnMxuxpjZd8Z737sUKZokUDiMRQhfz8yGoc47Qe7gFRtazG7afQxOkR9jTIajnzNkOPeClRehHfhqKf47eVuL/w68fHwH0OXk8+5SYJne+5hrvj56psjpvm5p8z6TKQRsIg17pcVGvoZTQN4YwyCLmQ3HlrUZ+p23yzA0MCYwPsQIyFErYPOcwlKAT4hBMUYA1lpNQ9GP9d/ajXaf31CEbCkge7sfnTrG+THAwwu2e4AHH9ubhgKunwc7lIR6+Ti/bogPX69lvmGIlH3gtnQ/ISa69jKzgRwkySia14ARWV7Ii1RmxphuAPe6IS6MWldHXbIZ1q0ABzyefB3n6QVUX6snXmOI8kJqju5Zng12czld5p56wrAGhU3vbyhCJ6ydphlDDJIaZO7wWz9cmXLGMo0id6se0NWfQvTr2mWgaNoDFmxXG/UxqJhN1bBvBCt/QtRtlxaFAg0xJMhfK8nICTAPFM1DnqqksObFP7e1mcmfTHWazRdI0OO3RKI4VwIE5tinpAi8Xq11TZG0x8eCt1OOviWAyp4CIriPHCjrsb3bZQ3gWlPoSxg7ygoZxdc0RHUUhENAOucTAzZuddjTkb3aoOMQD9gE0STmlwBGvp/cRuK1B6DymPJjTDNabt4uj4PIJTZu8G03+FHKkNN94L6gVqkOxl5krfFdy3olY/fI1SHT8ugY/aMSZPF5xaiQ3JHI0QIWXV0CIJT1wPNmVWmfSCWkaSGb5GIoc3p1yLmtq5trSdZpKO7m2GORFIo7Cp6AIPN8pDjONQqJPH/vsWeBD/eAzx5nkf3SER8mAUjNNQN4CsjnIOE1oGREPmPRFD3Laj8UmvPFnCI1cgHctvgvyzMZMdDzIwPASjLkfHYpAUYZ81f4tsIG7uMUPtxFFbHThAJ5R8xQAZbfX3YAaxXy+RjDvi4rYg28Z4wVcrTTglp7pQI957FQjZ9TgH9bTJRPx5otPM6CGvbsDpDV9Ws5v6ZojAu0BXwpKNRn+LZXjz8Seaz6U/Du4xawpl/vtXrxWtev3sjb3ed5lg9ygExoA/jRAERMLKpLo/IHRxo9WKrLI+DKTA6eNxT2k3E+2Mvj1+1YYLeiGMlBypx9WOCH9dOX6qKpnxQas8Y85qJCrQx8YIt9uzzRGJ8Y/enRTFeML9iBGQV9A3iYjcfqRqkCgFviPB8eSVmiUZorbCutQjfo3GP/xMekqXKAuH3XaA3w1gE4jffS/MGptuhVAkRuHVQh1q6bUg7oO6BVk6v9ScwNuaEGoOrxxeriSuWzc+3JEUknRUCUjKL8jn17BRjfS1oC3IY0URIz4rOX27FGFu+jW/lkMpCFIMOXdjJXwG6u+wo5wqZSvyu1K3eaAGqW+426isVS0yVAzT52mjw6VpmZUtZf97XGlqhzcI/8NQY4fPTZp0omubqk1/S//ETh8UR13msXOm0BEa+ebbX7+62q/7STkpmqPmg6P9XqYg1dA2YfaUNcbtArwQ8JwNDLNy9UWyfDPw4uNOQR30euV8r8k8eP1IeoCb6bnRzJ8+r+1QV4LuDNrFB7fi22BnFay9IE3xfyJ0sNIC0ZA4yS3xysvPrtN1qzf2To92ChyD23J395PAtgsC0SVdi/AfC7YKwVqex4qj43xXGhDHmLxWK4b1xekV8ASdttSX8iAYJ25rugJ853isRPJCY35Dg/1oDvCSBkJF6yo7lqYmP18rUiwF/z+gKRgjRKAKtPlBKLDuoMAOB2L+M+Iu4nDpqzhEKMUhrVTDOVf/9UCcrnx3MpmEYAaQOYytrty0s50Nq8OFf45lwOlm6uVsTsVDvA/O6fPdaG3Gf7WruuFu7X9uJCHfrP8rEu2bOX/sQwMpSAues350pY2wCKbM7OASysiyinrTWaArpNAJNIKsrTXMVnD5VgN9d1plQ9gNo4yVWTm0Jgvz+ao7epxpc9uVoyVDAV5LXU87lQqdEApFbIuQAwP/rycyV1L88r7SyX8HFT1/InTY17RIF93cY1e2t4ipl9Oh5NVT87UwSw7gDSu5dXEjwuLi519eyFSvamfxkrEPMpe75LJAcze2Kin+TKAUSTR0uVT9/IXl4rXJfKryr5Z4Tr/VoOuHeJ6WKsIa85cOxxEZAtTEfqpzmxude2K2Xw65GhfP5KLbFbEh8F9/PwcKHxo1MVAKNZxv4CPA7Yw++DqUUhJABeh1w9JOSHJpnar5+p5Z6fzMdquIcZMZ3j+5zcYeTxcrfRlv6e/Sf4zR6f8pPbnqTkn32q6qiQfyHMkqhqnErHEzXkYwFMDrn2+aX6xUjC53tkFb5hAyiDf5eaxsdLZbOpMnKhj+8SRCWeCUl8UyiZFHw+EkD45WCbwLryjQ35PT0gq+cVPoCqxy/+2TdbLiXWjNOxss8fK2BHX79Oeu3fXKo+QybO4a6WnOl7Qq8uFd6sFLJMKTnDAW7LEoWHS7XklT6NMtYK7PuU2IwA9/US2aaFwtNLqSPOiDHft4qm0fGR/EtgeWNKayk9WSglKBLicVDBNPih9wvILMj18uuWm6NTmUsZvhu7USL9rJHIFPFvS07qycVZVqhnf43TQnE0UoedRYxsn75QB4AbY6LJciljb++Pc7WfLuUv19mcH/c2v6/lsxmf2XbcD8kXrO/2T2jz/OZPmu+JdSOPd9yTxedLvbiUf0Egm8xk+Mjt4v4jmSh9eKz+0xN4bbUvd2r43BXxe/XqXJG9UAIO964sgiSPlvJ4Hnhw/fH9F2kBD9sP0R9bqcNa7+P7U/rtfUw+tn+0wEcL/EVYwPfwD9GfS5H75Dis3XPiuYnD27ePf3txz4n3H+ie7p/Q1HNj9w9fP0Q+7i1xo/ab9UDMP7R/hwdjhk8vPyDLYe77jm/ZuInu0oEv699d910+h2F/9uPBPe87/sEC3TWGn99h6J/U+FCo75B+xMuFvTvMr9+l235f0td5S7QPbbdHDh9+3x3s53dGO8/byxt/Ekn4+eacqPNzAoMzXM9Pv/4edfS9j9435/vtt2L85R7ctH8MetcChMXgJo7fCbPD9WH8+9Yeftug833Hw/z3HZmqQYD3DfB2BvX8NvM94rcciqpUnxl0EPhwpOnt+9B29/i28yedHGL3MOlwfXO8J76J58GuqBCGk8PM2+NBpNvL4cBYOfmFH++St93HZ2h/3w/fD+/uIW/78XSXs+vq14ejnw/yupzDxc/44XMhM6xkbpQbHmYmo83NeCDJ225It6+eQva3RCMxBTaAQ3jTR8t33mbfnf+dznsuXFenQ5ef36VDux/NTGgx0LvbQrzMjJ+Ht59DhLLQCxOoB6Rwexp6mxn5Dz/R79cxpoqADCFEFGOeDqQPvsxMZvfTYWI3GOxwJbYVix4uXTDs6DZ2nYLzos0MTe+Qy+VkZjqMQYGh+O/znGAsCb1M4iBcJTO/4PL26DwiBQ4Lt+23R19/IILBzPS230xIMhSSfI0D6T2vHl3N+9DB5wn+HTx7yJudWnLL4dqPbwnA1Qz5GRtC8KFv5R8ubn/EGOX9MQQl+IwlZfwTa8YQlaCf94s2WMn1CowzC2q9EIO9WwA8Kcggn9/S5nONlt4NxzHGoBDiMN95ON8eGZMkG9YQ4wJ8dfsKIUh9T/GmVk+R28d64Scib8e8FiDHdY0KaimgRguKgauhv5UZq0O37BTQo0PemmJ0YB2XkUEs0SsmidIsU0iYT18IcZgWQlCwIJcVS8I/DNTdsXmLLES+GmRsIQcMh3nIESEfG2PCOt2gSwngEULUZDwl3mhDnhZ+IU2UeMEPu5uZQgzq0LGDfxpSYsbUYdeeNWoKxXvAK4bR1g2yYz4hrGRS0zQKyF4yxm3D4vKX6xIUBl5ujz0FPLdjzDJ58T/GKAumFHskaSofPz8+UYfdSsbGEBUoKhdJqmhh+HOSgbEt6wm5A+0d63cs5vZQEhTRy0HtGl28qOtytRTkhKANeqzevNZoNFaAvIA/ooi4ZM3RZEphuhxA8cgaOQW8FuCpC+iHDdphQdNsOlNkXZ+3qfZgcp16QOAd92G3U8q8gsJpZL0OWzqPdDJSAfjmX1jI6AsxKskzZ4yp+gGcH3RfLhW9j/VXm5UcyN1iUzOTv6YUjltkCTGAGZQS7W6XlgLofDYHyMmH/0NxAjDX42cHYpNdo1GgaHq9Y51aIQRtt2u1Ta10MlaNLWeWavHgoXL8YsSGLWineO3F2ATAxfNGC6DrdjTs28cgIUfvORmgxcHpNaDb9avXQywk8JlSTM3yQiMKtm6vlOMMGY3AafBNkKlhH7nvqz1FU+TZAULs2dungDKTyRT9grIsVY3/KqhAl82bsyGWE2zqfvQ/Q1xRpF3MlwpFLo/BOkFHivgVoJnGuSKx0mMrt90UwCVi34ge7o8C4GQHgOY6ebsDvz3y5cRFmqTKxoV0tiIndCo3OxXYtkLGi/U1hW72E8V/fzKsLRtdA0p6wdjBGWPv7ClUd9gzhKg0zZQlmXZGUR55R8u5duhdI5zr5+N8XWrmGhErE4Dl0yeP5fZOUX/BSgAAEABJREFU81QpbacApVPALterx/6YUNV+qxWyZKNsiCXDzw2ASfPqSu31VlPsGLJU27MLXVxeKI+pRFz2gHVkOswz0piC/e7FhRzsGmcjWdOrSAs5GNcBCG0pYKOOTgGTcqXqRunwtGK5r+S5VdhoAAWfXwxxOV8slbBv+30lQ/YKO2yiBpAxxKjZ8bGyPAcA3el8faUau04fP6Rwv9C+CMrTXDFN1V5ttDpHZnT49MlnmhJTuFK2HKsYjzQ6XWqCvNeAsbKgNgals4mOPnmsPXu3hG8GEFGt1yqenA7+2gGmrZqScQBAABgNcbUGVM4nE1UAfzVxXwgZF3NlgN4Xblv6/CnBkhidPDmWSApjwK8J4OYVPm+fXqiyTos+VfPyTJG82gAmGrzPM2Lmv3+o7F+eah9aNRgyVqbsXGr/X79T/O1W3VmlWV+oerXSBlv7HsgWMy2qRJF4HU9nOn78WJ7navrjYqISnVqA9A3A5BrgI/Qmv5+2V1vhBOXEydX5pSpyXkUuyNDBuNek5J9iMh/2fUPfEIPoJdmQfyP3JPl90PX58jNNirHGeaEujbo+O1dg3IS9XKLnDiAyDVEd/BfEZkTmi2cvtcXG62ony1JtXrzSDB8t2dNZTORPkCd5pjLplE9H2uK7gtgu/+H5cF9N8GP19SsXQbrYanexwi6Xcp1HxEUVpfT0WNfw3T8/U8c+2JZ7teiSfIqPF1NdzRMlj0+UkyNScmZ4cSln2Hz9RnE5G2wS2IvJdKId8dWz5gX3BVtOJYDVuJxonfVqyY1BUsdxz57Nn18rsHdGnz/S5NefyvfqAt36aaGN6xESjadTxfGICAqaELfZfK49YNuL5y+4D/bKyLmTVQ24ulMFsL/Gpm7Xut7Lgd6ePZR/+oAcvcHWkTGlQtWpHWX0X8l9Vq23aoiGfN8oXmLnbYNXjD03UktMF/i4IQf07N3d33+tSI5rZ5lG5K41fstaqWZ+y72lIoa6tlaR5br5s8ML9cRvYG8JwLq7JJ7IbRolOj060ejBUg37KqSJgpmGL3FtKulyI4JbDcBp/fxce8DfYj5VAkAseAUARPdBWhPF6/0AUk8uS/UAkg44xpOZRvgqkr8CPtxfXivBVw351f8Ucj8bab1aKfvslFzcKD9a6Pz8DTniWjXxf439Evbs4sEDeZzHxUTGXstYvwBo72ps9vSVWvKvyIuBe9ee+6AurgE6U0Vs3LP/0jTThPyULBcK3MeEbTvsaIxfXVyqRb9sXSnDxnP2UU97AfgZAbr7qlWFXVcAfyJO3EY1ceH5R0nU5tlrNQDr/VevpBNijfu2j/N7j/3ulRo+Q0y3nXruP9mTE5XERxeDutOJ/MsIaZFL1xvt+dxx9vKlAnHaB9NVucIOK/XEbg2Abfhs25fE+lTTzz9Tiq3aPCr58qGK6VTFZ4+1bUtZTKCg/uFM/qUsj3ebjbXHnlak+HlDnFZqz6/Z47XGcSz3oea5egDZjNhLN7Xi795o9dUz2f/0d+r+53/Q9b/9D2r+t6/U/j/+v9r+6/+g7mqvyvWQydhr5ruDfGWSKvxRB1PsovI2U/WmVPNvvpH9j7+T/t//u+zfweffc/7qWslVqZbPs92zC63+41fS//w7rcjddWHskUYtNm/5TLEnJ26x+/TpWnklxZCqJ0+YmSLx477s+HzQEYex0/BljiYLqrhHxjTV6BNyRx+l3zyRhaDGOiGe+n09gMb++4cR7x4LPXpVva/dSCYVy6U8v6V8fkjGI3XslcyiRk8eqktMGXyb4cthqYI+vj5a4CdZgAjzKHvvnB/b7+Pey+Rjx0cLfLTAL9YCvnd/LP2plfiQHPetfXf8D/Ufxt437o/b9qGVPtT3ISkO837u8T7e9/G6b9wvp+2PLcl9Fji0fWitwxg/+jg/3k83rcZd9l0Sbd+SftbLmHUgTv8IHJ3L9+nuGt/v/cfUctD0Dz3+XJu8b92fy+9m3l2uNy0/7efd+e+eO6d32+5ee/8fi36Y72HEh1a8b8yh7eZ481PDftKf/eXAkC96OPr5gQ6SHa7vO/o8p/v6gpmczExmppuXH99H940w3f2nXlzfkO68Wn5JdnqfLHeGfufUxzt9p/H2wjj+IFFwZJg06GdDjcGbDhT4BZpOSYYt+MWcoyCzIFNQS8GkQXZx5XQY7+ClPvBymZ0OQ/zc6XDdObp4uOB4uO4pLHGJnN2wohhnnNlNo/zaT516+lqK0V1H1e1WoQ55nQSfEEwBPZikw6un3ee9vWZeD7UUIp28fQAMGOfnTt7vR4PfMJ++4cg873PZ/Ojk5x3tPt75+NHJC2Y+x/sDvhiuGedzhn7a/DiQ86fPz5MYUaWXmb2lwxzvDyH4YSDnG2RyYvSN2l4MgjqAv6pq1FBUc9ZJTJRSmBR8JR9NbHRijvHDZBSfRbuY60cHljrk8nPx8rUS1k6TRF4Y8jV71vB1fG43gDNBHbHTYluxqDFvON6eu+y9egmf9bXLRqGHNbzdzGRmDO/lvCrAAz9KpoBs0eVPUvoR2VnUrUKMSpDHxzVc7yjmmpnEHB/YI1NDEaujmOXLemy4fHlRKDK3I47MbtY82Lgd5G9l5nyklnhzHqwqf5kFDt7nRCu60cD75jpmKfXJCH/snWTDkbCVmYn6nCLFy5TCWJZlCtjTgqlE17qu1GCT3gfDzWU0jv42C66OjH9u28jcGjkdtFWeylLWoqCZAy70riiTSoC1BuA3jSnyJAqASAJcFW2iAM4QhJfczg3rd+6zGKQkyAtxXnB1XUbzicZQBQCT5TnjK2VprpTzIiuG6w7ZE4qd/iRijQ9qisKxQ1r8tL5eydBzTBHPi+ke3znyg1loTWExplE7in4jAITReIqGphBssImv2VIc9aNJCvDz8FxfXckLug4wmZk2AKaRWPZi/DTm6rclBUjGAIKGGOXrTQBtxpCDwE6D20wyM0qopmoo8lfqnp7L/xyw22p0eiRRqHR7ZMdLpcfLofBYUnws0Md95OD2GgBpdXFBWBPT+LDxJzKJ8QvavLidZ7kC6wy2YGGTaQtQmgGqRPziQFJ0cHU2UnE81xjAcnZyJEujIr7dAy6soWq10+V6JWHb6EV29vYIECTD9jTp+vpKGTHg5DGfhISYarUDcGnwX4Ldfe3ZfKFkMZPr2HEL2J1fqWcvZCFqujwS1XPtGb+nQJx7XEHTk2NNLJHvtyVFet9HKwrGW/zrMSReznvhT4qiK5cuprYUwB0sufb/w5a95EDujmJ8gZwr5E3YLyf+p56JJ7dVj22u4blkPWWJuixqhi0yZHCZtuhSrnf4mGo0YMnCctm20oTCfN6aJoCTYv0cG/qfjOyI94qiu9gXvjda7L9m3avLS3neNjONvdB8m0fcVw7Ce3xW0TQ5PVEEqAzMq7BVBUg5BjwdPzweQJYW/qC7mi0WqByUE8PFaCzfd9HzFTny8vUbLbC5iX+9tEK/S2LD/yR2kmTMmSgFUKoBRyoA3mw8UjhiLwAclACP9atLLaZz5fkIAL/WDPA/sUTOo8Eevrfc7mamPfulxr5mpiV6IZQcXKvSiJ4L+f5cffUCa7hFTJ4nKvxcsf9LYgw1XUqAhi200+qbl5r0qTzvdACDPitNM4CMldxG+WyiMB+TVkrtiGnfYxV8SuQqkWW/BvjAtnsA4RmCxFoqcN2kS7R5+Vp7AK5rgDSXYUw+6QFQLQ0DYLxp99KjsdL/+lTZvzrVkuMuabRPOyWtAAM32v72jcq/g8+u0zSZaH12rUt8WwB4ffL5F4A9e9Xkg2ZWqAFk96Bcs16K/UYPjrSM+QCGmwNz3C8L9KnzqDI1NaFXx9y4LjUdTbQlt80XS/bZatC3wV/bYQ+sZdx/EkDEnvFFmmsDwEWAqRhPtGEPbIi5JM/dHdhXyohnz/sXtFesMyHGe3wWiJfyzaXOX77QiD2SYrtj9kdsTQXAX/boBL3PVWG3fNcoCblstVdP3sm5R3bwAlNXQ/4xQDR/4rkGzOqIpwV8cnJRXJUSjnbQ/RLwazQaaaxEQn9Lo/yJxfZ8JeP6KJ3oGkAqRtrJEQ6ydawVyT0pgGAHyLjH3+nlXp4vSvZDBhgpgLOedVNyaAbAPwIELACn/a8L+Nqhk/JGuvztN9LZSi2xEpAtQQfXuT6ZqCJfcAMlBpa6AsQUllsASj6EVq/PFUOQ2yw/Wsp2tXrua0dffqo8ybWNvapUEuuE3rQi/xSLhYw9GUOijP07J4+NpxONv3gsv1caIK2WYwm9/b6/I4+3gIujXz1WjXkcIAyssX/6WobvJ6yTopcAHx049/uB+ZL40YiZ+uxKHSBnD8AV3ffkKQOcrQDiW2JJ5Hb3QSAut9wLJ7MF5m1UYueI//zzyWi5VIYOkdhavzpTr0abUMtiomTfKv+bz+R/Grv4zecyYj7tg9qnZwq+l2YjNW+uNMY+yXyihBgW8RmnhebkI5E/G/Zbe73WdDpVh97uF1RQ//wNcfZG1yvyJLq3R7kqfLD77VNtAPyM+1XmMevxkiWaPXmkXWbqolT6eHKn4a8WIPbsH77W5epaYVTQ2SB7lOeJLffNHlkCMtevL1TiU6aomufSvFCcICd7yeM7dX1vSTHKgik+WErso9TjDRsafhg/esDnF/qyVPZXjwE5d6oSqeDen80mShppV5fg1iv1jA/YaPnJY9k4G3w6i4Uinw/T2Ux+79DjpcLzKxnArLBJD+g8nH/1hs8K2OfrZ8qJoYAsTZQCMk76RDU5tSYPzZZHEkrV9NEsz4d2vtGWfWdNL18jIZ+KzxlrAOfI/Wu5eKDm8ULNciTfj4nvTWKnKHuVf/tU6fNrCZ4N8b9LTLskqAqm0iTSoqzh5Pleu3/7W7UWZMWUe9hjdYz3PZpluQgk1b9/rTW+nP3zL6XGNCEvR3JJy2ehbDaVU849dXS8VHc0kcjzDfeunhjqYbC7/dzVSzIzZSdLjfCX9/nTzBX3SpGD/PfJ9uuX8s85GF7Vg4nSX38y/K7QXK4B3DcqAeZr4rB+ToyTN8ZJoZo5QqH2zaVCkihe7BSQYV/uVPufPAfAT+dTNZOooI+vf6QW8PA60F0VD233He+O+3j+0QIfLfDRAj/VAu/mlZ86/6eM54b9veF/zvW/t/gfp+GuCn8cjv+EuNw13uH8l6b+fXH7rowH2f34bt8f6/o+OXy9d+nueoe+u233nf/YcffN/SO2/alY/WLV+yMIxi/+fyqz/Xn53hfftxL8IWbyubds7j/4uk739/6xW3uKUgf6ObwPc/34c+b/lDmHNczut4+ZUefqfgrL+8fiI4O8mDjQYRS/8MuJdWQ//OtvB7DkdJh+9xhCgMWNHge9Ajz93Oc49QB1Zjdj7s71cx/nRyc/d/I5TofzoQ8e3ubk/LzNDJ6094B1xpre5tUJP+9p9+se2Z0c1PC2A3nfgXpix+f4dQypH5zN7RH9LAznw1zGhjlIRU0AABAASURBVBhl2M8MP7GOz/c+b+vo9/NvCVbeBjmToZ9znzNcI7sf/drJz/3JUD/GEIZCh1+7nZ3M0JlOs5uj95mZzEzu0wOPDr4tQJ8X383spp95zgOJKBZ2xJgHh9Eq1umGQr33H8h7O/STTJ0XFSHxSiiQ+Tpw4KpnWecB8a4BAxIKLikFSpaVgz1uFx/v8sgbmdUxzszkbT6GprdvMxhxZTJ4Y/tbe8U0VUziQCYN8hs2ct7Oo3Od4es2bigAu232ABoOAgpezJC/nL2DWj6PWpS8cJxTDPQ+R1pd70Eu+LkuPr7zwip6eeHd10mzbBgeiQW3V5KkyvNCPtb5OqXI630V4IdZUIv91hT9vZDuIJaITWfisscQZGaq64at2imGG9/TxDAsjSyt6wYg7bwNvwxHmVyGNMuUIoMDUDDg3UtMNtb1HOBr9DK1gNoTCpohBtUAvWamG11beo0C7UopvtvvtnKd9wAzoiC9o0AbllOllXOBtaTpfKa8KOR7q0bHmGa0Srhr4OngoRk6NfUAgHheiPB2GdyPfk1FdXhaaZoUaihGGsXbLgsK0TSleFhXJTap5X9S1u0esOkuEnOAny2gdLpF7l4KxKSZKccHLr/r5PqNkC8J0d2KbKbJdIp+Kbp1shg1BsxMKH63o1QVOvYU8fsHM/mfuWwJjkhR9poCO6eaH5+oQk/3g+vrNk3h3bPPMv+ztRSdc4ChDvCtJv72FL2LCaAAK1flXtvtRg0+NDNV+CHJc83mc40obo8BOLaAISFGBXJLgK/wSEX8RgvK8G/P0Qy7UGB23/sTaGOKpnvAgr0XOstWu9eXAHU7lRRie2KkJJ7Ea0tBtc9TbSmmG4Vz43xP0dQAI0ZpoTnAoBfVW/Tz/eAAkuuYYu+SONlSMG2J3z0yGgX88WKpgG38/4O0GFQB3HsBf4OOE3RZLJfyPbEFnBn+TC5gT+3AMIB/iw0S+I7HYzS0AfzjRP4UZI6eHsej0UgLQBe3e8ve64l/B4MLCtAhBPka19i3BjwrWcPBSzMbwAhhQ0KC9RNAynKgCWs9ePyEtogP6uHose10hX89H7jepet3sVF1tVWfZ8ofnypwzFhX2PNGvkTXFLBrfOiAZSQvODDtucjbSor9CWBcAp8IOJgRA8mWNU+XN086nq1VUrweATxvUpOZae1/4hc+7oOcmNgBcJjZ8LRgQF//gkeOXQtixe0S2B+e48rNRr5fRvOlxiHVmEL6DnsUHvfEl3hFbBnSKLed/x/J5WarCSDPBSDq5as38qcHjx8+4p7QqsVHgRx7dnami/OzIT4fPX4MF5P7zOMBiZUw5oYSpSnk9mGUA5YrZHc7zB88lAUb8sEGMLrLEmF82elcXcE5+7cCoHbfLBwsx28de+no+Bie2WAXWCrEIC/i787PAal36pcTTb58rPjoWMvPP1FC7vaYCqHX+upC63QnfT5T/2mh8Kux9nN2MvtvvO6VvqnV/Y9fqf/3b1S92SubzHXy+WfE707zbKSjTx7J98fF9YXG2G9sido1/F6vVINwjT5/qNV6pctL9lldq8cO6dFMI3JIpqBR2cnjKCaJEoCyEnCpYv840O456eTRQ3SLSonnlHzqfslOFuodJEEvzcfq8FVFznT7+z4oihE2iBp0TFMFwEY7nmj2OSDVOBv+xGuuqBzZs09OyMtzcs1WDWvsiY/zFy90RXz17CPx8hzUch8pX79Rz5g8wCOmEnY2wN6K+1LeR40BYPM0VQCw3T1/rX6cq2T/7rgnXPv/WYtvE2LbvjhVeHyswH0ifHWmdrtH94kafG7oslqtVJUlK7ME/OSbGkqzVE71k7lmy6X8V67ibz5XdzqVPwm4/vq5mucXN+Ai9jQogTryc3i8VDfNZaN8+EJBB7B6/re/UwSgzojFCXvI93SGDz1+Onx19vy5OmywdDDT82IepVGqipifk2v8vrQmxiI5MaBrF3qFz040m8xU9Y22baXVs5dqvnmtFp+KJNO/vFSP3bYAS0JXmxRyH7jfIrHRPTuXfXOudDKSg+MTQGYb/jx31PrZC/mXG7LZRN1qq2tsnE5HSscjxZgOa3jMcEdQoL1JTJE1d5mUXO/Vv75SAhid4fsWMC5h3uyvPpPYjxkxI/J1RH8TL27KlqbyWMoWU3WbnboXV5q9WKv/7Ut1ME4ekbM7xqKbx5rHScX9xwAY1TXIH9SudmoAoH39JB/JwcdoQRHe7p8JulxNgwruqzn+bb56rQDAb+z1ZDbWmH3bBNYYZdoZ+xJ/7H7/XCnr9m4ngM2EfbE+u1RxcqxpF3RydCIHdHvWNnRDVB1zL44A4htA1MZ61juWkXPz46UsRuJvLkwl92lCfjD8G8mJa/LatAyqyb9dRI6HC5VZkJCvffZa+mdP1J2vVZ9fkqOvle17+b28In+sf/9M/mWdCXli9/SV0m0jAdK3Ly7VmdTDZsOYpquVyBQc3AUY12dHKvc7Nega/uqB6iPshj/n45mED6u//0aBcbtqr2ZRKEew1r/Y8OpSET+nL6+HvJc/OZFmI+Uny+ELMA0x4/fi+GAB6H6h8uyCmNmq5l6djaeaPXygstkrPjxRyAr1gMf27FrNswvlgLNpb8Lsiq247jXedtr8x6/V/ut/r8V5I3t6qf1/+p362KlD3vHpqSzN1J5MNDlaar7A1ptWa6tUPH6gOB0rYb9ck4N78oq4/wXymWJQ29aqrccmY/VZou3lSv6ZJBInzTRTh97C7in7t71aK7+uZWdbpeTUOJsqsGet7pTOJ+pfXci/WDPye8Z/8SvN0bNmDxd5oZJ49XuYx27PZ0czU8u9xohRA1AezWdKiMMwygnpRt16zwr6+PrpFvDt9WPop3P+w2e8K9eB47vtP3R9mPfx+NECHy3wT8sCP5QbDv13rXJou3u82//HPudThw7kvO+uezj39r8sOmh09/iXpcEfLu3Be+873r/CTxn9vrF32+9f5Q9vfZ9n71vb2+5b0dt/iO6bd7ftXTnex+8w527/oe2+448dd9/cv6y2gwV/GVJ/a3d+txl+Afy2Rfde3y/3QSs/3h1xH7e7/e+e3zf+0OZjD+f3Hb3/DyWX36ThHqF7X4cR93a+p/FmTg/XnhH3Ec1v3z767cUv4sSL505/uDD36X5o+xD3XvxeyoAe+v7bzOinmvD9rp/UYow+EKcSBeyBhgv/cej1o1//MHUUB53ujgz8cu3XFgy5zU/fHv3C2/14H5mZLIQbMs6dZG+HOu8YohIKf28bb0+MY2C8b2wzrpyY21Ds8wKsWWCEyX1twWQG+dGJ80Bhwsx0OHqxraVoJhnv7obkL669zU8hM3i6LTn3t5n3+5luRnFprOFXRsuNDkHhzjiaJQTv1cmfpIjI4ihVz7UPi9HovomPjmKK68CEe9+Hvv5WJr+OMWog7ObXbhM/OoMQogaeXKClGgpnCYU1t7EX7m/Wj4OIIbgcnUIISMsEOgNFIC9mdRQVfb6Zycxt0qlH1pYifsuxd3kg6j5MlDranY9T7y0+Bx5M1iAb1zfNphCjWoAil5tO+Zi2bYZ2syB/+RrB58BjmE+jmQFK5hCFtDwDOEtl0Tt6GfPSJFWEd0+Ty9fL1CKXU82xojDsvNIsk5kNdvJiUojIQ78FU41cLpuZIRocODIYPg3UyvWDvSoKqX4sKDzmkIPHOQVZ589EDQZFdpengbevE5MwxIn7J7BW4/HYOxfJ7e1nzr/GFpJJMPF1SopdDXKFGGnz1n4ATkOIg77e9/9n77+eJEmydE/sO6pGnQdJXtV0BotdrEB2BQ8rghUI/nXgBSKA4AGyi4u7c2emu6srs5IF8QjnRvE7FulVUVmZRbqr2dy0dA0zU1M9erhZnC/Ms2dsQyH+QPF3v90JQSiQNvB5oHB2oBB+UI7OUnjMacMe8GgosLbS5u216r5Rwpia9bzo5mBAj61TCsBecMeZ1OwP8r257Tt4AUDoABxcDG975oY8p+a606beS0WmlHUC4/eAegW0ctboKKr7/k69JjNTB0DZbQ9KZAr4rIPGhIx2gAwHZKugLTajjSj6GuMq+rMsR8adfO0MWyRloT3gyA4wrEEX/nZjC22rGvkbWF6wrtAT3CtnrutYFjQDWEg5L+Df+zx2U+eV9boDRU4KkRXtAJCYUQCOMQWUvVIKOJs3otBqcrDPfWAFiOR+5F+f7LwL2xuggevI122RpQJAkpn8eYYdq3DFNAAxewrGLlsyKhRp1MpVAkT5eEHEFDSdzgYQcTKiaDufKZFpf31LAfYWW3YD2HQL2BVCYFypDr+KIeDHjXJkdNkLisdeXDWY8OagwKrHXyiYH7C181Bm2cBTwX5Psfvq7VutAZvhVsHBFGyWjUZyP+nw9YifHoiPDN2V2H5P4XbYYyuPDdePj+kZWxTlAFwc3wA8UIz3N4Lcn73PzDSezbXFjmmIA5jSrDaqKZBXtIK+1CKS92qNuEh65WcTBQrxc0C0s8VCW+t0++I1IEfUIQ0AUnNVO/yYtr1eynlyOVN0IijN8S0HjZyXWOZKABka7o1Cru04UXyyIK62qpFr42+dR9aGlz36zQH82hhkVacEv3A/yqB7cJCOfCA2VK2K+5jnGkZqROF6t1lDPgCYb5Tjv0ligAqNbrYrrb/80mfJ5/mbe4F49bdQ60kuB/2Xt1cy/LdjfbxJ1PQ1Ho+VJanUS+vbpUriwuP55YuvlMQEehrG9Zu9rl+9Ucs9KZ7PB6DY3yD2AYG5HTYagH/onQDealLoFCBqVWGDLGgCADHHPiUy+B8dpBTijWK+5xWNMmzilCTPUSFGVzUdPfmuG96uHD051zq2Kp6eawQg3xCXh8sbHS5ulDXwDoBfLuYy1spORpr8j080/W8fKgBE+Vhb9QpfHLT9v/9e6f920P7NXuUh0aLJtfr3l9KhVxIzdeQpYZc+dOrxhwJAbQ0gWACqpjL1dTvkwMl8pqKROnh3EH1LXhQyXd8sVWVRyz++1OF2R35ZKT2dDz6fA2L06nULcBrJdy2+GouoeTlSODSqr1fkiWttARhLcsaa3OTxUOSF3O7b7VoHQLgbQNv2ywt1f7xQ84fXmu4xQJmyfK3LP3yB7++QJdEZAFmGT2bE1hRw5nR+rv3rS1U5cY4eS5oDStUoUXu71oH1Vlv8CgAvJInSkCrFxzy+U4Cnhhxfk9NSQK/xeKLZyYkMH9kxrwM8e/Wvv5MDe6hVmpZqAXTcX7IHC83xCb9HHIjtmtzQ4bd75KgLIfOVDq8uUXuQ/xFMXO4UAYH8je6UuCqYb/js6uLSH4/k/l3v9moBbkY1NgBAG//2c1UPJxr/s4PHUwlgc3kNeEXs7X//Uu6jOJTOHj1WQ05tbleqAPE7bNx5IGBHbSvVgFKjR2ea/OKJ6jIZgM5UUYf1Rg7Ko+mBVjPJlWBDB/U0H2n0i8cS9+mOfFalput/+UJ2sVYIQSHsKgvcAAAQAElEQVRGtZ4Xnp6o+vKNtv5/6N5slVmifDbR/LPHyiYjNTx3TMmz/biUTUppPpaD8XExVnezUgDs7B2YzjJNJjMZOXW936rnniPmtjR/JlheXWiHHWOSwPdaK/ymg17G/WHrf+zx8gLA/Hb4P2bTUSkD8Dz85kwtQKZ9daNO2IQ5LQCpx12KL9ZvlzqkvZo54/FrhigA1PZNrRrfcb2IH8ubpZI01QQj1a/fKjkZK1mMZPiRAbR20WSApTmxWnPvmp6eqItSdjpTRowF7gUR8NflH+WlRMylreS0/d7mpnKQtUXWJf6wCx16jCo+f6jdxVtp36oGRBeyCBDU5hMZYHsDn80FcnOvyuClfTTV8NY44Gq/2ykBvQ3wUMNfi7Os671S8nv522fqDgelyJSNJ8rrXv42dwDkN3zcTqeKJ9PhmSJgm/ZqpXI2U3KGfeC9wd6G3pvbrQy5UvJYy/GB2N9WO+lsovZ8ouzXzxTxhQTlR/JKPUmUPDuT/yFa92CqeH4isWY6Gqtf4oumwQ+TkKgmJ1TIKp6FWvxS5OoRALHrbP/vL5RfV+qJxX17UCReDR1t/+W5Dv/lK6W1qWxMyb5TuTfZyxvlF1vV41Ttr87k9/mOXG7oMSN394daF8+fD2DzerlUcw6YS/znIWr3hxfaAopH/GKC7iru0YGc2HSN/F7k/JTk7nqWDTx7LOZJNhg3fnFJ/rtVlwTtP1so+S3x9PhE7TiRPj9TfZKrff5KHm+rP76Sx98e+rrZSPhp968vVKKbFn0W8Nmih+LBifzt7W0q7UZBzShKAN/N62vZcnuXJxnbTHOekmDj0+dP0QBR75b9aPtTaP6UOcbg+43Trz/O2/HEj39qO879tP+kgf8QGvgkxI/UwDeZoiez3bXhKYSzb+8/RPCb2T889kPzf6jvY/nuOO/PX/9DFI7UP+3/ihq4b+oPHX/IUF5A8Pa1rzq/9wf6+bHd73//+DjmQwsf+45jfs79h/i433d/rfv97x8fxx15/dD+OOb+/kN03u+7f35/7v3j+2P8+P61f9BjF+N++3sUgwLfUCn4lv/fZ/S+H9zvPx779eOx7+8L/P6xX/+h9v4cP78/x8/fb/ev/4TjgQz88wu4+AVU72/DdTqPew7/vM+R0Mf2fx71nzLbzGT24XafjheWP9R8jNndfD/+8e1Dst+fbZzcb5wOn/vzho5v/TCzQZ5vdf7QCSSP7u/794ffyU0vhQZ58/uEN9ail8Irzzp+7o0Oo4BlZor8gh+MMjTHPSCNt46i1h09FtXd5mO8+ZkBXvnxca73+Rxvx3lf7ykudhSR264VQssLZz5P7zYf54AYDIqqsIx+l88s+JE0dPADvnv4CjEwtBuayyA2M66/25vdHXMqg0/f+7whZfjJ0AYFDUf+w8zkY81MHXw6Px2glvf5ej7G5ydJir5SUhDjGTv086NFRm8+NlJQis4jRgjD+ujQBWIMxBGnB4BpaQ3H39AJ7+j1yAlJ1gmKrOd6HvQHABgtKAQKHhwP/DHQvPlclmFJoSLGRA26MVOg8NLBvF8OIaqhmOlzYozyrUVOp+/HeAjz7+wk5roefJ5f87lBxvVOkWtJksjXcH7NTEmWqalreZ8fG/Qz+nwdM5PvQ4zy6yFGeTHRzO5szj5Cr8FPGgrCDtjGEFFXL1lQCImSNFOLf1YAebWPoyBrwRQiXAVRJ63kvLTI4zK6GoPzy0EwUw4AkuaZ/O0rutFDo45rLrPLmcTo3QoWhmvOn+hxWj4/wE9KUauDBzOThcB6okEBOoHzmiKaoe+mrTWaUByFzxrAsA8mYX8vBPvbhE6zxg5IB9+NfPP10ixTD32ZKQBY5IoKyJPRn1Dw7zh2cLdXQJ5SA22IuHu53wX60ySqBJDoWC/EoCzP5beMEUW0gAwN/Pg1i1E99NIsUwG40/QtPtlqR/Et0pdmGTZL5OCd043oxdcp80IFekg4V9trOM9y+Cko4lGIZP09ReYxBbiALhBF681KKUVMqVdDkX69WmpDn8Xgog5ydC63TM5ntIheWlTWaUeBvmec67AHjAgxShDdAqg56NAip4MS2Y7x0D9Q9G0JggKelEZF9JYgd6SJLTDXr6UxkcdLhjw7irY99nD9OoDroF0eEgUKnh02rQGSbT4a9DMCdEnQ+R45KgCPHF4P+GxPMfrwgIIvMVswZhoL5eh8DDBa0hL0WbFOlmZaPHiAzDU+MpaDxCb+wZfbQ+HuOGVchxzOp7cA/xVF7g55vXmh3OfuAUxilipSkPUCuKBjZpr5m8T4Xw7A6gVVB508NjzOtgCofdVoDVgcGNtDM8NPMng8AMCBZyp9MFc3SuV96XgktC6LpsnpAhsVijEoy1MdvAAPn32Ovm52yvqg1c2txk8f6Pp6qTEgWNxUqLpXS+xWADeGHTartaqafp8Ln0meaedfdQldgkB5kSrJEoA74iMJcgbq7V5bNUpD1OTBqXJ07UX3ar2VsF8GcDPpE21ulrLQ4zsrtZkp4jen5w/VhYBP9XL5PU6jv3kEQOBgcI//VfhOuq0V3SdeXCrlH5dZG+ljVIEepvhFT6z05LoIODd9cq4SgGGfBeUnM3XXG9Yx7fxNp5ipIzd0FK3bMccmQIZO/ayU67dhfoX9DvAoswFQHqcFetnJ3/YvARsSZBp99lB9EtTtKyVT/JC9A9ILQKUEHSwcFABwdj/L0KPw+9HZqdL5RHE2ktBp4cAM943Hv/6FFpP5ELcdoMaGIv8JQJUAdDZfvRlsdDY/UYiR+1yvzZtr+RusNUBEBWCSEBNkPNlqLyFb2zbao7e3r15pC2BUp0Hjzx8Ndp9OZ8Pag4zEy2q1kklynrOHJ0qwR0Je1mqna/LBHjCs4/6bEWvCJ6vnb1XtN2qm5Jn/02ea/0/PtMwaNaGXHUzlJlP979da/qcvlVQp/nPQBPnSk4UqaCaHXqE1cg3+wVq3AEX76xtlwdTjtz1eWePv3TTTwToFZNoTE12WKD90mgIGy/3QgsqQyp9hzj57ov7xXD0g0e7L12rQ4SF0EjYt6143f3yuAv7DrtbN1SXxXWkMUDw+XQz5MSEWzp4BCpE7W/yZZVWSKxPs1hAfoycPVALqjgDWlaf48K1G2O7E34gDQHz56qW26HG5upUh0+HqRtvnX2lXRPRKTjs02l4tdSC+ejOFp6fKf/sUXUfdLJfKkeXmsNEBW20Afbv1TpPzU8XetA/c+0esqVY5vjcCaDkQozPyWMJ5jn/n8Opfs9oARhU3B8KuUZGXGj19qAxfLQG7bJKr4h6Ycw/LiNXdGwDet7fqAZzcj1999ZVinispRtqTi9I0lQFGCnlC3ZI/bhSRtYEXoUfPGxlxecA/AuBois9PZnM5IJST5w8bssJmrYJcE56iZ2u0ja38jztK5u13a6nM1DN3C1CeXe/UX67kenJ+Ypain6D04UIFgFxDLgl1JzG3+upCIeU+iO8XVa8FwKYA8Kor9E9s5Q9PlQBq+xvAHTfI+vJGUSbXa/8aO6DnEbHIrYm8dKPO9QBQ2KP3nvgJ3Kt3xIYhd4U9nOc6DT5cHXmmIeenUBTA59wKjeYzGfxm6G+8QNb6MOSKEXyNWceQ0e+JLXFbv7hQtq51IEbbMihMR/IYDgDPDgpjchngc4Ids5ioR0fZk0dDzq0nmZI0UxwV6slRc/Jtw7NBgl3S//4Xcjs0F0ttiftoppz7zYY80NWNWu6ZQ67CbwJ+U71dEoe9wslEa2KmenWl+t+eqykSbZq9bn//QpZEYQTF2VjzHfFuCXQq9YDSSZFru1uphvaefNUjT0D3tq2UlAVzE/kfDvizXUCoDP/QPz9SID9iEvVfvB1k0uVaJf7Z4Of1F2/IYTvA8ZUUJAOETTio8aU0y9Rzz6g4jutKRgxlv/5s+KMB94negvYzdANAnE4mys7nsn0tqztNkbl8fE5+aZUAujc8C7lNE+K7TnrlfVT8w6Xi5UbVi7dq3lxJu4Oa5a06nh8ifJTEv7hfZPhGSkxNHpypBCUPMWjnf5CCUOmjUzWpaefxg7yhkTZ/fKmTJlH9v34hXW/lzy/ivtDib+H1SiFJlE+mGsB2YrHgua/7Clu8vNSO+Jliwzwt5T4m8pMApJPxSAX38pIcsXl1IaMvHZXaTqIO+JjbIr68VftfnkN7jDxLddNUxpo98dvPCmXETVsmKsip7e9eSy/xh1c3qv5/Xyi+uJbNxzxTjLXw3AroW/zqifT0RD2yhel40GWclNKbG3TcYu+obNNoTF4sdp2EL+jZqarcZOg5AN53xMuIa0Gftn8wDfQf4Nfo88bug5/35/j5++2DEz91ftLAJw38V6aB+5nhTxP9z6fw3XU9v73fvjvqruf99e96f+zPP2/2j13l07g/VwPve8M35z2/Ytyn3t8/+ZHH31DTQO1D5/rLbDzAfpvwn8L/fQr3eb/f73S93e/z4/f7fujc53yovT/vQ2P+cfrua9GP/345/5DeneP3230J7l+71+++6O1e19/joRGj3sT+m6ZvbcbZ/cbpp89fTAP3Ne3HP34hs2+P7ykE/dBsn/F++/ac96/6+bdHHM98vZYiSkux1Y+P/RZM3o7nH9sH+/iv1R0F/ffn9UM5i17kbChCezuO8/1wnZAOxvoMM5qgY2aKFKZaL9Yy18wUQpQZBTLOvZjVAWL5uQWfdWz6zubXvUmM4SOKv2Jz+b1x+M2HdZq2VfuO9nAd/oxagwMvsKZoQTEEBcaaDQSH+R3ytU2rhua8JRQP/TwwNonRVx8K67CPViA6zIIb73h37Ou1rN9DK6SpUlqC3D1FcU9VZqYYAy1CS/AQFKDsdokhqqN4cyRnZjIzBR9Pka2DbgNd58nXEZvvG3Q8rMlEM1OE78B4t02PwL52QgHJi68+16SBrtjMTBbgwEwttAcdUDD1N87u1qIo6P2sXTkAyZ5pyC8FaDrtnnW9L4SoSF+aZdDqaOjSx1PYM3O7S535SPbwVUPX17ib3yuEoCIv7gbw0+3TYIs9YJ37O13yhRN0OshIcbGjo2OMF8xS1o7I3VG8HvTYCWBhr4YCbeN8DAQ0rCN4kky+theifd0GuQ+staVA7wuFYNgpDP6Sw9eIAqHbs6W4mwN+pOg5oYA36B767tMZoJ3bySLzYpT7nLFOR0uyXD7P9WZmLNEPbAysSOpoh/1eXtjuuX5A314spltmJpchst4egMDXul0uhTDyt199jMtRUZDuFWS0xCIFQ2QEYEzSQg367gHfHRjdAQ44gONArAORRVnCm/OXKSR3vHtxvcgzaGnYvD8gl5/4m70CiCzQgeCtjiaMT82/9svKKTQWFCAzisI2zhUobvu4NEuV57kKb+ijojBtzPBocj025DVx4rFSI0tS5sObeAm2dXDY9ePHZkE1+nF6h+1GWwq+EpT4BPwihb7b1sERqvEqMuhwvYH4CFBnS1Hd34wDuLTp4gAAEABJREFUYxriMOk0bL7udij8Ap7R41/Nu4ePHPu7rlrsQzeUpJx18jzz07uG7xnNefFW4U/eNrcrpRnFVGjk8AULugUQGc8pPocAaFjJ+Ugp8ntTlkjQ8VjpkWfixV2K5R6fJXpFPerReYDeAZChHtapND05YVoiv+4M+X51e3NXhI1RNQX4gP0MIY1RKTKH89nwZt+6OWilWiOAoori7QzlJHkuB33FWvPFiXLW83ZAB4X7ObxBihr4Xv7HBgUxUWFPj1cfE2BgeflWE4q9Ziaj6L9brtREqRtlyiZjpV7IJnZuL6/UneGDMWoH+NHuDlpfXGsHaLyDt5a5LlOE5gh9VABpeV4OwJzHrv9xRny4UJeYAgC4F51rfN11My7Hd3HIXFaW2yBDtsPvvtLqixcap7kyACj/IxiP6clsJriV+2KKn/ma4/lUzfYAWHFQ5OoJAKmTi4DPKT6aIN/+9Rv5V7iWfVBPETsFWLh5c6E2j1oBXOTop0F3IXqe77QHEIjGWGwSTyeDTvzrONdvL6T1XrtXl0osarm6UX6+UPt6qfpyKQcaOorzq/1W+67R6vdfaf7Lp8g9UxskB0D200wl8TcZjYY+t1OPzWMrbStyIkB0TavwnbMHD5QCXngM1Bc36ijW716+VQVAWW13Wjx7ogTwyN9o7gFynIbrtQUcSrhfJQC2PWBsRh7efflKfeyU/Q+P9eD/8lsl/zyWZo0Oh7VGVQfwsNIa+26ev9HuiwuV6UiFgybosOMeKfQtYmKCL9fYD1VrNBmrJ9ckvVQAbNX4mOsymRTyt0DzfavZ5/AIGBG9TcdKABYigGoLuDoC1DHAyMvlNfoMcjmrKPlYAfpv4SV79oDzkRpy6/b1WzV5ooTcFbChIVsOMBE+O1O9Xml/WmKDUhV5YQfw15CzHIBx23p7++aNfNsBvlXY29/Cbsi3Zw/OlZLHppOplpcXCug0TEuli8nQHGhhgPKQyq7W2gK03fz7c6UA90WWy4GuGXk8Hlqd//KZduhh9eat2s9OlT4+VXV5qwb7ZV1UBcBTlIUK7O95yuPzBhC95B7mvBk/DgDmYE7a13tdffFc3CyJ0b3mAJLJoxP5W5DlPz9VXQRV5DCD9/Pzc7mMuJI69wV8ub25VYFvZ+SEkvvIljyTJikr9G4+YmavCBiZLmYaWaKeOLJpIc8RBXnR6V4+f67d5bWKutMYoC3Bpv6VthH6we/DgGKWp4rY1umMf/GM/DFSGhNl5KUM/dz8ATCyTJVhbxZXTW7M0gxWe+3gMQBmHfyPCCYjYi3V6uZG7u/FwxNF6ARioB/nSv2bANgH4nKFzvbVXq5/FyavpWQxBczqtHv+WiPAvYz5ifsdPpfQovsN+21mMnKR81NZqw10li9fydJEe0C7jrw3Hk+4jx3Iszut2oP6aa4I//mjcxEcSgBejfUCPpLBo/PZ1bUaQPqmqfF/AHJnzKTmZinYkceJ5wH/Vg5LU54EbNBBGzptX7wir7xVdzJS+dlDWSMA9aUywF4DwMvxHX9jtgc8b//LC2X4S4ud9cdLGWukv3yo9J8+U8AW48q0ePhIwpY2KSFkCucL1eQUt0nAHxLuVz5vdLKQ69cen6j+ghwBiN5JqueZ7PFcY3yuS8Mwf3tJnkO3HXnCn+9Gv3om/6OaNCSq+N0nuE6enCo8XMiZquk7AIS22716txu5M3F/w4eFjntsn5KnulEiW4w0SjN15L5uFLV7fanb3RpQd42Pb7hP1OpDjx4NvQX5m/JO2/Os5yCdjGVPzlQQo+mDhQoUXXGDOLxdysg31esL4vBG/jBXB6Hv12q4tkkll1+rgwzfjvPJ8IcpYdcMX5s8SgrF04X8vn79r1/wXCp8AT7/9dXwRwABO1bIWH11qQk2MnJAeHKu9Nm5yrMTJTwsNFfwwPOIf5uGIe+ur4nnWjX3kTH+tMo0POtkSa4cuxs5d9Md1E5ydTzzBRnAsyn+5rF0s1cA6PY/qMm4zzbzQubPJb84U/jffaaU+2ErCVbgs1DH9dhLbZT8ft25LQL2JR+l5I1kOh7envZc2W/26i9uheqU1OgFWYqzhfY4o/8xmtWt2lfX6J8FPn3+0TSAF+jY/tF4/8TvJw180sAnDfyNNfAj0qf9jVn8tPzPpIH/asm4k39IeO8/tg9d/9T3gxr4u1bfz5i5emh5+0GF/J0N+CH7/ND1vzNxPsZODzDk7WPX7/ebmczu2v3+v6djs2/4c7neb38qr2bf0P0hGmamYGFoZt/M8z6xHfccfu/Hee8A4Xzvc7z5BO/zvdkd7WO/A3A+1q9583E9xW8/NjPfDfbzMd7vxa0e+mZ314YB736YmWIMsmAUOjqFEHUc37vPQPeOBuWfd+dmjLf7tJhLBcnHie04LzAmBtePqaUw1Pn8ngH3Ph30h8Y1744hCEb43A30wt/QoOXXOwrTTt+PA2NjDIqBBk++/vF6DNDxQZDpmYNQgI+1/Lp3WzAFxrSA0w1Ftbqh+iHJDFngpUNfvm4Pf0Oj77iu0/C5gbGuK9dEjFE965jZQEOM99Yzv6WI0rEXm89rKYR1PpZzv+6NSYoUZ3quhRiH4xaQ0MdlWTbw6mO8GXwnjHF+OtZxME5pUO08y0RFUv62j9Nqm1aRsd5YbpA/pYDlczEKLPZqqlqBi86H0+Vw6K9Z3/XjPHjLKWhlFHcTin8ZPFWAfj6+oYBnmzswxouRDrL43tcIMQ5rhiQqpokSmtM3Mw0gKPxbMLUAxQmFal+zpkDfYZcxxfkRrUeu3vXlcyi49hT5/dz70ywT3ayBoRHdzGSs2TJeJpmZnGbPvsfOAT9N0LMXKp3/3u3C1J7xQUzwY3auI8FDDihWIyddFIYPA88hRmVpRrG4kvM+AQQrKLobsnhxPwfQkpkOgCY99Ze0LFRScG+yoC6L6LaTsW5XUlQsUkXAGH9D1+3v88R2oHDr/N1eL+V7Jsnj3wvNzn+0KAfBR6OJcgrDYToSNWA1gHW9v4G32cj5z2KqHuCkWm3V3lCgpiDrgJb7R+IyoE/Dn3r85Lj2ZDaTgwchRrVchx25jTvopCHK+QgxqgTQQDy5rZynoiglIxaxSTGhsB8NMHKrXVfLslTZeKSEtTYUgVt8a1KMtHt5oem6hfdeI9ZtDrV6ZEjxtQpQJFA8jqw56DXNNGbNA2CLx5CFIN8f/I0p9Onnu/UaVfXo/s5Ws9lUc+gWZakMG5XMr9Btj62YMvC7WCy0W96qRtYkJtoCCO+vbuXNgdIe/y4pvCbI5mtYmg6x1kAjIvP89Izi/0buq4ExwZAbPhpkDPDsa21vN4DCZ9hd2q43aojzDMDB/TSB3pbxO+u0vwRghNcZPpVnOX7dDv7bAKDkeSF/23B1da2b5RLg+lbT6QwZTB6HHes15NkzgKGIj7tNMmg4X359cXaOPZuB3ujZQ6XzMbqu1F2uqIXvVO138v+HdkxBPaLzCqBPbOPpVOWjU+VVLwNgzM/nyuExIV4b/Mbz2wp+TqBfwaev7TrqAJcqCvhrrpUh0+n0RDU+GCjOu8yS6frqSg16j+h9jC83yOBvuLbEXoZuW2LWQawCHrKYac98z3lbQLCit+FrKp1nt+kOmyWTUv7/HXd5KkMHHcVvByNSAIiMQn+uoP7tLbLu1UsqoRuRZQ8A0SYmp3H7uxfqAf1SwOOCuNX5VONfPVEc5SqZn97sBp5DjEpYAzI6TbkyLdWNM13//rn8DcU9ftQAnEzgW8G0x5+Tcak0zZiX6gbAY/bwwfC1vmVI5TEpp+lADfz728KGDcqH50oAOCKgmNYHla1pSl5s0EVC3sznM70B1I2/eKAx4FF4MlU/TzX+7QNN/4fPtP9Frv3oIKW9bC+Vt8TN71a6/E8v1N1UgJpRZ/NzbQmIBh90nS2/fAnAulFtUh0l/z99c+JH2HwOQGQhKMRE6kVXKs81yWSkIqb490q5sSbyGflmB1hyIOYafP4W4He73aqYTVQmmWLbazafqwcs8rcGc4uyxDTNxuqmI41//ZnmSuBzI3u4kAN8cVNJMWj19kqTrFQfTRP0kePrnosc5PX1Emw7mYyV5LlOAdZr/KwsR8o4T/Dvw+CrrAcP2baWAWym60r+Rw/haiv3lUqtxr98rPHJQmNoFZMJMdwDyN/qUASFU8659zXTXNPHDwbgKt33cl0k8L/Z3MrKTLe37IPJ+fLcN5vN8NOdXKfb1Qpxovw+7PQn8C3AuUAeFXx1+GL35YUO3IcCsWfzkSJ+4nklwR4duZ4wU7qYy8GpjnvZnnziMbE4O5Whqz1rlGN4DWHIc2tyiEnawpePmz57qvWrt1IedXp6rvHnj1UBRgn5IsBpzFJlT87Ukyua1YY4SNVdLDm/Ve9vNBLLtwBuNYxsAHNT8vcBgKxbrlTlUkiTIVd7fKfon8QmX7cjh3b4RZGkimdT9YByxXyqfAqvHltcb5E7n000my6Uz6bDV/ta1UrwExifEtfNONOadfxtd/kffOxawL9b2e1O1phO56fSrlZDDHo+j2aD37W7vSL5131zAyAd0JXno2xTq8DN6i+Ig6/eKkCvIBg2nHdvliq456bImMBjMV+oPD2VhaD19bWG5zHyYiQfRMBASyP2Sob7YIM+Gp5fKvappRqdLuTPARvu8/1uqz6EwT91PpM9mmuFTHp6psg6Qj+aFfJt/PkTabklMA+KANIN95cOX/VYrcg7HTxrXipYUIjoHvuL3Fo+Zp6Z9Hal7ZsrgL5O1SxXLHLZF5dKX6/VEScdtrt5+3bwlfS3T5V+/kgBPYt7YST/9eg1AywM5KPq7TXA6g2226v8zecqfvFIIn91AIuHTMSLAYpK3ZsbKUtkT8+1/vfnat5cq/vDWyXoun99Q26qNSOG9PhUKXqr/A/J0N2mr+X3db/Xm5mKUSnjucDIh/vDVuFkri5PJMaO8pLnqVb+Rw3pL57I80WXIS+xF2NUUhQa8UznsVOhE/9DQyVRAsjuJoUCgL89eSAHYWMx0qIpxJLq6171i2ulSa5A/s1O5wro3R6eqrVO+l+/JG+8VcOzq9OMn51r/7uvlN5WWme9SmJTRaGUtY31xtCxy62SxVjJ5w/U8wxecq9JAGe7Q6UIINxxL2+/eKNDGdThC/F0ps2L10qgaeh+z3H15lI1fptyLRrjfvdaBi+NermtUu5h8WwhRcMk2XC/b9TKn/dcF/7M4M9PCXmm9Xx9easAKO7TK/J0R95OeGYK+rT9hTSAoVzb39t+ytL36d2f97H++2N+zuPjeh+j+WOv/9C4j9H/1P9JA5808P0aOMbWD+2/n8o/xtX7Mv58HBukjo3DT5+/Kw3ct/n94zsm7/d83/Hd6I/9vD/zY2M+1n9/7k85/hi9n9J/f737835q//25/9jHf23u72v6+47/Mnwds5bvP7bCj+XKadxvH6P3H63/+/RzvPYfTea/vTz+y7sXA9+RGlMAABAASURBVLz58V+FIwpR99c5rmtmFAjs/qXhPPDL+Lc6f8KJmQ0FoxgTvb+ZbOgyu9v3FG2Hjns/nDdvIUQNDTr27tjsbt694YwJQ/M5XpyMyTfrep+3mES1FLVcDeBx30yHnlng3Ol649Bdn504NTOZGbWnVgk0QjC/MvT5gdM+7r1w2VK87N7JZGaKwWlr2Mzu5vaceYPI3W/NfnJ3aQB/nGZFIYZhDLFhTAfvrgswg+HcfSdA79hSivJ+7HN9nstp9o4oHUc9e4E5hoAsFNXgNcQ7vTQUzZI0pT9VpM9Bu5Tz6DRQ2LCXBn5gUiFGRa7r3dZDy4ujTqelUOctxPjuqoZ5gXW9+XwvWPpxR/HU6GeAvJjawkcPeBLRtfebmTpomwX51lF8dBlCMLmdfVzCOpHrLq3PCSEqzTJl3vJ8kEcy7fcH+doBmgk+4nS9f9BpGlXDi7BdC4jXUtBq6ha7V3K7p2nCPqUY2MtYy42QpZnSNFXN2B4dOS3T3eZF+obCb73fa08RqofusB5ru5yHCl4Y6n0tMiXI6zrz44bCWUwTDW/d9FJjvYYCNut16DaEMMhkZrDby+Ux+pIM/qDpPijOI4JVbQ3fifIsGxqXtV6vKMYfBv2kSTbwj2L80tetgr+MArEXub3A5l+7G1tGYZsOX2yRp6bQB2tygNh5Cuh9z7w9AGfFtYw1pwAF3mp07+DBgX7fS/AOLadRUZRtACGKkCotMo1OZhoBqritLJg2FJYzCoqRoqm/CeMNtWhD8d/33lp1cnnTLFPHWg7kpdjYWGcM6BHQVQAAXh92w1fVesHSARWXscZO7hveXI8TCpmdG9iC8vFIBfP9DZP19dJZksvc4pM1djqkppZC9QRQKZCncCIK9p1uAYkNHaXw7eBnSRHS7RtjHGznunGgcIgzeE7yHDtUcGsqAcRMGtZxP1jvNrpZLuW89dIAqO/xK9fjodoDyuyFqbFpxfFB49lUE4rK3jbNQUmeq8e3XR9rCvy311fK80KxLHW9vZW/dZRlOXQPNHgwQ0dblci+324U8CXnZ1iEhXzsHp9usXOIUa6LhDiY5ujq/FQGINXdbHT51StlFI0jhf+kyOVgURESzc7P5EBWUZTK8hIgaa+A5EI4z1s3ADAHaB9YwxV+8ea1XHe3gG8H/MttuXr5Vu1mr2wyUlNGfGaqDvAmSSLA307r//KlcnSeAfw2favtxY1GZyfKsW1OAdxp71kjMN6bry02gwHIqLq4VvfqikK+VNaSAy0XX76Q+5W3FfbF5XRy/kAVOat9vNA6D8onY83Ksdz/d9Dfov88y3CLRmtAq8AaXTDGjHTY7OR/8OBvkcUkaLZYKKToE9A4fQAoQyG/d/9xhq43OgBc9eh58uhM45MTLdGTx4DrqAQk2i3XimWqydMHum0Pgy8ECwP4uHl5AWB7oTba8CZaMy8UJoVaAGYHofIHJ8i7BFRa4DsLbLJT9qvHigCywh86eMotIT7z4a08By0X05kScoTLQKKUyAub7UoOWOyKIAMUPUTq+BntYql2d9Bmv1VTpPicAYQFNVWjFfFdouOEeNm9eqO+Pij57akO//2Jds9SAFwco0vUvG1U/Y75/0YM//5GJ4btbw7EU6Y9uXrx7DE5s1GxqQGlC+2JjTp0qmKnYjZWmia6xpfExlK6Xd5oA/gY8eED/KUAhTfrW3UA/721Gp2fyEH1KfouAEpyi0rd/9GJx/7ucqn97VoJOavZ7uSgh7Df7dtLfFHD/1/sgLcAeg7YsGN8T54Lk1Ja7VVkubp/eQGN1eD/SKn52ZmSmMAh85dLxSTRm69e6ObqShE+a3xts94M8RCSOMyb4gstwGddRBk2Lc7m6qeF/C1RRNf+7VKbSdSSBA77MqgXswmgYCPBD+Gg5PWtdoCLAT/b7ze6+783WQcQLAKueL7xr9ctcvTquYccW5KjHYTJifERcVYtb3W4vJJ/dbFVnfbEnINB3TSX8+Gt96/K/pfncKAh5FyGDp119Bzw5xZAMylyec6ZEQ87QDRv/mxxdXExyD0uR8ObwN2s1OizR8q4L9XkBmvb4V7ZkaDXAIgZgOcO2XfEck3sbL58rQTbeQy0sdcuSvHpQx04rnjeStwpiEOCVQ4OptjpkPT4KeNCVMt9enFyKreJALFzwC4HclPA1RWAtdt2ub1Rzz1u/fyVtNyg+2ul+wZZTfXltWr8YIVdPVfVX72RvzUtjNJv90oAg52/KjGJ2An4zRhAT6nJv+a3yaQOADXHvsm41H6/Q2t3n+lspqIsFPCXhjgszxbqiPWKuQnHjeCB3CDmu28YOq6xoX/bQU+eunr+fJDL7SviPSEvG/fbG49HcqJi1JgYSOB19PARYOgtPBaqMlOK/oUfue/dtNyLAFWN1mH/iVIZQG9NnDT//kJyoLTB09+uJXIKN3ft/vBSyeMz7a0jfFL51yLr0GgPz1t8vUG3FTwafraCzwPn6aOFyjTX9BfPlK+RDZmTzx4AgC4k4zMpNQNknnRR+1eXqgEDnY+OZ40AYHmYp9qhmy4wFnb8zeMev24BVde/f3EX5+Tgfr0nl6Nn/CYiu+faCqBxFgsl6DuiI0HP/wDE4KkDXB/sDK1R5vZINff7nd97yNE5oH8aErVJT6ws1WJ3X7tmfI9tOo+/ptblH56r4h4XGynUUt4nCgC2AT62z98oQefZ+YK+sTr8TOT+hntuDZjd02psH8gO1Vti/4p4vtzLmN9ip47WE9fhFtn8j32ublUXhu5OlACSG7qvsNfIv36ee9VkNleHLTGlenJM7KPqMmp3cTn4+u71lQxavt6BHBDWlQ7kkm1byb+hw/0jQLN/fqH00Ync53enhVJ8OONZJfvtM4TEHYKk86ns6Zky/MH/AKN/e6N+kstzhNWdauLYn5/3X13IfcR9tPzVU4XZSNtHE+k3j9SSuwtLVHF/DTwftGN0B+lPnz9JA8asjzUuDR+PoI+1YcBP/OG0PjTl/X7n60Pjjn1+/f12vPax/XH8z3Hd+fX2MVqf+v9eNNBzk/u+9vfC5yc+3teAx9f3tffHf3N+F+nG88JdE0ffbfqrbHe+J3mh6DuN4lL/devVf+2rjEd0Tu/1fd1x18fDcO9NzHuvMfubHoh8Q5exP/H8r6Kk/4iLYC6M4Kb4cPvOxXtK8AdSHtb1rcZ1u9fkJ5x/78eZ+N4B33PR5/6Udo+U8z/w5zwe273rw+FdP+6IP6MiDr7x046+D/nqd/sHUoMu747ufjrtu6MP//wx132Mtw9T+Nl6f0jFH1vo++bdn3Mcd7/Pj100b378oebXvq99aM6H+iio6vsa+U/H5r+of2sszA99vu/0LToU/+RtsD3Xv7U/MvJzCHCk9ZH9sDTruM9/p31kzr1uvycI0Y5dQwy4zF93SINox/PjniWHEDuef2c/MEbv3b5Hx96OxPoh3jjjMof6bruLPwgMn7vxd31+PHT+1X4chTWZBdm9pu/o3BDq2L5h0Hn2duzxY2/H87s983S/3fV+9+dxzLevmHm/ZGbfNPQLx0PRn9u13N6+7rGJ696v791MEJRvX8/jxI/Z6bj3Y29fn8OHnx/b1/3Hjh+57/Adb14oawFHGgoZTUMFw+c7/zIFbOKFgsCacEuP7mSWFC3yU+oAhvygh14/OD2Tcbz+W81z/DcBYU43RFkw5Oxk5nvmQcgsCFIKft2C99CCTHdNbHdHzKGw0gFgxJjCiMELNPCd4GPZd8RcBx9MkfMDEYVhTcZ5J82LcOzurjPH126haQaVmEjsO4mCItJBC0k49p/Q4BO5nlAkcnubmUIIaKEXpCTOFUxGnx+7rgc+dEePnZy/GAL89wpmghG5P3HkU9RQLPNCsoMqHUVNX7mDyYEO/LiNIgW/loJqx7nTFHx5v5MzgxL9vedgDi0YdA262JprMUnkPJvZMNWPhwN++Bod89I0le+HsfQ7qOLyBvQe00y+Xo+uWRbdtOrhL4agiP7MjLVamb9lgSyVFxINeVGQg8cMVktfTSFWzHNQeliH+U7H/dLfnnIeeuRIEnhhzweeenkB/iirA0XDeArTzu+dLD2F6PauAWA43w3+vt2uFWNQlkGPc5SidDRSAdDlIFmLX2d5rkDhPqeYGWTYVaq9KInO/K2cAlAuIF/KeUfsdNggRx9BjA5hGN8gk2GfGAIASiUFU02sGeeoUj4XQegXhc+9AvS8mV9ESPctpyd0tgO46NBhxN9cZ95/SxGvyEoVFIEzXxu6BwrkPTq9I9EphqA0L+S682tewAzRNB4xzwt7CqpWu+FtVEHffSlj/Hg602QykwOfro8GGQvXCcyZmQ7YbLNaq6JgmwGcVYCABbryt6CdhvvEZDplnZH8TZiUuRWgSJqkOtys1FPA9zco3a7uux30HKxBKWpmpUoAyhxAtwe4yrAN6lCFbccUIoV2DcdzOWvAqtSiDv5/2GHjHUARLMrBhZS5Ef0fAI5PFifKKNAeKOReDwBFq7IYw99EHfqIIaoA0O6DpKZjvoa3dd0eMwqrI7c3Y/xNNgejQghaA6KEm50aCpj+f/bOHzxQNp3ogJzuRyV8u+8WFKDHgMUFxXyP5ZwCb4c+/ast9xTMY5bDS6EdAFsNr1ts7cXcnkLq9dsLQqPTBPfZY+99V6lVp7TMFaFbJpkCclboI6CH3W6n3e2NYhIVLAz8rBsmA34demTa7LX1ouwUUDGY4mKqBfIN/nWgoP3VS90ilxdl61GqHfbdA+70+EYWU+1XW3XIXJ4tNBqNiaF8AEdz+Dh7+FAZepouFpqg7xJbzSlO5+wvkCMSR7CkdIw/TkdKH59qdnqmpqoBuWo18GPYUOQTj+FrQA33HTKqOvJfPiqVpakIfB4VO/JNp4MDG79+pHw+lj2cqTkpNYVPnYw0OVkAaBkgUaeOmOi2ldDaABoE7OdviCsNGgMGz58BlvD8acTx5MH5oDvhdFWQSmyaY6PQcAztXb1T8+WFEgX5/80ptshxPp+pmEw1pXX4QO1+cbPUhPkWTevNSv0oAzMaqSU3tOhjiu4jdglZomI60+LJY51N59TMG92+BGQF2LjdAMLgk1uQuV1TQWet5vlb3QFEGfrfa3MLbWKqWe/U4eOeNw+HSh5z3SzX/stX8j+WaeFrfjJXkkSRjFQcWgV8aQOY27+9VZnmCjEhLsbaE6cj5G4SIyQ6TUcTtdOoZt7L/udniv/zY9l5qgK7pbBYrE3xf7lS8vwge7XXCjA7ixlgRIodpCWAkPt3MgBLt7I8VZjkGgOUZQA0JUBdTmxUAEGLkMsAC5IYNJqMVQKyr69vFFrp9upGNT4DTqor9Ns1LWu9VQNoGSclvLZKs0w58dxig6SXcnK72CpyVrIYS4BqY/zX89W+a1QRc7vlSi1+cgWfN7uNUnRxA6Cbz5D7wVTGv5jnSljDSBR+Tx8vsNXlUkZ8nc9OJXzX/SaQI90qqhoVAAAQAElEQVRXu7aT58cDwFHLvSYnNgSwngMy1cRSYHxW99qqUYNP+P+DOWmDttdLraDbvriU/0FMUyQK6G0MQLXBB5LT6eAvHf40AkAri0LhwUxjbOsA3xZwKYmRnNerxyfWyKEsIcVXCuxbQKwKHXjenTx+IM/HLYBTTlwn+05r/CGcTLjn7eXg4wrALWapCvJF8xBdAIC5bv2+5/nB7w3ePJ+fkgdS7iF7cscU4DZgZ/+adMygPbotue/4vEA8B+y+Yy23/QTdZDEfgMqEPJKFRKGTJgD8yhOtb26He3Q2Hqkg+sazmdKnDxQYl5FrbV8PQJeDfTcvXqlC543nLnwFwVXjz5lFRcb63EAOmvzqM+EsKh+dKRaFbv/wQv35VAX3n/l0geNkSqZjqW7V4H8dfDio15InmiBttvhJiNq01ZA3+5dX+GaFf9Vav7lSJLZEDAeeeZKzqXAL7cnRfjA/OVH95RvVLy6Uk8sb/HoLaNkTv5M517gX9H98I7tcK0xL9fjNPCB5mikmqbIi1+rmWrV18nyZVa1anm3qt1fwc4DnRh1+WZPXkqpTsm1VZoWaF1daPH6ovTW6WV6pX4yUkUOrMf7yT58p+eycXDpXc1LI82hLfIktnkxVYyt7ea2eOGnnpTx/ZuhttJgpwT+CBTX452Q8lfuLbraq+kZ0yuOich2+vtYBuR007tDrgZj0GA6sIc//41KBFmX4r9S9ulaKD7h/xySRsbbtGpX4qkJQtd4qeTBXTfz2gJyraq9uWihi34bcZ0kcznvsfwvgH3e15LZ4fKIEvj1PtzfkVPRtgLTXm1ttX7xVdXkje7uS0xkH9Abvu4tr7bBXmweNzhY6ycZKAJQ1ztSzfs31vu8E9qoCscVzSYe+/NklYq9mf8AmUZYlWiedmj+8lVWtcA9lgL8VgKw/OzBCnoeN3BhiRL6FEnSSfv5Qnju2PCvo4Vz5OT4aJPvirbpFoTY17fyP59BvfbVU/uW18kenEjmrOJ2rD0QhvpSim8pjEflHxFOS5wppIrcX6UfhYqUUfsflCJPUanhmqPDnHTow7qPVJBu+ZvqALrpgSuHTGB9i0IYb5b46yP/gKId2h15r9KtRodt//1IT/8tA/8ODr67VnI6UIleHDD05iZ0+bT9ZA8aMH2oM+Zt87vP1IQbuX3//+EPjve/+OD9/v/2519+n9+n8kwY+aeBvoYG7SDYeBe6aOPp4019hgw/u1vz8LifcWw0Ovt2Mce830acftRmjjo3D4XM8/1P3A5FPP360Bn6snj9M8PtmH2fcH3Ps+3vZ3+ft/eMjj+/3H8+P179vT9Do2D407kjL93/udafh7UN0fr4+X+FD7YdW+LFzjuN+iN7Pff247g/t79b9ZtTdkZHz3m+i75um792Mqz/UGPJnf/7cNe7P17fku3/Fj/Wzbk7xh9rPuuCfSOzjPBra+uH2Y5c1Bn6o0f2tz/tjRJ3C89HdIDO//u6YnZ+93+j++nP/2rGzp5B8PJbejfhmiW8ucfTtsXS8+7QUwHsAueP14/7d5R/cdRQlvPnAnqKj74/NzGRmg9wtRcruXRNzjEHexBwzU4wJRdKa1ihSWDEz5gZZiOJAPXP6d3z2zOnvye7HLcCHN93bQgiK0A1OQ+/oWYAWtoCGvu4zdeihoSDlhdXk3fieMcxSZI73dYC4wy1Fd5uv6wUy3ycxKqHQYWaqAV+8X9AXPAx7js2CJHu3Pkec29BMvpmZnE7jsqAr15kfNxQFzXzeN8Z1+g2gn8/r0EVLQVgywbICYweK9PfozMy4IvnFA8VZjpRlmXIKbBkFmrws6TKJcQF+O9Zr0YXTcdm8yQWHVkd/pFjmfd7EZsa6XIsh3K3Nudldn9FnZpC+O3d5fD7T7gqWHPQwHXj2LbJi0E3L+oZeJANkbZQmqUKMFAkbGj6CbhCNsb1y5nhz+SsKsqwEaN8O82IIchCoobDXYd8eGTr05Fo0SS6f8+NF/xYgJHVfscCqdz5iHJUUdXN0JOayIMXfgx8pUnzuoV/Ba6To5mNcp4P+0IWYG/Ajf/uzQWcFunYaXqTdU0BusbHzZWbybUex8gDI6PzW8Ot9gn7Ep3zsmqJag54S7FYjf4s8oDkU+WpZGmEN6SDlgGmaUUQDpEmzTKlFuT53ABE1BbOWwmgSU2GpoQjuunU+hP5XFDJdl2UxwocrZK1gw+RviHkxLaHom+ErDbRjjNpDM0U3zmMOKNIFUw1wKgp5TRKUnS6UUKj2Ap7r3NsKQMn5kAyeTWIvNteV+7TdGXbo9asuj+s1wTYxRKW+LsV3B+a9dXWtA4BA7wVegPSKonTMUnlRM6D3FHCjsV7O5x6+l8vloI9+uVMLQL2haB4pXK5Wt3L+IvS9lWmulsJ/EtPhTc3TxZmmp6dK0JMXMmF5GF8RT97c/kWWy/cVYHlFcTqhOGqthq9brV8vdYA3/2rIeD7TnhzRAG47HXeBcjyW+9qBAmeGTrPJGCB0NNDzcR0F7+52p4bC78EL00migiJoC42AnTPkPFyvNKZCnODLPbKvr6+1B6hKGRt8ERcQ/j3WTmYLfEBCNYOuR0muGlma0KtJetUAno2vQ0G1Qm+nZw8Yh33xoYic40Bhd12puVrLAHhOT07VE1sDYIj/769uAefufDLHN2bTqcr5FJ0Z/abRg1PaiQzQ9obifwqQ5qBGi+9sbtc6XK+VUURu0qAdxe8t4LQBIO0BMuooHZC7IY5mgDWur3w0GsAD//9Yb25vAZp22HerjGL67uJGZV4qIQY9lpIkkeluy/Fnf8Pd6bXYJKKnCTSdtstye3mtjnhMe1PAbu3lSn2RafT4XHVi8vVKwLEOgu6ra/cvpMRRtYXX269eKVKIzvDfqxdfqQCQcbAkAZD05m8u7VWr83wAYGiAbQboIPjYAszfLK91TcHdC/0VsbVbbeQy6N2WU0g/7PaK3Js2gLc5tk8J2DRNtSOnVNwjVhcXqgB7d+uNCnQwYk6BvmeLBcvAuH+Q8cHnnznng0+4PgrGjvHLDXkJtxDD5DzkeaExqWEFX4Hi/Ow3nw3Ajtuy3ezlb7c6+BBCIvebNKYK+IpG+aCvSdUDhLzSGOBnn7YK2mn83y2U/jJT8TBTF1odyFP9Ruq+vFH1n1+re7nW1r/Wdb+V5hNl2CIF6GO6HBBJiFX/umoDrL9p0Ch5eUXOPJCjnKfbrwC8ZiOtuoPWAMj9tlZk/RxdzR4+VAmwNJlMBxldzsViIUyg+WIhj51bYmmJvCQtgZfL1/VU1WKz5dsLjYjXlPtUMZsqjiaqiZmHv/6lDuNE+bOHmj58oASbLM7OtAI09ftVSKIS9Oe67fHv6u1SfW5DXnbgNHm40B763SjVaAy4j484jQ1ymSRcUgn5qiXWa2w0IgY2Nzfyax2+GR4vlN8eNEnzwYcL7J7GRIvTEyXncyX4cAbw6rmvSoQee6UOQJO0Mvy0Jb7E5vQCgFXvx/ORPDft1ehAy05nsgn0/RoDYwL9xYn25JKWGE1GY/wVG48n5NEt/lfKnzuScaF0VCjEoAq/3AAulXkhjyPXb8n40WQi+aK0gmsek+K+Nz49k768BJRtZMutwnys6clC/gc3ZTnWAXo5OfQw8G+6JY6uVzfqAOZqclp/MpbBp2IkR6w0H03V4bcdgPbmxesh3+yul/L1YogKjE0fnjA8av7ZE0UH+gFNMwcPZ2NBQBHf7jwOb3bwtNfh8korf9scJ1mREwr4ycibPSBl9+pKAXDOwV8HGSNrzBen5OqtItabzheazmZqoFeStybEaorNRH5NyPPT04UMvy0XC4l7Xvtvr4aYxQQAtze4aK8ky2RPTxUAXUOaaPabzxU9/95uVAAu2pNz5di/RAa/b/c4u5mx+p3Kp08fK+5bLSZzHbKghntXSKNS/KLHrilgZ1mM1UO7QxfGemE+U8+9oOCZbP6LZ8OcPT7dAlTun7+RKsm459qK+AQIzQHxNc5lANktvl3iKx15KELT35gPv3st/fsrdfhKgo2D221S4G+F9pkpQw8VoGw/LRR/8UD1Pz+S/eahpvhfkIY3w+OkVIL+/J7RFNLhd8/V8JzTcY/Kn56r84Evl/J7XZelCoda/sd0Fb6TXe+ULA8quEc4nyPs18Hrjnt0wkSfI+6P/fagxS+faatWDflGyLdb3gwx1rxlj29aTLRgnyaJhvvPoZHbfXezVCQvpTj+GHkMX2/UydcPPDvtAZ579J5Mx7Lrjfz+3JuU/PqJbFKqnKFz7rUNfTk/Evw0cVrlRPnU21jpvhn+oCgSuz35ZgfY2m/J07QQEvV1y/WV2peXmsRSAf7t7UYH7jXhbCF9tZQ2lQrsN3r8QCk+1T05UR9NmxdveAaV7MEJ0rcK5A9jbL89qOW+C8qrntwcHp8osE5A7o5nmP5qo/zpA/WPZsqePFCRsy52Tlk7klMK1u2DaU+uu33+Qr6VjTT71WcybNTxXFMRH/rsVHp1qaml6s4n2qL3TpL/EY/ryTjeXSwV2P/H/vzVpcNTh+z8Qwsfx/n+/lg/f7/dv/7p+JMGPmng4xp4P3b8/OOjf/4rvt777edf5R+Dot9m/kxOXZXfIuEd99u3Lv58J8clfj6Knyj9XWjgaNjj/vuY+hn89/vI/1WuHeX0/XHB+8fHvn+wvYvg7e+M7b8flpyTY7uvpA/13b/+Vzoe2PiPEF/v62sQjM7jnsM/5fNnTh9+BfHf9P6UtX+WOR8T4NjfU5DpaL7/pn299DDsQ/4xXGDYcc/h/Q+/HHcOilJg8u6evbeWApnvvc/MhnWPx2Yms7vmfd6C3f1qbGZ++tFmZsPc+wOG9QGlfD2n40WVnnMf4+feYozq4Mn7vJk5nSALUYFmyNFTjIFRPr1CDD5saD3y0SkvjrcUORuKuv07+sOAdz/MoAkd88bxu+6vdw3FpWEuOvJO57ODTs+5N+8zM4UQhibfWNvMhnP/y/mOsZGCbQyM8f54x6eZUZfr7ho8Ov/B5aJfbA6KsBs+gb7jet7hx96Ox8d9DGEoDjmdHgePkXPWNjMf8nXr0NudPkyiN4YgX4ND1NbLefbmsyzYYD8vPjm9Gp1UFPIOAGADj8hnducvIUY5gOBgKYJp2LsbQth3Dii2zO+wh/NA90DbfH3m1nU9rO9650BcZMdM1vDxDi74NUOmhrEMkG93x73SLJPT8j7XjzdfK6AHM1OkmJanmQTY4f09eoj0B9Y3M/kaPsfM5H1utxCiXHYzU8Kxmcm3wBwfG0NQAl0/9hgK6CskQS5LQ1EyWJTzFKP7c0c/RTXWLYpCCby4TGZ3NH2O09lTRHRdhXA3R2w5svn6NSBhj/4yzs1Mvnf+XK/JuzUsjQp5xlo1BbJcETquyzwkyjj2r1e1UUHRslWwoD0FMS98N4B0Ts/t67HTVMyHz4xCZpplimkqJshjIoQglyFSmBwD9lgPk9ipAWR2eq5FsAAAEABJREFU3Qr/K7Ncad2po9jsXymtMpMolvboZUWhW8SSF/XSTkomIx0oGI+6CMjzVpEi8uHqhuJfp0iedvmNNVOnCR8ZhfGGuNnBe4ypEmRrOY/w06Af328BeFv8DSdSoD/EgBpMOTIZ7JaAAyEEjQANJJOZqaW42WRRVeScAugNhUG36wlApdNNKTKLOQXF4QSaKbx4c7DzQBHXddlhXy/Euq+tmC/8tQUo8DkOrA18xKgM4GUPKO36bijsG4XODrB2c3kDRl8pArbobKqMIu72cqly3ytLUjSrYfOvCm7INzkF9ILW4nf+FpixnlH07wCTIqBDR6E7g9Y+dDL4d/v4Hwa4XvZ5UPpwoX5WqitTlRTTR/CVQCN/J2OBL61vlpoAxu7QaQdtj53JfK4qR58U2SM27S5vla/r4U1NL0JnFJUb9yn0nMRMwo6uI9cnypbPb+AxSRMFi3IwtpoA5OG/wmc6wNy4beQgRg4IsQVIay9uhwLx+svXmitVSmHawdC8xbViojqPymqphpceuSNy3ABk+htKLb7pbyR7bsuw281yKX9TeoOfRYrIhj+K4nmKf6huNc9KpfD+5quXShPWYo7L7z6zcbB4tdJ8NpcliXLGuU6YoWk20jSmSskzy8tLtXmiBKA1wf8dXGrx0yzL1LG/urgknjpiqZT7+AkglftVhp8H/PEAIDaZjOV5YokcBnC1pXjevlkqrg7KKdYXxEp/s1Hyx0vUGiXOZ48fawKgWABOqtdA2+PU8zenrN0o5KlGj880+fyxhjcwi6gM+0d8E2OpJsd26CTNMiX01djyQG66go8twOH80WMVSaGqb1SFXjsAs1OASgtR7iNplirLM7leTh48VLCgiiJ8ih4j+tkBLvtbd54HxqyLuHK6W/prAJoU8DKFv3651u7VG3WzTNkzwM3ttU5+cSb7Pz6UPUulMlC4j8qvper/+0bL/9cflHyxUfYCnTw8l5GfHizOlV5vtfndC40sUTqfqF2MlMBjz3OG+8Ti5ERTgKsckOyknChUrUYAs/7VvGN8wd9mrQDGW3x9c7saZNxvNwrkA7eb+1gFyLPn/tiSg0KWaQHYdQbN2Er+xqcDRXGSK3t4Ks+PQab9qwsJIPDm5UuNiLEeMCy/2qn915faALqM4H91vdRksdAEcNNj5tr9Cj5uAJg9nj2HGPm3f3OjflcpvrlVB2gWscVoMlXEf0/xiQ3AyAGfCgpKiI39fjf4n4Ugv2cL4Gnrb+vORqrmBbG3UIs8GbFeE6s7QLDNH1/o8NXFABILcClHFiGTx1zbdpizh3YqFlWymOhwsVQBeJ+eTjQmT/XkrAxA0HOQScrQk6GHGv/KiKMa3R1Wa5XI3eODBUB7j2z+R1DdKFMkRqezhXJFlZMxYOxOEXvGLFdFfloBZvc4U29SRy5OsPHNcqmWXOwA9+7NpW7rvTruHTpdKIGGH3uOTi3RbL4Y5s0BT4tdq7yG0NVa2+evVe+2ur68GL6JoE+DKusUTqcaE0PJ2VwJ/r7GNw74hcd3D4ill0utnr+S69X9osZHavRekY9GgJn9nNw7K8AE10q3tSYhkZ1MVPhX2pKL/I3k+qRU+M0jbcdB3SzX6NkDaZxLgPwJ93JLE+2Q+/qPX6nfVgrknjV2rBjv94PmGn8ld6xfv1EbJXuE3P/0RIe6VpZlyvNcRi4RsqTkj57cu89MO+J867rD73tsIoBw99f25ZXi5VYB/aIsddAJ2FAAxYZfOj/pyVR+X7GzmQK2r8uo4r/5lZRGrd5cARjC5xi5uPfsAONCTFWRQ3IlSsi/eY+s+EJLrt35vRVeIrmj5dmz5dkkI9ek2LapDrJgSvGXwuP1lw/Q1WOFyYTniE41wHmF7bTcqAd4tRcXgH83EqBh9y8vlF6s1QE8Kkh11yhmheJsov3VtRIAR4/d/OGZenQj/KC6WWvXwfuTU6X4nE0K9eTf4hSffHSijbWq8qDk4UL+RzbGvJQ4GO87qUS6zx+os149+Wed9grnMwl7R4DqMT7n+TKHd6HHar2S+77YAjHaxF6Gvcv5AgC1U2ZR4vmgWq40IrZyfFDYOeaZHHxnmrLPnihdt0oBTDvy9KGvdbu6UYP/pth9x31sj78GM3XY1/9wx8i9XdUpWFDHvSuGqHIx13Yc1T8mJ8wzhWenanm+Sk4WEnNDIE6wS80zqsapjDyWPTqTuc6g33E9dMjLc9WEXCvuN3q7VLveablbyXjWSR6fIl8ue3qijuvNbj/4YPD7wK5W76D1m2vFXUMOeiMHk831tNrKQe59W2n6+KF6/H+SlmrwS+fR84Lrz9LMWVXh+iWnNecTBe6j5a/wF3Kwv3FcwpvLna6xsT5tP5MGeugcG4cf/RzHHPfHgcfz9/fH65/2f4oGPs35r0UD78fN8fyvJf9xvff3f631f+o67/P5c5zf54GbpY7tfv9PO3YKdzPu8WccD+3uyl/qp6/t7S9F/++VLtr136l/sP298v9hvj4k1YdH3vW65Y/truebnx+i9X7fN6P/tKP36f2Y84+t5HM/du0ft/9j1vmxErlW3m8/du774450hn7PTT8YPT5jGP2BH37tx7T7U++PP/Z73/1jP/d27Ptb7o/W8/17fHjXsb136ec5dR38UPupK32I3k+l8XOON+6+d+27VD/E64f6NPxyfvwF3ffH9l2ax577dI59vr/ffzz2/o81I4KODT4462kdxTU/8+a83J/t5/7LcKRgbWb3L33r2Mfd0YEKhbf7F81MZt80H3v/+v1jp9FQIPDmx/evDccuJgdm0KM4wOHXH3qGtxMC146dPbJ1FM06CrbHPt+HGAae/NhbD88t4wJyxiQqTRP5/kPjfPyx+bxj8zViEiiA+FVntGcNP+740dO++cQQhhMHfFuK+pE1w7u+4QJFFN93zhfXE/g5thh8DaOQ0g48xhiHwntN4eJIo6EI5vO9mRn1NufBzwRPdueD2N7HG/TolNu4pmg38EOfy+OymZlCiEoohKQUhSPHZqbj5jy6zhP4COGON7/mx76PIQwFQzOXGT0w1+kONvZiIIP8PDI/S1PO+DDGzGRmcr5CpIjE2Bbf8LG9HyNjDNBkjElyObwg7HpwvXqBMssy+E7vaLB+mmYKMVHPhDs6/VDwadAxqpbUcz1if+YEw584p9eLOy5fgn8wRHmWw1ugmY5ySjYc9/hcDzHnsYPHYKZhY+dje67vKAr3backSanZNUNBXRYYxiAzmdnA86BvcdyJQvJeNUXNwLkoiundZmbDUU7hN0Nelub8rs/XLiiQd3enQ/+gH/QY0al3+611T0G0ZyK1PrmdD4c9qugpOkoeEy0AQE1hbd/WSgHQMppBzT8VRX7Xx4jiWAxh8MsdoMGOgvVuTwEVeTuKpA4c+NoOdFbQqxwkgN+iKJVRVDxwXlHQtyzVEajsAPUMvsbjsXxcQpGyihr4aqDRU4Q1CsI2pgBLMToDDGmcMRofTGXyr/88QKd1vdF6Ghfkhf756WIAytI815hiqM9xH9sBCriPeAFySxF5D+jqshpxulcrzDHE3IHiZwwRUCtTjR4SgO/ZfKE5bY8O98gUKWb7m7xbiqY9BU5RaOywfY4smTd0OaYI7TR7X8T5w6YVxUvXRw5vDjx78X95damYRM1PTpUVqRJAken5qWZnp0q6oAOF0xad9JcrlZ890K45yGUb7Os+A909Oj7QWo7raPLCsp9Xu4Nqmpg/jhkApIZWIfue5r7r4FGg0J4cWlUABGk7MDz8yLJcNfJ6DCbI5f4YkM1luqUg7/JtVreAGlfyAmwTTBkFf/9K4EAhtyN3NoAELcXZ3bBe1Bogwf9vyfHjcxUPTuXAaEiiDN8tKL5uvUgMgOD8uV8aAMfwdjH+7P5UwpPwDU1L9ZNcoqEmCr/SngK4+0GpqD6PGkE/pYA9skTl+YkWTx9T3N4Pby1VfSv/4wBfWziJvzl4Q6F9ir/FJJFRrHeAeYuv3C6vNQKcdNvvAB5Gi4V8Sxh3en4uy3NVrieA0ZqWEQMHfGOPL3mbzmbDG2WOIW2uAeVutgNg1QLOpV68b3rNxzPFNFMHOHpAVwkF/ZxCvoN/e/wuI+YzZJ8ADqSzsSJgV5NHbQIGi0EtBfrwYC5vW3RVAwA5mNeRB3eAXp4LnIbHqXHvqbk3mplO5gttAF42/mYrYEjAnytkdsDRdTlfLJRgn2qI970y4mECCHCyONF4OlONnNcOKKHDkwfnSkPUHh2sAKJa7tFpTJSPJ3JA4foVYCb5I3kwlaDZEpPxdq9kudPbr17r1fJKI/QZkDNNc63JOfu162utEoCxB/Sq92slZyOV/+MvVP0612aEN/ZY/FCq/6rX+n8BsGlLpeUMcBfwCfChA1A7EANCTwk6mgLUrQGXq9u1xq1pT5JMnp0ru9mpvrzR+uUrua8fkKPdIjNjyifn2ic9urpQi96yJgCMznRATnMHktTi/66XAh2V5O4OHe8BzGpoNOT5zXIp4z435lrqfl3hB+hgDRBZZIVcx4b9Bf02mg6jTPEzwBP49hy2YWzHM0ED3QQ9n3/2bMh5GYktPZ8PfwwQAJda8kj5FHnGIwXipAKMcRDPdb4CNA7Qn54sxEODlsulYpoOf1SSjwrt0Ut8NFdGju8zU7i8JS9cy3Wnw4HrB7XTAhvMsMm5PPbifCwD5Gxut8RzlPuY624NiL/Hhi5Lgi+36Dm8vpHQe0L+3gHo53WnpmmUjkbyOXvW6LjHxiSDP8njqfH7zlcvlY1Kldxb/N7n9xAHO/dXS7k+eged8NEDa+bl6K4PPS0vr5SSszx3nD56pAa9ChDVny3SXz1SbE3N7Y0qYmwNrfF0rvXNrTy1xsizC/7b4HcODncAUmPij2ylGQCRPz9kXE9C0AoAf/XVG/kffCT0nTw4U0hSxRjUk6Nq7m3JfKTZZ4/l+ThsKsVDq+bVtbrnF6oB02FaY3JW/2yubdZr++VXCuTPw3qjilwiwMv971+qTAtFYuRA35581JG/XWd+P4oxyt8Ud1otebQIifTyWhkgdptFHR6OlZ0vVL9dEi/X5O5rBe7HYmvRe31xKV2uZdCMWaHieq/ScnWbvfwrj+3RQru0UwEYV2NPmWSsecdHoy0+2rzBJmkYwLv1xbWKVaP+jxdK3m6G1j5/I2uk+cNzqUzUB1MTRVofq4fn+Hal7esL+f3RFmONfvuZAveTnBgtnj1QoC/ua4m4ul1fy8jD3gJ7vxcbAG8Pv26TFruozJSSLyM53VtBbLRZoux0oQBYm/8T9KtWnfsm93EyitqrpfbEZe559zfP1ALudsEYg96Ij2lWarTrZT3u/PZCNb7mx2Kzq60mz54qLTLG36gn1nvuw2sA6B5dHZDNyPlxvUeGg8ZfXA9fixxv9mrhm3BWgnh1KlXwAUl5Lvbncn+ej/DcqVX1+q1EznJA1e1Qklc8fjZqpOeXil4ZRFcAABAASURBVNyLe+xYJ8LH3qjlntfBZ4sfeV6eAAYnPFME7hHj33ymjBtUjn8HnltH6MZptTwjltw3R20YcmMdOk1m3DPgq8On3S/6UaYaQHnXwv+0UI9+MnKgALS7s7H2JU6CEA2yGTJXi0K7w04d9536q7faAthGdDWfzJQSj9YHHV5fqwYU7gGy09tKo0cPtC16xTxT+O1j1uu492zk34xinn8A6dMT5oeoMMpZrVdOjISY8MxjSs4XyqpeCTnO0ijR6n99rl21Vj1K5Xpp/og+4T0cGuyw0Wq5VIqdAtQ+fX42DfRQut84/eDHxxwv+PHHmo85XvPjO2fzo0/tkwY+aeB9DRxj5bgXA47Hvuf0L/rxNe43X+z9c+/7y7VvVjP13Dm9if23m95tPfufq0Hq689fKE/5U4g3JNO32tcL//iDHxL7x1P6jznSTfh97W8u9fcxx7UP2pfO4RcC9h/0H+Z9HSs/JOD7NO6fH+fep/dTjo/z79P8oePjHN/7Wr5/f473eTte9+N/kPYxUf5U9l0FH2t/Bk3/BeeO1buf385T9/t+YBHPc96+5ac/NP/+dT/2NXz/sebX77f7Crnf/zMcDyxAf1AQ+w+RpHu4zLVh+Ls9u7/A526Fvu+oFb3fevq8YT2GecowfnH05sfezExm9h5fDH7PXnf0+2GsmX297yHi7WsCPUf3G6c/6TPMNRh+195N9jU+3N6X+f1zl/+bZsbzBDw7EOH07sizlu63u16Y4GBg6N2e3fC539cLkvT63mlwKN+/a+92gz9w7PtOHdpt5fO89fzS31IY+4YfpyG1TfPOfv1dx7ufHbY+tp4q2PH43eVhd5+WH3vhaLjwgR9eTLBg8ubHxyF+7H3evM/MBpUEBfUUSb11FJDNDFm879t6NvP+u9bD89c0ODC7G48ihl/se2xybG4bB2t8jLdhKoqzYV2paTp1yB0oJJjzbRJLaWDOCZJvjIqA93nr4JWLw8fMFAIXJfTbQqdjrikG+oaF9PXWUnQR6/i+ofDWwaNfdN6cZuLFLO+gwYJcFxwOtGIIytJUrkNBI8gG9mBNLmfHWkODt0gBpGeM03TdRouK9KVe3GTNo+0MmmY28O80WuaKzb9SuKUo5kVa73cVDPTo82W9P8SohsKSsR/6OPb5x2uQ8e6Bthm8esexcW5219ezZojx63HDfK7FAOfsXTcNevNm2EcUj10uMxvkNjPtKeR2yJskcVihg6YDWA6E9PQj8kDfLzYeA0Of+1anpqm5FhXhwee5UkOI0BZ+1NOfDMcB/fn8yLiQ2DCPAchILLGe6yjNMkVsSM8ASHfY2N+8E3qL8OkSp9ndmMC58+jzcgeTKGYPc2G2oiDui7q9B19B/sEOzGkB1gJyOj9JCq0If500rPNubkB3NUBGw/pmgUI3Rfz9jvpXohGF8jTL5D7gBXJSh7xF5KrhoaJ4HwL6YA0HRCaTscqBv4PcP2FBwTTQLCg+phTaDb9sAClcXgc7vbUIFlk7Qlfv9CMZh6328DKsxRxIqQR0FlvF+cATxxZMhhxOK3A8mlHoQ9aszIeC82g6GYAzB58OPq+tZTFgl0YlwEJgLecvgbdyMtEoL9/1B2waFTMKgOTIhCJkmmUyM7UUmMeT6fBVhm1VqblayWmkFIr9axBdZ0mMKgGZHQRP00Su42uKhoLHPYX5DH0k6MV1tXdQL0+VA2BQQ1V9s1ZMg6aLmQydrG6XwxtlPq8+VNrerAZAOoSgCTqh/qprCr47/MEo5E+nMxWA6GVGQR9d9BR6G4rM/uZWWvcKAII5a6fI7Lq4BeTwnDCHVpplSvHNEbqZnCw0BhwNMSibjLQDoIw4bUDvPicHdOmRJ2YZBfGDXr18rj41PXj0UNnpFD2WyrFD3sdBlw5qUnkdjrPxiCL0RBVOlQCaazbSntwwSUq1FHYTAJDNm8uBlwqbHQAep2cLLZ4+lNvpgDwNgGRHUdlBpXExksew8E0H1CbIXzngsD8Mbzp6ITrFhsm4JDV0UjT1ZSr/7/16/H/55q0MOV0nEXt5/MzQ4wQdJuczzVd4KuMaCs8OzozgZQQYnxJbk7OzwS9m+N7q4mLw/5r84W9Tvr54Jf8DiRaQ0YgV5yM7nasEfEwA4AK6vr660mg+pRjda/z4XBnF6q7IdA24HNG1F/avAOdsMVJGkfqAXG9vrlWg97MnjyWK2T2xv8SOFxdvFW53Cti8dGCU+LpuAS/huyInlPjY+KHzi39yvIPWCF/w3JPgD+V0rBTfrDc7HS6XypJEKXZOn50pVdDu7ZU2AIGpTEqjEksUslQOfvsbrnsAqYaYWF8vB/6NMf2bGy2R0f03yVNNWDfiF1vAvmZMXsKPZ4DrU8Dj+upW0UzZkzOJ/Ou+eP7kkR4CaB7wi/YgpYBO89FEPT7QwgsDZc+mCv/Xf1L3m1KVA7+qVWqv5D/ttPq//U7L313ocL0GXCdeATm2X75Vd0GcKcpB+BY/bgByloC2ulqrP50goWl0ulC/rXSbSeAP8nzQZ4mKyZ2ebgGht9xX4q5RxG+E3lfrFXHby9CLA1Ueex2+7aDb4e1SA3CPjgpiS0lQTmzlnz9QWY60LUzL9ZJ42mv8m6c6e/xA7Shq//pSk9lcvvX8GE8nWt3e6oac4vf2xw8BLOlTDLoBqOvIdWMAG5Ay2a6SjXONkWW5ugVAudJmt5EBZnhcB+KoX641OVloHDPtSULr/VbjJFeMQRt0EonXgI58rZYk0CCzgzMHtdp3tQSwPIF+XnXoKFOd9IPfOOjWEJM5udXzR7vda+L54fGpAs9TFfZ2/mrAJCMeewCX5GSsnJiroBHR9fb6Wjn6LWYTRfyn5z7p+dS/TSGFZ9hVxJ9W+FwLoNlVjQLxk/3ikcp8pID9DPkL9HO73ygvCiXETplmshDkgFRH7qzgIdt3cpk6cnrVN9rertTiZ+PzM3J4TfrKVUKnenOtA/p3vYhYd7/3GLSQwGOmAN3DONUWkH+UoXsHReF7z7kBgPXkcRsX8lzsoGuCc/k6Nc+1Kb4VZ1NNnz5SOJkpP8Hu3LNXb4ntfaPDNKrHnyI+E8aZcp51srOF/NsN/G8+Vi9fq7/eKE4KeN8r4odireR8rj6L0oMZblrL0HO6mGqddAroO73cKNxsVQJ6NpNUeSulk6l6/Cdb7uGFmPjtE1Xbnbb9QfUsV5cyJkkHf63IDZF7S3t5o3TTyGXc47spAK2m8JKYkqdnOnB/8z9mmRHDtetY6LmrtLdWt9zzO+xg2PNA/umJ2Y64rADv/e3U+N/8UiVA+AidtMhS44ftoVKfJ4r42AGAvp3kg4zFfCqR8/o9/k/ubMl1dezl96zxk3MF1tgTqwLcdR9cc7+R56vTsVbNVg3y9MRFxN4J9yceipThM/HBidIpsYr9u0QKMajnd6kEOSEvu94BYF65YhB7rERc/+xczfO3astEPT5Qc3+v1KrYdYpZqXEs1PGMafOStNepA8iusXE1L+R/BBeJFSOv19yDd8RuEqFDzKW/AvAkV0fGJ9yzD9ZpR67I/vlz6elC/gcR1cWVHKBO36w0CaWaz09l3Msy7GvEyX6WKuSZuiJRAggbAPnbf3sp4a89ucbfsu+xSYef327XQ16Lu1oeU67TZrWTEWM191pxn/H4jtynqqsbZRcb9eRaf1M+Dbl6ckEsC93+2x8H+gUKPDyaqpzNdAPt7ssLZditC1Lqvj+bKObwRjyuuL+RrpXn+dDc58U91B5MVF7s1Lv+eL7JAGbzs4UMnXkOqSO04MeeXykh51epeAZo1PLsK+6bZiZxjwppqpAmynjuaom3EtA5f7NWIF9E/Lr5Cpvy7Od/xDbye9jTB1gWBX36/NwacLf7KTTfH/+xc4OoN3afPp808EkDH9HAx+LnI8N/9u6/7fq9TMcmjr/d9BfePD8d219qqR7Cx8bhRz8fvnDk7of2H579qfdvr4Hvt5zh83dNHH2o9TLruUDTcTMO3m90/cmf92n91PM/deH76zgNl9GbH3t7/7r3/WO0+5z78d8n1+jafesDzDnP99sHhvw8Xd9ZH57uU/7Odb94n7Pjsff/XO1I8/7+w7TBrHRsHx7x1+i9z+fHjj/Ch+v32D4y5EPd76/yoTEf7zO9/+/jY/+0K2Z2b6Iff9McuPF2bwCH7/kdPcPnqBvfDx3+4xtaQpK7pm9tZiazoF6dNMztFTg3M/2cm8vhzWla+Gm0u3cA5VDMh4Cfxxjv+OTcqR2br9FSlIgUqc28V2r5hb6jcHHc+ximUaD5iC794rG9G+Jz7tZ3msZcDU0yxRBZg+IWBQKxuXw+3guSviZd6Nd/SmZ387t3Y/Xe5vNaAB6f9/4Yp+fXzXz9O8bugMc7Ii5z6wWiulaAJzOjXtNRz2iH5iv3TptCTxLCwIvPbzkP787NDL3a4AqoXRWFtIaicOv689b1atBni44b5h35MfuGp2OfF2VbeDEJXXXDepLJsP8whr2ZKVK4SiiyOP81RXD5Rr+v4a1jHW8+x/k3gwbNz32o8+/aiCFQ22u8S8axN/l6tKAgkCM5z26MLM0V0JHY0oxiEnrJ0lSpF/MsyNfz6w0FJAcyKorBvp43pgwf152f+/re0VJc8uZ6E2s2FP6dRoAXp3Hw4hJFo4I1EgpYllC0pRhp6FTw0htySYr4dgxRQj89xNwfLIYB/GwpBjOEgmCvqjrQd5Axzvucxxp9B9b2wpxfH+Zjt4h+HSBt4NEUmFvjs61c50VeqKQg7fJ7Yc0Lp0mWyouohUVlMVXCfAdf3W9qdOEFN7HZuxZCwMY95ctODv709DcU/7yAnRKLvn6eZcqLnCt+VWrwrQ5azmeKPpyPjOsxBDkQEOG1p7/DYHvAPi9wKokq81wF9vPxHcVDlyunIJdB3wH9HHkGXbOSoYsaPTkg2Pm5GdQkdqrxtZT1phQahQ5vAEK8OHqoK6Ws4TSc/wR7EEhCQPl6PTbTpFRKgb6H1x5gsrrdykEdBwLFZrThg6glIE6WpGqImVuAiwyZKtZOkkSLxQJe4GmY4D9MrgMvnDov/tWgu9Tkbzx5em4ub4ei7JRiZiSHZPhTGOUyWgpQlwMUCDJdkOazuRa0HcDE5upaN4A2bSLkN3FZbsc9+vfcGEMc+sSWoT/XbQ/9FTpxHjhknoa3vw6A0wcKzM5fG6QDNPe0iuOGtkN/B3SeUdQtsEvRCED8RpEibKTAXAB27LaALujBdTwFYAqbanhj6AD442+E2gVyvr7WmAL2DsCFMNCGIvmEgn5NHKV5qo5ct7y+Ug2AdPH2jcZcy6ZT7fEr94GAwZfLGwXArJK1m7fXihSjDUnyPEdSl8fUAcS6LW1bA5yY6uVKEb0W6DKdjeVxWpODiizXHrkqLzoz2/WXZvg0zWPvGtv22DjGoA3gpts74jvumy5nig9ktBMUNV7MNfrsoVJ0VFMUryjiC1Blu7yVfC1hAAAQAElEQVSVcM6cQnebReWsP/hKnutQH5SdTLX4518qTEr5m0fhjwB3AKx7gNM0SbRarwHnbrW7vNAWHU/LsR6cnktplL8Z7z7jfmxmct4ic1CHLgGJWwr6a3RcFuXwNaRvX7/WzXKpBv2O8Am3dSdpDwBRA4BtX11K5O7x54/VRNMNIIMAATaACz3AzhkguPt4AVC4w2eyJNH5+blmgJAF8kzHE01HEwrwG4r/z1VkhdxfPJ+dAAg6mOe2NvGPOJJv8J1Mx9pAL5A3b+HPQYsIaFRVK2WnhdbnUeG3U01/OVcyibB0IF/Q97LW9v+91BbQxd9c86/DToj/Gr9Iml7zhw9UAra7vd8ArrfYsiXWT8/PlCWJavxtTx7qAaBq9JTPJwqAwt2k0M1Xr+TAapyPNe6jDACuPDtRBbiTn80VykzVaqN2tVWCPP717Ad1CoBAPmbEusHfgGO8rQ5qiK/9y0ut37xVZM4i5MoA+hp88/XzF9oQE7OThXr0voTXiJ95XpqMxpphc+fTdXf78uWQTxyc2MI7SUjpGN8hLl2dK/LC6cNz+RuO88+fyGajgWbycKFDKuwq+df/12+WEjFXEmMdNvC5HXFYAJgpCYq0liCdPThTjk4z5N0ApAW/blJNTvA4G86RsQT8VJlqjNz2aK6OOO0BKPfoqPj8oYpnD+V/iCG2+gofpBmAUk4uSdYHYnavyP3BdeQ5w3pp31SaPsLX94chrhr8OYWXZpSqmE7UV422/oYn8e6A4A7/PXSNyn2rzBKJfDR6dAY+3agn3mvyCMtrCwiYK0rE5x67p/i8x1PME1UA3RtAKveH0ZOHPkojwL4tuknRoYKh8koVMepxljXS7OyByicPZNtGdVurM/G8hQBXa23/7YX8q4EraxUAaENvigCxdWaqAKr9j152yyWkeuw40WiCXLHTJMmUk7PAzuSgr8FbTS5xfbUAkZPPHisHpLSvmLsk93ZRE8tk60qbt5fKOC/SgvOD+ouVJgehk1RxPNIekNRz7e5yqfR0oY4cmP3isSK2DTcHtX98rRp/LapesKIKveb4YLjdKwK+pTd7DWDzrx9znypV3RIH5MjA2v7c0ay3ALiLuzeceb5JuT8UtAm5osMOOc8efRF1+PI1fvFAzShR9gQ7zUu1s1KH3z9X+5+fKzy/UbyF/399qXi1l7m9iQ2R/yN+0ANKZl/eyN/Obc/G6gB5/X6VPjwbvvK5T6M6Xz8k2o4ThV8+UsTXO3JA/eJCObLGPsifg/rNXsMfhfyXL5Ug4+HFax0ulnJ9G/4p9zHsukulNXm7n+XqANurBn2x9gE/N5frfKp0MlaNf3TET8eN1sj5PYq0SS4HVHEFNf7GN2Pz+VRFVqjgvrFcIQtrZL98omQyUs+ahoyWYjdyTIJPOwCfHToV5yfaPH+lA+uEUSG/78ezhRBPPXnbZfQ376tESitsz7NNRX/ER21UStNCAXt3gMF9CBK+VluvBj8vGkk0QycdzVx+cqLRxPj65YWqNxfq3t4qbSV7fKIMfizL1XO/F/7gYPtsfqYVvlg1+A3zDuSEOXFSnC8kdNFPSvalDP+EjBL/gzJkcP+O2KwFEO5Cr4582d1sJYBZrfbEPQJJ8mfiJEnwk2tl2FzocXdWKEAjR16/jzgQbI/wcUTcYTf/g4YanQlfyrBLvVmrxn4t94IGkDlB1/2s0Oh0rliMJXIYU1nt0+dn1gCe/jNT/DY5p+/t272fzj5p4JMGXAN/69j4K6zPMxhPVi7sR9tfgYuPrv1nX/gR8v3Za3wi8B9bA3+OdP9h/M+zgLc/Rxl/h3P/nu3jvP0tVcYv4n/L5X/U2q4jbx8YzO9qFBk0NP3XvrmOvP1UPfgcbz913kfGe4HdL5l9N5f4tfebj/3e5rzhp2bGL/bfbR+ba2bqKaZ2AEWSqaMQoXebmVHDCkPTu82vewt21+/74ZINP4cf93n3Dh/fUswx+2aQmcnsbj2/7uO8OT1vfuz9ztvQKI4Me+cVHvt3zccNDfmhKKPoNpzzw4wezqP/4h/41dw0rHmk0ztN6Picofn4dy2EqLvrFBUoDDn/fm4GzwCGfiy22gvFfu58vdOhX4sxKFKYNWNdX4exfhyY79e90SUzG5qfm90dm9nXa8ck+rDh3A/Mvrnm585X944/L0j4mnfnjRyk9DFm0A2mhKJTMvB0R8OMfuePQWbGTw3rOC89egnozLvNTAYfFkwhhoFfszsaMQT1yN6iA7FFxoUYlWaZIgUSuhRCHHzIzNjTuB6Y16GXlmKK2HuxL9IvNjNTiMx514yx3lgY4LKR21NsLp/P41C+fgzwAi2n581ljSFKdaOWh/vj+OBywGeEfg/fITAGIi0Aqq/TMdblp0vui64346ThOjuFEACLU2dnsLHYzGnS37O+j4/Q9pjqAMyP42MMchDaLDBDMsb7GEN/HTzeXTM1AIQBen6eosOW2HFdplmmFvp5nsu3nKJ1im87WJFTrDUzVRTbXT9jAJY0y3yYjH+RNXPOzUwJRWzXl+h3nSCuLEQZ/mteMO2kxjq1eSJ/A0lsDfxFZMqcBrFG1/BxwE74isuQUSCtACl8rUDRtcmi/A2K/W4nB8EqAMeBlyxVA7iOKHI+twA6KbJUALoOljvY0FN0y+Fzz7W2ZHxiam93qtCNoUcHiJxuC889+vN+16XvFYLG/rYtvnVgzRS+vT+xoADXPQK7CDVgwX6704415gDBDvCFIlPDvAYAYEsRPUBrR5G6A9AHHZDvKdtrB+jmwEKdQ5NCdFyM1RWJ3F9cti2F8+Id0OL2mczn8rdo3Z5O07/m1sc05I8SoNN5WgIi7gHXymKkLM2hZcrQS1mO1CKnwXu42WkPaJhMStXjTIEibU1RfweQtUP3GEyB+wATdEA2l7OA/gx9uK18zTwrNQF8K+BvtVrJzBQBE1z3zo/YNhQ+Z4sTTWZTrgsgYKfWv3K26Qa6Dp45CNDdbLR/faVRF+T/N5/bLU1SJSFKMOz0HLDqkdMLxqYgl38FiJWXhTas3+Df7uMlPlw8PFE7yXTITSlFXue/J0ZH4zH5rJe/6ZukGTJKPTbxt88meakGH6wp2qZFzpg9gMle508eU+CdqluMZLQEEKTG75wnbx1zDoe99hR2/WuI97uttqm0BZhxUPXqj18ph9/ZZKrUAm6ZKpsDVuBPAb8IaaqAnB7zJbIk2Djiswd8brJY6Pb2VhmxmqPnzAvpwdRSMG4S0xqgtAJYqPHzCr836OSMbcgxEfqujyuAZH+L1310OpkrodC+e3OliA0cHNaDmdyGwn5jgNto2ADANqVYnS+mOuC//vb48MYT4N6WYntLHI8ACj1WAjLkeaE0wefpn87muE2nhBifA6ZP0OsopFpd31BPr5QDTGdf3ciyRJPfPJU/UL59+1ae8/Mil2GnGv5H09kAonmOcXmCDH8IangQ3eNXvq7ngoQ8YIA52Xys1YtXgBFL/GGjmnhsicGIHhBNW/JHiBFA+ho8Z4+f7dXcbpVNCjV5q2W7VHUaFH490fx/eqJm3A5yZKDe43WQvtzqzf/nj4qXtUoK9UmWazyZaQKfo9EIH5/hW6022MvXPT05Gc5LbNZgmx06LbFhgQ9mnz1QFREdQLB+iS0s6OThQ9UAYy334Xqay8GCPcDheNfJAPYCNs4Bb/bjVN1vH8nfWne9VgBBrq/dIF/Q7c2NhJ+GZ2cqsN/4s0dy293e3BJ/++GbCyYxIwfVAJ40cn2CbgMgVAMI52/wRs6n0zm6mSrGRAmtrWqNJmO5zp33N69fDt8a4ABNALDJt7Wa1+j2dy/UvVoCnrUA+hfqv7oCuys1Im5GAGA2HylAvwSgE77jubmHdjmaKLGo7fVSzdsbJYB+ATCkf71UH0z5mLXfLnVze6OGXLX6wwutfvd8GFu+2cjIuQGZHYTbAXYtAdTTyUjdCeudTJUA0mxDO+SDdYcfAs41/tXeAMkjQKKUMfNyrD2xsX17JcPXcRSNyV/5kB9XsnGu8HABD0vl5PqU2M2Rw/NAT/5psIHbvkX+zcW1Dok0AVwrnp2rB2yc/tMvFRcTCaCtrNl99VZZg7mmU4CtXts1elOvw+OJpiFT/mqlnlzuwFmL/4h71P75WzUA4weAMxEnOTkj9FIbaQDh2f/hF8NaGWDqFrDa387NXq/V4mfVcq0cfgty5JrcWUFnu14j81IB+TtkrtF9vm3JU7lSeM2ePVCcT7QnfgOgfGStfDRStd1otVxi/o1GT84lkdPnmRJAyuak1J48KOKrvVlrdHai4HE0gc5uoxY/0x/fqkcP7UNy8qJU+dun8jepk8ensgdzNZNEXRrkQOvunx7ogJ9W6Mt4/pwAxseLtQL85gBv7kMiyPfIkmYpelzLzxtycsmaxelMEa/Luaf0UUNO23Kv64m/jPuk8K/4v/9M/S/O1HaNMu5XLTk9KUrVgN8ZMaR9o8Oba/V5UMU9vyF/+b2qJf8Lm/WjXPWX5LGzuSJjB3AXwLJUJsUgf0M2/W8+U0dOKsB+G/Jq9uwx8uEPyOx+lfpXLfMcoLMJ/jeW81fcVprPFup9PZ5As6SQ69XBcgFY+lvjHX7Q8yDU4oP+rNgAvLZFVD8tVHFvDeSDhHzekru3z1/Dj0kTdP6LR+qezLX/ty9V+X1/Ush5qP7zF2peXemw3yrH/t31WiFGjfBTB1v33P+mjx5I2EfEXf9wpgy5Qycl1zvtvnqt1q+VmTrysEaZbjKpY98eDorYavPyjfwPlBLuw4cykWjJLx6rn49kxIputuqI89Evn6llXvrbJwrTUt3pRD2014et2qZSZ5222Oz2sFEDOO55JlMq4Qfh6amqV9cDOB/WteKmVo8Nu2iKMnlM8cghB3tbAPZkXKol3jZpJwf27emJ2nGuXeyU4APhHDl5tkiZfXA9qlEcldr/8aVWPQHN81u43Uuvltriv+Vvnw15LENvdmhVB6knj7c847X4QetvkQN4NzwnhhDVE481zzIM0z/g1sPzj2kM+6t/cHgMrqHpZ9yO8v6MJD+R+qSBv0sNHH39h/YfYv4vFX8fWutDfR9b/0OyfGj+j+n7EK1v9xkPCkdO7ih++zq3B7qPfRz+TJ8jxfv7P4/0z0fpz+Pj0+xvNHBnkx4f8/ZtX7q7dtf3zYxvH90f833H357108/ep/3TKdzJ8T4dP/8hWj7mz2k/RP/HXD9mgOP+x8z5xxrzfRr+60pyx8l38+53ubgb6ZFzbB/2su/O/DE9R1v7/seM/9CYOw4/zNX9ax+a++f1OdfvN6fov3R682NvfuzNj7/b7vP4sePvzvrpPe/T/mEKH+f5u3OPevjulb9Gz1G2b9Yyc46O58frvj/2fWiPj78rXHz7qtM6tm9fcR31FKDuep3+sUlmPkfDZvbumKLKMIfCxHDhvR/Bvv1rbuQX4CQm8r2394ZTowlKHKiiQKofuXlx6EgQDgAAEABJREFU3tfxeccWKWSY8/a1LETUezyavZPh3Tpm787ZmRnyBjkNbz7E5TQjy7xHs6EwExNKDVzjtuxDv9Wcl5QiYsIYb2Ym+Qf+zGyQ2YwOsR13nDvY4XTp/frjl83gAVmcH2/Hiy0Aoo8PIQxdgXHDwbsfZiazIHYyzJpSPInYIoSowBwzv24UWFq1gEjDwHdzO9bzw/vrmZl36ahz6kLDXB8a80wxyxRigIxR0+yH/TC/13Ds/Hmh2UGQBrCu66Dgk2l3lEUhrZWP8Xl3vEIv3F31Pp/j+565LcCRH4vNGAM1jqDBNUM+x7rMTEZv4DzBJuKcU93t+wEsCtgpo4jolxwIa7Gv+6zTPFAw3NMQYTC103U5XQeRec6j8xBjkG9etPdzM19VLGMK79ZOsxR9NXIgyuC3oVjkdMyYy/g0zygkVbRGLaslZS7ffExGQc2PvSVJKue5Rn7fOx8V+uyZ40X1DDv4W2lHG7q/ZtA2YRd0s6dY11JUbCj4NdBo8aNhTww6r65jYZPj8Y4CbIhRkaKg8+i68jcf0hAHvzEzhvdaAZKwhLMopzGm4Co6Bt0hryG/r9uxZsDfakBDf9tWISijgO08ul9kAE8HQBOfJ7YKflPGUK9TpDicIF8LDee5oGjnXxE5PpmpgEZL0a0AcMqhAVsaOQ+mgb80yyiUFwOfPRfzLFeaZTJAs54xB9Y5AFqwJFwbTUNDrfItpSjvb7GWaU7tM+cacpMbfGTHgJAlgB1BSZoONrS6VeI6Wu2UMKCGfpbnct7dbjUyppyv0ZvbxAFYl2l6eipvYruleLgHrHXAye3qPIZIURH9HQBmbq6ulVOs7AAPEwqpGfQqCvH+VpPFoBlFen+TbAxo5HosslwHdJS6LQEHIj62oWhdARyP0lw1vh6SRBtAjym68zk9fGbQTZiz43oPX/7ZAWQH7IIi/KOGAnqBPt12KTZI5xMtnj1RCQ9KorI8g/5Ba/xpOpkqAYiYff5Yq+6gfpxR4F/J7eC5KoGOKFz3k1wphX6jYJutGIdftsRNTQHYhF1px894PocPemHQaTjvudNhAF3aAa54fHv/7vJaXihuKdTurm853sntOny1K7LusNUYcKnJo3LAjxweSkVq41GngMdnFPmdV7G5Py8BuK6/ejGskTG/Qn8e325Ti1EHAPyIX7hvrJdLOT8O6vm+fseX+2yyqlTERPHJqSaP7tqBgnSfJloBPm0AOMZKNC3Gmo2n6HKjJfQaYrhve9ScyNC1x7/w8fnJAlCwwScThapVJHeArSiyMDX2oSAuaEd81QvWaZ4p4NM1cbBcXstiQEI+Jrm8TFPq8qEff8M6Z/z0dCEHrr047utuX17o5u2FprVpMVmoz6K8OO6F8tUNQCC5J8JjZN0UX3NbsYLyogBDo9DuJ7Q1YwtskAOshl8+UIoeQ8J9FyYsmKbzhaIZYprOHj3Stt5rlOVKYqIpoEs4z5X+Yqr5//CZ2ieJdsme+2CnZNtp/W9Xuvh//EGbf7nQLC+Ujlgwkw741T6V1sRV76DNZKQOkK5f77XxPp6vInw0yOBvG4/HE6mTbrHB7ZcvAah3immq8aMzFZaoAwDxt+APAHA9oI0OjYrFTB3+bIAi5Wgsk5Q3PeBqo+WbCzVRsscLnY3nOrxdqugS5QANDg7FXqqJ+y2+EAA2emK+AITdZSbPN1lIyHkTZcRW0kpbeK7g34HFEIKuLy5UkW8kCNHaaNqv1jLsMMaOXTBNTxbq0OvNfiMDgI+eJ06nA9CxRzenv/4MEHEqGxfa/PG1VtVeLT4c06gtAOKr58+VwkdPXt3drtXjmyVAcDodaQ/w5iCM+6Bh/+1uq7TuVDxYKEDPY37y9IHGNHu0wF6mBnBnRmxPyEcZPm7o8fD7V+o3B0C/tdIG/b+9lAPWN6/fKnK+xwf3AL47Wouc5fmJ8slYvl6Axur2elgvHRXarTcaKVEIEYDsQobuHIAvAa4i+l1dXmlN3AVsMgUwcjvUX7xW2LRK9q02gNYG6Fj+8jMJPY2wfZ8nUpnLc6ED6x6jyVc3wlUkgDv/I5peUoYiIvscWyUnxNHFUs04xRGbwS/c3r0DdRcbHa5uVXkHvtORa31cgt7Kk7kwlzyPzB8/VJBpAq196AGBb9QCELf4oZhX1wfVq61W+Orq5Wullxt1HoBPTtROc+1T0xz7ZuTuledIfM2wX3u9UshSBWzWlakcRBO66b94pfjwRAWAq/vQCuU32Lh9fikjX6+hMTmIe6wGOw5g4s1ett5phKO7P0RiFZZVwdce0G/7x1fabjYquadXlzdquQe4H3UNOolByXiiyL3W57ZfES9qNVw7oR8g0d+w7lNUiK4OV0u13NsSf3P8wVgChL1d3SjiA82rS1XWqHQAl/6MeMrx2ezhmVLiwZ+likryr7Fv8G+RhyYPHkgYrgNYdLXp1Y30Gh5Nsl8/Vni00P52CVC+V/92KffJlDyYY+cGO9bEWso64jlm/7sX8rfHE/Jt++VrHYgVBze3uQ1+36H3GKPGiwUNG5P74oul7I+XyomFCPgePJeQq4sn57LnVwovrpThl5mD/YCaY+69LXR7/6MLYruYzpSBljtwacIml7dqEikD5yzxoxrwFQca/phu9dWbwW4WgsLDhXyN7OmZGp41Vg0xn5gyQP0MkDjtTJalmpyeq5ii57pR0Ui1+zN6Tna13Jbp04dKsOv2xSsFAPUa8PoWPXj8GDoazxfahFbh2ZkS/GJMDHbzQjVrVvQfiOvMovbcE9siVcV+L5ifj7Re5Hdv8gPQG7KZ6wveK2K3IzdN0gI5eUom1yaeh1e1uj+8VPfyWr3n/cNO+3mu9sWlWn4HiJNSPkfkmRSeBchb7Fodhm9guNDgs/i3Faky7qsZuSCbTVT6W+arvVLYwjXlOTb9/KGC/mE3PN69/qPtbyGYm/jHrPtD4z52/X2Zf8xan8Z80sA/ogbe9/X3zz8k0/tx4+fH9qHxP3efr/V9NO/L8H3jfsQ1v9N7+0D+s6HvQzR8/WO/H3s7nv98e6d6bD9E1QtTx0ZFRF+3QQaouEpdTt9/TcxPju3rzk8HP6cGUP1ggo/RHGxyHPSh/ccmHvs/NOd+33Hcn7s/0rxHZ6ga4D++9yemod277odc5omXo+P8+3u6f9SHB7u+w6V/avN5P679KDb+kQcd1f6+DNjnW+bjfDDj+/v357133lN8pjKsjzbsp+9r36LnzH6r4x1d+vmFSkPj123W7IVP8CR+t/fjb7e7scz7oFAu5HvrDKcf6x8ufvNjUNw3pxrW0Hubr/197b3hHzsdSHyAL+/ydn/eMPZ+h0RtdWgaeOTOxhjvO57ro1vPlZ656BX79d9q3u+NIe/o6jt7fWvrWdTbsdOPvcEhXTDFz68/rt9je0eX6fDiI+5kEP1m/Pr1btzx+nHv17/V3o3TR/bOize925BO3t6dfmD3vvI/MORel9P2duzy4x6d+rmZyeyu+fnXbfD3njTa6xt/5qrLwG74DGM4GvZwzL5HCV1H9QkJXGnG+de3G64b8wO6871kEufDnuM7gIk+ju/6+PmONzPvZzj0fI1jE5vZ3bXunUx+LYYoX8ePj83PvTFl+Ph4b37SUoDtnQ7FVj/3FhTksh/ne5/Bu3w5b3T079bkUD3ydYPsfibdv3bXIxnzLbgf3enrKH9HAYmrMgtK4MHsbkwI8CA25BamGHbsA/KxgCJFiZ5OqHFKfpLxz9fuYd3PNYwJEWlo5m0gB5F3e58fw906LUUiuu8+JiUxDsdmpsixF7IMHuUb8vrcznMiPPjeu51yy3k7XPcel8X3wp8kGBv2Ziygu2sd47mipMiUUujsrVfb1hSOarUU6vqBllPuBzkDOnSQosgL+Zsmzoe3Djs6HQbJ5xj0YwhDQa/nWjvIZ8MQM1PgWgv9hmtmNsho9Lkv+N4sKFiUXw8xVYiJYsI+JAP9miJO23Y6UEB1H7KEfoo9rgtfP1pQA/26rtQzbkSx0cH8mKVq8ZUkJnJujHFmphYwyuk7zRZeI9ddNR3ye19DXwU4Ww+tHmi6Pn2tIINX/3mnU+dbIcpiUFYWMgtysKqGv4Z1mncySzbMi9jX+fVCYUfBzWlWPnZ3kDG3cweED+93vlJ46yh8ZQW0cbU0yZVzPB6P5VvjcrOOBfgx6QBQ2KCDOOhO6jiWTA6SJegtwGeCPxfw6jKmaaaOAmpPjPn5drUaCuD5FJAEmkmaqEavrk+xFXmuMfrNAZF6fNLlCzEqQDdgUy/guS78OE8yJSFK20oYQinHMUbFJOEUe8Iryw6FV+dhBxBhZqoBKRGF1Xq5DQ4UcqezmRLoV9udamzao9cIrSQ4vajUwUti2m3dcW19c6vcohxUTQArUpcTI69uVvhUp8i5LGDbXgnj/E0UX6tIc0X469Cr06QePxSz8wNz0FkPVxX8ZKwVQ1CERgatDvu1+OceIHd6cgIgiOwAmS0yZkyq9zvFEDQ5O9Pi4UP00avBrxts3bLvzChgNlqvbuX8p3k6gANtUysiZ8rcLaCHryP0HqIpzVJ1+Oge4LLtGrlNTEFJnkkhagOf7tPTxZx1F6p6CrzzqTr8O87G2jtIPCoVJyOJYm+PH8RGWr++VLc96EDBP4mpOvJmmqQ6IJ+7Z0PxOqM/TXIFC3J/cz81/Czvgro1vgy4Yl4sxlYpvBi0c9YqxiOVtJimxEmlbVvJzFQAqs0AQk4Wp4pZrg4ebwFgz0/PNMGXJ/Dd4Ic5+widQLvGV9OyVAotoUe31QFAYjaeaUTOWnE9Yy23V4Vvtftq4NeBXtfL+YOHOnn0RGFba41uM0vUwstZOpYcUMKmNb7kcT1i3fnpidyv6wR1WavRaKSAjR2gMtch9G8A6nabrTq3O350vjjR6cNzOTBj6NHjdTqdyv3Z6bo+/KsyYQyitTz+Lt6+lX/98+j8nBzey/XaUPQvnz2EP/wVfR6wLZlJKXaQBfUAxRPsnKOXJE+VzUfyr1qdADS6nVfEQzRTRFcZuaOGv5qi+KhPNMMnCSoF/Hj89JG8aK5NpZjnOn0ADwqqR7l2FP5RtnJstdntGdboxmpN0EuP/g83a40B7dYU2NdfvR0AuB5f7ce5Arq4vVpqBdBSVp0Oz19rD0hXPpqrn6d6tb3Ufiwl//25in86Vw/qlMhUbqdqf7/S8v/5b7IvVxqXMwDBSuPZqbZb0/7VrRr3MWiOuqjcUjWrjQJAV/mbxyoAVBLiZL1eq84Trkd5TAZAtDm+NX/yWGMAlsN6O7wF15BL66uVbF8rGReaPDxXg29cA6z35I8UUOEWwDegywOxp8u1DN0fAPr2//5SG66d/OKpwH9VoM9tTb7abpU/OVM5mbB+ApClAYAqypHyXzxS/vhMhl0O5I70fK4McCbMRgrco9M8k/tLhe+n5H33z8j9OwuJmga/vbnR+aOH6CtojI9O8C3/o8NEAmQAABAASURBVICeGN0BXI3wibQ17QHUPG922MN9efLkgfzN7CQE4T56BBifE0u7N5fK+6B8fkKO4oYD8BIAk6ePnwAcnaibl8ryXP6GfivJuL+kIarCN7bLW8DLK20PO0Xm9dzX1q9eqySnFP5m5aTktzrJ/yAmLUqNyrHGnz/WCJuBxigAsmURq3O/yKpeW4DgIGlM7leCfCNyFsCUz59jM2GjETrZF1E1dhP30wM81FnQCLozbJew9uFyKf8jkj6JAHY3ytBH2ZlyYqParLXDX9y+m/1WB0DMHH+ej6c6e/ZUhu84iOzyxmmhJM+lGBSzXPYE4JAc5eBWD88OiHlc9cSCACdD26szk4NJY+IsISdlWcZ8+jyR7ho15G7Be80+xAQ1pBqh/zLk6GeipJJSYsp9bzqeaPrgTA4gtz6f+0bAP8xMW/jIFbUY8mcmfzbcYX9D5n6zl91utbpGD7cr9YDZnoeuX76SXa6UkyPreUm+SAGG50rSRB2xUr16qxCj9gD+gZzSYOv91bXK20r75Y02F5cqATMjMZz/8pHSXz1SRL4SHxxPp0qTVA56NmlUd7NRBaiZc08I5zP15HdDTx6L+e8uB1De0FGGPQO5t+X+63pJ00zm9++rLS4QFQAvw9VG9R/fDv6fkoMNNxX6iDik9aaqCDo7fyjVrQ5XV9pvkRl6/rZqC6A7zceS/3++5Oyb338hz+HRn7E4F3ETrtYDuNihX78XN1nEz3vFNB3s0wPMJ4C3EV7HxHQP7bzIVZSlAvGUbBtyzGH4rxICvPZnyPvLM4VHC/l9qCY/xiwlt0vd2Vj29FzmAD06NtoGHYdOEnbK8WM9XuiALTseliIga2eSy+xxYMuN0uudtK7k95P5jDW+fMU9/GL4Qxb/v+Xbf3+l8abXghjfkcsiNmiXa9TTDDzW5Czze3aayP0pIVcHfEohKllV2nE/6smPGf6ZEqMpgOpkOpGCqUEWi1KB7xn2Dn+8ULpqsGenDl135NKcnCaul7tOiQWmmSI5pYXmHD/vikTxt0/lzyDhxfXwxw4pwHzi/sH9dxUa8te1WvwoPFig24pcMdIhNRWPH2iE3vtoKvNSCfnZvrpWw71Io0y3h60C94b84QNNuc9VgNEp8dW+Xg5jeuLCyC2Ctk6QiXtG5fkLHQl/D/q0/UwaMOgcG4fc3DU0vbcdx/j+vUvDqfcf29Dx6ccnDXzSwA9q4BgzvvfBvn+/ef9fqt1f6y+1xg/T/WEueoh4Y/d38jny/OPYOY6+v/9xMz+N+nEaOGr2x43+Rxt1lO5D+380Wf7r4Pdoqb+EtEfa37f/Mese598fe9dnPAXeNXF01/QDm3H9xzSGff25P947j+d+fL8d+33v/b4/Nj//uduRtu9/Km2fc9f4XclroBD40DndP/lzR0df2+RD5/oTtg/R+aavH26935yL9e1d8+MPteP1H9rrR2/GyGPj8Gf9fEP36yOE/voYWfWu3fUZZ8f27gq/nEd+SR+KJPfmmjSMDfySrU6iJjKc+75jnDfRc9fuRt8d63u3jsKDFw69COWt5ZfyoVF49WvfO/ndxaEoxnHjRVMKJlYUcloNRcJjwcHMeWLQBz4+1ptRdHj/stndPL/u6wx75PXjjsDwFihmeDMLrCs1FAsDxRozk5nR1w9N4lxBMSbDmJZCVUchQPc2e3fMNEXo+qmPu9/MTGamGKMSimIJ+wa9OW9mNlwTWwP9Y39Hcdb1enfeqabA27kcNIYO/Dk9H+O8x5hosLVMgYKkF9xS+mII9LOGxBUb8oKHlTcvdngxr4eXhmKX8zOMGvRypwPj2G3SYCe3T8vei1y+dpplMujr3dbDs8vmfBgLGP3HxqG8gOYtzTJlee5d2lHsrACfamwvmfaACQ16CCGROO+xWYvOXU4X3XlxWUcUndxuNcXwSKEvcLHFjjEEDWuzfg8/W4r9PfMNOhk0W+Q8AMrU7nuMERuSKqNoV47HMuR1+g0Fw4QiVpJkyrNCiRfpGOt8Ow2n6Xy2FCQ9pgweROtpElJDm58DL85Hj68aBT0vxnqBt6LQbBQVW4ClSHyWeSEvYPveskRplimGIN8qgPkaUM8LUzEm6uDNWLdHT1tA0AO6a4i/DFDSC7gZRbChMIifBcZnTgv6PTpwAMxt1zLXgaPD4aDO9QPPOX5TY4uKvjzPNEIf3rYAWT7XdZYypgIw8nnOmzc/Phz2SrHpgbmI7qqQr+VjK3QdssyHimVUYXMf5/oRm4/JslwxRCXYyEGzCUX9FFs0yNfvK+X0Zy4LrQF87NGdy19ZLwdTijSXr5NmGcXgRnuAFtfeFDo5fCXYN5uOlczG2lor47gk77jMHfxlSa6klfYAnTi1FA16Bw25M4mcBwA3yYHFFFperLZAHz6WQz9nXUO4muLx9fVSHSBnb1GxM7k+1ugwR0Yb5coahObToEd/k2wP2FOOJgOItsWfA2O6caYJ4MP6aqkE2gJE9UKw28J1VTotJywpY3333xCDYggKZprMZ3LQU/hji/7OKYLXFFm9BQqa+4ulQGek9V4tgE2A7wx7dzc7CqdzZdlIPs957gEvZoCXvq7byqDprYKuf21zwE4+NssLZUWJz5tuARk75o0AKvwPEdI0g1M++GCB3h2E4UwugvtiS17R21utABOc1uH5W/m8LUCBx8QI2j066Me5DEAyybMhJ+/wD9e/r+08uX08F0QnztiqPujixSt1N1vVAHPGgmA+6stMkfiOFPLXAD8bQOEduaIAxBg/PFNHDE4AB9zPIgV1XzPHbhU0dm+uAaSulWOX6F95+nYlj6Wq2lP4L3AZAKumUomP+ZuENilkAIjO0sXFhQL/itlcG2Sr3ZfxlRu3c56rQE4fZ/zoiMsBaIbnGrDG+aZbE3QscsA1Be2REnmbnJ1oQwzW273WAFf9odYoLWSrvXS7l38FZgXfOWuPFgD/8HO1udEa0NBBK+MZwvO/2y0Sa55vd6+vtFGrXWIKtWl7caN032n9u690Uk4HO9+sbhlBmADATWKuLX4e8V+he9vV8hx3+uyJFp8/UYO192+vtQeUGaW59PRECa0pg0YPFyolXVe3evQ//UbZr8dI1ijFh+Ih0+1/Xqv6t2u9fnml8dm5ioa44lkkLwrdXq80AaSMj06RzhQsKAIybgAw/athN6x8C7Bx+/LN4ANT+NTmcOdH6GKFj9TQqIlHt0skZsV2IIfkk7EcVMiyAmDtRqvmoJNfPhvk2r+50vSENVlvcrpQMZ8qBbAqAemmtJRcc8AW1klNNBXjkTy39eTejra/vEGWhVKA6aIO2v3uldZfvFIHiJwQyx33hhb/OODjw9zDXnFUKJ9NlNIOF9foyOgrFSelfHP/Xy+XaFpa3izFg4LctpPJFB/daUXf9Pwc309UQ9f9du3+j+97DNY8C9wAcPtbvumzc+3HqXr8+gAfBuDmgGnPuvuLKyW/vyS/9UrLXGPiGzfV4fpWCXKPALTT+VgF9+lt7AFsghZPn2iP/ki/zHNu79oeHfm3YdwQ+z1EWnJqgj8G9JX95ok20yilUYbM/fVGm5R56HQ8m6vgXudfue8gdwPvrts8SZVMx+oBxJJtrUCO0+2OScJnpcnJiWKeKz+Zqzop5DS9JbcHFVnBoKDp6QJAdq8OwHT/+lJGfuyJ41W9R297GTEleK2537mNDD/0+13APgGQbgfdEtmdryQm2u42GluqcTHSDh0MgNSrC3Xbw919Zpo5Ockkt5k4yM8W7EyH0wJeDtK00IF7lZH7+tPJELttkNbo7bDfy/l0ULVkKC4P7T23DWTAj7IiV1zXKsjHhuzFcq/RaAKu1Qv31Yn/IRJ27Mw0ZkzBtZ55fp9JRrlqHCvg2xGbGvsUgKxYLIg1aTw/0QjArWduXksdgKwA/2ryW1M32pFbE8DZhASWEbciFyeHFoD5RLurG/kfN/QArdNizH17ow6ZGmLVbVHzPJgnmZYvXw//3/IWPy0B70KacA8vlZzOFaalwmSk5RfP1RDHB+zFzVTivpaNxurQjdsmJ+ckq4NqfFpZqgiNlhhvvgTcfnOjOfc4V/8eX8/8Dw3Ikf1vHg32aea5MvSeo0c3lBl2GUVVPHf1L6/VAdz359PhnhQ9Fs4nOvgz2wkysTfX22fn6LEb/hBt+y9fKN23SongrOrVkltb/LVfruVvvx/wjT3PqWU5VuS+vN1s1H75Wh289s4kbX+zkvvKnmeGlDzWPV3IHp3owFgH/HeZyJ/SCL27Ts9+8ZmaUYr/7VWRSxLu9dnLW/UXt9Ikl20rpb95Rv5pJHJQ29Rqec7yt28NOffMaYgH/fax7MmphGxba2T4QoJPJOS8Jgny3NEmUvrZQ7WZaUfMpKNCeVEqobW7LeSJS54FsopxSaL+yUKH3OTPfT3PAt2iVACAzUIqi1HNK3QcNDw75Tzn7slJIk9kD8+1J7dbDGqj1EWTx9v6i69k/nY3vp44qJ4lyopCIS8Y/0bCiAF72X/3mYoHZ+qRISNn+f9brccnish/+N9+rwCPRh5secZmeeb9R/ygDFfIXbsvYM/J+42un/1zXONnJ/yJ4CcN/ANr4BgX9/d/CXE+Rv9+//H4L7H+n0rzyNP9/X1ax/77fX/qMXfcP3Xq98xzqsf2PcP+Li8dtXt//3fJ6F+IqR8t93HgT+bjT574I1c60j/uv2+ae+n3Xf907T+sBn6Me3xQ+OPE+/sPDBwu/y39a2DgA4z943T1vcsgOUgUzPjF3Ibj4ZxiQqDpZ998zffb/UW+79r9cT98fJTP92Yms2+a93l7n8r7q/v5+2O+/9xn3G/fP/rHXP0Qn8O8YMPOjL0fext6+OEsUPDiiN/3+6+bMaanCNrzi3AMWNjnMqjHF7xxOIztfAwnwcJw7vtjo/vrj/f5vGPzeffbcaAXhx2g9F8bDR6GZeHR5x/HvL93Ot7X+y/UPudda71wQhEtUJAJMajhvKXwbXYnTw/vd8fBpw/NzGT23eYXe5edNZy3u/OOWAgKIdJ8T4vRLw26GMYzp6V46M3Q47FPEGEZxvaKMcje8UzHu/UDh0ZjJDSMw5bCrs8fOvnhevKCZuCi0/dCQsdYLn398WtmTKbH7G7vNDqKLn4tSdKveTUzpQkFE/TiY3r2sCkHNpg+jGvRZ4M8vrY37/fWs67ZXV4IFL+S8Vg9/NZVPex7iu2CnpkpSaJCjOo5dxoxRGpmqUIIchl6sUEvMsbMBn34NTPjwt0nDnwyknF+LcQIvV4H+PPCqV8vy1JZlst9x8e4HMm7cS6/686B5xDghxYppjYUpjp49nEBfkKMiujIC3SuY+fXOQghIkci46ShcNqhkxjCoL8YwyCL66mh4OQ6dDDJ53oLjPM+56FxOyBLAli0B7wkApVmqXytjL3Td7vvKCa2+O+egmNNcz0h8KDbBDWkAG9RbFmiMBupzqOMfVum8jeVGhb0YrIBx9oYAAAQAElEQVRiGN52DQG5Og2F2hp55bqFDh9GSgn8RAtKFVTEdAAltlfLoWidUCVM0UuHbA4k7QFmevKE85ogS1pkSpiTo3uGcq/oIG/KKZClaaYdcrpMXnjMALrcDyRjTiLXT4q+zUxmpsg68g36Hf7Soq/IGq7blH3BGu6TZqae2Ew5NzN5AT9AZzKZ+Gz5nDTJ5D5xoNhY4wzlyUzpdKSUot+GwqEh756icAY4MAUgLVopeHE+i4PO3JYtdhbrDHZgrOvIml6H5UoJhecGEE+3W4b0Mni3NFOHT5mZ+Mj9yPJMcVwOvu7ydDcbNdjAWMvfPolZqjRJ5YZYrdbCxYfi+pjCcYpdWnQhdLG+pHAJb64DGxWqLpZqJ5laCv89RcXJfK6OInmIEblHNIqk6CyDp6ZvFc5n2sN3j7069DoG9NhRGN4C9OXooCN+1xR8+0GDUpFlMny3RQeWRCWcJ9DbYP8tgI/7QkP8jYj9dgwfgBp2MlVBIdV10SOIx9v1q1dy+yV5Ll/XwVHJNJ1OB793+jt8PMcuaZbpdrVSQB8+NkGWyHFkf311hRo6eQE+oc9pHADaXEc1MblhXosefK2ctdwXAvQiPIcQlBfojIJ8EhNtABvNTB7HBi8+xmm6jBFZGwDLZH1QumsGgKYEtGwA9E+ePNL4s0eys5kmAKVZZ9pRYO/QQxqixlmhcVooV9QOkLSiGL+D1lBQRv8RuzUUpFuAg3A2lRYjZQCWzThTVSZKz+dK5xM5ALtdbeS2m5UTHS5vlVPk7y5XuqEgXWG3k5NTRdZssNmCMSn+m3SSfwXnernULYBsg009BhbnD+T+5QAk4qpJTPsDQBYxUAOunOL/roMVc1IAloJcmlC4VpHKae0Bhjr8wN+A99yUol9/e/QWXyhGpUb46iQfae9vSGGrErCzI26GGB7uwYaPx0Hfq8tLOdCXYe+cGPKvst0D3tRRmj99pBE61KyU4acZCaV+u9QuN43OT7V9faEA6ONgUlGUmrOuAxBjwOQaHR3wgb6vFQG6nvyff6N6HlTHXk0fANp32vwvgKL/+a3i1VaPx2cKoF4eSxl6nE1ng0+6PzQAGSVAalju5HRtWkrXW4m1C8Dh8dMHOpRRVRE0/9Uz4ryQ+8/pwweq8En/CnwHixr8QvhZkqZq8fEdcXMAgBfGcH/cw+9hsxv0sqt3uv3qjRJ42QA4l4ceoG0vw65b7G0A4x2xugdk7plfoL8QTFvuFQX6rj2vpEEd6w8gBH7UXN8ACN3KuDeIFufcp/NEHUDmAQA9xa9b/LTHRoE4WWKbHp+ZjKY6YJNMQc3+IAfdU3xzHzr1+Kp/Pa/n0XqPD8GLTHLgcDqbqCTOQAM1Ji8UWa4Qo1LuBQXNsK3Hav/iShV068cz1eSiPXQ8V3jOqMizPWDR6Mm5uquVqqZSg2x6fYNvozkAPhwfnwjaA2Tlaa4ccG7+2eeKSSrfPPYz1vN4dj8Ni7Ea/KiopIAOKoBqX8vHeew22MbzXkX+MPi1MlOO7yXk+ovrS3iotV5vZGba3CwViOMKsKyFtyQJWl1fKexqxf/2V4p1p80oyLgXj7kHCYA3V1TLPSdBx85f9eINgFqv8YNTtadjbW9vBtpbYrmrDso+e6AIEGbQLAFbk9l4sFlsOvXEZE8O6RLTKB8Dut1o/uwxsXerhJjrs0QjdC/k8Bzd8RyhV8QQ9s6USC+Xg179622rP75WT16L2Dm4zOSzcjGXkCkFvPU/fuoPtTyOI/6Tcz1bzKT5SEY+66ZIhl8oz9S3rfyPkHb4dGOdlLEW/LRvrgb7uZ9blmqEzB7TzdsbNS8v8fGDWuQOAR1xrzb4rtF1QFbtK2UhU+oAO2PSNNMaXffc93rWFjnUuOe02DaFtwh4GQELKwBNK3MlZ4sBcD/Awzgr1QHkugwxiRojZ4W/m6RAbu3xq0i8R3TuNB0Yzz3XY4cDMXdzdSELJo81OFYyGelAjm5WW9WpyZ6eai+C9cFchx1xwRqJ25scsHt7JcMvMnjsAUebpmHMXjcXF8R+o6yL6gGO7eFc/vxmm0rptpHbZ/PlK+W7VjX37tGmk/N3s10pm47loHbaaABre+4p3clY7bxU+ssnqslN11YrI18lWaqOe2RPbBXEZyC2NvVe5T//Qh7L5fwUzwianC7kgGvzdqnKY6uSUnjxP/Cwzx9K+GG67bX7z38Y/h/kQlECtC5GY+3OR4oAuh3PKxW+qd+9VoKv2OlElibS7qCE56CKHFj+5qlGDrjzHNu8uCAX7HHXqIh9G89f5MQDNiwDfHvOaw9arVcaFaMBuNXFSg15NM6nmnz+RAH/294seT7oxWOHPE6uvvwKv9qpGE1UJT3y1/Jnr/8/e//1JEmSpXti31E16iw8SLLKYj1z587SCwhe9g3/O/AEEQhEdoHdlUtmpru6KitZ8HBmHL9jkV4ZmRVZtEl1T3q6hpkpOXqYHjU/n5unx4Xs8Qn7yFYWg1L2r5452rZSxj4xOTrCX1eq4QFzyfd7fXms/vJaA+vIXbs4YA3g7x7DXd7tYanO78PcL/GHnvvNAK3di9equnq0gftWc3ohj8VBf3evAYnuFi7H9926u+dj45/gz5+D5p+ArY8kPmrgN6GBu+vj7vmfirn7aHrdnr6f31f27X+qo0HIC4ef9b6PN6/bE/HzfdnXff+47zHo7Rm3qnT0aw7fvZ3Hffmu8lef7CnePf5qon8BAq4dL+NUf2vMj0z/uj8uu5eRyk+Uf99tHPOjf5z6vvxo51/QYU/77vGHyOy59+MP9fvY9veqAbe8l58m31u/8tj6tryNrt7jflrecrfc3+vX1f656f867t4dfZfXHzp/d9Tbq9sxxh7n5V0L3La97ftTz/bj3j/ux79f79f7tp9+NHvX4zz581NG+2xexr58qBvRMT+ig/vl/673OOT+Pm+a7j04n17ubfyu8of4dw689HwS9kSDJ9h7Eny3g91yt4WMk7+pHsYkRIyB60E+uyc6aLjnPbZSb2NSqAeY8ELFD75HUM6C9kfv7OeeINmXGCLtXoI3/6xiZnzwH0bgpie5EotcfTT5B/FRV+jCj13bqifh6Of74hP5uR/fLwGdeHlbfyu/IYvXDSQ79mNDCGMSw49mprdtA10HPIakGPoaKdBO5e3bm2/P3vw1BRJHZiYzzilmJn8Fju939/m8zUuPnGY2jjMzOYCSQislseJAkicrYkzGdue7JYmxv5YMd+35C6/oiAt49tlui48XLx83vPEn13HIUw2eDGVMgERQUOQkRpJa8ONz9szjdjaoGzRCuGPjN308MdxhOy8+h4/z8wj/DBnfxjhPFHt9kqZymn70Rh9j2MVL4Cjk97FpmtDss4qqQG66U0VSTm9eTjNEko/YsmH+tm1GYMp59ARPiu68zq8DtIzEnpIgyxJKqhYteaIoAxRJSfjWJExN/GN+nwJtjnOmMVVk7I7kpq/LCC2hpw6fSJGlIkHnazWhPstS5dDLSWKnJOwMQsHpoStDB5Hkv8/ZAfh5grYjuVY7XZJrFWDB0HYAjq0aaLusRiLWzOR6G+peUQntjQL8WJ7KgilBz2amnjGivlzM1RDrxmvm97f7S4hRzoPMyM/WauGBU46NahLoLXPXJLG9ZCTmcmSIoyz5qPca8NNpoTYVRamcsiW56yX3fsjrfE7KiZL8dsxtfT5e70gSrwEMvI+cyEjMdHN1rR2ggsvbMYfrfUvfjj4u3/UlCUJs4/pxkNuT/g6ieLLW21zmHYneDhoGzYHiNnc9+DWXo/4uLy8EbiR/EuYAsLNNJE+e+9gNScqKtRAArxJsunaeSBy6/nf+9BJxyb+gMj8ggYhNmr7VzfmFc4goxhSmAeDBk6AOHk0nExKYE+UAcgVgSsZ4B05akqOZA9qdaeJJ75hofXGpHH05AORgTLPaqAYUCw0aQO5SQREgK8d3cgcIMpL2IWiOnT1WrUmolgBJOXOWi4WuSOT7vtGxdmeHh+pZ33K5SKxn84lSyhXJTU2xS2vKKcPVVp4Q35xdqs6CbF3JdXG7rloVB4ALcjkHXTOf8+vFgTzhg+ckcUMMgFiVahLB/uWBDcCJzHQAYO19U3RQ4CMpfjNgJKfmNs9cdtbw8vhI9mAhH3ONreKjpQhI8N/LwbI1vpbMSiUkn3VQykGOHevGn9w9IyGfZpmaw4mqo4n0CH4fLrQiOZzmpa4A4bevLrUDTPF9xtdXspiyDiq1+M31di3/ckGXmPwLBwk6yknUb+gPCq4bkvmFJQoAn7O0RGdSc3Gj7R9eKMGGAXs47Qj4evTppzqHn7MzQIJogMOHKklcZ4DPMUQF+rs/NOjJE/QtyX2QKs2LEh8atCSR7TpZ4ZM7AG9UpRzZPM5MSJxbDNphg5bkdwUPDpROHhyqwnYrfLUHhFs+OBHBS8WTB5p8cqJNDh8AHO00lwCMpmmu4DYmdvTw7EnvEmAF5Ssyofv60fGxiodHWr88U4mPFCdLdbNc1yT1jXEJAEXAvocn0MfWOwDNAcBvB7iyZS1NmdsALDvkm5wcqssT1sylrrod4PuZKgCua0Ch626j6X/6XPZ/e6Lhaa4tLLZhUNGwtP63ldLntVLWZP50puv1jXS2Gnmq8esdxfe3S9bQxfWlzP89PlJ4eqLNzWoE367bnWaPuEaO/nqjyRDV32y1eXEqbzv76pnWL840TDLAz9kYKwJx1H8udUO8usQGDuyHWSFliQx9RfCiKpGCpPJ4KQc+lUaNfeaFujLRarfW3J8kZ89t8bG0LHRxeo47dWrGeIuAs1J6faPN2ZUaZE7YQ/yJ8Yrx3fFMEX/zL6w4zxtAiBRwOKH0RVRNn9k/faFNWwNibKWbnWoAM7gYQZMAn5v/9o3s9Urdq0sVtTS1VGVMReCS3xMPfavZYqKYBPXYo0Je3zfYPrQ+v9TqX7+R6/vm+UvZtNDAuvIv3KTIrx4S/+GxKk7yDH8CXM2m0GJ9RmimgLqBuFUNjVr8ZgVwNQTT9Gip1GMlfuF7as++l+X5yFKIUb5GGoDd3W6r3b98oy2+nmSFsitmWu/UwP7Wv5wBz5CRv6bExTVrOCHGOKDTA0CePH6kxe8+UwKQFQHY/DjAQ87e5jGwAkwuAA4N3lriTZ30mvama/+JW/QbF1Mlj461AjzvsekWP8qeHMuyVM3VSpMhUY0Mmce0SS7/UtLwx1P5/2nbAUL5l2Mgx3oa1AMy5fRbf/saW+1krMHBQadp1BxALSXWN/iw75Ete1+OHK4D36Oz//iZfG0ZYHjwNRxNxXwmA0BN8JfVajXy0XJvVOLnlkflxIM+lTbcW6TsDQ2xomFvd9n6b88UL3cadYUO6rYZfT6ie3+qPMkYaNgBniI29rJlTV+h35l/aYJ9a0eXKkrVrhrp7LBVU22VVK2UBm1Yw3q8ULtZKZtPlLI3JaydLXumedy7vJJ16AV/iMT89pvXDgPi1AAAEABJREFUqgHdMIFCkWlzdSWPi0G86Ndyn1RmhSxEAOsejzMajLBZqYZBe7CUTXLlgLX16aU61pMD5D7Hkjh2zX4+sOn02Hpgvsm6lV2uFV9ca/3yVBn+PDDZDr/rN1u53ZhAGXHE0HH/BbHw8bFiTBTR0/LBA/lePyBL8Y+faAS+LzfyWNcscmW/eywHPY31bexDvs7sYKr9ugno2L/UIeKjlx5/6i5XIsBJANlHxXT8VY4G/Ubihn8Bzec19nCP3T1xNjtbS4CWDeunwfb+2SnLS2WA7npyqPQf4AFQvb24UoRmi/2Ko6WSh0v1i0Lp0VJCb2Ur2beXY3zIkbd/yt65qjT852+U4rMJet8RY/I0U/jmUh6H3MfzkyMljE3QnVZbDcgyPDvTtMUxLuANYL5krzwAwN/+8YXsaiP7/KGSJw81wHf9+xfqsX8JqF13rRquw7eXWnD/WOOvHbFL7FHCLvX5tTbpoCEMSplT+KWxT/m9ZGCdhmKihr0vu9ppluQyYnW3LMf/C7jHH7ehYzvssNONOnx+i79W2Hpv9+qPgN7toGboZNwHFzedcsD4gXXq9xBuK/v2wlnR3+jrdsFI+6PuvNDkd1d+/qHine62+fWvKXdp3T2/j+bHuo8a+Pemgbtrws9dfj/ui1/vy35df+i473f3uKezP3rb/vy+4/vtfv2nKh/ie19/3zzv8+h93q+7e+3td8st7bc9Bm5C91fv97t7/fF81ADq8xvw9zX2/vXY9+/xz3vyvyP3/mJ//G7fZdC95/cpaD94f3y/z11a77f9lOs93feP+7G/lv6ezsfj35wGPuQSP0uQN0S4Ux/GwmCOnngYl8DtHyp5j672pj9RWN8V2nh/N4wu953T5Re8IfbdPHfPfwGpUZZRCAbfd6T617zvE5q6Ua/I4NzLjDMpcOxJUg+UIJOXAXDAy1u9+oh90ZuXcfxQoel77/34/dE77M9/6Oj9fl4Z+PDuxcxkhpxvrr3Oi9lt/TtUDWm9UOk7O1dvzvzqff5o+t77/T77631HiGtf9nUfODIUc926/p3z0WDjkDd0QpC8WCAZLBnniMqJqDcpILvdSnL7dxgTdwMJ9AEbky2no2RmFGjp9hig58XM6N+PRbw82cdBZt7P/PQHi5mNfZ3vAf/6rjC3z+/07i3w5/KLMQEaQWHUxUBy1GmEGNQA/vT0S0l4xDSVJ+p72u8y5H29zsuAYvZHP/diyOl1DeBWz1x+HUKCLoex9ND3fvuj0/brfTFDP/SRC0gZXC6uPcnsxWn3JKR6aDP9bTfZSHugomNelyWG4KTH+hiwJVc9dDiMb+8bYlRCcaDGi9d5MTOZUYKNfcfEj18jm8RczO2JwcC5vSk+ricZ3nsCg3FJGpUkzAtP43gS2mSe4afXQH02Lbls5T/fOpDoM27kAuN6aHthupFyj/5NUqCiB1AaoMfl+PZzr0vSdLwWfczgjz5mJk/O1G/A0bZtFZNEIQS9resk5vU5WhLiMCfvl2aZQozQNBl/vT3GW1lCMHUki1hC8kYLYaSbQFvM6dcdfDq9AdtF6KRZCsjZqkf/DoRuASoceAoWFUKU0zczRXSU5RlkOCfRl3nCS8iDX4pjB4/Oj9f7sUNvTjNYUELfBllDko7yDehA6NJoi/BQkgBtSSzVACMD9YH5EuqzNFWWZOppG6DntGKRyfCxnKS6j3FSnkwO8NczvkKumoRfg04bHwe9xpO4yNfT2dsyEuo1/LrP7vUeYlTH2BCjBv4pmCLyug0dkIohyPkJHMUrdb2RjOZUGUnAKeCi8+M/K8w0Xi1DPqO/+09Dkrgl8S54WpHAzeHBberAp/8sbEkycbqYM/OgtkBPrJVrEu/T2UyL5VIxRDXY1sHVGUBrGhM5uDabLZSgvwG7ur7xGnlStlxQnyby5OemqdSjP9eb66+rGlXwXmM7H5PlmWbzuSL8urwDevB5qFBBgnoGKJu7vOjUdXhwdExTUIhRDoyFGFQBlgTs5glz64UcNsYw8XLerwEqXK8JczXQqUkw7rbbUecD66hlzi1ggpD9vF6LFkYOyBjHBP8VQJODBBl6Spw+Y9I8H+dw/26w74pEdk/2s4V+DyDTsOajBV0BFt5cXGjgeoY+I+th54lhfL1mnD+hlpel3FbuFwkLaH15M/5E9Hm1UXpTayBZnQI4LYq5Es5ngHYZydVIvGigc0M/B2EnxGef39d3Q2K+Zs7F8aGs7eXylpNy1FkGsHEDKHB9filtOu0uVtoAbt8AApROA3vOsGGaFxpwqB1t29eXoz0Ht9/plQJJ8xbfXs4O5D9RuuN82zWqiXMV/p2RqT8qZ5oI3yapnBBPInb0JLrhT4ip1QVJZQBRt7/P48nmLcCIsZ4a9Gh0Oiahn6epqsxGGfosSsiTQ8/X5MGDY/VlqteAupcXZ9oCMGQkz5f47XQ6k9Msjw9UZDkg86kW87kOAM2nAFPXr09VY4vF4lAtawOjqy4SVYBH+aND5STk48mBbtqt5ozx5PSAr3TYX4AawtO2jM8BfDymRGQuP3uk5GSh6YMjrQB+B8CM+nqlhNhZOlDhT8bBvyfat1c3erA8UktS/QYfKfCPBBo7gA7nNwDWJYCKNfy8Bvwq0kzC5pfwXQE6zp88UBqjLrhug2mBzRYkxz3O1qwJf8KrBYhOEuL7ulaB3Z12j32v8NfT1bU6EyDYTjNoF5sGDx50fHSi/J8faPF/f6r4H9BKusLXB5WXveL/+kzN/+vf8Km1+vO12mcXSoZSx8sTAPVjJZG50kRDCOoBvBNsfQjQE/DbIYtaf/tqBF+nTx/qKJuqf3GheTlVWvcSMkxY7w3y5/BTPn2g9LMH6maZopn8XwTkOpkstATc9pg1PWBNIN+Ea7qMMf4Yn0pDIv9yke+nNWthOp/L9RLgZ8CnI2BGmmfKAUbDplYkrmfYOp/N0WmizdevFNmLZ4CJA+BmDEE566FkPRrAsJpWl9jMAcUyKxQk1tBKGnBPfHdXb+V7y8E/fKaNtYpJVDNNlT85VkYMzeZTCVsKuh6TV5eXCvDVsC4j8qwBD6tsUM1xxhqYzGfKy0LlbDoep19+ovThoSJqmwEsDdtaTWLqq0aul+HsZnzK0YgtDopWxLsNxePj6KudlANGLg+PlLG+trsN9ryRPj3SkCUqlgfqWLf+qxWTwyUxuxqfYC4AdB58/oUwmnJstDk9VfQnOnc7dayd7J8+USD+ubwD8a0G3J/glw6mFQD8hk/Xz07VAn71gN/dy4txbfbjuuJegBjS4YXtyRQQq9eqhi8bVLOPzNijknkJULQBbGw0ial8b9kCxlUHpWKeyeOTsdcdAHa12CFDXxNiYIkPdgDOGXosJ/hd3bDmQaxwGudzQl2CThys8i9LDACfBk875s9YO9nDA/whlzG/AdqVSaYdYHcE2GzxT0Fn+skDibjYsN6jRc3mB8qLQglrYvXytS4vL3V5fq6AvnPigcVIO3xj7wUAcb0sNBzk2rE2V8SG6e8+0YT43AjG8lR2fqPtH75RPc81EIOMOJIzz7wNEiClXW01f/hIeR9U4JH25Eg5+g5ZVAdQ2BwVWqSFxL7QEa/jpFB1dibnPeCfZqb8i4eqX53ilkE3p+dK8B82SkX8NkXfJdc5MSadlOwNvfpHC63LoO2rMw2A69knx0pZWxnzDEWqvkzU4pe+diK6EQBgOFjKHJREhuXRkYJ/MYGyYj2x+JQAdub/3RcqHh1p07cK0EuwbUhzpf8RUJeYe40ea2Jg3PbqvA8gbxKi/BcFBmJuBJCvAC7baSYtSiXElR33Ac5nAzjcPkdG5FeSSkWJvqLaV+cS+0B4cqR1aLUFjAwPl5p++ZkGdN4Dzub40hrbJK9YK8czJYCtO3ylxrYVALPSKPvyoVp49Nianm4VG0mbin1lratnzxXOtxoALTc30CAmOz9NZqpYFwF/6k8vaX+tdd9ogPfB4ynr28d06Kh+OEOmiVpsKgDdjrgheInsHf4z0hVAau/3vPiMllOlWab6kwMN6KLDVxPWra8nQ7Y8TTUUOeumQv4z1dD09dsk0tD0EvFk8uhYkf0vIYYmRTZ+waEDxK1PJlKZaRIzbfDReoBf9pYsSRSJ9x36aLtK/bNz2ScnMua9uUC2F5facZ/gPBmxNaCeyH4cp/jUFyfyJ8Wrf32uzesLlU8eKBDj05tKdrlVO0/Vf3sGqLzT/PFDGWN71r7T4PRv7e3s31c+JAe7yztNP3b9TudfcOH09+UXDP845O9fA/+uJfS1cVcB71/ft7bvq7tL4+75+/R+7vVdWj/3/P25fPx9vHudt91X3qfxY9dOw+ndLWxEXv298m6f7zV/rPDPIm+1sFfX25q/+zP3tn25K+xeFcbtgxdx/OGi+198MPl+g1H1fqHql7yd/r58N/592n79XePHk38HGnCL3y2/XGRfHXdH76/31O+2ff983+vHjt8f+RNr9r7vx5845N1uP8bZvv3dUX+qK3KUpDKGsexp7me8e9y33X+82/ND5/ePJGv3XsPevm+qXa/78qbqpx7MnJef2vu+foMcJP+uxcl5+a7iJ5zseffjd92diJGc8Irbcz/7UNn3uO+oe/YFsyDzRINuR/hnb08oipcZdcFkRvFrDZwPetcOJund4skvT1alfBj3EqEfmGdf3/UdObte+5fX78/9aObyok9nhoq71J2OQYvqe993+75zDk0f4AlTQyZPDPQkbGJOsoBrpEI6ydvEK0T0Yiaz20LVd+8BIMxBiQT5kpiIvBr9Akmpjj6mvn8rGxVyfXrx833xazNToMQQFDkaHCTBFGOkkHSAdqQEimS6fZkCvEWKg7MtCQoH35ye3nuZ3Y5xgKhpG6UkMgJzOe97Hn28g9huL6/rSMJ16EXjfKbI3BZSrmzkVbzMTGlO4g37NCRmHPyimj5ST5JSJHgCyY9kOtHQYutVRVJdJIQ19jFJrkMOXBtFigH9kYR2OYxzM/NmNMKB8wjvPbJ6W+DaZTAz+bWZKaE9xjjSYgQ6ch16SRQsqoZP0QrLo/vGwHwOAqKXLSBNSwI1JWkYQqR/UEpyJyJ7DAFQt8GmnQY3dDBBhnP3GMn7t8jsuuuRlYZxvCfvUpJx7mMuhPMeQ0KSq5WPGWDE7edPBzhvPdfyF74VLcgAGQcSv1Z3KvAzp2XB1ADMur08AZ6TvMzwX7eBDzULqgFsM/on6CJBHtdTJGHmcwbGe8IzTROZmZxX99+eOb1EZC+TXDmJ+VDmCvNC45MZJCt7l51JMuzuSeDI+Ay6LheUkKtxMRViGIvTTWh3kML9s0X/OWN9D/H+LnOaZbAw6IZEptdBfkzMtyQ0kyTVhGS3P/W7IxHrxPd99qvLVVZmhbIsV8OYnOO+z611pBgCQNIBfQr6VLoCCPb4k5AkbImzPT4Xayje7NRcrdUyV59GaZIpnRbj+C0JyAg/nuieH3+74AEAABAASURBVB8pTnIVx0u10ZQwNCPvXhTwAc2etT/gp6OeGdPhE0nE/wCJHSi+ublSY50y9JvRv70BZAFY2l5ea7dea4cckTZ/CtN5DChsTuJd7ovQsRCRZ47tpBWJ9RiC3AbiRVclCL5cHAA2DHIAYG6p+pststdyX3E+J/DqBJrIoCzBv1tVAK9cjYBLg9+Fzq+8F0e3dX4r38F8Ibf/DSAyU2njPPRSwF/9qaywa8YnfBN8KlIO4MVkOiAxfuQ/Izyb4NstupPa62s1ACYB0K0GJPYnvTZqtcwnmgCupFWvQOwQZYCN6H+ITyGJMkAL99E6SimJ4vKylvtqPF6og1+3wxyQxNfkrX5M/vTmYOgrSDMS3w4MZUcL1SnrCv9Ms0yNP7326rWKkGoCIJUCcJ48faI6kZy/EiDUi9OM2MOT5+6bWZKqnE7UkWD2PeXw08fKFzNl6LFobfSjEKN6k25IlLvPVqzVcjKRf1Gkxw7CV/zJK7fb8vMn48+00l0J/rXCf158+0wz9BkxtM+fJIn8ya0dyfkK0KjARjFEXZ+e3T71ekaiGn3NHQy62mn77JUEsJXlmYQOnLdcCJYnKhJkBzifxlwBAFGUS8Cwmvjocrv8W7oOrIkUnc2YawTl4SvFX2FJ/mqg708oloB4nnTfMN7KQsO6GsHSNQDaAO3FZCb/EkaG3iboqc2jVqyL9dDq5POnAAbnuob/iti8+8NzKYma94lmj09g3UYwT1cbwa12AAxHnz3WIWD1qq9UsQgS4lD69EhG0l7/41zFPy8VY6rUH+u0Qtf43NUfXgJmJNoBuuzw+R7gOj05VNoFQOgLbdGj+5LLlaeZzIJcx1vAxfb8enyCc9vXAAgTeBJ+N+h6s9aWNZ3ghwN+uIG35WKpfrVVjq1dDvdrI96IdZkPYXxKuWMP8X2kRK8d4MrVH5+NT/7l2LMDAFoRg5zuFv2Yx4sXZ0q2rZqzK4Xr7Qikedz0J8uzB0v4zLXDv67OThVj1AE6bdQpAXww4v/q/FIR/kKCTpF5CyA5jxnA0lz+RRfXw5w10iBLDpDevrzUDgBDvoccL9VlUVZ1gJc7bduddonkPjJ9cqIpNsqwqVhPO3gQIEtOPDXAHwccz1+/IGa16pF5B/0QgvzeuUZXvT9Zf7PWmriSHc7VAtqOT8wTU93na9ZOGIRuKgX87oJ4ekMc2RI77XyjAQDezMZ9JGc/uPY2gK/27FIpeunKVP5UYwFIluGX2xevtXr9Wg5oFazZCPirqh3XbsIxu9gpYe04gL0DCG1M6mEgAP41s0QBPRSAiQlg0mw6Exva+EWQnr2lXC4U2Ct8nkGDu5EKYm/FGqEj14P8FyhaYm+12cp9JEVvy8lC043UoO8En9nk0naaKAVUHfDTm3/7Rv4z0Gmeq0J/681qlEkOjqH/VIkCsffm5ancVxr02bJOfU+bfvFY3fFU8WCm7mql9nrN+VTieg7/GUB5ACBe/9szhdc3iqtGwv8Cm211fqGaONMAvM8enMjjz0EJnedncpl6l8s03l/p63Nl+M2GfS2Dz4Rz13sNMFjiVwa4W7HeCgCx7OkDxc+OlQK2BkBMf8pXxJnIeXt2If8pcgPIr16fKlxVikWu9NMT6fcvVQ+1bs5ey+e4ev5CSZ4qyxJ13Ntt4NfvkzLA3e7BTIunj6Vprg7w0dhb9PgYs28l1maLnxq2KohLxWKqHl8VJVTsVYCr7fnV+MWWCl36OhT3RrdreKeh28mf3BXzVsTiepIoZqlmy6Xi4yP5/cbwFbytG02JI2KPmd606qArgOOeNXWwPFTK5jB8/Ur9N2dqud+KitKjw1HPhAnpwULZdaV2W2l4fUWcklxH/UEhQx+B9WjElOrbF6rdtsRzApJq5i4wY8Y+tCH+9sQOXe6UPr9S/e1rzbBBgu8Y8aQ/vVR+vFRycqCIy26qjWr6J6zF4p8/VbvMRBgm5s3GWDI9WqpOJRWpZvhniy4CtsuSnErpGvvE/+5zDayXYjbVkAZd7VaKnMcvH9/+/75JlO83wzSTr/nu4kYyMf+gYjZXNmUc8bIm5u7+9ZksJMqOD1iHpmQyVY8Pt9y3eUxuoB/47CHuQxKPQ9z/hByfIMZ7XPM42xEj2tCpA+ANMcGnNirbSHy7HHVaXVxrwhpKWdOBfUw5QO6rK/X/8lwJAHdG7BjQE86nSSMllII9elJJk3wqna9kyNIQmycEjCl+MCHGTh4cqmZv2gEiu3315FAVviD205y5hN7WrFnnN+jj66MGPmrgowb+ohqwv+hs35/szz3/wJT7wuk9779E1Z9byr+EDH+NOf69683l35cP6v/XuPfg1D9I+S/T8Gv4/8tw+HGWP6cG/qz2x7/dx32OP6cMf6+0SSo4cOOlJyHgxcxkZuQ9SHFQZ3Z7/dtWgf0oewOyeDGzUT6z26PXebmPADmf+6p/Xp37pvvonVE+nxczu1N79/xO9c84NbPvZNsP83nuFmFzbzOjr4LsTdH+Rb28vLk2M8UQFWMcfaIHEOneAL6BBKoFkx/FqyfJ4YVTEjYdU/V+ejvuTttY+d6fUdeuq/fq95dmtj+FvTCem93WmZkCOh52tQaSkJGEgZEkoKO8mEz+cl697M/7ERiV9nWeTHBd6c1rf96js/25mckBML8OIciLn78ZIrPbufza67306Mzn8uJr7W7beA79nmJm43inaWbo7+0aDFx7MTOFGBVCHPnooW2BOngRr8Bx8DqT/DzEtzyyBDQwj9x+JGBjoA16JqMeZMPHWyCnHWW0ddisbhpZnsjKXD1JtY4EV4RmkmYyk3irh6bBw0B/M2gx0UAR594eOLbYxWkmJKh7+HNdxzSVt/u1eO2PIUauJDMbi49t4cPba4CdgXloUAvA4nnYGBJE6qkKo59GElB5kSsyl/c1M+1fZn7uRerh0W3ibQ7emt3WR+aPJJJaeA7oQe5b8BxDUJApBnTP3N5WA/D16LKjhGAkKzOlzOtjhzQqkNz35OFAorrOAgkjkwOS7dDJ3T0lmVrAq5nJk7Fd28hBYQv0BRw2eOlHe/UaukEJOoNx+dyujwEZMhLzgbkb1xEAaA9vA/w6/WDw7Px7Am3XKjo/gHs9srm0vl7qzVYdY4y+PUcf2wM0mdEDIg5I+3wt/Lj9qEX37Qgs+Frwcc6Hj+ug62Cp8+Jj0jRRRIYOujU8FMVEOTLn8JwlqRxI7tHEhMScJ9Gc/oZEb3Sfksa+NX4Xsanr2OdxH/BSofs0ZspDqhTZ5iHDj3vJdZ0GJcSBnj5GstqYu0M3HfpqSSYPAHta7+SgTWwGhcsNtuqVkixupqmcD5erqd0ejTwhfnV5iZ7QIfrsoDcpJ8rKYkyQ9ySd68vVaNt+XqgrEyG4XMaGZGZAl06jRz8OEG4AyVPAgx477UjC+1y3+kpHGUZgFvoVstck+zt4vjo/xzcayEYJOSzNpV6qSCB7vwGdpWmiBh9y/h0Md78uJ6VCiGqc5+mMoYPOX7xSlwTtSOgPBN+QJEoBEjv8uMA+rueIzp1uT912u4NGkOujhG+PtRcXV+pIjEb0NwTTqm+Uk/QfHi9VPjpWjz5yEvORZHM/K6SDUu0skz/l06WmnsS9l2I5V0oC2Ol0JLkrbDfQvwS4iwC25cMjTeYLuc02+KonbKvtTr7G/SejYwjoGnsjg/u7yVRYom3fqkfGSUzxo0wWktFvLy8ulNeDCsr6m5fqzm9Uo2czwxOFjTttAAZW6LEhAX9xfqbtN6dqOY+zUv2y1HQ+V49vJOjb54z4eAm4c311Neo3JUFeAWLdXF+pAWxI8cGGJH8JuLQLnWaPjkYQ3fW4I7lvkhwoCTFqOptRpvDRaAVAVkD34PFjOrQasKHHj20mzdBLC6DWvr7U5vU5OlyomyQ6SEsN+H0CrS3jfZ1UgIUTEu8Jugqs7RpwZ7GYY89aGfoZAHQjessPl6MPr7YbxUBNCPK17OvESwqA0l9vtIbeAMiQkQRP51NtoJcdzNQgSwb/8abStBqUb1ptASVCkcnXOPlz+VOPBT50eXmhECNjN8o+eSD3gwJAq8E3fK5k22CjVgW+v1qahqJX+b98ooGcfI3tmnZQfRV18f87Vf5fVmr+uNKQlEqfPNJkyJV/+YlawFQRZxJKOVvIDDqMS8tSa9cNfPsXZJInSyXziQrWtpHw95+BTfDLxcNj1QASfl2dXsrw8wH7e3xffftKA2Cax5Or2MmO52rRf0/79c21InsIZpUYM53PlaWZIKAkz6UYtIZenyeK6CB7fCgfFx8uFZ8cKT5YKsxL3WBXu9xCwuRre4YNAzapq622rNub7Y3Sg6kW+UQ1AFzTt9p1jYSNMwCT9vRKKfuLsEONbfosUfbZQ2W+Jok9yapW8u2lAoCM+2bApgEwb87a606vtfnmlRzMcR/o2bNmxUTr33+jfNupP1sp3fWct4gV5XtVMWctI6evmxTA1NfLhjhRw1f18lwiBkySTAfHx8rQwwAP5WIh1Z3cP5YPjuVflorwN0xSbSP0Hx7K17p4zeYzzejvMXN1eakp+vB53d9VoEv2genhUmmWqQIsbrhfUJ4pA+jpuHepACBtUiiDzgRw8OiLz9T4l1W+BgwiloYXl2oBenb+5Cl2GYipE8CtBB2eP3+uzWqlLeB9T73HxRxfX56cqICnjnhQFAW2CooKEvdMO8CvS+JNjx4z1kMMUbODQzX43ebVaxl0Z08eqk9MtccJeJg9eqCE+pp9ocZHW2JT/9mRMsDs5HCh4R8eajhZqB6IB4C71fNzQL1TrYgrdRG1e3WuNkAoSVWtbogFjabQFLZtkl5bQNsBAN91MCtKheudxHrNnedpruTzh1p8+qkCbS33FM7jq4UpfPFQOXZpq0aTf3oqAh0xq9Lw8kpDFhQeHsgk9f/lGw3/5bnqf32ugbVTFBOt0G+LnuPBXO3RRB7HN4CrlkSdvXwpeRwltuSs3Qa5vb4YglRk2rBHTQ8OVLBmI/0dBA74bP971l8n5digVavrP/zx9qd78TG3cc962G5XajgmyDaUmVbPXynB9olFzbJShizTiK9gj5I42wLgtex3IH/y/ToZJCM2um381xguVqynPtEmDrKjmYZFqQbZh3mh4XCq/vW1slWlcHqDLqJsMVVKTLMp7RHtsGZr1tHu69cQNvmXFYsvHqleFsqwb2QvLSvJrjaqn9FnlisjHhT/4YnKf3yq9PEDZYsZ8eFA3TzT7PPHxOJGHUBwg/+Hw5kS9Oa+0yBThb+6LgfoGXtHRqxOALEH1sXw4krxxbWEn19v4Lfp5b8YkLEG0+WBNtVOFoIq7vsaaCX4c8RO3WbDGm0Vztfyp5inSa4NPj7gpy17ZoTewH2O+0fHMckziXUuXi10vM1jVH6wEFJL6K+7Wo/3Ue1uqxod5RYViP9tmajHz3v2zub0THUDT673aaoUUHv66UMlAP8Jtuv4PJcnfPEhAAAQAElEQVSyVv2esjm/1MH8QBFdJa57AF/LUrmf1L4nTxjP/lnnImZHDUdTqQhKiI1dGeX+Q2cNUdpcuW5M8ZgYjXw9/h3YV4x10wA+ZwDtSZbzGaTT9MFD9ehh6Dt1ry40+91nXDcK+rt9DUi2L5z+6Hvf99ccf3SSjx0+auDfuQYM+feF0+/e96277xrfO7mvr9e91+3ey/3cfry3wy+s9Pn35aeS2PffH3/quPv67WncHl26fbmv98e6+zWw15kf7+/x47W3FpB+4Di2/Tilv3wPl/v98n0ufkyyffv3R4rbz7dFv/K1n2d//CXk9mM/dPwlND+O+fvQwPs+8VOk+vHV8y6V9+f4NdfvUv7lVz+Vh58yw4do3T/2Xe0NRIuBjvcVqn/1+326v5rgHQJ3JXlbPZAgf3v1c85ueTV2jn15u8N8iM7tmPv73c+fU3rL44f7jP348/4MPfL5+H2hy896M9w/nzPmzdx80HdaHcnWgQ/rfk7j994Denm/sgeQC/buR1xPAsTAp+f3O79/bYbvST7e3m/7gWszkwUbe/jfYCbnoCOx0cN/zEk6xKAe6tZLZkEBfsy8t8ZzfeBlZmOL68CfzkySKK8akNNtHIMpxqAWXbUkBPx8zF6MusFSrlzdvrhSZLBT9DLQ5vodu952Gf96vZkpUMTLzOAxMK+PEkmQAWCnlcsWQlCEJ7eVnycxGfs6jY7kVZKm8jrvKybqSUZ4sjJJE6W0eR8zG+nRTBe45O0O4Qm/EG/n7Zg6FrkszaS6VbepmL9DpwNja1UkPGsShAm8ONiQJIn8NaB/ny/GCP9hnMIMYsje0N95CDGOCZORR9o6xtCD/v5X3x1b5HG+nL00y9B7pCTKOC/KQnlRyEd0yBjQiyecYoja89Azp9e7nWoSWQ4cNhx9Pu/XYkM/T9KIbL1gRf7qqI/waBbesYkneH0+yI5ygRfcHmHQZILIOLfo4E+kOh9OZwC8VdMp0q9Dbyk2c301JIsadDK4bzHcjD8wMK4zP+fS+fPTAZou52qzYs6xhxyIcB/1n6QNIcqT6iU6cfunk6lzBLhVy3lpo6lhZA+xPC/UM6cDaE7J6e62G3QLDZJZZVne2hn+/Cnh0U69lLKufE4Gy2UoYgqw4XYnWiKb8wj5kQ8HD7Msl5FI1puXg1xbkoA+X4dt/eiJV2e0t2H8P0oNnSdpJh/vwwbBN0nhHFoNxx3j5ySEvQ31yMx0RVK+hV4DqNsBUBmAc0gTOZCYkJjWYiIwDRLiayWd5GvBnxitw6CWhKw/rZGitw0gSQZ+0mH/K5KaPofL5H6W58hCRfDCnBsABq9L8cMKGkmGLtBroahIUjDFf2riQ3owkydRB8aV06mK6USuzxBu9WbmUtDIuyJ+7eXuOA/4SWBdRUCLAkClLRIVJw5wFCIbim0bOQidwltJwl9Vp4MHJwrwMs4hdHN1PdqfU3nSfUvifYJ+x4QuPBrF7e3AdMp695/F3vl6mpWaAxxEEqgZ9d4Wk6g146tdrQJZ6zjI9WD0XQD+dCRqu69fqSZpXwXJnzbdXVxrc3qu1esLDZtak6RQQcJ2AsDt/r/Fx9a0n16dqwDgyHtpyFPpYKINPrn66oU2/uQo5fDoAfYalBWFZoeHOj4+kUj8bhm/BtzpABxmSrQjaTtdzJXAdwev5+cX2gGmuT9MslxrEsn+f4tOTg6VYJ8efxmaVhlJ7lEvKGtGEhwuNINOwH+UJ6PvZK3kulrDm/9kcTEp5S+34pQ1N8HGO3VysHWGnya9aXdralkI2pIYblh7Doo5QNsB4A9OgDnpKo8pDiR71eJgCU+lqt1GbiO6yJ+S3JGEdyB4l0uTf/hEEf13gMEXz15oCxA/Pg0OyFOQ5PafpY4k/Tv4H4He1zeax0IBYCMBdNmiuy1AQSR+dLutUvx5tVkrYmtfnwn+keN7BjgUJoyb5JqXM5mDT4B7m8urcW/w2BMBV9eXl7IZ/ealpl9+qhTQaD6bS9+cK2HuUV5scvz5p6oB2vskAfy61u7bM/XbWouAUNjfn46t0k7DPNX0f3ik9D8dK00lRQo+sv3fAZn+vy+VV8Sy+QI9zXX5by+VvtwKJ1Goe7XzXOf/9hVqM90Azud5KX+iecOaKPAhly3EqPr1JbYdNMWnmsx0DTjtcXGFHhx07eeFcvRS4lv+09kHTx/Lf/62xZYTgIEpSMHmxZmai5VawIwURguAJh+/BZDt4LnA17qCuQyZgukYgML77PDrSMyp4MEAYh2MrU6dH6kAwLDlTDn6c2D0Bl0b4GNKfM6xhWEjQ38bAI8eH27ZIwrm2fmaevlaKSD2wFxtu5M/db5mvAAuuleXKgCbtuu13LfdN9aASFtAyItuJ80KCZkngMj+ZZb5oyO1xIQ0SVXg38lirsx58/VyMJX77w2+IDQtXg3A53Vs0cVKE/rPFwt5jE2ITwbPskgM7JQB3jU3K0Ar1jzjVvhfERJl15UqwLgsz7R7dqoJ6+qGfa8GzKurnYqTpUoWyw49rbtKvi8E7JNAd7W+UTxZqgb8TgCEry7PtEXObDZV+smJ1gfJCG4JWgJ8CmmU7wXVJI5xQbMceVyiQbum0iW+4PSLPFcw0/zhIxX4TqAM7N071s7q7Fwxhje3gQP7vAGIHipHjqPffSHLEvWAYVdffaPzr76W63Xy8EQhLbT74wtF9JixTzpYua3x3xn6v9nK97K4nKrHz1IAr36SqP3mVMmrFX5vrJdKWZYqTEvN01LiHs1Yn5rmun7xQjn+nLVSU21Vb7dK8MsD5m2JP5YERWQSMrXImXLebnfq0Vt3eSmhBa/rqJtdUP/yUlZ3+EGLbq8lfPWE9R0AHfvzlVri5wpb+NzNyVQCVHO9DvjNhDXi+2+Hr8+yqcrTjdwveoC8IwB0nzMCPCtIYP7yGOhHH2Nwoq6TEef9vsrrIvGs4n5hyIOa1UYB0HX6+aNxTwj4xbat0Nml8icn8rg4OO+sG7dqk0vby0upl8rZQgP3DGHTyJ4+UjyA78sVY69VAFDWyJ6db/HHWna20tFiKbG/FbOJfM35rxak5xt1HsOJNQ3ru/vsWPWjudxWO/gQenXbN9NEDftSCcCaw38ao0rWhm17JczfV4165G9TWAumFB8eZrma379gLvTdoojX8F0hBbrXinXqcmeFwv9AnGWtt8hS1zvlxVQJdik/fYywzeh/yeND+V7q+mjOrxVYL5pNZICZc/qHi7UisUGsi/75mSYo2uPRPCmU4lMtMuarRhHfG8pUFXEtW8wUAL5zl+MC/7rc4dPJuI6MvT5QfC+quWfL0EOIiSyJWvzuqex4Ptp5mwkweQXovVaYlyp+91gDsay5vFHg3iNMCoV/fDz67rhv/rdn6mnvn59LL9AHehyIA+IzSj90Gg4m8vU0gu5louTR4WjjjrjRR1P26CH6KeS+Gr86U7pqFdBp9eyVrv71j3IderxWlOzTByrxoQFnrJ69vN2j2lY79nf3vemXn8n9XcSB9g/PVQEut2fXMnyrSaSOex+Wl7u1/o5fOOS90tm9tZL3/6XlLkmnvy936z+ef9TA35YGzIx9+MPl50ljP9L97tr7ka7fW6t3+/s8Hyof6ne3/peeO/8/d6yP8XJ3nPN+9/r98w+1O51BH2p9n4pfD9yY/1jxm5tfUn6Mrrc7D7+ZMsCJFw4/6F7e/mPFjUAxM5ndX2j4MSp/2XaX3cvdWf3ay906P+cmV16+pyjv7MU7vV/svQq/3pf3mt5cuo/8UHm7Z78Z4Ae/S98XfYD+WO18/lBxYj9cfog3b7t/9N9A7a9Ty1sBf4iOt73t+Wc580Q3n+hxE+58+XCpfRHXY/mxaZ1JL3f64Vvu+l5u3R9n8i53y53uP356d+AvPb8zC/xpX77zf3i859x99P7Sa0BXHy4D7RT/8PpDhf1F0Hm3ICNjdKcMnO+7CT4DMXMs0psPKYzRIKopRq2/TSP5AfN+r8CbN3q3HywMhO47XVx3+4p98ztH5vc+Xvb9xiP1elPe9L+VC15G+aj090/gy8xk5vIxlv4D5VZYjfU0Cakp/HXatPO+7fJmDh8zoNTbckvndoCNh/f/mNlI2+sHiHnx87FA0/19X8Y6/rgK9gWPYX7+Apq53N53tPH7Y6EdZNiV+d60iRfV/L19+9xe3DQ9DcH41HvbxBy3suzbB+bzufZlf+1j3wzRgI78vEcfnjz2oxfv4+O87f3i9Af6e733uVu87r5igEQByTy5NLTEGC/eETl7EgEdyaJYkDgABOqRq/OEAfz7NFzKGD8WaMgVK/cBJyCZ+fkwHmMIyNQJ63NE5xCgWT1JLXopBP5SJ4h6PR3Ht89p5hwGhtpYp+H24PL52cAYP+pNcyCB6F28/k2VAkRjCDLzmrf28CdXDfpmXg8VBo50OY6yIv/gtqD0gFljN+brSKT16MEBQy5F821Bfz0gZQwJyReIyOSgUwoIItcdyZ/EghL8Y4D2CFq+EaglIeKglfONsAoxyl8+l6vW6wMy9Mzt3Pr8ZkbCsAG76eVtWZaN1AZ487E+poOuHzPs2DNnB4DqnVqSLTVAYFPV8m/7dy7fIPUcXV9Ow3m6HdPKr31cjxyewE5IQg3Qi/CZhIikUhJTSqKOPgN66NHHuG25gqDt517nAPKWJLXzhTXkvHUo3pPsHfx6EtT53xfXcWAOwcCA/CN/zD3yhKwRHtI0IyFVksjNZAF+qHP6MQSRbVWwMOrJaaUxA3hN5boY4NFQsBc5z9BtAZfdFl4a+OyZsyG5uyMBl0BHEMGLyVfVCtD3pFw+ISFLIr5nvPPdMcZtlLve4dFB2871Au0dJctypfiJ11WATjuSjoYWG9oS9Nhipx1JxIZ12JMUri4uFWJQ39bk1EwTwL8Weg3zdPDdkvjsdrWSNFXMUpUkFUnjyXkI2CplDbuMschV5CU6Qi+svzRGxWDgoLUmB3NFMwAi7Og/1+qCDKhvvVUPIOz/1+gA4BXcnsgZmcsSxgOC9PBQA5hsAYUgKE/2BwUVyJ/jlzVAhAOQKbJFSqAUJOuTJBuBydX1ir4l+H6rNaCw676cTuT6NvhoVltlSa6eeV03WxLWDn52zJlB3+Xr8F1UqCzNFPGBnmvnydfegD6dVoT3qaWAKhuhnBHUCAzKqFuTaKzRt/93i6LuAqCnQqd5XugAcKzFgXt0Nke3CfL20ASH0tSBmcstgNfVmIxO01TuEyl28Kdsd9uNGuyan+/UAuA1JInn+UQOMG22axUALBMS1R0xcAPIEmcFifRDZYCiC0CrCfYqZlNNSXpn2GgCLztP7N5U8qfAUvSUDUGTw6UOj050DUjbkHT3zzxUKyUhXz4+1vRoKV/zN/5kXrARzBvwn/XpmfxnerskaPHwgYYCmwCAZk1PMrsaf24U6ELHgAwhJMoaKeE4WxxofrBUANCqACEnxUSXr87V4xOCfrJr1AJMB8su0QAAEABJREFU3TRbNS/O1QK4RvTqwGyPrB06sTxVgw1rrreMzbFDQoK8B7jJa9NgQf6zqA58GXpKWDcVdvX/7zqwbn0NZWkuQ9c5a6JYLm79CDtG+HL/6pFxxfrZAbrHIlWJHkpsmtTseYA+HUBAy3xbfLBNo2aA6lmRaw3QcMP6b1m/gbU2nF4DEE2U5JlsVury9FQWgprE5E9czx48kNvz5cuXapFpNp0pAXCIzLE8PlaI4U3MYS8k7gh/WgA0Lo8OWZO5EvTWEpPX7gOw1hAXrj0h/uoUsOhKdTLg19AoEhUAFQ7kBebPACEODpfqqe9tUPXiQhviely32lVXmnx+oPR/OtZQGgCQBLqt7b+8kv0/fq/65VqzgyOllxvtTi/lAOnDL79UKEvJTNs/vtJkSOQ+OH/yRBGgtGpqmkyRNdDmUT3XtT+NHxNEGnSFXlzu+XKJC/bq0V3Luslirnh8INdZmqZyH4hPj9UtJwr4Soc+kqO5EgtSmSljXQvbNQASs4OF3H4d637z8lxrfKVkTdywfgb21S6LagDnPN6JV4xRPofvLT3tq+evVNNeEcfSlH0yBDX4bI/c2W5QQ4wrADYFL1tiVeUgW2uKAMd+niB3hx/MJlOdPP1UawDGFB0NkjL8zBQVAHim+G/BenxwdCyliSLgUuWgNn60eXUmAYx18NFmQcoTGXGjYa4a2nUeFMxGH0rmMzmd7GyrAiSlZl+cooMhBq1YUyb6PX9J3G7UAcr4npQhV/Ptqaasg3AwUcQvYpoqbBvNHpyoZc93mtPZQllI5Htux142OT7SnPYN/u514ei2vcWmk0fHivMJy4+CjG7/HWtZv3+lBetOxJZmvVIKQBQfLlWwPsuHR8KU2rGe/OfHi6cPNAMwStBTsKgMfYv13uOnDcCvA7SCxxpbR0vVfXOmhrjb4stpb0o+OVZ/eS3fnyP2SFl/B4Bfq29fj08IOojUEzNvbm7wkbXSPJe/3O+mn30CuDZjX2lUobf2Dy+0/tZ9OsqfQK2JzT066ucTJf5LC0Pk3q1T5vNaopQYfPHyhfwnogNrNgHcM+TQKTI74JjS/2giLUoZgPGWORLAtg5d7/DV/nKtHWDi1nU5P5C4jvhtEbELPl6zdrSttV3dKPnswbgOksdLZx8d9tr7mNtlwAcG9t/k4ECVtbIslcesAGBo8N2w5hvuUfpnZ6hq0IA/jjpspenvPqN/ri1+nrDvYnbZdlCZZBJrIQP4HZpOnQZV+GpLDJoC5tazTP3zC02mc01ipugxM5jANVX8j19q3e3Q+Y0EkJpBq/23rwHs0M10RuzrAGuvlT1Ann96osgc2X/4VO7D7v++J7q/5E8fSrMC+R/KAMcdIA2si/iceIQmEmLdAD+WJdqh3zV27h18DVHhbK3IGhb3SrCuNotqEykNqdIj/JD10hC3s08eqSQe9qyVno6bZjXuRx30vX/oJd9zrr/6doxrGetvUIuOGgDLV6P/BAus150W/ksL+H78/IGqzVptGIhlaA5dDdNMCft0R/w39hUj9gf27Oao1AD/xSNA2PlUu91G/vmhBFyOMY5PAQczDcezMQYEbJuyv7fIFbFtcbJUEwa5X/lPVF9eX2LUQgMoqR1Oxj3ZTg5Gu/f42PqrF/L73/x3n0gAyMMZa+OPL5Fo0JTPI3001uwRMXAjtzshXteFNCRBbRFV4yeutwagvn72Wi1xC8bUIZ99e6H22YvxSfDpdaOAHrrP0TUxLaDPvJXyLx/JvyAxsIdpU6lPgzx254cLpQf4xv/0pYwYlQAaD89PZR6rkHH32aHiZyeyk7nWr0+VAGbXxMsB3TttyP97ehvC7gunf/L3nvbd4598ko8EP2rgb0wDf6n1cHeeD5276u5r8/q/drnL1328/HD7D7d+n97d/h86//6on1bzIXrv1/80an/eXnue7s6yr9sf77b9vZ3/kIw/1PbT9bCn4kcf5cf3i9f/2vI+zbvXv5b2v6/xdzW3P/8lGtiPff/4S2j93DF35/y5Y+/vb3r7T3fOvdav3xZ96PVnrTeo/9zCkF/x/rHZfgppe6NJcXxbNL6Mv1443Hl7zY+VO91/8uldmreD7tYY/BlJUi98UqSDUfztx3fLu1diJB8GPUugn//a07o7cqwbNNK1N3/3V7dH3fMy6vbllh//ULsvNI4fcv14t+xH7I904s3kdzqZmWKS3BY+gBtJEDMjYUk/5DbplksuOxIvnviHyG3dm789/XoSWfrudTvKzGRmY62ZfXfuFcaf98ue7ne06NADdND1nTfV2pd9w8D8A8nV8Qg/+/b3j/v+frzt22scR9Jt8MRWEkfa3m6cuc90dSvnI5BYHGiHPNckOwBRepK/PTx2nHccvc34kB5jAgnTQIWXgF6pwHiSSe8WdCNeHcnPDj68r+vax/XjeBrvjAjQdxoQ9waNTbp9+ZgkTdSRbPZ2M3i4bZKC3Z5BU28Gef998bmbtlFL6eHFe0fGB0qKb3g/pxkY6yWGoATfyQARvCRpqoqEn8GfKBYiiRjJSGAnmWdVpBGwEJTxJ/EK9EuTVBl9QoxOntpRTXJguMPn9vP2nLeUsQN/XE8+YOTVTDkJzwG+/drb/OjXdJWZKXH6tBtzugpS5x2e88J5gyHe3gZ32LeXKchlH/ALP+bwOGBnby9JevvRSwYNT0gZI1zgxp+2lLgyib8BPRjHGNwurSLXXlKSZy534vbC7oP7MIylfn3HfmaGmMMYunYkJSNypFk21omXmclltRDQWa0NiWh/qtDtyGQK0BsAmQZoWp5KGYUxFWBirkQDPtziu8EiOkqwRa6UxKzBs5kpTVK5nWMIY/t8vlCQVJNodf7Nxp7U8Ib/DvndFlyN75rrHWBCgF6P/kR/9aaynECHWtZKAlhQkJDNSdo7NfU+lDPi9gSAzcdE7ORPlFKlAoArzAoZyd2xq0w1MqZ5IQeue9asIXcNoY6km0jo3Vxcqieh3gAu1Rxb+M9Jovv/l4sy5Xr1AimZBdZQqwqwzjnx4vPmgA/ZbKKc4jz4Eylej+uM+siZ32NGgKkZCWok0FjQiyemc2w+daCU2nFejiPfWS4HuqcAKzckyZ2ez+mlcv2RSHUwwPnO0FuBrsxM04OlHCR2ENVBnox6H+PyuB/macoMpgm8eL8aOhHiPreD6oYFYE3+KqC722xVxEwtYHvALv7/gbq9y7yUXzd9q9liDrhYCMJyWikgYUfyfnW1UmPCvTLdAF5vSVi2xAP3EZ+3I7FelDPVC2w0LxQXU0WSwDP0UcJ3h39uASdTFJoBgNl6pzXAQHUO6Hd2pQHQarje6Rr9CBk67MhB8WTpl3JAdndxgz5qWDNF/h5MF5pkE5LaG/VXa4DYtbYA2jmJ1gy+7Y3wZjb6+XQ2kwAXvKSehLc4+timreRPNs4AKivm9Z+x3gBYNejpGlDm6uIKHliHzHmDz8ywY4EvNMjQHpQKs1LTkyPlj46U4eOeWE7KHJ+tlR8daHJ4MIJLPWDJcLVB/502XTPqag29jjUq9CILCkNQTvJaDkynmWpA2x2J6g1gd1lMpM5Uv75SdbEChDzXbDIjJmxUw3dR5HLfuLi8VEWcSJKo8uGxds/Px/9nsgkmY46EdWEoN1BSMy2OluqhnxWFjDFX1xfqoqlgHU4mU5XTKftGqxKg6IakPMOU4T++DqdZoWFRakuCuwa0Xp0yFt3uWH/rphr5auBtH7MOAA6SmKpczJRjj5ilmsym8ifjfe4cejviSQRgauEJgbS+OFcPsy2lTgeFRwuAlkMN/zBX8j8t9OB/+VLJ41xD2o1q3JziDy/WGr7dAkJUmqWFOkCGDSDVwXKpYNLq9WudnZL0R/6essGXG44dIIzvQxP8dpB01ezUz3MNM3QzLYjBjfz/hZ0UhRxEOr881/r8QkcOfrMeG0CuAXmvtyutscEWMGYHYOWx5xzQ2NfCeB2icopVjW4ATYtGMopYBzWg7eHTJzr87ImGaa4EkMR9LicuJYCRkWJz+MHv/Pqq2mjy5ITyQBnrxeXJsJ3KXAEfSp8+UL0sRbjU9ctT/OFMsyxHCVtFQIysN/n8HtdaAM02D9o1W3X4d5+awpcP5ftcV0alxPIdOpLJ37q4utQ6GVR++kgdik0OZspZ9yIG1+c3atmH/MnyLZNHwMcOkAbMmXV6o10KDfzAfbTG3xL49WXgfFiWALoBdCaJpui2Ik4mWQ44xP1anqgOUnN2rdXFxeibHu874t9wsdYW/dWAngbQLZcBXdWxV02cWT54IKc1jPQyBfzM/Gn0s0vuCzqd+xdFsFOV2ShT2HVqX5yqA3By2j1rqX55IQc7E0Cv2RePlbMWKsDi9NVKHbGy+PKJNpOogX03+cdPlLJuAuBhis8siqla1kn2xVOVX3wygm/jk5vMUYcBwGimOJ+NMTjmpZYPT7SbJdr8t680nS1UcG/QRWmDX/p+MyBf88fnSr45V/iXFyrgKf+nz5QlqQJgf/kJPvHowfgTxnHLngeo6IYrnjwYQair8zP5/jlljfctvghop3mpmhjfJfJwowrA/eaPL7TzmIVvZ3muaEFi7WZfPFSVScXxUhHCDrqJ14BthlfXksfbCR3w4wGQrLq6VpoXGv7zt8g65TzX5upK/oWZnLVpAG350xMJ8skgEQ7l8zmQWON3fj+eHp0oZIWOPv1MAhgNB1PpequBNb6DvjFOOFLPeq67Sh1r9+abl+pfnmsLK+7v+ZNj9Sb1v3+pmCTsVxPZbOLD5MPnxydjzGxfXqqAibiYyp8YFXuEy5jMp9qxxiP3itHbN62GZ/jJvzyT8HFDbsO3XH5/cnbD/PWrC4m43Vyv5UCp/wx8c8KeyV4T2fsGYr1Y6yng4sGnT6TFRP23Zwp9VIVvi/uhsGvUshfHHZ3Y88Q9s+F/fddJSRzXFOpXx3oKv3s03jtOHh0r0Lxhb0wO51r+7lOlDwBbM9OuTCT25vx3j5Uiv4/dsKaSsuB+fjf+OkLBvpYcTOR8N68vxy/Y1NVGA6CsPj1Wa73al2dqvjnT8OpK4j5jYP7k4RLeBzXnrK0gFUdLVauVLEbdtDu1W2zz5QPlxCfB3wDomj27VHxwqOIfPtXBfKHBQVkAcAffw9VWIckl1nPAn4w15bbSyyvZi8vRbgV+mOJfvue4DN2Lc+5FZzLU5bxP01zGmvF1Xf7TU+WfHEufHyt9eKikC2oSk8fQ9GQJyA0f7MURfzTs0+NfNfcrgftce3qkGtpJmsig0VZbJec7xbIYfTO8xvdf3ag42+rq5grfKdVjw82rU00AhCP+kliiSTmRnl+pVC7fN4Ib4N3iIr5f3u3x278yWNwXTj++P2rgowbeaOD9te3Xb5rGg1+/X8aGN3/eb/PrN01/MwePDX8tZl1fd8tfi4+P835QA26eDzb+cMOvGPrDhP+SrS7Evnxv3g82fK/nhyt+zfrbz78/flmN5ecAABAASURBVHgW8QFBH19/HQ38FPP8dTj7kVn3jO+PP9T91/jxD9H9U7X9GfnzZKeXPxWrd+k43X25W/8nOd/bdX/8ANEfaf7AqJ9UPXb6IP19w+3RMKGZyczGYf7HgSPwHYmkg1+b2dhutj+K633Z190eB/Q6Fj5UjnT212+Oeud1ywMTvVPb07eDgbGV87uNI23qhr4X2QD5see8p78z5e3eP4Sg4Ekdv3hTzGysCyTKJZMoPj7Qbz/OzOslMbnRzpmM9u8X86bvSgxxPN/TGd7I75U+1o9e+hH4HUjO9WMZ6He33fvcV5yuF08YubxmJr+2wBEaTsflCPA9kKx03USSm8m0VCQhZGYys5F0DO9+LPexY0Gv3sHpxhDG/oExIQavRnd2W7hOKK6jjoSNH/XmFUMY+/TQcjq980YH53vsYmGkO57TZ0z0cOH9e+zIKay7bQd1fs38g9vWGygDY8xM5ufQ5qAYwlgQXQ4Kex+6kc/LFWL0LjJDT1Q2JPIbkuPuX73zFakHcGuCZJNMQ8pJ02pzei4DgPQl0GMzMxvlGvWh2/MkiYokqwLXMURZ4IwiM/m59xUv58evkzTV4DJR15CwDTFyJvygk8sfYhz5NYMnhOkAc3NAEE+wVvDtSbOWcWamEEwRG6TQDCHIXyFGRXjyc5+zAZAadYrcZkHez32hxWYtOkjSRFmGzLQn0ElI6KZpRv6s04DOqeY4jNcjLRLAHck1H+/27NBTIOtYMg6Jx74Z9KIFuZzOdwPQOaBnwbMFU8AXG+Z2gAcRNZnNNJnPaYYCtCuSh7to6otUPQmxSAIx4A6RZLonlB0gdpnFqyNJ6DQicrjc0ZCRecR8Xu/9OvQVqJ+REK4BYAaE8r7+lI4D4Q6QmZlcpiRLhSEUQsQmw5jMTUmAKcIbvtazrnYAXJDXFnDbjHpKCAYA240A2YakZFQQzqtFXkoAItGftgUoqzxhiv0LkqwTkuhCFwhOUrFXD43IHJ5gLQAGJiS+HYjLmT/DB1Y3N+rQ/+yNrq5JaNd1xUwmof+I3d02Qr4dfbMUOwJ+hKpTx9wtidqShOBQt9DplNDfQSz3KR/jXxzx9cZwfKKAraAefjr8zgFSC+gWfl1PxnF5sJTrs0QW96kOn/Li8zqYOHGgDaDU9dHjxz2AagvImrsd4fv6EqAD//REeYfdIzp3Oj36adBxhi1yEvODTMvDI6wtJXmGbUzBgqhWg2+FwLl4wfjAIc0y1SQm1yThYV8N/F+ylh2sHeehfXd5ozImKhysgf8JvrE4PNSWRK9Be5JPACZyuQ83+FgWUtWAP9tvX6tChnIyAfRs1NK249qBVS9Zno8gQAQQ1nKqbSolaTqWGp9PmLMFsHDQtMEvi88eqcAPHIDz9g3J5PXVpVr00Q+doqSMNd2lUWvAiixmSpF3C6jRoMOBNRoPZ8LRKKVE/PI4lsJHSSK2QT++zmckfafTmVyfC84jtr8iKT4kQYePH8rSRIbyPBGco5+ArW7OLuRPAK38aSmA3hxd5eihQw8XL17DWKKZPwkF/9ckz5NpoRlg6ATdFKzpChv6Ondw7Wp1rR1g9xweOtbQcnEwPmmkFLlurmXIVAASOX+D+zjjE3ws4hM5fuw0vY/TGxgTAWTXgE4p7W47t63L6/bbAkZE9jyPHVf4gAFATkHo1s9eSZy7jXYA9350eiFGZch8ApDGSlJMUyWuDzP1+HRpqebo0gEAjz81dkuyVM5TSULfgbMaWd1+Hf4c8lRG7EoWExlJ/RoAp7JOJUBFCjCeovsEGdb+s767NYn8StUGgFtbLf7hWNXDoKbo8b2gUOfa/udzrf7bqW6+udQNa3h+9EDZkMjX8cGjh4Dla3xoqgl7PSZUfrRQFYld84m6LMjjxmQ2UwxBwq8epBOlq1oGsNicXmn56JGOjo40sH6cr2P8oWO/6yl+TPJCoelVAMD6k+3xwQFyFYoAN9PdoJBkmi8WkG5UHCw0lJnS44XqaaqNKjloIuounz0f/1/dLcC6Hh3oeruWtrUMXgJgV9IGtfBjgCI9gNNws9Pl199KLOKetVMDPFeUHlAvfH2q9Nk5YbhX/ukDLZ8+VvGPTxUAayvWyeb1uRyk9RgcDqYqaykDrF08vQV+QwzaECNr7OV93O6VxwzW33TdKB+kq2ffKgWoKRjbANqs21rpY0D6GfrbSXZTq8oigAv2IFYv0lIR3jf+c6n4WopsKbR2xPyAbiM+k8KfA+gd+1CaZqy5QREwJlStxLoyfCMrc01YoxXgvmAsBYyZPjxSB/BcfcO6gzeq5eDrgH9ur680Re/+hKU/aVkTXwQIVgJyeeye/e6JCsDBMsvVIUcARE4eH6nCPgPnQj85YHs3K7QFJLcik98bzQCC26dLbV+dj3bL1q2237xS9fpCp89fqJsX6h4v5LpJAH9qQFtTIhGP4j9/ot0M+di/h9TU9ciH77ffvlL/+kq+fg05h0WmyP1Dvpxr+uhE1cWVGvbVFIBPnx6p9//zNxrA+UoeE3FSGUBUe3qp5GipgC9qkmtwAMxBs397pTJm6vEZ/wn9iMzLJ4+1CT33hfDAuu6JAcV0qpRYPE0KFRaVHC7UbxtJg9KvL1RcVWLJasAeWpaqFrm6o6mST47kaz9JUnqa8qKUA5cxS0Yfa4grq+sb+b3R4nApNY16gOPds9cSYGpPDBSxIUXnGxC87HipvJzIAcZmvZKIOWHbKYe/DfcRBk8F+2iOHDX3RZPZTGmSKJmXygH5LUuRN9X1759Jpzes004xJsqzQg2gass68C8Cdewl3eW1IsBuenygRsgZ4i0A+vuvlbndmCuwFv0LAf5fBlz4l2bwj/a/f6IBW9ZNJSVBdjhVXcIDus9+91R6uFAVpMB9jv+kcLrr1C8KGYB8WNca0MG4H9ysdH51ofA/f6HqICoDzB+IMf08V/74WPHBUlUR1bIu/VcnSuKx6y+yl9YPJkqJb/m/nAL8t9JsooAsvk7alxca0HHNmkvgP2PN1ejbdr0qQFyxn+d5jg+tlaBXf7p9+8eX8riTeEwuipFH/5n8nnW6qbcKxPAEPabEvZr9vWONmaQgkyFTTDIZ92U1ThJYj/XlpUrk6W82muDPK/a0eqg0EOfaPNFVKXWsmwFQd8tesXl1pq5IBDkN0IjEugC/ky+eKPjPQ6P38h8/l+vGda6Yqbq6UfrJQ8XFTDqeaKD45xU7min77LF0eq2wg5nzjdJ/RU/ELh3PlBP3Bv+yB3qqvnquQL/qFOAevpoDZDcpEIvyJb7oX1zaVXJf69grBu4xZCYRd0MI6uF9eDBXeXSg3dmlBtZyebyEvVS9x9I8yO8XfD0O1iN0j860fw2c3Feo/pt6oxC9X/6mBPjI7EcN/Bk0cN/a9rr9VH5+X/mp7ft+fryPzr7O239K2ff/0PHHaPyUcR/q81Prf4yHu+330bzb/vH8t6CBuzvHz+Fnb91xjBMZT378z37cfccfH/2n7+Gsv19uZ7nL4W3NL/t7l/rPoXB3/v35D43/pfP8EM1/X217Ld89/hwN7C3wc8b89frelXJ//kPc7KXz4w/1+2u1OV/78qfkYa+b4bu77D8N9QEyAzTvFnGtD7wG6n+s0OW79319v2u89+SHtfd+6/fp360x8/6SmZEn8RbOJd3WipfXvS0DyWMvNLzz9v7GKC/ieFvE6+1YT5TcFqo/8PbxXt42f2i8199S8zMvQoZIoiNEPnJz/pbG27NhGL6T87ta6m7PByfB6dvj2xmofvP2D/yS6e7L6d69frf1bsvb84GEU0OiI4Fns9sRFkxevFfviY43xa/NTC5bTKLem173ve7y5GN8rEF/33c8N7/qIdeTHBnUk6j2eckYqY8mM0ov2igyBT7QexEvo4x0qeN01OvAiTHHeGRsoFD1ztvHmZmcH715eaLOi4Nz/pRDh9wtyXoF0zgfNjIzmZnGFxME2mKMiiGMVfs/LreX2+thHOM00jSlb1RO8iYlUbOfo2vbkXfxSqDnoEwLmGFmarsOFpw+uoEH5zHNMvUaND5dMMkUSEr2dGkBPOJA3oPEWQOAFJlvBIIZ5/wMgFS9F65hXS6J8+XF5XA/8H7uw7Ay8uT9nT/BiydvE2iO196BOj84uNDhRz5fRtIqhCgHcVL8ymX1MeY6ov8oM/J64trn6tBx7zLS7nM5DxnyxVEPDUnRjtLLeQ8W5PZ22jWJbx/fIGdNAlPoo8dmvccHzhsSQSHSP0YFP+KzkaPrt4DHhsRPS9/OleBCwJvTiFmq6WSGuCbnMVDvZQDgidgszbPRfg3ybrcbOQ8FydCxiPlIcA4xKpJoS7Czoe8oE2TgSqMsBh+b3U5YnaQVNODV9eA0Hbzp0Mc4N3yaeGGvnHOv42qc068DvATXG7xJ3tPkOhLnow9Bd8CPBo4JjtC6ztoeEGGlBFlcnh79lw5+AdYWlIY+/rOk5APVg64FEtVeHKhaIa/z4HQy+naAYhsSrC38RfptsIPBS2AOB19d4Cm0O+bALWHLdAho4/O6X28BU3esd7dHjs3dVwYGORgYJoUMkM5/Htb9uyUZX3Dt9nM7zhdzmZkiOqjxAdeHf9kgINdkOlMk2T2ZTTUDZJC/4HEL+Ox8uL96VeDPhOSqF/9Jz96C0iyTt+dZrjIvlY5636FX6YCE/5xEZlVtdeQ/ZQr4GtGDz+96uS21Emi4zO4fIZqukdPbdjV08kIF6zVlXE7JSJS7jhBb/nIbeHGgbkbyeKzHtJckc2MvRf41+PkOOzlNlKCDgwO16CDNct0A3LUkQDOS09tJogJQonxwpLIs5SDwgM5S93H00gDe7JKg2ElZKxngT02yP+G6hFbNHK5f94V2Ucjtk8CDlw1J1RLbnpycyGNPgkw2y7VLTOagDL5Qwr/7SY/fuJ/FNCjHT6bo1NYVAEil/marAaC/u9yQ/N9I65qEba0Za9DjifsDnI3geM642WxKTGxJ2K4ARxq1m5269VYptqu/PdOilhIYxnVv94ws0Y75k8VUxXymQFvCos8eH2n28EhhMNUX1yOotQLwXaDLNM+Y0gC0FlpiY0NHCUCQ/2xtipy+Hhys3KQCEFxp/vBE45qRAI1QXozyOMSlKtZ5QRxI0Vt5tNTCk+WrSteAvGmefifX4cFSox5lWhwuVRwvlQB6+P9XuALEW+G7NMn1mUGvATBcrddqiaWROAuuoDVAlwFk5SHR+uJSLTEqKws9+PwpPl1pYL/32H19ca6CeuctSaJuAHECPpFkGe42fFcKQIwNIHm722qz2ygHEJ3OCrV9hV8daP7ff6LF//hYq6nUWqLYF6qfd7r4/7xU+K9XOtimGgCxjz/9XNfYaA3QcANA5DEzy3PdADpVxJASeVoS+ONaDaYZ8h+43hHYY01BuxYTxflEE/y5BYToADi2lI5Y6fGkgccM/jrW5hRgk11Dm/MrZfOpdjdrpc+vlDdn457rAAAQAElEQVSDIiBv+U+fSvih28zj8Bqe/Cn8tJP8/wZuWRcOmJRJpgW23aXSAevdQan05Y0ietGs0EDZtTsN80JVZpo/faBI3HLd+s8NJ0lUje/508x1s9NV0as7meoGEB1p1H57qhrgfwDgnFzsVBIb9GSpIYZxbRj0N2p19fJUgZgavgWwQZ7AWlkB3hDSFGPUFL+u6Vc8PtTss4fKT5ba9TXxM4fvB8rx9y1ATptFLT59ognATIJdBgffTgDBE8kAy1JAsgyArBoadfhOX/sOJTVhkK/9FT7b4Xdd06onNoTlTCUAexlT7QCg+mqjEvmVBjUAsK7TBH8MAFZClursSmKtx4MpPib5n4T7iYw1nUOnJvaEupMDhbHqlOLU6bRUf1Dq8uVrbV+cSsSNmGbaAe70+EyJTdtvTtUytj9fjU/Am6TFP38JLxONawUwNIOH+X/4VHUeZWcr9Y8WapA5AhzvXr9WD9h0818BFXetwnwiwoKcjn/5p9psFR4ulaFH/3JC9+xMA2B4whq6urqUiMf58UJDMhCP1hoAPbN8quw15zaoYl02JTpiH+yxt+0arc8u5T+1bK7/BzP4zEf750U51tesjZz9ZjJfKODXNskVAO/9SxDiWnDXh0G70zMZPlAdFuoWJay0SmOiAcCssFTug273KmHEptYOHfovahjgnetP6Da53GrOepux7jbEgo57o4a4miJfdzxV9WCqBv+y1HTAXjKwF5t4cW+TTmejvBqk/tXl+MWJHoCNiYkTrRJsZfDafP1KYx+TVvmgeLRQ+elDjf8PLMBhU7JWzi6UXKBrbDAkpvQAneLkDSCwyzNsKw15ouTJoYYvTqQvH2h7nCv+wyP506PZ0xMtiXVb9qZ4vZNd7tRtKtm0UNIJELRSgr/Uz16q+va1lvMDpfO5bDlVkpcqrcAPrjT4GkTumx1xg7g2AdweXiJbq/HVRSlynlLq15fKoNmzXgLrvTo7ld/DZYxLsb/wyZo1kxDDeny2O7+U+9ZNV2soc6UnS/nTrl1i6pm3A3AW4GhL3y17R864zn0NULf0L0fQLzCvzctRrnmSK7naKuO+M7BH7bgf0yRT8R8+U1jM1TA2YGsD6A6+nrGZf8kkw25ehF/120oV92Hzx49lGb5DnHAwdJbmCthV6Dt5tFRxstQmw4zRVCGHP/3fJYNW6DO8Wsm4FxX22gFU71wOiu9Xrd+T4HdD1WpDrG3dP74+U4VPuV8qSE3oNXx6JHGfIf8CBvHipqvUlIkiMWR4eKB+jT3RfVlJCbLZYqbmv3ylTegQo5CcLnFSn51I6KILkn32QPb5iYIF1dwfRPRonx7Lv4jUAS57XbvaKsMWOplLT49k7KcM1Z2Xa+Fu8ab3r73ut1rst8rYHb4+nn7UwF9LA3fXsp87H378UPm57d5/Xz5E0+v3fXy93lf27d73vrJv//7YgU14oPm2DPJ/4u+fvjDJ997Oz/cq71TccvV9Xu50+Xj6t6sBzO83PXsr/yRBGIPL6ntFv8XXXrL98X0e7wrzftuf4no/7/vHPe0/9fx36e3P93P9jR/fV+HdaxdtL+59R29/v9wd7+fvt/9NXDvj95U983eV8aaO5Lp+qLzp9pc53MPfhya+T8x93TjmLi3O32njgg/8b/exccCf4A90x736fVLM/06A3Lfv+9933Pe5e7yvn9fRxw93C1Xff9/l4/utb/UBIdfPd+VNCx8afdRAgtKTg37+bmEc8g/4023h7uWdc+hAY7hT7ht/t+62L+N6aimmgCaDZMhCMTNO90W8bnlgxJtzDv42at4U+fEND7Cr78RkqJ+TFebNZD6OEvjAHEOU8+IJYy9Qo+WufHwwRtZ9vZnJ9UQnmZn8n18P/sGeZGhPMkrw4O1eBsbeLV63L8Obfn7sAW729fcdzexOtZF4JFHAeB9nfLjWnZfTGwv2NLvld389UHenK3TimDAZmL+H954kWQVQggZIppLkSBMsg/RNRzKZgpwWsBM6Hek4PefD630uFN9zPd5vwPLbblD0OUgMjPy+6RDktExuCwsmLyFGjkEREMmv/ckSM9P+5X19DqaSJ99aePZEvNltnxiiULtCgHfjnDl7T0wYc0FkAJBzINR1EukjmfxoFgTr8leAlx6ZBkpDcmmA9ySNUhLoGxSYyxN9KYn0DsDXSAIZc+QkY8uql0FL9HH5fR63kyfLe+buPYHrevN2Jhzbmcf7jrK5H1GiJ0JCkI8zs9FOxrXXO29mpiTiB72YKuh2jp7+rZwOteP5MCrKFGKUgwwhRlkw+auDH9fdMAzQMICKWk7befL2NE2h0cn1nOXZ7Tk8SKYQE/oOSrOUuVtFdNPiQz5fQt0gjf19jh55jDFOu0P+pm1kJOxiGukl6HTQ6NVgyx1gQjCTA5Pev4VHt4GZyUGTFtCFUwXodeixfmOfwW0U4In2miTqlmSqE3dd9Ngmui/TP0GmyXSCVgZkiEqLXB1jBog28J95G/22JMv8KcsWfl23rpOWpGBVkQGD8PbmBn+BhgWVJApT7J7hD6GXnBdPgI3844wuqz8ZNAEsSN2uFOcnydAputhBN2S5LBglyHkx9NzWjaIF+ZwRvos0V2DsMJjGBKLLZVEuYwYtB099bRRFCRODKpL0udM1G/s0JBoH+AnoriTBm2SphN62m4385fxE7LoF3HL/7tFLSFJl0PBkZmTungR0j5183VXoOIOGz+mAV5JmWpN4vAEw2zK3112dnWHfXi5PYHzE/3yuDp93fnckSc2iXL4WILUkGTygfwc5d/BhBG/DVzoSuYa/OE8dNr85P1NDewmIXKD/nDIHKDL4cR/xupBEJVkiTzBmJweqbwAMsqgOGzqwMHBcX92QyL+QAyOtJ/c3+GZkDIBQis+YmY4AWieAuv5/5rmtauyFgsf/A7EhuVuRxF0B0KSj/GsVbZBtG1Xo1cHGLaBEj0w5SdMAwNGimxTecpL8G8CalvWBhtQga4t+IzpPsffAmtoACPmTiBuSvWB6unj1WkIPFgxwdauGBKr73CQB3O4wJ0Bfji58jhuA66quNODXXd9oOChUw1ODjVaRNXcAFNabfJ5IUrvJo9pouESnFoDv6vJSFclw93+X22SqsVeRZJqSxA7oZyzwO3v6SN00Y98dwAunSpJELf7bA/Jszi7lgNbmeqUb5BUg2g7g9xLfaNCF95sBgFTM2eBzBjCzJUl/vrlWg41insrB3wl+3aFvl9d1Nysm8rXeM8/64ko1gOYNPLtPVPh6msEPPHf4VUdMqAFCEgs6evQA3e3AP7ARc7bqFQC3Lsju11crkuqvxqfwDtKJpiFVwGF38FEBzBSTUgV8BPzC44bzMQRTib8Uk4nWgEc9frQtohqAV493PTFEw6A1es/LQlhCaZ5pDbiVZpky6L168QLdblXOJkoBBnzSErCqdGDw80PVk6ir7Y0KjyH/sJQWGWtGmlqj9I+dbv6f3+jsf/2DImB7Co0kSdVcbzQAQCQhana0VLmYo89aWTlRlqaK2C9NUlmvEYQ4f/EKNgednr6WwW8ECAyAOZffPNcKuw2AWA6guU3MTDEGrVYrJQdT+U9LVz3xClsNYdA0RDQflBJf3W8qgPQKMPjyX7/W+e+/kj8dPQEsngMCHT96JKGzCiBxMpsCdhxoxdrusGuPr/fMNcfWJT7nPy3brzbyp7o3LwAysEt5eKBzfOnlV19ptHgIciB1+eREC/RVAmROsVuWJTpAB20YRtDSZclo7wHB5GP+9Vt8olaJzY3rhHuH6ADI8Wx8mrM9RG+fnMi4HxI27/CxnQMgRweKrO8a4H99fYkyG3UotS+CbD5VXg0ydLUDnKmInc3ppVLWh6HPokH0B4e6BgjtrFOK78+ePFKGf+QWlBCP0kkxXg8A8evNWhGdtqdXAKEVe2Y9+lKgT52zdlnvBohzeHSoiljitroB3OsXpYxYH4m/DevBn9hk8aiPUoPPZ70pOriOT/TPztUR07as0eEPrzQD0MrRsfv1zb/8UakDOWZKHh0qyVLl6LBDH/ljwB7aOuxcs647YlEJcHp9dq749TmgJDEHmzr/HXFG0GhPZurToMVsoVleopdU1XqjDcCVAapH5hAv4z5ghkw1+kuWB9igV66gFJ0MxM/6/Fwdskf4GeqtujKyTgvapypmcyWAxIZOh1nO0ik04AsOgLXijuX5hSr/hQdiUI3OUKoQRwIw77F1wppqPpnLf+63h+869DL8w+NAoqjuaq0kpmoYu2srRWzWDiCFN416wMsCnxMAWjxdqXiwlMsUOfqTkYbOd9VW/gWU4mChBn4K1kXKulAWlZzeSNCPHkPwT7tYq8fnh9NLqci1OecIyB7qXj1rpcG3Pd5nrKOrV6/GdZwdHGgoEqWsg0UsNeSR84l6/LphLbkfpk8fyPJUBhCXHh+oTpAR3UZ0ZvhEhh+3Ly60fXaqCE/NN69Vbgf1317gAxlAaIVN3L6teny9eXUmjy+sABm6DuyHzuOO++Uee+samdlLBkqD1AJEb4mPa8al7KOL5VKB+6nJo4fQbTlP1bLeemzSBbE/7VTUgwL6CzIqkN91BNDaPz9Tx32VfvdY29DLHi1V/+EFYPVjXV5e6GA61/hkdQxKBsn1k6KvwL5UALInaaoSW2xfniOL1BNHt4C7xh7hcxnzCjtEZOo9RswnMr//++KhhF80Z5e6vjzn3FRNUw0PFxo2lcSaMPgbjqbqX1+gs3r0d2Hzut0BwG9kfJZIQpTzMiBPtET24lruu+WqUfjkkQKxIy2KUeYp9zyh7rQaKrXNTiV70MAeORxNlD95LL28VFJLFUB+eLhUwRptm0Y9a3MSMvXsiQFw2CzI73c77lXsaKZiOVP28FjxZCn/Yk2GT7gvdK8u1Fuvhr0ymU1UpgXsD8TdqAwgfHtKO/u8AP7db/T8in1opSnxI8FfY1rK6dvvHioALGefPlBspYgeXTf9Yamge19Y6p3696/fafyNXBh87AunH98fNfBb1MBvgqf31/Of+vqnCLlfqx86/hiND40zQrwXYuWPkfiTtt/l58cIu7735cf6fmz/W9OAW/Zvjeefxa/dJ+Fd/9+f/yyqP6Ozz78v+2H7Oe8e922/5HiXzvvnv4Teb2/M+1L59a/h0sffLb+G1l91rPv3vnzHyF3J9uffNf4GTvY83T3+OFt3e/v57Qg/+34Za1h249E7uo78+Gct+9luj+TKSJz9ygmd7325Q+p2Bml/1Duvfe3d4zsd7rlAWW9qzYdx7ofAhR+5/O49uGD7K+dtfz4e93R8lJex8if+8f6GTN8vP5HAB7s5z0brh0pHsqgHBNmDgHT9yW+n/X7n9+fpSbZ7n/v6ev2+BJIPKYmGHiDEzzsSXPsx+6P3NfMZ/Ix7R+zh9McP8Mhxt5/3eP96X+e0fQ4U7lVj6UkGdiQCEpIJ+xn8mAIqeRJgIFFnfGAfE28ayQAAEABJREFUipQMSZTBrw8c4NfvZL2vzxcgOtIwr/Ee3y/eYmb0pJBoMEqgSFAa3cjr75RAPXfMTr+DTz96X40vU0typ6E4/zEmijHK7dqQrGvhX9C1N/T93Me3ABnOu5/73AnjzJgzRMYnzGYAH70kGwGrFntE6HoRrwDoNsCLJyAjdgt5JtGnBoDpORrzuV0crOzdB0zEhFE4RktGe5Zl8kKTak/iYU/xMjMN6JXT8R1iBBDt5LQi9umxddu2Y59b/p3C2FVmBr/MRQLa+4eArZiLmtsO/HVdeemg4QBLT980y5Rj36woFEIY6QzUO32GjHWu0wgvLb6wpx3Rm9vE/cf7mgXFJFWkPkki5wF+WnWuE+wYqXP/SGnvmD/GoIz+LTK5dir0MM4HncR5ohgVPQmhyNwuR48+0yy91R2DAommNPhciYw+NXTTJBv1E5DFE00FQG6QjcnkGIIciGlY9w5gdZud5Im4NKpWrwRwwJPsO879aZDA/CVJ0yIvRh1xqVtZnTPJQbUUGXLaPdFdk1B3e1qWywFjQ27LEilPFMtcBu8RPp22U2hJVDfIHRifeckYB6jYobOyLOGaGZGTSRGfE+xCjSrmaUju3QACDAAmc4M2CfcdwEmHbNd9DfDAtCROHez1MV5q5kqzbPS5LM1Gmv6Tgzvqa2gOTOGu2OODbscddTXrpaK9JWnZAKz5ufNeLBbwUSnPocOqcfoOFvmxoX/G3NOTQ00sKktyOTBxQJIySRJtAM1lJrdRDEHFZKqSUuCHHfNUzOugdQ2dHPo5uivwz8uz1/I1v7ki2Q2jKf0LBxbRw44C+xLMXQBc+ToPMejy8lIOMPt4lu4I0GzrHTnYrTwpPCHR608Vlg+WAvvQGsChJRldYxvhm9fnF+irVo5tDDkd1O4cfHC+01w5dnOgIokJeficUmiOz5gFDSRut4AYsKQZifzpfK4ZIES/rVWEXA2yZuhpIJ4sl4dymXfUHRwsR5O7f3hdlqaaoB+3lftfkqQ6OTiUJ6Ldh/PZROFgIhacKpLnPfTchyK67uFhCo/ZpNDi8QMlkiKK6l1/6LXEH/y6wx5Gn94BCkAET+rGstAOf2SIjD8F+vbrlv0ihYfri0vmHNAKB8Y7kOu6MXQjRlxfX6uXlGeFcniYANiUreETqWb4RpxPFEg6H80OlExLuS7c5jX2T9FL3kmTmOlweaSQJGqyqBrgwNfslsR5QA6/HWkBUCtslh8ukPFECxLWDetgi+9m8NxiLwdzegCxDvkS5Lwi0X761TMtyumYlB4AxopHx9qQ7D9IC4UpQPqjIzVlouGg1Fm7kdDX9GChNEZdPHuhINMCgMJj6ZqEuet+1zWqOC+wSQb/0xoZLFEKGHSQTdTdbDXPJxoAPhwQz4+Xmj4+VkGf69NTnRwfa46tW8CzinVSASQHZFldnqoDHBxsq+X/5ans/3qkOmvhAcDj+U7b/+1a+t9fKt90KgATs28vxyfunMfj4xNF/DNgow06qYiTa4DVCt/0eO62dTClAbgCidDD6YEc8C2hs8L/zwDgq4Nc7sOz2Yw1cqP5/EARHyi5DiFRAv3uYqU8RE2PltjK1OZRV6FRDyDRz3L5nCt047GtZD0XaQbQPVOKnzUei79+rerZa6U4zWCMB5wIgE/G2HnM5WCgO1uHjq+3a7l9yzRXvpjJ+Wrx1TzP9ejTT+U2TwDQ58s5Q9ARztIhb3t2qQgYLkCcAZ/RLNOlPzHIOhkoroMCoC7ib/UyH594S6elistK7denACWvlZ8TOwCSfI04GJxesY+w/ydJUA0Qbvj85HCpTbPVDsBoy7wNsvgXBALAbo9s851pAMgSK6THHg3xy59SXrJOKgDXm+foApDqmlLDZ4VsAdl8/RXsDSX66wDt/EnCoUw1fLJUcTADZLlSxD99n9um0sACKbHPDB84PDlRzvmK+OfrxfypQgCedD5VXk6VsB6HPAEkupE/ndoGxmsgBmxHGwX05naaOgAP4JZ0Und6rc2zV6OeKtZhxKYeO6urG2lVKU/Ym6CZAcIfwoPhJwfwMRCjhm2tLM80cK+WW5TbOhLH6kRqU1PEDzw29fAgXuvLK9Xoy6jvUXL14lT1t6dqAcGdt/biSl0eVLKOA2BYW1WK0O/Qb0ssH23DnKurS0Bw4tbhVC2g6vbFmXps5zRxE20vLlSjb7/XSoopsZgJ2ZO3X73QmpIuFgqs/Yz14by4L3aTRGUXVb06VTadaP7ZkxF4r7CRiB89POxYy+2jhYYnS/xkg61WGlgzPSCifxknEJ/CTaVsSMf69tWl/OV81GWi5MFCVSYNS3hi3/d9zIhJKFCWojR00nIoZ1NFfOHa5Vwuxj1p5fsaa79jnSUhHX/WuPo/vhqfEg/sL9N8KkP3A/fOiKEeu7q83b++UGCOUORyGVb4qZlpgg5830yxWw9NzQsJ3kV8FfdRi88eK7L+ImBjh+6q56fQmSmwVgmgKkJUeXgomcn3DPcHt4PH9jgtJeKxrnfyeL26udSQSCvsaxgpMqfrMjxeMl7qse1VbDXMCtm8VAm42eNzevPanJ/rgLjaIX9CrDl//lI5PHbXa4X5VL43hN+fqXnxWg3xxzB3c3o5+kZAJ2Iv6JFrAt1Jn6i9vJGD8p3HtUWh+PkjNfDXOxD8L98oIFtWdUofLDVjn8umU6W7VvG6Urcs1D+ca3h1rQZ+NCmQtVCHj6SvV8TKVpUD+dS3xL2avXBgrx4AXNMhKkAnsHf0f3wut6Wh9wr/tTSq/WShaVoqnm0U8cEEPvpnZ6pevlL9yYH6RwfIi37SXM1X6MD3nc2gapao/fJkBHmrb19pqkSRtqFIVP/XZ9hgo6Gp5fEgDCj1/3jmPTCdifAiIxbVyFID2lbI5/6Zx1SRei/u2zcbdMZnSFvOZNipR3fadcjTK3W/cd/HdgHg20Hy+G/4C1N9fH/UwEcNfNTAHQ3YnfPf6KkHSS+/SfZcf/vyLoMfr/7+NeCW//uX8rcg4Q9o2mODl98Cm/8eeXDde/lblH3Ar/blb5H/vwTPblsvf4m53swxfkjzD2p3ypumn3fY29aPP2/kPb3xlXtq36/qARbMjETHrdJMnFN3r0zwZUYPyt32PU2zIBsLNO7o4m7f/bnZLR1xHAv9YULfFefBC/X7MXeP+znfP5r53HyKf9OwH+OXZqYAfzHG22OIshCY/rbe2/QDr55kbAcQZcE+2MssaIBv2S0fPv99ncc+NDhNe0PPjDGM3beZvZ3HDLquizftZrdtZrdHSMnn8rF+9GuDrp+bmQJy9oA73m5mMmMup6fbl/fzIugbJaDC3hMQJOCMZE5P0skTHR1tPUmdnqOP9DEtdB148HOvu68E5vuu/tbVxsvOx1I69Op9IrYxWpxetKAkSZSQ4DLzWncPBnMaYlQkoWhmCpQYwihTTKJEu4Vb+cxMMYSxj3j1zOV8+nw+t5/HwFjKQFsMQWmWKsSohHl75PT6AB0/um6K+UwioTHAc00CLAKahBjl8+rOyxO3fmnBlNAeA/PAPoaSmclodHmdBweqzG557uHD62im6yC3XQJY47rw+o6EogMPnhz0PkmSjklvT3S63ox5enjbyxdCHOcfkKXH5lme+TBX5ndHM3ijuMwRvTrN27k6knQdoGYzguM+3umGGCWTUtdR18Jnr5qkq7f5/A7ipFnKHJLPb3Ru6ZfC6+hjogleQoyKXgx6rC/Xb4d/+fyuhx00fc4Qo7abjYSODBvXJIn9CR4BTAcSbp48DOjI232+W3DDmAqFo/8Onbk/B/h1vXmfHiDVE5KeaE4aUs0ANGVvEgCB66jfbhXxP08y+vi2aRUZH+HFZKNOnN88zeUyJyRTEVZ5mimpSG6R5HKgbgBoRkFq11tt20a+fhBd/upIqjr9HtmdL9d5vatGGh0gQUkCMSBvT/I7YNfEAqBqit6zcf6a5FwDMBYBSzzpuiAJGEhY1vA++gLiV9BzumtAJdepgzFZlsuBzQOA2YJkXTATIgk2FGNQkRccE/WA8C5XROYZ4JTRJvzTx7jPhnhrP4NeWU6IFlJF3FiRTG0AJ7pE8gTo+nolC3GkmaBToYCrqyt12G8LeJCm2fhlh2BRGbQCshoZxjXJ6wY9eHvB/DW6dDqe1E7yUlmajbpwcGRL4t77+dgWH8oBTXyeS8BIf5q4AVgrAQoz9rFZUqoBPOjOb1SdXcnMdDRbyMG4fDFXj7+gEZXopiLBucV2LXMHRZXMm2aZPKEckT/HRhtkaPEnVKODo5OR3qQsmX6QxaAGIKdm/qwedP2HZwruZ/AxJnlZlwcAJO4DPmeWZwrI77RXgEoFdFyuxXwx0m3QWVGUmGFQj338PFhA7xW6y8Zjkuejf/h6syShX6cVie0bwNMGI9f4lH9xxUs2KeR89SS74+H8FqAExJki1+HRMfP049p3H3E5fZ27P63Qqz+tP51NVaCnmKbYIh1ljjKOvRpstwUE26HjAHjRZKbV81ej7hefPtYukQS4dHFGEh5weYaNN4AlGetnjQ+dvXihBF21lytFX6NZVPZwqRkxeFJOoN/oANB9uFzrisT4jmR5MQQFwIwIDxG9uM9vd1ttWBMlfd0HDj5/ol1ArmsS3C8vdf2vX2sg4Z+cHCgH3PEnHzfnVyT8VzqIhQKxYYdOumgy1polQReAC9FMO+LS+dm50oPpCFqnAAy9DSyERuu+kctfA6J6GU5mSj87UelPkQKShcutummK3jINgBln6GEHnzk+1uJMG2s0/6dPlf3Pnyr/jw8VpjbSzasIaLGVzpjj22sN81LJyVJTgIo1YG5Ntt55uABE9Kf5612tEn3Nl0u1NQLCt8fqZDJRmjE//rw4Ohp53W43KgCRcgDUo0+fqARI8rXeA9z5mBVxJKBXX7st66RA3vjwQIb/XGHbeMZaP70Z7dV/daoC4N9Y70cnx0pY2zl+5Wuzhc/zi3MJXW4/O1Tz+EAFoMlAnK2qSgk+2rGOO2KmVa22/hSrSUdPn2hK3KoBS6/rrZyXa+KEBVMNuO1AroK0wedqQL4z4kzL/PPDYxn2HzSovrhR+nCpLCaKlOpqpe3Q6XK7GuM0XcZ1JPS0QR9aThQeHWlXRsXjuQL3RALASx4dKmOyNT7rew5Wlxi8PHmggTVcFqWGbYV9U4WQqET2hjhltGUAadVurexgoQg48rraKMX/Zp8+1AjwIev0wQPtWEOD7+fo2n2uIeb3r6/VA2i2+G6Pb7JIeSMXa2gFwDKF19XFparzazXoRqz57fml0lk5AoBTS9R9e6YO8Lr6/TO1z07ZSmvFEACDDtRMUylPtXhwzJ5Vaw0Am8KjALrmD06ULQGVmH+6OFQEWEuJN7uK+BNTlYuFHIAd4IUQhzYkCKthrzOuEmJmz3r2dbFDt5F9Mq/h/cW56teXAJMXulrdqMRWHtezEJWkiQyd94DpE3zWskQpwGSC7bZfmI8AABAASURBVAL+V7CeyyFT8/xc4Wgm52WD3SP2SxkbiJMJoGKR5br4wzcStMrjQ03zQgmA8bqvlT9+qHIy0+F0qWIx0+4F4HYaFCyo/JJ1wHzdzUr11y/lIOQKsHgC2BaIfc0sxXZLDYBZg/s//EXA0x3+VDz9ROEcO6MMj7cdtoufHOnlzQWgdVR/slBGjJdJ3XqFXIU2GV40wUaAsemm1sCaNWQ1OtlsqtnTx6qt47anUsCmW/RYY7OWvbfNg2YA9f1qLQc4U+K/CuIL+1dLXfEAmz1aKvLv6tVr9dNE7dm1ekDR5NEDtdCxplN5xJocWnWsjQ5bTtkXY5KqYo11+HT/YC5RdtDsAf8ceG1PL2SXO1X/5RvWU6ucGJI/fQi4CmjZN2pZY2lIAcBv1LJm0mIy7k0xBA3El2G01+0chtvMiRmG/YtjfJLxSpCNtd/+y7djHPNYUbxaq315ISHDANCa9EEWo/weuWLvdl/skd1BzVnMlBa5roklcTFVczSR/vmJ0i8eKyXmCaB0wDcG1nt/vlK2aWT4fdXWqpEt5f6hY6+PFhXmE21Zszk+b8Sp8OBIPfb3fXz31QsZ96U1+lu7HWe5euKFXW6Uo//suh59onl5LlWNBL8FvOVHB3JQvWRNJOtadjiTPUD22Mm/aGCPj9TMM5WPH8nyXJPlodw2LfcyDUB7W1fqH0y1jYOMOGVmKk+3qp6/VmRf3KKP3u/LlqW6IiphT62/eS3/Ak1Ez+4/FWB7uNhqyjq/WN9Ip2tF4vn6xamURjVlJNb08jhU31zLxwzfnCvNM1WpFI8X6hLT9tkLtcSmxcOHmC3T9qvnqlmfhg7qV2foaqNgibptDRjcSBZk/gWAWaGA++tt4fSD74GWv1Zh6h993+XtRzt/7PBRA3/HGri7Fu6e/xSRjU77wulPft+dx89/bKD3+aHy5x7/Y/R/rP1DvN83bt/3vraPdX9PGrhdOYOMG/C3++qAiGN578jlb/J9H69e96di1mn9knJ3/ltNC03rz/L6If7+LBP+xYnuJfyLT/ybnvCuX+3Pf9MM/whzeyvffxzGOPUjJP6umvc2vXt8V0DX1L7Gzz9UNMaePR395JeZj/lQd2/bl7t99lywq5Bk88Qwh7sdfvb5fhY/7geb3b3a195/vOXB+bq/3WvNbul1gFIdybWeBJnX/1gxux1nxk76RtBxJr9msJ9buO3D5ffeP8RbiEFJkpALiAp8GNebl4/xU6/zPjGJMubw4vW35S0/vnQ8WetlAFzwfmMxk49tSbB6Sd4k7Hvk/44ufXw+cu7qka8FuBhITIc8leDNoikgJByooZ5TCV4G03cvs7cXTsPLd41vTrxHR4K7g0aMUGOMz+sJ5Z56Mfd4/YZXvIuR42wuHlMGrql9088vzJyq97ktfuk19JIvCeOP2fhX/hqwufPgvfeghp97XYNfVG1DUqrzrgrI3sNLhs6MZFpjvfyJKpQwJoANPTtjZqZbO0Wl3td1Q1tH8rb1RC5zDvAsXmamHvlDCPIknffxtozEjpkpxFu9uD52gAKumwHduN08gX5L/1YPeZaPNMwMcQcA4Q5zJZR0BHBDjNAL47nPgyqcXTUkFjck9Bp46/EDM5MZfDGPz+tPDbtPJiRR3U41OgmcJ1mqHrk8yeY2FK+UOuff7e30RnDLZ0FeB2B6EnwxhJF+DHHk1+0s6AzooSNJV5Ec97oe/Sf4eUECPSsKJa5L+OpItA1trxSHCyR1hVwN4Gg+m2kDMLFFT65P/zk5yZSSHA55pj5IiQVZhk7SRIFjpN4GqSWZaW7fLCrSZjHIwURPPg/M6SKk2CTLUkgGmZlMGkuPnpxf72Mx0ebiEpcgaQrhxJNZ0Mo49m53kqquu5pkakYS0mlWJM29uL4y+BEv12FVV6opDQm7hj5eZ+jRQR1F4f9SR/I+IQnpbRnJPX8KL4Gr/mAi10cB2FDAd8FcIQRN53PNSKobczjNlLYWcNh1nmaZ/OiloS6JUa7rOeCEoLnebLShbAHzKo6GbRKK0xKvy9ev5fpyW2Wsj8XDkzGptyVpms2ncpDIbVORoM7SHP6DFouFUhLoU/jc7/ctfmAxjLzEvFCB7XfoYGAiB4xzwIaiLOXzjIlH5r4hCZmi+4gNyzzXDn1V+HPG+WQ21dHjx5odLkewx592xOQSOkwBtlSkyulTADzduO2Id01DEhU+AjrbkNyO7jfoYL444K+NpYYn/z8cK45NRYKV+XJ02OG3K0CtjnXidgkh6vL8YnxaRu43gA0TbDU9JFmM/y4OlkhgFI36uMGHfVyNDDvs72vj5uZqBBm3ACgxBAX03pK83ZFcblYbDYCYEVkLdNPBdzmZkByv0B16or7CnueAIYYSXU9KUxXocJIWclDZn+65IpHdAACItRDyVB7/Ly4v5T83W7K2YpLq6OQEgKTUwXKpQ84T6ET3E+b0/eT89BSfJWmNNAk+N8F3Gtazgy6Tk6VWgKQt/hNmhWo2kR3gVNZJLefuZ3N88xJQJcSg6vRSmUVNAS13QyMHfzboYw0Im3WmiFxO2xPaFXPUAMszgIYqkfz/2ExY9xkyuj/V6nTwxacqDmaAYTfKNh2A7k7teif3h4yE/OzJiSY4hT/de91sdfhPX6oAREs94V4mKh4eaQ7wUKPvsIOfQTJJRTGhlDpeLIkxJgfZBtb6DHC7Vi9/EmwCaFDkJZgTwA7837w+18Xzl2qTQbuk1+W3rzTGc2Q9xC8WAJU1sWj62SPpk0P1Tw9lR7mq0Gnd7rSq1uNTv+f/5wuS+tLieKqqGADpW11j54QEvIhLFb68xFYzgN0JcTRFHw5WpyHKX7iDrs7PNDSdbgAINq9OSfofavLZY/lPw2aAYA7G14ClHuM8JpX4WAkd12uICdWDXr14CXB3pQxHypjnstvJZoW6RSnliYAg5f7k6/fi7JS40uqMo+8dy4OlsyJ7da2lAEk2lRLmyACOAsBXBETp8cccXygBOzx+1+xTLeuu3ex0CGjnupzMZkqzTDuA/ob6GqCJQKwKAOLB558qA7zaqNWuAXQ4mCr2kn/5ICe+dKy1BGXMj5Yq5zNlIZNeXWl6eKAAQJJ+ciwHjWrmjEky7tkDgFNng3rWS31QaDKbaQLo5vtAg58G+iVJKv+SRE3M8z1m40/Lcp7+4yeKrJ0rdNBC44Z1s0PHeStAkUr+paEcHRfocoC3lHhq8FlSZsTKlLHhyVIJZeC+oqdU9EuyXEasOpgvtE3EupJ8H3QgeCD2HCzQMDadw2cYbIxJ2e+eKKe0gEKRvYSbmlEml7NBzxXxLGPMMC80TKHPnuNf2LgBMNW0kEJQ9uSB1qzrg6Olrq6vtKb4muqjuFcMal6cyfUiXr5mk7xQxrqfEv9nzitg0M0Ou8xLFayVZFLI/VbOM3HG+RgAwyL1DoRWXaPsk4eqMZN/GWRITJdfPdP1ZiWfVzjbZDrVBFtajPhbJ59T60opdjooZ3Lf6FjXYZIrvdppAqBdX1/Kwb0dYHfPvYpxPzKUmTYOoJucrOLTIyWAtznxYgZvwo+ab17K8LOrb14oEPdu8P/xfgNgN1Qt9yUXqkqUAS8LANby6QP1+PlJKBSZu11vNSzQLzoOS3yTcpBP1QP0R3RQPH2kJJaKq1oDwPnm62+0Yt2mISoDsC6QM2SJJo9PFNNEO/TTYrsO25Wffqp8MVcAjF4jR01MqPGVCjotx7STwvMb+Zrr8OP2q2+Vp7naf36sjX+54ttL2aOlfC8aMGLHPud28Bjuuooy5Q+W6s9vxp9ptiRIyFGwn6aPDnWNbdtvWfOsyXEOmsW+F5NEgdK1jRLuAUqPdcE00M9/gcD12wjmWP/1yzM1+OeVNQqPD8eSPD2R30sN0WSPDxQAaUWxWaabzbWE3qYHSx0if8p9j9vb0oS1neIDUx397lMJIDJ9tdLq988k7BS33fglk/bVhVJF9XnU+W6l5vJGAT4S7mN6gFO72Wk4XWkHIFpYIgPc7+FD//BQfk96nUuaFfB0IAPcnLCufZ1mrLvImo7EN5nkT2zvMlP22UP1nx/r5uvnaogDgfsDe3KsJEnR+DA+kS2A5QaQtz+7uv2SAbHo+l++0i52CsTG7HgpX6NsjepfXCoPWAa+EuSy//hUAthu46BJzJQB0Nt/fankcCmxB5ZZoaQ1JeyfTZEoRdb15aUG9pDjrSmc0A+9pw+X6r48lgCykzxXeXCgtChUFvgm68Ao2baV/oi9qko5dEtKzf1U1bH2APGHRa4B3eTHhyydXr523Tfrw1L68oH6m7Uav4cXot8W3XmhtTtXb08HTv/ShSl/8tt5+8mdP3b8qIG/Yw34Wrhb7orq6/tD5W6/D5372Pva9vPd13Zf3b7/+8f7+r5X5yxwU3cbu94dPzbR3Y8cePvZfYWmH3kPJAP2RZy/W4jEfAgZfqC85e/uRG95GYi/P1i+Nyey/kjdQPtPKaMsd9n6eP7rNIBpMOctDWzg+h3u+IY493Jbh9XHPnTfj7t7pPqv+77LjJ/f4YYPNfI7q3eKfubLaf6ccpe8r5/b6wEd8tbt8Van4zmG4Oq20y/+CwVsNrxTvO5t+Xmkf0O9XYVe7mPprlnua79bt+97t87PnbYXP/9zFm6ePQnzwfKz5v4Qwx+q/1nEf0Fnn/f9ch8Z73NfvfspN//v+O+baz4WDJT7RrF03m5bf2373mHQzGR2WySTfrDo9rXnfzwyZjzS9M6R+vdoDczjRRxvC2PuduPS30M/yIsGGu8UVE49PfbzcPrOm+7GB/F9nRkVMg0EMy/7+rvHAaJebo2zb7kdZxZkFOm96/fn93n2RZKZ95cYPRa/pfJzP5rLwy3O6CbfHSGIzKKYTP4a4NmPd4uZycy+q4p8UPZ+rqseOfpxjLcb/ZgR3o0imfyDtniF8ZoTf5tkJKyN5I6zJV5mVEInQNsLVd/THz1ksDzyy9HPvQzEDS8+xsuAPH700pHo6wDAPDnlxcyp0MLRjHPocMXbZPDoc3sxhe9M4+PNqAnUyX2kH/kwicRmL3HiZHrnAxkG5qs2W5JRrTI+9KepZzckTzD19PUEuie7XIfiZRAY5SB34zlYuVLeFNRLD+bh5Lv+JgXnB36ZTi6vt/VvQIUOmVPXrTeOo/2PKaJb79uTTNqXwNyjPjUwSY9cg3oSYU1bK0IjxCgzU4dsUFAMyZgcNEkhBPoOaklIxYwkCLIWJDdogqeeDqZkPiERP8fteoWzjYpdr9SCd5GcP4rPMzjvAKvOBkTlYFpC0nbwnm/mbwEBjTm9zmX0o1+73A1JNkjBawCryUbSQofudzHNqI9qPDkJW13TYrdufPo2klDLmMcHRPgaSGL28OKJwI75vD6NtzIH+PBrCyZ/xSRC12C3p3Ry/iRTRlK5hY7zExhrZtSK+Ru5rGYmT+SJ2g5fzWKqAF8BgVzuvr2l5/OKV6+Bf9Ku2kGyA2ByAAAQAElEQVSjVkNCHNE0QMdod50nyNHhd14c+HZ/ErQ7+OibToG+0SIy14wQPKbqSJaGGORjXX8NdvS6Hv9xf0rzQuMrmAbs35CgUhLlfm7wTqUGxvfMW5HAd9kifHgySsznT9ENzgMJ1LyYKIZESZKip3b0oZ42kfxMQ4Qfklwa5DwM8Ctvg4Yxd0JyLSEROQKpJLoa7FeWpaaLA/TRqJiUKkmIJug6TTOmthFUC9ANISgnwWySSvr5ulsDKHGpAZpFOYWFiH4iQPSVttfX+KVk/KvxKWHE7WqlkvkcMHDd79CDWdAGXgJzlPh8jU0cVGvQaYceG9bPhCSyWGtG6WME2FiNOqigm5BUL0lqplmqzsG49Xo89oCrBTIMkm78aR/05XIJXWwADDr42ZA83wIo7zxpzZopHy60A4BLs0QNdDxpnEI3J5EY0UmOP0bmj/Dsdp3M56yRXDmg5+D22tXKkGEJsCBAg+2u0vrFa10AProPWIgSY+uXl+peX0gkgVuAyC38TSdTxaO5WvhoAa5y+C1TaEPLzLB3ghzXWq3RoYNDIQEwmsJvpQOAi2q7UYg22nHHvFMADtdhT7wzM2UHczmAHwEcRZ3Xb5D9/OyMy15XAA9ZkoxJ5JTg6oBoAQ9ul1RBecxUAUj7U4A9a2Eym+IvkxEcvjk/VwYA5gCAf6Epwcb+pYsW+3j9DHDRQiRuswKJCf7/KG6uV1rjDxH9HiCPg2mDDbhrpwT959NSOX623m00INca/hxci0kc/69aB8fdjh4XEuqymEhNP67pirjrvjHJp+j5UmuAuYUDFOg1TaK8DFHCYRW4dt86f/lq1KfNWV8PloqHM+UkjVMAqAXrY4q87p8dwMbp61fjk0fTL54oDNIsK9VwMiFZHXvo4ger12cjAOZA7zWA62DStt7JAZpOg0oS1z3rPQDKt6tqXCvLxaEyGDv7t69Vna80XHWqrjaq/GnTb19qkuSa4g9dnmpKHOgBAHfsj4YM9tWZ0jQDTD2VtQPAajt+UeXs1WttTs+BH3sFEvlLwKYjQEaDhzk+8hBAyrKonnV2Tb/t6aU8sZ99eqDJlwt1s0EdifkkYU3827WW/+dK4epch8hckcBXSNU+P1e+mOIjiaa1VKSFokzbm5VO/+2rcT02yJ7C92K5lOt8CnBUlKUy9KosUQ+w7SBti6y63ur6/EKhhxbryYFSj23XQ6v12YUuLs9VAyhNjpZazOYKaaLEgiLxYTaZSWWupJUC/lOx1mefP5GDe8XxLVAxAaBLslTdH19JHPtZrgEQrSH23txcqyaObC6vtSO+lfAYAMWaiwv5utq8OlcH4DR9/EAO7qdZprzC75IgX1sF67i6Wqlgjokl43ryJ0dL0JHxS12sxR5gL7mulUPb/b94dKyOdRGvthI3LhXr94bY1N1sFPGD6z++kAPO3atLldg4wd7pgLujq4Bddg5cHbO+0aFdbnX6+681H312ptknjxXw+zm+KetYgxv1ZVR4MNfi08eaA9CXMdPBo0fKiKMFa6Y8WKrBh3fEpTRJiQ+tUnSZXVeAVFcaUlODjE0eNPniE/mTcx3+1Kw2atBNcr7V4aMnSg5mWsScaQdV7Lmulw6ft2Dyp9ldnnazkyaZEua5Hhopw5b47+Syln1zpgb/zm/Yq/Exf6pxQCe6WCvMWXP+tCB7XKYgf80AuRr2lIF9bYs/d2FQcnIgoXOfN51M1eCHxtjVsxfYc6sIkDzHl3v4H4jtLXInrMEWv2lZCwLQ8jkDfNmXD+UxdWBtG/dADkiGNNU8yTW1FPD5hjjQQ7NUH4MG7JH4rxpg27AotWINbwGk/ClpQwYBkvlP8fZpUDqZyIHNBBsk6DpFHw525nmmlvungXuZ6sW5DACte32p9vxSzlP26EQDYO8Sf2zgOcdGft9V/R752FcLbFsityGXWMe2a9W9ulLCWqgB5XrspVkh/0lq/xJS+81r7dqtwuVaOaDkanWj7bcvlEwn0j8+VsZejHm0vV6rYi1u2Oc75ByeX+jq1Sn3pmslndSUCWDccw3R5K/lw4eaPDxWzX43m8+VAUbPqBNrKy5msk2tgXPRfQIgyEH69FgG7fnBUulioaQo5L4TkXH36hKyJkuJS/7FgM8eSJzX375W2DZKAKynD4+UMC5n7zMAeAeLLU9lxPZhUWhnrWruM3rXb9WMtIJTbQblbVTftXLQP4HeST6Tfv9SPXJ31xulbqcvHith/bcAhx0+52s4Zy+2T08kkzZfPdOADwX2+WTTouMb+Zc3dv7rDpmko6lSYpZOb1QRz3LuE7OA3qYZsUw6Ticj/Yx1ZOwRRt/qeKKm2irOJ7KDqfp5zv1no+2/fq2Oe6cBPRZnOw34SH92I7nfplEXNef4QM+63QAetwelMo9b7MPbZ681ny/pG3X94qX8J+TF3hKXcwXmSD45UXFyrAGWU4BYQ4cl90IFsXdIgwzftKZX8T98IaFnj//Dp0fcm2BT9LsjnkZiMh+KFP75qbqHM/rtZMSx6Ovzaq2GGDdJc9bAROXv2FeZty4Ca+b5+KWUFHCXmRQfLMd433GftGF/sVfXylzfxEm73qmaRvmeEriXGoijCfcyxdGh9OJC5QP8CTt3rIuePaZTj5kGVdhvxT2a0E+GDYK+98KadNVY9Df4ctPty98g+x9Z/qiBP6sG7q7vD507A/s2P79b9vV+vFv/2zh3rt4t715pjGt36/Sjr33vD3Xct79/vL//+738+v6ev7TWKf6U8kvpfxz3fQ3s9X23ZV+3P+7b9tc/dtz3/20df4jrvwSnd+f3+d6/9rqP5Zdq4Jdocz/ml875S8ft5/2x40+jf5fK3REfqr/b5yee/6xud+d9//wuobttd+t/2fldau+f/zKKf45R73P2oevbuW9bjZ1/X8T5vuzrTLpTe/+53nm9HWGM/KEi2vUjL6N9Xzj9gfdAQv+2eKf9mA8f9y3e+7sCDT93Ovv2/VG0GRx/uIjW2zKQYNc9rwEaXu42mUExGFU/XoJF+vFmDH/H9wCg1AKUxJjwAX1QzxwdCfCeMtzDh88SGO9HL7dy6Tvevc7LAB1Ptmj/otKMP1xHPrh3JPJCDGpJ8nuCKiaJzILsTZFMHUCBg1OQ0gAQZWbyMRZu6YgGM1LRtI3nfEQd+0kK1HMQGUv1nuAhyeDJDE8WigREJNkTY2QWG7uN/HJm1EQLQhljYYqx1o9ezEyi8FdpmqrtSAMw/0CGPk1SpciRkdxIKcHp6Pbl9G/PSG4hexLpi869j8vo8wXoJiNPktP36ywnQcMcA3Yy6LmdQggyzkOM6qmXvxgQQpTr1ZOYFUkT1EGKQvKEiwBEBujUgIB0FblNGXyLl2WZ6qoabZFmmQrmdH06rd5BSOZwWemKTgZF5u2gZWZKs0xmTpEmOricPW09ySYvAT5zEm+SkWhq1WNTl1XMPVBc3gQ99CRifZz7gtHX+4xtISqGRBm6HeAjQ+d+3cKX85Q7r/Sv8SOfW7ySNFOSZOrgQYzv4benPo/wCmBSkKRxvaVZNtpvA4DXw0tD0qrb1uihU0DHGT7SwZfz1zFfh91aeEgnhQyaKYBmimye1E3oe6tv/qZRgVLAR7up0LPhj1H+MgW5bGOBKde76zJNUuXTibLceU/lenAw2AHGmiS2eHUkCV2fDkgnzG+uy2AazEagwMxU5KVKksEZvCXIlyRROb7opSbB15HUGpC1Ilk1wKosqEMmf+IOjEED5zmAW6CPy917otpjAQnoAVA0ga6DY5nTRPcVfqM3r4ZzL365t4WwTZ5nqvFHxJXgtyWJlqcZvOZy+QcNY/KbRrkdCpKjBfRdr95uevsyM0X8JVBc1ox+WV4oTXNmMoo0I2lrZkoASFxnAzbwRHn54EilEi2Wh8g8aOf6IKGfkAy9qrfSNKcUisiVu5zoqKJPAf0MXYqXq6zICmUk/Z3Hgr4CeEnSRMO3FyIjrHI6k8ezgQSw+7QxyAYDxKgplSqAopRxPfZzWbYAMHlMtWO+Bv/rSbIPAAt5bf4ckZaHRyO/LUlS9207nEqUYTkZk7hplsr17X4k/DWS7K3Qd4hRu9DLn4DeAkinrJ0pvuH6qLtaYTFRrFq5vTf4GLlOJNRIaw2QZWY6QJde6dcVvrMmoT94BX9c9gL/51TLQ3TK+miQucujLI1qAVtKRdZ8pwEfisx/SL/pbKE1Cevry0spBqEaOQ33Q5fBf/50dnCglpi9Jkk7QHdxQhIZ3qcAl/rkUBOA6AwkofnmVC3rdsBODtRPSSqnAAgV4JbL6Yn7+vJGGYl1HxMN3ogLR8fHWgBmui1EknsOuJCSKPdY4ODXwNwXgNuCv4J5NoAVCTFUgD9eNxn1Yq4JGf514E+NExcmWc6W044AZAdQEl5eqcUWrrtsMtEG0Hw6m2kDGO7OegEwWAMK9AA69atLwI+BJHahFH5L99eHh8qPFhqCaTFfKG2FRoMuHbzCYGEI8GBjWW1utGt2Oni0VHEylRbSwZNDpSFqdnIom+QjwJsAiHmiP+KnB5+SLIdOh7/Fk6ViH1QDBPnaz+BzTult0OrsUh4f3FA1m8f29EIdNryortV1W/WFaZ1j56e5Jv/pmES7IV4rC72KZzv1/+/XSjjWQyoxvz8V1gFsNADUyWIm/3JAD/jga/C638njRYO/Hf/j59DviAs99KTV5eXYVrNWDKk3AEgDRz+fAwylrNWUdT/NS+X4ptPpsU8sc7mNDg5P9PiLzyXA5yYR8gqRzP/IfxrWcMb+9Y18jTdZ0PKTR+ro0Z5dKwLybgAip4CjeJFGfdCWzSbqJ4k2uanEbgV6rBLOAWZ7QLOtdWqzqALw4RDQtMefW3Wa9wmgAusG3y0ApXrAwpaYkAH+pjvWLQDTCr/bYI+LeqMewC8l9swAtIKCdpstawRKgHAJ8bqxQetMMo8LlOR4oRxgLwNcnzNvwP5bAMSri0vFx4dKvMRUhv/7WmWkUtbd0fGJ6tVKO+4Vht1WThO3kIOWu2/PxqcH+6ZRY73ONpdoQNpil5Z9f3V6LvcfB7B9TyvnM9XsncPFSgP2nX72SC0yFnhxDkA4fHuu4etTNWdXmj15oB7fdZ9woKyPpk1h2hKbU+JxnhXyL4YoBPR8qIH9cIyzkq6ev9SsGmTPWUPz6QgGZgB4k5MjCWDQdSB0YsS8yeNjbcMw2l691OMLEb+picuz+YE67D6wb+4Adnb+RRvkqgDWO9Zszbl/oWHCevdjh10H+MyWSxkbqu8bN0OlfrNTS7EHC5X/3efaXt1o+8eX8j3DpoXW7DuBOLQDPGsZlzw51hSQrH92od0fXmq13ihY0Pbrl2qmifTkSBOArcmXT1SERH6/hKvKl3/3+kotoNTuX54psaj11ZUqt50NusQukZWT4XsBgGvHvO0B2i9LxZho8/tnqlJpnQzYfqZ4MJXhz7P//svxSyaibwJ4pqobn85sG9n1nwAAEABJREFU0UdcztQE1jUxeHp8qHC1G79UMwcoC4+WGgDHBt+fjmaaZzPl/iWNszV2PpPFqINHDzUBvM0O5kpZ+4Xvd/hISXycf/4Y8HJQ+PYSmZfqWUerPz5XA+hZqxt9ZMBeYj12DkQ+P1WP7xhzBtZnR70xV8EaSjaDdsSphnvDHTqRmYqDA2lWaB5yhZc3SvGZyPwO2BvrIOAr/aPFaL90A8B7Cs/E0IGxDXbZEa/tdKVxjpgp5qmMddleruRfBhjmBd4oeb9A/MmKUho0xi0/jo2s1YH4dfnqtTp8JLIvJkkiIy7sAHx3F5eqsNOOmKLPjxXRUX8yU5gUMnSdsGc3+NMOf83QlwBYc0p4cqIdOmqJd1vaBvaMhLlbQFsBWvs+l+cFgOejUa9rAPfdt6cqDg5U4FfNMpffe3XYXAC8oy9kqRJ8xcddsx/27Ifpo0MV2N7XTapsfCK+TyUHzWdPHmlysBTOK19bMmR/fSZxX8A2wxpBA9hG6FkJez/AqoIU6ehfJmgnqRo+j9rrlcq81PAvL3RYRyXbXtWzU22fv9b2jL2I+5cqavzViu6wVJiVathHOwDp1b8+EwuMvVQK6NrtPcyhlTMgT9SzXnavzjT99IkMPnr/okhAUazVAB/+xZEhjTLXKSB2++pc9vRYIn6xKOQ+ng2mhPjSPD/XfLlkFM3cYxmyBUT8G3sj/Oid9x33onjb/vzj8aMGPmrg52vA15CXnz/ytzPC7mHFZbpb7unyK6r+fJR/BVN/R0Pv6nd//tsS7y1Xb89+Wxz+dbn5U2rlx9f3ADAw8KHlrcz7+ffHty1/0bO/8vTf3UL9RYX+W5nM/Wpf/ko8/7X944fE5gOF9uWH+v3qNrfBLyTyAf3dVpsGPgbdll9I/80wM5MZ9IgxHmf2xey23uz26N3vK2a37e+P21/fN+Zu3b7fh453+96eDyLDrWGMi/3Iu9lb/juS3/3/n73//pEkyfJ9se8xM1ehMjKzdKuZFVe8BxIgHkCABP95/kIQeKC6IMG9d3dnplXJFJGZIV2+z/Gs7M6uqarumemdndnpqLB0dxPHjh1lHucbHkXbbd8P/x1Yr7d64seP94u3OQ0vfn5X7vr4GC9313ftfjS7lYfZ7RFGx27ednsidf4BHfBHJA3MTIGksd7zMrPvagf/cP3dFSKA/zuad21mt/0DSbsQ+cBPn54EoNnbeupu67+Xm9nbNsaY2ShPp2vwdjedX/dOC54DfQJ9Zbetxgm5rzGpkPycRJsDBJzKSCQGkjYD/QMV/rnfE3fOrwMQowsGQ0TAUtC/pXj7N4agSGLwdi4bK81MZrf9fbyXHrl0JLRoAchrJQu6//LxPXx3nkzk6HP7ehRv5eN9zd7SJCnUYz9mNibBsTT5un2eLCWFGOU6G2kxJzXyxGLoqc6TMhIYRsJrgEZLQj2SyDMzwTR0eu12Ww0kXApAN6frfPTwZGbKSEz5fE7bzL6TiSEHb4vM7e1m0JOU5TmlgPRtX0OOPrYhWez8EiAUGOvdQ4gjvRaeB3yjw/4CbRGavl6sST7OgV1v835mt3SZSs6j13l/7+tHHy+ZXPZOI0aXZy+Xk3g5PbSqAbn7+IF1RhZQtlKRMgVAAiM5G4skMZfz7L5rrCMi65w+DkZFLMsTd4mMljUd9HoFkqkd6zwAgnbobMDmeuxgwIZ67D3IlOjTNLU8Iem+GpxuSMqRm/dz/dCdBHmnvCjkMp4AxprdyjdwNOzPslzmNHspwXNLcnqoGw20bwBEagCn9c2NWvQaYpS/xmT+oFuZs35ZUAadAdIOIGbw15I8bAAIEK56EpR9kGoSiREAzEiuJoARl8mcpP6AzkoSu2YQgGmf61DX8hLCLW3Eq5y11ciFLiM/WwC9CE+e9CxIkPoaXU5ZSrSjCA0KMZOPKfNC/spc7vAXqTfk5WMOJLwj8nQAzSwoYKtbwLXkdEh+OwDevL3OSGBWk0odgMGWJJ3LyJ8enU4mJAilPQnkCWjOACA1rDYjgNEDACbm9cRnz0KMudzeXLYNsna/6dFvjT7rMo7/d2MOWNdPC60BT1erlWqAnSLm6pDltJyqKiYa8D8/rq9vtFpdAW4cAH5345OJJQBkYi0oCSkM2sFr67aE8FxuJbHLZdenoN4TlGUuTzo3rKtBxjFFmaGPo4kmzx4prGvl+06CzxIZ+Ho9KevAUYffbQEZUsrh90ZFkSsrSnDykukHTZfL8WlRwc/NaqUSWU3Qd4kcHazLkLPLfAIQ6oADsyrLc+VZrpqkbkeSfupPzJB49i8OZEcz5SSy9wBo2zdnKmKmcjbRHNCjYX1CvpiUlv7/j3K9xX6dpyPAqBCS1oCNO/Ta4W8NQKk/DehgbXpwpAyAYvfyXGXda0uC+Hy/VgX4lgGATT95pD0+6V+kOPjcyD3GoP12owHZpl5qAae2AFvt2ZXmA761OSgLEV5OFeA/I+GdLxe6gnZLwrdFr6+ev9Dq8kITkucJgNaBogbwoc5MHf5VIa8QwyjLDB+eIP8D+nT/QEnYQkmyvdKok8dHI0CYFlP5/0053OwB+67Hn2a1i606wOHQDOg8qQBcHGLUA+QWQpD/bK0fI3paAH57TKvx+5Rl2M9am81a59tr9dh1w/pyeDXGY2AA8y2HQZ7sngA21+rVZWH0ww28bgE7WuqmJLUX5US5J8tZe1wfNAFEiydTHQ9BPTFnyFo9+7/8Z+3/M6ANMEQfCTat1Pw/n6v57xfqvtkAEEhVmioDPCs+AYRAtuF4rpZY5l+CyPJMHm9D06sEKPSfcvafpfb4uVqt4GRQMlOVFcrxT9vVqkKuk5MT7LeQx1SXsfPdI4Obq5VilkjYH2l4uVLzzRtdNje6xv5yADfD31VkKogzXd1qwE86/CjHpvrjidw/8jP4BuBJ7I/Ry9mNGuypvt6qiSb/pzfXcnsUwMzh6zfj/xX5IFbqX18qbBr5E6dlY2oBHg6vLuVy9n3Df/65tl5aVhoAjgLyuLFWLge31el0rgrbWQKqzP2LE0UlB3MO+G2L/1azGTbcquPcYlJKSfP5QtO8GsGPy+cv0c1GJbHNf60gO0gZ8WA2RJV91NqfdgTUyGZT1ayhIB5v1qylazSEqOnpKfuM6diPWMqGuJaXuarPH6s8PlJET3No+ry+T3usbtnHOxy5IyYd2Id8fynWrWxaal9hWwBeDvSImNgmY+0T6WSuYnmk5mqj2YANREnsOZEyf/BAue+F8Hjx6qWcRxEfdlcrCd2uiaEFMi4VlRZTBYDS69ev1SPH3MFM7CXhJ9evAAqLxL520PDqSg1g0QYQqalMxYy4PLQqmSfhpzffvFJlSTNstHxyqhV+HuDfQXJ/cvHAfhEOvXS1Rb+1jPuAw/mF3A8DNObEvTir1LG+HhvxvQI2YDeq859MZi8tDX7xueAgvAvpqzfSoVH4hyc6VEnzTwHKp5kq4nhDXBkYc/P1SwViXBUKGX6YyoL4NFfkHiAdBmXYdEucPDSsER3ElOkE3dXQOVDis1N1s1whRjXsjb6Xue6mxI2yLMd40SPbgfjlv9Tge2sgnvt/DeEgWgcgnlzvxNsEmNwRTwKxqmtrRQDf9fNX471nwdpUZjLk312stMMXhVyMe6I98bfH3zcOJnIMMcj1H9g7neZArNsRezLiSs39iLGGxT9+rux4oVh3+BS64z6DRcg8XrDOHqC5WRSKzx5gY+gY/rEgNeikYw736QzfdbvBYSV8rUfGhwi9KsoA/hK8+i9EpJuDwlcXSgDbw6OFQpFLAL5CgXAqPTuRiA0H6yR0YsSD+HipxH12v94rrXbqkG3AFzdnZ/J9LCd+xhDV4xNe73FrIFZMU47VBkViWf3qXIZMFwCqFoOyPqi63Gn43Zk69qnNVy9xmYPaf3io8OvHyotSVSgl4nqNvTt/A3IJIajHNqZPHirNKkXm6LD7NWBvcHrTXA33/D33NFNsY3q0UM/9jH73RtmLG/krHs1k+HnAxDdnF/IvWmTIYX58ohiCjH9CHt7XZZxNJnJ9DNiOoNWvtxq/JPTtS+3YZ421ttYre3DMHopv4l/D7oB2O3XoYgcIXaO/rdvteqfE/MI/h2mhwL8e4HZz2KjAX4rTpYrHJxoub1TWA+fHMvTkn+867g/iJw9VAU53MB8eHan6h0/lYPBwdq2r3z1X/Qo/hb6vvcFXeu5TDpnk/92BkEl206hOUku/7gWyH2oZgPrAXldjuwM+4PZgxNAhC/IvU9ToO8tzTJwYh86DC+bd8pd5zSatj5W/TK5/4eoXCfzhEviYnd9v+8Mpf3jEvxXdD8/4p7UYw71weO/b2+6Kd7i/vrtzr/95yg8o3k3rx5+H/N88lb90+Q7sTV7EcVSW697LePGX9udOmh87/tw835/r56Dtwr0rTu8+/fvn3ublft3dudf/7Zb70vvblcK7K7+Tyv3ju33+HNd3Nvq+459j/g/NcV8ud+cf6vtz1b9PBl73IfreNsiIxV48Jnts9jKOuGN7/GDoF2PtX8gf58fLz83OAMF3C1UffL/b9/717aBgH/746G1ebnve/vVrL7dXH/7rH87vivcy+14eFm7Pvf227ZYHs7ujyey23G/3cy8+zst4ThK1bRpFEiBm5lV8riZZwplBz8wUUlSIkXzMIDMbi3gNJHO8uG29W8yMHhr7mt2eDyQcvDQkSLzUJFhSFukjBfqY3r6CwUOvlgQBJwp5JuVRNUk/kXxJISpzfrDtliSAjxr4Y2Yjjz4HlySnezn4syex6QmUlnljYi3083bvZ2aKMciTyQkZJNo1DDIz3b3MDB6Nfrdj7S1/zeEgH+d0ZLcS8Hl09/JxnHu7F09utZ7sCkEG/ykmQK5GgT7+jpNKNinlCdkDQJ4DUZEkHKTl9CNJi5wkInkeeclI0jlA0ZHEFS+fg8MP3p4g7JnT2zqOd+fjNfLw5F5L0s0BqZpElA8OZmPitoVuT7La7bVjbIRnL97Hi6/V6wPr8Wu3oSzL5Nfe5nU+j0vG6yLr9XlaaN7S8ZWZHKT0vj5PwPT2gI4tiamcJGCDjnf1Xt7fe7ueIzLweqfVAZKPT73Cn+dlC2TSYlc9a3O9sxQNrMOTxj3HQ9vIZQmTGmgMXESEafgBOTx1wWTYZKLQRHI/p79hht1t/2CjTaUsycy03+8wyW58CsLllZCRr1UwirnLfetAAm9Axr4mBmlP4s8MmnQKzJuTzHW+PXHuT9DuWZMnDAvqXb8woLLENmLQgM/1rMOw+3I+IQddS9BwO4FDZQP8+9yAim0e1AB46u2rw14P2FUDsJbnhUpk5SWglx7+avSfUefdDRre5+Bj8B8HB7z+fjG/oF8DzT00OxbM9BpY2xodNqzTaZpMol9NP1+nX9DFR4+lpl8kYelz7Zmvi1J9QXKTRJ4mhVwfxycnytC7y8d1mQMwpMVEGSBCwk4O2Isn751glmW6JMOK/A0AABAASURBVLGXO01oFyTcC85TkenAGoP71OtrbUh2ZvtW7vfHADYH+qa8oM9h/JnA3cWVXC4a+TcAgaSj5VJHx0s54LiD1xZgJDuaA3CZpiQzp8iP1fqIsaAw3ZBUNwArtzMvFX3cj2v07HJtAAzUSw3z9yR8c/zc1+l24PxWgIeliIE7bHdSaDKZqiJJfeYAiydzEe726kprSgtPJcnmFlp7dHLjwOxsqjVrdZn0+J54DehqlDe6LU6P5LZ/QwJ+9+ZSGfLckdzdtyTXkZ3zHNFfgq8GHSbkuwPUypHVJeDcnuTwnlhNF61XK5kFzY+OmcUlIZV5qWqxlI9L8BKfnAB+HKsArCkAEooQR7Bgc3apzZsL5ST306FT0QU1bogkt33sDl4D/MyePNL06SPt4qAukVNfrYRbSEznievrb17KnxDLSKg7UDcF9J0BCE+QlSd/D6sb+dNI1cnRCLYdAHmKSamW5HZHcvoaAMnw44x1TpFzURYqKa4rX2dAlxWgyuHFuQZAoAsA2xxAQdNSmmE/yVQeHWmgXwvo0BOLapc7Rr/EzvypSKdliloenQJu1Vp9fa68LhU2g3IlNUWSwX+FjLtJpoivN5fXittG/STX+bfPlQZTDkDscTf5voUdiJKqXN2OBDz+4eBM+ehUN68v1KzXOkyl8J8fKPs7dFCZlux5PSC6vm1083//Rvl5AYlK5WfPZIu5rv71xQi4X/7uW9UASDnAdkGZnS41AbTfQrd8sFRA+YvJTBng4OLhAz149FBXgBExBA3YhhGj9g40ABY5yND1rXbw2AFGldhbhl5jiuwFrZJFKY9KyHORT+S6ESD2VbPTFTa+XW+0JYnfIU+Wq93Xr+F5UAkQvO9q2XwmAbTs0M++75Sj+wLbLecsnji3rvesrdLxrz5VmpQKMwo+4D/FXgNzZMj0ze5aWwy/wEaz5UwG0HT8yVMVIWn/zRl7yiC3q8VB6veNJthjTcxqTarR/3heJvXo3/3M/d2fUDdsKp0u5P7W4TerL7/V2f5mfLKtevpQdR7kQKsDmPu+Bkibazidq8WfF9jUBhM7DJ0KS/j0ViFG7KFQG0yHN+fo+ZU6fPjm4kLzxw9UPHsou95pAMh1PnrW2hAj8qJQIu7nrAfVyX2nR5ir0Zc6uf8JAM8AUsKzYyV8Nk0rbXc7+VPVe2js4X/n8QUgr2Yf7AGE2+u1/IsaN2fn+EylAt16LPM9u0MXDSV8/lD5J6dao8+OcRPsyfevfrtTCyjp57NGEjybg3SPj3Xy7LGm1RQgaa0W3V9dr9T7Xt43Wn76RIa/9IBRIp7P8kpLYkSLX4fZBDk81IAucny0AEzytRJadMNaa2JKC0jkT8CmR0sl7DR7uVKBztMnx6qwcUNm2bTS9VffSOg4AjZuy4i0NILTKUvjU6Xhciv/ospkNtMBOWQpk+pWzcUK0HkYdQ5Oqpy4059U8teGLhMHdOdziA26AiDPN63K356pX61VvdkqXzfEkkYRnuxkpj3gYwLELtgTevq4rhY3nY5PT9QDgpWnS+1KG0HRLjftiOM9a0g+/nim4fVK1WKh+efPpIdT+X4boDcA4vV50oTxw7KQffpQFXNEZFJxXxaR7Q3AfMP4BrkdsIFhUSp/eKSBuJcPmQZs4AAP9dUN8y8VHi7Vz0vth710NFGBrhL+nfbduL6Su99mlrso1CPvNon9d69YlOqZo9tx/uJaO8C/DF2O8RQdCJsJ8DoQ4w7TpNXX38jn5UZMu9VK9vgIeUIWXfpPXZcnS0XAxebRXN3lWgP3iDVBa898281GOXF+yj47AWBtmTfDbj28iD89+3QkfuR5oRpQMf39U2W/fqIaMLqtkgrsMhSZEvYTnh5rKKOmf/+JssV0tAtt9uqxxS0g+nVolKdSIp4NxFMByOdZDj+13K8Gn8vjyZNTgORWMWRqX1+hr6Wa5jDKcnN9JbG++PkjCb8fsPsN4G3/5kqzvYht89G35Xs89zAt+lIrlcTpTS5c5CC72io+PZWxN+2Jp9l8ogq/ySbVGMs7E/LrdHx8quDxh/sc13sKUeXRnD290DSUygH6hY5cx32VSZ9BE5/1tsF/wvxqryKrZLNKLu/1t68Vvr0CxF8q+y+fIhf42Dbq0cn6Nftp3WpIUoLXHF8dqlw9gPN4j8se4XZmTSfj/mCP3obHyIV4mx4u1GtQeA5t1r05Xykez2U1faeFruyg+ncv2QN3yrmvdtlks5nK2VSBpf4VvQd4/ViheXy7BseTX/784RL4ZcRfhAQ+Zufe9mNMug98rLxvvNN9X3lf359S9775f8q4D/W5T+99fX6s/X1r87r30foj6piezyWEYv2gfJSST/9u+eiAv+HGd+R7J4k78d1d/7sdbdDgRRwpd3x8zx8L0F25a/33Ot5x9b7jHU93vL7veNfnDzm+O9e7Y983z4fq3h3r1++j/27d+6597L9xeXfaP3W6d+ndv34f7fvtfv6+Pr/U/ZklcM+2x42D6zvdcCpiyQ93krvGn8Cmd/1Q+QnD39/FmfphiydTP1Z+2PvHrpy+l7t+H1qA19/1eXv0qvtljL/3KzhHnt/H57fjONAy9ub0+/dd5YeOb3verf3t5XeHu/q743cN75zctZuZzIzPZuwdfIgzCzKKZNL7CnyxHFrs9wt0zKin6P5rHMDAIJndb/fzQF1QYE4vGl/0HSVz/zg2fPSPmdO7LR/tSKOZ8Vd8xu3H4vLoyWh3JMvujl43duKP83Z3fXveI7OeFo386yOvEbAkoXPXxUggmL2dH1DJAQ8vHYmBAR7Gfuiid4CNcQPnXudHB/l6eHQf9aOXgTHD2z63YoO2+zXsmR8pISBj5o0h6G4uFuBkOQzIgAIvch4cBCJpm0jAZHnOVOihG8Z+ZiZjlPNxN6cfvwMUoW9myjISE/TrAM7GdXHuY7y0JBHbtlVGIhyqsDyIIfTQOAfMcD7ACgkreGqdJ+QgCwohqYO3nuuGxIXThgAD3YZF8ibK2yDAOf1j0EjcJE8axhjpOygwdwTY8SRm3R4UL0iKrHYqyMLYQBdJBxLALl9jDLk6eWmRdWRsT3vTNPDS0XmAL+QKr66zYEzmhT4m/xc0wK/LvaePj8+Ra55nKkmMJJLCMQSJPjFEtcjG+3Vvjy5fM1OEjxCCzEz+8nqfz89rePUE8925j/d2NwsvLjOzMOp+cB44jxQ/79FRkeUK0PW5nYY4j+gwhOin8NTI154VuXKjDhlZMEV49yeZ9Pbl/uMJqxad+diWhLWv03kbsOcsz5UVxSgPa3vJx2PPTX1QDXjWAVIE6CYSvC6XGlsJ9MmYt0UePk1RlCTDckULiiECauxG2aWUKYUgsWCfqwV4dBkE1hFD0HhEhhmJxv1up5EnGfxADz2YGYnQg5xvB5UH9NGxDoNkCCblUR0JWOdtD8DcMs8WYKNnXKteHbYhziP8erKeZmdFk2pCIrGlNErwfjg0ctqezM3yXDUy6pkrpagQggrkE93GkNeGJKyD7QlZZRbxRZFQ2yoDKJpSFINyB6oZN+GYWSKhbuqQlfNZVNWoc5d1z1rmiyPlWTnKrkXvPUnZHNk2JOQDtDp8y59aCzLtSFIO0WTQvgQE6gEHanQVe0MNNiYtU55pdXE58n1EktLXkKBzs1szLxlQACIfXzn6UhaqsomqcqFqOtMAPzl1WxK8EZ00ADEZCcgSOiFP47wJna6ZuyFxW04mmpM0ztD5HhBkT3K2JRHbsAZzvjGnBlkeNltNUq4IgOR62r26IIm8kdvPxKiPiZCBjIhzPQny/nIDX7lSiW2TNHWZXK1WY/K0INnqetoD8ERsxH9qsSNhXDRSjHFM6rbEgSEFRebP5zPl8HxF4tlkOvn0UznwWKGHHTYXkM0MvSUSq3uu20kmPx+fQCR5W19ca3e2UkIubq8OljSHVh22kGEX7uclej558EAzAIwae8yxb12sVftPHjNnPp2ovd5q5U89nd+oX13rAGi4u7yR/wT0vsMOfU+AbunACDqe5NgENuYATgm9pql1wPcqaJ2/fqMWXzoAAmXIboftnzx5SLhqR/Dl8PpSFbx53JwujwBdglas38f6z6z2OILrM2NOQ+ZXL9+oTJl2jHO+e8CFnMR9zZw1iXMrMoJvi9wOGmg7mi8kEtDrMihDbjNsZ+Jrv1prT8xooDkFRNhs1sINxzU2AHZr+LzwxD2+O53P5TbtT5vFLMoT2m67h+Mk4zon/k0mc9XY+BYgyZ8ma8KADGrVAAk337xSiW796cQtoHmWJVXYo9tvgf/4HrLNekC/3UjPWE9/XGl3Wqr8P/+d0rO5+kICr9Hqulb7/32j5uVaoZzrOtVq0qAWvXTEkF1hqlNQ+3SpecgV0cGB9bz59sXok1lL8P3da0DGrdwv+t+8lvuIpaQZtmHLqbpZqWFeARQtlQO0hvON/MnrKHgAMFoDVu4OO4UiootcO/QVqwKQYK4OuXps6xal5gAtC3RqPi6Y5sulCmTp4MIAoNG+Xo0/TX9zcSYHdmYAqq5rp7+6vFSGjGIIssjMALO2a1DRoAxtiHjnvtoBohSAIMefPVUMUQ17gAA09sTW3cszHQAjEn5p2PgGwDXipy3+4F9Sqj55qJL4avtWEbEMMciBxxn24F/EqGYTbbebEXgMABiHImBDpR59+kwj8AuQEl6sFJFZBdhrrNH7bNXK5w+AXVviR3F9kBaVSuwkB9TOuFeYAHJn0J89PNWwrMa94ermCr1eyAGemphVEYcGYlON/uKvHqt/tRq/wFDUUn+EfogLR6lQP821B6B0cG+P/N3m9rlpr07mtrbvlZj35CHrzQpF5Oig8mVstVuvsZ0OHyzxfrEf7nUgdufESo8jVQ594mK93mo+m0nsY8K2Nj17HXZSY6d1sx/BtOxsTWyU/BcahJ1dXV/KuF9wnZZ5UgcQunrzWh5/AzHKf/XCgTYCFDHiAPbaqtnv1BOXxDiPV/7lixaAr1jMVeUAWFmm7uxaw65WttrLsKFEHN6/eqPr33ylnvVsALM33UHzZ4/kOt3vtyNtY01hWmoym8n3i/TFIwX49H3e2E8SbT5vRswwQNI98bR+fq7uqzc64FstMXDxGBlCp2e/GRgze3gy8t7SHtD3Bv9rukYZcnOZ94CBAdBwe34pER/KTx4rG6KaRaHs+Eihj8h8Kwf8m9CpQ9YlsSJ5XGDf2Lc7RUC6PWD25vVLDf/8gj576c21bJAStnv46pWuX7yGdTaRLJPwlxbeVBRaPn6s4vGJhL9l2J/L1HpDblfE0DdqiNPF50+V6l771Uo9sm6IpX7/1rFfi/PmHBsnPti8Uvz8oQr87QBQGQHQl08ea4Jedr/5RvZoKZnBlKn0OfGnvDW5XxqxosGGGvaB4vhYajrlxBbj3qWwJH15pog9lw9ONCNuDdyfC1komOoq6fAY23swV9kFVc8ejOPF3mknczVn+s2mAAAQAElEQVSbnTYZwghh1EUqSu3PL0RAQ1a1hL37rwR07Gv+xarD89fYQyPhG+M83Ad0X76WIdNYVsLdFP7uCWs4VmFRe2y9BbwMALiT//K5NqkfAdD8ci+3gYDsVCQNAPIDtNoonb95pY5rsb4q5jqwj15981xVMdEeG53+118rEbM0oe2//07d12/G+JmlTMXnj6WzGxmxezlbqHx0LFSm9mYt27aaTKbS0VRNWyvlmex4quxyh/5uNFS5RHwp/+6pRh0ATgeW2v3ulfhQwt6FnACIB/Y9w4ca9tF6XqhfFhosyPDT9tWZ+mgqse0F9wo1Phk3jfb/41s1K/j6/IGyBwtV6DZ8faH+23NpU2uyHVQ0pq7M1E2iNsRf4x4iD+h3PpEhb7EPz8qZDN8NXCNJ2f/0mRabXuFiI0PvnQaV/+kTFQ+Wcn/rkylX0mG7BnjvFPRX+Rrg+t1C1fjGaXRXxopf/vwigb8iCdzZ9Z/C8p39/9jxfXN43R0PfvTrP6Z8bO6fi959Ou+b7377/XNf1125X//znN9R9uOPUXyX6x/r/0u72NLuSeFOgPeq/r1Ph/scfsff3cn94783px+b/z6fHzr/2PiPtPnd9u81f2iOj9X/HpG3Fe963jvXPv9deTviz3F4dyV/6pzv0vPrj9H09vvlY31/afu3lsB9Tbx7/vPN/VMp+wd3Lx+e+T6lD/f641vu0/fz7yl9nK/v+/mo++X7lh+ekf/8vuJuwPc13316uGv60PHekJ/59EMzfl9vcGnM+m6h6ie8PR568a7vUvBrr/9ppSdZ827Pn6qvd8f94PqOvR9UihxALzNTSkkt4MrdXAN8eHmnu3pPvLyttGAKJFLM7q3x7vTtfN4eSH50JH38vCdpGJnLGKv3vAaS6ma3RPzcu3hf09t/vRRIpjqNyFHUi5eZ8Zc380KCE9FifCC3MRnltxCeiG/qBpCqUyxL2aQgKdvp7uXzdfCXYpSfR45mNp73JP1SijKDHqUgiWbGOYPNjL8DbQHeAjlDkmXQ6QAeaODt7YKF4btzTuhvyD0qQx7BgixErrOxZBlpBRIuMSbGwcM4wP9AxxdonHNsWU8LUNSiO09aGMmMOJuip14NSeAWANVp05v5NBYx1jm577fBTBZMkfk8qW0h6H0v+64SniBiFuX6CBxdt2Y2zt3BzwggkWTyhC5CvF0XcitIsN6SMcbeyiuSHPQEoMvd6YnXeG6BM8n1PSG5aWaQGsRB3i/FTNFLiErw7rL0eV0mGTQHRufIkkEyzgN/PXHtCURMCV318qc4e5J+ECAt3atF1x2ZtoAM3C+yLKkiAWgxiAHjkw4JW4jMJxjZkog/oIc9hbwTVRGdDSTUSmX0qZxvZHuoD6Ns3AZz7K/mekfS0dfpa3eZedJuwG6s7pRZUE8StKO4Lgt4CPAUYlCAXrfdKdC3J9nYIe8hi6KBuSWXeQMg6/bcAYjmLveiVJ4VYyJygNeOhFbE9jxZdwBwSkWmjARcIJlZHM8VT2Yipyn/8kDqBhXYltv9gSS4mcZXQSLXSwe9EvohBETUAXofALEOI5iUskwbEnX5tJLBY3V6rBKAzp9uE4k+TeEJ1otOOlxfy2VxwG4zkrdxXasn2doHU+viZ163WwcQMxLRGTSHm628bPcb8ogHOX/OUwZvwsc92TrMChnzCL25rDa7nRI2M2eOnvqwPijSv0aWJUdPOPpaa+RyoBhSnS7mms3n49rW/lRwnumwP6jek8gdpD2ArvO2dnAbPl1ARVmqoX182g1drwGFB2j5Gp2+20GsSrUjnb28rsA2HIwsSGZvr25UAhxHN1YI+pr2yH+2XMqfMPLxGf330K4AjEqAKT+HHXrbCLRszy50AzhpVa55KlTEQp4UFWvuRkWaDknq4LlHTnFSSscz5YBAblMdMf8AKD2dz+U+FhPKQiYO9O5JypfMXxNrvAzocxYKlY10AKR4fbNSRbJ0RvJ8TvHk7dX6Rsa/+eJIDpwEC9phyzn2fX21wlWHcS9y34vTUuPTuizIP2KEp8fKHh+r+sdP1QDkRYD4LpoCMbDCWBN2u21r1QBF8p/5ZVH5yULyZDYAVLjeK68H9SSFFxngFsCH+5bbgvuq63uHrfqaKtblsnUdNwDFJQl450msP4Ygl0uOTNxeatqrLB/BukTiPy5no902r1f4cKfiIYnyPOqA3eX4wxYwP6Gr+s0KWQ0qW41PxfZtK4+jQj6+Xt29iKOZRcCYgyZFqSn+s8tNN4DDHu969tczwM85gImVSZvnbzQANtbYVYe9TLCNmCdNvnii7NCpfHyq8smJArrO8O2a5HmBnfU+H7Jukac/5b3712807yO1vfZZozf7N5p+fqzJf3qg3VFUQ1Nw8/+ntfr/62+UbU31Fb4FvwadyaTSy2+/UY6vTAGPZo8eaNklhWen2r8+1xG2uEylQpZUPX2g63o32oKZqThdanq8lAWTA+6uF5d5jEEldHviYgbgkpCVy6YEjJgBQJRHU2LFoB1Arcumpd9AHxukATmtsb899pvc71hnNZ3I/fZwsVLRShEhTE9PNEFnM2JVzn7ldBI8eplMJsJA5XUtvtGloMv99fh02w5g7HC50uzJA0Vi6Q3g2vmLV5pmpRp85ZCZStZZPgKcK5JKAN28QJ9HR/IY6evqAIGdv/XNjVarS4UQVbHeFt57dFs9OJbHzgIbKOBdgEcLAOqOOHOD3nNAloh953kuliwwPe1BkU1SBdgaU0KeO81YR42PdgDVGbbQY5/ua24zawCNBjCoZT0JXR59/omM/UBPjpUjZ5nJ94T07RVAoWm3LDXGjdOpsiwXG50O1Alw3EHGopEi8Sbfd0qHVmFzkFFc1iX2c/PtS0CkjQL73vzXn2nKRjp/8kQ9Nuzx2/cIbfbKU6YDNr+lDOwREQAzLwrVu6361ysFQK7AmO7yWpNqqnhzUMM+q88eysGvCt+/efFSR48fKBErds1OZV6o/PzTMbYP3FOtX7+RjPcgJfbuGnCwmE2UQpIAgnriSAFIXiHzHeDbDjm5zAQfQuIDwGp3VKqh2HKiinHLai4tOEfXR+h6tAXsIT5ZKjDZ5l++VHOzGX/GPj9INeBu3hCn2NvSDqMEFBuQl3/Rok7SnLmLJ6cybCzHn/NOWl2t5E/N9lcbXf/uW3WAwjU0h+VUoZGq06Xy2RTThR793XebKtOEWND4Hguw39V7lfDogHBz2Cljf53mlXrieiJWmAUN31wo5pkKAL+eOQqZJqdL7QCYi+OFbm4utV5fAf4tFGaVFkdL9ejqpt6o87i3mGpLn57Y1ON/GTxl2HLECdftXgMAt4/rF5UO376W698Bt+YMv1outb28Uk/cdh/JkMF+mtR2rfT1uS5e0X9Acbz19oUqiamtNvjT4YBwQ1BAVyOYz74wYCMT7MG7d5VpdryUuH8X4HZ4sFR7XI0+pFcrdeijR079y3Pl61YF93fla9YFSOv21RK/d0eZ+nlBfKjl9zTTWmqv1+pXa9mzY8njLX7auczxv4G1TD55qqMvnmpgzg7QeGAuw+8ScWQTeoXlHKC1kz81HAHWW8DLgB+BFivi0z309f/7RvFfXmmYV0r/9XNZFgFla8VQKBEzRLyZEntOl6fsN6Y2kwL2VxLrypI1Yq9lIx3OV9qtVyNoXrAnROZ22fRB1K9VExvqS2xtYPyX57J9g5+UGj45Uk1M9+sAj3tkVBHbbV6qAHTffP1CO+7vWI4afKr1L8S4nNg7O64th1/83/nsAWr1+Sk+F8f7yVAVqrkHSZ8/Ya6JNszTQN9S1C61sqdLFazDrncSe3zCvkUcN9/78ZG9Wq2tUWRfbtjrSuJv89mJeu4neu4VEveStm7UcC/fnU5kn56q888BV1sZvj/Gvv/6qfyn+wtiSOe/3AAw3uLrvQ0K3C/5fTgiclH9Un6RwC8S+EUCf40SMJj2wuEv5O3c3JW/EJZ+Oht/BT1dtn/JbJrsL5m9X3jjxl135d9bGtyUysufmw+f08ufe95f5ruVgMvey+3Vv+tfTyK8Wz7OkMc3Lx/v9ae12phY/cP4+mkz8vnnp3X8M/QyM5l9v1azH17/KAtj8gBDune8L7P3jzcp2HdNP97/u64/OOmHXgMf+s1sXIOZiRON9fDjdP3ci96+/Px+uevjdN52gbUge8tfsHBXfUuX+XyMmTGVfdfmdfeLN/R8IO49MeIXlBCi/NqLz+fXkYSIjzPm80I3+dHMoH8798A6x3rq7o5m5qfj+v0kxAB/gwZfNzx6HRW8h+/mHD+gd934Qd37eR8zGxMGPfWB80SyByK8XadSSyLK/Fv3rMOmlRJJuY4Nw3ops6g8RgXm9rGjXTNMvAJ0evhoGO9ztdDvkYeDgmY20s+yTJBinaYYwkhH8nUNMqMP/cXLaTsNL07DE75+TCnRKvm5079tH9SRVGICefHzHpl0zv8geQI1QrsBsNS0lEic9Jx3gH+x7hWhaYG5TSRQGhnXeVGIyxEY70lgR5IoNevyhLZfh2CK0fmPGuA5hCCjDOJlJk9ydSTchrd6pPaWZ/h0sMTn9GIWqB+USNq6XCLztE0tiPOOchq3tLpRLwV8xRjVAsI5zYF1piyh747Sa7/byaDp9X704v0OJFIlG/u06MXbi7IY5/DzFgAgQTeGMNKuSf677Tg/OYmfgF6NItYt6HvfPENGJjntDlm73MXLzDQAnA6spWe9dNF0vlCeoXtodCTpW+Ti9AJ9LZj2gFu+zsC1yxOhaKCPr7WqJnJZ+ZisKuSJLhVJRvIzsoaBMQHgrkyF9iRPjXV4yZCV4KEtotpkgNK9OhK/JfU75OQAToMcU0zoqwdnrXVADoeBZBn02jxoyKMUg1rsZbE4Eo6kPcmxaEHlYZAnj4NFxneCXV+9IvowM7m9NOgyxKgQo3w9IUZtWetkMtNsfqQ5cvH1NiT4CuwuKWi3upYDFjuAhYWSBmRrFpRo797qLstzmaQLQFafp64b9NaqALAYXMb0KyqSw+jdk90tSewtWcWcRHiWMs1YS86xY/01yVoDkNJqw7w7uc7CIHibqyEZXJSlLJgO8OgAvdtYsKSWOQeM1uce/dpM/rOrbpsFydKyqFRO5ypJlscQFLIE8JHJkFdBXQhJrlvn9+TBA3xtkPNU5G5XJo9LTst9XbwqaMaU5PMbOvSxOIha1qoMGQP0F9OJapKmxWyi65trnV+cyX8GtDNoUyd4cN2X2NSe9bTY54TkeghBxw8fqWStbns7QCmXg2Gz5WLGWmuFxVSr9bUabGz91UtF1mskY3sS9IadHdB1g/1U8DCZz+V2bmYq4DUVrIk5fD3Xq5W2Ds7guyHGEbjyPr5Of5IV0WsOkJ6j4z3AyZb5NoDiCV4M3ZoFubzni4X8SddDlBI+Ktq25yvtXl+ovDpozRp2ry+VMa+DYz5+Bxijt68sy0feupu1OtbgQHWEwoqLKQAAEABJREFUTjfNFR8s1M1y5adHugbkKAHhKoAej6tuV8uTE4m4lxeFDiTn87xUMHySuXr8ewWwWKRcTrNlTt8TfNyA0Rb+5GbM1QGI54CTHQCDPxG1AbQob1p5LDhgdwvW1wPa9zhWgU247NyfJtOZEvJ2W/f5e183PjUg6+lsrpIEeI7OIrrpXq3kuvXxE+xnNp+pU6/FcqmSJHVgP5iwLpxz9NsYopqv3sjlnNBNSwJ70iJfkuSJUnHuYJaL0H32+PhEBug3TDNd79bordKj/+Uz5Q+jQi6FTkovDtr+8wXrNR09eSYDtGoB/Xasd3l8qoF96Ig4EEOQ2+MWgLcHyNs0eznYuCuDqoenagDVGnx19ghwgnVk+Hc3SdphSweAohZfnrL+AHM1QMDZm1dKk0qXq3M1Ju2xzaFI6gBr+ueXKld7xSfHmi2PUGWHfx8kZDhDt0fIPsMWUp5pii0iRF1fX+nQI4B5qSYO2vvPh980Y8ytiDs3tLfoPseH3A9aeHIAOX+41BSQ2AGHLfaYABUFGNACbESALLH+B7OFBKjTIZejyVwX374YY2sPYLvHfty/evbfijU76BtjHP0rS0kPAUENX7KYiEaD2su1CpCYAJjanF8Jq9QmdqrfYAvsH1Pikv98sdvEgZuaw9evdXh1obSulV3VigSM3H0NWUyQw+Qfv1DHPtAAIAWAMI8vHbzmRzM5H1leIL8BMH2lq/MLZd+uVFw3o76yhw8Uf/VIw9m1Kui6nQXAys03rxQBYeJNjf62bCvcXGmQr8dptsQlj6vVbKr+4Vwt+/Hs00dqJpksS2rZvzxuNvhmBXAU4L3qk0pA6mI2k5eIPITebVFquLgitm/VM951maEjjzMHbNAmpbL5QsZ62iIp+pdH8PsD+9yBWLJYLGUAaQMAsut0cgKQFJAq8VDE3oH7o6w3FYBgLfuNoRMhuz1AkUzy9cyOjoj1lZSCNk8XGia5emS4R6YOLrZlUk/c2X3zWr4X1c/PlLO/zvtM7W9fyeU2/dVTJXzQuB+lQiEGGWu/CZ0idpQBuncVfB2Q5cVae2jsv36F7Gq13APY01OV51vAv0L2aKnJZ4+VOIaIPPENnI84WIMXYgfIXdjO7LNnmsJHB2CeLSYSuuizqOuXbyT2m45zyzPtAdN7wMqB6x6frPHZ8OAI0O1UkRjZNh16y2RmgL5zzT/7RMIWu4F9m7255V7xBuBvdrLUDTFf80oT+gRFbd6cy794oCDlKVeVFwqup32jajZRliV5TPLPGLKgfd/oqJgAaPcKk0IdtiPA0N35SoejQnNs2u0jMG6QlLH3yjTa8ALfT3muHr2iONXoM81nOpxdqAUoz/Fj17HfF11++0qWJzWzKP/vG/xnqPXsBJlS4Kslvruf+bHB73PkbMTKAI+GP9T/799oSEE9dQl7S3/3TK7DAV7Khw+Vsc4pvEb01iLX5gXz7XplWaaEjXnsb/CDPXLL0MGgXsZ6J+i1C5JVuVr0FR8d4TdJw3KiuopI1BQAJfdfPpf/ckF3MmHxnbarS3UvLzhHKsTSGrmlkFT/K/3OzuVPPhsAeoNMzHkkFvX46fXNlYZjpzGoQy8lfOcPlgoAvG7vN2o0nM5Uv7gYfz7/gL577l0D647YSC+pYb6O+6npfK58Dp9XN+O+EIuM2HGlAhmET07cANS+WmnY1Qpna2WtqQEgzzJicn2QzUr50/SH3z4nfq7V/voB+oAX4lba1PJfSFjjx8MCX/z0oYbHcw3Y5vbLb3UgFpT4sSVkZFHGWty/a2JHf73Rpt6r5z4qce82YDAWo3rifXpBbAG4b4mjBDItD8Y90k4BW7D/8oly4krYdaM8ukdzN2NW/Bf9HuDurnD6y/sXCfyHlMCdjfvxpyzQ+/3c5afM+1P7fIy3n0rjfr/30bvf/rHzu7Ef6/P+NvaW9zd8oNb7v1s+0PVvtvpOGz92fJ+A7sv2fe3/3nXmm/Hb8sfz8mOSuWv/0Ax37R87vn/sz1P7oXl/HurSn0LfYOLdQtW/w/uOiz/31C69uzn9/EPlrs8vx38LCdyX+r8F/T+F5n3e3j2/T9ct+P71z3XudO/Kh2i+y9e71+8fd0fVPhhD7tN5P40fr71P42PnP07pfT0GEmz92+LU39fnuzr6ecJmLCRn5Z9w78rYySm8W8aGH/zpSfx6uV9p7HP+9jpPmniirCN5EkkueJ2ZKQY+wHJtZvrZXs4uxFwOZr9P15Nx77bFlNSRIAgRfjj369Y/6FPnCRYfA8nxPSZvOBtYc4iRZEwvMywGWXZ8yPb2EIO8WLidv6U+8WHd7Paa4eN7YIwXvzAzxRiVKGY20vQxgXOfPwSTQritp48nVgJrbUnetiTVe5J7RrIwAgTTSepIckC/A5RyczZJAVpmxtnt2xMzZrfXzkd9qG8bdFfXcw0daDt9kVS43V+p5l2TyHD6nSehuO6xoZ45W+TWAlQ4TTNTDIGcXUtpWEIcZRaRR8pz+fGOL581hqBquZAAf+uu0Z7kzgBfibU6PUFPb18N4ENDstmTMn50mfgxh25G8ultNzlP41gqzAwShsmThgIY8TFUj28zU0ddludKKUNsTEqL24LrImVJhm57+nhCZVw3azczekk+r8vU273C2yPrDKzJ7HZOB1oQkZx+CHd1O/jpR74EqS1giq8pMEZUHFiny3Skh7/4uY+fzufMWSjDZl3eLf7l9ir4GxgbYhCENcCj2+aAzTqPif4NOurp47z2gUl5O10HKTro5Hmm6ZTkpLeJF31rbM3HlyTUqFGIUfmkUk9iysceXFfYW4n8evTf0b/d7lUDiOwAr5yXnnkcICjcVpFNB281OgysMwAEDYzPq1JDQSLQ+yKsyWIufw1oxI8VY4ssAyjuVK83yhXGRJavW/DpCdqGNbh/9Kz5wPwRf+hJ3KnIZYy9fn2OXHr0EJ3kD0qLv7oOengLMarGzg/ooGG8A4DeeQ1o6cl5I5E5f3Cs3vnl3J/sGrYH+U8E7t+OK8tKBUnkkiT49AFJ155EIuBx5Oi0XE4FyWd/MmwcS9IwkaQfWP+WpKnTcRktnj1RWkwVpuWYQHVbKxlXw1vGuryf/9954WiiiT89SAKw9TbWO60mWpDcNzN5/xwdedJ0QN7GRDtABJfZgNw67E/YyJq5Oxg0GZLnL+6wubpWkeUjDfM26qbQDdD18Q54rAFBC3Tm/PXIwIFcl+kC8AJSchoDek1veR6CaXa0AABbyTiHLCDWNXn7Xm7T86M59VK33pE4xd7yoO3ZpZosqHpyqoBM8jlymVVqsWtPrj769FPlJKur4yPZ6Vy75qAMuzpgazOANOfD+bq5uhrHTKdT2ivizU5Hx8eanZ5oga5mlIxEb06phqgtYFpDkjVgq1mIJG+32gH87tZbHZOUj9j0YrnU1Wolt5cNoNgaG23wh4QNTEjM1ySmq6xQxZwN4/wYG9ZK8v9AktiKTK7D3p+GXCy1PuyUPVzKAZUAwDOxpOnJUteXgMhnK5WtFHCs0d7xuQG7dR/fMu8WkMJtd48duGxa2vzp02v0aCHoCJ3s0VGBPUR0HigNMvL+b77+Vqt2p3Qy15b+xbbVtJoquT7yhDsPmi6X2IaECWn+688USZYP6EGUA/HA7foakLnFrvwLARUApCfmDySpPdEufMqfhi9YX0VccSD0dlwpByGvAccFzwEA1Gl4vHC9Oa/TZw81zEtdXVzqInbasl9cfPtSGbLoo8ksoNMS3jBS63VAjgIESf/wWP1/fahDTtwNndIVif9/Wens//ZP2v//X6j/Etv65kLD+qCj2ZEqQPOrly+1xlbKvAB8ajXDv6bVTD2A2CzmOnlwKtscdLhYaYqO3ZddZ1dXKwVsYju0cltIWdICW1/jW74XHNDLBJmskVGC7/x0oRIQYYs/BmxCRVIBvTRIB4Cda8C6CjvOiLs3b850Ruml0RY2NzfqkfMSoMgAvVri3gFbrbCV+GipGIL8ix9H6EzGIDPN2UNCjLKQlC43uviXr0bQosLHQdjkAF//Ly+Vf3mpeVaqASxClICvg26Gg6bPHmhYFDr+1TM16BtL0MA/ByBybCowUYZNue15nPP1OhiUmBPB6tAeVB0vVAAYpqLQLJWq8LmeuORP8gf/KelkGh4tlMekDJBi+uQhe06tLbLY4l9mRky5UvvVS4G8yb/s0VRRx/hxhtzcNlmtEvYyf/xQGWvFirk+1S51jMkAObeyry8IzJ2281zpaKodMTr74hHA8GMF5pg+faAJNNahVV1G5Q6QTwtVj5baWauEfCM+IgClULdykHF8cpBxPqd/6WPT7nUATKzRyxW6u6RUs6kmxAIZOl4w96cPdFAnBxMNP9MMsIiY1z5bAmBeqoavHLb3r84AhVoZoHcHPx33ab7XGftDji957Pf7w93mRnd6EfdoLo8DPr6JrcTY+marsGlUlpW8/2azJtauNUNO+WKiQKwr/tMnuri51OEN9gxqN/3ksezzBwqfnao9qdQcl8goqPzisZowKD1fadjsJQDEeLnFQDeqFNFNr4563+cadH/nJ7vclB4vVcZSPWBzhX8RtBW3zQiepUYq51NNlUvHU+UhV15UsqKQ73lNs1dTJe7fOgXm2b46l7ns2MuHplUxnyhih+XJqWKPONxGL250s73R8M2Z9q/PpKOJbF5J+HEE9G+xra6rVTFvZA8t2E/cfk+ePpEWlSKxuMPfdg4sAiq7Ka2uLtWx/hqQrnmNDDopIdv2aiM7mqpMOXyUEnErnzAXa+jZszJsIMwmmnz+RBPWXrzeujmM5UAM37tOroj1R0vVgKkte8jtKrAZ7kWYUt65jpIA1V0eAcDPv1B1ujxR//xCHWX+2VNl2NeArJoqSNjuMMklxuXTmXQyVYYO69yoMs4fyeNYwLZ9/73+H1/K44IBFPZfvlFX72SPj7XBF/cvz7gXzeTxvO1rRebPiHXtslKaVspbqWgEwNipeXGOSTJHPciIsxlyiptW2au1OkDfABhcf3GiAXAyPT1RRvx3vawBQMuHJ4pHxF63o1mp7PEDdcS63L+w9OghAsEWjkoN7EX5AkDXY9bNXvOTY3XEkpr9OkfWHstUFrf2gCgK7iuj8zmZqZrNlNBvwJcbdNdCP+DreWI+eD2kQfumVmIfd3saqkLNf36ig3o5iNq9utSq6GWfniKvRg17ceIetMUuEr7pgHokvhf/+KmG5VTVi7UG5GnEPaNf/9Vrzdqo+uW5GmxzwEbSg6XcPpb/8IV0NFHHvmjYt9+rhn9+pYo4qodHmjcRGbfyMcPXZxoAwz3+7guTnizl87eHw7ju1Ayy1V79qysN2Ov1zUo2L5Vz7xj0V/Ea3uGSRbon/KC80+WXy18k8FcngXft/G4B9+39rs6P3v/nKk7vrtyf72Pnd/0/dHwfbz/sO7BJf6y825sdhaofp0unj7y/X9N3c/Nh1T+w3sxWtbsAABAASURBVC98+vkIjfc03bF1r+k+vXfPP0j/jo4f79H6D3X6vQr0gzB+V6/3vFweXrzJj/eL1/17lwHmnSfnw4/jtddRvO4PKiMBRnzoSNNH37fjBpJjv1+w+tHenYDz9r7ibX9KeXf+uzk59ngxzbAwusDtkXpOhnfKhzmAALEDSnTxcw7fvd+3nru67zqNJ+/O9+712OlP+eOsefkxGt7nDykfo/c+Ou/0H7jz8/KO7+m7a719vY/WD+pcmX9CIZGtjxXsVx8rb9n8Sz18Z0/+ofx+Ge3c5QbnLk8O372/ixvU3B/zh5xDX16+U+id/XP8jj7nTGFmMrstXL59O1Pukz1k3le8zfu87f4jh+/kAE9+ftfdz6lijlt6t9e352MfeDU+7oujl1tToH2UBXxhO4MXGobvCu0Q5S3JpLsCDbrczvXO+Ls4ckdDf+RrYNLbAm9MNnyw3PJ4N42ZyczuLn9wPnxH8/sxPYkgBz687btBb08MtdyVt1VvD9/T9wof6+Vu7bdHb7kr3t/U+/yYqnR77kezoBAiCcc4ytPMFEn4BQuQgQFpTNT0rhsKlzIzje2iC/LnAO1exj8/H6jrkZcXP/dyN36Ahq/Jk3ReBvr6tfM/Fr9mbjMb+XF6Xsxurzs+XPv1AP32LfBrZgoxyl8W4IJrM46ce93AuiEGz6yxpwb7MZIkYzXXXYuOSRS4XUaLYKcmX58XI5HZe0fdvpyWlxCDYIEkLjLy91j4Iwrvng/8PsI/+A+ce+IBjhjTq3XQicGWFwokiMkBaEhRgicz5C5jqCnwbyDBQJ6CccPIl8G78xhDZG4SjyQVeuh7QnGAZgyMo8gHOS9jkVLKlOVJGcmxxFwxBvlrYG1h7O9Xkl9bCDIzBepDCJJMvl5Rx/SS12dJRlLMylzGv/zqoIpEkyf0abmd1TS+YoyKIdJL8JHkNBvABLeJjiRK7zqntR/1gC64FtfyMRYYkzFlVOA6ZbnGF7TddnqSeghGnqTukYXrzGXeQ7chcRJikJeU0piE8fV5u89bOwDD+hMy8Xqn22OfITiPCQ7QMTJ1+/BSkEAqy4kGaHtfG6QZSbOBPkI2ZiafJzKXgykNYLjba0MCtxnnYm3M53M47wZvXnr0N1DfIhO36bwsZfxzYLllTREbTHmuNJ+hH2Z2OTCHj/G1ZHnG2tpR4z6f009FoY5kaocs65Fuq5ZYk0M3g57Lyfs5jd12p4IkkifVfAKXZQtPro8DYwZk0jadbnVogpBcFj7GLCJ+Y/5emc9JctX52dcHldh2RCa+rhSCHLhz+lnK1MBTBpiS54XKslKDDA+bnfxndYvFkVJI0jUJS8YXqRjX4nMVJGH96Dy7jlvWmKO/AP2+rUmG5Rrg2dfufTpsytdBENMBoMaT+V464sh1u9cAEJxNSk1nc1XVBIyrViDZ1yCTPgyK0eRPLbtsCvgl0ClHFxlrVZ40WS60J/kcY5QbvR9dvv6Tfg48C71m8NfFoAO8Dhckl9Gv4Fck7CdDJgfJeuzYMKiELmtkZ7T3JDU7EtKk+NTsGm0BGX0t3l6QDG7aRh1ya4qg0r8AgC/26OrimsSgTIhOWZ7L1+qAnutxAzAWoF3N5+qxjQw/9qR1DwhiZpqxngx+3S4G2hP8+HmeMs3mR/K1ZSFTZlGHfa0GPU5nU3Q7UQatlkSr814jN9dzB2AxwbYOJCxFor4DOE2bWoZe9uijJwG+/s3X6s6v5QlfERvdvkYa2EODXAL2OgP8PFoea2B9Lq+r83M52HoDoLgh6X5+cYEedmqQcYJXydDndLTTBK8icGWAdpH1OL8slb61BvUakOEC3c4XC81I+B5P52oK7A/dlQ+PtV4k+U8eF484B1yt46DGkTXmcjvoLtfK51MNmSm7OagFeNmtrsi9N+oeQCsMevTsmTIAw01bSyS4B/wrWtCWBLevp8T2vORlpcpB7yJTnwe5Ly7dNhf4/mqDfo6UHeAZHeYkxEMM8tesNgnfiyHTopypLTM1Zyv5/38cSNzHdtDV+kZbt5ltrc3LN9pd3mgHUNmQnPd519h81Qf1vj/sG02JdwmdHgDk6/1Oxl6ESFQio5uvXmgPkHCYZNjBXlPA+zllX0Stn79Sd7MDiN5oj32oyKFp2t+stQQwXLDWk4cPdQr4iRHKsLdJZ3rx5oV0kqubBs0eVkr/6Vjx15JVV4pW4b+N3vz358pvTMujB4p5qeLTx5r8+hOFPFOdRQ3TSvMjwAhiM4pFvhsAyFZnv/1Se4CBG2SyaVnb0RE6lA7+dBp2efP6QinL1REXjOuStdfYJC6giK0eYXtLy+V+ZMTCajFVenWtDeM8zg8Y1AabWANu7dDD2kEgVNKg3zVAk2G3y6OlAv0GZFPiEx67DtutAvIu8LtpZP5v3mgt7AbLdDlfrC6lGOQ/s3uB74rXmy+/klnQMfLL81wOVmwBK6zIVAKsvO42Wk+TqmeP1X9yrBodzQEtEzGkPluphacpAERzXCguJ5phb8aelmMnOl/L+euINWVZavviTHHAromRRRe1e36uDeDxDbxsAI5QsErssER/WVmpR34lqNIaezkADq7w025eagGv8aYGBO2JtQulk6XSdKId8aGMhYLEMoMKQKUD+2WHLQ4Ym997DczdIY8IAOJfVvKn5g6ARnE2kf7HC+wgVwjY16sLtcSLzfklYMyFbs7OR9lUAEPtt29UYNMDvh79WGY6AKr5E/Idsc9jSELZ4QAjvGezmSbsO74+B20WTx8pEl+NvYWQoZtvX6nkfsf3GZfd5utX6rB1S0kJ22ixq/LoSAl5dF0zxukUk8rlUhN8tMeGjD2kY602q2TsOZPjpaqTpTrWdqj3ahlrr280OznRfLJQ4H5rspirv7imrcGuoTtl7fhPR6w8xEF7dFMcBs0ACGflTARJDdxD3Dx/rXC2UfPtufzLCQGbiq+vZejblnOV6MJ+/VhXAOZ7a1U+WGqb9wqsx6al+qNKObHB7zMntGm9V/fijcxjLbHFuO6rpDUA2AGb6fG1ZrdTB6jcXd2oIW6un7/QBQLOsMUummIvdcTMyT98qgCwNsUOBwDIBl/ZY8/+pQNDTw7GB2y47KTh4VwhBG2Yu8fe/Wn2/FfPFOCjOWMeAOLNly8AyVaaTIjJDTJiz8mw0bRrVbFX7S9XKqtKi8lMocjV//qhss8eqmffHbgfyPOpGkB/31+HswvZrgZ0J27DU5blssudtv/9K23RkYgRNXEw4c9uxBVxwwHJDTFTAKMDPBl2ZQ8XSvsOPqM6Yn87zRTZ/yN7AgvCF6pRVn2StkOnAt437G27373Uzdcv1SPHFiA5B9i2IlfHvW17tVXPPWY6B4A+dIoDtLm2//FSEQB7xn7WoYcW/gb8Z0hB3eW1Mhn6PZaKpPJ0qYP14xc0BHhq+PqhrWUxqAdgHhYle36mBj6QvgyZG3u2H1Um5dVcKS9UbZgfPxu+OpNd7fDzVpOTI2J3oQF/a3x+fM8QUqp7uUwa7r9ukG/CrvOThTb/7TfIplWLTXSsQ4ChwhZ2K3gmdug3L+SA+vbN5fjrIYM/xY6eLM/kcuyen8ltoYTW+rffqme/EWv2+cvrWohHLXte9gC+XKfIDyOQAGKX5VQJ+3K+sqO50n/5QtHvP9krMwsK2PgNsX15cqrdYafQ9Oznx8r8Z8wz5MrawuOlwvFMA3v+8K/fqgUQ3n/zWgkfNgmpS9OnD2Apyl7cqMOP/QsU9etzBUvKPnmigD0UvtcT+zw27NOAkyCvzx6ow7+EP0S/By5LzbH74dCoZt0eP/XX9boTyfuOf10r+YXbXyTw+xLAcQl639f/ue38ffN9rO57Tv86zt63llvO3225rf1pf+/Gvq/3Xdu7x5/a9339/tbq7mR3f913dXfH+21/7nPT7T9x1Pi6vb7/d6z+i/ljcPJjhS4/+/tjc/4ck32M/l3bzzHPT6fxY7Petf+hx/dx8DEa7+v/sbqP0brf9jEaH2u7T+Nj5x+j8dfU9r41/j7/7/bSGFHerf0p1+8baVB7t+i717/HiTHpXeH0B+/bensPz0a/dwtV994/bLW3NMTxttz+Nelejd77GvhQdb+h58Ol13m5X//HnDsNLz7Wj3fFrz9UzEwxpbGY+Qr0/ct5pXitF09m3tLkYzi3ljRRxcd6P/l+1HvOfPRtCRblyfEYEh84ozy51pIc6pCDkF7vH2KND/4cxyQFCSif029jmYn+JJ6Zb6zT96+e5OFAkuNOnnctAVoWTGOh0t4WGGc2LqDlCcOEDIIZ1SxsrO7lNGOKXN2+nYaf3c19v93MZGbePBbv48Xsts55k5z+97IzBZkFSSa7O4pzLyRBjIIY1JPk93XFGBVJioiX2W0/l4uvUWPfQQl+fS0NcmtJMvs4ujOpoKrxZR0HErEOhsiTgBMSJPNKOxJVroseOTq92xm+/xvg1+fyIsTkvGUxU5ahy5jAokiCwGNLArSFlvdhpu/ePUmn/W4vBxV79N37PLQaa4ccZ0K/AwmYTgPtRQFf1LaMc1voqfMi1q5gCp58zZMkI6FI0pjE6ECivMeePLHtYzrsYrQp+piZAseBeRP6zsaSKUDLKJE1xJAkZOnJtMbljnx8nT7S5zYL+u4F0xmJT69zW/B2T95DYOziunI+xgv+hHA71syUkzT3fhF9mZkakrB0kdtMxxoSycQQoryklMt99E4TLYm3jISXMcDMxkRclucy/8c6AvM4LzUJrIw15tBqoZ+Yy9fUYhsRPWUZiUdk4ccGmhFaOesZ14LMIa+syEeZdfB02B80Ata9t2DLHINhFcxZk7gU8nBZ+3FHotB79dDHxVTkpVgc+u0xuY7joBCDenTq9WVVjjJwIKMgseS6NwgYNDkwljc8efcWnR5IdHfM20NjD4gXWnqRIHNd1aw1S5lSSnI79Ke+AmsLMWq/2+pAuycXlSX1daeBYiQEWxJZOev3KbeAZ+byhKyvx0tNe8oLmQVqTTkJ1wMyzrFTp0nl+B6wvxSipiTAq2qKzGoVGeMgDBtyXc5IwtusUJqUCsjoQBJ3INl3WO/kc9RRiiSM/YnMBrt2m95cX8tltb6+4TCoRmf+hNE4KX9y+CixAzBGBWxgB4AxqSaMkdaspycJLWy7jkFNNBnnkc4362vOB8WYAKuQD4DQmlI3JJ1JjHYZzCCXHL14YSqZ/6EYawquYBCJA4ld66WQJU0entDHNAGwbeBzDoBYOn8UT4p7cnnNegbGFiSJh2DqSea2q7W2gCi7AYVCnLdgEVpMBr9bAJ2OxKfbTZgjWwwij5la5OZPuFqIch5L19MGe4WeJ/rbSSZPyg4hSHkGrr9Rjz2nqlA9SQr+xJDPgoJWlysN+H5HHJsDKO3h359ovXzzRl4cqJkAIAz0PVks5SCVJ4WPOHd9uJ/soN2wpkOyEQitHj8Y95OynKjEJvYAYLXbDnwOrOHo5FixeeOYAAAQAElEQVQGuHPxFUljwNDLzQ3J2wvt3lwoI2k/a7GnyQT9bDRx4GBxpApwpyoqjWwPJj2/1P71pWafPlF9OlVgbTvAmAG/ccBwx5xu5wO+fHPYaLE4ksu9ZZ0R33DZuZ97v/UFMsAvWoDCRGLf+XCQ2Z/OD9NC1z0JeiZ2G4zYxuL4WOWvnqgMmTzx3QKil5tWtiJRjY24DvppqYQ9zU9PlJZzBc5tUqoCtJ1QwrbRwF5UY5s5e1RJ8r7NNCadT/7uCx3llVbfvFQ6tOMT3RXyKNBDrwH71Sgrt50TZHJcVpp//kBHXxwj/06N7QHMXqjCz1ev3mhDwnoPaO9PL1oK6gA87PFCBcf21SsVy1zV/+LIr1TUUa0mav/bRuv/9UzZV62a364EbKr5o0daffWNNr/9Wv50tgAeslravDob41yCR49DWwCQk2Kq5SdP5esVa9ij/559OPv7Z+oAnwLAfbPdy7DPyeOHcnm5/RQPl4IFbQDPbZAcxN3jnx5nmr7VvMCmZjMF/hlliq9lKdfxkyc6BTQ29D377FNl+F6NPbjM3Add5w7IuC1OjpfjlwYigFE7LxVv9spjpil0C+Kc3NafPuFgcr+tiAVZVY5AhFLU5XYtt+H49FhdkE63Us7aOoC4QFwL0Dvg120edYR9Gr7p/Pdfn+nwz98Cwq61A7Csq6jwq4eaPX0ozUtpUXGsFLCd/fmV3B7KZ6eaKcn9rsQX/OfyG+51RFyLxHzxev3mlapHJypPj7XE37Taag8YUhBrMoCYdl/r5s25AnaWARyLuFXj58Y8Td8on02hIl2tVjLW534hGXZmGGSv6HXE1w4wZx5ydeiteMxcTVLKcy2fPVWClwVynQIqihhvJ3M5KBfYH/KOddIekJH7TAmvC/QmdN8D7ji9mn36mjiQ4SdViQyYfz5faOQVMLOCx/j4BBDnRvPTUxnATw6NcOi1//YMXqX91UrnAOA98czM2DekA3sBLqMwSJAcnwZ3sDfMSvVJqgGvW+LmDkA3xz9dLg37++oKUBvgy1x3Va7oIBY0T2bH2p1dqghROf4lXkbQzo5mGgDwbvq9jDXMnz1RT5zJOM+rcpRrz15ec0/Yc7/AViABCBd/91S5+zV2M8kmI2BmxMQa8K0pg/yXDvI1sQIQMC5n6tFbvyy0b+tR9tWjY/WfHis+eaAIf4H4lz08VprPVFFOHj2G5rUifEb07mBi90/fqAaYDgDxW4D6zJIqANDDl9/Kgcw5QG18cqoKuxyIf/sgldVEGfYy/h/dAMzhqlGJf3eAb9MvPlWNDAfso8auE8Bk8ekjXV1fScTq7JPT0U+6i5vxftdjfHOzUV837BOdhF8PrNl91v1pm1EV0d8j9B9MTeyUEd/LvNAAeJj94yfEn7V2AP2DePFnRpz1/693+sUTtexHARvcYzepKpWXheLLaw2v4Wd3UDafSwDEObwFYvGslgb8afrsoaZ//6lKYofLKkL3gK036CsSw6d//4ni1UH+s98tYGe92SgjbodZpZ77MiHPtJjJTmZq2IMNG23Zbyt006N3YXMHaE3O9wrwNcwLCZkk7GeDHcZJqZqY3LB3ZYhF2MsBMDaxbstKGbbUXq+0A6geJrn2HTaAXdZJCoupPJb6PO3FlbJJISMOCbDzOrRqz1ZK9aB5LNRy/+V8ROy6IN5l0BW22rfd+OWFDNsWwKj/9HL+P3+hbFYp/+SBxB7Tf7JUXaKTMmprnbqXZ9q8ONe0tfG+4vBopkB8H4itiqYCH738p9+qwW7zvMAfV+P9mutfWVLrMmDf3X35XP3xVFfDXv6FrXiyVNUI8H+jnHsfffpAViS2kgMynyukqB4b9i9U2dlaLWBtQn/l330qHc8VZ1OFi43Cl+dq2fP1bKk+SIk9Kgds7rjnavaMy2307e0kKoak0v+bgufnGohV/uWcbUImarUtBjVfvZa9vJJYW9Avr18k8IsE/sIkQMQeObLx79/kHxeBlz9p8U7grvxJhP6wwXdT+vEPG/kfvvfPKRKn5eUvTmjckP3F8fQLQ/ck4HHVy72qv5HTf2t/cfrvlr8R0f5xy/RP0D8ofLr1jPhd+eOo/sGjzExm35c/mMDPPeCtEXmy+X4x+55HM/vRWe+PvT3vNZC8vT33ST5M4q7Pu0dPZHt5t96vP0zt/S0+5q54Dz+/f/Tzd4v3GUgMDHywvt/m9Q7mePFzL/fbf/T8Ix2clhfvEiwo8kHbj2YkOODF5xyvSXQYxfuGQL8QkfdADqAjn4ZtQ+CuX4jff/w0M/k4b6MLmQzJ7qnHLIx0nK7Zbd8ekMWvRT8/DvBhzC1efs1BZuYH5h7kbT6nt3nx6wE/G4+M9cSWl3HA+Md0X89eNbivjif8GWCT6+/qImul+m6MmcFzTxnkfUZO6G9mI1+R9UdPADB391aXZsgMOpAZx/gx0SdRl6WkgWRTRxKmdzpZrhlJoICcTbyoc1mYjVcj79SOdCwmeb8Ug7zZ5dwCqrUk2rw4f953bJTJ7LakLFNe5AqRtbFeB1gS517XML5jvDEwwZtZ4Oz2bTKSZK1cnl68NpL8AlUTTdpfXt3+X3bQrNtGMUsjv0iKYzeCgOI14KvG+qj0YSO9AG8DMvOkagyRXrfvhoRZQZLbQbAxuUx1ZN01fDqvLp6OJIq3Deh9gHZivPPuOvPiQHeWZ4qM8/6BdUXWO/IAPZd7QiZmJq9PKZO/Bjp7MsrpWzAJ+oE+LluFIB/fAs75GJ+HZfsw+aISehzHeuJKDGW411UkVJ1uYHye53KgukdWDrSK+TLmNgi02EQMAdl0MjP5z975mo0+nkDsAfb7Q01CsR77BOYwv0ftOIGRxFpdp86vzyVka2ZyEM35GBxUYj1uq243zr8fY4joqVVW5OPTfEyOTJKcnoMVYz/vg8xdL568dtAvdIPSpJSqTK1xXmRKIcmQNRypxa8T5y3jvJgFFVwbPpIAtuK+kSfTHHw7fuAg3aApCbrJbKZiOnGzUERHnjguSJpuAC2ddgxBrvOMto5EfQxBISAvEu2BulFH1PvTdRnzOf9ecsCpFhn7E68bkvQBeTgY2y4KtYtSkYSyJ//jriZXyBzOH4n0CbYYsZ31bqMpCTvXiX+ZwucPWVKHfhrm25CALfJc/sSYg78J4L1HB6koFI5IAJKIrPycRDvRRDVJ5+mD4zE+FlWpinlKbCX3NVhQj/ymXDsY3WPjecrIUeb0q+RzOU8dfivWrmVFQjaXAMqbs6ux6nBzoz1AicswAdYIXhxAGhgTYlAMAZDiSr7/NAA8EZCkANSIm1preGuxtelkpvX1Rp5oF7aUYpT/THKxa1UOQSqS8pOFZiSuL8/P5IDCFnCvYw5/Asn7+7hm6LXa3ShOCkXihyeDc2hk20ZVLDSuj3U/fPRQ86MjRZksRC0AXebLpeaLhebEyNFn4dtlX19tFGcTZVmO3UUdLY40w3ZydDDBfrzP2nnBLjxu+JPa16tLmUHb3EKllphyvVqpv9nq6DOS9STKF5YB/OIPMeHEA4DiG+UxU0Fy2mTjmJ5xA/rxJHUqMnWAZU0KWr94o+ESvljn8eNHEjLfnK9kAIH+dLPrYwogcgAs8Fjh6+uIF27bBwDC7W6nYjZV9WApzSslAIZmmsv/v8OhzLQD6E+AlVcXJIVZwsg7tteNpVPhPLI+By6aKFXLhTo2k+V0Pv5fiduvX8mfzOyQnQODnnzPhyi36SmyMzOAtyv503IHwJP27FpbgN+NWi1//YncRiJAAu7OmMOok40/7Yq+E77Qwsd2vdEOIG9AHkv8ees8I8sMGzz+5JmOAOV67NnMxi+erC8vtb4B3J1HnfwfvlD/SSnliC7Sfski//tBa/aZ6WKuCUCQkG3ARgf8dPmrT5V/+lDVF09VHC90ub5S8eyB0nyil69fSMisBCwZ0E8H0LABiMwBE3xvqSaVnN8I3xnA5ulnnygCogWA5AIZz2qN/+fpMlYqkGsHz75vHC2XmH2uEtnWAC0Be/T1BNZz9uq1OuJdjX6LkAHO7LW5upCDgGVeyLKowJJ21zfyuBmbXuN49rw+j9oOjQ5Xa53hS5cXF3L/971svVopS0n+xYEOex6OKuWAnt281IN//JWGo4lstdH6+Wv1R6UKeLuudzKAmUAZWH/9+lK7b15rB8jg+s7Lcpx7ir9NATgCwHjzm5fSv75W82qluK41AUhx8CnHNzvApw0g5NXNtRLxSrwW+OWEmLhZreRxdbffaY5+M/pfX16MX5qgm3L6N4CrvviMfSYRRwYaMmS/Rf+GTodkCsQGl8MBgOb44SO5zAv8ObyVMaasEvBv/vlT7auoQyal0zn9OtXE3x222NR7BeZ3X+uIYYbtOTBTMe7AdQ0Iu/nNN0pHEwmQdCBmXrx4peIIH2lr7QHTylTIn2C82m8lwEABvAqf6S/X0vVW1+wFg+/heTH+pO3RfKEt+9OWeCMZNjAoKwrN8LsQg3Jsv8dHAm0eM24cDCwrgM4JNWF8Ev0K8Cojjgrg6QQQO+SZMtaRikLLhE6fPUTngM7E9wFedthyDzgcAf5jlqt9vdJkPpPWe23erOQ/a+1f5BjYb3v8MuIffRakLOrKv9DA0fcbS0mdDVoDFvfQ8H3dzNRiw/t5pu6LU5VH8/GLPkXM1BDLd+1BB9qHPKnPohx4dZvfvbpQ3gw6ACB6TNwDzPUA/i0A1wHbGDjvkWdRTLk/aBWIhaHpFPFJsQ6PWd0MfgDAr1MnATR3yPnw5QuF1RYb3yoATocQ1BFTAwYVmX84KtS8fK2M+6F9alX96qn8Z4UP85w5jsafMZ6XE3WAZjfIWQ6OMucAaNcjL38KPWPXibOJ9sS6kR9iR8e+UN40iiHKsPOOuJ9xjNizbRr1dSMzU4NN9MjCf8Wiu16rJs627Js77Mn9VPhWVVaj7G0+laA9+/SZxD1H0zAj93YxJoDkG+2Rk+tg99+/HoG/APiXGqlDN0U9KN/1an7zXANy9FjYYS8NfKQik6YETkDwHcBuKIvxPqnhflW8BvSW54WuiSv91+cyaJasRUfogphz+N0rtadTRa4Ttrdl/pI9PvufPpe4d/E9pcAOeuxY2O9QRAXWktoB/+tldSdjPQOy3Z1dIJegOK0oJfvrjs88rYQ9H336FG5MAzZ5wGcz4k85mcnw/cPFtcQxYpPF48cqjpaCkGp8Nh6gfxiUvcYHX7Ax4Ld7wGV7c6Pp3pSlTAbf+RePZNyXDsjngJzib8+0xx6NPaMn9i2fPtYEujUyymfMG4N64uPhf3yt1Em+zxp2GucTzbg/6/G14V++UcZauqGTvblWkw3ch+9l6CZWE+0Avy0lTacz7V6dKyG3PWB38/pMHfGkJd7bDP03PXQm2nz7SoWlMXYIuQXiimHf7sN6c6X5daM9Ptaer2Sfncrv5Yx7iRL/dvlXbVDmX7aA70BsCrr3+uX0Fwn8IoE/oDHWxgAAEABJREFUhwT8FuZ95UNzv9v3Q/3+luvflZFfuzzujn7+48V735Uf7/37PYyqdwtVf/PvH8jUBfQHSuQH432s0/Di539BxfT9vw+zdbeajx0/PPo/RsvH1v5T2n5MCh+icX+c3b/4qzn/0Mrerb+/oLu2se7fYNl39Mcj9Pk8JS/jfH9xf0Yu4erHjnT5Gd/vzvZD0u+2+vUPe/ztXPnaByLpbeGjFUsf3ilc/kHv2/F8fISuxqKPvm77v3/un9L2UeLvbTSzMbEWQpAZTiRmByQws/F6IJFI1e+9v+PG6E/roNt/d1c/PNLhPe+eD/nvqf5glRmShLeWD+OJD7DBwtjXj3cFNsa6gX5352PFvT8xRlmA8Xt1fuo1d8WvRxp+QvFzM2/l4u07xCCnM/Bhtydx5Uez2z5mJnvbz8xkZorwPPaDN6en33sZNUbfwFEK6MSLmVF3u/bAud6Od6CwRxajPGIcx/gfT0R68XMGeve3p05DJLIb6gaabumOjW//+HwxBhJWnTw57KVVp8FukwiJhK7l+ZgYGHzM+MdPbotf+to8yTyQXPaEjgNqHYkYM9PIvzQeQ4iyYFx9+G1mCsjBabbMHVmnnzs98fLzPckRBxXcnrIs18gDbYmkkpFocd4PgBUBPXnxhG1ekHDynsxfcO4FsXoNycSWtZM8YW6v8LlcnsbmMqBnH+/zpixTiEGud++XM7evm6nV0y+EqBgjcg5jwsf7jEUms0BbGouZ6+WW6wGf2G+2cp02JPCcns/fkMDsAF+8vkOunkDypy2y0aY6pRTVkJjzdudr5NHwQsoBOlmWye0vwo+D0S30nL8sSzIzsTS1JIz8CbRBAgvqdSAZlzEu0A6ZkacePdI8vgcEVtPHL3rOnZcEHyGYImNG/rCVDhv1uV1/GTJK6CTEW7lleaaaRHcv5iTWeL2PN+jlgB4HdNuyLr/OcnRLH7rydo443L1huiGxuCcZ1iP7BN9mrCuaChKlfcCmGdvRxwGOjoScmKMDzGgovs4ce/EnHfzLAW4Pja81RvU+FQnc9eVKaxJl3Y6EMkXMeXN1dcsBfWqS+Z6oc3n7+Bbe/fzgRwqC1lgYJwbfACa4b7icvX/O+vKylEUS1QDWBaBsXpTKSe6VgKsdcpobSVOSaC3z5wCHaT6FpuRP3NzsttphO2bSnCQ/B/nL2yYLEsuHg/IyF6bn1XIAb0Ky3+XfQjtj7oz5Ov8pSHpghUrIrpxMxoTojgR+DY0Webl9OT9Vno/gcEPy2Z9s7ByM3e3V0O/q8lyue19jilEuh/qwV9VHJYvKmTtOS60AI1wXevtqWEOL7CfM22PrOXpxepKpOlrIE6YHgLqBZHiYFqpIjGazOSBfo5I1iJfrseDcx2YnR6MOXWY9civyQiXrdHlXi4UKQOEOO7km8Ro8cWum2dGR/IG/KeBU+2CmHMB1Qt9mda0AH653l/Vuu5XHEgclHEz3JwqvAZ3WJIthY3wX8FEzb8+4iDFdkyAeG4hHbns1shMAYQJg7khue9vAn0nmfBbyJ41Hn4fnBcCyJ/5bxkSSsZFErZkBLB3JnyqKIWqUM/FuCw+J+OAxIeBzXp8BBmTYzXQy1Wx+pIDjX203ulytlPvKADgq5N6sd1oiA3+y1OB7ytp9XXRXwMdnx8d68OCBHFRwXRSddA342pKAbkiMR9bmwNvxrz6Rr/+A7URswO1heLnS5ORYwxIAY2jVf3qi8OxEDUn6hhhUZyaXe08c6Se5DklysCU7nuvNxRsVp0vtAI0yEtQP/v5zdYCRXZFUoscJgF4R0vhFnz26ylBihy2FEHx1cnA+LG6BgxZgo3p4KtWm7Sus/eygtOqVVVNtiWsbwA0DTMgXc00WM+32G2XToPwfHij/P/5Kh0elQhi0JaYM/3qhw//6lfKrTsssqd9d0taoeDBVAXAXJknnX3+pBnDY/9/G/mqrSSOFXnJg8vTRw9HeIv40YAs37V7TB0ttz1bakpAP+O3hn7+Fv73qV5c6f/FSb/CvnVpF5GInc90YsiyCoiQzk8fcmti7Atxs+k7u4wk64mWUI/Tre+fkmHmIYwPxcULSPmc/jJQ3L19pi20URYlMkmIfJNbbElA2+Mrx0bGWACRuJyX9ITm+HTxy2h4LK2y/++ZM/dde3qj7+o3i85VSmVQ9eQRA12r37QtV2F0AmPJSddIEsC0tZ0rUO5gzPDtW/XDGHtQoTAr1ALwVvmn/06fKHhzputvLpoV2zUFug663CqC8OPS6AdhokMOeuLUjNvkxI6bMl0tlzLUFmInsGdPHD1V88kA9MnRgtQVQPH/zWtWjB9qhD7fBQbyyqBpZWZ4U8kzu2zW0B5kQzRjzfA8qscUVMb4BMJnFXJGYvnn5Rg3AtJ4s2Pf26tkXdv70bpFpwE53+Gxw8GdbK58R248mmmJ7/oWM3fWVwulMc+KXTSsl5DBdIpc3FwopagmfYp8aFoUayn6WlH32WO6DGKkSduK+aTcHdfh3sZzr+O8/1RRa+/VGMRj7/jDajdtOhu4iQKDrf4N9ZFmhLGMdPg7Qt1tv1aGzhvg9qIefEllsVCOEDTIf2IuF//qT4jm0hKwdtNpfrka5+5fGBB8zgLLD+TW6HiTA/JaYb+jLzOT73wngmoVA143EOiP6nj19pHJI2vv/zzwrVHt8uaD9f7xUyDJVgGHtrx7If5Eh+xS9FpU8fgTWnl8DYmKTs2Ii11+BrcUQlVEu6w2xBjmYJGwvEmN7fDbhi3L7Yy+wm91of0eh1LA+KCK/ZVYB3h6L8K4RPJtXajNTebqEkBMzeezkQl0elL54LEN/w+srtQDRKZ/InzCVxyv24t0i18C6jtBpQv9uE2k6kRFfNy9eo6dewmZK7gsSIPYWHgv8uPz0sTpsvPvNtwr4ZP0Ce8uY//JGBf7rsTdDzFP2xNYGhbyUyyd8/kDFm7Vu/vVb7HAYv+jle3wNKOxfxOp9vwXIDF9fKF3t1aegzJLSkxM1s6TKMpkxz8OFBDgef/VYRkxf5Z3C4+VoJyK+l9tOk4K4iT3sif1DmXT0j1+oxW93b85VtlFVPpXHx4YYXxIjBWh8+N3z8alVcd82++SJyi+eKqdtt7pRiQ3PPn2kFlus/eefkf1wVMrHddNs/OLYgfuOIUqDJN87DQCz39WalDPNmqAWn/S9J+L/YdcqsEf0i0I9sgzsAV2Vqfj0CSZx0AF7j5NCmQVdn5/rZrXS4dUrdfhuSkmuA0OP/devmW9QS6zy+SdPH0ucD0kqsCfjPm7AlnaA6v6z6NVirvBfP9H07z5RqEr12F//8lLrs3P1UOpYw569wGNfBmjcLuAP/ymIEx0A/sC9S/z8E3m8ZFtQallrkLKUKW5a5ZT25Znyh0tlf/90/KJX9eRUw6JSf1Qp++ShsmcP1fM54/BwKmHrDb44OT7Swf8/7k+w5SgdMlPCByP3bkLW6eGRckWlo5ky5vD/fsKeLuVfWNC+1QG5GLbr9h9d9/rl9YsEbiXwy98/qwQGZrtfuPzubW/P7rffnb9t+o92uFve3fGPWt/d4PvHHyH0tuudxMfeby/eNo1Vv/z5GSSAXH3jea9c7yrvju+b7gPjPzbkfWT+MuruuH7f8Y5DFqwPlbs+Hzp+aNxd/YfG/Vz1d/O873g3x/vW/lPq7sa/j7bX3bV/jNZdn7/Soy/zY+V9y6L/n+R/76N5r26k7XNQ55LnwK3y7Y3+3bXX/WUU5+hj5WfmErn8wJUh77PLP6jdlUDlu2WUIPV/9ve7DL97/dMYGkjsf6x8R8WFcb+M675fcXs+DHz8+o6mj36Xr7trbxPitXvFr++X79uGkaa3hbG/X99Zrqvn/nki8RFI0Nyvv99uBl15gRZOYfeKOGeWsbuxJHrIi5+TSdBAstaBJvFyHnoSUZyOb28bSHaJcZCX4GEkx9HP5fMGqFHGCcaOg1d/V27rR3L8sbH0vvZe9AmSbuv0E16BeYy5nc+3U92SH35/sPcL5vRv2/zci19Fkj0pJgX++frG4jxRvN2L1xlzBfoOyMjnNDOZmTePxdtCDPJ+XnHbh2sLSln6Qd8BOzLomdkoc/EK0I7wIYRqZt/1H5wPyoDs+64f6wfG3+mJoay71921y9PMxmozU8JezGxs9wT44LTeFjMb6cXgfNo4xvuMJ/zp3s4XocEkY1//BrwAMWrAmf1wUJ8FRZIkSsFZ1938MYTx3Pka4HcQ/zj2lJZkgpkpUMxMJqj3/sfP7grXvLu21wC/MUIP2fec+4BEgiWESA9xaYoh3CY4qDP4DjEqZJFkH8niaa59LtnVThngSmQuY1SW53I9OH2zoBZ7rx1kNI0vg0ZW5ArM5e1uJ9GizIwSKKYQ4YtxLE993wFykIxhjTFL8N0rBHu7OIkzuU/dyaRtm7FPhzy8iFcI8NGSsaE3ElMiiel1NIkqQVB5SIoxUwMQ7mBqV7ckkWsN2IjBSIim1n8SkPOUZzJ48OIy6+DNIOTFCUbo5xQzX49GGXiS3NtjCF6hGj475uqQq4PGvubA+iJy8WPKc5XVRE47YiuBYsyZOPr/v+fr8HUPEjLir5la5Ox1btNt25BoNBVVpYIEkdfn8N0iVzOTP6UTLYxrHGXBOn3dkFOPrMrpTBaTQojIhGygmUoSi4l1uW5DDIoxylhPYKyZVJHwTBbUkZx2HgOVGTTMbATOChJvXtYAH4F11ABBGWBBn0xO059A82OCrj+15fLrkJN/yaBH7jkASwgmt1eX8Qxwcjqfazqfy8xUecLW5RfiCEZ5cj3mJClJNDYkfo22HntvSWi7nWxv1ook0VCQqqKQUlBiDtf5gJzymCSZCtZ9nCoN6Mu4bgD9e/RWMa+vr4ee63CUhc+N7FxWMSR6mwK89cgILWkyI5EH3WUdRFiSv4w/PSVYUEqZCorXdSQLfa2evKyOFwpFkogNocpVLKYqHSxYHCkjOVidHGk+nesKIMPB9I0nUpteJbSKyZS2mXrAtAPyLEl6d0EkM00hRrkvlouFrgFUYsQm8J0MsKqE3g7wwhO1EZ6r+UKR/qnItV2vR53tmGcLmOdrbLG/9cWlsApssdWG840nVTc7LZ89oa6RoQ/v15NQbknQb0nQe3K3Bdzu2TSro7mqrNA0FiomE23Q0Qbw3WVyenwqjxdT6l0+hnQjfC0ePtD66hrAq5fztwM4dnkfAI5qdDPKEFntAEBLgK04n8if3I7toIcnp+pJfG+ev1ZDQthtss+Tmmj4SEtyWDrAwxRfdL8sy0qul4pjlue6AZA2wFahY7OgawAEfyp+QBY1ANQyn2gBWOVfIOmrTKvVpZoyKjBH7T+BDJB6DaDjfrl8cKoQg1Znb3RF4ruspjIS1WlSEHMXOgEUnp+eaBt6Er9btaynQPely+xoAXDWSaxtc3MjB+NyfH/SMxexTGcrwIudY4xy+y7LcrQzT0Bnq726eamZMmdLtGYAABAASURBVF2/RA7w7T7haxnwTffpAzrcqyV5P1GDXPtgGuuLoBp/iJsG8O0KfomzzHcDiPn6q+fK950y1tolqTqeaYNuhhCUARR1nqDvdgCAG5LjU83+T18oe1wpYeNpyLS5lib/vFX7zbVCPah7c6XD1YE5cjWMbwH0L9680hag4BT76h/PlaGHXSll+PEBoN7ON6oBpErGx04ASKXyohh1ninouJqrA0TMkWOEP9eLA7XHysen1TavzuVPjy+WS62xVaWEzm+0pz4ndgXk3eFXHUl5/79IA2vLsQsH+CZlpf3FShU+b9RfYhtuX1e/+1bLcqLZ0VIgbyoOHdiUqSPmdOzFxRDI7de6BpzI80Jb9OFPVy+XS7XIfvv64pZ/YkKPrIpHjzTHBzL82gCrQ5KaF8yLzXfqdPjsSOusRV94TJFpi320xMN8MVdRlDr/5jkyYE1XN7IYVT46VZdF3bw6G9eeAWr0GlQ+faCW+SI6bdBFwC6njC+xswRYNzk50RGg/00htfNC14et5th0ia2tL87UrK5G4KJ4ciz/UshRIx2onyKfwkGPlJQhi/43L9WdXeOPFxqIgTk+XiCHq/ML1kXBtwSAV42IoLRLvfYo12JQwNYSa+iQWSCeTwCz/AsuIUTl7IM5oFo8msp2jRL7UZNMm9SpOlmoB/C66Q7CedRg07vDRvHRkeqv3kjYdD6pxv87N1vXSsigRl4H9so9djjgD/HzR2oyU7Qgo38AsOmJ2dPTU+XIoHp0oj2yv3pzNh7PX71UAU8ZbTizOsYQwEaZ75h/Dmi+J66pSqqtVSbo3uyUw9OArUTie3620RYgcbwXy6JQswwdOD/mcmavqBwoRVduKz2x7gZQewCgu7m4QN9h/KWCxaOH2qrRgZh0+JdvFWXyfWVD7PN1O/AU2PPCENT887cSe/zyk6fIoRnvFxpAUN93smbQ5MljDYDp+xdnOnz7RgPAXD10mm17FVWpVPeyi7X6RwsZfnEgvl//69faRu5qzLS7uFJjvTL2UW/PsHPLM9W7vXIAbfMnf2/26i6utQcIDLSVs7nyPije1Np8+UI94F0Hj5ittqtzdFqLJcnteKI0fpnAr0WcaLpm5Dd99khz/CjhFz3yv3r1Wm/O32j+7JkG5KUyU5xNFT9/LD+3FOXzDqdz6cFCbkvjJKyhwS7aw07tao2sGsY8Gr+I47o8UF8oyO1nFjn7/KH6xUSa5BoAC9OTB+MTodm2VXp1I9G+554pvdmo/aevVP/uherfPtfsplXA1hK2LMZbkcu/bNCfIT9iXvfVGeAw8c8G1q1RXmvtlc2nGrC1mvvZmJL6aabw+RMZttKzH/XIebR3/KSjT//8QglQt04mB3r14kr68o2wxhGAjtxDWQxK2PLkMXt0VciB9FYN6yoldGzs9cqZ57NTVNKPccR12h6zbmLV8PJCm7MLOT9hOVP/+akW6HQy59zvr7l/2uFvN9++1JAg+ekDaFdKT080oJcWIFT4fe//l/XZWv3jhawbVD44UcJ+hvMbdeii/fK1dusbDdNcTRiIwUdKKVOcVqrOdpqFSgF/TPh6AKzeq1Ntg/yLKyqkw7KUktQ/O5LmlQ7/+lx+f3pYYJ9HpRLxqyN+9ddrDcG0Xq1UYZMH7oOURWLQTO23Z+xDFWuN2MeNcnRczCYakGmKTnxQen0j/5JH+3Il8dnQ48BA7JWF8Rc8mmPGZxmCMDWGnax2GqqITvTL6xcJ/CKBvxwJGKx44fBnff/7T+arvl/+HBzdzfd7c32w4fd6/lLxB0pg+ED/O5HfHT/QTT8Y/2OdP0TkL77+bmEfO75vET+QztsOH6LxtvlnP3xovvv1f+qk92m97/xPpf8feLyL6z3L8+r75T1dflqVE7nryflAubv85fhWAi4TL28vf3hwH74rP2z581w5Yz+l/LzcvDvjx6m/2/t91x+gYC7bd9veHf9uu+RgQ0cixZPFv9/6bo2RL3h/0Xctfvb7xefxIl5m0PDCmMAHRPM6ir97ePF+HckDL37u9e+Wru/Iz7byY8+H49v2O0qmYHH8UNuSPOtJKIq5bos++PK5vAQ+YN51Mk68iDn8OHBs4S3jg+f9fnT7wdvl2QEiDPAp5vexY2Hd3nGgTm/PHQyIJCHMTD0f8jt4DiQTzPy6k1978XFeOub30pOM8uK0vPh5y9gWkCaSmLFxHU6DD++APpJzwF/oen8vfuPhtV48CZCypBTjWJxv8TIz/t6+zUxmJv7IX2amEMJtf0m0jNfi1bEWn8PMvqvT25fXO5+9ywcmBvpG2gz99ySanI4nSzQtNeY4oeF6dPlEZJUoPq8noDN4jnEcAcus1WXrtCxIXkaubtvFy+c2Ls1MnrjnMPaIIch5DtikvIY+zhcH+VwWo2p0mnliJCuUSK6IxF5P8nuA77EvxHy88+m0YoQHCWomM4OOudPpcDig1x5AqOXaVJOoc4DE5R/oh0gk2bieEKLcL+pDPSZlW/QfSZLY23pvi5y73iI8egkhjGMzT+QgK19ziHH0mZxEsid3W2zFk3QxwCP2McSgAN3JZCajr+9xFkwJW2qwKacxYP8DzI3Rxpy/kX35q6fNj2GsH+SA4+GwV2C8g4QD9prwG9FuZpoAKOVFoRiCPOkzoDf3BddJjXz8HOoKtHfIN8SIzFo5307Tk55en2cFAEupgnU5jRCDOvTkNNu2UbPfIe+9XH7e3iI/59HaHn13qkjI5sjpTv7i5etrSYC2JIszEvwuRz92yMzHuq73WxJOXDswtLsGwIkZemqFNGUBPWdJtSfq4d/MZQVV5OxJ3PnpsVpstmD9HXIzEobldKoeGeyZtyCR6TY+Oz4e11KOPOba13uV2J8/DdojkxWAZX+1Uc/82hxI0h6UlZU61uhrvQYMZVbBDcXwJbtN/FI5UDM9Wkox6hpQTijcQcTbrcQ02jTr6wBc9ujDzDSdzeUv40+L7+4BQXsNur66clVBUTLzVumGhB/L9QqKX6/HhGQXpT2JzB3AZEOi1fWdIYeEnCK20np7khqO/n+OTgAsBcmW/nu3JxL5A+NyKht/ymd7kK+9JrmpzV7+f5OiWBUh0wT5FYClbgM7xvr4YVpo2xy0B9DzJ8w28NKx6OsXL0c7LLAFl3cN8Fuvt8xiFFFMGwCcS2Tua6+RSw7f1eJIx5QdwF6HvNy/xMvjwmy+UBkyGcnpzYs347xOd8CuDoD/gbVMqkprktseMwoS/leAxj10DtDbUwLyPAZEcr+2FDSdz5TN56gtqcOnDiRHD4A9eUiKlCkJ+u1mCwdGkRbLY8G89vRpPV5dbWXQ79BbB4jkT/O5/ZeziXqS0SVJ7IrSYV8Ftibk5TI7AOzkJJKxDCenA35VQzOlTO47a+R1zTrK4yP5E0g1/WcAOM7LlvoNtjIFWDh68lBZJwDNTotPHis+O1H5+ERL1rg6O1OwoOXpA03xh/1uo30c1AZTTv3hzaUE8DQlA562jQbWsvrmpQ43W11ubpQzdzyaKQJKpkOvCNCy+fqFDj73g2Nly6lqT/CT6Hfg0sd2gN52NNH+bKXs8bHK2VTVF080PFzI9XsgWZ0DaHo82nz5UpjKuP7Fcil/Ms5jwQzgr54khafHSoCiB/zl6edf6OTkeEx0D4D7s5QrMf/0wUzlw5mG40L9g1x1dpA9LTX53z3RzXTQEDpF5DN82ar+/1zp8GanYnGi9ORU2bMHavMw6r0nfgVs6/jXn6lxevh88ZszxZSIrZWszHUD2NYUpgQo2mZBbd+OuprMFxxrlfOZIra5J8mfLKp9vdJk2ylFbKuEDmDGEWCasdcFBc2Ol3I/nAJYevyhozL8pd/UmrVB9uJShtNfXa70/Hdfaof9ut316M/nyvJMGQBkjpwDMe9APNtng3pidn9C3Mqj5s8eYR/Guleani61i73cNgI87M9Xuoa2AADTp6eyIlO5XAIUv9Iav6mxj5vVSiKmanz1KntBr1ckHuefPJCDFYujhdzOW0CKdGg1UQL4OlXLmg/ECbftHTabIUuPBQbYlrC74etzhWmpAR1UD481OT3RxdVKN8ydJtQTlw5nl5o0gwpK2Q5q/KeY20ajrxSFHKgsAHi6JCUHzlh7g33s4GXT7OVg2uTvP1H3cK7qHz5Vh0y2/ssQgH0us+oZ/oPs9sStsjFFeJxgZynLFJBzR1zu2f88ZnCpGhDbZec6iCdH0qurEVzu2S8C/NTQLZp+9KU0BOWfnMptuZpPNd4f5KUy1tYTZ8KkUEZsaIkNvZkQLeuUUJFef/1cBgh+YP4MQMx/MaB5g7w47wBC2zcrdHo5goTVg6X8ydijT58oHE3RYw6g38p9OgNAmpwuVXzyELswVXmhGp3k2PAG4Ni/uOP3XheXF/K5AsDj8vEDpUHqALlqQCBNE74+09X5uVQkDU2nnn1ie9gpWVKBfedlqaqo0MegNg7anJ+p6oy4M1HxqyeqZ5m2ALNON2a5lEUNObSC5Dw4wN2it5gVut7eaJ165b9+LAFWDnQfkIMxJsPW+1crlbtOxWePFdhny5Mlfq7x1YUB+5Qm86kW+FUiRiTAySIRH7CHBjC4PbtW9/Jc5QAPyTQ8WypYGOkVv36qa+TsT+YKcHxA99NfP1OGrc8Ac/OHS5XEvjoxHWNddu6jRpwKk1I6v1aGrQr5DOi4g++BOOH7vvc9JrYdXI7Ydsc9jz952nz7mhiFwHupu7zSnn2xw8Yz7Dp7xNpMmmI3dr1Xjt+m1tS/ulRLMWJF+vQhMdQ0ny1k6NvrB+i7/dTItPvqlQI9BIg5wFeHrfvTokOVKWH/4bOH2h6XslmphnX52nbYeU9sLwCnG/bm+QIZPVkqItecPWH2d5+qP5nCV6FL/5nz+UzVYi57iHzgr/vmlTOtfZR2rj8bNPo74GQ8WmjAzuYPHurw4lzm98PEgXVzUM46Iz7Vv1wRd6StP00M+J8Rr3vs0e/vAjJJk4l6f4LYwWrA5P5irdXvvlX91Wu100w94OkilYrsa+G3Z8q/ulT3eqWUT5VlmULKVD471fzTpxrwXRFb2mhKk5nS5VYBG8/+0zOFLx5I6D667C92MvzHf00lMj5jT02nC1Xsk+4PGTR0c5DbjuEPzRE2N0tqAJP7by+4B2wVsekMm81rG9dXtlJ9thp9PWukdDxXWMwk4uiw2mCnF0rYfHh6qsgevPiHL7TjXkfYdPf8TK7WhN0IGdjRdIyn7OQK1PmvcQT23R1yXaMDmxTK4Mvvb8QLDjQA7qeHS5WnS/wdvzqI+DOoQ196eYXd0PGX9y8S+EUCv0jgFwn8DUvgz7h0+xPn+lPH/4nT/xUM52ZTd+WvgN1fWPzzSsBN499yxn9r+v+WvP+ZaXviWSSyx0IyiKw2HxwQ4F3dn5mf/2jTuXx/r/Dhyet8rXdHP/+xYmYKIcjs+x3I7Ptz8XJ6XkZ9ug6p+0lvp/O2eJJ6tcjQAAAQAElEQVS0B+S7G+fnXufXwYIf5J/f7O4cnkKMMrvlxczGczMb+/oYs+/Px8p3/jjPFkzeVz/h1ZM09PJ7XZnHaQ20e5vP2pJs9b73i7f5defJsbdrNTMN+MCA3EyGH3ivu4JPcBpi0HBHm/5mpp7EvhcfSxeJugg4MtZBy8f42rzo7cvrIrTMbsebGcNMwWVJMbu9dtn30ODNvLc8yF9UeFLZ2zr47+DB7HbMQJt3+a6wJjP77tL7ex+LgflMRouZcX6r2xiCnLexD/XOw+057bDguvftPdDPtrUO660QglRkiimpRaaBcWasDdmLl9PoScS0gBnOXooR3KejRRx7ws4wJk4YMtZp5Eokvht4iWMxCwoxqmOtvm69fSWXNUSdxxYQz9d3IENhAAeiTST4m8sbecLDzBjfaUBmZpxzHOnBsxmSYH3Oe04S0WmZTDEwJ0k2py9eIQaZGTQGjkG+NqoVY+Sa+kHwSR8qQ/D2TjKN/fy6I+nnttEhm5YiaHl9C2jsAJuZMT7q7uX0LZjyIlcIkQTQQUM0HyYHhztkarS7TFtkQyqMNpOQSQyBXE4zXjfMtUcWB5J3+91OLUlAX5PLIoagCP0eW2loK1Mmt4+WBGOIcUwu+1ze3+kGCxroa2asO8mY39uyLHPTkMvOTzISl2YmT/KFyBxuH4CmPk+LzJ13xCXROWPOBHiTI/sZya/IWh3oCCFgWpkC1yxJGIyMf4F6l4kHo5EWvG4Bj7aAW/4kKETRdS+jnydKI3MnisFrw9od8DUzudyMzrHI1KJnB5MVgxwM65iwXt1IJPGwGh1IqoZ9q0TyWSTiDWAnASY73Zq5XX8+fgeol7Mez7qbGUnxgya+ppRGnhyE67DVgSLmcFnOZnPlrN/5cbnsSaS7neRlhe0gJdbhPBaAkIbOJyFDFp2mJKIduGEJcntyGlt4cR/ZokvnSfAQmduBpfnxUnlMErwHdLjdbXV0eqoOZhtKCz/efgB05VKlJaVZJaOv67jHjrIsV1s3OpytFEhe1hwz5LEhuXxzdQ0fnYqiUIvftRV8zksAhZXcLrYkLAP89MTRNWB0nmcKwbS5uNAKoMCfdPO2PMvGp738Z1mTg4SPlwosMvckcW8khGfjk6d5UUoo0GmUJCDdB9wesjzXMYDqpJqoSJkS9Lar1Qh0xRA0Q249NuN8piyNT9o4oHSD7GKMmpAEnmeVKuTvMrM8yX9aOyLHBK0WQJVlwJPJ+yfqS3jpAIz3N2s5QF+T3Hb9+hw1vudrT/AyXSw1BQwbSNYujo5UVKVm87lGMAudLR480PJ4KZd1T4w68sQ+4w8AQP08VyB5r/Vebh/e3nWdXj1/ru7iRjlJ6ebNSquvngO2eWK4l+sxI7nstpVS0pOnT1UiqwM0X718pbycjmswQ5AWFOEx0f/gT04eTbVNgw4AAgXASAQU2D5/A3Bm2sHr2YsXcvCwyDIV21Y7QIY+jyoBhYYyygBJtJzI/0/g6DqclZqnQpuvXmoPeDBg2jUxoSPh3y5KlQAAe+ypfnkhwoIms6kC9nGMjepoomFeKq1r9djWMC00XG20hp+2SiTnc4XjmSIAVP5gOdrbBvveoQ/3p4I1XWNnA7Y3MHFEFobxXL15Pca4vm2YciCu7jQAaA+AFKuvvpQNe23blRafTVT+eqadtaoQq55vdfn/+Fr9lzeKb6gAlG+j5E8F1uhgxjoL/KBm7+so7ZtrBZLvDoTsZ5lu1jdqrtYKJM+PAXo74k65mMu/kKCmU7KgG3zC7eoA2FJfXmsO6GqLSiBZGtjj4oO5Smy8/dfnutlvVYU0zlHboIvLS+2JWdMHj+RxIISgaj5nfQf5fuA+HEPQg4cPtXzyVEfHx0pZ0mp1qUSMOLxmvAM61is9WohK7c53mixLuf3r+qBhmqsCQNDVDn2+1vb8UuOTpJ8+VlUPYxEAwh5914AKleKo4wHgZQQC8CC3YUM360WuiB1N+qQdINrV+YX8CfGL16+VsEm3N4/dB/awhO4ipWHfXOAfbrpjLELu8cGRdtkgAXI0r1fqmX/Y7HWEjBfTuTZ9rZY4NAUg9VizvrkixnZKRYEfJFVFiW+1mj04lX8RI0O1Nq2U0z8Cks2PjuV7YHe9BVypx3ncHmfoIUu5FKLyPGe/2Mrt12PAAYC9J4besKYen86ZKy9yrE/cQ63RT6OAnfv+nSGDmvgSHh1rKLIxBnffvtGMPcJi0hZaBo34zaVaQKkNQPbC/SND94upmpst8XxQi94ygOR8OZexF/dZVIMvLv/xC65zFSGpx5YGQEt/MjEAcsdPsRVArvzRiaZdVECvw5sbtS8usbmDeuS46xsNJzM1yTR8c6H8n19r95sXSl88VfZmQ7+9qk8eKQd471drOcBdYdf1+ZV27I0IT5ZnCqy+fXUuAwya1FIi1u4A0AMxNJtUSsuF8slEO/aURH/32QIdTJfERoAqj3sDMnXgac76i4g8sZM0n0llrh4f8PUHgMt+X2tYVjp68mhcg/y/N/D6mz17cgeQ/FSKQfl/+kz901v6w+9ey+83BKCYiCkNcaO93qjLk4yYe3h5prqKktsy9wk9+3lLLIOgHNh3mbu+XP8D/Yf1TtMrUDD81p4eKxD/6399IX/61e2z93jbSjlxdsBmw2wiS0Fiv2/RaXNSaSBW7N9cqvnty7H+Enva7XcqkVeIUTlx3VJS5FxPThQBPw/sy1kjYuNcxdF8fFpzuGQdz5E9t6eC5g4w0QCfB6YbuDeYVzNsLymsD1p//XKM490kjTYVAYXD0WykFdHHCEqizRagN1aVSu6PBgDqPg5yPfq91i5J8idrcdQsJtnTEwX2qnzXyjbN+KSoXq8lf8KWvS3w2cL6oKn7onpF7HhoGw1ZJjOTOLr/VwDC7eVa2a+eyLD9/npN7K7VtHsV2HAAiHW9LDY9ceBGgfsHIf+Bzy2TTxnDvV3c1cofn+KDNT4YtLlaucoU8OeGPTLHBo+fPdNcucrlUvHhEj4ivlNql3rpeCoDDKVZPXuUg8FCvpvffqt1aNWzX3T4wUAsdmC3rg9anZ1reLlSh252xCLB5+7sjWLO+kIQG5H8y2cN/l1k2PVnD6RZoS7aCNz22ETP+FiVStxDDOwDye/FsEPhl5vYIYNWWVHI7wcHZBeQGYapgv7Tk1OA6F7X7HPXmxv20bVu4Em8Cu5VgwUd4L/4h8/kNmHoVOzdGfcevcsLYD+UufwLYqXHF2xG+EVFjC3ZRyI0xj0rDnJ7HeUO4B24d3PbqR9OsRgm++X9iwR+kcAfIoGBzj+l0O2PfhNg5eWPJvBXP/AvdfU/RfPe569eAf8GC3Cd3pU/hvzdWD/+MeN/2hjX3k8pP43an6fXfX5/bMb7fW/PpfcdP0TnfX3/0LoP0f6p9T8234/RuRv/Y/3+/O13nH3o+Kdw5H5zV/54Oh/ibGDH+r788fT/lkYOLPaucPqzvO/o/djxZ5nsr4zInfX78T7r78rqftvPf+6z9SRA744toJSDJD6ThSCzW/783Ou8+AdCP3rLd+VtP6/3YuYtfvbD4mO93K81+2Ffbzez7+a+3/cPOTezsbv/DZz7cay496cnkeOJIwumsZiNrX4+nvDHLPBXMrPvinh5EorD+DbGjyf88XMzU6BYiOOY3mVM6RyYI1Hlc4pXz7VveYGEkxeqSDgMJCF7ckedWj7ce3KrJWmU4i0t72NmfmC7HBTejo3hls/bBo3z3udR73mZ2QhKNZ6UZg6fy5OSPs55Ntk4yutjjArM4cXMZGZjm1gPqQoNdasxMTt0AvVRqkhS+OK8F33dxr4vxjBTw5wxJWhJLi9fo8+FqHzU20JfkpxmNl5bsLGveN3WcMIAl2nPOpxPM1p4F7OJsulEQo4tyWLtG2V1L5pGznqGjm8YG7CF8dz/cO59/NQ7GvQDNKMFmdFCMTP5nM6v+0wPiOSlJiHpRzMbk28WorywYA3QsXBb73IMKSqlTOMLHvw4qJe3NSQRDySIXB8tSZs4yt/G+UOMI60BfTQkGjtAuIE1DiRf3Kbu+B2wrwz6Pq+XjvXnJJYcjCjKkrmTIu0Q1YCMYwhqAPacr5xkkye9fH4HQJ2fMOiWN+Zs4c/HZOgvsiaxtg75e/F19AjuQJ9Iu6Dt482kA2DYDjBmu91g4y35u8y7j8X7BueBZL7ToztUvGmgbyen3cJfS5xq4cHBnAMJ8rEHvPkceVH4pWIIKkmKZXkuB7hcT0VZqUO30RNWJMIHpw5TNfLrkF9g5IHkXEnyssiKkbcS/v0nKOUJeJKdLscM2bT0DSTajeIAd42uXF4ZyfwSHnxO10UHgON8ucxdtgl6h0zKSCRHkoT+tMuG5Fu5mGkHcOPr6ZBbiEE5tCZ5xUy84dNpNgDCCd53JCQbSk1x3V8D8pR5IQeBC/j3+hLb3yPrHH4q2hL0nM+co9NyAMET8b7+PXRubq6xPmm6OGLCMCamo7BzZCkSdq0Noyx9LVlxK2dPrk9I8E8AKSYkRC2P2FTUggSp6/Dq+kq+tlh3OgBcHUgEHnJTfrKgzNVhOxUgbEAue3SaQ3cGOOVfhChJuCb3YcDHB0+eyBPM1y/fuNYYJ0FKPVclttzCv68pcb5HFzvkdKA4vUCC/eb6Wjm24HIxVjdjjQfmM+Zr0b0/JcxSRVc5wHIUC5WsqbCoDcnZLcV1gtPI9Vugg+v1NZQGrkvi6F4ukwNzX6GLHjt1AKksSsQw6PL1K/S7H/UTYyQktVqdv9EVyd4NvtDjO76W66uVCux0wtp9vRvWoMVEB+Lq6sVLDYBZk7yQAY62317I8K2BOHoJWBexkVNAY5uVsimFhH6gFNVE8yfPVBaVGvwvxSQvBwBRf4oxU9CD2WJ8Kv2SJL/LSxbg9UD/WgWJ3RsAmrjH6vOoPGU69K2S/19/gAARHzg+PlFG/RZgJ5Icfvj0KfYjrQFHVt++1AiYANI6gDEbkvxJ7T4IP1iI7L7chyJ7yR7g2P8fxMySOhLYxekRCfhcAwn6A/Yz2iBgpAOrARBLxND2/BoZS8vFQtODVGS5bv71G+WeCMcu9PblMp1NZ8rYm1wO9cvL8Sd7V+jLsAGXw2R5pBtA557Y0eSAAADFboMJW+gfz3T8v/+1sscV9tdrwl7S/rc3av7bleKLTjkxsJq06r6+UP3NOSBspg1JfVxHDnIul0vlJ8fydZeIcsNaEyBlhX5cHgO+IOKYJ/xX37zQcLVVAACqiYcH9CYM1Ewk67ck5V8CZGyU/tMz2c1Oe/a3Jkl7yvx4qfXFSv6ElwMJy9MHyrCZNYn9FHNAq0FX6yuAsKmKXz9Rhs/MGLPb70YgYiBmOTAxAUDLKQdsMGMRB+Q1AAC6Dm21V71Zw8NOV/uNasCXCDhwYH4Hguf+f5VyK5AoFWDizWolX9tNIa0SMsqTHMD1LzD4cb/babBeu0vsvwvKa9YJqJUDXpWAKgmAfgAAEABJREFUWhU+sUB+/sTt5PRYS+JBAoTN2mGMA1PAjBe/+0oR3XbPjrT47KnW/UEeE+syqSmjGgLGFtA3odthu9fys0/Us7cOgJ/CZypicI6tG3sEolZOv8N+r9WLV+hhIwfCtwDbDrB77GyJl3meyVLUgA8SHvFHyb941FRRSEUdNh8A/DqAMH9ydJsPauu9cvagyWLh06gZ9btXCVhSzCbo0NSj6N3qWkVDzAXozag3ZBEADDehV5pNlc2n0nKq8pOHqp491OLhg5GP62++RfW1iphpzd7SZ0Gr1bmGFCT8d/fqArB5K0PPB4Dywas7afYEcIl7hptvX6kHTM58bo51JiUHBZFTP6/oWKo6WkjsU4fngFVrlEWc2ZZBBXG9xvYsRB3UaYO8rCzUAEg1yLKpa2WPlpo+PFWWlToA6hbQjuwhNquUTSpd3axGObrMxqe0iVN7bC0VGA8+tn9+pvWrM/m+aay/Iwb2LwAxAXMH/KRHt+tvn0ucR/btGJNq4ufufAXPrbovX2v12280zQpl8NYRy2rA1ORfZHhzrT2g6v7Ll9L5jVpsXk+XOpRGDFur+adv1AaNsa3FnkIrCftKxMbdl99KRcKnPlF4MMO/JrLjuQ4Xlxp+91J71i9iUjieKZvOFfFJAaw2y1IF+0QaBCC61A66a2SwOmyko4kioN7F9kb+awqNx6Zg8ictJ58/Vf6rZ9DJdfLokXA/DdiN22OPPbaHvWruZzrs59A1KvCJ/nSqA3F0i20RyNVVSYEYe/n6tdZvzuXr6CdRPf4S2Xe32E+Azxbe82cP1F8gE0DTCGgbiJn7NxfEuzdqDzvWvJCcNwD15u1PIwsazuvhn77S6d40Za7s4Yly4mmyXNvnr9WyZwggWE+OBPvq8A9NCxn2Zo8W6hzM9f2Rxpp5OsD3w9AAuietv3yuxP7o8/QaNHx9ph4bEzILp0uF5yt1ANwDtj5Ac9MdFFKm4YtT2WennCfdnJ8jw+z2lwpCUJWX0s1BkT2we7zQEDtlT07lfqAkbW9utH/1Rm5nfTLVF9fKTuFzVujan0rGDlNRoEwpYusTxk4ZuH59oZY9xbBJ/+JEb9JsVathPaIu9pKwrcE4yrRjnqFtJIDW9iGAPfLofvtqtMsi5cTxDv0/lgVTeLJUfXam5ts36pDV5O8+xR4GxZcr2azEXkpV+Fh4SL8XZxro43P1uWT43+LoWIUFHfCTAjB+MplJWdJ+EuVPWB8uoYPtHgDUW+6/a/p12Naa6z2+079ajSCwwa7hb3t4PycONRzT0UzzaqbE+A39t1+/0o64EIiBxeUeX8Kph48U/fL6RQK/SOA9Ehio+1ih+aNvjzQfKx8d/LbxfePfNv2ZDh+LHWObbwwfKTRpLB/il9g0fsL4yHGch/Y/9DjSfd+899X6vnave5/o79d5n1/KDyVwJ1evvTu/O3rdj5X7fe/O744/NvYPbr8j/KHjH0zwnQH3jeV95+90/8DlD22e27B3/OADw6i+XdfAB673F27ooEXHD7xvx9867x96/gGSf3D1h+a9R+htl4EEx/vKvZ7vP307foxRf8z5+6n+eO37TOJ+3Y/xcjcD+tVd4cPa4IVrP3py+G1Bjf0fWPjUyo0og5jplhlze/HiwqLK7hU6/YW97wvzfee37A6s548qb+3NRfF75Zb0vb8I6t6V/FPIXeHDiD5a9IGX0/xYuR32Y2u77fXH/kWub9dhfOK5LcZq7L7Z3J7r3Rd96KkPFv0RL5PZ9+WOgMvg9txj3m0Mvb02of4fFMmkt2Vsw22MNb5b9LEXajE+OPb4IbNJnHt35wMO/HSUSWCeu2JmMntPETzi08LezOm+LaL+Q8UMqtDy+XTvZWbfXZmZzL4vdw0jz/B9dy3mG8tdhQuFc2MODt+973hzPu9KcPqMN+Sne8UUJLGu+/MIkbylzSk6YaCfvC13a7FgCgA4Ht+Mc/HqSVayEpkFhRAhxJW9nYMw1pPIdJ4GZCjIGmOYAC6MRAR8eL0ks7FF3reHFwe2OhIxfm5mY/sdH3r7ursOtDug59Ve59fOSyDp4XV+9Hoz5nPa6NTMyANkzoqEfFxOXgKceYkcmVXkJGWHVuF6pzb1Mj7cJ0CM4MkWG4dKwSTmMo5eQoySBXjmKCOf2Kol4dEDpjJCXpyfDBotCS1PHlIpM1OIQQFaPQnLmoTPQLvp9mUkZNPRXKmq1JD4cllFeA95UiTJ6LLK8lzFpJLTNTO5DH2RPfQGgNTb805CF97ma06MkUxmJiZXDPAuKQdwCObnJqN/iz5akiQ+T8daYgpyuTfU0UMt4BDDxneA14JkkZN0QKpD7j7O1+zzBRqyDPmj/6igATvxhHnGnNZLISbFlOSy8P5ONCGvLCvgL8KPjWuI0AjQHqDjMo0RahF6NBvrqAFKOhYbmW9A7x12H6ALBQ3IxPv7WsxMxWymMekKvRAjaxuY3+Sy66HfwaMpSL1kIZL4PCCzoAhfUxLXRV7IQb48z5SY2/Xqc/j4Ue7MvwO4bAFmNepC6s0Ee+rgpSgrknytEmvytXbI0yxofnSkjjEl8kwkr5qGJB7HQb0cTHQ7qUla+xwtY/KyHOvzIpfzYmaazuYyMx0Y63J2GZQkieU63dfKQlJNYtn9bgOP682NnK6ZKcSoPcnWEKIKkogV9m+sz/krAdjylAOg1pJFGTLwNfWsL6LDbuzXKxhyc/lZZLnwAYDk+uqbWhE7coBxCKYcFMkTt4YMepkSR0xcDfbm/UvoC9vy8wkyN3P5DUIUFCSCfksA4gLQIWRJR4ulJhPSlPCyXa/lNpABgERsvqfvxlrW2SpfLmQhSiT8XWcJ2WzWN8hrT+IewILriBw82d+SdC1jAdiwG/VWAX7NTk/Uk1zdA9rtzq5Jul7JdZgXpWbHx8hnL1/LDXJ13vc3GzWAKD2ynyFDf7LEgZOiS7rJpDXJ4TSfqifpHChutwXXJbxX8FIDHjRtrYJ1OJizBgh2Ga8Bpg25bVcrTZBBcn9i7e5PB+a6Rv81xyvAjOl8ringU+xtBB6clwN2tjhaakcSNEhaAIC6nKb4Rs5cbjcOEoUYlWe5pqx9TjkJ2By6zaeVZh6jBh97pB67XGNPWYjY0Gb0JfeLyPiOmFgNUYvHD9UV2AU+VgAE1YwtHi41YMsBXScMwPsH7Lk7NArsOdP5XIF+A+CekUhuWFNPrLxh3Q7+zwGh8kmpDQneLTouiInToiLmJy36ND7BfGCNE2TqbWu3DWjvAQS6N1ck57eallM1yONwwD+wuz1Gdg1A0+Cr1WKu2TjHRJE213WNjZ5OjkhYX2uxOFLI0/iTqCV8lAoq5zMATGhj53vAsw0AwQ16q6az0feyLMPXWXfdKtFfvA4Ewwa/vCHBnANAJ3Tv9n/sP1kdo5YA4wQt1ewHV4BOi8enCoBZ008eaUHc2O/2chDS/bqcL2QAgR0J/ZgVOi86Tf7hqYpPpmork0Baw5tON/+vr5Te7AAadyoWufrjQvliip80iptGAZ8uDoMy/KwECNoC0h8A/MW6LgC0CJ8j4OJfGCjYqwbA3oiufJzvpXOS+AFAbYIOq6IY9YjJarqYKZ7O1QM8mSWt8kGTfa8UM/xzLl9nDFHGus8BKlJMyolF+yLoQDzZAIR5HHUwx0H9LbqyItMUYLVD3gNgZUWMLfGLXb1Dv9jqk4dyUCY/WmjyXz9TCeBRDJkSPj49XirEoPRwqQnz5MTVDcBQ2tbj0/9BQdXJUm1mOsFPHjx4CIi90eR4qfLRqQp8YVJM5fuPx4GYZ6oBMkLTA/zX2lxcSchmjx1UDeLnuFutJOy7Ref7TLK6U8X6BR/55U4tMcOeX8qIpRU8JeRRDEH+/3i7r/XsxcNupx12bCFo+8/faEcsGQD8auojwHwTTEUx0ayaajj0Kh0gTUlT5DIlDqbjI5VVpR1gmhW59ijvUAbNsafp5EhH+VQFchLAzXA80QSbmDEux8eipBsAG/enHL6rxw/UHU20avbKFUe6LX7f8vk2svfsthut6T9samXYdse6A8bgftgSS/d9q8OXrxBJr+h2jc0YNjI9mmtbSEt46tBJQzws8LPJ8UL5plX16IR9RqoB/PxLCDFGzQGSQ5ZpP8/kQJHb5uH5K1kWlSPz5nKlnf+0M37ucTUik+Go5P6vUYfP9Ou97PGxss7gMKj+5jW2G1UNOftWVPcvL9R/e676zTmxq9caEPDQt7Kq1B7/nBNPBvbFnvvJnvtJs6SA/zTEuZZ7vSV2M3twIrvaygBQjfsFX6seHmlAl23fakpc6eDD4xKbj4KZCnSaABoHbPb47z9XIk7XgG9GPAWh0jAt1HEfNIF2+eunSuiqCZhZCirWvWwxlc8zRe+r3VrheqsaIKvCpjMLKokpIia1L17Lkilg/2k2Yd5T9Z8/VIYN9cREu2m1BtAdsqAtvtd+DZhI/O+Jy7o6qDo50mRIOv78M/jZq2OfXOwG5b2UPT5RE001NjcQy2XwByC7QT/Hv/pCCX3vc1MHCB79yx2A2r4vJEA9ffkGsBG+Z5XcF9K2Vdg3qpFXRnyZ5RXyMzWvL+Uxf03MnZ4s1XGdPXukrGEuYkNBXcP6XL6RWOugosWkdrWRx46IzYcnx9rj0Q2xRgCibieaFApvNvC2k+8dIh6URalwNFPDfZMD5TkxKExLJWyh3xy0A9iPnz2S6yegz+wgpVioxEcydKkqU6h7dYCwOfpsijDupbvnb8RNjIY8Sp+fKsSghN+UFWuUtPvNcx1+80LNw6myaaXuuNKcvXsgthzwf7eZiO4C+rz5+qW26DQ/36pHXpPPn6h69kR7dJDlhcrrWulso5QyTbB5AoZ64ugGWz6sblQTV9yXF0+fMMdC25dn0r8812Qn7CSqOF0qZrkCca9lbyrQ8YAtFPhmGySzoICtD/hfOJlpSEHx2QOJuOBy7LFtt+n87z5RzHMNzN0BynbEhTIUKsqJDvh+94qYiVxDkcnjpACBxy+rtAfVr8+VhyQdT5WfLNWfrdT99qVKeFj8z7+Wx95unitnn4nE1AZ5G/KcbYmLgLv5P36iK/xZ8NtYqzIrdXJ6quxooYz4Vv/rt0rEpIq1VtwHlfiQLIz++7+x919bkiRZuib2bxFRZtxJsMwserrPmRksrAXgBrjAC+C9sRbuMMBczCHdXSRZMA+nRpXOt9XDMj0jI5JVVnV1d1q4uKqKimzZXNT2b+YR9MvrFw38ooG/sQaM9X5IY9gHf75r/gcn/ew3fg4ujjR+KnPH+T/2+L713kfjfeN+6ftxGjjq9eGsY9/x+PDeu+fvG3PsOx7fnfP3e33k+PuOP0WCgUnHxunf7c9R9r8+g8eV3j3+0JXfnfdjr3/oOj923Pfx8ZDew7He//D6eO79P7UdafjRafjx3eb9fx/tXc4+dP2Xcfs+qt9P8X2zvq/v+6n+7Ud8zbPp3X9w4xU4mtVeA1YAABAASURBVHF6bJy+/Tn2fN/x7fAfdHhI64dMeDj+63NY1rHpW3LZN3r0npd5HwQcmIgpyWzskVE88ea3zUyB5nceNr37gk5PMS1RAPBxzpgfB4oqHW9iO4ozkvd8qEleOB/HMr6Flhf+xcuPDjp5X0vxx8fR/d6fI/XjTePN5fHcj8f7x+M3ZKNwbgoy/olm41yTdGwaX86Pn7hsPYUcP39f83HeXL9+f9QNNFGVHCDz5uf6ir5xZq46RXTuzbnxjns+/f79aL19OX1vby8ZOkCbCtHbDp/39nS8dxzrR9d1DGEs/JmZYgjyl9+LMcrMRlodtuj7TnRAQ+PLOQnI4seRgG/z3AnBKPJJLUWFDqBhnJAlqSpk4X4tiVnMvZcfftFh23TUWnoZ/Vmeq6TwHBivhy/jgnUSvhoDtFCe8+oFwcQaBcWrwD3Bu9dfEkUH+RyKN16I2d3ewQ4EzMajg2je7ii2DAiRmJenJLeT2yymqB5fdDmzPKc/G+VqAT5cJwOAGBzJzEY9OXgKGRn/WIDxgZbktDro9MQAWoU9+t5ei5fPc1DKfdvHlWUpp+My+VxjTGANI5YGaNSALOI89UGGvobtQQ3AxTgpwgt8Oe9Oq8MOEn3Ma5nnhayAriLzeoqNA3z4Ws6Dyx8tImOjRBErhiDXp9st+PrYyW0SmRuC6QCIEIn3HgKEjvz//7Isk39bJ1DcNvRXAFglbraMyfNSBc1BHKwg1/2BQmsNYNRQ0A2s4QVCl9fMNF4XpVoKXDU6p2ecn2I2FpMEH+IVi1wNwKiQE5fQgG72AF0N8poZgM5eOwCrgiJdy3olfuLNZXa932J/L3Lq7cvMtLm71ebmDuBcrJUA+LYjH3k1UQz4BYXpwPqz+UIVPDrQ6gCX817XB/gstNvstN3uNKC3iG+57AOylpOpKsAE/8bHgQJd6f8fJA5bbxwyYz2KgBG9Ns5/K7UUWyuKZpPRn01eLC3Ro5B3sqLYjX4cXIplLsuTIgW5xPmAzRWkAaV0HF3v7usZxb8GPTjdMisY4Fwb1Bjkv7FX6E1FyFQgbwvIUONfO/SRkQYW+QQAharlLfxS/O6v7jSNuQJ61+s7zWs4w8Ad/uU+WAF8JY8f/HqPnbcUQxN03M+9TacznT/5SA5mdPC1vwHowQZ3d3d4DeyNv+9pbimi7igSJ/zzChttienlYqUAzx0FZh86oXB/AAhMAMFedG0AT8JiIobIX26P1epEGbE+43gC4Jw4b4kFt20HMJBjn5Ii8QwQ1IuYCd5tUsi/OdQkqQSQc7tPF3OhMvnL9q0un7/QHl+0Sa6MWHC/ctt7nLXoqr1Dby5bzoxZIXlxGx/YDq1afCPDNxMEZwA1hg4ZpYI+BzW3FNG7PMi/XZmjv56Cf2yN655mDB0UmeM678h5HlsYXzNkdFe4AwDvpzljpQL+Q4jq8R2nX2PjPb6az6YqiK8KH/X4KPNCFQDICvDWc1HEjz2PrdBZl0dV/g0uAJEIaOW0enx9D60szzUFSNgDTkR8qUfmHecbgCdYlIidAWBvR6F9Op/r9edfCpMp6yUCbsyZTqdC77PFShXF6+V0rhmgcE185VWpOCnJOXvNP3oi/78ki3Hs3EWWr+HfSMpYx/18DRCwvsaviIXb62u5rFMAvOFqowIgdcB2rrsZRe/lozMN6G992AuERhF7Do8yrf5Pj5SeBg0YJvVS96bT1T9fcr9SKmY6BQxosckGMGgH6JE9PZU+PlP5DODiyRLBpKuba7nfFICRk9lc09lM7n+DmTyGh1mltkxjUzDNVys18NHugVHCALgoXe3XyuczddyHDe0AKg7EzOnTp3I71uS6lCXdfP5SPT7WllFn5QzQ4oBvHrR6fK6Ij01/+1SrXz0VKUbXby7VdO2od/eknl/beq89a6/Rm7FQnE+0/gJw8W6rAzGl671aAOwOWuWvn+q22+vOQQRAhj0t3B2UqkJNEVXfbdR17CvwtYG/pm2gvVOJHZk+6ibGoC33FoDusazkf7a7TkEZ14k2/Ydfy78Bl377RDelKaIzz+kJHRboY8CX15eXyotc7vt1FhRn5Qjo+bd+Ga4Jfhzmi9EGNi3VzgvtuoMmHz+S63sK6DZHP8VHjxTh7fbz50qAW/6Bom5eyv/kap5VishmKMn/H+HdzTVJiieIplU7Cco+eaQUoiKy3n3xhfxDFdwFGFsrAT67jjQttMZm1klTgJD56lQH8sOWXBAAV8pdrx56d5dXmsxmGn0ecHjcu//hGbniMO4LoSzkrwQvkVyQAHOLjNhoiABAUdH8W617B+++vNY2g9WnS00YmxEvJX7Y4Vtb9suslTwvHy6QhzjuAQ/d/v6XL2KWaf/yUuXJmWzbALQ3yk5XMjPN4b/HF3f+DXpyZzafKCeP7JPUB6nJgmZPHikAzCbavmeDQO/9JJdhny2BNyWGbTBEsRF0zKupgjJlxFD2+2eK2H+NnvevrjXBZwf2xBo+D2kAqFpIPAMZa3dvfcDIU4n8bdiwJ6/VxEjLflwi7y17xkAeiNhfdSfjPCtyCeCyYUxNLt4QFQ4Cbj57rs2fAenYkxvWHNDVvqtVrzfqeb49B0CuYql1Q6zgR5qVyCtl5yv1AP4ZPKzZx+7+5fMRKNxg32w5V/C9/MlcBqC9J5+Ntnh6rrZKio9WWq+vNQDUud/05O1wuVHC1oG8LQDsUOWa8mwVXOaXV2rIOcqTJvO5bl8AaKKb/M+AefgORlL9yUoiR8fZRN0nJzJ800HRjPw9zHLy6EFDkeQ50Yh1z8Nuj4LnjHFPRK8RnSqP7P3b0fY9vE7YB7SsEDgqdFKdSQO+fQdY2l+v1d6slQMUZvjbEE39RytteW4cABi3Vzf4BHwRS5FcHlKUr+F+P/DsMLBmz54ckPuA3l33Bvi7TYN6dNaTm3bkKOO5aYLPG88fEd6D/znibX0vz8dPNMBTnUyplXr8Jx4GJZ63zPVFrItX1kkZ8eGyN6tKVlSqfvOJdDKTYVPDV+bIWpAz9Wwl5+n21WsdXl0o5pk8n42+xlj/1nCzIO+clDLyfvrkTNnHZyqweTHHV2U8rwyasM+IuQ7odlmUfyijJ061rOT93b+80AY9piEqfn4JrZXyuh8/8NBiqw7dbK7oh14ir3mePbx4o444tdVUg/PiTbyQT8+vRxsZuu+3GzXke9eB71kZ/pAtp8hayUJScehRVk/O7gFn9xr+9FoNIHyyKN8X+mWpNJ8pW87UJuweacTADXtAie93uSmgsw4dtPAz4I/t0Cn86lztNJI/OrWX1yLLqS1MHX4R9MvrP7AG/h5FH2Dq3UbXLz//Shp4aIt/JRZ+WfYrDTy0xvH8q5ucHPseHun++/px5n4yR0zm4VHi+FX7ycT+ChMf8nU8/zHLHOc8PP6Y+T7W5/rxfc3veXvfvYd9PubY3tf/sO+nnL+P9k+h84E5HyB/7PbjB2bed/sAb/dXf7Pff/0lh/HN118zfmz4m6nr73AhF/5h+wCLxyEfuH3fbfeHv+nvI2MPjz+BgeP090z1QsB9wwvJ5X7+nmF/313I91P93MxkIVA0hchbKc3oo729/EEHMxvHOehgZjKzkaaZKYaoQCFWvMzu75ndH+lSB7j4FahrkgXm8mbe3+D6PfEa58Oi3+MS/KsfaXr/sXn/9zUzFmCQWZDZ/blv3UP/1v5Uyt/1Ab8+Ni9+914coxl89u4z8ArJb/z4mJYCxledFLecxvE6hKCYkvzoXMAN8thXTf6Cvpnf5YJjpEDiNB42i8zknpmN8vg955EZ47VMMrORbgwBvQ3oG91xbmb31xQSfJ43MyZIvPHv5HQC42LMsKWNAJjL5c3HMmyk7ccWGj16CIOUZMqgEyiid4Aa4o2/sqBAMS7EIHFPvJxOCFHyRl+IFJfQZ0vxx23PKaPufwYM1LaNeo5mNsrgRZeRFjweKJLV2K7FmB0kswUFEK+uosMWUKkHfAhuM/jzAlPHeVmWFKArOagQ4WFPEdTpuQ8nbOMrD8jUUSjp21YyKcLjAGMua0tfoHNgDRSswNGLWMNbHlvs3+PbeZ4rUWBpGS9ebrMBPgfomAWFENAvjHHPx4QYlWIQQ2TI5HJ26LelBWQv4DvkmXp02kaTF+68OKgsyvARMSbEhK6ONKn+cBoMmjI5nQ5e8iz3JcZrM+jAT+DoMhq8NACQNYAdXRrgw4txPjcDfGuaVjE4350GipADsnoRzQuSRjHWv/WVKagvktwWPUW6FrsaciXma1wryNcrKJKa+YreRB/zsM+AHp2XsqQY5zKznuuhphDr9mgoCtpR5k4qUqGUkBs9ReSP6CKwXgUY3SNpiFEuk/PRIFeHDKvTM1VFIddp7zJi78DcKeDQjOLpwLXL7XxW8Lmn8HtHATnHpr4GagIsvhPK1vr6CjBmA/8mg1e/l0JUoJlFWZbp5vpad1fXcuByOpszxMZYE37iYAYdctswWgbI3BVBA8XeHYDKFiDG/d8B7wPFTwdmbuudaoqsiKcOkDzsGm1evdEslnJ71yYK1XsV8Ds7oYDIcU8xfAnAmJBzR3E8GoPQ987BVacFMNcSLwQZtm3kPlUBjEzPKGpPMu2tVT/Ptd1tR326TTYUuXP0aL9+pO7ZiQYLSlk+8tDiRxtiq9Wg6XxO8VPq8JG8uOdRrF+v73QHONjgIyMd+ips4LY39Fdg/ylFztn5uUqK0g0x7Toq6Ycs8mF7BwlCD4CwVQKIbgCtZ6uV8rxQ9PjD3i57NZnIX7e3t+oAK3FFZQCMDp55f2Ds7c21WuK+3RzUAeqVyLYDuO6v1hoAChIgyB083wLiOM8xBHmReHF2Oq4fAWA8lt1/KmR2n3PQrMAPOmIhn1VyvbXI0cPAnDEuT6Jf+0YDvtghWAgmw6eXyL76zUcabncqsc8EkEnn+I9XX60eC9sKSWJudbIYASOfM0B7B481BfMCXW0Bz4tigsqjCvQ7Xyw1mc1G/SR4C2WuPT7g+VQx6Pr5K93s1lpjmwz/dbCxRY8WgtaAf4adD9j3imLuHfqsAI4nrCP202sAoVMK8IZf3jJ2MpsoxqjAXPeXCjsW2GxP1X05mxOD9zrJPN65LtkvGDx+IOUWe3guCvDgtvei9TSfAMLe6epfPh2/IXaLnELeDrv5OtXJUg3F/AE9VYDYDTHmzxMu8wL6ATAhwtPhD19qD+8R2j7X7T4gQPp4rs2ZKf2fH6v6f3ysZtKpYw8K4MKH/3ahzT9dKtxJsUvkgB2A64Vyj7GzpQ4XV8rXNbrEr//Hn1U00t2L15rllQ7YVvOpNuhkj4+6H8YY5PknoBv3J7ebA/AH4iYjTrqu0+2nL3SaKgryBznvk6xQzfyIfxT4R0NcB3JeRyzfAbII//E4z4n5crnU5YtXirNK/q3FPb6sP77W7k8vVPJsMgecCNNC14Aa2+tbFfhQBTA+oc0BLXpA34RtI/Qn5EHnL196U5s8AAAQAElEQVTOJa7zyQxQaKcImO5+7PkrPT3T3XatFsBFgDHx6Yn2RdQdoPRiyNSUUVN4muGD+91G+/Wt5sgg/GZ/2GoDIN2/uVOxaZUBiB4cfLjbq3+zHr81mAA2YzXRAZnXL1/K42VSzVSSpw4QMfakyWymmnziOcLMpEFyIH39/Evy9E6kCqnI1BPj+81WzecXGvz/JSXG/IMjOrA2ANnmy9fjN1ITemyxw4APuI18X3j06JH8A2gD+0SlqN59innXL17q9uZac/JPVpXkl1I5wJSYP5lO1H95hfxzdQ6MR/gC+N4DPE4fnWv9+kIJ0KxANzNkcBmngKwNOb/444XC/3iuHLqRPLAGyAmAZzX8G2BVWkzVLQsJXU8B5QWYVE+iJgCp08dnOnzxWvGAL02CfP9syP/Ov+9FBmjkbQHQHqCzhXb55FTzWChbYOuzmbqTXCqT9HSlrjmoZY8O7E9pMVH49bkUTf5Bu+6P8EgO3P7huUT8r7/E9/DTgzqVj0+leamBZ5At+8YMu/dNrcr9Cdtt8IUWMGk3HDTkSbV/O/d6y3qNFqultne3clsk6CVy9Qj05pk8j3rMuL8P7O89ubUlroNFzdk3evKC23nC8wAuDza+U40+Gp5RB/x4QL7ZkzPtr2414yGyAaSeANJNHp3Knp2qYh+5qzeaEN+JvTmg/xaQvO8aZcRzUeNgxECHDw2vb5QBovUXt8oerzT/x19LPA9PlGTLqTbrG0DbG02J52Ja6fBkpjvyV4tOPOeFGBUBurtFqR2Ouo693H937UH+12wadNIRQ/bRqVpsrfPFGNv+LLqYLxXQufPfR43rZLcHrV++Uc8bxTit1OJ36WpLDJjc/6t1q6qcidtsIXtlT87V4uf+PF/ih8LOe/Y7AXq36tTxDDQAUHv/4V++VBYz7HSrgn0yYZM5/pqenKiZFYqA/j3PDTV6MmzmzyF7/H3x9Kk6fFoxSPRvrq/l+3MiD4cYFWZTfPSgA/1VWaq/XCsDMM/wX53OJMD7nLHDn97IAfI2M7Xktf7iRumjR0pFLs9TLTkgy3PtyYmjfrF1j294LLoflvO5WmTpZqU68lxlmfS//1l6fqGW2B/Y7+XfvJ1Aj/PDF/Rjj8UMPZNrs/lUYT7Rvj/olmfABp/LVjNt/rc/AJy+kj57owEAt4E3xaT9mze6Arj1WDFs4UrPibeIbM2iUPv8Uv4cF0/nmv3n38p5HADv/VmwZ68dyKcFvhgkTc/JP/i6yG9mNso7kGMS9+ObDarNpCfE6tOp3K+yxVyRewF9TIi7Ft839swYEvJeqYVWX0Xt40DOqxU+OlH4/UeqrVeWFYqLSvNqoQE+ap5JGwBr9/uCePFvJ8dbfGfTkGcuFF+tZfC4KUx2tlLgPUI84MevbxUuNsp2nYx4aaFh2NblYfgvP79o4F9bAyRyz7bfau/j60Nj3+1/39y/Vd+7vPyU6+/i9bvofde8B/d+8OmH1vrBBH4Z+Bdq4GiBkYzx+9g49Z/vu+9j/h7akW0//jh+7iVku2WDG8amMVe8j8pA5w9pDPvZfj603g9d4MfM/zFjj+s/nHPse9/x4Tg/P47x82M79r3veBzjx59y/31zflqf+5g3n+3cePNznEdfNX345XO9fXjE++/4Oj+kPZx9HD/2/ZRFx4nf9et+hR8WP99F57vvOevH9t0j/5p372W9zw/fdf4hHr5rzsN7D+c/7L8/v/99z8XDkcfz79bT8a4fjzOOx4eUP3R+HPtDjz8XneN6AyF2396vAZfr2BjBGyJ/43ic/fMfB0geG6d/4c+Rcz9+m9RxnQ8fed/41bS/RO5g738LZ2Yyu29fLfTgxOd5iyEq8QbZz8fbNv7+6peFdzq+uvPDT1y+jjeiHcUgP7+f6XTvm5mNvPo9b/f33/pEP1Az4A3ssZOj0fzHC4B+dB4jBYYQwkhn7LPAwUd6k7xw5cVeL0z40dfx5ucMHAtZfj1QXFCM43gvOLYU3nuK2D7GWwxBLoufj+PxWz83I7Ny7jJ2TmPs9F/3cvg63u57vv7dM+fIt5l9xX8PjYhdBuSPyBYp1nBTHUWhhmKDmSkrCgVIOR+Ba+M8o8o2UPSqKcC06iTsGyjkcGssVPh6Erwy3oshDB+fotxT9c7LLIxATk5xyWVK6MX7xmHwLWj4/N6knGLKkAX1WQS4uFUHKBJ9eWhw25UA3taqpthRUwjyNha74C9C12Xw5rpNFJicKb8OMcplP8oXNFLj9qCe3w2FfQcIOnQS0JdhH+fPdRrEaPTnsrldY4h+SxZMZtzjfnT6zOuws+u7gT/3tqqaUHzJZMxwPnaAOMImA+tEjnJ/piDTousDgJb7lTe3l5kpQTdHDi8cerGWCqICNmyZ77wmbBpigEwrL5C1Lgf3BmQKzGdZ1jY5ADr6LrHTc9/oDfCdY1MzU1YW6iK9FLwPgP4bCsgHgKOaIl/intNzWmNjfI7PuA382kJktQG7YCjsecAuHMbrgfWatvZh6vF/46wqK7nWGnzQdcRk7SjwuV+73gIy+V8d8AJXljL5Wq57pirPCzUUvgp46ljHddBReE1FqVTk2kJnA9Bbc8/58HE59w4+h6P/qdgB/rfI54X3ir6cgprnrhgzZdD3uc6ntxqbNN4otrsOc9bNq0I2KaRprp4i6YbCrseWUVguAQj829QNQgX0UmSZVCS5fvcAeXuA14j9JviF5UkDYMcVYJsXWN3v80mlhoL6HYV0p9lzPxWFNhQmnR/XgTfXfZGXnBKDKHsGGGhodQuYsEM2vX35t6cOzG0BowYH32kdzb9BVJ6vVFHQn1Ao7+C9eXGt/LaW28B1kLGu+9/yZCWX2b+5+ZasOkDmPSB+j//m8Oz3i7ygxnxQja4bWg5/iT4bDPtudfXiOfcOcnvOR34JZ3zC1xDg7Hw+U1NEOagYAERcj3tsefPZc00ArrKUqaGw7a2aTLXBJob9OmJN+LN4+brOh+cP4efrG3IIiuvx7dnTR/Jv8Bm2K/F7942jX3nx1gDRkrswhf8S+tPJREI+P5//9iNA0412r68AYVodru6UKPounj2SUVi/dhsii+s2FLnGF8RfP3+uLTKsvYBfZdoHqWGuAJJvXrzR/NmZJhTcnf1AAuzgdXNzR+67U05xO+ErM/SfHVrtX19rd3GpLcXbDXJdADZdX12PcRbRcYdfz+B7crrCDntV+N4EkDbgi+63Jbpqu1YeI7ZvdfPZS+X1oGUx0wqQxRi/WK6cFSUC0/90ZYKnHBtuyVsONsWYNAFUWF9eUcNvNaUovQZc2AEYpixpTRH9Dl0U6Nf9I8emjz75RB4Xa8Z05LyauL+7vZb738nvPlFGwd1zmMfLZDrTwJgtunFdJvgYAOYm8OD58fYaH10u1bAvGT7jf961wGYNAJzryDY7aRZlmxud/6dTDcukjtyamqT6+UEX/58/qf3v16rqpKwL+GKpgRy+ePpYA3b0An2oCq/rawrw7KB/D7899/K8AlfEDoC/CX2fLk9GYCnAo39Dscem3c1G3gb8JsSoO8DQYjYFZChls0KTs5VqfNF9O2OdO3T36vPPcbNWB2zT4t8V4ydPz7XFZw4X11IctJovVJMXKvQ5xy/7s4nmgEyxzMWGrJRFPT490zQvdbm51SFKuJ8awKIeQGn7xQuFWaW+Yjyg6RZAugaIquu9ulWpHFk1K9VvD7p9/kr5vtPso6ea/OqZYE71Z69UfPJY7WmlBJD7+vPPtAYIK5GhYM9w8CTDvwZy0YF4vAFg7KE3sF6H33t+PgD49uilJ1+vAVJc3tnJiTyXXX35pfwDAv7t+bKY6O7T5+rRpfupAHCEbxt28nwf0euBGLhzoH7baDFdyOPb/wzrXb1TDuB3C9BYAPItPnqiHFulWorYychV0988QzdoBx910Ktmj2sAA9OXNwqfXmhJDEVs1PWNAn5V77e6fflauxcX2qHXfTbIiMtMSQl6kf1s9skTtSxwSCaPm7uLN6M81XIhhaAA/83HJ+qNzBAF+H9Qht7yaqIqR17oD4Bf4jljzfnh9RvVxHdWE6/I6mBl7AYJOtOTpQ7k3qwox2O324/8rV+8lutrQL8tOf7g+w1gX82eaADwTqMD3GzwU9e5A4qDDWPMJguKtPnHj3XwPye8nKrgWazHZ3Ns2EKrJAZ7ctkttiqGoEpBgX1gwMf2u42yGFXm+chjRn/88lIi1xng9JycIYC/AEBvgHGalwLFlchrNp/K96MipFEnDbIlbJPIYw22EXuu789Zigp5Rt5pND0/UWRvzIiVnrwrckTPmqtffaIB2i5/f3mrhhjaEYO3L19qCgAtLB/w0QEftcs7mfOUJV2QL5KDw/A6kI+GKmnH80/O2jWxUmSFjNjose/sdAmoPlH/8pW6P7/QBDCsAjCP64M6clIit+4vLtR+dqHsAuAzRh0AJKcpVx5zFa0UGJu4Lvuk7nYrTcoxZ+/J5/68W5In2otrHTLTgG/OG1NyX3p5rXJAD8SdZrni2UIRf9DnF9rin9lyrn6eqUB/hn+tr6814FNW5moAzMOjhUIvRUDWHh3k7D+tOh0SZnO+iPs2j9B6o2zXyvqoCFibkM+Ijxpf6wEBr1++kGFLoWv/lvaUPQoKCilKKWn94qUS+6D7aMbezcaN/loV5LWIvocn8Pkbclw+aJdLIicd5oV2+FdzeU0O3crlj/Aw6mdeKTtfqU/DyCtsCTUouJzYPrWDsi9vZfh9D/DuwPpQJA3knricaUBvLc9xBX7oAOZAbvHnMI+DFqQ8AHQvM9Ygx/lzcPbJudJH5xoWlQbyGFlSm6s3KqaVJtVEpBT5N+Tv2r2ELe6Ivf7NnUriZ/xgZ5mNvr/78qVanmkUTPHJI1kWiesr4YLyDzi0XauWvbQMmSK+t0sa5RbPIq9ev5DHaJCpPSvVXt9o63kRf/DnohQiqbkd9/9avUr89/bNlUr8Mb/Yarjb8ZxyRby0GiYZ9GfqiAdznaagqX/AC18X9/b4mc8Pj080IZfd9Xt5DPlfcujJ/Xv2iJpYPLC2lpWGX5/rMM1U8uxi8Bf0y+sXDfzdaGCAk4eNS7177X3eHva/79zH/DWbQfxDjVvjz/v4+qF9I4Hv+fU+Wt8z5Ufdfh/9Y9+PIvTvb/BRDR86/jUkxt18AzsueVzCr8fz77j/1Zhx4P2vf3u/XYqHzSV499r7vD3sf9+5j/muhjLZIPXBpve83l3Hhzzs8+vvag/H+rmP9eOx+fWxHfuOx2O/H513P77bjmOPx3fvH6/9/sNzv35fO45552g+9p2+b1z6/YftGzfvLx7efvf8fsQ3f/+QMajlYfwcp4yEjhfH49j5F/xirQ+6jt97H2n6H/L3jSFHvo7Hb9z8oRfHycejzzue+9Gvf2iD2R8t4A+l/XOMc3m+o33HrfvVv2sA9/j5xqPJeD3+YjpHj4Gvmsah3Lj/4fb9ybu/AlKaLAAAEABJREFUH+r03XvvXjuRD7Xj2If03j0/jnl4fJee33vY59cfaA+H+fk4zE8etrFTRsHCzGRm9x38Hnhn9bDR9Vf4eciLn7+7hPNzbO/cY/hX5uT8nbtfX7pM3vydlbfR8j7hm81pedHI2wD440dv3u/NCbo+/Pje5mvQzGzUo4/1ZvbN6/fN9XFjcZQCaUcRxptfhxgUeXMasM9xnp8/bD7uYRug8bAd5x2P9hUtIwjuG1N4I+36kMzok2QhjH0DfiBeIUbFLFOIHOEr0OjWQFEkvB17vD4e31K8X4fOIy1Ox3km4x5XDPR7DYVZL0z2b9d0gKIFfBD2MGMsQ/0nxqQYAt09GGCvGINTGq+djpnJzHwox/tx3i+ZnHZgrgMC4nXfL419FFRigBZzzUxmgRHMQUZOZGY6yt2jtB5fessqZ0KWQQxS2zTjsWlaHQBwzEwDRbXBCz05NCkaeNHEKNCXFAB7juLVQ8znBh+PzEfeuDX+DPQ5GNc0nfye0ZsnbMKyiZZDq0A3JcUri3HkKd7VyinuRmSIFuRzWgpWPp/lVFD89CKXX7tOEoUntwGk5YCg9/u533P7e9HZeTQzBRoGUJAUQhybBaO4FBVZyaIpZUlinAOR7tctAJkY40UXlxc1SmIcfMe3a3cUXlGm/JWQI9KGtpPL3SFHynLFEJllylJSlmecU7jKIoVBmkU5/RCCInM79Oa+1CFwConCHWOLHB3249xiMmG+yYvBZqaiKpXg22UvKC5m0GCwvMjl4OqAvdxmmdOQ5Po6UJSndqQYkJd1B2R0+SbQzrlmAXyvG2k4uD1gnT1zGmxRUQi7BVwMrFlwbp3UUCQNIULd5GNqCsc9Ra66PagGCM6rYixa+dod/HQU7DL4jnkGq4NyCnoJnTo4V+OPLXFkMGHoIieO3Zfcpi6HkDkvCjiSNhT8NxS7J4uFMvjxMVOKfYMM0LG+5x9aLfZweq5/58X56LFNBfAU4XsEx6Drui8o7Jc01I+uiBpOzAzXoYKKhF5IPwCi5CkTCtSGAp1ZABRbytCj5eiUOTUAvxf+G9aPKamkaL2G17kyJeaen5xqWs3U42Ouu87E/CinH0KQtyTsm3K5f7TozYWO2Nfj1HXkhVnROaMQO11AGT22gOCFF34BlXrWTsTvlBgrmFeh7x3FQgcVbz5/MdKtc9Pd9a1CjGDWOSsGNcS/F2fbVzeAavWYIwbiY0im/DEFWfL+EINKirx7CubVbKbFZAZI2inhDzdfvNT2do3+DzoBoEqsmyxoDyixQQcNeabDlw7w6HLEEDQpKjlYUTC2wL6WJQrRg/z/ay7yQoYOw2KiCeDLzefPtaMo7X45Xa1UIHeJP7ndPD4CRVXvi9Do4HmCPd/gK+7nJbQ61ve1A0DE+tUbGYXgNy2FU/hrPZ7h5+72RnXXKFGkz+dTtdgnm0/UU2Ddv7mRUaytCSLXSzTTzfOXQEMBP8w0/+ixEvr0e54D3Wb10I0+FBelamzu624p9q8BkMxMq8VSGQXtnjjbv7rUngLxHqDunILt5FePNV8utUdfOb4zf3KuzXo7AsYGrx3F3DXF9+qUODifAzj3FKCDOtZs2adaACW3UfHxIz369cfKATMOgMkdxfEOQN3tsVmv5fGRXe1UA/zOY6G0nKl8eqoBnnMKzZWDEewTu9s7uW9X+Nzi8SNNsf1Af43vuf4GdLgBhFhf3SgSv9Os0BwgBtdQg93uALQH/Hm1OlEcNILbRUwKgPQFhFtAMaeXEn1ZHL9F2JNTIteHxzPN/gHAh/41QOq+3+mqv5TOa2X/z3N1lSkzaWBs/7+9lj5bK0eW6ukj5QAnk8VEHTpJIm8B7AfGlTFTJD/6BwLCYir76EwDNpksF7p+8YrYnmtHzO/R+R7dXN/cSFnQ4tljWZVr9ckzFYuZlgDqCib3hxgC/nzQHYB7MZjaPMj531FQP3/8WCV+vENfU/TSkPMietqFTlNAmhr/3FOAd1A5B4SZ1FJ/PpPyg7bo7hqg0SL7NvHtHwhok2mJTwQAldoBMMC86j99JM8pDgTnIaqYTpTmxA/0hxfXgAR3CoIuwOAEAOD0kQMfpbYORP7hC2WQr4irvO5V4vzFbKIl9m4Bebd3d7Ii0+L0VML35rO5Vqxf4VfpfCmblioUdXdzrdWjRypZe4b/eh4okPv28nLUaXIOkNXBSqEL9b2mTx+pQ54G3+xv1or4+wIQJTpogY7Onz7FtlEDPlas5owNmuWlDsSSpai479W9uUVXSSrzUe6Lzz7X3vMcoOrlH/6snjV9L6l+/UThf/q1st8+UR0GlawR39pvKJOWAFf5sxOVMcn3qBrbdQCfO8BB/1OptX+z8F+eq2ql4tePJfJ+Qzy5fCL/1/5NOUDYDN8Q+01EZxlAzevPvtAQpYTPBQCniF/6npk9Xirf1bJVpWJWKeRRGQCwxaD0ZoMfJ/aHjcqy1PXVlapHJ8rQifBVZUmrs9NR9gSAWbAndgA3OTpO/uepkblKucqikIOAOjRqyMVtLnzBAcNOWUjKikwRHhrPNXnSbnOnIUkLcprIBTsHyP1P0rJH+LI1AGNRFMqZ5wCb7RtlT07V7rfa59JAzJQ80/XYNLIPDUHqqzjKEfCLBrv37FHOv+8JYl8QuWH/+jV2agDxbpQsaoL/9Piq8SzBRqWWc6WoPfvMfqgVkbkizyuacoDiEllNUk8O3+OvGTFtYcBvOnzlRppXOl+dyj80ZMTqPnaAZ3tNF/Qhf+bPNuSGK0NPf3iumj2y/fNzrWcBM3cKj9gH1av46JECduqfLrHLRJPffKR8uVLFnpj7X33wnB7hY5oDnu61BTQcMlN2tVX/5YUqfKPoooA+NcBvjpzzq1YCtB3I5SI3tEXQzjrdAmrv8an6j1/Kbd4T54m9JF3vNfzzC+1fsG+QG2YnJ8oJftdVenamRPxqOdEa8LrFL418FPCbyWSqw2Ytw8cCwHg2mwCm1hou0c+zlUQsiL00Z5+fnK+0ODtTgN9hvZP/ZYke3ibEXiR/7HYbzdC7eBZsLq+13+8Uha6IFwFUH/7pC+mLK+UH0zyvlHicGrDVfHGicj6TzUol/D99fAYPjUpA1QEbDy+vtBta5fA75Bm8beTf8o3oJxAH/QS9Yut9khK5w07nCuT4A3towFcqctQwyRRilB4v0LGpmE/VA9wOu0brHJ8gX+SA4PEW+3z2QvHuoJ48asSuQf9gPXmllX1+JUFr8fQJBh20KGfK3L7EUijhjWeD4XKtohMu3Gt4fafNy5eyeaXMZcSv/RkzIw76640UgzLyQVHk6nmmMjM9gvYAvYG126s76XQq/Zac+PpGBSDtAdvkPONma/yVuNl/+krzG2x2vlAAwG4W5Rh/+clcPXrvL+40rCaK5IO0rmW+Lnbd8SZsxrNAerNTj0+17K8hRoXrrfIcnUqqaqnAH6snZ/j8IEOfAR3hruSoqQJjfvn5RQN/ZxoY3uHn3et3bv/NL40Vv68x5N/Fj+ve278LYX4WIb7P8sf7P8ti7yHyDWscF/Pj27Hvvf/23r+Lg31DQkR695quv+jHlflD2gcW+Uv5+4vmP+T7A/xp1NeHbr6n/53x3+LvPVN+UNc7dN+Z81CS4/k7Q75xeRxzPH7j5sOL4wA/Puj3y4ftwa2/7akz8Z4Vvfthe8+QH9b1Lft9tx2+TfQhF991/u2Zf/0el8XbX3+l90k+rur6Pbax4+tfD+d83etnD+8YD+uifVsOBwm8+Yzvbt+kJ73vWu9/Oe/fuPNtPr5x++3Fuyu87X7n8HDUO7f+Vpffks8XfsjX8dz779ux5+Hx/s7Xv90uHaDJ2ChueYHU+74ecX/2kMa75xjdDX/f7od/67fTbCnu+Dp+/q0BP6AjWJA3H+pHb37uxV9vHYVJv/6xbRioCjyY5NdmJjOj974Za98393N8a7zH7bc/PUXElsJESyHJ31THmGTjHJPxxtdbTFGBN9/G9f00Q2c03TczChcU88zersGeFxjod13HKSWFEOm5/3Favk5Gf8PaDQVmPw8UlnyEgxx+7eeQkoNtx2szg5ZTl8zsq1ZTGBvgIdDnRzOTv/zcW0Mhp8FPXN+S3/u62dt19eBl5vclCybXkYOjDToqigLZB5lx//5HkfMO0GwHSKCInBOKkbQ+3vMZoGEy+ctp+dGb2X3feM6YxNyMwqR3+zfDXCafG+hrKF4ZBSehM1EcrSkUerErGGvgP4FJfp7Qc5YyFRQlnN+aQqYXKBr0fPSzEKMSBaIILbe9r3Vv/3t/MmiGGCluFvJvyIBGKg5w6Y2D/1CzkX+zrMEHa+LQGB8o7EXo7ijqppjJoON6adFNi+7N0CXj3R73AGmDKMMIoGX4XVFU8vFinK/RYDPnyy9HPRi9yN5gh4aCd4dMEJDPHVwH8NdudiMQ1lDMdfBsB0jlPlhBO1HIO8DbAMguikZu04C+XG9u13vbDIjbClxFh6SxGGV5JsnuQVIKdgPyROSlFKaEnhVgjDhynaeioCi6xEekEO7josgLQMFWA4VDhaiB/qIslVWlQpHLwcGMa4MOIjDRWM6UO63JjPptgVvFkSfXXY+sLbJv1hv1EZ0GhlMsqwGK3WeYDbf0CTaICQfVCviMIUAnjIBVAwC1P+zl7ebqmn6EHWeJ2nKmGuDJi98tY4wgdJoHwLZ8MtGMgqn7zhywQgY97OE+VlMU87U6bN2joy3x4PwuGW+uQwCrnLhwQPvw8lIlSj6wTo3NKvwlep6h7YnlhrakmGZmcj00FJl7gLk85Yq0FhtOAYMCOvO1euTxbw3WiHHX1QoU36YJ8PD6TnkrZRR4A/JNKextAeQRSS1r7JHP6RfYIbF2iy93Y/9OY7zEIAeDytlMuI8Cv7ogjjT3AQrKPs59B3Ho5AcjGmtt0Yd/Q2QLMLmmqH4LqOpj3Hd36CxSeL2tt5o9OtPk/FRed+6hfcfY0WenM00mE7k+LSZVJ0u5DzswsW32YqicKfediLxhPlE1m2pzc6ewbmQvbuURXVBwNmRzW9y8eQNIsdEO36nRzSENmvZxXOMWe/m6vt4UOx0CsUlRNdadpo9ONWRR7vsVQiwAe4TuXZ8OkBT4V1gftGPtJkpeYM5IEgcSxzAt5AB51UgNhfMccDQD+PK1bt0WGrQGXFlMF4Bn0u7iWoECs253KmYFgFFUAfCzQEePT04FIqwGO5VnK92gvwwQMtHyaUXR/432gLP77UY58bYIuWpkcB/wmCvzcrS7x4n/H5jrL19qAKxc5hPdAjaIgvWUwvwWUNVuKPbebtFNp5BluoPuGgCgbRsF9Dk5Wcn9LQKEWZXJkL+joN1SfN48f40HDDL8xX1hkPTl51+oBoDpAJqXH388AlQDcdISA4nRRZZpQrEao+rm+lorANIYo6azGSBsO4JVAZmG5UR7gJrEug6WuV+ESa5tvdMOf74CjO9s0BbbHl5fAzD0WcQAABAASURBVE4Ouhr2Wj5eKf56qcX//fdqf7VUEQs0P6h5SQH/f73U4bNbDW/wKwrfG8CT7m4tw+YRYLANg0r0smGNqy9eSDcbdRe36v78agQHWuK0K9II6rbYpiVHlYu5QpZ0jl2v/8ensudXqgEoNq/fyIKNtqoZl2KS/zWF1e8/VrmYafvmWtVhUNVIk1ojwODgwnKx0C0gtnihVk330pYC/xxfLADrK0CQCEjR/PG55P+naEhy/Z2Rp+KkVIvuT4oJwBJ7xM1e2b5VxG8mzG+v1jIzFeTcnlx6dX1Ffi7Uzwut1SjHt3qAAc9VDWDIFj8vSQTul/WTmdrcFAHVgjTmBuPooE5F3/TsFJkuAZxeAyq9VuP+XQ9KX16rf3mtgX3ubrcebd/iW9cOmGOZPC/EElByj5Ay9mvPc9P5QkGskCUpBTX40/TjZ+TTqPrNtWquDR/JATUcHBY89OwTvl9d31yTH26V6FsAYtfqFTvJ/WRz+Ua+T2NquX6XAPbeCvJOMSm1f36hARCu++KNKvJLhy3b1APuLRXxmbsvXsrYBzN0NSwqlasTeT5L7HO+H8eUlAPCTk9PJHwhR9fur4vFUsIfhhiUs1cc8Lua/OQ5fEvunBhyAsTg0mqubtUTL6uPn2hHjNfEQUbcZKwRoZeRayJ62wK813tszHnBeivo5mWpsqzU0399d6OXr16q+NVj6elKMqn63TP1X1xqAHAtAMvrqHHfaMkPGbm6ZI0dYHYqcunxXB0gpzWDPLeUHP1Zo3Xfx89qfLDe3qo4XajBN3LoleilABx0Hbl+D4tCA/nN+WkB0PwDg/XLC930AJTIMXhuaFttNlutaRlAmMdYZC/NlzPt2F8ELwG/LVcrZWcnSsi655mnudvq4H4GSHhAF5OUK1YF8pfKAezCBf6On0dA6joftG33mnPOwwbgXaP2Zo1dT5WwVwewOO1KteTEmJUS8yexkOt4QIYA2O65wnV4fv5YscwVgsl+c64JAKWQRTyPeU5SknqeXXJsOlyvJdYRx44c3fFs1XDfJrkG9nshfzarNJxMVJ9O1LHHD/h8C8AZAFrFs21DTh6CFHrJ7dV9cSG5fuZT+b444CvZP36s23DQZoHdPjmTfguPv36sbDlVX9FXZVrvN0rkDgdru7aW0Zezz2UnCw0ERI3f1Zkpf7RSk0n+bBjypMg+5TzzWKrjy58fBr/AF1wGw++n87nG52x87/BPnysBdg5FUiBGEy2SyxvySPgvn6h+tlD+nzmiC0UIwWfgvtMZPn+peL1TNG78ywu1//xcA7Ye0E3hwfabJ8pfbwB1p3IfM6YH2oCPDI+mOswSejzI81x7Te55ea0+jwrs8UOZaf/pl2rwRbeZzSZqHZAml+av1wDfneaA2nc8L4rnSufZW1Mlpadnmv32E+UAtC0AcTcrJHTcJBu/zbv/7KWGj1ZKH58r4D8BXxx4HrSPzuTvI6qDlIixtJiqI94GX5e9J6SIDy4lfEnzEhujWY6alYqnK1kblG0aXZOv8wLfBDyOtwfFaUlufaMC52ix3832Wjn6qQBnA7HYYM8BP/QPBKz/8IWK673SaqEIXQfXO+LBP4TR4t8d44qLzZh3evzJYIEf1TwrJOT2fX9zUqhWp/blG7Xk4C4OOlzfqGGw++Yt/AX98vpFA393GrC/O47+wzHk2cTbfzjB//4F/g8fHcN/eA38QCf9D6wnz13efqCmvjXM53r71o2/QcffZN2/gRz/EZdw23l+OrafoAMvig68exsbb2r82sn48d3m/T97c95/dqLfJGhmMvt2++aov9LVzyHfaOdv8mdmiiF+1cxM/nKb+fHdZmajDtzOx3v90IMfUTk4dnzg6OsEC+Ndp2/2ltZbfzG7vx4HfMevIw0f4ucWzE/HZmYjL0ee/OhjHjazIHvbfJLz0vcd78W/LYOZycx82Nh87Ngo0DmAFEKQNzMbx/k9M4PWMF77JDOuH8SG93kzu58T3h7NnC/zW/fN+wNz0Y93dBRyzExm931eYDUz5D2uZT5sbGY2juvgs+u6ccx4A3rO73j+4JeZjVcZRcAYAvWWTj7Px2YUXvxmYIzLPOoKuvczNK4TKbCbTBok5wtJuOJaUoiB3+LWoADtPM/vr9GJ+ShjvaZVB5hoLiMAVQOQIfXyP9cXKey0nCfGhqaToQ9fw6Dl/MDWqG/X/UiYcS0yixspZUpv+XdAJaOQSMVeoqjUAGLGppeDbZFxw8gPq/rcGNXjEw5IQXwkOxZ1g8sC19B2/Tgg3FLY8PMSgCGylvNx33pYCBSWW4l5DYU2FCtjHS8i98gh1rJDq0jhaCweMSb2sAfNRNHG/TZydHlDjIoxjewk+PV7VVUpsaaZaUB3zsdAPPo4k0G+VZYl+VpmXDNGISIPhmL9jCJfMZvKdXmgaN5iJS/YDEWmLo/KKF45OBVZWzFQmum1pzA+oWjkBa8+i+BIjVwPLKIa/lvWgDRrmHpkk387p5dintRREPSilduyBXz2dXv4HbDHwKQRKGfm7dWVHBCDSwXkj8jQMc7XaAH9qEFBMFD0R3cUHKnijkWqiF4c4JyUFLFCQPZMbsOaOQOF2i1F3Z7jeI0Pu1wdxWH3SV/f9Vehj4w4aJhTVBP5q8dOFTRbH0sB22mamUr0bwwoKZqV3Pd5CXu06KBlbIJOiFF+7oXLLcBX7sVz7LsFoPD+u8tLbXfb0Q9ritELCv4V65pBH7oxYC98pkFfA3Fi6LMB7E1lTrFtKv/TjWMhlcJfpBn6CswpAScOyLBB5huKlB3+DKsjLxGeDtutevisATAdOG5ZpiuTHPzJ971yCoL755dq4TVlOfO6sbmNvEg/mc2kEOQ2nMCv28X16jJVkwl+Omhxdq4D63YxALZ16lMkkk2VJS0fU8QMUQOyrQHbDH+NFDTLxT1d10FeTjWj6JtbVKLw7/yWFOHL5ZwwzjQDvO7wm6qcyOU8AHgslyuFmKhtVtqQR27Rb4veckCMyPprbBCQ2wABF6enarCtzABPbxXpO7y6VOJYUbSO5wt1+OYddBK+VWJj52sKwOg+n5PLGnTsIIxfp6LUHH5dXx10zUwn2UTdNKfovZSDsQ1gYvERegF08WK9+9KAjnbYYwNA4fnI6Xre9fje7nbyWPdrl2N2slKpqFDkytDLHr9wnjL0Mgfs7gBKHKyePDuTUeBvz+Zq8fUWcK4GJPA43wOuiHwb8aH61dUIDg4327FobXnSYjpXGTM1FF5Lir0NcdsCQFTPzuX+1VCAT6ydwYPHk4emf4u+prB78puPZRSndy8BgWaFEiALBlGhXPn1QTl058uVCsBx98eL16+U5bl8r9riqwcAobCtNcGms6LCLnfKp1MZgx89/UgTZDd85hrQu9ncyUHEigK1F7wTx4hve/7v2CuW+Mca+3tfyHJN8Mv05FT+jcIZOax6swPA7HUL6LaHXwFWT4n/k7NTncDjLUX6wLpTfGG9vVNEj4dZr+w/4zerqBRM8RCU/fmg+v/3JedJq6cfC5dUIDY8Dtyme+R6AzCYkQ82d7daAkrP8ZOIn3pfoN/9Z7pYqAbIvHz9Wjkg+2w2V0WcVYsFNAed+J+P/v0TDc8o2lP4d/+eA2T2RFUIUSEG+bfUxSuhU4sRcHYhL+rv/NtxKY10SmLJ47Qm59dk9Rb/G9h3a3KBiI31jHm/fyqbVwqD5H/e/IDN1wC22W+eqj+fyZZYAjqRHJiXhXx/25LHPI9eoXOnX+SFtp+9UlKUx/zh89cqXtxpBSg6PJqzN3ZjfO2Z5z6ek0cyYuz6+lpXV+RFgCnx7Ou6WAN4T5C1JpYmAJeB2KyzQQOAsvDxbl6owFfdUTw/PX4GEImfSAPyF2qR1f8MtmGXmGdaX16NPrd4+kibAzFG7ukA+dpZrjCrVIRMu89fqbu80wbQtvf4oYWYycywfdLt60sN3G9ut1oD6i//59+jeWHDg4yzAp9riHdvoZb2b26U40t2OldLbNii1GG9lbH27fpW4dAoPTnR69trHQDlOwDeEQxJplDmOgDouL/0+GFNXvCcVwC4zJb4B/mmZV/IFzPtbq40IRfY3V7VttM0FZo+PpMBZCZ8JEO2lrylWaE8JSXmCCDf7bd7faGI/Ld/+lye76arldZvLtXc3Wkgj96yb92SrzfYZrFcakkz//9L//hKO8bFlKsugrpfnQCAbuT5tC5MFTYbyDH+gb4J60fARc8dbZk0wEc3zRRPZgBEB2X+7WT8I3x0qrBt5HLEDc8ZF9cSthOvWBTkhlsZwVb3nRwIKz56JHu2VD6bKgtR7ecXusHOgTibz5fKkHX3xStyzwSQ6UoWkgL+QIJUVky0ZWzbHpCTqOBZJsP3iogf4Be+J3Qkus0b5sFDe7MhLm5GW9d/+FIC9Pa8KGJ5jD34atmP6uev1LS1irOVBnRGt5pXF2Nc7Ym3yW5Qw7EvsAM5Wzxf+PNM8vHYOWxb2fNbdZuDui9eK/D8sittjM32U2gXUQ4UtmWQnSMjrcbn9p7X0WOHXzg/qEzV40fqsKHIW7tMGk5nMs8R6EeLSt31ZvygSySOwryUrffKuJ/wY/eXxfkj5dgjPwyq//C5BEiY7VrF252Gi1tN+qgWn27zqFj36l/fqm9bDZ++1vD5paIFVfiL6yCmpJSweVYoEssBGrEqxufJHc9/9eGgPT4euL8mZ7ac+14bOymhp5xW/N/+AR522v8ZAPfNnQp0JfaO/m6HTtfavnpz37eu1T9/M/557PhkJf3jM7XLUh1gvH73RNl/+Y30nx6rP6nkz7/1Zy+UiJUaULjHBu6nhl08T5MOVZKTDb105MoNayRA7sgzfAZvlpJiTCofP9Z+u1GPD4xg6OOZ9J8/Ei4l4XOz+VyR3GmcF+xL80ePpH1NzNyqzUwzz5GA+e2fv1SGnoYsaG+dOvyy/5J4nGcyckK/qjSwnzsPRh6UA80LaOe5eq4DcmT4sF7eSADmLXqw663qF1dK60a9+26Q0ulKqzaqs17X+Gx7s9aQRQWeaVz+bDrV4vRMO2SqeVYZ0Ivbsbu6U8pyLf7hN2pPiKsXb5SwQ2AvHS7XxPScdWod2F/bea4D880M/6WfWCn8A3bsea7P6tVGiWeHxB6d//ojQOA71f4+bYYvtr1mpycK+uX1iwZ+dg14WP+Q9r6Fjc5j4/Rf5eeH8O5j/lWY+ztZ1OX39nfCzn8QNo6R4cf/ICK/I6ZLfmzv3PqbX7r/P2w/lIGHcx6e/9D5P2TcUUd+fN/4v9a671vrp/UdOfxps+9n/Rw07in9bX67tY7tp694lPrd40+n+Led+S7fH7p+yNWHxnj/w3HHc+9/fxvk/47jPnw8zv7miKP1Hh6/OeLHXR1Xeff4fVQejn/P2A92/Vx8f3CBf+UbfyP5gq8jmd0f9V2v7xgy8K7w3fYhUj7ueM/P39f8DfjDMX5u9jUDZjbybG/59/uPqB/QAAAQAElEQVTf1wYKOffNfe5+9ADffnY8+vm7zczX8l6fN6gfOvUUnywGBdY3M79JkRXEizOjTzL10G4ohHjBwN9MDxQmvTDjskUvJFCkoRzDvEFmNrbB32AzLmZJIcWxJc4zLzCEIH8N0HUavk6iv4WO9/m99zVf/9gfWOd47nO8+bWZ+WFsTruDj+DrDRoLEYliRGQt7zdDNgpSPtfpgRfIZzvvCHNPg/sus6/tc8Sc8Qa/YkBv0WcgPbKYmQJv9HuAw93dWj1FD2r6qihymkyRlocEH+gEfgbynt6+zBhhYSysoXA5P37LZXCQJ1KkNlqLvQ4UFQRAYKw1oGMfN9KCnxrAq2vqrygbfSEGxGGE8xjMmYUTKbCm26SgOORzaoqqxngLRk2RYo06hZgUQ1CKUW4f5y0qyMxk9Bu2FQWzkCcFzjtWHpifYgJYrRVCUJZnrN+rpXgHC/RRNOWkBvxx4CBhjwzfiDFIzD8c9uORX2ORu0WmFju0FKx6fKQB1MopPnXYtoFGZN2cgpHzKMCvIkT5OC+uOv2G4rnbz+Xr4cG/nRHRfw6PLs8AHQSCx4GDKQe8KbISmZPylNRT2Ooo/g7rnfxPYbpsBYU957lH/5ShZPBe5YXyIh+/WeG8m2kERh10dB4SMnbw7nynPLvXp4+fVoAJPcWirQYmBXTWAlhsKRr6t+L8GuaUZ9DOadjLrz0uvRCXWZT7VcyTakDYVBQca0CNvQbdv/ybpwNXYTCfqoRcHTFdAVq4jhzsabkOTAiE/5pC13q3kQNuGX7nNp1QqGe21oBXg/wsIG+pAtBjcXKqhN7vVxtGHTT4YQ4v3tyurueGwmiODLc3t4roP7FWRnNgeAt45j6RFZk6bO08wa5KbI27SOimhmaNPwySXOdDntSZFM3UUvDUtJAmuSaPTjV5fCoHleN8IqM/TAqV04ny2UT+cp1sAW+8jfRkmlDgFbQO8OlF3KwoFJHPi7veUJx64q5nzB2AUut8wp/Q7R0yuY6d1gEw9O7589H+/e6gjOLwtCgVWPgKsGTLWKbINrW0Psh1vkF+j+tbCvlmQTOAszzLxFLQ2WPPg4S8B4CSPWuP3wxksTWgRgGfFoPCtFTCP/yDGF5s7imgBpRYU1AXvn/H2BsAkOXZCf7Xkpvm2lL03KVBdxcX+MagHby5TUto7tVp8/qKdg3w2GpyslSEXoDvMC1UAvI1FHUd6FtR4BwovMdJKQd7eoClajXX4epGtYMEjD9Q6O/IYQ5yGYXcGf6Xslw7ZPLmf8LyQPH28vMXam43yoiFHiDJsKED/Dl6LPMCXdTYhfWx8YyWAPSyxVSuA/92khdec0Da/dWtDpe3mgxB24tL+do1NnfvRQzli5ki/nD28VPt1WpzcaUmi/jPiTJAgPrFpW6Z12CzAzrKiIUaMLLBB7cUxxdZJec5bwV9itLEdQGAs2eNO5rb8AAAsMUfbp6/0GwyHUGzk/MzDUVSTtHdbeX7RcOe4Tn2DXbwb0Xud3u85f7nAPDvfn/75QuK6I12SfIPBfme4GD/5OPHuu32MvLR5uqaSab58lwlRfQDgGZ9daHT//yximcz7WB2hl8VAHrD/xcf/ewKYAX+0dX19ZUmFLCbIo57QIlOO/KC68pzbYtNe/Kg4YcCvOwATHYnhbKnp9h8rRwPX65WiuSCKq/UUmC//PPnWgNMaVbq6n/8SdG/vYbfin3iDl/007sbeIb3FlDDP9ykWaEr5BkyaZdLFeDYBNCkN+kK+Zb4msnUv7pRbPHZvlF7NmHsoJzr9tOXI6gTi0oFNrsEVEzwpKZTOHTjN5Y3gEB3+43CrlHC1tMn59xuVU0mysjVJUfPLf5tvwr9RnzvMM/1+vMvtSFmxF6Tzleyq62Ki402+GyPzbb4x8mTx2oBROcnKw1mKvNSPeDOBA11VxvVyJm1ktPcEJN7wDEHmjwPYDytr6/V2SD3gT37wGp1AoBxKteV51/PqQf2yXFvCcMY83uAugM23V7fgMXstQS0zE6XmqyWI0hZLOfaktengKt5VSoQp2E1U7GYyONwIN62gP0J31gw5xa+NK8AOyrd3F5q/slHzCm0ub1WgS6ctwVx0+1qlSHT9W6tiIxjTmdPM0C5gZxT4vORHOp/st3zn9u4yEplv3okMDftyel7YsnBNve1mj1S+Fxkf9Bqqt3Qan95rQOxWe/3GshPDuAeIBZwiM796MWF8iJXRswbjVvq/BfPLSFFPMXkypuUlYqi1Ax9BuwSUlL4+FyHVakKmQ9DI8O3B2zkIN0c+TKc4OIPnwIyLdTCi+ukQdc5wCahpA4ft0Mvw69YhXUGVfAlQKpd12io8lFvA7nZyOtb1yv7RjmdKDw7Vfn4hJwqddjO/3KAAXyXzx4pA2z3/d3wZ/cJG6TqICXA1PDiGt+/khkr0t/jC0VRqPZ9i2eASVZoYN8J7Hk99uku7gCzFkqDKQKsDuRp++2jcX7yD8YAYi5mCx3wa4NHw74JvvJfP5Pb0XPm/tPnslklzSca8JkM3x+erJTj2xn7QvfqWjVxtiffiHXr7V4uaw0f8VfnWs+S9MmZwpu17OWtemI8VySW2Hc2e/ZCbAuv06fYg6EtevXnOPeh4XYv/fMXchk9ZibnJ/K/vLBnbzE3bMWEppHHxH59p+bzN+rYb8QLXFAO8vd/foFt6OAnxwf8W9eGHIX//93TUs7zwPqEk0T8h0cnKtlbuk9Olf7LJwrkrwY/69hPasD8nPjt0PsA0OyAtzRyIjf95PG5Jo/O1PPsOWE/COSgDPtE/G0PkN5+caEOgN+WMyWaEYd2MhPm0ZpcOAXsngKq2nKqfb1VQN6SPbv70ys1//1z0an+8Vwtz7/NH77Q5k/I9k8v5M+3GXmu9pgi1oOkiF/3XcszVSv78lrdy2u1XOeziebEoftzB8Dqa7ssA3bZrNkTAHCtl0In9fiy+T6MjJDU5u5Ot/6XRNDHgabrtXryaCRexb6ufa/c/erZSoom3+fm+K6g6fGW3TVq/uunCoCsQ5GNMdhnphtyiE0KYgr/wCc6nvcH3qfuc1PzdKGIjhI6CdjCaGKvFsD/wD6tFBTQ41maafLRY/kHLesc3qNUv7nWwDNQQUzlqVTgeWAok1I10R1522PVnzPcjg5gG3IE1knXexm5sl2UY24pl57Ppf2rVzLsmX7zWI3Txv8i+5NYX/tGutso4ltTcm05n2lAbuMhNpiZzD7cXLm/tF808OM1wC6g72rvo2jvdPr1sb1zS8f+Dx3fHf/+64EgeH/refNBtvmgDO+n93Xvh/jy/q9H/aVn7+d9gPe3Df45+/DvB/IzSV81ZnAx/tyfYkvGfnX/eP59AjDtfj4D33dO9y8/P1ADR/358Ifnfv2gfcPDvmPcgyn/Rk6/IRk8+/WxcfmNn2P/h473g783fvDz7xrzdYDc0xt/+5PLeHL85Twcz4/Ho2GOx2M/x3G+z3nY6P/Gz8N77zv/xuAPXPja77vl9O773ys7afG9/UddPbh/T+VrevfXP+C3T/H2vqHO9rvt3XHM/ZYaj2MezLXj+fHe8cj8cYsB3NBPaV7E9Xak/+7xuM7D43GM9x3PnYa3D/HgY70d7/u5Nx5S5e2r5Oudb9u3FOPCvr33d3O4V8CAXO9v7GpHf/vq6Hv2235xTvugOC6yGx/6bt9xDcb3Y3tLA7pfqW9kh0nf0N271LnvXeNYTr46ev/727gE4wZOjo2ZsmA0P+MmTAzOJ0czyYxfun8ND+Z9+7zXt/u+ls3v3VM5/v6a7n2PXx/bfc+7v50tb9L9ONhhTfH65rWv9b7GwO/8MTOZ/bR2JOzr3p/b/YHf3nfk1Y90vf8H9bubfOumk/L2rRtvO8iBkg8wmQVJJn2j6f6FbCllMrOxBcZ6u7/5/b/NDMzo3s7d+OYUhr9jmpmNd/1XT17xNlDoxLXGrcxlDYzxo/cHffPfcZwfB+YPGH9AgT2AmNP0ZmajLE577B9jxu+82+DVF6IhNnP8Pn3krZ6ivDM0wNvYWMdp9fT7ejEExRDESgzz3ybnWw9exrnPgbwG6DjQ1bYUHtCT93tzWs6ny2Nm8oI8HKDTQWY2Nh/j9321LCbprbzcZYXxkvEcsTls0mdjY8mx31w4dODrRYohHcU2SMi8X/djnf6ADv3K5WBpaMADv/1n5AGCfjQzRQpCCKyvXj6R5r7DQVmWKYQAeFhRMOkVmk7xrlYfTeO8Cf3QcD5cHuMkeqUIGcwMst6kTFFUoSULarG3paScAk7Icrm/JQonPUWqAfqJPpe/Q8cZBS2x/gTQKIakGDMkDRqgEcQ/i/5bHeBV63L7dYgUzCjEoJ8Qk7K8IBsPqinamtk4PlFA7bFfyjPu54ohKHIvIosr23UXotM2CZ07P1nKZZzbIHgQL07ggxP0xD1OWvjvKaBnxGIL/y1+1lC0qileRgo5CfrOZ8O9iJwRPUBFMc+VU0y2FNVQXHP7NBT+OucxRtYd1NTIBCjFMhpgyH0oMd+/kVawXs/aztuAHiI6cFo9xfoOHv26pqhn0OrgSSzqZiooloUgCqwUhGJQgI++bjW4rijuBei06HEPOJ/hC752RKc55yVFppLxMCdXSM55iFFyGZC5w886/KFBhgLZxLwYojLGlNjE7dtzz9dqXa4YFCzIv9WGgPJv0g2sbRAPrOdjvVCau09A18cU0HGZXVc55wfodMjvR2eqAfzv0JvHZtMctMKPSgrqTicwPk+5OnTZBmlKITKfT1VbL4MX56OjMH8A/KgBMTsvdvW4AzztAK7MpABvI+/IKtZdAArsbu/oldwHBvTvsjsfRm9mUQPjCtYO6KOTZFnS8uQEt+uV8mwsBucpw2elcraU1Z2yVnKQ6nC7lgNJa9ZweVoKngl5/FtnLKg1IMlqtVJAzzEmZQBFZkFbCsquB+/fAdqVFEgH5Om96A79AP8jgAtYN51OMWGUvyrkiSGox05bCryGD8/OTlUxxoi5jhYsakd/UVYy1u33gL/IERXkvrlaLrUFgCgpItZxkP95Tf/GmRepS/zCpoWmrNPkrJNHGX4czZTgO0NPOwruA+du0wM8HwD0XKZ8MUV3Uc7HarnSknwyuC2JnzcvXioUmZbVTCV8tfj0Djs22O4a0KXDBhFbTgHU55OZLl9dUEy91Z64TOj69s2lWvcb1mvfYE/AsGwxUZbQKbIN9M2YN6GYHrneoN9yNtMkq9QSXC3r7PAd980e3XYASCVrPSrmyicT7fxbi/BfQKPhvKYoDDs6sGasOUOP+5uNBvzA/aQGnFx8/LGc54xYcN1MASoieqndB8pcZqYW2RM6uwGMqXc7uc4i9imJmcoSOo2qZlOVZytVc+QB4EyPFrrd3lHfrVXhO7PFnHzaqo5STzH5/OkzzSj8b/GtgA48Xs1Ma3zl5OwMH53IZqVK5InNoJ5CfEOOsd89Vg7QEGcTFQDmk6rSoAjFtAAAEABJREFUDMCznE7kRfpX15c6ACTNACh7nK1A5oBeh1mhGrDjFhvcAhrHMipkQQ1+26LLHtAkAaz3v57q9P/1vyj8PqovepVK2r886Oq/7bS/7XX7+k5ZyDUpK02Rvf38UpOi0nBoleF3iUr62em5JtVUS///FgGP3uAHO6cNWGXYoXt9owbfd9/cH3aknE67y6tRPyePH2taTnXx8rUePX2qfDkb6VqKmsxnWqDLynMkvl0tZppyXQAoFftWxh5xAGy7AXza4yf+p9H9z0mXxFVP3g8AV1PG9uS5ASCm2nfKn6zUFVHxdKo3rJmzzrPf/hqepC229j+XWjPXnp0oR98txfttCzpBPK6ePlaF3/X4/aYl1xeZ1gBHPbF1YF+IgHFn2DKL0A9h/EBQkTI182LMRwHbPP3kYw0SuaBXB18b9oSe/LoDuOz6VmFaqqG/Y0xL3ludnsmqUpOnj9B5ozl5IAAiJADaMmZaVHNt+kZrwPKG/WJgbm9SgQ4iOgqXGx1eX6uExuwcWoBszs8OUPnmyxfy/3848fyhLGqCz1owORBM2lEN3bCotC+kOje579tyoojvR0BDW1aqkykw9wAovcPfpuQP4dd5Uah5eaX+BoAqJp3++hPFs6Wm5Mzd5681AMwIG1zjv5eff6H9dqs9eS19dIacteIN/gdwk+EPCYE8n/gHhIpOajIjP3TaOyBNLOVlpQJAqfzdM9mTE1UAOAUA7EAMZehhYbm0YyJ5x/8f6IzYd+BviFK1XGhz2Mrl7j57razI1ZM/WvbADftDRwz6n/7ded7GhyK5unHw8Xar7tPXavOgWTnRcDZXqirVAOXRggIyt+hnDyh81x/k9Er2xuoQlbJKvQVNQaFbgN0eG7kMh89fqcLX/c9ap5DU/PmV9l9eqH1zK9dDNlnqAD+oQ3a1U2SNSAwMxHPJ2nq8UkMeC7/7SIE8MsEXt69fK+DzkVjFNZTQl2Evw9ZOJ0MtcVIgf1CBLoYvAY65nrpMtzvp4lb7ixvcIYwx4rYNFsf1989faYeNJuy71T/+SgEw23Xj/j0Aktfkmnq3VfMlPPBcmi/n8j/ZvL25Jm/OVU2J9apUhIfl7FS62Stiu+F0rnI6VwPwvwDs1NmMXLYlZlrtyJ8lY+BAIUZ8L1OcVmqKoLvdRgNA4+7Vpco/vVGBgffEhD8TO2CXs1YJWLrjGaYBDB+I4+r0RGE2AURdSr8+U5sk4YM1eUXziTrieiCX6fIO3U2V0GNLPKmK41+VqHmmMfTh30r2HDOw19njpba4XCD3GfrWi2v1yBLLQvL/7xn/QqFio1E8Xal1fsgDRu4sLdP+DH8qMu53MvxNPh62JNOsmKh5/lrX//zH8X7aNujmTt0a/UQp/vaJ4qOV6i/eKJKPEjExny3R0UT5ZtBevfKsVOqZTl7ubm/Vst/HqtQuHxSfrhSJAWW5hmmpntwVADy7PPCIOiiPuSbThSYp1x37Y/rkkTJFrdOg7HQpwYf7zuLZM1W/fqq266RlJR7YZBYYaxJ5Rc8vZVnSDnDac1bNOtliSc6p5frO/+EThaKQ67PDngFnjeji8NkL1NHIweLh5bXs5R2+NFP56aUG8mKDrSZNlGHToUSHz1ayp+fqkSHm0MPu5vFUVhrwyfT7jxS5J8Bj4b/tdq12lSukqB2A87ycStgzfXxG3hHg7qWattXoH6cLGT7tPA7sk5vPn8tzaypzuX3bpsGvGMNee/3Fc6FA9UkaUlC2OpHerNX/8wvhuLI1Y/XL6xcN/F1owODi2DjV8fzh0fu9Pez7rnMf+9ObU/5ps33m97WfRvl9sz600vvGvq/vOP/b9453jsdvj/iunuOs7zt+F41f7t1r4KjD+6sP/z6O8+NxlJ97O17/2zy6BMfmEhzPHx6939vDvu8697E/d3u4ntN+99r7vqs9HP/u+XHeu/0fuj6O/zHHh7TeN+/H3v++8e9b48N9D6m9e/7hWV/fed+cY9/Xo/6ysyO97zs+XOU49n1977v3cNyPOz9Se9/xx1H6jzL6XlPGE4kh8ruNrvHnvt++Neq+x3+Le9/d9K/4MtY+Nk7fy6v3P2z34wNvsuy9443BDxuXf8WfHsDE39h5+/Yy7/Lx8Pp4/v2zvj3imz2+thc99AP04WM7iife/FzvefW8Uf6u5vO8ONjyBtFBpRDCSOVDc/ymF5g63iTHGHVvO3pZR7SjJo79x+uHRx933wbeWQ4yM4XIG2CO4uU8cZDzEmJUS1FdMnn/sYmXveXV7P6emcmCcUfj0ez+XG9fZiYzU+KN8sh7TIoW4EHiznjsWMvvmUGTIpVJ3KNxLX8N/uvrNtrqbZ/z5jpMFOucmBk0GOD9MD/SGfAx17dfB4gbvb0XxKDBD4SZ0zN7vDAKSIN6+IghUgQpRC1EgeKNuO/9Yr4hg9+P6CpRvO0pErnOOtY6tgAvJinLkjp8xsd48/st45xHbz7GzH9L97/vjwEee4q+BqCiQUJx0qxSKDJZCPDYK0tUCpwx+WuQr9kyJysoypipDkyjQI4gkvNI4elAEamkMOOAiU8tGJsoejig2lDQ7AGFDhQlGlqLj+Ji8nEJ27XYSugmZ06IUbXzBtcxxFFvHT4a0E1Fsdhl7bluoenze+a6LUKMFHJ3I8jqxY+OdXzc/fgBVnNo9fKxA2v5mJ4xLlsMQf4tspEHbJ7nuSJ8+bpmJi8oR+i38L3ZbmURPRn9ACFDMAk/PFDc8W/HtRT93G/M+7Gta7DHd4w1/LIoch0o9gcKSpmgQ4HtDqDEAcYe+qMd4Wug2JqVpSL8uI4g4aTQCofBXHROjj+mysEBtz+FfF+vQS8dtg6+BgtH/MnlcYDJ255i1ZYCYo9dvGUZ+gE07uBhLOTmmRpEyyjultOpOhi4oQA6OAeD1DI2WpCZCXYUXT/IckD+OcW0ECJ9gZhvddgfdEBvewqyCd/acYS0vLnOzc+gyRIqKY6578j7aAPNwd2KAn6Ovg29+TeRGsC1vX+bgesRsFwfJC9krWtFL0zirwVFPKZL0VScr1Q9PtEWQGULjw0OaPDsvDv9BKjhxdw6SV6g74Mp9lJnGklMYib/NnAPMNIDBrYU/GrAF+c/BSbJXyb3g0N9GH0x4EM9flED4Hg7uM9CDZL4YqcOGxX4WgOANGhQHMTvgeLmrTLie9QVIN1kvlBOLNWsXQJGFfDSo9OSuR5v3tzXzyi6O40OKnK7wNKBIrJ/I87H+LosIXHSAqamolBBzNXwN8XGU4C0BiN0+ERHXIcYJQqGA3xOh0ABkgI9ejZA54j83d1WO0CEPUXN3Ys3crCiQGH+zRz/pq37pPv2yepcGc5kgEJeFN9CtqW4X9YDYHGrAwVq6qbaAcK2XsQ9w1bY2uXfAJjDEiDfRBOAAXOfw2hVzBVO5qpf3cjtN6Og7zxHdJ5CpgnrJQq3Lk9+fiov9AdAwURNePP8zT0gj20acklYVPJ8eAVY2aFXETM1x/1+J+PfgoJpi04afP4WHuFa3mfE9O2bN1oCbu2xbaCQvXjySAN6e/XyhQxfN+KoBvzN4enu8lIt61HFJX4ouhLba2JqCXCVkxeCpEScRuYsACHmk5l6cmGP3jKuc8Y7MO75PUH7QP6/vb5ya8t5WQDy3rx6Dai0H/OB6/+WIvuOVuNjJfnEc0pFTJuZVquV9oBLtxuKwcGkqiC398odqEjw0kqRQrUmuQ4X1wrY/gAA4a3G7o+nSwnQ4+rPn8tzX44/+d5RI6MX9uePzzSjAL4ASBmQbbBeYZZ01V+pfTbR/B/P1WUDTh/UEbf2P65V/NNG5W1UR64//e2vFE+mil4kZ75hiwzfP+B3VxdX8rzYM93z0g4/8TwzfpBgsYKmyeNX2ELktBr+E/mwGTqAj5l2ydSRF1RkWj0615o42QIQB3S0x/b+VxkC8gRy+5s3F/LjgFxrdLV1f6WdnD8iX5UqyFlVK/kaw2avAbDO48p14t8InZCb10OjHrAt4bsOzMeUyfPxBiAjEFvun+7HCRvkvVQClHieKwHk491BAfr7FxcqGqngvIDPyvmLScuTUx3w1ZqYlr8ImDCbIXarEIMiY5vDQeN9C5qdrBRYI8LLEIKqk5UsRhWKiuRBzxf7ZDoQWwG7gPyM+2O7LBWenow5cQe42KpTdb5Seb6SP3uEGOW+eQcg3BZRSlGz2Vwd+WELMJ9vW4CgRgWxsPj9J5oCYOzJbw6MDvh5ZLz7qP9FApexfnWtGpAv2zRyWzqdDv8r0FcNADMh15RKgFAbTVcrba6vdXX5RkIn+s0jFfhey/jhj6/UfHmpDEA3rGaaTabknC1g0lQrAMQMPRQ1mMjzl7q9u1H+6EQVes7Qcw6NcLYYwaPy48dKyBDnU+WTSmVRaVvv1BJbDspcffrZOA6cVQGaA+Blz57Y3+2UyA2+X+SLBXbv1V7f6XB7p+WzJ9oXJisyxekE4HGNREFzANEwSMY+ENGryMFDFjUhl1lAz9NCoRNg9lbtP7/Q/fNkUOiDPCG470zwofJkoR4QrHlzp5b1theX+P9CATC/j8Y+1OhgEEJGB5RKwFlbzVU8PlX7yakEuDwcevXMS4uZ9oDMe3zf+WnJP93ljbb7HbKgN2zQEUc11y37fYpJLbG3Jkfmi6nqaSb3q7v1tVAPfA5CRN2+fCWRX9txP6cPXvMnp+pWE03/0yfan1QSsT/A765Exicr5fj3nGfQlvzVtQ1hnjTxb7aSow+AfAU2Stg7A5zfTqM8zsSrc56JY+OZ1/9iQHR9Qdegn9BJN0lqZlHZb59K6DweOvV+hNZI7xEAZ25KyCrfXwBQU16SIgvt8YWcdX3vGxalfI1ITBn+Gi2q2Ww0Xyw0e/xYDbE6kGda2h67CPB7oPWfvVTZYV9ixp/Vff/oT6ZQCbomD2U8B9Xcc/1Nd1L/3z9VQR7IP3o02tX30cr/sg+AL2lAyiL+1uGjB3gs5Tru0ZHvxfryzUi3/Wgpj5NWvSbnK0Vivif+0/lS/iGh23/5TBFQvSXH+v/l7N8+N56lhnmpjPjY4T9ZIwWMaVPyITwO1xsN7vtGJ7oYnkxVoMPhaq0MXZTMszyp4LnD/xx7WWvcY/z5anj5RmKusWbgWS6GpJ7nva4IsjKp5Xzh+jcbPzDnuujws4Hxw6zQ7vkLdezxLbYWsbO2VsMfXypMSvWzkpg9qHl1rQRIbfh0JCeIPNG9uFKzLNQztiGmPW+6TD25M0MXxdMzlb95phxw2QDXm2mSeKaIAN1CF2FeCSXD+h4e1xr8gxr+LV7iX0IP+J/5wSSjryU/xCHxXNnJeKY09lc7tOy5jSqeKdwGpFjHbrXGzz2eMux6gJ/u7g4A93Mt9055UPXRuTJyxY73FttPn4+2yNDRgVidl5NRfwdi9263VmeN+k9ONHx0IqGPrt4r6JfXf0AN/FsQeYDJY+P0l59fNPCLBn7RwKgBdtLx+M0YJxEAABAASURBVK/x65iTjsd/DR5+rjX/inr8S9XzE+cfp/nx59LS35zOdzLvNx80ChuiqCnjUc6bn3vjDb68/ezMP1h7fLj16599kb+coL878PYTKBkieRvF++B8Bn1wgMfVsb1L4Djv4fHdMf/a18779/PgRR9vPtKP3sxMZiY/9+b3vqv5GG9m9/PM7o/e5+275j6852N7gBBvfu7teN/sa368398gm92vY3Z/PI79S49m36R3vx7FDRZ99/y4VjBilwu/z+EbP37vQ+040ML9mh3g0ZHGcc5xzMNrMxu7HTwYyBXexo53fnn/sR1v3V8P6gEKHFA79vvxYd+AvN7nIRLe5iGz+3XHfn6N63sll3OnZXavBy7HnxCDDNn84ngfdnnniz2Z52/+HTjztbz5ODPusfbx2vs80sxMMQTFGO9bSrCGHP7b14C1+3FBDlZ2FIuONMwMvIex0DVoBPgSfYMFDX6URn/Pslx+z9+Qp8g6jB1pjISlhuKG8xuYY2aQoPk9ZIHEWLDRKCBX9AeZEjT8aGZ08uP9ISpSNA3wYcHkrdfA/F7OezCDDAP5aQDdBuIiASLUTa2aAmQDaMsAKY8apoX8GyU98xUMQaRjDAk6XTQ5MLZpa80ACEQhhoU0UBwbKHi7fF6A75HBwYaO4ktHoUlOD3Z71s5cLy4HjS7Imjrmp5goXuRqAe2c74g8rjtjnNP1uX70sR32yJEhwFNKiZLVMNJp2kZwrbzI5f2YSFnKxtU7eGnR+QhEc8Pjw5tF5IaO22K8DqYALwG6Tqyg2JLyTD22cEDA6WbMyVNSPpgO6LDf1SosKmetgmZMHNCBN3N6LoOkAJ2cInBkjMurMtfBq0tFUqToTy1bMC6f43K36KtDJhZXht5yQBv3m6ZuFaAZQ5Sfi2OIcdTjnqJVRzw6vzGD7sDC6FcJOdGEmamHt1E+1s3nE3nBMqKzHl73rNezrkFDbwtRsenVAGANTadqBCEP0OhVUbiD3HhuLIM65EXcgFw9dmzhRQxwWUa9IbfT3lO8KqBzONQ6HBqKlxQRkS/Dpq5jn+PHnOsOW2cpARhE/JXCFTakHCtRZNxlLAfIEOcUt/DFPYVn9+We3OdzHHRxOgOyuO17aDmw4essKHLnKVMHPf928FgIRN7ueq2GAmVOwXYCSDDsDmqTaUA3Du4dANcHwMI+x19TwoT4mkx7YkshKMszlWWlDNqjrMTXHYW6EttNKFZPZjPVyI8ptDqnYMf4GrC4nE00m890uLkTRDWdUSytJsJVcYlMLcXiHQV1L6Z36C2GoJ5iZ9ziC7c7dZd3MjM5D+5bOwrN/u1VOomHQksAxh5iWZ7L48v/TOINoOAAILYHcHU9bSkc7mmGrA35YWwU8l2OHfL5cb5YKLCO+foUWusK21CoL59QTDybqlmUFO0rtRTpI/azlGt+cqat/9+D8O8xPJ/PNUe+UOUSOecuk/RooRbdT58+UlNmFE73ChZcTaMu3K/NDN3tZcHQcYnvHORx4K1GJzl6X1LwLIhZzz/Ov+uiKEtttmsdMpG/yDePWP+TJ0oU+PtJrsPVrepPX4/xG4mTumlUTCp0P2hFEdZgryUuBriJIYz85EUBSH+tcjqTEU8pZOrxle2ry7HQun99pUkf1WVRe57L/V6P/xVj/CddAIh4aAZit0XXO/QuYjgHUOoA4z0f3Vxdq+bcx7jua4DCNcVck+n25pbC/K0mk4kOxNoIMnpMqVOhoBVASMt6TncJqJHhq4Y9DujpDpCswg99j74GkB7wi8KDF/3L/4QoPri+ulTOOi3+Xp4CrFH4XwNSVb96rB1gytR1BzjjsdDiAye//lizR6e6uL5UyDKdAKrldS/ho3a9k6736pATNemieanT//lE1e/matKg6Gu/6ZX+/xfa/7cL3V5stYuZpl3S9rNXCjc7Xf3hc0V8V+gaM4y2WuHTG8DDGtvU0K6In0jubj3fxYAmBqUhyIGnAj9czuYq8T2ZyfepCaDW4eWV7r58Jds1im2v2EuvPv9stHHPWv4NwpzYjeRSM5PvP4KBxHXAV3bEtrFWu9kidyS2atWHvTLuizzkhfoS/7OU5B8wGYg1zx0TckuVldqRH6YnK23vNppYBq/kh8gK8NIACg3krmZ/0B6aMvEyNeSPln11CyCQYXPDF/3boovTM4UYFWlmpvWLF2PsJ3JrQ+w5MOTggv+5Yo+ndntQlVfKyeNDkchxQQN7WSS3dsRAliWV56dKKYzgw4F83v/hpeJnlxrwLQHC9ABRh5dcA9hVHjOSKmxf4ZcldEv8fYff1tDz9bNO8g943DZb3V28Qf6tpoCe6/Wt9ujSnxc85/uHrDQplM0nyk/m2qhR/vREE3xM8NotK80nM0Dcjdz+cVLKwTEjN5w9AbjDpw+AW/3dVlt16halSkXtbtYasJfLO8EnjH33YIMG9rZmnuv0k2cqehTtfyrWTFeffqGmqzXaNybV5NXO7UpedNBz+/qNEjxmWaEckL4gZ9fsSevDTj3gSj3JZP/4TLsqAgrVY6y2xLrnqOvYIdtCA89OPWB2l4ycgw+K42avWOTavbkWRsKO2CkVCvB7A0AdLKo7n8r/9LydL1ROJwrx3vZr8rpxrhC04TzPc/l+nwNeteS73P9vWSHLbqOIfZogFcu52nmh7fW1WvYSmGXP36r7/LXcXjXg3YDPidw8mwO+TitZiHJfdv7npyfqeMbaktfcPw0ZkvsD+2tWlMqJgQYf6Hm2mDDW95FUFGrbVjnxVTJW2Fm/faQDANzBP2STB+3Rd/3H50r/QoxiN2t4Ov38UvbZFYDznQZyTee+SJwcGKsqU4dfThdL3VxcKLAXHJqdAmBdzJIi40vW8/9vdcDGAVCvjoP8W56Je+svnmv44lLdf/1cA6D6gb15OJ2pgL/hv32u7K4FrGu0J+eQhCS306xSfXUtf36ryqkie2p5tiKI0Svz6vWd1q9ey3NJIA94HA3kq+mTczlAHIi38pQc0Bykaa6evLqbGFlmQMdBAfu5jHuPI/L3NvXKF3Pl5PgmR9OPVgqA9y17w4Dsk8Ogw6evNJBb94et9HihhG6n8LZhf2qIgZocj7ORk5GFvZ3FFP2viOxrRXJmQJjgeZiYTPhXAdgbf/fR6Iv1i9eKjdT++bkCOmy/fK15LLXNerVh0Jb7zRevxw/8Oe8h3Pvh/s2NhrOZulWpPGYaiM/d5bVUJqUnZ7z3wJ/wj4S8ht6ak4nC6QKavewx+jyfS7d77b54pYi8DTq8efVSBb7lTQPjmNviZxV7Q0eOWP7n38l5WaaJhA8Mhj5vDpoiixGf+QnxxzN83gXVmZTNp0q/eTz6S4gRkJ68jp8G6OaWVLM/7l5cqH1zrZ6cF8lJHXz0xLAuNwo3ew2vb5T3yIRdDBkG7LlJ6Ia4D+TEIctZKFMO34k17sjTnd9jjYH8GULUjuc9xSCb5OovrhSIoYQefXxPHE6h0yJv+Idnaj9eKjK3eXWtmjb/zUeafPRIJT5yeHNJ7igU5zPFTx4pB+jOmkHDxZ0Sx0QsHCZR+tW5gn55/aKBvwsNeBgc25Ehvz6e/5ijz/tLm+QUPryq3/1L2ocp/5g79mMGH8f+cvw3p4Gjp33FuBve21cdP+fJcbXvO/7UNb+P7vH+++i70Mf2vvs/pO9I//uOD2m9b+zD+z/3+fvWe7fvQ2u+O+54/XD8UYd+fNj/93PunHn7IRx9Q0KfdGw/ZPLf0Zgj2378JltHCd89fnPUX+/q3XWP1z9lxePc7zr+FLrHOWiPApPRxJtS/YgXM781455LHqDHJ4L7KxlHH/wt2t75bvNBjH84/6tzv/f306ihyJu+pQW992WGrN7ee/dv22lmMrNvLerFzq87/b6NMn6z/+sRf+uznjd1D9f0a28P+953HnnTaGZKMcmCy/XtUcHe/xbPRx/bw1muk/vWj91+7ifDAx7NTCGG+wYP4uX3Q4yKFDtCiPTw/HzvSKNNzHy1sfurXx5RX1184MTMZKNsxoivm/HWNSK368DfIJsZdeJhXMsLTl60TVmSnw/w4TPFy68bClA9hauWwoPTHvnwNXwQzccwBR/hDic+X95PzDbjvE5e1Kl5U95QeI4Z8rI+5GVmFMU6ilwdheFWgesQfPIgmFHPeOfN20ABy4ufPfx4cbVrmnFuEOMpcA3wx5J+JQetBorT4zU0B+558zTkdHqKmSkG1gvyMZExgZZReMgoOkBRgXwYe1PEtB32bH1gFimY5bIiH/mFS5n5aFPHsQ0mL+LOKFZ5EXUEGCiE9gAfJYBXlLGmlPs6tPDW9mb39vBiuOvPddq4nJIGl4MjQ0Z5W3QSuAgxyswoptfcHVDXMOoxhKAQo3ztPYXwAwW60Q7qZdxjkg7oTrBt3ujLs4wiSK6C4qkFyYIp0ZfgscWGHQVdp+tHb/v9dvwzlHto7ym+t/DaoeOcIkuW5xCQBI2QJ2VlrlRkEjxttxtoBzlPCX9zWV0+l3dAvw4i1dA7UKhzW3uhMCD/AKCboasyyymst6NfZHmmEKMabN+5YeG7AQQoKEaZX8NCzIsRPPWCLyZUgIavaWYaaF5UHe0LyJqgZbSE3D0085RUUoTr4afDfp3zoAC9Qq67zjgg15CiAi1yHpAp0XJ0EEKAzxaxkxK0PAZCjDrmqgadekuMddkH6Hk+mJ2cjrZw0NNBEG8OyrqeWVEPXw5IlhSoauycMnwSO7i9fIyh/wTRQlFCPtfhDPDwkCP7vFRPqynM5ehrQBeusvtvWOwBe2oA1YPKzPVXaDKZjAX0NJsoX0w1oShYUEC8vb0B5LuF30Ju0xr9553kNmvwe5fBv+G3xV/Eq4HPA/r0/gLbzABCBgyzBJiJ6ND9v2bMAuDXzLSloCuCjB9tKdRDQoGL2WqhwH2nt2fNsQG+zKHnunZfHO0CaLotTfHZifJnpxJzxCtLSYvTc00B+RpiYU1h3FtGMdxpuT/Ozs40BYTa4LOBOaSC0fbuX0QlPYPmgAIyTt/+hPlEa+s0zEoZwG0C4KsoFo/fzLnZjoBn7t+WogjdAia2zFsj4/r6WtRXlXsxN5oaip3D1Z0OL99o9+oNoNMBW+QquB9gJKe43AXTDmAzx34HP+JHkLt/1EJHbs/J6UqH19caAOSnRTUConfosWOg23wCyOtF0n5fK64PWuUTGQXrGrDNeb58/lz+Z7fnp6dy++Tkxh32mSD3od5rQjF4B7Dnaw3oYc+9VBTyMQfs4f23+Ij5TZTYIlu5misxL1tO1TetLIvkiEJVgU/Cl/84sDOjgLtYreT69bhIxM4BvWygd8DmFcCM+U3a/VHKy0plhQwhaIl/VvCb0ypixFu0KGVRHcVj15nnoxDpk3QLCGHksMl8JkjqDpsMxOgpfpBiIPe22jggNC01e3auhG+lk5mu/vyFNl8C+s0rneYTrr+Uf+PJW3dNvtvVmoZMDQDrD4w2AAAQAElEQVQxOIpCL9XExt7b0CmsphrmhW7anTrA5Iri/9P/6WPlj5NkjbJO2v3TpXb/6+faXO6VPDbwy2G90xW6KM6WqpOpOlvJYyfiw+5TWZ5rcEFMcvUviY0rQOsN/qwU5B+AKAHFQAfZuyT/sEM7K9DDjW5fXijuW4VZpRwAaPnRU62bve4AQsrZVIuTlSpygoMKNXa+RVfitSVvO9CugQt+9txzOXeAfZvDVhk2jydTNYjmYEIokgKA2QQ+dv6tYUAtB9scQL/69EvdXN9AZRgB3RL/qLd7bdhzpvh1D9Bji4ladNfNChWPAOFrwJwlPAN+uF6mi4VcBT18uG7cd4rlUgf81O81gG9bgN+IzryvQLYDAPQeOdJswt5vaoiNjmePlj3BxVoDcPgHgZbQ2b++1MXlcxkgxrwkN7J3ZJ+cKzxZycyUljOth0YNgGdfJPn8Ars0xGDgYut6xh8S4Gw3L7X83Sfaq5UYuwTIzdj7EuuqSpoBTt7VuzFWGvx/mpfaAbRsnl+of3WjaY2dea45AGBpXaskvx7agzQpNAHsyB/hH0NHHCe16GND3sE1mGRanT+S2Ld8T6taaY/e3RecYc8z7LjMOaglZ+3QTYBfwW+9LDTHFxx8C2/Wox8dAHey85V69pyWZ4ciZqM8b/78ufQS4OcxukE/q6wav52bdUGSKcdJA8fVsydKISqGpGLbamDfFXlj9vETTR4/koJpAPwPFmRFjo0g72AYdrx7+VoRW5bYbiAvZQDO2e1hfN5q2Xca4r7Gb2bnZ4pZUiR+fT/r8CsDOOsB6weEdnmEzUKeVJyfaHJ2ouubK2WsWey6+//79GqjrOm1gFZBTi4uDiMvfZCai0v5M9EOPZYnS6VOYgiUXVIplaUS+evu9loDz8wt9tje3KpjX/APLa3/+Lk68v81QPbGY4fYsJSp7Q7qAC7tzxfKFzMdsGFk/yzJSYlWuM2Jj/nvP5EezbTFTzZ3t6MOQ0Jecl2PDyT8yjeK5QEnxIfb2ztVVaUtOXDja5lpulqpTdLhghgExBX7WcC/c3SbPzlR+T/9RnqyVEGM9Xc7Bebb/8y6j+faXN8quT7ZVzvynuuElZSxB/v/9xrRYcZzRANta6UcoHfq33bFdrEoRl5IhtKXV9r91z8pvbwb5c4tqm87bFyqXC7UzwrVyLt+faFi3ysq6OzJExm8+p8iHi5ulUGzJ48L/4yAvN78QwJ5VWjz2UtVd7yPeHGp/vmlttCZsddNybEZ/mfotH+0HO0/2UrJZcSfBvy4wy4CmK0enymh12yLkdlDI36cXDY1qgHbI/cdxDZ/JrjbE2aFXI8l8hbPztSr0/7yWmU9qJovZIwRPt5/tNJArGT4drvZqccG2+1aFXlAyL3p9iOQ3n7+Sgawusb3xX4TWTsHxAzlTDFlWiJL/uhcKaXRD0T+7a+IVZ4VA2v1xEQ2m5LDZiL8tCsk0df88YX2ANAijsPpSirCPQ3WqP/75+N/p5BPJ5ip0xafcXD9rsc/Z7kmv3467mshRbV/eCFtGxlxl9ir5Hp4dKIaXz4AeKMmCXB4+eipWp7FGmSsodfhO9fQc1mDywPftXVqyYW2nCiS+xv2JM9vtuV5FT+bTmdK87k89iwmOX/7P3whu9jQ18hzYLlajXv5zvPm/nD/7Er8+R5ht7vxL6yUJyuJ/LZlvx/gO9u18v/3OeiX1y8a+KtowKD6XY3b3/oZ6HnYuBy3mGOfX//QdpzzPUfj/rfacY0P8X+8z9xv8PdDr4/zfzn+ooEfoQHckb34Wx73IyiMQ3/Yr+/z5R9G5cOj/tr0P7zy/Z2fsv6H5txT/HG/MaY+1I6UPrSe9x/HfOjoYx62h+N83YfXP8P5w6X8/AeRdD7ettGxOfe53n7Q/HcG+XRvdDuJY+Py38nPUaLj0cU6nvvRr9+2oz6/18fejv9BB1/jYfNJ71573w9pD+e9e36cjzF/KP8jCcaPx+N8jv7G8LsaQ776eTgXUt9emgH+rPCTMzDzvzHXV37Y59c/U3tI9t1zX+LdPq4H9DQ23sCPx+P1u0e/T3MyY3t4Pnb88F9mJjMKINAYHjSz9/c/HPPw3Fc0Mz+M9Pzk3fved2wuH8gFVQwER76vzrk8jvk5jmY28mP2/mOgAOPtuJYZuoAf5+8IrPg9s6/n+7Xf6ygCHGV0Gt683+97MzM/8N47qKcQPLxt7sJmNvI1Dnj7a6TF2m8vx8PAtcGj3+tZz897iod+7QMGijXeN2C7jjfgXdeyVqeBeX7f7Ot1vEjgfd58vIeCeWHA+WL+AK3jPZ/vl95MwWs7Y+NsPIp5euc1QKOHqDeWHXmwECQuer9HSxR8ogW1XoTU/cvBFdePmd138NsMOzD+2J9RbDDmDTK5aE5PjEkUBMzoQyc9+umgO+qHax/YUdzpKe51fs24AD8WTONxvDaxjPyVWAP2ue5lMSrEKOd/LHTBt4/xQsDAGibmQTOYyZt49c4Yx8GJ0O9yHSgmHSjMNwBjWZFTrEnqKUAOFPsixR2nE7KkbFapztBLoMeCzEwtdPpJroJiihcXvcCbKBalmz00sDFyuc+NsgXJ12qxv0UunAa0YhahAkfQC9HlMdVtM/YJXchgmOa8tsjlwLRFkzF28FucN12jAM0eZ8jyXBVASknhitsUhKDJPWMtswBdjbZtAZAi/cPo7BoLJDKfIUFGgbWzIlOGTnzNjrJVypMKwN1xFIsHg1foNLSiKNTBtyXTvq11gKemb+SFWddTyvMRrOiQP8UooZsDhXexaExBAfvFEBUkGXbLskJZzEfwJA+ZirzUgeKNhXDv39iihyfXKWzIfduBh5ZCv3glfCU5TWznhU4LJvcNsZ7L3gEEtPDSEZM9LcKTecW2GxQUaUFuzz30IjQy5MuRwVXkc5xWiHFct8UuA76VsZ73d1ybGYXLVpE5GcXfhoKey53lORzABfdzaB4oRLW7nSKFuxgz9cR6Q1GsQweJgpaQw8xG3ZmZfO2wPVCIHmQxqqQgV1AwHBjvjzTOn/9Z6ZqCXudABkB2aAe1rN/cbtRQ+D5QJPY1YgEvs0rFcq4BvcYQ1BAPd1dXaimCjQ06t1fX2sFjx7zImouzUwknKZErc76J8Z4grShwT+BlSsF48fZbcikGTeHRdTMWDSnSz1cnrgB1PseLuuj/er8GbNsqhagEX9m+UxaTEpYQuvX/z2/PXLfxEmCrgmZPPnH9xBCUVzk8btF5owk8GTqs79ZKZhoAHf0bx3tAGDNDxlrOz3xB4RA53XcLjxfGRdafPT5XDo0cXw/oUNhkMp+qOl+pAc3bEfnu365/LyC6bnOL8pxhyOsfYmiIhQEefN01QEUG/TiplNNmJxQkoVmxRkvemWeFBoqcgVwyeXqq6eNTnZycag8oe4PuNxTpbymQOnBVQecAICUKlxnzPfbmFJH9wxM7Cqgd8kymU+1eXuoWUGIOHfdjw0YOEu7IdYOkeL5QWkzV4g+brgbUOVUEmCyQYwYAcrW5VUY8HPpWDpDu3fYF/km+GYibLAUVi4mm85mEfRaAIm4v50XEWoafeJzl+ITVHTFrypDd8Lfs0OvuxWvddQclivK96z3PVADmOni8Q9bI/EjcFTm6QaeT+Vz+rfRTivW19XIamFI1ReA0rbRQBkjU6Rq6u4srJdYURWIHI8pNpwD9DGAgnc6pde+Iow7AYynhgw0xuFgu5THhutqjx9vra508eayQRfVRgA77MW47xhYpqvrtU/kHH/aAK9lyqlMA0z26CoCb691WvpaFoMliqYQsLtsW/y0oLPf4RhtrzU6S4nRQ8X/5lbTM1OBvaqMO//2Vthc7xXzK/BMVsZCRUy0Ocp+M6CzsGxl695gPv3ksM1PApp7ncoruk5gT06YZ8TVBh5YneW4RAEWLXw743yLmgqRmqdQcgHny5EwR++zwV+H3i+lCZwAJns+u8UPXz/rLVyrw1yLLRp1XMdNI8/JOC2yTFcWYN0+fPVbJ+QFdNGFQmecK+EyDHPNTdE1e6fETyTSbLXQyX3Gc6dGvPtFstVRW9zokU/HkVJ7bDujuUAQ16C7Dp6axVMOa+aaVnqzUAJYMABfKomrygkkqLSqHh/3mTuI5wwG3ObGVnp6oS1LVSGFRaYoPL373sTJATkNPARrua1nAp/CjHH2L10271bSTTgH4BuzeAno10ySVSc3zN9q+eKOcPDEl/pbVbATyq6ICCGkVYTMDONsMLVtfJ2Of6eDJAciWvagAIEMVakOvujmo3+/lz6+nv3qqYYGsgBO7SVTMMi1++5Emv3qi9Wmp5HmQuO2JyVq9/AMplSW9+t//RR25YIUNk8Jok5L+EmD4NrRqWCcg7zAtpMVEp4+f6PD6SpaSqtlUsy6qWM01ffaI3LCU/5nhDv92MNjBm3pLDM0L9WeM/fjxmEem5PzpXhpOp/IPT52EQpF7CKwce7rP7W/udMhNt3/6UjU63JGn/PnlDmCzY69aTJf3zw/Y23aNNuxFh6tbbXHUrojynN6z1/Vv7pSdrlThSzt8KgIYdci/Ifav250GAErNSmUB2/Dc0LOPG/IawFAEqKzJre2zhTQplKVMHQDbAVA0YO/t3Z165+WuU/vyWq6nw5O5zIJ69t6W550Ab0yUY9nu84nYK2ZTVZ5HWK/pWx38AzP4cjkkyYFm9kzndz9JSjEpz3N0eyrPmdNqIpdr/uhMqyePNAMU35H3O/bsyJ6Q//qR+k+WKs9WmlSlGsDIJvUy/CFnr+y+vND25RudPn2imect/MsBusD9BhDfsPG+JqeQq4Y8qJhPJHx92QZNfvNEiXFi/8lJdtPVSh36FTIO7A95XmoAgO7++UuMO2j9z39WvNlJL67U/u+f4qu1ZkNU8fEjhflURu7AveQfLhD50D+YZYDTNfbJHhP75JBbwPUttvIPjBwK88+9qEM/w9OVMuQdlpWGj09lAM6hIA7JBc2nLyWeyTviu3p2ro64cJ9qv3itElC3QIewof3ljYx1A/nGn61qrvt9K9/rZsRO949P5Ot05zMVxGpfYleeVwcNEuCvZQH/bbTdrbUdeBZfTmTkkkieOJDP3E8G/KTDJ2tAWPdxQ69x22iCDki08j+j3ZNnM+YN6EmvrhXYT/eZqQP8HKA5INv15YU68li63Kq9ulOATyOvJ/Kx2Bdnk5nsxa0O+G+BbjOUGpE9m82V448dz04twGZ7u9Xu9o0COUX037x8rojN/TnX7V7xzBbM1KCzgP+v31zq9vlLdcTJFCfuAXGzT8614Nlnj+9ev3458qMQlZEby988U3GykJFv2mTK2XNdXfNionLbSxdrhaxQ+OhE4dAqTHMZMSFyT7Pe6O76jYabjSqeLbrUa5cJv9kwJxvjOINehwwla/j+1AIUh5Qpj7n8AxkdfjYhp0byiOWZ2CaViLW7q2uNH/xg7M3Fm5G/gC/H1UIZe5/YzJ4qEAAAEABJREFUJwdyjlW5cnJFzz7RX9xqMplr4x9SxEeKTTPupc73ZMh1wC8jc9PJHO71y+sXDfzcGjAI/pDGsPf+kKi+0f/w2s/fbd8Y/DNdfB//P9Myv5D5RQM/UgMPvf9HTv1l+M+igb/UAt+XW/z+z8Loe4gYfU7fG6c/449TfNi+m/TDkffnpuM/caaf/jKmHhun/+5+zP3voVTvXh+F/77jQxo/4vx71/8RtD449Pt49/sPJxs+c2ziXD/qZYz2xuFH/Lyr9x849W+iP406cJkeNj14faOfQqEXC8W7np43aAPXD+8fzx9MH0/N/M54+q/+y8xkZt/iw+zbfYE+b37nYbvXwbdIfGeH6+o7B/zImxZM3gbs0AG2jI2igK/j7UeSG4cbv70FCzoe36VlZooUyEKIMsaJl8HLcdzID2/IfQy3UNUgL+qMb2h5Yx4itKFh5iv4CKkf+nFcixxeMLjvlcxsbOLldH2Nrxpy437M4ybvvQeKPcbRuPyqMQbi9GgsoLqOQgjjdc9k6ghqibOeLv82pUeq02/rWh2FC24p0Pnw6PR65ChiUhIrsYZBy8d1AHqcygtbiTfjHiPBdeP9FOxiDBp1G4KMN92+7hBMlkWJaz9ansaCWkuMNRSLGtcN97wA1AXjHs2kFimcf79fU0Q8ULxpGKssaKSTQQca1FvGIpSP9fXuj/c0fM0+mGJZKFFQC4BOe8CYTXMYC5At63fQ7imACf77FJVREPX/b25w2WkBWSYUkNyuAwX1hkLujgKRFyS9MH9cz/nAPPJjxnoH1ulET4iKXqygoIFy5HPoVYciXTd4hlrkCsjj8xLjnIaPGcfDf1FV4zyLUe5DddvI/a3Hn1ps1cOXN7dtdJ8ahBmh4LaT5IUld6QiRw9uN2SNiaIpc/cUnRwgDjEAzhRwjD/Dm6DT+jr4ukHDaR8oWO8BDyHPbVOBPllJoz9REPVC1LjGcqatdfJP24dZhS17tfC4R+/C1s6r+6oXmL0I31IECyEJRanFlyK+Z4dG/s0w102JPvcHCpvwGOE75bkOgFWjUuCtoQg+0oTXjPs193pkz9F7nuWMGCi41woWXA2qKV4iKDQOflBW5CMweUPBbGBdoZ88ZRRgD6OcKcEbVAK+4HxzCp1B7g++Tg0IacybhWwEIjvOB9ZodvvxW4mupxp/uAOcdNWmohznzhYLsQBF/IMKZNLb17KgwLrwNqGguZPzswdIP1BkM3hwv5kzt6SAWADQ9shdUhidzJdOThn6SyHeq8cEcLLVHsDHC9aJArb7d5tHxUk5Nqc3hd4M0HZA9gG/cH/ILCr4t88A4IY8KZSZDuSN7XpNse9m/FaF8MEDtj/gRzWtKIpRii2yXl68FlpSy/2EDQfsXE0mo873gCn+rY+DF+nR1Ra/8rlVXo4F+I45NxTHc+Kxw286xnQUrOcH5OFeg41b1nO/cP/zuSv4NzOFLNN8OsPOe/S3VyAUMhJKQ3Gyodju18dvyiWZBuK/ubpRzz3t8JNtrUnKFaelMgqEe4CQihhElQCI3Kcw7H9yUIAyOfqcAwD4ffflbnOQ+0JPnhgAjcyBkq7VHsBTaMNptKxz9cVLRUKkp3i5dNthy/l8rhI9la0pkVhyCpQGeBNi1NWbN6qwdQWA2uJXPfG0evRI3lr00xADG/KS232CH4i8cXd5pdr3TICPMC3VXd8qood8NlECUJhSSe+KqMlspul8Tuw18m+K7dFtiR1vAGZuri4VUtANhdcdoOkO29/c3sjv+7drW/c9xtbkhpvXr+V/ftsAGQS4UpDIvNh7t9uomE4VkO3m5pp1WiVslHN9YJ7PLZGtt0FX3PecPaGI3GSm5UcU8heVAvzHRwuNfrKYKeYZS+zl34YzkmoTB2XziRysDw4gsL4VSVpN5DnTxhg2rVYAH9ilekIh/KPHutkgC/fcHxRNtTodAPBuKGAfAK62b67H/3c23O3H/+c2ddJyeaLFyQm62qj2vRR9FfDvshTI1JxNtAVcv7x8ofZxofR//USHytQSyvmbpN3/+w/SVhpe32qYlfLcukbXFXNX2Nz/9Oz2T8/VUMhPFM3v8J09ei+LcpT54k+fj4X7+matUlEDsqZ2UJkX8jjsAbBiletAzohua/xpmBbaoY4tflcTewYI0bCpO8DhAE2DHR6fnStDFz2gSU9cB2LDnq7UFUn5R+d4r+Tf8G0BD6b4q/vDGt5KZK+qUlevXymyh16/utCbiwt5bBeBudzzD5asr6/1Bjk7wKrmeqPuZqtVMVFqpGkt5dtWOX5ZAr7efvZCXSYl8vjNAWX903O5X3pe6O62CvjEXb1VZZkiNukAX5a//0Q5+SLBTwcIUF/caJ1LLcd2s9P68nr8U6GdJCFbfThoA08JX7Sc3EYuWhCLekoeHeAHIH/Av8Ok0O3nLzTMSy08P5EfL4iHPfHQkg9vuNeRT4cyav/FC50cpOxsoYAdVgG6u51cRwkww2N3gk5mz840THLV+Ffa9+rhcV4PmjA3JWQC7Grgz15ca/3lSw3Q7/GHAWDpABBYA+Ysfw+gzTi7XGtPjg6AV2t225b8OMEXMK8cPFnf3OoSezTw4TnKbe1tx7613W5GwHXL3tLXrfpDKzNTIk4WNJOpBCRtWHP9+lJKQcnB8pc3mmaVdmeVBF9GzO0dpMqDQpUrEC/Tj8hP+FSJ/Xt8dEbMJPS6v74iygYV6LIll1WWdI0tV7/5CF+u5bm6xKYOwO7R7ZbcTOCrA2QLISpjb1x98lQRW4dJqQPgXw6oF1rJsFVPnuvmhaqzE5W11L9kPeyYYZNDlK6HA2vDY0wKj1aqlnM1gJcm6VBIPTk7I/8PAF2El2oUub28lgcAqcYP44cqMvQtdFazfgNwW//uXA0x2SJrSU7s8ZOc/aEDJBaxPbBew16ASmXoQfjHNCtk5LYE7z2glT9r71681OH6RqHMpVmper+WzSt5XqxOVzqg54b91a83GUxjr/xsCc1B6csr6RV5v5DaRaHm0xfqgmT7Qf2/PNf66lr7rlaTpOycOdCtAd8HXxtd9v8LNsCe5T98LHu8UA+AHh6f8BxgaiaZ3CbitU9iXx3kIF1LPNfkBP/gmdw/X1zKAHarotTEG/k6v6vZWoljYn7oO1mIasidKc81vFkrAgpalpRXU3VVUjGdaPCxxFeGfYr/8qvxOaJfljLi0+1Qo8sOW7nNS/YvN1D+Vo/NFxcaABvtessjSqub129UF0E8iMrzrh06BDAV6K361RM1hUllQledEny4XcvlSoGFstlE7R+/UP/FG97rdRrwfR6wJXTn9gm/OtdullT+wyfSo7n8Faa5/Bvzbuv5yQqe7xvbukQsB9bffvqlOvbfSHzUh53ykFTzbNASp+KZpGdfT9zLf/NU6dGJDvT36500LYjTvSYYtv/iEtfiGl9SZOVeqognkV9K6C0Ae5sFeSZJxrwdz1kd9qlOT+gw1ZnJPn0toS89vxm/4T0AzGqQEs/xVmTaXN7v2aiC/Ilem06e73Y8Uwr/7wHtM/icY97UQTZnsTcbuS3kL/9mMnL1yZR//Jj4xhdfXqv69RPomLYA7Hq7F7o+6ze38pga0OHQHdTDjJnkbcmzljgXrxpfvnz5QobMWEWB5w3nMXn+/PhMbRU0w4YGb4nnpp49LnhcRtaHZkNeicwN0Prl5xcN/BvTABGKE2ts/8ZY/7nYParg56L3C51/MxrwPeDY/s0w/e+K0aP2/fjvSrCfX5ifmqd+6ryfX4K/b4qBRzhvA09z3oxrb37u7Vvc/wwd/qT5M5D565EgLp1H96GfsojPO7afMv/75jhv3zfmb3jfi3DefEkH9Pz4Q5vP82ZmMrOxoPfw+vvo+FhvZvfzze6P3uft++Z/132ze1rfNQam9VUTT5SgFN9YFxp0v/fHx3nriTM/ent3oPd9V3vf+GNfjFFGMdvbQDGwozDpzdfzMcEC78WJe7+gmZm8T/7Cf32Oj/XmXWNjzHh8e9/PDTrHNoyyfE3T73ufH+0tLz1FjAF+vCAVYlDw/OMDaN7PYfxxX+oAVVr4Dqw7oFu/YWZ+kNm9v/Rv+318D10HzFpfw0cxdOA5v/XGPbBgzphnQQPzFYMsi4op+WgNrBcHk78Z9xYpDkcmJcYnilDOrxdeAoUObz4/5pmM4m3IkyJv+gU9g16kQBPzQkOM3E/y8cELprREUSv4PMaOR+Z7QciLlUYxKVtMZBSwRFHOm3H0NhbzZ5UCLTFmqAr1ZSYfM96jsHI/L5coAvi4SF+k6GtT5lHIiD6Xgv9YpKCA5tdhHDNRhGbkXk8h0s8D/ff0CuUUNarTpaqzlXIKiLFkjYCCAVTMTJkXD2IaY1i8IuchoGfXe9PK8JkcUGjx7PFIy+llrDU9WykgX0UhS+ivoOjlxftIn/f3eVSaT5XR783HJZeBllPQdBqCF9dbvpiroOhlk4rjlCKbKVGECuippADocw2ZjescmoFxfkzovGUdl3nwdaHd5EEZOvP5TRjU0ZyOFbkyCuUlgFw5nY2+47JmWSb3g5y5BXw4L9lqIf9zpL5mMZ/Iiy0R33E/NzNZjMop2CVo9tEoFnbyb6flinIgjACVzJTjS03byL9x6MVL4S+ZzzGBcXaMPSgwLoUow3YBn/BvifXEjvOF6uUvjyEzaBMz/meUxRzv77FhiFHJ/TYG71LbEjXYLo/IBYGOomMG71lVaQrw5XO8cDmLxVikN4r8DVNDjDL+DcSSAzsuawOIG4JRUOzkS5qZEr6fe3GJou+B9Q/IF7Gj8PsKvfXcb8knFQDYdDaXgy09Rc3doUbm/r6gCF/7w0E59gjQ7Chs9vCNE+oA+NhwL8Me5WyKypJa/LCjuFzvd/Bxz09LYW8PGBNDUoFsRQGwBD8unyvCi60V4Ebna1O48/ve72ttuXYZt4BvPi7PcorOboukIQT8pKC4Ju1evFGF/w7ob0bBFVYVuO8gWM56DaBnZK4XBjtsNkNm12FKUR4Li4LYzZJkUo7dJ7OZZvPFeL08PcX2YQS4iiencr1VyNJRPIzYWviD/JtFHy2Vskx7iqFZUWiC/7qM7gfXgKQ9OXN3d6stoFxg3SFP8mL3oYqaAkhEYndLQd71J3LigG8MCIIJ5DlwC7hZTzL1RVJ9faca8MBlhGX8s9UcPuMSO3x0qsm6obBOY/J8uVABPzEmRdodBfzlaoW9D4pcV8gq1jlgJy0nypwPIqnCR26xr3+L+IBvNvibzhdjDtsBuNSAHg5ULZcrWYzordAa4GYK+PuG4qc0KOHveUqas0ZkzN3LV7qt8Q3AnAqfqbG59+/wpWvABQe0A7mjSyYHhAZ8adSHTBE6IXAMQV7AXwGqy0xLCq/FfEq9t1WFf/UU+uePTtXix0VeKCtyRWybY5sMEK8jb88/fqIeoK/BX9+wrn/QYIJP+Pzm0GgNaOU+6fHueWFPgXYSMl1SGBXbV9AAABAASURBVN85SAkAoE0NULhR+6eX2gK0BNatzldye/bosXx6qviUa2yly408F8bHK1XkyYGi+Jbi9Abw1PVe4zMNcbWnAN46uPvFKzngGCiWx8VUDbyml3fKseuz1Zk8D0w/eSyX3z9w4X7u32JcEyd7aPb4eEu8uw/l5GDUpAn6DqeZwqNc5//lmcqP5zpkvYx//ctO6//tUqEETEXOMgXlQw0m0ajEj28A6nzfLz5+pMn5Ssu8Aqy4Uec8o5vdZqNbfHsGYBEBvJppJltWagDRhA3V9Fqmciywu64H+upMur54rRCjcvKvWZDnsYGc1OFru/VWhaImsdT61eWo68lBGi7vpKuNGvyvAZx08KO0OMZDUlDCPyI0A0KvAaOc9mQyUZHlFP4HnU0WOp0u1AFYTEpo47MR3zrzbxvPS01/97GGeaF17AFnXstzkPMkXru7O83Qo8d1MZtp9hgbE0NzwIM2SA5yd22nKfdEjsM7tDut1H16oQN2Pfy3T5U9O1GYV4ohqM/TCPBVv/9IRh7J2KvcloXrAxmsSPI/y7uYzmQgNAfAEM87a/KEnc8V4XtgHd83QspkMWg+n6kiB+bInOX5+EGAnlySyP3x1+fyB4Xtdq3mbKLE+i1+snv1Sh35yZZThduDMvxsn5uEjg6ALrar77/ZyN6xvb5Ut681GaIyAIzrlxcj7x5vk6ePFIkL2xzUlVEDoNP0k2cAZmuVxF6DvYqQq4VuS8wvF0stybM9MpyenilhD9IGPEoVMmvXaILfFCHJPyCzekrcAgwP+PeOPSaczuSxNvH/B5s8ah+fjvJu/f+nZq6vEci1E3JjwV4Y0WlISTc3N1q/uVRG7shjLs83cbyf7m2HbRK2cH1MWtMa0P+APnrA7W45UQCwLX/1VFP8PZxM1cGPAUoqizLAHgee4otb5eQct8Xty5dqifHw6ExifcO/dbdTnFQK5PoefVbsX5MujB8KqAFSHUyt8Zm0rpUAKbNdrwBoaID//Zu7MQ4K+K+KiTbEh38z0lIAADY5oFWxpxfsKx1j/QMMcTVTZK04mIxnsXRObiK/3zx/rsMaejyzaN8ooY/t85cKzSD3q80FelJS2NYqnz3SkGeK5WyMtzCt8Pmd0mqqq/WNQoxKWa6YojLkbN13/vhaLTEbf/tYPfkwu9rJWyQO9Mmp1sNWhk6XxF9CNpHrjPgOPTTIfwfj+Qs+46aR/3nfuOX4/Gpcq7Ze3cUb5Mm0I2cO6lUwpyOvL3/9iQJgf362Uga/cd+qfHpO30FhfZA8BrNC/ieQq8WC/bImfqIi7x0Gd0L0kTOn+Zcv1f7zc213G/n+4aBjt90r/eqRZNLd9bVCnuv68go/3ykHELWTGWD4G4UvrtU+maHLTgS8QlWpRK6En8e6VzafapYKlTz3+4eNfN7gz3LIX/8zwC750yyoxedr9rOQMhXEtoZW+6GRYcNE7qknSf6hNRHnbbOX68w/MBjuDqqUqWXPGsiXwUF4QG0BqqdXG9XrjeJnl+M3rAv8v3t9o/B4pdyBdeLHJoUy8l2Ah0k5UYJ/bfbSfCIbAr4QaUH5cq6C9ywd+5rwoQzZ7NBIVams7Qnjg1rWaj+/kNjj7D89UdO1yLWXsc7w6lbVumO/PJVmmXJyUHkY1BfQf7IgpnfSkxV+fqFJXmrPM9RQJE2xX2LdtmOtuiOWpHg6V4ks/oEwEZvx0UoiV9rZXMJ3YgZ99ubmz694NqjYUAZyX6+BfSywT9XEePvqWpZnmpDUDX1E1hY6DDxHjHYjVnvy/MnZ+fjsNaB3yQDJbzmY8pOVJuQP3/v6Sa6GOAhFrgEAWdc7uf/Z7U49z7eGn/m+0bOXGmP8w8TRTCKHBv3y+kUDf3MNDKz4vkb3B38ejv/goJ/xxsP13nf+My71XlLHNd9785fO79DAUXPfd/wQie+bd7z/ofl/zX7SNtuAvtH0d/c6aui7jn93TL/D0EPeH976sRZ4SOfHnD9c833n30frfXP+tn33mnrI5/vWf3j/eP71uGPP9x2/nvHv6exdqf8eZLu3qsYMpL/D10P+/PzHsegzju3Hzfyho4/U/fhD5/wl497xIT28/jbdmJJiDDL7cfwNvMnwdqTo596O13+ro6/5bnvv2sg3eIPv995/T+eH6AbevL5n+E/ucnrenMDxaOH77eH89RQ3vfncDzUf5/fMDJzF/cGv3t/MGMObz/s3oBr9wszkftJT0HNazluG3zQURfxavLwv4EcpRnkLFLzMoIW+j2P8OEA7JcZk+B00EoWOrMhVUFxMAH+a8QaaQooBbNqCc9pAEVW0YVbK3/z6UfQHiiKBgp03nS40ADSIN+VGMW2g39+sB97MB/oDBQVvtpxqbNAX63hzekYxy8facsZ9b4wbxxQKs0I29VYqLOhnXoBO4k17opgRK+4hQwYoeWyhzOXN73lLjPFrPx6bX6vKFZmXkN0LhIECiTF2KDINRZI4Gk15kh0b/d4X6P+q73gPvRptvDeOS/JzX8sAbQIFFC+4hRBHoCvKsN79T4xBZibDdsntUhaKHKm8Saz1dctl3BsbvBo8R+wWpugHWQItet/b5jJ5X5hW8nHm9xl7HGPoYMiDEkWgDDskilgR3QfsHaA7nlMQDBRfwmqiwLkXZQL2F4W+iC2iA0n4gNHn9zNAgwSIlh7PFR/NFDna+UwDIEKg3x4t6F8pUvCK50sKsHP5XKdbUXTOKFglWvbsVNnHZ4ocE0WejCJj9vREiRa5n56cUOBaSvA0++SpJp88Usn44uNzTSikVR89VgXIkTOuh3+nG+BNnJcfnY/z3AccBIz4bUSvqShUU6DMs1zHl3ESyAkxRKUsE4bix9RRNMp8nEmilRQCPRYThb1EvwMfDuDsKY7nAFIZuvfCYA+AaU2njiJgAxhXATCYmVr6I36gr15v8wX3lBIgqShuBzVFUAEwEELQbrOVg6qBInTopQ0gSQ34lyOHmDfzccS9ZPJXsMA6tVKRy/9sbreneAogkCG7rz/gD1t1gDlvlKDncxJ+2FLQyopcWZ7LadcUNu8okrq/zihizij8J3icnZyM+mugO8kKiSKi89QAXE+KUkVBH3nJ6d5vj/d83QLGdOjYyC15zMY//ef0LE/KJ5USBbic9VtsMyVf1YBUObw4PQf0GnQ5/mlZCpGb2ztqp4Pafa2Ogl1LoW6wYbSXZVENNLxIZ/DWwVe1XKpJBjuDInqqKfB1FE9jljSZTNUDbG4o7o08w2PlclCU3CPjlGLz4vwReTeNBdCBQl8NSOjfsClTrin63wHwbLBJcbKUEbN3LTonPotOFCpr1ewj1aPVqJsc/bhdb66vdPfmSv7nqrtZIWP85ZuLUQb/9utts1MNiDE9W2l7QWH61Q3EBt0BLCPIyGoJ/QIAI8P+2+tbna5OAZ5cDz0ydarRy+7qVq7jkniaogcvxt4CqLjnleQrjKkJvrtH3w5mOX/u9xXF4ywlTfHd6INp/e1WVIc1A0grANcTxdvtiwvlFH9npyt4srFNp3Ot8due+AkxAQ5N1aFj97FLwPUBAOb07FQF6zvo4wBpcPr0+3i3XY3uha/W12tdf/FSGTn8EaDDYg5tQA6ntd3soD0bbdMTH1fotEc5GTFcsH9M3R7zSpH8cVNvVJ6vBC6njHzRRvzh/2Dvv54kSbI0X+xTYsx5sKRFu4fs3gvyAAH+/ycAD4AAApFd7N2Z6e6qSh7MI8KZ8fs7FulZUVGZWXy6e6Y8Q8PM1FSPHq7m53OPBJjQ80sVlzvt/vJK9iGJ7Gg+FLLX9o1BgJobgKcdsbD4/KlydJLRjFcRe8Ju3TiF/mRoWwOi01zToyONkG8EoOOxUc7+uH11TjzuJOwc52Ol84k6aCC2kjQl/BMFjgbGV22p88sXqvu1Dv7Pn0pPJsL4Gm2D+pelNn+5kpadri9W2p6uVH5xoousQ+fXaozXg4WisAXAd0t8bQ3wJi8//vRTzccTVcRQxC7VBePxkVnIJArczvVa4Rvriwt58sEG2auulieezUYj7L57fa4EoMWjU0+utT1nc7FUXvfasU5PLkwQKnRSGqMiuTr54hG2LjQBgOsAJPrPjzXDlmuAgRrQ5BJQ6ACdzRYH8p1T6oO8CyrQ5Xp5NfyFABuHEmRimV9u8dfdKfHz7LV2xEfesN5srGi6ffJQVeJU4h91kWgHGLACNAvwU396oJtMMnkmAGSWI3anS23VKGulQ2XDnuMn+eAr6/OlNtjOnnki4EfmE128eKVhbXTVC7kBI+zDIGBFWgDy2beEb56/Uk8u8cRdRnxd/vc/Kyev9OQ/+6ZyHTAh+vUhEPMN8dooIZ5mMZcHlLkqN1oRWw25KqVf5Ksd62TkcdNBL2kHb0bHnrNmaaGt5Z0x/KOHMftlTf7wXz5En1FlEWR7/UkyQsdSw/odYPIGsGpHrPbsTSV5rXxzpjXgWUSPOTnZgKCcXGi8e/JMQv7iQVfLy0t51wMs9crZFyt46/CZLfN9B33sWmI7hpATC1mercmROfMdoNb2fz7T1f/8Sgn5cvTFJ8oAQKurldxspAYCDh/bXF4pIW+OK+h5qWONHjCv5Xz16jUaEOtL5WqlitZerzU+PtDEPjACaL09g8eykX3Tu7tZywE6ZQrKAcwNGMzsT2nDc8vzSvOUuCffNPhCO82HD0PUoVGomgGsbAj69UGqjv3En96wJ5cyf/L2zPLJkQRP6eNjGG2V/tOnKokby0HdNLndN2aZ1gD5LTki8wGsqYV5pxrfDbOJGvhrAdwtjgxsqrF7ZAjLyuxesceIfDFdLNDVWHVd4ycNwO6ZiiRXC2Dds8+nPJvXjK2+PgUk7ZQQRw2+H3lOD2mibDoe1p3gp/HBQuajtk5eS3Iibm5tqhfkmCSRI64b9tENsRp3LXkqyvGMUQJ4ep4zLU6Er5TlWqYPy62OZy1MqDTJVGLzff4wsMzzDOoAp02ule1l0Fgul/DRK7pMQo9bQO4d8jT4UIO9HUB0dbpEV5dq2SMa7Bp8IF9v1GO/NM20PD1VMhnL/8MjJX94pBE5p8OOI+RMWt2+yD2ji51CkQNa7iR7RntxrvjqSqPZXCIWN//9K4Ewqgf0rMrtsIZjD7EPf3j8vIeGETP+qz89V8n+5HkmqqNXSw5NO69ysKPkeL7o4K8ETN1hXwGors7OyBhSzvJNlOyvKSTI4s5u5EJE3426plWPnFmeS6wdyLXlekWsFKoWha5iy3PhSiXAckNuEs8ktevE0uqdBvC2Jxa2xPHuZqVdBSCLPrfk7g6ZIzbojiYKV1v1q5364OSPF7KX5e2CGEqQKfAcXh5kCoCgyflW0y8/UYIfaZyxz5Ta/Pm5hj1vOpF4b2Brt+QVLyfnpMlsgTk5gbD95aimbnR9daHA3hfxoQo7dtFry7NXT5yJWO2/PlOH7CU52+h1X79RbbEwynkPMRpkjp1U4Q8evxhDo/O/AAAQAElEQVTjY8V8Nnyb2nJak2rYyytyWsAPe1ubWNl8/Wr4Kw1cqiGPlDtsi08npmPWz0djuyXLLTcX5o+SY+8yO5TYrxpHbTj22LM4PhrsY/abHCxUXt2g8w2y6vfX7xr4a2jA3Pxuu8uDBeD9ZvdtvB1/TLs///3XjhD4fnMkA2viZWveb3T/Sj9DEYyHVTvaQ8qPbtrz9AOM7Id96PgD0/9ubzs4/1jj9kd/PjbX7n108m90c2/Du+T3fR863h37k85NyI+1HyL2IYasfz/3l9Df0/i5R1v7h+be5dXGfn+Oxe0Pt46wfn/Tuzi2tfbN1rpt92l/95qnih+Yf0vlPb/3S73v+J7hH+wa5pte3tf2sxjEz7esMvY713cv3s6xITT9lPZ26rfr0NGho481hvymPxTS9EvaO2HucGlPmfvLQTbT39uO/VpvL3/p4bv+hre+3atu+4363kB2/v3W8wb8/Q1amGbP7vePPWq7I9f3Sd/22BBrt1ff/v44W9+O+6Ezo236/kC71QO8vtXLfXLfvY/Mb8fd9tvoH2J0f/8Dx/fyZXRv2+063+YeOODnW37tvo10zsk5Z6fcvz188PegE+7akcMv+jEatPs+snd74++ntHe8QNO9pw3rmA1YAC3cDuda1pDfOTcUaLgtKvayflsf5XDZDe120u1v59xw4pxjiGM4VKFlc6wNNz/yq8Px77b3DfW88Rz6neQ8vyTt+/ZH+4aD8byXuYeuyerwD2vieNvgz2JSBJ+DkP24Pd/02fXb5hxvi2lvL2X0emSzazs65+Scs0vp7UG87B6H4cc5N+hzmMu6umcTwVffGk+SFRP4Lfd2TZPJBy97Oadb3SOX1Ms5N7zptnvynmtPN4Mc7+atoaf+bRdLqIXvt8vrLn9cMI/1uc8P505OnhU4FS932xz0nHNyzss5J8+195xz1PByt7+5J9m5G0jvz51jLM2u9+ffHm28hped3W3MkuNfgCdrHtmcsx6aHYfmlUQKX5wbT3ebY8198z7KW+HGedkLqZETXcrJfnTbPdiLG7cKQCn7cTamd/urt0emmn6HuZzbGPHqaQ7d3DYI2z363v3YAAxifgHJd9124pyTR7d2D6PDB4PhwxTKmezlWMhx8m1zsPC2Mah7J4Ak+BDjhy7WHI6SnHMSrMmxhHhxtHNb03xyz1cITt7GQneYa0fGOu/k4NNx30HH4XriaEX1jr4+OosyCqcdxc9GikGmqw7gp2ehDpmcczJNWuTZdc9+zmqy4k5DgTtgV0+RLQIEeIpzDhpZlqqhEF5RqOy6liLPSi1jDXQNg33dUOztmo57G20AFTYUzbcUjUyvJq1zTjsAzqoslVCgz4uR8A4VFJUi6xhdK+IOBb2eGTQPGFCMKVjCy86KURToetMnwhcU3D3C98iWpZkcfLRVq8a+pYHQJQUth7565OsplrWAzBU0amQIwSsio3iNZlNF5tu3IoeCsYfq9U5FTDUF2PRZIs/4Jg3o87YQJ4p0DfqI6DTAT7srZTZskdsKk47ipPlOBlgVaR1zTZ85RdWYJrJ7HTnIYmhHAbcGuBWv+cGhkiTV+vJGJZa8BsDxzqum8LehWNdzNHlTCnIJuvHw2sKLd45CcqLRZKSAvawvZlT5sHcLnSRJ5CeFeu9koLXQR0ORbr6guA3/JUW+FlCsQ5cDLz4oo2CYUnQXaxjAbt8gnR8eyXg2vzAZXHDKkanabiRkNtl7eBmhty1674JXHI/ksF+BnT10a3QUOWZpjsp62bcRfQ//ATm5t4bWBjt16DRJU00OFxp4R9fXV9eaJiP1jE1Dqin85/Ztthdnyl1UARBbUgzvWG8LUCPnARQoOiaRU0dBthp80OQUsk4AVCKF3tHRAupOV69PB5DBfHBKUdxJDOvAf0vkLGQgTkNxuy8S9WfXUhYleMlCIvvmYIm/t+ikw54XzVb2TeOk6pSMC7ks0fLNuWoK37YfrAF+pgcLTUaTW3AG+1pBP8MXpwCQDv+3/694BZBvfQYO2VpLQCWz4QLwNGdslTgVi5lydFXjN3LOmJbZdwJYmCkMhVcrWu8oeI98Kkf8pehrXSPXqFBCMoiMC/ik/Qlb+1PDogiepImsgJw8PlQAwBl9/litehkwlBwBFKOHGWBzGqIm84UagBth94oYWwE2Gb8ldkzzkdLIuth5mI+eSgrCy5evFcpOy9NzbQCSe3zRfOcG0D/b9TK/wIUVI3xgS8snN1+/kEfG7BEF7c8nmvzXB9qMerXc12Wv8//7v6j6f32lkX3j6mSsBf5TUzR3X10re13rcH6kAp5b/N/82orZjQEU2FFNr9XNtc5ev9Hh48da4B+zw0PFPCWn3ejyZqlITMw/Bax9sJAOxorHM5n8SYzyABRWdE8P57IPiglwOc3w8xh0/E9/UHc4VmCeAyDop7l0NJUBafYng9ffvNLVyzfqAP66LGrUONk3EMcWPy1DRzNA1Te6ubjU6z99ZWpG32tlPirJUoVPjzV5eCz7s7jpfCLLfzFJNCHPOjl5bL4FDLYYTZMUYPRCBlja/XE+VoE9R3kxfPt7tEWff3mj0eVO5WojAUZl5Jzi6QPdEIOOPOTTqLwo1AOS5FmmOWtPQ6YrbFnjB3OfafaHT+QADBMA3gLk5cHRiUhAwwd0OvaP9MtH6sa5GvaUlrydfvZQza4i3mo1eVAYZcrwmfHxoboAG2cX8oCfNeCEAyQuHh9p+uhYNbHuJowFjBkfzTXk7DwZZA7I2rxeqnnBXBeU4G/ZoyP1AFFb10jLtXKXDABLMcOn7Bup2GULGDzDB2OBbrJcBux69pc6C7J9yoBiLC7hsw7/aMhdTgJk3MkA7Gw81tHjh6oTr93ltbrrDcChU0HcFuS+fl4oYBf7Sx8GnGxPz7Ql913+69fqInPY646ePlYB6BTwl/r1GaDZBUDKSivOe+S1D4aI/Nyjvww5F9C2byp7fCzDf8afPBz0tfrqpZox+piO0E2qflWqJOenPmoyO9AaEM/jx3XbqAE0qgCUOvQXztfqAM5622OwYwDcdzflIN/ByYnS1ilBP36UD+cBoDoSB81nh3Lk11FWKJr/Elfuin0f0KxTr0Au6MjZYZzJEys9cSLyhv1FD9u72jxK00IFem8B74Lz6oPk3lyLRKL6yQJ/cEqwp32Qqa1qNefcu1ypSRgbvTbjoMmDIwXskLIvuOBl34quyD3h4Vx9EZXhfxWy254aDqfk5mu1X51K6MWtGxnguEZ3fcM5AG49z5XMxjJ6ydMjbV2LBeHrwVzR4m8XAJw7JQCB7SyXS+JgyxpAHPdXhn9Z3nOAhRXAZL8ptXk0Vv7gULWXkjTTFN2U7AXBdHow1xgf9JtGc/bPDj62Sa2aZ4ZIzI8BIJNRIcfe27y+VGa6ZP8zWztioTuZyqeJTGb7c9Hz0VRdGhXJjWqk+uWFgn2D9HSlXVPJ/npKB60OW/RpUPr4SA3PazpmHv7bpV7CfrMnj1Tz/KPnzMfeFpOmQ3tG255fKE0KdVdrOYeNHpJvDxequxI5DxTmI4l9Y/zFE7knB2rZHzbsiyEEHR+fEPeskWIb8mwzCjI/9HUr+1BVH7z6cTrw5ODEPz6WI7f4y606WwswMhC7Ht0sFocqQqIROSvgP93xRJmC/MtLrdhfOvECHE1OFoDhj5URYz12TKFnujfZyudnktH77IGUprq6OJcu17hqr9U3r9VcXqrP4PEU32PNTq0qQNny+ak8vpccLjRyUUU+lcO/Ku7XvJ8MPA90w7fro3r2BvHcHDun5PVKSYhKyd/Dn7iPvUqeW3vy1/jTx0rML5Mg0Gp5/DHH9mYTh58lk7HCwUzbr1/LnmkdsukfH6OravggDkGuBp+Pi4UceSw5niv54xOtnr1SQnx4aEy+eKwR9qoYJ/Jayr4/nR+q5XmmJOcKW28Bu7MuaP7ZI20B7Fd/eS4Hv5Yf42ikohhJ2K8GjA88RydKtCJvp0UhA7i9fn/9roG/KQ1YKvlQM0Z5Ete+2fX72ofm/5T+99G927endbfv553/epS+u/6e7g8dvzvr96u/RQ3sbfg+3vb3PnR835yP932I0v3+j1P5+N37tN53/XEKP//u3bV+LJWfM+fH0v7rjLsr0f78p3PitP8nzr7f7vfsR9vxu/f0K7wcNH5qY8rfyw983pWOy+/o3K5/q/axdZ16tmQrpL1v9bszb88dXP9wex+t9/U5Oq1x+FV/jKb7EZz+uEUdw/aNU+jqe033XvvxHz866Hy/3SP19tJx3DdOv/ezv2fH792kw/rvN7qxfz80O9838wdr++sPHe/T219/aPzH+m09azCju21P045359vYloKNtZ432sN9nNlZs4Ec7TDQ4iT4IOeGUVzd/jj33evb3l/3t+dNs61tR2v3qRsH32kU6pz4Z0drnIvW80ZS73l1gBCtFRsoFO1v97w5/vacAH97YQX7luKHHa31b3XkvZdz5IJ7azjm3W82x8lpkAX+GtZurXAEUFRzLHelKgovDYUOax1FqY7ioB2tWCj6h3ZDgY/iRs+1NSvy7ptjjpjTU4gaziky2nxrPec9BXgrjFjTQGcr67+9v+F8TbPjbWsY3/ImuzW+bjZqaOVqLWs1fRUAkX37pKFIe3tcU+z/cGsZ11EgagEx7GjNzhv6rHUUqlrOrd8AGCvO2LGjUNVRmO22lYZm1+9pLUXQ+malCtBi+LYGPNbw38CzrWMFr4Z5lTX0bcU+83MnXti0Jx6ssNSwVm9rGS8cG8a+axS/7FsPe56MphWorcDVW7GSZtf9aic7dquthobues4dxWyxvt3vzQa07mard+fM6+60YRy2a7Fpa8UfbNzZtwKwv/mHFYQcNtflRv35Ru3ZSg2to5C8eXWhlnvtxY2a8ysKjEs1AED1KcfTK/UXa+Zgr/MbtVxbK19dakuxuqQ1Ly7VUmRrvzlTR0G++fMb9fv2p1N19qcI/3Km9s/nci+W2vzP56r+7aUcc+xP9dX/+krtN+fawocVSHsKqDWFQl2sZHz3HBt4Kyme1rRQS5vltTZmP+Kjp22uKW5hngnFSxE/ZitrWZYNBdoOG900pXKKjwlVtQkF4TFtRCvGIyWMS9NM9nKEdJakqikqVtawq4FlJefDW2wbxMk1a9r9jiJ1TfEpMD+jGJxRhBPggygI1tijJj4a7NltawWKzI3dI1+OAO+yyUghS2XF68j9Lg3K4afICzXEu/ma/UneBvqb3UY9uSRJE40BGxIKXSajePWMbfEdIWcHSJEXFDfxVTIPpS2vARQkhzQ0RzFvN/BcyvJJCRBGqoGK5KG5pvhsgN6Qi9CFuOnlNQZsFbrdN8f5rby5KtasiAfPWBsffJQVaVfLJaMs96F0aOUUui2njbFT5A69/IYi+dFJ0NkNejc79vTRNfxECn9zgEKjOaZ4Zyn4GqB+RRzvWLei+J+h//nBkawwiRi5UAAAEABJREFUvCaWbyjuiTVtDbNdio2NmOvhB8DTvhGYUmDOACE2VhDFt9avL5S2UkNxsEcXgcl54wEqW7UAD+PxRNHf6rNAx2abrMjR407ma1sKkJPZnGLjmNS5o6h4qZLCqEN//mgmf7KQkCtMCk0fP1CkgOwp1rs8U3W1Uqg7HVC4Dtgo4CPT+Vyml5bYMgAk/+REschUhl67s6XWr89VUqQ3+5asXWFXO2asV/atOsCLHt+zgq0V7I2/Cj9OHx6ooKAfAFkOQi7PWg17l+BtMT+EZku9l0auHQEEdRR/e+LMixc6tWOCvjfk9hEF1ZVvtVWrFv+zHDcejRWTRPZNm6uLC4k8U5HXm+AUAHHEy0HH2vLsXCl66NF5SpF2/vSRegDvnBi4WS41Lnv4iwox6vXzF4ock+lYh4zzgG8G7Gz+/Io11nIvlxxXcsSeyXy1RP/Iu1wuZXpcsZbpNXivmuebHBmcc5pNZ9pcXUnw1BBrti8mxGPsYJSfhueAjLhUmmh2dKDli9dK4M8K9uU0Y57T1eWVMkBk43sCKHLw6RHAY9Tivz7WGkKpAVFnjU7/339SEWaqy1YptgwjrzqR8hNsYt9IomB+BkhevVnKcn4cF8o7LwOuwijXxZs3mhwcanF4AGi3VMSHRVw35JXReKbpaKGSovblswvtAHlWr27UX+2UukQujRqROzz+Z9/0rNin7Nu79izQAzBvKbSXby6VALLXUVrhWwbWNowb4wcZdkqwzQZ7p4spoOZKcdco9Yl2xFyPlnv0OQV4O3r0ECAkV5yMiZ9GIQTkzXX26pVqYtZ88/r5a+XEUYPi/R8eSgZW/8NjpTFRT06LPiDLSi05+Pp6qW3u1D1ZKKKHHaDYDB103knshZvQyb4puwGoEcDF2saSF8zvzeerZ2dqiUUxfmG8cdySPxrkLi+uZd/Y3CFzm0i2Fx8+eqQUm5c8L4zXxBL+0kGve301xOkCoKph30/IKwZYrVl39eZC45MjGZBR4RcGeDn2R9vjNUoF9qYSoPWKsR0xHckdEVtlhwttUqdr9NqmUR1AzA3PJWafyD4eAbaX//a1CsAk21e2q5XsAxBZK5G+AHmWqgmmKWB282CqEXl2/viREkfuIlmaDbSr1QPIFmmmNTm/+hf2YWy9Avho2KcmgOM1gGAAPC3JnRW6qRiXs6c1+GLAJ3LsHwGhTO8kCNkHE9RJ2dlW9idl3SRX9o9PNf/nz5RjI3te6db4HnzaB3vaUaKG59Jr9rKO/apF7w1Abp0HYXTlSS7Hs5FLoipkTGOqlDXL0KrNgoyW41koAvqkjw5VBdlLOiGeOLeYLrGTw05tynj6cAuRvGV78p7fBj/IANqqplH155eqyad+Xam3vdry5itiD58ze5cvztVgr4b8nyBTnhVqyYspAKXnWcuh40DssvGoR1ZHfrN9NFStInk9AnilD46JKRF7B/I+Kmd8kJPjmW3wXXy7jb1qQK0U4D9NUulPbxSJ2409kwWv8HChNnqNnzyUB4jreBarr66VoKPs0fGw3/b4VPpvZzz/ltI0V89zXcr+Uo2i+mfn+P+Vykzk15F8SCSeAY1H8XyVYHfHc6MAfgMx7TnPAoN5Dk2wn8gz+Wwm2FZPfObkqrYsFcaZasBwl0YFxvXQySunrNKQm8rLJfG+U0Kc2B5clztV+EEGiLfmnvB/occOXg1Ut+bnY55JbyRk32Eb92ChKpGKg4V6bLclVuLJXE3EtF5K8Zs4ypUQHyV7YuN7baCdoJfmy2NdXy15hO+HfDl59EAWb9ux1JEzM2Kmzpz8MbSRNeBf9XN0hW/0PEM1p0uJ/vEnjxTsT2WTz7bnS6V1r4BOap6Vs4udPHLk2E6fH4tQVA9fCXtFT14s//UbaZJp09fDnrgDAG141jDbm093yGTgesP7kO4IxgA905OFkh0K/Zq89exUDfmrBvj3gO3h1ZUaANyI7ac8L9ifmW4ByjuA2PnTp1KRyXJmkaaS+eN0rMDeJY+c85nCYixn17zX2JHzO+K2r3bqkDP3uQpyWIe/OJrIGza2Y/+2ZwDxHCAA53Tbqfu31xI+PH14ouzpiXr0Fp2XI//21rzUO1pwcp+il/lIwlfMh1RJV396Jsu/HvsXOfcsftC/Hs3kmeiTqK1qzXim6rC/vQ91IUo8twT2/gRbxE2jjlzRjaL8ZKTe4pV85vEnyxUjfDghz/b4XcKaIt/Yc4rpJ+LH9lcsjKcxYHgwYJ3YhG39/vpPpYEeae83un70z/25dv2jJ/9KA++uaef79muQ/7G0fuy4X4On32n8WA2YVX7s2PeN+6Xz30fzV+8zJvftVyf+905wr5i7x7sy3e2387v37p+7+x1vr63f2tvL/7SHvQ5Mjx9qfyXl7Nn5Ky3/85fdM74/fozSXv8fG/Nb3PvuuvbmoeMNhDU7HxogUE/76avv5b57/OlUfp0Z35Xz16FpVH4uXZv7tu3V8/byxx4G22Ar55yccz922kfH7WnuBzl3S9f6933fO+75hxfeseqD7XsTf16H8WJtP9vOrdm1542cNTu31vW84QP8svvOuUFPdm5j7GjNuW/77XrfnLvtd84ZqaEZveHkPb+M5t1mY++290z5TpeNtQ6HDHbcN0fh9zstBOo2t3J5iiw2zrlveXzXxxtnu9ebDgCDO4pMdi/EIDvaPfduTC877xjnnFNkjF1bU6+hOGB8ddjYc7/nqHsv6w/eK3g/3DFdBOeVUhC1BtNy5JHI/JQ3xAn3PNcGGtlYo2n0awrX1gQvgQKep5Bvzc6t9VUzFMYcBXPrd7y578tGVshxgBHWZ2PsvjUrolmfnVszwLWnQGBvqAUI1FE8bymKWtFAFJEc9K2o0FJYcBR0B4CV8d2mkqNAFli+4U2//ckwax4+HMW7jgLbbavUQc8x3978awBBt7JveXSAm83yRp77FccW8KGjtRQ1GoqLNt++8WLN7lUUV+xo6zj4snOjbdf9tpbxMfDHWi1FSgNkdhQ9zADOOwldWzP/8SGooUBYs663Ih3F/83FFYDPhQzwMzolgE7JmrZ+RRHIjiVF1Qb+bMz2YqktxWDj18Zav+mwN3muVwOdjuLzjiJfSzHYxtXQMd3WVzfcX1H42AwF5R3rl/Di0J/RsPUrCtsthfEaWvZtOJO3ZP4G8NR4sesddEwXtemStbwBlBRgK9MzfuCwkenH7G5jK/ThsVmkAGn9Nt58q8PPqNeowcEjRZiaozWXRlVdo5qiagWYoCRRyFJZ4Zv6mXyWKAL6eIo5EQLmO9bnglcFPz3+FOXU41sefzSfbwC6xKsYjZWPRtR2Wxmw2VKwc85pMpkohECLCjHKhyBNCuVVr4piXZX4Yc5mu5HSVGuKR7vNRhXFs4Cdg/dyxGlCETafThiSyPJwRhHeOafgPWKkw3HC/Rrwxb5tVWGjmvhBhWoyuJ4WQ8G2Ck6O8wiQ4/JUGfJG6JQUNx1xELynAC0JXXjis8M/rPDv4KVBrxXypj6qJ4ZTaAxFbvi9BgDv0U1FLnIUP8PBRPF4roisZhPhC30SVaasP85l+aAjfzWOwiV6iciXpYnSJFW53WqMLuFCWZYpJomyyRT9JYqACSk2q5HP5OzIVzeDzrZCU/LI4pg4NM6NlunLgL/JdMppP+hb3OsZV9fEPucltk3Rf5KkqrHdmthokbdBhyZz1dRqOXcxyPugjvyVUgjsWd9scXJ8As/jwQ4G+iLg8M1ZsyPLDH5QUaC25tDxNfTtvFan0fFCY4ryBQXjdeyVUlzXvFCgsOkXI+1ensrizWxSjxNNKZoab845lfiJrWffCka4wW9yQGk5L+OhxR8MGB6NRhqNoBm9aubkp2vd/Pe/KM0LFV1QS9E9ADokFHlHnVcE9GmLqJa43aDryWKOzK3sG6UO5Y7wd/OLLMsHX84AcaMVd1fV8A3lAiCNsNOOQmc7YcxVDYjWaNPWCthzNEZXwavAjz1O6igS+7IVCtQN4Kf3fjiub661oKgs+C6SQkvTBfYJFEsDIGCLH5bbHeZ0GhNrSZopXKwVyRUJYEOAryTB79B9MR1rAmgwoXBv8phfOsD3Grtek9fGAOrGlydPCcDBb1vVABsZRd0KcCp/DJgGKCgn/DShEDwdYm8H0LalXXz1Qj25ylFcd48PBFavgB5T9J6YzNjlwL6BxvlicSDz7S2+7kPU4sGJrpHVbLOjbzydqoRnT2y4NNXWSz1rz754qiuK46EotMW2ds+5IIuJ6tWZpl9fqkXn0+lYUqddtZEejeSejonHVLVvFQCxm69u1Pz5Ssezx3LYezY/kPljT5w2AL418rbn1xq3QQeBGDycKX94OPiDB0BvAMvMZybQWv3pG1XsUY682Y1TreGvqrZq6p0qt1V+mKt4lKufd0qOg4rpSFfn57LY8gnX+FYRM41CApg8164uJedkPjCezxUB+WpyZcq+2I0Zl08EDqMNObMA0LL8LZytIUZr9tzr16fy8LIT/oRte5r5S0+s1ug0kIN3HBv0N55OlH56Ah6aa3y4UP3NqZx3sr27e3mp7s9vkKNWsDxEDLU8NxhoaP7h0MPmxal2gHEGmLSJV2Dd0fGxFoDizjkl2HaGIwTyRQVw0uJX85Br9ukjtcjSEV8325Xsm4QTYsqAgKqpBlBvTP40H214Bri6Xqrsao0T/DtGoR0FaEea2a+zPdP2d2wXACT6aa5A/qgAdtpdpXQyUg2Y0356qC6PsueXcR9Uc74uoEbsbgCeylEiMX4BMDUjJzmeTVKAjRmxZkBVx/NQBRA7Q75r4lTkyJhlmpILDTjrkb9LgyrAyx5gyAHKJHC7LTe6ArhMifsOfVlOtbxVkYumJ4eKf3yEBXvlnz2UR2923/Kh4/ksG2ImVcbcltjP8P2OuG+Yu9nhX4vZ8PyRzac8N63VzDLA4I6cuZEBWy3gSwAQiwCg+uwIYA4/BpgpyWsqEo3s/9FOo+qDQsZ/Rg6ZnZwokDd63mM06pShK2f7oZdiCJovFoJN9sFWLb6pslYBUJWQuzueMXYAYilAUn22VNXWyuTl8IEltl7fXMlAUzdKh5zqiev+9RJWUoX5SCnxIZ4ZHfIk8By+fKDtbgMXvSb/9XM1poNj8gv+JnxjOp1Knx6pe7zQzeWlavZj+68rap4JbxqigD3ZAMGSZ55dV6k8JfawsyNXReRO1rWqP71QJA/X00yjwwP1zg97iWM/bHjO0uFEHhuNFDRugq5fnasFDHSt5L94IAfo3X55oq1vlUIv0N/jB/6fP4f3nTbLpcx3bL/27BH9bKR4vFBlH657dalqvR50qQcL1Qvs8GAu0dpRUDcr1OHPPTwb8G6x17xiT+RZsiZXbpG5gn5gL+ld0PAseX4xPEs1TSU5qUNnDnsmWa6YphI+azdSrr0PWl9cKsZEdbmTS4KKyVzeeAxRu29eKZD/jIfMQNfTaznvtAVATWYzTdZoV/IAABAASURBVEYT9fiYAeTuJXIWQTpfSeiuePpQzeGY3Hmkludb25u8c9xK2a57laxr8ZCzDzfkJBFP/esrbb95OcRpczCSwz92L87kKnyanNHjNy1x3c1ydTxrT//pS9m3p8u0lweI1qMD1fjGlj2p/Oq1dmcX2uCTcj1yLpV88VA6nkjkt/F1rYK8N3p8onqaaHs8UkMcJIuJoj0UI6vJkpn/s3a9yJU+eaDE7DROyLD4zuFI8Qmgf+rVs053PFVMEtU8K3Z/eq7KN0r/l8/R5xiQ9pX0+loJwH6DTEY7bDr1vMciCeNHcznm2nuDjvy8OT/D3NfoMsr3Dh2u1d7cqMOnkzEAK/oq21Lu4UzN0UgZMTPQxZe7LKrHd3SxHWJv9eZM/bRQT1xuyy02w0Y+qvhfv1CX9IqjQpG9puE94I7766ZUypoVOtbFSjXPSPGUOcRCT+x4o0Xst+TcxEVVvOfanl7I8SyTHh/JkysdyPuM86au1Etq0Uks2+H9mn98qP4pccxzlv6XT+SyVN2LC+l/PFf9l9cSfET2cc+833/+U2jAXOR97ccK/7651ve++db/Q+198+72vW/+3ft3z9839sf0fYjG3f7753fp3r/3+/VfSwN7qwzrsykPx5/w65fO/wlL/aKhJpoj3d9t4vr97UNL7aX9oeMvmf+hub9V/4dk2a/3vvv7ez90vDv37lizxt3rv6fzvQd913N+ngR39XP3/OdR+7VmmXWs/Vr0fls6d/W2P//YiibZvt0ft5//Q8f7837M9X5NO358vI2w9vFR+7sf4nV//+7xQ2Pv99+d81PPjfN9+6lzPzZ+T9OOHxv3w/eMgrUfHvlTR9zX44euP0zXOSfn3IcHcMfuWuP0J//0FNysfWjihzi2/g/NudvfD3vq3Z6/3nnXd7eL3/ltfVaoH4pVFCD6t2NMPmsdQFTPG1nL7nZsm0oBgMGujUx/V3+cW59z37WG87fXnRWqKHS2tB7wdT/Wudv7dm33Gt6UGj82xujL6DLX7u+bN5o0m9nZfW7YWO9u34pav82zPmst833gzT9rOTsyrGe+DxRvmN/zJt1RPLM//ertGrs1lLNq5K+Qv+LYMT5QePE0BUdhAX3SZ/3Dt0qg3dKMbgd9az3jGmi1MGStY7w4F+PotnqHIvwkFHFSeAlyQ59D+QFZIv09+gqMbynsisKkFVx7eO3QU1M2aimAOtMnBUfVrcR1z9E7iZLEUIjumJv6KNk87nvG2xoOWRnGmr32NBIfZGsa/ZYCpummqzulIYE7qaZoZ7r1vUQtDfDbsYaT3RxT3PAxcO4Qz7yfQZIcMsYkMpZrQDwrEk/TXPPJVJECRkTWxHslVhyD1w7+xSuh4NWh/w77BO+VxqgWHTjuReMT/g2gMH6cc6rx4ZTijGDGOXhgOeMiTTOZb7XQSeDD6CY2jvs75GmRL8ZERke8iiLnt6Ai5RQ9MloaowJ8euh67+Q5Cj2mMVWCbiL67bk2Go5xxl8I8EtMNRSKAva19Z33quwaepFCX4O8PeN7OXXQNP+JaaIkTVUBVATGGVnz84aTBiCw25SYslNIo3qK4TV9KTwHirEt69l5NqOAhi3MNzOKiDXFuzWFKWEZK4abDlv6rJ8u2cv0bPY2wDtQ2BFAabelgMa4CO2O4mOaZcreNtTP1N6mDs2KR6ZPs8mW4nXFvDRJZYXDFHl6ZLSBE4rxbjh3pi4l6K4FyBfF9FFI8BNiC7kawF2HX/sQVFBETvMc0HKtnmK2FaPKzVb2jcYwyrg/UYLexrMpZqFgB3Pm48VopBRfi8ytKeJZS1pR2LyhYEahD/9DrcOcDt/qiQ832KOXxV+K3AmtAVRI8aMtOkBoxHASP+IVfNCaIpzlOPvwgQnV059TAOzwuQnAwPFDipr0GU8jeLKW059zbnLl8HcDyGdzDeRbr1daLa+47FnGy3RWopMKW88p6tJpphwOSZbKwDgXvTri5XK5VEfeWJ2dy/yGZYcfY9ea2cVk8iEo0OymxbPJmheFPD4XiYeK2HAop1uX2tkHNE6XStB9gs4S9JSTTxJAg+Jgrnw+1faa4iNjjV7Pr0tAtASbbAHMCuhiFZn/2z3B+RhAc7OiYGpgDHT7LCijcOuRIz5aKH9ypNXqRhuKnXE6UhWkmrYjHye9V0lhc8eeNJnPBDm1xH9BkXRLgXiHnSpAwo482WZRK4rNftcozsdaHB2pw68ydF8UI22XN7L8nB4CmpgfSroB7My510CzfXMlwko2vqVg2+AnpreInmZWPIWfGr1vNytNKJTX2ChmuTYWb+jK/oR1BRBwdnGumgL0/LPHCuNiAKG6y5Uq/NL4dSjGfKCC1xuK4oFCbTfNZOscAMj26NtyiPB3AeJebq5Vxk6iCL8BoGix+Zai9ek3z+H/hq2g0fnZmRZPHynOJ5o9PBr0Z99s3lDwtfix/c182r4Jbb6B6IPfN20r8yu7Nl9p4dH+nKfxkue5thYPIcE+a40qp6J2Wp2Z33WEca2MOJwdHUpJVNIL/fYKjxfytAPAoRYdLq8uNaZY7f5povYosFSvEUV9/3ylq//2XGEXdGrfTEszLe0vCACg2jc5J0cLFbQ29bI/q9lkHC2Psh+G2Uj2/93WeZTH1umXjzX+4yfwM1ZmdOz/qEVPh4fHihk2AEQvAUoLP5W7dtpdllqr0xxQvwRYurJvfMGrFefXFNBrjDR6eKzJ42O5xVjXO/wXUFfjTAkxsALkXr5+JcuBGTnZ9suW2DEAeoQ+pgCrzjv4P9CEnHY4mmoFTzW6K/qoFsDVYtl0HJNESYiq/+2lLC/5JKh+ulBJvNQAU5MvnyoZFyrmC1l+WuFfVR6UAXYU8JeQv8dpoRQ+8lEhs7Ply6rZSgAENeBAerwY9u8coLpHhuIfnwK0ZLoi7nbYWIC0cZwrhVZHPsiSVEd//FRNvVNAjvrlGfOliYGcrsfnyQEG8jivfDLR6ItHasudhtxCTOwAGJLZWA5bTWIuNy3kWaN7Bh1yR3JTant+qRF8lepUKOjEFdpBI7xYKmnJ3fj49WtiCT3oAv2f32gN4Hfd7tRNMw3gzCjiS9L59VKWn5yTdtgvg25tH8hA1jqT9HChDXkrm01UIJvtuTcAkMWDI2WNlAMy1+fXErz1AFs1ILkjLj3XzFYHXZEjGuLf9rmYQ5QckRSFkqTQIhbq2Acb4idfTOXQUQtQ3pAHkiyqQq5dKnUQ2wBAe3KU5duAzRz+1V6tFc7X2vzlpTz6jqy9enmqDQCjfTionaSyb+p6Ymz5zQsFcpL5xgYdViStLWBfcnAgEo/qZ6/l0JXIjwFwrgRAmpKLevJHhx4dcTDHp8YHC9XsZ/anbK/J4aPFXMmTE7knB1qTZ3b4atk12vWlSvS++/qNevZb2xc7QPWeXF4TMxn7whY6Q24B9BdrO8YZGBUeLJSgj3GaA5z1ai+uFZE5o+9mu5bHPzQdqeY5wr65avLZh3+2th7y1+TsnFyxe/mG+ZJ/dqUKUKrlmaFDm+b/GUBxlzp17AEdAGjigxyxP9ArUnwlV4/P+DQqATiNnzzEV2slecFzxUhebqCtLFN4egTVXu7sWrbXddHLQ6NsKtlf9XH2zAogZnz11xvFkAz7kQ9BIUZV6GNNTpeB7Y+PtHOdLMZbckcXWOfJQ9Whl30T2Z4Xe3yK5U2lijc7jWOmfDqWP5wq+fSB6usrnKZX+2Ypjy93yN3iK22eSKNECX6bk+86A1jTXquE4UEynVjs2R4v+trTpTL7azPoKKDvDhrzoyO5JFExGSubTNSg6/JfnsuHoPbluWp8qiA+8pAooLcMX8+J842v5cn3AWe2vdq+eerZK1pyYsSvM/aIhJiqebaZkgsT9JJPp0S40xSfM3lNYMecLbE65uHVEZ8V8b6zPAONaTHS2v4PXUD5xGySJaqWS8kmQoCl1TXGRzL0cEPZ+Ua7r14R59eyv9TQc4dtWfl/+UIC4AwWsxvyvu3XgMN90BBTq91WXbXVtlormU7U36wBtFfqyZv5bKFIHhMxWljuezBWALiOmLDBnj0Jx/7STsda9uGX6r99pe7NNUDwXB2Au/V58kl3eqWWZwPHs2Ig97WAuEnv8LEZrtJo8+KVtquVHP6bXe1kH4ow+umnDzX5wycSe46yqP5grOQzYpTn9ZZ8w4OIGp6PbP/Z9Y1adJiiz+zoQDvsVwE2C79qyeNddIonC7mDiSL7cfjnT9Q8mGpLbGzIT6mPgPvt8Ny9eTiW/tdPVPzjJ7cx/xr/MyX/3v6zaAAPx6lvA87OTW477ptdf6ztx+2PNnZ/bke73je7/lDbj3GcvK/RPfzcnT90vP1lc+z07v2fem7z77f7NO7f319/eNz9O3a9n/X78TfWAG5B/n3n4d9ZzQxxt33n5tuLXzr/LZl/n8NdYd53/kNcvG/O3b5fMn8/F4Wyseu9Tb/B6y7/dm5L2PGHmo2ztufXzq19bJ7d/3tre/k48vNes1i/ifVe0blpAWb3h/beQdy530/Xb/3zV1jy1xfpvhD76/1K6P+d0fZ9Hzru537o+KF5P73fOXf7hst42y+nn/PaT94fjcb+3I52vW92zdsB3ij37212z8bsx/+Y40/R7y0955yc+7b1vEm+225H/Qq/TZS77QdJOkY4ePNDk5x0p+151Adfdxd73/m3E51zcs6967hPe7imGE1FW+8aeuJdyLs5P+Xklh5vzwAH39F7S9+Jf/DivJNolq6s2fnQ3O1Kzjk5d9usp8OHrBlt7zxDvXXD4q0fOXc71rnbo42zNgz6wC/n3HDH6A0n7/lla95tNnZoggeakxt01pusezNAx+4GHyjk+aExCl7RCXrtaC1F8pbidq9OHQUu8VTUc81UddzrTV+mGNr+3CG3k4MOsxjjHFf7ZhPftmE85ywDrV6BQqeHF7u2e6YXW2PgoeXNJzc6WvDe2JBY27nbdSADLtpxQDh+YFMGxlijU+EtT53ZBx1ABg6NRKcYgzw09y14xxSIUKhz3sa0t7QgWlNY6NFDSzFHXHcce2RkwvDjmBspnBjxvd5aG4/OGgo/nvsJRY9AIaUb5jm1yOaQpaXgY80z2TlHTbGVjffey/od/S0AQGRupA/25BDEjmI+CpDR3beeQlePvIKW0bBzO3asY7R6jj307NjZufFDG+RBR2nkTT9q6Chs2XotoKUVuVIXAeiknn7jmyHyear8cC4lUbe89GjHTns1yN/BZyhyhaOZ7FsBPfStQG62bRKvEjDC4ac946zgnVKINdoNAHTAtyLydiYP/Bn94L06aJisGcU557xMNvP5W5G9nGMM41vmdXSG4NFPRK8dc+GPtRrkTmOqEIMEx3TJ+yDngl3K+DS5e2xUW+Ha7Oe8IrwKvioKyd4m2ToUPR1gWPtWp73ZxEkMV0aByfRs8rjgUVMyFFQ6AM+eQqcVeDLk6CjCdeiVaqES9FzJYJHXAAAQAElEQVStt4oQCN7L7O5Yv0Ynpicr6ItrYzRNEnnajmJNSBMx2CJWco4fJ9N1xbwxgGOM3Ed3RsPmmM46sxGtAURpAPZsTIdMGboZjUYqxhPo9SoBXC0GBp/G98XL7G+AtnNOIcsVY9SYYpl4efhz3tMHf87LiRd6qwHIbF6aZsqSVDV0R/DmsYMVej36t/vOOdnR6JuOGgDQDv56dNuyfkZB1AqxVlw13uyblmJORBeT2VQGNoj1ypuVYkqhEHulrOeQzWHTYjJTTWF+8C904rG98VNRkDOz2vyOceY/ppsKH0hT/AUxNpu1zH9D1SlBjjRJAEUadJAN/lwCerbYo6aZ5Jurq6F4vtlsdL1cyuitAXg7fLCkD5LGuipsYOfj0VgFhdUSHzH7mf8JX46tZD5teWRE0bDAPg08RuRMKJxuAK1srvlFMJ3Tv7q60RVA2g75bwCZi47YoPjosc1utZbR2FJoj6znQlSeZEoj+iLmM/jYlKVilhLLjXyWqHOtWoCAFrohjUrouzg7VV2VUvBq8OPsZCErQLfRK5+M5UNQj31LbNiY/YmTG+QXis7nEzn0b3R67GF0OgCBAMhichvG6WPU3KWSxQftHPBz+skjdax1jWySU4setvjSmEJnhKcceTwyGsickX/MjhvkP3/9Gh5rrbCJyW16bix+L1aanpwAZF5AzsniqGYtDCorSNfYykAoL/5Bt8UHS4CyElBilhWKs5H8g7ly4qZEFy1+Nn36UOZDJscxtHfsAzWxJl7l6aXWfS3LDyMK2yEzvUdlFJQN4C088qKD3TenKik6R9Amd3ojeadIYKT4utErq526caLd+ZUOjk80xX7KombHh5onua5evlYVpSzBhvjX4eOHmlVSAeiXuSAr+Ad8f4sv1BSNt9c36gARtr5TA+i3oWB/c3kppUGpxSnr4lYK2HQ+n2sDkJTie9OkkF8jj4Juvnope3VXWzkGe3JwB2jnyo3aywvl86Dx/3Gi5P82k/NXakKrZhu0/n9S7P7XVqN+qhALHU0PVWObo8ePWXukHjvbt+br0wvNsxF+5eTIB8tqI0/+LQEFcxe1+PSx1sR9i68tn7/UkoJ3g2+k6Njy3umr17o5v9CMgvi4mKhjD0olzT9/os58ENvOnj5QAnDqkig/zpXipx4fvvnTM8CAnZLe62A21xa9b+wbb+h2dnIkn2c6+PQThSQhZBtNjo5lcb69XKolPhN0Jehc4/8XqlQA1kb804DAPktUoXsDzS4o/t/gX8nhTD1gd3e10RgwbvTgUP7RgUoAitBLPXKtyDMlPjdj/Rrw5Ob5a3zE6wJQuMTnLG4sfyKiutNrBXLHZNXK8lE9y7Qin9XYqAdo2KJbA0ojut7i2/WbK2wdldmf+8yibgCsN4B/Fes3mVf+xQOFqlW6mKgnjiv8qGdOQ07pAVYa8khIM8X5jL0gqlM/+N4WINTGC352BlwD2HkApRwEptlWynf98OGIDlArOC+zRUReA5cW6L2YTpU/OlIFnQSdDyCrT4mnQhazGXE0nk1kHxRovYPPRyoZa6D3+HAhTzyl51vpZquKHNcGJ3kvezVNPQAvHTI4bGV+JIDtJg2YLiisq0HWIkkl+GsBUR1+eLNZyWLI8n2zXMpiyfbUQP6qhjzfKyxG6t6QY6Y5vtvJXa60s2+hf/ZAbR5Vo6Gri0uN2qgUndv/8zn58onWl9fEyE5pTBQezhU2tVryX8pRf3ykmCRq2Of7Cb4KyBgRpCD3Vg6KRaKtGlVNJZNtRJ4qnhyhp51612PpHvqXnEuWIw0M7JOgsUuIjUZbwOPVn1+oCImyh4fK8MG0daoc+58Bc198ppS9qPKdCgP3RjlxW6pHX+lkJAGKh1YaF2NVz9/IAYa1by4V80IOeap5ro746czu7Otmhz56bXkG8sut3Gcnao7GOiA+M+yejQv5EJU/faz49Fj9o4ncl/ghIJzPckC6G/WhV49PV8SD65Hr+anyRw/UT8mJr09Flxzr2/4afVBPDih4buiWK3VM6Nl7R9zv4G3HXmffdjVbbwHAG/an2sBg2/+LXM3xRM0oUfH0kfzBVOYrpj9HTsqI2QIwPE9SORdksRjSRAG9jMnFLKWeHGt+1hlXTmrmmVbkYTebKTJOgN398wslgJn2vLAtglyWDKC8PyY/AFyGJ4faJMx9fakNMdp7p/bTA2UhVcJY30iOuO8B4nvyfAUw2J1MIN3CUiN7tgvooeE5YX1zLYddQD+V5SNl6DSmufRgprQodP2XZ2oBLwWAffrshQz0Li62Ct7LRCiQWfhyz57Z0hHgv1oazaCO9W1+1/eq0XndNXL8u2E/LuDP4sihe09MGyie/MMT5V8+HvjseW6YQjv+8akE2BkmBfyM1AevFTk+PzgYnq3b06WKqldDbOsBOpiMVfyXT5UiQ7cp5ZpeVV9pR3y3lrOuVhqj66SWbK+OnzzQ9Munqj87VNpIXd/KeCzwP/fpscpvXqjiGc9frBUuN/J/PlMH8C/2fOMp+edPlS+mCp8cKQcs77F3wXW7q+AhU7VZyxGvPokK5KGOmMiTDIB/IsWg8l/QL3khtfdVtocWmWr2gIi/jXgm6zyyobceMDxtvXrydneN/omfmOH/1zuFz0/wxYkm7IXebPnFsWoDk59dKJ1NAayfaof9Pe9B+iLV6vRc5tv9v75UsA/FTkcaYVPbN93ZjexDMAFZd9+80vLrF2oiPPCs7PX76+9FA78in5Y+75K7f3333vvO74+/f/2+Off7HB0fa9x+78/dOTbA1rZm579W+7H03j/Oevft1+Lodzo/XgOm+/eNvus5dv6+Mdb3S+cbjd+bafiH2m+kJXffgveu7f6+vWPhPq/vbvwHObkvn11/XDQb8W1zw0OU+H3b9N3XXp/3j98d9ZteOajfbVz+ff7c1eE7Ce5Ktj9/d/Nv4mTP1f74s5ky+b8z+V78fufer3Wx5/ru8dei/evQucuZnX+YquPNs4amd/FqM+43/aYv52y92yXs7H67vfPTf3veqIYQea8Vqae6QULPWj0FA/fTyX10hnO3FHve8L5voHOON5jd+2696+vgyy7s2L4tINv1DzbmdRQzTVbv/CDnfk7PPdHu9+/v22CLmoY38Q3F9X2/D14hRloiK8I457llMjq5d+d0vf3p38odecMbeMMr9/YGJ47xxlsDuGEtDYmcc3IMCawTY1B42+ji/XUn42XfAmOsv0eO1t58eyem0+zo7JaC97Izx+8eXqzZm347WhMTOooUptuOYoBNsqMVLhPk9NwPtLZuZf3BeObajs45BQrcQZIBMzYHUrL003doj8JBZP0YwnC/okDXURSK9oacOcZTbQVSaNq5o89+eojYfM9c4zEmcZAj+CDr86yboM8eu9icd43+Yf5bOe28wX5wosj4jn7nHLTC7TU6c3JDDBhdJ8lz7azZJMb36OSWX3qdJylIGYUUh0z2J3L9OJfHRo7ijIGWLcVTsYbRayjqWfHUOeZmqfx8IhDQ4dsFJldgPdON+WgLn8HoONl0XLMXp/IusF6qDl4FP6iGQzcAmxYLpivxatBFwxgb4uAzzXOxLHpvdCu3V8v95G0hrq0bBWTozPc4H+jLyeS1dQfbe68euj4EilWNWsYKol6MwO49Nrb7Q2PhHtu2NB+iuKSwXDGvksmVpqlaaDloChrWevx2RuEJ9rWjCJ1SBIppJgMOWcG6taag3sBfi37SJJHDF+zc+Be0ekZ1+FDGvBZ6NT5nfQ7eAi1LE4p4mTbrDQXVDTyVsm+ZrSm49TAZKBhlWTasvwPwcXKivsRvN8jQ4bMJxbjgPEWy+e04gBUTwdYJwSNXo9XyUhH77SgKjUYj7V82xs57KIqWspatXyNvzXotsq1vbpRTWKQWhn/18tAZPhjQSzFERWQwfx9RIMwouHoWN7/ukDv3UQEAwgEUdRTYNhROB/AHv2090sC34ziZTGVyeB/U4avi5WgGglhR06EL+9ZbAn+2hkN39dUa2VrAz5aRkvFnejZwM0dvEeBvQ3HY5k7NjvCVw1+Ovky+HL7rcof/ZvLIPqXwNqNI2eEHAZ+yY8O5C14T+hkiA392gM3eBx3MF/IU+NOYsbZTHWmMN3+wOLhBVuO/QHfOOU2n8yH3VMTdoGf0O0bu+cGh8ixVBs9ulEmbiiJoq0ghXRTEE3jeAZhdfkVhk6KurZ9T/K7RZ2O2Zs445kqh0Z4tWbpTAJi6Wl0PvjqhwGrxYh/gaG42qgHiUgU5cmZJQbmGZmfC0TYUXXcAyIv5XB67lOinol1fX6Pjjhwxlp+NVSFrxho1fm+g0pUVpbGRh2a+a9VShPdcTyhQWwxHcrW1DbRrdLSDZsCWZmMIy+6ZLgp0YPqaHJ3gW4n6caacdW6aUjddha07jbqgLQXrcDRXDuAwA7gYzxdAKNKI+ZHcYv4XiUcyhHaAeW5N0XVVyjmnYj4b9qo1vMwAtsxvTKcN4GJzfg0Ym2kGGDF58mAAd3PAlO7iRmktrZATBasG2AshUSRn5p8/Uklcl0VUE3pVgBoJPj8/XMh4GE8mmhAbGwAoNylkYFnjpXUq1jmR0b/46rlEoffGvh3IM0TN/etXZ1r++ZkqfLhWpwwwcl6M5S/Xal4vFVsZK4NPrSgeV8jjkmRYsyNubyhkm9+vsF1PbjQ7zGfYVSLXbLVFBsnp8tUb1aFTlbbqPhtLT8bDt46aENWGkfzzjdb/n28YdypSGL5a6MWzZ+S+m2F9OQ/WUGkL6Fig+4L4auBnA0DqWHfSBV2dnas/mcry34bC+Aj/SwCTUoDu6aNjXTW7wc75dKLpeMIauUpy0Or1mdaA6B4QpQIYGftMZ18/R8fX2KNTSw6o0bt9o9gDdk0+faQuODXo7PSrZ0rQ9+GTRypYL5StjL8O3zs/AxSoGp2/eC4fgzL4tpxSUri/Oj1TPio0oi80UkVMeUAPo5kD+uXHC00eHqnJohxzl89esd5a5V9eqQZs9s/JtfhaO051eb1UwK5gb7J8H5A3AWzo86jZw2MV4zG5f61JMZJ9g9oA1G0mbfANYeMO4KIDXO6QU4AIWe9lH05IxoXGj/EdeEnxzxU81Ekv+9b12MUB6GzTIPsG5BUgu31LbzaaKnZSh2/ZB0da/H1DLjOfXgP894kfck5NTijILwEdGI2I3jpyxkb4ByDTNvXIjex1pzQk2gFi+4dzlQfwBJjmimIA8EUOdRbg/FocLOScoyuoxSe2+MfOaOLj25dnADle1YtzNc/OZB8ICLOR1jj4hPhMfNQIukmaivCSQ4Y0RLXkUXs+SwHekutSteVC79Wwt+wAZNGGmpfnyrC9+YSB5Bl0nHeK5PPR8YEcvCSPDlS9ulCNfMbXyAAtfMTf7DR5/EBg3moAccLZSh4Z5ouFtoDALfvb7vRSZREUAEETbFEyTwBCbl2qmM9kYPGasePDBbw7UbIVtAAAEABJREFUmQ2rsytVAHQGaIl82Te15g9OiDXJs0/2xK7InefnZ0paqfO9ULQcOSWuKtmLHm0T7gEoFtAe2wci8Neaa5Ff68Rp9OB4iM/2aqmS3JDja6t6qxtizcDskYFf3smAL8uBA90n6IJ4csRwvyvV8nzj4KkBeN0RB+N8BB+1/GKs6WePJMurMRv43J7frrPFHxxr9eSfjr3Fvs2YrBrp63NdLy+UAoDbftI+O1f+x89l33wPxGKHHyztgx+HhyrZ7xqA10j81otCzdevVZIbPbp3zqnGb20vNr2MDPAGVOtWOxECKoirntjr8dWQJmqfnytZt6qhZ4B6w75s+dX1kq15Azhp8tepVCLvOB+b+rVZLmX9Ffnck1cTcm+CXIE84+YjZF/LbNXAt+O+PjtW1gSl7H8NftG+vNTu+Zl2L85U4Yf2gZkh/xc5gN6F4rZV+6dXKlwOrS20SunJQqvcqXt9pbjcKZ2OlYaE+zv17IWB546MeWabepFJxF03y9FhptZJCXqwD1H4PzzULnU6OjlWiMnwXOnxjx5/37CHIbp2l0uZPB6Z0ixXR9xn7Kfzzz5V4oJ8DCrxJReipofHUoyq2HcjvmF6YcuQIydVf36l7KqR+8u5AjGz+teviadz+darhEXLfSPzNeJb8OgeLZR8/lAVef3mf/xJDgC6+wt70L8+1xY/7YmnNB8poseEPGrG6F9dynmvNM14frlRgKeWOPFH5LT5VJvX59KmkZYbZQDQKbbq8dtVaJXaB1HQRTPNFELQmr2oxrdrfFeMKdjnr3lGaJHf8qXDt81n19VWzQLd/sNTuceHiseH6mNQdF7pl48UskTBANr5WOMvPpHDLzrA6oZcvd5stJskxC1jXJTl3/5oJns5ntm7N9fyNCFfT4ysn71WZs9ws4nsG8HVy1dKn11qe3kly8cznsdM/nKeKb3YKdi3+bF96qO8D6qmiQTgneEEM+SxP5GO6PK24O/tdw38NA24nzb8Nx1tvFj7TRf5WcR/Xa5+Fgv/KSf9rvf/lGb/lYX+z+JFP1fOnzvvVzbTh8jZE6y1D93/W+6nOK19+1vm82O8me6tfWzM7/d+vgZMt9beQ6GnOHC/OefknHvP6F+nyzn30+gb79aYx0S9a7yJ4x3Lt9f6/stkszd91obzt0N6iv53r992DwfrtzZc8MvOrXHK0k7e+aHpPa+OqqY1G79vzn0rr61r05xzsNR/pzlHH3y9m//23K6t7dfdH63PWs+ae5oQtNN37fb+7TrW2QGM9djczp2DL4o2PiCPNfQZvB9ktDE2tqUob+CFtWGO3X/bbIz1WbOx+2ZzoDzQcdB3jiuajffMDd4PQJ3NG5rZVk50qn/Ln421eyEEGXBoeuvg2/uAiD1gW0NtqlVw8GtzBxoa7tk8a8F7O8g59MrZnqZzTtHefHPfyylA09Y2vYoXt2UFHR88a3QDTUc/J4x2NA2tpzjoJHzBDeM7ChzR++HaAGRuyTnu0YxWkkRI9MN9uzZ+BqCQ+/vxA02u7TjokXOjGyiYOAct6Nu1zTX61s8isj4DmDz3h36Ods/o7yggWH8IQdZnAImNt3G2jqkucM+uWUJ9MLlbGU+2tTTRKVCYUBopxEi62aql4NtjKzQuNDQUg+vVVtV6w3UnJV4OMMmAth69WMExdUFQUJBTxfyKoqvJYc3BbwtYYS2ip5gkA7Bi/HruNRRojFcrlPbERfBeZnvBPD/w2iv4BDs4mR2zNDXWBiDBaDnn5X2Q5HR77eQcfoFPBWQP3mt4OSlJU0Wao894Mx02FFedD8xNWfJ2no3viT0f8Gd8wXOfm2qIGQdTpp+GIpnNdyGqNHlZ0wpPMYM/G8y4JE21pliYJ6msKO0Bllvodeitqxq1wzwpoBMcSFZ4s4KUA0gQfCkJA2AYuG/6ct5pNBkro0g3BaxMKXTZvBo/6LDZbL7QeDJBlkSmKyt8NxSga2g16Dn6IBxfDvmj2Zxjg0wxyxShFSkC+hDlnVNVV4PuDfysKUY552TnCWtbUTXNUrV9q11ZwkI/rOtTdOiEnmo5aCf4NhlKCk4uBHUor2kb1chtIHPGuoF+A0AD65oMgb4kSZXBjw9hoCU5AG2vkrUGnUkU+RJtKb6afLaOgWWOQpuBe/VqI6GPgqKfFUSzLIcCczhWTU2B+UoVxT0bswNk6PGVLX7bmJ4o8O2scMxazjmZToLzsm+hRuSx2GnQhw9BBUXRDQCZyVSh5w0g2gjgPEUPOXJ06HZL3FSMv6agaDKZnKPxRKYf658dHWi+WKDbCqmcrC9B9uCDSop+nrWNziVgVAhRKeturOCnTuU8V3+xUvXNqXIXVQWn9GSh0eFCBv5eU4j13uno6RMFqrHL7Q3mb5UAUEVAptXlpUbXNTRTedaJMZWBhD4EeJE8v00XJneCPLODhaaLuQyIH00m8ugjwWfMbhNkytJbOkWRy+ybox85p5inFIujsvlEN+jbH041eXiiDv92AMVN4nR5AZCBn6fQTThaS5NUHX5oOi2gZTRrbGM2WFP877cUxLFdWFfaUDwfU1jPdh25rAdw8cqP0ANgiEsT7QCbW0AVA6KuAB17YnCO3gN+XM8LdQdjxs9Vu37wjRr/MNlygKo+S5TDV2eFYAW5hwtt651WL9+oKHslx3P1k2wAPDpAhQbaFof2AQgvp7CttSUPtADE4zRTQjG7zILCwUTL16fDtwJ9L23N98xfrlcKpzfDt+wMSFji5xbLlocCtvE5sYdvtPje4uRQGde2XpEXavELB1jlJ4UMSMg+f6BRMZLzXuPxRJZnG9ZxToNPF8Sz+ailrABv9i2ynouG/HZ4cCTTga179OSxRHG8nHkl/3SscDKSD07pJmjzp636v2wAJNZ69Pgh+aCTrWcforDY8s5pdXOjEWDhGF6MB8sbK8CW8XSmLkaFR4dKiZ3R2Vbl+ZW6USrTpf1pVH+1Vf1mqQmITEmRP6KDpmmImVI5MufTsRr2KLPzllzoZ4UOv/xENba4ca08sltbAnJZ7t3iN845ReQ1vcUkYZ9tdAOPq2vWZr/aodvg/bBnWK6dHx3r9YuXcjxf2JyslbrEK/igMpWShwdqppn84UwG4AUAmB0+mQI4mD8cPXgg9/mJ3NOjQU7Ty8pAJnLD4slDZdOJxlmuHsDB4yeRYw9wUgNobwFjHPvGJQDsdDqVt70DebM/PlHyKXGELXPsuGCNhnHZHx4PMdBvK61fvBm+RXx9cSEfgmyP7QFANBspPVkMQJTlwTAuNM/Hkvfkna1SdOqyqDQrdABAlAHo4Mpq8A1PPNSsXy1vJPw4SVN6e/b+ncbsS25da+ozdWfXcvZnTy9XykwP2DAH8DHf6LYbfCvq4vVrlYCyxcFiyH2WQ22/S5DH/uT1wcMHmgCqGJhdEnMCKHfIdTCdq2OPHj8+VkOOWL45VZt4Ymmr7OmJrpJG3dFE7mQ65OmemOyw63w+RwynyHNP7CQ/GcvA7hIALwCYZC+v1bS1wnSk7W6lXVfLM6PB18ch1RZ7TZNiyKOO+TauPF8C7NTkmOXwQaYMP7ecXTPWoXNr2tWa7ST31ZlmiwNASD98+3Z9sVQxHWuSjWR/DaMh72RFzoqS2dRLA4AU00IbdOaLTP6mVAmIWwOOj/D/iN9EcusYgHgDvQTw1BNPuctk+TBiZwM1NwCO7nKtBDn6JCpic9/2sg9P+SQqA0g3HQUAuvr1UiWAt/lyTs6vyEnKE5VXNwMgXuG7HrC5Yo+pi0T50wdKTuYaoftmFFV9fqTdn14AWLbq5vDebOXIsW4xVtO3Qz6tlpc8H63UA/J68rTl8xZgefLJA22ev9E8m6ib5qpevGLMmRKAqxa6hweH6vKoAtS9xy6290R05kNQNpmqff1GO3JLzFIl7E/u1bV2bwDK7NvI00IJe4nFcfj64vbPs5PrfPDq8MOEfJTgi9pVcsjrzBLHM80AzDzPUAa6BkA8e+717Aej2UKWBzw0XBIAi09Z61zuwULhaqOr6+XwXOceH0iP5toA9NfsP/kXT+SxSxjlGp8cKcF+6cGU+Gxk+1SCj80/e6JqlpJjvFr03Tt4hAd3tlJWFIzt1Nq+w15u306vea6ynGL8tCcTuSKT/vRGHfnUbxvpfKXumzP1PDOImCwBnSc+l89ytTwXZQcH6vDZmtxXsFd4fMKecVv23N3pKXsY+xJ5SvhyDfDpeN5KeNYYk7f7slTL3r5F7z25K0xHOl8tJXJVf72RL1Lp6ULdPz1U550m+FRC3u+Yk65qVedL7dpK7UGhGjt44rCD9xF8FJ8+1Co2iuQgv5hq/OhEShLd/PmZ0slIDXEd8at6mknEe0ksry6gd34hxzNdh856xphvd5u1Nr4Vi6l7da7kaKZZPlaHb/SbUtEnKi+vlVTdENMOWZvlWk3utTg+Vk7eieORkixXw14zPXkw2Ku5utb6+Ss1/+MrbVro/OMTCT1335wPoHzDWs3Xr1RlTp59IJ/PNe2i8j6qfnmqtiqV+CCPf+7+/EIlecDeJ4pnDS1Gcn94JMtv5cirI8f3tHSxUILuM55NQoyyZ6IsTRV9lLC9P5jLnvs67NGME/XYvDhayD085HwtR25uc9bU76//gBrgiZJtWd9rv4aoDiL7xum7n/trvrvxgZP74+9ff2Dad7r3fOyP37n5Iy5+zpo/gixD9hzZkcvff/6dNGD63rcPLXnf6nb9obF/nX7j6F77TWL5t5Tuh/i3+790faNxt/1Sevv5ew+y477vP9/xrmb357daML3s223P77/vamCvrR863p2zP9/r9e5xf+8/2vG+fv5W5DO+9rzY+YdbTyHibvvuM9eexl//2Pe9rP31OfkIB8YjxZqeBrPvBhrf+/au8z0njjeX7+n+Vbucs7i8JWk8ya6/7bq98fZ3h29YsdKK6N75t70/7rD3OL2d10Nr3+5SaAAfAm8AnfuWiR4wraUo0QGE2LkVOJxzsOpkY2+v8VRo8ls9b5DfNZ4zbE6PLRz6tLGewqBdtxRe9Z6Xc04mn+cYfVDwnmsne3XQMVmcc8P61mdt6PNORtearWH9LC9bNzgna063LxtjreXNrx2Dv13DudsRxluLvDU8Bu+VJIlM1hACBY5WWUaBQLzQDb+HQl8MnlPjRO94syKxNQ+Nd/NZ03hy7pZfk8n4ND3ZmuJl6/oQJdixNZ1zGvRv8tMEPQN4jPceekOzfknOuUEP4mX3bW1rjjlWCOwYz63bcZxbYSblzX6KTEbH+LUxxoPNt7Hmc9Zv93cUFIh+9dDr4M9aQvHEwI3OBgMoWKEgoD93qw7rFUMVKRJ2FJd2FHlqinceADifT4f7ASTZoc+awhECyJsc8Gc3kzRFx+1QoLHCNEPBNRuGwQlye+dVUMgyPYp1TV6b11CM6gAKjW8bY8eIXkuAi4680OGrEdvavBKeKgrAZifT7dAoIJkubOq+SEAAABAASURBVKzpyWiaHMZjRTFrs14rUhgcUziJaVQPz1v0k6DL/Vg7+uBlsWse4tFbDGHwKedubWW8JWku7wPDvTwxWELfeDLfM9sYEFjBo2NER6w555RRrCwo3HqTOXhqZNUAilbw7QAYxDree7XovKPIKPRr8yEhk8vo11bUQofWb37vQxCK1Q0gpK1nejBedvCDUbjHjw2GiBWJnOPC6AavLfrYURjjlkR/kmZKKXAZUJIA2IjX4FP4xQr6JpeNMZ1PATDNl2zeFgDF9LXDTgZY5VZoNTmYv9pt1Hs3FP8CMu7tKTkVk/FQ3HLjDP+oFbJE26aSvayA5ZxTYJx4xTS9PaMvp/iVw5/xZrQrbOhCUES/5qsriqYlIIVjHqyrwQ4WMwWy5chofmv6TPNMGYDDZrvWmiJ7jFGTgwPlgC0Nfm1yFhT1TW6ja7QgOfwE+EjwpdnRkeye6duOBuY5ZB8fLBQBObPpWAYq9gDNBnIYT4LQGn1eXi3V4e9m1y2FQPPTFP5GBqZAf0dfityYG55mmj96oAjoOUJ2K4BmALp9gB18IlKUtW+DbHdbnQDcGO+7zUqbr54roZi4PrtUTyFYvZOj+Gwf5nDIuyP+zSYLiuujxUz251Q3FGQXADBjCokrgDHTsyl/ja+Yz7Ail07jEfYj55q/1ei4pfDdUfRtKMRmTY8vZfL42oiib0Bm2x9qwIiEe57rnn3q6NEjcaodYFek8NxAD+KAQrXseA1YnWG3lHyRoZtduaNIutUOObfkpDCjSIr/eFry5UP0SVYD6DI+Oq/bF/5nhecHn3wy+PzVcqnV5VKjJAXYWGl3uhzA2g5O7NtnxWQii6Xz9Y3Mp4LlQfTUUxAuAV/AslQnGv7k9Or0Yigce8bk8GlAji26wr7xaA4QNVOTEmtFUJcFZQhlxemcYnJuMtHmi4UEj2P7vyyDk/GdHS+0yMYK05FGDw5UOPIV+devS00VVY2jLtutIn0GJqUA0mffPFdH8dmK/N0O/ek29g34zchxV/aXA5BxlI/Q304+Ro0mt7KaD66JgwLfKPF9zIbtpMvrc3VjbP3kAN9Atz1Eb6TN/7xS/j836s5qHTx+PMT4rqsVkWt2OFdO3JC0ZHQtJ6wp+K/INyNyQ2CNmvxkPhAbJ+Hr7mSmOkg7K8KTWCwPuGmhDJA9BVTJTxYy2yfErCOPXGObkvEjxDS/94Dh7c1WGQERAWoKebn5WAkAyFE+UVxMJABWA3BeL5EpCaqwaUXOGh8fqABQT0aFUvLBBPAhYZ/p0ZW1x/hNh68OfAOSgEdRYJea5UotzQP027fD1mokgKxN6DSm2J5Bz4DskY9qXpzLA1Ykf3ykCcBGsmuFmLLXutwqoXCfPDpSi49sVCnFryeHC0DDueaLhUxH3sAA+LUPC1muioyJ0/EAPHTjVFtAuRHpM0VH4XCi42Ki2RdPlQJ2+FWpFKAp1L261U6OeGmjUwTkulxdC7UpYt4OP8xnUwy8G2IlIUcnxEkaE63rEvBjK5Fvavbj3fmlcnSXoFuHXzYAtCV7l7gewOhPj5U9OVbJvt7erHWzvEKjTub3Obk6CUE9dIQLFHNkJNHdEJuzKb4A4NgBXLTEXACYnPlcVZBIX+oAl9YGrPC8cThdyOyxAogxvmbZSOVqo/Jmow35So8WKqepWuG42LDqGkX27Z5nCfurDB4Av//8RO0Xx0qmE60BdyL6MxBarldCILhxroPjE8CqK3kA/hb5u08P5c9vlHdBM3J9mThZDrS5M/YE8/1sMlJtABN7bf/ZkTTKyMHXSg2kxSfM/9VJLkt4Tm10Wa7l8BHNCvW0lpzak+cKYiqFlttUuFc2gFAWB7s3Z7rGdh2EYidtv3mlGv635+fK8D97buqvt8rJm/UC/QFQuXGKftbsCy9NI1qSE9qblWrymp8UCrQpfqgsqkOPnn0lEs8iRj0xNX5wPPwZcz09VNZ7VeTz6vJG61dnqhgvnluKxyfaJcTH1VqjdKQe4Fr4h5P96+WhNWFP6I8BPg8m2lW74YML7psLuRjUYS8GKXFR/SeHSgCGHaDgmpzdY5OQ5eSCUsZb//xc1aKQsJHFUy/JngVq9tUqSnktjXhmdafXsv3G7KJprvyPnygAfIfHh/KAhx17bU9r2KfHjx+qJTdsXp4N+0MYFYrEUILfmI+1V+yrgM3p0UIeh+zRZMe8dDKW8Nc4n6jAlzz+3+BvFhs5NojLrbbPXqGPrfzFFgDxWuFqq4rc0J9zTr4SnlqSJz05rDmeyNuHGcaZdsSOc0EpemtZK+BLA7iYBo3gI0f4Cr5sffvASPLHp8i1UJ05WC4V0I/7r0+VzqdKWqkPTh1xae8he/ZUn2XyIQytYw/Ox2N54gDxZDmgIZZ6y9ms26GbjpzVqx+erRy5cnJIrGMXP8o1Pz6Sx7+HD5imidS28p102ZVq0X2Pj3vs7iaF0i8eK7neqcc/UvbCDlt2R2MNz+rTsRKeobbsCZ7c0E5Sme5H15Xsg38VPtu/XMr+OkFDvKch0SwfKw+pHLnIvkHrkhwa6PFgrIK8Xp+Rh+1P329q7WKvEvYcvKhI1JBbE+w0yAconKDvrRrV9HdbzrpGJX4+jCcHlK5TZN+Y8LwV0b/n2czWLPtGjjjI4KUfpVq7VmbPkucikQ98jHLk54Q9O7DnZw+OZK/8D0+UffGIfTmoxAdueHYzm44qJwdtj938w4XEuv3nR7x3wK7YrchzeXTnyGkt+6xS5Mf/IrnXv/3QgOWw9dcvpNlILXLbvuv1++s/qAYsDd5td8V0XNxvdP3gj8352KD9evsxNv59bX9/P/7+cX//h489Cei9jWTBjz7cmMXNnjfmt21/bUcxz47fbXTajdsDrN1yzZh7PDDo255hDcZ84AiZ339+LQ3cGuSW2v58f7zt/fb3R9xyuLWftz9+O/Pf6Wy/8PuOexYGTrl435Huj/68b87dvo9O5ubdsffPuT38mN93xMv7mt0z2YaBv+CX0bB2h4Q9sdy5/N6p3d837Xn/3qi3Hfv7949vb//CQ/+BvLDv35P/+PE+b++7/hCFt7qzw922Hz6Q4hc/31HVfux+3F6f3zvy1EeO1Yfafv6HjrzB049p9+mLdYf2IcJv++/Pu3/9dthPP+wV9KHj+yiakn9K//vG7vuMFu179tj3MQ7W9n72vSNvensaG5ltZ99tTN3/2Bhr++t3R5YZ/OVdx4dOYGJY5M5943l/OdyG2HCk893R+pyc83LvbXbPifD6aJOcNDTde936T48/fKx9VzHvmGPN2/xmuvlYG0Rn2n7Mh67vMaeBZVjvEfB+Ey/nnJxznP3cH5v7Mf19K5/MTz7QHLJZ+x4Xt+RRHwOQAYW9G+Kc3eSSfid44M1jTxvosM5w5PYHfxiz58nGfqwZDdNfh52t2fX95vEva/v+YRw8tvZmizfKgftmt97yFOLYuTUrltgcG2dznEMamvX1xiMn1s8Bdruh2bk17/Frmp0PYy0maLAp6gPozQ3NsXYHmDT0c9/xhtXJyfi19R33uRrG2hgDxTpb24kXNrQc+VZBPec9MnQ0yfHPS/zeN8wx0NGwDvdNFuS16Xr74pL3+lDipLN16Df9cpBzTiaXFfitr6EY5+kL3it4r4Q3xXZfvDoWs4YgXEkdPFkL3g90IC8D/1qKPM450anOfESoh2PDm/Ou6dSyhtPtP2MHssNatn6PQno6rImbJkeMieimkFdDr+e8fzvbSb3knFM/6LtDFqdAwcQ5B5tOBhgZHWt0SUxIkmS41+Mndk6nbD0fgkwea/s+56CNnHbf+k0XdrRmfT4EubfyQ0Rmq4DObH6HzMF7O303JoQIj0GIKCuIWbE3UBiwYpZLEzluDMWn9UYINhRoTAdcyMvJOaeArBnV1WJVK7naQaun0JApm1GgBXxpkCsio2NtH4JitPV6dSgxzdLBpj00zB4pujUb9/BqQNeWglLHvRhT5kX03Q30TVaTuWVcQzE5+qgIbefcYM8QozC+bC1mKETjVkrhQ7y8+OcC/Huu0KmcHPylFLMSCtkGRti33YzHJInKWR+XHsDqYDqjyNLgD1awMxDIZGyxS0PRWZ1kNHom7Ci09si5o+BiektY3/zZ6O4oFlUU1yaHhwrysmItwqkEqLQiU/BBgbVyijbCT5x3knOyonNDXvFy2MPJeG3rThlFKTunxgQLPXcl04/pTwBPcl5TgJyA/gP6KJB1KApBN+mlGpod+jTebM6OQl6GL0R0mWPLELxabLlZr9TWtcYU/3p00NHsGCisjeDVCoPOOQXs0SCfbB50dxROM4pQzjnlYwAl6G/RQUt8ml42+Fizq2RAbUqR0NbcUnQ2ndbEaEPz6KnG3g26TtJ0sGdAnralgouOcCqJdSv4vKIYWgNSlQDnEW2UjOmQcWfFcoq1BeBCSlsBIozgZ+V7hZjIezTrg+S80ixTnyfqiqDRyUL54RTyQT28dNBdrSiSU6y7gc/AuqPRWBEaLfx1FMXzfKQEGg3F0DTNFOF5Mp/L1qiYb/KZ/BEfM36cc4Mde3Rq8o5GE80AmxMXZYDOmIKdl3S9vNSGFtMo0+l4sdAGQHv9+kyOYmcbvCoDWdGn6bWi0FhMxuqSgCt06nHGDT65oVhuOVL4Q8BHjD8ruBvQXYRCS+RrAAkz7LEB1LI/R3p5ejasme06rQCTbp69wWaV1ma/GggFX+ppFfIlzFtDo0VfRTFWQyxvKHyORiP180INseHKVit432KHFv68D5Lz6maFPDFk1+ZTDX5So9fkYKYsJAr4b7D8TRG3RU77Fu352akSgJDjJ08IpV6HFJmLEBWzRApOy9en8sudJqOpXJHqxhu/vewbSB2KtW95XiFfnhcqipEms7kSCrAJ/iLAN4edRhRMDwA4euToTpfUSkfIvx2KzfliptlkosknJ2ANBfm+1hi55589lRVw0zRXTSyYTyf4RSS2qjcX5M2tDDB20Q/3t/hvD+iGsbQEQHvz8rWub24A+Q5UvV4q1L0agHT/6lobCsYxSfC7qI4i9LjslOKruyKqATCYT2bkA+kIsH672yhfNUoBTLM0g3wnj7+avNf48AabHTx5rLbb4W89GMhoAEVr+NkRA3NA5tEoAjgUjKlluWb8yULz/9Mnmv6vT9XO0HUlNS9X2v4/vlJepfJJqg3+vKQQbx9MIRTJIxSlY1CGTgM6OH74UKPxSA8fPdT8ySOZ/4YkU01hOqapanxvBZhg/lZh6x5/XhHH5jOxlZKbWgPwyJ6+vLxUnBRKZxNN0P3IJ+rt/0Tl3F1s1OAH9mfdY0i0JR90AFOdd9o0lYLZ10UFbPPg6ROlADr5KJcLHnk7Y132f4dW5PUA3xfEoM3dEkuXp6cDMF2/MoAqAhxv5acj5YCfPWBGBXiQPj5Why7qN1c6AgxxFOyr5Y02uVOK/A38NOhp9eJU9v9SO/w2EAvCx3MMZkIdAAAQAElEQVTuG6jYY4sMf5wtFsrGBXu00+5iKbN1iZ7Sy61ELBtIXH1zqtWfXgx/PjukiZqInOdLuU+OtCNefS/5LKprSjXksQTEJAL+XAMCNuangMAB/xDg6mQ+U0tfwvWWePUA6f3ZNTkyVdd38jm2xqa2J6Y+ymKhf30lVa0iseoAl20P8IAaKTbtANpv/vRMN//2fPDhBLAlAOrmRa6r7Uo1oHkOyNwgr1Mvey4pASIb9pQYozythp/AmuN/eKrrvmapWqODuUSecc8vlFadioMFe+pW2brW4uTBEJOxEeGcDx/omM4X8j5o0qEH1ul2pZJNI0+MKAQ5wNF0Umj1zWuVX79GnloGNtfE2qQP6oMfgMnq8kq2z6ezmRpolOyREToJ+cBn6QBe2YdxdurUjVPtdhshqFIFOfTbk69rwLka37rarOSrXvZBkh5ZGnzTY4s8y/GbEwBlrwq/0Woryxv2rdqeuAgJ63innvUEXwE/xt0UC/gnV0fsMPr8qSJyGQ/r1Y2y6VgapWo2O1meM4CqB4QsLncK2LR9MtMU8Km8XilNM2XYZH5WqjPbEhH2rGL6LvGh7NMHLIs8TS99dQYQXknTgvUiS+Sc5xqnI/LdTv1f3igjgdRpUOMauW2tiF+MDxZy3stl6Gi7kQ9BFbbNyMd16uQeHykmyfAt4KyPknNq3yxVXi61Ox5rulgoADrXAMbFplUFUFwBChZoumWvik+PsH0hh378FyfK2RcbfMoRo6XRR0er03OVqZeIz+b6SkFRLeBwTa6+3K3RwUzVxVItOh3z7JCQj5FYpjs/GmHfRG0WVABctviJ8eheLeW/fKimLFWz1znWj8zr2Nfijn0IH2ixYQNol356ogY/qbFPlENvhfLPH8nySTCd1aV8GpXkyEFu6OwDPegsjYn6k6nWV0sV+KYBt0Ku/Gyj6xevFf7LJ8qSVPat75x9VNGr/5eXSsmR/sFC7iFt28rPx2rnI62XS2E4FYCXPfTFfpyQh26gFdnrzK/bQ3Icz4JhVqgntjtyVgvvHtCyA7hOyMORmK67Wj25sQa0tGcxZ88KjLOc1TOn/Oo1ubXU0fGxGuzQIZfSRBplqs4upUcLJYuJ6tVGFc8UAYUnzqs8vVBWO40OT+RYS5uK9yS9WmweyVnFP3+qzclIgVwscnDzcMa4QjqZyY9yOOjVvTpVwM/ayxW2uWadmeqbtVb1jikj7V5fKjVbEaMT4tsBkAYfFKFpfj9dNsM333fnV4qPjpiTKxzNtVpdK/vsgexP69sHUrapkCdVF6TYSv7hgYSfRPx+FjKJXJM9faCOWOzYB2pivCP2m6ulrl68Und6pZ49WuR3H4IKct3kyYkyjp5Y1WKk7fpG7s3N7fMgudViuuEZwZ2vZbq02HDsa+v1Ut3rc/Xo2ee5hEyb8wuN//kL9dGperNUGVp5WP795z+VBhzSfqhx64M/d+d8cNCdG3fHv+/8ztDf5PR9a97vu134u71O3/4T5982DS/H7/uNrrc/d++87foOjbv39+f7cb8ff74G3qfLfd/++GOo3x27P98ff8z8f78xe64+dvwQNx+bc/feL5n/obm/df8P8X/3/v3z+7zdv3//+v74v8b1fZ4+dv1x/u7PvB19t/e2Z/97f0e/UYbb0/+xR/1dv+5KeVeQoZ8OO3L4UT829se0jxN7H4X3zdiPe9+9n963p+beepUd903v6XPS295fftRPfvVUQ++29xH4tTh8H+0f27fn8ceN/7Ec6ydpXj/i5Zyt/XYguu3sDXRMFGnee3nu2whrb0cNB5PP84bR+n9qGwh84JfR/c4t1rd19n09BZyOArgokjm04bixb5zKebuys9tm145xt1c//HtY39nbNCfUIfHG2OZbE3Q8b1TtuG/Wj5ZkbTh/O3d/X7zJ761qJF6Oxo+tYc05pxCDkjQd3jA3yFbzRt6OYi33llbH/AaZG4p3wzxJTqJQyJtt7gUfuLrld+CZKw/tocUo55w6iv2BN7mIM1y3XFtjqBFCVrvD1UDPy4paNr6symG8Dx4e49CMjwBvMUTkdkMT0zvmCnmtNYAJdt8541TQiwAWlGFgcC8Diw5zg9HxQY5/mFUdb8gFLbvukDkgQ0KRygq2NYBVTTHQOSebf9s4ZbyNcdAQvNgawz1JzntotorQEa8e2Y2mc4ym0TX8DHM4cw59UQxtWdtopNjHaLT0WRHImo215pxjxu2PnRl/GYU9h3664BQpdiqjUgF/3aaUsHH0tzaB69uJd36b7K4XhdVKOwozFYUT04WSoPxgoc4zi4V8CHKOE+Y6R4HBCmEUSmuKXpG1E5pjzdsRkunGimtZlgE4NhCRnHeK6KQFaDV9dOiFpbUDSLR5xkdLPujN9+jw+ECKHSqKJjlF0OC8AnZrsbX1tYzDvPL0d6zdQS8mEVC1UgwBoK8TiAzCtQLjVpJnorY4yBHkJbmBT9NrjBT9ACCsr4OWg6aTo3To5WGyRdaG1ppNsFNAjmBrUCDsrOBDodzjixm2i1km46OhMGn2CfhbZHzLvCkFZZPD1umdk/dRnhisKRD3vaMIDq/ooO1ZlPsjAEdxbNFBQBe2hkOsFrsG7+Uk+HM0RIWX4L3yUSGzYY/+TLbt1bUMSLWCsoYZ/XBdI4+BRwXgSvBewQV121L2raCewlJAWTmyVMTkHDDNMXewZ1Wpwv45fmffNAnwY4XYSOFxf38FEJcmqcz/MsYV+UgVvtI7T1cHJaf2ZjOAhyV853kuj+6cRN0w0wgwNgVATVm/Zi0DShPObc2YZTKgPWX8iIKtAQlplqskVteAKCVgiGeFIZYo/FUX10NxN8MNY0i0437F2Iw5zjnNZgtC2OkSPfVcy+ZKxEQ9ADQ915P5gh6nNYX0MUCH2T54p3FeqEJnWwCtiH+VA6+FBB2TtUaPO/RlEpuezH+mgMIj9Bnk1OFPNxeXivhfNhnrJvdKKQia/luKoYUhBIAvLYBhR+uD8TtXgdzWUh80OjrA+K08vn/z/I0m6Lpj3PThibbwY7ZfHB5qcXikxWQuL2mLnsbFSFMKtoeLQ+SUbq6vZd8S7oijGv04xpmd0zRXS6ylMdUkZHLHU1meMdCpSpyyw7la/HeRjGQgFfVcrS/xOQBM+5auKLz2AE6jLgz/T6ou1yrJM330SueTAaQ8+OJT5RSAN4AnW1qvXqJtKTinFKhRlcwXM/RdE2+Wmyf0bwFcOsZFfH6MTphkrg9AU6rGv1fYizqoisUUX7vW5cWF2leX6gEEHHFe1OgCXlOKwVY431C0bZ1TO0HONflznGsNeHT15+da7lbKyEPmrzKGhNp9j98sh/hLGylH+Kxx6rHZ1BcaJ7nm0xkcOnXQ9fatL2I3Inf6GWBtGrSmQF6jjwYg0U+8wjhRQFfb850m40N54vLs/Ew5uWMMkGA+ZvrJbkpdn5+rg5cxNrcY2GHDJB2rxo96Cvjb06W2Z0sK4ytdfvNSGaBaAlDZbW7Ux626T3PpcdAuom/42wJkbJnntx0AyUYlnI+PDzU+OZT9n7cZ4NAKIP7ixUtVgM4Jua0C6Hj57JlWXPevl3JFpiAPIHGgDbnjBuBvNJloQjzPZzOdPP1E84OFnHPSNNdVs1UAQBKg4STNZfp1sBM7yU/H2gKUNcTRhFxYhEJC7hwdZ+ibTV6RPJxm6eDDm3HUDv9x7DGbl2da4R8WFymxKeL1BlBgBRhtgNi8jwrXO42STAuA6/hwoXKSaAJgdjQ7Uv3yQjfMbxkTAebtwxnTNsj2zIp8rHE2gBUVhf31s9fU53Odr68Vi1zFbKIATzX+19AK4m57sdb25bXWL2+0eXE9tKZqlYZcwQfyYqt4MAXArOXwnwBg4o+mMv47fH6EzIv5QhvAyh7fs3yCeQAw0RMdXeTIGumqlvmiawXYsiWPtZYKtQb0aoqoyaNjdU8OVP3zQ+wUtCZnCPBii6/o/GYACkvsFo4magBi1gAsKFnJbKyWOPaAgp54Mt/OHxwoAQjp5oWqbqeEB4bJ4UIddq3Juz15oyHHpegkywsF8n9KrrfnrHwy0rZmL0G2HD9SFrUhB9v+FuHdI1MJeBgAwTxrN4BQ9oGUEj+zDzz1xE6FjXevzlSfXiJzr01CPNMawJwArwX8dK+WyvHJ8aMH2qK7GTqM6Ntyb8se3Y6isn/6RF3daMW+1bFPz0+O1PNc2JPXemxh3/rr8cNJJdWAKx3nLfvWOrQKs0I+BLXkuYAciwXyE2Mj8nKHnSIxo9mEfWcjs9EO/jKzQR5lPpRkmbxnPkBV4x0zeuzFsXNDzOWAegaM77BJi6zm1+b7eS115FgPn2GUyXTeRgc/M3V5ooz8WP3LCykJ0uFYVd+ItKJ1Jnl8y5GDEkC0lOaJRfOXDT7Shl6rrNPmfCknySNEO0o0cokuX79m0V5tcPg+pFm7Jli7PGj76lxrYr3DKU2HNfr02Nxs3/EMXZLj+rOlIs9vFmMVDtyxP3XwvutbJeTGykB05Ew+fSQDfrtn58oA4oWuPTZ0vZNjTevvvz7XZnk1xL3tUwkxXpP/xuytYu0eOwpQsINmq1bp4yNNk5x42OGHTin20YOZImDo4E+AoT1yuEiMY/fVX17I4b/h6aHc02PiMFFqfwZ+kusawNzBd2Q/7LyTT6NCoL2+FklPOfxbjOnRgRrs2v1vz9VfEPfMi/DZwl/D3haIC+8CwPJOMcs4lhqR5/zJQgFZY5bK4ztT8ke/3uEX+Aa5MPFepuOqa9QRX0GSYz+7evlqsMH11VKT2UIe37l89py9cKfuT8+J50S5T6SrrTr2+GTXDx80Wr84vf228pNjpdeVdt+8kC9SuWeXatFfCg/NyVimf5HvBC8uyZQv5opJoeyTR+p4v9F/c6501ZIugiw3b7GP5YZ4ttYWfwqPD1Swt7ibmjknShrcKUote8Du2Ss17Nm4j0KMalcrdWdXyq4qJadr6V9fkV+CdsS6drXs2cJymjtZKBILPK7K5gqaNUDz5A9Pue40t2/r99IK36xsLZrDhn5eKAAk7wDkHT41qqTuqzci7NThbyk6cn85k391rZI9zuWpUvJzx3NBmwbV+PJ2vRIJXCInmpxbnhXq9VY9uSx5fKydrUVszY4OB1B5u96o/eaN7IOJ2tQqX56r43m/IdnVb5YaMa5/eqAopwy5TEbPc7Vjr1n+6Wttq50qclimwBpBmmRq4V/kULF3q0Qv7FvenjH+4Ym8fn/9nWkATx28+O7x70mEPd9/LZ736++PvxEfvzH534jr/xhkTff/MST5O5TClG/tt2LdaN9tv9U6v5DunsVfSObj093Hb//Mux9nfX93f/yZi/yHnfZr6MXsum8/U1EfZGN/4+7xZ67xs6bdXdfOfxaR33CS8WTtxy3hnJNz7t1gK6hbe/eI9u7O/sRof9t6EKaeYr5zbqBj59acu3vNmzrGWP/9tqf67fFb3d5LogAAEABJREFU2rrDhHO39L4d9wvPWMbRfjoVm3S/vZ+Kc264YQDZu3ZPD8OAf89frD8sx5vpwBvzEIJ88MMb76HfeLbGRY9tObz78c7LmnNOzrt3/R3jrP9u6yiyt7xJ61nH8WbehcAcP8yxax+CfAi31+6WVg9vPfOGo53fazbY3jh3b/udu53nnBt8z+7b3I7ilB2D94qsEbz/zn3xcs4N3sWBgno/NLoVvFdDwcHm27Vz39Ju4U3cs35rNsbkNH7s2jlnh4GW3bNmc+y+eYxzTt7fytyhG+ecbH6Axw4dYgR1yCZewft3vAd/e2582XhrLXoNPg78Bn/HfpI8dIP3w739uXOOO29/7ByGIkUI52/7awpYzjlZXwjf0uvRkoNWQ7HJ1u/Rgefa7Gm8+hCEcvmBDvNtrHNuuG7e0hzmMM70YevY0WQQrwY9RICXmKRi0m3T7cvWDhSrbN2aQlAxnUgU/iwvrAGVyuW1NoC6LbwF79WhE9Ph7WxRzBGvXo7fds+aFTEbCnUyfWdRKcWovQ4YRpG6k5yXN90kUS6N6mkG/Ni3syg1czsoxAQ2nHyIssJqZHyPLJ7VHAsOPDmvNEYxUN4HXKdVluXqKd475DJd2PgOf23RlZjrmeyDR5ZOzt36h3NOSZa87fMDLQP4WsbV0atSB00qRBRuagpDJcXA2EkJaxi/vSQnXvhWhA9b14pCCm6QzVvhcZTJjr13at7amIVUB+gczdWPU60o7lXwad8cNn9wUDXerThp8kZ0UQJ298xHkeqtCEihyQEy5ccUsbBPTvFqVIyUATR13qsGPDRZQpbphmKakLVpag6OGmejHn6sEO6hYXZwMapkTghBDpFM73YSkbWjsJqjXycvK5LWFAA7irEtRc4WH6nbWj5NVKPvnjiu8Z3A2Bp6Hdd98HK0qtwpz3MFdA7aqMDaVlgPFMobQF6x4Hg0ZkyhlCKhyVtBwzPXwP4ZIJDxZnpOWC+B5x2F4Ha3k+k0Auza2JrrBn0SYspHIwp417oCIFjj1z26sj9HfW3n2I2kJJN1PB4rCUEN9DaAsisKwsZPCc8bCq7rm5thnJNkgIT3QRtsckW/Q5cWS2tAH4cMZkNrAR5v7dYrwCsEkCvFNrWs38GgrV1TvNxiT1vHO68KOjsKfikg1uSEQjD30zST4K2Er+gjhcZKUwrWIUt1QyEvocC82axF7Vem22aSSouR7Fuh1iw3XF9fDQXdCv20AFFWTGwN7JhM1DqhpxttWDugB8RQwIZwrhtyQsXaGwqUk/GEEO9VuU5i3I6+WTGm0Mna6pUis0MfBrBvKXKOp1MZ+NJh38Y5Xb48VcROMSa6Wi6VJIla/CiuKkUAj+JgpnA8U01c+OO5KkCWjra1bwfNcoqhUxkYFX2qDtBpS/G3BLRR2ShBLwF6ZguzZ4ndxJoT9FRuN/g9fuo9FnT4GLRikCM+LHdk6LfBryPznZxSwI0GsOYaX+jhzwfGfnIo9+kRcdxoi65H4xH8p1pRcDagY/31K3Xw0WXonnXGFGU9R4udcwDXAlAD0ooxagJwOAYAT+iwYnQFAFk8faA1U0ua+YuzBAO3EXruwVxjgF8hTwVgktW9ioeHSqHRXVRqXtU6++pUyTRo8Rk635xps77RCL8+PT+Vxcn1mwslB3PtbjbIXwx8dxSRHQtlDw5VvrhRs73W0vwJv5t9/kTjTx5qk3pVmQeoAQguKk3+r4/UP/YqmecBAi7//6/U/TfuXZVyaVRnf550A08A5MK/7BtWfo6uACVnD4/VQ29bb7WmKH1weKAkRFX4eEueT7JM5quWy6b4TlN3CgAftifWyFPih+PpRBXxkgImGqDmk6ie9QJgawcAc32xVIOP570fviW77RtArlQ9YFY7x+6HU11vN2rJTT4EXRNTGXnJrtecB/osT4mXD17eSSl0DRQc2zd7ka8l19XkxdXyUmmSakSe6fCT5cuX2pEXUoCLEr9tKM6nXz6WNwBgmikHSO+u1mqOxxqj88nTR7L/l3bSBfXLtco3l9phpxIbUdvXzdkrtUmtbtZq+uVM439cMF7YOZVjC/TYwPJgB4hSHC1UsWdV5N/5fKH54gCQoNMaWe0vO3QU+wv2nIacGsjfG8Dn1vIAIEGVeI0/fSwH0DL+wxNyc6HJ4aEwhibIpl2tEpCjeXYqt63VjRJF4rQE+IrY1Z4XAntdJIZtHyhS+JvmKueJdgAPET9oADptv2npt5i6eXOO3cohd7SzTOt/fQZo2MuxL+RFoeuba1nevb68kOX8areDnR67dSrw43Zbqge4sFwUAduqadRq7BSfHqkDwGsAnC7/5S9qAdBGjRRIjtu2QndjrQsvfzRTjT84/KHA73J044nfNga1/weAXe4l6LQmHjqek1pyQToqhpg3gMXAxJvXZwBfpdq+5zmilz3+3LDf1kUifziRf3qiXRHkySe95S8AwfTLR4DOOFeHeslzxR+fqkm8KmKxBqS2bwEWo4nKnL6vX8pn0CJnJElUh+1sX03fACD92yvZNytlOeaLx9LBRG0UqbDU7PBIPc8fPSB2P8nVY6vc/lzy8VQ9+4LtVWhagm8fveJkpNVzwEbGmo2ST08A8NbKV7UMIG3x2f5gJI9d2+sbNcHLPqRheV27Shql5MSNEoB9A253AOw6mWr58g0py2vKHlGX2HqSqLm4UnywkF5dyYcIkDomJ6IjaJqs0wU+jq7bulEkLsfs+2v0YmOv2IvMF3r0GYtUI55LPMBmSly5652aF29kOSeFD//wQBse2Gr0bzx2XYfshVIArhAjcuVK8bPdZqvdeqOGPDGKuUr2rd47+SSR5R3no0pymbc8hM8Jf3Gst96tlAG2VadLrdiHfC0ZHzkx0ABArp+/UfX8dGi7F/jJrtOkcXLLDWDeawXsWSdOSoJ0NNG6qwdw0F+u1ZPferPNfDb4lg7Guj49U+5TxelMjueYrmtkcd2zJyQTnuHJnw4fMzDc4qtxrQa/fb1UGI0V2GOvvnop+0DC2rey574GeYKLmjDf9sERsd5UpWqej+bHR4r4u+khAjiXPAttLy9Zu1PLHtSTP1PiJgJI9jwP2Lf7M577G3KSmxfoeizLdYkSefKK2bKbjyTs0bNu3bPOVy9kf6a5e7zAT6QaW/QvLpUAnia9V0ceLACJtSHG8LE+kdrrrTqeO3v003LMFwuNafIef5YaclqIiZg+fHgh4AcitlJ8t8On7Bk5tT0VG1c8v+3I17YHaRQ1evxA3Tdnqq5uAMSXMqbG06nS2ilsGrnLjbYApeqlfDZVMPvg13Xs5YlrlyXyrJcCcG/IA+bn+cMj+dOVmuWNksVEyR8eK2F/cBcb7QCle3ja8NyVkW9t/xFJJH3EHPzP5GtTr8wnSvHN6KN6dGJ5ysdUET8cFxOVz96ofnWhxOLVpTI5Ta4K2WwfFflX87ECvuvxgw4ZWui4KTY6HA95JGaZMvzE4hRN6vfX34UG8ETzxu+1fy/m767/c9b8pfN/zpp359xZ392eO25b4/Cb/Bhta78J8b8i0VvtDTn4e954995fg0XT9779Nda/XfOuFj52fjv6P8bvu3L+GInujv/Q+V067xtz9/6vef6+td7X92uu+VNp7b3cjvfnvo/X9/V9d95+xNBrZK0NF/Zrf/fu0fp/b7ca+LX0Ykq/325X+GW/7/Bn+9++fYTonRnv8vxHhv/ArV+X2g8s9jNu3+XvZ0x/z5S9FW9v3aV/9/z27i//fZfm3fNfTvl9FPay2fF997/f9y1PPd70bfvwc4TR8O5v6y2KvRk1vuxosjvejDp4dM6uuMOb1Z4CREfhsOONOj3DT29v5HnDZ4CBFSDterjx9lfHvbtNcnLQDbzBbQE5WlrHG3Hxcs7xPrcZGpfv/XHO5rvv3TMawXs559617w260+Hc7Tjrcs7Z4duGrFbMHeTh3HRS80bdQ9/Ovx14e2Z9HeOcc8Pa1uscsryVywo3RsuOds/GW7Prfb9zTtZ3t9lYiX4Jz7ptXA5XHXYYirjwFUOgT3Ludn2HfjuzC/YynsPb+3Zu9Bv4arGh2Uy8mMZv6A/9FAlMTuYmvIHPeFNtc7wPQxHT5lgBqwZsMJ07ZlrxOTLW+iuKL6aLPW82xhrDBvnsPFC88jTTacc6ds1NfnoZPU7knLODGooLSZqpssIhhRG7b7zYeglFkGI2U08hpHW9atZOkD2lyJAgc4Bn4102yRig3Z6yDvS5lHNOXpJre1UGklIk6tRKFPYSaAvajuY7xkiyNSuASNNDB28tBVxhg47iuRU7rPhg39KUnOzV4N/Be5TLT08b9F4P9rSCjljfxgXvFTjvgpMVxRIKVqYA048VrhroJ8RMnhfyIVAYg0toma5tfr3bKUtT2PXyckOxuEgzWfEzUGhMrOWp2roadFkBWDjkuuVScugvQ5/jUcGYWg33g5xa7FxzHn1QgS84h13wkwrgzL5hG+pOuQtK0LlLg+yLmy02tUJPkiYy/swGAX1GfKQjH4wo2hST8fCtJAOpzJ6CbkkRycaajEmWK2O9FrunWareiZdTRAazs4EADfbq4c9iqGKcN59XTwGUgihFrZT5tq7dD1muCv+pKZRGdG3knPPQK2TfZHGTXIJ2HzwFyw4bbBXh2fjZUGS7AVixc0yoGwNjzygk1q2yyUhhOkLPuUroryl8WkHW7F7Dk9BxlmayP1XsKayW8OUpbDvnlFEINR8wkGAL2GcAaEc/P4Psxn8LzTzNlGfWCmXYP8sKhRiHpkEQaQddo216yBhbAM6MaCmgQArINqIIuCU+siQb4iSlGJzCxwFFO2sRegcHBxK+FWi4gy7PzpQxzug2FCBXyyXwjFgS3ik8ZzTTifmYFWDHgKt6+xqzjhXYVwbeYNeGuCqRpcWPO+KlwYdWFGNjlilF7yW2rKygl8ah2Jo0GkCGQIFwc3ohz6oz9GW8mD/mKfpGnsB65huHnz9Vgu/OAQ5Wb86sZCvLkQa62VqBQvyU+Vao3MJTRK4d9lmgF+EzXVuroCifAt4Y2Doaj7key3x5DshXYUfPQpPGKwW82QF05X1QMh3Lz0Yqo8QtUa9XeXEtA9usOJpRMO8o/ppOO/JFf7VRoAhLsCs/BijIEy1OjtFrr0v0iziw0yvAb0lMt+jp7OxUIUlUoTePnSy3Gsi/5f7582daATT5GGT7QELesMLpkj6zocXZiKJ4wKb160u18D2nuBsBd2rfk/NW6q/XmuQjeXQfkKWl2FoBALQoN8F/SsCDx08/VT6ZstZKLXxsNjeKLmhMkT33kULwknaprIZ9+8AJtk6zXIujI60AXC7enGr55o3cKFO0Iu50pMsXr1RSqB4/PlRynKtFecvza92crrF9wOJOBf7+4AEA5KrUQSjUZ1ElOhvyAzqaTGa6gX69ulFJLkpOJspap7yL2ry+UA5QmAF+kfS0+4cDuf/LI/XJRuX2Rgadx+AAABAASURBVP2aPPxqrZN6pDwdqQYYbNc7CeC8Dp2spbNC6bRQS1+hqLMXL7W9WQ86mOAjNfl9DZieAIz12MqPcqXLrVbwsyKme9dphV23AEIRfZhNM/iuX5wr+iDhVwEwyfYsVa0afGWaFiqhZf4yJtbH+JsrW406L7OLDCzumarbV+c4vr5SJGYM8Ojg2fqWFPCvibEKP7EPUUyw5RoAKppOAOQbfHY6XQx/lvb6z89xyaBsPtXsD59oM000Jn/kAOlG4+bFa/LbVjc3rIPvNOgjXu0kQKssyQHzj1UDpuaPj1UVUROA913i5Mnzi8efqNq02p1vdfXnMzUA/teAxC3AW0QXSZbJjzOtAb8SbJACNjf46QZe7RuSc2LbJxFQ8Fidg6YcIPVODYBwh+xb5CgAp5b/8rU6fM/6twAH26ulLE4Ca0QANaHrogvaAf40lzeDvjz6LkJGTE/Vj1Ni90opebqbpIBYpQJxlZ8s1HxxpJvVtToA5BYfbfKo4smRRp89kqaFPPbJpxO1k0w7AEIPnweASRn2y7OcPFooL3Il8GL2cOQfy2MBWcbofEQuTYNXyrwdvhPmY1lbfPmpAvrIFBSI4TmguH34qsDWqbVdqxawuD9faQtwXpETPcCl5ZwSXnvXA8yVEjmuxxd310v1rlX2j0/l8LdkXEgPFirgvSAXuhBlMkd7Hjq/0vqr55omI3VvrpRDJuXRSPhei67Sw5nM/1f2f4/+5VSBGE2OF6qfzIkvYph4MSDI4W8lOvf4QLdcAySt1H4OwPtgrkDcWJ4R/Rv7c7ovl9LzSzVqVQE6JvOJevJNBUgZql5b6FTYLseeNsZipgeQ7HhuKmZTddilxvbhzY1uiL9ynstiMl6sNRpNtPnLc7XnN7LnlMpL2XisBr0J8HkEv95hA2Rw2EWdNPsU++Ijln9z8l8BoB5xuoi9i+NDNWmvDH/JOO+aSq5vtXz9SpYLIjrtyA+r7VqTJw/UBSlCsyBHRmKoI451zX4wHsk9PpAASY2vLKYqu0YrAFMP34mB5czzjPdnK9X/2zPM2ZsZWE8aPXooy5NhUqgjNxkwan+iuoWXIa8AyNqabF/E4Q6b7fAHyZ1ey/7/bsdz0+ThA2mKrgD39A+P1T6cQTNXOp0o/eMniuinI6574vSm3or0CAEpmU0k79/yAk/krZ49XldbFf/lS1Uz8vUoDPPH6L+6WOKvS5geDR8EnD58qI19QxUf6kzmBidb7eSwS5yNFY4O0JlTt1rxkFNrRjwF4ujoi89Vou9YQIf9y0kKPCdabt0RA93RWC4EZK1UzzL1zy9UzGcqvvxEjhzdJ0FVHpSS32w/dehXzuF3jRr2v5rnqZCTA8pGHc8LzpSHvhL8vwUINVuWZ0slj47liZmS/N7y7KcnB9hyQS7J5BgbeObQ2Y0sHu1DaD268nJDXuywvcWw0bo5P5c9F7U8O3tyjmOOJ5fFyUjNKJF9Y77nGXUDh20eZf/tRAtg2gKYj8gvDTG3Wi5Vff1KBpY65zS25zksE7NMwqftwxV+PtLYAOmLFUD0Wj06DOQw74Na4q376pQZBDg2nBCYnnzc/uW1BM8puV08v6huFN/Syx8fqTsYaQINedhMC9Yv5dmnt+yLNXuPH2XqrrEfff3rpcR75Tgdq/vLC/kt+u0bJeTSGJDryUKKDrvPNEpHSmMuIXc8mMm+fd1g6wY/DI9OlD48Qa87jUPO0g7geqGb5VLx+ZJr/f76+9EADofb4RmwbOccvndtfdYcvz7WuP2Tf2zNu+0+gbvr3b9n13fn2rn13W37+Xf7fuDcyNxvH5zydiCB9a0Ore+DEz58w6Z9rH145n+MO3tTfej4ty7lx2xn934x/0bkY+2HFviQYvf9PzT/r3H/vrz3ebjP+/3xd6/vz7Xru/fvntu9X7lZjvhQG3LuvfXusmPn925/79LG2MPS99r3Rt7p2OuP4zCfW+870m0PDx9s7+Mfkjy76F3T29d36HNhOhnmc/7u+HbszzlQ6NTH2s+h+Vebc1cndn6fkTtKttsfaven/Zjr+7TeN8cxyNpbu/W8obF90IrNt61Xh32HxpiO9s4f7rD+PtI/ro/1jeb32o+b/VuM6pH324bE+GL/rhm/d1e9q4R75/fj+O60d+dG726zG/evre/ntru07Nzo2HHf7PpnNkiY6+zbz6MCEbM9RPqh4X3Dsde319b386j/nFk99rd53nlZc87sKuKgG5rdG9pb1nveeA5t7yMAjD3nNsaO1qRezjn54GWvnjU65tm587f0nXNDUQLxh6PaXmqZaa2zkbetpajjnJMP4bbxxtjW19uX0bZml845OwzjhpN7v5x7e3+gwc07PmsiWHPyMOFIyb06gDNby7nb64FXOTnnZC/nnAJ86c7LeGkpbpi8zjn5t836de+173POKXgvu3bODfQ91+9ocC5ezjl+Sx0678hdqJVreEN1TJKpzQfoMKzHBtacd/Ag6DvmmU17hnquPUc3NKPFCTOMNmPe2ip4aKEU48vAERvjHHSQr5comtQDz5wOP87GQ8VzlJwCb9TTNJW9IsCEHWV8Qz/EqBC8PGNDCBrmIlDPPVvP7tv4vm1l9+3chyCjY+CwFVNaaGVppqquoBNkhfARlbHI2maDBj0Z3z5NJIolRtcKJt3FjTz+FpyD/465Th3rOuaZzqzZejWgofV1+IEVHdIk1dBiIk8R01PY7n2rZhzlKMpVgFNpkqgGMKqZGzl3zsnWsf7gE/Xw3Ng3eJ2XD4HrTj1F68b8HFuZLCZvwj2TTeiTEfzuZTqyQqrPEiXwmiN7tysVfZB3XoFjCi0nyYpIHAZ+HR0tIKSTR85eFbwFbJNEqKDzBhvX0JHnHrq0b99UAF0BfnIrCkEAEgqJV0UhaL2mSMO8bLBtrwZ6KfQiPCQ+SMhoxesWOa1gnUFjR/HUS8jbyoegBN7rLUU8xjofFZiPkArcs7nOxlJA2rJWDF6VFde8l3OOfIG9KDxtAWm3AFgD2IfObd82u5sflE2tFpuaXuwDBFaYNT6C84PtI6Bmin1GFBCN34a1zC4thShEUwpglCYZ67H2Ziv7c74dBWrJmZokBqX4Q54XyjhukC9NEhm9hnVjlsnWWwCcBpONuSuKmp2XkiLXmIKpZ3wFnz1y9cwx3ouikNmiR76KorBzyEqhusNGU4CCnHlJmqrDt/f3VwA4G4rYW/jMKfLB4mATD92ENRJizWxTAkhkRh9aCSDojrWXr0/VUZCs8V0PjztA2BnF1A1gWYoMm5vVkFc2ANnXAC2b08vhT18KvmKaKEMWTx5dAXwb/wnF/gSwYAs/Nbo0EAxVyfS0AhC3Dy3UrLujEJoXY5UUUOcU8EaAj+nJAt0USo5msus4n8oH7BWCGuxbrrca4SuTyYR5lTwAaYPvXezWsmLjoBsKhabnMXbNZmO5yHw5RWjYnwmuKAxukLFvG41nUyUALKZbhmgBgOtg1pedAnI0FHXrF5cSheaBb2Kiz6Ocd8O3Zjw2u1leymSp0aFD111Zc9+rj0EGVJsPYqwB7NkBNLrrrUxPLTll8cUTBQrmyhNbHh/byXyDFKY4n6grEnXEWw2wukTG4du1yDWjmL0EsLNc0OEjgbUsf2XYK2KPFouVxHExm2mMf6ZpKssvNsb46Vk7kCeC9zp8cKLxYsY6jS77ShbvxdFCW2S9Ibbqs2sZ/WRSyGJ5eXrONu3l1o0CdCNFcvOVLM1lMt9cXOgKINrsZ3JWgCKb5TUy1/KsOYrZUPReq9aW/qSTdhR2zf8cchx/8YkIXEVyVR0l+5Or5vdddFqen+oaICVScD8A4HIA0ZZnm5sNIFyl86++QdW93CcUm51TERKVFPmTXYN8LWRbmb8W06nyxUT2/zs61ujGTmXcKn46lf9krskfHkrTREqdxq9H0v/vQvnrWjcvLnRBC7HQZe6UTHJNXJADaLr6H39W+82psvlYJSjB0XQuA/wL/NoFxmDhyWgMMLtUis9dPH+ulSrZc1+GDj25tSMuZsT4+ekbhU2NFXtNTg7l0YsDcBeAcUnc92lQTv+G8T4EpRTJe3zV9L1G/+rFizyJn04fnyg7OREoyJBzytDLAyrd3NwoGeXqoDXFR8YU8RvycQhRZxenGgEmCntt2Rc69vuK+I5ZpsmDY+2uloCqW/x1o/ymVAdoYvlnlOfMm2jEPJcFbLKTxaU4vzx/oxZ72ze/pi6VotcsHw0fIFqgz4rcVJNDFycPtCGPdcTh4vEjJYdzrbluxhmkGq3//EIZYILxuSGGS99rhD0D9i7JTSW5si23askrHWvEca4CQGJMTmuRRYCJi88/lZ+OtDq7UOL98K1IR45syYsdNLMvAPMeHcgA9hCC/Ci7zfnBYZdKnj2rxx/DYiSL+y7zygD7ri7OFXa1bM1unMriehRyrf7thezPu7rTG3RSsX9JFeDQ+A9PtAb0atY7xdYpnUAPwPvy/ELGqwdgasijliPsT8mviMeN3bu6UZ1ICbK1gHcduVvQsA+4+cMpwOWVwulaGS0FnO/xHcspV9dXsm/2T8gLCXrd1qViI03yiSzGi3WtjhybfPpADns00G6wmcnRoZvog9IHD9Q7r4b9eNh/PjmWwzbjf/hELfGiz4/VAbhvyPWrV6dqAJ8awEZHDi1YM/n0oQx4a8iF8dW12uVqADCFnu0bgAk+1qMbBS+LFwdA2LCPdDyzCb92yFJ89kCeGE3/8cmwD2c+quJZYOQSBWKlf35GHuiUk8OjC9KrJUDUgXbkUfN7238cIF2XRZXEwxE5sPPS5quX5AHJY8Nkzt4wymU+NWbPraHvnFOGjjy5KQKKN2+WcvhCeXqhVAnPVaXq3KuHB/f6Wh3x1+DHO+heo4+GvbR9c6oO4L/GrlPizhFb23/7WgbqZQbS47c+zTSek5Pxt/JfnsnBZyTve55RxF7blJXEXu2910iRmDxB7qhNKom1RXy4L5/KkZ+yyVgt8WP/P614AzPsb0WuSD+/VZS9+oDM5NT28VThk4eKAM09fNXYpmd/MV1UrlfKPrG5Wqq/Wsn+v+AkpErtryEcA2QWUev/+RVKLCVyq08TFQdz1YtCzfDBgxv1ZLT6qzcaMyQAWvazQkpYHHkM8Bu/feYqy512h4UQVW2zkyO3lYDJI3zZ/LnmWSBh73fI2r48Vf/1qTbXSwVyr2ffdP/4eJDvZs2aruMZOFFj4DF630C7I3bNNqMZNj5dDfFiQK/Nt/+HuZ2k6l6eyfMc4p8cqphM1NmayC98wN5HRNZOfFDEpz12M158lssZ+G5g96OFOp65e44Wb5rn8o3IwXNV+JKvevXmZ8SD+cOqWavz5OZOSsm9LT7fdM3wAQlPnJesz9Kasu8FeAroN5lO1R/PlBwt8NlGmz891+5fn6kbwT/xtlrd4BvHCkmK/89lzxyxljLydPrFU4U/PpXFpcOv/MtrWf4uTAlOAAAQAElEQVRtVakifnsWa//8UvG6lp8U+CA0K+yCDsPJQttE2nHeYyf39FCBvc1i0/Y6y8HuCN7wffPHNTo3m3lixsDqHllClqolLzSnVxrlE2XjiZrn59oWYfAJ9/kD1VlQdTRSfzCRHh/IJ4k8Ng481wXebwm9ON43tbFXM0sUQqKI7iLPgJE9tsJPr169VJv07NErGW89vqTlRmmaKh4dE8nEzO8/f9MaeA9z/b2++9eO+z+mMexn/dxfz4i8bz3rf1/7MfPfN+/7ffdX/f6Ib3u+HdvLqeeGNQ4/8edbOoLOh5t+f/1NauBv335/+xx+1LA8LH3//n2Zvj/iR/cY/X370ZN++sD7HNv1x6jY/bvtY2NF5nDvadav974cvd9t370S1PSd1w/d/87gj1x8n04v9++g/4+w9Ld9y3TzPQ6/r8XvDfl36+jvrXT/+t7tX/vS9LNvvzbtX4Oe8fY9Ou+z33f7nL7773sk9h3fo/8r6/83oO/g/X6j62f+3MprbyRvCdxe357/st/OOXUUaz5E5WP3PjRn3/9z5PcUi2y+czZbcu7tUZKdfdsc107DYyln9t5Rb1/OOTl326zLCtnOfXttety3hjeEDUULu3bO2fDvNOes78c1b2MxzbvRnPAz0HPOyXsv59073pxzihQSA8WshGNLEaXtOlmr4cv6PWOc+3aO3r4axtoc55yMd5PDxgcKDXS9HSV1FIBDiNRmI++towLn3gdZuzX7LW3YVk0x8/v2dtC6bXs97tczfjsUb/za+jV6HAAk3nhHZLLmkLmj6AWRQW6T18ZVvKmvKF7ZeUD2gW/vhjF2z8YP68CT8eycpyDRqqQo69ztuA4dGH0bV0LL5rxr8IVihjk2xmgaDWvDGGhITl1iuvCUmiRqqooUaATYhxEkCh2sREEotVqYeuSwaw1zJY9suvdyzqlHsT3r37ZOjnleXjU8DmAlYJ35bcpaVoS1cRmFzBpwymwaKda0FOxMv9GKFOgz5X5pRR78omey6dk5qMJDQvHCaDjOQ0xkhdYdRRQ5E6GWY1wPvd58CzDHbACTEnzVFNOsADPIwj2mqMEO9o2EDlkCwF9MUlFrUnlNUQR5HfcNSOJUnvPovdIs4RJZ+e2il31b0MkpwvuUArJzDpU2gy4DvtEzLi0K1djTWmylBDot/NTYNWXN4f+8w19NLhZihlPgukV/aZazBpVBCGXw6INXQwHMeaekyJXSanwsSTPFCP+d5JE34zpHlxkthwYsylpOkSvj2ublRwtZAbymuO0pysWYKLCugZ3GnxXTxMv1jt+3PyXFcszCBX3IMdi1hTnApB5+Az7u4NF8IGaZLclY3QJOaTocS0C46oLCGi1tnDJahT4qQKkdsgTsPKZIWoxH6vBNo5twLmI+R5cZ9xNoWyysNxttKbqvAGY7WDK5zIda80tWnh0eyRoccmU/TlbsZqhdaEcR2EC5CM0dfpuYfjg3nZnuq12lGtuZCqx4H+DBbB7eEhzN5prS8gcHyk8OALlahXEh42VKsdp0OgdATdCRrWv6brxkvtORs0wGs9HBw4foyumA4pv1W4yKl30br4GHCt5K+Li8vNAN4GqPnxnAY8CRx+bJaEQOaNQRN8IO3jv4mslkytC7ffNzenAwfPMobaQGfSdpKkEHdmT0jY8dehQGLncb5fhWis/t0LHZdA24OvgPOvIUW5OHh1IWVbB2B4BsBVMr7KfHB9I4U1Kk6vGrEkAg4lce3UlOPcofUbQuaAlgRGdjJyP5NNHl6ZnWgCs7YjAjNswfXI7fkBMstxlvmFb2Mh09ffqpJhSsfRqVPTrWyWefKAeYOLs8V4UuzEwW0w1F2aPRXPYNvPJ8qR3gUAHQfnJ8IovTHFlL1jBA2wrBF+jY9h4D5x3x1F+tdf38taZHRxo9eKhASIaN0/lfKLTfdFqkM0WK1y3glAzshknLgY0B+viT0TRbjAAsRpOpJvjxOMu12qzBIGtykRSx43xE0ZdCbkmBt35zqZL81m3KIddNH53oYnOjTr0CBW77kEQJAJQQPzmOtZjMVOLPBfawb1iOHh7rpq108PSx7BvWqF1LgOqd7TUUmu3aPrQypWBucVZSgDdfayl0tyhtBA8gCEr+cKDun6fSNACMJYBXter/77nKf9tS2M/Q30yuWFAQHysjBurEqRxFzf/xc+lgJAEIOvaatYESk0JzQOAVQOsG8HSEfxkPLbayfHh4eCKfRAr3tdLZSBNyFHVs/HinIi/kMCg/w58GfvbsGXppWD/RAHIBOJQAa4FCN+wLV8Ovd4ro300yaZqpzpyeX51rTfF7/eaN1mfo+HSJ/t3tvthJtie4ZxdS8NpSeMeFtX5+qbzMtHlxQ7tSpDA/AnSI7FsGboYKPkxO1umxafynh2oPo6asuXv1Al4a2Pnf2fvzJ0mOJN8T+6qZ+RFnXnUX0OjumXncXRFSuBThj/z/KUIRkrLC3fd25+hunHVkZUZmnH7zo54VhUShCkA30D098xAVlu5uh5qaXuau34ioQa6bmDItT0/Q4qC8yFXj1x2xwPd5OqnBNxv3d8CR2e+fjzZyAKhZsr/M0dUasLMmdkbscvP1a1wwV4CO+8NAvJwjpwVxb2AfjDHpMLQqAQBagIMiJA3sv2Ifuz5s1WAvAbB6+/kL7b56ofb1Slk7AMr0muFPZTPo1euXo2zW2L/7eYdOXV8hRRXEPvkrRh2Q5TBFRoB6hs9Pql77q2udAd5n8Ifnj3SaKLVtpZOYq8OvEqCzPVwofvpAvu8M/9uXmuy78Ru2XVOpW5TKseUsJVmWlAFCup9FwK4lNj9tpQIwpL6+kYO+Q5F0wMf3EUuZFwr45AA/+ygNyHQHYBOgVQM2hph0Tsw19i//lm1zuVLRsCD2Zv9ma4teMtaWF5mq7qC8gB4AS8s94AEgLSaIhqSOeHFDyZC9+zUUdKCpJxYPX7xRvDnI40udB02w6elnT/GLmfLJRPqXlxoAdxcPWH+RFNlLavjsliX49VbpZKYGf7qsNoBYmXx9SkFiDR1+kzjeOKj8Zq3qDy+0x48JMAoPTmXIJZzPFQEf+zLTktgVVpUCQdj3qL4w5c8uNCNm5PMZeukgi41wb9c5KLmXehZTAoy1xMwDYO3rZit7cgYNXGR90I642QG0b5GP20/B3h3huQjI7OtXyllvf82YArrossXeM2w5m5Y6f/xEGTFAQYqfPVT49EJCpoG2nGLEi4J9tNkfNOATHbabwWd4cMI6t+qJUf4z/Y11yuZT5TGToe/ty0sJMDs9v1DHvPvVjfxecP/6lVoNkhlyPlU9wVbw14j+t8hwHzp1ZVSH/B1gdDvqX66wK+I09jLHVjpsYktcTdhd2LERENsmAH0D4FtEF/0XL7VnHz1sN+i8UuE2Q0z3D2bZv74cQeLAnqaHS/XoOLLOEbTDR3tsq8dm6wOC93GwKl7dP3+t6ZC0zGdaO7/YmZ4QQ9hnhm+u1X39RuWUvePBuVr4P7Bv2KRUZlHcGHCfc8e/7x1lUar900vt8Nd0ulDxj59oogig3Onwz18p4BMu3y4a97GF+jfY3b5SKgu1xJDu9bX6f30BeLyRAA5DFlUTpIdnZ2qId8ODufyZYsP9wm6z0YAP98THw5s38nu8gLx0tVHDPYPbS329kojZE9bXXq60+fwbddzThdlEs988UX8+JRY0d3zBQw7PcQHHtDcnBTI+aPPqUv3lrfyDGsPljdqvL2XYu0Ia96HisydKRcY6wyhHE+YQxL14pEsE8K3Qywo5XqoD5E6LmfpJJv3uQlnM1ADCBl/r2VLh+QMNv73Q/vWVfK4ePZTI+vrlS02wzdl8rqEfRh78QxYKQQfWmDG+fnktj5MdPnPyEJ5We+Wrg3rioFJSwz2w3//mp6fS5Uo19hhD1HwyV22tmhdvZCmO9wps+TrsN2q5VzIAeyHT6v/4SjVg9+GbN4q7lth3kG4P2v7hKyXuPSzLVD690PL5E8XpBDeIqrgnqNkjdDJThp329dbdEQn9+v4PJgH7D8bv3yG7HnC9/B2y9itLv0rgVwn8gAS4qdWx/EC3v4smjzFe/hrM/LXo/jV4/e+Jptvmv/d63Ta8/Hvz8R9x/qP+foL8Bn8woxyXaWbcbJvkY70cGz5yNLOx/5GO2Yevze7qzb57/CDZI/8fbPyFKn1tXv4icndrGEg+DPdk9yFSZnd9zT58/NAYfyjrof1+m9d5m5m93/TnX/vaKWZBxoPbu8K1E/N1efE5zUxm5tVj6UnYedt4wR8/N/u23a+pHt9md/U9iSovXmlm8j5ezAzcaxiL2V3fYx8L8Eadmb2b3+u4eDfeaRyLjzsWrwuMizyE0pkhzMPDbn9PX2YmJlYiceb97xfjIdfMxnFOc0AfZja6hV97Ge7R8uvurVyO9X7sSKy1FG/3a0O+fnRCDigeZel1Id6t1+v92sd4v/HInyPvPo/T7FiP9zMzxRB0lO/dGFPGQ7R4Ob0awKquGw1veXTZ9ACMNMtpePLHzAAFO3CBWgafR948cYepSMxheaaBhIsnawIZtyzGcW6fw/s4D8H7QSvEONJ2+l4akpHGhM6DyzwH2HF9lpOpBvpLzE+HFvo2yZXxoD8EqMagGnCn9UQMNDqSifJ1UMTLk5wcZBb8IDHET1z3vgYvA/obC2OcRz8/NLVqQMXuZidPVnSzXGLeFgKGbDPWJ45Of4AvHQv0HZjKs1wd/OR5IV+T0YGmMXnUIOsWPr14fYC3iDzMbJSx9y8YJ+Zq8Q3v5/wa/UKMSikqZkkKprSvNUxzhaYnWdKo2u9Vsw4jIVe1DSwOdHP999hykq8vkrw3i3KZS6bgBb0Im92TmGsZlxelqCYH1uhAomeQ5AD8kCdFEnyeuIllqYAvuO15UnmAX7qRgG2UMYeDAiFGmfNJP2+rDhU21Mi8nlIhZz/PSD55vxpbDJG1mclC1IYEpDHWWLOTz2JSXdWjnfk3PfrNXv6ziGamHUk6568heer2HxjvyesWQKFczOXHiSeJi4kGePJvC/kxIMsE/VvAHISrAb78/3xNWQZ42yjHFhNrLUlYNvBbk8SdzkmQkfjMHpLAnBfqAAAnJFA7QNKU5fJ19gD5OxKuiFWGP9VvbpRI0nrScAAQdf4yeDwDkHM7dHnnJAdr+N1WrAueJsvFmJweQmD5hi5qZdjGCUncgA59TTNPitF+S4LuBKCi9QQccnJ91oAjRZ6jk1YFa5jkE8X5RKGXSuiQ89RAQnwNIDO4gmKQ25/b3Ba/SoAeDXbcwW/n34Bh3JK5lw8vAPF7RWTVk0x2vbUkPB3IXgHwVvBwQiL3drdRUhi/RVdjV4E55shuRimKYrTHAj4WXPfYRg6geXJyrhy/X5N4zfJM7dDJ19aSFB1IVm9dzydTNV2rBnvxuV0389lcbh9MMa63I7buWEOD/YYQR7uZnpCUHKSa9bTwM6Cciu3QdwAAEABJREFUGn8c0FtEZhW2tQAQcrlOa2l/vVYGuJMAK10m65u1ImtuGONli353+ExOMryxQdOzU+UWNYs5iVrmRP7T5Vx9FjS4jcKPx4wSXdwg8wTtDrsI8FQBiPm35zaAVGKdj84eyIgxkXEzgG+Poy3rXWOnAX1n2OeAr7v/ue10xJSKtfr698yzBKQ11jcpSrld+P/zOycp3JL43+yvVT4/lV0EnQGO2lmvACg2/+SxIrHVgdeA3ZTTmSrsfQsg0yPvBw8fkrDdjzZiTOrzdPDg/p8vpvJv+6IY9SmofEUStiA2PTqV+1j3xWvtSUyH2716AKW0rZWT4LUQZPhRD8Cy++pSA4n2Mis0EHvrV1cK9HdwK4VInBt0Vs41uzhTS2wMFuSy0EB8AsBZpFylWxy6rXbXSrFT+0+nmpGA35tINA9a/deVti8kn9fHrgH79putpqBJe5LO7euVsl2jfD7Vdr/VElvvU/QBmrtM4XeLHSRiXJbj6+ikQJ818nFd1Ju1XL8TB/m2Bxm21QWT29rs5EReBnjpiAkPAMxO8f/N+lYJ0Cx//kjFswc6ANrK6ETpsOOrFy8lEuyrf/1cU0D6c8vVv1hpip3NAawjYNaE8QHAYIHvbF69Yf9plWVJU/aC88enyp6Wmn62UHwa0f0EAOVLrT//UuF8pvJ/+FTVJHL9SpPKFM8fqP7nS9Wfb9WuBgWdyJPwPbHVf7Z08/L1+FPJMSbNnjwlbCb5mkOM2mPzPbpxfjeAst2bW01AdvuqUYWsIrL0mFVenCh98kAZ8aieRhn7azEHtGDsCiB3B/ji+9lkQrxCfoHy5s1rral3X8yw/zmxr8FnM/aIErllnz0CZBhY47nCYqoMUKag/mJxqhb5TfNSW+LUDgjN45F/OKK6vVEDONdRSgDj+RBVnMyV/9NzDY+WMgDh60vkyfgyFRqiaf74ofavrtUvJpo9e6iiNWLFrQ7/9o2m6CT8w2MN6K6uKjmAFGJQV5gWZ2far9ecR3lMOAB8tAAXN6uVamQzW5xo8eDRaNtuL/PFHDC9UsgzDb95oAw9DsTbourVIed8OsXGo65evdItQHWPL2Ypw3SM9W60mQbV+F2fJ7XsU9uvXmt4fq48LzSBtstQ/mK/6Yk1y4tzZLEHNMvVXt9q+mKt+uWV9stcTRFUIMtpOVH/+eWdXf/xlUBeVT+cS4Df274a99n9N68UAbdO8J0Jc0UA+e3NSg8fPVCxnGtAx1mej7xn+E7kvLQIb2fKABE74useELK9Xo1yaua5emK2y+z2+o2aca2dEr6lV7cKn79RJD606NCwE5dFDt0UoYl9pDxT19ayWSmVmebnp5pikwM2achh/vShgtsQawsxysFP2xzUTZIc4DT2vsTe7GCY4QPpkwuhMHV51O2//kmWJQULcr4VAsDgRioytclUsV/VBPgAfz36cT132IXrd3Z6Ko/ri5MT2c1evr811qsFvM0B6ZqeeyVkN911oy+3xKqiKAE62fs8Vt1s1HIPVNJen5aaLuYy9Nl/+UaBOHGgvY9hXLfhdx6nOvaGCTFifn4mCyZjvShttGv7b1/LLpZqz+eaw1vP/lFCs2Ff6V/dSMh7wE/T0ws1JXIiznhsdoA6Q8YDtrlnTyzZzxmqw+vXish14B5CJ1MZoHfz5SudhlKtg3yuG7fXz/Bb7H/96rX8gyJZniuhq7qQwrZWjZ+U+PqgQaurK2XoIouFlhcP1dmgLg6qkLXYK6aLmfb4U/P5S/leFh+fqWXNw2KiGpnFwdTmSenTx8r7IH15qR5577Hzhn1ueHkjZpetdiqGoAW20SMP++xCk8ePVBwG2Zv1uA+Gxyc6ZKb0T88AWwNgfFBkL8uIxw6m9+hd7Gc9/f3XgMSzhoj7PftCbwaoeqMeXsrTE5Ws2agP7DsDtp6x3trv5wGdm0MlYU8VzySZJeVnSwm9NbC/8z0SeTggm2XYISUSM1ftXh57e9bRz3JpmisWudo31+qubjS8WilxbU2n8C+vlPJSZ8+eKeI3vue4zccHZ+rx+557k+7pibbWacBmJtjrFt1XX3ylDX7luh2fzQYpYz9zP1QvDRcLJQBiwwYr4m6P/ffYiHjVPLNFdFyylyf6ivuO/Twpsv6MvSzNJmpZv99/9oe9Zv4Bjlyqv3w5AuXtf/1cOrQ6qFHxP34mt9OWfgF7E14Q9OvrryABNIwT6kfLXzK1MehYOP2L3j+Vv/f7/dTJ3h93vP6h8cc+x+MP9f22zXt/e3X/zFveL/fbfz3/mATel9r71x8b999P/fsS+dD137M0PsTvh+o+toYP9fW6j/X/JeuPse/+8efQd74/VD4cvb+d6Tjm25r3z44cvl9/d30c/6HjXY+f9vdD473u5/N/N7/TOpa7mv/8f4/r/bHjhyRx1LofP9T+t6iDb3tbvnMP8reY+z/6HK43Cg9Af+lKPux56OMnEPQH3sEfgL6jt0Fed7/czfEhgvDOjb3Goo+8nJefUj4y/GdVw98oW5PZT3/8GHhS9uJT+/FY/Po7xQxZ+dq+U/vuwngwe3fxgROne7+6RxdejnX32/28I6HckUgdeGDzcuz3/vE4r4/xNjPzw3eKmY2JgEByRG9fx/7fPQ6iKz0G+YNijKYUA0mS9l39h+zDaXhifUw8MvpDb+/jpUfePTbYALR0PIy/39fsTs6e2G5JVJndrcfHjn2Rmx+P1zEmeULSy7HufrvZ3XivC6w/xig/9jwMH+vM7vrcjR9Y4kAfY83mXb6jdx/n4/1T/F58PYHxXmII45iBZN448P0/kMtJ1HjSqSbhIhnJwJySkWDKlFJkLZ1CDJSoRJLV5RBCVIyUEAElevXIzR/MxbwOpHjpSIBH+ogX1Uopk9uQcZ14KDd441R+XZNQGlh/URTyeq+L9PH5/Ohr9ORpA4++vh47GGKQ52vipFAg4SF4PQC+dCSRAgAoBuPkZUY/aJvd6dF1WNckUMbWe3+YdMAOJJOZ6f4rDxHeuzG5VpH88J+R80/zL548GrtFEmGx91OTwUft83EZoRNDkidh8yyXua3Q70BiwtdEF/I/JFGwwcBFoL+v2dvQulwWwQI6aO7kjTyzPFPIMnpLIQTVrNfX5BX+ranoa09QK5Ii/Zym8z8pp4ohKkfGruuDJ5GIT6agYFHROMrkuunxBafr/TE2NRVpFZKwGTo0M3kiKsJgon9H346kkWFjh91BBh0zu0uIhaCBegumnrXvSbx1ABgD8ulZc+56k8gNIXmTChJVsCT//zElk9v/nrnJzcp1lpMU69BdS8I0Y6y3BUkufwP8VgxqJ5msyJjP6dKGPy7mSzmYV5FIm5OsErSzlGtPAu3wlqccO8pIBjsQYHkkmXimHCDaeSVtpVCUyLpSRww4kNQMMSpSXJ49OuiRwebyWralD4Dd8bZkRxIxh4eeuYuYs0YStvNS/s1CT3gl5nXbbZtaiTXtbtdyMyzzQrXrSHevAZ5lQe5ne5L9B+askM0em2+Zw/3jQP8D5zvqliR03X8PyOooO++TZQkQaKqOeO4JTrdXX0cLvcznpH/BMZFoXr+8VBGSBnScW5TQXZ6SnP6wrzRJyBBQbO3JPBbsunM2ZyQwK3grSR6ekDg29O82lxU5azqMxVfl+VA/MlRbeN6jixo5xDzXGlDNvz1bsVbnczqdynWVsGk/Lx+RdM+TIvY1oHtjYoNYgX178fncXlw/RVFqsVzK6OD6tBjo6e/B/yggcP8/AVv/NgprtSIpAfpkJI9vr1YKhw7gIdMcQMT1WAHSDhAzmWJe4B/orurUrbZahkLCBjbIZHfYajKdaPdmpQ55ecLVP5iQofPCC7w6f87rLJ8oAc7V6C+fz3TbHDQA0mTwIexyXx+0RzcxS3r99VeK84kCSezJxel4PphkCPKA3HPWm5C9y38Cfwfia0JvHfoL+KTbcD8vZfDWI7sTTbT9+kq3X64kzE+boJsvX0j7RtvLK+1eX6nBtpyW2+Rk5LuUz+WA1m670Q3AWcGcgg/nZQu/ho9vrm9G8CAAJNQxyL65wYx6zRZLzZ8+kgEgIEolwIAJtuK6nOEn7XonT5azJHmcL5dzjbJwvln7UGQ6ANTe3NxoB2DlQLODeW7LHu+8HLZr7QHqEvEm36xk/3SmwsEpScuDlL7c6up//1qxSWqfFcp/M5GVjc4eLVSeTrV4cqHTZ49VZ6bD6lY9fh0IRjlFu0YiPlTXayXsdQbvrss9si6Rz6ScaEo8c5nHFNUuCsVbdOhAFucOetZr5PbmUsmiUoyjT26u4ROz7FYbrf745Qi4zYagLGDrMSkVSRPsMjtf6Ox3z6Wz2QjWz+C1HjptAerC+qCIn/g36xIxZZ4VygEhc4Ce1b99pQYQIGwG1a92JP87ddeN2hA1Pz/X6z8xJzQcpJs/fiDDBgf8cjbKY6HiotD0+VwZ83lJ6G325KE0K3SzvtGbz/+oUQ/YmfClAhmVZak9oN3DT57L/TeczjXFf1v4FQZzA4jr9pZb0qyW8k663iBv/DIgC99bK2zf94v9ZqPZZKbD1Wr8Zu+M+RfEm3a91XQ60/QcHT861wFfdvspt416/NJBCJsW6rGHgC9k6CIAOHSLUrO81A69LRjre2mk3VXcIIcKBgb2vu6bK1UvrtTiB4v5QluP08JF2I8qfLV8eKqiNw2ANjYpvEHzTx4rf3BKfAnKATEmgPMeB+rXK9UY9ma1kstG8AATCtNM3clE558CNm8qbfqafQsd4Qsnzx6pJu74Wvyn8F0eZSwV2JP731zIfdz3ad+/FrO55gDRE8o2k6okxTxpPpkqlbnYWDXFXk/c/6TRv/b4aXFyqhxd1ezjLgPf51bwKO5vGuQfz0+UsJPycquE/BoAVgcAcR8NxLdU5BqYT8SUzgGdELTANiafPJLv0Tdfv8TmrtUDlk+aYfy57B451oDg9WYnm0wUGLNaXcv9P17vFAAvfT0zZBmwlfh6I/v/fanuqzdy/c4BoXNAuYp9Is6magBp24u5Ukry/SSfzXT25KlEkGmenEqfnGvgftV1ugmtpvCWE7Din97IYtShhCxrSMuZ5D9pPC/lttMTb1quA3oRcdp9edPu1aCzPX68efFCYZpr+fCR/NUgj+yqUroEOIQvjEBtlHLoNtwbMyXWLU3OzmT887XW7BkbgNCbl6+U8G/vk7vOEGrz9Rv1WdDA3qIHSw1mYpjCfC4HuxI+0C8no80N0dQSP3rsPuFrLTwOpxOV50tN8R35h2tWN9wjDYrEhwo9Vi/fwN+gAhsd6h7a0Geemn050B+BaoZdjcBiUSiczjU8XsgAPavLlcpKWi5OuEdGZ94fPgd4mLSQokRkm2GrgbEG433bqo6dEn6jT87UPz1VSZt/8zfEqPyTB1oQf8pypjzkKhZzefy3ulWOn7ttlvO5ZtwX+AeNenW6vb7UQHsN0J0zPliSffpA5ZMH0lWp3uQAABAASURBVD89kQPC+tev5ffXZchUoBebFcL51Trq6N/4Nak/NFqw1pp7vVB3OrC/7ZYZsp7gg7fqPn8tYUPVq0v5vUm4ONFk0+ADjYp9p2BB/gG1rJFqZFNg6wG7Dbe1DNmGGNShj5sKWVWtWmJLA8/xDbEt5Tp88UKuMy3nCv6hE/TaLHLudYSPFErrg7qrtSb1oIbYrJOJBmKEZVHTvKRPqSaz8RvhwyRTDSg6X1XY1FKuywH95KuDdtiAf2u2f3SiQ27K8bE60/gy9u6KvfWW/akDsO/YsxrAXbYihYdLZXmuSWvKdq164nwCWC8+e6LZg1O5aVbkCvrtVjz0aOD+r92s1bJXur+475UXpypbKXFf0BNTM2TW9Mia+5eW+NPcYFP0ScSey/VKPfdA8enFaJ++tuabS7XYUIxJ1TSNPwndMLacziXuW9rVWunQAXrfKCCvoF9ffyUJDND9oULzn/3GC78zxq+P5TsNP+Hih3jztiMJP/dyvPajz+nHY3n/2ut9zP3idcfyof7eduzv53dl0A//u+v13l8nM1b5ybGMFW//ML97o5e3Nb8e3pMAItIPlaNYP3Z8j9x/vsuPLdzrj6v9IQEe+/x7HZ3PHyo/xtf7Y+/1Hz607nvt904HNtSfXsQ9OvHgzxrzw/3vWPnAWj60hGPd3aC7v8ehd1cf+ctAl8m7cux2HHz/SNu7y/vj7tdz7m9715Gre+d+ytCP+i+9CasIkxPv+0OFLncdx5O7P+/WwSQkMPVD5W7Ef8C/PyQUb/vQkpDHd6r9+li+06Cjbtz2hT0fi18Pnrz7c8s9Gne0eFj5jl7gGZoai0R2mT/whi6D/J/x9/vlR+1EP/wa1wNvf+nxSP04/mPXx/r7Rx9z//oHzxGPkIXG47HnnXx0v/7Y/v7x7RCf04vf4I9Fx45vO/jB6b01AEQzqsuMubztXbkbN6BDL3pH51h/F9fedR9P3qfh18cydrj3547O+3S/vb7ravDpRc7f/cLDi7wc6+66/8hfk9MZxkVLo9W5LDDVO7uEp9E+79Y29hMceX+O/j7WjclaZNNTvP5dudf3Xd3bE38A9dMjDT/3h96BROixuJj9fAytb3lx3gbmGd7SNh7KZJKxfi8aX6aeh99h6GXGykJUoDgdY43H4n4XLbIoG/UO2bfnd2vuebj2+QxRDNAbSd/74zyY+eSDLHjDMCZIO5InEFKItI2LgB7rclpjGbsO3kUhBJn/49KMM8pYw7UP9a40q4GX43whBsYZTU73rnhfM6+jmrf35SCXqSd4/XgsgTm93cxkZgoUbxOvFCO0A/IYFEMYS7BAiymESH/aet3J13WCHgYE57p3GXkZ5UWbHxMPvykk5gjy88i5zzEwrkOmfmQFitF1MMiCqWWtnhzztmNfuivAj0xygKkFKOiQ6aC718B84zp50PfEAAtXUzUK0XmXjHEG7ci1ibmYw2Xm/cTLYhTVMjP5y8zG855+kUSdMXcN7YZEq89tFpCR5NfOp9ubgyQMkyDVU1KRk9A6V8hyDfBqNwcSIxWDOqbtqRtYd5SP9zn9GEIY6xSDV8Hi4GYq418kOWXjvL2MY4Tn45gUoqYDYxll8JhWe3VhUE3SZCiRP0mKGIKCTD3CdKCHroCWtfq+HYsnbD1JG5k7J3mSF4UG5JqYN2ctISPBRJt8fIjKkMsoH/q4/Rg8uczNojy5aFy7XLKiVKS/LOpQ+Xy9Ty0LAVKs762/OHjWVJVaQPScJFORF8qyfARzWxI8EVuqSV4HaDGlfC0Re/Li/YIFxUiB7mgDGMeBxGFGgnJK8bXMpjMNo92JuTXaWkMiKJ8yF2vO8lwdOjcz+ZyDTBkKNeJGnhWqSAQ581PAoTWAUmCunGRrRkIdjSq6TGDO5dgwd4Tn/R5duO1wXQEC+Pw5SWyn3WPH+6ZWYK02SA4MivHbm1ufZlxjjx0bMukY6wn/jOS11vsxkek/T9xhIQ3Jt93NNfYiTWYzlSQdB2wuQ4deWtYzKScq0UVPAnJKe40uIjNMSTI2yL1HDx2yaJjLUNFm/NZSr5YkVsoybUiCO5gWErY2n999e4hEXUA2dlOpx+6iRSXKwBhj/iX9gkkWTbMFfAEWhrbXpJjIFTCw1hm66eDJE5aEEu1JtPvPS2cpVw2NlvW6jPwbKWuAmIwkcYY9ViQWi7zAz5GfmSxPqhibx0zzBxeqAG8CoPbw+pZEoNSz3opEY4tP7AGCatbcwYvRP6MM6MJ174k+C0GL0zO5Hl0Ww9VGCd06cFQiRwcbU5Y0Q9bug3uS6cV0DnCA3pDHLaDBvghysDiw5orEYoceU9WrRk6ewD3cbnQLqLEHUPWf5R/wqznJ5JZ+Pm8eotpJBBDaaf7gXDHnPArg/1wbEpcD4EMimbo4PdVAkvaW5Pzu1ZXq250isp5enMqB3h59Ou+2KDV7zFi1avKouZJSTGqQU4u+OuZXiMpSLiNWNZdrnaYpNGp1Nzt5Et7n3CG3Dcn4hycXcn1lgCJbksiuy+XJUh2A39xlBM3qcFBB++1qJbfrDt9r8a8Qo65fvVZEpjfodAnIsGNNFbR71wO6ik2vAzZfc319e6u0nGk6n+MrmcJyqhlz+c8LT7CFDKC5Z2zDfEtPjONrTrcoS2XY7py+xXSiHmOcLZfyeNWjhwn0JiSx14B1PnfLvILW6aOHWpMQ3u63qlnHDr/w5HzH0dfTo+8ZYFwJuHMgse//P/Cm2mtgLsszvfaf8AVciCSFTx+ea9JIBWuORYZOM129eK0OXuLThfY+x+/Olf4f/0ibIaco25rqLw7Yc69H54BTm736q620adUSS2rWuYM//+n86vVK1csruf7mrG2N3x6wqdXlGzX4TyJura9uxv/DeEcSfwLodv3Na+X4Tv96rRIb2gOGVW9utY29Cuxm0SW9+eaVauJdjy9cffFCQ9NpuTyTf9AiD9iNdVr87qlCCorzibZrxsNTfHqOzGrZJNfLq9eCYxXzqQK637YVupuM8ck+v1Rxs9ftYa2b22sdADOH0AMuPpMBcPTE+oh/5gA+DSDIySfP1AGIzmIhC1FrQI81c+4A2cUrzWbc5g969fVXqgHD91e3unl5qTVxy/3aYlJxutTis2cKz8/VIhu3zy3xeQdoK/hbXV/BeyMHDCrqp+wXAX1OsOE5m3rVNSOQIfjOcvyEMXYy1emzpzrB7kawArsKgBqFRT387BPVcdDmEjAAcLYGALj+8msNL6/hVcoMGtB3mU6Ig9rWo5332FkVJQdxU4rYVVSJDKs3K8WTmSJj/NcjdsS7Ch3tXt+owq86ScGCLEYtnz1RNp/o7NEDxRBEg9YAJoLfCtklZNsDvHXQ2L++1vbzF2wrWw0xaNvWKgCF5gBmVy9fj2DdAUCjAEjKiG8DusmYbHpyIt9PBkCo3avVaFMROU8Fv+2g5vJKw5eXKqpBBfLK2XcKfM5j3bpmD8PfsqpTd3mjwD7qe0ZHnftbCwjbfHGJ/jbsdQcl5uvQk8fzjPUdiBdTQMWzi3PF2UTlyVIuEwchG8Cr4XyuMCkUif+B+x8H1p2GtQgJ8C8eOuWtaQ/IpF0lX9fpbz7RvjS1edTk+VPiRDvyVSwXavG57YuX+F+jKdeTvNAB2/NvOu8BWBv04LEinKKf5xfqsYGELAbmPgyNchD74WSiilgZ2Pd6/HiKfbXs/zdffiWPR/byRvpmpUxBe+bLX61V/cvXkpmGaa6IDCdDku1qeOtkeaYB1WbE0YT8BubUoVFd7dQtC82RzR5fKIkBc+JQAmzthlr2Yq389FQDfdabW3nsOOAvk5BDL8i4Zyy4Lwj4WcV9TktsjU8uVC5OtPjkiU7+y2dqkskAcG93t8SpGxVFqZjBD3xH/CKbTpSIrT37UrPda0+8D+xZYo1ObwqYN2RJcV0pf3Amt6kevdSFJEDF2cUFy2bdi0KBNfmaE/7rHwQQQJzYZzr2roG4pOdn2MhWV198rchebvhI66AlxSL+Az3B045oJPYTWy6kx6cyQGz/oMN2e6P04IRIPqhBl/5/87rtDLd79djvzb98wVp3ivig99M0R/ZJ/R9f4XcV+2CnLXY05EnNsxMNZVTu9ohNpCJX8/krGfF+9rtnrLdW8FiOHDr8sf+3lwCqLxUBKkOZS08fKDuZayAeH/DLQMzvuAdq2WyHFJShw4gP7tgTRYwNZwuVxA4HmeN0oixnPu7l6jfo5OEFloQM86j4j5+yrxyUaB82h7sPD2CDk0byrb/BLqu+Uc+8NfINDgQD+LZ5UPzdYy3+gfFPzhSJhdnJQh7zO+7BfN/vuT/q6kouM51M5SWgywE7zU5PpS+vRv0MN+xhX7wBiD4oQ++um/ASW5zMJfZ0Y13DYqL+0XzUTYn9rF+/UUZ8AYuXvnitA/czPf5dY2eBMctPkWmISl/fiu1LcTYjvt4o9Sa/zw6fXGhgPdN8Mf6ccygmMvhfck8VYtL+9aWyp4/lenL5T87PVfNMNBTokn1neLPG/lplMVfx1Y36lyvF0wVrLSXO/cO2s4tTFYuZ9terUX4RP8guAJDPTmVlofGe8fmpdsTDbhalSVLWm26avSLgf81+HfTr6z+IBAw+j4VTHc/vH73+r13en+/96x+b/6f2P/b7MXrfbT+O+tDxrufHW+7af/37UyXwIUner/updP5z9rsviY+d/2dc+cfW6vU/Z70+/lh+Dp1ffuwPc2VE6g+VD/NhVN8V+8A4Ufdt0Qde9oG6j1V5359Svjv+QyO+2+O/z6v7cnEJ3L8+nnv9D5djz7/k+MOUj63fUjas6btF1Pz5RX9Hr4GnimP589i6Lwkhh/vXx3Ov/3jRT3oZvT5WpI/xfqw/HiHy3vs+TW+6f3089/o/v/y80cf5jlQM2WpMRPlZsMA1D4uj3nrOaZPGo+69eh5EvRyrEsmHyAOYjz/WeXvHQ1fGg5C3mdmx6d3xfn+v9B73iz+0oYRx/sB4p+PlbtzgQ75XzExmlGBjWw8PHQ/DI61erNXGAmaiwL8YE4oWxfhzV1g+0w66u9K7I5W8h7GYmcxsBIv09uX2EFN8eyVyFL382oy+JHyMFu/jiYgQwtjW9/0dPdrsbR/v52XsS32KUV5iDAqUnkRGP/Y1BactyaSxiNd4Tn0iuRKYp2eODB0di9P10pHYdtkwRN7PS0sS0du8zgHWhj4tCZOu7Uk4+doFvxKcKIU4lpb2xDzGIC8+3o8aNMra4Mwf7I1RLlsHQOT8IasGYM/1aWZqfS6ufQKzcZQcCPE+ib4xRvl63d4sYKfIwGURY5CXOxlF+bwxBJVlIX/1zh96NgtOWmYGnTDy3tGmty+XU0BOZiafs0cW/iA/ID8zk4NnISSFEOVgsCcPzKJwBxk0yqJQVuQk32rtSFIow7bg2fmpSeC3u/0oj2IEVOmb5XKwzRk2M+iG0Z5G+XEtCzIzhrvcB+asx2vxqkjMbGMiAAAQAElEQVQkuyw51dg/SyQaciUSngNgUEPiyEGrnCRsJJFnnzxQBy+9oIdeIsU4NzMnMdIo4L0AuHF6zDjyVrMOP+/p5d/cCTHKsL8OAERNJ5cteQy5nwt6Xkx3ck6sM1Iakodt1agDjMsAZIY8UwvdluRY7W3IuaOMnLColJdKeaGGMS4fpw+7CtCakDDt4JluCuhCzOnnlfPjnSj5qIc73ZuZNgBMrueejqMuxYt+rs+K+Qv6tyTtYwyoYsDOfbXjqRxADj4HZQVY5+sV53uSbzkJz4qkl3gZ9FJMMuSTSPg4TZlpQhJwAv1IYs+TYzltNbw2JPRiQN8k4Dxx6uBViFEHEkGSqWdsIKGUFlNNAEBaErJ1ZsovThRIbjoIoFmhvMjVQq8lIT+ZzVWSYB/lvT9oT+LXk/QHEumJZDeIh1z2Np+qhR9hMz0+Z/BRwmNGqbAr14N/s9WP4uU2EEkaLk9OJPjS21dF4trHRGL84uKM5JuN9j1Ffy3ry0LUjgS5mY0j+iC1JJk3oQOE78Y6/zMmwkkqui/PJjMl9Oqlw85CSopce9Fbn3fAo0bueV7Ij07eZ/BveGlaqM2CDoBiy3KuBGgYl5MRUJqRZMayFB1wKLBjJvdxHXZZU1JRKGwq9TPoAkJ0zFFkufzDEg3nDqzPSC6a+ShTkdEPG5bs7h9ynC9J+tGnTIUMP9yR+L7BbhK6nANKC9vvKH2WNAWYmVHickbCONeGhG2XR00fPwQskCoHxEiirqutmqFVIiGbASDbodVsyBSxJSFn4eMeqy8AoexsofzRuYw5hssNvGdq5oUq7LyF1xyZTdDlNMvVAxQbidU0nWgOKJjPZ7olgRlJwjbIWtCvkqkrMk0ADwSYlJ0tsb/5WBrAo7ACxHlBQvTRmQJS6AxpeFygeNKzRK8NidppUSKvfEySV9hYxG4z7KYADMpSppa4z1CdAAS7LwWJ6QuV8Ls4OdX506fakWze4R89MbslXrh8Agn6AfDGk82z01OtVivV2OUSAHfqvkC/CTR2API1IGcHKGvoeJqVmsdcLRPV+E9Bn5ZE79l0od3Xl6oBTKeASwULOgfwWJJgr1hHS/F5zAzAcqV1fdCcRG+BOZ+dnRM7CAS0nSyX+ILEcK3WN1oDogzBxqSvJ/9PHj3S6uowxt3Js4mK/3mhejIoArzGF622/++vdfO/vtDmT6+0SBO5f5fFhHhUaUKMPsDzdL5Abq2WrDvvTQFbcEC4YceYP77Q6UPsKGY6oPspY0vsP6NfvqbHfCKZyf+5jzbEoZOTMxX0o0Er7GAO/YkXYtiDTz+RzRizrjWsdoonU3RTyr/95IlypSiXT4kP+Z7tP+UuYtJZKKTrrfrrtWx90BTAbd4n3fwRkDYz5Q9OlWM7BTZbYLsV8WEL4DhgW9nDE3VBY3yLABbXL19pDbg9PT8d7RRJy19lCR/Y2RbA2/ekk9lSkXVP0H+BrVsvDay7xU7YmBUAHoZLkvoMni6XmqL7uqp1Cq+u97yjP/KdYCM1cfT2zZVCCGqIlZF1Hk5K1ctC8yGqXm9VqVc3iaqS5DHOY24PIOsA3qHeq/76jeaADTYvleMHS+S5x0Yb1nZz+VL+s7u+Tpeb25cfG3hdEAvnIZN/Q9jB1xlxVdAQsqjwoRlAkX/rrDw70RJ7L5BBSZnOFoQZbPur12ocMPmXr5QAEuWgE/w32FSeFUIV2l+ulJBRTnwqkVGBLE6JP4unD+V7co3fLNhXpvMZejpVRzyoiEVbQ0hYjxt5jqznDx5qyt6cwbPrZbI80bqr1ROPD8iljsJ299riB4jdh2lOjGyJSTFLmgNU7V+9UVsEwJW5ZiGXAHfy6UTLxan6VzfcH/Y6cC+2JxYLO5vOZqqIBy5ntzUj5qhI0EgqFDUEjf7dTDLlzx6oJ7aKuZqmUoQvm5WEz70CcfqWuTOLav71K51UpgLfb/dbFax7D0jXIe8+mmYAOmkxVxajBHioPCmVM+l6M65JvCwmWUqa0HdIpoF7v3q/V7xY6nq7VkBACRDakJ/HhTQpVbgNEyzSp4/VLUu13CuWARoPuW8LUvB73bOpdvDUrdYSgJuvPbjMy4kK5NSwX+TnS9nvHikHoErnJ3J9zR9dqIeP+iUgHPcCDc9E7RT+mcd8XuJv8m9HLohBxMvweqtE6bDhHvvPWW8EdBxgvL5ajT8nXP8z/otdZeggAXaryGQAd14CcaaBfH+1lus0TEs58J0/OVdGW43v3DbEPuJVR5ytuVeNh1Z+TJsasK9Xwrc66qvLa+1evmHPbnls6tSXUcUJ4NvrNUDbWm5Xkf3TuL/x+6Ml9yGHl5caiDctPMCyhi/fKPvjpTYvXilH1ulioQ6aAujsdwfNGJO92Un0sxQUHp1Kht48zmGD8X/4RKe//URZI/qsAGbXOvwv/ybRHv7h+ci3/6xz1g7jTxMXLzZyoLP78pX6zy+1BQAf/qfnUlko3hItsIXiN4+ViE/Vg6nsvzxV+dunqgCeW+5DCRJMhM7x7xJwcMDme+4j+vVelmHfxCphvyUymnnAudmoA4jPeoaZZBdzTf/pEw3E36o9yE64vwB4rV+8HmNf9c0l9/CDst8/VfAP8HB/GaAbn56rfHw+ftAhdcQy4rPHmBQT4PdeArhNu0bbP32tgJ/5vUPHfemAHAw/KPqog8uV+NRx31In6ZAGtWrk/eqhVwSM3T6Z4cutPObBripsQfhXx/7sdPaFlLXi2aJV4D6mCFEGDwk/1flM8//xM2xtqpx9oAeA7/7wUr0NDIoa4ONm9WY8N3jbMvfeWvXwO7y4VMDOBnjcsv9Yoj/3EhN8fVitkCE+DN/Nly9UDAkbWSmbT9XxHJJ99kTtPGn4zYUmzx/KPnuonrji95pst4DC1+M3/u3AWukj6Bpz1f4rD5c37H17Ddxjzk9PFfFX140tZipSRgx+o5z7q6BfX7+sBP4m1NyE/9oTYdxuZX/taT5K/0fm/5Hmj5L9teEHJeBi/cEO/+kbXQLvl//0i/4PtkCPf17+3tn+EI9H2/rLeD+Ovn+8T8nr71//ev7vIYEP6f3fg4+/4zndUEn6/TCHpsET6BQz4/no+9f3xx/7+vF+/Z9/bj8wZGSc9vtHLn+x95HuHUFfixczG9dvdnf0Oi93vd7/a+9X/P1co0sJ/liH3r56HtIGkg1+6ed+vF/MTMHCWPT25Wv38vZyPLzfxyvNTGbfFq/zQo389tag69denN6Rj/EcXnsSF8fifbwM8OtHL2ZQohzrBsaM9TLom8zML98VM2yYh2vv5yWQtPHjsQPNCpG1UvwcIjzXdWOzg4Xe1+yOppkppjjO8e0Y6MNDjzy9L0IbfainTtR5MTOq72h4vYMgfhSvQJuZqX/Lo2TqeLD067sRGl/ez0/GOTg5jndaXMrMXLzv5vZ+ZiYjqentXgbmcLre5ok/rwtv2xPr8usBnr34fGYmn8eCjXRb+OpoNzPvqru/khk8Q9sT9h3rHnMU0PV2nz8n+RiRu3j5OYdxjPMRoO08eL/RE308tDoHhqAb490jc+Dc+eoA+huABAcTnKbXOT2Nq7878zXGGOWlJ6Hr107fqAsxykHfGhpe7zTM4JTSs7aO5NiAvcUQR2L9uOZOTdsowItZADQlsaFeJ+dn8sSX6F/dbtSTjBngfxiwH47Vfi/IjnS83uxOjn7eM0bOM2sdO/gf2EjIyXny4udjH9qc54HEgwA2IokTI9FUT3O1NakXknCCr36SFE/mErqMMhL3AmCt5TKPWaaU5fK5EYDMjHU08jm8xBBIgtQAWo38m4vkKeXfKlYWSST1Gli7y8cBANgk0bsbabXI5c5eB+YpFKBjZtCu5d9i65HDEsAnRuigYJ9r5CEG7bdbFSSzLdAmk1nQ4P6Pjs1MAVo9cjqQOGqpC6xLvDyR70m0BoA55Rk1LJn19ciyQ9+uw45EnaDhjSmkUQ5VRWIOHWdFofxtfx/j16ko5LydnZ5qChDk9I21J8D2zBOKyK4lkej1NcCBdQP9M/jt1aDnhqSe25TBTwPP88lMSaZJViAHEkbY84HkkMfMKYlz/yak6/awXqtxoICEtZlBMyliA97uwINILHfMW6DXRML38uqNvM3BISQ2JuRdfh1rH7BVjwcdsq6QQ3R6lCxLcnCzRVcrgPLlCWtcLHVycjLO5fKakqjcw4sDRXsSkSlECV+YMG9LYrmNpn1bq0d+FYDIlkTmbDpRjm8vSSoPzL/zb26hbzMbZeiy31NXse6e+oRcC5LRrn+zgA0d5InHkjqXwZREvOti6ck6+nu/CF8+R87xAJDgNjEg3xCjzEzVZqeWtRYk6L2twa+vL6+gi72nXCfLU9ZeK8CM200NDRmSh/4U/uNkoiLLVQMy+NxOQ7SJTnv0egAMnHgftw/k2GFzBwDvq9W1vG/eDDohgX8KiNaTjOwACQ4kBCcOQJN8ToeehOxeA8nbLUnZgoR982Yj/9ZRO8tVkiSumEO8Agl/B6bTg1NpMdFNaNXCS4MNWNNrix9ckeBO8NO7bXI/F0mW9nlQwP5KkpGedFx9+Y1aksEimbovotJiKu0bda9v1cegE7dNi8qIIW7j7oMJedasbT6fy/C7gvVmHCvAung6U5WbPDEswOSMZHwgFg0pqMN2EYT8G5gRm+nRRYb9Lk+RO/w6WDhgdzP0F/Hf2cmJrl6/JheM7ukfDBq0G3ytXr1ShI/zp09QwaAN9ijm8MR4mE/kuujVa4oMCwCCCmB2hy5uAG+usetQ5hoAPOYk2tOjU90Aqt9if1eHzRibHeQY8JEhj1pmU/yylfuW/8zlDt308Jdjz+4Pq9evtL69VSAJv8hLXZNY33aN3O73h71mgCKRdWZZBl97TVjfBQBZ5faIPqYJ+yszTTOp+y9Lhf/zEwXGJ2xSl43W/58vNWumOi/mKkKmm/Wtls+fqm7qkXZOvwFfu7leaXECOIZdOy/ZgxM1WdAs5tp+dakD4EqKSTPsz22/J5HdM++aBPjJgwttACZuN2sVxLDFcqkG+q5nj1EPkLN/o7wC7Guxk8NhpxCjVi9esKYDftWpugEIAVDScqoWGzjBPpxH19PFxYW2yDcVhSpia4FdehzyvfkAkH8CAO5b3M1qJd8/YwiKIYLrlZoCOHqsPsBfjEFd344/B3z29LFmyOPQN6xprjNi5YK1RdZ4e3mpLM+1B7BqAQIrfHnAT83CGJduAR4LYiQYp7bobmBv7Dz2BMl9wbCPAKA3//SJ7GyuDCDt6vZac8DaAl/IWdv8989Zd0vo6xT8m4xnMw2TXDUAzABYlq52usK/SuZpziYqz5YS8yywkR695E8fSMSEG9ZVPDzVjKR/m0U5OJEAaWTG2zRhrs12o21XKQCeHdY75a3kPDbIOwKMx7ZXBaBxmgodXl1p++pSJb6bxUw9duwAfjcvlf3mibpFIQPgywEupp880r4M6maZ6OReoAAAEABJREFUIutN3DMY66sBVf0bxxE5eLyrrm/UI/cS4LrnnsUGKda9+q/eqAMoawFrEnzuOd7iY/XNLfbTaCDWhxhZZ6OED0T2PNd9ypOiubBNb7ChIANQG5SHKNdJpRZz4BpwxMxGGTdNq5ayX90oQquKg2b+k9CzUiqirgH8B5Omizl7+EHb2GvzxTeKrCkCWPbwWe7hmXgX6JgDMrdhUJMk/4aziLuTkKsvMi2IC800KHt6oYbYq0wK8GzB5K/EHAWl415jS5wVMdxYw+L8XP7z4+WM2GhSZL0d9l5j444I+3/3EOm7XJ6r5j5wcrpQ+dljNY9m8lg6Izb4Mcao7mKqlv3psLpVSexPFiS3D8qBWBZCHO0+IAvnafrwoQ7YvfvUnj0qIJdY9fI9pvb/bxQgzgC09tiJ6y4hg0B7yZzRYwUA63B5q0lj0q5Vgw/vTnJF7Cb/9JHiswuF5Uwd8rOX2AMlx77S2ULFP36iEv33xOcsZRqwxxrb1Ju12i9eKldS/WypxL1W/6eXYyz1+NM5LykBsAX16LaYTpUVpYy6pq4l5OAx29fnNlrijx6vE/xmhq3gZ8Y6hk/OlYpCGXto9eJKAVrTsxOl2UwD+2Li3mry5EJDNAViZZFKbOeh7Ho7/pJBYA3xs2eKK/bf3WEE8wwb6Ce5OvwtbLBf7N2+Wakhbm//+LWEv+sfHqvnHi/ir2EyV2WNpvMFlgDr+NMm8jyAfxlgd3z2QFUcNCummrVRYv8Re4KZ6fCHb7g33KmImeKbreyPr5UDfuesR8gxrg9q8Wsjbg6FKQes9XmaN4CJ6GdQrx5bVAzymG1ZUgageEv8OfwfX6r9r19IrNvvjeJsqoF7zGa3l/3+sbrPiEPco65fvZF/OKECMN/j73FSyChij8jPT1WtNmOMaImpOLf61Vr+08ZFJxk0r7nPKZYLaHfE3Z3sfK7J88fKAJHTw1PlJ3Nls4lilsFrp/LBqcxMCV0eAH0L+vqesJ8mbau9lKK0rzV9/EA9MfzAPVZib8ryAuEmBdf7tlH7ArD189fQbNRz/xMJIHExVUu8qtgbTp49FTdusn0rXW0Vbw7K+qgugzw23pxM5HFQwWRud36PFYJ0Ag18f0C37gt+z+AfpK2KILfdhA4Da2/++FI193ED4H7Ic+l0oohfb6dBLrfg91NfX6l5c62KOOB9XP7tq5V67oFqnm2Gm50OxaCSPSBnPj2cCw706+vvTgIDHH2s0PTu/bE+P6X+HZH3Tu6Pfa/pF7n8Mfo/1v4tE8apFw5/N++fwsj9Ff7Q+U+h9Uv1OfIx0vuPKNSR8Z/z5yiB948/h+ZfOvZ9Hj52/TH6H+t/v/5jY4/19/t+6PzY72PHD425X/exccf6+33vnx/b/fj3bKjO27E4r9+u4dsz6YfOfdSxHPuN10eyfhwrvqUzXt6rH69/8T9Hbn7s+ItP/B+AoAv/WP6e2f0x3Xn7X8q/j/1QuU/vKCM/3q8/nnv9sRzr/vrHQYZP3pX7sw0keb1862kDzV44/CJvp3UsP4fgUWZ+/Dl0fmTsAK9efqTb95tN5kkG2bumGOJd4oZjGNveNY0P1sNPnKdHRx0ggYMz74/x655EkbfflVZDz5MVY46zmZkiD2cWosQ5KxyPfu7leO1HL3rvZWbvaox1eLnPutm37d7RzEhYNyQbe4UYKTz0wU9HgqMjOWtBcr4TbWYmM+wSgl438KDtiSovHcm3ltLzwO10vXifHkse/IJxDJaDoR0y8DavPha/7qn3tmOdH83MDwpvj2YmG2vEc/5I+e3VtwfvG0NQoIx03/LrPbwuQ74xpjGpmTj3ejNfV++ncj4i6x0nskExhbH4Nc/iirQ1rDWRAPLi8/nAI18uBy8+t8sIAYoFyMzk6/PEsPfvSGR0yMvMVJTl2N4jU++TkTzwsR0PzrA/kvAxPRftWNeTLOwha0LE3iRvGzgb0B+H77zNfH0DdHw9iXxMNrZXJBs6T6QjK5eL69kTKzXJvBCifH0Dc/boxoLJ/3nCPM9yziEBv/yVy2VJ8tvypC4MOpDsNdaWGckrjk6jYZ7cEwc+gGJm8jnMoEqRM+9UTd95md3xHuDRzEa9+XmIrCHLFEiWHAB7WhLbJQmPKhnJoUbaNSRPIDVJ8iQRbHEhhXEO+rDGmgSwz8sSqTWK1JCQK0iyjVfMJxI0kXUJGTjQOZD0y7Efw3bc9o3FF6yrnEzlSV9BJeWZk9X4bRz04UB4jqvPHcgz5vDkC7Q7YkXgKF57kskugltAHj/mJIUTNlZVtSpk53pqACvGeUgOmblcpAzbyfMSChBmbk5kZsqnpfIiF0r3KkXk0mG3FqLcT6fTubw00B7g0efMSIoH2n0u//ZODZ+DCwcKFbLKmbeChzzPtSdB7TItSWR6GWRaswYb6My7QIY59AQvnQVZr7v2GDQHeClIuJUk3g7ooQW4cO7ni4Xagycn90oAN15se5BIbs9jofEbpoxxPnckjDMSehdnF0ohyX0ouczmM1UkCj1ZmZHIdcBwgAfXwfjTgthsr97Zwg9yFfDp69ysVqNtuU68VNiBr9N14N9y1GDYRqOM5GQAMFAeFLE/75dxHYkLARvtiOkj+Maa54ulDgAlicR8ICkd0cdkeSKffAuo7MnJ29u1UJIKZFVSQooKMcrjxAjQAho6fyxhVGXlQA4y3vkRoUVPAt7uVF3fyhOvxaePx28ONdcr+bdRJpZr8vBMmmEj21o1+s7Ro2G/J6enKmMa252/HbrdABxeX1/hPpUCsmnQT5bnSiRbp7OppAH2bWy74ws7hI8pSe1iOpPLuYJntxcBFg6zQpl/g9uBIZK4VV/LsM3JgzNNARcaEtFhPlWDgbQkCDcky/0b/KefPFEkmdqu92pZ383Xr7TMJxoCesAnttjaFHuZ1kai07Qjmbv75rVGPV6ulOAz929pcbRBo55bxk37oPXltXoEOsBfS+MGWq0nuNFPqloNzLf68sX4beGK5PMWutOQqyY53EHDkMcUWRSeeGftIw3mH/CVhvi8AqCYzee6unozxvyMvg0J5SwvxyRvix9GbPVA/N0xd4kPn59fIONMBfYbs1wrxoYY1RIjvvnT5/JXz5854ECGvA5l1B6Qyr91ZtifsBsvGecF61ggmyIv1QD4XP3xK3XYRyJJO80LPfrNJ5p6W3XQMMm0zaWehG/+6HSM3xV9a+KF70M5NsK0Wp6daXF2quzBqRyQW7SmgqT2/PyMaRNSlm7HtRQ64Dsl84y2s+u1+N0z9bFFN280+b+eKH+SFCAaO/h7sdf1fwNoWDf4V6U2DuqnmQTw8KbbaiRM3xWA25L4eQofuKI8bpRZIQcJPQ75N0v921V+vMWXM2x3z/r2AL9OqyQWxEOjaEE5e0aNn3o8XL2NYwV1vh9OARQi+nWgZ80+5h8cCAD+OWv1WBRRQkEsb+BzcNvZbdXgNxNk7nbvyX9fQ8LnRYzr2H9KgJEdMm5ZVkl+fsL2NKVUlzf47VpVkPxbfQ4EtMi+xS4my6l2w4E4sFcNiOH8FuynfrQUVBGPPebFPJPbnOsqS5kqYna1q3QOIDBjT7pRLcF/CVAkbL7HPg/qNGDvJevcXq3kcbHFthuATWH/Drw57Q5a+z+9UARQ6AGb9rsdfVfK0Z7TH4G+R2c6B6QOyKV+vdKEebqXKzmw6nG9SqyNmLI4P8UGDMCi0xmgZMgTto2voeDepJ494OGTJwoAvVqUSshvQH7u14cgVQB3DmTmtDf5oDobNCOu3FxdEtNqCRpLbDVDj/7LEgNr3a5WgIVXil9eqZxOFG/2KojfZZqwf63k96P29FQHdOlxqwQYc/lsL1/KoqkfUBYAVmLs7OJMBXHU+TQmy/DZA/Ipp1P5mJY4acTv4RZQh/jRI0+Xa8LeZvA1KZmfMds3K/m9na/Zv4lf4k/GNAZwCWqmAruINBYnCw2AS6dPHuvy9St1RhAz0wQaBbbNlfxV0Hf+7LH2rKFCl9v6ICPmBuS3Ca06fGBHSdjJyaMHWrd77QGeEvdlB0DL+mtiVFuzoh4g9mYEbDfrjRK21FGfZvBdlNxLDeMe3gHU1cTXnvgQiBcV607wVK23GtizA7IK7DUt+17PvUxzs1bhAN9X1wpfXmsg9oUQ1WC/7sPJOCeWzT95LBtMLp+b22stH10oAUaGLmoDaCf46NBF72uZ5OqIp26j4FPEtrWWn32i8NuHqruDBsC1OT43JHh+sBSLo3+ljnvEjv1/z3zDw6X261v1f3ipSS3tiRMNYJqvbcB/anS/nyVtF1Ed9Ng2tFut1DycyYHn7CD2HY02EdFhm0fxJKX0pzfKmDv80ycyfKafFxL7XQ2NgE8P01w6PxFRQ7t6p+VvP5HmuU7/4Tc6dDXgJISxBf9wUQ8InYh5ETvviDEDQHD79aUCNKaPzsdvAw/XO/XIOiO+dfNM7lER+dvjMx0mJg28/UCc74ktA3LfZVL/eKkC2iK2dNAdnFfWdvjsVC6vxH3BDD+tsgH53sjtKcVMa/aiPCH/MsmIpz3A8fy3z7VD1g12EbDHAiC0ghMBPNdfvFZF7A6fPVXOPujzOJjZ152Gp+eK//hcAgjcp1b1A+4fzmeqqi3CzdSw/gbgMLFGQ18GY4n7iHQO708eyLKgA7Y6h8/sOdefPlDx/CF2jJ6+eqUKnoq80MC9V3Zo1RO/JtMpnHUq/uETpd88lPuey0jTgnhbaY4tYIZK6Cw8e6j++blEjOjxPRfMg+fPNAC++werJuyhgu4eMPn2T1+ru1rLALEDpWffNYDdXVNJX6/Gn3vP8VtC53ivcvrZc5W+RwMcd9+80eXnX8p/ar+csv7tDhvbqucZfP3bU7k/50NUz56lIldireLexrKkiF8UxNwav99QWutVPLlQxP97zgd4mKUCYPZGPXZV7w74wUEZ9yd+j9HTHttBCT+skOVooydT5dwr7r94IQFKK4vI8KAcP4/sJa5bG6Sylvy+KDofu1bZ//CJ7GKhxe8/RWYPlJ4+GH3EzMZ4YvtGxZZgB4hsxIPhm5WLQ7++/ioSMKj+UKH5B99oePSMv8bxOPF9/o51fnx/Tq/7c8t92n5+f7zTv3/9/rm33y+037/0c6r+Q79dJD9U/j0WBz8efF28Xr7DglfcL99p/M9ycX+Bfu7r8uOx+PWxICx9r9B4rOP0Z72Pc37s+GPEPzbO649jj7y+fzy2e98PlWP7++OO18f2D431umP7jx2978fKj4z92DCv/5Gh3zYf13P/+G3r989+rJ9P/rb4Dn6/+3jOHzZrefk+cYnmD/mnU5S/PtLuTd/bSsbKn/Fn5N9n/lj5GbT/LoYiTBf4R8vfBZM/wMQP8X8c9jHdef2xz196dBr3yz06bsT3Lr89vc/zXa2Zycw0kNzzYvbd67ted3/N7trMTEd7H3jg/F5xWm/rj/0YcUfE/769eMe99x9LDzjkha4AABAASURBVB/3y7sejPJzDu/eTuSHyl1HX9OxONPO+rfFxrWbHddPD6aBlXf1d1T+kr/GoB8qNH/sDQPveOYcoXzbE15h7tvrHzk70jke3+/eA454OdabGeTtePmdYyDZM1YgIx/jYMCRbg+A5HwGxnsxsw/SGZhvLAalgNw5urkeS896/ZxWxgcZyZSxMLfxEGeijiJeg/elGMAEl/Sl7e35eG0mMx7OYuQoHjhbBdpDpJ8Jdgf5ua/D+TeDHwZCkv700V0RDEXmjs6LBcbRifHO6zgucOFvjk7PjAvO6fXunWJUTFGi3sygbyQIO9oHIU6FEDTS88mp9bfxx8zkY83g7W2bJ81pks99lIH7YKCPQWdAF8Pof4JuZK6glPLxXLx8XANQMqALMXvX8dBqfqa3PHHhtEiShMjDMfOO/EEzsYYYw8hT4DjOJ5FoIOHBQkKMXBgyGmTB1JHgF68AXz0P+GbQ5tppREAap6e7qjF5bVy4nUXoOJ894z3568mwgXX1JPYaQIoBOgN8IQRxSjFOeyhL49q8L8X7+LXLrGVsDFEZSZMGULWGTuA6MtdAW1GSTAF0EzLJWHvH3M3QKpsUsiIb1xT8ZyZvDwr0M+Th4+5o5uO8MKIsyzgEBdbvtBPrjDFQN7L3nT9t2zCOTMMg+ifGwgPnHYnsYwmMLfJcIUbNQQEC81Yk9ofXGw3w0c2SdDGXy8d/HlD0z0jGpDyToS9fh9NyPlzeLpMs0YbgzAy+bJSJJ0lYug7YxmGzoz5AKqpGVj18ttTfWasUQlB1qO5kHkw9q3LALMQoT5i4zfo8lufKc9ZkdGCukgS2J/U3JKuwGBn981HuvdwenIaPyxhjFtQx556+XucJJvcRQ68tttRhtwM2nPKkCJ2C9SIEV582AIg1/DmfCTpBNvaxGMb11IzLslwG7weShgMyDWbKLcoBiTCYi0LbzVZbknT+7cRyMmG9gyI0Wk8okuTbI6foMsaWctpHerutnC9BYcJ6xyPAlzHnlATyZDHVkEMfkLUvk2qydH1m2tZ79SSZowUtFydyO++ZJ7K2HHl0nI8JLhJw0yFTvdnLQSDDdi2PmsxKVtmrRS5QJ/e5UYDXVBSaL5dK2GGHTWccnWbHOD+6Xn2NIUQNJNF22426N7foLTFuNq4lAsr0aLkB/Jq8XWdNsrpkPQ1g7+TsVDW6unr5Sj5PwZwdeprN5nIAx+mP+gM4cFA0z3KlnDUgN7OgyXzBPIMCdpVTH2OS+2BNsrCcTzU9P9UUWVZ7kpAk4QaSeLPlQgcA5oEknr3ZyOl5zPD5BuaGIEnwLYlqqWD9GeszSQ7EL0gOb5u9WvysQseba0BVTwDGoC0JT6SoeYk8SZzGk5mErA6xUzhfqMUfDFoBMGTNuAPjRz6zQgm7OVzd6Aagt4evqKAoU01Cf7aYa3FxroE53DZr5NaT7M5Pl+qikYjPR7vtoxTQp9znSHLu3lxrEpPCDJnB/8mnjwATBmWce+J+djLX9rBnTKYRCCMmiLIDvCjzUgmeOwcdWQO4phCszp4/1Z4EbMbYBvuvYi/3xwDA2gL83AB23gKUt/hZuNxogr5CCCqxw2zXYNmDzs4vVMGj29/8/Fw36N6/HaMD8czBNhLTAzE6ED+bL19JAOA79FWT7Hdfn5LsPnv+RCeAISqSIoCY8y34LEPSjDkzi8rzXAFgJa322pDEPZnONaQwfkOpOF1oBtieUq4G0K+rWw3wvN+sFeizxG6GLy91mAStAb0H/Dzftzp9cK43W5LGgJEOdO02m9EWGhL+OUnrCCgRkeGrP3yu5nqtGqA8kky2GDUDnDisbgGNUBQ+3ayutSp3Kv/nhbpP59gAIs6Ssv/ttdb/rz/glzPsb6p2xlqyTEUI6q83EgniDtoRmktkEEnKd9Rff/Vi1MVQZnLbKrD7gphxgp0k6hLj3TYuAAYmJPzLIciBly17wvzkdLQvpKAtcWgKKJGwvwY+9/iS/4S5r2f15TfKOmkK6Od+VGKbxbOH0tMz7YAQyqudYgxKnz1QBiC1eXWpCjtv8dcKuz0AiK2RwRbQ5fbySsvpQnVVqQF4CdhUjd4zgIzEHIYd+J4owM1qkjQUcNR02n9zqUPfqIe33v0Q3ZbEyRAiHEu+TwTktcBXO/p4XIzsFTntlceeyVTLbKJEn0gszpGfAxnTxRxed+qxmQnrx3qUoc81gFiO7RYAflvscAfoWrL+APh9+uChcvi1gn2eGNgN8PdmpQaefP/poGV5pgbfnz24UFzMBBqnQKL/EAkPxNWdg8mrnQ6AWDk2lgD4pvDofW/fXMk/DCHA5sMfvtHgPgJ4V06nevDJc5WAFEVMOhA3AnZbAHIe8Psla2+7RlvAxgOA/R4/HwBgs8VUwf1kcaKOPcN1UgGUdf/2Qu0BDQKEjHF416ljrvi7RwAW55os55oAnuTzQrf+DWriU9XVun7xUsPrWzX4fhYzZcjZ43zPHtpPsFlim8zAkUrFR6c6zDJNT8+k+QSgb69JUcgWhUrGDcEU6DvZIkNi4ebqjXrim5Chg9wNNrAGNOuwpQ6/mtSD5rFU93ql0PY6uE1dXas7m2GgObKqVIYo4EMVzx5IzOGg/fSrG4m1l1mOn+zk9CePL2TIb88edjDWnptuAehbYo7lkbgFy4BDNX4naArQpgPEdb0OF1PZk1NF/L4lhtTsA8XLtapZVJalMb6svwGsfrWSEbsMG0jzqXbopmZN8fwU2R+UzhZqkW/O3miHTuWu1+6b16ob1oG9TYhVlgpl2GTV7VQgu5p2j9U984ayVBYiMV4qTpbqTyeqmbcHmMsA5HwVDWBYD7hp81KWBfkeZYE9hHuECUG+vrqVFhOVnzzVJE7G9ox7hhijIrYWF9Mxpi/PLuRxuQHcmzKX26z7jMu1I55KJj/Pi0IpJsWHxBf02OEXLfMVvSlwP5y+uVXAB6MFabVWwT6Rr+vRt2sAwN3rNwoeB56cq0MXDfdNAb8Vum79HOCtf7BA/mfqfe/GtnfsSTWyV5Gp5r7D8qQWG++Rf0W89ljWEa+j89YYtluren2lkrmHm70G+PSSHsMz9Ft0njaVDJvtL29Vh55YnClCP0xytUVQRtv+X75Ujl/6Ph8n2CVxb5rlGma5+tIUilyzs3OJGJE3gzobJNY2EMN838h/81iCr+7Vlaq2Ur+u5DKGsTs74h5I24OKqkMXUgA8Dm/20p8u5TwKmRqyPODriyePdcgINUlKs4U6/LpG3wkbK4ljHvdbZJjj1y7PYFJXVWpevdHm69c6/Mvn6gHAa2xl2mfqsZdhVwsT0eqPXyh+faPsuiI2IHd0urtaAXwPyvJSAz5bE9tTjJrjVz3PGcdv9bqt+68GLeBpyKKmyL97s9aAzGfFRAIcN/R4ix/7M0r54PQOLOWetSBOzx4+GMHkZZ9rB7g8cM8azuaqqr14xJGaRj377ZZ17P/5S4U3Wy1y6PrzV9D4LfSW2JL99rE6/GOCLCLjy8ut4iPWgi5PP3mGPmejfxrPR/NPnshgOts2Sgoq2cfb7R3PYg1tkCI+mzHXDtrcuNK/F4pWj245kRGfBuS7f/lSA/2zi1PuAwbV3N/0hh1gtwL435dBDfdVdPFhv5ZfVgIGuY8Vmt69UYi8vKv4G558iL/3p/9LefsQba97n/6PXX93fqdwv/zY6F/b/zIJfFfq39K4L3s//7blP9mZB8rvLOl9ifjqf0r5DpG/s4sf4//H2P2543+M/s9v/xCHP53qh0Yf6z5ExdveLx/qR9337Is6v5H9XvH6Hyn3pzx29brj+b2jV98v95p+Pf2OBO5L6YfOvzPo7+jih3g+tv17sXuc34/3efDr98v99o+fexLvQ63vU/Pr+/38+lju14/nH22g9Xv++wvvD9+jz5zfiw3OoNf/JcXH/pTyljbJsrdnP3hwPXQ8KHnxcy8fHfATad4f35Nk84S4Fz9/v83rjCdML/fb/NxXK+Yc/AGIo597/c8pA/z0rNfLQOJW7+nIzBQBMzoezgbmHHjgHAvnevsyM5kZ7Axj6Uim9X2rYaQn2ig8I9CFE1PiYTdSvD1BO1iQF6hId8+CXEeFEEmQRo4BGrRCwHnoSAQ28OMAUef8vOXFz3uXDfOO/WjzubzZr3Xv5dchBjU8BLsunN6xuWeAt3t9SnGc29uc1jgnCaAYglgSiRRfs7eaOubueHiV7niN8W6s8+vrdBmO/NHufdzjehIcLesJ0BuY19C93r6cpxADMqCwdp6r5dein/cdWF/PWKfv5z7MLNA8yNdgBh9UtiQMvF+Clh8zZE4nkkQNtKPM6EehK9WDcpI9BYAASuBtY5/OaTCfz+Nzi1eEzrgu6v3oyassZYokchxIu2uParGvFn312JrBn081oKMW3pVnKkjyGQkfIbuWJEpTwxf9PNHRMc6Yy4zkEwmqLM+5kgx5hbey8mSWmcksKsVMx5fJJKfDXD6f/1+YzoeXjrlCCIohKGO9FQkHo694mUyBUpDwqEiC70naGAm9jKSolpMx0TrEIAc1GhKs3l+8HOxO8OegbQXo0ZCEy5FFIqnna+qxmwBlLzm0J+VEIUYZySYY0VhMqlmz674gSRmMCkogoWzM7bI31iOvyxI21zGzvwd5kjMvcjmAMsqWoW5jHfL0JDMzKbCOAbkPeVSDAfd1q5oEb44MvNQksgez0Q6cqpeBfqLUyKh2WswPac0XJwrIz2XliaSKhH+LPykFxTypmE2Yo2ekU5HKvCCBWKk9VCo4z1lfUU6VYtT89JTEdgkvtWpP6tDuyTcv/jOrCbnt0X9FUWB29pdbAGinXFOXWHcLfw3J9YYkcEWC3ox10CGnrSKZ62DNhKSjz5fMuRYJYFOPbSd05IBhw/rdDhO2TasG1nd6ej5+I3aY5PKfrK2JbQXtAX0W2EQGfZdNx9qbttHy/EyRdh+f8kI5c3qRv1AI3DOvlNGnAjDysb5mi6aGeBCnhQLgRDafKp/P5MBMg868T54VOjsj+UascVmUi4X8W4SQVYE8I+WAHGrs1tfpgJTbiuuwwx6LIlfKc5KAlXMzFveNA3Zc7QBW4EevbtWS0NyR9BSEa3jKkVdW+tiCsbVy1tWM81R0GQCJb3UgSR+g2MNbYG0idnri0rKoKQBiTkL1dnerSIJ0CsiwOZBIXJQyErX+LZcIiBlI8rp8IKO8yOX158+eqCGGJPaGGp5IeWvygGQnieMJCfXIempkXxTwhi3ord5r1pTPSXhjrytA7TnAsK32OgOozllLiXx97BzeLI9K9KtIShbEpAYb3ABmsTjlzNMhgwmgaDabS9jrQMwbWGeMSfu20oGkueFLKrB7+HA9rN680bkDWfRfnpPEhP/BJE9or1++0Qm2z8I0X55oSiyIKcntji6jfXgMGIgFPUIlX62GODTFHuKsVI/cROmJCTNoi0Hh8ZkCidkS8GhMtDJZ4mRHkrpaxynWAAAQAElEQVQBfDi8utZ0iNoB1ridZnmuveswavwWrP+/pqSGAZ2xL9Y3WSzVIMMZNtUAru/xocxlAT/k9dUkU0t7ha2VWSZcRWest5km7YZWPmfeoknkdP7ggbOoNWB+vzsAEBRatXv16D4n/p99+lQNOtharw0J8hl881Y/D2pCxTwbLf8vnyg9mQAq7Mc4Vv/hoM2/btTlMw3oLD1cKiCT3VArHBqdA5ie/+a5AuB8tKQ3f/wKjGAzfvtpDhA7oCsHpa92m/EDKBEOs7NTiRjn4PaAzbX4uoMEe+K5x9Setbx5+UI5fr/0vozJY6YNvrMGHB5YbnhyqkD96Xyp4vkDdYC5NwDjm69IaLPeRMj2tR3aWi8+/1K2q+QfOMpT0unFg/EbmtOiVJ5yLWcLOf3z8ws54Obydj4julXdqQiZoutkXsiwxf6ba81mM+XLqa6s0vwfnivDr1x3Jycn8BW0AwBYAUxWrlMA2PXXL8ef3CzOTzQsS2XoO4NmClE3by6lf3mhGtCzf3OrAV5H4IXYN8XuiicXGpB5Itb7N4GLRupOSgV8fPQd1roDZG3zoD5JJbJK6MbBqcOLNzqZzuU6yCISswHpSVlIrHXH/lqpAiBzwCBNS+JOpdz5mk4UABDTplb/YgU4tlcDwHiKjU2eIj9ik/ebwF/mcnLAHzlviX9yOZ1OdQAUz+BZAHioyt9yIN8/RDObzlRxD1vkJbI6qM+lXSZNsZn8+UP1FzP5N2vnzx+rvDiV/yS/saYEINb8EVkRN9aAHq6XyWSiDbL2fWKCXEuufZGpKDTKeFJqp049gLOD1x7L2yIihKgyy9UA4NeXK/xzUI3/1q9XusHOnEaPDm78lwJOTuXzeMw9ECMiYuzZP5axlOvFzubKuH/wOO58D4CAJWBWTlDJbg5af/UKn4LitJAA5puvAMmIT5E40y7RJXHCaZYcufUE+FopIv/J6UIn//CJFmenKotcGTEgAfxy8yCPWQGpev9Dhk2YNOd+oYV/A8zs8ImQoqoyKfv9pyrZx/yb93WScnjN4K8GgBTgcRaj5ux5U48t7DFuLz2A5jTlMu4FBuTjoHeBLvKEbQAIp32r3b/8ScPtXuHFrdyvw+NT+csAzsJkqoA+Vt1B11+/UApMDK2MNWmeS7NCoenY93u1Ly7lcX14tRp/1rihq7He8GCpHPC6g8/BC8Q7j2+szYFj169hY6tX+D06SczXcO+zw+f8Pk7E2LSYa3P5Ri33Df5BlAN0esBLL6HW+KGFNkOSnz3QYRqVEdvdTRwYG/c25ozQyCfcJ+CbCV+vAYMN4DNHHv3JRO35TEZcsJud0rqV+7Hrr8dBS8DmYkjqib0l/tKy75cA6OnhuYqnD1U+eSDMRKhScvmw34pXwK+7F9fSN1eyqpU+v1TNGrJNowaQMlwsFR+cKuehhbe6FFSpH+XYEv8nqdBALOw4H9YHBUDjgM6KLmoAHOzRUUt86HxPnRZK+P+Gewdhu8M002Yi9dhmygplKVNPrEbE7OGS3VTK6N+st/IPOLQvrzTg77dWqQkDMjxjcK+amJ12rYY/vtRk26u4Oqj/b39UxH4yeNmj94Z9U8T8REzYb7fqWaP/MoHLJLs40emTh4pPL2TwNOM+Qimqur5RzTz7vlaBn/gvGjXcVwxmCqDCRUwSdBCY4mKmgC25Pfl9qKE3l7WZSTgPZNT+81fy+yjXpcthvVrJZXjwOECfYjDFzx4pv2UfcbsFSG7QiwPgV9ubUeajHuf4BvY4uW0U3myIOVsF+M0QXPz9Yx0ezbDv7ag3358uL18rf/ZIW2JB2iInYoPranhypoF71QE7dV8abrZaYDs1sa9F5oN/Y5v7pwToHokZ/pxUA7Rn3Dv5hwr2xBu3v9mjB/IPIAT02ybTQNwbvngjO8NeGefrr754qd3Xr9SzzmFejh9e8H5+31SETDk0gn59/TtIAKshgGCl/w5z/zlT4kh/Tve/Zd+jCP+Wc/53Mtffsdb/NhpgU/jbTPTrLH+3Evi58eXnjv85gvG5f874X8f+ZRL4ddQvLgF/2PNiZjLjRtdvZilmNs7lbffLWPkL/zGzcW4z+4Upf4Tc2/3H1+U9/Ghm73gw+1YO3v7XKj6vP0gcj34+zsX8Znf8jNdv/5jZeBaMhBWAVU/xsV7Ghr/gj9Py4kOPR+Nh+nju9eM8JKAHil9/qJgFmZlCDPKX9x0LtuTXHytjH+gej/f7mQWZ2Vh8jQNJifvtfn6s8/ae9vePYx946PtupAO18TjW+7y0mVFLGd6OdxpUe5fvlI72njFe6X3uH/3cixm2Q78B3Zjd0Y0hKIZAjsLGh0XvF2jz49sDqh/G4nVeOoAfGFWMcSzH/j20vT1Az5DP3dHIA/Qys3GOlsS8hbu5ISpflxnXxzpJw9sFmlFvko30OJE4h0/W2ZJk8uRFDXDRwk+wu3Y/9/4twI/zaQCWQzAFSkokbODRj2+nkL98PqO9Z4yvoYVHl6dGkgY/dzx5vRnXzD94gYiPrQEDvM3H+qOdJyS8vgFccYDF6To/fj3ODQ9OOssyn/4tGEkN9HpK07SqSeD4HIaMva6DVoxJgcRDHSUDwDCAGGVRnhxoSISK14BuY4jKSQRE+kJOERoda6oA+Q4k5PeAxTuSOA0J+zu+W7EsOe+698qzXEHwRZ3z0pPQ4VQ9yZkG/joA0Ggwwz2H0xJ9zcL44YAKfgOyb0h2DBy1KJRO5uRuGiX6FEOQC9ZBeF+TJ/gmgDklCfwUSGahiwE5eYIvxKiMZI8Dei5jtyv5i3kTbeOcrG9GErVCFz6uyEsl5rUx+UIyk6R/V9Uyxri+YghqkEOPHgOLNzNkXsnl5HxwqQx7iZ0UylwdAwfk6UkuTxwN1I0sQO/25hbR4SPwHGSK8OQ8+NHMVJCs9kR2Qp65J92Q+0C9oFFnpty/sVNk8m+1pEOrlkSoSIz32MG4vmDKSID7us1MTKEGu08kcnt00KGXGYCd892SMNpsN+R5WvTUqyO5mS1nmgFudMzrsbMkoerJpZ64498QclvIAGZq2mNIo7/ekHxvuPY559BeAxqHEFkbSThkgtjuzmMaeSmhHxNrQGcDjS5XB/M75uipy7JMPt5pVoDFEVmYmQLF/cJBR//ww5ZEbkCmbqe+fgSr2XQup+nfsBygtbvdKFqQryMwvtoflA3IxUHQTaXqcqWBBClC0AK+hL36Tw1fX69GniPrcN0P8Jkji7Unx1mfyyCxHrfJ6XSi2WIxgicOmK/hy+Xua4not5hN5cl3C6aUITP8LgAYGGD3JHBNAnRG8vOA/a8BrNZXKwUI+PgcniK2lAE8FieLEXQr970SdT12vGEunyMnSet+Jh+HjgeSj56cLa52cr+qAHWzptfu8lrDvpbbdZkX8tdA/565z07ONZSZJp8+Vk6Cdg8w4t9U6pDVgaRji/30+EmB3w3Yb0dCuMGHbq+vZCQYE/S2gCMVJeJfe2KI8xacPjGnjJn8/6FLD0/UohuX8XQ6VUui1mNPwEa32OOAvR42W2QQ5Dp1Hm+/ea0JSfP10Gjz8lLrzVot8WnG+ADI2zDXXp1aQIvF2amqIsgByLScaXK6lCGvG3RnFtBTLaE712cBSOTfsne9JOzaYy6bm1oS59VqrVvmLcmuH/70QsXLjcT+sQPs3ZHQdpChJCn76nCrkBLgy4Kh/fgTy0UJKMAaG+xtgj/u9jtdX71hPYPyIoeHSm7DDnSWjK2u18otynnIAGf8Wzj11a0MsMFjkceqAvvzeH9zdaUiJJ19+mwEBsxMNzcruT1YCLp4/lz9vNQeOZWVFAFnfX2uL597sVzIE8IDgPpsPlNAVtPfnWryf3uqlEy3KKMEjav+l6/VfrNVsIkezy+kr6+1RybD67UEEFeRTN7HXrd/+FIdoMswz/TkH36r6U2t9TcAXtjchIS5Vjs9BFwtyOivqG8BR6fwMC0nOrC3DMwX4HuCLsV5kRc6OTmV74c7dJzhQ8777MGpppZ0cnEmXe/Gnwoe8J1s1yh7eKqT3z3XQGJ7h420JMc1yZUtpjpJhWZ5qYAdJta7t4bYbjqgmw599sSDEjtwfZzAp/ettjsVKZfr+PbVG/X4xRbQZ4tP9PNCdrHQnnh1VszVw0PErh4+fKgGf3Aw2/V0fnEhj8kR/cwWc+QY5ACHx40a+vuhlQMIpbfB9xSQ4wbe0oMTTfHBBO89fjO8utHwkkKcmgGAJMCBotEYS6tFrsODqexkqrzCvwESujwoB2huAFHzJfwt2U/zpA6fraqD/ANEve+5FsY6l/2QBbkPe3GQ0OpeISYNrFPPTrVHt77/7C6v1F+u1a132nQ1WOZWMUTZw6XmAFqLrNDm376SA+7zivX+4RuFupN/IMl127JPnS5PZJIiYEn1+kpzQPOW+FOyV2SAM1tAfI/9yaI6wLIBYC1fHTSxpMD+l30CQDxIgXlvrq91hT+YBYVgmiyXOgAipZTUEkP8249mpsA9YE78nP7umWrAKmMNB+wzIp8O+UycJkBeQPYD4PX5o4ejnHLujRaLpYa+F1MqFaUitAMgjwDQBsY27MGb5nD3QQvW3xVRrf9yALblHwyweakcIGu0020jMc/yk2fQyuV7W7fZj3HF6QcL2gE6pSwpB0DdY6O+51gI8niVEQNq9p+ce6Li9ESu34q5UpbJ+kGGjbvP1MtcY6xFpg5ENS9eSX94qQLQbQpA1mFLASA2PL8AlJpyC1HrBqC7Ja6mPNPcwU5A/R5wN0F7nwZFgOLm5bWq9qAD/QJ6nCyXCimqPi3BkfdK8NUCbnss6m5uNHStltwTzIkJe8C+7Hyp/tEc/92OenBQKrAfrIkjA0B1k5uKJxc6BYhevX6tCG2ZFLERIzbsiQc1+0X83WPtk7CzWv2/vaD/A3ksCdiA3z8M+I0hS6WgPg4qPLYTb/I80wSg2wCWO/TcFIPSJ0/Uv77VerXSBNn0rLvyD9oxtiWGBu7JhFy7+qAS+xu4T/J7YTOTsIsOX0pXW/WTTOb24/eKZ+xr+FRSkMfLBr/xeN6hq57xtuvUE0+6ry+l1VYH9n0HiBVZU5D2+GmfmcInF7LfPFDPPYPHyTngcE+MmSwXGpi/Yf+vsHfjPumW2DopptyL5pr/j7/T8HipVd6pe7QgXs3VYXcDZddXCuzlRhmQV2RN9tsHyvGPglhqxFaPaeHVrUIIaj89Ub+v1LOeCfGnZy7/8F9/easB4DsKORC/vM80sMcTu4x70+rLl8ofnSlR6mkaedjlg4SM9lmv9OyCuoVy4ll2fqZ2t1UqCoVyorKPCpcbNdx3dMyT+qCGPbL3WPj1G2Xs6zm6SvA7+c0z2dli5DVMcnWAmSkv1RIHV39ib+I+KTEn248a7Kdh30sxSewrB2JHh2zT7z9V6gKx7XbcSxbYW849WU/MDPhhgG0lZOFx77AnHrDnxBzbkk6mcwmA3b/ZjrM9XQAAEABJREFUbm/Ys7lf8hiSI6sN9hPXtQr2Jv/g0Nwmak4nEv6XXm+02HZqLlcqphMNxEmPv/6hjD2+cyCWG/ejQrZV6tXNCtXTDHmeqipNBXoTtiR8Oud+unC79rXk+aiXg/Xqb9YqNo1skLp/+UYR+cZ/fKr+aqPuBfcRT85VzTLNANkT/Pr8DeOu8O+Be+eUF8TuHVasX19/GwmgKR3L32bGH57lyMv94/0RxsWxcPrR9/3x759/dBAN9/ty+ev7exI4Suh7DX/FiqPG/fhXnObvmLSv/Fj+jtl8F0uOVvL+8a/N+/vzvX/9t5r/4/O8z5Fff7z3+y3e+1jeb/tzro80/PhD47z9x4uh92MR5+9TPFquH99v+/X6Vwn8dAn8uC3+dFof6ukW6uVDbb9M3XEFfzm1I4Xj8Ycp/TKtLpNj+WUo3qfiD5te7tf9kuee6HB6fhxIXPj5L1mMB9v36flcXu/l/bb3r3se+Pu3fJl5JL2LokcNH4/vj/vYtcuyJ1lgBi0SGd/vN4gmDTzAeTnO5nVeepKNfqSDnH8v79PwOjO3ifda3s43vD3etQ6QGsZT58vbPEHoRzODF1OIkWfkKG/3hEfDg3TLA7EDnt5PvDxBYGZy2cYYdHx5u5mNl4Ekwnjy9o+Z3dGn3szkScmmad7yM0Drrt3ZdbrGOH+ANfMzJINenD7V49vMRj5bEm5md33srf79yvnKslw5D8ZZnqllHXr7MrNxbGStPclJkXBqAbO8T0okCSR4lfy8wyb8wswUYlRGu1nQgF4DdQWJIjODQeTqzIsXl8Y6Q4zyNWZZJi8uEzMbx5qZQoyaABRFaJaTiXJ/UOfc1+nyNoOQJG/vsQWvF3OUZakJyYOePd7nyUhstICXFQnwQ1NrAvgRikw9AmwBVjoSOQn5+VinMWBvPdchRKg764MC/GaZy6uADz/msmDyel9vS1JPpvEV+GvGBbyYmQoSBne8R7msE4lMY2wNLznyd7nW8DHQ32l4QjizCDsDCdu9apIzB3jKFhNlJFkDNEXHlqSX083LQhlrFi+jHIHqDt2llI2gQYONtpRxHrcJ1ufnXg4kgAb01WNveZbJz+umUpyV6uHJ+evyqAZ5uTyTywV5+DkeowreR/AM/ZSs1XkQPIY8KeaZhKxDjEoyWZHUB1PDmIBdOf3l2blSTMimUIGemRTNIXf+rte3ctoVa23QX0JeLFGefEqDIZ+DKpIyDsZlea44LVUAmrjdOH8BXl3vLiuXrxcf3yNPhguW8LVKNbRdPl7gUv4a5wTE8W9SeKLVr714W2D9WYBn7DGw1j3J0Qlrz0iGDxbGBL7Pm1PntAtkswPg2JEY9zmFXPck4zvq8iyXg3W+Ptfl7XYt75OhV0+qG+BkjnzcLqYkBfP5jMTuQVsSWQdAPpd5CX3naUECOqaoLSCSy62pDvIYFl3+8OqyPvGf6DPJP8gQqfM5E3P5/0nYRGlC0qtCPj19xMvB2ikyHe24nIzy8nl9XaLfKYBfHoJ69IWXa5QxMqngYXF6pulspgk833gCDXrC/tYkGdcAFc6bsdglSfOetgC4N5Aobs6narDJ3JLMeQxJy3O3k6ia5K5/wzh7cUsC9FYdCcCexG6PTDPk4IlpNZ1qdFcBomwAN4pWyhdTkZnkJKkAOC0Azcqq15SkaUlMcD7cJ11uZZ7LZXG7vZUncQcSmDYrJHwiB4xsA+MACwriW0FSNMEjy5fL7PTigcT6u3kp/xnruDkoK3JhZHJZd/jlBvBzwBfWh522L15L0M+h8+jxU9XE4h0J8z3yc7oR2g56mJk8CevXrsfJyVLTLFOqBuVzkqWsfw0QssOmOhLHB2xtSFLoA6wN8iS9g1BbAG8mUQeQMslLeJqqZB3XV5eq+lYOUs+XJwox6uXXX2sNrT3J+PnjB5qN3846VzvPFdDVAb+pSJZOf/tcs2ePNT091RaQNm+liE2tO+IIienTTx5jNweN/fFlP2boaPbgVFPABgfPxMsoOTqsicktCeGG4vHM687OLuTfwlugtwK+A3G0Yq3+zfT5fK607zQgu5rYMnv2UNP5fPQDM1OPnzgAleDlwPXq65cqGmQCqN0AVrr87dG59uhlfXtFgrdS/z/NpBM4miVNVsjl/3uj+l83KmKm4SKpmZiqoZORaM8BCkr4KjGAAZrCVhIgzjUg0xUJd5efzuER24nLuZqmkcfXSJw/PzmV24t/g94BbcLsaEclMb3BhsvR5w5yH51yjjq1OD1VX7fKWY/rckcsMTPlnz2SPTmVx8cbEu1rSnuzVUPpSIwndFaxV5WW5D9H7X7kHzBQijL/R1Ccw0+AloOiB2zQ7WQDABeqVgeA30U+0Twr5N/izNDx/NMnKucz7f/0UrbaE5P3mkymqrCvPXuLeBnF95Ydvuv/16vHaRA1JfYz/8BO8+ZGPsf07ASf2Shi192ilBHPT2YL7Uj89ze7Efxwm7rtDtpYq4p9PxI4akBRB7wdkJ0gN9dBrDo5QFMCCkTXC0CTcR+zw98CIEIJ70WZj7zP5lO5vR4AMrKUa+K2A7jl8iqRcX4y1/40UwJ8qvApIafD1Y1S2ytOSlVpUEB+83NkXxZaffNCDu7FELR2IHReqsB3rMjVxaD84ak2+NWMmGYakI7UY+vuUwM8Rnwvua1Q/P9inj17oPjoVLcAVRvA/NvDRvXDmWpAaCbW5nqllDL5fcuSmHuKfeTIUOhxt1qpw6gSdT5VVpT4Q6Ucu60AIHfrtXLs98C6JsSUAf+0XU28aNUB6FaAMTn+LHhq8a+0WCgBtoUiVx9Nh9VKiENbeDgALFaXN5qcneqknMsAVfovXsrHl4CYPfcDEdl3rwAWQ6bo6yviCGQPAH8DNqZkCk/ORpoumZiSQhaV4dNN32iRlToJpTp8usa+Ou5rEnuMx4sd8aiBp6wTtrhVhh2qSFp+9kxlNgNQanRQpxngU3r+AHn1cpDHQTlDl5v//Y9KX68U/uWl/J4kMPcWH/B1W4oKAFINILmDZuCIaqJGOe6vb1QQy1Qgj9Bpb52KvFC2rmSJ4z89lz0+w54LfHEjOzTK//FTaZI07i+ArZu2kus/sR/1xNAFvBsgqu+nAyBav96Pe6DhY/G3jzWw/gM+tkCvZliR7yHETkx95EshaApoJ4TI1qCT03MZ/1pkZLNSx5evS+h1YK9MANoDOtdqrQz/mXEv4HtYRzzuIJIWMxn3joJoC5i5yQYNgMbh0Epncx2wzQq/yOtBPSBteHKqAXoNcbIspsiffpNSw7yQTQpNGsnjdvHoQspMwWW4KLUBUJ9ikwkZ+D2Z6//0/EJ77nnizV4doHsztCr+8ZkC9twAILZJ2gN0xs6kSS4x77JP6gHfHVTu8X82oDF2TfKJAnM3xB0h10ko1Nog9+3sN09UMbwHMD/88QVy6DXeUwD8T8qJ6s1O9b99oxSScng01uP7VPHkgXL8NK0OEn39m9CHaVKaT9XD79Weewlk2OBfDUB3iFGD3+OgM/cf5yEgnogejWPz6lKjnNGX23pYTpURZxPArX8bfHDa7FlCjl1dK7aDwjRXwb1Mj/76PEjcaxk6DxhFz7yJWHi6RCfYi/+6iMWgLOWazObKiJu+L4/7ktsH9wIVDKWTpfovLtW1MIUPTIkv4gVJbEGacl8wQRYD9zm1x7plKW32at2eiTHhN8/V44Pj+Dxp8ftP1APA1/jMvIbFf/5cE3zEAHUNeablTJG98jCJOuw32pam4uJU4dOHmjx+KB06Db5n44v9i2vlZcF8lTJ42BJrNi9eSthDhl48lrm8i8VS0wSI7nqfTWSLkvvLVi5T+VqvD4rnC/WsMSCHCHjdnZSquH8JrLWAP/85/4F7tx79IzQPu7T8+v4bSWD4M+Yx+v6lhaE/6T1o4OFHY4E3HHsYi3R39HYvfn2/eN1dfzrS0L8rA7TuCn0IssO9ctf3/XH0G+e8f4Tc227iOJb313MUzfv1/1GuP7auI///Huu7z9Px/Hg88vWf+uhCv79Avz6W+/V/i/O7eXGN77sNlcNYSFe887f750df+taP6P4enbs+H1+Jz+/j7/rdzff++f05759/2+/j9N+2jPbFXH738L1Cn7H9B440ffANSXGD8P3ywd4slPr7c3E5Vt6ve3cO8SOv4nws44Bv/4zV7wZ8W+9n41hO7jeP5/w5KmoMelzfP95vG8+hwc0XTwA6loHrwW2C47FuPFKnX7IQ1+VlXPu4WJi5f+Tyb/AekMPPKT/K4lsVDKzVy1Edfv5LlB+d/6/W4b6uTIjxXvFF+8Tux/f9+v65t/1Q0UhPP2ofRz70g6+jjo+dXPZHXZjP4Swfi3cy/njhcP9tZvSm+JFypPudI7o+0mYVDB/kDxlmxjlv918O377f1n9b8ZPPzExm9naat0cfPfCHeb7Vy3dlbWZ34+j2wfc4npb7x+O6vBrC45q97iOFZ0l66ofngQ866Pgy+5YvC0aI4N6QxnGu45z3jjT92e9g/jgjpv12Lr19edv90nscdBmM7Sb5G778E9KehPQmT7ojah2L9xENvv7Aeu7T83MbO4qHyU69J4IogyQziOv+647IIJcB52+J3rFPLYm/UfHmbZy5HsbhJgs2ng1Ou5O8i5mNcwT5kfkBLl2uZqYQqeUob3NyFHpBdKyR+4sXZyFaUIhRgeSKFzN6UsTLzN719YRRh/w65qHp3dvengX6Oj3nzWn70Ut4y0MWM8UQ/YpCrQWhehlHn1c+HlrjGlm70zXxD/kGfzRlDS0J4mhRnsjyOaCi8cjYQPH1u44tBCgZReqRqz+o9/DtbcHBO1Tgeh7nhQk/H8dybsGYVeM3QxJy8fV6XYB37yN460nQmZmiJyQlhRj5Y5xJZndH+Qt6osSU1DHGzzv2XSMxJ4TlYHtD4nzki3EDtE1BMURsqR95GOdkjPe3MmfUIAexowUlEijx6YVakkPG2OHljTxhUJI4yFOmHJkbax3Qm3iFYPLisgjBZTSQuK/l88MmU5hiTJJMvduaj6WBgwR9By4EB77C1vlmHR0JmQH+ArS93o8xmoo800DCxeifI6cyy1WSb5mR3AoAgOWrjTypn5YTdecz3U6gjAwMOpum0oZETYfuenhPjPcEPKagHj4sBIUYNAFcTZy7bP26zAsVPg8JDz83MwXW4ryGGNXCaw3fMUsqSLIkjg2JpkNVyfUSM+QOv04vS5kCemgBFypARwfRWhLZe/o6UOl8NNjjFqBigKeC/m5HgbW3JNrrptaAzVXQrwA9Up4ruGzhoyDBWXoyh7Wt1zeKJJF2gImHzUb5pJAnrTOLCvDfw3PTNqqY14Egp1V40idEReTiwGUPHdE3xgD3g4oiH0Evt60hz0gU5XLeO/jIUtTMUTTGZPCTQWOUowVZMPTeKcWIbGeMabW+uVFFwi5Drixz/OZj7olPc21LEXoVSWsUo4x1cFegyOTObQYAABAASURBVHjnJ7GWgH6mJPlKdGIyVdfrMX6FgHwt6oBsXfY+94zkrsvyhsS7J1z9W7b79VYBvZ4isx0J4oQcE/PERCKUNciCGoDBDlvMSDy6nEaZYLd5XohVkWTdqKJPVdX4Ya+G5O/2rd6MfhcPLuRrFjSM5KkhhwbAMsNGSnifAtjYENQeatXw43Fwiz4i7SdnDwC7aw0kK2ckHb1soN257pH39es3GkiABpJ8wYJCjJrO50pZ0hv/v9kkDfBQ5OgoC9p3jazItcd+avxqt7rVyfJECfmlLB/P548v5HLydRry9cSlzEjErwFVztXjTw3J0pak4oD9pBCV71oAhkpLwHIHi9YkIj2eKMET8gx5lOsryzMAqxttXl/p+hLeZdquVsrg1y7XmsymWsL/AQD1moSupSS388S4Dvn4t7oiY0T/zfpWPQnIcrrUfLqQWPsefUf01CPjPcBDx7GFhzVz9cipUy0D+HSbjIN0enKqPCVF1uD/p2gcaVRKJfEFfcaY5HJo3DcBT3vW22InpqCzh481f/ZEJ4sTHdRqAtATQpQnsnuMeQeQ/uarFxpe3SK7nXJA9BY5yEEK4sQtwFqCTsCOy4tTZcSbkyXJ5hc3MnRRkMy/uHggj1MltjBBR/Wra+l2o35ZqDxbjN+AK6ZT5ZTTx481RZeBQPbyy6919fULzaZzRdbU3Gw05bwMGfJe68ZBmmk22m1hUfsvXqslWXtgzQ6oi1e/bxWjqeD48PknarC7LeucPX2gDHv1n3i0s4kWn52o/79PVcVenXXqrzrd/D+vNE8zlfDTkdx2cPMWULIoZ5p36BRApwKcmMxPVGSFAuCJiNk5/J08f6LZI+we+2pJkhs6mD041xawcQvgvF8Uev3NS9UADtcA+BPizQwd+LfuHYAd8L8AIOf72CUySMQg5134ga8xAZZV+NfqZqUNPDWAvQ1xOGBT5Wyms3yq6eNzVYAwAzE44gD+AY9TbCw/P1Hc1MpusJFiohofTPjGljiW8pwYlSG5QTNsuMU2s9lUbTIldHVdbXRCDKpfXenw4kp2MlNxspABvLhs7KtrpaKQx4ksJEWAK9fF4uxUCmGMD4PHEGymDaaOhL4ht7SY6YBt3rCW269eqYGfHFuKyDKkXJOTpRI6DJtKBfzU2E/HeneAmc2Xl5oAAC0fP9Ih9Ko+f6U0nyLbtWw+USD+Ln//TCqCHACpLq+Jr70C+6rL2QHoGXPt0MvgIMBXb9R9daUt/Qb0fvj8Jf2HEUA9A4xoq0bCl6aLufQYWyce+t6dp6Sa/bxTJ7tYaJ6XchBtwF+mgGqh7nUCkFKvN/hjrXy+0ICP+T7awcv6DXy5nvD52r9ZD+jQf3OtHnsuWI+6Xv5zv8PlSj36zrEJMT4gT5xBEf3k+UTFcqkC0OpAnFRuivhuy74ZNo322ExAJjWyG7h3CEU2fvOuQ8+hyNVerZTHqER9X0Rtrq40yQttb1e67fYa8PkcfXv/OXawePRY5ydn8vjsbRXzFP/4iQ4Fsn650kDZXmET6D89OVc8mY/+Xju4WTKfg4LoupvmWl9eSdSFE+zN147eemJ8CHG00T1x/gB45/4WYlDIojwelqgjYfcJf0nEp305jMC0Xe/UQbOdZ6rh221G3FcNjN3+yxdymSXWPGGM8+Z7Qn5+Kpf1FN1mrNO/2RmIbeGzh0oVNgP/BWuxmJSIURXxpGffzOCxnM5G/45Pz7T/0xdqAEUjummw6zgtFbgXVUSH653cx0OWK88LxTwf/5/kAFAXsxzQ+FxFG/EN9mIATFaqlnuC9tVKiEoFvtIilyzP1WDrhhwiAJoBZtWAcQ122+Mf9nor/xAMoYoYmNRHk8cwca8UH56qQ8Zx1yk8WErsCcPjpQ7sPR57C/hw/5uengA6V/Kf4TX8MAHoJ58Lv94tsjFGTPC7CXtmHQd1gJDxtpZMAKOPpG3NnHu167XSrlFXJq2LQftZ0JAF1eyRIgZG9v6SuBWR4+5LgNabg/xXLCruc6f4ri3nSp89UaBdtK3/7U+jDCM+V5alhjCoUMakifWcEpemMuR9ePFGut7I93iMQEJuBnMB/dXcT2bEuJBn9Fkr+/xagbhZEB83D9DXg4X8J7ED9wXl04fs63PuY/bs+2+0fvVaE2Qk4kMsCsUFcYb5WkDfyVc3av/0SsFjFnpP+JvvbQ2+N7B+w48T8yMNDdz7dsggx4ZFXKnYl7PfPtPk9FSRvbhFnod8QGWNUidVr1djXIvoIj67GP2l/7dXCsjZdZeQR4UsBuzc/s+fSbNCApxtpuif/TOuGoU3yIP7po59uPPYz/oDa/AYLJ7BLKIXYpHbRUtcaNgXBvpXb67UTTIJ3lW1ym5biTiXzWcy7ksq7qnS8kQb5NpfX0tv1hJ75AEfNOL4+uuXyphHnzxSfHwu/6WhBhvoClOA70A8mxKHJ58917Qaxm/qZrtGDbajT8/UFFHlZ0+xg0cq8M/mzUooQfP/8qnmz5+q/9evibtLGXQsSzr88avR/gN6lAJ2XGtoECJ7aPeHlxJ7TX+1UShytqtWKWXqVxs1xP/8/Jz97bX8QwQD48OnD0Z+g359/R1KwODp5xZI/AVvI5h8W8SNAldsDPZ+0YdfRvVYBkHpu0UfeY39abs7GuPeL6JO/2lexkq8cPi7eTs/Xu4z5Nf3y/22/3zn76/0/vXx/G+16uN8P3T8MV5+aOyx7WM0ju1+/FifX6re8O0fKqL9w0U/+DJaP1Zo+sD7Y72/W2/w890iau6KfsLr/li9G2nS985173Vsv1f1vf73+xzP7x/vj/155/ep/tD5z5vl72n0cZVHno7Xv8TxSPNvd/wpXP8cbn4K/Q/1+fPmPFLgaf2dL/wYheMYP36or9e/X3qSzh2JOD/q3UzeS7z8eCxc/sVvgzLF75tIgojjWKjVu6I/62X0fr+4rAYeGGjidHhH+f1+96+974eK0+lIvHjxc+9zPJo5Ba/5y0rPA5qX90cH+/aR5f5cXu/l2N/Hdjz8DTyc9jz0CXrHNj9a+Ja/++fe5sVbx3Lvvlc9LZQBoMzBMiG9EKISD5A984zzIVvny4vevkIIiiR/vJiZzOxti3S/312ltx2L15i+/SfOKfAeebiLPBg6zRCRiQWZmQLFaZokL0zgk4z1fu51Y3Ebk2Rm3y2STLorg8axTo+z8d2TZLurHmSsy/t+hy69vO5YBubpAUpa/KclKdOSQIohyo8tenHQxOk732YmVsGcYn4okDw0atwPBuSbWKf38/k6pwVNv/bxHbQyHpItBOU8lKeUoDPIfdbbOVGkzvt73V3/TAO+3WMnzochQz+2JJR8jBfn2+0nxKgQowb6Oh1vqwHBzEwZehiGQceXt5mZnBfv25Fc9eRlw9HnCvDo9V7oJSGjMb6wJj+PFiQz9aw5RwbkP1wEUjAZyTtPamS07UhaO28zQImGxIcnvlsSMAl+ggy6PV1J39LXLwXdhsShmVHfk0Rj/YNUAeJgttRxoe++ChIYXuN89/BXTCfKSdT5Gr0+Z64e2ffotaPdGTUmMwj60RN0A/XOzwEgrSVBIfIs+axUSaKFPLcGXxc8ZeQyDiSVYlmMelEMGtCp0NvAGjr4dLrOJd1lrKcmweSJqBrwrmceBxFG3uhk+Krgo4ReDFH+TRM/3tWVkI9ygDXPCxXYjI91Wgdk6bznCsoUlSGDCcnQAA0HdrK8lOsroLdmd1BdARJScuSyA8TxxGnpfeA3sdaiDWpJct+ShGro53O1rLOgvwn74ai3r+B8Uyrouuw9EVskOGEtDUkwEY+KYuJLkNvx22HyZOMMICGfTqWbvfpZqZa5Jm/XJgRmdIY0f8MI6vYaFIhLnqxq8YOOAFeenWgCjflkpt6BFmRwsjyVGNwj7wBdUQygJJDYFgm5OqNxkstIaI3fCoXuQLw94B8d9liQkJrNF9rfruU24noqslwu77ZuVCCrCSWwriWAgvvuASBqgI6PbQCjO2xsD6ChwXQAcBhgaJCUobeC4j5/IBl6tblVQaI7W0yVkwz1pL7o6+PEWsqiVAu9wf04BmXYhvNRo4899VuSc07X9ePyuxtnymOuRTnTzOVCgjxAawpgECcT7bEX72fUBWR0dnqu8RpeIzHDvzF4c72ShajlySncMIPRRVIXOHJe5rmmyOQkFTJk2mURwGYFRtLJv2VMV96mEBNxoVOE7g1JSf8mYgffBsnUSzpj3aw9m0+1Dp3churDftRzRNe3qxvRlY4S2NL4rUQjUZuT2B2Y9/zJY508ItHtXNJxtljIPzjRsM9PsQsvET4P+NuE65b9YI8+3I9L6j2mVfjAlf//p4wXIMY0siaALiOpm1KGDbTklXoFfHMBANEdWuTQj4KIy4mMxHNczqQiKUc/BSDKYAgKrrMJ+pvnOv/dp3IQZP4WjK33+CE83Xz+Ffa/1s0fv1RHrPE9eYrvdvjqyRlAOXHk8ZOnivxbAiy57+Z5KbfJHpsoqI8AI/1qB52DOnygApwa5wXE7Ilz7isJPbTIpALAKS9OJBLmkz7o5ssXakhQJ+QZmkH+raGrw0YrdFAs5uwVubKUK/TGarxgA5ztAFfcNhLxdY89FZ89k6HH2dmZTuH75PRcHTqZPjyV+1sgdh7ag0pA0SnC7wBUmlLa/PFPyj9ZavjNXBaNJHuQfR50+79d6eLpiSqrZaxpf3mj8hxau0plMRk/KFDhr2IO/5nKPSDPBADDfyq4Jem9/erSJaNZOdWe2DTaETZYE5M22F+DbB4g14Jk+OT5I+3Iq+9ZU+7+gW/pZKrJ//SZzEzLs1NlyG+93apF5sOXb8ZvZ+Uh6vHTp5qW2MDgnNjYbvSp2gabkXrmm2KTEwcjhqCmzDQFmM4BwA1bGTJTiYy2/s2taamM4n69ApTe1AdddwfsayKPWwP7zhQb3h12Gs5mKn7/VGVeyB4tFX/zEPmcqHx0oQDdGjuf/Pa50tlcJbbp+1oAXN0TC3JA/Ak84266ODlVhWwH7L0k7j+YnqlEPxPA8uzROXtFpRr9tm6PDx6qeP5g9M2UkjLOF//wKfTnarE5A+iZQiN/eCqPE6mTWvbvSUiqvr4cZZZhewGP9m/KObDrse1QHbS/uVVDUFj+5onC6Uw1sf0UW0rYHWFJBTTGmAq4VudBezbLBnBm4+DmDB0z3uV8gmwTA3L8b4hRNUBnA6Db3e7VAnT1ABp5Kh0HVA2w4nFiyz7nY+bLBYCT2IsKTZ880AwdTQAnvTjwkk7nWjx+oII9p2b+AhlV+HA+n6oh3jt93wduX13KAbs5/toR4wO6GfBjPT3VIp+qwlbjtNAwLzV7ALAhU4fNtOgs+90TeSwxgJIAmF8AusdJKUP+8eWtBuZhMpXzmSrscfXVV+P+Ym5/yDtrpPpqpTCfKDw6VUD/Rhzt2J+2gPUDgGa2mGn+m08kdKPTqW6qLXK60WkoFJjv4D/wjSU5AAAQAElEQVRtC51JKw3EpAbAVHmGLS00myAjYsgBMLQD4C2fPdQG243EQLneaPO4mmPHWhSqphF7STopZmoARQf8LrCe2e8/UfsIWkYMgN/heqt4udGAbAb8PaC/ij2oQX/i1SAfEWv1YK4BOQ3IdfrJQ00fXHDdKxalevx8yb7XY+e2mMjLwB4hwDHf+/vVVg66zgG4ynoQGC9WJm3frITJSNjawX3h9Y0OHRaIDBN81K/eoCEpIo8Ome0BnfOy1ABfiXXuiCcbB9ngO8f+k8v9H59KJxM1eVADvzV7TgpJ80+eaAeoul2tZPDp33qFjAr4t3XlLMgJW5lzP1RJ6P3mK8Ay5mnxkwE/mwxBiX1qEjI1L68Ar6+1fX2pbpYroicHzbvTiXr6N7c3WpycKBKnI75udaflphvlFg698rwEVD3odn2rjthg6Md1t58EQMKzsW79+TeA6St1r1dyMF2zUvMh0yl7Wcv9bBtN7QnyOJ/oJnayLMr8vgNep8WEeFTKYwHi1RAM/zmVvwgz6nNTfrGUg+RtojaXem4qp1kp3VbKkYuD6C7rzWqlrJYytt7Fwwu1JQNo6NIAWPhGzdDK2IONuNRnQSLmLPB1LUrtv3ypMC3kHzDR7UGHr1+rnJ4oEPcCjLlOBBA/XczFRq3Vi5eqblZjnJgwZ2BMykrl2G757BFA/VbVH79hbcVYGvaiqe817CE1/Pfcn/bfXOrw+lqHL9Af/pz/43MJm+qen40+4cBmztwOxArbdflvWaMencgeU9B5oUwZoL+vwe27dP7w4Y5nqRYb3RMDjPju97kF/W/7nea/ey63Z0M2kbZiOVe332o6nbL+ndrrGxk6tHmp7A+Xar+81ICvulxWxMQ+G5Twf5ahBH9u9y3+rhfXGv7Xz9HLQX3Tyu259W8pM77DR2p1EmB9y5oHaPveagDUzepW3Ys3SnmuYZpL7F3hyaluJobeTfbkZPygyvjt/kOtEp0Lu8rLiRyQ9w/Vddy77IhhaBUj+fX9Z0gAK9D7RdI7Cu+3+fW7xg+cePuxfKD536tqZMn+7NnHYYxyhzmec/mR959P/yOE/sNUH2Xixx9k2jt4ea+TV71f3uvy8y99go9S8cb3y0c7/wUN79P267+AzM8a8kN26fy8X37WZH9ng/9Gaxun+ZCcxwZkcjxyeu99rPXjveq/4anP/H65P/0Ptel7O4f3vj/6J53/yCC/UflJdH7t9HEJuIy9fLzHry3/zhIYSCB+rBxZMzOZfVve7/9+v6OHDkOvuzK8G/9+X+Nh9lj3ixzfrQcueOAZuHa6Znf8+7nX3S9e95PLWzpm0JPJwS+n9ZPHv9fRzBSQgRcz6MFvj9z09ly8vI3Dn/V2GgMP6j7Iz/34fvF6L86/l/fbfd4YowJJfi937QOCfXv2lv6Hxt714K/fxHLwt4Ug7+vFzLxqvA4xjsexgj9mJn9Y5XR8m4Xx2sd5xfFoPLgHeIskk7zer734+Vhg1dcwnh//OM9vS0/iqgVc6dpOYyGREpj72NXPnY/jfF5//7wlAdS2zcib2d16fIz38+I1gTX7uRcf6+0hxHGMb2Tex+vfLwo2ysTom0hs+ngfx5Ko7/1yLCb+mWRmijHSNlB6+cPpMNrRQL2px64GSkfSz48+t/fxUiODECN6HUY6Pevy4vbTISM/76jzMUwF/WEskslYn/PnAG6IQXe6GJRSphSj/HVfhj63F6dpZvCGfUHj3TzM5wlav3bTaXnI9v6hG1TOJndglT+0w4/TGAt+7nN0HPOykPMkY82stQMcC+g7QKxjU08PThUBgHMjUfNmrallivQNlIIEWl7kaqHj9AZJHYmyce0sPsDnwLUfHXhn9eq5lkkJkLVlLufHbdDMGAEF1wH0GoBErpTRz+3Ov506UC948/Ux1Sg7p93Dd4NOXC81ibyefi6TBhDAZdpfrcf/j0vtoJykSX46l397J7LGASAqBeygaeG9lwN+vjYvA7y4XBv4vANfOq23a5KOLIBEVFck1QkzkJQjY+fF14bY5Ot1kK9ERlmWY1+dnHeWOYLCNbw5v+MYFnqyOFWecoUsIwnWywAdIiCVJ9sa65mB4aw9Mc/i9EQTklgD/A3UBcbvSWL7un38ITM100yeMJ0/PNeQgrLJVGaGPKGPD2KQ2jvwiD4qwAHnbblYaiDJVZHIQhjq8W8hS5dFi/24Dgrs5UBiZ0fS6gDoxtSQ6uU2VJPQzbNMCmEs1WbDacBmk2IId/MXhUYgg+uctUimLYl/X1dd1aOcfE0Yg4R+PFHer/cAa+sxkV2T2C0G6O0btZ6M3lVakGxqAeM8wW74bHKZEwMGeDdJhc+DPzj9IivGJFZBMrXDblqS1T3xzHkqSa6FFOU+ERkv89FSXuRyUNNpt9hJw/pbZBMsyEHkqSWShCt50ronAXsgubff7JSKTIN6RNlpTfJ4j7xcR8VyISM5POSZTh8/ApB4LJ9rS3tEvgtACU/4D/CVesRAQtdk6jGsLpluAGG51Gw2G4EdX5fr4wbAye0pQ8YDcpjPZ9pQt0HPgteEHBy8LUhAzkkot9jYDUm/togaSKxXlyvl50vWW4x6iDEb7TifzakjAYuMp9OZJucnulxda4f8O5J9xWSigG+tSaD3Mchlk1HnscT9ZsF6YwgkAivYNrlNtfgrLI72uEM2N5eXyizKeV2zvoS9YjHaOICP7VXI3PVkUCgBiwYAwsnZUhU2I3S72xx0dn6hhF77aam2yNWQTC9JvE4+fagmkyYpV9zsFbKkalVpejHR1sGnTaPVv/yJtkq3X7xQB4g6oLmUErJeKU4KtfjEgO5dXzv485jQAMxmWa4TQLWGONLBR46MfV0M1w59ug1m+ISvy/U/4K8eG7I815zk+wrb70ha18sC2Z/ohiRv7/6K3ndDp5p5cTDy2bXCIBLAJLeRwYqErIMYwkcmMdfswZk2r69Ek26gOZ1M9RhQfY7uauxmR0K3Y+2b5qADejPW9PD0Qo3vF69udLEPapGxx5wd45u6Rg6N1oD3adNKDu7cVAqUNTaTLWfa9hWASqPH//RQ6dNSXRlUdLn2//VGV//LN8izG4HfHl4jNpMADid9VJmXukWvMYPvkzPMoVfFfC7vhlg04O/TR2ca5oV2X7+Sy8y/PS8Em+eFZiSVH//uNyqHIJdp99++VEcCO5KY9w98DCSmFwC2HftVj13fXL5RlwUAlitNAPqWgHrl8gTsrNUMH/JfH2iJgzkxNcszzUi2NwBmTi8LQUvA0IE94Pblaxk8tdhj7z6uVi9fvdQbbDfPcoVgmmB/7nuz+UIe++eLuX7zD7/XdreVg2oN8cFjjceBHBvo8HGfq8d+bvDTLYCPocRs3Si92Wrzp6+0/dMLTYgxc4Dh21zyPbZHVw32YZNch2SK5wvFJ2dKAFfD/gAvkY6dOvS7Z+4pPjMnHnTsO+2/vcAHB61XK82vD/I4vcNWvfTsKXVugLlrxdfE3JOJ8qqT8PM69ErPAaddD2dLHdSpIEbs0XvJ/N4nX+21BqgR65mh81tr4CVo+viheuxvClg6QTfnHGOMct0WMel2t9b4TX3m76NpTSzxDzqFFNUxn8cv7xuzTKkV9rhRAvjJtrXyxUxFypQTPzz+9PjYhFjuMcP9bv3HL+l7UMAWZrGUASDvAXb8vmAAhEtO83SpPTbo9lkgpzIwzwXgGevevV5JeSYBDroMDgWn7oyMrb55I+fNdVJiS34/E+Cppj6eLXQoTNnvnqrHvyfYUYaNihhZX91qA4iISyuLSQV7lsujO+zloHA+2ijj2Wdr54t4GrGloevVrLdycKzZb5RP5koWNQfUTuipV692s1aJfw/IcuC6v5hp4F6lSIWaF1fqzqba5IMmTx8p5El11yjHl9wOHXSW98euEkDj7t++liHnBhm4LcXfPpJBuwJw11dXyv9EzCEuLgFFBQjUfHYuIyYF9B+x2cR5ji8LYHmaSrWXtxr+7SWxptIaMKj1c+J/i38JW638/g2+KwCuknixJU6sALdz9hALCV724563ub7Cf2sFC5o8fKBSUdNRX3tF7MpYT859nuGT9vtnyj95pM2TuVr0YOyPIQa57GNKSsTOxP3cbDJV8PsK7qWEzQ1e8Ivk8UC9WvaaihjbAqJ5zC3PTtSclrIsYtsH3dZ7aJrm8DPg520y5QCK1dVKZ8VMCf331PXQDSGqgnaLbsPjU/menGJUutrJ7bz7F+T+x1fyfiFGDWaqkEWPbp1nYe+bqytVgMYYLvqNWjx7DJ0TxNjLLCj6B4r+jxfK2ANnyCbgu/HBqSazmTriR08cQ4CK+07x5qCeeKnrHed77rdudLi5UgDYFfcqfRG1GeP+Qk2Q2pr+WdAU8L66XmvP/jJg9zl7UQeQGvAp970Ofab5XC7zjtjm9wp7bK94dC5hrwN7TwUYbzGqKEoww0pxNpXdHpSKXPovT4WBqsLmJ+fwjp0fsNee+6/pfK6B+5ttIVkZVQB09l+8UmMDY3rNs1IFMVMAsQFdhVmhfcZaW40/LR2514nErSGZKnSXP3koEQcS+/gynwAcm4x7gemQxvhqJ1PJv93q8Z65Iz4rYo1kSpxH6gJ6ymIabTx9fqWavbRDz1vuGXyNLb4SDp18b2u5P0ld1Kwt1Pk3ibm3jV+tNPnjldo/fMP8kgPebVurgUffw7oyk/VSg40eViufmk5B5X/5VFb32ve1Tpso++NrDc9O1T9EX8Tz8d48L5SjH/vkocz98Jsr9Q/mKv5Pn8o/4KXlVPlvHktxUCgyddzD1oDh/e6glnvQeHaqg3Xye4NsMdchdJpCK93s1N3uNTAmcD09Wcr1v0U3Dfqf/v65PK74L0HM2yDMR/8JXxidfolyXzQfo3fs82Ptx34fOn5s7M+p/9A836+z71d9oOZDfHy327HHWDsSpcad38s7XYytb/94p2N5W/Uf+PBjrCONUQpjv+Oy/ThWfPiPN3vx1r9kvI/7c4vPdyzfHXvk4P3jd3v95Vfv0z1ef4jise3Hjh8a+2N1x9X78X7fj811v89PPf8YrT+n/sfm+im07tP4UP/77b/0ubFV35U7yj88/7F17Gv8ZXOXF04//D6O+NDxwyO89n5vv/62fNsy4MnfFnHl5dua49m3Y739rox1I/+c+ZHDn/P2IcfyoXHHNj9+qP3Xul8l8L4EBh6CPlT3ofr3+/37XH/ri3de9bHrP4e7D9H4dryZEW7uyl2tcTgWTn+h9yAjntyVn0tygMCxcPq9d7TAbN+r/lkVAZpOoB96Hc/9+s8tFly2+h4NM3tH6n36Pue7xrcnZuHtGZaCnYfIQw8P/PaWvpmNczhwpe+8fJ5juWswM5nZeGF2d+zaVp4EMLOxreNBPsY4no8d+WNm/L17e0LBi1/50ef14tf3i4l/gylwFK8e3jmMbz/vAVRCoBXaZvSl6O2axk78MTNyE5kiP+XKPgAAEABJREFUibtwry14/VsezbA1aDvfDWthmNzvO+j70efw4vWib0pJXmIM8gdo52Wg8X7hcrRhySSKz52ypIyxZtRReMt18I4WQFhHcWArwa/RDY3JbDxRCIF543htwVTwkF9S8qIYH4L9m63H4kn9jgSW6yUj+RFiJBEVEM8dLfHKsqQOXXkC2QtV49vX4fOOF3Q34w8XHUmOUR6swedxvfs8XucyMPjz+Y4FIcp15Lwm2g4ke2uSwcd6P8oTFsge8uPbYpB/02eIRoprUM+zU0sSvmFsPptIRaaBtfckeZo3t/JPuCPocawDnDU8ZiRqKsA/0hoS80bWfuTTOyaSVRkyicjYk06dywlZpCwqMb/3uV9cHr42r6tJkLXM4SLxdXvx+sA843w0RHh32gXgWU7xdjNTyjJl06kyEiM1oMeBRJzLIC6mKjzJRJ/QawRWvH4EEEmw9iR9Pb9rMSqfT8f1m5mKPB8T3hEZRgAvHxsZ7zy5Ppzv0ZbolxelZGgVejXJtgHbbpGR22+B/eQUtyU/N+/oBd9zkDoqKGJnjXoZyajBv/0iIVqTYiBZVQF8VdRIZianUUKv29dq4T02/QiONLc71QAZ/i3PAX2Kl/PIYXxPpjN5aQEhYparYqx/+zCLJH9I4LbYSQcw4npuOLqvuo+OcmY+t0kHDRJ8ZyTSPPEdkL8ncb24LhzYcbvtmMPB0h7bMmZ3mkadg1GB8fV2r5ATNyguu1SU8gSS85s5MAOoVwA6eKJ2Q+Lb+bGE7RI/nE6LjbQkkY0BPkdNstbBoT3JSLdXE3ICeCoAj5j+3ZvunGP3/N3vd9oDCG/flg7aMUV18Cn0eLu+dVKYyiDXHyS1oW52AcgO34ZNz84BroIUi2yMETnJ04x6B2AKdOr2XJH4T8ipw68G9OfJ1M3mFg7+/+z915MkSZLui31qZk6CJqnMYk2GLDkHuBA8QSAQCPDf4wHv5+DK3d3ZmWlSPEkkCeIcP/WsqM6qrmoy0727Z3eiQtPdzc3U1JSZh34ZWdINRbPBBLSCTAAOLfbbUYirAAK2+E+W59p6IRX9020cc/zokcxMh4eH41EyOcjlR/HyftzWrfPm2nV/DThfY++C2IwUYuNyqriYAB6s1eArRV7Qc4ATB4qWWwqO88VSY9GeeDs+faCSuO+w5w1F8ZoC5qKPOsCnGKHbFWAyoEWO7S7OKWjCw9s7dJNTUBd6GXMJYF9FAXg6m+N/O3lMxBi1BmBu8bmDoyNZFlF/pwkxu8M2twBlDTGlYJoDlAQKrnkq1JFbb89X5KhKVy/fKKd4ewtoVwFi9Fe36jKpebTQ6/PXKlOpfF7Kc1OYlTp48khdkUYdzJezURbXU8EaJ4APDoZVf3yhW4CqHUXNEvstKSr7N6DOVxfj2OUXTzSgxy33B3LEAbIRtHIlGj/cru5AJbr1XyTZ4Tueczyf7C6vtUbmaT1ojW0aAEbX3RSf8W/JbvHjoii1Y90lxfxJayobU0VhGERUHUXa/LrSsGBNVau0a+F3ppuXZzJ8WPiw5x7PZxU8wqRQ5cVdkxKxtaOgvy5MxekhXduRNhSuE3uPzXK5jgL+YcuJEnG4gW9kb8mePFD7j4X6vEbfUkNBv/8X4X9zKesUdpm2GP321Zk6QPprfP/gEJsO9CVG3X8WXKMetqZBOXot0Y8BJhwA6NvTY/n+Q3f2iqgBG+8AAxwo165RJO46ith2PFc9yQQcNgKXOeCpMV/C/7Isk/KkzJlIY/y0R4WC/0lK/H+B7xWLua6wx6ibGGWA+23faoUfXnQAIgBSYg+J+Izhy/XzMxWtNK+kSSNVZytF4ugGkMRtfE3Bf3Z4yLJMPbFj5PAN4ERZDSPoXISk6tWFDBAtq3rZ8yvNtoPm2DZhm121lcdJOJ6NNukJ4Ddff6sE6DibzdSR6xKyD9h6wPbuz9WblXbI0Uwz9ejCuFcBdHZh0A0+enn+Rj02nv/+c3l+GuApwLliyPTg4IGKg7kCeTwDoDj83ecaUtAVANNF1qh7MFVxuCDGelVfv6LYn0YgzoGD+PoaYK7S5Mmp0pcPlZWF8qyUXa5VnG/pt1ONf1XksR7wZgOg0eJ7Wd2rBHzzOJsdLHUwneMzSbe+dmLa/cC/VT15cCj38QUgI5bQbmrqieMGoNKpN/bZXa2bi0tdbW6xxeUoTwBwXqRCBmgfoOmjI62uziTifAEvB1fqtlKPHsAltDwC4ADIannmcNCj2W3uwNltqwHQz/CfYb2Tx5bbbwnQVwByt+SjWObqx/0iqSN/9ptKt/7LFqy77Sptv3qu/uU5Tt9ou9uqxScOyKE5fuBxfU2+TOTLOJ1o8vhEyhM+KLlvJeK6RXf19ZXykwNF/DkUmbY8u/ovItT4lbFXhzwqI14igNcm69XmqJN4vn32SpH9qyMvTclRLt8s5arJ21vIfXO4uBEhrIFniJuvXxKr21GGCeDh5MvHKl02/D2HOsAg99FmmqQvHqA/wetS/cWtsrO1dher8Tm9BfwKnRRvKoU8ByS6UcK/akDTiI/PiLmBuK14HrQUPGyITvp/dqrp6emYgxNA4KyYSOSdFv117PMT9D7tkwIAb00u8JwQ8KWBfSLGTDlgr7DpaK9XK9WXK90+e6mjg0NygKknl27JgS35q8YWtzdXKsiza/rFXkrERKxN7T99K7GmkCUtADr9eW8kfGlLHrsm1os+jr881QMMLj57KEJJMmmDDvL5VD37dkE+EzG6xR/itNAGf9A0V0m85IDcwaL04lLZ5yfqIvLxrJjIq+HxkVwpG/Z7lxP3E6lU7huu9yn7QcDWLTpI85lcNwJM93xgM/YB+OnhAd0LDYCLW89h7Ldr1tyTG8PpgVr00GOP/oD+01K+ry5/Q35gz2MZCthbvslJSjGqJr6aXaVEjLf432671uTRAyVskY7m6kvs0kgOUs6OD8dvIHt8DMRGIKZDjMoA2Ttkbtod/rBUlUn1q8vRxou81IA/1LOgljhtXpxre7nSrEIV7G0NPrwE1G0mScPhTLacKcNma/JJ4Nx9Imdfvnn9WoE9uKe/8QzdfPNSt9+8UpEV2hSD6tW1WvZYf95rhlYJW6Eo9QDBAd05AO3f/u2JqZtyUEN+2X77WpQY1LGWzf/4gwb/h1475JITfduC9bHvJ3S/nkUZvuMyec7o/a8rEE+D+w8xmQ9RrbUarq4UTw7Hvduf7cKXJ8qenKgPA2uQBI+efS9jL8vRu9sqImPhuiI+eubu/Fu9L1YqLndy/zN8eOu/iENe2ORSTh7QrCBn8GwUaul3jxUO0B/P+X3Q+Es1xvhwVY257vbsUpPHD1UQS/HVrVKRayfuTXLNuqiGWPRvoscQtSUPJI5pPtFAvPXkhwCQPjs6VLQgfX2mCY4bjxaqHs1Fi/6TvjxE/xr6mFo+5Od9Pmy7f33/vp+b/7hH9/v+kuf3pvhLT11Uz9ofJZiO4tJpeEvu6dAwEgmCZvlYD0yO3o1Rb99+8+3pf6UDy3Y9DKz5PnGJwvj5vUba7r8/GL+/tR+2v/71jvuZ9kefaX/uR7/+a8h53Cfn9eG1tzndb//Yuff5K+ijQz+cxzvdb/Prn0r3x/3c8/0cOATxpu+R3r5+iO/bLu8dPtX/vU5/2cXIGnnHAOD4US5jJ+58eKTJ32YanFjv/R5+6+N0v9f+/G3P/eXb43sSvb14e+vtAD/sWziS0xBDY44bz/dtb4/i+I5094Lv4MSV3+Uwvv3cabz4249fRgOu0E/Rx2b4sO/H+vwna/Ni+Z4+XBrPqnLSnZNL3zvq1329tcfAB4fvEYIN/vT/Nr5ICcjydsDbNhp+1nt4y9N5Ob2/Ie9ZEbzv9LBv+wuPH4jrnMXEZpwFyI9On2LPeE87VOp0n0Zd+VrQg38oEqyc6P6O0ziOPt5g5h387K8nszteAx+ae4ocfynHwAeVPZnd8eyxt5PbaTziF87fWJzPx3L5sNqrZ25v9+uePt6foTI+2Pd8+OwoJvr9gWPg449/aPLxA31FgcTJ3iZpC999PBr2fBlsxqxQ4L4ZexL3zL5rowuxg/bR8eCTewM0jNd3lhiYL0QkgGJKYjRbCT+Ze5wffsIPjPvBzxnv7x4ePs4LAH587x4638/h/cwM3+j5kNxpnA95/b7zdTL0HAMyeD9n/pa8T6DdL51/7+sT64R/Q7Gzriq1fAhG26JZiDySfAzUsTYz+jPOPyybmcyCWgrfd7wYRlvHtXj5fAN9U4rKsiQUIWlQDEED+uu9CNE043huILrJOHEQzMdlWaaiKGRmCjEqxqQIGao2mXqKxB3UI794tW2rjvNoQYk5An2aqlZLsTExzmVs6B9DUAwBUQaFGOU66RkbA+1cmxkyUTTAJi7HwLFHL2aG3JJcMT1H5MtTwbXka85SNt63gHR2x8vX4IWwRF8hj/OLXmCgQJGfHskLKgNFiP75hQZkyygAe9HU/cPMlFPUY3oZsiH0WAiUmQaZMIe8vX2r74S/BTO6MS5LarHngJ4nFDyFHQYYIZkGCgn2ljIKfz5HjNzhfotNBI8Qo1x3MqmHh+tIHGuKPQN9StYQ6RNi0G6zVncwUVpMpKZTR1EaARUWUxVQk5myIagDbBv9G6Y+Z4dOHTAZWEhyeeFr2KnA5on+XjjLYpQXDhP6C8wV6RdCVEXBzm1mhoD+DiYzpwCINZO/OopnDurU+IBkoz5G8IHzgbm3gJERnQndBEkRm7mOKoqXNbqroOlkpkB/496O9h7ArENOsUCmk8vj+qnVq6KA7Ov3IleI8a2MHUXrThOKn737GPK7/S3FEXArD+bKuRcobpezCTX4ibI8V01cRHj4OI0TBVVeFJyVCsEUi0wxz6h57uDTK9Ani5Gl9GrJh7KA3iYKkX4UtUqKjR1r7oiPHUX7NUXMDYTJVWaFAkVYt5HrJVJkChH5sLfQT43cNb5ZAuLkFuU6c+CqhZ+fTwFLQoyaTqZqKHY634AdPe4yirHDopDxL6cg7cU1M9NyuVTBehNF5Z61rLGFh9Xxw1OVy7n8FysCemjJS2I9/mdnS+IrQ1c9IG3JmgIF7YxiWU2huL66kbgekMMA5tK61tB2yq52uqVQfAXgN18ear5c0i3KbSlebk/PC/7/axoF1gVAs4PiRcIGFK89ds1MFQDEhPVlMcl/4aPjnoMovt45hcQUohSC8l2vQkkZepoSWwNzDLRHip/15Y0SgNEcQEOAFwlf2FHkK7Ncm/WtYkpqAJYK1pn3QbiY6iyogP8Bup9++UQeZzsA2g7DBYq87dDplqLzDL1E5MwsKAtRKwrut/DcEAMVvjkDNL6hyJsxx/LklJzYKGOexJoFLzFuCuBZ5cyHbjtiYokuKorqF6/faCxEsrfm06kiRUbX4wSgP5EH5tgrO1kofzBXfX6pEINOHpyo7ne6+OqFGvxoe34lt8M5IJnw9Yge+k2vB5+fAl40oz2ujwWBAuoAABAASURBVEtlXkxHVxmFbsN+DcD11jq5v7idEv68prCcYtJisdDu2RtdAgQmZJ6yRo+tGv305JocnRQA2kVK2q2uVJJXFgBd8ZA1sOZuWaqkzw36q9kjTk4fjbE6ECMtestilD1YqAKUTCGpJ/Z6/HkD/wHj+J8QLSgCF79/ouPZAbYp5T4+PzpUqMiDURJzFaynpX9zNNWcNV8DolXMN0f+2ufJMwl5d394yVyXnPcqL3baLJOK//fvlP4vmYo8KGx7bf54pYv/caMmrbXtK02zmepgMmyXUxCeUJhfhFwNYHwOyJgdLHRLfiZBqAQA7IukLXmtQ57hYKLLV6/GX8iwWaHXr14r3Vby/GfoYIqtd2er8b4AArLbWgmHbsgf+XyuhO66eaHrb15oOp9pGnP1xHLC92vywCWAXHtxrevLC3JvrRVAb8L2VxcrRfgY+g2AtiU+dESsbFOnfpq0eX2mKWsJAF8hS5p73B3MxtwWHyzV4k8DvmHE1fX5BWD+jc7PzjUD5M7xzWvVGo7QC3lCT46QKcnXkw7mytDJBpDi5nKlgG0HQK/6ZiOPgR2+tpjONX98qvLoCEB3JWN+j0uTaUBvvn953yGaeuiK2Fgs5joAiJmwthl+6PG5efWGqBt08PBEFSDWZneryzev1ZIDfI+puXv19QvVxK/Hbkke7PpWOXv1OrTqkH9oeh0gR0nuJlgBMA60ZszA3pDmE9Jipx1jXEcDftkDNHgOvfnzc+l6g30myopcl89eyL8ZVrN/tIxt8TnPP8WYtwP79a1Szr7CfG1mSnXnS9T69QX58kgVevT1OpiRUtIMsGpBbvDcMxDr682NZvDakHPWVyvNy4kGwHvjXvt6xUoHGfbafPVK/s3z4ndPyAWXylOuzJKCmbpZLnN787wQyV+dDSqI1eH5udbPX2lzeyN/LvS9JSeOu9VaOWubKCiflXIgZ0JOiY+WqtSqjJkKnqWEf435YTZVOZlI7N1b9j0BmPJkCKC6UnMy03C6UPn4kSxLUgrqmX/gWYaNWOv1jSr0PBAzEZ/t0OG2b1QQ4xmxe/PnZ5pludLJcsx9DfmpZp6OHB9oKx8eK2MtOX5yW62lYCqLcgSEKmzR06/588txzg6gLLB3Bfc3gFtUI/9luZyY6rBvxC9GP8ZPSmLbHh6q3my0Jr9tX75RRZ6V64bnJwtBgT0ipKgM2zZF1NXFhSJ2cTvU5KHEHixiIF6sNQC8C9nqeS53AH/+ygEai7yA70ptFPxa+fprYqjBJsOGDmWGLbA56a4jNwzw6Mlny+Mjua4LfNiww3B+ozzP1T1c6Jq4WW+uVQWp//KBzJ+n0UPJff9/TQkBlUdLTdGZ0EMOmOY+5Pv85vWlbquNCu6HkGlgr/B4Hya5sqpXRC+e+5o/PFcNoNi/Wo3+5/7qMZLKQjU5fffqXO3ZlfwvlEyJ31Gv5Jns8ECxLCV02X9zpmRJCd8ZyDs7cunusJDHWUhJG547+tWNqhevZfjDoknCUZWTBxqeUS0mNQD/4eUVcYX+BsmfSbrQcZKUkzcb7DfAs+LZOoSofN1reraRDVH9m2s+53Qa2Bvsn56r//ZM4y914QsDPtqTT3rs3eFvIodvfb08Q4hcFNl3/HnB7bgE0M+wtfmz1JtL2QX5gUUkzxuzXBPybx+D9OczxXUj27RK6NX/dPYWP8mGqNlyCbhZywHjhmfhCXoOvke8upD8GR6gff4loKekgnvZ0xMl8u/k8bFIGarRdUVebNFXzNBLhqqmuQbmn7ZB0/lCBWrpyYnlw4eafvYEwDZXenQsK5Nubq51+fW3qsgjW/y4Yo/JyZuZ26aqVTw9VWCigWfZHcBs2NQoPKg7miBQpmGeqc2j8t8+AvQ1dQDiw2Ii17vzLouphv/9W7WrW9pq5TyDVfVO1+125NPOMhn/wpcP1fHscEPey7Czua//y7ns5bW6q7Umnz9RWQ/aXa60QdcbdLU7X5F7OvWLgnyDPOxjC3JmR67oebbe1Vt1i1LWdHxWmGkAyG7xGyOeevZkUHWRMBUAj42YqNZr1cSQiNtUFNIXD1UBKNfPztSSn7Ck/vb62RogOt8b81OvjVFOHN69fazTu4b/RU58HfeIJCGc3mkYj7p77bvcXfFz3+BHLv8LvgfWvCdO371dI/fp3Y0PTnzsu6b9gHcN/wYn9p4ETPjhNU1/zfvX5v/XyOZj/yr5XFdOzuivob3hP3X8K3j7+vb0V7B5f6iRFd6n9+/fu9rP7cd3zcbZh0TTX/G+z+1DNgirkfT+a7Tce3L5/bHVT94S197H6W3LewefeN/g5077678dfzENuFo/pF+M+X9qRh9q7VPXv64SPjbrrzvjW+4et3t626QxGXwokf6q1ztuFBm/x2h/83s37hr2tz92vOtx93OAt9Pdld5fhVcN9DNf8PMP/Z8aZWYyM4oHUS2AgIMe+uDlbXvyW/vz/dHbnMyMqcilfgEF++7jSuAeM9EqmTSSt3mfOz4+jjs8l7rILR+eIh+yzbytH/uLD+p9194Vc/lgarQ6qRe3BvVdp73u/Lgn3XuZ2Xjl98aTD37s283u+sUUZeHu3O85IOgfxPzY86EbkeTUU0T3tpEosgc+dDuQ4mPGKd7y8PNgd/z83Mns7tr7ejHMzPjczXrg4/cH1iqUMjCR8+xojzHKyUcO3PNCQQxBqISug8xMPk9Gvyxl8gJnRJ/B+wh9DVIP3w65fR0d5zS/e/foOQTnThO8zPx8wEc6OQ8L4e7I7Q69d8jkZEY/YjEwNkbk4b7L5+tqKI63+JghR09/LzrGEJBVCowz+jqvSAHG73mb+4efu8575hFye79I/4KCJAfW0Suj8NBSjBzGDgZPg5uvEeegE8OU8YHaW7MRdIyjv7gcI1/WbzIJ/xPHwIC8KJErvNWn3r06iugtsuTwie4DgCmGHi0wnjUbxUMx544iUrQwfpuxodhas/6aYrMDkH7uhU4HCvwY6LefexD2R+wQolwfTuPkbmfW2KFDtDYWBMb2dz+YHz4D133bqKVf+7b/hLXAljsiXOjBO0fOcf3YwgueHSBoyxiX0Tv6vK6OnvX26OeWYmRLYUqMDRShcmiXwW+cFolY8+gD2LRE1w2F6QG9uK52FDYaChjOj2WorRutAd8G5l5drWTB5PO7bXxe9xU/5nmhhL+4PNVuSwGnUmIt0+lMJUV9jOO3IMYjl+s+KyguGf5J0SXGqAFbZSEq0TahADjBbxqKcj7HjiLdhGLXBNAmmL1lZ6qxVZEXylupTtJVu5Modpa0Fczvuhz8x0hM72/WbUUmL8jV660a/KKh6CQvvG9rtVz36DIik9Hffax1HW0rOVhRAUB5gdVtMKGw7XK53283W3yc2eCfUgZg0cq/PdYhLxlP4kjIqWg0FuynjHUgz3UdAPAGUJk1gEqi+BcBUecHS0UFTY8O1cWgwcejmw7DFMdLCvRLAJscZoXGb9UOUu2FOGx6CygXkKNnAQ02FC9u81MUNqXmZj2CF+tsoFB2LedHDVA71mYUNyPz3MCjQIduhwq+7m/+zSov/PXknQT/ljjJc2Q4mOhmR9E0T5qdHitiWwe5TRrBpgKZbihYr4m1Dl2WWSG3GzU+icJxjZ093jL6Neg5Y/6OmHBgY0qhLqYk98Gdz0cBucXuWZ6Pxdmbi5Xmh4fyPg46zhYLxZi418qYf+Bniw58PqE7mtSg6zp0mp4cakDmElu4LyQU1qPnSKdEbB/GidZ/+AZgHdsjowPlXmAuAWxyCq7DvBgL9w5KO1i9oei8oWh5fHqqg0enWjw+0fLRibwof3BwMOq+Wq3gfve+ur6Sx2vOmir0MtB8e30t/6ZzT8yJuDx+8lT18VQtheUtBU17dqkNYJnHXYNMbvsdALvw4Q7fjQAYNUXegsK9TaeapULZpJAXxadFqWlWjCCyyMUDCvJv2Pp6lvRbUeQN5JCC/t1BKQGalgDMlQPuFEs35JYlQJ/HzMbnZHyZ5Qr46/bsAj81FQADN4A2JYVSzyWzxUIBG/eLXO3FlTwnZCEqpqiUZTo6OdF8NpcX9yts77J4zLkurlYruc1KQPuO2HRbRcb5LwzEq522ADbbl2fyP+k7PTlSh+92FG8zCvD+TTZRjN78yzMNZVI3SbrerrU8eaBiMdPtdiP/JnMi19QZS336WCmZUjBtHhU6+L9+pnCSxv9nU1e9br6+UdyYFuj0gCJ0xGeqq+1YdO7wrzdv3ugWu2yIrXCzlc1LAI6VCnzsze1KGf60wVcnXF8+ezmOywFE5xT3w2qrCaCS2yIDRI2Aag5U5E8fKJEfPb8Jv0wy+fiW4ntNYbukAL44ID9kUfWLc8XTA/m3/OYnx3rgfy4V0NXtt8Uv5+QT9wH3NUTROpe20AT7tgBs0+lEy8NDFTEDfDzTNWCBx+cOuyXmKSj0b1hfilEr/HaJPy8fP1SPvmbHh1LQCFBPyG/1n17J80bu32BGD1WS3K/bOHbTJC/YI2rtkKvEJ4vpTDt4z7BNz/42sIcslwv1NgAEX5L7xLnGo/vs9sWZfL+J5PEGu/bqVcELFWlxdKjSv7FXEf9Vp6aIytGD/4na2eNThRBHMLLE7iVryqalJscLyb/ZvcYO314pEEMGVYBdO2LOi/83gG7drFAPUJYBMFy9OXOoW8WjI6UiVwloHg9mWgDCTD9/rIF/PT67iIX8lxTK+VQTQJKBtunBUlVusin85gV7Bb78HADxTy/lvzBQs38X5PgdgGWHL2Xwd/CtJLdO2E8dTM6KQr3nM5Mq4i1LSb6mWJZoY1B1dUXMF8rKQgmAYkpcNq5/Auvoy8/VA6I0z94oi7ky+PufFq94/kn4WDpbAyJfqH0w0/Q3T5Qzl/vO/ORUHfaO+Fk4OVBGHBXEQU4OsBk2xSen7NtxUSouS/k3QY9//yXPR41intDInQ1bQOLu2bk8P6Svz9W9uVLrezd5IutMXRa1AwCfcD7/7KHKJw9Ya6eO56UacDt7uUJ3uboyqgCUzZBh4+Ag82esf5IVyllvRZz4803D3uzPQg7mWl5oSsx1V7fatLVG4DIkCR/pPE+QO/u2VTafaTs+D9XS4UwBX+scpMUeLXm3YQ9qoQzdmJkKAO8I4KyHS0WeN5tsUJ0G7QDwDBmn163mi7kKyAA2I/4ZesYdHwKobslFO6nIVRCPBAY2KaQYeUdlrCVnL9FiIkOvOX6UfXYqezCXA7QVe2+JLSJ74s1qBa9Kocw1zclB7EfTJ6cakD87PVQEiMwsqIDn4slDbGLqyFkDn+UM3fX0v765Yl+rlF1utf7nr+RrDUVJzGWazecqG5GXJM+vPXokTAGoTYl9w3+5ISNfZH/3GWDfYynPsKepIal7PASez0KWNAEUTYu5nBBC9mKlAYAVRxj/vLBK1v9//ly63qhpKqEq1jNRmZXqsyg13fjsdltvFdmLE3N27EnX21sldFs7H6kJAAAQAElEQVR8dqLu8VzGPhjIB/Vr8iO67iKy8IzbYVtjjOfS3R+fqcCHSvYh4fM1e1/TVpr+7nMeC1ttHk6V/bffqmZaCyYr8Bfm6AAcw3KmFbHWP1po9t9+o4z9oX5+Lvch4ds5PtysN4ruY4ybnj5QNY2qAFpjyBQBgwf214GYqaxViEkVNmjxtbwyJWKtfThXM0s8B0wU/+6xcnSzwQe3Vyv5/jiw54k9yH/hozpbKfKMENmT4z+/UjwHrL/cqfjvnysjp6ZbfJ575j6NX8ZtwzNaVF9GZejHxwtQdcez6O1XL0ncG3xpohm+NCW2y6MDTek3idjBcxfPHBVx13iszYLCbx5qcnSo/L9/weNLK5/H8K0d+1NPnHfkz+7lhRLA9AoQN1fUQTlX5fbAL/LJHDB6Lp0uFD8/0SHPUh5vmjFfkmS8eyEzPriYKeBDcpsQdw25en11Kd9zi1bIPNGCXBx4ts/+4TP1rDd8daYuM/nzbuik7uJavoeVi6WKlOtmzfVvTlU8OVG43ik9xy+R2T8fi3i8vTxTMV9gp6ghBHGidn2r8sED4iNpfsI4/e31K2jAfgZP7+v0M4b8El3ZXD2Z/RKsPuRhzvvDxg+vvY/Th+3/Ba7d2nv65HJdN06f7PC3G3/TwP/CGnDfdvqrl+CR9Fcz+bdl8Ius+99W5P9is2ncG/9mp//lze4Pw/fJzGT2fdovdOzLQ7u8egOZvd93vE8xY3/cj/uLjvAZPxS9Pfr5h3x8Hm/zo9l3srAIjaQffvk4p5G3z7Pv7r7ttL/+iUfn5fRhd2+7T2bG542gD19mpqEf7gh5zEwOYjh5u/fvASad9ud+DPYdr/354AU4J/gMjDG704/zGWjzceYffDgxM3mb2dsjH8T21yEGZSmhTtP+ZWbjtdld/54idwf5cd9nf3Q++3M/+rWZyfveX5fL5fc7QBvn5edOZj5XGOfz63G8aIMC92IIGhhjRhsk9Of99seetfoYbzMzP4y0b3M5Ajyc/IYX5F0GOX/avZ+TeDkvDrwNAI1yJfNyoYB+6K626+TjzbjPud8zezvnW3+yYNqv1e87zw4+/Si33+tlZiP12K/hQ/eAbl2GFp4uZwx8QKdPT7vZXV+/73PHGOV9nPx8AOTxfn7fzFDLW0GYvIefTDILMkNm5hOvMMrYc6axXbxcBtEvy7KRh/OnmbX0Mub0uc3gD8+xL3oPMXqXsY/PDzM5JXgk7rlcDUUc/wUE0d/9EXGUUqYYkvzVuvz4bzTsjC4CeaflQ5RRpEqLqcSAHaCGF/UqCnl5UShSfHHexpiSQo63iVfLXD2AVAxxtJ8Yu1+Hx42DVS6n68Xsu7U4oF7D28xkZoiKDpHJ19yyXr9vZmOcRF8XbS4vvRVClMvSYWMzU+R+VVUUwxq5noqylL8s2F2saxjnKFhHqBptXr6RgpRR9LDDqarE/RjkdmgpFjUUe03cxwcTVFDEzfJcDmzuukY5hXFDt5MsVzmZUsfLKbLXFINz+Zp8vRN0ZDLGNMjajXJFCzoAJGqR1fXm4G3bdHI9TSn0m6/Hi04UxlqKYG0e5XFgjKsAwSKyZKzBXLa8UIcdY4pqKHjVgARCF8Wk1ICuLARVFIU7zl2WGNAZ+r2lELilKLUBOIaNAu1ONXq5vb5R7fbMk5JMBXOkXhqw71gcLO54rOHRsX4vrAaKpn2RyRalvNi8BTBJFGu9KOl6dB7zo+PRDgZPt1uNfnN0lyvIbnfy41AwI0XiiJ8N+OMN/lfjH0IfPs7/TGgbB2k5UYM9awqHHQW2wPo7itNNZurQV/VmpR5wa1itVSjDNpmq3VYJ3QXXD2saAA8tBOydRpAR10cyjTYqKG5PQ9KMYp7RrwB0zhQUp4XiwUyTg4U81iJrNEN+k0ps5zZ3G5lMGwp2O4p+PueOonm56ZSuqxEk39xuZIyLMVOW58iXK8JfJgk9D9ihurlV5j6cJ62xE2Lr+mqFgINK2ucUmjfY4PL8HN/CQIyt8IE166yxcQur5eJAkULs7cWFGuxd4wti3ss35xr97fBYZVGM5xE5Bu7Vu1pFbZr2GTq8UUMBUMRWbAclI77xpfrsWlva667WlsKo5wcvgh/5n+yFB5VFZWtipEuaff5Ii+WBjrl3zHx5M1D0v7r7xg0FydW3FFFZL+Kqxe8KYubg6GhcU1lO1JGbPJcPdJhwvYCH4Rue1n3etQPxr261cHAMoCpfLjQDFA/YVmZaPDhSCfg5UDxtAARa/KR8eKQBcLIHWNwlKQEqhDwbi6bn3z7X7nylcL7W9tvXMoq914B97qOnj5+oO79WRQF7EnJtzi5lZzdyPz599IQYbNSxFgPgKAFlp8ydKaid5xqmubxwrMu1xl9kYQEhBuyy00Cb+2uPX/dJatgvNvj2LYCyr+Hm5kYxRBk68Pi/vr7VDbHu+hD63nLeEUNxQVwQLz0AzebqWhOAuBJHqOjfYzfX74Bv5I+OKbIntYtCk8fHqomXWc28AGsXrF/4QJmSHo7F2l4dYww/WRN7L9qVwt8t1R9JMUplP9Hu/7fS7CrTxVevtIPH5uvXqok9/z+M48mhlsfHmk1mSqxhjn3S3z3FJoeyTa36X5/L/P+qXE40AYgIFN8ngClTBxtYcYhRHcD3lFjMZhO0GbQld96+Olecl+rJ1Xa1Jh908thpppk8t0Xkj1mmW0D7Dr/yPHIXj5lyK3T99Ut8YDP+35XTrJDn/A1xuSgmqs9WWlLQH5Dl9f/+r7oCvE/INLgTYrNWvcohyGPittpqc008bAFikCtHT4E+PfnpFhB0GjLpaqOr5680ADplgI0FOm/KoBtrNSxLHTw6UTlh3iIo4Ic+zeLgQDfY3deyJc4xPUDUrTyXV/UOswfFLOgAvUwcAFywhgX59yHgwuen2hCb05BLxGqeMmUhjf45BANMuFVNPtgSO0tirb5eq55l+PUbbN3J86mQvzfJfaklBnPWb/is5+4U4+i3QiE5ex+DtAS4WaCzxp+d0HtB/yNALNd9Qe7bfvtKLXaqyBvVs9eqLq6UPXygTSbZOfKQm9p/fSEjfhzA3arVjj7HD0+1tV6z33+mgVw4I5/gFnKZiulkzF9XgFfl01MZ/LfbNQylBlu4vWfo0WXPyR3iNTBPDWifAUiGp8cygJP68lr1iwsVIdMWIHvzh28Uml59FlRlHENQwr3qMIz5KAJi+y9UDYDViTyXQlQkJ18/ey4Re5rkqsjF/stQNQBg9fJMA7FZHByN+2gPINUC9oSbSrdfPVd3u1WazBRS0mQ+0+0kEFiZ7MsT3faNEoBWMIyBTUiMSsRNO8113uJ737xUXvfqyUv+Z5/Tw4Mx1wRyUP3nV+qIqwbfnGCnnBxv2KYhRptJUkmedJtm+KxY2yKVEntcR0yFELQE9HEbX3c7ctStdL1Vh48lxq1evZbzy7Jco2z4woDtA2N8jki+LcjlpGplj47UIn6uqC1AfoPvR/JVALxc/OYp6yvxp60yZGzZ/9aFaXiw0O2fvlUDGDajfQrfxHON7zM+TwMoKALF/bN7fakBfW7RRf16pYbcUL88l3VB/u3ehMME5Bx/+WO5lPkvlGVBHhP2ciUxZ8AHjeeM4as3CrtGNTlPxOste+WO/Gpm6skj7s+Lf/xCNsnUJik8PlLGc4CweyQuDF225OCW/b8nxgI6bzKpmmVakQ+Gb96gi0ED/rYDQDTkcD/I8K8wKxSI3wl5sGp3utmttd3dKqSgCB8LYdRTfVxqYG79z2/G54zs4bESftOwZww8I+bLhTqeOZbllLg80UAOWB9kiv/ti9FXwpeP1ObYgvjqXl5KeVAVB/VXNxqOZ2DH7fiXFlqeOzJ0Pzk4UEcOqG5vtCMXFZ8/VMa+4/pZWKbZwxP1Im/gO2k503BDfjqYqvz730j42sNyif+s1WB727Zy3wrES4Gu6mqnLBby12azltBHQ8z4t6F7nrPTMWOfHGt7Sb6wKC0L5ezfOcCwTmcKPN/UrHX3xxea37TkGPwUW88PD+X2yPJctpxoeHSgjP04PD5UzzPAUGAU5PXnxXByCJ9eHqcNugjkFd8/WvZMt6eOZnK5ta4BPk+12d2oe3Kg2eMT7bBr++KNLC9UHC5lWcQmyECeyfH/pqo1ZR8dAKw3Q4snSh16bpPJykxJQZtZVMHzQnl6rPTZA/meNpBDjueHsmlJaJoKnjmNnNWT63r21jX7V9p2aomPDc+KOTFWTRNjK0Xyw3S+5Dm+1tX2RvrtI2EgZV+cyuVoX12qm+X4gI17oAPAAghvNzt1XxxrCOJlqrFHSFHTv/+CR4KNdmoVAdyzHc+bNxtln8GXOC3YKAb8Yxg6zR+Th8kFHc8wZvDHvh2x0eObHTrxOBnZM8Pf3t/TwEDLh0TTj76NHnvi9N17z+tdAyf7fvsjTT/y3nO5f/yRIb/S7Y9LsF+JH394Yu/h9MO9/rPd9RV/SB+u0TW7b/Nzp/31v+3RZ75Pv/Ts93n7+S/N/y/l57J8jP5Sfj7uY/z2bX7/59J+7KeOP8bvY+N+bMwvf3/gyfE7Elcfp0+1/vISfcjxTk93Mn547+df34/9nz/6byN+jgbuLPdzRvwyfffz/tjx07P92Mj9/U9z+M96Z+CB9qetba8jP/60EXe9PEI/pLs7v/RPl8zpx/h6wXAkPtT/WN9f4/7HdO5tTj80X7AgJ+/T8yHeyc+d/ANhiomaxiAzU4hh/JC47+/HnvWaTPdfzsPJ7Ac+uoxDBobdkdnYMM5F43tvs7t7PpeTr8nJz/dkZqNsWUpKUMeHUe+jty8zk39INbvjJV77+2Z88MJnHeS0cHfuvRIf5rzAQtdRrv1cox64F96OM/Qy9uGHmY/k5CNvs7t7+3l9fIpxlNuPPre3+VAzQ967ezGEcX7de5nd8eoAtDpsEEOgiLeTb87Ow+cYAMdSiPKeMQT5HBG5xcvM19nDlwvePsbXm2VJBcUGM7/vtpFcn9HX+LbNeZuCOgqcHXM7xRDlPESfpmn43NrJ580pKIQQ5K8Qo1zHft9lGYX1GxAfkSn2teqxA291yB6cJ2O4LTNTxK5eqHQgx+3SUYhyHillilkmB/GCz0XfEKNC9PkadXygHmXmXohRMdzps0XOEH0drVyeBH/vOxIfyF05dVVRC+glFuOx0NJu6MgoRjho0U9zKYvyYow1nQoFmS+AAXVdKafQkaMDL3I1FLp87WVRop9WNdcxBPWs1ftEZGmRtcWmo68Rj2YmM1NRFMpZY4xR77+wEf0mfh/5E33qutEOuRvn5YUGZHY/yVKG/hu1xEbtc7OOAlvfPTcNozxFliuDT84xcr9n7oZCR+ylm9VKDWvLj+bKAPZ2TY3PUeRhfVMKXwFRAj7Rw9/17XIOwbSgiCj4xBDvbMF9l7PjaBZG3ecpKUINPHvsGsk7ru8sywCJanmR2++XFJty5muwndsv5plQjCrGReZqOwAAEABJREFUGbpvKXQ6UOt2c3u2rH9DQTIwv8aXKcJ72F9z3ADi6u2LJciLSVpXKjspO1pqMptqCs0oqpqZXO4Om/mQ5QHFsLpTReEKDFo9BbFIoTzMSnlh2ADE3HZOMQRFL5RvKnUUHrOBayZM6DZAGwpdA/prsF/PfXEvhqgcG8XFVJtz9E9RiNFy+RPr9aL5FYCK+2pBAdbtWVHYWu822lAE7CieR4qIDUX7dpLJ9dmPxeSt4m0tB+q8uFawTv8WAyyVz2cqZzPl+JT7SVYW8rirWaPboaTd6RrQTMjohf7WC+rIXx4t1BSR0levmoJ1S+FrTT+TNH7jl5jIiIkW/3RAsiAWfB9ZPnig+XSqHD1PT4+kPIp6tBIFs5L15/RzcCfGTBH7ReJgsVjA1UafzvN8LMQNTOT85vic69xjbUdRzccasi6ODjHtdoyPw8MjTZBlTsHW/bwC0MotaX50rB47OK8VgHEgLiN5c3N1pWtAJvetG3wmQ6ZgURHdOTDi/wdfieyXFH792yAbCsbz4yMlCrI5FClOut5crpwieAPgXaGH3dmVdlGq2lo9fndDnMkVi6/lFDpdv15wdh/I5hPli5luAG5Y6hiTFYCFF9rdtjN06HZyfQ0yXQHGNdgtFcWoq9FHKfBuAR8bCpvVNCpEY70deaiFOm0pENcABFlvChRHq4sb+Z/3PP7siSK+vmkrJQqu7rPuu7acyopMfQrKsb/nj/Zmq+36Vg1+7HPu8kEZxXr3pRzf6onLCSCT5wnfozpymEWUQPsAAJiHpCUF6KaMyrFRjQ3PsYXnqvlvHyurOtliohtADI/5Eh91XrfozudvnA86dB3k+MwxRWVhUL/O4LeczuUgi69R2HqC3fTySgUgcH1+pVtsF2elhnmpdLHV+qsXAN6GT5rC4VzxcKaHv/9SifvV0BD3pggo0GHDBFje7bY6/ofHevz/+ELzp7mK1AM6bdT94Uzt8wbwrdeyXGiyXGh6fKiCvFYEbEG+8G+RlWWp2WJB3tvJv/1++cdnurZ2jMsjCsket93qVhVF/wwgf5gzB0VtBxQKCt9hWoxjN4xbFBP5XpWRuw+xz/XFuVoNEqCX/5IGZpbHvuc1sZcV9B8AWqcoyL+lRtVd/q3bvsAmAJc+583mVnPyRJrPNQe47Jl/8dmpnF9BXBjUsMdk+F3ufz6UPN4CZp5OljL+zQ4PdUTMx5Q0AczN8IUpfnGNL3s+mpwcjn+StQIs2OJvHTEySZm2AOAdgXx9c6UZxfM4KfGxndw/jojtIZgS+9bhg2PFMleFHfwXeCqK/hdn5/K9vf32jXpA9/DiUvb8UglfnWeFBjawfsbRRAG/0Ya9ZEvuEjE5LJhnkuQ63/WNOkCXtsyktpUDzr4XDTZohf9FAMYdwLrlmZrfnuiy3koHE/XEboSaIDXkyxadTbNcPWymBwtV5Oua9orcve1bhYOpBsCUwn0zT1q/eKnJEJBroywkbQ9zNYtCxv68SLmy20rVxUr25loecyV5MiP39y5n3eoWMCTHN5SC/JvIHe0ZMecxuQWYn85nqtkr12+pZx/uWV92vVP1L99q++yNagC5Mi80xT/16FA5IEmBfVGdEnkp7jq5Hm7Ykxbkvgj/LUBeht8F5BM2Qb2qyKNlWSjDP27JUQEguyPP+BpySwrLudZnZxJu2k8yxYO5SoA+90GCSW+efyuX7Zo1zS526gCMWva62eMTGb7v+jUAY81KYnWuZTnT6fJInp+5UIb8C3wwr6WAD8bPT+TPLsOrFXGcNPBsMjD5zevXSuQH/7ZzSx41M8C1lYQOHVTdvgbMwkY19uqwQwTMm7RSPEE3j07l+hC85sSy570tQOcWgNvIo3FWqh12IhwkfnTsBb4fGOBq9fpCLYDihLwwANSHxVS+x7gv1s9eK/7mVGIPwRk0y0qF2UQLgMXscwAx7HaLzrvrWw3YvSMHJ+Kkw8ZbQNb4YKnbrlLpv0jBGGP9IUXArSvliwPhxiKVaUZ89k2n+GKlQF4csEP3mwfqDifk3qnaTOPL9ZBNConYO1weaoIfOQAasK/zar85Uwe1PA8k9gqxVvHasD94/JRfPFZ6dKyb0ApLKn27Ut70mv/mserjCX41Vfdgpv50IWMdBo84nykpqgLMbtBbcnseHchz2UCea49K6cmRBmTKLEnna6Xff67Es2tH/O6wg2HX3flKbAsSfgaSqwG7ZieHKvHLnmeV63qnnjmGf32p8PpayQFWPvNMfv9Ubic7nms6nclzV4hRET2KuAjwK9i/ysoI9g6w9FziuSv63vDnlxJ7nP/FCPfPy821rr56roF9p2Kg8fwoni87/KadJZX/+KUGfK97eqg6wg8/G6CCNRv5JD5G3pND3eBXw7dniiFp8viBwgn6wPb+yyTNkr2MeI8hU4kO5/lE3WYLYL5Tgx1agOqcZy+32+4FcYffbP/4rVrAU/mL/BtYu3Y1OXUjYcu4mCifz2na6PrbV5r0UY11ap6/lvHcYgfY7HrNc2Y1+qjvr1knJfx1WG+dqzwXTiZzuW/1zJEfHqhtKrXE86LHbv/0XLGR8kryXB8ud5rOD1V9+1r9G/ySPcxmBc9NO/bVM+ZnZyNvV55zDSPgC4Z+AnHb4yfxN494vjtUk0yTk2P12LIhTjpyXpYlYuiBWIZa3Nnt5XETeNbpeWYP5ChbzpQ/fYBASQW6vCEWjTzTM2eaT9V5X9YReZbIzzYq1wjPvYq463mGGVIgJht16KXrWnGmAdkaZO24b9g0pUyBGBoVxI8A/Sd9G+v6MaLLD74xsvZ0v6Pz/fDa25zut394/n1enlB+iD7k4Nd7Ln706x+i+7z9g9w7+ui6fojTB/d8qTjWe60IZGYygxRkkAYjAX6E9F/whX7kdH/pfu10v43zIaA2CCXqHenuhTbHjXTk5WOd7m79Cj+dudM91m7Te5caBdRf+HLeTveG/yT+oxbeuTO5+IPzgesfp3uzfnDqMt2ne7dH+e7m17h2P9dPeDm/t908dqD78fmx87e9P3Fwfh+jT3T/XjP6YZMaRvLzt9The2/pe0M+bPjY9N9r+4h+aPKH+dGR0cM7NdKu+xd+vaf3HP5uEhsNLwT+IYKB2+w+jXMw5mPvO9Z3PMf73sAJbO6G+QnXvIehx88gdMiOrzuiPw+AcuK+9kSfUddc+1FcvyPa3vX7OefI8J/5PWDfH6JPrt1N5PSxDphn70oDNhqJeXSf3nWgs7fv+fi50/76U0ef+4foE+O+Wys+5X7wVo6Bcye9uyZWkWP4K2gvgpkLur+6O5qZzGw/3aePd93/8p+o15c02gBb+LnTfl33GXubX3tfyWRm+ugLnt5n8Pj6oIPz+DSxzI/q8zsmZvbpeb/r9uNnRpfgP/Q9fmM6ZA37Y7Agp/21yVzQO9L3X+/6wSPQ1+ldL+TXSLTAhp+ffO/15B3un/v1z6Ee3933dz77c//NVP+QJOzuMru9nPzcfcDjcVy3ENTt4vbc94WnoRfnZcZ9Tvza+aeQ+KAaZTBxftxSCHw4ch6Q7u8Db8/9vvfz8dGLFvQ3M5nBhTHeviezu3bvvyefZ39/fzQzbGQK/BO26NtBTjFEtj1TNI7cM8jnT3zIH/hw3gDSiKFOfu38XE9+FK8eeVxnnHKAsZ98QN7Hycd06K2Hrx/92rsO6NHPncZr58lJDEEuR0SWEOKoN0OQ4GsJnHH0+xpfAzWWDurVw8/tZmas+U6mfrSRycyoOfTyAlRD4aOliOTzOrUUAV0uCT1DfhSvwJiMwm7GB1azO9uN/oBMPq5jPT7Wz8d2mWII8nNfq8vj9xI8zEwuSwjGbWSl+GFm8lcL2Of9zExxXLMpS1F0HXm1da2WD+devDCjkEVRYIDcL2OIiomCHvpt4NNztBDUO38Y9ICjMQT4SOM91uFFSVSlXjYWUnv0bmZq+cA+yoE/+jdKNM2VqlaR4tJk21FI2ch6KTDOn3l8fpe9brzKGOV8Yojy9judmXzOgck6dFxtK9aVqaAovI8Pn88LPS3ywlYtAGCPo3q7X/s8/s0dRBzt53YqphPFmGSspWd9Net2HXccI/rzAoOxBnG/He1scESneSn3p77tAesaJarIk1QoOK9Oipdb9V+dqUbeCAgiAJ0a/rcULjr4NMgfGMui5P4XYtTg7czrurcYYBJH3XesV7wadNPhJxWFpYa+Qq4eHjW8In7hceb3jTlrYq6iKOrPpAH7u7L9vG4ryQbe/QgmTMYiSlLKMw1YschzifFritJ5kStS6HG9t9jTdT3JCxn/Jou5ZouFcsCLjpEZfAYAME7VUgjdUbSyELWloLMFvMuRr6OwE5ElsLSMIqjLuKWQdwsIqCyO9vS5a4ptbjeZKYZA3Q8bwWtgzYvZXH3TqrCocnkocb9Fr+4vDmavHLig4LcE1JyUjKOfFw+7bS1DVzPkrCnuVsjkBeacKqjJNPUCPAWrEIIclHBwqymSAgVUUSTPAIwcVJyDtNYUCgvG7fp6BBU7YmrH2sxM2/VG1CU1AVw0M40veB4cHVGDzmWAcZNHD+WF6ExRNQXrnn5T/MnXUmNb16H7t/vthEKjiMMpRf4YkQ1/v3lzLtfdFQX9jA/WOT7sxbEWnbsuSgqNEX0btnO5ysVCq8tLRXRueVKPWM7fwYnE2m8p8Hqxe5yvKEeRixAVLWgGr+LBga4BWhzENorbs8VcNi8pyA8SOTHiu57bYKuU8NlZLv+zvx67vh4H5d0+16uVKkAmP++xZX271byLFCnnsOllFEr7l5fara7VUMTNmkH+zZaAn19frrRAhyUF5Jp4GOhrzIUrqx46rV69Vs06CsaUjSg45vjNFPkk/7Z1YJ19NA2MGSjU1tg/m81UzKdqUPiuYxAFx6igluv5fKGMdQ/krARgcABAURLX54AY7c0azD1pQJ+IpkR8z+aHiiW8AMCms4W82Hl5sZIRVx32a5C5CEmJ/Criq6aoqou1PLfXs0zFci47xZ9T1C2AW3sGIIHfeCyI8Z4DHJyfedH38mbMpbf4X0buzvC1nrYbgKIKUNAYl5jXjzeX10onS+WATfPDQy0XS3XofvHwVC1xI3wvUMCeAxBW5KaILQ3f2QKqBPgYufQWAF3nNypY/875AULmAG3Z5w+VJqWOABBvsZl/s8q/KXjw5JHSI/RRZON6LwCnqqsrDTcbzSYz5Xk5/l+MWWMqlxNddivFp4W2WkvkrXA16OZ/UuS/6iVk8PziNhT2qZ+RU5+fKzw51IDeBvQao+n1i2fyeQLJff74gSbLuW5ipw3F6lvskFtQiZ5y5D37P/4kL2rfrlbq8cGGeDZsUpFXHMAb8L0G3WyXuRZPWUtZ6PXLV2OhPcuSSorhWUiaEBst+39GDPqfdl88QCbkOX3yRCGYWnQ3nc80d92q1/qbZ9peXWrz5kKJ8UfkgRSj3vzpz/JvWtXkysmQRFdtJ4BCJ40AABAASURBVJEczSkyVfj1mxcvdHWFvJ5bv36p+uWF5vibAwl9ntSQgyKyGX6QkLcIuYqDuXYApW7z7VcvOb9RTR73/xs2A7A+JOc5gLzdrLXGPkXKNH9yqojPL1KhDP/fANhrkmmIQcY8u6sbJQvaAgSYTF0WNQByLf/+c/X0Kci57aYac3kkLqYnR2rJBxPA1CvAk8IDhpzhNj36zWfyObpXKzX/evdLAw9OT2XoZJbKMSfM8JfqoBh1uSHH+h5zfXEp/0UeBxECINXhk4eaoYuBXHpOHiClyH+BJB0tR9CkZd90v+p5Hpj/7nMNry61JXZ838kWU3k+uLy+UsP9Q3LMQLzlxADKUkG+dSAxsjf4c1CN7nU8k9MAeCziLy9yAJULDQAa9sVDpS8fafrZQ/kvvLXsRS38tNpoQ0zdYnv/JiSZU3p0oHqSdEQsGvHVvbgYYzIBitfIgpPI5eqDKYaoBl+edlLmPvXFIxmgFZsKVjC1PAMM7B0d+5wDiD2g0JQ8HVlHwR4S8IkZtogAUfHJsTIAp3ZXKeD3Dc8cnme2gGINMboD4GJKxQzb+jc8PX7xHwdQdxfX0psb5gzK/U+14o/611cAaEvNY646SJNXt8rQSYbOMovy556adeZsPJ6TSvJjQQ4xgEy/vv7zt+r/+EyhyCQz1TwTXF9eyGNqTqxZNDXoZsv+FkJQT4wPPAf1E/xyOdHid0/RY9TAeYtviXyWkdsbcvyOZyDjebf+6plSVqhjrYb8/Zsrbf/nn9WEQRNyWSRWpg6I47sBoHKAypSLyRRiIL54bgIUTOSVQD7d3pCf1aoiZn0vuXnxUom9aTZdiMBUi576V1cAlTfqmXN4sVK/LDT97JFcL/3Vrfzbu+FgynNJp2qZFHnOkElxUmoCgJ/WHcDjTr3nEc8Leabm4oq95ZWKVppN5zKeK+NqKwNE69h7Gp83SAJcr/DVjnx0yzORUxnIx/6XQvCjDh1N26T61YXs63Ol205ZxFbsITvW1vj/W86eUQO+BcBYz/eTJ4+1TYMieUEaFNhrm29eqX9xOeaHh48fy321BCwvsHWeknYvz5VNWCN2DbeVdl+9kueuzcs32s6Teu7HfCImV3+2kgN9KURpmkuA0lsOAT4Ze22F3JPDpSb4To2PdiKn/umZDKCYFav99o1W//qV1PXjnzYfwcjjqcyC0sFS7R+eiy1Bgb11UZsMGcf5Lzd3foF+PbdF7L1BDw1kdaemb1nDRMt8omx8fqzpX6v87ROegybyGC+JLcNO4RD799Iu9UoFwvOcQnJSf7OV66w8Ph0BcIXAHt6rx7d3yNzyfCWCznP5LWsK20buax35It7WGsgjedXL99Dw6kYhYruzC8Wy0PTpI3Xsm/6n7Yd/fKxhEtlPrtU9f6OWZ+sJfhQsqPrX56rZ20imyvJCA3FUl1HptlG3yDWcLNBJkPt9rAZtnT/Pq/6t3pvnLxVC5LknV/doyXytbv7wjSr8sXu5UtwNKskH9s25IrHTfQ5gzHPSjn2qZ89oi6DjYq7EvJmIYdaa3dTyWOnY4yxPCsxZE6+D+wq26BlD0ApVMq5U9c1rcUtznsUa8mM/iYr+FyDwVcJYY6zqP+XLWNVPJbr+rPd9vj7w/vX+3Nt/jL7ruz/72PHHuPyU+3u+P6XvX9rn/Tn2VyYb3pIM1h8STf9F3vuVf2y5P3Tvw/73++7P98cP+/461/vZ/Ogz+HFPfv3X0p6XH52XH/fk10776x87et9fmn5ozl96rn8bfu+vyIjUOxJnd6QffBl3P00Glzui2094G30+JJrevj9258O296/t3fwfnok7+uBlXH9INL17D4zZ07tGTr4bY/S4I3F2R3c/TRpbxGt/fv9I89/ev7IG7uv7w/Nfeer/Zdl/qKf99S+1oD2/D48f8jezMX78pxPP4x92eXtf7x31k15Grz1x+u69b/Ojxg8B7279Cic+y8cosHan8R4L9+PHpvf2T5F/gPEPjE5+/rHxH2vrvUjwwQ1vczLz2T64+YnLgeJJywfsyAdn7xJDlH/QSnxgdS4f0kAhqKcAN/Sd/Nz77scIHfS0O589Dch515eqD+fex2kY+/aKPo8FGSS9P5vRFkLg81M2FhDEy8z73NncedA0vs3u2s3ujt54/76f98jOtNyycY155GOczwHtn4kj504m0+C64QPxoLuX83Dq4ONkZuMNbxtPPvhxv31/vj/uu7pMPTrrmMfP/X7LeYZefO1+7YV3J+/jdkFbroBxDQOFAu/jNPJE2AH5qG2M8ruE0eVkLQkbO3lfp8h1iFHGmuUdYWDoO8tzBcaYN/JZwXn5eluK7j3FwpY5O/i5Lnt+mBkjpRiDQozIxpv7PX4lZIkhcs/bB5kZTf1ILgPDKZh0yijy+ZzeNjLjh+vDQlCWMgV49MwfOZqCYkhKFLd6Pni7fAPz1RQP/ejjQozyl/PzAlKCv5hsQJ4O/frRZIoxaGBNzq+myKW36x3EGt6Sf8uzoGBJdVUdRUovPPXwmOSlUlGogOqqgpvE8uRuLl7BItfwh2fjRUaYGiTk8KPboieWOkA9J2NdA31rCuFuZzMf6wP07sVtxTzTkILAa9XDqKZwElmf6zBxtBCkYOrQV/D1DYPyvFAIkeYg8/swahi3Yz0+T79rNFxtNFzevvt8WKRCmSXpbK3UDprMJkpPT+TfHqPuNM7txcoGeX39LYWZHN9p0aOvrRt13crMVGS5shiVFBVkMoo+qemViMGMomaOLRsKlwZjs6Dy8FCBwlWW44uM69BTj9/16N3X1XHU25dfpyxJzON9IjrYbDf4R6K8OajeVWMBxiY5daNWLWuuAT28ULOjWFNRJHObtPjSFuB29AGZXPOGLDMKsVOAFweBt00l/7OmEf216G+A8pi0WCyUAOL8m6496wj4lCHTzos8ox4owlHED7T5Nyq9sGfTUh38BuxBvQ39TuXzzH0+Co4D67kG1HD5C3xN+LhJyvG3HHsuDw7k17jAaDO3QYUfOogRTg6xjxRfXavHLoEJbgHEAzx8YZHF+becDA4l/OrRhrUCfrOj6OxzbtGhF+Va4tj15BRiBNis1KHTK4CZFt89enAqs6AdBb4QM5VFqYJC4wSd+ViXqUGGHXNUjNtRnNVgyBxkrOf2+kYD/3xdFQBeKgo12KeCbrGN67cBlJ7O55oQhxvAJIVAXojy+O+J+6LI5YB5YH2bC4p5cG4AxoQt1oACut4qx+ey4wNtAZ+3FG3r1yt5oX3Ar0KKStw/ePhQA8XiWwqPZStNCDKDV1GW8m+5TVhfS+HbgYoCm9/iYVpQ/J2XsrdHzQp5kXULoFjAw/lsV1djmyiQbyj8hhi0fy0AbBJ+X7DuHfYrKeb7N2Vqio62bVUBOFf4ZTadqCgnSoup0nKmsJjJgYmWuO0BjmxNMRLa4tMbALGb80sVAzrKooxYuvU/1UwM5POJjv7xN6qJKS92GoV2QZtvXgIm7tQfTFUzX/nbx4rodQrIuQU0LedTebE/NUIjGn0+UHDNkKfgnvtDTEmL0xMdAwxOUw4QcqOdOrVlUvnwWAuKzAOAw4C+XE+DF/yDxtdlVykBHCTW1d5sKKa2utqtBTapRB5wsKdGPwkdlBTQK2LD95+CnNR/eaLt+Wr0+Zy+W3y9xGZHpw91ix475mgmSQMF+WFRyn1rCwi3fvaS0B+0xj5eHJ9kpdKuVfP8TM23ZxTkz5Sud1qkiRp8dv7wiWKftHuzVdskrciN1eNMJ//Pf1R/mGT4/LbNtP7TuebNRDv/thDB19ugG+bAzdU+XGpGoVl/eKkWH22IDUMDjz//XE+hFCO5u9UaPzl68EAzdOZ+1GDjK4BsI7+d0F7OZ9rdbuTxWpAPsizp8HSh+MVS08cHunlxRcH5Vn0x0Qxg6ADgpk2mdrVWjw93qxv5N2UbYjLH933enrx6AZg1cC9sWon9oHl2rpIC+4ZCeX5yqOtmN9qpwr82by7lufzkN5+rfHCoW3zKAUyWqwX5qa4quR02xPXh8kDHJyf40EwtYIgWU+WMucCO3v+Q/uuG/sRoFwbdPH+BrDfSypSsVLkodfDFseYPlpoh2obY6wGBmjcrwmqinHzqtt0QuxVAla+1OVvpaLJQT46IxKX7XfkPn0lzYvRooYRz9cRPfrZRA9BhVzvt8iCwFRWp0NXXz5VeOxhYyMG6KX63S4N8D9wBIPvYGmCvfPpA2ZNTTfoME5tqgNXLeq2KPhEfF3loh5w5++iW/JWlpCPinnSrvI/akI868tGklk5++7mKg4XqKPXoYdQZtp2Tb3yf2755o4i9FoAI/g3MyLo71jN7fCpjd62IA1xOOUCfABiNnAhWLj96HCR0P8VfislUxXym2dNTRca1y4l65BPg+S1Ab0DHE8jw0R7+rrMBUDY9PNCV2wy+/euVMmKgBtjSfKLqqNS8nCmSn/LjpTrA/Bnz+NrcB9qjiXaA4euXr+QAZvD5kH84v9YMwL8hP8aTQ3W/e6iOuEhZrg6/zwFxjLj084F9sX9Fjr/YqGSvdB8omK8gD2Sfnch9IE5y7dgzrr99qf4Amf4O/wTs6g9nmk1m5Oo54O+ptoA73bxUvyxRtmSdNHF5J0lr9o0W/Tuo1BIjE/wy4Hste3pHbGJoBkhVZlp89lDDfKLh7R4QOD/AjkfEhSxT/vhEuyRAT3yH/bTrGnnczfB5k3R7udLs4BD7mcoHR6pCr6arFaa5ytNDDeTPsJxqa61206ge0Mt++0iT02NlAKJpVan/5o2Gb87Im502Z5dKU3LWIpePywDQjb364p//qKtXrxVYp/+f2tZLJT4d0OkcWbrVlbq+HX/BIAISZ9yP84k65u+LpLiYjf/XbvvsTAa46p9VeLzU1nMDQFb/7bmM/raYqkkmUqXcP12/V32ljmeLWGSaYrdisUDOc9V/ej7KaDFpSiz07NURW0+WSxWfnap6cabl8bEccB/mmUe9JgDHQ4OcyJrjw/F3j6WjKXmzU3G0VPmPn/Fs1WmLrlyOdHog930lqXqz4ryX4QsbctgQTP5cENmDdxcrBYDOnv3P9+BtJpXorueZZUduCnkpM1P4/SMlfK2EYUt8DKuVau7vDgu57AN5affPX8l/oW0ynallT54S74nnrh5/NubW4VwTfKPE3xM2j72UE28L8rSCKbJnl9tOm1dnunlzJvH8RHCNcW1HM4Xf4ut/d6I6DhpMijEiW1RPnutMMsYnbNREU3Z6KN9v7QFH4tX1L2LP46jAFjlkk1IZviAN8l9AyUJUw7NrcOaSMvbTimcyWSP3BfGZwfeHAt8uHz9UQP6E/GN+WSyFKdW2teLvAXT9G93IHA+w0YDzoVP/Sw/beie5HWkz5vW82q1upfO18pipZ41dEVVhRz06UDYt5euKFjX+EpuyUWeRef0XRprzK/aMlXb+izbE/4R1VcelAp9dprO5ep7X+4MdPu37AAAQAElEQVSJcvK9VY0mh0ulkFQcH3Gvwj8rVYnFkr99PQPPAEVWyJjX5xyQkxQv9ws7nI7x6Llh9PFFqfVMGljj9He/kZCxfnGunJy2Zf8TNsHF5CQzFdi2Z2/dra81+fyR/Jc1e+I66D/ca0CiD4mmX+z9o7x/xkxo+Wf0fr/rXo73W3/Klc+6p5/S/9fts1+HH78/0/dbveU+fX/Mf/qWv2r59wfvz39Jje157o8/xNu98Ifuf+zenu/++LE++7a/hP9+7L/Xcb+u+8ePyOIbndNHbv2bNO3F+2CyfbMfP7j1/qV3cHq/9YOrX9F+PrfTBzO+f/mx+X3QfXp/xE+6us8WVgb9pHFvO/3c/m+H/e3wczTgNnH6OWN+gb4/d0oHDe6TmfG89h3t75ndtX14/XNFNrvj86PjfCFOP9rxL+zgvKEP1/PhtdmdvGb2dqIB/fDgC/IxQG8bP3HYj/nE7U82+7g9fddp4NPnnrzVzPv42V9AA2OcnMeniC5mxnpN/Bjp/vz6mS8z+DAmWIDd3TmXn3yb3fXx/v0Huh4oyLgsMAIr4NPYWy7ez+nt5XsHC6aUEh/6O/UAkT0FwH0HM5fpO/L2yIf0wAfDu3t8ZEOGYU/M732c/L4fnczuZPY2zOVNCiGM5BfDvtEvIAfwnPbtLpOZId/dmsxsLNr6fSeGjO8Pz/3ayczUM4efD8joRwen9m0+l3/gvk9mdzJHPlQ784E1en+X28zeyW5mMjPdfwWuB+brulYjb26avZWB8/3b+/l5StnIw8xGvj6HePl9Hz8wt7c50eXd2ukiL8B02M2pH9cmeEW5RB2FpgE57lzaZIYMfKDX21cHQGhmijGMPF0nZqaBPmaGLHeU5bkkU5blcn5m8JLGtbkfmhnn7j/MhAzckpmJHxo49vBzIMivxatDrsCcoiDFJfO4j9GfC+/rcnCqBiDRj0zKe2C49wvKioIxNhZ7YoycB9YQkS9Tj658XE2xxO9lWYZv3/mN60oyCQohqqWQN0hyO5mZYgiyYEqMyXLWStfyYCmj8KamU31xQ5GgVUsRYAA0Qig1FBoc1DIFJWKjA/gTr87jiPEtxQ0hU0JOYQtujXMM3DPmC1CeZ97MbaShnQ5yMsZ40cufTYLfcmIpGYWbsKk1UIxtIRZ4NxY9swJxoUBMJwvy+VtkcXlb7vucETlbfCZnjYl+KA2NmCJ6FWchBqUUFWMcbZBRSNp8/UbGvDmF0imF3e1QK1BkHbKgnHE5xaFeA6wG9BCRQeqZI+Hbros76mnr4Zsk+ro6YghiSkQe5G0J3VcUCQdkNjNAEMCKvsdGnfxeoH/PvQy+7itbwCS38YDfObDmtt9SbPOijvfzNWYFtmQ+79dht5bxRVYwp5A9Z17TZLZQcl0Mos5Wq6FQNKVw551cL7iFAj9KAJ7Dw8OxUBQQPEwKmCQ1FK3ClnH0SRROlSUNFJgGQNEC3bgtAkbfUUjsARh1W6kBXAkAdhGfKYvyzlbERoXv+jchG8CTg4MDzeZz+dpLjr7mjrhYA4wikCYUeQ2dwXrs4/pxu7m+W49vVpcA2m1XazIEBQqTyqI6/Caj4FcBILm+fIwDyjEmCuQTua5K5J6w3pyiZ5by8RclBmK2LCZyEPaAAu0OXa/Oz7SFD1MpokNfr7F+n98LtzuKX543YghaMsbv+3Wi7wReE4qOHbKew8fMVNPfvx23BOTyGFgDmDgY5jHdohuXrSLuthRpIz665+dFNrd/uZyrmZIL8NVunmsC2FYTs5NUyO2wnSWVFInnTwA4KehvAObXADXXANFC/zFELbFxj/+KV5nloz8slwfybyLPnj6Sf8ulu1nraMhUUoSsnr3SQH5oX18qXm21A/w9evpY62xQovgcKUAuson6i1u570Zs0aJLJ/+mnP8ffhOKs14A7t9cabE8kvKkHiCrYh+p8C8v2DfEhoMgzdmVyrpXx5zuowUxmFLGuEO5DSZZOf5J89uvX6qg3yb2cvBuC9A0LUu1Va2eAOzICfMvn8jwWf/GWEdxtAQAcf83i3K+Dfpp0cs1oGqD7zX4sOtvANTyYuZWvdquV0+ui9tGFeBAC6Bs+GY8mo9+twGUE3oxivs3gEdXVytdUjR3UGubpHq70QwQZU5BVhTgXdblZ4+VAYA78N4Rsw1y7ADDSQYakNv/1O8M34l/eq2bf/laIv5mJ8fqkLVjbYUXfwF5PVdOQcASoIL/6c1AcbknLuefP1EOaDTOGYKqvtWu2qpLQdMnDzUsJ6oy6RbZ3Nc6fDQjZkwGsHurFsBhOJwo/4cDdVOxBnS8NjX/31eqXjZaI8Pk9IG0KNTgfztiZXdxLd9LAgV5B8nimxvNyTORuLt8+VoYRWJcSdyJWHA7bV6dy4vKGTaKxG1FPFycX8hjwP/08XQxZ0yP3SN2YH9KpjV6mpJT8k4KF2td//GZcsDoBYjMdLmQ54u1y4NOS3S4I5bcH3LmzR4dqae4reOZataXAXTUYVB2MFNF7Myp7M/JB2FWKtE3rwcJ4HTAtw0w9WCxVAxBgbgxCXt0+FFJW0be2LC8QbPFTD3xNbC5HQJcFvBrAFKW6CsBPBeWlKH/xW8fKv+iUJiZrgFiV384BzjrFdFXSVF+vblV+eUj3WC3G4CSxFoTYOHk0bGmrGu7XUusIc5LDfhrS9y4bzTkq93Qyp9fAj7WYtuxIN80AIAT+V5+fXEhzz9DHpXnGaDuSnqxUlpt78AZ9kF7sFDtv6yAX/g3Md0HW3iklBRiVIkPDgcTxZMDTb94qIxcMDtYKoWoRLxeXV3r+vJSnrfd3g4yCTBjAzBV9hpBDo953xN6M+QoVMRCA/E+xKCe/W9HjOcylejEALEjcmWA2x36rAA4B+JiQSztAAW32DsuZqrIXWJPGMpckdjwvNCQSxJ7UQxJs3KigXj2nJsATAt0qUHqiPOqa1SSv4YiKSJj3kmBZ4OAP0weHKoD1Ll883rM4xW5vKRtTo6J+E/+jNyWTTX78qm0nKh5A3D21cvx24Vb4s8Al33exL7a4Bs7gFHxiuhrYD9kmdoWptnffUFMTNST31vrlSmp5xkl/2al+OxCGWss8NtsXJ+0/ZbYuq3VXl6ryYlRcn2LLooG5uzZ8cEBOrnBfBt1zGMESE+OadHB8OJSvsY+mow5xLOGWZCR3/w8XzcjmB1XG/X41/DqUoV/0/HsWhtsU5ODFIIy9mnfNwuAT6cSEAyO6rYVtsvYG64ULakFxMoZX8NnII/mxJEDWi15bbJcaPboRD6vZlgdsK8AJN2olj06lB4uZZ8dK6Wk7s2lOmToAddb/D3OJ/KcNsMeNYBtcbDEVrXW6MKfJzr8NrKmjnX3+E7LemNICqCBRt52mYy9JDw8lGFrrbeaVIjyeqV5MZXNpwrkgwxgq31+phy/qr8FlH5+odD0miiOe6T5HuH7GACdry37zWPtnixV59Lw+ZE83qzjHB/tgxQt6vr2Ru7Hwu8Tcd+xnkA+d6CzzUwD/zynN9drNTwjkEJVPjjWnFy06DNF/PX2X77R7sUblfhqS/5HPCV8cEdu1jQf//9l9+fuaKawmCrvjZxZ65p9z38pwnje9WftSDz5t6bLISp8e6EE2Oz/HUSgv9jTN8Kpnh6p929bf34qkoy22608b1uWEUOdIrFb8Dy3OjvX8PpKw4r10T98fqJIDva+EbvXXasCHqPtyF/xEj7s4f6LJ+3ZjawLKtkz1+xRlhfYfKVyNyjn+bbAp5vDUhkgsOgr8nP71QttXrxSmwVFdOyfX4aXlxoub0TQq5omfKJVPFwooqce3WTbXgPPjfH4QIZ/uX5jCOz3tYyj865fvNaA/CLXpuOFOuwr9pDxPs/B/tc94q5X67+4kedSHrAPzyqTUpeXF3K9JNZdIncKuRzcDUWusJyqIP/k+H3EJr53ehxW/ktIp8dSEXVtjbpJUDo9lNx2+P4E3aJk+TN0/PpcxYtreby3+EZHntldkiewVX6wwL8HieczIX/MMvabhwrEyqatNLDn9qzFPI/wOUgJm8N7dnCowDwtzyX5wXz8pYvw8krpz+cSz/frb79Vjc+WHqs8A83Iv54vlzxzDDv4Jml4cij7+yf4Y1D7jDjBPgPPSEH/YV4oRh+jX0rAX5q3IdieOH1Pdr/+FN2XQ3IO+hkv7/8h/Yzhv3zXUZhB/nDlhKsxx36NnL5779s42p7e3fwPdPLrijKqiynuH7n8CW90po/Rx4Z+rN/H2u6P/bH79/v6+c9dwa/N32Xa08fm+rlte14/9fgp/h8bf193fv6xPr9+m8/s5DPtpffzMSn5Daex4eM//LbTD9/9dI+Pj/vprc7Z6eMj/M6evMd+heQq4uju5/vZ6rse3293Dh+j/Qx+/Nj9D9u8354+vPe3619WA3+pnn/ID+7fuy/tvn1s84nHk/9YPwY+qXhxyz9s+vmPSefLcPJ+3t/Jz/f04fW+/acenbfTT+k/AGx4VNo44D1tf2K4d9zTJ7p8tHk/5v7x/Y4DenQdOvn5+3d/+Mr7O1GZksHHyc+/N4p777X5tdN7je9fjHzfb/reVbCPP/J/ONavnb7H4G2DBdPI661M9/sOFC360V6idkDVRnevsT+nfp8U/G6boel774HxPUU7p45ixMA8ZkEW4kghxnGM28D7+IX36SiuOUnYj8KKH7197McHKPGyEPiJbBQf/F7g2owP9szh38z0vmOHtz/MTJEPYE5m8NWnX87P7ybky6BAfzOTH2OKStAoHzryo5MXW3ycBZO/zO7k8/MYwjjW7E4+7+c0Fk6Ql5syM4UYFTM+6d2xkC+dZj6XBooALXYY7vrRaGa0dSP5Wls++Ds/vX2Z3c1VeXEKmQIyv701HszuJoGjYggjXy8CNV7U4do79azPj+/obsh4aWboIY1jPR/5+p06Cn4dH5RdJ/t2H9Czzsj6ArIkZHE7BHjI7Qf10OAdfY5g6vGdgTaPK7dDDFFeL/EukncSt8YR8peFMMrjY7x1BAWZs8eXRMPoE86ToSFGmgYZxxiTyrKkUJqPXEd9mcnMlFFwTRRJ3FYDY8XLoMi4Fn/uWWvGeDrDT5osl2KQ/NsY/qHdC3UD/hro5+tlqAJ8Cy+0Q2aB66iMwk3OPDmFDvfjsYjIGL/2cWY2rjVjXteTuGagGtZWOTCDnVrmGYtGFCx8HifjR48OrMikIqlYzDShGBFiGP3GxzqrPC/IY67PftShmckLZWZGcaxVD/8BXi3zuU1p1hCQqYgaJpl2AOM7Crd0kc/phe3ImO03r+QFwOJwrnI5Ux/pQSFpCDy52R316NV1zgJloz6MwkujgD0zdJtRWJZMtmvk30xwO7pOewqtikE7ii05dnLwNFJknEwm41rM4INcPT60PD5mXT65aUZhSG9fBcVBBwNLjuV8pizPtaXIeLO+VaTAM1C4Y5nKJoUClJcFRepKLm+NnmNRynlE7vh4YgAAEABJREFU5EwJHbNm4Qk3q3OAlYazTi7MerP2gxLF8oBcDjQ7v1jkwoh34CoplrKZMoqiA3y8aDYQ06J/gWzR7TbFTqxx/GYUcb2lcF6h9/nhobKUlBeFRIGs4l4N+bcaxSshp/t4RdHPQZyKMZXfp8iYYlRDgSmj2B0xcv/4gBF374r22v2LlQRkoq4rBzVxKcQybVjXFlAohqAQ46iXCnu08PZvBE/nS90AlF558Yw+qShG/TkPM5MXa32mLQDVFl4NY5tqp8PjB5oC5rqOXc4NBec5sWXoyIurZqYpdnTdl6zN897EC9FNPerg4OBABmMnliSP15iiloDjfp3QlZPbvfE1Urye4PA9PubgzI7iaqS41r04V0/heJpyiu238qKl0ENJvCyWh8zw9j0vJWiHC2QAxDHPxvk9Vm4uACwo8t96kf74SDsA3svrM9VlVAG4o8VE/axQht/WgHWJ4msN6BDxlW1TaaDQHPCvgZwq1o0p1PPD7btGb1WHn1HgPn/zSp5z1y/O5DqZopccnfhxyJOmp0fq0MGGSnkO4DPMC1VpUJ0N5K2F3GYZa8uZNzCnKHgXisoBxwlVNYALY7H76YGGNXJd75RRmE/ESPv6Qg35Z/fn59re3o7r8Tibl1Mliu6R+L8ZGu0AEW4BdmcHS5YSxphwoKohJ5TopgGcaiGjqDp/+AB5pU0mTSmKOpgwAJy1RVRBHvN9aofD+p6w7mrtLq/k8mmS6/Onn6muK/yxVpYXul2thMrGPO/5YvtwrhnxFB8eqjlfaQeYmfCJHfGhLGn22ycyitEe7zPGFxSKu2jjN6vW6NeB5DXr1NuX++jt6lK+dy9PTrQAoFw+OdEBhfb69UtlB0n5UZB+k+n4//VQXawUyEtx1aj5l526V5WKBydygGj355fyfd+/2XT66BF6MpXE/83//LMcYPGi9ZY42QHY+trdnzty4cWbs1Gf7huBHLEDOC4AHLbqwO0qjf3aFryh0+XVSj3z3+Lb17f4z02vSZopm0VpKdkyky1KDdBtV2nVbXXTbDXBh44/e6KGvJrQk8vR4ScZcZmBjmxfXSjiE4YN/JdbDPBzgCaPH6gvMjko4r+MMBRJO4K5fHg8+uWOfLGFXlEEd926rD0S3yLn/OBQ2abRFrA2q1r2gVahzHUL2IpG5Tqok3gNunbAEnDk6usLAIGdFsTX7NFMOfcnT44Ub7aaA1QECu4z7Oo5JOCbU+xkMt2+RIcU9XdvLpRZUM76M8DYBjAwvL6W56Db22u578UvTyX/pSp0XZ2tVFjU4dPHOvgC/eDD1wDoCfArAlAGCvoG38vXZ4ApZ8qI144Y2pAT+jBoje/mp4fjN8e35D/Xo+ejAJgnaHe7Vo4PKJiWhweaYYeS/rdWy/f1zVffaMHmOlzeyinLMk29v0mry5V25DOWJ/ftChCuOJhLxH8HCDJkpmwIioAV7jdGHisPDgDQAK7JB67fhhwzWyxUAT5XyOc0+c0THZ2capczySQpAeLsYq8CIL0i1vurW8Cbc82wsV1XMnQu9NlDxvyhwB94xtldEJuzQstUKDWdEgBbzf5bATy5zB7/NeD2jmeJgf7hsweqic34u6dK5MXyX88kQLX++aVycm9iLRn5LUHdJKk8OVJ4c6MNwJl4uT925KzL60utSxrIZ83jhQR41WJnK3M17DcT1tsA5PV08V9wSOTl2JFGWG5qOQbJiIHwGP7s2Yk8VwCgJQYMxzMZ+TpNC7XLUhnPl+O+uLoSI+W/JBJPDjWwVo+zjpzWImuNLaZPHyoezsgJF5qUCx3+9nPUMECS/yLMgE1wGXLwTtsb7A3ouSPGB2QRtkv4d0OenLC5FpapBahrATn71S1T97ohT3WbW03oK/YXi0ENdvVnkzibAbQ/lgFmTR+e8lyy1UE+UUDPuUWBHYqw1PzoUAf+p4/5rDCQU0gmCgBvngc8dylKFST00vEMc7tda8De/clc3elc4XePpCfHanvimj2szqQt1GWmyWfkRwI2PnkgAc4l/NjYgyaLObrTqIcd/pHIM+VNK//FqvyzE61vbtQDeA5Q+cVjLSH/xceOPOj+Kvb5lme7xHNdNp1oeHWlDrA5Y7/L2Pvt+UpCVt/zd82OPFhocXqi4umJAvtmBsCeW1JOXp8dH6pjfQXPptniQEaM+p7YqFd69EAHn3+uGrukSamOeImAtMaaPH4H9rqG/cafj0KRlOHPFXnAkGMaSom80LOXZjGqmKEr9inffzxXeL45+v2XCuQ1Yx0oULtvX8llzlD6QBx5HskaKQ6SikzN9E5myzN5n4a85EBlNinU82wWQ1DPM3xHjF+TYzvAf8M3DF8eFhMJmvzDF8qJ2QF75//wmYanhxK+W/35mRKxdQ1A3OGUq2cv5WvW7x+R6it15FN9dabEHtOQD2w+UU8+3LQ7BXQTWLMh63bcqysNxIuft9QMGmi0GXYLcz474GcRH3A/OGKP7bl/5b8AmKLWHDP8xdDn7b8+U/2nZ2LTk1r0AP/5P/5GAzljmETV0OGcfZ9nsp7nvo68FGJUj+179D7a+u+eyk4OVXz+SIkEOH6G+ZK4ILb9z2S7H/XVRgPjRI7XyxV+GTVZt2MchBj5ONNpQHbjmbf5+qXas9X4SyVlPeCnO920Wxm5QwD/CR/okd0AvgXwvjo/18BnLcuixPr82erm9bl0weeIM4+lhJ+daPr3v5GD3AFT/wd6u+fdJxftw2tv+0vpPq/75z+Vn9FxT5x+732fp59/r8PbBr93n942/y93uL8Gzm3Qd/++Wwx3aOea++OT5ni1b/Uj9/72fl8DrpbvEQ3+Cfqd/nwIbe9de5vT/faPnXufD+lj/bxt32/v+37ct/2co/P6GO15ON897dv+0uPH5vkJbaMu93PuZfnYcd/n/vFD/n5v3+bnzseP/w60F2N//JgIiOcPYfsu++PYdX+xP46NH/6AAduZRtIv+9rPuz9+lPuPzb8fzHGfi8YjzO4P/dQ53cY3w8fj3378ehpwHX+KPjbrh30/1ufntH3KB/btH+PFvfvx816Xny0fzIgjsyCDPO07+bnTwIXTe3P8yIWZyczGXmZ3x/HCf/yAfD7PhwQjHlTZ7ZHDh/8o/QD/Hxv73dw8RY/5efDpRxo/Vb5j4Gva07vGv+rku7mHkU/gQ89I2MTEP2/mg/Vbsd4XZxzx9se+n/eFOj6EOO35o0zGeif6o1Nv5+zuja382smMOSE/d7rrwE/aHBDhbHz7Pafx4iM//J6T3/Kjj/Xjnvzaye/vya/35G1YX74GP+8pCnb+IQi9OA9vcwpcj6TA+sSHpQ6t+Z07GgBx7s7e/2mMs3GMrzfIzwf0NjDHgO7ejXurMtd/CEkhRIXIhx/dvQZ06WdmzueOBmQ1M0X6BexpZqif1dA3hqAP28zuxnV8kNzzE68ePn49ErL5OBgpIC2s1PsP+vnbzzs+mHkB0MzQW6/A0cf4eDPzbnKeGR/8YkAObwt37d7HO/hxT4H7A4Ut17tP1SBfx3XwjsHXxAl9QojiAJlcDjNj7qBogaNpQPaBtbgOuSPnF5jfuD/4PXi2UIRPlnI+V2aj7tJb/YmXy+SyNxSUO3i1bTPyMTOZQfTxt/cJXAuBzWgPYbwfYlQIBt8gCf1gZzMb5dN7L5P3GJjDZXTq6RtjUEyJOmUmv2fw8rUO8NgBVg1chxDEQQ4OuRyJ/k4+3iwwPlfKcuV5oQxyffo6QowKMaimiDFI8m/1+HoD/LiU85NsnNvHmgWFGCXWmKVMMcuUY9MBXbqOqXfIKVqQKDrFOcUNii0Eh8qLnSoKQHmeK5Du0JAMXh1jY1aMIJgDOPKxYgoYDuiixfa+JjNjDRl3TA5Quc913O/8GzgmGTK73BaMNeZ3ciGnx2gJf5fd12Zm6uHpa2jx2zUARwNI1rmuWY+3e9+aAnMP78Q6U0ySzG8pj5mcZ0hR1EHUobscHYhryhu6BYTokMHM5PKMtkKOuGkVLShDzi3Fj45if0GBuJhMlFlQiFEMUQJQjRRcY0ryHJQsqvVvDgzMT7G/oSDSVbV65g0hqihywJC5jPEhBvXwNzMl5BmBHXwkcN3ht2VRyv3AvB/j3ac1vmwELl3PFaCDIe8NBV+LUTW6ybxQVuSqOGfxEnPESamKtfocg0y5F3QpmPXRJOYesGtWTACSNqrpN2FdPcVN47k0BdMcsFJ5GmOpcJ9kTS35zwvRgXUFePbwGM9jwiEG+TWiSfhPRX8vPAULqgEXYh5H0eYU5VwnLQBYVzdaU8i9vrzAmzT6RGRN8/lCu5treSNq1fLoEN69ptOp5hR8Iz6a0H9B4XhKga2neFyhP2NdU4C6nEJj5gU4dBeQs6GIWma5HJiYc9+Qz+Ws+1YZ/jKdLVgnWsIONeDw4eGRDuiX4W8D+ecAcGFAGNf7dD5Xz9om05l69GToIJ9M1QJweeHUfaXFdhnz7SikNvhpnmdS08lBk5axiAWwR6ESed0WVVvL/0R0QlclunbfuaHwPvrm1VpXFNfc7sP1VrV/gw3bFqxxRzG0A9Qv8VGXsXDg4osHmqGjIsvUFEEBsCjDH67ht6Nw3RJbPbpyYGTXVNJ6pw7ZN9dX6ikoBnQwwQ8HjoeAmDvAo3G9xFkOn4Tu/dq/0Tugm4TfGAXSEh2k+ZQccqsUIjlgJ/fnCbIVjC3xtcXBoSJrbKtOkeA8BnyKrGUKcBHRhWVRIuZ7dL1l3R2Fz/68U0mfDlAAI6kgvjY3K+rIlapuN34TrPj9Y/nYOTJc1WvA0yt8aSIHHx2cGm4r+Z/dnQHQ5oAsmmaqy6gD9NU/mOmQomlxAz/3E/yzplC8efFGiyMKqhSVDwH3rylae4H66OBIHTJOyik+2XHeqphMtAFcrSieDtzrAO38m4iuq0TcRYrGxWonBiiuttp881oOTsxOjtVkpgDwMvi3YvDpDN2Vj4+pI1d4rlRkmWasa5Emch+wba0rbOm+2WCvjnhdh04NAHxPYXgLcJYX5BFyXg4I2QHmeGwfHB3pKBSaAca5XG6XGcX6y7OL0Z8v//iNqjToFsAvYi8B1NSHpvI3pZp5rS2xP9zUuoF/CfCUDtHvszeqVmvNHj/UpJiQMw705upSR48fAZ5Vqq1XypLqgdxa5FqT6xZfPNLlsxfyb3Jm2PwQubarazl4OAckjAAn/ueMc+LA/The7ZSKQpPFTC17fEQrWRHVo+eQMl1cXuJTpkBcJdcjPlTuevrPdQhA7bF4RrHdf/HAc4bz9PxcE6NvNlcqAVYCQJAARj1vtYCnrpuzN2/IW1tdExe+Z2rXaMd6N8havb5UT86f//0XejQ50OToQCX5oiX/NvAdiMnNxaVGUO1koYFcLZjkea4hmqrnZxTUq3ENJ7/7Ul2eNPnyga7WN2oBxnZXHMkJu4uVzi7PFLMcHQC0HE3lIIPbZ13vRkCtwF+loAmAcIf/7ROrQH4AABAASURBVBh3S9f55w+1ngX8s9EBoFA2n9C/UsT/TVIJUF+w9g6wqcEu4WCm8stH2gKoV0J/rEcPFloAbs1Srt73322rkrxTky9mWTHm7gGbTPDxhufp1bcvFTspHR9pOsFe+GcLuW6vrq4Ugung6WPlgMv5k2OFz4/Uf3ao8Gip3e2NbgBnavaEB/hPSomU2Y1x698u3gDQ1sRk/+ZKcTnRTrWurleqkL0jV9T1doyjdHKo0yeP1RyUgOv49uVaLfeFfO0fX0rbCl9p1fqegb16AGizgNy9rtn/ErGWExdHy6UiuW339asRAG/JtS158+rNKwVAq4Q/9r62ea4AT22QiJySCe3iG/nTU3LvTD25IENvWYpqsWcB2NwfTGSsv5vlMvyuYc9piiDPGebffmRNEbCrBMANxI8/++SARYvfPNZBMdXlt89V4vsdvu97RE5f94dtV432HfDn9qs3rPFWV+TKnpgYygS4vVLRR6ERqUhSlqm0TDq/UZEVgMhrAMYL7fBf19mENQhdt4B9k+Vy7K+DqYYQeGbYqWXdDug2PDdW7HOBHCqO9ZtLtX9+pR5/NPpukDOwzoycmbkv4QeLxYHar15pBvhIAOMzCzQXtOV5L6L3eLnR8PmxjFxjyB/gY+hSvg8Mg+K0VMgz4rDW7g/PNLCG6tkr5W3EP2YjkCXsmlKiTyO3n7BbPFpIjDee7dqHi/GvSwx9L2WmCTHUswcE9rXZMf5ZdzL2KT2/UPXHF+oBpQO2LQHoB9YwKye6Pb/QgM92660GKCjo9tUbDfiW8axgZuyF5HL2/8A+1FwAqGdRMWSaQYmYa243IvjVoncrc0X2kzwkhS9OlcGvId5a9mmXP/vdU3WnCxl7ru/ft8WgiA4b/LsH2NyRd1xn5RdPFACjV89faPj2/A5shkdDfui3a3JKpts359JjgFE+CwzsXxn7TmxMkbwwSMpeIGvKdKNGRcg19Wetr98oWdKc+PZvkOrJ4fiLLv5N7rINGv7pW23//I2KkwcqyOEi39VfvVD3eqWBvSOFKAez48nhna9mQYG9oSe/+tG4H2elWoBup+F4qvTZyTimxB8D8nQ8Hwz4Qv3NGy3Q0IQ9xHhGaC+vFI+WSj5vCqrYZ4cUtTm7VEvfNWv0PbQ7nmnOPpTYC+c8+7ldBnw2Y28Ov3usAuB04DlpUg/aHZfaDrUm2DwNpv5spZ787HvMlLyfap5Li4lc5uLxAw3k6IRvKQTV7Be7iws1Ly9GP1ufX2qCfHE50/SzR2rfrBQ2nWbHh9qwP/TI3DqgXRixeqHy5a36FxcSOQxzqGIPjsTp5LeP1ZZRA/ud4dOryxXPQx3Pl+casHFaLBTKTNvUq8ujSua0xUQ4nWris/r6ha7zQf6nmBN7eiDGduzRhm4rgH5jrwjk+0SuKvyb/9iwObvW4dPP1L5GHvb8QLRO+IwQTw6kg5JnqRNVFys1/oyJ3ifFVFP8u8J3A7GydvD51YX6NxfS62sFX9B/PHK3vy/Vh9f37/0l585vTz91vNHxQ6Lpo2/n/dEbHzT+1H4fDPsPdelrcPpOqPeu7qvsXRfvsad3jX87eauB+yr7+PlA2L/tPB6G8ecv9sPgt6d3TD8mybubP+9kz9uP70b+gvzf8fxrTj4mz4dtn+D/3rq8D/r0w2g15zFe/Jv/8Jnv0ycF+ESn+81+/v54b/mQ3u/x1179MPcP7/r1J2Yc7eM2cXq/z49dOdc9/Vjfv93/6zWw1/X++EMc9332xx/q+2ve4/n0o+z3cu2PH+00Nu57/Nhx7PyzfpiZzOyjY7z1Pn20071GM+99r+FHTsfefOgbP/j9SN8fvO3xu6d3HZ37h/Tu5i9y4sBIxwO5034NZiaD+544/eR73ycwJvkHLMjMZGbfjXH97K+83Wl/fe9oZu+P416w7z/Ou8xO3P7oe38Pbmr5sOVr6/kQ+9HO9xp9Lqd7TeOp8/AP+85vz8v5DfA0esSYlCA/53J8+z2n8eLdD+9hrNHXZLTeJynsdReMe3JzUBzrOTcZH2tcjYP/0N3LzMYTs7vj/p7Z3bXfNDO57C63X98n7+/UU6Tw4/17ZqbIB9yeYiifiZlfI4nXd9y5uPf2OQyQZd9kdtczhqAeO/RvZfcid8ecZnf3A/djcJ1I3qfFH+M9Pn7euhzopUfnA0UUn6PjuJf9Tv5BAZ4BSUc7shUm+MYQ5Dx8NjMDXOvVUHC7G2P4SKcWXnfEOXONMiFDTImxQa4D5+G69Ll9rJlzlMzsTm7GebvL4H39vGfNTnSBT5Ihi18neLcUODsKPK6bEKJ8rpa1+zhEl98f4NlTDIskYL8/FtyYljcTSzWgnftenmXwj3J9BOZoKRa3zpviUAuYKcb3rPFO/nH0KMvdGctzOSk6+jjxchnMwuiDDXJ68dSPft/n2FFYdP4NhSUHQp1vRAbhM0aRRRQX5XNzv6JvkMkpminRz0EtM2ZnoXlRKs9zNcib5RTekLPFX9xPQgxy8g/7HfIF+GfYJA9RDKWIJtXM4WBkh+4S8w74iHg5kNHBq4NXQCcut4/nFu9BRZbL5XY+qIe2Oz1kXiREtga+LeOF7K7/+up2LIZ0zOMyuA9VAJ875PJ1d2/nVWBdjK8p1HlRKCtyZXmumDL52OrZmWAkARZtSlMPiNkCMmwovNcUYiyiKeQdsImzNAUJGdzORpvg7fJuKI5u17foYVAqS2zVq2dAYK6CNRQ+H2tv8aEWf3c/WwO+6O2rAkRs8Z88L0YACEYoALEmpRBUs8UC/6qVZ7kSMpjZ2G9XV4qsqUEP5ZSCKIWiDpnbzU4VBXH3tw7eMcbRdom+BfIhoDYAFhUkisZbCoY1hU2CT3nE7th/SoG8Ze0R8MFcfopxJlOiED0w/wSZFoeHmh0sR1ldHfODg7crGuT6qVe3yr0YOy20iMXY5h3c1juKwCFGckBHO62DWGOljDX6n02+BUyo0EkDeWzVxF5R3OmnYk07b6fwlFiTb9e3gMy+Ltj4AS3BEznnyFdTpK7oX6DPfFz/KDId7t5rgGi3cYWfFcy/G/nvlLBdw9geg2zg7z7TousU0GeKShSoy8KBuFxlUWhtHcW4oCmFRBVJRrxmAKE7iusGqDenvS2i+mku/ybS6ZMncj3DXgV8JpOJUsoQylchWcF5nqQJ/fHhmiLy9uU5IMONKgepiOeSNe02a/k3xAPrTfjcEjuYmQ4eUlSVlDBOH3oFEwVe7EWbuB+wS0WBsuhMC2Tb7jbKi5yi/lbutyVAifPtWfMlBcgrbHb1DcXmWaGt+w583M5b7OCxs355po5c00BHv/1cO3S3494YT8RWhQ0z5F1RlG6IBxuCEEmGAeeADx2xkeETA3ESQ1CGLCVUUVh0P754/VpXgNWThIwMHEYatKTIy6nK6USDpGq3BWTYaXp8oBVg5dSi/NuazjfjfLVaaXl0qD4L2lDsTOjefawFeHb/aIiF6WSmluM1650fPtD163MtF8vxlwAM2ZZeGKZ4P/3sVMViqi1FV4/hCX1cJ9R6pXWlFl8Ssdhcb1ThQw03Yi/1QZrNZsqw9xVFbfcxRWn6YAlIK20zse/UmuO/O+J8TrxtkKci1yyQvaII2zBnBNSbNvTFuFvyluu7xk9iilp7H3z69OREnrMmrDP3/2MT+7R9q/NJo/n/6Yk2SeqGTPM3mc7/P/+s6Vml6//jTwrIOilzzQE5fA9sKDxv8TuahemUEduPfvOFMgS/xS+HSaaFIfjtTksAdwc9s4qVMS5OS52d47vExO3VShv04nz8G2sObO2wWYb/u/weY5PlXPvE4GvBBcmpRo5o8BfTNfnBY+/yxUvydq0DctGCInuHHnbk1oECtrcdoKtbQIFb8rP7Yfd4qQk+KECvWWtKnVQwlwGk7HLT5MGhwmKixefEpiVd/+lbrS9Wql5fqTlbKdD/8PSBmtBr+vhE283tnb8hf0ect9hI84m6Zani0ZEsJW0A7tvzG5VFQVzlKrifY/cmmooHB5qcHmrIBp0//5a8fKu8nLCmSgVypqJQ1w+KxIWIhU27Qy2DSmSv8IuMHOG5reacJtWAZ7d9rTIvVGWNtoD/gbU2E2IAHmXMiN21Mgvjs6C+OZdTzd4ZKPTfwL84WGoAMPJcLF42iDmlQ0DfJUBM63EN4NclU2yljPyRobcB216enevy5StttmtdtxsNNzt1gIBZ02u2bjWfzpSypJt/fQaA1iqQ34rZVEXMsasUT5fKHh3KnxGKWprBt0TmAUAnj4XCbT3+ueUKW5TXvs5c9SQpf3ioxPNO8dvPtI6dJseH7AODjH/uuyt8z/eBY4DjgZzUQ3WUnOYA1rPTIzVce05ZHBxqi81v//j1GINZnqt3EBhAzoIpsYeUxH0LiGv4emJu8erw8+tqC89Bt4w3cn0EYAwAjAX5wn95I2D7AHgbyDXF8kAeRz2AjAIMXq+UAKT8W8qF0WCDXPE9sep7TwJQLh4+kKUo//ZfwzNKIPcsv3wiB6UMuQpkNXLN9GwrI09tyHXiZdBtX2lg7/E/NTx7eqLL7Y12L87k3xQVugtZVPuHb2UA1Gv/BZSUKYf8lyxCllTC39gz1l2lyLnHSShKlSkffxmjBSTatpXSbK7Oc17fKP+Hz7Ty/I1M9auVeuw9/f1nMuYTvPJvr9S9OFepIMsjcRC0bnbqiCcDUG4837D/aVYofnGidHoA2LqWg9HtyVw6nitxfzATZlcDMNU8P5ex7/bsN/3FjQaO1SLXzbcvFeZT9bNMV8SFXW/VErM9FJtB5d9/hn4y1WfIBBhsAMG+9x04KOZ7EjK37GOBZDQDkHXgsQL8szxTzpr9L6LUPEumh0dq//mZKvbMjn2ux05uP5FHk/kaoxrykeHrbZIqyE3d5UHDq5X09Zky/KACSA743LyjAz6QAf4OMWr6O+Qk1vTiUh397WQpfXmiHBA1xSQHGe23j9Swr8RuUL6YqQH8c5uqlwbkuSUeGtYZ2G9QvRLtHc9Ihj3bYVDHOhs+u9gFwDW5b8IeG/NMA/PYf/tck/lC7T99Jc+f626nCKia/fcvZA/mCgdzcksnuOiGeRwEbZnLkHlAd1evXqkNUnx4qMQ43zttMlV1fasaAP764kyui8BcvqZ1vVVHvOqmUioKDf/yTA3PH7brVJBTzP3oulIGuD9/cKIlzz0TcnemCLh6rirXGNvuDzEryUlb6Qqal+oAt/0XY2eR87ZR/2Cm+nSOLzJI6AoS+jBysL690ABYa394JaUosRmUj05Unh6rfHgsg1egX77t5c/SLTaLR3OJvSBNJprzPBKnEzV8xojET5ov6NcrpCT3n25XaZLl5Gz2SfwmdhKpQzabaOr9uS7Itf3NRu03LzWQe6ZsoL7f91cbJZ5XA8bMsXf6u0cjr/5bdHm6UE1cZtzrX10qQzyxT/Ss3/eT5nAiz09uE4wmy5JUd6rY0+OuZc+9BuEgAAAQAElEQVSt5LFq5OPEWN+n/b/YEEC4Va0mTx+qw76u+w7f8l+Aauods7ny/kZ/08C/iwbs32XWv036EzQw0Gf4AfuM9+nza71/bf6/ltw/ia/r1ekndf51Ov21+v1rx/+1q/qvPv9fq7//7OP/Mv/4RbTiHxR+KiMzk9l3NPAg+zEyu+uzv2d2d/1T5/nZ/e7pz+xuLjP7jg1ymtk72b+78emzvezjkYfwATK74zG23eO5v95z21+PRx5w5XuT077Dv8HRzL6b5VPn3/X4/hljzODhJD8GaTyX9kdfn3iZcR99+AebkWj72Nv7O+37+LnTvm8PyOHkbU779v3R7zmZMZ83vj34aaDA4fec/Nzb3GZ+3NO+3YJpJDN5fzNTSkkxxJHMAiL26rsWvKTVno+39wBHLtuArO8I0HM/h5ntT98d7/oNIx8zU4hxJLO7vnv+Ifi87szSgD73JF73z81MZhD9uXV37teQX/d8KDbj/ltyvk5md20sehwTw918Ibo8SYYOAn18rsgHUi8mGwwj951nzzqdTwxBHQWMjmsvRHh/P6er9uO9za99NT5mf+1tznOfd7w9WYRfy2fcTt7XzMaj32v54NphBz83ox0SLzMbdeQy9ejKx2V80Ewx8Vk6yuftidkYgoJMMUQl1tQjcwPPxJrMTBacwsjL1+C8xCuY8VP4AH7Ah9DGiw3M08PTddHBwynEqBAM/oFZJLdlnmUyM8Z244fdgTl7yI8xBNQ/KCBLS4FbRSYHVNO2EQpQxlinljlriu0dtmw4mt3JI15mNs7pOmkpqvjaA+sTr5gl7oVx/VwiV+Q6apwf+WMI8kJM6/Zzgr/7dMe6zEyR9RjrMWM+qOX+Vq3qIsgo0A+7WrauxoKOZVExBAm+A3FRU/AJXMfA/MjfYzeXn9tq6lYxJkV8zCJjZHJbBeby9kBb5zqmkBkoDHmfEIJKCh0FtAGc8sLrMMoZFGOEA3z8mjNxHNBxtCAf57L0yFBReCoodnTc8wKnfwsxS7kiBT0hU19mEoWLMtLWuwk6TfJCyYIi+kkUmidUVXPu5SFRRJ9islxzwJYKmZzcD1wH2jVaAfB4kaWkOOOAxY6iTZEy5Rbl490wFXrKKb57YWSIQS25pMKOYr3R9SMpR1fuc10YKIoNyvOcGGkAwXYasAnWUUIHwdeOnSboiGHKOZrRSpv7QoLfjCJ75NijI9fLer2R0SfQx2UJzOXnEwrn4zZF+xpwSdfMBdC4Cxr/HN+U+4ijhI/GEJGnw64NgEI/+u0a4NCCaTqdoo5eiXW7j8aYSRSAAsWdBjDJwaqOYv+OolveaQQnvOjU3W7lf0p4QM68LMZvZTYU6tx2ZqYSOwYLCgGdUVwTbR02cqrRiev6BhmykFQBbEUi32PHAUz3I4/7MV5i0ITCWYGuRt+Ax17miiJ8R2wvlgvlFAdzgLKB++7DNQW1G/8mB/4R0b1kCN8rwK9Hno4YcJpTiA8hAo4uFGP0XkhiYz7w+AnTklBvRztuAUF7ZPc1uv/3xJYhmwPUC2SYAnD0+O6Gov4tQFSPbgrkcj8aAKUKipb+/1kGipkN9ysK3T39nTrkbuGdZYWioTPySAYItMQfvD0hhxfC18S3UfR0H4no2P1qdnqqGT7u34BxGzo//8WHhIP0+HmDQgaKwbubG9XE2I5YCMheAwxVFJ6b82u16NHjv6ZA6ccdsk0Ao2rAoCNkCNgxhChf4wygc8p6Owp9eRbVkjscAMjIOTnzdBRKSwreWZYrYF9Drzl+eEFBeLlcaoqdIm0x5qqbSg129Pzp/2d0ib2W6HFztpJtW+0oLtZ+ji7nANUZa3IfcV8zZHI9eG7ynLKlsF7XjRK8+2dnstVGvpZbCqA1MvqcC+S6Rg4veBpF1AH9Y1158XXd1qopsIJ8yA5mmn7+ULt2q+x4If/T16QV7ZC1olDd/uG56j+/UiLnFDPyzGyuwBqzPNcM3Qgb7Q5yWVFqBmBkeSbPOR5LHTpeY4seex8s5gptr+vnr9RcXI8yP50cyEHf9fWV5ugipaQDCs3+jZsmSjl6zfArY52eExzkrPAXzys57W7jkKJuia8t8l5cnKOHVtXZpYZlqetpp5P/2xecRyU8vn3T6dn/eKmyOFV2cKDlF48Il147cl+RFbohv7gtCnJrQcK8AkypXl3Iv2XZZ6Z6Wcjnc92vViutKeZXry9VPjlRnZvSuh5zToE/F3khX/8tIFNJ0b48Wmq3uhFJCN+ajqRgusWWK0D/lriYTtFRiDrAD1t0lqNj93MHgSPrDA5q48Oerw6ePlINGLUjVmt04rnf+xlF/0CObAHazv/0jbInD1jrTCUJLgdMDJdrBfzFfSYQqw6qeTE9OtD/+akCvj3F/65evBl90gGNBaCk/3KHg8iJWBz9Gnk8bkKM4HcDvrAcbel2crvdXF/LfW6KA/Zn1xTPb3T91QtiYi4HLoYi0xm+sNnstCMvtvinr7UCyLb5RP6LUVcvXo+gTbAw6nVLvqlu11pgtwzgLOWZbgBoPEZq4rj/+jWA1LVWL99oEpLa1S0591aT40NV6lQoqmPNRp7oiqDNg4kwiObLpdz3hE9ZnmuLDBXgfYnPWqTf5UqrN2/UMIfreDaby23sfhhWWw0PprL/7Qu1x1OtTyYK89kIamT/+JlqgOnuxUrNy0utcymFJHu20gAoHRV0c3aGZ0rXq0vFjNgB7MufPtCGnBX8zxFj76qp5f6TlaUacs7u22esL2r752+1w/fdT0ruzdjj3Bca8l7juR8S9k63FSDahTyPT48O1QeT67TEz+efPdQEcHX38kx51aunf0E+qp6/Gb/t15OXEj4xAG7eBjIIdisV5TEeiP2K2PH4ronzpq4VInIxv0kK5DA2Y101G2KIjM5zR0MMDGue3vpexcmhbtQonh4qg4YFnNtBAVqz7sSxfbSULafqmT+9vFbP+G3XqIGX790Vc7kNFYIsRBXoYbLEnuiyJUd6Ti+XC/kzTcCW11dXGn57oupBqcXhgTLyQEM+bLH3bk1s4AM6OdCUXIZ6APuWI4ifeDbzX5LIDxcqHxyoJtcOeVR2uZO+uVBxtuF55FDWS7XnDPKm/uk5ss/UYYdYTNTfbKUyl+FXYVIoACK2s0xog2fXGlB6rbX/hYY+KaulYtup/6dn6v/0UoF81A6dPNdmbo9pruuslVhTXhQsP2pyfCQSuDbnFzKe5TxHeEy5TyRyiopM1Z+QCV7GM2Z8fKQcWbbkzna10ppcpIdLZMQP6WsAp3009GrMLwlbG+vvyN/KkkKelMjZHufBDFEifXbaXlxKk1z+i4zbr14qu6qVxaSB5/RyuVQIQSJ/GM8mxabVwN7bA0a7fnLyUFxMNPDcNRAzAkD2AFkulqrQafmcvePl1bgfNdggAb5Pf/N03EPTt+RinlMCz+u+/+TMOXGgGn/b/vPXysmFcVaqO79UtpwpTaYqHh+rn+XqF4WGMsqaTi373pbcU5FbE+CnLWYKPCe6PO03b9Rzfnb2is8eM+n5pSL5tmBdCd00XaMBXSxPTlV4PiemfH3xFX6HX4i9OElaPnmshP3X//oMvWWanxzjP+geoLJd5Oo4Zo+OpYhKf3usDQBxengokRMG8mDH54irZy+lA3LNw7ny1zejzuKXD9XPcw2+prZR9fpCVmSAybfq0sDHuk6BvJnQjcUwrsHyqA17pvG8Vk+Sut+daluaAnvJcLlRTyyKvLD7hjX/C/YErO0fLdQNnTp//uik5nylhrkiQTOw7+fYwcH2mrxWo8eBeBT7lJF/8z6qxL9bQHeRG+u6UpUNiqxlwA46Yk3zQn70/0KjBuT3zy5Iq+arV9qxt7jv9M8ulCalYi9ZnpTzDDG477Ce9Pun6qaZMp6DPI+UhwtVu42m2EnbSpH9uDhYyJDLqWiCKkD3mj3put2pBTzOWMP2j9hnOpeIN8MXW+t001Xqi6Ts8amC/l1fA7PfJy5/0vv+mJ9z/pOY/8xO9+f/mUP/03e/rxs/v79g42JPnP6Cb5/pp9AvOOWvxOrDVfyS03zI26/v89/bxo/32z8893E/lT4c+5de/5T5/lLe+3E/ZY4P++zHfuy47/uxe/9+bb+cVHtOg37qP9HzL1m5z7Qf5+d39P1Z7/jf3b0734/6ZY4eGU6/DLe/cfmPo4H7PvND59+X2P1hT9+/++kW/6Dj9OkeP/3OL8Xnx2b0ebyI2XWd/PzH+v81981MZgaLjxHNv8j700z26zOzOzkowrDoTw/4KXech/eD58/hNcriYxhrZvy8e5t9d37XIgX78Uf8oR/UUlhOKfFhLo5jPjbO2yyYvH8PwOIf4tz2XcsHKajnA7HP6/f96Pedr9NAf28b3q458CHaxzl4EJnXzPz2z6e3w7quVcca9vw935vd3fQ299MP5/F2n9CPTn7uZPbdOL/ek/dx8usOn/d1+dGpf7suL3yOhW1k6aGWD40dxaIYAvKhJ869bwwBPdudL8HQgQDnHUOgNpFkunsFZDHbX9217X+a3bWbmcwgbhjkY1r0kfhwGGPUKJ/PC5mZSgoukQ/QDR+wXRZjTjFwn+lgIZfFdebFl/01jRRMIp+Da+r43/X2My+i+RjBf2Ce8dwHviXXQY+fvb2U2yLEMD4BeN8Yo/byxhBgY0wHZ96cjGu4GxO5HEbgx/2VjnLyc7d/T5Gm5QP84Lz5kGtZGn27Y26fY2DGDL2Il5nJ1x6Yz3m7Pb1Phj/6N3VHfth5wLcdSHK9ui69f88anU+IcZQ7BJNfO7n9XSamkMdAiHGcZzApmMmi8WG/VDafjh/GbykI1A7iATAYRUMf52Rm8rlcP+J1d2S8zK+4h478DN8LMfiZGoqtKWXyLuN8KSqxHuoa2lAoc7CyAgDcUTDMs1zJ9YOvSL2YTqa7lx99vmhBZqYOHRRFqSlFihlAittbrCPLc8Uswyb9u7WWltStd2op8ozcyAsBYQb4JEDIRPHQj17I9W8meowM2CeEoBx+Of45roy5AwXRsii1u7hRaAZlXzxQcbxUT9EtAfAbcnkRdwpY5UeXWcEo1C80oXgyYO/BpBJAw4EfzzcNNu2Qyfv60YvPkXhAjTL+uSzuCw0Asn/TFbHHwosfYSc/ri8BVtC16yVYVJGXytGDsY6BXHcDKGTGKri+prg8page0XXOWgpolgpF5K+wg9ui4ei2WeMLZi5FEHVOzSj+FizAfTAVuTLIZfZcW1HAyhZTirasEn27bP7NEv+WWY/dWxq6oPGVM67xAihXzrfIC1UUrnZxGL+RltNo00I18ZMVE9boA03LB8d6cEQhz+OQsQsKUGamW9bEJf4wUZYydVxcIzuH997GOMSn30wJ33F91aMfUtxjLl+pU8yYG/kuz8+QepDr5Y4qzitdU+B1mziI7vHt64+RXEAc5ug/TQpqXMW7uXfwyljzFr22FMx6ZHZZbp6/BmS5yg77rgAAEABJREFUGtd8OFtoBrg1AQCLy5kihfoNBbKETucPjzUHzFtT/IshoqtaRVFwpPjG0ViUMVt1dSvhT1cUjXOZghNyWQhq8YPrm2vtvGgvaQ0IM+YPbFOTe7cUdt0f3C6YQf5Nbc/NWV6op3/jjRTuvOAXAAOyg7lOKLw6kOJ5xWMw4bchIh/rzdFhETKVyD34N6eIv9urlUjWQlw4SoFibw9oFdHXikJgBbB7fblSQVyOumpazbDTQDCcA+xV8HX5ZBgSDinLxvu9SQNr3easGMDBHh2qeHoqj6UcH7lGHzUgx4r5fY9xoH+32yoMUmBxHXvjSEWmAwr/CUC6oVA7AwRKWdL+dXh6opzJOnJUyb2G3J6hf+fjferLa61fnGnz+lxGYTvhiMePH2lGvGUUZGdfPFTx+FC+3hpbjuAzQEEOjx7f6QCSPfeu/vxSgfzbRswJ4JdRWPdi+smjh1pTTG1ipx4fypdT5c73yan6Ihf4oDa+LnJOx3o9tzbbnUKMSvjA+dWFbr59ofz0QGRlTScTzFnpAj93f055Rp6aYaJehxTRy8+O4Cu1FMVP/u+Av1mthC2Gl5XCs60eZidqVjttrjZqyH2eo3wfD+T4Qy/aky9dhgK/mAGOJIr/FUV91Z1ygLFJLAFwSi0BznbnK82ePtQ1YMHEMiXWVaPnc4B3lirX8YPFofogeR7xa8+NHouue6fJtNQkRycAMjcA0DV7yzX+7oSp5XkrZNjTggoAq/LB4Z3OKIr7t/tEJ4M8Xkvy4gYlRa4X//CFHn35BWD4SrfIGQA+Vt1OU4rWTZlU4HMDgFtztZbOb0X9XfWbS11/80It4Ivwq8XDE/V5HAGwspjIebxcr1TjgFf4y/b5mVr2ld3VjRrWfdFu1eCXO/zE96KIDUVB3r95mQFcZMTfanOrhpgfEPrg+FDHTx5rQrxsyaVZkSsVhQI2bskJ8yGO4Pyu2o05rOC+/xKC+xzJSrt6p6MvnigezuUA3eQ3j4WqNSfng3WMe44eHaglBo1YG54cKvvsgeboIMWkCoDYv43t9k4luQm977BBnudaPHiga+zYo5+I7Pnpodzevs6YkAs7paLQBDCweXOl/puz8ZumAtDYXF7K1959e6ZpVshjp8e/D+dLrcn72dMTRYCpnvzmcY86Zdgnd7/88zN1xMuklbJG8hzgzzkJHxiItZgn6WCqgP06eJaTiRriJQEsCqdz2QK+7LFm4uX6x87x9BCQxTSkQM7GJ5Hff4Giu7zVgH4k0xbWLTGYoUfXU5DUESPVi3MFnhnK+UwFck8BbwJgUTcvpG2tYcoaAVgc6BqKqKmi6gv2CDcCfI+ePMK/TJOjQ5UPH6iyXsVnJ3KwabpuVQMS9gBpA+QgnnHMdq16fGBaSRX5KfamiF8HErH7cHxyrPgUwo5TBzflr2F8JhBAa+qx0etLuf1EXDq4JHhOilIJPbfPz9XXzH29IndIV9jeY6lBLzsAoIrJbmhri6B2vVF7s1aOP29enctCHGO9ezDXtTDSlyfKWL94pgrYZ6Kknr1DTw9VVxt1/xtglFqVi5lu8f+eWMk4327WSnWv5cGRImDUMCuxzTHPgp0GwKv2wUwT4rhBz6uLC2XkgEie79+sNGlMy8WhYp5J+KfnUb2+ZvyhCkDHVM7lfxq3nybNHp9gx522zU75fK7A80bx4ETCT1ApirPx2fPw5GT8RYX2T68UXt/q5k/PdM3+03n+NLrRuQeEncxm2i2TNrdrYrBSjx9Xm42KKbmZ/hE5zZ8P2QsDwPkAIJuwd08s7gBft5Mg+Z/FfnQk/yaqf/Ndf/dYAUD66mKlBqDRfSn8/rFE18C8vq9wKn15qgGAUllU+PpC61dnun39ZuzXRBFr5fiLDhGbd8xfv2FvJlenKVbJS/maY0iKR4csSGoBMCueMQLxP6A/zxE+p2HHjFxRYd9uvSavNVqzxoH8ZuwFJwk9Xqwl+k3JFd3ZSi2U8FPPH0ZuaPCfhvW0+JLnwfpBqbIoVfP80Petap4/jXhsyaUeT/1z1o5/DeSSkBGM8K9fnqvoooYUAVvxWfYi/1PdAeDzIE3kQHn75lqJ/bZk/7v15wZ0HLedwq5VYg2+TzsNgNA5a6//+Vv5Ly4MLgcg6hrwNz9eqD0s5Ouu2MsHYjqQB3yPsAV6g8bzz09GkFxXOzWML8nfbW4KR3Nt0M+OZwOngG91xG/GejNy1OA5Bpl7YqZZ5rKnRyp/+0i3U9P0i0eKTa/82ZWM5ysBkl8/e6XIZ7mBvSrn+cbw8Z7z7PdPVBFbNSB4AIiOxwfqZ7kEsDxAxjNM3HXaogP/5S3xPJfO1+rg6byNIO/OV9K01LCpFMgVPp+ZVJwcKZ0e6vjpE2J+K/9T7YGY1AE2+8Mz1ewXHXY7+vwzDcHUsv8E/bu/BiRw4vDuzWrenfvJh9fe5mN+iLyP076Pn+/J+e1p3/ZDR+/7sft73n68f/+7/v4gvScyo+6Ivj7EidMffJO87sbQ+YPzPd8fOv4g71/kpq/1LbG5iQ3zjnT3MuR2urt6+9P7vz39tQ4+xQ/RrzXvL84X/RH077Ed9Xy/xRd6/9rPve1T5Ped9rz96Ndv6afwH1n7uJ9Kb3n7wfnv6UN/8ftOI38/+RT90Lz7MXsmnzp6OA6E16eo595PpXs8+k/x/ZCXr2Ev6yeO3uWXoA/Zo5LBd437NNqCjvfmG0PXr2l+7834fffv2r3jW9rfdwYfo71Pv+0+Xv7Q+XeTjGcDO5fTKMPH5hp7+Y89Uz9/SwMD9kQRQH8J8dAop7cs/3b4uAZ+aG8a71EgHT5G+73uY2z3Jr1//LAfJh5948P2n3q9n/9Tx4/x2cvj9/bnb4/jWp2X34P21/sjTeP7w+uxkR8ftr+7fst/Hz/mi6bNdbpv+9TR++yJKcb3O77GpRMHf5uZzL6jd22iDfI59rzuH719JAaY0XdPPIAa9G4+7vv7Y9fefkffjb+73v+0/cn3j+hinP9Hjt9LUazJ9sRYvy/81I9O7yZymzq9a+CE/u/mZIyPk/dx4vZ47h2MC29zGk8HmXnj3f5B07u3md3d4zg23hvjH2Bdb95uRr8QZE5m3qRgYTx+6odhBzNDzH6ksd8gGf+C7v65uO9Idy8zejA2RPq8pRjjeNNl8nnNTH4U+XZMlxwFX6dI8SNE728s+APS+y/z9UBjq/OATEExZhRaEJa3maHau31YvMzgyTEwzox75Pl3enrbZmaM7+/q2/Qd6BOQz23shEI0uA3hP7bTx8x0tyZ5T2Tnppwkn0u8euyDJBo/uHLewTeGoP38fu3k1ylLiujCz72N4fLxMdCfC2/ze5wyr93x8OngGw2p6Od6NzNkkUKMCnR2GX1+vxdDVIKM9pYiQO9r4qJ3uQO9Lail6NFS3GkpPDjAEuCS0C/TyMeEGEe5xKpjRDZuuFwd/PzoMjcA3j1rDaMsaACeDNLAh+muaRgphcAamD/SZ+B+gleCNwtTMGSR1AB4uN4HeDk/o21gjN9PfDi3EBQZ4/NySwFePcU+Hx0593W4iowZbfQVU+Bf5wUo+Aze7nNxL7JG7+fziFeLrL4W5x+xC03qaDP6Dzhxxwd478vy5UWanjUE7gWXCbpbh6jxRMb1EvL0jGMqtYZOKIZkiznFtZ0yiiSFReUUF0yMoUi8pRAR8nwE2l3vkYKXy8tthRgVGO9yOAUG+RG2MtYlpvMxprt/vhYvOJiZMvQ2KScy5PX5fNwoewiIjFzIODqQT7QnxiVkyQB+HAyqsW9FwbbClm6jsfiMfEKubCxSZRQWahU+xoJa/GlkhR07bOqyNfhLw/geBWZFpgRv7+ffkDNkdP+LFJ4L50uBNqMolVFgWX/7ShU2zh8slAF0uD+sAaBKCnoD/M3cr3oFjuvVSmsKWA74um1c9h7ZU5aUM1/0eeGRI7Po37N2j4UQ46hHt1WPzX0dvkYHj9wHagr9AwtKKUNnpp41cClDh1uKOjVr7JBxeXAo71MB8k0BH3rk71hLy7rdVg0gaGBsOZ9qAmXYP6KvBUV2j7n5fKEeX3V7NgCla/rHmMYiXipyWQwyJm63lPhg6GNnAG8TxrXIPZlOFegTkCsGI8qH8RsygesJwGcLkBYpGnq/uojaehU/Rs3Q5Q0AgJg7V9QAKLZ2gIR19Ga6Aizs3X9Yf44v7eBzs7pSRK/Oe8VYJ7xJhg+YmcqTQ62/fa0d/QakzpHN7e+AZ3JbsC4WK5d/OpuqBpRUNKUiqZgUFJiXGgE974vvuw/FECjuXo+2yudTrV+ejaB0URQStl0sDlUUUy0OAZxQ1Joi5eTBkcS46Wwuzzc3FBubXSW3aUsxs6FAZrtGKWTasmb/E8ozB2OynIIrY/CXlmJwg0/vKB737iQK+IDkAE6FfbcU2HKKl7OQ626eTF0/aIJe3X8Cep1SLJ84X3ThukspH+XaAiytb24VY9DkaKHjR6eYv1NGTCdAoup2M9rfwWazpLah0I5+c3SU5Zk2jB3wPf/li0Ac9b6mPErLqVqKjDmgywxfbPB1w9bLUKg8mAP0DdrEDtDoSOV8rhzbZpOZlvMlYNSM61xT5L2Gf4duPR6MgmnAHtmmHr9xmIekcFurzgJA95lCFpUh1/HDU/TbyH/RI6ZMN/4NOIAg7394+lDTowMF7JcfHKovM22JnwvssgGwAEGH90abzBRDlOfa/z97f/YkSZKceYIfi4gedpsfcedRABropt6XJdp52v//cWiJdneIZrqBQlVmxh1+u516zo/VwyI9IiOvqiyggC4LE1dVUREWFr5ElD8zC0/wrte3itBv3ecZY/nlUx09faTp8fLum0IAbuvnr9URp4wkrH+LaOMJWfRTHs3BOQAT3lzI+Z8/eqS5ohL2a4xTkkTNAP+F3VeA9MLegiWNFhMSxGulRSEHrKrza8mkOCk0w+ccbLk4O5PWO5X0j9zcxE6JOSXkn4piaB8A5ot/eqYCf3ddjUKG3c80RTbNfgsn6PSf5jr+f0ykfC8DXLZvL9X+j7dq/nipigT1MaBh2NRaY4OJ/uPpdOCpQ/db6mYAnxn0uhQk9JGwH/820fHjR6q6Sru2lpFUntGvRUZ7ddpZq2vAnvnJsY6+eDzIZtoG3b5+q9UfXg5A6QmJZd1sFK+2KgCMPJYRWLTHBubIdQuv4DqAOHM9HM00fXKqlvjQYW/+SwaXz19qc34lI+5l+Hk/ztUh33Jdy+NgTYxYbDttATF3gHabb14pTUfKkOW+qeQf+NkQQzLqAg//FUn5IiTFlIZ5Th6daPrgSOO8UDEbq2Wd2QGixelE+9CrR6ejmKshHi6Z5wj+4nKOBwfFdyudzI606HL1xOrpbK49cfdmC3gC/3uS7aOs1BE+6TKL2N7F+lq71c2wji+XCzXY1xpAZ4IQWgD6DLueLZcydD3yRD9xwOPPBiBLN2sJ/QTsczIag/mt5Qn+HTZcf0QAABAASURBVD7W47eJOFGzXtnFRohLecoVXt9o94fXat5cyX+G9RH6KB+fyOPKFT5hzG+wY/ShUaYRcbaLJt+rpLJQCVDh30SrUdoA5gKAu0zWmVQ8e6DZV19pAsCZxiUyjRIAScijwrTQjNh5/eqtcuxtg+3b5Ra979QRgxrkNJpMdIv9jAEzfR10nhxUC1i0mGMkVjow37KO5HkhwVdAjzm2msdMkdhUAVTOnj2SWUDvY3XEwXw6UUAWLTEjEHtqAM53L19KKVPBetePclmWK2KP5WSqejlWnwX1gCnZg6VK5pVzf4vdEFy0/+fn6gGVM8C6SReUbxs56LkH8FUwRQW1y5H0dKG2iKrfnsng39e+HbbQsg4XLW5+ea32YkXsZIZfPRpk7ABM9rvHao/GyojfAd4SYxfYOkapVVsNvDX+k8lFJgOIq4jpxn6m7Wu5L4TWVBdRDtol7KXGfy6fv5CtK8GaHHg1gKMxck5w2+eZ8odLzTo4Rw8pRNnzC9nray2+eqIWXUfA9Uqd4nSsccD+0XtqkrJ3t5oCiNfNXrvNWr7u9j53eIuA09frG11j33mXqYVPQbvA7/bvLtUF02jdEo+2atgPN6/fKeaJ8Vq16MikgY+WNc3X1shcDbp2Mld48kAt9qnn53Igu395If+ghh5MValRvFxre3mm5pu3gm11+PGedTWD/575NDc3unmOHvETMbd8UirNJupDUPnFQ0UHXp8sNQU4XiyWGgHgK4vqc2QE0Oh2EG73KpGj+6V8LesE71Kiztci36sGP6d02HtPvC0v9xKgezkea8t8tdoP31AdZaUEiOlrwhybrFNQYJ59MnUAlNc5XAPUGXuHBv92kG/HOpi+eqjZ4lhjAFJFUwTsFK8aP+iY2+jJQ0QO38gww546/+byP7/USrV2r99ItNmPkvKQqa6J4nlQ0Ud5XM5ikvPXXa7kMXj+4AFr7Vxif9OyB101W9nJQg08Vti1pYD+MukBbeBh/+KVMubp60hWMD/mHbGXhJ8m4n/3BmDakmJRDLYgAP+wGCuyTvbzkTpiu/Cb9IT4lEsjaKSUKVxXaNBU4wMbAMjGOpXjiWqA7tpl4+sjfRx0v+538m8o+7nvxRO+bKxxPftPnS7V4qM1Mhh/9ViJNdgAjLMuaPTgmL3XRNW3rwR51djO3uWDf/Ts9/aMdbVi/caGxT5jd3aleLbWAhmNvn6mfD6VZUn7qlLFmtZjV5F9wU29Vn92rQYa7bfvpG/P0V0Qk1MqCtVl1O7lOxnr/cniRPZwqT163r+7UP/dO6WYqX97TehKKv/77xQZp2aNi+wXA7ZkyKf3dQF7H+ZQjFRfX8pGuVIXlKMvFbkC/Ih9kn+AM/uHL4k9jbQYqY9BzbsrKSTeUXvW+eLRqXr2QzehUTGfABpXatnbuj/sUu8hRX9lL4OfQ+FUh3M/+vWfW5zOp+WnaN5v+1PtDvd+2P5Qc9ficHX/eHfn1/69T+Gnzn8t3V/e/qdG9Xufo+T1h/K5+3+r+2kJHGTnR2/px0Pxay+H6586ervPlft9/P6n117355T79D49/3Poftr3U9o/dv1pvz/3+v44fy6tu/73Kf4553fUDn8/T8mIt0aTQ+GUGg1Fv+rV09oLhx95H8b4pUdJP0Lpc9U+tpdP7xlz+bSIul9f9LfXbyIBg8rnCtU/eH+u3aHuB43/xIoDvZ873id/aPu5us/du9/Oz3ue8r34+a8tB/p+9L5+/FOK9/015deOcaDt8/QEQUcSxc8P9T91NAsyiuSj6t7Lrw/lXvW908PdP+foWZj7/f36c7zfb/Pp+T2W7k7R+d2JIPfDWPUp/eH6Xh/va+aj+Jl4EOgGOg6GePJrAKpIXt3d/em/Fr6n4y1778dYXnu/BAt+Wz3JCT/x60hiwIufm3lryc99fHN9dbRkeiEmRR5yYsqpsKEEHlbkbT5TesYXLz82PLT6nO6q7vr6ecsDodO093zR/LNvM5PTcZvzYmaDvFoetlKKMuZ/R1Xyo7f14ucfCicxRhISrVwKXKrHhhN10bxGw6tzxjgzM3n7lCXdf3m/w3Vk7AbA1f3B23r9ob+ft4ANXpwXL17nxWkYMvW5dDwMViRDD/epFk/ZYniKyQETp9ECDLXIy5NEKQQldJFIUPUyhRCVskx5XiojQRdD0jCNXswhySzIDJlBI8+zu3NswGmnlFSWI/nLz704SNQxVqCPccMTCV5PR64kcwb520HPefL2kTGG+SBTM3rBgJnRSvI2LQn5Fnl4H/GqeEDnMLzNbKA4yI5zuJWRKOhJXPQkRjsSHxGtZTFT4/XMC/JqnAbngT7vCcnM1GL/ntjiuVtdMGUADR0Cp6lcML2PxkVPclLYt/MXvJ/bE2PQFLnFgVZHgoymEjIPyC4BpvQkV2uSMzYMOtwdziTTdLGQf0reZWYWGM/k/1w2ex7mqVBBQtfHc92L5Fps6fmejElqkFX/Xo6BcXvm7CybmUqALDij1ffvHUk7/yk9Bhoq3ZYGOvhdx5xa5G6BGoTm90Yj9A39EnupSFK6LtwGG2zRExOeGNqSdHH7yrGrECPJKVPR2fBNmEQs6OhXk9itAS1cxiOS8eSJYdPU+D1057IO2FkN0Fm6rb4iwUHi0T/p3j6aSzGoY07iFd6XiC2PsMcRSSfv0zC3nMTJHh+hCVM0PwCY3ZLA3CjBn0JQg877LCjgr+7TJcnOopEi+k0k8SOJ8YTch8QQ8xwSY1BzYi6jEQkzH6MsClXcr/HrnjmUXVC/2iknORegZfTx4t8CaN0O4G8HwNFN6Mf44C7wtVWz2pL4oWVnyotSFQnEyWwmA2gzEm0OCBqDuz7cD68vLkjkbtA9xkD9hzfyCZQ5djXQweZvSALV0LsgwV0y/8QYkeSz+6HPPREDanRgKCTCf8V5ht0sjo6VQoK0j2zkvkotHz2UfyjA5+9jiFcMQSv4aZCDy2Ti/VImlAtQe6OI/kOMyvJcsKYa3Wxub+G9UQkgMhqP1BAbIKVb6jt8qOXaS0DnOby4T7qNhXGhEvCvPFmSLCsUkHVlrdYXV1oB9E0AhsYkDLck+tz/XVely5NEXiD+7rG/PUnXkkR9wbxvAPICevKSEOXm3bnqi1t0uNfi5EQunxGyVDDNAdX2765VMP5stlBEXlU05lUyp0qFj4Psemx4DEiywScaxnXwucKnBnnGpIQ/uS+1Lgxj1vjyCiDM5SWur6+uyPd2yla1JvjcaDZVtpiRCu51xb3JZKoRZYscC2SzI05U+Mwce9mSbI03O63+9QVJzb18nH7fSDl67KTAWPM4kscAT3yvkcW7715odbOibisHXbYATAk+J6FQ0QRd/BFQ8PJWgdhTbBql24pk5UojdNfXrfxnaY1p3G42moynKpBDh00sAHyOHpxqf73W5b8+1w0A3eXZBUDvSg3rhZcx7RcnD9QRW2uAt5JEaMbcOvxpzLyPRzMVAFJZJ8a81fUfAQOYX4veCwDAOpnSo6WqJN1891I5Oh0DyhYk/43kbEaiuOS6h/7Z27eEmF4FYyTktvmXF0qAgcXlTtnVTpcv3yhC7wxAucwDM5LyVqreXKp/dakN83NwM6Wko+MjbbkOnAeUlmPbU/huiJ97AKgFIOEGvdSArisApAnXRvzrAI0dGFitbrU/TRr93Yn2hlL6TO3bSps3K42zqfJRgXxzYuNOrpum7lUS5zJs5+zsXHVbD+vCDiB5u14rg48rgO/cogLyqbCDG2z59OiEmMkKNsqlaaGE/6zhp6w1JI23r8+Hb0CGhwuNAWsmlPmzh/JvE65nibpTXQMatFmUv4JMHjNPjk80VsTnzhSR0dXLt/L4ViLXI4B2o53H2fnySAHD9riak/h2O3d/Hv3umbbLUtHjLHON/m0t/LN1+eEzZVlqPJ3K4/XFq9fyX7RolyPFaakrgNcOH83LsQQAUZMI92/p5s8eqCUGBwC0DoC2JDYzc12en0v42tkfvsXOOtl0pJYkerXZAh5MdYO+MAxNGa/GLoVfr6jLkXWJzG+R19z1DSBYU1pfF00SdNbtXgMIMh0zdqvi3UYR8LbAHgY7OTmVqzcCXjn2Uye6PX6grkwqnp0iy6jdw6l2xDwf12Ry+fiHKDLWGOchwE9sTPvzKyX2NzMS/TmAdlhONYAvyDVWvTrWkIY1JiDHPWBJSV1DvOoAcUZKArWVAYa1Vxtt//ACf98xVqEdMSCbAeoyZ2GKO+xpMp6AGyTk1ahFH77Gpuu9NCnYr7Sa/sOzwTbnxMYCOTmfBX5Wst/xWJcDVof5WA5wtdh9FpM2//yNXOb9H98qw55rAO6emLAjJt9sVtoCTqbxSIExPO4HdLZcHKnnyJLlKtKGOHlN8Xn6t/C8sseua/c1AJv28VxG/PU1rSsyGbGnpTTI254dI++kMfLrTQqA58ZY21fnmsxmYsLy9cHH9/WvI6Z6GeG74+VSfUiKFjV68kQNsWrn3z4EfMYc4BF7gFaPf4t7Abu2VLA+7dXSRuz/dL3RFWBbHaRtLrWjqISuInEuPTrS5L99rQkxpJvm2rFmNwBKTeq1a3bSei//Gf9wvlIOr86fx/SwnCjGqPpfXyudreRxc/K7L5SwjaoMig4kofpdlOJsqfTqZviATna9G3TfVFvtWDsXDx/qZCu111cKxNOWda0HnB2dHCvHB7rZWKBrSk8fKu57ZQ9OFAFMw6RUBTC5nyQ5KFWcLjV9eKKdOrUeN9FvOJpKx5MhltrDpUpAv+7FuUrmEf7pS8VHy2HfnVhbCEoazecy1v1ATEuA/QlZiphW39yqnM8UHfR+daG9fxuUfdbqu1fE/tdq1ludf/ON2kBsY86uz1sCTwaf7vMB4C8gP9dpylEAa4MAIkOKqpnDjj7VsyW63ag/mqBTU4vcCvy0H0d5rGrwL6dv+ElkzShZbxpifPfmWnXfKNu12LaUnTCnwTCkhE8rmIR9Btah6uU5QF2tfWnsZRZ+V8JPfQ2zWsMHGkKZ6Zb749OlXKZurxF5dOyLslGpiM+paQbd+35su99phG6E3kQMTFWn9OhY6csnmj57hDylBqbzolQ4Xqr3Ub87U5cF7eeF9vVOPoZXF6wBYj3o8FtD7+nrxxJ7iJL1PAdob4qkPXOtiIVpNlGyiA0xJ2JubDT4mP9ceIvMeuJaz/PICBpu0xv2oDIb5FMQw1zuVWg1Zz3oF2O5XRfIVMQpQ5bF11+oauENn+ooLfuQ9rs3agBz29Br++pMdWbsxURcLwd/K7KRJl88UVhMleEHx/hD5qB6mTRx/qOE2ahij7Rmv+nPASOXMzbdqoWQBlutkM2ItTDMRgNtm5Zq2L/viY8Grzn3fI3rqNPtTuPWBl2JcV1eLoPxZKqW9akhdrcPZuoeUp6wXxmbsn/8Qg3XMuEtUgbg3jPW1uc7K3R7c8VzbS+PJ5E1smOPdousWmJJgLdqnOGTtfLFUnHD9aZMAAAQAElEQVRdqyJO+H7j+L9+LdcbmwQZsWGDjecpU9C/+Qvmdb/8pRg4jPFb0z/QPRx/a/r/8elhu99P4j+dmA4Tun/8frp//tl9un7+51P80yl8pMk/ncxv2tNl4uVPJep975c/lc5fuN+Bxd94mANZP/7GpP9G7j+TBNxAvPyl5uS0vfwq+v9BGt+blydnvZiZzIxn034oZvZhMvfvm9lH7T40+vTEx/Dyg/q7SjP79M4Prs0+buN8/Fj5Qef3FWY28Gt2OIrr74uGvZ4+vGg23L+rd169fLj9oydmd/TvGhiHQ+H0c28n6+Vz9+7XDQ9kNIT+wNjheKi/3/bf8dz14snvDtBlYOPA53Bx98fvtzxcdQ5kOP931T/5N1jQp+XQv4NWP9DqsNnvixM0f3j1k09Kz7h+z2QanmAQrdd5sx7eOx5WPQHvdUOhzuv9/v1iITBmP4C03u5wzwy6h4v3R08Q+qm382JmMrvzNZeXl0N9gG8vPXOLnJsZfMIkCSKnMRTqA/Vehmv+eP/O23jhmgGUSBikLPmVWp8Hc+84ekk8ZPnR+znA68eO+yEwL3rEEIa51QAkXMrr/WhmQ723hyvFmJRn+XC/RxcHUKSHlrd3Hv2cWcjo4GN2tGtJWjYUvzazoX8MQTEwLvd76loewmvACQdpmrr+gbxjuHs8rEm8e0LJdRdT+tCuQ4Y+ttM5nJvd8c9BicRvzDJ5v5bEhJnJ/92xbuqRVUGbRBunU8PDvtrL7VjEDTPaYC8+tidOe2TfMifnQby8zgyKFOff22XQcnod95WSAg/JiWRPX8JHFu9APmg7DR/Tm3lfQcNl5fJwXWSBvsgzkZzx5JDt2+EbGwYPiQfnFKJ6lyOT8fGcN6dTAa61baMO2TptLy3tUICUgtLxQkxQfd2qYAxyUWoBUSoSGa6/PQmU25trOT8hBroF7KFVVVdyWcL6kKRtXPZ+n0SYMbcGM+zzKGOOlqKSRXUkfYJMkXZifmZGQqBWBx/9rpJkisgoWgAsyJRjzybJfc9lYdRHaPl5DBGV9PJY4YlfC4H593IApEFHWZbLQdZAvbdpdnsV6DZz/0Bn5EHUYkdu72bwwXwq5jAGsEkklALy6G42qkjipBiVAJLG87lKEo0eR5xmy3xqkp778xsXg/IlyWRkuyL5slqtJJkSfMAY714NenDb9rpBZ+gtS7kqknOuLxrJ59/Bh5khr1pGUssTehlJ511m8p/3a6LJE00+LlkxFVlGUnYiS0kZ5x4HtugvxaQxfLssPAFekKwvjuZqadflSXExUSpz+iTlHNssyJPnARv1b2ZkJLi6M+bmSWjuZ/RdA+pYiBpiCP7SYX+7zVr+E8wBnjG/Qc4d90Y+HjJ3Hbgvufz79/V3IGonj70mEVMyzeYLLUZTRRLv1e1WG5L9ibFGzMET8D6PQdC0nx0fDwCk26cDhc6TJ5Zc9j1Jt6yTfEyX+QTQxJP/0+lMLpNoUetLElduCww+Xbhex/DSao2+YZERAvZTyG2rQx+3rk/ml5HYdHo3JHoz+vvPNm4BJ3xsw2ZsV8v1UmMTXnbQk0z+6hFOiTx6bOTq8kYxpSHBXAF8J+zK5RWoc97HMZdh6+6rJWP2wWTorEM3G+Y3e/ZYG5zVv7Vy++5CgZgSe1NDvCqKgvjfSvC7I6G7Sj36ucGeGgWZSr+Pj9wA8OVloVxRc2SckSh/84YkNbI3xunRbRzlukW/m8srTUImB88TPM7whVTk6k/n6qFhZCt9vpNUqMxHAwB/Awg4Q+ZG+yUg2x45bQDA8z6oIAGZASg0WdD167eDnxUA0isAQTP88cVbJXToccvl7b58BLDPpOR1m91a/urnpXYkcadfPZZOZgM/+XKuyFyMBPFmiw/vK13BP+LXGDk7sJmjh4Rft8jBY/gxgOACoKhD1zPsZU+y+mi51BxavpA5SFTmzBfQqmr2WgHYeULbfXYLONGETvVuq5MHD2TEqbapiS/YAknoG8DAJoVh7NHfP9MmCYB5o/XrC9UkPgvniSRvhhxHo4lSiMTFVisA0sCcwslcibiUAfJMAReKo0LTMJMYpwdkHOLDdKIeEMOY06golcWkFiDOfWZ9c6Mdidkr+KyQRU5Murq+1o7zGQnzarXRlLou9oP9dGrUjDJNf/dE5d/NVGOQqQrq37Ta/3Gv9rwD/NnKP9SzB9yt9ns9evxEI7dTbGZD/BtBLzKPa8ZpWXs8/uwZrydmhiLT9uJanfpBxzWxucHpsixTR5I6sLa5PduDucaKGrtMoL1Blg4k+De+K/Ypa3RbLJBDnrRcLJWxbrUoOc+Kwd5vAad2o6iMxPkO/ZQATVvrtCeGXZ2fEfMK6XSmirqKpL3Obpl/pQUJ/T3+vbq+VD6fyAATHBDLWRdybMBluDg6wg5bXWHjN8yRpVlzYlIiprs9FUWOD6x18/aNblg/PQZ6vx7wLQI6bpD1/uwKGbYaEydTlg1r6vSfvroDm5CHg3EeX+r9XnNAriLL5a+GvcsEfY8nUyQohRh1xPw7bNlkKpBVXhRy+c9mcwULAMdz1qKk6DELf3Y7v/ZfR7i60pZrC0E5MaAHUGs95mNX/n9V+phXl1cqmPd0NsGmWJOIRSFFWZ5UAlTuiDlrwED/dvawJrJvEq8V9Gv/Pybxixp/Wo0k+/tHStizAwQjwK7h/7nEPkIJb4ByfTTWgZkK/PMGUD/kmeqrlYqYKRGTxvjjZrOR+21CZillygBjfC2vsKP4GKBhOh4+CNK/uyGe3+KinfzVsBeKIWr/4p32L88AhC6VAd65TQXQ2z10fd1K6M6PAVlVX58ofAkYjg0I+xrlY9XXK908f60i5kopVwtdt2HnZQfQMp5OVaKDhvV+RCzsVzt16D01vXr06rYQzCT2ISPW9T4E+YfdXK8BQCkCzrfn13L9+vpu+MMkZnJAqc+icvpoPhrsuHJwZlpqD4jZPT9ThaxxLOE28BaV/VdAcAd1DAtlfdo/f6NqlNTNSk0tk3LTbd7LABPt0VLZsxPN0GliDR5vuuFbrx0+LfZK8e1K7f94odxBUPy4C6aI7IXPjQBKxbo2/ocvZewBdTyWweMu9QA/eyUQyQJgK7JGrYmfrRr5hwpTDGprQHv4c/9v8UvxOsbeXR477KrLk0ZKEraxDp3WL99p5d9UJDbmXzxSmxkAFntUB7Hhpccee2JNS98eAFFvb5R3QZG9VIstNW+vVCOvaReVX26lk+nws9nVLNPtcaHtt6/VA+BqNlKfB61ev1F4t5KQkZBlCyuu0xYf6Ymd/gsBBTG8Z+0w9oMdY/a0qyJzx94ETykmTfCvrBNbrJEM2RUj6ANgjrHh9f/8TqKvEaMEPwXrWb8oFaFzVW918+KN0sVKed3L7ahhXESm0ZOHqtmn1n9Er/haiU47B9/GhbLxZNCB21ICSA6sD6koNGKd3a1Xcp/MnQfiRsmaIWJHNynUP1nKWPd9vliGbokRFqMEnx5XCCzwj83iL7PlcvjZZ9uCqn7zTpNhX1DIvz3v9t3i27nPG5/K80wNfWKWQSvJzFSho+75K/VnyBddjI6O1VzcqG4r+Zob4C9YUAF/xcmJ6qOx9sTD/not/wn3drtnee7Vxg4a18Ip1LHnGWLXvhv2PGItu3rxSqkkJuLvqzfvZJ0NH+YIKUlE0RCjYEez5anG7ENz1tomSu7bZqaMeNQwbnd+S/x4q/j0VG0ubQJ2TCzwdbhj/z/6+6fK2Ns02E16cqyOWD1G3gEfj6OxXCYea7vVWnvW/B2xKFxtVbMXsJu9hE0Z/uX7brHv7qeFpl890Q65dX98q/3FpWwxZu9b0+dSk1P4IP5YDjOM0SPvHbTKBp7HU9nNThvAaDueqqFJRWzesj7v2Xdsic9WZFqzf9xd3SjNp/IPZnmfjv2r81L9y3N5TBO09/NMG/Zlws+KTauwpRBT+iyoL5L82dTlufA9EHGugq8J+5WKvXNDcT+Iu46YO1fFXFqee/JWMvYpS+xYZaagf7NXz0ifFqp+8/f9MX5L4vfpHs5/nr79fJP/VC18vodymNjH1wfZ+fHQ4q/r6Jz9sPSErY+LqPntOP/hiL8d7T+F0kFrfvxT+v/Wfe7L50+hfb//4fxPofNv18cl7+W3GPGjGTtR3814GWz4cPdw/C1G/BuNv0ngpyUwmOFPN/kPd/cwJz/+pZn3Mbx8Oo7Z52o/bfVbXx9ix6dHVkkeyPjLgN/fu2Ox5yHg53nt6e8JiI5NLqfQ8T73C9S54e24+eF9aPGh4v4J7X2DfL/qs+fe7o7Zz97+t640szuZ9YzshWvOhrfZ+3tcGQ+8HOQPc378pcXBQ2/rpBloWB1kPCa8L15v72l7u8+VD2Py8N2TzPCHMW930I8fvXidFz/3cjj3cYfiFRSzu3kd6FCF6pwTP/t86bAVMxvaeT+/bkkQ9SRNvPh5RwKBBiTvO3WuZ3j1B7rPU/y+tqetJ0s8weXJx4bEkt+NIcjHijzctoyfOHrxOh8vROToDb2YmKIN7c1sOHe64mVmSjwotyQKvPhDpB8jSQ1uw3IPv3c8N12jmKKMsc3Mbw+0fNwYwnAe3h/9pkuNaQ567UkOeb9E4i1lmXwu3sbb97Rwfrx4nffz490IUohRzmNGvxiDXAYxBG8iBoW/Xi0Pvz0y9sRezDP5WE3TqEUPEZ79vOYh30vHXCM0xyRnA3R8vBCDPHnhSQ2/drrR5QIN7xtipOp7HTuvXt8je6dXA/TUJCw8WdiRUEPRcg5NvPp+AKxSlivLcx3mXpC0MBtaSBbkSVfBR59F+bFB155kCPDoxcesmENyGcLb2BNzMhUkJGUmw1cYSh17rWKxZJxaGxKtFUCvJ+RqEnt5VijEqGBBOeMXJD/2JOl2JNYagI0QoxK6N8aMMSgnCRhDUs0D/4YH/Z4kRAsQ1kFLvFxWO5L1WZYp0reDZ0PeniDokbODsWBagx21yNL1GMzoSRwd/kqRufi91vvK1NIvxAg9dA0Y0KBbb1OQ4MopFuyuJ4fDuTHxBvk3gKNdQk8kHAw5+pxK5jAm2dRva3kbB/oCiUzyRNDpqduo2e3VkqwQ4/ucPSnUM/8anhuAC217HZHAmvm3AeHB9b5Fbg5YtNiYkFeOPTV+rrtXQg4d/f3Kfd5lUnnykjYJOxD0Q4xDIsmwn1QbiZZhUioA7yu3Z+5vSOI3FOEnTosM13DYOOi2JoF4RdIT3bXbCjBorZbEo8t8i15a63RzfSVDpp5M3JFcdL47TwKSXN4h2z00aupHealUlCQRx/J5bK5vlEjoz5RUAhC4HrLJSG4DIUZV2IzrJMtzDXaJXCqS5Il7WcIH3Tgkufw75OvJpj3HknYl4/gYW7dN7NW/QUdTbFeqAexvAbbMTNPZTAHdIhUFb4DuXT/uO37pxRNoW5JoLt8MXRfw6KDBDmDC5b2+uVKHn5bYQMG4zrfz2yPPSFxyOcZs4wAAEABJREFUP/DE4+3llRr0NXI9YovHJCVd53v4yfCV8dFSY5Ki0wcnmlBKwIDp0wdav3qnhDw9KbwnwTln7mFSyv3F+avon+el3K9b/MdSUp9HvwUHJpeh2/WOhOkkFtqRsPPkWUfbLESAq532Phd0VDxYDt8QdmHkMWl6eiSmMHwDpUPHibqe+DMlaR1GhRrsrdlVish8yXxCypVIWu43W82OjxRSUpHnJIxJUA4cSahD/grYvftT01Ty/zOwD6bJcqkCOY6LkZzGu9ev5f/38MnvvlLx6FjVOGnT1orQnADozEkaR7cDFGjwtWcNKRqnLsZkXiQK766kDN5TzHTy4FQe4/aAaP4tQgFaXwFuRILJ9tW5GhK1wT8sQ1nik0ePHqPfXu4P4/FE/o3L3uMTCcxrQLzL1bV2mbQ4PZH/n7PT6UQ1c9oCcG4BVfxbrB7D3F7KEvAE3c6wuwydJ4uq3Q9TVFckAJaoQLJ9Bcjh85ghtqyVVs/fKlStJoyfHy00fvaQuFKpnxaqAXyub2+YZie3udFkrDWJ2oKxBqDZTK7DGv/dAgg0xNdYohP/fy0BC5rMdHV1ibwq5UVOhEKY/jdGtfCWocMHgNyT6RzfnWk2nSnLct0ABHjcz9Fb1e2VP1hoU7AWPRgrfjVWazuV+Fa4qHX5v38ruw7qbjvtd4wDbw36KuBVDOcqZALyc5fRDr91/t2nfA477MkTvfW8VLGYMu9Sy9nCzVQJORqgRVpONSKOTIpC8Xqr6uU5OOit2mkul6GtthKA2qiRSsAQB3XWb861Rfft6yuN4GmPzsbTqaaAt4G2k1QC9t2ooa+vv0VWqmQ9LItS3bfvtHl9pv0oqv/6WHE5gfy1RLwzSiA5nxh7jwzP/uUbXV9da4aPux85KOJydZ/xuUc2Ms3rS92eXyoUQbtJkE0zOc+L//K1xvjDDlDagZ4jEvf9o4WKPJPo7PEwYdsFduLXcTFTT9J+PMSZRg7Cul1E9rBLAIogaQUY0LJOnF1daEPsH2NXDv7vWP93xIIdfrN/B3jLmrF9fT7M8+bsQvriBJDnSHN8GzKDL29o31AyYrnNR4NuNMV/ARNCZLTn58TYoAl8ZcjO14sdcn738rmUR2UxqsAPIvrL51Otzy41zcaqMtPoAfEHPfSUDpCr3uwUoRGJf3FWAtDPtck79djdDj1UZZL/RPjcAeFJoT12ZPipr3W+dxK2GmIcfLgjBhfjqTL0PlosBqA1XO/UAZ75B+1G1O93OwXm0HaNqr5S+fB44NmPHfS9TU/cLJF1+eVDrdDx6qjQivmNLneAKFvlOJ/Lff/iteLVRtO90Otet8SOlv0HtzH7XpPJVBfn57IsqSHWdqcTtTfr4Vv8Dcf88Yn6F+eDznvEyiASPEwBRzOA3g220wEw6+FC7dOFdvu9EjG2y6IcCE6zsRrWdI+1CduZEMPdz7pgSv7/ChN3/VvWNbHjHF51sZHBb9c0WmEjBeBuYUkGuKRpqebsSg4W7bCTivP9u0tFCwrwbwBazaxUCKYNsckAJtMXxKyjUjvi1Rg/2BPjNui6B4TsCnwo9Goub1WzxoVX12oApcGitAuMv13put2rZ75bACgBaIq23eWNNn98LkaSiiT7Ehn5ugaAFlOS8qQWm3H7HLO3mv/j15oQP1tApObVBXujFhs29dNCVZTWxIJAHNtdXqvrO4VHJ6pCqwLZF8i5fHKqBBAo7PS2QI8ScU7KPaZgqxnK7PD9LXbQfnumqQNagMejLqlDTivmu2l2ameFjLV1xJoTq04J2TrwuwJEtiLXmvUj4U+u3/KLx3Ld7Xd75ew/GFI1U7u5uVZivZ59+UztJFcfxbqWS2e3w8+DG/qbjyZaPHyg+OSB7PFSfTDVz5Y0NHXMcXS8VAKQzJ89kJBfjFGraqceu9d4pPR3T7RforPdVoatOoA4gp9uvVNNG9+P+d7B5dsDkNfoJgIcugzCxVplzNRiy4016tg775l7Pyvpu1c3yeQfZtW00Ja93s3FhRSDEn63YX+WykINNuw8bW9Waq832FdSvd+oX4zVLEcK/rPffa39ZqXmGnkgn33fqPR15emRNuihe3ulFt9o3lyqXDXSrlW2ZN5H88HWeuJAS4wWMvUPnwbikLEGR7wS9WiajYaYU6deo+kEu79Uwt+q794SToLW1zfq37L+4nsd4GzXt0qLqQoUEhkrMGSiZNiVWIs38FnDyziV2MBSDTEwAji7X3TMMd/3gNsredwKD9AZdb6f61m/4xeP5N+kzlopsN4kSsZePuCPPaVCvjkyMfplxLI9OsqYT1hMVGCziRhso1KzrFTP2hUA3zuA4z3nApyduQBeXWGrF7LFSCVtm6ZRS5viwbE6wPOiQQ7YbpGNNIFOORqpmxfaE2sb7MTlGUNUyDLlFH3zVuVWGj99LJuNBr7rtpbv/zr3g6PJ8K1wjFdrfLkq6YvPNKwfKQRV1il7fKwe+db/87lQg2IlVV8sJXh0e+/+z+cK+jd99Yz2uUL1r34bPe4XLj+8Px3jww1f6+8V4/w+DT//vu0Pzz6le7j+Ycv/5Wo+KwqXJ4UAj6DvieTQ+HC8d+u3Oj2Q/rHjz40D2/pBgZi9Lx8mxPVw7sefI/pz953G58rP9ftT7v9gchC5X8flX937U9l8yuDP8f9p/8P1p3T+Ha4PrByOvwkL9+XBOQvpwRXvhumx3LszcXZXfpOB70h9Svr+9Z87zH1anzv/c+n/r9b/Uxn+1vP/S9P/rfn9YfBnBHzoQz2Xv+BtZjJjn0FSp6eYfX/t3b3Ojz9b/kLyM7vjx8c3uzs3M7/8E8rHTPrceh4IPy0eHHwIMx/nfp/PD2lmgwz9rpn54aPSI9eeZBBPn/pQPmrxyYW3p3yodZp+fb94HQ08Sc3hw/h+7sXMflDn9X+xgpjM2K57ABf2xHx9zi0JKQeOfFzjQdWPfn0ofu3FH8zvlw/hHrqH856EfA9db++0OuThheF0KIGHiwNtP3bodyjv+3p/L13bKfJg7O1dhoOOoKf3L782M4ni98XL67yYUc/1/beZye95nR8Pxeu93L/2c2/nxe/5UYdJvj8eRjBOOh5kvY+Xlnm4DXXw6sX7BhqZGawat3r5nMzMbykGdMKZ2d11iEEWoyJHT0jVPAiGYPSJcpn4GD7fFvmEEOQvM7ujzdh+38y8WtGPvXhIMyWSlcM1d7yN07hTVRA5d8A8U097YyyaDNMNMmjw9z2NbuhgEu38PMQwtGv9YZ4SqA8ykjsaeHXwhq6SSDIBSnFCYqKTmamueJr0m8iJwcXo6qHfMQcoyMHHBtv0bwj5w/CepETV1IP8nI63jTHy/JopvJeDBlqS02jbVka9F9+lWAxiEDjpZWZyXk0azhvnjbqO8WNIshCVxUzexmXlD8R+Hi0ohqAg45+Gc+/boiMzKXDPxx2AKOy6hX/XmYKpdd4ZPcszmUEB3jvm6mUYIyX5HLckAnt1quGpZw5OMy8LFcuFdgAJ/dmN8k2j1IoH/UKj0Vg7gDIoyvjXeh9o95LyolBA726HIYYhWeB0KxLHLcmAGKOSUTj28CZsqibhFWkbe5OYj8F7D5+B83Iy8lYydL2l/2HuOxIeDiwYfbztQQ/BgjoA2JokFuJQgGf/Vo7L0+XlIJX7i0HV23hxOt7P6bSMYymqC2JmyBA+OnSUlSN03MrgyW3EEy4tsu7xQ08q18jaGLvhKF7OX8vcWngZZ6UMgx+SaSSpepIe2XSkkCdlDlCQPOm5bwiwDr0qANc1CRYHUxNJ1hsSSTHAEBMqkG+CvzzL5TwbsuqYi/Ny57dJlVp16MR/Mu0W3W6QVZbnSujb+XQeaxJxTsvtIIagGMLgr3nIOFLypCLLJOyspn9DYnxK8ntEsrAh8eW+MieZ7t+MMuTjPPi1ZCTuKt2ubiV0XNLHk+IDfyQcW+h09K/cF5FPYNxAks1BlxbAaEeSvWE8B+aELtq6GZLSniyM8L+jX4YMRiT+WuZtRS4EoQS/zmPMo1raWDRF5DQF8PCj68sT5Q3zmQBcVthch+y2ACCu8wivIxLzI+6NRmMSksQK6nrmNuE6n000W8yVA6i1s1yrFYlAEuSu4442uI+cL7ftKXR67CZY0ArwrMFOOgDUlOeqxxRDrCSrXb8Ooq9IagbkNmaMWGNju0o5icmMxGWqO9FcWUjqze7i3NtrufwxSPWeBGa+WZkrlIV6WhvjFiSpx08fKssLVfhqjh95PJgtZhpPp9oDNPQpyP1pg6058OVAHCOohp7Ly+3O5R+hl5FcrJFt9E87dAJ02GoFUNSgIzH/Imd87CVDN5PZTBWxZPXinbbMPWEzZib/Vt5kMqPvXlev3+jy9VvtscPZfKGHT55q2iVdP3+p9dtzyaRs16jnuA+SxxSRkPTkcZYXOn0MWAtYHvJMk/EEkCxXjdxW5xdyoH9P4nWfm0azqTp0kZ0slFvU4vRYUq91pCTp9uZWM9G3iNo8fy1PQEcG9/kcLY+0A5D0KY+KUguS97cXV4M8HVSpiTFjxp4AHi+hP6UsAKRGJOM9rt68fScHtS/hyf25x5YD/J6dvR34DSGqJAneoXM9BdDgXsSvne/1d2+0ByDZAY4kQM4eGU9joWw21hhA/OzNmQKmX2HHqSg0pe71m1dqkVVEV2UolB4vFfi38p/1xO9GT050+vVTdYAqRp8WG8wtqGBuk4enxOo9M8c20f/Nty/VkiiOESGdr6Biyk5mCs/fqb48VypqLf+fRwrzvTriUn+2181rktltTrujgcfZl4+Vz2dq8bntLFOfJWUpk0h0Z6cL3ZD8XwMkVOOkiP0W07FG2HBzdg1wttMGHXk8uNyvZQC/G5L8F7//Tj18bUnAZ5bUEUNK9OLJ6sr/X87LlcaPHmryD1/IbbjdVbrGTi2Y6iJJAFQ1vtjGVjcAloY1GLM2eHSA3Pny/6f2GtvsomnNmGlUaAm4sjheSue3qohjnjTvi6AW0KTFxvfE7KUVOn3ySNOYq8uCLm6upIdzpZy54yfHv3uG3220A5yL0CxoNz05Unl0pHpa6vYVOr+9VVbkSkeAu1WjUcrlgEgLELMlLrot3ABe7btW5y9eqsZGGuYzAfiZEms3Hltv16q+BbTAHxMxs6HvyZPHithbgz3X+Nz4aDn8v6VHjx8qx277USaDh26Uq4C3OTGiwvYabHyRlUrbVkePn6hj7aqxmxqgfA9Ys1mtNEL+ywcPVX71WDerK20BAi+311oCBLo+Tx+cqARg2KZezbxUYF6BMRYLQI88YnDEPAfHnp1oDKgxGk0V8Ykda4ivF4bO9ptb7dGF0Imx5+oB5TPiQQ+omEN7DFDt3/be1XvA0L1m2F1G/RzeM4ATEbOq0GkNmFbmhS7evVWOs/TbvTKOhh3p/EYJ3uK2VrXfKDudsz1p5GNsctMK2gEbFWDKCDBkDjAyR3eVdeqQk6HjEEgpLu8AABAASURBVILiZCw9mA/fCq6x4Sn7qBH7h5BFXQAGb5jHjBjRx6Bpn8nMFOcTxf/6lXL8sAcAUpHJ49YVdpghP5dzi+0J/UyIMfYAW5QUAH9yZBfzkos42EMgbobVXvZuNdhBxZqaYxvpGF9clGqxD40YNybNiNU1+1yxFkTiRvC1GJ1WeRjitTFf/7Zo+QjdTGbKHh2pKEdymrZGNvA+ynMZugiTUkbA3sGz77nQNABjpUj8mj96IGFfW4Dh5rt3ct1kHpu/OtX0H79SBMzO4G8En8svnij3D1Ws92pp72BSzvg58VOLkXw9NZ8fOjPmMKz38JF9jY1bAlCDLwDxZEECHGxPJtq/u1KHrmMrjQHwC2yieTBRCdDf4j99Vys/20g3W7VvAIytV/PNG5aKTr5P6PGdkQNjtM2udkMsi//4VBP0GPGxzbsz+YeARJwKrNvLYqIx7bXaqX35Tj220eH3DeeZRc1PTlQxt+WXj2XIR394q/X/+KMa9iMumwZfr11vAIZT1hh7cSkBrGYglRvku8I+WcbUIdPueCKlqDX7xOrlW0V8tSOexTc3qtB19/JSzdWt9sRaU5T/HHSPLOfLpfasC+sXr9RDO+QJsxgrHB+re3ejW9avhG5RqXJiSTlfKKZMDsrm+Fc1zSX2t4l7seB8VysVo0HOBTbvHzKY4R9BQZtxhOa1xv/wpbLFVG1daXN1pRSihB34HtM4z2cTFehavLotbbDFDl479tUVtpspKbmensxV4Gct69/ujy9lISgu8CH6j373WMP/zwx/3b++1LraKjw5VmLiFbG6Z2+QXe/Vo5ueOfu3eO3drarQ6zrvtP/9S0Vs3fctBfNpWN8MAHahTN10pHW7Iw5WqgFC9//yXD3xNYRcTd8M+xnreiVAfecv//qRduOg7mikcjlTuAUhZU3qJrkc7M2wpcxtkL7Cb9tJ0o61pH93pQz/Ndb7ipjeTUrp23O1nEd0Ypcb1VnQtt/L8P++zBTON0qsn2L87T9/p565ttNCos7B8ob1qvzdU9XJpNlIcqD60VwNY3rc74ilBWuUKnyBcTvW6x02uyH2NthqRGYeW2YRXrC77OsnalhvDR/bYa9VwF2QVf2HF26a+Gkru1xrhCx7bEPIuOZ+d3GpLkXlMVOD/vqvT5l6rYTvNNNcHmPTPz3THv+s1ah6fckcWykmGXGSYfTv8OoZ81A4/dVvo8fnCtUfvX2MjyqGC6/tZQj2czS8bmj2E3967h0Kp397I00NRR9eLkeKR7zhDucf7h1OXIaH89/u6CP9kvKnj/gp359e/+mUh54smDqUoeK3/vNLpONtfutxfyN6LpsfkHJ+vdy/4Xrxcr/Oz73uUPz6r6M49/fLn8fVfUqfnN+//PMG+Wzv++R/6vyznX9B5U/RvH/vJ0mxeMrLTzb6283fUgL3dePnvyXt35aWc/dLym876s9R+5Sjn2v/S+/3JAF+adtf1O4H8dlj7b2eP3f/XtPDqZnJjD3bj/BqNPy0UPVnv82c6i8g43x5+QVN/5Qm3UDbeUEGJGAkP9dHrxiigoWhriO2efGLlgRXxwO+F09+ep0Xp/BpCcz3QCOEO1oH+3B6h+L9vRzoGfwYe70PhWu/b9Do4N2MFpw7LTOT0254sK5JbsfEwwh1ev/yNjr0uVdvZkMLM5P3cRpmyIO23sfs7v7h3MxkZvKXmcnn5lf0UAw23Ot5CuBRS53LCDpmpl/yMrOh//22LcnxluREQ9K34ZhiHNr0PESa2dDUecvybDg//PG6FpDJ24f3MnI6LTrzXoG+PfdrHt79OkI3J/HmSS3JdWSQMsYKLjbOmRG8DBfMyftLPmvjQOHcp21mfvahePu7tt7MlPNw7NcGT1nOwyRH8XJ+h/6c+9Hn5zbTM6ZR5zJ13iMPmS06Tui3IEleQCNn7q47593n6uCag210k+DHaZvZYB+Ha29b7/ca7Ei8uN8gjwbbcftJJE1CiGqRF3fliXw/FmUp83+09+uKRImP1dDXxxH3OvzEz70E5ue8+TGRnMnyXMOcPHxRTJLrriUZ4Ekhb5dluRLzq+DF3TJkieRFrxbB8JjNeadI8rTloV77etjWB+h44rzZV3Jbcdk4bYMfUVx+HOQ8iVfvBT322JHPyUvHXJOghHwHGeeZjBIpNfOjCxx0gM6V9lHDNxhbt0nm1HEMFjSZz+Vju46LoqQLNuKDcYYFyUJSx5iCmR7dMpkhOWkkdQNJ5fb9fMTLvPBn4H0454KjzyGiH4OujxMCYyA/95U1CSkzG/hw4NjLnoQ33eD9QAlO6OvUUJUqEqwjbH9H8r1DJmsAofp6rZwkpH/KvyXxZAw2lBjkulmQONP7l9PxkhUjJWTVQsMTzmI+rnunmYoc4As+0WtuSdGPRaEJfUrG3pNoCSEo4ocFbStAjBiDtpvN+1GkgiRyRfKnQ26wT+qlV9VUinlSGRNJmFpdlAro5pQaWygHWhV56UJ+PWK8QEwtMKQd4IQXjAJtiJdT7RXgo8MGMvrukU0OWBlSVOyk0vv1jeoyDTZAzk45PlHtd/C6JanUac+4gfFDiAoxyf0jG5cqAJFyaHrbjPs+moNMNTrP8hz9CF/I4UPICh0RP2MIymlbwcf15aWuLq+0JrHnH4rwcbKc9ibtAQ4uLy64f6k9SbFyPJIDVllI6kmy7ZGb9UFFY8NcjVFKEm8FtD3JuB8njRfz4WciXeY75L6FTqJ/A/Cwu7xRHaRNJvr3qgBp9ruNbgGEDNl4zHE/3cLbmnuecBMvhiMp2A3tPJF/QSI6YP9bEs3Nu2tdcX2ELXUkDhv8eY8cV7fXjCEF6Pb45BLQIUNneV7g7pVSTJoCfs5n8IutV+jx9hWAI+DA7fmlvF3JvBpkViCfHUAQ5ivX6e1mre2bc1VF1BRQaqKMhOZO/iGEOTR76PUhaHyy1PHXX2g0n6LP3fDtrRUymY6nmjw+lVmQA17Nxa0S4665Z9jhHLDVbWJF8njX1QDsa/k3arfW6fR3XygnuWzEMyiS8JXO3ryVf0vWAZQbgBenOQagfwggNiOWlPlIaTrR9uxSmpQac32XcG7lwO0RifqCpLLTuLi+kiFzB8Uz/Ctir7eAMleAUburRjevbgFBb7CtqIqE52Q603Qy0WK5lIgha8Bj7zNPxC0AjFuS9TnAiXGvI4ncAIym+ZgEOjpAvhED9vgQv3igiG31z46VhShOtXRZdo1OT091fnams3fvVA7xUMhzT2K1UY4PrbCfKcB6B8hw8c1z3TBmJImaWCvEbGpsz20MkyEp3+oSH2gAhwIJ78mXT2Twk2PrYwAvTXI1i0z2X441+kcS20lqLZNeVFr9H680gVn3X4xXt6HRxR9faEXyOI1yGWCO257Hrh3+vQZkmQAkHQMqFG/XWv/+hXaAFQG+euwyUBaAUzky7s9uiUG5HBh68OyJdozbY0fXACFZ2wNcb5RPx7I8yhP/N9tbXQJg75lbfowNM8/FYslfKUOuWWcqT2eaYPdXgMNbfMLL6cmpipjUEhdSjCqYs889PF5qB7jivOcA9RnzqQFq/Bt+E2wjYgvb7Ur+89kd69T11ZUSfI9WjfrvzomXpTy++EJqttf4i7nmT5bakODffnOtlQPyvVQyXkTW9e1Gl/6Tp8QEAcwYifFVu9fCwaL5WBlr0wzZuM/Olks5qLrDt1f4XaGgHJ9K6K8po7Zq5WDZLTw56HzR7eUxp2dh2jMHBzE61hP/Ge6U55pOp4IVhQ5+FjMlxkoAof4z8v4t1Z6Efub2g59llJL5s1CoObuSAOab61tFgMSE/a9fv9P55mb4ZYMN8Whc9cRH4i4x593bt2oBdTr2IBmgVnN+pRY9C+Dv+vlzZTERT1pKre7qRj1Aw3EohrlkgHQlsb4l/rTTQjuOFXGxRHZHT55olTOGhK2/AUjuVUG7S4x9ulSO7ntAqwm+2TH/4GvLJMqwNwFENAAp+6zX8CGSi2v5B1SqS+YEoDgdTSXAlg1AcB9NHUB4D4hUszfoABnTF6fqiLNxOdb1DptmvfBvy27WK3n8cZtdoq/p6Yli1WqMLdbozdibrF+fi8F0ztwVDABpqfJkqfHpkapXAJEALnFSql1vtXt7oR1x2OXt4LSdzFQjozwfqfzikdxW+nGuHGDJdRTwkUhsyBrk8s2Z9vNi+P+QLUjxdKEAwJ7dVkrrWvO/e6oWPUZ4cn11Z9eKi4l6bBKsWqGWQpaQQ63diljX9erwxS1xpkevCkEd9poAwJoZukHuDgzvvn2j5vWFRpbUMb8eK6vWa4l10228Apz10rBP6bH58bPHKh+dKsaky2vmS7FRwd5zB38r7ftKhp01yK0cLbC/awkbWf0RQA5Z2WSkzfmVKoC0NC7VzUfKAAFXmxX2xLj4XNzgn+zD4sOlxBz0u0dqXCaPjlVHG8Dunqk6mKurlXqKNrX8vzpoQk+XiH3iX8hjDCg//vKR+tyg1ctBxWa10ejkWNH9FprtrFRPad9ea4VvtP//b2TPL9Ux93qey/cHLeN2TaOYkjJiYchyGbzW+IryBMi3UgEgPJ9jF/WOtXWriA7kL+SaHy3VIfPieKmE3lMr7f/uRNmXDzTCBro/voZuqcj6YwDFsWpUAljvACmb5+eq/Rui7A2DBU0mE0X8O8SoDbFlV0rbC/wUW69XayVk4ftQM1NYLuUAM8SVA8D2+FbEnva06755q+V8of50oh2+ELHBiOynrGFmpt3lhcK+0e7NmZSi2lfnEjIoHj5QuW40rqTK7RA5d4zdAP42yEyvryTmGI6mKolFDf4o/LR5dSH/kIMtxuoAxwtsyGXa1pUm/kEE5GS/e6gdoGYLn+OXK8Zv5TqMxIZsOlLzAnvFFuvYazyfy4pC9hhdHk+V3+6V/vtXMsbtuW6xhd3bN7htUJGVMmQeKVTL7VmAvjVyDyGpfzBTRpxwOwuArJHSsk/rvj1Dtzeqv3undLOT8NF1LkDzK00XSwXktGcNiDk+kAdlD5aq2XeV61b9F0uNaxvsRNiNj5mNSlU8b+zQZb8gLvCs4WuSainH5682yA4Zu871r2+V19gs1/XqVj3P7BUlTsfy+F9CO9LPvzS8haebbqeITykGhYcLgPCd/DkjTEptsMkaPVueydf7hE8JOcWvHqonziR8NoSkGTHQzFQcH6nDH8bThaLbE/7YWCfDHkbrDpms5Hz7c4fYI2VlqaB/15f9itH/gzXt4dcLh7+9/yaBXyWBHr84lF/V8W+N7yTgjncodzX/4f7+Jdk/0PbjfzjB/AYM88DW86Dm5Teg9p+bhNuIl996lk7Ty29N96+MntuYFzPjIcfI3/ZDMbu7Nrs7epv7xeyu/ken47Lz8qMNfv7G/fEO5z/f6+MWh34fHTsNczy0NLPD6d3R17a7s1/19zCG2cf0zGyQrZl9T89l4+X7mu/PaGd2vy0N/fp+IT586HD//EPUbEVAAAAQAElEQVTlxycH3pi4T/7jm3/mldM+kOiIXV4O10GR8TTM39v5PS89D7Je/NzMhvtmpk9fPfQOxXhQPdwPnJuZLJhaACWn46CTlwPdoR6Aw9se+n04IlLyEsNl4qHXzOSyCSQ1zEwhRkVK4NyMe/r+1fl4lP693M1MZjY0MPr7ScsDVsfYhzYHuodrb3M4PxwPdU62ey8frzMzeX+9f3Xe4P354eB8DiUG2t7x4nQdyPI2fu6lu8fTgY7zbPa97zc8EHpbs+/rzOzDHCNjJH9Ah5bTtmAKMSI+HEt3Lx83pqTIQ76ZcT9oGJt5mX1PS7x8LA4y/sSYoQfRlodd5hkZK9A+BvpzXcOby991bOY9JL/P4GrQCSTk84rwY15oE+gb4p0+zZgTfDeeZKGxj92gq5rkpJ97cVpmtGM8v44hyMxoLW71Mq4Tc3P7qkk0+PhmJj/2unv5uZ+ZQYfxvD4nwWpmcrl0yMFtNUb0BW+e6PUkUJ7lioE6ixpGpGPgWu9fblfOU0si0u/7OF56xkghynUnxugGv5FCYHzm4fx6WItZJsvQVQpqM9OYxJvT8kRC9G8gel94c1oJXnoSfb0nXrJCO5IkLiuTDYnu9iBvkuhmpnIyRkBSTaKv457P0+3AzNTBn9/0Y2AufTB4bZWT5MiQZQZfCTn08F1Q5+d7Er0OZiZswscy+kXmyEE0E2Tho5DL0X3ckxiejOvGmZoyycGijORxTJl6ZOD85yR3siIn/7oXClOIQW6jdVUpCJ6wBU/+tyT3nacQIwn9HXzmlEIFQIbRrsJ+cpLoxjwKEjBdj6JgyqCiTvI5OF+5Zcr2rUTyuPj7x8ppWyAn58cilExyXbkdVfDgYBusqgWocBCpI/kVSHK2eVRL0qvfVWrRXRZzjUYj+bfqtl2jYrmQkdCKFpTlmSwYYGlNiDOZmQLzdNmPp1NlWa4d9Dvu+pgtNHMSQD5umd3J0+fv11mey22LXYH85fKvsL3OJE9sJZKvIolmlPx0CcVOeZEr0c/HGU0m6raVhB7yhE7eXCqQECcjrnpWqChKJWKE22eGbooi12a9UcbRbcDHq5GB667a7RSZxw3J9t6ZCUEdtrom8eg6fvDgAfdNgbELZOOgh8+j3lfyeXqS05iUy35BQnJ5fKL5gmQl9j0hqVmRINySSMvynIQoCTH4nY0m8p9hDmUxJKr6s7X8Z7Ed6JUnBBnfx2HiiiEOtm9murq60p2vBCXkPZnN5fHJZeKxZzyeMMZExXisZFHBAnK7k0eNvBp8MSionE0HvXrCdbKcK8tzOZi5Wq00h+cuBFnVKTKHGdde36KfljiZM+4I+iXF5ZvPZ1IM8uTp7vJa2XikgnnVALmwrDwvlKMDB8V65DSdznR7fjHIOOFDHk9dPjWgtGFfM3ibAJo60BHptweccX12jH319kyZokYUTyivn7/W7uxKDljvAY5GJCkr9KrLjYwk6PTpQxLLU21I8tfEigZgcg0Qj/Eqa6XpgxONYlILQJ2tK139AeBo16om9sy+fCK73mmaCs1nM+VZjqybwcd9HqubW6YdUFFP4vpWi8WRvL4l5i9mC+JHq4AAri7O9erFS02mk0E37l8T9LYBvIhFko2l7Mg0elRo+rRQfhxVAJJmxJvVCnmim4SsO2R3CjhVIacAzwymuYMDvUhWb1Q8OlIgUdoz94kVKhgvyDR98lBNHtVgryFLcpDvFj1dILc1sTDDV1y+BYnRiM843TW6u7q5IYh0g18zNHMJOn38RBn2O2mDLv1bU/Op8gfHA0DtcQmlKipog72vAC8aYrsf+xhJCre6vHyny1mr8A8LtfOAjEy6lupvamWbQhUg0p75edxymy6Kgvx8r55k8f7tlRL855yX6LlAT2P8MZ9NleBJvCbEK/fnEtC2Q/b7zXbQczEb6/LlawUWK487m1dnSk2n5d9/pZ4EfwnQFZlLWySNAMwm0DzGBhPygEO5b6xJbE+p9zUsAk4ZgHjadpoC2iwABWri9DlAWwPYd31xqSzLEEcrY80Kzy/kdhmDqfnXV8pd1oy/x3pW6MLt/+joFNGbtpuNxgArHSBWJEZnAMb+U+LugzXrSDOsg50CMd9jT57nKhvp9upaHsObPGBL6OTrp9qPkgzAt6qrwX7Ngmp0Mlks1UMrIKN3r17JwfWxMs2Plir+/skQ412H3n55fKz4eKkFvpSHTIsKieCLkXEn06mycqSKuD+dzYb5+hrWB1OFT1Uk4t1eI21cl4HxvN/2mzfou1F3vpIBhmzaHXqYql+OdPQP6AS5mEyTo2P5h0+yPB9i1OgBIADydFstiTHug7e3NwNgDMaAfqUGgHNxdAJfJX0y9THgt+gJWjWyuyLOj54+0E1oVWFTAT1mKSofjdUik6s3bzRCnqGWZoALt7OkapIBop7D763WqRcmPuhp+MYmtr3BlyKxVYAO8viDbgMg7vQxOgWUDvAwDoUC60+LfURApt3VrbqMaPxgrumcePGHt+p+/0Z7bHb9r891xFrSZKbZP32hCX6ex4x5tBJrQ5+irG4HX/Of+2/wmRzaDWvZfDFXIH7fvjvTmvVCyNyw/4ly5nupDgAxAMjmACqhyLRKrZwv/3ZyZ8wtmrK8UEIeYp+WFwAm84nkwAq8u32V+J3H+4AvboljAbDXAGbW3V41QFsQNGjTIs+eeBiPZloRUyr/1QiAYItBSVH5fIp9LohbE5X49KhEBy/eAdj08njesb9x8Nl/ijj8wyNtl6X06lJpOlaDv2XwtgdkrwCHc+K3fwih9RivWv3FrXbP36hCzydffaGMdcr3Fpu+ka9P/tPlQVLCFwWfo+MTrE4q/dqkHpses88Yz+aKe9M4ZNq+u9QUwMzKQhoX6qNkyCAEOqAX14OQd8/64eDtLvRq8bfdyLQvTUaM7qeFRjm2uZjKgWv/iVsdTdRiN93vX8t+/079myuFL7Hhtyt17Dn78ytVgJud79XWezm4PsWePW7pyZEa64kzlGfH6qGT5bncTiLA4/byUmKflFyHtNu0ldweb757gUymWmB7zeVaoRhhvrU6eN4/P5PQU6JPOJ1rctVoDwDpc7Iigx5zefZAO1XKnj2UxShf18rxSC5nEft69p0BG9oQC1NWDrrOJiOVIVP4I3PMouKzExXYQEhJ6xcvFGQS+yX98yvm1Kk7HqtLpt04qgIEFuYv9JuI4zUXLboMu0YFPeN0JN/P5pYU8KmOfeC+2So+WCo+OlGZ0Yo9je8pDSCwT0HZCfcUle+l9dmVxsT+nhiUxQz91/I4tlOHPRojCDOpVTFmzV5jf3mlPXvkuowywFw9O5LzM2Kcgv1f+PpU6e8eKWRJXUQd5zcSNinA6+T6Ib6n87Xyb87la08scnX4Snd5o/5mo83bc3y8A1iuNdp0Kh4/lOWZtr9/qZa41aKjOjc1j2aKgKgqMom1YvTVU2UpV0NsmT99xOyiNsQCQ8ZajFW9fIctXUjMX9NyiN1G7Gq/fauetUNHI9ZvwHlksYeXRj3rUg9Iu5WvnT37gkD7if8SCnElEutq5rddFir+7rHc1oQ/TPC39nY19Gla5HZ+pRZZFVmuMVwZcVHMIeK3Jc8zmJ2835SYOcZurUBfIWhzeyvXefV/fqvmfz7Xjmm2xDu1rTbwskUPGT7bsnf158N8NB72hKs/vFSLDcavH2nM+h5CNtiU2AcG/UVePVQ/V6j+8DbODoXTH31/js6P1f0okc/c+DEaXn+/uV8fyv36v53fl8APJfTDmvvtf/X5v2mHA++fHv8tmDj4xP3jv8W4f01jfCr3w/VP8Xho48f77fz6UO7X/8c9P8zmp4/3734/1/tWdTj//u5fx9l9zn/q/K+D278EFz816/v3/hJj/43mL5FATybIyy9p6228rRc/9+LnXvz81xbv58X73beGHzv3dv925RBV/Pi5Ub3+UD53/6frzLzvT7f5wV109YM66Bxk+IN79yrM/oTxvL+P6cXP75VPx/zc9ad1ZqbIQ0vk4VL3Xh0P/l686tM+h7pgd1t840HkUPyel4O9+LmXHnp3x54HvGYofm320zLof2SeXu+Jj5YHFD93Wl6Mhxl/gDIzpSyTt/noPvVDu/dHPz8U7/fh/P24Zt/z5zIK0A8xysx0n673M3N5eHtTQCYxBCVPItHWzOv12VfHWF5agKuOBIc38nFiCEqM5eOYmQ7jm92N3QIWUKnDK0OP3t7btffk4nWe1Ox4KPNEfwfgYLKhW894PfUhxOH68Mfsbgzv82F85tI0jVoSL17nAKEf/VPvIUae+RpKN5DwMZiWfF61JzKZiw9pZoNMGubqDd1OnFd/qIwxKHDfx2z9IR2+vB5BS9Q7PbOggodW8cDsx5zzxLx9jJZEmp/r/ct5C4xrXuj/vlo1tBtKjEkhRkX6e/G2h+Jzi9xzubXw3yEnp++8NsjA+zfIuOXc5edy9fF8vs5bDEEu9xCjnKaZDTZvZnIa3s+P3megB52YJRkypoP85ff86O0C9XsSzC6vEKMKfwDfb7Xiwb0BBNS+JtHfyl/Dgzr0MmTjpQXcyUmGFJSK83pPQinLlRivRQ8uuy0P9gE5tNiU96lIJhhjRnzIaXoxH1ymohwp5RlnPUkbkdBIcjk54OtyidBJ0DZaeIyoGM/l06FPqpzUUFwuWZ6rR44I545/Eh2pxw447gA39gCKMQRNSVZUJK0aaA2dkeOeBIWP4Tp3nRYkQ2uSETk8e523c2vsDB6JPzVzb5hvzpgOSu5I5O72pJ4wrDteMnli3YIpoG+jXnTekWDZAOL4N3t65ENeTIE2t8jMbTMfkWiEphl8u8yQu9vliMTmnjmkENTHoMwTmhyb3QZ57eUS9IT+rt6TRKnldoRZa4ueyywXbMuTNF4nXhX8u244xa86FbRxcCYg64yxXZct43ckIlfXK+2RRYu8Cvip3h/LvJAngSK6jMSBHcmnnOP+gkTbbq+a4nKtGcsBjTKRpIORlf+/apNCcVyoo42RWBMJPv/WWl732gKwBASznM2cvaFwOcwhyzPdAgia2aDHHFltkB0i1JwEFtrRiiTTNWPsKBV6JR0mo8EEvbvtOD8DUf5U6MztdQeIk/CF3fX1ICJvG5ir2+JoPNYVCbkWvfu3gNyXRoCwk6MFyVvSmvC/xnccdKp8rtAsQwSM3GgJKBCfHms8GauguBxchttMmgB+rRivPr9Wxfg7EvMdNlVjF7Cm3kw1ss5czsx7tjgG4NXwbXm/jyihO1HudAGORg+OtGrQ/zSX28eIRHGLPzg4eotMUJOclid6z26usJNq0PuaPjfcr9Cx01WQLquNRqdLWZ6UppOBV/8Wl8eywNyOTk9patox362XZqee5L9/m6hx8LJvtTw9GfhYc+9mS+J0Bh2ShZNHp3JeUielSXmXwCfR6TbnbrJ9da6yC1oA9iaS9aP5XC2TjbRf1Tu5r4nkcXG6AZUOZAAAEABJREFUkCdzWxLuHdbRoGMjYZzFTBFdNiR7S/x4BOjAbeV5rohO3QZa4lw3yYefXGYishiVxaSjZ19oNp0N4O+O/pvVWuPxxLt7M9rlEoBabDJdvLjQxfNr1bctyeg1ugnY4FJu3w26TMQuMym4rxZJU+a+QhZizpskXb16q7yFXESngEt7wK41Pq4sqcGmHBitSLj6zwuXIdMJMl/O0QnczKZTTSl74o7H0MVsrhPAth1gWmT+2dFcb3crna2utC+CwnKiY8Bgn+eeZLQx16urS+Y21pjY0l2t9KCcDsB7tm3k31xld6URoNgX/9s/KkySKuJWum60//2NRtlcK8CzEWDAfpoJ4ckBXqN9XzfKfM6rLWRMr9++ISQ3gDKN3Nd8PbavTpQDJqywixHju4z21U4Ncb1GDhmg5nw0UQNQ1LBHMOLFithWk5R28M6Epwcp5tmQ/F6/OZf/3GWNLYR9S/J7x9peyu3p6upK59++VJhPdFtv1SAj/3b3ZDrRDN1u0PGMWNPhKyvO/Sf0m5OpxrOp3Fb282Kw1wwjPDo51XQyU/DYCF8pCxrjx8U/fqE9flfDE6xpcbTU7GQp100xmmv/eqMN9nLbrpSf5irHuab4dUG8Lyk7wNc1gPCaGKptpbGSMoCS9et32gGYtaxXFUCRmWm5WCp/cowsb1UTm1uAvvXrM2Xo4xIgskWX7/75G+0BJq8uLzR2MAUeL9+8lceWq7MzRWzTf6r+mjF9ci4DVeiImNwAWrWvz4cPury7vdIu9coeHmnPXP0nSPOTI63Pr+T/lYGP66U64xp/7DCFAvOJgIvheKa626pDd/7hiSUAWG9SgQ82s0LpwUIR4D9fTFRVtMO+cHvtOUb6G6VfjLX44rEwtiFO9NhH+eREDgZW7FlSlmmJX8SHS1Xo2f8fy4BvG6CbzUYSY7fMx+NUGhWq0Nnt+ZkC96qnCyma9GiphL4b5L4DMPS6EgCiUqduXirB4+R3X2i0YD7QqgFM6TWA7N3pZKifPnukoV9MuvnDC+Rzjo2YSubqNtS2Nfpaa3txNcRSHz8/WSCfZrD567Nz9ci/BnBNgLM96+EGWzUAn1k2lq+RKcMOibEdfPqHAeZfPpbbfAewvMVGbt+eaX92qTWlAwzUYqT28Vz501O1gFlZq8FXsvONduyFdvjexD8sgC0EAE1ROvr0lA5fmP7uqSJgvzlYY9KW9TQUuVYvX6j97kzNu2v5HmZ/MsY+jhXRV/n1EyWO2fVOAjSc4cM9Otx1tbIHp9rf3Cp0Uv71Y/VFptNE3xeXarFjFUH71Mvtar/fKTBugQ+OiHPxdKkR/rfDz3cAen1o1Y0iJakuk2IlNayjNFGdExuIFS26K796LJuOJYBwB/P2ry8UiW/1y3O16CS9vB6A2A10yzWGi+10gKvZrlPad2rfXSk2vVr2+BnrV+962e+GeXescy1j9NiecS+tGhkg/Z79S50H7HuJnz4Y5L/PTQ2+1tNn9+1rFcRrPZxrizyqIN2yD9DgiBsVxMPu6VL+zeA9610ClHS/mc+PZG7DxIHInrLDlhbYfq1WOaBpm0wV9tNfb4i3exXYZI8/3wLy3wIiNgCU0W2H+LDDRtpXV+pOp6p2a/nLx+hYTxJj7J+/Vk3ci8Qh3xOuZ5k8rrdvLgd59WWh8dFSGbGrQR7hi1NhzAq3O43zkpjzAAD0REbM0Hfn6h8vlRPTPT4m3yO6HvDjyd99IRG/rgHLm+/eqWO9c5u6rlfqeO4oYq4W295vd3Kb2r+9kL44Uoc8J8dLtawV/dWaPbHE9lrWYVvQd5/32F8cHylkSem/faG0a3X0YqURsXj9r9+p+b++U+wzdeNc69dv1WGvm//jD6rcjogTPXsxfflQPXrq8I325YXCoyM1Pn6Ua0vGs0W0qDCZajKeIsYI3632k6Tu3YUaQM1RjxSJC9MWPhobZMQS7m/ZKNeaeCzWJo/le+K/69z3Ih08RHzJ47Lr122qd5n4BxrGI4Vj4odp+Mn3whJrXatpMdLi8WPpYiWPJx4/NCvVvEAHxJcuiXgujY6QSy98oVX89kwuX99vbNnztOw/I/Msl0sV7OGaVxeyo5lsPuM5YC//QIpipj1rpaWoPs+0+R/fSsTtEp3Ya+JCMmVfP1TALibsezpjMDP1lIBiqnGUcuTBHJqC+qdHmn7xiPjcDPWr1a38Z6XrRSn3uaC/2AvGdL/cH8juX/yC8/t0fuz8Phmnfyj36+/OD3cQDxx2n5Se63ul55wHlH44+rkXjBQ2qMI4/PqucPH9DahwcTfgf+a/yEG9S5RJvj9w9h//fadcVMgEh3OmxKmG4hP9tHD/z347zc8R8fofK59r/29X97Ff3PnB/bo/nZNB0LgU/tl3uk8Td6T+TjW6C/e6e3mfu7OP/35a/2Oy/LT+YyqfvXLSP1ug6z7ygwLFQ19OP3rTZZjaR5X3Lg73f+w4NHXiw8ndH7/0MhB+3/EHPFH/oe6u20/+HZTB7uDHjj/Z+Sduwoaz2Qv9f6box8b7JfUMa2YyM87+Wt+uqJ8oh1s/w/5HfkMc+8E1G97eC/f0I2Xo423+hHIXLz/DpIvey2du/ZZVA+/M68893ufJaR2u/dzL4frnjt7Wy0Eug+yR6+F6OELE23gZrl3X1A3vg80iO/eMngY/Wd7Pfeh7789A+/21GcTen//Ywdt/rnzc/lM6fv1x+ZiG9z7c9/OfLmbe1uP+PYH4qRe/91FxWtxg/n72wbaHi+//HPj5cN/be3nf5MP999cfDj7W+wtv8/70Jw+HdvePncern+zFfAmvHcBZS/Lg0NQMWWA3wx7WafhUSeJgDkOTGOOH+OY25pXBgg5FdPdi1Il47yT86KXnQY+W8sIzsIz7Xvzai58fil97+8MYPo4XCyYvIUa/RLwwyFnnPHL0t8uhv3ftdZ8WMxuqhrboxY8WggLFb/i1H72Y3bX1+37t91rkFmS6K/Tj3GUT4l2Nz7dFjvf5Cu/p6P2rY9z3px8dXB/NPZ14vxDQCO19bG+cUiZ/uHT6Xue0vI/RzszgxotImqBk5Ox6MLhFYLIAvxYAc112phgixmBqeTgGXSIv5nMQ+rkrXmfelBJDUqC96xt21L+fo4+WeLhMJKdMvXwOJsnrzEwZ/DqPVA11fowhyOncFVpDkL8KMcrM5HPzdp7M6ZCH33N77XjQd/p+9OsYgg73XBbex8cKMSpwb7imf08/Ji2oD3Nz3luScQ0P2p7E7piLMbcsyyVkFkkCcKIInaGEqCxL6lyYEO3gtyZ5nrhvXLecH8Yf+GPMDjuMyCQHzHBeAzT82tsN9+g7yAzZhhgUkKHHXafb1Z0iWZKcpEqKSWxXVJCsqT1pdLlRRqIiM+ZIiSEp0qZnTFhR29TqSJiFaIrYhM/P25gFdcihx35T9L6S87MnGRBClIlhfB7w7XL3uhACtQLc2qtuKvkYHf1b/NnlJWiOAG4C/SsAMOfTZdiQ/Aj0jYzTDzIzbzrQaUhapDwT2VRsqKM+yOfdoQsHtRGtDLqB0mOXXm9mAD0zOd8xRPXeiBJDUMO4ETl7YqQlyeTHDn1uASx97mZRZVYo5pQY0WMOmFaKQYe5+Vxdt3lBAqtvh5+kJWXJXDv1b69Vk2gzkuphXKgF7OmiaUvC3iJ8u6yQe4+chzn4ufMlU4T/UTkagAn5C/1GbCvQp75ZkZBq5P0MnnwOY4CNBtneAjzvAT5uASpbp0cis60r+VxKRdWAeG5/njSqmK/bckXSDdJaTGcakeByHffYq8vC+fCyJZG8JRFU0T/BS8qSHIje1zU+YSrgteLc7c+TRTmJIwfgW3TpIMwOHkaAEzlJ3oxSwG+e8uFb4XuS3TXz9vkiFea8E+LRMUlrQw63Vze0a+C9Rq7SDdfOd7So06dP5WNl6KfMymGeVyTZS8DABA8Nfuq2X5HwjSEoQG9MUq10XvJEUnQn/6nDMfPukK3zsPPEKz6BC6lmTnsAU9fdeL7UfLHQFQnyXkZeK1cHGNNiz06j29cAa2cSdFr6bQEZ5rGQGNMUlJM08/UrwlfADmfHJ9gCCU+SyjOSitm41BZ76YqoapSUAyoUtVS/JoErAULvldaVVutbpSJTS4LXgf+rFySaQ6aMeU3KsXYAJrUDjYDN/rO6I2RdkWScAmQvTk81YR4NttLC15wEdSIGdPh2ReJ6s1mrw+emyC/GoI0nrvGRkGUakyh0wN5IYmY+XtWqwcZ2pclB8/Firog9the3ukQHNwAVboc7Esw1MnFwerdjDiTqe5K5eUxK0Kqd17eXClxnXHeANNeA/zOADx/fvxGeM94Ou85ZDwx7qQp8Fyc0lBTyXBH/i510y5x3gAD7V2dyIAQGtd5tNH58zLxa7QDAb84v1KPDDaUvEmDwE02Y777aa3N+qVFtent1oeliCcBYqUSHy+lCkbg5IvE6nszVAtpNxjNVeZRudtqRPF1bpy2xc2OtRpbUYDcdPB4/eijD1npKOZ3IY3oxGWkEwLw7vxoAlWaaq0XvFkyJuaxIjF5dXWlPoniLvecW5T8N2xI7Ntzznwt3H2gAgI6WR8pv9lrmY90ASuzol+WZAmXXVjoFzAyLiUKWlJP0vyo65cSjLPTENqkpaoV/OlaXWlXwXp43qv73bzS+7bV99U7H6KHDj0eLmfTmVg3+kfVBs/lCFUB2gUzq15c6WR4rU1RjxlrRy/0wbRrdAAIghiHuOgCZv7hROR7jQaY1+rohZmUk8HtiwIJEdAaP2WxCPrzRGh0Fxqp97cKXrcy1x1bEy+P1CDoOgIoBnOYCGQy2wVq0xz+WyGbLGH0Mmh6T6MYX3MdmgC85duPfBHSApywnyq4rrdBHzzgeUzfXt2rRZ9ZFFYD5FdcdYHcLkGEAIKvnb3RxcSH3u90fX8lo0ySpcBmwTq0BMdar6+EbeLeAMjcABUVRsBZNNZmMWcJarXpkTwyJ+H45m5Kg36rF33pkmCHXsKlVLufCzCVAnQmxM/v6kY7aqBwQ6tEzgLiUNCfRf/P75/IPthjrVw5gs91u5Gve8YOHSlkmBx+LmAZbrAH18sA541y3e5XTsYRfRfxrwjowb6L2fSPXx455+xpYEjNHJ8eKyG31x9dDHN4BJGiUDWDHmjnm8Nu7TX79hQw5trdrFZbQfaeAzcVJIf954MmDB5qenKhHjh1rQ8Y+YI3t9twv8lJtCorYTsMaao+XcqDz3bfPpV0NGNQoB1icEDM79L5D1qHuND89VkKOsch19OSxpsulSsbefvdWO8DcbNsq1pLHzDAqFYjDG2yphYbBx/nzl2LxUQZwGMtCFoJ6QMfucqXOgftqx3WmW/9Ax7MHKuZTlfhxU0YZ8XOKDW+JS/a7hzL8tX5zpeqbd+pTVNx3spO5MvxwDl+TLx8pPjhWDp3x0VJCVrcA91Zkunr3Tg0ynSFrVDmAyT1Ad7Pb4XMzjdO460AAABAASURBVBi3WCw0e/xAG2JbBahZvzyTx4cKWXQAuyPW4+Krpxo/faByMVf75gL/jkqAnGLdL0ZjdVlUe7ORraoBxNxeXSriewFf2eOTk5MjZfi87xUb4naBEdbEyEis6a1T9QqwCZtsZ6X6s1v0upW3bbGn7MmRDDCtU6cE0B3RfTqeqTiZqT2ZqHh6ojqPw8+ou51sVivF//FGLCQi/CrDPwjcA0gXQlDd1ANgjEMqERvMTLreDh8cyQD8WmKtZiPZ02Nlf/9McTaWnh2zN+mVXM+FlBh7MpqpIqYW08kd6A1fGuXQnEmApNl8pu7N1eAjy0cPsOFO2XKmAEB/++o19rpljX+nDn48buyQU48vrf7wXOvLKwUUFlmHQyNFgLHL83eKyHyEP80BauexVHxwpJ44IvaDgXu99dqcXam43qt5e6WevUPPWlcQT9op/oLMe9bZbC/5r8Ts2P85UGg+FsDhDntMZyvNnzzSZAav//WZfP/W5UG+brhsQohqWNdbbCgA+nXE05y5Jvw9xzavv32hfpIrw+5z+Evw0osX/nszQnZPTrH9XD12uWafUE0z7X1P+PqdxFoe3qzZD2Xqxpl65lX4N6SDqfz6mbRr1PoHTdiPT/NS2T8+VXK/YW7jyx37lZ32784Vskzjh4zzaInOkvbMs8M+w7fYZVEobDpZMVFOu8qB5NutEvG/RX7r6ytd+C9J7Fu10ZSQvY4nGhMncmTesg5mt5U87qRnJxr996+U/vGJcuzbiOc99uPybJG7r0PNBttiXna7V3axUXx8JJ0u1C6SqkWu+t2ZXE5xPlZ9NFL6h6eK/pPIk1I9crdNpViU6s5u1I6SWkBvIRfhKzFGFbOJit89lrIkQ49p16tiH+4fjOoB9otaqtjHrdc32luj4ouHylmHM+L3ljiJEJDbWjV85ui8KxgD4DoiD2Mca6UJNFtieLxYS8RkI8bm7INc79NHpzLGdlvvLq6Q9TV21+D/pWpiSpGVw/2GvWaL7W3Yg9SUQJ8de0LLM2W9qX9+oYD/RYsScbMlDrr8CvQbkFl8fsmea4VN7BTYOyR8Vi8vNfIP3vzx5aDnAGgfqY/IIejf/GWMeCic/ubvA+37x+8HuV97OP/+7ufPDu3ujqYf/hN1+l/0Zcz7UKSeq0Ph9D/k+zCbzx8NXd8VcfZx0Z/xMvoeCqcf3oe6nzp+aPy/wMnPyeFgfX78nDh+qv/n7n2Oxsd1n+v1fZ1hJT9VxP27or/gy6DtRR9G86u7YtT9eNFfw+tvPPwFJWDQ9sLhs2+/91uUzxL/lZW+2fHyK7v9Zs0PYx+OP0bY73s53PdzL/eveUrH8/RR0WdeLntve+jvRy+fafqjVd7+fvnRhn/yDefyUJzI4fxzxx+77/U/Xcyc3sdtvMbLh9r+49jv8/5w797Jod7so973WvzE6fsxDjQ+ben1Xj6t73go9Dq/17Nb8qSin3udF7/vxc/vivPGxv/9eHd1UkuCMJKIurtLLXQP507TQR1/8OHOz7wPvcxNbNjAGRZ5KMGCvBgPH8PxcI9rbxNDvLtP/ecGMqPV++L3nWfn/f6cQwh+60Mxsw/nh3Z+/FBIbvtDkvcz+77toVPHA5QXM1OKQS6LhgclB3oFnw48tDwc+7UXMRevd0qBPp5k97F07+XXh+JtDre8zs8Dc/B+DeMkHji9mDlFyceL1Hk75zuGoA5AwMEOqVeAJy8RWauTgj/cYcKB6xDicFf8dRNAzd5FkfoeOdjQzuhjtNBwz0jg+pW311BrykkEmDTIomdsHz+GIE9IOE8N9lSTxL2zyU5e5/w1JK+8vfdlIgPfLe382sEtb5NIEJh5jWTGEb56dJDcPuHPDSv6/GHIde8lhju9HOTndR195C/aed+Usg/zyTi/K/kdD8i5pdCUHqYQeCAnGdcPAhIv+OBvDEEBngqSqF7jY7huBF+ulx4CfvT5t8jAjzFF6AV6f/+OJAJcvw6uuUwqEnRmpizLlTFPp2cWFGlXkij1pL1fB2zLH9zF0a/NoozCsANxM0OspO2QmZlzaDLoSOZig/fAsad4jYZXB7hUkUBJRS5Drp6EbEhi1xSjRVEUQ3ufV2SsGKI6Ep6uK+Pa9WyM0ZEAgLKyPMM+KAWypQ4SEoRyEioOxrueW8Th3/aRmSzAk6ScBEdB4rNhMpYzppkSCa2WuewAASrAS7fhHnvrqQvc79Cxmcm/FZuVpXLaF0WpcTlWrzu6FTbXYGMpJHlirwfoE+BX5/pmXJdtS/LGecnguUIWdFZApy2J5/b8Gj5KpVGhEcBDhn3uaMNtKZhcf2KeDZ2Mubg919crNYArhp466ve0F8CLy9WTMHndq410d9kiywA/Skmj8UQFZUyZkAyK05E8iTZPhVJRqEZXw9j08WSSy3MckhL0HGxbXVzik51aErsub/d/wcNsvpDPr4DGniSif5PU+Z/P5wr846ac1wL725Gw9G8RudLNTLPFQsM5etmRNPTEoetjRfLK9VFCY0Q8cLmNRiTtkJFB3CRsOdOEuQTnMSaN4WNOMXiSTC3Abk3ZUfbY22g01RR7L5we11vGa5lrOfC9Vw3YYJy3AJ1r7olxViS0ri+v1JJ47YjDAf04sNWYSN52MtcNsr8l6dcraD6bK6ZMzn/P/Dr42ON/46zQhKS+sqgJ449Trn2Urklud/BQkdxtsb0Uom4ZU7wCCcb6YiUHtbaAEQH9X5OIF+MYZZ8FZQC3BvDbAqyOj+bDt0lLRQ3gJeCO230qCjXorCLRl19sBUuAMnv1VxvVJHETIPWGJKz8Bc+igTF3DEId4EmFrPb4xwY/iSRsd0lyeyh3nRzAaehTJ1N3udYtIOk1IOQmM6hIsRNj71Tvd5oApI+nMy0Aizyhd/LokYL3xT/CuJADo9v1WuvdVtkEH5uWyo6R55zzvh0AiavnrwBHNST/ZyQ33S48Dnoi33Xl38LuUBzDyn9acgMAYgAkmhSIPimQpMxIMNrTIyXGnKCXHvlH7GfXALgRX65IGPv0w/laLb52fX2t8nSp0clS/rOJi6cPVTM/B3iLYwCoLKmCP6ftMcP5uALkjiSVpyRm94BAo02r+PpG2xfvtAfUzkmwT0Yj7b95rXiz1zgvXOy6urqSkNzm6krLL58orNATANRlvRMYi3pj7thzh7/IE8oAcz6/MC41ddtHntMRACJz8WTv7uJacTFWmI2UiAH+7dY3gEmDz0Fb9K/eXWn1/LWmBI0lEwzPjlRNojb5Ts3/9lS9J/TRdThr1bzbqywm2tUb+Oll8PHuzWvN0GlB0rrGztp3t9r7tyQ5z7FPl9GoGOsa+ykfn2oKeDLG71vmmeeF5senusBuJpM5coQm9V0wzfOxCmK2A72tGeDKmSYE95a4OSIm9WWmK8CJ5eJI49MjxRiU0KODugmgxVhvfG/gsopFpmtkmF/vNEGPPv/V1ZXAqrTb7XQF+L+j+Brr8cvvj6/2AEIrxgXMGuUqQiZfd+fjiWaUObHkFmCzbyr1xHtfI2bHS8XpSOXJQtOjpfxbfStsf0PCfvLoWDWg4fKLZ7SZShY1AoRuWT+cZlxMdQPYkQB+8qOZitOl9tiZ0J3hCyEFpRA0nk5VMW7CFz3udHlUNUpy0Kx+ea5qXqhd75T2vd69fsNyVAFILFSzZ5gQPzP6L+C9BWjyn9iOyGYEiOM+nopCs6NjlbOpamjOAPpmgI0VfK/8Z2mJd1UmJRysu17pFhChn4xk7+0otBp8d/bVE+WKujg7l7GfOQL07ZZj2eVG1Xdv1GOTo9FYrqvtZk3srbEnybV//d0LNXWN3U51C1B9zVyLbacNQOYN4E4O6NaMosoHSxWVlNhDHj95qI0aVUUcvgFbnV8pIw4vTk90e3UF3V4OJLr+KoC5LXFXrO/HxydKMVMD0KOXV2pfXanMRsqnEyUHw7DDPevCCGB9TVxrH8xki5GathHBS+I6lLnyt7daf/daJXYX8OeWNaEB2MmI4QF9tsTQ0auVMmJC+eBEPUBT6XGE/YPvFSrie15LzdmVmquVdt+81O75G63enhGGW02ZX4dOI7GgSCWgyV6G3aQQVUzGrE+N4nwm/yBJTQytulpuh4EYMQMMHgPqTIgP2W2t6tu32gEk+7qyfnehmn1oQDc9+4T+1aUQFnzcyCa5+v1eAphyOmJfVALCxRh1fn6mLtLUJOc/EFv6b8/UoKMa/yzYL2XKNMLOrEgqn55KyK1mXfVxVhhKy9rW7KAvAQjPlAEs7olX6cWVcmw3aw0+rrCfTN3xVPXrC+XYVFzOVTw5UY4tb9crlY8fKzs60rZibXOAiz1YAuS9LjS82stb9ZQaYPP2xSslVFcBVAbA+G5RKgG+V8TLzjqVj04UAE4D/rcbhSH+7wDaVv/yQgL0833XGhDM8MnN2SVg3yW20GoGaN/jI2N02zGniX8oCDquk3EqNGJMjzP7/U7rq6uBr+yGmE6cvLk4AwQ8U5MkTFnVNFNYTOB5o5w4M5tM1Z9MZVmkpCFmwSpySRLAtZ2v1GLPs9FUOX4bJyN12F8bTGUlBfxEMnV7mPjuTFvWV7fRwLpVEI/15lpj5LcmRq2+faVE7GqZQzNOissJvPfE/WtFfH4PQN5nyEWdmq7RHKa7//FckblU6LZ8eKTMMoUs02jEHBZjrZqNhE56xrFW0qRUvSxV+Z7pxdmwT7O/e6wWWWgFw1XDWr9Wh7zHgMTtw7ncBtesyz7viG4Te2koqY/8JVbU25U69pYB3rPI2A9P1FQ7pVGpyfGRHiyPpRxdX2MjPE80r86Z05W6rB/kaNtaBEj1354Ddrbqv+E+8SEAAm+IyR6P8kT/Lx7QrlUMQR1zsH98Jpdf9+KtNoCgW/bzBv89co6Aq0WaqGbNr16+U8wz2cOlhF818NqbqWAdtAdzjZ4+0Ob2Wj3TadgPVZQUk67OzyXaTY+WKmExIj/38YB9Tlj3MjYFLWC4sO2KfcUY/wzHCyV8p/yvX2rHmpdYV8R+x0a5InvFbrfTblHow8v1Al/x7FbbP7xQRQwqZktlp0tBXhE+8k2j7p9fKLIXq0spwGhLPPBYEGWDbaTZRHv4qFdrEXwViE+712dqiW3Nu0uVxNQ98TwRlzviXv71E+XYKqGAtp1yi2p8H4WdmdNnvQopau/8UoL+9vq8BBDWYDmfv/u32p+QgIvu49te4+Xj2r9d/ZgEjBuHwulv+nY9fFp+zQB/Tt9fM87Ptf2UD78+9Ll/fqj7jY8+hJefJOs6/LSBd7pfPr5//87h/H4Lr7t//dPnnxufHk7kULjUEOgOFZ8ehwZ/+/NrJXAQ46/t97f2n5HAXVVPYuTXlruev83fw9hOzezOt8xMZuZVH8qh3f3j4aaZ/aD94d5Hx3v28xGd9zIwu6Njdnf8qO9nLu7T8PPPNPkNq+xnaHH/3vx+pvEvu40cvGHPBnqYH3Lyay9mjOdA+TqtAAAQAElEQVQnh8I9bxd44DhU/djRzAZ9Oc37pSWx7+Vz/bxdRwLgwz1o+LmZkd+423L7fW8nXn5+KFwO78N1T3LIKwIPWIfi12ZG2HYh+tXHxYINPB9o+LW3OFwPR+TUvaft936sHHj83P0OGkMykKO383K/nV978tbrzHhYpp1fu9xDjAox+q0Pxew937RrSP51JO8PYzgtM5P39XPxOhw5Hd5+7e299NDw/qh66GNmQxv/05Gc9zZ+7sXMFENQR2MvZt+3Fa/AtZmRv+zl/bzN93Wd/JpmwzjOnz/EefG6Q3GKzp8XceHtMubv8ji0GY7cS9SbcUKFj5dSVIeuzIxjJzPTgb6Pbfa+Lfw7fS9+34vf9741D/R+HUMY+vfQ83b+EO4PnFlOYgqbdX683ixItImMDRtyfr1/h1xjShJjhhixZ8bm3PuIl5nJGMPbtDxsOj0f24x6SqKv06KpBhlyYrR3en70+2aGPrANzLt7bwNMTQ303N7yolCMSZGHXvE6jM3p8O6Yh9jTHOrN7uQm3fEQ4bunjdPz+ZgFJWiFEBWHewxMf+ffzOT1nT9Ecy/lmWJvEsBVi3zM5UPz3hmEV3/I7gAPe5eTgmgpY345yTuaSWZa3d7o8DIzddCpebA/1PVc+7z96HV+HoLBR4DPqBFJx4gcjXYxBBXwnpOUyQFTO/jwb58m7md5gczaIREs2pZFyaykwuvhcbffa08SdQMw2DB+i8/BjmQaXh0yiiSdMgWlPJe//JYZPHOvRR8uQ69vSPbVFJeHjx0tCCMdkhoVY7nefI79wIG0IxnTMJ4YLOCP4tyiKTGHDDl3zGPf1tqQgA7zibKjqUSyxfKkwPjeL8tyeULnTj5BniDNW8YlUadOCvxL8J/De8gSIuiYR6Yy5XfgAjJb9bXaUTYUT2zlIUok9fJxqTAdyccTMnb95hn9INyT3N8D/Pk3IXrk4Ilvn2MqCsWUmEon111LQrtE7yVzakl8xcg95tm7/Ugq85KcTiYrKSSKzQLJpVorEo81MiugRwMdPXqo6Xw2gCo7koievNmTQI8hMkOT69Vl4kUy7GulEaBgj8GZmTpssedisVyqQWd9NK1JUnfwfnVNcpo2O2xhzbgbEk17xmgYP6KHnvZ7EkUOICfm5uoLMQI8jpUzn5510O3H+d2i00AbT+T7XEMwOY0O2kZb90lP1vq35yaTiXz+niAcIVf3sTnAiE1KdbORRo+PlUhkuaguAUl2JFhzgIAEqC/497E7kpk7EmEdCeomM1VlUIOcR8jcddUx78mSpBv6XgAi30Anp/9kMRdTxpeSFgAzs8lM/s1Z12HNHBq1Q7LXUtQasDMjmd2OczUAwteAY20y5QDPLXZWPDhSQ/Ixf3yiNdncFQnsvqBthBfAuo6k3Aa5OlB0S4K8Wm9RaUI/E01JLI7wXZHE7y5XGkPTSFxmJLmLVtqS+A8wOp1M7niFbweJEvdy7Ht1fkHiusPHelmM8tjTw1vAfmPVKuW5anQ5BzDwpCNYpAJzsiyT2+mWxGGD/vLRSHOSoQXy9UT2hoT6Erntkbnb1umjxxoDJAobyumbKAV9QggknK80CSSe314pkdC0LGkF8GgeT4I0Pl5q/uTBAMx7stLBiRbQJQGCnyHLin7jqldGEnUPGJEBoN4A1DgAO89Hct26nKeTqXLiViARvMcHZwAwkRg8go8J97I8V4udue9st1tdkwgXL8PH/Ru5brtu+3va7JnfHFl6oYmu0UuMQaePHynftQrHM02/eCS73WoPrQ6j3+EDk9lM2ZNjZUU+yHrzx9dyeTgPp6enLAmtyi9OtStNuX8z7vGRAsld/8bZ+vpWkTnn/6/HKieZchLPSbmu/7+Xuv39tXabSg1xwAGD29fvNMEWdvTRv7zWAjtxkGwE8Jtj22uUvwesu2Ed6Ym5KYt6/fy5ckAzwWuGDra3t/K1/eL1a3XQbZjLlgR5DRCWGfwR3zzpv8fPU1EoTqcKxJ8AcD9xmwaEvHr5hpizV5ZlmhFPdtB0wLJImQzBmZmy6Uih6rQlUb4AEPMP/UyxJY97I2Tvx/F4LP/W9AQa+yTFJ0cqABw1LeW6nAIYrgE6bgAtPd67T5X4Uzct1AKOGLZhN1u5XWfYeQWw+OCrLxRYb93m4vVGAYCwOb/V9eW1ut1OI+Z0eXFBnG8G3/FY4GvOCFuzq42mOEOHP0eF4X5DH8uC+uOxCv/QRydlADATwIQcBKkEIOuJ3TsA7QcPH4BzdvK4N5pMsZGdLt++BfiICoAIo9OFFuVU9u5GWYhy31xfoefLK9W+bry+1P67tzoaTVSx9t6cvZMdTQApb2VmOn1wqhBMLNlynfTEsTWy2dK2djnTbwVw2hGnhm+UAtAkyqiRbq+v0FdUlmfq8O3APHLmM0nEgrbR6l9fDD41dXD/0VI5cpr7fgI+Pc422McOO+lO4R852eurgZeWuee/eyKPH4JOiklZUWoxmqpg/d7iQ7lsiPcNfAb8qQQwqsZJE44giQqAN9vX58qIpxE5TbD/ImAQyEn/8kYb4o0DMevzKxFK5fE/Q5bpZK7L3a3i6Vz29UP5z4gbdrdnHJ9jhJerb74D3LuBtVr+rcI9aMocuzLAtgtVig8WqmeFyq8fK9K3QQ97QPMYIrFtou3FuXrk1TG3wsFfZNBw3hMvAnEvm02UmN80H6sHZDVsQ9hk5/tqtx0zFdh5uVggf5d9p461SKwRxny9re8XmrfXqlkDVr9/rgZgxz8wsG/2Cqx7o7wgskkNSisePZBGuXLWwQ4gObupiK/MDb/vmVsDQNW8PAdcv1A8B9hDT+Ndp4z1I1I69LgH7HZ/LonL4mWA5uEf0eFiplE20ur6WgnQNy4m2r98K9v2MgsasVbusGcR+0Yj7GA+GWLInr3BEuAvWFKGTzQsOBGa/q1vWFK/q7V5cyGfq2E7IuY0XBvj9/im4W8TwM1cUa6DkX+DkzipcaFILK9o67HBssRcK/WsY7f+jUj2Oi3rKJsjTaxUT0xwnsPDhaazmRC9En1iShLgbU+8G/+XZ2rLqAhot/v9i+EDDfs/vlLNmqddJR/Tf7K+KpMq1zXydP5jzJVZVJ9H1XmQPZhp/80btYCqOpkQXV2vjXbXN/J9TUpRDXukGT7kvldN8bPblSwfqYdnjx9T1oaaMdwnwmyk6g+vlb56xHrQqoiZip6xsqBYMDZ6tpsNYbxXwE4DcyrHE2hVchpdNClPmj5+qIBebFLIY5evqbHulS+XEk0KYnDP/lmA/IYd9cgqoWfjugM8zRyMJQ6V85l6QOKb1Y2MgOOA4yrr5M9sgbWrrXfSETZPDBKyShnzQx/7m1viSyepVf9owZZ5r8h6l0YjhSfwxsZtBcjfAhhbLzX+AQbsIFLf0cf3N9moVH1xqRU6NuKFWNvbl9gPVGt8W4DUU+ZRPFxq97tj9fORtui++ea5anwnt0z9O2L+i9cSMcjtKzC/erOR52Y8vuePjpSYh1hf09VWDevdHBves3dq0EnD3CL7rcB9wzcFaG2sge6XcpqM2WO3m29e4AMJMPtM8l8ZoLQA0l2BsJn/mnlmt5UcBM+ePmIdmcBTo+YfHw8+xuZA+v1L6bYe/guAgE6MvUL/5YkC62uib886lnFeLpYaE0cia33dNVo8eKSEnaQn7DEeL5V//Ujx4ZH2yFGzsRSjNthjA5/txQ1xrFO/GEnE8FDkSsR/n0tA3j067tDlbAkd9kwBWf87vY1xvXD4K307d17+Stn7d2MLf9aHgoD8/GNmvOZ9ce/31oejn3/c+N/h6j1vAy8/dv7nsPVjND+t/9wYCNQj+Eflc+1+bd2nYx+ufymdQ/v7x1/a97dsd3/8++e/5Ri/jNZBU59vfbjrR29xn9fDudfflY9qvMuh3N3+YKnDpd8bTn7pnwP1Hqv6YdEH6j0E7xcu//b+mwT+JoGflYAnWL38bMN7DX7O09zNvdzrMpya3dX6Ru5Qfu3YA6G/yB/n7VA+N8DdPSMS2eduf67u5+p4QO952O7Z2P5cU9H2fhszo6qXPzB4+V6Ozp2Xu9Zm3597TeBB2Yuf/1Rxes6X0/byaVsj0fNp3S+5thB+Nmr3bPZ/nJbPx94/xH2+lZm3+fy9FnlHHjy8BHgx+7itz/vQ0+zuntnd0W228cQJD86HdmZ398xMTi+Dtt6/OnTmdQ1j+sO29/FrL37+vtkwF2/jPEUenCOyvaPKCgcNH1fY3aF4Xy8+FzMb7EC8zExmxtnd28e/O9OH+hZbMzN4jbr/clox3D1WOe3DPecrUG9m8Nmr5kH0vv2Y2UA7S1GNJ54AZ8xs4GlPEqoh0WskuvI8U4oRGh2Ji0odSVCPI3Qe2vp4OQ+Ogb5eYgjyJEWMgSYmn4uXwHVLXyQz1Nfow8zk/IcQ1TJeDGGYn8/DZZdSEoPIbc/MFLlOPLC29PU2h3rx8uvDfX+obdG169yTYjFGyPTy+wxOaw3nrlufq/ftoe/F5RyRSY+19yb5eDWJlQYZNSQiOpJ2CbkMdEMc5BEtwKdEc/lrkBH6h6SG+fn4foOS8xDMgfpGNfTM7np5O5+z85iyxDM2D//o5DAXf5zpadsiw5r5O+8d9x0oQMiMD8eMOegGTlYkjqlhqF5THu45uXtDw+fLgWujpRSCAdJmyvJcZkY95PjbQa9i7h0ARqC+4VbGQ32NbDyx0ZDYSiEoQy8Otu5J7Ay0YcIM3cOrJ+j3TaUMmY0nE42nE5UkgRmIfN9Ww4v2w5E/rree5K/lCdm2apiryzNH7xnyjrQxjzO7vTwZ2uMXVGmwBT95XxI8uexc3s5fZHyXbUyZGubkMou0uSWR4fJMMo1SoUnK1ZNEHZK9zK8nSWToQ9hERYIxL0oV2LvTrQCzqyQ52LX9jqQQQIHzvgK4iCEMNudt9sivhVamoEDSMpF8LCJ8kGzxpEoGSGjUbddrhRiH8T2p2ANqJYgbCUuXR6K/z8PnViDDBp9ub3cKJGUc6CCPe5dU416HHPbQH74FRYK5Y64Z8m+RbcF1jY9nJGtCMOxjLgficgC5a0BLLzeAPR16Rizyg/tAgX1AVjckcvf03zO+vEFval2mnBeLpfy1Rz/1buen6oI0GY1Vovsxxz0JM6PtZD5XDg9esrwY4sut2y32sEe2qSg0jAMtH2tL0ktmmpFE9ERlSEFFWSjzdvCS54Ui82zx/QqZ+3WBvhp4DTGow4fdzyJgZZds+EnL6nqlTKYa290BgAXmMlvMVTF+Dm1YGfRbwcMwfp4U8kwNNiLAw0jpAYRzdNAtRtpcXZHovlJFsm86n2qfSRc7kp2LsZpRInm6h/Zex0dHijEqrSr53EfoRIAHk5Ol/Ocis1aqo8jJF8qwt9XVhTILCuu9PPlXP3+nUco1Oz1W8fBY1SjT4uQYVZn4oxKZjJi729AtSU/MSD1BZHZ6olxJJUm6CnBn/+5SBq9ESo42NwAAEABJREFUdo0eLFU8ggbzi0x8C3jiP0e4ubpRFqKQLpKS3LbEfd4yM03mSzloWoxJxuIv14yXEyc8VrQkl3tKQE4BYM35n4dCDqTvSMCzEdLSZQG/09lUFUnkm7Nz7eutjEG2gDPb1KsFiKgub5WRxNyokVKSfyiix34Xs4Uq/Gtd73V4LZYLpclI5fGCHGs1fKt6UQe1mZFoj+rLXFMAxLl/Q5ckeQAcjLSt8RlLQQ5Ke0mLqcYkxHckgq+xvwCAUDw+0oUnsBHA0cmJjv7pd6qPRuAQa12fnQ3frMtJ+opXtm+1+N0XEsl1rXboOhtiYMfcbgGx3t5eaf/uSj16jfDrsk1ZLiP2rvDBLQnWomagSakwKeRr7Q57vgbgu8AmWmy2RT/rV2+1fvVO1b+S9AWI2APgFf/tWNlYiqyt+1ra/38uAG86zcs5fjNRhOYx4F9hSZPJTN2+0XqaBl/eA/Z06HIDHU/S99jXfDrRiBh0+/ZMc3jstjsJX2vxK4/DR8fHmuA7k8en6K/Sw7/7SjvAiRY6/jmZJggg4UQdftBaq+nXT1WQpK/HmdpZKbve6vjBg2FddL/2tcTXHwKpFIMa9mPjciTXVUm/No8KMemW5HrKM43gr8cuRkfYI3ztAF+Mfivi6vab1wqXa/XE1BvA+iIvNS3GCsSCG+z87e+/GX7+9XK7lv9f1KNHJ2JhU0//09OHg89VxAiPs9sorbtKs2eP9PTrr1Wjj5rxWvhrABJ6bOlit9LO/StJO0pDKWlfE6c2q41CFtkDtOjsrS7evVGcj7SyStfnZ9r0tTYAyw7gJXxSZsTPySCrVBQqkUEOoO4xKewagYZg43tlx3NirclfvmYKO548fagRAJyKpFtVityeLhcywO4aXounD4afPO5Yu8JirIxEf+c+NZ4q29Tq0Z1/aKYLqJqSId81QPcta8DF+TvsMSc+5bhj0BZghUkp+lqJbSR4nP/dlxoB8BngxgZftsVEl9uVthfXKmB9iv2VAFId65L/ZHH54Egddt6z1vb4y9XV1aD+YlQQO7fEmS2xeqMpsWbDeIE9kHlEsg6ZXShlmYrZRHuAku7JUkXMlABt4vlKzWqFaEyRGNJhbydfPFP9hzfKpmMZYK+QTVGOtfv2jXxN6gARO0CrtG3U7/Yq8kw9+5GefVuGXQTkVOPDOXpffPVYu34n/4bvMhYKxPUpx/WLt4g+1+zhqUr8Ij4+0Sq2Gv3dF/LY0gd8O3Rq2CNF7PkKYLitGzXY1J718/YWOaHDKvXqkgi+newpMgIobOCjoT4gm/FoLAKQOvS6Baxvl6VmXz5VyfqgL46VdVIGuO2xI2Ndg5IywMpEDMjoW10jZ+a/vV2zliQ146T+qxNoruXrR43huC2ORhMZOsweLNRix0Zsalg/uq5W8cVDdbNCIpZ1Xx5rRSysN3vt3Q+Y3/h3j2XY1J4x4rhU23Jvs1LPvQa/IOSp/va1NC+0I96XTVTCNty+cQFlXz1kElHKkypkk2MDOeskoXSw/fRwqQBvezXqSoQF6K9kskdLxeudHLQUoFVEFuVyjg+MBv9vAK8tRjVF0PThiRr2+Hng+t25lCRfY/r1Tj326HtFgo5SWWJ1ncZHS6UX14oAqYn1dh9a5fMZc4D2dKTiH55JrH/9KFO6WGsynXIfkBv6Ad9q/vBCEfvU46UKfE+9aXSylI0KhT4Ix1YgbgRkGlgfPI4mgOwde6jp3z/Dpk6UAcQLHTjoZ1WrnTXE0g3zm6h6daGCuBywXR1PVbFeiDiWExM64kOD3/jYDnY6gJ6KYpinzceD7wh72gO+boj57Tgb5Nitt4rsVXoAv441t3GdW6/uj28HoHTz7SsF9uipluK+VYMuMgDy8skDdcTJ3dtz2aTAl/esNZVmf/+VYkhqiiS8QR4rq/2eNqVubq41BuwuJmN8r1H1/K32+Ez+4kq+h29Yr4U97f71hYTuXUY1a3GGXWA++NFOwsZTXoDD7+TrWWFJAaA2sufOmK/Yy9m4YE9Xqfu/nit7u9LU129s3qalAvsCPwp9Vm2lCcBoVwRV2Ind7JVd75WPJoopU/U/X6i5WCmcYF9fndKmUYc/F2WpOBpJxBShd6fZEfN74mTn+pgvVbPHaFdbdS4HYoHRzn+VpYdO98WRitMjBfRWsyeYn5yqfrpQxCb0zRupzPCnRvb6Gh1tlTd4eCet11eqxYkFNaxz8eW1/AMfhr31wQZ5e9zzD241rJdDbICfjnW7Zt1c8Tyw8w8ZAqhPKqnPg2rmPTk5UcSm4nKmBKC9vrySkDlmIHfZFsA8sv+dLBZyX92xjwg8fwTY+gu9Dbo/Vbj9F3j30Py0UPXz7z+p08+T/U/b4qBan+D9c679UoMpvxeqvT8OdTT4q3jf5+nT8wODPpMfK4c2P3b8lOan1z/W7y9Z/zke7tf93Nj3294//7F+n5Pdj7X9tP7Tvvfv3x/7/vmhjfc9nP/I8X63T88/1+WXtPHI/aH8EiIHou/bwnbvhUu/w2F4fzj3e16o/VDH+fD2iqHz+wbfV3I23PwzjnT9U988EOhPKZ5IHAq8s3nxzcX94g+jXv5Utn7zfrA5hLfD8RcO4HMYCnPsPyoQYJ+gDzp1vd4r3Pb30Jed+g+O72npwM/9o3f8D1jMTGZ35d+DfbPvx7YQ9AOZv9eD80ZLeflR+Rut7hVXDzV3748uJDP7UHxM8TIzBXjQ+5eZvT/7+GBmH/qa/frzj6n9+ivndyjYo/svHMiL4GUoP0bSZeDlfT/v62XwkfdydrpDd6c1nAiSUL93rU9e3seLVx+OZqYw/ItsW0ySF/3gZfbDerO7uo4Y5+VAM9jd1trrvDgxrzMzmZn83Ivev/zcy/tLhff/DteHo5kNdneg+Wl4kDEFZOZy4lQuM99+3RVq3nfwsTxB1gEKCZpmxsGGYczsw7lX+JwOxcy8arh/qPPjUPn+j197eX85tLX3tmpmsMTDKTr0+95uKPDMjYFfP3bcjwEphKAUozfloTTIbd7MBpqegPS+IcbhOlAfKUNj+rsM/H4kCRVp4339ntPLeFhKeT7Q9Dofz49mJqfjRby83mkcrs3gn3XJ5RZk8nInW8mPwQI59O5OR96OYmby+uE+fXrqxFG0TSTEjKOf+zgOOoqgYSZevWKKcr69jSeYKhIz4maPvDLmlTEPGqrhoTaGgOh69W1Dk4GAnJ6ZDTx5Oy8+lxiCLHgbG9rGEJVI3voxmA38et/WE2zIsmvboR1/xOR4uG3lyVO3IQvQoo94+Rw4DOP60a8bkgzeP8Gv15mZHyBlkOrlAFFHwtFllJCHLJCAYw5ON5j8m6UtD7lDOEB2DfNDRApm8vEhMoxnwRTRs9f1+GMMQSFEZFOrp5/XpzyT92/9miJe3pYDbYOGhBIXPXN2WW9J7Az8Ie+GBEXP0ZPLNFayIBhwVsRkhr4Z43uypAKAc77dfuq2VklyTEy7Ivnv951GiHfj+TGlxBxa+SswLx+/Z84dPPp9H9frcvh3EA5SQ7JmvV5J8JqYZ0bCQ4N/i4RpMZTAoEWey1LUoEvk7OcG78ZcGvQ7jIGsHPAJ0OkZ846PoJ5/DjR7IjKHToTPHtm67hvmEqMpJpPrt+1b7KxVQ3LWgslpiVeMAb0kZXmuFhnWJFKch4pEz263lbPckRRpsZMyy5WTnGm4V3tClTojRjFFMSw6DyRwXE6mjCS2J2bXALxbEpCu04icg5h1llQXSYkxC0oPjQzeBaGQJznvFb4ULSoLSb0MTgOylFrAq55S5IUicnPQIcR4Z0f4QY+vebLGE8NZntNP8m+XMQUpi4pMaFSMSHBVQ3LGE8cNN6mWD1PDq39LcZAzsmmxlYzE12AX6KOhJPTsuh1NxpqSwFySNPQ6t6nReKyRy4h2PfxMZzONqcuQXZbnSvCcOF+t1toDDDA5QNo5+chWnrhr3l3f2Ro6D5SE3ZSjUtUWXSCfPfpzEGUO+FPEJAd5SuTqycnxdCzLo8qUyXn2BLbLYk/CM9I2w8d9fNfrhiRTDEEZ/OXMz+de0W74mWjk22F/noAVx4gu3a475pPFTLGTSuYi7LWNQdO8VA6Pe5KdgTEKxp8/eqASOVTY0PjoWG5TIxL62iJ3ZENeUuloqgIQw5hXD3hAMFGGfCJzaEiSNyTDNyTXQozYa1AEeGiJL7fNXtQAYtwoFZlaEm0zEqYi0Wrw64n0RFLRfxp2QX30b1IdzbS9Wal9cyn//+B6kr9KYfCHGKLy2UQhS8qOZxpNJ9q8vdDt63e6eftOzrPPtSAp2QDGBf+/+l6fqTsnQQg/uyhlzG1KInSCbo2Efw+KeAvgsZ9mavA9BdP5GwCsaoVIO60AWFYkDafTqXr8zq/PV9faA5zWLEZWZhqRTN2RoG/KqETi0G3B6VTQ7Wjj+m7Q2Xq3UYU/GknnZSjVWVBCJ1rXcp4ti6rRTaylLX3HJEbnIdc14NQOYKJ2m6KYJAf0Z19+oQJwu8A2HCTYApZ2+PyGvi06vwRE7OnndlPhpyFPevDsiW6urrRDZtX7DwrsAMxbkqFHAOldhDp8dN+9U3m21kMApVTkKvNCTVepRObX+MPuzbkuX7xGDpV2+GJSwLZG8LXQye+eaYJ8b7o9U9uTm9+qw4Finss/IFEC2tQpyP9vyAywZYfPnDx7ptNiqmdffaGqDBo9OVK/KDQB2NLfP9L2camj//exNL/GBVpFAIL2//dao1drLZ4dDf/36xbZ9O82atBTR9kADNy+uxjspQagnZK83e63ADBBPSCZAWL4t05Hs6nGAI09cbJFXxn8uT/s4WtDBnjXN2i3k/8/rP6BCQPoqaDnyeLu7Eb527VqAJf9S2wNGjd79IzcO/wzA3S4rTbw1CrDzyL2EUa5sjyXBez68lYtye9r9OH2lwOylcSHHFt3cML9//bla1XwsH/+TiWATN70Os5GGj97qIxkteumR98r9H5FcrthTUkp6eTRIylPGuO7ocwkfN6/sbjDv26vL9W8ONPEkvwbtDMHieDllsR4gz83u71mJORDjBotl5ruJY+RDmaP8lLz46VW2MD1u3cal2PNH50Oft+x3k7xsYdPGRvZNSw42aRQ/l+eqHh6okxBEZDujDltr5Hdk2Ot4XlPor5APnOA3D1y72vWJ2xky7o/xub23M8BLYujuVr/5mlTKRJTRn3Q4mip6vJKmfvRf3ms1evXWjx5JAMkQZ3avjobbN7XNs1KjfCXPCs09+OuVZiONIoZ+pAmMVc4mujy9kI19lOgD2Mt32Dz46OFAnIlMCgSH8N8rPF0qgz/mJQj5YCQ86Mj1fC6w1f8G7K3xI/coyC8Ch2s8L0xALXRdkMMicSfDD4nfweohr2Pnx4DFnWsz/hOv1dGnBUy9LWkwaZC1cnX8gY7cxmlkKlWN+wZ0nikFt2XPq9Nqy1+HU+O1MVe3bTQOJUS62TCvnz/VmQZBo4AABAASURBVLvfMvcc4KiaJo2/fijLg8pnx3JQpEmdyqJQAPgI2K35mudrCwCNTfLhp2qHn1Vd7VVsWzWAZC3x2O25A8Tqc9OItiPWnBwdRvRZYDtj2op4lC2mchC2hWZVRAVivQE0RWw/bGs1UfIPWNSTTAn/3K03un35SjVxNMeGCgDqjDnPiL8ui+EbjTFJgI8Wo6p9pYBNdG6T2GiDv+tqox7/a0aZ+keLu/0c46feJNbP8Wyivq8UkUNkj9V+91q7F+8U8aHc9xGnDxQBPTPm5WM3f3irdr9TkRdKrJMGoNoCgtlopICf1rutstlUMsPuJtpboxYd9ACQFf62/eOrATTMoN1aj/wLGTag11fqn59LtzsF5BdPZgrEnV21VXe1VnVxLXOdwPOeMXrWYmWZon8oAEA4S5nSoxMlwLxIfdaZOnjwX0FAqbJgMnTr8T77+oEK5KgsyrA3AxjeM6febXyca5uZekoH0GcxSIyxYXOR3dSAgkv16ErINLKealQo/cMX6rH1+OaGdeZC/iGhhP56YpT2tSKAeQ1InhGPxVoeuF6/eKvucqUdMVR/eKfNzY0agNg+9OKhAF4TPAf16HT85UNtqrV65hnWjTLk7LF2980raQd9ZNkjN7vZsi7UAMZncr5XL98q4j/CjkviV40eAvy2T7AD7M/tLSOe7H0vs28kmfZlVHG6JIYeS8TSivjooGkOoF1981paV4PMA/YzY/20B+ipyABet+rYO26IyfnFVmEFXyGoywJ+mEt/fDd807Vh3Ugew7NCVUQnyCOr2UIDRGcPloD3D1QTp5Pr5YtHCg/mCo+PtGXf1X9xrMg+aMG+NmOt9m/VBmJsS98en62IBRn+EH/3THHHfP7nW/kH1HJAeacRWefEXs3XpZBnwqVUMob7S51JchlkSaOTY2X4he/7Lv/1O41rUzZiP4Qd9vDs8lTKVQGoN8hrm/dKXz9WVzCPk4lG+EY4u9Vk0ysbT5WQT//NO/XrvXrWyN2/Psfukjrihdu8x8btg7E65twB9kcLaueF+r9/qOao0PhooRzbCWWudIpeiJ/xptIWvbWhV0BvDSI+fvZUcYQfXu1wbfxOUkCHY/wxeVz3veesYH96rUkxUjdJcmBfm72s7pSIa8JmA/rpT2cKKUIAe2QP3LxhvWGd25Qd40H4t38bJH9Jodlf4N1D81A4/cXvTzn+xR3/l254kLQfhfl+X/Qf+vWpNXzu+j/oBFmsP+b8Tncf1/3Elfc/lB9t9jl5Hep+tNP7G4d2nx7f3/5wcL4P5VB5v8+h7vPH+y0P559veVd7aHM43tUe/h5q7x8P9z45HmTnx09uDZdOYjjhj58fCpfD26+Hk/t/DN+7X+7f+wXnzsvnyo91ZWMvLz92/8+oN/r+kkKz/1Tv7+dsgy7F358u+smXcffTQtXf3n+mBHqSiZ6oDDHKzCX8eYJ+59Py+Zbf195v77U+lhc/PxQzb3V3ZWY/yYP39XLX+vu/Xufl+5rf9sxpezlQNU4+LVQN7/vthor3fz5tf7h+f/ujg5nJQvio7tdceN9DkUwain70ZeZtpK7rftCmIy46YHX/RuBBwOs9+eHFz+/f/9y5j3C/MNiQJEls5sMwvq99P+wZscuUkmKIQxlo9AZAeVc0zI1zaETaOj9efC6f6sLM9OnLzGRmn1Z/uDYzRcYPMSrEKBqzVHQc3vfBf8Tr/lh+5zC+n3uhyYe3tzWzgYaZDfUugwj9loSSSMqHEOTzdmCmA/DpGMdpdtwf2nJfvLy+5eGoBSRoSKA4jTuKko9Dkw9vl7CXQ4WZDTzQUkal06XTh3Ov8/YJvpwfmnC7F93k93wsv+cPtw7acof7Qq/NnazoMNDk2GNHPfbldpnnGboM1N69sywN7WuSUV565mpmQxufU+1z83kzZ5dBDGEY39s1zF28jJqmIVmFDLq20UFOPn6WZUoUmukwj8O5j+d1LmunbWYkPGrmQbJuoNXKzIZrH8/MvOtAx6+9T+ftmJuP4zIJISrlxdDPZMyDh2r4zPJcOcnVlDLyLZnMbKATA/Rd5/LWUsLeap8D9RmJESqUikIieV/yIB1jko/V08fPc5LYnvTsaeH8BOTDqczMD3RP8oS/t3M9MRkF/gk/ms6XtDHZ8Fcy+qY8k+s1UOvbKD/P4DnGoMjYzoeFOPDg8wl6/4IBt1XXiX9r93BekeDx6xYZecucuTgvZuaXd4W5+CfrI4m0hmSE9xHj95Sa/g3670ggOrDYYA/OT4mME3yEIpGbqgfgssKGPJHpY7vdGDxjTtp7cs5PGHJKsrhTr4bJRZJ6fRalFAaAsyceuWzL8ViWJxk6GIr7IDpM6GbgBWDD5+TjZKOxengz5FlMxkpZTnK4l0ieG+0N+i0lIFfv4zLsfL4pJwmJrZLgtCKHhagQowrAhQI7aZHDjvmUJOMDtG/enqsjGeg+35upYw5O09vnxUg5ttGSvCUvBD+9RjEfknwZuvMESoUMG+yqZzyPGfvdTi7zjuuGcTzZ57FnxPh7gAcxBuICcGsHXTtPBQlzp1ck+CXh1252miCrGtDO9eq66+hkvTSdz2X8K9DTfk8yR5KPswLk9vvL5ZGM+Tb4zwawYQ8PMc+pw1+QtyzQQ/IEck59wTgl8h0q+VNDM5F88vEQhnZc70iYBmzYbcDMsPsZ9TvdAJB4EnubiaYw9/ZGDtpv6VMzbgn9gOw2JOtLpeEbvCuAB/fxCI+L5RIba3T56rXcBrfVXlMScv6NikQCeNtWg43VzKOF3gSAxIGpq7MzCbtrsJ22JLGF/LcAmTcktBtkXDDuHlo151dXl/J43zMHl9cO3hLy7ki2umy3AEIBuymxX/950bgYq5iNVZHgHCvKY8CQ5IPfNWO4/Tf4yhzeV4A7eWJ8QJvr5yRML9fSO5K7jOGxsgHovXXgksT5noR4u6nURlMdpEAMWpEEjiTjxiTgbVyoJTnt9tUCFOzfXSlX0PjhsUYAof20lCh7wAdPqHfwM3/4UBXgR95IY58z9PzbM0by0UgWTwGeO+y5l3QNOMMBQGukGUBFG4Nm86UWAMYR/0StWszmGmMPNTbtsuqRi/wGHV33DfW3gPY9cq/xzQ3yyFgDjkkOH6M39+MSv93jA2sADZd7SyL15uJSYj0qmWdXRBnjDXpKhRbFWK67cVGqBGhyPl136/MznZ+fAyBsVSXUzZwSccX9cowfz/GDinGchxE8XwJi/d/s/WeTJMmRrgu+auY0eNJiTQAM5pw7e1dW9sv+/+8rsrJ3RfYeGYaZZtXFkkRmBnV6H/WsqM4qVDUB0DOYcxCdlu5uRE2ZqZnrm1Htcs5mc6XQcbbHrPGChGoTbFhvIiG9B8TZw8Po2anItGt1TbLTk8Uk1cOo0AK7+jpKZTqeL5TjAy22C/tGOwB3b2uCVMRUY3zmOB9rnI2ICZWW+MD6YqnR6UIjMs51YoP/VOh+TbJ8u9tq8+pCEVAhwz5rwPiLN98qm0Yli5mqkJA4Nm1JZo/J8lbTXNdfP1dMAj5j2nN1/fp+NUkLeWI3ni/kYLOvmRLwaTK+1ycSI4FkaZAorXXqKPvLa2UA0xl+V7LIN/h5gz/7Pyuch4QEODGulravrjSm3em7vB7X7168lpnJdeQ23qF/GXMI/2IteMxp2I/cT3rqqZZNSjkwGY+mCqzpDBtu/RvQABpGstn3+SvG6nyuapbJY/vV1ZVW65Ui63QDGOrfCl98+ZlyQLUcMKckJvf44rgcq+yCVgDhe4DpIwD2EvoTQLPZ756qPZ9qEjN8aC8HOMYktQ0AtJhOAKaxeyu1xIiK+DKZTNXi07c3S3nMNASb4gu7VKqjtP7uNeBuR5zayUOo+5rLWFmvjnW++5fvVBFLxPpezOest2t53EeFrga5ryb4uF93+EGPnjz23+IX7Rb+5qUcxHN9hBiVjrAjYGsFGNICFO/QkbEed4l0c3vNNFGbl5fKsf/M114n5Y0p5BlJ/6X8j1b6upGV2RBzJmfHytB/x/gSW2RPTtVOC3X42A6wtgJgECBVS7vPsSVmr757BcB0KbGXJeN7O7rNne8CPU9ZXw36GxFPxv6N2RCV+R7wh28VAcPatlWrTmvi+/AHBN9ewF+i7O+eaMLa0fFkiE4OMoYYdHN1yTqYUiZatlutm60CsbD7/krJ5VobQKl2ng08j8/OVAGk+b84MDpeqMGncuweYlTLPpcBFHuM3xMXDB5afDVJU1VxsJza27VWgLoVe2zHGbcvEoU0CobEMtG2R3fE9nW9luYjCQC0PxqpeTJT79/E3jTqOYsUgL8dvuq+sGGdB9ZfsyjVA6Jk7OWunxYdZVkuj/n9xa0CLBgATBlyFTvdA4OcS9IkU28GyH+h7jX7FutjB5/725WKNB98yPeAXbNXABhyu03SsWras/lYBmAWAMOmfdSoT4hXl9Io14Z91IFyl3391XOF6VhdFP4slayJLrAQABSrb1/I12kymyhQIv7Sss48Prvdq+0O+96p+sNz5di6z6NWi0RLYlRHnE/QV8Cnqs8Wiv/wmVL8LGc/qDYblaylyvcB5Kt+dyp9eaL+20sZ54OkjTLsmxJ/bJxrw97ds6f6/hmJAWtiwJ5z2jZ2KgHfevzKwbM9e0xzcaP66VzNs4Uy/H/74pXEGgDrHOzYMIe+uVR8vdL6X5+rz1PlyOw+3T6/1IiYGS1RerLQPgu6vrpQFlJ1nCka1sRmi/1jos3Nrbask5Y9z2NJNyukxwv5GbAHxLSXS8lM4TfnulrBEzbx/3+rEbOm5VQTgOMCn+ynJf5bqMqDgu87AHK+r8UnJ6pfoY/nN8qqXnY0UfdoomqUKv73L5VyBrA0UaNWfrYg+CslDsbeJH4m6KUBkAyA4rt/+15B0haeO84jJeu0+veX8m+rJidzxTE8wF+6bZS8uJEmpXxtpPiubpCXuJFM8PkR87lez5ATv3J7NcQCjxPJ0zMdnZ6pdx0EG87m+69eKaFvnUnenj87U3ezkvtJhqw1wH5F280NuupRHfHF8NuuSLV7/lLhZqf9v7hvJWpZYyngcpfGQeaW2NwRM1PW8CqXsmen2t3eqWF9N4Dcenqk0aPH8vWm7U4dMlRvLtVe3uoOPTjPTnNX75UCmnbENyVBPYux5T7sOs3OTtQdj7X67rn2J6V879omKDJFl6kpO10QY6WeteJ+l7qdehqfHA2+sPnDNzLsUcxnxIhKhh8WXzxRhv/o314rQzeGrP6cdCIWGcT5eXUrvVqKI4Nur5eChJq7tfbElYb9uSsTRc6QxprfrlYKFyvpO3wlBNmsVIsvpuixRkdxNlL2375EBRs1jCvHY+1cPnQ7ukK/9U6+xqrERIgY6NT474ZzgbDJzlqNH53IQuQskCjA3n/NH4RxgX415n9t+r8a4//BhN3HzZX1Hzzv36b7mwb+MzXgLu/l1+Dhp+j+VPvAky/M4eao6YIIAAAQAElEQVQv/8sT0yRoespfnvgnKf7XbHBbefml3PsYL7903P9i/c1MZvarS+2+7sUnMrP7Od/6v9n9s5l583vFzO77vq11Gl7ePn764raneF8vn+744y0+1suHvbzOix+6f6x8OO7nPDvdvuvl5Uf7u/7e9hvG+POPDvhEI+N8/Cda36s2u7eH2f31vcaPPBDqBjn8BeUwh5kNPT0B0tHBy1DBLzNTR4LCC4/vfsxsoOMVxgtVsPeP3k7Di7c/LD0vRV68zvyFgLE9c/ImIt2zoQ8/Tsf7eOl4aejf6ufhdeiD7v0a4C1A2+mYfZzow7GHfmYmM/PHPyr9W747Xub93n3MaTzs6HOa3Y93Pg59Ovj1fn71o2UPnz7WDB3S5vdezH54Hvqj95bktd/7u0EMQTFGhXA/h9c7TR/rJTDe7J7GAWg79PGrt/tVDPdxzm8M0KQk/tJHo9NpkNF551FmphCDDs+Bvt7HZfC64V6SJ1G58LbZD2N6HlxXXO6fkdN9zvv5GK/3+xAiftQBrNTDNeWFOcSoJIneRd7XzOAhDnR8TvEJ8MFFKUkcJmX+dugbkcPn9evgX4z1Me6/zjNEfNhQDrQ9meC8eKXTPdT7c4R+iPdzex9fI1lRyOtdRu/bknTyZzNjrbQk9Fp1+HSP/ZwHp+88ODDpfHTY1NudvpnJ7eLtkXmyLIPFgEi9mho6+HtDf5+ndx9k0oYEYF1XyNzIgSgfOyS8AInMTBEdiI/Tc336s4+HsUFHOUkqM5PTa0k8CNuEGLUjsev9XPchRGTp7pN/0EIgdfDifug+nCTp8OzzV7utXH7nw8e7DKKjz+MlI7GQZanSNJHbq8f/NyQLNiSnHOAqR2OtSWpHZHeQtCXREUnyOMBFvlzujz08JNiic155SJGxIelFVB6S4g26SZBhhG0yfMjo77YKwe8k4+rJPZ/LZduTdIGMnFcHB8THzOT/NdhzsCkdEoCHjuRwjdBNGoRFXF1KmcN58QeXqSVpmsT03pasH9dLAmgWSMZWJClabBgBtlGa0jxlXvqih4rEUYY9AlmUDvqegB+RTK8BObarzZC0DSSvL0kcud5GJDpDmcnwjQAoM8pLOb8Ogt3rk2RSQSIE8K7CB0VCtYX3dpLJk7CBdZUmzI2uxpOxsy/Xh9tpenSk0WQi1+uGJGiaZqpJoMGmAmOEfvYA8a67iD4rks4NScg+S9TgO0Zy0BNZgX6uG7/WrmdssyY5OcnglX6JokYR2rSR69YNwFlPnxT7jgA2GpLfaxJH7k/+TxHu8es9+jUF7dFXjy4dnMrhyYGDLmf+NOj65St6SBPkCNByvWxIujrtCclMC0FDwonkYLZr5WCJK8BlN4M2/tTmUTYfyUgMTz2xhC/iypoBVLtNvW8C7SzPlUTmRR9mUT5Pht3S6VgGPz08N9e3Q4JvTH2kb4kdOxKWAfBu+tljpSQZkyyVAywOYMqkBfPk9K+QdzweD8Bdm5ia1ZYccC0HYDck2e9YP55obkgY7gGpNwAv/WKkFSBDxlyuw5b1GmIgjjS6BliO01IZidn+ZCpNCiUkVsNiLJEgHLWBpPJcJUCLqEvP5urGmYraVO6lioTftE/ldkzw/R3r1X3UzmYqAWsiyb6IPFtPhrNGY2Be1sGd60FSG6J87VyTMKwTKZzMJBKJht13+EFDPPNkofPusewIGxrjytkUwGCtNaDAjjXQQs//eGA0ntAqlegohZ/jJ4+1AYCK+OwIYNjtnWSZFvMFgOONjDWWhkTuT28AeNy/3C+ciNvT+5fjkXIS2/NHANW3G8XlVrsXl+rw64JkaxM6ZQC07peGv2xXdzojqZziCw0xucS+19QZ67LHB5ZvLljurdzvfD73YcnwlbWOAbLX2PAOey0vLpTCt/Oz32+5T9ShO8IP67xRII7su0a7i2vNF4vBlv5HFG9evdISfUbWQYxRPj4midxf3Vfdpy6Q1b/NlBNYHBRtRikJ7qBNZjr63efy+FZtdiqmE9WpqWYNVMgyPTlRPirlcWXlCWliyBzA6tn/678rOykU06jQlLr9/12ofr7XJUB1Dzg3Bshcw2upRNO9KRCPA0Di7fJWY+xyCxhzBMAQp6Mheb1hrQ+yI+wUm/q55RJgTWYqfB2MU+X47Ni/DTUvNU1ypQBVxhreXiwH8LMjzo3ouyE2+DoxAOvi9081+T2gDna/QL/eHvBJjyVmpoi+kiTKbY9o2uLPPYHOWAtjfN6WG22fv0HGTn2RKf3tI/W/f6Ts8zMdo5sCufrLO1Xo0dfymHXTEXf9jxkCvrP++nv5N6qLyRQf6AbftBBVIW+SJgrB9PL5c7UAQpvnrwQKA8i3UgBI2bKWZxn6AQzZffNKDaCElZm6SS7hVyFGIYBul0uFGFSU6GXGPOwZHaCosaeHfaMKoGmDXJev3mjH+prQp2ikcjpX77IDmO26inUpPTo5G0Cj0XRK+1TNeqfmcsl0qY7Ozoc5UuLKPC0U/Zttd1vV0MwAzPLJeOCnZd3n5ycanZ7I15r/8+8paygH3WoNBOF8xly93OcrePU90eB/NJvh7522gAcRkCJAOwL2bF9cKL5ZKbmttPnu5RALPTaMmDPg5yY+318rx7/Gs7n2pyOln52pwTfXgOwdgGS0wLro5XPV+702zV79ttLF7ZX8j37SL84BZ85VJpmSq7UM/flayY8XCucL9dfU3VXS6zu1b26UjceoPspjjvtORPd+pjt9+kwF55gUwCpj39B8pCqPql9jI/xV0QaQrAiZ7gCzbn1fyhLt8YeOtS4WbZhMlArbwl+FzXeAiOLsYdgyt6iALOWjU6XMacTwyuM7uqoBRNJHRwMY6uuiX+/VsV84rZK+vofvWRsOLN15DMU/KmwXWA+GHxhq7GXDHxTgmUKLatGVjmdqOIPctntapYqxmpUK+GLLPh52lbJipPEM38P2Qwycz4c1dXd1JYP+HpsW87lGC/TJXAL0yxYzhbpXjW/vOQOu0IfH58nRkVr4KkYjxSxXMZspXUxVhVb22YnaR1PtVyvd1dsBHMyIWUI323/+Rv2/v1Cej5QydgSdjHXvZZMHZb99pni+kIN9Y2w0LqDPOutZp9tvX2FjfKyNiutazcsrxU09/JFEjy+klwBT//pCtu1kZSobFdp8+1wdgFdAb5X/4UlMFbB7+XfP1J9MNFWiiH0i+2v1EvsTKwL+Wv72iVyR9T8z/g8vVW02Q3wx1vRmv1EPaBbZTzcJ7xDjROXTUxnvEBXxNBzPhRrkvmLsmRV6GLPOjs5OFTk7Oti2I243+IQulxr+GWX2ZOFjArTuvr1Q8XypHl/rf3Mm+/2TIS71AOFn2XTQjzg/OPC+Q7+7plKXRdjtNcYOJXrdLG90qb306kYbfHP4hibAZiSOVA7aoaOkw084a7jfGGsnZX2FWTHYT4CVCXuk0Ic81iKH/wFYlmYqsGUGophgpwqblZ8/UjydKV7cqcNOTWJKWNvuBx1nqO7rNzLOuB08twTwHj+tvnuj7uVSHWB8DXBqrImA/L7GanS9Za/dWqOeNdX0rQp8sGf9BHzoBpvuAXxXsVPkbOjfaE7PjpRg7xyZ/A8u3Bb+fuM28DOyIUfg/SBhbe4461XovcFHevSeIE+13aq+vlMJ0B9YkyXyRTP5Hl0Ruxv2OT8riP0qJUZk5VgVdp89PlOHH636WsXpQj6ncSazJFH73QXrr1DNOcHe3KmtKk1mMyVpKstSuZ3EHCPs5eP2+x0+1Cjj2eNfrb3Eu8MefjPiuMVEDbG55wwm7NH9n18TBzrZkyP1nIFXr5hvwnx5VNlH9W7L44mM81t6PFU6KuRn5hb95/hjjFExTRSgG5OohDOhx9F1bNWPM/V+XkbnekHcvmsUALf33zxX9nqlkaXDN7FHWaEu9NL5XHFV6e7rFxrte1nIWV9j5adHGpUT+R8yFV88krB5+/UrddNUQR/99NT+nEK3j/78nLHe56OD/1b5X1IDbs+H5QchHtY+vP+hxy+9e0jlx+5/Kd3/Wfp/Sif/kfJ9igevf8iHP//c8nDcn39/mPXPp+QUDtR6jqafKqLth+KjPixGxaFw+0c/hza//lHjuwpvPZR3le9ufuD0B14+VvduwN9u/qaB/yAN9LwYefnj6f64xvt1fgij+P0f9/h1a3zOQ/l1Z/pl1J2nD0d4nZcP63+t54fRx4ynQ3kwIbU6lEO18+jl8Pyx60+1f2zMn1sX7IejsieK67pWwguG0/VEmF8PxcyGhIcn1A91D3n2/h1JOC+H9sPV27xvC6ji41v3bRoPO4qZa4yKP/PHOPp7zPcNycxk9kPx+X1d6ROfQ7v38fKwm7d5OdT5vZfDs1/N7ufyey/e3vGCm/AyZGZeNRS/Gwq/Im0OUHlDh0783q9ezOjgDW+L2f1zSzLAaTdNq9r16S/zxBfv5vVm9k7uGIJiuLext3Vv+3lfM/rBn9+7Pe5pNXIevK/vou4TDfSdH2/v387t7WamEKHPCx5vpxK0El763H9ooqqX271ljNNs2kaHj/dxvTgdyRSh4/KIj9d5MTOenGyvDtr+1EHLx5rZ8ILawFuDDrx/iHGg0zJPCh9pmsrM1NHHE+Hex4twDqfhvmhm8vENft/SL0LDn3ts4QUC0lud+bP3c7rer6e/9+2YP2EuLw1JNS+Dng/juPr8noBgOmUAEoNem/oH2vDkwoYQFVh/zktNEszvS4CFvunUwmNHws2/0eC8B4s+hIJmnLDfcXX+XM4WPbTw6Lob5KC9Q64GvwkhvJW7kfOdMYfzSJdDV8TuZcHIHd3r0czUQHNLEoUZae9Uk3hISdL5oN4HY6cWeSP6r+C/4kW/plT0a9BTAz/Om/tSjEE583qJFtSiDzMThGXQETLXJBSsbgfwym3mSa4K8IdeAsuQJ4J7+jIlSa1OfTDtAc1cnZ7kT7JMnmhx1oYCkxVA9Y6kzJ7kZu06xWY9yR8BckZo7UjquW3TjEQFz27LHr4MnfW7Wj0JT5PBZqcViU33rxgTdejVmCSGQFs/8ObryqDhCdy8DyRK86E4Tw39fYz7QwXPMYdX9GaUDSDWluSw28T105O8y0iIHB0dC/xJ/k9Z+jdFc8AqT4p50jULiQydBtZjEqIMeZJJScIQodFhWqEf6urlSi6L+8aWeRqUlZHAUTQF5vaE5DWJKUFnynyRq/vHHhu67TfwtUV/AZs12LaDttBLANh2mwzfLjMJDlTOJvJxKXZ2WQquOUlZ9+EemXvsJT4NCSqfw/Xs/oF6qZXmJI1lJud1RPJqOp9KJrltA7QGu9NeZLm20KjwzwzZx9OpbgF8amzs+svRrevYecixayCR77z2JA5zgAsz02QyG771sHOfwzaGzntAv44Sere3tLm7w7ZShQ+63Va3d4ybyv0UTau72SjroshzKU9SpSQ6uyxRVuZyPbb4+Ipkd00iLbLOxackDDhfro/kuwAAEABJREFULkMKn+6XQwFE7UjkGjGpY+2k2Hq2OIZOojwkSmOi6fGxpqfHKkmGWZIoU9DOQTh01GNXB8PKslQSE41JiFMlwx3cxgGf98RaWO0l5M9IrDZHo2FPCSRV954IfXmhGnC5LRP181L7TEpI+CUA3C0JvI7iib833z1XANDe0N+IMQbNHYC0AxCjrJT/88h9iBot5iT1gmb+T4WSYN2RgHSFun4zgIZkMlK13sKO6QiwYAswssWGqH/g+xyAt+Y5Iuvs+AhgfTeA0VfYWnw8udsh5PruRuvbG0Xm9H0mYodRWigQp7eAIDcksWfwMj0+YW/pdEUS1tdjxXweG7YksleXgBck5W0+kpH8jNjw9s0bLV++IQbsVZD49f2gJn54HHr98qUm+J3zdvL0sfKbvSLJ57ST1tj8PmabfN4jwEO3ScQuk/FUJbRG+DdmUM3a2qKXgHPX6lTlcfhmXx4ybZdLkT9WcbzQGIAykBAuYir/p6JX/k94wmNHDPCYkJ8sFEnKJ5TTk1ONWTv+/0Q11mlNjLt8/lINSfU1SXxjru7iVpqP1LLHZkmqEhtf3FzI9TJG7+XTM93GWnaaqTnvtR/1ata9dl/davSyU1Eea/b5U7Ws6/pyKZfb40o/LbS8uBzWYwpvIYmaAhDuSHI331/K8EMHMBaAGO6zS2T0sHA8P1KOXkJeKAEIjJSaRHpCojzA4+r6RneA577fjpHVwY9unGufEi8WhVJiX4sv3Hz/SsZ/7k+4CDWSf9uVZaCG/cjtMCVRvyV+FMSUnPh00+zUj3O57tL5hDGGPKY1YJWRtK4BGervXqvGXyKEap6zm61WJKlvvn0h56dGiIyxGbQvX70cwOXReMy+sFZ2cqyWgeura5WVKX5+CgB5ph2AS+V/2AGNPX66J/kfiFEjgGXLU/kf3fSAsoE9pWLvuoBuBr8Re7kubh2kV6/s0VxN6FXWUtZK08lU58++GNZQynNHsvx6vZT+/rGqI+IDIFVeFrq7pg5fCGlUiFGWJooxUYVNVwA6kJZ/PKYn+FH57JHG7EtbQEH/p6w3r98oI4attyttNmuJuOWxavz4RBXvBvs79h4AoerFpY5I3qtIAbvRCetjx15aEKtcnsYaCV9solRRXLYAfxkA2zaVNozPFLTCTg3+tUnxHOy1BahI8ZPdy0sG1irZfwL+Xx4thm83J5OJStao27xe3mlGfUCgljNBW20BXMban4/VAVJ3gHcidjf4Wg+Nin2hfbJQw4AK4C2im5vlUpH1vX3xSgks+z+tawB4Hq9wOdZSI48F2XiiWLfaPn+t/bdv1ENzAtg4//yxWvaaAr9weuvra+2JRR47A3QjhMrpTAYo7fF6T2zIRqVa1wFzb9SqZo/ovzhVS6wqLFHzL9/htyPZ8Ujp+Vw1ffXdlUqAmeLvPiNGTTQ+Xjh7rK9SRTkixhNXAMqvEaJDZqYdzhk4gfoiKo5KTX73VF2ZDfbYre5UAOBOv3iijFKxL3YmGfGoOxprW++U4JduzxSbpuim/v61uouljH2i/v6NbvCVPprS04Uie8rRl5+p6Rv1ZaI98c/w8/V3L7T69uXgtx1AV8dYl7PsUnnc3OB3Alzchkalx540Yp+WWHOpu8sLZIQpSRP2yIoYtGed9oCGfv5Ir7bqOWPa5ycqAeuzXUcsA5QtEiVfnitC154eAYIdS+hx8g+/U5NINXv/bbPR6Itn6vFfe3qsiH8oz9QSVzv8O/MzxWys5u3+GLBRNY5wws+bW4UJeseXbZQrR/56s5PQ15gYGFl3gRgZkkSWpUrYs1rA/TVnjbolLgG+BfjRpADgZRw66fGh2tcWMWLC3jJG3hp/HbM2U9ZN7CULUgSotc9O5X84t/3qpTrib1/X8vNuBf04HeOPjUJMlD05UU0sMvyqvbwBQGQ5s18USpRjT7d3dr4gvpjE+mmIhVlBDHn5Sv4t/Ro+4+lUHfP2nIvWgPMN9NbfvFRL3K3x9ebiRnp9o+1JofDZuVwfgfNWtDh809r7eazQfCyh6ywt5LxU3+JLV+jx8zP2YkBq6Ps+EtF79tljdezJHTrx/blpa8WYqh6l6q9WKs9OVKKXFrAzA9xto6mblerP5ho9PVNB8b2rS4O6UT78097tmxvllZRg55Y1kFW9IhvxBFpN0ikA2O899uJPCXpL5qy96Uib9Z1GxF4Rw50nEbf1+Eh9DOqfXylbtfL1nx2daP3mUjVnn83zF4ias46/V1LmSgE/Peb0xKT1+YhYvFWgPmJ3j3UhS5WsG22IofbNpXbEwI4zfg+on+5bBeJh8ehUawJKkwdlz84UOe8bfpHCY4LNe+yRcR5qebdRkRGTiTnsy/5HekkjlfOZdpwHxftnH6Tu9a2SvBjOX+Fmp6KPQ3xvWLM9oPQdZ5GWdWDEAj9jiP41sSsvChlgr1zf01Jijex9n3Dborca2j5n9t8+V386YS2LLcfkdZNn+Me0wFf3nINu1Fqv236n9SJX+3rpx0jF84WqROwM+tSnp+HHCs0/+nM/tu87JvxY6al/v1CBFIxjY313/6k5jAYvXD788epD+bDtj56ZDs39UTURUUPR3z4f1cBBb4fr0Om9h6Fm0OFgDH7Zg/Ku4b7bL/99mOtT15+iCC/vePjY/U+N/6n2j9F8WHc/vsfXf6zc9/pTft/rpX+3/h6ste6HZaZ3OtBHP/3H+CM492/LRwe9q/Q5P1z7Xvdh+bDPD89wCjWXhcu7n4d6PNy/a7y/8SGfKt7jE8O8aYgHH44dGh78+uj4B4MO7QTf4VT27tlp8OAnRy/+eCiH4f58uP/Y9Y/aoed1HyvYXx8pPS/M75UP7DxswNj4Y2N9GjOTmfntr1rMbJjH7OPXX3Xyn0H8sA58nQgdfqx427t+6PTh/Ttf+3Auo8LLJ2j6PE733fgP/YThn/x52PdtJ6f1sLyt/g+9+PyHCf3+p8rQ960sJvshVLytG3QzdPrTfz201cP7gfbDed7eH/ocZjzIcHgerm/7vkdjaHjwaxDHOyIWPvBROt7du1DezfvBvRmEvN/b8iEdM5PZp8vbYZ+8HOj5/IeYMYQ8pxmCoIwAnxz+rmEYA++Hq/v3UA49Dlen+0E/58HMDj3ev76t70i2er9Do997uX82DfzfPwy//dnLu9g91AoRfW+CgbfPdi+hNwxlGDOs8U4B+d92ezfuMOfQzxt7fvk+4KXlnr05kpzwsSHyIgwNb+qI4Z3oYPThZ5AHmQ76+vBKl+HHBv6wg3H3tvAkbhVMXO29Ij5O2wu3OvBr9kM/rzd7/9nrvK8Xv/fx/lLqz35vho7f+rGZKYYg/5iZgig8m3F9W3T4wGT3Vp/MKF8zHXL71cuhzrsHxppRQ4GkLNzfD7qEvl/NzLsOxVUfSSA4PaPdn53foZFfLcknf+HjdtCDj4wxqGd+7xdilJkhS/K2REneC1klBWh6cT34yyviy+fx+Xx83/NSCy1vp/v9jwUFizKuwvAdsnti2RvDW3lkGuiIj9PhkTsB/tUans3kfHbQDtCpAaQi1yTyxoeQrm8fkySJWhIAPkZvP87vIJ96WQjkJRvJvLcUQ1CSptigH0oMQSHGYU6XoWU+T/A7PTMb+HEevA1y6pDFLECzlXGN8JOERD31noQIjIkhKksz+bUlKep+naapXI6mQT5sIlekpI72jjm5HeToeDlvSdJ09IkymRl0gvwTmSsl8ZTAr1GRpYmczsCbTClzOq26quG7kcFfS2KkJVHRkJAMMQpyqtGlj0MYGf8NvMO/J5xr+GvhKUtSeUmZs4OGaO+g09FmwdSylod5kaNHMRHaI0CrBJ4Ckwz6g3Y3jMNHsFELHddBBk2f0/WTwbOQtYFuoqAsywWX8vmEXjpAPu/nsvsc5aiEKs3In1hQmqUKMShJIpXENWh50s7pO1+u+zzNNGLcmFKQ9B/0h/lrEiBJkkr4aKAIGoiDbRt50sa1HqgTn92+0pTkjnHv48V4xFQLfxk0+0ALtnP5DD01q60axty9udIdyaIKmzhPHTKVJGE84d8wdkNy2ccX8JHAg/uJ06pIoKzv7hTSVBmgQgvNFuayJFdPosf9IyHB4kkWWIGPVr3bGKY69Lwnser/NGNlvVISQG7zDkDY0JXb4e72VjsSkRsSYwX6Ib+lFQBF7TKkyeBLOcncESDd4mSh7WYjH2dJGIDTLCYajSfDN7QK7F4BGoi53UZutyRNlc9malFizDPtkbVSpxHAl9NJs1RZnsn4b0sy0izc6wnAbzydMlejHToQyVT3gR6+hrUfozLkHrcJtMYqy5GW6HgymtC1V4YsZlGu76iohPsmMZmkLUmt/e1Kg+4BXJaAftPZVAX6reEvYANPpHasPwce0yTBI8VaqnGNKJe3R4ctvLR3G00mY9WlDQn6wV+Qp5iOFfKU5HarlKTbgkR8Bg+3u80AzjfYowQAaPH30Yi+vUjKl8rGpfYkBNckyNrrlTavSBB2tTIUuBtn6NGwb6Mta3f5+mLQzQT9R3icPT6HSKr52bFyfLzD1+4AFrIsw47wQmK6JOGXs7aaMlWN3/e3WxKka9UAgem2Rd+dptjLv2HTMj7gawVJav8WTfVmqd1xIWNt+f9r82g8VW2dbDoajhYtNspHI+3RyZ7E5ApgeE/SVtjv5isSnDeVXr+5kOth/hnAArFgjw5vLq/R4VQdSWDX6Qi9RBKuwo874ouvownJyOZ0LP+W7QBYwW/ZGHJlaqLp9PPP5XZbOjgAzzuSlm9ev5brZevf1FosdH56LsO/LgCuW+LR0eNHyhdTAJo3ckBnThJ9RtJUJDS38Dw5WijFJ0bTqSJ2WeMrAU8IIRJn0sEP/FvbW9bOCn+KZL3XSa8RfI0fnyl/cqoxfCdVqx3gc0WyvAEsWF5d6fL7F/JPVVfKsNW+qzRGvhADNt2pWVaa/ubpEKOL+VQpfG8ZmyXsJ3eVfE2u6z22mivLRuodgCLWXAOAJNjUQfot4MDuzVIbQNeOGISpND5eyIHhEpnK0VRJ1Wn/4kr2koT8t6/UpKaTz54MPrgnRm3ww8lRruR/P1bMGvWum//vN4o3vZrJWLJGe4CCAt/2uDQ/J+nMOm6+u2RNFpo8PaGP5LEgR3fNdxdD/OxZG/5t7KtXr5XGVGUxQtaGNQa9utaS+o5YugLsTbJUCf39D3eOzs80OT1SyzrF+LhIo4TEuO+96aYZ1nv9cqkCegW6v8X2NTx3SSSuLeUJZI+DBpApGWvlRPXNGh6iZiT2PeZ60noPaHEHYJWwlh/hJ8XjY02eHCtknJk80T7N1BMDVSYqTueqSLI7EGsAws0r1on7A/KOyrE8vq4AHt989VwtYG9GUr/FJxLkXrMnOMh3/Pe/0Qz/W8DDnrOUA8KBuJtOxyqnE8pUliQaz6Y6OT9Xig/mWaYZazWJURW+2eBfPbq7mpnyJJOFoNfffiMzG2Kd8nS/eosAABAASURBVFQFAT7dter/5YV2AGPGHpIl6QCs+VpbeywESOpZU/7PKwfWoAM2G4D3HGA1aQW9oJ45A/TL0VhFVmhMLGhI+PeAIjtiYzfHJxkb13t4nygrC0V0Wb9eymluiWstcnqSPwMUu/M/3MAmXdcosn7L+VSTJBdbofp9o9npqc6IGQad0W+eqMc3fc8OxJB4ttCCNqdTIp8BGt4BPDZFVHa9I2a2qthP/J8mbdkT0+VGtq0Ac3r8spefddaAWYHJ6us74tBO7vchTVVBf0McjGku+Vph3ojeDblMXlXrDpA8EAPdH3pk2HN22r6+1HpzN+z9o+MTjZ+cKZkSv+6ulXSBHUkygBKLQfZ4oSaLGiNXnJQATlO1AFehyFljhRJiqi3G2rH+ewCgcRdFmFGHnzVRCuhVWaJAfK8vlqovbxUBq5Ij/BI/9HizQa6WuF0T8ytAd/+GZ/LoWHY8gYApXm2UsVY74nHH/hxcNayxhvgb8Z8EANHndlBsD4ioby+Yo5XFKAPMSwCs8jm0sL2OJuqJa2KPaQAEe9beFjQyJc6NkaXBV0W/LX36m5X2gITGc48OXCdxPtLE1wFMJOg6Ensb4n0D3+GfX2rSJRIxN22kPnX2gyLxcYKNRqwPBxw7ZG1ZwymAVcb6iYBOHjP3mWQviAMAZbtqr02CtPAYiTG6vBtAJkMW98ce+Wv2kwYwMfNv5OILfVvJ+awBIk2m3XajHWeiPfv67T9+JV//RcgVX94OIH3GOu2JvT12DfhGBLTLKbi+CvYHP2Nsv3mhflGqwm5pnsOgDWeU8OWZFo9Z65W08xiOTAqmwBmws141tsFl1XGGaIj1PeeFgL7EujRF9b6HTkZaj4J8/RaTscYnxLDzI4UkUc9a6J8cqSEm7bHJChCy/veX8jUUka0pUvx3J7eBzzHLx+rZY+Jyi95wEObaowf/Y7AxtAP8hX9+gR/W8vhueQYXpnQ+12S+kJ+lEs6IEdBVpzPl61otccD/5YXe9Y9s7iMRX244S1gn2TjXDhtE4kHEBwWQetNu1R6PFQAUW/jWJJfyoLwstA2dipu98pCqZQ8vmC9MClUA0A3Ac4iJjLkS9r/OY0KaqvnqtVr2wOL8mPtXiiEo8X6SWmJq9eJSyd1eLbG/wyeWnGGUJsrZY5LzhQr2hruXb7T5p295hWmVTcfaE9cje4HPFbJcDXG5fjZX9/tH6gAvO2Rtrq80+uKxIsB+7v/LkOlEe3yt+gM65HySdUH+rdnOv7X8/EL1vNBtbKW/eyxjXl8Go99+qYiNM+ZMWH+GjzXw2F4stSYG5nQP6MP/aKnmnC9ksL4f5G2Rv612CkXG9tyq/+xYe/wsbiqt2KvCd1eKt3vidUd7N/zBRsd5LslL9J0pYBP/4xPf4xit3HXt4H/dKDa9Ws4z/m5ik0IeD/xb4TV23VmrmKeyhNg3KuTt6fd3qr+/0pr1lF5tdXd1pTIfqcUGu9Tkf3gw6hO5PkaWaEqbHi9UJYb/1ipWvQJ9f/UfY4Y/Kr2GA/DDev0FPg/pHe5/iuzP7fdTdP5XaT/oy9Tr/fJQA4deXne4/9TV+/xHlk/x8WH9n8rTh3Q+9fyn0v9zxn2KF6//c+j+R411Pj9V3ufhY73e7/HHTx8bc6j7494/VtPT6IXLez8Hag+vYh3dFz34POxxuH/Q/HaMcb0vD9t+2b3R/ccKzX/7+aQGDpr7VIdD+09dPzX+U/V/Cr2PjfkU/f+Mek9+e/m5c5uZAuXXlOujtDkQ6kH5aB/98edj/Q51f9z7x2sO437q6lRcp178/k8pPtbLp8b+KA9uH4q8fITAw7EHnXrdh119fj+I97zEefuhvOvn9nj3IEhxoPaDPQfonrPKg6Z3t5BSxwtAS5Ki4aWw5yXiXeODGzNOOh+hH3npiSHqwItfQzCeDb8MQ+kZ53RD5NlLuD92e53o6cV4Kw0WFKHV8jIgnr34s9fr3cf3lJ5RXsT1h4LALvS7Og0f47fzzoUff/J+/nKaJin8DTW03P9YCDIzkrWJWhIbzru3mL3fz8EYb/Pi7V4CY4cS40AjcvVnv3q/Dj34OO/rz371YoO+/O6HcmjveEFOkii4UoQH58Lvw9t7f3Z5/Or0f6Dw/l0MvBgyv9M1MzlfLl+Drr2uruuBZ6ertx+n6bdmNryrqBc66eTyRIOLQD32D8Hl5dnrKJHn0AdR48PV41sdPuiyV7xAOp9NU8uvMdCP4jLGeH9v0JBMgoLz6G2BPmZGnWRmQ/HxLfpx3r1kWaYkPdhNw8fnTEPEx1u1+HfN/L3z44kMitAJjMjoHWJUJMnRuN3p43qhevjxei8DPyQABA9ezHyk5AnVGIJiCPCQDnR8TSXQM7PhOaCrljlbeBYfQ86ID/oa7Fl3Xpya27yF19TH0q8CIOvhJ4hW+E0YE0OQ64RmmdmQRGjg25O9OQkhy5JhTjPToHP074Ch8+8ym97+93ad9Vz7XvCfKCtKaEdsbljA5ECHkUASydlBV9CM8FaQnIshKuFefFL4cju0xJwYgrI0o6Ry3aQk9Dyh4TwXRSGoK6YpdunUwvdQ0E1DcdmTLKW+gUspQx6XXzztSQD6HBn06DCML0koe+LH5UrRsSfHA4moxIISn4skT05iaY/t9yTwsixTQF7XcwUohtjgTVtkD4AAJB7c0cUHOfnNrP5bMjN5gir38dDGZErhzedTkfv0w8iOBIMliQLyBfyxo2OH/VLnJUS5fB0y19h4S/LC9eN62ZFQ9uRpkJRmmYo00+zoRFOSwSYTLGPnThE/TZGnYG63xwrApSSZZvDkPuv0ShJDG1IhW9Z1RkJz6wAhyS1P0K2YZ7/aqCE5TC6T2SQzk9QDqFTKSdYUJOh9nGTDfyVzVSQlSwCGDDsHamfTuRoS7Tl9x+VYxWgCBYkmOa2e3/5j3IxnM/XM4TZwf3TgYYc91NHTpBWgsidsPDlNDkt3r9+oJnGYYLvME1XI3JHwDdBymvelV57l8uRSEhNNF0cQ0zC9+8wGsKtc3M8bIL4nWdoniXrWn/WuTxvsHZC3JmFWkeh2OiFGpcgZ3F7YdYXPjQGQRl78myBFovxkpiaaapKZM+SuSYgmR1MVAJEtsS3Bfu5bHTZ2e7lNNiR9S2i0jO+wf/XyWs3tRuu+0fVupTtATQHKVYBF7XZ//89ko5+j2Vy3y6Vc9BL62/XG1abhY8KXJUujZsdHik+PVZKkj3mmK5KOJcCuA66b5a3SRjqaLbSAXo3uXUcmqUPuGl66F9fSKEf2QgGfrZBtDx+ulx0xyEu83akBdGVhawRAAXaiBN0O8SEGVXlUQ9GkkE1ZS0wQYdz7XQM+t6zLHfL27DubN9eQSeWJvRxdp6ORJiRZR/jVjiRqQV0kFrnP1cSeCp/1NTs5PtU4KwdAOwEIWu+3cnCgAIxeXlwONrhG9kvKniTt6dGxFoCMDmqO//4z7R0UuFrp8ptvFfHJo8VCO+RzXypqqRvnKrCTJ1P31LsvzOdHEn0vvv5ed4DrCwBPB33rFxdaA1ob4E6Bfm+ul9jqRiuSzGNA9tFkqnI6kwN9DvpCRML3XJ7RdKodvmL42N3FtS7+9avhn2xs1KvAhua+StzIARKmSnWEDB5DcvTk8SQJmZobAZ7XGqHr6ZcTBfqvAEjySaEtcXiLz23hpapqqJryxrQn6b998UYVAI8BErX4fvjiTLNHZ8pDotHjE41qDZ8YE5UAdT363xI/WgCyHQBm+fRM4dFCkeLfjNpcLVWyR4ySniSsqfyHx4SmWlanql+tdItfx5CrWu7UXLesm73uXtwo73P1JH5r4r6yqEi8rFkz/ocvG2JCnZqK45mW19fQudbp2ZmmxJKUNWshKsc/3Ecz1mtJne9VAR9b3t1oD7/jYb2shdg6wobb1WpIrF8AFo+PFqpHmWblVDOA1Jpk8g5/SfGjCOAyg995NlYH8LN/s9Tqu1daA2r6t4+Sc3wGAGb3/YVqgpIBzo6+fKwR83lSe09M3qzXcn+orFcyQnbW0ozkfQDYWaOvvJUmAKcFddlnZyqenKufjlg3I+Uk90+//Bx6pfJYqlAmZb0qaM6Hb+j3cv2sbpbYVfQby8/NLSDXHeCH/7PYDfZviP9rxvh6b0jmb1hzK+JMMi6ZpwTwIM5c3Wkac13j22tAoSLNlSSpxqOJ3PdbkvsJa5xlrIL4Z5Nc2Rm6y0wtMTlJU+3ZU3b+zWj6eZ+4mGhWTHS3vJH/wVAFT0Rc5WUhB9Eq+KzQR++07yq5/rrrtZLJRMVvH2tN/xQdeLLeHi+Uo1vfO1Clxnup/vqVsqKQMY8DK+vLpeK2UY4P79p6+MbjBts0wSTWbYYDFIwr8JOafaUC5O+IecubpXahUwQImTB3oG/6m3MJoHXPOq/xpRGg20qNwmIkw7479FnBf5lh0yt8mBg0jLdU25eXSuFjFgsFYmUKWF4AQhzht9kzbHx2OvwBxeQz1gf2qN/cqMWn3PeLx6esT2mXiG3gTu3yTj3xp0DOnj3Iz28CiExudhpd7pRdb7VjL6gBcffPL9UDpvuetcfmDeM64nQGMJLBc899CjBjrMNRkqkByHcZ/Fvwo+OFRHzYA1r5fA2xd3ECLyFRWpRyH0iQreEMWeG3CXGuKAtFADkh4+buTn74qQGcUs792aZFpjvly/0gD8tDxbNH2uemflYqUHze7HQuY+177AiXK/XYP2AHw6buPxFQuE5MyclCGfF21e41yyfSzUbpqFAzyxVYV2v/577hT4uppvlE/c1au4ul8lpKfv+5OvjsmGvXVWDAO23R967eyeXvHMiFlnGeTIizW/y4wbbuU1v2Cddpzn4Z2NtT+CoXC1kIKvGVNbFkl2qQfX+9xC9Zn8TzO9Z+AZDesx9mnJsI98OYWOQKMXL+a5WmicrTU41OFuqg0cRWxfkJukau9U57fLjGz3ZFUH8+U41PdOzhJqnhzOpXbuUAmRG/lScq4b8Lpoq+FaBzjt80xP7dzZ2yNFcLsJ8wb0wSzs2NEsC3BDt20dQlQTsAtJ59sWX/KO9qJbtG7k8t/lC7XvBXX3/paq8IuFlCc4IM7tceE/vnS9b2Tgn6rPbIwLgOALKdFmqzRFPkE4xPFgvtaXPaDTRT18tkfA8aEmcDZ4/b//GvEmdLjzO+v/j5PmLPBkA2ni9kn5/oNmnVsP7COFf3+kajBf40Zi724p6ybXbqfW4A6gl7QzIq1eMvHW39d5fDXuu+Nvvdl+qZy263krexVnastxR9us1clh227vGHzcsrKQ0qOdBE1r1/czs7XUicu1rOdaHIlaD3DGC4f3qkTegUOJtN85Ei+qzZ5/2c1d1tNC1GGj99NJwjE/a0cLeTOrmKdMv+xAaqGmDX//WLwPk6m44U0L0oaSU17N+7pNXo98+UAnTn7CHVv38vm0OXeGePFsrnU/la7dgL7i4vJZ/jq5dym4c9NNy/FhT9AAAQAElEQVQ+2OLwLwOM2PudF+EDxr7Xs7tsr5b3/TnTalIMNFy+3Zsr7dhLsoK6NFF5cqTw+8fK/u6JwslUvjblzt8LuVrdXF+o/8NzJawB85fNl8TOp49lxKWOOFvhn+Uuqv8ePtkXfOgKsNnXac67UIqPtP/4nTb/+h1yzdUnNpx3JqOJGmKTr+H1eaEEHgtFGecJAVCn4j9i1v5yqQAvKeB5AGi/eflCQX/0oYe8/FHDz6zwsV5+qrv38fJT/f7W/tetAbehl79uLv/G3YcacJsdyodtP/eZ3ezndv0v0++gk8P1P4Fxn/pnTOvdvLzf1Wselo+3vl/7t6e/Fg08tNzh/q+Ft1+bDzOT2X35ybl+beX8QvqeePZy4NvvvRye/5SrmQ3DzO6vw8ODXwf6fjWzQXfebGZ+4Z3UhRhuP/nLx/5Y8YEfa/f6nyx+yPVOfv1Y8TaK2T2/3A4ymP3wTIVXyxN+Xd8NMgV7/9hq9qD/0Pv+l5np0Pdw1duPmUHahic/5Ht7DPH+mRew4YZfZjb0G3TAubinzfuFwIspycaeQrehj5nBX/fu3ux+LMO8y8CLz2Nmw7N0uOrdx+cR7W45Ly6zFx/nxe+7vqVLeL+85d0J9YOuufM3CL/w7HUGzzwyzoZy4N3rHhbv25KgN7vvZ2ZDs5nL51xJkZeYmCRyPZjZ0O7jvHSM9auXoYFffh/o173lxZ+9CH32ABJ+722H4s8hmIKPod3r9fZjdj+fmQ3tevvxMW9vsQNWZa7Bb97a6HDv10M/px+D69Lk9ffSST18eZvpvt6CYcZeLS+SXifmxh3Vksj3cS1z+Py9V9ITCuqZvyGZ63P5fcdLWojxLc+mGO79TXychgN7IUbm6AZefM4QeSGEjrc3JImdDoQZcf9jZsPNwQ4durcQ6NLJ/cX5SPMcdo2kS6okTYf+VMjo5zY0s2G+Hhm8zszk9Hwuv/rc4tMgSwt9bhluQ/G2EKN8nN+7nTxR6XykzIUVBtqSwUqvhvFJTHgyNSQZYPTdXD6f+HToaaCFDXj0drr173ivSQBVgHHOT5plSvBDn8uwUYeOzEsCT3YvV5plyijGrE7XzNR6HwtKswxQsYV+R58cy8ExPBptSoIsS2VlJiuyIVGhaGAtNUBhrZ5+DuS3b23u9jMzaCEn9Bt8xfXR4r9mJn/x35Fcq+D/Xl+tIny63A1JS5mU8BxCFErDPwLPCXqqFbCV4C7CTwq4NSRKAvZUAKimBR/Zk3Qy+gVouD+amRqSG55MbkhUN/hqji+EGOVJNNeJzx3oF0MY5vBxPYx4EdcWm9+R4HRd7wHNOvTeYp80y2CxU4+N9rtKERt4nxgTZSm6YpzXuezO+w4womXsQXa/wrlyp+Nyh6gU3nIScopBXWD2LFHHnJ70d5un0A3wuUMmt/Oe5F6PbvNxKUsT3V1dk+pAZhLcWxKgY4jkCqzRWhnzuOzuJxmJu4gOYojyT54XWiNjTRI4LwpsW3k1Sbo9Y1u53QLypYzxbwh2zNli3w4ZE4tKQiJD7o7kZ88ayknUVPDtMjtoFEPQFjAHkQa6GXImea4COzbopYkCCArkMFPt4LuImeoo2bQEIIOXNCoCLsls8D3XQwI/wuYmaQPI4PrEICSZrqgJatD1YjwnAW2qSLZFEn/J2VzOj/f1PwQwM+WjsXrkKNG7WdBgQ5ladFEDkIca+Xf1wFcLUFK9ulZPYiwhAZrtaEN3e8D1jER5Xo6G8QG9ruApR5cRvShGbQBWhmcS3vl0rD5JNUqxzmwkkcCfW6acJLUBPKQkFtcNPkUy8w1Js4r9zuVdkxDekIh0HlerOzk999eGpP7s0SNtbu/UkcC1ba0KYGHcBtnlncK+U0oiUMdT1nqvFYm2Db4TYqrKk/7bimRdoW1mStesax8fpAwQ0udwPZcki/MsV/L0RMlsrNmUxPVrkuwkwseTmVS1Q4LX9dixJnzNiE8XegXaJiR/M2Q2dNeRYB2TLExJ5JaAoEvAHo8dvl1HEof+Rwoj+hcAEx0L3ZOqo9lUKQncLXzX+KrrYsLYEEweT/2fvfRY48nOmKXK8PcU/xrNZ2pY97eXNwMgUJFATtFzjmwzyzTQw8Y5doRduW94TOiIbUsSphn28z/AwcM1B8hNASMDieKKRPA2D0pJEheUBJoJQEOIUTMAg/FopAz779YAG/iXyzcBiHH6aZYRfxuFtlcOYJZ20pxEcEHyNSZRQZKZAUpvcZ2oGIJGk4kCV19Xzt8WYLcEYDb5f1LpvofP765vhySnxaAx4OJ8ThKYtZZSPG41o0SjZ6fKAPDWSaeG9ZqhJ/Hxb/253AbNmngpC3I9t6xrj9sxSVSj72wy1rrZq1zMZMSdimTxOC91sbpSOpGy/+epzCDIwr79x0vZy0bzk3Opr9QftRp9XmryxZgyVzlK1eHrU/QqksAuVxpTzSdTjdBXC0Ag5sAr5eBUx55SV3vdXF2y3Fvd3t1y7VgLJd1SbX3NjnNNzo+UAkbdEHdWrBkHdrbbjTpixgT7FOgjmO7/6VLW3Pqr7zV7cqbyy0eqpqmSR3NtS9MuxUboy86myp4cK7Imt4AO9VevlHx1oVFRkmAvFZM42NQsqmY95fA+wV8ydDg+WQzrK2uETfe6ePlaOf7WAzrsLpYoyhif6u7r51pYofW3L5XsWrXMk49y5BoBjtVawF/ney0y7NlD3cdjiIoxyj+T+Zz4UyuEoBz5HGS5vrjQGHChwZ/dfg2+OJpM6GODr9dlqoK1YIuxpp+TvMdnA8bbs2bMgvo8kQPCWUhUAmrVnFl8r/bY7vuF85ACvImEfReDBr3i3xtAsH6/V+f+labDXmIy7QEsnd+K+JqxNkvWdGylDLDX6bWMadlfDBluX75SgK6IGbfYZ1yb/GOAP8nfP1VA5xuAtwT/cL24vB3niKIo2cNqGd179uY98W4NUNEChO2+f6NcUcm4UFVElfT1bx5301y3xNRmu1f/Cpv8j+9UlvgpModg8jUynP3wPd+jM/Q7Aoi/sUbNa/oDKDTjHH+e4OfSEr17POsAgVrOC6Ld2JeX336n7ngsY//os0Th8UIOqmQASrq4VQxBs5NjbDaR67pmPrffDvDJ41jPemkfzVRbp0C8iQA6/o3GHBskAEBhNpHH1Jz1GNhrevcf/HcDoNgfT9TMSwVAfJaGRr97qnLXD0BSl0aA9yeyNIOHRPVmq4D9G+Zdt5W2F1eKxIndyVh7fMCWW+1eXuiu2mj89AyQdqYMkLdhfXZXt/d/FLSupGdHuiXA3b1+I/9/s/pe2+KDCXuBQlT/L98jPjwVubbnrpetsk2j9b8/l+8V9etriT2s/Zp+SSk7mQw+mSBAvK0UAcOSk5m6aaG7f/1KNXtY8LX/6EgiJjeFaZv0ul1eqxhPBr2OklwF+4+Do2k6Yo9cywDPe+JYwGlS9pWaPWZ0eiL/RriwV9+2Wv/jN2KBKcYoIxaOsX+Pb+bbVtnjY2VPz1UAnKYA83f/+q226CdPSzUA0nviUo/Pr/Gx2fGRDBpyX7te4eONWgBM/384+7kjOzpVcXqkNCuILfAXcKkkqPVzDOszQw4zk8VEKc++xjr23Bt8vPrn58rwrXRVy55fK++jCgAyASqHulMkrvoZLcG3/WzpPCTEIV+/CXuR8IOILBy1lZ+wx+M3zqvHjp3aAdhry1T9dCT34+a5/yHRrcrHp8T2Uim+RthXsm81rkxtGjQ6OxEiyPDx7XKJDlt4Yjw8l5O5Amu/jz2A/EaBdRkAU2eAslvAzbjcaM+e1oRe/SxXyvljD4gY/vGFputWSczR70r+Bw4NftfiLwEf72eF/HzWcx5q0N3mn79VQ+xxG1S/PZX++1PsiBy+1m/XUhbVL0YS7zo4uDKL7I2NhxtsUKo8P4e/reajqdwXemiKteV/QNBjOwcm3RfDsxP5v0Cxe3kp/2OLdFWxH0M7DfK+KWsvAjJHYqSFMPh4Svzbb1ZK2F8a9loPXDP3LWJnyTouALa7vtFd7BQAV20+Ukv8RxsKX1+o/qfnXC+lr1lj01Itcvg51WODcbZZ43sKURP8Jsyn0tlE9YnTYK3h62Ym/6MrX5MBv7n79rn8X76J2DKfjpXUnSJxsCMWhNlIYYztiA+jcqoCH+3w44gfuo38X4foWZMNazbuOlXPXynw34p9OmWPr0boHNtUZVQ9SdXs0D36z5MMHbPerq/lcTaUhRRMUwDiUUi1wwdafMDwu1jm6onpIp7GEf04r6acnybEcj+/rr95qUC83Xz3Rs0/fScIqv/yVIH9wizI/V/IPDu598vByHKPf1feVv2iS0/vQ+H27Y+9vf5wedvHuP5x49CNlg84Gar/9uuvWAMHm/08Fg+9f+r686j91+v1U3If2j8l2aH9x64/d+zH+n2K7sO+vngP5WH9X8/9x6T4NHc/v/fHej6s+/QcP91y0KhfH/Y+0H9X5x28vKs49Hh4fdf4Lp56q94b90Ofv93952nA7eJl4MDtcyhDxf88v3pe3r38JST6tVX0a9P/S+jgYzTMnPOPtfz6de7Dh/LnzuZ+0vJC7QkEXn/+ZHKBQ+9hsNP04jQ7XjCMQ3aMUWYmvz/0e3j1/v7sdLxvwwu88GOj0ktPUqrnmcfhx++db3+ZqUnIJEnyR7TNgozyYNgw9v5lM0qBRz8jvx+5ZfxHy/DTD/N2JJlatbw4hZgM9fe/6Bmg815/t8zbVrP7G373HzBhZjIzROyh3anl5d/7HApDhjpPhLkuXI9evP5h8f7+fLj6vZeO+czu6TfQ9mev/6NCH28LJNYC94d2s3v+fE4fHwPKsvvWD+cyu2/wF7w0JWGALQL9fWzH3AgqL2b3/cTnnga6CkaTARp04kY8KaLjhqSAy9023b11kCeJgX6tOmzipLyIT4xRaZIqz3KFEOVzRhKCCXUtCQCGSnT2usxfiqlw3sxM4W0RnxZf7aE9tMF/6z5IfQimFHqRedzXGuqHOUKU92lIugwvfPSteWk+3PfME9GFX32c9w0xCqPL6Cvm9ovPl9DP773ezH/7k+RJ0MN87gsJfKT0jSHc64WuLTLWrOHOk4AyJbR1XaOOZ9dH7z2h6WMDL6ho3WvQVVDLOO8zyAftHloR+gEazoFZkM/rPIi5OtoFLV82NcBJzZowM3l/lzHN0kFX/uz9XHaDnsvXoV/XjycZG+b1NtcFTKgDAGtZx36fxlQlL9qQHWw50DHJbZe4f2HDBnDQxw+FNveSivEt/uZJiIiefT7nwyzIr55QdcE77BKwqQMOJlMLLTPuKOJjtDV09G99dYDJrg+qFUkYBPrvdltVroB9oxqZDvpMSdgWFCh5dzmY6/Km+GGavfVNfKfFp72PeS8f/HbePeDK0M8TlSSpO+bo0bGZKSEhJkCtDFo1bZUDgiTM1yQ2QoiDvtz/Y0niBB8mdylPpgb0VeMHCX3MmBH7+TrdHpBfRAAAEABJREFUw8cOG4QkGfhM89y5QWoh4X1x/p2m60NJlM8bs1TZbKKUkuUZvoGmoDmIIcm4316QUAXcSdGXxrnu0NcGMMnBAy8OMKWMNWgmFA2zSl7vc2boMCV5KD5ON88y2qohObYl6d8RG1bXl+pJUHcAl24Tug5kAhnxgB9XyNaQ2N6hK2+bkuAKEKNZCQmemnGjJFPwRBmJRPeBGxKyIBHKST41jNs6cAxIgbs4CY1GI+2Qo3+roTU22OIfYKDyvGazqyQS0kWWK0eGJCba0P/m+kpetru99sQHp+sxzr+9V+OvKQBFRhIsnYy0IQmXAc7mx3MZicqbdifXoSehNiSotiR8kxhVjMeK6C5iv3I60Rbee/WDjVqAyDWglI1Trdq91pdLjU8WqqKGROfuzRLAtFGCrTbLW3KMxeA/Zqb5fE7c6HR2fDLI7P7rNknSfKhPQ6Ice3idkSgPnlAcZchvurtYKqJLQWcKICThb9zrfK5Vhn1J7pYAeyKh5mvJqk6xS9V7H0nb3U7D2gJY9m/oNACA3aSQJ+Wqm9tBRp+3vd2oxe8TknJ+77puWBv7eo8sucJ8DBh4rBp9G4nCPX5Q5AWJxFwN9qqfX6h+fikB1oRNpe2bayUAGRVJzD1AnscmP7scLY7UI0N/tQbEWylij5bEYg+vol7+4SHc7FQz/+LsVKknNC1o9+KCxGOl21yaHR97T7XYumEtGglUA5AvSVYX2DpgwzuSszc3Sy2vl5plpbx+BFibVq2uv/4OAGU1JKE90V8hQ8WaGr4d5gnTEHUFkLwgoSt02RIHPS6fPDpXTyzbAq6UAGHb6xuUzDoCbNiTXN0BzIdOSvD3jiS4/5OZb755rlsSpIilPf6/rdaqy70q7bQC2N692CvrAglnaYdeN/UOgHujDX0j/jiBloNFV998K8PX8VL12NPXffLyViXrokfezctrFciXh0xzeDOZehO/NejaWHeF4mAb9ykD8Nzvt8p+e670H2ZS0atLTOH5jboLadqM8Z0Knivl+0zVm1rNVaP2Gnkvb3VzuSTZ3jEmyD+X6Mv3qzXrMwXMcJ8uSR4XAD0yaFuntqnYy6KmrAlY82FD6bB1RoJ4s9+oITE9Re8Bzkt8LHXfjkHX0PfYsHOfBmT1hHEDaCDi4e7VhUYoeA/gVZD4zuteRS0FgLZ+hT7vVrIskVhf9flEm1FkbV0rMOcdoNXN8kr7vpZ/E7fCBjVrweOAz5URe7JNq0KJxudnKh0wOjvWqpTWpeFXC91gU5uPFaal3Bfrfq/r5Q16Z+52q2q/o2BnbJWUpXr+Wy6XCvjZ9eWFUupdEWam2WKh8XiMDwCQGLaL0uKzx9pB4/riUjlAmwEMVcs71uxGHUBVRFdFXiqJUdf42g0xvWbtLV+9UqNOro/qzVKGPnydrK6WurxdqscnfG32o1xXf/hGs/Se/xNiVUgTBZjqonS7XiknVvOo3XIpm40HfSZnc5WLmbptJQfjGtaiyzR/8shNrvnbb9CWyLP+t+eqvnnN8aRXwCZu5wT995NC2jZaAwTFspA/14CzCWeBMcn+yFw9wH5krjguiZmtRpOJ0vlE/q1J3yd2xKn2yVwdsSRCc48/NMR2n6eM+fDPu27wGybX/upaY2xZPDmVMffIZWacjx09OZGvodgKHlmj6FEOss8Xiiuem51ilqtGl3foMIW3jj2hn2Raf/e9aurKz86VsWYbjxldIz8nsC0o8Vi32Sngz4M8AJ1vbq/VNw345F471vbt60vFRspOTllrd5oAlgX8NgtR4jyXAp62xOBumnN02WnHfrn67qX26zX2QaqYKBAzOs5f88+faTJbIIhpTvwL2B43UTxf0CfR9uuXWlMqbJs+PVNHXOtYSw26DMTR4/NHmjxCH4B3Cfrask8aMVbYLjwi/j491p5Y5fKs2FdskithDUTKyEHl1AAeF3p19Vq3X32n7e3d4DN2NFGYlMqTQj7P6Hgx7HG275TWpoqzToOMZZprQR+h91AU8j8q6Tlw8COlgl+xZlvAXtY160Z8YpLKv/EZAZI67L16u9f7HzY0daPNckkvKcPO/r5h0GUhqM9TFZy/pvjtCKC346yTYsOCtep7Xst6XbGeI/u0x//kdCH/dm/KXpPgkzlAfv31t8O+usO/mv/xtXaAmin0M9bAhjXpds6Je86AAXT7H8t1+MMc/xxNJjL8uZ8Wqjkn+RqqoSNi2iCvD/LCs78b2Rdn0pdnst+cKn5xiq9W2PK5OsAzYy1ZiLpdo+8kUce7lOsuoJNwu1eaFYqfnSoLidb//I0Cei6vthJ2jawJQc+Ypya+CyC2+gNgXI2eWdsVe1LDntESZy0J2vj6wC/7m40S6LX//r1ELGjLVNl0rFvW4Q6/6QDc7WgsfX6q5OmpOmLZwA8yh10jX+O2Y11npeLJQn4GGZVjTX//hZIbeL6pNNn2Ms4nKhLtMXkfpFCWavHJeH6kiKxpIyWttMZWPYfMu+ffKyf2uA76y5V0vtD161eKzAkqrOT3z2TjfADyp3Ekj5PCnnEGXc6NCWt9Bf+rnvjGO4TKTBW+1xPntxVrGd1uAI2TPJfvGz026jFaaHtVjAsXd5puqP2nl2r/7aUqwOxKtbLff6acErBD+OxMCbEuQf4cObLTI4RIdMwZx6Dft63s1VIeh1PORb6fad0McSN9zh7CXCoTTU9PlM0Xslryqop4cvnmlTzmGTGhHUXZ7Y5Yja2xUYJs+91Wlkbtv3+jhnNrFxCAPTt0XPkZT8bKZxN0OJJdrJVcrNR4vGItNUWi+hvoTwrpN2ec087QZSk/SylN8K+ocjRWRf+e/T1hj+nPpmp/ewZl1i7+3RN7EkvQ1ZX8jzEc8C2fnSn5u2fDH55sX10KAnJdJ5WUcL7Z4XthoPDuFwpG6XpX3jW8vTGuh8LtH/381PjDgJ/R78emOZD52/WvSwPY7KFl32PuYYPfv/Mxf/hYeTD6o7dM5rvwJ8tHB/0VVX5M5od1P8Xqw74f3h/GPtTRoc6v3t+vXvz+UPz5UA51h+uh3q9O16//ieXA1seuzpaz+Kni7R8tHyPmdR/p/Cnah3of9mPlIyR/sgra/iJ6IHvo/8Pz4e7D633PYazT4NF7cPnhhwo/rBzKDw3/i96hDw9RnnT+o8KByA9FXv6i2nHbeIGoT89l+PF7L8PDX/iXy+DFzGT2Q/E6L3/J6ZzeT5UP53vXnzc/t4PbZCgfdvxzn13BD8vPpGd2r7NDd7P3nw/1f+rV7KfpmRlnU47LD/zS7H6c68/nNrt/NjN/HPoPN/wys/dsb8az7ovr2u8Cz178mSH3R0Rs4vFCXCHIzz0PHZ0654WOh/m5/cU/ZqZgQf7xqxe/NzO/SIerPv0xM7rdF+/VOQABbzFEOQjT8lIwFF7KvP1QLNhw6/z7GO/bO6BCCW9pDh249zZElkHT+w/1+JLZPY3WafPcDXoy5uXBO/Hs+nNezEzOR0dfn2/I+tDYw68ofu3h219oO0AaH+7Pfu1a3jIg2XM1BXk5tOnBp4f3h/V+/7B4V+8TAjTg53Ad6pn70NfM5LYwZvI6l9156JFnKPQd2nhGBNjv6GlKSCokMerw6egXQ1AMb+cb6PpI0TcyDqG8M3T84sV179cOWczMb9Vgw4ZEjZnrFu+DrvNldt/+Tg7Ied93Y2lvSVAMNGl7xyv3gxzoE49WgHufqOW5440wCbyU89IXgilAo4M/ny8GUxKDAgrpIdZhy7ap4a/hpbaS60wWJPjz4ty5Djr4rwHYBgBhkMu7wIQefHg0H0tVR58Y/c1dgy+1jPckmcmUomPzPtT19Asx8uT9Ori6v4YQFKn3duc7SRKFGGVmsNXLeXKaPtDbzUwtL592GAf//CgvSoUQ5S/ASZqpQz+SURfUMncSU0Vvj4laBrTousOXo8+FGjqALpcF0YY57+95MvEMv2/HeDK85UXZx7fYuaeeaRR5GdfbT81LOszDZ60KurHTMHcIQR126AcbSWb+3HtX+rbqSC46vQhP3jfh6uurh/9BHuydwX9GAqpHPq+vSKp16Nf7iw8cq4MvY2yIET33CglX9BZiVJKmLpCcns/V1q2Uur6DXCYzu+fVNCz7Hl4L5vNx0enw7DqQ6A/o0tM/I4liJAfiQLtTRSIIjWn44IcWTa7r3iS6qyJB4Uk38dluN8jfiyY5/Q3AUhIiLdQwFyriHpYHeZGFtpIk3p6E5gbwbkRCqqr2+Fqi3XatfYvOSeK4H0WLMggMJYSBTk0irkc/26srFSS/vfS0hBjk83qSx23vCcKKZGNIgjLoOGjgYJGPL6cz7QBEOmw/nk6VxKhIkQsHncYBTu5vV3faklxLWAdusxQAs0SXbq8aH8mRI8szuV46xkzLUmmIJIFa7Z2+8A100CO7Of9c93WlgJ6biqwYjCdZBshk8rkraDBEIYMfALtu8AspBmmKnvboenQ0V4qtnP+Eq8swdID/hv7Ly2t58r3lPsKYJ34QU4YM7lc9Sa2joxM5/64TT1z2yDolCepAeoKPGDqPMVFOXBJrZXQ0GwBwpy+TYgjkfyrtAeX82zgN8WZSTuT6GAHSTuZTjbm637lPjLBTQ+xqWfc+n9fNmc8TYAH/rUmYs0QEUfk3DLM8U3m0kCeAtwCMqGnwsSU237NeijzXiDkaEu5TktGGgsq8kKHfDhCmtKgxzxV8hcVEXhrWbQxBW5LyGeNvbm7Uu76xT55kQ1IsianWJL9uaXOQVmZDvN2QhFujV/8nChtAqAWydujx4uJChr3Vm24AgQKJ0EVaSp20xU87AMFtIqUkEQWYGZg/ott8VGrsOgGIaFhbewDjDl6Nvbgl1k9IGu5XGxl+7gnbijjXAgZnRanSEu0d6CBxXzHR7XI5+EOHXpI8V8FaHmjdbVQ8PlIHve64VMixJ0COmdSj7A6aCX7oZXl7owZ+e8CCpmk0ykst725VGbHAWhXYv8DvunkpT0bWxLnm9Y06mXL3S8ZGgOUXJHYrkqMBGb0cjadqALyqtFeGvny9p/A4xfZRUsdcd4C1rBKlJDj3CfRo30b6sy4Mx73fF4JiCPJ4577kvp0kiSLxK0WGHj3tAB87QMrVdyQ/I/3RZXa9VR9MGeCOg76rNxdgWr7+okaPTzUmwd9G0ynrocEPposTgHopTzPaZwqApNusVVy1AKwAf9ggzTKtHRB1fypzZbOR7nYkYY8nwumkIG2SHs0ErQA4HWytsMUVvhJADW6+fgUPrWyWKe9SrUj+1q/Xakmk76A/wkbxKNPp/+2RLG3Vs2fUF62W/+9LxZd7EsI7TS9bTcNEGaDBDvArP1soIYl+a5122KaIuXrkdzmmyBjQR04C/W4UtLtYqnp1pS3xd18EjQAtJgPTO2LWWh5X9sR3j52jtNDtxRt0b0piVMaaWxA7he03xLF+vVfRSL7WeuJGDui4AoSfTidaLa/VZiey5eEAABAASURBVCYVidJpoR2Q55aE/S2gi8edmvr554/VXt0pZf5xPlZKIt35vetqzR+faTIZa0yMbV/eCCUrBxBriUd71tIud0XvZcRJseYrgNfrF4AI39+o/eq1tgBWDrDMy4nunvP84lIt/jKGz/YkV95min3U9vJGTRZVIY/wqRExYI8e5/jE7fNXwx8NZdg8bGpFAAr/dmfF2iyQ9RIZA/YZA+x36jUBHBk/OlNPIr/b17pl3gr/6gFxZs/OdYTfe6yaTueiu9bMiYurfHKmMQBXhLdJWUqAmxF9J500/+0z+bcu9zd3AGU3Cmky2CLiJ4vFkUT8nJ6fDnHTgql5caXrb7+Xx4Xoix1wfTSZqJxNtdtthjXd4yM36Mqg4fEpHk2Vo+sUf7dxoQ3r2em2XOfzYw0fZBgjQzcp1FurfVOpBMRpiCMeE9I805sXL1R0UevXVyqJb2U5UvPqWlts3371UvlvHisUqVLm2HV7hbu9ZqfHymOhPTZs4Et1r3a5Usf+WWMHjTPp+k7b1xdaff2cuaUkpW65xccbddiupv8WvzLW8ILY2TGuJ073jBstporoc7O5U08s2hNvInKO4H3DecN92OC9AehOU3jD1jlAa2W9qje32rPPp4oS4FJNnDR82X6L3wKeuF1ZSNqWQQlKSABlZoArxWSkMf6bAkTe+rd1n19qH3qljakDbLqr1tLLJTJW2qHHmjiYVtLk9Fyj82O5npPZWDuAus1+K2PuCDgqB/VYLwI03AAq6mikyaNz1WlQBZDUco66QkfWST36HI+nyLxVnpVDkUzGHrXHDx49/UzT+ZFGs5k2nCt2+Hr3eqkG/bT/9lwiFglbr61mv7lCPg3r0wB+PWa2AOyyoOp2JWMN5Oyh4rNFnlVoFWlLAnp7ca2AveXfzr3dymUYT6fKAFtHi7kmxyfsWSPmwx+yVBaDbl+/Vj1KZPhnpM79VcGwN7ywF+/fQBM+5ufnjC04o21Yx1eyJFFyMlUYlapSqVtANwlq8ZGyHA/nrJL12aDDPXG9yHLZv79Si+527Ke771+rxB+zNJd/a3PjC5C9sme8n/3io7lSQPb+82Nol1r++9dKiQs7zryBs0T37RtVzy/Ufn+l5luunI/GrN8MQHWpHXqSZqzzlhg2YU36eShBD/3NrdbfvZB9d807BLrr4Z1zsMfypEAWzqHibJPgmzFPZeyV3aJUjFEJ/GRVr4z1FjmHdOy/fs5N/uFzrNHLikKR/XvEfhcACg15JsVIOfGrm+SKy53c7j3xuOGc0P32XOF8pt35GL2u5eB082gy/LFGeHIkodPum9ciACiUqTr2kv23r+7fD1h/NXteT0xwm/Wvl8pWtXbEc8tzOQ9dMOXXGwkftdOJmrZRgw8dnT9SmqTDHt+xR66+eakKILv/8lgN8d6iERfWxJZLdeNUc/x+olzCpz2OJOigxd1GleEqUaMnp6isZT2dqb++lduwY65sOlEPnxFZus/myDpXSfxMT44GILgnDrQXS71+/lyGvpu60sX1lRribwcfHWcNHx8UZUnUBtuFJ8eKT08kAO7IHpkCiFb4VJUFVfjr5vJC6/1Kfp7LJ2OW1Qh99eoub2UhKBBXw5fnGvQ2yWTsHcK/7ctTifNFQozvoGOSVscZtqih1an1fkWu6nSsAhsnaaZ4PJXmI/aFWh4Dmm9fq2O95/Al+K/6VkacKk+OFX//hOUILXx4+Cfr8Q2XpcIeHWfTDD/r8dUGv7ZX6PDfX8pOxirzEl5FPOuHfb56c6Xy5FQB/j7y03+kzkX5sHyk21D1sfFDwwe/fm6/D4b97fGvWgOfsurP9Z6fFu5DSp96/mlK//P2+JhOPiXtpyz2sf4P6X6s/S9f9ymKDzk53H+q7y+qN/RxKL9o4PudDzx96vp+71/w5AQP3f3ey+HZrwfe/erPH5YP+9PuVR8Wqv+X//nP0Alnwh/0fmDgh5r/Ze8OqjhcXRE9b+Ne/P7PLQe6h+ufS+/njvfk90MZ/N7Lj43/qfYfG/tz2w56+PA6zI3evd5PlcP1Q6JUvufHH7b/gudg7x9Tff6WZF7P4dfvvfwCcvddzWTB7u/57clJT6R2vAh58Xufw+9p5pVF70owG+719hP8hSBGdbysvK3SgXaIQT0vLxpGGC84vEVxbyjHXwYjL8CtJ1Fcn2YSW4/43I+RvIo3D+p79QAEzb4CJDL5S00IUf4xY5w+VnxYLzOTzxNiHO71iY/r0X3Ri9978a4B+fzqJULDk7mQVORXFhN18CXn3ztQfJz3SRjn965bn78jadLyMuaJSTPnl85vf1ynHTS8mJlaXp6dho/3Ll7vxe+9rkXXMYRBHjMbrvdtrl/BTu+PQ3Haww2/fG6Xx8yU5ZliiPLkeNvUCjEoWJDRL4ZwbysnM/AFTUi73Yw+bicf534SGceQ4cd116KP3npBQin68QIJyQJEDH1hS+jyo3s7m5xGzgu3z623H5f3Xg8dQ01JEmVmjOGZjtyqx18DE6UkRmIIolruL67vJEM+9y/4CTEqL0slaSrnsYchL+JjZnIaXi8+g75o97o0y5ijH8aYGby3Q98IvQZbuh7M0BXJ6xY/Z9jQ3/W44+W12eyV8F+IUWQLhNtrv9+pIknXw3uvQQvMKsZ1CiEq9Zdi9BYpDS+zfg3Bhj4tdg8h0C+oItnplRHaMSRKkfUdOXjxsYJn7xOg5XTMfFw9yOPyNvhkQpvboYae98nSRDDDTy9FG/yjYl7XqUzK80whxIGGJ248weu+4OvAbebzpUkqb4OCDN5d92amPYl6IXeDTYSyogUF5Ok9npGUc//0de6y1ejI25IsRTbshi56+gSU2MUw6BAmINN7bsanVYGNYVEOKI4mE7XIV5LUdb2sAMmGTvxyQC4FcGurRjG8pQVdcwFp9x+j3oLJk+XOS4Zd6OKkyPl2SkhyFiRMkyKT4LFBRy0xuSBR63rNqHM9pIyLaaoE+/g3GSsSvQ4gJgoyEqSGXK5DL3lRqIdeJIGiJKDrAp3ttL+7UwoN9xvnJWWttCTOEvSRwFQM9B2XGiHryBNwdUUybDN8Y7BG1yFGReaPXFue99h6Q/K1CVIVkXacK4xypSRnttTvKWmWycw0AQQQ9GcOAsjEdPxmzOE3Ro7wncF3RrK8AGQymgkBKuCzY66E9jJHNurdNjvq0ixTMR5pOhopMsbnbfG3kkRfhNYOGRJ0Z8jYbHbq/Bsp3Ed4StFFw77h4EyIUUmWy8HoarNVIAGVbltol3L7e/yxJKrBNilJ6p6EYB0k/9ZXACBpSRx7aQC99urUofc4Hakg8eUgUWBsxb7jPrn87qWu9yTDAeimsWDOvTwp2yHXChuhCqyqwWdcPYvHjzXGH3z+GoCgXW1VU6o3S6X0HLvs2GV5dS3XcTydM8y0Arx1cNnXptttQ2Ixsi7LkwX9TBE91CT7a/hK0dUozQdfadk3fA3NSJKbGSSNpPmctUIcyjOdnZF8x28W/q0QdChs7nZvASLDXaW0LDSFlsvhwHbOc7XdDjbXg894MiUWdmoAcVNsfLdcKsFHCkUl+0Yj7Dr64glJyJXWyOJ0w6RQWUtZK/m3lrYpV5KvG5LOvub3JPBuoFOBBmyov93eaaNaTZ4oTEol6Nx9x/3PSxP6oX62WGj95lLPpieKl2slJI3b4f/xd6nty0smaUkaVnLdBWik7otlqVEx0uNHj3R8dKSYJHJdGzHJ6XbodbVmzeFbgTafz4ipKfznjUjw7rUnvp8+PpcD4otnj1Unpg6du5rc94crv1yXLWuuJcbF+VgBP74jcT99eq7R+YlyEuo+NgXUSpmrJmb5Ol+cn8n/2da+TLUBLB4x9363w0a5Li8uia+t+qpTBAA0fPTyxUtoVxpj1wo5Zp+dqyqjxqeLIflaAXJ1JJZb1pL7/z61Adzp77bqASWTzlTT5nK5fb3cXu50/Pfn2qc7NRd7FY/hn5x6P2ulaacsot6iV/JsqnXeq7ICXhvV/8dzlYuFwhfHuk066qUdQI0npCdJoRZw5frfv5PHzxnAUwMvOcBXgo96bErfxqEA2Gzo8PjLz1Sgn4i/rb55odhLHXtrQN9nACQF9kxKvA+ZCxLb+aRUTQzdkuDu1KtEl75+knGhZl7I/yArvlhqOlmoxJ4dAEtCLC6IQ526wR88xkR8OQ9B5XSsDNvltZR2Up9GOQDhvHmZzqbymNkTy+9Yy5s8aoNuWs4FbquiKOXF/0UCLxVy5NSNjxfapQjIXjL77LF8fdy8fKUpCf4RgEDSJyoB0irs30sqAaB64kbKGvV4F4ll3c1anf/ztSTRx3//mcbse973q/01djll30k1m83Vv16qsKgGXwwWVDL3lrXn+vRzdf7ZmfybkqMkl3+DbfXyQltAu0ii/w08FcxZhKgIYNUAOHQ4eUlS3sGj/iW6nCEL9Las3aIolGeFypy4TNzbA6jUAEQxT3UHCL0HJMzpY6NcNs7l6+f46WP5HjD8c7SzsbYXV0oB/3LkvVheaHx+pJvrSx0fn6gnlu85S6wAGSoA8YBu8mcnSlnfd69eKcsz1ei4w6Ytcb0CWPWy8W+o0b8h5tfUp02v+nKpPCZKslSJBU0/e6QRdnb5/Nt3Il6CESs5W2hTs+5Zg/tmJ+ff/3Bnd3GhiN9c390M/xx0crcbgIwiyzQ+OwFKJk4CYnTEtxZf9L45vuq8up6sLOX/YoCfl4z1so8toGel4vVarp8RdDL0YNjXfTV0kvtxPy1kVxu18DebzmSv75QARh+lY7ES1LDH1ADI/c1GDf4TiV/JZ6fqM1NxeqT19VIN+/AePaXYokYuX28FNvPYUJwdyeAzZLlK2uOoUKCtoM7/IGZLrF6/fKn9aiOxngWI2APQlQA7PftJj87r9UpbCitGHkNr/HT7h++UzYgj12vFcamjtFSO7zv406Hf+vVS/SiRAIs6eIqcGyJxeH95pWa9ltJE/hyJlf7HMsnJQhE/WnNm6Zh3hN85aJcCuDWrnXb4Whckb2uIgYH13APstsh9+/K1Rs/ONE+QbVSq4L7//Zm29U43J4U6/yMZfDaw37avbziHrbT65rncf3vO8Swm2fFU2YYgQr8OADz0rDFk37+6HOJqfjRX+cUj6emRWtZBS4xw38nRq+vJ/FuzrMls06rFZkkrZft+8Ev77EQbYr09O5LL2/ofns0KReYLKfNw5vS98/byUiHG+3fjV0ttWRd6NGPN36i9uNE169cmI7nP9P/wTAVxpHs8V098ymbT4RvQaTFWLAp43snB5Pl8IWGLgL+1RaKqiABokp+b6t+eavT0TBplisTFgE9IvbKTmW7uru/7+bc6AZV331+oJg4Xi4Xc9wVQ2JQJ56C16u1WG/aFxWQxAPY3uaQotcSKdrmW+4zPzxaiNb7hfMXTBXLSBzmT50utrpfyPW10tVMSE7V9rfDttTqA/NSiDL14PCRpwQJ1AAAQAElEQVSUStgqAixGZAq1hrNIdnqqDhBV7JmGPnrslJzORNjBtmO1AIjZf/tcPaByz/tCWIyVPjpRh893313IfasGBC05t5bzI5n7pcEfPpc8O9X0959L6526f/5OzeVSQpeGDB3xp2M9tHmipgjacVapsFUfe1V5VNx3isQ8AZhvmz1nmL38Dwk2V8hLPKlCq0B8s9lYPfvHIikHH0k4/8x3kiFjyxllhy/42WWzXEqPFipguMEmFb64rrZqWGPez3UYiBHiM3r2RCWg6WaIsTcKVasKH3WZe9btnr37ltLi52KN9RSjxLu9DPvG82NVAMrx80fKO8M+WwV863ZzJ+G3via6GO71QbyMu3Y4q+2IV/G/PVPNnmZX68F3c96xmmqj1R++1v5fn8su79QRc3LO5w3vUoKfDJns8UIJMSre7JRxpgvoTdTV0bTifJjiB7EsNDlaKCvHEjQCsv46Pz1kvXD528/fNPA3DfxNA3/TwF9IA39uXP1zx/+FxPiZZP6X62b/k9rHzGR2X37SqK4DL5/q6G2UnkPrw/Kp7r+4Htry8hMDD3Mfun34fKg3+7jcQ39e5v3qfc2Mc3j/rnidF7MfGY8OzO7bze6vTs+Lj/1UObT79cMCA3qvHIhAv4ffDhDDxxyqP3Z91w5/B1pe97HysfFeZ3Yvj9kPV6/34jwcysdoPqzz/l6ChcEHnR+/P5Seg7+Z6fCsn/q4bwylh14YepvZu6uZUW8DPedDfJy2mXEn2hjTo2JeKry9Q6fiY/aD/b1/4AWO6vsf+gdeGryY2fANLx973yhEuvebw3P3lrb36aHv5dDmV7MDL/dXr/PS0teL35vdt5kZPN/zZsZ9iOrcrnSKMcoLt8hrCiQYzOxdOzfqmkb+iSHoPVlZZE7HSwu/Q1sw7zrQMrunM8jAfN7PG0O4n9/MBr7MzKvhIxmuZoxDDq9FbUMfl8mLz+GlBcD0Ni8xMg4fCPB3mMvHeonmPJOVgNcQbKBlISgjgRHiPR9O14tPbv7WTmk9aQIPQ71pGIeVeLnv1PjcPl8MihQzG+q9b4C2F+fLS8dac1s26Ed8HEgzMw190EmEB4zPTz/MEWJUC3joY8TH9epJEi/DPWPMYIi2g6zckjCu/QI/UUmaqsVm/scJDm5CWBaDmJSEEi/iJM4S5onorUMWoRtPPjQkZLyv33t/T5x0aRiSGwkv0Qkv5WVRghdmdDOG9fJPQK8ViTxPfot7p2M0B58T2s5nCK4r9I1O0yzzYYPMgYRDTO7rQ4jyMYHBMaIHZHD+e3ToA/zegYg0SRnL9NjA6yqSZ2amHpCiQc8dQFIMAVqJkjyT8dzR1/XnNrJg6tBjsCCj3ufqGOvzeL3PNR7xks1NAw89PPfQqEl+uW49Qdv5PNT7XJIpuAzQ9PFZmqmnf+/P9BO8hRgUQyBhUcmTBx1jXV8NevP5zUzOXw8/FiL8oWzGo0alaSr/BkODffzex4p7B9ZSn4sxgyzQd1XxqMh8A4hPorB+O8d4MkVHvUbYsNtW6kkCZSQvzHmVNNgceS1GkYkiYbmRgwLb3UYdOotZoiSNJMczuW+Jj/MyFOTcAmC6vtwmXud6GpPQr/C3HnnHYxJS9OuYw2WtAEErwCrv77py28KggplGk8kwzx7bel+nuyaB6snHMi80H5P4W6406oP2JEZbki6R+xEJafePBtrr2zvy3xVrA1mZf3XDM4lZl831lYSoBB9o4Nu49/aGJJknlVtfFyiyaWqtb24kxg9jspRbjwHUQ78GZNmRjJmRgOxIcFbLO/U75oOOJ8iFHdo0KIwyjY+PFGOC1kQMaTQDgHDZd+sV8ShTiHGo35G4yopCLsce3SV5rgTbRgWl05F6EsVJnqoeJwOgsU56GQn2WciGbxyunr8iiXon/6d5owUlThffLdGNWZRR53K5nCxPGbR9PgdNA/cdfat9rY4E5wreZKakyBWnpZLPSThmEVDNVPtg9HZ0cqaW5KMAvHYkXRPWZ0oSbatOOaC+iKfjcqL116+0x+cCia7kfKFijCy0JWmOjWr5t7+SrJB6ydefg3vdJCdBWGhHQrqGJ9G/Z84kSRTQ5Rrd5xl9JBkJ+e0rkqfYqsR/evjekkT0b+N5X5aTNvjQ1ZsLub+5bh28iOincN08OZKD5h3J2xqfqqe5RqcLFTHTuJK2gEHik6Sp5vOFArYfwbv/IcIEIC9PMi2enCvZNcrgrSep6Gts/+ZGWFcj2gffU1ANcLl5caEsJCoAD9tppnpe6o7sbgRIL794rOlvn2kfTWNLVZFc9UTgHh58Pbi9emEDbOX/7LDXOX9b6zQqx1o8fiThv13Xyn2s575lXxmxBl0HFfdeJ3S1gaY/p0miAwC2w/ap+x26mXlCMuCbzFVRX1C/Bih7/f0LBcCLlL3S0kSr1Z0m44kifWviTkD/exK0Neu9wo9zxkXozeczSb12JHez+UR764f13JEQLouRJtP54AseS7eszaIoBhkSdDoHQPPreDqVjqfq5sWwBvzbP+PjhQoSqy3zibmtSLWF31MAxJYk9vp2KY9BJTqYACjcpFul//1Y/XmiLIqkPsnr/+O1DB6qulK8WmkUU+WLqfqzGYDwmSI+skukfDpRic/Elzfa/Mt36gi865tbZSEqywtkmCqFv1trhhi6+bfv1QRTztzyfzZ2luvm9kY1dvC1mGQ5SfaXSkmAO/DVwX9ZTORrbr/faEvssmmpOZ7k4FSCj2iUKgLAdwCpGQljQ7cuW+TqsfKm2qk8PVGB36WNdJdL5clCDbHyFiCrI8ZZiPJ14N/AT748Q9aZJoA+PYltB7XOv3imElDMY8nWv/lEUrwlltXqNZrNNBqNidO59tipPR6ryaK0x+cA1Nq6lWTyP9hoiPtbYmmKLTN0Ok4LRWTc77eaDn+kI2JIK983YhL17Nkzkva1dsidzMZa3660Y62P4N/52mzWMnwuBTAPear+20v5Xtpg7+X1tdIsG2i5HR9/8bn8M/g49as7Evn3FQq/fST99lw+LllVKgGv1l8DDH7/Wn00rQFyDXmTXjL4mp0/0gZZnc/9xVLJpgasxI6AX5F9dJuZbr59IQdda/aumKU6++yZQjAljO9N+ORGaUw1AnSJT4415mrPl3JbjPGPhjjnPn/b7lSXqTLAzIgvJeNSDhKM2TdG7CULQEKnN10cycGOW9+nLGhPzEsBC9alKeAzqzdXA/CQYUejfYffdNgvB1VKYzaMLbF5zlp0/qujUvtZJgfL4qRUnI4VaW+TIP+DqzoNSo7nqjhXtMSO8XSqGIJ0uVIExA0lvnw0UgWg7nvfDgCXDtoTT/s8yv+QqAUA27N/VoOOcExiT3I2lwPJvj52ZaL8/ASHzbQC6Nk5qLrcSOyrHVOl5wu5blP067E8Mr4bZ0rZd7I0U3ix1N31Bf1b7QGqOvReY3fXcUgTbJFqfLQY9gG3ZUd8dJ1XnEd8D/A/skiQO4wLNXmiEbzUiZT/9rHqs4l2AF2aoafjkbp//U5lY4qjsVL0vsM/auJjwNfW11fDHMFs2NsN/09HI6X4vIM7IkYxVLOnj9Sw78QklcGfEpPHktHnT5USf/bocoM9s//9S9XoIvnNIxXYc//dG6X40N3zF4BM33HWlbKLtebZSEEmJpf/qyQFsTepOk3w34T9t4m9QpriK1ul6ND5bual2tyUfkacc39rTYbOm1dLtVd3avHvEluHGKGr+w9xvuOs5fy12GYF0NkBSKajUsL3spiosV7V5Y3S2UIB8B6EWt4eQ9QtwHiEnsfPhLjYAzBmGKshfoQZMgCgHf3dF+rxm7IW53VT/+KKKJhox1y80KiwRO12rT3PxtjE5yC2NTy3AJWp86Eo39Pyr5eqv2Zts5f5N45r9tuMfaNlzcRdr9JSCZs7wLz9bK7R//alsjP2CNb/Fhs0q5Ua5E2wrftGOZto9eIl5Y0Kl5kzQVxMJGQK7j+cSRt4mD46VX5bq4GGiN3JyVSBNTTBXw052zJTgv8bfl2VUeb/VDTnPIQaAO62SCXsudqvFTiDVU/G6gHWe2vVPJlDayatK3WAkOHNnfYAss1Xr1VsOvkfvNxdLt0V5PtxxZnO8DFzOuyVWVkq+fLRMLZiT/a2OBtrhw83318SO1ay//sXSn5zjg/XajlDJX/3hLXaqPfx+H2OT2d5JhFXiskE+YP83bFhroDuiiRXj0wZvtxwRs4r867yP7Dws5zTET62jr3yL58qIEuaw1dAF6yJ0XiiNnRDrOqwXdJIo5OFNvudjDiU91E95y3DdjU66vHLCTqflePhDw4zdByLYuCfmTUjJtvxTHURleJj6eePFbl20Hr9kvjNHom6lbotAdT7by901KQSoHnz7y+Vo9cCnoz13lWV0jTVBH5bfCvhLNw8m6uaZmoBfJPaNPn8iTL/Ay+f5+mpLpqNQpEq/d0TNZyT9fWlwuVauK90XOr2m+90+/pCKas4nU+0e4J9X9/yrnPNOaKVvjylBWUPWhyu+pEPFhj6/Nj1R4b/rekvpoEfs8DDtr/YhH8j9IEGHmr5x+4/GPaLHn+Mrrf9FDHv82H5sTG/pO+P0fmv1vZQ7nveH9Z87P6+13/Ob2PaQ+GWn4cc8vgTP4exfv2Jrn9rRgOuXS7/YT9ul0P5D5v0LziRv0h5+cuR/K9PyfXhybWORJnf/5REZu4BP9XrP6m9v18R5ifbX4kF15GXj5E/1AeSEF68z+Hq9z9W/AXx0H6g88PZl5dZ9N71rbxwKy+H/h9e+7d6eFhv8GRmD6uGe7P7uvfn79SRWHWfiLzomZnMbOj/8Jf3iSQmvM6CDX3MDlevlbxen/iEEBRi/ETrH1ebmcLb8lDGh/fi05KIC/Dl3uD9qeLlsFfd8iqCn5uZVw20hht+OQ0zU4fuHERLBr7u+x3akiTyctwMtJw2w4Yfb/fiD2Yml0sPPt7mxXmJIZCcife6CkbSoVUDv65r72Nm921cvc7s/tnvPfE72INxPofzYJJiiNBMFGKU8+7JaIbJX4mMdi89CVyncSgmux/HGL39+Euey+gvrF7eVsNfK6fnY8xMNS+o3haSoIhOUIhQ3DC3mfm0VPXvis/p/SteJP0aeeF1Wg3PLoeFMPQ1M3HjXbjcj/cHH+/28GvErh6vQowamJKGeb3NATbnJ+FltSPh5c8tNjczdDOki+Qf12MWEqVkFxuSELtqL2WJIkmPlkQuTKjmRTnEyBT3vKVpIsFeDc/i43wnyNGQIOjxGapkxhzM5fS9vcPXGug06Ov+uVVL4qaDNx/n9xlzJjGRz5ummQpe4iP8GzZOs1QJ86Y85yQx3LauhwSdm8EMvHZe3s7v9Grmi/DtNEN0/g0aqVpe2t0wAUbXABmeYPaEUQ8vglRDbPEEh/u/AyruQ3S9twNyOMgx2IlKTxCZ4QfoYr/fy2OctzfEjBydOL+uG+ejY6wXhqmBHHvXLgAAEABJREFU1wZ9+XyusxxZ9yQ4HAT14rwnee5dh+JgTov9vK/hI67DoYFf/sxl+MnQYQ0fNclxTwAhjgI66klAqMiU0O52SF0fLBpyVspiIvJ2JLs3GpH0i3kqT1RWKMkY06VRbRaVFLl6EoMpY/M0U/QE2KQk3Wbakhx2eXKX460u9vDhTHmiI2apusSg2Ku926rdV3JA3Qzd0c/MNJ3NVOTFYPcRNnabrG5vtUMvNskVmN/5j1yrei+nXzPXBlkzdOXPhY+Dl9lkKsOeXt+Q8OsQ0O1tMOTf+veroXy3TYJPUT38OH3Uooo59ySWAn1G6MTtOprP6YMM8NrikyXJfKefZamc10jfPKbKQ3ovH76euK5IHG1IsO2QM0R6RVM2LpXuWo0en+ju4lI+V5GRtAJEK7JcNYnVIfFVSbvrW3U3JJG2jfJWA9i7bSpZmWlCwnJ+eqwpwF2HzzmdHbwX1I1J+hvgv+jXyVcyv97+zNA1S16ewM5JZjb41qgcab/eAJxu1N1uVJHMtJutPDltEFiRxN/DX8RfukmhHFsviqmKkCjByBU2HZMo26D/jMRsF4PWAAJWd7q9WrLuWkVk26EHug+cbEmgZ0VJMn+hFkBXF7dapT1tve4AzXrsW6aFVoDCHaBhpU5xQUI0jUqqVgkAhK+XCI0xZY8vvCSp57IdkwA/Wiw0psweP1aCncrxSGv4C02vCt58XfXQm4RczWavm/WtAjaJJyQMsVNFkvUWkCdB77iQ4rjQpt6pYp41gFbKROURc5wuVCCzJ4qHZHUI+Do+PZ1pNJsqnQFsAWS5HrYXS8UeEU3K8NcaHezeLJU18q1D/q3XiH840LYCaHTfvb4E9CJezAcflNpdpbOnj3X3/KUabAI1efI14IML5G2KqIZE+hQAaQGA5MCAl361Vb3eYrOonvgLC5rO0D3xKKSJvv/+uW6JiTnybmAyRxcZei7gbdABIEF7u9YQzxiTMGaLPgWA2hMPyslYdjxRTKKSmEhJqtOTU9XD3lJpTfJ+i4/VWTIkuzcAWXvsMFeqnPUaRoWmACSGvhri5Ww009VX37NWaq1evlHYAkfiZw5EXF9c6GZ5jZ475Y9HqpcVa2OvLtDnulO37HTzzZWq261G//CUpHapJumUosfw/98qy2fYIZF/u3eFTQv87ObfvpNd3A3fmrr4CrAXMDm73ctl7p4tFL84k5GwrthbxMe/1WX4ebZrdA4Q3+VBW7XKt61qwJQKXx+lmcaAfRnXNC/08ttvtQdMameliumExPj6XjbaN6zdEX3Wf/hed9ghAfRtg7T85luNFFSRUL8hWXxNuWFN+LcaS3w6++JcF5evB9su/+lrtW9uhvs+TzR6cqIkz+R/FODf6PX4EgHyt/iW+36cj5WGqDdXl/J1ucIe402rhgR4/mal0auV1l+/kBG3gyfeKYxQQayrm50cmM8AXvxbYmvVA3jrZ4jA3LdX11pfXpOYN+VnC911O13+0x8GYEadFIiV23/9XsntDrAB3wSUygBGxuggstZ69Fygu5JYc/vdSyXwuRtF9XP2nelYx//9dypJ5ueAw/b8algL/q1I37McGGmnhRp8z/VVA3DsvnqpgC52JN63x4VSAOH+KeBgkI7mC43mM1Wsp7ubpa5efq8ZYGjB3OlsLFFSANoG4GrF/tOzbpP5SDNiSwDQuby91vW3z9UsV4CjnaKZHIxzelEBf1xJnD16bL++u8VvpZgkyo+Oieum+WQu4W/9ej+AaPXlrYSu1y9fD9cMnVxfXqjqGs3OTlS9ulI3Q77NTkf5BL2vAU6kXQpd1tGeGJEDPCXExZbY1rCfjY8WCqNc7eulxgDgHfRzYjJh454fwJ2evaDAp25Zq03Aya1Xxh5S4Zsda17w7MDzHr3eLm+EGWUrYiIgiNPfXUI7HcnBsHQ+Vfnbz5T95rES/Hu7ulU1TdVvK0XkXAO6CzA0cG5zAGWRjFQRHzbEyg5w3FacR1/dwJ6pJ6Z2zO9xq4P/nvjgwLWIuwk22gCMsrw5u/TisMYYySwoXcy1fPNGEbsbsckA08T6HOcjxSyV/8sFd/hxQGeWRs5mjUZ3jXbooXl+qYR9t/23l+pfXmsF7/bZidYvX0mTQmUsFIdYvVaJn2boL6Uk6KgFPDNiDRsfQI60ulmqIkizZbDfb/HLHTEoVwPo7crfs9+Jc8VktsDVZqrxwxZf2gMkVsTcZDZS4GA2fXyuYjKW/yFcYO4OnxFrs+Gc4/uJxxX/QzexR0VkSii+lxYVfvHoWKvXl0oBqkLda/v8tQKxQP7HLrkG/0lbKYGPW/aczvlH731i6p4s1O4rjf/+C4BS1gpAov/zvytrZJtq4NcAJAvo9rzHbdibqrbiHCalea4Z+1IJgLjDvvHFEjthpuOxsulEfua2EFU9v1D/5lYOMjYX1/I/6tgTp0afP5YRh5Ndq/ibp0rLQi1+7z7p66smHnT4g+uxen2tDKBcTxca/7cvFFaVRp89kv+rLS1+VRNT9t1ekbOD4bztm6VaQD8HQGt0vWdtptQnZwsljLXZRL2D5JPJMO8oLyXAvs2/Ped9C37yVH0Uwpgi4xSkylolj05Uc37tL1bY6k7VPz1X+PpCoWok6pp//E6BGOf78urNlYT8o88/UzKbSoCSxbqRfYXf/tuFHJDeffUCX54o8t9WlSJrq/M1/uxUgbXSclZJ4LEERIyAmdm+U1JL+3YvY88qk2zQrf71DTx06llLgf17vdvgD53SkyPdwq9Jqv8F2fCrHr/r8f2SNZb6HwngZzesFf/DqMr15jFqkmsLmNwSDwriefX8jTxu+f6SQ7OKrfx/E1GgpB4+AqB4syg4lxHvOLP6emJKfvqh+G/VrXLOHikxN24a7T3mAeSGTkhvMjr5/9IjZc116HOz3cjSVIF1l56ij6OJ4tFUKTbY71aKxF330cALz/77V2rYHz3+nP7uc0X4qYw5XlwqT3Ji006wKrrK/P0H216slupTDWB9QLcGXwl+scqk8P1SHXqJpwsNdDgn1x4r2R/61zc62fQKlsjPSJE9wb4814qzY7LcQdDk++Lo989Uqx38x/8FBCMu5dCPkUk5VwW8S/eFy7sfe3f3/g3a8ZXw0fKwJ+P5kZeH1e/uveFQ3lW+f/N2Kn8x/TXL+5P+F3o6qO9T1796UT7F+KH+LyPAT/nOnz7LWwf96Frwtp+ifJDzY9fD2J7zBgGVxGL/XvH6n1M6CDkvXrh99+Nz3j/0/UM6h7l+qLvv9Sf89ik/VX4JuT+FxqfGfKx+4MUbhpv7X36SGoIXeuLncPve1Yf8WLmn9NO/sat+buEg4ofTnv5+Fc/3hZMVde/o8MKrQ3nAgR349Tru/flQvOo/tDD/w6XTw++7gk8eeOm5/3PKwzk+dv9J2nRmFRzYeP/6kPf3W/68pwNdp/L2/qFOPsnrj+jISX2qOD1v8+uHxeu9fFj/4bP3ORRve3jvz58qH/ZD3ffHkIPcb2U61JuZzOwwTBbsvhhXyqHhw/kO4z91/aR+GfBJ+x8m+5lXs0/zaEZbCINsB96drJn55SeLmQ1jDx0f0jjUfXg1ux9jZoPODzHg4fUw5l4//kRf3ZdgnFyJkWbO9x+XoMN/3t/H/lDMTGY/lEPLQ75bXiC8fqh76weHe6/30nm84ybAA5f3aJqZV71XhvHEmMO4Q2Mn/6/l930Z3gBQRO/0nQz+6NIc+vu1hyfRZtitp9/DYvDzsOBGkDSK3iviY0a9F+iY3d9TLTSqxA/o8Gtm6niZ8fr3iknma0DGf4wwk3/MTD38PSye3PC2jxWz+3He/9Ae4Mf1alBGFQPfHQDNcE9/M5OGoj/+oC9ah/rgfYa7938l0HdaDqa938IT4/kNeRuK03jIm7d5nV8P9e4v/pLuzz68Q35v9zl6khCYSAGfdTtGXoZj5KVJhl7pjR/36Pl+iGEuU4usor5lLFygT1GIBnTq8E2fP8RIP/ZdJhr0xbNZlNMPzEG1Oia2EOjXyen4WOezgYa3QdW7DaX3vuiLWYb+XhlMCj4S/iI0g7fDso93gLCFz4F32mkaePQ+IQTm7mVcE5JjSZIqMN5lMuj1yOH0zWyo9zazIMlgyeSJDFOQMcaoj+groXTMk/Ai7rrsJfhs5fzGJFHHWaQbEv/Q6GjkpyXJ0yNrygu006kAXQZbwXfLi3MKbz7G9XI/p6kgGZkwr5irrnl1JVlmZgrI4nP06KljvPj0yBEskOiq5DTcvmmaKzA+WlAMiRLmlmxIqLiuXG8NAFpNAj1JohCAVpO3+b3Tdr0GxhktPmeDbBCAVpQ/5yT8KhJWzl+C3Xv4aeErzVK5LgS/OYmkFL277AHeKxIpRVEqJ8mTutwo0BOPkfuAvjoSEyFEdEo8wu96aDgd1IBOSoUYlGWZXN6YJvJ/qqwCrEvyDL5SuT95e04fv0anjz0q5HQ6eZYrR7eeOO5IVDnvaxJmNXK06MMBTk946fBhvOuqhOcALzmJ2wZ6Pq6HPwKmdiRmdiSKvD7GKNfFnuSZf2POYLzFdiHPNQNElEzRkA85W+h02H9P4rjluaNvCFF9b4N8nqSrSRIV6CoJCUnNHbLnA/2chGyAH1FGJGk8yTUpx4pFrs7lSDP8t1LKvD1225B4gywA5BrdtkqzXG6XyXSmBBtH7OTfRKw3e/UxKEPeJKYqoJ1bIveHEcnF4P5PQmi/22pPUsiB0g7f7onNjdsBOoGxTneHXCaT+3YNT2ZBrjfBs/M/mo7VI7+DcHuAMwfV9qyNmnGjJCe5t9YO8CuYFPnl/uo83gF61CTwKtbVDhB14/3hM+BfPQbZVzsSeislJGYFOBpiJBk2U4MPLEk+toyzPJXhrxplauHfvwHUU58i35QEcAZoW5Kl8iT98upK/u2KHPB1THFb1DcrmDLtanRsUYujhUrGNNBo3d7U9VmqLCTyNeH2T6lzftyHUL7KrFA3ynX55kIdNkqSqIIEY4NfxKu1RDJvB1gk7idpqYak7/rFhTaA3ZnTop+v1R57RHTbouOGpPh8PNNkvpCvjx6fqqjb3640eXyqhIToNC/lfj4edBZ1DciXzMaanB+rBSzYvbwUUU9tmSifTZQEU88a8T8AcPs54Jhkma5fvtSbV68BHzfavX6jdV9rRyjp8IUVwEObRl2tbpTieKv9RoY9ZicnQ5wy7LInVmQhVTKfyh6THCV5bNAti5GKrNBkPME2nfzbsWvsdkPiM5L8LgDDhJ183SIewBzAFLKHEJUT98rJVBH9zNBDCxhrrK0UH6gBldxvxZqK2MZj0QI9OSgX8MkC+/XYoccf3Ndq9Ft8dq6atT34LLbsoVVbr/3VrSoPLiZ8dCv/hnyN7cfO9wjwgDjHQpbH+os3r+T0I+vs5OxUfTAt663yRqrwFTAHJewd1/5t875F5lZuv+ryRh18hV6yMtfZkydDP/+jg8vLK4CGC+YfAs8AABAASURBVK3ubnQDcDtm3SdpIoPnDFDzJXNGnt0/Onh2kKOHvxpfuALcbKm7wu8iOitZayHNNPnssRzw8n+lYD6fa4oePU6m8OvAgdM+AkxbfPGZUksV4Kn8zYmKRxONPi8Rt9UeO7z4/1youKs0ydHD9WpIuhYAKn0WNP/8iRzYqbH9HDuPjmbqp4VsNlILWNZfr1FopZPTE7kPBuTv0JHSoO33rwEltjr5b79Vf7nSXSYlJM1rZF4B5qxIktfYe3K6wH/o/+JOqxcrRfSwt0otgE1NGSPb4tGZSub2dbcFsBkDKoUsxV7EP/Q9nc01SjJVdxuA3r3SV7dSJ42I4aPThUrk6Up0AHjv+y+LREkXlANmpdT5P2cqEss7QJYEn82gfzxZyACyx4uZNtgBQ2v3eKLdWalMJpxXd6yBDtDmFnAow8cFT74Ga9avoYOaGJueTFR0pvwceuNU5dlMdwB/KX0njXR0fiIRD/q7Wh4vLEQFQNzjR4+GxPjdaiXf+2y5lbluSKj7t+LOHj3hOQKAtsrx+xU+VhN/6z+8UEN8TvDfJGZKJqXGxwuhes3x5w4nWyzQCSDkDF+qiIkiJu2JUwLgS9NUcVQqAPJsL5fDv5aRMu+UdZ+w3ht8fglI599MFD6Q9UGnz54ow6fHRaH1zbW6YOrwLT2aK5tP5LR3ACtX11cKZkPZAQjs8YMdNvNYFbHzFv5bgH4Lpmqeqd/UKmOq4vdP5X7YsoYjoFcDuLMFJDp6/EQnj85Z0xtVq42m44XEeuryhPO/6fjJUxVJoR3r33WQYs8UX4i/faL8lL6cCZJ1reLZY/zF5H6uO/yHObboufM4SumQZV4HCd+l06CbwPrsj0YS9t9WeyVlrmk5UsqZI/3tU2Vd0C17XwatPfGjT8Pwz2P3F0utLq+1xUdyS4fYV88LdJ5rDEg1Pj6SmUnqpZOZJmkhe3qsHftkg/90xOu7F6+VTSZKskweGzXKZdtaPpfSqJK9I1KH2w17VYiJVLBemLfdrDR/+lhpkimgX0MHDbavOCPsvn2Fb6dDPEjxw4pzVo3u4ETlrlcRkoE3/5ZkCsg/QpeGfMXJAoB7jX5q/AwPC4H7Vh17doN/9U5gnKnHz2psnmPTSYbuZmPV1msynSvAY4D+lrOCkLdjPfYAqOvra9XUuS+IV5dcUWNL+R21x+db9tnAOo4ApWEyUiyh+/m5Ivz72Gp5J/+jkaaMsiLX6mqpEXG/Y9/YffdKU//jL4J2j1+nPn46Vd3ulVlUzt4Qj+cCcVNZFgBnUsA2LofBX7rcq/mnb+Vgac/ZyEG/OCrU4Z99GlWg50D80Hdv5MBWdnYkpYni01P5mnNbToldg/8QhzrOc5rir8TFHXE/h/FukstYj/3F3cBPxlkwvL7VKm1Vn49ZIxvtiDMi4Hk8zYuRyidnihbUeRyYj+Xnpz4JuvsDvGKPDrvqm0tVbaMR6yewMXfE/h6AfbRYKAUstG012NB1kods+AOxjDOWOAvENFUDEB3Ru8FX8bsvlP/m0fDNzQb/tiSVWIN4gNqX16xFaf3ylSKx1YgX+s2Z7Ajbn03VE5dtUir+3WNlVa/RptOU9djD254zSwt42HJm7P63p2rnIwDvx5qxpvPxWPrH74d9rMW3qnEi4Wc9fCefP2WfylVdL1W/Xkr4nZJExnmhGeLNlnkzhVPmn6askVoR37IYlOcZ4Pp2+FdgymdnEjIGbFqwBxlno4ANw6QY/nl2/4OiI+J0jq8Y6y8gh+t5jE9limrPp8rw8dHxsXJ0svF4YJlyzoe+h+5ubpQiR9IEGaBpxRm9n0H75k7LAENJ0PX6hnNCp3BL/L/ZS/Cc1Kyx6xv1wWTjcvBJIXePnlz+grncnxt8uveYyvl39z3nVnSKq8vP7mmWqSUGZ+yRfWry/dFWe0X2mexqp9w3jCLhjFCperaQfXaqZDGVocvZYq6eta3ZiLmDlti2JzbOT84l4uD46Zk2nCkbfCoyD1wqoDvDd4e1wxnNfbMKksfU0tcYOt2z/4a7nexmq+q7C4UQAPNbWWLyb9ML/vfEfR/GyIc/xsOhcPuLfw5j/fqxwV7/YXm/34etv/bz+7P/7enX18DPteivz8l/zgw/R/6f4uxA46f6fdh+GOfXD9v+ss8+w4flT5nhQxqH54/ROrT9kuv7dD428v0eh6eP9XxYd+j3l7h+SPfh8+H+fp7D08Or9P7T+8+HNv0nfv4aePg54h/4fHj9OeN+qs+B3sN+h7rD9WHbL733l3Uvv3TcL+3vc3j5peO8/0HOT129zy8pn6LzqfqfQ9tl8/Jz+j7sY2Yys3dVZh+/9w5mP7T5XF683ovfe/F7L37/sHjdj5VD30Mfn+lT5b7PB62dZBxA/UDJnaT7dvJa8mI8v1/03sfnf6/iwUMHgYZkQJIkD2rfv/U+Xt6v/eknn9fLoafT8HJ49mvPy5sXv7dgyNMPh/MOnjS8eYtLLzPzLh8tPTIcirg32XCw9xcqQcPEh2vPC1TP1WyoofL+x5+MMS2JkpYXgc4LLwj9A958nJeHI8QY/cSnY04vH3b7gdZ9i5lzoIGiSXJdJLxAtLzo99DQ24/foyF1yBHMZEahzX8bV6/nMvz4HD7e7dsji7cfivPk7d6xYY4kRnTmrZLTiIGXF4rXe+2hr8/pY/zZ/dGL3zu9btAZL3fMxfu80pgqksjAJGrQaeA+iYm8eFuwACmnjt11uEpG/aE4bfExs4E/M1NMeDl1nfTiYzL6xxAGuk67qXnpoi4wl8/bwY/L3yGn0/Oryyw+Zsa4KE8Shgg/JJQCyYxAQsSgGfJUMsF/gyv1smDIFNQzfw9dM5PT9GJ0NAsAT81QfF4vTsfsvp8ZvSgVgKBY05hRkkkUM9Oel+CBZ3SZpJlaZGl54QzEAO+TjAvkT+X8d/AQY/SRChalXvcfrk4xZU1H+HGaolfCi3VK8X6BuQrASZhnjpp3U7K5kkKIVEGAe5fJ53AfSrJ0qPe6YWxZymm5zTt49DXjfKfMGULCaJdXsmDKSawmaaoQg5xeBTgW4CcGnnkpDvSpSex4cs2F8Dm80EUBfgrGmwWFENTS3+dpAKp32x0TMI9JTTT5y7qgVQGImIKYXCKLuCehtSNx4s8JtDrsVrsvGDQpCTyPSJaZ+A89FnmpPeAgBAaZxYcWeSInJwnQECca+HBfc/u1JKQ8KdVwdTt5siCgwj3Jnz0ggJmPlvIsU55nKkjQj0ic1OghzXOo3//QbbjxhL0Xp5nTPiLJZsizxw/yLCcBkyvCt8sfQyC5hy1IXDQkke/1ZtrhRxvk9hIYW2alEuySWiK3v/C9Hfx6v8A66fF732Oc0wz+xuhDfIzi8hXw0SJ3T1x2nlqA6AL/SZh3jxwZvtowZ0Xxdve5wBw+fnV7qwZ93gD+VSQ8jfWVh1SYQYYcdyTjPAElbO3PKT7qpSLZKpJIbZ4onU8UFmNlXDOSme5DFcCGgwYrkt2TGckqdFMhk+toz/ryRJbz5n39WtI+RpcjfLciMT6Zz2T8F4lTKTIHbJYih3ENyJ3iF9OTY9VFohHXcVqoX+/VDHbIlCG/81LMJlq1lXYUT7ZZEol9UUckpyK6bfG1pSfP0OFkOoOymFXyNXNHgrhCZ2sS5J7YzaEZ0MOK+j3JrxEJUdP9x32mRf/uG2sS4WsAnA1ybN9cKyH57gmwflNpTdK4Y4aKvluSsYa+bl9eKGUtlCS/sgL/Rk/ur3uu5dFCkWS9zUZadw222itNU43Ric+5bkncjXKNz47V5dSfnQz3GzLaW+u0g0/3jZwEdQWY4HFxha3Fx9Srdv9g3blPuHwsKjWXt5p9/lhj1oHrIaLru9sbXQEytlnQhKS8Jz49Ud3hOxk+MQM0SCntONcMO2at5KWEz7Ic6eT4VDv3hXI8gEiXAA3uV9nlVsW6JSlay31jh8w5OujMdEMicosvVyQgjXWyWCw0BpxeOChIotJ1u8I/pyT5MxLv7vOzxZHMgiRTjZ9F7HVFMt8B/4gOduilS6OUJxo9OQWUNC0Y47Hi7mqpGXP4txI7YkhLcR207I/XyxucQipOj+T6WAN4JAAxHesuQf7K+c4zuR5G04kSfOUaME5JVAOwkvJcIJfr9265RNZC/k1Iny8ga0ufics1fKOG8dj8ttkDUNwpWUyUkSB1cMLn87V1cfFGHZnlo6cLZUcFyfapyvOJdFzqdnunSR807qK+ePqZevYABxRPSF6PkbnPEjUkfY+yqQKg1BjdeXzI8YMW4CYAGOaAL9N8xDqoASlXKselKng0gJnIPndzdaXq+YWyMuiuBszrNtL/Y6E2Cg1HTV5Kkz02KBJdA2Lialp/+0ZFJd0CjrQAAi1rIWe9p4AQkbJnn9nhj27HJKA3dNuZ5P/8cEG/SNkRN6siykaF7r59qS3J+TFrvMZn0xrxP3uqxdMnusPmCf5eZ5UmT6aKi6jZF8eaPIbHvtEI+i3g1M3Fpfz/yZsmiSZTkvZJGBLMi8+eaDqeyLCflzwv5f88cEosK+l3g0wJCfw9oER+tlCYj9TebrRPkJ+SHc+UUkQMnjw6VTIba8v6bZdrhau1OgDujnuPKykxwIH5At2KtYxbCQmVEPfH47FWxBL/56Qr9tQt2l2zpkf4k9tt+Q1ABWDMGHtv4SUFiHTA0oGfHvAiOR2rnQSlgMVjbF+TmPeYXoRUZ8cnCiTfHeDwGJ4RX7f4dRt7OaBUNtLlN8+VxUTuvx0A0mSxkE1L7a8BQABg5B/81+N4WuTaDKByA2awJwbnGk0mWowmEj7XN412xLodAH2fxUFnNTqxEHR1cSGfP7vdyya56rTXmvVonYSbAw60SrFZDtCTUGfoT7ta4+lUKbabzWbsqzs17EsFfjyaTLHnRJPJhH1hrcligQua6us76PUKrK9BzxZUcwhuAEeK3z9TerLwY4lqAJSO/SRHr/ZooesKuzHf2r8NzHq6pf2mq+TfIqtfX2sHCFK9upB/m/L2+Wv1rCsv27dxYzwaqyLeh/FI/ocHV9f3IFmC7/ZFqjgdcb5cSy+utIVef3mn0PQ6OXukYj5TSwzsKI3/QRnnpel8LjA8+Xrx2FUSZ/3MMWZfGwMo99iqTHNlX18SCYNa5OuIE2LfT/HX/s0ST+qVdtL4aCEzU3aykPO5Z/9qOcO5TyY3O1XzXDtK+8/fqPnmFfrOVP72c6XEJPf7ZpQqAux1Rabq9ZUqAJrWzzvEGP/m8C7BhvhMbY0yABwmU1K3yrBn92gqjxl365XS6UR+ztxgw4hNq7s7xcu1Iv634zyRXLBuAGzDfKzAPtP5HwkcL+T7aodvWZooIU61gJ3ty6X2X71WnB9pxT7SsI+UaanN8zdK6142KpUTy2sTPC8VWavGGWy3v/chP2d46X93qvZ3Z+qQoafU7IENa8hjQM/ZIRKH/Ly1Yx/ys1UcTdScjZV9+Uj+zcyAL3qgCb+4AAAQAElEQVQxma8UgQBrXwQRmtWiy83rS6Xs2f281B77BHzN7zenhdpnR4rE/oSzVY+8xelCTisHHNarpXr+a+aFwqRUTzyt/vBcHTT9nGlp1IbnQR+zcvBpvVgqvUU+/LC/XUm+htQpfn468LbLTA2x0cdCWjvW38gB//Mz+ZrrLm60+bfvtJ4k6onNPYDdG+LDnn09sPcl2K/9x++UW1S+3Kkl/qbjqXoA2f0oqmLOnDOO/6FTpL9YXw4sJq2p2+3UA06uvn/F2bOXIXNDbOi/eqH4/Y3GDIpnC+KCAF+v1TuQH0wGaJnjH/bbc61WN+jVlGHLBP/xfQ7xtGefUV7I40oFvR3nOTuesObGxAKJJaGKd4H+//xm+MMf4ywYOMsaNMpKgMfiVyIlUUInsKv4aHEPZOaJMvrWk0zpbKzc/ZH41alXD0AciO1i7QXkji9uACs1eELN+qrxaT9j9Oyru91WjfOATpIsRxcb3X7/Qs35TBUgZXt9q/brN+pY+7YYye19wzrdsn9VnFN8HQ+EX15Ju0b9pNCes2HN3rFZrYcm9+cqNR09e6T95VIjQPGadep/vMiilmJUfz5XRXwOxK+W/dj/UMd4GaiJkdmjE5SlwT4uX017X2YqiGGhk1J01WGTlsM6P9q8fqMEW0R0UL+4lH96dOH7SPfPz1XgL1pu5DL1jKvhLbCeGvby+s2NXM8j1o8RR5p/f47ha3S6YqIgQy8hRqXXW3m7XJfYoiUOBPbiSGzoObt3u0pGHEycDnwknD/zyUghjUosaofPxTLXHkDbOOcFZ/LXLP2vSfxvtP/6NeDR5q/KCZyZD8svUeNh7C8Z82v0/Wvh49eQDZr/SeL5tMz+V/3jG9ufw+CfO/7Pmfs/bKwb0st/2IR/wYn+wnz7AfnD4tyamV9kdn8dHt7+OvR/+/izLmY20DKzT/Y3s6HPgf6PXQ9EzIw8EgdM3vzM3h9vZkO3h3SGCn6Z3bdx+xf5eTjH4f6nCB/6Ha5mNsj/cNyh7WHd4f7Q9nOvh3Gfuh7ocF4HyP1Ur0M9vIb70nMo9mIfPHtPr+84MHvxey9e/2HxuduhH7akcXBz9MHt8BMsyKDv/YYKfjnNh8X7HArNHM67ofgYL173YTmMN7OhyZ+Hmwe/nKaP9/kP1X7/rjDW2102M/gcnnkLOHR+ex364KfvrgBj7+7f1nvX9+ro43X3xbXSK8YwFDOToZPA83271AHIeXFeOsY6rUOb35sx5m051HvSydsaXuL9+rA4jXf9GDe0uYNQ2cGzz9UyD4+CMsAXCWye2we0vJ+PCyF4t3fr1eu9eGWP7WOMiiHIzLzqXb+eebwtoV00mZkOfPl4v3ceDsX7WwzDeCfkz1783szkujHzeYJXDbQO7V7h7S0vQAe63mZmCm+LwWMMQWbQgjfxGfjg/iB3iJFaDfI4HX9wOnRhvl4Ndmp4QWu5tlwTXqjNTOEt3943TVPdq/p+Hu97P6YlUddq+P+lqRv+n6Ai0UOucpjPxH/uKpLMuJfwi1auQyqwUSOnn5Cs9+L3YqKGF/HIi77LjznoanKZW2zpuvV+IUTqg1L6maSAHiCm4M/+om2dVDeK21od9AyBI2OGPuFeZw26Zegw1mXv8Renl2UZ3fqh+Jzex4vrz4vPH2NUwlx93yn35AQ0ve+hrYW2P7vuvM7L/8Xefz1JkiRpnuDHIqLAsDkImKCyqrp7Zpb27uge7miJju7/f7i7lx3a2Z2equpKENDD3c3dDSq8H6uHZXpGRYJC3dW9ZekSqiqAhZGwiPLn5mmMcbmc1/s55Fpjng5bwC+T9MQwT9y22MJ92szkNCpe7GvkcPv63E7P6Tf0QzlKWUK30KC/TDqQtPc+kGR8EpMMcu5JVPs37xy42JLAsKpVmXLFEPGFhhf8ngTdVGFcqLAoI/nRkqhzMwbm8DkdgAsxKqGnhkSH8+Uy3fNeDfNsSDpvSAAc24pyJMHbgQSUgz1ezJOTapVIWHiyIcSoSPGkKYqBZVONDWtkcZ34HC3gltCRt4cgZTFpNp/f2wD+emy4JcE7Yr7JfInc0AAICjHiDrXcBq6vioRbJmQAwGhI9vi4GIIKZCpJTDRNrRZ959g2hqiKewtBU5K5uNKg6yBpi4xbTzyvVuqhMwBcKQ06oFktnSN8dejQSwag0NEQWGcdvj6ZzVSRaIs8h2DyOVzHMSYSv1OSeq0ysi6xyDU5W5LclkZZoQjgE0jCuG+EGNVhxwOJqCLDloAUedUBcjZaX1xqD+iZp0yuQzNThLYDeT5/i77cj8ejsVqSh663RLuvowpdH/CXkGeyQyuhi/ZQDwnhxhNYvDdXJHQitAuS+i5Dy5gROu3hYUOf8XiCuTp8MNMdwPYesGiP33VXdyr9mxAkhTpobJlnjc8E+Bujowkgi5lpfXc7JOj26MgBuQl89qyt8elCDkZ08O+J6pb45XK536N87C7l2NHtWpJYDjEoQ44JCa78fCEtxqrHueLJbPhFhSaZxui33ewVNhVJspmy86XGZIVvAJcj44eEqsdCSVuSVClmmuJjpvv/eupns7mmfaYGsKC/3gKuXKoGBOo84UmivDg0MkCLDl3vWdMlso4WMzVNN6xZSGkFGLwjSej8hhBU4qc79LYhIemA8ur6avA7Cyb3Ve/jHLjfuI1HAA+uowq/r/HPw9WNMsDDBv/MAJfcR/2XALxPx1o65EHxbKHZp0/Uz0hMn06kIinUrZqL28FvhjiDfB0x+PTZUzy3Vw7v/i2+hsTglgThmliQHi+VEvGTflvAgjHrsMG+t6zJ8XSqhj4eAzxm+jdWd7stblVoAs8FYFVGonVFAvW23mvriW/4a/GpOXodASA5Hzl0XO5z/3OH8NRfrdWwns8ACPexVcJGrpst/pSNxmxJe6UUdf3mjRZLbAowb0UOILZTzpwbQMciJHlMqbDrHes5xqg8Rw4Aa9er81sSr5ZnJ8oeLVQDOjUAK2vmm8xn8lhbZrlSn6u6Yo1cHFS9qQBEV2rrqBRLYoZpS8L9Dl2siBenQyzpB7t7rD9gry1rpMG/XYc38LFmXWT4cTTn/0L+be3NoLOccXuNZ9MBpBvPZpohW90c9MZuZYbM//lMu9goVFL9u4M2/+uFbNfKbraagLIUj09UPDtTtxhp/stP1MwKVQCUIZiuAf9YfsTMBvqZYgqakDB3G/k6XRBzN4AMF69eaYOd7gBpEjxqW2l2dqrFaEbckiL63ZNo7q7XEvfp7Ey66XXzLzfSVa/61Vb167Uuvn6jHZt9j/8Zej45PdEImRAE5lvlvmYBZy9vrqGT6wa/rtjjd/VBNaD3JBVafvJU6dkJvildAga7b3fEB/FJkwmkgg4k9MUab/HXnDWRcz5w4LDFL3N4G6HrLX7r8bVwpDuLyogRB3jLkc+IszV72BQfnJ8slJOo7tHNmIS7WMNX37we9qM0GsljuZmpBGBLU55Z82I/LVkb1WalBrAg+rf5AJGNNXIgRuzeXWsLjQ5/9l/sOEwzZfiV83eDz/ieelJO5Un9jrhewO8t/aumVvH5E62t1R38l0VJ/n2txHpa77cqLCkHHDygt4x122MnMEltidE5fp4R2yM+vyHu+LWB3ng6lkWT2Lv8rNDFoPnzx9ijU8teUxOTsjyXA+oF4Nr86SOtC7ozx4E16/vKyfJMkT5mQTEEGfwqJfma1mCbXum/fKYWIKv+l5faIZPu9krrg9aAtpuXbwHb72TYIbCn+C9t7b56pQLgpnx9owgINUa/xnklAc5O8euG+NXzXBPX+idzNfj3eNBNrcDaHWHnnlhYsjet4fXq9lpNlKaLBeu40/r1G9VXrCHidQeI1wPGFb98qlyZ3G82F1eqi6DIPtGin4hu/Vt4bTD5twQX58gcozr2ft9/9vhcQPaQF2o4y3TjXM04yWNn/eVbdYCXDfq6ZZ/xOJWxdytIOwBM/+Z1DXIzuCJ6LFKuW2JOBAyaIGs7K5UeLbV3AJM41kFPNztlG84vgF1i3UX0krOeOvzUY7rbe8bayoiNfj6riGV7/8sS8Jx98Qzw9qAO2U+eP1e9yBVSkpnpwB5s9NHpTCxwFZ8+1q2h07OZWoDLA0DuOuulZIqAmgpBaTxSDzjcAZAVz8+VAz5BaIj5PbE9Rvp8ciqblgD0GyXi05j4MVksiT21emKhTQpl56fK2G9vASP7y/X9HvrVhXR9p4RPFZYpADSPipGKM8YCovm9iqT+9Tv1V5sBlHK/4jCnijWCtQC61gOYmeFH3SjJfv1E+WKq+g3gGIB1/PpS9nat9nev1bNufe9u2ds79pwcHVdvronrreyXj9Q/mcrwgVT3xPk79WWuxDkjEmMNcLMeZxr/+jPlbq9X7wYdtaNMGTopvngq/38uJ3S172rJ9TfNFfF5/4W+yfOncvl9H9ftQbvffy3/X01UM2j+8lMFzlH+Cwr50zOd5WMV4wnnxVPt+1oGgGjEKuuDWsDI9dU7xuIzDuYWSWKJR7dpSqovb2SfP5bBd/jVU3kMKhSUiB0C2DXAb4/P+uKRasBwmtR5LLUCW6BL1m3K8G/eS1xfvq/r4g7+Krlv9pwVBA/5rkFvtbaPxzr4X6rIsPFdIylqu1pJv3uj0XwufXam4tkj9veNDmrU4y861PjbnSIxS5ynfO8PX75TZH/Zn4+Htua3L1mvQfnNXi227Ji3Jd50+Jqenqjh/FkTR4ScqSylEDU5wQ/NlHEW8fhkwfDBRjYqtEM8w78K9szE2hvhi2k5Z+0tFNgXFaP8fLp49Fgjzjyz50+GGCnWnMtQs6+PoBsvN8qenGv85JEqYrx2tUrqDSOEGJFfcv+ZcZYRfn948VrZ5UGRufUPn6gf5yp/9UwdAL6FgGxX6vFB9+saegEK3Vv0x3t4Twzs5oXiuzs17J0aZRr96rmqby5Ul1FhUiqmqD36cXlDx1pBt67fjrhXf/NW9uZGDf3z6VjZbKy4rpQWM90+GUn/5Tl0kuzRVOPHZ2wDE3xgI26040ygUa4c397hz7U6JWKX75/9dq/u6kpxPFJkjfTEfPcpA2j285d/m76mLqETFZkCMv1H+PkPJUOPND9WaP5ZPz9Gw9t+FpE/qZMx6sNC1V/sx7n/OeXhhD/U/2GfH7t/OP7H+h3bHvb/U+6PdD68PqT1Ydvf1vNDTo/3fwyHRw/6cMyR1k9dPxz3Y89HWkMfn3i4+dv7x1k7lj+Fu+NYv/4p4/9aY76n/7/QJH9rMv4csZznY/k5/f9W+niSxsufy8/RD/z659L69zLezC3+r8Ot2fu5eIH2Oy8/PbNb44dLzwE0DHQ/7PMd5WOL15DblpdOPUkBb/Ha+xLsr3MkNftxST/mux/jxcIf0vnY2HtpfvjfyAtJ4CXjux6uB9eHa6UbALyOlyqfz8x4oesUYpCZF5OZfTf0Z9y1vDT6nGZ/OM7svu6hHLgH1tEwTy8+mBuNkwAAEABJREFU3ofi9558oYFKqSPR4DdOwcz/9SfRbENxml5ilvGSwgsHfXx8h2xevM3svq+hW3+R9CRt7fy+10+gPcWoGIJSluRyyD8w6W15kQ9zedW3xYIs8NIXTOJHDz5mpkCJISiGIKdt9v1OTd3I+RAf59f59KTKcEUJDfy5TmuSSzV9xfgYmJN5JWj51Z1ckpkpxiSnE4INc+e8YJvZ4P89CVAN2tb9h/qIvHlCZ7L7//JMypMMHxA1TieGoJSgS/IElgb6LfdmjDHx6dWTjPPi5A2enA8HgTv0Twc1dTuM8/lKXtYDNId6krYNtNweXjqSRXlKCiRie8aIfm0WZfDptAZ90N/5qEjilrxUG32cVkIOv3b4ipmpQPaO+X3OHht6oVr3V4N0GO7Fx+lG5vU2522QD2ECA1weugwgymG7Uw2gUDeVOmQW8jsvzrv36Znbr2b3Ovd7L85HwjY5CUSGeJXMAolhdI/POg2F+xYHVGrAygwf9OK69PE9sgT6uP6ETqq2VjkZqwtBXTRyYhWmgx50e08ekPRtDNtIypkj52W9gucKXxpmQieetHSZYZdekgM7XjJslOe5JiShRtOpdrud9oAWGf6RIUdDsju4rNBo8cuGpEPusvUDGf7xGUwWoiK2y7CF+yIN3/6YSS2JNufnWFmTSN8DmMC2DL/ekFDt8YWEbSp04jbdk4D1/rmiPPlWMX+NT8QQsXmpEONgq8GebYfL9/K5MxIVHvW2gDc9yXEH6Fr8LdF/PF9oTvK4PqBDeBWfAL2EDirmA+eUSaqRuwawCDGCFbTyb5C5vqaMRRw8hoH8TKEnRqAexT6owWdcTrejQtAWXfo3y9aAZA1rvCIxW6HjEXoP2P1AYq8eeNwqQ/Z8VJJoKeRgQaJPOZlohG3sA337nPelR396/+kVi3zgvbXufR3cWsDeNb5RDOu7Qu++Fjt0sru41uZypeQgCEmmxPgegzmoO8Ln5iRzp4Bwm+4gI0l1FHxMIqxhTQvdhRjlYK7rXj6WJJvP7noY5YUiSbnc+6U4yDKaTJWQyX1uCy++Btbru4HGnmTSlrXn30gzmQLgR4y5DD83Epb+jb/ck4ceE6DtwEjRSjcAK4EY4WtmOptrBzhS9638W4WlkuKh1QFZnc+sKAa7eNJzT6IykSyzSS6RxBWJtwwQqUq9PCnWY0/3m5712AbJv3lsKQ3JRvfV6XQiL+LMYh534XdOEnSaSuiVSCD5t81GJPAFIHUHUOLrqVhMVToQpfvPHCDCskyzT59qv99pC7i0dvCCNTyZzhTxg4yknMvTAebUJNNvX72V29CTfUZSuDmHF8CCKcXB34hdKoDVEKMa9DqGRk/iLmLHSSoUHFwjtmzo02JLt+f+sFeBfoW8c3zbY5nX361WaokzGbqOqEa3O22+fq3TxVJ9RDF50h5Qw38h5IZ1V+Pne9bQLeCk/2nuvT/j9ztr5UnDChmGb664+NCrmd/ncNvwCA+lnBfnY3q61PzZY61uVmrwgwQPqy+/0f5mrZx129s9ER+fSNJuSJJG4tSexP31i1fqpgVJcoCCuy1xqNYGn1uQQI5ZVBtblSdjTR9PNSNp7iCF7RvNSfqOnp1rQkwczSa6ubzW5uoagLZVYL9akryfUyKJ3/V7X1ycLNXiQxV7xvmvv1D5+FSGHseL+QDeXb98Pdj18tVr1azPHIArnuaa/L9+LRWNSnxNF43W/9+vVczOFFiL4WzOuthrA/hnqy2A9a2uvnyhA8n/WSz05vVreay4BohXFuXfcj14bMUWNfGmpShF5di9pMx+8UyLvFTzFjCExVzhR2sApT2+u5lGTQDoGvqjFnlbmETNny9Uno5JEI8V0dXzz57pZLZQVoxkxOSeONIwp8e2PbrosZF/6yp6ECAGlqcLjacz7WgL+GnLWnn39QsS3WuF2UgnsRxArLSYDOt1x1reAAQNAOyMuiJq0+6VlhOd/edfqkbHyk0RcEZ8wOy1vrqBqrTebZhrrIx5NxfvNCbx37GWa4DVA+tqfoqN2BtzYttsNBYeoYoY0OMj/bTUjjV3x9rbEPvX7UFalloCSGZnI/UAOMH3ZoJ9T2J8nBc6BQAz4nfFum5Jvsf5WB0J/HFrmn/yBBnvWPaNdm4/+B8hTw5A07I2zq3QFB0WZamTxYnu8O8T6N1dXimfTVVOp+LgorvrlQr4XTx9pqpM8m//dvtKy5BrxF6fWHu+fkOMcvBxVKOHt5f0jWLjYs3sFYg9BlhZYWsBblcvL1V2gdg102g+U8OeW23WQ7zqrMePOP8cdvC9lv/Szt3NjVx/2bZWtd4pARA20XRYsLZYN2fPAF1jJisy9D+T+0KR5cokGcBu8fm59vjq9uWFVtgllJkS9p5kpTJAmkklADTJ40r97laTPmr35p1aQN/IXrOv9vh5oTF6KSjCJ+YAGZMnZ5o8O5XNChl+YW9vlDVS/c0b9cSAnDi7+S0xAGDNY9eONdw1jdw1W9bmDnDRT06G7mKIGhcjCRC6A3QKeS6ZKZ0s5ecC/5Zga71yAMjSgUL0WBMXWmuJ8XPVCBucJucIt2/ArqPpRJG47oDsgdjaAW6Nl0sFfE3Tkfb4mPuv8WyshXQyl5AjB7zy/asnRjcAwzU+mbGHZU9OVEIzCVvfbhWypNwydV++Vr5ptEVfvncX7HFug5o54/Ve7Vdv4XGhwvdC9rcWAPUUwN/16nPEspDzrK/fqX7xTh3+mbCliBkeOxrWjq+hmrixRYd9FlSHRrffvFA3CnKf64PgJ8PfNjqw/47gK75bK8QkP3tuM8n9Uyi/gq+amCGTAgF/++7e5xtkz9BXVzdqAWJ9H4/stzerldxO/RN0t6uU8BeP+/lkqow1FR5T/3TJHrVXD8BaUJfj1xGdhkkpj0dVwpzEqvqbd8O3ew/EyPZ8qmI+YS+5la322rPW9PJaxbqR4KF/udKEGFL+8rnEOguA3pkhD2Dm4eU75dtGPTS7by5l1DkvzXajLfwGAOG+xD6s98PVSnnVq7ldq2B89sun0t1ebAO6efWGd429SuYJo1Jin92cZkqfnmv8Of14TgibIeMdMaIjzvt6L/OJOuLQ5vWFUKk83mZiD8AfW+Z1fnv8qnl3o8nlXgKozubTIY6VyxPtclOA/6ZtFQHOD+zJkXXQ5tHNIvfL7vFcTK2GuDHemVx3PrfNC20u3khnMxX/+Jn8W+6337ySUhjAVf/FCWMthPPlcPbokUGA8RGZMvZVTK7x1yvVSaoDBX/cqJUD2cJ+CTA4FYX0+7dq2Zu6xUhGrCNkiSWoHv/cs87cTxJnydHJicwk3zNGxJ0OoDs1vRLyCPs0daVY5GrXt+puturQS885s4GO8PEiL9Ts97r97VfKQqGuSEpPz7RavVPfNTDYIu+lavSQLCgjrtjJVBbj8H64evtGeVaoXzqdSv3Xb9SydmvWaIb/xnEhe7rk/D1SR/wclSOlElvPR8qeP9P2eqXqAh/P0X1GCXGYM3Lm9V/s7Xhf2ZwUKjhb908Wqv/xTPbpmRpXBnzk//Sp4n/5VP4L3i0xJuBbG2TtiXWzNspuD8rLQi0y3/7zl+ztK92UvbrPTlS4L54ttGd/nn7xGetnJ//lmB5/9rOW+GzubrRrDqpv7oY13uIzmUUVj06U7zs1b1bKiFlBf+GPO8qxHEl/+Hys//v1RzTgi+PHylGpP3T9sbHe9iNT//toeij4x+4/JsWH/bzPwzp//rHysK/ff9jXFevlWO99/pRyHO+0juVY59cPaXrdv3L5kIWHz87KwDb/2IfFGz9SHo73+490+V4VZPVj5Xudf+YD9Hzz9Om9fG+UVzws32v8+8MfrQF07fbrdf+fcfj4tuAzvb+0UX423Ye28fufPfA/fkczk9l9eSjtUcd+fVjv92Z/2N/rP1Z8/LF8rP1h3bEf1PWwhPfzmVEbKFzdjEPBD8ze13HvNMy+e3b6ZvfPZuaPQ/F+w81f6B8zk9l9+bkkze77m91fnadjcRp+71cz88sfFDMb5jw2mH3/+Vj/k1cU6WdPLz1JkY5D+nHu78Yat164DD+szaFfJ+Ok6KX/4LkjOTMUXgZiDLJoQxmGf/gPdlUIrHgazDiodxr44BH2+PfBj1cMwdik712/6+Nj/akH8Pj2Hv/wuo8VY37v60XQd13AgLz06CTAk9f3Ts8Big+ImMELda4D7yf4MuOFwl8cO2+gHbrcfe/HzGR2X44NPXx2zOlXQyde3/Na2KNfug79g+tTjFNQCBF9SQyT1w/9eegpZuaP3xavOz74vRd/9qvL6FfBp8s/FOYIzgN1PTx5X6rkBRFlAfr8DM8MjAE7C16G0svM5OMD1xjglav4HOXza0vCysxQdU/Ldz8DLzyaMQF6jwHa3Jvd9/V2f+GteYFp4M1fZDpk7uCj5dnV7onTe6qmSPJCMlm4LzJTIEHqcohPoD5S16Nn58vb/dpD04uZAb5DnWen4XU9fPlc/gwJxfgdj1mWYZNegXHe12m1+E4IQTEEZSkb2rydUYJt+ccT/t4XLqmDe+YwGpy29/H+PiecyF9aLbJu6OZzxBh5Mc00JIsZ43VmJuPeddMAQgxjWZshmrw0AAdtS/IDGkwls6AQoyK6SSnJeengWxCJJKky6lKIClQUJNYCsvQAfg12dN46wBoGqccu4jPypB8v+K7rmj5Mo4aX2Zb2hoSrXzv4MQsa2tGvA04dc/r8gfki/JjBACXE+G0/15WPN6MNwiFEuY56xrquM5IBkfEZCQjn1/uGZGIqddg5vbdRz5wJ2fxqweBacj31EHNeO9p9bJa7TaWAzDSRHD3IefS14nUxpmFsjEHBTCFGSlJVNcIlZSHKmLN+L6/rs6ehrZsheZbIqgX07nNV6KxDT+5HOfynPFdF8sN5MTMdHGTgmvCjhIw9NHtkarmiIOUpKYtJLf18jpz7jMxehIc8JUUL6qHvz9loohy+fF5fjx1xqyZRIca4TUKMAx2XOeA3hqM4TddNCPcyFkUpV74/ZyRFavjv0VsiieMAfMuYSOIi8qwYVJI0cV4dUJJJFgL/2KD3DcnPAwm2Ch/JRqWMa4S/POUaO/gFLfExMyXqnZcdYFCHLp2WXz2544BWDpjoYNaYZKv7gfdPGXZiTkHHuN+QMKtJIAV42JNYSSkb6Cbk7kk67XZbwOal3BdnJKtDjDL0ZzGoRUYHfj0RVOLrBXY64NdpMpbLeQtgcXcgJYZthjWL/AUg7YZ5auzuenJA+taTmIABOUnOGALJMXpjyxEJ9KzIFfNMon56eortD9rc3Or29lY5es/RZT6bajydYqJee+TpWJM75uhl2kPX18NgX9ZGnhWqsM/0dCmXt0MPrsOEPBV279B3h9w3gAUu4xbe/FtUDvxk8F6TkO/Rf4buGgBJ5yXHRzvkdj7dt8Yk805Oz1SRwIvYye3Zs/ZQAwDEXgfizh4bd9AqSEyUmAcAABAASURBVGbOADuj0zCphwdfEztsmmGLBTITTNXkUlOa2q7SiMS9sqAc0ECzUmE5xu2rAQDJSDjXgKGHm1uVgNbBk3G0e8LVeYusg2E9sA7mC4BPbOhr6/Z2pT3AU0xRHUnVarcDtLlSsW817ZNqEoie7J4BDLfoyBP7Gf7ZsY52JNSKmGlzfa2W/TojaTkUksbLci7FOCT59pjRvwnckDzMSIRO8lIFPtGPMvlzi10M8Hn79kq+DloAjOXZI62Rx+fck3BvsU1DTIlnAXkbXZI4nkxG+Kjbv1VwPZuGv8SwxyYO0mIu4RyKWabp2alWgDeK+Bm2D4CfLUFsRBJ5hH3PHz3WAiArZ3PckvCeFyPl+PUk5Srx69hJHXGlyQNA4lQFft8CKHoS23+xYgz4OKLf/tWldvsdYwv5N1ebtytt0VMeks5++ZnitFRaTNRGU8Sh8HhnUR5fOtaG8P8YMhWLmZbPnmh6eqItgF4i0Z95HADsu33xBp3fgCNlWgP6bV9eaft6xR7TqoD/d8i5Z14Hr6ckXR89earJYqGWfcrXpsf49X6jPphOnz/RBLChDVGb31+ovWm1/vKKZPlWNh+rz6NmrLGIffTZuZaPzuUA4/5irXyZFMamVOZKXdT2v77S+ePnavGhA0BHxTqZnC41qnvd4iMJ3ibQcgDzDp87PTkdeDB8cU69+9W4DWoBBuLTEy3mcxl+GVhzrds+i/Jv0G/wh9PpUgE95th29vSxNoDKF//yjfYAOpH+NT60v94qw347wHSh5XW1w0EifnVHLNgpAQgO9rlcKU5K9SS8IwBTfjrXVEkVgFGC/tpjjkXFulPDOi3w/0T8qUlWr7FtIsbnlJK6EaCeJrkivn/729cak9wvLGm/udUGnWfnC61//0I98Wn6/JFSSno0P1F2SWLfAUCS3c5n73Gd9XtLHG1Irnc3awXAnY2DtST7m1mh6WSqarXWAV9K09Egw7gPOvv8Uy3KuS5+ewGYtdPhVa1ohfJUKidZPtl1aljXDpptRtKMuFIy3u1QeOxAF804UyK5XuaFdug7AApXnJl8bVbXtwqPTglMrW5ev9UOIDF/vJRZGBLxd2/faXt7pyuABfctw+41cXWUChk+bzm6JX6IONjNckV0sfnyBVhGQdVBvvbsAhsRywO8HFh37elo8IuC80J/NlUMQfXhII/x1kk1YFgDfx6Lt8TYrCg1zkqd/OoXmrHXm/gPYKF8esqYRnN8y8Ga9uJWzd1We9ZY3ko3by9UfvFUB/w6/OKRtt1eRpxyoKE8nen06SPlBTp5t9Jhdasd4Hg6mw++0yCcxxL/RnBJTAnI6UCG4cM5PmO3+B++XhADb9+8VQ1I7N9GtjfXKvH7mj1niA8ATeUXz5QRRz0edfjCFrC3eLRUtzmogJbH0j12KIgJDX7qe1UPSLaGnwafPLBXbgHB2+uVfA9o34NhvqYLYlfTVMrYg/Yv36gGtO9fXA5nrRJZanxt57+UAd81sTBjPWxRcj/K1XzzVpvffKPiZEmsiUrrSgH962YnB1Z3tHfEo5o4Zr6WFlPiHTF6e5Dvm7f+y1KA9e3lSi2gWo3eD+MkW05UlCWg4EH+FzcS68Ll71nX3ScnEjGmJ65vblbKHUljUy3wheZsQhyYy/cPj6UhBKWQdGCvObgMU2i2rSp2qGk51gRgrIe3BHA2QlYHmhMxdg2Iu2Xv9V96K89PVaD/Zl6q93VALB6fLMUiUvt0pvTmTlmeqwXcLh6fajydDb8cE/DnyFqKIVOpqDIVCpwr5+VEe+StsclajfyXoDqAwgNrouNscsC2HTGrx4fT8zP10Nmz9+GUOiA/C1Czd3u5PotfPlP5/Fx5I1nNrnu9UXl2ovp0PNjigP0Nn2iJvSoS58he7cVKht8QouXnv+J0oaws1LN/hfO5widnyrJC2lRCTapYR1Um9llsK6nkPBbOlkqA+Cll2v/LazkQqJOJEvtSBRi+QX97YlP3fM60mXbs5c7fjnNtg7577D96vUZ3twoAg90yV8e47MmJWJrDOaYmFhTsoc1//b02ANE7fNfwrSZI/WKkfcCOF9f40VpjQO7t9RVgKHw/Xaj8v/1aHEEUNzXrdaTRyYmCmTLils5n6q5udPrkiVr8osdvJk/PVRDPa/isaBu5/Oy/kT3F2Lu6243EfmCzkaID2Z+fqQUIrtdbdauN6sczlcSQ0SePle2lCfusQS/y/rDta2TbqR3nGsdcechl+1aB9VYRF4Uuxsg5AKfESg+KHh927OUHzuSRGHx7cSnFgA0aNUWUVR1r71IGADwaTdXi937mFrHOgdMUM81+AdC/KOXfaj68u9ZsvsTcvcpaKljDxaeP1eQoE3A0Y10G9iIR+yb4est7qp9lEr7QB1NeTlRsGhn+tSXOBQWt0kEiBvacs3V3UGykZnWtyelyAIjDcqqaGNglk612gNCP5LExZ58rLjba+l+iuN4pQ0f125VGnDsi53yxnsJNPfyiXHxyqp64k5ijf3WtW2Kk0PcWf6g4V0+fEH8Xc53EscL//kodQHX16q2K8Ug9566Oc2JgXfs6rZ8vFTi3ji1Tjt823na5AVAmDjOuZ/0Km5bQa8cZEuov/2G/+46oceuFy99//rIacLV+rPxlZ/ljqR05+mPH/dz+7l1efm7/j/X7cPyHzx8b86COBf/g6f3tUe7j9X31n3w50nl4/ZDYH8n3h8P/zOeHnB3vvyN5rPnY9bteD+8+7Pmw7Ufv/9KNzshHaHr1w/KRLn+v+jfUwEPb+P2PssJLiScuf7TPf+DGv7TsZiYz+6M05r2P5Q8G/mDDH/T8oypcbi9/1KC/Ymcz+6P19qewYwwaCvNFC/JC1YOfoZXn45Xbn/jpeEn34omfGCK5W168eJFqKT0Jx4fDXedevK7rO7UkQ2JKshBErsSrPyg2HOSlIz8Pr/rop+Wl10sDbS9+73N9rPORWjDTw+L14mN2f3fkmarhx+y+Xh/ly9u86I/6fDiHk468EHS8KBOm1KHLlvvAS0THi6XX+wRm93Mdx/vVi7f5tcM+fvXidV4C+var1/loL4GKHvoxBubqhuLtVH/7Y2Yys+HZzIZ74+mouwbdPyxen2KUl8iVrt/7MTMFePE2v4pP7XaDDrf3bd7uhfFmRjIXvzGRSJY8wdSol/vO/XgaRJ9BjgwZejk910HLS1DLy1WLPmpeeF1/Lf38uWXOEKO+97knNfjFUQ8uR0ZiNMNnfVzyKzQEX/wMvu993V5+bUjgOZkeeXrm7Zin4166P7N5n+EYyYAgG+byJuO+9/XBmEEuJx5M/vHxQ3FaFK8zu29zOZLzR4nw5rx6ncvvY/w54j8tazNLubxPi1785bs6VHIyPq/zUDuATJvJ/xNJx4qX8ppkez3U5CQDvcX5jyEq40X8yIvzbGbyF+qCfvfzRiV4apG/w397ZPY2vxqyDbbgZdz593I/fyOn5XRdBh8fsRN5DE8niUZZiApOF13VjO/RicvktsIzfKgc0HD5fK6hwiUwG8yQ0EeEZuM+AY1jH782A61GHbrJ6eeJnd77YXNPmLkPOL0GPblP5Bk6DVEZuk3ow4FGo4PLK9avxyH3VecrjUoFHlxHcVTQyxRI9vfQ6tANeVEl+ngZL2YyM1XVQUVeDLbI0KvTaZigQ39Gwq3F37I8VwcNI9lhzOkJswMJ4z0JFtf9muRSKkpoVSpIPHo5IF9HH0jp+GE6Dc/c1PhCwXyRBOpoNDl2wd+lHYnNhG4KEg0ViesiQxbkEqM7kn3+pyz3m51qeOvx6S4EkZWQ6zGROJkgm9szwqsn5l0uY7zPfYBeyZy7u1ts1auCR2/X+4/PNypHqkhmuIz+TYwRsvXoj+kVUtSa5OYOvblvRNq8/x4gwfubmTrmbUiwhhjFg8yXJpN78m0YAw2nFyLtLIzovJEo25JAi0wyJQFWpV4rgI4xshvJxFv47ei7J8kbCvSRJ2WzsWxcKGJTH8NQesgv5O980k47EqOQl3/MTC3y7tB9RtLq/PkzVSThKk/OkXALMeLXhSazObasB78YCELRsjQk9+O+0RpQGnHkf7bUZfOZjI6IreMnpaTFyVL54A/wS4NBx3U9RmfT5YlW+I37pdsqJyk9om8PQaPvBqBooMs/zv+eRFjjPklyO5+O5fIa9OiuDbphyPBTQsNIyNKEHLMBLG7wxQTAuSeR2+CzgblWX7/U9dcvhDG1+vIbeYJyWozl660noRUWY/Q70pTE344EouF3B5J3PeBdh638G6ijvNSBxOsemvPlUj5nB0NXN9fybxmNSNp3JC6r2Mu/AVSQqKzRfwcol5Ps9T3jDh24L3TYJsPuLbEgi0mCWBOIkfih/0LLbXNQDUBVtFJB0nny6EQxJFVXt6qYs3p3oxUJUAcUe+YsGqmse2W7RvXrd5pMJypjpmI2YX1tVO575RaVoZfTLz5RRhK/JYaPSP45n96vnuRq4H2XpOn5mdymrl9P9I8nE/KdWxKRW1XwbCFo8uyJPBbUodeuPahl/ISEZfnsXDk+OslK1tVeOf6b8ezr6gqeHewZo5vt5Uo98vo6ur5ZyYPB6dm5WmK766lFzlFeyEF0/yac+4/wiQnJWJuO5CDVxVcvSA5nmn5+As9z7Ui65odsAHU3gJdlF5STQF5/81pLQLyCBKfLtyHZ72s9PTvV8p++0OTJuRL6SiEpEX8fPXkq952rywtdUA6ZaUHC+hAlz4sfmkq7zR3udMuetlNYZLJlUHFeaHSeK/i6+eqVMLPs80fyTwfak0jkTv+XT5T/+nyYRzdS988bTUasQcCdPWutZL10T5fanZRqH820/PVnskkpvEojwLExxSDo62QynsDDRl0WtH57qdTiQ0FyXXXsRXuPU/hsTkJ6pKTp2VL7nDkh4D542G317NmnGtemdl+rx1ajR2fKOp4BR0cAJDt8bQxg2gGaVACOEd/ZAuaM/ulT5QBu+3HShH5iz2i3e41ITlsK8meP+R023gKEbuEFtrVZ3ajE/ifPnqj1/RZdVazZmvYQgzpAgMk/nAA4sK5IcFtVDCB55rJFKJgU0dHmqzda9xUVUvriiTaFaf7rTzX6p0/UkPw+B5zyb7Plj5aK2L3DTw/EBK22OgD01SSxe8A3I+Huv1wyBvwNu1Y79LVcLDUhFuQxwgdJ72mutJhqXUgZtA7VTmN803/hwf3Zrtay2Vj7vtHh5Tt1X1/I8qjudKIDCfhiPh1AyRL9X717K7fNAj1H4p3vr+Kc8OjT5+wdnSyie54dCLwB2DB48G9hVas7aYeNRoU20BTJ/RxwYgSwGqYjZQBSRrxMFEMr5fmJBE8RYDyy7mviVsCGYTzVtqqU5yN1ZswJE/5jEj9SkGprdfj6lWrWST4fK8xG8n14B4i0U6MQo6aAJiwvTQ9S9mipjrU5xFLAVFvvFO92Wn/9WltkSBa1Zz36N8ZHgMTYDwFFAAAQAElEQVTFdKIxpcFnOuJJ6iQHzuqLlRKgiPh4PIzU+3rbhV5Xt4AagGVTDjYZum/9W8inU/WAfr73u30rwPkNoHrz4p3GnzxXQidZWXAuajXyP5+fRY3gJT+Zq0fPOpkOdt3uN8Mvi6XzpTzOp1Y6AFSfFhPlKdclgFnLc/vmUjnApeaFNCvVTgu5f02wpa7vlD1eKmdPcn0cWAN7YtzjyVI9+8m62ivRLuhUba2GOHez28iKNKztnDYjro6Jnxnro0aHLesjf3ymvmqVTUcqPgfcdtAJ38rYE4rRWPuv3yjiFxE7jc+WAHdSnfXapR7A17RhLQTW7GS8UERfm4t32gE2+9nu9u0b9chQ+i9f5Ekdvj+OBaBZI32NrKNcCfC9Im7L1yZ2cD37fGNA4Y7zicem5bOnmi0W6uG3AbhsiRl2xbohHutyzXpbq2O/Cegm4Itb9qjIXtUDrvp8FbLu/vuX2q1vVc1y2XJMmUrzkSb/8Asl9tb556xr+DPGhHesBebK81JptVdj3QAUZxxmS+K0kNPXXvGPn6oFcHTAav8/vlEsCnGggfZEhw4ZG9YrQGB3NlPJvihoeuzuiUfq+sHPxftGS2yqAKE7+seU0Oml2PHUAfi77/g3bwPrcZ5GEmslm00k4kyPj/TwLGzb5aYxe1eTmfTiStN8oowgPlkuFceFes4hxgqcuB6JSxGgcNolRfYvcT7RYiRf51XfKuIPeR/VEcMS+77L5D7m7XN8JB/T9zH2hm4N6FxO4KfIFAEuW8D5Yjod9ii9vNbt/+//UCgzGXOsu70O9V49cXyHv0bWjj1aaDeSML2M9ammVz8fK+BTfp5I0Ox/91apD8T1icQ78m4SlbG+D7/5UmJfSVkm9+mGGGTodY9PHvCB7m6tapJ08/KNGuxesO58vbsv74jVNWB+f7dRb70iurGUZCmqZI0Y/srrgGp4GhFTOkD5lnPjyfm5+iyyCBrFdaU29dI/PZP7kohN8ZsbjWtpT5cM3lv/RYEXl2o5w+v5ify8EjsxzhTQYQX9flsr4Md7eN4R3w8NOrrbq8PmTRkVZmMl+jRFkAEMt32rGr8ZE6fcriX7VZsFxUdz9ScoExDaY1WF/E63Y/+Ycubqvnmnhr2pryvZG84Wv38t97cCe96tVupZi+5bhk/4n2pec/ZUNDUXN8jby/uks6UC8Xj22RPmmijxjjRifXfsHw0xuGaP2pembPiT41L3eiUFw3Zz1cSF5qu3xBDT2v9iydtrGe+BwUzyX4QhVrWfnqj3PeaXT9XyXtTtDgr6++fvGviraADH+6vQ/TvR/1NogNgvL/8Wwv5bzftvIet/gDk/KoLb0MvHGkkSejLHy8ea/yPVuYxefkgmM5OZ/UGzj/HyBw0/UWFmH6V3HGZ23+60f6o8HHPsa/b98WY2dDu2+3Wo4B+z+zZuhx9v+7AMDX/EP2Y2yGd2f/2poR/OZ3Y/zuz++lPjf7DdfZtidk/H7P764Xx/MB7fH+p8rGy4/fg/921mJjMjx9cPxey7ZzNTjHFoFx8z418pWJAFG+79H+ep48Tfk9jy5/v2MNDz54fFzHh/6+TjfZy3ef9jcTrH4m1evO/x6vdeAi+9fvV6L8fxXufF636oHNt9Ht+Del58jrz80JhjvZkN+jCzocrHeQkxKvhL0IN672Bm6t/rxZ+9dLyItbyw+r0Z7djMjKv3c7uh2yOPZiZPSnlfv3rx+fzZbRNC+J6NvP6+HUL+QLEYFCjcwnvwy1C837EMFR/8Y2aKIcr76MEnxjg8dfDdwnPLC5VXeD8vgXFmxlw2jPW6GO7nNbuv9/4+3otBz6iIMiVeYlPVDYmhyH3opR5QjubhxwyaJGhEX/PCs/ikLMn5MjOepI4Elr1vd/37PEMD/2TYKTEnt2qh3eO7x3aXx/n3Zws26N7gvUfWmiREw8todF3yPNiQ+QLtIaIndKH3c7o/+ryN25k+/rIorj1zmZl8jOsN8dShP7crytJxXE3yTe8/ZkZTD6/tMK5nbh9jZkOP6MkbePBvMHoCzmn1+LSZKcsyFSQLQoyq4aUl2eODvA/N39Izs2EO54ubgQ+Xz+fx+WoAE7P7+dwmLQvHaXTM48BARP+6b3byg978xsf61cGTBv0NNBlLtFHCDj6f9/HSACRG1oYnJswBU3SQhaSO+wBxQ0Zzm6BD72tmcno0QVFyH/Bn72Nm8NDKbZ3Bm9vMdRJjcnZETkRGwsKT5lbmsnGunGSwYpDP02KTwHwt+uqw6/HquvE5fMKxJ2pJSKWYKaVMMtOWhHoLf4YcBUkG922Xu4FejzzNZqcRCaIGwK/bHtSQ0BE6HE9J/GArBdPGkyvUuc5inulAYsB5rfC9Gl783n/xoIWm8+gloUv3abcT7gEvQU7Lbb/d7ZxthRjRZeWsD89FyqlLw3233+sA7zW63gMmhBhlISojkWkkw5LCkGiq4Ft1q9p6RRKGJQCS6zjIFNFngP9eIl9X6eBJpSIpQz9FYB6TICXn1XmXd+wk15H7psF44YlArgf8zRM+HfoXn82KJAuy+7cpry6vICQVWa6S/mOAl+HbQtAbjyeK2HhCMt3gJaZsmKaFpuu5Z70Hkm+phaiZnB+fy2JADxCgOkfnLfFDlNp/Qz8VygAKi8cngChT7dHnAT306KkhObh+c6VAkqkm0ezfEkshyAEe79dhowlJPvfvAl69LsBfg38spktlB9Y1NNwPmxJbkzB1fzMY61gve4By11VCzy3r10GfnkSml+ZmQ+zoVSI/qlWPfg7wVpP8MTONp1P5vLckSH3eUTGS/0KAWdAdyawKWzck2Qrsk5E07LGVAxg7/M95EPRy2u4AgSXD/kGzkKsC4OkAXyvkbZw/+MrxXTPTHlC+ggfX6dW7C1me5H8q2PDnAwld9+GJJ4exe0ki0sGGHDv6fCdnZypPl6oWuTaFVAfhK5nuSMZtsXmM2HI+UnG20PjJqbo8sjY63cDvgcRcQO+uM48ZYu84X5zI95IDif2MRHyFrBV7x4F1FNHvFh3EImPP6TSJhQSvhyTtbvA1bN+Q4KwHoGVKey6LQU+ekLxDFikooMft25UqtYAjMyUScr5HnJycaAowV4xKdSSa7WSiDH792kXT7moljzknZ4+IXx10M2iZKpKH7scNPr++u9MBoNv/TDaZX3XfXGmsqApb+hzepyCum5ncv6bYegGw5kD46gZ/BLwr2BcSsc99YIdNHMw/kADdAX54/Nnjaw5U765v5UCNx/R0sdbk0akKgJj05kaT8VhTErc7QNCCeHa6PFG2nA1J8eWTR0oAAPmzM3UkOvsreH5zrZtmp/lnTwEoel391zcATVttbavurJUBwo4AJ+tR1Lt2qx59bLFLIpE6R2ejkDQlrq5eX2j9DlqARnti5Ix5HXhr0c2B5P6CuSep0AQ0av31W+1fX8n2tU6weQdoMTk/VQpRI9ZGzToKMQIIN+rfrDRFvnVolFtUAuxgOWr8+US7x5WarJftet3811d685tLVazrin1pvpjr5o7E76srCfBk++JCt68uJGwbZ2MVIZMAP+4AUcfzubb45Hw8lUggr6eZsl880u7FW81nc4UUleW5fM3ssUuF716+u1QBr+KTaG/YK/aAiQEZFouFZk6TGD0hwd6T3HaQpgS8SNC5xU/m9BH7zihmw7f165dXKi7Rr3rAwt3wCyavVu/QSdLhdqMdfrB4BKi/HKkErDys1gOv47OlavaBFpljJ2VZJotBY/wgpUxZUSrBp8e1ltjmcfRAMrodE7tYB6vff6MixGF/QJsDODnZdsM3vfbEUuc1EmcKYhGiao9fzdCJmSknBhXLuSxDPyHJ/XI+P9E1Ce89oMOe/YRoqc3NSg2xyffw3uUjgR7Yi27R4YjxRcw1IcbsWesBEFKsy4o+s2IsPVnKRgWLvAKg2qm7vFP77lZ3X73SFIJZnstBI0tJh9eXijyzSBWDaYxPiU+GDoo8U4zwyZodPXvE+p9rFDJlxJ0cX63wyW4EDcCsfDbF92pdvHsn/yWHNT49AZjcAVoEEvYl8rfYtCXGWQjavn6rJg/as8fcXK+Us44D8/raDjVnwEmh/JePZYwRNvC/IOFr3dd5zxrcvLlQGOU6sMZ82/P9weNxxJY74vPk9Bzfy5WznpUFTf/xMylP2v9vX2oFCGkyBeRtoV2wd+XjsUZj1sfVtVCp8sVEd/5LDehgBrAXq1Yz1lT8nNioTmPiRY4deuKzf+O0BjyJgG7Fp4+0f8yaQK7+LWsJgELIo2SqsU+N/wrb15vdAOb6XlHMJoOetRipUqvx58+VE0v7xVib0OjZ8lwdMbZBJzUAUI/fTk7P1LInbW5uVLFGi5Rr578Y0tXqX69UjseasJ70bKH1YacRdi/YUxSijLNBznqYO3iPPzogKGLvYBd0d4MvGgB6wgc0LdSxlgzZBJDcEPvixZ122LcuDAC3VDvJtX1JnPBvcQLwZZwBytOZREyLrIPDbisRK/w8O57OlANE2rTUbDRV3LTwe63CklRk0vlMl/1B9uRE2adPFbmmf3wu96Ec8L3/l7cD6L7FZyrWcInfdFWly4sLbdhDE/Yv/8sX6gA8t4/H0ulEZR/l8bRBD0L28edP5d+iNYBeEduKx0slgMbSv1361bX27D89fjGsixAUrokx2C5OR8OfSE7/918pTMfyPjodK2YJbzIpy7XGvwWgl24Paog3e/ZfAagWnLtb9lp7tFRLfJ2EXJqUGj8/55rr6t0b7XdrNdapJ074OcfYY/0dLcOOIc9kg792mlqmYcayUMRPA/Xev8e3ytlM2+EsI/UsjD17bH2LvbBrvUevKar+JXM6oMb66TmjbVi/zuPN+g4ZokJK+P9cRt8tdb7OAv7UcA4qp9Q/PlVTBnWzQnY2UwYAymzDWjv89iXyXatiX3M/y5CvB3BOAOU9+kictQP+P3lyrgpZ57/4VDV7Y8/6mD57LOMMI4DKETaMFjmn3KrkkBTO5ton6e7rl0qgtBGA0r9pGjqTLSfqiLutx4UWvV+s2HOl4tMnOsDzFvnXxE3nsWHN5PBfuA+GqASdWVYO+33iPNBz5mOpKJ9PAJWNCf2XJEbq2Kt83fmelU3GChawf6OC/VzY14i/wtd7zm4hBmX4R+Ds2YegwJ7t56xmt5FGmfb4pm621Hey06n8W/6RvS0Sf+ziVj08ZjBh+NsYHzDrZcRcPwtOOD/GmPA3MfdY5Xyhjth++PqNcv7rOaNE/ConpvgvcVTsm2U5UoC/7qsLGWD5+iWxl3e64gS/Jyakp8SSIuhA8ThjrEFfJ+n5U4WnrMP5jNg4lrH+u9jzPoccBMnc9w2h1RTUbO40Ol3IMujgcxXvNsM5lfXpOk/oKS2XyvBlf//teJ/oeR/1PU1mqm9vFOlr6G7f19LTpfLTJWepmdonc/XEIe/X3W7Vshc37Fs97zkJvwrwZPWTTQAAEABJREFU8Pef/3Aa6JHo5xS6/VV+WPw6lr/UBA/l+Tk0H/Y/3v/YuGOfH7v+MeN/rO/PafsYHz9n3L9enyOHH5/x2Pqx68dH/C3UHr3Wr38L/Pydh79r4G9ZA56Y+2vz54fx4xx+7+X4LOk/5O1PysgLCm8pf5LsZiYz+5Gx3nYsP9yt46XJS8uB1ov39MO9X3+oHKn69WMyHuv8pYzjMWR8/+DyM398fi8Pu5vs4eP37o2XkYfl2Gjhfkzkhc6L2f3zsd1565Hfr2b3bT028fJdn/s7r/OEQ9c0mIyUFP3uW+7/9TVE7fBg/tITI/f3NNu2lc9PBfn2bhjv9x8Wn+OoKb/39oEuc/lLxLHO683uaXe0eWk9mc1Lml+93cvD/n5/LN52LF7ngKgXrzMzRXg3Mzldvf+Y3c8XuJrd3/tY5+99FymYzOzbR2/3EtB/S4J2aKC95yVHvDSJq7/wHGkE2swMMse577XR8aIT6Nvhoz1JwRSjXKchRvm9mck/ZvdXv/d5W8b5fWRsiJHEFrpnfIc9vN579yT6W2zqdT6mKEtkuH+lSiRTohf49/YGGaLfQ6NB3z4uxKhEXcDmLoeDXBBQT58We4QU/VFO+9jf585JEhUkMCSTf0KM8sSR03epvb/Xe3FaPXM7fXmjSS4qpr+nS8LcaXtxPlzuDL5zpx9s6CM+Pj6ljLE26KJlXAiRFinQz29CRHaIhxCGhKY/ez86yAEYBmvQS0zq0N0whr6+hmK8p9VgJx8fYoRGowb9mgV5u/tCLHJlgAEJXbcIhFWcjBK68r4yDbooinLwBX8WPHknlzmhb9dfg35rkr8+pkPfxz77/c7ZUeC/w26vmkRc64nIqtUBsKeuDsNcMURI2rf6cb3FGMT0Qx15B1W8yLckMHv07/UMUJFlciCtJ4npdupISBaeDGBsmozUkATwP29meRrmMSh26ERcNySUMuRO9C/yQiX2SOgmkbBoSY4E5ByRYGmj1LJGAskMqsQjPGmQKyOJNCZp63JXJDLE+IkDEcgrM02mUzre/6xJ5m3hMzCPA4M5c3qCzfuV0PBiZtp5cq43CZ4nABB31giDqfX4GEwlCTCnuL5aaU9CtEYf6XavgA9EfLknuRbxiZBnJODusGqPDTO1JCdL5Nm6TZwAJbwvXAYg3HmZLuYqoLPHNmamGUmXkmcvB2i7nCFG9JkUuXpxZfTY3UGDPXaqmCvDN2rAlpglbTzxReLV17T7i6GnwpPWJKn6aal8VCric4l1smPe23dXuqP4N/AWJJZ8fbqPzkkU9dgiBxyYnp8xBrsi6xidjChumFuSjiV2NXiu8MkDPrFB5h0Aj/9/LdfNAd/bypxHi7q5vh5kd95HrIU9NtrBq/M5e3yugmRvrDudPH1C/rxRzjwFPjMhgSSZRGmJY7fQ8cSm684BAPfXHv15O12Gyx6f71nrB2QMZa4I74ni/Jf4Uo59UpZk6CJQ3+NzaVxqm0vkF1Wj44hv+3w+tkaGA0DVyemppvjQlORdD0sTEniT0USJOTrWW83ac7tkgImjRyfaJcn//3OHt1cSycE7ksXV2xVJ8EaLKYm8EDQhKV+RyNwDWO4oN/hvj5wnJP6mJNHGJHjlk1Gmy6WOoubYNbg94Xu0mKnEzwvsMZ3O5Hbew+8W/TpIMD87UR9Mbi+PDVsS9HVdD35rgrXrtXKSoTfVRg2+Hsp8+FbOmqSuf5NEi7HuDls1yKj1QSIx6GVP+82LN8NaykMSeVpAeJKx9F8z/4ZkeFFLDtR6nF+S3AzoPcf+icT4hDnfbe90h8/4+h6h26Zu5P8v7B3J/vVmoy1gWkddOZso62AWhu++eaNR1Svc7SkHjZYLkrfSdL5UH00OVvfshcmiKkBBXyd5J90B9ngMadnL1gBXEdt3+EnspW19UEvczPDnHcnGhG3K0UjtfKRIwjkAPu9JXO9Tq9N/eqqMBGWhQruXOxL/jAW4uiHR+mi6VEHCufP4R/BuAOPKXz7XKjXKSDJPkNGQYYL9DtVOFT6DaZU67MAY97tt32j5+TNNiUs70RAEmA2PAIY77HP36lqhTboEzN7c7KXFZJBte3GliDAR+6y3KzX/tFDIaxV1L7tqlLWF8sVSK8CN+WKBMu9/Rsh8e3Mj4zFrpfDiWrfo2JP03bOlTp89GdoS+gqsGd83Hp2c6Y75QozYawf2s5cRS/1bhntAuoI14LHp5vcvlNFnD0C2x6Y5Pmpj9EbMWgOIizjQo/e7aq/baqsdMnb4puvB19zucFCFjVrfU1lDnnj381SPrgwbu0+Bl8v1l7OOVy9ea3Z10P7dSme/+kzFf/pU+66W/xJIhx73VyullIY92tfaHcB789WN7vClxa+eanKSq4eXmv0hsLc5vyOCQn6+VAYwGtD17GShPb7UwXcilo4AS1vsVG8rGXQS/Q7brRBcVYkPjuPgEzkgXIZPuTzx0KqETuykPC9UZmO1ofPQClj6bvhm75R6Acxt0MH1yzfaXN1oypqpQq/mqzdaKFNgXVy9vdD+xTuVQq4nMw3+ejId4s8BoMX9y/fnHYBYwSK9u7rShnXl67KH9py9p6KtQu9b7OTfPK+v74ZfPtiy7nNi8M1//xcZscblNZLy7373JbG90YQ549MTjQFNO/afYjpRz9q4fvNaxjnC/WUB+NNCO2P8CUDyAt8zPKr3haAeGeAcAM11HueM3+x17v+fyEnOvkBPwLrUmzpAFI8jm+O3hSclvj/SHlC6ct3NxzLWq+/Zd1+/VmD+9OmZxtOpjBLLUgX692/sVW8utcsxUSc/RWiNb86KUjuuEZBwhF5bfLN5d6N37+Ni52DRolRLPFIe5XGyZa8+oPs9+6HhGyXr24G+3e1aaV3Jga+yD2oAUv2biFNspmkB4H8j/8Z4Lz74y+bNO20pyeMMgEjYV+qZP6CzCiBt83uANmLMLJ8oJ6ZWGfrADtMvPlE3zrRRrbXHYvx+DhBW1LTjn/tmL//2aSDu7tmfN/j27aczif2gA4AuAFQMHbgfVsjgf5Wh/OKZRMxrqoNSUSgnvuYAR4XvydsGQE4qz0/kffeXK9WAUR3nJt/7+5OR/BcA21mu/et3Ev53cLlClGVBPUBieLwUKpHvJx0x9TyO1DJX/c9fKUsFsU2sr5UqeDViRXiyVJgUch9q0GtLDJxiT9+H73y/LJL8DN7PSpmZ9oBgo7yUx4U+ShEwrcWODpw7T372C/4nZunbQzvHd5uLleT7MPHqpiOWjQoZ8cZ/YaJ+fc267Aa6hr58bMJPm74CyFoPYFvkrN1yBpo8fawGH2oA4qNF7adJLSC54ashJAVsXXEGmC+WKokb2eePteaMbNinX620Q+Y9wOGKNep7dNXWIvyoYUy/HCnHR1vWQc3ZOS6m6rnP0O0mtHIZRifoFj8Z9dkQr+IOe12stf/dN+rYF5y3088/UcTPTp88EQpTl0kNJZzMNAGg3fr5CT330Om+eq31y9eq0Hlg76/ZOyr2R4OuEWPKX30qPVnA10hiDQdiViTOhdlIhg9VoVH/FX4AGOnz1/hYAhyvfvNC+vqdfN36L93JNOz1DWue4Kzq1Tvlfv77h0/Vs+Z8TYELa/hfbbDe++dLdQ5Ibw6a/0+/YripBWRM2GGMv4qPnyX8faX/7WtpXKiaRMWYFDk39YwT67y52ch9DAMreD3xW/VBibh+4Py0oehqrThG11lUw94m4kiJnzb4RQe4X2Mb92mOsIrsnxntO3wgcX7r8Imc2FWwfgSoLWLbBsBUv8Ee7HXN2UQtclToueMsUNV79fBVY/fik3OpTArYqimiWvzc41aHjuy/fKpOjQ6PJ/JvFyvYcJZoAcA7YpLHjQAYr8/PVX7ySDPOmf3dVvsvX2t7Sez7/WvlxOqcfcjPKAdid+e/5IEs69W1/Oxbcx7tzeS0VBTKi7G27K9OM3x2zj4zle9ltqlURtYb58iAX/TEqw6+r1cXatmzEnK4f+fjiZKvO4Je53SJ6xlt2h40Srl6QP3AWu3xu/7l1XCecB4T73KxN9W/PNeurxX0Z356Np0Pix7UceuPf+Ys/yccjmG/1d3H7n9KJRyYfSH+YPmp8X+T7a6IjzFGxCNsaSh68PH+x/Kg+g/6HduOfT92PfbhygLi34/8HMd91zQETWzxQ9fven7s7kjPrw/bf0jeh31+4t5J/lD5iaFD85GF4eGDf76lyw2yf98H6Uv1H/g21d/7OdLnMKSPFRIL+rFyHPM9oh95OPbzK/R6L9z7daB/5PUjQ4cq+n6Uv59bPxD59/vPD/n1sf4P7HzU5wfXnmTgw/Jzx33b70MVfus/TPShD9LXzGRm93sTXb6l8+E9ff+cn6Me/tTrnzP3nzX2Qz08fH5A2GSDDt12rkO/evF7L37/sHidFzOT2XflAcmBHi3D1fXmbX714vde/P5Y/NmMEe/L8dmv9338ztsDc96X++XpQnnbD5f78Zxw8KGP3bssP1bMfN7vyg/P9F2Lz+NPZjboQL7fUOx94bRKvbdROno+KMc+H14l+j4sJOXk9GXvwxcyfrAG7+3GVNDvaHM+XG8DLXgJijRC9/390Mb9fb97et7XLHDQjAoWv+3vfQz1H4vefzqI+LyCLMMYE4aW3uMyJVAZmNeYx4bx0sOrqPO+x7qgACn7tkR48Lr7frDjctEKFcmvjBd1x/G980PRBx9Dfz2G6PELbzIzvwxl6O78ibmpP/bxxof3noDxuha5fIyTakiodiTjzEzGHJGEn2hwmbze7UALMpvudWEIwQ88R3STQlRkTECWY3FZnYbL1NNvqKdvMKdhMrsvzpsX7+/9qJX37eDPi9d78Tq/3rffz+11Tt915wnGnjFOP6aoGALT98M84tMhj9Mb+nFvZvJxCb5jCPS4/3FePFEhmQx+O3gfxvZDd2iKz32b8+M0eu+D/jr0GILJddHz7PUWoO2F+Yy2tmvluhefGILMjPflVtzI28UH6hrottQz7zApPLvue4xm5uMC4xo5gJKRfDAz1U2jhmRrhx7Es9u6Z5yPTzEoORDIcwfdwNxOWny8T2C9GTxHxrnNnYdhPLS8/7d6i0H+ctkwVwVI4Ele5yHEqJTn8nn5h2RPI9dHzpyeWHGdNE3F2GZQWwgRPSUSRhns9WrqWs63J/vbQUaTfwI6c/6cB0PuhKwppYFGgxyuy55rwdzBeccGZiaLSSnxUto67YZ522GeLMsVQpJZkMGDF4l7iwpej+94m8vnVy8yk8vQMauXnqvzhioZQxt6a5nXeezwBZfNeRlsjZ5cRz198jxjWC/jX9eh+0de5DIzJfhPMZJzThpNJuqQySTl8Jvgq0eOoy5ShH/Wus9xIFmAYHKfHWgxZkSS1H22IknfQUci3krqgykhX+DekyvOQ+S559l1HrJMtdsB0CUleMUOCV3XJEPMTJ23kRCxPqi6WGlUmeqqgddOG0C2HoR+Fj0AABAASURBVB4b5C+K0RAranyxxd/vri5FhXrupV4Z8wyyc20YX5EspVpMIf+UJHJq6LkMkFPBc0nyskOXHfJ4WyhyKQXtSZj0650W2UjjlKv0jGHTAQjcypB3SqJxVJRynaBMJ8+wAN+17uqd9iRxMmjh/kpFoZAlVdDMALkmU+yAkfeHg+5IJJXo1QHU0Wgsof+KRPK4HEMvqt5V8m+1NtQVeaGIb3nyqUPmjuTbgaRcR4JE6HACeFxCazydKjLnmsRRCwjrSRXCu1wfMSbyWJWuSApHkrb1aguw0eiWhEyRlZqXU81I6EwoNTbZkSz2ue9WAHjoaFQWOpCEXDvQgY4b6G9ICHlJ5UjL+RJ7aEiK5paU6H8KkDsCXHUwewIANBqXiiQ+K8CF2WymMTYwmXLGZyFhl/GQ7PX1d2hrlbTvAQNH2GuPvnzd1sSIpqkHm7stJiTVQghygHMBkJDh33OA2bKLOmBz98PyfKExiVAHkzz55j6YodOmbiXXCzpN04k24zTEu2hBdRY0S6XAR2Q8dzhOyZiWMVnMWB+t1iSWXf49oFF3aCQzHUjYhRgG+bMnJ2rxsQNJ7QMJT21IVjlAB60i5ZqRAJsCtniSt8FmZjYArWXVa7ZYapyXevzpczXYY393q8Nudw/sASZtKW7bdxeXgy8dAGpKdMFmoBUgvv8Z4zSb6ObuRv7LH+PpVA2+N6NPTd/bmxsVyDw6XWpB4rcGzE1PT9USV0p00uCjHQnwHP8V6y5iz8Wjc03hOUdtBrgl9TKSk1XsUWOujAT06fkjwDcb/lxzsqANPO9JoOas8TgvVEeTqN/Bv68/oQuP1ZNDrz08zEKmU0ChPRvIHh/YACpHeHB/adg73I+zyUgtQOoBvg74g9tcu1q5Gwv7dCRo63EuB2yMBOIa4DnLc8WMGNRJNYBUhv/lqVCaT3Ug5hX4X4PP5+h8x5po4MUBnmFPyoLyQ6dwOtNsNFNMmQoA/RyTjyxJoVA+HctY9z3rdTybqyeRejJdKLHuOxLe7ks9CfMmBu2+uQBM6HQaR4IdiZi5Y505gNIj4wE+dqGXXq4kxuc1mvZvGVWdZlmhG3Ri8Dthrc5OTjWeTDTBjxYA/yEljedL9QAWn3zxqaK12rS3Gv0/P1NOXblLSv8b8fV/fak1cWkJvdl8omvWdoOvns5P1KHbCTSngDoT/8Y1Op7QrzlUagBOtiTjPUY6INKTYHe9HVifDbJX0Cjxqwm8rPCxz3/5S41BXnbErOXpmcaAUaZA8hidQfN2c6cd8SDJ8NOdspRI/G9VjsbKSZJvfF28vtUOX3B/6kyKknISy3mIKkgYN+wr7bRUi11rktotCeOKGIF7KuIP9flEHmu6aGr8W9RvbtUT0w1/6J+fSIuRMuKm+8fi17+Qr4MRsedwfYPrt0rTsRJreZlKXfs3T4lhK79CO12u1TLX5rRQ+Z8+g/eN9i8viYWd8rLk2iuR6C+J0S36EaBLblHlvtMaUH386JQ9Y6PJZKobB8Bh+na1UoUP+je+FExj/9PmzH+730isQy3GWrIW7XSqFDLtAZS6xwsJHVQk7pcnJ4o8s6WoQn+oRykvtPjkiYx1uyWx735m8NOdlMMvUoyIwYunj1Un0/DtefaxGcBJmo9VUEQszQGoa+LDGkBq9uyxQpkDILwBPGp1cnIml3fkMgNS93mUlRlnyFoV8dFmI3WAYM3JWDe+fxNz/ZuBOwCICpChRW4DQAqvb1TlgbjbD2t8P4m6WF3JQabjWjlcrGTYIGNfOAB6lBY0+uKJnK8Kuo8ePZaDEPrmUhF+xttOC0Cu2uMZ+3mXgtZX77R59VaRuNHiWy2A4igfSex1HbI+Ym0m9pIAALTytfH1hQTAavjW4q7FLAbo/pY598rxlYzSE8tsOlIY5fLP5vZGvqZ2gOsjdOdnKpejYs/OZxNlAGNba5T6pAYgKPz2jYrrg8Rwjyfd7U5FG1Q8WuJXawV0yGJRRdzL5hP5Lww0wo/YIwvW22y5VIvvWYqaAGJOf/GJRudLVcSSm6mpKqIynueLE/mfqS5f3ionjixVqh4l3QGmdDA+OVuqBrhtiUUV671mnx+dEsuIlR11w9mLedRKflbvWVcWg/avLtRNC0XipKWAXgqNikIZPhyLXFPWtLKoUCSJMbu371Q5+AW/LbbpqO/Op2rxZ4+lkThyYB2I/bBDF/nJUhvOjg3ns93hoMnpUtW8EOIpJyZvOJv02O+wulE4NMpWO9WcWcfnp7JDPch++Pqt6r5RJD732LYgxiT47fGbDlC+TyZNcqVPzlQTH3N8bD6aqP79K3WjTHkXZICs2tfqsqA2M/keEbOkNBrpxP83As+WCsTPyPl162uW57TDw4mNAshyv3KAf+/yt5VGNweli42a370EmH2p+WwmO0MPUQB1j1XC//lnnykjXo1Ol2yZnfwb4oEYaPtKddeoDJl69g2XLWOtTxdLNazBFvkr2rsicn5DL9jB+/laLRopsic0xPdqkqnjXFCh7+71imhsar9BV/iu66i2XpHzwf7JTGN82fecjvWQE4ONNSRiQf3yHeeNa+XvNux/6CdI3dVKh1ka9NRg43acqTudyH7xTHExGXTmfzEof3wmAwAszpAP4HB/ca3RXaVpn8nfQ0vOLx1xuvdv1QPStvA74mwZnFPimHHt9rVGu04CgOzoo3EhX//CNqNaGlumEXHY7VjhB92r6+EXXxpiZCAm67+/VEYMumPfMolz1a3sH5+pvUAf+HHxT59q+cknajhPqAjo+6C4rdW3DWeXrWrWYuRc0GVB4ryTx1x+XlVvmj85J1IRC7FFIFbpFTH+m1eyPNeUOOux3v24JfakslTG3htmU/gvhvk8hoo1sP/ylRqA7YCYHXylDF+FB/uXt/I9Mqt7Bd4dW4jNfv0ZewdxGlrVfjf8YobT91/6q4nvBn2PQ2E2hoczZfhdz/oJZqrLqA7/P3BOG3HmG9bPrz5RQM8N56WKvaqF5ng+V8D+tq7UEht75s6enqhlXJqM1BPrOtaewfuUc4BhI+0qVcjg/Is4XqVeNTqs2A/Fmh3hXwFf731v5txT4GPhZKYDekeVisRYB8pz5pxskVd/4Y8b/1iOpD98Ptb//fpxDRz19VPXj48Wbvbziv5dfnq49sJl+PmYloaGH/jnYf8f6PKj1X/u+B8l/jMaH85/vP8Zwz7S5Tj64fUj3f6oqoe0/tj7nzvRz6X7c+l5v4c0P3w+tnn938tfVgNH3f4lrn8sZz93zj+W7n+U/h/Tz8dkO/YTSbLj/c+5/hith+M9eXns6/dejs8/fX1I6WP3P03hp3p8jKrX/dS4n9fulIw9/UHhJPftk9//WHkwUtx78aRGy2HTE5Z+73X3RR98jOf7EvyQ/2C83t97vZfj8w9djf72nk/v4y/8Xkyi5b50MON14uP3XIafh32M3kN5T8vocSzuf4KGPwtf7Em4DC+nvDx2HJK9eMLJrwYdvS8+Z0dfL+JoYdL7lvur3n86XuCPvufX+3GtQgjve/jFfOqh6D0VM5OZ6fgxM8WU1MKXv6Bl3Ms/yJRxeA/R6UGn0wDo9PCWQlQWo/KY1JGYRUxyCSb/zycz8UFmB5K8v/Pn/Ppzxjijp9cZ3bx4fcMLixevjyEopUgvDSUxxvlr4DEnQZAzb4Rvn8vH9ujC78XH6/3Fx4vBewxheNmhCRlb8uoI4g/vi89nZsp5gQv09Wrnw3Xh5dh+3+bcmjoSRAkeAn5oUA/oYyj+jN6CBQ38oIM40C7QjwAbGrksXjrk7Smu74FX+sUQBv6G+XkZjjEMiaeBFu0ufwzQFh9oOw8ta8flD8zp/b2YOZ/Mh60a2gNjjPYehzIzRfTp8zvdimTwkPxBhx1F/mG4mTF3q5hnSpQemb0IGh12CDEqpqQQo3rGMWS4uixen2hz3XlbTZLH7WQyJZLFzrfP76WtWxUkOnKKMbeZod+OuZvBJk6jZb4YE62Sy5LzEi/6uR5jCDJa/BuyDhJzqwhPrtcW2Rv06PP5/KiMl/xOHQmd4PSgkQEUDGBlJ7kOD+jDdWYhapABkKynRPobdPOiVMWLcMXLcwfvR5o9NM1MBe0tL8sB+UOM8GaKFgF/GrWMM8aUllTgx2Kw0zEziZ41vGasOfExC96siqROi/wuT8/VZXGZnNecvg1JazPG85NSho93+JqRxymgIrluMRn3vQ7YoR76Bxl6i1kaEsn+/6YcQDb8sSOB5nM5rwFQoID3Fr76LMplcj06gGW9VCNPhl4kJpfUobvC9cm15FoBeBXow96viQ5/bJHf+Ux5DjBIYoFxLf1ijV12lWqYtYJkEcmcLMuFMBRpQmLW7e5F/jGTAz4VMt2SfLz1byDgFzmJ9Z42g453E9eaPk11GLickejI6Fdjvx0JVwewvMGQ53B9p0QScZ5PNCbx5+Ndshp5ahI6DboxdFRj3wN6LEj85idz8qed9gC5e8Z7Ecn5FlkakiSuhxIdZCTm3c8afAmWnLT8N/xzaFQkH/3qlbck/lvWkxcfV+YjjUncTCg9+nNfKoqRRtATjBvlwFxFVsq/FXrXVDISNnFcksbC/sjq83k/l/Hu5lYJv5mdnWhKQrLPM3XoO59NdSBRtKU0+FnpSV6Svz22F2t/wzjX4x493qHrjqDvCaWIn4tPDx8BX/C9YbvZqUNOTyw2ADk9SdwDScnYS4G+g2Ob32Ad1sAOcNGLJzNL7CdouR4q7LbHtv7Nz5iiyDsBbPQKJPkjSUHvZ/T1a4sPVSQmCxKEJQBijS2cX/eX3qQumLLpRDnJMZtPlQFy+hpanj1SkRWazxfKSb578W/XHZLkgGOrXtckeAt8scCOJXpfnJ6oQydZXqgCBMyudtoh8w7dpKIYXLaTVHi/EEhAH9TgzyVJ6IKkIOwIsoMNRzxvSXSfzJeajmfaoif/U84bgLiTxVIZzFcky0v6VYCZFXMURU5i7qCO+Pbk6VP1ZjpUe+12W/WsWaa+1wo6su1Bkz7KE5MZvtYABFQk4Nw/yn2rjORrNyWmkYD2fYfAqxo/7/CBEfxOACMaaIzdD/sEnVzZcjZ8SzQiZGCm7d1Gzq/HmpjnisS9LETtSULvAc3NTKPn5zpw7jmQsAQLYRRcIk++nJIcfzTEoQS9RCLfsE05mcqTgzt4qVl/EfnFqN6CJoClOTLFt2vd/u6FHPTOaD97/ky2xMaPT+QgUvHZI+w6l/AX2xwGsHH/6kr7tzfakzge6EEzxUwd8Xvz6o328BjO57odmWwxUcVadP/dvr1WK+kdvl/BUzGbaIPcbdNpBRAXguHbps6kCI/LJ4+VM6COQS1AiAApchK4AX0bNoqHTr4PeDxd4V9XAFmj86WEDsj5KisS/nejFqDRE727aqOT//evFUtpk0zVJYlgEvcpFJoQq3YAsJG1ND1dDn/ZIGVR+zxoerJUx31HIjhg50Rc8HX4EDvvAAAQAElEQVQ+pn6/xO4ARMWnj1SNk0bPzlSNkk4BnCJAQK9ed4Cnvgf4XpABRhWU3dWtBAheB5P/IkDEvuFqqywkFYqa4vc9bR5bNsTFAkBlxLpplmM9AZgdPT5VA68D2JGi3Bdr4k7YN7p78w4XbNTSdwI/U3xuxHru8eViPJKFoMs3bwVragESJiSZW9ZWC+gTSaD3gA4dcWD7Ly90eH2pUDVKjAuuoy/fDPebTAPY1GHb+eNzpedn2swy+b40G091C1B4dnKmUVFovz9otbpVzboz9JdhozAbK07HQ/Lb+xr+5euvQM4t63Ackubn0H2EPblfEmsPry61g5+OeBompfLHS+V9UOikzJI61vJicYJYpliUOrDm/dvre/wunEw0Yz3c1ltd/+b3w/9X9oAMk0+eKGf8RElNmZRB85CZmojlcKKCZPvyi09VJ+lAnc9d5VH7F2+1ePqEnP1Il9eXEmum+OVzWZYNf93hGuCkYrNI11t53OjRYXM21ph9p2R95i9ulO17TQ4aYl0bxfqGF9Z4f7lR++5W3bQYQPuEbvNGyCU9Hs0VemMQMhOL5GAp69KI2b5WLtu9qt9jI2JH1be6g89D6uGdIfhA/MUTrX/7QmU5HkCNyDqaANRM8on6xVhhVMj3dRVR28fED/aAnvVpWVKaj7X87Jmy+UQZMti4UPrkkdymYp2PJhPGl6r2lfo8KcOXypgp5pkKi0rsbbreqGHNx+lI8XyhcjoZfHWPrXxvaN5eaXF2phyQqJ4mCX0W0B0RR3v8yCQ56Jag53EjpiQv3iexlxj9ti/eyaB/AHhxpWUElOr3L9W95Wxyd9AsFTqw51TE1oY4vnW/hN8c3zt8/UY5/raII7W3G7WAZ5FYlEG3x0d7AM9utVXD+m0Y3z2dy/fFKpcSNoqTMQD2TiWxbQzfhEbVgMaGv/b+CxKcfXr8dM9+XVPKM2KL2346l7BjA9jn803wk91X8AKvHfpskdvn6YmbKWXqkVuU7NGZ/C+DiA7zvYY10EJ/xNy56261V+Q8QKhQ+2alasJkAHtd6BV7KZst1D9l3/6HT+TzpNuD0hdP1Z5N1L+8ll5QXq0UoBUenQJ8nqsukjaYxvf3gJ675UjTp48V3twoZ526zKsvv5H/cl4MUfvLy8HH3W17j+XvVjwHZfgvq0zj2UwZ9DN8pXsCP9DTkxOVn8PHs6X8lzAi8rktK49tr97J/d068TF1iOQgWg/tScJu6ND3ini7V8vZafBNANuoTCXnlD6aRDzoAdjDZKSOGOgAo/+ShJC5Yd3ER0tZgZ5dcRe3Eus7sQYy9BqIsYH9vMAnAna2PFOEF36U/eNzifjpcXyRTeT+WNcHhVGuW84jhi7TeKyKc1nhv+CADZr1nVxnhLIB/Gvamv14r461XRDzfZ4Om4YQlBeFtsTHlJfEt51SLUXWtctbcU5oOA9EbGj4TASw7Vi/zlucTVXjJHv/88/Isu8ZSEzKnpwpEeNGTx9p9PRcCblFrG/ZwyJnPPeRzkzT509kZmpZg5oXMnTbwUeN/9d+5Syrz87wP2Y5GWvyxTOt2QMMXfmfAXcfyU8XjN9rv98rTacqpxMJnzHODYGxPWfzAO/t44W27JmResHjzfYOWbe6evFKAScaEa8iPJeA0IYdRYluC9aPr/vweKnR2VJ+zbJCen0jcV6p2OME/3vfsymR8469uxt8ZL261CY0GsVc67dvVL+7Gn5pIBCzZmfnrKFSxWik6natAp25vg/IYZK8wNZw06Dv/sWl4qEZSrjZc87cKUe3rtMwG3PubdSloMY6tfhBez5TVyZ1n5/gRzacNyJnjM7b3q6k371Wf3mnflYqpEz7zUYJ3fi8h3cr7SiWovaTpKC/1gdH9QX41yL/d7o/pIG/tuKP9I/Xj/FxbPPrx9r/zDoOSvcU3KXv7/7+77+yBty0Xj6Y1qs+LA+7fNjmzw/b/xbuv3WvvwVm/r3y4Ib18u+V/7/z/eMacNt6ed/LzGRm75++u5jZUG92f+05ID8s3/X8+J3Z/bgPW80+Xv+wH1MNjz2Jw+OcDIMfyTj5eNFPfMzu5zH74CqeKT8x/E9qNjP52cnPyD+XgAWTl2N/v/dyfP7u2tPPn3r+ORZuf+aPJ6G9/MzuH+3m8TVYkJeHHfzZjnLAmvfrSRh5sRDgO8hfaL14v0FJEHDbmnkbg3j2ezNTiIx5f9XxQxc0Jad3rPL7ECP9o8xopRzbjlefo+OFw69eOl6szUwBvjyh6HV6/+mc56PzUWdm/KuBtvc3u3/2ey8+1swGWj2+2nFYb3iB64b5NHy6D+iFGIb6lrlSjIq8EMf3dcFpUcxsmNP7OE8hmAJ1/nyc0+y+j/yDbmIIfqcALZqG8UMF/5iZPHkiPj7e5XYezYwa8aLSqYdvbzPGdy4L/JnZQMdl8PnN7L7/e5m8LjDvMO59m3fw5mOdt/soL5E+7huCvu47ya9O/9i/xz5+73TsPe0OXrwPzNAdYWn0Pj6/X2MM8j6uT5crxkgPqWUhJl7mG0/GUJNIpHg/H+PF9eBX101GvwidEExDgdeOcd4nxCjnxcd7cRpHWyReHH3eEIIMGlaQIYLFGIzkBzzAe6BNfFqAAh/rxczk85qZ/BMD47n3uhwAJcTg1XKZzUxZnqtpGzk/rV+ha8wRGNchp4OVzlMIcdBptDD0rR2Mq2v0Bi/I4y/lZkZOKcl91uV3fnxe8WmrWgaNEKP6ulXDy2+IUS02c9DE5+qZ23nJSVJE+rqeJORA7hY/Mub2dSA+wUw5vCuY/OX5WN/CS4ccOcm8Ch4ZinwtIyS8cXhx3hjPk0JthDY8BF6mBR+DvnluoOH8t9Dxq7+4t9/WtUOSJfLC3DS1GnSfeKl2/bi8XiI0fJzr7sBLuM/boivv435TlIUyfCaEoEE/0OihF2SKMcmMK22e5Mmxe03SQegmZSSUJBLhtVwfiT5GTJDrBnooRP4i7zzQTS57QmdefH5PGppMEf48IdRs9/JvX3hbBGzoikRy6ECOY0/CpJIvpY5kuaEnl6dlrg3Jgwb7OVDu/B+LSRqREPGkqdN20NyYy23gJUMOp+d6vG8/wF+vBN/j2Vw5YGdEBy6vmQ3+4TRyaCZKT+99UynmGUntTjEEOYN3764B6KRAvS0mQzKuJyFXPjnV1lopizqQoO3h7+bqWlVdDYmYLMtl6CZHp349FgejnadAmxeGMTNqwl/32KEEvHYZPHkjfMaCyeAlxqAWf8l3jeLtbvgWdkcCLpLVy7NCYxJxrp+QZZqRvKoB1DrWxB0JyZqkT9FIJf0SWbwpydwdttkCJgZf+8wjEkKe9GEymeHzCFQCSAfmvVmtsNdBlcv5Ps7tSarl+FkgWVueL3UInbLpSFuSgz387ujrNszQw9U1ySp80OVGsdj/AJC50xQ+3ZcaaPq1ht+ceQVvedMrkPxP2MztuwYkrg57dNXr5mYln1smVNSrhXaL/89HEzUkxbdvL4c/YdkAEnncblinCb341QDp6stbEmg3Q5Iwg1crM82LkZwPB9jXh526gGWQfYscHX38lyMWj85ZAqUsRjX4rYPH267S1Rp6JO/cHiWxxX25wKfc9qkoNQH0GZGYhSLjahXElUSZoN+YZfKShUg96xahEgEnsCcHdFGkTAQxrW9v5Gs5wIsXFKHVNclvQLrJs0cKy4n6u532+FGL/ioGVwBuen6im461gK/o5ZUrTPWh1ni+0Ga/VSRpuEfewNqbl+Ohb3Vxo5uvX2v2yVNl8F/Rfw4g2wO0NNioJ1aVJNL9G6F6Mtf5k0faAn4ZvKQiGxL1U5KgBwDzmgTpHr/2tdQwR/7sXDfYp6Ztj2j2cqUl44Mn1ElWxxAUzHRHcrZDSPun5xIylCdzdfCx//0r1di4AaSZHKRAQnYDSLKJverTiQqS12N49fkq7P7i5Qt5TAkhqkOnFXvOBnCk/upCp9e1OmQdZ4VyQOqGxH4C9JsC4o5J0B7oO8FuJbaCpUF3Pb6WZmMRyHQHiHbAd09KEsoAHTt4uvvN17p79VYHdgMBWO39W0QpDvF4uVyyjvZaXbzR5cVbzVjrvhaXp6fahFqHWdL2NOCHvcot8lw0yvAP96c9dr1jDSSA8+BJ+i8ea/36Qhlr5Pq//U6N/39N81LOT5yNlMFjACxzQChgl2610ebFxVACANHVb77SvM/UUj+JGYndHlD5TpWDPkWhHlvV6K/9/VvlrOEMwL2fFiR/F9r7n4+eFEpFrvn5qU4Bwu8uVyosaoIu979/zTrcKgFW7C4uVREbbg8b7W7WKn79VI+fP1UO+DZqpZ7Y4+vX/WqxWMrjwBogwmVu2Xf8z4JmFjQDcJ4yT+frUoxjbWTMn39ypo0atZtKxaZR8/m5tvhDBTg1gu/0/JT5e63hOVtXOgC+DDER4KwDfGnqbohDi+WJBC/+jeDq5Ttt0VWCZg4IFEj450Uh11s5mqkkmZ+dnGh7e4t9opzny7dvh7gvkuVNChr1US3y1795OfwiQh9M1TjTZnWjOwCVhn3bbTsCzBjjsyXx+xrwY8a6zPG3EetyzJ7VArTetAcleHAbGvFhlBfavH6n4tApsRf4/2PRQR0Hwzt0lucZe/hBHXsRKtYsG8su1mpJ1KM6ldjJf0EhTUZKAPAlyX+CgZqXl9r87sVgu0OUuknSJahhCZhfovgGncQyV2gaTfE13y9G+Vjraif/RlvsNPxyRni0UEOMrfCJMbTrSS7NcqWzuR4/f67Eehghc4uPNfCb8L/xZKo9uukBs0Y8G74bAFE27L89fQ7btRy09b0sg06VmUbIUfzimQxf3F+vlPApGFGPTzcAEy37nsftHfFijy9H1sqWWOdAXGS9O8jqv3iRLabYcaQe33Ldt8S3A/bx80zLuA4+a/aX27tbbc4K2WKsPXt9vNnplrW8d3s2NZYhVBNz+zKTdrUcbBwvWC/sDbUXaCbk8l+KaFZ3ClkafoFh+AWqIikCFN0ip4jli9NTlWdL2bjQ7B8/UwBkrwDqEoEolLk6QNuAnbvlWH0WFPDjSR1Yk4Va9qweGTqKhSAzk38SZ5WGPVT7Sv6t787PCMTmbDJWA9/x4k4j7GAxKmdtdcjd41+BuN8TxxJrIQFUOvhajaImxK/AOgzQd7kqgEm2LqI2eiBe5SmpW91K7OW9r7X1Vt6fIXKblszVcX7oZ4XC2VQ5e0P2+k4tsSxZUs+BrgPwdsPUyGtXG0WA/Y41kXVJdRkl1oURrzv2oY51Um3WchsuiBcpRYVInxhYdysZ55UYTOH9+gqsuQZfDuioR1ej8UR5ha7QuRYjrd2nskze3+Ov70chT9rWe9V9ozXnJ/v6kvNHKwMgFOu+aVrFEOR6rjjLxiJXUlSaT7S5vFY3zRVZczqbKZzPteLs0NJvR9xlg1JiD9w7iHdzUP9/fCOblkq1JNbToQisV/Z64pL/gkc6nSn954MWmQAAEABJREFUCv/PEzqGh1d36v/HS/WsN2PdhW+u1N6ttWHfCKy3u9VK9TcXajBCO8kk4p3zXPN8wGfmT86F0tUT5yfPH6vjnSCy1pxnwyfD+VJtgU5TVMSIRVYqEKdq/Nr1N7xHxExhUmrz1QuNHz2S2FMPqVP2ybmKp2fYb66OvZ+wwlQQwee1nEmGjqqOsSPFJmhE0TiXWGM1Z4sWUD1sau1fvpV+i4ycZyri0TgfKbGW73Zr9ezv+S8/UYPJW9Z8B6gaDq1SKyV82Of1mFWg247YXAAgC7+p2kr+J9s7wF6Xw9e/g94m/mN8B4jco8uADnbN4f7M8J9+AZ+9fA+ZPDpVX2R6dHqOHKbI2U+/eSW95Iw5Hsler/DDTN3/5VP5e+m6PqgHoLcU1by9UuJdosW2WdWrf3ejuXLlW/Yy5J6cQxM+xtOp5mePic0blYuZsulcwjd0vVFLnL2rtmpORhoN/Xt17KGj6UyJGJLo3+PTrXUq5vgdejpYp1SUMnzRAHNdr2nfK3t2Kj2aKxFvkt8TawrsE9krKmJA8+pq8KdmlOHTUx0Whfr/6VP1TxdqX+NvbaMMnz8QW9bE8/xkofloomBJJWsg6K/4MWh74fLX+vk3odsz688pdPtX/HnI0V9j2of0j/c/No/3+aF2b/tTys+l90P9/l7/nQZ8ZXq5rzla4/7p5/3ro7147++N98pj8UbKT7XT5W/i58i2X/8mGPp3zMTfdfjv2HiwflyzfuXxD37cvl7+oOFPqPCXCy9/wtAfGOKc3RfjJYOTNP16Drm8NpBIun+m6s/4uaf+0wRcLi8/3fO7HmZ+NPtuBreBl46XBKTgpa7X0IW7e1l6Bn9YqOLHkzof9gnoxAvNH/n5kM73n4M5X9+vc/odL5x+fVh6XloePhv8HstxYgeDvByfA4L5DMdyX/9gPnt/7x3uG3npaxR5wb3X2/tKLsdnM5MZJZjEj4bPPZ2Og3Tb1NCoB/8Ymj74x8xk9kFxWvQzM/797sfs/rn3F2bkN7Nh7PF5eKEhgeHPiRdiMxte7jr6St43KItJMQSeNHy8bwe94YF/PBnX8JLM7fDTQa/DN5xeC52Hfb2D1zsA4G3+7MXM5zJkdj14DZZiDp9L0DLs4LUVL6NOb6hnjNcFeIvveTczr/qODuRaEvItLx9mJjMb2v0fp+PXY3GaXtfBcxrsd98XNhgX6Ga8rJhaZPV+4jPIQIfgdLl6fd00chnNvpPH650+jCFOz4tQOei0pS8sQun+x/u4PEwov7YkWu5bJENOphiu3i4+3p8LP74SufBTFLx40dFftLzdEw8N87QkIELkDZg+xx+fw8yUM8Z5brCdl9b7c18PpSL/0GpYC/T1sU7Xx7r8Xvw+xDjoxtuPxet79OkgTANA0JA0c9oNOmywSUTPR87LolSPrWuSk2Yml8PBkhiC3BJuk+i+SDELxynkSZ2UJbndWmgOspCcqUg+dAy0EGXMY04HvQTdj6VpmCPPcmV5DpZCPA6mQGngz0FUjXJZkdSjDyNR4Py5niqeG5cLfsWn8AQS8leuL3jwPs4/FOX+kKekwMt1YehovVO9OyggYwsI4vp2+yjCUQqsN/pgqxiDeqeFbCHL5DwZdRF+XRc+Joag3ZYXfXTbw5/Tqn1MyhRiGuZukSXCm49v4XePXoQeOmQg40pKgXmYWnxMpsBcVmSKJCTzkEjoGMmJg7IQFYLJ53afLTJ4gkaFvYQsvUz+SeiyYQ5/8lLO5rRwl6JcfzEEjRczOf0KHbqOHNQsilyFkqyVYp6pRpfeX07bpAL/8OTr8uRMAX36XGamkqSK29ztnYpC3n8ym8nrvBzwOU88hF7DJ5+M5H9+sePJE/X+2+quE88rVZc3iiRzOvR/C4jWozuTaUZCMyFvS1K0Zd9wnqkGFDmoJmGju70MMGUo20qzVCpDDt8ezBi/mGtOwtfM5OP8W7Q9yTqj5I2RtL+imn7wLf9gn4q5PIEmxvgaqUkGbrH1GF4EmZ76Ero4kiZcI0mUjFKQjPVvWUbs1SOH0/GyJ+F3gGYxHmm73ZI0OtGUJFBJYrEDrLoD9Kvp77KaoVdstLu9Q1oN9Af19cQ0Jr+jviKRU6BvuqKfmVr2rREJo7PzMwnB1/6nJEno+Z98qwEeaxLd3t/Bzcx9OgTNT5caQSPH9luS5T63j/VyQ1J9gqyIyowieb+TrXZysMZBmAPzuz8sFgv5J/eE8bTQ1mqFeSmnsbpdwT/ag8gWP/VE73i50OhkKaWoLTr1eJSPx2oT+n9ypoknjYtM/nEfqUmK56zvEYDfiIS413lcaVNQ+PSRDiQqG+L0iISn++B8cSJDNgcTThfIx7g9AKDHTNfZLeBQwmdvLt7p5t07Of2Eb49nM3nZkaC7I1l9fflOHetrd9hrDaC422y1J1Gep6QVYwP2dTu2rKENbcbanKKvHD+dkVzb97Ua+u8BFIrlXAv4cqBkTDLd8NEtazTgs3lrJF9nmqHHHN/wuTozhXGhEXrBlLpjLZzPljpkQXMS/ZG45TF9QqL+jmTeHJDM+bmh393b1yrxg8KCdoA0FoPC6XSgNSHh13DmTeh+jJ7zqleiNFlSiz2nzx8pB1AkGKtjrjVJ/t1vXuju5YXIS6rCfwO69b/4sPvyNSDXXpG42mLlg5/5AGBK5OuJpTeqlWGf7MAcIemm2WvT7mXwEkiQf/bJp8o9VqHjAD9RprPHj9DFnOQl65d11EFnA1BR1L08yenfiNzhRxnytcSGhA1Qn1bI3XHOyGYT1STsc2Jnwfjd1xfqifV+v/zlp/IEbcU66DcHTacz4jO+GoMCdDarFcDOTIvn54ASV8SoTrf4sp4vtPifn4mlp4Bd1v+fr9VdNrp8d0WOd60xYODjZ08HAAWcR/5Nn3w6GfQ4AYxv8P3b9UoRHW+JAc53z3rf73dycCEYNmUdLgGqZyT6e/a7fDGVx4o8L9AKBHppRAK5y5MSupvQb/zJE9UpyP8iRLzbD+Cl7z0+3/rqRnVkzYqCXSsA3mZR6g6AxL9NNGEdpWDwFHTyGbJ1tfr1HtB+rx4ZM3xgD43s0VL9tFRPUj8PEbdotQRg9UR+eHrC/Ia8G61/982QaDdi9wgwwX8B5+V//y1AZ6MDgIw/F6u9cl/H+Ifrwl6u1L9ZaZGV8nNGS+wrmGNSlGrcRmrlnw0xwvtfN7uBlxzg4xZA6UASvqkbtWWS0O3+6lIH9t6W9RtjVAJ0PtxutXh8jk/Nhv2hhPahrVWPk0b/8JlEEr2Fh/zrlaazqcYk4VesdQeVDgAVAXkEaDlCXz3PcTFhbKZmtVZi/ZzNT7R5c6kmD9Ku0g16OI0TVQAhW8DvujCNP3mkmcuMT/p+cyiiDuuNYojKmS9AsyeGuW2N2BKxtfxD3Nv/5hs1ADWLX32h8f/0hQr2zvR0qUAQXFiOn94oAuoEgAHX2V29UxN6OY3NzUoZAN/k158o7lttv3mj6OuMOQp4D4CuuUVtfJ/A9tuvXskA7Y06t/Xik6forIKGyUHnW/9/WD5f6kC8aQG9RvhmALivAc8VgnbYa/f2WvE1dr1YqX17qR02yaaldlaz1vCtca4wGytShnWw2moGcF+9eKcx+i+nE7nflo00KUfSuFQLoNuZlNChnzta1vMkFApCtydL+f7je/uUPb/Bb8rPn6o+KTXC1wrOj4k5K/ZWX/dpXAr1aHtzrS1xZeJxMyY5XTNTAtgO6Mr56x7NlIhfBTHJzTHrIvEUuQDqjLitl1fqXl+rfXOtHF9rAZfdjmE+leaj4Rc4euL0zkEleHBQqMNWhk+5H9mrm4EXASzVGNSyIBEL89lUNXtDX7ey+VipYvaOJs5jDeeGSMzPskwBAK7Dbl2RtJ/gU4CTKeXyb/i1xOvu8opBlZpqr/njMzWsjQ76O/aqLGYK7OXN16/VE7czQEnDNxLFzyxegp+Bfv9G+R18EGsb/DAAjh6QJ0O3HkcazkN7nlvA047zh++dPec9P/+0eVSHD/j+0v/LWwlALPovAnDmaq/XqolJ4ZJ11GPcp8QZl4U4477ZZ1JibbrdG2Klx+ea80lP3O6w/+yzp/Ddq2fOwnlBXxsHhdknRlmpifvmp+fortX2zbthn99D084XErbIn5xpzVo5sId1ZxNV7NPNxbVqSnd9R9xq73955sVbJfzBAbrq5lYT1qvYHwK0A/FM45HEfpa7zbOo4vFSvh81AOUOjHds3u4DDuobcTPRWL14rY0D1CGqDNiO88h8vlD+i2dKxIL05nZYYzV6dT0XnB1CmavhDLf9LXH2zWr409wte5u9pe/vX6v66rWyUakIP/6+ved80u/3yopSfTBWSs86f61ADHL9HDjbbVw29NVd3mnz+p3s1UpmYfC5u8NO1buVNi/xD/zH/0R3hg/2BJbKWu2IebU1Kr74VAIs33XEdvYMRSmx/kqAV+e3gofpcqmavUToxP+/xT0xZM/6jKyFHdfukxO5nSOAfWJVOxicXe6U3+xlk0IxZArnM/a5PftEoeTnvP1O7eOpbF9L7jfoZvzssRiu/ssLNZNcNXNn6CRDZo8ZEV0f1KqfjtT6vOMkt13L+S6wf9YXN1pMFwoX6BS/tSdL6NnA27oUsfFclpIsmOIvmAufz+cTsekQA94pQSPhiyI+ZqcL1Wel+lmpESxG3+s4l7TvbtUQL2vOAXv2qTaL2qJfg88q60WIUQHw23NGE/rPZtAhYPWJaYiRzmfAHw8eZ5Fjzfr1X7wtbxvlAOIjYgdmkkzKd8j61TuA6zvODAvlnC+bQ6WSucacwdtloQOyu7/3jA36S316CD0sPP6H/kHZrvAfLP8mwj80gN9/yMRDpj9s+znPTvNYHvZ/T9eD+sNqHfv69XsNPHjdH1MYcvz5dp6PjT92+g9+/Zjox7qPiT60YSfXnRf6DFXvr1z0rS/r+KH/sdLHDIU2H8jlD37o/rEu33b/kfZv+/wB0X/jCg/KP1J6Dkw/Vv6Nuf/Xm94N+LAcZ0Y/nNr0g+XY79/o+mO287afYsv7/Fj5qfF/cvtDXX94/3OIfjjm4bOPZ60el75fvdmrh/K9h6Hmz/rnL6e/h0xLZjYUffvpccNuKDgktS6IF25/4Odb3kji62E5+vUPjDtWmxnz+bz35Vj/va0RFmwoBlsUefm257c3dJE4iN4XukKkvx9IH2+lfPtMO/z2lI745deeK7Xf9eXuD58lP+waJ8NjETQ7DtF+DT4/z37/sHhfp3/sd2zzZ6/3Z+/j16Ho/mOGfuDR+UMcBf7zq9HZy30vuCTh2vPSej+2R6ctTchLZzNTiDCs7z7DWDYjp3svtkHENPxH/64j2/BeDh4Z2MsgYS4fT5Ad+gsaxxJ4efPx3vxh6fGHYzEzhRDUDTw7r04byXiR8HozU/e+v/iYmTwhGJy7XoOI3q73n0C73zp9OiI7nagwM16UAgk6fFrSUf++1sgAABAASURBVAdmNtwfx8UQBGkdP2Ym58PpeR+/Hudr4Vl8/NqjOO+XUsa09zyL9pakQg//dPvej/c9VjiHZpF8f6LKFGNiaD8UH5syf+547mTSwI+4c7Id/uDF+/V+T6XrJ6J/8dzDQw9vevDxuTvqvcpl6RnTARB4vd97fQ/fg1w8pBjVkuCoSbB00HS6Xrx/DAG+o3rG4wTwZurpEwN6hK6ZUReGOpN/aH9f35G4GOipV3R7M4/38NIxX3z/THe1JD9b6PKD5CYzaNLR+7W1+yfPKDKi/4zSkXT35KfbzOn4/UAHPmPMsFFUx30PQYOO/2SAHj6+hx+L0PPKYKpICnXUOeDqZdAv83fw5En1hnbnx3UUUxQi+0h1yOf69PkD+ojYNZGYMu47wNCeuXuZnA6OiQ57ZZ6YieiO+XqomMEdPw7cBMY5LddFj36EjEyiBj4ccOixc8OcAz2ELZAnL3KFFEgOkBBATwk9d/SrSUJVlB76CVmC/D8p8BzgraBfhLccfjt8xeeGHToEub47/KOGnsvs8ztPkb6Bsid52yGbmWG3ZvgWVgpROAEsd5Rerl/XaU5CIMPOLfR67FEBXhQkaTzcuH78uUPWDH7MTC6Pv9AbvLmcDTK4TmMrYoEpUO/PxnwGLyllShYBiCvm7xlfyJOHniAcaEC7JWkYgtEOb+rkwMKOBEofTanIZCEoQs9tk5DLk06GzlwP4uP7isvi+ixJvrQk3VZXV3KddeiuxxZ3JMdGnrDl2eVxEGtNgmNYU9ijx96eeHS7tlWt2XKpDP5DDHKdjsZjZc4DujmQGHSe5mdn8LrD/o12rnP8INGeLCkj0TmZzlUyZ8QHjLHj6RR3abXd7mTw4fO5vvKikCeYNiR8PdnSp6jpeKJEsq1zvZDAG5+eaE+C5kDSaENyxmJUpLhNpwCIGXrO4VEytdjE9eFye7uQwceuAYQi9t6SVEmtSCI2qqDptk/Yl6HYJx/0PcZ3K5KdPUn4PcDCDkBhvlgi51pNEbUjodkjw4Tkn2eJa4C3HcntRMIu5Zlmo4mCBYUQFKHdsS7Wd3fakuhev3k7gGWjLMmiaVmM5LZZkgDaA6asSTju0FGPXVpsN4BS3HfY3qalBhs7GAtIsCZR2NMnV4Bmq4zE6WGUqSTRdIBGlufYp1YLgHRoDpqEpGmkdwwKzP0E0KqkT0D4M+4neakNCbLr128ABGp10HIf8W+57Ei+Ch4c8JlbUoqJmNGqIGl/h2w9+vA/iZtZVMKgo9FY6dAoXG9VvbuRgzZ3JFb3+KLP15Ao7gBRumTKJyPAtr1a1kOAt9ublQroTwEQKpLvFYD69QAG75XjLwvqZw7q41sNvjsG0M1spumzR2rLpBhmEslJu9u5S2hxupT7zY65Dy/fKYNGSaJ+e9XKk6fr61t01GiU5UroyOXJe9MJCcc1NovrWqGVVn2lGKNy+lz4nxPE5u28UAYY3LGO5wBRBmjiunB5zQw9Bwk/UIiqOct01LldK2T32JU/Wqomqe1AVU3yv3l7oyIVMnxvg6+u8IdAbPJv77Zfv1O7Zs1d3amZlWJRakYyd/LLZyrwgQPje/o6ADsBLA7Lqdxn4mwkI14XVYelgzp01OHXRjI1hy+3bY58EftOWPuHppLBsycsPREcATXLs4XiptbEckCHgw4A53cADBn2x0Sq2J89NrSATzWgyxiw6A6wbnF2qlNixQjd+JiOBH+ZSmWANC3+dYvvWIEvZVH5dKw5tu2zoMD66PGFCt/trdWE8YnYsN1v1JF0bdBLPDto/o9RTbHTjOS9frdRf9NrOj9TgX2Xp6dyW7kO37x8qUMZNWpMTTL5HhQBxCPJ+wTogQOo2x7U4YPXAOGPzx9p+fSx7gBqDuwLPfHAAdwe0MgBg4x9qgvSaDFTztxb/PMl4P4aH78l/t5dXCgQv9aAPdnpXBPsNJ3P1fzutaZn+CP1G2LweN8P/4/F3T9/g1ymEnvsAYLzJyfqieX7/XqIj/WbK63hpR1n4lCgklhfVQftL69VR2n97lonZ+di4SL/XPXrKwkee5LzvsZCkWlztVJ/qGX46+OTsyHOT1hHI0s6ZAYoSPura9mo0B6dF8uZjHH+lwjKL54onkxlz0605R2jAHzrbw7QGFM/06gzbUnMT/Hdk9Nz9AIP/o1xALQDfNbEwOmTJwpZpoz17iBG8fhULeBA13XqiXG3xLNkQf68fvlWht92vzjX3d2N3q5v5HFigR7L6URFH5SD6HecA7bsHTeM3RAnfG8oigJw80qbt+9k+KfHcAe9ouvjF6cAh+eaAIS7n1W7jcSekRFvIuDfObxHQOx6kmmPb+4uV0rYpCSG7FmPKUtKPaplDbkvRGz/8vf/ovq3r+7/OsKrlTr2yJK9YfHJcwVidgf4FwAgx5+cK0tRzSgqAzzsiN2rNxfqAUoOyZ0pB0yZawMYvLleyX3yYJ0a5hK6T3cH9ax9t/EO+7gvVADZ81WlmOXEjEYReasiqABw2eNfo6LUDl2O4PPEQXVAV+/jMWH0+WNsN1aCpwTgUzw7Z8pWd10lzUYqHp3IY0wCEK7wpwM+VgPG6dkTdfh2z1rvASyqmzv12HFLfG0fz8RGJ0PXB9Zo++6Oc8Jea3xDgPXbL1+ot37Qy11xH3879lMH3VtiiK/38afPNGL/aPH/A2CWWHt74k0/yVUtCoW6VXa71+2rN2qwcf3yUj3nhL6I2lMOxOLwaKlIDE+zidz/cU/tOacc/ByAjoL4FJlG85kMerrbKpohF/XjAn/s1T5byH2mvtuo89jKoI5YkLCpf1tTDjDv9zrMc6VfPFXEPmx0auFTv3qmlnNlNY4qbg8cE3pAu2vir5SenXIO2rDOMrk/0SgjrpfbRmPsGPuobpwp5rluiAXbi0sF7N/i66tmpwP+tHv1TsKnWnReMzb4Xohv5Fz7Jwt8ljix3msymynDFw+vLpHNiP1RWZ7LfaibFuz3KwVie8+9rxH/RbpyMlPKM3UnExW11HAuMZeB9SHOh2KfsH0re7xQ+ekTVfBi+HCivo69GsCwljMT6lcLjYQ8o5grzUaDXtcAoiZp9PicdRy18Di9ayRAxcPrS+GExLCF8s8eK3JmO6E9Q5/ZZ88U0N16e6fNOGjJmcUezwHRbmHLGe2kPKmHj6v1Sj3+X+N3FTR3v3+hLfFoBBjsvwhgWZT/kkWHPAY42H/1knlb5b/8RJP/x3/GJL1aB+T+CRAVXvWG9QgoX5+M1buPc76IPLf/8lot578c/voY5b5Xh17Ch5JFjfJCHvsC+7q3hUdzFZ88lrH+a//rCp8io/djbyhYqw1+lsVEnIyyMsPv9hpz1lOK6k8narB9gt/I3j55/gTbbGXsSe281KavFKcT5agyYy/tOctFrnk5UkCPzXwkAYze3d5IxNy4rtRcrNgmWIefLJQt8Pf/8VYle23gvBD/x2vVX12ouV5L8Ns+niqyrvaplYiRPfw5YNxtduznlXbWCcnl8b0FsK0mmbL/9JnsbEYsvVW3I66wD2ScB2KGbMSD9f/+pfaxUzXPxPJTz7jDV2/VETdi02PLVjX0S84zPbGnRa+BPTvWnXxP7C/Xmmalussb7bC1n9NuX7xR6+dLxunVlcKjhYROe3xDzGkhSb7m8ZP0q6fKicvVfqdInPO1lDopYPOOeD8bT7XlHOPy3I2D4osVsqzVcPbr0feMONsSO5JMLfHLsFMglhr6mxQjFZMJZ9uNhG3dr7umUTcr1J1NZKynmJIaeBdz5vjBBsA55NgLX+rw0f7JDP/aD/zA0l/mxyDzsPD4959/Cw2wEf7htA8tc7z/w14/q2ag70vSex9pPbx6/fvifb3p/eOff3FiXv58Sv/eKbgWPiw/LJMRSr5fhr7Gv8fC7Xc/x8rvrvYtBXGnH/7Ygya/P5ZjtT8/vH/4fKz/Ode/9/mb0oCb8WH5t2Cu5+XHy7/F3P8acz6U7Xu6Rm55+SOYeDj+eP+Tw30Oivf/yb4/s4OZyey+HIeY2fH2Z169/4flfqiZ19/f3//re9ex3Nf81L9O4cPyU2N+qt1cj++LH9SGAlvkLAZTPrS10/Jnf/nrOOz2HIn9Rcjr//jCJAwyM6bsRG6Ep+9+2rZVzaGz4VDZMpe3BDp1MObFnz9WjJf3j9X7GC9Oz68f6/M93ZrJPtbpfV0PH0L++8K/6LAjQdm2HILh19v9WQMVp2Tv9Sk+/syFn56Des9YbvUh7/fV3ve7YhboF2V+NZOZ+dBvr8PD+39adBg5bIcQmLtX67p0nVLvc/pIM+erH9r9mRvenzr52J4XqUB7jEENY2IIirwEOHkzG+Y0MynYcB9DUAtY0sF4oN7vW2jEQD3XDlnNbKDf8ex0vHh/M/NbHe89ceM8hhBhqWcK2vnxcW7DyEuPDzCzYW6/PxYf50UyyYtFdczd8GLU8fKi95+GpEOHrQL81a4bEjstxU1r7/X7vuvAA1aW6MvDcIuYx+Z7/qhw/u/nvm8yM8V4r3/XSYN+vN2Lz9mhh5Qyhfd9TFLNy7n7fus8YS/eIRU6yeDXX9y93mKUmffWIFtwviR5jdNz/ck/zhO283n8hcyLj/dn50EKSjFTDFGt+y/8ZYBcGfqNRh3PRh/ISAN1k3/MTMn5ZpzL1KK3imTB/VHb1JB41NBf8uR9U/OCLMnn4TKsnDzPlfPy6DrzOpfBzNSjEy8xBHhq5Ha657lXjEH3fAu5Ozk4WDOXz90eavXY2eA3I1FqzO9+3LImPVHrEcfrMnTXopMQoyzd09uTaG2zgC6Shpdk5Ml4gS2mEyUST1mWKcBPzhh/ARfzBPj3F++QJflLf6KPmfPcKuWZXMdbEnYH7GniE4OEfJ6I79B1lheyYBpkcz3TnqCRoOe6LUkU1tj8gFzBZQK862Ty5BmMirynPFkZikz+G+f5ZERdf08TDbtuGuTMSZCMSJTAkHbVQWLOLM8UDV6ZdwdY6PyEEOX7QUPS0sygrYHubn2nDL5ct2L+PfIc8M0sy7FHVOWJQsbEGOXgZ8eachndLlme38cOxg9zotM9fuL+HKDlP21Ty/LMSUs4WmBuE59e7A09fpa0Q48uTwE9WoYfY/DwzVGeNiRkZyTTYogak5goSA6NxmP5GhsvSZLQ5wCPNXP7NYfOAbn92Xl2AJYuw09HvxzbFOgtK3J4i4Ne1yQk0Zp6klIdsSQgS4Osm65ST+LUSDT2JEhyEsfuby6/l13fABi2si1rgLYK3fkvPKwBfBFRCxJkxsxFUahBt2nQI8nQ97y21BXwcWAN5fC9BZzyhFsDnTWgTJyNhj87F5z+pFAOHS+GfiAL8NMphKAdIALqpbaXg7HunykmuR2yk5n6252KyVgoTXVXa03iyH27gOcEcDIG3Lm4vcaznKqpQk8ViaTSghIJuBIwKGdd9FlUvu9k88lAy/ksxxMS3yOV6FTOATYe4c9bfGeU5dr1CsXxAAAQAElEQVT+9oUi+jR4yPeNDugmMmeLXg9JOmRCx4UM+cZZqY76RL8cfgsSrJ4wq0io70g8ViTUG0+SVdAh6bgFSOrR1RgeJvhGuZgroqtEorGmXw4fGQDxKOVaAba4rm7821+SrJMETwmbVACbvSfYOfSsSUBOsJuvvwnAm/+/fH0NdughQ6c+X83aCylqSgzJ3b+xwexkqex0oYqEbQAoFHKckux1X3K/LPJCa5LS681aJXrPRiONmbMlhsEJur+3na/9xWzhVSqJ3wVyibliiPJk3Ag9z0gIm6L20OuJKStABU9gFvhHi+089vqaCthjvpNG13ttWRMlsaJcLCDTaQBqVyuJmY0i7Fairz12G3yJhdydJS0dcCFe7Q+9+lpyuzjw4b4+e/pI2flCfr3a3Ml17DE/R74xtiifnEqfnKoj0Vt+9khjxjMhbtjoFsCoTqbZ6ZKEumnKEsrwiwxA4uqfv9TtYaecNVGxRu4AE5yn08eP1F2TmMRXHPgfAf70RVJ1faMAuKKrtW5/+82QSM2qXhm6ent1oS43lYBnJXZ1Ofd1pSb0mp4tNTlfakSyuo5SwJZZyrS6WamH0T1JTvfRsf+SAjx4Uvzs0+cq6FOkXDt8+dWLF+rQ37o+aE88yBcTjZGpT0GbtkLWSmcAyg1tl1pr5iAk/bM6U/PPO21+d61xjwwk/MebRrcX7xSCaYIvuW5kYk3fqcPPM3zgACC/LmDu6VL+p3jXxIyKxO48lbokSX4LKJA/Wg57nf+Sk9vT1+OOJK3bIfheEqQqSQX2XuAPS0rDGoAtD9MqqS/wz+2Xr7UhVjggb/j/6Pm5YoraIGv2qyeaP3s6rP2b1WrQgYNkEUMV2L9gnjQtVYxLlfhlvznIfb4i9tUAb76O6+s7NYAuWS0F9uUS/4zTUvuX79BUo5q1MSLWG+Lm0LgmqY2bDnPdcB8AappxpjF+4MD8Ftour7EnnZCw75jTv502nF16Qa/WzbtLtRWLQtLJF5+pBAz3BPrNb77U8KeG8YXZs0f49Pmgh4a+m+trrSgoQxNi1BZQ8Zo1V+Yl8pck1g8q4G/GWs0WUzUAyHOAjrja6uqb19oRSwNyxRjUEzuYWh5Xzn/xqRYk68fIn50vtWEv9FiWZYXOiB05deDFugEk2AKG6XYLYLtSAEwpK6llDd29fK27F6+UWVR/ecd5stcY3+lQ2o5Yc0CHY3RhIVN7s1FPAj9saj1++lTxyVJjfDOkpIaxDUDG7nqlbXNQT8I/RFP39Tulba2Os4qxxrZXN4rTscKjpWa/fK79717JQlC5nGkcM+Jqr0Ux0u5qpUkqZdOR2hLeADFKwPcxdTn6NQCM4smJYkzD+2CLbA16Kj99KhaAogMmIar+r18q8/lo93NO+80F+t7LsG0H6KK7ndotxYhkrP+euN9Gyc7nSjIVAML+7bbdxWutqq3aUZLGmUaAIA7+jtD1El0TFCEgud4adJaHpDHoYsb4DH1GgEm9uJReoX8WSjsptJyfDMC51vgT7f6nZSMA2/iffqEwH2vy2RO1//JG5dut/GyRjycaYYcAILgfx2Gu6fJE4/lMvlcpRfVNK/8rJuJTnp2oALQsHEhifeYOklGM/aWndDGog5eMvaXF90Xsicux9rNM+f/8uSr0nuDDgW7XV2BfrR2Yf3aiwyjT4evXcp7VSjl73c3qcuAzQjuwbn3d+F9RYeFIKWgKCNj2rXasBZcnwwcOWa8OX6mbvTpo2tMzTZ6eq2OeHhC83x50RtzOPztXAoAr37fl+MuBdVTsWtm/XCgApO5Zax38Gz6hLGqEL0zxF20q5SdzrCk1USqfn6sHZGKLkrBD8m+Kfroc2pxn4acdZ7b68Vh3h622fk743WtVCFpjQz/H+r6Rfv1MHQBlhp8J3Qd8RqyD9u1KWoxYA/gvuqiJzRlnCuPMsOf84P524Lw9QtZmnlRw7V5fKXz1TrvX79ij1rrbroX7qKG/g7kLNpLpCuN9807x1Y0S+9ME+dx+3eVKO9by4vNn8m9udv/Xz5X/l880AmweA4SbBfkvAtgEfjjPFS4va6f/xyfa5Sb/CwV79iJZVGAt+3ps21YaF6ytSg4wx+udAnExff5UAXAzEq/ql5fKn5+q+OKZinKqdDob5ncecuZJkEgAmhtkqgDMD+w1EfqEUsmkPftbF7h9vJRNR8ro7/6S/uFz/OqgA3tOi1+2xJHxbK6wr7X+5pV6zmhe9PpGGfQDclWLUj20nJ5fOYpJNzvVvL/5n6tP+G56fKZDaJVzHg3Mx1YjRal3WTm380Ki4tefqvziqXxP7Il30RKxzeeROusB1Feq2V+ErfIn55qNZvf/C5Eisgak4qDhG957+hTlaFiXbV1LAPPuz5oWmn3yRCUHtYQiOEYosFdmrJeMveqQm7Dy8O3n5h1zJUmzkvEHV5n0dKn+OfriyeOM+7LLvCCEHDjP+S8fVPgyrGoTUWiR1BKzm91W4WojP+MY1Sx7Yj204SHHrjaZqqR0RaYdZxXDToXvZZ8SgzLThP0ocQbrf3+h7e9esP6T/E9ae9ytWYfx0Gjz+5eKvI/o5UqZguzJHDvulbOf929u1aDPPXpoeTfyUn/5UjaZaLHp1bIf6r+9UHaxVsMaC1ULBfj7q/wgtCvgr0L770T/roG/a+AvowGP4r5W/1hqPsbLx8b9UP2x70+1H/v9Ja6eUf6x8peY4+80/lADbmMvf9jyF6v5kFDPaePD8mGfv5ln142XP4Kho2xm9r1Rx/qH1+91+As9PKTfd728/BTp743BPmYms++XhzTM7tu8zsf69WPF27x8rO1hnfcZivP7wfzHft5+vP/wavaeH64wrm+LTBqKftbHzGR2X3xAT0zq4edYOp69uE7v6zr11PXv+/gYL4EXofsS/HGg6Tcf9nM6Xm8kqrxtuGd+v0om/3j9sZ8/H4uZKaaoEAM97/uaGfzc29z51Acfp+VVwYJfvi3+7CWGKDOT34uP0/DC7fBjdj/P8IDMw9nxI+vDoD80D233Y8zurz7GzMhBdENxWs7XsRyf/erFk/De5vdmJjPz23s5fZLh6f4f7zeUrqPdC7qgj9eZ2TDW7LtrCOiBZx/tfY5XvzczxRih8x2NDlpm9+N9bAyMF5/3dT5O+PBQqPafQNvxuYUvr3tYhjEmOT2X1cwGPmMIw9X7Huv9OvSnsvN5hmunDrpeD3vfjjGzgab4mBn/apDFb1wO72+GHXjpa9tG7mPHOu/jxcy+pef8ub+ZmY79aJWPMzPvLq/v/SWPJ5fbaxsSMTwOdMy8RmoB93yc8xFjGMaZ3beFYENfKodriBE5TO17Oj2yZnmmlCUFiieauhTkf6a0zZOszCXWRUui1/WS5fkwvgFE69BZQ73L20HH+W2RXyb6QAPevc5LCPd8+TXEoBDj4A+BerHm/WU2Burf8z0A0tDqaTMLMtraukF0g52ojJdLn9Pn93saZPyTpYykQSGnW9PfjP68dHbQ2ZE0dnkTzzmJBtHWoTt/ZihJiVrC6CEGRegbunP63hZjHPg1MyV0kBU5+adGgb7yiVmbKUZuTXlewEMpM1OHDE4jcO+0G9c7fcuiVLTAS3mvlpf8A2/WDcm0jqRd4nzaw1dH34A8rtMevnpkqACfG3Tu8vi9mDtAO3Dj9ZPZTJPpVMaLrid6XEfOe8fLsRjPNMpDVL+rSEyZDJuLsQcSR/vDXgoG/9mQcDtgY08kZKkYEpuRREnihTyQ+HLwL5L86ODZE/omPvhDluceklST/GxIspRlKefT16rzl+W5RiQmzGz4NkuP3+RZLtd3c6jkMhp6dP9C5EF/kWcvgn5PZcJ+JS/4AZ/w2JqPxvhDLm93ec0Mf86gf1DMM3VwFNFphr59rgq/7PKojiRg8nZoOl0zU6SPJ+vFx/l03p1vb3fArMeeGTKlLFMPvw32EDLcrFYyQwvB1KM0BzN77GfYceS2pmTw7bxneaaC5IXfe3Hw7YDuHaDNsgLg6E6u03wy0oHs3hbbtOjSSErlZKHiutKkNrUkBTcvL1irYZAzCwm7HnRGYt3put908Ot+1NWdJiR6xfP6bqMeXXb4hLcXrAWXs8Bv/NugPu4AYIcK8PmkEQmknD6uB7+6jr2/ZIohDomumv6Dvrj26CNDXvGJMcrQ6XQ602R5Ktd9jc62+McBmd3vXHc+Z8d6PQCgZgShu7dX2l+sNHI50eE9HWkCWBbnE9WXa/UAGR3JxFQUiEVsQP8dfX2+BjDN17/zuyU55ProAXM8VjTEZ/fL68tLNVWNLrrB50OMyoh1I5KggnYGILF+QfIUnvI81x6eE9dE8l2LsSIJ+CnJ0CkJ8T022gNmolaFEJXQmcfMPfpgAvn8/o3fMQCylZmGBDf+s3zyRDXrcuFyMT8qUzctNCVBZoAIW5K8FQCz29b/XHPHWD1aqIpSfbNWcXufwLsFIM6LXAXz3t7eKiNJ6PYQPtgTLyr4KFl3Af9c393JmMh1/ubNG5mZLATt8bG71bWur1fos9XwywyTiWIv+S+rrN+8G3itNjv1WVCXonZXK+0AiOqmUsxHiErnizs10MqypAiY42v/gG5injSaz9Qin4N+PQnTAjC2ZC28/N3vFGPUeDwa5k4pk3/2AL85vjTHp1mmqg+m/X+71P7LlbrdnR49magcB7UkOCepQM9Rm9s7VevtAA6NslwZ88xIageS+zuiQYttq9uNulfXilWnbew0AURwvY+wLTnUQSc1vuHfdva+W5Lhk5CpwDd9bzKYCyHogF7fAd6ZInbP5HtMzHO574UY5X7vcXhiSYavXr98pd3vX2teBfXYt4HPq1evFCRlMWkP8HhLYrsBNFp99UqnxVQtfuJ8nADKEMrUTvIBBEqAFJ7kj7Oxbq6vZNj6Dhu5vRO0GuLcspyogWZzvVZHovTqxWuN4KUFOLt49Vp1W+nZ//JrdYugaIXaa8m+utNieqKO2FM1GyUSvXP8swbsqwC3cgQaj8Y6ffaMXP5Ya5Lw9ZtrTcjpe3J7Xow1A4R3PRjAuAO5GXaIKQ2xpChLlfjihsS9+2UETLIr7PXyGtBgp1vAiRH+m4pCGXF2yp7mfuMxx30tEgdHrL1IcvuAbPWXb7E/tD97rGRRV4DfZVHCW6kR/utxa48/rgEj1sSCNk+6Wd8Rv2tssJUnuH2+xWKpnrU4ZsyB2NShv5vLK1VdLbHvTVOux59/og3xoCGGVaz5lGc6Aaz0v9zQ973G04lyeC7h38FZj4XebzKbIdcVBQV/cwnI9VZunzH+73qZTOb4fU9do7vffKPWwdRnjxUcFEFeu9lq9+JCt4Bjgw8Qx8fE8+lyofLZuXahlWYjnX/+KesyKI4KRdZfiZ1uOffsiSHu6y3rdv7JE81Yh8Y66L65Qg+Ndps71k5Cfsla1jDnvh0xeLPfajabDnxtSfa/e/tORsxZ5GONSeRP//MXECne5QAAEABJREFUUspUIm+Njm/vbtX+p2fSp2eK0BBy6OJWgf1nQ0JfAKY5Nvr/s/dfX5LkSJov+AkAZcbcnAXJiCRVNTXds+fe3f3/n/dxH/acJXP7dldVssig7m5OjCndn6iHZXpGRWYWazplYTBVhQICgTBA5TPzKNBtiy7u3rzRwB4iI6Zvmp1uoJ+FjPh+rf3jmfpnxxrOF9phi+UQpXe36m1QBCAaGKdlzUjo+vgR4EdRaX19Az30yjxVJKWYaS30N800HFVafv5UG3i8vGAeZhoI2L7nWr99Rxy7U0ewu3v1Vg1gefRfws5KhSzC9g1y6VSenzCvQnEx0e6b17psthrKqASA1QO2ps8fKZ4dEZ97heOZjj57Kvf7GrtysNr3UGZBRhxeHC1VAo5U/iWWy1u5D7mehR2FFNkDbFlzHFy5VX62VMAPjTE67HLjMTwGZfjl8Nmpjj79RDm0Jk9PtQutAqChnc7V5NKmgtbA+gjAZe/uZN9cqEGezSJn/9mrY30Is0rhD+80WdUq2L+22LaPs8d2jDjWshessAMHWMRr17faAOgMzCO6LtG9TNoi20A8ilnSDTIN+I2yQAzaKH91q/BurWLbKvW0JfYY4GtPnC3uejWAQB4vs8VUAVBoV0GQ9a7ctOofzRVZJzaXK4YxpTlxDT+8Xq3UNHu17GXcrlr2dIPvP4gvWUn8YE/TXdyo+/oVQFpQTqwRYJeFoJ79U6g1/lpf+ELG+Y79VIUc698+kp6daoBePgRFRm2J23t03mG3A7F2wAeFDnbIJsc2u2/ejTKMxLKOuC78XIxn7Dt64tTwm3OFN8iAmDjdS4UD6NhIhg3qeDLy06egIRq43p38CwJxWqllnW/LpOoJPsV6ZSEqpCSZqcP+a8DIHB61bTD5XA1te+J9GpLCkxMJO64A/Tcv3mqy6xUBJTsf5/mJhs8pJjX+Z68BcOuTUsbaE3l+CI9PVX32WIYPD4CyETB8AwDZu+0Q/7rdnpAz1ZBHGboZYlLP+lNjn+Y+j67Tass83sm/yOTrXY2s9tfIgDlkjCeeKfbIavj9a/VfvZVkKomVkb1Xe3UrzXMN2KuwA2McEa969NcuS00BSvs8KWFDEfC9n+XaYFgFtmXfXcqIK93LS2XspXrAv/rrbyVkM/n8EyVsLD49UZuZwtFEvp/LkVXAdxPzzhcz9jZXmkyP1KLXyFwMvYbX16Pd+/4rpUI59jWwR5v0CQD3QlqtZTxbdYIJeE48dxhgfU3czvBz31tG5r2P3aiXALjdv73WEfE0PwGAhSfhWzV7uA47DjEKEsjwQnE+UZ7l6rqWJg1hYpBCGGNARPbGuVElnssCNjUMnTLilWEjmfNet0r/2+fyP8vta1WHDn0vP9Bvyz4rYlMeC0T8b1jnU8yl3zxiHa2UvrlUuN5q9wY+iL2G3ZuktBukz860Dr02zHF4vVIWcm2JT9lirptvvtHq3VslfMB91p+VfEy3EV/PBZ8ssOwno6r/9ox9DbZ0NFPh+7FFqabKFLOEfVVqWX9SWapnL0mIVI/P9+yNJhdb2c1OGf6R/fapsk9ONZRBDbZj2L79Ghum3ufWeqyD77+/P5AAatTPFf3s3Yc9PyD8N798OJaf/60GcFofK38r+n8LOu5yXv4WtP5z0vjX1dBD6n+6fFwjh/KxXod7fvzY/b/X/V0Cf5fAT0vA7AfP+ZGHer2Xn+76H+KOb7a8PGTGzGR2Xw71Zjae+kbFN0njxc9+PJTGT53/LIG//U12Zj5XL07cjz4XP45bCCrNbJx7sCAvVI1v49rLw72Gi8TLwAP0KBceug4PoWOnH30M6tn0en+ze1ne3/bzQ5GMh1bx6qF5KFz+RW/n32l82NnrOnj1TbWZjy2Z+XG437hL4/UADx0bei8DvPu1HrwG5Nk5nZjRPnDHaXiRfB5exMvsvo5T2pkCm3ovxlEPXj30/NLp+vFjxe95+di9Q92H9/3a+XRAweyeF7P7Y+BoZjy4dOPcve2Bjh/9vhez+/Yo0avHeTi/XrzC2/jxw+LjtsjI7H1/GhxOze7rnIZv/g9jf4yWmX0vN6fndusy1IPXx/olHtKilxQVYxjnGTn3bhZsnIeP6/SiP6gxjp97CbQfC3U05E17+nhfV5U/BHaAGuF9v3s69zbkcwr0S4wVgqmnnbf1eXo/p+FtvD5lmQJtvc6T094nRvhNPLTzEOaJBEaWl46ETMvDsydmBh6YxodK70jxZKaZqSDpw+X3b+c1Qeve3vHrEGSUgYdYP+73ZDw8RNFjYDwzk7eN8OVy8DbiZWZ8Ss5rIrHobcxsrDPo9fjK2J46TyT7vLz+vgHtqPf5R+aW4Ccgmxbb8DLJSynYOMeGh98B3kRQ6uHH+3t7Yww/F/c8QStaZ8y153pPwsOn0PGA3vLw2VHnehFjDvjxAB2X9ZYH1Q3JbbQ02jtDcHRKFG+DsPwXA0ZyLGO8nmR8RHc5CStP+AzOM0kU150//FuRqUEPOxIlkYdz14ePXVUT+Wx8vu4D4rXf7+SJWmMMn4sn2M2C/IE78PDscnFdF8jGsL0GXRv9vG2WZyoYq0deRoIrksD1X1b0ngzMg0RCw4v/Qm4fBoEDyHleHB2N3/rOY1JHv4GxITnWpRSZu0tNarm3vluTQF+rQ35TkiceP1vm5rLyPs7v6DvI1JCv8+56cb5dvnmeuzi1JtE4UnXmqbkj4SD6uJ4aZNdhJ6LeQblAfU2CY7/dyZvfy5Uz+PH2ETn42M6DmcnMNJ3PVZNc8PHc1r3cJ1UGtdjynkJLzecLpbyQ2yLDyfUldDonMVtiNzU24/L0X2v5GIfivHtboyJwMmG8gvb7eich92o60Z4Ep/8SYVFOFNB7pJO3LwC0GhJXExLwk0cn6KxQhu0E7gdo7S5vtEvMZoKsSGC6vTCMbkkquWoWs7mCbPyHcuRyPT4+VsecXP45Y08BFzrs4Orqin4k4ug4nU41m0xIitYaALPCvBwBm4BOGvypR1/T5VI+7xZ5w4683AK8CL4YUIEKMDSV5KOnT87GRLDLyswAEUoVyDJkSbPTpaZnJ5qdnY51zpfPYUPycAeYkR8vSIhN1d5uSQjVgGLF+P/aeWLagSWPKxX8btZrOd8dNua2WuEDIzj/eKmTE2T35Fj9rJAnsa++e6UeoCVMCxnza0lcz0gyTh3gfbtSTqLRk2LdmmSTJa1IgIv5iIm5jPNJJU+Sb9HhFUkvt/GAbW1I0GbozEjeb/Gl290G3a7ltrFr9+qw17ya4DutJiSuB0ASl73MlPmYaGs6O1KGfUwBfNYkHEUyb8M4vfNKu1OAZI9XK8DIkSU+YpFLMiVyjdsk3Q4NyeSNZsslbA+azGdycMfMtARcrBi7Asgpqkw5cprN5toDcARozI6QNzR5YwNTpdmU5OhEbifclieFxcvVXP3qqfrjqXIS9/nFRq4ztw2PV3vA4+7VSpiTt5b/cm2LnU/QlZm5y8ptMYQgj9muN2+8Xq3GpHhIpuU/PlWF/iZHp7q73qsnu+wJcf+V+ZRYFBcT3VqrHaDwDCCyum20I3kf3lyrArxKMOnzCcjQQTr38bvffSe9u1EgPjfo+uZypZ11mpBULMGP/BdEJQna7s1K3ncINvKXYtIU38vQ745+e8DC1b98rYY4t+P8OmCbR6XCrFRzVGiYk8CM2DpJ5gtk25N87hDGEv/z+Zazic4/f65iORt9oE8ir1/rydMnIyB0d3ONDtdSEaU86vKr77RlPYrE7hiihqbTdDpTxrr65t278de4c+LE/ORYcVoqTSs5wO0+uMCHTp+dKz1OAFZoto+6/vqtmo20YV2oSIbPjpdaf/mttvid93E5bLG7u/1W11cX8i8CZIA1JXRq9q9rfLMhyb/rGjloPNxt5XI27OHu29dqcRT/5ekOYOkRAPKU2LarglaXF8pI/HrCtgRM8PvNfq+qLNVjra7/U2JBzNLoh7eAhRtkHC7upDXtVjvtASdqxi2In7vdRjn+ssPf9sTg5ZOnSinT6empmKbm6DIhL0NeO9bMbFLK5xWQUXG21OT8WAlgNZGg30Wpx3b26MJ6ubnDkTDLARlcCXNSQHw7Yp6vMR0AzwAAkwF0rV9f6Bzf7LHtoyePtUAPw9OlwrzS/sU7xS/fqSCWBHhzPg1iFTbXo9/+5k4De4OArZXwFAAA7wDy2q5VjFEj+MWalu07aETNskL+paZLgP0rB9FnM2JKowQYnEiQV04D7veAOc6beOE68i+V3AJqOQiwvr5Wy/rRkjwPrPdVzJWKQiEmzYk9BbrxX5u5/jPWpP7dSrfdXt2sUjcnfmMzLYCbAx0D/jWwxlb/4wttziaafP5EDWtKBg2PLwn+JrMZtINuARaKZ6wHAMX7QrJJPsag2xevFYibR6mQ7zc2GfcYN3630hZ7Klxu1NVtDY13yjaNQpEJdWgDkL7p9zIAkA2xegMguXeZTnMFbCZBMIdfl4ED5mVeqr64Vom/DKxl4lW1kuFLGf7oX6zp4qCuitoSX4rlQlNAvB122PzhpWJI6ohvvv8bGHMADNpT7yCUA6EOGt3l7INMqokVLscdgPX8N59jDxNV/v+MVrncxjesWzST2409OVbcS8IGg/+p4F89A3hplPadGuuULreAp6+1vVhpl6CNTvZOH7mJkqH7gA303LfHx7LHR0rMW1ngndjP7NRjRwJsj4zlduB7Bb1/1Te345kBtNejP23kQHXhPuJzZsxdNsgWU1XsR3ysiM3Mp3N1gGEEE9WX1wrIcaiS1n2jWr3mi6X817bx9Eh7YsDAWua63r68kH/hokWWG4DbiG2l3lSz7iViRO/2D+/GnnmOPwm6NXbmNtrdrtUDtgrZexx3+/TYq1kpRY3yEet3ak24mlr0Ib/nhXWvZE/SE1cti+MvEY01PQKqx3NkVpXKAbUCNrFPgwLg7Q7/djtvPAYTK/T8VN2jmYrfPpeFqPb2DmDqfIwPN1++UItfW0oK3DP8K7LGWlaoYt21RwtlgIX+6/ZJLZV9UMTucu4b/u70BvwnAs52ZVQDmOnnAzEsoIfUoyZfq/75O+VK6vc7DczVBqlJ0vxXz5X+4dMx/l+vVso3nRykbq6ulR0fqcYWc479vJTH19Z9BpkLf+pPpxpeXcngr2HvbikyJ4N+rfg/X0l/eCUzrs8XShPkhKyGxPWTI3FDldO926hkbzncrNXhMzf4JuiiKq+DfvzsMXvLncQafEc8wKEkdNE6naBx7fC/SNBhq0UqFW/3qlQossfY/dPX2rOG+1pfR1PHGpDOl/K+/WYn/7JQuyhH/gfAab2+kdjr7b98KcO2JoCWG8b0L7YOr1f40pWaKPXFoIw9hPD1fui0p0w+e6rZF0/VNXtpXozxz23IFpVy/2ISfhInlYY8qWaeu0lUQOcuh/B4KXVS3kCb8QVYa0/xSfyuj4NWb96oI/7myGv27Incf/P7mr0AABAASURBVNe5tI+Yr/fFRxJr4pp4J9P42t4Ss5GJiLtiv9ggX18bx/tB49iBNeUOe2jZB02Ibz5+x/jjf/MBvSMkKYD2rm0U2Us0k0zbzd0YQxWT4rNThd88Vpkzx9+90d3/619E+FQPb3f7jbKjqfJPTtVikwMGNz07w/5q+Rc2F+dnMgD0CP8Jp0voLhCTCmQwEKvWFxca2J9j7uiCKaGv7au3yon52u4V8auOGJT95pk0LaF1p55xcmcA+2rPZvjlDCMf1H75VjUxvgPAzmZTBfagmxdvNPAvS5kCgHDwi58tbMiGnynQ0ljg9Udv48oLh/+Ub+f95woyYdfD3IePl3+zSTP+hwrAsH48vE/kxzW/fHWgezg+6DHSd5peHtR/cOp2I9oOBDE//3G5F5tGz3Q6Hy8/LWaslps/pvnHdforX79E/5fu/8XDH8T+saMT/bi4NIpTD15jf2/8oO7hKQHqj/p8f5/OvOXl+zo/gZ558fMHxdt58So//lT52H2v+09YzExmP13+taf0i/b3Uzp4X/9L/X/p/mgbTuvDiRoVXjj8Ne9fGv/hfR/HzEZ9+LmXh/c/du5tfq58rM/Dup/r6/e+b+sx8GF5H7sO8htj5IP7h/r7oxEsTSZ2MGM8lcQ8ZZIXC5zwPpybceE6+bmi+9f3/L3nZ7x+wMf3fHHfe5iZzEzi7WVsz72fOuonXj/V/mG9mSnEKDMfTOPRzMZjCGE8itcPfXqW5EO5XwuoQHaDjHYe6nxDLR4OwCiop5a5/lA/6P7+R47M8UBrPN4rBqo/8YbPgQfngQczRhnp+jgGJ2Z8vi/3ve3+wKehy8A9L8YYXgY22nKGKX7t92iqYGEsfn4oZiYzSjCJATseksTL/Fr0Zr4uLzOTGf0V70n7/Gjnb7/fk1gYvC08HOrM6DPS8Zr3BVGNTTgOzJchRSsd6vzodS4Hl+0ATa8L0BJjDvTxeVhIfsl87vmRRQYwimSuay9C51DveejS4cW4wic+LGbMFfrezLwvpUcWnnyVnE5QDFHBIrx6W1pCx7g2BflrlAP8+dGL143F29HGvDCOePl9L5wyD2yPEzPj84/f3s7MFHkQijEqhKBRHuHH7fv3/Ov9y/t58Uu/58XPvc5LDIFLxsZOQvRzpjbKR+MY3BzfLoNA2xiCYggjv2Y23ov+MMu52f21ySDCLedl1B0EOXed6v6U/tynndk9Lac/IOvAfCJ0XO7eaKC/94sWFfhnLsf3pW97dSQuDJpOx/vF4GMPbsbyB5YYgmIM8NPLOOdEokkPXfHq0JWDgw6i+fwzHt5ijGN/5zV4Y2Rj8B/Mxno/70hQuZ946Xn4Slkmpx/D2EMB2k4nhqgYmCNzMzPOo3r8pCW55/RSzOSlg0aP33uc8WPr84JK5H6ARsFDcYBO09TqSOC0gB5e3D8iD2ZG28Oc9ODV0c5l2ZHkGJgr01CEno/tfPu49b6mB/bcC2Cxl9PxdokH13bHQzr9Mp8f/HmyJgQbxUin8d2/963W50Bbt6uGcc1M3rYlGe5z6pGjxpchVeNhuNBA+4i8O+br84kpKGHjPt8s5WO7nGSYidcgZmlyPTs9M+O+lMObsAkHFT152CAj8TL4dF58/maMB52S4u1rHua3JNHppsg8YwgS7WMMmkymijz8ZnmuiG37INP5XP4n4nYuDwX1FhQHGwEDH6NDvy4U/xVP5F4IUcYxpUxi7J62Xgx9tsjBzNQC+ok57Tcb9dgT4pcDx4F7nnQesG/Rz/kLHDP4HNBBnuXKoNO7zLCjPC8YIoy6E7JL8C2I1dB0Wh16cdBAXmmS8+tFzLmYTNShn9F+GVf9MNp4C23x8jE0SCEGwQInJrcF/3IDhKgz5YBvgwaNbenvOt2tN6oBIHxeNQmJOxI5gXsjLyRfHNzbkjTvMbQtwKrJ5OBMsij/M2/+BQCLUSWJsBAj00raARC4zmqS+jVzyki8CKYist5st2NCLVkaZWMhAaCQdEQWnnTqgwEGkDYl8dGhw4aET73ZypOkWxJ3HgM2gODOV76cKyeZzbQVAcPyPMMmSujNVGMzDo4M6LCcTlUjuxCDNujwhuS/20EPb06/IIl1hN0ck2QdmF9L/Q6ZzB6dYfu5KpL3NwAtG8YPFqBVqyFxvWYuPX4RYnQR6xjwagsIumdsYx4F+i7KQh2J2ghd15mrNgcMatGbf0kgkmQdNiT1314qQmdConQyW9zraJCc3hadtHQMFlVMZgrM1ZOPC0B5v7cmaRSxsy2+HEnyCTp3b65UNqa4QnY3W90BhmzerlRVlWaM4Xzvd7X2l7fyJHQDfU0LxeVMaYhqGTMjlhXo1dvWJKkd9On3Lbm8ZoxtM8B/57dAdm7bHTa+J6k3Pz4Z/W0xmWnwX2fhcxXJz+lySX2jlOXoYat9gj+S+wNjVjGXPN4iuwyeDXC4wEcy/Prk/JECuvM1QMg7y3MhGmVFrpu3b12y+AI16P+csQv8z/2yZ2+1R+8NwHeNjN3+ri+udEMCtAFQz4tMwi7byzsl4lmmpB0xtgaUKeGH/KUuX7zU2n0Em/D5ZSRc9yTeslmuvu6w1VY19NeAoAUxK0u5brDPzX4rnSNL+L/ra80fn6kgGX90dq5SmbYkL7f7Wrev3imQGJ3HQi12noeoCfIZ0E2/2uvm5aVuSdS2O8bBJous1BKAcINP7t+uNFscKd012gI8tMT3xemJivlUO8DLbei0fvlWqSh0DCjXukyzTJX/6gTwbvHpEy0A/RfHS70hIbvD3/2XQonk44RE8JBF9Zx7Ujsi3kBcaNBvPql0BIBQmAB0Sk2Y8+lkruF3L/GDTuHdNQDJsdrjSpuzUhmJTeVJs1OAEOuVA6D4n8l99eI7bbHTAqS2dRsBIPE9wgpQbwoQf0pydfPtW21JbAb04zYkbHmDrCfQavOgCbHl+a+/wFFqrb95o8uXr7XD35bzoxG8mSHLdbtW+L8dye08sb7e/T/+Sdkf1ioeLXVzfaVbwLBrAI4JCfCjR4+0y6O22GYJD6nIlfDhmoRxeHerPQBAuW51jG0v0OUx8r67WklPlooAoYMGLZfHynadatb//e1GRixoAAXm3gdgpZ1ncj4sS9LtblxfUlkBGNXyOBuJ026/a0CJ2V2rBbaTPT9T9Y+fykjs+v9HWdE+y3PNz0+1ZvyS65zxV3E/Ajp7Esr1H96QqF+qu17L/9JJju97bMj3vTp48i9m+Bo3YFdT+Eq7Ri12HZjzO8DVOXzYvJJRX9w2zCPI1zVv2/adVDcSPjR7+linR8dK+HENWHDVbUb6GXrdllFFXkgkze9Igg8pYgq5DFu6vrhUhYxrYo3/34Ubjq7fjtj4aH6sGrBph5/MAOA2+OAVQH/N2hJSkvtKETNlgDA7kIaB9WlGHOrwuQ6Zx5g0fUIyH9srAEhmT8+UiJuPnn2iGf5j2FOHrtbYln9R0H/J1QCq3b15p5YYE+HzmvEy5mRZqVvi/YTxypBpVs4Um4FYOmOvsZfLa8+819+9USSWgJnqTi3/+hE4v3n7RsZ+oCLuHp+fa8v6kz09UT4E3a6utfv6tY5SqX5eagtIFbNMFWOaRe2qJKOdx9+EyHvW1JK5JfYNw8srVch2WpSaEOsnz841+/yp3LcCNmz4nNvvEAahEU1iqT0xpmaNSg5MhKQMWUborVkXB/QZt43iutYGPsJmr9njc1mVAb5uVK5qQIqFHNyJJfxebwHDK6WjuSZffCIfq9Wg2WSmyU2jnJjbEOPiba0eGrq+0/7qVjVg9y3AR5bD93SmABg++fUncvCuBixrPdYCjg6stzWBp273ypB9F00Zeoz4Y7raqlp3ypBVAujJWKcy4p7Hjxb9d+jDbVyvrlnPgvoswPtc2WQiVQVlgvxNxyfnqlk3M4ConOJ6VRT60minBTKKb27l+xyWChX40ObmWltk2ONXLIYKFuR8Gn5THR0pADoPyHBqmXLi6+X6hogfdfvNK8VJKRMv4moCWG3YQ5TIcsK8evhoX1/hq0ElAFsfbdRFoJ0BcPuvTV3PAcCsp/+AbdtvnyoB3IbPzhWIOQ0y9j/ZvHj2mDlECnZ4VI1gUpbnALVrObCpmLCrQR1gp8ecervW9uuXI42Ar1qIarBg4fv+5cLmbqtJUcp1k17eEgda9a9XEnvXBtuxJXJd3crwizkyKB+d6qYY1BID66sbbV6/lszUvbiAh41SXqg/nSljj+XrjI8zvIIeQO71H76RfzHgdnvHOJ0K9nklQKTw2eak1Cq00tlE5eMTdcSr+mLFOlxryJLit1fE1I32371VfHOnsydPJGzSbSf/nPNprhzbrL95rfBypRnx05BvcvldbRTYj2Sff6LK4yHxPuDPfd0olNgMxtXQv2avNrBvSl4HILgjJu0A4nKf05fQdUNhruXn6GZaaYbftKxVHTE5LKbqWL8anilsUWqRV+rRwS2x0Peja/QQjxfaX66UXe/GP2fdQL/F5lqOBaBshb3boyMV+F0jggI+W1ZTDQCjxngl9S1+NgSp/+QIGZ9o+slj4hqty6jJZ0+0nQQNRVCGro9Cdf/rY/baw92tGmJO9cm51vjpDj59/x33pkU2kcUw8jSwP+l87GBqaa880wDgHJ6csIZ1atgn+DyHNzcav+RD3ElfXurmu9fYpLR8/kxi37MmDvSsJUa7ijif9uj2u0s1rLO7rtYUPWSTqcQc85TJt7dbaIdZqQK7mCyXMkX1rK/bd5cSMev48SOFo5kwPmwiYse9OvjdMh/BbyKWZOw16jAI01D12+fKf/1Uze2d/OVfHFJKCr+hnvkkaN1ereQxbbIZRh4Seu+wbbF38PnZcqpAnOieLMZ9gMejntieo1957JtNNV0eYa+Fhu9W8LNVOp6r+uSxxP4xMe2Y5+qxkYbYNRQmIwbEEEa9egxKIUnsbQaemxPKzbNCCR9Aq6OfTJdLJfM2awnbDj6ZXypGgz+l0Ox/qfcvyeTfRxgPuXIOPrz2ur+mPKR3OP8peof7fnzYxq//FuUhzf965x+T0J8/SyP43Zc/v+99D+PghQNvP3tYqOJ9qOH0+/eh7uHx+5ucPKz3c6r+/v5PKAHXnZf/hKz/m7LsMvrzi33vv34WeJAQNT8UjS8z7lLGi/cfxvHnCrf/6P3ntv8jAr9QMfAQ7uUXmo23zUxm9v35eMKH9+9IBvU8hPs5VR95s3HznRt3nMIPxfTH/0TdLxf9qS+fI/wF3yDGqBjiSF/UmxcSG35+T844mCwECsfxSmN7Ywom3Z9LPzpG7OBwT+9fPYlsf/hqfdP5vs4PH7eZ+94+LizRzGBpGIsYyZw+Re9fTvv96R8d7ilJfoQAG+ZhPPfrQwmBMwbic7zXw2OMiQdMG4uDCy0gSUtiJ7KJt3Fs5wly6PmeuknyQh207nXv1/eFqnF4o+998fr7tnr/8jFbHkg7ki3jOOjG+/Uklr2uY/xB93Y/AAAQAElEQVTe9SMfe1BEfyGgG7unJer/uOhHL2+f6Nd4kgI7cBo9c/B6swMdujDwOB5j3s+Fuvfvnnt++uFxrIOWH71078/NoIuMEzKNlPs5tmpIGDgf3jbQxvnKsMtEaeHNy2EM56He1zx89uMsnWeougCFBGTG1cAl8umQn8vMXazza0pPkUwh0pq2FkwxhLFvDEGJMranr9Hu+2Lci3G8b5IaeGiRXYtcoERLye2lQW8Mj475RD4ZD9MxBHXYkpnpMLeCZEngut7vNcCTnzvd+yN6pa7lgd3rvARo+D2G5nmwY6xOrfdljA75piyDTq/OeUKeRnszenJ/7Ac7LcBGD7/Gg30QXPPw1XGdeJAUdZ3Lmv5e53LroWtmGqBhZgohqiWB3NMuxDiOJ16uEw6jDMQ4kXaeRDBqjBuHIq7Fy/Wa8B+n73P385Eu47ievb/gq0ZmNQ/uHTIN9PNxOegwXsSGQggy8xGke3tCLvAYSaJMAcxiCCJTRBl4vA5yoKxjjhaDUp6ReMuVwctYF0wDc3a5Cl6cfoJOXhT4v5SwR7IC8tEi/Qvqg1/R1g+9xMHGRHGDbsxMPXr0h/aEvPMiVyJp14uWyCmEqGhh1KP/mjNQ5xR2JKK2JGpr9FiQXBQvH0KtN/DR7ytcLvey8PoBHgd5EqelX57lgIfY1iDqTc6r8+/692NHskJZVD6bAWTKOZIZtMnDFOVEgt8U0wjMuL1sAM5iSCrLSo3bJbxnjOHzG2QS7W2AjssP+caU5L7gOjEz6CzGXwG7XDv0WpKAdB/wpHrElpyflGWak0itkKvfc1vYo38n7wkFyzN1zG2/3TCemJeY71YxBFX4U0m/qpoo+DV+l8Of056QePFSkjStka3ev1zexnligPniSHt05omihsREDq2iLDTyhw1E5t7Vnfx+QWKqIkkfyeIY64Ghzs31Lck+EnbQt22tfpLLfz0SSQSlolRJaZiL062yQnmeKwtRIkGfABgSie95LGXrvQJyd7nVAMd1vZfzvSXBCqvj233C9TmdTlRNpwrQ8rZmPhtkAsiwh4+EX+/RW0MSfAew1l3cKseGIgBCoLTRlJF86oMECyPtW0C/PXPxxGHuMqxKNdDbbtZjbEnw1vg8uNcRA2sSUmVGG847fDZjPsa8blcr1ZudcC4tzk+08F8HA65MhqRdGnR1eQFgRXKQROWeOde7Bn0aCeagHlCzI1HcBiPRBO15OR7bWSnNKlXHS/UWtAXoM+qm0Hc5NiRdCyVFQIGWxGYHUFiTUOtR9J7k7TwVCpNCFbqOgynh9waQtiVhuEPWt8jJ/czrp2ePRn4ituHJuCoUmqK3yy9faHdzg6wG3QFeuowmWaXrrtbu7Up7/KoO6IDxdDwFOFkpIpOWmLmhvfdxu/K432DLKaUxbs2w0Qa/uHj7TnffvpIAJQKg2oActgDAoEi6ffFWTRE1IUm6JxG5PD5VzDIAulp7dOTJ3VQm1Ql/A9QzAIk1YFWizRywJ0NnOUntClC0QQcbgAm726uG76qR2tVa0wF66NTndQQAaIYO0OuWpCLurZu7G/kvrnbQXQPKnnz+qWaxUIvNB2gNJC4bxs9J/nZFpkTS0QALAmUBMOkArtvWFhlusFFPkOeLmeRJa8YpOE/EgwFZXJJsz/FDQ+cjkEACcrW7UzCTXzu4dwdAfb0iEcnC4/77iET5QMx1f7u9JqEO03fME8xa/gvslsTk5GiOVk17fCvBo/8q6Pj8TCtscsBmGuxN8DvFH/fIXKyb+uZCs8udWuR+AwBi1xsVyMxlV2DDU4BkeT901ry7AVDbKa9KXXU77TKpOFloCpgwIendAAYPVa6K8zv8ypP968uV9iTfF08eafKbZyqdR3jfvbvSbholTP/4/wpwyjzDJKr551qT9pGKY2S/W2uWlcpDLqGLhn3i28tLbfH9OXa1J+G+o3TYW47N1+pVkDCffPpIHgOukbPbT5UX3JGu+p0CCfgdCf5b0s6nv/5ci7JSDbAYU1JH/F95gp/41+EJOTpGuCrYT7x9+1rFphtjxer1G7398luV5/jrtND1+/9LdvvdO929fCf/ZXY9tONeZgVIGQaN4wfstryuAZ97lcSLAK9r69UAtBQAKJ0GfHNQFxic8xAMfUp7/NjjYCQeZ400yQqFx0uJpLZ/wWT6208VykwZPlCy/piZjo6PoQWdQXL5uJ3brtXm1TtlANEOQFhRykJUgx3cYbMtNu5xKNt2Y8xfup/Ag8zpMV7BOvV4Me41+nmhYVqi66Vaxj4GqJmQQN/sd4p5JvffAl7m5UTrL7+TA33XxACx1qxp07ImbTl26HL34t0IcBC6JJNuLt6x9sXRjqu8VFEWlFI5wN2UMQrifwHIX93UmlihBrqTOaAM+huQW0fMq4nbA3vdRNvy5FjuuxW2PAfQai5XmtSDfG1aLo40x0ccJOkAyFpAff9yQDFEAJY3Oj59pMWTc+WfnLE33inHbzt8zf3u+vJK5eNT7VPQlDH2jJuqQgG72ACE2flClufyedX5oNXVpWpiZU9s9vW1ygpNseP27UpHG0nE/AKQpQAc3GemgSrzD47+7qKpfnutqpMmJ0v5Fwd2F1fadc24LtsXT7QmbuzeUPd6pQ5h+pc3OgCZ4at3GtDTFNB92+2lKbp/dib37z3gSQ7A0eWmAt5zAMsZsoqdlFhXd2+vGBfg8w1xh7Wvh05GX59XQRuDVk99AODcv75QT7wN2FBgDbZNqx5QqwUY8TgSAXZ8ngNz3fWtzIHJRaVETBGg7AaZNtS3zUYhBO2IgZPjpe44Mp3RppubW1XQVpEU4LUlPk1Plwq3e2WpUB9MOfOwxUR3X2N7m1pHgLIrgH6xEHbYRiqrEYRaY5vTNiixjrsdKCUV2FuPfXbEwuzRsboqA8CEV4BIKzJlnbT99o0Gxm+rOP5Cc4u+0qNzJUuAqK/l60LHuMNL1pVv3un2NTZdltAu1ROzWkrP3mUfegX8uH00JUYM8v2FsqjL714oIJM4rSTGT8SiHNvT719Ll2t12FFGXRkyTfqkCr1GZDJ9eq4612g7RSt1b65l+JzrZgAQt6OJ3NYHgOhitVOaFMqIb/lnj2h7oW0VlDGu7w0SPtLiK7ftHl/PkfWxMux9ga9P8aOCdok9Qrrcavj9KxX4u6HXApvXl2/Q1SBCh0oAPD05kttGfH6GLBulEMWwCoJX1rU0n2r37Wtiy1b7UgrE7M1j6nhe8P/jNrLfrNXKdao0yO0ott5ZWsPfHjA7PH8i11dGnAizChlt5b8szhhzCljXs2+xxVTuk4bx9oDHgq6xtsWbrTxmd8TH7etL5UczjfsIn2OeaX5ypnw61WyFPQPkZs4fclaUXDfDyUyGLFtfk4ln3bfvmD+qWyzUsO90e2qqqBiDQlEqf/5IO+y8Zs24+ZevaZhzL0nsFTRIqyv8bZJxstaAb/leowfcHlgr2tdXEkB+CW/T+ZEqgPNmInWR6nerESQf8jiu1VuA9u5uq9ySJsVE3cAqE6TUS5aiAvaew8+u3qv/4nSMhR38tl2jjlhTNpKKTP6lpjiZqZrP5TbeF/TN0wiminioWaEYwrjmTU5ZK1D88OJSIQZ151OF2VQFpWFfYMyx51mqZg0xbH/O/mGgLnC+392pY09mt4187BId14C445/tZo9SsxYW8DvgP82bd/I1UezRJilXgv5wNlX+6laGfLy+Q2bxaCpdrdVHjTrZX6zkrwBoXUNj/IU19zrngTU6seeIeaWtxz32KWvsMllUT+zYF0HZpFLP3NwvW3xzIP5oXhHL5or/+Fw1PrPGHt2+MTP2/RsZfrzz57umVTxdaGCfFPRTr4EbXjj8r/X2SX9YHkrgcO9h3b/l+WH8w/Hnxrafu/mvdu+HUQ88+vFfbbi/E/43lYDr8mH5yOB++yPV31f90v3vG/795C+WgMvYy19M4Bc6Om0vv9Ds77d/XgIDC7oXM2Oj+kPxOm59pLML/WH5SJP/wFVm93P8kEWzP66/l8HA89IPxfuZGTt2yfgnXmbG54/fnqhit/RDpbd5WFy4Xn5o8bc7YxwzeHL6JO0HSg84a2xO5fUUM+4z4sCDhxdOf/Q+1Hm/H934mYtg77dzmMfYn53f93V/1I9GvsunmN3zYmYje4FjZNMc4LcngeFdnY4XPx/L++5mNl72JGddX2aGvtjZj7X3HwZfZvf13k6cG5tZT47ct7j/TDHKzMbitLzc30HdyNDlZ2ZcQIshEClj3duGGXXI2/t4MaMdnf18oK8Xn4/T8GNkLK/zYmbyukMxu+9rdk9Tv/Ays5FnM/uhJfLxB0yn6Tz4jR4+vHidmcnPvd6Ly9yPHyve/9DWzL6fs7c1ux/TjKPbkldSzEwpZeO8zO77dD4+MhqPnPvcEaZiDIohyOWfeBjz8Tr0PqBT8fL6lqQxA4/tnFdGG2n30PNrmo1v78sNdfTvGh70uO/nXu+yNzMd2nudePnRefKjmcF3/J4XM5OPcX+/h4V7fft1CxjpxwDvEX1CSj3zanmw86OhAzp49Vhv5rTTeB1iVMwyOW3vP1by4fMPMdBtGHXq106LC6U8V+YJENr1yFoWxodNLrltCiHK+x6OJtHExnviNdbThlPmmI0yGulQYcHk983uaY7zihE+epnXMa/API3SMT+fo5nJwf2262Rm0OsUYpRkSswtxoR3DwrotEFWrdPw++glZmlMJJqknvpD4XKk48eDPjJoJdpnee7V8DSoZ7whBMVJSSm0J9XnD+k9LbY8GCf6OJjVYjdO220te2+PTren3oG3NaBYoI/g1Iwz6IYYx4fkClBxIOGe0y8xvj+ww6zms7nMTIQ3DSS/Ezw0JChqkox5zORz4rYaHnQ7Hqg7gMSeOffIqQSUHeeTkjYO/NEwMp4Df04vxKjM+aBPlhfKqolc5i77jD5ZnsNCr5yjhI2gtw59DMzB24RI/5SNMqy3a/RD9gIf8MRZ09TakUwK9HEZdE0j7+fnaxL4ZqaaBHILn3sSGl7v951+4J5BJ8Bkcr3SJuX347h8554oZ2xvvydxeEdyrmY858mTYk5rTeJjS5K9o28M2Bl6d1qZgixPcn15YsO4dn0ZMpiQpPQ+LrsWndFSkUEiiaYO2Q7QSsilxx/yLFdVTWXpXn8tcnEbbElKj7KjHSIDDK61BwgLWaaErDyBYvT3+bTQcwBvhw05n/c04hgPIv3zPFeBD/q8vM31xQUgX6MFYEPHeE3TyHnaA6ROpjM1zHd9vdKGhO0WIM8k7UjilEdLlSRxuNSEBPhAvxADtmNyGg16uCEB1u62CsiqbhvdAGL6+P7LX9fdhCSMt82xkz3tZoAfzpvTHFicri8uxzFK7DVluebwg/GoJTBtSdC4/TOgJiRmJou5/JXRTi7fGOUyG0iW5STZIjL1+w3JdbMgt6dAomhNIm79dqV6v5OdzDVgJ3MSftPpglb3SAAAEABJREFUFBvsFUPQEtlM53M5IOVgQebJKEDh/HqnjOR6wseGzV54slrAkOs3F6qM2AhQ2ry7ViB5Oz0lCV0EXb54hf5NDmr3+OQtYNMwq5SfLVUDgvuvwioAlxK76QB1ZvhbQm/zszO5Ll1et29ea3X5bpzDLTYpkoN79crdFkLSJbJJ2EaGLNyWZ8gtz+EHmeaLiWYAeWk2Uc64PetMwl53JA9PTk91i57dr2v0Pz9ayH9lfo0ezUwVye+SJHVPEj3//JluYi/rpQrAI2HrR8ulbr96qTnJtyYhbZK10+OlhKyGaGrh00jS+v/95gm7kn4Owty9Q8/LhZrVjfYAH0Zy35Pv1fNzTT57rGZRavbZEw1HlTJst8eP3X5CSmpfr1TlpTLmMgBCVJargMcMeW6/eyOVuRLJY4+tAqiIJAy3JFTLfactsjcA/oyy8V8pkizsmfdqtZLb7AwbaADp99hQ/2ihG4AI/0U5MxPTHvXRuX4BGQYS0Qlw339Bv232miphN0tl6KHDJ/3YQtt9zvU5w6Z32Nwam9h881pxtVEO33e3N4oxU01S288b6N99/UoJkPam3animLDngfsF2cl8NtU+DNrBo8vsBDsZ1z6Y9HFDjPDZyMHHPeN3p1MSmaViw17g7a2qopTz43/mN2e9uLVO5eNj3QL0u6z6ZaUF4JmRoL373Te6AWTfWc+YvVqWs2aJXp8Xak5YT7pa7be32vzLhQYrlGyqW+Q6xf6KyVRHT5+Mdj+bzXSKT7ne5tj6LBXy4rJOzaCIP3d5VMRvNsThLM/xxU4u+1nIFV/faPjuSto3evv6FWBMox0AcIccGmLlDPA6cG8IRgJ4pRIASNh9NQSF56fKS+afJ5384xecF9oAGHavLpXeIPv5RFmR6+7Ll2oARAL+fwyv/sUlI4YU//1T1m8pe3yim6wHeDFVt63aq1uSxvCFnd9gd27fecxoO4w+5brwLwP0+HQ3z9WXSf0L5HR1p2ktbQHzI+DXBoDxbnWthrVnhd+tPeYayiQ2e8zqqa+qaozh7tsX336L/qJy5pOYb0lsMmjmAOjThKyYa7AwrqM30B24F4hLk12vm6++U74GJMDGGvwuKalCF0fE4RtAvD0xwaLJ167FF59I//iJAvJpb9bKF9MRBGqYQwaANEXmzclUO5L7HusjsSgDhHP5TR490h2AwLieTip02WjL2h6c5988kbDJPTF9nCZ68y/n1KzBEd/pmbfHef/Chcnk69Xq8lIWghwsURnUsqDevHg5+nNbMYtPTsdYcSPskXWpvl5pz75hYP3dYk/pCFDx7aUK7CoAqDevrlRsGhlyGS5vlW06BXw6A8wcAP46/LSYz9V+/UYnkwVgwFY5dtug8/7rtxpYx+tJGvnwMcr5TD19XD+36HDPWhxdD/DcvFtp9sUzDcSqgE81s1w5oF/H/msLkKRkMtaTEj0EM01//VQbtUq/eqLr/Vpp12kDcGnEixqQa9fu5aCwr00ZOohFqT1jaxCvQZthr6YwTQCroscO9JYT1/IQdfvyrULKlQHAZkPSNTrpiZHrKqok3kbq7fkJvl1pn2MHKdA+ooVBDbLco6MpshqIqbevkcNb7H9RKs2no+8Or641EO8dkO4zUyDO9i/RHSB3enKi/bdvMfwGHKzVpt2pQQbNUam62wPs9woXa7k+cuLRHiR7R7zukHWCf99f3bE/sEHKj2ZKzKthL9ywfsUUFYll/gWCkvjoNuS83rx9p4RNeSyOxMUKv+5erRTY2xZX6HTXSui9AdCNgLC+lnTw1J/N1ALapV5SVcm8QCdZ0hb5E0mVfbOSvnynvKg0J9ZlMelotpDWO2WQHaDbsr+OrGlDMumzM+2i1LDWtRx1s1HIonoAu93Xr6UYZK9vNZwt8LlKu9OJBJhYl7R5sxr/j9+BPWR5dCRfqwk0CowZkMU0Fgo3jdp5IXt0JGVBM/jasDbvsb/mzaWGizsNX71Rhp92+IaQma9Puturd4AafoenS4WykMvA+QloPsHP/qtXGrZ7RexpyJP2Fyv2Lswfflz34eW1XL7tJKoEyK0AbnPGaZljXpvEWtn6F5Gw3551VecLzeYzuYwG1kIRj+y2lsYvXg2KXzzW8PpaKjMZsafF7pocOscVzy/UwVNHnMhvWgULbBEHZehH+JzvPep6J2O/07LPcN22J5XirFL45EQZthrwgZb1Q5NcXZWpQW7pybH2ZVQHcLn75pUygPTBQWPa+rog1p89QLHve6rJgmeqhQb/Qhx7iMDmrkYmE8sUkV82RLmOd8QeoeMaH5gST9uLq9HX+//3H0SoYi2JCrfbcW0JAKl3ANk58iufnSuy5xqIMTqfq2PPGvE7B8P7odeOWJ2w84RNG3G9fbtCdusR2M2xVfeVgDwiPjFA03XW3K01efpY6a4RxoGdzYVTa5hUcpntAI/9y5UIVHvm5F9o8hgbTo+Uptgi+9PAfLOvLmTIolndaX6GPDupQN8qc3XI27KkjmeBlv1/gpfpyQn66RVC0C17nVBhXykwdKO679S5bpGPx4EhoGN0YvDU72pAZXzkk3Po1QrE65AzhsebxWT0seY16ynxwe1kvcLGo8a1P/v0XNPzExkxN7K/yIhXe2KtEZtWr1+rJZYNA9NnvWvQSV9kytFZgPcda4u9XSuxN+t47mmbVjv0HrjOjucKhISffMM+LvOTt//T3kBW+uMyUHdfxNkP5TDNhz0OdX/18c8g8HD8w/nPdT9oz48/1+5vde+eJ0N2h3JPeRht6MdcDNz6WxTI/Jd9/yDFh5L695vuD1zce4l//uAlh7u/xN9DOzj0+anjL9H6z3v/p2b8Yf1fN8OHsv7rKH28t9P38vG7f13twIrm5a+j8h+v90MN/zx3LtlD8ZYPe96f/1eUj8/0TynB7H5d4fix9uaV2BC7NfkG0otX/asXH9PLA77MjAeKJN9EeunGDZvrUB99DSTDfWPsN4P97BbNm/yoWDB5EdIJxg6So8aXj3coYwUffs2BtxkfrN0e0Xt1I69NU+tgY5687UgEeqtDGdjw9syl53io86NT/bDIwkhdNg6k+6Ofe/FLo8rkG2vnQTwYhBjkxTga8xrr9fBlXLBOIm/nzR/azLyO6vdvsx9fv6/GLHqFGMfLwxzNTMbG3szG+j/149D/cPR+9+fDOE4P0BKg6/yllOS8ehszUwxBMUWJ+Q0ks3vmogevQJsHl7qniyRodzg3u5fBod2h3o9mBun7+37tY5uZfnhxD3vzpGuLfr2N8+otch4WB3j3e4f2ft/MFOC54SFrQKsduhoET+8LTI4JZrqqZU6JtmZOkQa8zWzUtRljMw+u5MXn7mM5cNfwQNyQ/PJjDGGUU1EU41zMbDweZGPc7+Hd+0FOh5fPI6Jjf7g2sxEo8kSoF28/0Gdsyz2fl5/3zKV/T8TM5PPsaOe8eCLG+zk9b+/+FUkMRHQaQpQZs6D4vQGZipe3DTFwL2ALHbpvxyO3lPMA6LJ52N7r/brIC/oYl/cyavEzi1GjHyLYEKMSD8VZnkvBRrqBcVwPMo1z7ejjtHqyTMWkZLwM1Qx+WwM64QJeerlNFp5sYDR/Z9D146F4gsbHHRjX65xmTQKl4aF2T4K3JmnK7JUhgxSTcvr3PMiOoDMPnM6XjyVsxfu33GuRqbf1BE5Kmfx6D/Cw4wF6s93Ii1yWzMX7uNx74swND68+vsnkY3QAV4a+Mh7EE4n3IYgE4p7hBroN8qRzTlJR0JJMh1dk/jMe9FOekEGnIsvlMgghaCDJLQAhp9Aiwz1xMHARvD/JTbcPB9o8KReZc8tcBkjX8N4glxagIjCQ20egT0O93wvOJ+P20PRxvK7ApitkH5wONl9yHi0ozzN5X/eHksSDy3C/21FP0oD+PfSFjfn8nP7dzbVuKTn986rUdDGTmcl/CdjSPoTgPZTQTYhRxWQqf3XwHhnb/Sxhx15n6MnMxv4uY+dnYCyEqhCDdoCqlmfypIbP2/vcAay4PPzc5VMtj3VPb5AnStyGvBSTmQoAFMkkituCz2vjySVJt+jXkxRpWiqhzwadd9iL24rBZx1FwuhGe5KRBYnnBUnQGKmkr789aZ8j04453Nxek/gNyjzRNy+lWSkz02wxl5DJmnnckXB1QLYGeMlJdnGb+wtVyLHEbkymCclzp1lCNyCj4+VS2WyigsTOZHkkT44ZSZzbeqvNuyttSVBOU6FpVmgHoOrA0JbkS82YuKLIr4m8jGbLI4UQ1WFTLYlUl5/z5MX1ViKDjj43gCryiErnmCXFLKppa00eP9L07FSCp4RBtACw4a7WbnWrPppy5t3R52a1kmF3WUjakAy7gUfX3+TxqRp8t/fENr7sPjA7PtExxZNdiZhhs0oTgNSeWOwJ0LFuWqitMhJ9x5qfnylXNv7aYQJI7IljwY+Qm5dAPIiM3azvlOB7js6KKmfuc61uV5o9OdMAr5EkqpEsG4JpsThSOZ2oJem2H1ptATu6WaEOXm9Iuu2yXp7ANXx+S9Iroqc5erjG/ocgHaEfBypr/GWO7hazOdYgODJtSSDXJGhXv/tKy1iNfz7zpt9rcXJMIr3X9DfP5HPuSSDv//BKq4t3Ip+uyFiJEkjCrYlPi3wCkLJRhs1M83JMpPt4FYm6KbQylHwHMLcnmbmjeHLVf0Gyxd7ukIXbfA69yX97pm1PcpDEcAZg8O7yrZqrG20vVvJkdH+9VmFRGwC23fWdEkBBxNYmgM9dGbWjbwXQkZHg32eSg00TT5QSa4wZT0+WmjUGjST/85dzrt1nF8ulhKyr06X2mSmSoM1IvgcFTWhT+pyQ36D7l/tgiJGcdCmPk74eNuinjLmKeYVN92qJfXmRyWP4FB4m+G8OeFmN5xMlQOsGuV4CMG6JkRvK8C2JTtaICh0mgNGXN5cqscs76xRIIkcAwR7Qb0NydPLoRJNG2iCbBhCiPF9qjW30nphvB21fv9NA7PZfuWd1r/D0GBnO1CDb4n/7Qg3gUNh1coBj+gjbP5tq+miq5rNKwRrkMWj3+52OSMruJq1uXjWaoecOEOXSY8l+K1/rvYwGhYy/+eprNfh4y1z2JKXLTatr+PAktODbZVUTWxz8PSF57L8K9P+LcSiTyqdnmhwvNNoCPlMRl7IsU8wz/HIPT6aE/yVFXXzznQx7GQCpfL2LFvTmX76STUtpXmrx+EyerJ7kU4mE9RBM5dkSMKrV6oLEsqTV9Uo1sojv1rpDngZwtCe+bl+8lutrt92O+q3yHH1Ktzc3yll7zgC+p8dLOc3wq0dqoL8B5DmOpZqhU0tSv2WOxW8+VW/C6iS3F5dTOSnlcdLX7NVqpY31KgCf97lUAHycnp0qS1G3m1tNGesWcHSboEnyfbgXsq6vV1II8vVnCrDnY8XPzlUtFxJzF/Y3xWb8l2UXl+/GsRenZxpliU1vAEfMf4V4u1NNHN7utl0OstcAABAASURBVOO8MtbJ+f/4XGvbq8uCLtzX0al4+ToQi0IhRvWbtSbEozxFbb/8Ri2AU4W/7PNBG4D2zTcv5b/4bYhFFoN63/O6HkMc+V74GgX/ZUiKdSffJw1MZ4af+Xxv0c/i+RPFWSljHRjw84xE/yIrlc2nYHok8C2qfnmhxDrc2aAldtNDXthqBqhRktC/S71awD4jFnibwFz6RaFYZOoBVf2XaBt0WmPP7bsLVcTFHtDb+5TEk9hLDUB6R7wygLRlKLR8/qlKYuj2+lrT4yN1eQJQuZCvGcIeO3zvCvB6SvzN4UPYVKVMDfvCCvuzN3dKb27l/nH05JECuhIxtGS8iuIxscbuKtaBdep0/dW3agHYOmJ0wCVLys7PATdt30qvVtqxfjkIlPkXY5DFhngyriGDtAeUm3VRHb538+W32n0FQAKP6f/3UuntrRw48TLNZwDljXr8JD1eqkJ+bj+R+NCz5jq9zONLMaj+7kICXJ999lQ79oID66shK4+jAvDqAUkX1Uyun+bdSpH1vMSuW8B8WFGCbWONLdBZyb5iwFckw/eXsqOZEmDQlrUiOz9Vx35sYL/TsB+K2JumBY6402K21BSAvANgFbEunS2xWcmBxHi+lCaVEsftbq0ecL19g476VpPTU2Vv71SMf2Fhp/b6SjtAfWMt3mLX01TK8NG7bqccoBK28DqTvxr2GOLetuEe49VJavF7y0u1xMLycqNs3yt9cqo+DOwtVmpYr9PRlNhLvEiGPbdqkF9Adx2gbQpRPbHPmFePHTazNMbnwDjCRzsAywjo2zCP+uZOwmc75LvebTT9/JmKz59I2E9g7+6gfMxyGfa9wXay//5cLWuWERMr7LH5/Sv5c0TPmnPz9Su1v3ulpFwFAH5AR0KHEbkVeTXux4TTm/9ynD2WTmYqYqbdl691sWJPlyMR/KlzGVC2auXz6IgtO+L+wJjh0VIt97w4bwHws1YnwW9E/z0+VU9zZaxjPWtnc7tRA1g4ZFH2+bn063MVlmSsUwX22BOj3Sd9f9kTL3wfkl1u1R0h/2/f0Zd4APn+2zfK91LWSDnAebhcI4daEf/sF6XKXz9TtyzVE6cD8wqM17GHKYil2RYCRVLNs5fLOrlcfB2fzLSgBG73+Ej2+VNV+0HheiffA7oNb48KbR7PRhvuNncakIXzeos/+q+al58/x0AH7ZhHhw/6vnh7tVJxvFRHrPT9gllQucRWePYJKcmwXZdXQpf9LNcux+aCJNbYDuC+dZvAfnzd6qso/68V2CroDntvysCzyVp5SPJ1yPnesb7HfTv6YE7lwDgtfjHgX1toFf/tufyX0wVxtob/4fWKdUaKnz5RYO/iutzCQ0Gsct33vnawLvT46WQ6U1jORv1mrGn5Y/Ybz8+V4+dZyrX5wwvtS5hHz7GRHISu+73KR4+VY7fMSt3lrcS+SJNCIjb27EmG46mqzx6rp29PX4tJO/Z/+9WNhG1k85ni+ZGG/8tzLWdHgOB79QDYHbbbs3aEd3fsx9uRdjWbqmeuQv53PJ/krHlFXqhP8BMluHM2KMMHhcv/0m9jdn9UEIK9Lzg7kRBj4Ho8f3C8vwGBD98PCX54729xDQ/fj/3w/ED7bzn+Q1ofOz+M+fD4kKfD+cP7D88P9//S40Na/wnPx2nD94+OyHncVXDkrZ8qdPv3eT9g9uAn4xFuPuSVqp99f9j+w+uf7fxf4eYDWf6sT/+Jc/2Q3KHbh7HrwbU/lB2a/eLxp+j/Ysc/v4HzdSh/fu9/ox4fyuPhtbPw8JpzN2+vHsv7C6pHzY9144ffOJSx4oOPQ49BRrOBhLyXkchA04eFy//sbzMmySTMODI3DzXfz5V6fx/sxPT+36EdN82oe1A8gfB9oV5eaPc3e+NbB34O4zy8jjz8mJkCm14zk7+MzbWXgQf7Q+mHnu6DvN7MdOhnZmO90/Q2XnR4DZywdgRFeeFqfHsbLyNt6PY8kPQkbQbOB+cXG2KTowDtEExehvFer7GeOu8fQhjbuA44Q3Twz3h6X0xBXgQfZkHittHXj2ORZBa57XPQ+DJoevGLwXmhjOfOEwMNI5+dBjbszstYqBfFzOkM6mlrZnL+DrTMTH7uRbzMjM8f3iFGmdGfvj6u0/i+sLH3uh9aM+p7vh7W+bm3OxQzpzfA6/tCH97ebCzezsfwo9k9P37d06jjgd+TRt2BH+rCoQ3nZnY/P47iZXbfn1P5mbc90HL6Xu/FzOT3QopKzFm8zOATmt4+ZdlI13kwKEULLloJW6TpqKsQkyJ2m2Kmtusp6IObvdsILWIKNG+pGfTeFNTR38fL8kwZD3Xc/P7t/HnpmGuLrP2YnD+SjomHogB/3tjt1XXq1x3tWmTkx855GM97xunhLYwy7xnT6Ng2jRL8Rubi7S0EaiUf089DjHK6kbmP97nrD3MD/HjhUm75CXn0yKmB3kDlvc9GuZ7Mgox/IXJ0+jQY6cN7xwMmzUnkuEzMT8ex/cTMkNWgAH/eviZp3DOuX1sMyLalbS8HgrzexxqQs5kpxkjfXhY4R6YhRvlY+92OuqDgD+6SGhIL7XsevI9z4LTMbPwzjoFxossavn2+fo9u43tgviEwDjx1XSu/ZxaUUqaEHfi533cBDaO8TZH2VVmpRydbALU9yTzXfU//jD4utwHenCfXtWJUdH0jf/FyOi08i3lVk6lilqQQZNB3fnIetv1IU7pGTXmg9aQOGlVG20A/TwJJJtdVZEyTvwIfQS7jkS+SbkVZqiN5Pc6Bu1vAJB/bk7GiecccehKYgscszzUAAneAEwNjbEgWZPC8Y44F98wMYGhAX4N8jrEsFEOQ23yinXFu9AsxjnTGZG1EByRiewS4J6kmHxM5Negr0L7HziEowpsiOnYZZDQaqB+i0y4UmLPLNePoCXsHkV1GU5K5s/kcyoN29U4dunS5OR2FoGj0R48umzuSwKt37zSg5wh/LoOWxLPz/YPejSQFPg9vKYeLYGP7DfNvmEcLTw22GXF6l7GPnQP4XK8uheFoSyL/BqDL7xWAO9P5QrCkNSCdJ+AL9/XD3LjhiQmfx5JkUAavqciZQ6+cRHgBjwN8ePI6t6iSZA25HPWAPcbc3E47/NR9P6CXPUn+BSDc0XSuSOI4eoKFRKLtG3gY5H1r9FCgs4Qcq6O5BuxttPMQVZPQ21DIaZIsvVGT2ehrJTxvAKid/g0J9BpA8u6OBI6kkqRKleeq5jOFMlfEBmpsZ5pX6pCXrWvsNVdOwvfmliQx4FavQRsSYRl0x1+roZzseK7pHH7Ua02SsaT9FNB0S8LV5daSgDYM5O72FhB0qwb/z5mH89+ij+RjI68WO48hwZmU4EXIxe3Ix3T7FWPX9K1IgFqRKUFjhW7cLgIJ6dtvXqkj1kZorUn+F4B4A/aSTpFpiCOQUZPAvSMZf0dC+RZQBMyT8UxtHkYgf4fOesoe33P/9zm47zbY/p5k1BGAwhqgR9wXyVGr0fcRiS388B00dyTbjklgxxCQXZQF09mTcw0vLuTzr/KSaZnevXghg081vSr4XK1vFEh+ZrOJprOZIjQj97McnybxXJDYy8+Wyk6X8nk137zVhnlsARM9oeiAYgLg6VOQkMGuCLr79jXy6Ehy7kiMTuWy7EiUds47MaNImdxfa8Bb8erRff7kRHfMIQPoCgA/V/jdYrbQAhvPaR8saP/771S/upLxT3kifuSjjRjJwA45uj/miioBoOLJXMa8diT5MA+pSGocUA6t/FdBXZRyYu2klhxo8F+FFUpqMeSBBHQMQQkZ7LChwNxydN7cbbTl2mVbxFw1+8O3r0l6t2t5ArlDfwNz8S8KdOjb4/sWWd21ey2XxyoZdPbpOaBHB3iE3D3ZzXz7u924Ju2Ib/tZgqqUIfcpcy+x9x4dT/HRyfNH8l9up9lcO1qVLJt3X72UXa1VDQkAoZGFqLwodANQeQXYNnv2SLOTpWahVIy0QSaJMUtoTVI+6ikizx1A1jW24HoSvj+ZTpW1AXB9rezFlXL2l/NP5pqEXmndq///NCrDVFeXjbIuU5wP2h+VurpeyVzW6HpLkthta3N7p23X6BjQZnF2RtvJKMftItcEIHONP9SP5lpivz0gvkXT9bev5P37Sa40n4jFWtM+yvW+Y4+7/uaNCES6Jra0yH0HWKu77RgzK8sJqz3m2Mr9OSPeHJGAXhMHWvwyLiYqsLfVZoXeSrmNd/C8h67Hpilg6Yz1taCsjwsVxJUZifiiKDQDfHS76jZ7rUnWa1appB6z0Yp1okumnhg4Y14RkN4AZMQrOz0BENhqeLMimlCBfHzNcZq+d1oAwlSAHTc9VjXJlIh58yGXbrbqv3qjwPEWYD3FoAUJ//36VtNfPcYHkmyey1IACF9rNplodjRXHpNuAddr9gvri5XW+Jb5sC/fyRR0+fULzZlTot3rr75SwN4NMMTXb7dDmxbKkdsx4PAtMc3MtL2+1R0x3fD3nIXB/TQPiTgy1ertW00A7Tts1ZDx7cUV8xw0eX6qNbaYgqlcTFV9cq45c/UEvss9Z70JKakromKRq6mS3H+7zMYYMX10po7YO1ivaj7VrKjUA5y1rEl6slQ7L9QRy2vXv0kOksfFkUKVa4ocrgGMA/rriUuz0+W41u7gbXF2ooL1sgM06LDTrJdqQLye9XAN8DCdTpSXBfp+DE85+8Gt9hc3iv9CbHt5pY64kgOs6WwuBwXbKtP2zWu1ZVT37maMuQVyzqFT/I8vWLu2mgEMLZrAmrlRa4NEnGsASHtkPcCvxzGXQbbCuwFx1uhvIDb0xM7btxcyC2qhLV/LAX6nRwvN/csM01L+J2QDAEt5NBvXuZ49SkReOfGgmB7Jv3zSMk8xrDWt5ouFisVUEZoR/1o8fqzq8SnulalflAq/+VTZEKRZqf6Ya/YECibLkhJAWA39nVoFZHRLjFsBbM+OlrIUJeYy4MdFlsnjbgcA15ZJ+ydzmdNj/HIxU/X0TB7bWsDVhB3UzHmD/Uf/MhZzLi2pebdShpy2L9+qh/89e40JfOr1tRIAdIsesqzCVqSePYZMEjrdf0t7gByDh83FpYab3chbD3Da5tKwa1RhWynLFefI7PJGLWNj1uoezTRDZzt8JwesYkFVwkb7WaZyumCdZB53tcR+ScjevwhQ7DAg1rY85XJ76omhAbkO2LWx1naAUVYkwKYOqQ0qmZMBZA3oEgNWj/30T5dKyHOCHBPx39BnOj1SflsrsOYnfJQHH3XYzjArtD8q1PifL57mMvhAeYopafIIkBm7at6yVuLfzQ57ywLD9Nqz5vp6Mexqua1mPCMY4xq8lyEpLCaatFJ8fqaB+Dy8XEmM2wNmt/6LUnyxnZdqienxHP/DViJ+NGxrlciy4txmlSK8R0A+AfpPd4PGOPzsiSr03qw3yltjT9pQn0vs93yPE5ljz/reY6QZa095xP7m7Ur9Zi8Jq4L4AAAQAElEQVT/s9ENcVEJmwQc93W2I4YmbHxAz26bAdubPH2sgH2Fs6X6T+j/z6/kbdPjpSJ7nNujTB0AbwN4PvBMWS7mytgzlusOe2Jk1viw43xaAdJfyp4cI9NMW2zUn2ccDGyOsbfnx8rx/z3PcGJP7l8cvv36O4mxWwB0obfdIknTQh4f3L5L/KlfFNozRseeM2OdKeApsBY7WNuim5LYmLCtirnHEGXE/YG4k2MXcV6pOc61225krOHNdq3UDtoCIgcLKi2TWC97lxN741iUcpuYPT4f+c/QibEOxYAtfP1W1ZNzGbxPAMITdTmb0oTvBfYI+clSQ4c8gql7PNf09FhD30nEvh3rQMH84mePpDzXzdvXEjoaiE2zWCje7hW+vlBXZgroynlLT061Za+S0PXdV99peL2Sx/A1a4MfJ8hiqkw9tqyCI/O4uUL3q2s1gNcDek/nxHXkEJB7nhcSYLVd3Krn+cq/hLPZ79WyxxPrT3DfYu3dAQQn5NIx34FYkbu9s++vPn2s8YsUX79TNy+1+O0X0rYZw4cRczPk6jryv8Syf0XsvdwoEFq+fxtnDwuX/4u+h3HeP8hiuBcitfd199dcPnjf39GPWupf50WwxMo1Fh1ef8vxP0brY3WHsfX9rPXw5V0eXv/9/EcScPH8UAwZGvcfFi7/5u8Big8Ll3/u2+2PBU1j+XM7/7399xL4G588tBw//xuTxz71o6L/xV8u4w/LQ5E8vPewfjw/3Bwv/ONQ8fDo9X9cbPS7QexjfqSPhz39/GHPgU2Rl4d1/5HOnTcvP8WTz+fD8qO2zO+j93nI93Y/R9vvf19o/ye39U6MKy9+/gvFzNDZj7Zc8tdA8tmPHystCbSOTeov8/TD7D35otEy9BMvj//vb43duPbj+6oYghIPHl7MjUwa+TaOXkRyomtbBZKYZkFGkfzOfRm431Ocb33/ur8XLFKDBTPngU0tFxoeyM/M23ntfTncG6DnpafPQN8Qnc59m8PnwD2zH/c/3PPjwDjOt2+u/fpQzExm8MT9lo23j3G450fv58XPf6p0JIlcXhE6RqPAkcOP3k7Di5mN44UQxvve1sf0azMb6x5+eB9PCPoxhqD0fu5+3b/nWbz82ouZoS9TDGEcBwGLivHczL4/dtiW3r/8fJQf10YJ6NSETJB1RzGuIw9vOQ9gA/HH+Y3v+YgxyYLRix1BT8GcOnTR8EB4kGeIUR024/x6wxiCMh7sfS7epiMJPRYe0LIsjfYXwz3/ZiYzeBEvoxzejNO+l7tXewmHexw7dOlzChFbQU5m0OAY4v21y4pm4zvASySxIhmiMrXMUbwSc3N+XDfinpcQoiLtO8buAJ5q5x1ZjuPBU4DvyBgMJ391zLsh8eIJA69vx7atYgwKAblw3dPGZe50E7SdtwGbNzOe/TqZBRn/Bvh3mmY2Jj+ogt8g/3ZxVhR+ye0BMLQdHyJDNyjrqKJk3K1JKg7oxZO9TrFH3iFGTGSQGSNQfIxInfNBT+1JTO5JLMAObYL4gPeo4PMkTrgthBg0Ibk8I/mQPC7I5LotSIDmeSYXp481oJNIH7ehmEUlHoIdZG1JMjTIMTC+JwbcNlpkVvMA7MWn7UXvXwPHwPgDtlmTsDj4dI8sXQ8xBsZP47iQVAUQ1JDAMlHFRPbQzUK6f4SCh5o6T0S5HYSqlHigdp0N+1reTtHU+L4Xui10EvMzu9dNdJpMsMXmLUbtmIeDo+QeSGxJxaSUJyAG5pt7cgSZWAaFLKghtjfwHJFJjv569DHqx+UErZbxG2Tv7bxNy3mP3WVVJViQ96mZiydz1iR0BibosvGjJ2QHxgiM2/k4JIKHtifZRzKQBGEKUQM8D8E0Qz7exv98t+vfZdigkxY+XD8Dc3Wf9uRLRXJp1+w1eAKUsQsSJp5kFK9EMqMh0Zkhw0leUONv7JF2Y4IDpn08BwWdby5V0NZ9ZA+47MlQI3E3eBKRBFzME/mnVllZju1cFt7P591AswZo2aD/LSXiN9HHJ4m2IyHnRRhNcBYorr5RNtRl+PoEYMF/rdjBr/OB6EgqbbBtdEN7f0+OFuP/wyZ4aoZOe8CQ/HihnCRdTuIlRPffTg1j+py8j5cave3QlUgOe+ImAN5tsAv/ZdECgNewI7KzJAJ3aulr8D45O5bz0zCvAlsomcsNSeiOJE+J/x4DJrXc20N7eXysa0DSLTqN8HDtX2ZgohFb8yRsQVJyfXcj/xPL5XSiFUBOgz85zRLbyctKexKfiEK3AJPu37PpXJOiUmvYCEm7qCAL2Ag2ua/38iIXFLZeAhznCd2QyJo48KCojIRxSxI2x74Xi6OxqftZhX79F7klOozIL2LrcwfN6O9xayA5PSDfluTagMxcv4+fPxtBzAEAKyKrzn0EH1wx5x77d5tzmS/Pz3QGoGMpaPAYSgLtKE00qQfVAFM18rkADKqJeWuSlJM+jX8yNyMhugOMaEhQHnsCfLlUSYLQ+e4Yx31+DkCZxaQpwKGvAwGfHe3cDNV1GpiH21MdBxKyKIjryNw7dJR/cqaaRPZxOVO270S6WmdfPBeupkhscQDKaTUkBZe/+UyVJwBPFsrOjtQiI9f/QALS/89j/2XiwJwH5lerU1hOtbWWwJIk5t29ulRxRQLakAHgzQ5dbb57pzt8tMEvXPYJe8+Q92Z9p7u7O61IQqJGFejkCF37PO5WV5p+cq7T83OlweSJ7/kQZfhiRbzwXxDmi6n605ny6522l9e0keoLAA3qKhKom69eKTno5s5mUmCua3hpSPg2TP7mu9fI+UiT82M5iOdAQwvIsb66UCSZe4TMq88fKz070erqUg0xZjeJKpFnwoeWnzzWDby7PdxcXugK0DAn0bpDzzVgittT7CX3zdlk4lOUv15++834J5hvNneq262ak6TpP5ySyM51i80Mt4O6/+83YlHVHDBm/+5a5elCHn9O8Lsj/G0O4N1hQ+0fXqlCbtnNfqS/AjB3EP2Tzz/T/JNH2iGXbrVWMZ/KwZwBMDsH/PBfR01QeoWfFPjLFr11+P6UGJNXlWYL4gp0O3SmMGgJoNs/nqh/VGjyyUwKaL9rRjvv8F33LZqNHnkBaOyl8rhxTKIbe/dYusSujRYR+j1r5f0aF3ULcHxJTNi/udTN5aWu0X1xfqRdZugsU0fsXYQcYKwdfy18RYK7ZU7xybGmnz7RBHtdvXujFt+cPXusDFlt2p0YSmamFlvdAGxd/uEb9Ve32gG0+NwHByoA32a//VTd+UyxyvX6D18qsA7dwIN2tQpiS0J2a3TVsv5cwaf/aj6fTTQlRi6eMn6GTBrJE/MJ1wvQOfnVc2XMv0Z+i/lcISbd3FxrSSyaYze+7gQS4akox78S0DLXjoT6cSwV/o+XWp6faEdfl20DuFwSf1vW1IYYlD851fIfP5fbuP9J0Zz55rMj+Z+832OP/mecfb13fmp0aow9vL2R2FckAFb/lWiZSpXE5Y41CxO933sEqThG7j5eXigHbFpfrnQNINIWSSXrcshyXX/3Qlfw4vo5eXquHj5rAB+PX75f8jXUgfUteq3x7wIwZUDWDsLts0EZ4ImmpWpiyx3gigFa9JNCCVAsPjtV+3iBPhYaAHcu/s+vtAeQjsS7/WanVBbKUtLi7FQZIOOGuNm9vRzjq97d0m8uLSrZ9UY1sSejfYnd+Tx6/KiBhopM6cmZsgoZVJXCdEZcncnbBZl2rP3VZKoOfVuMyGbQ1ds3yM+UzpfoeSeD33rGevT5qZT36gHS0tFMCfC+tk6d73Pgz9t3V3ca8JXtly81ANxGj8vdXrcEhxCifI1tFoU22OLu6lqd/7o6BA0siIk1tCUmVUWpsGm1J+aqaTUAeLpd3+63I4hWGOvfP32r+PZOW0AZ5y+iv/bNSt2ykuYVfvtYw6xUOJpoC50I+JpTHFyPxPGeGJ+QiduR/4o2Pl5qm0sOsu33OzWLEoCs0gDQXP32uXIAd8P3Uifmf4VeMu0ALkOMugMUFrG3bRtZCirWvYL/GhBZRJaLDXbl64CxFvS0aYkRA/7QNswH2xDnPXGle7eSmal9tlQj5l0m1VnQ3GPbfkds2MrXsC3nvr8RfY0SZpUsz9TwjKEyG0FBl3WXR9UAex18bi6vdOt+nqIa9qT9aqOc/UkfpNhIVVHJbcn9KE0KNYwRkU98t5YhQwNQTbTLAKozRcW8xKYKFcQLi5nKndRhgz2AefiHZwrYYiSuDQDCPEixlnXaEpf63z6S8JH47EzuZwVxo/VfYxKkrWnVYbPhdiefV8leoiQWNpkBusMH61RAh1v/skyQtsirwrf3zU7xV/f/1UPD2muoMRGnbFMr+81zbDaorXdqt3vFpyc6PjrWLCvHL0AEQFFjPJYH+Rq0IR74nnYAbN68eCVxr/7mlcY280L7aSKurtXhA0fzpYSO0ienGopMLesgwY/pdupnuTpiqvCBPfUFe/eAfTfIyGVc/e+/VsdeOWc9H4iFvh5U+OlQRpabTlP3AfaKCX8dsJmiLBXp7wBiQgd6ey2bFqoAfANgo7bYC2t9+/VLxSEQzvfj/fyLJ6NttPCpT/Dn3zxVRkwdkFH75lo99hXYZwxPltpnTAcb316sdLG6UEJWzYsLRdZp/xPHAz7TsMaWteEDxFhiYXW6VP5oqZpY3D85kj47U8QeOuLPQLDd/v6FOkDePb67J25G/AFV6472+tUjsd2Rfxerxf6d9/l0roH1qQlSJD4PWZQRDzPG6INhR6061rQS+WzLoAnzzzjvmMvk2SNFwPaWdUDorWW8gVIAwJ6yVw0pk9u0NKhhPF9vfJ0Z8EcHx1vXA3vHjnWzsKD4YqXit8/kejNoJNbxnnnkrLv7KGKlxnuuv+xoLv3jc/l8bm9X7NWmMmQ/PD5S9um5SvYhc/brkbyAAJqZnj7+cs14+fjd/+K19vPzc+n+fIt/3bs+/qH81EiuOy8/df/fov7fe/x/izn+q4/xC7b4F43vivHyF3X+e6f/CBJw9Xn5KV78npefuv/X1jttL38tnY/0N7NxA2pmH7n7X6fKZ2Jm41z9weNhMbuv9zYfLWwCvN7M/PCz5SHdw/nPdvg3vnngyY8fDm12P7/v7/GA9rCN55mELAYSCGO9t/fitjkW/xjvjA9349l4n/oPaI33qOvZMX4/3lj50x/ezgvEx0ZmNupzvODD7P7a23gxu7/mFl0GDfDu4/n1oQQ2fWZsbpmTmR2q/6SjsTn1cT6k+ePOv0TT7x/KfU8zk9P1Mtawqe5J8oznH3yYBUUesr2YOZ0fGjhfXpxOz9z9jp/70cxk4X5L6nVjoc14RC9+FGoz5ujtvZiZH37E2/c0kJ/38eKNDscPz81MZubVChzN7Ptrsx/m7f0flrHD+w8zk9uhXzqNEF0GQYnNvhfxcgDF+3M60u9IdvTwaEZfKg/3OB3fTsdPzGxsH8O9bPr3sghcUUqjPQAAEABJREFUm5kOR6flNMzgWVILfR+zR4Y9SXyqHsjJFElSmZl6eIjoK+SeedA4FiNqlDX3U4zy1zgubd0+I3Vm5tXy+2b3517h/HgbCCkGkipUDvTr4WPwAv9Ufc+Lz9P7mBlzgQ5H5733PrQ1M8V4P/cYwnju115SivI50oQcTauQ0jgfl4Pz1WGjPXJoOFoIsGRjkslln+W5vC5Q7+3F0NHnBRjhD+JeN8CDyyGEqMMrxMgYg5yujx3on2X5OB8/t2CKJFkwVUX4SZwHQ87ooIWPhNz9nm/hO5IgWX7PB03k/GY511w4bfFy++m6lvk141x7+jhvok2eFyRPB6WiUO8gAWNk2Fxe5PJkzI6H6T5PGgIjzisNi0pNgcySqY2mIQYS4tBFRgw1vmNMHLmH7EMweXJkNueBGEGEEGT8G8enlduV8+a6ckDJwZsOWl68jcvI50wXfCFCAbkh0xiiggVstB/rIjI1M3k/vbcR435JstBCkExU93J6U5IRDQ/LTdMoG2Ub7mVPezNTjizMDNqdAnNpkElL+xDRIfWJJEaWZ7KC4rJZ75U1vVJVKJb5KOcdD+9Gm5yESY3sckX1PJjnjAcViQdoUh0KWZIBqmaCB4m5iFxnxv1OGUwnlNyTAGpJihnjeOlIxhggcgG4UqK/PGUamLPLz/lqmVcNEOa24PJ22Xgbn3sMgZGkNaCdDYzH3PLMbU8qSEAYY9bMtaZ/4HwgIeoJuTaPmvLgn5NMc0DXdez68XNB08/zyCygiaCVAvPF5npsrQHQ8rqBsQb4TptGOYmeiMzKasIoQf5/J0Z0VVES8rAyE+ajguTRZDbXjkRHYp4pJZKBJBBTVEZyTlz7+P4FANeRj5uyjOEGRNwrm89UAQqtPXGGdAP9ChKGbhcVAE9WVZpNp8qg42N0zN3nXQHOlpQMWp5Iy4tcO+bRMye3G2N+LQwm9Neut3KwbEcirILfBM3pcimnhyBkxIMW4EduOySh2ssb9eiw3+w0KSfCPOTjuN4cQJgBOOTY2MnyWJ5g7b69VEQmY8IM+Rl24m//dZ6mpdZtrfYOUIrkUQxBbtsOavt45aNTiYSjjqaqSWg3dK4m1egnGXYekUdIGTKYaV5Nx+Sf21pCNwavZ4tj9chkip4KygSZNdjGClClI16UXBfQGfUWXTd7ud3H+Uw1PK2uVoohyWXm4zHweH5NIjdYkNMbsJEOubr9Os094NHF23d4TBgTus7fBJ1Vk6mCRbWMuyVhvt/XKkiuthd3ozwjCUSPH8LOHPTZoZd38LkG+GhIyu7R32KxUETXkXnvqL8BvBIycz8p8kJb/LaDrmTjOMY+xeNFkXIVxNXheKq7EiGezBQfH2sAPBC22m13CgAYb198pylAcE2y0KC7R1bOg9tQhk6LxVTjLyJT0DDJ5H3Lzx7LE4XtotQW4MRiUMCfcwW1AAEDdlsh+/rr17qE3wb+lthXjU84r3ffvNT22zfafflK+Wqr9rtLDa9I3lFm8OKAWE9ydIfd7f3Xyhw371aa1FJ1NNeMBOX4y1LiU4PMjn/1mTLiWEly++Af6+tr3RAzJsTxx0+f6gzgfHVzjS5rua15O0Nmhi78/3lOs8koJ3s0VwkwfQfgM/ivPwE7ZiS7UawK6F8DwEZAj4z5Xb271PzTZ+rzoPRkqRvsOiL/09li9KFEzOynrFP4zkDCe06iNAE+ZYA4HXz3r6+Ja7fa/s+v1fyf3ymGqIoY6aUmGbp3kBd9zGKuLdcC9MvQR9/USsh6QEaIWrfwGvCrDYBDQYxx3z8H1J4tJpqcTTVd5rLP59pPRIwaNN1Xqr9pFInYG8CQzXdvNaC3fl+r3u/H2FZzvkWGBTbmscpCkNOt8EXxcpu8BoCpXS8ktvt5qUDy1+vm+LAn0qv5RDf7jbYXV1p3NetEro79gNvWZrsZv9DRY+ez6QJbrdTfddLLrbYvNqpvJSuW6kMm11VkLVsen+iOOc7xK/8SRHD5Eu+vX3wHKLRWHpJE3OmIOfv1Wre3N7q7vgd35tjBFB8vSAjPnj9WsR8UAVfmHmDqTounJLFJdjdHpcqnp8oBozeQ2/z+Ow0vL3X38p2mkwkySMhnI/d/j6Xz5RE83WpxdKQ9IMOcMXJi7Px4qWw2U02/269fac9xgu/n2Nk8r5Sh5+Mnj9WzRq5evtbFxYUK+l7f3cq/nOTy9nXs6ssX2r55px1+lgA84tNjba0f/z/Y/bdvtbm+GXUqXh1tsl8/1RYwpiG2979/rQG/7zDKSHy8/cN3ms/n8l9rD8QwC1EdIMcKgComfDiL2u93ylyu+GT/h9fyWGMW5F+8ufr2G9VFUIdNhoQFIudEPJkgzz1jBAC+DfPsZrkC9QJA93hy9d1r2aRQxzrvIMHdS/y+yOU87AFvZ7O5Tk5PlLGud8TugfEm6HiCrXXsrXYASBvaCV0HADQHSnZXNzLAognJ/ux8oQa+B2Q57YL8CwjhZidRpkfHmgFC1NDNUiYHHLp3N0q3ew3w16vXGfYXsJtEXMmYlw0DsZTdDrZqxLYKvTSsx/OjhfzXrRn83SHLwBwzfDnic7ffAQBBoz/BRqjrr+/UA5jlFpWwm83btzJsWNCenB4ry3OZj2Wm2m0VXzs6WuqW+O9zbhh7D0jcAS6lXacGuRr8tgA86baWn0f2JVleSNDx+e/x3f4RvsQ8tu+uFK82mraSLSqlk7lA2VVe71WzNwvHCwXsPWZJgX3Uydm5zIx1+VbVdDqCLD0xPQNEmWKrYg8bTmeaPDlTH02JfVPP+tECTCXo5LuB+QQJ/nrk2766UrnvNRDDnLctoFU5nSkSbxM2ODtmLXLAnhg2t1zd777V9KZVebnTmnVBAPZ3Hjf+6Uu1L14qf3w68jthTzfuqbBBt5vBN4XE2C5KmkDn+bEE+N8CQFVvN0rI3FLUHhnn7I2aKlP96lIOLArf2J1PlRPXLQRl+GcGz7paq0fuVpt8rxBiHP1s4b+OZ243//I1NnY3guW+7qXFRGLP6/GxZZ1fbW8V51N17CfSvmOvMoe3UpF2sSqUrXZKrCvi3MyUl9W4z8/KiQJ7AjuCHjrrb+Afn+/yQQ3x1Vi3W2JaQneN9doTF9oiqCeG7onDW8C9zau3gPuXagCEh8s7KU/KADB9j9FT17J5C8gpzieqM5MmQcbakZYLOWhmxETDVpwH3/f22GtkH7Al1pfwWQPKdsi7Dh1A7vVoY76X24nrk6m0KDQ8W6r77p12by6ULjZKyCbDVuvffac9+4zMfR+/7igRX6oBqKe/fs7WcKIIeF19cqbw/FwZoHOAryJkyrDjeHok11PNPqhG/91+rz5KgX3fgL9pWsne3CjgDzpfKqd9892FBvYJ23muwDwHb4vNDTGwnynkcd7jhQAH/dkxsBdukLHb+/bmVvbVSrtXFwrs0bLfPpfxHNCwdu+I9YYMhYwLyzSUmezRkUr2ff3//EYue/eNEtk1//Kd7OUK31oDym6UY5/l5VartxeK362Uf7vSYKZIOarDKKN0NJWgV+Anxnz6vlUIpskCW+JoeS4jXiYA0njbqvmXF2pv7jR+QeHJQgWAcvb5E2XsdSf4883Vlfbs+bJLbBs7KBQ1XKxlp3P1GeeAzM5zH03tfqObuxu5XdwCJIt7mhTqzxbaIPvs1bX2jGeSciUZ8c9jZvbJuQb2hCW6NNp2R+iD+FJf0Z51W8EU8aWWvUXMM9WsPdnTM5X//TNNn5wruc5TLgNc7onz7tNDGdQjWzW9XEc567fL31x/7Kn22LvHGF8L8q+v8NtbOUjfvFnhz5JtkBtxOZtPVU+Tgv4TvgZ4/lMKzf6Ct6vxUD7W/XDPjx+7/6fU/Snce5uP0fJxPywfa3eoczq/VA5t//LjYYQfKBx4/KHm72c/lsAfy+zH9/+2V4fR/PjnUPb2h/Ln9Pt7279L4O8S+NMlcPCxnzv+mJqZx9j7uoGN6f3Z/adfe7m/+vf/dF68/KWcuFR8893yoN7z8OXnB1oBOYQYx4eGgXv+UHm4Nx65byHIaDNeIyvnxct4/cHHOJYG+Rh+/lPlg27jpdP0Ml68//Br39y3PMSOhWRp13fv7/70wfsFC/Lirfzajz9VeoBrHyexQQ4BeXB96PtDH7eZQ/mh1vt6kUwdMmxJ0nZs8iGh+9eAWO+LX1swmZmf/qg4jwOdHNhqSHD48dDAz113A/I3s3Hz6+d6//LzUX/vrz928HFRDYmaVinL/ogHp9HzIOV9D2P5udeb2R+193tm9/Vm90dv20LDZen3/dqPh3K4PhzNDB2ZDq+e+TUkWHz8zmXAxt7vmf3QxmlH7DFglx/eG/uhA6dzuOeJGNeL1wXoeN/2vT15e6fjdV5GucN/DNg8bZ1Pb2N2P75fd2Pfzsl/L5OWhHQDr55s8Tbex/l0Wfj12Ji5YQXy+g479nrnabzHR4hBDoS02E+K8Xva3o7b49v9aTzhw+u9eILf6UB+TLoe7MDvmd3z7WCj0/Xibb34ucujw1Z9PK9zOYku/rCXikKif84D4oGmePm564ZT+X23GR9rnJPzXhWKIejwMjO57UV8a5wfevVzB37c38yMeNGTKGvG+UsmH8PbuqzF/QG/EK+BSboMDkXC59BHjEnjPeZiZuKCN604TSlTDHG0s55E1NiOet7qeID0JKcnq73e9e9Hvy4syXYND9E8DJMYSajcH957zgeKP6gOPh48iNeexKGXhoSC0+iwoxbetiRQG7dp2kbXK+1DjPSQEnyPBdn4vZ4+FrADji3F6/x+j023gGkd8t2TrBhw5Ii9RHTj8wghym0v0NfbIgDoDzKzsTg/nuho4M2TS67fnvXAeXTdNwABGxJrfu02IeTttuC8dJwPUIOQ1iQ0amTm9l4D4nUGJ0HqdrV6kiMdD/gBHvMhkLAjqfJ+Dp6Q3pF4GLi33201kCSWP9BjC/7t+gx59JzDrXz8LXPsGTeVuXISIf7Lvj1jJRIzoci1J0Fdw7MXl5nL6vb2duw7JQkcoe20nO0GujXyd4CxRW8TAJfIeHA+xusQDHH1JCoHzeYzuayoGRMwOfqJMtWAmGsS5K5zv5dCVIxhLGYms/tCZ+y4pT4podMJvGQkNQoS0OViJp/zEIJEIsJtj5wxp6UcMOlNCgi6g1bk6IkWLyWJpACN2nWHvnckkPf+iwnmOCY+iOXT+WKU03oPCIbcshkgFMmX9W4tH99La5L/qstte4et3gBouC03AH+Zy5Q6t60G2bcUJkWSaDHOJUMOJv7BV0ec25NQnpNQGvCnKYk1WNaGxOjVq1cucs0WC23Q8wTeKxLw6Yjk6GyiRPJkQuK1ZeLXjO8263qZkNgu0cseMMfHr7GxsJiooH07y7Vt99qj75yYdAWA6nznveRymh17gm6pyWSmCbYyJ7kueO1J4g8kIT2pGEielnk5JrH2yK9gvgW0OubZEouvAC5cxonY5V4nbMkAABAASURBVL90rI7m2tLOgWz3Ybexq6sV6u1HG5mReL7BF0wu0xu57sqsUGdBAzbv9rEkyTshQe/nMQTlMUP9GT008r17TSKNBHpFkj0nwRhSJB5ETbCV1mWMvo3WKxJu1xRCn2r8rEZfBQnUKUBTUNDki6cqZlP2cAgEGlPm6cnCMxLxR8ulInUNvu7+4f7aEkvmJ8eaA7JDXpcARsIf54/P1JDUrp6ej8drEtDD4By4ewwkTgdNACzXL9/IS0C2ImkY8kyuqwU26D7lNux0T5481RMA08VsLo87ry/eKWG/E/STF6Xuvnyp269fyr4jwU9yTSST1wBOg/9ZQWLF+vU73b16pzo35WdLTZij/wJpBcDh9AMg0ezTJyqR34AB1sgyhqACWRpAjsf1SPwINHYeEnI9/uK5jj79RFtkmBZTtadTibYRe8le3ehycz1ebxmzYU3fjj6xUwm/bgv+i7w7kpAd8XfDvaIs0clWV7cksJczTbHXDDU0b1eq/Rc+nM+QdXF+ooJk5A2yy0j23vzhheLpQsJexGvaSM5vT0y9IRE5udqT+L1VazgcccaTkAaQ0fp57LWDh3eAB/4FjCFPisuJZgCIs99+qtlvnikw7+tuD9hxrG1hWjx7rEjy3tevKtKe2BFJxG5JPpdFIff7GXqJ8LK6u9b0aCav3+HDaB/pDBryoHrYSp9U2uB8flr/HzfqL2ttH83kvi7AheFupw0JYl+rInG2wW8b4m4O2DD/33+jHJu8g6ct8vUvPtwBVLbE6Dt83JPzOTY1zErNzk41PDvRAIhTpQwbmCuSeBeJ5qFIWq3vtADsm2AXKUvsHVp53Hc7v7h8o+zzUx39t8fqi16Wem1pv2ct9j9L3eHzs+lUKc/kQPMJvnqDf6uX5nmlrCp1hV/U2KH7/4wxJoBOPieX1WgPJIYNffi1AxkVCWj/09ZbwCb/pav/+u3uxRtNWtPTk0fyXzRt93tNv3is/Umpjr3BHh+rAQe8dF0DONtodX2lDifKSFBvi6CujNhBK5dVhb2lEOHtEp2Il7FuGdZoKmKu6WSu2WymWGRiCdYEWe/RsZW5Fvh3zQSHplXZJ/R2qxJaBX4Q3XZPkbfvUVLSDbGcDYWuARb6MmkPb/muHX/ZZsTGcMw6yRgzAPvtr71fq9PzM8qpXL4Da1CIEXvpdD0AFM4LdYCvPfoLgDgFa+H018+UV5UabCW8vZVh6v2Ld9p+/Voes/o5944oq1sNn56oYm0+msyQjWhrKpmbzBQZJ8JzB2Dgfyr/zavX2gJa7gGDWsDeBtsqib054GduCTtGNtiQAKcKgJjiH57rOjaAPw06aVTiq/2iUDw/Vr6cKyGfmvm0AMXXm1stPn8OGFDDg2SSspQBdM7G635aaPvVK7Wsw74myEyWRdaEVnUaVGeDErKLxxN1rBOR9WpZzTTBjr29lxxeJ+VMGTFhzVq3Rn9Cbr5Oif2Tx/q2g1fiT49MY1WoxZc8Pm2p8zEHg69JqQg4vc6lOAxiAVIPuJVmlbr//lhCXj0lMd8uM23rrdxG0/lSGYzMyql8HZo+PZewbY8fPaDl/uUF6w02hs+VT0/VELNHUAq7uiPG7/CzHN814tstwF0bpB0gnu+h/Es+A7bQEud2Fys12HkCNO1+da5VaQr434q1eHi9Ul/lOiJep6Op4tEM3raqAWMnjaRWGj47k6boE576bwDAAIoGbCZgW6J4LJ2yJt+uVpoujzRhreiCAaZugJqi9vheLHLiXCmrSu3PSiWO3kafLNXlUbV12hGr7PGRZMwDWi5bThWZ7+TzZ+rxzz1rVQCQXveN2rMpMSdJ6NmWUxVnSykT68Ru9OGBmNFh8w70TfCfgO+J+UVsM0OeenOtGrnEutPZ82caODfkknUa99lsQuBrUMv64vduXefvVvI93XC7UzPJmONamhXa/NNX2mzudIs/D8TlnjW7X91pjx34WuZ87FgL87yQeNbJ3qyVPztXxVrVnc/l9jVhfQ1nR/J1OQO0bL98o/TZY2WA+V3TqcV2wuOlBhvU/f6VOgA9sSbtkcUdcrn68htZmamvMg1Xd8qx6302KGfuiTlmnak6Wcr1lJjjrEbUL9E/8h0A5iL24Wv8njjZn83Zsw/oqVD5q+cK+PCA/Ox4Kj0/Ufr6Qpt//lot/mt1D7B8o/blO61ZU9uXb9VOksLpXOvffSNh+1lVqSroC0iIyY8+vMfPA7ZnKNweLdTGQcM375TQEc6uCbblPnB7u1KOnHzP2P/ulTavL+Rr5EAMcNvb39woK0v1ba3J0RHgMbKdMRY68l+MD1lQvusVkft+ltT/5ky3R0mWJW1//63SbDLqcotfmPvvIGLHQn2QmssbfAV54ycGP5OQFH/9VML+e+iWjx5pOJ0RNmZqojSwVu26nTTLZfMJc680MP8de9jt67dqvns70ttVyJaYGAC3DT4H/FTo7PrrF6PvRWx59uRMBbYa8UuPD8Nnp4rshwNgbo6t7Kuolv1mJGZFYtDi0Zn8GXKKvn3d9l/rChucnqCvJyeafPZkjF97AOGO56wOAL3NxN7v7T34/x32tu9Zpy+Ima0Szzs7YnuISfl8Jo8rifP91680AKjrZsdxp65K+MtGzdWt8hrhYftFKjRE0xZZ3G7XSiEq4POhG1QQH8S9+KsnKopK9XqjjjXahGuw5xwiNHj7F6XyVuy8uZAXGvzobVx54fAf8u28/Vw5MG00+qCYmbvFWMa5+/zHYlgZHf2cg2jxx0UPXrT/vs2D6j/p1Af5ufIxIj7en1jvTe3n6B/ufYzeX1o3DkpnP3L4E94DQeGnixNwWh8rfu+vLz89NgET3n5sH4x3ENufeqTLR9+HKY03/WI8uf/4EW0ueP8kH/c9fvpz6LHpQ+kenB/q6Ppz9Mf+H/QjYUK2U2P5qb6QHd9j/8NYD448wOvnyqHfSOQ/7scv2s9Psu46/7ly3/F7+sjcE1XfF2zT731vF/fNf/g8kP6h5uNnP6W/D+s/7P0n0ncef658SPZwbWYy+6F8WH+4/lc/fiiHw/X7gT86N9fVQT/v2/3ocKDhxw9uMGXmLfbH7+PPRxVs9DqU+7ZUfN/HefJrLw/PzbyPoG/ft9VPvMxsbPcTt/+s6oc8+PmHxYmZ/Xi8h23G+wGeTbIQ5A8ven+tBy8kNs5rrKKtvPgFuuCGPN44Xa86FL/28qNr9OcARE8/TjVA6IcijeO/72BmMrPx6o/o0P/+himGpMBGjcYjgaA4HnuPc/rjV7DAFIP8vpdDCz/3crjWwNl7hg59qBmH8aOXA1/mNHVP9/t+9PWYYhy9+LzNTGbmXcej13ctsVumnk2mvO37+2Oj9x8/jMOG1CiM5X29vdMduh4KGh9QzEwdCazeEwgJ2cQofzkNL97Hi8GzH11MXsZz5mxmGlg/zO759D5mJh9nLGx6e8YTOjAzDSjSjLbv+x7G8qMX7+9HL2Ym8xOK9xN9DsWMO1yb3dP0+8Y1TSVs0kvgnpmNVf4BC/L+wanS1swUzEY56INXiAES9kGtX5si9uM6ltOhBL8OQf4KHFuSRH5+Xwa1yLajiLk7n+TNGNMULcqQq8nkdYdrcZ2RbPC2HbJFzXSFYd2/AnyPZ9xwPgZswXUS4MP79G0nf5g26Hi7Fv226GE85zh4Yy4OdDypFWKUyyfxwOj1AxeBuWQ8IPl54n69r7G7XjGGUTbBpAHdutwDPHVNqwF+szzn2TYqhsAorp8eflq4MRnz7eG3p1/kQStluRhqpOt1LfUtNh7f+2nD+SBjPPhDfqNNMYbzJOoZVmMd8nW51ySIqUacgxDP/a9ivL2knoG8vfcNgzTKxKSUMo31tAsW5UlYTzL7/Q55BQsa9cB9l5XoAzmN4/rDaYijDw0pqIyZovsRc/dxOvhyfbzvotzny5z6lswF8/GHxoz2MUTIGvMMyC5XThIly3IVgDM+kQ65uNqMVuLF7LChgSvOuHE/TqsGHXXof7/bk3NtRh5DisjY24pjr4H+iboQjDPq4KOnWAhcDHJZuL79Vy+HRIaDZBlyauuGcaUsJrmu/XrPg7IpUG/Yg5Qn+MZ+U5bUws8Af/3QKjBezrg9MgvRZcZYMrV1q4L5FgAjkTGcK6N+TFDTzpB7gKkJSfZ2ywM5BkeeR5ZnSm5rMcngPytyRZcjbfckOntJDXIT14aMa3SZkOeA/aWiIJEZFAAIhKG4rqu8UEF9Dl0fKwCU7kl2tdi1oVuXXA5/JYmYspoop60xH8yKkZg74wyGHJDF/m4rjBC+pNRzjwRIxzxDAxX8p6J/sAgIfqdAn4DdDMF0uVphs1tNF3MNEB6Ye854RpsWEI+BJMapSdKKl9t7bDXK2ZMMexINLYlcC0ExBJ+a3B7mAHQTxvS5+J8669FJjrwWRwsN6GOAWfefAG9mJgfZfPwSG9yRxPIETnG1VYbsPPFWkuhYkORviC2uq6PjE/ReapKVyJDj/EhTB2vRaY987zYbuB00ykuDOvrFENShkww+bi4u1cNTRGmR6ymJ5BlJ827oSDjeiS6ymEY/vCNBuSG5c7O61o755hWJUWQ0O14q0KbGRtck+Dr8zJM5a08GkXzyxHQ1hFG2KSV5PMOU5KVCPu6b3nd/c6ctSaw7jgyvBrCs2TcK60Yb/GrH2C0yc7pxHG83Jkw9YV6QBMyxi1sSdg1ti5SrJQZ43HCZeWJ1fXurHLst0Ifbe4eNTudz5FZpOVkwz0gJ2gAauz7Loyk89lpfr9QiLwe7tthllmVyPx2Y7xxgcIdvrABZdg5yILAYo0r4mR8vFU1qABIXfRKqVo5tO285difsrN5sR7DFAW63KQd3J4DxPbyXgEADgM0AvZyM4QzwCmUpkJRbe0IYQPn25Wtd+y+iQlKuqAF7by5vtX5zqQz9H5G0LAGhfKwBPbeADkeTmQJyXZLUS4tq/FXkgCzurm9GvQ74i/+Z5EtAmG67lfvPHj73yP94sZQnnXd/eKVgQQsA7EWJnEhUug49AV0uZkqeVGX8LGUqjhfKAZ090Vh6LEE/o2xkSjd77bDRRp3SZ+eaAHIavuAxEMNVRwxw3gbqMuj6r5Q2AEPbVyRqAaE2t2vZv7yR/1nhjGRrT+J2Qo60w8YHEtAbAAJPwk4A8YsQVeA/AzR79Olgd0vMFnwO+NezZ5+qY5wb/1US/PqXwQx6d9s7tdt6lOntu0tNSmIQSWDD3qaLiXrs/cZt9qiQrvfKSWSfIlubVBKJ7Q0xo0F2YtzAeNFMBXMpHh3p+LOnMvzOv0SRFYXe3VzpdrfR9T9/ow5woMAvL797pfztWgEdtYCPDnaWR3MlwIr2ZqMyL8TCIAs2/snzo19/okSy3oqk/dtLVfOphq/fKtK/u15r8X//XF05qDDs5ZK9Q8iYA+vErNQNYFWFLRVloSWAS2L8GhkHkvyCd/+ih0FnTTJ54bbF2POsGr+IkNAxp1uoAAAQAElEQVR1SVzri0wzwLBrwKEaHm21lv/Z7GYSxy+A+J9/LRRVnSx1jP/cYsd1XSOeVhm82pNj5jpoYkkD8929vdLu2zfKoHP89JH8NcNO/EsEa0B0/1WxsFkHex49eaLF508UAEpaYsXxZ58opCgHU31tDv0AcGqqSV7via/5pGSMRlNsdHq01B4gxr8EsyY5Pc5nMtV8b9p89VoXbwCCFwt1VaYmmopOylKu2WSis8dPNF0cjb+qcprHp2eKeVKISdOsIHl/rQH9zB6dqFxMsZGl5sRxsUYF9P/22+9GQNjXz069IuvjbrPXdLlU3cEfcuo1qPb9i6QZvCpICTuM2HXC7/OjmWr0p+uNbF4psg+gqfwX7wFfU4rCWNRkzH+H3yCLhth1TZ/Cv7zBnBrAlW3sdQLQXE4r9YDnJeDkDL/NAv3NVCET97UMfRfX6A2wywFhES9XL98AJkUtnz/VQLK+AsDJAG1rG+RxxeVfE4ciMb1n/BuAiwmg8xZb9z+33KM3//LLoyePNT1ZaP7pc2m90459xe5mreromEW3U4ZcMwCF8OYWsOqVum/esg5mMuYcAbjCttH+D6+1ueM+sS7EXBF+uixqYC/QAkL2u1oGkOR2IsCiTWh1A9jlPuZ7EkO/Hq9rxu4N2X+LD01L9YASPeDbzYvX8nXZ5er8+a/SdrRx8DAyt927CzXqNEd30/lcW/w6VqVW+HhDvDDAxR4Ap//2nQK6adlDL7CJI4DXxbNHigCPHXs8YQeF//JzXqo8OcIG9ugQzaJnl3tkPdoBkjt46QB5HTpGHdBdpy31vj5trZdYtw2ZGV09rhryXP/hpfIhqgCEcdDYvygwJb4VQ1BHX7ebijUzzSYqKIE1eebrByBjluea4OcZAHj3+krxaq35tlfDHuPo/FS+B/V1Zve7bwHUX8sAyYz2k//+mQZizfXlO93hv8Nto8bB9BRYK6/H/aFVlZrUKz5aKgDcGvE5TiYSsnL/ijGqI946UOZxTpd3cuAovbxRrE32P1+MQKbz0AEuz4Rt0KcvkiJranWCrxNzQparf7dSgz43+F15utQ0ZMwF4AjfQIpieVDC/q+IeQmnK4i9k9lUKELdm5XEGuHyaQCjWoDCy3/6Uua/6sTmesYWdhdDVEaMsd88kX8ZqgeQi7NK9XGl/vmpjr54ps0sqhqS3LbCuzu1gF4d685kNleFPy6fnKsHGPaSoa/c/3x5mSta0jQVMuilLwANTyYywNAIiDZfLJWdHqlhvezf3mjdsjj++oki4GCD7vXySmnTyP75tXr8pd/Xil88VvtkIctzFdO5PD4tjwCHX18r+a9EAXS7MGA3SQN7ICsz7dhb6dsLTZmzMc8IuByw7w564e2t1l+/lK+BiRgR4afvWm2x9xZA19eUgfMaPRjgrzmgyFxrlz/7x7TaKrGmTYn94XQBT1N17CGmxA3n8fryUu3lteoo5QtAf3iLKWrAXwbWWAfAw8lMIiYm5KWv3mjAdxo2mYshV//dpTxupC+eqIRvQzZr9q7TZ09UPH+igTihPFPN3raeZRpOpjLssoH3iF0qmMQ61xOnQt0rZ7/V5EEZ+mnhpTheqmD9jqu9/NlGy4lqchWRGG/E5YguDTkG4mwLKNxhl/rmUgPge4buhQzLWGog9uS+N4T3DvsR/fe0T/h/8PgPCDtAu3/BfNg/hsVC/sWywXn81TlzOdfki0+0BYxt3l2znDeK7L/SvlPHnrEfapn/KWzszm27QB4Fdl8TW/foJrZSwL8H9ow6mihjj2QctWuJta/Yc5Qq8e/I3kGM3zLGpJwosA/yL4XseWboY1BkngP3s5fXCszF8P38zZ0yn9sEfbDP2MMLohn3ozZIJc+Pe/ZRRlwfkM8mh5fzIx1lEw3IvyeetkkasqRbYnjz4p32Q8Nzca/9NKnwP0HOPm13i18hzwlr2Jb9CF3l44xF/wu+jDnfF0MGh6Lx3D8/XsTLPlKo+ld7Pxzv4SA/Vf+wzb/F+UM+Dud/zbgHGj93/Gvo/+l9f46Dn7v3p43wkIKwuz+96C96EU10Xx6O/HPnPx7G4PHDIur+uOgnXkb9n1Jo9l/0/afM3tv8ePpe83Plx61/+ernaH3s3i9T/K/Z4qOyIHk1UD6c8cO2H97z68N90dfP/ej1f1zuffSP673Xh4WFH3oP2zpvXh7W/XueOy9e/hoezExm9+VjdIKF8f6fMo4nfb08pOP9vEQelEJI8mIWaGIfFC5/4u00vfxw+76vhaBgUaYg+4BmGK81vryvl/HiwYfXeXlQ9f70nr5k8vsdSZ+m4YGS4vOwcYcnXibyDrRxu+KS9nYo/oTH8zHPf2PNeJd+3tfbBPiOMSmS7EkkPTxx7ObmsuoBCrz4uZnR1UYaA5vNSFvvO5AwY2Al5BqN+dOqZwMck9NM8nOqHryNc/gdWb0/l1Ol7+FonPuYPrZ4mXk7yR8GIuP0/aCMo8n/0QCGjYKnyPtRMx57+D9cm5lXj8XMZGbs47v3dCST1LM5d/o2aLz2Ou/vdNqm1ViYm5nzTyNJgXPj6GU8h7dAb7/20sOX06CJemTl137uddzi1NQwbjveE2DEAO+SmX1fZPDGXPT+FQK2xn0fb2wMK0ajkZ6fv9d5Dy+uzxb6EX0NXIeQmHevgM3GEOQ0nBfnq0WvHYVaZdiDy8ET5H7MeWDOeQAZ9RyDfNyWRHNED1meK8tzRep9zAE+R5rIqiNhMrzn3QJcMqb366nzetdbDD6ijTSDcc7c/J6PkeW5ErbUMVaPDgaOXjz54XRiXtDMKIMCduwy7t7PN+NepM4BGzOThQhnHJHVQZdN01HH0MjGeTYTOuh5gGzl7QO8jfMxkyX655likSvxIDg+nLHfcrmnnDovMcigaJR7XhrOoE+7VCAjHhADcvQSaRsTfsJxgOcAXxn3jYdeGNAAT2Lcjjl3yHIkxMeArWT08zGGaAI/kfugj8dtZVkul43JuLwv/i16cR0sjvdaxhv84bkX7TNF5pZSpo569wNj3nK+gilwz+8XJQ/BFD/3sVp0axYUYxppeN8OeUb6uT35yB3gipGY2JPsDm6Xku7njB3SdmBePpcY40gjMXfXTYqZnD/z9txDShJJtiBTliNHaCZkIGjsGSMhJxuCokVl2O6E5I4YbwdwKRRo9AvB5Ml4SOKLnWoSMMYFt9XSyB/e94DKBv9ZbwqbWg64RfQ1IANPjAcAAMuiAtc+pxwb2/LgTWuSdHv5r8Q0KSRAhdySah7IGxIgLYkWB8Q8aZJhO4Zu3YazolTELpxWTYJ+LABTnqTxPyUYYxp14sc9tFwOEd7Ij8imlSKlg08jeWnMV8yzgOaOtncAhhF5Hh0dycy0IZHV+0Ihye/lyLFGL17XY2NR99KYTmdKjAuLGpDZ9Ggh0d9kGl8uMM49ybxnXsVIp1bBvGrmsCep7OMb7XyMiPy2JJ0MRzHs7RpQJISggiT4+P8WIv2+zLQjqXJL0jwBXHjicQNY5Xx22PvNxUpbEiF7Et4NY+6Z38gLH+vbG81ICOXMOxXIHt587JLzUda0uSHB1ZL8Sa20JUEuQBUkrx7aGtubjgGcZ9hNDX1PrNUA7j0JwYbjtJiMydvZ7EitJ+gyxoGX9narLaBdINHk9h2GADWNrw67XJPkdptL6Lg8JQF7TH+S3uF2r/liKTPGffRYZU4SjHMqvrfRkQgf5mWQKgCWiF0N2PQwzVXii4k5j/pyX6BdoLhsdiSSbi5Xurm40gY+tvDhv6APIQL47eXA3drtAeIVdJzWBFqeiMqwmTU2HaF5gkyOjo/xqaQpdrRG1jFGbTcbBU94LkhSkbwbpoVeAqqmEJFph1t2Cuu9jmKhhkReQRj0BP4NgMyOhGiTBt29uVDYtupJ6JbFTDmBrCKhmIhDCxKgEYDx6NOnmgDc34Vh/POEk5gpVaU0rXSLfd/CD1Mm/A3qomlALptMQg3yX3BPT5YkJnPhMgB5R4DeUknSriIJ3xN7brGrjPOyqNTjR1v8oVrShw7vXr1RY4wLmHC3vpXBZ7KkbbtTvyjlcdD90uOV/x+tDXI+e/pEN6sVIIXkfrEHNAnYevsKoA8QuofZGv8oiRs7/LwlBkX4cZ1Nj5dKd7W2mSnrTBEf3JF4dd3t8E+dkwDGbrcAdpNqqjmJcwfsbFbqCp4Mh/UQUDCfAp0eAdrtsNUWG18B7tq3Vzo+O1N/NJHzmReFCor7ekSu8ydn5DsbXZNkHACr1thP5r+sApzM5hPdqlHi2KJ7Iyk769O4J8o/eyT9X55o8qsT7W2n/fVW199cKaJPk+Txx+3qHB1PSaIvP3miikSyEbs7dDCQJG3erOSJ5iXg4g12mU7mmg1x1LmIbYllOmNyd/huBa8dcmiilB4tdZsPWlVS/IdzBgsqGlP+Ta3u//lC4XeAM9jfFnDYx4ohqGMfcQWAFUiGL371TG6XC4CpBD+vLt5ojW3eAICJvdDEf8WFr26QY0B+3auV7gCe27ZROJupiaYdcWogST5b92oBizw5/Pb//L3Wry+VK2h5cqYsJYn4V6M7M5MB/Awhaurg/fmxNiTVAzEkwx/KZlDVms5++7kmk4mW5+daAxLXxL87wNsmC0rIwHXkOleelAHKrEkKVyT2a+ynPF3K9be6Jm4CJm3/+WvtXl4okmTWnFhD6Vi/69Oppr/9VNP5XDfbjW7Wa03zqfrbTs2qVhwm2r6804Z5D6udjsqprn/3lRapVI2eWuwSF9FqtdKbV68UsTuPjzsS2pcApok14RyfmJDkrmZTxTzTDbaYW1QkMX73zy8kQNYEELKYzpVh83vAud36TjU0cugZclr5r53hNwEwJ+zg6OhY9rs38vm7P/hfKWgBvnts1XXnYGzOeKeA5iJO9zcbddhaBq2LF6/U4NOEFFZ903qcRyePpRt81GV8519qYN2a/MMXhGTkfb5QFZLS02MFdJOWc9X0HmM7NO+Iaw5IRPjLuNfnUbO91L5dKSmqcj2fHUuyEVgaAPUa5rQBhJ796im+84nq7Vpr5t4S33tsZTvNZABN+eNzDSnIvnyrAOi2J35OPjkfY0SHLd0AsHdlUtZIE2zfsFfhv3GQ2iDtASJb1v0JYEyxmClOSu1Yp0OMShY1A9joiqgGoNBlmAFWzJ+eK398MoJr06OlFE0ltpn3UbvclD9aKrDPMeL+1jplswkxvxnBvjSt5OBbRrDbY/aWZ9h/pgFZNG9WEoB8gz8OyHSYFYrEkvqbNzLmLF4hRQ3oeguP1zfXisgg/MNzRcC8fD7VgO1mxMyEL88BYwvGq9HXrtAY52esscPjpeb4bsN+jsVBw5uVpr+/kOHzYu9Y364Z6f7ds1a6ncZnJ2rxkc3FpW7xcWMcLxm+5D6Vf3Iql5P/SjD75EwdYHlkD1M9OdXWgenVlXpAx4CvLJZLlRW+g13ks5kCthMuN9j0Xi3y81/xv+bJkwAAEABJREFU+p93bYj/swzGiS/1USlDNz37DfcJB73rWSFDT3v8MrL2N1mr9D8+U4NtOB85fOwzqYsa+/qfNe4BnhJ2uK93srOFfG6z6736FxfwEZWYR8+a0HJtxIOWvdHxrz+Vxyenc3O1wrIHpaJQvGY9+vaVEjY+sI89ms0Btq9kPCeET8/VspZ1jLf75qXa379UcVsrfHauHPAtDvBE2QLO9+JFvOzOZyoB38InJ8pY38VeyCj1v7xg/d0pvLmRMXoPaJdj9+s3bxmr1UDuo/7n77iX1JP/2KO/3Ys3Es8wEbsO2MjseKn+7Updia19hq6OKgWAtMBaMmFt216uFFuNoLAAGWv8b3Z2ot1uq4w4I8DqNvaKKQEid+q+w176YbwXPn2kiNz2//NL0UAuj2wvNfNC08+fKGPsDprvvv5WPq8p8jRiRZGVcjA4PFlq+PRUe+zk9qvvNPHY+mipXY5c8FW3z+7NSmJjnwPCN7Qbvn03xsP0+FgT1kxlku9tYsA/AKQN8LL75mL028ge3J87DJ/0GDRlz9QRE+xsrgbAcCA2xpjU4lfzT5+pBbC8+5ev1LEvDEczFV88VxFL+ZdmfO+7WZZan1Xqscns6Zky7LetohKAaP5uLX8Wa37/SgP9h+Opmscztdut9vhs9umZ9PmZ+vOpeoBeY78WHy+RAzaITwX2FAhQ2y9fyOPg8Oqd9q8v5F9ObIlvJSD55u2FPIaGLDF2HHXR/+6VJsizB6xXlCyLCtwfvnon87oL9miSyqOj8Vfi3bMlMcWUAfwG+nX4jD06lbEv7V+vZKw7BbEi7lu106RmaEZ+Gp5D6jCox97C0UTG/lbssXrW/J59R3x0poSNBOp8LxfRbckavmiCcv+CAMZuj5bS+VJ9NMlB5WmpsijVA/z7/qzDfwrW7D6YDNl4vBzwg4Y4UOKrheViQVbPfifEUuY28uVr+R48g26EXsE4ZSy0YT3reQ6psEEzqfE9LGMFZPGf6j38jbn9OD0k9LPj/NL9n+vsI3r5uTa/dM/HP5Rfavu3vu+8f1j+1mP8B6B3mOK/Kiuuww8HOAx8OH54/8+9PtDx46Hvw/ND3X+Vo8/tw/LvMLcDC/8OQ//HHvIgmIfHn+bYE+5ezExmJj/3wpW8/HTPv/LOgb2PkPHxD+Ujt3+x6tD3zzn+FFGn4ffMzA/fFzOT2Y/L4ab3OZRD3d/8+IH8BsCch2P8zcd//2DoY5iZH/6o+Jg9D7l+I1iQFz8/FDMbZXa49va/VA5t/WhmI02na2Y8LGGvPBz4mANH8fJ7Xjgd3w/Px3bMw8f0cy9+38vY+MGH13kx3xxS/JZfRzb+Xjyh6MkMT774PW/X8YA00oaXAX0cyngffs2M+bMlJHkydNR6QY+HdgPJEe9v5u2MBj+8zUwWAv19zuw6udW3rbyvGfcoVP3o3XHfE6yHSjM7nN7TQRY9fHql2Q/3/NpLzwOq8+PFr/14oBdDkOjideJlZjxosGH3uUPXzNRB+3Dfj4dCc7p6Z4lmY7sDHzFA1/tRzEzhfREv78+BPjYWPz+UEOnHhbc/jHto/+HRzGjpb9Phnl8dysAcfO5+bXbftuNhIctz+ZWZyeXgSTehvxijMh5GLEQN8H0YP8CTmcl58uJ9xCsEk9/ztiHgJ5QDH8a9GMMoE9E3xjjK1W3N+7fYiJnJ68cHIPoKebsdOj3x4vaYaDML3BrGB6UOXQYePp1fH8vMSPD0I+0sZ17QcR14CT4X7pvRhvlARMb9DtqeYBtKnoLzTP5rB28rJ2qSMZ7LLcSoEKIOrwF5+j0f1+nLTMmCgtNErjEGmpqiP0j6eOIBsqrkwBVNaR7kiXxPZiSYCICQw7ZWR+Ims6g8wg8NUYU69WqgEfAxnrRVklQIIcokBdzG/OGRJE4gsdyT5BPJC3/ga0hoeILPk0IdD3KJdi0KbplbgE+XdZ5l8BwVmZ8TNLNRzpBGRAMtBzlwEwLjRZe9aJvktBseXL2Px5DAvZ0/hJKYTcw5cu003MZ6jyHw77LytrAw0nC6Hq8YchzL73ldkeXw0PLQv1eHv+foMoOmMViMUZk/+KNPcZ3Qf8C+zEx+3sHTPU2us1yty0AaH159fOd5tCsE22NjNUGrL5L28NgAtAw8EFvTQVnIJdDT8ItWDmi0JDlqEhHjwzljChtw/SohQ/gKMaIe+jJ3T8C16K1DHz1J4oG2/g33nfXqqkyxKnho3ytrepX1MCZbPLHJHRK5nQZ02ZBALJhrgd2UVaWGRJngLKF/l4NzlwMAhhAUYpS/3KcM3tZ3t6pJ6scYkGGvvKiU8fA+ny2YCwkD9JEjVyG3yWymjgQBzDNpU0hRHb5VTqejXviQJ03Fa0YSZL4kAYGN+5+ddBn43EKICiFoRnLcYlKecsh10GEuzN0T92ZBIePepFQXBCjU6Y6kcwNwQhM5LYaQ4Mlkct/2JJrrLQ8JW5QKeHbb9os99ub3YpYrx44r5OI25HxkXLvOXG6e7PZkUd5BFUDASMzMSLYEdOB0vU2e53J/8OJ0HERLKdOe5NOOpNaaZGMKAXtq5fMdx2XOye0QH0TVClwvzs61R5b5ZCKPL2Y2ysAT43MA7y32ls2nsvlE5dlSbgsJedOIhOFOnnCLMY42N0H+dbMHaN3IbdZBNm87SJpNZypSrj02IoSxWq3kdpJlCVvfQa6Tf3Pf5TGdTOVJonu+kSEJ2Az5BOYc4C9g8wXJnw3BZAO4tMUPOuj6mAO0E233AOMBnUyxoSqvNCaU8ZsyJHX43OJorjzPVOD/eV5gBzNtSC6vdxvV2G1N8qjlOMXWzMI4V0/8uk0P2FJH2ZIwvgM0WXs/SkxJZqZTwLssYU/EL5dxO8mVAVp7wkrzCjtqFNCNF5dNyfxqdOBx+e7tWyXowCRxLGl7fY30JFwfvlpMDt8AkFCVS9hFuelGueZZIW6qiJl2gAgDfrwoJ1oB4I1xJgta+58OzaL8zwkbNo/LKEc+PpcCpNgBEferGf57/OSRWkAZB9sK7KpYznUEOD/FJsxMb757ocvLC02wmxAj8bUe+S6yjFgZdQcQW0HTUlADsJkAOodpqTl27DEkJ/mZYU8NoOSjp58oAPrtMMpo4R78aRod4bujPpHHZDrRnOs9YJhIBhZlPt7XyUw3375WvNmpJnF8bLkGkrMOKK3h3+NaDEkxBHUeQ5B1C22TYadr+ZdLrpFxCUjRsw4F5rYhUex24nbfktgumWODLktiUufxncRkB3CWFhPVR5XaealsPlOoe9m7WsMd8WhryqZBs8eFOu11tbqU28kddtKRKN5hu/s3lxKJ/hw5zT55pPriRr62d9jWBl1N0GVA9nvs1W3b7cIwhASf2jEOCdwq5pq0URe//1pTbLkiyVo+L7XnGSDU0uU/vVSH7Hr47GaFEkBNyrNx3lPi4gyfnQF6vnzxQi7bgb1N+eyRpretYi9Vp0vdYuc3r99gXj06mJMkf6K7bq+BtX/ZShk+HwCYOkXlyxO18BFJpmfIpwJEmwH4xTIfAYsW+jVJ9T3+VWSZwqsb5etBrSfyAf1b//IB68Aa4LPBp10f/eVaV79/obU1spOpCC7Ez6j46Eh3372SqLtGXtvLa/UkztuXl+qJC0tl2mAbR+VUs0+faLIb1ERpRoL4ZH6sycmxVm8uJIujHXu8WbNeVtimg7UDcm5J7OchjmuTr8UN+q9mM9XElyyl0e6zPIefTB1zO1oc6ehoCYCwVShypSxpRnvX6Q7gusH2MEPa9lrQzuNhgT8XJMrdH7r/P3v/3R5Jcqz5gq+5e6hUSACFEt3VTXXE7OzOffbZ7/8Z9p+7z96ZOYpsdpeEBlJEhvD9WaDQrK4WJA/JOeTsiYIjIjzczU25uYe9mahFqeurS82Pj9F31jhmmeGr6OOemF6UBc9W6pqofHWnA6D7wDrfEQNX2NPjcUsSP6CbClDMv4m9e3sOeDTKk+W2Rn+/eS8BEpwALCWS7300tci9Yn450Ow+YOzdloBcTdOw5u3l3/4c8J9+wyxtO8VZDaDyVnv8WewPZidr1alUNZrCflDaHHT727caab9ZJI34/BZg9/DuSh2AUqZegDTpxYn2R5UyIM32/FqB9c51uzp7pobxI7oPMeiAfO3r9xqROb7Ex/xbenlQZg+6pd7Q87KZy/1uj24igFd8+VQB4C9YIP5XGlk3auZCsZzLv1Ua5g0+cISt9gD77+UA3ezzM9VfPlXNPubAWnr3L8yLNxfKKUhPVzr8Fn+Lpg4wOS1mgD2t4ntAevyhZh1JXG8B5cTh38xtiet7gJS8niHDVgEd8UgF9Af2EjEENQC6/YBvY+flr14SJ+5VoXeWMt1vtyp//kzrZ08V0enu1TsJWrvrWxnz/x6g3uXtX50DUu6VkLsglgbs7Gv1DlApv7tWHKT9cJC9fKLws6fS2VJuT/EeYTFO/qhgatk7hDd3isg2++VnWgAM9W+vFJibI6CwfzDnDjsm6LXImYso/6Z1zzh71poMwBZOV/A4135eqKOUxBiXpWWtHLkYP1tPwFu82alkHUqKuMJMA3t+Fif1RdDo/9BpZA+U4avCp7r3V6q+fKbh2ZGEDd1Hqy5rdntQADTq2bfusNcGHfm4Pkfirld5tdPmzfvJNwbA1/7vnmqDHds3l8TqnSJgo/CN/m6re5eh7SZ/mRl+i00iOsirUhHwfdrL3dKHcX0ffGAtGlgLIrE/rVaq/AMJv/pM7t/GAjuwvpVWyN95qjFosTqVsOPA/Avw5t/k342dhExGvCwBGa1IzHm8hLFDjDpcXqpBh0acMvwl/d1z7VZR49FMCVvXAK+t0/A5dXmv9g5/LOj/8zMVyNCNvcTecdPjq6zjs8VKDva3rKX+bWBjjhFoVDYztff3Mtp6iafsm5ljB2yRWbuN/UZ7fql7SgVd4Rcebw/PZgrzSvt/+lrCjyOg9vzJWuZ+/W+vlG826rFLlYMStshvryXmbQNImFmvdh6DkVnofaiSmNU64CtirSuYr+OvmI8xqf+312rfvJPud5oTu2zJuNQbALPYY9SzGTFxo44YMwBCH1gDhE+0xCifJxX2ycTo3fmVMjJu72/kY85//hn6KTVix/zrV8Ip1ahUsVpqRvG5mvEvqwptmffGWuVyYx6F9UL1f/lCPXFbMnxplPuCz9VwAS+AlXp1PdWNxOrI3JqzZ+vwtQFaen2t+2KUvTzTyF6mYf7PlgtF9NEdOs2XKzUXW4WmUQAAj8TL8P/4mfLzI43JlJmD/qHXljXT54x8X8gaX7CG7f7tG43vrhXe3sq/OduzB2BTxz5lUH9+IfczYbeROTEUhk26Kf4m5kP55EQO2ia3c1Hgg7cqWcc9RlpZTOOKkJixWYuPdKxtYdHIWK8G+Lr/5690YO4b7/nj+2vlV1fouldmb3UgnqYdAaQPssu76b0yXW3VX17Lfnam4B+c+OKZRjAdPLUAABAASURBVJ5l9rIilok43o47Zc7hBW18DvE8nq2lo7lsVWvfJNXMhbGELrYq0Z3vyYL+Ro4Mn144CV/SX+7A2NMAfv6hUbz+sfzQ8x+rc+4fy4+1+UPqH8f++PyH9PtT2zzy/un5U7ofP3989nHd4/Xjsx87P7b7qfOP9f3z1D9q+M9D7VMqj9T97M9+SE6v/3MUp/3noPPXTMNl/KHy18zzH8fbp9L9cb3/o1t/yv3j/X80Xz8+vs9MLz/e4t//xOyBstnvzmYP107VzGRmfvm3WdigyssH7o3N+YfLf/fp93U0s291Ro5HXj7tQwvRSL//yMps3sRL2ePZrx/K93t7EtnL45PBX3DIZgyUx7ofO48fGP24/4+1/bje+w1s2r14vd/7GTVwepxfD+cMH/nDODwUOQwKMtpDeZDL2/pTySSKTUWfHGb2bY3Z766/rfyBC7Mfb2fGZh3+xPkHun6naqRd7zKTbIop0uWBrtnD+dvGwUhqZvb0g1w/LpmXb59zEegzJQ45czv9mP2OTsJn/bmPE7j2sadG/HJaGf8ePxQzm3iZ2vNSEILR6uHH+/k3gJwOjfAr+EIGl0M0MzPFEJR4oRWHGZU8gLTfKXBv5nXc+g+XIT5s3Z22F+fFS0/CK8YIrTT1YzB16OpAwtC7On+JvgUvUd7ukbaZSV4kTjb1dd912l7MHup8jAHfns4kY3vkSJMdAkPhS7zkPDzr0f8IrcD78yi5wiTyk8N07+M+9DMFlx0aI7xD4aEtdJxXb9fB+4AMI2M5z/7pbvdnM3gWzVGUPxu6ThnAL/My3vPyFXmp9nYj/I7wSlO5DQauB8bqaT9A16+nZ7wwxxgmn3GZI3qsSNiWNS9vPhbjmAWZmXp4aklgtW3rXeV0OuiS45MndBMv0UKunnEOJBkG5l7HeIG6BN2JX8YeeZHtKZBUyVihSOoAMJ1Ojozl7UmmNv6SixpH+oSqkGjnYEuioxn8QNsT4YdDC3+BocNkD5fDGZx0Ca0DiaOWhOae5O2Ijt0sdVUzdo0PRuzTyfXS1LUmm0Ebglx6S6roE+DL44eZKcOPA0w7Eisj8rd7kqDM0Ra9ZOwVGNP9wfsE9Dsim+vBQcQg04h+drmfXnSndsjVk9TP6AtDyNB5ZpwWnge4aEmoF2WpGQkN57vghTsEw1+DanTUI1+EVdddJoHnid04q1TOGvXQnAAe2kd4MQuK6NaTGDsSms77fruR2YNfuQ0KkrkF89lpG35UF6Vc/+YJ8PutDiRGktOh3QBdVUk1CbgBPcGG8gMpeQLUgTNPNInkpLYHJfgakLWAB/kRo5xPT7x4cqCE5ggvMxLnExknKMnr9gAMHlNcjxhaJTpx+gl9uH4L5EsKEomvAUBku98pLGdyHjM0ITP99PjwDptV+EDlNqfWx2qpd6BwwKYDchcWoWYKyOrtOuzQYzsrojxZkpO0fnoqlEeSSgrOq48TogZ05bxVVaUEXxE5/brmfjozbuPAJjYVh/dlWZp054mnkeRnJMm5Izll6G7cdcyRUVuNitkkftyuDUBf1sPR4n97fKaC5gAo7WOVjHcgsewt/LnzRFe/dRJyPQYSjTsk8CRfR9sC3nrm+tSIX97HebaAPog1Bvi1ITlzR5LX7lvtGbdjDi4AAxVNHTw2p2sZScKGuoqknftTC+1UlvJE+MgcGpkrpUWSR3utACf9/1Id5uVEL1XVZN8tOt+T7I8haXW0JgF2pKIoJ95bEnlbfHcsozYkgz1BuyQppRR0cX2lApBphxwZGYRdDlxH6Pp88USapag9QIopA2pdE7s7ReefebFFj8GCluv1NMdq4qHrL5LUP/dv9OG/LndRkgxD9pp6T8o+ff5cdZdVkc9yuy1DJWGvG2JFXdbyWBTaUT1J0B3J4D0gTiRhVeCnO5L4LXUDSbsAQDJ//kQLSkssvbg4n/iomO/D9UY3AFnGfDiCvidU98xL8skKx4sH/5Ah0x3mzVoBsu5KUw3oGqqk+fpIOZqWgEqr9bEKdLsjYZjRkc8VWFdCaf7hksxc2AEqcCv/lv7AvFovjzQGAyQ6aAagNyPJvSYBe1ItNF6TnITOArruSyv0t0WuOX4QieWWpdCNaomJ/W/OtXn1XptSOgAC3ZOgbBclOmrVVI1KQJFut1cTCs1enCqSlI/ED/kBoZubKx0fr5FUsrOVbm5vJsCvIqk91Ek7EWPxjXsA3dV6rfXxiRLrY6SH8+drR72YKX9xqpuLS5KjNwoew4i/nPCHYSpzwPqROT8Aotc9esXn3Abjotbu6lZHLz9TXDR6/fU3iht8iGRkDVDRY8uSeDEsTAMOcff+Tvu3Gw0kwmfItz49ZS0YVJL4ry3KE6Xh2RrQZq1mO6hmbayRZYbdmrNjVb3UXd9p+exUM5Ke5/7/Hs9rDaylC8Cue+bk9uJKsKjm+Zny85XS5zMFZUqve4DTsjqWTpcqjpb4iTQ7SHVZK402ffBiTwwcgjSnvjxby48dcvTYdCROZOZ7tVxovNlqXFQANzvdux0AKtKzlQqS8+n5Wq2G6VuF5//0lSrirPv9DUn8OUn3EaKXV9fqmDce93Yk8l0X+QXjMU6LHfc8qPGrhkR4SfI6LxtAzqTmxam2aVRi7hYUATAZ8UbIeChGFRiuI8FcDFIBoLd6+VwrwN7bsVVe1nKZIqCYvb6W9x+qqPh0rTt8JKIDlzsTO8evLxXP7zVbzHSzudXd7lbb63PoHxSPCxXrpNUvzrT+xXMJMGhcVQroNQGgtvu9EjF0IL7FGOQfAtpT1xMnS+JER+xLRaEaf8z4oq839XypkbkWY1TGtwvilFJUD42MP16/e6sd65mXsq5VURp4c2Dc42xaVoC/N8r9QeV/eakSoGIAWM/seVZWqnPQkbm5MMbFl3xv5uNNsYgxQozMywGwaMP+Q9PhPB+IhYb3ZJP8wwrO9wio1CFPArwx9p1Cxnv8zuNwAZ0G39oBHI3IWVpS2+/R2UJL5tH87EQ1vCWAkvQFPgooNSe5vz3spX2n/etzCd3P8P9lUWlzd4usjUb8ErUIdSk9P1EJSB6OZorEzW1tCm5T4mjykiVMKf8QTWAPVDEXI/4wAHwHADKxHu95z61CVGBeX95ey31+jKOu7lg3qJsR7yvWqvtuP4F3mTXY5pUMn/cx7Gqjw8W1WsuKP3uhNJspQa+A7xE/3p1fa0T39otnmgOkGfOljqXmf/+FEspcfPZM46HXwBq2S9KhkLasnBGZtre3KtFhMlPPPnE2n7NObRSLpIWPg953//03sike1tp+caQN4FFwnwasWc4B9LBXYP3rdi162Kv9+r3ibatpv7Cstff1rRuJecxDQBj9+lyJ/UbJ/NpcX7NGrDXgjwO+YaxFrQ2yd/dKy6V8zvj9obBpPo3st8rbvRriGIRVs2Y1z09Vv3ymhhgyYtMBv5z5uvP2RnvkQwWqVkvVi4WEb0bi9bgslcU4+PueddG4211eKeBjI3NyspHrCrDM3yGK//oLBQjtXHZiq7CzALtU4nOA/nPAn+ZkraMXz6a/ohHZQ4XVXJE5u2B9ugWUKvGx4dWl6vlCxeenxJUkATBF9rNlL81bqSxrpVkzxUvnQX68u5sAqcB18cVT5aN6+iBM/eVzDc+Wk/9t/+nXxMAR4HNQ+uVzbYus6HOPuTNuscntnfZffa2Mjeqywml5nqX6/VZ7gP7DvwKWNoUS62AkDvpczKtGG9bqkbnVMmcO0Gr/6RvGaFXWtWJVy+728pi+Z++kVa385ROVIcmBvP3VNXHsBp/eqWFe9wB1DgZmfHv2dz/XFCfxHdiQ//l7f9fvAbUzNtm2G/UnM826oGa5mvwxAEA2rE/7X54oE4N22DkCdB4A3wb8TPjzCPja8c4whDytbcI+BrhpDu6dPlFEdoZUN/Sy1VwN8drnt9jnJGyW2NNYXegW0L775r2GX79TR4dE3Ahm6tk7BOaS78uZURLzoNz06q/u1LU7qSoUiBORkqBf4udL/0r3M3ycfVCFfQveO4Zgk42nGNT52t9rWM90OKnU/faNMvzvv3qr/NX5VDwWrdZrWTeqYE1WjNJvL8Cy95r2j0UgHg/a458DvmzPj5U/owyDxJ6jfbqYAPawmGvxy5cq0OMQs85Wp8pvLzQi//2//VaBvYJY//YApbkMrLuNBrctts7vbtUzf429VEdft1v3xVoFcqbPzxR45xreXTKXexnyBf/m84sjlU2je5cJ8F7P10r+lxiYC+GGdZL5HK/3Kpg/4p3efP0lnkViYABwNdb48OaG+NWq6qTMXk7ofySmpKpSxTxcAOb6XzMYiZPF0UJz5EvXO2X8fmQPalWhXSXZ2VrVr76Qni6ldaV23bAOjtLPn7EeZUX2Gx3vQELukvVDL4/l73fu41OB10yMHlh/77b3MtbsDn+1LmsdKw3w7WvBDTFtABz34nNWfzOHScQ4uWG9fIdvr/i4fOfh725+qMlj3e9a/aWuHkd6PH86DgL6TJrKp8/+Gu4f+X48O08frj+cvAYrcaLCKN9a6+NrHk8yfizvx9f+3MvHfT699ud/xvIXJv/A6Q/J+PDk4fenTDzePzz9438/9n88P1JwPh6v/8QzSTWiHiYff7j8ieT/uO6Pcj6evffjtZ/9/i9UnPzH5fcN83HbT69/qK+b7ONCm8duXP6N/Dxy/HjGZfCf/G3JymyuPi7fCvbY5fH87YM/08Uj3cfzT5A1M5k9lJ9o9qOPzB76mtmPtnl8YGbTWI/3n57NbKpynU0XH375/aflw6OJnplN58e6P/n8qDc/k3jwsR9pmtl0aWbTmGa/O08P/hy/oCnz7YwJd9LILy/OhxcfwswUYnSnE26mET41bShM0ofi/EsKtKUhZ36zqcu8JEP5odWHNjSbfpz+OI7foRcZx8xkZtBwvvS9Y/yIR3/odPxsZn6aymObYGGi83j2+qkBv0z8C3CHUF7vJUDjoYh+yAD/YjyuNGU1WJs9ueJt/ezFgtMYoJZlZlPRTxxmD22c76mgg+kMHz/RbaJr9tDXzKamUz/6+43ZQ10IYWr7oW66jhZILgTFEOSHmU31fu3FzPwkp+eyhRhltLVgnD8Us6nN468H243y8YJMXvR44CPZCzL588dqP3s/H8evAzQTY3ndA2BgMoMSRTINA+sjP05LHw4zk/fzPv68pw3DUEc/+ohx/WqkHnNNZvP+ZiY/HsdOKcoLQtPL6G96OEwjNGJABxaV8WP/FjiNpCB46mn2EHN9/Ed6ZiYzk7LkMo8w5c/NTC6jjxUDL1/Q8z5mRjubxho/1A282JmZLBjjDIoxKNDHz8a5A7A0Mx1I2B4AI5z+iP0LElImKRUJeqOcfkxp4sf79bzsO21v688G+vj1RDtERYrPkQjtgpfCFBLJ1QMUpYievI+3TUXBfYKnOBVvMMDT2DOmadK1OA8+ntcjl749bOrr9AromBnT18dTAAAQAElEQVR8SuayMsccTAwxKsE32pWP5SVDyxNdCKaEnMECnWzq5/oYsRUqR+3eK09juLxesj9DVnGO0O1JEBSpgEX02w/yw2XzMf3aZfR7M+hPhbGIdZhSnngteTmN8Jjh18fuSMgWZTnJMfDC789aXmKdH39hZ1iFiM1prxhlZhrhx23iJZaFamiaTAjgv+V0RbsQowLnoecN2ZmTye00otMRwjNP5GEb93MvyYIGAHwbxcv9KE++evuIvM6766OF3y2JIaNtj685gCY/YLhAP0pBHX4lwMcOUNhLpG0KD7xHZCngOcgmH4Q9Je4jvLpOnK8CH/SxJx/AdjEmH0EBmv2+lYWgOQmLjB46jfKkjeuuJwFQk1RI+Ibb2Tu5Lnz8kjdwY8yEvC1gHt42zY+epN7oug2GDbIOyOd1BTT2JJAHYkBRVtOY4DYqQiQZXGtxdKRbnh/wUXE4X/V8pghgsiOhOmAM52/mfELDkDuVhby+I2HWYwN/ZoxLd4CWRvEwal7U3GJvdBfRyZbkWIr0Q9eCRkd9j3/0JHZb7BDN1O12Cpzr5UIjPjRg2/1mq8VqqYLETUNi0ef6DYm3/f1OXlxfO5J4OJOuAZ76odMB3ZZFqdJ5LpL6RSkHEnAwzBpVovcyFmooJUlOH999oq+xrST3DbftigTt/uZu8gND5+7jgb6N+5sFzetGhk4Cc96TcpXiZNtCQQ2JsIwMDjJsdlv88SCv9/iUmUQdyb2MfCU+UUJriWwZP6CjBoDBIQW5TYzxOuTpAO/uAVh79NeiJ0On/s2LhhiVoZOpn9aNGEhIzdQzVxL1qUwamqjry0sV2NSTo/6naW9ICm8AkSa93O4mXyjRRwEvBYDCvrRJ7hX+sUT/B/xryXWJb0wfjmCe9PBZ+ZxlntUkyyNjVyS5RpJD1WquzPxxG88WM/wNXzDBx4VSVWqGbYTvHC1I8CKrJ9dSWaqlj/vx+du32Pde/mc3O+w3kHztAHoNHR2fPVGPX1Y4cvPkVIXbmuTXDD4zsWzAJv4NPBVR9wCMPnfcb26RN6GD1WqtTKIxtAjxwT+GqtANoEaBP7gMHQDR9s07dNAqHc3kyf7m9ET+rZ4ZyTDDx8sxkJTspz/J6TbaXl7DMz4c8A3aHuC192TtopLzsMdP/Zv/9wAE5TypR37/FvKWpGZg/JYYkdFpJilb33dKgA479l1vf/0b7bCngwMek1r84WJo8WNoXN5pWc1UobtI4nUBQO3zKxaFZgD4HuNG7IJnyj/AUluagKE2H9RgowNy5s/Wms/nGoqgDtsNX5/rmKR+b5l1LMs/nLM8mGYnJ5odr3Xx/pyk+k4t838LcDMwRxpiyz1xRAApp2dnWsLHPXM0WdQGgL0E8PQ8cYgJuSrNaW/4ZiahXZ6t5QB/k0rdv37HVB518uSJErGuRdb9DDmJE0KP999cEA9mmlULFdglYoNb9JeZg8vZXHsStP7/Yro+HVTZkth3MLibl4B+e93i91ckam/Qn+DJ4/Tm9Xs1valISSFG2fFcq599pqpZqiXpe9XtNLycq6w7xdQqXhzU/dMVQNC5/Nu1/iGT+9zrQJK8IiYcSMyGVGgAjNh3h4mWr0X+J7wHfGL55ETNGJWYFxW+O5vNJv8qUtTy+FiBOO5z9+Kr1+rfXk9xw79xuPj7zzUAkid0XJPg3hdZB3RzzBzwRHBmjvaMHfHhASBmJAGc8cVcFXIgbAM43MKjx7dFTlOMLQDZ6ydrhbe3mh0t1R836gAgK/Sgs6WKk6Wezo9k72/VI8Tb9+/kMcmLx5sD/nJ9c6098XyOzwtgNIY4xcHka9i80WU16h4d+jvCk5NjLUhqb5iXFaCD++cN9uivb3WH7ffYMi7nygBs9yTuW9a4A+tEVZbTuEFBva/tzHGf6x5HBvaAV7/9RidPz+QfkLqHzpb4Ol8uZRYAee61ASAa6ZOY90eAxfMXZ6oAmxSDDJAqkZgvq1KHYa+A32/TqC1gRYFf3RCLPH5YTGrRQYddPS6GplR/fqsW/jwGb95faB+lEXq7e2K+SRU2jj4XmTs9fHZ39yrQc4mNOta2Cv2k44UOrD0j8995zJIKYrAWtfbIPzJGwt47fPmGGJOD6QBYf/H2vYbLW3X//Eq4piLA3bQW0v/i6lIJndWfP5nW6ozsDhYFfMz53H6DHZEtEvvD+Z2KulaVClXnG6V2nP5P4B5fGc5WqgHiS8aPCsz997J5JZ0u5N/4zvj3if+VgRzUQ6vGn3Rxp+vNrWZlpcy//slMBBLVN3v5hz/ScqaMDy+xV3l7UK6SCguqoaFoGokrERB0v0gStg5lUmLdaYk1Prbvp4qqlgCIBvY5IzraXd8pPTtWzZgl9I011sGcJFP76q3ufP3zb8K9vVLcdvJ5GAFmjHhY/+Izhc/PJPgv39xNa/r4sycSvI/YMQJYjr72UBN+9lTz57RlngVFYirvJmUh/39Nd3FU+Q9fqgfY6w6txvc3Chf36t9faqB/ddci90414MsA6NS/u5CDrzUx48E3Njo6BPmctSfMyRq66DfPSol5T2DUeDrH/6GDr4TDoHq1UoU/ZfZvB9arSJ+qqdX1e9bOjYSvpHkNsP5M9WKpar2UAYAlbBoA/5f/7RcaFhU63wEm30uLhuczjblT9/ZyAl2b1Kg9v5aQeQQwtlUj7Tv1AHi+RxyPa5X/CPA0r1XAE8FAHWtYtz/IjmYaloUO6GQzj8ShG42/PZdVjZqTtfaXF1IKqptGgbhxc34un0t71qXDv7zCJntZXTJn5srsgdwf/Fuo5W8uZIxl9I3sBzJxVeyBtKgZcykB3Ip5ZRV90UeoSg3+1wv+5Y0MwLkCZNyzJ12nmdLiSM3fv5TR18HlesFY+Gcmtt1eXWnHvqtib+S0y39+pw12M1//j1c6OXuqHaB8C2332YJYvidujcyv9WcvtG+i2kKav3yq2S8+R5ZCAf9sQqESu3eVSQCz9wD5o+url6qrFl5mWgLyx9OVHBgcAecOeVAYpQbdxaKavi1s7aDkazVrdr65BqTdq2Qvaew9BXgn3jUczGtXpQxQHpdWQP56PzJGAw+1CvQzsr8oWD/D33822fySmNe18PFsLeGLMSaN2MHnjl6slVKhjrlhxLbdiut359qy/gfWkcv37zUvawUA+nq5UPrFcxWsdx37HRGjMv5zII7OiYn1f/m5hlkxfUN4vLiV/zUCnzfOf4tfVfusVTlXYH8Sj7HTl89V5iCxtyi/udaBWBHYeyZkqOqZOtZ3Bznbf3ujAG8CODdiUuF9WXu2797pgF5Wnz3XHt0n4v4dut/eXsmO5/J1lIVGdTVT//qCeLhVBqx1Px6bQj6fMnGnICbs2ZMcmJcdpXpxKjtayBL2/vqNRp8r81LpdK0hSRsHVN9fK1MOzxYqXz7T4ZL7aJL/KXH2NdoxX5hD9nStTPzqWIsz/Ld1kOsj4Ms+JzKyF2ensl88lc/7cHqkHv8fvsY3X71BB/cTWDuv54rET3nsJy707BUTtrAsjcT2HTraJfwAu5bQi2fMx/6gvooqq0o6atRF2hKrxD7IVnOl9/da5UK9v4OUSUF/gwfy/yDXmILlQt8W/cjxnf6PnX6k7V+k2i34PcKPjHx8/l6jv46K7/Gff6/Ov8v4xzL+2PV3e/yvuPuUkz/vmJ9S9/sfGcH1+1h+pMkfXp1p6oXT9OPjPpap4n+/X66770j1sfzfefBnvXnU6uP5z0r8U2L/Swb5dNA/0/2fYJ+/pNiPtB/PfyZp/yAyZiYz+7atmX3n/tsHHy58g+Hlw+1fxcng4uPC7bQRcj7N/InX/PmL0x88cUgh98IAPpYXLj/68XY9G+Ue8MSvJW/zULyfF6/zGhj/9qlvur3u06LvHL97OrL5G9i0xZSgwQvxA+HvtP6hGzOn8fDE+ZsKSeBMGX+ERrAAe1meAE+M572938ALZvYNO7x8Kwth8HEEp+ltH4v38evpOX2ms1d8VLyNmcnMPqrV9+710eF9vHjV49mvvfj9x8XrHovXP14/nn1UC6YQgox/Qi/6cHh7L66H3l8kqTczBYqZ6dPD2w5sujv05HZy3Y34j7f0Ej7u4PqAhtd/XG1mqDZrhM4jLR/f+Ruwf98NGnmBi7wY+wuYLMjsgYq38YLxpjoLQYF2ZoH9fuZdeFQMXMOT0/deXlwe592L82JmjE97xnIZIv3dtl4km170BnjQxwfyuH8EJ0h9pjz+mH2opMI+auDjeXE5DT8zM8UYZWaTDlzuxMuT69LsgYb/9jL1wyaTHDwLFH04SpIvRVkKIp5j0kAiJNPW5P8+NJpOQpakgpdCH6PgBcfMpidOX7QPFp2MBnTm9/KDJvzIm7qOXd/OR884ft0TCwaKt/Hm4sJpe5wYSLC5TQbmUQ9NT96PXHsZ8BvXt3kH0zT/YghKISKLtAV880cjPuptfSz5ge6NB2bmd1Mx+3DNswCN0X0H+i5M6bqhVcbHOE0/fj3SdkBPI/WpSNMLn/c1M7plmX2gSQ/Xj7cNMaquG/gzHUj4er0Xmkw68zZu81BEGTSN9j1jhBgmvQ/owHkL8Bjwgewxies9yTLYEYMqxTjZ0M9lVU/jfDuWNPmqs+Y8u05H6I8kvgdkHrFJ8mQAwIGPrapQTTJntlwpkDSwbAwRoKKJn4oXar+J6Nz52ZHASPgg3ZVjUOHtmReFBY3o03lKWep48fdkjYM+ZqZaUdVqoQAdTzw6vRgYS0bOtZj8jm7yY8T+ZUyTnC7DAbotugz0jSGpLmtl5tsGUMWT1lVV6YB+fOxIP5MfWRG7VpTAGGbU8hMYZETH/qdOS17WB/Ri1D34AA1o67y5rgzZBpS+JalcABzBqBL0HLzI+NxuOKgmyVFgg7qudU8C3Sn46JCRGBMS5Ppa+DtoC4i7pxxIGg0ksjqSGa1f418BULCCjpkBc2sCYiwGNcul0qoBDGyUsF9HAsjuW/mf/3X/mZGw8W8SIAKJoa1aEuYpJq2PSX7Ipn84K/M+k/hqVaMr57ciGeS83d7eqEtSSbI9k1jxEkielfCyg1bdzOSH8cvtPmCL6+srDcxnqjTCr4rIeMcaPPlIEmQo45Qg8WSgJwxb6LeFqSDB1AXTHTrosXF7OJDPgScSgjXJ67ho1DdJkeRfTwLncEOytSkV4MF58XjiMWM5W8pmlW77VnnbAihuiQVbZ2f6RoX7QwP/3dhrBu1EKYhpHjdijCqw2QHA2YGzdr9XRM8uz3w+UyzSZCvX08i8iehyR/I80GYagF894EaP/Wb44YANDeUb9TFE5sBI8ux2KsUgbUl8eULyHuD0gV4QmT8Si6V6nyjI4f0zwavd71Ril5P5Wv4tmLTvtfVvPdMm4n89SWjDT0KZpj/JuCY5GIkRs6MVcgeKqSLZvQfw2JDki/TTvNIGoOPAvB3eYLfXJPFIlGbKgO56ZFkQr5qy0t31tdIo6ZvLZd2hLwAAEABJREFUKbGtQ68O31wCni2buRIOcwxw6Yn7VBaaY5eGhGgJQDOS9N4Sj69Iig6ABCPlnqRvxlfvAKxcRo9FVSwFGV2SiH3/5s0EgDQkQWOMCnhrtV5p2Rxp9eVSw8WoBc/6KGKThJp18ebt5DOxhl8ShvuhU4+8C2wxP12rJBHr7UzS02fPFPlXYMOUotzfvIzYLJ4sVJAUHEksF0WpVBXa3Nyqwm8ckJ98iITqAT/Ufa/rV9e6fU1i/n7UEKPKZ090KKTAnLkGSBBnQw8bEoGRRP2srFQgUcF1UZfyD7lE5FsfrfHJOQnzzcRPU9eaFY0C9r0ddlNS9BoZncYksCTXV0Qo97ccTYN5ZdZAHPOE93a/1YJxQlXqnoT8fLaQryG3yDMqa19mrY5JUhNDe0Cx5lefqwbA2hXQeXPN+BWgw92kY4+PJ798qYpBd7mX/8nchI7C0UyLz9FnL923W71//YY16KDD2Cr3O508Xap+WulQmvI+aP8/L7U4lKoAxxps4nOhhPED/Af0sCJxfwDsn7H2FCkRtzYyC1qvjxX3gzYABM0h63B+o5ak/nYWSeDCT8V5c6fN3a0S/daLlUb2EBlQNZNwjfh1vyhV+DePiJWeKN/99q08BibsV4zS0Xo9JZaneB6TanhpZo1agPQZ9p8vFlouF7q9vKJblqUgAaS4rX2O5g6fA1TevbmQiqAWXkcS0Jvigd86FdPa6WB/j40GjyMpKjKW8+rjlPgvAkE76Qbg7RhgeLZYqF7OiY93aqFXEgv2AEhVdHpJCRs3daOxGzUyRzPrQQF4WY4mIy4MJOcvf/2NKgCsknn0+uZSfRnEY+K/2JfUesf8DMSVdDRTPJrLQTtfD4sQJ30ulkvt0LdY0+//+Ws1b+41AAi2lNF1fHUv3e2mslTSnLIF/Cnp798O3t3fyePWMkd16Md2vVoAurqo5DQrYvH6ixdK7AUSfjHHL3vWYKdx+c03KtBRDEF74l6+ZCz/NiZAWpYUAI1dRvdRt+PeRuLTANhhigDxmTjQIPv8aKkBX188O9PR0ZESQF7FeEVRKwJ6VdteHuufvXimvKq1xX4Ve58xmOonxxoBqpbEvObnLzStFYA4XZ2IR3fk+PdK8Hx7c6VUV8SivWrifAtocfmbb5TRTxhRz80NM0+T343Muf2/faWD9SrWM80+e6KSuCRAk4LYMFhWtnGaA3vW3Cv/vyQBQ8PmwPp2UPdsJfchGxMuM2iPXQxAen95o4Y1tUfWsqqm9b0sS+bjwJygsEa7vw7LWvfsYY4AO/LVRvt2r+lDECi1R5nFl08U4WPJPAjsAwrmaXz5ZBpTv3qh7fW1Bv9Tsr95pwR95+X0889VdJk1zORgXX53jV8iH2vo8C+vdffb18QdU36xYl+y0wDY43op0JXQ0QFgsY2sjwV++eJMkVjcfH6mzHrVsmb2lC06SWcnak5OdXN+obqqZazD9osXCs/WEv13zNGOeW+zSgfA0/5srlv4jaM0BlyONj3B02k6IGbsMQL62H7zWnWqFOg3ELMxvfyDRuIIKnTzr98QDyEAyG4AgRE/1tVO5XZQxcBbgKQOsCgij8fhe/hr93tF5xH5Autlq0EJ0KupKo1vbrX/p68BDg9K6Dk2jSrmes18GKGzYa7U+OjiZ59rZG1SXejw5r16/7ZlSsq322nNsM+OVc/nCvBThUKBeZyeH2uP7PHFsdp50oHJUeDHru+MHn2Pebi91uzviOv/8FID4/XQHvGDEGr2O3sZ//T5scKLE4VfPVcmlvTsTQ0f1arCF/ZqAfs6QLhwudXAnGzR28D8WQKM1btR0QFjgN+AzhafP5fw+5793HC9kbnf/7/+Uds6yEyar9dTbL0lHq149yjQj7461+b9he6+fqtA0Nr85rUysWbAJ8Zur3mB5tlPbN6+l4jx+dWFOsvaw6fbsUmlipu98qLWFtkyPrcIFbQyunyrIhWymBRjlJVR07d+PzuZ1oIFgHJiDRDxIRIXh7pQjTy5TPL96x0gdyhr9ezRwjXxD9pr9kJjnSR00V3h/7yrVc9OWK96jUWQeJYWM4WCMVk/TKYj9iS7mWmFD+xevdfh9Xv5sQfoxK3UoJfyZD3ttcqD5MDo/v5WxcmRDKA7/uqlEjHf4GtgCJ9PO/Z6G/bx4+1GPXuwwf+0eNdrzztRj31qgNT8/nb6duu4JPLgk752HJ4ulKsk5YdxNhcXCiHI4+PsfpC+grffnIuFQw5We7sdcua20yGOGuaFyv/jVwr4t/m6u2/lMc2aUhUgdLw/qCRGWFkofHmm2dFaXclwry6VvzhVZh62X72RiqjNIqk+43m0yc8rAHpxBHgLnRTYj+TP8U3WwsPFtTLrUSgKxYuNxrfXKojfcV5LyJtqPze6vzhX5/Pnfi9fs1bE7W1lMjNVx8eKjDHyPjOwD973e42ncyX8v/8/f6MRHuMvP1cFrSZBDxoOKo/sB0vWjzoUIkyqL6QIHxv07nEY6TQiQ3z+TIaNwtNTBeT4m/uxvzmOP2EYh/mk5n/PWybI36xgzruXv5QATtvLX4r+f9L969CA29jLXwc3fx1c/BHxz8ymRTGT7GRXJm4eCvcPdfJ1jV9/ph/Gm8Zwm3n5EbJmD3z9yOPfW+28/yHlhwh92s/bmJmfvi1mhhjfLY8PP+7/WPdnPX8Ye6JJMjpTpuuPf7luKR/z8kPXH3f5sWszmx4FCzLelrz4tRe5rzHO1MB/+bUXv/6ojGyQvXhff4kcSAJPj80mPTots4drrzf77rU/9+LP/OyyDGzgnKZf+9mLP38s3s6vzUyPz8wMN89TGUlwet+poENv81i832NxOmYmT6x5W693Ofzsun+s83svj3VTP/Q13UPfn0kmv/94Unl/Y/Otjw6veyxebWZ++l75uM2jPI+N/P6xeDuzBxp+7eXx2dTe+fPiN5xH5r8X3rEmfr29Gf0p/Jbfe1MvTsfvvfj9Y0m8bMUQEDVPujPzng9PzX53/eguPp6Xhxb+G13Bh9MN0HF6fg4xKNC/KAu5HcxMZsaL6gC4O8rbmZkTmO79wm3nfD4Wt8FAEs37Oy2zh/be1sfz537tZerj/ktCz5+NwzDJ79f+PKXIi2WY6vzei/d5PPv1iL/7OI91Prbf+7MQjARcnHgN8JE/0Dd74GnATyMvrwg5ye1ns+Ck8OusEKNE2xAe6vR4UDdiywMvyTCnSDvnOaYknztmtEe/ZqaRMdwOIcbpugeg8XmaaJt51nedQgzyvqK9D5GZf6JThDezD7SCycwYLutA8s/pBvjyvol23t71ZxAYAWk4yRNXMQbGRRbaPtIzGcBvN/lOUaRJ9sDzqihVwNdIZ6c7AlZk+DOjRwwKtOngv0ePzm9KhWKMGkiKdeiiIQFjdM7oxvXgOkENUNNE13mMIUx9zEx7kjsH6EX4d9rOf0fiLcGD1w34hXf2c88YXo9aZAb/vIx7H/dV56EoK/m4YmynE0PwrlNxPkb8zPt6xUBfM1PJSzZqpd84+Yg/i+iAiukltSZ5kZDR6QYamgXRTZnJa2aT/jrAkkiizwE//7/Tksdtkvv+CXFP0g7IB3F0HBRiQO89+hrVkUiI+Hffd+qVlepKIy/8Iy/FYwpSEWmf5HrekXjxpMxQRsCAqJ5zj9/vSdJ5IirjRzFG+YdCXAa3kdd58mzgWccYMSS5/3cH/M3CJLtMEz/CSC2JhqIsNT86VoUu9yRlMrosKs8uZBUksQv05fRdnwM+4D5Y8KIeAjzhJwN+6/w0JNn92nkfsJtB9wC4NxAXOtrtt7vp27oNb/tVLznw6smdPpnG3UHpME7AmSFTSV/nb2C8A74x+ScyzUnY9YxXwZMZgsBYJJmU6NOQME1VrXtAUQc6RJ1hv4LziE/tqQ8ktVpPpgUpkAQajhoJGwzYoCMJPNnR9cKYLkcJvR4ZhNIqrquiVIhRKSU1ZaUdgFxczGRVoYbEyYzE8oEErm62yiT5O8DCLeAMJGUh6R6gvWd+OajqMq1WKzXMn0m36KhsR0Cfg8YyqXh6rKWKKREuEn+eBKr8/9vieiRBHwAfVoA2uJFa/M1CUAmIGLCL+7yDre35tfpZIf8WUEMicEQHK8asAUhiKrQZ2wm4WAAyNCSNViTBG/zf52iAntt6B/8H5nmHr/gn8d2ffKyEDnAkRXzheL3GXJnxG5VFKf8z3W67aEHRok7OnqqGt6ZutIWOy5ugXxa1PCHWAVAbyb8BEHV3fTfpdSAx6H9iMz05UokuZi8ACtHRyBwYUeiATdO2U90KHW20JfEbzSRKiFE75lpeVjKAs/0sSSSDW2j7N07J68rBptRnCV/L+NaWuDQQLxL+2t7dK8es9c9fqljOVCmqw66G7cqnJ4rHC+VfIdPzU4XVTCJROj8h6Rby9A1310mMQcWzY4WTpTJ+1sPDnhi9gwcjiTloVI9/G+3gWgN+vQcwigD/K+bd/GilEbq7wpRI6s8AexYkeAPtZ4BqPi+OXr7Q0ekpmOlM+81OB+TwJG6MUSX+7fbb3t2p74cJ6MNpNQPQMtodF41KfLePpgDoFWaVjn71hboUdMDHWpLCKSYlbHh3fSufw8b1AEi4ePpCs3qmLaCa3qOry41GkvXZ7QcgMcOni7Jw1wRM2ctj56hO/WLU/OVciy8WJLKlGbFmD9jjie5yP2rRBy17UyaxPgJa3bw/lymorBvd4btXu60K4swW+wwkaW8vLmWGfpA3xKhMsnkAmClILD75h18o4qP307e8RkWeqyrlPtYD7npydYcNoqJmqVS1nMv1tyEpugTwSozrca1EjifPnqomzhxI2o/o+XZ7p/U/fCH/lmrGXkfPzxTQSyQG9AD4AbCtcN+6bRW6USefPVPjyWJ8vmMdOhDDr0mqzk+OdTJfagCsOoRO+Ymp+dlCLbG730nX/+Ma4LjTNYlZGTETgC0vGy0BBWpA3fvzS+UyKg1Zbver62vWg0GHw0Hu05vtRkVRKFBG/Msu7tShtw4Aao7ce+ZYwXw17HrfH9S8PNM2jFr9/DNsZqoAALsiTOBBkaUTwNWCeJnReaBPz3zpSeR2gbwwCe09xXW2wnez6MA83RA/GsCZAZ5G7J2JtShTPWvSjMQxTeTxvMdHa0tycPjJF59re36tOXGKoXRMwnlaq5BjzhowEgNqfGKPLba7vaYYS90evbrsF+9JuEM4DJLe3mADZtsvz6Sm0B6bj0XUNvcanq6UUqHZeq3x9bXcZMY67vxF4mXVZo344jER4MD8jzKVE8+jzp4+kwCNHNCd4bMC6CnrWkVZKgTTBjDB5bkHlJ4fHykSR3rGngNcZNbHEIMK5onrITuvIUw+6mvwyfGJErJm6AdiSPHFc+1Kiemh7HOMdWTHHiR0Wbt/BdxhLbj5zRvF83sVvbR6/lSHkxn+tFR5vNLi2RNlZNWqkTGuWJvq24Pqv/sMnGEPCNXKAMI3F+wsrEoAABAASURBVFe6xLczOg1Vwqd4hr1yETSyDg5vrhTQi8qo7aKQARb3y0r3X71S9OT/qpQtauLHnQLgVQKI3A0HHVhb8+srYtRWvk/b45eGLg+7rQrW7Q5fKWa1UlVpDmB86ro1w+7HrCfEEfTjsXl4MlO9Xiu6D8KLpVIjeq8Aqx3I71mnqtlcsSy1ODlRA/CUkF2rhfZJGgH/fO+dWQDCz58q/JfPZV88UV9F5GOufrCB83iLL0eAl2RRE0DEGsTqrBk2C9C/Byiq0W1m79KkShXXI7FTpwuFCp7/9Q00DzJi0ubiFt8aVT8/kQDwdikrnC5Vn6w1AP75fqF+cjwB/fEXz5Sgb8ST6mihJbGnSIUMvS8a1hKAxIxNPL4cAEtmR0eKIWjBvBDzwefjANAeiDu160pRzmfHPDzc3mrJ+r9D7x32zP/nrzXiPx37mIo5G7GBXxfvN0r/dq7mIFXzhVr2os0ZvLJeFUWhnliSiK3a9WqIbSPzyoiDxhwOzHXX34G9T3t7rWVZ02yvuzdv8YsbCRuIuBMID0IHrrc+Sv6BBAcOq7LSijnCIMqBB8SJ+XJJvGiViySh4wYQj0VPmlXK2O6+3crX4M5G1bNGPWuXvr5QaVFmxuvBqOIpMfrFsQ51hHSv/bsrJezbqldeN5Ot7v7Hb9S83yp/RV/WtVSVGoOYd1kGXZ+nJXrCHZUlDU3ScNQo/+xMw92N7okpLfPCfb2Ffs+edzi/mubCbDvKWGcPhSnctapiqYjf+rtWRsY98W5kXobNQQOAbR1rDV+cKNf4JjGo/5c3ytBrLvbK/9+vNMPeLTre3QBIVuhBAnPdKuIzadEoAvZW2KxdFyoWM3UA2hH9hZh4JxgVYlRCP7kqsMstceJI5mMAFO+Rw4hh4Wqr1Xwpm9cSgJ4K9ImvBWy/v7khmmV1AOOGrvL/+AYbHaZ1p+dddcvaZJtOwvcPgPyR4Fpj2/VyLXUE5rpUi256DQqLWgn/7krT9Jc7Dtjk/FZFDoqj2BP3EvPBjuash9eKizkydEpPiQXZ5PvmoKCWmOj+7/uADXsHN1Ibsg6Mc3d/p/DmhneQoPHqTh3g9wHehd8OHsfOFiqZZwvWVrGmZfzMgch4dqyInxdNLY8D1nbyOe9rdGY++HqzZA/GMBL70fD8WAkdi7kQf/FcenYEQNuoefFMB3i6x14NPtSzHgZ0XLKHc9C3JSb6nPF9q/tl0Q4KrHEjMY1FXIl5VcOH4SMdYG8RaujWKq73ivBty4Y9HjJ+fan4//lG6XiJfYRNWgn/iinpcHWtAz5U+IcEPj/GnIU6yzL8Y2DfYjJNe3/iz4Ccxl44XG4V0P34S+Il64Xwm4G1cAmYOztao4udhrtbHVh7q//2cyXizgjgHUPQ8HSp9stjZfZbAXuLWB0+O9Uutwrsi12fLbFnftNq+J+vFBl/sV6rZF8U4UH4Zm432oesq8v3WBgn/1v4eeTRuHgsXP7gT8ZLHwuuTpv8I4Xq/+U/j9z7+ccG/zF+P63/sf5/TP2nNH/q/o+hazICiWGL7/f6qTEen32/13dr/tB23+3157h7HPn3nf+wsT6m8of1+Mu3+pinn7r+93LyUzQ/fvZj9D9u8/H1j7X/j6m3/5hh/8pHda08lr8uVn0z6hvtTDLHr/9S3H3ssT917eM7H58Wr/9bKI9W9vP3+WVlcOG//2CqMTOZ2XT9h/zy5Mn32xkvKj7I7+hYMHnxtp/2ebz352bmTdg+ZPn9w83D75EkzaNNHmq+/9vsob+ZfSuH9/G+32/9UGNm04WZyTe8BS+G/lLo5VMepoYf/XLefc/zUdV06f3MTD72VMEvr3Oa/tI5siGlavrJyOX+H2Lg/oGX7G9m3A28oIYYZWxCuf3Oj9lD2+9U/gE3+Q9o89hk/MAHBn2sko/q5bHCzNBbVIBHs4cnZg/nxzZ+NrOpTWQD78VlpEp+DMz9npeQAb1MhXuv/7S4vhP6KJwGZ/vgV6lIGnhRcVtQpei/6BxD4Dpw9fDjY3pC/+HcP1R++O28pBQVo/cx+b0XnHG6Fnby6w/Np5P7S08SbLrh16QuFDzJAz+uv57zQJsRmfJEQwof+PLzo23z1Bki/JgZvyXv2/GC1eMHg+sHGk5zesgv5/Xh2Qh7o5z/nvHcn9zXAnQ8Ueu0nSe6IEKe5KmqivZJPWBEiHFKaHk7GvDc5ON6snzgucdmM1OIrp84jeU2jLwgDvA2MqbrIny414djQG6n7228qihLeWLE5ZYMm/Vy/XmZeA5JKRbK6KkFyBBHSfIioxtvM5AcnQBB+Bi5Ngty+SY+GSvTPtPX62vkG3gBT8xn11nf8TIOHbE3bkkMHgBWBnTqMpg96FucQjCF8CDnNEYIkgWZmYz6HnnFwfu8Av7SkyRweoE6jx0+VwZ4iTyTTA92z2p5AfbrokAH8IaQEonkjvo9SS2Xz3VQKPBPgk1+SXVdT+CatzdqMjKkspDTMjOq8Xr8Qow1wMsB0M+BrgMA1YOunDNNh4OsPbbyvhEdlrxwe3KgJ+nZ0c/geUrEkyQQvBkKZQT1vHibmQyhK17gqZ5esL2+Qp4DMnhSN8xKCV42t3fgxgNJwV6FRVWpUGBuj/BUIV1BAiUsagUSvt734PqCH6OU6MZ91XVZN80kX6or9ei94mwSkvpvzjBi3LnuMnJ1JB/82r8Z4nRcFx12dsBwS5KR5rA3kocoJnp7gOIRIQeUXYxS6ckb+L/e3pN0oB28ZOZfgz6qolBZlio5R3xSFTYoghJ1nggaSUTWJNc8yTQn2ei6bBm7Q2aT4FLTN7NLZPd6Lx7LYggqkcvtME6tJPedBaDBjOSY8MeM7sUxXy0VYpSRUG94VkHLSKT6//cnfH2g7SFiAmRCFC2w1ZZEyQ3JiYHkRwxJruMeXcYQ1JHA9LmTUAxeNH1jxxMme5K5Nq9Uk3wZCjygKdWsV+pJTLW7DUm7mVKRFKsavz7oDnDO/dL1XaEPw7Y7fNH9evoWQjKV0LoDnBE+4snDmuTnWCXNSR5LJiNJRn5kSpTtAR22gHUl+TUvCf0sUkXi51bg7uSHt7KU1ON3HaWisjpZyb9BtAOYbJHZ41+MxCr8rsOGJXwdA0gEfNyYQ7ckkYuq1B3JR5+bPXYKyFRQ3JaxquT+5qC0J5O8zR0giJcD88H7HqBb0K6FltM0CUmkAXBjXlRar44UqDmu5or4+nCzmc4jgs7RZ72Yy4sDT4doKqgLJClbYtsFgJ8/c7/dApgVJM1q5Kx70W6hXET1i4pcHclKBvak+A5wcYYPhqpQBYDQIpN/W333/lI3l1eAuneTHRxk8zKSnMwUBxTmAKmZOOC8h1E6OjpSjX7c94Yg3dH/8M25xq/Ptce2wX0GP/J4cSBW7/ABp3nA5x30bUlK+p+PFu222KSE99iOai+u5fGRQK+MbSL2uNtv1KCLMkQRFZTn1TTXxHGIkpVSvjbNX87UA7C7nQZidyYB62Vz2KvG/vPjtcZg2r+9VDXSsSwm8GQBcNVhK4OZ1n3QpPeAa5fffC3/gEoBMB3xv0wS1cHlej7TnccS5Lu6uNAtCcdMHx+7LGeq+kJVV+ju9a32JBbHslICZIyAY7cHEo34vy0atcydGuC/amrVxLJXr77W7eYOUGdNMl4qZ7U2gEo+V0OWRMzdwedA8tppFZ5Yh6cW/RbYwudyzZxuVguVoZD3Qa16Crhy9/ad/M9isxPQijgxL2sJXSzxQZ/fNobpm3A5Bp3+469U06bBd+1uL729ViZm3Fxf67bMuoFWtKAd82hHQnRDPCxJnHdvr3QHuPbu5lIBcPgev1o+JRGKzbfE1zk+V3ls+r8fa1z2akj6F9e99PWosj5S82Qtn6vLsyeyyRdudMC33AYRHUV0sGAOiDmTKbebewXm+RP/AAPxY2ii9tD0xHjz2RMl5orQNU11ix6zJI/jA341x2m31An/vvn6jSranpw+xSZSv6rUodPDU+YlQMOWdcDltDLp9PSJRuw+J776vK+qWi3r8wLZCq7royNVi0YbEvF7fKQkxriem4MpLxvNadOFPNmiJYZV+CVsTT+GTtf4aDlrtCVuRWTbE38afKOmlMQoX4/mi4W8uN/43HKbL794oS169m+0FSHJ/4R15/fQWu2F/aRhXeHPrebPn6h9dYmOB/mfaR+J3zNAxMp9EV/PedT12zdyv7u/uiYmdTr68nNtczd903pLPEtVxZLSqSXm62dPVACq40LaEQc6DHW7udItCfDlS8AB1sGaZHf54gwwqVAzX2q+XChCY4+c+X6vO2zQXdwwb0Yt8L2B9XIFuLl4cqKxLrHPXHdx0OzJWsZ4i+enun71WvHVlSKgSwJsal+fK7DOiRgULzcqhqwNAOZAnFsUpRaAj+VyPs2vp0voILevqxbD9OdAb66uZCFgp1ptt9fl199onqMMkLdkjZmzbsf1QkcqtL+9V82cHpqk2/ML+be8fJ1Pf/+5GnS+JA4UpyslmUp8NmPb+dmZamINTgD9VjfdRrZqiCX3SjGqCHGKfWk/qHtzPn1bzAHdLvS6B1SZMW7BmPPFUj162xPPfe88GyPgD3Yabfqz72nRaPGPP1fHuhpvW5VXe9nNXrOq0QFdRPYo3k8ci9VKen6ki82NInPWXJ83O/lfLRmImwtAeY9taRSx7BpHyioATsPX6IrxBPATZpV032mGrtI3V9Kba2X+DaxTwzcXrHd7/G4v38/5+rrVoHy1mWRwH2W51c3FudwO99dX2l+5LFlpgEEzJfxy37dq2PsP1xt1ddIdOglHc2WA5txEtcSXA3M2A8QZ3Xz81fGxZqcn0ou1AsD2gX1kAPDxOWVFlJ0daTyqVWPbkViWiLdGGQBy4rxWxDYOMm8BXkdirlw/xACf95mxZis8gXk5rmoF+sWnxC/3scVcWs3ka5PqUhE/DPet5qmZ9lAtc7pYzFDoXhMt+vfdTj2At97fKry7l7GH2OFj7T99LQLOtC7Mnz6RsR7a7U4el139LEvybxr27NVK9kxdbiX2ETWAXkC+0gF73tEqMMrM2mgAUoufvVD42XPlk7ns+bEG1vUeeUrigp4eTWO07y/kHyLLvznXiM4rfGxLvLXLe632o4p3dyqY02zkH9Zp1pzcFNqWUgb8rpAvpaTo38J/da4UkurlUvO/+1wBIFr/7Wdq8c/DcSW3W8BPnZf5i+cKHkt+fqbLca/sf/LbgpqjI2WNOjo51exyB897FfhDYo0t/QOD2Eb4VKk08esfBNiHUQFwONaFuJSY75m9V7laSkXSYnmk8e2NtKzV4euHd5fS1T2+eKGCGCt0HSmprmX4ww26tX/8UuURgN+zpYw9c/H5qfxbtyN7koTOjbOPM60f7A3cp0f2YdO3kolpJbHEAFDLVCmXSTsbVEzz/VKBeZfR9UDcXsRKfriNHRwOvRScF+K0x5CJ9yD5vOxevVOFztIc08CrAAAQAElEQVS80aKoqYy6evtK2f33qNHsVy8xEwTweR/L2Ed0zCfXSWCQ8rOnur2/UeFN8JPAu5Lv21QVqgI2ZA/Q1PjuP32j/c2dRubHUAYVzJuOeEJg0R79ZfEP/RLytFqvNfAe7Xu9IhUSsSAAoJcUv18QV/Tuhn29KUPPsF2eFerQR3pBbEd344u19nfXxMiZ4sVGAljtbjesHUv86KX8Q7XCLlkc/iuYZKZCUQnfsy/PtHvzjvePW9mvnstB5vBkpfjz54rej/nm80j0871yw/wxYtfOYy/F496+lPqWeIgscX3M+12l8bcXCqw5mcC1RR8F+8H6fDsB7sZcv/3N18S3e5VdVnt+rbvhIB83/JcvVPzfvpD708h81dDrnLi3RXfW1FqdnSqmqKC/pcMV78V59vPHxes+LmwisThuMn6v4CHibZ4fCPBDg497/gWv7RPafv9YPnk0MfXI3A+dP23/w/fuOD9VHnr9EP2HuswG7aEw4XDC7GV09T3cP/R3GR6uHn77vZeHux/+/UAfSjz+9Jqq7/78++8+Jf1j95+O4Ox7+bT+8d6f/VR5bDedveF08btfXuU+mgdU4MWV+qEQNPVYftfjh69IEumniqaBfrjvT9U6b15+1A9/qvMf8uzHDPFY//toPLZ7PH/U3qPpt3L/O+X/QDZjh+8VnwMfyrfq+Wj471x+aPdDNAhA2J6BaPN4/TC/mFsfxv2WPs1+6HpqT/9/7/k7vP7Aze+j+9jlsd2P3T/Uuy0erh5++/1jeaj53u8PcpvRzstjA67NvI4KP3FtxgW3/mNmMjO//Onygb43MrNv+xgLtcxrf7y4zD/+9KefOP2PyzQW4z3WPfSm4vHBt2d3GWf6ocUf+tvMZPb98kM+9UfV4afygg8++vB0/sCY2YcxYdl8XhLiRDEzZeKW1wW2IX724tde/Prj4n28PNb5tReWJ+h8GIxThhcvXMIWA3HhOvV2YvzAhs3Pj7YbpwdSsIet0NSXdt4m6KEOEpPu/Oz9vM1jP7/+QMIfT2P6M6f3cRH6ySSDaKCM3FNjfn3c5uNrHmFofiNCRqZHuT890+Lbn6m/zLc99LXvFOfRkDGEJE3LTdYk3ygZ//z3JHOID/0kOTjDSWamEOPEd/7Auxm9Pir6cJj9rv5D1XRyvUVohBhlIUw0Y+DMU5uKUce9+dnElaIFpRAldCeO8cOZSwXaefE6p53RkdeP6LgHYJv60H7gBePhmqf4oNP1+5Gk7UA7L0Y9TTVQ57TMTDEFyfTtYWYy+JFMmook+PfievJxPdmXGd/MeOhso1yueug+FjPjBSnL+XKbhBAhkWRmCrLJdi6XkzZnTKwF3pDzyHlkI585i8MfG75KLxl0TFCwoAea1AaTH6lIioFn3MeQqDLeSUtXg3rXDzX+EjNVmGH3rBCDOtcPvGeUkxmzJClI04kW7Ejo3NAdlPV4788z7c2CUoyMw3i0y/hN8hcO+OhJapqZ/DC/51lP8aSJ60nUxZQmkoZcRVmpqupJb67nQB3syEtAHoZTj15GLtwWgrSPF6DjY2RvyEWIUU43xEDfjHwHbyozg/YouqkoCpnZVJxmj/wTXWibmThRsnyc7Dcy3jdHWDbFGMVD+TwsuHY/JP9KC6koH+gGaHhFz0uq82LBNOlefnygi768zgGxAbkCchhF9B3HXp4UHtg3Gu2cB6cTIvrCF3zsECL8ZfXYdugGpZDwt37iryhKlWWppqrkQMSALRJ9Y1FqwN50nJ4b7JiZgozkR5rauu4z/n0gIZgZOzJOZgwfL5OgGHghzbR3fe0BcTP9E/r0+wNJJq87MEbEtikUms+XSvA20ldkH8pUakZyO/ES7/6w7zsN6L8YNR2pmcl1kjM6h++R4vI31DckfCLj1SQPCmSLsVBRVEqMX5SlYpYi4w7wH5CqwZ8MXltAhUJRFYnUsqwVQ5LLsyHR3jN2pp/xnJNyCBqQoyOx53LsSbKIw8ebkruMX6FH/5NbZgatKPeBLUm4Ep7cHgcAq3o204hsPr77S1GkSW5P0M0WC/U+hifJ4GmBXD027JG1Re8Ds2IAmOnGThZEku8g/wR8t9nJsImPH5DR5XIbORg2WtacxPCcBGxPEmWOjida8ODt1/VcAd10zMFY4BfYrkc2umkPyHpLsnqgzsdtqkYBf7lHJtfRPcDGiD46nrtvrM5OpDoqFFHNcqGIjkd4HvGT+WKuhuRDRekYe0ciVTwf4Nuwqdt9QOGejDyQBK3rmQaSbWOCCvOpob8Rlx0Irkn6hTIyb3t43OkeHkfm1HKxcJXKTLq9vtHtzY0C/WsSJzfIktHjYbNVhJ7Htz18R2w+kLAcSNK4jExJuTw1fGZoLgBgXO8dc88JH9D/liSu68TlsBgUGaNhjHvGnPo6qISuD9jSLJD4bWT4XZWTBpgz/N3wSyM5dAxw0VtWIoHruupIALXopyPBtSEx69/K7LHpcn2kVBVaYsslyf3IuAPxoXlyKiM7u7lHrlTI8MG6mWt29lT5CB16WdQqAQkG5E8pTcA1XZTKQgGa/ue2xxiUvC++ur290w56S5Jr67FQR78C4MPnSYuvtVXQAd0kiGzx6UU50/JopYb29wCwEf0e8Nfb62ttAe1ctlnZqCLBefr0qQb0krF7ikmJtp5wy8SPW0C9vYM+1Pckk2f44/mrtyqsUEl8CPjJgrgxe/5U8y9f6IhkbSySEglCcRS0GZG3Xi4IZQQO5k5XJj15+hztmxZfPp8AB+GP4eka/7gj1z7o5u5WA4myZSg540/w7MBnIEka8UmfY+1v3ymEoGKedLjeT3PWE8MuqwMg1bMTHdDZNeD8gG6yA0OxUA1PHpt6Eoou8xb/czp7bFcA8sS60PJnz9ScrPERU/9kLjuZq1rOFYoCf86qykonJKSP5yslkochR+3utmpJmG5Jwp8s1iqt1AaaA1Q8ZuywUzNfKDOHZqfHU1xxO7vPLJknX3zxUrPFAjlmavwMD0ck2n0Ouj78m+0Rf6pHZA5Rhp2aVGpXBW1I0PuHLZrAuoOsHcBCg61usN9IMvgww8fu7iUCp8eJK5L8N+eX6rY7tbsD8wG/w97vfvtKDoYlxjHAJqWktowSIJJ/I3QFEHH08nMVVakVfu7+6rpcPHuikvl59vRMHldkppZ5aYaNn54oLwvVTxeKp3P8YK8OXxsvO8V5If+QxBz/yCTgB2KXx7pUllqtjlQ3jXYkSa/xwcg8WFQzLY7XWh8dk+g+l0LQxdev5X9OO0CzBvRIV1t1zNmAH2bWspMZSXvk3GPv3W/fqySOhV2nIZrK1UIBHrcAkCNJ+PTmVj19C+TP81Jz5raX5WyuTEyZfBudBMb1tcPXYDHu7fv3un37VtvQ69kvvlSBfcrVUjfEH/BmGTa/RN874lsnkUy/14znBWtlT5wzdO997rDXfL5Qtz/oDpC4Jq66Pzacff6VAP8GyLIDkN2/v1bvf+2BuPQ0zSVodPjexZv3OjBODEEbkv2Jvru3l3r28y/hY9Dyv/5CxWymuscdfD6h6zsHraEXiTclsjsQLY5aUfdv32OjjRpLaoktHUn7JUD9yekTzfDFijYOKNzut1qw3szxg2LXKwMYeRy/pf/1/a22//xK9wAWB5+/F4Ae+GVqKpUOnhRBzrvP1xZf8aS4EX/3N7cK8FcRZ+6Zx/eAxQM8HKG7GUB/1+7VF6auSXKAt3hxLAOguT9KSr98JjEXHERpaZdxfiuiQK8pgxLr+RFzPDKPVntp+/5S0aIqAPUjfCYSnw9X19J7Yi9zZw9IVFesmb94qQP7AZd5+dkzxc/OJKfLmpWgdYi9pv3B/U4DMaG83Gr/7kJXzvubKxWAVhFQ0L/tWFUl4MReA3ZqVvgYPrmDcED2GWAbgV6zJ2vt6qC+Surw4Xv2QrMFflsVxL073dmgkfm9Z+1P9UyH91e6Zk60xP1eozy+jICdW2QYWQOLolAL/yLmHrB5M5spB9NtMSrNG/xypdjMtMf/7OtLWVXJ4LcDYO0q9AeQ2DO3O+Zr3zE2/lj5PGKeb7uWKZkUUpIAaF23qSzVs1ZfE3OW6M8A+BKxObGmOHA2mCYwdI+NKmJeCUgT/Bvn6KBHX5n41EIuO+CMfnt8279R7DEG0VU+O9b82Zn8Q2PxaK6wOQh30cXbN2qRwcG9zBwXQM38+ER7t8t2zx40qsU+7j8JnxVzqWYd6ZFhlNS9PNaMGBdenCgwf+1qJ3O5stSy3xqV1cRaYg616DFtD9r/yyu1+GL9xWc6oO+opMOLpfJpo7woVaMnIUOGTs2eweMvC54iYOku9xrUKzDHS4DvAUAxsxY1sQQUhiP0mD47VVrNlV6eKlfQXlZwKoUiyj+EE/Fp/4sm/W/eSdjLY4+DcbGFMvchm/ZfvVaG1w0yiHjr+hrxhT3zNAFQ2nKmOG/kc8VOlxJ7ncWQZF+cKh4tZYx/321lm1bOS8f8i600+/wFcX1kvha6N2RBDwGQVGUlB9ntppUB4N69fqNYJN2yR6wdtCRuuXkOrPF7Yr0RHwrkdHu7jvvtVv3zlbasAdaUii+eTqDuvg74aS13lervX7I3beFvLmNvNaxqDeyZtGiUmZcl64LbztBrJrb6e0pg3RY+1bH3KeAxo8v5aqWR+LLfbZWWc20OO0X8cMla2u03iqwbDWtSjy5TiLJg6vMoW9as//fYIiswfonf9Kw5HX5WLWYK/oR9UMDOIQv9t2rYA+Szlconx/K1JvzsTB5jVCb0tZfN6glEtKNGPjc2AIYjc20k/hp8lFUlw99v2VOPjFM2jQL0j/G9hH+FbpTbfo88ZSzU/vqNEoBz0TE++g8A7/4hVgOA7da1chFk85qIkXX7/lxhNsOoNXvZrG5WqARozl8cEz579cST8Bl8/+sbHdjjKNB3VipUpZSCIjEvHEbCLyUMU3wxbHT4/Ej50Ct/eaoDY9rzNXurFfLu5B+OGZmPR0+eKKHzyNrtbYfnS4DXczXsVXfM54552hFPdvjvfDZTiozJvut+u0EfM7m9tG0VY9LyZy+U0MP+169lxKuWNbhgjctch2crGTEqX91pKKNG9njF0UJCh0YpiAWR+VQdrzWwjgfWqtRmtUMnw69q4o7vI3x/IuTY73dq4KfrD0r4r++pT5ulim2Wx6v8zeVkD99fCB2dffmFZuwr2n/9Rr4+LWeLyU9wlb/+H4NFL5y+/fH7j8u3D37i4rG9N3m8fjx73V+uPI7iZx/Fz58Wr/9rLx/z7Lw+3vu1l0/vve4/tjxy9PvOfxkuPx71Dxnh4/aP1z/c7/Hpj59N/k/8fij6Gz3+GLaNxj9WePRH/nxK6Ye6P7b5oWde9/j807M/+7R82uYPuf+Uxl/n/ceSOIcf3z9ee/3/+vLx6GYmM/u9TPiG7vc2+pMaOA8m9nrfK38S2R/o/DCSNJ3ZDPuGeLqWHuqkP+isHzkeaBk05Nu0LAAAEABJREFUHgo7PvkLQOLFP1h4qOdFwbw83H3/tz/z8vjEr71wr2+LfuQw6n9XbNr2+L1+4DAFi1MRdN3OAR797EUfjkwSZnTj0EbfFn179GxSvXjFNBLtU0rQtW9bGw8fi0i+P5Y8DOinpwzYPrMhth8vULOP6Dxc8ztTyTNRDP4juvbCO6TM/6E7lyuxaR184/tRe++DG8iPSWbmg5n5rfzey3Tz4Zfff1w+VE8nr58uPvzyBLQXv/Vnxkbe+YAwbwkZziRDVyP6GNCDF9e1P/f2A/XjB+YezwHevHg/57IsS3kfly3x8usyiz7+zOn6s+/XjYq0DRM/tISmvnNQ98CdYI931KyeBLXLYubPnP08kfVuPs4jr9N4XkkZ6Wzf2iM5W3I+zaABjy5H0MO193OZXc6u7xVDYOysAj9KXBvtpoItRbEQJ3ryesYQh9PzSufF/c9LBwjnZeBF2O8DvjHw0u3F25oZPV2eUfpwbWZy3ZjBHdeu1xiC3FczNnE9OF/e0+l4ndPKyOvPesb0F5SRcRIJoUhpeVHssbEFaBdRXhcSZ4rL7OON0HYaPq77CSqSRFycLhgNXkyBGlNV1/LDdeZ9/TwwD112vzYz+fjOj9dH7B1jIi/Vu7CTbkf46fthqnO7FOjGi/d32pCQ81EWpZy3EfoJOgYH4UPpecH30BAyZEkICj2ZGUm8drJ1CFGeFHM9PNAMcjsMjG3QoJdcF86roOH1IUaZmSL89PiC04iFx5OoGJIGeI7IUpJY6Pw6RDkPzrvT8dgqdNZ6kqA9TLy7D8UQ8GXiDL4cGSNExpHxgnjQQHvv69/+yNgtuyzUuT0CNhuxTUuCT7SXgnIICtggNrVmR0cKRaEAP8WHUla1/Fn29vheB1gyEnsm/pF9pE7I+EDPNCPhEPAfk8mTduIwL1lKZamuJcHDtVDSnuSjXx48UcgLv+iToeWJxkynEKM6bBVIcCkG7dFDCxBTlzV0Ou1J0rTIYvSTd6AE9Bpjkttzosd06NFtkUqlolSJfP4sIZ/R3iSVdaUKvrl0StN9jdz+zOsey4A+Xd8dtkhV5aaRkHV6jo4L+vTIN5AwO5BwN/gIJCl6dO5zye3qvFWMXdPf+01jTL+kuqjU0z8SK1r07J8e36Ijl/FA/dHx8cNcQOZMImW4vJPr7x4gzC96xi2hmxR0tFipYJwDbe9Iit3e3CmmUuvjU4Y1RcBM5yuEIJGkCyT7/Gxc+7wx5Er4xQFZfYyMXVxHVVFpxFZDisoxymOS0y1DIaE9byfaRnhoSaLGbNr5nwF8TZLYwu/0JWk2n5N7m0/fbKmxjSH3goRXwh7+DWfXlc/nqqpVUQxGYg4qyebtSfBs8Zs8gx/6eVunF0mWlGXJXGgV4GO9IJmELUpknwPUVCT5ZouFBmLb9fU1XJjWT86UoJHx52MSS4Fx/NunWSaDf1vNcJJCu/MrtW+v1L+5ns7WZy3WJIAZs0GWAvlGfMTLiiSy68vt1qLDDvttSTa6bmuScD3J9YGYEOE1ce/tMvzevn2nAZAp3+403mx19dvXGpkD5nbCx+5ub8jHHnTPeQW4fHN9jQxyTmWMvwIQC7FQRyApYtIKn4lHc3mSuENniWT8gN5OAGdagBP3jYyPlPjNDBkaZFmvTzQ7OZn63pOAvfPkobGGWcSHKMtGcd9PwEJxvFQNOEPk0S3gSzgMct9vquZBxyTTMsCAkSy+2290+euvp6Sw+1l/dSv3uZ7xC+Z0Rv8elwt8aQ6w6InJHXoqU6Hl2anCrIb2XgUJyhlJtIbk+CHZREMAZHNsfPf2XAOJzg7fa/AZ1/UOeQNJy3vWrgLf8uSaJ139wwP+Zw6XY5ShFyuSDnVSgd+3JOpG5tMWIMVjeYwBsPxY7s8jc2UdKrXvrpV2g1RE9SQlt0m6AcDYMN+Olkt8J+uOuXndbtV5DIOHjAwNfrgak8ZlrZ4kZF03quqZylTpeEY/lrb9+Y1uv3mnPUDN2c8Ak4jjzvOB+vP/65+1ASQTgMPu9YXef/WN7seDDPojerg+v9Ce5OeeOX/5zTcK+KTwnyfQCfRpmY+32KULkoMmFX7SzGfq8McOAHqk/UCMn2HD9dlTzQEkDujCv82zP2y1fjHXMUBOdz/o5p/fqCPOlE/WWpPczyno9dvXunr9SrFIysReQ19XJDC76zsdbkiAk2zfbDaq8LmQTav1Wkxrbd691+FZoS6gT2PO/3qv8//xjRL+tv7iOeAW9VUk7mZdk2z1cot/xhTl61rFPOpYE2Z3ne6/eqseUKiBtw5w4AwQboGea/xwD+hiRVDCFj36J5wAwmJLntXNTDOAav+22q4wlWdr+bdccx7UMLfqo6Xk3zTC3gOgjpBX+E5MyErMvL25nnR/QXJ8RPYWO+z2O/kasyMG1HWt5iDdvHmntt1PPuAxrkf3lwCec4Dd5millVWqn59qf3uvzet32sWsDv+6eP32wQdlqpkDc2T2WLZBxtuLCwX8tCKZvbu81vL5E81enJHwX1Lmuhpa5UUjB7Ur9BKhETLTBx+/J1HuYE/LefhXAKrfvFELsLmAF7G43F1fa02sC/rdEZC5iFFDU6h58UTxmLg6L3VMbCl4ltmf+J+Rv/2XrwGh72QOzJA0H6LkfleerGToPOIDJZuFkj1Ig41a6C2eQg85qk2vzucZ+wyPYRU6mSHzYrXSDl2PxMQWHRnztgJQVhHl34p1LgN9dt+81e7iWiWxInEf/vWd+q/P1f32XNX7e9Vv7yRAaAfiHNDeDHvtAUlvOmyDLJn10P8c+rbMCk/XKlk3d6zNPfHVx725uVK3rOQfcJo/e67xfq8BcL1/A/2cFIgPm//+a/WACz3rUMYHOnyiZM75HmB5vFY8oNXna/m+ZpUa2bO1enieIfvtu3OsJPlfSHl/ea7MWjDe7TRDTyX084tjuQ29+D4xRJS7nOkoNBoAOQPgxMg8OCZeRfTTWNIBkLkqKp08e6o5/pHZn7QAi5l1fcEa4HFQ6H795KmM/VLG/hWAowA/Fv/wpfaHVv1+P4HSJf7c/fxU98uo6h9/oTSfKXTSDh2qKlVC/3AML6tKGbt2uVPB/A4e68tCvq55rO13eyXAtkWF/MzJAbB0R8zoiRkjY508f64G3hbMDxs1HS1rYIfgmZjgc7AAUOr+9bVSWauBr37XKlWVemLk9s2FRmJn2WUZNgrY1W27SpUKAJ39otT86ZlGeBwA0OrNoPT52cRz8/KZXM5AkNq/vVBA59XpiQSd8rpVduD0m3O17E3jP7xUAgSzWKjARoc1chcm9505PmjLRgG9jF0PcHchBwFH5l9jhe7++Wv88V56cyPhEr6m7WtTleMU+7SstShmik/WwvRqqloRUGv8t3cqb/bqWfs2DgCiP72+Zj2+Vs/caZgvBXsFi0lFjBov7lTjC5XrAl16jGtLk9M3xrCvL1Tje74OzxZzpaO5xNwVc6wmNhYvn6hkfevg2z4/YZ2TWEKlFKcP3GT2GSNxfr5cqv7FS43EymI11565JWxQvL/V4dWFKvYTI3Fv+/o9fL7Hy4y1BN+JvRyor4gpp+zN+kXivYY61nS9u1HaDxrYhzWskz0ga4VexyCJeGxeWAfz2KoLo+bwOxAf5mPSwB40sG9J87ni+42ai518TUvosL1iX8UcgLJ87gZsamXSIfSTP5eM5ff9LMmQc8R/Z8hn6HQBkHvAx3j5UTGgi4Au8a+aPnp3C6/XmvsExh99b+rz4oC/i3fO7maj1WotX4vHaMxl+iKD/7nmmEq1r95rAMztfvMWu93QLmOKRv5hjf14UAaYDYtGGbs1H+K921HLRock4bJKr260nh+pPGiyk8fTjLb11YUi+4HIXF+wvxrgryAGZ7e1TO39ncaQFbB/tZgpFaX8nSPgOyJWHKFbFdDElpk9Q8m+2n0rv73RbDeqQ9/tK2IW++ejz58rs7cQ+9qAvgP79r6OUjdoxF9s2yuwJrX/9JXiv75XH7MG9jyZeD4AIN8z10dUU+xMB/yuZ6510ItKcr4zMc7jxIDvxyIpQa/5+Uv5e8Xm6lo5ITG+svz5l+rYD/p7lppKJXMoX27U325UsrbH5ycqlguFE8oXz7Qj1hHqJegKXdf3vYp/fqcMrYBPj8SeTBzoe2xRBnXE7c3C1BDLjPYChLf1QjWK2vNM6LYgPo2rWmJtEPIJHxrZk6BgWVGogg+fXxv077474is2r+TjHPb7KTTob+7If70cO2uflh/m9uNWP9zi31f7MV2//vdR+XP0Yi+mzOT/c9D6o2lkenjh9B/3YzL7XXE+sgeij4rX/XUVV5qXvy6u/uzcuIhe/uyE/5Pg79eA/f4mH7f4iWszm+aYJ8O8mH33/ie6To+8z0+VqdHf8K8flY0Eg7zw0ksW5EFCrh/bT3XcPzz48/62YAoW5GNkePCiD4dfexnYFPvZy4dHf/RpGoNeH9MY2YGxfaNW06bwsY3Xe5ke/MAvf/ZY/LEhg59/rMQQp5cZl9HbRJIYZuaX3yuZl2bX+8jZiwV0871Wv6fiA22n4y3DRzSc5og+PUnsZzPTVMd4PlYMQYE67+f9vfi1mT3MLdo98vj4zM8fF6fn997vsTzeOy9+bYxj9kDT23AlYX/XkZlxPVIegnIMQSnGaXxxxBBohuXwSaelYNM9j6YfM/pzNT3DxlxK9PFqM5voBM4xBEU2xo88Od9TW375tRcz08hLiF9T/Z1x/P6xZOf9w423NbPpzn+b2TTmxI9J3na6poW3HUjomdnUxgFKH89BIW/jxe/d3/yZ8w0FekqpLGToxW9GdOHFzJSROYagHrqZen/uff3sxeuy25FnxSR/VOLlEwYADzv2aeiW397WSwwB9QUZN66ryJhOIwQfixcq/Mnvvfgzb+NzluYTXZfR62BMifFiCBJ8mvdHt8mg70k0+E2AH5GX5MALXMD8LruP6zpylnpe7MXBI37zM12YQgyQNBk0UyrEhVxPgbG8ruu76XkMcTo7Pa93nblunEcvzrffF9Dws7dJzNeeBFkPDYhO/X3uPF4PPLMPfDgNB12cH5e1rCvaS07Dx+55SfQ2wUzebmT/Z/agRyfhmp86UFdWJSp7qK1JgJWzBpv2PDZN8sAA0kxtmC1Mn6yAHxo69f12j42dz4F754fm6rGVn12vEZvHGOQfXpAeeIAIP6OM+lQkGTapkN+58Hnm82XEvzoSTeIoykIul8tU8CIfYiSZOAgiIqOnQJJ+IMHiL9By28HLgA4IuNOzDS+oVvKyTfFky263m+RJjHkA4GIIOJMywMEBQEcpqFzOSRK2qhjPEwZWJIUQVJEYM1r79cBYPYmQGOIkn187Ty6rl4Pb0oyqUT4HKn95Rjc9tuy6gxqSDhMt2lQk/RxMTmUpQ7+uA7e51xc8c11l6t0H/JsuzvuA3px3L04vwaM/i2WhkWcN9vR2OxLs07yp3NaojE2J6qkAABAASURBVGTJ6I4OvR49Gfx3JPQ75DGSGwVJmZI6TxyQe0BadGOS/7nvjsR4xuapqpSqShWJ/OBtYWJPgrgmATBLhWoSQA1JpjUJ9RiSrh1UYL75N1ldzgPyzxYL9AKNhiQdo5hFuc90JAqmP2lmAWCp0BGJ06ZpZMSSGUkPY6ySMVymtk7aFKb05EgdCQ3hGzvAo8FG+ThlUWm/2SimJOOfn2v0GfFL97cCOzsdT1L0BIOCZFFNn5bEVY8vBHTakLh3v/I/HVcwvusUFuTfBvJEUC6COtr7txdKJsXqaC0z0+roSAaf9/hfDf89/lyRKIox6WhNIhQ93l5fSiaVdanrN6/VYo+a+awQ1I6dHKBw8PEA/Y7EDZOSn04ROd0O91eX2noyCZqiuI81s7lbVykGjee3qkOhAZ+uPnuiTWUa4Xd3ea3dV6+1ub5Vn6SRJJH7mo/rdEvsKo4K/4+J/syNAX9xUDMUhWoSkTOKg7B7eHYdLknUNiThXO+BsTGXQozK+HsIpiXAx5w+c+zuDC79DE0LAdtKOxJj7o/Rxz6MTN9R7dfv5eMsV0vFZ8fqoHV1fg7doAadHoZu+hblFvBnSkxzvn3/Xgd8qGeuLfDBPdcu00AcFHYxbLoGHMw8t+utajLSFe2qU+yFHSyaEj7iffN6Blh6BZBzpfnLp9oWwtdWigBAB5KArjOzoI0DK+io2+50fXnFXNnJY+QVYJl/S8l9pFRU/dmZ/Fto8TCoIqF7nw/q55VsXmv5/Ew1AOuI7nzuS6b5yQlYKTKuFvJvRI2zWp7UXAAqhqdrpWdrzU6Pdf/2UtGTdujTfbTAh71/TyzUKA3oYL6Yy2NDQMbEPO/Vy+djwr7rk2Nyu6VK/DND4x49FjGq2DJ2m3XvoC3gQghB9yQxY1UQ1wYSki2A/q0CPnsLKH8gtjrIVRLHjpZHyud38hh9/PmzCcgzEpc+FwwfWiLbcrnQ2dmZ5viFx+WjxVJpOaNPpyMSu/byVPr1O+J4N8laPD/GX4MS+huhbWYq5wudnJxqDci3xYec1v3mXreAirfENU8M+5hNnim8j7r3P0M6lxa/WiqHg/aAnLfXV+hiq7OnTwFrZorIvkcHKSXNF9wjt/upx+WAvVORsPlG7y8vdAXQpWdLDYuoaoxKr03Dv+x0nJYqALI2gFYHwBf/pl7AB6ZvEc+WWsB3RQy1EFWUhRI04z98BvDwTLOztXLfawMgH4/mGtD5PYC8x7KW2NYSq+7Pr+TrVHm0kGHTA3UBGr72OF0HRRvAgzKV6vH9CuDbAeQOUKsnVvaAJVVRKhOHfL74mhCrUsfNQrUlrQEyK+KqJ4qPAaGv2g22v5vauw58zu9J8K7Q+3J1pAJZ7tHZAN8pFfI4a8yfFajp9pv3Ov2HX0jBhMl0S1K8Y73wdXq+nKukb3OyVrcsVcNnnaNagKk9/nSP7EeMcU8c3yPjgjgTZNOHb85OT7XEdzJ7O6fdfnks+/JUgTnlczFgv4aYlJXVEzsGxvR9RMJ/S2QXx93NjZrZbNJ/z37gQNy/BJwvykJue48bh67VDB77q/sJuIjYdSQeT7o7HJSwoctwBOjsuhSHz5WW8SI8vH/3TrfQ3JAYN3RwYP3LTMy6qrVnffZ9muvxeX2kDXYNq4WaL18osFe1ry+ZD712n690eLrUYV2rOF6qszyBcxlZWkDL+XbEu4x4OZOZaWDsGcn82kGmaIrMq4YYlwGgEkBYBEQTgMbm9o4pulHxGXqj/r6U4in0AbNmXz6TTueqXpyom0WNZZrWCgemxxR0+/qVPM77Wjl6PGVf7X4RiNX1332mMqQppj0BRNG+k4NT6WytIY7avLvQ5oLYyt4tAOT4BywScaS7uJZm5RRX8tlKLZuQnEz1rz5TAUCpeT2BHuPFPfR6zV6+0LjZqzyGrkkGwDOij9FG6XihkT3CNfEr3GxVpKiYggb3BfYy5W+vVF3tNL6/Eps95XWj+fOncl5G4mm9WoAnQ4d9ntcVz040+LcDn6CfVYXsWQU2wsXFgjX5dSoaNbFQ8eQElwzEh3cafKy61gi4GLKpZd3aEn8NkKWQKa2WykXUsN+qqmptd1vWsJ222GLxy5dq66C2SWpnSQcAGDtZKnphzW8AVdV2Gt3Gz9cygBqxtpj/aVnm0YG1QYBB4+fH2uZOB8aIISlv95pkRic2SFtA2OJ8p9t37xXZ59bvARm/eoduOQPiZQC/En0syplKEK1sow7nl9DbafWLz9R/diQ9XbFORfXIWd8xFvO3Ym6N4ygz0wiwtru40RBNBq8BQFqzSimWKrCDy+HfWF6fPZeVcdKvmI8+Pzz2Gv5n67k6fDL87Kl6fK7wecyaVbGG2xdP5cBfxp6hNWXmqM/TkX2QWOvz5b307lrlftTAs2KUHN+01VzH7NfiL57jG4MOgO7tb18rVKW2zMfq7Fj9div5mMTPgvtQFuzh4QXbFshYsB8Z8L1wfq/+6g6fulFRL2QJmx0OuMc4yRSJd5F1vBVKt6RU4CtsEtzuztMe4LGAKQsVe8BeHQBvYO/s+7YDscpob6xPWVJgnhXEAgHaHt5fK/38c/YS9Lu8VnG900g8LoiPA/rHAMpPFhrQ6wGZDv/6jUbkrA4m23aTPjrsFZcLhX/4XO2zhdqfn8iO5/I4HMsCuW7VrI4lwNd52ahflWrxDV9LRmgbc7P85WfMu5mq07X02bGGv3uqyJyPl1swxb2c91nVaMSffE4Kuzgo7jYaAfiNki/vZACuOY9yvxujeO+UGuL91j9Yylrg61x+e63N9bVCjOoZvzV0ii8U6GhkDXC6gb3Czf2N8lHDKpA18G5k7jP0MTOFEDUit7FXMuZmBpBtFOTx6oDNfY1y2SWT0ScTd9JgEr4bMUImlnSVqWTP6j4RsX843wqTamSOLdj7+Aeg8vsL9gdBhaJq5Pc1PRFvfS7bz84UibEZDi1FHVgfI/vjGfsh9x8rS2V4dD62l7es550yckTsnvG5uGikutTt//y1Lr/CrsRW/2DFcDLTboGPof9cFzL2F4E13UH8hM8a62ZgH5UWK9mXTzRjzvoHGHwtGFjbt6xZRoCfrddy/xY+UJaVNuzBzUzDdsO+faOWvcnIui9i683FucpYSLxTJHxp+osQT1bo8+Ba1d/UgZkxu6aiv6IDv8NVPjD0g0w+tvDzh3a/6/FY8Secne6n5U8g90d2fRz5+90elfH9J3/pmv+IkR/1kJmM8iLnwiX99ommt2vj/vGRvnvwZPKM33f+bq8/9e6j0X6Erz91hL/F/h9pZbLJ36IM3+f5U6l+7P77Pf/0Gneux/KnU/tfTSGz+Hr5y4/7Yzbx+j999EcL+PlPpeb68PKH0XH+syz8VOvMw98VTTPvh+5p9nt+wg8MFMwUQ1BKUQ+Pf4i21+k7R2Yj68UrH89+PbIp9vPHxcymyO8v4QMbMS9+/dgm+wvAhxuDFzOb7swezpGXFC9mD/fTwx/55bR8s+djPDbxF7w/xCbex8cJ8PDY96fOZja9BDp9Lz6Gmcn7ezH7Hb9+77QHXgq9nRd9dMQY5LYws+k8Mre8cKPHYmbyw1+Y3F6pSIrYDSa8+tvidPwmQrNnI/44VsZmj8+cthd/+X987n382sxk9lC8znk2M7/8pLhfZNpKFh6emxn3D3rxfv4SPPAS4nS9BHTrPEdeVszswZ31cPhzM5M/T8iVJRK5vHbQzIxf3JuZUky8XPcaAS0Gkh9UTz8u38NFVo+f5R/wRX9e4E/OR0bHXgK8u079E6yTLn1gb0hxu/qzRB9ueQw/XJiZnIYZfFEG7OovRz3JTNerQTPEoMFf3Hje8SLeUjxhZ+Fhwpt5X0FznGY1E1H+7ubJFoSU06CFeuQMIcl5ichuxtgU5/2BG2hgW3/pdBkcVOhJsHn7Ay/3fva2kolujJehxcsocnp9DL/jp2kaFalQj80CjVOME/DlNEbGYKTpuQNyXmLBCxw8PbQbFLnWh8N58dKS4HH9SMa4JBqg6+N6MXuo83jgNusYF7bQR0Z3g5x/l6frDuo+yNRz7bx5AjMH04CPB8aNvFj7t3ZGwI6A7nts4vXyA1v3tHM+YUMVCS+jPiC7mV9JBxKsg/sN8cjl6Dn3+FdLkie4PzKWRfyPccoSHdHW5TtgnyKVChYmfgO+kj60T4uZiqZWSfLQeXOdIZwK7scyabFYqIdOSd9EqUnkuv5d3hFfMjOZmXaAN+a8xqgNL7auL9cND8mnPbxwdwAKHTK4Xr0gnoxfvr123ipoj8hEfkz+fyJOCS3kK7C5kUza45/+Al3xEj1gM9fvNIbTgIeB596351wUpTpewluAFfmLOm1cFxXJAH8pp7kO6M1pPNjTlGGGHw3YeE/ywmlXjGvmtZp4FdexqlVRXAbvk9BfzX13SyLYoqwqNPIyb+g40d//ZPCoUTi2/HCQ1v1/QzImK8sBoBp977tWbsuMvgfab27vp9eP1WotH3d1stZMScXpSlsSz962R58HEpgui+u/JInuMpX4QIxBEVs7916cV0+sOFDhbapeajxZ5gl5Eg7iCCgjwktTVfKEe4WuqdbN/a3u2p1aQKIRfwpNqS12DqPk9Po8IF4m2bXVkuSI+1ODTtpzEkwkqOP7e91dXU++ZBD0cQYSMD2AeoGvx1mlDfLv8ZEddL0wGZWx3c7tOPZyMCeRABzoI5JDDbZsDzt8b6NmXqNJ1yZqZoApuUS7Bj+oF3MVJCkrfLmhuK18nAXAiOHTRsLlDsCrJx77c/ffO+zvyVW3SYefZPRTxjQBhuXzEwUSTu7/SlGHzU7+/7ahOiSTHGR13+jwwxF/8bnsxUGdAzFiRwJuS3LR53KPrwXmWctZnOckvnF+aVEpzeZTadDnHn6cDy/XJJYcKD1g+1DWqpvZpNfW5yB23wLie0yrASwOSTpc32skyZ9SIf8G7UDcsRjl5RLwrsLW9/jiBFDjMzvGmjHnArJF2i3wKcN5evz7rt3qYIO2AA31GXqAZuDZljESvj8QwzbXN5MvjNg3uxzofgQAPfg3f7GtAWbMSeJlGf5NUZjOMtMKwMXBIAfz3X+2AIwbknc9PnAgmeuAoftwebzSskY/JOu7+y1CdnLdzPC51dEaitLtq7fak9g9UPwbtYnE6x1J242X1+carjca0eERcmyQqcW/D4wnjUIkpbLUYr6U29EBNP8Wc7zdqyf5HUlYjvjFPmZtoeVzwNs5+LBYrSSZ0momVUn+rZAauQ53OxkJ+Pb1e1U8K0k6DlHak5g+fvF08tG+KbQppC3lpt+pJLZcvHojl3G5XqkvI2vwqIv2ToFEeMau5Wiana51iQ8bNqtjKf926x12UJbOtzfqAYp2/i0s+BqiSdilqCoAiwsd9gf5By38W1fBTEv4t2DQr1TWjXp0cvXutbq614KEeQylLv7tnfZvrlVKxNktBdlYw6AM0Hkvnxe2bCTyKz1tAAAQAElEQVQv80aR+Xl9d6MFMezQ9/hrp6cnT7ReNUr/z6eqUHggHrX/71e6b0fdE9+v8LXll5+rXC90THJ+YD7ZnKQsMcLX3AuSpQNr7X44aH93r/arNxpJft+cv1eDrhrk66AzEB9TVepktVY1a5CpVlPXqknut/DcsuYcWMu2+EXY9ZrjYKtYMw1L/KOVj9Ue9mpePFETCvk8yNjVY67HLn04fB0ICorsQyJ28/m0gddyOZfHFTtZqlotVJeVpm9DYZuMvkOMqCvpiIR1ok1HzPQ1Y1YvlJB9/vRUe0DwPXNgR/yY0241nysbfhoIwMTG++vL6Vv2PXM/J1NFohpFAgS0srtWwvdq+BB6KItKaRBzVLph/h+jqwgfGYBp81t0iH0CfnZ3e60dc+/2GjvTLxaFFh6f4Pv8zduJptPdvb6Y5oDraYevHAMy+76nB5BO+NlIfJwRh0fLapkve/gOyCWPHZSyaiYdO2ho2Kp5dqb9LOoIYOxmf68ZulylamL4Fn4NOgGdxxS0w2aLX32pEeDBgajVixfaEWeskxY//0KH50uVn53Igdolc7DEfxK68w8ptcQFt1VzupadrelQy+73xIV7haO5NqVUsP60V9fqFoUOxIct600gftaLmea/+FzVyUoluhmwzR2gl+ujJzYiJvsImMBne2w3fnOhBt/rWbc64kZoKuWThRJgRzbmUJAOJRe/eKZhVakjxrjNM7boWMcysVQAhAdiDeKr7qVlNVdVz9SENMWHiE1LZKxenKrcD9QXqje9dvS5ffNeh3dX2rx+K6vLKQ5tNoAPuw3+Kt28e6tQJsVmpp51JMFrfdOquG3l4B7KV4yBvXav7eZeBXM6Y1v3ef+GnwGGd+c3Gunr8aUvpAPrxej7e3Ra3Ozk307Nb260+aevFd/dqSJWD6yr/sFCw57znz3nXWKvLkp9KbXMnZPnz2RmOuz3gDgH2DCtfvaFqqOl7Fc8A0i6vbnCn7My7cr1WkdPniiy7ykBl3vAzKZo1JSNCtaKTHxwG0/84jtG3fDqUpHz5l9eyT+oJrcRNugTcQpbd4CumfjZKKlA14aeclUo/89v0MNcA+BZebTQ4GBRUWh/eaHgHwhYNMrLWm0e1NZRW2KIy9E5ffyoqiv8basRkDm+wjbEef+2akHfgflXsn7359cAh/ca6C/8xYqoxJQvOslC1Mi9ANT7s4Vux4OK//qlDtBpj2p5bDowH8vlUiEmxfvu4QMYyLoD5MqAiIXi5Bfbb95qf32t4HPh5Zn6VVQ3KxTWC6WztQZ80/MW+2VS/mwt45/vzRJ+PDIvOvzf9VYXtQI6cBmE7CX+42t/9D1AyMScrPG375V//V59nVRiR9+f779+q/L5MfHlWIk5tbu+1fD1G2hVSsuZmn/4mSLrwoAPj6zbyyFq+J+/kbpBHW33/UERYLk+XUuLWhpaub4idpHbYVXr0Pc6LKPCy1PlcVSL/aMFua8X+PMAyDgwX/399i4MU0zofG25uNL2q7cqzvfyuG3sv8t/fKnAPrAH5PV426OTNJ+px9/2r94pvr3Vosc+b6+FBOpYX9zubpt8t5Hhn8kSfrxQnNca8YkN69ctthvYzxjAbsDOen8HzWuJWDf/5ecamFM9/lgwz4vPn0975g49ErUUsZVRmudnss/OpP/6UsZ+N79YqwW0vt5CR1kdvA5FkL44VfnZEwVA2fL9RhV7KlEtMxXYIB7NlBYzrarZ9GER/2sHJWuF29nXlt08sUUf2JcfKXz+RP6N/L4K6gFLfc2q3F67dvJ7oX+fc+b+MkvKvNftC1OXhB6PZOwLbDVTS/wQ487fbRWfrnUHmGtloeFkzh6Rtuikv75TYI3t7jfavbuc9mdx4BnvGXa8UCT2gaLKP5Q6vr/W3bBnDt3I8MvlDJmOjhj/MI1dr7lmzB6bzI5WOv4lOjvD36Mpss6VvpFiz7f59WtlbKDXV2p//UbtbqtN7JWfrwHjbyX8uWUO7uCpZx11HkLby1hHxF4hHga9f/WNeuLP7MtnRBIUjQ/Mz54Q00ZdsTcSciZ49HHFsb+6VsdN0Uv+xyLoQe3/jj/ZUMJPlL+EzI/DQRs78/vhx6+9wBAVfvVYuGXy/K7e7x8LxPRT5bHdx+dHup+eP27zF7r+wOrHIz+O9Fj3eP8XOT8O8nj+iwzyEdHHcT4+f8deP2RVGhvlOzb3+4/ofrh8dN/vkPyg46nuQ7s/+USCgpULZomCbCrIjogd2YdC3XcG+HMy8DGtH7r+zsA/cPNDfT6u+6SLq/nj8snj791+TOrT6+81/lus+FgZP3T91yFT5mVaP1L82WMxM5kZTfNUuJOX7001F/XfKdrjWH7+Q0l42x8sbDbyTxVkzj43PV58p3x35Dy1e5D5h66/be1yf1y+ffDhAjp+ZYbWKH49Fa//0UILNrsDG99xkkWaZKL9dJ7Ch3mjD4XT9PM7RuguC95mevDtr+B1yG3TDoX2XE+7tW8N+m3TP+oiPBCU08ro14tf+3hepseMNfLMizj87PJwqeyyfShOy+DT60Z04M/p6uSUuQ8hyMzkZy/m9xRvPxXa6KPD7EEPAy8VIy+JTuPxsff1ax/H+/r1Y93j2esen/l4kc2gmcnPIcaH80fji8Pbe3EaU6G92QMfPP7Oj9lDvZl9K5N+z+EymJlcVxpG9IKv4iv6UEZ06UUc38r24Vn29jnDd5z0mKkfqfMycKaLnHcvTsOLu4fLbmbTp7wn3/Qx0LXTDzFMfRyA+rh/DOHbcZyOmTFmoIl9VDT15Td1GR0YbQzZHs766KDmof6D6wYRm+DZZXB+A/RHEttDN0z+4s9dpqnAK90UYlRKhcwClE1mUSFE9fjGiC6M2pGXQOfX5TQzmT0UH4PH049fj9AcvB+6CMg6wItNT+HLzw83cr34cwRVzwvVVE0ft5frXXpoPwAuhBQV4dHsoc6gazb1oHnmPXpUiFGiT4hJGZ4nmlkauTajrQVZ8P75QVbkHQfXbVRmDoqjZ6wRfkNAdnRG1fQzIhOkVFSVytL1JCV/2YEPH8sbpSJxMnlfbyuOCB33k6kNsnXtQcFssoPTpAk/D60L6LluXS8wpETfEbCqI0k8oE+nM2KDEINfys/RAi/no8wMfXbT2W2UoMWNUlUyFcapJPjz9iO0nK8DyS0z9EEpaAdjCjHiyyO6ftChcZ9iEhzLefc2xviRupqX0egvlSZZCBNPA7rr4dn57NGfWZAfPtaIjl1m1CAFU8CmCRAgNvDIs4C8w6GfdOP9EknXLPijQ5bUwzeCTP2y25T6Dnt5UnLAf0IIcpqBxhl79ejKE1YDnPm4ZgYVoVrsHxMXkpmR6BxkyFGWpXoSKAW6C8QzcUTAt7qq5FJ4fYJnM5PxrKSdnx3Icv0Z/Pu9hYDPSR6HXHftfi8Hb70E+ocYSUzv1aA/C0a7hzLxGBkJ2Zz2ocee3Ltvur5H5DVGdv/ckvwsSXIuj9eqSQgP6CHBj8fzgf5mAVVlJZKUPq8zc9/5idjZQZ79ZisbpYwsfu+gWVNWMuZDxgZFTBqwicGv/zkxp1fwvAJ4SPAf4Ksmse08ZvQMhkNSYa9qPlOOcfIV15vb3Xl1XxigfU9CPpPAG+Gxhl6+PWi83qsI2ANeDgB5PWuS8+o87ZHTbdnSbwNIkqpKLefFciWfG67oqKCqKMk/FCrqCjBnrw4fXB4fkzTr5HqfLxc6InGSsGsXTcJGgoc9dDN69WRVxl8PJLczz+4AOPeAL9GCIsm1vQYVZTF9s9flOQBkLKDpPtEBYLhtZisSlbSvm7lmqVZ/da8qFprXDcDlXB6DXSYVUZ6kC/hcT4KumVXyo0Kf29tbRhonO9Q5yb/BsYPHOxKMW3SzubnViG839WySs8funfssuiyqUgO+VqVCi+VSI/YriwLtmBwwTvB/D1jnwL23KbPJE2GlJwSxa0Fyy+Wq0WXGVgmb7IkRtwCXlqWeZNhIIrmi3xxdHqFfl+0OoM4BvjuAgnsSXpHnTZt1+fq1+u2G17xBAdsG9Oq+uiSp537UEQtvb6/lvujJ3oqk4AG9Fth4vG+1D1kHkoX+beuL/UZtzBqIASOJe/fZBBBwRoJ9JOa4buckTxMJ00Us5f7ketmRgN7CfwfI49/4KS2qoGR88ObduTbo0+9rQNRYVsr4RIhBBX7ioHVEJ2F7UA3wFUepfHqkA4kxDb2KstZwfivXjftVWsxU4BOby2uV6NRBaV3cqd50avDXgC1q9Fx2WVusvMkdcWCnwBi3b98rIs/N5ZX2KWuHHUti4/HL51oDIkbmVcl4Df0H/PXAHGnWx4AZ28nHj1ZLTb5Ymgr8YH5ypDAr5XPcvw2D+hWfHZEUXqltgq7GreYkTCsZyUjJNiTfR6nsJff1LQnXAhodSfYBwPvAudijf8DWXqMKAIYB2yxPj5XRV4hRN+cX0uW9CvzZ9bfleWZOna7Wioxzi67vAF8293cadwe5zgae31xdyX168eRYclqni+lDOLOikidB1yQZ3ffKZ2ttmWsR/XXvbtTh38W7W5VQP3r+VIG+t8wRZaksK1XYontzpYDtTk/PJPzk7dvXGlHG/O9eavbsWEsS+GuSwit8LwRTKgp5nLhlHrbEyNv3l9qQQF8sjqbkeSiS6rJUg30vt1fq/mElYa9O0uF/XquaL1SfrfT0s88kgMuWOHLP/IhNoavLa8CUvRbzFeMEzVlbVmPUnPhyd3stB0AG8iKwob21uva5dLmRSEgvUjUlk32udPiGf+Ai9iNylqrwr+dPnuoujQJXYJ3sdcuYO/YNewDhbtgp+1z7779RS0zz+aJlow1tLv0b88QPB83rqlYLcHDZ4VOXN3oCn/31PTFi7yJOIHcPGNqVQf4N42RB55eXGiwDmt/psNtPQGqRismOd4CsN8hwANAsWavWJKvd/y8vz3WPflNZKENr8A9szGeTv2o907tvXisWpWr8b0mcycS7xfMnuvu3VwD+77UH/Ok04ipBx0+fqoCOgrQAYPAPImRixAEfDwBOy6O1jPlaPj2e5prLf/76jSrWiVAVaj5/qqPVSvNnT+S8lczhG+ztcWkArEjzSg0+cQ1Il4nns5g0e0Ji/7DVlliaynLy+10LuNKU2t3e6/zdGw3Ml0wMrXaDjpgjBxLu9RdnwvW0JG4OxKUdsVEm9d8gE/0uvvpambW0x4Hb2ztdff2N7O2NPEavAZVHgKPtq/fKACwLfDYRi/LPn6oDlNzBa6mkAv5c/xtAnOHf3sllaMdOrp8KGyxDof7NpaxMGs9vNDKPwmyuVFRaPX2uGT7Z4jdXd9dy2fEEjVVQ/exEe/Xa2aAEyDsSfxap1gGAOkI3FtBjza3KSuPNVrODaXZyomhR1XaUr3cRELUF6AoAJWE9B/y40IH5NRIDSvrJlUFs6wDYRvSwIwZ1yTT/2Wdanp4ov1jjh6YBn+zwzwK7ROL4BAekBwAAEABJREFUCIAZ8fMtIFdG1hSSeCGQg/gjMejOv71OrO89dsQolZH4s1MHADSBWdjYztYqT5YK8GHslRwIGfG71YvPlNBJevlE3dO5htO5jn7xhdJ6qXy304y1Ki4ajUVUQlab1+qiNACIxVE64Bf+jdiEj8Yvnmr79p3uri7UwuvhN4DWtFnWc/zwuUZk3//2lUbkS8Su7apkHhS6+vVXuuu36osA8L1QZp2wVE1Ao207taeMjw6bpyc6MJe3uWd+bkRr+FxIAFINa+4Nc/X26lKbm2sZeshl0gCvLerKX53Dc6uaeVGxX2kvLuU6jV9f6whAugGcLABB/QMI/RP8JQS1J7UKQM88L3T4+yeav3ymgA47AK7MnNsDTI1tpzSIveFON/utaoC6uzfn+B99WA8Ca0U/0ObVtU7wF6GPYbNXhU+5HzgINQLuCv0dAKAFUD9jf1XfHVRVjex0qbKaKT3FfoCHg3odLpEvSxEAz/8KR08cj6u50mjao/Nu3ypXCVsX8v3E4e3VdK2iUn62Umpq2eVWBnBWsNZEfKIj5na/fqcZ+y4rkvLxXOV8LsN3BtbxenWkw9fnuiHeObBXvzhVxGcPu3u17GnYBLEWZyViVFw26heVemiEL890CFmzW/gGfG3/6Wv17PXGqzsFfLtHhxlgLg2mGosO+Nzw7lqzbUYlhasLu+3le9UBv1YMqk7WqpEhQ6Nj/zYjvs0ibRknAjL6urZ5ey6PMZk10dhrlYdR3c3d5C81a1LPvMvM8fB3nys8X6snVrhve2mZB9d5L38+HDW63d5LKWrOHqrBL3e5n56Nt1vVxKn84liRuKR2kOG77XP27sS7/jevVaHnGYDvfMfsz1H+YZsBmUfin+WgPH3AI6hMpdbrU81PT7XAlwNrK+ZUj4x9HRXZt+nrC3WsJZG1eQiCViv1Wcb+zY6wFT4+skYNu1YD62B5vMQPE/HwvcKuU4avSEw9sGnqid8+H0v20RWAZ+b9sl+UE/8irjsdt2PJHj385lLyeV4GGf68Y3+Tf8ZcZG7N8JFmfaS0nGtkP9YtC42sT8ZeLFyhH2JLZL88sD57fBwAYHNTKP/6rcyMWL/X8osXqDdN8XrPGD3rYEcsKNBtx57b3+1SWcltKOQw/6DEssYvWhXLmQRPDfq3840istTIXTGfZ8yfMEq7y2v1X56oLhvpm0tZlnIwHdBRR7zWq0sdKtPpzz+Xnq7UEpuF3d3+mX1whXxr9l8H1o0KPxN7XmMPVOCDJe92wm/rnz3jt/73O0x/2L+/lOTY6nekjUsvnL79se+0oPrTe+/whxS6/tCP038sP/T8L1z3HWlcjL/weI/kfaiPy2P9n/v88RiP18Lnvl/0I4dr6LH8SJP/yGr3ne+N/yjpx+fvNfoDKz6m8VPXP0bup/p8/OzH+v9n/f+/aOBjb/Drvwa5nY8/pPw5eM28wHgRZ3ssEPbxOX3vx9t+XL7X4NsKp0AhjNm0jeD62xgojo/v/Zqq7/3Q+Xt1//6KkeTTD/X+ffUfP3fZH2kEC9Oln43Nl5fAZj5GdpHTk4dfZvat5EbVY+FSIX7UFv2Ltl7/aTFe3rzOzGhifjmVR34GNv7+8jtVfviVeRl+LGb2bT/v4229j197G7/2Ta7ff+iu8GFM9w1v81j/Y+fHvmamEOM0npnphw5v6zx48Wsv3vLj8mk/M3/6u1qLQTElAKBeDkAMLq/r8HdNvnPlY3iFn/0lsgesCcjo117vZeCl3PXgMvuzhBx+7nkB8GfexouZ295kH85O02UZeTlzen4d4NeLP/M+j2enJ5kCxds6+DZgv8hYJskCLxHIEcxUpDi98E59eRhjkMssC8reH5l7koo0l7v3wPhF4qXHTAHZIjSdTgyMRp3oI46JHmdvP9LZC7fTj5kpMe7IC5oFU/B76BQpUZ8U/ZmPQzIHJnjz0NTGxAETH/uKj/PAR1CPDv3eaSZoFUWJfCXyZTqaQohwZxRB0+s40acnQSJeuGBTB5I0PJ3a+n3XdYrw5nVeqrqWGTS8hAc9yhvy0E9mxpUUkMGThwP27nkhYiQZT5y/6ZqbQFuj1uUZsI/xPMWkjuuOxJlf04RaeSvVJGONK8F6gQ3EUZGcCSHAY9LIS1gIkfOooirkTcXhY7ovuj/naLxz8zJeRIkkciiSAi+vIsHldi/KQolkrfPjfPToJ6HLzKCWg2qSHQk+3A9H+DToW3jQwx3Jzy0vuj0yw6Lc5gn6CV00sxkvuaPMvIcUYmScpPlypQI7O/0DiYke+/bwmPENMhjK2KPANsIH97ykOxBXNTNVyO98B8Z3+TxBmfHVqDDJExknMobX+XbSzKbxU4jyb+HFIqnF7rv93ilgEufYLzPv7XsleHL9O22frwla/s29njEyL7XCPwfkdhkRSmVZqqwqGSS81Fw7AN2RBDBqH545D5l4MihYUMkL+opktvH8QEKoggbd4UW06UhwFCrwB+fFfcywc0MS8CC0VSZ5AnVqzy+nX2EXT+R4cdAwItKIzlJRqmgqBV76/dwxlpnphmTblkSY29mTQyX9U1WppC1d4UokyGAH8HdPwn5HMsh1mbGN+2KAn0ySWbc7wCISK5sWkx3kvHiCa884DTL6dYGfVmUDp0aRFscnGtHlgSSH851ioSV1YlSj1GUNSNupYL6VlIZiVYmvlKqxPyqAMU3HwM0BECpNYx1UcjaeOK8tCYtUlXJdUKUrwI0C2w74qPu8/99bzp+72LhtFdBLnNeCOZX4bFUU8rjk315zm5azWoeQtdegOeBUxJ9urq/lNOckdpyWFx87QtTQyRa9tSRN9kXQuKxVoF+RXGvfkWS5vFNFQjEcBozea2TNaEiStPhNUZaKRdQMIARSzr4cWN4BCK7R1eLJieb4j/Ncr9cSemvxZ/cpWJSXDTaOkB7utmpJJHmiywHtIxKrJTrfXd8C8GWldtCO5HpEz3vG9jY9tEKMU1w9kOwqsUmLTV2fHtuKqla1WigdzXXbtWrbnc4vzuX+1JAwdn0dnT6Bq6A9SbgG2lVVyWkHahvmftk0OgBme5zxeXYEEBJSVOD5ckWSEf2UJOxqgMny9EgZIMFIJC/g5SRUanqhPykAVh7FSvfI6zK73UvsfgtwM2Jr9+fBsjriWYM+5yRiK5KTFXS1qHXd7VSdrpWeHCkHmxJlZW86f/1KIQZUa5JMBm+1ohLJaJcjhkAoGLQlQdluNkopace1x8eeGL4/v9YuZdVP1mpI2AaelwAH9mwN4HUtHzsB9l28eiNPMA7RtDhaTbZLozRAI5RJFbY6enKqFtodMXFgXh/wV3G4TVy3R0dr3V1eaLGYoz8xD0pdXVyoeX6im6/faLPfqThIW/xnxrkcpBmAmif2K8ZqSAKW6HNHAjU2lfybwIbuZvh5EaNWxH732UASfTsctCnR6nEDKECiFB2++5dvNM1b7JlmtdwXhV8P0FgDTIt5ul6vVTA/bwAaG65P8Y8yIF8q9ARQ1+fdgLqPAfGvSJy3OPH1zbV6AIAReWtLgA+n6knaLo6WCiRyF6nSDn7mL57Kk/gVCdsBMHkLMHYAnKwXM+HE7AN6dci2i/gBa+UG2/S0qwB67/qd4v1OTTPTDTrzb/Z77Nygqy3ARyLmuR8W2CotGs2erJnCB0Xur1+9Vc/8ioAqq5+fqn7aKCFrjS7bX18psc56gtYT2UtiRFEWMux2fX2Nnbki47pHHi+pSHrnIF8RdYrewzrIasmc1mWrs2efq6XtAP8hRI3BtAJocB36HHpD3xSTridg51ozkq2R2Nsva/m3hnIZlVlLrTAVIcnj1mK+lMeue8DH419+oSOAxcB+4BaQZQdo2GGDAnviQLp7d6m5f3uX+BcBIzZvSLBXUVpUErEON0K2rJK4eSCWzY/XmD0rct+xDzIA2NVsofTFE6lMugUELVOh49Vay8+e69X71zLWlOJsLf/QxBqg0L/Be4aMLf47olf/fxD3xBvD/Y5ePlcDEJmRz8vt1ZUu37zRPf7VM1fef/Vb9cS4jhjcY/sSsON2c63F89MJDIqARx3z6eTpmRYvzhTg83B3r4v7G5LeWf7Bnno+V5US9niiJSBfBx8DAJWlqO5sLl/nx/fX075jcbRWDgIUalQTIzwWLmbzqW+BnJha7t8dsdWBohiCEnTMEIZy8uVLFQBmgXEi87E5xc/wU48dFbEpAGj1+NMOMKQDXErQXCwW+EitPSBWxbzefXOuFpn8G4ybAWBjWekuMNkB0o9//lIte6yC2x6eYy/pyXKKcUascQBwPJ4pAwhvGdfnTcCfSmI9LaUYFFNQh20z63fTSWvApMgeYASI2hF/C+L8nlgY4M1j5f35BaBUlutlc3MtbuQfRCigeQmI3gAu3f/3r4hZpub/+JUCoOiAPfvStO9bfDzLfE6v0OmLJxqrBGh6rsPrc8WbvQZ8r4FWmNcqn6zVso452J5Yl5ZfPFcPQDsACBtrRKQuruaaEfsXAB6+rve0X718ylzMCg5UfH6invb7f/1aBpCeLWv22RMdnZ2pAWEa311oi0whR1WpfgCVRgnXVIdwm1mS/fdX6hr2mOhhe3/PQzEv9ABUA+YWxNDA/Nkzx2bErzRvJEDwGf5zd32tx6NkzSiQydeJ/W/f6KRayNfy+Qnz5csXgJIbibX5bnunniDh73s+x6PzY5Ld72XYpYHO8fJIgTWtZ8+1Za4HfPro6RNA/ieaf/ZMfWEyAEhfY1cqNM5KFfhWKAoImar1WgKkcl4woHR+rwO+dg9wWLFnMfSfodEBrI8AqOV1q+2/MP/wicgzw6aJtbv8h5dyIKlZrbQKJXoxLT3210nJ/0z1YoYtTCXA1B4fHNgn1fhZgQzDvFCLfsPzJ+rSqP2i0HgyV98EtU2U4N/X4R0xfMSWAXA5UsT6NLJ+pNVSJ/VChh/4B9QcrKzYV5RHC03vHgDKLXPT99ttd1D+7dtpvby9v1Ve1ehB6hkmt60mf/vFMxk+6O8J+4trdf8XfkzM3TM/t4CgM3zs6MVzGXIHgPltt9F97tQoqn99oZGXxhHwe0Q3HhPiKWD+7qAZ+7r8fKUCfqu//0LbY5/fe1XLuYpYKHx1O33QLADU1vh+wkd2jSkTS0KRprnktEt03O1bjfCbaBe2THgAeEPecMxYyNS/WMvjbdMHAMOsxDw5FFJbmBK6kR/E65p10na9dl+/xv+viJ+9anzXfSwT+1fMhf7mXsW7O62ePGFfMOAmrTQvNWe/FZ6eKFaVMnbJ57dCeB1Yo83X1oRMn58KZxBmlg69Dpt75YrLJG2YQz6ndb2R4Xc6qnQ77DUShzr2Hd6p/4y9G7KFMilakNjb2MtTfHiuPDCcg73EPDGHHbzNgNEjfmGnS7nvBvY8vm8wYqx/YGNTS0Uv6e2NFkWjANAZADH33V7Tnvr9jXwNbPH/iPwttON9K3M6Yz/FnfT2TtV9ry28Q+oAABAASURBVMCaK+xib66JWa06QP32n79WJib7N/bdZgP8GP0FLaOkolJg3fX120tXmMr5QqqK6b145F1FvPfUh6z44lhjFSf7D8TlgJ47APV9Af+jlFmz2osbHS5vFWOtzLxKvHfsDjtpPVe5HXTPHrG73woH0/yLZyqwdc87ecMeOX7+ROHLJ1qdPZvm5lUt+bx03x+xZd1mlXspDBLhUi3zaIhSxO+L1Vz57Ii4fC0F0wE5WuKneBb0n8efXQP2+yg+vk3+vnb/+fzfr4FMVy+c/iN/fGF6LM6HERg/Ll73n+U/UAPuI17+A1n4z6H//RowM5kZ+0VecNjMmf3unsp/P+EPPR/nrp+9yuyBvl//LRTn28tAwsLPv+PZuKQgDwrUVPTHH5nNo/cKxDU/ezEzGRsNi79/e+H9vXg/L1M/+vr1H1O8n8s38nL9cT+vn+5NE0/6cJhRwbUZvoMMj/0ez4/ymD20oyl7pwd58DQFZPO2j7wbiQRv80PF+fIXQy/uk37/2C6zWfTi917vxcwwB3zhz9M9tM0e6szMm05lpK8Xb+MVfvYSPrR/PDtvfu1tHkuM7A65MXsYx+kMAEp+pvrbH6fnxSv8mV9PhbGn8wceH6+9nRczm2QwM79V+Oj8eD2i9+nhh19mD21HaHrxFxS2zh+eSi6D2QO/Pp4/MDPFEHj2UO/9zKhDvhh5c5HksnrfGALXQRZoK6z4YZxHWn4OZhqRbQRg8rPfe70XSMn7mplfSpy83sd0gC9/4nviiOFhTB/fbW9GJ+r9x8yoyooh+K2Tm8b2GzOT03U/dD78pcLH9qXKiz/Lzj86NDOZmXfjPJ00Uu+8J38h5Zk/jSlNdvB+ZqaiSCqo8x4dYJyfB+R2P3Wd2SNftHX+zQx+JX/+0HaYrp1ej++YmR75eqTn92ZGP+RkrFQUmmhTV/KSlKjzF5bMuF5M5qTl+g8xTm29z0Dy0ksmjmE6jZyNtt7f/dZ5MDP5tRMwCxL3ZiY/HEDx+4g+jGcR3/C+3s9l87Pr2M9eH9FN2x3UopcHPRZCCH5G+TMnWxSlXO4Rf3F5zR7knNqHJB+5QN6MLcqiIim4kwE8+Ut8QQIqbTqFbtRY80JJssc/caxDzzijZs1MCR6j04R+VddykNKTI/4tS6dpyBFigKfsIqoBzKnQqZmhn1Eefx0EGdwvaScYipw9+TMCxExn7Bawc4ksIClCYA27VjmYbNmoraP8T4h2ZVAFcNOT2PQEVmeM2ZSKZaEYo3zcYIzLWAO0e+wz6QYfTTx3vU5gL/cDgIQ4YoQm/I7oh1tF+K9J1nYkFfYAVm4H8cB1630idGqSugNJhoGkSsc4cKEdgId/sy9D18GYjC95ErTDfu4rJckN92szQ8RBNbocukHdfq89AOyIDhwUKOBlwN4OPI7o3GkPnI1xO17EO56FGAUZpRTl9zMSPKEs5eN3jGdmqkjapaLQkJCPJMjWAT0AivGG5MlhUA+dPQmhI5JMc+y8R5bNhrd3+N4DEk4fPsAeqEp7YUd8ozxdaUaSaUCgFt1EmCtIToiEWzdL6uelhnmlEKNcTzvaNMhZlOVUtyWpfqAuI08B7REe3F5L+Pe6CL+esE7oyovTsBDlOt2ho633RQcDunJwxnnw2OF29/Mcmf3Z5O/I4WDBHrmDBQVoDtgG1SilpEhx/VrJdQ1/+04JvYQQ1LUHuWwZoHFDYtj9pi4rOY9mNvX1dhZMB2SIAR0jY4nvjCTQ/RkqkvdzP+rht+K5z4OiSJp8k2SQWdAcUKMiKWYk4gzw6G5otQdY2GGbBM83gBl3JBIHeHKbHfDLjE07QK0NSVZx3QMGNbOZ/NuTWaaiqHQgKVQulkroedbMuW8nvvsP/tozN2iqVoNmJPW0qOVJ8QgfA/OtXi60YB4UIcnQZWZOIfpEo8hBGjLyST3zIPu3Ea82igBxJcjGgvFnJKmKulIBX7fn77VYLlXi2wfsFyP6Yg61XIuYSqCQ+0qJvDN06CD1/4+9/2qS5MjyfMH/UVVjzoIlBylUdc/MnZVZkRXZ9/3+Kyuyj3dudxcDSSSLjPCIcGb8/o5FBBDISqBQKHR3PbSnq5uZkqOHq+o57pEF/PakSksCx+8Tz43LKKUpIFZ8/kQiEO363aNPI/S4f3LfJIKnrjMuj9nZsWaWFCUoHRWQtduaB86ump3sqFLH2C26FdHbhE25Pq08WIl8O+yzquDF4gibrTSY5DQkeBBn6PooFbT34JCBY17NZARn86yQy2+BfXXIzHWgIUh/dX2tJbxIL9fK327Voy/FYZDjXJLMXJGssG8vdXi/1tZ62YszxRAI7CWSWDfyL3WU8Cngo3cktg8E+Bp4dHR8qh3Xm5sbLVZHygj07kg8jBjwiG8PV3sVz09VpVwH4I7PSCrZoAz4Cf8/Ysee/I6HXs5/H5ehO3PwD/iPgeTO9t9eKjw/k+tNg+xOTk+UsqA+G7QgMbUollraXLGc64rEjCcTgoJWJ8cq0IUDAcjJHjGOA8HBYxJuNfjerNestT1wTVt0PcWMUaYrAoSPl8c6slyRQGWP/1+9eKLD0MoDoTsCmP5r3xYdbJpa/qWHPM+Vv9tpj83li7kCvmmHPzuo1+7ySgXrRwU9i7JSWt/yxJN+8+MjJWJiHQHY3cvX6uHlAlkKn5GHpA7ZjawR7kOy1rQakhoSHA1JskSwvCTBXj4/VUF/Pc7VWKc0BH39//uTslQI5Zfr1w0+MKHDFySU/bksS1VFJQujYgpakGicbBa7CdCyR27pKio2mWaPZpp/PlcsRvXY5Gx5pBa8Ztjp5sJ5OMj9bb5p5X9u8+yzF8oICkds+vDtOcHZQS/+xz9reXamUkmLsxPFvNIO3+9+q0LWR8uV/E/ouu4YeheyBAzoujxoeLXW4ahUIFkogvBOf78sNCdQfBxKbQjkZ09PdEQiaRFzRfRqtlqil1vd8q4Dv0oFSZCOQHlBIuLi918qFLk6gs6Oc3PY6vnz52qQ6Rq9yPET7RePlH/xTCP9WnC1PFOOumSruXxdX+MjXV+9BGzW+bHA/4zwqFwd6QjZWoyq4K3rYe+6ga1mea49yeeO5JEHzkM3qnuzRuSdQt1r9YgkIPMVWS68HXLM5Ovr+Zu3itRllCMSgitlyh6tpKO5lobs0be8KBVDYE9SyuXtPt9t3X34DbIvSex2rC8GvpvtjWIMtwlV7FWMc1oadNrXjLyWRhKDHWvrcLlTvb5RtpypRI9HaLnBTlr0QNAr4GyhKUevwm+fqPj0sXJoHXFcJTqf56Vcl/MCuaEHM+cT9iT2BfmLx7rBp4QUVXo/1pCjz3+jcRx0YH+TLRc6PjmW8HVVNVeW5bp6907+Z8qvkZvw/9lirpiS3N85zRl47N9doG1BCVkOC+b9p0/liYHuyVJtETXH18b/9YVmnzwBtkiQbtWer9WTJPLkViKZMuxbeUKmzAqm70msz6YEGYJRYh81Y92x3zxWD84C3xw/V1TV5Ffquz+vO8xzXR5uJJKuLQnF8XIjQwermKlbVaqxkT2JnW6WafvNGzXgUJBsbn/7iISGyZPtI+uwwU/ndYpJ7dUV5VquIx17hZ7kSsozRYo+O1P1ZqOimmuO7mU5vmm5VPHJY82/eKFmnmTYZsJ31Nh/hv6t2iCDvwvs8PriAnr2avDjA/sMk+B5RrJzpnS8VGC/svvjtxpY032Ps3r2FPEH+RcDrAD2oVV89gRUB5X4shHd2uEnLr/6Rhm2uSwWGklEd+dXXHfqoL+/uNHI2uL6NWToQTmT+Tj8sv+lkQHd3r1+JysqtfhwzZAHMl2gFxGhjn94rfJgiiSZAzgatlXicyO0B+Rh6Gf69NHki0tk1JPEcx9iv32Bf7lAHq1kphra3f90rDMVsDvWYWUJ3W3wq6bE/uPqm29JgtVahkwtNmHww/8yRfvynQpsMn9yooKkffdsqfr5Uv1xJadv+PMr2e+eSvjqiF34L14LMo71V29U4ueyxUqL1UoxRlRpUMNerEDmC/aXLocOpUu//UQjfE/Ycftv36rratmzY0XW0fj0WOK+dH2GN4a/25EgbJGxSB7OgH1CctSPL7EsNbA/qKHT5Ts/AsZNo92/fS2xpxK2OOIHjH4r/Fg1m2n4+lwDeqbfnalhTd2PnXZtrQN7x7ioYB+QwD3D9y7x6T36E7HJeHyskCeNJzMVZ8eqWee6by8ULnbK/vhW+VWt8WwhkQweoLGczWWv1ookJFvWuRb92JMMF3aZ4NvsyZkS+4FxlnSglPiaHjty3XeeteypUD6VJCcPJIXt9aUGbMTp7c6gg3l6DRpIqtq8UCRp3NMvKagkuT8lB7GjnjV5wLcl5Hl4stCIffMBhlLKMtUkxp2+9stvlcFr12dfN3y9b8U/9Nu/QGTYdU/pcuTKmHqeyfe92aMTsJAO6PjIvnzSfeygqAfl36xV//EVew4wTUH7L9+oY00wZr9ZX8rxEMnj7NmZ9rkpsA7UixwZvVX92QmU2CSPvmlUIYsdfnTiWZUkzlN2PFeK+cTjDl+ePnssBZOfhYIFjewXHL6Pr5FjfrzS5go+Isfm4kqeZG0/Odb4eKkR/FynOsgqkEvPHOF0oYzkbc/5qe07LSyTrSrt+x1jjiSSsgU61fz5W+RwpAofn7GXG759r2t0toFfKDfr4TAlrO2rNfvQK0G45vjzHP5bLBTwNdtv3+jAWhQ+f6yRcXazV/l+ryGYrr5+BX6min2qf2kyoSsGr439TdB/vT7CgZG6n1Po9sHbeL4v3H7kfd/q1480/01VH+L4Nw3+r85/Jwcecv/HQf28Xj823h3ux4omRzz82LC/Uv8Qp4f307D/+vgvDvxsDoxsUL387AH/gR3vNfs/cMp/yKnMTDFEWWC5t7t1B7nJix68aDM2r9+Vh/0fdPvw1jdLD+s82dyz4enZXI8cqLz4puX78rD333bvuubFRw3uA7nx67SBY6P9EJf7+ghNPQcGL3Rn++ia4Xd35Y4ld0/fXYzN03cP3Dg8Ln/x9jlvaZScx1704BVilOPg5b56gC9enJap8Oxtfv/w6vdezGzazHq7l/s6v96XgLx8Dqfzuz7UebvjZGZ+OxWf2/tNDx98eNsHVX/To8/t5X6Q2ffz3td97Oq9fJwXbx9cP4dbWZmZAuW+za+Op5cO2cIc+cvr/erFzAhYDATsOEDA356C8OkalFJGfYcJfA9fvKY5ucYUkFlQhx4n5GdmjPu+eF3btlM73embFEL8ro/XOSyD/2bGWWygbz/NZ2ZK6GoH3o6vmXl3xgfgRPUcjr3eizeEGDiooEPA8jpvjwHc6DcMvaYXMAJ1GYdlf7Zgcvy8uG24rHsOOc4DLy33XhwHx9PHOGwvfu9lhF+OvycQGw5RxGg19WWujMNHjJFut7i7HPzOjM9blk68GCcbHad77zPhwtwTLlwBML3HSTCa+rnYiXzIq5whNt4/AAAQAElEQVRPPXyOBHwiPBOvmkO5w+JWxr+RARNN9PM6L56AGjm49nfyKznEB3Dr4VlHnePhvPF255vP4/TEjEAHeI0AcR76PE5zhy/z/j7O8fGgn9f1yNAsTPK8x0+8jOLvaazPB25+YM7BIydQ5wE9/7VUYD6ijzICaQ1zdNDidA/A7cEjhjglPfxQn+WZEv09kBkAPtENPc4bv/dxfgh1nF1uZqbBK7h6ws5heN+I3LxPCK5r2ACwPHE6IKusLAAzTsGejkSwdrUGkpMZalZzgPYAQ8Hh08H6L3c6gp8pgA122oGzyZSAOzKnmT+ZfF7RJ8fmXKcGDTILk4jdd5rRj7K7XGu33UBjJlqRP1oBP2bMN9kb/AFVCb0U85XU00MB2BGaeuRdov81QYKBwFGGzjgPXU7epwM/p79HHgN2kxGILZCHB4AgegLtAfh6t9WWAMqO0qL3vo5N8JHHgeSE87omoWvg0BEc65nLg4wzgjbe5nPneTEFKzqShTOSMoW3FbmyqpDrouM9mgiRDFp5G8moiE0ZtEhOfYBOyedwGjw50zC3B8OyEKd6n6u+vJHLxktEaUtocn6XBPw8ALy5utYIv4os1xTAZ1JYqt1mA/xRTs+k19Dg42ro8ZIXGXpXT7IrgFkRxOzB0fnrzzl1rjPe18dtSSbVJHwTSb5DcyA4UquA3tIDHOiNTCRcVyryXAfsF+o06RD6Uz49U/HoWAKxCnnE5QzCTanKSYjsqB4VLchtD0eqEZ133XN6PDgz4YKsnBa/H4Ez83mRc1jNlANvYB4PeIzr3ZRk29TAJdnaEuTpPZF3ea2sk47KhWazxfQt++XRSqil/OW6UyGnYjHTnKByhXydjha4WxIo3keyCdeRQedvXmt72Gn6BcG8VB2RNcXtx3ETrzBoSna77EpkfvXyrTpsMKLL1xeX8mLAzJHdniBSA43z01N5QC7EKNdjW1bSqtKMoOIA/D6YWvi7WV/d8hM+HPY7RWAwpUJKJIV2KtEP51dLUL1Alt5m/kFxuXBhZimcLnVF8Gs4NGrfX6sj+Dls8Qn4BdscFNFngz5PChYEu2ZZqVlRKp9XBEVbgui1cnhVwssumjwA5TaQLSpdN3sdCB5X8H0+Ru3PL7Qj0FkTXCMWrwNBvZTl2t5s5V+S8F9enjx+NPnKAQW6Jvl0fXmhloB0jq5dvH2r6zVBMuzcUtAN7YdsVE3gs+qDSpJuCf1qCEbr0UIecIuzXL6+FSFq/c1rZQSRy9VSrudu23GQOvh6AIfC/TZ4MqEi+nhMQDD4OALmWZZpTkKnwX4a7GBAB/0LBAt4YYtSBYHYHXLxwNyAXz1A583r97rGNlqCdddvL6SykAhK+hdubs7XU5Kzxr5r+FYWlVpklc6O1IDPFpoKkimyQbui0/7rS3RP8uSd87/Bvwl7vYEfVwQtbRIqXgf92td7bakXTi+mqBijtiQX3PdZDHJ/c3RyIpm0Ibh++vwJyam1rknM7N9fKSDzx4+fTDZSEeSfkQxr8Yc3X7/Wnv4VAVCnLd4ge2CvSDItSGZsoTXUnbLlfNKNGp7ukM/61Rv1JIQW6HYakxwvK6I2+LuSRPeSILHr14JkZ0f/mi6u9+OyVEAmVVbp7R//rHEWlR6ZhtSjqweVdUHAfUFCdqubo0zl0UJZXurRJ59ohz2VjN22ex32jUIWJHhxTVJpRHZ7dH4+r7QkUF53e928u9GehNLOf21TlNrjM3wNavFFDXwuSVCU0FX89pkct/rdWvHlWsVqIQ9Ki7Vo/4dvtWd9G0iwtsi0JSmOy4aP8Jng7cD6EkjuLvAz6Wiu1WfP5X5ugz9dYt/LhH6QjPNAejiaKSL/jiTSfmxJ/D5RjX3u6duzXrfXW2iKE2x2ndrj53aUDTroOLrvnH/+TEtktyXxCNN5m5Jlqp49VnLZFYWaP79W++ZCDfQa/DF6eQIIc3LVk9tu0Uozy1UT7L9ar+V+sZrP8FOtctZoT8ykRSX/xV5azdVg81ev3qrEXwzg778qb0iijItCLWtVZlF9Hic/39ugy6tLtdhVhh+Z45sHkk37/UGjl6bT4eU5uIyyT86Unxzp+vpKbocHEjQHxsU81wGbLMqSJHipiFyzAUJGyZO8hmwc/h793BFIX8RSu9fnoqfCcqaOBG1gnoBMTnEGMURF5FocLbU4OVZ5TEKHOeerI5XwYl5LOTRs3r2XSMwGyh5bz0h4+jUxfnOz1jYbtYXumrW3/uNLBRKS2/W1+vMb9Sdz1TfQXe9VlLlG6DhAr9woKSnG6Ys9EX8hEn1tlJrcLUfyfcCSBPOIHwzwakQ/u7bB12w1fHOu8OW5ZttO2ZsbsRVTh+3p5aUa6Ez7Xj4msfZqXpAQvlHEBwV0tnn1Tg3JienXe/iRSIJDJKjcDnfg7XKO2G9bwh/wqiwpO16oWB9UwJNZJ43s0TraM/xYlwsX1Sqh0wPzzWYL2WhaHB0rC1EGD8fXa22v1iqw/Qbd3fe1RvwpYlCGj9qyJsaUJj035Cn41qP7NX6qp6JD7q4DGUngDh83YF8D9FahuE3kkeDKWD9cN4U/6U3TGiKuuEcd8DUJvLdv3mtj3eST99hLC+PczxX+Zagg1W/f6fDqXAvW25ak4AC/2/fnSiSaBtbnQLKyQl+Ooc1BB9aLhv1JtlqptV4RW5h/8SlJ4zM1ry40YhdX9Ub3+Jes16EqVX6GL754p4z9ePf1W82Ro5DN4eJcbRFIUFfqj2dq+lYtZ47+qFJcVOov1urerrHJQSFG7UjCGeu4vd9oZC/oe1in/6qUErDHLCjS1qojUT7XHtoTsowk2UboOfL/1xT5G/RVJGSbKqnE78cnx9jLtUKKCrte9vs3zkZ1+IYCGsdPzyb9W5MAHVeFsqenCiQX87NjjfjEHv84pqSYMi1Y6+VzFJlEkkvILhUFOnOYvry12W9V/Oa54mKm8Y+vlbN+Oo/YeMl/AT2gO+brOT6ujJl237yV/+rX9TfMK2lZ3OoNej6wBu8POw2ssTOSxyN865OB+yh9+VZ6dcU+YZQn/OwZNGLPOYnHHPnPnz9SwZog9kMC75rzw+HOnw/IIOSZ+su19u/XGrGxGJIy/Idh74bODc9PZCT+GnTW/UPYdxoyUwEewfcYT4+UsSZU+OvuizPpxammF8lgayVP8rZvsV/gB3Ss/O+fKhWF9siywX8uPn2q2s8x0BnxofG6luFjYpYr7yS6qNsfJBLkY0A7g+T4p+VCHcnEGXRm6EylqCFJ+0Jqvnqrsh1VXjdyngd0I4emwpI2rJ1VWcrQuwz/77z3/RqmrYIxLp/K+XV90O7tubZv3incHBTAKbCPc70cPj1FN05U/PfPNe5ou9hqXszoV6vISkXk2q9KHbDLnj1pieFmvVSxHwkkOKuQyde8EZoi64KW88mv+Vlos7mRk+n4qMxkj0+UkYB3HrQJfrDnDZwbRHF60QANrPNDGTWfsYdgDctY76v5Ev1+LXGmsG/XKtjjGHjWrJkB2xEJ1tFG+EspMo3YqfO78i9o4De787WCz/38FHlcQ9tBNecQSNEC2Vex0Nh2avEnI3awSS37m2NFeGevrxSwtWZ7pRHfOf+nLxSW1cTPgT1WD4G+JgTaFiNzs34N7BN64HlyeuDZE8eIWv/1+igHRmp/qtDMe2Sz+F0hIDB+UPAgrHp0nN4Y13S9/7Bp0w4IruMvLAPjvDwYPzDlXbmf6ceu3+EOEh+7/7Fx/2H1PyWCh20fIuSs9vJh/a/97HOYyTA4M6535XYaEPSD2FQQCJtbTcXr78ptx7/4xG/op8pfDPibK5j/O+X0+wcAJs9oVDwsPP47vD+mcz+o+8CePrSvH/T9iA5/R+KP4I7V0IXPD8fezUsjxsRgZ9F94fE/6v1X6fvFiNzKln28flggF1W95/NfBX/Pk7vr/bj760f5d9f3Z7X9FQTu+XPf7bvnW/J0//yD651sHcf7cX/tej/+vt+Hzx/W37ebmcx+XnEYPs6vD8tH66BBlHsf4fdTcd4y2Md4YebJj/j96L4HPYcpkklTmZ6F0L8vY8d6wkHtO/lMHe8H3F/p/+A9+T98oFcF8S94oS8I2rTLcMS8eI/7YjLGPCwjNHmR+6AHxYD5sM7MbnGWFGyaQPI6ff/yejPTAC1Ov8mEpWuAD052ZCMu5khsFgObW7+/v5rRd8IFePSxHym0agSeX8WY6cqHQb8Xbn/w9r5mpuDtXMXLjLlAyHF8WGgCJG3Av6/3uo6DvT/7vZn5Rf58X8zsdpzD9LEU7+T4mN22hRinPma3z2Y/vHp/hydEZv5AiYwJskmfNPGGRt5e5/1G6rze+W1mBBJ7Oa+9zQOigJCQ91R4CH7P1d/eDii/nWgJjPexTquZycymNv9wvMzsB3Vibq/34n3Mbtudz17M4CP88LYEHTEEZBApYYJjZt50O7e38cxbTpPjNjV+9+GwRBuFQ0fvhwOCCE5nQqcGvxd9AGB2CzeGMI2eYN3h6niY0Q+8PIFpZoyiG4wI3BlXp+eeF86PGGihn8OJMSjGJK/vum5KkNQeKKJ0HDy9LXGY9pJlHAKAN6A7Ds/rvMQQ9B0e4BUD8O/6Oe9BA7LAy+ehPtA+YE+TSmETYoy4Rug2gU+IcrsLCgTX2klXogX1zCvwDrS3jA/Ag2xsE6BiJPUB2HBUKeMURt3AvsmoqzmUdwRLvN2AlU00OT0DcDvZVJfJkwAhRhnPMQRZMAc3BUL8JjCHmC5j7izP5TxxHky4SXI++gEpxiAXbgxBfvAVNCYO9gke5ozrOERFcHTZmJlSivKxngwdYczAtM5nH+PPPo/T0UN3TWDoQNCq4cDdtwPjRvk4MUeW5YrM4/iHEKnvwEOKARkztuPQ5vdOQ4ROh+3zjPDWr64vPQkp3b18TueVy6NxfYBvDfMHpwtaYgxMOyre8QPUNYCHkGfFIRtslFlSHrMpqGjotfPKdczHjmwcHAcTOsw4pzPECOsGhcjVpBgCJSqkqAMB2fpQK8akCD1mRmCiVktwYmR8weG/IlCXEzzI6aNRk07LgjpoBAqB4FoG7Aj+Bp0dssg9qEF/55/jP1ssbukArwjuI/RMeBNodRwG5q4IqAk4wUwhBNFVYkKnweEcHR1NweLbNpMnU52/RZZrNpsrMcaCMUI6EGT0fgMMHMeRxGmjhrlgj3rmGuB9TfCyR37XJGTFnG6fAXlkKYP+WoG6hG4RZZruiyzTDLoSfWKKCjE6egrBGG7yX1N3JJL6GDTSR4xNJKD2JJxhpbKQNDLfjDr3Tx4MdFgIhyBspwicEAKwpIKAQioKzUnSpSwpy5M6ku1FnmmACC+Z30OfB3R8nP9KuTo50/LkFJyiiqKSBD+QU8qilgSu/Itgh75RBP+miLq+vpboY2bwpQeVQTsCx/3b9RT0NPDtsHX/k80evKkWS5XwYCBAHBXlvBnRwYh+FGWlEjmb1M0e2AAAEABJREFURTl9NeNCiLKQNFuuJttxX7wj2RCQ/5LAq3/hYsiDZquFKgJTm+sr5YzpoqQqU8Aehbx6DVPipfe5ilIiuFUy30iQs8EnRYKg5gFd5hnx/T3J0R10CPxdLyoCkienx4DMtX93oWsClTkBq7PlkWp8s/t61/cZOugBuT1jR3heZrnKMSKfXgl5zgkOF9VMKWZ6/PgpQc9em/cXyGRUyVhP4sc7OXYoZzP2msd80p+s7tWQ5OrzKP8VyYDd5SRlGnQxhiCLQfV+L4F/nYI6+u1J4vXYUyAwLIVb+bx9TwBujx8fFZCjCLDXVzeKtDtfA/zbkchz/rscRoKMV9iD7yHzkKnyX42SIN8RfN8RNEw4R//zqPn7neaHUfHpiRpwG5i3IMC5eHaqnDoRmEseLOTaMj5HXpn/QpZkxFsC4G5LJy+eac78eVaomUdVtbR6eqz8cSkrpXIWtEJWSwJ2NVHOLUHbmiRYAT+vX7+TJ3X3BNxubq51uNro9OyRYgjawzdPzHiiciT4WO0HGbS3by51ubtWAr8MO7EiU6pyJe4Lgs8Da1SObmZVpZMXz2XwqEU3zkl2eXLVdeOa4LAnXJZPHhF/rjRebuU8T2Uul9HO8XjyGB2ea5+bOvStIkiYezASWeW9lDFXgm4P/O0ImiZm8gDr/JMzXXUHKSSF93u9JzFdEPhcPAVeKFTBJ/c3S5KqM3TL/WDKMnnAdU6Q/Omnv1FN0nVgnpuLS2UxqYD2Gr1Y4PNW5VzOuzQGtckm273+l680EOj0gGP17EyzJ09kXQvlpuzxqRIJgpEE6/hoKbfv82++lfvJo89fyOBfic0t8BUzAuA7gv8dCaiTT54pHS00JxEPMXpH8Pzd+pJUxKg+Bg0kYYvDoGJ1ItR8SlzNSejn/7SQtdcEmU2b//+fFQlOmwW5ftr5RgHHePHtK5IAF8qJjjbo3yOC99WQqSgKuTMfSDS06FyZl/KEoNv0iF0t8KNlXmkDLxp8Yk+CBjchQ7/MTD26sSepX+w6JWjq0YU1/s7gYdq2unr9VrsyqlwuFPKkmJIyfMLJ4zO16P+c+hiiBnhV+5+vxJ43f/hGgQTekAVd3dxM/XqC3dVioaFE6uhdhR5lyC6530CHOtaf+fJYLcFm3LX2yHNclFouVspTrqwV8jHt8blbAtBr15EiV/XoRE5rc3k9+Z/l86foY4u8GbOYa7zea0XCLbT4FegoLGlkz9kEXAi+w798Mn9yOvFxST9YreHtta7OL9XgHy6wN+fX5hrfEYLm2Mj527cy7jE6jeh3QJitetVJynupraJmJHSP0KMBemqS0FVR6fLb11o+eqSatY5UkGr4s2sO2q7Xury+1DHzZ8hz9uRM5v6c/cUMHStIQO3Y/7TskTwhEtheFTFXh41GfMKCtSylDL1MWp4dq+58b7JXhQ5npysdSBBFZLQnEdqR7GtfX8rtG5arBkaDHzcC+7u+Jok26nQBDHSXTZQWs0paFhoI5g+ZaZEqub/PkEkAfvz8qfK8kOWZBuRVwo+EbwjIdMD/7UkmV+iIto2uLy/V+S+Ys0x5tdTyEOSy69AN96PvXr/RAfv1X1Zn4JuyNOlRRBfbPKgugrLpF6IrBdp3rFH2xRMV2K9IbmXNoBhMPrZYLqUnR1LbqvztMxXzUj1y9zVgRDe741L7r95o+PZCwoC2797J1xSt93L76ZCR93cbGtqOsa3SZ4+1cx1Hp3p8QESXKnzS7u2FWvRVTnOR2L8cFGWqWTtE8s/3zJG2kWSdEaMYsLfSovYXa+1IOg3g2GKXVSrUs54bfRMyr7BzRZuStwf0T/h0oZvx3UbmyRsziWSaSEJxp/zQyZNmkKMCuY2LQtX/+FSzag5qlapHpxpT1PUfvyF5ulfoOuWrhXLmM5J5A/rl9NRdM9lzwPd48qdm7p659+CJuapAt8Xc2dMz+V89GLCTmvU2V0Q+K81w6qEqdEoi9PKw0Q5dGvBP4Wyp/dlM8cWZxrO5Wk9oMXf2yWMZNmSv1qp2A3IYFPHf/SxXQFcO8DyRfIrwfbEb5bo04MvMZYoNNeyVVmcnmpKjJDNH6rs3a2hbqsDH3Pzb17JNq4yk8/7Pr5R1UePvSYDhaMqbRr4PGlk7AvI5eEKSdXXALoos13x1NPnIgC6Os0IVa1pgXzeQXD28PpfYy4q9RZ9j/Kx5e2xt9LGnZ4rdKF+T3OcN//at7B0+JGXK/nSu4fUFNi7FT58oNePkA4brrbLnz7T43SfQeFCsSglbmqEL+zAohKDN+kodeAb2cYa8k/OaJJtYT+VfqGCfZuhEYk8iktZCrs7rBH/3L9FxeBgvD+AN3X96o3Z/kGEBQhcK1ooQo3wtbfzPFLOXqy+ulLPGBfxQjxwCe0SlIPftETva/+kbFV/4Hg+nRAK/fnOhDp3ev3qj+k+vSRzf4GP22n/7jkRio3FXaywzDeyHfN5Isn0+W6ht9qyBpu3VlbKjhcLnjyfbLJQpFYX27B+Fj8rg1YAubvHLB3hRr4rJRxh7m7EBhwU8wwZz5NrhP7s/v8EeO0XOZ5XvA/CtNbS6HTRHBaYy6ublG3VF1HxI2HnP+lFPzyNwPEGdwwcjOSt0y//KlCFri0HZ01NV//0L+Zop9p4160v3ry+1Zc1rWD+qR2cSPlJPVxqxY6HLJTZelAvFRTXRNSxLDZw9hv/rpXbYpf7Pb5Td1DJ0UyRLXb/Gy42igipoN/Zte/zKgT2H8IkhRUVkW+KHenRqxC5u8KHh60sZNleSNNc37+V+78D5fYzSeDio4JwYsEcVmfasP9GCSrfDJ8eKnB/C+VY37Pky1sbuv7OvITm7Zf0Q+9TI3qFHntb0uhwP6oJUkVQ+sAYGcBE+PqHnEV3pwGcWCw38Y1MoHc1kMSkHkTSbqUfeAf/le+Rxs1eZFUq0BxLR4zE8Ys9mwbS46hXWOzl9gb0aU+q/Xr8CB9wIvTwE5c/fl+/vbvs8fL6/v235+z7vYT28/n0Q/7NHP6Tkp+7/c/A0mbkZ2e30vhuk+NPHi+nDf7cDv/80bu8LloqnGT9aRuah66/8vp/5Y9dfeaqfCe5jmHjdzxz+i7v5HB+WXwzsH2rgD6myv9DI25qfg/Kkg+ih0fnfqwD6V3t/DMdfDfgvAOT88/JwqD9Pmxk2NH7/sO3+/mN03Nfd9/HrfZ1f/fm+OFwvQvb3hT2GejbwFqPsO5/mI3+s6COv275mJrPb4p18Li9+f1uMy33h9gfv+/ofXk0mTtC3BZfIk7xKvMx4Qg+5/cE7QMeoUWY2lYENYSRA1hMY6KC1p4zc06r74s8MkVnQdD9FMwDLmcoIJgcOnX6dinwUbT63F279PTLPw+J198WMMRR/NjNc/Oi3ChxMvJjZ9Pyxj5iSEvLxNrOP9zP7Yb3z/R4XH/ewmH0//8N6v/dxfjXQ6zm8Oy+8zqE7H/3648XgDKPhnc89oMs9PHF+d8Dy++GOXw6LntPbafPi83iFmflFZoboQYQnM5t4FYOvu5peHfAzeOMPPfcOM9DPn704vAjf/OrF68xM933ur97mxeF1BDJHNwrdvkbwHdjU9wQfOgJhecqVsUFP6JOJf+jGRBc0C9h05xIotPFsgAkUv3pxeD2652OmZ9r8HYLJuLkv3Lo6TsXMxFs9h6+Bebyv64zTlqA/zzOVZaksz5WyNOmW87nhEDdCi5lNdZ3LAD55IqfjGgxdRz4uJzroHmYHfhONHLqczh76Q0gKsumfI2XQ7X0G+NJzeIwhyusLxwGcHOYA7B6G9NGUFyUHM1OyRD8TIOX9R+gxMydXZrfXkXFOT7h7HggOjMCJKXLW7iadcFynQa4eXnhwnnpQiFtlMZuC7AM865Gp826EZk+KOV4hRvU8O94j/iAQcMg5MKVe09gYAmBMNYf8DhhZnivESJ3k470uhiCnc6rkw4OMEMGd5Pi5bDIOZYPDtyDjn9M8wLM04TfI+RtpE209/Zynhq/xsbNyphwZGLSLgYF+iTmdxyapKiu10IaLmnAK1HUeVEFPaxIazi/lSS2B6QCciFwSVwPOjqCbyzVRFy1NNDMF05gih0jURpLxj0/nL8WfjPldFiM6YsGmeXvkY7SjEoAYJ762JENF+5zAtdMg5BzhLd3kc4YYpr6Oe0eA1mVz4Cpe0Uz+Cxlu0ZlRRZbL5+hcXrRNeJjLwnRDcieC74GgoyYEDF0rpvH+Dfo5B+Uc3SuKAhRG7QnQeyDYeejwb3jOaas52Nf1QQeuXu9lQO6GTFqCZB7QHuGry6du6mkO7+OlwPa8+C+UymrmpuRHdngJL4I0J+hHrIlkhOSweoL/BQGqGYf8hoBMIEDgAaEAf2rk0tB+8ORmjMACBsFFp72qKmXIL0Gvy2+PjDtKiR4Ueakt4/zXhR18D8A2AiXhaK6xyORJVqF3+bySJ9Z2+5220O7F/URCvxvmTEXhJE2lRoZeHN8a3ri97AiQXF+s0alBWZGrQWYDcnH8evjlshU09QReyt5UdNCMH/K+AeGTC5QH61sULFvOFPBXDrdCTjN410N/TxBwJEAykBjpKMI2B3hfE+TbkyzrSAxkyHSxOlZA5lcEx724XPOsUEVbAwzXSZfvbLFQg8xMIMAbtBQZ16AzBfMGbCBZVIIHPYGfsGvVknAyD5oQkGneX6u5uNF7gl2uB0MIWpCEWTx7rDozHaK0eXNOwuedAoHOSKCmms/kwaCaAH2e5cqY44ZgkfPp4vydyvx7Phu2FPGfZiYDL2F13Mn1wGVSEYCbgWeHHc/xCZ4s6QO94ElL8NuYc5gXasAlI7iZN4MiSdUOfdj5lw8IHLbc9/C8IgjbLysldMmKXMvPnquazcF7JiNhOlqntMh08sUZwUtg5q0CfndOoLFjvgPyaZBJHINmeakW2IEEXkHZffueYOV7Hd6udfN+rfnxsTICoEeeGCVB1kDnyNUIrOX4nMP1TjVB+Zs/n+vy6zdKBVRXrSIJjwL+uD0NRzPNCKStCMCXKE97fqUD+tQhp5H1LAOv9k/vSKr22q47HfZJdbPHL9woh76j5Qo7lHbXN3JdW54eqwLW0empFgTh90OjkSB0gZ0sYq4dwbmOYKzzvFrM4eOJ8rJgzlotfq4lMdgjhw1BxJiSygW6Rd2GRPMB+qvTY1UkrwoCjiWBur5IqoCz/M0z9ctCnrRakoBcPXukBbLM4VsIQdfY1M1hL/c5Lts4SHvgDvifnuI2X+JnDvDeVSTiUIY06ubyXGdP5rLYyIZai6rQgUB1fXXQBXzpLltt0fOYJ8lG+cuDyOXzM3Xo0Haz1pZkwnazkXkjxdAn2zRKJFw9OD8j4Dnio3p4Pl+sVP23z5QIahetqf/Da6V9p2sSe51hYZl0Q4B5Q8DzgA44HU8+/1Tub9bn55qRTNj920tNyRfseEPAe/bfnstpb7GV9devtSEwekYyslJUeejVvFsrPT7SDt8FDSMAABAASURBVHo3L1+rJjmWQLb6fwM3h+4GPXxz0Hx+rBW8zki+4gSQw7E2F+fKny80fDbT0e+e6ObVNxqgNRCQ7q5u1F5tVcLL+enx5NNC3avGD5ZFpQP+L5tV6nyyo0p2ulQ8Wch1PeGfEnLOSKCN0dTOcwUC1gO+d3N5TeJaCiRoVvOFtujGhoTH4d2lDtDSs79p8ekb/G+Ov3V5w3ZVeamc+Vr2HAWJC/edEd3z+5agf/f1ubxs//gSHr/XDbYdlzO5HjX7Pd7N8BmNhN4Xq6UErjW+eZubOnAUQesRfZyhR66Hm/Va+dGxurZFBzbQXaNPV8p/90IjcJ2mAR5sSdIdiqge28MEtVgutCaJfEUAusavVEwplLKLQRk8SfjSNbTO4aGvaf5/DRf4mwa7OXv8WAtsNoBbIBmzvr7ScSgV0Nnm7Vo1/Ll+d44sOnxkTr6q1jjLNWNOTwjrcicpKMuow2/5GpgO7fRLTE841Odrlcu59gT6RSB8//uXykh+FBlzwNtxVU37whIcMvhQQ5/TJF4j/mlJQrjfHjSSlGigYcN6Z0+PNK0Z+OHy//iNjDVLyDBn3d3ii9ZHmeInZ3I53pCIjauZ0mqh/VGpYVnq6ItPSNI0lFoBXIY3Vyr6qD37CoNvs9lcPWvnjudDHDUkQ9+PlZMkaTVqrHItnz5ST/InHi21/ZKER99q9cVnKkOhHX5zdXKkYdeoJ/mUWOO9eIL4qJqrwNeUY9LhzXsd1KrPTOHp8ZTMbFlPhzdrDTYqzSqFBf4DO3Ufp7uX6+oNdpqcCdQZOFfMtyBJGWKmgjUlp9RpVLdChx8f66oU80RVnz7VgQS4+8YO3LKzY2W7bvpvOA7IqHzxWAFfVJ9fKJHMaPBV2XKpk7NHGtn/ZL4uFpl2Q6vM+82TCvxn+eKRZoxN3IcYJ78Z4u11/6eX2PVGGxKKwpeX6GR4dKyRxHVDCZ8+kvJs0vfGk2Ay5eDsa348XikyZ/OnV5Ot9ewHR3zngYR5lQpV2KXhRg0eGFeGCuelkQTMmAxeHKuxXrvQyRhXwqPh8RKf+Yka+LNnD3F9fTkl0GPT0yeKjZt6dGV8d604K9VgbwNr7im+dkZiacfcPet81mty4T02HUNSTlJWX70n+UdDFjVmSSlkGrCzd+jIgI7O4GWDnU+4Or7okzmfgDE8WmpAXj2NtX+RAZ6E2UwDfTzB3rHfSqxxI3unWBTytUisRV0Y0bO1zJNti1KwQjW0V4uF8t98qrSoJNZ2C8Y6ge0M4LeqVOH7R/ZTecpV4KcF7Iv379Veb+S2Wn7xXPuuVkcC9EASMIUkkajt5jnr8KnCkyMK/MVGmm9IPJIw3Vun2dkx80vNq9ca3l6pqfcSvmVYliTZD1pGrpyLSmwystZ379cqQHpYb5Xeb5FBUoMd5OAf8lz7f/kSW9pru16rIQnqibjq8ZkSfqU+bJUVc21J8A34CMOHXLP/3ICzsqQIb1t0qsevzD75ROPrtdpv3yo2g7Z/xhdho4dvzzVCU4J++9fXWh6fsM8fJtm6iNx3V5881QBvI+t5iU527D9HdCAdLyT4aejHSFJ54H7HGejmq280a6WRxPSI3CM8ObAfEPvCisRtl5u0KBRYk0p47/vnOfR2Xav9N68nebLVExsUHdpaI76z+uyZ/L8KaNmbNayZA75uBG9jb52BRx2lohM+/1j9dqcuDxpfXapn/XLeJ/Z5sSrVvn0vI6Hes+Z12HzO/GPDQIh139vgW8r5DF1ZaIZfztFrY283sC71L89VI+/xm7dq8V+DOmXI0WEpTwrwIeELCpLM9uxE8ckJtlij14W65qBZKm/9KfwITFlRYtOzv1+rw+ZCXshfsShlISohv75Kis9P1WMbgf1r+eypzAyV3kxrRw8+NTJ0/zpmUeb6Dtwau23CIKHrK+YV61mLNbmBTP7l5VsJeUaL6pDbijNEZklu/6tYqH51roZ9QguPnC4/i7r/qeGn61dCXwb4cnO91ug2GKSWkth3XCHrAX2/6WuN6LWxnzXkfWBPtRtrxdMjeb+eFYAhTvKvV0b95b9fD/qvAQlNA0fMA2D399x+9/5Y3XeNv9KN/QSc+/kfXh92f1jv9w/b/jHuf0DdL0XRx3n5ByDJ0fhYMQsy+57aKRiGMY+U7/XrH4CA/wwU7hn2S+f+e8f/0nl/7rhfjN/9wIfXh5M+rL+/f9j+K93/COj7ar/+5EzewctPdvr1G33K++LQJ5sjKP4XV4LMI8X7/HuWD+c1s8knmN1eP2z/7hncHL/vnqHB8TQzv0zFQri9Uvewn9+b2TSP33sx+yXPt/CnSfiwYApG3R0u+hkvY4yXiRZo8nsvjpMXB+HXgYCjF7/34vVe7sfdX33sVO7o8T4Pi4+dChvb7+rt9s4PQ7d3P/x0msxuO5ndXn0LEGT8o+9d3cBBiCfO84P8EM5OnPcoQw5m9PXCvfeZ6u7u/dnLCE73ZeDey4TrR/jp432MX0OWycymuaY67s3Mb6f66ebuY8KLe4frY81u+/kz1d+9R2ThxSscDy/3ffx6T+t9u1/NTPfFn51HU1/w9/FTHR8Dz96PWwW7nd/vvXibX0foT9AVI5ti+piZIkGhGMJEp8OVv4DlFy8TJNpbAiA9482mmkkeMbi0NPHD7JZXPleg3ouZkRhiwy3J5x7Rt9Hv7+CbmYxnh+vFx453bVTr/tnsFvYI/9hZK8Qo73dfvG+Igfog0deLgYN4xRhl/MuypECdmcl18n6s13kfv3qdz8kwxRDk9d7XcYvhFrbj7+1mpns+uxx88x9CVOLA430cllmY5mo5KOm7l8nMprExJvonFynn9l4Ox3VpYK8SdEuzGX2Z2yiOW08QDDZqhBcdhw3xMjOFAFwv3JsxFqgOa6Sz0zDBJvDQgcsIjzu3K64CRtxzMvXnLBAcGTQETa+e/t7XHwbmDeGOJ+iB15vRn4O0w/Y+Ux19/Hr7PKghAeVwnAc5h/csz+U6OILXyPxm5l2nYmbK0E+vj8gtcqAaoSkQYPNAfZeCahtVE1zzQ//gfIphGuNzdBxgfZz7lgAeLjcB03nnxWXj/ZyPTA2/RwXaZ9VMBXiN0OXzp5SpJ5CSZYmzfC/Hx/F3TH2OvoNf8N+Dkw2Hbm/zOb3eYXeM9eJzGXh4MMDxcB5aMEWCSCoylTGT8z7KOLi28mDtgeScmWm2WEzzuk9oCHI5jx22eDnuHhgQ/crVSs7XEfl54AiiJn6IeRw3Y36GTLACuhlCVHS6wN/l0BAYMGQ75FENB+dIfaD0ba8Omx+R00C78VwRtDYz5VlOMGRUFhNz5aARlJwW+HYg4TSQyNzvdsrKSiUBGNdTh0VHkj+1xDgPqoKUnCaTdE2w3fnpQaqE3D0hMYBH4/qZZ3I6PBg/B4cETTvgO7xUERjgMN2XaeKDB+f9m9YigLTf7eWyqUnc1PDQcXEZB8ZHM2ReaZFXGghudwSVSwI5A8GBvQ06ENARicZavYxguFHf5mCKLg7wNssyddjHBB8dKItCrjOuHyVBuhx9cv4P6FQPH/fg63MeIa/txVolwdrY9PL/s7SeAni5MvRi0Kg9yd8ZMApg5gRAemTrQQafS8CbA8PrAjQsSf5E+vXwarZYwYNMFcEa9y0Ntj5fzJXAZeF8iwkcOx1ICjhezhPHbY6uHeAPYpjk6fbVEzDcd40COJXIsUcO+WyO7s5UEKwRgdu6iorwvibYkRFksTJXsZoLErQh+REAOKI7c8YV0GFmkz316IfR1mFHFbbn+tVhMynLtSRwbdGUg+sRwaYEv3tJNQmWOK/QuchDpzIr1ROkMuRcnR3J5oX81ySuDzvgNvDcdcrpLEn29Ytci0+eaEPiSxcbJXBI4JoTkCrQoev1lSquMQYt50vFxVJbAj0ZOPXg1uNbxn6U688NiZUNbTlBqRm0+S+j/UsgHixz2XXv1qoJWKblTBUB4gPJnz0lyzJdE7Tc2aAOejxplJ0iMxIJGXLqCVhuX11oT+B0IOjvvxQQAVYf679Smh2fqt72ss2omz9d6ebP1yRWpYak2JbAfLSIvc0olWboyAjvXR9dV2boU8UcZVEoBGhcLHTx/hxdO+jq7Tv5Lx5mJDF8THG81B5+dWcz9WWvo89XKhdJ+S7JXvZqsJcCWzFwq/HvBxJoIvEZ5qU8uNZX9IO/ARmECpl/MVf/xFSeGfq1l/P4+PhYFyRvrkj85ujr4uQY3c3lL7dhyeRtrkv5GEkUXsmKJOdpCd9bkpNC9jeMj6wVzmMfU+YF+n3Q0+fPNfLven2hgcDshBcJ3pGE4pbkcIYPPGCTbh/Om+5Pb9X+8bWylCugezvkO2JTB3xHgQ9bzpYq4Yv3XaAb9cWVhixO/mV7c6MWH+AJv9VqMcForlrNH8+1xCb7eaGSgGU8K9XMB3Si0uIL/PujQelJpP+oHUHxN99+C5xWu6/eyL/IYK+v1N/sNC9m2NSolDK9J/lTYMsbAr5usxEchmiKvZTA92a3mQKM12/eadsdVPz2hfaF5P/Pb+rQmy9faZ+PygnWLz57onCCjF9fEiA+KAf3y2yUPT1W9fSxDvBtxt5gu7/S7vxA0qbT6SeP8C+V9iRvZvO5PMHnQeMAjRk+8mhWyUC3OZXqx0FjNchuctnrXpc3OznPe5IxAVyyqlRxtJhsqkNXnNdHx8fq8av1fo/OVcgiaAYN6fKg/Z9fqz2eyX/Fe01CJIagEKIeLRlzfVCNz74i8Hvx1bfKFHVF8sL9ggekR+y3Yo169pvPNUNHjki6HT17Bo03qghQH2YJWRyrnicV2AlLoSr83hV8tEWlKit0+RodsUGxyFUCf+FJABtVYuPjLFegX/nb55pTPwNGTqK7PN/Bt60OGib9WRWVEvaaX+y1e7+W8+KEJHSLv1g9e6wZ8wT02u8LZLo5f6eiqrCZTIvjYwXsonl7iS22SiTdr9OIlo9akEga2RhcuX9BrxfLuZbIs8B/B5M8UO3jPantvmE+n6nAJ8BA9ugjPO8VQ1DHmvnevyyADAb0KWEnMU+anxxrtlwo4MOX6GOFndzstzp58VQ75BLxBZ6oytCprCzkr8C6c/bokZZPnqrC32RFoQze3cRBy8+fyb88kj05Uec6aMP0C+MevxdD0OtvvhEIycwme77BVwT2BTX7hBw4ri+BfqePnkgWleGbI3uU7dtzHcqoYZ7JzhYq0OUVviqyd4wpKkJLQTKiQ79G9LH9l6+1/eq18hoeVJl6dNhenKguTPMnpyIPrC0JpMXRShVyKZ6C78v32pEAG9ir5fjjBp2Le/BH3iOJLU+IFdxvfv+VbFkqh+YKGccYFLivozTEINcxTy40yGtoGqUsVzmfy95fa5EVyo8W6kiIqoganx9rR6JRb2804Fsjutmg0wP7gZ79wenzZ/BKyvJChi8Wa/H7qwtdv3mrhN9IyKSAb0Z/VFELaEvIUOhHyf7OnIxoAAAQAElEQVRmUc50hFz7zCYeVL/Bf7JOGnZVvrpWBi7j0yOpgK9tqwNJLTNTnuXKxnBLSxZUPj1TBy193ajmbLBnrbzBPwZkVaJvGxJzO2wsx/7m2EJ500LvjQ4kXhv2oinPJNZBY03ssKmMPZh4JfQnz3Md8H8JnJ03/uvZ4uxEhg8EvEbWogGetPVBWuBrSVpHEisiUVSQGN7Dv471tSCBldpB/ZdvJNYD193N779WIPHve/IVycQCWW/6Rr4ehlGyeTklpWxeaTxGRvOCxOiW5NxblUWp1ZMn6qC3x2469qLCT91YI50tZb0k5OG8rq9ulB6d6DSUiviIWCTVh1qxLDUyvoNv+eNTNewBkidw//xOObIWST3/4kH7/kKzxUIle55i0yl7cixbLNlvXMm/CNTe8TqenWp0+cCzBpxK5NnDn2Z/rSZKzfmVWuYbOUPZywtZPbC1HOVfPjpgG4YvOQDr7MUnmv/Tp+TQt/I/4z2eX6szyDk9lsBdMahl72jg15LMInM26UT+6LGAplJJ/Zu1qqNjZY9PFB4dq2U8KqPIHsVccKfzCafAfrj55lwpy9WjkwI336sJvxrRQyuyaf0QuPmc7u+yPFeoctmsUDN28LFQzxq4fP5UJTaUlnNVlMXpY2XHrM3Anq2WGtgv7c6xDZ4jPBxWhQL+dERecTT16EmMmfSbR6pZay1GFbNKEKVwtZfLw9iDjOiMkTQXfmPE1mt8s6Ergb1CWM01uk2832npfwHh06eK4JC/35PAXStagO+9xm8vsCGT+xP/pWuWl4rLhfxVO28frUh4nk3+bDyqNDs+on9QM7SqZnP5mSV//kjGvmw2Jm2xzZHBVVUqd73qB3SkkspMRVY4+2T4UuffdnNDT1OPLuTYZ1bN4GGuXKb25WvtOf/Ek6X2mdTDi65Dp1czNa/fq/n2nYLrIeMabD7By+msylpunKei04+v6m2Qf0lr19VqgTe4vmO37q9bksB6vdbImMFhsL8Yr3fyfaUtZ2pJPvfv1mLzMP2yvBqiYiq0I9mclCYbbFnnC3A4gscpyya9KuGhLWbqOLfs8EEHfHh5dKQEPwwfYfiY8e2VFn2uDh5nyNbb9vin8XQme3utGv/QLiD88Up7zjpp2sMt5X6nxledPEWeIao6OdYCmRg60nJ2K1lvDsQoXC+rR6cy1u+j42OZmZanJxoWhSJ0dG/XSo+Wylhje+jpsMlh6BSQyK/yHtFWL+LKiV3fFf17vFzlfk55OPeP9b/v87D9vu5vv+JvdF8+Pvq+1a8Pezyc/+H9fZ+Hdff3923/OFen6r7cY/Xh8339X7v+0nH33Plr1x+b/8NxU797ZL67coORyaU9XR+MwgnJdz5uC39X0S98PcDlR+f/haD/A4fBYefurzsjC/q0Kv0MqA+5+LHufxt+D6E9vL+H/LDu4f19+69/fYj//YzTLPcNfp0qPv7hzV4+3vrr1v6j4/e3Uut88/KxcWYm880qjWbG51++RyzjtugvLNzs42N+CMX73JfvWyx43ffP/xl3I8GA0Q+PDyd3u334zL1vKnsOpF78nqoffQe73ep8fzU4KIUYvxvjMHo2h76xM7Op3uzu+qCf7uq8g+PpsjIzTVfk5tfA1Yv3uS8O38vD5wH8Bw65Pua+/seuwwOeOBwv3tevZua3PyiBOm97WPkQhtntGLPbq/e9L7dKNcphmJlSShzaBlzn+B04b/vu4YMbl4nz0qudD8k3nhwOOujNgGVmUyDIkzLpjrcO2cd4fy9mt3g5DO/n7R/O6fiClHeZSsozJTbm/mDBFGNQDLfFx4uX2fdwefzuPcHiKXh/cIwUszu98TrwNGDShbfpHiff94YY1EIbHJJZ0IczOGwvTn+LjvnY4HjQ0ZMtXpwPXnr4NMnpIzovHxOiUorqgNOhO34dOcDGGNngZ3JYHiTuunbqcwuv13CvP8Gm8S7TDF55vUGRJIkbn0JOQ4gyM3nwdyQ5N4KP9/X5OhIVrrsxJvXc93ewA2Ncd3xOb/P7GMJ0UHfZGMGJjvmdB+LAlNGWJQ5SDgcaHL7P00+0NRPO/mxmDkrOt2kunnOCTIGreDm8GAJ0ZSo5jJroDx89Uer64LR2wDQzZRzMxNWTHQ0HwYYDqbf1zkuCC/2+VkcpOWQ6fobiOJ/NTPcv5/89rrAFcMxHcw0814Esz9WhDwyd1NNpdJnUzNVwKDWZBM/GvkNmiT5oEZ07eBmRY3T+M1nf9pM8feoCvDto8LnNzCFMY2MIgBq4z2TBVJSFAtfpW8meuHI+wL1YFfLEEWDhU1KA5467kK3z23F03poZh9lWER0bkEnBodLxHgh2tQSNGmjYctB1+kMIMgMXcO6B4/rb0T4wCbENWYhTu/N5koPrmx+KOazTQC9pxoG4QJZmYaJhgActh1PXX/cjCTx76jpKzfzerwOG41tx0DZJHtjcE9z0BKfDooq3qeFQv+OgveFQ3sM7t+ljDu/ep0NWdJrezjMvjrPzaA8NLq8RunJwFozqkFsk4Bm2jQKdPFEqMTtyKwlmlGWlAL0xBhVFroZkq+C7phdaYVIiqBfRq25Xy3aNqpirWq3UaRCcUr8/6PLdexlBbn825k1mWhSVYgjALbDHeoI4Mvd6vWZOry+VwUPnc4HuOb4bEo3LxVI7eOCySvQv80JtEdRlQRHaXLcdGNNoOrPr9rUkCD1ye31xoS1BqVQwDp508L8g4OHJlS2BicF1i9JQn4C9QwZeYI888DYnEFcSeIcAaVHq5oZEInDddrkowlsvfu9lP43fa8R2puQnyV0RQM169CQk9QTCWwJq8l9PEfgho6DFySnxu0EpRAcxlQWBywP8H+G/0+b41ejv1MiHy2bSU+xkB5+2zEOenBbBBmxZvGibAmzILJHg8ODmiNxuXr1Vhnz2BODmY1RGkmU+RCVsdVPvFEhkiaBPIFBYQn+DXWwICO/9V2TMA2Q573bwz/V7gwyF4o3IuYeXPbYRsD0EpCzPlSguz+vrK7l+H9BDH3dMUmlkDg8IrQlA799eyPELzJ0R4PSyOD5WFgleEWgaCHblodAsKzUCf0USqHrxWH007dpa1/0BNEyoiXYE6/bQkhFoXH12puw46Yir63WBnrsdetmTvNyR5HSfluF3b4aa4OFKdW5KT46nAFR5eqwFwcPTfKaUZypiJmP+0WklkBtJqFSWpHWtzZcX6tcHbTYXauJBxdOl+tJU0Kd5D/1Rct1qSey1m52qvFIJPckyhVho96cL2WVPgDtX1wXWnUpmpkePCVraKMf1Gl+wwyc06NHN+0sC2ltFEvcRnh1yqSJR7r4zXO40EHQtwT1RSoL5RVFOyTpp1A0JIjNTjzxutjfawIc6DdpdvCfBNMq/5FJa0AwdyM/gCbReI+v07HgKAAeZanQip08icFyXUQW6NsDTvCzUYlOexPCk/5Jg3gK7c71eEMyvXAbMm0hcFPCgGxtdk8zpX+61/j/fqf6m1uKwkK1NV39eq3/fqbto8R2D5sjhBJtZnRwrJ3BqBKJdB8rHx7pCx47wqe5bTwmsX/zpSxVnx6pIJIzoqweC3Sc0+KkhBe1Jip+ReBtNghwd8F1Xl2tZkTR7fqZVVkiMm37FhR2386ijJ2dqrrfSoVWJ3N4TVF2QNNifzXiOWo6Z0mymhkD5m//9e43NoMak+fNH2mfw9/25Ev7Bvxxz/M9PZf/rGH/cKGOt2n651fWXay0WR0opI5mwl+v9NUHkLfh253tl39YkU641zBbKCd5XL57oBv69bbZ6+/VL+S9jS+x9RXtiD3j6CHzZS3nCO5EsiJQZY2afPJLLVnlUFkwJ/dkTlM3Pt9Of7dxyfwMvOvSuJ8FT4J8O52uVrVSjy0fzI42SCnxrqiq5vzxiLqHroe6UoxNtlAaS5nsS6TXB6e2fXymR0C0wghuS7s2bSyX8TwftI3jcrK+USpQY+7q5WCtVhS43V8qeHrt41OI/EwmO869eTnrQIseID5l+gbmY3+7lWGdF7+XxsUr86A7e7V6da/zqnY6fPVEHDeNRqVOC0gmeJtaRloSPB/j9T1n2YdSbP/5Jhr9pWHtKEo0ja+8aOUdoFQ45h94cf3FE0Hr/GpufZ1qRKG6yUW2OvItRJUmSPfZp9O/hFOas/MmJemjbYSMjftbXgwSu2/V68o0X1+/VYEcjSZKwqJS/3ZA8eC9jHxTzNH0Jrr3ZSkWmQHJN2O9T6JC/THI9hrWTLR8IrCeC7Rk2GSkt68d6s1bz/EjXc9Ps5FjLndT+6Y3y842ydxuFL9+p/eadDqybvQbtSRQpS5qj36PPR7leX8rtO7CGpQU+MSV18CCQHJuxN2h8jUQuPTxJ0LAggX0lbHe/1SGZhmjSEr9G26paKKCPJckRY4102TpP8tVC8ZRCwkp0H6B/QKfSodPWOtXwufekNDY2so7WY6uKRLKha66viyePFFgfsrJSyz5pcXziYFSgK2O9l7DvnoRKSwLvenOtGYmIuSWJpPTlH75S/eq98n2v5pu3+NZBAm5Nksf12pDP3tcJ9v/9+Vrd4aASfZhk5r4RARwY7zIb4U3Ionp4H9CdgYR4CZ6xk1w3BpKqw3o7+VH/ssIJOuuiHNC3008+0Qy/3l+sNe0FSIZ0rq+Pj5X/9hONJFt2JPv1+kola477NPfh+z99o30uJfjZf/1OPWeB1epIQq7Xf/yzmsJIRi3Yr41S09IxKi/mch7v3pzr4u07zUiS58wzshfMP3uqEd0bi6iIH61aUyLpduV/jQAehMVMy3/+XEIfMuQWQlI6whbR01xBdrlVenSs8uxYmhfIf0S2S0VsO13sFGivskqhKtVgFwfs1/WYpUjuU3J4NbB3M9aUJf5lwHdOwtTtyyAj//yJDH5wq8hHy/47zWZqq6T6X19qeLrSsK+1/eYbxZhk6EVymW0OGtuDDL32L5BFdF1OJ32c5rScKYeeDNkZe8oBvR1Z83pw6PBds/lcLNKqsMEePRhZc1effSL53hi9z1+c6QZBDG4L3BesKd0sKZDIdV75Xy/w+Z0/NjAMPdn1h2mdr//8UrOQS24D37xRC6Edia8M/9pHkSQ+lv/fqt0ik+Efx4ChZEEROxEMql48Vf6bpxL15azS8OxII7poFOd1nMFvZGT4rRE5Nht8QFWoefVae/ZTRhwr23Xq0NEAfwbwFvwKoVAVS2zloOK3zxSfnUl5Ug+MnHmcNyN7o5CCWnyQzfMJT/fT8dHx9EvcnnNI8fSRmqHTDr/QcY3LuQoS6OPjhYZMGlhfO/YIIkmcnjAOBhn4jctSPbYQuO/x2yO+JuAHF0fHspuD3Ia1a+VfYDtc3cj9+ciesmU/XbQSrNGefbpWlRbPHilgJzv2wjUJV/+iQ2K/V1Yz9VWGjubKsMH02081ny2V2AcF7G3oO7X4Rv9LCbh3DdBesf4EkqH65r0KH/NyPfHenh/LHQNffAAAEABJREFU8Auu0y17qII9a3h0JIOXsSoV80obEvEH+B/xQYH1MO9GJfQhnhxp9/qttGkVSS4H95PLSt4njkHZodfi06fsH0YZehL8iyeU8MVztctMY26qsN8aNdpnksw0SqyTyBUaNuwXevRKxzMdsa8K6G2J3xS0729uZMyp//mJ7HdPofEAP0r4W8uQwQybHdteYxaVIzt5kp/zRRUL+hw04JfzmFQ8Rj9gUsB+XVZ+jnFeOB712KvElyT40Ln9sK8QMvREtrXj9GU9JcH3I/hhEnuscDJTCT+z//kbBf2aLxgxeoFFI+UWtN/dltvnX+vTyf+p8rF5PuzvfT6se/js7Q8LDNR9eVj/a90/nNvvHa5f/1rxfv/J5R7FX4rG/fj76y+Fcz/uXkw/dr3v92PXB+PujW1E9t8XHCxGOfp4v04FY9bA/tYL9zg44XTpSa+B4r1/bqH73/X+qXnuAT8gEtr0g6K/7fXhdH/baE3u4iGMv3X8z+k/yQhfxBUh8fYJf2TgB6z5Qc8fPPzI+I9W+8CHxTs9fP7w/sN2f/6F5WOgPwQFzd/r+vcimbr9nPFTxx9+ePD+p8oPe/+Vp38H/P7KjL9eM/xjadR9uQVsWFyYiibG2y3TabSpls8fjDPa7wp9aJKCyYsPx+ug0+5n6IaOO9/NTGamkc0ocUjumc/C3fMEAUi//H0Ld5SBh5fvnu12HsnnDwqKU/mOTn38dTt+0EBAY+oBHaKMniyhmDk8CsHwEKPMuL8rU/+f+WGM9673cP0aqPPi9SFGv0zw/cbb/ToV8KHh7naU39/D091r4j0w/OrFqwfw9/upcO9zhRgZbtOG0uyWFm/3vmbIjbn82YuZOZipmNEGDK+fCvJ13RrvroH24W5sIsjuc3m/njETAD7MgEEfbuXjvAwcPLz4IcTrQ7id08emO1wD47x4uwLtlHBX59cYgryv34cYZMHkMO9pEi8zm+geOAje4+RzeJ/IGB/nJd7hHugfgsnn836B5xiAzRUJAFETPBRHgXqeSGJ1E10dc3hx2D5WvPxqBt/hh5kB1iTdlh4eCKBAn2ocd8GnnoO1UWNmNI8aMKgePT3UNc9STFH+8voQo3w+CyYz82oNwAjcj8w5upy492cz2r3Qy/HycT4nKFBz+76lSaKnRg4e3s+f8jxXBo9solmgOSrEKA8qjsxjZkrglVKSmd8npTyb/FCIUTHEqT5G2hUkyijjegfLx9DPqONW0QJ3ohc8gJ4B+keodzwSeETmsmDT/A5khEeBOURdT1DGg0mBPgF8ApAG+DDc0ePPI8/mA4EZAjVM6jDMbILptKaYNEJbC9/vdSfQHpjH5/CDdEfQyuE4/JbErvM+QoeD7nwcuDiskkCGXwUteZaDpsmveZ5JzDGCz8g1zws5DwfuR/oO1JsFwN3ywec2Bfm4gT7+bWBIV5ZyjfQdKGYmk784nCaTYbA9tA/0d50bfQB0JwLXXpcTNCmKXCnL5LiP8DrAk5H5HQrDgWEEDjiso7MHDuUjOqppriDLkpgcW0xeJYDwbIpZoRCiYvB1YMD39BOclGXTXDKpA5cxmDwpNgQpIq8eO0rAXJJUnC9Xmi2WgB/lr0jfDp4K2RoAWuiacAFXI2DpCSLzPsgiWlAC3gjOA0W8XG5On4FTzoFWJMEOJEAaAgNGf6c5xKhAu+CjX0d4VXPI9uChmWl5dKTlaqUcvjn8OcElvy+LUg7XxzTIvkE3HN6B4OUI7zP4DQoKEVugZPB8TjAi5rlkUpZxpV8FvN7pAYf2sJfoG6HD9cd/AVoTbBngvcuyZp4sz2QmedLT53Tdd7omXjjbBinIJODlBJG4IKdBS+g3ZN1xlmi7lh4mH78jUJOgxccYC37OoX9WVVPbiLw6gpEzElUJehynBG4RHH0+x6tCFwPjMugZoaMmgRaLXKkd1HswmLrl8TFkhelX0o6vy+qUBI8zwixMgZ+CwKDJJjsJUBAJYiQCLhuSmzNw7+FBjZxDzEg83WgHr9Lra0XqF8honpfqCFz4n+It8oIAYqeaxASVqggcubyaPGpO38JxRa88gHuAfpdxhG/zxUIuz+zJsQ4k4nbowb4KqodOTq/u5nL55LNKLrvZYiGXv9tUwTxmpmTYADo7OzlWD/9urm/UwXv3IU5zhM4OfdkSWN2j0xkBpYwg0kDgvCQgaAv4RyDt6nqtfDXTMYHygiCdZrkCAbjrw24KpPUExhefPVPClksCOS6fAlkm6K+QfQpRLXzMy1Ll0ZECeF2QSNwT1KkWS3XY3hE2VyzmCuAbmh4ZXWoxJpHh0SmB3RXJlJ5Er3oYdLyQkSDpLq8U5qWO5kuV5Uz95bW21NUkUGtkbgTRKuZfnpwoJ9HWo3NXJDLd9s8IPO2573Z77ejnX1pIBOZCDJOcKk9sYmvVYq4sJpWrJfWV1gReu8sbuXy7y40ur9ZyPfOgfAVvujjq4k9fyf/E6TVya0kQisBvgX05744++VTzF4/xLwuFIhHEGrQlqHsMfA9GNuDjY6ozArjIuYNvHpB0/5QvZsrg4WJRqSwqpSaoIZDm67ShU8W80uxoqeMnT7Te7wQq9M+VPT0G342uvnqtAVl1BONCkWskcXLx7Su9f/dG0X+R5zZOYsvXkwGf4Gu/0zVfrbRaLDRbUk6R3zzTkkTyECP2yf5gWcmQ8Zxg5eEdMiFQWJMcO5QBcQ1qwaVczSX43xDE66ZfCBOAJLlxcnomFID4eiMzm34JW2D3ruMN/VuCzdEyRZNyklMVQb75Pz1R+XhJkLWX67/DmJHMKuDPm5ffyvjn66fDzcAxzQvVBJwNn9Hge9fv1zKLOvmnTzSGoCuenXcV6+WSAKfBmyNoKdCdG5LpJQmgHQnJk9WRlkdnyqqozZt3OhCUnSO3Ep33IKWQxfXbt8pvGp0R9B99TmS4JsGYd9AA/zLnAnGTnqRMJBkcQ6ZA0rPbNnr+6IlWRzN1wLl616svL5hr1BgGja9utIcfNTLLL1td44/OSMQMBGMraDmtllqQgBlPKp1iix3+f/vqnUZ0ryV5/uj5Uz39zadqzipdN3u929/IZawi02yMMvxkSwDaLm408yQBwf+SgPaU2FmUOnx7rjLmGj49U8/zHF9RzSqS4pf4lkbFs1PNSGDOTlZaYqstut+Q6PIv4+wuL+U6dP3uXE0cdBor5cfLKQjsa3CFLhfore+r6zSqn+dakcTXk6W2JGDC0ZxEWq0T/M+MNaDBpip0JEtJI2t2z1pZhKSIDsbTpeb4YJW5dqxTDf51eXYqGhWoy+DziP92/79HfvvctFqCy6rS1SppS5LZykwDcs/gSSQZUeELqhk8CL0G1qKnJN+Kp6cyeOdfWhmYf4X+HUi0j/iS9uJKdZRCnqnEh3jAfwjCl9+oZx+TsU4dkN/IPqmvkk7y2eSrtyQdx3mpnLVP8H9gf5D1Us19uVookETzJN8Bm9j+8dsJl/o3p/K90a4+qCKY32G/V+1eWS3BAHX49w7fPn/6WEfY2sqT+ynX0ePH8H+rFpvfrNfsu3tlMs0sydfSFh31L37s0D2D1prrjqxDQeLVsqAsBlXfXrEGUv731xpIBFXIcPW7T9XCc2O9GEiMjnWnhK+Iy0oiOC8SLd0yl6638uRqt75RqaDq+WMdf/FCw/m1WvR89+W3aq43mHCvBn87kixyO6yLgGxq/MSWa6uwaTRG6pC1Of4kWDN8Zg0PUCW12MARybmGJPCAXtn7G9Ukfkbk7PoQkOHN1ZVa/NYYAv6qw+6CAvIuSZQs0eecNbBe5BpmmTJ0XuwliqyQmWlkLRwyKce2N+fvtVetCh3N0MVi6jvA5736b9B9fB9C03K5Uo4/NUmJ9Tags/vrK41lkv8J882Xr5QtZ1IwZdjJ8f/4QkdPn03nTP9VbMS/DDaqQm/1CFh1jx1EpSynFKq7Wi0JSNRMOi6Vnp+owjfM8N1lqiQSXgmfZqzP2edPNbIn2M2D5l88VXY004DvuOE5gUODHY886+u3mp090uPPPpXYSwzixRqB61CLTHzPJfY5ObIeV8z57VqWZ5P+6XqvkbYhBe2u1hryhI60GvnXA0MvL7RfX6u4bhTQKQiQ/wI8QwY6WSiM0s35uQJJnxl+Z315AY41utHJv0QS4P3gcFzu2Ne4qlTMF5LLiTV9aFsZvNT//kbZtFeYa3y0kEFCInllrCWO//zFC8U8V7e+ZM+4Ufqfn6t5fSFfl0fsvsYO66/eTDQVlnG26NThb12mZIIV8Uc2q5SDT+H/R+8Zazhz16/faEfyXOuNfD+TMzaQ2O494c86EK4PCp1krE3CxoMFNe8utHj2RD16PWQROc60+uSZYpEpF3p6Mpcou5uNdn2rEh8V8TUj/q1FNyI6u3t9Lk+Q99hanM9keS7fazbY1sheMlwdlLHm1ci/xAfntTT8+Y3EeuH7kAgeO/+TzykqUAy9jvimwqJGM/mf8I3sG0b2E0ayMSih568nGu0AQTHqcH6hgAyNdXDIggxdCPApzislEvNCZyM8C7NSFoJm6HTEnkVC3uDLrJorvLlW8/KdWnxm+6/fqsUfDOigPT+WHS0kEquTXbPncH8n9jjC39ijpQze9cxZs/cJ+P8eOzbWjJrN0aBx4kcgqZixZon5xdwFe74Gv+SwNiRYF31Sif/0uZqvX2v39r1wh7L3Gw0kh8evXkn+/zd/famBeQO83q3Qjz+9UbZaqvjnT5U4V3TuP7B3sRdtl4VGFDtnrQrACexphd76L4KFrhXVTO3bC3Sv14KMfgGcAZ5sfW7oSAK+8xadMdbksKgm/7RnrzGyJxjh9bAo1L3FDtEpt6mB/ZZIBHd/eqlsDNKrNb71Wr4vzy3gdUd12E8Ev4x1Is8yRfDq/vxaLQTHplePnQ70zJwOBdkf3klfXmiLvhq+sF9k8l9v69WFYK6UJQ1BytCbpsDi8L8Gj9Mnj5XYX4i1wr9A0+NjDpxPiqdnatnnD+jL4gT5fv1e3bu1wmisC8yPKWT0EXi5jEd0W+u96nfvFVlrbrJOzf/rE+ksgZ0evH6lW3da34GCnina9F3FP8CNjR8g8cHzX7R794kQbh5eefx3eX+AD0b4w2m8/b78sOU/6+meK3/P/Pcw7q9/D6xff+w9VjY5YU1Lo6bXyCI63fBhRjuF27s3cvqoPt01/6ddjJn/WqHLf+D7Q2z+A6f+2VM9xPFnD/qw41/oAzrysM9fa3/Y92+4f4i73//YUNYR3ZeHfXzMw/Kw7T/y/h43vz6c9yFufv+w7T/73vH5YfnhkyZ/cl/3w6epFmLtrnzfquk1sLH3APpAkHCq+OjHBIWWh1cef/X3B7o8wX8458P7qfG7j4ctNvHju6bp5qGfnSp+5MMDEB82eaBf8MlouC/c6kOY/vyQl8aG1+vo6N2n4rBGeP0dvx/4/6kDHyFG9RxsuJ3eHpyM1JmZzDgUM8bh+vGPQhUAABAASURBVFx+9eJy9KsP8EOfP/v9x4qZQc6gDjwCOIYYZHS8Lw4nBFMIQR14/DVY4nU/NgA7hqAUo0Y2mSECmzoFm+bQg9dIsNmLVw3Q5FfH3a+uCT0JqY4gjdMfgOl4ebtfvc+HADMOPh1jhju4Hlz1sU6n1zusGAJBiFvaHYaZ+UUOs2dc5xtmavz5Hiez2z5mt1eap7f38dIxLqVMZkG3zo9m6DGI8BGOT5jGjtM8ZiYzY++eKeeARu/v3hM8aB6QjePjz2Y28dM7md2Ovb93vfB7L46vBdopMYRpDh/fQlMMd3TDH6/z/l6cn40nywhkTc/0ZaDfKjk/7/BwvngytOV5Gg99AwdbCJIH+3xMiEndHfwAni4zv2YcUnqCB+ZQ0Qkzm2Tgcycfg465nnmCxWH1PQd/ih9kAwdjb5vmBUDw8fC1h7lTggu6qNZ98fmMJ7OgLMuUKBZMnlRroLEmkOfXEKNcX3wuM5OZCSbLg1338+IyJarFK4Qohxdi5Em39kOCzWGZmbyf28nI4bKDhw00uTxyggId/TzB18O7AL6THsYEbjn21avh4FnETCIRZn7g7EeSC6YAUCBPn34foWPkcOj8qEnuuHwi+OR5Bj6j/HlwvgHb59pz6HOczAwxeXtUh3y8zgO3o8uQtgCPPahmPhN1XJBPL9gs553rb8/hNEPHB3RzBL9gNgVoep4TOPTM21IC/PbA3AidWVnIk1ATHwF6AGfnf+t4IYuBIIMHN0YOlrnBV3DzAIzXR3Svob9ZUM68BwKp4jUi/8H7pTTRJPCgWsY/x2VEJyOwYkgqSOYM9BdtA/47y3NNOoY8Yog6AL8hYOpzHTiYewJvhGpPyPrVZXtAX5yvu/1O37+cM6LnKDNTDW41gaSe4mMG5Ly5uVYIAduo5XBdByBE8WypcTVTBm7SrVwKAks+zvH1Il6AlcN02fq9URdiVKLkRamM4nLxRMSeIOJAuwgA9tC2J0Dp93FWECOoVRLs8P8Lz/nTgltEX24I9vTczwim5AQqnQ8jujt4gVeReYyyJNBXLWbaELDfM2YkKWfIK1DiTa0Dwd40SiWBQE+kjuiP0+Oy9+BhQ6BnKiYV4Ow84lZCKdzOBoJX8TGBPCr3JOdiyjQ6XyiJoMZ8vlJOMDU4E8B3fXGhGn9VIssdgeUwSrOsUH9o5HJo0SuXcYdNdSQpiUMJQSgnkOX+wvuL4E2H7jGFv5XQ/xnBt4JsiSdl/E8P1iQ6R+x4wI5rZN+j54fDnr6ZdsgW5dNAu+uGBZPQswo55uh8Ap8G+O6/Y4haElwq4bEHYNx/ZRYkdHjc1fJfnOQEqBuSq/vzS4JflxK0pkdHClnS3JMyVSXHQRp1hQy8bsAGW/Rtj/6ajDmOHCWSINfoXKPHj54Q+I/aXRBsNalOTEkwx3kSCFD73Fbm8vEddGzeX6oKmRboSuc6AI/GWUGw9kYdSQ//0/btGYHd47n8FwcD+E/1wGzBvYiZPJF7fHKiGcG4iN7MuN+RTFoulrKQdH251hY96pHj1mWNDeyxL0+SGHI08Fp98kQ5QW4j0bMg6XOyPFKNbW4pPcEt1EvV6bEK+hw/f6IjShel4gS7gs79+/fyOffbveR/8pDgaSRwNiwKreYLHT97rkk30Y8dya8O2z0BT0MHGnQnK3JE02vtuL5+r5KguAfBEgn5G5IazuTr9VonyKUimdmgF55ESuiO61ae5ZqTyJQF9QSQi9Vcp6sTAmhrbUi4zFYrLU5PNMK/Ev2u9wc8uimNmYaLhtKqebNX/XanLYH7muBbvh8VmkGWMuUkqjISDTMSJynLtHM+RubqO+DfaCTYricr5UWuqtUUPntHgLxfltwbmiJdk0ip4MWymqPDjWLMgbPT9fsLXV6s1ZNMmHSr3uM7Cl2s3+vi+o3GctDp45XqvEGfOi3wwcO7tfxXUVUr+Zc9ZoTPTz0Ritx3JOwGgsM5vDlkg9YeGEfGCqZrfFROkDOS7LwieL8jASpeRtm0O83yQmfwaYM8L87faXP+VsXjIwVk2ZDg6pImnzTHf5mZKnSp37W6YWwERsb4+XKlxWypRADc+fzm3TvZEKeAaXpeKv/8EYnPA3wqCYDXWuxGPT59rPVhpwUB6RbZdOhH+uRMhzfvtceXtedXuiLRuicJaZ+dqZslpaqYeHbzDcmLN2vkfTT9wujRkyfavHyrjoTNDN93OF+rhOb1YYtdbaY/1dpQt8H2jP3R/j28PAyK6Nz6y5dq1CucztWQkDz8/pvp13QdSY7rb15DU6nx+bHiM3QpBdWbnZLrSJ40evCboPuSRHVaVHr9xz/Lk0Sl/znLQUro1OF/f6mGZHToJQ/QJ/zJWCUdkJnmucK8mJJIJXbb4acmv9ZpSjCUyLrHV62wT/HydXSHb/T/RxBRa8yi6rHTwFp8dnamcrHQkrJgHN2lzX6ivUd3Bd7Gc54KHVXzaU/h9p4h1z3rs/9KL5Hw2ZB8aOB9Qgc2yD6gRxfoRofvurh4rz4LWpJIHcuo6ZdXj46VYyMX//alzoe9PHF8vDrWrDWS+1fqXhD8xu+22E0BXe27tcpdR6K+0xy7nj9/JF+/3LYP+NkZdtuio4Y/OXnxTLsBuz2qFEmsbJDbQEJwwA+OJJ4OXD1J0qE/DWUOXQ14VvgtN8BY96qBNfvimeZVpf2fX3Lea2QkE69DO8k8ght5ESWukUThUGTTr7k98Tjsa4m1oDg7JgF0OemmJ1x6fKT7ULfHrDPoOFPIo6zp5IkP58GaxO2MZGWBoLKqnPZANkGT9putqjcb+a/YA0mTgnZPQCb0PGArNzNT/09PVePzB+CmLCp+cqoG2Wfo1ADvM9bZErw6dLKBpw32k8EjW1YyErAolQ4k1erNBhu41p4kmv9p/jlJmI4kcY4eNkEasJns06dKyMv9UQ3eyyenKg+9BnyzotQVURsSE8mT0iToXGfGqw1raq0D617HGh7Zl9TgEUepR+ZuLxn22uHjQkryvZrgJSzQyHoRj+bSvJRtDxNfzfc5StK+pW+nER+ex6Ty8ZmqvNS1am1JCl28PycBmDRWUTOSL+/xWc0cQrpePUnOzMIkh4DNDexL/C9a3HR75splz46k5yc6kBi9ubrU1TcvlcBNvDBX+X6vwVYG+O6/1PcvbVQpl+/7xhajCiKxLQX2H/6FiVgWSkWBztckdkbBWlXPH0vUH/paGTrXY5u+3sn7sVdZPn2iBO21Oh19+gxfe8Ls0gBv3r98qe3mRjV+aPbZE4XLg3p4O2aGjYyyTspaui8qDeyVdt++UeBfgywCPtnl6nvFFr/VsvdP6N+2YCwJ+5t8VI2v2LAGzLC5ImYa4cfuaq0WXgV8T0OiTtBuR5WaeqcD/nIAdtMfNLKuR5JVxr6kRcg9tjiiO+3hoPTkWL4u23Ku9o8v4ddG4XyjhkRz8xg5Z1EjfjewRxvZk9T46iIUivhO90lGAtf1xIok87/MwPqfsT8p8OG7b97iS8R6IrlMenRfVabi2RnznqjJNP3KfCThm73fqmfOG/yUYS8DfhuVVe6/SB5xwOwh0r5Dr6+lRaGI7cI+hVnJBEHVciVfA3axhVe9uuaAHz5Ir6+n/YnwJwF9sVFyuC4n39/1JAn3/xe+/92Nuq/fqUNPLcvUQ6vbasPe0e17P08KbuMJfnSd/NyRoReRvYy+OhdLpuKLR8p++xwfNVfCL1heTH9pyL9cEEgkZ77+Rsn9qFYVqlapAsb8t58ovTiDFxfyPx3es3fv0NnE2SIm5s0zDciqfv1OA/4hf3ysOYl4WyEffJ7h//TZIw1f4I+fLmSPFuwHtzoqWSueH6m+XGuPbEf8TESObs8D/jrDxnvW4gZ9yFKpw1dvlJBrDk498+/UKkO+oq5Ht9zeRmzi6HefqmH9PNxcaTyqVP6332BYI/vuKzX47PTpI7aAI/RcyjgT+1rn8h/ZIwdEOX7zXjV7nx5aXA4ZvGrwqyVrQLcqNezqaX1swDlEZ1ivhF2motAuTVNpJOE+fvUOZrbyfbfr/Hy+QD/Q34sNOtCp/1+fyvAZYzR5Erz1Nfv1FfoyKizm6n7/Ej0SjmHQgF7aaqGS/ZT7gu7dWrNa6v/4Wlt8t3EGE3oxEntwuVz/6WvpX77WiN9q4qjxuFCcFeo/P9byf36u7MkSRKc3E/zKb/uV4f3q4Di4/uowf1WAP5eDP7ffz0PuH6rXCDZeuPyjvI1DjxfHx+yW9x4sGQm23NYFv3xQ6PcPr28foPxrProMvfytMH2Ml7913E/1R2ZmJjP7qV4/r81x8/Lzev+w1z+CPjjuXn6I2fTkm5D7MlV87MPHevlY28+sM7uTw/31545j3nv8zGySp9kHV/FM+Zkg/6KbGeMpDxvM7OHjdG9mMvu+TP6ACNdfvRJsHCk2Qfnxj3s47ne+K8x3X0+cT8a/EKNCjBMgbzOjluL3XuzOd/mcXsxu26cBf8fHX8Cd5hEbrOG2QKPP97dMYSHIzCTG3o+zO9r82dv96iVYkJdIu1/9UOT0DjDGi/fxq9f5/Xjnq/063sH3Ni/eHmL0y1RG+vpm1K9TBR9+730NHEOME57ex8vUxpj7a6CPmcmvXsTLDLq4hhj5FDwaJxje3jN2oHhDot3r/P7HirfHEG6b72gJwB/u9K8nqfmQh97/trOmOZ0O8fKrF26neocx9QWW2R2+d1eLzBeMI6U04ctc9/M57l7nsPzq8O6LmU20+nMEhplNfImRHbOkwDOX6T2N54DjMBymmU19zWzCr6NtYKNvRv0DPkUOP2YmHwNndf8yux13/+ztPodfHc59vV+NDws24drDP8chhiCXRwwBPClczYx7evMWJYagjkNgDEExcE9QKsvzqY8ZHcRZgIMZF0VwjvDAD++dBxeYZ0Tujk/Ps+tST1/H0Yvz18f5/cR4Hu7rHD+vd3g589E0vf2AKEdMUgzgxHzcTrwJ1Pt8/izuA+1ehjs8xGtkjTLq/aDHIwH1QT0H3Q66fO7RERlH2EwxyfGIyDLLcuUcJP3e5xmgx8w0YI/OV683AkRGvagXc/i1I+kVOcA4HgZ/fO4RnXabvsWLQxH9c4d/R6fzr+Eg6PiFEDXAMyO4JxJJI8X8MDTQCpyJp+Duc5kZ09Ifngfmjz4fdc5HM3BFvyBJjkMHTCic7kMM8kOm4xNDmOQ9Qld7B9dx6Rjrc3jC3tnjOIYQNTKX7l6j96GxqErq4ST3vDXyMYCry65rG3kSzPnluHfOLxBxWFmW1IFXwaGzR2YFiYIW3TP0dmAeh+P4+3Q1B2nXS9ffATxNpgk+93sCmwE6siyTizOlXMWIrhBQEUGzjoCVH/YTY3x8jFHeX2aTPXTw3uXq80GFnK4R/IcsTgfrRH8zYwyF64xDrQehDfo7AqCOq/vr2+sw0eR0mbkMOpXokePqPBQ608GDlgSPyyWESECl0eroSDmBDEF7Dc98DGyHTB+9AAAQAElEQVSaElg1QYlAfVVViiFoVs2gc5xwH+DbbE4gJCvkgd0IvDJlCugLeQ6FdtAs0kaQsYZPJYf7niCb//nI0b89T3LLAzQHAgUDNDs+FoIG+O/8yfNMjuvqhCA19LjeZMDfkug1ox/8H+BDgvctfHS+HQjm5Oj2yLMhY0FvQSAp7BoNBBz3BM1G5Cz42jK2hO6CcjtvLzOT86qGRw7TZe+BkpbAigf4A3pSEdh1XDyZeMiDIgH2SALCnhzrmgDtND80jPBHMs36oHFR0m+pvO4l6nbwpMO2pr7oYSDJlb29kbpRKcvhwagSXvucqShIiL7Tdr+V89GTtiuCYc5Pt/cZ906761CAf7nTj6xdTyP8grXyqyckjfotSQT/Jr8xV3W8crVVS0AqWpTFoGuSH+35tTxZ0pNomi0JdGBXbieR9tOzRwrB1IG34a8GeBxZNzA+FeBaLpa09WoJbldlpQQ+zsstSfIyy7VdXxOUGbQleXIgSVDQHmOaYLbI1F6cqCTZXr+5UDh0chtQBDeTsjyXv46Pj7Uj8Z1cxvBzcXw6BSGvr6+0Y94DAVZPnLRDq7CaaYbMIjZpBLe1rFQ+PZt+MVI9eyQrM1UkZpIFkk4DyeK1bjwByAZ5/uyJPJicoSMuzw26l21bCbz6hGxfPJFOF7fwjubaDY32fasGX+zjBuzHvxxQzebAabDvQQvkVeSVRnTkgH/YELwfzRQCekJdhNYO3XTZO16oj25ItgVkly1n6NFC10Sbc2gfCLS176/VEySeArbtqB65OKxhNBXVDFl02sCrivtA3Rb+H5qdVOUkFC9UYsMe4N2eX2iMQT0acf72nYT+zldL2dFM+zxM/Dr6zSc6WR7LEwHCpjIirTlJlHBTa0NCY/HPn+jxixea+I8cXO7DXWLL7cqDfPOjJUHoa+1J4idoztGZAv66DgXmL0h6LfFJDb5iS6JhgT7lBEKN9ahvO3UEkX2+lsBuIlk1Q8eWywVzHqB9QFWiiqJUg07DVI0E6gZkFfDHOcHONQkztyP3XzEEbfzXNejwBp3JjxZaZqWekgjQxZagbCP/iwgDtlrhS0+PXyjucjVvWo3no9o3B20I/MZ6xPYb3Vyudf3uQjdp0EAiR8goknxZEvhs4WwdTTMC/4F61+/VtifZfCGXzdMXL/CvlS4312pJGM8IsDf4iaysJHT8mGR7jh/e4EsNWk5+82LSpzxlXEedPn2qG/SzRqfOkFML73L0bkzQiN8rjpdyma5OH8HDoHfoQfnfSrXVqGzI1Pzbtfqver0jQW3oxuLR6bQGjfNcJTKu3621T1L25FgbkiDF50+0xI7saq/9y3fK0IG0aVQiiwB+05/uZS9xoC0SJK5tIKica/n5c2m90wyeiYSF/5nTliTW0T99qvyzx4qsyS2JjR6diwoqQ6ZE4qHd7pX+56fafbpU/B+f6NGzZ/K1bUPC2Ug45swdWFeyMldEXjts//3r13J72CPbJ0+earvdaIftjATQMwLyw1GliH7nnz9WtlqomWfqSGpXrBmGr/Akc3m01AIZBHTE+bLPRoVnpwrPSfpVcQqKm5lK1uaR61gkVWfH2vaNjIBxxLdllGvsfL1eC9Aq/o/PdB16pcfHBNc/kT091vvdtUbWL98H+vrjfqkeWwX81cnnL9TlJk8MLEgA7sFxHjNc9Fanjx+pms20oPToy+bbdxov99rC9wJXZUGaWdLq2WOt8SOby0u1+KUjbEzTa1RZliqyfFp3muNKLfYyXm3VYmOalxrxL4l19hrddPwS9Bx2yJCEsOvuBTBTllijdlKK8i/DJHzVFX4kYYuL42OlImc/kGl4u1YP7JAnjSRJut9/q4DMnJ++Hjm8Hl7vkHeAnxm8F+uPCT3NGc+YuChJao1TouX96zeqVivlea6e9aOfFxNc4fdtVap/syY5NyrHh4QnRxqR+QKnGkmixmdnEwfm+MAef9cxPkOuLreBBNwWWdflKCMhtX75igTKay0va+z+UglcFr5+kNiKea6imkmPV0IoEvp99aeXSsxhJOtz1ln3mQGf0mjQiO9cLeEJSbvt9bXMTPOzMygclZBFht0uSVQomBrW/e7te9UBOc0Wwo3If+UqdKb+5p0qJRUkfps0CqPGZjuNxzNVu15pVqg7YwyJmHQ0V/9oKdvU6pBBAMd83yvKNOJXff/QsU7wOPHkwP2IzMX6Zidz1rWD4tlSQ5B6ZKNDS5Jno5a9kvvvxcmJjpDD8OZKHfI9XFzrpIsqq0o1uhJilMvV+4/4B19rWuDM/e+SY2t7kqmG7rhurR490nKxlO8/R9N0LgnwxXVowHaHl+8VSOhFeDBbnSD7UkpBQ5GpJym5CLkM/RtOZiTLgMO5KzBng004fQXr9sj6YK7bTi1yb+qDBnxrz3pQRXwu/Bnch6N7GXyoZpVmyCXvpPrluXrOBSIpZ8OoGsn5n+7fuqxerGRFoVkbSGKhJz4huLlfGJal0m+eyHna46dnA9xnnZv7l1KaXiElElxbmftSX9tCOa33wb8IRxJwT8KuYV7XD5dXiFGpKNSzX2jZ8ybGJ3ANv8PHkmSLZ6vJhm2MUtLkZzKSd0MRNbAuGzwcOX/1yPDy1StZCIqsxZu3b6UYZZR+FnUEvyL+/qbZqn8MP7+i7+u1KtaU8NsXUp4mnQ7nNxrAxccZdEecT9lK8YsXyj97qn69keuKzJTP56ooLWcOo98O33xgb8rxSTVJt0PoFAYpnRypY5844PMyfHEkUVeyR+jxA4qSZkkDOirkvgGvhn1mxJdnRyv82aAEL4r/8Zn6k0Ljp6cafBzJzXxkHOtsxt5d2EnW0Hc3KK6OVKDHS9bbBr3dvyFpnKGD+JzNn77R8C/f6PDlGwVL6g87dfCuP5sr/NNztcelsjxXdXIK0fAYf96wbjZv3k9/dSBHB3v2Z7HCL8GnhnPF+IfXmjGnffpYxefPlDgjdOdXakjEH16+VnNEX9Yl94Fh1yqR4Lwhcdpd3qjlTJNeXStD7iVrUp+jc++uNW5rDZlpwA80CR49P5Z8X42/S88facQPHF69V4Z/2iySIj4vPKIPfBBrtifKC9aQLOWspVIHX8dvL7Ta9MrxZTvW3Ba88qxQQMfSvtW43ir77Jnsn55q/2LJ9bnc5nwdaFzG+Nf29bnmrPsRXm/8SxifP1VazORn5TaO6t0WvniGza4UWPfaZOpZ0xrWyvyTx2pt1EjCd5dTD7wGPTH2X75fCPgjI2ns8+nTM/VHubInZ9pXQQM2E0YpvFlrRH4x5ipwZP0iU/x/fKZFMcOfbGTsGxL8N/zc/P/5O42fnSjgY6LBQ3xUenOtjjWkXRZq2gF9PijQ9AveYKOPFcnnui/60dfHxn6s7kcB/B0N99j59ZeC+Riuv6TuY/M7XvflY+33dfd9/Hpf9491Rd8nffh7sPo5XP174P/SsePomPlov94XyVgMvGh6IRvfAYjrVKbKX+Hjfr6fuv7N0/zXgP8QDtzrgl//Qyb8myZxrD4sfxOAv6HzQMBoKmwmvrennwbwIW7+/NMj/vZWx6Vjo+MbU7+/h+D3jq9fH9b58315WO/3ZiYz89sPyihjDb0tHzT9gkczkxmFTfAvGP7BkJHnn1Po9t37tr8HBp0XXj2wOffrx8o4jPLyYduITnid4Uf96sXrBuQR2CjaR+jzeSZ53SUFzcyHfVcCsKKP5UBwP97hhxgVYtTUdj+Ga/jIHPc03V87Dix+WPBnM5vg3MPW3cvbQozyerMf4uQ0mRnnlDgdgJy2RF/x8nFe7vXP76n+6NsMDWItch7cdwjUxRSVKAbMSLlviyGow95cj+/rzExmdv+oAXi6L16LrKYLm1YPPHYcuJ3fMYTvxnnCK4bvn81MD/HQ3cuMebyIKyWCY4xB9+OpuuspmXkfKQDXYXkxs6k+xgTfOvkhu2aD7PLoCbyYNLWHEBWh28ymZ9Pty+yWX/5kZvThIIXOjdDofHYtNrNpTIhBJsnMmKufcPSE1UT/xINezoce3eyY2/t7gMn567Bc75yXHe3+bGYTLf7s/SI0uIy8uA56vfPDD8FmPrOmVwxBrhtmJgu3Rbwi+AWz6QBlZrdyo96Me2Ts7T4vVeDPAdFtIJg/CqLkOjBgM+JlFhA5hxjo8ICB49R1HIzQA95yvGJISsAoCdaZ3cLp6G/g5/N48TEDdW4bgfqe4ETHwUgy+bP3Ee2GLjl3zYDDBGZB/jIzNQT4nKeOW8cBdYJ5h6f3kZzmTHmWqyRAlxWFDLoG/KlikIHjEJEZz2MwmZm+ezHXjoO6H9xLgjJmNrU7DV5c/o5jjFETH/JMHXOPwHIYI3j3zhd0JoaAXNLUL+dQnINHzJJinpQYl5eFQozTSJ+vQw/MTD5PAM+GA/Rw5yO9LVKXMf72PmnGQV6MTnku7+d67gm9Ht0b0VeTNPEGWQfwGql32Pc0FOCT5Tn43dpKDFE+xosHqkIIQDDdELxwOe1Jehj2OGZRqcgU4SNKAUvjFChzGvK8kNN54FAcskyRYtDr9Cfo9SSY82uCbP7JFD6rCRpG7ZBtC55ZjJoO/gTYRIDJ8a6WS/QrQlMnyJYHi1xHJzqQVUXfxHyO6wTVbOrj/Yw5lkdHMmD18MPb/dCcwLcmWObPXmr0KcAXvzc+9rsdQb6ZkjmPBnmSDETxK7UaAiCBOeYEzlxXRvhVnjIH1x75VwSzB2C4vmTg57ro8qn3O0XmbZjLA6QTMegdXZ0s+ZFgj+wPzQGf0ijPM5Iole51LNAhu9OnVKFDBPoGeOz86Vh3siJXznyuPzfrK10QGHc+JeSVI+/c21Om5ckJdBwUYpDb0ywrBGiJ4Nks5ppnuepX7+QJtAAhs1YEhPhAgZznHiS8/wWVdrWszLWHphz+ebvzPeO+XeUSgc0RcXvdfZsnER1GlRWaHcM3eOl6G2CEy/5AEHHij0nVakWt5DrudmPOLw6QxdFCm91W+81WTnsJXQ3JoXbodCD5fkMAetQoQMtlFQlszEhS1UnaE3jzoNwOGS/gRYhRFyTQBmDneaGWoOmBtcNx3uMTvFzT7vB8jGEHe5Ivrq8LdLO706PRMWXC+XKlsKh0ILiXN6N83o6gVn+NTnmQb5apyHJtzs+hq9Hm+gadam6DbLPZ9ItNn7sh+TjgEzt8ZYENLZnL54jIpIXuGtwMvS4JcpUWtH9/wZxrHQg6b+HNFn1r0SfXB5ex8y9HD7abG0UCQkMZ5X9GdY6O+zzBk8kEyPZfvZYH0ffvLrU7v1QgiHu0WKqFzhp4bgsb9As0NP3KF155XQ3fRnieobd5yrQk4O2/rn/nQdhFKZHIKjFhD94FeGjIZAcfs5i0+fqNEnLYEdSOy0oB3bZZoSYPWl9dapAxV6PF6kjXN9fap1HeHkkgbwnADftaWZGrx99l8GJOoJQuKlIuIZMT5Dxi/yMyjilOwcSR5Jptm+mXapfn+WIXjQAAEABJREFU71Tjg2IIulqvdTMiD+A57Vv4cPnunRLPrsNOY0sSJoLfiHzyQy/n8zj5XgPHFbQkOU8d5p6Aap21qvO90lnSye+eaShM+dMTXdc7efKmy6M2xr4BmXT4WJCW23vNGpkXhQboGggMLnYdfhfDIDk4EtQ8ff5UFYmS2dFS8/lCiXXigG4YeCVoKd03Yp/bi7VChG4Cj+7HAjzY4d8L9EGxl8pR+Umu7DQHv6caTwtt1ar89ImOSBwXs0ojOnxD3YFkdUeCviW4eURwdBZyje9vJAK07ke6ICWC/e47hiBtEEG1mEvQEpnXeXaD/hRFqQM64zwKBJGNAHH9Zq0dvqcH/87XV2Rm6HjH2tBiB8RMdXm9lreXFnS138j5kOMPD/tOS4Kc8XmuXeYcTLr6/XvN+rlOPn2hNK/U4yfTxU7N27UqArXLGW1Hx/Lk81mqlAZp8/r9lHDypG9BANt+80jBA/T4HHGNxwtFkiRe0kuCr6/XqrH1cV6oK4LSoVPZSkchn4LZe/xRN0uafCaBV09UFMuFAgH+sy8+1/W/fqnqzY2G9Y0u//CV0qxUgpHOu0SAOJJA9gTg9qs3BH1bzc6OlTciwS1dHbYTbsOX79R8837y2ZfXV0rwokZe2hw0S7lsBk+6vTwxPJQBt03aBdvzNaJn/9GTnPb53/7L7xUIfKNhEh9r/F4P333dCfBvx9qX8EV7bKUhsXSEjbtvGJBbGKXjUOrmm9e6ITm/w3echELD+bUy1ucF+unB+T1B+h79aUg43fzb10r+y71v36t4fqb05FgnsdQATm8v3imkpAXJ4BWJ8dnZqRYkfMcy0wEdTMuZnNcVurV89kSJ8eT01f3pjURSck+fuJzLSPR5MH8WMvhQaViWOnrySJWS5oxd4FeLF4/kv3xV06kDv8O35+hAq4794vyTJxKJqrRaYBcL5ejBvtmz5h20vlpPco3UFYuFahI1RtC+/O0nEjrb4DsO6HhHImG83OkI2uzmoO2rtxqRDfkgFSDd4EO37J08AVSgc5WChC4JnRKJVcO2hK8auQ6sueXjY/ledgTfA/iKeqOv61ZLYnWDj/f5F/At4QPcR7mcO+hakjizby+1//K18sE0x4dsn8+VHc/VPJpr8h8kWAdsr/79N8gg6pCZIgm74gnzMo/TMGwPyt0vLCvly4Uielaz9vQaNeK/C3AUSYXL4SAjUbs7bOVfdLH3G6GA6mxE3keqv33LXvNah5cX0xeepgRJlHJ8ewZ+dZTEvsegMThM7N7grctp//VbpQ7Fgw/5Yq78d59qe5yLXLgwIblPplUZuN+8fDPxfN8eputI0niEBiGHiC9v8Y3GupUjS/Kcat+u1SMD348E6BlW5aSj/qvAA7xL2KknY0vW9BwfPGRJI8nZuJrL8qRwslR7VKk7rgSpEME7Qgy4cucS1n69nnD0hFDAh80fnUkkbK6//kYN678nmRJz98+PNK4qje/WSt9ShqgirxTzXGE1083VWge1GrGbSH+ZyV9mpkCfSNJosEHx6Zn2XAf2qa4PVVHK/a+eHanoUNmhldDVAz5QGqekX8F+tnlzqREfMSZqn6xUpFIb9gnR1yPkadCUo2cBHMPTlfwLFr5/zA/AeHqq7Ggp4TOdD30mibWrd//EPiRSsn2vAT9Znqy0HVvt0InE3qmaHZE4Psj3bTU+9gpdCuxxxyKpn0eNJOadd/5r1SEFRfTTdbJjr5Lhp45OTpjMVMdeM/9iA/jZaibXDb1cK1xslMdEyVSQSGxwYjv2IgOJSrGe558+Zd0O2pHs7OGLJz0T9hP++RMN+MWuqSX44XsXe7vR+PU5a1M7fUFjuTxSRRI8R/fibKbZp8+Vt5p08/riXDl67PbrMhvQQaGLkfVhV5j27AkjvOjmhQJ8Kxg/Mp9F0wbf2rw6V4v/PFAGEvo5stMo1ZdrxdVMEVy2f/hGCRr2rAfd1RV8kFwrBjpW7tMWhSJ+YH58rJ59eoGcurZW53upt1tZSur6RvH9ljW2U4uzuviXP6iHz8Vvnikn0R1ilJFo9XjS+s0bzU5PVVFARcKFjfiQ8XqrA3CS839WqGDPn5HgdB+yYx8gPzuRsDz6p880Y9+WhaiRpLYnUHsStBl+P3x+phL/7mPi+4OKbce+dMCO9xLJ4RZ9NcYtPv1U7SKX83yC/fU76ctzjc9PNOKXa/ZG4+OF7JMzdVUiKXss/+WsrxOJNUqvsMcikgS90SGO2qtnjp127DEDugZD5PrTRLEnlfJyJmPfLF8b4OHyIGFeErwbNjtFbG93dS3h+zdfv5ZVM80plmeK+EQtSmQkxRiVvTjT8rOnylDO/v2Vemy+JsHfsc6KOXrWyBr/vXt7rqrV9Jc2xmUpLSoFbL7n3Dj6vpCy+8NLGXvKln2Hsb7BUdk4qmZN7v/wSv1xoX5ZqD0rpf/P/1TxaKWIduQ3nXZ/+FZBv/jlon9YAHT/yASCuB8Umn/4vu/8Y9cf9v7LJ6PqpwrNvP0g8H2Rvr8fp3u6/OXbcXcaflA+7PZjeP+wfhxR3gcFDADkfbjwNjOZ3Zfw4P62ji4fedtH6v6dqhzVnyp/77T3sD+EA4kfFQP1elg+HHf/fA+XBVAfK8hEXu77f3i9Gz/62GlCOtzVya/+yCGW1YFWKrzfd2XECI1Cpx+8jaefW+jK28xk9rEi6sVr/Eihanqb8AU/Um71f6TD31VYeEYvwPlwIocrAxEvXD76vkf/w0Yf4+XD+g+f78ZPODged2WSkbd92B9e6q6YMYH3+TnlL+BQ4cOh2+n8eQXr/5H+QJveE5zB+90WiUmmol/0+o4vH84Lg9AARMbn1Mb1jncTDh/U3U9+3zah5KjdNdzX31/vqn/yYmYyuy3e8X7sj15/Ar/7MQ5nKsanFy7+/rD9Y8/ez4uZybjBG9/aMPph1Pim1q80/eDtsB5WTM8+ho2fcGLmhXvzEoA6FSAFZHxHkwHAi3iedhzyJ5P5GArN372Nu3CHIxYuf/Zx5nPeFX/2YmayB+Mt8EyRAYRyrx88Te/vnwGknypT9+8+HO7ELGB6pdntjcUgS2w5goEOiu2Nd2XA/w74zPG+oHPe5M/3+PmzlxCjPFjgbV68zovDCMYczBdDlN97/X25h++HoGmTylzeNjL3VHh+CM/bvJjd4X93He9wCzF681QsBJmZ/OoVg2+C6ed97+sc9lTu6r3tvjhuPWPM4A0HOjNzMArADdybDAWRmOW7YtSZ2dTPP8wYCw0OS9wrmHqeRw8kegHuwHUSJbo1UgIDTfxDvPc6Q9XkCwIwHL8BfL14vV+9+L23m93OSRemC7cF3gP6FsYd/g6n4wA/zc3gQB8zZnd7EHiCV88huCcAIOp8vBRk9PG+ksm496u3+T01zCF5/xQz+YEsZ0NvBk7AM6MHxfnRda2cXhRPHXxwWv0+AtPr/dmvDguIk/p6uxfnoSAwQMstLA4i3AuexRC8+1Qcluvc6DwHyQF6HG6QMXxUgmYf47zwek9ipJicSsUArvTzdp+TAYrg5v3i3ThvMwMW8F2O3uZlgs98PmbqA5yBYKqBVZacL2lKmLRtK4bKgBuAOV2ZPYBDD796eD8AB++vVOTqOXyK58leoD/GJAGgQ08FcAthevY5vS1i2wO8jcAOIWhkLOjK6R0Z57Q6TKfL+cRoebKfeM/UJ8agGKISMnQ4A2MgQVmeKzK3gbeA2UObzzkOvYwOITCOuX0OD1AOtLuOOn6R+izP5X168HZcnHd+9aSc1wNievu8/jwwr7fnRaHEoa4liN2hP8ZsI4GnEJKymE24+z0owd+O0qqoCNjAq5bkWKB/jw44zi7rET/jXxrwP13bcy9o7eC7XwPzCDoa+McwyRknqQAHvx2xnZGJMuQS6RuoHKAHximGoL7puSaGxQk3g19ZnjmbJjw9ceXJYlOQy2EExxij/GXBZNHk/RcENBP8z+HZlNwhyLMjyeYJpZ75zEw5h9kIfB83MnagiPGYrfYk2Jq6wT/3GuFjZlElAcMeupy3McSpviGYnGe5nJ7AXO2h0YFEkwE3jUE1geqW+TrGcWqSj3W92x32GtHLiFyne2wwZ3yW5Qox6EBQtSWo6sHQEKOiB+jg8dD22t3cEOhuoD9XpK0iwNI6vsjX+UMcSC1y2ZP8ni+WwEsyaCvKQjOSkhlBqAEZdMBjWgVL8ueUZWoIZKX8tv+OZFUAlwhOgimuk/P5UkVeQrug7YBt9ZoRREzgVxAEdHq8hBDUwZvjVE2+uy0S80QhIZ5HZNkr5bl2JJgmXUG/ri8uNSMQOoOe00ePJhm4bkwJKjN18GRw/c2iwnKmsiiJszQy7H2XB9UedERfE0GkPER18KSl3nXDS408O2wq0N9lpBx64csRQfrObZD7QFEUQayNDgQ/shiVx6TDfkewcU+sZCGzMH2TvyPpYzFATw89HTmiVq6PI3wNFuXBjz3yn/iRolyevcsc/CtodzxCCDIzBfiXQfcAHiXB/nw510jQeEuidH56LE8KR2zj7OwxfAzy183FxTRfAvbAnBFcW3xjwq5cx0rgecmgs4BXc+RkZorQaPDC/4+7VOQqqBcwYlFos9tqT8C0j0EerG+udpp8RAoy9GD3bq12X6tBv1JRaFHOVVim2v/fR2yx6oQtFPLEFkzR2dPH6ggmeYBwdjSfeDVD/7Iyl7df31ypgycz6HX9jFlShL+lB6Wwu/J4SbBdCvTfY78hRLmd7pgvhUz77V5Cl11/x2iaM1+TRgbwhh/ZcqZrAvsLeFExb0k5OTmF5rkePXmiYjZXSTJzSbDTA+JzD4ZzBt6s4S28WuJHArq5wV5Lgn8D9r32QKVMq5MjJXAN8O5otdJsPyqHlxl1addq4bZHgjXGpAa57ICRF5Wy5UI55QJed1VOAOsE3eixvb1mBOU6aPJfJfYE5F999bWCyyjPFZgzZjnkjloQHD7gH2p4d/z0qTyAPyfYOF8tNYcvJUmhEnvP4CfcUHxyov1Xb+V6sgCHlnGWTNdqMO2gEJKEXXQkaDyRtCWIK5JfKcvQzVz9twdVN5la+oz4sx1BXFlUYB1ZYKtpMVNP34gPaP/4RjsC7vNqLtedEt5PQfDMGN/KHi8VWc97gsYHdCNbzXWFHszg4RQAff5IGfJvviH4SeJ9gWxGMxUEuYuyggtShT7vSAL7LyATNt2+XUskm1QP8l+Cl/gRW+8kEouBESmLOlkdwedGCxJLNbaNoiluWkWSQIcReWFnMc9IXsOKm61ev36lEwLMJbwrs0Kub5E1YGjZ82OLqkqV87kKcK1IyEaXE/oTmSumqFG9lgQw5/S5Qgd3Y6fjxUrum2qC1YuzI9rn+LWDZv8Utfjvp0JcWoylustGp09eaLc3BZL9b79+iQ86KP7miZRlGkkA+S+8A2vMiP7fAO+KAOnRGcFh1tiG9Wbnm6pXSNj/pOLFtexqj7+tdZrWSi8AABAASURBVEXgOrzfKccWKnhakiSxolBAT/3/lF2HTte5SfBF6Ocevzr3YD52MSvRAQHn5lKKI3i/kLG2uj7l2FsPLjvrFeHjDcnUHUku16XlZ89d0xRD1ObyUpHN0nE516JAb8Cz8l9LRenxbKWrN+/kunuxXWuTDSryQgUszwgWn5Bk6tbXep91WpKk6rpGA7ZledDy0ycKT49UogM+//LpI508eawavb8hgXbUmg6sCQn/OOJnr9+8VcE+Byeq+PWldiSxj04fyf1LyHI5/67gxZ4gdkIwDQnSFbq8Oj5RQvYrElPF8yeKRa6RdVng6HxIVaEFOuFfMLn6w9fq8FsNPNx8+04HfGvt/hNfdXh7KcWIz91oAJ9sOVNJwjyRnEuLSjXr9xZaZyfHCuj2FhoG/Pb7L1+q7lsZPqZlTfTkwIBNBnRuq17zZ091dnqmRTXThuD/9cvXio+PNcsKZfB/tlxpfnasiuTFiOz2JKy2rL3d6ZzRo/bffKsBu5z/7gV9TuRJ6wW8G0lMh+V8SlankHQ4LeX6kinIjmbqCPwHkgV5CAroQWqlJQkVNFgZ9jqsKhlyDzi3w26vhF3N5wu1JC8DvBtIUvVnC61IcO/xP+N+q931tTYkjQb2VLOikvADe/xIBp9ykj67Zqfhy7fK2lHLPsm2ra7h2Z5kieBn/WatDF/TYO/DHB+KroGu8mZQ++Ub2fmNtlyHVal+WSq932tVghNJrZ7kT2pA7HLDViFXwj/1R4ViFjS4TrgfiFEViZ/500fq8UMFtPWvLmXYZf9oqYL6Frt3/3/ABwzIvUB/RniRQ3+AnoF1s4tSc7nGx7bqSUL29Otfvr+lt291NFupwsf4/iirSgX4HUiuGb4lnNEGbjXJFd8rLV88UxGThOOfsSboqFKOvTf+y27W0/h4pd4GpSLT9t2FBvAdWGt7Eoote5oeOdu+1ewbEm8ktp1Wof89a77YZ/T0TUNSzprUDB3XQjv10vlGvmdZsTb1rC1ZzCTWznzPXMcLbeo9engqLQt41Wmgj13vtfz8E2DkGvD14zcXUpHkyeuM9XOkbkAXwqHTeL6Wf5GzCLkydLuH39nVQRpGtST/0+lKEV+Wf/5ExfGKPUgz/VK+UlLALxvtvi8ZT9mTsgaFJ8vJn3oCc/P1K92cX7CXlMb3N1rCt26Zq/3Ta23/9Uvt8EkHeGXsh8rHjxWxT/8CV0LHDFnUY68R3Z0fnWiBzg/oTr/bKI6wIA8SPDsOlcY1PAoGXtfq0Pvsv3+i/nimHDsIJCvdJnoNCuAajxYa8NsjSbFAckv4gGwPH+BJzXqVsKkCmzbqe+oydN/H+5/WPeDjW+bvWQfCgJth/vT4WM3bC+3P32Ofwt8HpatG4XIPz7MpsXgdekV0sn77XoYNjKyh+1dv1f7b1/BmxF1lKuHnmCd54m6Hj6ryUgyD361w14oyyRPrKGAMQaMFWTQNVC9WS3kCPAP32Rfo6eMzHUj+tfjIMCvg0yh7stKChLP7rGI5l1KUnh5LJEEr1v/+X0nypUyBpOM1C0MGnyLr1BiDovf756dq0Ee3H/eLzvt0GLT6/LmylEszCvo8XtxoXBTwYtRRDZ7sWXzv05Jc7dn7bIdGIzzo0NMW3e1IVh9IRmfoclzMNV8eq/6XP2uL3Yl90J71t8YeXMdEQlUxSuxLDB5vv3mjsESeBUxgj2XQ4ro/toMydLZnHevw0wX7Rd9TzT57Jp/XsPGEr83R99G/yIO8D7//Rjn+uENfQ4zqXr0jodzjc0ZlY1Jgna+OjlTCl+0iqGJMiX/oXl2ov7xRClHVEGQnc3X4Gg1CT00ugxa5d76esp717M9Wx8dKrLMLK4QCyEheu/wYrc3vv1YPzAN7wTRKgmcBeUfsvvoTc/3bK7X43BE/E0/OONstVfj+CRs44H9GfG5XBPakvSI0RugbPjtR+dtnstPjSY+6N68Reyuhh4FxXS75Fxka69X/8xPZp0e4c2OtrNX+f/9FxfrAM7j8Gm8DiBe5Qt8V4/qw6Fd7GZB+TqHbd++H/b+r/MjNw34f3n+k+69W9XCunwL6c/v9FIy/re3hjA/v/zYoP977HuaP9/jbWu7h/bXrj0G9H+fthgOw7/SYGjYgvgl2R+n7I6Pqh8W+6317R4fpbXz+rYUhv/j9c+b6xcB/MPB+ph9U/g0Pv3T8/bifuv41NH5q7Idtfw3WT7c/hPbDniM61XMo8Y0ltzQ+7PvwnqZf8L6H8FNDf6rPT7X9FMxfs+1jODjffI6PtXn931OC+bItmZlMui1+/yPlHhfdvW6fTWYUGZs1aToTsBEf2WDett92ptV73BVjc0K5e9Ld1cfKX2zgjetU2Ej4deBALFccykhHr/u+fH/HsB9//0jLCMyPNY3g4fV+9eL3XjzZMfgGn3Fe75vqgSCL4IO335cBPKd7+jnuo/PEiz9PDR98MN7Mabmtv+9/+yS5vD689zqj0kv4YCzVf/EefW6KsTHzxumZGzOHwM3d28wgx+6ebi++eb7vf1vz8z7NfggnpqSu65wlirR58R4Pyw8gg69rahaT3IfoTi4D9d7PcfKxE0DqUgxK05omef19CZLc/3T4oRj8iQrefoB1GPfFn2MIChZ1O5XJsJUATMnuphm5opy6fflYo0/PAVeiDwMdPzOTePYSYpxgdthHghave1gGxvSUkf4GLBP/Rin4lRKmOk08SMDyknHwkUYN6BUIKUbH2+gtNtIdz5F7+w6G9zFJrisJGlv01nFnGpmZAnUmXvAxT0kZ8zhs10WXv49xGD4m0d5zOOgIPGfc+17B20z+j/mRcQ+tPtbrPVDsdHckZYwp7ou39Y4HtHud4+Z1Pu72XvJvdvtcTvNA0MFx8fYE/QFeRuYHZfXw3xQESwS46YCXOIA4Hh24DMxzD9PM4E/Sh6+BfnsCUpABjAEYmTzQ7nOP6E6WZRrBweVxz69A5wivOvjhwWk/vPo39wcQaQjS1Q0HEvjkCRkzkwdbncaewPuInzAzxRDkMAdgO5y2ZgyBrh4+xhA1yYE2/4WFF++ToNvxicydE3h0fLK8UFlV8nqfz3nnSeERBtXAdDheCoK8LrOeJEZUkKChQQBOawhx4qF4mZl66NpyuB/wwxGeZxSjj9uSaM8JQvnh3PIkD35kHIgFbg16yXmSLqYE3xJ1O5Jg069ugOkJZa/rSFaO8MosTP0ifV2uHigbEGQH3UMMauBlQ98BuBGaU4rwLWlA7inlcjhOo9PdwjfngZnJzDS9uDjNXubLlQKKX8Ivx6OHNz7WeetX5xcD5YGKkgN3Bm4e3I6MGdEj2KkR3BxuCDbNnegj2gb4NFBnBIS6PMkISAZwRNSyPJMVmRKH30hw2KDLkwID/OgcZ3g08+AAMFz2WVHKZeXzwCLtCVrvSMwa8EsCKBXBxeJkJUXpQIAoMT4jML3k0C8FhpgiQsiRdwv/POmVoBky5EndGl3fUVr4mmeFdgTYavoxkHVaatDBmBOQQ/cdnxY+5eBkuv3XoD8FQZ8sy5VDk1mQvxr6ZXlGkKBW7wFSaHW7GAhQLWKpA8GH7cWVDgR7OL+rZc4CuJNckW1ZuDwbuSw6cFghr4KAzyQXkHO5OW45wZb28lo1JSKPKVhM+2w2lxeFILepBnxy6K6WS7n9+Twt/cNqoYzAUuilFpx6Em4V9uM0ePEkXwH9LoMSHjbYss89h8cJ33OzuVELfUM0zVYrOdwOu05ZUkkibEZi0AhmxdVMXnp0OaQgD5RtSN5fkLiNKZfD9P/rVrxGlGtHADiFqNIQbB6VHq1UdpL/EstqbtB9lUkRPgn9ni8X3BcTzXsS1IIHgFKk3xFB2D064yXDdvckGyWT98lQhILkU+cBMGoqgsgFvEtFoQ64JQGpxaNTDUczHTAc142iLOW/dPcEZ45tpHmlAK1eXOeN56HMVT49UwHvany+869Fjv1JpZ1aJeSyJ5h/tV6rB9cM2buvAoXpDVqao8P+Z3sFP3r0T9DSkPQPeaYi5erhQ0NQbvnpM0WCZTm4Z5SUJc2WK9U312pvdipJGgb4b3WvJTYj6LqG95CjFn/fEdy6JNhVE9Ab315Nv0jpvr3QSGL5QPJvPl/oBB4GGf+Cjo+PtfG+4HVcLVTA+xraAjR40scDh5GEyuXrt+pNkw/xdQEVU4kOz+g3h8cdCZfsupG2jY4JFB8RaI7IJ0PmxkwH/IGgsa4iyclaz0hW3hDMhV064Edrksiin5fIOjebL+WJwCzP5TqwRc7X8Nd56fdlNddJsdBIUHDx7LGWzx+rJaGw9eQpOlMs5vJgvfOLjNEkUzOTCJAnknKzBUHyIWpgzgaZllklXbcKN62OVmfTlwU2X7+m7jD9CitBfI/erF481xX8bUliFAQl588eyUhEjNc7/EOjt9u10tFcA0HX2EozSvP6vXIC3O27tXYEuNsiKreo7fu1lAIsq6fkYAOPIjw7OiI5BV5WFpr9t8+EaWvITTPqO5IRHsC87GuV0OjJ+C325XbWHw7IpMBHdPJfz2ePj7XLpJbAcCK4u/Q/9SrpxVOSlgeCwATgR+R2A/91PFd4cqTu2bECuuV4bPCffRj07tvXU4I54N8j5YJAu8v1nf/fk/jJArvavDlXHpMWJDIDSZa+b3RDAHmvRulZoTaawrrX5dfncj84rAbl8MnXizOCqBt4NJJ89vVvQbJy/f5CfZE0e/pY/uvrjvuALY4kiHNkkbDRLXLL0cEDdnGMPjw9eayr7VaWZ2pIVGxev9P23bkCyV0RFPbEoFnQCH7pplE15Mh5p7BNuvj6Su8ua411rvpPl9r++VyHLGnJ/Jtc8l/In8ZSw7ZWBh6n//wbnZKUPrCXEEqcIysjAZV9/liKUWJddx10nmxJ3Pnae/r0yZTwnCspv9jp0B7ULUuNBOCdf2IdfHL2SDPsvpzP5HMoz6YEkggUpycE5ul7YK3xfUc+MBUGEbJMgXU45on9TacsJfnauqkP2pGEWJEsHmgroC+RhO1IVC3wAbO8UKxKDehdwxq9C3ivLOoGX1aT5Fbd6oBcoicKQ1RLQDzjWhCATyTnLEVtthsJ2BXJTf+/eufYvU4WsipTIgmZXF+/OVdLac7Xyh6hY1GT/++StCngLTpWPX+kpy9eqEGmMUZYGMV2QFkv5TBvRoJvf7129wm+t3guWI8OJI+tBQawBvypnK/+q2z8mcs6Pj3RXLmO0cuIzhiJ9AOJ0YZ9QrFYqFwugDfoBjnmeak9e9tZUSlHxuH6AILYFEk21ELu+60AYdZ33zvE1Vy2minxr/UEI3poJIpHEr5u/+HQKqOtJ8CfK0pFKV8bD8wR8EUFvMhJlopEWXT99Ht4mc63KlIm5/XAWuH7APfJRyRYsSKNCorg0ZNoCItK6SV8kTRiywPrdUlCKP32uWas6zVrpSd7A/oTOimRTOtJaKSBASmgpr1260v5PnCj8V1kAAAQAElEQVTATlwO8WiuDBlntdjv7JXQr/TikYr/4zeq1yRadp322JXvldO8VIZO5dC2+eqlMnxihjyizwWcfDlXnheK8LI49Cpoj/gXQVeBgPt3l+pJPnpJ9PPEZHp3g/19LZE43O42yvBzgeRty3oRZIohSOisXl+xJo0qnp9J6G9LXY7dGD5hlleyLFPIM7Wsizn+Pj1/JF/3R/YfGXYd0f0Nem72f7P3X12SHEmeL/gXVTXmLDxYEiSAYt19Z+Zh9+y+7fd/v2fP3dnp6ZnuqgJJHsQjnBvdn1hkAIksoBpFmsxse7qGmSkRFa6qIu6epvJkqbSYSPhmAx8wVrfZq2JPoLOJDP8u5nafavtOAd0faA+sP/4T80dfH0mSxTyqzgKJ2aW26Osene9IiPbIyvVl4z+pi80Mk6QBOxH4GXAn9aD+7a3a65UidZHk1MD6vUdXnCdiLvsfb5Wgec96nX3xRIfzSsNJKcGfBn/na//05kBy9622N6wtwTRhfZ+i16FAT3xvBD5ijxBJxM6ePVGXgkr2FL7H78DLSChqXuDngEPf0A2sB4OOr9/KP2zguOrDy2XiNA3or/93Kznrf8ImDR/S/sNL3b+/RiwNy36NP97o8PZGClHNy/fqXiw1/fUL9futmtNS7tszkqYpJh1pF2tWwBa69UbRGDN0yGeGb8uUsI0Su51eXIznV+dXhqxdZ3sSwcY6YlmQkTBlsI7/9K3y+6OyL54DYyqD9vjiQuH5qYwyIMvt3a3CrMQ/LdUkk7HPRVW1L6S9Wul0qsgaOl7RiexmrwHbAhmZmQZKNqkU8OdG946kaTk/UXi9UrY8kcsyYjfCBlp01RP+g8HIJHXXd+xDBqWnZ6NesYjrJBQy/5ACezcbJPvqSje31yr68KDvvvdmvd6tVsing7fXyOhazZsrWV4osE6a7x3Y79gXF2qnSeHZqfoyqrKk7nyi+apVh8+q/ssvVTK3vr5Wy/iGBHH41RNN5/Ciq1V9+UwGvGFfI69aQx7VozddafAL2oK09v1pBE9wbUMnBCP3Rd2314q/fKoAsfbVe4k1Ifbw9B7b/Z/f6v6wUT8v1DXIhzU0cLZqgef7hcSaknEezPCTfWZqgT+EYfyAwQSd7t6tdLxZqeTcM1S5cvRnzZ5DNxvl7zZqv3mtGj9vs0rdSaXEOtb6T2hzroXRGhaV+mWlI2tk3ewVGBcVNfvyxfihh/JiqdCI+Y4K01JNDn1Plyo/u9QC/+EfnNA8aIBGQzcG9H7hPhpaR1znlY6HHVPlalgTBtbTmr1TrEptWZuz3zyTmD8hl8B9Ax8m/jPivzyVf0gLViq+vZOxZmVFhdfXv8DLZ/kXAPsfIP8VOeAy9PKXTBlMDsLM/hIo/6pjHd/HIj3gbWYygxY2gIM7WoqgjBr98y+jixcuP+v9OPvH15818K/b6XH6vy7Uvzo0P6R6MbNRRmYPV6/zMu7ukdtffeK/IkCzB5wdpJn55S8vf4n8HsdyNbORr85LL2Y/fP7LEf0zIDhewvo8ivFhuOP2x4rZD/E2e3j+MHy8fDx+rPA/rjufFO/XcxjvOBz41Z/NzHuPxcwU2JQK/AY2uwPX3qPb+v5l5v1Nho/04n28+L0Xv/fiI/w6jjcDJBsho5ZikT/cejvswCPBGJ7Hvlx/ztvn8uIwvFiQvDhND8lcdlb2MI8+vLxtnIN6v3rxsX51extGWgfFGGVmY/H6AGDv4+UDKIUYH0oID1eejfvHdr+Ozy4Df/hQhg/PDtOrHOZj8efHer//uPg4Lx/X+b3P4fUDcv342e+9mJlf2IB2kPKBz10nl//YwB+zhz7c6hHOCBNczWzkg9nD1fuYPdybmR77ceNNCtSNN/zpGc/l4R2+H+Ob+B7dMrOxLYYgBo73j/DMjCoKbR20tRxcW/CWv4DlF4fvxewBD+/n473NzL7D+/HZ2+zDWO/r9YF+fvW2nnm83sy8Sn7v9eLRr4/PZlSMPSQzGwM1Pbg5Lt5PH15mpgD+4uWwzcATbedxHCfAxBAUQ+DWxvm8n5dHvFwfOg44LcGMFrt1eKOM4O2opwAzAxDFzGRmihF4XF0mIUbiC51CjDwOI641gSVPnvhBMSeoLF4BHNwvtCSMHL7P63jQNMI0s+90yPs+1kcCbGb2HfyWhJePc348tomXmcnhej2PY/8ETsa8PsbrvH+IkXhGN85lFpQ4kIqX83VAZ/zqvOjgR6Rv4pBMMzQnxnFCgS/yYtTS32l1uniS0+vzm8CFPrUH2h0v7p0mLgztR345DQ7fGBjpHwgoJQ7TGQE4D8QVHLzzmEnMURBcMnCtCTo7fmYmH29mIywuI34+v5kpK0vlFQcu9mMDOhdDoD1CazaO80Rnhz49wAoKMaojoOe4e53DHpgX1GjzduQdmNP1BB3xpGqbJ/VZGINZtjsq4s8Dc4dgEleH7wmuKsuVF6Wcp66aA3YWZfLAgdMcD60SQapEoDiQ5OuBlQErC1FFlnFYbeXjSoJwOc+M1OC4g0uHjBxPg7E9z0cOeq7DkX7eV02nI/oi8EnokeNAV0mGHAaFFNGDVilLI39KDosuT/FyODuCDg6/5RBbIYMGHjEQenIN8LUkwUPX8W1m4JuPyc/IoXSAjgBOKnJ5gCUB23Hycd6pIdjkfC5HOfVy/Wihy+s6glg5AYwe+TUEnQKwe4JiD2XLAXcjI4G5Br+Gg67zAQAaBhGM3quB5uOeUArXIi90QlIrN2h12wumDQdlp6lDFlsSVa43rlv3N9faE9R3eFmeqyWpSVxSW5LHtScx0IlUFEroZYpJEb3JkK8n+h3vCbSAwqhjA/wZ0JUQoxq/hiC3w5Qyre/ulVEv6HI+exLdk4sd/WIMjMc+Oay3rl/oRHt9rx7cvU8OXnMC6jOCiBGZNtS7L8mBewD3AO+zPFeFDTh87+O01Ycj+bVGRxK6LkfzgClB4IKAsyc/cgJKWZ6P7Y5HADe3hWoyVYuebW5X2pNoKkh2u765Hkqm7WYL64Micu6Q3x0B3oLASo18szyTxYhttcSZSvWs/z1C2oDnfD6XkaQzgik9chrQFdebI7I39LbbHDRQ9gTy/GffavD29WHkNXKbkbho8AdbgumZBeX+jJ66sewIxBzR1R7edVmUJ8IHZFcUuXJo3DNmj35MJzN1+J2bt+/k4yp03OUxgWYDpo8puU/Yk/PAeen9nM8H8PEgfUnA7QAe7mdvCEJ24DZH32poCu7PCEoLXXAbLrJcJSWiuw28zEjUdSSQd1+/UX4cZARujtBbv74e/UM2nyhMC2UWlZEk8G80DUWS8qSAPjnPahKQl0+fjvxdrVZqoXtztxrpdPnl6EEBbxyvDv6YTI5DSb0nUncEPStkcXd9/bB2oeve/4Qk8oZAm+t5w3q2RWZ3BINHIzOpIEjl+4wJ9BhJ631mBNdKzT9/Kg9QRXxKD9F3JPrdpxyOe/SgA/WkqiJpia5YlYksiHrWiRz/0BIgbI87jXKgPaGTHjBN6FO7P2iGv9mS4IIDSgT0m81OXjYkkYqYa0cScdTjxVQZduo0uDw7YDnM6WQ6Bgcn07kms5na+qgenRQh0cXZKZdBOfS4DcYUNWBbWZFpdX2lAzjW+Iqb/VpZnuMndjILOmVclpKMZMzh5TsNyPPw6mr8+dC4PmiPLI+vb7R69U6xzLRtDwSot2qm6AK8aghgRoKr+fMz5Z+dSWdT3REUzVkH7wiET2YzCfoFz91u3Md4Qm6DDi+RkduFaGx2W7m+uo4OkoZDowlJ9sXFmY4Iyr/Jcrhbq8Rv5bNKCZw3yDPmBTrTac3asf3qjToC7Hv/UMjbtYx+RkDU9eXtNy/VoPO+9y+g/xpd9w8VDG2vFDP16H0CZk4b0+vq/Tt4dtDbt2+U0IXdJOqu3muHrPxbNDmJjYpExIDOb+Bbd2RfkEedzy+UT0oC0Ddyv1bhU3t8xvnZGc827jFc9yN+4+72RgcSheFkpjN4Of3Ncx2ClIHA5v/zSu3bjTabWy2gafv+vTr05Xq90oQkjuvVHYHhHtt1/ShraUuC5mk55/p2DGoXBKr3ANsSqD4nUOs+rmUdKC1TT2LjxBPy2Cfs1/zFU3V5VGoGnTboDsH4aRfQp0zDNKqd95p8PtGwbHT664VOfjXT9PNS7Umj+RfoI0mb7bv3qpaLcUyHzkbnG/a4u8f/85y5zcLnK/zV/tv3qsH9iP03rJEHddpc3cj3T574bxeFwslEx5NCE/D0D274ujjgi1xOJUmNO2SYCdxYZ+tv3qpBb3O3K9a9YV5qSxLMEw0dCZ/+xamys7lsvVf78lpTkl6l72tIUBbY6cmTM1UkajftXkc1Cv/pBevnQeXqqA6fnupenrhxeKUniUlUbt/faPmrL7Vf5GouZ1o8f6JhVuqODaD7emPtKItC9/gQ9zHF8kTGXHeeQAm5Dv/0UjOC80YSLb84VTfJZZ48AY8Qo2rWoBZ+VfOFxLUgwH+STaRoOmIvJsHDPeVA4nsrl7XBM19vbvGl7r98XXc4eVXhYyut377VYKZmkmkfWkUSPCW2W6MnIQ86MO7w7lq5rzVlpWo2xS6BhN7ssL89fnRGgnBoWmWLqXy/1ww90hs0sGdqUxAHFTGFNq6z2NyONbZ9da2a/U7LurWbZeqfnigxXthBg8/InuE70PMcnQ0nM+2urtSij843nzcpaLNeq2P8EV8aSeR2JPj7p3MN4BJDHPF0e8uyTO7zE9dyMUeOO5VvGAvfhqeLcd/bQn8gEdHHQW2Ck+xZYw7/Z6U82VhXQUfrSQJlmv7yuQx96jRoggwD61/C/ts3N9pj+27DHX49oJMD+2BjLXBaO2Tma1wIQXckPfd9oz2cquFHRWJsjY9pD3v5OmerPfvCtWp8egc/OvjY56Z6niv94qnCcqojCan4ZKm4qNTiN+LZTC06M42FeuipXjyh30x7skY1PlPYn3+4AdapniUlEqXCrw7v70mu5/L1YXdzIyG/powqkMGEhE1fJRn7Du2PMnz+Dp3x/7vb/V0A5mF9p55kLhtRDehbulwqQXvP/q871hLritCfDN88QN8G/e/ApyMxG9gz5SSe29+/k21a+YeB2vuNAsmbKTYo/wl8/HHDWnVSzFSQiPRvVLqshQ71J6UCOtIsCiXszbBLu17jv1vN53NVy6WEznZfnsp+camMPUjLfkq3W3h2rea33yjb1Arv7uU2l5+RpFrzjC4O4Hj0vqzjA7JzJc6AmbH/UJ40PTtRI7QAnkTqfd9r8COSjMvYh9pn2HCHjOFlzroasLkte5CQ5TL0gsOMYLYi+j08Wai9qJDtM+UnJ7qYLxXYk+S0dfj5k1iif/AHWSfWljoz7U9L5dc79f6rAfjP9mIq5+vAGtS/uVWOnujLJ5qFSi0y7eHh7mYlx30g4R7YH7pfcr+b2Fu200zD1HFr1f3ja7EQKidZXsGTHr8s58P7n/Hi5QAAEABJREFUFevOVvZ6xbq/0YCspp89VYLv2jVqr9ClIcqUVL14pinXLTp8wFc0rMkq0sPZ8tBCX6VD38j3iPtv3+mAPxhcZ57M1cSOuZ9Ks1xCrzWvmO9OA3rRkwzdg093Bx7YbKzwgXmmHYnjhjWZrbH20CfkPUB3wEZm2P3AHlas6cGChtVO01A+7JdenKl4fiFD1wb0pOZ8IE94Xt3pyF62vVqpUy//1nW8WGA+JpF0jNDQvaMNX2j4TJH4DthTVks3r0mggl+XpI6zSo8d2LZWhk7v95wx7g/KskJN6DXBTstffKYa35i+eKYGnTF8St4HeeL0QBK9/ZsnEr7KpoX8w4jdYqLq80uV21ZGcd+kLKiPQVlKqt++1451vsG2e2Rm4NZJGjhf9thdYmwGjJw9VXYY1P6PrzXPKw30Cy/OpV9eqsP/+t6raKUaGjLsyPBdA2u4/vGNDEbHIlf82880gFfn8mWPeVyt8SWdBviYvrjUwHqWYeMBn7XiPNXf3Kv61Qt19D28gJ/zSvu21oG9VO/zoJeCjmI2I8m+FkJS4GyRn54JlqhB94/4V727U9oPSr00/bvPpZOKPV2vqjV1/9dXCv/1G9n7jezbWwVo/6u+UQGUXGPRv9nLxfNT5eci9VPjH+t/Cs5ju19/qs8fq3/k4B/r420/t5/3/fPKnzKDU+vlz5vp336U4+5lxGQk3Fifgwyn6HXuMCXvQbFBxr3R4IXLT7y99ePyE93G6oG/P1ao/o/3X86BAd56+csh/YUQHvXhh2DMTGb2w8q/8MmheflTwHj/T8ufMv5fuu/HuAX45c//InMC2w+AaA2W/p3lj/c+n5kpxKjAwu/F7AGTngO8Fz8sDBy43U88jNb48k3WeCPv/1geav74XzBh0zbC4tq1bCrZuLVsDBMbG0ds+Iv0G/gOZCyfYPIjcJ33Iy5j/4exTpvjkgg+PUKwkU56sin6FD9/dl510OD3HrTwZy9+/wjj42eD34/1/1JXn89xivD1cT4z+8F0Zg/P3sf7/qDxw4PZQx+nzQM9PUEZb/JnL2YP7V73WB7rnaMdfPdi9tCv92d41VBaDvMO76Hlw+jAE3w2M0V0M4agwP0IM5jMTP4yM/TW5DC8zYt4uR4/jjPzsYHa799m9gBP/nIMB1FFHKMbC1Mwb1Bibi+Op3iZmWII4wacWw3or9Abswd8xGuAtpzAl+uP4xVDGMfEEOg/yGntSR4wjN6MHqQWfjbYmwe8ffxjwwAPvB/LNB15M99ARQxBHvTwefzaMtZ56mNDjOqA3xAE9+SJHwCdF2Y/xLHF5rzex3sBOsGIeiwth+GUokKMnKcS+HPPnAN4hhjlejUWf0a3XCecgc4nyAFDx9IhSl4vXpF+Pp7bkQ+P9Y6zF9e9SADHzGQ+Bx2PHCzZ+8v7hpCQc6MGvFsOHoI3Bq9dPtEiXRhnQT2+KsQgf5k91JmZBnAdTKoI1ow4Oi8pTqvjH6DXcXQ8WvjpSQALpp4+DsvbfG6XnxmA6C9KyDMJ2rxPoL/LfUCvP1Av75+gK89zxZhGPL2vgzADjj9AR8sB0m+zLFcIgRLV4hsdXghRWVHw3CLbFlqcAtPIN3D1PlmeMSao5dDlcFw+HbyATYoKygiURpmcnxEeCFzF/MZcRVnI74NMrjdjwo1650uMYZzHD2ZHRjfATIwPJQf3LCpx7UxyXfOfP+xp93lRAqBJjleCfvnLJ6ev84SplXMQzLME3qYOPodoCkWmHn7QTWbmYCg21jUcoP3wHmIc+eCymwDD7cnMNF3Mqe8UaRcAXN7+6Wuf1mW6JgBvRr/5HD1vFJGJeHm/AX50zNseDmo58B8IDDl/6U4PjfOT45DbTQ79Y8AOfAfsLMGHjEBiy+G2IRjdw/TyZK6cA3UochUk1QL8nBYVHAQc92K+LQmNLMvgUS4zkwcxjsxfUyBakCDnZUGCQQSLPABTcPg9hIGAbaGyrADmb+wN/nn/nH5zD5hQbUBoCQgcPugWVRygj355KMz5QKPJZXTg4F+iZyX+yzu43zFu5osFyZGjPICRQ88ROouiVEa/HQHaGJK0PaojIByqQt2sUEbgJhFksyonIH6v9eYe2gdNCIh32G+GzlVlBYYMJRFmMY5y8zlcj3LafY4UkDX+qCbJ48X2tTrmMhI5k+kUPuTyxCZojm8fX0CDweNqsdCR4LHrSNZKEQEWswmJhkr7/Ua73Vo5+ivmsnG0jUFnty7newSnD9XyBKrLJcQohDLqu9cVJDq3BD137RFbKFQs5woEWRy3LM+VYfNnp6f461wecFwQKIwpaU9we4a+RtpPqAszeEEgpSFIFsExJ5HVol8dvDboneSlWuTYYN95XmiLrBw/VFZIX/wBx1pu//ck7J0HXpeKYsQ1IpfgCb6+1jTLoYHEDwEXQ/k3BO9qkiY1gcbYSWUjEo8j5dyYXJctT6ouz9UUcSwdQZpDkmxeSrNSAzJak6RAPXX3/kqupzZInqwPT5fKsBlfr5hO/kroTknBVESMTBW6sEfvPeFw++6dZgSH2qZTD9wWn+JwbXNUfn4y0prBt/n5mTwY1uJvtwP7SAKYm7dXygh8u8xdBqeeiHOZ4WdaeHsg2LonALcgsL9Dd3fgvIOXPkeIUSEGObwe27hbrZRSps1uI/IGIj8mT+yGolSRF6qRjSc5fZ/o+nt9fYMMjioJBN/d3GpgHfbgFeaqvohyH2QECSMB6QN4GsTDIsVJIYfTEdjNn5wqH4I8iO7rjfOoJvB2g++6Xd2geu2I49Wrl7BxkPOxgI8RvO8IkAbkEmIkELmUoMHtuSFxUoHvAThv4G0nafmrz8cEQUVgdPLZuY6nhQYQdZ5VJECyFDW9WJIAmUF7r0QwdEfAsb5eaW6Z1iQ4tpR3//SVeni6KQbVsdeORK9IKvfAqlrp7tu3Gia5jOBgT8D0eH2nArjHPGj2xVP18wIdqtTivzwAu/YPFBCkPhBUd34YCbxuUelRb65evdJsMpV/A9F1fPjmSiIou95ulAi6lyxG+ZOllqdLyDdNSFR4KctKrn/mBmNBB3hi66PWL98qkgR1HTSEMaBzYk/aEFSFBJ2T/JuSkHRZNOhXQdJ2+ovncNDQB9OOoKbB+6dPnypDLybo1XsSPf6NF+eZCMZ6QFMmnZyAE4H4bX9Q/SRXe+pgWJ1eHqQ3Oz2rnmg6qzSugfBliq7PsdUBu51NZ5ri72p01311D08TvqZNppJkRE6ysCbwOiUgP316LlQI4FLCD66vrtWiq06/+9aWNWoPn0+qubY1c89L+foOisiVvlcbTfm3ebPR4V2t402rapW0/eqefQQz5HMSga2ydaPCku6/eaMCvfUPfMzwUxF83YZYjDVl7XNbXpD0yNHB7vXt+BOSM3yz87fKMxLeCx3Qk5okQYGf2mNv05CpxE7S509krGnZpFSJnl99+0qhzHX8kmDx52dKJDTdtzT4ecGTXSZNDxqTk+ublTLmN/p7gmlPIs5GrgzKgZczV93VyrEXvV2pp9GTW6gByYgtgfiNNjWJuuagxeWl+iJp9/qdquOgCj6vf/dSm9++UgkP/BtTOT7OMK55G9QzT88a735zwPf0vj7Q7vh11NckewcNshCVw5uCZFNNQiJnfJ+k/ZtrFYoasJcNdnc47GTIes+6FbmGKqPTXrckItwHP31KMjqY3CYm6PrAWux7hhm6mx0B+mYlplNRAnV10ILE3/2rt2pLU4b9tCto/cdvdGu1VKGb+NQKnSvA+XA8kAyQuiC12Ho1nai7mClnfXO+pzvaUfAJdNTsz5cX5wqMEzyub9fj/41bZMyLvXnyVKxhexKaDTTWVyuJhHveArvrlLOeTrGjlj3Y7Mkz3d+smHvQ3jp4FdT97q2SJQ2SavaDARz8mmMbHXP34O37rQPJMiMJWKP3e/ziZLlQB89X375RuNkq3O5UKOF7S9nFfLSPaSiUkeRq8GENdpGVSUdPTPPcZaaI3zLs0xbQj08K4HrAHx5JImUk6maffyZ7tsSWTNO8UlFVivjRFJKEvOwUnj0/1zH2WvdHoSbKsIkGHjhfjLXB6lZbfMrGk/LwpH5/o/XVjY6nlcIEPxhRUua4I9ES3Ja+fqsZfK+g/8g6RityHhTg0PD+Vg0JyevsKNftu9UKH1jI90TFLTK7RdYvb9UD54g8qm0nUJOv/wnZDduDEKvK5VLHKqh/j424jf3+FfzaK0DbgF51RdDAGn1AT2v8dol8jGRbXyS1WZDhG4qnl9pu71Q+O1f0XwMAvljPUy/VmRTxGfURWyuk1Glcv9znG+2D70tIELX4sQ36v1aj+Az7Zw/YLQu193cKH9Ynvx6gZZKXchqSf5v1y0vd5b32rMmHFX1JejYkJuMMeSAbT5wOdxvFxVQDC/0AnZ3rVolfNMl5cPf7r6RZjp96L8dr9dVLZYwN6Jj/rH3PHnDATiazmQJrTjkDFut5x5ohEm0OJuDPBL+EvFt46744w4dnMdPwxZmKfSf/RrtBq/7+W01ebbRF78PzCw1VrmIyI/kFOvj7hO71JOw3X3+rZrtWKjLkQak7+f56zV5EMaB/ifqkYVpKm4PW6FUNTN9btuhuC359FSVwFHo9TAv5ty3zXz1XSXFafS0ZsIU2dHJf43zdscc7+h4G25/FQtWmUUrYC/vLbprryF7ubr1SNZ9pMptpShLUP7y5e/lOWSN5gt/PHv3rOx1u7yRsMu/jaP9hXimfTxWpO+RSD55H1ulyiMrwk+4fM/bHqDV0F7JJgWyRK/Z5+N0rxflE9SyTbJCv44YvvP/dt+pJ+vranpFQ7W5XEnsBX4Nc5/WateJ8KUMnwz22yZ44FLniGb6BdbVGtgdoiq4T8H3GGlshr+Z+p8mXL1RytvMPgg7JNL1EXhpIfF+r6KLCNXK8W6FGg4Yk5adLqYEJyCzDMH0/FElkCrzU9DrBf2YhKB06/M+t1tWgAI0+v/PeZqXW7VE5+4MwKyT4FRfoXZ4pL0oNnBdqfKtZFEuImnxQ+s+/0ICMO/xaCx01+/0JfjyxL+vOZ8g8l0i8GzJsc5Dk3NjcbzTgG3b4GHuzUiRp3Wem6sunOrDfHtD9/nBU43xmnTLaJ8govNvKGNf8/q2K2722//CVpvjfDGWq2XuEFFnX7nXkTNdnUZPnl6rh9+blS85yB509f6JyNlGHTfbIyaaV+mcn6oNU1Kbm//wt6/C1BL0da8emO+Lv9Oe+jIF/rND8R99/bKy3/dHBP6PRl7qfKo/DfZ4fK4/tf8r4xzF+9XF+lczsoxLcdj4UlBpD0k++jJY/Vmj+a74d5Y/Lnwr7A6o/BqKHTq//U0H+q/dHVgNFHHQQGq4IXwcSg+NPIFQs1uLAJb//vpUef623c+nj4nA/ffY6Lx8Yrp+6ep8/oXw8jd//CUP/WNeRd86/nyh/bOzPaTMzmZk+ncfsof4RxmM7HRHqXxbSwvQAABAASURBVJHAxwn+5Ksx4o8Vmv+Ut5P0cflTxv4v2Nfl6Wj71Yvf/1gxsx/oh9mHZ4JI+qhQq+8KffDOWDgM5XCoj4pxb0bPseDPe9SJooE6SgxRXmhWj7/o1ck3VMErJPX4j555hw+Fqp/97vpWIbiu96jxOKkcrMN0IGDglx+Ux3l+6vqDzmxIJGj+UIKFsfl7/jL3w7SSia69HB8v47NXjXbOzYe34+alc15A+4fq8WJmCjHKzMYiXmYP9xY+zI2v7T8Ux2Pgnm7f9XfYXrzusfjzYxnHgJPD8HvvYwYd1PmzF69zuIE5H5/N6MNcPYfrxzrvZ/aAn997vbebmT+OOJnZePUKb/erFzPzixyPFph+9Qpn+fBBF/zaErh1PCwGfUcDQwc6OzzQlsBroJjRQH34cBVwejr481hFsz/7WFmQ16cP/AZJBej1eTrHh6ArQ4EG3QzwuXgY3z7usTg8rzQD+Ac9GZBrj3xHGYOX9/ESsAWzIKMMMtAbRhz0Ydzj1XnREYDww0LHeIfXgU9P6eAHyq4ErBiCHP+xj08f/I/UMX+LbbTggGUwE5BHYky982QsXveh+BzUOawYgjqeHVLKkjISS5HNfIC+nnpvE6/xGT4NI1wBt6dWMmhL9DczmXgNFPAOwUDbHyQLQf4ye6gL9B/5w1VeR6P3bKC1JcmDG5HzzotkMmM8lQM4O+tCjAofYLr+tSTTem+zQPegmDLmlpwvAwN6+EKD/BUZ28LrhjEGjhEcvF+Iie1NLw9auT542wBM75840AlyA/2dfi89vIkRHQVnplB03tEv+iGFCmeThaiWA9vYH96NvITeA0GCmqCS+8WGdsfL4fm8IUZkkHuVRiJCkJmNz97X+3Tw1/Vi4EonBfp08M3M5HgkZOhzDuhFD63e7vDNTAn8/N554MXbzBgHHwweg7ryvFQED+mhv/vBhgCy86qGb0woLwM88Ln88FhVHLxDBJ1BgJPTmueZMgKHDbT24NLBxI4JXEdr6Pa6wTuDv8NrqGvoawbNCop5oQgtPTxOWaHEfUOQ3Wl1GgLyCNHkuA3wV7wagoQpJEVgOA4KRi26AK7+TS4x3+DCoTj9zuOOBFnKEk1GEKQfA3BiGF2VmNNLiFEHAmU+pyfhAlBH/gPfcXDeOLwYwhhgPHIQ3nPgD+iVFJBpAcgw6kNVVvKx3r9paylKFbR6kNWDbAaMwcSh9jja2Ugr8nG7cX4UBPRGvYLmCF47AtQpz9Ug6wY9KAkgtvCsO7aqqQsEaPzw7zh6gMXlZuDdYxcpi4qU5EExnjv4WxMUP/iBGyRQe7XAzPJcIUZo0PjKiwLWDehKrh5eDtR60HSAz33faw+v6KAZAcaAzrXeB3wD825IYAcg+X2clEoEmY4NAQF0y7+VN3iylgO6kVQpmdfte0/SzXUe9dGBe58nz7Bz6PO5QoxakrTzwEDAbjN4NI3gxjwG7xr0rwDnzWat/XY7yiFlSUds0XFp0RuySXI+bgiCjXygbktw0cygsVfvegItlScACIisr96h5+1YZgSBnM9xXSvdEOSEzvnyVG4Dc5IAjm+DflcETwJB4P3QqZpUimWuw3qrw2qtCNwCeg/vCN4SPG6Yb3t/rwa+bfdb+SfjYwjarjdynTju9iShOu2TxmQogiLwc0dQs1E5n2tvgwJ6NSBb14eMwE9VTXQk+IK4tL7f+O5Mgl+H+qgJQSBZlMvRbQLCVIKj861DfnvGreDNmmDowJgiyzUlIeOBpAZc/JuBeZ6Nc+pmoxb8a/g7oEsZAapFXgmVGmGWBPdcbzxwuVwu5bq5IKG9g+5A4sEIMOeHXq7Tt+/f4zmkAZvaEdjZE4iavLjUgK7mBNYSsp+SdFguz1zlKINKbKwkuDYj+On/92Q4tOoZV0OnpShPQKxXK+UpI0lzDh8J9BKM9W8qp5OJahIWNYGkKw8eE+mbf/5MMQSl+4MWzkdoz7pBc3BfeyIL3VqQsJ+R7M7Ax3Vs5jJAV7cEL50+//ZHxB9anuTfQrIs04bk8tn5uabYidORhajjIlO72yp7egItnTobxuT04tdfqJ7SBt0DvuXq1Rv16GhTRl3BozsSAFtoPOKrN+1BXqbgegbuiYBdWs5UFDlyv4e+jVa3t3J5FanQZreW20JqTYe+kcv/an8/+j/HdTKbqqhK3V5f6f3rN2qQ05rxbjcVgbg1erpdEbhFHjuuLlfTQJJhTvB1rlDlWr99p9nlUrPzhZ7+4plOCPafEuBL2OEpCafJ33yhDt9zj4yTBS1mC1VPz2QEJif0b/FPh6uVjLYMXW3RsSzPNcxLeUJABKpdh7PLE/XzQtu7e+EAVQJjSbIjg99T5hlI3GTTSmlWabE4IbFwoj3JmISO3JMQ9m8S7quoPo/wq8AkAsmPvRYXF5hKP9ptSAn/fNAp8i7gjcPu8bmYiTJknIeE7jbo7aDe1yiCpCFGeaKqUFJ1caYcGvwDEDffvlSD3Dz50GJj1Xyq4Dw5WSKrO4L76MLzE1XnvfLzTLEVuJmG9a1y4GwIeJfI5prEekW2LYGbydSSGNzh73b1QRV41lHEjxt5QNi/qbPH/lv8bI6O3GHXIUbdc72+fo8fzHTiAWn8WO8+Fh8lMwmZHpB9R4K6JVFhBHOtzDQ7hef4NTvN1YYj+rtSeDrBz4J7GsSkBGa3EmtRe0C/AFVMKh3Zt67fE/AmwSPsLuZJB4LCoy9MhTwJfsAuN2pVZLkivqHAT1qK8mRXnJXS56dKrHXFyUxe78Hi9vdvtPKkxbs7RejKQiRwvB6TAzW2vSNB1hr6SaD9lGT9DL9oVYY/yJXhkwdozRTIMe7VzwoS2NLxfq31779VQyJrMpg6+JsD1233cLNSyjKVBLkTNlaeLLDdnrVmoxxd60hMWpXL4OAM3xcC46kLd3vku5Z/eCWzqB5dL0kQ5LOJpidz7ZBRludq38FPRhsKNuB7D/iNHTa/3+80KyejjxDJoYz1tD0eZCS5q5hUpUzHy4kWJBBjCmw5e5188VTTBTo2zXX85p0yeB6RY5ZnzLcecT6+vFKGforEjuF3G+s1hF4HbCqh1TP865EkWsCWyvOFZne1plcH+Tf2RWIgYRMwQBtke/zqrQzb2JFgK5BRJSAQ6LffPFUTBjXgm31xqQY/tiXZloUkT+QYtLi/P1xO5cmugkRNwWYpPTvVcZLkSZ4Az4Pvg+FLiQ4W2MPV738HfSfKJxMFkhzFkvvPn5A/rnXI4Dv82+IrYy9sZKUyKxUWCxlySsDbs5/K8RkhRh1IhgZ4dTZfyvwbh79+qhYfdfj2Sv6BiNKgBdu0WSmt98pYtwK+OUO2Bcketz/DfvIsV3K/FTLds6aU85kK8O0nuXb/+JWa+qCa/c/urNCAHxte3bJG7Ufdm5wuVYOH3t+r6KQD67+wwwx+VMjeLudyvHMShTN0ua+SwrOlBP75fAKRvTxB1Vyz3rEf6J4utD8pZKwjLXo0KSYq0JOGfZGR0D9ASsRnLVPJOrFVhL+pLJSQs4/rT3LFLy/UkCwvSNJGmQxeH9CPsqiUSJS6721JzhSdSSnJdat8cqaETg74joSd1Mw9wKdBkp8H8pBryIJcd7oiqiUZ1UFrVpUKKVfz8lo1a4Cwzx4fkki6F8yXX55Jq506cN93Ncn0M+2w/fUJeM5KWZY0I5FcgqPlmRKJpvj1rbbss3oScfnZQpFS5IW0mKPdkidga/zQgj1LdX6m8rOnunn/Fn7s1YH3kTWyZu++WxTS3Y5E1EYWIx7DtHr5Wu3rG4W3a0SQFFh327aR29KYiCNZ6GuaikyBpF3Hnln4ht3btwplqZw1cWBdb9/caICu8O4efLZqupa17FKR5/5uq9r3XDHAs6STBTxAJ6zMZV8+0eTphWp8Q4evE/16bFLY1y5JhjwSdhiQW/vNew3BVB4H5SFp5r/wUJrWr8EFwVgrtpWtFs+eKGPt3k+iIr7adTRZ1OEfvlVk3PiN6/drNf+DhCm27Xvdzj8shd64bNrbtVZ3K2U8F+yLh0UpjXQXnLk6FSlXTJl8rTw5PdOR5H0Pf4a6VY2cKvxhfVqpQy/37D/DxVJZnmvAZ3fWq8cPRWSY1z3b1l7u45GUil99pt6G8f+zPZJYdBs64mP2+DGx3jfwp3t1pQIfMWAPYk+xrUxFXqo8mYPjoGxSyUiQ9+cT1dhy9utnCqxBLAHKykLHN1fq8b0iUdySIPU4UOu+7tcvpLOpCvR3YN9m8DnrADnJ5b5a2IEtK4Vu0IG1ZQvPe+jNnZ9Diy9da5qV8rPT9r/9XtvUoksLbYteu3/4RuZrIBufDl23ItcWH2LsfVoSpL6XmO7gK364vD2qdVmkTOfPnimB8451N5EUX91ey5pOhj4ZtGdnS23u73QEbtw3GvCFjX+j/u2KdQodhw/d1b16SsRPVbVUn1Uans7VF0ENV5dRguZ+Vqi+nKmflxqQW49PE2tJOJ1BL7CCqeNc1oVBWVFIv36i/qRS/jfPZfOJJsguQFdiHzJZnDz4Xfjv/jdlmfZ//3tl20blf/pSJbSFlHTgHHk8yWT/r7/T8F+eqctMqTcd4F9+c1TeMNdkqmF7VPV/fIG96s95GYN+TqHbj75/zljv86OD/0qVDv/Hys8F/8fG/hiMP6X/j/X9sbofm+fPr/t0hj8X0vBhoAeavHx4/Hd3cTwfi1gMvisGJyhmXPXw8rvvy0DvgQYvXP7ab/sU7qfP32MiMPnpoj/p9SnUP2nw/2qd2TD7Bv3fBu1POf1Tz38adp9C+dNG/6/X28wp/vPw9pFjAcZ4RR/8+vOhee8fFrMg45/rlQcoEwtyoO5jmEzjzVQZ5c99D4oxiNOsjE2EeJmZzIy7v8b7U38jsU8BsMM3eeCSB/2Yb/c2L5L31R99+fi+6zjcJFkIIzznW0ddx0bHiwMwM5mZ3/5BcRh/UPkjFWbfj/cxXswe6nzOx/JYb/bQ5s9efgTkiJO3mdl4/9jH6x7vH69mNtLnhx0PdLpu9AQFvK/RKdAeKRmHqOYD7ZH7AF9o5miDzLn39pzNXsYG0PnkbQ6zdZ5xoHB4zv+eQ74Xb/fSA9P7jPfej0Ot9+3Awedx/kuOCXh+d0XuKKzDH2Fy72McVzPvK/m9Pnl5H7rKLMgokslfPfM6bVlKeqDrQc/83vmREyRwuiLtPuKxeMDHaXVcH64t/ABioEceFTj0BTb1ic2yb4IdXgwRPaWPBRUckjNgtyQCGj9YkohoOJB6cXgBWhyvFh4xgkRoJw9G+L3P3cNLb3PcLASvlj+PY4ONB7gADKOlBXZEbgbNPfR6UNn50QHbn502vxp4xZjQCWNUAEavxCFQ8mf+Mk/PwahDPi0HM5/LLIJbr5E+eCReGQfmmGVyvExGzYP8/BDmNDvOGfriY2hUzDMFAgKOhwK4E1Dw4EPXteq5n0wm4AFe6FOMQeP84N40NfXMYyYzUw5OY5ikAAAQAElEQVScCP4OUyY5nS4U1zHnZYhRIWHTdCjBMYHjyDNgxRDcdREcbUHBRl7STWYGfc77I7j08kBtBz87cHH98BIY63gOPhnFeeMydR47XxsSLg2BpIZxIUQCS80Ia6SDOtdL7/sIy3Eyc3xM/k+cageQ6ZC5w3gcJ6/ECTrfOmhwvHrkYhxYjwSOvHgwmRgQMpXcXvYkW2oPhnVSnJQ6EOhjEgn+W5GJXIOIVyuhux6EyDk0uiwdJ0/q7Qm0uA5UeSnnQQPyBv2x7tTD2wZdNuy4LAoVCsqgIzFB5MDX0uYJqAE6jPoCGRQFwRWCBjEEOZJBJtfzI3h6srmGd+J1TzIjp994KDW6UrytYJ7AWB7l9w064TAEHPkLfXI2OW8T8p/O5woW1e+OqmHgkQN/IrhLJEdDkSQC5053B10O35O/WZarhac1yTM/+OfLuYYsKmHbHYdnDxB40FwpaiAIJn+hN7zlaOSON3z08WVWjHi6bnrJ/ZnA7QMvCjndnrjpwa1XTxBZmhAUsGmhjCRETuAzm3IQn071+MoLxh0O6FUtxzkVD3McCDJFaAaUzGzs7jrgcxzg7+AN1O7oVzkOjGugsYbnB4qZaT5fqMwLbMulCd9h5p7+WYgjHc7zLcljqmmUxlkYN+BnanTLAwP9eqeW0pBgNZINHhAo0K+aOTxAMiNAHOBdTeJjDNrkSR3BxhmJoWMyuQ66vU6mM2HwzFt+Z9sefO+7RjEG+afgK3yF988nhXYk7I7oa8QXG8GhgM4f3l6pIcDZQX/LNYNm0VcEH4RODNznyKoEPydoQ8D0QMKwBO7Zs6f4AnxiTJoRgHS+567DtKWUlGUPpcM/TpGR10Xqp31UdPsgGD2xNAabMUY9vEzr9VpH5JdlmWbVdOwrYAzwMSOA1uWmOQE+14HydKEjMtoRVIm9NDk5GcdMwaHI4QvJqhpYB3jrdpShozVB2CEO8m9XDATFpqw9R6cJ2xtlgK/I0af71QqNGFR9dgFqpp4gqsstC0mRckS3a3hG44OvdJ/jBaFHbLohCJ/Dt4b5nR5DG/zYGOFXQL53BAlv0RWjT5gSyE4afU05m8r1xe3u9OJC/pOxEVmVs4mmBIYcbw+WtwTTWhficNCpB/7DUYuTUu3E1LS1Nq/fY9cHeWBrfrKExYPuCHC24HOgTJdLGf4gI6kwJbE9JQEXkc+a4KNiUIP+vSPgO2dOD+iv/dssQyDIegJfesl9AkF/t6uyqrQl6XYg4ZqOvVxfK4LeTwn6Oi9skM5OTmUWtEylTrJq/CBA2UpVyNQCeyAwOZBMchtKIchxdD0fGOy8c15k4NdeE6SFHxmB+wQaBwKAOfJwH+yyDmKO5RL8GNUnaQ0++1bnL84VT5EdCcCuMM1IfnQpyBMX65sb5YsJwcupCmjcEbAMJOzu3r3XLcHyKEHzoD38yyzTDFucUHp0yQgy7pbF+LOF7vdiiLq5utJmda8pgeQO/2/w022zyDPh+rUj2Lzz9sUMbCWT5Mlu5/eOYK0xd3V+qm0u3XUH3VImBMzbMql6fqEMO2gJiPYkOBPzdax7o0/Gxj2Qn5hnTsD4BnwD8g2zUjP8pgeKJ/jNyXym43avPTo64Esj/sDn2GNH/o3S22/e4qM26pBHw1otXohQkT9lH7THb2xJfvg30nISA/6NryMJh8OA71lk6rCDai14t9Xufq/8ZKoD9n5STtW9udPm6lY4Uul0OtLjweHN63fyBNUAM3Lk2xJoXWbVCKtl3zObzrRzWcekC/R1SaD4gE/dknx1XZ1gv67LYVYpvziRf2PvWAblv3quyP5q9+odSdJBx9VaOX5j9uRc9++utEfPyy+faTcJisC2ENRfzBSRWUdQuYPPcTHV+E187o8EqhP7vpx1csf4osh1xL+cX16Oa84AT2/fvFeeFax/7JPg8x2B8x28ORA0j4F5/vPn6knUuc4Kv+L7lAlJlYwE1oH1JIFH1za4vVbvbwjes4/Zk2i6229V4x9FIH9NIjy8ONPJLz9XiR7lJFBb1ony+amKF5cqnp+pmSRtthuSDRsdD4fxg0luI25bHXu2zKJ8T1ZgP+V8qizlMpIJ+/NK9sWFQp7UZ0FZiKOPG1KQ8JkRfan/50uFXU1wvlVkXc1TUjmdKoSo6+trzU+X6LrpyL51pPtsrkBSJ7JGpE6jj9iDW2SNOVeOvu2UTUptQ6ur+xsZPn+Pf8mZy31ohx/ozeT60Ztk4Fajc8aZocQmmvcrtWGQ0W+xXKrGjzfsJ99++60C/lZZlBgjXj5+u1ppCo4Va9PJ8+fKZjO5XYT1QT0yy5DxEZiTVEjQ6X4iQ/dnv/lcwp48wRRIdE3KmRIJg30cdLgChzxq+/Z67FNmFUnYrXL4qwEfAvv29yv89FIJfg0kNjr2XKtvXo6JgQQvJrOZitlU0y+eq/j1c4XPz9VPM7X+ARj03xMbc9a58Ho1JmacJk8mDewp9l+9kZGE7ZBRdbIQbFJPUtLnDiSl3Q9tqkHHDGQuF1KU9uhF44k49g2uEz3ycr0YwKVl/UQYKtkXZNOZIjKcXx8VsemCfUGOLIev0U+SzakosbulKhJ0k8Zkliksp2qwjcH593yheHnChEcJmep2N/LB4LfvNRJroObVmKhs8atT5zuCOqjT+v2VOvbpmhbgMB0TL1vWvgwbLkPUjLWmR/YRvcp2rY4khIyEYYetog5q4Pvx5RvlrLXNa5K0+N4Mv5jwE+n8XDX01797o3C11Zb1r86C9kNNovhShp0k9HuCbvfwP7JmNfhHM5OeL0ngQzf+uFOroUjKabdGytphTN4ruMJJwfWUfVIFnBo/HRg/O12yzu01+jH00VhT9fpOXerVkbQv4XFkLeiqTGvWALHWqG3kHwBIwMmx+2FWqmYv0LOGnlcnivhZ/0BbxfqRPT1VyKJ6/LHLqmOfs31/rZOzM9n5XOHvXsj9pt0fVZHw7qM92Dko10WE79ca8LEDPjKxz+/hhcN2e9zEXvHzC22KQQ16FEk66mSipkO+yKmDh9MXT3TY7dRhx30atF7fqQdfl0V9c6dhmsv1RncHtch8+0/f6nBaYH8HBU8sx6SIbQf2ksMX58Jo1HoCl0RgWEwV8aFDDe6uK+hk/bvXmi8W6tBp35/4ORI0YRl+ir1CQv7xP+F7SQIKmx2wVbFX82+szz97rmlZaeC5Xt/riKyPbaNhVmggmXgkaXmEz4dM47dvB/x2dP1m35LQwR7ZFKuDCmDkyE3IOCGjPjfFZ0sN71YSOhGQWWBcdbnUFBuX2/Gxk+CxsZamXz3TwLrYwtMj57wlewjDXmxa6gCtBTYx/eyJhP32V2tN2AfZxVJ77KSGhxmgWvR+z1qT//IzJWzWdc3Ad8iTys8ulZ2eKA2RpOtKA3xr8Hebr99owBf5edf3AQn/1yO3jj1uPy9UbBpNn14qWZJ9tsTPJ02AoZIr+/E4KTXdSgqm6ZOnKs6xdR5L8AtPof9+J18fjthOlpfqy0yr3Ua2Psr12tf84f1K+3ovi0G+r9JqrznNerNS+E9fKFEOJH9n+L8CHh/cP6G7Di9jfzSjVEWpyLisNpF3V8AOPOHre4QaOnP8azqZyn2421eRFzrgNwfWG0PHyidn8jV5PiT5fiubTzXUrWr4uWFd292CC3LskWfz7tZdq9rNPX7rHgc/aHJxqsphYLNug/r1JXvdWzUvr3TEj0Xsqvx//Eb2ZKF1IeWNtPn/fgV/W/m/gr3IYMa5rlK8PyjAw/94/wcH/pADA1VeuPwlb8Ng/5Lx/+JjjRkeC7ePb5NpYMEcCwGW7+oxHjPDGKkZuHL5g/f/ThWuA17+ndI0ygc5mZnMvi+P9Y9omz20PT5/2v5Y/7/N1WXm5S8k6JFPZg/8+/T5LwT/Fw83e8DL7OH6KcBP8X18Rlk0FvFirNdj8Nj1D5nm9T9a2Mj5Zo7R37/Rw+/qAPPd/YcePYGUD7fjxQwf8wGO+0kvPsaL33vxjn4NFuTFn78r+B/v+1hvZmOfx2f9My/7yDf/EDdj39qPxUF4mxc/wPkY54cnmLzO2x+LPzs+/uwH/x7a/N77+/XTYmawfBgPEAM+1uxBhiFA64fiY8zML4jr4To+8Mfh9oz7ufQy5GE+xvj9YzGzEbaZPVb9QT+f67HR7x9Lj8y9/vHZwPu7+w/wzGyE7/0C936FuWPdd89UWowS42MIY5vTZmbyaw8vO/D24nNaMDndpu9fMTyMCxz+P65/7BEdPvA6DuEOJ4YwNkUCGGY2zhm4enEaOoKLEvOPV6nruhEXfXh5H8clATdjTr+67Lz+0/II88PQkb/ex8zGKp+rd/vAbsaKD3/MTAO0e98Qg6LPk2VKjjuH3tj0CgT8bd/IuA4NJ2Rk4rwMjjs8w0yA0WsAvjEuAcPBJw6AGbB6+g/0cxz93oyRY2FutuAD7WYmM1MMATjDeC9egxfaJdppi8B2GD7GYTpfAvVmtFPG+2DyV8ehoGfeGKNsnM9rJW/1fiEG+SuCZwCGNwzQ0LXQCCwzU0cQyosfnu0DXJ93gGfer/swx+A4UhcICkUOGAHedQQ9PMCVxagYOMiDywMcp1EE9Y5qOKQG2gKTm5nMgkbdASdvG8CHWpnBK+4H5onB+3Q6cFCmetSbmkBvZB4zk18FX7OUjbwM9E/Iwcd68tPM5DIyAzLF+z62ebuPLwgaeV2IQTHFEY6ZKQDLSwK2mYFrp6IsleUPc7XQ4+Nc7t7H+d+QyJRpHOv8MgNODAJF9P1B5zPorY+1fL6ea2ZRNUm2Q8R/EZDICD6GSSEPJDo+hixK5hWv0W6wocThOjWD/JPFfgCdKqng2T+V64GYQDCGOJOiBZXQF2NkNGj4YRm++kNO/SMPur6V3zsNfjU6JA6c/pzFTFmWq8hzaqUe2TToiiDUE/R+n+D5lMBbQT8AKaG7A/0mHH7dt2wIEBz9ECzBioGRkg0PpcPOHM9xDHrl81eTibI8V82YDh11mQ/4DO/j85nZCAelUiwyOZ4RPg7Q5n0SgZgWHH1clnKNvMC+IwGMmuBDRxCkQWcjsvDi9Hop4Mme4JPjnIG7B5BctzYkjfYcyv3e+VYT4Nh5wAicjuhmyWE+QbMnOBxfp8HbjySavf8ROgbsZ8uYMZAJbo5fWVWKKZPbmP+fuS3JdoczYD/uX8wMdrbjupYsqqJ/Dq+LlMkDCIJeD8a5v4wxakFQqQHGzvEl4eB8ycGt9IAS7c4fx80DbQO8ni2XavHhXhfQ98l0qglyjPDF5enjHY8Qg1wHO3RvSmBiErMxEJbhECsSNkaQqmxNcXPU8Q1BhKs7DfiFNJmNfsWYy/EboCuDT57AzNAVl6XrEOqsPpjuSB7UJHWHfa0jNrEjwBXAyxP0PsYkOd8CPKiRgfMjhjjWZeC8YbzLYkqwvARP9xsuw57EjPMfYoFg2qKPNQmQGjkc4deGIJrTmtC5PYmNYCYIiQAAEABJREFUiL0di6BEgMQIgsXTuSziG6BpgJYe7cvA4eT0VP7sCYewmCqbzzTLK3mw6ECwuYEPhzc3iruGwGonD2z1JKx3zLcj4OxJnQYfkMOLHt4WzOv2GrIkIVv3Ex36H+HZFtrMjETQTlmea0IA755Az2wyVQWtkYRme32niN7qyYka8MyyArlVms7nXEtNsasI7HsSGpOTuXIY7wmEPgbV6IGwzAadbeBJC141uJ6cLOkn9QQQ65v7MeDVEQQ8wqeGJFWaT+TfApkTyG+ga90c1DF+YKyRpIkEv6dtobSNBCQb7V/utP56reZqp0mfaQ4Pw7Mz4op7be5Wcl00s/FawQ+3ccd3c9hrR+JvSKZyNpEnVkKMyuHd6WwhT+CmIepkea799a0mRAj3r660L4PGb0NUBfYzkcP0OWr0Z3Fyos39irLWgK9M2FXgOplNlZN4baa5lr/6QvnlqUIIapFRhw897B5onPkHLeDxYnGilJfa4yOEu/dE2xEHNyGAGfIol2uEt3cEtRNX/7ZMkWXAIwpK/2KWVHxWqSt7vf/9e9WvDmrf7hTua4Lzd0r4LRGI8wBrR9KkJJi4vVmprOD9dqcaWeXoxAw5u03l+LE6dAp38PSr19K8VBkyFQRAj+h9gIYKXVgsl4opqsPnjTxBJ2tkJ147Ev/LZ081IWlQMDaEpBSinEfPXnymdllpb52uv/pWk10n/2bwDD2UBjkOhq3fH/eKh1bV6ZKk/p18jiVzltNKE3zZerUSlZplhdYkIzsC5jVB4ZvffauGgK7705Z1tscGnAfb377SLBUqG6mBr4svPlM9yXSNLPMiV5Xl8vUkQ9b1NNM6H2QXc+UkIGv0RuhTE00VOqkoZdjC6v/9VtpONMnod5K0e39UhJd5nlhXOpIWtUZ9JmEV2ReGaaFIwiLD9wXmyU9m2l2v5B/qiPByS0C9xZb22EeEX/vVCji9/IMoCTt2HowfHoHXA2vCBF91oK+ge4vtGIFwDwIbelKWlVZ3dyrQSyNxNrB2Vazz669foSPvlYOn95uQPJ598Uz121vtXr5TAX4Jv9VczuQwm5NKIcvUIFvnZcO61Z/NdPaff6UdPKqRpdAvTw5P8Sd7gsD9cqID8/XshysSJKko5OuX+99hkGIMch0q2CcU6FI+n8qD49OUa3K+VJpNlX15ocheJv/qRlptVX/9ToKHifu8mI3fCjXoCTUeFdtK0DllDUrwyX13Bs5bfFXNGjuhfo9/27NX2a/Xevu73ytn7hweDPB9FwdUqdMCf5J/can6DPznOYmFhYjtj2vElnGJOY7IaGBNeP755wo8VyGp7E0N9EaC2YMnG9CpW5JxB+s1Qw7C92+/fasBPDsS7EI+ETxDiMooaTFDnwoZ+uB2OaCf2axSnFbatbWO7FvNgqbov/uHjHk9Qday/zm5vNDZ0ycK80rNslT7ZKbT8wsN2ND0ZKGWsZ4oaUha3WzQp2mho3q1F8z5JeOYx9tDnlQUFYmslY5//42G67WS/5+af/NMPXLevblWgT3mo37M5Im0MmYSSaMQgtasi0f2KK7vu7uN7FCrwe8HmabPn2hKksKQX/1uhV+6V9p36Ny1wqZW+Kd3Cm/uVLMmDBk8OV+omxckNubyZMUkm2gguXKskiqSeMPnp0p/81wN/rlxn/S3zyX2Ze31vQbOFlP02WJS7XY7SE+eQwN7yhq7ES/XiQpetviuyN6hneUy6BqwgUCytmWeQLIv/uLZ+AsOhr43p5WGSSZPtAzwNJhJ6JbTl1ije+Tfo5vd7QbdvJGvjQFf2cKfNJ3p6GswfMrQ9RPwy56cyrCzQ0RHUqnJL6EBOwrsv7ffvCOpfaV820jrvfoU5PuawJlpj50zRGKN7N/dKOLf98DuyzT2MfZriaRlDs+9TdtO3dv3sjJXYsnoOGdMsMnqswsVrPvZvtXR1wHsO4CfoKtjnfBEb2R99v2IhVwr/Gr7foW80B50iM2KDtmg/HMSdV9esg7sWHduJezMZNh4xKZauc8Qz76OmZlilpFM2igy/4CMM2zTWMOLPqr0faDLHjlNz5bqfY+FjLI8V85+wGKUv3oSuz3Jp+ZqpUgSbAJ/3a+4XCNynaH/B/axvuYIuuoiqLdecTAdHT/s0M9P+YtLzcuZLET2a+c6Xt0qYw+0Pe5Ge5pfUsdaXOBnMnxtS2K98/04a01Oxt1tRLdbzUOpgbWhwc/Of/2FCnxaVk2Us6Y5zl1ukpkaGzRhb7Fsk+q7tboioXdL/EKrNb7a2HdZkSs+P1dk3zjNK4nEsePXZkGHRab+V5eKLmPmEK8BveaAKQHrQNK/6zt50k74oRzdSP4hAXSw5iDjPiBjrxFlytiX5PithF74h4R7EqNxWgqMdHpxqQxf6D60x49kz8+0P5+oO4dXrL0Jujp42MLbDhvwdWlwXIDbootHfJ1/MEE3W3XsowZwD8+WsjxTjqw71uQcPs/ZA0XWBv8AzpakqH8QrjxdyPeTPfakKBn6EvHVR/jj+OTwp//yHH2YacJ6IfyH1p3MP/zBmmG/vJTzpNluVeOPQorKL5Yq/+aFJiQuA7wN+IhCQWlaKZwv1bNvNWjvsamGveKQIS/8c8fa6nGKYV6p+fq9iqJUa50G9kz79++1JeHvH5r0Pdm4VvaNYtOpwPZ6/AVQNF0d1aF7en6q9Hdfaigy5VfbcX81v7iQ0I34iyfA6nV/e6Pm7Y1K+NvgYw74th6dMfxEP89V42P17Y2Ej3Q/36IPvlY0HUnULCmHH0U96Ph//dPovw0fW1wf1YFvBh8Ttua8P/oHHrCtrus0Yd8nDWrwvdUT1twAX1gDu9OJIn6iZf4GPjh/AknibDJRQGf0zbXqf/hWVkQ12Fd56BRZQyI83c1y2YulhiDN9oPq/+srze8b2aGRsiS5niDfgDx8jxD07/L1oNLOnD9e/prI/7E5f2yeH+v/Y/0e636s/2PdY5+ffzUzmdnPH/Bv3PNfF9NHvv74dcDoHsr3THnsaeaY0sqqNlB+qH/f9//h3ePoT68/7PX906f9Hp+/7/Hv4c454eXfAy5/XRwe+f3PXf+8Wf9j1P9CHBjt/Yf4Ptj9D+s+fRrY/Hl58A+ftkqBQ+OntV6X2NxENr0ekPcN46d9Hp5/Si8fWh/+GheThb9sCR/Y+HoB2Ph2l+dFMj2+HO/H+/HqTY7i+PD9H+/3SF+wSIN39MLtT7zNfthuZjKzH/Q2sz+oGx6QHOudlz8Y8OHhsY8/mhmb0we/7s+fFjMbq8werv4Q4O1jMXsY7/VezGyc23h4nMevLZs7DzCYeQuNH73NbBzjVc4+M1MHHT7OC400gSN/ffPvc3t9jJEmo/bh7XUdAYiOgJUn47w20acHVohRfvBz+AH4Hxfv17HxTClTYnPech+5di2b+BH8oB69dr1kKHNKPneI0YeO/DOz8d7s4eoPjoPDGpMCfT+O8fqPi7c7rMc6p+GxeF2IQc47P9A4LQJ8By4t8Czw4J3GYt5E31aO+0AbZyn1bgbRFGIc8dTjCzx9nhFulpSwP4eZYlIL/7zN9d/5EmIcYQdgBvBxEDGEcZ7A1Z8fi1lgHskkjTZo6Af7Cq8YxAu78jlCjDIzjeO58iDzfyaZmTIOYYFrBy49Y/Th1UN3x2EthCgD5xCjHHyPjMc29MxxD+Dl+hZiVMOh0JFy/hVZLp/f+3QcTB0sZ3B13HTq1ZCoCfDDYScOh2bm4OFJNyZsE21+cCnyQg2BC28cwGnkI3MB5sPbCZE6dCiCZ+H0gHPGfc7BJ8akSH/ne5bngIE7PoT5QrCRB5LJYZuZcsabmTrXTcY10Cle47zATCkb2/zZ23JgZnmuLMtH2ZoBCx6ZmXr4mRjTwUdAwOscOcQRnx5aDhw4HbccGnsO1d7Hi/PM4fXIxO8dJ6ctxCABNwj8gOn8MebIe2mA9wM26QmflsPaaJ88Z3mmfDFVJABn2NquqxWKTOYli+ps0BCkQL8hBrUEzn2eI4f7wDwmfw1yfjrOLbL0g6xx2HWcPLDRw8esKrABkweyB54j8FzubpMddMB4AA0C/ZHXwfkCb+9vb0db8oBClufypESWlyOvXJYFAY+yLOV64EE8DyYVZSXH70hAxsuAnRo897EC4XJSjbIoYjbyevxpXJSvmE1UkMDyuVFBZa3UQqeP7+HjjoCTy2PKYRkwSiHK8Tqif/lyRjDhRMViJpEU9mR6RkBkT6DB7TgDxxz8Ow9+Uka8i0KPL8c9R85FketIkMvnqjhQG7yazGc6EDiusnz8EIkHKVoCNwGcjsCfQu98MZfzQTDQEwED+p6gz+VSErApCFJ5cbwhVR74zmZTdTB+AIkjgYA9gQXXKffPJkNphjGJJXhXgKuX+cmJt2hDEpVhKpwugh8OkxFjm//JkIvLpIGWBrhO34GA9SFJ5XKhCO4NQdmqnOiw38ltoEZ3QpVDa027dCQx2ONWsvMTeRBzQlDA4RwJuB+Am+X5iAcaKtehifPLJ1cANcdGyDfpbHmmeTWVy5tIiCYecLagnOJ8cJ2dwT//+dxhV2uY5IoEdnoCrDuCcXOC5QAcod6vSES7vsLnKYnxUVbg43gV4JPDi7yspADi4OJ4XfsYdLFHhmNwloBKR0CwJXDt4zJknmJEn8L4AQZEIg+WHzY7bUg63l/fyIOIIulRwIs6mgqCYU0ygoP3moK74+frTJBpTuLQ4Q7weDo/8SZtCXptKBOSz6nulXeoqaOIfhVLAjImRuq714B/W11dyX/G0+FuwOH+/e1of6Es1NC+A57PUWOnEwKtM+wiYOftnsASJZuUCiiGDUHOk7yYgMdOU3RxRwJG+JshT1qcn6ETc5JKRyVgt/Dq9oN+OW/8g0AXz5/L0OmB4O76q1dy3e9ir8VvnqteRsXP5mMxApGb+7UOyC0RZJ+D12Q2U8LXT6fT0bbKolQHLJf9/GypjKCV+6WQZ6MNeZIoIMMC++3xYz7vgSRrB507axVTGvU+rY/jvUFHKgpVwM3wA+1qpwwfUKGvbluG/x39LTxbk5Bcv74aEyBHkiB9kFyecTFVIMnT4LcP8NXpfvvqlY7oTIF+xJTp/PxcOpspkMw7TDJVBCyLvFQG/LqutV9vWQsbJfA7wMM8n2r96lbdptUZfeefnaktgybglRFM97kHgtQFutehB+2skAG/xQbv2qNOP3uuAt45b2oCjh2lRm/DyYTAXtTm7bWuXr9RTRCwuDjR9vZOHbbhPuQe+dX+rTobRlktCSBW4Bo9IYJe1KXpSNJggF6xDhXI/er1WwLtwCDJcEESLVvOxzk8EXH3zWvVV3fS+7U8KYxa6ZhLc3xjhF63SxyWcrcReHO3Xek41OqLKOVR1eWZphdLJWTlPx3tgeQp+uB+pSTxMiHp4PxYpELaHtXdb3ReTDWQoAsx6RYb9kRlRmLk2cmpZqFSTcLA/XLCXxiBzQRfOjl+L7oAABAASURBVOY83rWKVw3rR5T/f7V9aLnPJBQhe3GhCTpStEElyYMAz31t3AErEJgP+5pE1hMdbuADuvEeHQjQ5zINjrsGre4IBrNeb0g4bu5WGmwg0fdUAWXb4C9Wr97qAK/OZwt1zxbCVWnSwIZO6vOkFr+2iIVy9Cg+PXngCboZCcRvpgGfGXQkOO97B6fx5LMnOv38uZwvRxLKHfJJJDQXyNMQxHw+V+/jQ1CH3nUEy8u80Pl8If8wWYefawicV2cnyi0pYhsNurrfbLWBXxdfvFBBfYmzL4B5f3836r2vHRHd9/Vjs7pT4l4E5JP7aILZzcVEm26vWOVqpkmJtbfua7WLCbph2mUDy3ivu7tblehJhS5X2HRRlnLZZ3kuA+cI3+ZPL5RC1PnZmYZvr9VT9iRNzn75ufxDVzfXV9oPLfAG2ZsVfmyjcL3VDP9SzqbKgV1wn/ABWxIS9/jOht4FOGUnUwXKfb3VBJvy9TqrSh2xpwaf2rDXy1mT6nd3qkgedSTHhT0mEj3b3Uarr75V5wnqzVqGLtTsZ0RSb0kSakIfIc+965gFeZK/hv++Zu9vVypuDtr+/VdKJBYMW1/f3GpFve8DhW8bpNH/nJIsjjGq9ST0sZHLOJDwzC5PlD2/lOF3j0ma/OaFbFZqB97D69vx276zJ+fq8qjmdi2BW4GviehHgy6kk6WWrC/ujzL4vmTNHMAvC5lcB9bfvJHbV8iSchKfnlwwEiTuOwZ8yQY/EZ4s5Xx0P9yzj+1eXmvN+tGRKPBvqhbzmSI+fPXVS3X/47U2v38tcx1hDerf3JA8uVZHAtyg1XWpSqVCLx3fXKlhf1cgswm+oMUXhRi1u7kRag0tUuZJJMYJPcnBI31zo/7dCj5vNa2myt5vlW8aXX/zSiFPqkk8psuldt1BnnjuFqXiLy6Vs5c0ECjQv7DrBIc18r8w5edLHVmvepKHnpwbNgf84Er97iBfbwbWnSO24jo0/exS4emlyi8/V33YKZzO1JB87NGdTSattncqL5b0udDk6bkK9DLH92Uhao3+9CSixbqTTqaqm62iTAX9Iv5b4GkkhV22B3S/0wCsc00vzp0Dcp4k1qH44hxbmyqSxFtfvdP8xVOxwVJibzLgG/yblBm+rXm/0v6/fyVb7ZnjQv2vLkYYQulmyyUqDkOA7H4rxqghRYVfP1XtH/DpDB+4Uksi2/31Ua1q5L1Fd33UHvkXFtXDKy+GDgi/6jz35FgdBL0rGTpXk9QK0ftudMSespDkP01r2ETOGqPLuYS957tWvkYlxgxR2rAe9fipAd+S3x9VfPZUOevEUGYyaKgaKU5LbS5LBZiTfflE+edPdegOiuDSF4kE+43Ss3Ml1r31cav6eqUmDTLWqYAdhKfsvZKxll+o8TPvhLPJ5VIleHW/e8N6d6/pYiHzdRzfPjDx1bt3uru+1sC6ybSK+PWqBsYxyD/AtWWtGpzJg1RMJoqzyUhXNp/L7vbKkPqWc4PhJ2v2mIsvPpfgfU+C1vdeFlB9cCuwi4LNX3G+1DbXuF73yOBw3Ghg3RL+wZi7cB0Kufqv3mj99q2yspDDC8CM+1Zur8PFTBFdLZ5dyD9EMUwLxYulPGG555wb8BdibY/Yk5HY7rDdmr1PF4Nmp/QLUjhbjvuO5tW1Ql6qYY8ifJGhA8aafYiSsX42v305+snjcYOtXslYs/Q/32jA/3Wsixl7u3S6kPsxw3f6Lx7UrHcd/qt9dQN3ogy5DviMHn47jYk9U4qJpPyphrcr4ZDHNa93XDDsQJJ5CKYen2eGLKBtf7PSZDHXrJop95+b5tzdfIV/Yi2793P2BB40phqfvH31Wi24RWiEnWreXql9eQVBpvBsqQL/UUfJWDf8jOFrmJeB+fu2VYENdknSm5V8L9dH0/DyRsn9DQKFDM5Ug7JJpQzcju1BTb1Hfyvl/gET9CW+WqmMldyWB/g6wNMde9EcexH8d5m0+CS3sf7bd6qOUo4NCtvabnec47bq4UFgX5HO53J+yD84w/rmPsPOFjr5L78YbcU6yf7Pr5X99r3qu41gg0Jr6pFRe7fTEd9WV8mn1b/T1wBef6zQzHvg8PzjBSPz4S7tHy0M5v3Dsb2+f/Z7L5j6T87BKodgmQlIH7/tu4fv4Tmcj/s7cl73w/LdwA83ZiYz+/Ck8d7s+2f9pa8HNP4Qik/h5Q9b/tmaj4cNHJIHFNQLETn5dWAT81iogH3whbofv2e6Rxx/9PpTY7EAHD7AfxSAO3aBqOMjv5FkGNeHWw3jWGATNLFRxvrhi7HjKjW2/RhiP+z+h0+fjvmoxyNyIzLjRB81frj9dPjHzx+6/KzL47h/rvNjv0+vf+64Rzj/zPjhJ23vwW4eh3/a76fqH/s96sWA3v14eYA/fJj/Ed5PXT/t9+nzT437yfpH/vzY9aNBw2hfP8R1nBu9pPajnn/Z7QgTXjxC+fT5sf5f+2rYiBfIfRTpD64G/7wIPnnxey8YOP1o/ECTmY2oO13e/sfKCIfeo1/w8Q6bq8uiH3r1/gxe8uK2THHf4sX7iFewIC/cyvA7Xu/F770Mn+hlz2G3p877y+FK47gHusGdOcZmrvq46OHlML08PD389fke7vSAyzjuoQbs4A8U4gJHeFQ7vj7GN2qRTUtgK+fPPyxS07ApxW8yBBjABt8Yorz8AV/NZGZj15/7Z4DX3tevfwAPkXqd4yrk4H28PPb3qxczU+/r0gdYj3V+fSzebiGgKgD9UPnxs5n9AHezh+eODaPP6cXsoc7vHYSZ+UVumx0C83ovPpd47klEJQvyYIn3DPK/Gl9m3987Ro+4mH1UD00dwSKHOQ766E/40M/MaR+gv1NHoDaywQwpaWB+Ly40v3rpCBL4s4Mxe5inh2eOb2Kc1wscDZxDiDKuNMtfZg/9o2/suR9ocF1BLIA0lk+T/IHiMoMpotuD/sAHuivG4KDG4uN78HE6YggcEHqBMmOCAnMQj+bcMMjHCT44nuN8AI7mcIxDDTt9mGf+jL630C/QyPNcLXrbOy6OBDO28NGfYwA+xeenWg7XgmksDA5eDJ4ycc+YzHlJRzABHwyINh7pZVxMjnPEfhy2f0K0Y0y0oEi/RL0pKDCf1zckvyCUdyefP1iQgBSg13Wlg09Og1Hn/U2wFNprxvkzpDs05NzK5+uxyxiCzLyn1MFP8UzjWGcfZOq88PnatlGkr/duCZT41WQjLq6jgbYeHiYOox38a0h0Oe4+7wAe/YfS+jzgFsHbLMCXATk3CjFKJro/wDwStPM+Xnz+x+uAXPw5BJOZyefwYIl4OV5cVBO8shDl/DULyLMZ7xGLAnz1+uiyQf4dfJOApSABGwQULNK/l9NRk4z0AJT7OpdpTZDDzDg4HTjklRoi+AKjY06HE6FrgNYZga5iOhnlFSzIKA2BQL86LJevP3fU1QQCzZgTfIx+LfBSVqgBZgdOMUty/rGT5VAn4uyZIvOEyBjUKlhUFjPobGUKiiGIGyV0+Qi+rocBnAGvPQEJ50ODjIS8/NPFzsOiKFR4QAEG1IejzEwe/DlAfwCnGDkkMscRuXqQ0fXiQEJiesKhuSzl/BT9WvDtoL/zK88+V89cHbpdkzxx2TnMHXC9ridJW5NkLAgWlNVUGXjMSX4G9Mj5mKAdDkN/J7dNt7kGOG4vmcWRZteVwY2+F+GrYaxrwHMAhwYe+tXpr5kHwUogdeCAnadsDC42BEEGguU9/WcElyP+oKCtIqDTMVeRZfLxMQR0olMNzhHaWIqhO9MAva6D2/dXWpHAOm73sCKKP7wjQaQbtfQ5UD8wR5blCpFxzDPKAcFMoL05NKMvbNGJzgvrR5Zy7bEFk8l1MYGLB5iymEaeGHyqCa4K3FyOIQbFGIlbA585V/f3epRxYk6zoDIv5PpXVhM5TtPJVO2x1cH5Q1B8YFxBH1e2kIIMnSiKXBVBjTXwnKe+XnTgR6xeeTZRf+x0JGkl5NCizz1lT4BxT/IkXCyUoSNHZNEQnEkJfkJ7d70hGLMmCH5UDW9inmlLknpHkGMym2pK6TFWt+sAnYn2qqpG/u+/eSun3QNvyzih70JnFxdymbru1RNgwRcPAJXQuSSomAgWNgT4G4IlHfg16K/zNkiaEDysCPo0JIiM4GqYlJqRJNDtnmROrhwYPTLJmH86n5PkTgRT+vFXJ2IWtbm5luvLBLufzmYygk6eoGimmTJ44z/pd1QjkbxqwK3BLw+LSg2+dNJH5THJA4CT5ULnT5/o9IwAmA1wXnLdiPitiN5sblYyCyRpByV0oWkHkkGdJpMFOhp0T/Dy9v175QtsieRjIhiYcb9va+1I2Dqfi/lUObLssYMTgn7VbK7j798pnszkdnQk8B7wXYZOFYrabTYEQRvlg0hIXGuPjm/BI8yRO/qWY7P25n7U04Rcc/jTkzjLSUR54LPF/iOB3UAyySziO2vZthltoydQewO+MUuy5YR1iPo8qaih+/REi3KmUW/hj+vFgYThzdU1Y6X9sVG/KLSnLuW5juhvDv9RQU0njAsJvTpg4zNtbu+1Wq20ISjoibI5CfvcdVxShUxLxjVDw76g03uSUDnJ++HNrVLTj9/k6PCJ2RA0IUjsSRz3gZIpS4UOBK+XkxMJ/QjgMVzd02S6eftOa/zvHQmBYxXlOhWu1vgLGImNHue5npNwPxZB91+/VkdbS2B1CzxEL5yGTpanKrCD08snOr5dKYLXKXVTygHfdImuVAQ/T0ku7LHNddaqQ8cT8Ov/9pUaD7RCw931SiuSnb5XOJ0udPn5C2VD1PpupeZmPeorcUFlz85kc4KX6E1zc6+IP2j+6TW0vFeFblZPz3Qsg7YEsft5qSkJvYsnT1WdLLQhWLkhKedJo/ZQy4pceZbL/UVLsn7dNdKhVQAfg8B6tdYpCevbV2/UEggvnz3V6empZssT3dc7rUKju7t7ZejBaRuVEUjN/+ZMTSV18L57s9Wc/llqNK5l142mKOnNuyvdvL5Rh79ZXd+oeb7QmsR2x55nSkB7+fyJBnTHtrUqAs6Li7ORH3lZou2mAn0oCN4mgup5Jz0hOdkQB9oVprvVjU6+/Eyfvfhcc3ThhOLJsp4gsp1Uai6nGrKodLtTuFxI3G8I2Hfv7/HXg0oSDtl8ooC+e0B89n98IfdFLcHzhsD4hmRZj/5YHnVCArwkKbjbbHX75q08kZfho7JpJYSsLTJ98/KV1gS0ta4J7OIv/FucwEHxFOoOn7zVFL0NvbT79o1q10cSnVt0pSRQnGOP+WyiaVaow04H1if/pue6PpA4mCNXfEIR1ZKoCmfTMZHnPmhD8H/A/9tv3ykdek1ItM/RSbfB9WqlAv/h68P05ETvsW+xjqSnS9abrfxXBu73WyX8U/7FE+Uk9oTeB3R7SoKl3HQquqAyrzTzpBhJ0T1rQpxNdUCeV2/f6Ig/c/75TxtH9CySyIrYeyLBuZxnAAAQAElEQVQhNptM1V8RlCfZVh4GeXKqwD6aWaEWOfbPTpTh6yp08w4/1txulJ0vVc5navH9Jf67Srn01ZWOydR99U5O0+3mVu43OnAtskLT6VQl63ZfZNr94lRxPtXm9k57dSqLQmfoZvn0VHfgbO4bykxX8GJHnyIlVCPJP2CT4z9bEotbkk0tsiMXhCtpWRvvNEX+ZqYJiesW/a2USJzeyUgKZtc7hUEK2EKf9bohIbbAHpWiIkml3GmA5n5eaF5UCkXSgfV1TFgzDu+p1PaKrHVpkHzu4GsydhOwe/dLy2yixFrkCfTezwCsN6e/+Fz5kzP5OpJZUvJ9I/JdVBOSUFeKWZJ/K7MnAeq2YK7zs6kG1kRrcI2S4nI27ucK1h4LUcNiAr0r7UhIeJKiXlYKCdi1VKP//msFEX25xCaCgo7s33r4WWKxu8MeP5zkv14ysKbGohjXzR4/GIGd0A+3MWNhqJ5dsm7spSpXIKkf2PdEEluTm526d7eashaHlyt10N/ikw/YXSKp2JG4zJCBsX4/ubjUFH8n+N4g2zYaCZkB13aU+5oT/Em8PJEnWpsyypOA8kQNSbAt689wrNXFXhP0beL6/e5em/uVNvhBt/3hxanq1Kv5799qQPeG56eaMXdk/czyXDEvVCDnQyGFzy9ZV/JRhgH+DJyvdiTZNiS2DiSVOubyfUsV89HnBXjgOifk3q22JOvWmixO1M8r7V++09Rthz1XDt96/HuOjazx6QEddP9z9+qlavQs4D8X7KnmJ0sZPGyw5xJ76JJpeI59PTmVPT1R/dlCwqZu/VcPvn6vBp8xrjEpqsOnDJxByufnalkf92wmdyQjh78nYYXPSujWQPKzf3ungSRZeXuQr63xeq/hcFCJzQ7smVvOEtYPan3d/PxMVR/Yr7SKWSb991fq0emOtbzG7gzbzf/2cw07YLxdSa6TJ1MJG07LpdbWStNKCSM8LSaanczlry3+JGA/zZtrDSTSSnS9Yl3KWRMDex6R6Bywz4G9cwct0RObzLVQphb9zbG/Bv/b4av750sN6F/LHtD1TyGy/z5qwL+eDBPpdKpIAjxebdTjk3W9xm9uFNBRVE7DxVzNLFPIM6WiIGE7l4H/Ab8TDq0M3PffvJHOZwq7WlcvX8rQW81Kbfsa3ZOOrKUulwxdLWNSYJ4aXalfX8uTibObo+zJCTZ5K18XjmqV4GeE1hL4/d1W6XI54l1MFgq/+UyWFyPuoSof1iLo6/OgAfkdv32vhExL1nackbLfPFcAP5fL4XevJfY+dehUs373b5ELehFIcHryevB+WVBXJnUkYu1+pwH9y/DhGbIe1234X6O/97/7RoY/yl480WKO3VimHJ0eGJt/9kTTL5+rx7e09WHENf3i6Qh3+N1b+LtVUUxVzqYSerrmPDd8c6UM2e2PBwWS5+3ba0V0YkBGx7c3crvQvNIGft+/fS9hJ+H5mcLZTB32foiD0sVSLP4a2JPcvHytDjm37An17Y1ihD/RVK2Oo6xa8ChYy6bvdur/4ZXcnnrsqYFuX/Nn7Fc6/NWAHor9k4IkfMyw2auzDprmsv/ynEqppm33377Glx3Vl7kSa6rHO3acEUY7YN13R5nDI7qOY/43+2PQ83MK3f7gzYro3PmD+p9b8fG8P3fMn9EPhfNRZj6f3/35xSF4+XMgeGDHy+NYh/NYvO7x/uOr1/+c8vGYP3b/c2D9WJ9R0vBv0CN0aWBBGQuLIQ/ftXiPBxh+5+Xh6a//12H/VPnrz+YQH2fz+x8rj+0/df2xMV73U/0/rfe+/1H+kAOf8smf/7CXvtNR/f/Zy/1O33UErzoZQS3nz59SfoxdPl5/CqxBP+C/jSuzQ/mxou9eFkyP5bvKn3Vj9DL14MiNgkUuD3X6DpMfPvf4spaNjRe/10cvf/aiD2N74Pb0f3z2qwXfJhj7kG4sLZs095HGGGNj+HHx/t+X7+965vfyY7wVL5cllx+8H+v8+lgeO/iz8RCMv+DMX7DRD8p3c3kfL5JijOOG1mlyGFT9wdvrvXjDwMbe773484+V/gd9vu/hY7zNy2Ot1/m9mSnA15jiiJOZyfGNXDt0uoVfHXz2Opg+ttFD0TfjjPGxXsy8VqM++J2PzVKSmT891Hfg18Mj8TIzQA7yfill473P1RJUdF7GEORXM/sOhuPsheFjnd/HENSCp4P1IplE6Tloenmok5yGjsNp3/XQmRTBrSUoMrDOGv29OLwOWBm0BQvyV4iBvnHExZ9jCEoxjvg6LJOweclx74DXf5jX52vhW8t8LYELsZcz897cjUjZiIeYO3AAisBM4BSAP7je09XMaNU4twVTTbDezOSvDrh+dfwH4HnRyN9eyYICB2xBm6Kpy6J65vc+dGWYgb+AberpN0DzwFgbJKe9Q+b+3IP/AD3xA34t8z/qUMxzJQI8xlwO0xTEFDIzVWWpByxNHlzKCMgE6gVdJQfGkrFmjIDmESefm2c86MOBk8EdsgohonKdeg62DnuAHofjeEbaevB2fRkY7/UCkRxdcvwdd39+aAvgNvAIgcAwykCQqYceP1SGPNOYmOG5Z96YkhI4Ow4WTJ44bEcZSv5s9lDn/UIIyL4Bx4HSS1CeZRxEuY3g4s+u8xGYPbwExRGPDt46X70uy3LVHH79W6xmEO98goclJYdXDTYhcE7wK89yteCekEkL/Y5bRj/na+3BC42kjvq+vr2Vw2g4CO8Jxgx1p+B4NL1SSIK5BPBMkX8ZuLo91A4b3poFwdZRHxx/y5MshXFMS/DLf45uIIDdoz9GUC5wKDd8sAebdiR5nf8DNIqX88hgvcmIbUyUw9sMPCoCNi4LunDILUY+mxmPAz258PZxPbrecuDuCOoH8PIgqPPO/YknArx3RK8ivMqnE/XAcP728MxxBy1FaJoQIEh5ppRR4N9Q94oEbDPqfcz9eq09uO/glSdYPJhcH49yu3M97WGIf0OOM7WIn5E43MPHqLCYKk2qMZAeHHNwzItSZV6Oc3XIyeXgMiqp94Sp49c57+hv9I8EJwQ/Ww7SR3AwdMDl289KNehlljL5c4suJO5TzEnMTTTKFT5JzjfT8vyS2wA+U+0IMglezOYL5SQVyrJCHyoVXF0PHUeJcTCoAC8v/tygA853UZ/TtyAAcWTePM91cB07HOUBiZqr9+sB4d9Gdh8TkavjtCdg7tfpZKIJcm6dj8gvwZMaWdbcN5SKALbjWaP/jo/ruMvbA8UNQSHn3R167LJwGM7DCpxq5nY/UrrsgFPDtxyZdviu0ueEZkG7j1/drrgFST2UOQHHkoRBgudTAkLzZ08UUyQ42GlOQsXo58loLwWwdsjDddhh9+jU9PSMYAe9BmG3RzXw5kAC+QgOGXx02spqooJ7h3d3daWBRFhNwCaDp/5tAbffGJJOwNP1aU+SJmRJ/vOrnihq4Yfr9AFZFPiTRBD7nkDegM7s36+U8bxta02eX2j8xoAeXp4gHzSou75X5nZJMMxmpfJDp5pxUysU0LMHfnM/iPVr0I6ATkZCLnQafwK5Zy1r4aXLVrwa8PExjsuGhOfdt2/VFpkGD2ACryPIOiknms3nKtCTniBZ/9s3EkmM5nqlAUVZkCB3H+eyDMhm9vRSx81ONfw9uo/HL90ROM7g28D8wt/1c3D/4qmOJKgSganTJwTWkNfpk0tNLs+VEVgCPW0xyIpgYu1Br6/fqiSbWEeDTwvVJDUOzOPF+ef65XZ89vSZBnzy+dOn2qGvLb7ffYMnPHsCflv4dU9g7eYIjtCf54UqdKdweaSkFnxDDOoYV+CD/YMgnlyBWJWzuWaUEl1tXFeR1xfLSy2zSnFWaUUSuUe//Wro3vtvCZLmAV7Uyggg9vB+S8K8BK7jusukkiC8wYM9sr18+px1RKONFwQYXS8T+iTkeUNybRILOb4RAbIUEQQ8UZpWyuFlix9vSfgs98P4DbQpSapEMmL56y919tlzzc7PVOPrlDKFmGlNstVlkkJUV3fawMsOmzvsj+AwaH238tVfMwLSHgzfHwkGqtdA/yWJmpDlWpKMOiVB52N6gulh16ohQdPFqBK5tcG0Wq2UQ29ZlXJ/Wp2fqCQQPXl2oRl+4uarl9oQIN6+uiXpXcuuW+mq0fXv3+rO12eC3iefP9P08sxnx4qlKbrkQf0SOSxJ3ojaW5Ighftr1rEGn1/Npvj9vW5//5VcP1NVKCP5OrOoSRdH2ziSEG5OpOl5HGltb/bavl7rcEsSg+D0CboY0Y++SDo7vZDbcAZNE+S9Z/0NzGvIxr8N6/7cZeJryprkxoHgbod/POJb3TZSUSgS7F387Qvdt/WYfEjoaXxNIkLI/GsSqSQgDpRsAq+gu82jjh6k/eaahGinHJ/bk2DpWJsW2VzTdKL6qlYDz+7+8b1mJOEz9HMAr9XqVsRm1QbJk9P+YY2Aft9dX6ln7ZrAn5hnyoDVM8/1bi3X6Rz5PJvCa+gMJNTqaa7J58919yHRHuHhpBFJ0zv1i1LVZ09kJPbnXzxTxTodj50y/I1IQO1eX+GHJP/Mi/9s74SAeg8+m3crVXUv9x/uJ6tU6PTzz1URiC4uT3XIghYvnqpER0SiLeJfq1pq4Y3zp8NunzzDzk3akNwuh6QFY2f4fUH71Zs3KrALMdnsdKn8s0vt5zn8m+mITzhguwmdDIuJNs1OXZlpQeIpYAfZr58r+/UzCTqaq9sx6dMi6wGfOEwLlvOjOhba/NnZGABfoiMda3JAtmMip241nc/lvOvxdxtwrsBhw3o3YP/VZCLyqvJvp53OTjXBp22wgZY1wcB53RwUkH1WVXI9zVj/Tl48U1ugsyQYdthti436nqPxD3Gxdp3jg4uQFBhvs1LHBK+ilKNfUyskcEokcdL79Sjj+mqlNoty/XBcGvWaT2cK8LBm7KrbS+DQM4+R7Gmu79Te3JP4X6tBp3v4Xy7msHfQCj2LyCiPmQK6cSRROO4lfd0kUe261j87UYFexWenysFTm6OEDCbVRBE51CTbjpQddlOdLLXn6rhtrJXrluvEPjO1JGI38MdcTvte/ddXCmtsCd9lKeLXAr6/0xqcWmQSSQLW0Fbg89K+YcqDrCjVIRP37aiV/HUgydfA13lWSvd79fArOzL3fDL+RHW72mhM7uKD6iqxT5B6dKFh3A79ad/j42YTjLhmX3lURFci9h6gLeH3fU/rRbsjOi+VwAn+4YFoaKuN8A7IJILj3XGLPibZ3U791b382/oiMd/jk3R/kOBrDvvKVmoScqaU2MyAvdbHg/y/E+n9AwnY9ORiqezJUnE+VbzeyoBhy6l0uVQPzrbt1LFOu0zr35IYho/JZfj6vVpwjfhxwdceJlUp1yyv5P6hJ/E1OE/c3kl2OeyO5N3x23cqY87eeaZDAEH3D6wfNkgZQEq3C/Q5K0qlSaWWhhwenbDu5dhFq0Hb1UrH25Vm7AdaX0vYDHNoBgAAEABJREFUl+TsYTqStoE1osWGCrL5w9OFzuanKs+XCk/RmVfv1c9LbeGB227ad8perjRhHfR6/e0zGTQ037xVwtvHZ/DGkhr/gCHj+9zkvx5Qo79C9vlsKv8GuH/LVOhZ+817FdUHvJdcnW703iUopChwP7CXsyzJoHV1dzva4wB/5/gqNhTCyGTwP9wjQGwrf3EhfXmp9mKmep5JJIH9p8YHaHWbO7KfEPIQCek18mkXBT6QsawhYk0aLqaK+NHMefxurWy1V8oq2S+fsoZjH/gpywodb67Usi/p0dceP1PQ330F2w5F/vgvpCgFnfWFJFPN+nn8p5eKh06+x4z4eyFO9zl5USqYablcsr/ayOmd4DcKkvPll8/UoUO77b2G9/fKWU8LZCf8oMDX9TVnzxTypOJyqfJ0qQFYDfbo/jiyPh04p8VesHNgjdxJn59i9wV+56DhZAqPduM+2P2TJz2d5/RW5wne372T4fPii0vl8DVDXjn45pOpjLWuQZdEArxx2kJUS9I0n8N71uh6XiiyX2r/ATv4+28kfI3AOT8/12x5KifjyD52QD86+h7agwyeHd/f6IBO5bd7GbbZkUit8ZeRfbr9zXMlbKRjnLFnXiPPCj/bcvYTviX84lL9k7kiyd+O84bjd/LFZ4rwyNCPKevW2eWlNi/fqnm30jBFv7ujFqlkroNq9vfuC8+++FyB5HDApurTSjqZ6g4/0s8KDST2029YK//umfTiTIl1yz9EErFDRA//Jb/mvRT4t83h5gm2iRyVRen/9qWaX56ozYPEWrP7r1/LbpA7slKWtMNvFrOZRn+HH4qUAR64jjMCYP+q74HZPi1Uffd+bPuu4q988wj/x66fTmWfVvwLPH+Mx4+Ax/hEMTMuhtPA6HAa3IydB78f7/7EP4/T/pnDfLgP9UDfWMDDcXks3ibvRDEevHD5V3gz4Tjxj00F//R9MYsyC7JgMqMe43mgpZcBxsuPQflZdYz/STR+FoCf6vQI+OPrT/X9t6j/GK/H+38LPP66cz7q9U9dzT7o0Ac74Ele/rpYfATtfx/WfkTUn3AL/c5fM/5S5OXT4R9k4TIbm7zPp2Vs4M+HerMP8Kj6qbfZQx8zru47KN7X/UggMBVj9MexeJ2XYfQtg/zey+Pz2OnP+TMwaDD+/PF3P/QsFd5ZsMgULOjjlz978X5evuMVzis6LSEQjOjVE5jythjiCI9VSAN1j7AsBHn74zPDH3wo9Y91Zjbi8Pj82N+vj8XbHJZfH4vP7eXjPgG4/ux9zPDdH2Ttz4/FzB5vx3nNHvr5gddxdxhjQV6PczpMLyb6usyA+zi3A/Nxvgke72nzqxcf41cvZoymOGyzh3sz4NH/437e14OiXpfYqPXM13B4io4P/ccruuUH0x5e+7VrGnUkePw50CfRNwRzUFJEttS1H/r6gdMbHL5fPy1GRfJNIlczk5mpB0cvHQEosw91wPP56Da+u64dkyKJDWoMD3L39kD/yGE0gIfj7p392a8WTD7O+/m9mXm1nKYYAvvUJK8ZceXG+YJCqYcnMXw/h9eNfSS/heQ4jk30icDMSTKF8KCjGfdmRk8pAt3Mxnu/jPL+QOtDrRRjVKDRcTJ74IVP4vrSwwMf3PedYnB8eg3g1mNfxnMw6kxqiqiGgMbAgSo70hfTc3z9UGzeh6SamSmkIJ9vYDyUjLDMTK5bXiwAzI1ItILnMJZeLYEdhSDXAZoU0Rvv7/xyPMekGbh6v56kRY+szIDFmJoDjJcOHUspg7fQAFwb6RgR9cnUtLViiHLdyvJcCR0xs/EawMufO/Qj0SbqzUz+bGYy2h2XyJgQ41jvuPuzX12/mVJ+33MTYwKEjbh4QieEMD57sM15mhe53M2FGJ3csXg/p8PnadtGLoeaA6KZaYQLbtwoMsbsASeZwKWXj3G4MYSHe65mNupQDW+PHHS9HAh2JXQ5J0gkBvfA9HlyaHb+eX2PLYpXWZbacCB/xL0sKuiRowDcXAH4GmG0/JUchutmjI5DR51RNOIzuH5QjzSA0athjl6DGoICQmesyKRpIU+UNGGQ23gCJ5+j4iA99YO0pIJ7p8PHOv8O0NURNPO6muBTRDdCjNrutgrwIISoLONkycQt/YpqKp+7RX8CfGjwOUY/RAaupoz+A3Uth9ADQZGWYFNFRNCDSAOBDA86KAbimg3YSM67wME/QF+bR3kyRARN3C480NfD34qAao7NZnkxziEQL+C/02bGnDGTy8UBxjy5lSkneFdlhUIvuT4dCH4eKRHaGg8KYwsBvGvqXDcclutOgw20GpQ45DdRSgRm/f+r6py/JNXyhrYyHz+gAJcl5ne57/c7+XiH6bh53WQ6VXvYy/nk1xiC3F9sCZS4XaSUyZNKCibBwO12A2uC/OX+fLfZjHQF5vC6Fl4cCEo5HQ57i245b5yeCYGI3KIM+eXwK4M/KSbdk1ypSLZ4/xiSGucz8gm0OZ57klPOA58jhgAa/Yhj5bijYyHE8TnB/5IgxeLinER3pR4+ZTw7HR3wfK4dCZwaezsQwE3ohjFfMTvR4XAkQbSW67/jMCWQ4vrmeJnZ6OvrWS6rcm0I3Ddvb1URsBRwBWtASjk66HJUDJoQcMxz+lvUliCGfyNo5j+HSeAlQD+DVRQ5ATK4ViQV9G2gxXXAZe1yC6cElrwsp2rwzU7HhgRfRD+O+MOZB8TyOOKTbWrZsdWua9RmQUZg/QCOrqeuJwNBF+1r5f7NEmjPScCWeaENsopGf3B2mL5+DPh114HFZK6MQNP+7Xsdb++0IPkT4L/T86jzx7sVCcidGrdxeGHYoLNjB54us2o2JUF2UEUwPstzub/JskxOq/MtQw822GBO27j2Pz9V/XQmD355Xw+mD9jBGUkIT0gcm6N0bJQT3LMywx8VOlksFZBLQxJhFgvdEShuCCJlz86lSaGWBO+RANfVt69VX6+0RwaC5qKTmu1OOTriPCunE/mrZ50s0Ee3s/nJiWIM8vWkB4/r16/lyQQq1eK/t9hJBg0rkgIZ+mjAzfFfE3yQ81a8tje3cp5gPmrxSZiuCvzsHp0L8HO0S9atm/fvtMGeCuA53Iak7YHAWDxbqCFYX8LDHiAlPns6mens7FxTAmL7mztlZc4cNvJ5c7dWCBG5HFTjXA4ksTxA6z9V6wnDGUFJY17Hf0bQfI1+np+eEwStdQggjJ6cYkNTZdr8j2/UwDMPVOettCFx6gnZBp8ZCB6v37zXDXzNUi734Q3rkKGfLu/bqyudkXzv4Nspiawauzs5WWCr3UNwF6bs+1qJpPjy8oKEQ1C2WGioMoXZZLSb1ftrbGmqLX7H+X9ycakFibgxkMs8A8y8I6g/sGfpsO3daq279b36IkjLSt1JpYxEUXi6lNNqrA9ZzAhKmqYkx9wO7n//ShF7OLK2bK5v5N8WnZ4tRzzbvtWedeachHOfTMuzSw3YXpiVWhK4LfBhbvs7eNixRrBQ03+vcporLZKm/4X+ceA80SqtemW7qH4fkNdS28NW7r/7YOpS0Gw2U41O5KwLsyn3rEU5NlrwfE/SysurVy9lZjrC53v8YsCHeZ81CcB+fdRddxj9UAsc309N0N/Fcol/O4zjnIcb+HMPz3bwNEJH/Pxcw2+e6g2JzdvbFaptsqxT/OVEk7+dK5w0uvhipgL63/z2d/K9w9npmXLWnQU+rVWvCt8++4zgMnunRGC8Jdkv7K5kXd0QwJ7W0hQedujxcDrRvJioJWDe0WeDDk2zXKsWWySAPPnlM0XkdYIO7kiib0lM9tF0IPkS0OuWhN/xyVTzX3+u7GSqKiQdCJzHtxsdCVoPrB8H9hflcqEBnbh//Q59W2uQ1OGjXGYd61RLvyMwW9aJhjU2WJDbxe31tVx3N1+9VoEebjb3at7cqjdpS5B9Vk5U4yO2X30rcxt9+U7hfqcdPqD5AP8Om8/ghZkpISP3Hx7IzjyR8uZem7uVDtZpcjKT///Chl7iHEic3Y1l/xKf+4+vpFcr5ZarhvcZyfAaPRlIcPYkJMqYy/nfBynhy9Lpkj1LDY63aia5hjKqmxea/fKFTr54Pvo6Xxeal1fK151aklNDVShOSs1Yy04+e66cfUuNT6xIEkyw1YT/v96tJXgUtke1b29IHm61JzER8UvKovJfPFNCDuHzi9HWBuw9Z9wKPRvwJdl8Kt87CZ5HeHH24gvV7OlW6GCJL4sx0dQqwKtsORuTPB125zyek3AKk0I7fNpwPtXkfKnmcqaeJGFkDrd5Yfvrd9fa//evlaBFl3N1+FMzY9zduNZEfIXP3aDzGTZbYROLkxNsvFfn6y74VBPgs8Z1nCl24B5JKuvpmQzaDLxcfwy/OcNHuQ3Uv32pooX38KrF13i9J+R6eOXrX+e+Hh3IWe9y9gM9CSHndfrVM+UktSwGldOJSuw+sP7t/v6fuF+o2DTwa1DBmMRY37MN8M5xL5APSCvi13YkYdoo+f/va7NK6Tefy/Hs0MH1t280wLc9/hMTVKGoyFqx6DMlEoCal2rYJ2TPn6h8eiFLUdvbG4y0VM96YmWuQLLa7vaKjeSyP75fKWN+T+7dt4dx35qR+GWw+l8CYz5RHpJ2JHh3XS2he5HEXXa51BFdbE9KRfAsoT1DV2w50VAG9SQeB9Zv16VUFMrZM0gmYQP+zVVbTBQ/O5MZdehWjT/O4EsOTZ4QPLCuRGSwPe50uLpRh1+pmGOADwNjtvg194fF6ULT6VxFylU3B6XzhXQyUSC5lbNGHNpaOfO3//RK7e39iEJzu1YCdh7juJ+cLtAt5nM/2jOuxlaKZlCL/zj8/lu17BHbKmpPUq5DNur6kQ/Oz/1nc6VfP1c6nUvwaeAMkX7zmfQ3z5TDI/vsfNyD9uwrAgnOwfdUkmqHzT6jZz0Is1J7+Hv2+Qv10ySbFiTyb7HLW4nE2NH/H2j0TPAssAfc48NK5JfVAEKBsyKXoUsD+4jwy0vW2VL+bVX3bRn7Dte3AZ9IVxn71MB5IkxyRfz7wD7UaXS/LuadPifxx3prRcZjgd0eVEygrSrl+44J+wORgOxIQLevbnRkT+h6nDOPoftdFZWen0tPTjDhvYaUWOe3rG3HcS+Sv2U/zgI5XK/V4mcb9/FD0ATZisSjwTMtKuXYqGaFsrxU+/V7ta/RAZKl9R1+G97lJDndJ4UQsLcpsI86vn2n4d2djviV3n8OGRkG5g/VRDk+ybIkx7MspxJ2FPAJXYEOTHPdvX2rcLVlj5HJf9FhwI/2rC4ZCe1j6JSeLOXrXMBP27xUjh8pYPCm2av4G3wfviJUue7d3vYH9hNH9ey5E/SY/7rEvlO4P0gyZYwNvj6jIx320kySeq5Ot7HnD7cbxWenGvAHM5LJNkj54kQDZzpfu7oYNLD/SPOpcvZ6zgefSykDuuRnnAk6naH3/oHT2Zw1E1qFvQXgCnvtblYqapP97o1iCPt8iT4AABAASURBVHIdO2mj2PCx19lKu0ZG4ttc3uy7A2v6cLeTJ+FDntQfazXrrewXFyqAa+LFepn97WcKf/tEm9iPHwYI73fq/dvERSWxbgzIdvblZ+qQbTxDr67Wuv/2lQz9kn9jGTA/8h6o+zmFbj/7/VPwHgF83P5Y98euH/f/qfuPx/9Un8f6j/v6vbP4sfjzv2R5xOHT67/knBqV1ynUz3g9YjZ29UGPZaz4iT/e50PT43i/fqj6K18c8mP5Q9AD1H5XWNDEsxffjIiXO3NHdyyDPrQ+XIVj+sOif+UXSH2Mh/Hs5V8Zi5+eDnw+xu+7+58e8R8tf5wDH3P0safrqRd/HnXVb/43KE6Tlz+FlB/Qz2ZMXj4GgJ0bm04vY7W3f1rGhj/tzyOej9fH0QOLvh+EOzaHj3X/ctcH6nvo6dn4fFw+9lV934HCIFgBe3o2SQ/PD31o+u49jO2P9fRUSyC0Y7wXMwMGJdg4omNT3nGQ6Jl/oOaRFwN1ZiajDoDjht83+v74cXns/2md13t59MvebmYyM78FpOM5yHkckW2IbKLGlj/8Y/Ywxls6DpSRzanfe/E5vDgcb/Pi9WYPYx7+wo0P9Hnbx/39ObCR8+J4ePF7MxtxdD0YC7rgc/hYH2Nmcn58WhoOKl439vE/H4rzOUGj2SNGHxq4ON9dBt4n0N5xWJN3o0QOow00i/qU56JK3tfn8OL4+HjR7ngDTqMsodfvH0vHAdxpeyxebwR5QohqOdw0zBnBL8ALh+ewvY/D92v0wAR9/N6L9xv7M2YAqQ7+tB+Kj/Vx3sdpbgnouD55vY/14nM4rX4fAgC8ggfv0xCEcFgJ2mMIMjM5LIfZYiP0VoYOtAQ7BmzVg1XjPOA3juVqhnxct8Ep0dd1ZjzQwRczk+Pe0R5CVIhhnMPM1MHrjsOl1dgXYy0FcUqWwAOFGPvJpL5vRSRTPX06eGvGfNhMx7PP1YFDC5wWWvzZS5bn8gOVk+o65cERl28Ah57+HXP32KnzIItxhO20tW3DXMb02Az9nFYP3I36wLz66BVSVOJAUxB4NxAN3s6EHtRz/jl+Dt/MxlEJ3vi8YwH3AJ2J8cnroashwOuHbjMDblJLXQ3tscjVqh/5JegMrgTwdgTKn5pxPp+XkkPKAC4D9f7speBg6TRkBC+yPBthe3B3nBd6ewLQzt/O+QcvGCozU8gSvO/HQJbjnMA19wIchydeA3gUJC28SDb2dxqOHARTSsqZb9zWeBs60MFT8RrHcfhzGQECfktHDmwp5erRO8dVXHt0rv8wzvk5UOc2KVQlzwsgCZY0SuDkPrfHJwhdzcAzI5hkyKgmKO2ffo/wLSJ/x8tLgY4cOagfCaz41YGZBVkIcrwy8O/RkwxYLisDlwFiiizX0WH6AEo1nWo6makDfw8GFAT0XB+HaLSCH3NkeS7nmfNf4FSRDMlmE4Ui0xE5uy158QEJHBpgub67jg3BFCRlMsVJqeKDPB2647MmCSDaMnCoqkotPM7AMVEXzeQH7UggsYF3e4IhNcHp9lBjWK4l0gT8M/gXoTdAe0QHnNeJumoy0YyApc8laBevHj1xHjfAqbd7HUjm1ZMMFRrA08ZeBTrRoOMtNjaF1hnBRmIRaPFAQP04Bq5SUShBCyDHMf5T1xWByYK6mmCQBzb9W6IeaMvp6zI5wEvH2sxU0s/7yu/nc5XQnqGzAlnf5ns/n7ODf/5sIcLEJG8Xr+XpqZzHntwcqCyw48OhJvBVo7e5XEeWJBzoOr7dzny+EMO4LjjvnSdZnkPTAfkf5boWLWpNIN7xy8tC0WWRMk0IcsAkub57MmR9d6MG/TLkLZmc1zuSpAd0y/XRi4+tCQo6/jMSUAMBsKwqlAHXbWm/3yvD5h2vdy9fan84yPWvnM7kuEd0rSap38I3oRcN+5M9/qJnDv+E/D2J8gK+Oa5mpjlBHK8Pg9SSNDGCVRPsrGK+GhhT5NgwNhLMTdjTcLmQgX/FuJMnl+RIa81JuCwJCtUEqFoCMJpmilWmQ2nq8yAfXwDP5et0dwRabFKM9Uawf0dANc0mCtRFaN0TeO3g0wn864U9VUmBYGadga9/0zRF5NFpSbI2Q2edV6APn11Cg1rm3HnynISvCKQd0K0OWooyUyoKzQnk3ROwDviNdIIdO5/aZvQBLXZ4T0CvR0Md7oEAvcuvvrvVjuB/AEZF4mhPAG56Mldk4sPra63fXqtB26cEuc88YIldnZA4XaEX/elM+WKqzJImRGv924xHksgNyU0R9Kywubu7lWrmLuC9guns/AIMBoKZ95rgX6b0uafPyclS3c1aA76uKZIia+mp6zXrY8ZY57H7z8++/IVcn7ckVTp0YIadzWZTVYuJpgSadwSmb6CpgUgPtPcEEVuCaUOe0KdKrl+Qps3qTjGvdEcSMBuCTk6WuqOul2lBYjIrKpXbVm77HrgsP7uQ22WJbXmS2f1pGTLdw7ssRJJQG/XguiChN6Pe1zwP8idkb+dzVQQJA0G4CdfF58+0Q3fLzy5VPb/QyYsnUjTtkKXbzBrezuGx63JzwA6KXBsSmCvsTMjiSEKvRO/e+DeY4ZWxV+rwvSdPLvRuda0aub+9ea8j64F/47rErjJ4ZLOCeaT3X72UB+bni6XOoBuS/a3+1bXmZMPO5ksltjKJdaJsgnJ0aE9S7ziThqoH95Uu/vPn6qqgikBiIrCdozPO18E6NQTmC5djd9Rmt4GHje7RN4PGA4kv97slAVWgCdMb9dv9wDDP1c9KFSQ9PFAf5lHNeaLPoAPzhzUz1FJLomFNsL5HFzNo2zdHcDooK5MK7OCIvh3h28nFhVKWS/iD0+VST774XHMSVBN4cUB3vO8Bnk+WC2XwOIc/ecqV1f2YaInTUs1pqZokxeJXLzTwLwzC/821wC9MFDXkUTW+zv7nG51O5zr/1ecK97VSNdP161tZnRPMbnV8udGKZAggtGbt6lhTJqxHR+bfYMdb9hndaqUDenFFgNyfhyqXsd6d/OIzLUhA9uyZspOpVl+/UkEyao4e9YtSXhbcL8uZ2rut6vd3KupBHWtAYq3sCQZvgR2g8frrl8qR7fD2TvfoQcfat4N/JwSKAzbrPKksKj/08nW/3h+V0O+avdXhPfgBu/dvORM4765W8rXT7X6baXzBHi2mM83hc5+CJsoU/NuK6GvCB06KUiV+OptXCl9eKL44VzGf6LDdupg0I8lU5IUq5HhPYttcztjv7bevtW8P2rRHRQLbXvRkoToNqmJS++q9hPxPnj+VJ7vtYqHt87nS332u3vtPKglfMGE9r85OdQDf2/fvdIte3pGgPqAv6ytsBnkUx14RX9zegxO6vHn1VuoGZYuFzr74Qn2eSD5cSdNixOeIfqy/fq16v4WOHXuo6bgX2iPXjgTQxbMnI23rfq8eHZ88P9ccPxFDHH+ie4O927ETLlQb/FHzi/ORLxV86uH/fmjZM3dae4IMvu9JnAdkevriuRL6oFmuHN9y3K7VDLUSe5UBP+E+yFhv0rTShD2G0xNJjs7yUs7XJpnap4vxW7nLv/1SlX8gAPnU71cKFuDziQpwmH7Q0xb/liI6jz0dwXlPv/rdrTISN15q/EcS/7CbeHGCPHKtWMvt0MpeAzME7ZBzC48T+hDwGypz9fCovbob/UCPFvmHkwrkNXB/QG8tSzputiQmtxqg33k6kFw9vMHXhQG+DWpJpE3Oz5B9p8Gku929XGd7dDWRaGyQb59B77sb1bcrbYpBk8szFazx06eXo58aSHz2nGsD+FcvLlWdL+GDKcdf9CRcetbd8OxMNTa/JkEZwKH+n19JJG0G5pleXqgnwdTC1xz6h2mpMK80MG+8XCqHOMdN2OTJ5Tm+IymgC5v3b6RXt4okgOx0qvzpUvPZqXpobr56o47k3wTdczscsIUjun5gL9WSeGu/vZa9WWmAhwf2UN31nfbfvFFCH/RsyTYtaL3fqAO/7GQ2ymSoW9UkA/XmTrEZlPAxA0nGNCkRRyUctjrWE/ehATkhBg38C8hh9c1L1eyFjqwJqZO8tCQXvZTuCF7eKkwKZaxthj8N7i/wMQHYzbuVxJqSXZyrq5JCVakFb2MfmrF2O77Vyani/VFVVqoHp2Ixk2LU8c2NJusWO7/WgTVEKSiS+GzRG/v6Wu23Vzr8z2+V3q2VT2bq8JU+Lkd3c9aIgc1ONZnqDhstYoY+bSRwHdirGGtO/PKJjuzXfO1xnuzeAQ/+p5BIwDVqNhsdknSk1EVQRvLb22r2SBHfcHKQ7AZ/AY/sm2sFeNxylhhOJtL6qAO+1sBheH466vHh6ze6J7G+wY4S+PlZJmOuAfvY3dzIZeXrgtv/FLxz9lkFye4je8iBfVT6kuQxvrF1eeMXGtaWmrbpZKKCc1A5n6G7YdT1wPrmH4A5Wi8jUV9/+14Od8DHuazbtzes/bfqkpF8RS+LpIBfycpSOTIa2BcZcus4kxp+uWBdNejUs1NN8KWpw7WW0M+1zYaRT742JPYS3ZsrDcg6PTuXv3xPfvLZc8nXhCyOujagH4bOdMtSGbywxVzZb16onM60/+2rB13tpUnI1b6+UoavTDFTRp071kGmAOCa5P2QBvX4iMi60uF/j7d3JPfxPfifARuIJPXLISoCg82CevDAOWrUxeNeLX7ieLfSPfst3e40sJ5uWK/7OOhuezd+eCDu8GfYr7XSsD9qx37MLhbSHCZQjviY9cu3Ix4dOtRjO41aHfHJ4fMLlf4LLW6LzF2w1vXqFOF3zzydDQqXJzJsV/D4yD4lw3YmRan9t2/UYwcd/qT7f/5S8f/+hQwWnuwHxVd3OvzX3+rs5ExdGNS9vVW+6dS9vFbz29fKbvdSmTQH7w77Xf/j7xX0k6+Blj9WaP6T35/CcwCf1n387O0fF+PBC5fx/XHfT+/HDp/8+bTPp8+P3T+e47HuX+L66fwfP3+YD4chLwZOFDOTmVE1jOVDr3/+8jFov//nR/xhD0PZvdDiILwoBBkF/abxQwOXx7cvdt5vvDJWXh4b/+rXcSagPl65/ej9iIMZOFPGJroOOLaBjc1Y4LUvFGPbD/7Q8Tsif9DAA0Q9An+8UvvH34zRHys/NvpjHPyePjgLVng9FGkEqX+rl+P0cXE8Pn32un8P5Y/xnraP0f70/iP0zUxm2OOoQ4N4GovrkJePuv7wduDxpwpNANHHZez6QTcHn+vDvf7Cl+P4l5S/cPpx+I/NPzZ8/GdkABWPV27HN7z36yMMnCJ+yDtRC4/kdt11VD/4y8d+j1cavu/PkB++jccfFud99wHeeEUWdPruHUOUH5y8wtikeX8vfu/F7734vRe/99JzIPDi91564HrRoz/55Opz9E6b08hkP7h3WGwoesoDe5wfgwY/FFLGug/jGCrnRT/C6nn0flxpDyggmg09wr0M8mfHzczkuMvpM9hHGXnBGPEaXZKZzH5YaPpoZfV2AAAQAElEQVTubfbQ5hVmphDCd3j08Fe8HC8vZg99/d4LTSNsvx9GvMGZucfnxyv13s+L1/vV4fq9F3/2a0//zvtyNXAwMwjy1ofifAlex6MZbVzHt7MUGckLY73O4cvreTD5Pylw7+MdT28z6n1Oqkd6HQen/bFEDjqP7WZBRpFMIcSxxBAUQ1Cin481MzmOToOZ6WEu+AFe0QIj2Qg2jb6HSR/GB4qPc5w7DnoOa3yGF2YG/CQGMd7Ga9diQxxyhB4GcBEvC7Rx9XFmxoGxk5k9FJkGkl0eJBU8GTEBdu91XMFQom9kg+uHPzPTdy9wd3zEQIZ+V+03MQDpQ9/AvffzZJP3izHJ4bcEPFrw9f5jH+bs0KmOK0wH7EC/To63lzDSYXqkhw4a5QWe4yESfByu80Cy8e0Xn7tnnh7YKRH0oHhdljJ1jPGOmKLMgiK4mfjHvcM3jMTHDHQwM7XIoOXAagbfoNvMRhw9UePJippDifcvqlIjz7wdWz56IIX5UpYphKgIDoE2ASOGqMS8Lfg5nQN6auDQMMb54TjxqJokiLc7LU53oNLMxmSpmamFn+IVQkDG/VjvsDxJ7deILvbQO0DL4HMwxutyDooMG/nseDhfaAKnqBjgCbgaHcxMWZaPultwyGk5ZEbaXKaAc2yAgcyYw2XtvB31mXEdMm3gG01jH58/qwrBPIUYKFHO1wYaYghyHjp/nKe9yxfeOC/04dXRryWwEejrc3gR87TI+UAwvYevmABwgyw49hr50SOLA8lDyeR0+yE8hiizIDMb+eYwzZCrz0t/p811p/Y5kYnj7jh5kMViVIhBRYYuQZ/rQe/8ZSwgfBq5HL2s/XAuk7/8MJmwqTVBTRgqvw/gGUMAXlREH44EK3sm97GuP55Y6YC7J4h9IAnqvAn0SwV8pF/P/BMCYA6vICgXmMiDpQNzGnA9KRdiJOnQjIHdnIBRxnN/bMZ1Iy/LMai9JrDpNGbAMDMRG5DPJRJl03Iidy8lh/racfBPlSPben/gQH7UAA73BO1cVx1XQdN8OlcEjqVADKMdAz57gidjohQdcl26W63kMt8hmw0JwgE6szyX62KekrYczh2/giBHgQ5WMVcOzz0wYhbG9hb5JOo8ELLf77QDZl5k4AR9BI6OBOz9JxLbtlG/3ispaDqdagPsA7weCCi2JCQWBPBm87kMubbIP6Qog38yG3UItipwf/f+vfbgO6DUA5Ul/PNgp5npAEyQ1+GwU02fDLxcf3v0M8N2pn1Uhvwz6qeWqQQP4z7ECK8Poy1Hnt2+XJdd/gOBqiYyEe89+LpNuXwtmKYEYvIil+tLzToihB9kOm43OpI0wMkj80IZfaYkJAqXI8GcPcGoQlGzrJLTPsDDI/yfnp5oRyBlQ6CKvNIYZHHYxtwnJAzu4e1AUOskmyhH//xbQLfw4+bqShH5RHg2JZhVziqVJA38WdNSyeA5Aa8Infsk+LfXgWTxHcG1Ab5NSCrs2lrZfA7KcBU4zaJQRtAoW0wVQ1TIC60JwKxurnVPAK6Fp6LfZnUvDx7HKldH8CVH3yqUtZhWQsHlfGwIvPYEIkPTKydgafBIs4fgWQMe4uV6mFqpJmC3QZeLi1OCR7XWJHRd526YdwuPjuj/nuDTEb+8ODtThp5OkMOEpPmcgNj8dCnn44A8OvXaEtCsu1r7/UYe1IshKMIHw356+pTwy5OQGIkuCVB7ELRgHclJhExSroKAJPlimZnCsVVDkFu8EsG9DN2t0QkzUwc8T5ZG8DmyHmVFrh1Jq/uX79QSdFunTpG6BIwSG4+9sMkGDAdFbNzHZQR5B3xuj24fM5Pj1hM8X/o3TODvgbmqQ68CHqaTmdbouPsfy4LeHtY6EOQ/bG51T/DaaVxcLuXB9ZoEiZmpZR11Gk8I+g7ILyBqg5Yc23AfMiC7A75lPTQSvm1LUrGMmVrwub9e6eLJE3lwtSOotyZZXhKomy+XJJ4aTeiXhSi3ywSPAzq3hvdFUSjLc9VV0n69AVanmgBbhrFUtwd0p9a7V6/VnU6UI0f3Fy3+aYls71+9k5HIqfEP1++vdMJcGXo+P1mqQQ926F6XBeR60JSA8ww/Vdd7zUmML0h2XDx9qqqNWsO3u2/facf8Z5+dKRIQLNDdCnu7e/1at8C2PKnDP7WbnZZnS2XI6Ba83lIW6BVGruzsRB3JspvVja5IFBYkdStsOpSmwb+lQkIxj0k7/Ozu5k4d/sjQh/qKxCC6kMk0PZ1psgQH9MWs14wEiE1yTUl49dHUn09UfvFENck1/9njCX7RYWYxaQpO+98S5MwHEhNBzd8tlfAXe3zR8b9W6lelPImT//JM/Vmnirk9qZBZ1DwWaq1T11aa/HIu18Oe9bpnbZ3gG9YEgt3GDH9XoydLkj6urwVJl3vsLULfoW91eLVSeTlTjEEFsgirnY6sjbckB429Rc/+oCZRpMLkPHU/53rRlFEJv2Rv11q/fieloFJJ1+uVjKRQ+ZvnwATP2VxlSTAXWb0nmYIj1fRqL6ehZZ2bI4NqPlWeklyPtm/e6Z5kU40uNDf3ytGBGevxAd1zGVUEs0UgeU/QeZgXGtgnbEhW3PdHGfD2JDVm9x1ymMmyqOXiRD3+OMfveSIzs6SL5w8/DTpUmW6gtfjbZ9i0Kdt3ytC7yclCMQRFfK7btp3P1UbTOvY6QRcn06lm6JrbKuam2v0DvraElkCSpiCYPzxdyJNEq+NWHXupDL+9fXcN6jvV6NcpibhyOsFvH9QdjqjjoOUvX6hKhRyu27Pbwpy5xNyJ5JvbfiwykminaqbZaEsNvMqxvSJEzUh2tviKHT7qQJKjPeyV8kyu974Wu509efJUZT3IUlSFnlTPL0b9LGczuS8owUvwbXt1o/t37+Tr8w4fMpvN1aAvZUzjunz65QuhbprCq/5kIv8Q5CwrJHTf6k5b1ryUJ+XQ3XA/4Ms6eN0lqSABF7AdMglK7aBiXWv1+5cE+2+V54XyIlf2S/AkAVR8camCtXaPrgfg5kpqru+Rda8KmrM8H/cmMQT5/sqTkR0+fQ3t5eUTdaxHvvfqoAmXqZI1MKBrvl+7u7/VEb/XJmn/9lq1//+0+KojczmPpiR+Buw6Q06BuUpwja7zrK+TXz9Xjl4fMymzhL84wpeNpp9dSiRFUllId3vWs0yojfxXBgKySCRK9/B2jl5GEvSejDumHl2bqjpfkrjcKDw7Q6Im/4WBHXpv7OO293dK0IjTVyIh43rfsH4H3wCyvvnaWSLP8sVTFayZrisKprQoFUgszruAjI7a4P969DHAy/7dnQCqmgRZQB/2//SSfcZi/ACIPjvVgCx3ldSx5zv5L79S9asXGum6nEtVpt3VtXw9y7JCRtJv93uSV8hZJJt6krQVdpuxXhy+eqsePg475sf3TM5PwWuuujCSuXfq0W3lUa43bZEUY5Kw5Yakb4fvyo+9JvjsHnrsl5cy9CfDLqrFQqmaKMtyHVkThE4N8D4ip/T0gvW5Yo9zpzgt0adn6p+faDMx+b51uF4rVySRfq+IjkVsPyXmPZ8pD0nOm54+y8Wp8i+eaV7N1IO/nbOn62tF5HhkH6DNXoG67T99I5GM7WNQmE01sM7nrOnuk29+93v1yNCyoOmXz+V54+E9Osz6NODnbIoO36yVIUvfC2+x3+zJUj5XDz98P3P96pXCvuHc0EuXC0WS5iX+Qvibgf11vFyqmwEHX3R8/2BHgbrTfA5XpI75w+dPZP5NUQyhS6ainCjte/bXe5XIcPbsQhm6Vfs+xKTsdK6iKBVYB46so/0/vFTOPu7Q1vIPmehsqq6I8l/N0GDK0QHDJoZJNupg/P+x999PlhxZni/2Pe4e6uoUpYAC0Gp2Z9/jMxrfDzTj/86fyN9pNBqfze70dKMBlK4UN8VVIfk5kZnVhYJoMd0zs9wNXM+IcHH8aHc/597C1V4NiTkrMlWsP7NigqwyBXStQj4DdtqxZyuQrx0aTWImK6GBdu2b8Zej/mUKzUp1+KA6SvmzR6p+9YVKEqwF+6twvpOxpxA+KDw7xtYGdSQRK5ic2J8qBOXATV8+UcMa1LDnTO7jPj9y85BSUvHk5O5f1qGv+5CB9WLP/sJ904Yk6MD6kj9/JE/ia5D6LGg6m4kn3dzeqPr8MQncz+R4xsV8TEIeODulXz6Tvb1Sw1rl/LbjhVp407LX8X1ZQ+K247nFh1//7hsNX79RNZlD35cK2FgscnAM4o/6ZBqwWfehO/A5cL5M7FkNGlv2HQfWad/zVb96rkk+keFDimePlc+nMosSury9OFNEpjW4iXUzAH9AL/rVRNOiksDH96MWI2xLmvZRLpv+/VrDNy/G/Y/Lrbw+qGdfvz9bK7itIfsKPbGq0OE3p0plOcqu/OyJBnTcbvbq2EOkEGXse4c/vNfN1y/V4kPi8xOZ4/H1O23en8ttvGYPNNigiuStsTfN0JWS/VSTpB12evjnV2IhVbHp2L+QIN+ZsqpSdzJV++UJ+5lTNb96pN2r98ikUAn8+T98rqB/jwtCvj8tGvRxxQ/avdH483Hh9a/++Hyflgdgf6s5HuD9qfsDHn+q37++/WPK/PmvhuiDH8o9kE9e72v/nW4/qj8f4eLI8mosntzkr178We7NxnL39qf/+sifKj81+qf6f1r/E+N/QJ/r0E/0/feo/o+O3weJf8rv779//CaCBf7+c+z09o/Lz/X1to/7Pjx7/c+Vh35+/7l+/721mf2QogGef0yH9/hQvM3Lxx0+fr5v+xTGx12+9+z9vXyo/DATNWw0ejwDRejOg9/Q/TUQPPJHr/fiz3/2vN75B+X7c4s5f6yYeT8pWFCKSZHNhH7i8j4xhLFfz2auo7RskFoOEz0bHzOTGQWfCDiZ9KFQxRw2vvcE78xMAVhm1FHEFRPzU4znQJ3fefyzPs6rnk2Xw0hZJr97nRcHYGYyM3/8UMzu3h/6fGjgweu8mNmIp8Mzu+svLrO7ZzNTYmPnJcQ4BhnGFvTgDp/IXhi6aDMzRuoDHv72oeB+/flu2eBFQhZBvrnzYjKURx94OPIHeGYmM/tQL64O/rbIRrJxjN879Ku/Ly2HxoZ2Lw7H+0bwE9cADzsO62PQk35D27Hx70dcQoqKXpBbDEFOsxeNF3ONd8nMRnwclvu8aGEcn0X4ECJtQZL3xybgk5k/6+4apM7npHjtQ3E4fti94wVkOS3g53VmpoH3Dro76ka5Ae2DntFu5pCo5OPtXlz/nAdZlsYDVAdPEs9mpoQO0XU84HXOE9r83aE0HKL9UBvhmd+9HrQVY5CZEUvoRngBHrXw0seMxWmlsz8H+vEo75PybJzPcfLy0GYcAAaSBGbADejWPW0RGZiZRnr7VuMYcCkICgz3dpjnuYxxA3NGxjqeg0/In4bAQ82B1l8T/UIEPsV52WLLPsbMxsO164bP475BIO5tPQfjDlx8fEt/v4/zO4NaeQAAEABJREFUhTDi0nL47OjDi7w+y3MF2swc5gDcDl7FD6WHv14GcPd7jFEd8vfEkhjj7yFGHk0Oe0DWZjbCHKCvA4cO2ffM6TS4b3K9NGi1Vuo59IYhyANUCEadhJmBB+2AUoRvBo4NA4gVMEcrh+HwhNwPh71q6zVs9oyUfA6fNyEHb+vBAVDQ1YOjd+EN/CwFeVs3dIpZUsiiJpOpxk7w0mXiB+MGfjmfaJBkMjMCLNeSbKQxxagGP+v4OB+d5wO8cplE9DTL4C9+03lnISjx7vibuHg35m4Zb8DztoLDK8arGKIM/co5ZLru0Hv81OhHlhcc8ArlKelAImJPkL51OUGTz1/ETAWHw/y+XwOPAvA1Fo2XJ0wPBD0eqsZ3AkobAmwDEsjzXDVBs4w5EjR60KLzwDqHd0MwIy0cfo32A8mZajHTnOBUjrw2BBw2h90YVM/BoTkcJOxFTBYJSqflRJ7Uixya3We4HjvN5WwC3UGRpFTj8yA7D5gH5ignFfqaUeBnCNqRoHB+LzwRhExMkie6XWYH5vMEVmTuBTj1yLAmmNLCK2s6dW/XJHF6HQhkFTFXhF8uw2sCGyWBrFBkoJMRnGsVgPvxZ9Rl9M5/4VLAI2/zud1ma5I8/k9jbsBtAHczk/8qzkkP0X1EJ6dlSUC9gE9FWahhzB58HQaaKWPcDYFPTyIV4O/Fg/0unz08IcajAMA9uG/uk8QevGqAkTnMIldDcD0VhSbZHXwPQvYEjHqCeRGcnCcVup6Df+3juLvteiDO+9ikUCQRsCynKrIcqQ0qppW8/Xp7o0QwOCcZUBIEdHlO4Nk0KzX+4gj9bEnq58zfATsHtt+36NaOUmLExfFcYo5hU4NrrTIvdPz0mQb8isGI25tr9Tbo5mo98uMafnhAOUJ3Q1BuqqiAvXfMMyVpKpJWm/O1JgRZa4JEuyR54Kw9u1aLLz2gxwdw6eC1WdDRySlwTf7fDUGagBDnJOtCioqzShuCRVvgBPxoiEHuZ7bodIK3s+VCZiaHuQNun0d1RVJXJgV0O398pNmjY5XLuQI0HlgDjp9/JlyUY608Jh35r2N8nYpxDFC3BHw8YLT5/Qv18MB1xG0IFpDUmWtQLwVTRfAvwz8Us4kakvA1SXincedBn/HXSxu57p0T8L7Ftg+UtgzC+lQ+Xak16frtO2XoXXx7rbyV8vlMMwJ7VU4AC3iBwFVDoruopbIxTQk6+5ddNsCK+Kp96FURTOwnufwXJwph5Ccs1O7qWm4fhr26bgfarpqtMni6fX+hHcl1chFqwqAafA83W01CUlxM1FWZAmvBikDeYXsLjqVK6N2+IdhFfUfgtAhx5J/vgdw/nyCz0TexxjTIuSxLNcmUHq+0evpIMwKnOYmCFl5VZaWKgN/1+kp75OZ4uuw8fX3z8q08yLit96PsC5IfZVHi//bIdKIwQ7cJqCfKZIiK+1auJ9ftQZtmrxw/+Oj4VJHA5M0//wHcCzUENrcXa61WK8F2TfJK02Iit+FqMtGaREKL369IRjktWcrGAHqAL+77tvVOlx34vDknKXWuDLmvnj/T1P9Z2tdnJF9aPf7qKyWSsRnJgSVtmldqTqca/NdwKM/F1VoLbOLx06fjP32eSFLcXK5Z93pNkXueZcir1gVJcv8izaCgCTzdnd2qxNEE6Mrhqfuy5XIlvyL+SRZ1SK0uSLylOFdmK1XXmS7+P39Qh5Yf0J9bgskZicUAbtf7jcqQaU3CK8smStVcRiLhzfUbVSQfDA4V16YDtmiLVmki7LtWvs4UukiraX58op3bJHazf7+mXtqTLHU/v8cP3OBze/ZzRySDMgLBh5dn2uPzG/pEArauSzYrNS+mSoup2jLo+tvX2pNwsWmhBQHtinUtTKUjkh+7Nfz//bkmJODzfa/Lb75TZN2q17dq86jidKWsk+JqqgJ4NySfQzOoQm8cnwRvlycnWmErQi8CulOgi+7TeklFVaE3pRYEejP8aY/+O6zwbKVABw8I7797p2I6UZ4VCqxbi0en+AIGm+nk0SOtSNbdYPuV48I62G9rLWKhjKB7wH+32FfJPD37L6EPYnSfBwX0YE1ievDANDqTJvi8d2dqSMhUz5gjT4r4e6exyyNrZSdf3/b+JRh84pIg9XSx1H691pZkzgab8n8O2sDbkNYReCkGrS8vNSkLlZQ9yUkvAz5mjw/v2A8eyoi/azVkUZ5Qmf3mOXraacs8CT4G5JKFyDrcgL6vjpRprnZW6Ia17/zlGxWzmWCQSvzto6++kOWZGvSAZcbJlYJBtdTg+7Oi0JZEUbfeqEOOh7NLxkbVJEIn8G36i+daQJsVmXKSXVpUo00aScsVPrvHt4DBKB8BI11slJEc6qDV14z5Lz5Tgj/du0vt2ZPV2GKPb8pmlTp8kK+DB9bAHN5mMWnFPmBB8V8bdiQiXP+Hb890eHGmgK8q8Fkt65b/CxhOjCdAulmuYZHJYpD/Mr16tMKPDypwrHOSXYf9jTYkc/NYkDS+UkvSbX9xpZ713+lYrlacmzpVluR+N/9Pz/Ehc1XozwH/17EH8j1kzf5thw/SsyMSTFLLHjJe7rW/wTe/v5VeX8GHYZzbbahn/ymSY84fk2NrOkJHR1jYdeqoi1L/2UrD27WK9QE6Svm/jJGjvy3+4Kbd43c0zhcmhTzhNmCzCX0+YBQZSXHIVI9/MfTA+bJ++XpMIg3wyW73qkiStWFQx5oq5NYgh4J1NrDXSF8+UgMObgoJu+jQQ0NfRUKxqKUaGD1ySPi/Ce8deB7QbbYd0H8gaXhQhb0ORZLNSw3oZwlOPc+Gb+irTL7vuPUvpeVRPXZnZpoeY9P40g4eZvjTDn9VrFYSbR02ULFncPocXoYvydk/GD6sF/8FCXK0uVyLY9L4a8V2aBSX+Hl0cJyD9ah4cgxfWGPx5Ytnz5DpSlEmI8mU2E8nEpMRHHDQip2kP5xrAL8dstmRmLKuVyQxlX7xWPvCmGvQ9Zu3ilcHHX7/UrMdY9DL+PRI9aOZhN/LPjtRfzoHl5mEfocsV9x3Suj2MX5ztJfXF2q+fStj3bher5UfBrk+srxol6EP4OB7HhuAz+fAWlzGQgHZLbnbpFSk7JuDIn6yQUeFnId5oQ6fmzwByzpTovv9+yvJC/7D9wElerV/f6Y2DqrZf2TfXajPTf3TuYqy0oCf2xZMGqUK+84+P1WOgmzfnStOS+XMOyDbgX1zFUvWpUp71ov2/Fpuz9ujXDt05ursPcm+rVRE6R+/0DQVSs/wo7w2by9whWH0QXUudctSAR5GErA18o2sa+3vX4+/ngcTFSTtCvdp+GLjvFWxv92wZ+vgYf/6UsOkUJsJycI7Es3d+7Ui/SI2YhSxhgmfLPhn7OWsaRVnE3XZoA68d+jg9sVL7b59o+YPb/CXSVlKCuy1+v/lc5KZj1R8/kielOzfrDV8d0Zy90zbvtEBW2rZO02LSvXrc/n/SkDXGw1NrWy1QsbCFpE1vMuww67M1LNHCN+eK8cGpouVStbnhM9M2M2Ue3c8kWaVbkkGt+jKcL1TSBF8gxrWiAi9bmtzfHMGjmFSStDVs25N2LPW2NLl69fEEfZq9/sxYTscWrWXa+2TsB3TgM+M13sZ+h9xIBk+MwHH7bCfF3LdKllntGWdOV3osCq1OwWvXz1VZO/gPA7LmXyPOkHPhmRqjir5mm7wO7260oB/ndSSq/HV+lK36Lrvm3wOP4fGqtTyi88V81waTH6e0KSQzzthL1YWJf4OXPJO6f/8K+nzuZpKire8/7c3Gv7phRr2MwPJ7EQRvsbYWzX//FLZ+xvp67eKLy9VYJOWRx3Yiw9nN8J96H9e/4E54EriRTjIsbAoiGJm3AzMHwqPf8lnoLMXbn/xx8c9lL948P0Axj849fuav90NA/o+sDsemUXZWILMggaM03k7+OaEAd4rwFcvI27gSPW/7uMwvPzroHx/9A/o+37z/3z723Jg1BG3P3TjU8gPbWYmMxYT+nmd2d27XPZePh34V7yb3cE0M/0t4f4VqHwY4rT+JeXDwB95CCHIixl8xCaHB/uEp3ooPo7nsY32sZ46Mxv5z+P4ecDJ7K7e7MfvY2f+PPTn8Qcfn6snaP9QHjpYMPZT/Vi8j5eHto7NicP0Pl68zYs/e/FnLw/9/9y74+B9xwMVemX2Rxwe2rz9ofhcXgbwNzPBJFSHgZKCwW/q/G5mMujx53DvI+kix9Es+KN8Ti/jyyd/hlFenPA/qTcD7kflk2YZMh+LmYZRrr26ttUIz98pD2NijPJidt/3vs3s+3M4HMfTy/jcdfK7wzEzv8nMxuIvY7CPA44/y3WKBx/LIDke/UMb9Wb34+CVvFA3fu7HdfTt4EUPbg/F283Mb2Mxu3t+0HXvF2KQ4xHgh9Po9xa8RzwY5e9ezOwD3mb+jCtgLp9TMcjKXEOZ1LPJU5FkbJZbZO90dG0HeYMcrvPDxxiwMzb4MaALFK93fOQNtJkZ/VuSWO2IH1Ua+0Cv82Xg7nVeInM5HSlLd33Ay/taMHnxPn4f68zkfc1MPpcZd91dHTx0HjheZjbi7Dh5vZfakwjQYmYEK+50ziwwGBh8Bvg/QLOPZ2rEFBWhMUCfqHeediR92rYRxiCGMFZKMY7FzBRCVEyZ/PJD9AAt/uxlfMaEnP7OdZU2M5OZMeaO9sDEZtRJ8vF+aPFxXnyM42BmCjHK67yPRH/G+bvj9tDH6BND8GZEHD+MgTHyy/uHGOT4B+8HHOeT15nBP3yRJ9Hu2qQsy2TMkyL6AR0Ox9vMvG8PnDQGyZw3ok73V0ew6gEn1x0vIyz6mAUdOOx26Gxe5Mo5yHgC3fuPgRPqHb8Yo/yXhE6vy8lBe904P7h7f39ukM9Dmz93yBtGwUv8g8Oi70Dg4nB9q4ZAZkbQ0jjYucyN/RHaLKOPmSlCp8/h+pnnmQK4Om0+j9+zvJDP4Tg733yuAb02MxUEBR/enc/icppHOvM7Ol0+Lfh5oVlVWY16uSfR1qLLZlFZnsvnC8BMGYc8Ovq46HrJs3888dB26GTTjUEub+vQ16KajGOdZ97P8XGehmDyRFCNHlsMKieVWvTx9vpKxn8tB/8QgjL02Ol33g4QHGJQ5/0I1rldRccNPPy5nM4U6W8StJeqSZ410FGW5UhTRTKvg/87DtOj3lhAJt0IL8uizEzGnD6XzzGMgba9Mg7KOwIPHcFXg75iMhnHDcByC3Y6WmTeXdyqI8CW7VrVBOebQzPyLqJTAdm16LLDNTM5DgV4HQgwdAQyQohgrZEHTvOAH3BfcXN1pQBObvNeVzHGx3nQrCFAIfBJ00qJA3M7ScoIJHgywAPPObJzPIrDoDnJHX8+4H8Ot7dKBJYKZJngndtSwP9lea7ZfC7J5G1uEwJX16MUo0p0bULSTFwJfOezmTLskVe18MKTqC7nHUEq17cWmxNydvnKpAl8iyGoIkDZgoh0lZ4AABAASURBVEeNHHLm9L4JOBnwDthD8KQC9b3rMQNz9LglyH1DkKYGZo/OXJF4yWcThcVEaTnVlOBLTb3LYUug1+nab3cyeDCbL7QkCOx9bXMguHajdpKNwf8Y4/hr5JIgRlWjYQQWWoLczRsCUpcbknkbWZWrmRcq0B+r0W+CGwO4lbM5ydJaBcGXOcEs56PbudPdoaPTKcFDbGhDQmxzfSPjP+ery9Vl6jTPJlM1zguK8/Hak7Epo65RJPAyEIg9FEHmSeFkqhYEa+CFkTjMoSvGpOl8rgF9WS4JgKNLLkOHP/PgC/pSYysV9A0paAofIhmE7flafTS5jsyyQg0Bux389XEp5bplTCKwHAgu5ZtGm5fvSMzutEdmHXpckzR1Ot59950Sa2ZCrhFdqrG3KTqyYfzuZiNfy40gdPr1M2iqtSZx4jx33ergUVlOVBaVGuQiD35Cc0UwNHtMQA2cc2RvFjTgS7I8JyF7ohlyP2w36m52Gl5voKEdfzlQoAPpyZFEkG7bHrQjIlwu5gpEl6fVbNTpvhvk9uoJe4dbY9MV+hhDkNZb1cj+QGBzYhmyPSiGoNnqiDxMLtf/8/fvtNnvxi/ruI4doNd9z4pEZALfiiTLRJkSOG+g/+LiQtFtK8sl2nuZrOOxD8p4vyIIH6hrCPZFfF6Hz/Lk6sDzLT5nNp3L7WrDWtGik1krdQQdz0k4bkkcIzZcGQsh6/gE320Wdfb2veboRoUcXJ6TyVQlNBbw74BcAnJ6e3amDL9BzFADfmpeTZV99UTugw8kcrLzjarVQhHfJXTKfc3ks0fKCd7X01zTr57p4LqADG+gocQWGvTSdSDLM/XoY/NurfPfoR+Pltrjmya//Iz9XT4Gmst9p5LkwAx+ncyQ2eVOb3ZXyhYz7UjqbP7paxW7nqRJ0J6E65aif35FwP4N7deqUqaWRNeOQLkHxFvs0+CzJyg3JExdTw/wcrU80gr5VdjoHnzqMmn65WdqCcYmfKLj7vuVjrUrJyF5uGyULZGfgmrW5RsSHjWB5RJZ7dH5CTyt8GNr6g/gVGBL/s/6ZkcrvXn5Xoa+WTHo8f/+lXbwpqt7Nb99r55Ae8IXeOJyz9oQWSMGgr1GUmb39Qvl8CMnaNzPc13VG+XwvmO9i4h2tlzIbaolKZK9vdb0P32hdDzX9Kun2qPjOfq9J8C8JTB6jU54sqvHTy7AKbCu1extbMjUvGp0S6JgqHplz3Og7zXg3903TpDfhOSm4a97ZLclILsnSZuR+C2xx5vQqoD2Cf7E/dzAerfpapmkQEIxFMAbJN8fvcFGDFr910ItPJ+TEdm8IHiuQdckcXJsenmCLk0qDcioCEk321vG1vK9zC3+e48M86xkhPBF1xrYo/gvnc/fv9cVPsRtz/3mrf/zx7uNdviDG/S+PF1pQZC/u9poeHulGh3xLzT4L9iJhiv4rySxI18/x2A/drdnvSrLShFaBvA+YHfG8xy/VFKbt1KOnF0eAw1mphIaDOrdBmKMMnxrfzSRz+W2ItaRHlhtXY/7Se/jQf0p68T2/EKaFgrQ1NzusIcrtazlLQmexFozLCdKBMJ7XwtJduzenGsgCXXALgd85OxkpS2yxsiEY1SJTKbo3QS9zLA9/1KV22FiO2YkszQrtPmXb3TDmBlrxYRiWabInmGAwz3zdt+9V03iY4/t1REfmUkb+PnArwF+RnR03R1UkeDxJFaP7yux3559kjHv5OhYVhW6Innd4ph2ubR7d6H8ZKmepI/7ohiD1q9eKoQgXwNgsyr8k68pWxKhzaFRhJ6A7WV5rma/17XLm3VOb9Yyg+v47BLdLxmXZpXSfEIC4Ra/vIcaaXA7wZYb/K/hV5y2iN+XCXg7dW7rIcr97Abf5euisqAK2QTsfGgb5bOZLm6uVMZM/uUf3PU4NoaAjGdqsKkc/7Rb5OofL7Ql4VSTdN1Oopo0qP76jeLVTu1bcOa+yqfKnp2oRHYdcp3VIIOdue45L2r0fcCHB+hs2Lc02JfL09Ctoes0mc3VY+PDtlZ1tJSOZ8pIjHbR2BscVLLmFCRX3U4Cskg49n6Sw4xeHfAmeaWM0iNr3yNF+JujL5bn2qJXxtxbEmfB11RKe3mjhM5Hzilb1jALpgJ/MpvMVX3+VMn5ebGRvbmS3m8U1nu5PoYY1bKHaa6vJfYPW5JkJXq4+e6tDjzffvNKm/V6tE3lSS37mlkxoStrOTYUsatb9DTEIJ+zBk7DHlm8u653tHX44Q172DaZKpKadjITmzkN+LzDU55/cSqXacVeOJEYdx4N//xatuvUsr43+LVFqqSTqRL7hYDP2Le1UlEowbv6v36jnuTg9as3GsCvQzeGL1bqSYwd0NEanS62nSwvVJM0LJDN8rNnMhJU1Vefq8NWq9t21OP5aqWKtbf3PRN7zmGSNBxNFZCf2EP6ecJ1fdg1CqzLA7L2Ly0NZiT8dmIZ0h59tQ5LwWcMrKU58JrfvUIeS6UvHyvOp6pZk4Xei32h4MvAepjD935ZaX92wZ5jUIuv9H/VoMOWw3drpazQwHpzwKa7P7xVzl6v8P8/Nfo1ReELEuSLf/yKBCr6/m4tod+R+dEo9SRoM5LKcTHV4XytgI7LE49Y4Ba+yfdz2G7GfrPHDw5O/5sLqUoSPimhry37zenTR6pPJkr/65eqMyOBvNJmlhSmleKzYx1s0OHtGfu8MxXPH2tXBu36WkM07TONfjAVBfpomv7yC1XsUTLsInFnMdGWOfxfgXFeZ6+v1fzTd/Brphb7TeBvs0JzfFj5boO97uX7+z3MDiRLe/DaY889c9rpXIa/jL1U//aF+lWlzedLxV8+kYoIIgdtfvetDBkM+NEderZDbp45nuJXIrY0oD8iQe5fiizOd7icJIWgjvXH1zTj+cA5IWBrhi7EGDWdzRTw7T3+wP3tcLVVTJmqX3+hYlLRtpDR//LdOw05NgOvM2wxPVkpMraqJkplpX63VUB2Mc805Txov3+nHrsZfW1ZKrtGWVJiT7294zk+ISymim7nrNH+fPX2rY4fPVYFvMTZxnVWB04OQwer95wPthpYxyr8sqF/gbOpmThvXcn9ZPzFY9kvH2k9tMp6aXhxocA6OUEXeva7B2S12+518RJbjUl5UahDf3tgjb4RvR98H4VuNPi0oL/LxS4GJQY9oH/8zOtf/fkYjj//KUDe59Pyp8b8vdv/Evgf4/5T49AMX5E/lJ/q97er/3RGf3foD9j6858uAxj/sfxQTwZAeOH2F38co7viEAafyXAuFLMgo0jeru9dhr5+XL6P0/e6/ju/OO4P5WNUBl4+LVT9nT7uTAYCCv9x+fR3IJwN3kD5cyH/mJT+3LH/o/Tr2cA/0Oq89eDyWIcqO/8e2v41d4f7l4z3/iMO+IQ7/RYe44/YhNGHSH73oo+ugQ2pv8YQx0CQ0+PvD8XbvTy8/6V3x83HGH+C7wy4/6UfM1MI+EJJ/tfMeHr4+PNDoY7HYbRzyYwX3V1Ot5e7tx/+faBxwF68eA+/e/FnL/7sAUwvbdeNCYGWgI/j5u1m9mFO7+vF+emy8Wfv48Wfvd6LP3ud2R/H+vun5aGf15uZQgyUOErc7G6soYNjhf54PYzzDflYoM+Dl94jhqAU41geZPPQX1wPdWb2ga4YAi1Sf6834wt/nJYQjKeBMxsHDwKIXkfFONbM5PMG9CyGOxgjvmwYRYD9rrRy3kaj3WnxwRTHqeWgF0NQh/21znvooOmjD3Mzx0fDRla4fMxMA+NiihyIc8UQkF3PXH7Ckkwa4Qb68Th+fE4vDsTMZIFiNraNf/yZV+ep92uh1/Ea2/hDk3xMjMgpRPkk3tcP4o5ToL6DJjPvKRVsyOUXBHiVw/SWjI2/3/0dBsqTQp3Phd75fG3bqYMfHfcBmXTURzb1Xlp/jnG06x76R3xocx7WHLAbDhjex0vPWMfPYfXA8zkdHX8PMSrLsnEegxAzU4gR1gw6cKg6EBRKwE30EZcHSlzWjk8LjQF+39HdjLx3/B3PAF/87n2KshhlE+gLCyTk6zQ30GBmyKsjJs2BxeETYBugx+05hSR/jsi2pv7AwcrH9bQnePcBb2B4H8fLaRrwEREaxvmYy/v3HFidJ14/UOfF381s5GGARjMjuaCRFz7GaW7gl8NtUWjinpLrCvyMXiAmMKZDPilLqpYLVRzeMw5yngywYGrAW6j8gYCEzx1JDHswI3IgOnCg9vYQozLeO/jZEJx23HR/md/B12+BOQNz9ujIjsNVAz9qZDTCBf8WXA8EQKeTiSbg4HDM7nDwQGKiT7zHqSEo5v1plpnpQBCmQx4JOZuZ8jxXWZQKPJtMHoRyee02t+qcXgsaOOQl7j6mmE1VQns1nWrLYdOLH/gKYCRgOf2hyDXEQKC0V89BEyXzjwLyzb0NOm9vruHZQZ7cGGg1STkHR9dFv2duS/DB5eNJn4IDsfdxWjvoT+iF67rLs5hN5IEX51niwO6/Kkx+2LRBHkRq0SPXsxq+5zGToFVcBfMV4B2mpYwgzVjmpYolgQaApRA5HO+V5bm8TyCBmIpMB4JHWZ4DxrSBTzvk43U5OHXw1nk5m881XSxEJ4UY5Th7KZFXWE6keYW7xFcSFM1JBLjeZrc1tsiBvIwygk12NJN/E31gzmo2JbAHOGTh8FEP7cGjOdTE0DpdEuxz+AG+pxSZM4Cnwzt4LEN+eVuPTJ3HXmp0yvnvbTcE7Ap4fsAPMLtXESSrlWeFMgIDE+Q9VvInp19ZFPIgheO9J0iRYpLPOz1eyeV5wDcZdVvaXG7OjwZcK+C1BJ49ILAjoVITuK6QwShvYN99TC5P/vBquj2/VJtH+S9ZMty94x7yQp50Ja6nfTIdKMXjE+WPj9UQn5nA+wZaBgLvLpsaWrsAOD5dc1BEljvqPEF9iNItgZ8pybShzEYfVaBv06MjRXipGAhSdiM/KuY19BcwI38FcakqNX/2iID5QrOnp7KqkDzgq6gdQZZ2VpAIYE4Cq6nMdbi+YrhLUPJfeNf4ggZcaorTdiBReaBusEE3BGVv4OFhs1NPUDe3KPc/HXozsO762nIYxzW0d4ohagdTikdHBJaSZifcCQTtLq9VGozBL80J3M4orgshRt0SxG7xE0aAaFqUQh3HL4Ncffdat394rRbfdvzoFGpMc/h6uV4rMI8xNqSgDUnb6HQRaLx88Ub+K9zoyYNJrowkFMSSDLqBr51K91mPVlLKtct7ZGpym65fnOkWHexI9IQiyfKkNcnOrf9apsxUEYSfPDvV5LPT0ZZKEgV7fJn/Cjj4PMwnZLoHl5TS+OWAxu0D3KVhtIEQowZ8x0DC2P3xBNy6jNZB6vEJnjAwAlwTkniPJ0vVJD8yEjpbAoklfY0g7c13b9RCsyf9JiRUahJ59W6vCXq9Jfkm1mNfb27xCxV2MieIeIO+tdh7mk20fP5MJbpVwmsvWVGhQkH4qETdAAAQAElEQVSL1UqfffmV9iQCPckZCeL100Jvvv5WexIiNfLuKXN0dJKXOmA7npy5/d0L7UholiT8ZgT4CwLjTv8E/9Njb75+7ElC7377UllZqCeR4Ppi0Owyvz4/U9M18n9qOMuSCnCcwOtHjwj4IeeWAPL1N681R1+m0BJmlTz4f06w+OzyXE0RxySHkP/iN1+q+s9f6vXVmQ5DSzJsppNffK7D0URzEj85sI8IuPfRNCGhInSxJ/A6mc106FstsbfHT5+pykvtDzsd8BM5ttWjD4Ui8rgS8W2FPMnXIl97pvimGAMJwwNtHao2aLbMlB9FZV9MFb5YaXN5oURgWItSx7Ol3PdG6FgtVvhUU0awtA6mCC06jurQBetM+VUt901X/3SpbB9pl4rP5rLHE3WPZxqeLLRf5KpJurjuDJtm9BFZnqsk0LomAea6LfDNCVrr/JaE10a7txfa+9q5J7g7r5SRPD8uZ8pBPwPPwBopEohXL15rIKiePy7VpU6LYiG7lIabRtddrWtrtH17jo9Ya4//OpxfqcC2ShL0zqcdyZaBRPX2/YX8i0Vr1oghxDvem9SmQW/fvVXGfJCs09MTWUy6bHYqCcaH1VQ9tue/grKY6eZqrWZZwB/pFt2okY/g2wZaSmRboO979jrCHguc7TRksuVUHTCOiqmypld+Cs+xn/nJCr1ZamD8lLUlsq41+I/t0Kifl0qzUr4unk5XalgPhzzBg6CC8RE9jTFqhY7GFEf/tceHjXptpoF9k8OaokctAecOmw8hYvutfC+UE5AuKXnKlMdch7MrtQSw/QsB/bwY6duRTBa6uSchePXtK/k/Mcpg9VlUNpg6bMuTQDP0LywmEnTOCPgvgZdIOAQSRQH+qcqVs+a3+Ahf4yZlJdeLvmvla6N/SUTQGvEzFWtXVyYFdGIgEdOS8BF0e9A9tNLVH15KyHM4v1bi3bANm5Zqj6fSaqJIImeO76qeHqOoSZ5w7BeV0vNHOiFxLxJ/mUUZ+6oNSaXJbIFnxBGwfrhNVlmuHT6zxB4D+Dj9FbJpHs81nMy1+uypcFaq9zs1NfsU1gzfKy5WRwqvruRfsDmQUB2TzvBj8eyJhl0NPRPNnj9Vy1rvdGzQo/zRSv4lo4D8pnmh3GkhuWnQG2KU8/qmY44ncwm7rPFRFfrZsb/Pjxea/ea59OZSzfs1sjioWRXSsxX4mU7+4SsN7PnSvlXvSVH2PBnrRbteK4aAzgmbF7YvoaaqTo40Oz6S63MJLgW6WbB+uq8LyGb99Uvs9lYB/grdjPA+bRtFfG7DGlGi9wNrfPAkB7Yf8NvNUSHfF3oiT7Ql+vTshduztRpsNXd/dlJpALer7Y0iYhjwgS2+Woy/uV9He3Rzt98ozaYk0p5IMajBxrzM8fEldjf95XMF5D5gF/liNtqpy9h1eiARWuMHbt+9V4dsU1HKqkL7Zi+hO70N7DkPGv2UJFRbaYGtosM2qzT3fQ1+f/bFZ5r86jP5mXNyvBrxFXZWgVeNr6/fnCurOxVPTtEvKUO+Yp11nAAryFPgweH3T5baPypJbtUy9pEBvLv/+lKd6we+GJTgEbJyZXuKTPEzM3Qvw4du8Yd9lPpoakkqV9MFenAtkYjNSYAmEseT33yuuJzL2C91rNn+xbAMfnviOTxeacB3T3+F/pjw3Wvt4bVudyqgs1+U8mu7vlJCJ52HJfI2Stx3CrtOnohOh17xeicj+TqwPgtbnzamBG+6LOjm/Tn746limeuWNXpgX1CHXgV7VKGT29+/VLjcqGA/Y+jm7tu32EpDAvtc9jueJ4UK5o/nWyUSg4H9RZ+iOnjdFdCOruWsURFZBhLY7tf09nrkfecMhIibt+/l8wu7rn1v8i9vtOc82bF3CPjGElx7x/XqSmKfPFmdKt/3+MKNhtOp9otMAX2K7aD+7Vo7fOKwKBTxm752C92v2Vfk/+2t7NVaGfa7e3OmnmSn4deLx6dynvdtO35hugq5tq/eqWBtKeDfwP7V2wb2fq7nyaKM/XLP3nmO74jsD4rfAy8FZZzn+lw6YChG8jG4bc8LxL5XzZqRYQczaIpXe5LOV4rwQi8vVH/9Vi176Y51K8e247trlS+v5PbRvDpTlwf5miLWzF1uytHbaSrA90b7m1upzNXhcw/Y0D5Je0/0Qqdc9jd7LUMhsXYVv/hMGbqhFBX4LweX3dt3EmeFjvbAWlhjt4d2J//S1OHrF6qrROK61QDvL7qddvjUHnsd8Gk9ttVZr25aqGf/nmcQj6y3JP0NO2vBQ7NSW+DpXj6+n4mcMbrEtE+wG2AI3Viyd1dKGvAdW/bUObA6fL7NsfPpdFzvDsh2y5l8z/7ZwHm7vpTjMHNf+myhDp2bEhhp/1/fyNjHdJzHes6nLTIsi0rFEDW3TLuX79SSTM6AO8CLZGn8/yf3rFnZZ4+U4VuDfvIyWn6u0Pyzn4HWjwuvDx/3PO5QeHdn94PSwzQI93q6fPR5gPdR1c8+PvT3+8cdf4yuj9v/LZ8fcLmb02n+Y4ERd9Xo7j0N8GWsMsZRzExmD+VnxDkO+pE/BO705xYWcl/MB/o/lAeI7mQ+FPB5qP9wB337qCBhmqgYl6Mfu9PsH+b6Wfy8z4diH57uHngP8ISbvNxVjlMPD3yEpj82OR73nR6QvX/VCMB7flJ8iBf9+DVAn5exlT8+rxcex48//2jpGUVh+Ijv3Z25P5nr+2N7DfDrrjDeafT+P1dGLP6yP4PDvR8y3M93/3p3G+377vHuL3jfPfzH+/tTvLnHdLin1eyPNAzIxYvLxNALL/fdZcYb5eHdx3vxvl58nJdP273Ph3IP3/t9KODh7Q/jZDx54fZzHx/zc+Xnxv5btJndEWEQNBbkMZoe9WbUjO8GKh8VCzLs2tjY0PCjHzOTWZC8oI+oqSTTj13OHzOTmX1o7jgUDgxy/ntlYMGOMSrcwzPuXsY2nnv6evF3v5uZAjiK6wGG/gie2u9/HK6Xh1p/9vLxO8YtT1oN7rPuYTuvvM7v3y8mg+6HIp7vikAjyMwAN6gHVt91I1zv67DHAj3eP8ZMPQcB3V9mNvYd+zDWRvncN97fBnRVdPPXEb73u8fX68Z2f6D4s/PJzEZ+JTZH4vJ6szsg/kyVzO7e/dmDTn5/aHMYXvzd7I/9/N37md3V+ftDMaPO8ZepY/PUcQDsOvehklmAPxrlPZID/4wysoVl+U42JumuYLLq+NMCw/vxyHiAS8Aw/kq9A+LJqP5QeKfBG5VlmWJANtQhHeQ3aACQ1ziE8T6ONfnG1sAnWpSoi9R4Get4DtB21yuoB4bu8bxDAWiM9Xqnx8f00O13Ue99ASnIlPePISmNus844IYRlpiXXgQBnGbnKTWKFjS+M6cZ/b2SbjEEfwKXXoF6G3ilj+6Lv49z0C/jEDpOQT96jf1dtv58V4ax7u5Z6tEv55PfY4BekB6oa3zT7fNAmyD0AUezO7wiujYWaMs4SAWflP5924+gDVga60wGXT24ApqgN+3AACRzSyFGZRxoeJDx3Ph8ksxsLDxhQ/34TA1jBrmuZWz+ewfCnB4wiyGOfSIwIrowMJ8HWZz2GIIerpYDbIxJYpwX8wYQ80D6A+/HsfRzmmOIchjezfv7nIG6cVwIXjXK2ufq/YmGECP1A7j2ijx78XbnSc9c/u5zSEZ7GkuCh85zt6EIfj6HF9GHITILPJoSvMpjrpogegevB/xLsDjS4zxO0B5ihGf4JQYmns2wCPhqMkUF5QQrjOeWw9OewGJLAKwlaONz+/gYM0X0NkRwY2xNEmxPcjAgc0Gz87CHQpd/i//L8nykNcQgLzEEZfTtmDOYP2d3QQRg5inXAN4Nh0HHxfng8hsTdvRtSDIYCl0TnNttNyNdjpPLogBvt7VBUgadMQM/6Mirivc04rAnUeK/xDwQzM3A3/kaQ6CX8FMEJtBtY/yWQKv/UsVpabHDCUHPCP49zz0H/RiQLfyDTLUEbqaLJTBMwaLEUwR2XpSazxZKZaUGfanh0XbnOPdKHPYH9DMEZgOOy8F5MjB/URby4rwSV0fdgL5eE6wZmLv1oGyWVJJk8sSvgFVAYw6fQWAMDBu4BhjhfbgpMN7hO18O0OYB48i4Djs+gFcE5y1BkwP86UHJf6kWY+TM3+iADsync02go6DsGe/4iOvAYf+GwMoOGC24ZXmuEMIYrOZcPwZiQgygZXJ+9uhDKDKt5gtNLMoInIpggBHA8kBbQ/DwgJ3s9wfV0OnyKQgqInJl8CWnFMjZdadlPXD+O/xyOgEbPtDptuqutgTXCr44HZaSnBeu2z38TPDPn6cLgnwxjXN1BK/F+DEhg+w2BJNCylSDi+uVyzARLNzWO21IetTItIMel8l8NlfJmJv1mgTfjVxv8jzThOBlRYBrYM4IrCsSfdHpVpDjEdDTKxIWlyR/I3VCJkaQb4CHPbg4ffPJXNe0TwhAuLw6t0sCIz122RAwzuDH1IOCISoRyHG8c+b08Xk50WSxUM2eK4cpzgOhbwVyUjCxEKrxyDvzOi0H7M75Jgs6IJs9PCnyQmU10YbgyUByY0eStiFY1MH/xDwVNI5jCI51JEEqAowlOHu71jvt8Q+eiBrnhqA9+E9IFvQuXxIHiQCtBzAX1Qzb75QeLXWYZGrxYTElNfRxeYtgWL2+USKoVhLRLpV04L3HX9w6boNGe3P53RLU2qKnOXJOJC8q7LcguFb4vK6ryK46PVKLYhUEXD041kNPD28O0BzQiQg/I8EdT8A1tBk2YgTDKoLQrr8z+HrABx0IOG9J0jouQtfL6UQHdOdAoqol+WVDUEJvRUCvK5OqlMnlladca+RaEnzMljMtZjPVwLlGHwzfuLtYy3V7Dv6u+/2rC2zohmBZTjKglttBi825TdXYrVnQ0fEx8p5rSgL1mkAb7t/jZqpJiLo9dS5f5jvgR7ckohM6GhlnJGJ27wgkwpdE4qH84on2yDnhDA4Ejff7gxJ0mQfDiqAAPYkgc0lgPLOogSDvHB+4+5eXagma+XzZTa2IrafFVLf+i1T4vkMuZ9+RaED2bVOreXmmKfxY5pVKktvLz54oYhMCz+uXBIixr5IA65AnTZ6eaE9Qd8CxtfitW/izJWC5I5nQalCGHfTTXHK7KXLlWaE9vjmGJP9F1ilJ6YqEj8umh4aehOaeYHVOcHvOHJNHxwrzSi0JsZygswfxKpLfq6ePVECn83uPj7wkUbYjuflkeaIeHgmdP//tN8pDxGwoMegAXgM6k+YT7VirqtNjWRblPjrI1BFM91+SNMjh8vJq1PU9OrN7NpNOZppgb26nAd13Xd9jbzckSZaP5ppse02ezNgL1loTwAwIOSc4uoL/N8i8JfC+Qa+ET23h3wE+SZ1W/isht5cyqCtrBfzB4XdvtP32neboRHy60KZKiqcr7dKgZpKULefKU6FqyAjiDppgQzPWgsXJStP5t0MKegAAEABJREFUXD16d/yEBBjB3zWJ3GvkXJPgyFOGewlKRY4uTlSWE3T3Vjfg4napPOrNN1+jm61Onj3R5DDI5VhUpeLTI6Q5yCaFqj7omIRYyJIS9t8XScf/6Rfy+9v371XDf9e7+XyhmnWqmE8RR64rEkEJHHbwuWdNeXx8qunnjxT9y0esL30edEqSfIv9xpgU4FnEdxq2eoLMd/iThro5cpuSOBvwyaWSYlEqwIMcnTogN9WD+qNSB+sVSJadvXlLsLrmvYO/UpdMt6/eEPQ+qEWnN4w5kIQ9fgwuBNj9yz2eSDn/w7fyJMCefYnrTf679wr4Htd7Ys7ACcrgZdlHTZBJwz4kwx5khgwals5W7r9cP13nZ+hCQh+vsemeJLt/YWWST3T8+LGOSHb5l0JK6HAbNpKek+ePlWYTxZQEKcpJ8tT4jGw1V2T9jbQJ+vKrWu2bC3XXW4kgfIv8fS7/Mk6cTrQIhWp4voOO+XLJXqQniWbj/o5FSIavPmBDu8trIShl4OD/uoDTHAJ6WQTl+JZtNqj88pn6Z0sZ64HrakFiqmMdxWTV0M+YP5I4qF1WBN6b95fY40EN8h1mpQz5d/i1uq3lc/TR5HuZbpKrx0fUJPNQc+irNCD7cJ/s8LW6nWXyNUrs0XasI1N88w17t/6LY1W/eqb815/B+iClKP+V/wHf1iHXHet/yxqyO2wVYyRhjA+XKUi6foNMi0xdZsIc5Xue3e2N0gArSOg0JIWOHp/Ss1dVVoqXWwXWz+zzxwqfHSuy9gZ0YPQ/7LmMpFnMc3kCKpA0KR+t1LNuxtOFhB/b9I0myMP96ZT1b4+udy5TEk6N40DiKLy51uH1ufp3V/jhQhnrhv8StsMP9KyNsXd0Ok2LiYx1z/d7u771SgX8Xv9urRz9acKggM/ckqwM1weloyNNvvxMm7ZW74mU87WWswW62qpHzjX6W7F/LZB1+fhYQiYViZOIzfckjjv4npGc7aBHyLBHB9quRqZBA4mXJpcW6LInXyboWWLPkaGr888/H39Fv7u50ZaEcgHs4biU8BvVcoUkTJE9YQ5/B/ShLqIO6E9fZQqsuc3ZhWrW7Qz7blnzIjj26Nz+d69UxlIFNud7hdtvXmr3+p222Jfz3vdh1XSmBO+t7sf1PbvYSW+u8O01vmkjtiyKrJ+CRmOtS8hOVxsFC8w9qL/ZAu9M7XfvVe06cI3qT4GJn2hJOA4kAmvWiDaTWtaDmvVg1+3ltLas2+4TLAblMWlH/+7tpa7OzrHHW8mhnSwkYjED615tvdrfv1JFItT37gG7DCczDfjFBvkOyMd51rK2JhKZ7fZ2lGnLXqBi39TgxwN0FEcLDUkadQUbitDSvL7Q+KUc5Ox9xZ7Z0LPh6lZT1g5he9kvnsoW1biPMfYafZl0mzrpdqsiL9XOcnSlUcbappwJ0LGWvUK62Krpawk6N6WpPbvWDPsw6Op/+62ys60Ctpr7FxtIdu5fvpZ/eTVuWy2PVsrA1226C4PcXxk2lr1cy6/IfqFln1w1QcP5Df7b1B9quc3lXz1T+F9Jpqcgp7mYThRY23GT2q/XaqJ0c36hxS++kkjO5+hidtso4TvtfKN4tVPLfn2D8+rZX9b4CsfZcWlLBpeFstlUwneEy53mJydyP6QF/A2myS8+R66ZBB8GcKjfniuga/VvHqv/6kQpJSXmc3sWVwZ/I7zbsh+Izx9pgK+pqLTzdRGfqypXh75n8xkq0cpl4b/eLVYLzY5XKidTtUky4Br9EjbmPDl890YNieb91+zzsI8O28nhRWIdTOwVxT6gOD5StsVnwM8BfQ+s2/NHJ9LxVDNEl54dy9eaYVYosO/oWZ8TNjO8utT+D2+kSanJL79Q1zUyns/fvlZ5smLNuVXB2jysb5Wx3wkk0HvsQOiZ0MsWve7ZA4TlRHv0dvgMfyhYmoI61qNyOVUO7RXtZYQ4kv/peK7u//ordUeF1Ehx1yuCR2Ct0/tbxYu9OsQzPX0kw15zeJPhoy2LSk+PkdEw6oiWlSL75mZ3kPD7HT7KfT7Tf/oxKv6cQre/+PMp3E8BfNz+advf4v1j+J8+/y3g/yUw/pbzfwzrL8Hhz+v7r4X+8fiH5z9v5j+31wNUv/sYv98VM5OZiT/i708WjdfAXy/cPnx+bpS3fej4N334PmR/eyh/2TQPo37q/pdBu+s9sAh4uXv7+O/Hs3j9p+9e9x+rfA9D6BLF6z7F0un1+ofy0O/D+6cD7t+93ft68Wcv/uzw7rt8uHnbT5UPnT55cDhePqn+7+7V6Q7YqRd/viuGvd4V8fTDop+4jHoKptwjT31vrD5czreejXzbtmrZWHVsKs2M9THK67xNXP7swUcBp/8ReA5HXD2wuI2fYHfLq9c53J5Nuj+Pjfd/Pn2/r/7Rm0ELFIEBzcB6eP7h3WQETr5XxlHGwLtigR0DbyEE3fGb+p4KL9DnY7nJA6QxZTSYzEwxBJn0o0WfXEbflGXy8sCfT7rIzDT2YxPn/PF+D3fv689evN7fzehP6QkaRcaYmVePcPzh437+bnbX7s8fl8gGyGXq/aNFJTZbMXBPuVxuhuwGGUOMv/bH+8AjpWPD2XNIcB49FGPMWGTjf+Kvw+fmH/nl7w/FvAL8gpcYxsDyAFwD/shlAHsfb0/g688+pxfRxxwqd7ms/ZkSoaN3GApApwc4Acbdzfgu+gSnM2bq2aAaY51ehzFAj7d7McZ58Wcf3wLTaR4BUZFCQMfEzlUyCf5FZeiJ8Ty4bvoDzz4mpShBowdGxOX0ePPYj/cYoP3ebiJ9m4bNPvPTxHROoBhuH57F5Tz0yc1MmesY45xHNMnpH2EEUw8uDNQAbT7GzGeWIrrjB9KBdi8m/y/I9SBBhxevF/VijMFXb/P3GKJPLdgw+oi27dRxkPF2523pB6rgNA0MBS7jZQxhwIgDsuER3AYqaeCTgY/TnmfoH2M9iCEupy0wt/mcvEfuIQRo7Ea6GaoB2hzfSFueZXI4Hb4shAherUIM6pnQS1EUchxa+B3oG2JUytN4OG6o8z4Wghxfp8P7t8jDEyKeMG1pchchaPbDoQ0SLFTNAYkpZBYUI/DACXBKKVPLwdfbHKgpyPF1njltCbqTRQ0y/gvy+p6xZv5uyoDlfHV9S8DKwN/hNRzsfGKf3wQO4BOht8UvDOi0wwvc/ZvDdRhUElDpQSgrcnmQ4+AHN+Y2eCPmAsQfP8MwJkN3JDoS8mhI8kjGobIGd3HoDnK/6Hom5gi0pZBUgpsYa7xn+JEJwZYyL3TwwyiHvggt8stE8puAC8kFl7O314cDPKyVilLOc5dRhJcdQZMBvBv6ep8Qo0IIkN6jq1HL1ZEiul/kuVoCnZ5kyeATU0iDdIBPPYGTPGTag8POD/abvdrtQT2H04GgcUvQ1+F7kCgjSFeAg8NJ4O7o9gBzPgMO8gbdkpSp4cmBwIMnHmuSS1OCAHRTZID3HWmgj/ft4AnIjjR3BBgc3xmHd7pS18jhtCiRJ0sOHIo9+Ooyihyse+Rp+B6nqUanJwS7BvTJg34TZNr5uk2peD6Q6B2AM0C4864gkfaA85RxXhyvA7wusNGK4vgX0Ol3580MOtwf7ghEHgiqNtB4gIc+xgOZJcFHn7+azAhAzNAF0/X1FTOKZwqy6MDX8R7AazFf6EG9HJdkQREZ+pyuw65jHojO0Z0GvJwnXgrw9bYrglgOy+1i5AGyOlB8wlsSJX7f3N+Ngd73hmBPXpXyxO5ipMfUsa/xErOkBYHPxXKhGQF4hmhDQNTndxr93eE4fxps2uHfEqhcro61PDlWwmZG/NGRAP8k7238pWALZibXhUA/DwK5DBO4eNC1JvjhPJiD0xzbGHb1GCTsL27H8cVsLhFkTrMJAcHt+IuOFplfkcju0AMv1ySVjXlE2VzdjvhkKRdx6dE+W2C6PjmPCuTq+A30HeuQ5fzoWKEZVBOM8S+E1BrkwcNqsVAkmLLH5l2nUgzKQ1SOv4qsk3uSAXkndR4Iy6LKrBwTNQN+v6cIuk2mBTyak5CpCOp2RaZ1e9Awq9RPS1UEJTP0tKBEbNT/X8MpJnDvdfbyBUHSOz7UyDcgp/mjU+1IGOwINtckDwI226JTjl+AphsCra7PAVlMJpX2JJoyEhDulz1Q5kmOW5Jdhj/dY/dOb0XQsWqkmsBsQaDIdb7CzvJsogN2HBAQHxXYZwTPhmB8hO4NbcOsJM69R9+v8TsrmSFrkmK3JPIGdDp/tCLX1GtOIM3ndHt2WquiUocPa/FlOBBdkxioocN9UtkadmOK+K+cQFuBrrTg2iHvzCLBrkZbAokerEr4qkfPn4//j9K8S2pfXo5jXR86bK7Dz/kv05uztSZ4or1aTVqR3JFuwb+dV5rkpfpgqpnDE5HNk7k21sl/6b09bFQsCwKwSdMnU00oxaOZNM+1z00eVM82jdbfvpT/89iR4KbgyZLkqweYp09PtcXXzwgWk2dQ/eJM2bhYSkcE/SfQJwMc9jeBvzuC6bckm2sCcoEGTwA2JJ6EXjcka0QA1hP9+8NOvrbU+LdAAPvm5TuVBPZu0Y3b371Uer9R95Yg/vu1GmxMBDjnBE0TOtRAp8t+x9gSPbEi0w2B0X5eqqXN/eiedcPxufD/9x8wEbJAh+DtUq5fg/V6fPoEfzGXByUXk5nekzBs0LfLF29VFRN1ycbg4vHqkTp8TY9c3f/lQ9CTybGMRMNAIDtHHh0Jh+zzE/UE1KcEwqvpVAFct9C5RWZkwlT8eqEEErQoe79VTqKtw359Lcqwt3JvslfXimc7GUmmNTzx9crhHHAGlyR43715p/XVWjf4w9vrtXJ07PgXz7XrWw3HM+UEW4Ut+xghp4AvWOCXnHcF9lShi6cElc1Me/h3s75SlXK1BKbP/uVb3ZA0F8UIamfo3h4fERYTlSGNQeKbb97oy2fPtcCvNV2rjj3KgF85PzuDZ5Ucfot9DcMgT/7fDI1qEitTEkWNJ10uNmpYs7P1Xo5f+2yl+MTtLuiAngWSgSU2ckZCaEe/RTFVjuKtX5H0IQGaEyieZIU8wRjRWwNeGTNN0NOSJEO82esAXSkvVM2nmk0nmnKfzKYSvIj4jYxgvutgS6B6erJST3K/+gdskARCeH6qnGB5h386vDpXSQIjh2dalEq+jyBJgAiV4G2P74okECK8rFYrJfBwP3X9+kwTkiMZCctEEsfQywMJ6ABubku3r97LbvfKwbdljgIYFfju0NmAD4woRIauOW932H0HozasF76WHtKgs9s1PnStPjN83loH1vUNfO7wsdPPn6i3Qd3FtSbPTp1k9ehYw5zFzUE+T/PyvW5IinryJJHgy+czNexh3EcyvXr2BvsX79Uj65oEhvAtc9b8rJMKdP263cnXs0CSoXx0rASPD2eXcn4YfrcrM02fPFIkGZMvZwqsNROnB/lH1rKS9aQ49OqTdCCRMWDbYdgrowoAABAASURBVFFJ00LJk8vzicICuR/NFdHZGR3DrlVLcmj38lwxZgrs/QpK5UkB8JjM53K5VI3k8tqhS+/fvlEsCi1I+qvINJySdFCnA3zzX5BOnp2g9xlyLcd14oBNXWFTCZ92C0+375lLUVfdQQH7WP3yuUro6eBJJCG2Z4/UwOdA4tXe3Wj/L6/U8946//E521zy9cJtMTFXQ7LCZqX6AN2F5DgIHexWpQT9Ed5lZan6/XrUr4hutvhosc6Upyeq4PPefen7a2ESJBLf6IC/PeBXs6dHOkySBmym+5fXqsie+K+Me+AbepeA27OPzMHD7eYADUJf+kmuA3ulQ5LaKCX4t7/ZKIPfAteONbUj2cxyooj8w02tmj1kMZ1qwCf1rGn24lzKgnoSTW0YVLFPqK3X1bszHUjqNuytTYNcD/esk3Z10BQbzrDLnrEta8OePbLrSfK1DDwUJP/FZMH626Lbvn+usesSPzIgyylnhOLkSAXycZ9cO79fvpHWW1eD8Rzv/s1tduO/Rp4U6vHtDYk014VqOleAJw5zD0+L2VTZf/lSuj3ge69lX79XT/JflAF58pGAXJ6eqoAPxeen0q5Wia+fsAfyRHx6cqoSfAfW7QWJxNBLDIFvg3aPShn7pfJ4JfvyVNtZhE8nyizhrw5yPGKWOCu20qOFBuQijDEg6KbZqThdyuWRsAm3l+G7Mw0kd93XaV5K+Ogp81fYvCGH4QAcfEwHzwYSzKKujb08+e6+2WVavz/TOYsXIpPrJKwEV1PAboWP3JPEHICd/FfE7Omyf/xS++ageRMUkBsqpkFSeHwiKxIPLuVhnKNkvzCF1niyVPP6nP3OmWS9IklIQVvn3f+3L9X6+QD9ztlfXV1fqgeZvsEBD2N3bV+9Vf0NBfk2+CXnQc8+q5wjr5QUKfNY6vD7b+X/awEj4SsSifXFWiKJr398LkOXFk8ec4+KMSIS8GTdaeHJYXMrFj32s6WGIqomga/lRA3zbsEb9qPng7Y31/K9fk6idgCPaSyUskIBn6X/8lztstSOfbGhP7GsVK4Pqr99p87gB3sHHKxy+DbAt2w21ZZ5p6zLntz0L7w1Z2v2gK36KimuZhJ7NPvsRB0+qEmm7HSlgjWlJBFbPXuk6P71ZKUGPnbMve/3UhlUq5PvgzI/c0xKRdaujjktQTt6O7xlnmKiYVHKbf2APBN6lrOH7uHx9upShh4KeS4mM/YwGWeCg5zvLfw8zDIN0JwDt8GHDCRck+PJHi1Qd4QsGtabDhlBuYYGfEy6RUUH4O5//1I3VdDuiyX2tVBAg3LoG/7lrbr/46WM84oRw9ngfw28OvxHh39o2FPeXF2oRzbhZCG72cm/fNdl0g0+pTEmCUktvA76d7vQWgj6d5v+v9uJH/jmd4hwYT4UXu8+CBjTvXv+e/91PD4tPzfnQ9+f6/PXt91BNzQLHliUuUcbC+8DZnZf6KCx/OxUjPnZ9v/AjXeM+DsgOOhB3fz+d5jg3wbkwDReuD18fLH/tDy0fXr/tN9PvT+Me2j/qfeH+r/k/gDTN6tefm6smSE3+7ku/+Ztjr9POt6xS3YP/vpR+Ql86TtwOPXyUecfPHq7l4eGj58f6vw+zj8+SAFf4e94iu/xK4Y4tslwG/fz+xAvPZsyH+Nj/f3j8lHdx9Xjs4/xYgGgY80P/3ibw/cW7+t3L+OzyzQEhZRgHRiDl7f9XBk42HysKw7n4zKOZTPhdzOTGb6UMf7+ULz/w7PfP303M6+Wz+UPvsFp2eSY3dV7nRczG+ELvM3Mq3i8M0ozu2sba+/+ON4+VwgBIfABLzPw8/HU+QY3smn1drPvjze7eze7u0smURhKwKr/UAY2RT2VPo/uL3/umcvrzUw9h5b7pvHm7V4CbSE43AFdkXjVeN0/eB+H43cvDs8PQOOzB4fu5/V3H+d3M+BRzAx4FG+4L97uxWGamZzfY7lvf7gNbivA/vDOs49Lea6UoiwExRDkQVQz4ND+0NfMxsfAPQRT4O5jxeV3LzzqrtcwJqZ8XTW7g+PtHbzzgK73iwHZ8eC09+DFo8xMRr330zj3MNZFC/J+IwwOzz3F+4UQR1wTeh9idBAMu5vbYZgBj9qOgPOAPEOMIzyqPvTz5xCpZ16H6Txyufrd9dWLMX9ig20GLczt87YEnlLMlOW58jwDj05Gv555ZBp1IwBzgOaW5IUZY/EPZsaBtVELnJ6+ZnQepAgOzi8xuAH22BZ8DI3SiG/bNjLqWuBRI7Mgo7TQFyI0mKlDf+gu7+s+x8zksDrXVUAZjTE431pknji/mpJMRuAy1NBASQRWOVPK8XF4DfBdHBEd8eApJwZldc9YqQWfMK3UQltPMTNmEDwp5POY8c7HZeftI08A5u/uCwb4YNDQM8pldvCDLP0z+J04QAfGe6FKXdOSKKzhRU8Aj4BaxuEFf9JCs+OZ4EFRlPK+cEY+LgLH6ciyXAUBQ2Mun5vpxvacYJc/D+hgAt5DmwcJUlHQZNCRNCDHmDIHJTEBaPE8jPLPgG1mclghBvqig/AixAi+B9UEFMRVEjypJpUczxoZG4DMGAdeMQQ1daOcgFVCPi0BqkiQ03kegemJGOdHkZfIsweu82GQmcltygPEewL5o6zAdc+Bux1lDvyUq2Kc09aBdQEOkYOuOJS2BN9rgmAeEOmyqGHfKJJg2XoQG9glB1S3Hw8gbAliBfAMMWpPsHC2mCuhEw63IEk0oDc7AmMGrQU0ZR7w4nnDgbkiQOK/XNoRICjmE21JvOeM8aSHyy6w1iRkVZHwnBAEKQneRII/OYFdD1L04JVja0J3IHr00wV2PyD7HppyeFvQXsNDT1b08CCjvad/B68dP9cpH1ujz6AlhumKxNhuu5WQv5eWwGoMyA3+GbqSo08pyxUpFfhOF0sSdXAR+BPeDV7sCEz4XJ406NFRP4gPTBBi0B7Zu0x8jhCjKhI+HYd9D6YPzOm8y2Ry3TCDc8C99V/kce+wSQ8MLObLO90NQRk66TbjPs/1ZTafa4oc5iQopiRzK5ct8yxXK5FzGftfEwjfQ6OZjbqy5bmBJx18SPDten1Jv0oFzxaievDag8MEXN2GWvyO616L39ndbHRNAsRlZvCng781gYYJgZkWugZ0bnl8rJ4xHihyvfFkQ0CnOoKJxWKmnkDKmBzC6DuCHR188kBfSEH1xY2MhLP7Ai/OO8GW2XyhObS6jTmv/Nnl10NTVU3oYuhiGm3L/d6KgHmGPs1m09GuSvTKkyVuIzEEeZIpISRDf4r5VM4/T744rQO8D/SZwNcaOrosyAhmh+VEJUGfzu2GcQ26tiUp7nenu6euxwZadNUD0jVB4JaSbxutjo9UIpuaBGSHz/P/n63rreuHB2NmBEUtBmjIVBWVIsHIJOni8kKd0RM6p8ijg7/VbK4F/OiQh8vMaRQcOHv9Sgfmdv5EkgENwToPxs2fP5PlmQ7IfIVeHIHLgIx93aiwUefJgLLsCIT7/zesJBiX5bmWBG5dD3r05LDINSdRMhDAzUhECBmVeUECdae3r14pJ7g7I6h5TbKtfUtADB69JZlQxKRlKke9gwrMd1DELi/OL+TzYEnEjwlMna40JzFRExw7EMwP2FEGzvXQyhMJ8y+eqSKYl0i+bAnw1/A9zSrtJ6b+N09UYos19G13W82gqSEIn47nmjEmbA4ED7dK0FRgPylEXRMAWxIUXE1WWixX2hEwCwTS+pdrTbpSYZPp8rdr9e979WcN+pywizCuBS1rztV6raMnT5SD43Q2VY7smt+/Ufe712rxHbrcaOO+hSRjJDDsNLsN3bwm4C6phT7/BeaBvkMKqj57pMWvnis9OVJLcsMDlFu1mv+n57ruD+rhQ8SuO3SsRFfevH6nHuHekMwIMenkl19oAowSPl13tVwWMwL/twTqDRvNi0wnJJ+n8GYym8jMZMHk7zV220ETaOGvdppgK7Onj9Vg6xcEdS1LojOJyolu8Qub2xv5r6tu319ooqga3pXIZY9BtdNcAwHwKxIY7kccbspyXV3faEtJ6Mw142v6qMwU9q0qkpKdet2QTN6QOCqgpygWmn11pHomDUS++ze3aklwh9VEnvyYk9TsN3udX6/h3RN1VSEtJ6p+8VQ3+SD/NV4Dz06OjjX3pBdyz1m/c+avWSdr5ovsdfyXYQP2fths5TLaoVc2mekK/TAz5m4UQlDCx+yx3RwdWpK4b7GJAb4WrNGP4dWAD3HaW9bSCr0aoK0h2dNNM8UvTuR62SE7hzWwN1gcrzRLhbbwcKdOgq7Zl09kJGPi7V6HMGhDQjc/u0UnVtKTpdKi0vUfXoz//9JgQTU2aMgwhKhiil8FbotTvN7eyuhboEuz33yh2wpZf3mi1v8/nSRK3J/p2ZEmIVdOYikUuRYExxsSrh3zup8csqBsUiCiTBd/+G78ld6chOSklnR5q63/E+e8Z/i25u2FDuhcCU1DkTSwbnfodU/i8YB+pn/8Qt058mP+4qvHqkmmJni6Z11q2e/tSWhE8LK3V8r++Y2y840u3r5TJEG3sU7T61qhyBSyTIffviR5Aj+yqO35Wvliplts0f1dD2qaFWqDlD8+0hQ5+VpfeQKApEpFX99HuM4V+IsEf1yeYg/UowP5pFSHvz94QN/5+tUTZejTgB4YPHZbmeF7/Qs0a5L3Jc+T1UpBJv9iypSEuh0vlNedSvZxDQH5axJsadcqdx0nAZXHTNe//UbWSGE+0YQElLE2Dqx79ZtzxX2nsOt0Wd+OX05wHDPw7NlvxRAUphMd2oM2+D23u9uvXypR5/tcoz0vCl2TeGmv0WfUKjaDxDrVdZ1u0en1xYUG+N3iH7VpVZCoGtAVI4FSnqx0/OwJ/BvkSYr971/rQJKxI1GRBmmDbQhaE3u+BvnGGJWyTEfYWAfulaIafFlfRnyoaf+7l6rXNwoHqadev0T2jMuZs1kW+P2t2jwg52NN8aG+lk7xbYvpXPnXl6r/8BptZiy+MpIw2Rdw+ttzhW8uJNa5gURHdgsj398oe4Z+B0nYTrzea88+dH9+zuBB5WSCXFsFkmiplWaLhQKJ/ehjSfS28D6QIPHkfkeSJFxuVUOw+7EOPkUSQy2JngLe9uuNkgXl7zYqh6jAvnYg8ZQhtwydGvCjw8WtMhL4veGHWLu1gwEjJYN8rTX6dMhETSMLUVPwu/3uLXxqVR0vx7U0ZtgRvDZICjFqp5qE3auxj+9Dhs+OlL58JPv8SN00Kjktv32jUOYybDLip4qsUAc/kus/CeabNySMOFds3p5JT4+UnaC77LONvk1bK0ePKvxcqCqVZamcsmX9yDgDRJ6N+8B+tkTnJ6wzbehZoTrV2OjwZKGcM0aImdy+WOgVYhAkaEAW1vTjl8Iq+LVnXcyQg662Gt6vVbNfaNnLNJuNMvxpiFH9+Y0qfE1Hm5CP++jp6SPtsfUQo3Jk4fKAgfI9VRseya9oAAAQAElEQVQRNb6nh99eQkqsj70G+GwFfg6aWmwgxKgJdlsAu31zoR7YzYv3Gv7ff5CZFH71VNH/9YXldJRYDj3Gni4+OVaaVSTE9zoeMlX4up79knA66fRYAZl7stwTqQFajbVhgNdizgxc02+eafjNU2Upk2GnDWvUFv6xsYeWSm5jB/zvAZtz/1rDj8lyBVG9Dshg6AcN+Kg9c7o/YkmUoHnGnqtJpgG5B2zI6JPqnv1IPupgnnJFi2qx+Q38lc/NPqnBRv3LFE3oFE7msq/gLWvV7fmldOjGs3ZH/3a7VQB/9+f229cqXq2VsT6PsuLM0UGfM86mpTr2OgtkVJ9dKiymmlRzxczlwBwxJzG7VnO+VpfQi/WtAnaaw9dhVmijg5pZpvKXnymwl9C8UIkcukKKj1ZqwcVhhSzTjvOKBRv56H772n0aCezh7FraIFj8r0zYe6W+6dSwBnVna938079I2HukBPan5aMTeCq1+LeAj27hST/N1b+7VOZfGji0steXaqjbnaMj8M3QinKxkOCJxSDfS1TwoT+aqMujNqznYu/XHlfSt2fK/7BWYD6v61iv03yimoT1Dj57Qtb3At3jufLlQsV8pgG63IdkfVTIkwL7/RJ/Ofu//aNmy7kmrLkaTP3//Z/0/p+/HpPcPsbgf8WZIGSlYsi0u7lVyjNl8GuyWkqss/1+KxqFaipZUF8kib2bJebRX3WxKuhPlZ8C/PG4n+rzP+t/yIGP+MaGb5SmS/QHHY2ajwuv95+PIAhdkhuL/szr47E/HHLfavd3+f3TXl73UD5t+9e/P0AenKgQJYo7XPm7l0GwbBgLT/Ji4OnFn+8K1R8+xtND4fHf4QPKH83qbw/lo+qfefzbYv8w98f3n5n8v4Omv4Y/Zj7qPxZxZiYzG5HqWJh9cRw+8g3+3LWtPq0fB9z/8T5ezO7g3Ff/3W8+58eT/FG7HI+7MrAJ+tDnI7o+1PHgcL5X2BDd2fQdRAt0wt7v6vz5rvT4UjOTsQB7uauVggVFNo1+7/pOLRszLyMIOo1zfYSXmVH74x+HYWYjTH/2sQ7L4fqzF/2JaxjpoRNwnKIePvTI2uXacaCg5c/+mN3hanZ3/3igQbeEV/RJJJl9v4+xkTT7Y92DTjkNXnR/mf2xz33VePM+XnycV5j5XIOcDue313kxuxtvZiMOZnd37/Og4y0HRIflxce38KG91/MH+A7Li/fxuxd/dhiJTbKZedU4hz908DmG8OHd68zu+nx4/uPrR/18benlTT065XoWGJfYCDueTdverz0OhVaXH3M5nj6n42RmCsztRfdXDEGOq/f70Id+Zjbas4/1ct99vPm8ZvftBJ9iijK7e3c43qmBVwM67e+uWz34JPrFEEY8H+Z6uJvZCMPMfPhYfKzDcZl4heujmWEid/J8gOn4eLuXjo2tj3F5xRi8aiwPfXyMxBzwsGHj7fO7Ko4FHL1OXIGxDivzTSw4UyUfO2CTA2NBQ3mWw8872r39oQz3fH94d1z8eQC+2MMMjE9Z5lXqwfeheEUIUc7PmoPVjkMZxDJH8CaEqtFP1H74BCcP0nvDAFyfI8aoGIJXUewDn8d2ZOGwe/B3/tCB9l7jOMYcOIDf9es4cHWywHgm76HF+/jkZibH29vkPJTgSc9f0VMys7F4/5qg5oHS0xKKXDnJXD/w00EmjcXn6/F9fo8BvaChj8zL3B16tSNQ3HKPyEDUAUrOl6ZtFOifOPQ67/I813ghxBiDovMhS9A3cNChksY8z2RZ1AG+ttjwAN9jCDrsD7QOnLtKWYjANYUYVc3nyhjjBx2H0MM/H5do6/GLBwJnfZDMD50cBtvtHhiF3JYC757QGA/r8M/g+UBxvptBJACzmMlL6/TlSS18iMAWVwAvt+kQg+74j0zo13DYYqgEDDODHcNIIw8EKwjkwG/5xRR+89Kg42UOXtB5gHav8/4e5PD3jroDAYWOflmWqyIg44dDHzcQoDAzzeCF98+LUgWwMu6SKVhQCFFZnmtPoGeEwcY/kmC0faMSBvVbDuDwJiOQbp7sQi5Olxh/c301wlhw0B0kaiR/Np4OJA+K4k6uJqngYOyyH3XKcQZfr3P5txyQQ5GpYUwek3YkEwweppDkiciMsTsCDh6M33MwDcgiEdRIHJobgukBW/QgxoSAGeRqT9Aexnr4XENkdipjDCRXGtXwsWNdIEdC8J3wGTzfUca54V+NHTleS5KVy6PjEe8EvxbLlSpKyWHaaWs4tMe8AOeDXA4WoxA2wdBr7aGvRiYZ+l0zXyoKOCB3HXLZGfypqkqJdscLg9Ue+gI0l/StwSfj7vOmohhxiMi1IAjmfAaSPMHp98lshu4c1OOTanjqyZQCvjfo+Iakl5c99xuCtG7LiNdRkMsho5/gzZTARQT/mCL+qVNABj2yKJh7AE6HPjTje6kEr1tsaQfMlJIPH/UrmLQiMWgykmg3GueBnj20HPa1vG+P/l9fr9UjmV6tGi9hUMdgT471u1o9QZot8nM4HbiV4NZigwlcA6UjoLK9uNLk5EieDHFcWnCs4bnTdEMyabpYKvYGX/Az4BhiRCZ71dDQ0g9mKc+LUW47+nuwJk9J7qc6k25JZLcEZ3fNQdcEZIptpwRB6fkpuA+6IXDZ48Nr8NzfbnXxkgAqCcr+aqOMQNM0lSoI2sy/fCrX4x0Jbg+cOj8LEgEFQeXEXVWm23fnqgk0RRJeNwRgYy/BEgI0SROScnv0cYcOFci+47nBFr1u5oHGIEVs4BZ+VgT8+iKiSp2KiqATPrZDTjOSusfossBcXAPBqzzkMgLDLXIR8nL/fU5Q3EJUTqBomJfSvNKC5/lijv6VmqP7NggeHtTBwxCDdiQypl3UFhpm4OPBR78HMxUknvxXD9fQdPnuTF7fA3dOMtf5nOel3OcGdOSSuUv4NZnNdIwOdfj2LMtldatZLLW5vCYM2GtCsDpkETs+KEtBPGi43en6xRvtCeRNI2PwDeckm0XgdfMvL7CrnabwY7FawZdKXZF0A77O9y2+IyeI6IGyLYnJDr1K0Hh2s9blixejziZgppApe7xU+I0H1XtNPpuo+myqtuyh/Y0y+NiT0CiHpA4aG/gzoOu71+8l/OfNUa7u+dH4q/V6WarC1xlBbv9CyKFvWHPaUW7z41MFC1qtjlTBi0i/lmRmjy8+f/2W4N2WQOKlZm0ag5fVEOU2t0T2LsPb9VpPTx5p+uyxcnR25+skskB1mftak7zQloDpDXKbLRfa1XtdrM/k9rQn2bTf32o6malxvXzxVv5LrA42S4MK/M/ucNCl9iSDniogmwNJoBabrYpCDXR6YiCw5mS9dHJyqgx9Ki3p+rvXys826n/7Sj3rzHa30ZpkVCcpraZSmanOTRU61GILOUkn4V/306REcqZk7SlIEu7rra5I7sRfLxWRXa+g4fW18nKuZn1QyILqJ/MxYV4dLXRYX2uLDHavz7RDtmWRq2GdPsV31ARCB/a4LTZSzaYaJCxBKlppzpYiI1ETb2stoaPDt7rPuHn3RkypEthugw12ucMXbH0vwZpygR4nkoX+haY9ydX36NCeoHHE5gz+rJHhPkkZTsbe3agigek2FSQ14OEF1o3rRJFlWpwcj79gdNym+IJ6msl1NZAwG46m8mRAdQnd1M9/9aUmixnB9CulflAi8NvOcwn5P37yFL/aqMCvZ4pao/87EpAlCYkOfzKQDKrh0eCBcujoiiBDB3Ykc7v9QR2+MGGPS2xaKNP6cq2sKjUtKlmWSDadYKNXusk0rv8DY7b41R5YIujtthivdxJJsxv0b0DmGf6s/uaNtujB+v2Z3N9mk0K5y5r7lMRzi/8ViTf3G/3nx6rwpx70tqZT2ICXSRV6XGem29NK7o9jnqMbBl5Rc+zIx26GWnvsbvr5Y/k/59shL//izcGGcd+2nyS179ca+I9lQ3US68VO/r9JSOzNG5xCgEe3h91YP6CDIiHf4mP3kygP8At9dVpL6Orx077O5GWp4P8KQDDsu1F7VBJv36ulfZJnGjgftMgOFyrhNyK6U0Nzt63HNcHts69yVSTqbne3MuyibCVPkmUkJrYkV/2XY1pM1L85UygyHa9W2FSlHpy32N3lty8lcD+QqFwUEyX2SFv2Jl0KmviveaEZker4+edqWUeFbHr8A4qjBp7skdeha5g0qhk67azTlMRW+eyUuqSEPk3xe4GEck3/EltKlCt8keutLSrFoyW6UsrAY5dJqL+c5/vDBh/f6IAeVOCVWTbOMUduvgay/dTNBbr2aMXYg2xaSr98pEBSaubJizdr7KZT+fmp6kwasIvi2bF2LKLbZjfuzWpkFbGH7W6jlgRLUVXKkZHLLs3wdSXCzpICic++iGPS2VKGmZvCowU21siT9okxDXLL2qDDfqeSsYYNxsVMOfwI6HdHctKQd4PfibcH+RfH7PJWnvjeI6sUwqgrdRXVP1nJZiW4lOqxl7IsZdjU7VGhK2xzeH+FT91r9vyJXF5ZL0Vkv/OkH7Lz/W3O2l6xnubo9fDZCkmatudrpXZQ7DTuIwK2Mnx5rAmSsq9OJcZ27FUmi6X2V2v5lzAnrAtdNE1nC1mIGkhm5zGT3BezHgRsP0em+/fn2iPjAD8Xj07VwU/3iz18MfjTcd8h0wE91Nsr6elqlPXm5kqHr79TmFYKMSmbzeR6uGMPGWJUrDu181IdPrLDJovTo/EXpD1rdVmU8GGnGr/temW/fkZi+AI5nSKzU6XznQ7/7RsVFqUsQV6SgGlmmi5XcntxXQr4lJrkoX/hcEBWwn+0L99LKdfkH57rKke3N7dqk3SIgwKJvuyzU7WLckzmtejR/gqaeqkhkTkg13CxGb/MoDyRLF1AW5SgI1wfWJcu1IV2XEMdRsWa02emG//VJvMM350rsi74rzUBqZ73roxK2HhO6fA1bXNQj+9Ij1faY3s9/Pb9SgecHXZR1INaX4PXt5q8xpbgl++3xTpnMag4XjFeUhBrigmXAH6VNKmw7UsJ+xHXYrVS5zqIHlyfnStYVM1+ZmB97OH74vREvub17OVjlqnBr3ecZ8W9p4//+rc9mSmbz5SO53J/4zrkXyLGqUjLqdYkSo2E5zDJpRdn9INfyKglMbrDNw2HWiW+vLu4VoSuCA7d9VbZ+1uNc3Im9Oftb1/o6ncvJPYfLYnlerdXVpbQN6jMS7WMx9nAx6mW5Xys379fQzPz/p+e330JAd8Z2LNlea6IDU2QjYqkjToF7MbXRmMtnOwHxcUcEjo1X79Vh2zlfurXT9HXQmk2kev9resRbR24DM1eBp3Cj7bI5vDPL+Vf4pl98VTN6UQ15wUtpjqkVv3oPybqoEPYaZFVmqD7I9/eXQmDVgvdO/cn8D2h3+7nJ+5AORPp//JrGf810dSjz/Jf/lZJRURGrPEHQQz+LisrhRBYoy+UI3ublOrYG3Yvz9DlW0TbxQAAEABJREFUa4XjpYYZegGMBLzl0yfjntDnR3XQkL/qMzDqpwpN48f4+1B4fPjgBEbqHYOxPDT8D3T/KdZ5/U+wYWCj+mkRdWITMw6xgHhNZja+fu+PV31caPSpvPD4Z318IzEWevu4Adl5+SDLEQ9vocOPfrzt4/Jpp08Q/LT5T72HKFEGGZh9wIoHsGRRG/nkhuUFh0sDEIf7wu3Dxz48/WsfzExm4ANvBorZ/Tv4DJTvIfoxKsbMPyh0+J7t0OfhQ5NG4TDI7w/1f9P7OAkQB2jSR4U59R/8GsDv48Lrpx8zg6a78mnbX/vuMvdidgfXn72Y3b3/tXB9nJn57UNxuL4QmH2/3sxkLBDe0cz89r3i4wZswu9mf9TV73X6S1/gtavq94qYm3oH5fP55vJDu1d6O2UYy711go8HP8dm/gzYjBceP3wcb+/jpeOQ43dAyILGEiMPAio37+tF42UKikzkeD08S2a864+XmSnAPy8dGyZx+Rz+7HdeP4wJFuTlod7bvPicXvdQnIYA3Ej/gYCY9/mx4v2cR+67zGycp4eWgc4Phce/+DMgbx9kdgfTafPidV76h3bo9nfHfyz39f7sffz+vXZ8nNd9KPQ3M8UQIMExlnxcR7330UeX13udF38OMY70mpkgeXz27jEE4KGnVHpfM9q94b6MdDCVwVvnnZcBvRljpPjGEKLMGM/a6bKKISAzAyZ3nsUVaPfC4w8+EbwS5aEhMMbMdCfbDjr78dn1w/UxhjDO5/0+HiMZFPDX8aTwpB48e3gTUgTOMG5Oncb+nq8dumJmMmA6Ho5jDEGfXj7GginEAMxefjkPHB9/zthwmgGH4rIwKn2Mz82jvO94v5/XzHtIjoeXuzb/e1d8rNldHycqfIST9w+0eesAzwdg+qiGw4W3+bv3dznJaaejz5/AMUu+ZRWcknI29In3jmCab3BDMLr3bLAp8IUHEOzHvkLOZvCFuz+PEHju4a/zTuiH7t9DiPI6MyaWZMAdfH8AQn53WZgZsmhV17UaiqDBzBQj/GWz7fh2+J5AnaDRv4zQ896Ca0/fDrp8jpQyxiT5TN7eEWTyMo53OIx1GCl6HwPUQBy85aAjRQuKIcovR18hyGEaOAwaIL+TxSifL3J3mPRQDw4Pd40zm1z+oAWIoJpgtuPb+vwOB7x9fAB+lucyg0bnG3efNyiAR6DngEwyufx8zh4aI4eYEOJdHe/p/j0Ay9v9cAlbFZAjiAoRjIdYx8XhuM3EEOT9XS+lYXz2+8gnEHC69gRK2qZlnh76erkuuWzEZRSfq0cnOg6yDTx2ejufhDbnLQN5kswCZ83GHwiCV8oIGAwc1jp44fIcoMHAJ8tzDlWdHq4DwXJQU4TPXrI84zkhqwYZBBUhcY+yYBKfDjxiiErQ7XCdzh4+y0yJQ5zT7vodUyIRcKMBfnt/vwcFdeDUAsP7O12t68lIz6BbgtTOy5v11QjfE9vi2oPjlmCfxUCwZKm2bu6CRvAwWlAEZ2/LuW9IUA7QqmBMEeQB8IKAQYfu7Ago9tiq89hhuP734LLlsOsHdMf9QHAoxkgi6Fgu04TczWlgnrzIVQErS7nyrJDTkUY7iBqA678wGef2+cG7Ac+zd29pa3mzUa+rooQnPTTUmnDg9WCA+waXVUNww/XJ8cxTGvul+UQDwTCnp5pM5Hw9EOwsCCK4/jXbnVo/0A9SA+5r/1USwfIDepVlOXzM1IFHDIF4S67D7Y0c/og3B2zLow7wBWJISG+UXI4yuUwLgmUHx4m6DDoNvgQo8YBhn8Ux4FT7/BzgPTG8JVA2BpTBLTB3B09cV28IDtwSsdghg1iVOnD4rwiG5ATYpEEZ87DayOHPCXRsseOG/UlBEKAgoFcRsNlTt0EvInIoGOt8uLq8kMsshqQdeLhcDwRocuAlRUGGMhKWho55INWdTwOcgwe2kOmExNRgphSiRGcegdcTON3qmKBzct4Q4EoFPMSPNkOrkmBVDbwKXU8WlCPPgqDy9dv38qTHhsDK5pIgPUEKgOn24lIerO9JkEUCi8O7a1VZqYh8mXLUebcD/2cjY4ltgop/kSIyqCd4ZyRqiywbkwVTEoSuM0byagJP5gRVPcHi7yuCXx54uyH4V/ivC+HrwJwLkiE5iaASXh4vV9oiqwXJapfPWo0OJH4cwZ5AVZEXziINJnxpo31z0Pb2SngmdfiRYCbHYTqZao7sbj15gm86oHdTdDMD/2KKjuLzPYA5IRk0MMYGU7ZptOgigFsNBBRDiLqGNxEd3KN/PXZbE2DyAF8Dr3cE8/cEMEOe5PyZMl+J3JcEhK/Q8b5vVJDQcz31ZEmBLbnvaAgIlmQDSwJie2Bs8ZmG7ovkXU/yY0eCbQu+ZFQ0nc508fq1FEwT5Hr87KnOSfJkBKaNugjuh8srVYuZujLJA+GeRHPZbUnMhUFyOHvsrSb41cegLUH3qxevZNE0Xc7oMOjQ1mpI5iy+eKKl///l0J1Y5HJ5e8ByRSJ0SaB6h5148nJgPZimXAN+dXF8omUxVX650+W795os58q+OEUP55qTsFh+9kgZPG89yOu0lkGGHb55860G5mVBEahojl1NSUC02McBuS5iiYxrV1FtUk0wWVo+IViNPArwjrtGO9WaVHPN0J8ppaxKTeZzbUlc+7rkvwK/PL9gjcjkvL/97q0mu0HzYqLqvIcXNXzI1JOkW5PouERu7g9c/4OZGgKPOTKdZoUOBFdfI4tbcK83O2lRqUJnDd+XPVpq8YsnsHrATXUEAicaSNIJWlbw5/TxExl+uiXA7HKbEyhdpEKubgF6/Fe2GbCuNjeakSgomW8gEDzgA9oiqnx6oj3y8WRsfTpVNp8ozku57k3nCx1ensvxtLbXGhhu48VqriLLtNtvNMFWaxL8oSwU0f0GGNWvK+kkaOgOSutaV/9to5t1q3TdqmZeT07c/tdvBBB1F+AFX0vsJcO2jQRNRuJ9i6/2IHqJ3MLxDGl02pMMv725GZMLNimklxdyv7+/vhr1NMdHl/CuJAnlgfAWnFvW3HS61KOnT7WD5zN04QY6Uhb16MljTeFRzrzBOlja6wj/VOHTqi+faHh+rL7M1JOMuTpsNUHfxDi3+e50NvoKRKkcGIE5D8hueXSkDqXLh6AMOB0B8po1vMV/diQ1mkmmIY8qFrk25xvtrm509fatDLhFTGJxRdffqQKesT431pNQv1DHOr2vTJNnJ4KxusRWW2ylzkyujx1wG9bGHbbYkAw2JamVCuwrkLwJHvCmf/H4SO001xW+0m058Z6eHMl/tX4VO12Fltj3TJHkWIcvyuD/lOTVk5NH6sE77htdXZxrv73V7v1b2BHBpxdKNPKpZf7IXO4fBvQy4fd9jfYvmpwsViRdLtWTtCq/eKzKkjbrNfp8PfrWQELqhgSW8N0BvdriF3v0esd6PsPH5U+PNXl8omsSIJnThJ5OoDMWSR283yCjk8ePFR4vFJ8dyROyHsBXijJknB4dq+yDEsH9hsD64Zj1+Iz5Wa+6m6169mL5fKrC7R0dT18+Ujida4aNGG0N/rPKS5I2x6rAn02Nck+EBHRdgxzPw6u3SuC+Yy3cv7vQZDqR97vxf4Ka1WQ2m42J0gw7yPJMCtL880fwNrBXqeXJ9Ba6805yPzS8vVAi+J9nmQ7AzIpcOYMaG2TrHetJrXLfy/379lv2WySmK2XjL7Wby2vlxwutDbgnc/VVUrOstLmAZtbieVbJbbBmTW/Qh2FWqEVwi5MTFfjpFTO5LqfnT9Uzn58xGuhoSYS1rCPFaqEaXzTHdqMnU/LA/mGvm99+q0CiowafgG7Z/qCijvA+SujgcH6r/GQhsb41JNQiPk7YaIKPkfr3Z+/kP5YL2M/2HPrZB2Tsc26x84D+1eiDZVEG/yLra54X8mu9RrcG+EK5ZT/d5ab2/Fota0HPmrkjuWPY1YF9TUbiyEjuTG5bBdZu94fVl0+V0PVUFaNO+t7Q2P+07GldN5hRHWvfYrXSPGQKv3iqwHruC0kcwOByK+EvqljISDKH2URNV6tDDlv2b92bSxmwlssj2ctLksZbGfq2wzdYWQoFHBNTt5fIB1l01qnebFWRTIrwIoag/cRYO24kbCugE1vWM/+nfC9I3m2xJffziy8/k9Nj8GZwH4nMBmTQL0vtWaNbEtd5F5Te3eCHZkr1oJgyxSfHKF3QgL+rM2lgX5l9dqKALfTfvFeyoGo5V6TIaYH24tnxmJiEUOXzmVBNHdhj3tZ7xu/Vw/cBfxOB07EHGdive19dbNWyH934uoj9Ddi8/FelKTHuAD5Rkqnf19q+fKX1uzMt4XuIUTm6UIDzHj6NPumLEw3IPC2nytxvAXeAV1vsewNbhR83xnXv1upeX0gXt6qrqO08KfRSwxkhrLfaqKFtqzk+c8p+xT470vb1mQQ/eucf+z3D/uwKuoLJfXJaLFQ5XvBiulwo5BOSxp0GfHeOHxE+Z/jyRPlkott2J0NPJvBpePEeXC61g0+7V+/h+a3aIqjDd/m/8nB4vpCKJGFXvr64/xh2tRL68vg//4OG40qJJHSNnviZxqA3mDF/Unp6qpI5FIMMP5ntTYa9oA7qUNTdi3e6wsYSe73EGWHAZ/j6MFdS+ZsvkFmnG3yGIRfXzQgd8//8ldJsqt1//VZ71jOBW/vmbExSpxDla2I2Qf6s1QVJ+cXzJwqsi3lRyGUl1iTn+y120D8/UmJPvCfJ3D6by9ANQ4bbb1+pe3GultjMgCwa+HF7fa0+duzrDtoXvZbsFfu+VfP5kTwuE/7zFxL+a4KvylnvfP+w/x04wt/USW5vCb0oWDsOrLW+d60z+IHexhSVsb+dQXNx02t4daENNOX4kx4+FV88U4Q/3du1fMxhUWh7dqY9PrlgH2GMNeTZrTeabDsZ8Gr2zAM+dvdkot3//oX2x5n8Cwu6rbX/f/wfqv/rd4qs+9PPHqtDXtXJqVr0uMFfKZomqyOWiw592Gh6eqqYcsWml+8hes6QaV7JdbtlP5DB3ww/HfR3uwzInxaqHj5jExx4eP8f8D6yALo/vvP6Z3ycb3fFndc4AGcknN5d0Z++Hib90z1/2ONhrN/ZvGBFzDyM5Yedf6TGhh+rpM4Bflyo+rM/fxznDs0LCH1vtOHoA90MnLl9r+2PL97yUP5Y+/d4epjl4/ufNc9P8M8g+OPyZ8H6azr5/A/lrxn/M2Ncn738TJe/uskY+XHh9S/+fIybmUP7i0H8zQeYmcxshGtmH54/xdXMxj5/6o+P6wmiePHnP9X/x9p9pk8LuwPW254bzgoX8HG79PHb3TNd5L6FP+Nn4OBz9+4tg9hTjvX+xxgfqIgxsneJXnW3GGLzHUFRr3BaehZ8fxb9x2KmYHEseqiTZAZEivf3cbq/zOz+SWMf3V+Bue8fP9x8rBffbHwKIwAnyPhP3yu6vwY2+zDqQ9t99XgzMyU2u4zr8poAABAASURBVMYmLbB5M7Ox3v98PI+//1gxu+tvdnf3MR4I8PJj/T+u874P72Ym57eZyeyPxft40UeXw/Y6szvcE3Jq2lYdeub1XsxMTo/DTBmbHwLhXi8u+6T06EJG0MPMW2i8//j4+8fx5q13xZir/1BQC9jLO3xuweGuc0APTL03jhUan2MI41tPXy/+4skpp8FhhxBHPsQYJK948I3cB/TNginj0OW06v7yKcyCBnbWw+CVxrPf7wuVgXljCIohyMF+jJfD8nLfm7EjkPHVzHtLZnf3AVheEjiUbKrF5fi38J/H8eOwHL4Xr4hsSFsO3A/vDc/ex9u8tBxSnKYMOfkhyNu9PNQbOHu/joNPDAFbhNc83+GRyfU3z3M5ho6LwwiOL3I1ahNwndc+ZwueEX13WI6PPxfQ4RQ36EgPXGOyiE45jIRe+LOA81AMXo/PPkh+Ob958Q/FYQzIyu3OcfMeYp8wwDtPyLitOVyfN8tzpZAIYKXx7v19Xt9fROYx2cPw8R6gy+EM0DZW0Oy0ZdCUc2DIs3yU8YB+xRAl+rvs3ae4jvm8DJG3e724UBt14Ffzd/xnsJCXByMaNvru71r4InD3sU5bhDcjbOoG6HSeex2ghJLLZR1DkM/p9SNfwcfrvf/Yj0l7gmEdwVHvV4K7eB7QDVgo4gJjMnVPUNjHteDgdNb1AVQGWTDsIBtBtfjkhsNYG6EsT2r9YMhhJVmU0zmMeA7K4bWFqFG3HuwUCM6HLM9hlY0lIvMJB+WU5WrRzQ6dcf56CYw/cLAXMI2xh7bREMMYmFIeJeyiB7eBfjW0dNCdQduIA/0dH6enU68DB/6G4npwAOca2jy4VR9qekoBuM7P3uny+czGeu//kKAeK/wPTWZGcPla3ubwGg6weZHTSiP8hmuKs4k8IJSqUgMyigSi0qxSD99QARl/DsxfkFQ7cFhu7gMObi8AkpnBk0aBsc4Xl60/m3l9qwjvmM27ymXqeIwvH/1JZSWn4aFqSnByRoFtwIeF8DCbTNXBkz0lIyi1hzctgaDef+VDAKInKNAjmwwZ7QhUghCYSwN24bBzxjzAXy2WwDUFcHQ4jlNkjhwaG2gdSB4Fgv22PahC7i36NFnM5UFHD+wM8GE+I0BgQQ+0DZIacLsrtWJeyuF6KYCbmP9A0Cgf6+vx4Ox0pKLguVZWIBeCug7QeZYIUGaMq+G3qPR5HJYXx8l57XXi8roiL6RZKQ8k2qSQVbn2BBhz4Mc8B5danqSYEejNygJZlCpaqaK0BL5zgi41er0hAej6UqZcs5hL8NXLKhYasBH3mSON4FUQUC4JwhBD1Y4kn+Mzh7cR3+PFdUH31xnB8T3Jv26SKywmY8lzt9dBIQXWzk4upxoels5zZBnwOz5fgjYzw453qgkUTqGhY/6WoF1PuX17pkkqdU2Qo4WGDhmmIlcJz/PZRJNHR5r4L0BnpWYEviYEJ2bHq1E/iCurWiy0ub5VDi82JFCr+UyL58/GcYFAVUHUtybwsrVOiUBHDR0RHmJCI3UR/Frw2b6/0M3ZhUoCkzckmfog5jDNFwuB/mhT05OVbJCyWmPAyumdVBOCrjt5/xIcSvDdXqzVs/a4LW0Jtu697LcqsFOftEIfF8ulcmhZr9dyf2LGXKuVkvM/Rq3BpYYfLX776vxc+zTokmD1/majPQmgNgvqFtg9wfIDCa9rklhu7y2+dQr8DUHiiB4FEtH5oVdEHtF/7YSeetKtJti+Rx4FvPBf9F0jh9sxMLnXcHPAXhv100Jp2xJD3crtpybwnRGEhp3jL293SVp8/kQeTDZ82g20uK8tyhIyB936O88BW7slSDfLS3UwsA2oJkGxeR81S6W2F9dqsa/xyxysIzGk0a+VBPCXBM9vkUeHPVyen8n1dOF8Qkeuri71+uUL+T/T2xAQX4VCG2i4BfaGZF8KURMCjC1+2aXpxX+t0bAOddhDbkEJmezgxeFsLU/S1a4Hr16pXFRKRaZbeNvBg+PVseYE0vbo7B4fc02QeU2xFEjs7rEJUzFNGmpTvivVbzqt//BKu1dn6unvyZTseE7w91w5tnODrl69O9cVgW1fw4rlQvMhKYPmlv7L+UJB0jFBz541qjs2ki0B3cvUvNhIl3uVEfwaZAWuw7TSVbuX/4qkRP5tlFxOx4uVWmyqIinhNu26Vn/zVrd/OFOLXlbo2nB5UJsNynrp7OtvcBlbJQykOMXOLje6JjF3S4LkAB6+vjx6RlIDP+DrTEUi6Qq9dN32gK3rgX+hYLZcaV4t5MHgmvXciqSj5RL5mfZNoyxko41MLOmYoOTgAXT0OlYz3WC3G4L52/O9rl9cE+wtWeskkJJ1pgPJnuNffKGIHqxZs4VvaM6utUC/ypSrIxndIN+E/4jQd7m9kc0KTUhcJXzA1W5DvqBRDe+m6EeW5zLWkD1JE+VJFQHhVJTo77Ua1o8NAeNDe9AtcB6Bax4zbV+d64LAbceeoCCBesAuA8mf7XevFfHhfTAN00x5UWnLeldkBTa1x1ddK2NvlKN3RlLz+vcvVZOQ9CDygaTATb0b5+2w23i2wb9G1cy17JKuSWS20TTKZbNXg+3X51cq8DWRtXKb96rfX2t+tFJTRHkSR+xbbt++H3k8Qcc6+NLiU45ItFXYZgUeGXwzkhxzcMwXM5IzMyUC3NlyJt9TdMtC+VEJLqbdVa3rry+UnRzLWF8mT09Fb3nQuMSfuQ7U+JU9NpbDw5RlWp6eqCW4rqcr3ZBQ7tHHw9UtSdtbxUOn3n+pOJ/KfXdJ4i8hjw7f56UGjvuqgaT7Gfz2ObKylG73uvrmlXrkk4ArDbq+XgsF0xT9TyT9DqxrLk8jqZkG6Raf0GdBAf16MsEu3q1Hf3EFf6ZZqRa7a6lrvn4lBcMW58ofL4F7qbJhPH4loifFfKIJyaI6DupzumI37bsr5c2gkqB9RoA/sGcN4OVfTNgz7sAchzfv1JHM3uFjdtx79crzQq4vNXqzZx2rTo81lEm5kowk7Cm6mJMw38GHChwLZFJOZyqePVKFDK0ftMN3r9+8Zq9+UDWpNIGHEZwS/ivh8+3zE+WsnUOeFOHtAX3s8eWCp/4lg1uSwHp9qYA88QSqfv1cQpczkkE9ycfJE5Jh6FvPerA3sIZHq8VCkeS6/5pwwb6hYs4eWXpyaEhJhWXKtr2S2zk+5OzFS7XsYVv8fF4UME3y9XICXiEmLT57pMR+ZPwSyx6dYA/hv45s//AW0Q6ag5PhP2+wwz5I/kvTDjB6stQA77f4pwQOFfuLajZVmQrtX7xV2rQSCV7XGbveKT1eKaIkiT1aXyYVrPd78Mrhd4//6a42Evph8KrneVlOlS2nEvp0nCol9hMZfjHNZwr4l0Ri1yaFwqRUu8wlaA/MYSSsGnXy/U3HmuS+ssQHz+bg678qxNYDdLuOezFkoRS1X6/FFOOaVmYF60kNtoOMtvpsLU8iOR+7ZCodj8VUW/zWEE3pZKUyJG3Zr1XHKzXfvdXZ9oq1CL1opIh+up0vQqmaffbOWgV4UlYTeRJ8d35JJ9iVpAE5zUlYVk9ONWNd2n73Rh17dreLxJqfPTqRYdsGdrPFSvmvnyksKjUR2XQUfFzxaCXBwwEb3ZIVzUIEt0ttdjvV7Fd0Mpfv4YTPaj1ZNUhdEUlQ75T+y1eKs0rt2aU6dCBa0NGTJzL0F+jjr5XFun6938hIaIr90/Z6LddxZVGJfUpgDdvng8J0Inu6wlf0Mtpy9mje7+joZKRpQ8K0JfnVAy999Vg7+BadBibypH+rQRG+5uAf2TfHXvL9fQC/8vNHil88GhOOfYE+WWSPGFXiozK3Rey5R1aAkt6A37trZWWh9njKPqFTnpfyPcjtyzfcCw0kO4VubF+9IaG/VkxJzbcvFeGVYRPdO/jBPr/H/+2urlT9w+djQnb4+p0cz4QcJmV1tzeclSpPVvK9W7/bKyPJHI5m2p5fAPO95o8fSzFoeHmm5ncv1LLXKdDrrsrU4AsP+KgDPqmmjIJ6s1Y+n0r4hKaU3A57bNsokyePNXt8oj6a8uOVgtOPDYQiV8ca5/Y6Oz5SO0nKkUc9fjFtK0FTPq2EqGDRoOGzYxVKCv/Lr9QgE5+3Z97h8naUec9dh1aBBK+vCc2zhWanpwqv1rper1WAX/Avk7w+l1hD90M36kf88pH2VVRazkA/U8Oa6ono9GIN3Vfq2H/Mu4TOTbVHpwZ0tEUvhN7E33ym+PxUSEo2LRXYewl+x+uDCkuas751nDf79+sRR21rtexL+llShl+b46vTo5WEnxJrX4afS5xppqfHmhwt1Uwz5acr7dmX9OzJatZIQz/aR1POflvZvFRN8n5GYrpEPwqZ0rrW4evXwD9RM8vpd0CXD/iEEx04O4SYlELS+uJCfduqRDYG37YvXsn3BZvClK9W+IGdtt+8UcHeNg4BlrVyOwhI439+/jvmwMDG1Df7XsQmYSQFB2tmMvMSxvtY/7f6A3w9lL8VzL81nHv8nC9eRvAWxpvGO8/e567m///+Om1e/h6UuRd/KH9D+C6nT8vfEPz3QTlvvHy/drQVM7ebu/JJ8xjE8Toz89sP+pvZj9Y90GV21/7wPgL5V/wxu4Nndnd3UA+w/e7vf6qYMTaEEe9xzOCMoQ47MfO7/SkQf1a7mY1zBJ/rodzX/RgAx2UgUORtA77NExsAkLH5ADWv/iCPEaYBH7hjH+6RxdHMFEPUw9VziH549ruZjzF//FDGeeHBON997UNduJ/Y7Ptj7rt9uHk/xynGCDo24jnWfTLeAnynDO7H70tPguZhPq93oGY2wvFnL97H717MzG9j8XEOc3z5M/+YmUKMerh68DC7w/nj+b3d4Xsxu2+HT2Y24mZm3mWk1fs8FK90PsSUxnkcPzNDLtDO3czG8Q/9ff6W4JG4zIy/YmlDJ9EBHkRnPnf1ZibvLy6zuzqHw+v3Pi4Lr/A2L75+uTzMTIPDvWuUB3q8vYcuf/bqh9KxifW2wBiv8/bW6zj4gBBVprv/gvw/xCifp3OdA30zWil0lMNxvH1uh+ewvJiZfG6v935evJ8HdAaXS7BxrI8PMcrp8udxDDj7sxcfx2x+G/v4g9e3BIb8OYYwBvQddmBOl894p97M5LQ6bCaTGZDMRzE3vPJ+IZh8rMNLHFrpQj/Jnx2XnnkClRZM3sf54G0hRAXqHZoXh+FzeJu/wyaFEPxREfpMNt6ddh4VQ9AADj5unCNE+dUjAzN60+5tHQExwQ8L5s0K9HP6OXrIzEBnGGUtmcxMXUcAQSbXUe/nsDs21CFG+SZ7QIZmjAPmCBsILWPcR3j/QFuI3jeC412xYMo4PDvMLGXya5wHIs2YF1zrw8HRlJkp8O50JOzEK32JDTzHGOBrGvnttGV5rkh/CBiDXB7oMk+wkfQy/OUAf8TlfaPjBFy3J8fTE4yuZ+m+3ufxZwMn7+Pvgf5mQT4p6NgkAAAQAElEQVRW0OlwIFsGzBgCNCWJt555OuQckb+4nFan0+tyx5F6x8Xoa2ZK8GBAh52XTCf3xT6H18cQ5W0xBqUsVwhRAr64Oj9kMc7xFPiYGbgFDlI7Gf1SdsebPYe5O372Y3DM6fXErd8dJ4fXY6+hyBQpHQGjHLF78LropIYDeQG/vY/zCSSUeDdkn6Ch5MBtMUgGRchWFGN+x93M5FdQUEeiKWQczBi750DupQf/DF0AfWWTyYhfZH1ymqv5XHmWaUqwLQBzgO7rm2sF2k3857BNijy7v9kTUEwEefKyUIDHDscTVBFciqLQgOIcCHZ5oiULmfabHTGURn7lBG9dH11vHadm1PEA1qaaQ2sAjxACMAYCtfORfufBLYdut4d2lHeS6+Vd36gsL9USCPVARQMMLx3+u4PYOCnlgQD/5VATBrXMFx1P8NgSnIIkgiMZtMaxOD4xRiXwYLgE3wrXJTrWwGwSVBCg7AlO9JNcHgD3hO/OA0gEdlqcbhaicrjlQWojODAQdBtCUJ/5HEExBLksBuB16EOMmRg2HpJni6XEXBUyKghs+7O4IjjFENWvNxoIhPgvQAcS0ALJ5WqpCN89IVYQCJnO59DZUFAuxqrv5W0Z+iDGVI3UkgxoCUR6kCmPSf7LjRbeDRiG66WBQ33vG1p8WUAHXP8KAhsefIGVHPoJfhSJgOBcPcEBEZjzAEXYt4okiyO+ING/JegRNjWJimLEoyYR5vrt8i7A22nO4fET/6dEQcDM5DbDH7m+GPpU5MVIT0JuWcoUDF5aUIdtuD4xAkpNIaAbCrolKH9NsK8kqJxOlkr+S51lpelkqtVyNf7y2MemlMOLjTqCgx5QEQEWt0MP0u7frxWQmf+zhx682+MHSgJdBcmL9manDQGNm5tb+RceOvTKzDSbzVSAo+OfQ1uIUY7fNUmFHllNv3xKAOtYPldxW8t1JFB/Q4JuR7IuELi7Imjp+noYGi1JgNQkxBrXFXS/6Vpl0L8maGYB2CGoxt5b+vQo0QL9WROY7dCrhkDq+nItC6YJ+uR2JTM19N0Q/Bl1kLlDisrAdfXZZ5p/+Uyuv/OsUh6TCuip365VEKCdVDOtjo5oT6M9B+YXsu0I2ntwOhIMbUiQZbtO+7eXmiuTEciczub0r7XpagKFS2XIYluaChJaHfSAkhqSBVVVKkFbCS7+RYgUMzXwdblcqMafXHiCmsBVnuUqoOfi4hwVGTDRHrJMW3gyEBS7geYKG8gIujO9InRsbm9V4q8yxl4QgA5MWmSZNi/fKkc3/Z9XfbY4xo90lFa5w39/pmuSr2VZ6umzZ/JfqxymubrVRAf0vXr+SCWyNhkecUCWBwldXZK4jOjz6N+woYgOXBIgK7DNgLxu8K0D+4UZQfUwC6rmlXr86Q2JOESunqB2ia/P8wKfvNSCoJkxroZHPr5GF0xSS8JziX4siolm07kCSYI9AXWBT8FYUyT5YVqdnDLHTIcAjuDTY5c5PN7Byx6dlg3a59ItieIZgeSYZ9piO3krzZg7hKgFetVja7tX77XsMoXrvd5980IpK5TwvTckn3Lmv7i8QNemMjNZSBqQ6e4YnXuURANTRQ0EmU+/+kLx/Y065KtB6tHtlJIq+JlnuZKCbgkwXhKwLuHN4c25egLHLcHN03yuFjsJl1vd/v6F9iRMrchUkITJmE/o/p7E3wA8BKPFl5+TlOg1xKA9vqeCt5Fn/9JFShE8bdShjOfqs6lqhGCNkfisaQMufvj09JE67Kt9PJNmpfa/fakcOU1IAl2dvVc0YEDL2nVri4OFtvzsFnrhK7aW0KEMPdz2jSqCsQcQ2x4IukZTODTyL8ks8OML7M1t9RZ9tUHoPb4UPh4dn2gHnAO2fk5gPUs5a3Yh94fbSEdkGueVBtbaBtpPsLmeoPTh0UQVPrCczxRoL7GJvJdWnz2VoZdCn+syqPjsRO2igHWtGvx9jg64HuSPj1Sh59syqltMdLG985Xzrz7XtJxoiu3sL6+UH8018QQFOt7WjXztWB0dE4eGF2byLyDdvn+vK5IJKcsU4H9pUfULeAef4n5QuBl0880te8qktAya/moq8cnQq9BrTEzv1mv5+CzPkdmgBr/QYA896/SO9dzl68mUgvYQojbo8cP67D7W/QgA1JLo7BhnwUYbnswX4FirRYYBPejxSy26ktAnX8cO8HXbHLTbIzOTavZ6WxL2DX6uZ987PV6pfHascrVSqlsVXzxWZB0UNnODX58/foTaTMC5V5uZlv/bb6RfP1GPv/S1wNedGToXqhyf16jc98quDrI8U3Fda/v2QsPTpbI8V58FRZKHnvjZLTLtf/969FmCluLZqZoqkxYTFci96oOKxVx7+OD/RHF/NFV5vBx/8bzzL408mevq4kxbTx6yt2jxS4cLkhUJ+0PPNqwlCT+VSJjEXz1VXhRy/Rj3TkMvT9wM+P+aRMeB9bAmqZWV6CFrbfgl9D2eq0aRD6zHvlZE9MkTiHlI2n77ViJpHjeNKuht3lwonq5UkkQ4Wh6rubjS7vU7HQppnw0k6a5k2NVhmiQSqx1zikRNe1Kp/u130Huq+XIBywe5XDt8iuDTnoRMe3alIQWsTvL9bbVY0CfK1zczU/nFF3eyAbT7Cf+l68CZxhMoA35HlK4ISujusPMdsLQlGXzj/ElJgFBD/QT/JWMODYoxaoQBDjkJe8NnbfEt4XQ57kf6SaaO/Vi/nEisKakWe5ErRWB4cuaKPcPhD69V/+GNInxy2jNPogL3hrWwbxp1+IQc/zSDbh/n64yxh7o5P9PAfeQB/nADrj334dWlDHxLxlS/ea5iOlEsS/xvP/Yf0PtEewCHjLXYwG9gv9mSEKzqQZvNjQb8RY3eZyyundsf5eTRI4U8U2J/07vsn6zUznhnr5TPpuzHrtSjJ5G92PSLp+rYO8+fP9Eu9Uo3B/m+tOQ94YcSPqq7vJZevGPcBTaQSCZeamDPlXem+nevlJi7/eatOuyiPb9WJMHcXVxrik8yeFmeHGnm6wF8y0mQ3uB3XGd6bLXB/jp8nJGoGnwsfnyYFuofLTChIGOtHUgcwhHZo7nS6ZFWWaUGX3Vo9opzeMa5YigyDfj61AWF24MabGggEd2gJwPngz08L/JC4pwn9sPLx6cK8DaD3+6nJvjkln14OZ0pn1XKjhfqt3u1N1uV5VS5gmJVak2SdvjuTP0/vVDDfnOCjzGUrH9/roDvbL5+o5aSbnu5TvUkqjv2J+nRSoFn4zxX315jP2v8/KmGt1cq4NO+Pch9m1iPbdsq+/zZuA8OrOeO/7CqVLEPSiEqnW3Vf7bUwN7N27pk2NxLrZZH6PBGLbzJ2L+I9XnkB7hPfK/4/LEG7K9fVLLTlcT+JMD321fvlLFmVSQDs2ZQouQxV/8vr9XjM7q20Z59cL3fKxuiyixX+MUzDdYpwjc/y62v1+rZj2zfwpssyMDNfvVEncv4xbk6eFng64Q/HnxedL0En571NrFPC6xr+zfYFvZUs1c2cQV4jv9yngVk17a1GnyX4Zd77DtlpSbocESnAzgH/EGJrUyRYYRP2Tfn8v9/r2HzQ5FL8L/6h+eCAJmvD89Zd6Fb4Ja/ucbmTKkokKa0gd5sOuXZ1LMOyUaM5DoDupyjb9XiM4ajiXL8/AFetLc7NfNch8u1Qi8NVzvZc9Zy8L599VbC5vo361F3F5bLOPNV1VRhOVOJbWYyBeapL9bKWDPKf3yutoisXfjQ9wcd/p//X02wo/yf3kjrvcrVSkXIhEgk9KpnfRsoK85uDWuq8Ek1a82EfgPrQ+myevNeNik0OTphjGTQ6z7Gz0VBf7drAPKnhar/IT//GqI/5uGPwfm4fdD4ht6Od5RroGgs+ptcgB6hfXz/IeCBqoHNN+UOo/u/khvSMLby51/5eYAzGGpMMTOZ2Q+gDmxOxWZ8LGLUw7Pf/f0HI/6jVIDriN/D/T8CXs7fT8t/BLz+7XEwcz7828/7YzMObDa9/FjbX1pnISiwmErGAjmMQQKH/VD0Z1wPGvtj9x577DnoDNwd1AiXxcyff6wEw77v7aDrGvm4cQw0mxnrYD8eHLuPYIo2L17Xsqn2/mammOLY1w+tftj0Mm7S9f3LzBRDVGRz4nfdXxZMZja+3eE1Pn7vT8/C63M6bC++2Hpp2FQ5Pj7O7A5Gx0ZjLByWnC+OpwMzM9B37vnbXXlou3v741+v9+I1Zoy756u/e3lo8+efKmaMg2eOr9NsZiOdPtaLjzMzhYBuwBMa9fHlOuPl47qHZx/vPHY6e+h8kJ+ZcVjs5XQ/9P2pO13Hph4c/SFQ4XCNF5Px9+5j9vAM7+CD9/fidCUOVBkbxgf6fN6OQ1lCJzr6umzuoNz9NbMPkH0+Mxv1oYUGM5NfjgMzjTbiNN6h520msyCjPPTz+6clRu9jyvxgQvm43cxG3piZEm1eYghjlxiCLETJ6MOkjofuL6f34/ePn81MgbEyKWcj6M9md3Vm9/JgQ+ljLNCJOnE535xPPMrMxsIffx3LiBt64TyNIYz4Os99g0pv+eVzOYyGw5/b3xgMEq3093Yvrhtm4MFG1oNL3scssK9t5boz9sG+/D4Wk8zxRAiOs/yCHz19qJLxn+PkpcMPeLMXM1ooEdlHdCIvS6oHAjmNOuTrsLz4OJ/XnwdgdsDw4rSZmQLFjDuyGPvhx3zMaOvo1sD76LokmfmcAf/T6OFynrT4BX83o10mDJ8gVEsBF/yD88phOo8HgB04lHlAz8zkh5OYJUWCdMkPPLQ7TgmafIPvuHbQo/EyDp5Op08BJOjp8ZkO28zkMjYznx4etODZ3o2i7u5B8KelrZPbTUhROYf7gfYBeQ0c7DwWWnEga+HTKLtgwBtGWC7PAdlAoYKkCK3+7V8P3DiswKG9B9aew38H3WYmP6gzRAkaW/jptLQkUMTYEO942frcdCqKggBdppJDM2wYxwbmjzGqQr45PHEZRfB2voGYPKjcR5OAfyA4HPNczs8ELw34DXR0HF5HvEOQ8yjLMwKrNcMHBeC7LBKwE2PFZSheA/49eu44lQV4Ad/H1oda3eEgTyI0JBSyLL97p87rXRaAGG2zIWEzML8nwzxZ6PBc9v4rIA/m+EHek18e7IUCOKJxXF7kJC4Wgn1yOTjdXgZ0cU+QtmHfO8ADn8tx91LAn7IsCMweNOAL85zgGDh5m8/p9/yePjHZGNBxOgk2h7xUzmG9KEr5nAuCYWamJYmPKFNLYr2ibTz4xySHJeTlQTDRHij+T0kfOMAuFgv5teUwbvC2rCayEEQX4QzV3e5l6FkDH52XmYLMTPP5Qm0WlAiE1x4EUk9Sp9WBA/qe4rpT+OE+RIUYVRM0C8hlSZAkwYvpcikAaQd/vNTQvifYvydJ46WAN3vqMsbGp0dKBBMyaPHg8iDTjmC0uDp0dE3SygO0Rt89QYsdwQ3HNQAjTUuFGXzKHG9HiAAAEABJREFUk0qCZC6rkOcq4N+CBETJc5bnBBMGWDSoK5KqR0cS9t0Q9HG9jcDNQpQIcmzeX2pLcR3pCRZ2rneURPsO3A8ETwoSHpkXgnf+K7cB4/DgtfudQVzwb0dAvcOOEjArogt7gr81AT0P1F0S3LgmQZqDl9OJ1gsQQg3kul0g2wZ55PDTeeb2NyWRcvLkmeIOf0FwcPd+rS1BTLe/9cWlCnR0jx03SYroWk7Qa/ynNIOpT0FdFtRCb8e7T1Yi1wCq+8sbbUg05rNK29Cq6ETyYzHyyPVsxxzOk54glJcBG3QaevxcQI/2Z2v5LwvWBOQyAn4FODvegFbHBBMScNNHx/6qjuBkD11ZnitPaQzG7eBnOmK+1jRBz3tsSlzL42PFLBHkjjpCp6jiY5qic7vNRjk82uO3B6Oaz8nJCf0zzWh3vt6g7+9fvtB1u9eEvh7EGZDjQIKiw6H00NFO4shz97ETgmkNMstWM1kW1aKrPcnziqBaxvgKH9zjT28JmPq8NfyYomMdASltDuoIfAbqdiRVamR9GzolRdVXN0rHc2XIbde3Wj57ohy9SftOxySdHP2eP86rAb3poWXgvWWNOf78c2Bg94uVvK6Bn2RdNCxK7HKmSNDL14uyKlUulzq4PRGgiwQ6w2wi75vgc4xpTLY577yPwWO3QX+Pu2bEfc5MHXZeY1/7/U7uW2cEBW9ub/Tu5bfqCPr6mm5myGmlxdEdTvvM5L/CKJ4d6Xx/pXxZ6dAdiFVIR8sTpRgkAtJut0v8V4+vefXilapyonma6+LllfrrVgWB6eLRVMNRpo7kXN3V6ia5FsfMQxBwmwbFXrohkfjuu+9Uun9FJjm0lSTetwSry+VUexIIFoJadH41Xaq7amHDUnOCx5MntGeNGuzA5b9jTEUwvHx8rCtwDviSSFktVwomVScrTb58IuOlw/+lz0/UkaR9hO3k7Onat5sRx3k11caDtimqQpcjwfMJAc05PvQK37XHD2/rvW4pT3/xlTwgmZCdASc+PdamCqqPJ1r+51+MNtOQnBmw8XxayYA5wD/39xX28e7NW5KRO1WsEVvk1KILEV+2Ibl89fKVylVCN5KqZ4WqX1RS3mgIRvC5wc+bNi/eyL9sc/PyreaWaRly+X4h2qDwZKkQ8GZB+MpeOXpVQccO2oXuF/OZ3Laeff6cRMFBGba+JAng9jLkUS3roAve19M1Sew33xLgxycdSBy4/g5myh+vtMSeb0myFodBX8CPkzRRxHdY0+tivVaJTOiqarVQzfrhsmLhlZpOmcXx16fJk4kkWpYEZqfw4sA5trCgLYn12u38u3MV2F8J/o/Qu4yERYPP3OOvtgT1S4LWZWOqskInJO/HoDv22c1K+T+tvQc/3ez1+rtvR9+alyV836uA1y5Pp2X27LFOf/FcscjHf8o34AfcNwi51bkpPllgq8xxOoGfQc27w3jf5JDy+lyzyUwlfj1R9thuwRxTnjckpZfYc40/MeiYELDueO6RkcqkSEB8ir+a33SaQ9stiU1Be8l6N8H/3fgvovDPGbYxX6508uypEs+GLrm+5MjVcZ3HQgUyzEt0AL+VsW6oiMqfHCsyZ0PiZv/taxW//kxljRkHyfBlq19+rn27l6aFEvxYzVe6/frlmMwkP4u/Wyg7WaphH37zh1fYeaEA7AGbGt79/9j7ryZLkiTPF/urmTk7NEjyrKomw3YhAESAK3iB4AVv+OQQwQNerqzc3ZlpWlXJMyJORBzmHD/1yMjKys6q6Z7dnrm7WM/QcHcjamrKzEz1nEiC9+iY8BMFc3y73Si6ja0WauaZyhAVn56oQbfd//bYAiqsUPc6vr/SzZt3ur29djWT+01fp+vdXkMMWjx5oO2bC5XIfUYCYzyb6wz98nUrB7/zZlZU2n/3SuFip+G3r1XCr3I21wyIgO+fO/aIi2+eTvM2kgitOl1fb5QpqMNHFiEpm5UqmWPAjmt8Us96klivjP3Fpt7iF2h9uiCBFdVC0+jr3HKm8hdPVJ7h07DJ8GStGpvJkV1gJYrsZ+zrxxpTUGRPNGZStlwogPPqZgMVIwKQCo4RGYlnsUa4jg7gHqDZSEoNlIWvH6hPUM3+oyfpu8UHGeuTeeKTPfIBm/J9boa+FejR9N+V0H+aN/4oPTuX826YZXL9GLGJ4R3JKfTPSEYKnqigjr6x7jSyHw0f7q6f4diS7L5RQD8OyKxLo/In51pYUnl+qpw9QaRvXR+mb935t6gXpyfqGKN7d43sjxqzyNp90AJ5DfilJQkZ/fqpsnklT+auH5zLaGOU1WVQ8+K9RFIxljPtrzfyC3I1sN8YoaPB73n7Og+KJNYi/EvsA+eMa8iySoU61r6Ikmb4qMYT7CAYNzvWnagaGcYxyEicRRRv8fyJWOg07bHYJ4pEdPb9pXLW9R4baqyfvmHeMSccowStdRWVoS/G/qfMCxJx1yS6bpRjB/Jv+js8O9WIvPW3T9XC/xF+t1v0G/m5fvTotO/bF12S/xcfYd/I/YEnttOsUkuiOZWFfI8z6SwyrtlLj6xXEduqsT9PpPkaGB+eyPcPrst+ZnNe9F0rPVopwIdEYr871spvWM/xtQV0W55pwJ8HfLHz0/vh1FRc7GW+94iZRs4wMUN5i0zeLuGz67fvdP32vXrWZ7e58OEbwKmTmouNfN2tT0rVnBnDaq4IDMed7M2NUlFgHdL4eiNfB/wDMPnzR0o3Dfa4RQ+ShlyoXqmEXGmpbh7h7YU6fLrBM7aXiptavcuVs9KI7U3+5WartGtl0Vj/TlSD54C+hjleBH5mreSDd/hr5VE+1/6Pb5WTHB6cV8tKkXYl8ygOiDlknJNaZci321yro0v37VtlZ6cqv3qs2T98ox4bFMn/wz/9UVc314LZiuh1jh6GXz7VnP1E2DWygeHYr3Y2avbNExXLuVrvy9rV4vNq+JNoE755AFs6EsQHFbeNlr/8ZvpAzQ4eGDJpQqcD4hB4DLyBPsObDXo9qqc8+ASDSdhZP0tSnhTZc4ycDcOvnsrXDNRBKc/VoYeG7wSVIrypf/e9dLmToH0PbUbf3vWDNtXbnY7/9C11+fRt626RlP7ha9mDpUJVyphH1ouxpP56qwHfml8flWPzBXuDDl09bjbyv7YkbKvEh4h1Y3/cK50sNaxKdUVSc9hB17Vq9t0CTziptPj7b2T/11+pSaaI29S7rfb/7/9VcT1Xhoxgshap0vb6WhevXst9QFEUclaI9h3ns8bly5o+LJh3JoVOSti3g2HH9QjP0Wefb4adNezzwujK9TOgn7xsqvn5/gP6dw8jzx8AgRJ7ksOE5Gd+/Tx+Zv4zff93UeUkfgl+jrg/aU8BPy7oO4D3H96NxVjIzyhyg7mDLyGfGlDx6Z3Xv+DHjWga/8/qA4E+lLf1O+BGSSkoePHyj/D5+8eKf/khBMkn/ykKBnG9Gdhc+OLzQxUV+nD5ZBw+vP5rbz6O8/9L4HUjh1cHJo135Of+/ecGdDI/wEgw7g6wnQ993W7GD893eH+Y4Ue0XuTwseC/xcOfIpzmCK2o4JdYQBl0U3nX7uefnUIzQ5zmj38eMPYdD2j+hed7Pv3J+HSCmn+RPrD+6MfsB9r+BCfz/FFjXsxsmk+IUcF1lTL/Mbsr9+f/WnA67nHcP5v9mfjhmZtBkCnwT/hmw1DtQ7nxHCxqYIH1Z4c/baM7t/OhD6ylAF03QA5G0R2IcQRO87H8GRjQZXHdy4pulErB5xCMGsm4xxiUEgu+frh8vsGgnvr70hGbuX8O0O7jTQBWf48xKSCLGCJjMGsLU3O7xwF9dzYG7R9oMzOZ2dTOfwW766P7OXvhBzDKIvUOKJj8sDWyoQ309zpvZiFQhQaiM2Ymp8fBjGf7gFuMT73P0dvzOv1MOJwuh6nkrt2Hxx/dvJ/3d/hRxRdezGya4wD/Pm/v717e41N7AhYOTq/Pf6BsJPA9chc0gUUOXufDmJm8rZnJL8c10i7QKpr/phye3T2ZzEyJDbkZOkM7EzUWJdryi8katyCJuyjnHql3mRmyc/1kCurh+V0bbycNBBl8DjBe95cFA63juCsxs+nBaQzohwEDMjAzhRjAMcjsrk0MYSrztg6Syczkl/fxu/OAVtOQE32y6d/IvBK4zUw9xHbwzmlzPK5bZsG7Mgd2nBMiKTCeP5qZ3zT27PCgzZG7DMxMZnc88waOd8Bu76Cf9NDbjozXcyDyZ2/3KcQAteCIEf5Co9c5HqfP7/7OIAopU4xRMQRovOOJ0965boDf52/2ARdtEvh8XB/Tn32ODv4eaSfZXXLRx+TdDNzYesHhUCZFgkEZOiEuH8dh8gX3egPNwwd5W4h0gX/g6uFRB4wwP0Kvj+csi/iAGCIHlEYdB8Caw7Tz3xhb6FAHrqwo5W0idJiZjDqGUwRPnhcKlEGO3BZ6xvD+I8gH9CyEoIExpzp44vIRnY0O6QPvvM71PITIgQj50H6gv5kpY4yMdmamAC5xTW0tKE20B/k10EcWBcvVtugDuBx/44ebAE+hJToueDfSdgR/MHM2QD9+UA5BOXN1u7mDUVlW4NNN/j5y8In08XF9zCzLFWOQ8c//ZK2XzQhG+bvzuoGXXlt4O4vyefv7NC589fb+7nP0ssF1H7pG5MX0FCJ9TNwDTY15tRqgwSyoLCuFEIEAXuYxSD7fDv/jPKhJ1h73RwXmUxFcEbJska/3H9D5FDP1BOdGnhlOPfQYNPbQkJCzM6ZDli4bCwbuBNAnSB0BqgAfvK3PLSCXlDLl8LYmALgnsGYyhRThnRSZfwM90/gEdMWAZVXRQgKdemh2fB1B5xiT/ArUtrx7MDIRoHP5dkwsxw5CkWm+mMsP2lM7kjlFXqoEXK6eqO3RtRGZH0lwBfoLmTt/nYaR8VyOTkMGzT36kuB1YmyfUwgRmjp4XHLv5Ulql8mKxMBqsaSsA92gjqSI81Nc3m/6f0gJCAvagwU5DIx1vNpMfY7Q0OwOCoE6YDabKXI498BxD6+dbudD5vwiwNEjr9lyKf+Trf6tK+/bgsMP9DHGSf975jirZhymj2o8oOg8IiDv3wQoVwsV8HmGTlarpeYEJY36iA4dOOyP6FqLvGsC1z6+87qpiYYYMu5bVQT7Qoga+VeCI4SkI4GlUVLD3A8E/fz/ao20WRIMa+tGsqCY0BPGmS8WWlYLGR1QT1XM1+dzJDC2eXepBhl5IIkH1a4f6OsW3fEk1wCu7e5WHUlj/9DCSBJyT8KzJtnn30q6eXcxzXmSC0lHmSmgb5FggAc0PEAqdFvo/RzaRvy/GMMDIQkaFwSaTaZbkrDDgL+AryP30vUL3oYi1w26XBL8abENp/9ktaZH0OC4QlSWZ9hCoyOBWf9mi4UgvwLyOyKXI4ER/79fe+qPyMb5sSJwuUJPEzaW09/nk6B9f7nRATl0JX5oVmhGgDtT0BhMS/SuQU4Dow8McPN+idgAABAASURBVEbSNBEgKl1355ke8F4QyOgJSvcXtzLwGokfT7BVXz1STUDkBtyKppxgVEmyiwgbtLcilEgALtcVyQifw3K5VIC2HQEcp+2GIGQGT3DMky41yL9A33p4G46dRvjmyfBQZFqQADqgP3me60AC1RPcET75e0MiJEDvLbaQo5N77EDoxRXBNm93RDbut3t4+/Dpcy1aAkTY5YhMA/M5qpPBiy2Btwz/cQ1dRkA3g08H9OmWxI/7jtXZuXYHAk3QNqArI3xrbrfK5qXmyHxFADosZ3DSNFss5LqVCGpVBI9rIk6nrkseoILeBP48y9Uxx2sSKnv80ZFxMtaEfsMY6NoAfQIbpqT5bK6T03N5IFUp6fLde7178VqXBLEXJH2Ob64U9622v3uh683VpNs3u2utGfNA0roZDmpeXasnue+8WGalFIOKvNSjJ08JkG/ltuMJ5RpaUG158DiHjvH1RgMyNzMZAcAiy1RNfN4pZkkj8rp8+1YH1qQhz5TFXLv/fK0xZgo3mTYEeTfXl5qtK8UqqW4a/M5BZsb0gnyPtoBf/gGJqlzowaPH6pGZy7B+t5He3eiQTN2baxlJhQF/NjSDZiSaRnzBw2fPtVqfTGvYLC8kEhyaZVqQtLq93Mh1LiKDnADkrpJa7L6l/IYg34g/a0j+FcgpY66r1Yl8Pc5TrnPkPV/MFdCNA/Y6EATfouu5RbXYX5sFgow3OvM/qbpaSX+4Yp9ZT38udfvda+X4KsfrSf6LeqdulqvHjkZ0b66oOTp9/uihdhcX8CCo/v6djthy3OLrNsgLum6+f0uCbaX09SOVeaELEjeXL99M+8xYVcoY4+HDh8q7oIPPi/VqWUubV2/xj3Mt8IsldB5++0IFPmi7ulY93Eoytd9eq2WsLetKJPFckvzYkfRzWcYnC2VfrZXY4/ToeYkPqNgXLGZzlfsOHo06sla7vXWvrnTl3+BCD9zP3JL49uSk+wMR1N7jdyOyXs8X+JulWtatjoRQXs2YR6uR5wEoGGOkbk/A1teQmgC7/znXkvWlZYzbi2vt3l4ox2fk8GJ7u1OPHjS/f6tZyFWQoKuDdES/3Fcd3l0pZ505e/ZEPbQmkliBhFfDfC9IjPufAh6qTPH5uQJJleqXjyWULsKbPcnwfD2T0zGiTyVT1qpSeX6i2WrBGlVrQcIhoOPubzBjLU9O9e77l3rz8pU6fHTCTgwdNXyWB4PjGOTffPPkSUaCwPBrzfWNBhI21WFQu8yVoW/+/2nv270q9NdG9HV70Cl+eMQRrFcrnT5/qvTsgQoPeONLVuuVtq/f6kCCKT060RYdiVmSMX7PunfEH67wA5Ex8xBJEl2xznTy//f66DwEvxHoN3jQZpJVubpkBPN75ecrxSKXJ4eFHlQklAP+zki29/C5gr++xg5vN2peX03JHZEg27OelrM5fghlxJk037/XkSRJh70uT04USLjt/IMzBMsNHlX42tktwXN89ulXT6Y/JSr0uYnjlAioLNP89ASePFBUIKHSqc1MObpR0Ld8/ljxF490+PaN8qqU61LAv7nuziwqzSvVrJWHt1fq8d3ul5vjUYhaI/OYP3mkbpVP9tQ9Wem2Oerw8r20KLWAd9l6ie+r1bzfqGedsipXTjJsT3IqxST/wFlHIsk/DNe+eCvHH/BVZialqKUylWOa+O4Jly5JKpL8Qz6GX5Z/uOPYK7y+VfboREKu3uYYRp4Piu+3ClkmXyeurzeqTk50ht3PlwvVJDuO7Kk8+RdTkidzRvY4BxJ/QrcaZBw7xiNxNMdP5PiMCr7ZNw+V//KJ/EM1OTotdKArogybcLy2mk37quHVpQ5qdRgbjW8utbvZ4G9GOWme3LdDJ//2pn9T2fkyySwFfN2gA/5sQG+cZwkfgzNVAG9Cj1UUithTPw4SeuFJxBwflCOrnrXCykLpyZnyp+cq12v1rMXm6xD6ZODf/vF77d5fQEvAp+9kZa7C271+r0hyMmZJh67RwH6weHCiiB3X+Jb+63NwHZTwY55IXSxWGqPJ+Wohaf/9Gw3oa88aUuFTWniSimKStyep6u2txlzKQqYjSaF0kMZ1JcszDejUKOYTTIF1t8+Tkn+QJSUVsVABfj8bHPuj4tlamc+XRNnInjxiWzl7qqIeoEdq2a95Mr+5vFFro4z9S7KgjvU56w0/3k1zRqRSCBrhzzwrlP7mGWN3Gtjjx0OLtZiGGFRgqzMUrv3urTL2H/5hvhG/WiDE+ddPSExC8+VWxh5+uNrKE9jjb18pYT8j++khGrrYKKVcgTmJvesNeyZmr2MVVbN/scu90mIpofcDMu3xCX19VH1zK3u1keHnB/yD4WuLpw91ks8UmIsnrfd/eKHJJphvPl+wTnQq0dPiP3wtl4X7qIDPNPziqJEkoalZ5NzHiReNDWqyUQXrivvf8fow6WrEv3Tsj0JL3fmZCnAKnxyY51hGxZOVylOS7PAiM+RFIk9fnUp/vJDPr8N/zi2X+w7BguHxCp99VMA3dviSA/aX6BefPVSoZsoeP9QNNuq0uq7YE3CR4NSTE+nRiSYdZ+7CLo6v3qnD1sebo+Kvn6jApyyyQhuSqAn8s+Og3e++U8Na5mdmwb8RWWbozC37AN+PZvAvhyflk8cqmcfuPT4Om3W5BXTeedXXKCl7qsV8Nfnyjr38bIhq2L/28DDD/gfm1T5fK67m7AsOOrCHuNlslL3Zyv75jczC5OeEThm6Pv7mlfwqqlI9/D16shX+FKcn6s5L9u+9FvioDv+a0Mnh0Vrdg4UiutNnJscRy1LOAw4SqllzC/8QLf50FzpFt31oGX/9SByUJc6F/qHVgDwLtHrEX0XO/N0/v9Qym6lfFVNCP3t9rdztf1YoZ808lNJ+HjT8n5/qUJkG5H54eaXu//sbFVmJXxikNzeTvfTJtPzVc52wl29++73Gw1HdLKonCR6wsdV//JXGRSHX3VSUOkCn4WPdp4cX4GTNiuidXd4qbGtF9ifBmfSXg9HlHnj8i37u+316/4sQ/HfX+NOZfvr8pYl8Wv/lZ9MP/8TzHejD5RuxkYOiflRj0sf3z5/1Z12f9vqzOvxkoztMLBm4SQF375ro07/iMhnG7yAcu4Hhc5DzA5h4w4I+ToDrwQBp/lf7+ZyOz9+/NPDnbf703QgsAXLQ9NufHPRXvQzs98Djx5/7sp+7f2z8V3n4uZE/rfurDP5nIB3RM99o+qbDn/+MLn9xE8frcN/Rnx3u33/q/gN/7KMuBezJF5QJeDY2tV7m94/wsbV4+lPQx8t4+gFgxfRujheQ7uqGu4rpzXnVdxy4ALddY8OqD5dvNAYCFXfA4vih3Olz8NcB++7o6239XRPWu3H8OXDQDGwcxWXm5Tzw82O/6eUsyNDl+Kiefu7aCLLuxvZW7CY0MN7IpsnBy+4hMHZgDIfpMMazhoHSCZ3MbIIQo4xF3LyYMQPP/vgpjJT7WPdt7u+ftvHnqR0Pfnc+Rjb4ZkbXO5/n5VR/fJ+eocnHjE4Hbb3M6fG2Dv7ucN/G2zmP/RDrPJl0Gx/rdxDLafM5e597cDz34GUu18hY9+B9HLzNp3TbCL/Z0PcfQHfYfRjJn6k37sGc2ya/ZzFTDFGi3MGoE5cBLDq6u4/4Ugqcr9zMplKeBO5RTV2r69rpWfQ3M5ndwadzc3qNeskkwN8dxGW8+3jBolz+Axu8EcjYSDrvbGojRfjuvLUPeJwk1JgDTaYQ4x0NtHW8zmO/mxmqNFBqyjiAuzw6glQpRcqkFIIynvMsKc8LIGdimiBR1iNzx0MJ56VhwuV89zKXqc8xY+wYgswbASmx4UTP/aDXESx0mcQYfIoyMxVFIe/rQHN+4DHlkqmnvZcbzzEEJXAHBQn/0hOgiylTQm7OH9HGLGiAER0BMqerw8Y65hdC1ICudbyLepMmPkX6O64J5KUOmuYdYpSgw9sYeHvwdARrE3wTV1EWyqA98h5TUkI+Qzeo+TB2T9uBwNkdRuN8xCGAdnSdeDf6A/gnnNDh8oiMmWgzzZM6IdAB3nnAr4d2r/d7h47ljJ3lufzA7HPu4dVwqDW1R06O3uXSQo+P4W1gmww6xxjUaQSkDhvpGEPmlAIQ5v0GcExAXZBNel8TEHD8ERyUUBoU4E3bdOo40GRZLtACph5+Od0GIT2HJsH3lnuVF/JgVUtQJytyNdzvdGAAn2RmE/9jcNymGIIiZU6L01VwyBqhDSbKYUAPfNwED6W7vgWJgCzPJ5kfCXA1BA8OHH4gwclQSx+n08zk+IqyIthRy9sO6EkKSQMBisF5A18zcPt7DJERbOLFyPySRQ5anQQ+/xNSDcGpgfbt0KmHb24vxCbkvO+RgweAjwQJe3SjyAtFbEMQAsvVQaOPF1z+HMYiB9E2mFxmLtfI4TBSN6AT3t779ejEIMl1Z7VaKcaoyLz92wU9famSfzMt9FIieC7k5vyu4TmzULVaMR9v9QPk9E/otPO4QMd8bj5XX6882ZiHNI3jenUgCHnf09sW9LX7gonZmnjFLCY7bzm0F8zNA0/i8rY18qnRqx5+JebnB9GSNgZlc+hr0BkHmk8/PvfgT/5g0iFJHQ7fgzKJsgpZRvylB+zb2z2H3pq5V5qTlOmQjyceKuaF6EVzuc9znb6+vubdAEeuie4dAT8L02haQIsZA+ruakgmZHnuYpB/u9nZ7W2mAprMVmtmYHJ6KnR2S1DMWdK4nSD7kVqHA+/atWqzqBG6fe41ZS63EpmtwCNsrIF3HXLzeFxGMHpFYMplFWJUxI6OBG+cfwytGIJmjNGzHp2uCdSM0sQPArweQEozoghF0pyAXYuPitHHHgj0DyQ1VkzBlDlOZDNCp+M0M3iwVqKtB1IMxTQqhpu9EkFTYw62a9RhFxuC9tViTsB1rpy5i76BOSyYS4OsW+iiqw4E0lKNcpK4EoEGT9x70LbfbHV4faG9qPOGQEWCaIZNrAmKLgDJRze5H0kZcpDkf+JzSdBqPptP8rsh+TkwvyGL8oRgQ2D55vZGEaPxYGpBP//mXENwuSNIOJBgWDx5oC4yf4u6IYgjgk4wUzYrNBIEPSMxkqGn7jMLkhA1tl7Q9nx9KmVJbr/+Z3WdP4LGqiRYz5yr+Vy32Mt+bKU8Eug+EOg9ym1rRoDQbaDBR8kveDsrZ6qWK3mCuyERtiZp4knT2WKhlLKJrx14dyQZ5gTKqvNTDSjhbL1SRYB/SeBu2zfIK2nPuDsCWgtoP/v6mRr8Z0PiucB1GXM5Uj9xEwUtYPmBpFf95kLOG19LWwJBOxJfu8sr9fh6n7+Nmnjcopct+mpmWq7Xmv/t10oEIcfFTCO8awhC0ZJEzbUePngkO6DrJIX3yPfm3YUK6D0hsHY6W+lhsVQLISNB80jgcvn8iZYE0cxMgTXrhmRwi/CKNigsMulXj6RZrprovS2r6YMIbQpaomfxwzfTZ0NQRuDKg4456ejLAAAQAElEQVSe6Ix/80T+f9nVL95ri8Po8PHLp4+QVIB/g2YEHz1gtl6dqiFp2aHbqYqKfaK+1yJfqCoqxTyq6w/ytSOEoAgfd5eX2qJzObYTYtItydCOAPfs9IRE1g3rQNAWWRYxRwb9tMbM0I+qmuua4KTg6ZsX3yvR1+399nKjHpvf+LcPsYkT/EGGb54t54IlGmzQzeFWzYM5fP9KR+Q6yBRYdCL0XJPgv77a6IKEtnk5+AO6tTg50TyV6qHl6vff64hvKv3/5SSu2ry41u7lVvFsrvXfnmvx/EwNAcO2jDownklKg6b1kqVI7kv8GybHl2/VkyjuqZydzzWcRD346lyHbFT54ESefCrOTyZ++Qd1hmA6PTnTPKt0ZI4xRXiYa48N3IJnJFnVYW8hZupZi3vm1iArlZmyZw81Pj5RiayyYq54M6CrpdbrB3r4i68Vj516gtA71uXT/ET9ptXF79+TiKt1BOf+eNA7eIKq63bs5B+m2V1sSMBslBjPsK8NyRhPdjvdgQDsDYmwJYHuKiTV8GvrydsxMrdTFbOZWvZegQS023GLH8lmpQ4kCwTffY/WB7l4dSDpFkiKVMuFVt88VVMljadz5R4gZj7VfKkSG9++eauiKJRjR9mvnkz+5wi+se3kPvOaxE2zKlXv9nrw7LkSvrEoKuX0GUm8eXLr7Zs34JpP4D7mwN4j+9VjJR9nvVSN7ygUtGMuF9++VLKkyLv7rA6eL/FLT59/rSNjVIu5DL0uSfQL2R08QXJ7VMhLZmiqj7V8zhl9apI3o0TCbKMcJlc1L+9ulFKhAfkemqMi9F7jXw+v36kmyVWETA18bcEzKyqhppp0Fd8wDMPk5x2n68AlfqPGZ2XQ5Ouly9PtwgHVV9YKWd9qtlqoxe/N65HEzCj/sM0FNjnAwwP+bA84TrHH2MEb93FtGJSY4/zRmTpkM31YZD1TWM81nsyV/Jt9Xz1Q+PrhBA3+rXm3UZUXSotK/cOlRhIk939JIUMXO/Z7e/AHEh4+Rs24w4eyhntNIgHXq+4P75RIkkSgJ+g+hycjvB7gyY1/yIt7PFkonC/wYQlfRfKPPY05fSRd9/C1C6Nqkik9OhjRwXB50LqEbuTQ+ocO2LeIhPcxSamTAn4y+/2Fym83GkhwZW9vtfsNySsYY4gte3yucZbLE7jZ+Ynqt5fyBI0tCpLIRzWs5RU6oHkh10/X8wHcNTBE6fD9W3UsFjnJiYS+HPc79aczXVxeSN++l3+7vUcnfCyG+/BjquZz7WnbtrUiycQ5PtTws27zDWuTwKUZusccInPzhLWw+aIGxeuNss1RkUTIhuSTSBBtSYTmJM16eJhzdkNgU+IwO1/r2NXwM5PLumG8dp7L4KnlmRaPHkx/9jv75VMVf/NUutqpK5MOFxu1GXpGAlDAkYTfcHWrgB8YSZ7bw/XEtz3+X/gcsbcbScR6MnK82ck2B81gUEDwN/jowL5pyRq/r3cKdaeaxFerTtH/QgdrecQeK+eBReSWpj9Pa3lUga6nLEMnTlSw7gpbGf7wRus2adzu4O9MmpfadkeN+PtAYlCvNtK7W/Wsgb5+ua5AivI8x6/vNGC/NXuAhK6lx6cS8/Wz13hsZPA47Go1LfyFd4h2+n9Whb4Mb6/UvbyUxYguvdceuz7AT9eV/i36ReOYZ0rQO6wKDeho9m4v92k5CfVrbHPLHsPn4PY/BElvbzRyL7MSvakUl3O5LTXIMaBzwROST/Hxj5YK2GUPXv3+teYPz9UR9zti/4lEdLZYq8dfjuwPxF7PlqViUUmsq6MDNlzCy75tFeG//e1TiUR4fX0lPzTm+Csfs+OcUpJQ8zlaTKrZo9b4z/5iM+1DLCWVjF1BdE/b9Oyx5DbMXMftUbo+Tjw0znMs4KzByJs+Iz6oOj3RDr6W2JPHe5Ql+RzFPBvsevb4AbRousy4oTt9HnT7+o3i01MF1pTxj2+8QuIcO377Dr9ZTz56iCY/CxTYwMAaVDKfcV1qgCf7nObwJT04UbVcoqq9Rp8Pid8x07TPG56eyHGMh4N8fRvxO36uH9D9EX4Ory+V4esicwzA5Nvf4/85Y5wsTmVur+jhDFnkv3iu7NEp9pEpsXaGPNN8uVTJWaH+w2sdv33N3us9bB8U2HeLRL77n459gutExObDaqYBGgJrtfsKo6/vn1NVyZ977PDq+9fqSArntEkxaX16rn6eqXu0gM+HKYnfsAbNAwxYYCP9Ue7fE/uLOXvPDt29vrpUDFGBM2mHbFKRqceOO5Ld/kG6hn10Rv8Bmx44C7mNGTQnzgZC5gN0pFk5/Rn0kCXpEttfzyZdLNG/UDF2Zwp+BoI/LfR5gtbebeU8dt3ZfbPWME8avznX7P/2f1CJH/J9cj5I4R9fTZAWC8X5Qk6DThcaT1iz2P906LXrgsFje/pAO/YQLovmzaV6fJOxYPbsyWvsJKBP+8J0Axjr3fyrp9qfFhLJbrHvSvjkoD+5Rko+B4o+/vxc3cdG//Phnk3/hpyYnPowaHRgNz8C98Obmcx+AC/3dn7/y2DEgdyBULAf+hqPDtw+/IzcHXwx4fHHPzT1ReHHhf/ym+O7B1mc5sQvTQA9PmcHp82mge9b+12fXRDxWclf/9Xp+Bw+HfXn6j5t58//HvTfj+tjO/j7vwPcs+lfGNrMUI2fhn+h+3919YhO3iMxs+nRy+5hKvjCL7O7tl513/ZLd683s49z9PepnfsAB8af3j+/s6HwhcTb/xyM3o4Gwe6XilHTo1E42ZcwtdFffgxe9AUDN/o50Iv2o0Zo5IF18R6/v91BZJH3p/EDDf5839fpcfCyz8HLzUymoAH8Zia/HM89eOD9S+Dt7sHr75/9PuFl8zfxE5pGcHu5mcnM/HGCqf4Dv73g/n1gA3n/7H3N7Mf9wDfV+x0wu6s3w5Px7rh8E+p3b+dz82czU4wffKH+9OpJLHipt/d+Dvfvfr8HL/c2Dv7s5WZ3NPh7Bx7fMPuz16UQlWIAomII8uu+zp8d/P0eeubgz2bmVRI8vHvgN3yVA49mPt+RDU0vEzL8wMvIeCEETTygjbgGDtyeaOk4cAXKfIyB9kI3XQV7ymkmsw9j+ssHcFocOscBbd7fwedPdw42aeo3Op2spWY/4PB+PpajMvuhPECjDz9wQHTwdg49vPNWjt+M+Xmju86KiXFClCbD4kZDCwZ72Lg7Ifdtxax49vn7HB2v32MMCvAly/OJ5r4f4NEdGOU+n5HAuR/uQa2BufoddHIc3n5w3aTAzD7K0stb6Pb20fVLd1egjfMkxqCUopwPHUGY6Q6ermvhm2TQ7nJx3AzEDzIFn4/pZUxFARz+7q29LEDvSD8zetPA68yCYozya0QOMQbF4BBlZtN8nEanqf8gywhdI/29j5nJ/zl+M9rDn452fkB2uXhCqqdsALy9lxljmhkM95JRWc7GXqb4kY5RLYdLeRm0+FgO9JjoYQoEhDtNuKiPHJJdzvGDT+vhk4/rdIvLZePBYT/QcTZULBjPDxP0TeiHt3NcI/N33FMbNvtj3Wo6yBOcF88Jugdk4QnIETl7XzOTj8cwiow/whf3ZQUHUzPqkEk/zUUT7RH+er/Oy6HT+TTpEQaVYgSNyXXAzGRmKjlMhWDYa6uiKJSYq/NTXD18lkkddkh3mZkiB7gevA1jukzEFQN2TZvA3eXfMXbLPByPl9Fk6pvnd/id/ggtAXxZnmnGYcbM5If6lmBCDy6n1XxQ+TUqMvcYoB97jvQ1eOX6Lfq5fMZg2pNkCYtKdSaV66UUgo4EHvp9rQiu1r+RQv9UFUpLgjHU50WpERwuo4559diayXxQ5eiN2R1vPLDVE3Tp8khwKk1BzCxmcj9qtB+BBG/MokYOkH3TqcWWZFJLcigoqEqFIvM41Bx4iyRBczXnAMq4u81mssXdfi+naYB/I7SaBU3zRY/aZKozkweRCgKqqJB4m/jnbTKXnesYNHvCrccmBngZs5wA3p6AwkIZh3IPLETwOf4DyVbJ/b9Nso/Q15AA974e0D4SVHR5jsjU74l+R4KmOAS16EeOHrqsQpa04OC7IHiAioIyTEEf5yuKSZCq0QBX63eX6q538m9UBeht4FMGDqPS+zUEX4xZeRL4yAHZfSTTUM4cSgILIzgSetQxrxY6Kw7aXtfAYx8/zzKCnzXJvI7E3hHdJUIBf2cEN8zu5liS6IkhynVzS2JmD/i34Rfo/7AslAiq5QT7XcfzItcR3C107Qm+R3TP+8WUQYlU397KQhAka+SfxaDFeiXXx2pOAETC13Sa/BO8W8IjIddmd1BinTGSWtq3JEZ209ksR+f2yMTHORDgcbo6gmDun0NZoCM9+Nca8Q81dM1IsjYEkicdC1FmTosRr8q1JGk5J6EVGXdDItiDdQaTa2R6gO4Hjx/L5dPAxxzeLp88lH+avhHX2Uo5fHY9cJ6XjG3oa2T+ju+WYE5LEGhzcQUt48RrT3w7Dwr4eySQPB5bBYLaERH4By6I56tNUt5LR2ioFvMpMZmv5vQ/kOhaSuuZjgQ9RgI3IwGt3SV2UUSNBFIqkiVG0PP47ko3fQ2Rpo7ASoNubglQZ9DowaYIX1vsuEZm8/lCRwI/DbyMrCsF9mbYwCwkDQQbdyQwMsavnhDQIcFZzOZK2ABsUlSQkGe2XssYrce2fE5DFuT+3vl5hPd7bHZLUiHLczX+fLXRAf5cv3mnKQhFsNdIXC39gwKMVYC3I+Bz+8dXqixqwBeMBOJ9jAN8c/+4PjtXQK/82XleQ3+Hz82Q09mjRxqhJWtG5SQobr59pR6bytHJHBqO+NAD+jUQfD38b3+AR60Ug7KHBA5ZZ4pO6O1OPlf3BT7GqpgpHnvtSSb5n8EbSWwkdL8AHN97Elh7ZFeSHBsI7I6rTOezhXYkLIZ6q3Bz0JHE0kCAUATUS3AN72/U4XMFjmHBrB+slR6sFJBlR3AtYi/p5UYZge3514/RbWyFZFoND2I518a/xYjyXTD2YrEixzDT8umaIOsNupkUwbtYLNQjf/8z3H4fR9MFMp2vT/B5B5LzlSrWl8D83X/XQ6ec+T/6+isVlCf0s0OeEf+zublWDe8GdGccpfliKRd8QG+WBP4TtM/g4QFF7kmsuq7X2OAGHZ17snDSz4P2ry5UEGzN10v4eaPD5laN9YoEdkdwbxlH+K93v/uDrq8vdf3Pf9AJfvPhP/xKxa+fqAm9sq9XKp7nylOrS5JEV9/tdLxplKVcc4LaS3SyJbi7zCttXr4jgXirEh1uWf/mXz1Rdv6QpJDp5j+907DN1LyotSDT1COTQOB7S2LXaZ/lpTbo6+3tjVYnJwrM1f3y27dvlOBJSQC2Iml39uQxczpTebpShp1YmWsgobXfbeVXwodJufSmZU8TdP3qRjeMsc9QPRLYFWvzuJbKZ3MVzwqCrqO64aD5cqb5rFC1WmpEfwoSuWdfPdPstTkRnQAAEABJREFU60dynbFFqbiaafnoXOvTU/neI6U03Xv46d/ccfuth1bFYdCA7y5IvgznSz159lxb/Jwnf4cQ5AmHNphEEDgt5/IP9KxIah6RYbM/iAVNW3xLQWR7zzo1oFfjOKooCi3XJ/Dyd2qxwwxbHtH3GxIkRsA24p9ni7mEX7/aXChC8+b7V9O3tfK/f67u+Ymq2VxjP6hmDenxtwafi30nT8a4bxgJWnuCfvbsgc5++ZWUR+26hrTToKsLEubYbYuPCWYa0J2Bvcj2uze6JQF3zTpZkRDP0c8rktU9NKZ5qf3mCpvqsZWC9bdVzpw3L1+TWALvca8AHxoSTG7zJf6+evZIERzjvNDOeo3QcOzbySYM+zmwhvSMHeCl5bnm6xWyblSEXM5/94N5WeoEOQX4luBRD55yvdBAsm4An+Gjw1dnKkhYLUju+roWY5zk6Xh3+50qcAysb73z3+0FGSbW9Rvsxvc44toT7HfeN2+YIzp9xOZ6eJjNKg2PV+pIctX/5Vvd/vO3iqwHc3Tb99UZcqrOTzVLuU4fPFLNOpThBxbY00hib4melbFUDm/6ZMyvVg2PxjKD751cRyJ1MSb5HutI/zm6MSKXSTfzTDt8f4evHlhfRtYz1+OeJHK42LIWHXWIQhejlvDJgsnntDvslP36qbZz1hx8ZcRH9n/zSItvnmj+y2eqikoNyZiEv893+HPmWh8P6pD9AZ/ZwassJW3rvcS6uyZZmrDRgJx8LpF5z5l3aZn0/aX6ZYn9DcryfNLvEh2v8VMtfG2ubqZ1OaOs8vXSsFv8bFov8Km3EvbaYm/jrlHOetDPc9UkYbZv3yog3wNrYueJXGRfkKQXCdhDLp18/Vwjer90W2feI8mM4Z9eyteudpEro2/DupixV8toJ/cHqdCWBOjw6hK6L5SlTP0WXl0e1cRRFiP+Y6EMv5E9PWP/UMoeribo+l5mppo12T9gMMM/2pNT1STwa2g2M/kHrmIIiswvpDTp3uzBA1leqMBmA3J2etznuE71+62aNbLIpCEPGmKv4d21GgenB1/VMV5L8s8/2ODnIEMXXM7DLJOxp4nwrca5Rnhn2Ftg/WvnGcnvRrEdpTxN394MtPMPO6SzpXoSe+3lDTY707GM6h8ukX3N3rJVYh0Uex2xltk5NolNRHygfxhr/OpUgWRTDpS/eqqRJK6vSwNrR96biqzQ8M+v5PozasSFjcoWM3TzRGfzE/k3KA164no+2egRH9ThL0OIyFKaZSVePyrCux1yMuy8ipVakpADOokA1ONbEzZdlhU21Kplv9CQyO5JytVlkCctlUXJefHoRMZeIHDvKcuR6/Gfv5d9v1HBHuCGcxJKq4D+5NjtiK+r/TzSd/h/4KvHig9PFFgH2CTp+OadxiKT+xOp1+3kSxsZPtuOnQx/dsTnHNoD82u1w8ft2XccWQ8D9jP4B1dreMxa3qOPGfuakiSh8G3D1S37mRN1RVBDgrN5t1FF3RZb6F6+ZepBwm/BXBn8ybGlgf1Vjh11nPkNWWS/fibXSbvaM/a1MvQnS/l0fmhJqsaTpUSC2vs7TwtsvyG5XwxRxl6yhAc9uldcHGQncxk2ZehTxO7qWdI2xyR+9VxHnvumUXdzI2Ezvh66L9t//0ItvqRnnsMRm2LvtfM2ISh7dKKc9T5njzEyBkyUTIrMyVjLoqL60iT2E6oKiTn6OaRH/xP9Y56wi/cq6kHrPinlM/kZPYGzZo/WzTP6Jy1P1mrcpr95pBF5uN6Um6PazY0OrKPjy0ul9zutn+MfXyNPaN37ukR/XyOP7Ecr9ltGorVlbxaQf3y41ljmOr59rwY+HoYW8gdFbCoDfF/Q3mx19e1LxRzasZuBPfSxP0r43xF/Leh3XyrGG/H/48lC5futhotb7Z+u1D6pVBemgvWl+cfXyt5uEXeSXl5oUKfIfIQ9W91L7ps0asfZLsC/29evdZbN5L4lz+ADa5iNQSlkCuhGwf53xt5rxZnsBv8ubGnGGhAQwMAeYry55RSh+2vk4UtA8fTzc3VTg//56zMOoNaw+rNCXr/EyS+V0fQv+LnDYBoZ8x7Es/7kGtlYjWyO/qTiZwtGakfwfQoUffi5LxUtdH85A6b36eG+9F91H+n1EUA3gtdCoJQXfovD7DjByNsd3POCqIhorh9f3u8eflzz13m7o0nI58dwP9qX6u/rvnS/p93vX6r/65ShOnLQxFAf20H/LpeP7PDvMvhPDDrCnE/hvpnZn0+p9/eDgG84/Pkex1929/EcvtzLa+7h0xbuFxzudPSHGsPU7mGqw9a89qfogw2f6MnUkl8fdNw+3CdbkIIjpvaHn7t6Lx5ZBqfxPrT1Nj6mbzadRw7DB1q87h6CRfBGXg34/OcO/z3egGzu4b7M714WYwCP4xihYADRXd8736LJCsRlZjL7U6BqKg8RegB/d/A5+N3M/KY7nk+P8joHM0aBkf7sNWY24fLnCC4Hs7s2Ex/w6d72Hryd2Q/13t7LPgdv72VmpsgGLILbzPSl676t11kwGT7Yy/oPYwfeY4BnMXiTj/T6i7czM3+cynvm5uAc7dm0OQyU3bWjv1dMrT/8omuMSTEEDWzWvb1DypJEnbi8r4Mf3LyOounH+ePlDneylZyUEE2BeUTobdtGnnDJODim5GMMchwppWnjp4/XOAVFIv0cx4j+TYd1aHLcZqYID1OIMv/HewhhOmi53jrIL+bndPVszEY2oz3QEeTqwDMAPWDe7pP+0fFCj5eb2TSOuDoOqh0JH5SHt7sfg74Rfvqbj+k0mJnMTD3tfdyeTfi9nzEzJd9IUuZ9RjQ+hsBvqaO9j91T53CPF2TyBjEGZdCVnD5wJOQ00DbjPcQov1xXHP8ALrNIULlTT8DE+wfGcd1z/rcfDrveZxxgEg9Or9e7LDr41XIQGR0PdSO65zi9L6/8DMirgxW9vI/LpkG2IUTG6yfZBcZznQ3QmWVJozENeOU8CbRzXCEGOUg29ZNG3sGBXKb5017TZfL5OgTwepGZ0cugAfpp1yMbx23IxMyUc2DIi0IpZfI+zrsI34Zkcpvwg1ZPcmTqQ/sRPoBGZVHS3hTgdaCvxagQoyKBj6Kq5Dwp8lwznmMIGuHNRKskv/fQbmbMB97D54mPIPa6gUBZop/T43smM+innxl36GZCkgU1BKw67DXEoCOBmgY8zHLCPyDzhgD4Hb5BI+MjDLldi8vbdV2rAM8jc/B2fncdTLzTRB5sdR3z98QcW+TcNhy+uMuMFWHU1B5+HdEDTz55EM71JmfuWQ5PaefLTAJnzgF3gH+BZzMjYHeUf2tpZE55VU74nA5B+7ycTUHrkaTiwJguxYI2OThjkaniwOwyaZGnf9NK8C6A0+Xr8i8IUhQEKVKK6uDNjoPXHhgdF7z3cRLK1hMQ6GxQg17W6HNG0FHw1tA9yYSqEeRoFZl/gZ6EAD6CIC3gwYYYI7rD4RjeJ+ZcwwfXJ324DhygDwQlHFFNwCXBq46x4iAFgjy1/7k5+LnwAKyZXKaOw/vVHA5rxpkxlxI9rdHDFijQvS2HT4cG3DsC965PJTrj41xz6K+ZZ6KPJxfM5wMsVytljL+HJvcPIQRFZLEmeOnkGpM9MKaP3by/1uHyWjmJz7SoFPJMBTwfScBn2KoHjNPpUokgRwhGd0N+Tn+jGh60QA4/ZvBzTrDEedKgrzOCLyPjeJsaGvcEZ5xmr98TbG18ftB9S6DYdRTEGqRJPrBHnrjdEShqwO/4vB4xqkHGGTTm8KoAsqKQ7aElSgFee9sae1jCZ5Mpx05dV32MEXub5YVCjHJ9cz4X8NL1uGdNcTsQfeSX8Yv53lxc4Is7dKMGV6nM57hcEBRpZTPeGf/IfLM8p4M0Y9yRCbSMFeHfyDx9rvdo3Z8kaMqLXBn078Oo4sGZdgS6AgG7G4IEonGHvc9IFLsuZozh8/JxWsbyYK3zcuttCYz0BM7itpF4rrogT2TNnzwgGLMlEQH96HtNoMhxGbiXq7UitLk/LqClA6fbqtuQ26Dro38bOGLDHbyMjO/3OfP28T2R4d9UAhV87OXB4KKTMmImrifVYq4tOhVJtBw9MF1lqgj2nJ4Q7JVfpgU0mIJmBD3F1aD/Ofx0GeTY8/mD80lnXcZb9LxH9z24c/LooZxWI4m8J5HS0u+AjaSUqVz6vFAEeLd5+VItc27wAXPwteji1XsCW/DcZeD4Xb/r+qisKFV6+azSyfmZstVCAVpsXuBTGvAuFdpBGfNKBAIbfGxNAM4Dix26ffbgoSb/hL1tmoMagr17Auk9AdNqviCYTRm67DbYLQuJ4HoiuNStWT/QMdfN1emZIjIR5TN4NffAd0hyGlx2LYFXT3pt+6N23QEZE8Rk7dKykvMt4Be3379FB2qSiLVaAs8Fgaz47lb1d++0PGK37281LHM1y1L5M4LqBOmWJBiy9VI2KzQy3+LRmVgslVlSIghYX2wIbrU8O3Q6vL9SSVL4SGIjXO60Ws6VoUMzdPWKpG9OsNX9+inJjCNTtdGk2ChT0nI11w3BYExNHfJzmcVEDXB6cipZ0ONHT1kvmrt2zMlxLUieIj75n1Kc0A3S+dPHaI/pHsca39ajkG7PsajUdK1u3r3XluBt0YxTcqk/1PLL6F9hxy8JpI6vmR963rM+BAKFYh1RM0xr0pqk6R69q/CLZZXLolQgLP8zu6uskOve8H6jxDpm8KK7Ourwh42aN1vNnp9q9tVaNUkieUKdBPvVH79XYC0w+LquFipDptllrYeWkzzYK5tFFSelVk9Wyp7M1GRHXbbXiqtKJwTJH/7tr7QiwVHOZ6qWcy0WS21JbhzYx16TaDt//FDVyYlqaDrgT0bs4PZmozllN9jIHl3vCLBmX69JMMxU50FdY9r/Bh+xaTGvQkuC0CX88HnOz85VE9R9/3v0ahu0f7vX2WMC0/g0TAD7qlU+PNPJs6fyD33sScTuCdAaPFwxZo5NjSQthkWhRLC2QScbAsCrX3+lbWGakTRoMvQyBtFCh9dX8n3I2fk5PreXOBP4enT68MHkC4Y8k61mevv+tVyWnmwxeDEn6LpPo/zbUfXxoNevX2qL3I5ANifgC09vSW4ZOp6egytP6kj01dDakECr0RUmP/GzCFHdi0td/9N3Wi7WEjpVnp5w/ul15vxg7ToOnW5Dq/58odPFSjlK2cL/t999pwV7H9+bZFmmGbKSGVsWVkLW33boNXtwogU8++rJMxl7Gk9sLdzvoL/t2CnRrloupg+jxBgVSYqvHj9Qgd9pF7l6bDe7OSoneZ+RkD3iZ8fbo1r87DKV8uTOIi+1XC71/R+/Zd82Tsk2IdMW+e+ao0r83S2+0H2jMKzRRuyl0eB7G4LmxnpyeHuha5LR4/Veh29fsT1lHkEy9DciX9/HFVWpkfkt4I/Pc7WGT/4tLkDsH8K2VtlJzcWNRnAuY64W/u1JHIqqmGAAABAASURBVCzPH+iEpF3l/ocETBqkOkrVP3yt9d99rRz97pFLj5z27Kc6fLnrWMccfJ+032zYh4zThweMtW9w3Xq21ng6V1rONHe8+LJJVu8vNWddDrK7PQL2MZI48G9Ml+hpRyDfdejk/KGy1Vwtvt3/KkefRw34530mrfwvM3hSD9q7WaYWHG2QAj7L9S4gn+q2lfCx3Yv3OkKzIcv88Zluj7dqy6CedaEigRjrXkUvFfhRsX4sfk2SlQSE4Ove5YmsEIkOVxu1nsg4m4ucmiL0lxbVkjhPo9Q/O1GirFpxD0kNe8wQk3rs/hp7721kHavksnI5d7wrCzqwbmYxU8kas3j+WAM2KPRq2xzlH1AUMj2yX5utl/JPYTa+sJ9Wumm2KopCCbnPH5yqTIXadxtlJLucn2HfqWD9HJjn8m+/UUCG4ZuH6telOk9G4Ufn/+EX6thTNNjp8IfXqvDN2xdv5Pw+vL5QdrbSoTCl21qzUKj+z3/EF4B326kD75664uGJjokZZdKAT8/zQgOJJx0O7AVrddSpyrQD34gODY+WSvgfgwb/4ET/4p38/8otSZom7MhlpVmuOozKZoWyXz5W+3ChervXwLrrH+BcfPVUQofll0nuWwtsPWZJA34ksmcoWOuHImkkUSn2pIHkU7co1OF7xr5XrqD4+EQ5PsA67OIdOrwqJ372DxYybG8GP1r4M77fqGOtdZn5fOLlXsVspuF8rsPvXygVhea//loigXa4RE/+8EYDCWenxc84AZ/Z50nhyVouvsha5km/EfoPl1fo1rUyyvIQsfteHNAUwZkPSfbVuaLzFBtu0AkUWMZ+YYbMG/Y47tNH+CTqx2nMvVqSfnZ7UHNxLT1aqVwuNDxZwsNb5awDA3brHxILMUopqVgsJPjVoXc7/4DL7iiXwRhHlSzT45MTZShjN3Yy7GJezeWJ3eNxp4F91biuVP7yqSwm9fC2Al/Jepijm4nxRmir26O6KupgvTp03OFYJYmEt9tpenquyPqQvn6I+s9lJGPF3HH22u536h/MoRV62fvVfTd94LrD54/sp8XedsCHLFub+CvWrob1LzC3A2uyf7s2ZlEZyeD8b5+rzEsZstZvXml4u1HEz/TIcksCviH57H/FoXn9fvILVYeQ2lEVEFvpmKQWg+/Yiw3JlOH3s0cn2oVBLk+HxdmZImM7L8S62YRO48OlyqyQSN4OJL8D9idousX+G/Dt0YMRuWRlgT53KpAZI9/5gNFUYNf91UYzkr1ejmhU4C+z3uTnsvw/fCPXcyH3yJ71mEkD+lh9/UQ2L4lVHNm+dVpUyJo90pI9fdlo2lut2NN1Ly7ka42wsebdJb7kUiUyKY8Dczfl2Hl5dqLAHs2Q06Kaqdj3Ov3FMw3rQvsXr1XDjxx6Ony260WFnsSLHXrPWrTC9kppFwdl/4//qMUvHojj0SSv+p9fS797o/6kUqwqHWgT8K0GLveH4QltWavSo1PNWEvE/nA5JtX4rHGBP0MHA3u+9s079nvvlOUlvKjVcK52WKRcHT6p3d2qG1uFpydqHs0UnJE/wMjjp8DrR5F+Wv75s7f7HxD+kin9pSwxkP8cUP2X/kzozGTB6PopQbx+8mNmshAm+KT4z3j8KZx21/fDTfIHAKP1NV5cNj17GS//yp8RvA7CMAT9I3gc2NFqZJPCL2lk8WBjO93/RHfpMP1Ax3T/t/7l1H4KPv6n7z/17O0cnO578Pd/Wxg5AH8O/2YUfM6af7OB/7KB7vkzcCL1Z+9tZjL7Mnj952Bmnxf97Ps0zsQf+rmdCdu2e7C7sWVeqkC5g5mXB4nye3AbGoiGDH5Yd/qBwe1J99eokXqHnkOn30EjM5P3pYqG/owZ0ncE/KDnYHc1opbDG8R6gZc5CR/tlIKPP7QB4YAtQ7JGdM+r7mink4/5oczLnd9i7h/BC38ObFTATzpAkH4KmPG0aRihZYQX4zQnNjqMPQL6Fy6zu4l6PwezD+/0tcA8PvR3XA5mcIg6L/Z3v9+Dmcnsrt7r7qFjw2lmCjFO9c4LrzMz+WV2d582YxSY3b1HCxrxmw4uI4eBw5r3DdDmSTV/djCZEpvbFOLUx9tO8Ak+M1MA+KXpCjbdzExmpiyl6e74ZKL7IL+72Hw8n7bLF1bLr0Cfqa2/AE5/xwFqmi/vicNOTJEnKYaAnJAL8zGzqcyCycFfHH/8wJ9gNo3NjX48o2M9G2qnRRqnugFivK9Dxwa7gy9+kHVcDiEY4/UaIXagf0CUMQQNtBU6MgLezvGIgcyMV1OIUSFEGW0TtJsZ1R+Asc38WbQxJQKRITIv5jxCDz8kqDt530B/LxNXz1g94zpvenTB8cYYmBv0UIclQeeoGCOHv14xBPDfQZYlOeR5rmDMif6Dz4fnGALYoYVn46khODCNyYsFm3DyS+K9Z0PdtZ16+BQocN2hWCFG+fNAvc/HLNA+yMym+bkMHaeDt8mYs4M/i2uEv8ZYyXXnbiIy/lGlmOU8Oa4os6gYAMYTfAwhKMQAeaPMTDltHZdDpN1IG5eNz1XoDJPn1qtDDxxCCATR27v+PDuuCA09fE5ZJn/OcsYHt+M0gx/w2ukOPNPRSeQ2Tngisna79MIRQbqs/Fk2/ZbLzXjpqGttkPWjYowTyPHRrIe3PXw0BU3PBMhGxjRJHck9f3Y+OQ0difWBeQ2OJyRkXCgn0DbyztTl4zkPzIK8j5lNtDYcqDVdJqyJfpk6kl4DcojoikVTBh8CbZwHZVmJjuDI4N+oEEwGOP8cEvIcoDHGIANCCMJwprbmOPApJpPrTjbJyCY6Of/Ibc5pyIucskJGXzM5+croJ95DDBrQVy/N6d8jH2/g/O2RpdPNZBly4JBYy9uHGFXNKkXmE0P8oBvODcnsboACXOLKkJvBSyp4YxT4n8kUwZGHTIHnmgBJi+6HENH1QU6DJ/E88LEg+VkSyDB40mDHEKsRfqSUFFIm0X+MQS1lzgPntdABx0H8R5449j9Hmack95NjYkToZper2+1WIfqY2DR3n28IQQsOxWamwuUN7Sx18sCNfC5MLzKHBLIBW9+R8BzgXw4tDncyGFXQN4QkswCJprwsZTxXBNmKlCtH7ksO4lmeScwtrwp5IqLk8OrfwNkSmDRo6XwM6GwJ0gf6O14/oHvdwQ+0yNH/BF9OQMznO0STB3Kdf92xUYfP2e0OStAXvC3vNQlCD4C4PovEjY9tzM37B+7Ovz0BkwCvIEERXrh9NPSbEZTxeUT4FUPSLUnLPC/k794nh7cuhxiCnJciQBHhlcGzOcnBSL3AVxOo6JF5UlAscsUyJ/h7nJIQbt/zrOD5qBiiEsG3GKP8AwMZejcrKrV50BF9mD4sAb6BA/18vdaIHlToy+GWwBL4bzbX8r4FfO3Q7SX6lIpCDbbvvHU+jfgFD8R6MNx54J8+D6tKDXbbwPcFcnK6k9MuaUZQ4UBA+PbqSs7XHvn30OABRqo1EEiqhqiMMd3O/EMAzeGozKCZwP6RQIKFoCXBEE/2VFWJWo+TrhpjLAl6FASFOmhsUb4RHUTBNaaoMwLt88Vios1txmkfgtQTdHFaaug9ELRoCciO7r/gR/YLgsLYRPjFQx2Q4VJJJfrocnFdFDrW0W5GUH1IzM+wFWQfi2wKAAbmdk6idhYzJWSVOukW/dhf33BMdL9wp2cu1x59CtDp+lUT7I4k35yOt6/f6IhMQkpqu0b7w14NPtf7OM0VMh2QgwcVG+Qmrp455PAwJxizIhBdH49azhbyAFBJxnr95KESgbeRQPDm3YWMfmXKZQGbRh/a7UHO9w2Jj+2Lt8rQQ35IxtzqgH0doWG2nKsgMLlAFjlJmxvs2fXkloB5ia7kFlXC7xEZ5PtBvofzwO2eAGcgip9uau0IdnngqyBxMf/qCezs5d+Y7S9v1b3dqMG/Na8uCSQ3src3KrJcMcu0fvhQ2XKmqEAs+sBv0yWJbucRYlecFQRd1/J5nJA0moLF+OT0/Fx9ZqqwpyN6NQKFZfJvCxYxVw7+7nKrHvsXOrDDRkcSnpvX79SnKKPM/WNBQLtYLtQRNEvrma7avVr0pz0E1U0tY30+FkEd+t0xh46kTAuuwD6+o959ax6SPFA+K2YE69tpnbghodETXH/14nsSzMgFPThZnihDd0qC7O+/eyHXEddv98HXm43GRalIgLTG5iyihCGw7sMvmWoC4gX6mhPA7EggecKmJElYoqxXBA17Et+RYO+z5881/xuCs9QtSbB6cnI+m8s/pGPof/X7S+XHVloX6N+tPBkyEuAcgN2zlcJqJsHz+s2l/E+ijzHomJvmTx9JWdAIlMirw++0VdAMXxihtSPpWCznGtE5Tz5eEyBsSJQG5HBEz66uLlRjK570XXlgtdlr85rAMWUXL17p8ruXKuHLzc2NFuj3GcH+Gp653Ww2lwokDRPjbi4u0N0dQcndpCtVUWg8jKrw72HVQh9kHoF3nZZxjh4e2YN0OpI4bQiUX72/IBHT6Gy+UlnNtDw71TVBYyPRE8tCnqgo8UV7fOZqtdbCIS9Uv71S//5akUTlkTUnQ44pwQ/8hpjn+3fvNG+kAwmrBvmE04VE0FfonK+Re0+aj1KFLfsYt6/eT98O2/zxhfbYTpUXWrDmBvRt+Padjr95oYFgcvs9eEneLElsZA9WOmCvfRE04KuW0N85TcjIE3tz7CM8Wuv0V8+1Qi/6tsPf3KrfNRrw5UWe6RYfMdL3yHp6iw++xdZTlinhl8Ox01yZrl++0s3rt6rxTY9IyJTohOt5ytLdN4eWleb45z1zMubuiet9U+vm7TslguRbtcq9TxjZX9zI0LuQRc2YY48/jyTC5H7OZXZ9UA59I7p/OzRyf+FtwmY37VVa7K3Htv3Pljuep0+fSHmSocM1fPakqieGq9VCilHLVCg+OlFxHJWTDDvCr8i+oK6COhJ+2cO1ZiRjg/9pWPzXHhwJf+z8w92qJLGQslxXrGsdvqtBdyNyC/ibxTeMDd0pZQrBSGCYEjoZWbfPv36my4u3Glhf375Cr9OILXTK81wt+94aXB0+JOxa9fNCBXrQsA7lrOXO5/7NRgV2FHDOoFadpH1bqyXRXJOMG/BjI/uHngSe+/DSbejlO1k0rR6cyT/kcnwwU4Y9CLzu240EiSc7GvpE/FxWlirR9/iE9hd72aFXh4318Lp7famSRN3pk8fakyDb/oE5sKYE/6CcRZXPHylnw7h99Zo5tnKed7OED49KOcQuc7X4iR3Jgfq41y1+NpAQadhruaxxYeqqTM6vgQSieqEXUldEGfzPfvVM+RiU8G95VWo8q6THa7nOtSQNBxvl61q+XmmHvwvvt6z3BwWSiNvv3yhkST323c9z9j9Sz1qzWC61yCvaHdWSSC2vW9Xfvlbz3Wv8bKeWc8pSSS1JVcuCDv/0HXgy5etTVWfnssVcexJLQqZ75tOzZg/IwkgpeJauAAAQAElEQVSeHV++l+/Djs1Bx3/8TousUg6u8e/QkTzJoMf1oiRZpvVcaVZqxD/7nio/O1GJffp/K7EYM5XLudyeU55pRJ4Zdj02nUTStb3YKDw5R9+CAnbnH4Dy9db/rLLwEwZjl9hoRuLQx4vHXkY733sF+DhHbqmqNKB/iWR+wT7O10izIKFTJXuOnj2CP+9fvVWPH89ITAk9b/HNSibhe7somDqowfeVVzX8GzVfnagnWd3sD7p++x5dzBTYI6jt5H5hj1w61smexPP4ZqMj/mY3tJgv7apcPbLvse1gSdXJqRoMbU/ivMW/zb55OvE3oavxMfo6h0fHnURSuMUnHMvIXnmH73wvp3VOIm5wWlm7yycPFX0O13t12OFue6OR56N/6AM/k2M7vrYfHRe2UrI+ll8/UgpR/q1R0Sbgv8I3DxXxIWVeaMDPhyLTgXUxww9X+OMIX1enZ+pZr8ezuazIJXQ/e7BWtporIPNulqvPgvpFLntzrT3rSiorLc7PNQZkEEwl+yW3zfTPb9TiHyFZS+qHVSk2HjqQ3BdJWmNfWbBXCaxTM+w4ywqlumc971Rno0baXJK0TszdP/DB4qcDetqzFxmdL70xpsn3+OLyDzhUjx4ox3caviGcnSg8ANiNdSRAt/C7aKRbfGE1XymiywG9GbDp8Y8X8v2/5ZnaZaH462dMfa+IXPPVXD36U3z1SAkbEvwa2F/0JINzfIzKXEUzSN9faiwzGT7RzztqeiX2TJFzY3591HFo5H9NoYN/I328zQ7+CdpYnGTodMA/2eNTrZ88UsSPzNn7jIyls4UUguzxicZ3W2XQ7nzZ9c00D7EmHVn3U16pw9d16H2xWqvDV9b43enDC9Bdonej/4n0Y68xmfxPYses1His5Qlc9zMdviXHv+7xLZH1MLekmOVyHWITpcDeQt880kiCfyCpPpzN5L6wPiux1bn07FQdduQ+OyLjSHzlyP5pYH+R2N+Kde1I266MsjzpNh+0+L//R/aLSdZJ5Q5e/qcXGv/zC2Ws4Qk/ev3b75SxB6zRnZEkvpFkrn//QrEe1b+8UiTRG5H58PxUGfIa0Ts7nSuhW7aeKTm90HnsawXW6Ja1KytypbO1hL9Iea4Oe8piUNAXr/Gz0s/ejfd7+Kzl/z+/GpP/FHj9d/7BsbCBGQEJmX2BGi+9hy9Uf7nIZf8R3/2M75vev3NnQyTZn/zTv+oyen0G/krp/Y9vMl2hcZWMeT+r+/vHVjx4Rwcef+bnr1Y18e9T7E7jJ+9efw8fi53ez+Fj5Z/9MOI8HX6qw5fqvlT2U/3/muU/N3un0eGvOf6/JW4zk5n9i0P+MGdv+zlg9cjbkXiNL5xD37EhYuVh3ZG89B7042sqHhUsyNjo/LjS9fUOfPwJaDAwlrua4Is3uCcUlH96dxpEo54gRM/C5DCdJmj36Y+P6Xj9/mm5wOtg3EMMrK9RMUTojBJlPwb9V13DRGenlBL4GZEpGxiNX/zw9NM/TrvDl1qYmSI4ew4nn7fp2azGGGVmE4R49+yHDG9rZvr8CpSFEJArGx2XwWcNzGzC5cVmeEfaDBxIJ3xeyLtx9/eROfOo0ctoa+Y1ktNFoSuUvMTB24lgnN/N7koG+k1lXu5ApePy/g5md+28DHZSK/ncOuhJMZOZyzLI+DfhmlpIKaZJBv5qRi3vPRtVx+Nl921dVo7Py8xMzhfdX/cD8u5tvO6+yJ8dnPdUM9VRZnbX36SY4gRmNtHr48YQpnofM8uyiT6TprvXd8iSVxm/egI3XnYnK3BQ1wNe5rT7s4/v9Ybvd7uIIUDHwBgmhlVyGijztl7gfTs2fxm6lBjfaYjoi9c7Tm8zMIYxfoiR33c/3s/rnW6ny6GDly2Hvx6d9HJvaeY9/Umg8udRFmyan4/pB56O9v5sUzX14kIH7sfw8X1eERo78DskgjA0kehzp4eD9GE/4f14mX7un4MjpwPNNaJTfk/oyshmWyAxC7q7RolKg0d+d5wD8w8hakSvjXZ3YJr+meR0BW8vEdcYFeDjmKNreSZPAozB1NPX5+l8dZmGGNVP/GrRhV4hRLUcJBlEkWcf09/NTJG2IdzTJ3ngyIxy+OHPRw4g4vI2LUG7EbwZ/ElZ0iQXfKTzyCyo4PAZQ1ICJr8sk98jtlCWMwWm73Q16IS4BniVcZhxuTYEDFrALMj/ebmPQzMJesQVi0IxRM7k/QTRaQecB6O3Ad+InXKTBebkD/QzM4kffbj8McQAO+72n65rZgavBqQMkbRzXXV+ttDasyaJeh8jwf8BHgzen3Yth9+OQ2sHf2mCjxtk8K6jT88a4vOnmYq8AEWQy2nE1hhI99ASKEjwM8SoIZhGCPRDmwgiDhyIeg6ETlWaFdA86FgfFRkj0r5j/MA8XS4isFMT+BSNO4LlgTY5MkE9VBJQCCM8QccHIGKrMw7QI/OLEN4OnXICElmRy/nu/BuRRe/Ej5IHfBP4/O5gZszHlCO/Arm0zDdywItVoZzgUOJQXfDuMAVECOLmtHN0BwLxfvd5ysANgR00mZlGbKYmcDMQ3GmxXYamiamGR0Wew9+eQPds0tOUF46GeukWnANvHsBoGKu+uFLN4bRFf7cEafYk1HYEbH3MVOQy+H1DAsyKpHw5kxYFh+4CDB/FMunrcLOfAjwtwdK809TGgy+RwQ5XW3UEFgo/7BaZ3DYD1CTm4LqtLNOWhA6uQRljVnkpUS+fp5zmWznfRuZ5v8donXbkm9HWZVcUJX0LVQSSHFJMSuiey37AdxRDUH620jGOagg0pLxQjb5kea4beEJcZpoH1eoDg86ZI1BHqQWWpycTLyLjVcxjT8Lg8PZS8zFyoO/lQQGDR963Jqi5I7jv9l4WhRzWJIVZDqYxzEwHaPdvXpqZ5gQ7G4IPNYlFRp5+bj/w416eCR3x5xo9dv1wf5MTpHR9zfEzfZQagnJGklrolc/b7cf9yA1BlqJgnm/ea1lU2iHrxcMzlQ9OtQA88B78W1WpkKHvFXU7ZH5gHluSE06Q47t6/95F4q8focRuCiBUhYTdJXQkEbhbEpRbESDr4L339UC6J++MniX60eMPnTafS4c/c31zGXigb0+A1+fqias9NOxJJDvv6DqJ3791GPNsosXoGIAtQVrDro3gjREc3hPoxGspxKg5tETmF+eFTp4/UdVhPxDi9YuTE9mHfyfI4ZLkFoqjnCBfAWC48vWjGTvdXl3K15AFCdoeORTI1gPY7icGdHxHouKEuvzRqUZ4cWwPuiCA5/xIWYZuztTi6/Yk7V2ew6FRp0ERXe2C6Xh1rZpkQA3vK5iRCKzNkE/3bqMcuWVFqZK786ZBV1p8qScV+2C4wINOnz1RSXCoS6YtAfYGm8yXc0WC392M8Z88kODBoT1qRO/KkxP0kOD59bXMTHGUGhL49eU1LIh3AN1zAnAleh8IQm9eEuiHp+cEe5uXF7r+5+/k65LdHnVGAPDo+of8r0nGuT47j3LoZkDNW1OHf8pJ/MwJeO6wkbRYqSaAunlzRXLvqCotpR2SwY4bfPNsNpNIotTY6oE5H9AH16fjKugCvzVWo4zA34jcL/7z72UKKn7xQA3JzdU/PNbwqNAT/+bIr87lyrP79oXyOTiX8LIqlbPensRK81pcxtLQipC1zkh+Gr7PeT0In7Eu5Pbqydjym8c6g9ct9O0JVrpsZUEzgq39uxv5WnTz25caSJBEfNxms5n88Mg6tc+k7S/WKgmqJ+z25Oyhji+vVTUY8HbQ9tWNdsDeRi2ePNSChGJfJq0x8P7Fe43fYoN/eK8evEto3F7dqMQ3zUiMZQS9D5nJv9mTkWRLJLZCO+r9b78lqHrQ2fOvpNG0vbhWDWTo2Onzx7rtj3J7WsDzDFwwQkcSPlfIesFaePv2YtKLA3qZ4Mk5iZlZWaph/emQSRhMl/5Bhb9/LudxHKTu3U4teumB2V4EfEmk5PBo+90rLfNCDUmIkEUVjHnAvgd89QpaErK0MtMeexPBUJd59wcSXiTIcuzkpjvqejgqW88wzVx7dOiGxHJA/06tkAiqDlc7Dew9UowkRd4q4fsSiZ8KWxjZg4xXtxqxjZNfPlf/9FQ59nr61VPN85kO+I0aQ8i/fqj5U/gPj02mUbAujLJoOiGBs3xwroGE/4g9FfA5kcjLV3ON2E+PnAMJVtd998/DqoKeTnmIymYl4xTqWcsCweXFfK6QJ0X8Zo6919iurzcVvmcGvcae5XC5EWJTKjIV+NoSvd38/nvVrBG+NxGB9tFMEb6X9Lt5914lSaDNm9fqw6DFo3O117c6bG/VsV+Y4QfcH2zxPoFEVTYvNSCrObLPikIBXLPVkiTuuTr89wo+ZQTv3WY79k0tCe90sVN3Plf66lwjep6Y/5HEVOHyI/EemVPNeNvNFYyDMPzc8H6jjHnOLGnEzwXklPVShT9uscc9vD+OPfbwXj7n2fmJchILxS8fqQhR/e1OewL8LfvrOkkBfc8OnY74AfM5EPgXEPC9p/hhhaAr/HmIQQkSnD++h72+ucKf5tpilxX7vTSvVIDLlpVGQIuC9EuA5zb5zsQYK1+/ZfK1dGAPl5hHwq9qVui2q9Vcb9X+l++k376R72sa/FxFItvXvQBfR3SgPF8Tt9/Lk6T+4TrfpxzfXyjEqDwkfMK5DrMoX8M6EkarszN1hekQOg1dS9LgQsO+1vwXT2XY/5E1r0ceA8k/Q09uSRL17E+XJKMrEr/LManPJbHOzChrXr1X/+JCA3vIImaykMt9UpUVitVc+8NOjnPQKN9b7v7xW4UNvoG9h5dF7iPnhhG7n//yKwWXM3M6ZlL17IHKxw9l7PNa7KtjLcuwkwFb8LVqQEfj2VLHypQ9PlG/Kki8FCrw78P1Tj221QFz1q+Rde34x++R91ZKpvzhiQZkklHXoo/HeaZmnlRgt2L/3LIW69FaIrkzMnb4/XsmbeyrTuT75Q083nvi5eaoRCJl9/uX8r3RDfuZkCVZikp5KU+YJuRQs47X6O04bUiTuoHZ3+wUWKcGkqghBPXrUhk+IrKnNPSiJckzYPvi2b8h2eCr/b0jWdkAo3nNHRyvNjyYCnTUeckirA4ZdvTH9Ux2bJZpwP+1NuqWpLDT2DsN6F3GuoFRTR/mGbArryvOTjV/cKIRRU9Pz2WLUlt8ZYU9x5uaRN0eXs9V4tOWrCub12/FZgb9Xigtl+rw8V02yuBnjq3ku04RWQ7I5vDHV+reb7QlMXxk391iq9kQtRij4tMHqsA57BgDGS1+8ZzEXKeW9W8keSUSuANrovPKWPft2Zn05HQ6c2TdqEUxh7bdxI+L12/UsxfUHH3EF/acJQbGN3x38fVj2euNBvRvhj8LZSk/A2zevCGhCz8l57xq1oIe32rvdzL/M+vs02f4amN9ODRHDXlSgW/bkyzf4yf9zBrxsy6Hmj25+zs/ZzRF1AFcAVvpSJpOzQO2/wAAEABJREFUumYmQ/YNCd0M2xpJaLcv3qLz8I31qPjlUx0z0/liJbcVP+Nl+NoZPGrQ6cMJ9kaicQxGTvIo91MROx7xp93bq4nHTFBt6NU9nOPfllr8zVcaHy21hk8dCckmk9p319rcbGRPTkg8tuqgJ7C+Nuzv/QOAA3tdMUb6JTwbJe8T4EfC5lv0ZXyOX/mwvkb2Cb712JM0H/DJTX1AT2bqhkZhvVRVLSf/USFrr8/wadXZiQZkhPCQ//n0AaMDumHY1oi9Czvr3m3E9kIjfNn/7oUaksbOk57Eru8lO59HGFWhi90iyv1jxA/7GAne5njgmz+8lC636vCtuSd/rZfhA4SdtIswzZ9m/Jjcjl2Os6+fqvzmmTwGEiSlotSAzvb+bWjX8SgdE3Lc7JWzD8yvjhTUMt5bktlFVXJOXDv7NDtdq7pp1P3me43of3m+0sA+pMP3nP0v/6AeH+Z23V7cSv/llcbfvJawg1gV6v/xhZblQnExk/l/5THLZFWSlhVQasSGBp479VIWNTadWuSYNZp8cIef6/Ah/iGThrPSWOUqoeeAXx3Z8wX6t6uo+ukSWy8UmOv//PlrcAADYj38a2D+l3Hej819JPgzjr1GFiWH+85mNj1aCHJlnF7+3F9f7AC+L5b/BFJoM+Anar9Y7LTegcnMJPr7nBymDvZBnZmT/Jn6qfxLv7zO4Ut1/95lzsd7+G9Ii/Ppc/gU/ed1n797WzO7472//DXBZePwU2N4nQP1n9Pp7xRPP/78czA1+vKvf1Wp2R1/zOxj/3/N+GY28dnsX777QPdj+LODmfmNfQG7Mvjk9VMBv4LbBveRzT+3jz8WTF7nIC6zOxw8fvwxs4mu+zYD/mWCYZh8TM+iQ4Mf4bnv7DRMbfFFbrv35Z/f73Hfl3u/+2e/e72ZTfbv75/Xe5mDj+V3r/fnT8Hn3rNYflrmz97+HqZx4In3NzN5n4H5+Ube7Ifx79v73ds6DB/44c9e/jmM1JsZrLKpyuzu7ringg+/vJ0/mt3Vm9nHPp+W34/j90Abr/s5CMEUUlKI9z7TpgRND13icvq5ffwJtPcXM/PbRxiQpcN9gY/v7/dwXx5CkIPXe5nfwwdcZjbNaUSXvM75PqKbA8EIP4g5nTLJcZqZzKCVg+2nNI7QEUOgTkoxcjd5meO7B9fN+z4xBPmz68DHeg4A/u50eV+/m9mEL4aATtvUZ3C9QQ+8n7ebAHq9LwPzY3L9djocxzQOgSVQTXX384Bk+TwdvK8nr5xGs6AYohxvSwLJQpDLxQy8DBpD4DdDOALKvO/9OFNQlTJv4LzzugHaYrjDMX7gMcj5GRnHxwLiHUgmM5NfPYemCT7ohJc5OE6HECM47uhwmQXGoDM/Jv8X+O1zHaHTwZ99Hj288LmaGYGiTl4es0whBgVwDPC2Rb7eJsYoH8ssaIAO5/3I3em4B8c9Mi+v75Hhp+UMAY0jIJmZHL8FU+IAL5lGeDN+oI/zk8KxlX8SUwRpfXtcZrkGZNAhc2+f8e7tXU4BfCnd0Z1Bv9M6QLuZyZ/NgkKIE/0edI8Re2N+ibaBu9MbmZ+D4zQzOZ6BOXjAwp/90G7BJnodt4/b9Z1cv7zc8Yh+nohzfB20VgT7nPd9yyGBvlN7OmR5Lr8CdIzI1nXLcZrRGhwdwSc/zCb8guCJGfzhPnCYdfpopdF5n4L6oCk4HeSSNjnfY6AcvAM8HWjHsqMeufSUJcb2Q3hD0MVxhBjlc/E2WZ4ry3PVjL8nqJvY+xj1jtl547h8nsHi1AayFBXk9IcYFKC/R6dGeM80ZUZPoKgIzEGHmMNki7T1ecQQFZljD2884KEik+FrRoKAA3hyaOnA1SCHnrmOeZIWpSzPFNGbSDA2GySDjwP4M8oZEf1kn60Pl1FC2yOBVONglyvIP/3cM3+FQFvXyVENvKWJHLI8Bz9jQFsCnNaeeqepa1q1BNBCO2ggMFeT7Iowr4ZfEdwrgjHe/kCSLkFPwYE0I0iWEWTOilyZ08McA/cQIwd0DpiQOqNNh605L40xfdya4LzbXo88XF7VioBBXsiDLCOBsiokFSSYPLiREwSZExgxM7AZrGQs6qusIMDRq4OnDYffnkNy3Dc6kIgx5BBpP2BT1cmJQoyIbZSBId93aplbF03LZw+Vc7gPMcntwBs0yCWVhQrGIOsiM1PLIdh1ayQoAiKwSAEezzmo+3zc9tzHZMwvhKiiKKd9kX/72fnRwLMbgmsj9IBOzosITa43R+qcHyV9XMfE5Twr4WuEz7PlUg0B5hG/YYzZMdds32rkbgRUag7ejQ2qCSIIXdK6UkZgsl8Wih6gWsyEIajgHoNpsVrJ/Z3zP4CvRRYjNnQgue7BoBJ5VczriGwGQDJhATJsY0sAcrFY6o5uAhQhqiOIMc2XAE7A70Tm5XMMKarETzhvKnAaY7nvmK9PZfwrSDAURaGIHs1SPtlHJJhgBK+OBIRrAhuBBJvbg4Ezz3N0eph8gtv1nP5mhn43On/wUDcEcsT8PHm3J0DmczmQ0BQ8yupRWRumP5HYM9/d9Y28fnF6ovV6rZxk1Kyopv8XdZlXUOdTHCcZD0VSwM7cNhL6nZjjEfwuI4bX3WXTBxjms7l6bNptdrZcKDG3JcnHJouq0bc5CWyXabW6k8GOwHjx6Ew7AiyJRIURtB7wvRMPY9B8sdDu5kYd9nN+cqp5MVdAxweSRELv9wTam81Wy+VKDYHaLQHllqCd0I3u/Y1iPcjWM5386rlEUqOjbgAigbDzUCjtGh2w7wq6fSwHpSSfJ+xSgz9oCb4J/9VnphwdSDHTiL8NIU56bPD8+2+/1ZaE14gfnK/WiiGpJWDa0DcnQNdhm7vXl8obcMA/1wvn1QHdX0B7iw65ThZlqf1+J8HYh19/o0n2PPs37ip4GdGDxXwxJQHcx7f4uluCs8qTKoJQYl3oZ7mqx2dafvVYI8mNBcm7HYlEoUtFQ2APvUnI8xq+uu/qZklhVii10kjyKGW5RODg4rs/6nZ3qfO/fax0YmofGngzFbRr4K1hWzNk6/+HawgBEjKJJMe6nOnsyddKT2favr5QD83lL58Jhyj77UbhSjq+OJCEHdV+v9Xxn96rZW43D+by/wPu5nffa08S9Oa4lR4uVTw714IkakHg+0CwcI8Ndszb+XZEPvbtxTT2yDpx+Mfv5P7Lv7G1iLlsPVeFTjXEZ+bQRfRUGcHCJox6/91Lgoi16j8SKGb+p3/3lQL8S/iWi99+p23oNIeHLfq8v71Fx5YKMs27oFsC73sSCw2+Wo/Xup1HfM6p+jzTgoRNtl7Ivzm2RZY7kme3JATd1h36V1c6nS2R10oP/vaXmmGDl2/fyGVfVTOlmNClWzXHWmam5Xrl4pi+eVqwzhRFoTn+BCHp4dOneujfEmePNOBbQ4xyncpS0sBcyqrS6bOv1K2DemSaEfk1gqI5yZEtSaW1f3N5lml4tNIS26yenCsj4dZp0Ls/fqdA0HjWDtp++0qeeNi9fKeRtbH97r16eL99stDw9Z18Kvy3WNvdVtvNreYh08PnzzUwhw4eus83CyrxMxF/V5aV/JurWxISIuFw8s1z2eOVsqdnqkksj//pWwUSFCMJ2zr2Kh+earjaa//dO8mD6vgJnc1ZoloVeSGX/7t372RIaUbiMoOPOl9oR/C92x5kVa7yOKibZQrnS90QxE7Yf4SnLqsKvcjQwx0J8yMJCfc7OfukA0nM5u21Fq2pI9HjduM6NkdWPe+okm5IXGYpk/dZL5YqWbt7bD+xjiqLagiUd0maIbcZ+pFSrj1+ZzApkCBzH+vJpiM6NbAvXp2caA647jnfbjcbJWzW369urzWUQT37UCHziz98pz2B5+r8FJs7JzmxkidA0q7VrYhaPz5RgW/IeunmN99qhy73+NOCeVfwbTjUcn76fuuIrvqZ5oh/PQy9/EMnGcmDObbkge4Ofg9ZUI18j8ht+MeXOsyCIv6nJLnVLwv0eqmGpMkwzzWDR8k/IFFG/NETjfjgEb28vr7WGXpbk3wR69PI3mtk7V49f6IDfjyiJ0fuDX7RzCQgwTtPGtuy0kxJnqwpV9gZ+zffPyxXSwVkkLbMGV/ne4TJ552sVP3HX6p+ulKHf9oPrRqEZth83zUa2Nscf/NS5XWtBj4GxnI/7j4tFYUOfaMG2XXQN5ZJ5OLUksCLi1KeHAwkzvoiKoDnloSKSKiWTx8okHAfyky+doQ8U8VatkeOF69fIYMbOX6XbcfeJV+tNK+Yy+1BvubcfPcdpoTA4NXt29fy/UF1dqKBuTqfpw+0+J+6TaPyx+c6kniPI2waAzp6g11dqWGdr/D1kfWmJeF/dXkhA5/PTauZPKGT4x9aeLFj79DNs2ldyw69AnjGKin9zVMVJHZ28MAWM7XMs6ZcFW0vNjKSQAG9LBinZ40rkIfQnURifnhzpTlrRXnbyWKUHp+q837stbYk/+VrJTxJ+KKAzxkWheKyUmScRLITBybXlf3FpTxRaehrmVUqkGfIo1hWlZ0swYkurEsFZKUHy4lH9ru3JN8uFH/5UOM8VygL1d+/k+8DE34hPn8g5VGR8svNJfdSk47lSTv2TLsL2laFrrujcpLZgQR5ScLP/4Rv+/ad4qLSLK+UF/TjDBjxHbvv32jXHtUgixEfaeiXWEv6376QvbmWsRcJFuXf7JyfnSliL7aq5H0H6B+w53w7aKVcEbvsPelJYtH3x+nJA/m5po8GylrCrx1JdpXYfObJQPYkuSU16jX0rQb2HkpBI37X/V3z8kLCjjf1lvGWsh7+seeKrI9HkuANydK8Dxre4mdc9jl0Anv2NIbOnBQzBeY5BEkpTnuUwBrjZ4Hj1UauEwPyH21UDf8sS1ozxwr9ch7vWbMHfFVAFzvoDsh43DOPd7fs0aTF0ydTssxCUIFgk/MpBnUc2myQivMTOT8j68QIjQXrWHh4znpxosTetmWfYexHAn59gP/9h7284On48krdb19pGXLVGjTAi44E9ga/OeJrK84XOfwuuB/ol10dNLDuZV89k7H/yH/xWE0cdHz5Rsae09if27utxpeXMqeHeUV4kTHXnPVjXc5VN+CAf8Y6JejqV6VKfMKwyNWxZ8hIpO5+S/IS+/EEc2CNSAqKp4uJz1YVCujYopxp8fihRvgyIr+4mmtkLZKJ/QWyZK3sbFT/bjN9Uz97sVFkzXI9H1nn5qlQhY6MnJ326MWIT00xU806k+GTZtjT5O8QpK/Rkbax7tWxJjgvBnQoYotjMPX44g5Zj0/Wms1n6r5/q2qIGtkLC3k3N9cKFlAQyZCznxd69jB6e6seme2+f00C9VLt8aAjOtL3nfL5QvGrRyoenEjYTMma5evP7WYjwz84XvetFb49HVAE5GhmGuirv3ms+PdPpbOZjqxpwjeN//GZusyYzcjeZdTw7bvJp0forf7mV7IHZzosc+l0pqkdgyoAABAASURBVP7VpQb2Qg22cov/y9mHd+wrE35YyCiSeO7YayT2n8Wjcw34yfjVA2X4sYi9Z794otWv2TOypjnPbV5qwDcGEuId++OK/UKDD4QjowRJd8Dj//z53z0HPpXYx2cUcgR+mvi7liOy/gHupG4Yxl2tv39e6zWfYsW6dQ9fKvcy7wNg/J9i9Oc70EcMjkk/cYEBaj/0gEZvZuY9oJG53s33R62kD+14kKZR9O9wfUrTp89/Dik+v8/hz+n3366N83XgwOp3h/92mP/1mJyOL8G/HuN/Pz2/NG/2qWxA/6U5mGyyB/vY0BdB18j7An/+EdD0/v2uzf2b3+9KPv/tOGOIijHKzBH8XNtId5OFwF3yvtPDZ7/uy+/vn1Xzah+AGz8DDHHg8Uc/n/POKx2nBYMG89efgLtib3v3RFt+BjYUDiP2wS6Aqi/P1XkRmKMZCz6+ioZ/8uO0fVpoxgCfFnx4/rSd26XDp2Ufmk28/3RcL/d2Dv78KfTMo2Mz6hurkNgoUek8STGpY9N438fMJrzS3T3wrp+4vC6GgEztY4t7PB8LeDAzOW8czH5oO8An33gNyDKGQFAhyox6WDzRybPZHT9bDpuJjZ0Z9ZISutdyoHDo2ICN4PCVYxh63T/7uzd3/HT5+DMyrhl4+PFCf/e7w4cif/wIZuGT57sWLpMBPOOkF5p4YGYys6ltjEGJjbi3EZe3j/Ddy0UTAyfTVAyJuMnAHnmU0ceMSvA6b+km7+/09cgoxKgAn0YqvMxxJHA6ryhi7RzlY/oYhlwp8GKZmWKM8sv7OTheM8byQsDLHHiUz8mDARH6P9LBPO+f/Rsu+tDVgx3eb4T/iY222Z28eoJvGe+uXwMy8fHdjmIImsqo7zgQ+bwitBYEm3OSCt7O5+D4BuYsrhA/0M7hb4Q3I2OFEBXpR7VGypy/d89Infq753E6ADcEdhyoUYhh4hGdZNFkWZJv7J33AV6O2EkEd57lajmkeJLS22bwooOehoOH86ZH53zMGCPy6zkEDPL5OB4vd2ixN797eQsN3jaE4OjkzzFyzIoB3Qnyy6hzGvccSJzH3neaGzR1E786xul15CA8wAujk/Oqa1o5vxP099iElwkBGeB2MsJ/r4uMFZlHzzzE5bgTQaoWOZiZWvC4rPzMhuKpg+aOQ2kAr+uc46PbpFbOC6c/yxLsg4dUeADRwG9Z1JGAwYQ/JvmYQn8QE76mnYLiLYexAnnPqmo6JHpbSJhwxRCwhwE5RWX075l7+sBnbxd5NkPP4IsxrpkpABNjJbluH8A/EgQbOVB1JM4a5JUVyNQPVQpqCcKryOSHyRqZunx7eOcBuB5fM9DO+xk8bOnrf0prQJ4NvHJftCOI1cFXgzcKd7QcCaz6wdHbWp5kBHkH6vYc5B1HhP/LxVwlcxJjOCMPJF0GxO/1DQHAjrFCjCoIIPk8LM9ECEWTfRB0NOoMPOIyhBKhb2TuHTLdXW90C10G/1qnH/kNzClDRqKNB0CDzHtqSaLNH1va5MihyAvd6/qRgKi3mxMIDOu5DL7tLq+0f3/FgblGtrUidESfu2ODjsZ5WGQqfX4kicOsVAQy6Hceu2xcdnVfa5jlmvCCu04S8RPwHmX7I8HcG/mf6q1JCu9ItBqH/hbdOZC0aAmIinkYjGuQ77GtZYzvP65HzstgQQvodt5Altzuc3h5RAYluua6P8KrArpa9CIgi+XpqaMAq2TzQrarJQ8I8dwej1PwUlycuXXsahVZoQ7+ehAoIGNjnkORNCPQPkBfj8ydPwbuvJPayxsd3m+0J3jvoNvjFEDbE3T34EbNXLIsm2jNymqSg8vb6d2T3NwBuc8BWir8ZI0ehhi1hu5E0LCkbjGbqSHZfksytSZhMBgEE2AS9Ow8icBYBxJAU6BrVqiOUj4IOmrk2WhL8tP133kmOOFtnff+qX+XUUngtc5MHhy5vvGAiBQJkszQGx/fR3NwXfR77vPpWn+coIRuB80KeRB72+yVPPAGfTOX19RK6nASB+bQo5eVKwbyH5B/jX65vDLm63N2eYsgYIMcGpcjeFzujsb4ZcxhBI7TvPdTQtrl530qizqiSzuS9QO+ZXN1qUU102w2V+tJFAJbt+0BuW2mRHLOmJdv3qLCo9wv18jB/csRPnfYYnV+ohH5nxAYTYtSB5KFc4JX8/MziSDwkYBq+esnqhdJDcExyNP1ZqNtJs0IxHUEavwbIRmBp119mGQSsNk98rx493bSh5OHDwh6NQSSavUEpxOBaterST4EO3t0qi0zRZCvCR7m2DSPuvRvL/GcoSPOO6H3+YNzOe+vCQzmjx5oyKL22NdZudAILg+Yl+jtHp1dzZc6ECCv8Qk+d1iq05MT5UWpA3z3shzZOm73Hw12MxCw6xe5RIAykSSLMbI+dVr32fRnY90mTTb5gRYcNfrvPN6zrt0QoN4j65xEUY+PbqkrGGs2X+ns9LH2lwcdXt4o63Ldvt6pHjvkVknojfND4C1J6rmdx5TJk2BH///W8M0tCY0sZhJB1eP7S9nzlRZ//1CrZSGzRuHpXOV/eIr/mGsJJ2ckzwqS1yvs+nC71RXJ4ObVhXrWALeVk199hW9oYInpLfqxPFlLJGBn+NYFz+1JpXw5V4NOuf96+eJ7lcj45sUb7axTILhp9O7iqJIkgH3zQHFeKJAwuvlff69bEsyRYP9yuZyOHu37C1UP51o4PJipfDTTAbrjyUzpdK4Cvd2rk2VRxv5gd7nR29evdc26QIkWyM2/MZn6cfJFO/zRMM+12V6rJRjbkOgO+ITRpFv2IDXrEYYh9+OOq2hHHbAb/9ZfQj8b/KiRWMpOl0qMvSOJe6BfRYDTP2DjMnHaM/zgCTxxOvrUqz0NJHWk3ftbHV5tZOjHioTqe+ywR0ZbAqDdu2sJOpu+Vcyj5sVM/iEn/yDEIUlb5x/rx2K90oygqLuKkWS2fwvIP3QSlpVWXz/VQN8jSaBqMZf/OdXFs8e0f6zF88eqc1MN/i001/ibZ7/8pYZFoRv48f53302Jy36zVfH0XC6b2u2U9WtkfcjGoDGL6swUcLaJ5K3e3qjGZt0/JtbGSP3rP/5RN9i0EZgVciqLXEbQ3Aj6tiQ9jAD+jX/4gX1TJFnXDcyXfUuHXmzevEEXl1p/RWAXvzkEkxEAz5i3++RhXujh11+pXK20fXMh35ck9PvswQPtrkl6k5waaTMk04gtGrzNoGlFMiQS1N+SYD3CyzYa9jSqIzDekYyo8hJ5LqQqV95LLX6gZe3fXVwpybRcnUyJrRCDThnrYDSS5LiK05XWlPk3gDcvXhMM35LbStjJUbOi1O0fv598zVsSXTNsa7lcKMIr/9a4+5IOflce4CYZ4T4rf3KmOYHyEj/pdI74OD1ckXjYTDQv5kutSNaXBMP9W4QF6+Dw29fq+07Ht5dq4HHIo5rtXg1JiE6dbknC795eaM+zTHJ9D5LW2Id/O3m/3amYldq1tUZ4vjo9UV4UNA0K/mc7gZ4kz2wI6vEdx3/8VmVnJM9PlIpCBetFjV/b4jNb1swETyL24TYyJsltcF0tJh7n80ozfMUKnxyLTL7Oepm3D9h0xB5NkvNmOMDDXz1Xw74oR+dcB6pJj4MivM3xa+Ora2Uk2IUuzdH57av32r5+T7LjWi6TARwVbTvuIz5iPVsoYL81+jMk8FQzdfitYQVdqdLI2F2Q4qKSVaUq9gEj+tuelBrQKf+mcAev3ebi++3kG+ePHykHz4jf873OKhbTupd3Ivlypd3FRnPWxxybd/8+wOcGeg7YyWwMKned+t1BI4mvwDxaznNHcPkHHgxhLfAlCGP6tvayhF5kS8Za45I1Cdztu0sVJN7jKGwT+UZTfLCSHq1Y0/ErJt3eXlM3KqSkGTrodBTg9X0swpYYoMSuOtairCwldNQ/6OY4M+TufPT17dC1GpF3fPJI1+DMFFgvN+q/e6MQojISSseTQnUZsJleNUmYBn9TFPBkXShg/8LeI4ka2+x0enomM1N/PEoyrc7PNXDO8bNImaOD4HS8I3vljrXW138bpOHFe7mtHNnjJdaVxS+ea44d+5wSPBuDKUFnM/Tq8iThQzTP1JcJuWZ6//KVDt++Vv3dW/iCvmXIamgmXXM5jinJ9ziLr554hQL+rnj6UBlJZf+Wfs68R9atcV0qoidCfnPkHklYi2uETy1rp/NMyGlQp3U+k/vt/gp+tR2yiNN8Ez5sxH4GjRqQXfb1Ywm82Qx9nOVym0gpU7ZYSPjiOTQNzOPmjy+UOUL4V5AoDdikoQOGng/sIS0EiXnM4WlRlOrYW9xio50Nyp4/1LjK1L7FXtgzdfALNHcJUPaIx/qoiE9o2DO2yCZfseaFpAId7oO0/e6FRuRXZwzIz4G9zMB7q17p8bkCydQRODxDDw0Wss/K8QuhquBXoeXTRxrgy/Z6o/Bqo+43L1DpmfY5sgX/8dvvNeATr3//vXJjXOzQsEn34w1+/IMLltZzjf5taGxT7EX9G815Myr7u68kfL7BryoW07evb7H59GCtEdurqC/WC3VRapPUgaPDF/t+x/XzeLFR/2YjEQ+o8MXFTS3NCnmiUXNkjk8cbvdyOUR8Xf4PjPfLR9K+UQBcBmJtcfr2x53Gc2TH3mFgvDmoXC8aeByyJItJbnPNy9cy1s3xaqtE8jr6GCRCUzlXYB0cz+Zyn5CQw0ByvP8/fiXDZ47wPR+T+iJOf/L9QHI74zwS2Iu1GpTYz/me2+BVpNzXDB/X7XtkjfSzQVovlTFPY4z5Yqnh2YmUouLlTv5Bqw4703qmBAT2McfdjVrWgWt8wEgyePx//r0yxk8pKN002v+n36rYdOgn/GVvM/7me9X//EKLolJgv5TQywT+Att18PUlHyNxiqM8Ya9lpYT+79nTje+QBWt1tlhLrzbabDZq2ENs/tNvNDDm8bhTZO8UO8mWM9asXkfGzFb4emFUd6BPLvv47If0P4GBHh/gY8P/UR9GJvbnAM1+9OMsdPhR4Scv9zhxRPoSsMjJ4ZMuP3p03AAuEQkiDJ5ZH6ZnL5v60t8Yx4EKuvPiD15Ae5ucWqDcNDlDHCJrg0avp04O1P7wYz88Tk/GMONHEOhdV9AOjYz9A9Dm4zuNcMAjBzSHCc3P/YImBbwCQ5vxy9uCQhjuBCxgcgC/7gH80zPNGYYePPD7Rz9eBDgNPwvg8o3RT8GPcP7oxYn8FD6pdCa7sL4In7Tj8Y426e7ufPzXA+hkZhP4s8OneP3dzPz2QxumYDIIoJhnl/GPgOL/mp+P43/OZwTndXdj+cCfjQJJE1m08xozk5n5478KfCyH+87+7PD5u5c5/FS51zl4vdkdPWZ39/syM5toNTMv+klwPA5TA2eB6809TIWIxU2fMjfZCSifsMLPAP6g8GEsvwPYkgG+AZyA9o56gI8ONJYsSLqzbW7o3gDc6Z2my0cwefugCBGGnG4GAAAQAElEQVT+TgWIwtSX589+3H4Enbpvw128D9Dpd29u4QMef6FuKv/sbhZkgI/j4G0mHN4HGPAB9zDxjnGcLxArvzvQjGebIED/p+D4fgBa0l8OPJrR5wONFk0g0P1l7qd4mcb8cPdnB14/8s/fHbzMYcD3+/s9eNnH52m8MPX1cgczk9kd+LvzNcIPGuEGUQYKR3D6IYFHZIPc4PEIGAU+fxP/ggO8hO778XwORnmKUcGCnGd0kZnxfgfi8vbcRCE/BoQJJJMAVMnJ0cCYiEP3IGTpzwObkXvwd3rLLzOTmYHLJH4GEIUIHTQyM7kYfGyHAN1mlNHG36e2lPk8vS7FIKo10ndgfXDwd4FlpE/fo9PQQbV8fIdoSZHNY9cNEoONE/2jejb8A+0d6C5jnCzl6mjn/Y150VSJjWoAJMaGjx0BMXH1yMPMeBK4OgWeQ4yQwiCUxhCU2OxN/XmO2Ke36dsemXobYy4mv5wmx+f1TE5e6s8dNKaMzTK4I5tHbxtCUGJD6/MdOZR7EET08HenzXnmz94uhiC/+7vA0ZEoijEIIqGXOpk8ON4zjkGS350XPnYKUWYBeQ8qSw5S9HU8FqAOXnud0+S0T/hon6B1hHkTHc4f2jo9DK2GhEbDga8jsNpxGBb8lYJizGQWZDzLL5MCNJpBGzIeGSsxXzl9yMvHQ/vlY7QcOH1s53GWMgX6+Bw6xmrhjb8HgRt8A7gakp+OD1Q+EmNK3s8YYwR3xwE1WlDOITxD5kaLAA97ZJ5luSLzG5jXAC/yPJcfOMxMMUaFEBEdlIEr0Mfpagg4dtDYkMBw+r2/0xahtWCMGUFfl4m4LJiyPMnM5P0T8vYxxOXza5lTiGEaw2Xl9OZFzvsg1x2zIH3o62N18Nkoc34k9PBuLvymTc9cHXeKUcQ5RJxJI3PPmEMOr0dHYPp49fDN6XQ+hBgVmJ+D0wEBclqdrwN8Kgh6VNVceZYrIOMeWfuhq4eeETD6uk5MH+rgvYNHxtxzxmYiGqHNB3beuc74uB36KQsTn12HvH+IceJXhE9ZzOT62jOHDhpG2nfgdjxZnqtG70aM2SGjn5kpGvNQUAjwnLJekiFzXz9DjExrVEmAy8caZLSLKlKugnnJ58VYI+VObst4IcumOdcEsQLIuqZXBF9PAGJBwFLRxwLA7TRut7fygEOin+vKwZPE6Fa93ysYus88PAFqjBFGSZRRoYB/WxK06tHvLM9lwVQQXGygxwMdHmg+EOjfE5zxxIgsKicQIrvTnRz6Q4wqOGgGaBrQz/bYyNBHtwVIl2QSMIAzpCi3s84TBdh2oo+gzSFTUE+wwGjbw4MdtGcEUAbKOoJXoR3UEmh1+nP0wmUUikwzgiIV70FSCX0RBTTm5Xyuzk4052BeoNtFWXA47hXMNB5a+WE3NgNJ0KNaaAiMCwp8WAe0msHnFltr0aliPpfz1vnaEMzp0YEdQTnXhYzxcg9ggXcgwdmgK96v5l6kpAy6Pfiw9MQZiS4fx22iAmcHnnIx12K+UA3vRvyK4MkM3SiXC8rnys7XGtHzI3zNOfj3+ITTR4+gJ1dKmW5Jfo5Oe4hSlpjvWpkH8uDJoFE9c/MgzZF2/sn1DhoG9PeGBF6DH8gtqEC/ZgRhxBx6+B0IwmXQZCFXuVyrRv6uhxG5gpJxo5ynEXnekGQKBIrGLBA03yqOos9CB3B3F7ck4K61Wp+oQ/6JZHVLkLalPCiTEbyo4MMtAdiO+a1PTlWlQqLck2A1gWuBtyWYtGDuOePUBMhakrTVES4S1KmRx5wAXcgz9etKmc+bMXbo2M3trXy+FwQ89uA6FkELxshCIqlAYIbgloWoRBDQdUI8Z3kBzwadeWA1BO1urjVfzHVGUmFFANHpTOi982SAGQ0KmaB9JGFoKdB2qYJ5ztcr5dAcHedqocicCmwnybQ/7DUbg2IWlZ+Vshj1/gUBVQJXQoeKbtRAIGsgEeVBRA9CzQjgLUjQDGZK6JS36Vg7VsuV3l+8VypyLVkDTuYrLQkuJ/S3zJhLCASNCQpdbJVWS83OTlVyT/AS16OaMY7I15BlRXBxBs0dgbU3b14roL+a5dqQhGluturzqNvLS20IeC5Wa3hzoyN8JW4qt1ktC3nCJWJfBbbX4Ffcfm9IBNVRSn/zRIHg3y3v/qfAE3p4/vwrZUNQ90+vJ1vcMs7Vi7fq943c9o7YYKwHfEqmjkCd+93ZbK4Yk0IIcnoLgpIdQUlUTyP8iSQ06iISMta0bixna23/8E5nyzO1Q6d3JA7F2JGAojFvEVTvCNQV86XyVhpzqXrwSEtwIVL8UqMDgUREp319UIetBvhy+8eXGt5f64bksLCbGxJFG+yhxq5H/K/NCs2eP9K8jdqjwzf4DF//MpK0p0Om5tiqTIVu0c+e/hX2diR5FpH/+ptnWrQm0abAH+QkXS7bneb4hRz++jc5E0H1MZk6kisRQh88faKB9gNr7P7FO122BzXQcfHdK928fodZddqC33Xo6P4JnTRs5WyxFDtJlSdLPX7+nDjwXCHLdMtcSuwh4TtnWS73oYGgao68dpc3qpGNhaD1+QOdAw32VBLdnpEYmT9+qCM+PitLZdjmHn/u/vpmt9Xm4lK3u1tkfFSA756s8qDxDv51BIV33yP/7UELEn7Z13NVsCENubJ/vlETMiEWHfuj5ou5djZoyXh6tJZ/AzurpZbodiN0hsRflpJWTx5MQdhMQRffviS4uRGLslYE0Qt0azGba4s/vP3Nt2pJkhxITNzWN7rEJje3N9rAP/+2drZrtViu5Wtmlufo60EDsshJmmZK8gSgr/E9/qAHD5RqZC3zuV9jMwW8KJ9Dy2mp/Sm2+atzFVmmWObqsKNZUejJ82c6OzuXf9Pn6j//Xr53iU/WGl5cqFnnU9Im4OdH5GzYw2K91BGbObI2Lp88VJpX2nz3vQI4j+hhHqJymeLVXqPrLHoQkWeO/6mWS70l6Xp1fakBXchYTzr8mCftXSYD8h1YPy7fvVJgnh1rh0gYLkjGtehVZknNopD5est73o7TN5YydCBiW2dfP1eE/1t8xsjmJscvGvoSSfwN6HuuoDm4rt694yloeXKilmRiR3LGvjpXT3C+Qt/dLz168lg9+5+OYHYIJvdts18+VUQOo0YFkiUDcNjc4iuSDu8uGBt/5WsAulSwT0hFrpuLC/xCO+l2Z502+Hf722eMbzqH72FZKQIVfmBP0ndEjgU+cYAXOWsxqsi6vFAP/VtwFw9OZOdLRbcJgvwnJJdsUSmlqAG/OqIL+vpcvp9x2YySuiIxXsBvv9P+1VsdX18qnMyVPTzRkbXt8NsXCouZjL4jNj5vpD1j9SREDHupe+h/804N765fXtaS1IzXtQb63DZHXPFcQi4bn+/tUWUxU/zugj5XOpLobvFHOQmLLg0YTKeRNjU6uPzmqebIZD5fKI+lhO1G9OKAXc7ySsH9LpMon5xrQTKrzUbVJBPfv32L708y/p19/Y18z3FNkjBYlEimJvyGJ2YCetlnQflo6pIp7XoJ33p4+UYNexT/tm741TPN8Zvj45Uivn3N3olNmnC+Kjphutj8/+nv2BeZQt3J9Xm5Zo+Brh7RD729UXZ9lK+fvq4b5+TuD2/kOnggQRtDlFW5Bs4TGfNLRaX0y8fyb9K3+PMaf+r/f7avwbHI1CPH1a+fQ+dOA3resdaYpAEfukhzjfha103XkYA+Zg8fYH+Feta/uEUmz041MOcBO3X7EsmVdjjqhL2IoGPm7dfL6U+12rtblfikLGUKJOLqOCpDF/we/vBe7flcwk9H/xDLg4Xc11tKik9PldgvCzm5HxjwOxGdOqDDDbI+kGBMMWr+4Bwd2GjHhs7yDGmZAvwf8yDfSwnbms6A0dj3beXfGo5Zwl7eqfvda6XVQi2+/0G2UPV336j8+qk69HDPnmFkvIRvMXxFSlE9CcjD6wsdPAmJ39a3FzBtRP82Sr96ytjSEXv1v8YQsc8ttLZ/fKMd+yNDJuXXT1Q9PLvzby8vJjoD8uhYw5P/uXLiKz37c8uSBniR4EEIYVqT1UdV+I4OnRaJynqZacd63eLna+y0e31F8vhMAd3EdNWz92oLyf3tSF3IM43sERoSvj2J7h77z05PVMTEfnFUencj/e6twtMzLU5PleE/D6xxY5Upw4/MO/j57Vvl52eq8ak+bo9tt/A5Z/9VsNdKrAXZcqbQ9or+10sen6qoTW5z+fmJmu/fKL/cK331gDElY9/X4wMP/kGsPMr1fuHf4kR/4rxSwtYibSJ4suVcgfVx9fffKGJrLWdCp2Nkr5MhI+ETR+CIXuhkJp2vJPRjWJbq0NsWuTVjL8PPHUliD1FasI7mWaHa90CsLQHaR3x0TxI0wgf3dcXDEyVfjyV4e4IfGFVbr3E90wAfRtYs/fGdang1pKgc3W6R0Z45jTFI67nqdaFJV4pcR9briPxOzlg36S/OPyMJ02aWNMKDgTby8wT8zDm7jqxHCVoS61tkH5hYk/TH1/I9XlRgPyhF/LXbebxu2La1uipH9ZwjnH+Laq7s2QMpyyQNKp4+VLu51gK5FFdsLtBtnIAMPVQWZYuSW9J+e6vjH18pvthoQCf1+7fqv3+vnvUsrpdKnHPaRVLizMnWT0UOn8G//L/8rdLfPZK74egb6Rd71f+ff1J4v9OwKn26KljnRuzdz+s9/nPkPHwYWyX8cCgzRdZa/3PcLssMx5udnchtcciSSs4M/m3jBD961sQAv31/EdmDnnzN3jsVKqAtD4mz0pHYTa9sNVdkPzVc3sIxfX4ZBffA45/83Nd9ev+TRv9DFXw60597/nMn/XM4Pq37c/F5u5HNuIM/34OxcboH8ezlIwbm9zswmQUZCya/7op+8rdRcw886v757n73W7JR03X/fjfuh0Jq7sv9zuuf8WMypxHwxsYvBzFfB3++B6r4uX/70p3qf8XPlzB9WvaXofy05089f4rx0zaflv/1ns1MZp8AQ9kXgKL/pj+fjiH0dGQzNrDpGzhcTO9e9hn8FAGu5w4/Vf9vUe6bSafh/v5TY3qbn6rzcq9n2s6CPwHTp//E248hsOFzm/RWbjI9G0cHx6cvXkYpwKZCYBvo5KCPFx4Fcx4mBLSjjT6CpqtHZtPDj37dtbUQPpTevetjX3/Xh8uffww+nkPn9KMP/qxP+jo5zid9uAL+IuLXIpuexAbawZ9DCPQyBYsT2PR291tsCB1G8Pv9QyktdAf3NgFP9cnl4/ZdJ5ezmX1S8/OPUz/X8Q/grb3sHhynQ4R+szu8PobDfZuPd2hPMUCnTZDYfE2HBPjgzw4+/w9ofCiZ2XS/x+EvLjvH789eOwG4vY2XwbSP/aZ3TS1EE17vnscPZTFERcZ3MC8bxW8DRVCizsHrfGma6vXjy8d0eiZA7u4HRgYKISgyPy/3Np/2MrPp1csDzxH5e3svNLur8+cYf3vpmwAAEABJREFUohKHsIwNv0GV0Aeno2ec6PymzPG7wTkuL/cg94isHF8PHS0y9z4fwfvQ3+nsOLzEEOg+ysx8SDlfE7gdrz87XjO3p1Et/XoO9D2613LwdD0P0GjQ5bot3eGIMSgxJ7O7fuIyM3m50+Y4GVQ9tDl03O9BXIH+3sZ543goUkvw3u3JD0chGH17md2N53PzpxCCHG8HbT6Hsqqmdy+LMXL47uXjOL5AXzPv5W/QSQyi4UDRc/DweQ8kQnrmG+FFDHey9HFGeGroi/d0GvOiVAiRhM2gmoORBK5RXN7C4Gcv57W3Mbvj9fSOTCP9DHB+Ts8TPd6P7vx4ucve/UCkvY/t9Lvt+3vGnAL0MYJGHOhI0DX6QY5x6C7nneP19gP+zun1uXmdD+U8yItCIYQJ7sqd5kHOhwh+56Pz3Mf15xCizEzOKy+LvLcE5WoOp5Ip2N0cJ1qRWcqSBvxzBJfjdDmK/j6uzzQxL6fDZOpdD+jj8nJaPYjtkIHDYUAmMUUFDkbJ7xY5I2UTtMyvB8Q4kQOJga8jaNIhkxbanAbH2RI4R9SyEKZDU4BfLYe6kSB0j96EGHT0QAIK3XLwBI2cnn57lCeZBsqd50OeZPD+SCDg2DUTDXmey2JUDPCAebToUhkSyQXj0DfKD9xjFqVgE063oYy5OC8i8xGD9RrJvxxVI8sSfMH1TaJGupddicyKvJDreYZ/8MBAZFJFzDk8DQoRnpvJv3k0pCAfL8uzqX0LjyGQsqDeaSSIm2U5djHoyKFOXIlxs5ipgXe8yr/pIChAxQS2Sc8NPgXevO+Mw9t8QTCmmulAYMOTJiX0xRCRaa+WuXRAg321fjBl/nGEBGgmdzUFbGMv5SQxIwGkHp5Ws5kq8C3Am0NPReB2ZL0/3m6194QwkIpCscjl1+7mZuLPHY+MIpNZJFi+kuCHAZLJzHRLkE/OV2jwOTlNPtcMfE6jQ+KQa5Ic/L2Ahrv6hoNzIS9zubXwqL7ikMpcIvRrUSBB+oF7dXIiv/YEGhzMTANzN/SmL5LaaGp5d1lnZTmN5b98vv4hCx/bwDbDjzXM1/3GmkCP+4UYIzLr5XXezscp4EUJ5ECVFyqYT4vuHwmi7El4HUgS1ehkIrnTcLD2hEdDAMaTmf4NHdgrhlM+9at5HCde1cgsESwoilIJORzA2R0bZH1Uy1pQETibnRBoIVA9kOQbCH7272+VhjvK8sVMp/lMFcHe2WoFqSPTDJoT4J0h41QVqknWjuOozdv30yfOewJ3Iih4xIYN3hrElYzvfGmgx+dWY6cNOjWDtujywraykDQStHBdKgmg5yQCSupb6E3Yyp4g1IKgZ0Fwt88gxYKuCS7FmLRYnUx0bZqDAgGIjHnZooLPnebQ2RGs9QBbT6A6LOYSdGOsnCeZZxB2cVQqCl0T5MgJTp+XSz365is5rwpoKItKy8WKROBLTe+UebArEpzZDa3CrJKh/yOyXZPM8m8Qd8wPKjX5IPyb+/EBPQrwY0/AqGY+RSftNzdaP34kEQzybxhsCNwd3l6pJqgVCHwPJJQK5tNGyXXHwfVopO/un690OPSqHq00e1iqwH+6DnhyASVQRzKkpuGe4LGRYHOaXO+nBCt6iRvQmoCb+99LEnb+Dc6aAGp9tdEG3ho8rkhajew3tpebKeB6JKC1f381BR4Dci/xg8b9mmSX24qvLU+ePFHKEkmMo7QsVT04UTEYiZecIU3+zZMZAbcK2ylJdnvCW/CmubrRLhsl0/RtwIagp8tPBIlL5tsSPM7QqUhy1GW8ff1GEdutVgsVq6X6KteSgP/iEYE31q40m6kAAvoTobPEBo7YfSpyIQbW937iqeum+wkj4N6iv7Mxyb954frnPsd1NSDfkuD5418Q+CIgtifI6W0iAcb18ycE+mt1IeAXpHffv9bgwU3WrMVsBY/PfUpKnlhADmk+05Lg9/zsTCWBu2OyaZ3xby1W0FgypxLeNOjJ9avXSvh09+vFcq6b371Qt67w7bU2L98qw7Z2BEEP+Io2mupVofe3G+UkPzZXV3L9O4InLwrGMPXw9mQ2nwLcBeP07AEWz55M+Gp8fQG+Nbr+7KuvVc2WJEkGhQaAf6uzUx0urnXKnI4aVKPjAbx3OtnL16grbMi/rV2BJ6SosYjKXD7w6ZaAcYcurZm377+83R5fsAeP70Xczne/famcxE4Wkxp83i3B0fMHD5DVoAwuni9PlWU5a2KnjMRLQqOE7gxPTtT/kiTm1w8Yb8b61SgsA/5pEFFkte9brcpTNewVxizoloRB1ZhmdVCx7VS/fK8b1qKGdTDb1LLX14r4SNeTxVePp6RTvp4rETB1iDw7v22UMhot8e+LmOnc9YNkxspyLRvqGL7ET8xIGB9IxLXwuMH2Pag+dz+Kj63KGTqy1my9UgsvspS0wI8E7O/s0SPV+E2X35hFHV9dKL680vh6QwKs0dl8rYbEU2RtGFkba5JUvnc5I1kzf/pA6WwlmxfSstKwPyJnJGdSGyQtWLuWAGtJc7HR5vJCCqblRNdc2zjoYgsf8Jfh9c20Lni3kTYV8w1mOsd3tb7fIjHga/oM3Vo9IyEWTSoynf3tL9XTaQ4Ptzlj8rMA/4IkTETGLb4jLyrtSTxmf/+VDtaRUDyo/t/+iFhN9mCp+HAtmZBjp7icKXd/yNpd48MyfO4WPY8haL1YTn9mtNp1speX8n1SiFG3JGq3x72OJ4XS4xNlvgawf3RejYtKO5KoMUQVrL1ucxF5+odUKkXNgNRJx4uNKtaGgTNagc77OrlAvsfLjfosyB6dyvdKiWTMER+6+Jvn6Cz0Mr78gn73JbhBBd55Jfl1rWUo1OBLliSd+jcbdcDuzYXEmrVHloEkRPn4TDcXl/B/FLkh7W42Ol+fTHwoCdLby42azLQmgVzgW+RJRpK/hv4ac51ljIFe+fxKEhFVhX1c71Sztgb2KPnJifas40eNk/8cVhV1teKu1enzbzRA8DGTfG1cPH4gud7MSx3xK4ZuxCen2OIT7bDV9ySNY0jqt/D796+1JYGyWq6ZcVC4Oijfdzpe3zKS1LIuLn71XA8NXNiE895p98qE3dSv3umGfUUfDH92orqM8DqqPDvRwF6hu9pod3ul6vljyYKqxUwj+8zu+3cavnsHL6/U3OxUna01zJgAST6Dnzv/9maeaUqG9NgESe3y4bkKS8qRd2gGJf7tWesGFM8/CBNYz9ynjdjLyDoRWQ9qfEm72+IJ5SSrJGk04t8z9Nqw1XB+ovbdZkp6BpIm8gt/kaM/Yh063l5LgR90xNsfWHNr/P3APs39dk2iKpRJLJwKT8+1fPZUhnx7EppNGdQy15G1HRJF7kZ6eKJjkpzGuj3qwVfP1bIn9/EC43oiXfi5/Ys3yppR16wfPZmgjgRmxxnNOCvJ90jML5HAd766XhWtZJSNjBuwk2o2V/vbF2rZ4+3R9RoaImvqkJsykoEjicJ06LTIl6rVa4F8RnTN0EWRxGsZs71k7uh4xxnuIT5sfLtRYmxBQ8+a5DZWlqUKl92DuYZHc2XYXx7QgfcbGeMYbTt8gNFm9Ytnio9PtPzqqdo376a/LrI/7JTYD+psrvFsIZihnvPi2DYTjwI+s2lr1f/0vXzfWqOD/hdhxDo14qfdt48k/z2hVsL3NJ/Lk4Luhwd012U9w54S65Gxf55dHhXmpVRECfnns0rRk9Vfn6vGfvMxKD44kb5+KHv+ULEqNPzhtQLrT7Gcy1jDhtJkrJd5yjSwNi4fP1Y7z9U/WAh3rOs3b7SHvgH7bUjYx8UMP3AiM1O7iNOHVwza4t89V95JclhUskWpwL5hTlI3O44a4Hfz+1fS71/SN0ro4Ix1f8BmW9bdET05Mnej/MieYoAZR+iJrLn66qEE7RW+x2XVsYdtSewaum/IJLWaPmzh39AtsQERjzlgY/2L95TbRFdL8j7vQUPb7Nir8G+gMkbnugnNFiX77kI5vOlZtyLri8uwfoYc/+6pEnMS7Sr6z/GhRxLto+PE97eLTFZmivjx8uREHXZsrI1psZ58brg5qsVHxicrjfBEjOUG3G22Evu/Dn0+/h79ZoDj47nir58oVJUGksUNY8SqxD0fp8T9YojIdI1dlvK1JKGzW3zgnn33AB8j+4SmiqoTk8WvmtezR/K90pHz7MDA1VePlP/iEbrJ+eXXjxUYT+yT2mRy+2xoHzkLeJzjqoZGPE71//pf1MKLjPmnWur/12/V/affqhoSe5WksO9Zs7Axhu19L0wSOF4f5H/5YHR5zKP8A3MB+mbsRWNLQ/yssSdq2U90PG+RWdd26M4c02GgMoeXW0X8+Ije1vhm91vi/JjgidCxLet44Xu/21pB//P6Mgdwxsj9y3X/XZV+mIjdET2iaCOG5nMz2V3hh9/GAi0MUqLc7w760kX9l4op89G4ye/34Oi87M+B+z5+Fx7GnKapo5eMrLkDwDM/+KKp5q/yC/zTJP4qyP8lpM7fe/iX2v6V6v+N5m9mMvtTCCEosrCZ3dX5LM3uns1+uHv5l2Dk0OLwpbpPy7yNg9kdTn92MLt7/7TtX/psZh+7mP3wfF/o43wO93V+N7vrY2Zf5hHlbssOxmLg4M8O/uw4/NnBn+/KRgVva17ygz2Z2TTG6P4BMFYGh8AvB299D2YmL3PQZ5eBe4T3Azi8yu+fgtMy4H+8jdd/Cl7n/b3svs/98+ftPx3bn83u6Pf29zByEKRYTGzyGf4+sPFy8GcHfXL5GD0bgoGN9gj94/3dnwFvanY3Dr9lgkmSzEyurw7iMqP2A/A6/ZjdlY3w5h7MTDF8ggN9dxz3cK//I/PQh+u+znjvmYvXhYitOB5sdqSMKvVsIPw+MN7AIdPByzrKp35e/gHvp/SY2TQfLxOy9GD+/4+9/36S5MjyPMHvU1UjTsODJAMSQKGru4es3Mju/XJ/wv3lJydyIidycjJz0z1dXQWWPDKoU2N6n2eeASQSKHRN7/TI9O5YuoaZKXn6uKq+Fx7pMPzd7/4e6EMnscfhlUktjPwVd5/T22MIDLfRhdKD7ke43u7FYT0Ub/e6h+JzPTynxEbJTDFFjc/QOraDf4pRgXn83YuZKcSgAbo6+OAbOH9+aDOjneJ1PbLtSdgc+2AHvAdgicu80I/biPdITwz+KvvQx/kZLR7ppqUAzwd6zEwWKGa0/PQxsyM8YDhO3t9bxztMiMwROZgGitdRBc3HOXqnCdl1jjOH2m587uV3h+UydbrMTD3ydjhjYS4z5OD8IkBoZozpxj4dPPJxzrNAvY93WDyCZ1DGThN8N2M883ufms2x98k+Flx8TIjgSHv0u89TlnI+eZsX718yLoBL4tDkeJk5zCynawDfjkCszyWTzEwu2wH4PsbMVBN0RUoa+fLBFl25zHzAcYw/isuTd06b23kxzhcVQxjpbjhYmplKDoROe8u8LiunrQRvp7kjmO5d9z0AABAASURBVBdC1MAhNx7YdJOYb32zMSkVyiSnJwDPaetHfzHoSAMbcWC3o3w6+g1jkMa/XeJ1RcGB5wOPQoxyHoHu+HFY/uBwS/r5HF683scNbPKLEr7KFGJgLHKkzjf/DQfhHh4Gxwl8Yggan9Hplj4hMMYo3B/4ZxaUmGeQ1CFLx8Xn8wBPj9w7xnrwqAOe12eHz4FHu5agXatcJA5UlcZDNHgBhgNXq8QBJKUkiPcqGe/DtFRJQHCoCiEIWUS30BPHu2XuEKNSog15R6LfBTxPzJOaXsniCCcyR0dfFIBDt8/D3N6C3vktczczFczt8pNMHfBcPgFZuj55nwDesYhyOD18K7A1PxCKy5MyoMWT6UCAx/ErilJ+35Ho6NELO3QqCErEfauGw2hDcCMCI0JDgEde70kpcgYqllO1BP0NvpdlJfc1iX4R3JIFldiEYV/BC3iFslAoogL6NnD49W9Zun6GGMBJmnDA7Rp0LPOKjJyeKXYxocwXSyV45PAM3xCQVUFAPy8m8m9iNCQgegISgweCQ5T/QsVAn4G5nGcFuuBlcXqGSOMY5O4IgA3wPIagCG/drlrsJ4ObPztPBvQjgL+jFOhzuuIw7zrHcwVeVVHJoLV3XoNfBc0H+OjBoz3wfc6IzDL6lriHGNW3vbxtA88Dc7sc/T4g48N+rwbZ+PwHAqbT+VwzgtXXV1eakkiSTM5rca3Oz8c6778jEJY5zzicGhx2BMWKqkBHWlRhUMnhuMduJw4DYlbQYQRhC/jiNrNj3vCBb4CWz+3rxzxWBPAXKs9PFLctuLeqF3NtSFRkHFR0mgmqzUkc7AheZWTToSf1ZDbqfFnV6gki9/B5B04hC9/cM0WWB5MakskDh3cPYKfHKwWCarmMBBY3qkks+jx7+MQAddyvr65Hmtz+HKbLPhGYifBljg4e5qUS+ASC9CcE/USizsdG+tReCIj5t2Ocp/MlQRMaNwQxawKKKSZtSXx2BB9a5K5HS/XQs7m718B9gAYPiOzfXBHcaAk0LrRanWuokvwbMgbdZ6fn4NfJA/sDftz1IER8LfBmzDFBx/f7nRyHOw8KmbQhKZOQQ4fe1FWt/WajUTfRE7fN+WKhDXXB9ed0rvDoVAWxkIJAdk8yrCDQPiV4tSUpWqOTtyRSXUfcXirk/h7duXx/SeBlrxnyn6VK5ySXe/S49G8LTPC7PYwgad7xXD851+TZI4lE05zguOCt62hD4mcHHuJy/by+udH8s8cKBN1E0K2xAd09yL+t07quoYfVfpARiDV8pMOL2Ionn7cBO981ms4XqsB5B08W0PnZF1+qKGvdw/P5bEYb/IA/s/lc09VCAwH4psQG0JMlSZ6cgmbLhTzAdPb4iaYESWtK0x7UkRhP5wsZQScRcHMdDjGqQmfFZalAjbIGdN9tw3nWEiReXJxp+x4906DupJZ9tlIxm2hDQC15kqWImoRSLQFM/6b2tofmvlUGt0BwNxEo25E4OJAg2hJQd50/YJ/VZKp7dM3gZwnNA/bj63ULr2p4NbiPqAq1+KD721v5uup8n0BPURS6uSEpj09xPXCbOCMwe5Nb+Z89PKCT/bTQDLnZrNKqmqm+WCktZvIEpknK+JceHXXfs8Wv+7eV/du1k88fa0HQzWksipL1oFEBb+6w8YDvi/As56wFCfOQkgrWh9njM50tTvBFpUr0xNe01dm5FqenioupSvQpB+QEvBiCfHuxPDmR/2lxwya7u62ubq60JqDbk/y7X9/J50ghyn2Zf+OwxadmfNrp2SNNJ3P8djF+s/zi66/UlkHC35/jz9fot9HP9dkTzlVVqmC9SfC0hncNdnXYbrVnL1TDk+JiKZEgTST1OnjSwP8e+3z8xXPd5L2WXzxRniT1dZLKiI7OhMg0QW8G5JuRgcGXFQnFDBowDHt6phLdzrS30NMSILd2UFxlDamTdll5bbrFhmqSNC2gZ/irkjXsQJA3M9fi6YVWv/tMCT+4qYOGRaXN0IyJBMugUlUqSIgFkhsBnc7YnevN++9eKLKXOGB/2xK2fPNSdRdUPXmkDnn7HqCD9gZei0B2lSpNBH3rvXrqe/YRrg8tfNjgkwr4hzAk+LYjaekJ6UfPnow8OBBAzxVjnyzVnU4V8JGO54JkalcFhuzlgf4DQepspga93L54p3Cz0yLUclwLBRX4pQOJmR0JgBnrWFkW6h/NR//kPNlf3ym6v46FfP2v8FMTS0pVxb61RbfP1K436rE1cRX0y5ZHX9xjcP5/9fo6MvosEup0Gf9k8cwKbUks9Kw7LUX42DDHx7y5VEhRt3/4TsIvRZI2m2lQCS/Kt/cq393L0BVP9G6QbYxBIYTRVmtseXl2Jvff/Q/vldaN/Jd98rTE5+4U61LzxVIBfqzgwZ75t9++VPfuRpGknAfWp9iTy/SAbm3xsSkl7ZGFmemAf/LEve+F9iRqd4xvSMgUFyfKkmLCHy2Xunr9Wk5fJCliJBoDeLhMM+vQ6bOn9Myq4F8Ixv6n0eL8TAmddthuL05HZv6ILGror9HHCfazYc1N2NOSOQL8O3n2WDN8b48uuc6tSbq6GfifPt7/8FYZG8isI/2iVLPdgmBmL3knJZM9WkjYlNEudGd6ttS63UlV0AT/Psc2DF3OVaGE34nguv3he2Xss0LGQmfD3W706R1z1awvHTaVSYy4mU2riS4eXaCHB3nS2PcB0y+eaoBf+zRI2L7vGerEGkOCxb691MDa4Mnl7vOVlsixR18s2sjXGnsswasgax7vG5VtVvV+q/ztWy2mS6XPHmkGH923Ggm+gT2nr91mQTmE8ZdwMomgjr10+/JK4c2thE1On12o4swQp1PNnjxm/xnU4/f3q1rD46XC10+VuU+fPmKfsSIJY/JEaosuFMiwQ0cCvJldnMt1ZRh6oSoydC6RKJ1QH+mX2UtG1i4jWXbAJg/4gJJ1KLP2b7tmxEWuK+z3+zrK8LlVMVGAVSW8rFl394xL0wXraafm5RvktVE3q5TYn0X2Hhma991BPkd7d6sBOymqWgX+txvxhaacwc8UWKtVlZqy9xpAeMGa7/7Z/U1mXKafuCL6dri81PDtm1FHQwiKz89JUEIv/rGdl0rsgyrWl8njc1VFJYtBTldczkVv+Vkov7tSkQo1fau4mGl3+U4Rna/Yrw7YRT6rlUiGZvgW51Plv32mfjVRbjrZ1Wb8BqlxXguseSEW6r55pfjFhQDK+n+l9OwcGz7R4cUr2fVGTsf2+lq+nxY6NFHSZDpXUVfaup9HD6es0T1J5wY7FvMGdL1OJXazU1kU7GFmyjEq4COLJ6c6zAoJnCJ7D5uCL/yOs1o79kgBHRBnpQHdkUmBRJ58XXt3qww+GxJ8bjsBuB02FL+8UGbM9vtXyvgSwfPw+2fKT+aK9Fl7EhP7ba0n4X8m83lYX+Z7YH97KXt9oznnkTm+wDgPJNY4we+bm/cyeBTn8A6/EEKhAG3uh/aszwNnmfYPL+T2uyaZuLnGFk6miv/mc+1OoK9KEnvsNg4KTvMcXkN3OLTqVsgW/1uyVtbnp+q+eyu9uVbbNcplGpOI/osU6WShnv1aeLJSeHyi8PRs5EFPMjUji9mXTxQ8eYzvaVhfhM8InHeVCmyvxSce5L980KNbeVHpcHmjiK4gVEV0q2tbdZwNW2y5Qvd7dHP77pI1tJf6XvV8pkySvI9Z0fmC/iTW64yfGt7fKbAP7nBSmfnDcqryc/Tom0tlp8ftj/1lezpRiV8ofv+Z+lmpgI/0+63/oga2UX71VIn9ltin5nd3GpQ10gCvhZ07rgO0GfDmZ6faXl6pZ683eXSOni61C+CK/lSd5L6kahiPHFv0JZAEd7zCvlN/v1dg71xRF6GlvICnzyiP55qzvnT//pl2p4UqdAkUNPy//khi+w57ASP83R57a67gX0g6vIJG5rjdrpWR84S95pT9wgSbrVn3es5bwsa6SaGGhO/w8t24htY9VkycpBikzdV79KmWvmF9QQ55Wcs4C1WrEwladb7SlvWyhZdTK+XxG0/WB/3P689ywGjxwu2/8ScD7y8pdPvVz18y1vv8crDT48Ud8U+tJmNBFsVClFmkyT4qPP74+fV6n82LvNn7fnr3Oor3eSi8/vh5qPO7AmrpePjde5iBLobjCxILeaY4+IfiRv3rxQf/88tP8D+F4Vj+U+XTMZ++/7nxH/f78xh83Otf6vmfM7tvUDJy+nV5fErzLzH/uIe3mpnMjsXf/9Ji9l8/5s/Bziwsn7Z5nZdP6//l348cwiJkTOaF21/wOY4L8MVlk8elkZXjx5HHdm+TPTz/2PibD8Mo7593sRG7n9cd32y8mUHBOO5hruPdN7kjDr5qjj2PP8xMwYIifsHv+ieuAR+B09DQ9RyOWNR/RYYOIrPB8+JzBjYx0UsKYir9WRLkl9PxUPz9WMy87vj8oB9mP9UdW376aWYKgfm4H9gE+hgvA3h50UeX1z+8Dmxqy5hk9gF2ON6diw99Pr2b2XhoTDGO4x7m9bv3fYBvZmO7mMPrH4q3Dx/4mMc2o4lCnbfxMn56cG8JmnRs+saKDz8e+jzcvTowlxcz08C4Hnk9jPN+XufvXt+7TBnEjC4u+d3Hjv04NHpffzYzRWj04rR5EVfj/OVu5iPHB4nnzOs4B/oYCSx04DDykfqxXcfLgilSBuZy+gPPgfHi8rl9vqIo2Kf38qFUjx9/7uCH88X7mXmNxj5mPDNZwYGuB24PzxJyLYuSPXMvH+dFXD5/Aj/H0Qf7UC80jR+Xjc/hsNKH8c4Pn9Nxe7j7+BgDtAQJAGAgvzz44fAHZOt1GXkM/YAZZfmYECPdvcV7a3yO1HngP8SocSz4+3vLJnQ8uAJfXD0H6o62nkOWF8fLi9HmHzNTiFE+NkK/0zLqEOO8vx8uzEwlBw7UbZS/uCwYwYyGJ/+YfA4fP9JSFArQaWYKIajg3Xk7QJfDjDEohsCcAwecjtISe+g00pqiDJlYXaqoK4288MALNMQYJZnMjjorrpJD+0g/sB2+0+Z4JuYc0Cuf23nisvR+rs8PNLmrMzOgZHmdz+99/F4SJKgIFrjuepF3o+dPYwRPClmggY/7kB498iTbAAJFWcjtfQyWf8Dd8XP+oHbaE/Dwe0ug02GmEEdYPX19bFGUMrNRtgl+OC8C7wXPA4fDTIDQZet1JbJxusZADPru8xSpEJERZZJYRklubOAVmacIhTKw2ij5n9MbyeJgfUhS5rBTcZh3uB7gG9CnEIJCiX2hE4ehkxVRAg/DJvy3nHsO1gPz9uiY88953dF3TaDen902In2T4wQOPt/DUuf88OK88CazQLMRgpUK8JgQeCsI+u29pkwqOUzPlgt58FUMSOjElEN/IJAUwdHrAsAicI7rVZbrEFVqCSJmZOT+7EBgwvVC8MF/U99kY3Cpg/8e/BED7glSmESLqUYX66ri2d9Fs1HCmDgKW2i/AAAQAElEQVShqzgTCnTUEZx22M7XnkN5SbAkQscYHCPoVZWVGvAwc8j68doToBLQ3U6cVxX6VzIfk0B5Zv56TN6FGBUpBXD2JDDFZdDqydaWub2+w9+6DyjLGl82KIYo12GHd+Q78CYTEjk7Rh8/rqcJ+STkdELywr/NOxRRmUBHJrA5BZbL6RY8B+yqIYDWUk5PTrHjXvfvrzjUX2tA1zL6cKD0fqD/MO44i+RUmzPK6ed+9e4dfMvaE5DdUXgBziX+pBuD1U5/lhSh2YuZaUaQbNcdJBINHpQ9IaHaVOBaRoJ9pSK6sCFx5/rov1zgkzp/Eva8Izg/XSzHrZb7Crfbqiy1JCiRmMP7lcg6LaaYT6fMmrQmWOF8mxBgyBzuu7Op6qJSQbJv/cNrKUXNpjMVsfCpVJSlSoJ2GxLLe5LDA0G7ypKqQx7/LOU1vLp89VobAroDa+sNCactweoS/e2wo4aE9Y6SYkJnG3xFo8KDbMyT4a8HezIyWJHUcrnW6IIHMyaLhRro1uU9AcX3GuDvyE+SfWv/5sf9TpMhap4TbDXdY5+xKNQzp00rAn0HnZYzJewNlv/4ycCpSFAbAek760XUUq6fnkyeEig+EMjJJH9a6N3e3xGgWWry6Gws276Ry+NAm68r1wQhbygRXTsjQO1/Gtd9RcKf7O83OuAXG3RnS6JyCo8Hgk8btVpUM2XmL1qmJ4F58+KNuvVWbTKVBKZmyLTEZtz2FouJYs2YLwnAEiDef3OHLh1UgeuE0uKn2kKanhCYY677V2/ltuP23RfoEOuN83GD/bs9hBi0vrlxVqqeTFVhO2k2wzeXch/ZY88D8srwoScAfvn99wR+yzFZfsAWe+z0jqAoTJfzbY+dGgkDg+cHnJU/q0wqYzHq5ebuBv3vWRN77eFbEaNWnz8dkxbNu2v4utKsLNXCq4Eg1aQd5IlOYW8tk3gS5PFXzxUJeMUyakGQrS1MgcRMA7+mBKUqgs57gmGGbLfXN9BVq8JXddQFcFkS1LRs2pEgjuzLmVCa15oQGJtTKgLw1WKuhL8oQ1J3daf120vdE0y7O6zxA3vdtXtF7KglqLyDBwXy2ZBobquoW/g5oMPb3Z0qAreZhFNJwPaM5G3z7kYnBNAO0FaR7OnxyRkdnZD0CSHogsSEuEAdPrXyRJHT4UHo3eW1rklIN/heI6DptvEKeTQEtQMBRL29Rc/38nV0Ag1T5HhwPaK/rzcBHp6dX4z+xrD9GluY0OeWIN7p48fyX4TY0df93wG5cziSr7eRxG0Gfkvyt6ujQorghlzgqSeYT0gym4m+ndr9Vpfv32nG/Ih//IWTSOJUbwmcfvtO3Q+XEjTPF3NN5zO1m7UivGj7AzZ7K5GkLtgrClkHeMpscnpb9G+JLby/v9HdH79Xg/6+v71U8+3rURcD+rY+Scp/RXAy9RKT3xFsj53p4tFj5SDmm8PPte7/+INK/6YMfPPkavOn10o3B5WGfZRJiWB2fo1NYD8eCE7IL5KQWn71me4PG3X4tSUJhgqd3iLzSJA5nUzVJWmD/7u2ThiJrglUlyQ2q6LQ1TffKCHUBG0F/BvYQ1TocAufZ86rssC/7eV6P3O+EGgf2D/tSXwGfEKNfkxCofSfSDwTIN6+vtSGYsjFfZbvXfrdQUVdye2gPj+RJ9gGcJrVEy2QUUYnT0jUiYTBod8rtZJBo/DhPr7DHlz2zcv3yuC3r0z+Z9jv0fUOPH1f53M8wrdZUbh6AEDag+eWtedktSIxdyqb1UrsC+qrvbr/QgICXYskBloCyC3r6nK6kBVJZVHK7WKK35nid9xB9Ja19W/wIYNmUbIv2KsmyVcPpgY7vEdP5oul7vHFd/ja1v3dslKeV5ou5uqBP8EuG/SqbfZasm706HSa1OOf6exIovemkTcNeuf0ThkXU1KDXuKoNCHhUZPocp0K+IOC5Ehg9XO5RILj8XQmqwpdkaRJ20Z6fq6eIPokggeJnHo+VSapt767Rg0z+7lKJfMf8Gk+XySZEICRF7UCiY+0msomUfehUTMLjJFK/JlYE7aMGdCxPb5rDc0t8Cv2TjVyLuCpy8r9UK4TAftr1Sh6SEEDOyu3s+npSt3tPY+tBgL1yoOGINoHCRvrsJP163dqf3inwP5x//5G06+fqzqZK5Jccp/svzSSwLmbJBkJigMJ057kmE1rCXxgDbCkBA+NoiICq9eaxFZ13zKLxjn3sVP9O5IpwMis2xP8X8V+f7+5lxVBVgZFcJev5akaYfZJCvifYjmX/1+0TSk1ZR4T+Z7Y6tApXLmEPwwkVfX5qQL6bG2vhM3Wnz/S9qRUxja619fjurO7vVEPbgM601NfoBAR/XJ5HljLjD2W/4JSgX80bLQ8PVFPMmlYTpRI0Pb+LdYsrVkP77HPFn/gv4DUstb4L0T0EZzRi9RJiX3UBHtpWUPNTAU6X5MwHN6Aw/NT/KOptkKZ/UHG/sJ6N8q/JknU/ekHCfxKkpfV5ZZ1bKICPcrQF/Hbh75jfZlqzbwT1DCTJNMN/qnrNHhBn8cEK0lQVVFdAV6zUkMZVRwG5XmtDtsIyGGYFnL5VjxvrVeBvB1WD7w1SeEev13d7GXoXVnXqNGghj1WyfnE8O8tvBB8MGzFE4QFPqq722hgP+m+zuEfvn8j583hfiMjgdS9u0GO1/IE1RqfHUkg9s9OpL95po6k3GFoWR82ahKqgLom+BTAa2Ad8gRjG6QevQnQPkVfZuzLjKRZfr9WT0IrHHrVgm7WaKFnib1ByV5zg9pmQIavnqiDlwn/a+w59qzbwj/r9gCfK0XOHnqBL8QGrazlPm3CXfOJzP9rilgofXah3as3JC7RLef/14/lvnpH4nUgcWZ9lsEL+9OlpocgIyEKKWq+eyO9utY9PizEqAB+Af0UY3bwNcFjwcuAjRvzuLz3zmPmKNjrD+7b2Pu4npvji/4OJF3Xf/hB7eWNSvRHyFfo7P60Rs+ONqiX14rvNppgWLvbW4k1KawPMvTqBEankNQ/OVHCJuYJfXO4nIsLkrjbGXiWSWv8cz2ZKbE3v+fMVKDnLb60R54DpcB3qkhioVRkP76hf4/Olf5LIfg9e3ahYZIU4V3PvcDX7cB52LWqOe/0j+bS+RzZRqWYNGWcsafM7G/SaqUJOpp8LHuRoU5yWyrOTrBxFIHkbcv49tFM4fmFtovEXnqniC9t/S8+KCoD28867jfusZ1a9Hn1XgNrYcb3+PpV0H++y9q+fqvbb37Ah65VcjavwL347BxfxbzsSbb/8K12rI8eJ0gI1n1rwh6M8R00+V/QmT05hxedCni5AH8jCR3xC6kslEkqD+x5xBnD8AHte/QoZQ1xUM8ep0feTWnK/9evVTyaKuBse/Yq7f/nTwqTqXrW1oBvvA89PFuoxFeV7mNnE2I4lZYFyl4hC3zu5h9/GP3Y/t2VNpw9evZqk3qm4myp9utzyoV8HUmDJMrs6WP5XwLY/S9P5bjrza3yU/hcBg3sEbbdRj3nfuPcmDhv7PCLsTVw1P+8Rg5kfn5ceP0X/RiTeRmXXJ5/cf+nZj+OGQ8cOIZP778YfeyOSoaxKT8EKn+c18Z6M5PhTL0cK479x+ff+mE0euH28eeBxI+b3Jg/oDPO/mP/ECVKFkZEZfbinXH0mQXLFy2xKRL00vTJZ+xN3Sd37/tJFZ1++flL+vxs1KcDPn5/6Gg8/Fqhevx8PObT57HDf78f/w2mz/D6x4J+uY6NsqL+Z3eX+ifzOZd+JPbDy0OXH+v/wgezIwCz4/0vHPbzbj45ejduMri7Hntx1L3jA53+/Fvlod+n94cxY73zCh6Nzw935nRVl+u/F2zCqTkWR+7j8gDt5/cMjIea4zNjPhDh9pSZ1y3tFwUcJPpSnIVmJrNjeYBndny3wGj6exDF2zJzRmw4xCBvCxa8GvHnsTz0E3hkCByw64EDkBev87uXcdCHHw7Dy4fX8fYjnPENbB/mZT7vC3a/xDmEX9RlcB8LvMi5h+IBPFlReQIq0J0PH24uh4dC1cefEQawHuqMubzu4d2fvZiB2Yfy0GZ2rAvchxGP/COeZjZ2y9CXaQM5Z9PY7g0xBI06yovDdxhezOzHPjT9+BnA0YuThwh+hBXh28AhxOcwO8q09/mCyWUZI75ZJlF6cOlpcziOrxyYuIAt2se6LAXHTccrANOfPr47viMMxvmzmXmXsTh8M5OZjXAKNqk+dsRZJr8G8OjA2ecJMYz9zI5tok9PEK1rOzZeA0vHIAtRrhspFQoxihfqbCx0P1JhGi8LpsQB+UHcHQfuGAJtJjPJ24MZzz8Vl424HuqdJqcvMC4yn9/NjIPtQFcYxDM/NWAD3jfGoB56ADH2iSGMOBh3h+lFXH6PFlQUpWIIyvAhWFSgLshhZOr6kWZ9uMxMTmBGbpn+HYfOtm3pN6iFR17n7V4CfQNwIxt6yWTAHaAfMYGrwwZ/YEQOO153YGPZEkRxXjsdZqYIvQX8KwrndVD6ID+Xl9PcQ7MjFEKUTFzoHLgNFIfhtPiBwvtF8EgpKnNA68F5gEf01oD/YKDMTCEG+Sbd5wz0dXx9w+307Pd7+Ir86RNp85LQAe9zpDsrgkf4UAaIapqD/Dpw934xBPjZyfjn+A3gn5nf4fi4zJixjHwBV947gm2gpgQfLCIfivdxvjvsYeybFL3dgowS6eMBAdeDHUmbDQkZl1Vgfi8+NoSoEKPKKQeHqpJk6uBLoI8ZGJpUlAQPwEHU9ciOavk8/h6YLwc68Snp58X5lOjbkBRwnnfQ53OZpBCDDBgtB3Akz2wm0deAX8YI74J8fECwBk1mpopDaqRnRlaReg+EpJCURxn26B08RxaJ8a4jApbzxnXJ8WzQTzMbZRzRoR698KCcMW9NwMvM5HzZc+CPZZLL3ftF+JFpY2rVJFlcFyJzVARWTVKPTFpk6vLweZwPu5HHvWJ0OIUS/KHryEMf67ht7+8J+DbYZa8ee/FA0pZAUQO/9vvd+EsI3Ydk7o4EooFA7zRAu+Pm+syjg1U2KRZJleNKzWQ2k9Mx6gNzb65uJHjTIP8AvU5zhAbXiS2BhS3wDyR0UD9l+DIgqwWBVuffgM9z+CUwq5A0JakxJQBusVCz2avDThP87JDnhGRhg200wBL8dxxLAhb+HuiTHTZ60k4LgruHEW/nWwhRzqOeoJYfKpexHtsNWgroKhjLo1JRynUvg6jj6881+ERodJv0Pj5XPZmMeLkfcpvv0JkilQoELQYSjRNwch4IXFy0zvMFcCrk2yUj6XDQPcF8l7fzNJRplH2HLg7oWwZeBOeeA3imLoJfUZbaQXvJs+vR0oNjyMxpEFeHPXlSxmVWJg7/8IJm1ktqiqgEPOfzQPDSeeK4DYzJ6IbrWMEYh1sC3+cTw6YEYvxObEEDuGwISDbXd0opaQotBwKXHTrlfnROoMvnK8ti5E2Frc8IIuwYMzDHqP7viwAAEABJREFU/uZOBXGECL89CBDrUqmuEOOgDTrifVBWRQJrbpdTkgotkzckB26arWxe65Tk1nw+04wAVtM1GuDTDDtxe90T4Oyx9xI+OZ8HZOi0TIW/ok9iXGVRgNSAns8Jlji9DfLYHLaqCG7YYiJPViSZ1gRIHM5seaLF+bk6bGUHrSOOMereWm0INO/Q/cnFSk1l8l9emEJzCEEl/BnQ2ZbAT0Gw2IMcrhtTki0NclyTcAv3e9UElxr0slxMtSE4d08y0BMiCTmU9A1VqTMSK+dPn2hJAr9F9++xbefXBD6EGOWJjRL5nn/2VCW+piEQe00yw3FokjQQ+IUkqSx0enKqkiDR8OZGPTxyP2FmWv31l2rQ3bsXV7rdb7THZierqVYk7zr6VchzvKPjER31pM+cpLgHtHIKqtctcZ2sLT4gMVlSUBEqiSRVcn7gO9b4sbv9Wu+ur2Rl0rCo1BdB1XKqOTwM01KNeh3QMWNMq6zTxVJ3BInv4E1FMAoHq0CAdwbfPAjcww9Dpwb0fXZ6KiMI6Lba4R888Le5IWC5mGv19Zcq8Ze3JLYm0LBbSDn02hPw7bCDzQuCcVeXavGNNQHsMSBK8LLAXtY/vJLTPxDUz8vJ+JyB79907Ra1Mnx6e38jYWeWRADrVundjhjlQQP0F+/uVRP0bLGXLXZvEd6AS5GSZn2QB7XdDyQCa3OCwEt0sVjO5L7Ped1BYwd9u+/fa1oyP0HG8vGS0Pug2WymlgTPQLBviX1sSTLsSX7fXl1p2xwIcjseveqqxm4LbUjCFPDrlGRwwC5n6FBRF+N6tISns4tTbeH/GhgG7de7NWtgr0AgTxaUKMFMPX7Z+fb44jF1EdKT3r95qzoV2nEu6dGvQ8yqikIHbGkDXgX2v8EP7DHwvWUSBAdlbPGGQGgdK22Y8/abl8rIfkdg/fbqWi007JHJ+ZNHSiRiA7y7QX+EbiT0ue37MXC4I5FVXKzk60Aicdkj15a1roaeWCTVs0qT1UxFVZNEvtS7lz/o7u5WZVVJ0NLc3KuqK5387nOCx+dakahbkCw4OUhh26oocYjnt3LZ9R54viq0nkZ1rOfv/v5POqD3y7/9SrPPH+tAgLWpohI8C6cLlfOVEnO/hc5JqNSRSLojcH17+V6HvpP/slD39z9oB98zPG+gOUAbqkQQ/0aJRN4BncyPFlpUEx3wiSf4/xuCrPlsouWzleIXC/WTrG1LUgM7rk+mBMhN7iM75ogmhWCKMaiqSq3ZQwTsdiiDMsmBgM2OCa8T9GQ5G/HakyTJBf3brBL/dINOiTEH8LQUFaZzVfioPf7bfeMd8orUt9drBfqjBtrBl/q+UeCfYU+LL55pggz827GTJ2daXJypoWOJfzmg57c3N2pJTE3m8AnZLlcnmsRCnkxbo0eGz/SAeAOPp/5/EULTZJ81OZhcF3YEoPcEkNtJklWF/BddROC+wZ9NSVzX+MfNdo2eJhUxwvNbhZOJypR0ujxRJhmwvDjX8vfPlVkPqslEBWMyexG3hxadWr98o4Ig+4Ykh9c37NF8LZgOpSK6sieZHKpCxWImFjh4Di7iQoU2l1dqgNGst7p58ZLgt1SR5M8hqr3fyn8JKfHs69zy7NH4bauWZECDT77TXi6vKTgtnlyA+412b9/r/cvXqir4xb4qE+wv160Gkib3379Uz1qwJlmc3t4pW9aepESC7gO8nLJG7ad4ang4Y90qSIBFNgm4RYkkY7WYS6ypImkzH9fjTjqfyf30PmG/rEPuv3t0Jn5xrsRermeNnM6n6rDzEl07ffpUA0meBvtPvB/ubtTybujo/LMnOpudKt/txuRB9/pGxd1BDYm9lvGb3Ki/uleoKgWSWC1+wzyRZxrtMCCDAzZc5KC8OajHn3URPYBOU1KCztj27IEGpUmtpjTwulUD3i06G9+uZX98p+aHt6zXE8WXNyqu9wqsRyCmDh/UA88TQR06dSCRk7DpiI7s3I+XheptpwM+IJ3M1ZJs2ZNMb58s1WGjEd9X4iuE35oMYdzbdK8utcMH1/C+KKcaDgcdknTA5vcDzyRqMjxfnZ5rge4P+H09OoGWAlUaFO4P6sqohoRIWE7Uf/9O6WRGImoL7/bK01IROyv+8F7d+1u1vtdodtQXEsnhLT7WE2MBWVvTK6MnA2MC/qVvGtnZXHme5H/9IZCEP/3iy9E/ifXFLu+UQpDBa7eLFr3X1Vae/ErvmeNmp3ixVHyyEkJHSKbb60v4bypPVhr8l02wif4Pr2TwxvWmGMQ62SsUCSZ0GuBbAy8S6+Bhu9GhawCV8Ql7DYdG4fEK/CqlCn6wJ52VUyWSZ7gvTYtaGTx3LesKey9DjsO7Wy1SrZ7kpN7fa3uF/sEzDmMK0FeSqM3oYi5MPTYZn4L77x5pyl4rglNm7fH9VmBtfn9/rUCyKyCPBjn12JuZ6eA+p5ICupu+Z816c63mm1ecJXod8IkwAh5It6/fKLOPTKdL2eVaN6HVlmRrS5LPkOuAvmV4lN/dqcU+M/rE9kAZWkvWMf8vgAbWtfT1E3QgqGBusRfKIUt/+xl6uMXLRpWnK/XUxS5rhsw98baDvd3TpaaPz1VUpQSt+oH15/5OAzpSskftJ6UGy9jirTJ88wS+sT5vQq/N46kWzx6rYD8WGO+4dOwrE7o2PT/VjPWomxQ6sCZ1KatiLyH8QCSBN5CQPuArhX9zGfUu4zTonjVowGYHfFZCbwYSpHMVsrKUuQ6RbHdeV48vFOYTGf20rDWwNoQQdHj9TjP6BwvYw7XKA3zYtRrwv+5z7GqjJmadTOaK2Ir8l1RI9PbIu2Nt6eG3mH/y7JEMPXDY9//4vQZ8ZsQn393AB/Z3A3J2XdnhwxobVDBPg4yr+UzVDf6iGVRNJmNC117dyvHpU9Dy688V8AsD9r8Lg+ZfPZNe014W2MgFe65Cq7/6Qnv8+wBP9OpK9n6DbSSF662myHx6yt6Bs1W1WChXSfW/+VKJRL/YVw68+36uwZ8IGzCnEZ3p4HeAdrEX9j7tGphu19DVOs2SBvSj+XdPpP/td+rx6XBOxW2r8J9ew8t7DW+vNGU/DTFa7kzTyVS3797JYffQstveqWPPlQ+tMr5x8vhMEd2oQsKX1srXG2XWhQO4lW0e//S2sPXAOW7Y7ZXBoXB7udyo/2wl4Yvu/vC93Jf2yLcsK81Yh8c1NJrq5VwHbCUw7n9+PnDAuH9ceP0f8vMxjr/1/DHyD/0+rnt4zqP6uApRg/HLCytA/lCo/Y1Pps0Ltz/z8bl/0UQle6OPqqlgPlEMZ+TFn/XhOrZmBbOx+Lv+ySsDTT8r+o3LYX5cfqPrX9D0MaRfe/51EDkjDcqvt/7L1n6K5f/e2T6F5+8fw/T3h/Jx/fj8ZxvG1t/84Tz0Dg93f/7nlAcUPr3/c2D91hhD3z9ud7x7FlTfrB5VwX6mw0ZnLxrtlpd/4uMbq67v2KOxIST4ZIzz8T+VT+3E3zNQvXDj4zh54fHHj+PXsaFJKSmMPuPYNDCH14808Hys/fnPh/5mjsWxzccdn37504LpoXg/x+WBLr87Dj2BpwzfjOFeuDEm/Fj8/aH4eC8P7z+/O90P5aHFIX5aHtp+eX+A/XD/uIfXOX9809VzIOnA2dvNTGbmjxxO8s+fvTZr3Ph6Dy8DyuFFXJkNOs1yWA6Tqj/78bE/KwTF/R21GFXKLCDPsYaAxyCH3XE4iLEAL8lo99Kx2fMxPq/T0qFjA/I2M8UUOWgwFhxHeqExhiDHLYbow8Z2n8VkerjM5cx4H+OdzExmNjab/J/4eSz6cA3QPhZ4OY6jB9PKAnTEpIh+pqJU5LmH1p7+oo8+XGbA/VA+VKmH3g6cj/CkEE0dup6Zw/EaGfGh80Mfv3vxajPTABIfvxsNZiaH0QNrLMzhuksTm7WD38YSQ2C+fuSXH7x75vUy8pmxHbrugfcfcaE9EzAwCxqgUdzFhC39QowjzIxsxiQLsvE5i6JQyeGg5ABi9BX4PpQB+nuHpzBWdfDMQoQvnXpwbsHB76moCJbUKthghpDU0a+n3QyAlAG8HAen1fkZqCurasRnAE8L9OON6nGeUUboEVW8ZzmeAzBcvt4zWFRCjgNjnfaBth5cDxz8PZjv9DnuIQbOImymAZShy+EDUI6L884PxYHKERb4ZnhjZvBuOI4bldqUPtAcmTMgEzlTJUAd12mGyGlwmmMENw65EX1zvBx3usrM5PMxSGMfb4dPITg/B+oKABpdjb6BbuxzmGv4gBONtPExwesKPdnLk4x7DiINh3jHfTqfy+etOThBLkOyHK8AHC+OCxiPeBw4oHqiYiAw0hEcbDhAePLCwJ24ip8rVBG8NZl65DwQ9OnhcYr4UtAAQTXwe+B55CdtPlfHnaqxLYNE54dfeOtzmzH2QykJuhZlqQOHtJ5gcc+hR0VUQVCpQo8QgDxQ7yIegFOgpz7npJ6oJaiyJSjmcinKUgk8GxShAetIAKIvTA7LA00tehRd150ugitRpuCbziwF6h22PlxMQ6vJ9aghYGIKEjVFKuT6Enj2Q/okFBoPaSbVBDFKx7mq1cGnFlo82FRF5AndLfTJjjD38MtkKkkQ+NxmNsItU8LGe4UQST7M8e82JhdiXapHtgNwvDi/y6Ic2yrsdbpcKVpQIJsYKQOJsZ5D7LSoONgd0I+NDgSL9wRqvfS0J2jp0TtjzhLeOUwz04RgZFGWyG0vT6Z5m899QE9a8O4YO9KJbBoCLgU8hxRNGed9OvpU3vaBXv14QTHw/dX/JJrfvW/r/fEBPo/XiT4Fsq0p4zs/9si5Rw5TAh/+58n8z41WjwjEVElTAiSGcuxIGJbQPuOwvjg7lfuIgKwnk6kwqvF9OpvK6XZaHVeX85rkl8u5AoeAPCoKKqR76r2u5t3AQTL1BDeMgENFQGdPoD5I2FAz8qlBPlPmtmD0FLKTPLAuxhQEi4peBAwPBIQOJHhnyGSvajobA7Y9NjXaK7rjOBTg4vOmslJDALSBlxsCAuIKGBpk8gR89CHEqMViAb73uiEg5qUA5xZ+ecB2QlA1ge/V9l4didxA4M5/a31+fqYaHjuNPfraszaUVaEGOZcEq6pJpTzDN89r+bfyHVaPDd8T1OqYt8e+7wniOP9a5FOC64gUP1yu0/kcOqdyX+g657+o4OZGs5y/x+BbJG54ra5Omjw+VYsuJPQpYpNL9GnALg/+Z6Ynheb1TA/XHQHijvkjPPW6En55UHiAj6J+gRy6AH/A9+By8oAs9aEdsJMo55/P392stSbAuKPckjxISG51cqr1zY0GlMMTLJP5TNckkwb40wCrYh1cFVPlWwKyyILco+4JZM7Qs7v1nQ4EhuefP1VmvpLEy5tvvtP229cygrkRh+rB/tnZSjv8teuGJ24Ggnf+/3vdE1x9/91LeVI5ziaqLWlCoKog4D45X2mRkwqLGnEvpYLA0IC+bbpy5eUAABAASURBVMEr3u0VN62efPGZygU6T7CqKhP2v9cdMhNXia7k56djYiSTMPV5k89D0LSEl7fI02Xja4PRfyAYv27RU9o75uhJPi2mSy2xr+pkrs6Dd6wba+SxvVrL1j2B8b2KbUXyBD2fzeXfCIeZKsdEwg7+XGtBErats/Ypa8LzjoC7kUS58yAVyUJPKJTYd01wa/P9Gy0ICh7eXcuKmiT0VJuKcasz7V69U0JnAzpTkAgrQlTLOun0+hpWf/VUM/h33x1U0mebst7d3ej+7aWM4O5AsL0ua1XTiXw9KfDnAbm1BCAPf3ytzZ9eKhPsa5BpIDEfUeDF6lRub+ePHqnEh1bzuQ6sQTcbZH9SqVtNRvnc3N7o7uaGpapXQJcixZMeHiSsTxa6+N1zLdx3oXN7fEfNWh2Rz9379yQQ1+N6sF2vtSUY3mD/NfhHEjQlOpeR690fXyjOJwok0qYk+qaPzknk9PJA5p6kX4OsIv2KVKlIpS7OH7GKBS3Bf1pNNKsppyutKAfW/JYSSe6ePL0YA+D3JL+q5UzVppMx7+b6Rq1l3SOP8tGZCnRxTUDWdlFXL28lEnQtiY4vvvwrzU/PVJ+vNAPWUJU64IcDuqC7TjffXGn3YqfNy50yMqhIIAZsIUxLCf4OlzvVcdDF2dlIy/n5uTwg+/q7H3RNoHuHPzz78it1PhZbOLy+0YRxTyen6m822sEvDyhXj041mc803K01nM10Xs/VJ8n1KjxaqYmm6d9+oURCrCFwnV5cq0DnlyTvK3zNpMI3k7B6+81bvfnuvVKcaTo7USym2nRbGb5xj6/cYvsun1EW80obEkJVCGpIspVfP1VBIlb405Cl/sWVfD8y//KplvjfBv/TVRE/W49JtpPFEv97UIhR7eWlNvgDt53TL55rFkv5PnK2WMiT95aSEjqzj9jC03P5X8eQ8qhz/Zsbrf/uWzQLgvh5gx7OVkutXEeKQl2zJTC+HX+B4Rae3tEOyzV7jo6wvvkvuBxYP9xPev2BxMPJ8oSg9UqY8fhLRWVM2qCfe5J9xhyu4/3rK5knWVgPQhE1m89HnN33t9hVD63vbq/kSdXOky34nC3z7zZrRfY4c5JyZ3/zlYyEsO//Bmx5D4+ns5ma99eqQ61AkrrY97JdJ193mFohRfm533E1SDb30RcXSuh5wrZT75wRdrrXHlvtWL928LcgiVKTOCgJgC/W6Dk2muHh+uaaAYNsUWv1/Kluh0Y98ta80lW/VzhbaIn9GnRWrKfFk1PVncn3Zn3XqobuDL2eBKo2vdbYUudrLHvQoS4U8KsdejxgVwECBpKf9XyB77wdy4LnVJQK6HZHssjXisa/+XW3kePsfmFg7n3ZKzy/UPgSWr+4UIGe+f7F90ocDtTWkAFDcggq8YWD760GG/3TnHUus+7svn0l51sg2VS5h0D3yrJUZt8idKHHN02q6ejrplWtNTp5//Y1e4kte5m9sie72N9MGikvJyrZN6z7g/QfvpRI9qUvH8nhBEkDyZADtq6brRZuYzmqITFTdHRhfEty6YChBPza5sUbhcVcE+xk4ExQFaVK3oWNzyYzRdb0TNKiZz8aoNvhh8crCRpb+LT74/c6kIAd9+mMK1mvavxBSIX67U6+N0s8W1lod3OjQVyLarTrgpeehKyVieNHq8NJLYOO7fsbHbC3dpEUn5+rRE6L332hZlqo+8cfVKKTwaJyNKVHK9nzJ9qWpi0647qzu7zWjnWsff1eDWXz9q2KLx+zDdhrx9oRmNd/qawH/7icyZ6sJJPy59gdMMOfLrV/cakCWrqLueb4dkGj8Ns7kt+RBGr57IJ91H60EzZNo0wG9PgADoF9YDHB13A2KeF5Ab4luuH+0v1Z/+IdyaRL9O5O6WqnTELrBr9boDOtz4PcptO5DFuNzn/02H8JL12sdF8L1xZVoj/J8cMP79/daM96kbH1kvUiIuPyhxsFSkOb+Z6vsHG/s9gN+HTwrip8bVRIkTXGFOBBPRQyYNZfP1ci6Vni24U9uu/s1StigwvsdKNWLbY0sJadsAebYIeR/gO8y8Dpy6g9yh6Qzc39rSazubxPYH1STIqfsdaQuC3xLwNJvT5kbSqp3a5VkEwTuqdJktNb4VPEueOOPVO5hCdVoTV7yAzeYs7N07mqf/87DacTRWD3+IX+7Y2LkwTluYY6KfM+ZW9Tktxvdzv88l6+3x/Qu9p99Q7qoCewDzJG+i9/RfRiw5wNdrvjTBAW6MlnZxo+P1XDPvPoj8WeyST2ww3753KAn00/yq2vJcGP6uJELWvj4Y8/aODcPzxeqsfv6u9fqqujjIRwILHvPr3E3rIG3d++Z4/RaWB9KTiLVeVEfo4K0HewXuHpqWLPtNCs+UQMkWXp5vsfdCDBW/paiF854MtO2iD/SwBeXA+mnz9RiR+5vGc9Zz1LJH4zPDXGZGDV5yt1j6AVvbM/vDr6n8gUJk2UtPnjS7lviaxv92/fsO/K2u62KpYz7Uo64Rt61pI9fnfHurXDDzlu61t8Pai47R3+8YWa23sleL/Cb8+uDkp1pfaaM8o3b7TDj4fzJWtBqR7/m1eTUfcycMe/AlAEbUOr9B9+p/jsVFULbpThmxs1/4+/G327zxOesv/HLsaYAPa4JSG8ZM9U4p9KdKnmzDaAUywq7ViHe3xcc3ernrNYdb1TqAr5WaOcTNTDzwSMDp1P7NMDe679YaOETXQ9uODjhmhaLlesSwtl9uwRG5XHyq7u1f/dD+jhrcpHJ3h/dOO3Pv+nbUOJ5eX/iAyALgtoG7RlHNpY2AiJxUg4nV8v+vULO/tlA5Vs0H9Z/2kN/T6tengHR3/MCCEfEfPXn4q3e/mp5r/tk8P28t8W6m9Cy8jg0/KbA/4lG512L/8Vc5iZzI7lLx32Kb3/te+/No/D6Nl8Dzg8f/61Pg91Zkd8vZ8Xs+O7kIX38Tq//3OL2Qd4vwLA7Kc2s5+evWsIEV5+sFFwGW30I1t9eLfAOMqvvT+0BWzdnx3usZiChbGYMZ7idHox8/cwks+08svr/WDmxZ+9eP0Il/4+t78/FIdtZiN8f/Zi5nB/qhOXmfHz+PE+A8Hp45uYP4/F5/Tic3jxPj2HOcfBi/f3u5cfn5G7Pxs0+v2h5A/13vehPLQ93M1MNo4zqrxw+5WP9/Hy0GRmMrPx1WH7wdDvXsbKP/fDmUzxfs7PgeeHrl7nz+Md0IlNq0WXTebgOYxlbKOTmcFvUwxhLOIKXkf/8FB4p3rkq999rh6e+OHY4QTGmjEROJjZ2M/rvZ/3F4dzf3e4kinESHA9jgFfr8dVjziIy9/NbMQlhg84WZCZaQCO26bPNzBXZmAMxz5e91BkH+kBeIrL4QoYfvfiGzozkwWjVTSZvN7hmx3r/PmhzvXH7Fjfc2D3ei/iMjuOdVghHnGl+gOfpRCjv8rHQcQ4l1c4Dx2GzzPqpldSRh1wm4VGXtWj397PzBSgN6U08ityd1cbgV+wmXU4XkIMI//EFcPx2eFLphCj/HrQaYch6v29AJ7jaGYKIY34+9whRiUOKx6Y8MRd4xtacHOeeJ24HD8viESOz6hv0FCwqcyOP30SOPq7maknSO5/trXH35qZEgcDM1MEB4fj+PqdacAlADNx4DnI6ROTOL4Z+CFGDeiFGTKQxuCOB3joMj4L2noPprCZtVHWWWVZUmvHO+MSOCbmDdDoMKuykh/CigIegIDjYWbMk+V4iivA46Is9YBPUR5hmpmcRxmcBvQk8J6B4Tg0JC38meHjOKfdx3t/v/t7VdXwOo0wvJ8hvxb8/dn7+LzO90A9oOX3ESaK4HczUwGfS4rz3Tf+Dr/lIB9DVMmh2elMRTzigBwcLz+ctSTpenxkS53PNdb5uBhHmA43xgSMUmVRyvnu/pepR346rX3bKfIW+3wMZpdJAd46vKFkfgXGFlIwxRjkSVIznuF9aVED43vk2mG3joe4XCYRHAZk2KF7hQV54M7oY9Q36FBLIPuIC16B+sScDJXT08E/ptAIA/p6p4+DkpH4LDk8GgejsG1UcKj0A67DbjY79dDuvHG+OuwYgsax4NEDczKdjjrZEPjqkXWMhabzOTRx8HUaSHiIy6DVYfAos6Me7TjE98DxIFwi8J2rJE3gKTpXcFCP3AM8Kbhn6Nne3+uA/oz2BmyHFcDH786nAboG6gcCmhWHvQo85gSA3eZcjm6zZgGZ9YQ+sqxMUlVomNUqCfZ06KvDc1h+NzNFeOgHyJ753Z5uSd64HjXN8bAIc8dAaQhx1Nm6quRzScYBcqZAUOFmv9E9uPv4FtntocH/5GlEbj7XyEMOxVuSzhOCtxkaHMbAnKagewIYFqIKaAoxqCBI20Grj90A1+XRAHdLoK5IhQr6HghWHggua9OMwa2G4ElLUKolMSWCqokgQQ+9N7t73e7Wo55mfFSAnz2wKvCIMemAXJ3nM4I/mf7Ozwl4bAlkX795IzODBT3J0Vo+tkMHHH/FIE9UtgQpywOJFg7jTsOe5Iz7hOlyqfvrGznN70niuO4unz5SPJmrreIoDw8MdviNPbyxIOyi1Xy20PJkpQHbsrEyq0cWI7/2jRI4F+iM89pxYZicj16m87kC+DruNYGKKXw8OT1FfgQJBikT0Nm+eS8RzPHg5A55zBaLcfxbgo8ZXJznM+DsoaOHX86zjJxq9wUErSK8r+taMlNyW5jOmDOMNuE6GWPkGZjIj8VWEX3p4fE1PNhut1qRKAuB/owz6PPnCD1+d7ufI4eBeU0G7zYqkGPetaMuF9jJ7OREZiaHF4pCidKB35RxHX6lhVc9Oum4r6H1ZLmSB/0bgnc7+FzQv8eXTJD/5Pef6f32Vi2JF726Vj8tVXlAh/vZF5/roF5XN1c6QLf71Blj3M+lGLVGL53nDX5mv9tCapYHXSYkLbZDpz1B2xSSFuC7X9+jLugLvmC+WGr65TPlv32m9cS0e/FedwTdjGDtLmUlAlM6mcoWEy1SqeJ0ocr/9Nz9TlvoMWxnIOi+B7dEgHLd7tUx1/DmDp5cKWAfE/TX9TgcOo3JVPSzJQAbQ9RshmzQ4QTvh/f3+EMpzWfqmbO8WI1B8oHA5r6QHn3+GWqW5bqQUkLOptliLl9vMjyXf+sBPK5fvVVARhPW1DVB7Xq1JIFaazadaUcgKjBvif4EkoyZs78pKMQoI0BYEqQSybv1N681s5Kg3VblbKoKXJ4QTJ8T8D+gp55Uc3uu8GOHIC3PLtQSmJ1eTLR6MieguFfPPLkskBeR5brQzfUNsCY686Sh2Zjg8sDgeTnV7u9/ULpc69Ec/VhMtfzqM5XLqTAGmTQGLrfvrhTRpVxGzb94pgSutpqqJUmY4H0bhdwHvSXA6LpwwK8MFLcjM5O9Wyv6n3AEl0e/+1JDEfGTa+UYRt3SyUQnnz0ZA9t7ZBtZm9z+Lp48ged77VmzkiUtkdni5FSTyYx1tdRWXk5GAAAQAElEQVQC31Kyh4gk+fv7rdIMOL//XIEAfMQfFttWPTZe42uWxUSTUKgpgwoSN5PJVLc3NyqSyf3HLUHjNaVjHbvH97ufLYtC7hsGbDj/4xvFb9/TP8lKePritTQpZPink9VKKxKzFoLWBFFdR7LbViy1IbFhBJKvvn0hu91pGmr1noQG54FkStq0uiPZd3Z2Ch6t5icrWTBdXV+pgl8BHg3qNHy/IbGRdff+TlsbVKAbJT7w2emFFpOJSvZkHbaYy6QOOWX0uCNx8z52aueVzuDvgN8b3tzo9s2l0nwiY5xhA5H5fJ4dAd1gQfMuqugkTWpNvkb30fG3339H4Phes5OSQH2lxe+Wuvj9mWwpXe0uNfHEC/oezOR+f3my1Cn6tiFAe/jhnbr1TqpLHcBpcpA2lzc64AeMJGEgcXj/3Wu172501e9UPztXtQUB+LT44olukZP7nD3rqev+DL/ckIS5vr7E/6zF5lcG/c6DCj87Y94T9KTHD/q+++byvTJz6/Mzhb/9TB2JlyoVKqDvptmw7l6rw18W+PMUo+7gz9KD3U8fK7PW3JFkXX/3RrMhqPvhUo7Ljrq0mOru/o58QqsJvmOGLtogna9O5f6wh77tdqMCGguSM4ZMNtbp3bt3MjO5f9rRvmU9OEV/yqLQdDJRh51XscAdNArsk1r86vbuDl3ckGw+VUvi7/zZZ+hiiV+SuiJr+fXnBOhPtA2dtiTfp/M5OM0V0MmKvZuZKeG7Gua6fvlSQ5VksdQEv1yUwMGfplQwZqFEEqR5c6Wrf/hG9+Dbo/8361tNrdDi8WP5N6kN35ju9+pZ9/3bpe5jG9aPgTVuD/7X/idrp5UG+Oprxp49oNtEYu2I+AzhQ7Lr49tbCX/TXN/Kf4GtJfhuUNUR4HcfsIdulUnxZCaRcOyXpcqn5xqWtYrzE83ZS4QYlauoNmbdv3uvARhpfVDm3mEvDetWhz8eJoVadKEheeyJyAnJFSPRNDBfbHpV4HT35q16klwFshVJ5IKklePUoXsVyYju8kaFJ56erqRZqe7bN/JE4yn2VS7AcZCqv36u1pM9NTihEBv/RmmUVs+eKLP+ZnhkvdSzL+/hga8Z7RwZoB8ZviqYFkUte3wus6A8q1QeBg20lcjGYbScX/YkqmIOKme19uz3eubAEathv37gvfrsqRrmaJDHjP1PKkslfFf/+Qobu5BxDrj7L9+JRZliJKUyPjhofXUt17lJWcvhtdhLwM+hcBIyzauJWl8zd526796qyqYS3qUVzoB1QtC9ZR+lFJWaQQl79vPQHl3ZfvNSHTI4xd8NAzRl5rxYaYKdF88fq/z8kfyvbWRsd/HVl5p+9lhb1vkembk/6zmrdPhUP3PlzQG6b9UmyUxqXl6qBR9DnzL7iGbYa0KCv8EXb9OgTZFl6Eq1Wilyj9h7kJEcJYFMgutAAs4enyhhr75GNTd36qEzo3t7aPL6fcoSfnnFmpy5JxJv9Rf4icLG/Ue+vFdaLOT7lj632OtKxaaVfv9UA23VcqH540eq6RPKEh3YKkOffvdI/ZOFcgra439Ws4XipFJBQrH1tRQdlZkS65bzpmG+23/8RupadTc3LiYN0DljTSzWjSL6Hyj7V+80Z533XySxz7Gb19fSt+84r2TFK3wTPsf3RDXzRGS7Wq4UUtQBH9KxT2xZU8Q5qzxZKDx/pHh/kO/bC2Rv2H+4IAE5CRJrm643CiTMfI85A15gbbllTzQLpRp0tfvP36omUScSlfZ+Cx5vx29vF77XY7+Z8RHVbSP7m8/G+uquU7zdy9eqPCnU5V6KJrHXjPj4nr15c9hriTyplfupVCRN4O0WnoQYFadTxUQdfqdE3g00Rearn8Fv4NnFUsPbG/l+bfeHF4rsGwIlYmfdrFBAdtF1mORj73bAWjUsJyrQV00LtejFHFmFJxcK7DONtXdAzw/sfXv2fAn+9OxLM/vbxd7oAw2sIweSm/Nyosie1Off8x6w4+ERuvPZmXz/MYDr4Q8/gH+hc84LA/x0/A0/0GFHzv+iD/BlUMO+Y0siuHy7k726letASEmzv/5KNbSb84JSzuaq4H2FHGY5oj8DPimw7kzHtaCGX5k1z5PtTkPDnqiYzyTW7+6wRQWTBJ6BtSNh95F9foXdZ9YTt9NMstfXDMNHuC64bO2vnmj2v3wtfXWhARwO2GF4ca/hj28VsK116JXdztChCj4mYDuc2EIXOnF7ezOuIwfOvSkm7fEfM3x3dF+jrMB+L5AQN+SS2PO5XUX3V3UpY60c/K89fPtKyXUXP1Ky7m+xMZVRvo4P2E2Cbr9v/Jeunp0pIO/A/LaXgv7n9ZscyLT+U4UuP/v8U/0f2n826BcvD738/ovGf3aF/Tgyy1CwhyI2SZkFKz/cx342/vz5j8zrrxWqx4/PcCxmfv+479jhww9v+zA7GwFRzExm9qH94ZaV2WwKXI81H8N7eD62/M+f/+flwKi76K9zwMxYWJL8gGD2qT7pL7oeNMvvDwP8+aGgqPLi7/oLr49x/PjZ7IjjQ52ZOeix/KT3krF51idXZqPp5djPsfm4HDs7HxKLS0rwxFgYZTR44faLj9f/VD6wVCNu+IZPuwf79SXE6weCrfYJzl7nxeFEFsxP2/OPc2SZo/Gj3YuzcD+WgsOc0+N0eTEbO9LfxvKA68Dhzkv+wCOv93nNjv3MzF8/KV5n0OvVx/vDOK/x4u8DPsmLP3vdQ/F3Lw/vv3Y3MzntHYuz4+9yMfN5pfDh3oNzS/tDn4H3nk3S4IFT+iQ2sj7WzPTxZRF5BPsJDmM6DhxjgR8PuPndi8M1M/g6yJ8jcJ1nP4eqH/mqh8sVg+I4JuQYQ5Dj5DDNfhrdMacXM+rQB28P/qzjZeY8zvI+XpxGL45vAKYZ47xr5ofPBy2On8Pxlh8L/cxsxJOe48fM9IDbWPHhh4/1OXxDXWATMYSfjfNu3sfM/PHH8oC3mf0oP8e5KAr55SjGEMY5fTzo6uEyM/iL/sKPRP+iLMdNfcuG/0d6GOsyGOuQt4/tkbfrgj+PMHlwm3HeDNgG+1SBPE+iZAI2nRoO0D0H5USgJYYov3zsePcfMoUYkVfSAJLe9lDEZWaK8MXx8sRMRCcYorHoeJkZNpLlNpCKJDN4GIxxURncfazT4brt/PE+BXYb6es4uVycBjMTH0eeAgdN8vayKOXBFZl4B7ZpvBxPfwgxcj5sRz13OK4vD7xrCGg4D1oOkM6/xLw+XwevHYyZKcQgcc9wzQ8kIcbRBrpxTKfxOjJ37NsjNy+Rfl7MTAUBuRCjnD4PzhVleRwGTzv43zEmFQU8GjSg+0w1tvuPEKIMfvn8Bw57zivH39+dxoe5vK+Zac9hNciIM1bjfMexkpnJg9ItdhFDUFlWlFLebmZje8Xh0EvGt5oFhRjUg8/g7VUhP0zJceZQ5wcF55Xj4DJ0/yMuJIONdto7b+FRxq94nxCCErri/t7fjfcIbS7rokzwqBjbZQLPgw4cap3fifXIdcxoMID72AA+Qt89UBDrSv7NZD8Ymbi8jb4DeLpYAlU9zwH8i2mtLQGOA4feyMEoEmh0fkbmrzggCp3rOeg7rrGIcpl4ieDgd5WFqqLgVnAvR71qofNAoC6BR82hyoKNv4aYCMQPJkXw8W/G1uhWQ9DL5yuRf6mgxAHNAwQtAZ2WAIf7GudvAZ98TpdF4XPz7jrh+ury9kN8Al6qKhIwU3lSZkcQ1se2zFFWpVzPGvDa3d0rIM8WPAeSCAWJhf3NvY79KlXgXVa1Kg5/W4KsGw82MllFEIWb/HKaCubqgJ2w8S0J0Y41Z8/hPEAfBinndRykKXycA6thvgOlYpzTMd559u6L+UJT+vTAuCHg7jRVZaWI/hmAXGb3Xo/ubG/vAJ/H/j6GF0dJNXhXJJFGHYHeBO833UFdMtUE4vyAnuhTxEKZxH+BMBbLE/nhfk8w0HFz/jgdHuy7H+keQY8/vN155onFJYHDBfx4oLVABxq3Rehz3D24WAK/4sC8T1KBXM1Mp48u0ERpBw3T2VRe/JtcERo3728kEi3+bZqB5EgZkkr6GLNPFye6Z8w9SZHe7YBCtTyRsNtvVaO3HX7D78YMgUbHtYC/Lh/HCUcyBs8zdhJjxJ4aZH5Qh89FKVXOpyooiUDh4vkzOa+MYGI3SVrUU6AClI8HrX38CL8sqDdqoYkA5IbSwYcSuffQMhCMyPTwEtBbn8uT9llZD3wukUkNnit4ukbG7pMK5DeZEvRHHwr0eo3OHtZb9Xdbue3cEECbFJVCXasE7i3B2QGZalbJg8KT5VyyLA/+9tyv7+CtjlcFbNjtzVrD0zUJ2OlyoRo4BUmxgeSYJx92JFNOCGJNCPQUi5kWBKZ6Eq0DweMbArklepRCFKTo7uZGB3S/odTQ4nKoCPaVFA/gT0h09PDdUtQZSRRYogG/29VJBYnKCjkX8CHRZ3h9Jf8mxsXJmZb0reBDxVyHq1u1BLBLSwQON+pg+54EwYHg+x4f5nRtX7xTN6/kurp//R7HOSjOKoX5RBUB+qvXb3ivNSxqeWAzEiRqSGR6YNcUFEFsSRK6gq/hi0ca3t2TkJkSSNvJ6Q7Aqkg6BxK6h2sCUJJq6E3o36GKuiPRcPv9K103WyWCeHfIZQoP3AZymSR0bdvvdHt/rcnjuaYkZ+tnM3XTXjuSeyEGZydQTesf3srtoE9B88+favoVOjmbyO3D/z+89sWlOvgxO1vJA2oelN4T7J6RvNgz9vDiShm7jvjv7v1GUxL6CV6GIip/fjomrNxveUDviuRTd1IrzWrlqlBATvPnTzQk0z1Jre3VjXoP9mGXBwJuu2avTELEA+qe6HWkewLHutqqIpbp786Xzc2tKux4DBiy1nSMH4Lp5AScE3IkeHpPgPXmH3/ARwjuS3uClvv1RpUV2nH3b3YGxmb4cEJiamAv0mFXEZ/je+gOn3gL390er2+udYuPcL+/Bsf6y6eKJFU7/LwnefcxqyNAv7dWTm9Gnw19P//q8zHI/v7qvUKM6lkTFAIIZfm1PF1pTgLvluD/sUaqTxZK//a5ds9PNMdfAForEj4igZJYSxNrzO1wGP9vvbSopGVUXppmny0oJypWM53+/onyScmQvW72a13ubmWLUponzR5NNH1c6+T5Qm21VR+yJg2O5fFSfrV9q0zA1rCjgskr9ND9Y4W9tvDN9wBzdDlho1VMWpPA3l5ekRi4VyYpZyQEStYL3wOEea0O/9KRoOpumAtf2rAmvv32e/k3bxZWkrS+koC1xfe+ffNG7pPOnz5RXVbwfK3m3Vbhrtf21b2KnXQaZtp//1bv//E7DfitNPK10xb59shv8uxCq8cXqqdzVVuUxoKWixOlu4PCyxsdSICc/s2X8P1E06uDIn4incxUkuC7evFGE8cdu/N1tYbOgD4lyvR8pQpNmpEM2ELznmCx8+L9H7/Ff+7G5eVfBwAAEABJREFUX+IouqyqKHVaz3TAZ/TfXWqDf4nIbIHPmRC8thjUsw9dsweoWcPP5kvktNN+aDkntFqgW6ck0yYkHoVOB9bbqqwVSNB4ELyvonp0023B/Y4hNC/+izZeHPaOQPodSe70fq2zs3NVzOOwFqytwjaMNUTYYl/G0V8GnjNzlQTYBzPVjeRJ5AY/WOGzBtae25sb+Zzaterw4XvaOvZTS/jsdrJjr7Kh3GIrvteIrGERvk2qWhts5upP37B/2slC1HS1ku/PdgTAt3/3HVvMXqd/9YUmrBe+zjn9A+vBwLqf8R2GHkUC7v5N4ECy7fSvPlNBMiWcTJUen2remqzptVevAnxdhg174g58+rbV9ua9+tVU5V89k5lp+vRCUYXKlJTe3quDsHw6VT2jz37Q4e211tg+piEV9ATngiRU+81rJUwlA+Pk9FRnF0/HvzLRsZ42+KAGPqWqHHW7WM7w7xuVIWl4ca14uVHGfqbYfJSpjzaule53+7c343NqpYBPybTfkThPqZQnHN3vHFhTa/ZzYs8zWJb725ZEYn+/UYuv6Vnfym0HXaZDYRpIRvg3yw603+/Wik9Jnj0/VQdfE4muHeuMnq00LGqJtUSTqBb+Zdb7PClVsbfbsw5YXaiAL26P3pZIDp+gy0ayeiA5VGErNTI+3N1qih+t+6g1SZMWHCM6PEV3B84xHfKYooc2q9TCWBuglVJXlQ7w7YD9p3Ki6rMLJfBxeaZdrzitNVksVDw9VQb/wBhPxg3X92r//gftSPDUjY3rg+twxgdFeD45X2nyxVOJtTiTnAyeQKRE1s8Da3hm/N03LzRpsvTylkT0O+1fX2pWTTR7/lQJPd/jC205kZFQDYu5Zr9/jo7M5b6lLGqdzU+Q6V6eHCtjxf2ggsTP9GSpGXPvKmnLHP3VvUSxPZpWJU3PToVrHb+BrF2n7sMvFHniMeMjrUxyWib0W5dSR9EjkockuoS/yk2vkj1VMyvU49MLEsM75NxDu/8VicNuJ/cTGTvPifEFTmJRK0NLnnGHJ8aeqCJZHlhvA7AGbHlH4sptNrctA6SGdXaHDc5SpQVrUOc6fnkrY/+6v0Rn0cXEWLF32aA7xWImMY9Y/wRbuwgYbGXg7jas5WTka0eScsOacfj+ja5ZG12v3U5TUeiAH3e8RYLYdTW8ugFUViDZ67QcmF/46qEIcjnqP/8Azxtl7Lv+X76SwC0xNrtv4H13VkvsQQI6mvCl7av3+Lx25M8By29zpwF+9/jf+Def60Ay1eko2NMYxfcjbbPWUCfNLi5kJCw9wTxDv3alyfDLE3Q8v76R/vhG4Rl6yjl4sKBEEjvg+/2vC/Qkajt4mYFTo+PkUtFdKX9+plEWoVbPPrdhfTqgHB1J6Eiicc+7mLPHxgv2Qd2bK2kaFdDHTJ0nihdnZ/JfuPJfTEz+SyrMm7Hz4aSSsD0h6wSOHfAD9mRPThRuD0qdFNCn0pIcr9L9IrLcYQdh26oi8WkkSZ32jFwP7Z7k7Uwb/Nh8QLG+uNA9+4uIH+3wmQNrjpC3+qy6nqg/7DQEKTqvCqkDnQH97ig9Nm/IJLPPqNCbEl2PMtlnKwV0Jy1n6tnDuD3oYqYBX9Wij26PvqeYTWnHllb+p9m/faueM9LAuhr+3XPtVqU2+MDJwRT/399LL26USPa731ulqab/9nfavkePhyz/qyq9ZZXwJ7IPnpQTHZBTOUVX8U1GH9ffEAqVrP0dMY0Rpze3KkncK4F1O8jQoQ4f18GWPaWAl/6n6FMqNJ3MFIBdo3+QCF8ObNkHLVibB2xliw/r8W0ZfYJd+td9ITwsFs2GjP89zwz/2ccASXEG/mb52aCPXv6psZkOju9HQ375+BsdxvHA+LPIPUD70CcPEPRR4RAnkhg/FmciijnuDMa7ZGZjEc5FH66Ms8nAyq6YODS/j2McVQojxp5mxj2zl2BOh82b5HVGdy/+Zhov7/vhcXwHTmaeAcN1/Izx/u5lbPd3DfykYDB5LD8nDxRFl2P3T38Cn8H6Wfm0j+Pj5dP6H9+98ZcFtKEZ0Dw4vn++eJ+fF8Efg9de9HB9wPVIIy98HO9P373u18pDv3/y/im+AMty+f12oRtE8BllAHJ8vM5p8ALYD/ygD23jOyrxwJcHMn92p5/D8GJmMvvzxcc5LL978ee/qICvPiqjyj/MCyALJlHMbJw/c/f3bN74UeHxVz8jLDozwLwoKLNQmdczr9+N+lFH4Yc/exk4bDFKx5LHe2DuER8m8ruZye9jo3llFkZFnbh4hnFju78xFzcd5c+TN3MzM5mBE3OPtuK4UMZ+LiT6PHyGsQNvJljGAB6dx9z+7McCnWl1eGamYMFR/LF4fcYHGfh4AWWJeX2UvwfGuN37OC/iAoK8+DgvXj/2FT2BRZfxY2ay8KGYHetCGO+f/jAzmdmxGvodjwfazBgDfqLe6x6KmcnMFCKLMXd9uLz9w+N4i7T7g9ebmT9C4k/2FBwn4DstMFZ+97oQogo2OZExwcDhgwwdQKBugE+eFASSV/1YOjYkmc2Xw/I+XryR7twMnIMisB/eI/iZwbtjBe2Gux3kc/CDvUYc67zZaej9gf5+93celYHsGtEyt+P0MKeZz/dTUYga25GT94lsVGJMTGNyWIAZPyEGWTD5XX4xgcvYHwfGRtr9mWqFEH4qMjFy1K9oQV5GPsCP7PwD9wc4Xi+uAZxbNoROhLd5cRjePzPO+3ldYtMV7SNaGOu8N+bxsRAgM+hgHqfN8ew4pEfG+VjH1cwUnV5w9v7iAiUl5Mzj+ImB2enndI0V/DCzka4QogLzGboYFBw1wIBTSIplKYtBYnxRFErMU8DfEOOIl+PoYzP+p+WgbiAULY7+SL2wOynGQqOZA7/DB3ny1IBnFuTJmJZDmj9L0Ml4pz/EI3yfz4LJ53HeJYJSZkEVG+4O/oYY5UGknvXc/duDvB/0oWlaeVsE7wG+R/g2bm6pd3iOew8/zUwRfo3Pkpx3DZvnhoOG89nb6roadcC8PURwAlPXG569zmGV4CeZnGeeqGAXAT+zgs8/SL45T84/CxL9HC/zZ3jjMjvWwS9w9WCC88151nBw8vZUVAo+H2W8M84skizp1RPIHpBDZpDLyEsMQcGMeStV8Mzon0Kib6+BIJ/jkqA7wccDyb8OXriOiQtRqCIIFYBhFuRwW+QXYgReKe+Xg1hm4APIefvoJ3juRpnCB+YOMUrAKMsKGFlFUSjEQC6r450mjUDk8phP5gpVKckUwdNCwVyVxLvTdkBuPm9L4KAhwDNgFxHeFtBQFKXqyVQWA/zoVBRJCf0d4GXJAahHX0wa62roKsFjwE4DdQbOApbzwvv11Dts17sJwR7nQw+cZruVj/U+ne9xi6jEfC1cOEBzC/92BC0angd043C3VoB2DygOyCWhf5n97YQDVEc/T4hGcHe+e7AjxigP1Gbw8XEzAlEVfPOEoeNy4BAcYlS0oIQsJ5OJQnQ6C3XjL2f02m43oz8sylJFSQH+lkCq67Pr957ARAlMESz3bzoEeGsW5fo2yDQ7WWmcH1xbglm5jsigVA0PxZwhlcRFCALS9+T0TDUH2AgvxfxVBR5dw/hBzX6nVCSZBZXw2+kqobvi4F5NJ8otOmimKpUq6ym6NtEUWIkDN+S7OOS07QkA+Lvbu5ezR49kkkrwuX33ViFonM99hWhJqVCEJ3t4BcvV4pdcZq4HmUBYTGEcsyGxlxhc0N/QQU8Ebe4JxpEUcjmqTLohueNzjoFDgmEluB3Ap2LMcrlUAJEZtICA5gQ1e+zjjjEHYBzQz816qxgLJfpHijHfGAQsSiULI40dY9p9qx5+ZAJdgganNzBuRzDLeDfs2jDIw2Yvn+NAYr3iML5hLn/vdluZmU4IfEf4sjxZyINENbj16GGqSrmMdi4TEukV8ujQ0Qa/uX93Iw+KehDbkwEmKeErKsZg2To5XSmmpJIE4ZSgoq/Re3xFdPzxOUagMKAXO2idT+dy/7IhsG60Z9chcFaImoHv5GwhT5hGQUwZFQk6zRYLuR2EYJoTDPL1ARTkMpg8WpHYvlec1VJEbth9jqZbEhcdtjadTtVCQyoL1dhCC99PLs40hb9uw84fhaCqqNTC5y2B7z2Jm/7QaY1NiH5TeHZOQKwksNERiBR41Iup5o/ONCF47D4Cg9KW/hE5tU2jAphyX+Q+gQBMXE61Iag0e3Ku2fmpUlEowbME3Y+ekpwEtx58G8a6b7i6utIaXD0IHN9tdIBfLqtEYNf/ZKDzvoxROwJFGV9k2OuawHmLQu9sIBCDn0NJtthyT0CrYK4FUcUNiXCDzrlHqyxqUc5kB2myWI6BR1VJEbuvCUjXHjCljyalnOYl9BY898hmQDcETl3I6kkoLH73mUzYGT7yGnrbQ89bAFypjrVpfrYiKJZU9qZ7cGoJ4jbo6Bxe+C+UbPuDivlEy9NTTbGj82quHjtyfd8ShOvxpTXBebRCad1KZTEmsTcEVj3IPsWvp9OZdtZpRqLEwPP00QWx6DvdYrP+bbrLb37Q8OpaBcHG5rxWD18ycnK+eSJkhs6f/O3vNBA0bPHB4bTWPYHHPJgWBOWHl9e6vb6WB4chG2IzQd0r1ecrLaqpCvjWoRuu+/4ncreVyROqZ+cXmqFDLfrgvxgwxYfNFgvV6Ob1dy/VYn/3by/lMnWb6wk+D6xFrn/z2VwlMmiw82o+1R3B5MHnIAg5SZUidj+bzXSyWgFvgotttUVvGoKO7/xPIeJrQ5FQz14T5vQAaEfbgI24T5ohl3pSK4CDkOCjz5+pfLzSflEqKijEiBo34L+Uf4tpS0LfCJgekEnL3qcj8FoSXB9IbvsvpZwAr3y60pr2WJdaYGu+Vly/u1RLIL3CR7xBDrOiVjaTbRoSQa3evXyhy9dvFbCH5Wyp/W6nUFeqc1RlQfXFSj22tSZB35HQ2GGj6/f3BGjv8JENydM7zVkjXHcgVnckTQ+sTTc3V7q7vRm/wdjnQRW4FV+v1EJ/CoUM/rabjq3oQf5N8wMJijVr+A7dbvHPoZdaeG/o9SnJWv9GYk/vObYwTEt12F5EP+J311pOFgrYcEspf/dElqKePn2m2XKhPTKx6602rL1LfMAJ9JfQurm7Q15rfHunKb5tUk61xUb9z4gL3rsfx4gkkiItziDg39qLhUqk0wST/2lpp69azhHnoDfv36jAvg/48YHETg89Dq/x/Qf7ibu3+BUCyKvlCcv7oFuSf+fLU/zLve5Y7+r5TDmGUSe3V9dCSJphjxNwLpmjOJlJBP5nyHkCXRn9m6ZSU2xuSSB4i4/bvL/UxKKGgF8pa7k/V5Y2+CrfR8Wq0OrJI3X4fU8wrN++V0LX7vYbkhKtOsZ1yKp9fa0OXS3gg3+Tt8NfLAhML05OtJqfaI8enEwXWiCL6nSliE/YkJAbygA0acbcRVnKXt/If0mmZFwuCjZDx30AABAASURBVA3I8v2fvtcWPuyStCfR0OMvBknD3Y6+nUp0byjQz3mtCrqrqtIe/tWe9CcRVKIXJ88eq2Z9iF9eCEUYE50RXZ0/e6RUJh1IuHQkfkuwqS9Wmj1/oozO9CSvNvhA30c1rImZxOP+zbUsBjXoyRS+DiQ5jQR2S3u4Zr8GreFqo/bRQjr0qmIpX98OtJf0z0WU6/50caJZAzp/eqPNf/yTGhKbOp9L6I+VpcpNr8y+fsimPQkg/4WWmjW7RRYdeh7Ryf79ncJqoQwtd++uSFTtdPPmjcpYKJEIcVs/ef5MDXuR9OUT7Vlf67OVgpnaRSV9fqH17S32ulfz/obkS9b88bkmJFOFjPxbyDv00+BhUZaan6w0PDth3cnS3UFtSwPJb9+zJGhO4FG7rV7vNFGUOf4kSabzOfYm7fGFHTRO8PeJxNHuDy/kydD1aaka3Sg3rfTySuH1rdpXbyVPUIaghI6ms6UCa+8EX7wlATXA/4wvXO/WGrYHGQnT5sUlZ5FWLXLrWTPS99disJrcsge4UIGf6797I09QGQmSQsCOhYZ3dyqmExmw8+OlKhR7+SX+dbVUxj9m/MHhTy/Vs9bATA2skyaB45VK/N72+lYB3x2WM5VfPVW9z3iegfU6y1Yz+Z9D3m/XyuhG3u7GXxAwdHM2Rd74Ss0rlfDMnp5r+fwzAUz2xbmmyKLsJP/loHv2ScY+bso+Js6n6v8e3v3wXjvWVZHE7W/u4NedBmChMsrLWn0cNLBPydA3vL1V88M7za1SBFctJsqscwm/n+pavjdxuymRzYA9GD7bYhjXSts28r+KsnMf+PadCtaVwPqyJ9lvd3vtX7+TgBWAWYJvR/JrePFe8yGqxA+mXmJW1bHW3as3uiEBLddj/HeApkzianhzo8CecsP+N97swa1TP2RNn3+ukuRhqCewpVD77mb0OzffvtD++kYRfzCFhop1e/blc/DoFNDVA3ssqwoZsPV+rQ57bC+vVU1n7Ls7ZdbtO2x+tCUSjAm85xfnqpD5fLmQ3m9U1XNZipqcn2lA1+6+e6HM/iZ9/UTlZKIeeXb+Cz+uV7uNOs6IET8bWDuHz1bK7KnLl3eyopDzK5IUd36FQYqCFtbuDT41oNt+LunR90Np8v9qomXd3HNe65FrS6K2LYLyf/xOB/hnN1sl9mfiPHS4vxPKJvctkT3npDPsYafhi1OFyJgoZfaKPfgbvqvDl+wub7Tj/FSyvypZR3bUib6T+RyZJQmf1DNfFzql/+2vFNhP71e1Zo9OZfAtwRNh+4bvbPEHxclSgzJyGUCpUTyZYu9Zvic84VzZs9b0+G6LSRE7ax9NVH/9mYYp+OGTq1iqwF8LXT2wb+rhYwdR/tcm9jc3ar55pUlRqe87CT2DopGmoQ5wMZBo3sl/wcrX+XW7UUES9B6fEi1o0+3Vsc40nK86/EJ8cqqCJPIOuP4XUWzXaWDv7/Y/nM00HPYKqZTPIRLzmbU5B1PH/uGavf6A7/SzUPPinfL3lyqQt03qEY8IHF/DAu/NrFD/1080/N/+WloWmg6m6aGX/suLcW87JMHLrMD5TPgvYSezAh/EexGDQoza3N8qnSxUsKctWNcsJQ0pquqjtvAow4/hh0uV7rfAsQlZbkdibdTjldrv38rXrOB2aUHyM1ou1H/3TmIPyeFffZFkdalgUV2V5L58y5owQ6ZiPdti24zUv/rLoOC/RQHMf6fPx9j+c6b8ePx/zfNxrl8bgffjMyjnrIxzPvZ8+MkIlOjh7eFuRv2HF38yV7yxHCuNm3fxu8Z64+fHhdoQZSiwF3EZReBgOJ2Hcnz3BvEIfrQf344/Tb/+T9Qfi368jKc/V2j6Cz9/DsKn9X8O3Kf9/tz7cfyfa/20HuY4g36k+tP2f+r9ONtf/vPPwzNwMAD9stjYcvxJh198jJpPC1X/5GfU20/04rcGfTyH8+3h3cc8wPK7v/9aMTOZ2a81Ac511JtMP/7LGp/dtkxcw7EYO7qx0BqwgyLhxFmIsy/qdAnMcewPAN5Fv2Php7eFIKPoN6482rNDOZaBg13HAbVnURtGnh3r9RFs+fWhOF4pJnn5UDXefos/Y4eHH8zxMAPMQUdFkoYaeMDPcdaBA7vT/vD+8Z0dmrx8XPfx8xHmA3/Ea2ZD0TNkGJ/FleEnt9/4/Ayi8sgzh+VDHtr8WSPcnk1DD86f8uDhPSATf/Z7R9/ho/m9/gjp+BMJjjzwOXtk77w4zmgK0thm/DQzubxcJ2IIiiEoRHoE08Plc3nx+RxHWK+AjxV6JmDI4vgeqeuRv9lPY/Xh8jl61w9w9vFmQUb/h7k8qGBFlG+gZSa0/cPI483sCNNxeKC171r1zq8PfPX3zuuYw0eZHcc8PIcQ/FFyBD4Ux8vs2C/FqJYAaAdvO+B6ycDy4j18bqf/YbyhHl7vUB2nCByv83avf7j787Ge6T/MG2QyM7pkdfAlsVGLRSm/W6Cerv7J2FVmzLFIpuM1wOce3AJ9zWyEMSYsiiSzY68YwijbDloSm0EvMQRF+C42mHsCsT0bc2Ezko85lpZNc8Oh1eENHGCYXo6T87pn0w3SQkCKbr/4lmhBwaKMew9e3ub0ehApMFf0uelrgi4HRodgPCM3bnIbzTz38CE7TchBXC1zWTCeJP+TkAcCRQ24wXZQgG9saM1MHfcQAnViBin4nDFwIBzGNg8yMyXtmRujHQdKGMfkUYfMgh6uMI6PqpBHhncwUY6X0xRDkEmM6SmdBg5tHTgN6MyB5AgTQE+CH95LMuA++LjM5j8B22UXQ5LkfQzY4vJnkYxrgDuMuPfAdt4VHGY69LKHtx088uIwC/Ary4qDZ62Kg0BP/w58XVd67j19B8YdCCJ0yNkUxn9mxjwcmrkPXqqkJkmjOcP/jCxGbPiR0b8GOST0M6AnLUHsPUEOD/73yANECRp04Nxr4oEBxnqQeoAfCV75OCdztB3wcd5W9CvB18aGrDJVyuDnODo/M3zaEUjr8FsFeiNEJseT+RN6Fg06uI98RLcc9oYgZ3M4qKgrCfj+7MUDjeJy2WXw9eAxrxplOupAlPOsZy4D3wl4FQrKBBwOJH6MhJGXkoOoYoDWlgQsEAJyY3xPCQQOVMRx7nJaY06mArkYsp5y2Brghc9fFqUyMuzR1wkBgRZ8Su8HOKMM8Mfl3dN/Q5C25XDpYzzQ4v19bAG9e4JZHUnOAD7OmkBdURQq0KkYo3rgD8jf4VdlqRE2TKwIingA1EiqZfA0aFqjswlcXB49z96e4bVr+R5+bkiyeIL44LhyqKwJKt4RLPECyuPH+zse/hJDkPOpw2+EslAskxyBHr1qgAG7dE8gvIDPB+fxSEdCjbBD7OjAnMo29nHeNAQtRgAA8UOsmKijTwUuMwK/zlejzfuUU4I18LcqayXgu020HwLNO2zA9TI5v4FhkjyYKRAqgeXwqBo/BryT5Uo1cA6u+/D1jqCdw9sxt/sl52uDj2xIljhOpqAFwXf3gy6nxeoUNiRkMahDnhNw2/gh3Od23hMUq/ugigAdaq17dM1563P08KECzwZ+BXCQTKK4jBr4kT/Aq9HzAO51Xamhb0MSwhNRWwJvI47woAXfgf49ZUPwpwPZOXxrozR7eqGmADby9qSa85JpZLNK27bRPUGQjQfT0QuH5zZfpwrf0YzzGTTX8Mn1yaApI+8TgmsFeBXomhwYxG0ICnsAqEXWe/DpCaxkguAHEoqTotLd1c1oj7PZXJvNRtMc1BIoqwkI7wla3xP8T2cLJXg280CDJFREnuDyUhBAmU6mY90AOVVZkmBo6RXYE0qnXzxTJNg/IVBdE5TK7SDXByGLLQGzG3xHRazl/eWlrCo1wIi7mxvNSMC5rdXw0W1gRsCr9+B4KkgebRWKBJytNtiD+5kGHXMf6Elet0PnPVPIbXp+dq7pfK45JRJYOSCvRCMxV3h5kFHn7AJ97bD7HtvwQNuORE7FfAn7dj9V40/ub25J7GURv9G712+UvnqiJXz3PzksAnlt0SiRCN1We/Wh0b7Zq0JHHLY545jI4HFMRvJjq4gOud25Lu+ZuzmdaP78qfr1fgx23yOfGxKkAb87wf7Xf3ypNUH1PQHiA0HNNXrtyZQliboanpXLGXH6rZyGlsBwJpg8AKsj+bZHz+MXj1STTFiSXEiD1FzeqrpYKRLw7JD7gF86/fIrlSxKHYHjSKC/v9nojuDS3ZtL7bDFJXp3TgI2o9cFskuDkRx8of5qjX4eVMBPp8f9mQjibcF/plIT8HO+zbFPs6g99Prec7kiAMZ+yPEcoun85JS1vVMM9Hn9XrXTjp9MF0v5fCiXGuxCyLAgIHz+1efqyqADwdEGvT4nYbMkIN9Mkzwg6t/YFGto//K9TpkL9qvDR0Z8t+t84j5bLFRR1n2juf9Z1DppS2DzGv08+TdfjnUTAnxPP3+uOf2EQF1G764vdUei2RML89MTEuhrgoFrdQTyAwnLAwmu9z+80o7k07KLmqhQ3PfqSYLf/PBWbwi+L78+U/FsqtPTp+P/rdiTpNu+vxl5EJhovb4b6V3OFioJuN/8/bca2AsEbK8lEDr9+plWXz9XhBcJPt3D1+x+ZblitHMLOWPbRSxI0kqHJEWLOsCPAn8x/f0Xyk/PlENQsF6LJc8k3q2UXKdSmeS6779UsTx7hE9lfFmqJPjutn+7XVPBBzml160GEkZdX6p6dqanZ491cfFYy9VKmfaCJJhIBNx1B2RTy7/dvH5NYBQdLLMponO36NkGH9iQGHGZrtHbIpXqWKMnBMI3JL4P8PW23ytU+AySygOB2fVhx34maUmCanFyosR+aFdCe5JOSa6F+UQb/GoE7tlXnwljV0lQuSGhO2+DevS3/eaNepKbB+oK9PWWQPIJ8IYVdvnvf6eqqhW+uVR1dqI5AXy3ASN5O/nqmYy9U31zQP8nSo/hYTD1ZdI9iYP3JEHSyVxTEhc1id8eXrTfv1eKUbtvX6u83avDP2djLSbZsmGf56VDD/0XH4x+IaI/zN9v98r4QmM9mmDvs/lMEVo3+ApRP7DvXPgvbBVJsyFgZweZmYpHJ1qQMN3hk/b3G/V3G3nCa5zXeT8Yfs3k61JHIm0LDuQVVLdSJmHhtu9/UrWvosrPLqQq6e76vQJ2ekFS/uT0VAkbmWAf06JWw/rR4OcOhTRj3gM2mtlr7ljXBmQZ0I/6Ar0gWeuymMcKGdyTMJHCfaOOtaq2JP82ZQkdW8ZNSLwZdKXHJ7q6u1HPHiCy/oXzJTb6hbpJkuGvm81BkyGOyY3q7FQBOfg3JU0aebHzfRz7Tk+wzNkLhF7a4Gu2JFtSVSmD5/bVpe6/f62BhHCOpuLxSun/8pX2+GhxtW9vJHC/2a/R5Ykcj9nqTBFbGgjID0WklyniZ+9IOkX0ydditEPTxVKr332hPV38T/4vVyuYTF+StbY+qJxOgTnFVm26dkhXAAAQAElEQVTUi551Z3K+UpjWSnWlLQmyBn4M2EnFOh6XM9WTGT5j0P4dfFnvFDed8qQabX7K+rAnAel7Dz1byf2VQU9Gv+yzM7WP5srYvP8Z2SrWmiDzEp7cvXur+svHCvhxVEQz5rph3QspqU9RERjDyUQ6nStQjP2TWC8O37xUiqXmVsmTJs6/Gp2xLx9ptyhV1FPVrAOb0pC3IZMguzhVicx2JFA7DSqQdQke+6tb+bcsh3mp4Xym3uXR7HT47rX2odc1/bWoZbOJWvYDmleKj+CnTANr+QF9R7WFO9cUHpqZWs44e9bOwLqn05kEH1x3qmfnaidJ+yS5bHp0cP2n76UFsMsoY3+mea0e3fCS8TmZvdWAPzZ4ndzGSHDG1UoDa2/+4xvlaaXhtFZkbL8o0I9zsXQJ1NHVhMw6+V4nV4VEkt6KoAm8Eu+ZPXJR1/JfQmXDIN8zm6S6quXzBtaS8q8+V5rO1OAn03yuKhYy9m8T1sAaet/f3Y6/1GSbRjU8HdB7oWP5Gr0Ft+h/FpqEZmRNd9rjrpd/A7Q6P9HJZ090KEx5Xsu/hRvxLxnbzfhpoeP+S0uGHrTYTYdf7v7ue7V/+F7BoIG5V797Li9T4PTJ1OALhzpKSWpZ47QA38VME/Yk+etH8oRWebpCd+gQk1rmjujhnLqIEC0V6okzOQNRFXX4ug6edsukBn/V4UttVquib/XFE+1JZrbMVzC+oK7A54SQ1D0/0/Z3Z4qfnSq/uFJ6ey+xTxpmpfwXH0BAV1eX6NNGDbbbFlLZSR37TP9lsvJ3TzXpTDVrwwT/Mluc4LMOmqHXFWVIQTFGRdbJUf/9lxWeP9aOJKe/a9vIpqUMnYmsGYGEo/3VUxnJ7ANyFLps6EuB3U2xC8xh1KcJfSvWwgPrubCzOJnCyF4HbMK/Ddpy5lqmSlv08xZ57A8HZfzVpsrK6H2GX2HbKSD/Er0azufSxVw9+O7fvFf/zVv1rEE71vTmH15IrImbP7G3e3erSZM1YCeBfUY/r7CxU/RuKvd7KSVNzs9VoDOBtdHtQffMPY3yXxQIvXQgUT5MC3ksIJaVJrcHTdDbmjXYfZHALyC7SMltp+7lpXpw8mRnOJkpsz+twLmBJreB3fWNBA9qkv+qEv7iTPbyRp2yVpOZwvu1DJkGYjMJvG4npi4OapyZ+NAKHHac2yI+rGSvFvAvxhreXq61J7E+/OG1Ev44/8Nr9dOEjW7U1YWGoZew89v3b5XRfbfBApsRSebmT/QFz/sXb0fbzjFo+uyRBE8UTL0M7CRj35JcN+B1vrpTcbIghjNTD5997z6wx8/LWh1J+7yaqmdsYOT+7ZWad1dq2fvL17iilOut7wfS8wsF/Wu9Moh74fav6+NIf1z+e2P/8dwPz7+Gw0dtGNr4Zq5S9OUuSkY5NRb9ypUlw+z89CTuOl7UopaimNiDHis//PTFywOEeeiUMRp6KBPU9N4fuvx0GwH9BPenhv++T5kF9+NiZjL7qfyzsRnpg/IP8M2OMB/mMju+/wif94c2v/9Y/y/84HN5MTviY3a8e52Xf+HpR/BmxznNbHz/r/rBmGHUMUbxbGboXFZ25fRC9S8+H2SDEv+iyYzxw8D4Qa7gDueheOeA3fjdcNAfF5TGqzUw1h/MgOOyBwcf7zj63du8OG+9iD4dGxxPnHgZ67zDb5SgyHRHXj3g84vuDzTSYHbEpWUzYDJqIA08B3AbX37lh+PKWqVMPy/exQgYAEpjgf78wHcaAwsfN9qO8DOwvbknOJ6h0cvH7Q4rA9vrvHj7wLuXEKPCOJeN8B7azMy7yt8/LWPDw4/s/Y7FzEYYD01+NzO/jeUBjr+Y2djX61rw9jp/dpyGj2gY66HP9Scwxt97cE/g7c8+RrT73cd5eaj/uG6sp5/39faHcqQ9SNBhFmQGXsGOzTA18O4vMQQ9PPsYh+3F27x4iQGfD+4jDeD40J6B07LpyrSZGfvfqBjCWFynzEwuO4fh5dgvKMQjPH9/qPe7GToGLT6Pt2WeMwkCb/Pi6uh3p3ls93l9vhhl/BMdzEwe9PH2GMKIk5kxZ5RfgbpI/xiCHp6d5z/OCUzvl9ikxRhgax6L1wFePe0hGonnDtraUY+cfx188HnNgnd1VBSYw3HtP9DgOHmjmSnGYz9x+Tjv4+3Gu5lpgPaWg7HzgCoF8HE8I5vmDN+9PoNLDEEVG1OGjLikmBg7yOGZmcyCzGyUcUZ2ZsbcSYH5ew5lMmks/DCzEYbDDTEqhCj3Jx1B28A85bj5pA/UGe9eN+LjuOJ/QEcDtHpbDEHRgioOnT7O5xZXAOYAHl54Hefr+07B+9PmczuMPUEa7+PjzFymnXwu9z/ed2Bv0GFf/u713teffZzfvY+ZjbxwmDzKLMiC+bTjvDEE+IQcHR+Q78HdGyN0dvDGzOS0QK4crgfdfbwXl7fPaWaqCP4kDpmpSAw3785dzDHeuOcxsdGBr9N24MDlY4uSjTjzgiQdTQkZm5mKspQfWnzuVJTIK9DOBz77U/KDem9KBF+MhKcHzntk5BM7DRHZjTQDj1EqCW45LAHb3wvwrZGLGfRRkWJQsDDqtONFFYnPLNelnjkdptPr+tI5X5jI372f9/diZnJ97VgfAnz1sQN66t8SNGAbfD8QeDIzebsZfIL2Hh0fkHUGpuux61sPnzYEWww6xFWWFTHKVgbcAE1FKlSFqFgW8mRVG+AvwYbSD0yTUkafjEzNTIF+Ww7gZsf5Ev7QD87jwdwDPbf3agjG+CE4w0MfV8SEXvQ6gFfi8JjhgR8gxeV3X9Mqglr+TRh/dlqnHqgT/CwScwaJ+YqqVOO67XUxytAvT6plDpegoYgtO+88UONzJOSUkL3rmeuTH9i7fUPwajceZOOuVdpTBK9JSA3AO3D3b3FUBJBKxkbmcTg9865JBpvZqJ9LAq2uEw675zDcQ2uZCs0IKnqQoyP4tyVAeCDA2zWN/MqMPaCrJXhFSrKgGIL2JAv8zx0G+Dydz5WqQvVkIoeZkXlRlqoWi3HeCUHJjJw7ZLonkSxgOs0F/RsC8kVKcj7sSIK6Hlfops/VgoOZaU0iaAEsp8kMuhnjQeYGvenQxVSU+PtOCbqvSTyWvHtQq0qFYlVoupxzdM8KzOP6WNUTUDCZglwOHUHb2WLBcy/nV4gJcxxk0FBWpZxOxK8GfJx3d9DgfO/wP1uC7k6bf5McEuW6NuAHpwQovD7GqJPTFXp0wDYa+fg9MjkgsyyN/HI5u+736GuIAd4elIqkGXz1RFMHPJ+7JmjjeHji2XXOv11Yo5sH+LF/daVZKDRZLdVMoloCLgn+dgT7WwKWc8bW07lCpG2zJmGbtCMo0BHQjwQvPBnVbLYa19pgCmUxBvWnBEQW52fjuIHJU1HoluRGKouRlgSeHhAqHq1kq5nKx6cEc5aaLZc6YDsWwigXM+P9oJvbW62x61uCMPtRB/MYzEkkKXv0dbfbKjDGaXS/4TA2BLY8MFcrSG4LJDLOPn+qHUG6E5+na3R9faWlJ/NDVFXAB3RuAv9cjyN1Te4Vml4liaQavViSaBgDX+h8gH639x3BsA2yDfQPFnTw5Du+bI/vKAjuVJ0UCfyGz8/kdmAEvzbtQXsCiKuzMy3KqabnKzkNPbpZhKgxaIqORuzd/XTAVxv2O0DDgUDojf8G/0a6/8N7EiuS7QoNbzrtCLp27aA9elJiD3v8k/uRFhta3+/UoHeTeqKArFpom6JjzWGvzB7kQJCnJ+A6R3ZL12t8RCAwOP3yKYHLc/VlVJVK9TFoQ5Dcf0nIE4sFfJjiPyuChyW8LtFhS1HpZKZEImf/6r38zzK3BJsO+IQ1/Aqx0MmSoDXzXZJYWb98pxY9aZGt2/Epwb2pywLZuH1evodOFH/6u88U/vqp6mk9wvc+A/r/5MlT8nyTMYHi/Lq9v1YicFiBl/vnDTpakGyeLBdy3+/0+jowsHY4T/2bo20VtSBRtw9SB47xaqNpY3r8/LkGZOHBsNRL7mvu0cUQo3oSdbfNTmuCZN4/zGvd/emlCgKe25TlQVVPioCc9n2rsiw1JcC6wYYO+52q6VQQrhZf4n7Q7chI+Nm3bzWjrSPxfIfuxxDAodNpl1QTPOwvFtp990aRgO7k95/Lg6j65p2GJ0sVBLcXnz2Wr23DotauNBXMmReVFquo/X/Blv7TJb7qXkZguiQJMXFdIZldIpfRHrC7NJuq+XfPVBCwrMDbQzE7Ar1p3aoggNyiL3cE2MtsugdHBeYpC+2h6x5fMceO8g/vNbBexIsTxbOldDLT5sWl0rbF7qeakYC4+dM7TcNSvUdtk8b+GTu4evlGO5JkHkAud1mLodSOJNSMxHyOGpPz/cuNKnQ/kgBOaaYOfb86rLWHltliroj+dW+ux3v79kazVGogQH37xxdK00oBfYw44AVB9YS+LJYrYX7aYLsDeIONYooq8A3Pv/6d6r/+XOXtTvNtPyaqaubYkrS/w7e1rF/TJqh7cyOfK5PkcN2dzRfaY3ee1EYlVC6m2l/fqsK2ahLMw9lcBh+6SVR53yltWm0I7g4kTPxbof3nJA2UVXx2rg6cipTYFw5K7N3br87HxPPdf/6TMv7h7OJC8+VSJ6zp7vu7UjqQhG7e36h4slJGH4LPR/JsB68ztlPP5qqR/5IxNUkGu92O3zo9XN6A5x2Jnq0Ou402+Mr1wPqewujjfX2oSEh40HnHHCIxrpOpMgHkDcm//P5eB/zUPJSa0q/AP+xypx4+Fdiv27ondxv4FZFphWxuO/w4ydbZXz1XN6/kfjL6XpVAeIb2yWSiHr/tvwDl4+N8Iv/Tqh10lb3kfq5ibduyVlbYe8Ea3p/NVMymKn641uHbN/K1N+DLA3rtfmDAr7WsFSqCAmtRM03qJ0EzkshG0HtAFgZvZ3tWW3xf3h50+NMrVT/cav3tKxUWFdGlZl6o+uqJDn/8QfnyTuHRUn5doxvVpEbeMy2fPFFPkmCP/5/FSrMuSMDuwqCTv/lqHC9glZYUSHoNf/dCs7tW6+9fynXBzHTx6LEqbMv9QkNiZs86HvAP1WSqBh9jiqpOl9qTiNsCN8wq0aDNty81Z50pD1lr7NNtKIBLf7+VJ6Z3JDOLstQUecVQKMHrA4ngmKWK9avyxF3Xj3hkxu33W8UvLzT5/Ik8UTrizXpcnSzkcq7LWiV0+7rta73Q4ZY9tv9FGmN/ZMDI6EuPUUR0I7AHiPjU8AJdJbFShKTS4Knvq5BNM7SS87rN+PlXI9/iciH33wWy7+Cp82MHPwrWuFRW2vs3ovE5W/zU4GcI1irNKm0uptriX1r8ls/Z4m+c/p69R0xJXjegb8VspoTu+D67Y42sSbbN327U40sa94X4NcH7lr1Wxvc3rBsGjZOzE3XI5sDezxZzGfMWFiXmcbg4XyV43bNP8PWuxP6KutJmFljbpsqs13p1rd0/vpTvY0WYtAAAEABJREFU72JVqrmYydBn15eAz3V+7/GPB/xpLgb1rEXCjgrs2PdEFYmgrjBliqvZ9rCTfxNwTwJomoAHPyN+fPj+vXr2FVo3qpC5mVQUCRxgKi+ZdblmL2fQmeHd+C3Cy1vFi5Xut3dKyCkz3oA53G5A4VQVenaYRjlPyzawN7lRIiEasGW324xM8tRUnp9KnBvavsF/NXLfU5HcKtDR7u01ejVX+pvPUJ1eE+ar8W0CH183B/yIljPFf//luI5lzmQDPmfL+nv89v1O5Xyh3nkJn2NRaNjco+vXyvgqq8uRtwfOCQ26Idba6df4HXQmTCdq2Sf2t2sJH5OxkciepGEPFW92iuzrAvus8PRUYVIotvDq3Z2mrAtVNZVIbApe9D9cSV2rSVWrvNzI4K/zKCwW+HLyFFVU6wWZnF080uzzxypIUBbIovjqmaovnyih9mJfF/BNLbJ2Xy58VndSjzzzX7BMrK2GjgjdFXtV/ZdXyq9uNAmVtKhZa10Hg7btXjqfqYFWfX816mUNbkKexT+8VQxBd9c3EjyL4BixX18/C8jL7s9Q4VKlJvOZOnAJ2HRopIL1fHlyogU88j91Xr++x89utMf/ZOS0Z09g+LX2//uN2hfvFKLJdT4tZiq+eqz6bz5XB+wAT2tL6N9EKmoF9K8F1wBehj0O7A/jfM4eYZBYuzaXV2IxUkIPMmuQ294sVSTS1yqntZKC7G6vDt8W2JMd2He1Oz9T7TV/8kjh9a0iMimfninCw8i9hBb/ZQM7X47ySkUBOzrV8EMkr4UvEufp5ptX+Ni15l99LrE/D9hMZ4MCCWVNShXTetx3ZNdv8Ly/udbsf/1rpX/7XE0ppSYrfLeW/vhO1U2jgG3Y758poG8BnzNppXgYNO6h2F9Wt3tNhkLtD2/VzwGAvyzhm373WIvliWw6FYyT/vGN7I9v1HN6bSL4oDeF04Kvzacz7TOA4UEPHPtgS+JyOzH0umfvlPD30feFzx+renquOffIfWDvoCn65GvWmxu4y8B/rR8DcS/c/hV8Mjh+VIzn/67IMx/Grl8U0Bo/x3aj3Qs7VJ68zhtNZkGGEfND2ehBkY71ftd4ef+Pi421ol8ey3F2ActLiEnmz6IeJ+OOJnOoFcP4+I2Saf21j9F2LJ+2Zv1l/z4d9z/au4GQF25/0cfMZGZj38yhyMv48n+AH06Ll18j5c/V/1rfhzrXqp8V+OU67xsvX6zQSI2cpN7h51E/GcH7Q733H58fgH64u504DG/z8qFa4YOuH9+BhZ76PGMBvt+9f2QTfezz53+aeU9GOD48m9nP4A8srgMBIP3i8nFG30gJ+un6GJ+PaoGfKT/VPDwd4ejIJX18DdCSmf+hh4/PBE3H4m0sbJm7BfzIr8J2aMfRZh/j6PXH4vD9KTPezOT89oXeiy+E4jJzGDz8ysfMZGZji8PwMr7IZBZklMziKpk+vsyO72Y/v/9aH4fpm/+CTV2gv797PzOTmSlSTMfL7MgLMxvbvNbsp+eH9xgCcjN//bEM8MCL2U/1PldkXrOf6syOz973ofwIhAezYzuPP+LQsWlL6KO3jPyAJ7np5SXS0evdDnrk632dXk/CdWxAQ4xyudBthGfBxvuP7x/N5/h6/WgSPBgl0D4W4DgOMQR5vZn/pAMfM9MINxhvUohsaeGHwzOzsc7xMzO1bTcWY91xPAd01Mux0/Gn0+B13u4wYgjyus4PzsAVGJgdZeX9nI+ROVOKSgXbVdoCxYLJL2/z50Cdvzuc/iO7LMpCRVkqIKsOnvXOb4cFjh3B1YZAcA/eZgFjlxJ9BeiM/WTw6cArxiij3czxGmRGB5nMjD328d3hthxme4Lto33QVrFxphMsz9wMNh3vHYctMxv1zDf5IUZ1HIIG5hp9SpZ68HQ5D8g9xcS+lY0tfRx2Kgq57vnh2GGNB2YnnuK20IGDE2NmjCup5Q16ilSohL4EL2KISiHJaA0haIRLvfPc270uMm9m/gE5JsZOOFgUzO3z+3sHP8d3xvXM6XVlVepBVz3Y5EGByFwxhJHGhuCDwMXp9TEVB/tjqVVy0CpKZEVf0Bo/PXzwvi6ngXF7gvEDLf7NjAHOCho9YOayEsSE6PN0GsAtY0t0VQK/CN4tsA4ckPww2xEIcriuhwl98HkieLouBPr6IcXL9GSpSLv3cTyddqerQdZWRBXTiXI0Jejm/K6e/dWWwI/Dc3xchmamI169YggqgGfyi3FFIQsmb3deFiMPjgcq52+IcUwAOg7y6wNNZkEeyMvmss2jjjuvQ4wcPjnMmmnPwdBLWVU+ciwVzz7OXwIwWg72mfkP6NZmtyXW3st5YGac66eqLI7BgIZk156g/oA+7EjMeGLXoCOmgK/qFGOSaOvRA+dHwSFoRtB4xqE3gpPPl8HdZRhDkNM6wEOXh+tk7Xghe8jRhgRRCT8bl9WHog+X436sb4jZdSoIEneW1WPLHbZcF8WYHHI8Wt7LopTP4aUFlqBLTHJg7sgcBQf4BIzA4Tvw7Pyk+cNs3LDFhgSq20CI0VdW1zoaHj504LEBdgX+PEr4jQRst0//BqU/zwk6zdElQbvro/uGgc6e8OkY6+MdR6rGzy2BN9fpG4IvbptmpinBnR2B8o7iduA6eJxdKgiOOQyfew3/7rcbeSDX+8eUsK1KTrP7KP/G3JTD8Izgnc/h9E54LjhU7+FLUVTaYKc1AdPDvpHjN8f2XY4e6PD+Pq/zymF7veuVw74n6Q/58LxRWVYE9nfaYA8RXdmhX07jsD+gKoNiCBo8UciBXvB/mSrNTs90SkJ9Cj4JHEt42qDHZVWpYdwB+/eyJWHl3xoyM1WLpXpse0JirYTvznNUAjlllQS7vTjtO8b2cPcOeU6hdTqZ6cD83R16TzKiIuBAs1w/gv+QNHl0qgabJk6jqpMWJytaglxfHZ8dwbDe/TY+0twWCCi0CdomSbtmh1zKEQeBzT1B9+nZCrqTNgS9L2+ulAmK5nlFUGSi+WpFL++ZtUcnDgRb99d32pNM3F5eq8pBCbzz3U7DrJIn7mr8hQe4z+DZCbwL8GNxciqB5S1JFLEWnj19qhnyK+FnhtZJjjKC9MtQ6UAiZ4KcnZa6KDUEyQPvrk9eToFFla4vL/Hfnd6+fQOOWVYkgpsEZySPL2mPH3EYe+Ti+qC2k+suM2mxOtV8ttCWgC9oMYIx4HlyupIHXjM1XnY3d/Lxrrc1cnP63D+1nkzHnyzKWhU26nwxxmCMGuB9EaL6rlPCPrfoSkGQaPbvvlI5r/To80eyVaHiYqI+NTplzowfSoy5IeDkCfE5dhUAuDyZK2Ir0/kM/1TKA/vXL1+rgUceLIsEri6+IAAKT93ODE504Lb+7rWMBExx16gunYemPXqlslC5nKOfM6WiUiDZtkYHt/1OOp9LJJncj6ZJpZKkZPjiQuXFSqdxoo4EyQ0B+/bVlc4JGiZg+bdDjDGR0kbJSz90Sou5zi/OlcB9c3Wte3zGHF0uKI7n9e0Ner7RnqSGa9e6NLXQ25B82qEjngR3dr5Gtp5sHmyQoc9bkmIzAtCxy+DwSLFMuvrmhzGoOr840w4GXX7znS6/+0GovZIHELH/4Wajk5zUc493By2gfXm6Gm0pExRrQ1YgudQm08DE/s3BAH2rRxeazJBBVaglUVmh2x3J/OtvXijB8z0BzEk5UXy6UvH5ma5Ier8nkb0C9vXle/b7QT18cVudjrps8sDy7j9/q44gspFEnDE+k1hp3t2oB5f7V2+VCYyPOkYwsdlL9Zdznfybx9jpVPbihkDxtdz+ZviLNfJusUvYp/s3lwQmD6pv9srYU0COZ6szVDxoQ78t6+Qpfl/UPMEG3aZ9DxLwhRX6vSPhcEiSJxrddw/g05HYNmjtCUCOcK2XGL++u1eaJh3cvuBVpNToVn22UmD98kSBf1s6I6vJ0ym6kRG16UCyYEfA/I5g/RZaOhIsC/iwJmCvFDQliNlOomZPL1R/dqGt0wbeYT5VBw77QlquVkLU8OBK79+/VRmiOvW6I2h8++KNtshzT4eNP//phQYSnO2igjfwBUZl8K9JOJXg6cmWOUF8/xZbjW+tz0+OCViS5ZvuoDyfqF/WymVUot3/v9k5dj/ZdgR2L9WfTdTMCs1ILO0dT3Ru2DbY1kF3yDLFoAKdMZIjt2/ejt/mjfiMGcnKHE0u+9tuNyYVKvYMw8sr5SJoWw66W99oh73v4UFHEjWiv2sSfBk7zzpeLfKYEuiNBIBv1aomyBzntSLJ8RnJkZPH58rsgXbrW5U4lf4/fUuAfafpZ480fP1IkeB5gZ06NOdROy2U8R2eLM7I5vTxmYYMd9GNSVVqEgvNkU0msbLHd0QC6VuSWtsfXkskoms2na43xpmxZ63oGHfHulLB6x4aJpteBXLdY+vpy8ea5qiIPnQ3a4L+axmJmebtjfz/H96jBwXyOP/b36tHP65fvDraDUHxrctmVmqPzaVDo4F1z/CLnjwJ+OZ1KR1iVuLMU6GTFfRuF0nF2UJr1tuQpYCcttjwnvV0KKIO661SVWnB+g0ZcFkaktBdU3x0ooyc45MzlWdnKkLS4Mmm92uSF/dyO99Vptmzx6OezL58prCYavv6UhvKnoSmr0EDUDfQHgjyt+hLwzrRvL3U9NG5IjwTvqDD/oUvmpCobYKUSGqLy3Ea9fTxE03gW03yyuvEBuf29Ss17Q5cswY2G7esjy1zHrAJI4G0f/VObRjYs+y1xj+GQ6vhhzcSdhhCUHky035oZNTXb9eKKenujy8U61Ll67XSu416T5BBs8vqDnln1pTJfK7DolT4/Fwd++2BZEQPrq7jU3x1Mxw0YD+zL55oW0ldKTlNtpyqQ37DcqKKBNiOdaLHRmp8QnEQYpzDv7nmXz5Vhv7F6UpyvUa/e+ymjoUKkjqZ8Ql5G36mR2/0guQoa5DQo9nvP1c+qVXg2yL8NtapblVr5DEJvPakIskJf7HHziRPMrYoxp5EfIu/b9jn7NDtqmJtbKUBH92ReIusm2HfKe57zWKtFj0X+x//Sxkzl7vTBh/KdlBHorRBznev38KVrMVfPVe5XGjnv8BwtVGDTTQTKcL/9g8vFEh+DSRni4tThacrldOJJtVExuZ2ulpJFyt0zZTwk/e3VxqwbZcV6gx84dk0Xnev32h7ewPSWVvW3wysHtwXq5U61ljXX6QhLYA9rbW7vlVqs6ZPH7NFa2SsZ/nfPFN6fqGCubehV2afpx6QQaMNF9Dva6bjmtHXAtwCa1KLrRrJL4OWjkTisNvLLCiVlRJ71vBf3mj3d9/pflUqsCdyvgXGOqx1v9cBfvbINuBT+6DxF4eaf3yldLVTmZJK1uQWO7rDF/YskL5uZc7i5XSunKICtry5vlF3c6M59q+nS+n5uQ6cGQN64v4p4oPEut58vtJQ2ciH4W+fspafypbAIcke+qzO1zfWAD2aopiGF1YAABAASURBVEtTHW7uYVuvROJtj30IeG1hytNS6z9+p7t/+E57VCyzVrFtUQENEd/XoQMBXxuKUj37yq6MEnhmfGiPjZb/9iv10wT+ptuXJANZr5vdRjWKuYMfFfrQGDJgmCHL9otT9c9P1b6+0gn+yH3avt+p3e00nExUfP1UAZ3aAbursuzbd+yXSqWq1oBeF8ghS2qbg8q//XKU8xkJbXu2kpBJCd6tfyv9yQo9PFV9zp39/sB5TFdbbf74UtPJVJqUGrDHIWQN2M2e+apYKR5QlKYXnBWiUsIGh/1ec9XqODdpWun4lyTu0QkwYW2yi6V69pe26UZ7sBP2qkroJDrIvashnnWuQwmv8PvNy0vdffuD+iqqL4OEP9ri97LvwWNivxTVwZ/cdnL9TOjY5Pef6bDfjPo+PDuB7kdqORvtOQu5T8wJpjxZKv+H55r+3/9X6d9f6HpGHXv07f/vO+3+n/9Ryf1jLw3gvOMMsZ8neYK4eX6iwF4joD+eeC3AX8yxL6WaNbphT9h+81qZdbzxfanLHpICa5P/ufCCvVm1brVl/97hx/TqRsMfXqLzBb69Vfw3z+W/YOD+z32E79/NwI31b/eHH7T/hx90j1923+R6vmc/GN6t1bNvH8Crns0U6P6v44NOuOL8WP5Hx/pTfP39R+T95ePyG8TgyPRb5TeG/rLp4zn92Xv4/VhwW0zVK7MByhywxlpXKBRbIYI9L9xlgWdRTAObDR4c0LHYOOr47G3Hp+PPEY4pA0bhAQZw6OfzsTPlZZB8bqdZDus4dHz0gQ/lQ/WfvTkev1X+7MD/ugYzk9lPJTstH5W/GJqT+nH5iwd+6MicH57G2wMe48u/8h8PtHx8d5I+ffe6v7iY5Kok7j5mUEbvj8WDNQOH3AEnL+9EGd87dNNlxIBM21FFAUC79zO/U2/eh2Ku7/T98x+fj5kB5IGSzN3xMTOZfSjAcDgxRvmdBvncvLAxG8bic/+syNQ7/sAbKL82v8Py8vM2kBYFXTITZthRejmMAZtMsVAI4GFB4UP5+XjJzAdmZWB4MbfzD89ZR1ozsPKDjxmfszJ88yJ46CiPY4FlZiNMM9PHl7d78Tq/exkIsmbgmdk45uO2AB5Ogxcz86afFa9nkBzfsZjp4d473A80+CCfy+9m5rexPNSNL/yIAR5REnILMSrQN0OjYG/QcdwATBrgL5WM6cGdm8xsrDMzhZQUIr7X++p4PfTzN4fhczv+EdkUqaD6A3zgPbT53XF46N+zKRoLfRigsT3gk5nHn72Y2Y+4xHDEOnEPwRTBSzKU5Cg749nMxk3Ww9gI3oGN18O738UVwdHM6HucT37BgkCdP/rdzEbddrpcri0HYzOTwzSzEV/np8P0uhiCOuTkfZ1GcflYb3+4h2CMZ04/mGIf+nB5f9ePECNUSP7sTT62gz8OvyjiONbrH4qZjY89sHwOkBrl5uMTsGIIY3v40M9fYgwjHAtH+lo20Bl8nBbXDS8HNsQu48ThIAbwxSDMTB1JME/aeJ+xAHAcy8HEfY77KJdpQjYZ++r7Tp50cjpCivJiduSdz5/Bu6OPPtQN4DE4veN45IouQJB8rgHdzeDhL5l6M1OKCVoSvqZTiFEpUKgbkNXgsgCWmc8nRdoCtIMyz4EpA6CzGqcf2Xu90+c8jDFykO3pI7n+F0XBc1AIQRH43teL929JVpdlyTB8M3MafXrmtxjUsdHvoOlA8N9xhiJ19PFnxzWGqKrkAOR8cN8uk8NMBB4tSJ4s9QO5o+fzZMaKa4CuEUaRxJBxHn932yvBNSLbQEOVCgXoH3UIgFVRKqVCIZgCdCRk4uN8Tg/qpSJpwqa84pAvxvcf5vM+LhszU1EWLg75ewPtBw5RTqfj53jBCNUErRIyjAEeO64uOxNNTomQU4K/g1xHS3gX4bf7c8d/QJeED24OHDCYr2MOx8PMxvED+jLAL5dJAb4DOA74klEu3od5IvXiCkxn9HWeJ2gdkIsn65zeAB2ivzF3jkEBXAvnHfWJ0nIQddjRAjxL8j/RaOA24eAIelqT7F0TNGkJUA0uO8TveGcZyZEkY5zzJxUlCddeCEItQSBYoR6ejPwC9wMBCdcPT8IF8BEd3Mb2JDGd9hkBLSscnsn1qoceh+125d3LukKHD5RmtDW3ZzOTXwuSShF5t00nUTchGOL3AX45Pj5fiaw8weM8TmUJ7oUCNC6XSwk8OxKcfrA8EGjo4b3Dc3lF5LsAt9rhC6rhQSI457oQQ5Db5o5gRQ+NHTZm1PmzPlwbeLcnOOCvTu89QdDt4aCqqqkKbMUHlcijSoV6Ar81OHmZ0G7iH/Q09HedK+CxeB+Qrznf6e/15aRWOZ0qAUe0O4+d95H3FQnByWQih+lydj12PUfJ6GqK8OIeGbsMqZDbR4tfPCdREWPQbDan+qiT1wR3MrxyHxg5bDc+P3TvCAK7DGX6YKPSfLFQBS3Oi912p4heFlWpjEwm4OplwM857j11Q0AMwJuUFQd8qSF41sDPluDZniR4RA5ZUgDfkuJ6FeD1sRjJ1Up7eFsy3nHJ6Ff6MF8oklz3GK6qqlTDW+dhhU719Nugm64briOCf9OzE03Pz+XB9h2yC/tWDTwHiFqCHlmm7m6jLYk0CxGtEHBrBSZwf9DjB///7P1Xky3HsueJ/T0iUi1dVVtjA0dd1RzjA41GM/KR351mND5wjEbjTE/3vUcA2HqXWCWWSM2fZ1UBGzg454q53TNNzkL5zszICA/XEeG+qnAk8ZTHoBFbcrkvKcpGnqvFUhVxp8bub5odifGVvGjrifSWJO8txcia5FqWZ2CTSnSbQWdxstJitdSMoon/2Ur/csSCwkgakTm07UmI5Oj7SBLwiqTnnqT6vj1qpDiwJlF1pOh+S6LIfwPXkJvbgBcOqxdP5fE3keBxmbrfa1EqkgBrJt67ib8dsj3yfPL8+cTrydmpbsDnOirQ81xRLQlnl1WIUauvX0gkwpyJgmKGYa8xBN2RqMqzXDFEfDDXFpsyMy1ePJHL1wvBq/lKWZFLxICaORfrlQJJrYKi94HkeUPiZciTZs/PVD7ZqOlbzelzRO4z7P3k6TNiRKuwJWH2LQUSEoBHCh3priEJeye3IS/mmtmUWFyQ7D4p58pISO3/eK5I+5Fk7RUJwZqE0XoBPawjc3SXwav/v98G9Fozb8P63xGAE4Xc9clGFoNyEmpxUcl/W6x4cTb5xBZZnaPbwfsXUUYCvc2Cegq8HbpC3DIzBRKbA4nuHcnHhtgcofkUWXv8u6aoNqLrSAI7UABqocEOjWYLpE8SeXu81faS5DTyyUmUFyRAPQl2TXG0RTYN+5qWWJLju8fctC4qrWaMfXmiGbZVgGMMpk1GO7y0cVBLQaxYztXio/5lgS1FJY/Ji7xUho1e35FIRLdrCs8VdKSUqX+6VEQG2clS1D4Un60lErMX0HZL4Wdgjts0qJvl4qSinKLe8f2FnqxJktNv+/aDOnh3H6qWM129ea+AbNbMMXtCkvjZDPsZpkJJ2ME/8/lvrF8SM6qUK2WZ+mWJfd5MX9bweODx7oCeCosSvAw3e52kSouXT+X8zYhXDXsYT+IuiHkdifCBRPm7P3xU/flcxe9e6G6RlFM0sRCUUprWKY8zLWtHjy5bPMVjSA3tl9dXMmLeSFuFzRyJgfv9TiHPNFsutDxZKxWFsjKXx2nX4SYr0f8gL6LOiNnex7KoPQnLO+gdSHgvKYRhAor4WBYz3YE3IP8W3tz3fF1qP19rtynUxF69NRLreW4zEtZrnZ2ttIxJHXQZ/84pVOdlojByq1t880hc+vzmHSLqNCyTcqpGscw0Xyzl+jh//15n+OqCYktU0gsS3qvThRapUIW+E3Q16lWit4zCj1KYfMy/9IKylUNzhv/vLy51ef5JGf1G1pAjsX/YDQp3UqpN3aZSwLbdn/okiWIUJqCGGGnJtHr6RLHI1J7OJpwjRZKSeBgofmToaFgU2o+NAvOX+MH862fa52gD+4oK1ExvVVHkzNkzjOg9X81ly1IrthALxs/w3wo7SHMakJUoOIb1QkZsPH77USOFiMirxdE0x3mNWNPgdyN79gNJbV9njbWyzAvNiLHjulL3eqMjxYWbf/peI/h8jV+t1+ooPs6rmWoEtGctviNRXg+tdpcXErQNQMse4+LGbSqoeLKRiI3h6yesH0v5GlpSKNinUXE9U0LuBWvMar2UwX+1mGvX7IihLUWdUQF9DshQ8FX89qUy1hTfAxVZppP1RqUlxQ/Xqr9/L9fl/FcvVLitHnoVVaUCHaYQVLIuNfC6P7+Uob8e+5zxLotJ2ytoN6ml+NNSwKsI7IHCb+Bd+uqJZhReV6+eKbA2JzaaFoKiTD009cix50wxf/aEovmRtXavnlh7TbF1YJ/cJGlkPi8I3uFTRch08+mzGhLu+2/faYcdZ8RRXxMK1s3Vr7/SnjX1yYvniG2UWPO7viMkYA/sMfxLYQvoKcHj8x8oHI8Xt+qJT4typjgGdWx6Btb78OpM/tvdA/thW81VIm/fx8ypYLh9blj3MuwkQX9zuVUHR/PeFMGVfvOMYhh4q6gul67evpXzmr9+KlXFVDgPzaAVxcxsP6hZF1KQ8r95pTQrlWOvFXHD8D0jbuTY1vFiSz2tkNOzevVcdddod46dYJ/jFWsda5/ObynYX0PJqHqRKaeAWAxxKlRF1v30zXO1RZKwibYw1RTGw58uIHAnvblW9ulWgfWkujzSJ8rWc6WUyVibBgq6JX7XovsdexD/0lZL25FiyrCCfpm6863yNijhVxm05/WodFcr1D3FxZ3M/e5mUDlfqFqtNMMu0ulS+08fRYDTyJ67eP1CLWt4S1wzMzX1QdXvXksftvDeqGPf02E7kTnCFA9Nxa9ear05YS1pNHy6lq9Bs2yuOEjFYqXsP76fvnyAapUxb0cRrKW4Oby/gu8LivKNjvOI7K7UfPdODbHGsNVq303Fq2FfK6EP//LiiM2GELVivmqz0pHY2f0GvUJTdzrHfjsFZBbR8/GPH9Tgz+2371W5j2IbA2uz29gRfxk+buG7kX/JJ/vtC3VJEufPnthVo9t+HJTnlRpoFQXTA0XBAbsPxBH96oWM9dwLr3veB2JTwHf3q6jmm40Csl6+u5v+GoDHlQE/KGdLVXhfOZtpZN9xeXkO1ZJ/yWH+/JlEEUuc6UZ8b/XNa+JDVKzmSqxrA/uZJh+U5uX0W7LVnHZs6oCdDd+dExcGua0OAR6IF+2bz5NdRfwz3LbY/1FCXx7fB3gc86QCnx3htcV+BuQasb28LDRD1gfrsZcKvC3xP6d4ji7nMxXoPbEXGFLQNfsFrWeyq50Gp51452tIgogxGrH3Vnq60riZa7jYqvl4hW3dav2rr5XYB1nHHLKpzddsZVFtErZ6ZH1qZSOyIc7vnlUqi1KpKjX+6okGxrWchVr2jBn7vnjobB7bAAAQAElEQVS6UrcoVLNvOGB04eUT9V+fyopMqSzUsJ/T28upKFp82skLjwk9hO8vNaLLkb1H9/1njbsjdsbeiLhR4WsGv7HIFVkTw2IuQWuBLkYN0164R6eGb7XEn56YWAfejJ0O788nm8r/9rXMz1DLfDrj2PaAXSALCs/+p6T3odPeOnXoe8TnRi+KwvQRvlaLBXuhr7V88UzFcolNQzF6KaEj3jQa3XYzhHXidI06EhdwGQl9Z2NUebrBxuCVtf3AuS5fIsPnJ/KzSHp9pvzXz6UFdO1HnVx2yv4f32t2M2j2t7/BTIJa9jYDe21fowL82396q2zXavj+k0b4TPgg6mE+qWX9PVJ0T+xfM8uUf7xVenUq/0LNcWiIk59Zz2byLxsYe4TZ01OpyiX2c0Y/pajA3kbEn5b9aQiGTJDNPClB8zAviEFfq/zdV1p+/bU65NlRDM/ZB43ss83tGr8J8B7039DHoPVL4PF/lT9f0vjL96NsCmXjf2367+ezn887Qo9+AE2fgX9HNiMDlPZce56FsUve0TBomfHjJmT6sw+BaATM/vxdiFGG0Tp4HwfvNZHlY5jxXj5fYjX9/L8v3/7XvneaHf495zWQfQk8/qt+zExm9q8a8791RgLIzGTcaPo3WlAKLCAcCiwEOaSYKfEceKfp4/1/BGPkIwQzhWD6t3zMGOfwxeDRDwacrjtgZPEQczmYoA0IFuVgIciBf5Rl0JuSggX9/OMHg5ZF1PH5/eN7Zn7APMp3E0ZDxFdjiOCJnE9GdWwm+n6Y7vXzD7QN0BiZl6HT2/7heXp4/Ofe0fVT0nzEj2APL3sO4Q4DuB+H+9WMCEGs8Pufg9mP79xHQwgSbeLjz1x4tAn83iHC58Bc/t5l7Fd/9nmn8d7pnwEf413MzC9srnv5eJcBk4kgKn/zCFOnh3/Cwxh/fMTj9z16cjpiCAoxcFD0uOxvfgQzk9tmi24cBuxFzGRm6A1grB4+jtvMFNlEOKQYGRtlZhPoZx8zm1qwCMUQZCFOzwP6CNBjZnIbi+i8Z/6epMBju8/VknQSHzPwgMT7DGwE/V3NJjqA0+FL2TCLXAdOm5n9hC4fZ2ZgdHGO2GOnru2mZ//H6fhSlt42PNiJmcnv3Z4ECjP+8Q4P4D7htHTYgV8jm/4xBXmCcmDD5IeDyXTD/TjH02PfgWfv7zLxzem9j/STrny+R+iRmb/rGDMwh49NyK11+tFZYJOdp4JDFJt3Yo2g2ywoxKgBuUZvg1afjwb5+4y41CNPv3dIIcgTVyb+s6CchEvigMceXA5Gm8uwJcFw4GDDUisHxx/Q7eh0gMPMQDdSNGvkfx6rh94Qo4zxA7Q4L97WcUCc8IPEoG3iCTpHeGX3IJel24TP2bD59GeXRwRXDAE2BiVk0LgtKEDLyIGlU+Cdj6lJtDfQOjAn6OmPXKFlGs883uaAqHg3yhNcjt9pi3mmnAOIJz8j8dCfR+gUvLkswxjk9LpcSuQUYlDIk8Q44R+KJscl9OvjHLx/gLZpvD3QD+6MMS6LgcRdR2EmIEdP5g/4hPef5E0SszlwWBN8wo/rPWb5xP89f6YdiaMdCZ0WncYsyWl1jy84LAsB1/jTkcJQtAiZGboeZGbYTIGuWlmMkz+4DbhfuD3GEJCrxHBk27M2RPnHeavRSU0id4+czU9EHAp6kviJ5GxghNtXQj+OJ8Qot1sf6zr18a4Hl3UHvSPz1GN/b/fELeEzGJEc7cAgvyoGkXfiEqYkuB+g3e/20HEE6gdwnEVRquXA3ZBE6SlGZBx4PNEq5FKtlpoB0WWfcmRRKGLnYzCkayoYm9DpiF4CfRoMJFWVIokOT1Qksym57PMbdB8piPYcsMRnhO/EGAcetbu5JbFTK0NXrocZB0z34aqaycym4nQF7gEZeH8Htzu36Qbf9ths8v8C8kMSJgVsx+f2Qp4nt2eMd1t3vPvtVp6wcjBHBrjtcZH38aLa7e2NPDETScBZmU3JphH6K2j05K7b6ZzEic8d0ZvTneELLQnKIi8047BecAANJOwy5JaRHMw4bO5JFHQUfwaSFMVsrgoowdNQfHX/hQ3IGLWmoBWxizUJKjeuFh/1b50XRa57KOSF5w57dZv1cSMjK2goAR8jGszg8BHQ0Q2JW7oh8xu60MEfgBJZO20+x5aiX45+Xb4+1z0+OtHd5ytIYhS8L6ElPExcE18cfIzHiPlqLTGv69QTSsZY8XG59fjs9eWVAnZRwr/LoKagkZDTEX5cfm5HPscd9GbMw9DpZ4VcHJyGaT7k5jbtOnAf9/EttCRobLD1GLAJYqXHqOLBxx3RChurikqe3Khx15zD+5GkR/fuXF5Mmp+dqM+jZilXT8Kv+XSFDXRqsYGGOQfiz5wCa1rNZcCurxXRtduH7Y/KO4n8mA4Uv66vLlVTMDsyzmVTc/XfnnM5VyTwC6BcLRTyjLznXl6U31EQiCHK48IR2TRAxvOBBKKD23GJjbm+qxI+WGtybPz5b36ttJwpkYw7EivMAv6zIn7BB/KosDUf13PvuqooUGfE+Rt07jbW+29LoCxff4RvtawFifc9NF/jN4H7BbKbbTbCyXSH7849ToQg30/4b6N4YTaSBJulSj04emJVBW0ldEbGX1LgSMQY560h7vj/U7MleSyTLAYR4MjHFDpgC+nJRsdMmlGwmwOJuHk835IkvtTt1RYdBR3UayDuj+ipJ57FopT73I7E9AE+a3yyZU+dSFaVJYkf9gfVeqU7CgZe/JINWq82KlYrZejSi4pLEqAujxa8R4rCXqjfZMj585WqVooUNQbsxfXckWwKJOuaqxv5b5OnA+srycs7koynJIZPsFmPQ/6nPZ2+VVbKlpW8qORxfYYPBJhfrkn2YTuxKtHfmtjcSKuZVhQXxkWpwJie+Nt8gu9FoZY5xyJqMSYtlTSnSHi7u1WOziuKOzXrWCKGnD15IhZa3ZB4izw7uP2cU4w7kCAM67ki9pKRGLVur/rNnrkz3bmKiRmHKC03G0V82BN2znONviJFxf3QyYtP2+Od2jJOycZrCgk9cc5IZgaKUs9JsJ6ePtNAEs/lvGxNdySc5//wtQri6xEdxcQkrD+xHbVHv7ftUfmTpeKm1NuPb7S92SoS/4tVpg1FWVmm7vd3Go7D5KNuT8tnZxqwgc1qrR47Wp5s9PjpsAH3qRAja3qvu+1WN8SgHYXpk+VGA7K8e/9Zp9+8IsG+1zwk5D3TEX8biVfUseRQzedyfbltFCRTq7yUf3HkQML1dL7Wk+cv1OCLGetbtpgrYOdzkqePdBx551+gOOJPqSjQyQ1rVi/3sc3ZmcLrJwrEwZQnBZKQA3hCEdQ1B/KjM+2Re08CdIHOs+Oo9vcflbZH9djNimLWGQXPbMFYgn99vtMeHdzu7xTB0ZMoLbChSEEvzpKubneyYMqYI2EXbicpBa3nJ+pir0vspSX5bFnULGQ6UqTYQUeOfe6uzic91VnQHBvv8YV1OddxnnT7++8lCi/2dK3VZqNrZH1LEnmKv9hTxR5htixx80Y1/1W/OtXsq4XG0Kh5+0mHNyR1ibMuswpfdlktVyvdsIe4/u6tRgpbBcWsse00khQekUedjLEX6rGRyosS6P8am0zM13miH34zdJcRPwaS1RmbpfTrZzpiZ5HkbTPPKFhfM+Wg61uuo0QXlRT+BuKD2AOMFHTSk7Xcd3v4zknKjxRjhyLpiE/W331SVcx1ZM1qmiP8YMvtgbaCwkWncjED/6hb7K6NpjNijCF3j58lMs1npZJGrSmEeWEkJ4aGb54o/+pMdd9qD/858am72VGcutYwy5VIrldAe3EjsY+r06D68+VU4KiTlPDriF8n/Ov6929U5pV6bL2nSHj3h+81YNvzaib/s6YWo0Z8zn8j3f1luD3o5nKrjjNIiex2V6yB2FnHftZj1+K3FBSQdUec6T5vdcC+fK2/Qd/FeiMzU2Bup7mB9mkN/f171djdCL0FxZvA2m4SNbqjWuIA7GvPWmTIn2aJl2amO9ZD38+Py1IDsbBA9k1uWlEszmKS5UmnT84U0deOuL/9fK7uzblm2E+Lzx2BDH97+uyFCtb2gHKHIEXW1J7C2lC3Cti50x+Y+wDfPvcG2zbx4R+PJ9nTjVCSjqwzwm5UIrOTigLRUcf3n5T5n0iloDAnpkeKMWG7V0bRs2J/kZ6s8O9TFRQS7fOtjknaEzcWodDAPaYqrSpF7KTGX27+9E7+W7tOf4ddtxRyxN5xZC9Qs7YfQw9h0pF1sHr+RDPWtgbic84YbguLX73WHL3ly5kSfB6Qi8/roM83GinK1a5L9osJcNnvUi/zuFMEZa+J2fNC+wJfyKPumO/Q1eqXuQJy5lCgwD5rtWbtxH4jtlBSjB4RXPAYRp/bi3NsrJOflaYz07qS+4/om7D3/slMvs+okUNPkTdhg0MRpZcb2Vcb7O9c5dMnKsuFjL23iGfj7VHhyYnis1P1xNECGsyBPUbOHkzYi/zDtWEN7lnDmz+9UQT33W6ru1zK1+zbWJs6ZOfnJTPTbLmR20Q42yjrUfNAv9+81txyDRSCkhf3aB8Q1IA97bH7wJrbfLqQQ59FZde1luwTbq63KokVQ9OpxXf1dKni775Si61F/21Y/HH8/lwhZCqq2WQTAVvpwRm52n98O30Zw7/8kz3ZqMSm/At1gibNCtmrjVxG4cUTdeAc8Tljj5Oz78ww4p59QG2dIvElCxGRBIVFqZw9VAaMZVKvTuOiUILfRFxYxZI13sRwYuHWj5bKiOEuk2F/oPB/1HC3V4D2vmll4Ha5D/hCZD81sO8e31wo4l9DFWVZmuLWUCXlv4F3Yuzh+4/qKGbHvFS4OcqI4Xp3pUC8ron7Ef11xP49+8p8tVTw/28t8d1tOaCv9nyr2Ir2I9dRXjBOXz9X4mw1/w+/Uk/RssNXMoua1jmK8l4E9nOc869Pt/K95g2FwOJvXql4/VwizrXYQXa6mXjz9T3L0mSzCXmKfUvc7pBNVIb805ut+q5Two+7y1sl/NvBaTX8pP9woRTR63ymOZuG6//4T/I9YY3/jpzjRnAbNl0tlrLnZ/Li64i9xl4qykpGkTq6EuY5sXoHHa1iWejm40cCRi1Djy1rek9c9rOEQpDAmbPPs5dnCtynspLwleOzhRZfv9TA+nz8j9+qZ98VkWl6jq27DeB/vl/v0VtSUHXXTrF0YC3J/YsWEBYGacCOO9YVL1D7FzuaT5eSf1luWWg3HBWfgi+XOuYZrm41Yy+0Zy3v4LnhTBXAZ8jZKLQaga5lH92zLg8vV8pYQ0fsBTOW2Dd3/+N3Gv/jG9mxldpGA3NEdJ+wh/bDuXJid6oKacVa8PcvJnn0F1u1LBotCiqIwbPNWh2xYfzmVIG1YsCGAra1yGbyL43p+UpDlPwc5OeGDD8OlmTErTibqYfGnvFZWZITOCoR32bcD+8u5bG0Y43fQxyeCAAAEABJREFUs54ef/8tNLcK0B2I9+40LfwncjzG2hrQ6//2819dAsaM/1Kg63/tH5xKkDeyiA8coDyxNQwtywoRAFrM/CU3GLq8o37+8fcOD+0P/bBZYkF6aJRGkhQjyY8J/CVvguPmymQaJ49zYn4JvNNfA+afaPtL17829q+/G6H1L4GZyexH+OuY/vm3Zve4Hucz++nzL2Ewu+9jZj97/e//aGYTv4/0PV7N7tv/PWY0u8dlZj9BZ3b/bHZ//cnLf+GD0xtCmHgwrjGm6d6Hj9inXx383sHvieOaZnSz9IZfAn8HWDA5/LyLz+tgxnsgWPixyxf29djo771/3/fkSgaNbKb8nbf71ZjHrxP4eGh/pHdq+1f9YxKLqpxLePg5HpfX47z64uPyM2Ms8wc2dfcQNECz0z49x6jJrcFtFmQPdJsx7gGX2f29j3lokpnpy2dv9+dH8OdHeGx7pMevTsPje5D9cOs3Zl/ghvZJxsSlATAzPV7NbKLBzEBhPvSvgtkXfdCHmU24fNAkU2Q7oMdAu7clZBNDmObw58d2vx+gy/v6/SP4+0foH2gNjHdIvlEADD04FS6TCQf9nB+HCQ8vPaE7veedmU28mdn02v95fNexYRiGXo7fArw47dHpxVicP9qmvrQ7rZG5PY6bmVymgb4OUx/mijEq8M5nctrM/M5nlKY75GM23SkGn2f8QX7iE8AXQ6Ctn2Tm8vPejsuBLjKzaayZTfc+n4P3nehArnr8MN/U5vYKP2PTK7FpMr9PQcfA/EEKwab5JJOZMT/++IAnTvFDiinpS5sbwTHJgrEhRiXehxjlepO/APxg0LJp9oS0ydSSmPZ3I7LyuUYcx6dx2YYQSXxwQGJcgIYQIYx757tlE2+8hyqNBKvaN6kcCCBaFkwRGpMF5fTJsZERnZqZHIeZsaHvZPQzgzcmHIGiyCd6nEbRHkPwC0AfxrccrsxseuYfpholeC7ygr1/0sh/07zMLT5eFDIzVbOKN6OKopAfatxO+snOhslmCja1Oe9ijHIwM0ZLdV37NPL3TIYs2uk5QFcHr/7eZdHQz+kfoNGvIbCrBoPP48/cKsQgxDQdIsw3xodGxoFC3AfvgPxzDvfe/3Gcy1gPMmqRL9xK4BHJtkDyoGVgvpzLsBuj3TflrvMBXN7fRAfnHFsbkFOErhH95nkul1nJASnQFmLUZBMcaBv0miPPIEMXzb18SCDFSAv9zEw1B39/DjFqZK4BWbgdDsg0IfsYgphWZjbpOfCcZRm5klzTQToLin6A50DnZ7yR7g04In16ZOj8u3xHbCKEqI42B+ctSRwkWw0cmjMOl57saeHJzCZfYIh8TOC5pc/AWO/rzxm4Kg42BfznQITWhv2nFqXy5Uz+J/kyEnJDNLkcenjriTOO04IpwMd0ILKgOpnqQEwiaabrvTJ8uCBx7zpNMkXmCjEqs6ia4kiJTHPo7UnseFG1YL4xBvlvcdTIvMD+En5yTRKjJgEyMne5WEyyPpBwcHC5GHjd73MOY53ri8TOyKHSZT8yX+CA5zL1pGJPEqGD/8A8BXy7fDv83RNiM57NTGamikNlShFdD5rNF1PcWK3XmlUzNSRaAwWFKWGagvoqk3GAPZA0cxpDSnJfGtH9VFyAvkmHzHtHsm3E9qbEVx4lDuOKUdnZUnEF7sx0DL08uef24jrJs1wub4Vw/1tZ2JpkMjNJNtFWEwdq5F5z9b7uhyU26u+7ppYjqKHPdXc8HHRL4TEgA7cpl+EZRYYYwmQvy81GZibnxW14vdkwXqrg3f+fbhF+gkW5vPIsm/r5WjZgF9uLCw3oKeVOM94Jicv1SjFG4kwx2WjCxryvOJ9EY04IbrF18fG5sjxXj/6vt1fTuJ7ETWJ8h9xbG7QnEXxCgbJF1/trDvjoT0zVcjB3XRZFPo1bYCsZcU4hKMBPqajaN1gUlBoKUSO+cEQfBr0DuAJFgB0J1h3FzmOUZp3p7u1nkmwnGkjy7ymKddd3Gkn64G3K/f/BBW/Fk42yxUxrpwlajLjSXVxTePgk/21GX8t2JJZKkrE9yZXidK0MW12dnihBa8sYl+3Z2ROdogfnZQTHFv69MF+SwFwzj8tgUc1VIp+GZHmVchXYRpJpTdJoPl8i40xbL+DtScjBt7cH1lP/zZyG5G7rBZjrAzobpyKTx98jcnP5uC3ckZDPsN+O8Rfn5+DL5c9ekE3QHLJIoWKrLCbdfyHGlENPRyx2fVx8+CCPUe6Pnrj3mPGRBFXMkjLoPKjX9afPshAV8f8CfrYUPvyLFSuKOSO68KJozzWvKhVFoXNw3t3tNFssiL+tevxnYL4jfjDC48eLz2rzIG1mOvnd16pI2qSi0Gq50pF1yPnCxPTp7VuVJL4X+PHpV69keaY5uhiwid35pUaKOQf0tJkttVit5fyYBTUkdZrzax1IWA0ksjwxNCfBahQxDiSoBuY1knOJBJNRKEnPNpP9uXxcFvOTE/lv2ObYyfyrp4r4ufthQywymRJJ5/nLJ/JYUUPv8PZy0utADPffYr3ZbnUCTYn42PWNAnE1kazrSUAacbYn2TjSt4I3l40F0wH9uZ873x2+9fTlS7ntXm8vVaZMt9trdBBYvzstlgu5Dq8p7N1RUHnmNoiNBxLOFQW1+sOV7r7fq3yVafWrOfYfiN83Kl6eyte9wpJ6+uck+1aedCUB2DNnluGH2NKMGB+gffn3XytSyNwedpN8fL6jF2TwwwMy3h/22pAA7SF6Xwb1yLXbVKp+9VyH0rRA5qezhUT86iigzdYzkctmnQkU1466IPZcw1eeY5sXWyUFpaJQTSwZ8e/ei1TEEisy8omtnrsNIKunL15yruv18cN7pTxTDr3ZeqHj2CqQYHQ4kDhfLBYqsFkCnOYxn3zOPIYWUSP+6sWyhF2L+/rqWtfwma+Xqnc7vf/uO/mXKbx/SzyuTili7Hc6f/cBKiMJx5a9QKYGu3ZfOjk71Z7k+pbimsNud6cr/GQgxhryNgvoDdzsWxMxrimCcrf7l2dK6CVSVJrhC/7/rqux0av2Ul3olIZM2mesYyX473QgYXxL0XaY5Wo+HGSp1nq9Vgy5SnhNvnbisxVr4M3brWyOHmYzRWgI+J4XWfy6OdnIiA3iM2cPVW9vdffte/ZQnVqK9f6bUKuvX2hYlpqHDF2dT+vWYr2SBVPJ2tJToNpSyK7Ktexzrf6y1fXbO+m81+Krr7R89kzzaqEb8LrtFL5HBcT46rcvFZaVPEb3TxaqWWt79gBpXlEXqSa99azHeZ7rdLnW1cfPWlKMG6Np3+xlu0Yz6Ovmha7ffFSalWqI9Rk4OSyoqObKsBthm76+1fibsY5YO8j3SHe3N3Ka9vhdxAaOFNFWxVyr509lxInrSwperC8MY//Xqo1SC37/DaEZtoBAVVmmyHx7YlHNupRikkapw5cSa9E1BRLfY9xSbM8OnfK7RrraKd4cNHB12XoxKOfdzcdPaoiPGTG7Zk/guHLXC+veDP0FYoz7XEMRxouX+1XSNUnyGXFoQaEmGIrknxVr1N12qxHZuW9G/DjiExbDRFeDL5bLpQ4U6XaQmyyq/nihuz+8UfzqiRr2kjlymqHfBf36/Q67XcnXvAx6cmxsRKa2quR0HMuokb3nDb4cLOj09FRmpro+YiOVMnyzwA9DlmtJXF3zPsNnp9iHnIqykFxo0Hf77pPScq5uX2vkXDGPpU5+9ZVc5+K9mdtdqZH19/byUiL+NxdbLbD/Hjo6igF1GCgUrFXuOgWKI8XXzyTWUIUg/xKQ+Hgs7d9fatg3CtA+sgZEziIX//ithlUp3w+0yGFf72WzgvmlluLfCF0dumkpIvr6Gk+XSqu5qn2v2PQSeHrWHVY8tcRlyJXvf+fwn7VSQ6GkYM3Zl0H2bKUhjzrZnE30peVCBT7a2UCM7OX2UrP3qOFroPhSs3++6xsF5FIu5uqzUeGbF6qJI0K/M9YSl0t/POKnmYqTlXb0HxMMM0/P/qM42yDGTLPlQn5ms7JQ0zXyMeMRmY9SjFENcdc4B8TjoIbiT6JANscGDRkmdDcQkwf6E5Q1yXZbK2C3LWeEgvW5dTl9Jp4T0/rYKeBzHTh7dRr92h5VUeRvif0D67f7q0zyL4Ldff4suX5ZX9x3a+SYQWeGbepvXiicrSi+n8lNZklhPCB3p8cLZbOXzxVZB8ZL5obHMTO16MMLmyI/37NXHNseP2gVWCun/cP5VotffzX5QHp2Iq1nSvAueHDbiqzd7fWO+UalPFcEzMK0l3Y/2LvfrymaYYftiyUF3VNiZqWGeNp/c6b0tceThQKy1NVeB2JV8/FSjf+WK7Y1EK/jINU314pZUs+6N1AYb1gD0sbHtYrQmilo9+4ztt/pWJgOxNTjn94p7njv+8OP1+rYw/bIOGFjIwLKkUEBjOy/7POtDsQjt6/s9VPiQ0uPcdqbXeG7PXEhxqg9hX7fzy3/7lfEveP0J+QraK+ySikk7PpWHrNG/D/97Svp2VIDNtrPc43Y4cC1+OqZvDg6L2eT7kdi5+QbcVRHkX3/PX7+dCOtSg3rUoF9Q0Ghb5L5f36j9MdzeZxNxC5RPPSidfc9627MNOK3DbLtZpnK05WWWakOvxp8H0YxsmGuhqJz58/w3bCXKKtSBm1irTX2cyP0hlmFThqJdbRj3Z4T972APhJTlEXF61oHCoAjvnP8/TtZb1pvnshgJrBfiszr5+3d+ScKkTsNHz6rJ57djvjCr55Kp+jO8yMURY246Xbj9iw+ZVFKrJ2iKB9jwjQHFUWO3+01rVXoo/3DW43s48aTmUr2CTPWPpOpID5m+HbijB9++xxspuvYK1GgLn/3Sn2QckvsjXMZe87Bf5OXc1hDwTViV8WQ1LFmN7ndf8mFvcdYGHYFDVMSo5fH3kBsGznjahaVI7f0+pky+gqI/mWt//y9VtCU/e6F4v/l75R/84Q5A3KSwsVO9f/tf1D8vJOhw+t5UP39hY6XO2zwWsIWC9ZuY68VfE76h+ujdr//XvHQK69H6Z/eK2DTDT6rBF7O3R2xSviH5438yzPz0w2x2ZSzP0jQ2GEb3Xcf1cNPSxwc0UdF7MXh1RNTcvYeCRsPLnPslw2f+osbzf7mGwXiyrAoNBBzDb73J6XGdaWA7OvTEu/TfzsfxKf/8uAh5h7+pZL519Fk8PCvBeI0xPzr5mHAL/yMONvPQbTp4WNcHbhMrX7v4M8Ovjj41Vg0zaIMUIhScJ6mN/zj9ybRx+eariRZpr4y/gv0+Rf+2Cii0wT3Wnn8d0COj/eP13s50Vliln8OwAyO+zH/Hvf6pc8/h/iLMf9c13/v919M/cPtL83xw8v/H71xm+79oNZ3Gkn4+POjVfizsz34iYkbe4BgNlnYfV8a/51+HJ/Dl+gsMJfP9wB+IPH3j1e/Hznsfwne9mdAg/Ph47IsU0oJt/25Lxq97iHg2zZxSWX8zEwAABAASURBVNMXP2b2xdOf3w5sUHpk6RsH58XMFJnLn8XHzOd0HI9A489+zPydFIghZvazt5J90e5zOJgRdzjE+b2D+Ph1/EGnUmSh7Fg0fUPi7+jyw4+Z/XD/eGNmMrvH620+zuFx7OPV3/0SOP3e7vYVQ5hwDdDobY7HoWVBd+iQm7d/CWb2w+PP5+rh6xGXdzK77+v9XNYOAwcEj45uzyM2HGNQeoBA/55ETniga4SuR9AXH6dx8H4xyN/7ODiZ7r2bx4wB3GY28Xff5rP6G38CuDUzbu5/gs8ZbOrPK43YLw+KIahHDv30DNXQZHYvfz+sDzw7BqfDuHH63Y65nX46EgSB/onNkJmpm3ANnMWG6d7H+1hv9wHe18HvJ4AYX3ICyJ3GIdrkJ5H1K5JAGDio9lynhYM+EXvy+Rk2NYUYJpu994H+ni8QR9ongL8AXc6jjzPd80YXFWzk8jxXxFdc3s6DpvfiM8pZt2DcSzFLykiger/7/r1CjPc4ikKBzSUky0LUo6+7PTiRBo5gYZJ1CEGBPg49smtJ5JlJZgYEJXA6mKF77E3+gZBE/AgxQpPTNcqLtC7bDlvuAX82Q/4cVHzOwP2UVHyIC2b3+N0Xvf80Dl35OAenOYLfE7uPRVymZXab9OF9emxuTyLH7VOTvZgUTGVVqSLRU+bIAcX4Jnng0NJyIPK53HbNwAMPJpPLsCPhGWJQ5MAygGMEcg5YrqOu7bDJjilGhRgV6TciC583y3O5zhyH201kvoCv+GHDwXk3M+SYlHNgKsHptA/4peMe4YHXyvJcPfIfweswIKeOOOUJJzOb5g0pKri+eHbdO54ePA301ceDpg/z+3VEWGZh0n2E5pF5/NAoPgcOESFEDmelcg5tAXx5Suo5hLQkQBrAZeb0HDlAJ/B0Tg9JIrdJpzthe0hENe1uCyPzCTzZYi5F0/34TibxaKglKPI0gHvAhyK8ZBz2EvPWtPmz/wZAzQHXIUMPPXxlGHEiWdHf7OX6Thy8IniKVkq867Av9yXDdwrkG7F9T4j1u6OErCzPNMagUGRqoLUmUeOHLWXYbp4UPMGKzd+RmBlIosSYSEgflPCvBG05dNTYRk3ir+A+zwt5sqyHzhydjcg1BBMMarBRNySy8QgJWTiU64UsBg3sLw4kfYzkq5lpdD1LcttuwRXRUWS+ETk68Gr6OZLIdTmUJJCPFCZq+j6CJ5DM7QlIPd05wHthuYDGCRdzFMjD+4cQSERRdEFGPo7e07Za2GpP0SRj7pqkUeRw7YUKo/9weScvtHYUCvw3093XXE7O38IPuTKZmaNSSTKrRAcZPuWwpAjp8vO3Bk8OksFvI6evw5ZcfiEnBYSsZ+DzPqhUHgv8nX9JxGmJ8JDlOWqr5XLqkDkSxLWQNwlvl+XxcJQneArsOaf/ZnMCa4PuKH4cKdp5oq9lnMvycNzrhnGCLsfvOnA6nS+nvfCkIPZpgPuM43M97PCFGXz5fCUFA6xKrrsMu2gpouVcYVH+6ZGr62BHIs3lVu/2arCzggRNw31WFcislMuihOYWWz+QFG+JUykvtID+NYnlbJDqBMZ5oZHkXaoH3m3Uw335ZKOskzJ035P8SPR1/3WaXIYHeBfjtCw0XUnM9YeaBHGt3c0d+h/VEAv2JJa2V1sSQRvINwklHPGTRTHTnuSnz7GJpYa7mjEmT+zpIc5kxAHn7fL9R/KbOKX48M71Op/PpyT2rRf0iNPui+5vtih1zEbVGbxhWx6nW3zTdVs7PfhiRPYj8TBiX6cU41Yk/DL06u35Yi6P0V6ohdp7mu9v5PHsQCx0u/fCLNRMPzMKRy9evNCAPA4U0zOXFf5qZuqY8/b6CnOA8Km3NCfBMmeMQced/3+01nM9ef6SeJom+3QbSfC+I+mZUejY/umNliTRIvcV2enP/s17iqJXf3qrmmRPuVyQEFzolITckydP5TTu64M8oedxbYAOn90TYuUC/qBjz7g7CuEeDyCXws6N0mqu2esXU0FjYI33YqqDkQQLJJPKZlT7eUtS9Vw3H891Ve9UPjmRrWbyBL4oMAk7otqkRSrQf60Subq/7SgWehw5kHDUspQD+UFtt9jGyUY5Pn4gDrpchyDiyZUycNeZkRCrVJIkP1JMaklEDsSUI/bucTtSeBI69zk9Xh9I2q/RaUbMWSwXcj8Jzjw8J2KB6/vJkyfawbuPu+oOavKgOQne4jdr7K9S/W5HEnan9uZGfRF1bI6SYU8USm4ouGyBFhqNtebuw4WEX1388Z2MZF0DbQP+GihYjcQ4I9mesxYtf/da1WKpk9++1vnHD0pvrxTebdX+8aM2e6n900flJKYH1km34/JsrTk+uD7dqKP99vKoOC61OGYK1ir9ZqE5idiatSvEoLYwNfid8x+wqy3+6YWU0fdLxE63w64dNFvMNPathG+3t/vJ3nxf4Tz0JD0PY4/vjLrDPg745x16y7FFKzL5fqBgrVgsV4jDNMC/5UnZvFS/q/X06VM9AUZvC1G+NhVVqQ3JxtsPH3VC0l9m97GAq38Jakk8PDt7oo41rPnukwzlh2SqP1xOf8UDN2I5TbojCV5Z0sfv3+hAYvaA/e2HVvtPn1Vhl92f3mvxtEI2gwzD2p3vCCODnj1/olgkjSAa81EZfRPxk/Cs290dCXsEAS28VpgXyLrRnETu7uJOV3/8XofrG0zrqDjPtP34Udfn5zoQIVvsYknxucLGZoJXZNEivwa7zOF5R6EmIbcn8HYO73viQMO6VKCLiphcUyjLsVujqLj65kzFspA0as9+oMMeM4o3c+LExfln3WGHJ+u1ArZ0xN7izVFe6G/xRYSjmj3OhY74UK4GH2qx15bYF70QUGXqoKvFb+JXp0LhEnZZjkGBs8aMQqj/5rjjGHlOMcp4h7mrVLj//yTSv8X3ylZTcSg79tpRAPV14OryQjfE4BGBzhYLzbANGJGPX6HvjHjv94HGhj1ng9/1PAT6d/DaAx3x2efdIetEEWH+q5eqsIvD9ka+nzCSy9Xfvp58cY6sW2xzN7aqnm9Uff1cosCb0FlgLxcpAO0zqWG/cdvVEraZUlKEB4/LRS8d352rJk732MG0t4bPOWvuSGGmbmulQcowC9eHw4G90cBecDNbwYVpwJ4yCl+zs40yxi7GTPPnZ4r43YC/3aL7hvW8pbjU4T9xhn+sSnVZmOJnnnIdf/9Ws7xUxB5a7CIrcs04V3hxvcdW/Dep77Zb7QDxub7aavoiHbH4gA0UQ5Qxfsb4GpvzfUBLAr5rjurYrySKA+VqLd+fjSjgyBzu56hWPet0IC77b2G2b881vzgo2x410O/O50EuXsw9sHYn4nKPfZVcRdwO81IL5k3s5XqKDSfPn8njXYf9NhRcK3hw+dyEXoniXQRy4p8WlYrlQkpREV4H9gDFcq6RQmFYz9UQt4erOw11pwM6GMA3rkq5v1xvKU5i8/Un5HGxVY+9VK+fc8X/2QPh7hRkG+VPNipgoqAhED+zLOnsFf2gy3XgMWC4vVZe4hPsdTNk1yNrj5cjOCM6dxvxfYkoNo3E8n57p47CUgdtmcv+4mr67bzxaieN0v56i42W8n3WHbGpWUTlv/tKHnctJM5/vfyM17adyt+81qEm2CPDAR7H7z8rMs8d+/rytlH61TPl769l/+NbdRTsvFgUkNWI/N2hjtbJskw79pz7P7xRwR5itlhM+yDxKR744VZOW0qFaucPvxiYf0aRqEd+dnVUz3o+Ev+VRx2Q4YG1w+egJkac6RShXfhBh034XiAg17iYKft8p+ofvtEATQVFtZG4776COaqf58rnM1WWsZZ1StAzYms1sVmsdY7T/XCOXY4UiAbiUnyDPD9spa/Q3W9fKGcOfbrREd/vibON9RqqXAm/zrDZHJxh3yr/tFNxyj4c+mp8bU8MyqlNxgHu55W0BGRaLDfKYlLBOmDE2+jt80K33VHp5Zl6G2TYXP3+s1JeTGv9FhvpsY/+dD59STZn/aqRW8TX3WYUTM+ePdfAHlIxYocD0KsjB+CxeWA/UG9KHdGR2wlqk8sy3x40Ivebdx91pOjWfb5W6wW6zzcaObv5Oahh/17EJEu5fD0/EncDvrd49VRiD8+hQ4bMHc+R9UvEeP9TzOGbZ8qxn5a1c0/80auNmiC1mTTGoBz+A3s6j3kRPs2CamzMi7dzivlx38jjRLZcas75oOd81zP3/ts32n37VoKn1nqlV2fKyYEYe74b9qW6PcjjUo399M8Wmj89lVaVZvjAMHbYHz4dBrn/CZuxqlDirOD+b89P8NkT5NiJwz7nnaM6YszxEntI0u35hTjYyGXnscuv/qWigA24rWOSKFsqWW9zzj6uT+WZNErWMpS9/oAeW+ZNWU7cOyp+ulUgJq0/7nV8+1Htp61iO0ivzzRCd0PxNuDbHbwX7Nn6p0vpyVIl+zZjjQ+sP8fzaxl+a/S3JyuJwnU/y1Vf3WhPbHZ5uJ5aCtwut5G1qGGtZmvDHKW6F0vVL2dy+t022j99Uvv790oE58C60lPgnxelavUqXpwpPVlzPj1O+579Z2QCj8Z6Z9u95tDVPKk0MiZ8/VQ5xfp8Q39sscX3bJYrseexb881BtP4bKXu4laNnx0utorPNsiql9tIzzrSkhPYUkwfWZ89LsTFHP30U84lFbnC61MdT0qNxBX3G7BrxI9H7GDJ2m/Y45H9WZbTV/+tfAxCvwQep58v2/7N9wzkRz+AWyfY/ZnLjz/e4PBjy49jaPNXfw2mzvT74Qdl09+d+i8CfUfG/RTwn39mHMO++Bm5d+DCz4iDjASXkU21wP3nQAvdDQj+nqsb20jAcccljzIRYOB4BEbIQtDjxzDk6Z42hssIcCFGmUG4vxjh3fGRuPV5HK83/wAP3X549htvewR/9kE+eAIaHt/5lcd//sfE9P9qcH7k/AGwIYfHuSY54ZgjiCfwe0B/ERjpCJ3mL4Fm/xl1/58e3t0/MeBnz4/tP78+jvuzqyP/S+C4/9K7n7U/8vuzZtiFEnh+fP+Xrj8f98vPJrMg+wIk07/k8zjvY19/nu4RoVxxgAF+HxSxa8nMZOiWU5a+/HjbvU5pNZt4NMfzqOsfrqB55P2hzcf+ABboYPcg8AzSQD8Hp8Ph8d7nYzYZ9JgZZsdYSdMzbfpXfEb8zekdOMiLeQc2R34/0q7pA03T9ef/3Lf7WAc5zz/vwrPjcfk68HhPo92P9Wcx5wifE+2P7Y4L+fsYB33xMbsfa3Z/9Vfm8QTZDn2vwL3ZT995n0cY4Wt663MydwD83dQGDufl56CHvt7P8T9ezUw+tz9PAN0jfV0WZrzj+UtcPtbB26Y+zE2XyWYmPg0sjAshsj9NMgvewPSjzLAJ6NMX+g200WH6MTNemQb4882i5MikGByHpjnumwbu74EhGgncfjBr2UT0kw2Mevw4/tHnfGh4vDczmdnUGmQambMHBCxnAAAQAElEQVTjAO1XHzNwEJXLAfD3zq+3R/hx+/KB3ieAw8f4e+8feS/mGxnXc/Dxft3D1cw0OH1cfZPrtAR4i6wf3s+fB8bdtzEr/bz46O+4ZSx8BXBM+AfOs3GSTWJ8oANvFWKQj+nB08FDy+GyH3tHwbuoEOL9gYGEyNQPe3MpxBAICyM4g4QsbJIJsQ4c0bzNsYtWo0/So+5NgU0aumA+s6iRq/B7cXUcHcWnRzmIDxgVOAw4AjN6hCAz45E38NVDl3gMtNNdIUaZwTN0di5HyPCk6sD9gL56+HO5TcCcrv+OvmDTgKwHeIl+8He+uX987rl3ffsciYNt7pt0eHU8PXin9uh8jnKfjNDhYwWNTluW5xNdjiOFqBSSCg43Livv77/d5DLKH/pNbS0HHcY7bgef14v/7dQ+THoBqby9WiwUwQu7JD9HihA9Q2zaDLs83fZiypmzVF5UCsSaiC5GeGhJGDkfDJDTaiGAA6UgxwhPHTppSPZaMPl7mRRTkidAXK498ms4vHjSMEjqOXy0JHEG4uqI3AbeG7J2GCjUtmzIXQ4um572jn49/aLLDP2kLKllPn/uwBWhI1hQzDKFGJVSpgEfdrwDsu+wAcfB1HLbjpG+9HsUnZnJxzuPPXMVFP/u8UZIGOVjfb6OpKKF+7YEfwaeBLMxBGRWKFngySYQfXvm9hjiB/2iKJTxPuPacYgb4SdnHp+35IAUGbUnceSFpoxDqcBZc/BxPC6PHrpc1o49zwq5T7iNjCRSK55H9HQkXkXwi7aOQ0zNPAaeBtm7HbfY7+HiUv45cDjK80IJNebM36HjSVbMU5alUpYh406c5bEjbIn2jLbVaqUETgTDgfggtxtzQaKnHPuJMVOB/dToN7mtImchs9xxohfn1xRI+C90pE/LvDEECf4DV8cXGTOAs6EAU3iijQOqeOd9XUct+hSfGr4y9ODPPuZI8iRgj27PFTJ0fAvoNfrurrZqmc/lHKC1x37uSNLyCj6Ocvlk0Dhbr6ekgR84O/otNxsZBeM9uvA/oRpJ5i7pM2Czbld5SpMMfX6X7/LsFN7mWpI8zOHffdbQTUeS0AtVPQWVrm61JznicwvexgdosWUhB/I4mq030Nu6mIWpKENX/m5ANnnINWJfDbjcDlxmGYmiq5tr1ejYsIGR65wEliPo8akZ941f1yuVJGFinulA8u1Iwqzk3YoElKGXmoN2LDIVyEL48wmFuJqkcbmoVB57mZkuLy+xAfwAGbTYmPt4Bl1ZVaiImRaLhZr9TncU7gZkblnEnogH6HScBGJyOxefDDryssLHOhXYIejl1tARj7syyb+80EdTuVqq5nDuSbkFiZ0lhS9PMN2SWOmxIdftAO0ua7cT/43pgRgQDGzQVpO0CCQmd8TGa+SUYycCX9EMyrNciUTqSH+D5+urK+XYj5XImectdjIjEZGRQFidncnjzB653VEc97EGD9V6qdl8PiVmRhJIzueBAsH282fd4WupyJU9P0UOmRK4s6LUnuTWgF+5rzTIsUU+a4osFfPsSPh4jFgz3xK8jk/ILs9zZB8obp+ooMhd8Hx9fqmWxLBIOBlJTed/zBLJ1Vt5EbIlDi2QX8oy5NxjT+Mkf9dTRtsGW5ufbrS/uu9/uLjRjgSQQlR5GDSilAL6ff75YiGnIVrEFoIS+s7w66wo1EWR6NtpRB8lOj2SNLv7T98qLNHvutKMhNrqb77RiFxvSchfkwDKQqYZxcRqNtdyc6qGhH9Nse4Wnm4oNqM9mUZ5fDIKkR36G/DdK9UkbhoVzI3zav3yuQ74WDxZ6unXr1XDc58H+Zdi3EciiXT37UCCbcTfzj+fK6Mtj5lmr56pHKOu0EdHQsn1lhH4bikF1+juQOFjwHfcPjzGuI35b4eekPz135QcSITmyCqGpCzlKvH9IZr22I3Hr+XZRjtr4HOubDXXEfuIxJTFfKHq6YnWy7UiSbCbP75XHE0BXw5cG/zr8/dv5TKu6CMLMux2gDbn1X1kT6FxsVgpDKZ5MZPr5Yqibv3tBcngXjN8xfJSs1Tq8E/vVKGXcVmqwqYWxIJIjAsUA5bY9xr5V9C+zEqNJKpH4stnbDwyPhEzQpaIlQcNJG39/+t7S4Kwum41pKSW5NzyZKNLEm5pvdAeeWUh05GE4B007kn4tiSnz54+09mzJ9DZqaIovj57ptsP17J5id8nbGuh+RyN4/siaS1kO8e2hJ+cf/dOHRvjHbbTkzCckcysFpVGbCZHrwW+UC2Q6aya1qXs7bUidJ2+/kozilqBuGvEzTBKA/ZR0s95dH33L9fMnetye6URueOKur66lMHzzefLqYjhhcM9fsZwXeLXKUZZirqlqLk4IZlIPBlJGs5XK5XfPKVONJOgu2wZQeGi/fazthdbfPWgHfH55NlTZU/X6kniR+xinOdqrJctcmVAhHYj+VuWK10QD0SMaqqoDT5UHqVd1qmmsHO8u1OCjuQ2iD9/+vhJCFgrngP2UoLrKTJYsjYFFpM+mVZPzrQmhnbQdvf7zxqv9+TfG5LsQS08JGJUS9vwp8/K8fUlxdUW31uv11ORZmB/Ma1lH7dyO4wnC23fvNf7d++0vTzX9YdPyhU1fLpW+f2VSmzoyTev1WJ7RwpluzefVWBrAf1VXKtfPVd6sUEWSWsSvz0+skOutig0+/Ur2WauToOKspT8z4N+vJTgw1BUzBIJ9kv5mr0q5sqxl6uLc1XLmTrkXi1mykLSgXiUnm1UkYiOi0ozS8pIUudfnan8h9fanJxo0bHWADp2aikqeIHxlgJOYrzLJVssNBI/vJDkPpTvO5XYcTf20uWtKuwsQ2dL1s1YZBpd3ue36nJopFA6EsOG3ZFEfa906DV/eqZAEaHHdrygNv3/SyXtsRMnw3WW5TNt8M2ikdJ8Jo+1Azhn+Knf27KSsecL6KT5eK4D63pLLKyxVWHzY5CGImq+WsrXkgx5777/qAMFG4OX7vxGLXst/yJJ09Qa2l5ZLfXwM4u5iuVKtpxTTBs0Ujycz5eqfUwwJeJvTTxu8aeWeUdo933bHbEhg9ZA8TIWuSrWqsWvXqnNTXP46GxQQdEtEeeEnx/evFNroxLxaEURx790ohiYbye9PNFAoaLCnhKxpjoOisRCEQcjsvMCZc8ZcIEsm799LiN2HYZW0Qu7QdjNSMw6KsxKtRSr8qxQcddPRS7dNawDzINvZVQMmyqpZJ1yvQwUFeNdrYKiw5H9yEBxZCRuD6wR3ffnMopdtReu6CeKTr4ficgqMk9GASsS032f5V9wOFgnt71Nmqnsg/JOmqGPHjsfiAUd55o5Ppk+38rXraY+ajc2EoWQ/tMllj+oZR0KKWpkfWx8zMcrFYrqKc43xICB/U+DzYZ2UECH+WKuEtuvP10oUiBMMSnNZqqquQx/W7x8ppSXCr+mADgvVBK/D5xBagrFwfUC74L3gVg7wL/vW4NMLvvm/ArBDjJ8qc2CwulaA3yXKVdbBjWfr1APdPzuJe9WMujpPl3pgrjZ3h1U+rwvNirxwdk//Fr+2VNsETF1xHZ74v8xjSqw1QEbrr9/r5FYJ6Blf2JloUC8H5BMyjPm6tV3rWbIP6MYZ9uj2reflZbY7d+8EMu7IrLzoqmBr0N+Y5Vk8HhEngfiaw+uPo/gzVhTao3XO3UZvIRBQj71IlNxeqrRRo34y0icbIkNA7afKFqGXzNPkOJNrfDtpZq35wrY4OyrFxJ+M8LTvFoqnK1kxJz23WcJ36hLY024U7lcqiQGZfOKfeRBHT57PRwVWRtb/Ml5wJjVvjuXOFOkz3v1//hW8/kC3xmU4csBmhL7q5Y1ssKO169fkoeRRvgSshMxKIOdI+87+K2h3fl33Qyso0tfm0fxZlTHGJdVsVyoeb6U018fkElzlMxkIWn18oVmryh2YwcNo+LffyNDbqvZWn2FXkwaoX1AXlU5k50tJOLinjgwsjaOyHVsOxXsPzr/Mtf7ra7Y9w2chYr5TAX2P+JziXg8sD8PjB3wmR2xKyty1Z/Olb06VXixUXi6YjJpT+GzZv8xcsY6XF4prefaW6/j2UxzCv5eeM2KQvX7Cx3xnWmPUc00su67PmasdUYsrYlnHWdM27XsTUwRWpplRnxsdadGYm2JISrOSt19+049MWqhTCK+hywp411xQ78/fJzOGBlV0/6SWOvzsD+MFG/F/UjftFkpYJ8HzhUH/NVjRvr6mcQa3F2yxhKLnSaXQ8/ePD3d6Ni1qt3vo7Ab+O+FTkw9a+uec36P7aJqpdfP2SdcKz/20xcBu2xUQKYaMaNZNhVcD//0VlfsiYU92PmdFtjh6vUL+To3ekdfZymUu80UZaH4f/4Hhf/DrxVerWTE7LStdfP//M8y4tfIHisRB/RuK1Gk1odbldiKf/FS//mdco+B1VKz336lJvRq0UMNLweMO1cm399HYmTP2bFhnSpXS+Ws0yM20aD38TdPtKuPGpFNZD3Nv4FOaDTW2gPit0WlgnVrIE+wZl+WWK9mxL0Bu+iJHbs/vVfDOjAydhlLDe6bq1Ld958UWFPaJA3E9ow1q3h2KiO2B/3//QdP1iP8NWE89nm8/rW+v/TucZxf/b1fH8Gf72HEIH8KEk2/ACNt/1boGTsAX4wfmOcBiHf6CeBQxsLpMOIU+kFeJmPD8gg/tuvh8/A+BJnZQxsXn4dA77i+5HWA0T8DDoADAWZg/gE6fgqj/qz/z3Aw21/4cXoMGejfCCPj/gXANJCOGzMPlMDCT+5p+l/050v5//QeeiHW2/4XJVAI8K/Cv566gcVpIKg6uJ27XUdjtWEew1a/xDiMGOsXtot5oXfvYQq0f0mdps+ft0zNP/zz5XvsD/Ri3kcYmMAhQI9f79s1fYL7WjAZMDU8/DNA48/h4dV0Mf6dwOx+JvRK06RgPHNqw5FosglGx8dGkgd+jPePoIlnGmnTnwOyCxxkImBmMjP9+PH7ezDz6+Mbv3+Ex7a/fh1dRujPCzBmBun3fuij/J1fIxtu169xNeiK9HucJdg91973ER7f+TV4X8DxOPzQh7YALjPT1EeIEDp8zJfg/Qc2gQ6P7U6Lg79zkEwGHbAy2ZPfO3i7+JgZ/0r3/2r63I9jTgZ12LDz6PSIXjTJi1U+h9mXozR9zExmJu+fPeiHBn7u2/TwcZwxhOnJ53MZe5uZTW2G7ZhsunfCI+2PsvBWhxiCYgCYJyH/gc2X9w2M8/cOjrdng9yxmXF6shSVAJ/TkafEbgWmYgjs3Xr2k4PMbAJ/H2NQC17HY1k2zecFLR8XwdNQbHNZ+LNfH/s6frN7mxlAZFmUUpAxpigroVhIHUn+tBrRbQxRCR4i80VoMrNprpGFyMHEBzq9Tw8vgfcDuq+Z3+/BLLGB7TkohhA1cJhxGWZsJDsSDL4YBEVF5gghyGn1+DTig2CW0WaBWZD7yDyu95Slqb2H/wE/dRn6vcMI9Y+62AAAEABJREFUzR2Hbp9f9DcznwJUNsluoD/eMt371cc6Xz5/C/3+PsWkEf6cDjObaBudHvCJz8j1QOGIW+UcOAbW8h6e04N8vN3B+zkO56ssSsEFeNl7QKO3j1wLxmd5Ln92XYr5fJyPd/C2Hj6dvghdjsvpdP688DrwzvtAEkORJH167GpgwzvCg1h8g4Ia+D5wcJKQB+0j781skneIQT30/wgDvYLEvzFEDlCDnKZ7+gdF5J/yTC4nhxgC9xHgigzcnk1SDEFOWweNIcTpPgba4Dthb1mGnCHccQcLcrsYJzkzmJ+RdwEauVXLga0DnEYxzpNofqAI3ocOR+ztyHtp5Eky5okxyj+ON8feRnj0eRwYJtjTaKaRvgcOKpYlXw5lEVp4OQaTQVd3rOnLPc8hi/CZ5D0C+Abe+aFuIBEesPP6+lYNMGLbLTbicy1JXsQQ5T6Wl6UqIBXFfbyCXwPbOBo2MCjGTP7sydeQ5Yo8J0C0Gn0CfVfgq5tGeVUqA1cgkZBIDgg/7qDJ/digu+XQaTLElatImQbeOR39OKrj0JXnxSRz79OAr8VvOnTlSRyjj0YpK0qKSg3yb2Tclxyo/bdNbzisK5hq+h3gNSqqI6mfWVTqoJaigONxvdWTXoRqRjnd7RFcxJqGg2Ckv4Wghj7uC/SafnyMP2fIqWJeBRNGCDeawJPI4lNBzxxIRTH5opF48KROWs6UkXwfKGpo1+hAUu1AoqrAcDwJ1oLuEMSYktxAqVuKh/6bmqC8nwf55SRIcpI2XvRxWXji1ZBJBFw+I3YykGCcUezJTtYcetGh2cTj3XargZhnTu0g7a7vwGvq4bnBZjweHEjKJuef9xF/dL8+kDCeviiAH40kf0sIraA5kZRIyLRmrP8WYou8MhIl7mvR/1QciVuXj9Nv/DOwPrrv1STdIrrPOdx7In1g/sVyqYMn4ZnXC72Op6YIUGU5bI6683fw2NG3Bc/1xRV5qUEJmUR8ak2yzPVTQ7/gb75eqcywJebosLGMQ7n76Q0FV/9igZnpjkTcfLGUJ4Jz5j2QaIzwNGALkXFFVurAfB1+OPKco7u4nOuExJXHGveZ/fGgDJtvGTP15QA/4I8d8eTsxUutSIBqUWjEBuJ6puPYant9TYwbVcznU0JNfG5JuC5Jri1nCxJyrHOHRnsSmzsgzKrJr27geY+95EoS9j35mc+Nn5xQYKlmc83g0xMWnmS/Qx8H4IZiI0JUy5owrxYk70wzEtDHiy1Jqa1m2PIMn91fbSlE8QyOgXhdIUNIg9ZOIjZSw5TrpSNp25Pga9KoY5IiifEK33F7CeiIHxEWGMqdaYqxAzpI+NQ1SbT9xwsZdjR7+kQNiVEvCpeMD+hysyHZBM2+Dhr25vsGEMkRjuj14/m5tvjF7HSjPUmco3pd9/VEQ78q5UnXVSqnP9V6IEmWUyA5pdDds774HC36bIlv2+stuq0ViFHlk41mi4VKbC2QpHUeApN6rHDw/7+sz3W42Ko826glkVeCt/m0VYsPe2LXSL7eDI0G4l7NHA5ud74m5xSZIsUJ18nw7bnmFMdOSJZm/ts5gJal1tBcKmlOUWdkbocFiTEvFK3mC6XVQvOEPfMuYKMZCTbXwcW3b3Ty4oWWxUxj16LjTuHmqIu3H9QmU/Zso4zC39XNVlsv2JDQLUiOzopqkukVttFgu2fPXyi5gpGxFxzfgzfD7hrscLM5laGbgWSbgA5dVtDUY08xJpUvn4hMm3qSkS6HoSpUMNZlF5FnR/y+urzUZrFSwjB2xOk9CXj/jbuiyJSvc8WTQk9++1z5SamORWtER0GG7Q2qiGMb/w1ZCnNHkq0Vuto/7BtEnxnxyCS10ZRTmJktNlI96Pzis7afP01xwgunt/DqdtXOajX8d0PB+Ooft5qPSeW+n770MVztdPP5QrMXp+rOt0okXPNnC2QZdEMMclkaOu5YR2+wZf+N1tmLM2VfPVNHEn4gvl6qVUmC3vc3buvus6maQ0evzW8pTLKn898unaOHArvY7W6VUoSBRu14ZK5e1dOZwtq0+uZMMwo83bFWR4HTfezosWKFHeKjI2tmlROnKMZEilFOb/XiubxQckJC8vTlK5UkTHP827+I0H//WdW+xf869bkpPl+p2+TYTk8Rf1D75lzZh07dd3sKWDvVb7Bx1lDlARoLrbHdhjW5R6cHEqMlsWNAx8N+p+0f3smT/Xf9UYF454Wn7uNO47ZXAw1rEvLVb1a4co/toSLs7oivZCHJKCTl/92v1cySPlHUvSU2Z2WhmligEDW8ONHib77WnH1GR+J+Rbw7q5Za/u5reZFaTxe6XoGHxHlNcWH3H7/TilhaGbb1ZKPbtlYe4PMSnljPavZG7k8dhawjvD1brBXwqY7CbUZRZZYV6jLTEr3qZK7979+pOoUGwJaViidr3ZIgrihSz5YL7dnX9Og+S0nnb97K1jPmPGJDN4oUvm1RKgAtSeHxzQVbhzDxWrw6UzpZKBIHlhRy1xTq3bZrtxEN+vzxg/pZrn3fqD7fqif+lxQz42quJkktUFMQzizq+O5CO+Lh/MmpPJlcE1stowN+c+H/H2RiduDZ/wJGxN4a9qc5+ps9f6KBmD6QnL477tRhV0fk02JzI+tY+fqpatbiu8Ne46oiEX+i9PxUhyIof7pRsz/Iv0wTY9TI2DXr48FjPAWisUwaiBOnrM9plALrbEZRdaak8faompgq+qSTpRLFKrcdn795stRuXao9NsQH9Fws1FLs2XzzldJmqQD4XqliDenyJI9LR/YzCTv3PUdP0TRd7BXRxy2yC7NCWZbrQCHM1+4cnRWWKFLcqf681T4DRRG1pyDia7QXYGuK2scqKJvP1O33auGtPRzo2MveX6lsuMVt7Rm2Q0Eoq7AL1k6XbW30Ie7qxVp3N1tZiOqJm0fw1PDRUfyc7aXjd59l36K3D+fas54Vf/9a89+8VqCga9hEhM/sxRPlQIasR2zP9xOBGCR8vqRo2oEvvr1S4X0oIGX/6aOaP36QsRccny7VLQulqlRC9j32F5D7gI9E2oZlScHmVhHbH9g79atSWSwkimg+h6GX4nQlM5Ov4ZE9bAvPx0wqf/u1Au+FLQ7YluPo8qiIr+/rWqI4OiqIraL8Cyk18cLXiPRpp3jbqmJ/VeJProsd8bwhPu/BHSnClMT4jn1ynipleamRGNN/+1HFVa0d/RL720BBvWaeDFtUkcl/GzpQvDOK+BlFnBV2HVivRL7a1+meOQ5vPmhMpoqYoPVcLbFsxtobkMnBOnVVVIvOMguyIilRPNWi1K47aFwUSk9OFOeVIna2p4gVoxNsqjYbhaJk73bU7vdvEE6mi+/faTidKaBHA1r1rCtPlOG/HqfHY6MRHoVtBopyo/s8salnT1EMQYLnhnNbnUtNZuqS5Oe/3R/eaqT9pqs1rAoJHeTrhY706zMpQF/56iX+dUc8vtMIH5Z8sOQ2cLi9U0O8iquFUpZNfjVgQ8sI/cwZQtDN5YWCScXJRsWrpzJgxFYExA9bdS/X0v/+V9NcLNfq0UOHb7h+XT62qOR/1nc4W6L/UcZ/i8VcxXI+ycP/hPNRndoqKWf/4LL2ffMx9Jork5WZ5k/OVPuXb04XErGNIIRrdxQ/t+xVpJvtpe5CRwHtkri4VfbyTI0NclvX/ohvfZS9u1Kx74SiYSajeHsmI84lY95eWuLDgTOMYTfp260idsQWReV6rUFST/xZtkFDP+AXmfYUL3196CnauoCWr55rzj5tQFhGf2ul1bXzkOTxOv/+SvpwjeJGlewTjFh1xA8M31MKury6YH0wFZ2UExM7CthiH+V7uJpYn7EnKw6DfF1qiEfD6VwLbG2ai/nutltF9hbtzV7t1xvp9YlsNRO7BUVs3OOziBn+l20GbMbQM5sMDRe3ytl75Kxjgf4ihh85/wzraqLzLg7KXj2R0N/IPBnCyFI+6W6A/oG1w2Nty3W+WGjBfnDMow4XF+h4KWNfku0GpZtesKDucqvqttMwFWWTzs7O1Lu9s2fds9aP6EvEx5L4HlJUxx6xW+S6/YenGr7ZqC6EnEZlH+50+O//UcWnO7mMjqzfw/O1+pOZRi/OvzpRPsnjTsXf/VraVPJi7DD22Fqm4L7y9FRVG7RnP9yg5eEce/60VULxHgdqCsGBnGDqpfbztRYnGwXeqSrU1UeN2Kbhb4uvnqvLTYH7wnINrKGjeoXPd9r/4xtly4XmxLKc4rrvJQ4U0BvWqHy9lLGnCMSoJpmGZaHLu2uxZGiAjiCc5R70X+RjZjIPcP/eQOAwh5/hFc8/hy/n//k7mdPnELj9ErztEbz98f7x6m1/Dvpn5jeLMksyHPAeCEAehAD5V2F+Dgroxf4c3Eh+AUbaRrD/HECgkX8cuPzw48/3YD+8H38+HpzyNq4T/nEkOI768eP0/fgk+jqYPbS7TJwPHNvbfeQIDr+X95ngkU+u/qwoISNN1/Bwn368Ok5kOY3/oY/xHuBHU1sUZ3Fo1S/C4DT4XH8V7lHKvrz+5OGHFyOdfgBwjl+AB+0v4ct30/0PY6EVjCNTTOD3P7z7UkcP/f7svff5EZz/n8KITEbkMd5fH8aLyZx2HjXyzyOIuR/Hj9z/mwH8+iUAp8/xCJzF9VMYef7LoH/Dx76IG/+a4SOCGCDObXdkkf6XjPX+Dj72S/C2R3A8AXv2DZ5fHbxtKgb5fMzrY73Nr1+Ct3k/v/q4R/C2kQOVt0+ALTrf4urPY8+Kw43FKAfvzyOyHgCxCXmUuT/juIZNub9MnfzdQ7s/P4DPN3Qd4wemwYBpn2TFOH9ndo/D3G8fbMHMZPYjMOSv/jzi8Y2jg9Ptc/igAZ7M7nGNyCzIJOYWbWLTNAEdgz9z/fJn8H5fNJgx9uHZ8T9CiFExEYeCyR7e40j8jBN4U3gY62N6dBDZZJjd9zYzmZliCJA26vFjdt/uY2O4fzdgY2YG2TbhNrNpjOPVw8fMprsEXYkDd+RqZtMcZja9M7NpPqcjhiD/+L9+SOyRmT8/UuK4O9q83ezH+Zwux2Zmcv4NPAMy1sPHzKY5/dHHO74RPBA89fd2xx1ipGlUxwE3y3Oa7+fo4dXfewKPxunHn/0mRqg1v5OcjgGZ+rvM9cC8/qZjQ2fBpoOzWZDTONLP35mZXD7R56bBx7J3V/J2Cg+Rg1tssNm6laDD6BPgz/v7/eC45XduTuNEv9MwvQdHj813bDDNDL5aGWPL2ZwRYboHncxMI/Ji9HSlQdMcHIrMwI3AQqS/uAdCjODq8MNhgpE4YGYKQA89wl4D84xc3cZCiDSNaqCj4MAYQ4DnRIFrVDTHq8kGnIZIX4cArhgTMmvVczgVn8i80sj+uOPJoERy3O4fTdNqapC3mRzHiLwGiqsj9LlMRujx/r3rXpK3uWy4leN+BDPjOcFjqwH5hQCNtMGEEnr1cY4jQz5+73h9HvFxHPFl/EsAABAASURBVN7eQ7MX9r1/WZQyM8DnhGd8gbO4pgZ0nHEIqkiYeN8BPbg9hGAKMUw0ig/DVWCTgZsB+v3QEENQAHrsVYwb4bezUSHP5EWolmQVLMsLsGbMDx7vm5BrALI8h8+oDh4TccDpdVlKpppiit932OmBA21DgjJamPrm4DczBeZG6UI64Eno6T5uxxiEmpTDt8+fk7iYL1dKzLdn8z9Ab2B8Dx9mJknIuiPBUYAzYvuBQ8CoyOFj5ODpB8HI4TQz+IU2/4khaEDGLnuTGJvjHqOMw2QWoho/SNHHE3VtNA3zXCqwOQZH9Jbl+USPH9x6+B+xTV7JmMMPyVVZqePwFoIphiDJFKDV+5oZ+A86IpcErpaxLjuX44AOnJ6aA6Hz5/R5ckaMkX8QyCSHulYqnOZOPbY74t8D8ihIDIiEYUeb20gPjwGazGya32kwnlPKdLe9mXxotlioQa5HkmpFUShzG216ZRzmI+N6yM9I8rhtJPDbeqahjPIiZ0l/132Hn1RVpTl2iNPJC5E+dzWf/WDzU8I0Rs2Zz+e5pQDltuU+ZGaT/ie7wWYme9RIG3EC+bg8MnJhcw6cfmBtPt+om+Xq5hnJpJV6DrmB5KFVuUYOsxWJOMhWwJaKvJDPl2NPy81GPt/d9kpHZOiy8N/cRDic3Q9SO6gjaYsbkMhuNVLI2L39qHnMOcUELdYb+SegU/dT528Gz47Ti6Yl8SnEqDwk+SF1QBdHCmgJH81nlVzPWZ4h40yenM+hrcee3a43buPI3nG06M9xDi83akjK98jkcNxrRMfVbK4MuR9JXF63Bw15Unt3UO+xEzlmRS7XSUuiwxalqtO1ipRrZC3IGWfBJtvxOLFIhaqzjXrwBux+jw3k2MaSxI1kuvOkAvGvJ7Eh9HFH4bfm8B7gvyU+9NhXTEk19yMJuIGkWWI+T8bd7O40pKDRE+DQ1u9rjdDZXN7q/I/fSdAzYu8O681GRV7oeEWif1EpZgm6TnXAD44UbHtP5jCny+sOW50vF8rxwaIsdIDGAwXkUdJ8PlcLTv+zoNGCoiX6FcibK0ndgF2PyGvuSRliQ4/ftAPrAXR2FOlum6Nu26NabGiJPooxaP3iqTarNTLPVUJjgQx3FLHu0qBEcrZfFLolCVcPnc5J+LmcltCXkEuPXC8/fZLb/pEkjSfWVGQqSXZk/v8aY96CWJGRZPffbo/wFODT+8OOsixTAI/xMFsu0WsmQz8RORckZp2Xu3cflS73xC9sl/la5vEvPPi143l/d6uyqmTIw+0nyHQyW2pumfYkymatpt8cW8dCIwnwnsLn7rtPOhZB89fPFZ6sdBdHua8O2EKGzLPFXGuKESsKWQF7HswUPPmLTVqeSJqtsIkaerlnbbihcLkC/8n6REsSfQdkFUiaGTCQjBtJ5FTI7EAhIy5mSiFoTXJLfFbYoj/nlwcolxYUk0qSv57Y3b/9LG336kjEBWhwn7kheWZmrDW9jiTorykw+pclBmThMay+vNGSwtdALHWb6bFdj1s1Oo3BpjGB+Vviuq/Z7lctMcj3Hx32viIZ5e99Lo/PBlUb7LdpWuZsVbPWZSTPlqu1vnr+Uird9zredbrcbuXHA/d5tyNP2pmZcuwKctT3LXrstSHxPPOkPvbgawxi14o5Tp48lX85pcuQz1fgppC0+PqldsSt4+WgsA26+eONxu2oZDP0PteOOOD2ekS2/qdfB/xwqUIRumWmDXoc8BmHrJpptd442/p8dalx30z2b/A2aNQCGyyKkrFJwwfJjlHjbFDx66TutNJuaChovNCMJG2INsXLAV2PY6fM9xhvdtK7A4X1N7LQT/aRw2PJOnGgMOYyXa5XaikylH/4DC/v4KGUiB/zxZIiy1bX19fytXIxmyuvBw3ET6Moqixphs9WfVK2PNVw3mrWrHR8W+v2DyQn//GjZhQewquNVhQIm9u9zkkYHtUrZ6+wp6if4xNDwKSIAduP7xUoPqWYZOuZXOc1a8YG+w0x6A6/OhJ3ggUV6LjALw05uk0sKR6XFL97YsP8q6esT4WaIlJ0m6svMnkh0u06xCj/awPVfK7IGttTNFlRjDv721/hJxt9+vhRLQUl/4LMrjmyBkXhWCqQ12w2k8cXl996sdR4fqsyJPUkR+3iTuvVSjFEDcjOE/IHkqx2fdDdm0+6tX5K9A/QIgrZ40fW0z9+VCSOLJFBS8w+llHV338jETO7l0sdmf8E3pv6gA62isTvFhn6HisivyHPdO0yub6RsJf48kQ39V57EuLd2wuVrZQoTjaZWAdqCvE3Orz5LMN/a4o1PfF3tpxrxE4G30/85qUSRd9lY5qfrNUd9qrc94gnHTEu8y+LXG9VUcTaN7VumdcLYPXD3nO+XmkFvb7ueqJ8eXqmgth9rI9YsqloRmi40vH9+ZSgjhS1i2+ea8ySFmNS84cP8mJowRpgyFbwe/L3v9IxDMqJ174mFMTVmGXYwh2uZGwj0I+gd7lQsVxqwHE99no897Vvh80vXz3TcL3XLXHpjkJpZdjrYBTe9kqLSr6H2Xnh94+fpDzpsClls1JZnitFhKfAGtcrUKgRifiWvU87y9QTo9z2rrdXmmEfFQVH1Y3meaGW+C3/mGETQbes47u3n7CZG1UUktvPl5r99gUsEqc+byl67RV7yYsRDb7re6r5tpH7nm3m8i8sDcwZqkx3F5fKY469nqiAxgK79HhZnW4URynzgIdMA3MH1rKM/UmIUfY3L1S/XMnnGNnPFW+2On6+kt0cZEVUDv2XFKfs6lYd69HIXqb3/R4+WVI09QLCyPzdp63m+H2DHFZfv9Isq9Rgb7vLSybP2Pd0SqyxQutX+NO0N2Y/1bMe+HlpJM632IwXWwaKD15MGoqknhibY481BR+xj0spoYdKAZ/yOGDQYfNiKnZ7cWzxD98wwyCj+Oe/+deghw7f27OujMzXXlwrvj5T+PVzZehxTtyNyGFARw1ngZvzzzqwZxqhq0R/+tsXKog93R/fc57plfzPM7NOFk+Qq6/TVZSIe5HC+bBIihT4Tp6Dmz1oVuZqzi/lBep8NZdyI1Z0SquZ9ptC49880/ybFxL7nL5KmmHvIUa5/cQYdESn+vZcuuuVExAT+9eRdTLDJkrWnZI1oKcAGCkK3vzjn+AZn0KGvl7Mnp0pz0tiVKWEXdvpWuKcOrJGF4deRgzqKUjWdzvtkZHrAKNUq05KQa3/BihzLv72GyX2Seu8oqBzo44xA4WkfMwojEnHd5/VUOC67WtpWSg7dBop/JbPnmj+in0LOhMxpafAm7FPKzZL5bNKFWuzx63ybCNbzCcbNdbPgbjAUiBxrhg6aEG39fWVmtvdfUytod1tGV16nxy/d1u6+/BhspWCQlT+29dTIcqWBYW/p5p9/Vy72EuzhN2YRMHYUqbA2ECsTu9uKOZRiB4REXun4HTcHTVw/gzM12MblkUN2HlJcdvtpue9052jk/ruTnlZaOX2///+w/Qbpt6vfHOtjn3O7fvP8i8wVylXxnq0ozjffIs93TYiOKlk3alcJvhsk5nKv4X+7z4rYMMBGjEImQX5//s6e/1CNi9l7B90dVB9eY3v8o59f8Me4whvCkE91wEbDs82urndqmZPn2MnzkOLfwfod1l1ZdKt+8bHrYZvP8vMFE4WKonbI+tBjT0Y9h7xs4GCqhGfcuK/3TUKHEqraiY/l5iZ1qcn0qpUQM/jolCiWDhSyGzCqAX2eDuPSq/OlLDFWGMnn67lenD9Bfylgn99uJR/IaPb7tQvSyXkWq3WEnYdWAPq7z8QSysZ/jQ+WarFR+KCZ3TWYxMN66rvGbN5pez6qNBKi3w2xTTXhf3hk+oyaL/ONFD4Dlku4XOGr6c8kzHf/tOlMmw+WZTLUham+Xt8wvcoYl1VkSRfD9A/QpOv1Tm2NIM/I97sWFfGrtZwNtdARIr/p9/JvnmikCNf1nJ93On4//on5aypkfXQ0OXi015iHbZdo4SPDsTjznpiBrZbmDx+jQc89D+9lzgT95zhQpGpwQb8fxdSsRfTyUxpOZNxrglPNxK20rIntK9OleCpY80298cwKhWVPH4Mn7f49ZX68xt5TGjTqOjrGrGlp+hcsl/Ti5Uia7y1pg7+Z795xR7zpTr2ax37D8Mni5taPe8267Xu/6x+EpIzSY+gf+bz2O9/fdcRHhzEVQZ9jyDuAX/n8Mvv9fC57yv634P4fNnG4/TzZdv9veN2kI99nNuv/vwz8H4j7/wqN94fICrE7J+HRB8gfgGBe4fHNr832n6EQiE9QCwVQqkYckX6eN/gm4+/ANHbH+iKfsWRzILuP/f8S34VH7/+Mkz80s9CYN6kRPBMBN04QaaIs0faInTeX52+QtPz1MfvvY2+/vxl32ks76Y2rg98Oc7Auz+DHBwOP/T3MT8Df/cXgb7gdfwOIef5Afz+XwKR/gH8EzzQG6YrjpnuwfXz55CQySPAB2P+ep/Hvo/XqMCCGYEQuQeMA0OIkYAPxKCQAJ5Fu8MQWLTM1D/AgB4dHp8fr94m3j3q2u8fwdv+GrA+qOcfzja+7hKWCaoTLnH/I4jPSCbAgdvp58v7qeGf+Qc25EB2l57jz4DHh5/wYOeP1xiQ10PbQ5dfuPwc3196vh/ac5DzpEnXdfA90Eh/G+/p+wnn4/27H9p45MfM/Y2bL3685RF8YfLNmoMZMkV2PXOFGDn4Mif3Pw415kX38NlPB/WHN4zxO/ddv34Jjv8nz/R1fTh82X5/z/womC5ykEz/lo/jdnB7yd2HQvgJGsf6CNML5kS4062CKbiNI4vp+nA/3BOkx4/j93u/ToBtutwcHnmOIUw2O71/GO94zExmpoj/dC0bZUmBvonnGIM6kmQBOn606hF5DFN75xtDxjpO3yz5s9+b2T2OGCfc4uPtLgO/hhBp+fMff+c4nI7pCv6WTVAPDd57es/GI4QADeM0h5n5qx/micw5wL9boBcaWg7SzsvjGH/n4Lh8YM8cHXM4jMi+n2xplCevHFeYeL+fw8f00BJCVOa6ZC7v72MdXJ7hC3rMzKeQ0+Cu0JGIcVpcLxbcvnpFcDh4Rx/fPdj4/UhvHX2oWp8XnYyM88Sn94XpSQ5mNuFxmnv4kX/QsRlYuE6P/JOgOQKBmG1mMtr8gOpjnHczk9tBz1wpJvkmr2PDHB/7897pdv24DB2BhSAzxj3wYRbkHzP4I2HSQ4/3dX0UbFAHYojLz2TejfmS/L0z6fLt6B+zJDPG06ODFu/vfWJw3KbAO//mee0HKmGZPo/rHF4TtFYcBB2fz5ez9rm8HeiqSQb0cZwj41zeAbwjY/29Jw/83ul2cD330ODvzO5pNnh0ekKIcuixH38fwGNmMjO5jCMysRCm58R9i+0qOL0jbYKWOMnY+3lsGJF1B00N1x459N5f9Aci+vA2twafx2l0HjEAGe/96nJxnr29JbnpeH1OZ5GZAAAQAElEQVSMt/thM8N+QsT3oGlgjONKtPXM6UhG2lx+KS+U5bmc3ppknOMxM/TUK+dgk7IE7dl0oJiSJ7wLMdK/k9vmkcR3XhWKJNkGDgk5hzKnyUZjGpPczyjY3NMKFfic2677SYQex0+r5HQx0HlNzFuQ+CldtynJaXbeevQ2IH+/T0UhM9MRmgP7go5DRI/uCkvKST52JEgCc2WOa7nQkEyejD2QDKnbWtMc4GiORx29SJYSEjEN0OvrqiE3WGAOqcdPQ0SWMpmZXL+u85LxDnMOL7xQwVwVdAdk0VIwK0BggxRk038NtLpMA3wLPDDNfL1abMB9vWRsFqIch4/w9yP0uH+O2Lz7Yoa+fOhstZIf1nM/AEO5/9zrM1O+Xk5biBaZiGK2/+bIiG46fGgEX17k6LyQ6/PI3DXgRaKaRIpfc/hqaWuQVcG943bwd0cSXmVRyvl2283zXOYvgQU0wbIiY47YpN/3NmrXHBQXM3XItNqslXr0RnIw66WC+8OnK92QbM6wnZHDp4GRYdCYy/GYGdilGvlVWSGXb0S3yqM8sbE43ehweyfB25hFJQ7ZYVEqzAtZlQt0JISvp+sI4lQUcp8ZkOn8ZEPyE1kQrxsKyF4MH1gbU5ZN8o2OK0/qkceRZIn/NkFJIq+r0vTlAj9E1/Dq4PLIwB1DoqBzUCIh2mKHBgFzCleWJWxtryhpSUKkIz4mZOJ8deDose2K5AhmLvdPh8BDOau0I4l+Q5J+5I3btPcn1yb//x+6TuJkU9IdRVXnLUfHsMpMktMlxq3OnshFOSPBnaND421AZruLrcKxE4oigdVolpdyXfh41+FkmySxChIoT14+l6+1bgtmYBilPQWGBWOsSHLZKZjcJwoSdjUy9T//NYK/wC8bkkoNxT0v8LnM3L4Kt/tipgI+HbYUH1pwjYtCg+uRYpnzvyBp35M4qLc32PeoEKOOwojaXhWJjAyeOuxcMt5LibjUoNdIv93NrVrig68BTkcNzwVDMxKcPTp6+uy5j1LEh69JbjX4iplpgZ4y2vzLOs3YqyDp03mi6XqnLjO5LZgQ3fVWLqcltuhFA49x3u7yu49Zg24odKyXGxLPlzo5OVOxWshIlKWYFBJWwXyGPGck99zXK3zb6T26X2Ifh+NeGfLIScrk67nmL55oBnhSv0Pmm999rZIk3B3F4TsSiFUrlag1x5azPIdKQcNWR3Ad4W/uSbIYlJGkaZHjgBzKWKjMSyV8sWddctkVWU7S9kId/lS6fZIEu3nzXokCVEfi1pN8JbojP0QyaKt2v1eFrnYkinfEC//Txze3N/L/R+Ot64GE1oICtfsQUlSHLG09U0ZR+ZqiuMvAENxysdRivtDu6lodyB3P9c3VJHdPpttmoYQsGtbOO5KXHludN5dpuZwrR7/Jk46euN7VsiJTQN5mpuV6o3ySM5wHkXAL2mxOJKyg7zrtKaz0tMdBylPSGjoidiA+/ifPW/q4H/CoGnkbsTIim5vdVnfffq+AXxX4zKG4978WeR9ZE2rg/Lu3qin2ffrujQ4319q3N7K56eybU6VVVFPvWPMgPgsy4lmGbHJ8b0kCraWoY2ZabjaE9lZOhxcr/Tv6LUn1kQTcYjafkt9uU76XKJ1P6N25XhYz5c+SukjCEAaPHzs1jClJ9Ha7o0Z0G4h3t396r4v+gC6PahBkRUGuwLZOf/uVRnj4eLdVnUyff/+dahLt+nyrmoLXtj+SwFxo8TckpMtMq/lSR+vkfxJ4ZD1qSdbW0CmSuSlE7bG7Fjvz33rtLq60JhmanVW6Ha61fLXU/Kul2nWunvjXskYY+qiwz83JRusnZxLrgLHeJny8xn7PvnqhBXaT8I/2cNBA3C5+9VwJe/KCTf6rZ0okuOdPTinkXVAIP6or0X8K2lO8+/w//pOyotdsZSq4zikIRPj0vekRP3Qb8xjnsSBhF3sKP805BaIh6vD2s24+nuvq999qVhT4aqWzv/tKq79/ru/f/J5i5RG7anVHknnFeuD+lZF0rp6dqn99IsGHiGUxJvm7zxS99uxNyut68kkjNoike+qlkatRdO6gbUBvnffD5waCTpaS6v+MbV1tNd7slQExT7I86Ol/+K3m2MeIzPf4YofMcoXpNy4jsWX33YfpN8S8IH1CsT3/6okOxPchmO5+/1Y9yf94ulSkKDN7/lRecJtjGwH5zmcL9dA/KytpWWpgvubDZ92pUf3xM7TcKmHLO/ZfBUVC8Wk+bRUoCK9ipQOFto71omN9aNmXnX/4OBWkjuAwkvVdFlVXEdz3+NevXyosKnynkq+z4Qb5xkEVyeeSmDZ7/UxXdzeMSZM/NBRqGtYAGUJi7g6fyFKm5uJG2dONDok9Bro8EqvyvJChw4Kr62VOcv3qf/oj29RBkeLtgoJRvyq1HWs9WW20PDvR5fW1AnjtP7zWjD3Y4Q/vdMCPIvrokfft9lq4nO7efpD7mcdmhwPxY/D9EIWwA0Xt5tsPymel3Lb0/pJCzLWGNCois+VspQreDsTQtozqiqDxzbmqzrSgiNL/5kwDifcgUwZv5a9fqM783Zna40EzL/jbKF8gK/gb8ZFtfavAutlfbLWgyN0QJ/rff0CmR4qIJo+HB9ocJyMVWTOH7881frhSjtzs6Uou6wZfOO53CnnUEwp58eWJwqsTLepBRmGih5fjf/oT8Wcj492+PQpHUcMZYmhbdei8AWap0kDBsCMuGYXdgfX2JJ/J2E8F4lP7aauC2NERtQuKd7Cujr1CebJS4/66ZDyFt+xspQQ07C+9qNqGQcXzU0XWRMKOZsSAQyA2UVTP8b2OfUf2zVPVyLai+BR7qUEfQxZlMaqDt5o1WKx58wx6oKuHxrmSKvCOzO0F5P73b2TIICKX/c124gv3UPiwVe/+mgVdff+9OtZo+3Sjeuh0e3EuC1L5+qmsSEpPT5VYb0b8OqInl4uw0/0/fq89a8aIPeTsp47sKcbrvcSedYim4tUTjU8Wuro9VxtH7G0UNWJZVfDcy/11wIfHKsn3D9nLJ1O8jnmGfRxVU2Qc3l1hD60wIXXffpThyxnrtVHk65FrYK9SLleKXC0ljexrMTZ8Y1RDjL78w3fEkL2MAncGH9nZWgM4lI24Uq0c/ymJGSf4zYHCoheJBK4jhbkjxe/261Ps5lRGW0NBsWHf3bHGjBS6cnzEzm9196e38r1OO8vYs2JHH7fKLEle5NIoL3xHdFbQNsJDwO6PrE3NqlTHnnr26hVrtBQH6Y6YPaBnUeCMsZj8afjuXNXlQd0f8FVwjtihgJ69yuG01AgeP2uEmCln32Ay9FyryHmHredW3v+2Pb4SZ4Vu3uPTIak77HRkrgw+QjPKv3SQ8NvF6UZifyKKaAV2OcdG3Qf2Nbz993/UnLU/cDbqzkrpdKHAviejT/d5q1xRdnk3tSfWvWRRgfiRf3Wm3TLT8R2+jP/KP4ioID4O0B/OFirWS81ZM4XPjP/da3lhLr3bqkD989+8lv3D12qxz+J3r9V6oZDiZY//nSw22FQpg6aB/VdPn4ZYIgrgRozv8Y3InmtcFMwKn8QK95vx2UzuCzRO8a1lT4BCtH/7kcLirW7++L3uKIT2FMED68IsKzSw3/CYWHzzXG0y9fASQpDlmTrWd993z2opI/qOxKVAwbNGp/WHcx3PL5SV+SSPAdp61hhfy4ZnSwV8L7h+/ualhtOZEr43vtrokGMU61LpyQpYs0ffqMxKareVjPWmJ0alolBHEb8hrrudWtOrZW2JKUmj8Ds4fH2m8Vdn6n79ROHrp/I9xAC9gfXRz0/04IfONupwdalADqTHIJsoxf/rf1COPeTsoXTRqv+n9zL/6yU3jUIzKGJ3A+ei4dlG288XGpHj2HXTHPHFiaqTjfys64V775cXpUp8MScuW+/0mXp8cvfmg4LLgLVTDRH1/YV6bCrhL95v//1HOa09svPzVM8aNuPMEV/CDzGk4t73BJlFDcjWiLf+v6epWUtqCr3Cj/bdTl2VsRdr1RA7w3ym4puXaqxTtpjLiF+p5ErcM+w/mJnMHiF8ce9t/vwAbvgTJBnqN1zhHrKH51+6JskjrRnX/7JgZjKz+3nEFTCHhzYzngA5yCTAMGKb6AvSX7zS1x7hL/dzPA5yPOAVYA7+/DPwfmYmCybx8wghhqnN2/8qmMksMPZH8GcHeTvzTle/nyDS9x7Mku7BnxPtGeDXR1zG8yP82Dah+fERHPfd9Fc+o7+zB1zwaoA3TWAPyLztER7bHq8EHj2CPfT3a4B2ArzskXaevX0Cv4efYDJAOIvg+ZchysBvLvdfAn/3E/D+fxk00fXT94H5fwnsoe/jGDHPDxCj5Pw5+P3PwQMfQUkT0PeH9/Ad78F4N0HKYd0h4/oAmT8XUipkJCy+hJAyRcYE2kPOvV+BSID8EoIHSyDQbsBP3vkzY6fxXH3D8+X7L+/NN3wOKSpycMrYiCXGOwSexxTkG/kxGiIJCuhJwXRvgJLbmBdtPMFoRrsePrwwVj9GyIH9qxxM/Ee/kZEjDdzKgn6AkQ3LI+jxQ5v5nDz3JBIfYWARcaD5z39sIkCBcQ72xRx+H/jHwQea3dPk948wkAATNPrhYWAH/WfwxdxmNnUdh4GN4T1YCHJwfH4NMSrE6I8yMwXe64uPmU1jva/L0l992ccT4Gb3ffyd9/PrNCfy8as/m0ELN45j9HbA7L7N7P765bvHPgz5xR8zm+g1u796Jx/Tw6uZKQAGL942kgh6ELsUjHzFIBchjMk/3kcW5MlrvzqOvus1ktjw/tN778hYx+P4/DGGIOO/gX7e5uB4Ow4yTClznEI2qHyA30c8Ay87DunGewdeydt62tES9DE3iMYHOxzQKSgkk2T3+LjhlvnB4eMfcft1QAZ+dei5H7BNv3fQzz8gdp7AJEcfwB9ClINoYbgcv5m/lUYavH80/I8DT8+GR3wCsgj4aojYEn0HBvXIZZrf7xmXEZ9iCEr0izHIwYLJzOSHcwf5B37NTIG+IUaNPHfoY2Cj52McAuMCfczux4uPmYEzgj8x1sAreQwTHzN/RnbQMSBnp831ZiHQ7/6dP0OqjP4//EwP/BMYy6WDBu/g/EX4MTN0N6CzQWYGrQiUwT2H6ZaNppnJ/5MFWg2QEnHTwNezWR2hJcY0jXNZOTifI7JjoDrweFwR9uDy4CIDzQAfAseAbs2MtjDhdTmlPJ/kOcKM4w70C/SpORxMPIJkopI2p8V5CTHCR69pDmm6mhl4NfGW4DXEIO9b142TQy+pOdbToashod1zCOmwh4HNrIPPzVRCfRr5Z4SeCU9w3adpvFng3fgDtPA7veAfi04THsFY79eB3+0tZ+Pvzw4hOB6bfNVl4rZpcpxSlhfqsZsemnquLquJcPC5TH39CC5np8t1IpPTb9DnV6c1oRukoMC7/gFP4H0I8Z5m9BBDUEA+EXqd3/Bg34E17V307wAAEABJREFU0+XVYzMZ+H18i8+4HFoOCy324XLbU1Tya0HCv7AoBZPrxXUUYpI5XoNHkLvNjdDSIvfEIcLnKMuKlqDObSEEHUne+YHBaI2ME/rwue9lY9AtPiYfF8DfPcjGDysu4xH5HEm0NBT7HPzwmQr2BuDqsVm3yRzeFA1STRXzuzwcseWZ+ij5Ac+f0Z5a7MXxOu0uI48D7kc+z36/B03UgB943yMFi5H7BJ4Mvg37cNwxQw4SKAfFGORJd//NzwFaHY4UHwK87xjvv5UakOFyNlMUtoBNDeiA4XI+/N4LdhZ4xxzVeq2CQ5AfoAxbqKHplkR4Q+LHOITN8orDXa+BuB5DlBdx3Tb8sH2g7x3Jq2q1UshzaIs6HPby305zmQs6ErqvOHAZ91VWqCPh21GQ94NzQo4lB8PFZqPF6YlGZNx4ISMEiXuNUojMie11QImNhBiVgDwkFYw/kMy3LGkJDQ1+eAR8/oqiwx30zUjG+15swFYz+GlJsKYYlKPTPXLzQ7OKTF5gqXf7qdDpcnDajoxPKcn3Wce+UUnSeZjnKpZz5IFMJOXw5wWI4oH/HBmhKIqUNeybjhTz5rNKOXu4yLz+RYcBW23RidNUQ4P3r1KuZOgW+mfLBYiTqtVCruceP51jZzEEVsVR/gULsYb2yDL00hG614uVCuTccQhuoFuzXP7nrQJyTBQ/xXzX2yu5vIuqUkOC05OHhiwXJI8jfPT4py1nykjWbf23YLDFgfGGrJYUzvOylNveDYnDgUJW9CJKTMop6kzJKMaNyFLzQjikXC8tybM8z5XlhW7BOWJj7r/uR1nKlLJcZ89fyIvEwWXNfKko5L5Q44Mz7Dgk7Ao51chGMeEvg1bou8VWMmirKHT5/ycsXO01guOWRLOQdUPyar5cqsgLbQ83yjYL9F5OiZRiVimDZ9eBz3vcbuUFKo8XntgsSG4W9aiRpG9DsaxmLh/T56Ye2cbnJ0wRleclcwbs+qgZ9zHPdXe51Rik/u2FDtA9wHMGT351G86xzQUJCG3m2jx9qnmOPrAvT4C0mWlDcmMB3x5bxjzp7t0nDXWr5t2FbikMuqzieq7YDBI2EfATcSs+ifnnJ+upaHlHEiSvZvK4m+eFIrLzOJlItikLSiSTvH9HcmVE1wnZuZ2ZBNqgntjoxeTVi6e0SNEixcJGl9iRx1j3lyOyCd9eKMPGbTCKSzdaYqvL+UL9u0sZibgAjWWW64LEWmFJh+tbZSTXjIRPc04CWr3c/l3nl2/eqiGG77NRHkdH7LOBOXLJyjtRJLvUXX1A7oVykriHvp1oGopMPQlSjyEeo/y3HnMSxtWTjbxw7Em5EVoKbMD/jPFlvVMocy0s6ci5IiBLQy4lCeklMXEOeJz0uJOw0464YcjH/cztJcPWO8YphSlpOcc3enyswGeT0YaP98j1miz+sQo6S5UG/Kv+vFWOLHZX2Nvnc90Rv06fP9cBnnbsUa4+ftKRIlSeZyqxv9vbW11QlBa+lhW5MvB7bNucnarARo7sCzLikp1W0sVeC2jN4blGLrv//J0yDNELQ8erG43EjETsOt1slF6ear6Y6/Tpmc5OT3WkSJF2rQ7Ye3d7p2Je6fTZM63nK+WnG93iSy0xeE/AuaNwd+Q5Io8KXnL0vmdMzZpuyNQLAiPJwZY1JH+2kQjkPT6Qz0oN2IJpruz5WumrU80o4lUkBptZpo7kXFfXWlL8SGxQnhNzsmIu40zevv2kZhZVk3x3Hzsbco3vrzSD3yWyaE7narGT9VfPlNDxjhhVf7xUQ9uMWDE/2ejsFQU7/CawllXfPFNNAtUTtk+zpV5+9bUORZyKTt3ltTIF9R+vKU7vNF6DZZUpJ5H+8d07tWOHjda6vrhQwIfnXz3XQGL8uG/U3O5144U49OXrgsf2uMd3SdzvsaEWnJ7YP5BUnmeFjq9mikjImG+uF8qIV/WbT7r59Fl3XmwhWe+yXS+WusVmmv1B5+8/CpFqeRy0xk4DNnDAtlM21xI72Pz2lQb2SPu2UfthK2sHPX/+Ugmd5vDv8c1t1XG4zK6xOX24ViD2DusKbxx0+rtvdPrbrzUjQZ9I5F9jqwUFwDnxZCr6svbEXkh3VPmrFxLFJrehFjvKaZ+TmO1sVEUcCLy7GncUWK90yAbdXl4oP1uqIk6AQA169OLvvk5av3gljyVeHB4ub+X/b9CMeXvsIv36udJioSXrVUvha0csjNuDumWpLYlkj3fX+IvHXY+lGYXtcVWp8qI+fB3zUUI/FcWLmtjoNnJCITzmCfeqVVHYLIm99GIfedCMdfLg+1OItJcbFS9OVWY5e7pan6+vtP/uPTxtFRal3H7tb57rhKL11e6agvOFbrZbnp9pQYWwxP5W37zSmEz+Ra+WYnD2dK2SYlS/LOTxNGeNyHjOocOLZ3f/6Y9qSPYrBmT8SmfrU+XIov7jBx3efJyKZCPx84Bvh3bQfNcpzMtpvfAvZi2QU+QZ65UXpJasT4XrkyR5677q9hCw9FenMoo68bfPNKcIURDbBuysSkkJ2aQnS+3hZWCfcVA7JeyrF2fyonRWZGq7RodqVEsM6CioNRSUj81BN91RIUTdHfcS9h5YYyI+VLMm7v/4VkPBfmaRabPeKGIjdNbAnnY06eZpqWMYFVZzGXOIPVAqCiX2J92nrY5FUMfe9tY6VLqb/j+PDGPPtNJI8SZdH6b44H/StV8XshI+4TuyJuRZNcWaqizlMWpWzhRSVIZsKmKqoc8Rf80oHLZFpDAidSFI+1ot+8h8OVdDkdv3sB4TS/B4bE7E12ILzxhQhE6X8fGf3qg36aBeEfrNoBs59fhny165ZF+YkH2aQyPnovr7D5ode7nOE7Iqikr5HfIlJhz9T9w/gz/ws9nQuCxVYW9xtZi+QOd2fGyYn8IPizex6Ba5LpX/jrgyqzQSv1OMKkLSfD6XzUsNFFECRe0kfJm1XMg2xKDD+WftbrYaMpOhh4o1Zp5yzZ890YxY1CNjL6jNvnomWxTKXj9TRnvHGjjItCR2hxCU8BcLiRYpawO2v1eGXe2xpTGYhyDVnKtiltRRADXiZoH9G8/HQvK994huWuJ5z3rr/hDgpWYNKr5+pi6NytFbX0VFYnrOvm1ZzaUYlSHHI3HUuI9j1J7Y5Pu9hmLg4GsDa5jbyUCcrF0XXz+XYlDOOtiwTg/s9Y31LJ9X8t86NYPePMoots+HAB8Z6+alxLp20x5kL9bKVgulPBe9lCgYDvh2nUndWTXZc7q857+l4J7dHhVPVlqcbDQggyzRkbX/Dh8riJ/GGh1Yq3pfF7G38bfQh43kmIcX3HZxQGZ3GqzXgcJYkRXqDOljS1pjG69fUoC8lsWk9ZNnEvuRgeJwlYrJ7ncUvEcz2Yet6n96S/H9g3oK+k1zUPibVxJ7/MVvXyt8/UIde9kEnb7m69AQD640frxR8RK8q0qRWBbQmRSmeXx9uaMAOmOPUZxt5Dob2e+N7P16zgTtP70TAlQcbbLLw+WVjt9/0vb2Rva7V8qJgwOxb3e7xV4zNb9/i65NYv2vI7FmFjW6Phf59Fv7A7hz4l/7dKl8PlPhX/r4cCvlSQPr7vDqRMftjUZsbGBfG6tS8/UGf+7Uwq9CUMoL9q5z5fh9HSXf88UsU3xyokAMHLOg7PlGY9/LMjqwtuXo+y7x/PWpsidr1ehPL09Usgcvnj5T+dVL1dhtXQZ1rzYy1tKMYufdt8h66JU1Nv0Waxokt+/hcqf8PTJw20C+AX/QnLlYvyzPWMt77Tnnu5gD+5wEvmM2aiDPkL+9xg5u1OErCRvwPcRAAbT/0yd5zidDJokYuF9F9cS1DH31fasD5/2AruPfvdDxq7XK/+PvEEeQ712aizsd/6c/Sv+fNxqKXMZ5Rdu9BuRujMksaplXGqtcfrZgoIwCeIMdDR5DQ4YKKu1YlyN6ac8vJ1qKmLSnz4I1ql1mEvsBzFj7rlYxnyvGDN+60Az5euwevzrRCP/j7iij2D2yhojCrYjHCf8c8NUWu+rZC2XE8NKS8vOdBmRfLhcqiQtuw8b4wPo2ssfbnV+pZtIRn2/6ow6XWx3efnDR6uFjXB+BWz3eP1697UsYeXDg8r+yn3+Oqj9//8jjX7r+JQZ/uf/4Z7L75X6O1cxkdg/+/C8Do9tfBp//ZyB/lnyM/md8Rsb+HGj6Kz+PvX/s8tjy5dXfOm2/BP4OmF4xxq88/vTHG78Ef/v47Pd/Dbzfz98zDxLTBD9/9+Wzj/13AmxgUo9fp5uHefz5J1M8Pvz8Pe1T34frhOPh/od2xvj99I57/2ExUKDfD0Aw9Dbj6n0BM6NL+AkY7wPwZ1cf+5eA4OMBaCSR4FfxbDFqghQlYHTIovzq7yOBO9Lm4M9EWFmRKeT3/SFKMujXTz+mn/3H4msOtP+0519/MpcLXcZhlN+nlPQIEdqDBd7+z/8xg17gS0z2MPeXbb907zQEZG68/BJ4/LOfkUXEzBQi8pNkZj/ASOLCwczkHzOb3vn9XwMf8wjez8w0ycZp4t43oo/vnc4Qf5xbP/t4v581sTaPPwF/H8Dr18SmxQ9H7qpGg4Pj8CuP8s3ZwIHK7w3dgchvBWN6/Ix+4/p9wDnSfxqPPHoSWT7en7+EwKLtc5u5/m1CG0LEHIPM7nvaw7vHq3TfLj5uQwG7Fr4grp2NYp8tEEgP47mR4/Srg1ngdeAQ2jLfIDOb5JyQZ0DWLmfx8auDy4FH+o4ybhxcblDIswFhajXwppSpZwMuOS/jhNeTzi6/DLmN0oRnRNCDbwqDqecA27HBTNDvfZwOv3a897nNTE6Xmck/Zjb5ToReM59bPEd5/8A77/MlmJl8vPi06MHncrx+7zCgn4ku3os5M2zBDPr9GeAWPsIEPQdCl0mPbp1ep8jnzODb7QfxI1voCdDDYXuAt8A7HwMqBWTgfPu9Qb/T5WAhKOOwi1jUsDH1K2Rpog+apmdJjsfM5PEsz3JN80JTyyYuxKgQo2KIevz45u5eRs6hZAZfIO76Th2ycB7cl/Ms04jtDrQP6CLLcxUUmsy8v+SFBZeZnGH9+HG9dszvLU4rqJXDxwjfTpvLcu4HGg4PggmnPyEDR2Mgc1ojz5MPKKhjbsfpeGJMMjNQ23QdaZweafnyx9t7xiEc7CCBo9PI/N7Hkw3BIuOjwoNczAJdR2CYkkhGPB+wWZ/bpWQMdJ06FMjhkW6auR3hQvLDQYiOMzDXqJRnCjGq5bDpB26T/+fdB2VlKQWb+jkNHfocgAMbcoOnoIDZDRppc3m5jGqSdxGcbj/Oc4H8XK4uK9d9xFccR82ByHkfubosO5JUIYSJVIMZg46OQkhSVCSrEuC1PTaTjCI6T9BWAGVZKWM+M3OiAVBAW0PflBfYSq8eGTld7q+eiMjKQkM05SRdQpbktl1UHGwY5zrssIsc3DDO2H6aE6zIqJmKPCM+1EJ3w4FjKFpcSiAAABAASURBVJMa7kfm7zl0x15TUj/AA5jlB/gwSBn4bTGTWZCZqcBGxxg4X9eqSZh5ArkDX+frE5OlyGjsi1vIGFXjW86D/yZYg4xL8Dn/IQR4NvUILeT5ZMMNxYUaeZbMkbCdhnv/zbXDfqeWZFRH0aWlrUA+FfqpwOU+1GEDbiQV40wmJgZfqQy/8LkKriOyuaUQ7LSkgvlI0JTgcN9wnK2G6aC9J/FlbS+fI0EX2LAWaUciYsfBcCDBNssK2SBB+jQXItOcA13FodBpzhnXUOTcX13TSSo3K2JMrRb+hQz9T43mRT75+Gq9lmQqlCTmPcJf5PAX6OdFgdlsrhl4E/Z3oGjqdJXlPW89fRvkW2a5dhwUY91Pvzl8SxLB16SaGBXB3aOnCL2jJC+WCd89kNzyuO9yHvCDmkRTA0TsywHvEUM1IgAfh4n5owbkmPBvH+8Jno7njMJUILkxkgjIkNZI8kW0u3+5PAx5uA68cOI6cTvOiwIdFdhHrZz3Ws3UqleVFxqRsc/LgwKySNi7UtA1CV7xOZCAidjYyeZkOrT7b9feUdAYIbLHpgt067bgBe07knDe7odqQw791a2WIdf+w2cdSEo77kSCy5BvZI4YoxxQLDNJAXse+1HX5xeY1SiPLTV6PKKLjL4lxRDXQYN9um5m+PX5h/ew3+n8/Fz+Z57dbsfvz0kORLXrmTLszsBOTUoOfeAJnbrdu2wa8LuO/bd9nBb37Zub68necmz8yFxCG+6rTp/bcEHS5JTE5xE5FCQSvHNAiDt8asSuQsqIKZ2OJM0d52a9YW5DW0HrkxPvrjFIZUiqKDgcSLgMJFoPb5HTpwt9OGzldtCj15Yib3+z1wC0yNNjx3q5hiJpA64sJvnDHQkM103PnBVyKeBbfCBL7h85SbfFq2e6fvcZ2lpderGK9wmhdOjq0x+/0+3HCxl2dfv5QtXpqRI4puIr8q/wudubGy3RgWEzRuKsYc68G+V2v8I+DEIcxmUlt4kj+J5+9UpjliiqdhPP5HxRtwHSU3h3WS1Wax1JUO5IAHmiraYYErDFAtpyChwFCbiS+4Fi5Mx/G2W5wpYbuS14rDopF0ok8q+uz5XwyzmFMC+YlCQhizJXQTL60u15V0vQPiJdKNByvZH7ef52q9VxlJx34l/AB/YkUA8k2PvvLuT2dsP4/fHIcBJORaZ8OdeKwuRInL8mWXn1/tPkS7uLrXLm7VFLS/IvQrOhTAffJy+IL6f5Qu3tTkXFekKy1JPXDfFj/vSJipjpivg3J5k4Is+R2LQ+2VBwMI2OJIapyOexNl/M9entW92SWHUQOlmnUnNkFgYIoCjy8TsSq84sum6iabHYKMf44mvmenai+G6rK/wtxKhY5Npi0zU27/6xQxbVKlf1as1+otXFnz6ou2x0vLhV+WSjpojyOOg24jFmDCYzk//5wzZK8999Jf9N22JWyeP/QNxy/7pGliAkji9VVXOJ4n8kwZmhm8P7Cx1JaEbW7xii7lgjrkmOe+wrsD3fd9UkrW+LXpGko+4apaNUvHqi+f/uGw34fIPfHMAxransC4xiZg//2bON/AtZe5KPBA1aRsmkBvs+otvra/yOuHY7HOV/Wj4y1uVfUjCuNcrYQ5QkPE+fv1Bk4L49aJaXKilYK0juCzcUZm6+f6+G/U/uhaRFJS++G0lK6n7yYu2ur7WgULJwWyYh7PY4QkePDbTDQSKu+pp3RxyLyGEkTm/Onmv2/JkCzz7nZ+ytKip5zH1+cqY5RQ9fJyLJz+p1qfWzjVKXKEru1COviACGLGoH4rv3W+LxXq0nP7HPI/NdoZM4Sg4LkrBH7zc0qtYr7d6d6+P/8I8q6lEHkvIetyKF7iNFEafd/2pBs8wV8Zu89ZZRd8ihRCe+dmRnG9myksef84uP8t8CChSZChLkA8noBUXklCV82tengv1Oqyor5AVCl+uB4syC4m1cz9VS/PB9gbuCJ+9H9lOXHsu+OlVGvBpJtjfQ5XHZ+chenJCwX1EsCLr67o16L1RR9L1lf2LEhgAf6WSucZZp+fxMY5lUPn+ivkjKic/7T+e6xid8bXFefA2fFSUyvVaNXG547/u7BWMqCgPrr14g1/0EI2eQA2vi5mQDG6YsZaqxiwOFijsSyzvGxmOnNIzTnqKlMGHXR+UUqgpi2DwUuqWwe8f66feFx8HTtT59/qTL79+qoUgVUpRRzAjPWWOKpIE5a4pfFqOq+UzjdqdZUWm2hgb6RtrnxK3haqeaYp/zUy7muEOHPy2mPxE87XHYTwXoGvCHkb2gQ2BtPtAuPnPw9extYko6ehHnf3oj/5JNopixYA82Y8/hvuZ7oZY9ayRunVCc7NhD5byLrME3xM04K7X89Qtl3aiCuCUK2M3Hc9mhVTy2ypXUs09fLJaas661+Oq4b1Stlurw8fH3H5Tjp0vW44x4lrE/yogJHr+ow6gnHrca5MWa9Hcv2Z/XStid28iB9abFkOo/vZsKpmPJbNhCo07D1Z0Obz7I14KB/aXLoWUfF7DB2+6oYVkoo+jtsk4UXvZNrfu/fCF1rMEjRZFA3Eno4JZ5vNAm+Cn8z5FTYF+fnE5yc5kOFHG1qZQhi95lzbpR13tF9J0RO0fm1NgpbZbSk5Ui16ooNSMuZayLzd2daqBnL9Nut/IvFfTJZMSecVVKUTLWpIICaR9NLXZLUJIcL/wOYaTDIHmMQ9/2cavqZMP7mTxeB+jx/VzeDor4d8e6HiK2lkfV1qpvj2qXua5H1lcKPwOFnj2F65Fi0XCx04gsXZ7x0GmgqDzAY7cuVcdWKc8k1i3/TeWA7Qz4QPnuWpHCeZFlGllrUYdQoQyZlsWMuBCVWKuP51u5n/fY8UBcaIdO+v5SA7kJfXuuSIweXsEHfMGcfK+QI7eaoviAHZchSlnU4jevdDwpiRNr2bO1AkVZ3+cNxImyizLsNbHna4gRaTWfaMmhTdi08sROupeloJH1zWOZXp9qxA8PFPUch+9H++8+ayCeBwqWjqtzPvHxjOJxUc3Usb/z82rDeWLEZztkyAKpcZ5paSV7iyOySDKK+eHrJ5CddPjugxp04z6Y7jotjh57JWMvVC4Xii/gh7h72N1R6NypZf92JGYIvx6xlYFzZP71K+n1U1WvAOzNgnRE2PlqocxxsF/JWQ+aJIXzO13/8XsNxLSDK4X1v2a9jne1Zgkaefb4ObKfvMV3EL/qQmr8rMN5uswKuU920FzT5mu6LYk9r08Un5/Ibhu1zDNc3rIPbbU4PdHJq+e6ffdeHftj3yPPjlJ9sdU+F3Gyk69pa2JvxlpXzyI6jz6tMszZ11ST4L2WFoWGIsn30C32F52ezUYyU3rKNUgde7L5mJSxls5++5UQsnp4KkKmOQX4hK6O7M+7LT7GXrJDn25nib3Q1c1W7fdvJGy93Hfavz/XwPo6zxHAB/rjV/Xnz9I/vVHJenjsGgX2UfF/eCObFzqtVkqvX6jD7wf2Ly3ron260R6dDRR7x3mJHZYSvnL4/ZuJDz9/jfhgjk02xMKO84O+/TzFsjlnWS0rVcRie3GCEAxTTUqvzlSebBQQTkAGkikjLs2IU/HZRuNXvNMw7WEjcSo8X8t13wdJn3bK/++/n/5K1si4Gv/wGHz4fDX9+eWAf7t8EnvY9OKpAnaRlfm05/J9vYgfYs0Y8b1qs9aIfDzexRgVYtRqs5EFU08uJuBLLf3KJ9ADf8L3ixDV42+Rvn5+N3ysQ6c9ccDXhPzY68heIbCXDMQh++ZMVmYSsaE/nav79RMZvhN2rUYK61knZb3U/9M7da6LUUrYTUI2+Xqj7FfPVbamoH/px62NBYVVVDKw/4sACjAOTrz6i6B//4+T+tew/vgeqfxZR3/r8GcvaPD+j8DjL/z4yEf4hdf/xZse5/7yOsneA+MPMNB0DyhGo7ejp5Hk6zhdCbbTFYthgflp2+O7++s/x9AjHVNgZp77/siQuZh4epzm5939FYqY9v41/ehx3w69BPXxZ8Br0EDLD+N/6f6Xx46M+cXxD7w739P76Rm8EDX+ADwzfsLB1flz8OcvYeAQ/Qh+oP4zICCMDvQTvCFuBOCzPsAXuPXlPTRpAvq5mH4ONE8/0xhe/vw6jfV2hO3zPsDI1YFMucT9D/BAn78bHmQgrgKvAX71d9O4h77y8X7P5nqkzwBM1y+eve1LeHzvG/DOg2DbgmZgI9ZrIHCOx4YNNMChMyK3AAvRTCFGjc6T/v0/E03w6htGB392+KszQZfr0mXl4LR9Cd7m8Igj2H0o9j6P7d4WQ2QvFuX3Dt7fr4/gfR283cf61ULQiOwd/NnB7ydARt5vuqeP953ef9Huz2amx3ePz9MV3H59BMfl9wO4/P7n4O8czMDnwHgzU+Dq8tEXn0ccPu+XeLzLz5+/bDMzhQjP8CA+jmfANpiRp/ufgXcDmw+M6bFBZoZs78f10C8+Uz/u/dnMaLn/iSFMff3JaelJaJgFBfo4xPBTPN4WaHPwMWYmM/Nb+fiBzYL7SuJwGNk8eLIpcHV79njx5fxm9+Mcp5nfG2wMmu6wjxa+nGczk5nJ5drTNk3GP/5uwH65neb2q5mpxzd9SadRPqfTOtEG/yZTljKlGCFzUOQ64L+OO3FAMJDEEGgP3AkU40ST+8fUwD+Oy4Hb6WcAr+Pp4H0gMeONj/3NwIg8zUwhRnkfH/sohxH6ey9yoke/D8GgUNPHZdlNcQIa4AliGM8Gmr4DYGZy3hzEZwT8Z4Qf4ybFxL8ixnQMvX9bcDDyecTYjnkbkmj+xumnkywELqNGeBJz3POWuB3lsnf/tBCRSa++79W0jVpsxmntwWdmSsjX53ccDmYGnVH+MbP7/uD3dyFGWUTWZhqQRWB+M+79PfNLNvHscvCEn88VkFEMAf31GuHVddwiJzPwSOgOnPTpoc9xjuCiWSP4Rvo7Hz0xmEfleY6N9DKz6b3bQT/pcfiBHskmXnv467C/AR03JA9cNr3PAX4zm+aNyNzMlBe5/OP9fV7v51efz9tbilOBRMzUDk0ROfh7Y65EYs1l6Hz5HI4jL0uFGOV8+vrhff1+YKz3NwtKMjkel+GBQ+MAXTGGqc3MJMDHdSR0jiQ8fLzPH2hP0JJnuXIOP5aiFEwOMTzYA8JKIXK+Yhbm6igqDvAuPgPvXGZGbMqrUsZzkGlAxt6ncxtDppFxDsZcI4ejgcO55UneNyMpIgrDYh0cgJGYMTgQR9y2mEZmhnrG6aA+55AbginS5hDaXvXdnuRTIMl2lCGXAXva7/dyfpzvArvs0V+Ej5Rlk04PFIBkkvuF8xeRsUOCxow+zKaIPFrsfEZiJ4YgcUAZOQCKg5I4iNn1YeLB+NftqrAEHVEjB5r8ZClBW0A2MaZJf/f+FohDiXzBTHMKBwsO7j30BvBPeoNWLzIE5hjaViOyzrNcs9lsstOaZIDbWI4/e7sfyvJJd/B9NOF3AAAQAElEQVTPYbBF916g8AJybYMGpxk+AjKN+1Y1cnGc4tOCn4uWJKcifIcQSewe5XaGeCf6I+N6dD4/3SiSpOpIEHohpmFsKDIZ+qxIRrhchiyoUS8x2NUKwfLPjoNxA90Wg/r1DDwzJUUNFzdyHbudH44HeZ+EXzpdZqaaw78XIzOLClkm/yb6HQkJ/20q14/r1u3YdWvo3XW6vbyUocscPCFGHYtAkmWutoqqM3PqJlk6XS3+PLBgtMh4RmLH9ZUjf3N7JfnkODrkaWbKF3M5fgtBiT5uRxZM4f9L3Z82SZIkaXrgyyKih93mR9yZWVlZ1d2YwQC0REsEov0Z+3/3Mz4v0QDT0z1dVXnFHX7bqZfsw+rhmZFRWV2102gCYGHsqioHCwtfIsJsZkGdmcnn4bRUq7luuoM8AD4Q7DqiP3sCyYbwU0raEZj0b6uabPzpvgFb2RAQdL/g822xURyQUHjYl7XDnltweKLHEyUlnCu2jeZWqnl3LQ9Ytshigl14H/HaEfRZLghSMJ7PAbNUTYJjYC0xM+hPI91zgjY3BEiKqpQFYbfHsa6A16DRnqRShIcB/a2xbxl9ywr76eS66rpYFKUmBDA84Rhp12HvPgeXecH4LhuHsS98m89nWpHcn9QTJcdJ0KIkgLUoJ9p++1oZOd4QhHWat/BthzydFlHuSfNLEkwJPBV+0eft/sDpcDmWlE/mCxnXgfZ79OeSwLW3TzHJEyc77P5I4O6AHqeqUgX9JbJOIWqLbFyOHb4iYTMdfA3gqc/WuiOQKuRg2FMk6OA+K01rnZAIDOzdGxcw/N3GrOJ8rcWXT3RMWRsCej620KMSG64mE63mS5Ichm1nuR5skVeGb7dX1yqgqWe9cf95QtK4RT9myDKWyIiEUSKgfPb736hBt5pp0pLkb0eSzHk8X69V0/8DwauB8UYeYu8pJeRaqEG3WmzZdS7FAl5L7aFROy0k/E3z7Vt5EDswzlAlReaninYolv9CgetfS8LXCP7aXatZjpqRFMwESgeSMwV8vCEZewN/A3bi8nFe1tiW62+FzLScyq528sD/7MUjXd5da/xGz9WtDutSngt9tFyrIRCUkUFRFOrhjSf+VswvoKguQ0HTEj2qPJHweK0JAf7q6akq7GCGjhlyi6whBUHwhmT8LUHu29fvVRIwLAgQJ08sVJH20INeO78czEzuDyv4HRi/mRWakPzLBBGLy70iSYvJyVK7w071EGBPKWOuJ8jBZXdEd45sej0YvsBndsq6+PBBF+htiFEn33yhmmRbOJ/rYtjqAvt7/8e3smkeeWnziWqSW9P/8JUOrjvoWr3tEFQnD5JNWS+KIo0fGCuRtdvfwPmzJ8g+HEz7D4Ouf7xSrLO6L6P6RRiTeHcv32pfSKck8u82d9qgM0VMCmWhQN9td5TbUgmNGqSAZkK6zEwNvvvi1Stlgq4Xb96qRnduSGquilorZHLAphI0FSnCuzX2l9Crvfq+URmiJiTCakUV6NNhVrAmldoTOM4ETSeU+5lhFgq14N9hP4mgoPu28nytOWtT27TyMfb4wh7+VtjRiy+/VI2+zZDnMClUklQ8/uG1Gnz6DL6rKnR5+U6egNuzznQxKMm0+eNLTWIFvyu1JHISslgQlG4I4h8vrjUrKo0/G4kMDR1yf/Th5WvtsKMAjj3B8Ho6UZeDJouJ2q6RMLSiTJpNF5qSWLx5f6FjGRSqSm5nj58+hdYKkgoJXfEPJxRFoc2HSx3+2GjzZqPytJKe9Do2R5VlofX6REVZ6ZYEyOzvv1RFMsrnuSAhuDxZq4CvLTSnY6+FClXHQduX77RkbuezpZoPV8r74+hnJiQvaoLJBXNrWIsX2IrwjSpMIrDrc1YRZbMaH/xS7dsr4FI1uh4k1ZOJnF6/3pFg9fUKVuLSBq1J5vn+r7aoHbLRaqLA+nT17UuV2FjVSwXB60BQWIdWUxUa8Jf1csF4EzlPHbf79iIl7dGlqiqVuBe6d5yXamLQAb8zvL3WlmR1Ilh9eHOpw5sLZf9GIAkZ3+sYCbf12anOnzyhq6kgUN50rSbIpcCOovu4d9eK+K+e6/D+Gmoi8t5hA62O+N8ta17N2jTFj5TILzMfO4XD7mdIfDSPF+jauSbPHmmHbHy9sKLQHTYesYHZb55qYMzMWlBsWq1OTtC3QnGOzpAArygrLSktp1p+81xzNkp3/rO3JLPqp6dSMG2ur+T8ePfu3ZhUcN2r4eH7d29ZM3rmJm3fvsUuG2VwLqqpEjwdbjfIoJXvk3yvuvryGSacdcsaekRvzWW571X1UfPff6VuVso/tHjx/StV2JHJRj1tOaPs8D2+v4rQ2cRB7re6whRJeheDJMp1vlDChx/qIIM/x9CrJ6Gkm51cH4vOFFyOdaHDspK+fqS2b7XBPlrWX+fvZDVXT1LJfz0joi/pdI5cP0gkCAL2le/2EroZnq5VoOPFs1M5TWHXqH19qUwCrmUdHJYTZMj4UWrxMYn+DcnuCXsMWCrhm6qqUo9NrEKl1XoNzwbZvJZ9cT7yrGceC/ZJSqZyOUPnbnW8vFX/3VuV0Onj6A9vFUgW7y9vFMEtEqfV48caGNf9aprVJLt3o04hLPVVVIettazpsRcv0wEbRx1HHTfmlEmkC5/nfv5uTBjdaM9+I3G+SHWtjI/ZvH2vgSSOf7s7VXhT1lThqMPfP1eP3wzv2UsfjsokFBNJJOeT4Ll/GKLB17u/r7DjzJmkWkw1P1tL+P2wnGv6BPo5g5QkoDbsw9NsKkOXI+OEslRxcVD5+lZ+Dt8UWTMSbvZkLTtbSPjdblnK/y9Zl5cSujmVKvxgz/jb452aeakJfnZYTRU5D9m+UUNy2WOf+9wqMM+rD8wvBiXsDsYoBGyefWC1GxS/fip7ca5EUvP4wzvobtX4lTW5Y8+WFjNZn9Uf99jEXvandyOEIpGchOnUbW5vpFlFYn4u4b9b36NYoVRVWrMmFlwtRQn9M3gYsPVDHZWQe2IfUZe1VBXqkUF928hYGwr0fLvAlumbSdRnEoodsnIbVtdrwC91Lz9oRyIywnM9WigLqT2ey755IssDieZ3YrKy7y9UsBbW7KUzcnUbPHn0SGKPleFXbyKes1fHmuEfsgn7LLttFZBBjx0ffW1E3/XjpSr2AQH5rr56IeGvqnZQ+6fXilU56npmT9kfG+nNNXpfs+bV6OteBXzMrKW+/ywsSLd7CfubLhZqsFv/Of/65Y3Cqyv17y/l+8T+ZKKujNq8JYl6vcHtVCpYo9KjU2V8RIGNrJ88VSgYm3VyiJH93nvVJB0HaChXS/AsZdhNy9nugK6GJWV1hRoUsLFTjz/K6GVH++HVhfKhk+ok9z/D+xt1rA2ZvWvElnr2Crgx7a/w7djOEV4WrFEFut0z/uaPP2pVTFQwvvC5npT1nxjeT6N6kvADe/yAPF0fhI0ZOCZv72TYZ/93T7QvTQP7ocPVpSJzrMqJKubrduS67fzKnBt0MlX/4gS9fySWMRWwO13zJwZFYgObaRyTliWOo/H9/7O1GnQ58izWt7Rt1bDGdayHMRQaDF+VktoL5ssaOM73+w9KrOX2dy8Unp+oYKAIb9K3l9r8r/+7StEPe0Md1OInI3o/eXSmkn1rhlfOk8y4ajol7HUgkR1eX6ty+8dWu2/OdHd9zR5COrKfSMjE/eiA7ssCe7xG9Yf96PvTV4+Uodv3HMPQKcPbguR6ZUlb/yArcgmUGWt0v6wVWOsmv32uPK+kf3yl9M9vdfjH7yX8+/5uA49b7adBOQVscKrwzTN16HJzNlX6hxda4INiWaqdFsrgj4xtvgbop1fm7gG4HU3v4fnhOlABGE7ir4FoN+J4uDoOCQS/fKNkviH8t4Ivvnkcz8e5B3/+HPRJm7EOp8LOTH8Gf42ugXn9CmTHB4zXX6n/s3H+D24zjsv4+gz+UvlIj7d1OsY5My9//gXAz7Hul9dMWaadg0a+/lK0xqODPrYTbe/H+wTPOO6vjfmx7N9a72P+a/Br+MeyT2iEfn0OY5t7Gn3+D6A/GwtbYfOmfwWMOuMgJnBm3wyzKN5fWw04xz8D6h/KHtq5E8044wcYuP8lfILrk/4eoP4Uesbr6TsCC4kvEA4D5QNOabzn6vcjUN4D472X+z39h4/Q++JJ2adtsrf7V8Dr2fnKOBQYmxEHOf/RJ7/4wgTn5de+62AbT15B/c9v5DfqpF9/Lv21u/yx78P119r895Rl1wU6ZhaAgfsHoOivvr1P3/fqmJ/DQ18v/6ud/8YGmXn/xL9P+ni5w8D4D8X+7ODP2fUU8PsHCCGwcNsoi4d2XmdmY7nPxcFxev+xLphfxnq/MTNFFu0OfRnA73gcxCvEqBAjd/dvs/u+D3pxXyp10JwSbcEdADOjyS91YPg47xAL6SMa/crLzGR2Dz30OHgzM1OMQb55dfpGfNTHEPT5K9DW23wKXmZmArl8ozoEaPRDW5HGskAdJXKf6vzq2Rx7/weemNlPm70OOzMzjX24etsAbc7HGMIojwKeppgYzuRz6DhcuU4V8Akq5H3MTBZMAzYXY5S/zHhmXh3yGE3JCz9CT7sW3ZTdFzh9fmd2XzCOQ72XO91e95MUxibjH5nZSHuH3Hp8Xw9tPmeK5a8eHF6XUlIicOD4vHzAphDj2Df4fJlrZD4JaKF3bB+ZhzcCmT8PzCVjh65/mXKHnnF9vBCjQowjPQ/lfqjooScwdsHYzlMGJK7NxhQizGzULcfbOx7wp1RobEd9oD7SbzKdEiioVbJRpnh89+B1MIMPMMbMkFU/jv8w5xgCepZIMLVyXrfwRzR3iMhz3OAzZvxIt2/CHfzg7uDzcCicpiIh+14VG/SBsR2H+NOjW4k6p9UMGuCLxleGnmGcX4ZnD3PM1JuZfI4JvvizeBm4hJIEaDYzSu7fEdp+hiS/NzP53CNzcLwuL29dE0gygwbm5HroOmrBWDqhA3l72w4eOI6ag5IHt103Xe5eluB1iz0cOXB48N5pKZOPmVQwlrf3cV2fHLfPIYM3o8veVozt9aks5AcxRmX+g6qq9ionkWeExd1utyU5tWXG0gB/qEA1TEbdAI9611v08HA8jDbVO5+hxfWosDj2cXoGyktoc1o6P1jArwFd8nVzAIdxn4+s3bujOubloycCc0pRB/ATV5UHR0JV6kC9mEOABtc155XT5WWQxCUox6BUFTJk3rHnOMLPoiw1XSw0mUxUlKViTHJeu2wH6g2ZFvDW5e16uGf/EI1RoF1AJkji4ycOTE6feA2s+wP0dfuj8rGR07zpDhIM8r7O244zQohRHtgQiZWYGFdZntz0cXpkWZaVXJ76+PI5ug57wC9Bq+PzqgZetYznuu78M+jzNmVVjiwQeA8cDouihI+NiCOqJvGRSMT0s0qa12PgdiCRcuSAPH4ymGBmvVrJzEabLxlvQ0DY+WIMGpisESzILiN4NAYtLsthdQAAEABJREFUk8k/Udzs9jputgQtpLGtpDSIw6Q4bN9qmkrtCUD2BCvGT+8XpY4c2o/suQr8xGK9EiRLBJwH52EwFafLsSiAsaLNyBcEG8DrvqAoC00qAmoEtgydHiLT4nA652DeWZbrSUk/B2fKYrlQVVZqXW/AA4mqCN60JIBKjxm09EHvGvC57EsP7kwqVdheD79H/i5XUGNj8nlH4K5Hp1IIuiYoG7g6Th/3SBCvYCynufHxqAjOVwKyE0vwxtQwzzkBaZvVOqiXOMw6vulkohOSryFGFRyqJ/gwuotpa8L4UsC+C+xxr8jBdpIqLUhCTZ+cSpOkmuveOnkg1JNgK2R6IEHhc3J6KngiZuHyDE4s4LS26KTT/UCveE0J3Pr/wzSgMwOHcU+ST09WCr3gHbIlKOEfGoDdAg2JmB1xkSk9URZ4fICXjtd1uGYeTsPk5ERT1ohiNlNZlnKafFyXZ8AWe/TL7eWG4MKAXTUEdQSvdusKnUVv4WtMSe4DHa/Px5NobrNnZ+cKMeqWRMRivZYnFkvkR3yE8qAem7kjCcn0tVwulUh+iOB4RG9mzx5r/eSRIpWeXPWAqiczNgSdDsizrErmxZt5JfTu6B9g4fHi5lqJ6dJNx2nSzWGrBrtIj0/UeBKhyZo/f6QpsCqnMhIdPcE/DwAe2qMi8uiZ52G/U6gKbd680+zsRGaS64zrQAnvVuu1PACXCOIcP9zIA5ZLtxuTrgjib/2bcMdOd28+EGzZy9CNBhvzpNQRWj1YNOC/Hj97KudZw5x8HP/k/ZHE2oQg2FMSZz1BoSxDnqbZF09UINgePxHLJN+/dUGjzfv1w7s3SlWlkCmDjsKTechn+tunqudz7fEtFfqi46CAD07NoLNnz3SMUgWyjN0Ws7lcjiXrobbsNeYTdHemngTW/JhHXkyfnZPs2OhIgGtP0L1AFoFgkX8YwH2bsT7s8Xf5N+djAsYT+MJPl++2CgTh3RcNKOnt9aUuAe/v9HcQ7t9knhCsm2JDM4JpPcEwD7gHgpu3P7xVhZ9ZkMAtH69x/62uLy7kH9Io0MEGegb43KegKbw6EGwvCZSmaaUO/zBFT9zfuY67HHI0LZ0fXCNzuNtvNUP3Mnrk7z2BtOP7K+nuSEL1KHeosS8U5gU+50iQ+6C7f/oB2TbybyLV+MiIzly/e6/D1Q2J2402+OEjdjfHV8SYWI8xVgl5DsonSeWk0GHfariDt1apRO6nL56SLDrqikT0HPpr/I7bUEcgPl5sZejV/vWFXv3wUgled/jDru9UTGvt8G/T+Vy+Ji3Q0YG5rV480W3HHBh3fH+cYECXoEQdejjD/o3+xSDt4XNBgme4uJN9d6H5LmtOYLZBb4/I1X8accBGpiSilr/7QoYubkiG7AnUl9CaikJzaFgQMP7w5r12+zvyF632ZdYEAe8IyDJ7+YdGEnKLZaH12ZlW64WqaqIpvsD9zoSAqYoksU9KyKAl+bLzMVjrpydrFfiSBh9++viRHp09UnQ+Etif56i770iOwpfbza22yLVEj0tsI2Ove/TCx47gSbOJ2jqinj1y2OvAHEvs29eDBF1T1mlhY0UVNf1qqTa1unt/rWJXafblE/n5yfmY0LsnVmtgzbx49VpGomRz2LEubOX7Bte7y92dXMfLRyeaE8Q9FMI3CdkcZLNa/qENW061xWcMBGabIPk34I8eXJ4U2qGL+zjo+uUbDfNSgycTCoS5nKh4tFT5xZnS2XK0y81JqRlrzQpw3RMOLKKbPfPfso8oy1Il8Y02SguS6gW+oIEvJWtBjYreIKMWvzb84Q06dVBDEq1+eq69DTqSvKh3vY6vP6iAOdVypkAiZmXV+M2fAp7OSWh2BP5nJF+PZVCA/5lgcgHPq5A0GRLrAXjht9uj0JuCZNj+sJXLJD1aawKfDqXpejhKvt5tNjo7YY4WtFyt1SPfjjV/S/mWJGhC/sWuVU9yo3e/wZ42sp64/Ub8hycQtahVso6W4M+7Rhkf53zc9UeV+IDMftr9l69nMpFUvNb+uzcqLnfaxh65nermwzvtXr1zd8BWJst15hmJE5RctpqqIdERwOXlVVWNvrY6P9OYNGG9CxaV20Hzr0iWncx0LIVeSVN8ROVyQf9SXSr8xxfqns91h7wbdK7Dj8yKWgE7LataKRUqAJel78+n215jkp1ka4fOZJK5PYnf1n9hgITNAE8GeLMD3w7fNvniseSJLgf/+eZJKbf59PZWxl6sOFlq1mr89nrGX3fYX8AWbXNQQyBf7zcqsNnh3ZWKPWOXiWunYpD6kLVFj2/ffRA5bBXwPC3nallHIv5L6EwiUThD9zI2U5Cs1iVnmqutmneXKkkKZ/xPR/LQjr26t5dqf7wQaqxmu9XtD2+Un53IfxnC+0V86/RL5sMaFtCPCH/7R3PZ6UzlYqpRt1uTZOqSaXq61s3bd+qZk8GXjmR4LKJc7qXTSWJDwbQi4VqWtXacpVx3XIfa3Glr3bgWuh5FdL/E34XbA/p01ML992oqX1dv2Yvu8eMDcx7eokus81foWkK+Yt8R0Nnty3cSa/Liq2eq2IOuFivmezXuJwf2wNurW7Xw+/j9G5KK19pcsCbhs/2/NAiTSl2UukK6I3G6rwYZfI344Jp9dIfeZHRc+Kfw7QfZ+zuV6EyxmkvMe1LP1L+90hF9KOBzqTTOwZNo4fW1ptjZlMU54etq7LFN0gpd1stLzk5HNdfXoz4W+GLhw3xvuHn/Qdl5yfoyYd3wbwMG6IlfPJKgt2Udy/irUCaQTSXOQS3+bk8/Q35z+rhfHYJYJ6WiKNW+fqfDf/0eOezVLSod20aGz2iQS8derZ7N1LEWBPDf3l5DW6Mx4bmqpd88giePtDg5V2KOQ99pYMzEfmZ3ea1RprTzdah6fq5qOVP1YYd9Z4nEa/afZUa+8WxF4vqoI7ZyYK+4w+807GEjcz86HdhVw/rY5F7G/I0EdWSc3DfaQ1NCT7LPOZjiyVr7iIB8P10iQHR72B8V2UMY+3vnv38wqP0Af+l3YJOfz+ayIsnr/NvAJTpsAZ1GFyxEFSFJ+Lv50yeasL60nCGNdTz+x69k6HlgDZ0WlSbsebyv711F0rtjvRc6EMHXoYvDtMDHbxTA2UHbkaR4SEHG+rF7+aP8w8MlPijjk/sfscOLayUfJyUFQDGxnnYy5n447JSwH2PsXCXJk63RZI9WalNW2UoFNEf8wJQEZf/P36tjrSnh9cD6Ed0W319ox1oTrnZaFzNVvRQGdP58ppZYiO9b8klNrOqghjUmPT/TMClUc8bsobG2YqRlOJuoRz65aZS+OJc8ycm6dMQnD5ud8tsbpQ68rElNt1dazHRkTZzjVw3bGZinjyvmEVJUj484zqLSb57gVaRiMSXpeyHfAw/oVeE233VqSI7G//Frpf/pS224z8qyN7dK/+t/U0a3qvVcGd72nPmmyGZKotomU4XHp7KzE/ZPW92p1/BfX6ojAd3i/+I/fCH3YyV83DKW75Fm7FXK1UI1a8QeP3OEvs1uI2Ov1kFHi7762UEZdwPvw9law7trDezNhc637JFn6EcRk/bo8MCaefP9ax3ffhjX+oF1rffOv32iCXTt2UcEbL4sK00/HDWwJw1DlMcNCsoS9ilew+VG+b/8oLo1icR9h56PtpozrPgJhnEx/bnMnz+Fj21ZgPJfg59weh/H4dc/B2j7i2+nwyv9+pfA638CmOq8GZ+5dxr92a9/EZxOOX2fAnT+TfP7tA/3n+Px5wdgU5M/hYfy/97rp7ge7h3Xwz1Xd7LjmGzQMsr0a9D3LTJHpWifB+bg4G29D9DjqDNXB3F18PuHtnSWQ3Y+AiPvP/nj5f6YHX/uEQe8pd09jh50WDvjEeUFD17ls/sB+v5SnZf/a/UZ2r2NX/8S9F1Dk+4z6JVx6A49i4tfBV8c/N7B/Pkjfvn1I3w6Tk/w1PsMHsD5C6CRL/DdecLC+8DX+2vWQPkID/ro7Rn7p3rKBwcv/xQ+thkoc8hw3uUAk3ljHDxn+t2X8Zci9pfjghsoN8b9Ge7r6ULf+3t3wveQWQjy2M/7i34/NRo7DGMHc5y/AmLODp/XC/rl7bPALfn9A72jLnkdxV6GS/upjdPgQBVvOvPX38Yi7TDesykKCvQxwR6JZ7F89NDivByfvcxBkvcLRo+PIF4GPi5jnd+bORWggu4MmIUR94hfpoGD3njvOIFP8fm94/Kr0dbvNV4NhMadKRoLN+YhnxL9fQwHn6uD3+vj69P7j0WywHwdDHyAl5vd35uZQowyu3/OyNDbhxjlL3/26wMMzM/LHD4t8z7JN5lsQLyuQ+d7wK8D8nLaf6LVnwF/dtk6nsxzpn20wHyhV+bF9wBNAsxMZqbAXBy8j7cUrxjoB9AAlHmEEAM1sJG+kkkfwemTC8T5qfv64HgBM29HIW3NvL8phiiXjz6+Mjygl8xsLDcz1Nh1XRqHkl/vaRhGvfpo41Q6HhvxSk5fHhlDBwN4m328odzMwO/6M6hl09SDy2TC1cOjpAzPnIcdGwyjPEankz7ce1uhKw4+X4YGl/MoKbLBEC8vH/sF11coAZ/j6tz/gSMUJZv/Qtl5ZQzLvEc+BVN2WuBfBvHwEUCpGIKKUQckqkc5iFdgLqLOaS6KRMnPbzOT64jj8lKfh19DvJ+PQYv7XRqBu5CZSby9vUGzB4wztJmBB7p66He+Z+qG8b5n6EgXk5cJeg1aQoxyPv3UHoKNVt5XH23WaJPZSJqZQCezIMkchcyinDUxREXaGfP2YGOmEG7Kx/YP2Bw4nPh9zzph9A/R2zsPTEc2ii2bQzNT52uGpBS9jhsTeJPMjAepdHlweHTee0HJJk9UeXK4bRs24I383ukPIcp1rQdnw8ZSzNnXs7ZpVVS1GtY+T7Akp6VwGTN5kI60M1HnicvMcVAsg27JRnqchx5cCSHAv16ORz+9gg8lo30qShlXl+2AfJzXA7ghZWzjV6+XmIQkr0vMj1tZgMe0NcYI5vcD/BxoadhCKy932gd8RkPQNYPfaQ3MO8K/geeOugFZNPBgjwzGOpBbDGrpE4IpmIFTMtcbkq3OhaPLSVJVVfzNyKUHOtoGRfgVQoCHpQKHkIFJOE/H9TAE+Ap/mYPTVjB/P5D10MJbMRQE3Y4cjsEFz82CbJAMnD5vU1CJTFNZKnodQSCYq4E5eLmZSbQR46SykDB+uK2Ow4mVkeIgbjVEU4hRPfPP8DDEIDMTf9TiK9wwJ5MZ9EAvh61bkiUNAaojScmBPU9L0rZg7lkGnqAcTIZuJ+zWE0gH9Kll3sK/JMCvDX06Jtm5LkNfAFKI6GSHTnaqCKppfA2KMSDLVpm2tQWFHHTY7RUZw+c6W8yVaJ/BNyUh4PxTsLH3lgMkTFZmbl5ekfQJjOVz7MHXY+891xh9zkEMrp6uU3AWValMvVLSETzZPxVPEKYlKNcTrKwIYhnp0GIAABAASURBVNQc4kQb/397diTONhzasnjBvxlBCKfJdatBfyLy9z5HDoQDY2ZsK1WVEofzuihJsHVK0EbvMQnnvqBEN4w5r05OFUNQigldbFRxaJxXU/WSOmTm3+o7gDMR3BjgtfO1KEt10IlrUgpJfmA1YQ/wvkVuicMgQqdkUExJnjDYMIdRt8DZcph2GXrbI+tJYHyfi/OxZT7z+UKuyw2yMMZ0mbke+7eI7z5cwsqepQfPFoNqeNGRDNySTHV+18hpvlhqT8JlsVqpQL8zPHMcLhvX1UTQreJgHUNQwYG3KAuSmFOSWXejvjsfE2Ulsu+RgbJ4mRrmF5hVyRgpRHxHVgTXnuDDJUGrKUFz52cN7gEZtOjywOHZkw2eVHIeRnAdSNA2BHF9bhG+l8jCddmT9YGowR79zwQFh4tb5eudZsijuu0Y2XTkIF9mI7lpyhVrL4m0SSttCQYavO2xqyXBA8NmNyRJInqQCaw0BDaPBGzLWMp55PR5EN71r3XfDw/92zDHzZ28LsCzup6MAbyeOXSHVsacq7JSkUpNSOpccfA/n8HjWBDzq5WqYuSH86lBrgXzErS6rVtMqMQgudIQ3DXqBnD2q5kOluW86+h/gMfz07VyjNqiJw1BAgaWIccjicsDcq1JLEyBk0fn6AJrDfwyEj49thTuDirR1VUfNH3xSFt4sMhJMtNysdD25VtNsa+r40b7l++1J5ly+/a9OuScZRqwxdlqjW9sFHn24BFsVRtM7wgU71nfduhaPZvLg7J3JPhaD1AXUV0RtCNovScQOZlO9PzFc3x3id4c4FnU2ePHqpdzlYuZRFDMddK/ZZJK2hDgTfBkAs8bAuGue9MZdkAi47X/LCBrwp6Eb2VJ+W6nLTpni1oHLHUguNsiw7xvNDlfq17MFcskMaf5+VqGLuZlpZZz7UCQZ+LfWKG+p0nPuAM6c0D+q1CrQ0dadG9fSdfX19quSm2GVhMlGYmSoYpqZ6WE7Rn7kZUHqQ6tFr97Qbxnr4YAYkUSqXy8llIcP2jiPO2+/0DcfKbIHDvkenPcayDotceeq5T0GN4kZBSxu4E1sIhp9MVBUlrONMEWB9bDFQmlkxOCYfjDawKCd+h9eHWlagsN+OA7Apk9/W+7g3weB/YXxSC9Jknq8w+LWkfkc0NAfoLvqAhOZWIKGxIM2x/fuXvQhAB3DY9OCXDPWqlA10KRkGGhGf50gewnJ4ng4kRnf/eVjrOCZEdQWwKV64HJCDyef/Vci6+eaPXkTFWIenR6LkOPIvRt0csJuIRspr2Q2UxzgrV5XmvDHIYbApH42JLEyunvf6NQGDhoF4vxmxYecEurmaZlpXMSBYc6ypNfrrMFvHIfUMSou0t4A/1HkjOHoVOJrsUUFZBfCEFFUZK42qOnBX5hPvJ8wOaaaaHp88c6kKhx+72yVnfo3O3drbpDo8l8JpZLVZOJOvYFFqPE3FYk7NNiqgNJ+IAdHvHnbTIV+CN7stZkNpOv1QM6sjpfo0sFOGr98M9/kONuSPAYdLWMcUAPQ1XA50JXb9+O+rXAFy6Rf8hSg6/YY4tH1onwZKVL7PNYm2ZfPFU8Xaj68rG2i0Inj891SqDy2fMXUh00KKtBZ+sa3JZJoP+oWBQK7+6wkUFHfKVh+66Hbpse/PZxJi8eax+l5v1W1d8/1fQ/fakD/mZ4d6sjSYcbdNFt8sg6vH39RmfzpVB6BbfDaqI4LTUjmHv+9ZcjDR+uLuRJy2o1V4XOLaF7drZWx3oreFoipw3+PpQJsqP6L08Vq1KT3zzWijVm9dvnmg1RE9aMmsTRFl60BIIDSbPDP/0g9y0j36sEzdfy1w0+GyXUHYmzMK0Uvr9QTzIkEJgv0BNPZIwJhhR0IFC+YM6Lv/tCEw+Us9/q2lbHP71RYJzx/5ocpDnrTUtySuxhEvaS8e81Pmha1DpQXkPj1cWlFrlQCf0DOu5J4e1hrw8//qjGg+7sozJr/S18C9tm9OERX9X88Q0eLsvHKhTh4US77qgeGcVpLd8zzPGT0XWLDdby2WPFSa0OWuv1UtGCCpLdHbpis0oDvEysSf27a/UkXXrKWtbim4sLZXQmIHf/YMDkZC2MQ1tkWZGEcB0v0GuRSJ1PZ9LpRItHp5o9f8Reeq/5cjl+iKZhH9uBb4L/qkh2LrH9Fp4lbNJ9SN+wFrAG1KxFYu8wmOnIvu/4/Tvpxysdf/ygBt8w7g+DRp978/0rdaw7c+bj/sGTiCU6gwno8ruX2u/xpehYwhYbX3cZK52tFUnszp4+VosNH5fMPQZl7KnHV5RkYyfzuRana6WbowoSXTcE+Xf4wc59JnuZmgSmsJGj41/Uoy+PoUQWJxo+3KmwpLKYaICHnvS+K6XMGJ50jl8/lm73quHV5OunWj55pOrJqY43d9pcX6uGRt/DZqftu7dqPlwrruaKXz6S72kTOlmenuiWdcL9TJ5VsuUU3X+mhN9r2QvkZyeaYwMZX7H45kuFJy6zqPbdtfJionC2UGAtDaybRiI4zifyvVLGvg4kpPX6WgN8m84XKpcLiTmzSdEO/reWZcFUUlbhOxTBC+2uAwfWrI65Deyramhs7nbaoUvl661EkmOjVrkIamifGHd2eqb58yfyBFQKhXy/M//6uU6slphLWC00cJ0tV9p8uFB7eaf+f/9Ww/6oiA4JvcystQv8XoTOEh8Snp+pJuG0afbKrP9iXxWbQQNnrmo+VR0rtSRzp6uVJFNk3IBeCpw2qeDhXM0fX8sTrkKW25trHfCVBTIq0fdhVSst5ipJ+I7nt/OlQlWqK+CLmVoSbIpBKuK4Zvq3pTv0/GDQMGNtJNFY+Qf5SH4aep7ZexRfP1Ng/XE7dDoabDTdwKt/eSMz8ExKBfYYE+QRVmt17s+w/+OP7+FPpcZ9N+PV5+dKdaXpdaOadj26UC9WGkwS83ccbodVJ3UuA/ZQHTo/ICfXG7FXalizuxfYSEOjv3umycla+6FVdddCYyX/IEAmKd9gdxx85ftxwy/17OkzG8Kh7VQuFqrpN/vyqSp8QbGYqmS9TrOpikdrTVjPRcJdL68U8QdaTlThDxrsPXh/fPbt5kqJtu2jqYZpkp6fEgPI6E9S//snMuyofHoGjzP+fKYqR+W3+K4gWTcox6CBRGkmoZ8fL5UnSYd5ocya27O3bb5/q8Bes4UPGd9wlfrRpwXo6tkTNCQS5d/yL0z5ZCbQSsglYxchRuwD/qCPJfwesLOe9e729nq0i8A5L6eoij1IWM3Vf3mm3dAo4X8zdtcX0gT9ya4rPB+sk8sqhsiaKKWThfLNhjkFlrtBhg30//KDxNrifsDxgFzL217G2pm+gc8nS8VvnqlF75mKbrHjeLHDH91KjJOhNR1N8xp+vrzU7p9/1MBa4R+YFfzZ/vAacWb1tB3gkVir9hfXyt99QN8OKpHPyAfmnrA34Ucitue6hFTUz0oZ9AV8uDFuhC+RuQ9NpwxUjx/pMIsqUqHE+GE9leaVSmiv/59/L/3Pj3VRZlUyhT9dYefMF70yxdFPNyRZi9VCEVs2P3d1jTqS8YL3VT3RyRr9wAYSe5BiwGbYsyToGNiD1HeN8rsbmjb4kFsdWet9X1BVtQrWygM6UMD7nnV2eHMp++FCxeVOG/YhCR9XVHMJf+/8CtDfYsux7dG7qU6ePFbFWpeWM3XoUcT3BvbETFSzxVqzxDpwdaeWtaKDt5n9+RCzxLvAMNs/vFY8X8t++0xH1kD3uyV+JrEWh7GVtxxBf+PLaPfXgCa/eEPNOMYvrzkP+kvgtA0cPPyQ8BfhY39xdRhxETTyqzFepr84ZDyAO8MH+KnM63GS9m8A0ddpfMDpV39+AK9/wO/3D+X/vVfH8YDPr/7suHzcB/hp/p/yhnvnjbiO4Dzi3st+BmSEoo71XL3c8d8/D4jlXmauARrraf8LWf/yIX9sM15dNiPQh6tRJ65/Cf4t9eP8kW3+s/nd0+/l9/T//Oxln8JD/QN9v6iDd75p8TL9yhg+/oBeeN3nYMzZYaCfQ+YKY3FNGdC46Ixz9zEAMy8H4Jfz3XE7eD+HEb/j9LafgOMcwfH/VC/5fLy/aOvwKX5q72nwm4/13sbB+zhdPwH1D/R4/T3wFzozMKL4+Mekn/De9/nbngUepk+QWPeLZL6/jmXBKLM/w+t9Ph9fvLzlT4AD9PsB/B2LbsLxBotjK33E6AEN/Y0vo9093P8VOMyCDAg4/xiSPsX/cytv+TP4nfcZrzIF/sFmmCr0wih5AJ4lnkUdTOHy+Tsjcwcvf7j6vcNAnV9HMCQLH3zDGVmABw6FPZv1T3no914WU/rYxX66eh+va1mgHLxtAo+X+zWAP0V44T0g1Xv+AtjYjc/Uueycjgf6HJffe5nfOwq/d/DnsR/9/d7rvP945U+PXCMbJbPA09hSxj85MF/xMqMEcD1wMDMv/QnCJ33l/QS7Hejfsb448Pjxfd+3/0iP05hYrAt4FsM9DXQDy8d2Tp/j/zhvn4PDw3y9lT97T9+EBHoKvXWaHFKIuudtHJMNPQcBn7PzINDWfoIAfTz5WF7GHA16zEwJ/nj70aap8918YtPcsQHJ6EBP0MxpEDSOV+bWU+dzAun4jiEoIW8zk796dCs8yJsCp3Ggn29gzEwWozpwj/ioN6MsAFxdBl7nvBvHpN7fgTEi83XdNAoCbQV8ioNiebnTEhnD731u+jh2DOEnOh1P9sNbLDQwx8hVMgX+lWysY1EqwoeBuTYIzV1o8BMxbXhECUyxKBRiZBnoNbDWDF0LP5NSWcoPZU6b012CS7z83tv53Eagj9Nq5jOSnG8Gjd7O+zqYmaIFZejoOAR1HjiGGPZ2jNuNcnd5Oa367GVmKpmLy+pBV7xJxr7LolAMERy9Wg8WYrsxBLUf5VIxh0D/kX/IPgTmlQrm1UvQMyHA4HxwGh8gwcNh5GVCvj1tOwWLEjwz+kRwDPA8MO6Ajghd9rpAuevZgJwS9Hpb+YsBOgI7zh2TjbIbCGj6Jnb0/2YKlFfex7cmHGITjCmrSgZ0RVSoSw5lQcVsIktB48skmiszX0P/DRyBOVowiWsBfcHrLMj10efnAVev9IRRPZtxm0fe99iw43S5Ov2xSLAsgxtc4PaNutMifICgV8y5qCYj3XL8Mh0IDnTwwwO+PYdLtxMfM1NWwPOiQJ/wNR7U9Z9q7Qhem9nIY9ejwbIq5psKZOpyY4xUVaMsWw7SnqyP0OL93K5dpzPjONSTmaZFpZLDCmhkZqo4XLUc1j1I0TBugE4xnQYd8cNooj4iV1NU4MBUHAdVCRx1LQ8i9dBHhEMxOi9MVVkjO9Y/eHogaCwfA5l5ADBAZ89YFXQX3JdlxbxaNbRze5BMPu+MXqWUtJjPNUSIAYfzp0c/MvrccbAvmH9BmyNl0e2Ssg59TtDvZT7fhHwFfcEPl1WtGpiiyxUyzdiVQwHdy/WJpgR7Slf9AAAQAElEQVREGEkVdDkN+vgyM9UEHh0VrGZdlvy+IiBbddLx8lYHFAotGHtMJlPNGGN84E9DgMXhSHC0YL4Gkh5dl+soh9KBA2hYzFRWtVwnGm/HvWgXAMnk/G/wBVPGLGjrgUAP6HrQv7WsPcE+cXifELz0gFgDTQGlN6MvvEllKacZZeWdZcjGZedyKJlv7XTpfl4LDvUz5lASlHN9O6AHwXVgPlXtUFTK2F7ItIdhGZ67Xe1J+Di4HuyR55GDah+zbDFVT1CoQ263l5cjfz0w6TyuGHfDAdrwBTPGq4EAHRDJ36w7EmYt/CjLWkWN/IA9id0jY9FAd/R1+bmedeiV61OIUQNjOS7XD9eJAV/t+lxVpWpk4zAlsGTTSiLA0s9riYOy37cEAQSvO/z1HcmGjoBedL8SmCyDEv9W4HnDQX+Aqy4iQ0ZH9DQT9JsSpBqqJJ9bCb09/YuyVAWffc7Onw0H+LCcqkSWXu+BIlyZZCbX2x57DSExj0Hr1Vq7q2t5QHTz/lIu+9KSgmwUwGw6VwXfCgIXbmMVunNkTE+mdlHqCQq5vDLBVAcj+eqwIxi8I3hVdaYa2JFEOBCUmmELbnMuX/FyXq7OTpXnlQb4ZASQIjDAnxCifE4NNri5udXC7QSyyAvLk5gLeNHDi8mjEwnep8Vcd+1RcTpRQd+A/bbYem4HdSRWlyQeH1ULub3FVChg4y3yKOBdDa4JdM5VaE4Ayfl4RULhzds32pDkWD4lKISc70iC7EkQ3/z4RnNBH0myuzfvdXt9oyN0Vvjjo8uXZFLjvhifXsZCJ1ZrHicEs48S5YbOD7TbE6iu/JsiBO7m87l8voEAXYuO71hLR7nC780FMiLYV/j/IUYCfeg6fbj4oAoduEVPF/Cw9kB2kg6FccYxNbRfp1rVzUGGLt1dXauG/+LJ3+IFO0efU8CrI0kcY81x3FMSD457i43UBKoPl70mx5nuftxpd8le4cmSpOi59NtHSgTTYorqOaM2I82lduwvFgS6jtDuc3KdaAnsORg6syFo2eFEVvO1lgTLKg9Mna/k31ZQWSgik/XvvlCFTwgE5LelaXa+1jFJ8cla/uGQs9NTZpB1YMztmwvNCHwvXjxRid88wK9LElE7eOU+LW0auc14MDgQtAz4mElRKd70ukR+XZV0mIK8KjQlWKv3t7q+eK8jsr/9p+9ZgjodkftdbrSB33dDq9PfvNCOOXhy0WXla2OKSfOc1GOvBXQGgpMlvLndX+riD5faX8C7pWlJYtrtuEdPPEg66jyJlCX6N31yriAhQyljs2dPn8h1uXhBEJnyye1R7qem2OU1vjnj72vuu+6oO/yG+7dIwLgioX5Dgn2HLZXo2NlvX4ioquqztYqi1AR72R4Punj5WsXFRnf/8qMydlKdrHWBL23Rd//5W2WpWExVop819uT+P6PXLUmSG3Ts/Itn8qTU+vHZiPvV7kZhVqpHv0VC0efWvb/Ro/PH45hHAvfb7UZbAownZ+cSuAx/Zfi3opduCJZ26plz1N7luu3YVx6USC5c395IksxMBpca5FNVtR598UJ1NdOkC6qYXwxJ1yR5QjbNYyX3gTU69f7NW/VvbmT4iPoanLfYBokxT9AEfEiElwX+PZ7VWv/2ieIC/3U+UVyV2u5v1bA2NOjWdr9VgQ+ZzWfa3W1lbrPMMV9t1DDngf2C4YPKulYNuN4elqyTJLYq5hhYk65urhW4N0lbkpQHdOrcZb3r1f3xWv0A3Yek5sc7bdnrdtAXFhOtCMhvGH9FEjqsaomg+LCcKLLmB4tKJI+bi1sN0OSy2r5+r9aff7xQRHdWJDtAq6PTe71TOy3UP1pIQIGtD6dTvWOum/6oHT78+PZKM2x5DRygc3e3Iei8VwHvSvi7wO8UyC8cO80MGyqTUBltLq/Vsg9ao+suhwGZLdDtgQTH6tEZifeN3r95w551pz04Y4y6Inlm2IsRxK7Rt+O/vFSDXRpzG7CV7au36qokl9Xt9g7OSQV7kcg6uyhqGfyPrB/z9Vp+xNpcX8uJMex9FkoZ65M2B4mEwgcSr+YJIuTZ4bsbbGFzRUAffQzgKJCt63mPXS5Icgk/lNnvifldHbfyJEM7DGqqqLqcqEqVCmxqRmLwuJ5ogk9rsb2BBMm6mqtHL3pPHDFmGEz+bcWeYH9Nkml2/gh9KqE1o9eSJ3iP6P7m//sH7UmetTc76Wo36kvRiiTslvUbC+xbJfRwW9MVbqwenWvKuIm93OHmBn9zoZ61okIHXRdTiCDv4U0Gl6kncXSYJ3XwuwUqaDkWQeXjc1nTy2locqsBXWlIUu3d3kjglOxnevaEBb50OzSqkWfGN2yQyXBoNEFH2y9OlJtGC/RtH7N8/9MlqQEGxorQPcEHZ/jqeppD1ubbVypK+IAfiuu59r6/ZS2xAbI/XCsjuyOyMvShxu5L9lkpJKVqoiNrTbvbKp2fq2ZP59+cQz11d33NWeKgzL4oTmsVJNmtTCqfn8v3W/2371SHUnP66WSu7vFCg/sEwGVk86k61uPA2ntk36mzpRLr94ZEz6E94JsaEr2NAskbT+xPf0ciG32MrKFGAtvg/Z5kTT50ymWS6/+QAu3347eWp+yr7asnI69a/IyhAU53Zj4H9kzdEdrrJHt2Li0muhmOOnrZvFbJXAoS+M00sf6da4Yt+trTYLeeRBf7/8MPb5Tgh+GPG3SqwL8Mb281C5VGP4Wu29lcs6++UEqFCs4Nho/0daRcrzW8udIR3nXY356kXcueRTfQjg3NTtfKi0oFa3WrTrEs5Mm0jI3mZURHB82++YKyGYncrdyWAr7ieHkhi0G5pdduo10pKQKHVpk1M+Cf85OVzEwF+wK9vdHkkDXcbhVjlNuwMX4VUXz8nPDZvmeslbQBn8ATSRo37A0qeGvoUmaOerJWX6D38Mv11RiyJcE6/PNLyT8EiG4FZNex37dHS2GmCvAiLrhnjD3+L8SoaWJcErABXs2x+wEfuWHvGdhzZ+y8ezRXQMf3/m1XEpM9styta+U/vRkTbJ5I6z3pj1l0EXqQZcJmRdsd9pagoX93rcw6XoZCAf1PgEHQikT5Cpnf4Z8L1jrf74iJbIus4ik6gl4L3xWLQoJ/ZVVJJPvyM/ZNpxMNwLSeoMM1SfKdCvYO/kE+X6/SbKbyw1YBX964b3l2pvbtpfTdhXz8Arrsq3Nt/ezC2u/4M+tGRjcadGQIUoSmHbS17I1bbHZIUsME/HmHPw/srTr4klzgswn+4dm4PmfOSz2+rkfnhf4O0GDsxxYvnimtF/IPOTh+3yOkl9cqfoCudlB8eqI5+p0tq4aHHTbassZ06tW8ek3if6/s56unKx3OpgqMY7tO7uOHJ3MFkqgZWSTW2AP+o3f+v7oZZe+/6CBe8X/Epv/hBbpeqjtmzVrJbcg+sAbBL4uFxN65wubDbx6pxe+HkxkJ05Xc56RGJIdvZehE0zcKOYxrbvd8qX5VqaU7LFIRk0rOIhV8d95Wv3+hhM9yfZ8UlXrLKtBn/eZc/qs8DvblueaPH2tzh77s7tSyr5r89gvpfD5+0KBuJbfHYZp08+1L/OBRFfY6sKb00Nkii459Ymb/0a8mEnyq8DUdPHR7E+vfHt22WUWS/nqE6iihjnK5CtsK8lV2BLj1N72NVn8r0PQX78zT3whs6NyRCcb9Kow0/2Vc9pf6f+zn9cb9A/zMB2fPX4K/PJ73f8D1a1evv4d73IYYfoYs+4mWgfvPISt8Vi/6fw4/4/gU3+f3w4j/oa+Bx8D9M37aO+8oExDYCDq4GHj0Ivojxk/eZq4PnxR8cmtmtDcFrg5EU+WQGcMDq3pA+u91ZRyf378VfJFyeMDjAUcH11HXpfHKHB7qA+M6eN1D2afXn+YNf+UwDFwcMleA/pnyn/rwfN9HP13GG9rQQfL+3Ge/Ovg98ND/53pwDxkk/s7I5iN8it+rfgGZp3sY8T0oA/gzuBxowBvc4PHnB6BQsGW83P+5x3NfmIVaAGD1fiPAA/Del3uPDOm9jNsQjGtW9EqQ+iUYLowbM+oAmimDZ4AHw0fanBYv/xwMfA9lZtBA+4dnv7qTHcDj/b3tp+D1fwbgeGgj5hDYKPk8fePj4HV/1uezAgtB45wyFdBjZtyIDRk84N7Mxnuny2g7VvLHzGRm3HnHnyFDR4YfVMiv3sevD89+NTO5LgfwmXFP+4c2Xv8AZjaOMbCh+tfqHU9MbJjhXU9b7x9TlEJEav70CXyUQfexnfsEp97MxkYP45hB11hy/8fM5G3vn/gLHn/uGXOAb4F6hxgC/Brk9wN1maZMwv/+BF5nZuxF+xEeKh7G/gnvR748lJsFmdnIV+9jZuOz2c9lMUbRwKvHuVMF3cM4TjSJt5wuA7eblT+bGeUGzUH+cv0LEd7BIzOj/B6/2ccrczTj3kfgKl5OM5fx7fj9xow2jNNz4POyjgNmS8DD5+PPTmtCTgObi67rITvLrz0JoI62IUAXOJzHTEoWwsf6QQ94HJeD4zO7H+9h7BiDAn2YnDoO5JAip9PxZWQWg9dHbw7Y/YFBjETdgB5HeNBDh+OOAbmCIIagxOYLymQcghxXRPdczhl5y1+084uD667THUNkfpKZKUTns0m8/eDhOPI4ZvYi5aZTRlgdfBB0ZPA6jHzhoOw0iVeID7Rnmg1yOgd4SZUGD7ISmHPc44EeGiPti4IdJKME6PB2mXHNTBYcgjxB4eM0bTPyw+mOwemVgpk6dCIzP5+zkD+3o75n6BwY22nI4BxxU9nTvuSgnrl/6CvwmNNCuWSOZrzo48txgHp8opsStIcUlJlTx0EwWIC2JDMj+IWfCqYY4v0zetR6mxDGMvepRr2PXxQlOJxXWY7HzFRx6OnRSR8DpinQL0uKMakoEnfco6Ml7RyHOS2M5fNCY9VPCh3Z04hkeXnsNWmlxAHeA0kdgXKn1efTYwMu14Jksvl9NLV1UuRgoyOHWQIZPbT7gMHCOLb7SJ+/0+QBtUxCpkLnooxBgvzAEIsIfwr5GF6fwF9Ah4MftjK64/MY/LCEXMZ2ZdSUg0hNgs1ReZkxpvMgxKBQpJGvKSZ58CQE531Wge4UzD9x7Y7NGBRouR6QS+Yg7fxxfjqu6XQ28rpD/l7m9jwwv6qs1B8JVEAXRKsmMNGi0x114/+9N6nl+J2mhsPwZDaTH3giQhlgxpaAMLFbZcb1uWX4VnPaKzn4eaB8Q+DV+6Ks6rGfDp308QM6IH8hc/+mrfN6oG5AVzwg36EDrtNUy2hXViUi7eQ8ONxupBjEhNThRzrsquZg7LzypMLxeGQ4kweYjHEGZOIfnPCg5iEO6qqInpRq0GEP1Bw4ADfIYyCI0KMLTq+Df3M2Y3fOZ+fBbD5Xj/8ZAT5uCTpW8CtAZIkuhxBkyMp1GZLHd4xx9I0D/UKMEm0TbSOyLIqKx6AjYyf06ECw6gi/WsbsmP84tHomVgAAEABJREFUP/rRaLTzAZlEC6PcPdC043AXZ7WMw/SRYGWsS3mSjXyYZisCHwRPS/Tf8WR0bXJ+Kg9gSaY9h82IHdUEEaYEJpwe55vTO2DsPocWWfSMOakmyn7Ihk6f8+SEgzt6kA+NjgQLmtuddsi255BsRaGFfxKbw2cIUf5hBbefAX8U4U1RlshNapzn6Jn7t4K5D8j+CP8L+LKDtgK9DmZy/WoPex1pW9K3gx/z2VzT+UIWsFnXyaJUioUifTPzXJJgctqdpx30J3BtSIgd0dHb6ytVzNl1cLvdacY8EuNvqR+gwcxGn3tN8LEoCx27oxrm5j/TGbCFnjGXJMOnqVQiwFitV/LyHYGnarXSbELALAVV8D+2WfM+qNgPY8Cw/XAjlEH+Lar91Y0S/Khm05GGKXrkjDEFmnTjfDvsy6pSPVcP/LToh5jPAf3wb6GWi5kayypJEolDvma05bmGBjPT7dW13E+JV8PcQ4yakeyJBOkC8pxakplh9oMiPHKdmhOELh+fKC9rdcm0XBEoZMwjAZa0mI4BEshRi6x2JK3cV9R1LedfiJGR0C102HVphZ6ESJlJBwJNB/xvh66E46A6R129+aDg4+Ov1gTAJ4vFmJQZeU3wpMHOY3R+tLrG1lxXEjrAIMr4qyP86NCLPboUocFlViPb+WKuJ0+f6UgSsSdwX4dEkPhEIiiXkHXP3GOIKotKBf4vQqMxjuvoZDqT+83pfO6riGpPKs6nBHfO5AH23bsLLb56qhoeJeTbf7gdv/U0J3C+S1kefLdJpSNy2BFwnX7zTB40t1mtXSXdHPdaLdfaExA9na+1/XA9/rRbIrBVe1R7Wsrgt9tywbo1Xy6UyqQeG5CQdVnqkiSfg/N4f3Gtw3dvdDpfqdy0OpDs3L2+0BS7d3yTp0nls6jJi1Inv10obA/qSeiWjVQhhx576tDvuipVYr91VWCbOy3R5QJeuR88sD4snjyR29IBm5/Dm2to8G9ju+/fowtD02sBP6uYdPOP344fMNgStFs9f6zAOjkGrfE37gs61lf3L2ckmE5Pz9RCw43rKsmkOQhr9BpWKpKscF+gaaU7gvbVbEZS4FZXJCv2VwTCkXXlQWR8QEcy4O71OxmBsERwt4WvJQFo9wMZ3+NrT42OuL03rA9T1tqiqrU6OVOdKg34qxb7XJMQuWO+2+sbAn9bDT8cdf7NSsPZgFxmuibpapNSFWtchGf+YZQJuNw/bUhyHhi3wU+qiLom2ade2hNkLkmGbl+s5OthzTwsGL5xr3Z/VOnzwP6dRsMOL358rYMNEnqQSYzdIl/vH0mG+1gF7R+ReFrgA4uqUgf/Ir7kiiTp4+lSiy+eaPr8kXqSh+0/fq+BwPaOBIL7kpZ9wfnX1IeZPEnTETw0M7k9ff3br+UfSmjYrygn1vRWDWvrwXqldtCcIK3/mkIIkSThhVJMCiSBNiRs02KiiiRkApehIw26730smgbsu4TXcseBVQ2s2bgE3eI/MmXvX/5IoudIu6yaJNU0FNq8v1RxutIdyQmnPSLTHj1IMWhLYnT/4xtNWPOvr64VoaMC/+bqoHYbtPnhTrs/bXT3n98ov94hq0Inz56rwm6LshrX8AYaCnjmvHNwH1Iiz5OTUxlj3FxfYw+VKtbUGT46IZcsjd+yX8+Wuvvf/qg9tuZtmyrAp712r35UWOHz/8dH0qrV6u9ONVevKeeHmz/9oETidYY+oDraQHeeVWNZi4/aHXcK5wu1q1qHylQ9PVV4slYgAZD+01fqCQrrcquJopYk+TZdo+5upz1B4IIF/+77N+jZpc6wp5r1qUafpujJgH90H51ZFyv0LpPMcHlm9C5ebFTCV60mCgS9lyQnPHDsa9F0uZCWU3UkWCbvNmp/fKdM4HlgfzQB9wm+3e8rfNQtyb95I3XvrnV9dcn5o1eEh7BLDf6pfnyqyZNTTS2RKP6gtJrJ900D8z6yJmwIrB9IUgbsKrPnOOJPenS6rivd3FzryB6zYR632Jf72PmLRzpWpvLRiQKyb9iLzU7Wcp2KJLiuSTariLLHK7Vfn8m/ned7UbEGCZu4e/9B3Q/vtCxqPKqUq0IBn+3B8vD9hQ5/eiVfH6/3Gxl8GdYkHx6vNfniEUkI/HNLH+xoh+04bQfWH0FHhjftvFCi7dyTZ4w//e0zVcu5wotTHW1QpE15ulIF7NHxct+PvDd4snn5VgN7ko75uI9w2W3Yl7Ss92b4C+57EtQqI3ikhPxq7NT1KtzuFYCOtbeHV9Mnj1XWtVr4O5mgVyTdBnS+KgrEkpWo67DLfuiwSKkqKgWSG24LSkHdbqdMn2LbkojZaSA5U+B/POEk/EnPfsLQ38hayiZJ8+lcGfze16LJv0EX5rXiN080nEx1bY0SSRFjPfW9uK/bRxJUDXIclrXKJ2c69MwBt1dA4561f/H0sSL2ZyTPmtypQy927EMy+zTXT2/nCSEds4TuJXRw3kdFrplk5EBZxOZ87RUJXTZSKkkGzwbanC+VzpbKJFqN8Q/4uD1+JeD7+nUlp6v75+81RY65SmqZf9pn1oSNxLoZj/DN9QnbztQ1P17IXl2pZ99u6O0c+0llqYF9ysB+9gA/l+xLa0/0FkGWojI2FctCBq3dH17Lk1JuUyX7TE8ie1s9Xaoj0R9WUzlvE+OKhHDiXJm57tjjqGu1vbxSjV8Qif0One1jL2P9m1KWOqk+WyvmrI61zZOaFiLnRRQZH1hc75VILLevPowy7Fh33P4y6+aWxGlEt6dnZ0pVxd60VbGYawBXAEdVlVIISswnMe8OnRLzSfgvKSp8+Vg9/AvsDwL8a9DHVFUa4McBuL660IG988A+qmC9H54sFKpCBUlag8/95bUSttIi/5I9o33YoK953NcWX5zLYtQenUjojBtzwM8d//hKRTWRfveUxPW1WreH9YmOyEHrmcKjlTyp7LZdpkons6XEvsihum60xZfOpjPlaame9XfJnsB5Fl1f2CfESSU9P1XB+apYTjV0Db7HNLGkmJJSAdS1evxCRkYOLrPAGirq3TebpM73CSQsp8wrv7pQB6+F7Q/4vt3trVr2KR024kn7dS4k/H/vfbBT56f2rdIE23r3Ti3tI/rWYRsFunF33KvBXuKTEyX0IOBnIr4icj6PJP60mOrO/Q0+vYZXJTI9NDvN0NtiOpXL0j9IFp+dqnz6SGFWKz8/UUGidCgDyeUL6f2NDvibElkHOKD5RO28VEAHB86jAd65fVX4jXBzUJlKdZZ1XFYKKUgkzcP1UfFr5HQyUUAP7e21hu1RxZNHKr96rDwrdXx/rRl2PRCfGRKcCyb79r069pf2eKkwr1QMMJR2iXOD609CPu03Z2r+7kz9KsnwU8XVUfn/879p+N++l8GjDjrsyVod/2IspTfX0usrCR+wYZ/fffdWvcv28dq3Q+r/+EaDesXVXIG9cphUKmMhPVrKk/j93RYipBiZG/zIuKUBf30MWZWS/AMZpfse9ODIene8vlPPOP7hEof9hyv17IH7Hz/IkFuPHqRWCvBu9uVTRfRW0B2brFgW8O0xsj0d+dX86Y0SyX69vVOazdW6L/b92BW+Gx8UylLDk6XsPzznDNAovbyWr7VO6Uj0/93+GAQ7cPnF28vMPcFfAK/7GYSYHgBp/YU++hvKf8aZwfkAD7j9mvWA55dtRXuHzPXXwOvE68/rHvD59Zc4H9oKnA/wUPb59b7+13FofDlPx5uPf/LHq4Ugs89rP1Z+cvEWZkECzI3XwUwBEK+x/v9mV8jV53S7muDfxnKvd/i0jT9/Dg/1n5c/PI/4PjLc2z6UP1y9zOHh+fPrX+0Pbm/j/T7FQ7EX3c8FT+Z1Dpn7zCI7Vn72x+v/DEB0X8aNM8jBB3yAn3D8sv5Bn73ajCfaZ/o6CFXyTw05cWaO3Vvdg9Pnd8EiF69z4Pbj+9doDxbk8LHJv3rx/g5/3uiefqdvYBPk4DYVY5Rv6jqcee+Lex7o+nPbh/be9lPwabl9/JJ6yeznkowsxMuvGbwP8IsPzHys98UkxMjTz28z+AqODPihw+l7qDX7eZxPy8zuy81Mhv17nff3vn7150/BzMZH54HT4BtHM8al1O9732yyQJmZBq6f4zAz4gZ5rEvQb3aPz8zk/NHD66NOmt3Xj8WBe96Oswe3lw1skHoCXl72AF7uYGYa5UVbr/tUHvrkZQZSQReiHBj3oc/wsd99Xzog5o4Dwchbxs3I6AFnSoHNRT/OjZZotuT8MDPFEJRiUgqJeimlqAxux5ORlXg9XH1eXufXlJIKIIZAC8m4BjN5nbd36DmAOj7x8mczn4vG8SmSzyGCoyiSSjYZiasfRks2ED5Pb+3gbTXSklWUBY+Zx0x/gHKXldP1MKeu6+V0dNhBhmewT4GNUgyBW8eYZWY/QWLOHbrhNGbnW2YI6j0Z5vS1yLAjWNCBr+O+x7Zy18LTTr0/U+5Bg4HyWDh9oryX8wRCHdlIa099T1vH4W0D9DgPvSwGaDNTFFCV4wbW25sFhRjBN4zXBH6nyftk5i76OG1FUcpfA7JPqZAFkwc7M7I08/sW39Ajnx4ZU2+MRxvHsedw5PS4YMzM0Uh+KdEJdMfrBucP8gzU+9ghRpkZ00MxpfE+hCgPIATm4njNHAnyhk6/i/TpwdNDY+P8hHcF8zGZPBHn+lBwYCuZf8dmuIfHIQYN8Mz7ef+EvrQcshw/oyoj3456BwtgYky/33FYaBkjhih/HnGXhUZ88MT7anxluT827gv45raQ0YEWW6IIykxHDkdHDrMtwV+/9tRXrqNs9EvwC/3xIKoHaYYyKk4q9BR5MO8BJDFFpaoASvWUHcHjuFy+IcJH2gzwxHG3BGB8bOePz9V1s4RHCT70BEJ65uT643330DXqnffPEqyQx/WHaArwqeGw20BrM3SyEBR8NjQakMEADyO0+xh++KJKLWUddKRUyGXuYyR45skaD1pmaPc2GT1wnfMBq6KQ8ZyRgY/psvWAi/M8QoM/6+MrIlsPiB+hyw+cfi0oc/4sTtcyM/kYRvsDwSnHPxTGQWWnalqp5kBdEJwYkHPP8cg/Ae2HNOdX5tA/5zASwLHhkG4yBQsc2DmUwBtI14xEGYXy+VAkyf8CJpmZXMcOHKQj/Yw5Gbzyw96YiKasLEv8VDX2StxXE4JJ8Mfbt8yphweR5zKVmlbUhSQjIdERAC2GoCImLQkOiNfm9lZiXNePB3qgZJy/B+IcOvyFgz6+BvBfk5zyR7YoBAzudIz0mlUKBAmrolQFPylx1OqRc888ND7ZWOc6ZsE0Xy6VCXwM8DX5IZ0Aw2qxlPMnoK8uY5PG5X3GIX0xnY1YhD9I84kcR0K+VSpIMG00WyzGIMIR/Yy07LHdDjszwH16wFY2t3fyeYkJmwWlqlJR1zrifyaMofFlGuDZlGcP/nrwxr/RdbW5kaqkej5Vdj0lIH399j2xjog3HFkAABAASURBVKOm5UQehFkuV5osl3K9dWiixuClB0WMeVqRFJmb24h4FWWpAzbkZe4rlwTNQkyagYPq0e4bxrq7uZYHhHv4737EUCYzU4d8jgTmDszZ51GVldy2a+ZVM6+S5w69SASrKp6PBEk8UBKUR74OBFgyAYhlLOXfOuoJENYEvJdPz8fAEQoj38t44HpHgsfpFzyP4NtzeB9Ifkzhe0nSoMFeMj4mLGeKi6nSYjIG4Ap4Vjq9BAYG6L0maL4huLuaL1UTlO4Yc7ZeqzpbywPXq7MTQZ5orgNBrDXJn6ooFVHUBOxItmTmPBBsch28/vB+nIvMOaaRn4Mj4LFzJFwD4P2nJDKbOioTaHHZ9MhwIPjaEczoSVLuCcC5/W/hWQm/XEeP+F2XZURuFQGK9vJWFcnQDUk69x/O21k9JTi0H0kgfquqKEi2rRXBscOflsu5Tl880+L8XO4P3T9sCfTPSeoU8Bt1HPsatpsJOA/zegyYuV/8cPlBQtbL1UqHixstnz/RwBwSgRvnz4ag6O31tRbwMBAQKieV+qYb7TEup9qoU55PdIhSQnYhRrlvDDHCq732+Js7bPri7RsdSTZevHqDfrNWo1Or81Pt31ypYJ0knqaagHYBDoPg9t21Ui/10FZhK4tqoqKT5o109+1LLQnWTatq5Ati04DNJ/zVHfxoI8IiAdKR6EnYfr+o5PY1oN++12mOe7m+JvjocHZ2rlQm1V8/1+rL57qZCv1cOFtUE/gRQalIYDEdTVsSODevsReCjQVEF6dL3X3/iv6FjH8Z3cD08RUNvk5y2g7Y2JG1bUdgfPXiCYl/gmcERFcEv3xPG5nzkiSQEcyaKGlPoPJIonPT7LUgGR7KWvZ+qwNJ1eL2qNs/vlRD8NQHuEWnPOibqlqHlFWgOwlfGVhL/P+JrOczNazHu3avGYnMI20WsRrtMUwqJQLF1WKu0nW3kKYEmSerqfybsqEsCNo/HwNo7jcRrNZfPNUUPb3BxlqSTof3V0royoaAW4esO2ynYg4dATn/cMRJMdHJ1y/UYM+4Mb3/l/faXxxVPK5Vgb/Ab93g5z5gZzN47D9xuWIMw3eP8t83uri4UIkctyStKhKP11c36ghu+od9Nje3ms7no392XnoAe8965PutI2PWi5me/sdvtLSktgwoUK3y0VpXx40y+rC5uFSIUXvXY5KGy9+9UAE/etaWDA/v/vBSJcHi+e+/UPzdc8XfP1VcTbQJDXbQ4p83zO0wJqN7+DG1pFsCkf2HO60nC5389gstSSInAs1pNpEWtbbwavvqndazhU7RvflyqT1+YPHlMy09qUEAfY6u7//wo+YKmhAEFjp8fXOtfXNQDlk59uxnjmp3rfYkl8oUdUvSpUSeA0Fc2xxkrGUxRK2w7RvnHeMv/+Ernf2n37NP63X1/UtNPBhtg3YkynuC0J1/07BKmjxfk6Rba/F8rtVvzlWeFpqQ+OlwdHtkf/UnTzQfVKF3y9VKwk5r+DonuFpxfX93rdfv3uv25lI1etYikw7fsyGhYE9W4wdihrO57taFqhdnMv8GD4Hq9eNHzDjqbHamFKe6/cM77f/zW20JuhtyseVM9flaDXosEpAdCaMZe6OgQcfCVDH/DyQl796816QVNnOtGl5OgHB30PFPb9W8v8ZWpH0SAfErLZU0ZU1aI4u79+8VY1SFTXYkUnr2DcH9BEHkFhm5XuGemNe1FIJOnj6RTrGxJzPdWKsNuny8uFaGp76XvcMPD9wPyCyxx21IdPraUJJIKPFXDWumsuQ4E0nRCB8MfuvxXDX4A0H68pvHJHH2OqhXwNYa1pKGuIiv5wv3oawnLXwoSMgtv3mhxaNzlSq0IwkymU3BneX/fH2qsPNjKVWnC9WKo+0e3l1pj05621RgJ7s9MpugA4/Zl9bjT1vb9U4NwfQjia0Da4L7/ul6gX4/1wQf2ICzX1WsBaX2nE2m5VQ1SSX/Cdl6Ode0qNSyvrgs2g/wrpN4S+9ulE5WOof3FWuMydTDkxk+r/rDB92++SCVcbQpo0MHrULe+zcXmk7maklmDUH338yDX93LCx2/ezP6d1iu0UdeXyvC4BpdPbAfKup6rI8E7m2AM9CQkQXufNQLT46UzE3sXcK8VrZeW9bjHjqUghbFdPw2sOBJhOeZZLGRTByGXiEGRXC2l9cqWJ/Kq4NSVang6jzbQ2/56FSHMKiALwN7lkgiwpN23t8OvTSpSEQcFJe1enhdYMvlsxMxmVGfT+ZrtcjcPyQjrGXA9iq6iXUpv7mWJz1GiFkzeFpVpQbWgGvW4c2bd8pFVGAea84L/btLwXLF3z5S/5h5xU64KpK0N2rRvSFJTcEoj9Y6srYO+KZ8bLVttxJJLAxFro/GutgtK7mdV8whsJYdkXAmkVtRF8pSx+9fq2N9KLDhPC1UdqY+ZMX5VCJ5lrFf/fYJmivF87VmsxlK0muDHvckYSI4hQ55QrznenfxQbkMMvaLmf1au641Js6wjYokeMIXZPztocjqmcPA2AO8FPIa8HUDdf5twtYTbJcbTbugFt9dstZoUqhln1C8vVF+eakYgpxPkMu+Bt+KTO9Cr66MOl5dy31LLqU2QjLrSlpCO33CDxeqsMHdn17J180DdLT4rg0Jw+lsjpx3ipMJfDuo3PXavUPfZxP5OjG8x4+wt23+9Fp79k0tfjcuZjLsalhG+dwy+mnLiSb43Rn+cTafkZQ6KLGuuh9qWJ8LdEDokpH86thfugyFLwzseRL+pny/0YG1cvjiZMTTm3SNngzocnq8lvpOnlQ15jNdr5HhVhV7ss13LzV4YpK9SE+i2sC3YW8yvLvWYFn71++0WKxUFBXzO6pqpOMP6N/pXML3G/uMjNzJWo8+YM/+4Yjtd2fM4WKnFrm8P26V2fdEPz9nKQLHmzt07lZi7kKe2XVyVsntIZFYVhm1m0b63wjr1ox9cb1cYo+1OvBn7DMgzB6dyZxRjLNbiwxFwnxGuzidqD2pVZCgDdtW82qiiEw211c6YL8NZ4SW9TSRrLUQtUeWYxuL2ny4QKelHptsPlyrg2B7dDLqupFw71jTM+u1770Oby9kh25sf8TORnzwcCBR3NZRmXkdWU+GIqqtovp5KfvmqTI6lp8ux2+wRnyFiqSEXx/Q/+6HtyoPWS06P5Ylw4dsNKDfzbfvNJsvFQeRQL3WdrfR5tsfxQTVOO/xcX72DKWprYPcvppnM8X/1z8ov1hpZxIM1fH7t+r+5ZWqTTt+aE3grjYdZS8VL7Yk/V8qoR9dMB2w6Yp9Z/HkXJ6wDtiT0zL5n36j8GQluY6/v1V2Obo82SenbDLkmfAjPef7hj2YcWbuaIvbBPdEbh/90MnnXq+WCilq2B+1eA5/AtWrtWwxUQNP/INMvh8aZkmR9VOLSnf//IOOB3zYNGnARjP+Zc8+U+CpWYfty0cgqXXo8MOHVtnX3MJU4ZfEmZINn7of2ctu7hTwF70GBdjz7/POoP1LQNWfvT9v+3kD6u0T+LzahfwLeGj8UIhTsk/gz/qPBQzw0P7ffB0Rfvbnc/xe/XnZp89/rf7Ttp/fe9/P4bM24yN/4ItvOkb4ad6f9rX7By7o+dgi4GgtoD4YjDngPMxocN9y/OuBA3dcfh0LcGCMNva/f77/+2tl9zX/5/81M5kB+gwoE/BAu1/tgVx/eLj/K1czAw3gPPwUKA+A0f8BuL1/e8H93X1fbxdMLgcZFYCZKQDcjkXjPc/ylxdy9cunQNH92wu5c7n9BCxAHvz1zafDva7Q6Bdvk9kv4ZfVMMbtctQA7sdKv96DUT6C6yP3Xp3zwCWDFz9O3/wA1A/U+WL5QAuPGqDTu4+8oKe/H+5dF73PiMwrAK/7NaCKZuYXeb3fPPR3HH7/KYw0QIDRxesfIBNs9bIYgox/jsfrPEI3yF0wQL+BDWD+CAOLRGZjbmbeHNR5hPGBP2Yfy8GdfbKU+XWgzwAuOEX7QWbBa+TNHbwNBdR9hg/aXD+8zsHbmZn6T/Cb3Y/p9Wb3934Q8LZeFsDhVzNjPJPXPZR5uYy/H2FAdtkfaSsH7mMI8vYxcKXMzKgyajRezcAJPQNgZj+ViZfT6RBDGMsp0gBfehbgno0StxQZoLE+BGMsMb8eGNRxoPF5mHm5KbGgehseJWh1iDEoxkS/QNk9rtEH0qhrO3jqre5hHJtNgNMUwOXjm0wZ+fgaxPDgcA5k0R2wseNAn4z+MkXqNc4hpSQLQU5fMFPvbUDoV4hhL0E95V5nMY3tvHOKcbz3fhmEA3i93Owehz+bmSxAF/i8zsHM2E9Ev73vT18PCnQEl1oOCRALDf1YNzbiT0tg1Mdxmno23mZGqWgD0D8G55kUQ6C7yXkpXuFjuxCMso/0wu+W4GOWVBRplAW38nWnQ04dNDzQbGbqoSsVpSJ88nkWXEOICiEohqBEIMQJCZQl+CN5n0E9fCyoi6lQpI8ZfAD83uXn4/nG3unwoL9v8ASdHeN5EHqUlajl7TT4rY8hXg94HYchhwaaWzZrJXRWHCqdX96/YGyzIKcrg6BHPwI0ZGRV0DaGSJ3PJaoYaQxqOER38GGQlFIpH6tHz73P+Olj+lcc9FxW3o5HbNFbSwOyGMH7M5aodHmlAK+gM/KMe6V9r6IsZfzz9o7X5RtjEORCw0GeBOj6FtYOcn7RlH4+TtbYhzE8eOF0ed9gYaR1pBc6xjnjq0KMdDWBSIE5+VgDPG4IXDXwrIN3A7Q6jgJ96KhzmuW9oDsVhUr4GFOS89XbZfAfOfjLTCWBhB5aGnTK5dRxNbdJeOZ22zlueG9mKsDj/Hc5DAQbDPwFcri3Qa93+xpAayP06JCPl6DBFCSY4/MK3Bfej+d7mqSCNt42hghvCxUevMHueubnAQYsSkdk20C388/xGHrQM98MvV7u/buuVQSXz9c/7RxkSjyXqZAnCEII8iBzC28z/TP4M3MN0JLhQ4TfjvueLxxGaB8DNIEjwl+X5QA/BkkdQZMeGEiepFgo0W5PUitB++jHwH/kEObfJs0c2gIK7338MJqjjYkOHKxCDFrMCRyANzKX6WQqyJaZ1BLc8oBGyQE2RPcBQhekisBXi6x4opfkehEskBg4KCObu8tr+YckvNJ5fCAIfOQglpG986/nmuDJCNh9Dx9cdzLrQQr4cWh1WW9JqPkBO6WkEp0vsJ0OH0Y1geaJQlkoUV5RPuWAaGaaMJcpgR6HQD/vO8BbB9fj2AyapkohIB14doBHDbQ5fWVZ6YbgntNyOBCUAd9itdI4VwsSPHFafQ4dNO9I0IYyqYQ/DUFOhwHZimBISyDA5+/f9GyguWEdorucHyEGtdhni36XyOvofKbxwKGv5dCpIur66lpmJp/XhLmV0HZNcqFBxyblRBaT9gTz3GZSjEoEOAd0Pjg/4MuMPpFxYlWQbFuprit5WdVkddju5sOlttB/9fatenRoVk8AsXNrAAAQAElEQVRVytRDfzmfytoeS5G2BHIUjP4EO3BAXlfB3xmH5NvrG3zNUcfdVj72DF7VzGfCWEFSVZUK8Lljfm4fPfYyoW9En+9yqwN7qQiv4rZRnFayaakN4+0IhFkR6V8roSfi1RHo9sBUQL/C46WOaiX0dU/Cprm4I4lHMJBgZXSZWwGevbav3quENx5YyIwtRR1JhDUE6zp4VcGznkCmmZSRxcBaKfZ5RwLO29tb4kh7TeuJ3CYa6vcEYxL4e+zOg9w7gsYerMwgKAm6RWi9u7zUxvUW/ZjGSrPVQh1je8AlwZsAj/0n76bLhVqCABN0Z02SpiRo2xLI6fz/OY1B7/qdDNqd3+k4aFlU8LgniQmQSPLEVi6juiCdnBCcyNIlyYYWPeMW/eoUCIyZBxNWE1XPCeIjl4wsNzc3iuDO+IiIrgQ6+C8KuC8pCVAdNjttX3/Q1Y+vFF+T8CB4VkD3brfT5bt3MCvriE4naK7wBRN0qioKVQQmPfnkdidkY8ARed6SPHG98uT/6epEU4samOstwUmn131ixIZt0yiRgKrh+Xp+MupcAG+D/hwOe81nc1XwsGQe9XyiMC+1WM4V11nu/7pCiscsK4JevXolD8xG8B0I7i4nC036oNlNo57AT4f9ubx7Ajal/0QlY0ygP7sdIrsddFfYkP8E74D/7OHrfJ8JPO4VCC7NTpaKZgR0jipntbbYgttJVZTy9X13fVB3h6d+t1X6I4E5ZOBj+s9/dgSO764u5bpcnk60IBg4Iyk3IJPri2s1MvQxaZKXitih8/HmXy4Uc5TTNEdfenzalExFAd/ef/hAwGuvMWi67Ulu1rohsfEafQC5Vn/3G0UCUOUiqxsO+I1bVawZ8+WJhqdrLbCXuZKm2PSj80eq0eX9FT6cYK+W6M58pqYMBAify6DRfaMnB1xfjwRTM3a7J7iduqT4YUdAu9Ud+lOmQgE6d/iHDv7eEnjeoQvpVaeplZoSCG1IlrS7g07wHenxShOCzhnbPH3+REf3dQRQjcBe9fRUtwTU3pPYvcYOTx4/1nS+0OLZmc5iJV3vR76//i9/kNM6J9jqul6Q4N6xHrXYeXL5svbU247goXSkbIobKVYzrUhyPXv8BH9liqy15Wox7gum/rN9+Mvp2YkqEgAH5rElob4jeK5JoaIudD3q2k6Jfjtsv6fNOqET375WfHWt3vcNlB1Jig1PluN/y5B7k+5aHd1/sddYIocYsnYkouN6ooKA/xyf7Hbz4osv2BP3MtczArIXF1ccUU0tvIdglehPLAo16O0NSdIW+61JyB2bg7YEiGuXWd9IBHnz+Vxtia843urxsxfyfuV51lCiNySybBd1sn6i9XQhTyjPqloVui4Sl0Lv/f+njfO5Ong3wMu3JBIy465OV1o9f6xI4qf++xca4E0i6LokGXf0/SJrzebbN7rd3Oj2jx+EE9Eda88EnmaC96sXT0aZ+E+Mb354o3xoFJDTzX/7TkbC/CTWWi/XmmOr4fkKe9toWa+Uy4LJEHgl6BoIfifs7oC8UtMzxKCe+83tRhe31ySd6b9cqVTQPFVqCTQ3rB3G+nO4ulX43RNNsQvL9NOgiN821qVTgs3zk7Wq87Wm8OMIf4WPdqgIrp/8D99gPaYJSeX6m+c65l43L5nrq7dKMalczZXgj/C31fMz3bG2+PoXJ7Xchp2/6y+easdeZP/da9UEv4UNrBcLnZydqqZ/tywVykhCf6XIPN2uOmyy8KTZF6fqX1+MiegsbJxE87SodGA/OJBs8kC5+8H5dK4bEug9exXfRy9JUkf0DEZpQhKxIREyvEa3yqTZ332lfdfI53rHenFDcuzInqZjHZxjRzVydR9iMej85EQFgfADPvWAzc4rfMb5iTp81xSfHfatbvZb7fH3FXRl1k/vF9l3JPT29PkzNehnIIFyJOHTXl5pwMZafLAFG+1w/+0r5R8vtS80Qni0VMt+pHjE2ifTjuRDkZIO6GUPHZlEUo/O+T48I2P/kGcH/6ZlpQbcNXLBqNjjNogxqAqJAP9UMhNCU4GsPSGUX5wow9+KxLjv1efIY75eKViUYasLdH7Abh3/PgxjEs2eOU1Zhk+a4VMj63dijdxxhtgiE/9AWULvlydn2uUjZrVRms9Y3wf5WmchaLU6Ufv+WnnfqGdPGMtCt/i9lnXwenunfRxGfxDwOUfrNJA0G9iTD8sKcWaV6PEUn9VPo26uPihOCsWLjXZb9LwI90kw1sZ4im//44/qseEZNtFhWxVJwcC+wXkx+4ffjHyZPXuk0X+yR4otbCIRm2LUDP88USGLpob9QQH7MDqJPZagKUiyL5+o9SQc9rQPvSasUQyomsTIrkPH4N8UHPrTe9l0ovJ0qQP+NbK/KCaVnB++dpfsmeK0Eu5S/mEPl1GJbbifb+CLoRPuNzxZeiwD+6uNjqXpOC/VxQyP9sr8m6/xwdhiLpM6SfbNEwXsOJSFisPAWe+gAM0DyUS3kxZ77q5utGftiqwniT2S+0ODvuR7FtbWAN0Z/c3+jfQna4X/4UsdSZoVrGuhLtXiXwT/86KW+1xDJxr00/dwE7d3ZLJopGo2IVH4SEfr1f23Vyp9v4yusnVRcF4wx7BeaPoff6NUV5qgN568qiwqozfD7U67m2v2KQe1p1PwzRSKxFpzVGCPMX3xSIkkbcIPZdauw/sL3d3dKsQSm7tW9+EavT2qJym5w07aH95rQM49/rhSVP27F+gphLKuh6pU/8WJ4oszHRdRNilVsKbtSWpWxD9iiNLtQd2rC63PztWyZ8zs9zv8j++HM/tYwxf0+Ks9a9q8mkr4k5ClfL3RwFo1Zd+q5VSeCK+KUl0VNPyX78YPmAnfV7JmFVYooMtqutHPDpw3e+xsOpmpmk51vLyR26jz/nSxVOM/EYxd7Niz2d9/qeqbF4qP19ofdwq/eaTdPKk8OdXi919ps92o1aCSc2PC76avn8hxd/jqO5LazaJEgUwGjyfYm60mEuvZDh4YfBM+YvvDaxXsAxv2RLtlof7iViWK53vehEziOfrO/iCxiohXqipF1gNfF+uiUr680wT9KvE7jf/s+d1WlpLCV+falabIubn//r0SfNoht1QUKu+QN3w8/PG1Gs4zqaTsy8eCU1IwbIp++Kfh+3fasS/pvn2r/T/+SQV0ISh1rAUd86ahGs5R4eW1COZAYaAIaAfFFNVDz4DOFMhhjo8o5hOhTGrwhRVrQImtDdBbwYvZ//S1RFL8cJLka/Rq02v4xzfSS/w9etvBl2q5Qn9vlQZTenym/OxEs9Oz0S9McmTv1KuY1hI+viJW0atXSUI845cyepSv7qTna/k3hhv87bA5KptGP7/900sl9lAF9tMiv6KXSvxX//K9xP6m4NwbFeV6UWGfgq+ZdTW+u1OP3drrG003Hf7hqOj+sWV0dO3AmW3O+pn2aMq8ZvpBd5zNJ2v8QJYS67xIvh98/WOvmtDpoYqKxH72JI73yKeZFoohqqxqtdjd4Palf8eXgftzoOgvvv+1tj/XZZnuARMGVwbu3z+3EW30i9fndf78iwafPhg4P4dP6/+t9477FzgY79Pnv6Xe23wKn/b/a/fejzbOg3vII7/8nmKx89c9b7lQ81OtaznPIUYMNHnlCB54GW9+7c84FhjMZOYQZMGBe5yEjE4OXP6v+Pa5OThtI5m+MwDG+4fCjw/ezm8fwKv/IvxNjf5ib/0a33x8B/0bXt7f4XMUD+R+ev20TR7QGEAjYforr/xz/Ygwj73GW2ru7Zsbf1NoD3rizyNkuY7mUbf08UVDsJjCuHkT9+LlfTMbMW5/fiM/n+ND+cP15wbiHDUoWBgdptc7PNR7ud/fj6iPI+nn1wNdHxsMLCADDDLzgp+b+d3Qj0zz2xG8hQMuToadjIWf/fHyWBQKMcrMRgi0TZSllNT7Juhhzib4cT9G5jDtqHzufjWzsa+ZKdIvgk+8zIy/UuBqZuO9//F+DsNHPF5mdl9vZiMuL3sAb/tw71d/NvvYzqDLAVmYcUMDH68Ht4O39WeKx7fZfZvx4eMfMxtp1Gcvb+kyiiGO8ksx/dRirItBvrFIRVJiziG4zuSxjQdSe2Tic3Qa/NqzUHYcXgYOppLJzNtrfJn5s0m8ncvsKdRHkxXxHmIQRHq1An8D7YUuZHD1BKczgvZxbKyLtAkwRnJcXq6PL6fOzMYnM1NiY9SxIRngVwd9PTRnDsbewPt5EqCD5hDjeLj1dl4XgskAv8/oSDDz2xG8n9kvn0MIHLJbZWj2RmamoiwVQpS4d31LjFFS5jQV6KDT5ePHGBRipK9Tr/GVqA/o2qfjeoXT7+C4AmP6YdFxjGW0N4Mu3iFEb8780zgvMwp5D/Bz4PAHO3ENcJUyb+ibHIfsejb2xbtwH+Gfj3EkCeP0OoUcrdUgkz4FBaezLORL3sAYbduMfJhMJqrriVKRVBblOLcMbzpsLlImEPkBu+e5g6YOX1BxiDLGZL866qPLwuntkJf3c3BavDylQiGgX8jV6XZ+9MjZZHKemZkiPC0Yux3lnhVi5MCUNXBY9D6Ox3GUbPIz40bm2oLDyxwS/EyM0xFwNkl+GBq4+tvrjZuWw4IFk5nJaW2Zv+Olaiwry0I1G/KCq4/pNHlfx5ngg/eFFd6cDWeloioVQlQLHS1BBAO349ttt2rhg+uN43HI6GUB7T5GgnYz08A8OuQbYmD+Cbz32Ec+g7NDBjE43zIykaLRjs11hCcRIRaMn6pCzrMAzgHZFPAhgNtkyvDbweXQw1dDB3weTqOPm6HpSBLPgz8tfOto4/JN4BU4XBfclyeLnBu6cZ499BYxaZyDTGIO/Ueb7Bm/9fsiqUQWNUmGsqzwR0mdlzMXAS4/l4/rlo/p+pWp97FiSgSj9upc1+CB42sISgQ/gHBI6il3Xaw5HMAVZeh0fP6TnT0HC/eLDYFC56SPfUTmYzu462/LzhepJtjm49X1lLkk9fCqQKd9PnVIqhN2QFlmvhEZywI2aKqxlQN6c2Cuze1Wzu97ObajLW2QvdMjXp6gL+ClH1gr9Mrt8gA9hqw8AGFlUuB+gI22mKiCX9N6Bk9Noao0IK/IYavhEGRloTSp5PNxGp1/om+ANgefbwVtfq3p2xDQS0Upp8H55eN63YDMxiA8cnN6gtMFTR0+w9u5jWzg36A89i04WPncJ8uFPBnh40MuWKQJQRqDLzKTf/uox1+PtIB764GoGJXhE9FfLTnA2fYom1Uq4HNVVOoOzWhDzi8H+SuYPHm+cNzoERE5DWVUa4MiMj8SVCoJvg6sRzOCqe6L/ABaEgAaaD8lcFpzwD3sdvKAoaClhB8T5rHnYOt8mS1XYnojL/cEk3YEpi/evEG2U/Q2yfnSEXx3ODofy0pbgqoKQXMCIesvnqmAhpqA2/jtDOjr7nayY6c4n6iAzgl9SoIoPXaVjr08ELJ9fzn+DOiU5NI8LwAAEABJREFUdaV1fuMzEvpx8eattuiNT9952+M79gRmK+pSVTl75UlzDxZUZS0R3Azw0YNgAwGAiuBDTXCxaqTm8lab62u53k4IhLu8OuSbJiX8PqiGLpE46vZHobyaEGyYgvPotKALjx49UUUb59OegFMRCu1JIlfwupzPVAF3JGsO8NJpdcAxKaKrCwI589NTVdMJgeUtAdRrTQjEGc/zolYkOLB68RwdqCXoV5V0Q/DIZbw4WWsNDNjc5e2VPMlv+KeUJQ/8u344XUfGvWkPMgJiut7KA2JhMVFYTJ19msMDD0RsSBBtb66xIVPXHUd6OtbBCXMcgrTyxAK64UH6KWvfGn2bQuuOAMSeIJjrjyP0QPiGQE6NLa3Pz+TfXvafKW/R3QP+yb/d7O2cD3OCX+4b1+fnMmy7oxDyVRJ4mVcT4ag1Ywz/BoyYf1zN1DKHPUGVHYHY/XE/ztXxOcxI6k3wCd5/x5zFPPOylver51N5oqK/3XtTzQkU7lznX79VRxCwv9mMgdx5PdPd1bUwH2Q31xz7OHy4VBR8wdYOaeyuPgwkSoMWq6WOSdoVUoC+YVaqJThri1opJCWCeZckNWIIqOEBXS91RD/K1VwB3bd5rV3fqCeIfSQwNYXPA/czpTF5vScgPJAQmdQVfv6gFh3bX1yP1wb5nHzzVMVpVGb8bkegiLx5hV5MztYqsbdjYRoDy7cE89DjSGA7pqjKoiL+scNeb6/ea/fuVkbAvK6ZDHP1nzVuSGq5PwgpkczdaoXMB+q8XzxfafDAKjb3aH2qMcj9x7eyq63maakK/Z0vZ7rtdhqg8/D6Ug1Byx0B6iNr1yU8HQTPgNO//41uN3fjh4XKm4M2//ufdEswc/3lU5W/fyaWIB2x/w47Lye14ixIyLUjCaxdxtfs0NlWKUXFGDQhyVqRsDlgDC18ObJm188faTiZUV+o/8MbxZRG23ffWcDbPcmnO4KwG/Q5sF9YzOfM1ORrzQFbH20e3/yBJHgFrjlwil8rpxNd9Adl9DMQrIskDj2RPycxnKAhUT99eqYPJOKrkHRDcDAT4GvfXaM/zB/+7QgMHgnuBQL3Ajp84Ay9N3jj/J+lcmy7JND3+Jvf6Ii9FamAXwf5On5Y17pG3y1LdSvNQ63ZMashISmCun6NBMDtulG9GcY95Gy5VqqS5o1py/rs8/Rv+B/wcwMBzgM2tmY8Q8arkxPBSvmeQkNWhezLaS3/CWP/kML26koL/N0EcN+c4O0O/xygf4avaLDVHh88xCyYqgM6bPtB16wB1ySbDthh/8MH2ftb1fhv5+XsbK0Wv5mwn0iQ+SxUOhDY7rCRzfv36gm27998ULKgNT60Yy/m81cOmuJ3ZuenOhQm14MCBxaP3G87bd5eKBGsPYOPNUn9Cf66L02LF4/VTpI8CTA9XeiOdSGRPOc9/lrIeTFXaAfpi1MFZFwtFqpjoQ5b3bPWvf7+BwXRHdvb51Y7tap/+0zGOit4+L7ZKi/xu/NKmWDu7bDTqCOtwddKbbNXgS74Lw0076/lfrQ+W49z2DLPLXNvX33QFt8qXiFLk9O1IsYxIzA9OT3RDl9xBDr01Ah2V/ByenNUz3rtQW7hg/WPLzVDRzyhmaElsS7kaLoY9kr4pO0/faceXg7s4wbLusQ/GvpY7DsNBL2PBNm97+TLZygavitKJY57BkzA60mIAb988vSxEmvHkfVng23vLy/HgHbLc7VcygiEly/O1ZBIWD97rBpGLwvnz0Qz7CUUSXv0d+Pf2P7+tQ6AJzQ8iTMrKk3Zn9yRzPGfzx/w31v8iZVR9eMTlWVFYm+jgvmXZY0MaiV8XYtOxkib379Q/2iuSIKqIDmY2Cvad+9VvL3VhIRcnpYq3m/Uv70eP6CWNwdkdpQ2e67co8sT/H7HerYFZ0AfJr/9QjvrCdjPJPxQikkF86+qiYT+ltCyZa7uE4ZCiujgQPJ4NzTa4v+v8AuTIUrI7sheyvc7B3BbSrqthA5KW/y+lDWZz9S/utTuD69kjDXgw3e7rfwDX0PXakrybfHoTBX6FKG5ef1Ok6KS7/sO1qmEv9GCELRynTT5/RfaqFX+u6cKT080ITGbZnOd4EcnQGh6FVc7FSRnptOZ7NFKEW1vl5U20L57dyl7eakKJ2IkmvR4rsWTcw2Fjd/Q7rDVMGUSp3NNczkmpgRPhTMwEmIVfkOsjyFG3VxcyOfuPO9TFii1xP8omDbs+zzeZ+hr5lwz8glf4jzJyOqAb25//KAC2qfTuTyZCbtIxF9JrEsrpylIKpOaH97I0LEpuJvru3G99z1anpTyBF+DHAL7sxgTycqbcf8UDj1Jso2OP5DMWtEuFfJxIknBeLnVDP0tYo2f6CX8rrnvIzkaGa/A14hXl6Sq04jTf6a3v7zWdLWWUbd88lTibNDVhfTlmVxXInbRw+f2eFSmbliUMvStwG91JL+P2FqBX3O5t396owJ9L1gj3e8ckc2RfbGxzzZkeP39S9iYlJ6cyXmAWxx1q/jNE3WrSp78jIPUs9/o8EH5n35Q+19/gCRTeH2tCLT4hEad0m+ea/rsXNOn5wr4kO7DtTLnLoeQM/pq6n64kH13oQSfyqJQjT1k1nGdL1T8wxfqalOEVdPlXOU3X8pOZypXc4UXp3p3fakBv+N+qGFNbu62Cj4PdETzWu1JrerLx2rRrd0fXqqbwdgnK3lCznT/SviIA7bkuncgCVt99YWqv/9CAzp/mCbtny4V/sML6D8qlKWEXpVfPVGgTTcr5Hs9piuN57BaPUPsf3ynu29fgiNqa72ikg7woyWRObWkgI5FfI22jRK+19D78hlr0X6jzB4zX25UXuND0P9yiv+8uxrnsNhLEVv3/ZPz0PfrPUnBZFHz9Xr08w3J3ozPOTKuf8DvgN1Nn5xqYM3WrNKc/YierZVNmuGu4gd8mO99Oin+6YMSsnCdO7LXadjvx8cr9dhBQAa+h00nS7Wsrxl/UqNDDdfjJXJF7nWLypyv1b1YK1E3qydKQHRgvUzMczpdKOLremzRsOdIAtRmtY4FJgWv07NTpScnquGvMXe3M5tPVT4+l8c2CgUV/4//Qf27a/XjXnUirWr5mdp9Tni8VoMcM/6+CFFWBU2enupYZ/VpQJcG5f/5C/X/4YnE/tBpXu6Y+395o/4/fyf3USU+NuOHdLbQ9Hdf4LNhDvuOHr/Rs69qHZLJJO3fX+nm+krDIqmANxr30DCiihrOZootY371WMbeSuxlioE++PjpV89ky5n8wzPx0VoG3+Q4WZtsUmr/w1sN2MvkbK19aYqnK+XVREd0UhP0iTPeDjuZvHjGXhcefPtegeR9tevGby5n4jaGHRzZN01nU7Xsrzps1v2m225g/yrsIrO+GGfpvkqqsNXJ1y/U9b2Ejy/Xa5XIoVhib/q/+MuN0OGXZGYeP8LHCwW/+va+Dn9W+a/1cyv6HP4Mwf+JBZ/T5s//XuS4NTiMZmEyN76QGC1zPsHocPiZg8FAQMsDD1T84p0JzGYCUVm0BczA4bjMV2PJ/Oqy0P/FXk4TkH1+wAN1nz+LNg5mpmFgjp+0Hft8rB/vf+XPA76/dP2VLr9aZObjw2Vk4bh+tdFfKfR+DsNnOMxM+ghmxq3p85f3G8H74gwRuxw+b/f589gHnpnZiNfs/vpQHsQz8PB8f5UMvXHQJy8LphCDvI0fZPTx1bOhcx39+Mjet/+FrD6t93YO3rZjozkwCQd/dnDcfv3XIMVCMUYFC2Mz7zOgG+PDxz9myAub8Uevd/B7n1MIUYFFNH/sYwYPgLGe8r7rSDK0+qmeMq/L0OrgfQ1eDJ/M28d38HYPYGbj7cDC4DjzRzmMhfwxM3kZt+Pb7ztvC11+/wBe6fd+dfB7M1P/sZ2P+9DvoczsZ9yBe+/nEMO9/Lxs+EiPmcnM5PNycPz6+PI2fmv283gWgxfd0065m6CZKSETv3df1Xe9RoBGp89xmtnP/bjzMi6cy/oRTKbAocDLHUdG18UrMF6ZEus8Y5B0KlmEQzcoAplxIni9j5kJpRBikvDZrieB68P65HMGnVx3O98Aox8dsm4JxvlYZoZefeRPjODJMmNM7osiyV/OjwAPzYLMbMTl5WVZyMv9PoagEB0PhuoFH8FpdPBHv/bj+L2C62OMkH4vswzPQjBvBv5f4jAzaIwy/jlfxctxcRltzuczMCen08z0cE0J/OBsmmbsn5yfI8SxTU+fQHsft4OnTpuZQVuQ14mXj9exSXYdcx5G+os2fu91gYOI0a6Bn85TM3igrJQK1VWlpCD/xlHiwJQJmKRe8iCLH2oyss7Mu4MOD0gKvA20uu8w8MTwQEdW4N6hRFeqFp+MLHMK6qI0IOws0SYqQU+Et86fwHXUT3ReprHODP4wZghhnKOPH2nX4Ze8T0H/sijBJoUUgaDOeQMEL4Vmv3h/v3ofB0OWbvNFkZRCurdTxrmnK4z89/bOFzMbnx2H89DM5C8zY6wW6Mb6GJO83tuZBSV4n0dF1/jy8eRd6ZcYNzPPBO2R+UTo8Ub3ZehpDHId6dE/C0Fe7vgz+DL9euYfYvQuMjOFGDnTFmMSzusi/TN9A31dRuNB0IJalwP9M3xJTi986ppOI1n8TfAwhagYfEzJ24lXxaEnxiCnW7wKp5v+Eb0ZoikUSdH7P9gyjAwxynngOuuJrd71Et/pcz6wwaeJUulzjcrgbplbhy6Oh6Gi0IGNfU/7EKAFnWu8LpgieHs/dFDmbR2fmSkxv5IDmR9Iej8UxiA/GJZs8lkpFKpCEZk0BHcjtMpxcVjtGLcoS7kdFozr1wNtirKUvwK4W/R8gJZMW9E3w0O3MU+ChhA1sM4UZaVU3ffpsa+G4IxBuwWDD1GBe9ePDrpLko6JsWazmYqqUgX0yPRAH4GrBI/zp4bPLQHM0GtMiLhNBsZ3nxlp4LZ3JKhoZmOAwfEnZOhX/6BBKgv5qyXoGmvmyNgjHRR6UMXblB7Uoj9F49vrA3Oq6ppgYjHaRoTnNc+dB+VoG8tSbquecJ8Q5J/N55oReGrhmwfjMApZDCqgv0HW3i7DQ8dZoDMp0R9ZlJOJYCX8KVSCI2ODPlaAV+J1JPDjdIvgh+CpMTfUYOTzgCyqqtbBAwskNmdWyPatWg6Di8VSqUiaweeWIHXP4XXgkDqNlRKBrObiTpGgrtdl7KSE/0JOjn9AznfvLxTQjT0H4swaZuh1WVSjDFdnp1ovV3K7clkatPo1Y1MZ4ny+Pk+zAC1H+UG0IakQCZR1BJEnSioJBOR5pY5DqtuGM+HAgdb1jGlr/FY2dFR1pdbnbe4Hs47wd0Fy3fFneDXjIGtmcjvzdv6TcCFEjXZA+R4bmiAXyRTht49zfUVQA6bv9zvNCeR73xCDtgRFxBwO8C/NJwTyBjVhUCLAUa8W47fFOubR4TNqdCbDk3GNBvdkvlTNOIZOTsnGdQR6tgRoMgmMGWzmK50AABAASURBVHxLtG0IxrjdGLod8Se7Ft4EqcEvLFdrzenvdmd3e7VFJKlUKhNIzNc7ZQKYexIBKwJ8mQDAHUkXxzVh/pP1Uh5s3pGIEMHpk/WJ5tOZUlmqLiudP3qkBh727EsyMHz/Xh22VhM8CYuphM4kp3u9kqpCBX0K9GqAFxuSMB1B5Y7+A/KYgbcoCmXuDb05ZazKolp063Bxo54gYIBfRzKo2w8ET9A9/7ZnwMdOoXMC3poEQIzgAGeLP/Zga8HYBbQ06LShNykVct+SplMNi4n6DzfyAEhB8LkoC02wmwp7XIJrDuzwGz1jTCbMm8DMQKJ4R7CuIjia/Nsh0LV+/kTF47WEDd29+yCf375lr0Gi1M6WjFNLE+iC94uTtY7w03Vk+sVT3aFHEbxCf48E79rU6PbdnXzs6XyiApz3Pgx9WUx04Lx7VK+GtWG9XquHX2VKMmjckYSKBMoGdGTWSIJHdzi4mmDeDYmOYVFpWE5UPz7V3AOss4lm0DNdztWgYLPnj1URND9iOzf/8oM66DECS6GutEW3Y4y6QZfdHibwKBIE6qalagK/HcGzjJ2v1udaPn6kIWcd1gU6fqYOWyh+c46u7NWz93G5e4LR9arEP9TI7gi/SgKad398TTBqK5FU3ZGY8g90FMjv4MHVq4NuCZ4N1unkyUo9NlThv8OsFs5UA3Y7xWdekhS6urzCtXUydNoDVTFEBWQ8IShWFfi2H96riAnfOlOgLlmUbksNr7Y6/09fafF8pnoaFLD1DfLqwON+WjLV8CNVlWII6giO5x8v1Lk//YK5Esi01VQ9vOux50Abn9+CRNoE2nx9brtOtySvJgQpd+8uNDs/0clioZKsREugNJEU2aNjLx4/U5BUYdOIZ/wG3IGkwh57mN61akluVjmpCVlG0qn/7blmJF38wxE3Fx9UE8jOz04Uv3qk9nymoirlfsuYw8njx7p99Va38MkK5oH/+3B3rZo2A/QFb/PkkZbPHilXSV0K9N1qx9iT8zV0DZrja++2N2qw8/6Qdcec9wQkNySNGvTh/OwR61wl/+DIdDZVOy00J8GX0c/b717pZnc3rr0t4+8IdE8a6UigsyYREQkiu+xu8WWXm0tNLKog+dyxvhzfXUu3e3XIO7GGlOgKjkeDBU1iKc1qVgKN8+2+PFX83TPd3THWW+ZHTQHfy7OVSpIChnzcxkOMMgKYA2t5RVA2n0y1bw5K7CNQZU25Oo6sjKp1vpXQgG32H651+fKtBI8m+ITr714qwyudLxTBGdET4Xv2+zsdSIZWw4T95EJr593dpdyu/Jup7vc8UX9DYvRAQH5CYqeHL4/wsb5WdsdGw7sbiYSQ21ZPku5AAmMGXTU+6xR5Hl13FnPkVej9H/6EXkjkeeTtnixP5TQd8J+b1+8l+Difz/EvhXbbjU5IdocSP4Iv8rPEgcRIJNmww5/ZrNL0i8eKq5n8lyVKZClkndHzhgTfcZoUnp9ri6w6+vkvLxzUq0OPnDacFDZTyxPCPQH4MMcHTWqSGmv1ZdQUm6xJkGT8/h22W5S1CvY3qShGX71nrxBCBE0vX5uu3r1XWZaa4sP9uYLHCR94uLiU1QV+QfL1osen9rNS/oGNAL16fyeEqrSYYhuPVBBkD89PSTo90XYWZdAV4d+M5N2CRHMJf3yfdGR/FdAT15WMzh1J/rTAbXvQ1c21gkwi8dy/uVDaD9rjtwZ0PA1S+OJcd2e1/MM4Lf63eHqqyTfYNbrawLcWEPo++/KpHI1YG+vVSnNo2Nze6sOPP8jHDszf55zgm8sg4YO6ylTi2401qUf2Vx8udHN7I1/r67LSJFU6qWfqsFkh18QcYgjw+0z+f4h6m+NwVHi8VrrYyT/YkPCRU5LVvlZs2ccszs41Rcd6ZOnJuLv/9q2KJ7QHmmWlS2w4NL3CNZkm1qBI/25WaEvivCGh6X3tX97Kf+Y1MsEe3+BrVs/6H0nWVL4OwecmZkWSPR376SIVmpNo1tOVekAk7jr8YSa57T89LcbIj5YqfL+GzyyWc/zSpTQtVbWS/vRO+v4D+6qjOvzagP3N0JWBPY+vM8Gi7tBbTFmG7vh4oULnJlOFxWrkt7nt4jdvUqeEfFyvjthJf7uRQWfP/sLX/BnnItc1I5kV6RNITqU9eloGJXxTw76+8j1eNG3xtRW0Dti3xaSA/xhYIwZ4Wz95LDuba56Tuu9ey+alWKDg45Xc7vavXsvX10BSdeBcEr9lft+9l11sVLy+0/Elz/jBiF8JJGXCasb0Bolxd1eXchua3jXSf3nJuvFOGRkVb29Vse742iWSQYPrLXsyY275v77SARLk+wUST0MdpHmthv2H01owz4K9gvCX88fn8oRxz16tf3mh+GGrtUq17K3y7qjq0an69VRuO96+Z+3W3z3T4bSW7zsCyf3EOjWxQsP3b7V/+V5ib2VVoeq3X8g/EOAfkBHrzObtO0VkH3/7WKGuR10v0QPhO4w1If/LG4k97cD6kbbI4epW/WavA/4y/9MrrV7ekUBtJLhTlIUW8Nv3wi1JSeHvih+vldh/DWVS/fyRWmynOPQaWLvqE/S+LLW5uNAcf5nZZ2bxgt7w397J93SzeqqS9Xv4x5faYwObZqeeM1LPvrj9/o2qxlTiK1vnJzoJU9Ryjkv4rxSTLEZN53MNlLXYdPX8sQR/+h9eo0+IE1s0fEvP2MbgIYRxz1ywBmRkZcbM3t1q8n6ngb2pna/Uvb6U4GV7OlOjQQXy0At8APd7EnoJf3jgLFyDu4KXHfpYTGcK7FcS87U/vtfwL6/Vo6v5a3jybKng5WXFGmgaHvP8O/zXs7Vq9gvm34RnHlrPNCtnyjd7pcdrCX03+mXsMUzpu6yVljP1nC3611fqj80Ym/C5s3hI8CPEqMw5JiLrnbpRDkd8h15dKr3fqGLexWEYP1QzuA6zr7N2kPW92j/+qOZ0gv7UgsmgK1SwJ/cPLPXIf3N3K1+LbDHTkfXKHi3kH6ToL69VbloZfNwlmPz//l/wQ0s1RVDZmfSHC+3+8x9HmwuZ+S+nyk+Wct1WlSTOtwVl+t0jGQlhgw+ug4lEbbs/cj5utTo904E9o9tcj0/J64kCZ4WIrrV/eKNNLRW/f66OBHfkKvaWjfXa/vhWdYvOlfDF7e3btwrgzPAvhiiX/8Dc5+u1GvQvzKdymvKh1eT8VKXPvwzKQbKikIWgnjVNXENKPBus71Qtl3JdrFiHxMv5H37DXvDJWpHzw8BZdlLWOuDP/eyycH2j7PbVq1GObusMQc9/p3cG7wM8XCni/fD0r18Ro36GT9uCgvfPdRrb6bPXX6v/rPnHx897ffr8scnfdPlzen/Z7a/V/7L1z0+f0vP5/c+thPH8OXxa///fvVOrGGQo8NiTHbf5GK6YLDgZ+PPxMr6zp/nPVx5+emeLYACL+TweetOWUv/7UPJTh59unJq/BX7q8O9y41Q/gJwfH+fxMNhPdQ8F/87XEAwf4aPq//gX8/M5/jniz+Xw5y3+shx/2Tb7GJ8U+Uwe4Ofi+xJv6qBPLD+zMfeFMeEk9dMr614sXIMUWeAieuw0ZQ3Krr8f2w5sUHoC0IMvfhY44BSKLG4O+vgyMxl89kBGpsyBy/jO9PPxOxbh4Z64sdzMxutAvd9k6jpfwHHuTquD2X2bnvIBGryNt/118FGz8oiP69ieuYA3A97HDLuCH06rQwhBDr7wJMY1ux/P7JdX7+vwKR5/dvD+CX44mN338/IHMPtlWfj4bGbsK+IIXua4exZAv8YQ1HE/QLeDL3QJGVlEWCD2Nlzk/Hbwewcvd/D7B4ghIGsbg8YuRziDmOEVuB/a/NrVzEY5u0zEy8xGPC4Xp8X55TDA757Nt8voc5ROd2QzlAN8B0b6P5nDz7RSD0ntKGdueCNIRuVNPxlXygJ9x7FjRA+TirKgQuNGoEdPWzaXkTbOkw7+OT6/Om1OSwBXYB4OXu6dQSufoz97P5/fwEQcMrri1x7c3Uf9zcw3U2/BCKYM8jp/djxmzme2qtiPl3kypeEQ3jEvf3baYojjdHzsCK0u85/mSqEH2pxeb+/9fHynycfx5+7jvGIItNaoA2JcM5PjazkEuT47mJkC7UKEX8jBjA3UR9pdFp3TCfSUlRzMvcw3U0UqmFcnp2NgviCWFUkoK1vZnpVIMjMV4IwjRLkPGZhniUz8wG9mTCsrg5/W8lcHbRmeBg5fiQ11IPjesflyhEaD1vWI+SXGchqcBz6fjkOI03IPvZxnLiu6QEdQwnYTdHg7D9I6JOZgBlZg5AHXoig1IMc80qSfXi6nnW/OKTF41LaNfGx6y+AfxRwU2QDjQwf8ypFDl5f7HArGDiF6E8mM9z30tGuRvUxy8OC90/wALkv/6Tnnb1FCFzrmfIBjSmWhxFh+/8Df0Q9DewxBDQcO8XKcArnTOiDDGIIK+lKkzBwjcvfxHJdfB2Q5QE9io19xADkSZDDkUXg7+P6gM7XrAkhSivJxBW7X70wbCzbai/Oxh+ZM/8C4FqIO8EXwwOfWIMsjATDHKV4MK7fHFhwBvC5r17dYJDldVQkPoHkPTe4vts3B2QE6+wkSMhWlNQfQjC4V9E2pxBeUqKbLAJ2Dvp550kwxJmVkUMaCY31UJpFE5kJg1I4gUQctzuMKvaiqSgl8reuaZTmfMkh83h5wKqHPmGtmzgPguCNzHnWa8Vwnu0APOkCFBtqGGHWAB2Ym15kw3DPC8RUd9xwmj4yXmfdAwsb1bkvgZUPQN9O/qmp5ouGaAIxDDY1upxFaVBUKVakD/SsOmQOB645AEYxQIkDVEJDKJMWtTBpiUAv+UkEhBLEqyhjziIw6dKrlQLcj2VhyMPZ5iXkLmjvnHWP5IX3K2Bv/tDG6YJDONOX8c3C6HIf3ma04uCObgwcCwAtHNCM46fY10JeuKqDX+zToseuw49re3AiEuiXo4/Ou0MENQdUrghYehOvKqK6KmipqTyDJgw+IibmZ6sVCxr8j+HzcmgSRTdCnAEpmW1hUQ9B5ywHZk7FKQRUBrUS73hAKwddcwk/4lmY1sjpgY8eRDc6K6WqpeTVBPwrNXffwc66n9w00JlEadD8kdAzdOOA/Enw7Mn/XK6eT87aKSYVsKrk8JgTXPJhgrgMc4g8kiA4EfSqC+84j58l0MpMHixPBhpPnT1VzKC7ms/E64bpYLuR8dH46uI71jOm0xLpSDV/q5QK7a9UgX7fjCrp8TG2PahgvkTSYEYytASNRt+ew/tP4s6kmzHe5XGqINuJwmqrsjO1l6OCEoEyG9zzJf6Y4BupAcLi90wFaDsiki6Ywn2hCwtO77toDMjxoupjrQPBd8K1FH3t0zvnUHBoN4NlR5zpZ0m8PrbckCrsorUlAlvBkytgqEut/rwWJV5/3wJgN9phikNtKB64bksPG8w67wqzU3+wU4HPx6ETVENRC3+RsLZf1pMnKeYKlAAAQAElEQVRiCC2WK9QRI8V+SvS1LGsVMens5FSz6VzjhxqyZGa6wS68r39TFhfAXqvRCcnEKfzzNWvKGIHgzvzsRHsbRt1qj416k+4Ilh9JTrpNug958IsX/vOR6OP8dC3nicNkPleLf6ihZU/gWTN0aXOQeSW07LG5I8BwY5+OAJTrfZdMNfMbv+k8r1UTCAnwrSPA2BHkO2DnM2Th396FJMVeOn641snyRJBL4ncrt19nkNvsBjlE1rce/1cRmMn4kHJWKzLw7d2Nbgj25JuD2vc3Mui7JGnma2H1aC0joBZYM2OKKqpKG2QcmadBVyTgFAi4Ts7XKp05BAIj9uGyH6D17u0H3ZB43OIXPJDYYnPrxVJFK22w7YQ9GzzKHw7YcKvpk4Ue//25Wmx/YknbiysZQf9ddxyDjA1JyaMLTKY9CSP3Kz6/c+TUEKxsAVOLjdWalPDapDPkGkMgUDdowA8E5nF8e8k602qCjxDB3Onvv9QO3zqcTlWnBP8Yr80yfJhVQcfjHnuoiEvPlcC7WsHnLLlvefz0mQLrVM/cJ/DrWMJ11jSjvr26UYN8IzjdLqcn61H3+nKv6fMVAcuDPhDIvr0mKQJvzh8/0S266YmzLUHyEltoSPbcYgfHRanpV0/HD5Acfnyv7T//oID9dwRU/YNW7kddx199/z26vtMEf3P+7Jmm7BtCkiJJzRvWlN3mVu+6rVZPzjVUST264P66JQi8e/1BdyTt9qzl/aLShORggz8euN/jFzI8mhLs3jH29R9+UD52Y/I74ie3yKgNUprU8jV2RmDXv5HsScHz03NVELHD1vtFrZCDBN6SfeWBOV79+EbvXr3RoQyqSTxUZ2ul+URGQiQA7SzpnITz9PRcnix68uy5KoKpq9WKZLb04Q192ZcaWN1ObwmAe3LqQPIsnS+1Hzpdvv+ggDxPz8+UWT9WJJ1LBW1J8rXNXnP8R4F91vDrpuw0+92XWvzd11ow7mx1qltsvoPsHv/hsnz13Y+a4qvdljrsMZEgOZBQ8Tk573btXneXF8AlKnanbhK1IOFVPllr73pMYPlIwDyTzLoj8f/u5UtZYu1nPVqlWuG20aTLOpAYKLFB96NT7Kwgebz//blWj851+OPrMSB98/1rXZAwa262WljFupW0ZYwryq9317I6qj+faIYf6X+8kP/CyikB/8BYB/xGx/pcFaUW6MxkNlPEtgUcZlHN0CtCY3nsdXj1Xjv0w31che9Q22tBAs3KpMjeaUCXtqwjk9a0XKxV4CcyOvqh2aqdJi1ZB+z8hDWk1bsff6R7pwly9H2Ciii3+cF9PX5l+vUzZcbeqdcOWxgTbSQgb8A1y4Uqkk+nv/+N/Juo7us8WXHz5p3i148VWUt7EsBb7PaIXrTo/UCSKGDrPfus/YcrHUhyx0OngnntSE5Ov3iidDrX9OsXapmHSKrN5nNF/K78hewP8KlnT5Sx9X1pQk2EmcsTtANlR9Y8/1BA9fRMgifTotLdD2/UvLnUEZ8zfLjVykplklWZZERHQH1cd4dGpy+eKwxS0UmbzZ1KfK3rYqpKnazXOn32RIHz1931NbwuVaVy9F++jxjxv7tUQf9Emzwtx0TU9rs3cvurwVm2Ukui+vLbH1kne/a7nTr27hdvXmumQmflTIYfM/gj+JdZkwdsdHOND6bcbalaLDQjUZaw+5Ovv1BYzTQgkz3rR8Dva8K4V9dS08v9iplhYVKNHxnwzbXi6INLkrhHxpbg3mvaS9rfXDOvpDSfqaR9ikmvsInh4k7lvtO6mqpEVyoS2H0SeE07bHL2+Exul9NQ6vixHHTje0B/ct+r+/aN9iQQ9i/fKJE0POBTfS7H//KdGmwvIosGW/Kk8B5f4R9eMnQ3sF+yI4yb17Lb47i2Ts5WSo/W2JDpbmY6/OZ+vTdGPHAm7dteVW+qsPXh3bXmLx6pZ3/ZkNQtZ1P29Vv52tBBezFfqGC+A3u7grUwvLqWJ12q0/W9LpytNX5wA/3R7Y71iAmWhYS/Nc4Ovo0w9DGyHibst2Ecoy4OkpvnDj3qWWcDib0SnQyLidr+oIH9/t37C2WS3g12cSxM62eP1VSmmjEzOI/IVFzt2VoRXrQxs5/cYsPP0ZakAV8jP8OQVBI8Ot5tNfX5pDQmU7MnlNivNR+uNWBXA+eecrlQ/P0LHX57ppbEcGQvEr88Zx8iBdeDFOSyEdeILvX47z1wKLOOlRRJyHerWk0hweLRj8uTjaydZVFLJKcaZK15JdfHLWup3R1UILuyrHSAF93ba6mMOlinGvpyMg3oWPftSxXsowIbzsA5bl5MFN/f6fBPP+rmzVtV7Ckz49ikViDp236xVgstA36mY+0bWJ8TejvUhfoXpyqwDaHeAcjYweH6Fv4dNIHO/P179czvco6esN4FzjaT2Vx7eNmzB7y9vYb1WXU90YD/CiTUK9rp6zN11ms6JA3sA+N0oryYyFgj3RY7bCyR2LOikGGXaYg6/reX4Nio5zni7yK6UHnCGbn4h2sMXk1OV+pI0Lr/8b11/+pCA/xxWtq3V/Jv6wZs3s/Lzvu4bdU5Pnjh45fPTiVsTS9OVMHTsqwUPbEOZPgjfOjJybkSfmVS1cr4yp61Pq5nEjTdvn6jYU75JCl8caYZa9DwwwfZ+1ulqlKXsozEfcf+Lf1wpeGPb0m2b5W/OFFg7pvvXoqNm8T6HZGhYQ92it7GOP6Sgu/TlSJ7vkYuDzNTzfmDZi4idfhOw2f5tqQtpIA9Ruagaa07ZJtItsv3KuxLQwyj3wvfPNOd/yw9/sP9j4HMjvBlUegWG8vMx+0j7lsVj9dq4K9oM/nyMby7U0e/PoDrCf7kP3yp4n/5HbTkcW88uWokEv3NP6OTmw7/16u0QuV8rtvDTp2vH/Bw5CO09uwHexLSYTFXjS5toHkC33yty7RNMSn8h6/l9q9/eaMjNtJwLrF5qenbjQyexh8vpT+81YwEa/X2TtVqJlsvFEhON7lTq17tEhmhL8WTE3l+2uebr7aqj9Lx8loFRulrXMYG2p4eh4PujnsdTypxowQf2kXF8tDKfWVZ1+ppczjslbkWq7Ua9ogZPgYSyVvWqsPNnVobVOC/XDbi5R80WJyfSj9cqMcvBsr+9Xem+r8HjH5/CagSIvsFuGf/FMY2n/9xQj4rywNofgVwRnKwKP0aoEBEiPTLlxP8y5JfPnn9p/DL2j9/yqMz8kXhz4D5Z0H3n3diPj7GfUX2OXizj+DPfxnoSruf6/0BnmUH8HFhWBqBn/tPaaJWCkYdd9lkFmSAuHewGGFjlMw08tX7O20oGAXM8+NY45x6CaX3ciqkPMhEBxxddnlRa+A2A5fLgasPIx7vgbbeHsjQ/uswgPpnYBCw/nk/Cv+2989d71F97GUQ5PDxUWY8AQ/PD7Q9PJvZw+0vr5/j//j8ICumej/ux3IzG8d6QGJm4+04nvP9Y7uHfo7n4d5kY9tf+/PQf7x+xltvb2aowSf9GcfNUh9fD/0+Pt6PhExz7pEHcudegMvbwe8dHOOIx2lHVUYd4h4tk4MYd6Cf45dMZveg8WW0CR+B8o80OT5vTzc9vGKI421Av/5/zP1XkyVJkueL/dXM6eFBkmdWdff0kN2LxQPwABHIfcAHB0TwCMEDIIKVu3dnmhbJShoRJ8ghTg0/9cioyi4y072Yxd1TYenu5mZqyk1NNU5UAIYzNQSTR44DAergzpWrP3vzNc0MdMYfrclM8HOeOm99nDfx8efkL7g3AzbXRFJPrsSOG88TbtN8A++oCD4sIm/+zhjrgb4f+O/nAYe+AP4+w4xn/fAxswk/75lodqLNF7tvUx/rJW/ehc8zXxOYBgYhRoUYZWbyj4Xgl6mZfer7dPVOh/f51e9/3MyYx1qiPaASZPLmz06zt8Ban7epj3E+b0QHAzSLZ5eZWZCA4G5komWUjOfwqfn9NI8DuL8Xn9F5z/XhJ7Ce3yd4NOBzfA1/frgKiJFDoF8ZgkxYERyywGbPOgbPRg6DIwfZxNUYHz41xz0yNgZTcPrht8vU20CSxwxdctygK9EcV3P+0C9g+POD7kTkEWKky0jsjrLAKtBvTo9J/TBMzekbuXd4OcFVCKYRulqSJ4DWwycDVswy+Tjve7jSwfhxaiFGxRCUE+iKTwxw1liM+8A1I+CMMQik6OGHVw43MC73d1xdb3kzwfA+v0/OB+j1gCmB/wgPHG/Hz5vTJuBH1nc5mEzB4tQEv13e3rx/hDb5h4kJOH3bq8hLn6GewrcxfkQueZ4rR45ZzBUJ1MQIh+HXvCi4BJlFZXkhA2/Hx3lmZnJ6eg5WPWuZBUXmJ4ncRS/Hb3TFYJxfQ4zIZ0AWvXpk7PRDqkKkn4SHmSkyP0RkybwQucqhwUZ4MdAMXYqBfujJM8c7RyxpOuyLT4zgEIKcXocVQ1QETgjMGRkw0TxOc0Z0QcAMwSa8OnDyvgy4GfJ/mOPyv8czUwafnE7nufcl5OVbtz/nzBPwTUFd13Ng42Akk2gRuhoObw2HkQHcfW4PzQPjHMbofTRYIAEzhsBl1NTP4BI5ZMipLivlyCkx1mXgsuiaVh3ydDgROluSRAm6Mg4cRVk6So6CRuAm+Or9Tt8I/QnYPtb956CEXnBACYHxpgjOOWs6Ba4vMcBb+DIyzqApyzOZ+TjnLdaIDkQCaofrtGXM93V8bMXBS8yLyMIsyHnrxQbnW0KmCdwkg7/IFD1z+wusV0F3HsOEl/f5QSrECCTJv2Xo+GUW5EluX1fws2DOkeSOIdcY4sRDx6HngBXaURaC9hS3DvCthwfBfH4jT+S7fExBYZo3aAAGE9SRlMoskkgZJv4fkGPKonYcmBM2VNfzCacevg/IxltLYnnnBzbWMzN0tENOLTRmyotCVVbKkM+IXYo1I2t2HLYL9MjlMvNkE32u8w0+agR2AE5dzyY7HrtBRYqcCyvVHBAj/E6sPaJXrovr1UZHdK4DD5dF07c6AN9CkMvHkJ+gIcED57+3iF/0dVy3gkX4xOHJdQvZjPC9AOcEHm6Li81aEf3w/b+laJ1xQMWQlBeFGpJNR5KeQq4DCYXOYUy4jTrAS7OgjkOW28RIEjLwXLC27x3iXjKVFEfyslLL3B76jX6T5DowkGiKZkro3JKkzoFDacMBzvVtuVopZOgm/Ck5UWcUJOusUI5uZkUulzFAZNBT17VyEpwl11sOpO31nVweDYfAHH66UPOcuRO8US0JgD1jDrd7lRzO6ZDLJMLH2XIJO4MiMp3oRq6uUwPJvbCZKTtb6lBIcc09OBVFOemTy2hDMn3AFufLJbreodt7pSXvL2/UcfjdUYAxeNmyricK9hRdCg7j9WKpkX6Xb4tcWpJgLfLccbi/JsHmtO6xhR5cjAJby3VHEvaGZKTbX4ku+TegJOMHmZAk6qE9mZEALmTRNDDeizyhyFVQVBk40Id9L18j3nXKY66Bfha83AAAEABJREFU5MwdWb9JvxQ0cniOJI2UTA24tsh8JGEXSDqNbqMUaFOVaeP4w1P/JQrI1+L0hKRToa4O2kPzzeFuSpqU8Hq+XghxKiKXMmcMCQjEL+ukbNfq5vZGri/p+jDJeOn6idwyM3Xwo/uw1YjNd9AT0aU9hVTxaUnwzUgkHcFzfnaqEZpjCBrAb9LHpCnhklMMSchyp14r8A7OT4rw8vHzSnfq1KPLDvuAHHaHHUn+7SRjL6h5UmUkQXgg+V9luUr0NAVTSyydk5g9wvdQFPDgVD38G+FzInlzNl/L/Uh9eia3qQVyN2y6t1ENyY3ydInOtJqhUzto8sLmDvkm8Oo4T/RBU3LEYtQtfk8Uljv4MFOuU2CGkMFX19tCJfZ2QwElJwHmxeF5MdM1RZeDJ0E+3pI4uoPHpQp0wcAdr6+YBd1db7VgTkNS2W21HE2z9UqWZ6o4zhRlqb7OlZB9LHON6GiJrscyU4lPmfu3TPAfEX3JSeCtNhstU6EGnWkpUu3h0Y6E4yGzydfVIZcneMT7BC0R2awoKNm+lfvODvitrwWeFTrOtiff40Z89QE531K8XVC8q+B7GaL2FFPiupb/qd8DvqbDThzO+dNnqtB5x8ksyCwqP1npiuR0RqKroBjp/ri/3Gnlz+C3p6CaF4V8fyqx8Szm8nhghw6O7HUnjx8DY60BW7jaXlIASipJEGcUgrK2UShGGbmlYlno6v0VxeBWRmKrQOe3v/9KA/7nhgJ5Bt4jCcqETyhCIS8G7n/3nUruw3HQHj1PyHqdz3RDIbsnyTwGc3etgrn7tx9ls1wsp/VsIU9cRuS2xx42FL/WZ+fqi6jmrtH5s6cq0A2N0h6diiTDBvyrSPbPKKhl0DvkQetqrtOXzzQyb48+bz+81/RLNCQEe/x9QdZuTeFsmZcUJrc6hqSC2GBPob6Af0tksv71CwkdWd0OShQfBR0rfPzpYq3VU3BiH1/GSqtyrrBZaF0v1GBXOxKcWS8Zeuo+KlJAr6paQxm1q8AtW6jqpEJR5+fP4HOmfpEpQ0eePHsl/0UNe7NVeRjUsm+m1Uzt2ytdY1M5tuLFqQNF1vLRSi1+cg+vW5L5t8js/Dk4o1ub5UZz7HqBLZ7US83ON8rKQs9+9YWeOA9JSDuePcW/rsq174+aU1Bdkkzc4euLWakMOQ/oys2/fKvb338n/+bShz99NY2NbkPB1OJbn5w+VnVJ3KJROXZWACcDN6enYD+akzxVmemEAlWJXWUkSm+//k63xAAn86UyZLd4/lwRX366OtHjJ08n3FMMump32hHjzL58qohcOpKcwrbistZIQvaA30vA9sLL/O9faf7isWbox5ri9gHcB2AO+KcT9rXT1ZlWTx+DZcJzJuVfgjeFl5b4oExSUNL6ZANNt4oU+naXlypJ6Nfs18XFXnE5U5blqooKvc2UQ7vVtW7eflCDYTeWVGJn7d1BNXqVzyp1+KsmdZOsPZH76MUzFRQrroB9vPioJb7Jk/w5fKnPTpSfrBXg2YDP7SlIHYhZWoq+6euPKki0byjORvShe7ZWjf33yL+nALan4BrA5fzLVyq5imJCRuE8LSuJ8QX2tKFQ2eJPyuVKyQK0lMir0Hy9lPABYZZrYL+4/u6NcvyA8P0z4jlDpiPvjeLIEZ+U2GPW2FYWMs1OTjTbJd19/VblbSP3hzYvVacALwqK9le6ePNermOregVuMxX41Qa+JOxtQJaJvap8eqqSRHtkrZ5Y9YguH7kG1vL/VcXdx0uNJPaPFLKEviTwqBZz9WWQ2Ff9TyZ7IaX6LQUE6ImMya8bzamQVuxTm0dPNEcnevzx/upKNUXJxZNzZY83suenUhY0O+MeXAZgui71mdS8e687ihuLf/pC8XylQOFtNGlKwOPX51mpgeJf8fZGGT5pdrKZCisey+ToitCrGAGURwnauqs71WNUTt8InwJ7puEbm6GTLWrVLx9L7TjJobdBxp6SI6vH+ECXr/9ljPDuZvp/PnZfv9GOwrb7u/mRhdCbhng0lZmqWKipIzFrixhbjUFyvmXPz6nlIIMX54qs3aNnHUWHwPSSYoa36stHWixWqi2X3l6rKAoNNwf2B2lgDxS+joO1RN/wB3SlGZXjyyLydxojul9/8VSBIn9/OlMoMhkxp+EHG2LAArvwfTfPC+3RDa0qDeyfh7FTenetWV4poA8FcVNPPN8dGx2KUTXyzh9ttPvViUZiilCAX2YK52ul3IThyAusvl+W6IAXBi0GpWCq2SeE7o+crffsWXYc5bF1WtVasV5e1SqfnGm2WGgA7/xf3knbPT47qEBXxlkx/cLX4axWAGaAX+37CzXZiI8+SOAY8lwjvrOE2Qm+Oo88zujYO0I/KHd++zh4L+JUUdgr3t6pg6eROSKWKtmTBmx2ZM8K6Fo3y9W/207xYr7Hj+CHhq8+aP9fv9Zs26hOmWrwH4AbKZyXxKZt36gZW2WLWhljWmxlGWvl7E86W6BnFSaDvvsz+9mMWNPwmXvircj8RPzT4ptv0a/maqu0qZVenKoA79Xjc+zgZNKHtL1FD6+Uv729/4ULRewxU0t8FLpB8y+eK8dnNl2nYR7V4nkbGFfhf2pscQSv49hr2FRah1IJfy5858D5qUDnogXNwS+yVw/wtcMuE2eMwP7WUTju2BdG/MRY5Uro90A8Uh2SSh6qv3uhhE45PCHHHtrmRa2RPXkfRuXoesJn27xUtl6qxW5U5LLvrjhj7yUK2wV2GM5W6hgXoH/28ik8rBU7KfZSVpbSl2cq8dkRmxjIPxnx0QhuI7IcMXmhNyN+okUewXnL2ciLrB1+1swkYHf47goaDx8+avab5+rWpY4a1H2A91mmVOfqi0wNZ8vE/hfebLX7cKnxyVI5caPlvH97qf7NBftSkGKUBdMADs3trQbOIwN+b4E9FZZpyEz541NFeNkwx8ooKwulPMj1fMQHJva/fDZT9dvnSh+u5T5r+ZsXcudm7AvVk1OFs7VstZD7qVxBLquaPUa8T+i7/xJHLlMkTkqnC/kvMAzA2nMm7zkstW8vFLtRJTFz4Fx6/A0wX50iP2kEf9/Xbv5v/y/t/+VrObw8L9ShK2lRSuxHenOj3KL8vOb+pKxnitAV3EF/c6nt2Ki42iuEoIy9vmGvtNujkheJ1zON2FeBnyp++0LBZck+mogFRvx8erJRIAbq0f0BXliEN/gwtmkV+NAcW0vAMDM5DYb8Q1Xif2YKLo+PWyiXLM8UwSFxXltWvONM2A8tx/5B+XKu6uxMVVkr/+IZdIxaTH995E7C/nPkKHTbgKenG82JYfwXYnJkaODmPM2Jrw28Iv4yxxcgff2bH2PE39IY/lf9/BjmXzXprxr0Y8i/9Pw5sM/HfN7/cP/5+8/vH97/e11/DPvzZ0NJvInrj5v3f95+/P7hmTFoJf/q80+arCIB1yTeizt/SiisUCwLUaIPn6wkhuCIREtTo4f5zOTNDz/mI6d+fz8y+/5Kl7yJHjOTwzYLMjP9b/nx1f+19q/hliDIzGf/dJT3/rhNDPA5DA/M+7n3DpPX08/DvY/7ufEP/Z+/myb+6B8f99B+9Gp6fHjnV+/wqzfH9wEH7/fm/X97M/3wn7j/1OCFpo/x70PjlhH2k3avfwnds2QMQtNGLvxY8Gdu+Bl5P3imjXszU0SHDVj67JO+X/e+M1iQt/unn/7r7xyuv/nLuUaXTXOnO/By3Iz1fmjiydunnh+N8YTo4MlmNtrP0fJ1HlpPcJS5gxc8mMZhU9xHNv77livGnB54Mr2y+3vGciMLQYmgwps/P8D1+89bYJw3M5//+Zsf7n2uP/kIb/7s14fmzyNrjWzu3gwcpsakANyMNT65CDa4UT20O92JcX41ZJEhs5H+kT5vg8MioJPzTsZ/AONnZB0u04+Z+XVqZj/ce4fDFbM8ABgdjsQTvCLBFeCb8eQyjqzdE5QOjBkIOrzwMBAUeYvuDyVG/tAE4NFxZEzm7+E9Hk2B9b05XIYgNNEXNH3ocFp9PcfHaXP4IUaZ84ZB01wzjT6WNvbddJ8h78KDXsYNfX+PC/fGHOd7T5/DAg16DP4O8nHezEwJfg3wtSPY9LE+x+x+nNPBrZzO+3EDMO4hda5/WZTD7qHVzFeUIn1ZzCRwjAH8P/Uzcfox8H1Ye2RdpzmAtQHWuGZ5IZ/vuOTot+PjLac/WFRPMcWQeRZyZbz3NUbkMkz6MMqvIWSKvBs5uA0uO941TauWuSFEjfiCCJ7uE5yfIAu6iXbvPAxMDVwK+FpywCnygjmjHF/HhdeKMVPmMAjee3jRc3V4jvcAz3t4kuBtDEGBcQn9Sfih4HTCk4HxzkNfuyCIjIzp6fO5Lusiz+VXt5cQsikBK3CaaM5yCXggLDNTCEFjFjin9nJeelLL92dZ0AAeHXww7qcmk2gZNOU0UNLEV+TvOmCMQ3RChSWZjgT1Rp/fu62VBPeReS2HsIKEVu4tFjL+c3zdTqPrLXPM6KVl3AtZ++Fl4PBFRK+M8RWHgMihcQRHY0HnFzPkepdAwszAv5/0IYdmHmVmkJ3kxbJ7nJAbc51vLhPnaQ7vTPcfl03ivR+mBmi0GAQQmoBD453fBGTdcvDxbxP42gXPWZFrQH86aPU+M1NWlurQIwfgfb5WBLeecc5zTy50HApbDmqBw3riUOPfoBA8adETsd4AT/MQVTDPcTEz1fVci/mcRHmSH6jFx2TobKPIWNf7uq4VBjkIlcuFapIOJYf45Ek7Dq/z5UYl+tpxqO9IVmccEEpaQZIip9VFrYa1W+gUsAfWdVuyUerpG8G3wK7yrFAGbnlVTYmNgG5m8HRAhs6rvCh05NDck5TKOTQF5jcUJQJydv0/ULy5u74Bz6QQo/xQJuR8lNRykBkoNhg2m4DpiaSRfk+qTHjxYAok+U3CVqpP+jVQLHPaZ/OFIusHDp4RWsNiJkFLz8Gn5CC149A6W65UOt28X6zWQAskW1q5DxjgjY+b1mPOgeS4gpFzgbGSzP1/lpFLG1STcCxOlrwOWi/XMkVVwPQWFDT3PvhuFtSjWx064AVE57fwUX4PCUrAz5EtpE3FWZdlhiyLWa0Wmw9Fhsm2ystSeV6o4J12jUQyqPfEBrz1xJDTaGZaLkk8kMBowd8LZf6Nx4ZER0C3HNaChPCShItC0MMnL0r5/EDfAry9P8nU7PdTkfxI8qRvjirKQgPXgUNtHIznUjarNJBAGEmMjNckt7hP2ESHzpToSA2v/b5F51p0P0fWq/NzkiY32heaEpwV67f44BL+eTP4c0dyZcfBOYZMLTAzeOq23yF654G3cjaXF0FcNzLW8uREAaxVACeSwD1+oqL4kLIMO8k0/cIDxM1JcLjNcwuVgoZS1xygE4mbG67+Z3mbyELzineVauSzqhYq8W8dOBmzvMFS3XrSmeSaODyXvaYkzrFr5IkGIxHYkHBerFZCNL8Rg5IAABAASURBVBqRi+tWRNju65frtfwTSWYcKDp0yCmiam4fGcDXmxPdXV1rRpJlDYwa/hzhbROlJpOWJO4PGBiigDZpsETiRHI7izHiHwfaqD1JtcCeMPQdermU76EhAkRJN+h4AolbbLLdk9igv8UODvB/ZK+6vrqUf/Nw0iGSE16IMLNJz2IIUxJl+YqEzslcos1JftTo7vbNW5VFIZerrzGyhvHsMu3RDasrtehRQtanZ48oxN3JC8xH9PY2Syqxr9oL6SZ54vCI3rkeLkiO5/DocLFVj48ZSJQ3+NyK/g26O8Yw0ffx7TtsulOHTwsZeguPAz7lhGSIw/MC8J5E8GK2IFlkOmam+fMn6kislviKlvW2lxca8qg5Sf1Gw4THiM3NzjZK6If/qdRhUapkx5pBR3YYtf0WuvGPl8jTGOOJlSKrlRaVujJqT1ItkOjxbxEM2MIG2EUvFfjKjOJPoti/S73yxVw5icIRej5cftQtRcSGTcT3w/rRRjOEnlHMi+u5qjkNGrck5vK8IKE1IxEn3VHIzZHn2hM6CDnHR7UUcAv8vRcwr7db3aBfIwn5Hv/dwPu7P3ynmuTjiGyPrtv4mRYcDiSlA/KN6GKDrc7wQy365E2yySffoEMuI78m+k68AAf/BnzUGv/VX9yopVDb7XM1h6BZfarUZgqx0DFJq9++1OzvX6okGVY8I4mFDhxzk++/3mr0v0U33f+1xAoR/96jk/HlI+3mucSaYELdHF0ibmixtxw9K0gqRgq9Rnv+qy91+80bXX37RoE581eP5brtMcb+m/cURwYFfFq9WulALDiCf7o7Ssjv6ng3FRVEsXFdIx/kePb3X2jE54xFQD/2uvrda5UW5bbTYPshz3RXmPaFJPxJBuye4sTleNSSBJ3A//W33+JXe3hyp65v1YBXj89rSGzuoKFgzrycaYmu3uJ/jhTx3AfkxEg9PreBp4fuqB792r27ILncamDfsKuD+jpDd96qgHdZzMFr1DWJ3vl8qQNxiP+y14d//kZhNVeJnqSuo6h9rQW+pXp6LpFIFXy9Rk9KYBybg+aPTnWNTra+L+xJbBMoXt1uhTthpPDXOwkeHb1YSiww4KM2642qRU2Nop98x/n5U/K+QYvNRotqrpe/ho8GCAvKKLLdURjfkZzeUDDPU9AdhZEdNnXz3bvpWzx3r98rB98G3+ZJ4BH5nPzmler1Qonk6PHmDp9yrfr0ZPJRQvcPbz7qiM9ZEycsauh//U4DRdAKPTvkrE3xacQH5zHTCN45Orj/cKFIMapD79zWunkhu2u1Rm9uu73eUay6/uMF+1mv66+vNG4HHbGd3ccrtfimq8Od/OPxYIZf8T3K49Pbuzu5n2dVVdjU9marEX8R8S1HL7asSsWLHcXevQK+4Y6E/tFxoAhZUDRtS9NVs1OG3I7IwWUxy0t0sFGHHfve67/Y4jK4Q9cHYiT3V3cFnMiiMgoR2zjo5v1HuS/sKM4s80oJXR8pQOwXuSJrtax5gMccVxThy8BNjt/J0WtPZu/Z6zaPn0gWFPA9LTbjuifeN/jo5sNW9WqJXb/QTZXYL7fyQu3Fn7/VDnk0rz+q3I86ULAaLu/08etvpsLelR01f/5I+ctH6M1CBbo/Fm5X2Oei1mk+g9f7SW+3261uWasjlhIa2FZRt+hL+3Er3KTiyUIGPjPs1OBDuVmq/gd0pao1UiSYk+S//OOfdLvfqcCX+v7Qtth8nqM7Se+/eU3cfUewkqkfe91cXLDHdhrhWc+4QLG3okjA0tpTTG6wTx266ZfLPE4z4oNxd6AIeKVkRiQjLWOpI4XWSMybsJVsDzwljVFC3Oq5d//mPsOyqB5/JvqSSZHno/XawcM9NlZUlVRXU0x9Cy+mQtGynOzD5dADPzSDInQmcLGyYl9uZGYSPzU+d3i0VHz1aGoLipMNfsf5IAoVtWWCGo34pRb7qM5PVOMDIjAD5wJx7bEXw796LLr48qnyXz9TWNbyQkcP7bGo9PG715Mc/JdLrRuUlbUy8IapxDlb7a62UgiyzVwJuaQyU84+2LMnH/HZCiZ7smEPuVFCjuH6qIjOmpkS/zXEMpYXSkWuiF00xJsltjKAR0fM0WH7Hf7Ri4QRfei//aiRgmnc9VqkXC26rkWhUSLmSbA70JJCzBTAqa3RP3Sw6HiP3nqM1zMnXB5UeyHrdKbicq+ZSvleeot8br5+rZ69KvvyiezVuVoblQ2AfX+t+Hqr9YdGVVErVrUCxVC7uJPvVZimtF7IKHINL0404A8GdMPln4gBAwUluV6XuRrQ3OE/Ukxq8Auh69nH0CeXCXFP+/vXisQBZgD49kLZH95P8YFhR/nfIScKb7OXjxXY322zkL7bqsuScvZN+/179oxekfkRPfc2VlH12Yn6OnDWu9Lw+zfq//gGvI9KxFvd67ca/TzQNVriv10frS5Vsl8vZnMV2PTxcktsFTS+vZK9vpLebxXaXl0aNH8FTicbZci2++at6rxWAFcRw6b/xz/Li5Jubw14ZMimenomcTZrrrbKnj1WTuGq/e5i0pE+N40ZAiW2L3/9UmEFfZyfhtLUYwvhttFxEXX7p9fKua//iX1oUSngB0MzqH56rp7iqcfPoxc2M3Th5ZmOy0zZr58oUcTVf3yhGpoOxJOR87Z/03Nkby1m6D/x4k69atZu9nfqatezo3wPcL+b8CEeH1kWdSht+isQ9rs3+AZ46sVFCnHisOByr+o5e+tee/bv+OxUwkbEXofYlSxN3xA1j93gY4Ufa4DtvsEoXHrBMGInOe+HvlNGLJ7FoCxE5TkMQtdOvoA/+PYMGnzf6ME1e3auRNwyftzqSDxp7H8lhfaAjYUYNZA/S4sSfjUS9l8guwpd0tutDF6NxCE5TjjDpyR8ye76Woa9DRT03W9EHN6+Q2+w5/Ruq+Yr6Gad7t2lDB9BQKT2j9+qYT/PsGVb1qqLSt2f30pvWGOUZpw5ZviSJMl5cQyDwv/lf6fs//yPqvJSye3htleLnnZ/eKv5fKlYFjLi7xHbGZG10QJ2PW9NxWylI/tRQ1M76MD+Fyj2prNa82qmAp+UGuBh+x5XReIVpz07Sr37ft41xH4dPjTNSsn/TDf6eMO+Yfi3mOXK0MMRHQnwKMePJfxB/wEfSNzQY0PDutbuj69R61aBfE7GXqRnJwpPN9NZPcfnu05YL2VFqezkRCUxa09sPjQHXX+HDX7zTvruSjLJeSM+O+I490fCJ83Jhfi5fvf2vRSDRuLNHj0Kv3mqAb09Hg/Saa3AvJ//cajefv7t/0C9juRD+/dCywD040bX9POw1sN16vzb/nHpPrR/dabj8HMDvP/H7efG/et9Zg7jfsyYkgYSE/wQbOj7phhltGnUOCr5AMYawaB4Nr/3l84Ov/5Fo5NNceQQIdQ0cR04jCaSX2Iz8L6/GM6DmeNkAuzU6Pr5H0ADkjGEBwxOv9B+OvnTRJ/8ffvpqL+2x8xk9kP7MR4/B+dhjL8zM7/8pH0+xl/6s1/Nfn68v/tvaWb2F/ibfXoWV1jl63oz45n24zX8nfcFC/J2L2vvkcxMDx8f583Mfrbf3/3FWPQMdXno+our+VqKCrSHF76uN9dPb37v+EQ2QTPXp3s9MTN5/0MzM/nHn/36S83fe7Ng03wUD/UfNE7Bu2Qh3DczmZnudRsGomMJO/mcPjN/zwh01szYaHvApWlecDj0AWDq83nexs9gPKzp/Qk+jdjUiD0O2FXXdd/PM/uB7vuxbr801nV4D216R59fH9b9/J33efP3D80MGpIUuHobPuE3Aueh+ZzP20O/X338AO4OL4Ygp9vHOi0DsLxNz8AzM8XAGK6aPonxNq3teEb8k8PpkYU/+734mAX+1f3cEGVmyGuc+oJMGfPip37vTPDP53ozsyl48iA0BGO0pgZz9fAxMzneZrynRZoHXeIzweBqNP8xQ86f6Aq+poJ6Aix/N421qBCDQgjSJ7488MDHjcgYVvhwZQQW0w3/+Bgz6GJO3/dMTYohTGNyAguHlxEEhhgVaSFGDfDJ9STGIHPaGG92j2nkveuSwzIzeJAr8N7ntBxOHFd/588GR4x3I2uLj8/lovgJPzMTKzBK6j2gKgrWHsGDXtYNIco/Tpvz1fXa+3r44rRG3vfocySANjP41alHRh2BUEdi2JicFbl8PW8j/B19Lv0hBsUQxDKsz1zG9wSLrCziIA3wCtPkPe/gR0/gnJjvePRNo4HxLVeXp6/veuDrmZkP8amKMVM1m8nlkYOHeOctySacEjITI41nxSD/FGWpnrV71uygYwBf7xdjnLdOw8B7txGzoKIoFJjruI9u4zhFfy5ICg/QUxAk5hamZEhfIFvWmxCUKcuzqUB1IJHn6/m6I+uGEGUwJgHLcQ+R5wSmPIvPJFveZ9BXEoAG+DiAawJXH9/CFz+ATPqA7P19QmAxBFY1+Txu5DSPOTgVUcYhrc+DGvjsODgu0xxk20HHgz6yvGTmVHA+6OSFJYdvwO5Z33W6KHL5JzDOzKAzV13P5LxzWDKpLCsFrmYOK3Fvky673gic6b4v6CKj+Wo9+YU8K7gOcvpLkhdHdNYsUCgj+ideczzyovCl5fg6bhk8yv0dOPXoT4ty2YriJPQaBwSD/tmslvGf/yTGDOiw88Dp7ylG+NX7anSpJoE5gp8YbKxtxkzk08E3T9wM8MATEHQj5qTZekOCuZHBx0TniAxbYF5dXak9HuXFHjNoxybLutaKw0Tm8pdkgf78nh4/4HryJJFMiRxyAgfy8dCKoJAzKvxjvuNZccjPYw4/kTW0FRxWHN8QoypkUKIvAzxFHRQtkmAdVLJeSUJ9IGGtiK5yCIoUQPJR8oPKjMONkK/zJnDt0X+ncfqmHDzsTcJo5Im3gJ7efLxUikZS/aAc/gdwm0HbCL3t4TDJr0NHR+CsT085FM7V4btcVqv1Wm6Debi3jYiNBBIMCXs3kE7Q3JOgTrfH6UAeskJH7MdpL5B9iFHtYQ+6Qa4DIUblZUGNsKIfPQHVzILuKNgUFtWTKB45tBeLmYIftomH3W4K5jB00tsWXP1A5kWpu2xUpPjc5aboB8kiysqcM91BLQWCjPUG/MB8sVDJey+mjdBQhpLk2bXG270Ou92kG86XPffBeUS7I4nm853HZqY1yekVcAL3PqdDb8x/439WKCcxH70A4YkG6Hb63QcZe4qhnwdwcXl5krkuWBte+2+dJ5OyTqqAfYB2yVTy/sj4Bntawv8V8nYciMhk8KTAPlwG8z4o7ropOeA2tSOJPCUKVnPlg6bP9Ra9RpYuC+8IETlQzNqPnfYk3t1mXf8ivG/R5YaDd3Uc1L670qyTIsXjgGwL+u6++yDnUQvPWhQroQcKAd6JS9ApuhMhyP3W/mKr42E3+SS3sRE7jPDU+XJHQsC/hT1i23UstDo7l8BLJMYOmdSi9/n5Wn2B7hv44rMqBzj2AAAQAElEQVSvLzm8J96RCEnHkURioxL7L3gOFIjatx8nXEtoz2aVhjwqh1e+37v+uO7NFovJDiN47NDRi48XKspSCfvzcScUmZ1PIUYd4YW/q1ijB/eOddaPHjO+0BlJn5aExjUJnHq5UsB3usxyYCESJXyb+7U9+nFAV1fLtZy/eV4oo81ISI3sK7d3N8oXtQT+keTWwRPm2KPLqcY3BHgb8SvN5fX0/8nKD71mMdcSfciKHPNutHzxVPWzR8op0ITzjeqzzZQgOpDcaPGbHessFku0CqjQcfvmndbgPLBjTN8IYo0l710ue5J2gjcr4O/dHqEnB9cCHiyWSxVFoZubaxV5oQiPyqrW2HTa/eFbzUj8RJKExzjK1jNtU6PNl89kZpqznmVRmmjZKrCGZKooAu2/+6gaecYbfC8FYR07uf44/vP1Unk36vZ3X6uwqI7El1/n5VxrkpsZfQb+I3pkknJ4MuKTGpK9XkwWMhspCLYkYNePH2lfmCJJ5J4kulHgsvVcZU1ikvklMjx5fM7+sFJpmUYSf5vzc9WtSKQxD50qSADmRYFrxTAm/GcqePZvyrhPKtgDXUcabDeDxphHhWDK8Tfvv/5at8cbDSfw7tFCDT7YipnWXy41ezVT2owqznhXmm5ut7q6usR+jrogUTYS0/U017cjNut72w5ZjZY0+6dXiiTA22OjnEJW9rt307fk/dvU7u9qcK7QjX0ddKwjuA8qSRDur7dynOeLpep6oWPTKIJ/TyL43fWVln//StXpShdv31GQTzL8vRcvyscnsu2edlDE7yb0KCFjtyfcrPo/X0g6qn65UgX/PNBqwqgTZFaQLByJi4pO6Mxr3f4zcu2ATYGooZhyR6Hq2bNnahkD25QXpYInoMtCQnfLAVPBpip8bUMR8NEXLzR78UgV+rN7e6FwutT582cK4OP7rAeud91O129vtfuwU7GaaeS/lmSexwZHrj7WbTmB9ePzJ1piwOayRR/modLsV09FEKaLN2/VkPy+hW+b9VoBXQtloS28yqpMeYja4aNaCmdzbGaEGR7LNFVUB/313z3XOCuU5flU4Nm+f6/ZfKYc/u9ublVXc7XsPTsSoQf2y7wI8jg/5KUWi4UETQM++06tlr96JkOPFySSh0UuO19qV5lmJP/9m4qeIPYi5x1FtSO4LShKhsOohqT97mKr5gPFHvakFXbp3+DyglUbpYKiyx24BGKIjj3dsHHfZxp8fbVZyhPAOpmpRgeu37zXnGLlgI2Jj9PifiNhf+cvX+oU2bu+5vtOgULKgoJ0SfF4RNZdDFJZaJbl2EaODeXanJ0SnxzV7e5Ur+bqq0wNtmAh6NHjp8SUe63XKw3sm8Z6Pj7w7vKPX2v4cKNZk3REB27xW+4DfFOq4a/r50AsWBT5ZItMVY0/W62WmnON+BenN1vUmsdCZZ6rIiluJPDHixt1+LcZ+22JPiR8aWT8yN4QsGljv7q5uISGQrdfv1VPUt3YS67evVMEToEPyIiPIn1tlhQpGgUKVSJOcF+eYbfhi0da/faVlvhwFZkq8CqY6/vDer1RdzxqjpwP+71uKQ6MNmr4uNUdBb2OWCMvCrmcYhbVoHubL19pEXLVFDeOFE0yC8qensj/n+Hh/a1EIf0WO7sbWuUUhxzPHXoXs1yxqhTAYRFLrV89l8cSM/SyWC9VU3A4XG5VY7tVVkjQ35eZ6rqW29CefSGraonCRkDmN1+/UeC+RJdG+J+VparlQp7QH9HdvgDfr9/rWIZp/60ojCgGuSwisIs7FvICHfFH6TQ+OdFhlSPWJEPuC3iTYYeHoVN+12r+2y9UQYPz4IjPFHuf+92I3KuyktuPFzjsyVoDtiVikJw19peXyuF3hA7/dlpivzDk02IrNxTChvdbzaialfAqLUqVrx5PsHJoXR6k/tsPChn7BTLuV6V6bD37u6fq8KfpdI5uXutIodWgw4CdgH377r1mq6V6aHfe9uja4fU79eR4k6SiLBWxvTGN6jJTMqlGNkIXi9ON/KyR8McHdGCiqU8aGbenOD9yNrzbblVBj9/PkSXKolqZbr99L1HcGSmC58g0A0+3aUMe5ZNTlf/Hf8AH3alnH3afOoJDcP1ZzhQokvT4y5Yi+/jP32n803sFdBnU5H8xABchozDsNA0fttIVcGa5FE35P73UnMJUcb5RNqvU/JH5FFXyLx9pwJ+kDXrzaK2bbi//5QCtGYMtFy+fTbJO+JTD1VZ+hs4oEGWDJj2pXz5RgJYETTo0FMzeqSKOqPD1R+SSyqjdLKr6uxcKX5xTpHymHD52xFh+jowuN/zM8GTFWWCr8fUlRfqdBnhrMnXEePr1mdwue99vwStQKOvYq5r3Wxl73bjdUTj/oGF3lBEnG/RlFP7i41N1Tj7F7ga+BfZM90+JPTsi0AF8/Zcw74gh/ezm8paZ2jhqFwaFZ2caOBPr+qD29RtwiOooqif2oPjxVun1hUZ4l4Vcjms+r9XYIP+lE/U9ewf3nGkDb4ssV0exMic+CI1k8LDzvzDy/kotfj7i2+vTlQoF9GauSFFXFPnEOcwkteiy61IC7kDxrmPvHfIgIbfA+aNizxw/3qjjfCAKygFdz7G79HSt7uVGEbjZTaNI/LeKlRLr6o/vFdmDQhZVs7/NaYa+uW/p8HG1Rc2ePlZDzFb5L4fBv9F5jbxCmetIrFyGTNnjtUZ42X7Ycna89i1f+bPHEn5Xx6MC8zSa/Nznetazv+b4g0FJreDTspQWs/uzK3Y4speOyDcRl/ZjL716xH4ww17X6v/wWj1nqcC+WRC7JmKSlj3f8FuWZ0J8MvYH1YW8Ne/QC3gm+C/GiDhzYP0x9Yqbleb1XAaP9zzf3Vxp5Jxe//qZupjkv+CQf/FY46OlRnyy62h8dKIEfvOzjfqLrYa3zGGPCsjOiLVr1u6w8ZRJ2VcfVfov9vyf/lH2bDX5TUjWiD4d/9evtftfvlJO3CRsOLKfJ2y3raJCZPJsIW5kyGZcF5r93ReaPT2XOOvmzHcaO2LqxPoGbmFI8r9M0dqgEKIS+0LHHlOwXxv6gDhVLGYS+mzLWgW6ul6tFXrJ/Rh17+l/GSCTfJ/qLcl/uX/97Dn2uFefmxIyzoCRcDQ9+hPQheybazXo4sh6GTrcUTAe0dV0d0uh+kpZWUx7y/zxmQJ2qL9/xoKjKuICt/GqLBFTrWHfyGO8huL2TJkO4B76pB4fpTzK97RyMZ/yBAF7+MUf8Hcafua9u/W/pv3M1P8uXb+Eyy8t9kvjvf/zOQ8c8Kv3+/vPm/f9rc1h/bj9HIzPx3z+3vs/f/78/r8dN7OgFD61yJVni5mMvmkFNi2/GtpvGHianpMcG/t0L7fIqfnI5P/QfASXTz+oPnN4h/NwGCNXM5NhaPImFJQRxqYib9x/mvqzFzPm0n780uzH/aypn2s/zPzx2x/e/Pvfmf2An5n9TQuY/W3j/ybgnw32VcKntVxWn73673Ib7HN35KujLeOPl7rv16QXD/f62Y8nSh+aB58+6OHq9w/t36LN5/QE4FNjA/TniG1ktIB9JHT4B913LQLyhFrS/TueP/t5WM8Dts+6p1szk9l9mzo+/TNONqbpnfhENrMQgywYT59+WPr+KXFeIBiY8Pr07rOLmX0Px8y+f/OAl5kpxqgAbWY/vBcfs/vngWAhxkAMMKrnIMmr6ecBxvTAP2Y2rWVmCjR9//H+IOdhB0/FJ7DeRBdXM6Pn/sdhuhxHDhCSK0Ri3YF1e/k7H5ln2YSvz/A+Z9dIQDZd+afn0DZ8wtPf98hzhD9+D4J/4RlGxntzWAK4mcnsh8aiMnB0vKf5DPRnLuA06GEdf/b33nrWdhyB4tOZj58z51/6BFsyffoEkxm6D709vHE+5wRkfvVnP0w7fqPTBw1mxsREkxJ9ftMjH2+eKHZZOQ5mphjCRGsGv3pgu83FEDTBBkczYHmTJhw6DmBOZ0mQWRJgFEWhPM+VEQQO8HCCzzVxYHQM/Hn8BGcgyZccP91/HAcB3sd5EK5AP88jB8UBXFrGO0zHpQB+lpfKi1KtB6khKmPdImf9Ilf4hGOC3mlNrhGdTcjOADuAj+M+kNTPQpQHR6XPzXNlWUYcRPN7bDjPcpmZXP/8PjDezFRAs5lNB4YeGiNjLRhjNa1/JCA/kGxw/EboFB+HPUBPx/g7/61QeOH0Di5L+gbkkiFLhiIHf8MdOHcc0hz3ATg9cwL23XUEcrwOrOlzIngNvPMkgCdNI3gHgsIpeWPSQCLHee7yypwXzhNodRuDDGxmlOMfeQdYMUVmJouBxzQdNjLW9fdOh6/hh7kCPhkjBJ4hRLktFpMu3PPN8XacvfkwMdjxdL50JHIjnanFLpCx8TKAV+C55PAKIxWgL8aAXhUswUGGoDeCd0/ScYRv4hPMFMHbYXobgTHCqwzc3LYPJJJj+EQHa0iC3jTBS9w7HmamDpgB2I6fr40QeGsqkXVGa5Cp62YP3hWHIl7yY7T7H0+EOO1ApiOpRKc86OdhWjWyhh+GPZmVOEQfOSAdd2RWgskD/h56/Dc5R3jhcvF53pzPvq4H8g0J42o2x4+MclwTuux6WefldMiMSXLeoMTq2yM1hns9oVvl6v5w5PpewN+iLNWQZK5nMxIOB3nBw+UlsE0054HrT1FXyspS2ZJ1nVzkMcCcHYf9Dpyd9w0Jmk7IMRNn6U6uew1JBbe/rMjlupfHTBE94UfJk6kcppxW56u/QyCqONygRGqBe6Ao6S1DJj08KUn05ODhulFkhXIL00He8d2T5DtwiM1ZyyQZsH1sj3/YkVD05vO8z2k/okd74N/TKwnZuPxctsn1IAQSTUH+jV3nQxukarWQ89r5UZ1u5Mn1mGd6+LiMHH6GnbhfcdmM2HTDWnlRqMdfZuDn+lQuZmozU0HCVeirkdgZSZgF9HbgQH99cSXXQ+et07+mYBdH6UCxy68tyRQvhLjuzpGfF64aaHWZOk1xkBLJiTordb27lX9LJsxKzZdL5cjT+TLg/wb05wH/sp6RR0Af6fDk8hE9b9E3b2VeyDg8DiRim+6gcVGoerRRR5KioGDf5OBGQj0xt4amA4mnVTkjyX3QnATgGIQPMbXRlKAvfpKjy6QD77IspkSi82rSG9YdOAg7jZFEFIzXceyU6kLHMKpY1KhL0p4keI9vy0hQOy6L8xPtSAa3JDYWHLwj54SKIsUcm6nKSiVNFnXy6JHicqZ8NVdJwtdbtprJW5hXCvNS/q310WWGrU98RTaGbEcU2HE+kDgpi0Kulxk88MJ0drZWPA7o7yCnY7lcaAH9Nbq749B+JInS46f9T6QZ9PmfVG1ITGUcwhdFpZo2R555UahBnweSJgeKJCJhcdcfddsjnzmymBWc1XfyJFgOfi7TinkDdrKmOD2yhutODJmWq41WJCjuPun7Hrtsm6NurrfyJN0KXfZxFqK8EOi0jiRguALsfwAAEABJREFUO5LaV81exw/XWsAjl61/w25PgvBIS+hHQh/qrJD7nyNycHll6w3CDtqcncn1KMcPz9CtFl8XljP1/i0A+OjwxKeoS1VVpRmJxIBc52cnGuG10zJC/3p9IuftkWKm//JFQTJnlqKO0ECORDg8nTx7Ms1p8HnXJOgNm7ojgeu+f8Ce3U49sVyRzDYzbUi4GfbQALMiIR/PN7r6+FE3FIxuKC4U8M2gfyQx4sVtW1TKSR6tnj9Tjw7nFO2Pl7dTUiaj2NOTJBrA2b8x6b7Gbfc24RFJ3rQkDHP0cvHkTHckPD+2dwokoUqKipFC3vL8VH2dacb7R7/6FTYV5fruutlRJGrYdwb2i1lWKwfPHS7nSBIQ1VaPDmWzShX2tFqvVb94jF4cVN31SviwgmRQeHWuCL/NTE+ePIHj/MD8ARnXJIz14kwWMu1tUM/5XejQ4cOFDm8/aDEG7bl6U5YpQeNys9aHD+91d3mhE2Q8J2E0EJ+N6Oua4tajZ09Vg1NZRA34gZECdMK36W2nu9990PHP14o7U3/b6MWTV7IPdxQXPmpNcvVAMWKEZ3MyezX2W8GX+WKJ7+yU4EEBnUOQ9hTM+vOFFuBfzdEpcN797lvlH241fvVBhcMkYZiWNb6q0oDvurVeKY/q0cPt777RrKi12La6Rsf7j1s9rRYaXB8o6jQk3gZkGlcLnVJoau72ytib7ojb6qJSRgK8ZT+r0YMyiyp3oz6+eadTitDDrp321QWJSk8CNkravHiuAv0pKe6Uz89UM26kP2mU7xnNEfj49wG/muGTwuVea+wyQ8iD25lJsRnkScOSIqPhQ3f4g+PFVu3Ha82fP9YpCdxHca7lk8dynIo61xG4Iqnoe9IpeubXAn/RYDtGLNo6nQvGffMOvhxl65kKdMx90Qy+5+xXH9++0Q4ftHnxVOWs0B17UD5IF7dbiX36ksJSjEG1TAmbyKGj7qSIvvQUrebsdR8pVDXsWXv8xfSXGXiXZbncnyoI/Ys65BL56ynhffju/X2RAR0Z0IeR4sdAgntGBrWikH5EXkfX1ZO50rJSwZ5mFFyv3n9UmwXtoHn94pk6l82jjY5l0n6R6UhbP9koA99FKy3XG2iqFCnKVCFT/uxUB2Dfwbftn7/VjhhtRgEpYKu2qCl+7NVASxtbrX9zpi7s1JaN6seVBOwR3bqmODVUuVxnSmwjLmbT/daLFNCakLvvvz22kWMnxbyWoacHZJHebrWiSJohY/fTjylouy8Z8ef5eqFsPVdY1Voii81sqfliIZdnh48QcKVRZVUon5eMq9SXQTl6nlGUKNCf4tmZwrHTDH+cQe/+44Uy9p5IcaP2/2/hxx16cFA+q5WFqPnJiWr2jiGacJO6LaXst89U//opoh8UkOPWfcH+Ft+0Vnm6Uplnunv9Vvs/vpbvK4FYrPnqnRrsqcMPRHCJFK9cf0dkF/GFsczl+0IOvIL9cwF+uCjtr7bT3hPRrZY9fVyAAHPcHwq7KPNKws/4vPzRRnNoXWSVjuwDfRG0OFnrhP0jgvxIYW92eZh0zr/Vp7qW/0LL7fVWB7cj9HpknYb9ooi5qkE8SbfsByU2mSNLKwot8LP77Vbzei4h2xVFm+o3z7RXp0CRZTcetBuPihQwBvxz2Usz8AhebCozuf/qgqRDT5Fipwzdve0bJZL2/Wam/XdvpTdXGvFpFqNu/BfbaIlYMqAXh2/fyJCv65FZUkMcXiDznqvdHsCpxBe9VYmd5OyDXqizVa3ZeiMz0x36OwB72hvx20Gm1clmsqMBPQrwJSCfnn1r/PqjRhvVvzpRxv4s8O/Yv2PT67Dbafz9WyX2xohMp8Ive6qeYm+zTHlVaV7W0DHIimwqMhY8l+zBAb1PWVSEvsSeEkJQybsR/Lt3V/LChyhCFuAibD9g27Mvn04FsNtHtTJsscSPzVcrtcTXkCDfl/vMZMhk/asXKl6cK7KG4P8R+bpvgesqto1EYTB/cqqcuDZc3k3F1Y544Tj20xpZWWo6k2CXOf7iaIMGYFcUWHKKUzl+PHN7nC/UwTP/iw3p/VYBpe3R8wRM/fm9PFbv0IEEP8ftnTx+siqbcBvx9bt//tpRkqKmX+opv3ih0qJq9t0OX9lQ9AlXBw1/hM/RlOGn3Gacf4bfCNhp/auXShS2l8sV9nKtD19/iy3dqj+f6Q7dLdyP//aFvKic0JvMaQbPhni0/XClSrkCutijE26DkcJXZM/OkF9JvFywXwV4EIhxVZfSyULFcq6AfiuTRuzQKCi6XwnHXinPVDw9kfs03/cj8VH2eKPirtXqySMNxFTh8UrF8yfKwKPFT2Ts2w1nOLeLBD/F/uoydeZ0s0wtxWm3gxEf6YW2AR9Qssd0rD9j78vaQVpVytHDbJS63KZnofcjutKGUdl6puuvX0soAqGGRuLgAD2H3Z2EnvTXd6rQ8b31smquMZgieFuZ6/C71xrxH24fBvwA3pEic9z3EvtTR3xQZKXGRakB2tKyVGJvMuw15rkyeGgQZJKMtRL+/Mj6kfX1zYWGXCopPHaV4UPmKogFfX3bbFQiAxG/lEWtHpsoH22IPzrtL7dSkA6X19hokv3HL9UPjY5vPyoBs/ziqZowqKZI7Gfe5k/oELZbQ2P/aDF98SItSh2JA/LDoOO3+B30NJVRew2qskrjcJTbt8dersuwTi2xQyygE9537JXN63faI8iIzIZNKd+GWFZDB2/wEzqdS/j9Fh+3AKfFP/1GVhbaU2TOb1r5Lzn4L3IXlmk20PCrCZ6OnIvcXjJ03HUv+6cvFfAbI3FHerJSxl5WED93//RE7X96rCP4EC4JU5Xe3OjwX75S9nqrR/MTjfi95usPyvZSh12WuMmcmDwVpgHdiE/PsJkddkbh+/VHXXMOuCsktg3lyChi78bV/bklyeU2EpsG5NpGwaNCib2/3x90QK579p9b+HJ7UmrPWX78gKyYx48i/zie428eq6DwXVMgH9gvc/aBOq/lNrZ991532y2AkxK2N5zQ3w0ai6CGfEbO/jia+PAP8DwvwN3EyyP2FN/fys+O/gtPd9fAYWTCDzXIbsS+5kWlDt9fYfeR2KYYpZ791f1N6/DRa1SLWf7DAi7U75v3/WvNOfSvtR/D+8kzpDiHfqn97NrM+Yv+nwDl7UMft/5D8EoUA5Oh/i/ucSYYBS8Y9TDn8yvdP/n5/P3n9z8Z+AsdP8b/x8P8/UP78bsfP3++/o/vH8Y+wPprrvdzJoULJmOzNrOJPYlkSIJ3iUBfBOTTPX3C2SW/MozMD4+Oh37mw4BPcg4OEyUbgTcALxGI/TCBcTwYcLn85Y+D/rxNY4wxv9A+H/v9/fc3zPN7LuAyETnpMs8P4Lj1Ed64/Xf9MTOZ2fcwnYdm989+783M/mLM94P/HW/MbIJmxtUJ/bz5G+/namZyeTlePE54+b037/c+b2amYJ+5FNcNaRpvZjJ0Sr/0mdY2RPGpfRrn8BMB7qdHTBln+dnzQ7+v6+3z5yzLFEOcmvc/wPKrP5uZIsGp+Dz0cfuzPyZT+NRcVRIBrbeRTd754PcJf2KBkcA1g2dT4jXpvk/TZ2SeN3/wOWb34/35x83Mpi6H7zdmJg+izQw+iI9NGIXguxP3BoY0TIt3kpn3mfzjMLz5/dSS7ukJQeFTS/DVm7/3sd78/qE53d5YRTEEAodRPsabmU3r+djA/edXf+809/DjXiXux079dJiZD/+++Xyz+76hx0/zxsxY08D1vvEoC2JNUUvAt0vgg25AV5z4QcfnP/RPuJvJaRyhdXBZYP9QIW8WWJM2gpNPnfBDvg/PZrznxcg8McbMWD/ISBKZmZyPMcBPv6f5fPHx+cbVf7zvoTmM6R1jXVe932G7Dw4WObjkCjH6tKn5e7/xTd3MFMDVLGhal3H+nm75x8wUY1BGf0Yg5muJj49x+s1MZj7XKEKM6uFzoC9Bm+u048NwWfBxphE/7bj18ENmE2wzU2K8w/R3fh/oG3oOCPA3wBfXxYTvH3lOyGD08dzLBOeTLAIrjxoYGENQDJkSyYQeGGKCJ1GyCQ4SQn96Apreg04z9eCkYDJaYK7DlBnBnqZkYlHAP/pHxvV9B52DEms7jMR6DrsfeoUYaFEui4Fnb4m1E/P8amYsY/KxPt8MmcuU418mneLeA+EEzCzPZQZOjCk5BLOcAv/5QQtqBdH37yXl0OXPMURVHHQjz2ammEUZNDENnB1vcAxhwi/PiVh5kWfFBKelsOK8ChaUMa/iIFFkuQZwN2DkeTbBCo4XMIx2JEAc4OUA8g187pGp0yWDb+iB82cgEA10lAVBbxLwRg2880S1menu9kbifXICBFkQGuj35xHYWZYpsFZR5Pc8h68lAa3LIYOGyPiWQ73L0oLJQtSA/3QZsNy9/BjndAFeA3rj46LDjYx1vMFR4HDgcFpwWInZPa7iM0DTyBoBuP6Oyi8HdwNRfpCTewxf0/G9I2kZwDVR4HzA3a+G3g7QAji1hwM4BjUE/i38y2JQBO/kngO+HwmofZzzX/Qb8IYsaMHhLlGEa6F18CI/8GYUi6JF5JVNPHW+RvDs4W/gWlPkGaG3B88eOY5czQxKNdEQYlREV7xA5WMGdPUAfonrkWKZGFtysD/SF0NQBTzxzmHOSLa43k8HT/p8TO+8pO2hYbe9nvTMYRv4V7NKGa0lUdFyqHD5+0HO1w0T7Llq1groXIddtthnMGwJ/AfkMtDnulBzGBmRif+Wvx+KE3wo0C1vjre3oixdOGrA++7uVnck7V0XyPQ5ayHLhCLIeSvgGo/N8SCXtSdJM/hyBMfb62s5v+fzuRiiiRZwTazv/Q2yyMC39PWQTYb8MpJ3I/Lxg7+xqKG3e2Af0Qn3t37IMsb53B5edCQKnCcjMCP+quIAeyBZ5jgpBjmvDvicejFTxPaOXQMuxh41KEK3J2dn2OoM2TiOBw6VDm9J4WXGYbFeLTRAdQWOjj9qpgOymZISIcp/ieBAga4Fj5QHLU82Kiy6mLVDn2OeqW971eDlPHYdExg0JPlLDqHlYsH7TjX33n96eiank5qbsqdrfB1+h8W2HFqNNRaW66RaKiHXHQffjkLgAj0u0acM+vYksTqSiVuSzRajPDlQkTi75JB9BM8KXygF9eiZy6vmOcfnFXkhl2VynpGY84OyYbcR28vALZ/PVPmhfFGoh9eGzQd0f0HCftJLdPaOonHEoPfYpli7w178YH1E/474neP2Vh2JHy8airklyefdmw+azxaql0sNyClHqQeSdi2MvjnuVJHk9qT+jKRBi2xuKAr1JPd6eNEzZqAF5F6DX9e0OqIrIzpZYSuHGjpJFI7Yc4kObq+vlBfQmaQdCUgvrjj/MotarzYKZS7n4wi+5yTP5uA45qaELfnaE88p7O5JxLgOR2h0XenR11vg7eCB694RPDp45PicAidg33WPdEni9fjWq+Kt5GIAABAASURBVLdvJ71MFI16L15gKwWFAU/GV4uZXI7duwsFeFyCr8vG6Y2MaTNpTyJxc3oitzMvgDTge/X2nYxC1f5iq5LAZUEBalxW0hl8RX/cdwmdeUfh9eOHDxpeX0zfxk77Br73yvNc+7s7bXkPpkrwrAi57jxxSZJ1WS1UkswysykZnc1rzR+daUNCPi0qLU82qtHlDF6OFD2u3r7XxbffqYd3B3xhzxlzwD5GCok7CkcVdl+FXAvsPcxKFdDZsIcuPeFPkrBFV3bIv81N0YJqyzSH5vnjc2XYajWba9MGnT95yho9OjTTEl57AanDBvavP0yFl+dnj+V8vqHolpH4vPl4qea7C938yzdiotrffzfxrcLO3U4D/ingE7sPl9ri+5QFlSkokSwPkpp3W7XcNySgOpI4ocE7gN/d9Y3u4P3N6/eq8xILj7oiKdWif1d/pLiFzCL63lL0vHn3TuWjUqEaNXs8l50UOuRJngycn621fvpIF+1OxclKe/hfkNStH53ougZl9qH4u/eaLVfsgTtZZrq9Ial6GKWQ6fTLF7Iik1ZB5dlccVZqDz8jycYrimUzZLb6u5eqKV4X+KTZeqVIQvuArzpSiDugDyv8XkfiOLqfBXbWjepJEB5ICG8pvDb0Pf7ipQb06/TRuSJFpZGEV0APShzXbL1UVKb07VaGDZW/eqY4r1RS1F1gz0cbtIfeYxUU86icBHYLP0v2r/bb9xrwaTEE7bY3KrDjBt+x+eKJsnquawrPJeNH4h1A6/Z2r+32Unks1PzpvSK4jvQN+IjwZqtb7GjWavrWc/l4iYxutXn6WDckbt2HDR+uFdYzuY/IiM9DDPJ9K2B7Yo1VNleHfTUUfgfom716qvHiVi0J9t3ttSKF8vckEKvFXHNs4gT99G+TGLzL8bOzv39Owr/T7B++0FiVOoReI0nrgqLzHp1cWaWMAnpD8eCI/q/WGzmshJ8csqQKXq7+8aU2FP8tz3QCv7O6lNtzv6kpkN7q5g/v0cxMeYjaXwf2KxqOeEPCVNYrVFFlXshjBVAiKRpUdUJHR52fnWiG7hfLmd6/eaOwrOV+YITnO2ygpngeV3P5X5DJse1wcTftKXPs3b+Ze0Qfz58/1yUyuLq51g4dKtGrObRG/EaP7+nw2x8/vlf37qNG9hTXpXI2U94M0y/VnL96oRJdX55tFKDh9morBmp+ugFXUyxyfbh4r4ZY1/AHi6yQ/7LIydMnyknqrvAZXlgN6IoXcqoXj3W2PlMsc7UbxpIrC2bKwevta4oL7EszZewBt4pt0uH6Viahb9g2e1CP79O6nnR+LKJEkezm3YfJJ95dblXCowwba/APw2Gnnn14Bh879tS7mysdkcAOn3fEFyzK2UTLgf1hPFtomOUqfvNS+yypZb9IwZRj86oLJfaMG/bthv0zR48LCsVesGgoJIzsIXMviFmAZ73ai0vwvVCOTp786rlqkuZ937LyqNWr5/L5FRl191slMixDpngBrvjj9m4/7S1H/GSGHHr0fAddsS5VohcxgzfEJwd0qEiZAknxBnrGPCgPpbbswbo7TvxTtEmvbt5+kFE87NC1K3hwx16Sn68V5qU+WKtb+ubnZ5ovlyqB37m/yHP52a1kb86RaXh2qjWxSqKg0sGbOCu0v7lV2B6UMiSEHjV/+k7ZrlXABpuvvlNRFfj5SoP/aXlkNvGRoQV74ODfFq1zVejW7d21ei8ULUqFWSn33e37SwWKafXJRi2+3ODD/NUTDU/WcnsROBoxmHIpYJvRTBlxag6ehqxG/OBIkHrO2aIDzwjc3c1WR2Kam++wJXCLt62yxUoFRfwB+RfIAqIVQ1SXBo3s/Qd4FdCDAhkG5Bu+Qw+boxJ79Iw9123GbcDnuW/oiIUzCq6Oo8fr1byWLeYawH9WzVTsRrXgfnS4z0+JkJJ8jlEcKiikBYqxe2yxw8f08LU9nyt9uIHIKBWZSnALyCY8xjfEXDn8E/7Mz6kJX39EFyyPyrGnEV3q2dN8n09lpttxp/rZU2xkpvGP7zTc7jTi7z/++Ru1xN4tMhiIAfICXaOw6TaxY09O+HybF7JRmn1zo5hnGimMNlfX8gKyfXuhvm+UPzrV6X/8DbBatV+9VwGcGr+hf3il7OVjNdjAiA0XxAfz9akGeGzs5/I/0wrOM//lNfZpL8b2qcFWCcxWM3lsX1O8S8Ryho54oUno3fHPb1RAv4Hzbmg0tEfV/v8GwI8tlgs9evVKIYdHKdeMOHxAnnfuK9hTSwp9xa+eyh5tNHvxZNLDY3dQpKirOtewgUeLWkKnBs5CE4/xNQ37wqBRfW7KqhKeRAmbGNFnm5eK6OdIkb78+xca4VlopXDbSMjXfymmx3d7PHn8uFVx0ymUlVpiqfLFU+XrhaLvxecbFTRDhkBUD5wMOnNoKfICm6oVfv2EonGmxT9/VIt+Z9jUJbHLgA8JndTVURE/lbD7BN0De67yKPeDI35pQWzXsIf4N3fTrmHPMZXsm0Kusa4EiSrRsbFA6GUme3etFIIihXcrc43Q6fqYcRYbLRGDHZWwseLjHn3dyr+hHcHpSBFRwNd8Jrm/pjgq9DnLcinL1OE3svVccpvlmtjzXW/1+7fa7W61x5+1335UT1xqDgP/73FI+tM7ja47L840OzuV29/sy2fa5QmYO0UKesGLzviDxLgcW2/8F8UoEntM3GGRA2eBbLsHrQK+dNNfaxiLoERc7jKzELUgJov+VxuI/Tv2pogtezw04vNn+KbksZhlyh5vZIxbsA/0lhTYMxpizITsCnTRsFFrOqUsqCAWtz33rH/Az9Uhl39ruqEYnX28k6DtiD73nKGP0F0pVw2fB3S/d36WUQN20mPbQteb/qD06lw58Qzbqcoil90OSr97I/3LdxJ+C9Tl9hND0PzkVOPltdwf+fy77+AlhemRwnB3teXdreKv8LXYW43erU9OtPtwMe3rR2JeHzcsCxl8jau5DB/nPiKD33Kdw3ZmxHE18iqJX+anG81TpgJ9HqOx5ChDjhn7TfPuUgn5jsTtGe97zpcBWhvOchE/s95stCBmcFnmIdOddao5bxacN4qPOzXs8YF5EKnJptHhQDE8IddopkQM2ILz8h+/1By+x1eP5HY1e/FMAdx64oIcfben8IS107MTNVUgJvy1SuJvt9ugzz7G/eeNx/+mn89h/Py9EfgYsP+txpDvfz4f+32nhEJOTf9//Dys6de/etlfwP/7+Z+/f7j//uV/w80DjF++JqTw0AxDshgUYpQ7BwWT2afG6mkc/F8ltzYl7v3H+Mcbl5/8eL83f+FXk//nT9zoXmY4V5yNJzhkqKI3jNjvzRhNe1hJfOz7ZoCw6cmY4026f3642tRvMukvmvzzE7l9vooPoD1M5NZ/kuNJ8/v/Hs3hP8A188Ufnu6vZj/0fT72/u1P//Ux3n765oeekcSMN0/IuQx8hc/bDyOFOiCfzzv+hvsB3XFnNBAg+P3PTzW6f9zo+oUfQz/HSRd/YQDdAxuv8+CX1vT3HUFFlmX/Kn3BAu/tvqGfgYYh6POPr+Ot79l+B6KUh5dO0id7MTNF7Mub2fRCf83H18uY9yCrgc3JVdHJH9kk/dmv+qTp/s7A2eynaziO4uNv/H5ks/Igwq8ZG3n4NMffMez7n8/1w9+Nn3THcXN6fKDPjcDo4bu/9z4fa2bKyJo4TqPjS+B5j6NNPHXafJw+fUZe+rO3Ed1xuCPrDd4m2PgibDgEhxuBHZlp3zdfR6xp5n1CVEl+F3h+uDqe3szYSFmPyZOUfM2HfjOTmU3wzcyHsMGn6erjktOCTnvgP054jdM7sx/GOi1TJ/84DfezpRydy/Kc3vsfn9+3vQbkYWYa0SMPAu8h3Y/xf0OMHD4IUKQJNws24S0+MYSpz20txiC/ehvRcTOb3j2s73g5Df7exwbmTs/QEZHVgI714ALYSUb3vB8FFNo9T6d3ISqHDp8/PYNfiARxDodA2ICraYZJfiWxz+xJJgO86wlSHLbDyBgfmWuMc5EkFLzjfYhBos/7A/BGdAJy5J+ETpjx3niCODOTmSnQJFPJQUbcR/jtsMdpbpjW9/fOY/ExY55ofqVNOE6wJQO+menzj/fFEFVAewxBMXIfkKcn8JBjBp0ZScnoc7nv4WUWMoUY5ZAi9wO0xRjksnc/5Gs6H5wfDQczC4z8tK77FT8s+rg971qSg/6cQdeD/ST00d97UbgjwHXa/Np3vXoC8mlh7DPl4EDrnD7WD+Dv+tAxLjAoguODL+iRUcfBX3xiDOherqqqVJC0dPlljPV50eEyJgEzMI5bZVnOxSabyYtCrofuBzp0231qTfHI6e3h2bQO/HDcMmAbtAwUW5iMrKQsz+R8CaxjeVTuc8EjK0qVHDSlwGGzUcGz4FtCgRIwgkXOeyZUSUZiCsrVBhSlLJRYtyMBkBeOJ6hC+3y15l+jSWZBGbCrssTGTJKp5L5wnQJqYJ2psFdkqsCHM6F6Rvp+wwqgYeo5BOaMqz2hMUplnsvl7bL3Vjg82mK9kYDvsmuRr8stLwpRlxLeTl5s8cNZc7fjOSnAh8hBK0P+Kw4MNUmNikOJPv/AAy8MH0lqPXRHeNaiCync9zifYgiKwPPi8Gy1Usa9gUugHcHf5eR9eV4oxkzOryJk0BcAkkhyH+S+TeDi86mLKXDYD4taKjONwB+RZQReyYEmLwruRFKjleu589SY6wVo/zah47QguQpwYTpTqBhC1GqxUmwHDe5bkE2xnGuARgd2pGhcIYMZicU57YGvDsNbCe4tNlNV9SQrISBD/n6IKhk/onuCnx2Hqgad8G8F+0GuRjaOnxeIBB0J3gx5kM1LRVrO+4RyNfjYARvvuO6QUQ49fvg9UIA5UsDwxEPk8JafruXftLkjaX0kAbzjMOj4bUiwu6kn6Lmhz7+NVcCrQHLZm1jLlrWaTOppgr+JVlDYKHqpo1DSRDlZE78EU0IIclkb/PbnJbL1voRN33z8oArc/b3LwNdkaQk+77ZbJWgZaRW6XpaFHM89eJXMcTgxBOQw6obkeMHhs4yZTjanWiG3gvGu4wk5uSzcxiM4dCQXXbcL7itoc90M8NN9s/Otaxs1FOASSd6BYooXuxIU3Vzf6OFTE1qlixvdvfmohuRpgx3OKVLF5UwZ+nDL2FEJHphcd5Yub+yiheZFPdPt1ZViQH4QewvudyQVhS60FO8b5DYi+0UsSMzeqiUJ6PoxUuDccOi3RaXF00eq8CMdeGrm427k7iTHrmxOQjiaDL+TgrRYroQY5B8vMuZFpflsoQX4lEWplrU6EiE5/MqrQj52QI+zKkegvUr0ska2BQblfJo92igrcpmZcuSS1ZU2FB/ZZsg/l0rgmUH0HDl3+BDndQR2gNYb6F5vNnL5+y8zzOZzzDVXXC4UkUEeovKQqaV4N57MBYkkz29k4FVOOmYqwOUOPrk3hf2CAAAQAElEQVSeR8Yb89asX/Dev7VYnZNgIPnX0LJm0MwTI+iL291TkhJz1qxJgICiOuQR8kyKUQFbWa83cp8eFrW0qlUi0yOvXSc67PZAErfOChLivdymAgn0RNFwebKBH1LfddqTeF5tNlq20pyEtxFnGsWFEZt2/+M262v6uMi6TnP95Fzzp+dyXh5JtrckbgN0ic/11VZ7dNJI8vUkw1qSpxcUql0G7quO9FVj1B1918c7GYWxcj0nGdzpQOGloYDiRcmMYtrs+bnCY2w/SK4bcxIwI/eWWAgF9F/KypFnwMYrChgL8BqLqIic3a6Px6MCyaiMYubt0Mp53kcpxz8si1L+bZcAqA8Umgp4GChWFiSB/c/tNfigBbKokPX+/VGHdwd17w+qxlKr+Zpk5EHXFD3d9+QkVTPG1aFQQSHv7pu3MhKnhh714HUgMXVNovzid++0spWGkEv7Xrck2lwH0p00UBRekriun8xU/vaZSpK/OTrck2iNfdKeKW0ZlB17VYuF5hRfziioyyRvkQ3P5TPikwuKVGlZKeI7F89JtMOHA35kRxGsG46avVrr5uYS+UvtdxSYjkkNicklie+RhKsX2fYxUTDtdAJPkyUtVwtZCMrRgcPYq6GgMmQB34X+Er88OTmT8/uOpPstBcaBcQke7//0rR4DI0+5+mzUCYn+7mavbDVXR4KzfbyYbDrDF4hY6vKSxCI09C6vstYReAtspM1MkYJGP8918dW38sRg7Yk/+OEF/SN7ZUdhfIWtrEm6FiQet1+9hs0tLgc/Ny80xF5xlPbYo9vzvjvKffOeQt7N67cUZ1+rjDnKlnSNH2spkFbgtWNcdJuAD3FWKlAUKMDff1FnR3H66ru37Oe36P1RHWu0f3yj/Z/eaIbfOqhX+tW5qpdnGtDZclZpFEqI3BaLpV6+eqm8ncGbnQ6rRts/Xqk7NOwzlYRyRjPEOyiA92F/rRJ9F3vMDNrrTpp0GNwWJxuSn0cN8KFA5yLrXJPQL5Wpo++Iz3T5HODnCYWVDeOLLqlDzw/QumsOFBJmOqRO5ctH058AHc7nstOlFKJ2FOfdr/YU1+tYyfeXu/1OOpnplr1vhDdHYNxcb5VTDO2RsdvmDjmmyzsl9rX+z+8pSJvuCk1yuKYwuicZe6Qo35OI79kfqjyHSwn9vNbMckWXb2WanUEfSe7u/VbLzQaemNw2fc+0ry+1GKLc/43PTzRj/8rzUjPw6EiQ7yjyqIUufHXRSLs/XehIwSiiS8XjSkuS5U1uagubZLhvD8pMurm61NWHNzrOomb4xoaYZPftu+mbZMc8yb58JFtUKijS5SHKHq3Aba2RwtnHt29lwD3B12fzUvtmL5BGpKZLfF/Xt6qXS/a9UTm6pGOnblWpPzZTy5Bpjw/2bycOwLvFfg8fPion3lo6zJOl+jwoP9+oQCfmeaX2D6+nX1DY2aCPza260Ov8yxfYeas9ft713n15Thxh+EwvJAf23QX+2L91m26O2sRSNXvOkUT6LcWGHlvMnp5MMYAhi8P7C8l1MmEm3aAWX9ChE0KXcBkK9O/RqeHNlRKJf+H/K4qlFTacW1CL/Dzm9794c7jayv05AtcxS3KcMmjJKByU+EMvpBUUbiYclnNl6HXCH5bAMjbEjkJB+OqjjuSOBvbGhF2MnCPL5VoHdCZ33aWQkCRfQh6LFWWpoQxTm798MunM6suXGolLBE/E/tHjA2sOET3FGN83o2XyvTnUtYz9KFvMFPATCfo1DgqzUmlRIcJGaV5otlioI5YQPnAYBqWIXmE/1vRSlmEvFwpZVO8+lPhpfnrOWQBeIuOGWAZ0hehkMZPrbX12ovn5qcrZXBXrdswTdmfoQrZa6vj1Ox22W/UUWRG9DFkE9t+cq1GAj8DpdnsKzQcF7gf8S15Ucp3tkWdin8kp+IflQup6nT5+pBwfULJm/LDTgF3uf/+tIj51fnqmHHlayNS3rfzbnAF5jGGU4KHVhfqoSa432EDLWShR7M/Zh9urGwowGCB9t/jMHB+VlbXSu63uKFYGioU5cKMFzTcbWNvD27mO8DJzfNHbBO7F440ET6/HI2uWyn2/y5nz6pn2Y6sR2hf4KC8cj+zFohg7ske33A8Ubcdv3uN/TFviO99DFkOu/uv3Gv75WzW//0bD4agBWyzwsS287v7ltWbYxDbrNa7naolh9uwNBbIoz4jBsGplkZ+oHjvPXjxSalp5DDGikwauHLqmP9ebqMgdL7ecAwbsvZDtsc3TWvXzRxozk6HXbqM9sZCf613H9uxPyoGNrgT0x/8fwdfbK7Xolr75KEPnE7o1sE+1R2TMXrPLBq0o1AXEIuK+Ev6N4JE/2qiDn3lZqdxs5DZbEkvEGbJH8VB7ec5hIA7z9Uf8JlhJnC/2nB/a7z6qapKMmCRHpjk22X/cKhAD3FCg7cOguJyptV55XsqYN4J7blGpjsh0UA9/RUzCcpJJenWmRNyZ0IPgumiZRgqQGf7Dihxejcp//XTycyV+bwbeZpK3BjhZyFRzxsgotCf8keD98Q/fKiHP5es7xVFyEbktGfuL4ZvCflBZzVVwrlgSy+aj5LFVl0YN6EvNflLESgH8o0weA43wZL+7k/A7A3xob3cSxdcC3xTZ4zyW6+lL+PAOPYucbfKswn6woes7lSnTSOH9uL0GniY+9MhL9PXANuxhwFaGp6vJlv2XSvTyVOmLcxWWKdseifcrjatCPi9njxjWpUb/Ru9vX6Kztfw5/5//UTqplILkf1Uh/Nf36v6v/2/1/+Xb6Xwy2406Qqfwj4EY9e7tex1yqZ/lGtA7OWOfbdQSj+b4srKXWorL5a+IVeC/M3Pz9IkifiBRIA3YX8Q2O2zFkEGrQbaaK+LHjXNRC+0j/iO9u1FOTGjsywN8yjYrZcT4mJUih6ekURWF15r4xNdDhRThiSK4Qcvs6WP8iim9vUagksfeqwPYXMJf8B7Q7/LlY2WLWtYgUB/160cS/qB7vlKCl8I/hScb9b5nIecR3gNp8j+D6xI8BQ104AZ/l9Ti+6rLoxL4j396q/H1xaRKDvqnLdHljcv/0D84mUkD/wLJ/4EenIfe/gIl48kbl1/68Tnefun9v1O/BZM3cZUM/TH+pcFXV0pvI87ZHBdaGpO86eFDn7w9PP/C1eE8tBEYD8Mcrgc7ieDjoS8ZhhEDBiKZmf61j+MyNZIcD/AfrqLvX5v71757gPfXXM1swtnsl6++7gMsv/fmz341M7/8YvNx3n5xAC/8vTduYcEvC8fsh7XMuHd+PTSXEc3heHNYZjbR5vcPLRje7NODjzOz6WnEKXvzBx8TY0TFwtR8nPd7M7MJpqF/f9E+9ftcH/fQHsY8PD9cfS1vD89+fZj7cPU+nz9dgf+Ah+vP1AcOfv28TePt8x5MhADB55iF7184LO9zW5juof/+ir38xb0//9C+B/Cv3JiZzEwhwD+a+DhsLtOPmX1//bzfO82wJWTq/Wb39yP4+ztvUz83MUAL47iddGbqZ7w/e/NXI/9MjfkmYKEf/s7b9zBRN5/rfV6w8fvp3SdYrgeRANN5NQ6jfIw3v/ex3ny8X53ejCDH13R4MQTZj2TEchOMaXzkvZl691fg57Lwef7OYZiZP070RQsaOCB8v+6PaPE5xno+we8/vwb6vc+Cycz81dQG6Jn66TMzBZr4+Ahf39tEt/MRHoLINMbpjVnOyETXKOeR+0XXW1+LF/Qnv8hhTTf844dJn8sth6779w84jNDjcLz5e4czsqbjFIJNwavLQeDoc6Y+5mTYaYZ8zEze5+s5TYm5gqH+riXZ6n1mQf5x2FmeyQI85ZD90OdzzIAwoea0ScbafpAUn8wPAGby/3hUyyGMJWRmSuDigXQOX3rW87V9jK8RmRdDZMw40eG4uBz7niwSg1yf/L3zsCWA9cSD4zjw3tca2Wt8TgAXx4EF+TH5s/f36I/zyvH0AjToyD/+zpvfOz4Ox+F24DdAt6/fcSBBvE6GDPjBTB0F1BCjsqJATsN0CPCxDuueNqAxyde7hy1NsuHB4ZsZcwYCzmLSjVlJQIxPKeuZEteBgxk38vWcHp/j8siwHZkmWA4vJNN4aBRJzieSNEYxLQtRCb0tGOuyZ0l58dF56DxooacgCeW8dKL8nReMihxawLn3tXkRgdMhv8A1hKCE/BqSAD18CTFwgMrVwSfH1+GamaZPMGXom68dwa9ox+mbOH5INA4dWVVyju/hW1JknNvQAL6uB86vYYIPDeDgcL3P5Z0AnheFnCctiYgYArHwKE/KeBCdc+iLHlzTHwO6GzMN0JKAF/OMtTI57gld6OmPvDdQ9jUaDv0NepVZUCCR4IUIP/QEDq55linLclUkW2MEryyon5dTIi1wAHD8Q4wKAPMkZo9u7EhoDfCuJKGT5zm8KgRr5fLKPfiHXhVRBcl/P8jmjOvBy8C9QT49h8QDSZEDhV4LJofj/c6Doiw0MN+fxWdkHTpUI9PAfB/r9pSDcw/t/tv7QmlGbMThZdDt8zsSRAbeDu/I4b1lvTTxfEA2oxLydvn2HLLdjj1J63CcFyNFlQRBIwUv59EIvh19NiuVwGFk7gAdM5JCi8VChctNmnhoFtRBa8PhcgQ/X8N55HMcX1/L+VHCb8fPn72w6HrrzWlzGw7wzHVjemZ9l6uxhv/cUdh0fe+xJU/05uhckSEDkoRBRkL8IOfFnmR7xTsDpyIvlMVczkPXjRq8nZfe73J3HexI5mUkEBoOkUWI08Hz8O6jnA+zxUIlh02nJeFbe3T0iF4leLE+O1MJ7IhMOg6cRvL0QNLNkz81+pA47Gm7V3HgcGrwB56bTM4/wWejz4sCBf5BAn8OqPe65v4xyfVmudnIcXc9XpA0WfHsc2MIyqG9LEqu4AyvDDzmyyWvE/4WG0LHfe8s4HkSH+Qyuo6RDLkhEZrDmx6bcZk3zHdZedLO+eT0euLnhgKH+4uGg2oOvBEeZKzjdhPMVHBfk0CtSGpU4LJcruS243y2IteSAlrNu7pLat5davfdBxmH46qs0BsOzSBm+JOOIqHVpeYk9hoSE0WeT3RU8GYJTRV6MYf2hI6N0DAuKonizD6HLq7xbKVJT4HTvL0kZug0QG8Bja4zBQlzL9R1d3slCgWu/8IPFOuFdvAiQVdVkKCCVxlNSioW0EJyaE7RJLLMjkL0pf/JRuKRq+1WPT7jwGG9wVYLkgrFeqlFga8nOXDE7vKiILkGJHz4nkR+7KUxz5ST0FhRoNpTBM/hWYhRxXIuw3Zr9KkhoeQ2gIrIr3vXOQqrKYtyee8pYNQkhsuiUDWbaU6L6Nkt8PwXBHS+0vr8XMUn3zGv5yQfbpXAq26TjAS3y9OTdVeXl3L53iDnHN0Xeuj7zLE9KuVB1emJIusganXsyz17g397t7281e1XbySSnDl7QSKZFvGxGxIpe4r1/bJSIlG1I/EYKUweXT7cVgAAEABJREFUbm51dUkCET+6+lT4thDktuM09le3U1K1qXLtkF+bgUkeRdBI4m/Ukfl7eOq66rpRIaMc3rktNfC/+vUzvb/davRvd7y90pqEfMhQDnTL19vlg2oSh7OQqQf+Dfws2Fc8uV2RCPKiQksRucrwJxToy+VMlyQXD/iG4L4EGbpvcNl0oLX/9r3SBQU49Dkj4X3A7w3zQovZXBU6bNin/wKGmalTUp6XavAHJclcVEozkkb5aqFikOLFTqtQqnxyJq1mytj3l+hcFjPk38v/rK+Z6eTRI50+OpcUNKeYf/m7Pyv4N0XQ85nbE3vl3c21xrNC8XGm1W82Ov0PZwqPo9r+Tne319hcjs4EhfOg9YsTtbc9crzV9vev5XtFz37SxaS333yjGILyoqAwdqOGvW/k3Q492VJEy9ivzHmC3k4ywD/4nuD+5uOHDwrRVOS5gkUtZ6e6+pcr+NVp2ND/wtefy/fSkWTn/vpW7vdCDLrAvu5Y6wY6xMf9uaB9gc5UAbrwJTesPz9ZK+FHCrKN58+fqX6/0/U371TDw9l/+pViXen6u2s99m8pWdAdNhNmlU48oYd8DR9iyKtS1Pr0VEuKDL5/vn//Qb4HV/gc94EZNLT4xkfMcxzdThr8eJZlqlnD9yzfbxoKUOOy1PLVE3XoxZFkX6A44bHLEr/CdqECXl5S4BvcsCnczdGBHtl1FKVvv/5Os0Zap1zd+2u5D6rQD/+W+474bKQIVVimcwoOkQRo9Q8vlZHojBRkxq/eqTjbKH92piaXjjTfj+L1QWuK5BGcDN622F7ftxSar3RJwXyOTtbo0Qw7yoJRXEFTk2QDMA47bUn4o7rEnUm73UGOdoKQJy9eqGK9Fn9QZbkCBYVwcafO/TZJ2H5T6XaPTrMXnFDkcV9/YM90ffZ4w3VktVpr+ehMd9+912RzFDi6D1t4kNSyT+y3Wx3QKV/0CP13FOmrupr0cUZhpChzXV1dYFeZNicbzb98riZIDftw/+ZyKj5ewWvfr47EWwGf11KYLeFpja8YTxdq0e8wrxTxCzfYeUess6xn8rhnTvHVsK386YkqEsQtuAzslQfoOmLr+bNTuR9o8f8D62FgRA+DRmwq/IeXKn71VD2Fu8Mauz+HRy8yxXXQ8bLV8Tv29y5Xic3m7seqQmevnsv/HKsXm9ZPz6fCWRdNHv8uoa/l3gsbAwW38uqgalZTUL5VfdvJi0UNxYFIMbU6jvr4h69Ihi/kcUWL3K4pRodRmlW1enjptET8WyCui7SxjOrQ8ZK4tVKm5fmpQog6R3ZFXmhE5j2yyYDvvq57/UHZ1V49vOZfxednOmG/efLrX6tnb2yJL4rdoBw9qh+dqkTPUxGVFpVK5LCaL5WVpVrsfHe9VYl/TfA2Yy9eYuMeP+THQe3HrSwGlX//HB86aE/hUMSmLsOIXx8owGpZaUDfcmDELGpGAcrneHx5i5+I4F+wV95SYC/LmSpF5fis+PZGs1Y6uB//59eK0NNQwDh+eaqIbBeMLfDDGfbhhYX9pqAQu1KBrkT8SL6eq1dSgDcde9dxfyO3Vz+39eA9sHdmi5lWy42oFmPT0MIendgvd1+/1S1+ZmS/j/hHsXd217v7Mx+41o/wy+ucfbnT/k/fSuyfDba2f/deAbqP0D18vFHgv/K6kRH/DsOgGKMkI/Yb1KGXJXHrUOdqLraTDCM+zdB5A2+hwzFEBQtT8X223qgnRkn4oxZf2Q2tkpkO7NlBUQk6/d0AHgMxQIl9BOyjnedKpSmwvjm8LKrETn0fyvHVvl/32E5ZoHvTL4fECTcbBfxBhh42FGkjdLteKgQNbq9lpcV+1BV71ohDauBpT3HcC1q6uFEi/vA4MrL3Nm8/ymO/gA7kVKAi/qhazBWXCxX4ihHdErFExbuauEvEC0dwnr16rAH8vYGOYKBCUeiA34uvsMG7W/mn+fNbxdtWHddVNZd54e27C3C4ozB0qZkKDdiP86teryX45jps0FJsTpQBU/Al26zlv5zhZ6OmO0jPT+WF6+LFIzWX17Lfv9f4n79SoKBVIauBfQAqNOJDchCsNxtAB7ktdRTHOvzV0HRqnZl/ei9lQSVx6KCkRJGp/9Mb4XmItztVgbv1TM2Ha0X0ck4hbMQnNxSHE/xu2BtEzsF9gp+bo4LCspb/AsHAvt9SaFu/eCqblxrx1RFe7l+/g3+FxmCKX1+qvNjLY2q3c80y9ZmUpQi/dnI9OxA/d+zrRZbr8Luv1VEEzJYzlb96pgKdN+JH/5Z4ktSfztRTdFw8e6TydKORwmAf0rT2gX0+UAiM+KtZVijH1/T+l1rqQrvjTgk6x8zUsdeN2GG1WiqH99M30w3+ocsdOpw4y1qWKdDGIigDZo9cPUeQ73q16KWOnca3Wx0p3A/Yxg6fUs5mCuia64v3jdhjwg9V+HyD/4c8TTDTop5+2fPIXtpQiG6ancT5ZGCNHYVt4xxwiEnFYJwToBq9adA93yMjtqQyU3ux1QIfunu+1ECRdv74VDecTTsbJc8LlbU65D0Qf9TsIT3F+Xa71YH1MuIBQdNIgbfEvhI2mrHfOL3pbKEuE7Hft1oOmfK80uzpI7lv6/ZHuRzCvlG63cvYa0XM1GF/w9sLeRzWPZpDy0HZ//5Xyv+nL9TC7+MsyOVf/H++keBZotibsde6TQyPlsoowvovTvWcv0r8xyyrJIruCXnV6PuevbWqSikHsecnKpDbiO/o/Nv9xOtqe/V/fq/sj+g6ttGhk22UjpWpIPbd4Sv7D1sZ+1RF4btflBrgQ088kbD5Els8kEPwWDZR6A/rpQz5JmCN+L7qxWN11un2m7fq//nrSZ8TNmTvb5SI+RJ8bin6duiN27r4+DkKo+SY0qvZ32rE36YsyGXclgF/Ai3YfvHnS43YZPblE91xTuvGTvOiVgd/d5z3eucn8UKvAbWKMnyrvThXu65U/Oa5Amv9b/CDUkI0rpq1f3qfeHffPh9x3/P5v0z+9GNcvXH5d/v5KV7/PqAdz8/bz0H1te/7DV58zoUf7u/f//K/DuPn2wMPH+b6piKZzKJCCChF0PQZGelOKI08Jhn/ft54/Jt/Hub7xPv7xG3SiBNMbAjCWRk4CEdlESXn7V/+3I//gQ/+/Jcj9N/Msx/D+aVnX/Ovaffzk59w7m//h/vXzGC5/Zt4mf3bYz4HYrLvH8dJfySzH/r06eO8mZrrGu2+23l7f/eXck4EjOPU7vsfxtxfg33S2/tH+bo9ejWwQX3q+v7ia/qDmeFkB/XouY/1Od7vze+nPpJ4/uxz0nTv+N03pkOX7hsBi5lxb/KP2f3V5z08hxgVYvTH75vZ/TjveBjr9w/tx31m9v0aD2MiMEdwm+wX+zGz6ZXPNTNFghGnxZ/Fx7GXD6GZGfTDAwLaARhmpgg855vDfJjD0GmK+ISJVsnHeKNr+vE1ctYy89GS2f1V2MADnEBfxubljVvJ7dUSY7n1e5r3J/TGrwEQPnbCTSajw8wAmab1Y2BjBG/H1SF48/v0aU0zUwY9nlQZP/WN6ESIQQ4roXc+1ueZAZ+Gpk0Jm2k8LxJNrOt8cTgDc7zrL+bx3vu8+fo+d1oH/Lxvaga1zB1IFDmvAu8c9oj+5XkuTwB5EDlAT4RH5u8/4ezzndfTvBgn2mGVAvj6u5ZgxOc4nIkuOntk2mMDDnNaC1h0y9eZ6GYdf/YxzuMevniLIYCoNNHBGB/vtPfAMzOZ3fPf+eS4ev/I3LwoHBzNJv4l5voYOvhJ8jERv25mesDHwj08maCpn+Qa6EvI39cNIX7CY1CIgTGDBvCIMRKM97SO94Oiw2WemWmAnz3NeVGCk8Fz55Xjk3NQEM8eEPsaHmz1BO4tzWVRkkTIkIXL70FvEnwzA0EHIsn5YhbUw1vHI/c5HFAzP8TPCUDB0/Wkh35/78m/lgCv63oF3kWa0/YAN4SgECKQdU8/awX6IrbkrciLiSaH43Mkx4Wx0OHPI/rk9Ic8Yxy8ANbIfur9jrLz3dcN6FRGYigr0TUaEKb12mMz6VGMQdHH+Lqs6XOPJFTMWI+fqp5NhSZf05vzOcQoY4749CS8XDbcTj8WmMSd481FAl/OW/Lf4N0dOazCcOezy8CTLX00jb4o9HQkmRL8zRw2844cLH1uoMDSEjAn6Ov9gEkAP8BX55PP9WKgg5ieXSeRd8EBIAFT6I1YQ0VUDJkcr6wsNdLvsvTi4YGDq8FfM1NCfk5nRxIfF8XzwBtNbeSdISNyxYp1qQhffb74+JwYooamnRLSLUnMloOFJzlGcGKIArwWkPzbYBEdbbHfhvETTlnUHjxaDuOui06fgWOWZ0rQ6r+VPUCD4yl00/H0a57ncl7Wi8WUgHF4ZVnIP2amCK11WXGoOJCrOcjl3rNuh/x9fgiBS1KC32YmGc8cgrKYqQBHsVYA5woY3OoG3fA1YwgqoHfkQDNCQ5iST3ckCY4aOQxN3+6hCJE4yHTQn1kkIdPIbSIDrh9ePqmK/HOkKOP0Ox+FMJ3XfgBy+/L/F/D+sJfj4QnfAI43FBB8bMVB1OXvcL0VHKrn8zkyaFRA+4g+uc4mAyo8np1tNOkGvibfLDRWmRp06kix1/GQMZCbEhwHEhktB6uWAvju46VuSWI5PC/gJ3xHTwsQUc9nWq7XcrxiCCrRPdeDwHrFrFYBjp3zCL31awEvG/jvcm+Pzq9Gfj+gcxk+xZjvB+eKA7vhW7zFJUkAcG2vrnWM0EKSouMgeMtzDEFVUWrE37Ssk6ObM/iw5yDs9NxyWO2A7fxwfkXg94w90gxb6dCzG4pt5YKDbIy6udzqlmeDDy4rLpPcBsb7vetEAU15WahmHf/28gCfnTf+vke/jiSIG1oN/Uf0enNyKm+zxVzud1vGRHTbbamNSV1uU7K/o9/l2rKWt0BBtuedrWpdtntl6FS2mqv0RmLOcblFF5y2HHt0mbTsAwJ5fuQ67Lx2vHzsAT704CXkvKSovIwFicQ7VYNUkU8/ftxqdHtDruXpWpFkUl9EpVmhHn5fffuGIha6yFr+7ewS2ZcxUwKeYSA7/FSJ7mBRapzv3aCOwquvl5TkdJdl6Y+akZg4gy8BGVR5CY9bEjU32m9vSEDttSM1XMHfPbp5fbWVkM2CgtUcXWspQHtzn9l7MpVkeQPPEnrtdplxhEsm9ci2RzYuT7RGJbYR8RkdvrWwSNGQdb56qx3ydt7U6NyM5FCJD2hIXF2+easD6zveGfI+glNAFp70GdHDYya1tIIkcUXix2k7gseWoonj5YSuHj9SQiauIy6HDQmUHD33hHpFEr2kmDLBCWAI393vHpHRjmJtS0Ilt6j5r55LJPBz9lsvQMyLSl5Im2BSwGreXahYL9RGU9kbfqjV6cunKtDTHTK/IFF+/f693E/VA/Kk6OcFhoRNZtVc+Rh0uiaRStHt5OxctRdf4YHje03CMcL7Dj42H6PNc1kAABAASURBVLb68N1b1eheRuJtjY4EBu2bA3I+aoZOZexx+nCj4s2NKsbV0Jhhk972JL9cHov5QiX9tqjkrT7fwEdTCb4LCjfuC91vlb10R7JsT2Kuo1ByTeKzytHFIN2STEz+p+6+/aAyFmAxKj7a6Eiy74BfaJFPWg4al6PGuWl2Nodnt+B50PuLt9rCkyO2lSPvuG1Z6KhEArLFN5U48IyE3u7Ntbxd/vFC/UWn/JhjgyslErg3FKxuKY6224Ny/HxxViojubh6/mTyIf27rSr4s8hr5NFogzxud3cUkPfsdTvN4EECa/erXlgZSRhmFHbe/K+/1yqr9HS+UohBkdjkbn9HTvCozW/OtYRvB3zzxb9cTsWu5a9fwMNS51ZqhX2UxAtzii+b5UqPzh9TrGoVikxFPdNsMVcg2e1+1ve0XXtUS4IyKpCbbJR/8UQFhnNDceVIvHJ58VG55Tq2O/iGTlHk3X64mL4NWH5zpdlsoXxVqaUoswPHPfRlWdTZ+kQZe+rV1695d6c9MvRvELtvmgtZoZPVYqYCPzJiszNsYPn4XP4NvxpceuKHaW8CBy/cBny2y6XOS6Hdev74KYWdBllfqyduWh9FUSepJgleua083eiGhGZ9ulE+q+X0Ls42SosCH3SU89yLzdH9LT5OGTYB7NsOPUYOojhRfNxN/Bopag3ffFD37Ucd8BPVvNaOosbm7FSPfnuu63+50HDL/OWoEeO10cBRGLPJ9/HT03OV7Ffun1bMOaIXI/tZjwyvD3dynei4b/FJ3u97fsR/Ne+3Wm02MgMeirJj/+0ub+Q8WJDorx6fqGX/7GNQZZlCnqkuKpVFqasLZITPSWUuL4oWT880e/5IS3SFQbpx3X/zQf7ZnGzkfqJF7wvs7Xy1UbleaP0riuPYU03BM/v1E83ONvihp8RSRxn4teDieM46TUlpT3jPzzdyHdwTJ7XYq/6XbxXfQuMfXuvI8zV7VWKfyGKmDX5mIKYN8L7E7gN0HsdOVx8+KKPonl8e1KIHG/xTXcw03vXKDrmqVGj5bKP1k4WGm+2UENYtY8FnB/yOvWBDcTTkuZaNZOiXBVMkMRzxe928kBemBvh2+8fXyj3Bzn7a/+MzLZ491tl/+q0GeHH291/q2LfIrkb3j1ot1hR/Kx3xzUqaPh63HeaZRuB6ETwPUQ0xbIyZEvF3/3Er51UXpaaQ0rLUdjzomI3TffUPL5XO58rZ19msNF7daf/Hb7CvS+0p9O0omG5+9WIq5ofXl1rhTwZg5cSbB/yfsL3sfKX66al2CMP/dLYXeHrwj8RO4+lci+USeFfy/6WC+0TB5xa99/vyOcn6wqRHK+npRhE80kmt7qs3FL924LPT8vSRZEGBZPp8NtfH16+Fist50LHXeXy2fvFECR4XT05VUXR2e9lTTN+//aBEMcV1vz8tVd6gO7dH3eJDhn5QTkFlsk/4VnA+0WaugSKutjvFxVzlozMNyO9wuaWQtNWcQlZG0aMnZnJ++zfQ7ij6lfhL/xOuJbbu+IzrSgNt3B01RxdwacoeY0t5VI3P6tlbq/VSJTo91pnY/uR7uiEzy6KO7HlsASoo8A0UbUbijZG5C+KRRDy8JyYI3Psen2XM73vFGHWArsi+aZJiVirHb/X4urIsiU9bJWCkizsKKrk6YqUdNh3eXKlezJXwM0JmNivl/wuOsFnKedxQ6KjWaxU0Ifc85vTb5Acsr/BnjdInO+qwuwB8wVv5tzOXKJ2ZTtDl/rRWsVwop3jSVIJmU2+DnC4jrjD2tIAfnmgD/ww6WopsLYWyRAHQHq3VY1v75qiO1uMn68VKw1fvlVWVsptGwraP2GDiPJNnmYr3d3J8AvpV/v0LaVkpsla3KGSrhY7svxGfYfgbIfuCeHcsTX0uHQvJi4Atz0LP06pWj6xEoWdkzyqJczyWGMsoSyAcpAr5i3Hx5WPUHDicUeIpNC/nEj7di5Go8vRLgm6n/bFVDU+yolTN3qmnaxl46+agqqrVY68GTs0/PdHAuna+1vBuK5dnQzEtUdQK725U18CP0Iu8BV/cR/iYPER1zBvoi8g1PjlRCiY/kwfuXb4FPjdb1CqwbcMG81fYEoXUFn+5h/eB/bzrkfGinGiqNxvlxA4ZNJX/iI8mDsuUKfn/05d9JKxWijX6j6wS9A3E7R5HNl+/V0w58ftOKTPNXz6R7o5TCwXzZ7niaq4MvOZlrYAdR2iK7DPat0p+BkC2Bq/5keNefgAWc4VvTfC/xU78F0OHRaUc/R2Rb0L/slfnAnlaUHFyovmz+/17IP5I+MgCm7ZuUP/xWkLvuqFR/cVT+ZkroC+lRYUsKrLHFWcn6gtTRmEvW83kv2hR4jtcDwK4jvNC2clCgfOtSXLfW6GnCbkmiqA5+0jEgc1PNqrgpRfYRTHc9T8WhdLr91IelVN0X8ZSum2Q+YXisdeWwrKfp0b21ogMAmFjPkhzZDcis5F4pdleT7FIgG57u9WYBhk8jecbWRGVvTxTdz5Tw94f4cvwP/9Kw4uVEvPDkFR/faP2//6flf7z1xoyUEHP2zcXSDgqvEXX1htpMZPapB4/uTvsZPgN4esyaCw+3GkgVhnwcd2HrUbOEHd+dsS+/C/1dEOnROG2+scv1cZR1eMz5aNUdibfW/x8XYJryk3NKlcoC6VgStjGoZAUJae5B67Yr4Qf87PQIZcOqdOI3jpeS3x3RAZxvRDGJDZPhecnshDkPj2+PNc+TxqAPZ1niDkjOlP+9qV27UEZqpm10ozr+I3HM530BN2HH7raaUHME13Pfa9LpgX2O/7+jfZ/fiOZsKeV7AP6RGG6uNhp+PNbBVfaqelHHyb4pB/1/vDIAvJGUItE9ZPGJiVvP8z4yzvDZP7VxnBw8CV+aByZP/VNHs7nM+yHH15OSD9cf3jz0zsf89Pev+wBRz20z978gNBnnb9w68t4+4XX7A+aGnz0pNv3DSMhYmLWw/qfX+mefhzwz7XpJf98PudH90wboW1kXZt4Jpn5nck/BlKjO2oMOyHHxLM3fyfdj5me/dabfuEz8eqn71x03u7fOG5SIjGYSKp6n7GG4ZTMjEdvvOfu08hPd+gDNPi/XH4Y4IMmnKHw+yujnAbopUs/bbyf3v3oyhwWk5lNze/v27QIt790BR3mTjzyUZ/uH57pmn782Zs/+NXb5/cJnCbb8mW4d555m/p4/rmrvw8CX+b4/TSGe+eRP3ub+pjv9958XW++tje4wHCf5E8/0/zVJFuD0M8aQ81MAacWQ5QZjpJ19DMfP+iyiFwHH147vd5keOCpsRAIJgTmTdx7m8Z8mpTQGe/+9Ci/mpmCBZrJJJ8inhTZOAU+I7rm/cHHMcLnPzSHJz7+7GMnXjIuIUO6Qdm5g25p0ATYBzowSRZMZrhVR59rYCMGdfncz9sIzuLjfRZYwYyn+x/v8+ZPZjYt4feOVwJ3RsNzfrj3fm8P47+/v2fbNNfRAwEB6b45TMeTdSMyEr2Bq4HvyIY74euwP5evTKLZwzjgh5jJ50WuGU0GZjQf99Om6eN4jvBxgP6RhdAORXCJMfAevtIHZTKWS5/u/ToSwDsdwV9MbDeZgoz1BnA14/mzFoCXESBl0+HA4YKwpCxGTTC4Z8Y9f7hPHBgSOAUZy/t4yQL3NJe03zu9fpXRf/8j/9xD1gTXDIqgb6Ql8PIAZBrjsHnnhwDHy+FYCKzFD+9GmlmQ8Z//GxjrujegpwOHMIfncCL4+9X1N/h8HvydBVMk2DHdf/zqcAw8gqKEPjo7Xb4spQE5i7W8OY7R5Ye8o0VlIcpxnw6kWaGCRJDPa0mUDSTDH2AlAI0cwBKwIvNZSiM0+zoxz5TRNzJGvPB78c7hu13mWa6eZGtQUMRGRmgM0GxmCjEqLwqGJw5zrXo/tMQg//RtpyzPZcA16A+0ggSov/OWWMNh5/T5ewEvsX6P/kTgehs4nPo8xwNjVpBN/01XxjqNTpfzITpPEXAM4YdxweRzR9cZxovZHXgNHrD7FZ74c2Bcnue654E04QW8aVw3ynEa4Z3PjwF+8c7xcX72LUqOPAbwdlgD9Pp8P0SN8Mqi+5hBZiZfI/DcUbjqSWRk8N5pDrzzdn8f5DbkutK7TsGnHln6O+dJZL7oS8B2HJznHcmMDPwtBEdRgWsCjz1JTdfLGMLU5+NdxhMexjrANzPkGuXru+x9nbxApgx2fgwYs0k8JQ3II7quIGcvIPqcCJwY0MOBMeiumWk+m8v4ryMmiTHKoimD1hiCArizmDpoko9BDsnx4J0XmBzfru94g30671m540BQV6UGDl0dh1enz2nI0XkxrwevERgD65UE/TlNCnJZFNhEx/ujJzM4GHsCSXyiGXzup2+KOA15yOSHR09I5lUlQhpGmQr0vyxKlgk6kEAZwJcXKlgjgRtUy4IQych6nIjRwQOFowE6fU1DxyBGVVnKcczhXwwBW+mnOQLvhH7OKPA4OJdbnmUkei8VQ6QFuX4Xea4cGELPvMA2yREcDL0soctxvOOQ6weeOw42B5KyeVEwvPflNSsrZVmuA0W9OQlMMynwT+5yKfMp+TdbkJgEieSyweYjsvMioI/z+S10rTgEC4IT9Pk3tUp4xRS5/8rAsUL2PTzCJEgu1Jrem6b3nlx1mCP6Y4w1M/kcb574cz0fsE2H12AfIeYa0HPXlclXhQjOQZl/45DEZQ6M+WKuer2ceFs7LuBVQvdys9FyvdGcpMJqvVYCTsImXId71ve1EICOyNR1IYBwAL64zki0SUFHeGjwpwem63TDs49ZcICu6pkG+NRCawev9iSOYoMRhEw6dgq7VqMnH8QnBHFG1Rx8C6QRi0zr0zMZ/O2h0/k4IzkvpanAkrOm47tarJQjt5YxeZFPv1CwY52iKEmG3E16MQePI8mz9dmZfM/MOIjW1UxeXHV/5G7Pf5mgdDgcOG+xJV8zY891mDN4ZjFoRYI/lVHzs41CjPK5PgbsdUliu2HdvC61WSzl+pngCaqukkRoDWzHd2x6CfmVMdcFBRRD3/Yc5DOLGknKGImIfDDdegIfPV4iG8uCRAtVLpffHQnKI+eZAM9my6VaTwaxVl4UarCTBt9wR4Hc/aPzZQCOy7NQVBYzChw7BXzFAVkdSQL2JEHLvNDmKQnyF8+gLSgHn9urrSzPNMATIZPEekfmhJhrx7XCHnfQfCBh2OJ3FEwR+a3AuWV9WVDHPtujU2amCrnnJyvlKahUVE9B3wvnTmOH/G5JzB4pNMVoWi6W+EFRcDjRDUnS2WKhLfi06FEkaTfxEF+6AAeXzzIWakj0qMzV4i8CCc0uMxLCc83R87Ko1JMwa9HHI/Qs0YUlvKuXM/xYmnxJBo4GvV6YGPGHs1hoT7Ex4GNvX79Rvu81J7E2W65UkKjwb2XekMzakqw/sr9sGfsBPXB+J/TUv/GaV4VKcFqSbO76Vl5I60nkPfr8+RjgAAAQAElEQVTiCwlcWvg4vruSJ4oz5FcoaAe91XymJXgX9UID8umAtwql3A6MBKb/v3J3F9d6/OSJVvM5yaSkvMp0vCUZgk2dUZg+4otufvdn7T6SYKeQ5vZ7d3urFtse8ojfGOS8b7sjfrnTCQXAMwrYO/ZEL7R4ASRHX5YnG96Punr/US3FmDv25ttcEn61Iqtkea4Dif2Ca/98I6qZuv54OfmzEr1qWLsqKpJijXYklox4IEH79sNHFU83CnVO4vqRTs5PFdGd7OaogmRvjp3inIUyYssUKY87ISK5zFMe1N8MyIG10W9P/hZsSHlW6/zZGQVKyb/9EK8O8iJiyoIGbKPFblr8kf/C3LxcaPn8qZbPnpBwr3VHgdyO46Rn579+qdlqpj2+4PKr1xou9wrgNaA7pyQ4+0XBvpdp9907bb99Ky+wrcuZZjFXv4Ae9iH/huf6Ny/1+OyROmxg9uhUOeZ/rU6GnI09LItzzUigu2z2FIVQEc0o+pz89pXqstKRc+OB9a/PciXspT0eFQ+dGopn/stJbvsZvL0jmcxQVKrX9d2NGvC0GNWOLMj+ah9vhdkpkJgTdiww2GGjKUtq8MP5rNJdanU+W8nvcwrnHX7JiogNJ1UUJRsWaPA1OwobGNm0n6yfPlLtY29udEs7kqhcnq3VkhQXBYpqPdPbr79mH2gmWzySoMywic1moxU6en72SP4N+MV6A0eCjtDoRZ/cMp09f6aC5Orgxf3moBZZbL9+o5HEX749yqBr/O5ySoheXV7q8N0H7b76jm1/1Pw/vNIROTd/Omr2tEKf5lqv1prlhYzCWbaa6/LNO3XYX7+q1JWB5PCFRuysRHY7aLn8r9+pPylVmDTMlyrQq1uS4GKjTbTgiWj2hm5TqTFmhqiaOGMkcXokluqx07k/488W8GnGHhzvWrWLQjt8OAaod+/eqp7X0x47wutb/MdRvW7fXchCVLE9oC3Axoe0YLdHQVZ5rdMnj4Uh6/27d/rIPtKSXE/wJcSomEWN/m0i9Pfuu/d6d3ulZSzlxZ1rfMuHN+8pru413w+ak1htLrYk50kmQ/tYZ8rXcw0UYXr8lPATGXR2xAAlcI/42JiZ1q+eqwlJBv2+l+Zj0JPlRuXTjVAtCnrXJGhvtZ9nGkr8Er5o+ZvnOn32WOO6VsseNStrNfi+I7zYUeiL7EkBe+1IXPfo95E4LJN0Ww7qHC/8RqDw1SAzL7yMy1IhBnkxT+9vpbJQTmE5kiTXomYPWSmwHzdfvVVG3OHfWnJ73t9iC0nq2PvkMRK4+95c4dcHdCpHZr4f9RRXhq6TSMQP6KX/0sJw4Xq+lRcoF1++RITDtK8YOlL4mkv0JGTKsdH+T280AONQGnhGEWCqIBZbzZZavXiqmn2+xZf6WpFCdU9snt016tHFCl07YGc3FBJ83eVqrcUxKcxK5ex/xfNz+S86ZthH1aXJVxSLmSIx0AyZlsuFDvjg6t1OJUWR8b98o4Q9HyliWJ4R4x7U5IYe3GhPYdN/gbVD3iePzhWKQiM+23/hIa1qddDu+9yADDp0tAa3/OWZZi+fqnm6VEZRMlHoFLgn1ndd95jWzzFGEaphfsLnRApKQoadkpzWxBpW5kK8Kn79XM7v3v1WnkvEhzn+//QRvhOcG3QBhyvnYbrdK/c/S4xDO1RSdbZRBK77ef92Y6AYckRHjhdXCrg/gx5RHHK6EsURj0FX7P89e1aPXgeKUl4UTNhtv73VHHhHdDCi96HpNbAvKEbVxC5GgXXEtyF1jcRxBHo6PlvJTmbKid36kOTyyhkrPvHpiXL8SWLfdN/d4T+WxKM+z/cro9iR/JdpKUylxFpPVkoU6cX8xFklI+ZosNmAj8jgS8Z14HmSzzDIkMX48UYR/bcaueEPc/TP7UXzSsc6ujkqEeT2nHmKPdyHVx16nBel+pL32N34fisRW63xyYn4oUEXh1lQdoo941cO+N7si0fKsDGXpcGbiA2pyDW+vpy+UegwwqtHct3TzV5LzlA9cXfDugLG8PVH9v9L7bH12atnqohbRmjYffdWI3Gi63a6vJXzxv1MV2cqsJHi109li4XaPBATJg05/jgLys9P1COLBt3Inp0qUajsidtcDyrip4pioheTDuyNQlbuzwJFK0Pe/ksHBXYTLap4v5v0LRFHGDzT2UIFfi0RUzfzXHfgt738qJE4zB5vVM6ws9+8mOKBKuXKkJWWtfrLG7XfvJdRkIro3fB4oSxEJXxB17dqvv0A7Vfys++MM2L96omsyOR+z26P8v0f7VHCZ3TbG/k+cvvNW91knfTiTCPxa7e/nfa9wv0oPtqLtzU+R8tK2uBPy6hQlkrIMkCr0N+R2MN9bP9oDi6t/Fn+J3iRUcAv9hQUhY/2HECGPGMWJfY3x224hTd/+E7OPxf3iM9t2MM79GrENxT4mbhtlCuqevFIh3WmEaMbz5eK2G9ibdf90Iwq/uEl/v6jVBU6vL+QLWvtjvtJh7M79BK/ZPA+tKP6bz6oIMYuVitFCr8BfWv+9FotZ43Y2cSjQPyUrxYa6PNC7+L5EyXsq/E/vc7+mThT9PBsyEzVbM56CyV8Q4H9tZyvovtcxvu+m1EUXX/xHNnWCsisJ94YrraKRaEemzJsJr2/UYSfWVEh10xGnBNw/Ltvv1Vz+QE7G9VQoEzoZPZ/+I3C//RIEVZWjPG4cvh//kH250tFYtsRHscKeWCXAR/oOaSIzgmYYxmVwbeMvatsk3LsM8dWPH4N2KARw8VZpYhvuT3stHr+XF2VqYTfQiauhzr0SuiWchOYKliugP/YeMV8u5d+907lk3NF+jLLFLGzFt/XvP0oXJhq7N6Qp8DVC+81e8qcWL/jvOfvMvxQYh/fc2Yb8V/26lT67kpOQ51VEvbshd/xzaXSosKkM95fSjwvFkslfFyzKRSuDxNPnbaEnPwXWRJ7XL+sNLIfxVePsXN80KKe6B3rQoPrNnprIWr/qxONz/ADv3mkYJIemv7qz8OMf+v6VwP8Gwa6SXn78ZRfwuXH4/z587H+/Le0z+c+3P8t8z8f+zD//nr/r/5Kefx49I+f9W9+QggKMcpiLgvZtK5veiOOzA/kQ9dPfQ75B2D+9NB+6P35u4dxfv1hhD/9XMOu5RuKO0D5yuCn4LhFJcOB+SRJLn1v3P7Fj79+aH/x4rMHA66l6V+/+77dA0086ydN/z9+nKd/C4jPxxsTpwZzpuvD83+HKyB/8cdx8vbDgF/GxjfLnmCo6zp5cJGx6Zj5+M9m8xxxRhYjDj8T5Mn17mGEr+Xt4fnh6mMe2kOfQ54aMKcrL0aCmjQMkywD/cECipM0gleM97o+jU36fsz0LE3PD/eOmJkxb1B0OgJwJJn5CH3/MbNPfSbMh36uwHY7iln+6dnXHyZYZiYPHiYauWfA9OPP3pyHA/h7pz/bdCP51YdH/okhKHxq4mPmayY9jPexPEx0+/3U/B/GOnxvuocofboaV2/CRrIQ5S3QN5Lo7ggIB66RfqMvWJDf+3Ug8OsJBl2O3ox33vydw+a1Ev84bt7Ex68Dm3b/iU6XE93f//h7g4feBFDjjen+v0QibWq8F33ezEySGJrg8Tjxt+fQ7H7M5ZCha/o0xszY/Az8g3LkWuSFRg6yTJbxX4jQRr+ZyWl3HHtgiY8Fm+bEGCXei88AX7jIeeo0+b3MWT8hKB/r/GkJsDr8qsO8H2Ny/n5PI/CYNvnB3u2HRpdiCPr84+u5XQVw8f7AIDNwhU/+zml2GzCQ8LUnOYBKhi5m0PXwzHBsdJRIBDo/e3DrCBYc18ie4H0jfHH8ypKgBD7FEJWgt8hKlfRleSkfE7ErpyvEOD0nDCFjvRACz73yPFdkbcftYQ2BU0fA6bqRFwXsT3K6nU9mpoLDU1GWmvCFUDPj3/sfn2OBZ/oShHjrkJG3ATvvvZEsGNCvgfuBq5nJrz62qitl4OzyjyGwhtEifVECdwHT4F9gzoi+OQ6Om0Yh50FOl9MX4dOAbTjvhm5U+sQvp80kwCSgSD2ydz75mjFERfbdAv4F5o+s1cAH1w2Hbz4jMZd1Izg6vjzK1/SA3ml0XLwlcJ14AZ4O1+8bkp4dSQTX+SwEACUVRUmCeUJITnOPjzQenT6f481l5OOdRxmyKpCJ9zEMOgRWSTU458h1QAf8XZZnGtBTf3ZcI/J3uK4zzhdPgI4kkgV+uQfHWZzwyPExAZ9gZjxDHT+uT0VeqCMR6bwxx10G/vdtZHxEJ6zMZNwL/lgw+ThfjztJQRU6YxYUYlSMQclMjuuAfhfwIXE48QN7j8/q0YsWXuWf5iRk4XPnHKAdZpkXcn1smkYRWjt81siaZTXTar2Rcd+Cb17AX1Y3mqBlT5JuZKzj6fwc4bcYm3y9tpHMiPk78gHM416ffRJA5pu1avgVkUM+5/DC4aaoSg7apbyvrGpkwkL8mDFBpknejD8eDhz8GjUkglrwLsHNr06PL1NCq/cF+DuAbAxBJYepSQ+Zy9lGEb3s0NkKeTNEEaRydNH9W878Hp51tFCAj0Udt1cyC1qQePPx3iK4jNDra/qz83uE5yUwM+bZ9EIkzJqpuWxddj4nZ24IUSFG3h2F0SlnnYR9lUUx6QikCybI5xyhsyOxsaeV4OctMtdtzmQ+TBUyq+Cb25rL3JPue5JqbtsGLt64aATH7RWHLx6MuS2w3Q85kB1JJk9ITOvM55rRMppffVz3aWxLYu6OJJCraQOfWprDMvhYzBfq8RmuN67nJQfsHnsSa3mrwbEqa3IUc4lD/6wDf2Tc0xLNYbjtOB+aT+u43nrS1eG1+JK8wJ8Cs+dwXXHQdd5X0D+QrNpzKHXeeROf5XqFak7YTRjQxU/QvkdP9w3JzaOaKJUnG3UkkrLlXHeTnpi2JP4XzJcFRfjuh+8dBbHBfW5zVHHTKLttJ/8TQ1ACpwEe+bixyHRk3I7kzeGKZAG+VWbywmYyaeS+jaY9Pi6QCC7zUg06OV+uwc/UkLTM8KNmJsfBedABu59a6yrHOKEflQpw8+SGv8/LQgOHZU/SLWZLzbJSnkgdsWO3IbH2NBH/0iPAeT2fklAlMqldNptTFZZTWLlR891HNSSgqsVSc+TqNj9wmJ9xv6E46L/B7zYTsZ07eCWwms1m7Lv9hJPrzIiNDLTAmIRe1Pie+Wwuw+Z7kgzd1S28XysvKvDsdIdeCZ6cAN+S5MW5W/Syx7/tSNAsFysN2EnF+Nb1DmZGeOuJgmwQxQbwjkm703pKcHkieiCxP6Brt10j99m6bXSDXHz88tGZbi8u8CdHGXzc4JvMTAf0aIefW7vNw7MZiSfDR2YkrDISM7cUZpr3WwpNF8pI+tXLhdbFnD1kRuFnhj3W5Evmypynda0S2B/evp1YH/g3IIjFZiO34+PuVpEkiidy2jKqo134N5LRwxVj7rbXk8+7ffMG+PUEO4HH/Om5svVcxWqhE6tEyQAAEABJREFUU5LYzmcz05IEzfTb9sjSLLJa0ijTwDuXXY+/zrNMp6ckfeCfeBfxiT0Fwgpf6boWuB7Za2eOf1mpxZdsSX6O0bQ42ciyfEo0zZ8+0lDnU5Fq9/ZCnqireyAWuQLJTte9NYm72fPH2r3+oPkY1VeZcvf/FMByivMDhcKIrGettMwqHfw3+LGn2zffwctaObqyh98BWrsyqHy0ke9Z7h+211v5eSzGTK5jK+QVSHM5WUeS9SM2GNiXl3//Qj2JSCNR1pBwShQjzv/hN1o8O9cCfW/Zxy8pftxe3yiwXmKdGXTWeaUOn+NydLnXf/+FSk9eYus5dtATh536/2sNflbAGlYVtFUK81JX377XU5K7Rxu0QucPJE97eJDFqIZk6obCmVEo2WObx2aUFr3uvrqVLfAFSEzIxNKgy7cf5AWYWW+Kq6WOFJ/3b6/hZU2iuSU53FHYbtGxSg0ykwWS4fimWSmPRRy/NXTkdSVPgLpcj17soLAyW8zBZa/lfKl6OdOiXqH7dyqujxMNb/70lYZ1qX0+oj9B1bONjth5eLPVClupKD4NZabV373Ugf1pQLd6irQGf2bLFbzMlbC//I973X53p/Wjl7p5d6dbCi4lPucIbxtw9ua/7BAj4/GdKQTVJO0Tuul+8opi7kBRZk8yN6O4EhFwdbJSIkm8/KcvFJdzJQo6bg9nGfZX15qdbuT09dd7DST2i1/P4eVRV+/fyxP+AT+Qd1L7AVrOTlVQ0MmRY0EhZbFYaI5NF+w1b9+/0+I//FppVevjn7/R8Z+/BSuRHDW5rfCPHLdLktLj9Z0y9N6QQcP+dY0+LTYnyii2iOJhfhx0gIb9mwsNl/Ajn+kkrxXyXI+w4ZY5Lb6/AEZpmfzPUgv+HSiUCJ5mVaUuBgXsR9iP0GMtKwX0+hRdy4pcxYszEuHoBMUg/4b5JpQq5zOlMtf61VMd0MeOd4SDqrBv943h8Ub91x+0OZoCxZNy18l54X/1YvmrF5qhH55E3l1ukb7UfPVex5gUX5zqcEAXf/NYbdwrezJT8WQ+6fCAz0Bt5N++HLCLAv07XmzxEUJfD2rxb2GGvRMzZthSGpP8Y8i2Y5/rLDGmhfxGJXpfII8sRPk33hNxY4FfSmDTUmyZu8/DHyfim4+3W4p9SfbqXFovNP7LGx3hq39zeTBN8fXA8yIrFLCRAzacLeYyzocDtteyD7v8luePpr8YsTg/U4l+zQ4jvH0k/7PZjvfii5cqikLNm4+6+ea1Aj7ZKCp07JlH4oMjet0Tp3rM2sArT6afLdfaon/TWOSWWC/UJVRIA7ZQINcO+XuR2ouWA3v5/5e9//6RJNn2PLHvMTNXoTIys2R3tbj3PjFvhlgQxIIgF/yBf/7+QmB3CczMe1e2qC6VWalCujJ+jmdldXXf7idmZ4ZLgFFh4e4mj7Zj50RkiYTQyB56ihzdfftKLYmFIUhBppb6DluSMs+j5H6HFVFFTOqxfbdXV9pcQQ+T9NunGpeVIrQLj1dyG9p/vkaepNOTU9kcnWGNYgyazRaKRalb9l7BF+Nc4QnIHl1poNtAEq+PkifcO+gudKnCxjhdMnttie7tWNth3HcHOT8H8E3g5+3dSaP66xcS+pZCksy0J+Hgsin2d/ePYL8SNqLCt+tYd4KjimqbpI7E7+3L19rD+ynpmQoZyQwDtwGfwrCPBhzhbCWnVSIpCFGUmbSDBhBv0vtDoemVh0H1cokeJs2fnCs9PlPx9EyGfMSmJDm+k/ABYl3qAJy+f/ifAHbbV1Lfwe/hcJTLu8tjpM5p0Fy3CuwFc2gjEhzDy0sFfKj6ZE1iRxrwQTPjSuxoyR4Z2EMiJWOzArRp/+l7+myVX5wqkNywIsrYP8QcI/bE9b9gbvcdOug8oHPDu1vGHCRgd7mrOslu9wrYioAdiiSSY0yqwbPwBBJ60uJ31U4oEqKYLrkvcffuYvoyyPz5Y+2QcaEfPfSrgG+PbxhIgmX4ElYzRXjk7WmQOnwr55+QyRafLQPzoE6GbapYdyBJ5LitHj3SisSw8zuzBzbYgGY+1263VexEIu0a+RpVPTvXSV/ILrba/QF6/P57xapUj+0fHi1UrOZ07qY/T5tCoQHalBbVsadbCrq+uJTrj9vPsq4m2oQiqWcPvNrcqFmt8CF6dfj2GT8zLGbankQVp0ttwTtjF7VgX8dGFrSd/vYrVejA5upGO5KXBOS07aH3Zq8R+dxS1yzmKn73DB5ntYUUkXHDRm++f6PqdK3qty80Wy60ahbyPxOsP751cslSUv7NI81+95k69v4cTfnZWkNVaEGS7qSaa2TvjCR0M3rgsjjgH0SZyi+fKDs9ikLDn3/QGQm+TELXfyW6B7fNbiO9ulL1aK14hDn4RwfOQUeSuIZsdJWpIGlf3HbyfSiy14jX7fW1hv1B5YunErwIsSABfVRE5+IgVMmgby9PuLb7nUbsUc8+WL3bavefv1NdVMQZjuhSLXt6ig2qdcTm+xru7yNS2GupYj8zfJJxXiqgc+PlrQT+ZVUpWBAGTYeraw3Y+Ez8ocbvUjKV7gdgB27fXihgp9rX7zW4fHbMOZspLWcStsfnMXRoT6J0xC4fx152Nlf87EyQz99K2PM3L1/q+Pa9MslekYBO/oW3IiggDxH4fd8bz+cSiWgFhkIDkcy0F2eq8TPjcdDx2UrL//t/UPN/+w9KX4DzPkNDaP52r/y//EW1knbvr5Q7BheFBH079oux7xWRTT1aan/xDtUYpCdrepsS649VnH4Jrfd3cj/oeHGtHh2M2O0VRd+/U/zzO5Xwztg3SoaL6X3e/rtL9tKD/N+Yog5hkFX1xBfBf93tNeJn9JQF9r9YLOSvjP0fOQvp/Vb7P35/f67KSTXnD0+2t5c36qNp9vlTxbMzHTkHZOxax3nLzpfyM57mrDOv1ONX52Wjo2+G1B3uNrLLDfpc4MvNFV881hyb0EMPP/u1tI/opGE7M/TZwmOX6XR1UHO1V3XXy7/QA2U1O0qBfoZ/DFv0X/XlC/y8/HSBh9af1v6bnuxDbxygD3e/cPm1dR7qH66/MPT/p6v+Gq+HmozqetGH63QfgixAUC+SMgYj4xBljGrwuiy54dHHFxWTCf70+rHxr26MtX5a+ek47rMXTWuYWN/LB8M1PXlljDKc+ZH7ieXGzTSvXxnwv/OdgcGLT5MJqkzr/gRHb3kowDu1PTz/+tXsHj4zU/6wxsPVzGRmvz6YZX5K91/v+s+2+BpeWB8geOepmNm0/s/h+fmzmU3Tj9DFy0P7VPkrH2Y2zR3gWQhh6vUwzuy+bar0D4eLq5kp2H1f8fK1fql4n08LXWUf1gAxTfKLDJuZxDtjlI15M/B7Ea/sDg/tZnTg2d9mJjPz248lf4Atf5jPnaPpXvf9vH3ksOnF772EmGR23+64m8H7D+PN7GObLxJDkPfJONU+1uv8eSoWFCnuzAfG+TWGIO83sqb39TI9f5h/5DoCs9cpmLxYDPLyMN6Yw8zk/4KCT0HTvUz4Q2TD83n8Xr4+xcx7U3xOGjxxPbAWt/iKnKY+9MkTrW2az9u8mJlfFLhaMJndF3eKpoYPHxPM3Afg8+JzBTEXvKJaZuYXjayBatxroNHjQ703BmjvVzPTg+z5qBCjYgwTrBm4nUbi5TiMPD+sncDdjDUnWfFV6MTbzGfhhvfD2JE+PtadrAFnxOcYof00J/wxYwxTPNRxK5+fKeAhNGN8kCnDe6+jUu58mJkCNIg4uBF4Ijj53ANz+lwj+JsFFUWSv7xvAj/v4/LJqgrQOcQoC5F7rmYyCxqZo+86ZebwuXz+5M5pCD4VJSsypsS5S6w7QvuBvYAGDcDZ+4FfplCUMp8P2vUcSHo/1NHX5xevzPxcFJjL4cr08/WcaZ5QmnChLoag5E6dSSHCH+gofwFvZKyZkVjEYXa4pzaD/8PER7GGhaBAvwEYQ4iMzCrAx+2D88HvHT8vZqYYo3rmCYzz6xR4Bw6jHtbJXxm+eFumYqQts3YBjAleCAR8bEcgJLN+zz51JBgh5i7KUjEEeb9pXeZ0OLzfCO1MksPr85ZlJZ/bedGTsPZCq/zl8xel0xdcWdvp0+PYeb2P6Qjm+7wVcziPEnLizyGGe/5CC7RZJYcBh2sAH6fFEafQ6ONwRDMNrOt4xaKcYHHaDA6nhYlGGdwdHod3ZA6X34G5e/p0wHOE546rwxQY4329ZPrGEJCx0R8VuBd0iyHdH25YO0M7yDut03IIrQroAa5Oz5YDT4ecOewuW4H+vsaEB2v72LIq5fOmECXmUowy+ON6WBWFRvjj9y1zZeYtwTFB05gK9TyrKlRblNf7QbcoSxVloQOHMjPoDnAtB5+O4NoAziOy3SM3HbpjEsHAGvoNcly9bQSuijl64C6bRsa/kueiYD3GjMiIlUmOR1mUolkF/OmZt6qrScZN0qxupvsCvCKOzo4gYsdhORBsCCTtOJVwEOon3Edg3HPYcDwz8/haTpNMfWB8Kgr1yGdZVpoRLPD6DK38/gheikFbAgheH6FfoL/z2HHxpFEsCw3gZQDr/YuyVglO/hyROcAF/0yraXd3x3RBDsMRudiQ5ArwI1JG5OFAALMoS0XW8ENKM8EzanNzPa1R+bPDOl17zngHZHmAP8AA3R0myCFPDvnhj0HyX3EFeAVRFWKUuHf4WugdA88y3XEo8sOR94sWNLCG68Fmc6cevoYQFBnrejTxlucRuXeaeFl4oIt5O/jquDkcjlsJ75rZbBrruDudOmi5R8ccx4kqWeqwjT53idwVrGPBFGLUbDGXmNfp4+v4AX8EbtejLTBH+k+yDS938LgoSvXQ4ZKDcFzMVJJs3RI88l9TRucpgZmIfJXQ2Ol/gL+r9VqBNVJKE99CjHJeUKmBQ2MEvppg9x28G5h7R5AnhKi+GygZ3ErtSO7NxqSaIF/iUC0OyiPJhUjQvSb4GbpRdSw4szYKHJD36M/dxXv5y21g6TRCH/QFycNVUodeOn0T+LntqxWnX7D4tTlZypYz3Ry2zMcBl7Y9AeJx32phSbMcdCAhYNDEaXfz/r2W8MfAw8DRilI5BlXQdgQAg9cBXGIIk5zeEGSFAAS9WuW6kAicHJDL0+dP1XHAH2eFFgT6rCwUga9IpUpwOsDT5dnpZLuc7xYM2Rw1ksSxqpAHUuOiUROS9iRfCmTDzFTBiz288zXMDIik5XyhJXxJ6EFgHjMDFfoShDgQ3JQM2ncK/EvLlW7RoyOyN5CEHuHzgGw6Hh74OyGJ0WJXtpuNCvBPlPl8Lr8yjVqC4wdg92eHxWW+bGo5DQ7wdUkQJDPvSVFrz15QfvFE4WqrRFlSVxA4Kz5/pJNHZzoQNOqCtCDQMQcHYRe24J+5jsBUpjTZEoFPT4Ck2UGfd3cKBJnWjx+psqQmJnnwdSzS9H9hhRAUocO0V3HdwZ/pGTyffPGlyrLSARxMoqNwNG4AABAASURBVF9SBx328Gt5csIyNvHUsOWlRakp5AH28wUBIGAJMcpYZ4tMb6GP03GPHNVOZ+o28CXRj4nQK+QdOhnwCCNTQaP55080BWTAbUCGPAkp5Mzxv7q+0gbcYwhy+zACl+twKkr5L4UX8GAOnYJMbheW6KbLzRGdPH/yRDOf+9FKh8q0raNKAu+HN1dSMG2wnf6rnpgiMjYwvocO6D62weF1fhpBoZbA4fXdjWZkaTra9GEtl481gaUO2R+hYwOv3B4ulsgdpSwLparUgF3akzBx+BYkbY43dwTkg26xCwEdjwSGtiRlT1rTtj3oQNB7sj8313L9enJypnksdORf/Wim9ninKhGsvNxp8/K96lY6glP39kYJPcjMu8XOvP/+B23815Ch0AoZC2/v6PdeaxJnQ50IJl6TJLpU+vKxbp/PtV+WKrEfbqPMTB4MjXWpkUR4k7iWUQt0VtArdBkbkSSN0O0Auzo9fn6i5W9ONZ6Nmn/ZaPbVjOZOmjXqCfTPF0v6ZbWMF/vryF51TSIhw9sKHjmtauA8koxYgPMq1krYIdfrm/fXUgwqSexdk9g7Ze/effNSTr/+L7dq796rhwbJf8VOEmhPIvNQSJHgbXUYtCXA7TQuUqHrS4KoyNnq7Fz935RKv21k8wOw3qkoMyWitr3mq6UMOQlgeXt1rfZ2q7s379R5cBMdjR6YxJZ7Ym51sma81OI/9Oh7RyKoJdj8+h//iTmC7GSu2xqaYXc9UOu4zgh2VyRkFuA560wnBLINPRmQsR0J2gr5mY1B7dsrdY4b67nvalWlnnjRb7/8UomETIPtPsOuBhKkBo1WJPNGfJSMvs6WS9hVIDNHmUUd0Gn/08er1Vpb9uXl+kRHdOXy4kKRtWdfPle3LNQvSjXPz7Q/7um3oc9Bn335hTJJquHpUp50Lb96ouYfvlJ5vtaAHSt+uFa5HzQHD53MFLatxj+/UYl+FiHq7j/+RWIvKLAXO3Tv+k8Ebb95JyG3h+s7uazXz860BIblEBVJ3t2+fCM7nevYRL3/y/fasA9XBNYLfLRb9qTLd+9UP3syJW9X6GLz28+0/PyZqmaucjvo9g838H6v229u2c/2uv7jG7XYpR4bdsP+kUlWeaIuxKjiaxKRBIjfvX6rDn+lOjvRFvtTYC+PnAPcHrn8FPBS7MmpqhTxD7b4IvNmgS6+1cgeGpD14tGJ8qJWZHP0pNzixTOtztaqikJ3v/9OAVse/uapOhuUwKU4WcjYa+d//4UGZK6EXunVtVr4dSQpGY6DbNHo+v2lRvaPBrs3Ykedjk47T2aW8DeTSBngq9Pf16+fn8tI6CfmLoE7oGuzxUINSf0DiYb5Z08nv+/47kpNqnT7n7/RgJz5lwF6khXXlxeqQ1KsCoWu14HkUo3MNCcrdHqrBn4LW38KDzpko3i81h19AnYjb4/gbwTab+XJJsdrQxKqIrC4Wp5qAY9CkeTr2HdX2uVeO3TnBD5W8Gi5WErgfeMJoqZk/UFjEZU5w8xiMdGj/pvPlWel5l99rk0ToGtWxE/yhE0assZ50phMLcmDjgTMfr+hHVpiE53eB+AR8yX2T20Oml3uNX77VtVsIcEHM5PvBZgA9Zxv9uhdi6zSKE/UlOxfWca+1isVSXNkt35ypuJ8JSG3/ivYEpvjZ4uILaugT3F+QkJjoxk2NJHIGcugiL+3GJFx9LBZLlRxTlGKChRAkMvB7vpaHT6K8yfeHlVsepKDe4UqyZPtgTH2t8/Vp6yM/g3Y7dQ00/5TWTH90nurTr0nD0l66Ho/0XD/7r1SgA9R2qBPVpYakU9LSTuSynsSeQP0y+jGflXKdTjMG0X8lQ77l11X1mvt4FPPvhJJGgeS1GNh2rOvGbpSIPt6slL++pE6Eq3x9a0y/pTbqTljM3ukYtC4bthRRtmxlyf/Knzhwfd85OJgIz6nqQGn2bPnusM/r/F5J3ixd5Hxs8fn0mNsGrLd/eEHtbFX+vq52lWlwn/NumrUs5fcuI5jgyL7g4ADJ3hKAhoJuaurS2WSyp0n20haG/J9fdjKmNceLyedL+FluLjTiF0Sci/ofaiDIvxK30PP796r5WwxXF7L8MvKaiaXr9iPqrEruSw0Z08N6GUPfn4Wcd9iOKk1ws8Zcj1AvwIbU7BPhRCU8Y8qS+q+eaPT+Ur2N8+1vbvVAA9K9KXDbxBrLcpatRK26E6zZ481+lj2gnmEd/NaR+S7J8FYjNIWeWvxzxbY7Izej44zPomwU/b1Yx1XhQL2tr28UoYWA8k2x9VLlZPSP72afIjjt28U8Q2MfWDcHhVYJ371TEVZkkg7qCPhGptaBp2EbTSSlBF6lkfoQfJyV5qMcdt3lwqboxr0b9wdZCSPD+htAB9B29liLk/C4W7p5PkzhS+x2du9Dq/eSMjOHNwze/C8aoQRV0F/jhsqwaE7HBWA388jc551uVV4fSNRp4sb9ey5vhfOsK1r/LR6jZ7Cm0RyWehCIoFpWTLsul3cqotSZlz7w1tV6LLQt4r125trHbFlbRnYbw9a+V8OeLJQ/dm5Asn24bTRET2KT5kfH0jIgNs9t3kDSeb69IQk65XSYZTFpMNupw6fbnVyoppzw/jbJ8rI3e7bHxRiUIf+xtVCwx6bECoFbHLGBxJnx5ulSciN01Xruaq/f6H8uzPtZ1kC/hGbF37/Rv3/8kf5F0Ru4XM6W6nE76CH/K9RgDFyXeLbbCXmTuzrCZ/1iG3QrIJ+d8rXO7lfE9lbDFrN5gtgS8rMd+gOmNiDIvuc3u8V/IsZJFSPyF3VA16ZlF48Us2en5pK8y+fSdiDXb/XiB9yrIMSPKiQ0fR4pY2OGla14tlSI/LeHXdKyxkwAsvtjZzPCX1wXhUkZN2WZeYosbuGDEXOHS1+tp/ZsJQSiEbkPRWlYoja90d54njrvgd4Wivs2BsNyHh516q2qOJkrvT5OTK/VocMBOi4L5nKbQGynWdJ+RE6Sp+MLzjiY7k/GPSLLyDQv6044B8LmOapfDr5J/PZp/W/dv9J/4+wfNrXJ3koXv8v9f+X2n2O/17ll2C5r/tIw38zKPfjYflHaj3UTFMZtPpQ8nQNMoTLLEzNbswzzkRmo8puBLw7Dkcwk9HD/mrWn8xOj3/p/dD/51dN8zvcvoYXp8EIHOMHOLIDgKJYdFh5mCq4TiP9qun11zNP1f/ih5kpMncIJm7lsPxYeJzen84+Vfw3/TBmfyjc/h/w/Sk9fn5/D25AtszgKBuK1zg/PZAw4Bxlr6PN67Pvnn7zbywP9MlsKBbC5CSO3HuZ5mc+g6dcPr7NfNTHx1+9meakb4xRHih5mM+vXnze/DO4/XnE+QlsOGb365jdXz9dyOy+LgCz2f29t/u8E31wdv1+WgM6jRRv92ugv9mHMeFH2nq7c+FDy3QA6Pvh49XHehmoc3xGYPdpTT+dw3yiD2WET9OtBfyNiI5EaDzi98Sp9B/gdIfBxIsPMz649bfj4H0SNHTYvM6L1w99N83lz5+W8QP/fJbAXDHgFfDQUz9gDxwHBSpCuLdITOw49RwGfc5P5/J1zIzuJjPTz195okHGHxmnpOLAGt7H6/3qxefwq9k9nXytjoCIL+5tMQZok5Q4bEXwDMAVYlAMFK5m9+tONIDgRn1y+ZDxT9PL5/F6UFHP3M4fb6A7stcrxKgAzt7vvj5D8jzxdsCR9v4TXWgcwcmLWeCJNfwa/J5HBxp4HM9h6Bk/TPP4ugFYR/AP2NkeGe5pDzHKfLwJ/xtnJKYJngzvBmTD+7idDMyfPrT5Kl7MPtCLeXxeh32Ef0VZyg+TMQSZGfj2cpp6e4hR7vgMk1yNTJPlc3uQyeegu2NAveRbwOgwAGucxnEQ4d6DhIfjYerjHz7O+2XoIpnMTEVZynmQUiFm4p01fAInlR/fDpc74T1z+1wOj5nPUanEuXYn2TsH6tzexRCnuSTHf5zgrzg0wTHu79cXfc1oB6YJrqyPL18vwwczX6OcZNPrnEYDMPj6BfKTKA+DfG7v488RnBLF4RgRoIE1zIy10V3oNS3FR7Sg7HRmTtcdx63mIDtChwg9fZ0MvzwBMdEaOXMZ7eB9TEGSqWe8eGXWMQMfri2BKarkfSM6URAEqHF+YxGVOWyOtLuMp7JQoORgdDeVVSOnk4DtvkYafX0cVYRUPldH44CPYjjuA4dgX5fBNI8aRgpOuuPu+hmRxwInOiLPA7Zht91oRxA6MMCMFQi4epvj5/BUZaWahI8ZbfTxt0GjEKK8zDnYl34/anLoMRgaHR+3p9DQR3l5GFfA81SVCuDttDWuLbo90r+FbgfHyzuDr19ano/I7cMcIUY5/BXBasdzojVz9PDQA7wd10QfSALdamiQ1XE49DZfz2XF5cTHmpmOzF+WpS8l43MDLZy+B8Z4ENYPdRGZMoOP8Mi/UT2QsBML4Mqrb/fTHC1BJ4e141rCW+eZ086McfB/ziE1BxHDOGrP3BV0czgGJtkSLGLp6R2AYr46AfZKmfUcvw0B1Jvra/RnkJhvZD6XN9erKlVyPk7k4iNIcjwPwFF9wGvCVd4SCDB3qspKFTytCM5bCIohQNNSK5JnVVWppl4CbnAsylKeHJ7oRBtV9/QEtpLnhAx70YfXneMCfM4DpxsgTS3Z5wP2EAutTs7kMuXzFoz3coDHG5JSNwRyHab7QVkJWGro6e1HcHLaubx4kLK7vJFOZqqQaQHY7uaGeYEfuAbkaUPgyedxPXWcHYeeA7ofPEf0diyjdgRBK2A69q0c3oEg09XVe2Q7qEfnK9ZOlAo4nWamoOXyhKCCaf/+TpkESeBwnVYzTYdbDsaJ4msSPyW4dKfFcqkfX3nSt55D9eab1/KDall8kD9zLCT/lURzspTP00Pngskyerkn8dc0M7l9qBZzJUqxnKuk1FWjGhgLcE9cnVYukweCfVcEo5kCEDJFcEJy+lwjVx6QcvoOBA0jernvjpqlcgra9QTJW4KocZC2BK1gq6qqRoZaOf13BGIMXfO5euhtMWi/36lANyM0OzhNSXaIsiMAhjLKfcCM/aqZx2VN8M1/nXh58Va7bi9/Rkw0Ygs8qTsjyFMTZIrY7kRpr2+Q90FNOdeCoFl03C2pQAYadCozODPnfLFQ98H+MKnaw0EVa9KsNbp44PkIbZcrDv9QpL26U7leKVfFFFjvsaP19UE7ZG63ruSB2pv9dvr11tWfv9MBu7GA5n3I8mDMAX7uCSQ6D7ycnJ1iCsdpvO9bJcGaAfokD67NG/UEua63d6rp57+K81+Rldhv51A2qODEBnC/+C8OXTcuXn4v52UPXnvk+JogSo3snp490sU33xNQ6rSKtURgzgiqr0geuAzeolPy/YTSoWd1VWok6bWukCH2hrs3F4q+MOs5Xq6PLfCRR4WSwEL9DvwOQ6uD9fAwSk5Ima6vr2Fr1qNHj+S09F//t9i3I+tUTa1Cad4HAAAQAElEQVQ7dHJ0m8ye17JHBkmQTO9fv1ENrB6Quf3u9RT0HuBBTzCsIKg80LGGHhWyfDjspUOnrk7SogK/g0bkdfXFM40EMlcEND0wNZC0igQrC9b1X2oXH/TQgPPdH76Vf1HDCCRv/E8rOpGBJZWlBC7XF5cTri6TK2SC7WxK9PTod9EU3PssgEGiZ3s8SOz1PbqRaT8nqVevFrphji32ZEcybgiDjgSojttOTb3Q7NGZNgQI56HUSDKrChFevp9kZOlfBiAwdtduFAlGbT0QF00HgoPbi/eK6wXJz6cqIMrp1VHt71/K9fwkVqpJTFYhyBoj+LXTWB/0hqB5ht7H3KEXhTr2tN3VrYZloyPB8EGF3v3lrbr3LXQf1F8etSOofEOCbH16DkyD9pudSnQrIUBug6agaV3p5fs36gn9D9jJEgHZvr0g2Xoh53VT1zojsF/gWxiBebu81W4GviVwPn9EsDWreLrSKQHhGn0oSUwUs1rN9ZGg6EHtSa3F37zQkoTSar2GH1lsZjqyx7ZvO6XvjupfHwk2rpC5MJVYFPrh5Uvi6f1kr2Gl5udrxSVzeSKBQF9BkicTiCwIaKdnj3QXR/XPTlSTAKlJ6Mik03//G1TENN5tFZhzAy0cfwtBO/TjcMf+exNU/KbRLYkDNUkjchZnMzUEe49l9mnU/LuvVaDf7cT7rWKgH/tIh72oylIHdGN5utYRW35ElgbHEruws0EbdGv9mxdKpzOBnRA6xSJogR5f7G8VwOOM9khAdbjdaQFdnZ8Rf8ttjutKkQqN2IfR9UhRS5JV29eXU3LjPUH7Lfbd2K+GMujlP/5BI8H8CA8MG3357q1mZ2vNScQYAVwjmdd4QHc1V/7NYy3hTV2Uuv3zS+2Z0/fHPXYhsAcvsNEdeFbLhVbzpebwu2ui6t6mpO8Ze6bPv0EODyQMBmA+kLi8e/VW70i4N1/ONHsx0/LrNTI9V3k+06os1YOnMX9J8mGJTJSHQSgW9sp0jp/katxHSIXCHkkQbkhAlbOZ9je3KuBPBf1jTPIkAKI8JSUq9sg8ryYdgvyK0GBHsq1gz+2bIDYOxbOlTrErgm+JvaAPoyLnj4KExObqSrfsqSM64vuv61rB3jEvGkV4FMx8WoLe3ZQU2KP3DbwKrFlbklLUWCVtST6UZaGChMTx6lpdd1BxvtARG+KJ/oxtzu1RFXQ4lJJP2kO7Ca9Fo6EplIAzYufW56cy/Og2t9qRBFMR1c2iInQrSHSO8PdYmvwLQfPVSsb6p+tT5CtpuN2Cz5UiQfqGeXr25yoV8i8J7UksC98jsEb3Yq1+kXTy5JEigfQDdrD/8xvZmOXyffrZcw3IwJ598G5zqzuStr5nb9Cljv1m+6fv5V8iOEUWHOaR5EzRQW70b//mUsJmFOjOHLvuOrjbbNWRMKpIYjfYRztrtO33ykuI8fxUwywp4z+7z5lJqtT+C1jsccJOnWKTC3e4vR5bY+s59gcbgvg0rbCDV6rQjzpVEntJpjiOdrWbcGhJVg0kBDDaatFHTJ7alxcSyTXfk0+QdzXIJ0mFHvt0YC83dKrBzidon9iHRJKIXIm2dzeqHp1yzhvUdKY2Zg1/eq3+D6/kydOIYIZ+UArw7PJadY5qrJB9cS5BW0/qbYajDD0d2eMKdCtDM97K/Nuxx84+e6yGEuBzX0oxJfX/9BIbOSrDK313ofb7CxJwb+GXkJVBR+yakfTt4X/FPpLQfYF3xH9I314rQqv0Bbwm6VOy5j6Oyp4sR+5G5uuhR6DP7ftrHZZJdrbQCE8q7HpV1MjmWiqkin28eLRWd4MNhc5i/jtosuOsULBvpt89m2gjzqMZGfAv5hg6EpV0esK4ZBJ2ekRmt/j0e5JVQseWp2v8up0gp6q/fUGfhc7maxWvbiT2WJencAYM4OZfbhvQjxn+lngN6LJI+oSna2etYlXLdUsk0P064P84bd02lmWtm+trCTCc7oLmpbsA31+ph6b5e3wHYO8uL+/74FcaCctEUlTsMy0JqYCNGbBlGbjSrlOG5lOCfbFSxpfL2GyDtgF/xuYLGf5OumER7KSPadyOQtfoMo0/FZ4AN/iMF9cK0Ne/iDi8u5Yh524fS2xgQeL07h+/xcbv5cnI+v/8O5WPoUcy3QwHJeQp4idmxvmZMc+Tiq+eYrda4bSoR7+NPd3Ptca8aTPo5LNnsvMzVfBDvAZsYL3t4XNUFaImGuEXWZGoS/h6We0lMLp9LsT6p3Qx9ejliA9xQHYz9tXtxwPNq/WJjL3an90P1bJWS3yjtUH5pNFAmYFfnM/kr1uS44eLK+k15Xajjj1/LIO6t9CjrpTYB/bYrYAttOdnE40ydiqxL4QZ7chtYL8boml4daX8v34jXC2Fopj0syCZuP3ujYRMzrY9ViPK/Nfr6P6IPPfsEQ6HlwKYamA7vmUe5ure36o6O1GCb8Uez+mafRxZEHvVnvNE+N3nEknnxW3HXrdRQCbT//R3Mnix4Qw0YGz6d9sJJt3shEJPeukyn8DNaVRwneEjDNiKSKzqgOwOV9fq1zMF8K3Yj3fojJFY1bzSrKjEahpreARtbVHL2kHN0/NJj/zLIy1xoRFZ7dCHhKzpy3ON2HC3Vz11LhNHgBjZn9xu7kgyJ2zJgX20pWz/8L2WXVJ8e6cD90fgiV8/VvfZWv31tdwGGvtezxkzkojds/cFYNvCy5F9YeNeJnJZoHDLp49l0MxLPA7q310pcTZzf2fJGbDB7kV8sMObtyrgWfj8TIenS/i8QP7A8dsL3b59q/KLx2rwYZrVUj36Vi7maDJcQ6+PiyjfxxPzLSiB6l9+s+HoX1OmqTNzYEbon71Q5zVUTm+/9/JxPtrh8NT28cM7QARN5aE2M+ShiPuHAiZZv/Dyyl8qD11/qc3rHtr/DVcf5rCi8JNl/XilAQH1DS379demROBdyDMG2otwRvKHwvbD8ExxKoErpkR/VfQLL9YWBR7cE4suDHcwqfWWqchMFgIX+9Ahs3yvEWMxoowOj8Piq98Xuk3vT2fxe6/0qxe//5eK9/u0eP9PnqGJeQFKgxaG8IoAlqPjPYMbMofbH35ePqCihys3+UMR178u+skrs25mzXt8M21euADLT+u8/qF4+6flYXG/Moo5vTVzNTOZ/Vi8zou3T4UpHc+HMtX91/hgbXlhbQDgfQ+Dr+3lX7PEL/YzRj4A++nVq1krWOBOyPA4FX94qPN7L5OcoSPjRHev+bEERXnRJLwsxtUoH58/dJ3mAD+/mtlH/KZmaDpd+TDgCb5xc//p25Anf54cA+bxey+f4hzoY2ZeDSnRFfqZAveS0RZ8XmDzNWjSiJOrT16fzvVQbXY/36fPXuPF+3sZmMevXrxfiEH2ofgzhJWZTcWf/UDm1xijAnABkmiUBZOTwukfQ1Q0SggKZvKXz+/F7wfskV+93NMEwwZ/RhDzPiEGls34sD1TmwLzjB/a/T4wv3h5Xy7Tu8em+FxmNq3Z49CJV8TRSPEelglA6oJMXuiK6o/31QBvZjLmDjGyvqZ6Y20Z/SO4cG9m8teIzfCSka37djZHGmJgZvr4mmYmCyaHawQ3r/NCt+ltrCkf78Vr6ON8dfsY7X4e7+LFm40PM1OgiJex1gAc/uxjfCN2eDK0MBk97t+BfhGc/Oo0y9Dfr2b3sHmv/BEGf/KSNckGfWNgLoBweIuinBwDA76pF+2On7j6sxdf6/6aNMEFL/zA4EmKaRzTwXGFGBWATTw7sUeccR8XQkTu81QduRd3Id73DSEopiQzh32QAZvXmdk0xmnQt+20rtm9HHl7WZb3DM2SJ3m8LnEwFy+nRYhRkTLVsweY08OfZfJ7x30giBBZp2RcQZ8M7fMHmCPPLmt9zymcMS5/IzTxuVmCtVmYG5/f+6aU5MWfHe/7taNSLOhlU+nAw51DnzMzlyHLI3qAdZh4E8A9A6evY6zpsuVXr0ewFUNQKiKFtThEDOx1ZVWpAH5fmyFynvg6DkdRlrBxhBVZLQev3vdq8HPcM+uLtWiEHiPr92qHTg5TiAH8eAPbiAwrmCL4GfSXbFqj5vBTELhxfJwmTg2Hu+OwB0kViwK+dPIgckk/b3dYy9JhyvB2lIGPO6qR9T7OwZoO/8AhYGTdsixg8Ci/tvBrgEc18/Xg05KokIJ6xynGaa0QohxW8doTsDTvD6xmphgD6Gb69zpwMMk8iXqTFGKkfgCuLF/Hk4RO04ZDS1GWHERb762R+Zx2PTo5sK7jHDhklEWpsm5k/GMS/5Qn0/w+xKiK9hkHEOdjzyEkYmiLZqYOPO44UPQkTjO08+RF62tA76EbVdMnxAj+zF+VStwfCEQUtFes5zx02fXiaxVlqT3BU4HXSCmBzWF0O+T4OJ29Xwv+3i8yT0QOB/BxOg7Ihff359l8rkD7CJ4WggpwqICnBo+Rw7csaOCgGixq37fwaZBBY8HDFcELX2vBgdWTHz6Xj+/gYYfz23Ow7wj0RuBr0YuiLDVbLJSQa5fhnn5iTafrxDfgMz8Mg5vD1ANTxeHVYVkA5/qEQz99eva/Adh6giU3HKZCTGpod91ODj8JuETdQABrvOXwD60jNK2p77FrZVFpR5BuS2KgBy4zuSJQd8eNdEtiyRM4/pChldNpfXYm10UzU1XVE688QDg4jsio06FATw157tHZA3U9diWmQovTtRI08HHXJB0PBI19rh5ZGJCNDclFA74ZidIBugr6lmWlzIHQk+AZ3iXkIlC/IsDmazTzRjsCqAYtirKQr9eCW8E6rofOAwGL08SF2vWoSG5TCtXIu8PocrqYzTUC755g49gUkklVVWkOn8wMPWkJhFD88C3x3KkYg4oQSRguVFiQr5varI4E1i0Jkd0NdIRuy8XSlyYe0ykz9wjvtGw0RlMsSi39wE1w0mkc4dcOWQnIg7BHBfK3I3B8RI/819qr5Qo6nsrlqMVutFEaP8h3xyE6xCjjwO76mlnHA/WpKtHXWsuKNZ3WTqtmhp08Et9plAhENdiNLbKgZY2ajRqQlWNhkzwVJ3N5AMyKQiuCxSU8aeFXgqcRGS5IpiVoGu8O6rGrnsQoWHPPYX5DYKewqI6gV0BOnceuvwfWOhLEHoGlw1YzUJB50onHz55Cl2KSLYMOTosDunCHjO8InBzhUYu9iwra7TfY6L12BB97bEWJbhljNC9VjaYMDVwG3Fa7bAo+Cd1CLbUleTGQIPFfIIxOS+RmJJibmae72aolMOJyFAkOJvaPeT1Tpl+F3CTmXhAkj1UhETSK7zY6OTlRBb+OBENcjj1ZG6HLDNvlehMYkwmEeODhFtnvXl4qEMg4Oz3Trf9ZZNZc3fVy+mVsQrjeqyhLZeQ3mE28On/8WEtk4AQ+OF0GaHeCLhyQEcWgxpICenBEJ2DiJMOXr99Msh2BZZL3GLRpTBWBv1QmZQ+KeZBIvMAvwdMEb99+Q5Kvywr0hI0J6AAAEABJREFU98DbpSdokec9fOj+6Xudsm6NnlmQ1uu1Lj3xCR8EDSM2xn9dWZE0ish0ieykQdpD21RVuiah6fry+OlT3by/ICg/aE7ixe2DWG/x6Fw9a+0IoG1Lye3V8y++0HHs1KMLd6zjeN5iu3zeLfLx7vtX8uBYwE6v6rniaibXCZ9vH7Pc1qyePlL17Hy6X7x4rjm86QjCHpD1Ch1cE/SxeaUNSYvry/ck/S51aKRU1Vo1c12/fIce7/Xsty+UkecKPJvlQnUqSDbdEeS/U4PNmCMH852pAf+U55wHOm0L2gkW1sTvLCbGDzoSOD2CX8X8eVVq8IDlZq8DtqMhYBhmpTy51CJTkcBaNYpE65Xea69yOdeR5NmBgNyGwNuBfSlp1FgftQTWMgUSpVc8Sy2B5AJGNScrkh636k9mmhI8JD/nnz/lXtqxR8ybhR49fqJbeOmyUixmEmP9Lw/sCN6pjErQ57PZSjXJjVwExd89Z/6jqvO1MrwbCdy9PdzKE2O5znJ7GtC5noT+cUC+DxsVB9Pum1fakvA5EiheIj8Z27ghaV6FpO279/KEkcu3RzpvLu/U2qiEferPG80J9i2g+875/vYdeo7shqj94SBjnUckZjp0wOlqWarRXWEXzk7OFJR08efvFLHf60NSBA5t7nQkYXAAlnfwuKsGNaEgaH2rgM3f/ce/4OP1WodadxevZJusxZM1fuSgMKunvXKD3S7R8WFW6Pb33yCKWwKpzxX5d/fnV+jHW92RkLx9jQxtd9qqV/HyWgN2sFeWBZMRiH+E3NqQdHSbSf0YRvU26JYE94KgpX2G/UdeX16+1YE9c5gFHd/d6P3mRrck3FpkoEAeR/bQ1dMn2pNg2SL/q/lSAZlNn51r9ncvhKM2/VLp2YsXGgiW76F5ItmQ4bEVcZKdgQD9FUmt8eV7ZLifklWZ/aIiETEv2FO+/mz6cosnc7L/+cp5rZCiQozo31ybV+908/0b+f5eoit7kgm+RoXc1ci8B4YHEouO9+ISe1eXOmDjN9brBv9jIJA/JYiaSm6LbTnT3bev1KE318Net8BWYU8KfMx5C/1IzBVloSU62C4LHZEH9wkSCdkte1GqSi1P1hrf38mKpKqXWtcfp6NJET/rDvu2//4tyfmtRuT1QGKvWcyV5jOtkbl+mZBpg8rD9KtY9y/z3V67lFUm+EZgfMfeYsAicMvwMUuaL08neu9IYvgeVOM3Ok1mJI0HaB7X2BFspCE/d9+90graPsbfOiAz5jYV+a43ne76gxbskQF4KnyqzH4fQ0A+jxr7Tq9v3qpaNCpJPBk2IJjp9o/f6v3FOw3Id/nqTgFdH/AXrqHJ9MswkoP+K63CEy4kFzNj3F7sSR4n5nLcb9udWvbd8M2FenycFt602GjUSNmEHjQq4LH6UR12fuZ+zWHUoqjUrSot8E0LOs8fn8t9HRRE/oWU5tkj3S6BHx90/psvNPqezd6LI6LM/nz66LF6fJzhsCMp1VF3B/7nGuDNzevXCsgG0ypivwf8m4wfl7FRW5KE4w9Xcj+zxxcxC8oXd6qQoVt0ous7ue+X8cN8jzX8rQEfIDPWvnykETok6OAy43alKbHjb9/L+xlrpvM1vDgqk+CZWSn3BSpswYjd2b78XqksQSHL7fsITLO/+0JCTnIKOpzWag6jIknJ8sUTTXuSBoUfruV2ORWl7KvHSE0WRkaeyCo9sf3qWrPlSqqSjpyjSl8DeWk+e6q6rDRA9+Plte6waUWqNRZBxXql9HitfHmj6rfPVX/5XIXrMLKaF7WKv39BPyP502PrDhI8NRItPn9eN9hLTWfC1v0u5Dqi4wN2IXS9DFtVNOwllcl9U/v+/bSnDeCbblsd4cHdu3fySapYavfH7xVZt0Q2t9j6Wd2oISku5DvkqIrljySkq7sOWzXIdcJuD8okiUqSjUf2oFwm1Stw+uxMIUQSQTewcZABl97d6fafvlGGNr7vtItCxl63+/1f1F3fqASQNEbgifhenUZspLG3jCThE36u/+nj8rckoi2rQj+LeYPN+wH5O2iHTz/7/LFCwZyPl6rP1+qQSf27zzQfohKJNZ8vsE/3q1rj6UxpOZf7Xwd4Eg/99Nyw1xlrYbDlcud87UlMBfZa4/xwJIk5nM81LoAT+gbwLoDFgMWT/wO2uCe5ll9fSxS3WT17iNDh+tFaerRQiS+6w4aqKuS+zezpmcJyJk8+9++u1b26lEhY1xaV328UabcclA4DcnIrQZMeebHTRoNlknW3StB6MGmIo/zLErq8VqwqGXtJRE/cpvXsawV1fXvQsWY+knYxmpBiRZl69oPKE6AkZY/s/f5/MI/oQ42tcJly+xJfPCYxvld+skQmBwX4mk5XGjnH1l8+VUXZ2Sg/d4zYir4yHdkz5l881YDffKRtRK7z2VzJCo3jgE4hHy+vFC0oIk8j69t379XNS1kICt9eTnuocYZJ2Ngau5tcxvAjti9fK/qvjleNGmTUsNOBzHD2/+8du23weF41us0t9n2vGvx319eSmUpoVj47m2hnnKkSsj+Q/GwPB5UkPAFQGR9v3O90h//an1ZK/49/UPwff6NDaRokLdCJ+OcLCXjD1U5u7wd0NDHvkn1A2K2wXigeRmX3L7GzVpRahEoer/E9f2S/HDibzRYLjlrtZEe7OqqA5+23b7SHF+5v9Zwjjt+/U4e/Yvg91SNgh/bu63bs7wfOBGUqlE4WOjZR5XGU03FAj+qztWahUMTG+BetStaah1Juu7JJ1ZfPNOMsPGAv89sbwSYlkuQJX8CwYXvkPpGAxqGg30qxKrX86gv8iJXyN+90618ext6V2BH/skAi3tKe1wrU3XGeCKPw1+BxXSqyN17hwxp2o20Pk8y6DK1Co/zmRiN6s/vhnQr2plv8R2GvDL1u//JG5vs1/rc48wX9t3hBjI/T+v1D+Vjp6vLx4cPNQyfT/T9x/aVCK9TmU//y65fWYRQKr4fC47/pDdGccPoV6O7r9a96Gb0eCrc/faNcmaKfrYMuuD5IU71+5fXXeKM6yr5YMBkGwcwkLx8mdGEVw7yKLvIir9AvvJx2P6lmIM/3n9z8S+9fGA808uJD/erFEc04QcIYaAKe2pikGKZHr/I1H4qPvS8mOSJexP2vFv3y6xfg+0nHv2r31vt1PpCTCn/m8q98e++fl3/l0P+m3TyAnJWRh3tT4Q7A/54FDcEKdj/Xr8/zIyWCRboZ6vqhOC/RwcxmM7I50igz88tUzOyvnr0hY8C9jNM4tAFGZYrP4TiamXdD5JAm7s3Y1Gn3SrMf28z8/scycqAdgUf6se7h3ucXr4crt/fz+80nZWpnjoBeJjbUgpK4jyEohvvi3TOw9wQUPXgJlHBFMvN1hYqM+vkrhns6+/xhornp4Z/P0X9CPzNaKBMMMU5T+bgeJ9j7ja6D1MYQOMDcr2V2TyPvNwDXCHya6IzEfKAdQ2RmfpmKb+wRHfYysCn53F40YSPwGDQAl8mQOf+ULAaFaV3mpT5TZEYDb65m3EsaHmDg3pCzmHD+gGfoOzmMXhwPX69j7QieXny0B1Af6ouU5HWBeWMIilxH5vb6kk3Ui7ezzMe3z+twf6zgxut8TW6V4a+giZsOH+v4eH3PgcyL35uZEvO7EzWNo38ElhgDB4BRNNMtKwK3w1ZVtRyuDG+iRY0cxkcOpw5HP+GX6O80vZd3fzAz5qEwt0tHAS8SpSag5zQbfA4cSgPvljl8Lq8PwOHXCSdwMTMF+oQYoHuvATsdQlSmzeskm+796iWGoAkn3b9SkRTp708+58iaXvzZPn5omjfGqAhdOmg1IBshBFmk0M9hDzwHC3IRGoC5qms5j+7lMdMrI1ejvJ+Z/dU9pFCEBg7fAB6+jtPvgQ8OX4fj7TIi8BIbz8QX5Mvn9L4dB3hPYLQkDrwthIjP1avj0J8FaP4Bbfq218gaPmePTPlavm5kro9r055Zx2kUYlBRlrJg8vuyrOT1TiOXJfHK2KAUoxJ9B+hI1YRjos7sXqYCV+fpwJo7gvO+VmTNCF+d7i2BK4fDAwEjNJ7NFziP9/JzBDef04vP30GLIw6+Jy0y+pUhoON+POzh16iRZ1/P6e8Fcmn4YEeM9SK0SRY0q2bauCPKxAa+CIgqZPrQHanR9H/7RJzdEKOaolQm8O0JrA1J1hzgdzBFaJMoRVPLD+5HDz4VUYIWGfxSWShG5BL8neYj7SMyMgJ3S9BZvMyMz/t3xwHPE1JbAigZWnbg2sHDlAroUWhgrCd09gRm4aoaDqJ+PRBo8mk8WOfy53IwwQXchqwP0D0yx5EAhgdYRnDxwGgCbzOTB4BKeHsPhXQg2Oq/qEiMzQSLcpM0wJcYomYEJMQY7+t2bKoH1x54/VAxJNPsZKWGwMiBQMGRkpUJzt4ge6NiCJrgc3iQ13kzV8Gh7sB9hD8NyUJDVhN0k4+DFkfkY6Dsd1t5GSceA8HuyAGv0gGSH69udERWaKLh/u28dzktSKR4W8jUw7eP8MMDlyVqp3cqq0lnTKZgUSV8tWWjQKLBkyADdJPrEOv2BGls1wpB0jGJYKfJXxvgNcZ7QUo0h0e+rMPVwsuyLKfE34zDmbf5mIfiv+S7YbzD7cV/SeKHPeOQHgl+JQJjRw5cMw6h5WKm5WMCD84jYNKul0Fbp9kcGtb0SXUjl4lUVdO1xDa18GN9ejrxcyAZMhI0a/3bvhxWZxzs3O7uCNiCgiI8OCWB5vLQI3szDnQNNHJ8/BdBaTVTzZiqKLUnSBAZVHKfQfaGoH+znBM8uJMfcI1gyZKAquNSzBo5LBmZcvk5QldDJ2U2kcJhHuClr7vFXkTWdP7tc6fZk0danZ1qDQ7Hw1Hv37xTZN/wAJD/AiBsW5UEWvwXHj3t/gWNI/aipUyT81H4fDy7vrmcOS8K4O7RkzuS5zvk3+saAkYHgrFxVmlYIBsc4Pe0McX07pB5t0lCppwmTq85cG0dd3TAsVlwTTItSS6UZakeXGes32BrRvjWE3hJvUg8XWhHMLpHRkKICjGphG8HZDQ/0IVAUm1JCd7reqeaeVqnk+sG/Z588bnuhqMMeCMy42P912jXBPZ6+Of06ZBbp+0wLycclgRiKuTC+dEQCFuQHJwTmDgSHnH8IrB4cbvstseg0QAO/qtd543LzHy5UAK3tGjUr+vJdlYEHtZfPNeaRGCfgoYPOKDSAjudLk4UwL+yQiOB6JZEQUegrUJXXYadng6g03Bk0M3NtcxMJ+u1UlFosVjIg8x7bKb3zTJt1csTLI9YMxJEMeTisNmoeXImDxTFRyudPH+i+pzg4iypggdOv6qp5eWONXztVCT2z06n52e6IfhRQJ8ROt8ZjDqd65arncy1RRfnZa2Y2deRAd8HXN5W6PwR2atCUibYlwh8ud7skOUlullS3yjpJNU67LdaEaSfP3+kJ8+eY19rYKkmW+ZJmgF3Yh0AABAASURBVP1hB2ZZZ+BdGpS72qvYDvJkdE+gJ41QqYiqnxP4n3qaXLY6UiiOWw3sDf5VohTIU4PdObKH3e42qqBRhY7u0N0DQao6FvgupSwGJeyNB2jd7qw/f6L541N1+HqGTfBfx2o9lz1bqywriQCeJ64SwUdPOvbIpv+SYUNQmEg6gc9eFyTt3LaMBIBWnmBMlZbNUmdfP9eWfXFgL14hi6fYtJ69fEMA2+2E24sdPOxJ4C8q7AZwpZQk5HDzx7ca4SNPSmdrLT6fqa2gzzkwkfQ4LILOSYgc9htd/v5Pqs8arZ6vtHy6kuhSnzSKVdTyZAW9DxP1irLUimcLQW1h0pePVEOj2dfPtCcpU6+X8iD5k9Wp/JcaRtJmwAeyz89UQs/lcqF0HNS+vNDAPm3s9WPImp2vJ7peXlwIcdE1+9UGmrvdevJ3X2skqN18Wend1Uu173fa/AF78G6jkWTS6slj7WxUD1/81x3atOqQ/2Jb6XB91Po5uL9Yqnl+qiWB+yFG+b5RNrVmBPLevXmtzL+T9VoReTklsBnMdAN/MjasipVOHj0iSX0nI8h/fX2lm5dvVDtNT0+0OCH4iOjPQ6GSIP3+8pbZkjY/3Gj/w510O2p4d9TltxfaEMQ8ma9IQve6Ha4J2kblG6l+PtMOuSjOow6vO2VoW3/1VBm6hS8eK37xSC2wnH7xAhhNVVdo8+Zafd0qzaTj5UaHi61mwNSf1IoE5Ft8tQvouQK+uin15MsXmmNnz05OlbIUFrXmyEzkPkKThj4H9OmHv3yrsio1QtNbcG3QkRK5yvgdzU2rjkDls6dP5WMu3r9TUNQKf+bRY+CFbi32NjW1tgRBM7pXYTc9uN4S/B+R77jr7m0aNiDWFXaq144Ej/tC/gWzHXYgMq6EpiuC8wCpGj1yOxOBZbs/qDldS5ujKsZvF0njF+dK3L95/UZ79HePTrTYpGdPgDNFDdj3yDWnoDIk+RfH7vqjauab4U+P4B4GgbNUkUg/RwYMmpchyv/ssNuWG/Ax5vAx86qebO0NvuXFqzfyv6CgGv4jd+b0ZI45PkZRlkJx4JnUArd4HdljIvQZ8C1AftKvgO+iRS3/AsjsfK2jDYrAVM0aXSCfA/vuNcHiHUkMQ+bnRak7ktQImhzPxXKpwqIMm75EP4doWmA33feqH691d3elVCSd4hscoK+FMAW1Uw+w+GkdPPNfGLsuLpGhm5srZJNEAXLQwacALHvseSSB0RdZW+isue/XR4Vscthdptb+i2X8m0wCOuL/qIwK2MLTF89UIHstNPekzu3dnepUsu9JAfhKl3H4GSj+f0SK5OlJtcB/WmiokuafPVZJgjiwbxcn4IotCSkqg++e5EKH/HhSOJOQbi+uZdDW8Q3PkIteurtGV7CjB9Z1uB2X6rNzCZrMctJMSS193Dfz84P/ohUWqktSKAv1xCnuUq+KvTKzDyfoUOMT2uv3ipyDDJ/XbYbzo0fWmmamfs7gs4VG4Pd918kEaXSyAH7sYDj2JH6cznu1JLvi8zNZikrECQo6Z+QhoXcVfTt1k2zU0ND9ogEcV2NSJJGT2XMd7449wVjA7VrHHpG/QzfZA/fcd//4vcxMAVs8m80VF3MdSHr02Oxrkj8tSRqRPJmx3xj+g6ELoarkfuH11ZVAVTNs5RH/2ySVqZIhNyJRM7y9kkg8un77n1tfxFLdD280Owr7ez3p1LaQrqBv51/IwJYXTaOYknr8GtevAB5GMrobWjkNK18wS+S64MudXPf9nJq/u1RBItq/wFeigzavlUKS+14l9rJQkPl+y3mpRre9jPCmR/cakoWB/clIhtav75SBfURexuuNRsfh2Ykq1xn8aINOh9+/1O40qSAJFe6OyvhjEZgN/S2/udIWW1mt5kqp0Mg82ffPv/tKBo/qWCj94a2jouZvXyiTVHVb0oVe45v3KtDXgAyNq0bjElow/+j2Ef65Pg/YcOFDVZ8/ly0aheVMx4truT9jh6zty7dK/oUZ9GUzHtWfVDJ0Pn71hKN6Zo1rDSTkqnZUw1pCDoubvUb0fLdKOvz2kQ7wJMc86Z8tauV5MfEjX211g9919P+nmPGZefb43vIvrpDss799rvFvn2nk7NtDO8dt7Hpl9reefX1kz58jYyN7eMn41CEHP7xVfX6qiFxF6KXPz2VnSwXgEntVT/LR7W0uoSV42LNTHX//gwqLclsZoVWJ/JkZ++QNMpIVL3ca//JaA3vKuJ4pQqMeOXZ+a1bp9ptvdOA80uP7x6aSXMbQpQG/piBhPsN/LdC5YVmpQtZLYEN8FIiV+p8E9/0vYT/u+oP8/0cO77YaoI3A2XU64sekWaNUVRqRiYLxFTI/YCvcx+nQL0NmMuc4/c1T6FtpeLaSnxUOdVC14p4YhtvPOfcJuTy8e08s5ajM3uU6VP27L9T/7dPpv3bwOf0XxmNhGn7zSOnJqVrOXB1+1GkxU7GYyZZzNehWj4z1nEPc3w7Q2UaUFhtui1IJOR/HQePllWrocL0wzf6vf6f4//wPUpPUtOK8LoX/9Eb7//k/a/yP3+mALIRFI4Gv87BHFoX9mviNfo3+J6rxOYUc6B9fqq+jXIdUlzJo36HnItmP843fxwLny0k3DB2v0OMKO9e+WKsAp7xsFP/muXpsdf9P36vgvFqGpJq9KweTy8/xdquOs3p4tFRxtpZeX0tzeP6HbzUva+5rjQEcmD+er5VDln3+SCElzedzdY/nCk9O1IHHiB2Yf/WZyt++QFB7Be+P3ezZX3fvLtRhr05mC3XI0X6AN5L2m9tpTafzTHHiaUA2wmqujO6W80ZV1cjlY5KBl5dSilOsuG0PyiaN7BMzYAEydehK5Qlt5C27LnImCqzzX/+d/+tP+S/M+N+nGefUN28vRDmh7n9fRH3dn5dfRhzOf9IA2HJpMAU2aJTGwvScMULTfBwqx3yPi9mPY8Mn9/r05ZL18Hw/7P7px6HT8zS3Pu0wVU9rf7j75YsP8UJrBvhpU3YD588OOgqmiEKw3viheHcvdLl/+4OX+6d/2+en+P3SyH+mfcIZWvr1YaiZTRum1z0UM4MX9tDlr68Ou5e/bvm31bAOC0FzJvsAl8NgZlT/WLzOi9l9nd97MbNpPbMPOMCPMbuln6r/xY+ArHn5tOPPx/+8/dO+fu9w+NUCzOdmRF5drMw+wEa9t/2k0GZ2356BN3/A3YLJC9N8xD8w3p8fis9D48Qzr/OxvubIHGbmVVObj4vIYYhxqjMzeZ3ZPa18jHj5eC7TmMFh58Hsx3m8/b6eOuCjWSN09utD8bW9mNGHt4ugxSCHdWROH+/zmBljx2kTeHg2ow7YvY8Xn9N0/8/n9OdPy0OdmU3VroNefB2vMGA0swmfERsy1X147thwvO9UWNPsfg6z++vUl/HD0MsssF9Fmf3Y5rIQQ5CPN92v4XbK1zYzDe4AQJuM8+x99PAyyZj3oTjuPsblJPh8kt/KzBQoMdzTTry8PcagGO6Lj3MamN2v3/uaMnmd3/fYIqejz+PFzKa5B+qZboK9dzogd/d1Jp8zw6fEwcf7GPN9hJHx3h6xa2YmH2NmChEbB33RXCXuvX+crpr4O/p69DMz5h/k7eIVwEPMb2bUEbqFXmbMy/oP/PI5Q4gys/uxrOPzhRgUqHd4AvPEDzA57Jl5BKYjjp1ZmMb51XnueGXw7XFM84d+Hffi5fMkghROK6ehj+lJ5o709+C9lzzJCjwBnhiTOtolU3BYgE0fXt7P4WRxDsw9peN2pJ+Ba57uM3QxC9NzAAfzwrxO1+PxMPXx+hZny+XJYR6Qx6IoVZSlvM3XGZjHl03wLIN3xLmSWIf7FqcakOWve5pBtxg04cRcA8Xn8Da/xhgVYlRZFvKX89Pp4VeXBafPx37AyzLTr+C871RYLFB/JGni/QBBZsBCvQX7KDNeP8GZNdW5PrU4784TH5+KpBjC/Vj45HVuzUO8hz3Bb5//6Ad6eGBmKsB/goEPh9XM5IcZM4PGYp1RPi4wb1lV8j5910/r+FyGgx67QQ6Lr++HT4YqI0cJXseQVOCgZypDjAoxOhqqi0qhQ37RP3dyKw7JDUGFhgNCcFgAfCBQEjgART8o7Vlz38oPMWmQDtd3OpCciBZk9O/hiU888NGjCw2Ocd3U4IIzD728k/PJcaE7stUrTTz3pyyXySOHJsezmc0n/txevlfgsOn0cFxdX/as6SNYRl58atcRT/wZByQP6BcELCPBxJyADLxbkk4HDlrHiVejg6JI/YDsuy3xeXxO539PX5czx2tGMsHhcTkuQlQ+dEociPfvr7UjcVIDW6LeKeB02xC0NDOV8LQn6ObBPGO1I7SpFxwsTDqiF86Xe5lPHGZmlPmEf0Mg03E3gDGbPrmTTki4FOhPTUCkAq8B+7cDnwgvDQLc3d5O8uD4oCTiQRaCArxx+BPj/Jrhi5DpEdmcJuZjQA/n4Om0jalQUZYys6nQLNedJQEIlkFWK3CrJp6OzGXMv7m6ltExVZVm85m8fqIzA+4IPJXAHWKUwz5HJhpgoZMSo8btQU1vai9vdKSIA2l37BRCnH6JtSOoE5DtAT7u0whakaDnVp5QHTgc9wSFygUBOui7I3l+QK+O8M/5UJSljlVQJkDTLyodiA7v6B+CqQFfl6eOIFPHIbThwG1mMtYtGdczR62okcCEH/6GIhBEWqpPXMtCqSh0ul4jf1kN6w+sX8ak27eXOnpwgQBvMUb5FzdK17MQNKBnU0Hm9gQ1di6LWZoh61uC0A6D027Arr8jaN9z4I0Ex85IMvazQnYyuxdTaLmF91uS2BF4O+gDK+RffoGkkxztPEELTjtoMrLeJCshTPAsSB6s12u5bAzs865bCb6vCM54neOfsFNHYCxjIaeRnxGCmd6TjBgOJKDAtXNbiezkutCB5JYHB6/eX8l1Z8u6xnou426rXO7MwiQ3jsQB3G+QjRY7P1uQUKKveB1eXarf7rUbOxkBBqeHmakieeD86unvsPscBTC67fRnl6kQg+Jj8CIQMRCQSjdHtehgx5gWPpep1OHNlUSwoCcg9rhZkfQ4VYhRC3RzwF7mFFn/oEBQfUFQokZOfLzL0/XNtUKRNDJ3tV7K8T+Cd3t5reowqmK9xepEGZq6PgZs7uZuo2uSDkVZqigLVA+KoH8HaFehBzW8d1qMIOR0N3B6++aNLt++VWSM82Ngn3D6bQimNLHUhoDK9o8/AOdeh7OZhmWjIFPwYC7w3RKA6gngtcjk8ft36pHhXBXaz5J8TfFyO1chHx4or3PQ0UaCGYMeP348yemsmcvXPlmvmVlT8ec3r14pxigfJ4TutpI88Dg2hUQgpyIYNaDTLcGdvorKZwuNyEf7/kbTr2u+A274tBt7laxbhKA5/O+RI7fDARq5LIl9Z4cvkaqKxMeGRcAwm4KEDSoUilIxRF1fQ3tsU1GW2kOfd9CW06JvAAAQAElEQVTOcYOcOiXgcyCINguFzkiYFyQfdgSnB/R9SzAUcyD/csLef5W06zUS3HK5GLAVt6HX7od3mr1h7TJq8bdfqMPQ7gi2l+wt1W+eafNsqfTFE3UnjYhYKbD3JPjnujagc9XJWkf2KsergZ6uhzes63tmjzyu64UG1vRgdkBmR4KYNyStd9ut9uhey75bEeDUiamsRpU3g1ALLQg0DsMw2bCGQHUmeHf+4oXOl09kV6a7b2519acrkpVXGjajjgSirpHRAh3v8BtGxpZlhR3dqFjMNJZRQj62x71GkpADyYgNdnNDoL8j4RK7UR3JGNc/Iznfv71Ww/iTz59qlpPefvdSrUa9uXXdz+hqrTWJxCeff6bV332Bzdlpjx4kgq9xt1S/D2oeNTr/+zPNf3Mm1Js+e8WLjQ4Eg0v0J7y5meS5gw4z9ow7bJ3b+wFZdh4VG/YIkpB76m/fX0jKSinoOHS6Ihlytb+b/JvT80c6wa6lmOiSFR3f3zyWBdMKnhqJ3sCe8+7yjRYkTg7wtyM6uniy0ubqtZoXC5WfV9rONtouD1p+/YjE5Ym2C3R50ajGbozIi9u4oUzoeClP5M3YB8UeOzD/zV9eTvbhxGrt0LObi3eKMh3wFfzqcuz7YkAvYlWqA0cj+M0hZNprV8sTuf2dYSsutje6wbbu725VwBdPChz3O1Wd5OvBBtXI4fnZYyV0YgevF6lWyuhiUUy6FNCiHXI5YONuwffZF19Au0KB9g022W1uh800eFyTFC7p35Kci8wbY9ICfQ0hKEPDBbw5ItMz7OQ5CWXfJ69ev8V+Yk/gR4ePVADawfWOPXTEvnYOZFnI9XRHgiZd7TQj0utfjjki+wtk2mFYIvvuMxhr+XpFVaow09p/gaigikD56rOn6vEXAEbLs7WcDy2y4AHhAR1zn9BpV5SV7vCRHp09UoJvTt8I/sbcvifP4dfi9ER7DbIUlUYpQd/EuNvrG7nexhgnn9T3krqBl9Ck/LsvFdZL9SSPZkOJGhXyL0QF5nj8+AlB5o1uGB+xC8JPP/vbr1Wdr9nL5xIJkoZ161kz0b9eLpSRRUNues5ucTWTy6nD2OM7uFw5PG5HSvaWDG+rolSPjPkvn1JM2uJbhqbSWATNwSfjGxQncxm2pCD4noAjwecB2+02ZEtSZ0aCvkffjQRgT+A7Eay//eaVAjbB6+zNteqQJBJcbd/K/WsDf6fjjITQQOIkf/tOLUmDaCa3L8pZR+z3MEsKBPX9l6WHVxcKJPaKzuQJcARZqUiqc9AJSTL3w1rgyOtGy68/kz1aKT5Za3h3pXCy0CInpbMVYp7VzQtZyfNg2vz5exXY5PDVY/XQpGRfi/DKcUzLmQy6e6mhx/mTJ6KTsqRQFqoen0tfPtKAnZn2Klrcf1liMwbutwT65+CYUqFwHDQk05E9X9B1SEwVRUIsq1wsVaErB+zPNfJfljUiadpdXmv/zWvF2z3jewUSeC2JlFwE9U4b+nkiymal2qsbNY8eT381onjySO7PhfVc9edPtPzimfLJTAM+oe/tncNQFdoXWUaf8jF+D9fs/s7FtfT2WplEnrAzRV3LfaSOs9UQJKGX3q+/vlV5dq5Au+M80N48f6oAbwfwFPRxXlZPHquIpQrqT8pGLlPl2VojfcLlVtH/TPH/6Svp1bXu/vFP6t1fYU/Mn5/qyJ5cPDpVHYpJd8qqVInMw3hVs0YHbEfGHvT4C/6Fz3xxK9+Ti2ePJZ+DfXSPTgYFpXkj27TavX430UGPV0qLOXA1qqD/CL8EfTN7aiRhdiylmv25wfaJxGc4X6nHfh+xecHliCRahd+2v3I6rNQuS/REOn77Rt2fXkokgzbQNyF716/eqmyBoqxkZgr4JcYZzPfegI9erOYaOY/4n4wNtwdkd6mB5Gf36r2Gb35Q3HYq2K8W85XyotGIj7Y4O1NeNQoZGaor7I1I6N9MX6grW8w5CVoB74z93nEybEyuCnWbvezllYo/v1MTa9kbElnHTvndjYQv2OLHVvD0dH6i+u+/lp6uZUXNnl1LJJdH9qCIL+U2oYW2wner4OeQpB6cimamEJPu2GfyolZLwvFQASP+04A/1UOnwxlzcUYqX98qQvspafvnNxrYv3ftXhGapeuDavQzNnOFIqmNWQfOB4phSnCyWeIrD7Ln5wpfPiFpt+QMeK24XqogiVZbobLLE9wRWdwcd3LcevSkenKO/7tTjw3WqxsN37xTXK4ULcpp1GNDyn/4Ui260H73RqsxacY5s8fH6d33dv8BvolxA3GMtJgpYX/rz59JX5zpyPkkfvZI47JW5baI/WDEBgs6J0XW3asqKrnOhLLUAVoN2N6+SapfPJGer7UnIR7hdcBuVicrldgo+81TqYTQ6E5SofFqo8B5Ij0+leDd+MOlOvZAYbeKx2uVXz1Vgr8j8rtPvVRH2e9fa/z+QgV0us5HdatS9d99rvD35+qEFjC3n1s3/6/fS396o+qmVdNFzdNcEbnwPTYVBcndkbNDUvlorThI+c21whePtTuptKmy8tO1cp1UYTTy9qgantjTU/UROUGH6tY0YjdDCErs/wO6Ors8KISoxD4z/uWtdtAkff1M9j/8Rj32JUAPVaU8LrLApuR5hdwHDd/Td2xltJWDJnsvbHl89EiuYwP+ww2+xO3rN8zTQodmOsvkWSHXIWPPFOsJ+g1Xd3r/5uV9shi/uv7qmUrwOuZeBT5DAx7tHv49PZP93Wc6njbgZBqIDUT8+sHjEBd3mrMHKBUq/vhWmeR0+/laYxm0t0H108dasGeFfafsPMTH9i/FlScn6pHxDhk7kHwO+oUX+q5/TfmFoTIqH4r+ahYaf/X98xV/teO/seHTef+NQ3+lu8/40OT3v1Ye+vyXXT+d9ddnyDgyXn7sAfUxni5vg7fBETNns8kQfC/c4P/4/IzKSDP97nklBbOPRb/4Mmrvi3/62uM0nupfeP91k496KH894GOLD/TiMmQoOw7hfe/7HiEmuSLf1wE91Y4RPam6vzPGeqHi3/BmIj2UXxr20ObXX2r/P1id09DLB7DMfgq388/Lh+ZJLj59NjPkweVH08vCT8dPlf/Kj5FDw7/U1ft4eej3sJ4ZnPyAh5nJ680C1zB19QDUp2Wq/IUPM8ZSvMnxNDaHqVBnZgpsDH5wMTM9vEKMipRE8Tozk5n57T29Psimz+eHFi/eaHbfx+zHq8/Rs3F4Xy9m920xRQ04N5lNysf+vLhEs6gM+vs4P4B6f3dmE5ulz2t2TyNvC9z7Og/zZGifoZ+Xhzqz+7XNjKntoZqrr5apkyzclxANGvDgOkXXEPjQ/cvs/j7EwBiTfWgzs6mD2Y9XM7vvw9X7twS7zEzBguRGS5raZfr4mmDO948FdEqU4GPo5Dz3FjOT2Y8lxjg9e1uPY2R+A/5TgImrP7YcRkbuH4rXmUFDbmIIU6C647DgvAng5mvGD1e6TO8BfvXwc6RMPGCcw+u8KcpS7mg4vCUOeeLZeeMHPzMgAqdQJMWUJsfW26girjJMhxFfwMzU4cj6vc/bIyPD0H/ELcYoHy8xH8XH399LbAOygFzhcI/w38xxy/TS/YvnkIJCjHqodHqaGXDHqQTHB76M4OnrP3S0YNI0iPno7+2e5MpiXWgq2uqq9gs6MqoHhwIaxBDkr9H7UHxO572ZaQRORkvY+8j8VMnMpvH68PJVA3O4nkbgdvo6rZ123sWfnUZ9301jW9Z9oJ/3b5pGNcVp5n0T9A8h+lBKVosTyM00doCnZkGB9SJrDdDA5/P7yLgiJmVo4/1DiJoRAKvAMdDf68qqnNodvoyN8EB6jyw6/x1vL8zuXSeHfsIBBDsOaoXrNHLhczlMR2TV+0dkP7LuRD9G0l1uA3rkwmF1mBNOoeNfMkeHfoUYJegIWacDTd3MeDTInCe587EjePihrADmhJwmxkbGmZmiBfnaMGhay+W8xXGe+kOHBEwWTL7uiGw6DFN/+Ot9O+rE/CP8dVhDiPL1zEwla3UEJTrmG+CVj/OCErDmKMVALINgN8HII4epIw59R+Bsj4Ps/VJdyQMlPQcLDyp10dRygDwSCJoT8Kg5UBRlOeFZFKUqDgI9vBDw3s8h3RGs9PsQI3p3nGCaEQS4p1OYaOX0LqGbz+cJ0v12A76JBM2JpMw/Tf16+FSynnhl1hnBOYagKBMzSf2oLYGNDjwOBKAitPDDgYkXH873Djoc4VsEtxgCQfg75ZutWpIOC4KbTlOHzb91P2CfXJ4a8BT0PCL3KqIaHP0ZB3PnRQQvp5UDeUK995NYjOIByZE5HK8C2XWbMXa9JrsEHgf04QBOZt5fajk4tNQdKS3jNCvlyZA9B9mew4fLmPc0Czphfb93+tTM7WtU6N6B5OABfk/r6f61J/g5wXj/qPv5W4lgeybQ0ZIQc1qSs5T/YsLXDbNKYUmw4m4nI7mUm1J7gs17ZONumm+EDivpA+w7gj1e77Kn6ZXlNsrhOCBbLptOrxCCIrhnxo3IkzFvdUpwJkoNMhWmsYAGcpED3A5+tcAwUkI2AiY2zes4uD28vrzQnj6l04BSEajSh1c1SFUvlVwLClPSYroiwep24xY8XPZcRtAGtciMywed5F9+DMC2Q1ZcL8qQ1HFIbOGN89p5cUPittMoT2g5v5bwpF4t5QfNDG4CXpNpsViqRIYKZK6o3G6bXH6cb9N8viAlHTpl8DwrG2WChvUYtScACoLEDUrNz0+lKmrG4XXx5EwdslP5fKzh8MRUaD6fw99WTo+T01OlGFWWFXVHzbGhGVsWsHGup/vCNMCHA0GHGwJVe/iboJ9JxGcKuRw5nVvo6/Rx+xuhccJ2egJ7A88HOtfMG7Fp548fMVJQRHLebLETgoZWJi2B3eXeE2RlVWoqyIHr+7TfMOf80ZnKZ2fqSdSWaPSRdUvWc7tSFaU2BAE6dLVRVGhHkknHiQYldG2hRbEfFLpRIzi10D+lQi34HkloBObRvJbLtiHXt91uCtw4PJ5QLwlIzgmSD+jEkSDbFhviyICeXP9n8C9ChPLlNUGmJCOYvS+kPQGXQ3/UrgMWEisB2i6Q4xyzDhq1JODQPHskK5K2yNcBHTf41XJ/QaLX9ZJp6SkNtLkeL7EjHfeuTxhq1auVVuu17sajIvRUlVQ/OSXBt1eDzntwwwPEkX1g3kndW4I5BKlHghYNciKSSt2fXwuQfDo5DM7LPTSrikpzguO+3oYE/JZSkgQYoLP/4s3tYAHui5OV/P/S8zkm5krQeiAgezkFQQ4k+Qpkp4VuBXK/fvZUt9+/1pz5hyiVBBA71kvYlYpAzIB9c3ncEDzbMlYpaljVSgvK00cqP3+sXWlCbVUQQL7+8w/ydW+ur2Xw1OW8gu89dPSk+YgPVi8Xcj+pZc8rua/PTrRDBg8EzC//8r3K0bQC10fnzyd+lMuZtup11W4VT+ZqPjtX7avYNQAAEABJREFUIhE5BtPydK3w9ER3BBx77CPoavHFc1XIyfb330n/6Tv5lxUytrEnCTNr4R+2Yf78sUTCtD/spSJO9Dkwfhd9BlMXNNE/wTdh397f3chI0MRDL8GzFKIy63vv4QaZIpkfgOPd2/fa/nCr9t2RwGGrw9uN0t2g7eWdPBGwxcjtwkEn9F09P5mut/sbjdBwuZirKEv8oCNrAxdEfU6Cdse+P6BrNfq7zMVEg+o4akHQ7+Trz7X4my/VrJZqVFCSNnfXbBlZnsS4+dP3OiLvzXymhO4uSSRl9K5Et2+xySN75QF9LUF4rEGtDhpOpUefP9JAcPjuDxca71qNBBdbAo1tFbV88VSj7w8E55vHC+lx1Jog6DIudPvNlfbI9/qrF9J6oeJkxv6z0Gyx0BrdEDoVlJHxDI9P8b8kT6Zvfe9B/3fI2cyS9n94qQXJhLhvZYsKuzxTCW8G9sGqajQSkL1CyLv3rQqCnN27VuuwUn1MCvtRLUF9l+8GPdMuqPpyqXRaoLtBBbLbk6gvzpMOrGns02cnax2hc+Z5iX3pg3RANg7HjU5J7KRdgh7YslnQrmg1vL3SEvsfgbGsGx0IWidoGnNQs1rqyYvP5b7ckaSJsV6JDPX4tJ6csyIgQjAXPuyxYcuGvQDd96RKM1vo0fljDSS3V//ua82aRivsyubmctobtiTw66rW8XAQaqIjyeCuSfJEyPD2RvHxiTwgLta8U6dNhgDIqduvDN3dsKxJAgfWjtjQPmQRc9f29aUStlpnc2X0wUuJ/qfFXLPfPpcHuhfoexGTPOlQIEtunzwga1kS6BzxOXZX13KbsTtsdPntd/I/V+2/dhXr7UmyIma6Rd5m4NwUtSK4zN8ftMM+hGdrDewHW+aoCex6Yq8Fz4wP+fiz5yoNAWDdFfwR/RyXDX1DjDojSTbD/tWUFWNvr68nGgfsuSc+2u1eqa50+eolsrPXgK3Z/PAGWC6xU1n+JYTTE+TR9zPsXEky6Pjta/lYJ5vvoSNnoeznH5IRAZxjWaqYz3VAvzyYf3x/o82rd9rf3kGQrJH+Pb5vBuyMTzLCa09EOT8H6FFUtfb4LTsSmAZsO9a9eIm+ogv5dK6RJNni8ZkWZ2uSTlfakAgekUv/ZXaPbq2/fiH/sqPbRP8/De/CABsG9dhYA+9UFfL+GXtu2HMx5+w3zyf7PaxqHcGjwn5HEjgbAuJHjZqTtDESbzpdaqdOI3PMTk7UMceAva5SoTokjSS6ju+udaCArPxXjttvXiogH6gAcEhtYZpB064yzdH9TN/9xZXcp+rg62yObCFfCdg27U4jPD0gBx0Jgs6/oOfPhbR//37yNXydecczNIvo2m7HGN+fylraHCedzCQBqpOVXE7jKGWTKpJXwl4huPhrO3TmVmWf1SKvh3nSyW/Rs/Nz7Vk7ktAW+Duf3BbFY6/bq3e6efNO2h4U0PfxeNRsudZ2c4Ofm7F3vfqx1+GbN2pdF9Ef3+cSvpBYf5FqjSTgA+eenkTE9vpaJX5WV9L4aKlut5Hvy3vOAw5vXM0Vka3MPhNiVLe/k6qoflaoeP5IuRR7blbCB4vPThVOFxJtxzcXGtjjAv7VnkTK8eVb5XmlHrkSPuuIfQhPTrT43QsV8LfnTBrYz8q6YXyjwP7mOm9Fqex2/YtHiimpgr42q5lnq4AdVzA1JAPdeGcSyyCv5eNzicSbf6nwiJ6XZSVURGxROoyttuNBvsclfKwBedf7W5A4kvg6ynU046eNC+jE+a745lIlcImkZ4T+CZ8kQfcBGhp8FkSq8BmKF48UvsQHwea1nL1OYi0tGhnyZCR4B3iR217F+VoaoDVyKzaR+Rgn3TSYE57QtqqVl4wjOR9P5mrVaxd6qS4kdCbcHOTzlfQ9Flkz7I9hq0ZkuLo+Tl8syTcb+Xk44JtE9seKZOEMXPsqaSQhiEAqAKfAo8P2nP3uS+WmVEfiM//plY7fvZI4QwzIUW5Y992tjn/6QT3GtSzgx9mCM8Z7Jfbv2b//SvlsprY7qIbOu8srlW2eZDoh19ZUGpBVt4/9utbVMmh4c6l2npCVpeJvn6kEDk/C2hfnGkjECn/QYYu/e67MvwCND+gDG40yic0xjMp9p/zH1+yfc3XIlOETHOBlGtBMmN2SRylOlvKz3Oj/Ry8weKL9iFyPi5I9+Bl86NWmLP+iSbrcys9RtqwVljO5vQnIfv76sUp42x6OSsjduJ7J7dAB22p/vlCHnGdkuWlm2n//Zvpywxiz+pNKI7yU6zA4VH/zmXx/7tFXQ5+Ezc3AKeDOu6MgIHv1iuRlO+lNR0zi+BIdghaGPOQT1oW2Afkz7I0xuL26VedzY5Oz23f8sg47VACn5qVG5LfnjOHwxGdr+Dfo9H/8B1W/fYpsltj7rML33f/3t9r/r39UDFFDVSii1/1JI60owNakUjkFxUdrDa+v5XZcyI9fe/aFeWo0/+0LVZtB2fGZlTqi84a+uD9n+EkCbkWTy8EI7pdv4R14bODZQAL1+Oa9GvTWv1SlV6zhX/6xoOvr9wpFnPa+Ap3J318qI5eRZPuMpGrHWJfLsYk6fPtKA77xyP5q0GCFT1SRaK2wwePmTrvff68DNM0k8Y/sk/kfPtN2OOq4rnSqWhMvaBs9nvWfvpXwk91vct2InDWMkvCv5/VSaZScff4FtuLLp7CvVfefv9fIuTgs5zL8TiF3t7fXWqKje9b3IuyY2wm9OCd5/kiqk8JxUNGOqp5Rh/j+yhvi6Z8pKIm8fNLH/NmL12XJKMIJuC9ggDND5E9yYD/ef6hn4xZKdF8+1Hk/n+snRf8FLwfkk2EO44eCXOufLYAygcZVwGEIiRff6L3oF0n0SaUv/UtlGsiMCKeZyezHEmS6LwI2TBIAuhMrXmb3/bj9ydvb6faxvzcGYHU0jU3LzLzqvnhH7kacGsGHDILe6vzK0JxHjBUdBt3z8CP89PJ7Pbx4BlaXA1/nofbXr97/01Z/vi8ZmD4tP+nlbcApguc28YFW4AghKcbEg8mM8gFPowbK8UknPj99m9l9X64P9T+uyyhf62OhhyP2aYE++lCcTnSF5j+OY8T0/nHOH/nndVPjJx9AIy+fVN3fGhcvXH7ydri9/KTylx8+Xe/TezMD5nu4Hka60+bll569foT+ZvcAuVyZ3d97/6ndicHDp+vw+PFtxprQ7V6+MiR8YOR9l5ENxcwmebuXw1GZNQULEzy2EO6f6W5mfPLmMvXh9uHt639aHurNTGY2PXq735g5TD+FQ85Qb6QE1uQiX2MAPi8+1ux+HjOb5jS7v3pfH+PF7714/0+vIUbFEOT4mPm4gPAIE4my0dHM+JQCsjzdfPphPz44D4Js+jd0bISgEeQ1fLKxmgVNdKMuWFSMBc9RZuAMTWVSwMHVr76y6MqYoMSGmOHviC0fKIIpGTp5sQ9wPlz1s5eZ/aTG7KfPMSR4bqwVNLp8iHuHPwSJviwjquU0HTmA9tiAEbnIwCCTg6KRuuAP3pEykMAYqMvc+zjv1BOQG5ks+aYKD0KMKgrWZg0zk8/JbNPV8eo4XIUY5YGjQLsXr/c+mQ+HhQtwmcxMkb7e7nLsa5qBD/CGAM1lgACDWN+Me0kddIRrCvQbgDNTP83LR6Z/KoqpzbKpwCEyBQWLzCN4UiiiE7BEIw6V4xpiVKQ4zpb14X5UwJFyPmfmTziCqWQsNLAQZMHUEsD2MV7Ey2XccfiUhu7EZhbz/oFxIUSFGGUm+dplWTJSwBUpSTLeNA5DP8HboztZUg9NMzQYwT2Dc4yJs0FSsMA843T1tUecbTNTAL6MTzAwfmCs9zcLzAn3oa3XR2Dxuh5++zUi5xN81EfmLznAReq8bWBM23ba47C1BKQi7V6c994uMbdsoqm4RsaFELTHKXYeYZEUoJ0frEBULYfxaUSWWg5ErTvbwNe7rCGjxr2LaebeYS2gvYFTADeng89tZtDlnk4ucz3wheizSh33zkuHz8cImnkxSf78MEdCViArtf4GftafdN+CjOK8LzgsCfwzjl/mGkKS8c95VxGASTGKR/gwyBMqGcBHJh3p63CURSnXM6oF+yijjDmCRcaM6jlsOqwtB+FIXRETwbBBMQRxflJBcCqlQjn7qiafR2ayYNO6MQZFaOty53MeoGWHHDgtxYteqpnDS0XwqACe3mHD9vXw/ogTLRnuY1ZFgM3X6uCxWWDNrNl8SbB1J6ffYrFk3TjJ3o6AU7LIYbJWD+wCvtbnGo3+W/k8EzwEsSb6yVRVjQLOX4FeZnhy5LAWgKcoKoUQ5fAY/SLFeed09LHRTE4XIS9HDvSRvmaBGAK05FqCl+tawi4vOETIaSMpcqidn67VzGbQuteWAyiLqIKniTGz+UJHcB2gw/xkrUywpSXA43CV9Bmg0RH4vd1x68CvLEsVZanVmkMW+tWCwzXBphIal6HQ3bv3ggQsM0z9skxmJv8CjctpgpcpFqrAuebAUXIAGghYHwkcezDvwMHkwKGnykmRA8oIDIfNDl5IdTMD9hrMnMY78JqrqhtwOCJHnSpvrypoFVUUhcqThUrmaOgzgFsBTi6TA/w6AHePHfdkWuTqfTzJXVYFa40E7/asV+mInXP6eRmwSyXzV9CuKEttCEo5jzwZHkJgnKAh+zH0d/kvgGHA/ji97644LOY8yb/bkiIVwFhqebKWKWBbkDFJkErNAn4tKxmH21ABz6zUjQcbsRWJpEyg04DSBEl9MjndRvauQNuaxGhEFufImopIInCvxWIx2RyHvURn98zjcp8Zb2YS7xWy4LrYoz8u26v1WjFFLVcr7anbEnzyQNxw6NQSaJy7LoBDS5vDtkc2RuRoAT5+gHabXZYFOBaaIX9OIy1qghaNjtjFHhjaMsgPpi2JqCNydwuNbgl2dhzmIRX0r+VEdft7feEH6lFLcLkj6LBhzIF5EkGqPUFiD2z6n27ssWGdw4KtLspSHvAI8CGmUscoUA0aCfjMSAydnp6pRCYq7o/oVcfYluvJkyeqqYujdADOeT2T06pSlP8J1i3rnxZzLWIDA0ZdvHkz/RnHknUKdLAqCrUEcIqqlOvv+5trXfv/9wZeweskLc5PtCP40BMkUAyqsHuedIvLlVAe4CoV6Vsgb657Xm4J3ByQ20wixwGqoWvVNNoiG27/70j69+wZinHSwWa9VEFA41BGtQQuEvNVqdAKm1YwLhOQjiEhP1sCuwclgnAiCJhoOwm15kThDVpFqObB0J4gTVHQnyDB+aNzGTbs+u07+X729NkzOVwJmRlJEp5B2wROKhJyREEHa4rrdrCATC6hgun6zdvJXgYIXBDIghBT0LQl4NchcyO6uiF41SPvh3lSCT4L/39+744KBG5iValEXwJ2ZCSQNA+F3Eeqmxq4juoI7h7h6/BoobMvP9NGg0bmGOHFKjUkNXYkci7U+y90WGteNuqR4xPWmD9/Ah61bu0AABAASURBVP1OVaZS2+/e6ggMR09OEWidPzpVJGgaq4L+vZb0rUiiuTztCW7tsZuLBTjiZzUkV7q2U49Q95V0JPC5KBut4bUnexJ8WaxOFNDfgM7cvb1Qg40xAtGP5yea+Txl1Gw+U3rKuqx5tbsDE6nGT5kVtfabVhZMRxKQNwTg5vDY12/OsOuXG7UEpHaTrEVEx3RH4H2FragJunbYuB59ykXApjZqT2o1BDvtbK6CREe5mGNf+4lPd3d30LVVBz41stSQuFuD+wI7sUImGmTH//zkSNC+LEAWuztfLOR6fCAIViP3CwJI3dipUaXhzZ3WBPZXJExG9GAHfTPXqihlXI8kiCL8KMDhiN7dvL1UQMZm87lqSmQ/7VijgZ5n6O27V6/l4nr22WfqbgiP/vGNDj/s1L86aLgY9Pa7K/TloLtvkTv2lR37ztXVpeqnZ6oJRBcEvprffiYrEgGxMzXvjyqBxZP5LlP2+an6VanZaib/Ao1IFlZFrXzTKb+81pAKzf7+S4XlTICmKSAJv0pkaLghGYCtz/D5QNCt/ea1UistZgvNx6j9za2G0iSCt2+uL+V4pLpUhc1usUPVaqHDH3/Q7e2NBgLtczIFwQy5mBMUbjUjK9mxl477Wy1O17okKVTOa3yOpMymvMSOJSYNVqlfVuouttohRxtJexJbt/CkAr4KfdrdoRPvbnRLIuLwzSvkLE1y2H3zVifI/gpaH5HnqyJrz37tvlB8vJZIggf0+PLyrTr0KX1+LqED86NpWwUSf3vkvFf7w3slbKUhY8d3dyrf7XTx7o2a549xtbKsG1Wfk8Rz/xCdGAopfPlYCVqUCfihZW9Zt9sNSdPvFbA5RwKn7R9+0AVJta4/ao7cJvTG92tDZuqy0hx5vSGZWuao4XyhTOLA/5qFoNvmL68IlF9rhp0qi0qxKFQgrxvs6/byvVbQdH9zM83hf66/Qh+FL1kcRxk2ub/bKpKguPnLSxk0EEHdPQmBHl77Fw8E30+quQK8cNu5Y84+jySrDtrHrBEHuWlqrQlsH0lsNMzRYUeghjK6wEYsQ74yupeXDfCcak9w3XUnY/dvr95DpKAda7pNGX0sPNj//jvt8f2Orn91reF0pgOytvvutbp/eqkjfs2Ajp32UTVJqhCjIjKLeMlmlU7/7kv1dUDmkqqQVKArdFWH/lyTYNixdw9ui5+daiyTYqIfNEntoAD/jt+/VUvMsAtgQjLq7iXyVNVakox1nauYL8HjOJtP+96APSqxiRlLtd1tNbCfHzZ7HX+40C2JssYKnZB8vIEvK4Lx8/kCuiTVy4UKeHZApxFjVejyEvs3Mk+NXaxp6//yVrmIE51a9tJFWasgQ2DYl1iWsh9uFAl0Z+hWr5fKwH/39r0Onuw/Wyqg9xH7f0RWGsaenZ1pR0Jqc3GpLTq7fP4UGEpdvXur+mSlAL18/Q4/sNcoD94XJBJb+BZSRK8qXW9vlf/8Rkv6l283arH/mWSEzYCH8YK22f30u50GfK8tPlIYs0rkKUjav73SAR4K3Y7QvRmimvNHOkDHyHhj2Rq+i/Xs8zPOV0ACXj3npACNDBk/4IuYJ8zQ97jrpzmPyE9bSlt88tPHT1StFgrYkxSTbr7/fvp1m4WA/m+Zs1XCn2/WK+nFmYTvuuZ5aJL8iyE9SZ9+HhVnjTL2oDhdaQQvp8UC2zDii5SfY3eh6ZHE24Hz1QAPDP3yfSZg44UOBORkSKaOPb30JKMnIL0NHFNRqQXnKREVTYfjXhGeZ+puv32t6q6b7Gd4c6ubP36n436nCpoHcIB0gLzUiB+NBEvPTxU+O1N0mcbObb/5QTuSixFatd+909XrNxL1vSefuoEk1l7tdxcSfEacJPiUQ5aKhF63EjjLgjj4yNARIUsGnYcE10jIRo4NFoM6fJgSmfb7sih1c32tAf1yeGy1VIGOjMhgT7/D4/s9ZmCdEpvRsyds/vxSO+QDhVOB7Z0S49QP18gISaz++3caSH6N2CuxzwzQpvM/GRuMc+wRekUAErJz0Ig/Ofz5B6VHa2Vw7PG3C3QsFYUy8hfWC2A76M7pmGZaXHUK8LeFf+1JpW5oFb57r+oIHaDV8eJavbLcHhj2OoFnCT0P2Cb17WRPtuh3zR4Q0cUM3Jd/+Ita9Nm/6JPxKVwXAnYxf0USFps3VkGBpGHoRhlnk4o9bkrwsfeP6HfPGbUD74EEYNz06vEHe3g0+83nSpyTBhJbdr5UAKdmTGrw1cLvX+MjrxTAuQml4tUOmR1U4qsc2G92L99qLKI6fBPho3av36u+7eRfqKhd/p+eqPsSW2jQkf0onJ8iD+wNJCPz7V4VMh5J1vb4Y81nTyeb2tdRYdHI/2JSxhY73wIyc8S29Njp6jAqmulQmEaf48VjUTHZqgEY8qsr9kxp9sVTCVpkaDMgp/XyRFrWkw628CN2pubkRAO2pX15qYCddX99xLb4l3CO+AGivprNNODrlWcnChHYSMbusQPG/eb714r4N4VFxRBVYBeMc4LHDsZ/+kF9U0ghAEavAf1Ns1rl+VotfrFZgNXwelnIv7AT2F9m7MUBnARMPu/wP34t+92pjH9N63auV/zLew3/9Fr1zaBZxxzsPYiS0mGQmPMam9lBQ/8iantxrdKAAZ76n4Hu8fWHixtl/JmRaws9e85n47JkL1urh1blcq4KHYr43NMXQqD9+GylJXtLxOcIkux0jl+8mPAKT+Bxysr4MX6/JKls4GLsU3q6UvHlEzmt3A/eX13Jfw3dsKGGy8M9/5H9hB+1Zx/u0cESnnTvr3XA/21oG9aNKs4rbo9abGeHbzBbLiVstMooA+fiZK3yZKH0778QkKh7dSmx99rlXl0YdUidXAcKzgbxh2sp2oTjWAQFbLM4B4XPH6t8tNaafcuKUub4sy8IXR/h4c3lpVrilYLP4fFahj074u8F/eLLqP23FdOP//Tx3u9+LJpexudD4fZX3w99fun6q4P+FQ2/NN8/X2cf8BHXnxb9wsuouy9G//si7j4tn9bqJy/j6eeFql99ZwyyF/1kBfG6n8UsyKZiMjPq79/jgMJlycd67Y/F5P80ffqdlx+f/E7Ty/i0qRdSy73kQTSmfHic6n78MG4fCreM1F8VfXw5XF58hFcaE48Y8ozDwEJUeYsp4MREiqa59PHlrR8f/lU3PuKh+ICHe2Pmnxd9rPO7H4t+9WXGHJSHDo6bF382Prxw+Wff3t+Dl178/p/t/KHR+3n58PhXl5GDi5eHBr/38vD8cHXD5PfBgl9+sfi4Abnq4ZHff9rpl2DwvgMOb2bMR/yRZ4QS+jKae28b2Oi9BIyiz+POqhffHP3545X+jPqrt/f5eWXG8RnZ1LxtcHjZPPw+c/W+fh25n+qYN7JhevE2L17v7Q/Fn73e7CMmMru/N7u/eh9fK4KH9/Vnvzq+rjRm9/28bmTNgfUfitd5MbNpXuMh+L3s4z+GyPnjV1HrV9+484TroB46e3sPzR33wTcI3b8clodyXyPAyuqcNtApsWGY2UPTdDUz+dzTAx9mpsBm48WCycw0sKaXT+n0sI7DFyxOMNOb/kExRMaMGvwwIGot+Kd6dL9IUW63fH7xepjHr1M965nXQ7fR4aaYASN1/vZ+Ts+Ow4H373HQnB9+X6Sknv4jtPJ+iecYgvy+Bwfnh6/rzyPzC4aZsZoXJjczjT52upeC40/p2XR9jZ7D/sg4X8tLRu+8MGTCP4SkATqbY2usS3DB6ROhxwicHYdnbysIQGWcGj+DspRCdJqMcj5kh4lK8+L2kglanBKnP+ABclZLoP9IORCIMrOJ3j3y4LCY3T9PtEDnnPIjbSUORVGW0xojDoyZyfFxWspfvhb1mfW8PYPUyLNZ8FbWCCqKQgN40FX3/Ub5iyHK9Pc1XS8i+PjzkcNChu5+73WOw8icA/A4n3pkN8EjAYtZVIIuAzLTw9tpTwhp4ocf2D0RJjksJuMaAjRjzQF6+5jwoW+mThwmHKYRGju/sj8DqsOfkL+iLKUY1EHXUCQZ8JofgOnj/Qf4KlYRr0A/hzfFSI1RpGBGixTZs0bWd1oUzCsI47z2dQZkZepEpdeVKU3jYgCHnDUipz7PAH1clh1nM2NIhpYuCwBDvyM89nViLORycCApIqCgCf71Evc9cjVQP3DtuGZoKF4RGt2vMSrwL3Io72lzOhcTPHE65AIirS6vWWaRc3El45+cblkcuCTD1ejAqUeHe/jjSZABWZhkCBwcjxZ5oydvU2DtZEEJGpnks8lfdxxkxdMIb3x+v/d2v86XJxMcdVVrIMji7Y6nt/n91n+ZAEz+nJnjCDwFB7jZbDEdBrze+5XU+cFueqafw1aQkFwsVtoQzHAZMWAbkRUjEOljvO+Ow6+vN0Kjmv5FVU0yokwrpeDwIR8jU8PhtqGPOGwN0ENlVMlheECpBwaMCYozxh10+QveduhsezxM+lsztwe9OmRwy8FjR5KlAm+HO8NHv0/IdOH0A2djzRL+eXvN2mXVEDQ5UPba3N1KzB+CyX+dAQhAYFpwKAnYoJP1mRzXjnl9nM99JKBT1I28eP0IbMepvVRNfUVxf82LBxgPHNbDtlMmKBoJYLXQfg/sLnuL1Qnrh+lLFg4bD9P6fCA8mvC9x/0ox3mLDPi83s/AzfntMLgeXb27kElTKdHT1tdAV3YcgiDnfYOk+WqF/HN4Be4OHamg52w203w+V6xqcKh0hNZbDs50n+DwNXzOhfej2ASgJtok6LyF/0IC/f5kvSZu02tLwKdC9itUjdiOCu5POLBV9C+gQ4++lVU14eW2bNY0quFbTTLHA8duW3z9iDrPCXCZP1DucQlaEORIc+BdzOT6sr28Vk+wpKxKemmCcES/rji4HsG1BDfHsQb+gvsWnh04zLcEZwMyvUSHfE5fZ/P+vXxcywH7wNgd/UZkdUA2b0lMOe0dph3ts7JSU1Tye4P6JxyCZ81s4umuO2oEz4J671+Dd+W6gMxl1pxDKy8ecK4JSi0JxDoNHa4T8PN5j/CxJdBVwx8vKRVyXJy/I/OMyMEd+m1gHaFtj109gpvbsxvq3SQXrOs479/f6ejftCawNAWI6Svs2YZ+J8uVXJ4a+rbIhdPZ5/TrLXqy4uAe3TZRKuTrkqTpwFw1/O3Yl9KiUSgKVdB3oP+AQfB5CpKxnjyIlmTo2cmjR1o/f656vtAdiYjjy3eKwFPB//mTMy3Pzwh8BBUEsEsCI+3ba8W7Vj2w75Fl98k6bNxAsuNAIKQkAOEBu2VqlJZz3XZ7hXmjvKj1jqBgQbsHnNKT9RT8iMA+EEyJN3v2kkHXBOBH5GR0m0wQyn9J0SBvYrx43ZBUdJtWYjt8rzggY4LmXhK8OHn0RCenp3BYU0l1STJroQZ6PSLBFM1UjqbTxen9r6dIsFwfdtoct6oIHF73e2nZyANnx8LUPFprq14e1Ouc96uKAA8/jAiiAAAQAElEQVQB7zGraaWeJK8INCUC+AmZMQJXOxSsIeCyS6aMHo7gN15utCPA5HvkhSdp2H9sOdNIGcDtOBx1S+KjJaHiiaMdeCb2SqfDATrX8KNEPwW/m6pWj00QcuglczXK7fW1Anq9OIW24KkiKaSE39xptlioJxDUExS/6Q+6BU/XlSP0O7BmT/D36fJcscM3T1INn3qgz0STZ/DvSBBqS9IlkRC8Q89GpxEBw/Kzx3r07Jky+FfISx+DXv3lO52GSv2sUIWeuL4uCcgZNOvfXSufNDJkb2TOmiTK4m/vfwk1Yot3BIJczq/dTpBA8D+j7l92KJHlOTqYkL3Zs0fyQOoM29n83QtdeMKfpOEI3eMY1SnKX+/bjURAegmMMwJx+0VU77pxeyQuWGsAhoyUtARNE7qKS6wWOd5hY5zG11fXevf2lTSYUB9t/vRe8xef6/i40clXK62+Xiuto9IiK81GLZ4sdfLFmdYvTnXqQTV4dPGXb9WjM+2ba82QQYyFDuzdzQz7in74vronCS0Se1cX1xoq0yLW2ndb7FgjIzlf5CTBF/dDb9o9sJfqY6+xaLWDjzckH7Y/bFT1MxWPz/Su22jE5vQEtzuSmhldiilqAf2ub1hjGNSxF/XU5yqpISBbAo/vD9tSyMlGxpLli7kCCYF+12t3NcqOUf4ljSIU6qHZ8uRULQmR3fZOi/lCFfytz9cqzucSvD0pZ3ryuy81EHS/ITE9S2cqrzO6N9fy7x6pqJO++/7PMmzU8epOF9fvFWPSbLFQWVQa396q/wPJ9+8uFQlWz3OpFE0HEgjN1VFxMZcHgedPSUxpoP+1Zmcr3bH3bmZw9vNGMYMrCTAbK12QsOnbAxwPCsGU0M2BpIoX1wurCjXPz6cSiqRspma9ViwKLVmrglb9vldB0sltHs1aYmsKfImmqBQaYEZ+ZqlSZC/UvFKi7nSxUtp3JFZv5H8FoUPfygr5cx4gjy5c1+juk2fPNUC7+VdP5QnH4nw1yeiOc1tmrs6TchfX6qK0LbOKx2stvngmXwc1neoxbVp99UJzbFGJT2esf+N9e2msonxv82RlT0D+DNtv+Ih71vYzZfnoTI5zGqTE2AA/fW/1JHdpUXuSEx37ZyJAPD5aIMc71djhDcmL2SGrgJ7Vi6dqSBiUUNnnOSYpS1OS9UhSY8ka+7HT4dWF8qpR1czkcrijbZZq3W7utPjt50rbFrTm2r+7Vtx1qgjQB5DzfSOBd8jS4rMnaiha1grLmfb4ntffv5Teb1XCXcdzZB17QrKJPcr9DoMvzemJWvAYkKXV06eqkWf/Ysc1iSJj3iNnu3o+UyAZekvyK+Lj19i9zdW1AkkR12fLJkNGbmg/FNALG7F/dancjjqyybdNVAYuh60tsioC4wivQkhyOTuB9i4D7V/eTH+i9ABNxscrBeT/QLLL6b1AtoSQ9fhuXubIka/ZbTbqOuQQ36WmT4WPkJpGPXpdWlJczrVYLnXXH2WzWgZOgK/EHt7dbHSA386Ukf5xNVeJbaxITI8YQIepXCwmfZZMYVZqPy+0nSeJ/Wc2X6q7ZQ5goHWS05Hkn/sqFTbE4XBZ6lij+MuF9M2FmoNk9DGSHaX/6hEYFySwxjookzQ25xe+xcmXLxR/+5lq7HWZCm2wdbevX6lHTwKwp6JA5jY8d6qBsfyHr5TZW9PlVhXP+fWNyiNr7Tv12FjntdD3fPFegXV8zSZVqpqlAglzlUliPxwp6e1Ws5M1g6WGpF5xsdPh5Wts95WqQQqUAp2tZnMNwGMhaoGtPdig5qvPNWIbFqeMl5QheBeN/GwvrWZqzs6kl8BwgV19t5U8cfLqWosXz9TgX+9IABpJ57Ozc7Uk/VORdCQxFl+cq/rsXDt84tjM1cKHjEy6bvbslQMJtkwi8fiXH9SS/G/ZR/rXFwrYqNkQJfbieLZWg45leGb4CKI0CMO0D/9v36iDxpkkT89eO+3HVwfFxVwBnggcInwT/smsbKbE7MD4fLtTgg5xvVZV1sj7gNwi7+AeRpbFXyiodzmroMmIrqWmluvduKrle0wOJk9qhyyNP1xoJNHtydiwhXfYguUKW7TbaLdH1itTfLpWgS1zX2eDPh09IY0uV+xdCdoVJI4LbPft1aV64GuKmYSv60nhqsskVq/V41O1+FJn+LvFrFGFnri/JvYnO11I6FqzXsHLUgH97i6vpWdrbY9b5e1OI0m4Y2FK+Dr28koZOJ3G1XKheS5kkjK4Dm9vkAGp4xzWw8eAjyvHE/9L7A/WDpoKtGIZ1RWwQB8hoxE7lnE24iBt8dNG/M0tunb4/fcq4aPraCIJvysHuf6qG9R2B1lZyZD7/Zv32nyDDUROHMcCWzd/8lQJ21kCt7A/JfxJX7LXILM9e0LhXxxg73O6Dey3Tov02+eK2Be3p/lqq479O8Ew33N0OtOIftWpwq6tMX7SwJ4WiqR6tlCB/sRv0Xt0qlzO8Rt69ecztjmIgB8U4EvG38z4PAF5GrDxTSe1/qUY9XKfN8aoI/7TSFI/LhuVyJPQ0z00PbpOzytk9yDn5/6D3S7e77T57pV2PHcha2DN8D/9vfS3T1Q3JbzJU5xo/+c32vzP/0ndf/pWhn0Mz06BDTSwQaIY8MF0rR4/VmpHNU/PJfZDh0vfXqpnLwnYsUQJnI/iyVIlfijYKcC3RImSOhLfmz99r6KXDH+w/3yt4iUy5To1q1RSH1qmdt3EV2v9F7rgFf/dl5pkUlJGJi0boRBThnYjtmc4qVTWtQz/IDxaqbNee+jWYTsG9p0aXykXSX0SvtiJauDvbdSiXBAD67T8my+UgGd59AWkFpoaeted1viNe3XbPT7WawkbYIdumiOXNvGxxW+I2dS9WGuk3+7bNzLsSb1aq3v3Th37t1h7YG/pfriUKCX2aIE9OnBuEGfUyqLshyv1379RxoYJGTD0IgDOf+V3ZvPLzPlQuP3/vz+hwANdHq6fNP0X3JohJB+KD3dHIGMWvchgL4JjXEOISDY9cDjy5ACPQryp+C952/2gzIVixkxj1v3a1P1r3hhctwAZxy1zb3Y/Z56egY3H+yoWYD4egVcah1GjB4vBQ6JtlALCHULwJ3r62+h7j7s/Zeb/pfLQ5tefFpumNqZ3GD8tUxWz319/Ourf8uSBZAjGOswEfP+asWbARccAP83u73n81bfZfR8zk5lN/Xwzc1pMD3z4XFx+9f1rfX9e/+k8FlgLtHwtn3iEpwMOvt9HNhm/OrMmkOgXYlRIWE7o4PM+FDPmobOZTfC7IZ42YJ6p0MP83p9uVJlfpquZfbgiF8jmQx/v4PdeQgyyELwKFuep+Jze5mVq+PDhz1780a9m9/P7c4hxGuv1/uxzOH5T8QqKmfF5/3Zn1ov3H9FFv963/PgZ6G92PyZCmxDQMegzzU23kXveCvR5GO9tXj+gIy5f92WkT/hAC5OF+/vguNv9nD7+oTC1An0+ffaNxfXO67zdi9978Xn86muZmTdNxez+3oxrlox/eYILhYUfPp/8ih77eIfdr+L18ytVvDPds8yM4H3HpoodYD4IrxjgMT38bWYKMcpxcFnLzO/3RVGwR1LcMYQxvoYFoGIsk8rC/ZhA3chG6jhP9A1BPj7YPa0e7l3ee4I5zkfxGlhHJuzTIK93nsUQZGYy2p0vIUZ5fYhBJQc70eJ4+9i+71gnyvXE1x5cLpjT4RSvGNN0CJLPR/FxVGsA1hCi/HkAnoyuCfwOBNS8zsxkdHScWoKpGZoVqVAMQd7f+8QQ6OG97nE0nisOXhkCeDuN6rG5Fu77tB4cYR2nwch1RLfN7unkfX19M8NJbmHPqAk+4EzIsZfA/L5Gy4Gq41DtY1weXL8BfeofcZqdjmamAH5mphjjVHwOhz2AR98P8vVCjPQLH+mw9wM8jluIUQLsHnr6mpkFLAaZGbwaZRNOWf5yWjrOon9RlgrAeY+bTfdCXntw79gYjCRY5LklmNsTVBsoiYEGD4Ldz+39m6aRv3zeAdo/4OTz3tf16qFNho4xReiV5TT3dkBVx3pmAMTcI/wYmMOvZkFFUSJHpSoc07IspnliDPI+JpPzZ4C+LbKQkJ/M+MAaAbwMevh6Tgt/TtAyhsD6o1KIMkqgOPxHkiEunyNwmjm1JZ/PZfXI3BYMWAoN0NvvfZ0JRmDw+8DVZdznbQg8NhyqHGYf63NEeDSCfwZh50HJwcxpkOBBz5oxJjUECuYEPOmCLEIz8NIoVRzC/GDekaDaUwIAZmiUmNOvHfD1BGY9wRdj0I4+vmYAVwhNkmqnjJ4V0NCLz+F4HMA5MsfAXBuSNC7zMQS5zAZoaPB+S5LHYXYYEg640d/nOuJ0HzhIuVQlxngwyyJj0fEMfC16GNEFl31fYwTHicYccpJFDegFZ0cS03P5Wg6P6+zImjNokFKpsm5UU2YEBRJztcA7JUvA1emd6ZuBfcthuEN3fc2pQA8zk9O5wgbNCeJ4+4DcHjhwtyRMPGi56Y8cuo4a6O9t4tXuD3I4HecD83rxNUfoV8IrX68DB+/n+twAq68z2d4KmClOS18vYo8dngHYeujhfa6u3rOKyZO8RVGqR54qkhlmJjNTDEFLAnIRnrfoncDR5cHxdzr6HBk58qD9AVidBkVZQseZFierifeogFwmCuYYobvzWVQ6HIKOR3g6QosWOhY8uzwdP9gSl433niShzSxoDu29b0R3RmApy0KAqT0HMuc7RJ5o6IfXJMHXVoJWBcwtCOi28DlGb9GEawsdnF5mRm+T60SCZgMBt7vDVu+dPqyz4/DYgd8Nh8+RA33qpVwVimdLMbVSWUpMkcErhqhI5R2B5EDlDlxG1sng7msX8EHZQJ3xyHB73EOOQRWBiMVqAVyDZgRu3A700NYDjqt6LhHEvgWmFUm3AwHOjgPlcr1W9DmwWSN7wpJkkcPiv7bsNkcZ+tHCU7ctR+SkBE6nm5cEHM5H5/2MQHAHbUbKze21igUHb+5TXWpL4O49yenNzS30n6lEPnpktCxKbGUPrLPJFpUpyaBBZM2BNV2WLt6+UTiZq3pyqkDwaZuyDhp0BOcG+RB67bbBdX3SXeBzGhr1S/TE5yqLQqPzEHvxiGBFWM2VuK8Jxotg6Jbg3obg0H5oVS5mSlWl/dlM4csnrDSqj6aWwHNHnyuSs7EsVf7uM4UvHsvl8fabVyJuoLEIGuaVumSMkerTlVYEnk+ePNYAHw7oe1nXCsjDpm+1I+Daa5x+VWAEO3YX1zqSiDqZLeR/VtTnLKCF86dH5zpk2PUwxKjFYq4KOF3+toVUIJvDFsoQVGsJri2XS1kIJBSu5X9SfLlYTv0jtJATCvpuSATEEGQ8b+HNSF1mHeeh08vluieo6jrk9v/s/FwJHbom4HseauV3N9p4cMKT3D+80zo0ii7bIUrfX6m62CuGJA+yJOD1YDtiqx2BqSuSWG7vZdIKmTt7x4c/RgAAEABJREFU/EgFMDvvWmQxA+QCWQ7BVLO3nELHGtrFlLQ6OZnkBqKqhBfH/U7uO4QQ0IOsI8HLV69+gOeD7ggKVs/P1HzxRPs6KJwvtQKP9xfv4IPk8FwfNySJTpSerJUen0jPTxXRiR59m920uvU/Zcq9XdzJaXztf2Ibedqg0wNMWizn6um3He60nC+VCEbbvNTCCkUS2g3BsoKE7A1JkBFapRDR0W6C3b+E4knvjuDy8stnGpf1FJhdNksCxll9Ee75Bs979s/tdqsl+J8SUPOAp9PmBNrMQqncVCosKaZCFfroe/UtfC0IcorgZEnwyoNM2WzCYyziZFerooRWo0KI8v1k/NNrrbAR6cUj5apU+vq5apKH65Mz7Tw460E+bENFQG+L3ZzVjUpksSHJ1cPb+otCuR61u9zp9s9bHYhvbV+3mu2XGl9l7f+y09XvSRIdF7p7e9TYmmroVjDfUAZ0+6A3r17qiM0bsCEuEwlBqdus2+/e6OnJqZZPFjq8O2i1Xuv99YVu1Wm/u1PctCQF9po9XsOTjeJQ6Oa7nerc6Kv/4XfKz4L6x4U2795rUdQqv3qi+uunSgQa9395pUgyZgU+c+S1hIYZ3T8Mna59bvoU84ZA3qjF2Vpb6t+SSHNdqUlcjexBp59/pitk63L/VsNtVk5ZG3wRQXPXH09Y3vJ8eXnJHrfSCfDfDAeSdy269FqLL88Vod8+7HS8OGrzh1sdrztFS8rsFR022AOP05pVLasLHZuguKjRn7kSgfk7Eo2WImOg67Nz7UgCLFrp9psfNCOAnAjk3uUWmpiqq4Eg5pYAblJXtFr+bqnTRQ19YNq+VcZO7+hbfbZWPEdHKO4DVay9QbfcRm/hueu0/0WP22GvagUcbak5Cf6OOa7eXsr395vbG/X4sO9I9lfQ65bAfUCOPOG5qGYaoHWBnXc/zO1aSoVafLIKvRcvv/p+3b670qwP0y9Dy2OPLO81YotqEqAl++aInjh9Yghao+uuJ6/gk8UgDJKW6E61nKn1L7Rg8yv4PEcWFp6oIvlR3xxVW1SFXHRJyoxz36LBPvXs4Tvs39WrN2ptlFaNDuqF6sjnn5FImD0904QffkmH3VgQqM4kKOxkJiPAHnztEdqCr8qknX85C7sUY+Ixqres/pu3im9uyc1sp/9OZAPv3H7NP3+i/nDUigRyd3GrAG1Gnt1WO81cvvIptMT/6Eg+5Ccref3m9lYZ+y72ngqbuf76S0X0eHN3o5vra5nTGn5W87k8+XIEN/9F/A57cwINXQ+jTE0q9eT5ZyqxGe7bOM7h6Vr+hYLx2Yk26pTmtVpg0H/4QgO8KNGnxepENTITsN/F83PNHq3VhELpeq/5csk+2suYMwFbNmnrf8LYaXN9rZL93/EYHi/Rp6jmcg8dK1VfPpWqCF6dAmPc9+rYOwbsxuHublrb6WLIwR4f0GVixM+v4fcBPmdsq8PvfxlhZG81JimRb/9T0P7FhJ49+4QkWIa+gQRLh16V2KBws5+SFt2IMpGMLj5/pIi/5TLkXxzbv3kj3+9iUcj9mEhywNee0915soMXHXtWj2x06MP4m8cKXz6WkA1Br/DNpe7+7L8mfS+Hv/3zayXGmn8J45s3uru80GAD7lwvTwysqplW61PVY9Thu7dCyeQ+X1UjB9Biw1wRmU7wID9aKLqOYEe2/oXtqpC9u1MLPfz8YNgGg0dmpsFpCF2a2Yx9gT3yP3ypkYTG8f21nIdGQjH/+89kJFcC+2b44qm6OGK3Dzri8zXLFee+Vk6DEt9UzGngHJtG7iv6GcL3DoPhLb6V0Idxd1BAxvcBeVjPsDlLicTk9uU7Na83MhJ5RqIkoevj22vZe+o2nUYSJuWu1/D9W0X0S0OGRhQSJxGbHbJIOmWVy7kqdGewrExiZsQPjp7URy4G/IaeOh+fSBrV4FN+9khhVmv8ir0QXS+xT+XZKaiYRs6lvsfidMhfZVVJ4GdmCuy3xl50wNa3lIHE8+zZY/XY01QUiiTMBsyR4zuS0Gw9sYyMqanVf/dOSVGLUKoD7+B0eMx+Ni+VgSvCnwFfMsGXwef+/FTN88cqkM34w408GVicLLV48kgB+yjoJOysQZ8E7UZ8vLIqVa/QJ3RewO0+bcKviNyHmDTi34i994CPM97uSaq91wFfLzDeSKAqRR3hWe5HSJ01zivNsROC9q4fy6JWg88Q8L3UVOrxd8ci6IDf3pHsMmxEHYrpCw+pqhQ85gJtMntoF4V+lxK8Uhm1x4dpYaApKi4X97qAj5axce4Xu6wHEvypHZSfroUTpEhysmdPmL3Zy3kUB6nENmf0TvB78fVnaj57LLdxATsrEosjNrlHvruvznXAxgu9yMhHxmdr+ojeJPXvroUoKT9aqgCvTELekIv5549lnE/EHq0n0JVYU09iczsLGmaJpCoy+u5W8fFasUjo1kYt+jVij/sqyFJQmdLk+7XYlfjbz9StK8XVnLao+ulTiXZhy9KzM1XwOn1/rW5ZyH3y5jefK7Mf8KDxpNbZF+glZ4rAGa+cz7WAbgO2sZo3kBTeUFdgr4t/+ELp//IbYJ/L585mytig+L99r/I/vWb/fKyEnQ3A3L16r4E1AueaKdEJf9smabKl7G2ZROgIHhxhZdj8xB5f5Sj/Iszw7kIHbPrIGSXEqP71lfzX25IphoierxQYGH/vyc6D7N99rgShrZdG9pIBmrQkqtOzR8rYXMdL6EtA9wdsnE179FE9erybRbnNcbsvzkMDPAzsdUd0sCkqJXy7Sc7QA2NNQ753376WLm81Xtwo/+N3kz8h7HzcZB3HHjnFLiFfx8NWBTxs77bEt1b4IaYUgoIFPdiBdDLXyn/Vy5plPVd70mj+2VPJ99TG0JdRO/bVfDhiB1uF9UKi5AK4Tao5KyT2ocj4gA8uktDDvFA/K+g7FyvpF15Q6140afvn7mn++L7vZ4x7KB+b/otu7ucT8/11+S+a8P/Lg34Jn/96ID3MLoTHXIhQBKOEmFgESeDT6ZgRwJHgzD2PhMroF173s2Vo//PyC50/Vpk9rPOx6pOb+zkdhofKBxjunz9t//ReH2C8r/MxPscwdGJn0cMrTLgGIHYY6OXdfWQ2mf1YHvr/+tVoMt3/E1dNL5/uvjA382XKx8apxz//YcaMlIdegXvzB4yGXx5K/tnzQ/3DdTIODw//zNXn8fLzLs7Pn9f9S8++ppd/TT8LE1Z0NQWLeniZmbzNzKYq/wwQMLERuYEdMKAZRyHyHHEI7rtl3Y/xIZmPLG/rMMzeP+L8UPnx/XN8/dnnDpGVDL5BW68zs2keD4KMOFm+ZkBnxMvbuUxvvx+B6aH480PxDp/e//zZ8fPyab3ZfY2ZydfzMo5ZKUaZ3bfpk9ePNTifBPPjh35m3mKE+zTJ+0QZcHsYambMJ8UQpnUG9N1h9faBQ0KKTg9/ylM/n+WhRPg30t9bvZgZfQxe3l99Hi/ilYF9BC4vPE7vQP+P7cBkZlO9b2je37LkNZ8WffKaxtLH6dJzyPQSkYkSx867OQ0SdPDgvG+Wfh/A08xYgoF0iiHI+3GLszgohiA/II3gNTLnQ5vD6sXMpkOjr+lt7lQbY5wmnTsw0700gs8AvvfrCTyy7vtJPs5lycdWOMQAwztL9JKZTJInT1weE4dTzoPUYK+Y03H2OR0+KlWBawhxGm/BR0p+NTMOop0e7mX3beJlZjzeF5+vxvn3fgn7H5krhaSCe3/OyLzfuyzYNDbwqWl8CIE1etYeJaTLMcgA6zxw2DuSWDGEqW9ET+nIfVCIgf7374H5vZTgaRY0okP+7HLoc0TgKDn8e7vrv9OjKAt5H+e371klCZqC4uMPHC59ZjPTgFPv86WiUOZgJhkgZJyf43T1eVwmyqqcAonOn4L7VCTFEOR4hBhlZlO7r+3rjvDVbWNFEAS05Wv6OoExZjbxzsDFsimW945ypq1yOgPTwMHcoEcErhL++RwtTtmAvJk5jKMSbd4/w/M9hy5BfJ+/SIXKspxw8zbnv2gsgdvpb3Y/nu4qwMPH+EHEYfT5R3TaHLapn1g6y/EWsJoMeSqntdvuqIH9/7jfkthrJ2d0jEGBw0ebBxn3TgND5gYObAMHvpFDcoH+3c9TazI6ZuhTP8FclKX2HLa83cd24Ot45mgakRunoeNUlhUomVrwdj0QtBOvwFxO82BBGXti1LU44aJ9e3snywIDSdQ5zh48q8qaenqCn8SVZm9zuhnrdPRtoX0JbFVVq5z4kZnHKHTmXVM3wcG9w+cNWw7APuZhrpKxA7RtnMfAgwCp4gAPYiqpK5HjhxkdZj/4GvMpSx6gqpGlAV3w4ISKiIy28kM7TJCvp2jywLQfAAIVHuwUgRsPXu5x6h3/GKMSRbyM4ngdwW3HYRoxkic4UlXpyIGsKEtNuNBP0NUvFXVezIwqUwVMe4Ks3uZlv9+r4cBcMYf36wlKFshdTFEwWff0hnfg5P1rDns1hx7zB4rTy2FiYbGAKuZqlicq4VFPYIgMjTSvlOtS4pD9/+Huz58sOZI8T+yrZubXO+PIGwmgjq7u3Z0VISk8fuU/T3JFyF9WZGdneqobVQUg78yIeHG8yy/jRz0yUFkoVHfPyAyFuw9h6e7mduitaqrxAg/zapI4Th+ntTeXmRlJiOJz/wDdAzTvXV6QL33+7CgitSRL7vFEnnjnMHx+PcFblpUCHfPVShFcWsZcU2yjS8fjQU4/l5EDcUQF3kfeB3h5R2LP6T3CM5f5FKIcRqeZy2mzWsn5WlXNZ3Tvsbm7uVMDXQtk4kARI/rmKIohCN7IN+jOZRl71ZGgGbEXYqq/8+tn0jp4KsFfHLbvSFoV7B98MexnA23mJOFmwMBUOX3c3iSSJHfOw1jpeHkjx2VA/kd0aXlKAoMNVvDjjMKOy1FDwjKwluuqgK9Fzwvo5YfII7Ttse8bCmrH/sDbUSvWcNvoODiAA5sjStpuNlp4EoQHQw8NJIZg8iKUy6XTtYW+A7TwuQFbcAkPZs1MBxJzHcnAmn3vKCjcfdpoR/NkQYdsd/BjThI0FFGFBeUU5HK59yQR661WS1Xw9Qierk++T1ki+ya5/9ghHzV0KuHJCXi7HSrhc+WNg7DT6fb9JxXczyhykP9XtZgrlEl79ChV1URHX3vv8gI8PTyrJro5FaRritBeDOhJYnQkdfbgFKHtmoLA6vxUCxJYhq0eoK+RmBbFuzlwDxDKaZjg82y1kPM3kUzzBMaA7aw4rLvwtiQ35jnK/JvB+0E9yYTb9x/kf7Iwxaj5cnGv+4tGS2gat62K9UJ9MtXg1GHPI3SrqloDsJXIXssaebOVJ+K8GJGenOh6cyVDzgw5OX1EQgTZ673Ih6+qn5xr+vORzHcanoDT+uREG+zkrSecoMk1hZgWmzGirxEdcsUwSJTmC7lM9eBUYhO8YH2L3Wmes0eV4PfV1E7Ys6fwdAFXN3gAABAASURBVD0elZe1CmiSTmr12MY2SStPJJIQzqdzLVizI7FyePtRPcnauhsVgHcdKrUu+xfXGkm+bSmCZHzdnKTcmvlmDpFhkyrdvfmkLQXmgQR4z9i2CCrPT3TLeTKgvxE7VZQlufNeWxJ85bzRs2fPFKG5J4yPJO2MBGhDIrnupAH7NF+vdIs+BGi83Evmvwjw+x+1++fX7PdR27eftCYRPWIHCxLm65O11kWDrtfal6bZ2Yls3+rqT69VQYvxbtTy6Qk6nnX4cKnLN+/licxdIXkcpzIqPjuVvThVuD0qsu/p08dqSBwOq2qKXZzuB/Z12dS8lsOcF/d0tWes/fpCc5L8gCP/5q/j2dSNPiBjro/OlxH9uKHgtg2D2o/oO3AfSUAm6Dn/3VdKyNsKnRjRw7EMEKNXAg9PdN78+EaeAF/89lt096gjCT/rBh3+8FZ7+HQgAZW/eSS3UQX2I83u4R5Jzs3wsVWq9en9pTbfk9z77pMWXa/6PKl8Uat5WqlL26mtKHLWTyrldFQOHYnVUTX2u7rrleHvDJxc7wL+7PLThTzuOjrPylqnsVLfZlll6igCFMRB8/mJArFcerL+qQDSIJNlSMrgeEKyeEg9Rc0rlTCkzIXmFAHqr84n3TwieyP6Mp/PdMCW9sC9o3g2cr7dcj17/Ehuv/YkyyvG3KA/u82NTn/9tdZpToH5Rjc3rWantXbNVoK3a08SkliM7J/xK+JjWdxBk7MTnRa1binWBODP7G3zUg3J/btXF7r5D+91QwI5PFto9WiuAbu+wNZpVml/udF6sVBBfJdoe2IKIwFtrLwH1hLfMv/d1xS5F/iCrBY5KOCbLZOWz0/gxZm2FxstD4P8/8tYMHfxdKnZV2f4Bujx799yrgoU5TuN214FNrtCpq7fvNXH71+pQ2dKp8/VRgtkca6kBQWROa3Bvs0XJ8ogukGOD4cbxL7Avne62VOoMakHzsXjU4oVxK7I3SGOCuuZVCZ18Pi4uVa94Pl6q3FRadgfZWaTDLhNquoaHM61o4jm9/2KZxLiJyRYA7a7pBjlcjAkQ8dEoUVqP230ZL5Sz5oZumbgH7CDA3bO5/g+N//0g9qbrUqKA8n1Ppj6kLXsgBm4Kmx/iy0skXO3w4uztWpszs3rtzpbO86jLj68VQ8/9vhHl4HZ03PFrx+po6i0efVWhjyMFCXGOgLUgPweNCzrSdeEnRE6cHJ2roKkffHiiUpswHlqVJFIhwRa4xfdfuVZqSNFIpcBq5LusMNzCkBDnVRD25ilkjktfC9ioYEE+IBeZWzgLFW8TDrGQTe7O1VPT3V6cqq+lDqHDbrNiBcblzcLOlueyNDDcRzRu15HZCwTB3ToxvMXX6kFt471jQLMgByvYq0B2nphpKAI05QVNNkpYHfE/qEp1eMPbt8j536maRKFgQtsKbJGYWn37pM8XiyBGxOjNAr5GTS7G1R+3GqGrx7OKGxC5wNje3jYopf1ciYqCOjgWiEGWYwqm1oVrSA2kCCKJBPoLxeaz5Z0ZV0TP1bYyEB8aP52XqlAhgaKbjWFj7GRrg+3StAp0qezRnczU/n4RF6ECG+vFSnE7CnYt9jIenUit8/7zUYD57YYE4XCg2rktud9RRG2xr+7PTPDj6zRBfzSDhuUob3h38vfPNP5ixea+S8E3e2V0NWR4kf760cK+OJZTspul/Gf6fKg2DScUQ7EkhtV2J4S3EdkqYNXERuxePZYEXm6fv9O4fogITN7dVr97lsNJ412NfhQ1JnP5gqbnYT8CdmLxDWZmMaQBaiifMtc/GQYxVlOGl5/0vjDp8lPDZ82yvA0HQfs+URa3X36hFD1CsA64PtbimodBdmBc9Ly0bkK6DCgWyIeK6FLa4NEUdnZMAZJRVQPHmLDOYUfBVN4diI9Xk72LXz9WBXxwoFisxVJd7Vkz0+UiCNdzqqXzxQp4ngBrvcCKz7Y4GNfmSrsv+vLyB5HrFJP7AXDNOF76LV9d0G8ciOBs8eyhUUHQ/bdB2zjUXtsfZgvNP/NS3UUg3Q61wiOB3yh+ACyBorqhcue0QFf3Mb5Om5DQlkBp9v2XrPFUkcNSiFKKcnj77aQ3LYlYmr7cKdALBqhe3AaPD6Ry4kXLyP3ovhtu0G3r99ruNtRJB+JM84UwCOgy7fDUVrUGougji0MvRyIwVQV0OuRhD0asR19f5DN0N8BKw2tnAepwV5USfbsHB2e60ABzArmLedqiFk9dqzOVkKU5d+qHpf4qP2O88JeCgFfMugArdJ6qRxNmeJdiQxm7PYd9ufuj6+xfwcdiU+hklx36hfARBvgJ+5aEZrUFLMPFBE3yNRue6u7f/5R4ddPkHeTEU8PxJ8J2JurA+sdFaH7/O9eTrJS4U+cRxmc7j5eqPvwSW47RmhwuNjIeZ8ThOH8tb+8VvnuTtXzc2UK65al8puvZOAoZCgin4avCmVBkbmVmlLhtpNxXhjaln1LdfisiP21ZaPlci3Xp9FxryKx4YXcFPVRil7cI54qWKbFfog4xe2Kvd1oZFBaLCTn/axCD47qC1NCbsMohccn8oJhSoUieOe7g+LTM/Xwf+S80GKT6/VKB85fk7KCyIKzjBg70DesKhW/ea7wu0ekRrL2peQ2afP//o8a/uc/anh3KePcm693av/pDXslDWdzWSo1sP7UPl2qwHY53XXXKiNDNf4rf4V8UuxOnbTjzHV0/XrK3G+QySooFUlFAO5e2mMnxac5IhvwowcuzUrinGv5L0oNf3qjAb9t6FYVkkb2Lr77KOFLXD5Fkd6Y7z8Vsl4S287qRgX8CCkpPD+T0E3Bt8WvvlLG3x72O8V9rxKZLrDPrmv1V09lFPDrX73UvjKFJ9AXHujjBjo9Q6YOSjFKL89l0L8Adteloz8wti2MeGkvfbqV/XChjA4dKOD33V7+pZPu1QcdXn+QuR1AWZb43GG/1wx6Rc6S2X8pAr0MFLUFzA5jxt+M+FLPwUTobJzxyoi86W9+Mm/+pcbrv/r5W+P/auC/seOX1vs3Tv1vPeyXQPuy7xf3/3LAl/e/OPjf1OmJsIdmFhAzk7gaBtOMez00bAVBxEgRJNDlr7zRq1/8oOT6W41dHub8tLcv+tD5C1dfyg381Kb5mdt7GuSMiaI5LA7Tn5vpz/ea7n3M1BifCdg0okG6/xhKrRRweg9r3/f/m/4FFIfxof0050sAwNEDSYZ+xmCC5Kehv3Rj5jiYMg5BXzYGe1LFW/aMGc9+9efPiNLz1z9m9+vdvzEuP2/AxHrTOv6W8Q/r+fp0/Vf98X2mBh9G8AuKAAC+wPCwUUAeg+7/y4wLwOSweBsHAjUGmpkMmeV2+smT23K54D1MYQne+6usYFKIQSP8H5hvZv5iar7mQzO77/dDxEiBxwdkYPSrt4ijDuz5JQzjZ7hDjJDNpha5n5o7Acb73Ic9/N7nM3Lise9jdE7rAKjZz2jB/BAjIyDT5708MB0/02WaN73VtLc+f3w/TcLnq7Mm/T04DeiB6HqY5+MCe8o7Wd/x9T6ngZnJzAgABo3YAW/Z5yvTzwwT73roazybQohcgyQjnvUxQQknF72fvhjCNNb3i4F78cn6iQ6C1rCOOZEX9z9mxrphmmd2v4/Z/VV8BuiQ4Is79hCjIi3T5zQW+HgzMyCWvDib6XPaZfZiOnCObJs1QJvxc1/vjo+X/uz9/uyHTjObYIkhyMzvbUr8+V6+rreiLDSyv2+YWcd0j5/T0+mTgI8uZcb4s19bgrceufR53hyHgiA9hiij+VpeFIpmihZw8IOAQIUHYLz3PcxMvp74mDGG9SPy563nwNwTFJhM/hygV4hBIdCMlWguD4ngGvIIiKGL83xkfJzwMTPFEORj/P2IPLRdO70bkYkO3fK5VV3Lgx8x3li3LEsHX2Ymp5OZwYeO+3Ginfg4HAyABz3rDX4rDy5ddkZ4MpA0GYF/hEY992Ij54m/M/booJ/zx+nv+DUEYmbGviZxFdRKRSkLQRPs8NrXLkoCStYcwMVhCCECF/vLpv8G3vXg1ft7ZnYk6Bxnp0EqkjKwddCAwcCbVLCHw5CgY0EL7OfwZILZRDKAJSa6JvY1AxLw8G8cZHgVgsmbeOFymuCd0SeZQkzyxEiMUSHEKZFvFmT8Jz4jmEI4OW0yMDkMDnsH3/0+Mq8AXjODxoNc3rzFEKdnlyOnR2TcAJ1bkiwZnhYlsszVg+ySQ1RdwUuefV3H60CxIoHzSOG3517g00IjXyuB/+C0Yz1D3tQN4D7KaZmqQgG4e+ibuR4pmpiZJtmJQQbeHXTNThcLEs+ZdWpoONLXOXzKcl6U7M8SSsAWzORzfIxfZyQVCg4N0zODXPcyMNYE6Q4jXRL7OI9LeOLPe4pBB4Jjsa+ZkTxp2D5MsI/MnS/vkzd3m418TlEU8L2Q03OENoInHpf7n88S8zP8GDmU+YFJfFqKXEfkNYQoiD/xrGoa1h/kexfw3el9c7mRwQ9f35NqW2AaWatGv/ww7jR12vn40qIS6y2A7UhCwPd02lfNTH2FXK7mU3LRZpUO7O209T0z8HqhxfH18QO0TdDBk96RvWMIut5sVHsigL0dpxADRdPjBGuGHh0G2/FtikoG7MFMkWtV8iwpyOSFtcC1Yh35Oswbfa9YcPA76rjbaufJmBjlemL9qMj4IUB/kulzkh0d8hVYbV7WWpCwcXnKrOG2LaQkh6VG7522zhcvMh8oNDlNfK+Jx8hPYux+t1dRVappjrevE9k7oy87ClWpHbQm4QlqWpycaAbcERn29Yt5o7GICnWhioT8CD4GnUpscUAWvJjoz3MSKwcKvYIeA3I+4At6bFdPEth1eSDhi7FRSIFmilVUuZ6rJRkUJS1JatfIr9OuR/YP2518rSxTASwhRh0pNAp+bA87zVMliKAjBdESeAP7Om8HYniTFIgFVmsOluiqOcwK8oTQcrnS9G1CYPNk8cg1hKAjOiZ0oAeekUR+X5rCvNTBdRX8Z+AeY1DDoX5Ga6DtAJyZ/TJ6HyX1FM2qAK1SUo2M73nuga/hsOx8Hg6tquDvanUUG6uymGhdUsArSWKs12sdfD1o1FA8VlVqBV8aEs1zdHhEjhJ2rWK9EEyukyP6HHZHeeJttpirT9IInTwBdHd9I0/yuH65Phrw79BHXwvrpA3JmR79cV9mIchIYmVgFAf3RTNXhIbiM5BEvvnxra59PegVF40CNN0Nnc4eP9aMZMeegmIH7DuuTu8CPEf2Kz25w3oOhxcd2t2BpM1BH1+9prBwJx8bKCa1JFhbZL4qKzie1ZKwHkleNjHp8v171GhUWZTqSWr6n+QcILgXUIv1Qn0N0vBq8eRU68dnaujrbEDHtiRWBmVswsiYAwknh1tl1Ar8ttDu+upSDcWDCt24w9AcSHivSZi6DauQ8UgSoYCuI8mQPbRKJH4SxawIXK5XZUqaMTciO+9evZqKunNJaFdSAAAQAElEQVR0eFE18uLvHJs0sA/mWwNyUpGIdZ05UNiKRVJJsusInjpfTEXrWJea4Xta7AMc0S1JHafRknXOlxQmr251ub/VDcmSGv60JF33FBP2FAO3Vzeak8jWs1Iuy/5t65kn91a14vlS1ZMzFexnZwu9e/tOny4pDMDTLQXjElkboX8D7BGcbpqghEw22N/t5ZVmJMZd/zr0ugmFMjZ+vl5JZcIXdNjzkQJC1ixHEpJbCm4X4H8rmcn1dYFNK6Hn3WGr4dFC5TdPNPNfBCDZPP/6qdLtUSWV/wr6BvbcWKcQgk5DpYKiWIhBDbDtSSiNZx0y8VHLR0vtUlbTNFo2jWr47rLhchHwvwXrtfiRHpnbfPej3n/6qEzxsiaZ2t3sVCK3818/1+a4VcROjO83k1xH9ksWFKpSt8ChYGrxHdcUDmbNjL1maihC3pEMH9GHuQqVdaUeXzNg+65Yb4DnR2T4enNFIvFci5jUICcjRZiwqCeYYzfq+sN77dCZAF179D7hj3oKARXJyN2//14jsVswI8l20OrkRPFsqfrRqdwPrRZnOv/7x8hvrQOJ5ZZE3Nj0Onz8oAO+wqpGx34Lzq321qtCb6+KUd23S+3XjUaKwzuKiyX+cvX0kVaMdx/gsj0UQddl1pGkWipqiWT7D99/rwNFkjlzjefbMGpxdqbbf3qlHnveHEZdUqSLVVA5K9XUC+2haYdfakmWrmI56eodyWin0d261BE7OLtqZcjyojdl94VkGwf8BkKlBTAt1isVyN8m9aqfNgqvrim2dqpuI/FMpy2F3BJZiMiHziq12Djn9ZJiZUqN4mKmFntlyKotKh3ef9L44UrR4f+753pEEX6PT85NoR69axeFAj7xJNaTPIzo3JaEoiedZ6yRoFfTmfRhNxUUBnQxwHf/JlqksOz+q8d/deC5JhEa4Hd4faE79Ojqux9067+w4HYW/LsYNfvN1yoPa42ShqpUmtc6Jfk8oyitb8+VsF37u1vl3z3V96++1wB+h8NeU3GcfWIMqmdLfHypE/zGmdvAppRFQ/1MB+xCiTzXs1pHiunXJHoDuu1/MjmXQYlk547+Ap9m2IYlRTpDB0eKqDfIvBexMcAaX1+qRbZuLt4qg0t7sVF8daX6rlOA310xqjk70fVxp0+3G3zqEVpf6gDvB+Z2XjwheT1/+lhlJ7m92qEj7eZWblOu8bsFxbEG/bT1TCMxg/txtzP+C2pLbIVmSbvhiDkdsaedRvTm6vsfNeBnZ5926vC5FYXlOXTP0OD2+3dqoEmDTTUKbguKcwP24NPr1/B6p/tfzOgUT5e6QdeTokrkKBdB+5tblTI1y5kQUKWy0Gq+0u4//EnLXEht1v5P76bCucdz+821yqrWHPhbcNnTPl1cqP3urU6ruQbo2RFzxXZEJmtF/yYS8B+h/UBx12WvB48jxcsAT8uvHmmKR7C1Wy84QacEPGE9Z+9eB/WaEQP2yHTC7u7gh5lNhbX9upLB76IsVc8bldjXkKWEfI5Q7zCLiuBV4qdzNB2RowM2q6oqHfCdAdgG5GYLTiPxRbVYqKFYXz0+0cerj+qNVWi7/qAKeCJ7lUtw5DyUgUF89n98J2GHMudJY++qadRSTG4/YodTUAvt9OOl8ruNOmDP2M/VECTsxcg6hj8K6J7TfoSvET9dEAs1FKjislF+81GxLmmVEnRQMEV4NzAngPMIrUeKNbMZ9OKdiDFEct8LKf2iVJ5X0uV2wmWk6AFZFF8+VkAPvL/tj4SYWRG+z9lXL06Vk8l4LpGp+N99rYQ/MPyUx9EXFM168O2g2bxudCykEd4oJWViqPr6qBE4upgF9eSxzIBu7DYbZeyDsH3iY8Qague+V4GPcpnpTmdqieODwasXK+1WJUXQ2ylGqxdzNRFJhdfjs7VKCi7jrx5L6KThL8YmqYW+FXpnFNz30L8YJF/L95n/9htNMod8Dv7/+iywq89PlLBxHcXZMQV5DIgzUZVKBXR0MV9iA241Yh+O17fK+AX3ZwWwJHz4wJy7P77S9t//UXJ/Cr26oVeAdgfi0xSifHxArhZ7hAOfN0KLAUHJ+G4iWmUKmJmCdaRYM/7hzf3/Uxe7XKBfNX6hxM4ZtlG/fqwR+58oUI/Y8EAB6vDuE4X7XgOxUU/xbPv7H6E3vK6CFhStd+1Buz/8AMvhxfVu4rGhWxl9bIljw35QGIN6Ysa+bxW3rVxHBSwZu1CgH/biTN1ZA36jWnQ4Pl+rBvcRPXJ+C/ky/M78xVNt25064qzx7YXyvsWWVHIbU/i5oqkk+Fo+f6QSfvu3N5OCWmzB7Q9vpO/f6whtBJzZ/9cDnYC3VGbtgnEVTRTDBgpbBQWu4SN2mWtzzUBf+zho8ZsXmv+Pv1bxzVPVZS0Ngo8LBf9FsB/eq6OImWBDtKAjMVb9+FwLinZuI5aPzuX6cMy9brHXqgrtny7UnaLPwCZiKX1ABvz8t4IeFFp7dDlha1wv69FU4DNdDwM0G5OU4fMKWyzkfJI59u1+DT13NxLwjP6tVeJl/fM76eqOYuSttOukVaVI8TaiX4ZPKW6Oun77QcJWiEJlenyiyLhcxqnIGEKS9yWLGilu+i9K5jLpgO053m3V+TeIkcv+wyX2+VbB5yrjJ9kPPu4/XCC+vfKvzrUbWtm81j4NymtouAeeY6uILA/HgwiWlLHRo/Wyxwsdm6zD/+Erjf/3v9ftPBBCZYVsSv/4XtV3Vyq/v1EBL7rfYHMenaj/8ZMS9qRE7oRfPeZOqUiyFBXx10a8GDnrZmKjRPw5/PBWtu3k35C+Od5plpOWxPg99kf4nCM6f0cBvxuBG1swe/5MmfUmu4COjGdzlfO5KvjjvEUw1Dx6pPDkifKsUl9J3aO5AvZdRZQ4R8Xn6Bp8adVr5Dy059zR//YxeIE+z0UOcl4crm/kvrmCNu2yVIhJbCPX2wzPBR164ueGWNbhzPCGlyo6KdE3BlNx2xIPDtAcOfu0UYTeI3yq8YvivLcHr8PzpayqZDEoKqi1UWneqDo9UUCXHMcRPza4fKDbQ9/quCwUOHOoqqU5eCK/FXRwmcnI7xjEWUYoSGBFrj//MTr+LY1hv/yD8Ouh/cWI/308/Fto42P+JrYPtPHr3xz0n/vCdzTFGCdhNAuS0cfBDkvKDwKN8w7eJyzhT00/+zy8+1n333g0Y4+/8e7n3T7yvmX59c/v859v/e6v6JKn8T7HzH66z+CWMW4gxyy7byiiQpDHWaPjGExmf24M+sUfo/fnja5f/vlyICMyiSsuv/jj77w9TAnA4s3Me6Rg8OkXZ/5rnXaPtoyBP290ff7xvTN8HwhSR+j1ufuvLhln+18Oiy/3cxh45sffPOw7PWZ6oJffm5nMTAF+jQ4jhteLQoPzVH/+OA7+5NeeoDemNM3zZzMTD3r4+FohRrpMvq+PCfHPNPb7EKK835vvG2J8mA4/WI+nAVjCZ7g67j3h7Hv71ft9LsOmH7/vgTkxPrkzY70Yg7LjxME58uxjBu6nxnq+7zSZf8zsM7xOHAF31sDcnvE+jyFixL1J5Q7yaYRfvpeZ+WuZfb7y5He+98jAABypKCdH6/wdWdfhSdBwdJng2czk+3hLMcrxHVlf8pVMZk4/m/bs3Mn4O0A1Sd5G1nC8RpI5voZ3xhAmWmbeeXOZL6tSZjbh9iV+0xxpeuf7+1q+rqvvwJo9e064+Jo0v3c5ieBmBlzgKT5mJp8fQ1Dgnb9/aGYmC4Z9DCqKpAj+D2v7+g6DmSmGABzM595h7Aj0HD8BjEnyBrGm68Mcx69lnPiYTSO48x+T09nlxtcoyopljGLLXhOtoI2PLstSjvOAbI+OKwcl7/cVBp4DMMl3hOY9siP2CDTH50AC0Ns0LgZ1BGwOc9d3Ex97rjFG+XoZ/e9J6EVspM8VH5/newf2cNqNjPGxlcMKzi2HmY7me4hnm1biDliYrlQUijEoIvc+32kmxlQELUVZKrBujxxPcNNfEhAGEqXe4ue5DqP4VAS9RVHKaZYYM4Cr086vA3IwzQF2p92RRFZHoohpyOWoHUG9rzNAL7OgFjq0jMk8j+A8kpBKBGVwl7NBdhYCc5IfPh1/Ccygqfg4zBmZ2hLAceGN5MWXPXscaDZ1mhwGTxo7zRK4+LwK+I01fL7D7LywYDKziTc9MA/wxAFw2jJUedKnLIO+DkuAltwip4XMzIeohJa+rcObkRtfO8Q4jambhnEBmWINi7KQ1IN3D/0kX1XTJ4agEAOy1mlPkv2OpBtndaGQ8v0GRhl4FIXzLRKY1qo84YA/bimk+tiStTPr+kHXeZTZx2Jkv14xRJbJSiRLxCHQF+2BtWO804PlJbNpjPPJ4fO9zEy+lrcWO5q7Qf4ZfaT5ndQR4Hbw8P5Jcvl0Hpv4zwnDC8CE70e57B05XPq312oSfWVVMUpTOyITHfJsksxMBxJDO9pitZ6enSdFWapiXqI185kcdoNuCfz8ECTgO3BYchpk3X/MfEXgqqspUQ7oclmTwBf+rpcrzQjCIZICY5pZo5rmtAnYRadFj8wOJO8yB4jKIgcqTgvST+uJPRKnDMczIMtGq8DNZfB+d01y4vh6X1GW2sM310uQkM/38QdsVWAt8ak4JHhRklsHWf6+g3ZbDjgT3v6C5jRzXrnOHZDhHevuOWD2+JCG5FQ1myNXg5xu3maLOTq5Vw8/I/Lh833dgYN4y7yWJMTeBu0LaYwSI1VAa+f/luSv835ze6MSWYoc1uYcmhY039sTLH7Y9uKH41lCvzv/rW+Y8UAHQJbjO18u1UeTSYJc2t3c6JoDpNO7hHZ7kk5zYD9wTTHJ1yvKUpn/tox1Orm+XbO+4zH338Lmncvv4HbaF2VtX983yfNCDq/TuyUhV5YFax50dXWh26srklw7hZSmA2UA3t3FFYmcQU6PYjGTLzdfI4vIdGZBh7GF3j2yX4Bnhy2NAYLxboSHA/1NWWlkTMVV9ItPg7wJCbwike02xXlSwuvReKmsBE98nQpZ7DjcJ9Z23H2vEpidz/5LAAMFSeeXgqkg2eZJvT36EpDdROuBx2G/hVaWpYL1enS/IokVFBQpSB0/Xqoj0dSR+G0Q6ZZkYaLgcaBIMc1DP3IRJ/kpwGFAP4/gM18udPryBSp3BKs88W4VSo2sX2CXFiTIRPLWSIwYidCBJFvB4XgE5gOJioqkt1F8FrMVAkmLlTyJou1RqZeqgcfLjZYU5x3uOfTxImT38UqLolZg3JHDdQsf6y7r7u0nme+9XmiGLM5UTHapqir0rkDA0FXet+jv+cmpljRLhYT/GaDfYrVS7clCfFkJncQhP5CoOPn6uaqztdooxfVMy2qmmlN6AfwjciA+V8hOh63NRaAAdimjSLWA/geSKAPJhXQctXzxTCNjdyTrYLAcBh7hNv+C/xnF9uD/HygELzw50RA0yeHtpwsVwFk3c81adBE8d7QErM3qx+pjRgAAEABJREFUZNKXHQWkOfZrXtayRaOCJGyNjhcxqYiF1k+fym2r+8kaOnrCwb/xePvjO3Uk905Crbw96oZkpX+j9YQk9/oJyRbnDRBeAIP/AtDYlFNizhaMR5e6FLRiXAnN59C8J3nucirouSIZtKFwEEmcHOAR9a6pcHrEfvm3dsuyVE2yuybp5Hq12WxUPD2V0/npoye6e/1Rvn0xZLWPlyopsM8p5B5J9Lns+zodfueAvZqT4HVijXVWQyK0OC+05Koy6PTJuVps1p6Wmkof3r3XCK8O6uXJLLeTO3TseNzr7t1H3VGga0gyt1WYkpR3jFt4gZJmRZLbh1nV6MD4p+VCsSh0/P0bHbCdGXmoiZMqcBMfM5vk7uzl13r59ddawWOHuUImxbsOXjedNEPGRnyLeSEYnZ2tT/Th0wet5kv5nh1yW7LuZLfQP4e5wS5W2N9NPcq+OtMlxZ5MsnJJIi5f3mqgaLGELgN6HBf1RIMSWCc/9+xEIsl+QOcrT+4tG9UlckPxyuW6bwpV8DSB7/buTu4bMvqkD60u4WV3uNXx9Kgujeqi6eyrZ3I/uf9+r9EqPX35RLYyZXgjEvsu/7Ox0PDhRk0LTa62WinCMkN+Nzpo1A69eHR+Lt8z1ZVOTk4m2t2CSzkr1DRzzcEjdyP2dFC9miPnHbqR1BOz2XqhGbrZEG/FKumSYmELLT1eKWKhYj3Xoq717NffKEG30/Va66/RyZOGcOioQF8gwT8WSZ6o/PT9a4WzpZxPXihZjUlNOVOxnCuy1x66zutGq5cvNVbSHp0c8F1H7FuJncvLSq//03c6NNI6NbrDRx2JT2+7vRYUftunc+ixkcdB5t8uRJ+Lj1slkumJGGAHVe7sqHhSavZkocWjE33w/0flbae4SLrKV9oiIwbMCTjumGM3vbqPB9n1oDuKW68pgtwdjjooo7ePVA2mZaiV0MmZFbqDt/6LJTv8kBgDRzQjcY6xV9veKWPnE/Hu4vxEM2zys2fYEeTPbUiD7s7XpyoWpS5ffdTm+koF9mHX7uX+oSIuGE8b1fOZqhePKLLdaf3sK2R9qWwHjT/c6MB5ZvXrl2pWC43w+OpPr+R/4vWWQn6FLVsuGRtMe5LhBo6HS4AYktK61Pw3yMevaV6kDlF77ILLOUzW+bdfaU5BI7840eJXT2XfPtL5//hbBXzgxYePiha0fvxUcZR6+FhcHlTVc+Xvryn03Oj2Yq+L670ErUeS/HVrFPrfa0vSe4ksPf3mpRKyUWFP5lWtIgQWGuR+6Phxo/F2j+zvVaakAzQ+EI8VwBgJpiL8Wp4C96pRerLW3e2Vbt+9U4WPGCgYlRR2fQ2jKJvxI3vm7vHRGVuXq6TZozO1Sdrf3SieL1XGpHPinp73R/xhUVZqTk4UkcFn2P2F+zniiYFYz1Jg3lYRO3CHLA7Eh7PTR2pmC5WLhTzGr16cK8Lb/T/+oIz/XuO3DvOC4uQjXPNBR2xliR65DIyvLlR5EQC7H9Eft91uyxfYJv9zoKWSKgqnQxkVjoN0e1CLzalDoZaEfVU1qtdrNVwb9PYaPxNi0HZ3p7iYoVvPVbBuT7wwUMBqaSWy2+B/W5L/s04aPm50oBh7ePNJ7adrNecnCsQ1CX0flHWLX/G4vQCnNg8ayiQtGxVnK4kixDgrVZ2d6OrmWl1ljP+kfug0Yjtmz58qoTOF4wAPBvY5vv+oFpsn7GaBvYzYIcdFnDsyNC7wUZLJ6VBQxDIK7oFCrxcDBD/Topnkrn31QfKzF/uEhoIy90f8r4hHWg2TvxvmpcbvP2h4BW4UFYcfPmhPEdvjv/xug+/eSjFqzp5lUaDXvVLbT+tXqEphUTXy0aLHhk0tAcpjlgQ+Jf7aUtQMH7HvDoro63B1LZ2vZamQ5yJ64orW9Qp8mtMTRWS/uuvkMebh0UyDZQ0fNurR3R5+ir3386SCQiVMlb0BRop0R94dWesA6Q8R6ixruZ524NTTtvjS9oS+5ycydHMkXhQtnSxUD0nuF+XFVnza7o8/KuNrR3zIwPm1WMw1YkdyEfHBN9L7G1XIzhx/tfz7b7TPR/neEV0sgX/OeJd7Hz90Rwm5iLNGRnGtgCaRIDzCM1VRPTAl+LzD3rocW5HkhWjUWCZwB98jMuW/5DVydk1vN8jeqNKinIfhdCGjLX7ztZrffq0j8qGy0AybZ+huRcy2224VYtQRvg6ntQZo03G+G4hDSuSixA46rM4rQ17tdK6CuLTjjFZgK7Zv3ysCx3Bxq8D+LvPhyQnyfaoROmXWrWIhPVriq6VQVbojXh2Jg3t8Q836ovCe//BOuR+UgCUA4xx7MHcbStG+weYcwyjER5azPD5I6Jctahn0a5/NFX/7TF5/i9hFwweKfJn/oqT4GHo6vt9o4ByXF5W2f8K3rmbat1uN4BPQ8UNhhI0IR0Fjo/BP71UBW0sObQSuEp6enpwpftiquTpOv8g5xx+NwTRixwxauk64jd9dblTAN2Pddg1N0RvDv/a/f62hiorX8H1z0JBMAz6ig0Y36pXQ536WwC9N41QmJfb1WDwD1hab2f/hrfJ3b+R4+Nj1k3P5XynqSsnHdTHLslQdRvWcH/v3V+opjpcQZ4t9q56dqeR81VDk9l+EGN9fq2xmCn/3TJ3LEvGV269cFaqrWm7TW9YoHN4PG1U/XMluj4pPVgpNpaPHtdjjgnvDp9yRNzrWJv2ffqXyMWMk+blmh23s/6ffq4XPx7u95jU+991G9Y8bZeyZ27SIrxb6UXPemeHzROFZTZRWtcavVtpDV3uKjj6HD2dnCuiKy8NsueDsfKeM/ynRDKMIXylqeX6mjJweyNX12HQ5b/F/dnGn8tNOu+9eKe9bVZzxAjLbIhe6vsWGZRXY3RJFC8BzgO7yfX1tZBzyKnZBs9VS9uMFRfJR8dmpWnx5f7OVsc8hDHIbEVl/hCeuG3fEJnE50xRr44uEfUnop9CnI7I4cLYcKPJG+sa6kFGcHcZO81RLyHqA15n4M3P2LPAfTrcdMcEsVjpgY9kGakt2cqIOvzMrarkfTuzTU8zP2LTMOdiLz/vQqyfmdfr5mbpM1fRXGeJsLpd3nSIT+m/xQbkmTfbrf4v1//ewZgaJ/wr0MUMRfSmMpgXuLfDEj68/ZmUUfiTYGDBw5n2fGyMZ9F/nx8yUp7188Yc1fQdvD8+SfnZrdv/ejPnA//DaFJR59qZf+JgrKS3Q5PuCm3DUTs4JAhxxrEpl6OFrjJ/X8vuft19Y/r7LF5oa/zAfgPjh/v6t5Lc0M2D3vX3Mw7svrg/7fdF1fwvcATzNwIYmmoWgGCJrs/D9qL/9L+NHgpKB4M5p/+VAM1P4LAc+Rp8/D31m93ua2fTG5zuc08N/5j++5pftYT8z6AIaBhy+/ogcZuA1ox/cnX4jibAM3UboFwLc5F2IUcZ/DoYZd8z3ex/n14fmzz4n+njGPfT7NbOeXx0uM/PbiXfZ9+UpA8d0D3w8auh7OR393puZyQw4gc33CH7PCzOTP/vYzDuz+3H6/BnpE3t4YJvBjbfy5nj6EJ/nY3yuN1/LjBGfm9PBxz00M5tuHVYf68HofYfgryEn05PMbGoJWsRwT0d6lEKcBgwkL3w/D0q9w/jHn8Pn9zze0wf4H+Dzvi9bjGnaw/nm/WY2Pfs6IzLI0/Q8Qlsz8yFTG6GHmU3vMuNG6JJpBu3pncb4P2amEb75erzyLqWyVEpRFuweX2lax9d4GCv/MMHH+Fzv7+BnMFOAFuLTYx+cNt5nxq40qCTjXYyBf7NGcOdm+hkJ9lhyuvd/RnAYgPn+ftQInNM9+/QEoZn3gb18LYchYX/E6oMH4+zlfeLTtR1zB6WYVBQl93mSuwH4IrzLjDHWsWATP0K8t4NezHXe+ZUXiiEykh8m1LOZqrIS20zyMEL/EMK0h+OcgdX3DxYVLLBfr2ndzzDr88dxCqwbY1TioMfg6Y2ZsbaxXhQ3GljfixKD6zPvvC+wn/MkhKiCg534+PMAfYbPPL8fxxr+DvpOhUzgv+dxQa/UcljYezAObKZ7GjhcEXo67P5byL5uRCb8uYCG00T+qQhQQ2T9zzARN8pbbCr54Waok/oiqEfwCujP8jIzzaBf9v2493XNjNWkAE4VBxkzg0/jhFec5hk0HOV8j+znvHS++iSn84gctchEkMnMFKGlwwmq3Ce5DvfQpIc2RVVO6mRmOpL0mubzbupknZ/6PvOwKJIS64lPggbGtUd2fF7keWBOiAERyXK4yhK5kKnikGcWGG2cNwoZhatEX4xRCX65nHQk92oOcXHURKehiBpIMg0kRwcKkyPr7sKoIZpEIqJDDgwamZlGh5nVI3xyfjn8jqNBrwzsvk8Nf1x+XSaKopTTZQB2pk30dRwCe/j4gaJW6wc5Xvqa3grmOw09mXnkYOn4uKyZTA57wd5mpgKcmaaGg0bDgW2Azn4AbqGv24UYowK0cJiNgRU8rutKA/h78cLMtCWh5vxtSYw5PC3vRmD1NcxMvkYMSY7DiOxUHFB9XM9eqapk7JEhwkjzdfyXE44c3j150XJgFvLRcVgtQ6EK+htJzRJhdX4fSES6zniTmWoOyWY28bQlCQYLOCTdcMBoNXLwKGKh1emZMnB0JHYcZ6ez0/uWhFMFn91GuL45HsmC/F3Fwc/x9D4vwiXo53sG9iqQsaZulLh634HDq9PYD8qOo8+fxrB2CS8DczvouyXRkLGTA7Ak+n2NHllBLOXrR+gSkQmH058r5N/38MJJCFEZmaqh3+h05PmknmnHgW9PAu5IUq+liGisv+AwGIKpZH8z0z3fwrTHiLxll0c23cPHLQnzzEGr49DmdqtB30/8MBiDnJ81iZgDib7h6lYdiag5RYAeeXe6OIxzDloRmBzPHfJwpA3A4LIUQlAGVqdNUZa65kAWNjuS5hupLJRPZsBUTDZmsVhqtpirQiYrruITsE0FB8GSYqlIKJbAEj2JgKwE8O/x2y160IPPAbvotHf8YghyewfB0J0s/5PKB3Sihf8jtnX96FyZ646E2Gq11oi+j/BhS0HdabyngLu9vVWBDNTQ0Onfu4xD/xYfNe3NIXrv8gYczrObm1uS7p0iyftAIm9LIjEderXYiGZ1oogcu6xsXVZIxnnyyHXKwDMVBe8T4uxPpugygLzU6/WEx6QTVeK+0ug4wLsCmt9xKG9J3HnioUBum7KmYMbhlbEdCduehIPvN8LzEnl1eV4oKVHIiNA1Uxi6ffVe8950fHehuQqlp+jKqlFbmQoKfp5Yu9rB+2TakRTrmiT/dkek4BVYo/GiHFejGHvyq6/kfBzYz38hwOn2iYQLjwIrtN20WK80By+Xie3VpTpigD1Fs+bsRC18HRfVlMzZvPug7tMNCf93ChSwRxKPJfT0ZNnWk6QYuxY5NHi9QAZL9Mn1y3E1dhuRiQGbVBSFCmxEKpJuN1dqsR8rl+EodR5UHKcAABAASURBVMcjMreY7NkOXfC5A/Kaoe8Ir/2XA2aLhUr0MLDPEf29oVBjrNmQwA0kLQ7IyRydWZ+cKtHfM8+Q8UjBZY5M3/Hebd3m7Vu5rDXY6SX2yH95Ys7aKwqPxbfP1CKPmQThIpQKku6Qzdv9nZrlXPV8MdmkFrt/fE8Caj+oOWQVB2kG7+Ku1+HtlTL77j9tdDJbKSeTyqQa2+s2do5ebeHfHN1aLhcUPW7ltqREjmIMKspSFe0WHTiQ0Nohz067DloMFCEWO+wBybsRmfJCSbFtFZEfx2cFP68pfkbsl/PgFrs6Y4+yLLRlvYvLS9WpVLSgMK/1aLEiodzJzHRAF0Z0akYiKZK4zNB0RuE6k6QRyZ+bjxea7JU02Q+3xVsvauKHa3TzU7+TnS+Unp5q9tVj+DlnZNYWHeZGAb5lJO8ADDv4588diaIDuuvw7rAfeQw6kBjqsVtFWeLrOvXIotNs73vV0Ib9LAZFdLNEz47IXgNNe2xHgey5DWrAuUbPUgrI2RE31imSAPXk+ebDJ10fdjD2oOM/v9YAfoshavbisdJ2IHG3VUvMaMA7Aoevv6MAdYOsV9gh2KCWPQ1Y+g8kDUkMGzbo8s07Td+QBo5MfEhGVzX0c3826QAFj+OiQufX6peVChJhXjA+Bqkl1huRk0RCLS5qcG4V8VUGH932f/z0SbEsVIAf6qanX71QGzodLo/aUaCrsN+7stfim6cSstfjg3YkGnFvk801iv8nbmuxvR//+L1K9Oj9mzdTjGnYyAKZcHtmRZK+e08i8VLBYYHOO/zIMwr2R2z8DbbU4y3371sSugdsXofM+Lv2tNHt6w+qPCFbFpp9+1wH8DqtFtr96a1OKqzaaqYuRVWKegQ8p+iq63dDwfGIjYkkNKtfv9CRGFgkMWf4vz0EX/72tzqxtW7/eKv2zVHtuyMrVKrQmQO29/GL5+rxm8LObJGXBcnJa+Q9BFOHnSkZ9/j0XBajtKwlfEPz8pkMOR/hS8bONha0KOBLLw27gzL2pwSnHfJSL0/Q8V77i41GZOrDd39CvlcUU3YqsTVVKpS7Uc7Ls+UZfCq0Px6EYk1x04ANXNxm7YgL0mqBLJY6rgddvdpKn7LqpTTfDfjjK+1Jqtc5aL5Cf5aVxidL7Rrp+uZGs9VKgf5MoT79plL91QJb2lKQPaiPpfpZqT3+Y5F4FyrNW+nm+7e6/uEN9inr+Kd3wLDR7R9eYQ/uVJW1YlHq3fffqwff8b9/oX4ZNX+8kJ0H2aNAMjnq0T881vp3z3TR38p4FyjYzDrs2sVWN394rQK75/Lq9i1Cxz26XOG/mq+fwEtTfHyiEh64PffY0WXqFjsc4YfL89RPEbC2pPrsRIV/swi++3rz5QpeZPUUWBWCatbtkuR8t2Aq61rNGevD8xtPyl/vFMw0UszY5k4jRYQjhbcATQ/X19iUVlUzU8W8aj6T28mErjmPRt5nYt4dV9c7h+0GG1rjV0q3TT+809LxpuB2/vw57LVJBoStui2yypdPoV81+f5AYTWiZ0fs3x0F07EUevBGc+Zn7ID7v4pim9uGYpKfTofNRht0PRRJ6/WJHCa3cwgU+yAryFqJTkTgSWUlzOk0RnzKplHEdid0r14uVYTIfm91WBYKxG+RpOMKmP2vABRNjQ07wv9SEdwj6+a2l+2OU4F1SbG/wR6WFAFb/GjGDo7ESwOx3Qh9AnYhYH8L4HBad/hst60RgpXzRvXzJxI43IHLQLzmY3r0ocefeUG0x9btvThD38R7/L+w64K/e/xDLEsFilZH8sFFl3WHDBvy4PFM/u1T2a+faiyi5qlScbpCX/dyfQ3gYsOgJX5wKII286jx2Qn419q++6iL99in0xNl3hlx7AjO1/5XTbCP46LWoW9l0CpjEwUtxlnUgQJhxq4k9LaxhLzNdHV3rR0xTCySHj15Ij/DHrE7AToacFYnayXoPScm67BLCd/TYacc1+Xp6RSfVG1WQ/xwfP0JHX0znVdT2WgRSyVo6AW0HTb2yLlC7D1iH7vv36hfVRopQh1nSUbhpfDCOoVD9zdH9gi80/MTVfRrXkjIYV9HCnA3KtHTGvkb316qxRYZvkr4MS/oxEUDz4Jyw5yq0O7HdxordJxCa6ZAVC3Wyh82qtCbHTYx4FxaikTuP8T9XoM67Etm7xF/adjYDp2I3z5X9ehEncdV6GV2XlMUdfux/e5HiQKSy16HbC2xb4pRFXopYBCwlOh1xG/0zB+JPdNiJv9rGbkd5L9EEa7R5xZacDa1F2fK8DtSuI//7huJGN3eEI8huyOxiZ2fKH24VaEkz7EMFL3rVCoQAxyIScwMVLJGrgZOGXl0WzDC04C/zvNSmTxDf73V4cVax9yrWC3V/vBeRiHPgin/8ElFL/xgp+y/sPBsLY8nOZTI2Kf7dKWRq6FTO/acrdf68PrN9IsKTvuOc/eKgugWPajQr4z/9bH9q4/oZ6ubA8XF9Qx5yeopyE1niFklqpjqXQHxASPXzJgUklbzlYZ/eqPhj29UKipQ2BXxbbFeKHHfxawOOjitBuhbUBBeXB00EocF5NbXbaxQAs8j+xVnJ+w7aEYsFL95qvY569eFwhGk312ruNyDf5SQ1xad8FhHxCfp26cq4IsXnQWPCvyByabYH6JL6Fh/UitXUSM0TH/6qHq91PwfvlFvgzqWnD97piJEtR4LVknxV0/VLUveZx3SqJJ9OnU6qFcPbxb/1/9e8d99LZsVKrBZ1VYq3uxUfriDElHzOyHT19LzRxq+PlPE3hlwBWjTI6cjcbaQhfa0gva97uDz8OkWeem06EvZ5qjjx4069CFDu/HYKQHzAD2SFRqgiRVJu/6ozDrlfK6ybpQq8FTWAG977KnYs/r6scYyavf2g+xyq541Mr62H1rp0UodZ4YePpWjqffYjnNJ33foylwuI67/uS41JGnYH1WQK+r7Xgmb2HC+0beP5LGa2Df87qvJ9mTOxB20je6n724VsV8ZWa+wX9NfYODZ/UXCz9tiqWILj9GxWJXqX39URh/8rzUZ9iHegCO2twXOdHvUiHwfwG9w+4rutqVpRG8CvtM4p6Z/eCn3QwGbVHCezKzRIO8hwn/iV6fb0f98vo3gu1fQf/EHrwTSjvhfLmE8/rzR9b+pny9x+5fu/xZSf2vOl+O/pNGX/f/yvQvSwwjfxRXJDWTASMoCP4HXWT7Omwc74zjK4NWfG0P+6sdX+1vtrwbT8eVYHvkxc5y4+Yufh3F/LSl/MeynB1/jof3U+dPNwxu/eqdvmfOIYqBEKIfA1DBDOSQZQRt6renzAIZfp45/2z8+/KeGEn85y2GYWnCaf/nm33Zv5rOhC+sOQ68MnzL3vzTb+79sDGZYVpjW+AnCqY9//uonIBve+XB9WMv7LJjM7ps/e8vuqGl+/2Ubnda0h76fPz/0T1cHS8YtLUu+54DxjBhPM1OAbiFG+bP4+PsRYxc+v6dr+rnvdx6PMmC97xyVgcPbZOynTsll/fPtdHkYH1NUiEFmYRqTP9PZDNgYOYHKNQDTwzse/+LH7H6s2f314aWZqYg4zhimLrP79/5v/HyfMPruNMLDMzi6I3nYy/vNfMa0hMz+fO84+Xsf683XDPrz+/sZ4A5OPfTz8ULfR54f3vnV55rdz3u4N7t/NjOZmQ9TgAb3a2jq87HuFGMIdLAycuFrwwH5teRgkaDvNOczIX2O/HO/pFyezAJxaKQFaerPGtDZ/jPMI+v6PB/rfUPfyT/+7Pv4uw758b2clgPz7osJcdIDf+9N4N0RALQ0n29m8vW8z98P6Jn3e/M1fC0Hx9+Z+Z03KYYgf3e/X1QCzxi5Oi8/twBORZHkNHN+Do4PQZdNCJoEH/hn+kllIZf1xHgzrDFw+jxv3u/BzDQNGo44d3f2kf2c9zGEexx9JV+WK1ae5RnMvePqelCUJcFQRY9kvLJg05JOS9etFKIyB5QMnPegTatodJoAT0cSzv9kbAftndYmtoAvfjULchr6+xATNCUghMYhRuYPEoMc7jzppRRCUgDPAll3/XDdbwkAHS6xf8bmdezXcZg1JidoWpQcBrLxGuDpMzP5e6dPBHaH02luIbCfyT9m97T0GUVFABl4Bh8D7kzwONK8wCKKIMmYxySHZUSWBhJtI3I0AEtkfTOTmWkEvp6Djo/zvQtgG8ZeEVwjsh7Yg2WAc1CIAVoMU3M5lUnJ8WD9wFqH9qADSVmnncMo+nzcCHwtuPs6iTV9j3t5K+QynOGH75WKkj3StLf39ciXz/O1MrT2+SPMdDh87QOHPsfHddZxm36zH3kqiuRDZTjFHKM4kckP2K4PTtOyJoFBkskDz5LgMcakxKG5Irh2eJxvLhc9eA3Bl8ry+zIVPBgQZDUE4QNrBIJm3zsIYgDoAMxlWamsSu1IWPjBtGY/MxM/NL/a9L6BdgGaNrx3+I7ITAtOJcmYhkPsFNAS3B+hKRsDWlYskqZxHI4K9pjuCZQT8MxITCFSPpTCPTILr6uiVM27OxKa/uIIH+bLJXQOU0tVJaex86gi6C957uB/IJFxZP6e5ExHEcphGJBhX8vvr0k2Oe1BSDMOJgm4CmSnIjnkuAxQyVijWM3VIxcD/MvI6oAezRk/X3Eg4FB8hF8GHhN8EKgA1pIWoGUA4I4kjx8EXYa3VxvJJG8tNHHcC+CtoZf3saWc1iUwhBh1TfLFkxoN713eVmdnnKNbaO/8AW/ozTbTen6tgUn+4cHl+fOtfN0Out2R2PM+bwfmHknU99CkAH5Dhh00/8WOElnK80qRVlrUwQ95JBLTIHV3Ow6gOx33ByXk7hb65mCqkIE4r5lTyw/Ozoc9OLrdaKGBoM3y0SP5Hhl9WqzWDga86zTBBywJ/o1eLAceT5JukYs9cHoxK3O4HU9nKkjsFCRBJykG5gidBuzCHbTy5nxck2Qqkc2yrFRxdX4X8LJE1i0lrUmCCRwLYB44LIpkV8f+e2hRFdUknzckILy5bPW8GxkzMnbO4bCPxnnzOI3zg6bT0RGbg1ORCjWzRhU4+Jrbzc0k964LLmee8PCxjtvHd+/kh0R/5zB6cyvfY+tch5moKSkE7VroUIHPDQWxEhjX61MJXOarlWRBY8W+52ea8y6SVBKJ4AOJAscxwBdMiQ4k0R9kbv34kYJBxRQUYtSm2+vOEwdVUlvRRwIl0IzkU6tObkfiCKuwfxn7XCG3vlbJ1e81fQy5OMrt2DUJtD375zKqfnyi5umpmsdnOsRBDYUhgxeXnpiPlRLwFUUh//9NlS/OdU2x9kjyzwsBfuA/UniooOtsMZ90dT6bayCxmDdbDfAlUpjtPFFIMbDngJ3BPy4abThAzy0pLWc6I3EcijjpTos8dtBzoIAjCH3sWhdBbrPu9ltNfog1evi9RufmwFt6ojWZ/NshNqtk7agCeLpgchgDsnjYXGvETpycnmjS+QXjgG0GpxR5AAAQAElEQVRP4uIAfDlqovFAAtBC0A04lsh8i3zdopsN/F0gu+JT/+7l9Of2lkdTgu5XyKPbEIe1hFZeaJq3Ihlz1JHkS0YHYoR34FVjH503WtRqP1zgI/sJP5aV/xKGf1PgarPRHp1p5jPtSRC2FFRjnzV8uFaFSjp9ZmWtEh0pZg3zjnIdWJ0/VpkKeYLfmHtAKLqYdTceddcfVJL4LGgOcxjv/e0RmjjdHJ7a6Rgll6cRqAZ8dwpRny4vcPuD7kgKemHV/3xkI3hXshcJ3iM2vH5+NhWM7eW5jiTLvDi051q9fIyqZN1gX4chK1mhnoLSIq11++5WVyTmFrO15iSCnC7FrFaDDT/Chx75SdjbinkROu+QjVvkYqmk969eU8g6yt/XkTWh8+79hdT2vLXJjjjs/o3bObzb/eOP8kJlnv6MZ9YGGtes3eLrXOezGSzIclu5QcZ7/POC5Pa9/dpAu7V6EodhVsr1NUOfPckuj8lELHiKfrfA7HrgfHT/7Gv1rB9T1O6fXylTKAohkehcKJBo2hWm6tEZ2wd58WTVBa1fPFX/4lT70tSQRD9cbBBMkkxNo8WTE919uCRZe5ySe00vVaPksjA/P1VPUWJB4qs4q7T+7WPtvv8ou0p6XJwoHbJcpwPJrLQYNa6AiYSzXfb4kK086X/16p3cNsyPyADvqn03Fe3qir1TM+ENMyf9udls1Lu/JTG2221VIHe4Nm3pv91eq/cEI4Ta3FyqJzF9e3urGhwKEq0JuemgbwxRFTbg4+0G4yWdrtcaw6iZIiQdobB08+6DxvcbDehwgW85/sMz3YRBw9WdHH9PKmaShXHXSYtKc4pDxXqhSBK+HqNcpl2n8rIS5FX3cSO72Wvt+ODr5s8e0Z91/ea9SmR4+/6TInIxbDsdvbhDkj78/Qvlf3gxfeu8MtY8B87dQQviu/2rV1It9bOeJDL7//ZU6ZkpUqzsKFZd//6tbCw0X52gV3nC7/Trc80egyXJ20SrsAU9idj5GbYpSZffv1J/dSv/ds2RQobHNLcU6tKYFQeTsIt9FHwvtMc+bi+vlFDaA3qyzEFeTFyhywdixGuSni22ryH5u8PeZHzK8XartfMCm1ShO4cf32qsojJFgfH7Tzq+vdX62VzVk1qbq5327Fdh+8eQ5cnuBlL7X3jI2708vizwp+6LG/QlzCqFQ6kBYmd8VfW0RvZ/hF+3crvh+rhtt3L/9ejXX6kgTrtDfvzbVI+ePVWBzCzwB2vuq/VKFXA2rD9+vNaBpPcOHQvNUq0nfD919L2ffrHlvFpqwOcYxbOegnAHjVe/+1Zb7F5LPOS20u1LjU2/Rs4zCV+XA6OYYPiJ5uREKUZaUu3/S4IyaWCeF0Rqku8J/cqcgUbkzpaNMn7LE8fl4xMdkIUZBYfcgPePn6Y/hXugiHVN8r3n6r7FJI3YpgKau72qLMhjsWJWi00VE/SHzoFxEV06YGuFQvk8RF+Zmy0xQoFsZmKhROJ7gc3sniykp0s5f8rnT9Vhbxxuj3MzE10WmsWcoslOBXod3m7UEntfuU0Hv/VyLffJeV5pq07+LVlbNHJ/0CVThzwaPqaADxW0O2KDD7Q5sU1dVtq/faeIru/ef9T2+lKH0CucLXTy6681NIW82LcZDjrQ8hJcV40KZLg5O2EeelwGba43OtJgvQTOp+Vczp/D20/aURwd17VG5g5VFIZGR4cLnhXzRpEY5+4Sf5mYCC+3nAd2BXJKfFvFUunmoNH/dPJhoAgldWWWmWl+cqKSdoNvj2ycHp1M9i2ObHGL887SgbPK8jcvNQJjxod7POD7uW4mdC0USQ1xk/+STYxR/kmvsVUU9EbixJ75A/6RpWT853H5Fn10G3yyWOkG+ejefFJjSY/PHmlLQX/fszfwJcanEGVFlPO+d9lIPGM7Pdb1OCcVpeoF/GdjXqvHRiyBZ+4+ZFVP8+KbzX0M9HithN7eQec2D9oztkKu/WxREs+M53Ntbq8xLVl5Uav+6okKYoXVr16qQrZbYBP09Xg8QssamGfYlDa0il8/VvrqsQydsf/1tQp/jw1vsbUROsVfP5OdzDXFg16MwY+2nHny2ysF8LRuUAet8kmjksLZ2PXYsDslcDsiqx3ytu/20CJNbWyKSdfjvpfLxF2/VVjNFZ+daoYfDsi7y7Hg5Xho1czwX7/6FhspHdmX0Ee4Gen9lRyGqrOJNiN+JHsBFPrPoI2Qs+LJiVz2vWXm7jlTOR3ropLrSL9ulOYzZXR7wD76ut0sSs/OZbNKPTTN0KEkfuuxl3f/9L3af34zzTHszODnVuiaOe/36OO4rjSnsIwDVO4H6JOANcthHuBRj76PINYRSyZizZSShn//vQK0MOzT4tsXmgFPgV3PSSpP1wrwsSNGy+K/i1sNnIudboUKFKJXwk+NxE+hpAd/6HbJgEnEKE+ff6Vws8dGHDTHfrSfNsD3SBgReLqU/geKZf/dS6XTpdwvhLfXyhRIDd/aM9blryf28xxAqGt5i8QV4396pdH5jV2J3z6TiOndTo4fNhqIDcJ3F3KbPzo/np9q9vyZXEYLZN44Rxi+N+HrBGw9slOBc86jFG366xShy3LZ8/EBHrq/bCkS53mUf2s3ESO4fvmfxHaZNuKigoJfRm/jHN1BFnalBKkVWat/v5FB65FibPbCLUXH/o/vFDd7pSdrjZWg81oVstZhrwZi9vQav+y/fIVNclko1nM1zx8r/h9/rQAfjeVx2zr88aOO/5//qMP/69/r8B9fSWa6saNK4p3+xzcKf/ykw7tPEvG/sdcQTOHRiczb+xsN6FN5xnMNwzdbjXUkprtQKgsVf/+VzOkZg7LlyQa6XNXNQulip9lvv1ZPnDDgNzr0zJswWJk9MnZMXujFv7kPrZdzCX/tsmyci3p4ZQOD1zMlcAuD1F7caCwLHc9mjoZEQV9P10rIYfn2Rm7H7Gypye+53r+/lL26VMk5roNmgg8B3hjNZawH74AN9/6IXel49jjfuI/o/O1hix5fqqOovudM6X6shwyGPDW9FNDBkiCxQa5LaC+K5E3dqEIWW3SoqGql46Dw9Fz9vJLH264Lhk9TkCKyc9zu5F9AuMUG7rHfhp2plFS9fKbEWSbIBe+XGkogFFx/62O8MAjI5c8/3vnnp//2d6YMCH/ZMBR05H9jc4H55fZ54V9++W9AjfnMzdD2vn0B1yjg/uL5X4D1y40y4/zZr97M7ultIcoCHDeefYxv7dqPYAk+BpnMjKk/35Ouv/iZJt73OG+9+ZN3/1IDv+k1expK5/fefCcw5PaL/RjrME/tC/zNDNiA0ALjjcZMX+9zP7fQ6r5vmkvHT1dfk8ZbxmQNGAsR7LDrtI5CUsTwSXb/H9HIdOdXmk81o4emh6bPH2PVL5p9gZ/P+wkG6OtkCjICEOby7DR/aP7OG2/+8sd4pPk63ClY8IvM6OTuoZ/bv/kTHCYW96n5Z3I28uztYV2/f1goQ8OHexP/wdvAvhnYg8KEhzHA+xxXbxlb4I3tpvd+7+3+GT382Xvf18z7s6/4EzENYDP7SL6DaYRf3hym3u9ZZ4SPgK9pHGuEAFTxvpn5PJZzoHxzSWYmn+/N7P5enz827f7ZzIGnxHx47yAYsJjZ5xE24eVL+r7311F+7w2qTPe+rTdG83z/Pka32nKgYHuWGW9pkvGs+8/IJf+5DQRIjJLD7G38gieMktPe+82MR18nKzgdpmdxb9MYh8XhEx+fY2ZKMUpcR4hoMjnsjs/DdRo/CnxNCR3JOEKDJoGRwaISAVgMBBsQyWEQH5/j/OFWLMm2GRiCIntZCKjdqB6+iY85nn4FhgL9MzPJRCKuV9d33PuzKfEuBFMMQf6JMUxrGn3+7HsPyASj5YQ0Nva1R4pz3iJ0N7OJhmamwDohRqWiUIhRvKCJj3G1CV8A54DfkwDqp9di3ojMDb4m+A7cp8RcZvmP7+9zJGNOx5x75By2aR44+9yO4MsUvvjP95OcthF6eqHanbYnngw4WU4Cz579eg4KA+sEYPHm7xyXIwdBb+JjPofmuI0uK4x12Lq2FayTjw8xahpnJl/HaRQM2ZcUoZWP4RYcRr/Ar47WQxdN40OMcp6kIiED3qIi8xzmnkNCCDbNKxP0BUjnReA6IssjMtQRxCNy8jbCt57DUE+gFEOSWZjWdHlw+D3Ao0PR92QPP1S1k2xIAwuMBPoCj8RBvWP9iers39PfQS8zUwd9nA/iM12hy3Tlua6qybZwq8BkhzUyx68GzTP3PfBZCD5EI4nQ1mmJHAzez/tAc11y3rhsJ+B0GvrVJ/leZVmCRpL3WwyKRZQfbnsP0HhnZhN9C+bGEOT4D8BfVKUqYCxdVgWPYMnIQcvpmJFDv85nCzkdPXGxvbtFx4hSJVkw1c1Mvj8o0z8yboRc7MUeATgmmSLJmZBll1OTFEOBDCP3vC8dnhSVUqFoYdIJ/1bUxJuTpVobFaOpBY+W4Dowx2nqMFuR1ICb7x9Yw+kFBJr2YX8YqBiCLEZZlQjigRu6HknyDvByRQLGzGTBNMCLYEkuQy06FFKp0WUG2vSMbcpGVVGJ0WopAnshcXN9pYHAf9Y0GkkIuA55giKGoGBB4joqT/TxcWYGnshzStCtlhlj6LsjsTsAV+mBNLDuSeZ1wOBycXu90Xy+kExqoeOew3NZlBrQ01SXWkD/RBB/ek7wjax3JDMdntVyNcHgcjaiDwNyVRG0Hyj69DArpEI9xUhP0Ow5iGRwLBTlMAz0770QyriB/i3Be6oq+RyXGYfB96lIZlVNPSUHBmAL0NFlxgxgs+SHBO8Xz07floKZ73lEvr0wuwqVEvw7kEzt6BtZY7leK8OLI/wueed2OgOHwd+OA1YLncvlXGVZTb+xWnMI8d+07qGfoGcEr9XpmZxGZVFMa7Xwa0DWj8wvsk1/DrVHxz2hKRKOMw5+QSbfoyxK1bSKvRtwW0JHL0a47fHih3G48oNcD/3r2UwIjvas6wmsPQerkUPPCCx3JBpH4ElFoRlrzNChFCK2opNZVGlJNS2hayXJvNBmVb0UOUiJolpGRiItyzQ/O5fzzpi3J8mxg45HcDrud8hd1gw4Cg7cI/bqatjJ5SSydweMDst8RWIOXS7KUp8+cQiWaXVyJqdTXdZym1ohRy5vvnZinxpZCVyn8B36zyhKduwdkc/C53AoDyGSBFzL9WXABh45pCOYSq6X87lWJydyGvXI5YJEVEF/TWJpTYJph0y5bN1d32pL8S9gt11Wz8C1SMgmBdA9BrNDNlMI6pCH49hpXDVq4NeW/Rz2Ehm840B5QiGzJEE2y0EwnQP5UZn9Muve7XY6na+1hg5VJ3mxx/nWsI/Tf/dpgxjUsnmlgJ7EqtDt1UZ108jpfXd9pyIWuvxIohG8OvBZP32sU5LsjmvGF2wZv3v9QQcSVDX8tLu9mpjUgl9PImTB3onEeoes5XI35AAAEABJREFUr588Vk1ybEuCemStYwSmR+dKCshHKwXTADEM+A/I+4Fk9Rbb5zQwSVt435IQW7F/jjYVYwZ43SGH4rDucjsW9LsPQIYrdCQxbo1uFWXSAZuVlgstnzzSkWLAOPEyaEciocVeHadEVqkjNHYZPILLnuLBkUTSerbU0A7gVunu5g49q5ScjvDhgFzOz0/oK9UUpRyPA/juoL/T28D/w5s38v8nZdq1qKvpmKQlctJQqKBDnlAN6GTtxbfioO3hRtFGGTZhcGGENrfwoYcu7dsLOW+tKrXElhfowRly4PZixXoBuQnwYE6iKZF0yRQuW3zqkIICuhXgc0AXjti6IkTtwce/ubQD5jU6K+xmxX5hCCpJjrXY1j20G9Czye+MghatXH9CjPLC7rt37yZ9nAHLARujzU6Bwlowk8tKwh6sKYTY+VLLZqY9shtIDqUhSvCsh7Zr/OPEC/ZvqoaEyrWEXBbMTchEZq0S2XQ7OscWHtGNHX6hZXzBcwnuA3a+XswEetgVU5lKue0vY0EcEnQLro+fkhBkvwPy5esVJMtmXz1V4L+6qJXA+fLiUv6+qWcqUtTtLQko7LR/Q2tVzTSWSTv/9uyvnisCn9N7fH9N8WGvObK32d0oVLVevnihSMGpXC40e3SiHz6+gweFOnzsWBWqyM5ekczPyMj+6kYreFZ5UrwuVJS8B681hYQKmCJwbP74mpi219npqdJdq4sf38lp8G7v9uRGBXa0AoftP77RiH+ssI/X/+l7kmgLeZJXJNTKb0i6P14pnsxEvU3Xu1uNwSRkM5P077E3a+xVzf4ak/bo3enLF/L/L6SqUvrThbwg1VZJDTbJnpyQRMuavXyi/TIBz04Nif/Ff/credHu7uP9+EcUdoqyVEaOZtgT95OYWFmWKreTyOyT8+dSlAy9fXz2VNVvXyinoI6+DcXG4gl4x3teWghaHE1dympXhTIJ+4y8bC82ml8etaJA1YHvuKjkPvDw5kKouVx+DtiVHvvlfx51nFcyitYDvmJHIfOmHDTinwpsS2UBG1lq1x9VkQgMRSkbpR220bJpRcLdv922u9xoBt8HEsoHkvHVN0/k63bYxYLCznqxUmIt/6Z41x20EXaad9vjTssl8vDuBn+60TVJ0G7oZRUIr2fIYq3rqysZa9+x50AC+47C4O2P7zWSkN9cfNKIfdpSqK2u9tBxphvrtccnFdjjPCulblRzslL4AI2gWZgFdcWAfFZK6Aq5a+nDVuHvnysBS4/NMfxHMSS14BpJukfktYFHVVHoGnkd0V2nYztLaigQ3VEA7M7mWkGjCtnsiBeKeaP6xSP4GbQuZxK2tJ8XiqtGS/gvdDWWUU1KOtze6fCPP6hnn0BRbY9NbUky26xSBb/HZ2vN/K8RANDu05WOf3w78WX1+LGK9ULuB/LNTnfo7RWF9V2/V1xU2nVHLaxQmtWKIU7fukzrpYTszk5OVeN/XDYSMWULv0eKtKtY6obiYYZu7sPT6Yn82rHeDD/aHVol1vIi8EiS+urVawmDE9GhkeRxQC7KotINOBny3npMBF4eT4o4qcAW9CTeO3xQktRhV7pkCsj/HF/V/I+/1emL57pi3v4H+Iy+2KLWCMyGXYiHHjp17Cgd/vlHGbCPT0+0ww8f8a01xaGROLqk+FCvluoogqjPio9WChbVEVsEbEnJsWD73Y/Tt0ivv/sOHDttP6EjMaigKFSDQ0zIDPZ1n1vtbND69Fzr+UqgqPCMPYdOJeeVCiFKrF1jpwb0qsQvzhZzdfjAYEHlYdQMfQwhII69BnAfqqgeZTqy7gEbMxJ/3739qIEC+4j/GCjQNMCQPm1l4Nxhb/X1I2xPpz6aylBojYwGfEqD7RnR77EIms4i7LkgaZ+g+3jWyIpIoY15l7dKl9gnfK/H5Svs86KYafjmTAuqXjPsfQJ2/xZoeHaublkp43+L19fSuw2FyIO6j1caY9b6GTpego8GdetGvl4mfqvxObOA3sWgntkJ2kT88PbuRgmuOU2N80XA5heMHcso27bsVap8f4tv7VR8uFOBDhnyMiBHVVVrcX4G7i22qVczaxRSUEYexiCVMaFHpWpkNeKTEww6oEPju0stYqMeXxckCm8LZeiasNscopRd5r/Cpu5Hwu+DbrHVwzvsDXuPy1olsopqy+fO8d8xBI2W5WeW9tVH6T+91SxXar56JCuTBF498ckRGRsoUB9+eKdyNtOI7qTVQhFZSY9PFM5P1Ls9u7ievrWbkJXxdCajwKOmkJl0bKKCy+HdoPh6ozEZxcQjxdgsi1EH4pKI3Lu+DT981KGQWvy7ny8y9yLG3BOHFuw7HrC3wFZCF//rGANz06uNFsegDr8brltdvHmrFnjdNx0/XbLXAZnppTeX0y+hzGZz9cSELt/X7VZCn/KsUFtJER1rw6gdttGIe/yXgooRIOCRgsmw1TX8612fX1/q+MNbpbqWF6Uy8VK4PnCmblVi4wbOUwMwmeMGnUQxsK5mWlBQT8s5craTwDNhQ21eyZpKYTlT//1H7b97rYx9yhTg+lWp2dMnaonzhT0P13sdmdcQJ1XY6QHYjfUO+OwbzlT+yyHtH94qv/4k++OlXHaGoVf0M9psIWGD4stHxFHSiL4ORdT460cScLarShduBym4pV8/1d2HjzCjU8AGjdA9w9MSsA04Mvq9/e4H6R9fy+2gx5ZFUaj71ZkE/+PXTyb+B+KPhJ76w91HcLu8UuS/gE/pOEdl5ykit0c/QlXqWAdNv4zBtXr+VBVxnfDpRwrpCIuEbVBVyPCT3YdLBWyb+xeVlVxuS2yl29lu7CgAmw6XG7XwoXjxWBWx8OB8TFEB2+T0HJ6sdPi0UX55qowtOyBryfnFmOXzJ7orod3M9fZcvnf+w3sJX5rxUQV2zZaN8uVWgxfM4Z2vaxRhu7Na9s0jje8vtAb/Q8QJe6H8//wNvI7CpEibg47/z9+r+1++V0k8XeDHF9irkTh/VS6U4VuoKwUKjqXbRmKS9McPSqw/YpP3nCWOFNG1mql02cFOZPx+mNeTbRO87Yiv277VgXjBUtKcmPxYSLsLfMTHG4mibJg3isQFBXwpFitV5GNaeJOKUvn2iJ0YFLHFHXZG+LmIrGRiq9hUmvSCvKbL7Ejc1BAzJngB1BqW1fTXmVq3+SHyXEsmjdiMSYbaQXVk5HpBLPAG+iaJWMHQ+UG9LJjSyUolxeMOO6gnJ9ppUAE9RHMZTGWh/niQ4T8ifAlH6IwP2r7/pETMMTSsSRHbmhLf+l7t+UwZOxbO1op1qUBMljkzGrDG9Vwlti00zdQfFlyxNTN0tMI2LtH9uf+i/CGrpy6YoZHrW9AvfsDUsZ3aLw74hc7/kjm/sMy/uevL/X5+/29eZBr489k/f54G/Vf758vV/8sWNTOZfW4BFlqUvIlPzkjpKMujRIsIoqGx3nj7xY9x/9C45SczNzOHiTz9+edh1C9dM3MeRpr5iIcnyZ8emn76PPT41Tv9+vP2L/X7u19ooB1A2VDMiMEnRmAQ62JkA8YjO2w0A6ovG4P+s36M0Q+NW1YTdsSmq9HxZQvTfvrpnfg4vbxx+xc/ZiYz+4s+H+fNOz3J+ND8+aHf7C/n+DtvwQJwIRv+8Ln5/M+3+CWIxcM4DtM4X+Wh3c/lyXmLPHCnh6apL//0bJk3LGX0GOt58zFj3ytjDIVRN975muL6y02KOOBEUGVmEuMM+P2agc/vzUxm981h1hefgA6Y3b/zbqfNfUOS832TjBsaV0dheuberxYMGtj9E/cmTfcReBJrF1wD60faT++4R62mcYJGAzLnTuZ+XwJU9sX3a9oLGvn7FEulmORr/rQO6+vzxwwtZYKv8bnrfv60y/27kfcPbRrHs6+VoTNbMj7reGynawaATL+/f2iOh7GeN4d/JGkeQwT/MPWO4JHp89bjMP19Zp0Qg5w/BbpU4Fz93vdpKSCwmTw5FGNkDUHnPF0dvp71OoKCATh8jngzcu9r+8HTzOT4DOw5uLzo/uP73t8JW5anNX0fk4DVlFnDuB8INByGn/Zhjd73Q/4isIYITBaY84DfqCLd82FkbAj0A0NRJIVg8n0dlgzODlf+vI+gszfHyQMTx8HM5HuM7FViZ5y30fcDx4G+hBMX92ZB5UQz3yNogK5eYPG5KpMy+xr7GcHICL2mtcP9nKqqFEKUMSabTWPHFBTKYmo9sucwRfYVn46DRc/hu0MGpuIO8Pt9BL9UFDIzjezldAsWoEWhGIIyfc6TjFCYTA7/wNpifE1Q5Hx3ehXMGUgcRcYn9N77vPn+BTRguny+txiCIvLu/DjuDyRC9+qhi+M9MnAEtpYD/AgPGw5pzgMxO/g8YBV79dA9VZUsRTnOc4K9BC5OP18rsb4/O/wZ2g0E5S3JoZ61E8GhYlBV11MTH9/T+evyamZqCTIL9ipZs4CG/t6AwWXVW2CMAQNTZeCbd0cNJI64VasRfAboOYhhMgZN8sOByuXdzGQkBAOHjkgzTwZwOCpIMB04CHnB1Q/GhdOXA3ZRN2JJKZumK+tFxw+4KmhwBFaHx1tLkSCVpUJVqEN3RtbmRgN8TympQPacNjZBxUIW/R8JVfKu7c0t95lb42oc6GeazWfyfUbWyIzOyFlJEO/ymdnDD28juHuiZSR5MCKvFfs4DhE4O7cF4Ox64774yCEtk9T1wHhqfg8tnfeBDXyc08kPjLEHDPoGdNfAq4du0e5hnuQUGpUV+LK+F5APJNYOHA6YIodRZZJqgv4yKpMwKsDMg3w/NHGrAV33NnJN0NNlZ0Gi0NcSaxbQ13E3My05iLnMu567XHurymqijYDfzKYkz7DbK3Mgd9lzme5JAHYc2I4cxAaSogiGhJ70BPVlSKob6IucG7JQcW040BRlgzy1HAQ6lRT4AryPtApZaHg+uDxD18jhP5WFipKDJnJwS3KOYUok2UuSFwU6EzxhyPjj4aBUVRQQjoqCv5IKaFczVxwgvEUOXX7wcjm+priw51DmBV0jgWgUQgsSXkayM3D44OSlzPWuP8qLU5n9I+s3wD6jSO7NfcGWg/CBdy6nvu4EH4ki58PN2MpmpcTaETnwbwf5odiCyXW7hh7GhBF6dt5Yp0JvXVbczhQcdmbQw2XGYLrLpOBDBP9Aa85O1AfTjAQmr8HYJlFvkacj65WLuQ7wa0BOetqIzueErDBnVJh8Zutyj9x1tBp9zNBywKbMgC2lQjPkxYvF3qIfmll3zwHugC667BwZbxYQkVHON9fFgn1q9j6jOD7C95sNB3Z0qcVGl2UlgbPRapcFWofser/L/Gp1outLkn7As8PmHmkJ2+G03UHrgGw5H319hSj/bWBft4BObuNc3p0X3i4okLUcROfI0byZy+XZ5TZA15Hk39UbkgNlgoZSRRKoKEtoAr+DSKZcaPcROHhfQZcjdHK6zJHnjD71HOrTciZPBDNLFNgAABAASURBVEgGSqaEvMeYtMXOic+Wgtv19bW6yxvt0BFPGnoRcvRE7PVu+vaeJ+TYToKvs+VaCbq47rielOy7Z19eKkvq8KFb8PHCo+vzerWiVyTcW/SoVMQGHkhG70goZ5KYPUmfTHJ0S6HC/WWHjtTIcL/b6sg6yYnKCrOT9b3OkKyKi5kiCaQ5RWMjMbEoavVF1B7jlnkOs1pNJxWD1B7ILq0aRfbafrwkgQMsJA8C7/xPSweA9tb96Z02JPmOwFIg37ebG9IFGRWrtUXmb0huuC1nC3hhWnz9XBXy50WlIwWMAG89SRyhxxFbfM+PI5Df/7jsuCwum7meUmiM2LoUop589VJzZHhEbt02DfCsgyYBvt1BiwPF2OsfP+juxxtM9Urzx0s1T2cq1qUGYG3hm5HgaJYLNfjgGr/gtBzwszeXl0qs3eHbq+VykhuZNMDHu4sN16w1hSrjbGbQ2f+Mc0ehSSTreua7nLbE+R2tR4dafEuJPx6we6UlzaB/WjYagdF/AcF1ZI18lEOQw72czZTA8xJe6+1G8c1G9vW5tqukk8eP5DBGdN3HtB82ur240gFaXwwH4p+olIL8c7O50glFmWhBTt8Dvl4g4m9XJJZudneqkImELcRk6BnJzZ5Yw+OhQFJp8/49spnVRql5dKIxmW7xUY++/VZetFkiP0UqFJDN8/Wp3L7tKHpXH3c6fPcGHzzX5mqjO2QisO8J9sb3x+Wow154a9HDzWajBr1NFL6MccH1BFoH/N/pyzN8UiRhnFWsg642F7rw/4cfixTAfZoaHYCvfnyqGvp1RSDJdzYVVRIJs/jxTkbB3n3Y7d0tcg2N8B0HZMR11pNRGd8W8f19VegU+SzQg2U100kslGOv5uuVFt+sNKSjilmjx88oonqchy29/sMrzXKU2805urYgQdUT/038HwRfes3KSu+vPqgnlu3gbUHCuMM/HfCrs7TGzizQiUYnq7Xc5gaY8fj8sQbs62K11ONvvtFIgqvaHHVG0bdeLbRAb7YUqw16+S+wfHz3XtebjWp0sAW3AD0PyN5AHNWQPFvCv2sKfdV1p7qTFIKe/bvfqcTH3lE02OILw+NG7fmoYpFINgI8IZWlWiM+x33SLTB/RJ/r7aj0+ESzqlKZkuLLc0WScjts+A1Fs8WLp9qSgOyxg/OvnurpNy8n+ftA4rjDfo4k+Vr0pY41dvhKW2i5fHyua5KoGXj7OuqWdXqXPvRb+NhPP/yoYXOrxd2oCn3tX13o5v3HKax031mTxNa3j1WlSvVyoWxBAQa/RFYnm3t2oqZuZMFUIivxtlVVz2THrPkM+/D1C4lCXwF/5tVMq8UJMdFRNXNqaFrROuz1kWJx/WitvpKO7y/FcoIFyvNSPXoeqZT4/w/8hGKW+qTbH2/VkVxui1HFOfECtN1QsNa8kZaN4slchtx93Fxq8eRMIUaFolCPH0roeHh1pSNF9B32SnxuKXS0+Om8gi9PV+pC1sXNRsbYLg9yP+ZxcwX/a3BZ3A5qKbg0OSkVpdb1SiX2M1EYmP3mK9XIeAPeBhw9dvFAsvYYs7omKb84VRmTGujlcVSoCnxp1giu1bMz7SjONHWlOK8VsX3uQy5fv1GxnE9/qlRZqucL5L7XisR7hlDeduhhJmYoLOq4rrV48VhhPZd/QzOi+8VoWpydKJtNvK7hd8s5Y16yD3gE4rijssrTFXJ60Mc/fK9iVstpggngjSHjpi6abLWQKNC1yM6j336ryD6req4DPrtnZIuNPyLXEbq7vTdkqF9Uul9H2kPTHUZ+RfFz13dyWz+836ixQuPVTsMKHsLLEMDl3YV0OpeaUvNvnmn26Ezz54/UQ0vndYbfGZ8haF0Tk8zA0X9RyJhb4/9wmBJ2sajm4NIoMn7gece6GT04fLrWvj3o+OajbF4po+dlLDWAZzqHr72gyVKn336lk6ePNaOYX2GPduA3IE8hJNXFXIl9wxp64zOPHy6Q5YhOnEyFrYz/GrtBlqVsUo8/mP39bxQoYB58bwoG/T++Ugm9K/Qk4v+cViO+OzaN2sqU318rfLhVpqDTlwastQK4aFGpwvYNwL1rTMOz9dRKbIcVUVuKpQGf7Po+su+4rCX3CWWjHrtxuLtTUZQKp/AUm5CQcfkHWEtkI5tJ8CPTIvA6PQ2/WVLIGSisBXhxE8BtOfNZ6rC/cb2UiN+rjkshCqlrRfgZh6z+40YTIZDbRGvwpV2QxH7NcjkVs3xsJuZr0cv+T2/V4f9CSuqwpzN4OqvrSTaP0CE9O9Ehdxrw6wditNxxT/Fyhu0bOaeU3z5T+zVyDxwlunFLwSpjK0UM3VB4ydBj2o/ieP30qfQRGlMIFWebniK6n3Ps6QkASiM6jxGRwCO/u1axmKvGNnW//wEfs1P+5lxHmAwqjo6OyMgMWXEZaZH5BA08Tq2+fSq3rzsKoU0z03I2x8b0utlssHdHVcA1UAwLC+KZf3imsUm6tZ6tjzr/zbdKwDMuKpXoYXz5mGIz4L1Yq74+yppKzctnCtiZioLtCM8zsjyiX/1//FFVqFRTbOuqwLxMIfWDBL4ZHuw4i4dVg4ytJZ4xg8I0sN+ZEnbUnpxqRsHS5cqgu6E/2h01sNYx9zog9/nTjQR9vQiWsRHHH98qQssDBeORYq7biuY3LxWqUnGAph82goQakdEamziUUY1KDRR4xz++U0sb1KtWVD1rJORA7hPQx/zNmfT0VAG+iriwaw9ynREfgwnhMbLB2ch/QWG8ulODjVqGEheS0b2jXM/GyOCTmeJqJlvM1HV75WWlw4ulZsCjr9gD2ajOoQkF6454kxnTj/+JXr8Z2LdB5lNdKQfDdiAiyHl9dqIR/fEz8biqNaxrFchAh48TdFYVdEAee/y223qPuYWOhRPs+9OFCuxBZo69vVL+/h08ifL8FagpGztjV6rlQgla9vjQIWRFXhrN3w+cZRNrBM4bA749oOf1kZdM7dAHDqHK373Xbb/X7XjQoFEFPj+g9/4LYgMye4M/6pHFAtysLhTWC+Im6Mw5Q9G0+/pE+u9faP5/+53ySdQeH9TC7+OfPun2f/qPOklzFbGQxSTjP0JMOd2HJGz9nUbsv1Gs7onbA/KcvkZ2n58pIGcNdq0uS7keBHiTl42cjoeba83X8Bbb1THffWpi7ev/8J0GYs6qajQjbszwbODcbW82ur3eqIeWIzmhnhgeUknkLtvNRqks1KDLIUbdYUcMvemxp8VypfY//aCEDS5pxh476Jwvb9Htg/TjpebE/B06cMx7dazf1I3CoxPZ240IlSY++fl39quXqjDqwzjoWMPH1xdy3vTA12MneuJBmWmxWmkwQOMsbDCxefJI6e++UsKWDssau1+p/odfqUYfAzpjCjq+eqcRv1NTTJ7RMvo8Hg4qiBncb95dbHR3eaWWWNKgj787IrNiH/EJh0HpTxcyeNYSq+T+qEgcIOyP2DMw5mc/mecvG4+/9DMN+bzLX733fm9/9eL/fzom+H8JnL/54pcG//+0z8z0AJ1f5Vw2WEi/vOWM3A+f24ik8YwicKN/7WPG2j7fm+/iGyCkfvuvzmWs0f5yHHD9ZccvPP15TzMDhYcW5Ema/5xmrO5t2pWEmWFAWeUe/CLJaGJAZp+HJu6Z9lc/jspDe3jpsPi9mTGNJkM9/wy/v/dmZvLPONHd7/6ymZnM7KdOM5uefe6XzUIgdwwPGen9XBTgtTe/92ZmfvkvayDowauvnX8RVnAjwZhdHr54b2YTvF9uej+GBT93mtnnOySP+Q8PD+P8+tBnZtN6bkgDOIfgz/72XnZHnM6IYfU53vw5A5czNoSoET77aDOfZ347yY73+/iHZmbT2HEK7AP+LWhax9eiBd5DYIl7X2R0uD/f+7Ov41dv01huEk4lBtYBRh4VuDcz+VjnUwC+GJNiCBOOcjqyrr/3ZnYPr9n9HO/zdczu+xNzH/bwPf39Q3P8vD08+zw/tPh1arDD5/gYNp+6fv6PmU0w+xhvPs6TZUwlXBCP93BYuL/6gc/36wnE+35QiEFFWYiBoDbK9zdw9TXMTD7Gx/u4lJIePsMDvWJkqk30SSlKuqeD8zbDV7cpTsfIoSAV9/vo4QMd2UKB/cxMIzLi99HXBN4I7SzT/3kvn5ZSoVSW8vXFXg5rYK7DKD7O8xADcajDIg0cdn2sj3PcxCcDFxeZ3dMksP/UInM+91kw+ZoewEzzY1A/9BOM3u9rjchWtKCqy1OiO4N/bkodSQQ5/Z3GZqzDuPv9giIv3MlHgr7MAd9blAFvUgCOgT0c1oycleBZVqWqspLD7K09HoEhK/peTr9pDv6C+xCjWEqZ+8HX7gaejfN1K9eZAb3pWHcsotLpUn6I9j9HY6xlzB1557zyBKc3h2eEVs4HX9f55/uOrD/1h6hIS8iFy0uG1oFnUJbD2pM8ikxMgCECm8yBL+9bdY6Dy56kxPgBvpsZPM0KMagE36IsuI8KAd30/YDdeRkY7/sFxrtumZnMjIRLxwEU/kxjR/mYlv2dFsacGBNyXqqDN8ZhYiiCylioPAIcsGR45L/kkLnvSSIaz2MwDSnIixx+AMmLWkNTqKuAi+ArNrXqxUIFh8gtRYgMjMf97h6eh4MI8LgMud4l+FlVlaIHq8DsNHPcR/YqC/AF156AeYTmDo+xv8Pv81wGWwLRA+tH6O10mBHMFkWpA/D6e2N9T4RO+5F4rdE5D7j9UBTQI7F+AubIXmwvmCTfz8zgRObcPMpiQL6QJ2By+Y0RXIGjYK2ONYuyUEYfAVEDB+0wSsY1cvDQrJRxuPDfmFaV5EVcL/JEn4NsGft28KTg2rucm8npYWbwK058d9zFJzN+ZB9uZcB9s72T80T0pVRo5H0GaU+sdMAlALqjCJrlayX53KIsNe2FrXP6+7eQXCa9hSwSnbUSePURUtRJAzC3hanjPnHIMw6BEX4JHmbHbVFTrNhqhN6+/ug0Qub3t7dynqSJF3sOKwuFbpQfAG6BqYqF6qrWnsNM7zLCoQIwtfZv3HW9/DdJO5IjdwT9vmdBsialJMfJ0GED5z6ZWg3qSLwYB/fD+yuJA34aTZmE2aJq5Iex2YzDMjzroa/TvUVefPzIoajiIBHQwWaxxCYM8m9RejsiqxmAIvO8zTlsedvvtyrBP5rBhqwGuY3gaAYszAkx6njYy4A1OIzg0JdB/dlcWs/kh/cO2i85qBn2roPoLfJdwv8DyckumApok0JUUZaIZ2AffqB3UZZqP9NqwWHR5weSJxl6DCQLil2n1A5qSeBmEg5OgwQ8xvQDiZLI2rccqG45hAp4j9icAZoM0KObJdmjlYzE5Ugywd9XFXYWXIdhkBdqR5KV69Nz8DtqT5Kmh8YbkhUhRXYwXV9tNCCDNfJjwO94Htn3wH4xoEPIxQ56eJF/TRGo5qAfQ9AEI3JTk0QiM6laUR1Jzh1rD2Onbo594WAJYNW0AAAQAElEQVQfYmDvg2L0/aSqrrTAzpTzGf1HSUExRM2auZynBYfpBQnbcBw1WFDHIbPH5o7gjprAu7nW6zW24jDZyQB9HOYe/vQUWvKqVvdpoy08TyRyahJfk91g/4xu+RoV9PFftkgkdYoV+1Iwm7dAQnIynC0meoaTJTgmGfCPQzddCwqKS2RuQ5Gxgs4H7FjGZvih2hxWdACEgKuT61rJwfiAYQmLWom1G5KYPTxLJHw9qVgtZvLCWkVirp4vNCJbAzKwo2Dg+jGAux6v5OPmqZQXV7YklHuKYu6fZwI+CmUtya3h6lbOJ6eD86ooS+2gR8/5445i9wkJUDOpSAU+pleIUeM3j1R980T1aqGWxMgCWp2RQBAJ2pL5FTZ21jSKyPlEZ/AtilILaOCy3COXGRlvsRuPnj/XgMwV6JD4+H3m6q1HZo/MLVmzw8btSZIEeNAvKlVPzzV7+VR3panaj/LkfJjXar56rOKrqEO+VX/d6+6Pd8qbThXJwYak8CKgZxY0sLZArAAf33MAni267MWBEd2eg9P+eFBEVquQ1BdBl/g4t0kVcrYg2Z/heU1Can5GQqUuVa9XSsh5gscNMnRzQ7IWXDqCnkxh7EhSKqznWjx9pB1r78DH5X6OzXJ7Oke+z9CV9OJc82ePtYzwjuTa7VTwhwkh6N2HDxK3Tq/HFG9Xq7U82W9mcl7V6Im/38C7drvVGTY2gK/L1YdXr2Vmcltwg572rKMyqUDGViRl/dssPXY+5WL6VsX2zSddv/0w2ab+sJMhEwcKhx22wNvGv1Upk+u3+/IpfmDN2WKOXs50jo4fwXPA7ixXK9XIxDkFim5WaPbVE918/17jxZ22r97riMxVi0a3Q6v+06h+edCTf/dU3cesBXLe0GRRd9C0mc90cnbOzoafG5Q2ex0uNvJvwpVfP9Hw7ZnC149UoEe32JUdfL2lABWgX806JX5AJMMKbGD79lLDuw2+utfyyWP1wLn7w41uXu/1/ruNhh87HfA5l+8+yv/UeI+dXz5/LKdnsx/U//BBvkaBPRqjyea1OuK5A/5m/eypRveV+CpPnlYU4B796ivdXF9RZOpl2PNrCppzRZKWe21ev9Xdm/eK7Tj9ye4t9vMIDxK6EWlCVitiHjaffJfLywyZSSlOdm1D8f5IYs3PDC4TrmM140MwZY+Hb3a6/v2fpm+onSJnQKuO4sT68ZkStuxA0f4WG1yTXOvxM1syoTN0/PnyVB57uWzHZaPjhysthwifrnWSGq3Wax3gs8Myoi8DCfb9H9+opyCxaGaaI+8N9qKhaNyzZoluOOwDPmKF/e6qoPbDpRYUQxrsTMDOZeKPs998rR6ZOFKAcrq6v+i86PTtE5X4nWrbq4AHO2RyiEEeI0Ts6mjSEf8qziIFtLkmIbtDd6uq0tr1BVn79AF+4sOKskJ/9nJ5viM+iSHImBOh9aeLT5ojLw32rChK3aEzIwlqA0fnv84a1WOlcAw65h01pWvdYXtTVaskS+oFYcN3BJLmqzEqELfcUDQaibGdVk+ePJn29RjYaXH66JFabI8nPwvi6ke8d1mve0126BYcwmoufbjRV4+xm1VUt6qIOTuVFjUoa/bbb5R/91Szv3spl787Cl5eZDvcob/QZn9xpZtPl+qPrW6xK0VIisTG1XqhHjmfn55oi82tsElFWcjPEFfQyVh/D90S/LHVTB0J/2PM6vH5hQWpTuqIRfxb7m53PM7d322Vo6mA3+7TmlTKsB0lPtJtxUD80IGDtgcJ2wIY8ucPr37QHtuSeR/gRwv/UlHo5PEjrYBvOGl0/quv5UWw+pBVNQ0EMt1hR+YURQ7ouuDfngLDAVwGaNrPS80p+JfXezntO2Svx+8szpF95CTAkwo8rIyq/EyErhzwmTP42CxmGqDfUfgTZKQElkBznoWY1GNHXF8yPiR+vNEWv+b+qsf/H4jbe5L6qSzl/nRkjCjU5Ci5TdhTeEIldPjTj0rYNYfJ/dgM/7KvTTOKYSuS+CGYPA4x37cyGb5khIdDMokCxfH1Bx2JXzbf/6iCQlIKUQuXdeDtiMFb+OQwl9CqhLcuZwKWarVUwGcVFtW5zhRJ0Wn34b18P6d/ws8toLuwbe2zhQJ0mj9/qg4bNxA/6Xav8clSkbVskGKIxArYcWh8fXGhFtsQkD2bNyp457p+eP0RuR0175GdP35SxBYW3zyWVYV8zXFAJohhmk2rCM7Ox5H1hIybmQTvemyd0/wKu2nMbykYj5YleHdEz3oKWRkYTyla30CHQIyYnp2qIwaO66VsMddydaaRcT16cn3cKbPnBr/scYf4jMDeYB9HZHkPLzO4Zv9lDGSm/PVzpd8+h961MvKTniFL2FEjFjBisoJibf+Pr1WV9aTXNf5a4BJiVItPEmjssCk9/rH/sFH/p/dq9r3S10+VsJkotMYP1wrLRkZs1X7/Wl4Y6ypotqwlWqaF7y/VLUrFxyfy80deVwrgkYlpR/qvHzVK6LdVSTXrO4nifK4ZBWVDLr3QvnjxBHVqtft0pYA/jS9OVSAXYd/JZnNZDFqvT5SAfYd8N/MFcgNcZrIQdIqM9vBkD+3sfEmYhCCYaatu8oEZnnSPiRd/fCfn3cDYyFouMx0+uMRox+VM+XSmcOjlsm3I3fDVqYZ1IxeT2fkphcaPCldbWYiK2GS9uZbhLzt4v3/9ToFt+3eXjMHe/fqp4nymeHNUlQN4VLIXZxSfz1W/eKxjE5WenGi3KrEh7I1vH378qOmbrRijSPyQTpfKE6xBe2xJje7sqnHi0TivVK+XKl48lbDtCiYj/grwS/DXVpUyNiz1yGRdKGH3jPvjxysd0OGMPLeHowZsU6JQLvgVsA0RukfkJ6BvwaICeuX+LGM7E7a0/7hRid8bkG3/ZaaEjbp7A12w5fWPyBF64Ta4Xp9ICFlgb/8lhAqfOgPWUBYyYB+QN4d1th2UyUtl7HBH4S/iWwN2ot8fVOAzhSxFaKGvzrR1BU8BPAvtsYe73Kn93RPpZC7NC3XE9rfYm5LCb8u9+ERoGN9eS1+dayA2ONJfUiAc2Q+2KAFj4kw1YG97zn4HYq0ylDpyNlkUlWaLhZbrlSJCYNBm+/atyvVcAXouqkYVMduoUUJO8vlcxZMTzX73jfTyVIv/y9+pO60kfsa7TuXlTvp//KOGP6Jr10cNScgqc0NUIFaJtBE606mYkrqhVwvOUEjHmxsJH9lxXnW7km8OEoVNff8R+w1MbVZKlcqyUjbTHL6V6FfN+WRA/ivgLTifGDrleceJ12cruU9o2LcCz4H9XI4qzvwdsnHknFKAX8DPDNj7BTZkJL5NxLf92KqcL2UrZLcIch/aKMien2hBjBqJ44ZFoeVXz5Q+bVXdtAplIo8UJP+lAuLRDI1dv1QGZXgT8F/FFp1d1jLOBS1+RuAyA54d8dAdNCjuWm1r04h8dz+8k9tEUcAvYWb+sNH4+1caiP1uODsoGvw4VaznCuQrXL8cXrdTe+zw+MNHrRcnqlz/8bsd9HW/U1SVdhSZ7zgzZ6fJb55K3z4C35lG5H4gBs2fNuqIj8FGnz8omn7ePr/6Vy9fzvtysH358J9573O9/a1pX+758/u/Necv+311b/e9X65x3/Mv//vl+F+6/1uzvxz7t8b8df/DLBcow1iGGKVAs88sxFiKlmlyLwUvjWW8cfmFn4cV/3w1M5a3z2ONZWiyz8+/fPnbbzEMvzzlc6/PfGhSJqC6b37vQ/ydZHZ/1b/w8RE24ZuBOUscHERw5UFPpn+CJEVlFDgz2NtPyzH84d5vf2qMk7eHl1zN2OUznP7qofHqX/25x81X/1eHaoSHbswihutvjfYxvubfem9mMrO/9Vr+5qf2IEOMzuztNJPPRc4c4r/VGC4jgPHrCM29Zejjz2a+ut9p4u393f2/Psbb/dP9v9n3/dxgosR0Y/8Qg8zu6a4vPgEHMxJcDOzr3RMcjHMYYoxKRaEAbGbmrycYMrB5oOVjvNPfePN7sdc4jNA+c/tT7/Tqp38Y4/cj6/jV9/b1/OrP4fNeft9jePu+RQyP8vsMblCCVxN1uWra52GOmU14Ti+mf0wDh+UemPzA5S2B1/SKfxw3b2b38/w+IS9mNuHt63rT50/+DPPnx+nifU6LENENevxgGWKQ78WjAEgPHzMTquQ/ErcRfQrQ1zsG+GDsnZwn8MP7B66JMd5iwEHy3KGTMQZ5X4lzjzESz47QhxDhM3wD+Pr7Av71JPy9jczzPQZoOtEeWDIbmxlngmJqxh76/IkhsEea8ICEevj4nI6gYNJ/cDAzOf49waTj7PJENzzrpikhRIUIjLyfOj7/E1jfA5yBfp//sLc7X28sqwjuRSqm9VuCSl/XHbPLpfOpYF2EUkpRgcZAwXD51dfoORQ5vp+3nA52Pfh3BHnyuTSj+VoDSfAeWJx/vmeMaZqWHXk2dnh97NTpdOPGD4Y9ybZUFhOOjoePS9DdrwYffJ0QHb50j0+IJDIHjSSSBgK9zL7uamII6nluSRa0XqDyPZwI7ONrcVEMQWYmlxGH1WXP8TeZX9SyluPbg7fznm5WkdhNxDeyCj5XpSb8oGtZ1fK1zYIG5E/BdIQGLfTxQLgj4Ou2e3kgKBNrZR0Oe7X0+4Y+x+d7E3B5c/677PWsM8HngCOXGd11X1KENCUDy8SV/jCrFIsEC3lmh6KuNAB/DFFFec/7wOG9g149bdwdSVAOMnD1xIWN4EdysSpL3wkg3dJKI/t5x/TEP8aDJ0a41YgsOZ19zsDcfOyU2dNiUPJkGzCIjyFToYjyAyePYisg9DtWQwFaCjxH5psZ/awM74qymgJwpy096pgVwCNAe2OPET001uxguiEnRVUyV6oJwBWCYkoT/kWZnJzyf3bw40jijAyfRIJ8kKY5EvtaUEGw2pEgclwUTQYe2UysIJfJIwfHwLqO9xEYxYftVZeVjiSp9sz1P22XnWcUcrrtgaMVmp4CI6WiaVSxh9t2oQ8HEvsteIQYNcDDCjk6kqjwa8f6LhfediQMdwTZTgdfqIS2JYc716kA3J4sbpk3knwz9k3bVjUHrjnJgYDujPT5u4AuZg6IgecEzQKtTNAJXU6pkMttNmjiSLGR87bj8Oi/QLBerNSsVlCKF59/KmAoaS16tqXom1ZzVezp8nS4vJ50s4Q2Ww4AUEEDcherUmOQAsj00LfiUJnhI8okP5QP0K5DLybd4HCbF7WOhalgXFg08sN08+hUY5WAwljLNGPPOQd616VbCgslNPbk6/G417GlsIsMG5zuOYg5DKLg3FNki6uZjAJvWM91C6cG8Hb+9fiHOEoth6oDCQlDngbWcDx75DSRpPLE6wg1DIItSZw7vWMvbUkEtiTg4sTfnQ4kW71oEuATAMvXHcDfeJiTkPJifUliMiDXERxqEh0ua95mPCeSNhV6NMkNOJj5TMeGBbpBu4uN3PaN3iKNbQAAEABJREFUXa/Kokb6goI8me9zamRqS1JMwDlr5oqx0Bo+ZqYbdmrF/YJDoReB9hz46VZETkKMishHRC58S8fRbf7FZuNDpraj0MCycrr5gbLkEDyw5hYeDNgXIY8D8tfAnwa8ImsKW+A0dv2dFmGBe34f1YFae3WjzNx9f1RzslLpBpcxAqdqCKooRnkCU/4LANCnd1tgvpKpIrlwYH51tp7mfaKQskPHBsZUJC2djm6Dt+jTHl0+koDxpJPjOUemfF9ft4aP5SA16OsBvRbEcr6N2OwDNq9G5uu6UYwJGzOS1DiVff7PZTCEqCsS3zcUod1euCxXRaXbD590h3x0HNC766167MOW5P3uaqP95RUriBbUVA0yvSSRB02QWZfVYxhVAFMmYTl/esZaF7Iyae7fVAL2voyqSb5k+irguiFBV5EoXT9/Iv8FhT5K5F0mXjkvZvBDJAmGTzdK7JrQy2BB4qcjyZxIfkb8if/CSsZGLZGdEXj9t/1vur1u+4PGaFqenijC1xsSxHfQdIe8X19tFOCz+6kBffYCZaqrqc/55TS8o7DptNi+JbFMIqbCN+W6UL1YaIv+tOjneC11t4OKVaPmWaNjGsSPbj9eagRf8UEkwElTmJ6RtY5WwbembrTHJh6xTW7HRvzHgeRvuZhrji0ZdgcdKdoFEqkzDNKWZNU18t+QCDzmXk7bi48f5d9sNmS6Wq41kDROwOK+45rxmf7l6pS9Db02fYIGyYK8X3wG/OHVcas9CTGLQU1Va0/M15NAcTybZ+cS/MrQNZGEmi8qijaMR842FEt6bOqjZ08UQ5T/Ut67N6/lOuz88iJxEZMq3o3ofu+N5FRL8eaG4mPRZakw1RRS1hRZCnRpfnYy/cKH6wDiJNeHI/J8+uKFMjbvCP/a85kCSSmDjiUy0GLvrjZX4ChF9xXsUyAXztsAzE1VaQFNO4rBHbK6WC2V8bOrxyca6l5xX+jq+wsVa2M/x/9Om5tPKsuS90kbkuHHi40SslpQhM/Y9f3tVld/+FHHP71TIontNvsJSe4ldurAHjf7O93srnWI/WT/BuAIJMabpySD8aM36FnBuOXzU4XzKDtn7xNogd6WyPl6vUbMs+qjKBB/kNsIjy2O8GZNsXe9PlGaVXL8O3yWy1i2rLYO2tqozQZ9/XihZark/XMSdCXk9oSo6956udKirNX+8yu1+L7l0xO5TPUk4bZX19qRfBuW8BrbNIN2M+zjgA/2+KHA5i5Jyp9TYHe4Zti49rAjVtxrx3o9PinhFweSzO2iVhczOjFqeHtAzlrtKVasSNyn56WGWdCqWSit0Sn22lMgmT9dq/10q35eaPF3LzRgGx/7n/6dJx2SVHfS7v2Fujqqev5IqgqV6GSNHLm9un71Whk9GogLQpGUdp1GfORWncyT3RT11tVS1/DISASyO+/3WtfIFe8Gkp39r06VmFtdHRTf3egAXch9a0my+YC+Vvjla5LrMdR6vH6sDpp/fP9WaV7qpGjUkQy9fEeRoEpazxY6GaJGEpdnJ2daURBXCHL/uacoE7FDT7/5VocW+kCrGwps62ImkYCXYBp8nb84mWzOEVxK9qihbxUrFU+SFAcd8TXFNmpG0nZnvfal1CCvTqfd248yEsblIGSKFZG/Drvj8UL9u690G1tpVqtHjgJXl7FaUcURG4N85mTafPdKHQWmA376bnunHYn1T69+1MX/8s/aUWC7RdY8Rhq9qEDy3/1rSzF9hv1IFE1WyNqIPNwR69xQ1PFv6PX+J2mJO/3P927DqAX2+/yblxIFDi9CVRTn3a/X+MoVAn4Q/IMW3KqDtx30ukMPa+K+VJSaIwPt0GmD3d7g226Jow1cj8jziF0sY5TLtvddXl+pZU9jvQbdGLCnO3xGOl2q1Shh/47Y/fHqTpk4d8+7vKgIy/dq2GsJPk6rG+xOlxgPT0RMMM5rYsiDenwovWrxzTP4eHuz0eF6o+HDRv3bT/JCYsY/zJBf37/2fVO+59ujtY4nlYz9MvsP0NGLA3cUB9Lv32t5wfoxKDw+0apeqoRPA/46EjO3IcOP9yqfnChKMgoGOwo2BQn46u9fqsR+WZF0xH+6bfR5A/paH8bJ7w+cAfMKPaBw8O79G/w/BTD4X5zNlKG5f9u4omA4e/lUBfHKgN5X86U8Ppo/ezbZSCN2zTSh+0cNKg+DdviX9jOND8QTLWvt4F879irwbwGcy6KWXW4pftzp+M9v5LpbVugS+lbEQuVyoRZ+x+VMN2/fqYe2t8QkI3T3PdeztUrOHXZ7UECGDv/r99MvR4yGzHsR4cWJ9t+c6OZqo/HHCx3fXKh6ca7th0uJmDSPA+FgL6e5LWu5PhzwPUd8XUIvUtNo2Wo6F1Q17ylKkPyQYTMC5yqblcrMWz57rBYdcRmKFGJ2+I+BYucI//yXmhO27PT0XGVOqis0LQS15G52zPE1BvxChc2lk7NEo4w/y8QamThojywLm+BxSI9c7IlvI3FLv56p/M1zDcRBbre6i0uFGBWenQCvKS3nitC2Xi3kdC2wlaLwKuQmYxtzd5TLd8TeOb36daNiVkvAkimU9MSCFVGY/6nioijU/eG1Er5dF1vtsdud84vnGXBHijo5BvUUh0b0q4XfyqOuP3wQZlKEclKR5H5odHnDNyaPBb6maLffKaVC7vP9F31iNyqs4Tv0M2RfGOFMLFIx3u6OyIrLy1Z+XqqREbcLR+SqPLvHO7O+vb9R8Xcv1bmsPj/X+O25OuT5Fr50c+B49kiz1QqnclC+3mn3/TvlpyvlIMWXj5SjaUDWtJwR00FL7FJB8wJ5Qg66dcW8rXqKRBkZ8Bi2TKVuv/tBLX5K6JIhozHWWsaKAvtBfVPIZSGfzcFvrrvXbyUK8D0Fp6KX6hx1xL+U85naw16pLDUcET54f+T8UCA3LbGgEU+PHzbYmyuKyVca0auADjgNCORUh1IBHAb81+L0RAFYMjxv8TGxk65+eANOhQr0b7i4Vn+50QwEnLYDvC+qUgfsVcbfZOLRvpCW6P6xgjYjcK5PZGbaY9sEbCbjX7kF1RYbO+LPAvuERaNQN+jXoOWvX4qQS/U5c5HbAzAEtxfsEeH3+P5K1jGummta7N2GMwR8wxYmiovh451GclgWk/xseCR+ScjkiOzv8EN6eaZA4T65zGcJkFTg+8THKDQOPQRG9gvOJIUL+1v2I8YwbIHbrSmu/+fXxPV3qhkKOfDVnaztiAM+6vbuWq11amfg/bhW/z880eHblUbkpejY5N1eh//lT2r/5z+q2BxVISO+Tny10Qx63RCXdx6fYMtsMdOIbgm7UZe10u1RTbNQsV4J4y7XhQNyaxRRA/A5LE63YVnpNh/UEg+O+PJr4nqPzxy38XSmCtxdN4+cQ/bonsdNiJSEjhln3sN3xEjHTsljN2KQAA/npycaXFdBwde6pQjb/v617O2t4nHU8GyhHbAk13Fw6pCHgXb8D9/L6W7IlrCrJBaJv/ba0n8Aro64MVPs76qolnhZbzbqni51WBVKT87VAZ+9u1Z6vFbCt+6JD0ZyEyvipAO2vykq+qENdm6Hvc/wjqBKTrvw/EwFOjDn7GDA3b+70vGfoH3fKjL+gI13f+8xRE6mAVtVEI8F5CIhGJHzgsU48ajx2D1JHuu7T8no+IieRmKYAb9u+FRYrC8+rDJJ6M+vDJm6AMkTA37Prcxv/lZjzn/2z7Qos/zK5V/9+aW9v5zk63xuE9zcP0z5cthP9w8vH64/vfh8w3yI/PmBy8O4n195Nf08jPfr1HH/z1/R7b77l/41u5+bc4YzNjVZ4Mpou38n3qHREofAjPBlDpbZ+xhy/+Pjvmz3vUzg5h72jIBOi/JoQiy4+hpfNv3Sh3GOjgug7/DXQxjwU6eP+LL99AIUwA+YH/b78xugpN+fzUxmv9z8PSM1Ov60cRxEVUGBQ3WQ000aceIe1H8J0cN+7A76vAms7+3zPnROYu44emMDFmLc/YYyY/wXzdfzV8F59Bluf3a4vPl7b973t5rP9Zbho4/xef7s9978+eH6sJbZX8Ph73ystwBPvU1rAr4Bn4WogNPxtfw5Q7cMzCP7DtAvy+n28ya5Kvkcb76emSmEIDOTf3yNn199Te/zcQ/v/dmbP9+3ETn4c/N3I/wbPVGFczaBAfv42AHn+LDmgPN0B/oAi/dPz+Ciz5+RdUymCIx+FZ/APZf7H5d/7h76Hq50TT8xBJy0w4ak+LoBuvh1eiuZGaKR5XuLT+Q9lOIuT43Xcj7w8C/8AJkF3pvE1fEUHzNTYH/xMeMdV9/HG7fT3uFzP5soRl/D32h653TxtcwM+gIPV/EJrGnGeuDh9yExjz7RNcJ/hsiMOdDGZd/3yNxPjTlO05Grr51ximaM/fzscwdo3ratHM6OoN/7fPzD9YFHPn9kXaZDsvwZRikSBHkgZIF1jVcyWQwUblwYgjyx6Yd7n28Gf1hjIBhAfOUwBplEnzfuJFAX+PkavnZkLZnJ6IuB0eZrjArcR5yoWZjW8bViTDjtUpFgPsSoAXxCiKwJbNkxsimx00OHjB6JzXqcdiqioo93oBjmhdKBMYJOPHLJ6qARNxJjKgKGGKIqknxmpofPyDvx6Pu7/pn5vtPGMjMFmWIILHNPvxH+OSweQEWCAk06MmokMOzQHTNTAi4z05HAmKU1wq+eYDIRJCfmBFbN0DMD6wgdjRNEEQtlYDH2E9t3x05+LYA7RKBwXtExsr+v0ZPA8PlAJTOTf6Z/mdsS7AX6LJhK9szs4TC5XJiZ7tcLrJblcjThA+2GroX+HSgNytB6AKcB/Py+KICPtYsi8S7LYXCZC9AmQNciRYl9xKqRMb6fGbQEp8A7Y9w0PrIvePuaLYGy82hkTAuvTIyHTgiiup7AmaDOLOgIXQvwkLE6MGWazwmSAp3GGKfTQDJm5N2OoJmtJ755cWQa6/uzD1OmonoEjgRtQWnil++fHS4fwzWFOPknX3+Ef04HCDMdTEbwjGWhgePLhGtK8uKn0zGBa71cTjQymZz2DkNm3T3FGgOAhn33FBcsRqWQgDNKAOzysyPh4t+yaeGFNwFLZj+PAwbgSKngoJ7FeUlWJGXw6jg0Bq676ZBfynFxeMfPvKhISDg+GV52yGTDs69prOtyWcJbi0FFVU0HBfFJ03Mph6vwe/aK4JkYmyly3xGwu+yNBMsNgb7TLsKHDJ5CdrYk4MuqlstcD/98rPgUqeBfKQCvwEfB2MIUYxCdStBkYP2Sg2zFfJPkBYEjh/lkSXXZyOe1fshlXFBQAi6HP4NPcCWOpgw9W2TpyDiHowhRkXGJZIAfkPdXG2AbOUQ18j2Nd1v406MH88VCzrMj8jdfLhVDVD2bq0OvxGe1PpXTQSRTTaaBhGWk/4jMbklAuJwIOsQQprlOe5dzh7OFFj1wjcDew4u8b9Xf7Sl2duqh255kzYExDcnKFTfgf98AABAASURBVHsfoWOCNmVZqCii5hSmNxyYG2geoF05qxXRjZ0fyjmwp0Ovs3I2/fWDBWMSyf8tB98FtJzP53L7l5xm4GQUgPYUWUZg9ySN899155aDVYd9WT4+V2wqHdHN2mUGWWyR2zvW25P4L+czJQ5zZUrYuoNcBoIFVanQjqKPcT+Aqzczk6Bfj877mMCclkSyy/EIHn00tch8Qr46aHck2eQyMHKY94MiqqZquZLTMMY02Qf/9lsEj4q2gFYjezn/Qggy9p6Bf93UwDWqZwFP9A8UgQbL2pOIK+tKVVHKE11x2Ugkf5erlYqy1FgEzYtKBTpRLmdynG43HEhJ9LUkT5yHLnPePxJHudxl+DZg1/3ZzJSqQuLqBXb/1qKRvHWZqli/gXYOzxF+C/x9rTU4OF8HZHDLXgFeuh8uykoLDq5VUUz22fW6R+e741FzeLQ8OUEG0F3mHZDZLTZk+rbu2UIjPD6URjLiViXrjcjIiJwN8MEkGf/5t6hdL01ZF+/ea8CGHoV1cx8EL86ePNZitZRd3OmAPFbI0Wy50Pn5Yy2/eirHpyXxNefAnGLUHrlOyIuPKUkwXB+2qplTZlOxnqtnrAHrcr2ceD5nrMpCnrDzxFxFsmOHjJXIdRED/IkaKAh6AnYZ4Q1653YgwmP/88QduAQJGq11oLC1IzlxhE87DvEZm9egI1uS/ScUmAf6e6TBbWQ/L9VA1wDPnC9HpxvvnSYnL56pTAkbMSgBWwfM2rUKMeqInDpfnFcnL54rlqVWq7XOTs8osOyVOulIIbh3GXpyJk84ls+fqAyVhkNWvhlUFRU2ZquCtb2Ye/XpYlpnRkKnxWZVdcMzNAH/DH4JGd82UUWWAkmg5tsnEjqzubqU/Fvz60YtfL65u2GfqJLi2QA+nuAuSYKeUAwsY6PZ+ZlG9NmT124zztZnWlF0ihOuo0KI6peVvEg56WriGRrebEnuhKCuLpQoVJQ5av38scqrvUb4sf/+vSpLwDZDzY9qSXqH5Vz29UzNU5Ln2I1r1rj68H6i55O/+5U24FyUpaxMmqlQqaAe2QnozJ4igPuNngSfmZEo36u7vNOBIsW8mU2xnX8jJz1a6UBSujlb6d5OjNqTTN0iA/nHTxJJaS8GjOh8ivD7xRnJNtZCD/wXpDL2q8P+FivWJKF48+6D1osFBYql/NwfwDl6wQR7uC/QPOzG9uJG1+wx+9UTzX/1VB12o7CoxeMzVeuljsQf3bzQntaFrEBSqCAR5jQ8Nmn61mZA756uTnVycqI5tjnAwxodO+IP3Oa3+JEFOua0uEsj+O5VXBz1dP1ERSiRo1Z7Ent7kpxLZMZY/+Sb5yQfB2XoVVpQD82dxu3vX937LvrqVGn5q+danp3o9PwcOzpofnamOxLq3dtLijdHeTHDKLz2ZdB2PErnc5Ukzx69fK5gkpCH/XGnBl2+ww84n8xMzWKuy5uNlsjYDHhcR24oYF99/KQKW3u82GjbHdRgz5p/92vZN+w/Czplbd22lO061Y+WWmC3liT+jAJhgnb1LqkjYde5PmOb5ouFKhKyOQHKpzuVMarr7nTrf6KYpOvlH96rwK7vKIKUq4XOKKb6Lz8l4B2rqM3rT7pz+7Jcavnkie4urykUXWDbthqIIeYx3a+PPl396Y2q9UI7CnjH80KhmukGfDrodbRBDTKfiqQen7CnSKUiaqCo1EZ49vpKrScv1ye6IcF49/EGrpuefP2VBhxfty40nzdTPBfQgWI11wx7KmiwVaf379+penKihsJjRQL2Flpv0RmliP0odP6SouyHG11/905qK20xDv36iI096hhudPGnV9JmqxAO6t/fqm2iMknVnR316eK9Du7nzxoBgVaLtfYUCEdPNnMVxTijiHzT7rVaLqYCwIFCw4hf9lghWtCMIovHdzevPiiQkD4SSzz59hs12Lyz589VM69OpWbI97yoFIhFGuSihicuYzU4recrzX79XHHRaI+8Vl89U4tvCGWhdTVTRF/7ZysNs1J37F2NQb0niSnYhFmN7SgmXfj0+o0iz4nE/Rz50qpRGqXV6Yk8wYvVVQfPWuy760TdSRG+nX79Qv4N4VwmRbchVdJAon3hMkbx6yQ1qpHdgB26O9xq+fRMS3DKxFtH5Gtz8VGJwrP/GVYCDSXW3N1stEBmRmRiW426IUE+Xy2RrUEeo4jYL7JeLIopzijhb0a+IzQ4/c1LFewXHy8nupx8+0wNenBDIbPD9h2I8Qv4M6sqdUk6beZasP9uESV0Yzh2Wi9Xmr/ALlE0yvjvjH273W4UU9DsV8+kGbR9+ULVs7Npr0FZt91RXWHYsp1u/v0fprXSN481WyykJ9g0eOM5vv8vdf/ZpEmS5HlifzUzZw8Plqx498wswd2JHCDAF8DnBkQgAsELCF7tzu3Ozkx3saykkUEf5hw/9cioyurpmu2dm72TezIs3N3ciHJVU42I7Ik78jxXRFajMf7pQs+eP1O+niu/PWgg0d9wPg9FJgRKNTG1gevN9Y1at+nEJ+N3rzVgf21WqHcb8+qdRgpqgfUCGjIQE1XYtDxlyi42KomVyn2vOK9weVEj/svnFmdrBfh89Z+/1f3L1+qha4/PG5nfgtP2H36cigUei88WC5WrlVKI2sIPQ757/FxBTFA+P5MX2FJKcvq1+PeZZXIbmmEL5idr9uyVMTdha1yGRuIRw+8NH+7lcr38+gVrLDQif4fQ6a6vJXA6YgcMeTqi6+nJSuGbC43LTL3/UAO6FqGZ06unuJ5RSPDikpChnlgWFOR+4ABulkUF/uWMWWCvA3AJmlsGnBTrh4g8IydDlWsoof2ylKBnj1z5D0JkFPZHzlsRHI8/vlWgmJqtN8qwLy36e00hOMHXGpuAaZXxvgOGq5srZeicKJYbclYDZ4HuGHTvoHPG/iP+0WHt8d0uE15o62/vlUKU62Tr/EJuqrONPO5vrZvihv7mXtvvX0+y1hLjRPfBlWnmtoIitCjyyaQD56rMfcS7Gxk4NOx7vbtDn4+TPs0oDnnM4j4+J1btFkk4WSXiSoNWJX4pYgdnxHpOg7RrlRFjFsjDFv80soeB+wgMPbJbI+sNtubIeSUj1pktFnLamMeJf/utRvx9nwUtZ0v1xBhDMOBoVaPvkUKT+6Xmp/cayWXZzUGGj3L+ZZulhh45xs6MnGsSdlDQcRYyRXStI7YYzhYSflL4Ic1minmmEIL8L1c0oVdOfDHMC+VfPJehVyO0GXwtCuyImkbksiN+1F0N6UwGvwTuOHq1xCKWotIosSgx1U7leiX77FRX42H6AYsIbAH5c/g6+B9vj2oXmTZtUCT+tTc3E0+1KOT06vAfO3zcuKw0J57InpxIyMGAjfZct13eS9i1moJrPHT4rUKG7RgoGOav7/BH1/imG6WslPMtIMP1T2+UN4Rfb2+0/JH54NSWQS1xSJ9H+V/7SAj1CO0Surn/w49q3n1QUwQNTnPQS9jppgoKzaAR+xc4B/q8blWiRTbRsbVBQkfG670CZ6MWmx5SkvCp/kNPLTEtwaW6daFIEfigTkMMGoee2Oqg/HfP1K8rZfAxuK1azqH3FtqOKhlfhaiIHc+J1Ve/eyEMirJxnHI3w3eXGv6ff6uylYanK9XPl9r98bX6pxv1yFk79lreNuw1yuNcmabfEm9fgif8GIiRhN6N+NwRG8RACd4237+RsCkxyzR6sXyUioY94amwtzlnAbp0t98Ch2mH/o2LXCMylupOObpxAA7jucWWuv0b8Svu6xI0NM66MUYF7LEXp1MvLc/PVEDvIQ5SChJ8S5w/BpeDZaH02RnmY6fim2fAMijgYwf6bTNXRHcXnCNK7HzIkwS9irMT2clcTS5F7FCBzNf9UUI3/IehfP8RG1B98VRZN8o/GXweyCd0376Sx8vl83ONTmtsyX5sOM326jn7H9HLAC2ykBT//efK81KGH8wpKtvbW9nNHj/SyL4453pUsKgenEbsaQ3/Y8wn2KrPn2mET2p77ThzZeDR10cljOehbwQVHKw/aQawj+3nV8bdp43Hf9WvT9d+vP/tDZxo3n57xOMav1wN6Xxo4k6//XHc/8lbo+fTxuM/+/Xp2Mf7TyZMXdD5k64/d/sLjqZgYWoKURYRQgy6vx9RQom1+DKEaVpaj5/Hpz+9Pr7/5RrMpvUNT2OfUMj3GAjQvPm9Pn4e741nY28uv/oagYmlPvZNo7h/vHL73+Pr4/J+cZq48VfX6YEu9CbolkUh/3LYvP05MBw3x3fAiHpDSyeKsMJ09Wcf8+fm/mnfQCLrT/sen39rDTPf6XGU9M+t4aN8nU+b9/1p8xW9jeD02BwP/cleD/N8pPHKTYTR9Wnj8eOX7+m3A/LR94ToyJ8/ewsY5xCj/OrP3nxMpM/vH+f6/WOzYICEgdaDQJkFXpki8t5h4L1FHIj4mJky+Pnp+nQzH8n7BA4zk89JzDP5PynSpz/5hE/6Bub3jhOtAy9/fhzucHc48JQlmdnP7fH9p1ezh/c+x5uv49fHMY/PbDfpnuT4C5HtlHDWKcunq8PmY/Xx4zh7M7MJ34GAc3A5531gDePqXzGE6X2E5k77Frg9uPsUhk/vBd2NsRHHHGIAJpPTytdzGPzq43t4EaGn94mP858LO/t3TfP8IX3kT2JsxpoOh4/tgfVhpGRmMkkON8BOxR2nve/j/Pbxvk/PgXsk4PR+C8aMhy+nncuB76VpJacJmMA7HxUYO9EHuffnkf7GD3iImNNigolFIvj6Xh2w1QTVdCmEJCmoB9+WwLslee7Nx7GMemQjWGQM+33UczNjXlAEZ/ExAzP6fF8e+TIa41nA1wkhymXsEWfHL4TAmI/jAMSMe+BtgUvMC9PzONHKba+vnWKcAnczxjJ7hFaOi+Mu+oqyVAAmX38EVgMuL2RPcPJ+8D6fhwyQM8FmSoExBn6jG8pxnPCNMcnsI40ZL8aMvDOz6X1HsG/B1LQ1KzGA/gba+ZgR2GMIGuGFwzvBziijz+T/BA4Dk6SawEysO4KHX7353onERg+PnN/eJvgZVxalWg5xGsZpvhnrxSD/7W5DDn2sw+A8d/0dOIi3u8N0WBNj/bemWmSs5WAdeGZJthxVFLlyaIdVAdKH7x14OEk8YervEuMjcHbIR4esuFz4oUjsbwRgU8xJMoS4VGnS6STXCTNTz3iHvSAhFNkn572ZTThkzPFCecG15sCECMhhbbnPOQy6DYrOU/R/RBYL+higDvo00ML54OOPyE3ina/qePnzQJ8/6+PHafPxVt7vz84jp8ehPihCQwOXIiQt5nMSPkuFioMS+ycLguHi7DbRrIUOTueGPfK8gIY0gti8KFXy7Pv4+iN0HACoYbyC76ppjTmHXnOZ+EiHx/F+ePWip9OhIlmVEeyTsZLLXA3vnCeBOS30cXzzlCvLMnkwXQ+dSuDOOAyIBPYAvwqSWLUHxOC23GzBtXoAAAAQAElEQVTA23wrZdDbaR7oz9CrSLu7vhYCgF6wO18hBDm/j3f3OiDII+tF6LCnCLMnodQi456US3mmBntzYJ8jhxXHtwe+Fr4XwJ8DQ17m0xizh/0j+zfI//QEffw3UHzvLQVLtvbbCc48yxWAenrgm8MYYpho3EP7BlnOilwuf94a9s15Xjh9meeJcaFuHh8xXV2RpCxqnhUaSYbkOXABh8BrtdpogP8VB36HyyD2FpoM4JHlucywCSx2B4wIgXzMQGzaQPc7ksLeF4KpIvEXJvyOOpBcGTicJJJmaVFpBHZf70Cyu+Cw1DI/1r0SLSfBMUILT6B08C/PCwd5ajFEVC3CGx5HyflasEeBvBmw7UmW1Oh654UW7v23XcVBM6So21sSNsxh5s9fxrPDD4pTX+l6CZ+cJj6vjpLLket4/eZKfZnUcIB3xhzvb9Wgi8qSRvAtSahQu5L/1LIXMDrsjvf7wjm8aOHTnoLljtZB6z3JX1ii3f1WBfI3Q2b3JOEOyNUM2nsC2m1jxtxI8vu4yn1b7UhmmZk8ser27cB6GfMD8hegT4uuzWdzJZrjNoMPx+NBBYWqGhiKvCCXM8MedUqMN3jth9XmiuQGScRZLOTjWmD0H/5wGxeQPtdVx2UH38usQAKkDFptSdLdh14Wo/zPyXYkGkfij8Tz1g/GeanUYTZY30gCBPZYbNbqoNkO35GxRgNcOXyMKdN8sdQVCUC3l5v1iWZlRbHtXpGkYUB/amTJZdxj+3JW6e33P+iAvjXQs8c2uA2YvbjQUCUlktm5J9rypJpj9w1Fv/lyiT9t5LR121mwr/xjo+rmKMfdi6CeYG7hdYpBTj/XyYb1C/acoVcuKztkLMakEZr7DwCs1isZeHmB4ABudyTPMpK7ztse25cjX46r79lQAMhJGLltK87XJFdv5b9daotysj9CB8xMi5MNMrdVDX5u72tsfvnsXF2UCpKKc8tVsK4XMTxmELKwRxev6p2OeVBxvlEEP3t/o0DRJyJPI4n5Bl64TXX53ZPsSylXhczsKWxVvh52jGl8mZzHAbvnuhVYfyAJdppVyo+Djr6u/+YCduSc5Ivl7OZ6RauRkgUFmPT7p2pIuA8kJRP8vqPgdYs93cK3DrtgJOEWLp8USv1P7A/Q0/1Kjt9xHa+xb/vtltU02ZvVei2HcT5fkPjrdf/mUnuSKQ2ysUZ+C5JgRoKmeXVNMk3KtqNu//GD7EMnu+xZJOp0faZyMdP7ly/VkyRymZqRVD72ra7sqMjeR9a7/f6VykOvDF1ZPyGRU2Qyir8RufA4uycJVuX4O+R0luUkoEie3VxqflaprlrFb85UbWaKWZCgTcP6BYlx51eBX2iw1eMSnpNAjCTsO961+PnCospnZ9qSTDSSvPc3N+qGVnsDB+RijQ4tsBkZey5SJf9N55s/vlRNgn//5oMOr0nqkYztKW4Mu6NOoEsFXZbY1xZ9K+Cxr+GFyWSZbr77SQd4WVOcG69a1detik2l9e9PdWzuJWydy06OjvYkXweSrDff/iShWwPwDxQSMhKNA3hcXr2V/7cYm68/11hlAnC57X76zZc6QpeSJNzi6cX0lyBu3r9TjQ1788fvtcwrNSmqP4zKuly7q+N07V7eqG8HrU8vFD5sNSxzdWnUFYn3SBHC7Wx5sta6mmsxWygRgB0oEM7HqAO06Nt+KlA+xi1pPVckuVtQHN4x9vb79yT/b1S/3Kv5ca8lNM1ua+1/eKc7kuqHf7jS+OGg3TXXcKRQWqpazuWJef9Bq75IitiBoqw07kiU/lBLsVR6Vunp50tl65kiCdIBPuwoYhoFjI5E6YgOzoqg+Wqm2bBQ/Wav2bOlZv/DmTKSkoHC2f3bow7o52xWyoyxyGhgfoXOHfFJM5Kd0QuTnuSmsBuh7SGOGhaFKvjRRlOG7o4ycavyfKMQo9zn3lJkv4fnZ6sTDRQ0nD79i408ptmjbzts/fsPl8pIfLqdOn77RrurG+zRXpZnFI41re329923P8igWxlyHZCfgFPNZoUMXlUh6Mlffa3+6WYqghUFtMGnhNxUpqSz9Yku/uorzTqpNem2PWqZ5hqxC2G2VNlmOvx4K937+LUKZPj0i2cyaHTXHbRTqwhP+ypXhc6MJGwD/niLXN3jU0czDUFKo5RnwFRkGilEROzuDD04PznV/eWlPvzwo1p0/vD2SkMW9ebVK/i+1SwvdE1xpiNpGwZptVzp9OkTFehNy3mqnM11wG7GLFOGHT3ZbKD2qOaIPOF7ZxR9GuDYYwPdR2n6jAIsrdHjDNgrxrT4k+3LN0rYl5kF+NBRoCjVn85UEyekBXLEu7OvXihy1hoocA7zQnq2IflfakkB8Q485sDTcz7L8W01fsObjdIRm14RJ408OC1OTs8FwJP9LEIu/6GVpCiDb67T9394SbxxO/Vv8cmHv/tBCbuYml7V6YkC9+31nSKJ/JK2/fH19N9ElBRqfFy1XCieLOV/RhSR1KyWPD46EifvPlyrw0b16Fh/dc35DHpBozxkmnEwPUEmy6fnWpA8DxREtoy9xUa1FJEq9KwoS8UQ5L5J+KMaX91c3qqlEG74ovGLU4lrCb4ttmDE9+TYv3CykP/Gdr5eKKdAtM+NpPsGe2LaMrd7vlaBXMRFpTlxRPnsQsZeO2iXY18OAzx5zngKMQNIHdCHGAv1JPwD8cnJN5+r+vKpoiSXOyHz3jcjDpkhGx4DpSxh83byv7aR0MXDq7eyry7U4/8M+So4pAbmeZGsBqcBWc2XcwWKzDWFIfO1NWqPvBT4gPT5uUoKFyLmjId2snnF1q+XOr661OlXnyti7ypwmWN3C3jVvrtSuDuo99/gDCPnsRGdTiqLGfxCX7DxHfH5sa2V4f8G/FAODhX4FYuFuu1uWls/XEr/gMx+2Cvew+Btrf79rRrsbrBAGDOobCSPHywFVRRKcp5b8Gg1qEBfA3p+02+neYkiyhnFO4NGhm0ukaHOeQcPSuT5/vZWLvO3uxsV8E8XJxpNcmXy2KXlPJzNSgn+jetK1ZfPlBZLdcRNNX4vskZTRjWvP6idJQqJ7RRbRota4UddZ7JBk21rYWLkfmD/A7Fh+flT5dhCxFMd7/q/fqqMzdflYrLv1RBVv/2g6uogo3DX+J94xfa6LXV6tfc3EjzMsJMRWvpBxnXR/UiDvV1sNuAhNdA8B1+21iwrNOAnEsXbHvsuYreOM2fPmclWlbKvnit/ca4OOY7g7LFUDQ3mX7yQyiT3jQ1xoMdi9X6vFKJsNZOu9orwzCjQdatCHbTpOHtEioP+Q0i9RuXo2QFYPP4Ybm8UMVgF/JvOkRSo8l0ndb30w3u5XAf0JlA8bvFphs8d60bVV59JxHsRvWvP5xr/6pmi82dWqK8yJfh3JK7pOTP4nIHrEjEKLNv88ZUi/wzf2hfcsf7w9kYe+48BOkGDIQdH/K89PyG245wwSP3lnVrkZKSwq3khw04MwGnIp7Gvy9zIerYoNTWf+4z5+NHA/VQ0f3+jO4q//bKEjpl6ivAD9DZokt+1qsC9Q+cnXKDzQLHw8A8/cLZaKaKP1ZOLiaaLv/lSI+OyqtQITVznXT9ySFecbdRmpuHNjXbYqAA8IzFX+ndf4ftmGihKjtBDL05UIscuo93fvdSIba/gw/ziTC4TzTpX97/8oAx9Gd9iV89nGrFT20Laf7HRsT9If/VU9u9faFhkgrUKyK3e73T3//gPOvzn7zVQ+I2zmar/+EoFBe25+1f41GFv0083MuDN1xt1+MAOvro+J943+JeBwm8Xe3VPl+hdqQ56lOhmQM4Cut0C71hmCqdzGXF5IHYO+14JRo7PNyqxbVnMtHgOjGbKmBM/7BTmlaqiAlahj4aebqazTjFfKC6wQU6bLIkwTyylIi/V4xNdBw0fNWJv4sVG+e+/UA+MQnYCNFrdthLF5Q4ZmmhxTs4Dm6WfrnX44a12P75VuzsoMGYknh6BKcdPB5MMfe7/y08q3m0nmY/o6X2HwOJrMmjkdsFp0+Of01fPNFeG794poHft+w+qFku1fc+5pFWFzR7JcQzJlDpJXvCl0O90gZxqq6T84gR7fqlJR5CVNBrnj4Ny4lP9dKkR+zsQr1Scs4YikkPpdPf6jY6crUbOEQndcTRZ/V/wxWbTofJfMPW/bYr9k+FTEohDsCfS/snL/6N0jADqNOTyz305rv7e7IEOhqSZce/zETjX2B6hGTgYfzrOhXec3nvvv6Cxvsl+nhgwlN4sPoiM7zfB9ssQ3/Ln8X/pja/hzcxk9kvzvsdmZtNyj8//3HUa+PGbgYMr3Ejw484o8OyvxhSlLE6GQWJt58PHd/r4MTMFcI4opzczxunhM4yDHtufwmJmMvulTe8/8iFY+NW8fujlzVc1+2WOmcnneb/v41fnpd9783W8z69m5rc/r+vvvU2dv/HNzPTwLzyMQJdGcPIHM9580rzvt9o4zRvlTjRGaPrJQH/njwOy6fdm5o8ye8DN+7zDmPfzPbLtfR9Bmcb6szcf4/zw5vfG2BDDNMb39z5vZgYtRp/y6wYPRoyej/E28Ozt14N+/RRD0CNePseb2QMeA7wbWSMiS94cFr+mGKdFevTRzCb4vMPnPra+d4uuCU7v8/cDsA0f6enPrkx916nHQQ7s9fhuYN1pLFef683Hm/16L59vBn3Aofe1GS/GOIxOHYfPrz7X1+gIgkbwGWhGZ2DeIy5m3qOfZdLs4ZlhDzgwpwPWEKIC8x7XCR/HeTLV1/XxI3BEaOTjfM4AbjEExZT8NSCaYoiKFjQy1peIjB+49zlAMfUPwCs+GQfrzmkEjh19jp83x1/6BU4LpsRY38fH9cil0yCxb0cCNrCRmcnM5Pv4nlmeK0ST78k3+Vzfz1vEeTJ0wt/39/dmJn/HIlMhsoMmvrYHOWaGrg96sD1Jg+MUkFUHlHcZcDjeDhOP8jUjsmWMGT8qROCFw+YQCVlx/vi9j0kk3xw+sd4ATR/oZcpJUPj7kfFu5iyLinmmjiAkWPh4NUA2+dpOl4GDxBiDnG+uMyHG6b1kvu0Em68/7Rl4R7+Zyddje95301q+Z2SuwzXhYkH+cfn1cc7DDj74GE9EyDtZy+eNyFQMQYFnp80I/3uC5JHxPi7ECCzDBP/IWDCY7n3NBC2NjXzdjkBwgH7OB0CUmSmEOPHJEz+eHIoEk+4n8mZQsqj5cinHxeHokauWNRw+15eyKNURSCYO9CMwjQS9A3xmUUXkpZzPFAguzUxi3khrsqCOAMwPBQKHAK8AWQYcPTIbIliayYt19fZezgPf2wJ9FFtcjmIIKkjQlxwyiqqCrzn4j5p4BG9jjEIY5YekCX/GzxYLxhWs12m5Wk24d9AvMTbLc/p75Rx6a5LoRw6xzqPB14J+XuAZAdJk07g5a43g26IrDUkah9Vl1eUgMsb7PaDsoVcIceJkUNDJ5pSA86iag4EfQvtSagAAEABJREFUsqfgkz1CjHI4XTYKYBAfx9nX87U6x5vDagGc/swWCjHI962AxSbaHCdZK5DxnAB/Do4O03a7nfjb1yQc4M0AHg7QgcC3Y01fK8YoX6MDnwQ/2J7DUwcJR7XMqRnr+3riwMw4aJhK9oFT2lHMNMmXkR/eQkwsP5Jj4fDAWHPar9bwR0rwrMY+jcDrNCw5FHgyKHHYCHlkr3ZKVI3A6LZjRB4GpzP75+ipxzBZnsvniY/LX1WU8jEuOwP89Hn+m0IuJzljXXYdBi84Bw61gYNQe6jVUvyccZBzHh1IKozsU/EckVenfZYyiSLd3dtL+WHUOKR16E4BzEeSmD10aeBLZFwGLTr29n1SUcgsQPMk15X1eqMQohyO/qM8nF48kf/WeIXs9shPzf7ZYqY5SeoWf1hzqC7qgcPYngTYXsVyIU9Wi6RRDVjigN1TsDiiezkHvyU6muW5auxYB0/dxmbQy+OpAK0tJiXwdjoNJOgSMm1ZVP5ko9kpyZQaG8XamYJWrDWjcJTAa4D+XjiNMSK3B0XmVeB3c3MjL8xkpytFCpVGoj2sZ7IYlBiT5bkiezovopAt+Ov0bijQhF2jHQexkcR8z/puw3ys8zJA2wHeJ+YuSM4G7lee3Lw4lf+QQgN+DXJcFLmcdgNF2dEM+gb5Wm4rxMd10syU4+OOJHMCNCjyQm63nGdOo/1+h9yMJBuQU5kG+Bk5XHuiNC+Lac0JFu4N33MkKZ3WK1UXGxnJjvvhKLcPLf5huVpqwWHbddH1LINeLnsC7wx76j8BXWaFnpCwAzxtuHboWsmclDLFj3RzeQnAHYH79v5OYzR5IWTOoTqRGEEjNaBdB4qixnVWzjRfrHRHEielXGkMaplz9/q9cvZttwfNTklskOQoQ4IeubZuU7HDW2RuQA/cDt9dXulIktSL5nuKKM6LI0mu2WKBHGfaQ8Me+rhOHUjyzedzEjgzefHbCwADchiAeT5bqMxLLfzPeyHHRjJD+IAcGAp42ALH+bOnTgJ4UU//B5P/BsUaHofzlVwHneYhBLldTyTOEwWtDx/e6/rtOzXIdoWOQviJPwWy6LTauT4iF5fvL7GxGz199lxZipPMrs/Otb/fkqjY6wBOc3joclCz1oy1qmqmDYWNhHzsoavbZOfHNQU3Qy8qZPkGmoV5KZe1G2h9ZJzbmoJ3bovcF7o+lKxXhEyqe0VkucMm+J9l9sK4882Wlfw3vfeeOPnjG7Ukd2+vrpQVua7rvTp0Yhkq2X2jnIK4/6ZBpEhTPT3TnkS0kLXhdKHjIkduO+1JLrs8O14Og9utFXbf93r/7v2Ef4Oc7SmwbDvWJEmS4Mf8r7/QER/cUvjsSOSkr0/Uzzt1ea2Lb5DvFfcV+l4E9STK/beT1usT5ScrkksL1RQzPHnrBctj3+rJl59rfbKRy8UBWcnQmRXFn0RRonrxRPMvnmsHWe7eX6kOo+zQqW5Mupbuv7ulgLjTh394p3x1qoG5nmDbvHimPfL5gWSQ870sZiqRu5ubm+kHHxabjQoS7np6olCPKvJCMwoKzicBc37fyXWzxWZsoVOWFRqQq+31jVwXNhcXWtFkNvnNsiinBNLdP/xIIrBVUzeTnwkW5DJfwc+WBO3Jl19Osu8yamYa8Qku0B4jKIuqKYzNzk40ED817O1/ij1lGeMYNRprVtIouRzPMT0NxckdBeIjNl+/f6LD2OrdH77H7h90C6537NkSJ5XoelkWevrsCbZ3r7wypa/nKv56o+ybSpv/6bnik0rj7T1Je4rF8K722Bd7uy7mCkWmfFZpy5ofKNDeULQsKYQ1s1w9vq387AIYBzV39xqxu26fjhQnRGKzg29zdHf9YqEnv9/o9Oul+tlOKnsdSBKmvlB5Bo5/Xaj4/Vofto2a26Cad02SEvArJY2LmW6R4yO2IWuIw/7tSsV5qUJL1d/Cr/d3mlE8WP711wr4o8CchnisR1dDDJpjN91OZ9CzyObKriI+spfmAwn0pLzMlSXwQe8a/Fx4fqbt52v5tXt7oxx58aJGfrHR/s2lFn3SvDZtX75T1cEfxmfsXwF/pOgby0HLLy60HFi3z/UBO+lxW4fPjsDTYhMdlhnJyuiwLgoVz061ywGJxHDx+YWqu0btS2KI86UW0HseC1XIR0uxrqdgEcnIgoESBXp9caYjCdj3/+lbtfjVbL3UPfKfUaQtqwobvVNdN3J7HJBlM9Ps330BTd+pyeupkD7/3VInf7PRVh8keJnV0v33rzVvRy1aI2kLrodB5W2j5h9e6UgiNcNPzbFdAzze7naohEnITud8gtYN+NbQ8/0bCr3ESYvlXIQK2u3u1UPrp9h0M1ML7Im1Mpn8ByYC1x1Fix3y4/AOrDebz7FLO93j3w7EdQO8dZsv5l8TS44kiNssSKyzxu+5zDqte+buX73X/sON2mTql7kC8dSIHO0pCMZBaimMZtiD+z/8oB3w7rCzAzbX1nONl/foxl4ZvD3Cb/9hFY/jYkxy/TzFFqQsaXd9reV8oSzL5brcY3MdV2Ods99/KWF7M5L2xxH6oeuGnM6WC3UnMw3sPyPB3GFbR2Id/6Eifz8SR4bVTA220YKpgpc59mRHTKHPTtURy+2wO3fw+qAeW/9BJWuW2LTydK1Isaj8H3+nniS4ptaq98S7TEf34xQXalqLb16fn7N+qaKaqfNYG7oO2KgTCi27vlb47ER7eNKtK1G/0AF6hvf3iucbNRRr932jIwXeROFrxEcNb2+kfassRNW7vXJksUBm1xS2jcLo6D6EIuHu+1favXqjEZ9/pKCXW5BRAdxfMj9Pyj471zALaimy7a9ulK73ShRMEnRmpPTDh0kW95fX8t/UjIw3P5QiB2yn8tmFRKHHmBfrUbaeU2Spp7Eud6vPnguEdY8MDchkhj4KHRk5X82xGxhe3ey38h9Y06yQw1k9v+Cc08vj4AJ+iAL57T/+IFHs2377UoECc2pGDeB5uLlTsVpMdrlj/YP/AAKFj4xiW6RY6cV+Y7+AHt3fXE+w1MSYYY5NpmDW/569KC51m1JDlAw56J6tZE/XMgpEB2jbwMNRqBawf3jzTjLTMPQaKOD17DlS2NwsNhI0tufIDX0H+J8VhQSeGXt3bi/R0fkCmSQmmtHnsoHSqUfXAmsuNxsl8O3Bt2Nfn1eHQcMRn58S25pc/1sKVMmicmIGw591yJwu1vIfGG1fvteAHg7oa4JBtpwp+p/0p7C2/+G1JnjGTBk2N+07tfi3vgzobSk7WyrjrGMxcn68Vf7ZCzmdDJ4m9GfYHVX/4eUUt+3RR4/vjHOJ28AGHHro5D40n89l4BEkBWxFSRyZ4WOFTUjnZ0oUbodXV8qpVA74Rf10RYx1z9ilmkVSfIdN4CwS+qjA/dx9LD4yrua6Vyv/M+a9FzTh10Ds6D9gmtB3IfPtd6+0YN1Y5ZPdcVlqZkmBIvMRPolYroQH6W8+U/NkriGY+ipoqLArFDGTF8ihnT3byIh9hV0f0c1+Waglns4onHrRMod2Io4f8clDkVQ9OZOwewMwQHapQX7PT/C3tzqqUzmbS8hTqaT05Fx9kLoE3ZGh7sO9+nc32qVBC/xcglb2NXrluoZNC5wHI3qYKPIO7LEHx0AxWMA6MK8mHjDwish9QWvBc5ZXSsuZfE6DPW8uFsSHt9Kq1AEaHsug6pvP0LETYtZWLhclvHJdHVlL2JcRXDriIKFnQ5GJRIDKz55oIHbNiXlqZDykqAI92zwFXhzmwc/lyFQ6tGpy6cg0vbnVFnlpsTEZsW7P+XyHXR2wi/2Xp5ojLwO2sPsKesGTyP3AnlrPVBFjl//3/1E5cZB1ow5h1MBZaPj/favwt2+0Wq61OD2V/6DU/d9/LwPnPXbUbY8hVwl9FAXo8W+ePeAYcx2JjVt8RJiX0/kwe4ZMrhYqAsCyb875wdBd941MUkG83MH7/h9fK/vuRoGYoLNeifgphw8JX+ywbbd36GqtIYuKHu+gl27XjPPw/IvPUAZWw28dr7G9Q08xdlCHngvZy4nh7zkbMFPlX1NAB7bjhxuNb281/MdvlW17DcAwIq+t/3DQ+ULxi3ONV/cSMqDnG9VPSxm4JuCr/u3XcHnQcFLJJPXwyn9o22KGGM6VLNF3kJDhxWajAdvkdigVhQ5JyrEr+nCnEdgStr55834aP0C3fIzI8Kn6Ik4/BGnYygPxyYAPFn6+W+Zqvj6VwXflhVKRq9y2ipwZ0998rtFGObwjRfvG+bmq1CMzkfOH09pla8HZbyC+ichXgGz6pXH7F30ZU9hoQv8vmvC/0yCH8c+1T8H59P2n/f9r7z9d9/H+0zWh4UQ/v37a/8v94yy/mpksRlmIDBixKQ8NRkyr+PWXxpCfv3z2P20jztPbz8P+mRsz9qb5+IEElgv0pys+Tn3se3z+56/Ga29c/jt/Gbg63COGAapBL/bF6StDG3EImnrocwT0J5+PeHti0Zsb0wgPHpsZ8/5kyuPjgOJ7i/DNx/vcx3ePV7Nfz3cae/Ox3h7HfXr9rf5Px/wl9yPOwMf5dYRGfv9Lc2I8NiSL9z7G2+MYv/f2+OxG3ewXfCxgXh5fcv30vZlNMtzj8KIbeZ4ZIjOf42s8vPf1vT28M5mZ38qDA+93+o7Q2Tv92Q+oCXo/PvvV2+Dwc+NjuPyTL3//2Pzlz+PYzuF2YzntxTr+XnqAr0cfftWA5dP9fR1v+vjxdWJMMmPhj31mphCDurabnIX4+Ftv3P785et4kOJjf+78eOMBur/3R796IaTvWY+AObK2mSnQ5B9wCM4brv5oZrLw0IJx9U7e+Rq+lpl5z9T8WTyaPeA/jQ+miD75fi04JHcs9IlP7/vzzud5IOsJ1Q6aJfoy+O6tJ/Dq/ODGnkyRw8YWwBvk45yn3udj/dlblmeKMcr3jVxdr5FSYnicOXsG1k+sb2ZT30gw2SFrnScweOeBtY/Xx49Lut+GEOWwemvqo7wI5H1mwV9Pa7kc+IOZYUIcjuSPMmMv+D/SIjDFEIhbB8UQp3fjNIpvIMdQ+bPb9GHs6eSLfu8Te5mxFnSZBvFKMoUQWOsBjtFpxbP3+f2AbevBTYzT44c1RnS8Ae+aQ5I356nDP7J2x2EpZUkJOvk6ATjzLJ9w8mDIWZh433IASVlG4qODNoPMTBH8AtcHumv6mJnKqlROkOe0dj75C6ehy4HD5/LrPPN3IcYHegKLj/Pm80IER2iRsZb3OQ1KEghFURAnd+qQ6w58O4JEAFIMQdNhlsED+AaeO+TQgqlgDZPBx0Y1+Hpz/CdYGNMQJO53W9UErn5AHoPkv2VqrOHyNkJnM1/BVLB/SplyAj2Ps4z9MhJDHfzuSXz6WjBc/s6TqDFzWiZVIUnHFlAHdSScRuDvgT/l2QMu8KchIMt9/NQyOQ7ik0H/PM+h/cD8kebXgTeSgZ/MeNfL5ToyFnDlNtWQ9y2J+x44a9YAABAASURBVMm9iY+/4GJmCjKlLFPNYSERRGZ5rsyvWU7BoeY+l5mx1yjfo+JAvT8egL1XzDMVHPJ8fSNhF/YNh5ZOTnfOlBz6JE/EyHexqPbYqIU2BbSbWlmopAmmdtC8xxY4rxI66cmxFtqEGKVoitMaNsHRsIYnAou8UA+tHPYGuXS897d32lJUcHnOwMuLg8FMIDHJi6/tNnlNksvjAC8IjEWmHv47TA1yMUqCsnx/+PL+nL2mdR66pu8JeSpyDgMyh06egArzQtUQNIdOPfJXFDn9ezFEbg9dV7KMPuDdUpipkYHAy2iBTUetNyf6+TPBLWUk5xPN4YJU8OoIbxq57LpMlqzXkBTI8od1WU7z1Uo58ukF5w758n3Hj+v5+pwHSPLX8sJNDj9a8M64NhzE/b3LfpqXKsGxpxAxclh3ffSxvn5OQgJuAM6oIzwoOdjFYLojub4luc4L5cDl/PZ7ODDBXOaFDvckHug8uh1i34EDuv9WsBc+R2QgQyaMw8rAITqu5orwp4VeBQfg3MUd/ZmTEKtIVhw5dO9JLHpz3nqByWKc9GDHYUwg07OHy0cNnAF+HHl2PIxkxgBuvt8xDHJa7Ul0oFlC0OR7JsYL+FxWamh8YO56tXISSCQjF8+fKKcQ3FAoiKMpnS7VcVjMSF4HaOd7+d45OCxJSIzQaEkxcEEyfE2hmSkTHxpga9k7pgi/c9X4myIV8vdelHUeL0jqRHYuikIdfDqCd0qZDhxYA3HEIY0KJDNnHPRdTxXCRIcC2XGb6NcS2vrVW4hRdzc3clq43LtehCxpwD64nc5JLo3YMy9qzcuKQ/dRvcvB/V7x2GkJ/Ai+bj5c6Qa+H0n47eGHJ9SO4HIgMe1J1ho9NpJSLTRyfvU8h+UMeahVY3ccxzFIxWKmjP7t2Kg8WWvMk044oPLKt4ElkwboAB+OJDVchiHHg4zStyA5klhsQYZxIHnnOHkr0cUFiaHCcUdmzEyrEw7jy1IuY7MXF5qT+HDaOw1iCBrQGd/NE6qnJJUDfQlad8QmXpTqoYvjP2CbDCBGbGwOnY/w5ZaCaSL527y5UU1CMFLQHEny9CTF3R6P2JoSOIStyMpSVVZMB3ync0pJN/AEsZ18jyfDTkjsnZ1dqOgkTxoIuEeKJ1fYuQRcp+cXCsD2/PkzZeB5e/kB+WUsh/3tBxLKIJIuwFfjxG/HYTWfaX91y5qj+qutrr79UZYn6fmJhidLeXLtloKy68JyuZDLfUI2zpDB2WKpFS1aoCj0QWamzWYj57XzZIYd8uTCQKJ2QXLuWAQVJF46kl2zVlpSIJ8j/yM+O8MvuL91fuQUjv2354tvnknrhfrNTANz7PJOOluQ9J6pQa4q7EpOYSALQVmIJJo6DcQNOwqdXhTOocVyMZ/8oPuEYEFPnzyR61BVi8S8VELL6myjXWG6I9G/LDaqjrn6N7W6V0c1b/bakYhtSVT11uueokD/+nqyCTl2aIe+ZsCbh6QjxWVdrOTF6Ry4b99d6kBi9ebte4pf73X4408KKSkHrvXFmWrgLBfo8JOZVr8/0/yshKWFRhvUIOxOR8QYQE1P/TcIi0o1dqelmPBkjl4gR/sf38hC0P27D9LJXC3J7GuS9gcSvb7XnrVmi4VG9O706VPGmralaXYKnwpoRrK2S9KCQp3LRp2bFrFQRdK/RDZ64kfXsxwbVmOLZpuVruqtBrXKSfYZMM+/gH7DQTc/3Wp2nPEu04BNbBECk2Rlrucr8COZuaOAsCeBmpF86kl8DsA7yQeJxxZ4OlpC6Dxect1YfPVMFQW7HD0q8AGpyPTq1U9q0esR2rWXW1Vjpbu3d3r77Xu9pZAXU6HdIlP25RM2D6pvd9pR7Bre3yI3Rx3wB0f0dzGbTzy4p+AUsGPN5a0MuRzRyw6933zx+STfBfJhi0rZBt6WlZpXt6p/ulf35qgaOcmfrNUhf+JdwO4f/3incNPoM+z84mImkZBOZaGCMRHeu/0vYq5IX3210/6yo/h/CQ4kPH83l+a53n/7gw4/vdFtc1B2stTmm8+1VU/sYrqlaHs9XKpfd3r9xx8UsDkLktfZH8Hvh1o1vuxYH7GTnW5Jfh6xPd1373UguXxvndz2L0k+N/jdPGYaq0w9bUkhyH+wKuPoAQu0p3DallKaZ4rQ00im5viX0/Mnyl+cy+358rbTAru6wwcZuhdT0gq6lu93Wm+QMZKlAfhaGLpB5gtLEmexiM85NkddfPE1tidICHpH4vOIzS/e3cljjSXzne+uJ7OsUN3WapD/kGW6+e4nLT9/pqSghF1ym7r8/DM1FHV3r++0fb3T7s1W8RAUV0sdkdeSZHjFnIxiVU7rKTJ0q0IZid2C4pTNch3rgyK2eLle6Z4k6xYdzeBZ8fxMHXbU/9LIAt0ZgqmLpnFeaIHsViESb95QQFzJoEERkloS50ea0zEUSRF/Cprys8r1h0uuvRJj86LSHfo6yiTwWVNUzOBByNMkq+/fvpXzAxJqZITbxtXZiaoMW0G8fd9DF2hZkrA/kjg+vrtWi90RxfbTrz7T6H6Cce+w7fnJSgiRlEXN/+oLVTQOdxxRek26jm4U+POqqlQUuVrkKAeWyMbt0Kmm9RS47yj87bE5gT1F4abHp4c80+liowM0FfFBhS+9H5oHOlinQIEhD5kiBUyXN60q2bLSClvsv13lrUTXHA/XqRx9v/rhJ3kcA/PRtxs1371Tx9qhKDUQ/8f5TMXzcxUUZLdvP8jtSlrPtT/s1FWZbL2UgD0W0Ar6et7P7o/qiZU2lkucVRJ0rNYbjScLZXWnJf35IDk+6dn5RHv/6y6H0CuneDH++EENdEjIdY292VIsTtjPjOJRQUxn7LMirsiRmyzPpwLKqpyrpVDkfwJ8/8NbzbJSJXJr7KlnJ8wwYeK0Q98EvzLigsiYDp83IIPFfK6I3A+cj1y3A/h0J6V22P8eOex2B82h45hJt/1RZ7M19Pqgtogauk4Gb+4v3+tweamTYo7d2+pA4X2gYN98uJHeXCt1UtWO2jN/9cVTCdgWyE/d1ernpfoym2TdCxGZReVloSovZehNTxxGcKCArd/lrHF3ozRI3eWNirySy3hBEW/46YPuvns56UIXJWHb0l2tuG1UUxCfVzNlFFddvwLzZ9hjrSrFeSUvskUK0fYEu0LMMskiNM2wJS67gtH3nG97YsAsL7REjkMJ3MDWEi90t1hQfEEC7jEGznqtWnQ8UEwvIVyHTER4GvB14ziowEYmbHrMk4Yq6fDhRsOxUcDPCjkp+6DsZKMC3kfOEJEC4X13xO4O0OlcBcWZnCL9WJgEzKIInFMcTvWgnKLOACx+duifLpV9fqHm3Vs12NHckoRsh1mp/GKjGfFchT6unhEPYf8MnJbYxohMtF0rNiRuhIfIeceZayiC4tlGB3XqYyfLkvoi6YAONvh742xVYGdGzidloymWGWcF+g/s0M5u99CmUzxdaPVvvlLCN7qs2F89k7nuEqsn/LLh9zLoM3IOyBwW6LwH/x4/Kz4VcGpdTjZsSyF7S/wT4dWYkmpyLAGpD8jxFMvCa0iu/VDDRSnyHCnq+m+o9viVnpf52YlG4F+8eCoRy6ntFUJUwx7yvS8qFdjm7MWZBnydtkd5zKIiU0bBuFzMlK0WqpYrJei9GgqN6P+APTn84ysdLq+0o3CqYJrs9M1WyoMScd4tNtaQ1XGzwH9WMvgxECfkxJfJ5fXZWiFGZX/8oIK9ipCU4zMGfF2CtjaMOoK/vd/q6vufZB+2Gk/n2tU7RebpszPVm0o1eBh4uzzX5AWGnDXxtX4GKqq5jJjp+P0b+Q8AjZmpRE8DZ3BxrijHpPItPq9B/ojPQ5EpJRqwLr58qlGD7M2NYi90DBqg69mra3XJdDyrFP7nbxSfr3XIhLxLhmwsv73V/v/79xoZNxJXjNDK/UuFXSyI5/TVExXoQUK+h6BpbRGHGXuM+AnHY+XnJnhF4KuBa399pwG7OXLeaIkRe/TA49iBWLAlBhO2Ksf2azWTVuUDzGWhSYfM1CDzNTGbgV+YL+T6PECLQCzlfqW936nlDDqwNuGvAE+SVECnRCzcYfdcdpboUE88P7y+VEO+KK0WMs4XHfqof/+Zwu+fyeMN/XipHjsc4GMDf0Ziz0DhP1FwDbcHGXH4QH+ABz0yM1tvkGxTAd1H/OehMulio4StaLAhB+K3scqVcZ4z6JQfkWP0SSGIoEAJ4cvzQpPNxx6OOfMPtRJxZ3i6kfBfxU2tHlvg8YjH+gNyHM9WGjPwbKWI7TD8rRfvR86iVhW632/R61YdfAnQd9ceNe6O2OaCPMJRgrbFZqMgFOChAZAD5c0iAz42hFneUEp90kYPcGgMlGTSP2n6iz4P6/zToQ/9o0b2HNnn0+ajAwh4Q9L1SwMOCKqpMQojyQK8n24+dnD5J1/+/pNOn/8RH7b+uITD8ml7WPaX958+P44bWNTX9sbt49e0/uPDb199bU/MWDB5+3kkyxlBiTdhdIwXRt9IgsLMZGb0fPyi/yMCPwM4TvzkPe/83htPv/7yJbx97HX6f7ydLmYmc1mR8fzrxrL0PXwF3nvTx04zk5k9vOS7mf3qma7py+zP908v/9JvJszgQ/MpPQdjd4h+PzWMccjTdAsQfAVNcDqsj423Zib/x62CMcZvfqM5nR6bmckNvpnBAmTC6S79vMbjWj6e7mnMgLx7c544T70F8Y81/D5alL/7NZzGiPirJpcxWtBDv8DAmzHf37lsPe4rPr6mfYKb0QfU8qscbtqIfI1cpzU/rsMwueN7XMvMZGaK6YGuZib/PL73e7OHvjDJjzQQtHq/wyXoHmKYcBw4JPp+3udXx9/bVC8DN6P5OzMgBa5pDAsZa3i/N+/zRrc+hUGAEALfeDE4Mbj6+8Fx5NmvUz/r8koDgUkIYE7zcX7vVzNTDPFXbWRx2CiDnoF3U+Pe+/rObYLvaxpYm60ertybGTzkHfe+t5lNxSTxHEOa7mMIEOxBloIexvs1hqDwSYuRXuaLTw9Ow8cGERRjVOCdw+/79OBmjHukm9PLW0cCXk5E3vmXj/ex3uXvp/G8iIG9Wc/X8vEdQaeP5ZXyPAdKsWdQQia8WTB8Xy8znxcUQ5jgCX6lmZnMbOpzuEdsXEeRzPcdgNX3HqBJj9wM7MVICVnIODSNH9+PJJx7godh6EF5lH9CiIwj+cmcgYBuZA3xKljEWXZy/kTGBPk/YJApxUwPuPg8xsAwvnyaWvYfoas3BrG2FMBpRG5DSIrMjSEopujbI0M+v5+u01xWCeA5IBOtw2NSiEGerJkm8M33jjEpEdiH6OuYQogawMv3NDNNtJFkZnSNvBsUmeNzB+CLISjIFC3I9+mAuyBgT1kuo88T601NsOAwQJMOBfMkQIim4LCbpo+ZKQRWssCeHTzsZPxj02nPFh45bVxGenAKManjcOPwjazrOHgC+4DpAAAQAElEQVTzZ5dJnxpZP0Tgo8k/JkXmBfbpOHx0zkPnP+sYY3MOERajUp6x7agQ4nQd4HcMQRk0HxmfIWu+t/M5Z2xZlKoIsHx8Ce4ZsuL0KKFBRuAcLapDLuzjevWxkTcDyMR7h38goG04XDrvOgpSvT8TVLmTKVjfx4EJtBBtVAP8PXg7HOLqe8PyCV7ff0TgInCOknxuDw4tibqRQc63AVkWcPneLfgzHGhMQtaFjKFBOqpXVyZlHFiORMB+SKydZvByTrKugxaJjNKI79uT8Eokejr02gPrEINGxgbzNYGCS04wKvpLcHbYGg6JHgiLMR1ycyRB4UFmHtgTuuYE2ZIRhgxy+DpouOdgG6Gjwx9iZLko57k/+1p3t36AHRRZcyCOcf6wtSJj/fAbWM+Q9w567AjuR4RqwQE/WpC4j8C24BBaFgX8TkrwcrFaKcUk37cFvxZZ9DUKgmPH123FCA+criigvNCccdDYw88ZdPI5vrbvFYCrYY0IHCM8CFk+2YfMaeN9DixjEgcSIzmQkUDvefYDrq/RQ4PBicG4kWuPDt57gQj4M1oAt5BBE09CsN6d//T8KEVkIcCf8uRUDYcJbxnPvkbJAcPl1uHMkN8OXsygQesBP3OzlMtl7EAScmSPjKSSISMpZpNcV/CpgoY5uCwp5PSzHDKM2pL4HRblZBd6kwKJmxacimquI/QHfE34gwODOBCXGpGpHNrVx4OyMldEXmYk5xpg8d88dJrtSC4m9vL9IrA5bpZnCs4z4M+Wc5I2G+SiQ3wC/aW2nrThIB92jXo/5KRMPXupKjWg+7fQyX+Lpicxtjo9UUYfqGoNXj30yNgvhagATZ0uLjPi4zq74ZAcs0xbDoEjuhvzfBpXAkdF4tAPtGOR1KNnCian+4oD0qKYaUmBPjC+vdmp4eC6JyFltzXyG7RF1nddQyKtRSXBBYLFGHQKfDW6AyMhqmlP8ml7d8fhi3nwtCEpMiIDPbZ2Bx3d5lYUQOtM2sGTAln2ItmWgp/Lz2By0VKFDStpq2ymATkrjlgLiJBHaIXO99hxVITB0h0H3RH5Pbwm2cH+pUXFFOU60XiCnWbwNUdHSg7EeYgKPtn1hLURK+3BzxMSFQWRGkPXoi+Iu/KUZOBRAHMG/XqNasF9SrIOrAPAPXv5GC9GTbBiI3N4NGBz5siAsU9DgqD98b2WylWQVIvIX88B2P/P3D22ZrE6kcCvyAvwH9VRhGuHVkdoPt2TOMnAa5+kSEV5c3qqFts9Ivs76L8lQRCQoxv/U5KsM5Lwuv3ulfoP8IKDfqJvuVrCpprWTDHWCcVVw8bW2wN7m+zQKZFAidinHruQSCLKTEfW3lHwzqDF6uxUgvYhz7SkgJNRdBDjnYYD18wyBXhazObaM+/+w42crg5nDv0q6Hj9/SuRd5YnlY74jqs3b9XDB2dm67DCp6dffyFPYvXwwv/fvZpxR/hsZsqg7XK51Bx8BB+9kJ1XhVYX53IZkkkL+BxJjnUkblckrVbohZHo6ZHrajFXiZwXFDlqaO+Juxb52UJjPzv5b4WmcqYEHrcUmTv0/Y4k7LgoSBbO9I7iRQ7dIspUYFNd/7PPzhVI6AoaNWVUFTLNnpxqtTpR//0VSSJ4Co4BedlTLDTimtzpxR4uH/f+gyPws4Fm/pPwDTbT+yM2tEy5TmcrlbHQ1at3GkjUrHkO7UAhcEuBdCdPfOy6gzr4tK8MW5Z0evZEmy9e6Liv0ctGB+xdeTHX+TdP9JTCqfuq+WKhMwrILr9FUUkWiAdqHfErTuc7ipupQVdff5DHAf5DTAF5TyRKjyRx6jKopLAelqUu3wLbqkA8apLk98gZ8FB9XGDTs8Z0RtKsujxoT7KmxDYb9slpPlC0MhKORsLwBJ8QlpVKEo4ZSaQcU1P9zWdKm6VO1yc6opcpBA3oVA2N/P8etDkJceQ8cDWY3//h9ZSMvSVxvEDmZshKWyWVXz3VDpu2fPZUnlTbqlVhUe4jkoK2h71urm+mPwc7kJB6Mj9RdRwU54UG9lycnavDjjj+s7ON7nf36ooot9GzFxfKScDusX3uu0pLukSuiwuK7zEpYusHZLWmqGEk2BJ+pUcGDvCrJ9G26aLGrpMhnyO+bXh1iQzPxaqqsEk5Ra7zas2YUYHCV4RPm8+ea0dcsVqutVlulOE/iuVC61RpaYVKioMzeHf35p2KfS8x5+rHl/JEf6ylBePyvFRrUsDWVsjKSLF/lwbsz6gqT2qGRtm7WgFbNmSd/M8At6FRgwxWZSW3A/UP73X1w2t10ZSfL5RTJDDs2MlnT5UtVtq/u9FAcjidrlQ9P9dqTDJsiGa5/LfNc/SgxMePfaajZVrNl2rwFS26b+jl/OkaNe/V1L08hjm7eKLmpNJqsdRQRD39/Tc64lMb9GtkrRa72pGM3O622u63mqHnO4rl64SP+/K50mqlIQbd4HPCk7lsxb7I+f6n9+rZ78ebS+3hidPrloJgKgodj0d86s2UaHTbuqM46bjDUvVXd7p9/U4H9arvtjq+ea3oSfNRcrs3e3aq7OsnCp+fKOWZdiRno8spew0HGPTiFH8knZ6eK8fP3fmeJMxvKDDcQ7usNmXY2UgRIDvdTDa6Phwm3Y/XBzXAco99ishUebpRlmXy2LWOgw7wskIuBnygy0flP4BiUoHtbIF14sPbW8X7Wgv0xMwUsDmikFIt58opjmQKCgt07HyugULRk68+V8JWjeBbeEHF+cy4KkTNkVVDbu7QjQxbGEnKbt1uI/8HbEpgn8yCLp5cYKuRSXgWGbemkD6SbIYBmq8XWlIEiM82ys+WWv77bzT/3TPNvn6mCj24vL1WKgr0Y62TzakaeNN/uFdDonq4vFf/R+iPbRmyOMl6i6xtoU+N3Wnwixl4zvEVaVEpYbPn951cN1v0LyPhfPvhSm7fbVaqS0H791dKFPMGChURH1ngu0uKovmzU0UKxS3bNNifHfuGEXuCrO+I3YR9SnOn3qAKe2avWIdiy8lqI4MeiaJZgFfp6Ubl6RrUW3S40OH+Dh7kMmKydTmXThaqsXs7YjqPR29e/ohmjOgghZaSccsSVcq1KOZKq9m01l3sdPCCAjrTwCv3t7ll0ssPqsFPzGmwiS1F7tv3l8qgRYnstfj9Av8aONc2atXW9UTrET4NnAEH3h+J6XbNQV4YjNjl8NfPlQPjmAWN+Bo/c/TESAd8Wj6fqYq5irf3ShRxuh/eKBa5ujBK2L8WvzL9RRR0oafANQZTlGkgPi2ocgw8929vNKNQ1oK/x/sLaBLh/5BH5dCv+vyZvNBi+CWfnyhIxRjVoW89vtjQnVlWqsX2b3/4Uft34Mv8DJtjZU7xpVP03y6DdzU6IfRM6JLrUwyZkiXN8eVZTMq+eqJITOf6NRI3jRRzBM3X/tt5wL3DnrdvLxXR67icqaDg2mOPemS7+e6NujgqomN6f6fRbT0FoyaDl7mwOQeVxNvuzw6XN6ruGmlZaf37LxRnM3zXDe1WI7aphB4lfrWqZtiOoB56jUFKFHAy4NMX51KIGohdOkl3794rpUyOryhIzXaD3L7O0bO2ClOsdff+rfoiagyDavg0ICOB88msKOVx7Z4iz+72XvU8gak0riuArlUTz4xvb6BjI/OY6yXFJeQgIOM157vq9EyBHILgVUI/R4pLzWv2QvZGCv6u9z3r9sQ+A3KOyZLQ0wG9Hb1twHEPtNYrV5QoTNfofMnZQ1lUfttoLJIiMViLvAq6VoslMHfEIXdyO9Ahj5H45474ST9cTgWpxfMLBadJVSqilyN7ttiQERqoyOS/iT9Hbqqs0PDiRMOxlo8ReM1cHpChDWcmP3cTDmoWC2UH6JpJFbrdff9aAdkxeL2HnuO7O8WLjYKk4qvn8HuvIzrqf0lkJC7ofnqnmw8fNJ7OpjPjwDknx94MFKNdd/x5/HCrnDhmwD8OP76V4Lc4r+3w8Tt80IhuDi7D+Lf5X2OnialKfHVE5+p5Bny9MHbKwHt1ssY/tZMdGZ5t1Fam3f5emhUKxAstfipbVOqxEwN87NBXgkjostcITo5vjt1q8DNnn32GDZnL9T8+2UjoX/OPP2juPyCADdB6Lv+hs5ICa4e8bCkcD9jbA7bOMAWWJWjyRHftUfr+vfTuSnpyIqty6XQpa4Hzj680IFsd/rHFJgvfl3GYj3PGrHPt0b0G3bYXG+X/599r/j//XiWxW5tB7/2ow9+9VvcfvqX4+3eaY0OyslKHTTNipYxzVPF+N8UlA7o7EqMFfBVio56z63iOPCFzDfAFcBH2UegXLyVkOhF39fhCfXaquow6YP+rolI6P5mKmru//05HzrthgPnrmYRdFjrijxE9L+CzIXPzkwvtX76aZCMQR7lexzfXGpDNI3Q7Ho8an62Vnp9qxDfdvH6jhpjV13HdOVzMZNAroAsBu3RYgbzLN/xvXqJz+Kk4K1X81VeKLbPAI/McCn7sLrSy9UKRInF8Bu0RareBWSsdiJVE7Nti/w26ldNvsb/XsRg1AE95tpH7sgb5rYm7C+S8+Qn5XJWK4BXg8eHZUvuunmK5+hVy3vfgtVUG7jvi5mFZKOAHDLyW6HaGHz28eq8OncQV6MgZWvhhQ/9ddob9UXPi88D6JXFBS6yUYyfCvFLABiKWSpxX99+9nHQOyn/6ZTz8VuPVr75+a9xj/68G/8bD41i//saQ/0q3zzT9/O+TO3H/S9Nf9DFG/Vbj1fT1W+8/7Z8G/plvf8kYn/ZxnHGdGuZxuvKM9o0eYdN4UvBvGidcfaY37/rnGtImb5+O8Xn/tWZmMjOG/dea5CP0L/w4ft7+hdP/7LQJHhxuwMBCTUUgtJRQ0KQRnLyJPn38+Hhv/mhm0Nln6Veffw7GAT556zyRCq/+3Nhgv6xpZviHNLUUkwKG1N87DN6cXz1rJYfZwkdIeTNK4uBvU4/x8NAG9hR99rH5vTfzdXF0gT308RNZs4cuDqPR93Nj7QBcvqc7R28DQa98TWCYYAxBjx+f783XGvoekFng40v7OM7ff+xS+Ngn1nNwewzdCC7+bBYUgTUFrsDwAJPJ/4llzaIieDg8JimGoBycevZlYxl9j216Zo0UfQ605Z7XP389wuTvO+b7s7cHGj4MMzP5uwxamZnMzJdVD7wdcP/cPtJHYjzy1uNMRu6zPJe4PrYQorw5ryP3GbA5rU1SZG3j+th6TzSwhz/7GB/b4fw7eOZ0dkAc3h7YHUaH28xkZnJa+bO3dprzwBcfzxbTF6Pk6/rVO/xakKwwgaN30Hx+ig+8CME4mPXTHF7JzOT7SIxH7ic4gO3h2jN2kCenfH+XjQSuLcUuh99ht2keThNn6nB583EjOGd+8LLACF/9oQX2Gxnre/pcd8ADdB/o8wKF0yYhG+IzegOmgUAtQmfj2ff1e4084e9NrM99T3Dp+6WYqePw0DQ14I0KMU68F1AM8LuFA0nqkgAAEABJREFUjiNXxy9YIKjuOUikiQbeb4xrOGS4TGvUz+9sEDsFJeB3/CwYzxKPkmwa57RxHnoxbwDmB1pAQ/AbwcP7e8eTxQP4ZATcZib/RGTzAe9RBnyixRGwmJtnmTICSt/T8Wz9AIZsRnTGcQhAMnxc11cbmOuH2p65Tk+nV0q5QgBP9ht9/xiQf+SJsQNzBQ45ByNeydfLga3kOYbAG1/V5QOAIEpGMMJF8jcf1xOfERy5iG5FYHO4A3TqoXlDoNXSOvgUUpTTQnwSMDnfHnaggy1G4PHnEdh8vB+6QgjwE1kEQJfnwfHvRkUC3dCOHBqNbYPK+VwhOsw0i+hjhIgmx39khI9yMAfgiLz3dTro5Dx3nFJMjM2U5YW4UagKZSUNHjj8DXLlY8cJ1BGYRjnvcsabmQb47usMTaccmhdZoZqD1pbDYI9O+F6Rk+14aBU5eInkp3ljvTzP+S75AcKDaZFQFAG/9g2Q0w89xMegQUew6M2wU95cd46e/CdQH9DfBzySCnhlZpo5XRr4Da579FcQwVirBO6CwL7IcpXwPBXAC45mpkAzdjYQKsqH92Jvk+SyNbBWDFE+18CtB8+GBO6BIk9FwcTleeAAW4BXwYG/oSjlc12+Hd6EzA/A6gWClrnRkEns4Aj/c+Bymel4boA3BvgPLL5/4N5vxSfBFy92FcBdgOuRZELteyK7zqeWZJFfpcBoU41t6MHvmExdsIlHPQf3Ii+Vs4ax8AiOA/Tp4OV8tVQATu/LWMPyjGRON8mH64egzZaD2o5C1dEPFezy+DVyU7NXAzzcwlfv8RkiyVcjF43K1VoG3jMSK4H1p2KqTAcSwGTFdHt1o1sORHsOwi47ISQ5b51neVGyrMnFwu1Ahlx17JWDS+26Nt0XauqjGuKPntZMfRmwTFMVXd5pA/yLAQiwpYZONfBjd9hpQFfZkQRDkPG+Q649sVhjI725fSnZb7ZYqYHWcTAF2ohsdySJ8l5K6OocGXN6jexfwdveEyHYhejAk8gYaTn8czo7jzuHJ0ZtOUjBDnmxL0MPaxIrbv86kiI9iYSWZHXeSYKXvv81fLin7d9fy683FLRzDlO/yGOjDLqtPIkToQM4+Z4+1m2CzOQJm55kWMlBMreokqJLiyz0wFtSRZ23RsKzlutupKgjDrMDuC5SIYdRs0LlYiaXbckkmvPvsN/pxn/jc5AK9MNl2/lr6JAfYjMSYIL+OUkAvJeq81MtPJFcJB3amlxF/bC+kB/gkes+a91s7+QHaS/eF8hwAgen8YAuHKFXgp8dvCk4NLfwrcpybUl+dRzYuxiUoM8IzH4gX8ZSxoHaf1N5h756gkwaKUDtlCF7LXIx0DL2zeCt7xG574EnICtuQ9zeOe7OiyXJ6eVioTnyfU/ifMF9sVrojoPzARkVh/YDCbyWBLfz/4gugr4EzUbwOCEh7vy3+0abOJuS4stqQQKlVwCewJhzClkDuNySqHQ5nz89VyCRmzj8zznI91HaUlQ4HI/Kwc1tXkYSocWGvnv3DjUb1ZWZbr/7STvW2KuD3q2KrNDRbU9eKhSl1sv1g96M6BxJlRqe98hvTjI80tcHUxlyLUmi5fChYE4OzTOuWxJm/sMEZqZIUv6ATjo8JcmHVM7kH9RGXsCdVzPtKN6+fflSzjMx5/41yQl4NlPUPUm2EVksXH4FLA4D+AzYmhnrnc3Xmg9JRoL66PAjVx16V6KDJ04rbOp6tlBH0sJbhvz1y0oHknCVZTqQuG4pXB9u7rX7cKP9+5tJRoYPJJRIJPU5FoEkWMF6LcW9mEFg4JiB954i1Yx3m82GHlPJ3hk0d54X2NJ5Xshp8frmg/Zjp+WzJ1o9f6I+C6pIbqyeXShDHjOSVfnXT3VcF8rvavlvXbhtP3qhKDQqnuTq8lb1dUOCqWEvfDHf+66RJx0b/FCPfvgPjsxON1qvNpN9Olmf6JbiyfJko1kXtKHw7EW8HBoY/mxVzVXf7dSSWDoNhUaKJBnJw2W1oui8RxNG3ZDkvqPIcE3i7g58j/j2I4n/jr2zlMvXa0lifvj2J3nS+Ejye8ik8nyjW+YdofssL+U66b+tXG02E0+XF2cqSWLeIysVfMzhaYEcBWSrKkpVt0ft/vEn4POkZq46SQuKgdfQck6yf7nrVaNLZT2qIqkaoIfL0um/+Z12b27U4rtsUVFwr5Wz7o7Elv10pfa7tzoQO+TLOWtv5X/G8vDta93+3XculuqDtA+DVsj5gP/MSMAGbHGLTMU8TXYuURhL67kibYv+lCT7CmjqrSmCmjgq4P4S8xap1Egy7MdXL0li/qgZz6nu1ReZlhTfGpLCHXSfjSAYgqovnqlbFtr93Q/gbPIknlE86/AhEdoEV5xguqGg4nHvAtm+WwIXvmpHwm2z3uAzC3nMssQO3TFu/bvPkbNKGcbBE4IRfTnAo7sf3ygrS83WK3XEfu5He5LS3R/fkty+VtqZGnyT6/SZF97RpQG5ub2EjuhkvalIaG40ohMd/entVkYycov/jtirexKuR/RM+Jc1eDf490hSuUPH+udrhUHa0lfjU66Rn/Fqr8qSOmz5PK9Uop/C/7QkLA8/3Kj/0Gm46rR9ea2TvSnPMm1JVEZos5otNUeev/zqa7ne98AdLGiNvLmtLxW1Qv9yiv3F5U4F/I9PN1ORMEvZJFsz/NT9YQdHRTF/VJFHaSZdUxT23/wqOinvpe5iodXvP5P7zePfIjfQ3undYXPLMtdsWWqxzLV5slDKejUUPWNTq5jl6tel1oul1sh/jV3MswI8oywPFIMPquFXzj7LxrRqgyJx7D160OErdowfF4WUomr1yj8/V0Zrq6QYghIyGLEDt9j/2+6oCP7H715LaLIndUM06cf3mvwYPtAL4dff/aCW5GwdRuUU+Rfzpc69IIbN973PXjyTHTtFioQzfE1EdllOLbhms1J5VRGzXU/yls3n6NZeHXsceX8Axu31NTbwrYa3N7Ir/CoFWPdHW2TP+ZvwXcO/+Uybv/lG29hL//5z6Ysz9diURJFnTiuHqBlwhPVCd9+/0rA9TjbL6VcXUk98tMSG9CnoAv3PZ7MJHveZHTJbYrv9B2lqfHmxXAsnqN7tAHSNMcmT3yuS1iO+5wiNF9wbcVyNHO8Oe9CFh2USIafGKlN4eiqj0BhPlviPDwrQwXnfIS8dsfT9JTR+817jqtQIrDNgWwPDyJprfFKFHfMYoq9rde9uNGILOmzrHj8oaL2KM6WLjWxVKZA013qpDn5pOVOiIBrhxVoZcpO0gieBApgXaWb4kx44ywZetiMyfFT98o3mZ2dyfGKWqZot5PiVvO9nSeJs6IUoP2dlIcre36vBPmacA+5u4RnSY3/1ufqLpQxZO2Jr4ryC/8jzcqHlfCH/awAjBaoBuRctkcg3bGeCXwHYiqJUVpUa0Hkh/x2+sFjMFYjVDq/eqsEGFmdrVZuVpjgzZYroaPvtW43I0Q5ZHhf4hIsTVRRP+9udRGEhw5YU2LLw4lQNuBSrtTrirhY/7bLWE9Ptf3itiF3piJ/d3nSZZMQQR2KfjEJfgy9z3Q4KOvnyc4X1XMcoirU3unv7Dru5UfbsVOPnZ4rYXr7UE8vlv3uh/SyoQ74G7NvyxVMFbJwWhdKXF7KLtRr/Py6xp7zQ/PxMxcDeIy2LshgVV9AU+gTgkZmGZxt5cbkjFukphiXUoTyKfSeR1dX7d1JZSvAmC0m18wk71iSbfEkCdkHzOKsU7o8ynjv8e8hzVaenms/nsLvT4fJG1/c3GigeZ/tOWVWpIBYWdtnPI2CgoYwakMv67Xt1xFUN8tl9ttH42Yly99tnlbr/8pNqZDZS0LLPT9UUpkjxakQGMnxfRJYzJbUUv3bWy2k7otcFeClKtplT/N9pPJlLH/aKyIjNSw0brPWiVIHup88vND5ZaceZ4PSrzzVgQ7ecEYWMb//+e/TroMA+I/Aac0YKTE6PiM+3Z2vZq1uVN0cF1vZicgMcTuOKmEjoV4bNS8tK46pQHTql1UztDKjRK1RM/tvAC/a1u4OSJe2Q3Q4bPWe+x9RnT56pQfYj9mDz1WfEob12xKw7vMjgtgJbduBcJ4qQhv5237/TYKOGBVSmSCp4GfJMc+yCkIWIPo0mdENKg+Ry0RNDLTjD7fpaBn3GrlP30wcKqh/k57TAuWxAHxbIYIddE2MK6DZQ3DTyLT1xbAbBryjYChr5D63u8XM9hesMPeSV/BPhWY2+XW9v2H/UiF8zlwHGdkOrPow0afE1eoLdTtihsFmocFq8u5l8o/NKZSHPhWyx/Wk1l4Al++JCCfsRkQ8/U42J9Xv8OXiM5HxK4t/x//I71f+3b+Q6qiDFTmre3av7f/9nDX//ihiylo8z6DJSxI4oYzczJdYciyRz34Td6IuoPTTu6YteUIXOA3bRiHECtBFrui24ffVOcT6TerBnvZFi7aKotPz8ObI504g9D8hDsV4qcMYXut4Ta7eJ8WWOvOYa60Yj73rkcqz3hAtJBTH8gI4lYuDw5TPlwDd/fq7qbANSpviPb+X2dvVvv1J/MlO+misuFsobUay9kfuAhC3OyfnVyHqHPQvIaEyZ4ncfNHI26vHZht/z3y7usBcJHAL6PvzdT9peXkucawKyJfTV/BoT9nWtHvs45BAXGSpnS0XeDcQWzetLxVkFc0vJJJyebsn1+Hn0Dr+cxaiKOLEnB1EsF5PMd1+dyeV3tsSOnS3UMim8upH9eKWEzYzwOyOudX9Rguu4KUn1HRR5NxIvBt4bsn9zf6uEvcw/fypCe3XYFHHu6PyHnSjKB8D5V/7CCgPshOV0/eeXNzOZGbYRoYUinkTxZvbQ/5uzH7f5swMeX/r1zw74Czp97mP7C4b/Kw152BF6+HrQICFEFpIUPrLKFQUBcxqNBER/KZ19ucdmZhPNzeyx61/1+umqcFUDcuDX8RP+jiRnp/ax71MAPh33af9fdv9x1AMhPz48XLCxCr5f28mg4wSnf0tRFgNQaoLV4X2Y8fG72c/0so98eITx44g/ewkW9NgG8DWzadww8W26/dU3X3MArt6NN4mwkfY4wFjL7GF+N/EfKD24YYDP8blOTx6nLwvIELhO79h76vz0G+8+fRw+7mX2sMfjOwPfgfm+jreevf3dSJ+ZKcQofy8+fnU4zP5kDZ7dGPq7P9fMHsabmQL7+Z5+HSf8nJH6jQ/vgNvMFIPT+mEdnxvDw3OID1ezh3c9cI/QWP4cogSdTJrsDxcN0CXGqAy982eHNzDWmz+bmXwNv2foz/P82cz8wtImCzbdR2RL3Po6Pfv6dXrxyTdfz2n32GXGBB4+Hev3j2vy6uHr4zh/8Pfewke8/d7X9WuIyDZ4B8ZnHFRCMJmZQggySYk+x5vbCbcYgt/KYfL+HofisAfm+Aszm+jt8uDrT2NYX2hQliVlrOc0dPq4rHp/jEHeQoxcsWfyj1BPbLMAABAASURBVE0whE/3g0a+ru9tZjJ7aD7G+/ydGX2sIwsaPBnB/MTzCAwJZyzxnndcJtxygvQ49UveN6J/Ey6T+Azg3Csy38zkuHib4DYhHiaHv0fufYzLse85BRHg6fv26CuD5Ps7fCOI+/gRevh9Q5Dvzz42hii36bxi/Kipn+DD1/PAZQQfX8ufIzj4fMc9Qle/90ORmUne9MvH3/XQzmHoOsIFYDBkLxS5jIAqESD34C0KJElBytDbAj5EkwVTiEG+xoQbsm9EyryRZMpZw9fu0bUeXJ0PeV5oRD/Ngoymj5+BMR32NYSgHQebpiawNpP4cpqOwGBm6oF1INHlazkNemTM3/v+D/SHJ9DK+3yy94k1c3iZW5QH0C5nRl8PzXrgGuF/ABezIJ8XP/I8hiDHz/eKMciv3jzpMORRHY5hIHj3oNSLhYCqlgRxsKAIDZkwXR2GFvgTwW7MM2VloRCjzJhBK2czxmXTcw8NECx1HAREEi0QiE9XAuzInBz6ZXmuwLxgkcOj80yC7HIYfC/Hr0V2RnjpLc9yzdjDzDS0PftIecqUkI2Wg3OWZ5xhCTThSwbuvdOYueJTg08MAf9nPJliSCpmcyUSDl0R1dLqjP4iV2ZRqXjAzWF1Wg3gnQFcS8Dswb9V+ZRA60lGSCZW1sC988ATVA2JxiwreGMqq0p5nsHzTl7AaqFN7XIRoiyYRAtZ4jDcyt8ZcCbwKoBhv9upd3mGt95/5GA+gF/D4WCSMzPY47QIypiTZ5kcVrd9jr/Av2L/AlqLj9NR0CXn2e99D6U00T8AT2BPl8UFh4YsyzlMCBvTq+J5ZN+WxIewGwX8iynTjIN/h+wd7jlMcXV67Ln3uUUE50OjAkHzRF8D7GVRygsEIzIQkFsv5mUxSeBhZnJ6FH5Y0C8f47bi8BpilMNW74/Qs9CegoHDUJC42N/caE9CzcDf+bTIS1UkMFKRyQseJYd0bwX7B/iI1sp5EFKYdGWAviFGJXDO8px3jXxMgjY1tHaYjvCBc6Hu2Scw3g/pXkiJMU28c53z9VMqlWKuYrmCJ7kidHJ6eVKuQQ7F/oY+RK45ey1XS8Yk5eBhpukelDVbrRSQBbOAXLTA2cPbUYk5biduKcBMNgnbMcCbmoR4Qo58bs6ebu8i+ut2eLaYy9d2nLeeNGDQgkOXdzqODnv7Eb/Skk4Xa1WnG5VPThXQ91JRkcNnwyG+qGZyOx1i0ohfSOwRoZ3L0wi/kwX12Lacg/w+juo0qidBWl/ecPCeDICSH56fcmg9Xah6fqY9h/bAoX9AXh1G//PY3YTXoDmyl6pKvncFjXxMYr8c2XOZzJHZ1WKpPCSSPnu16Gjdtxz8NppRdfEkRksicE8x24tMFfTzZESLvDoNDnf3uidp57w/Ym9aDuJMUxOkPgsKi0oFB/2S5GyP7mQp16yaT/xNFGjCvNA9SbXh/a0CuA/IRnQ4uboezoHN4b7j0Ov65muIzwBDhtO5GoodA0mcAD26ZNp3jXz/E/9tKOjrtG253m7RMdYcdkcdwOeIbQ3HVvXdlgP4UjOSmA57WsxUQYvleq0CG71HLmrszZFmm5lKYC7Bp4c3O0++sJ9iQK638iTOiRczBtNA8aiiuDdyYN5RANrDv80SmUC3ypNT+Q9UFMjuMqu0ymdKy4ViSko011O3O3NkbPvhWmOe1GI7RmDwAnsIQSnPVHzxRBWyGe6OEnjtKbTv+ka3b0hm4Uvfv38v15EdOHphQNB/+eKZBmxAz30GnVuuNfb/3etXk30VH9cP/zPiG4qpG+hQY5tbaGfIXfnlU5Iwc90OjYYsycpc7j9K1nLe7YHTkC/X1cN+p9XJyYTTEn10nevQk46iS4OMG3iMX50r/O6ZCmyM41y5fiDHk2yS4OngcSSRCSlVg5MnNnv0xOXmiJze+U/gk+iJJIw6+Hz99g1qaboneZGzJuhoBHb3r87De5Jf19c3WmATVyRBChKtRvKzfX+jA4lhI6Ho9OxI5Gzhb/32evpp+oyCeYFNrKCH45ngk5np/OICsvaaLRb43k4Wksq8IFfUqiRxPo+ZAgmwEl424J6X5TTe7b4FbDL098L4/uZOR5qwbc4f/yGTEb/pNrJDl6WgarXScrnSiO0bsAxLitWhHXTy/KlybFY3L5VI2BhF2uHqfvI9Msnxz1KaElDvtyR1ljOpY4VDjXWR5rMlNrjRnIJkwt/0JKlSkSvCxyN+wu3RyOm2R4YPeVBEDup318oPne5+eKWevVqa686Hyw+af3Yhy5Pc5qVtq/5yq8PrK603G3AfoBMyCh+OJJRmFBhy9rQsqMhz3Xe1ahJn1eka+AcVvens6y+npHqAT667aTlXvczVUVBLJOMCNnZPAq1Fr3vagoJqhI/XrylirHPlyE8FfXJsqut9Qnduf3qjugx68m9/p4HiR7hYSZu5jKLn9se36lalAom0HcnDO4oVV9+91ECxooUOi9+/kCfCjhTxlhSkR4pjwzzXmJmyWakqFbr+9kctjtL1qzfafPZMogDb42dy9u7Qt6JgzNUVOIwSTOqR6cYGXf/jDypfnJNkNtk4Kv5wrXvWCP/TF7J/+0LHL9Y67Pc6pXAQiX2u0HH/7fke2S+h1eEPP00F0MPLd2oomqUU8X0tMQpZzBTUItcROYnsOawr3YZeiy+R4UWuBUVul/9Ecb3AXmf0n3/5mUovbpFIX5Yz9RTfamzx9vKN0tdz6bnJ1q2yRad5lmQXG43wKYdHwWVuu9U9PqLHX3T4hgtkdUD33d+6fOXYrz1jbi8v5X7xBrnoeG/gli9nSjT/LWhDl1vi7bvvsG2j4IKUvnmilEWFJxvdQ/vt3/+oe+Sgnie1VVLMkZG2JZTuJTP1FAQa5OZYADOJ0cj8FpiuoHk6tDoiO42Nqq3XnmKB+5F75NmaQXFRKWLrrl+/0xab7HEMEiJrevUUmnirnvjEbWeW5Tq4Lwzw//ZGtyRMIz5h9bvPNN/1al++V3dSqb26Vf2fvpMXwrcr4KVgFtCVSIFg+c0LddiGGJMm+rx5O42PJPbvga/GXtXEtzP8uPN+xDaGFHUkaex/VeTef2uortG3XrubGxWzUhn+ImJfivdbZRQn/LfJbQEW0HiBHBt8T+cbbfujtvgsl/eBol45BNUfbqQf3svldnd9pfYPr+U2fk88lJWVRujbnM/Q+0zN2ytFbEMNHwzdLLBdxx/eMP6oAVvsvJ3N5nK/EWPQDJt2ZB33UaOkFXbC71VmuqHIccTH5quFjvi2BB0LRS2ePNEIzwZsWO+F7csbjdjvPbo7UNwdOas2x4P6+4Ny9H5BzLFAfo/YdFsv0K9xKpbGPMPO9Nre3IillSh+ut0XgHR9q3t8WIk9r0ne7+G9GC9g8X1bzqgJ+gdwD+DRM2lPnDRWGborisjXGn56r/HyVhkOzMx0RH+MsRl+ToyvsWGWZYq880lu82NAPiNxIAWvnvjBY6OIzS2JEVynltDLz0uigDewtigquh9zHxhdHtEFVlCzP8hjQad3tVyqJ1YaZ4UMn9FBs+Fvv9exijr+x+8kirZeIBgpXlw2e6W/eq6EnXB/fTjyjC716EaIUUVVqcPeRIp6bgenRrxjErJ2O8WrDbLpsJoZaI1gKsWTufbWKRCrRlpD0SJzemKrs5CIc6Iq7NrI+TTQzG0yMPSMq+HvbL1RBn/8h1F66Da6nVHQtjkoJw4esZfu6zyOmi+XGvFx47tbtbGb9j+idzW204g77KnbqRv12Fw7tmqxT1KgaFSrQxYvj8zDX2dFrlhVclyyqtR0zl0sZK+vNW+DYi+dfEFhioLRAbrtkJOe4p7bCvclPft38Gj3/U9KrJMB1wCc5fm5nC877F7EF1TELzm4ni7XCsjn6D7/2KgOjYxCXZ5ytdC0QDfWz57JkI+cgk2LT0qx0Pjtg5yV1xREv8KeIzvduxu57ep/uqII16nDrztN77H57Y/vlBWlZouFjtitAAwKcbKVmd/jqwI8H6BXzAt9eP1Ghg0x9Gr78jW62Ko4P1UZkjRIXnwzfFxz3GnuBVfkdQ+POmjYc1ZtOPfNkPnhuzcTjfunCwVi7fr71xq/OZ/+msV+kTTCh5qi1wDdDtjHociUn6xk+McCuEbWU4pardcoGDi1rVr8y+LkdMJRRZLIL/ToYfHtB91++1JCZiM2qmVsTkxv//hG7X/+UTlFyQRMQhYz4v9IQdYoWruuCx5W65Ua90dl0Pb6gyK4H/7xpcK2V7Rs4r2KqPmzC2Tc1BDXGj6l/2yjcoaOhEF5g+wj32E91wD/7jl3oiYTnePZXAHcZpZkVzttzp9o/vyJwr6Wwd8pT8Ga3fGoFfJyMuQKn50pffVUho8omqhI0bT9/q3K20aib/xwp+wIQ3ZEKnFUhR/3uNqL1QO0HYj953klIYOHN++Jze4UQqn+equj0xZ/YM83il8/UfP1ieL/+AV78jya+iQZOt//7Q+a/5f3iuDoMtKhPz1x9EiMZX/9JfK7VP+Hd8jbjcS7dH6mPg/gPCjLkorVUi15gY5Cr/u+DDt+pHjaYmf8LLskzt1zvmjxs+mzc0XOXCMytL+6Vhel/m4nEcsYfPVzrGHfDxT/6yJooPn5tAe/gI8X9lM3e+kMezDLBVXUEXduiQ2NeKlBN7uXl2rxbfuLuRpizxF98XOi/vhWwp6OnK0GlyuDrtic9N2lbFaoON2oWRW0XDtskKG3hg9XmSsD5oBdLi3qbnuniH1awduaeONInG/ErSnLsdE71GeEHrUihdZoQTWxaeIaWKtYLrE9UePrG9WcWfP5TCvoZ+jmqlqof/lBLvPpqycK0VRkpTL8eX15JXGmHtGb8sm5OmTt7nP4gg50f0QHid+7Mkrg4/YpbuYyzlHD5Z2cZsl/2HkoJlqPnCt76JPWSwnZaPED+fdXWEv9a31GFvrTRtd/xy9jbW9cPvn6FIZPuv/i20/n+/2fm+j9/7X25+Z536fz/Pmh/dJrGs1kISAMgWsS3zR9xp5gsBXmaHp8+OYzJdP/1h/f959rvwXPxzkI4H9PoJ0e3n6GgqBVHMahLoYeCqJEEFMecCjQmyeNGCQPIH2Ogweh/VYMmq4+tscA+3VgranzL/hm9itI/uwMX9NfABnghGnrj5SS7/V4r49rjQJmmrx5H23U44dVJvi855c2YLi8gZBGDhuj0+RxCldzOmB0H2Gha/oy+zX8ZuzNOD1ep1Hi0aYmPmbGd03Pvl5PsDlwGDKzqc/sYY0BGHr6fYz4mAXAM2FRoQNXB5/+3/oaCXKmd8DOBImHwNpcoNuoniBscFjp8H4z9uXeA5oOGfD3Hfub0c+4Rzh64IoBHaT/cT7TPvkCNj22T7q5Dcwze1hvGsG9md9JZjY1ffz4fmb0MacFDt9rQtn7aD7Mx/jV4fe1/dlhzlJSDGFaz4w1aD7fjHsm+DguMv/2sQ3Qy+d20OWxDS5wEHhBAAAQAElEQVTT9E9DuPp432tai06W4/svX76usa/39Dj1Ht76nGlt7lsKPH6f5xnBQib5AhNS+icfM58p+ZoJfLI8V+Iw5Xj6HmZGEqSGj93UfJy3AfgTwYov6M+G3JiZenBJBCiRwMJlw4tEzudh0gfeA19knxCiT1WIQSlGdfS3BE9ojvpp7KiCoNkDFLHutIeMg+aglKLMTCYpAGtGi6zpwSldyvJcZjbNj6xtdPp7xEsd8A3slZjj6/TwvCHR4OsHC3I4IAZfTjCTj/MxI3QOIUxrOm9YchozAqsXBnyM9/mYgY0G5HeARkcSMw3FhylZ6PtyGBpN0z7Ge241MtbMlBeFHE6f63CGEBViAJcAHEkppmme01M/f6AYMDgNUpZ+7o3QKDL/AS5w4cvXdcNmZh/X6RRCkM/zvcuyUlmW7GdyGJuagIr3PbbKeRMj9IF+HcnsDFi8fwRX8XGZa0jKeatJmtXM9XXNHEPpgWbGyI9f9I8u69A1EiD6m46i5YDsujxIjteD/WhZt4ZHIRiwSQ8yoekTY5QXW45tTQDYyGGKztsiw4SNmuSDgM+gh+WZLI/ye6dFRGYcTpkmOrjceX+gH3LpcDxIZtO7yPwIfWtslstZXhWsz7xFqZFDpy0reWKgb1tl8NEkMJACQa4X20TSSNw7XUe+1QTvvrfLCCdnmR/WaR24RvYU+3mSUiOQQCenqwFXxgG64bDZQqt8xp4ydvLGhbEtvMkdzyDejPJ5zkdvLWtXs5lm87kAQVB4woEYXvc3N7IQVJF0dFx9fWs6VeDishFiQvd6+QHyseXomdOCbZlrCsiHzPDvUp6SIu3hPTtx8CuyQv5xHh3Awe8PJFg66OxrFcjegK40HNq9teACkBMhjwTQTouMMd587p6D4ECyuaHgVpHIL885bMGXoijVcugLHFQL6OX8CMhDtphpzwGpZk8v1tbYG9+zRl6dHr5mDr4tMPj9gF610KxGlv3ZW4mO5Dl4MAFMVUFPxxO0/bXq9qiGw6Y/kPPDHg6TTObA3bDWY3zjNtvnDmIVWMx3n6IjsBw49OfYiRxYSnBxejfAlNNXwrsKea6yQh19AZ4N6OeB5EBRVcrYp0W2sphR8DoooQsthy/HeQBIbwqmAT1zG2O+K/sfSaodWcOLai06HqBji05tOw7F80I5xYQZxZgjdG2gR8M1Z0wJ/gNMsmgqlnOlPNOW5M8ePPaMcZ4ZOLofOJAImZEQWKzXmtaBHvd9jd7kqkgedOhmhGcN/PcDcSrAkeTMdGijX4tCgznAQp2OOlDo9+Sc26AYosxskj0fMa2DzRjQKeMArfWMg69pZEwFje45GA8kZkfkp6cVvVST+M045BYchhdFpXUqdHC60Lzo5YmYI3JbQedRI/vfwWsSZzzX4GocWg/EeCU8Im+hI8kXT4AbSdgS+q05RK7Av1ytNZ8vaHPdUFT1MzEs0ZzD4RJ6LkioeDPs4gjsHQnY1Ek1SbwSeUgUQGt43NMaYI7Avkb+ZxTLI/im1VxDAEISMMv1Cn7cAq0medkBfzGvBLH8S0UOjV2OmHdHcoA6knzO8vREVzfXypF3p5cNErmQif4BJgTxryy0vDjTiiTWjgP5kcJIy1r+W84evzNMMWU6I/Eyn801JVyxKffvPmggwezJqc1yrTCaAnxZcb+FL3ckjFz+XDaudrfap1El8tEmk+tUF0yeNO+Yc0dyeb/dKWOzIJsO4IdMGhfYZU8eAOMMXamg7fX7S3lRtiIJ7AnpAjnYcsg/vLuS451TSCuQuQy5TsBUbNYTfWrk0bBlA75qz9p9kgx7XrDuDPq43i0WSz354gutzs50RbFivphrOVsqR46OJNgrxpV5Jefp/u0HbWnPN+ckxW7kfm9FoRh0tEOmYwg6oj93JESWFL5G8C2Yf0NSIwPH9WajHTLp9sNjgfRhpy1JtSNF6t2rS3lBy3+rZFwWOrJPlTKVClqOSQljTc5VFbq8JVEzxCCnxQBf7vZbuWwX2Ewz02a9UYstM/b3Pwe4/3CjuZJm2JaLrz+XkRwqzjeqc1OiqNJXmcJmpt3YqptlykjmBPyYiLEiNqZFNty+7JCze+Rlnhb68McripVHrUm+3Kcr5GuEuHxBf7cd/tuljldC/rog3d7dyn2TxwgVsByubpQDQ/XsTJ7UztETkyY7wEoq8Amrr55rSWKozqX373/yZZVi0pgFjeDpv2FQq9PCE0UkMA+HnT5c3sgonOfnS43LciqGVc/O1ZNUDSw8PzuZ7IkRE1hGh6S7mxvsxVa3h3s1INyQQA2sD9gqkLUCufLfsJyt5yrRwYokpMNUUBz06/wMerPv+jCqJZl4/8ef5DH2kYJb9vkZid1BxyQdka8SeV9/9gQ8R+2zQR/wO8VfvxCBndbo5AZ5crk5PluoInF2d9wqV9T8s6fKl/PphzY6+H+Pfu2wL4uTM108v9Ad8UtOof5uqLX6/DMtGe9FkHun88VGDfuHMWAbLmUt8QG2qCUZ1qnX4cfX8PJGO6t18vUzkr01ieqDKucJdEhP11KRJnvQvb3VLkE3kr03b98rtL1uKDzeEgsUi7m2yEjAru32O9WzpC2Fot0/vCROuZX7uC1xdYnOCTqJQtySJG0zyyjuz3SKbCaS0PfIc0AHln/1JfwOal9dq6bAuUQXRvTHZrn2JJTdNp2jtwN22p5twPuZNp8/0RL9FjFCBM7Z3zxTSVL5FFt3IPnpejNbn2hTLLSCsvckX725javvd0okmUVCuoBW/qdIb7/9SSKReE0xNLOowjJlodAsW1IYbHT1hw+6/sN7vR8ateh+mn6DBGIjzK6HDXqY41/evnujLcXDkvs99mGH7I2MSeiZ/zBGRmH94sUL7b9/g66banz5ewqZQzB1tFQtZCTfSWVNejCb59r+8aUOjMkYe4YczPEZ2azSer1W43EmcccWnAaKXtt/eKv09qjd373X/d+/VzpKW4oiJySoawphEZaCslabE0E2ddA/YZ87EqnbBG6bUhHbvPz8OUnpjfpFoRrf+WS21vj2hlC4l/uwhkLk8OOlZtjqxP7np2e6x1bnNwfdEvdF7E1yPUKvtKi0ev5Mi6tabidQDcVZMdkJm5cqINAB21ViCwTd3M8vUyF5XIOs+w8HHN5dqsmDWmIpL8gk5rltz4sCv7wmZp4R/w7qKL5k2I4ZRXjhDxrsrcO6pwjj9nHMkgKy1+N7DRg6/FwPDdyWFCGpcRqdzlSSvO5frNSWUdUYdffDT4qrGTrTQ9NOkbiteHHOOMkT8/f4hZxCxwCPArzu0b2Rc+ORWCzDx/kPPUZsecJP3c6jjieljvAuq0olWr6YKYeWHpNdv38v40wxUsg9EA/P3TZqkF/bL0/kY/ubLb6r4H6hGb7bzwgdezUk++3JWi2F/gMy6b5rRK5iCIJ5UwEpoo8n33yuRFHIi33LzUahF55LyqtKeVapxZ50TKlZT9AoUuw+vP6AHN6qt1EFhbkDcYLzdsT+2rNzjVXSMWMN7GVP392A8CH7Ayt32I0eXIx4ZlxkOlCYaYhdK2Ku8elKHbbniF7VNIfZ/UgqCnlfSUxl+D+LiRjpqJ4CT8I+u59p3t+oogCV0Xruc//t4mOtYejkv91pX5wpUmRNFO5EfNaFcUL0nNghUWi97Q/I8wAfRwp8A+exA7zJ1ZxVyoj1Ej4yIsvHJPlfgojrpRbffEmx40LuT5tv3yhgR3p0yOPy4epe5WpJsWsvtyMRGYuzkoJXJxyPnFbu9wOy5HZU0HVEdw8U/gtiUFzApCMpxEnWXV6Ht9eqskLjD5fqOXON2Ob8tp6K0AU4OE4B+oRlpXleTvIUQVPwr4UWhl+LZSW3yz12eWC/ntj05AW+5mQt451++qB6FmXEcdVXz0QdToi9Ruz/mExH9Mj3z+czVcjIfLXRgDwXjE/enp5rTjsSw9XWaf/yjYT97tm/KEvt8b0TSKu5dn98pRH9G7Ft+vJck12vMumLczm9RcFGyHdYztSOvWZPznSYm+I3TzXi4xK2zwapbDXFvE3XAtNMY9srg4DH98RB8CmjqLztj/Ii1SIrZchkB2Hqyxs1tLHKNWAb9dmpmtubSecibBrf3miRLdRx/hBnsx7b2PzhJxn+ocA31Mxpf3yLnb9Whd4G7InwPSWxoLJM49cXavHdwXkL7eLFWhkKWiKjMUaNFLSqkCv9zWeKxDON6xoFv+F6p5z923c3En5zdDrg+7WEd9jB/as3GpD9iL2oFgtNNoai1vrffIV1QIE5jyzgf8DeRs5I2V99Jnt2oiPxeu/2ABs62QLsVk0RscV3d0l8TG6Hc/iqLy9UfnahcV2pPyvl8cQADlv4Or5CRrBZ8aaeZD6kTDEmdZ9vFKpcfpY6cqZatKYM+xDhn+M0gtuMeCx9/kzj8aAGHY/wD7PA16i76xvVnD1bcgg74qQemu/eX6kbwMn1uMiUrRey1UIt/wJ+pUsjRceb6QfFtvjSgXNY+uIJMIyTTIiVO4TE+RViVPfuHf501Jy4oY/S+OJE9f/1GxWco5oU1JmU2K74D2+0/f/8L0rEeD0y2gfTMC+1ePGM/edqb7fqiPtG9KfBV+rZRq3PJ74Il1tVyGRB691ucr6J6NeCuM3QkeLiVMNz9O0r6Jsnzdg7BoB5c62Drwnek0wPUvxwrzwW6t8jq8Tr/SpXuq81dx+JD4v4mAheETmqvvlMI7o0sGe82isPSV7MLV+cqV8kFc/PlZ1tNERTpaC+THK7Pc8quY2nSyMytziO0ssr2fMTGTROlzuNwFYQj+TIr+vhuD1obFoNFOEDtsfQnQivi0OvOgwavnurDP0skDFBuwCeIc8k/GGJzCqZRnhToKcKUf7DCCL3ZMisFvSyZn9sZPCiRi5Gis9FVkzxsBfw+44X31/KsH/lElp+cSEj7hnB3X1mPkoogxYnG42gGd7eqSOfhDCp2HYQNigR1ytlyjwGLBKyeqZxWSkCt4DTbV2FTUz/5ksF/at+HLo/1357k5EDoTczk9kvzfu8/TzzT5edXhjfP208/tmvT8f81v0nE803e3z2+8f22OfXx74/d/X33j7dy58/tmn9T+c99I/gPzLFzL/BGosfXzCW5H3foXkkBXlDP32IGjf/oi8z+xW9//wiRvefNroev+CdJhgeYXm8fhwwBgHu1Ez8Y0/n6Ugnt/L2MP/j+I8Xs4exZvax5y+4sLWT9bH96YwRWEf2nYDh6so01q0Muj6MZS+MjtGmZ8bLmweqfqXTzDQZND18BtZ5uPvt7z7Gm2EsvAUL8vanM3yM9z2+CwHaARImRwP7D+xlFhliiiEpYhwHaN/jRFxmvBlzxMfH9jgWp625sECUkUBjIBHibbpnvdHXZT5TZMZm3IzgywXUISg344C15mpm0xgz44mVfe7P643TeLOHdz7A7OHe9/Bnb2b2qzXMfnnmToDJe/BmzwH4pjnQgtVWNAAAEABJREFUTd784c+0nrFT90e4p/uP3wLrf7z9eDGuD83M2Mt4fvh6HDuwnvea+XfecXUcBvDtOXBJJoOoZn59aP5efB6v3EIgKcimfxBHg891GB/IKjMcBWv6nGlvk0IMfKPfNPHch3rz9ZxvZrzwRofP8bkOV4DvZjbNmfbx9/T5HG6nLx/r43yPGMK0v98zbboXsmRm033nTmiapUnO/Nb3cVjMbBrTozchRN4HBdbrkYUYA+8enkMwX5J3USl4n/kyGpC3ru/0uJ68m/fGXOelw9mRBPLm8PtzDA/rpiyXmcsH8gYt/V0IEdr2kHiUH1pjTBp5J9btsJcD+zlPHT4zkzG//4ifz2+aBp8IPB/57vo3uOx9XCNE1p/eQV/WGmmCb75eBw1aDqG+Ts99lmUTDI6ovx+YF1KacO3Zc2TdkbmSQZsRukTl4FRUBCqMHdjTW7CoGDMF8BafFjx6aOb7NSQrIjjCLh05fPj4iLP3PpbXyBqsji6ZggWVxUzJx9PvgcO0vURfVMqiQ6KRiT3wO729SUG+98hgvw7gbMzxryzlysBpZLyZyfcYgN0LbS2BU0eA4WsYK/u4ggOx67XTxsxpOMjvK3A2ZMRxcpl1/AZwPBIouxyUvB+QqcA6AAi9JN+jh46KQZ5k8X0D9yPwi0/EdqePtPA9XIYOFBy8hRDZ94EXDJ2+zII6DpbinQ2aeFGSzJjIbpIFKRHcDY5rjPL9RvT4SMDlcEfmiY+ZKctzYBwVQpC/a5nj8HTA1mF7awJqXsqbw94id6Pjx7pmJjPWyDJeB2hqStA4TH25mrYhhz3A76Ny4PF3sIZkQS2jENBRhBEHqZwo32GUbILF6dZwoGqBwWlWkHTaA3urAfkYVSB7ARyqgkM11wHams8lAPfgt6Dfp7aHRvKEEXx22AM49gBQIxdH5N8TaALWyT4Ehz0KtNT1tQoCdwujPNFTlhy44EdNy5GLmDJNusackmSI3x+Az2V7gon3Ll/+Zztr9nG6QpxJDkb2Ex/ns8NzdF0w0A5Sw30E0OSHxZh0hPYtdAjs6XYmgGvO2h3y2jufoLsZE2UkHGvFEFSAezFfKPAugx4Z13K50O3VlfwwN0KLivdpvYQnuUZ41FAAaUnsuh2q61owbUqaD/C5g9+AK09S5ATic+YuOTSO0DGMxj5JBTRIWS6fa2YqZ3MVFcmVENQzP6VMB/TD5boFdn9u2OfqisQV9IkQfaJV3wr01ewOysDJE6o9SlhlhfzTMsfh9yKo/wnZfN8CZy+XHc5Bmi9XCvzbk0w5cqDF2iJKcJevDlqmbSOzqBUHvCzPFYDPeclrDWxgHHI8odQBo+O2AtcS2s9XS2XAGBgIyipSLv/TwE55L2z20Ckj2ZpDhwG+OL9nyEwLHn6IGrAtbhdiCC4i074tNuMeONlSjkuDTBbYDt+rMLDoBvh1UME6zoeB8R43zeFlDm3X5Uwj8t1R6G3RIYfJ8qgD/Bw4uCkGbUgg3vmf+GIt37hhvwIeliTQSuRkxLY6TpBY89UCO5M9FAjBIUtRLmPlfA5dF+pRKLcNq81aNdQqKYS1wFyzX4+dKGMmGIHMHqfkUEAOcvZwG5AVmQpgthSUkXjL1jP5XzDwZ0+wH+7u4ZpNc/Ms04rC5+SfSN40JGyOJCBcnxpwuUGOO+i54tA6st789JRCqJC9RjvW8WR3dKLCw0wmNYMyhKohybglER6wQ57AiuhGJDnRkczxhM2QJ41Fmgp/rs9+2F2OudKs1PrkRK5/HXx2/kdoMnpxcjFX6qSeeLzAht399E49icaMRK44LCdF7BXvoX9uSWfPn6tgbo5up14TnRKYJ2izQKciCatmlunm/Qcdr250T/JigAYRuZvgJpGkeYFOddqRqL0i+eP8bnPTcrXSCD9dFl1PTlZrnZ6eq6dPKSogW7OTjbLVXDlJqPViqV1hvB90oJjjvCvBZYPf9R9E6Eh0HNta7jPOKDr4ui4DNXYuxKj1bKGZ408BcvfDG2xmr3B3hM+VhmRKyG2E/u1JxUH/qDWFiPrdtVQVGpHNGwpVblM68PNk5ICduFis1CLn99c38mTziO0+kqS6e/devn9MmbKQ5Po9YsdcT++Qhw/QIUDHarlSwA8WZxv5bzu8+/Enuc05ZW+DBq7bi5BNdnhYlopZIrdRwZOZapL6F8+fa4bMLlgnJeTB57A/4qMMna+Wc8VFpYL+A8WUHrrbPFOFzObsG5eVZsulPPnsRQ2D9ifrjcoQJRI095fXGk0aSBiP4L04O50SkDN406LHutvLf8vAYd/M1up5DnWvDhkdkD2R8KywsxE5XQNHBMYjtFrMT+T6XMwzfEivZy9e6JRC0pHgoAX+wJ5PLp5MtOjxlb5WT6x6T1HtmuL4Fl4Ui6XWz56oz6Pm2JgEjp1GHX56r46kZxcH7eFRR/LshITyHUVHrUsl+GGLQjn0L8qgGEvNyeSNxCdL1izaUTWFyA0FhVVWyX+LPKcg47FNtvD5uU5PN1qTnDxQrCxIjC4pxmXg5gVDL+DskaciL5SKpAad2FIUjPtei7KcfIXv14DPSNJ64UnpF2vdgVNN8iwneTaCc6DoPifhlkgCN6XJaTDPgs4XJ9B3q2uKqXuKnE0m3ZKQ3bRRbhdWodCW5GeDjXMcI8S8+Pe/1wI9WqBz2//8g0bgWx8l4+xqYdCORHVL8WH80Kl7s1N9edAVSeJE8ur0y2cyigy7D9daYbscXhDRiv6+iNo2eyXkaMC+uE+anyxVE3cUyFdGMRvV0/LpiXKS2CFA759u9Pyz5xOP3NYvGql4fqoTXzvmmiPPF1+8UImMXaVOib2b85kWv/tCe+KNJgobFhTnJcWAexkJ7eXJYioE3V+/19kG+S1zxSpT0xzVBvDb3csL71kIcjs9Q146993Yi7gsWCsqo9hVwmcv5uzRrTsK4xFbUew7uT2/J67Zb/eKFFdm+JJB0hTrgM/w8nLS//lioZLkcU1s4sVc/c0L+W+YtpsKs94rx/9nJMRP4cfTr77UO2zB4fWlWvjuOZIOW5XwhVcUCZ/gUwruxyidPLtQLDLt725lRdLV/h4buNWrH39QRVx0QLb3FI4KYgT/jZyL9alSn8ne10p3nYKNsi9mmv9PX2h8vlD+bK2GZPCBmGO4vFOGXTxgUyt89Gq5nOxy8exU2e+eKZxmWv3NU8U8aL1e6ZANKtGRHp87UGjY4+tQBS0z6Hg6h+a1qhjVvL5C1zK1bSNhb2Yklw2+1BTrril+C3syYG/KF09UwwPIqWGRT74pMA6IVVxs1EF34fd2JKAT/QfkvmV8VFDEV+54V7qeYqt83qn/v/L461gPmsHP0eMAG3QEvwQND8hEFTO1Hl/xnKGTZknifoRP19jJ4mytPbZye79VrwE9LlR+9bny843mX73QJMdZVA2fZ+hoCZNm2PqWYlONXI3EpxkFlZ5975udik5KwNnUB3nSPBF7eQK8m2Vy3WopiFaWq2CNFfaopzjSQt92VaKjo3S714KCQ/b1cy3mCyX43BEvJJLSFf6viEmebM6yNP225c2bdzrfnCm72GhsenDfa0bhfgDn2TcvJOxz/917hcVMAV9+4Kx7xP50FCJSDAovTjUuCg3ELR045puFzEyRWCxluTILqpcZLmKn4adrGf8KcCQwnGiThiCne/PTWw3wLKCrM4pBh2qUUbTInmxU4ptGbG5ElpikwfUV+PYfLmWLUjP8wd0fXioHvjX2YiB2m62WcGPU4bBX3W5l727kOhL+8FZ3r18ruyEOJ5aa4Q/zolCDD1u8uJDLX0YMMS6q6c+6DpzjzH/bDRtr2O2Rs8FahYrVQmp7YoNOw8lMCXwDuiHgVEzS+61c7vtZrlDkMmzr8d2VnD+n+IueeC4ie/fYm5y4obg9KsGjET2OxEppuWCZhDyYBnzT8bBTg60O7JlBD8OXeDw1g8cZNAys5TYhYAsbiq0GDocZc5H/+vu3GrtOIzAMMWBz9zp44AW9zQI+ghiV/ZSiBnQtni2VPztXenqmiM0oXI4p0vUR7qGvcEai+BbxZS1FmSP2JC6hQSokk0QcZ8Tt2xcz9dhBY72xzGSHVgOFyObmTsKf9MisUsCnvFPDOna9l6DXgRhxJAYqkPHm61P1FPnz0w0FoBs5/wbsRXNzO/HnAE1z6FFkpaonp2pTLwPHDNjbY0Pxr4EX95p981wGTyMxqsyUbo7a4aea18QAFLt7h2mUUiymP+EuCq56c6OBIrXqWpE4d//da3Vnc9nn5xIx5HA6UyQu7PG1M9aN0LL5wyvkdaGONUV8PSBXAR9dPDlRQM8j6wha9MhVVs50esZaFJIc7+HJXDm2aqDgl3/5VLBVBLEKxCVz+JCDQ7lt1SH7ibh9Tow12qjuuNdkm/E1N6mFvwfJC4nIvE4XMmTKi1sdcjES7/hZtloslWG7oiU5fes5MWEWlbCDOl0pZ78RH1R88VRGfmXH+cTPe+HpWn6mPv79S9kPH6Q3HxSB2e1bB9ztJQVS4qnyfKPwfDOtY8jZgL9apUoBvUkhqscm6dWVMng+Xt5L/oNY37ImMtgvC4VXNyotoyC8UIkfHYZegm4DMV/HeSfLKngtWRYkZL/PkgaK545nRK8NGTggI8d//E5uH/Mx6HZsNFaZeui3aYMKCobZcqYZsp61pjlxRQ7+I/p2e9xpWFVy+rk+GrYxKWlVLjRfLBWRf+fNUR30r9UiF27Dj/iwjtgj+g8JMj+9cDqsNf4PL9Q/n6vKCmE0lLBl43eXqv9ff6v+1aWW2BQ/F9T4g54YesE4t/s19j4yNhGPBWxaFXMlKqjFcqFgpgE/pCJXQ4zd50H+w+wCfhHY391cqcEmF1e1yuMw/dCQkPEBW9Z/eSahlxMO8L5+e6W7bNSAr3cblwf2+fFaA/aAg7caZBTR0vBsqbs3bzTkJo/3A/Fy//mJbL1WnBVqiW96xrbwSMdeAzFIGqNykhju74Rvy/BPx3nQ8W+eyIiBRmI+Y0yi0ByICQdsgtUtuBzU953GZaF4vpaI3Vpw3P3hJ7kcR/QrgE/H+Ii9s5fXqv8BGUK23Fcf8cl7fLTqQUfiNNfH7R9fIoMrHZu9bt6/V7FcTrJowVRjA/x8aXeNnJdJNtmP5HZtnmm/RU7LKBWZDDu43eQasFMZRWufP6An4emptCD2R/4TstUfjxqId3sNGrCFLWf+9tV7mf/2NDp6IBYZ7vcK+L1xXmj3wysh0frX/2Ao9Nj+FVc31vql/XIniKff/PzpuH/u+bcWgfO/9eo3+//cPp8Mnl5/uu7UoWCwhGY4dme8HDcY33NwjRizYEbPODX9r/i44nn7rSWIPQiW/K3x7U+b2P+Xpo+fx1EPj6aRm/HPjuTF9DVO3/8l3xx2b49zH/f+9Pr4zq+P/Q/3vu+IiI4aCXKw2tN9hO4xSwqJ4AQ2+NhP9/DnT9vEq087/hvuPbbqIQAAABAASURBVDnm7U+neJ/v6Vdff+Qw8jDmEYOHa9f1SglYgfnhPXHOODzeysxkwX5+9jXNTAFn1TN3Yo4ePv7O78xM0dcMUf75tN/vH5u/82ZmCiGQrIgP+/EsPp+O83u6fvXen/+0OaTevN/08M/n9hi6CV5eDAilN24fvnhOMaIzhm8ZSMx0sLLD5/XTsw8ys+m901Ks61dvfm/GPo8tBpmZMvDv0DXf2/d60Lsgycc+XP3+oWn6mNkDHaCF+ASejasrkBl3o5R4Fz/C6q8+bb6PP5uZzNAb8JJJFvimh4/z2nnua3qP2cM7x9/hnfr4FsHDn81MOQcyuuTrhxAfaMLagKPA2r6Cr9tDY8dXzEkcihPy78/efL6P97GB9x20cTgG5NLf+ztfI4SgATs19bGH86z3gwDj+/YjT+gPEZmFDh0COOCoWt63XTvxrG250iI8cDhCjL69HC7HoUNX2VaRYD0wJsQIOUaecZ/A5nt3OPGO9XpkvAevyJgQ4iQD4jMQ3AVgteAYSU6/jPXyLOetpvWG6Y57ri1BVmB+ZL8M2N3xjgAxzSkKgoZexh6gxlzJnXqNI3ZYevbqCJAy5poZaARWfPhqwdNbQ8Bf18eHdxDT5GMC6zTyz+g0ZT+neQxBrALlRmXAm4An5QR5rC0Lyoty4vHIeDNjOg0ajC2U5kAUiKJ6eNLCD786v8JHOgzYDm/GOg77wBqO98D+rgO+puN13O/UQ9vA3o7wCDSPc0IMyvJcKctkwWEVZ69O03z4nEPnjHcTv4HB18yLnBVG+ZrO3xijish8Di+RPWroIzMVjEshKWd9t9E+LoWo7OOaBbyQpAA+RsuypIy9irJkbqEGPjbwwvcUn2hRUUEKQcZhzYNk57vxfIR/ZiaH+7Dfsr2pmFWgOypaUA5cQaYBnJwvWUo8mYj7FdnT+T4gELBTA/R2OBXYFFoeDgf5bycGXjo9I/j6Or6XQfOBQ/0AbRL4Wp6phzohRIUYZDSmkbxq6YXyrGcs6y2D9x1y1BKQ9uCZePa+OYfFaj77OMpU5qWyolDJ+wYZ9MK048AABXAfkFmxut9HpzfjfGwWMzluHXsWi7lSVSrPC81PNoz2GQ6FQQdfCdi4mLk+HNWQ3JoBQ4InOXs7r1rgPHI4ms8Xkw8ekc+Md043x9/1yMewzK++xonm3XTwdD5F+O+064G7BzanjK8xQsN+50H9oAisSkm1JxYdqGByeRPBfOWHMJ47DvADxXQvVDp8hq7UJE56YMzyYoLBf+vP6ZlD05xgXmDewc8IXiMj+sA3Do47Dsnkd3UgyE95htwMMrddHHCcx65fNYm/W4L8kb2ZJf18DfKEuJlRiLsjobrXfr/nENEqlIWCH0RI4iTkMfHcgnc1mynEqBDiJJsbDpcNyTPnjxHs+wG9IQlwJBGTmFujUw14JWRsQTK9g6aOc54VWORRdyR0j+BVkeABRZ7v5HaqOdZTnCQ+HTDtsAUtslZAH09KCu4fp7UZBzwjtmfPoaPlMOKJmyP0HKBzzcEkR4cGZGC1WLKmMVNynUiDKDRKPq7jMDMcGg6y+fQ+oR8dBxhfK0DXnINpBg1mFyfocKmG4oIVmRp8gJnJBmlGobUiQdxc36lsJcf9iDxG5tXYhP3Yac/BOi3n8vUszzUwNy9ZD3wHcDBwKYtCLc+KQQHYO2QtoC858kONQ/6bJm2GDTCaNOlXtztqlpcKwHT88Z2cfhkHNS+EuOx2JFQb6JiQH6ZMX1583UKnlGXyFuCp29w1eMxpvlcPoQL2OlHYaz7cqvED8PaogaR0cbqc4L/nMNqSlDAEs6WgwJlYiDRJSpKR1Uxe6AzAuiVJ7xsfSfp1yFIBHRIwBgockWRHhzxHngdwy0/WU2Ejcvg2khQtB/kMOHPkL6Uo90chzzTC1yGYnLct8iASbS0wdtA7/0j3AvqOvHO5yvKcA+9WnuR3+5jPK1meVLCvF0sNAJ0PcdLhow4krK+R0RGEduBm21o5iSTEWzvkrSfhbejaKubyhI5IjtiiQEYqddhjA0b3MasLEhMnc5199kzLciaR0B6hlwubJ75crm9vbrS7vpbjUeWV/KD/+uVLXZE4DCS76vc3Ol9t5HqV0MkhmubrjcQ6fGlg3xaZn6VCntDenJ5MOmoxyNfeAm9NAi9tGy0ZE0mUlGWpGlm7+/aVeuTdk02rWCqQJGvRY+Mwb+hFDU0LdLRCNu/xU7vtlsTCrUZPYjhNqlJ77MwC2+s2R2aaYbt6CqIlCRCXzYq9yqKUwa+Lp0+0vjjXFQWg5DIfkjJodXF2JvJAgtwS61axUF8kedEg8ry9upHLZX6x0Rx5P2Jne5KRHYm4D+1egpepypWTWBkDpMH27N6/w55J8ycLaWUqn5Zqskbb+xuN8OHu9Tsl/62meUEy4yCcpvz/jPPfUkIcpi/yatqB3wG8Yazek6TPSfAszk7kBZpIwnREbgsSopGEjrcS+S7+3ZfCNOiQiaTfXFvsmAHY/ct3evPHH7QjIXePvZBMCaSX8MyQkxa67SiuetzGqwnn1TMSS8hBxoIFiZj7ZdD9hw9q39+AqOT28DVJrMCEFYmrZ19/oQDNAsnS7f2V0mmUlUF7Cp13392qxRa7Pzs9Pdfd1aVqEpcHknbb6xtVtXRPkaFczFRgFyqLymnO+xK9atAL19PFrtPhH37UgH5dAUuPLzwhiRuUtPv7t9r//aX6F8+lF890BKctCfQzTw6nqOp0oz4Kmb/VGXLt+j97djbZtzqZhv/0o27+8QeS0Xt1//FbBegmPrfQa4Sqy6+eKyeecvqfhFLOIy+O1ur15MvPFZGrkcR8TtHCdekdhcYM2ViT/E3FQsVX57q9u9NmcaoNScgwS8pmg475UeVprs//6mt54XPneGWmEKPuLi+Rm616krE3f3xHgrpW826n65+udAUNxi8u1C9KEvEHffj+pTqKgx02osMPuW1ZbTaqifmcV4Zdn1Fs6C9WqvFttz++lvzPP9bj9Cd177Cr8RZ5RKZbksD779+oeHmnNg7aXd1qe7jTgeR3lnKmbVVStMqg6906yvlUcG8kxi8otsY8qaAAc/f+UtVyoQybm0GXBp7UJLz7MSn8tNX+uysEKeDXkKLLvXL4K2xAxvz5Oie2aFXug4YfdiQrG81nC03JZxLFA3gXL55qVlST3B2wN4iqlhT4RbHJfdQB3EfWuvzxJ40U3TPoGOFh+c0zxScbbFgpM5P/twhmo4xC7W17UP/HN9qwV4VODRDS4x9Pfj958pRzSC9lSWPXw6OgNYXWwyrXux9eK4s5tLxSDPBvEaRFrp54o8DW7NEvj7FcTvbER4ki3zhnPH56R2I1d9g4G5SN8+Od7vBxXpjYYQdCStrCh+rZqZYURrP1Ug082aOcOYl9o7gR72oV2Lyb91fK3tyrBfcDcTNqrjVFjp5CuMdY1/B90ycKD5dKH/Y6YmPy5Uz+yfJCc2TGzLShgDkiM27zcnTQ/3z6QKy35r0UNCfZH8HrFnk9fossBclpNaLnc+yy69qMYvOT33+lAK/y1ZwiXKcjhSe3mxXJ6uP7G82U1KKn/uenZ3tkzW0CCXsRY7idHcHDfyPb7XSEwe3ljfKzlYx40XVxjo33uFQ/EIf4D1gRK2TAOzvZyK9zYvo8y5RDm0EjaI4y/0cRxp6scY33YllV4L7ISqWUy38QqH9/q8OPb+Q/HHCkoBDhgfvxHn4Us7kKktQpJmzNmdbnp+jZXotspoxCyBH9E8Wv8c315LdbCnXlai0z48xQK8ev5ecbefF7j51of7pUm0zl2UYVxYC2TBMvj/gbp6/LTIkQJmT2aNCQgtFAUdnjzC02/bhIyvDRGfFPAb4py9VA2/rdjRriKMNfJOg0o0EAeQzvBTGDLzYvhUKTYzoqIYPjmxuN373VgD6Ils3nyrJMGfpdIH/ZZ2cagG+xWaungG3oTI2sRvhp2OOsHrV//VYjZ7CGQkhzUul4WmoMUP2+Vn19K8MGjV+dqa6SLM+UYyNG4jy3VRg77EGnO+RqYI0Z8mZm2lOIMGBY/v4L5i80EHsECiHt1Y3OFtB2lPw3B48UGQZ8r1EoHKB7jq4YPlK8NzPlVaUcWfDn8fJOxb5XRxzvft7/i446k0BFFTwdCLRL4mCbFZphxwfOXS3FoFh3KvAdRTOowhx4TNkVSYIuTtMIXQd8/R6bMKKn/tu1A/5t9/KNsosN9vRafuZpke2RmMHxn+PbR+bXPR7lh/cK7LF7e6mFSrTNphj4uCrUPlkKZnBOPKomlrq9vVE/jprjywvOC30Gnc83CjFiP3ti86Myioe7796oub5RwD420MiWleK8Un11I/8hrJ61e+Cxd/fSf3rJ/r165GxZQi+Kpi43B3Dp3BdDh4Z3IzFnhg7kz880fnaigHzc399I2LwVcuw0cXp4E3FGwJ7OKDoWqdSWOLOD/u5DG2gemTvmSeIc13ucB2zHkxLbsFWE1s6vAdnUm1sNPETO1z379/hBPwOozGTPzzViS0Zk0gtIO2iZsLOBlpBXUxST5TYxR4fVd/If8tleXSsCm8d9PWeX8d2d0sBoeOUyqphU46/7350r/fXnEsW/vCrl9HLbIT5GoW45JNnpXAYszeUH+VmihoeRfQeKhfMn5zL8c8SHZ3muEhkzL4R/cS7/wb4cWUqzUgkZLZwe+JgaXVTDAW9eyqpc4uxyV+80FJlydHGEt0K+2ww1zkcVn1NsBsF8CBpXzDmZacBWFO5bka8YkuLnF0rEjgO2NMOOjzJV8DngnwdoOjLHeNa80oyzRMGcMY9q5knrLz6TUazLoI89O1H37kZdkPwHM3p1EnrQg6Ot5zr58kuJImSL7+vQ9fECveX8Mj5dSfNCGfbIdo3mypXjw0pocs+ZZAZD2wSX0b+78aDjvztX8++eKiAXhqw3heT5i+6/vFQBLZ2OHes6zyN8mBGP9UXU3mX03a0q7Gpw24YNGjl7e56qx57U2x2yEJSjO3Uaddsd5HZ5zvgePyJikVkAtjGoJR5pwWueCvWsETwGQMer1QpYWiX8m7fVZ09l64Uah/XJSkacNPvrr9VyHs6h4/AOWYMXFTbIz8ouwx3n4myIGt990BCBB7nLl0t56z9caYb/tkUh/xPa7usPxChbfFMgXlsQSw3gadhPUTQWMdjx9XsJHrbnM7mfHZCjUM3kZ649upkCe2VRilFhlDLkrjjdaM9ew4sT5S4b+PodscFssVRICRm6VcPg4XSm2VfPyN3cTDHU5gvs8elSEXvbzTK5/Bq2xXkRiE2cjgmaDfiKXTZqTmzu9CN5pB77NZ/PUcNOI2fZUFUKn59px5mvg/7bf/hezuf4FbxHh4/EBQ5Lhg1L/6ev1HQNLsqUn60nP9IguwM+KAe/gE7+7/plZjIz8Bx/1cwe+n8TOBgib7854P8oLwxAH1pwF2ZBFgJ90jgM8oP7SLKIbqWUAAAQAElEQVTHOwaCRr9OzXH3Nj38t30bMQ5/2j5d4dN3n/b/2XuHgWbe/nQAaJnZxF/DqJh9vP949eFm5pf/pjbBB20eJ5mZJpo53czEhg9NEk8SicPfkhXj3dBgkFF+x2GakSVNhguY5c3X1MNn2tvpx7yHnn/+ezC4+knz0QP8HJnvze+9fdo/gNtA4tH7vBkw+Dq+t7+b+oCpRx76oZ9kxPu9+Tsf5+P93ps/e/N1/DkSIIYQZLSAEXA4/L2/89bj8Kc+YPTnx3d+NTO5cTH7tc7q48fHeHNYvHm3Pz9eve+xPfabTVzyIRK0Cf6MPMUAjNyb8Z6vx/GP1x4adRMNHsILMwaxir/3xq2mtbgZ4Jk3bn/+8jF088w8cPXnHtqHj/s+wNnL+/7/1P1XkyRJtueJ/Y+qGnMWHhHJM6uq6e07M1gRCLCLFzxBBPjcgCwggpcFBLPDLmlSNHlkUCdGFb9jkVmdXU12MJidkfEKDTNTU3K4HuKRxSCZ2dz8fpYnYPT7Ednxqz863eZ9TPM8Tzg6DPNawOp7fGo+J3G4zO/Y16/e52v49dO+fjVgihFnBYDn9Rng/Y4/t/PPCD28mUwC1nkfSTzNvxyOyH5+NTNyZqN6DgIfF3HeMjAIxHyNnqDCmOkw+XifJz4xIM/BuGMkvHI5dRx9nJnD5zZrEssrMNb7/RqNedA44mAEDs1ISzhgBf0G3IEJZVkqRA5dcHSYxNXnut1LwBeCKTBOfPywNpkCsiw+P47nfQhRIQTVTc0b0/0YrhEYeOdjM7AEnsUa4hNCkBkr0qqilMMdY1SQAQY4QZsR/pnZvDYXJ4BSKjRCQx9Lh4qyVEmQ7HvEEGcZsBDmNT7t4e+8+R6OT8kcl4OBdVIM8k/g6u9Hkh2B+YDh3fLx3u/zvcNp48+T84LmYyM0GaFdjx738NOd/hFHb0qsHUylB6oFtAY+M/BjIcdtAD+nlcvzgEyPzHe5gCoKMarC8agIypkiAJlB6gnMEusUBKiRMSPOxYDsQECZmbwvhiDJ1PedMnTseW/AMQHjvCfvHeYAfP6cea+P/LHoc8U6hSbgEZ+BPSbs3gC9Ju6NPi/u+pVbdtI93S3I+eMwOBn8PrCe603bHuUJv5l2wASooGQy5vjYSEcBHZtmOfPTgMeM98DtfA6f7k0kbHoFl+EYdTiSHAQv39N1I6akgUDQuE7QN7K+O3P4iKoJrnx/H1PAE82fLKfB/VkEHuCcOI98nGTya5EK6BHFNipXq1nmrj9cyNeJ4Bdi1EgBcHd7oyPwtMfjPF7Q2XErkc8ep9L3iIxN7O30TA4jizp9vTA0DD3zj3K4g89Fd0XAbYInBCye6MwkGJI5LFktQWaFw+52sIcvHXwckaOiKOWwEa/IyoIk6UFGYIRnKocjxqAIHC43DseMI4GVy1SPzNTgWFYleBaSodeLRr6PQXsBl89x+lXQxYPDZdUobVbKBJhTEVSWpRLrBwvkBFgDHGtfw5IiwcsdSdHQlBpWpdhELU71ngRWCFGRuV6QC+xTQrcIfv5Nz5FAZQS3gIw4vQaSxU6LSEK3tqglwVHcLNQTSbfoSEY33c4N0H1AF+MKHCDIbNekmZe729s5APKrsZ/TsYBeDbDCeLgfVDEnEwx6gWskmFsWjRb1QiebrRJ8dJ46v11XB2jXwRNWl5lpCR0zsl5CpyIloSTgetAhDzOtDheXqopSa4Kq5WKhwHoLdH7Fs8vGmvkRmhgtrTeqqtqXJo+x1wnFjRH5XiyXiqztsuNwF6Xb0iynf1GWqgl2KpJFabVQRt93yKcv4mMb9ukJjoxAXScL1SQPy4Y9Ypz/8jpie0YCvIb5dSzUEugcCOq8YJQJyiOJJpeBDH89KMvI6O41SUMSjQZ/AwnRZoZzUkZfDySbKgLhppMOBJwDifuOJObI2VSx16wr0MODJce7Br7len1P52AkhXe68v+vJIWASGDuycIQI/hHBeSkJsF6S4HVzBSLpBHetxTwqpDUrJZaUoQbTPK9auhcQp8ldHU6luyfsTk9OtQsVzpQTPMEXHtxJf8G9lSyXhMVKZIlioYNSZ10uoYmH7RhfCIpEXlOJ2t9ILHQkNip1yu5Pb29uiKR2SNzSBh7rHl3RE5CiAohoMediqLSB+QhkxSZKE7lS5IAV3tF9D8xriIB5Ukp14FbEpseVHbgF8ATbZ/lfyABUKRCt+wXY1IJTkcCazPTgavLqf9TqoPjCP6t2zr45AnGHUFruVlqP/a6JUFVrhdabbdqGRtYy+XNabNYLOV7ROjuZ0BEdhbPHxGcb3Vn45xwKSi4TRe3SuhNaVENgbD/ZSnuh7rru/lb9bEsdEBfevbdsA9smQsCAlb/QsZ6fTInATwZcr48UZ2jVptT9RRiP5AQuLq6VNM0arEDR+xuh831uW4jK5JUH64vJWAYkbsOOYsksDI2EsVQgS0cj70O04B57dnHFEimnpyeafnkoUYSpbuYZeDWPHsg/6drEzgMi1JH6HP37lILkjMbkix75OSAbXI4SuRvtVoDRqAhryTtErIXkJn9d2+U0K0J/ndtpwk/4wr7MwXTiOB32MA7knIl9NqTBDIzOb0CiZobCm57dGeiwFYVpRbYinq1kvMyu00K9JWNJooTy1Do+N1b9RQ0bim6HPpWntzs0BeFRt2blvcH2UVQeVNIL6+VSJJUJPz8bPBETkNisycxFiiSL794ooRd8n91oqTYe0rSZ8LuuCxU2GcLQe/evkO2pZgSePVKMeqWomLG9nU3O7UYycqTT/Ahg69B+y6aamCtweX04UMtFyvtKEDdhlEtSeFFquQJ2iW6dcR38A38fDP0sA9Sc3qiD+zrRZ6FJyyfnqpYNfLP40eP7n1Rk/ycQMy1QxbrYqPDN3sdLo6qKW6G59jJqpjtdAt9y4I94Y/DHR9udYR+LXLg/LlBN/fw/YZipstnCw8jvOgp+omCzZICC8ZcIQatwMmUFcpJ1f/2keLPV1Jz0GYdFdKgNXpWrZa6fvtGnjSNVYlOdLomQebnk9O1Ql7PKRIvf/VCa85XT3LryVZbCmBuA2pk34twrt8Z++u6cOAM7d9daVMsdaBgtafALhLPxyog0xVJ9TstYqP97oPaptd3v/2dxDl5vqIwjRxcvX+rw7u94uus0+qpdt/c6YbiVXm2VUkhIHHWLlYrMMvQt8GO1jp/8UIhBI7LSQ3nZkrI33/4VvL/7yw+47EJ6tclRZlG/bKUn92uq37mtehHuR8Urw5KyNrGCuXtQreFNJHULTmPvAi0ooCwuurkcndCoaVDzhaMtQ8H5SLqfLnR7ZsLFex/eHkhXe41knTM2FL/C64EfYUvtUBPJhL+9dlGB3yQu9//oO6kkstixi/pOd9c9zwJOnKWnaDLC0sa4fUR27FrB928x45XS5W/PJd+tVC3GFWeLCiUZXWW1ZAxP37/SkPIKp4/UH2+VfXmTp60XZ9stUTGGs7k+mQt91tam/Tg8SO1t3vdQmuXMdfD019/pf06qSeZu/v+jdz/2m9KlZzjQzLt3n7Q2TlJyfcfFC0ox6DlwzPV66WGu4P2//id8j++1KKfVK3XSped8nFUn6W8LlSSg/HCM4ZKL1/+IFjIranY95xpF+o4n7ep1u2HK3lxaUcxqlmAd1XKZW673aJTdzr/zc804JPtvnmp7uUHVKDU+YMHM5+rs63aXz6SMcftXabAdmm9Nl89m+WheARt6loWTJvNej6j3K7Ui4XKslKCz5cUQRz3I7bS343EIAN+4BY75LbkjGuIUd6f8f06EsyGrS62axWcydftTld31/KC8hFcysMwF5Cu//CDREF+/+0bFV88UgXdAmdMD9/vsEOuWx4vBZLOLUWB6vG5VhQxbu9udH3ck2je6+z0XNO7G+nJVgvgOL6/0r47ag2PW+xewZpu7xeMO//iC+SoVYeOtpwXJTYigN8tZ3kqSkEE7UlsDxSMBwpQVVkq1AW+QQvfer1/9VJxs1BuCumk0eLnzxRISvfEHTCO+aa7yw+zjgyc2R1+Xh7H2e/a7W4pst1odbqVnp4r4Uc2VEcCtBBjB860GE1VUysM0sKiVs1K1RTkyfweWegpCEfO9Z7Yys+57fPnijHN+B7d30M3OFYV0a0Cf9FWtZbYjCOFSbcxO/AMyImqQhuKcCXyf3O4m/9CrgCOwzevFPApA0XhqpPKw6iJInFeNapfPNJdkSXO0b7rNXCu+JpRWNnvLjWg64Z/WiDfIz6Rvn6n8ffojNuqOkKnB5rAr/zqsXoKYWm1UEQvyttOxhmvLx/oCB3TP7xS17aqy0q712/ldipwTkcJee4V8RFKaHRkzAF8dvh5J8+eakB3+9/9oOl3bxTWtaZNpfLJufLZSpcf0E/4u8RfcF7tsVPh3a38Szkd50tqFiqKQkfO/Ds/Y16/U1tIgTM5cLa3yGx1ddRytdH45lIT/mw+9jpS9DlcXCnfYDtTqbKo4e1Wd1dX8uIrRwLF7k6Zwsse++E0Ku56TfjODXva6VZdkFrwLutaA9c1ejuiQymbDBkZ8Y+O2KSMLxofnmC/CyX8oYX/qw8Uqcy/rEDhc8TXWCopwSKxcVUUOvviS5Uhcg69la+Rdr0GziO3RQYNB+ypjz3h3Cx5FuvFfad4fVTkvxpfvV2ViuCmOknPT2V/90xCrua/1C3o+/ZCMlPTLKF7I5Nk0K0ExrKdJPYsqaAbOl3ifwgc/Et9CV+gOk4yCv8d+iZsfJt79VXW8ovHqn7xVM2rW3n8mNGNHUVh/ws/Y88RWVugO/pwK8GLgA3rqqDqZ890sEk9tqFEtz0eMPRP+GwKUS34lW/vmLPTss349TTgO2BPhA8p7EXEXgqbkPFpF9stdU5wwh+ZsAMFNu3s0RMVXz7SiA5aN2DHS60OM9F1wJ5Nr69UrVfyPI3Ye8CezHBjw3pkp8ujAjHZVAcJOqmK2iGPokg3FUg5ujEQj7ku7ZDD+Ysu6FsRCqEU6i9vVLw/yA+RNEpaN5qAu4eGB2h0Emsdp0728lKGP2b46m6jNz9/gX2mHz7EEOTFcOMgKrEV+cFaATs9UsRvv32tIzowsE/PfQGdMja6L4PieqH24kp9GtX/E/7Fm2uNwFs83MptxpHzR5zDR+jcwocOPw0KKcGzkAod/ItkZaF9mtS/eQfvDzJI1yHvhu3Ktzt5vq5j7xgSeoZdJ9eSH6yUsSFbl/lt0pJCZP/LE53/n/47hXXBGpP8bIvXvfT/+U7d//jvVLzeqfvmrfTdhYqYtL+51YRdmoDBzFRxjrY8j/DIeH+0UYZ/0sC7Ht5n8Z87rf2ghC75/+IBUFGXLItRCgbxpZ6YZ8S/KzcrGWfrhJ3O0Hhibv7+g/qhVzkyFBvQv72ScbavXV7GSRm50nfvVCCDGX/BcXe58DN2xxllISqjoz2wt5xpAbnccW61xNcdti/ARwFLtgBMQeWiUbXZVmKBxwAAEABJREFUaIlvU6yXOpLjaMuAnC10a53aStpXJsPWR9rAmRHQ9yN21nm8XC6UkcP108fq8PedXh28zOQnGgqr/eW1RAzTAcPyZCO/prJQQM5WvDdson+hKL6/04Td7P7t75SxkYlcTYbOPbGmwHlCVltkuyRmyIukAZ9+0UkZ30+c5UbxOhF377GZibNIyNkEnfVPr9RgiybkYYFtSpNph86NzK/A17CFx99/z3kGz6G5paBZdraNVvhlI7AU2PEgP7z+VoNff/0n8+rzxuN/sZ/P9/3p/edA/PTd33r+fN5P738676fvf/r80/H+/KdjvCfLJBdabyiSC7ohzJlAaMTYjyiNH07+rJ98mPmTnj8+Zm7/lxpD/sbP57P/xrD/yFeu4JnD+NPwz+8/7/N+b5/6/tLVzDTTCLn1sd5GNzIolj7bw5hsGK9Pjcf5x8cL5ZsfeB+YM7mh4nAZoXs2ZmBgRg4h9IoRmpuPd6qI94JXfvXniTne/P1/bLuH7c9Hm69Lt5mPYF9gc9r5+mb3fbz+sx+z+3c+bsbvsxFmBqjgBM4TxtYD9hFajRjUAYc7gqsP93kZXHw/mWTGHPbXZ58QIwfM8FnP/W1mnLf7J81zzVhEf/4xM7nB9mb2xzGTrwF8n6+jjx9ezXchBjnsPsbM5nXM7Mf9UoycA3Hun3mkexpyQTQybM/yApDPl0yamzicONyYa2Yy+2PTx8/9+PsHv/fm8N73aHZyHC6DfyMB4QStfcyn959fvf9T6+GBw/zpvc+NBCZhtgEuXffw9/DJ5/i4AHx+/dTss5vE3BjvaRQihzPvHE4zm/HvOND9eQDGokjylpgTwv0qE3IxkSiJOAKpSLPc+/gJXTNjDV8P3HwPlxuH1SzIg+PEOvfXpMh8nyP/MM8vDr/rU6xLhSLJgHNg3flexn8+6h5fh8NCkJkpcM3IpWQSreUAdBhdljOweBuB2a/+Xnymj8+ZKXnGgk7WYjoyMMkMXJhrxpW1B/jQof/DjP807zlBI6bLZEyWzIwW5ncj433/gaDEmwy4Jfk6PXY7FYUiOBZcW5yrDv65fDivHVaGqibQMQtMzP7IcyVTUAZ2X3si2Ms4YjUBUoSXPm+CXpP4cOW3jPkDcI7oje/hvDKzmR8hRNYCe3fOGUOkqgRfhDJFeNURZO1xYDrOmCXJJYeV0XLn6RNsZibf0+f04OE4mNnsjImrGffgbuLKug4Tt3JaemtJVvmXDJzXLsM+v8ABdvkYsNk+1rHP8MLZVJalxP1AUCtk0mnoOI3A2CG7I3McdjN25L3Pdfg+yUfLPB8XoYth1z7N8/VjDCwNhsx1XMum9O2VSVR7ImBwntIK5nnQMkGzHufP6fQJdofRm+9jBp3hi49zfpkZ+lTMJBD8SSSaDJoEF8IAvP6Gfnf0XT4yMiFkz+F3PHf7nSJzHLYBuvmZ5Os4X31/llcENjOb7VVgzQy+VlXaUNgyYw/aHQWISMBcVZU+fUKMJGQuCRCy7kiGV7wvy0oZ+LxYlrjvcEp9TgxxnubJANdnh8fl1t+3ONKewAnAkcqCREWnVJbqgaNE1l2eDvuDyqpUUZaqSRS4DLgOeBPwrU+28/sRHDNye4ccdknK0HuJg1wtFjqQzHAdmwHhV8fYHv1snR/IIV3zz4Gg0mXJHzwg8MBhT4BwTaLDv0E5EZB4UWKiGOXJmAPBBCirw4Z4QBIpksywWlRPUnGkQFGUpZabtSYYNbBnCR0NXe2A03wyOLjc+Z5OP7+6rDYU0jwWp0arm8sreUBhJHJhk0Z+dU2SkbwTSZKOwN02jQ7w/A4d3JNQXBGwuE40BB+yeVVF9i7Zu4YmA0UBX3sMvKsKlQSqmfsbAiBPmAzwwGk3YsMybYSeFc5/m6DtoiTY6WTg6bx0OxBjVAO9F6ulJoQ6gpRvC9rQf6+JZJmjyyuKUqzBtv6TZXK5S0UptlfJtaiKOXlzc3PNW2kBvG6nEoWDuGrkSa4JGlyTQJ0IZD1gGqFtg9y5XbEQ50RRwt51BGN3JKP2JJV3hx35iJ0K5KmH/iMBfkeCK8ODggRcQZFzQUI5gsuSwNP1ZoFsr0hYFNuVwoZAHZl12dqTnD4SMDomE3ZkgV0NawI9EjpLkvqb81NVFLBdju/5mrV33sCjG3TGcb+5vIS3lyrYo+Aci6zvAabBVwNXH38Hn45XV3MAX52shMMxB57NdqOa4Mzt2dFpS6DfElT2wDJg80OI89obYL+Gjg6n6+MA3iuCzBH6lcyvgLlzWSVBWbSj9gTaBwK/gJ0v2O/i/Tu5rb8FX7ftp48fz1+6uAUuxSDfr0Tufe01Mic45knGgwfXBIbLUKklmXS62GhJIrlFOlyGupQVoPnV7ZUGiiWJALmuG60fPcTedyrRmzvkeDi2syz02OvYVHIdOBTSniSImcnlfAGdXVY3mxMZeB1dr1mzIPlWIe/O7yxp0TRqVgvQGeW+Q8O7I8nkO+zD3f5O71+/0bRp5sSPONMy+nb76q1uSBAvYqma4LiiHWJWF6VbdKW3rMqiJnSkpDirIuqaJEwkoXyLfPiXX9haV+/ey+n3gas/C0XIPQpFImRZlPh8rWxda43ePyCpvnt7IYiLDzDOPuqW4phtFyTaOxXdqApcRvb2tW7BoeY5kjDq4YnrRvP0oTbQ/vDyncLJUnayUEcCLFLoEmfURCJB4LcGrw4dKYesFjka6JvCqD025/zLF6pIaFSsGyHYNfJ6RVss1/Iz3uB1RW7omBwKU0+iYrneaLVaK5aV3Bfz5jq5KmpobnLbYAy/ur7SHTguKUxsgHX17KHGdaUdttT/EqkioRNgmutICywRXS5JFG4fPZDKpJqCrX/h4Q7ZLikcxGXS8umJls/WsrOkeApQ/OxJAtZlrYupVXO+1Q30yMia69huaFUgUykmTWXULYnqgTPb/0qgRjY8SbIAj5PTrQ6laSDB7AmekmS8t8UUNH1/MSeEIonvRSeKZNKIDShJkjfLlQ7o/I51a+7XwOE2bF9kio9v5D7Y2fm5anSULhKJvRYUBPZ1UFHXWjwFV+zuAfkTPL+5ulF0PtxcoSNHEm+dqgdb1RQU6s1C2y/OtEGnbl9fanyXFcALc6UFZ0CLzzM0UUvg8iTzNQUKp2VijCGHhUVtSeSborqh056kYeZcWXJ2dfAkvrzivJcur67geuS+0N2/R19uJuV/916iuKpcCEOl199+pxKb5meGoUerxUKGnK9ThVxdzwX8AwXhD99QqIKXnlDepEaucxfYGU/SeXIxYpNGzn//EseaJOX5L7/SET6OixL+rrRbJbkNLJpGkUL1ERqVVdIB+Q23gyK8vIXfI4Ky+tUTnf/6uRaPFlq8WGs33SosaulwFJUeWVMKJVaD3T8ed9q3dzBzVIM8LZ6dIMtZB4ptDQWx5u9e6PSXz1Wh8y3w1r1UDTRwbqHV+1vstUnFiwegFHXE5k8kdF33NlZQfL+kGP1Ba+yW/4VFjz3ZUwzx82iksDKwbvGb55qKpPes7/SwspD/CwXlz59ogS45vs1XT3S1MF39m3/W0WWEonAVkjriiA5etzC/ikHFv3ii/mGlmuv0sNYYjzLrdX28VbFZavuLL9R8ca4EOSZsyat/81v1L2+1fvFMioZe3CgjP6iqBmxOe32nq69/0A7dOmCj+wAJSSoKHS2goxV04I96MeDu4koVZ+f6ly9kFCnW6G8PX3tgDWWhkaT9+nQrvb6adSKjj8uigi1H/Enp6s1buc5EbPlqvdQS/rTLqPj8TCbpgG1oSW5OnpCno3q4VOCsuHp7rSIVOj87U8XchlacLJWAZfvlU2nd6JRibY8slRQR2sJUuc4hqyXX3uXi3/6gwz/9oMQ6Dbp4edypJ4E6IJM9e/QU8Q6MC+Cd0I/TfVb39WuN377X9N17HSkKuQ9y2x3UbyrVv/lCoihwh0+ZykoZGg3Q9Xg4qCnhC/KaYtT7i3e6vGCNaUQke5UPz7XDNwUh7b95o461h/1RZ5yVZxS2UggaiQW8eH41HuX/z9qdjSqg1xH/ZqTouhv26sFx+eSBlo/OVJNYzmUhlUnlaqFYFJqidP7kkcpFpUO7l//rIg282JEMdt9kuVzqDlk+4vdW8CEiiz22auyOCsh+yfldNY1EzHVDQaCuK43QqqwqYbYU4Fnx5FT12VYRmo7I+e7ig87YMyxrHV9ezK19f6XAGiP0CMB3eX2FLGTtX79XtV4rvL2VTVK5XKjGFtecHcOxk/v1R+cLeObHG11RNL6kxRiAaZT8Cxn4STtgO6SsWR5OVho5PwrwKZpaLf6GF5e8YL3AQS4fblV/+Vg19wn5NeQmAbvbLo8NjvgaS/yOHb5AwfotemjI9rZcaCSh3j9cKX7xUOlXzzX8/IGmRaE99mn88lzp6qBAUXDN/MDezWqpokhyfzvEqB7apZ9RYFoWimdrGe/S8wfqT2oN7HuNDpYhzkUiL3SVl0dF1hvwu1oKYhCNIsCVVmWD7m1VHbOmr9+ogBkVxYwj/sAR30/B1MATjzeWXP0+04fjoQq/I1NInh4s1VLIypydO3CcPtzodLudfczxm9eKP1wip1tl7EWL3cmnS03A2GIPDT3N/Fr84oWcxgKP8ORMq2eP0ce1Dtj0hN4HfKZw06p2e0rbtwf1TaT4/INadMTwTU5ePFFelsQTnQqKbAvk2YBPXvQro3JdaByO2vzyi1mfA750f3GjnjNth+wWnHPd2/cKdTn/pWAUc7BHNbFLe3ElsYdxfipLEXhP8HWcFgO+RYk8g4oGfI7IfY0tm+qkaVEoAQfOmlx2fIywCYGiyOS+FjBF+Cb8t/aw0x02PbkfRvFqogDdY0ecfz0+bclZfnt5pV0Fr0LWrfukvqDDw7sJPb+7utJUSgN+aw8Pk38p6PevRD1YbWTwqpGQ0+rxmdrLCyXm6g79wM+LFIZVFSp+/ZUmbOZiDBqhz0BMm56eK+IPjE/hI/wfv30n1Ew9Nr5Btv3dNHLQBXDGZ5ienCi/u1LxaCvDhgZsylQlWVPIsLUB+zKRCxexWUYmJuDdw4OWgpfb18MfXqppFuo0arRBHlvnVaWB+UJPB2QsckY32MZM/qpHllzfwFCIsNIXj3RHkQ1Tgb9zpQBu/dsr1Rxk065VcuDBvWgajTB0/OoBNnBU2iw1gkeJbPsX4QJ7FNj8jphFq1IB3OLFTpE4rtek5sVjZXIrTSfsktCxgzJ8LUMBfa/lhUq9vtGIv+Rf5gjweU/BzODx+MN7GTavRy9q6Jv+1VfaPVxoOB7kBT6395m8Qsqa9xUy3I2dAv748Af0CjmrKNwrSM16pbpeavPFcx2J9crnTyT8+IK4bWqSzGWd80j4QRH7UVeN7JsLTRDowPmcOQcmeB2w9WItY6/b336jzDmuTSP9978E5xMJXuXAhk7P/+c/avi//juVL+80rpuZRzKT//W5kTMwCpfTpmgDmScAABAASURBVMZWtVqmhcKqwWacKuEUZGxyTZyagSmBh5nBOlMMUR3n2XS1kw79/MWNllg8ok85GWtUSti7A/HI8ZtXbEcfReC4aJQuDxLL4DIhN5O6Kqp8fC4xb1yWmun9/nb+AsFwvlSB39ijE3fwtuJsP8XW5mGQ4ZcGfMYI7yPCtOhggPyTlXPW8fpK/ftLub0PyHKHzcsUUD3fMuFvuJ3dU5hflytVqdFJUcttstuP6l/8TAX2zfdL2BUBcMQA9n2rWJXKxNalJfV/eKUR+1v4l3WwR+5/DMi4+ICiMkX2uBs0+4XA3CNDBbpWcK6rKSXspf8vfGoVWjQr5VWlgvgxWJBxLqZRGkJWR2xk+HftplDHebTgLCp//UIReUQRND1cS+hqhcwbtlnQfvX4kQy76l8oEbYhLmtN+BzCTiuVSr99q/4fv9dIbD/C/9sHtYuo/pM+ZiYzY64zwRu3n34gnD42dFB/1hgOvzQ3BN2Ts6Lv8+Z93n7s+7T2p6tvbT+ZNA/+NODz618a99O+z8Y77B8fzWzG08yv4t6b3983/c3P53t8NjAHFDbSkizY/GK+Gv0zDsyDOJmDI5MgdTSDGOfdM72YgqHM3OtjcwXw5s9zP8N9yk8bqiLvMzPZvJ9Jsnte+PrsKz5mJn64+0s/Ruenxu1PfljmvsfX+gjffQco0zfDSYdfHVbHz+H264SD6fdz+3EhBv+1Hx/DHr7Wj0PYY0bIO0DCosmgs5nJkZr8PbfyD32ZA2PicOlwioWie7ePkysWbZrH+ASjO8Ahv0au88j514wH4yYX9rlHjDX9+HE4aRmeOp5mNr+f7+n3a0Ad56u/Y+IELRglwKPleXyKiTeSj/PmcuHN700MI/lwTzt4yoE0cQjL5Zlmxg4Y8jA3ZvEs+SzGIk8+zsE372f8/TvNHzPGQLeBAGgCB+90mn9q/vypmbFmlmPzY5vho89kn4bBoiwzm5vgj6/rQZG3rAwamW6bx4/Qwm8m9CHGqBCCP85r+LxPzSL8AU5/9gHcavxMPkbo42v4uwgtYwjsf08XhtFt7Mmz3fcnDKdxr48fx9dvfX3npd8H9jTgNzOZ0biXSSFGpXTPr8jVzGRGy5r5l31D7v3Kbormv+EhuDq9QI6fSTEADy3rjx8zA86PjXdmhrimef0R/jh8Lj9+hZSa92Ccw2O6/wzs4++9QDdCVyYrxDjDHMHJcXWYBBF/pFmIADjJWGIaBo04igMBHI/ycb6Pj3U6B8Z6M4Mnk4/gymXweewdgMfMBLjy8S57Pj+mQt4kA3TaR1mcCK5DvF/DWHOg0NpR9HAcYoB2waGSAvfR6c2z3w9sYPDd4fMveIg9+6H35WWMiS4HMcrHunM30800f2Ya4Hj4g9MuA6TTt+fqZlxioBkyBoJcB/Aa2MvHTSTQ/K8KGPEjrzI8D4zzPnGfgW2cdVTqoOMIbXxNh8WD8IT96QlwRxzEoDDTwyzguPQy/pugieNlEpcsM78LPJl8jaooFOiqy4pYp1dmzwH4BmBLFpVigdyUcud+gJeC1+Zj0HPjvqfw5jrvLbN7hK4T7zvGuk76ep5sHIB7Yl2f731Ao7IsFKFr1dTKyFdVVd5Nfwm/e/yXcn4/sY+gA0SUf5y2Iwrg60zMm/uAx/eO8ArEJGDIvJiAqeOdZPOPO2QG/51HLc5oC/wj9J1Y3wT9uBcE8WSFsW8NbAW0sRBn/RvZj26ZBY0EhBl6WowaoZfj5utkBiRktINf4r1YbyR4d3h7+hIwBuYP7nxJ6jhbBG164JwAc4JWLX1HHMdocab/SABjCuoJvhxPtpDzrCFBE9nDae2yOSALXsQscEpLD4DYryPY8329ucysKQb3BCu+X5lK1QQVvmaQKcagGEwOQ0ZWIbMGYHPeF8iC08vnGWMn4D0e9rNcznhD87Io1TRLGTQOtJ6icY+THIwZJi0WC5XQZmJ+gAZHggYfN0JXbxN7fXj/fk6yR4LaqsIVxpmuVyslFMppOELrulkosZcn644ETj7OaVIRWEbo20KHGjganPX5jINXxp6dO75lKXfkSwKYCAxuw8WnCFEpJPXIruifwMfXGTnzXVeLolBLInbiwM20hN4fCH5jSroiqA8WSSjvCOgaGXLtLQBLvViyus10cvqV8KwBzrRcqgPo5uR05nEmuGwJHA/AvoBHjm+E5uvNRhHcA/v43Ejwa8C6XK/VklC6JRDq4fMI7fwqZM3pfkNSw2lfVoUC4wfk6pZEwxG58meXl5Z5qZu0COi420r4NaELQm98v7u7G+1IYkzQoNysZCaS33sF4O4JBt0udNhKl48JGh92B/k/ZZsZ16NfgRsvlrhMnpxttYKPEdq07LWnkOJJ+tEmeTDn+hND0MjeBXIZQ5DblZG9ykUj/6erPage0YETChsNtFlAg4gdaaClZMheoxI+3VDUCv2kAEwd+DrO1xTvfF/f54DcXb67YP1BDfzJFrQk8VoiVyM2YMCedgTiLh/jzVF3JKtuCB57YM7QdwLnGAO8rtSgZxUy1SMLwfvgTyqS9sjlyWqjRY6+pRKwOP3WD87QuVoV41qSPUcSD7evLijm7dRRkKoTa5aNwiTVsVQFzSbg6xn3ya5VyNCRIDyzZkJHDuzl7wI+3Y6C74J5biuypMmyFgSRdyR5AzR1eXJ418u1FshhGSJ7ZWglRYvMkNz+O8086XuFPu6Z6+8GZGjANqWqkp87LTYgQq9ytVTGRgXk5PwUecZuZoLIm6vL+S8HGxK7xspVKjRwNo7ITqZjoi1J9rpceKHGbWdGv1NK8n/WdoIeeb1QoFC4gC4tPPGk8DWFsx0FLS8a9yS9RLFuRBcOyGoZozbge0Zx+gw9MuQpO4zwaUV/l0wLbEciQPf9bt6Q0CmiCmg8gp/L/w2Rtst23WGfsRkuI4kgvUwlvpkpQrORNTcn25mGncODjCxWS00knA7YxZvrSy3B288Zt/GD29OThQJ2Y+Rc9sSaf8mgZk6/KJTX9ZystiLBi0lH7FBlUUMdtWd98YnYCNe3iYTw1LU6klhquSaSa83DM0XkMJHkCquaIs+1nlLcL6BbVq8W3fxA8f8WOG1R6eriQstQ6oSkbZ8ktwMZ3b8jqdeU1czfDD876HoL/2sSK7brdULC5eTLZ1IIuvrwQc3zhyphZI08n5CcOZwvpIs77UjudyT8nK4nDx+oYa8afd0+f6b47JwE7iC3ucf3V0pFods3H1S3WS4HLq97klg9sPYkJDvsRWxHKCAtfvFMx5tbPUoLWTBovNTkyWLoWpFQveNsOyIHkWRXCc8Nmi1DpcgeabHUEfky4I0KMhImCfqP2E4Dv5Ikeo1snCzW8ntBp+LhVoFikCesLw93apCpCjr7X3+8fvVa9viExO1x1vNIYqmn6H343XeqesBl7/jBz4RK9WqhgyeIThrVp5sZ34YkrtvsimQyeVsdSOiFDwdZO2lP8eSWhFRkme3JqQqKBAUwXv32W7XYrx67uMQ2BDMtrls9fPBI3bdv9f4P32pVNVhDzXv2b64VKcq1yEy8atW/udQBu98/2ujkxVOtf/Wldpxr8cGpymqlFCsN20oGLntk9oYiQaQQ3AbJOKcvv32JTr/TAh1PwLNF3/fYxkVVawF9O+bcTr12cdL17aXOtuc6+/ljnT18ooax6y+eys+GW/ySD//8B91dXCqR8LYdyvbmRkfsQ0siveHxweMHqkKj5dWop7/8mfYxqPr1Q+2Afw8ePbbuw7t3ev/DK/U2SSQfe3TCjuPsw5gkT0DWqVQqC7397gf0V9pRwJeZHjx8qAzND1+/Usf8LcWIDcUrs4DO7Rl3oxiCFicbnT55qH4cZPAs0Of65IWmXEZ16FaC19WzBxoWhZxnbmMminVrZKxi/P7thQp8isdPnujho0cqkL/HT5/pBln2RHdLstnxqvejNs+f6PbZZrapdyRvff9cF6rWyDr03SFHCYE5vL7Q3e9/kNi7RBZss9QVetd+/07+V9iOeyKJnJtS6WRFMfOVLinAPj5/oPhkK1VJPXZnJImcg8nthm0WKkLSuCp0t4cf8DJj58dnW/VhUi5NORoF5fdK2N1rEtEH5nfvdwpVoT1FUnEuVdiCLMZh6wLnUpdHnX71QjX6hZDpBjh20GTifN5SaDCSx9tnT1Svt1quT0mmZgVs7GE96vCvzrXanmrAJgZ8pO6s0RHbMwLzhP0v8fX2yMLVd2+0w27Ui4W6uehjmtC/669farndaqJYu9istSeX0+MPZGTA7VMDziGmmT9eAF+7HaAYMUFz/5dI1ufnSqdrJc6lCdwFX0/KWlcUOzNnlJnvc6PTxUrcqmkW2l9cUVjq5Hb/4c++0vb5Y+i7UCQx3VqrBluVSPja2VLNz55ozXnlduv6w4Uc/qqsxNGlEAsdkNcQopYUjt2/sidbBc4JP6Nb188P+1mnjr+lANNnte8+qAXnhuRuP3Q65kErCloJ3ylDlxCCXOZ6ztAav85tMiZRV9+90t0PbzVwzhpn9A347Zk/YJshGn7zUnecRe6brs5PNVGUCSSZ95wZB+i53mzUYJ8nztOWRLjjdUJR5uTkTIYMVNgpYYcX0GdNQrrEDho8LbF/LXJw5TxFvod/97UadC7te9mDzVxIyTHoFHvw+PETHSnODhqFcVBO0OXpYxVNrR4bt/twJSHvgcLmhGyX2RQ564coHQIyRRJ+D7x06/jDO+3/4ZsZrwr4zk7PVUOPnjWqkGSbRi7T/WmjvChVlhVkOCJ71zJ02ZCtDrsRu1EGD/JJI3H2jpw/HbQc4c0BGc/4FSN2ov77L3XIrQYKcQfw7embKD6UnSSS8xv/IgPyfHm40QTzA7hnzpdF1WBvlwrgEVaNIvLpfJ1i1mFT6QgtJs7uiuJMxTnjsN1SFF0sKYbjqyqYvNgkbODu7Tu12NieQk/izE7Y/dVmK5fTAZ6f/vLnil8+UoKesUgagKOi8Djg10ycs/nttcrDgOkoZtuZee/Fs5E1O+xjD+4FMqGztfSCM6mUhC/YFVKBjk3EvbeLoCqUKgcpInhe9Og4gwbs+tB2Cvgzhg1JD5Dzrx4rvryaC0F+TsdWCsdeCTk6GQsZNrHAz8oUXivsQI9sjKzR4xeV65VE8W44WzDJ0Mn3yvDt6ofXCvAshqT3372U7TuN/ley6HVTL5Qt6PqHl8r4BRE6VOigUfztp15C99yuijPLfZMQgpY/f6b062dq3ZcBx4IC1h7fxYDJfRWXzWLZaGyKWddjP6rljFWCNsj4qlgo1MgO9lMPThSen+kYJiGyKheNQp81IhEDclRhv+LTB2qxLyXgCFnHqGqA387nnsK+86Nh9rHIEv7ISEE8w9upKVQgQxFZT5xVOUh32JaWMzTjY2VkyIv8aZJaCp76D9/Kvr1QT/8IPW/8y+O/+UIHcmsoggIF+wpZmdDZER4nmQy6pO8v1WEz8u9ea/jU/L34AAAQAElEQVT6jVZv9zJ8wvAUO9CZJvgTsa0lvmBhUQE7lfAJM7FvxVlWjUEjfArw1Wmv51vtd7darU80OJzIs+uWwR/j3lirK0xCR+PJYi4eZ2iVLChj8wJncDd0OlKsXxA7tm8/KGC7jDzJ9GAlTaaMvI7ofQKWkfN8/7hRALc18ZpYZ4GvMBamAftvMaiiL3/7Hlt0oxW2KkDMAfkVZ7CdrTThO0bk1+k0nC5k0L2wpPzygww/StB1JLYQcHYURcu7Tvn3L7UDxhHfzljHvyTpBcoCm2TIcqJ4mMGv+OKhls0aXwifyGAW+7TYmw6BWf8f/zea/s//ndJvnulQCZ8J3HqT/sd/Vvy//yMkWioRc2Xsrvm/OqSsBlusm44C4UY1fk5QUL8sJWg0Ot/w+w1RGra13N+5SaOGVx80Ant9eiKVSSMyUBGnCTmI2PfF2VZ5bNUhp+6fGLZkiV4kfNGMbe7RtRF74X7NsEAGwDmhhzWF1hH/ZsCnMGgWXzzQSAzULZKzSSIOjqlQDU5O3+7qFr4elLB90e0Jer1Ddg1ZFPNL6JZTQNHowV9VivgEzIlZ4fGprCy0KGoVTaPFF08k9s34MJE4qmCuoNNEfH1AZqyp1G6iPN70mCQjb0IGPUYyaFC+eCyPP7oXJ3Ldc1tmi0ol/k2sanXIh/+FtkKQ067EJzt88wZ/f1TmTBBLl9ha1w9BcI8NMvFXd3mlnHvZeqGEDvX4mB4fF5ynZVFp+Ad8QAruve7PoQGaI47q8NsE3yZ0/O79hTrwMM6UHT5ixAaUft7USX2Hfv7skRLwxLpWYE6zXXOFKR4k/7Wm/58/xow/NoNJnzfx/NNm0l/o/fM+/Rf5fA7N/xob+vq+7v0VG4jtQXgxkjLvgzMoWuawFAcuqi3sn0+QvzV+exPX+6b/xI8x7681Xv3Vn7805y8P9pGf3nySr8+f/d7HfN4Sh2tAeQK08H4f85ea2f3bPNNIigYNfzIwI9tugLz5vbcR2sZYMNJo0JqLmSmlpCIkZRIiwjkRc4OCrChkvMuMmaB5phl7eZOYLCnw7PMHjCWP5Omm+8ah6s+fmnHz0+b7fGr+ztfyFgkGvDk9YkzsxFtgmtgjg4PPoYd+/dgicMQQFJlr3pt5Rx+/JX+m2WfPZqbAWMkkGsv7sjIL8n6/3vdlWYAWZooxzk0fP2Y+V8zDTfTBH/sD/RZMxvNPG13zz8wPjOtIwsZb4gBJrO/NzGcJOmYF7r0vhjDPM/v4Dvp+eufvvTHhT8aMjInQT0BiZoocDonmfeM4MDwrhqgYC4WQJMa5To78cnRGDnJvZkExBPnHzBRimJuZyey+ic/E+MzcwNiE7Mit89w/co5gvLk3muPu108NAmq+97XyPGCeOkCbifXokePqV587gZffe/P7AZnwq7/zPqeFmcnMJH4cZy/0uoxOH9fLrDEyz99583t/33OoDPCl52AcoFGCPr7eRJ87Zw7ryH2RCrnce8vg3bcdMOcZzhijnBYTTj4q6lMkALEMMODHb2XgmNdkv3uYTCEkTSQFHG/fQ5NkZoroYAi+5ijXiQB9nR4lDl5mgzC/mxQL56E0oCfeHCfXJ/+mbJawE/drZGfu3Bzke9l1PAbo4XgzVDLNH8fLg9cW59VhisDiV4e5qiuVRSkLJjOTrxFiwLmdFICxLKBRjHIfzkVhYv0MrSxrdhBiSAAgOb4hRPl8bzK6gW+Gk4eCdYz1IrLs8wMwzHAgHwX3HnhV/g6+ZNoETTNBiO8zsd8Ir51uZsjwxzY4vFVFvF7Ix+EvUQhuZ5wj7xymGIOWq5V8b38RQlSG3n5fEdCUjn8J/nQUqZDvFUNQSd/sDDnSZuoILjrkSQZe8P1jNzQYVTh9eJHBd+6PQQaMEzycHBeu/oqprI8e8ey8jcxzGXJ6xUQSnYA7IA+xKhQdLhy+GhirqtaETHkzM3DNc9Drczt46rBl1uw5c0cEboCXEboEaD7TjTUL7p3evmcAv4mkl9NzZF4C76Io4WGvuQ8eOx0mgHZ+hSKqwunqmGPIpyfxRUDjjuNo0kgyJuDYejBvMpzdVlAAmvXqKAKN0K2ySFDVKwD/erNRhp++t69bAqvDZWYzDD0BVEGCbIYF+I44mCNBUsU457M38fG9ozuv0GogUBlJTHirinpOcLUUw+qqUQnsxnhA4/d8p8PhIMdxs1rDv0S/gAm6Io8JWozInJjgsC2B1+8N3Q8KOllv5HpTEXgfKUjW8Mff/6W2ISA01vF3kFP6eO88db3ssDkl832Mt/kZnmfdfyYEygN0x6HDOTcz1SdbgBUrBcFuNdVCA+d+icwO6I3KJE9mjsie274JXHw/38evXlT12d72FEG9pbJWCyzed0eiLLOP33vzxJnDVVe1KprTZEdS2Pd2Hu1JmAzwpzt2agmarn54o4lAqUcuEl7+H2kg1fCwJEnVw2O/L7jv2HfWB+xAg8yfEcj2vHf6VLz3PXt0w4ujBfP96u3O/6oVODfwo0cPRuY4bgXykE3CKsrpVsN/h9VxqbivnG+M9b3veWpabk7knysKsw5LB0xVWerw7lKJZH09SgWNnAd0Z23WH2h5WWkqgtrLG42XtyIDryWyuzvu5ba7xW4c2euWYkI2h8h3ETosOfwJ3ZuQcf/SwwY5Y8l5/Qo8G2/IwhHZjtjGa5KdTpOaPrdtPveWAi3LasXcwMwJ3Y0W1UKvnn1dr0KM8vWO0Gjp44JpQG4L7MLAGG8uz25LHNaBcXsKhEf0JxLkB1pJ4Ny6HSiRE5KyF6/fKgLTgfkjfI/weYIXi2alAXnLwGKTaYFs9hQwKoLh7sMdtrrSiqBu2i6VsEnVYqkFrUMfF/DeYXb5aFmzBe876L+jiOAJo4nAulqutEZnzUwriqUxBG3PH0DzperlSkuS1LGf5AGzLaoZ7wJ+O43EZ8Af6IAf5gAntpjnZrlURjmvr66wCaOq9WrmD8PlNPF2i6xl7+DXLfqBcPmPWoLTAVsWkREvAHpBf7s51cOTM20o0q2hR09BwGUlQI8G+atJPjh/PMG6o3AZYmTljDxcczW5HJTInsDRC1G2aVT1EjknJXg2FxRCmuF3ua/LZra5R/h2Ai0yPotZ1AnFrAl7tsd+ZtbaIuOenK+KUvXJGtrU8vmuSylEWYqqkPEKW14SfO8Jwvu3Vxpo4eYw/1Nz9cd9DTsomTr03YC/IuFju06+fkL/WE09CfbtduvDVLrMchbcUvy4IeE8kPAoH27l36bvrNeyXGjzy2dyuPzLJwsItiIZU55udPf6gzp0azd28nOxhoZud0ZkfUGyMWNnTp4+1IAN2qMjA4m97pvXcpyKspz5dIteG7JyTTHqQIHgrj2o+fKxllUttwcjOhhI1O7vbnVFEdr/AgyhkH9cdgpk1HUkrBsZSZqb9x9UwHODBi2ymrPphsRuhSwd7w7qsYl7ijgThcIOHY2rWnkNvd9fSciL8/KYsmoOsYoE3iGJhO477S6vxVK6ev2OcZq/sHNxfQXe9YzfiG5dfrjSfbvU7X/4RtftnuTgUglc6/2gA/RtSbTUJGHPnj+WSJLV8NWTb3to00xBh8Lk9L9+9147G7R/dSH/53+X4Ol/tRThzzjttfiCJFnsZa0pX046efGFbLNUpNjkbf2LL2XdpAEi5dfXSvBmUS21oNhfxkgR7b2u37zXAXuzKzMJ2bUefPlCEXm7JSHcR+muMBXQ5iEF1JKkVh9MCbq02I3x+wult3eaSGQO3Gfo2ZJI2pCwGhfSyc9OVa9KjSQeT8KJthRxt7nQ+u9/di/bFP9u4f3q0QN1TZLr22Kx0mK54pgsSb467h/A/71e//tvuN5puOgUriW7zbLVRpsXz7Si8NcWQZFkd0ki8kDx8f23r3TLWdeBZ9ps9P7b7zW+3Snhh3kS1nHJ+JonmxOtsVlPoV0ukyoKKXHZyILJv8ThPlJPkW6HvpyutvK/JK72WRVzOmTc0NcQk6yPevdPbzTeDWrtqObFUrfVIP//sA74Bu+//l6HC2wYvHB+hCzVJGaLk5VOfvFC44M1CbY9tnKhnjFerO+R++PdTm73l0WlpQr10HckAeqFzPbVe5XIVAE/V9jWej9pAAf/i6lI8WBH0dSfj+1RCf4fsNUNZ8H66SMt0cni9ERPvviKwteRpOZRxcVRy188V3tSyyjOtu+u5YnSVY6KnLn25blOHz7QFbQtXl7p5rff6oi9rsFh8fwh51qrRJJzGHr4vlR+soVHjezmqOG3r1Tiny7AuV4sNILbEr6XZSQGWKja1Co5Yx4+fSK3HX5Wt9j/MhQydNrMlOGdv7u6ulLmv/UvX+gIX/wLTBOF0A+vX2lPMvLAvP77D4rYqaBJzUmj3bhX/YuVWv9L7ld3+L5Bh2/eKQBvi17bo63K861O02IuLDXcj+hmQBamulKgaDVQIJygQ3myVNquVAPXDltiZaEjfKmQhUfPn5MQ7dRDlwH6jU+2FEQPevfqtRJ7xCwtfvlcsSopXkmokgqS1BnaTvDdMDAlOlzDx3gW1WwWevmP32r3A7L/9nY+8/ws6EloN9BmogB4fPleN9iKFr/vZLnWkfPaee56tZkKiq63SmWJjWrlRQH/gqongE9Ot1py9k91UoucVcBXkNS+GI+aVpViShK+a7o+anx1iS1uFMC5godpjY6WtdxW315eKMSo7aOHWlMovhs6HZOpQS5r7GdYNarxUTJylTj3796/R54G9OugFl9oz95lSLr+/vX81/CRHNkaxSnarD28mZDjsY4y6D4iA01VazocldGDkbMnU6DyItV6uVL1s6eKFA6nGHQ1HRXZr8XG56udBM92x50KkuTVQ2xnaUJtdfvylTJnZQ1OmXjIY6Lb/W5+57pqAT6I1ouktuazeUBeB2BJ0CLjZ6WmVsav7pzv2BVRxOmXhQrO8jhBxvdXmoBhUyy1CZWE3yHkyfpRBTJ20KDx2Eq0kfkRvgu6xSXnEriKgqvAt7w6KJOEXzx+KGOe09rXcFvQv79WB8s2L57IkN3pzZUyPoZd7bFPgw7fvkEHa4wnOKD7B+AugXt5tgUvk3E2Gvs4Xb1FeJ8piAzs39KO11cSse4a3yVaUHwHTSnY9dd3spjQSKm9ukQXbmTozEhRIiHbDpOQ01DE+a8c9eRUEdkKD0+UwEHEhj1+hHZHReRrV2r+68ljA6g5a+JcycT1JedP9fBcG87N3kbFLx7go5hWz56qwW8DAxnnd49fn4+tevTiw7//Z034BZk2En/1h52GwLrw5BZZaL1hHx1HpahyvVZKhQI6nSnk6RU0HQdNP1xosYVOT0+14nwL331Qh68SkS+3PQFY9GSLx2ES50UJPVxWe87ugrN+RAYxR3J9779+rbyuFKBNskLZcfzdWwX8EDkPqqQl8pYeP0CHHghnUkWOCtjRiC5maN4oKWy30F3zWhk9mqKUqhLaN+hqja5WBarZxgAAEABJREFUmu0bxZvksutfOPj6lQ74Qg221vcS+jP/axHIVoBnRw6mSBH5WEjFPwEnvuUKmx8S/AU+9/MDvpWw23a+0vbnLzQVUbEo5Ofq+GyrCZmr6BfF931piouSd9Ka4unIuomxkfPp7tvXEvLs50GJf+eyks8azecHe9rfPVX65VNNpwsJ3Q/An+Hf6M9F0oDdSc/OIUBWRyEss2bCR8rYsyX+aWavjvb2d98oX6MDi0btbq+Rs2cYRhl7+/52fdBySrr5/iV7LdVtKmi7QZ9buZ4rmuznjzUhn0ZMaXetMno5vbnUnhgoY58C8CXOtbRczjLQbDaakOk9xcAe3c8frhVeXalpJbepxWqptomq9sBx28qQB6dbfH8nozBXlZWmZCrwsRfVQv5lsOPUa49tF2eWf4EjnEAXaFtQbFv+7IWMovzK7QI+r1in7E0FNr3zvyg3qe8O5IP20GvSfjxwltxJp43ajSn9i2dq/offqHt+oruFaUxSdczq//W3Ov5Pf5AdJyVseQ6m29trGed9hR0OFL5b4mfh/40UhDN+ofD5K+IpXystF/IcmNCTFh3Y//P3Wn/1TMXDrY4R0b64Ug9tmrOTWW7c7zz4F+LR9/GfXipyFmaXtW8/aIQP01PkC390JP50HU2rlSKyGWNSmAC6HdUVBqycu/CnhfaxaaR1oxH7q9muVkrIe/vP32oRKuTybP5n6v2fRr5eRi1//ULjw5UOxCET48LjrTL7yb/kgU2MJ2ttv3ouIWcqk4Stt7OlhgLePjpRj/y0AzzFjiR8nGBRA77i/t2FIv6aHqxUgFfpOpmlAhtsNFnWqpPyqlFdNnK/II3ShG/hsWZYVAIohX0ra0pZPyrFKP2rFwonK92h5wOy3WPPOlrF3IQuJ+ymDVL3/koDNFm0Uo0hGpaFrEwq2XtClgb2Ma4ZPY9FI3GGGPLlsckCWAXdjXcJXT3apBG737295BxvsdG3Gr34jS0rFDT+7jW/ocdf/7G/8CrT93nj8T/l59MSfzb304tP1z8b8N90x49YmQn9UbAEPjQEkFNGmYPMnegJYTQYxRku/QkbPq3w6ar5Y2Yys/n+819+cH3ezGweZ3Z//Xzsn9/bn3f9R/T8ySwe8Jf/OAuw0SHXo7n98cXHO3B2Onx8+psXC0EBApnZjzh9PsHM5vefj/F7X/8TTUboPZKYH6F3JjnA2Ton2jMObsbJk1gbBcwxCNB/bOKTHVauE+N8DW5//JlYa8LR8Xc/dv7k5sf5Ppb2k9c8mjJr6NM+wGhm9Etm91fx8XU+NR7ndz4vQB8z1mD+5+8drk/j/Opj/erNx5n9cW3v8+ZjfD1/P89nzfBxnJnNe5rdX3383FzA55u//svsfo6ZzYPcCM83/PK9vI3QwGnv7/zZWwgmh2MCDn/v7/zqzcwUQ5B/Avc+zud8aj5nguf+POJkZOefywHt01ifm1nbGR4x4A6dr+3vP73z9z82cPW9Qrzf1/tH1utZ38xnC1m8h9nMYGmeWwzIFfvcwzTNYyKHpc/3fUKISkWa6RsYa2YaWHNiPy/UOkwjshNDmMf4s8+boNk8DpnJfs/VzBRilAWTf0Lk3jgIPr4PZjPdiqJQCIZ+ZprYj5NJ0uhrhKAQ4wy772Fm4oG3mvf3vYwxA4ecv48pMj5o/kBng6AF+EVjDeB2fUzgGAN04B1UmYc6DcwY7bQBPse1J2mReet0ENv6+jzKzJCFETB4y/iBcU5PA046SVJ1Gj/2M9SnKMWE09OrI7FmZjOMZlxpkRZkGvtBEdhKHPYEzBWHcIhBrtuOVyoL7ke1BGkdCaQMfv6+SIX84zQwM8UYleBhYK6vIz4Z/t3Dn+f3ETr5fKdxBt8IfAxTZlzB3k7TkXszI0HGG9bi9/xj5vhPM39cns1hJwike8ZP3PjavkeL01EAn+NlPsZlieDOE8l4NIIw6sAnQy8zwyHttPe/Rul7lUUJPKMch8j+GXlwvmSg8NZ6UAcNHHazMI8LrOHjYowqyoLlk9rjQWamIiQcwqwBZ5icqjxAP/atfH0fCwhyvEOManDGxWemKVe300JeuFWIUTEEYvFGntTxgqode9mYcViRC5cz3g/ovK8d6KcXmclyPPmlEfwiNC9JtDusE7gVJQ6cBd8CPk8KMoZm5k0qoMXAHHfunI8WjDEjIGUFA7eqUoLn3dgTj09yvvq4jEypBbZdJ09GxBwUU1KG5zvo7AlgX3PguSdoySlIVaG0WSoSiGfw6JE1c1iAbIB/e4LgENL9OlkqCLTdGQUMDehhUSCnrHdHEOD8KqpSIEGgccRB3JMszmrOTxVwvBuSDgPrRwtqoIXDJe6dTlVZgXehkAo1VYM8FPLCTgxRMaAX8B6QNOGAG8/i4J+g/Z6gYrVcqUxpplFPAmfAMfbW1AuWj/f4U8wBfF9CDqe3O6cJ8BvNcdlTWHP53O/3yGmnYCYrC0X4UQPvYrmUJxsT+7ckRJyPCT5MyirhiS/eXpMwOLbqwdN54mPcDiTwGqHTkUA9gLPr9ITO+RzH//rqSg6Tvwsh6g543cYMyIqx/mKx1HK1UgLWee5H2jv9vQX65ytzC+D1Nfu2kxdGirJUtVmpOtuoJFjsyqBcRB1IYGXW7lirIlCbC+8oRlVVKqBnR7BZkxQYkEVfy+E7AlfB++V6LcREE3xp0emeNUZovzk50ZLgd0Ew7PTq6XPa9eC+3J7IykLmMlKX8rVcV5z2E+99ncyizWpNgraVf1bs4+M69nD8R3i+RF+dro6jJxDvr60KeOHyfgRug7YVQWgJrQ1cw7JWD6yGnV1AS1+7RpYL+LLarMBDiuj63F/X8jXvbdMgL8L27B9YqwOfgC67jT8iAzVjHe6IjfW9Q5YyMDoOJ9Bh5jkJzhiDKuQnAGMDHztoajL52ATvFuDk+/i+rs9Oa6eJy6j/lRfirjMKiC1BV0JXK+QxeCcAL5H/Gp6kqlLTNHIeON1H5Bft0YQ8ls5fkpq3FNGKslQMQX3MiiQT94W0+uKJIL36P7xR+OFSiAU8OChDR8fb9WkH73MwDTapx9G2daOKZGrx4FTTqtLVxTuJiRE6IkYasEfXBKWJRLExb0+BMVJguZs6eQFpIKj2/zfb7ccilO/lcw7oZQMeNQmGCL1K7iuHOSUN6E/F80wzZOwTvVx/XN68+RqAoYJEVSb5CUs0PdpgK0e5XLjM3JIE2yMnxSg1FEQG+OvyewW8TtaaPZz+Lvs+bsYJXfT9vE/Iq8vCCtq7bM7JEHTFOPfWqxM18Lrg2ceuTzYzT9rbO622G+h6BI9WE/qZq6Q9enjA5tTg6EF4IglaIWMDfFt70gWbN5o0LApN61rHKmr57KFsWWmfe52Q9CmQCUXTcruVy53rsCGH5cOtepJBbz+8V4nux7JQhcwP2PWMfXddyOMgt0sFyf8VSftb+LTcTUrIQbUp1F91Gr97r+Ort+q3tQaJQtdBe/DZPn6kEri99RSzu4/ndIksHijGh+2SeReyqpDbDfvyoSaShC0F2AY4WniAKCmlpMaSzk/P1KxXSqtGPXgbert7f6mM39VgC7bn5zrBxgzYmxb6mBkJzSstkYUdyc2R5NwIPA3yHFnTm+vuAC1Gfwb4hF3wvzywR1vtNep4eaNAoqckUXL2xQsVJGEGCmY9vkNAT0b2WqGzzvvN5kQL7EbGlqxJzFmZ1IesOwq/LvMOxxnnXQGdG5KGJxTaGkWFi7sZxlQUclrdUazpPtyop/BpJ0ulQ68amWsvrnT67LFGzo8t9jJBoxqbNcAj39PnlkWpB8+eyeFyPifwEsr77s07hcheEZogTxMAfaCQ63ZKrhCaZj7fvX2jJQXDky+eyhNvXlQU8EX8hiNwHYqs7a+/0khRZJmQsd/+oJ7i4YGCY6bgtXp0pvQY2lXs05gKkl7Ni4e6WwR5om86Dtr//kLX/8CZdj1SVH4gPS+QX/ZvDzo0QR2wJPi0WK004jcKISiLQu/evpXAJZeR8cw5aVS/ONfp3z3WcJaVHwRtfrnW8suVFDqV6MTFu9fQrtYCPRNJq8X5VgvscvnoVPGm1fj+Vv7P/Fb03SCTdVNpRB4SNvvAme9FdeeLSASL5P3uh7ck92/VQYv1Yi3XkYg+FvgTAdgS929evVEdCjXo3hHaVqmUnwVuC3ytokjaIK8H9KwEzxPsRJ0KTZy9V8edjte3mkhKtxQwR2hxfXetgE3ZY99bZN3P6uoEHJGLgJ530P3dmzcqq1I9cUWHbU3gMVAweHP5Hjs96UhB3c+IhAwse+nxz75QIrnstiiXSYtfPZ/9bbdJ+eWlig8Hvf36O13Dk2HbKJDMrSh0lrRAsWyJDgV0pHx6rgM2p6a4HdCfLTJdPn8oQzfOSOpH8ArQZWNJiWRoIEE/kAxsX17MX1qJ6PCC5PQdOj8gx+9ff69uPCjDv8463Y13CpXpGht10x8UwKtGx1YLbAfJ4T1++wb6+V+b+fwI3zp0/+jFlV2vgUKrKBItn5yr2qzUk2Rt0Ln2NfJhpWKDvJWDdv8EzSeeY6fmV0utf/1IQxF0R2L2hGpB0zSasPEttE5lJTtplPYdMnRQ2yRNv3qi6dmpamy4287VYqWMHB3aPRIgFTvsJDCtQ63Bk8UnC9X+BQwKc+ckjBMJ+ZaigHEmJc6mkb3c13RZadGBVJcSPkVnXD60Gl/2+kAh++T5VuVXjYpnGy3+7kuVh0kd9J2wQQtovy5rFczdoNOpKOW2MaWkPXa8z4NOmFP4/xOVYs5EEaNItVapUlkWQnDgo2lNUW8E7/3FlZaxQLUmGfIh5O+mP+K/NxL0OORO+7HTDnmdiD8MWFfY4x32xvmRONDjXKg6QLcjtjSrffWBosZed6/eycyUkZHjw6UMOXWbtlgslNCRokzA3mu/38ljpiO2pTxd6/j+g9of3utDt9OE/yV4HkKQNrXi+UbdIipvKnR6nPl3vMGeV9BS0gCNR9oR+A7onREf5Rq8Q6kjer5EpwtkxlhHq1rbs4dK/aRyvVDkWjcr7f1fw4nSiE0eq6AiJOBNqk/WKigIOh7VA85Z9CiWpQrsmO9ZtdLt63fq8LP0cKMWGDqPk/YHCb+qQr+GFObzp0RPY5/Bb1Basjd28Y59y9ON7PmZ+i/P0BdsInpfsoew7dO37wX5NTnuy1IVOum6kD/c6WKA/gG6UBw/GEoLbWtF9W8vJOLXATkrgTNjc3wtpahx06iiODPVSZtnT9S7HXLeIOcVThFbqqwqaZyUkK/xZ+caKJS4b91y7nfQJ+9bFaMk8Boty+1AA7oLfKyW4pvPzx4r4xsfsa8HaNHh07ks1170gz/LB2fQuteIrYjA6DFjwX79mw+cQ+81oE9ClmUm33PCL/V8SgBvI/Yr1ksKzWfIxom26xNlzkMjD1EMUq6SmvNTcMhK2LaKs0xFlPHfADw9zdDmiTM/S34saYHtsZiUf1GN6eEAABAASURBVPuStYJ0utSELlQUOP1ffTBw7r5/p4EzMp8v1EEXfzdBsFTXmvqOjdkPvk3QuyhL4stWERkdiBfjFJTwWyxGDWeLuXAd8e/Hs0rifKtdLjiD7faggEyGdlKGBvmHN5ooarkOjW+uVHqF2aTd5Qe5f5G/u5DHeenpmVpk32F2v6r++VN5MUfIvFGcLjgnDd5nzpIyJU2guIAu/cO1MkWh4bs3rHctJFsLfIZjGNRjf+zffC9RIEfJZGdrVb1UYuMitiZj/7rDnVb4kyN+rlGYq5Gl4z98q8h998uHWn7xWAFZEn5eZJ3h+/fKb67hUSFDfvxfJImcReZjkMlr62WbJcXwoAE7e+SsdB//Dr9v+OUjBWIZh81gnL2900B8YZw9J2WtCpkQPK7rShaDXMaq0y3uwkEJv9iwhQ2+QkGrFdVjc8S4QoFi1isV316qwW4O+EQe/4TzEwmZqnLQxBk/cJ63tBEdb7CHBu/9/XKDn9RjCKB1/tUj9Q8WFJfXs+/fPHqo/uZOE2v2+ACHtx+U4cPdsNcEfR1/l0PBk4CPVX35WAt4N25KJe4NmRFniWEPnUcDcdSsy2VST1yQ0YW4alTCyxF8MvqUoP2IDcgec9xcaP3zR6r++59p/6/OdUzQF+Jt2a//R2TrH16qokDdVIv5S1y7l+/Uff1GxcVOHbKXeBfxpatnj2X4CBEah25EthaKFlReHOU6X/yGgir2oYDGgfhl/O6t2jBqWzSKyI3ha0ycGeHltdacw9V6I50sFf/+C7kdifjB+fmpynd3MgrSosjc/OYLtfhuh6tLGbYroJ/9zZX2nDEJGRH752Wp6oS1GF+8vVU4Qbf8r6XRk/ACvP+7X2jizDPOmP68Uft0oyVnQf7ta5VFre3Dx7ryc65ABo6tJoq8hk82vPug/uvXGn73SgPnku3Rb2Kp/vJWU8gqWCNA5w8vX6IQUUf4siT3VX3xUFMyJCpKb69nGRa8OlZBGbq3V7cybHNTNcjfpUYK6v7Fngnfo2NMEUs5rK4D7ptHZKpCtPQfflDG1wpmWmFXC7c5yJ89R95+eCdhK7RdKKwa8rtBhr1SVai6brV7+UYTem/wtKxq3REXl+ip4FeALh0F4wqdDqxVHkbO4XequkybZO4zUpSuv3wk/19mlF88k5R19f49Omrgqb/2MV58atwyySf+afP+v93Q83nmXxr1+ep/uu7fmvWXVvpvo+8TVpzT8qRT5DAxlGCGngPXDUNGKPyd3/+UPhlK/tgQRvmAeTLUY57P/fj4Fy9/+v5HaBjr91z+5McX/9T+5MWfPzDMleNP1//zYd7D0Bnsz6/e/5/SzExm9idTHQZvf9LJw6c+sz8dzysFeBDp/7xlnIsJR27CgZdMVkSNyYQtxS/MmiaUS9L9e274sWDzWsGCAgeTfXzWx49T+fNmZgohKhXF3CZkIM/7iY991rj9+GNmMrOPT3/7YmZ/NnbE0Y4x/thvZvMiZvZjX0aW5k5+fbr3q+PsVzNz8Zzbpz6Gzj8D63vfxBqO68jVm99/avNAfgUChMhB5s3M6NGPMOizz7we9E6M/dQ94Zw7Hp+eP786jA7HAP98T38XQ4A393v4szczU4hBAweDz/Gmzz5mNr8PIcJneO5OzqcFdf/5kzmMnxgTU4Q2eW4BGfi0fgjhfpL/Zp0Uo+xjn68zMneAfj2JZx8SzOnMQH+Ajlmmtm0VginGIKeHr1EUad7L19DHT+ZqjAsxMpZ9WGt+5hpoLKUMDb0Ps6K5MWdA7l1GjAHR50JzM+ONZHZ/1ceP7+eNFx97JMenJ8iYYQOucegJ+AblWa5NzmtPis37sH8IwBYC76EXzxP4+/5+jTgMYkuXJaeLRcaJD338lsw0wrsQo/yToZE/+x4FcI84Uxm58f6iqWSsDyN9KFNNVVUpsUeAXyN4Z2D056qkH50cgcXhzMzz4onzxfET+0fgHuATW86wOx9CjDN/WhIFxqDMy4n9fUO/d7r41cxUlOXMP38WY31flx1/noDD4RmBn1fz+iOwOE6RPSacxgFb4fub+ABfZo6CqV4t5bYqEUCHslCkBejGKGVgyYz1caPDjgM/co54nyF7E31OnxjCrBMJulQ4HE6npm40sWePToUYgb2YnwWO/k12h9N5bmZsldUSMLoMTv6eQJZOZfYeWaOAts5fp1NP4OHvxLwRh9fYO9AysDpf8N01BsPXaWcR9fe+rgGDWQCGSb5/Zn7rckfwUBGcK5r2h50Yokwh1WGLIc7nbgZXK5KKslRZVDMuJlOQtCf4z+DYo2cenCSf47IB/SP0mIDfecFQ1kY/wcnMJFqJU5fBd/Lx0LKHf7EoVC4bOXxLnLaIXLYEm6Eq1FBEi2INYFURlQB2INnua7g8rJbr+yI2CRX/p1BbilSDw8XaR+jb4QC6nDSsK/ZnE/WsPTJGHz8uyx6AF8h6DXyuR3tfBzwcrmK7xiE27S4uFXCIJwKyVFbQ+0hr1bLWhDx/XE4HEgQdwbzR8alxOxduXCYn5HDGT6YBmhlXh8vHGL86+O0yJe+fm9hf8z4FvNNPPiHCM9ZxnApk2XH15nK+WC7neT0wDsiYywHiPK8wYhcScwtwOQC/y8aRcSV08OaJ5pr7xdkZgdgolw+n3bJZquCQPxAk1iQVlrx3nglYNycnKstSrg/yT5YCdF9t1tqTJBngS8ceTvOI3HzSfR+amNcToPTIaPkRT+OFPxfAgZDq4MEpyb+JoNX5UBXl/BcojlPFnB7aNcj2iFz17OW8cVzKstIczCJ7Ffrq/VKWF+edByO6VDPvE70OBLsdfPSEYAYvo5VlrZIixoEEsL+P2MvEnoDIW6kC/nu4kVd6HJYKvB0232dE5iP0dto4rE77gKw3FGxqgtu4WahaLeRrdsitmQnl1S3JlRF75jK/R64yGx4JcPyvqF1H/EsLjJSy/84KMcrtghdLl/Bn4XgtGmS1m2WhKCu1FIX8SyUH6L1YreQ23GFyG+Z2z3ldM25C19gO+wJ+8MBpuWNvx6dHjxxnx/aGZOUeefDm472ZBa0J5BzHBfp3erYFnUkjslrEQqlqNB76+UseRuEqU7QYSfTtsC975LEA7hEdXFOYFbJKTDrDgUDpnCKyy1Wz3ihSqMmeSKNosiNR6TKVPch9SNIMGoaYNI0Z8TE53x88fapMsibEqIL31SQdL65UDJPKUVpW8BnY/J9hdx/XC7UVtj3EIP/r7dCUyshge3UjawoF/ltsTrRAPjwxI2MNxzvGGdeMvl9fXZHka+X2r4Wmniw83N3JZeL69lpH+L1ar1Vhf25JCOxIxpiZIvJVUpyOKSoj81cUwhpo6Xbb6WjAtCIRGKS5ANWi4w38LLEDLncuEt78n/4+ffJEB/beUTx3XXO5L5CL1fl2/oulQxI6oln+7tCz+a+WErTrJ10SDB+xicbz4XgA3h1YB9UkBDSMOn/6WKcPzlVCy1gk+diWs+qADhUxqcK+T9hNt68ZPgn6LTi4Du+wqSRN0vVRx5fv7xs4eLL66vpKCLWOBZd3N1qgb4++eK6piIpl0s3llRJQ3CKPHlvNe6U4F0EH1m/WK73vdvrA2RZIPuyvDhQfzuRf4IkQJTocy0oOVzu2uhqO8sTvHfRxe+H0CSHIWDOSEDraNCfjBmzL4P+EKOv5nk7Tpmm03m7lfJrKOCedJ87IHUXfu6sr+V/rrErXwaP87Lu6uFBRN3J6FNAsi2QEtiVwVobTlUpgP9ue60CC0PW04t2Gs/AxhV2XiYJK+pGER0qFbiiY1eim69rF7nb+i9jLd+/lvk1DYrQn+Tpe3akgCZkoZK9Ot3IZdVjdf7wBvg191WqpFbbd7VbJeiOFkeDnLmdrR4LIbW//aC1RBLiDViM0DujdGbyvyLb2JAFXTx6oI5GvYLBu0kji5a7by0gOBpI3ajuFZIox6A7Z6G97jW873V3sNRZZ5eNajx6s1FFE21MILpAZI6F4/uiBTk62sqdb3VBQWG23UEwKnEMdRbMjBcgNe/foo52vVZysZlk2ST02pKW/2izVLgt5IipBhwraNei7n8fH9nBvW9DVU2yTy8+gTosnW53/6gF5+it1JMjsZiJh1+nDQMYKm+z4Hqs083dChzPJL5e7Z198obvbHXZm1CO3DSTrbkmul1TF4m7SdNkqX2ddfXtBEipo9907nVfov4oZ7jZKB4qGDXhWwOh/ZQJzNGInL3VQc7rRRNxQUYBze+l2oC6xSyZ10LfCZhaMOfsZ+rKudIBffWF6+PixXPYiSbQFBYoHJ6cKXtwDb+f5m29/r3BWqt7UyItp98NeLQnNVU6Ky1rZ18I+T2XQl//y16rRI6NgkZGvhI48OT1Xi11bL9ZasIfKJPct9iTvMji53G2eP9SxEgnkhYIXIbDVPbg8OD9XdZxUNY1uv3+tA4WIjv7ApOKHK+FAqfK/4B+kmjbUwHS20QG8lmcnevbosQJ2UzFj60cdj3u5rbrlTNizlkgYlswbkan91ZXeo4M9ujzOf9FZ6xbbukCejouo3e+/1/U/f6P1r1/AD18vy8y0OD2VF+8Gzr4tvufIme72QQW2cM35jYz5X9jXZa3LD5e6pMC+wC4GaLMg2X7z4ep+HQrOGR/7HJwX+Gj7ddLmN1/p4DK0qpThc0WBtMceTLtR3SErVFHnPz/T6qTQ8lckKadC06tWh4s7JfSwoZBz7A/Q7pXyqlZEBy6/+UE7Ck5dFbX54omEzpa/f6f4h3dzEvSWpO61/4sG2Piec7kDJj3aqj9rJIpA9c+eqIhRrvvx2ZkOrLW/u1H5s8cqanCcjtpwrhfIwe1vv9Pxn77Tbnen9vZOYxwFGTQsRp2wZm4ndS8Puvz9S73/7jvdXF9q+fyBwpMTdXHSWEdVT89k7OdttdkqylSeb7AfLUlfaYoCnkQNd6lr1jjid3RHdBeb02Jrc5gUH25UUGionz5A35PGxxuVzx7q0ZdfqIffA/YgFlErzq7MIXnoDsBZ6e33L7VcLJTg03E4avn0oSJ7+7ng+lNRYEoPt0qPTyV0YcXY0A5AKLnuLEnwG2dUif1ePTnTinN7rJGLMcgT9NVmrc3PX8iL6O4njehR7ntVCrp9+QrfI6vCT/GYI1Ngb9zEXN8oUlRdFLVOKGZWT87lMlzddJrgZf8988CjQx5dLkf8pxEcu3cUzfBxErFV5uycsCU1Raz0hLM+DKrxjW6++U63r97Kz6nX1x90SxECUGfbeXPcyQtaJfZF6FlzspZI6k+XOzXY2QraRnjalZJhF5dFpXq9VPXiiSCyhJ/g52SHL1OM0oHiW/X+oPzPyCb2SdBw+OGDAms2D7Zag5sb9OHtlcTZ5n2BgspZs1JGdncUfup/9TNN2PFpVcnjlI4CxsQ5bJKKqsQejtjbHl4s1PMu4BcekO8On6dD7wZwDYxrTrbiuJKQ3w5fw15eauCc2uP2un0zAAAQAElEQVRHrE5OtPnqC1VFqYF4peNcGPCVC56nt5faffigarPR+MOFwt2gzBlW7nstm6WGCBwPtxoTsgweYRhVPj5XfHujCRirL5/Kz2Sj2OC2vMA+l9sNxajXKil+GfwKZVLxq+eyVSND+v0LLoFCpHmBtE6KyNXQtiqBU9icI3yuHpxomvMUwlZJqaoUwS1iq4xVAmtNT0/k+YZjDXu2NX73UQn6xJyUv3svL1omZKzEz0hVpcN/+Fb1794pf/NOCZsYwEu3R90S+/gXMauyUnhxjj6/n/9ZYwH38esfNKHDJfyMzInYQnEuDF+/ZdOsjD2Kv3qhiF5k5yP0apOwVY20bmTobA6Gi3DUcDzOvvH2BbRgnx777TBaXSlWpQIyJfyf4dt3al+/V6ZolfCvRvwMcR41KtV+uJnP0GoPn9DJ9PcvtMSed/0B/+JaBedeQdxlyKJWtYrNSh0+T17X+IFHDQ+W5EJ6uZ8jipSZYnBC/nf9UcvnT2Zah8u9RgpzI+db26OwTaVEoVDQsfr5E/UuH+wxcL4qI9qXNyDMzftbZOeo4tdfqMA3Hk5rLeHXCv+gxT6mophpOWhQgO4AopiKWZ76wx2SEWQuVNB5IC+RsEM98pkpJhsFr4G4zooke3YqgzcTfLBfPdHofylLPBk5LzI0mYjZtKxU4G9Glwd82uoEewuIk9sUZblNUJKKR+jNpkZnweMtekrR8UCcdvfqjcKCNVyeiZtWv3yuI3q/PN3Knmwl3vkeHX7qgH/Uo2ve3C71r96DJ7giD2NpSi8eq91UGqPkBel4fdCELLit6yopDFnpXzzX8LhR/tm5mv/9z3Xyf/nfKT9daUhZNTSpI0L+zYX0/3op+5+/Q/dMTWs6UPgtKNYvf/6FrIHfnLsBWR3wQQbO2wn/rMfecqzK/fVIId7rGTpZqEIHJwr7Bp/TizOV6GqLf1GFEt9wJ0E7h3EAhwleivMh4Jfmf/heR4q5B/DMyOmRFrCl4YsHis/OZ9+rxx8pqlqGzrq9Sc94B+8KdEzY7uooZPlKrve2qBV2nY7ww+Wwv7jS6F9MAp4RW5XeINdfXyhZnM9RIRf733+n7a++gHaaP1UncmbwMJoS+LueHqZeI7p7tFEFBdID+jaiXxP4LrAHI3wuWdPj8YjdE+en659xXqdUz/Zm8/SRzFiTHNlBozrk2GP4iX0Kzqjo/tHlgfxbqxF5bKF1aCpN/sU3fACdrTXhu8cUJZrVjSpo0v7wWhkZDSdLOZ3D2UqGjN+OrUZ8twEbnn7xRN2zrQ6XV0rIdQHeA7BPLOV2tXQ/mOLz9PZCx4CcPH4gYXPi2XamRcKGu86ImHBooE2QTvBlA7aKW332Me4/NW7/7CfT85ca3X/t5+NyPuvHIX/y8GMvN/7iLzVe/Vf7+U/c+C+iYcoIkVnA4EVZhPz8yBhMIJ9JKkwk64RjbGYysz9u7rc+7rOWuc/iPxJ/+SeNbikz6WMzHLHZTrO22E7zx28+b3Mnv5jHb//56bp/8sxan0Zmv/fmk/4rNYfNA17f3u/9anYPofd/6oOw/NjcArzwcTJpvvUrLdBiP0okCAzCWQhKGC7nmdN9IqCA/NAY+oO3+PhaZkzk/s9+vJv2kR0zC5zyn8NlCjIMkcRAsbTLAlf/MTOZmd/+2Bwfb95hZvN7M/PHP2lmNr/zTjNkEFnxe28GXnOj38zAsSDABCfG+NreJr93HAEYCDWC+zgOPv3Hdf3BzBQDI7jKxOHEBK5+/wlvv9fHj689N9abu3wPbnw/Loo4ChEdCazpzyPj/D7AHF/W+2Z94SYlTg2un//4WF/f+3xNoJnhi/F+7IgT++m9j/VxZiYz81v52v5+IqjyDvN9aYH3Jv5jwYnEKhgrO+w0v/qc+cqzM9pxYKgvga8zaWBfpsvMJKctzWTzex/vzcxkdt+GfoDm0/xclqUKDk/H51Pz/Xyymclh871Hgndvfm9m8o+/86sZMuCwsVGKcV7X+x1f0W92P97M5GsMrOV7FPDDzDTLPhN6DmZUQyOB9UQboEUPrL5OR7Df0wbkZIJ+2Qcyx39AVyFEzesFU0bOzUwhQkkLihyQ2QeZNBBEclGFUxNinOmnj5+Sw1vgkIF5QDbMTCH4GsaaWYGAc8aHvvkqm2GPIWgCpmHo1dMGijLGu4gTapIMmHhUAA7Xd28Ok491Ofa5LosDtmF02gB/BoYR3IuYVEInlzHHwVsPDk5DxzeECP9Keb+vkRibmS8zOW99H++3EJRZM6VCAzQ0CTqP6oC155wofR3o4WN4Nf9Enp0PR5zKARljSfl1btDHSRpkCqwtbJtBnxGehSKqSaWSBRW+BvCkFOUfh71tW9YZ5Os6vT3Y8qB8ZEGHtypKReZmeDHLJPMn+O1jHM9UFtgCyce6Hoy8H4AnhKiCgMfnZeRnBOaC/X3PCdxHYPSJIUZFBRVlpQS9xDvFgCN+VFkR0EwOlRT9HUjfeZKGYMcT6W6rQZkBkwanYzBN4D+1PX1ZoUhyOMXH7XeZChW0BB8zOBj9fs9FE3BbCMCQ5AVCp7XzSuDtsDtsZVnKcdkTHFXACzjyJLo7YLEo5TJWpFJd28mTm57E65GhEKMy9HRn2fcb6duTrJ/7wKukhRg10C8+ATgiME7QosVJdFj8r4hYQo5vZGwI92uWwKGUdA+ruE3yPQ4kAegEemlJ4D/jmgr1yM+MC8WWpmlmvF3uOuSgoajiuDkc3nydnmDK2M/Yo2gW89p7giFfw8w0omMTtqKoFxrh8wQd5/XQnx3JNE+E1sCYWKNHvs1sxjPyvCCQcRqEGGXImNNwz5xEsNzhuFfYgFDwDjos1hvFslBm/RI+OHwGv2sc7Xq1JGm7lK/l8uxtQAYzOFXgGIB9RBdGdJhIWevVRmLN6SM8gKQQ0zz/yL4j/UvWDZJ2FJQC+A30FUWJnhzULBdyPXGd8T2dnyPyd0cCecQe+Hr+bqYF9GYZsThzjyqQycVqRdLqWgH4na/uaxToisuoy5fTb74HRpfJCPxLeOj2MoYoAetitVJkrXK1nOkik4z1HF8MqdYkWnbIqRGEDyQUTMgLCa+aaySpK3Bye+e2Yip5x17i4zxxnh0OO3kyp4FHy8VKPcmCO4LBHYVcI6kwwd+B5IXT2gt/tySqWmSuAS6HpVwstGSumQNmcvxqnkf0LrFxAicvILld8kKxC6oRJOeq0J6E1uS8Ah7H34OpwvUKHpycn/lQtgi6ubpSzX6ubxP8LtAjM9MeGF1v9hT+ErISGL0nsI9ce4zOTDNg6EkErFh3QdHByiQLUZ/OOOfLHn7OOqcw/9eBcwt/Hfeeq5nJ6X1NMrfmDKvRH38/ojMTvHA+WI1diFEjwWK0QFHiPbbtoIyuH0lihPVC5ckKmVrqjiRVggYdBSnB2wH4HC/IoNVyRTL9oB04lwSf5apRX5rCSUMSzdT7eQx8l+/eKiEfoagIPmsdoIXDuom1KuArV/BltVQC9iOB9+3lB7XI7og87JGTI7DHqtZE0XbEjp6Q3GngZQkdzUzrszMtKeiZcb9ca0UgOlAA97VPTs9UIBtO+1nXArwYOtUkRDfwrYenEwQNKWrgPBhd8FlnIlGZSFp0BLhLkmHxw04un0uC74fs1x0PKkJSVdd09zoC4yVFkFvoXkG7ZSglbFsL/Ov1GhvXqXt/JdfZqigVof+eRKzDFMuoFj348PqlMnQc2fuWgofTu8PWFpulCpJTgKU9fOjfXSE10iKUsHOSwZdrzqBcIS8E9AWFgILkZqAwV8C7oiy1ffBACXoaZ1zJelkko7BFOwoWnjioSYYXJAJW4DcwzpP7LbwuYjEntYOkTWpU5VIVCcGCRMX7H94osHZ4fa0d9AjYM6NgkEkAraHtguT2Cr5MJGW8CKcU5QXnUBbaVkstKWKM/peByK3vHcDj5Owcuel1B/4DsuN8DiQUDIxrT2Zj7xvk2m3bEfgPKStMAAfNSmRoQIYDyY9jFdDZO623p5iTQbee3EWGFlVD7WvSJbT3Ys0e+3B3eS3/q+UDBa/l+VYGfCOydgaMq1jr7NlTxQ97HShCLkjojWWANUm3JOLJzQgR0RV0LELUiDy1FHZgl/a8rNosl2O3b8WiVHtxrQLZG+qkqqx1eXmpNXZ0szlRgD7Dh7s5OdVQhMvof311VEeis2sPyiTrm9OtVozvSMTPMg68RwoSAZiLzVpDU6Inve5IOqmDMJG46fFS3VnS6tFWLrcHkp7vX36vJhSqLSnCww59u726ktNyQXXR/aZ4vdeegrEXrPy8HPAhFoults1KAzQQFmj95JHGIujdDz/I6RKBd02BLZP4vfzhlRLwVKmU24cDCebrodUJSdoDieO3799qtc969rMvlZAhiyVFgVvdXd3oeN6o+Pmj2X/eU5A26Lr/cDHD35JwrZHL43BUvSGBhQ074KOeIuNdNNXLlQ6F6eL7H3RFYWzthRRoe4CGabmc7c8B21tg59YUGyL4RpKmB3Iiab1UfPFgTty1nFXLu4WuKAR10OKA3ShIGl5BJyN5fUeyeODscP/A25FE8RVyFYFHJM02y40a3L4JOXa621enWlF879HpPfunHcn0EGYb2ANbjd3qSFIvSZTdkWDtSCTGJ1vdoPMZW3r8Dz8opaQ4JWV0ZkOR1tfKmkjIvlUD7INlrSmOZOh1CZ8/dHtN8KA+WesYsy7evtXVOsr9gEBC+D2F2Ra5LIHl8u079ehxuVnq3f5KFcm/y36n49Rp8/On2lAgfvjFM920+xkOt5sHcGmRnRMKsz3ygVnR4Zs36lalLq8+aEJn1tiWhz//CihHNZ7cJRZqOQfHkLWusP3LldRnBWh1+81L/NSddiRj9/Dj7OyB/MtAhe51ridRPELnjjXKlDRQpDgCc3N51MT+LsfF9RE8Wp2TdIx3HXnOXi3v2mCKb1s12BGDTtOXk25yoauvX5OENpXYjwqbfzHtsBm9BuBb3nQq4XmkQDjh920pZObHJ/qwu1VXQ8dNQy1nr25RyG1VBM7V5kR11WiF3Z+OnXqKHS//+Q/q8VF3FFZdjwb6NtjIPWfhSEGq5fzw803YzjRJa3zLVFdqkO8JOGp0OWI3NuDUYfNGCgGr7Vqnv/hCZ48ezoXfWCZN+D/u41sKFEVadejSLXydsBeGXKaA3YEfE8lw/3KDsWZ6tNXml19o+3dfacGaCRq8LXv16FTGJvYUUBNy2mDLjCKjSIx36IYOvZrVQpECzBVn/AL5q58/VP3wVGddQJevKKhfq8ZmZPzwA77F+fNnCvg5E2fV9fsLtSSWA0V3wZMjElJ0GRtWcM5d63hBQQM57v/pWwkd6t9dyqDniOzHVOj2t9/qQKFhAT7h6VZK8Hez0HLm0Ub740EBnvVNVH60VlE3ajibO2zwzbv3SshGwBbtl0lxlA7s38GH5uHD+VwvkXcOC0VwTE2to9vhQhJnbIY20/fy7AAAEABJREFUI0WiAL8y8caGwlQFLTv0ersbtVxtJPyJY9fC0oPio60yxXPBRwRaiSKln9fTMMj/oss4+7xIMB4Pcjto6GZ2GgO/XKlikNuegO+8ePZY+XwhO1kqc1Z3Fzfqk2ScATeccxmaxqrUyWKlnkKt4VsEKyV8JyGvSwo35vM4P91+pUWt4pdPVcG3tFrL41W3ZwZfjsh5DpIXDBaPzlWdrBVDIK4aldhjuLyS73XkHEtVJdWFCmhVlZUsFdp9+4OMwr/zq+C5glcTfkW7KlRhi3MZFeGBuPbQP+BP5ZcfNOGTFX6OINOJQpaQmf3UzmemF0Lc/kWKK4P/NSo2KP/uNUDaTCMAlNuiK2xdhx3xmGBogoQNUMkVeHpoJgoUUzRo2MmKQuPZEnp9UP/yQga9Df9d2JKBGGPsDhqZ0718r4itMkmBM6B8eK4OH++WYshud60Efsc6aEQOjui6F70WzVL24pHi80cK6E97ewMorTacSzMuV3tNN0ctsP8Invp1rQpaB86h3R9+UGuTzIJacgzu2+/3tzoQq9+NB6ksZesVMrZTRcwwVHHmzfFf/54i46ncfy/KRpUi/tAHad/KzFRiz4UPYsRdu6nTyPlm6E5EFgw5PnJ2B87MEKMmbNTyZ8+06IMmaGT09z+810gxeiSGSOR1IsX56d2VBvyFuYB8sZv38b+GzPjiI7I8PtpQesgSBfSSIlK3qVShgx6HGrIZF40SMp2gU0IOBuyO2/eulKZXlyrAYYDWHtt26JXb1i3nkfCZ3d/KnAmZczxed+rRg97PmF8+UsF5OirriO4aPmpR1HKZ9gK7sOtum4yzROjxgD4uvnii8hdPsalnytgU4/zMi0qBQmioF3J/dwDXgJ2soYuhE0vsdYtsBGzgiK2dHqxnf22Cdz0FOoGf7x3h40jcOr69ludbpqFTjT4K3V198VSraiErEmfoK+SSM6gfYHGpjnNU8KrEfoeiUsQ/tX5SxMeH4dLFrcqvniALjTK8dLszUERfcK7HEOT4T14YpCgYkN8SXZxtDfS4WUclZG3EPrWF1CO/B3yFxJk6/r//WdP/9LV0mFQjRekf38qAvWon7f/915oo5Ap5CJx7iXW79qi0we6QYyiwdRO+U0beMmd26EcNrH8ssiJzxocrxf2giA5X+BwEodrgi9kglc8fKK5qTdh9WCf95rnyLx+rgTcBXd09WiiBv7H+hL2bWD8jj6v9pLBdKOP/pSfwj7PJ8yHCN86sNWwrVeiZsajzI+BLLp1/nBmeCwvtgIwzHzs7YQPC3z3lnA/aPag1EntX2EiCPU3IWr3d3Mcpt7eK8K+Hyv6/D1g/f6Lp9qAKmqXNRsvynqeFRdWPsAEUnSdo4nkHl4sO2AdssYjLxfkzUdS//p5CLf5yPN9q9auvVPq+J0tNyPfE+ZeRW5fL4tkD1GeS2xG3uxlZPfzhpZRMR3zJEt3HcGh48w5feqDYu5KW0JWclX/hJX77QcPN7UzLhnM6wcMEfCWxYMY2TtiLihg6IR8B/czQrRsO5ApGDbxfgN9EDNW+uVB+fyVBY0MWQpbqin2QxctuLy0KDWc1b/TpY9z8tNH1l36M1T61v/T+b/R9vsNfHfZpbb/+1UH/rb34I+augBajFBB7DlYkRhkBgJcKMgWE0fQ3Pk6XH9ufj/O5xjo/bQFjd98n3uqvfIz+T43bv/Hjo/w10qCJB1dsLt41N+/3Nj/8Z/7le31qn5Y2M8WYZBhYs88h0fyZCA5HDIWguc+dO/llZjIz7gQLXKWy5ifGGwZfGCHDYZ7XLaIMQ+SJqQke+H4pJTltfQFf91PzZ9/Tr5+37IlUNsi0+/6sEecUsDAKk+b3QODr3L+///3p2a8T8mL2UX7uX8+//d1881d+mf24KUZz4ozFTHLI+jxvI/cRfMzu1zYzILlfzLj4vgWyaz/20smPmfFbMru/io+vZ3b/7Pd0ya/ePt1PBKsTiLvM+/VTfwCGDCy8mteMIcxzR5zAEV74ODNTAhafy0vv4gLv6DczBfgUPs4TH993YP6AwR6hd+Jg9/c+zvHy+xju9zEz+bOZzXTyufr48Xvne4xRjp23EOz+3u4H+YFq9PnTCLwfu1WAV8G+DrcXfnxfM1NKUTEGH07L8qQ5N/Kx3m9mnEWd3CE67HfK8D/QN7G20833GMDJ733fyD6pKOZ1h5mOmbmjfFwP/mYmp+3AHN+bR5xBKYQgQz49EBqZF8HRm8PiePvVWyKgqCmc6B5rpaIE1kIVQYf3VziM9/snmZkcnhAD8jbK5/rzBC98jxAiY8K8d0bnHD7HI4MbKibjP+8zYONW81Ui+XRUj35O6HSK6CDvB+TJx/Y4jwGaFjMNktKkmY9+yMeYmC2Z2bxnxyHZdR2JQRo4T9AkQwNvs7zx7Lj4Ws4vp1lZFmrAsfT1Y5TzwsQejhOOld+XvC/KUm4fzEy+xwBcE2MczwwDevbNWJ0eR8Nh9v0cvsT6/syS9z8+H74l9oskIgBccwEh2oxHihzo4CHgZjl4m5nHuyLKyqSCoC5VpWSSJ6nEx3nk8jhCZy9WOTwBGvJKICQf63gWztuqAo9CZkElvPex7sTmYPN6Ew61Jy4jzox/w7BeLdWscCjLYobFcXF5N2BxutRFKYOuAd47pA5H5tlxd5pMH/EwHGIyH5oImnucbOcJC6qHhiWO90TgXIF7VNRAMOf4B2jl4wZkwdcOJN19nWa5hDQGXgH0glocvRGaFukexnk8PLFgMugQYkRfBjm/zAx/+KhZXtEtx81bYNyILg7w9UigMSA/qSxVE3RP3I+cHREcHYcMLv7XZy7TS5y7JfAsSEoF5NSgk4qkPbrtdCqZrwic3o88uQPntHa61uhd6c4cMu08dJ3Tjx/78c5vHCeHOSNnJTz0sT7H330a6fCMOLxuc3oCuaIq/bWOFE8ExSRTVVbyeV5Iq1inoLUEFWYGO7KcpyX49NB8IhBYVY0GFh7Ztyoq+edA4dZpEaFr0yy0oGhU15Uc19vrG4GOmg1BKWs24Oi07ICrhJ5eyHGZE2v6Wh2BzZF3fu+08bP4QFFwj/Ns9gkzfwsGPDpu3ub/lyw8rtHNEhxGdOZAUm7gioDL+1yuBoJk/1Y0U+dFEjxvSSK0JC3KolRk/gFaKUWFIsrl3vGAVPN4l2Gnk+O4Ry6cbiV4nJPM8jUK+L+gbShe+doNtGh4XnB1vB2FBcm/sKyVCHaPHrCTePdrxZjT01NldKCDBjsPeELQDUkfx9FxuL261AgvvBjbkehzXh0Z6zJ0B1+d1pYDsXqtiKw5rw7Qrovoc5A8cPJvRy+Kav4riIz+tSS+ndauU46bF2U8odyRlLxmzfr8VGtaiBGiOxlMvkZksyYWWqwWmuchEyW0d1k7AmMkSLIK2wIOt9cELSmqQC78DIjNvXy4/S4GaciDDgQ2AXgEXW7ubuUfp29V1X47N9f/DTRyPg/IqeNfwLP55cdfZiaXs5pi/YSuhhCV0f3tao2YmTz52IJb2Cx09/q9ogeE5pOzQgzQd0RkEjq7V49cpLJSQACWJxtN2CIPuHy0twXB2p7ArAP31XqlHTyZsHcHkqjdO4I+EueLqtGCZHVgwgL5b+E5twJMuR5n7PSCpNLktCIx5Pi7HXC9dBlosWduXxYE14b9vCEJRiZK/s/GCZY05ycqmOc08SLXAZ4tSL400C1V1Yzv9Q+vNYFLg+w1pxtV66XKmFRUpfbAvn54ppH9DzbJeFexpgem/leZt/4XKewjaDSSVDQP2kkm3Pg/6aWoA4mKWxKUrjPL7Qk5gBNdEVhP6NqBBM4tdHA7VBUVtmGpokg6wrvI3k6HzK9JWYcLZISkgicbJwLaDy/fEPxKFYXGA8W3I4nhcpJO1yeq2Pea4iVT+TE5T9xWWYoS69eOw8lKhizVBPUVulAie0WMCikoEHAfSeLv0GEvEtanJzqQ9GqxGRX0qaGT635cNbprCaw5o6ZFqZKAPXjg7kUUClNtHgFoqUQyb6LA0INrJIFQgdvu7kZtR6KG+7Fgz3ZE51rthxbetZyvBzXAWZBc6j3Rjd4vy0YOq4/vq0IFa60p+hw5z25PSlXo2lgnVRY1ImfVKMEWtdA5YJ/XJF0m3ouE+RXJCCuidiRMBhJXgtBuJ+9IDI3Y2Q67EaGHOOcu3r8XBl9usw7IsDHPE2GZa8YXO5LMd97vKAxl1t/7fBLCy+WaOYX6t1czDAle7ZGhAZkOqdAphSVLScvVUiVn3jV2wIAjch/KJP8iRgcvbqDT/oe3akmsOh4onFq3WdDczlbKhdQmafviKf1ZK3ShptDQAkcJfd32RZJut9++0R26vT+ttYOXJYllIbPp6qCL715JDQudLnVMWQndvXJdosCSRqmgONIh2yPJvP3La92+udX+m2sVfalotRbwfKGki2++VwAJl+GTLckvFPnDy0sKhqaHpw8oYN9pBDcvdJYPttK60eVw1K4/otq1nDdtyDq+v5LbvoYxJ/DY7f4Era8pcl/PfwH6nsRdr3x50PXvwYuib1ludP2Pr1XGStWThyT1WlXg30G/HQnkEX9lorhzXi5JgmNYq6T66ammIAk6Tx/udPzHb1Tij9e8zv6FC4rucbHUsqhlJNSKptK0qXQFvM2DM9WP1mpJpuukAeZLeU7A7VD/7gpfb1J8fi45DV6/lp9xFxcXev/ypVYL1qQdSOj12MjprlWCpxm5TZx16aZVd1JpOLQK55XK44Q/2KPLS5XvDkohqnr6QKFIKoFpUdZyGazgu/uidx+ulIqCBO8R0Y404ZtIDXh10KJB5k7qlTr0Io6FLv7hla5/d6kB27L99XMdSZgdD4PiVSCOyMw1jcBT/fyJErZCfByGawoMGZlKwLCk8Lan2PPqD9/oiJ58uL7W5nSrU2xS3kCfNx/kvNxut2qAs4efKSVVJDFL2h4bk5CxTVEJsdLYRIoCd9paobqf9O5336ig4HL79ffacshe/eF76T3v8SdKkv/laq3q/UEnxUK2rLSmELKwpMD9Ab9lPx40IitdyHJ97rHTe+h/BZxjCOop7FWcQTZIT7cPVe4mNXcj9rjVgHyQj5bnL3xcQWzRQPOa83WBTDVlJU/qTuA5YQOWjx+Ag+n15Xtd+fmyLFWfb7VCjjKyOv32TjvkMdMfnlZ6gA84MPfq+7fQWzrnucD2BPy28OJMx7fIO+dOkDRyphS3rQoKdAkdHrA1Z7/8SsvB1GDjWs6PjraAxy73l/gLCVv/4DFFOxZYcw416PeOwlrHuyom1dCvpZCygTduS9ootUWYYY7Y4EQhXqtat0Or/nffa3XZa33V6o77Ky8QXd+qJ2m8w+5HcKqgT0HR6UBS1mGo8ZPvKIbs8ecufv+NtCy0zx2J3zsNx4MyMmToX/tP3+mAT3bEv3v28JEAQ7v2AP0P8hjOC6o9coKxUK4K5HU398emnvWg592TW18AABAASURBVMy6ww6Pv3+t/GyL3ZFWT88x4yMIDSr2vdRJe+icL+9UkvzfnmwFWSgWf5Bx/l3mI2uxHnJQEkd17J+aSibWOt1KnDuJ1qtX2izl936ej5zpfl4e93cKnHcwX+uzE128ea079KHnHLu7upTPKU8WOvnqOeZuP/+T2P5P0Y4pzl8WytgCgYfL6N0Pb2b6BGTY1pUCPKiLcv6yRce5UuWgxclKPT7AmCTUQktkYIJwgTjR0JcjRf8vX3yJrtzo+M8U8757PRcHMkWhFbrivuKM35SRb9ORuf3ttaZVpYwMTKWpxwedyDmYBY3AMSFfrhM1cu94r8qFoIQyePvZ63bMZTCiH/F0pakplCnyJXRgeH2pkfPc//cNCfpGbFkuozrk+BZ5bDmbd/hpVV2pR2/rqpZtFhqv77SDti1ns/DpKgqfmfgyrcAfX6Nir44zb5LJzCR+hP4seknwcgLfEZ5H1gq0BFy2rmfcxirKv+ySOP/6RcT2JDXIjRaF4ts7tb/9ToFidMW923gv/o4UaYeU8Xs2qvGLBuhypOAV8YULeOS2+eTkVFo1FDufK6Ev7md22N9xAChge//uraoHW13fXMsQ0YbuEl+5jIUa8L7j7MrnzP/NV4o1MkmLnCkj8mHwIn35SBMxSkkxv6YQU5xthEioYp0YClVPHmiS5r4WG9JB3/0iaCqTGi9qc+Z0dVQeh1lX2osr3XW3KpCp9sOVenz1Gv+3WW3VU1gtKWT2nFclNi89PtVqu5X+8Tt1v/sOlYRf8CZjRwzbFZe1HPcKWDLnYUHBbhHpg98JuzxRhLS3N8rEIQ1nXp5GBc6DhC/YYkcKbIhO19IvHiuTDxg/3ErGD+bbQOqIbKSTjQz71KFbQn4n9jF0ROjLyPlSYnfSv3ih8PPnqsao8s0dPkGj6Q9vNOIPlchvosjYIzf66rEG1hyYd/f9KyX2CecbFZyD4YcPMnyo9hQcgbMAxoQ9jhwIE/5kphhti0rDd+9UtXn2ZcvzM6VHp4oUojOFejPT6tlj6ctzHd5fzP+sdED+c13IoPdxOMoLYzX6O7650sSeI0XXDI0K4OiBtz1rNNgg/csXsudn6v/5JetcqvMYA+Kkh1tN8PRQSHG9mGmTKapWTx9pakpN+BMZ2oQnnEUUfRdlow8X76UQNPg/ywv8E3pWrJdqvnomt0sDtjRw1sz+KPwdKsaGUfE3X0qcRQH/LmMP04ic4UtjrRWqJOfp1dffyRIG5TioRp9SjIo895ztLQKfvzpX/vvH2v4f/l49tB2XhRI2OKFn8X/+Xu3/7d/KrnrVwLnzmIY1wouHMlr3aK3mVy9mW1LiIyoLAKQKmvfLKEGfTIvAVQy8AgaBh337XpH7FlxgiYSMCxoNFIOFPz2uS2X8n4yc281RQ1VonHoN2NhrYrcB+lgR5y8RDYE9H54orxuF9Uo9cyfs7sRZlvEfB2xObpIqYqbcH9QVWRFYjvArbLCLi1Lh4VZuy3Uc1WvUrjZFZKBHcyMF5Gl31EjTp8/dUXfY8Mj4YFEVeq8qKeE3ReAtfQ76J3x74bMKf386Q+YfLuU45o/2J+IflKmYbcOCoqs92Gj3+q1uq6wj8rN58UTjtlF2m46f1H9NjHB3UN2bEnZm5LwPyPYRWNyXysBgm0ZOby/ii3g1QWe3dwO2P2LnUmfKZdIOv0DEFn5eTieNEud3UzfSdasRmvoXYgXOdVXP8OUPV+pcPr95p96yrjkXM+ekrSoJezNCkwJ6ZvhnzOmxmyOy3qLXxYMTna02OjI/MIfl9Zc/HwXoL7/8z9D7t9bHkOhT+8+w1X/VJYzdXbO8ces/AQOTMdB5nCSEc8IBmDgAM83fz+1v0Wce8MdfZiaz+/bH3vs7sz/2m9nc6ft8anPHf8Ff9xD8/7fhDDt0yzR3nv5kNaeht886zUzBAv5PVna68/7zeb6e+Ph1IuD1xqOcL4ZTNVHcyBgyvxe8C2WhSBvm/QcN0yif483XneiX888X+Un7HA5/ZRZkNJcJf/bmcGTWMPsjtbzP1zX29+sEDj72UzO7H+vjPjV/9+nezOT33md2f//p2fs+NTPesff8DA5mJjNT+NhiCKJDMUY5HNnpSTNjHjD5mt5G1viEk1+9ed885+M48flED8fH5/n7mYY4QgN64YmCuZ85Zh9hAQYzk68pPj7OiyY+18c6rHSjW1nugM/3/DK7h9HHyTTTw8fzav75/N47pnHSp/mf4+l4jGOvDI4x3svVpz0LEg2+vjczNmEhHxOA2fscVr/6XgYQjndP0s77RrcHJqWU5Oswdf4ZoIOPD8EUYpSv9Um+jD599gkf98zOE/p9HhfFEOSvHJZPfT4XjZDTztfzdc3uaeT33uax0N6vM1/A2e8nYBrhkd8DsnzxSPDsNBu6Tt7Ex9fwdz7eW0a/Muv5OG8MmX8ijpCvF8H9RxwY52Pv+4D/ozw6vQZoxqOahgMTmgO2Rhx3n5uAo2Adp5vAW/0ow9SGGJUowkwgm5lgIfI6yveuqkqJdRJOgMPRgwND5Os4gC6HDoePkwnbMKljzOR09oEMCjGqJChJRdL8gVZmBlwj+wQVRSn/+Fp+dXoZ8LU4X4AklwVfz9/7/o7HMPT+So6X03KE7v5+nHEN87qT7xMAikX9d82hH2cgQZpChGgjAbkHKxUwBGxal0cNXQtd8ow/U2VmMwwjiTdPSE3gNrF28LVpE3bOuHpzWAPy6jYxrBoNVVSPQ+ROJZG8/J/Y9CbWclkoUsFekxyOjuD2CPy9B9TBd6Y5r9nriKPpdPK9mpMTOT9KeBaRjwwlnO8JOhtjnZcxRBUELgasvtTEflUqlYwn+J6x3bas5K0nsRLGrIK1gkxlUSpwdbqamZzeIzh60OO8ddkDMlkMEnjXC5wy1h27Hp72uiFQnYtqwC7z+VEHioQ+PjM+grPv5bB7n8v/iiAMn41ETYtjPWoi0TaSUDvgeNchqQamqizVQocAThPFmIxj7EH5BC4iIMv0iz1Lxhn4t8ADadRsNrM+9Dzvdndy2SmbhQx6yaRUwAMzeeL+cDzA60m3FE1dn8QnpaTI2Am99vV8/QRtvflfik7s7fs6fANJj/kvK5D3EKI6ZNigd0cha1yVagmMvACSPUPA5g5nDIFdhN708r9UcdkakcVYlCrY1/c/kuy6IeFxZP0SeOcJwLwkKB5d9tG5wHqR8TV7G7rW+Z4ESr7eAsd5Ac4ddHMcAnu2zEmMS6znPI0xwb8J+gxSmQg4l0oVskBgOhKIB8bOY1bVvP0OmPzGbXJzup3neVImQS+XFd/P9cXf9+wVYpTrUOR9gX1akpSZkKsDiYqMzhSs35J86NC/7DhBb6ffHclzh8+bB+wtSdmeQH9CPozAOHjxCJ3pofWOIKQAnxiCYgiCmWqgRwxBFXLqeHtz++h0CTGqptDpMr5KtawuNSBjI4FRLjjL/X0sdUoSbGLPQPDUU8zxgkQiqCsJHNJmoZbk1y0JscRejr/j7bw9OT+fZeCWIn+N/RHrBfAv4Yfv0xK8uxx6Ic1pmeG7wxyQmSNJuezBGXaqTqWqutJ+v0M/BnUkOB3/kuRi3tTIzWF+73JYwLMF6/tf4sYYZr4UsVBmzR5duZtle6C41imlQgf4OEJrl+Ml8tTDq9srkgv0tRRPFyRQGlqHHetJ4i7hdU0wlrE1C2i6I2l7RZF9gQ6XyNgS++S4l8DhOtTBF5e1W5K2Ed10G9KhixaTQogUAEiAwPtrkuwrZGLJOs3JWp4IjI+2ui5GHdFbp20A3iOBW8MYX7dGjo4kTj0Q3BMwTgSiA+0AD/cUiiN7rLenqqtKk+sCAd8W+B3fjO/qdDky1v9ZMwygAjC7al6SkB+h+47g0EhSbUkO7cZOt+8u5r8GGrCZJXKW4OnD7Zm070nAX2pFpW0iwVHe9XOQW6wXCsjJ6VTMxfJAAkiPThRJjJ0+f6L04oFGbEKcpFwVajGCA0HtDPd6g+1ay/W5oVAYQ9AdNAzouesWQ+X0TRG9QjbTlw9VZ+R5vVYmsK5IGFk7KJOUrB+daUWiz5OaQsavSYDX0PAKfTs4r7GbTq8KOo3oIo8uSprl1O0bfU7TjI3dnj9QAifVSWU2FXed9v5FAJKled3Ik3POh46klCctFiTVyI6oglfrkxMVm6W0rLR+/JCEm2linMuc66OhBCO677StqkpmphuSOmtoMRdiHFYf9HCtuFooUXQUBSkh1y6/t9iKHTTKFBHuSLi1yEQ9RS1SqTXFOFWFBN+PJGpK1h+hm8lE9K+DjYrdqOPLdzo5PZ2TU25zQoxKwLGmALIqKpXgMXCenpxs5fbIbd1quVLEXs/2Gd3zPh06DdilEh3ZPH+kFTxoFCn4X2q9XKkjSXRDMSwiExnZLBG8qUycgUeV6KHvfUsSqCgKdejLAA9iKjQCv/PHiyUxBC2wX2Ym0VabjQwHcP9bCoj+z7ZhPw7vr9RjLxJ8uvv2lbyg4cx1mkdw60hklSeVxjiqslLni1OdnT1k3aUfFdpjHwL7rNYrTfA/9pMCyZQ9CZcSXh6bqN2mUPrqgfRsq+oXZ1p+sdLqX54prDtVX9QUYS6wQ6NcfkvwuS2yTvyvUkjeFiSPiyGS8CQtSCLvQMHq5OkL1VWjFUkZp7FIInb4agebtEQXQ4q8W2nEBvXQxnEPMcr/+mjz6FwnFHdH5PNQZR1Xk+p/hayFVpvnC23+5WPZiSktCwVNWljSQFL+9PRcLfoeU6Ej7/pkKrDH+29fyxNQR3zD5d+94L5UX45aUjwcSF4dKLZmCuQtCc81CTG/D1d7bdDF9vWFOhLOd0OrgWTY9hdf6OLVazUUM+3JqQIJ19WbnbYUKhrkautyx/Xc/0oYO7y/vtENie4MzyeSzIUng0lQ5Rh05HzYT4M+vH+nbNCuQgQenOr4T28pCHU6f/RQE/5kWRbasP6Bs1FZikVSjXxZN6mApzU2LHkiPSbdadDdH14in+jXeqELCtHFJuocmj345YlsAx4PCh2/v1VxKz34+yfYt15eNI4UpCNysfv+nW7Q05RKTfDHgqlG/qvbQUfO7r1GndVLVdD5/NEDdUkaXn3QIiR1Ueq2tW6QuQM+Y0pJ2YJ6CkLHiytN2MrhbKkO3+/mm9cKyMqxNPXYjIxsVJwbHw7XSucb1S8eafmzp7peBI3Yh8PvX8l9seOLrfbI3/H1B02cFcO6UvlgO/MpUiQZsU3bn5M0Zs5qikohygsNYxl12e6Q6aXy0zP1FILWP/9CO2IRP4eyMoWDSquTrYTNPALPLYWqHE325ERjhYx7gQW7FCliu091TcJ02UvnyMXG0qybtiJugPdX//gHLVMlIaWbf9How+XXmjZJ6qQB3g/QevR18FX0aEP3qKuXP+j0ySPNsotfFNaNlufb+ZzI+FohRmV4EgVP6sVM53LRKGGDjryfiqgenUiLUvt2r9OzUx2Re9xfAAAQAElEQVTxx8Kqnv/p1/GkUZGDxne3cn4bcu50vKbIm0lmT7Tz5YmMM26IWS1+0frvvlKDjaqQ+YC+DMDbvrtSh+8zkPBu4FMJ/RO8W2Cj1xTGN5u1biiEFkWhnv1dd1pw7qZegSR0GQt1PA/4uG6HztC7gI5U0Ko4Wc7nU35/rQLahi2y1qzUZeSUYusR23+iUiX6m9ABwcfh1aV8rdLPSGDvry/lvkhar9Wyv5DhCbqVZYldqrVNjW6xCz0+Uvj1c62A2aqSwthBhi51X79UT+wi6JMoIKeY5Gd1iFHlaokcRwmeGWdx1yStt1vcj0ShC7uCbu44F44U0zLFgXUoFXNQs1jK7b6hEyPy3pKkD9yvm6UCifLjy7ecX5MMmviXlAromVwGnpyqJW6oGWfsb2bK4LJcb6QU5y+nLLA5w7HF1t8pS3KdSI843+D3WAf1bQfMwIcNXpxu5zN+/P5CaWDwzUFCxo/9UYHZHWfwEps+cUbmmz2+6V4FBZe8LnUE147z4uz5M4WqVLVcauCs9uLX8O5Ge84nXSJbDifN4S6aWlPXK2MrnUcB+BN+zWa1Uf30sboySKuFRpL8DnfGbxP0iPSJd4b9OF5cqIKuZgaoQTEEdW0r9/0wUsAIDviLgf7k44qkIzYoQl/nex0rBQpD7dtLTcRDho+W960Scji6HCLnhf+16i+fqQccayrdUvTIm0YJquj9rbzQEtyWUBAZ8Tkn/OmEvW7xV0p0MPedMuvH9VIlcheAO8Gf88eP5J8K/3/CLuQMj6HF4d2H+Qs9i/NTqR+lwvDD3sm/tHoH7JKpgMYBHPKqkv+1p8MRKHDr3Z3CqlZeFfJ4oMD2thoVKFqW8KRerBSAeY4/vnuvCtst/3JpmbRAn1dnZ0roZkYgB2zdgHzgpKjaoPvQeHh6on3uVGE/7/71bzWsSpUUC3W2llGASSFqQvZLbJWwswuKdYYeZt5NDit0sKJSRF8HZNDwLQ+VKWLXA/f21VNV0C5aUvv9WzktPacR0f2JvUfktEc/EjRTlZQu9+jGyHnYKeF3hKdnEnY+LiodLq81Iqc9hS2VhQ5Dq4EzyDZL6cWZdnHS8PMH8thvQucDdAjI6oL9r8DxyBndIdsROc2uC9hlM1MiZorIsOuTiDumIsj1PTut4M3o/DZJ0LCiqGXvd4pXLef3d8oUTGdczhaSRUXO/AlftaawdvvbbzXx38DZb9A+KM64CB+kON0ogUPGJ27/3TcKr64VkJUJ+XAbmzl/MSXaoWcltBu8mAs++bsLjf/+ayWXF+YnbMfdP3yj47/9WpHC34q47m5/p/izR9o/3yg8O5cuD2rxzff4j/FffiHjXYMd9wKyUZh2Wes47xKF1/D8oWpg88KdiE1W+Hsewxpn4tnfUSR2OrQtviu05tzvfveDcjJVzx6q+B9+oe6k1FgG2WFUfYuc/ttX2v8//h30OigQ52iQtKhVejyAbbuh+IfBV6bIunc9pA8DrIk9hD4M/s+5O72YN3Ee9cRznnMwxg3ksO0XTzT97KEi8uq0z9BZ6KP99rVG6NrBQ3M7gQ8zDYO8oD9gq+NmMfu1Ed1ZrFZwKasgxoPdKpcLZfIoJTLdLaISuuJnlIZRkeLvDAN2rVgvJHycRJ+wERk/xZCfmjNGgfWAvwHPDA4F561hlybwXBZL1ehMy65jU2jt/8IKOuVf+ik4T/3M8C8BjJZlb651ePNexl5dEzVyTg3Yz3iL7HNuHj5cKaGbzh8jJrIY8JEHYo9OfiYn5LpqJ7XESrfYml0cFIiTC+clNk/EwMJuuO9uv3kme7xVQ7y7f3+l699+h8250smDB2qxuSP2bEJn/Qx2n7S/vJL/Vfby2UMZ+l53WT05Bj9PDZwm4v9hU6kqSg3IeVyuJGRKT85meRm5b6agzRdPlTe1Che6k7UK5NDPvQC93V46fUtLqtDTlrM2FkkLbJ/hAwbE6X/hJ/P+U+P2P8OPr/ZpGb//02bKSJE3cb1v+q/+8QPA238MIPmzQfkjDmYmv3VDafaR7CihG8UMxvrY5mEMxUIwPutT//2Vx//on8/n3k8y84Xv7/9r/P6Lu/9HwvQ57c1MhgPjLWEk3OF0pXecfJw3v/9pM7O5y8xkweb7v/ZrwNilmGRmcm5NGEZX8ongQewdOUCsShr18QO5sTfzg7G28zmGKHduvHPKk1/+pGWSDBPreXOYzf42TGZ/fO/jvZnd91kIiBJAfNzB37lD9+nq3Wb3Y/3em78z+2Pf589mQeHjO7P7MRMH+IBDPmJY/N2nZnb/3tf81Pzdp3tf12EZoan3mf3peLP7ZzNTxOA6T/XxY2Yys49PaIHDwDoOh/PoE8YZ+prZ/diADWGcTIopKgZv9/TJ0DxhAEMIP6756SYzx9eN4eM7+/RGMtb05mN8DVfXEf0dSVbNjXvxGcZBEzTycTwy7BOEwE5HDND1Y4sxyHGNyPDIOglYze43dXoNrCM+BiL+zukfnT44pGIc4M48Ctzfw3YvY/4cWHumjw+SzQmkxLx7aIxVJT/czLinMwSTAUeIUT7OnWnxznkW6Z8n8MvM9Kk/hMgtz5JGCrKugxPy7Lib0c/e83zWNAuM0rz2gHPv/SHGGS4/dP3ZcTYzGWOLVPBulOOMYMvM5Ffvd0fc9/b7ru/mAMdp5X0O+wgPQoxy/YVAyvBmaFv5vfOsJ5HBgiKnq3vbC/zQegAHL5p1wGdAW5Ylw4IyshUDV18H2fMDNIbAOx8F8Rgb2c/n+zd9PVHn67hd8uDL+eDvHS6GIh+4tazlcHhgXcIXf++wOy0moJrnuDywz0wD5BafiABxwPkplQC+J5Ad0UUf6/tE1hlwlp2OkbkOBxRULJNCWch5yjSFEEiMNVyjg6MefF2+BmDyjpKxZqYRmeyxewN7ZFqMSRBDHqwG3lc4hopRLYFtFZISNjHhHCUc1AWB3XK9Vmru9wksPCIPgUCkaGrFENzH00gyQzL5HmVVKcaglLCr8EPwowOfLo/yQDOx/gD9J+AqUqlMsNwT8PcURloCzSh4xLwITCGYlicn8r164DuShFE07HWeg2DHy/V0ZLyZgVaW062uHd4gQJKZyWnfIjvOE+eVnOUSHJIC7xckOVJZykKYg+xPZ0BmxIGAyYvFRYisM0HPkdixg+7AaSbnha87MSlCl3bo1MILCMAO7BFMKpJEMimTZFcRFVOBg9rJYXVaOO8q9t9Dg45AsOtaVVVJcu5ELpkHCmmsNOtIDx5Or5LxC5Is7gQucNaX8DFW1ZwA8zkZPrUkiFvGD9B4IHB1uqSqZu1KHXIHZNpRqJ3QjewN+TQzRWSnKoqZFnRJM8FM11dXM4/Fp2NNh7Fgz5Z9PAEBCeaRvNZmsyH5VKllf3/25nTxOY6U0+0DBSqHNfCyVFBCppwO/q15x7dMSTWy51828HW8UN8fjjo5O0fGCondMgCmyTSRSBL3xdlGkYLPSPImQ/ssMcpkZjPPXFZG6BzQrTRmNau1ArIYMLuNou5IuEWAM0l76H5grBcdHZ4FtKvrGv63clg82eZwMXT+KXlXQQ9/WBIw+RXQNAeTyG0apZYETGQvf1eW1b2sOJDwy/ucNiW8d1vna/n6rituBxM8Salg76NG6OC2wOW/sig5Pk2lEb5OJFcqgsFcJa1IUhbsdwSvERr1NN/ffD9srKUgI7lw6Ftl5nqiaL3ayEKQw1AAy7x2SNpstzLk1+Fy+QkxYt8nOd9cromTFdaNo6COpEYJ8l5Pax6eqkf/dxRkE0WBcpD8r3IKeNVf3sxo+68S2pXsF7Af1wRWNQmRmr7VYiXHfU1QXqHbR4JgLxj/f8n7syfZkiTND/vUzM7qS3hE3P3ezKy1F8xQICBfQBFShBD+y3zlG58oQhAAgeme7lpyvWssHhG+nZ0/PZG3Kqu6q2cGmJ4XeIZdP36OLWqqny6m6hHpfHF55lkulxcGQMZFw14qxrmt9fMU50+11/c6Rulydaa6rnXE1txvb+RtgLYQechYp2OFzZknwq5E7ocQ9DBjv9cEz1JKutycyzEDVJRRUL2nCBv6URvud/Bx4NA9gP0CzLjOuhxdP3zeiG21upAWhdyWFuzTebri0Oe/LTSCxx4f7PM7/XFRKSfpdvfND1qSpCpyxkLrjkKzF7TLkLSgGOO8SySqjCRJgX0IFpTDs4fjHiwf1LmeOm3BVJ9vFMDL/dDoBKNu7rdgimsOvUKGGWsauGmubtVSkBtIBkynVovgGGvnZN0EswwcrUhEnzLjHL2VJ0K2FNh7fM1qvZHxn/uaHHru9w/aUdgxxjkG9yTJOtaL2MaCPZyIAzISCT2Jnw5b34JVP0xv0KXIOmfYlFQUqjj4lsjQ/dmSZE+wpIw5Hkjg7N5/Qj/cflY6nY5y26F9M++t5mDtPK9JhnkhbRFy3VFUtrOFvI0kn+J6qQhfdv7/xWLv25sbbZnXmkENNnKP9zld33FAP1OTh/mb387nBxKjbs/X5ySiobsnWbQhieC/3ZyRCEvw8jC2Ki82CkWmDbKuV0t565NRYL7UuMjmhJ5/+3xPsWVOflC8mMDDCBZb/OSMKexIDvCGFJQhXy8Gi+ur9x9IinZakHzpomlPYiSHLweSVEf8ituuDKyFGDViK2NMciwvN2d6QN9Q1xnTgTFbbLPjJq1r7UlilPB9xG8HxrTrQm7/AgBYtNLH77/XPXJ1GstFrYw+ISVSOxO2YJIpaONfPOAqot/5KJXYpY4kTk2Cyf2jf3M+f7ZR9vxcD9YrbZYqnm5Ukowf2Pv17Y1y5k0hqrqkXzPK/6Te9iPJwK8/zTm11a/eqELGycew//tPVzKSVDVJk5glkiuTdiTb6pCpJYk6oCfDblD/6aRpZyp2Sd0W5q7OVL95o83L11ria4p9r4AO7P/xrfb/+IM6Elx1XilMgSRe0P3vv1MdSzlm9uBmSUF38/SZcnTVSFJtKZDkFBWtzkkKtnq4upbHmfckc3vmeiA5XrhxeJi0iUuN7w+4m0zkZlXcgjvoffA/C7go9fD9ey0WC+2Rp9sWmT0Wb8Bmie5c/OyNTl+/V3lzlKWohKwnErN3/Z2e/PJn6tHDHfZOxAOuL6cyKFvVOoO+AVx24OL8/EIL/20qEnoJXQjElP2nrUaPIy8Xun0LzrCJjke3XT02sV4uVKCTr7/6mc7hmbCFjikAIC/WhLrQWVHpzc9+pvLVhSr2u+JzVpXKfv5Kx+2dtvBxd8/7uw9y+14xZ8vcHn/12IYdRZsWu33ALztuzyjIFuDg9tMnfby9UiD5G2OhdxRbt7+9VrbL1Ny1rHemgeT3w/1J2R48Y9+cJ0fsQ8d8m/Mz2DgpWJyLW0dkPWFvKuxajt4bvMrhY2ZJY54pkEAe0IVU5vP/i9L38ezFC11RuJl1BL+2/uINxc3XykgCh12rZ7/4Smt4fEviPj9bKm6WWr98oTVYGbAjrYjy59ZrSQAAEABJREFUi6SLZ5cy5HDxyy91f3cne3+n5nqry7/9lYrz1ezHsrf3xDjoALbPi0lH7IcmyZOfEf1IdakD/HoJDSVrJZ5l+Nz91z8oA48eD+6JaxpiiA4emEyr840cE154v/vwkUL9B+zbqILCX5NJWuR69de/1FBn6vDtN6e9mmjaU/CvnzzT5vVr6YejEhhJJMDLL5cq4qRzbK2N0kjs61ivs0J9kuovnysneflwfFBOYfP43QcZieFbMFDgeybWuLNW9+iwDApNqspSbsPOoJWcqbIsagXW7sHO7LOxOdHlVBLfJqnGoPla+ZMzaVVq9cVLGbIP8DHC/4PB8zJpN/VzMdFk8gT0vRdVsHFCHgXFg8x/Mw7dOxK/PJCILsFtj28P2LIxmIT/GKC3YL250PPlE+npWjm4auh3j/+4uHiiDD5EGqYb2zGRHpzUY0R32LCZhv40/2ZUy+eRvU2w3f1GIGa6QSYHZJbWC40kil3GRwr2D++v1GX2WEQusGFPN+rwE0VRKsILt8mRInEBrRnz7Cm8tpzHlCVVy6WaAV8OXpdfvVYkge1YDOxjif6fAM54tcUebclB9+r2R7UfbuS/tZwjI/8rBw2xlsCGfxnC479TJjm/d9zviNMGMBaXpXLith5ddr2bsCGBxPf0Y9+z1VqOT8HD3v0+sdOEvTiA+4pxB2g4UrzpKIpHCuQHdEV50uLXX2rx119oUS4Uj70ChaeYSlXs3Wlsj8eZFz1ngRL9C8iyB5Mn5G3wN68qdaznX3ZwvcmRkWG3DvD09O5aRSdlgzSyh4EmXi67+OxC+fNz5eBiAE++5x3nxPT6ifwLFBnr52CwoHO9WcuQuYGtlmKzx37T3U4lep65vVogJwR993An2K6G2ClnfI8MXV98Lpadf2rsfoMvdyxrXSphn1RGtRTvw2lQR4wrisktRaGhylSjex6HpOcXitDbgY+Ibzwx9wFbKmxEjl+P8G79Nz+Xx88tGLcqly1qGbrv+A4xCABoIibNIopFgU4Ulj2G75b5fF/wM0L3SLH5+P5aSVEnMDCuSs5LJ5XErAlZZth7ffNJx3dXQhQKyPkMJZ3w8W4729++pYDYK61r5fBfzzbCzWJXpAnZFC8uNGFjstVi1idYrIHCcDxbysBZvDjXgE9zHd9vbym0byX/CwXQ1WOvMnQh70ZphY1QP3+ppuxt5tVEnwwdiMikR55GwSpR6BzZf3G5UYMt6ingTuBMqZj9bkuMqJfnantQ2bfKs0xGzLY4SeO7G02042++1gNxpGBjhq45naJ43HLOtwd8UszkuY0M+zZFyXiWEYcagBiJNV1WB2IwtyUlfdI5ttqknrN7BV+z06TTzVahKhTxFxG6I7mBAB4d5xPOwYh1Ehgs/bcrU1Cncba3qcyVx6QRW7j99q0Cnw1bIWzYEXtj6NtYRSViiwaenJDb6eVKzTrpMJyUg+/m+VIpz+eic0t8crBR4cWlJvSu5j0gq+LnL7TLJrXY6oAMIIlYqJERm8e/eqUcujxe7/DHh9Cr0SBD8CM4W715qYG5DJsVwfR06bIuJGg6gVeB18Uv3yiCldPtVjl6XWMHOoqO/bdXs/883W1VfPFiPgcM335S/8OVQjuo/uKVMuLG9OaZ/EsToiA4UlRst/cKzKfrvRwrsc7nwr0XOY+Oq1VUIFZK2Pnxv/tr2f/t15re1DrlUkG8b+/udfyfvtb0P3yjgfkcy2VeKWA37087jYnxbY89vdIi5ZpYL0uZagqEgWf3xBIRWbuMhe9MWaGemKMndsvZd5tJKjNFYrfwbiu3JUbMMnLblpWsqJSYr/3ZpWpA1eKDYOfMo93YKIKVEfvsQWZzUak/K5XfndT97r18j/31naZvP6LbzPhio8Nuq6lIKjhboNgSGBvf32o6dY86dmg0Bs1xiZ6sJXC9/+ateuSmZYENOCqB6R5dzaCngx6Df3FiDEtYL03YxfF2p4FcRRyk/PJCOfZqWpcq4Jt/yS4QFD9cX8lSlMeIZVHKGN/c32r+awrYczcYOf4rx8HkrJmjB2ORFNa1Fl+9mOOI8XcfWCCqRT9Hly0t//VrddCQQUtPXiLDNm2IpxfYWSPOLEgkFE82KtC58svXMnQjHXr5X3vIsHeT8wy7m7Ge837gzDJ9vFPx6jkkGS43Z2+3sh9upQ809m42qY1S4Wvi//y3iQU2B3x7F6U9eDqBtxa5D+RALSKD9w9iyxLr77ArsN1c7LQ/+5lvs4o+t588d8v5uf3k9j97+c8M934OKG/YFf2xsSg/82f9l3lNAP9fak7FBNg+s8Gvf9r8+T/XHNBj8M1IZjYPDyFxHVCMCeANvI+aOHz5UwShx96TgLMYMje/ptP8Nk8yP6bnyAgOifonTGQ4P9O8L59/YrgP4uYffliRW3ThDnPJP/9pv8fxdKLHv/jjk9DMTBag6c86G1N4+wPtn5+bSd7Ei/e/tN48Fv7/9N2vP7fJ+cf4kYMmM/3hZ4Imb59vmJkCSa3wI41+/fn5yBx+7e/i5c94U0/QiR+dFcbvjSRThOEnAyIxT8BxufMSuhAtKqDIgX+Nz46Ruf+P15/v+f0UM/l83kxBkunzy8xk9k/l8fn5xD59D+HHPn7faff3z80/mxkkQg10xhj/gAEzk7/MTIlDj9kfP89X8NqfT/DE34X8pj/c4wM3Ywga4a+ZscY8StxgJ3wWn70bzX7SnN4YomIIcz+fd256fPlzl+HEvN78rpnJzPxybmZ/vHYeSM4n/rXAVZTxzqeZFvEaodtpn0cx70wP98PcbKYjiKc8GwkQ/dr7DCQg/T0yXwiP/fyzN++jH18xBAWe+xSf9xKD97B57gm8+Fzi5XtyWjwh5dc9Qau3yeXJvox5Bq4naHZn7X18jyP3GC6/n5hbfJ7nBZsTMvIx/jyG4G8yYz9c+ViXr2RKGH5vDuSRwoXfN+4LbBIryXgnPtdAssIP+ApJE/2c9sBYn8PXj1wbO0uOX657aBhoweXK5xCCwnydaWJ+2CpvI3syM4l7I/RHcMel/JYZ972TxGfTCM98XxP3HGOCL75OR2GsoQ19p5TAH/MwgseBcZFxviL3kSMzakSGIzye+DyB/9FpU1CEvhSyGSMmm9+dLyEkic9mQYngJ/oYaBkInAbmGriWTIH/IvzquB/hQ6QvYqC4N8osKssK9i4Z80R40jNW9D/Oh0CTcZ+nSlkupzgj6Ger6il2OrPMTAXPzOAFhyWTFGOQcR24VxQFd0SObNSA0BK8TAWePph6eDM/ZGYvkptMHvQbazrfe2j252M0tRyUTxwMxJwpZYzFVzAuMt8IzdOP803w2Rjv80kmsf8s5UqMcZ5MyDZZVENA2CCfzsfS3wMsTzr4b3b4up3TH6LEM/8c2WNGMOSHwsA9ozmuWE6SsUqYaTQzkoAt/B1mHiV4Cpnydekm8TwvK+XwYJ6X5wcOAj3yOnEIaeBrpACSOFRPenxVBPlVUahzfsH8pjkxH/LjsScmB/iUkH/Pfhwvj3a+UGSfOXR38M7YS2QthsvpMQXlBN0u/5ZDpuE4SpJsE/vqCHArrkVnp9tlkbKogFydpnq5nOdIWSZ/ddB9cpp4GJBH7EZFEjAZa59ICo3opssvp7/TOkFAxR5DjCrghSzClqBE/6IoWSc9yhdZTWCxQ8+9uGEyKQSdWEu8Fivo4N3M5LSbBXjeK+UZsmh08EIF+tRx+G8p4qaMednrgeROB12982ViAtbxxEyscuUcFlhS67Mz5iyV52CNw71NEwWWg1hKBbJwnvgH34/L0Xme546zJIMHFTILznPu+fUZ83lf/1ZmO/Y6kbgY4Wm9XMix1yK7FpoKZLKEv5/1wBPLA5jI0N0JPnrBKAeHeYZekWxtSYSYTH5I6il47UmkCiJ9D59tUkMSZDRpR8LF5TlhZwaMQMk+uK28rLU524CXoATNHc9b5goxKVJUWHM4WVxsVELDAwdxtyc9mHUeuF4BdvIrnRbQ7QmXwBi4oAC/FyRyRvBpZtiaTBlJEaCuxH2n84gsjgT7XuicwEyO/Gc9pVNgE3EKymi+xsS9+3zSmEyBA6FdLDQgl7v7ne4fdmoo2gEtOU3laqUEvvw374KkngREiCb/AocnrAb26DyZwEbHsyOJ9gE+eVJ4pP8ATnYcuH2vHfjzA3CA/yN2YVEtKKRLLYcYt5N+MItguOPANqA7RwodSw63vlZnk4pWOsLPPgQl5FYvV3qA5g5M8hiMJTXNUY7JgSS1EMp2u9UR/FbYAVRVObKqZl0J6jiITvB4d71VAw0P6MMDttHQuxy++oEy4wDnv2F42B9UgKkYMnnzg3l1tpH7YbfHEzY5L3hWlyo4eKYUUPtRA5jz4s8AQz05d8chfQQzRjK5ev1MLfvZ7XZaUUCxs4U6iqZ0VY88BhIdJw6XxXqlEX5Uy6U8USH4OIDznCTJkQRhnqIPkSF3oTMjsWpLIUZZ0hIej4tC9yQLIkk716FVvdDhdNB9v9dIosHxfUuy1G1ODy/3FDgvKb5l2JYKPhQcrAeKX6kddUuyZk5+hUxni5WWtAgAGpc/uOnwB6mqlNDXO2QRLc1YDdJsb25vrnVcZxRBr1TDz/MpV13UykKckyOeMM/Qjyov1cCb5y9eqUTujgshd9/oycDC+UYhZcpTrh7ZDSQ88ueXyrhnzHXCBmh75OBes7LUkmhTlKYiyn8DYn9HkRrdS3lSWdfyQm9royLY7sFscHx6YTDLZODkGrpH7NyOguyiRl8Yl5D1Dqz7bygO+L8E4Kp6qQsKDJtnHODhpRjrPMlJKvgeCvY2ZZG9nehtWq3ONDjfKAC7PXK74ja/QZfcTqwuLnTLwT4oym33lSdB2N8TbEkH5jL/4gp6MpFAgXwVqYCXSesnT1UghwWFzBM0ejLD8TWhWwF8e6LuBN4vnz1Vfb7RHnt3TZJkTEEL7OKaexmJ4Qd0x23CSDJwSxFyXOJXFHQDTS32yGXvGI55rkuKOuuzc42MW682qjfnisjjliSoJ8qWr58qR/cTybwK+3T21UsthqAjSXcjADge96rg6Qq8dzuwCYbL26NglJY/e6IJO72P0qG718NwVL4CN8xTYdcyjI3L6UQhDjfEGNPrX/5CQi7+p2/v2N8OzJ9/9UqJPcSvnigimwOJo9vv3ilhE4uimMe5DdgNgA5ad9iXjIL5/dtPyixXvG11T9KmRF/bLTbh+TMlZTqSnOlIwjx8/4Ei+p3qaqFIwSLGQtXzM1UUEjL0sKFQtCRxGLHfmCe5batSIcfvhx9+mGXsuH9GMfjq2+91+7sfdNOftPTfJn96oSfPnqnPE0m0Xh531AfBb+Ik/FeNPSzvW+23DwqnXgb9Ad3MfvZS/apSvDQS6NDzbKWAPA/g4oSOHcG1vbzQLk3aXW2xQSet7qSyz9WgR6tlpRp+dS/WWoKnc3zwA4ndW2xKxzrNp1HH6516CvgM+vYAABAASURBVMynsVMskpzfGfbpY3fQiUJwmRcSaw4kV1237/B/A3YwIcNbxx38VzA9/cXPtVyvtcMP+biGc8bN2/faU6B+wEb1uzvthweN4CNHLvWvv5C9vNTqOGldwnNsSqWojHhjTaF0uVrCp0JHknyO01twUD4914JC8MWrV1r+8guMw6TLxUaJoveSQvMiBj1QUBNyS6tC96d77f7d16ozU0E8d/5vX+oIXzzeuKP4fNo/yL8k5X81wd5v5b56gw2Y0LN79GSgeNHC1x02qCLJuEbnrkmcT9iHFcnwQFIuLWvtKWI36EABrzr8zYe373RCB9ZZpYAtHomf7v/nr9WANZGQDh/u9PDtOzn2hR8+4usq3z++bpMV6vE1kWR0HjJ16GqOPbv5+Em7jzez/AeS4ocqKsfWdhQy4qFTQ7/m460OJO1H5DaVuZavn2tJYbLI8nke/y1n/8Jdx/PEHsO61hn4fPXqtS5fvVRWVtgg1qQ4u/vH77X68pUm9LqoC015rpz+33/9Qc3vP+nuv/9GYcgoqJqq/8MbWd7o4biVxaTixROtf/FGB+K8ER4+XN2oLAqdY/v6KuhQSPXPXyvfLOUFjxOFrjPoNAn7dym31w36/e53JNTh9XKBfwU3E7hdsJccm7wnlkv43QReArZiD49TiDpRpC7AtppBBYlcpaD7Hz6qJh7Ys876/Fxn2FiPPRwLF+szdSSG14u1jt9fKSDPwUzBohI6aBilAcy01zeKWdCEP52wQwb+C/xrCy+HW3CNHIqY6/zNK+jvlMVMRr/RJlV//UbHOChflErEdKtfvtZy36ugWD1qUs96QsdCiGom9P+sVkkhLxDjGLFJKHOVF2dakZBP7je6XvcUSN1WhY/36FXLuEFGArr7/VuN6J6SqQGLzac7CkZ3CqNkHmfsW500aCiidHfQ9ft36uFRbdCLP13Ah9M/vlWhqMWYKcQo4/kFProE7wU4PVsslZBd7s+gfYVcw4uNtvC+ggctsVg3dGqRf4GsfN8P+KAG3Wzef1JLAXQgvspZa3V5CWGG7q00cVZJVakK32pFLrdV5y9fkkKB3rdXJNO3xG29xg9b5fjIE77doGe5WGkk7srAr9vW0Tpii3sdc2nJvRJae2I13I26+71asHVs7lWgmzVFRCNmcJ32OTpwtoO3yqNGsNfjRwPnIi8YDl0rCNAi5Uo4N7cdAf8dsKE7xp2SFN5cqqMouSeOnXFJ0r4Dt4qmEl6EGLU+3yiUmQoKwyI+jNcH/FhQR+I/bDaKCkrVQjHRpw9qKG7dHx/EpU5XW0XsekSec4yCz8i9OE385njzGDMQZwZivgZbv4S/XjDy38rDZWsCEyOYNQqXw6qU1SWFqWvBQEXOfkYMOtU5ep9pwIb1+JqGeCP9/LlilvBhJgOTR/bn56jCkjLGRbCaioKi5L1GbO+JWFTEYEpRBVguLinW4jcMDIXLldJqqY71O+axTzsJfgzEUgNjJ6cf+XpxakLWU5kk7JV9d63wLY21RFFq9/69IvenOiNm2cjMNFKQHhf5LNuYMjX4j4mY2780PA7oCDqQPu6E55XHZQIb6dkGv9yoXxdqh076u+/QkEn62zfCqGlcBsWzpcqiUjxfi4Wk37I2+BmJ89uLUkbR3c5XAnBaog/9NIDnAVt+r8B5oLhn7audhoC/+/VXSoyd8APDolBHAcrcjkHfYj+pCpkyeLl3ffkH7GyeKxCHjFv4FExZXugILkUBaiyihmWa15rAcVgvFMBDRcwx0leuU9BlLy7VfdzOtAdsnMUgzz+1zBMtKMG7DJ4P0OSFqRL/lsChnS/kOhyRWQhBucd1yG14fa50Gjj/bDR2pzke8jyV+zPna+327fLJXBC1tpdjlYOVWvR4wl5m+PICDNTgoqgXmirmxo+57c+Yd8QuDoed0mHQfB5/+1ETMfBIXm5EHxK4LbGHSpHi+IMyi/IvxxQvnyisKk02Koen9etnipcbHfCdAgdH/O79tz/Ifajg3VglReZq8B+GfW+PByX4Nx4bBcZPX15o+uJch3/zVMP/6Y3s2UIZcAQt6sDuw7/DR/27d1q8RbYUZ1PBc3yM4JX99oOW8LpxHhM7xJcX4GcDG0Z10BLw9+nFuUqwpYjW57mi005cnYHTAoUdyQ+cKKQONw9KxEv+pbmub2T3p5m+kfkVTIFCcYU/drOQsmLmld0d8TdSS36hI1YMRTEXj4GgMvxJnwy9h08Uy/WL5zPWy2ZSenamUBUSeuU2Mf7bL5XAUJMb4h2YcECcnSZ41OdBA8ao9t9eRy8dP64r/WWtZpXJ+ZRh9zzHELoBfdzpRLE4YOcdF5FYs6Ov+k4KST1ztrTVa+KRZxeqf/Fa3YuVauKvgI4N0VSkQgtiRsPmT9dbnX73vQAztn2niIkewUhO/iPbMWddaA8deARN6HcAY+HJRh38tE/3mpiveXiQ7Rpw3Clago6okbjcQtT8p/K/+UEirtHlgrdMhx8+KFiUwaOJ8+tILO65LNd9EStUrN2N8GdZajSTYTsneHPClhbwvfnm/Rz77Sj2TjnzIPccW7VYrOTPC/QiLip4cdBhU8jX6vDp9ZNzBcmkPzT9R7x+2v/z9V8e9rmHv//lXv7Ee3xu/vlfs/2nze1UoWXy5tef2788y2MvM2exyeZ3rjngElEx1SRjgs+Ny8fPkx7fpcf3P//MXSPoM97FM08UjASVYFfye3PTP3l5cseb5ueMhh6jff78+K7/rC/7C7M5HRMHPW8w4i/0knz85zZN4/zZ+/u94Iogcc9kwZQRHPQcWkb6fW76s5eZKQRkoD++vO8fPz1emdnjxed/+Tj3Y251OB+UTxwSggVZnimw9gQlYpyJ/1w+n9tPPmsEQhzG531z/VmO5mpIP31+Mc/ny5++m9n80cyUWDOmJDObG//Mzz7/MwEIb3Ni1jH34wO/N/LZ73szM/nnEXkEjBIfZeDJ6O8t+g3mmq9DUMKx9AQW+vwKUf5sbshhfueZv/tan5uZPfabJKOfy9Gb6fHVITuf28xkZo83f/w3/OSzmc3PgwUfTg//HH7yLo3Q63vipmIwfEGvDrn5Hif2Pv24v3kC+gaZMhz/vH8GGW0e/+Mz//zPNbopwJMYghLjnS/GXI9NCtCapaQQI3H+qBBM4p73iyFAWwBGw/xMP74mMMayzJfkycQBucQYJIa6vvsefK0cI598buYb2c/EIG++d/EaOWxMYNTb6HtvWKftObgZdEVFZD1w3+c0n3ySQoySX0sza8wCFzZfRxxKT/8R/n3GjT8IIWoch7kxTP7M9VDgH7L4PMn7GPud2NuAnEfwMzBPgP5Zbzm8TdAvmcyMuSbUrEMmmfIsV6SfvxfsWdD5uZ+/D+jTAI8YqYkFe+ZybJh4Maev5WuHGBX4LxIIhX5UbpmMw0lQVEGAYzLRfV47JyAWn31sgk9ZyuTvHUHFgOP0wMMTpL7PniDEmNv7i5dBa5blYqvz3s2CSpJFNQnhxH3vn7JMM42jCBJ6TVmc28BBxQgAAjzICK78ENN6YGdRMIPYe9AYxAEfJjAmlDkmZdLIYpF1HQ9m7ISWM74gIBzBgOB1jIEp0oy3hqBiXoN9edHC95RlPPtRNhP9fa4sz+fDge9dMjl/AnIc4LPz3PHjNmy+Dw8qAm/v27GPkT41AUhZ1ipILDkPI/tI3hTBoTQQmA3OP+ThB7KGwNLYmhjr/VMMCnwuY6YgaULOOTT7Gj1y6MB4ludq2Q/dBIkS/8CBec2CA5Z/nrgneOLNJM1rSArsJUJ3Cugne48xqeTQEvmcWCe6nGhumxoOrycOuxP4GaDXLMhoPXtNKZfTEkNSRMb+biHIg7V5Hua1EDWC+wK5OP/146shiGtp5p8nKWc/EyDfkDhMiflcj6A9FiUBXKsSXuZ58bgH+puZjLFm/q9mXrQEkHsOCR0FBefrxKHW9yLw0EfwiJwiQOrYk/OX5bQjIdqBNZ+MaWWsV5Ds8Gsxd0XSzFsqSxX+rCiU0Ryfq9VaawpFgEsJ2TUk3ycSEV6s8rkfKYNIfloODiXjszxXzrvL0pBBwbzOi5z7zp97EnI9MjlxeOloR4ri3npk7Yl8l6GB2eXFRmlZKeaZlIKO8JJlFGJUZK8TPI/Y5ogMRscaG3J6RjBeLkgawKMsL9QybqLYMvLQeVIg/4rAeXGxUb6sNcagPo+akiHHUdOqRL7IC3xYnvuSf9L2JK59L59vBtYVcw/LQk17UuuHVmzXMhUyDu2eOBnR/c/9nR4vuCdsVEmgbhw8nKcd/Muh9267VQxBLmfXvx5d2CO/DJq9VZuzR5rZ50DrukGnw1GLtR8YgwIbdZJWsVBP0ufw6UYPJNz8T5euKCDUYCRjb3KiaXckkd1GH0jYsw25HLOsoLBWqIQel6HlSYFEZrZeqCKx0UVDDkkT/PckqMByHExeTPW9duzXi6IdBRi3kS2yWlPo6jP4nGdaPrlUBu6clgka+mDK2F/i3gI9cHztKSrfkAyswE8L7huSSwW4GrF7btc8SZuFpM0Zhx3oCOjUkgP1CVnvSTQUzJVxoFRVyOpK1dNL1bSCBHKHzLckakOIKkqeFbUuLp7ohgS0ySiimHYk444frrXISlqhHUkyN5RX/v+62+8U60pnFCA4YarLg47YkANYdho76N1f3SqQoNC+08JyPdxsZWDVFFShVwPJws2bl0oc6tNyoUAS+kBi/kTSLfNxkvxPlJ9IJkbksEBuBfboiKzd1yxIiIwPR3XYqQiPlnmlaVFyQG1VMd9khu5ufrQnE/eWOmKH/f6sY5NpuH6Yi5Onda5Akjye1Yq8n33xSiLZMZEEPlAMq1krH6MWFAEiGHCbuSMZtT7bQKXpYbvViAyBnjbQGYmj/XOcRAKgxT8VqrjvtDt/HdcP6JG/TxY0wfP81TPmCjLWnEhyN++u5ViqKUZlHIYdWz30WjfNf4K4xAcU6zN17CmEILdNLYfxkWS1JzZrEkcLEmwl6yYKlkUn5Z2pIJlecbCfSMSLdU5XWxJUvc5X6BV7yC0qgKuJ4saEDTl7cqEl+08pyVLUiSLYkQTkkURTQQLI0PF1VqrIct18+KC+60hSL+XrVmDLsRCKUhn0DMjE7U1i3MT1PTwUe9dkGqtMnow4q5HThxs5fdndSRV2Io6mEtqdT1cUkUbs4h6e+29o+2/tOW09id0Ju78nGRjRv3KQJkn+Gy68yXXygj0m9MELW/foO9Pq/Is3Wq/Xqn7+Umckk42i59T2wLqWyzfRyW3KDpqEXOf1wMD2biu3VSV6W61IzBWJHOhBD+jMCbvTEzvWQ1J6cSEvzjnmRig6YPM/vHuvHNxXzhMSvV6oHO4G3ffXOv/5uXSIFJyeKWcPPTxqwqSQMhnYLJa1Hn7znTqKZC065fswfPuagq0pyIvcwl94Uahf5srB8VleKUOmI36nRCY1/Ss+93y+ePoh5PlyAAAQAElEQVREEUxNsxykwLvblAP4bIhFjiSo9xQAI2Dd55Mykl6JPm6TMpLRzvtxbHXAxh7R+RE89uhogIYRvLguJmyaMeYCfTkn2ZnHTMV6paX/ttqv3mixXFFgvVP79UcV6K5tj8qQ00CBaqcTwM1VFiU2s1YO/SVJsezJhs+l4iAKuVH3395qaRudPpx0/2mvFEtV2BmR4K8tqcdvV3klxKkudsq/fKrdda+H399q7I/q76714btvdaAAksDg4rTUMltp9Wyl7AX2geRbhj29c5s8RRVfPtNue6evvvpK9S8pZuGLwheXil880QP8Wl5uNEq6+bvfybArIUvq4PcJ3E7cX2GrSxKXgQTWIq9V12stlht0LNfmyQs9XD3o9rut4lZK21F3YOAhMGPOPGWUJx5vKBz3xCQLtx3o50QMl6VcnfvE9zfK396TSL5RV2SKsVL8NKr77qhreNQ/BBLdg4aPo/JsrRf/1WupHvBhhbr3jfJUabmqdXn5TB7fuS3b5dKwKuFlr+Ono/YUXz2pWT2tlbIgoTeO9RPFhOf/9q+0xU809zs1339SgRymhxP2rVGDzdGy0gVrrJUpX690/zuSzejQ+c++EAcCdaxzKKQFCXr/bfub33+vI0WEDDyLZ3f4uB0+8Z5EdL5aagRfD7d3Onv2TOfLM21JdnoyePXFSx2GVh3y70lkdhT/wsC8FNYnkvVuv27h484LwsQga2xm9dVzJZKo+c9eaIB3NWW+8aHXw3e3Gm473f7uo3p0vnzzQjl4HdiX24wiJO0pPgRixfPFUtWvXssehC2b4FknLxjd2VGr10/UPl3qRJFtujnI/2LFgcLYBb7cKCqN2LHjNXZ5lLY3VxI24ux8o5rmyVGPBQfGepFuVS7lPGyxf/7XDQ7YZ/8rGG0V5UlTp+V0tZXTF7Eftq7wecj3bKVIUed+v9Uxk8qQ6ZxCwRGMthRv7z/eqLFBFTZqFREEe+wp0IwpqCThPOB3C3SyPFsrYU92v3+nlBfKsO0mqS+iVviOgTki+M+LXHlR6P7mVmZBDxSbbV3PxbOUMm0/UPAkBq4UlWKU/1nxLk46pkmoiTJLKpU0YaEKihU5ay7yUtvffqf9P3wn4RsdI7vvPyi1k07/8IMmktcL/PYefYyvnmhJcTYsSh3KoPuhmeWR8Ierl/he7vszjylGfMCReCaPuXyf5cVGFfrcfdpqh771YZLYw/LVC43o2gRG1ptL4ou9TsixoQ2cAcdVRbH8g8TzFpye/u5rxQ/3KjmvPFivI/a1BDPTdq8Bn/H+u+9VgiuV8Aq+Z/D5sVjZqDue5gK1mkEeVyX4fPdwLyelwref/ItT6F8gFtr1J3l8Nq5LTdBwQE+awx4MdHJ5HbdbZcvFrNf+28uRwuxIATy+vwOvRy1fv1CZlcqfbpQzn59TRvBmm1qBe0f8jsv5jHgI160DMmrh15gF5cipWCxU8O4x/gmf4EWaA2s2OMG0KFUWpUaKlO0Pn7TMK7ksS7A9mc1fuB7AckCH/AtHo//J1t++1fh8o4CsThQDeuLpw4ePKJZJCoSlJgPLRnFn+RxZgrX1V6+1h8fG/gO2JualJgpj+6mXZQl7v5//FHQ89vI2+H3PA7F2xjxTnjT2A/77cu5/xNanp2fwBxvmNghfkGjh62ul15dK8KmAZ4mCXvjuRkZsZXkuVZkiPnOC5tbjW/z5cHU/+y23QwW+pPv6rXpiaJ/LC1lOZw8/DRwO335UVVXSspDwRUJ/R/TT2Ln/tJxvM/TOcTBRlNSvXkicq1IfZei7F9UK8DGQSzEwiwKJR7Kna+J8qcVWqx3w6+fgo1f2yxdKYEMrsMt5rtsdtCoWDBvlf6mhw8z7WuVyqe7JUi0fBv9/7SLbA7HyQNzj56IDe0pZrghGxmQaM+wRhb/26/eyFFWFUiO8DvByPKvkvrVd5Go3ScPPLyGsl/8mcU/8b9jp3DGDPCY+92z+YN0c+/ZPF8rXS+XPzhWJUzvo2WdwhgJ5x1koUNwr4F/7w5ViWQhzIP8t7enDVnp3q0hR/fQP3880BXBx5DyYgSnXHRH/btYbRbBX/PKlTtjEDHntiAEMjgg62r6lt5R1UoeddTvcceYWvib0UvrmSgG/PHefhHWjH/uevv6k/DTJmLtbmHJo7C4qDS83EnqQsImROCSDZpkk7G7z+7cMHmUUuS0EDchuwF4HZGXoeuG2OCVlzMkIOZ9a/O+RArHPkcCJmeni+XN1xKkZzDBodBxOnKUm5LdIpRrOehUF5dWXryRs9wOFvcS+I7anXCylRSbPqfj6U2Al/yLZr14q/Ry7gX2Ygs32u7ndqf9332v5d7dK//6DipuTRtcLZD5hS0fadjhJy1IR+UGaBJ7NaWFflmWqXmBjOU+6vfC9HsmfDOiR67T2jcQ5ZloUbC/M572JXJrggYgREsXfAVs85UlH4oVTd5Sf84aJfCNjQ866K/aDL6zwfRVF8eLJBqyaInHZ4dsPchqz1UJHzrZ7sOE5yQFdBn4awFBAovuv38nYq/+W+QgPS4rDkUJwrAotliv16LvjwZ6sNeEXbJAG9CVICqPkudvh9UYD/Cjc7sNDl2+52chfZqbJED182L2/UoOt74hVJuboiVcbb/+Iv/MvqxD3OZ9qzvlOe1swkPGuY24Le7DZgz8RS00pavfDe2zuQePbG63JUaSPe3ICS/V1kr7+oCwmzV+E4Ay5ePFU6d98qZBn2j3cqZ/gP3ZX2P0OfEZyI1KvnnxSC+8KdNZlE5cVY3J57J0VhTzP1b+9lvuyRCxv+ATX8wPx4oivKujTYf/6y6UyYrCKmN8x38G4QG6p++6jWg3kTWnsTcR29XKp4+9/mP83LRN2wnnrvPtJm7j+aePjf/EfhAFU/7WXnTis+Rr+/k8ajnX6sXkfM5OZ+eV/XAOJQc5exvi4EDVh9AcUb2Rdfh7n+8zqn87K2BnJ/v7T+392bcbcP94z++P1j7f+5O3z/v7k5n+JD5A1b4N3eWNNs8cLwzjzcf4xM5nZfP3n/5iZgjtlidrASMEMQDsD+ew//sz3ZxhU/+zNZWdm8vve/J43v54YO+Lovfm9z83n8WvvY2Z/Qs98D6Uy2kiydSIIghAZe7A8aUKxXZTis7f5vl8z4edrsz/OaWY80T+hz2+a2by2Ge/MMY/3axoj6DLJsTSOvUYwZcY+MbY8mMf5+wR2zQxSQCFzOP0Dh29/NzP99OV0+32/5+NG+DM7CG74NW9/+PE5zEyBNo9h3fHHeX2MPxcvf/aH+8wn6PF7Pf0/X/vnz/3NoCnQGDv/PBIln8Np8L7ezGzeIxyQ0d+7ef/5mnW8/+x4uDlg4EZfV4+9EoY8udPjmc/1eW1/988dRtXX8jbgWAd01dvI/sxMft/7MXy+hhC/BAZ4J5773D37m8DWBC3+0Ofuuo6u5h+VYpyvzZiPeSdaDEH+1Ju4GjjwmBn+Oc7NzJA3O2ZOn9d305Ls76ExxCh/DdAaYiQx38ifdeBzBKtivsfmo7iCZz7O1/V9RXgyQe9Im+BVxJFN7MFp8OcTa868gJdmpkiwMXLP74vXxDjf48Q9l8HIHNxWhvPr2bfzZGQ+D4R8bndsIUZlBG5ijD/ree5zOi1mBj8HJZ673Rh9fvY59J28r889QEsIj/sO8C4y3+xE6et0yALdTCEkxblFRZ8vmqY8qWFoa6MGdNaD7A4dapC9fnz5HGbSAF09607M6+/Jggz+neKkeOiYE+dPvxEZevOkQ3s4zrN4vwhdZmGex4tbE/38YQxRLgNm46PJ92BmSiXOv87VoNcefBgH1ahAYDwQFEzKGBc5hHjSN5BkHUngjvBigufTj3M7b8yMwLOZseBzB5lSyrnXKvKsIoh2HIpXhMaCwCHEiDgm+T7EfGYG76JiSprvISufawBnsx6FKA96fB9ZniuBC/+zcL5+YKxJrH/SgOyCBY28T4w9Emj2HpTB24E5U57JZaIiKRAIelDc0deMGSYpgUcIY65mXs+M+8wdoTfEIH/m8pnX5Jnz2dcbwP+JYNTYS+9JAeTic42s2/r6rO30Oy5HrsuaIh84OOxJMvA+wteeFi0qEdA7FoqLtTxJVnBgc2wO+IE8ZhoJOI29dSRmbKYtOFmPfIMmxwUbUZF7AC4VHIJH+hs8c1mEEJAQW2Fd55ebqwkeTN0gQ4c9sT0k00ThOcJLo7HMzBO3LbBJAzZjYh8T+82hb+S9RK4D+52YMMsfZVRwUApZpp7+5uuGKN9/Qs459Plc/lt8I4fChtYz3vcFACGQmaDrdDqqYa+BMb4nX2N/uwVf6ATyipE52QvkyANwp1Xwwe1StVioZP9+UGgJsgP3nVluQ3w9QZM/Lwhuc/pF1si4TtA8gvEJmWTcG6DfeeX6diRZUPgBjaJQEZJy+j7SMKkHBwyTDB6baXV2Nv9JW8fIkeS979tSVAwBuzOq5JD88OmaAwf8RkYNB0Pj8BQI7DNwkCi6lYMp8tl/48z5cKRIMsAnn+tI4eKwJXEEjS53LwSNQTrBrxacdCTb8uMgx9vprNQhThzg7+c2kARxfB44qDgm6iWBPXtp4LfLxWTyOVpwV1W1Qr1QhN81PPX91FmhngTUQOIjnXolsGPYiWRRI3wIIQrBq0euvk4HPSN8jMyRUqYlh9YyL+S8jsgwxKgsy5UV5eM78ihZa5YPeOrxQTt46HrvcvIxDQeSG5KXGYfGBA9ch3owk6NfGdgbF8xHgmriwLx4canAoeY0dmrpc7bZsEPJ95cj8xae+Xx+c4K/sRs1srcdBzuOyMrRxwyb4X2dP0tk63vxBMZys5GvX2DrJhIUPXypVitNYGDL+CwkXawvNXDIe/jhg/zPfgXwYyRw928/kcDeSRTwxOI+9/7+Qf7b5n6oO7s4hye5PIniB0inwwtzbRZmuZYp1xlJiQT/9xSL70m2LkOhAuxUlik/WynWlTIlaVXrRKJ1WBVqc0M8g3yvrstHcOBY6SlYBg7p99+9o0gRlTggFyTe2yppcH3IElRCLkm/FpkcsLGV85v7g+8d3pWvnlKMuJ37zXpJguieJMITEoEDeBo1yeUo9KCEroUniRg7kFCLJCJGEgHpoWG9XmamAdxsb641UUjVir1crmUkDue58PtulzbI4MIPy+CgZS++RqRvzf7LvFSBDGrej59u5wSZ/zlW/3a522mX/YT+RexYFqMCexnZx+SFg12DyZhUf/VCCgaeO21JOmCdNKBTTq+9PFdOcqGAD9f3N+pJ0HmM3oM/553z+xAm+TffG5KvPUmCgYP0+HylIxju4GP/w42m5YKE2ZkyEh4DtF9/utJ+6EhQtNAwqhtdXqMesBPidQ9OXGcSehvgUzhfaiCxEe6geb1QVi90+eKVKvCRoWufKNR2+KOW9vE7EvTsLZJsm97dScQYY9trsVqSSLiX28SBZNye4u1YZOqXuTxRc4Qn2tAltgAAEABJREFUR5JtB/dd4LlYLfR0fS5ReHRfGtGxnKxCAd+bIihRbN386ksdqqhIPLFwWUfJeViGyLBCJXKp2fuqWCjx/rC7h4dHuVzdDouX2ze/9mJtBp4XFKEmEq97CkkTsUnadwrMv6aIF+h/uLnTgYK964WRjKpJJMVlpfvvflAz9cotaA9Onr16pQRmXO6pwR582qrtuCBZeEI269VKOK0Zr83VnT61O9lZPetsBI8P6PeQsQ8KSDnNWOO8XMnpOd0+aFEtVGDXztZn2rx+rqqsKfhdabpYKpFo8cK3/0aScBy7LbYZ4p0H/kW0NWvn7LVeLlXRBNbXFDlrsHrxxVNNz5iLYlF/uNX4LNPIf3v8w/G41+F0lOtsjv2rsH0Ntr/h+XZ7o/JiA8YzOe6aU6O5QIJtPZKA9IR4RPfKdlL18pIE/1pbteoWUSWJsKGLevJXr9TAo5hyeQzwgC3Y3m41kOgK+ABhY/pN1OLna3X1SdPloPNfnmuoJrVjq2RSpMB9nsHHU6cTurZ+8UwjRQ/jc3lxpojNOZKQ2lg+6+4Rm+rxwR3rhBC0ykoKNDu9/+23ysDssU5acq/E7h2xqUdk71gf0ekHeOL8H0lKuR/Z/De/Vk2R4cP332l9vtHtzQ1Y2MvjtzsSkv39kVTWiG0cJdZik2qI76YiabU5EwZJu083On/1UvmyVIsfzi3JC/IJ21GsSSriA1t8SopRiZbhY+KLc93sSHCj79vf/IYY4F7h17XCX1Wqznut/nalU8Hzi1bj+Ulv3/+gIs814K987wP2twIPJpOCacI2d9jBCZ7Zq5WmnxXKnpdaL56qvZmk+1E1/KtIFDforevHgC1+QpFMdaHpfKGJAtK+MNVvnmsJxrbEE+57sjzTKlYUIDp9vPqkuK61evFEy/ONImxZ10udfflScVHp7u0H7d9fa7lY6YziQlrWitgvKwsd0JkW23fETzx5+VIDtt111nWv/OqZnvz8jR4o/OXYiQ6dHSi02qJU/uYS/LxQSVEtTab+m4/KsFUHdLbBf42baradecqUsLsT+lOSIHf8bN99VKTIcCD+GSiyXSzWFFUaDWGv/bhXR0x1/PpO65Cpi5M2f/uV7ruDwvWBmOYg41xUf/Vca4qlPTo5FlHH017ZxUoXv/hKK3S6f3cjTxTfYwtrdPsMmZ+wK42N2jcHVZuVqpDrDJ70+Lsc/nWOSXDs1wUFqgl7vseObi4u5LFdcJnSFsy1Zs4euxbAdk3x6GJzrqXz6NOWBPEH/LhpgAdnb15qIoEfrnbqKVgCKuT1UU0mhUWh27utBvB2xO908Fb4h4GCu2Hr73gWkHNVlcA8aMQH7ygwtSTj/fnS4weeTfAxwecM/D385jv5s4i/cPx4DDoRJ3XQ1Xz/UV4oP3/9UsuvXmLSJq2g3ySdKIwW0G/PNuqxE3UfiMMa7PxBA+elmvhqtVqrdFmC75FzcF0tVBH/xCmoInk+ZEEPxMuGjeGWqlgoFLnqX7AWxeYDRZUW2zNiH8Oykui3TIVKmuOqx37uocP5HFNQloEd3usnlyqJNQt09GxzJo9VenxkCpmePXsxx0kBfbmHX2idijP20HZyPRlYa2Lexu0DfM0H6Qj/IvYrtaN67KtFw6+u1H+4wRbkam/vtFEmg98Pt1sZ9iHGoCt88pik7Isnyn/9CrxKib3Z6wtJk+6//l4D2LxnTEAnIrwMbgNynqLLI/bt+O17dfD3rFqqXC4UsLMjfBvYj2Gr7GyhGj/U5UH18kwhT7RMPb6qWUQtKDTHdpAXA7yYkepSi3PWdyx6UQnf12VSxA9FbEdPPFViY+qXz5S/vFTCd0w/fFR8ulI4W+qIbR2x4/bbD+opEtSdKU6ZYjMovD5TN/aqUi799r1a/O2EL5iI92C6xLkix1YFbIyOjQL+p+UcN5ZRJbo5ovMB+ygzHYmFmrfvdQg9PD/JiIebb96rw06rzHSsguLdSf3v36l66GZf010s5LH02V//XAmcjy/PZBSGmzTKwE/28qkEf5wucS4z4iUtCrluGXY34K+Gv/terRdWKJYJLI1gIa9rhSyT525G8NFmk+4+vlOTj+qrqOLXrxWfb5QuN8IYcc7YKYLjyYtsxB1LZHByerNSooAciKcGCvOCfxnn8iV0Tee1DN0twEH16rkkU8fZVClq/fQSsgsJzGbQXG426puTqtfPkElN0X0nQXt681SJApG3bpF0QFbusyb4WpaV9t+9V4ZtyZHXdLtX47EomA3Q4F92Ffpl3YAed4rrhdKuVWGFJi+Sf9xilxrpN98rx67aoVGPfc+IkXJwadiP8ovn0n0jo7+B4/HNhfTzV+qTlNWl0hW2gfNIRewmdCBtj+qQn33Eb9610g02GX/veKhePVO22ajBzwR4MOAzQzMpgf81ttPtiT3faMpMY5Xj9yodOC+5vRzYU57nslfn6tDjjhxO/PigW2x7AFsYMg3gMmEjDtdXhAOTOvQpsnZEvvv9A/A4UAS8lr28UAYWJmLq6bvrP8YQ7+AH6xTYuRz/k7M/VFqhKNWy3tg0ijGpwx/4fRPQqBJ43MhtWgYuBb6OFPlSDEpFpmaTawwCy3c64X9rirlHjwP+r3+j6atLTc/W6rBFwftfNQr/729V/vZe5c2o9u1W9ZOnOhnXYGl4yTp+Bs0LbaqVWvYlXn3fqSGeDGUOQa3uKfaO261GdNTYaxil6Dj7b345y3vysxnnP/cZA3GRy6HF/wzY+HDqdARD2a+/kP9Z5qoL6sF79/0nDcjZvnqqPjLhvpUonnqfCX/VvL1SaEaN9KnKirUnldjmDN6V5AlCUWAuegkdKnEMIzIul0u5L5bL7+lGgX4jmBzxv/4lrOzLF8piphG71oNN/2JDwZwT+uK+PX6414SORM4V481OI/FEgfxH9nLHucwMHHHOW9crLVKhwltMqjmXiH1mm7Vq2uKrN4oPg0QxN8QIlEallFRAXwSb+RI7eblS+fqphiLpFCblsCA/W2vkc08k2hGzTbyPyaSYSZy7pmhq8CMDZ+bp64+yb66Uox8H7h3Adbjeq/RvG3y604TuZuwtx0Yn9M+Q64EC+UhsFhyH0FFBa8AW3H34MMvGfrgF56Pq83PirL0e7u4VkUsiN3DC3vUU1Ud0xSzIv6jvupFDm/XCdhZqRy5SVCLGC/iztGaf+sOL4NRR/iftDw//M1/8c2t9vvfTpeynH/6LX/vq3v7XLmzB5I1/EFwvT+pMBFETGRhvbsBGDLsbdx7y4zwwlvvzxq1/8uN9Jxldvek/IDczo6/9k1n+9W5MP07t75/bj7d4sxD8X8n8Xf+bXyN89UkC83kzeO889nv/XJs4hHr782c+1u/N78jJr70558xMCYPhzYOEgQOly1AYc8uT/Fuf2AkMyqDps1x98I/N92xmf1EOjgWfzw20X88NJzfSfirfSSPSpv24Z5/+z/fKMn57XsufeXO6zUx+bfZIh6+XYfzM/P7IzI8rzftg/943hv+wjAb2O9J/XpR/zB7n53L+6dlDhHdmhn/32TXTJl5mxr96dMxcBT77nRiiQgizo3c6zJzGaaa/Y74QA735DDd4NF8nDFyMETklnEmcx/v+vDkNdJKZyWmdHAPQ7O/+WTL+E+IMs0OIzG/BmF1z/xjCvHZgvN9sCHx9Tudrx+GjJ8AxM2VZJped89b7TfBGn188/3z5+G7zmxnvtCxLrJ2p52DXM19H8NqBs5GDqePH5xwIBMzCvMbE3M6bxL59jx40FTjWzBsBdCQg9QPFxF7mwIRlnGMt82Z5Pq8NC+Tj/MNAEOGHsggmEgdMv/fYXIdNZqZ5//KXKcQoX89pmOBnQYIhhEhAMMKHz/NPeuSv1BJUefDREcT4OgNyzFgnY70OR+7zuO5F9jOw557nPh8LyyQlHLrzaOTZQODi+w7BwEgv57mgT3QMFmcetqwzoCcD+xrY80gz+Gnw1uBdS0CEUOVBi1xYPzbnfWRvZkzGuv7jh8LB6eEgM8Qg34cfJpxPCfoz9uH0e19vPjIDCz20jtDgU3s/1++BID1kUSlLmpqOxAX8Za0JmiZkb+zfeBbo4/vqGTzA3ykFJXjs79WiVghBxtCBMT37Ei+naaTviGAb+O04ndhviPDE6YeHAxjy/fXwpZuDGcnsEesT/GQoCZBWHbgeGWMy+Xwj+3AedH2rPYmckb35HnyOBK1ZnpB7UogBnNCgr0MGI/sKXOdZpizPZdBHL4L7kxL0MzkriHgxV0pJn+l6HDsoMc7vHQhwfJ+zfOinH18T72ZOpeZ5fC1YpjzLVRal1h7UmR5fvDtfPIFt0OSthQcDNPpgP2T7/nN0qIM/EX4VFpHToBR4h9cBDPhkA3vz5L3fL2LGIXec9/QZ25FAuKQdOQx7/5+208PD48eJN2hyermS88rfvQ0canLkPfKQvJhclh0FPH/mLSArMwOLnTLWKUlQ+1TGBna7B1kMyCLqQDLZv+U6kHA6cFjIilyeVPK5CuThc/m4hvUK5vHPYs2Cfm5LmvaohgOr0Wl1diZ/9yDz5PiiOWY8uN6ThL4fGk15ppokWawKYu9Wf3hB1z3J3z98/vHicCRBV9fi7Cxnh9/2JHHD3B3N33PoNPEfHeZkEHQWq4UyWs+h6kCizPnkGEFQPoUcJyll2rGm64mPKxineZVJXvhxPs2d+ecEDsq80JHguucgFvJMQx7VMH9DMrEnSWOLQvkUlK2WKqpKBfJx+ty2xRhn+bk9KVinAHt1KuT7gnTlJKFcvv3DXsZhveDgWZBIq1881URRucMG1kvmZWwLv7ctB26SeeJAJBJNS3g/wvwCGkdkBSvkrz1YGjWphBc5yV5xiPDf4muxka43LfPmyNL7zmOYY3G20p59hXUl31NkDOR4F40muZwi+HkAL4H+nfs7ZOFztaydikLzPn3/6OWJw9fE4W0VC9388F7+GzJrkqZBpp6xLWMDs5sZB+xGLYfvDL3K0C/H6wMHJZ9j5NC7JzkaSHpx9mK0gT3sTXdSxYFoYnwJFiYSIQM2L2EHThxmxf5P8Mz/9DTLiIHK4MUJbCVoPDo2t3dy33AiCei8DtjYFYmrFntm8NfKpLSqtUQeBQewcwqkZqYSX1rQvDDjRe/I5JEw5u7mRg2yjCTP9hzyvEDl+AvY75qD2vryQkv0oNcgT5Y6/jh6KkJPBw1FLw6FUE4yS+xnQ8JVvCb4z5scb0cbFEjAJ9bPWLMOOQnLBzUkb3Lu5UWpNbgwaCrRIfc5brNvb27V3e0USAbcx16iOJaTuPPfNgnrxfylALcnJ2Tje3Ns+Xwtib0hBG3W5/LfLgnQOpFYbN0WkgDcUtDOSaQm2sebK6UeREG7sU5fxLnQPJI4M/zTCXxdX13hnwc5DqciI5HRk7Ae5H8S2PV0wp5anrSkkBLcv6FDbIXtT6rBj/xDMK24PubSgA8a0Yce/p2SRP1LCQYcEgEAABAASURBVL7ETupdV9inJzeMw3FH8unJm9dyWbmfT8gp0CqCoScUIaaCCVjbaelJZvhvR3W3O5K6mSYSLC3JiTuSp47lEVyekQRYgIuJOOI0dornSyWSqhn+7Ig8liQkTujClkRVh+75F2M86XiAwBzB31GofqAZdsPKiuJjSavkcij5nJEYyZjD4JNtlppxgM0ULPbcwRbb6jIqXf9JeJ7SpAAGahKUGcn8hoRjiW40HteQVKvAhss8kSB0NnqsMW738qLi6Wo788V1PqakIiS5HevBw/7uTnt0KUjYApPrSYvvOP3+vR5IPhmFl5PbFPBUILd7klD34G2iT4cuFtihqcrktHY+H0m0crnQ019+BcwbuT/dUdw8UjjP10sVGJzl+UaL5VIjscqEvJ++eK5Ts9eUBQWKphNMmBajPn19o+tvbnT+1YUWTzaqJbUUWtbPL5Uo/BfsY0KGRcx1Yo+761vtoPnyq9eyLOka/jMVo8ALyZguMwEHHW626kn8Ffj9NQnbCZ5l0LXebDQigzv2eLfdMnTS4fCgE62JgzyxuFsFaPpeC2R3+fPXykie1kWhFowWyHpFYnmzudRlsVRAh5qbe9VZKRH7pZj0w+9+T2HvpHPW7dAZj0FaoFldbNRhawvk2FNc6iiqXJHwzN4zPmc8+haxB/fDXgfmdV12LB0pNvs+agqEPbS/++4tyd6TprtRzfVJ928ftCWh1pAYe/biFQwc9EAhx+36THNZK1Zr8NBp89eXuj990OEf3qpsgi43T3Rqjsg2atxMikvTDUWH3duDNk9fqsKfLYpKZ7FCLjuNL84UKa7dwnfXw/7rD3rSRvk+Ej6nrDN9+B9/qz060g4tya2dXv78S5U8291u9fy//hWJtFYBv/twt9UQRnnRuljkWv/yuW6zB/WLTmcUX7bv3inDnuy//aTmm3caKbJ2JPh/uHqvIzi4XK41IOOz1VodPDp8vFZ6danTm3OtvnytEAqKInudfnenZhd0/e2D4k1QvI0aHpLOx3MSlCgjBdpwGbW9v9Xp1OhAkrJagOOQ6eyrV2rwI9aahvtJN9iQtKk0nidN+JkJn+X2qwZnI3a9PFsw50nZtpU9ICP0uiXJ6rokrqdlqSWFgobk4JSbThQt11mpEb99Qn8G9hjwuw+/+155L2WjdIGeiQJnQD8P+N0Y4PfNtUbi9RfgcDD2AJKbOtMSXgj7tWwnpa7X7T/+Xstu1P32WmWeEacM6r6/VvfdJ559Lf+tkw5fcNXsdKT4u6oXCuxx/O0PWr5Yqa8HjbTsotSH77/RfbtDTq+ht1TFfM73Brs89Cdl7L+juF+CU131Ol7t1YfAeNNURuoZneKzC3h4rwjm/bd23d9aFonRdnPR6kDyt8W3rymYT5xVYoq6A2sD1yXJ1ZJEbv7qiXyvx5tb3aPHl/j1PpniBtrR0/3+fv4CiX85uBikDl4fo/Bt0vF6q8OHK+3eXym2ox4oWJ6w/Q9XVxTTtiqxTb52cNtHcfrm2+8U8IUT8hmQSw/eqtVSIzQXf/VGK3xIeZIyDG/1DB+LP/PYcq9Oa54ZsnH72RHPBvZSKqqk4NJg45xvB85dJ+y8+zP/Ysbm6RNVX7zUnhi9h6/VFDSQ7O3PKk0UUA5g1e2bkPfyy5fSqlZGHDrBe/8t9BGs5uiO3mygadSAXa7ZZ96NirQD+3747p1G/GqgMNSQ7H7AP7heTfjOkhjOKF77eeI0dRK2t6ePwYMFtA3YqI5zktG3ZVzEqbXYWrcFFT4hP/Tq8BUu17Zt1L9Y61SNmuBDTrLfv7xXULxf/ewNMfJJJ2K4enOmsoQzxB4n/G7z4ZP8fzd08eIF8daFwnqlgGy1KpXVpfzLnhN0qe2Ucx44sY6x/9Eke3qmAuwECtsB/3CGDRZrG3Zzjdwi8V9DodiLHxHeecFiQB9EMStD11rsNNMwZNIRXsXfgZPfX2kxRYquZ7IiV+70PL+Qn49OxBOBNd3fTB+26BeSwa6bFzW++6AyKwDgwP1BBTa+6U7Sk5XSr98oQPOH9xQurz4psJeWmDnAgxw9P4ZO3f/wWw34jz6bNLy7kijMjRSJ9WIjsdaAjVhUFYW1M41/81zpxaXGKhGfnTRhX+MknSgkdOypjab6V19JZ+BoVUpLGjw8tHtsWT0XMYCm/NUy8IhtVh41UPjqOSfVxGv9ulSxPSnhD1wW6efPZfjojrNUuVhoWBWy85VYVm7v8ixhc2pN+5Na5xMCskEqY6VEYbJB9u2X4HS9UCLOGYhLe/Rc6Na+ChIyTz9/oXR5NsfII/bMbdXN+/dqiYkK7IGer5VbrrPzJyrYf/zmWg2F7pZ28+G9XIeE72/QIafV73ecB3P43FJYdFm4nbF1pcHjPzAyQWd/tdUd58wi5RKkACHl0N5yvx8HNcug/PJSCd2a+k6WkhoKuh4vug4G4uUJHMQsV4MdyTopMH/BXnVsJXhfEO9MyKXDHkX0Jsd+FKuVGtZY5pVaYrBgQR7PDcggWy00nWUyfGLCz3VlVF8kqc7lsWY8XysVyAB/83B/J0PGHXjr8WnFQ6sI3sTniZisrJcQNBErmTSKnBVvxOGDY4M2cW7o2KcXzXyNE4Xmw/wb6JNaYphAADqBDePcO2ATE+cKp6P3L7NAx4TdrzcbaB3RJeYmNvIzR5Yy9TDT48gSWjvih3R7kn9Rb4+dLz23g67KX7DpFKGNAl6NXyp+9kI5Nib4WZIzyrDM1TYnDc5/+pzAhJ8Z53w+OArIxL+gNODfIuMm9jV6Q6R+9jhdo6/YxMBZQPitacUD7P5AfieiJzm2wjjXul6U/9VXsv/7v1X6N6+VPVtpSJOKLChQlJ9+f6vhtx81Esfap8McQzYft5qIx4qYKXdffN8q5wwZfvFSh7/7TlUsJeID54GwrV0u9dC5QI9Gpz0mjcTnOfjDtcjxqDLX6e1H6W6vA7bZ2F+ISc5750P95qVW6FaHDT2FSb5frRfgbqXI+aMlvvAYdcKmtDbI8TGCkZJ4ZLu707go2M9J2a7RqW8U8FcdtLScgYZ+kHKJmrLsYjnPl/cI6T08hGe+l4zieyRePBCbDZz5JzAbKMzmxFKOYX31REbriJ8m9G1xgb36+RPoO5PnQI3pAjxfU0hVCIrYzglMAhcANKkBxwds/YA9CZyZevjQHnc67e80EZe26HV680IBXXJeTmeljj34wG5sP17N/s/PAskSsc6DAjma9HGvMMF7iq7d7YMEphw/IUblZyviiAdFCvF6daEumRbENiV6OuVJgl/jEn17utGErrTkScbDcb5fcI4b82zm0wgu+/1RhrxX5I/S0ycai6QKvnScpbKy1PocXXmDDfMvS2EDyl9+Id9HCkklZ9Sxihqw+R12tEF2E7ZE0J030P7uhvPOjZsp/eTFU+/xT9pPuvzJpbP/z9ufdJhn+tM7P35yhf2X2o/d/jXfzJx2ycz0T/7zezT9J72M3iazIAflNI1SShKCdgV1gcv3TLBNR5l5X/NLbqN8sH/iubf55n/wHwbMHP7p+39w0NzB1/A2f/jX+GcmaZRBn7d5Ce7x84c78zX7ZfPz43/pHzOTmcFX523QT18jfJ5+5Omf3//p58/79f5+34L52zyn6fE/iNPceOL9R4oC/p5cjsZNaHDDNiJTa3sOk40miimG8hsKOqHw8xjGGTRNvHsbMYr+zgwyDJW/ezMzmT02//yZJ76mmfmtx+c+BqvmtPs8Pp/T6V1GjHOPgx6hY2LNIB8H131t+GtmCow34x6fpx/bn9xjMr9v8GRu9DVjHtpIf/34MjOZGefFaX73MT6PP44Yf383e+xj9sf3GIJmvjDX5/fw43Ofg+U1088eZJLzaID+kf2YsSOaODho4pmM5zYHuoMG5h00uTyYW/SXv0uzc+xx9FxKZooBGn585vzzdX1vI2MnxllgXvqJl5nxrxR49xZD0IAMvfmDlCXleT7PaWbcmpQcA1z5j+Ml+udgkINuMz+ka2JP/tzpcb7NazK3X+tH2ubnbDSCuRCiMtaSwQPmyoqcS1NgjNNvBh/YY+9YJGgFCvLgzCSKdz00jxpZ29czC1yP7Ml1iB6TZGbyuZz3o/MBGnzdycdIkDQqxkS/MF9zS5HPfFBOAOf8aE8nuazartUADv2wNwy95nnYx8SgwDpOrzczgwZTZJ4sywQljEOSyL5lLwpST3LRhkkGHZPzDLpCiPJrf5/nj3RE93tPqkB7Yr4AX3rW7HD6jseIDMTLx03MpUl6pGVkc6Mi+mrolWgWjJGTLAaZcQ3eUsrF0nz2e0ExJIUQ5X2iz83Dnn2HCI98PJ/NGMtaAzQZ9FgMyhTkOsoj5jJkGme70RNosLQC4yf26deOI99f2zSMGdQzTzL6M3fXdZxhO+73cj4H5s9yMCHJ6TEzGXTEEFRWlYqyZE/SAG+zPJfFoA56R+52yMoPCxOBmtOaxZzDca5AwD1yLyGbCPZygu6J+Ud47e8yyWhVVajI0+O3ESWwNTB3Jy9sZnRMrD2wpxjiTJsY4+s5XsQECXvheAkEvBNzJ3jgdM73eB4Y5/1nOnnG8HmehF54XxfMyPwjvHb8ev/CaeWe8zIwx8Q+PcD3b8UP7CmHpon+FbzxvT3OHaHeoH+SsWbKCgFozXxB50/gq0OpfL4C3hh0qxvE1AoxPvKZ4G1gD97yupLT6PQaa3oQOjBPTzuhK063hTCP9bkasO77bJFtlucakbMfTLI8V0THAvT2HJgKgrqJZ0VRKueZt5rg38zkmHF624edHigG+nxLDkATcvci2YoAMcJDx0TNdYCHI3wKMcpfIUbt9jv5Hs1MJ5KjE/tp0aMTh94BfS6XC21JnkGgSuauq3re5wIavE3sLwMzVcyVsdaOvkeSVXVdK3B/gvaG/dfwPsQ4Y3hgzJ6AtiorOd4a9ul9fG/eSuTpfFwwh6B3dF3IM/na5Bygs1FEJh0H5JqkkDFvpBnrNRw6U16oIcCui1o5SZKJPRXw7kRx3DGQmKuY556UXa4VJM1JaRI2DYe8gx8WuRdovuYIvYKgHn7s7jiwAYIGPfU5c/aV57lCCDpxb7vdSsHkxZiSw73zu+fg0zNZRrLJkxPZcimnr6WI6PSYTw6ffB8WIgUaU02gP7D+ibEjWHAb2XLIfKTF1IEfx8EEfwI2a+TgcE9SdIAnE3P58xiDOmi6u9+qLQL2J1cDfzjm6fj2SiPJpyMJo+zQyXUlT0mRw47T6Hh1fHUknMxMEf6mFPWAfL2g+dAcFcH/er1RzgGoIFlXrJeqoLs5HuTje8YmEpNHktUdyeKIr8rY68ABzXXJ4FlM7Bc6C+SZkRTK0CPHg8vD/cBqtZaaQQN2yyyoCaPyJXJlzz6mxfmZmUKMukc2rutOn2P9lmRtPkX5HBZMy825zEx3JCR3JLFzcOJ6dSSxmrZH9Rx89xyceg5iOw7uHbpp0DfC4xgVWvTPAAAQAElEQVSCfIzr0eX5BbpQy/HgWC3AUwmeAvi/JzmxIzFw4jB8JDHbc7iv1uyBRERDsfHI3o/oV0fiZExhluOd6xqJjwEa9+igF30Xq9V84CxD0oHEkBc8yycbLdHBiJz2JJ3uSfwU8KKFXtcptyGu80uK20XKNV09aOTg6fxcv34uP8g6Znw/B/aPN9SJAv6BJLP7oGzfa5YTD47IMENeYV3LD7QlyZrF86dCyfXs5Qt18L0kcd0yvke+EzbHE0g9B/oefSnyXH2VKUeXKw7a7sta7NSG5IZjY7HZaM0e/Usg99ZqICnY1lE2/wbNAcs7aeIgvNtu5V+86cBvTuIgxKiJpHQCEyJR9dAdlOC///95A8m6jpEnknqDjRrBVSBJl9HPi7IHDsTzvtGpPkpL9L3++Utdbi5UYOeWHJKzkKnJTBF8Jfb+QKxpJEU69CawTiDJfbbeqCHxkfM8I/lYrhcKrJUVmfJlpQBmllmpEtvjMUnbtXOS5+b605zMdlvntv7i8qnKopKBjZbk6B67cyCp52tFCgwFfFuslnPx4ISt8OTHiC0ryfSM4OjQ7CUKu570vyOZ0oPXiI/yQmAk4bZDRw0Z5nmugE86wv81Se/0FVjg8927j/LfBFhcnssxEkNUpG+/rnRHsnFqhxmDi1+/1ubFU9k4aFkwF/vMkEVNgSKSbNq8fq3q6YWmKqcIcyu3Se4zVsi6hSZuaJkKpVWtJXry7PVLPYCvO/B79fa99uhLyDOV+Gn/0+5uG8u8UEtiK1pUmRj3xaUq6BrRhyzPVZzBZ5KVjf9mETwoVyudIpipkzzhEmJUjn1yu3mPrpzwBykE7a5uJJJFeneriPwSsnNM3GMThNzKmCvChw4/cAt/qoq11ytZnpSx15w9ZvDhjuTpGttvYGb3DXv47lr7767Uf9prM4HRMVKAftAVe+ywzQG+nSiYur88W52pQm838P3Tu/ealrlKCvklvmi5XMjxUbH/B/9T9NjmCeVcnEZNq2pO1LvvvP74TtWnRnmR5LrRkpTaXF4oB3MPJLHghC5JnJ0cV/C6Xi717IsXWq0WGrE1R4oIWZYL4Co/P9MZvmmggPpAkWFHUnh7d6sMDGVP2fuXz8DDR9UkohruPYCNlEddPHui/NVyPg8f8fFFzHT791/rgA3w30DM70569vy5Kvxgwjc7v6tXT7WF17cf3ysLuc6fPNEL/7JGESiobuFxkvO8V68dPq7Ep0ySliTDDBkc73a6/+9/p4r1lUmN/7YfcjipVfQY6VevdcqNfa5Uc7/BHqSUdEeh+57EdM9Zo35xrnqQijLXwBr+hRlbZcpIOC6iaV1EVc8W0stKK9bpwEkEXw16eny7U7g7qu173TPnmEzD0KtMmbJumm1s6kawV+v+4wd1+NmKws8SWZiZQpZ0/798ozpPirnkPt3wAzV0P8UODctCInH6nIJtYN0cn9hfLLT56gvl2Ee9v9FAYrNDr0oKmlpXap4tFUnGNsSso6Truy2FpE5FyrWp1xrBj8cAosC5evNKwzcfdUBvmuutOtSlQE+qX73QkgRmyfp3NzfqWKPEvq//6gutLjZyG9MTpz0tV4oW1IDpC2R7Gvs5djhSLDuR6E8U3p4g0xJbnMGT9uNWPfypX15q8SZXgAeJItr996xNbNL2psV9pmUbNOAHNv9tqTswO32611ljcr8z5EEG9vd9ozMSt8O6VE8Bc9w3auukq4+f5LZotVwii0FsV0bRssWvZ9d7LX71hdb4/sDZ8vS7D+BioXzbabFGF+DbRN+Efxve32pJXBuyqAx9zcHPCtz5vsuyVJ4lLZ6ca47vKT47Txts9gKMnj95qtv7rTL8xhw/YUvW1VLFrlNCD1LKtCU2UJkJTVZZVMrQxUUolJDzmJkadYpnlUrkEEMAZwfl0JFdblSvz5QoaDO9WuS4wzad3n2aZWHLEn88qn250QAuBuKMigKD+f/n0jL5b23GH26Yq5C82IT83Ed6zNjdPeikXtXPnuuhP8q/pLhr8amsn+M3S0vYsb0icWGJHYiLSpEz4IDfN2KbnD0EL1ItV8pPk1r0s0G/E3yvv3yFbb+Xf9nmLp/YG31eXCqjb4KfBfqSZ7nc3vfYjwy9GodO981O1g3oZ6kemxmILQP9JmzP6dNWdVYoQktBAbzgrHQaWvXEU3fY0geS+8b+Wvz1xcWFCj8/vdjMOiVhFekn4uP7b7/XRJ8J3+BnMVEg3NdSD557cC7O6Bm+Peslw1eauXxGAWAF5FM/jKqHII8TK/Qj0qYUNUbTiO/I6eNfNLv99EEF+CiQv6+7XK9lkX6cRYxiVPb6qcZVqREfVlEAOo6t/Mt6RSrUwouuPc329UW+VOa/xQXvR2IQqzJ2M6iMmRL2Jaco4D4mPb9UgI4TuOzxCbYo1GEfjsh0gnc99qjFP4zEaEKH/LkXgQL6VWdgEnszEbfGh0Zb/ICv1aF/8cOd3H8ZsvB9TfCkvDopnnrVB/hCgTfQR5xV6osNe9hKX16KCpEmijv3cVBKSRNrCv0akhSfXei0zNiH5LTIpPyrV7C+1REbNIKJto7zGvnHB8WixjcnRQrx2RhUUZBashaXOqALoa7k5+bccvDxRFVIKvA9A4WPDL88Urxp8Kk9fBV2s3i3Q6cLnatQIu5ru1blstb47Uf1yCRiyyZwv3+4V3h2pglfY+AyuE8oA3sJChcrLbBhgS0Mb68pwF/rEEYtiHEy0YcYtnW/w5jx9x8Us0wRJXYbtQOrHTatAb/tMhLOVrI8UwlezIKsxZax/hHfZMtK6c1TeDVK/oVHbKDb0hFrYk7bk6WiRUXiYv/iuRFnZf4XPG4PjzboF89l0FNSmWuJVwawP4CN1WKF/T7Iv6g6EReIwuzx+48UtO6VvXypEf9m2EnxzG3F4XSY95zDp4GY1wv8Wczksi2wd3qyVioLxU871WdnSvgCg9fjFxcyk7wYZ58eBBdk2O8J3zCESaffv52/eOO2xYLJnq4fbS38LdGR/MlG8vjoi+fq8OHh4QgfjgpZks4K1b96o1JRDXHNgH74n+3tkOd0VrHooJz4KvviqTxX0/m5FDncR5QbHF9/hy0okhqE0l9vFQYp8/WInZfsYbVeq2+PyIb50UfDpsRna02LTHlMGv3cWPQa/o9fqPs3T3W6BE/4GmP6dJik/+m9xv/H/1eH//G38jNYjg4dbVDKcq3WZ3IeDnWuSNtjO1tikv7f/6AS+7XHTpyI49PlRsX5RiM2NzoWiEfcr07wVpyZ3LZk4D8hi4AM6rJSxxruNyO2veMMWZytlGGXB86mu2xQdrFRWNcKZaGcOSPjB/xHIM5Jzy7VV1EZseEIVtwOND4H+53KTMPLM+mXzyVsWChzUDipYHxJvDx92FIcbmU3e+KfT+rrJPvlCwm86QK66O2FXz1ZaciiRJEy/OKVJs6k/f1e7TcfdPx4q+K+4TxxI5k0ElufKJwqC/M8d/gqS3E+L+rEWsQb4zkGHDtuKaiqF9jdjQbOReO6VMYeC/ynGeNHqcW2eZ4ky3Md8IFFMypyrsxbHgZT4GzRksdacO7JVtiEJwuwlknwNi5rTdd3GouEPmp+5azX86mjqL74xWv5GTVwftOzlbpNoSGauu2dVGRKv3wp60ZN7Glqe2VgpV/lCswr9tRYp8AZbdzfK7HehA1J0J1DfwhRHTkbTYPam62aD9c6kUubzksdwH7wWAY/0Z9XKohV66uDDBvSk9coUy7Dp8OBmeY//ccmPUZOvOsvvZCE/lL7S2Me7/+lUX9+/7H3f7l//7et/8fRBl/M5n8llMgdrLGNP2/ckpnNTTLpD03o8DQ3/Su9zExm9r9qdrP/9HE+wptkmhj/2PQf9XLl/Jc6BhQipaSIQpg9rvLn/X86x0/7+/VIImXA+Uwc5sW1z2BmMntsPlfPIS/GCO18Msn4T7wCCmsorgiiXCFjnskVl1wTpg05EgTRTb7+OI7yNjCXf/b7P20hBIZG+buZ6fPLx/QzjkYmRCfRzxCDvJkbKFqGsQiMmVhjgBZ/7/2dAPfzPL7mHxo3jfV4+2d/QN/jXn98OjKPNx//463HvbCe02cGvfT5/MzfnR5/92bGcy7MTGZ/bD6fN+OZ94/sYySwkvNt8rt/bCb+Y/vez4xr6I8hKsYol38I9sifeSwd6e9ze0MArCAFxvln759lOCM+m5noqp++BpKY3s+bmWn4cZ9ZjuHks+t0h0x6goYePot7FuI8xWc+hRDEzDIzuZz8ofc3LlocqZkpS0mOB27JKZ7XCzbvZ4QGusz3xb/+zAOCjqAgwqfIWJMpWlCWQxf8ivBigH9+H02bzfgEfSOYG8G4wLf3yVJGIbGVzyVeIQb5fCFGjfT3tbyFGBVYy4LRywh+Wg3M43vuoYObygheEv1STP4RikyPvOnkBc6MACvReqcBPubQGnxjXPcEYPoRN0VVyoM4gxYgruQzIcsYwryPnvWcpoZkgevt5LrHijxVDBG6BvUEasGiQoYThSbvP7CumdMvmT3uc9ZPbo2BPaGpHU50DFJgrwP7t8AH8XKhyGSMMwUF1pH4TJugzeePMakh8e6fzUz+MjMNjg0C1MnlCNYcc86Pkfn92Wd+ITaN2J7O6fR54UdJ0FbRfpxNI/PEGORyqwjoc+Q3Mv+JdX3tgbE+v/Os52A7YZOOBFGuxyUHbMjRiOwHxnjQ7HM5hsweVxDrmjliBNI00+54EPc8Cdmzvs/vMozw1eDPwBo9h4EEMz2pHPmcWVBRFAoReZCYNvl8UAEfA2N8PoPnA3tsoSdb1tA1qCEpOxeG4dUkUw82zIxnIwczZMnYxJ4z5OqHM6YFNvTkvs83+Q0WG5nXL08c3HMCPdezPC9mmpq2Ud+08s+BZzk4TMglxCDnfYs+ZwRGAxM4fYLO+QBDoDTlUc6vgT7KotiyInTSVebj0YnT0CmxH0+0tvBrYi8dWPXExJKkqo+XQSSt5b7juMMOFCR2AjwraD7f5+bYaunXEdTmWa6R68/PfKy3Fh43HPCZVd5y5vB5St57dMttcw9tLQdolpUXeXd+sGCuAcxEeDAnPWap2yOfoOnzOj6Xt5LAfmDMmkSgmGhk7HZ7q2q9/txVPgXnNzkde5IpLooiK+R7ePBiIWPcfiXW9EHkTBQ4WOfofYe8RpLxS7DtBeOJNbxPBnYjze1Ujhy9ddDnSSvHX0QQjnfHoE3GAfYEHRN2p3vEDfqcYpQTNTHngUM2WSMVHCDHbNII0c4jp6tl3gH9cP1vONxlVaEzLyoDLsPWDHd7iWRICFHBDwLcH9hTVdWKrOF21ucp2J/zLDE+Wy1ULhfKspyCT6OECxcvL0KlkHSi4GEwynXshCxz3yt89qRNx3vlcuR9nhdeHgnwq4qDE30b6C3on9OnBdu+ZsuBLl9UWnOYd73P4Nmag2vthxLsznqWl1EMPikhU4P/fhhbY5AiggAAEABJREFUkCxaPL2U66PQ4zCZaj/cpqQ1h09Inn+yopQ3/8D2VZIsLSlCtSSY/GCjfcthvlVB4WNPgaXHPuRZpmhBC9YOwVTy3rKnnj047Q3X/rlaLmc+CpkFJj88PMjldvdwrz9/ndhnDd97Co4PUyctS/lvSwkZQzpS1ewzThyE/EN5ttaBRK3HZ84L8XKclkUpb35wauDtUEErB+HJ56sLJXhdYitcvgG6spS0WK3Uw0vHiduNj+/fy5jv8ce0A/sDe5pxkOcUcRpsFbD0DmC9Ql45667hwxlJkQDNmvmzUsZzx8Dy2VOtwZ7b0zsKR7fomvOlogDliQE/qHZs7B7eOK+WJA884ZiByylPimAvQbf7tHsOuAv0qiIBtiPRhFFVhy/NeO66V+NnJrOZX1XHO3SGIlPgMO6/BbKETk2mOuXKOVwLPRVGMoLljgRLhxyP7LnXpPWbl4pnC+UULZM35s2fbtRebVWxH5d1mZcCMmJK9dg2LYv5N2dqsHQGbjts1bIs1eC/7m63ch07QbfrmePllqSlUXzzfZydn6urksoOwKBHJYmu88WZPHFhyHCkeOHYLChSemJ9xliIcgy47IxExYLERo8etxRWT9hS53+H7TyAh4guVSTbTj9cye3TSCE9Z99TFrWzQVdff63y5qAc/Z8P4CSNHDsrihMFtsn/HN20KlQce1XYglVRaVqXitgRQ9bLxVILcO822TExOVM06QyaFmAvMe/NFWv3g0KMs374WqemwVbDI3hVFKUEn0t0vWTOhX+GRqZRQBb3nqh7RgIkmpbwixylytVSech0IuFxIllZW1L56lL+p2EbbHGHXLKy0sC7F2wrbMHEGtn9SRMFH9+r+4CO5H/zu3fS2606cNCr04FEhLfF8wv5mLOzM52QpfvOmYfwo6Nw4fjtPt0pEkedkWSqKAzlYObjp49KyCgjgVkp6oQc1i+fKVCA7PDDQ4ryLzwcmcO/dHCEnpiVWpFo3cOP7c21nBcTBR1PkiVPZIOX2/cfdQ6+Xr9+g3/o5f7aSGheUTwPy0r+23+uQ5frjfwLHg/QLF4RaDnWF+cbtSQS3//wnbb3W9QAub9+QqwyURg5aPnLL9SQEOuKTKcsKj09p5DSqCEeW16e6clqI8fGp+Od4vlyblM0bcG4mVFcO9OOJFVPAe2KguH0fAX2O+1JwifszmG/U5wMGZ7J/WWJfIq7VnmdK3/5XMqTMhJ7CZlrUWpaVSqgYYxB9yS7Izgon5a63l1pf7XX8dNRAzh8IBnlss7Rhbt3H+RjMxKkJYUETxItbhqt/uqrGf8hBaWUKQfH7q+O2MsTsfOOIvHNd++U8qRnXuAEf247NhQGR/bm9PaOK2KknqKe626izxPkXiO3+m9f6/btJ4q4B50+tNr9cNTDDyQA0csdic8Se3CE/lQV6sG+6+uBAk0i4VkfTFWblIHxjvg/oScneH5qDsrYX4RnFTY3gd0jY7wI02jQgrVvv3kr9xEZyUbB55xCT6TtrFeXm0rwkeWZ7v/9txJ2Kv/9e139z/+oGnvaneWqsbcLkvIrkm4nilWRgtuReeys1t1pP9uhdYHOd6PW/qeVSdhd//1v5DJyDIyF6Ro/ecJP2iLpHqy7rvTwdELne+a7p8h+JFHffNpKH7fC7MjQuzIvtUK3tsRzRzDvZ4uB5+5stowZKcbV2MVp38hjiQm9qyla1mBigW4emwflFAxWX75Qhd3MluWcSGxJXB4Zn9D9Swr7LbQd2NMe/O2hdXy/lT0/Uxeli8tLRbDJAVkbfFlGUT9SjDmBE5uk6azWHrvg/mvx5XMVYOwTGOs0KoaIj1nB4zOtq5UCdvT6f/idjtedBgsMnvT8b55p+GKh+PpCR/YsdHpZryhC9tp++xbMvNcqFGpIvA8UztZ1rcPhQZ8+ftTEGgP4mWjOm8PDTi1tIr6xqlIGLQZW/MswGXazYb/L5ebxPhiYiPc6ZjlhUwqw4vMZ/PJYLOH/jvhl87mJr1du2+FVw/wiWW67k9JmrQKbtrg8l0jwjsz18P17DfiWCvsusNNgwwZw5v7kDvu0f3+lBFY6CtaJsOZEoj1yTmrOSvSvlcegd9+91wEsHEiMV3mhDNoTyeHCiyPLhbrLWnZ1L6fRZeByCuB43B90Q+HZXl+qZ10vpCyhubSo7WEn58NkKCV0FkXOv5PWFFnyda1wuZKwKes3r3QkZj19/0ntP3yvSlE5ftvt2oiv3aOb3NL2+koltLTwZ+Bsu/3wQWVWzMnwpZIG6BtJZk/o3ciZqkcmRzCWZUnrywsN2Nk9urC0RNK6mfcNkWp/8wMJ951G4szybINtPanF/7T/y++ULxYK8D2OJs8lbL54IQI1teg8UJBJCm4PYsntQUMR5V8UquGz/6bVtCiwrRt0Vhp+/3Hma/3VC+39/9OK7Yjgd8fe/YxZYE9GcN2Buf1pJ49xSoIa/xIF25PbDi8cOe/viY0GdPFMhXKKC/swCpOkI7L1+Cz00tQParENx5vtXGA8OYa86DdBC7FTRwE/EEP4b5GrGzSCzePYqoamCf4OHo9+vFHYLNVQ2N0T8znmBuKzuig1vdxoADPZ9U4Fvm4ATzk6cLB+zi0ciZM7zuAFtFTOD4p/GQVdY096vtHqOMl9QYUNi/guYSvmhm1JnCEG7FXEDjws47yXwD1tSvn+fK/33/6Av22V3rxQvW0k9qLvrpUWtXKP44dGWVnolOBFlHboVoutacBEikkBffE5E+DqSjoRQw3kPkaKPJqkh6/BBXFpOg0Kzh9kHtAvYbv8LyYE4tbueqv2vFJLQSR4kfrV+YxDz1U1YZBtah0pwKrOVbCevbuTn2lW67X8TDT2naq85BzXymOdqQbP4HYsMjXffQRik9zHuK+Lz58owxbmxDMj6w7gJEcfcuyI64vBww4aU1moyMHdkwu533IcZLtB4v7p9z/I7blBe8ijXFbV767kfJvQq/ECvKOnD+DT7exAHDQRn07IxMygZ1REnZvvP2gEI+HFpRwPQu+a262EDU/kK2JZg6edrGLf0FjQ7OkZOg9i8bstOJ+2W7Rn0ul40HC50FwwfHsnj4NE/BYYa/RoPl1T0AKfFMyS240vn8i+eCLX8RF9HjivuQ0e8A+Zr+G/GUn8PtaZ/Eui/gWf4r/+hVQkxRfnGim0+xnD7Xu2axVQLotRA7ho73ZaZ5XGDY15M/RfnEObf/+dTl7oZ7/TsZ33laEXLfpmFMU6fLifU3OKr2f4rwBuV5uN8rLSOfhM2JYa3Cf8pBHXjl+/h+dXsnf30LNVH0b830ZTkLpPn5T97qMm9HN4uVD33/5M5f/5rxXBZZqkNEyaPt5r+rt3Gv9ffy/dNerxw4sXLxS7oOLmqPLmJPvZU9mbC3Sn1X3qdFolVeiGx64DeD/FQdWLJ9gvfMCp0em336vdPqhfF9pNJ+WvnqglfojPNhIxZYqZdLvXCVxOyKeHLwVFyPG3xOr3R/X4nOEFts6SsqbX8fffS+i8vb+Tt+n+oLxeqHRfvt1q2p/mFs9WylZLRfYWUewTMvXf6O6R04iP67BB2Xc3YG9CVpPuskH28kLCtnbHRjnreX9RiHQbljPfRPG3aiTX1ZHzwIAtMuRVYnvLN8+1IGZJ9VIry9RUpvh0IyPO7PGjY2ZanW/gxb1ctgN5kOmswIauNfh6+EZhA0f8W8tZp5yiRnRR2LaohC43aqNk0DfRr24l5+Hw+lwZ+GvUS8SY47qafdJATi/EqAMxM5KV2yuOzIr+FzUcs1muCd8Y395iVweJwnX0e+RqRnDgNGXou6WofhrUE6+dPt2CpydKnCU67P7J/Rn5p1AVGsiDjg3yJgYRutidjmD/JKfV42BgKrexObkbY/2cJSMkL5+Chzqp+81bpTyfbZvOamm5kP3qhdLPnivbnpCR/vf7miZQzPb9/S81Hv9H/Bh9vElmvBPYygNY4cwQIG/zj5nNz83++O4PzP70s2Qew9Me6dN/htfn/f1hKp/a2x9u/IcvzB7p9J5mJnnTX3jxWN4+P/7ztfyzt8/P/5n3zzSP0zjzwj//eTczQ0lwOPDZnw84Ou/v/cKPMjD7KSH+RPN8P+37eFeyH8fQQWamQBN0+ty9O10CLTPuhyB3fJFnI0FAj7ERQZxhHBJJo5Bns4OAcom+ZjbPZ+ayZZD++Zev40+Cj6GFGCEFUwNWLZg/EuxQz1re93MzMPf5OjLGm/kyNHcAn5+NzMMtyd/hmdmf0uP95kX4x+xxPS7p/kiDPw/c9+b3f9rcOPrzz83X+vzcr80e5zOzmRc9vPxj33G+57R6X7/vY7OYRG8SIVg2bpgZ/2pOVjr/vU0wpOMQ4XKaDea8t0mBkfScafe19OPr87WZKYagHAM5B184SvGafDyTOZ8GDD635pnEvz3rzGtJMsbCyPlnxhrjxGtANt5nYH9mphCjfsovvz9B80R/l+PIun7te5/X4z7LKwTGhiDvPyIrf5YIVrIsk7/MbH4WueefBw6iPo98MMT7fOYPmM/fowUl+DkxF1uZaaKbQgzy1+h79Rv+gWYGNqBtTvSRMJ6gWT5QmsdG1jU+9wTG87VJZmHmp78HxouXT2liLujIs1zzOnzu0SczU8zQFecVgXskGCG+IsiSRpJpluGkocFpDvDCW8a9jDFmPqcUo3twrk1KWdTIQX6Kphaa57UgwIyHEvzq5TIsUq48ZhwWRsUerBAQWDsQgD3izPlE93kOf/fRA/s06J7Yhxf3Uoqsl2Rmilw7D8QrwAO0RSlLylImD8ID174HkymrKpmZemyVBZP48fXyEBVDmPnjBaEO+hN7y/NsxruP93mPBF2OB39WERRkKbFWJk9O+gGxTaaJQ4yVuXpk5vM4r53uvMhn+TQEkYKGkec+V+/8n6QjSQLnme+hJ8BCeRQtwKsk7+f8b+f7UsyT5I21+iwqeMDCPIE1jAMMA+axA3jzdQbw1XCwH+BfiIGAqpvbiYOcYpTY+xTMyZLz0vEcoDFwf3Rsg2sznsuYetABWkOMMp5H1jw1J7XwLANjMQadONB67wGdncBQnnJGCv72JESvwUEvn9/5I14VB1HeICX6tiUCXP92ux+YMg7u5kErGPU+gTWzLIGnQXvk4etGCySY9po4dHbINnEAikWmSL8jxayWILDA1rCoSjCQZZnKutaRxOieIPtIcHfkgCVNyvJcEUwlZFsWhQKUt+zD52rhYeK5t7yuVED3AN99H3vWcdvjsva+3nydHJ74odV5Uy+XMjM55gaCywpaHB8xBsmkoshVr1YakZMF047E344Dl8/re2gIRo39l2WlCX77/QeSHL52xly+nheN8pR8uhm7nqj0tuCQ5vL2PsUUZBwsRved6LoX304cig/wwIt/OXs0Zri7QlYkdk+sO7LPGCI0Fjwx4JfLD+eRg9YJPPjBseyk/uEw49EsIOdBjucGWkf25HoWHeAAABAASURBVLzZkdz3AtDE/sxM7mcS/Ha6HEfOq7EDJ59usA+jEkn1ts4ULpZqoiSTCgWN2HoxfvLG3M6LwL6dd4uE/nFIa2hjlAqKAGlRquBQUqAfxj58vSwrZn5n8N0x4HPU8CljHjNTzDI5rwt4K/YZU6YFhaO6XgghUWA8zTh0vW1Jgvjh2g9XgSRMQj/c3vmfDXR533FwKVn7iM4dKKIO6JXL3t87T8zDA7efu6tbGetGxk/gLrG2x0sT/bu2QT8mLcGR67Z4PeJlnGnp4YnjJISkLMvVgPuMPbtMJ+zNEay7PCwEeTvbbJSzFrCfP5eXG/lvlCT4YWbMkalCT7zvEbk5TXleCCJYWbM9C8FmvV1AU4/cHNOOheXLp6pIxA6HVkWvWT/Fq6cY7HjyguAB/WUyxBjgay3H54TN8nsNz2KI8v1sSbRnyMV45rKZWKdFf4LzjDklm8cu0Z3PGEhZ0hkJpDWJhjxlmsB6D4ZdhwZskn9RwjEQmWNg3ikFNWOn42lHO2n78ZPcL9Rna500KFYF59G1qpCU8kyL9Wrm3QC2k4JOJO9HdCpSPPPiXiCZDJc1YLNP2BnnizmvUpT/aWanY0/SOoe/BQmHkSSYJ+WMwkHYHjVhE1ps2Z6E3EAyZeIgHEmOt/1JwRNgedKCxL+YMzHnA0lsYf/KnEQbCZoWuu7g2xoe+Lqub0dPEpEwSvDD7aD/OUmXmfubewoP5WgqOdXWsdBsR8BetV6jxx2q3mmVl3I/N8D/hkTGSLJixAdNd+i8BT2Q5O6JLVxfCg7V7rdub25Iij+oxYZk8M15PsHvgQB+kDQSw1fFQonxO/jxQNHJ9WvZ8BBeGnyv31CMKJMmkxp8SwGNS2gxDv/7Hz7K+eZ6YGbYPGIKeFrDU//t83vsskIAy7lWq7MZqzv0oDl5xiGjv/C9e0Umr7DnDxS8J+KSPGYqilJ5UeiepK6/J7AfkIt4ua0IMcrM5PrpeG7w7TVrX334yKQtias7igckmUj87N9+VGOjKpIqD44tEi35V89UrpcKX1/P/MljkhfmdyTxIkm3nERa/2GrmmSQTp0euO9fOpiqXHvoXP76C01PlkqjdANOLsC6r+/2tsHOOD3uI/M81xGbk6Prfn3A3+3rIC1KChq30ieSOLTaknbtUT2JRlGUziluOL/37z/Jk9i7j1eqSNAm7g8k65bgY3fc60SBsKTQv+aZ60yDP8gsaAALzrcVtiEjXmqhyWPWc5IkK2zN09cvNYDZAn7X2IoJmZToV03hJi8rARMJXR2wgzLyQZuN1mv0EQzEXac1RRJDb0YSbpdPnvLsTGVRIs+DShKcFddz3EOCbXm+0QpeOz1eGLinSJh6KRuCAjI+kkDrl4VqkseH99cKLLjZnCmlpBK5u+wzkmbjw1FHfOXw5lLLmKsh0bPA34ysUbSTvMDivLpH9xzrT589Vx4XOn1zwA4WWr1mzqdBT3/5SguwMmIf3M+4j9hjYzMKHtM/vFMkWewJt2pgfRKmTg8mfLZzEZqeP3uhArpijLrYnEv4nHv20FHYqVdLtQS/FfS2+OMJ3yRsRsU8LWvkxINCfuN3O+LwgyrsS3iatPxFrYu/hYdvks5JbDn9At8FfEyLUtHi7JNPw0ljaRr2E4XLRvVFpRMxYIF/W5+doQ+9JpLcVmWK0FX9/KXq5VIegywWS8WY0Dt45XgUc2a5BgokATmu+6iJok1IGbzP5L7mgO0If/NaNTx7IAa7PDtX9nSj9Gwjl1m8XGv66umc/GxJQAt9S+QCbt6+14TeRK6n5xtVJOHusEcDhZqCIr+pZPpCNbJcXazm2OWu2cv/FxtGTN5nht9otQDXZ6+eq4VvO/9NEoog98RKz1+8VLlaMW8tpaj016919tVL9ejnBH3bBjtOUWD3+3e6p6hw/+07tR+ulVEsEXFXjzI3FFdH6C2R4ersQi7jvhs5D02KyNl9VonuZPBIxDk9Pt5tdodvD8HkcdmWmOH4D2+Vp1wiTopn8LgdtSaJW5JMP5LovN8/yM9Z2Woh1yn3SStov/74QVkqdFleqvt2p6rPpHyh/MuoRXOv/b//LfiNOv/ll9p1B+XY3PrNU53/1c90ZH8lsm3gk+uU65bLOIHJiY3EELSE52fobTUlbFsDNgZV0DSAe7MEvGyOMbSI2v+WAgL22v9SSswzrbJSe/T0+sMnleju/nqrAxjvJZX4Zbd1I/ZhghcN8YDHVTEE3VOE3n/3AXyepCJTiS1bIhf/rUn3yxkJ+cC5M55GnT5tFX75Qu5/BwoiObR1hSmWuR6+eUcRtNU9nxM2tKoXKinalMuVDOyWWSH/zcbpd+/V/XClxL2MVlIczIm7HJ86q8m5N1qgkwfmmZDhTbNTTyyXsHvVxZly5r672c65pbwodcJWH5DpQKHpCHaUBQkdLmOmGpsUV7UC9jaAI7s7KoL/i19+pY7E9vLJhTwO9XM4zJ3XTehSiFGOn5a4oMVPic8ZmKtWK40Y2tq/yIYvPvFsyRqBAloHPyLvRsEo/Zufqf4bZD60+OxWE/gtf/FKE8UMLeADxQQrkhJn+eb7Kxk4XVHk7kn+32xvNRKT9D+8V8SnZ8h97YUYYjo/BwXwPWVRx99+rRJ7cEfRYISnyqNOi6Sxb2ceJeydjH0g48X5uUrsp+8psZfh+l7tD58UKDQJnvTffNSmOlMqcgm6+mScmXoKLu+UYQsG/OZ+k1FolHJi1cX5RidsY4GcsqpAl18pwmP3dyf1isy5qwy5Jwl7OZKTaMBjRhE+RO7RKoqPBT5peHWm+zRi0+7lhef0/EIRnQnLWsZZdvqw1YoieQ2elqnSIKltmlkOrds6/OqEHDrihURMliGP8eNW/lcP6j5o9w9fyz7czz49UCRx/q+fP1Nzey/H+NR2Clc7TRS3Vl++nIujR2Qwf8EBXCmLGuFXT8Eucb4O77eKtwfdIp8MW5mdr5S5nTDTAE/cl3VeGMGHjBS/DZseicEazocFMhirTCImwFEqQK/POa1y5cxR/PyFpmWpRVbr8PaThpudRlqGjcqQw0mDeviZ43EH+DnkQU6fUcD0GNOQX1wveArvp8gSuQL8bG/uVcRcVVbOdq2nGBnxbycK3t0375WgcXiy0JiCwjdX8i+w9BR4gkxe0PRzWAe/egz92A8KMRLj3KgFa95nJPZ2bAodyetKkUKfsOsjepgoJk7oSonsC2yu5ZkiQsxCwofsFdD9AhswMffwEexzDo1gajivZdgV/eadJmLmaWpnjB39N6d37Vw0ipM04rNDUahcr+XnIAtRBfFOIeRGh/TFU61+/koGPaezTA8U8bsXZzLOB+5LiptGieLmwB5CSsSItYSeBnhygMeOneGbDxRV79S/vVbE904UyXqKuX5Oanh2Qi6JvRUhk9jPCI0DcVjElpTHQePuiA0605F+e+JZsXb28lI5trYrw+yfO2Rkh04eZw5Bsqd+lmilH27VEyPGPMcOtmrJcYQKGqE1Xy41sc7kX3wBU4F9tsaYpwuVTzasu1cNZjv0V/+Xv1H23/1bRQprGf47Fhl2R5p2vdL/7732/5/fqL/aaoymHhxzhNfh92814q8G/KRK5AWNI/HAgA+52E0af/NBE+fECP9z7E198YTPowJyi/AioANVjpW6Psz/a4QGTFVdpvbbj9rh2x0j7TJTsVlp+upSw6rQQLwQKGp6DJYsKWKjujgqe/1UER2of/WFpmcrZfhrI8bgIEqBe6sG7Dgdgfjk2J80kgNI2GtzDJaFIrZ+jFJcVhrhQctaioGjQqti36u/vtMBH529vpSwE32dZC8uJGLmE7o4UpwW58qhzsQgGfgd8AWDjRq+xX8S605Tzzprhd9/lN7eaGLtWR/A2ETxeZLAwUqB88z07ZXa//lrBWIP14EjZ2ID94XrKB1nGwefHz58UE5MVSjI9cnWS83P/v33sm+ulRP7B5na+wcV+Or49+81gomuBQesl+Orllmh/FevNf1woykzdWDIsCkR+xPLXP6lB0tptqkHYvEC3RkOR1mK6rOA/0pyW3f64QcZYyb88pLzk6/dQ2O1WkOBNCCPkblzxidsqr3bKuG346rWEV94uN9qQg9bos+R2LtDvzL2E7H1Hmco5pJj+fuPit/eqCdOCHwOEhz5Q2NX/9l/fjr/T6//sy/0rzahC+UvT2488sab/2Ak/e2RpZOMR5/bn/J6ottj+9P5GaCfNrr9F/95pOvP6Z0Ipr398f5/PGGfd/THEf/0zh+f/adfTTB8hL6fjhwwoH7PHZC///TZ5+tgqAAfzEz24zUfiedGGRf4zvmdyz/58XHOCzPDfEjmCkrAM5JskN/LMepM7Y5dvEJM8maBm3z+858Jxffm9/3daR+Yq8fgxBgVGGc2U8T0QcZ/3vdzm9i7GXe9cdOD6QzDE/k8MTe35p/EXHPjWc/8n5/5Gr6mfzazeT1/rj97+VhPnHvza7Mf1+T9p13NDB46jh7v+rx+ZWb+JrM/vvvaCf44zQziZ6QhUeiecAQxsF/6m5l6ZOrOwed7nIHp/riMfM9/oCsYfuhxLPCQv8weR3Udjom5fB+eRPPPMT72NbN5nhgeP/tavmZKceZLdN4x1tcJIfq0GHgCSPjpPPN+Kcu4N2lkDzGEuc9nGvzD53GT34SknuAvRhwC/UcOky1OZuLd7/s6iYBnwPH6WJ+zd/rBRs8BwHHijsvpNPuR77yP8K5njNNrxiIMNjP5fz63WVDgs2PMnVpgfW/eP/xIs4+3GFWUJQ6xVIQHg2OddsKRhcgcIRIUDGqdHtZzOvM8k89jZkKY/EzsdJKZ0zeKm1w/8uXEQXNkrxN3LUsy+BtlOOWTJnhqMy02zzHzBR65zHrf+7ye875TjOhYiAo+lrkm9s/qMnsca2ZKyKUoSjmNAwk0d8SBNf2QJ/bivHVKR/ZnxjgmcLqct0wp55XLIjHGZXDioGTGvNDscuihdxgHBehwGt0e+EHIE4CONZ/LA6iJ+QGHT6mZT+y/YS42Od/z+Z23I3vowZoZtDDYP0fWdvrYGImMkb2MrBdm/o/gogQrxnwD9ogO8/zzpPwzOM5ClMFTM1PDAa9EttwRAlJBsJkTaCf243ycGOM8GZmPS+UEy4mxLCpff2K+QERbplwDidOOoKUlqXCkaDg4L8BEjFGu3x3y8vGRuT3xI5MSAWRGkFtmPr4R5wo5beJlFmZ2eFLP+7ccTjsSbzmHsYJAvV4sJDOFYJq/8SxTzlwtfeT3aQWf86KcAzsfn4pCLjO/nzGPWVBgkxm46OGF82xkT8RirA1OQ1DugW0e1SRpyqJEstgDxh4chpS04IDkhZUQo3xOv/Z9RJL5LXM28OQzfubDBvcMrH7moxfSfFzJgVus5/yGpBkeI/I/cEjxd/Fq4eejDgjRjuqYuwM3jpHAWLFnp8cTUaf2pBCjnJ89WMjhMZvSkaKWY9G1ib3hAAAQAElEQVTl4Lg8wdeaYLfkQNEw344kasPYfOaPyf9bna1Z/Y8/I5js0b2HBw778KECQ87Tgbmcv/7cMTSPMFPPfW8NtDptLZ8Tss/9cE6RpM6KWd89MRZDVJYTsDKuo19RlArcc8z7QaSZ6WvnPj3zuY8O9M0s6iyrNJ3RlqUmCkMd+ynyAvmf1MH3bBAHpCt5QiQjceVM9vEnMHtirZ7+iX1nyGd5sZm/XeoYd9xNyN2x7odT1/3AQdL9gssqwWeXkRcGnN/+/zv0g25DQE6uRAMHloHC3H57L09Sug4P6IPzx8fvOWQ4RkoSGTUJmRYMZ0Xhj8H2vfzaeeE3XLcP2MwThRgvqIQQ/PbcSnia8kI9ex1pgTka9iSk6D81SQS3UTl9zjjAWNNrYZlEgjiQjPeiTO04lERu5dHfIusB3rTM43wyM+XQ2RyPSvAzJwFxVC//k7XxbKGuiKopMC1obseWl+ca8Gd5kaOfpRquUQ03N6zy+ce0A0vuC04ktXvW8v4Z9Jdgy5MY/gUDtykle/A9z/Z9WUkUKdqrO53ipA5MOi7dDt6SGDqSYBKLRWxmfnmurK7l2HR+O06PJHqXHGaD4wu73XoBhYPVsN0rnnq53fEkTUVCIMszbNxpvleByRP7X8FD/w1HGCWXnc+tGLS/vVO12cxfUmnQ3x58Nchjf3urBhozZBZS+Lx51HKSF0Jz5HekOJ2KQjn7zhTlCZ153izoZnuj++tbBYQ5RMl1rNkfxUc9sJeI7fYkD/ULOe6O6PGsl8gwhoAeBQQ7aZYzvCjZh9urFj3yb9ofScwF7PmpPWpcFfLDaY4/Sejj4f5ewr/csf6nT59mHOeOe7DoNglrqZJEcnF5psPYaFwWWqJDi970YD0J8SvY1KuwqClF3X/iM8niHD2sX1zOWFph10/EFXfXN9rd3sj1ugN7t58+6oje+15G/MzDcT/bMZlp8eKJek8iYIdYQPXTC4VVrYnEQUNiJUOeF1++1o7C+h2F3ROyEK+J9gB//M+8Fwras6c9e1lgj5wn/mWMh1w6kTgboVc3e01X9xzUJbeHFcm4u3xCblvp5UbV043uoMuTaj04OlA02LFWBJ/L1890TXH8Hr948/vvNaxK9KCRnw8Ot1sFCxR4Nrrf3mkEh0vsYrlYqsPmQCa8vtP67GzGrmNhu+XAr0lLEtDOo+Zwmv2a2x237coyXTx9ovxsqYKWoC2QVF2C11RX8oRMj00aSSA2767lvDhtSm1INMJSPXnzWkWW60TS4ZqErP8m0xgmXd9vlTNXR7KjoLhegNHef6Pi+xsFbEncneSJtnyNHbjbK0uZ1iQ0nlCkcp6eiLkOrDey/xrsLTvT+dlG2Yr+VaaCwscKe7EoqvlP2e7eX0mcbQp0dCK5Ny1KPXn6TKEbVGGg/EsOLclsx/oAfQVJ44n3/tjI/WhelVrjEwwZJK5PpyP6e5x5+bDd6uqbH9QjX5EMNhKQHubcUcRuGd+gEy2FsQo8bJ48UcSGuC1yu+H8kkwpJI0kL+vbRoHBu+/f6pZiSUUMcSJx5j5gh833dY/YhOP3H+aE2nh71ECic31xoTNkeIDPMEslhawF9jeQmB2hwdfLygpYD6her4/ffqcGHl6cnYMZo1j1vbYU1cpXT+SxSF9nmup81rcjulX2Qq8mDchrWCXpPGl7ulODbnz6/bXuoN3Yh8e1I/HahH6PxDqJBOpDGHX55ReKRa6bd+90dLvM8wxc5NC0oB2+/URSPVdaFOh7PetonRVqjyclElI3d/dqsHuYYM2vLM72r4G3vr+WQmbnfqc7qlnVqsNS3cdO0zXxzbXHN43KosZv5LrDR576VtcUMHvk+OzFC+XQXpIcvcdGHLCti2qlHr8ak2lg76Px/vVHGcWgFv0fSLa3D3uN4HQieex7LbEfx/6ofl0pv9zI1qVybEj9ZKObtx90RLeaJ0sJnzAxriGhWRwmtW+3SrejHv7ug7IPve5/817doZV9uNMqZir/6jVFgjM9A/vuX23XqIAmw9duXr+QsV92rXq5Qv9MbRy1xY7t8Fkb7KFym+1opPDVR9MJGV59/b26v/teY5WrBSMH7Jvj8YTdaKEzgHPnvSf9VopK0HuxWGuHXTv/2Wst2Gu6WGtaFbpnz8ltPTa/aiflD41G+HjC/4zIM6cgdXe/VYV/N2yrIcQhBlUUFZYnKR9EDDpoGAbm3ytlSa7THbKvmkm3//3fa/vxHQWxj8rAexaSvNi7yCtsVaM9trg89ipC0NMvv5SRkDyAlfa3d7r7u2sdWKstGzVf5Fr+7Uu1+IkBXeqxK/fo0ZGCssBx1QUN6Ir/5uLz12+UQUePffA4N8fX3OJnEmsb2Hu4utJAbPXh9pOOJJXvbrdznCP6TZImbGIicbukgFazv5H4zX12gpacJmK4s1SowJZu/upLtfikDBso+HN/t1WGjXF7v6KwtsCX1WcrZXmhgcLQw99/q+PHaz3gP7envT493CoDY/b8TJWSpt++V96MMpoXijqwELBJy5+/VkyZ1hfn6vI0t/LNC50MAp1mkwqKUeHlhfJXTxWR0wk+7t9+VMAPeJHUk8MhBBXnG55LfZXpArs82oQ/m7TA5vq4zWajVJToUD9/UcLj5dxrJ1kx86ZZZxpJ3MdFpY644/DhShMFjHhWa4st3VL0jtiLrCjQzElLbNv8pS/0vYNXht3XqtKCIkMDvr2wNHEeGYgJl2cbCTmpH1WUjpGTmqvtrDMBH95ybe9uKRjdYtMk/0JeWcA5sCX8DwZSRSdycZL/ZlT+bKOxH+BdZI/S5nyjifUTMqqKhbrfvVWPf7k73itQYD7CL8e+nq2VUdw6f/5U9upC1bMLeLGSvr9WB18HYtOQEnP3GtKkhx8+SOi060yB/8qebnRK0kgLFB5GYgzCH53eXcnAz4q9J+7nqVQ+mgrWTt/f6uHde7k9il64aKD7fKkUkwaK1vG+UU3/DPsURmkH/ssnG4VeividKUhdMnWfrtVTEDAKEi2FoBX80MszHfBpexpOUQP2aSSGSn/7lXpkN2H3B2LUkvN0T7E9e/lEiWL+aWjUYwvSwNzgpMd/jdigQFzvheyamGZ8ttT6F280sq94ddJEASpgUzpiGH13rZG4pkQ/OuLzRFxYsYYoepmZxl89B8sR+cCo9UJpuVD17FxrsDght93VjYqikutXpP/F8+cakJ/raEDA4dlGXngq8H35eiVjve3vvlPJGK1qaV3Du70mfPsenWs+bqXJdL6GbxM4oTXIBNXVGh1LT1fSF0/AiilTouh8lMs1UJQcf/dedr1nPLz4eKUdvgjzqlHTjMdWw3xe6IkPY16opAifYWsbCi39d1eKWVT780sJ7MdFpfuxmeOk+sVzYUTRyzPtsOEFfie6HlOY8pgtuR8owNq7j0rY1CaTjjSPp4/o/1BEZdhFLQsldPSkXgY2I3wXunIEAyIuE/cOcdAIVvpPW8WYNFHQi14ww2dFYx4KRh3+NWD/4otztWVUB3Z79LYDIxN+VT6mG9VQmNvd3Mg+Paj9++8V4E3hf+rZkhpimQi+m+6kHbY3C1GCBz2FOd3uKajtVK7Qv0VG4fGc4vNKR2yB66C57oG9/udPVVDINdbbvX2nCf3qLwrG7hWKTDB+1nPxcj+++KuvtKC47/eHIKVuUvzNR/VuQ+sCvtcqsMfpbKXWfZwhudfnjObHpGKF7LtBE7xps0l+3uzAS3fcKVuCI86mhgwDYPFiutua8asnSn/7WvazS42rUhN8Pnq8ft/J/uFK0//zf1H/3Uetq/Xs7wy7E7ZHLSgmq87n/898j10cl4WM2CIQZ2bLpcbLpRYUFUdiLXF/Ik4UPi8WC2UUTnv04vTFRlMwGX6vzAsVChrgdYt+Li43GikC+rjmh08amKfspaxjr/wAex23W3g4KRE7n7CBHTHHROzgOHfcDPCtw1cmcHAGRo29DcyZI7eW+FPEUM39TjkF6NG/6IAyJDCU37eqweGeAnf1xUv5edbzHgG5Z+DDsZeINRrsV+A9Xy2Vf/lCPYXJjvglUrBWDOodQ+VCHs9GbEN794B+DUpvnqgFN8XFRgLjU9T8ch81UQi2RakjMWWLPDrsVY+sa/Jzfj/UpU5xVPn8sSBeYKdFrBeJe4b3NzqpVSQGaSiCx2fwEPm3X2OTg9Q+Bx9/81oRPUoxavn8mQ4fPynilwYK9wZ20pSpJScwXtbqlhnygTRiNxyhsrpU8eapBuTlNDnd1QY/41/iwI86H0bGDNjJAfrvrq/lGOuIcxv0b+W+egSfry+kl+CWNnHtsiixm+V6qWK11HS5UMAWZqnQROwn8n5Cx/vjXrvv3utUSJ7H7JBhCAHUaIJKb7x9/sFI6scG3j22+WcaSjI/ZJAP//PG7T/+/KWHRpe/1HjEjyfF/mMaXf/k58/HfH74+b5/NgDk+zTY4NePzWT22MTL+/PG/n/cr3/4Q7M/XPmFhehvc5tg8MTB1Zv0x/0zNfN7F58PI+Q89I9/1syMfsbdx+bdvEn//OfP9//8fWKQNyfBnAwcgLzpx5ffo/kzb/MznrO8jLHeRBLam19782t5H5rP6/P7IeDHGR/fmFNTYA6bG6zQ3Ljv74+d/uV/zWzuEFxO89U//0+E707Dnz81DKTTZ6wZFH4qhvk6YLQEzj+/T74fJpl+QqCFoGnmAw/8+efGR3NZ+DMLCtAw8sydgBG8iM95VSmmqN4Vlyb46GMiBmSek7l9fqb6kx8zmz+bPb7Pfbl2sswe7wXGOu3epkEaWDNEp4N9MtrssZ+cB3zWzAPTvEdo9lsG/YE2UoyaoM357PfEPrylEBlubCVgkx/byNjA2t4GxjhtMYS5nxmjafrx5c8em99gbWgQ63lzXvn73LjPtDILMtackIl4xcBnM/0UW76u0ymZWFV+HRkTLMrn7OCDeMaUMubze+I1PTKPuUa5Afd5YgiKIfBUivHxff7AP60bTt4N/pmZnH+P+5ViYFyMmiZWMcllnGWZInNEHATD6D/JxwYz6BrndUcwYGZK9PFn3s+fz2OZs2NNT+7FEOZ9BQvoDlONrBGioqX5vgfHPi7IlGW5zKKM/3xemRFPMsCkEEzGImamyJohRA19L79pZuKHPlGRYNCMcTzru+4P+/L9maSBex40+eGn56AWQ5j34Ot5f5OpZ2y0AI2BTzbT6YGHycf3PO+4mOT7c166XBK68Vm2Cf75HB1BZo/t5FwknynL88exTBThuTfni+/Dx/qenP4ATROK4PN7om4iKcHSCpFZgmkC04E+HYc3rK5CSGpJflqI6sG/LCCnSQJ7Ezvw8QP4HpFxTwDlc6WUCeYSeDID9wP0L0jehBjVIztIVAG9bm9MPgt3eDZG3n9c31JQBxajr8HtjjU65m/Zt8tIjJPPzXMey3li5ldSP/TqkIWvGyfJ2E9Arlywl05ZdAymeYrAfhYVikjGPwAAEABJREFUwYDF+bPxeeBg7bj2glABbiLP6pLgFp1pCJRilmb5uEwn6BiGjoJHI+dbzKIGeOqYGAhyBwKewPjReQfPjhwge+5V8MMU5t8CmMzEYDm9jqGRvbYkXzLWLsrCtykzk6+dkH9eFPK152sOjTEEZeyvKiumMZW8O29nGYK3hsDosNspsO/F6kwVhbPI3IlWsvcYk04UEzwJMI+1IA8yi7xEr0x+WGCbJJNHeDuoyApNYGKAHzEG6Jtmfvgec+Q6IjfjvubXJA9uWw5M99tbue467f7u+pmDr4lgLwq6OfQG9tJDMyCDj6Mm5N3C8z3JjxNz9CQWfN8ZfPDWUjjo4ZWBnwm70UNXiFE5NFYcZMxMjukB3AEXVRx6fe/1YkkQepKxXkGiLbDnHszsCQB75inqWr5OvaiVF7lSSPLXkfUbmvO6Zi6/P4IXH79crhToZ+xFNMdPTJkc+0uSi07HxP0TSYUe3lXwHlbNmHS8mpkicvTme/NWIGuTdMeh16D18MBBiznn++hKC+9OJN/jfK+Umc1zeMGug49O+4SdiDHMgW/IM/XwdIAZR3Q8t6gHDqDicw9/M7BQ4Y+Xm82Mo2q9VoCGEwcwM1O9XCp3HG3OlJjLfd8BTHfYOwvIkFOlY29EB1JMMmjsOZQ5JprTUT33fS4vzDrWl/De0KcMQ9YDMoOXE/PWyG6xWAGDSdECWOg5eHRag13fewcmbq9vFFnDcev6WoDXhgTuiP7POso+FxyKBuRZc3B1Gn0uk6kD1B2HkJ6Eo9vS/XarwP5W5xvseA9mKz47tkf5b0FHDqVjHnXgQGwcRPNDx/OoxflaLfrvGIV8OS1Pnj1VYA++3vF6O2PebZknYTOwNEnywmfP+qf9Tve3Nxx8j3Oid74PDjswvVixfwCS5fmcLPA/zeyF7PhkLQMLRcpVLmtdc6B1+nY3WyWSkouztSrkpGBzUfzIAbRQ4D+DvlEiwZ7FTHF7wm71Kl48UyAZ5XYoz3LtOcSP8Cex5zMKL0vmKrAzCVyMyK9ENyKJi8yTeC4bsDNhmyN6N4E5g7YRPXSb5DwooN+Tyy6roR3k+KjBvuthmRV6oABtzCOZQkxAcaRN2jy5UGKuHJ7VrD3c7sDDqCVjJ2xo8AMp6/Vgs4a+ICllmQ4cirO7k4q64mzYaSIx5ZjL+Zz7oS9EHcFiwf5iSgopKgPjeVaQODmQLOhUgr87ijLBIjZopBi1VZWV6pHHrjlKeVLvWAiC6kk9eLwmMVkgjw3yL4pKT58914vnL7SG3tPDQTcchA0+D+hdjEHHDzfzb1eM2KYR3BdKWndR682GwttGLfLLOylDJqGXRvh8+LjVhH8o0I31+QU4iKrXZ9qTzGzRwc2TJ6qfbBQsKGd/56HEXmfKSGD0JCtadGFF0s2Yq4VvI7rZUeCxMpdRFHSsHIZOF8+eKcsLbX//g0Z0uB6jBmTaUUypXj/XkjXdjhnrjNCzSrlUZ7ooFypJ1NrFSi7LW5Imx3/4QdVxVGwGLUfkQzFNJDpy3xdFrZ7EY+I6YQM6+LRcLBSgL19WyqErX5Y6J8ns+2/g8+6wmzHUo9/++erdW8UQVJDMSsizJTm1I2HZYQdevnwlI8E5adS0yOGwaYENycHLhkLBLvWzL20pxiSSqgeKrlvm391ulcWkEXlVYCFyvcyhp64phJIsBcfTZPr43fea4GFeZDpbLVWTlHOaAskEjxmyqlIHbitwdyJxoYuFRFFqEXPdUKy/p9BxAV4C9N+8/6AP33+Pn291/vSpCvx4d/2gB2x+y/v2/Sflq1r+ZYv7r9/pmkT8dOrlelByhnQ79unbtyoGaXp/K09ed2CrAafZea0E7e3UqXl7K5f9Cbo9pupDUr5c6PDpRr7GNDGeRGLGnEOWVCK7Fz//BSHdpAw/M62q+TeanYcR3Vwyr5n04eN7HfDx+9NBd/jlHG7nTzZaLlfywoqdFWpJbtqLJbLIVJdLdee5ImuX8K4jXsrgy4lE/DEFlZuFWt4X6IPr4h57OUbTluR9PSAb9paBWZEov6Wo+f/n7b+eLEvyPD/s+3P3o64OkTpLdPf0zC52FyBhMAPN8MA3PvCF/zBfYEaj8QUguQvszuy0KJE6MyJuRFx1ND+/E5nVVT09OysA3grPo/y4/7S8ETWimy06MKvAFXqOdwepYB4FnsvNuc4pRp2wq07nW58fDdketCa2M/hneSYh6yM2zr+48Og3X2mPXFSzUgv83ezJU3hxj1xHJe4l+F9/2rJFpgG57YjxBorEK/Y6ASuKCp1uNbS90mlQykwf371W+8cPKt7fU8hGl6ukkqLUxXqtFrswxKBsRWGMpvhpU8px66JUnaTlb59ptsWegWcNfY096+/fyJCve/T/4/evVMCbOcXb3KJm1UIziuQ71pqtL2WLCP+CytlKI/qXYk6RcNThD++V00xp8yCVmQ4/vFNPMTVVJfjuhEnSGfiHH66UzSuZgm7uttjWTje/f6OchsW8mstj3XxMMhofGYVb18d4fauGZmRGwXoxL1WD0obGRZ4nHSqpRzbr37/W6d2VapooxTdPuDdK8H18stEPf/d7HSiu5/cD+zW6398B3xXyfa81+thr1PnTR0oUgAt0YeS94tCpotFX/R9/o0TBvUqZHlEYdNhdz5fofbGcq32/1fV3PyqWuXb4/w75nC1nOlFEPdAAX55vZPiMiHB7UXeOXJU0/O8WSf7n5m/xu67XR5ocmEAFaB/xgf2x0Qk7lV8fdItO744HjdD1/SeKzDi/2W9ekBv1+PSDcuL75ZONLim2Zt+c645GYZzPlOFze2xP6oJWlxc0pm5V7+9193ffKxIz9GHU5eYxvNsqf19rjKWqv77U6axXzMapgFoWhc6rpc7xQ1UfVROn9HdHjfj/PfsM9UmLHTZ5ttD+/l5z9r364UehWsrXM5UUYp1uCT2cdZruWcw0o/jbWa+U8Anbe8VVpQQ/01890+6wUw2+8WyuIQUdOPcvh7jfunv1Ttm+0wz/I3TC1nP5x2PVCI8OxAGnzCbelTTPXWcfffVCK2JK9wc3v/9e/ls8619/qwrZPiDzCVmsHl8qzWcyGi4CJsGvlmKxoY+H1+/U4N/GRam27ZClRvsP1yJoU0/zL0L/jGK6wZ+B6w77H2gm77G1NXF1e3WraAF/M+jubovdxPezfqE4ndfoycCeER2u1euAfXEZtO8+aUC+xlOrEt3JKaLfpV433UkbfGuZswI2xP2dmBOQ3QJfsTzbyL8gmEPvPY1Xt0vLNtIAlfpZUpMbzd4bNTTXDshdAY/zslSWI8OzoLo5qoujRHPEh8trgpeHLbbmfCajiX6H/TRo0REnFegCIkYc2Kgjl6jxUTXNuGOSRnRB8DYuZhpenmt1cU7c3Ksn5irgSRULndirf7elQXwjl9XdwDrsMS/n8hwxQtsGG2nzQsWTM41Z0Oj6wd79utTqxVN5rJyFqC4PEnwqoZe5baUpJOSkg1/71x+kT/eaGjdfP1NEr92/NeRFIz7l5se3NMku1OLfRuiEWCAjc62WZzri55RlSjQS7mn0pZgUYpTRlBB8L9dLRWxTFjNFmmDzZ8+kIpfjPsIjl5ViN6glbzPuG/yehVwD8QUhi4TNz7g+4Mtzjh1NH/E5eX5CvAQ38A9H9syRmqRajeq2UYbMejzpPq1DF7vvPyiinyfOG7eZwDWSJ4r4tcDGmsuYN0SxV+5n3KfI4SVPGGl+C3yOn260p9GekKkTunn39r3UdurxrbreS/iM+PR8+jJVS1xB8KMeuxB6UH7xWHOcTcE+7rsGagL11RZbVCldrnX641udaGjeE9OFPfkP84Z1IcsyZejRxG/8uLy58mzDewstvn1GTHCrHDkIzy81UnvyOCU7W+q2P6jGVgGAnI4VDf/YmQZ0amRfWy+QOfwWDf5ud6/jLEkWlAapRy/7D1uOW2Loe/WvPmrAFxj0amjgF25nipkWwJMtKjmfxzyTsH3D+xtV2NcGpG0x16lrZfC2IJdLjzaqDj2yC4/gY4QHA3R0G+U2ciiikkUF4mnDvuyJw1I/Kj87U+dxw7cv5PwcPcZFCEv0ucgKGXLgcBQ0rDP2HhGKjIb0GIUdzZTBu4Bs6TF0Q08c9wIflZ9GBXC6R3/vkKcldYsAvfuPtzQDrzS8vpJoYM9opi7WG2z7QT36mNDdwF4tPmogx02uw+itgqlDvkQM0YBXR/NvQI4NGxFc12hINoh+gA5xVioQD9XMi+QnR/IhZUl5UaqnCelfAjvgN/Ia/IH1EDu5Lct+RaMSOsW/eaH0f/5X0r96qUT8WcOhiO4YvKn+px+kv6dpiK8dF4W8met4LfF1Iw3KXoZveyuDZ8VXT1Q8fazd1VZDFtUD7+0Pr4ljwR+bkI1JQi7aMmo4HrV990reQEx5pVktZZuN2hUw07DsHC5L8vpNiJl6cMuhU07sX5OPOX6hzNXSrCzP14rnS6V5JWP9HFkqyPsPNJb3xCrjmvswMuN+j43Z3W01RtOAvo3EZNXFRoc4qCKPjf/spUR8MDxdKsJ3w940z1kfPVAYZdA357zEN47kQm2VyBtuZcZ6xCID8j782x8UY9Lqm6/UGhSCpo5nf72d7MuAz8v/5qUMG9KhGzl+wfDLHbU/azpFly/kwundMXeWF8S1Z0LlFPDFN7tbiJU0Xs4VsccuW+7L6us76dgpvHikQKN2JHY07IvIEVRmCr4mMUGJnBeN5PcD9nnskIdFSXxyLyOWNPTkOu91ev9Rc/D0ZnlC/zJiM/cRNTQdyI/i7VHGMiV2fgT+Fl2y9UIZdByIkf2LDDm2c/xfftR8jCo5t0crpYR+E4iN+HEjXxrQ3xG9s7e3mpPD+PFErWrEFpbbWr2ADxq2nHltZyA/7qm9VCFTQW2jQKcz7PmR2mMAnj/7cRD/Y8efvTpdfnl3upgQfjj783+/zPsPHf/8nf8tr/+0rwGlD3F8GPrFZ0QZfnFjujD+/TIkQ4AVkuRzKUboP+Hzl9f3Bb6s/1961E+Y/bQScJoP6R8+k/7ivQk33vGjr6NffEwjQvqnW59nEPDo56v94lr/2Z9hHEjc+4eBg9II6THqf75gwMD5cGh+OQyojJc0HY1//exhcNvx1MPHOPgIZtMs8WzACMQQ2B84MNwT7uA/oGgDRkmcG04hYazcOfX+Dvc8yPTCEktOP37t/DczhRj15WNm02kIYTpq2tnvmSwwzFXXae6ISykl9TjUYCb/fDnKacLefnfaxx/yivPe8eihXeb7+j2efZnnMPq5H31dDwJ8+DXTph8zU+JdD3z8ma//ZfgEPx98f2A3hvNBHH0AksR5T3IzYECdf349Mt8DWT83Mw4MJsfpPPCGPaDEOy109tFg+Jgi8fTLCBj6DufzsD/81MNnQDd7ApwYgzpwN2P9z+/5Gi1OroWHI/Llb/hTP2ZZwnkESDbKaeajQ/moMa4AABAASURBVAaczn7uc3z4tR979uh5Ph05t2AyC/qy/8hmPvzdEbnwd5wnMQTExTStjeFPOM2OgtAIvmxOcD4oQnPjhQDsgTU5VeA9lpTPdfqZOZ1Gf6QRmjYUkGqKKy0wDcDjew/sO0APH9NEGetEOdzODzNDrjL5x9+JIWq6zw0vSDkM+gyXc+YBHmMVAWevlGWTfAjAUkhKyd8fNbKvsYbDYGbsGVh2JIwamc88i4qCP0waeNfly+fKV+ZajMzXRuY1fQL/mkbwFM/MeBFd8Dkd/PThuAbg93s9ciPWMkYMSU7DHll5oBtrGfCMUghhGhF6O/6Cbgn7ZezjzzhVR8LTEniaJDNTDLzvMAh4wKojMRhy9gD3wBjgJXGRAgluIhBVHjUk3g4mi0ENgQBnGpDpnmAksonjZWYEd+VEIwO2huaXy84Anq6DBUFPjEkWomqC/hYcXZZd/jrgNotKLk8ELBmBrpGZdAQ6DU0/KUx0F5/oMMIfp5fvmyN/AZy6z3ITzZQBe2Qt39vEf9zz/XPue+Ds8EX2cBlpsY3+rq9RZBl4dVMS0rOH8qQHeY0y8Gf7CT/Q057EKMQgM9bnAWcUK0YZ5/7j8pwDW0kx+QvN7ikc3JIkddBk70kgeOXAUde1auha+Dl64PizEevBo0EakOEBWqOcSshUyqIcF9fHBE2dF4MHXMxxmnTRFEk8+hy4CX7Tai7Hxd/t4a/jlMU46fAA7U8EWhO+4NihbzmJ25iiEmtEGk4ewAbn84FUgiJCAKbZYiEP3jwQrQgmAzCN8FbI3pFE0pN3Q2ZbYMrzcsKvBUdBIcRPZTmb7vk1Yqg8L+Q4dRMtajXwvUVO/AtLZcyVMgYJwT0FjEAS3BLoGzAZciML2kNbX6skUZvTaOih8ZFg22nrdM2AwY9O+yMJtplJMk2FnKJQfTpNQz/73N7ewgNujAxo09uoA83aAE28eJEoHI2sc0fjrlytmGQTnGsC2FSwJriY08S38qfQLaVCXrjwZGFNolSSfIys3YHvQCGopfi1B24PmH38gibYR6dPw9we++988OcuOyw//SSSjZp5A74jhgCGJjNTh5yHLCmDtydsQs+1amSdhKgoKsySqb2+F0qsGv6N8NqLHDkykJOENBTAdiStzktPOFxGG/hjI+vLVFSzafTsu0XGnacGRCP7zGaVKool/hu0TsoIHUriDpd9n+Njf0NRAR3293gNeEZkpFADDU+MNMlrL2pyGpFv5+uILLq8+/v+W8v+517t4z2qg52mWTtA1xH5btDlZn9Sgfws5nNlWSZvFMzgXwFsrjsJPjgPSpoqPYUJh8HHgBzZaqYIzwNFDIenh/4naFwUhQIAG/hvt9faXl9TrLxlf3HftFyv1Pq+yKPTuEQGA3N7+DFydJ3idUFCeVHR92tZ+3B3q3vWG7ChA/Q7sG6Hz2+Ri5zcaUfBK+SZjAJxRuNrTiINg+XNqB5aZcDVomsJnVmv1iwLb+FVwL700GNwvYQmMSQ5D1psuTdmK3CfrZbqeLfFDozMufffqmUFl+nAexl2OT9H1rE3Pt/54COCz2q50pJiZU7S6Il2nBXK4fOBYuH97VZuG1gK3kr+zkQ/7P0Rm7c5u1SkGTJaUAWdGuSoQperlxQ1KHpUFBtW5xvNSDoz+JeDo+tBlRdaOF7Izi2F7DuavT5amu8nbEWE1mvgWm3OVIDvAP4ja/u7Po40QBqKE7cdFYv7Rm0wnfB3t309FWJvOA7ozPLr54rIzh024R58nH8dNHVdziiyuVyeSGS3b97zXqX9248KFIfrRa6KJkMMQTuKoHsaM663s6eXKl5cyuXNbVLAjl1ePIKKpqbpNFssdfH8mQZ8YMQPF88uVNNcNOgzx76UyK6PgP2P+IT77VYTYSkmxZjp3P/Urzc4kUSNmgqRq0ePtaAwFjcbzHOvmGXKaNpkNH8Mux0YCwpBkULMR5rqJbR1fg0mbR5dspJpjiyXDg92Jod3aTnTfuyUKJReDSfZV5dqq6T9j++Uvd6q/rtXEoX9AR6msvDlHBwVyIXLut3X0j26SaMuo0DTs5fHFCeKCIlC59sf32iLfzKUxARtPt1StzE9/tqLW0uVWamGQo2vEVmnaqWWQlZB4eFIAeMeXRmhicApUFQaiLdW1RyZqbS9v0UOGy2Xa11A+4S+NNjgE76gR9YvaYL0q5lW2Yw17xWAf44cLIqZ7q9ulMFXIV/SoGyIWjhdbQS/UecUV0LTa44MNxQKF/i7igJS87FV580fL9w8db+4V4etPaf4HWS6OR3VU9zRolRA1kd0MdzVama5TjRW1/OV1l9/BQ1wI/gx16knT59KwFGiv0vgOFKUvqWJ0SKPR5p8O/Bssyi9vlFNw6PFABeWq8e2bP/dd8qIlQpFZduT7LO8VejLHrommVJRKMEvsUdLIXp8S+Hr+0/qf/ioxflGQmfW5xfq7vZKMSm8vNRumRRTVENxUHlSQgZdV55uLtS+vebapKebaf6IjXW+ONz9799reHcL/dAP4ApVqcO7DzL+2xPHRuzekdgpSIj7qF1zUgvPzp8+kevWCN/6y6WKb5+AkdRlo25osDvd8rNKxzBo9vRC3hhqk+T7ZgFY0QVjeDHPmwEuS/OsUk0R735/q4bC8wJ77nzpl6VamigjDfO5JVVH6Yje9/jNAzqenQYKwkcZ9uTm7/4wNV6qTrqlaNyV0PMgJWx3kbEvdDlBnOa8UvHrZ8op1rdl0iXyM17v0P8T8lKrs15dMGTLJM6rKa6s1SM7biMyfPRCpXavbpGnVlolbf7lUzXVTs3XmRbPKqX2oOs3rzTLMuXIVouNNxpWDUe3nYEia0cMcIK+55uNVi+faURvNvj2BXZnRfFw83/4tUoalPu61p4ibvk3XytuFiAUdX19pR029/TvX+lTvZf/ad6ddZM96IuoAbx28GKB3kxFXmi6xDYX0H9fH3Wq76HBGfw8aP/DjdQX0l2j2IzIwCdFZNdt1uPzS7nM3EHrMQaY2GlD4TDP0BFsUZdHFRSW5y8fa5cGPf76hYRc7N58ANalHn/zkqZlp57GzJEia4I3M/zo9e21Dod75DbXPXZ6gNr3lSk8XWvEduhipiIPuvrwRlWqKPh3yjH8A7Zp/utHOq16GXtH5O/T1Se18Pv+sFdcz5XT5Jg9faSE3T7VBw34gzaOchmsLjea07wXOt+Azu12q+OnLTZnqwMy2qZeuw/oLvbMY3eHpweWAw3p7uNWHXHBcg2M2KqGRmqloNXqQm53zrFhq7/5tdy/HeHZDB7mdS/tThoWBbyJGrNEc3OLvJ7Ae4sebXUivjkwAjHiGfQK5BE7iv97/GGJHbzbbnWkUdjeH9Uzhu1eHtMW2IrueJJ/aW6B7TthEyLxgsdOqSwlM2JqU0n1e6CBuMWfzvAdro/7XJrxzmKxUFmUusYHBeovGXbUiL1a7NqRWCGDzx7L1uxb141adCARx8U810hh2Zv+AtceHh6wg3NiB1gkevEqLKp++wmdPOlIE60tA/bmRoauzii0Oy022Rza38hjLwH7gE4UyGAdpTSvNKdRisnX/goaQCP3k8Vsrmox1/77dzp+9041x5KGi/vonhjQawRL5lDzlvtTWITPMPWLArgMf7+Q0XArhwDtj/Dug2rkw5s8x1fvNbJG5f6Y+Xuu06ejTrNMDXGhVYWqqxPvXOPXO532B9Xwp6IREg+9stOgE3Ke0ezKkPXI0f/kq8aoFt3f0VjEIOvkcc08V0CfEw0HrSqVzy400uxJMUGPXp2NKrAN+WIBLWZaH0fe2052tH91paP/FrnrMrx0PBvswQ4dWC03iiU647ae+CsjHwBYtTRce/yUy0/7x9dq8Ffh0045jYKBxuyALJ2w7wN6PgZpIM7zL4HkyFLB0PkCui/UrjNlNIQSPiO9vFBLMzRmSaiw1DTqaaIl6JTRJDN0bwYO44sz2aJUQcMJtDSjiZIznDb5i6eTbvr+bXea6gIn9K3Hxg+MymUKmde80JCZCuxPgc1JHKuLM82JYYXMjqtSNTIy5VrMH4nt0nKuE/BEGuMHtfCg1bAsEf5cQxkl7IXrpualEjFQAa0r9LuCfkbeOxIbhbuThN4Lf+12Q1VSz/r+27x7mo81dCtvTor4mZ74KXZSLAqFWaHVp1rhd+/VhUHVaiWPzU7HvQp0rwsj+in137/V+Ie3MuzEIhXqsUc5ciPsgCEXLbKXnl5OtrKj6WNfP5JhQxFfZO9O6b5WgoeJ+NK+v5J9vFPgebjcyHMYiKKKxndEn4x4MiiooRYVWXP5+HL6bfORhtrs118hb0uN0NiQyaFIEjHmHFiFvgyHg3L8Vu30BMcATbUqNBBjzPJKYTXXEKN6eHCCjzHx/rJSD/z2YqPi66fyfZrrLeWzXlZlsg/38t9UbGmKVVmhCpgHfNeILQv+fgrKgFmzSkZT7jg06qOpDMWkp7s372R5NunREEZBZo3wI/CO51RLfHssKmXw80Ce4voxSmKqjm/fT03p2as7VeR1ht6V5ALO85HY1cpCHfGp499Yq3FZyvl/m/dqHy2U//e/Vff1RjW3jxmLtuyPPnX/7+80/D/+7vOXcFp1f/9GI7QMr27UYk/uiF8EfPrmkWZPHqlUph4/3r/+MOlHWM/kjcOSGKj65isNVc7I5HzJoU8gf97gJ8yg9btr6Qd8KfnYeGjkMpqeXWpImvx2v8zUwiPH5Qj/qtmMB6MO+AIgnn7s377WlDcQ7yfkLrL+/FcvpWcbtWelemLHhpjpwPsz8iHnS4JW7uMG/EGJ/sWKea8+ETt8xL7XEjnI4H8NiHh8fhg1EmeOo2GSTQ06YtRFEvcy7Ht8stGIriR4MKSowFpjfVLwL3F+/x76RCmLio83Gj7eTl/s69BBl7eRmOrwh9dQMKqxXvrNU9WF0CH0Ika19wcJOzAbo8a/fa1FNVdHzaHjfihhGnLn+ctivlKP/Rx55jYkh/e9N7/xAd3fv1aDXVvkvItcWrCJFwMyLRnr17JfP5Hgscg1Ns+fKMc+jejz7gfkk1hqJPcVMpWDW49NHptew6c7TCYy8/5OEboPY6+OmKpd5Br/+EHhyZmG52dy+rQ0xyd7QxzWhWGK+w+lKTx/LDcizc1WIz65Q/dK+KH9ST00Gj2uRR+E7X34wlMpt5PHOEx/NWsAZyijLM+xCvoPfUxm/8gQ9xnjOIpM4R+Ogfs+/kPL///hmRlwMhxOH2a/vPZ7/9j4Ap6ZfTmFeaDK1Qju+jwMxRCKKZy9GyBfT3/+GbnxZ8Om9yUz0/9eHzP7D6//mX8O88+HJ74Ok9/zo9kv1/H7Pr48m44oiR9/Gqw9QLGB40/3Pp/4uz4+X/7pwD4A/NO1mU3nAwVZH37hxxHZMnt45sr5ZfjzaUBrDzqm83/knwGl9PGXHvv6fn+kSGdmgPTL4c+Gz8/83HExTswMMUCp60YtBm+MpojILceRAAAQAElEQVRhUQoaoQ/2UP4xM/nafv5l+Bpfxpd7f/HIIj7P9x+gg597QT6G8Kfp7NWBn49IcBcYPu/LhJ5CnZlNeA3wx5/5GMDJh8/rOTd7mBNY28z8tnzel+E3/NzMFEN4WA896AicR2AzczxxBuLDeQwB+gzylYJfQx+e/PRjZvK9fJj5LP30GftOZg/3YghKKVJcSTJpWtPxiCFM8DkOD7uO8vMU43TUNFvTx+/5iQWTL9uzfmTNRBASmd9BP4fD328JjHtoNiKHLbhlzDELOJYHmEZo2HnwDc18zRiDInbBj2YPNPD7Bnx+L/Iuuyqyj9/39/3c9/ZrM1N9PGocHX4f/QNewGTGesg3W8ppLJlCjPiadpK5hLz1wCs+IUT52oF3ChKcLGWyYNNcM2OGZAas4JMyaMk9llaIgQdCe8eH94E78J7DZ2byo6+rhyWYx/QQJho7fbzpOk70GsGRdXnXzKbnZiYzo0A26MsnxqgI7WUiGWgFYXkvSMwLISovygk339OHWVBP0cHPR3jSO+0/72fgEfw9hj5/vqwdYnyAAVgDa9QUBAfeTfDKr0MMCjwbWdvMUNsgv5fyTB6EDnMcdZ400niLFIVGEvjh89yB/X0715sROciAO5w6JeYkigKJYLGID/TvSKC9OGasE0gyQjtogjnL5IFPWlRKVaGMAD4VuVr4jgQo9+ScmCcVxYS/wywZOI1qTrVOOPcy5UoKIuLmX+OZW2H4CJ7h0MgL660G9UVU5rIC95x+PXLtQU9gPZgu1ycPjDwJ9vMiz9UT0DTo9xBYl/UK+GLMd55bjJotFhrR+8N2K6e5y5siK3IPZVV5uZYXYQK0iseWgLUDj04H4I5ZJsdngJ8GD2rwcTvijeSMZ+ITQlQISWaGiHQ6MScHrgZ6zudzzdnf5/oYgNPMaHRBS2ALyJfz6ItenbzACxzZYqYFiYiBU2ODxN5sNdkUKzKZJzQEVg5/hu0tqaIPt3v1JGai+B4ojLeHkxIwLgjg3V4MKGeW5SwzqoDGxtqBdc0MmE/UT05TQuJBvyE/2Qz5Zo+6DKqBoaXIIJLQkX0GEjWXn5E9XKdy8DUzpZRUkSSdCK5LknWn1R1B/glauAzmwCPg6Ahk/fxAsTVxr0B28qpSS7NafAyajsxzWs7mM8QGARulHpnzBpXT1vdM7Avh5XhE9o7QdHoPO3Xwb8wCwwweGLi6zIQYdAC2gXX8uiARcTmpmGdZrsVsrtV6oxHZmBGkZxZVUNUYSTAc354EfKQ4saFYThbvMS8wNzogKyNN+wb4W3wshFBgzRE53pMUmZncXrf44I7koaawdehbFSTIaTlTyuEpvMjyXA5/CFGz1VKGfDTQqtsdNeRJNbahRUYqAnhf2+lbwxfXAS+OOD0S9HTb0WFvK2hKnK4Sfgf0dqCA5kW77NAqI0lIFDkHmgyJxHpcVmo8wEefXF4y6JkXuTqSEad7iy7GCFzI8xEYetZvkXXnnTcdjyRLM+g3YmdcTwaeOy5m6AVrtuAhnjnfM2CsgM1lf3e75fYgx9n38XVL6ODnWZ4rRxd2x70K+FOkTFmIwNSpKmcq4W33fK1CUUbRqgxJe/g+8/9PI2rj64csqccuxBBk/h9H18mK4p3TTNwrykql2w2fS0ExYR/zY6/S5yCbCRlkOYm5btMifCmB30eOD3PYx7bXp49Xcjq1yHuGHgSnH0nQjALREJEBeJWgq9vaqppN+uYNaZguISvtZ1pXXuyAbk5Lt4Fz4DAzlTGT28vt2w/q86hTEYBxiY09oCOj9nf32lHMt8h9ZOQELXLkcNhRNEHOSs6zPNeMvZ03CX7uvMgFjF2UjsjxkgJRB6+FzatPJ3XEIKDN+vCI+ZnzgAHAcooOFMd2FBSa9zfyoq8nullMWoDDfLnUAO0nOclymevI7yhEYENEoap7stZo2CNo6TBtr64ltz0krtfHOzUUwBM439KUvgcXjZLrb4OeOU/cpmR5ruUKGYCHZkEFvDKZThQ3xYdX+Dfo3Jtm3HcaOA/OHz1SD25x1zz8JgQN7o7Ees5+s6JSR6FhwF67v1mAR09i7Pv5ehlyksHbJTqawc8MeR6R7Qa+H0m2hSwMJPaHedJ8vZbD7Xw5oDc3JMkBOEfoK2xcwAfPgb0dOvm33U/YhRY4DiThe/Deoh8julS3jRLyfvXxgzrwd76M+IoRXz2ih9ubawoCQR1rFtiuARt28+6dQlVof7hTTqEsX861x/6FkIhfKmXIw6E5yvOA54+fKstKHWnyNGHUrq0VwGNHwUrwPSBTtdvBGLXCp7jvffr4iQriiPHYyN/paZz0314qUrAr10vdYvty+PPp6mry8WYIGdwwM2wSxRpoZg7fpxuaPoMia895L6f4c0MjeHl5roR/HvOkHQ32kWJFQxHInm7kscIthWanu/9WaqpKrZ8+UoHs3NPcdxqmm4NaaOWkvr251Wq1Rh47ddDy7nbLsUVe5lqvN5ovFzpRpPB1P93d6EiB8bxaqIfvNTyJ7g/xgxALDDTBOqCvJbqdoOOADtUUa+tFDq0XyqH/3fd/VHyRafF4pv6u1/F74KGBFKGZKDAKWV+PSYlmxPUfXqn5uNUdNHNfPcM3pZR0d32j6y2FdpqzloJcxhyAI7ZkwI9181ybf/ErxUVFoWyuUxaUQYP8v/pGt8eDIgXz7NlM9audZqdGJilgAwtkyW1eRxFo//c/qLg+qsTWFXlJzLRUzrFaLFT99mvNf/OV6mQa0N8eHO8+fIIMo+KzMy2/eabOi8Xokc0K3VNAPNKIEXwtvnqkelPKfdwy5br+uz+qpvmwf/VOo8cpxBOCTq4bNx8+oCajRnRSyPDm7Exzt6ERmcZ/pJhU4Qvac4qwyM8eO1fSwF6PGUXUTzqy7x67ePFXL7RaP5ZUqny8VrEsdUVzzv2h65+/V9dHZD2beOv+ZSTuK8agMQu8J23w7y2y7/avx2dX6M7s2SN1q5L30hTjuJ2PeaGShsl9NiqjUBbw59nTc+1Dpx334uVcS+T3loL4sJM67g2PZkqrSserrQZs5g4dr7BZWTXTFvudfv1ckebh3AoV7ylMIyMNMJiFqVFUbypt4EdBo6puT9LFoOXzlXY0n+4/dDr87U71v7vX/l9/VL++1DqtdQ/PRni+efxIbqeFHuerhXrWqr59qkgjsUbvzQvHxJD3Qy2tK929eqMRXh1/eKO071XfdUrHQSMNMudF9ZsXqoiPjoXp8V99owOFQeeT63yW5zL2bGf4X/Q22zfq4UUPlwMyd/n1Sy3y9fT/gL4Hz3PsRvmrubZhr1MxaFjPNH/xWPPHF+Dt+deo3JI2i5V6/JkqYhNisRcvXiqmDJEZZWa6vLxUUVZaIz8pRDUUp/c0offY1xl7Og7Nx712Vmv1dKUZdno2m2OPKsUQdOY0ipLPH9G/iI06f7nWLIs6/rtbdR97BUvqqkGz/+pCOTrZUXQuFBX+6pky8qsTTdmiHnXAF9zs7xRdL5qTcuh8draR26wTvnWEFoubWotGCsh5BU/dl8kCfmOjxNoVcnn3/RvJecjoiaPm84XEuxeXF9DipF3X4LtvlcjZ9tjJ/YePqmi4Fm/v5H8NY0SfTtj9CroEmab8wjLBOs1jocyi8sVMYT3XPg0atwcNFG0FvJ5LBJrym998owZ/ln19iR4U6sgL7k47FVWpRVZOa0bgni2QK+xSjFEjhveu3qv8Bn18vFSfTAvWan78qJFm2Wq2VIDGvc8vcnmuctfXGpaVssfY+CXrPr+Ymo1ux4t9C9qjsl7Y2OVko9O84iKxdtAAvQoFjRTWI3w4YDtVJCWaVce+Uf7jDblvr0jsMeQ+7yjIK7cHyqL6IN2+easM/XOfs8B3D5IMOySXg7NzBfg01q2623sZe2eXK82/eqJIUzsxAjRzPzXn3UDcffzwSQb/W/y5ndrpz6zmxJbj796qx2/3+KdIUyn/5qlK/Krb0oQsFcul/MsC7nssj/Km+OLZpeYvPzcqoc385ROacEvNiHfzzVKGrdm//yhhLwv8WZuZWmKSjj0a5KYn38rhdWRei06WvBfZJ5jJ57g/GYkn4l8/Q0pMI7nBUCZxAS9H2RPwv9woYrdL7G4G3jm+Pi5KVfiLkabfSLw3X63ksafTLJvNdCSWEvbbkBVfrEX2q4tzNRqUP3ssLSvFpxfqyDf32PUVci3ofCBnz5CLxLs78sgefytob+Qu3YetOvWTLQq3R+U0HutXHwQqasHTiMkie0+6RpxgweTrZB92yFwmkfuM2OHhyUqpKOSwBppBg+PwZIM8V6piDhhBfY2CZknx/ExCdgKx4nB1h0/kNehoLm/Qvy5MWZ5PcaU37ZSSIv7N/zx11ksNMewMfQsf79USj3TY/1uah9H1hzzeBM2J9Y7g6jiEFOUN4uas0JAFxV+9kMegFgL03TkpIWvUbL1Wgd6ZBfWvrxWu92qJVZrnK4VOGuGP2/PB6wLHo0S8llZzaka14sUKfct1qKIMXYsuU8QM3TxTxB5NcoPsl8ToI42dFlvjX+bxv/aU8CHDPJev7bLXphGfU0rIO6yhqfxOIi8biI0aYrIB393BwxYYhlcf5TB0rz9qAJ45dn5foYBlJvcPJ8+RDzv1H7eK5Kvdm0+TDTxhR8e/fjrZOqPx1pMTO53BEjsBn8CVVTTGqAw5hxISfu7+x/dqyb1dHgyYI/463Rw1vr6a6DDpGHxJ6LCwf0f2a5DH/HwttyFHG3S/u5XbNKd3hsy4PPaPlnL/naC/r+Ux/Oj+CTl1e3KPfz8gx2amgL1YhlzLZ0+UPblQjQ0pmOQ8OKQBu7tTZzCMOMDQWdssqLnu5fo8YjvtJToSRtYptPkf/oW6b1c6VqYRHc0kJeDv/sf/VeO/e6OchO5A/LcaXXaScmTEPu0VL8+U4beL1ZKm3pl6l1+MYNM3Cl8/VjvP5L568PiMODJhc4cf3+H3bpWhYwNy73LbejNxu9eIboR/+bXSN080O98Aay+3GSfisZo426hduD8ROtO//aQcveywRRHdqPC7GXwX+XYWMjmO8a9eSvO5TsS3enWl2WlQzjDeT7taq8ePFVKmA7oEM5SjN4EGfv/dOw0uK+2oxZPH6G1UO0sakOWeuM1jD3u0VrRRA/YnX8wl/GHmcR2yGIlPbj2empdK2H/3Vc3Qol/QoywxD4Nc7/I1dGs6eU0oEuP6Fx1OxLuzJ5e6tkbZciG9hlY/XvNu1PBuiw7CW2SufrbUfpEUsXct8ZawNXa1V+ghWxg0LDJwS8TAvRJ0MovS79+rYE+XM2VBp3yQZvmUS3uc4fG424YeexmbUcKXtPfIzNut7Njp4+FWy7/+RqLGMywL/Mgg502ElwlaFdUMyZH22F3PZwKNYMe/yivFb59I1Pj0fivhu4wGcxmS1vjBtu8VCuAAnBF6CrvYXi7UpXG6775t574Pe5jmK7XglxQ01uoeOgAAEABJREFUw5e6LS/g8XKzUYmNdnmQmZL7ogmav/iPcffL4PQXPyCuh2Gfj24Qfjl+8cJfuHh4/5fv/Pm9v/Da/2a3/nyvn1//w02+PJ2eQJaRIM+HhcAtbhDweqI7Yry5ga6M0/DzL4NZoMtKvOvnX8aX5/8lR4fFx8MavjcCTkFl+DxGgkM2h1s849+B6xE4HuYLebBfDP0nfgIOn2V/9hZ4Tld+ZBjDJ3w5+jnPfw6Dn/ckpD783AdTfvHjcP/iBhfBnAec/OzHOP8yOP3pZ5zwHrgeFWKYhjsWv+/0eRiSOT7yFTg3U4hx4uf4M5qJj5nJzDjTVKB+QGvEgPU4yF6tF/dSkJW5+sQ85pr4j6P4cMa/Dz8jsmNm04XZw3G64J8/7ev3H4aZKQFXZDBFAmaf5wNgFUKYnncEiSIw0udP4L2YoqbBnM+3p4OZTcef/+Pr+YghTLf93Ozn84wgrKd4iWVlhllQiIn1M7+SmOrviM905NphMGjpx8C1LzfCGy+0+ZgK+F1HEaRXBL+BuR3XI8fIZF6Z6D0dLRAIZoohTHC0Le/5PK4Tjm/4gjv3nCa8DnlGDdBbXPgavq749OzhQd90zfwOwzvtyxoj8DFFBQ5qeg/Ajb2n93kwoGvy9T6PwHPfT0wwzn24fDguLEdwOU7fMhrZh1ck/vHmjWtKURbKc+jHngbZQ4jyIT4+HwT8Rw5biIFXbRp5XqjH4fv9DMdtZrzxpx8zm2TS7/6EJ497ZGQa6F9krx46NDUpA/inaR0m8TM6AqxhIfiZ0kTfHlwG4Bl/gmEAbqfvBKtvNvKyTGYM3jXjaHq45nx6LE1r8I/AaHrm72ckAyPrOW4RuQrA52snnHaKGTKe5OcRmWYJdSRhiXkTDfJMRVFMczp08UQw7HNGeJ/hUGOM8vd8TME3dPB5vl8Arp7rgVGfap1IrLrPRb0OeDoNypxPrO8ylwGPWQAJ34EBfiO6H4BBeVRNUtpg/3r47TgOyGniWbYgKGBeTxEsT5lGAp6G/VrwONAwOJBgsZo8Ke/hSwd/6UH6EgrQsiYgcJgjuJQum6w/IIs9vPMks8hy8I9K0DEjKUzQKUHhQLFrpKidLBBzZ/K1HuAflUJUTGnisYLJ8fS5TlPLokKeJt10HXbYnH8j+zYEoQm6VgR8HmxMcuB4sm+goHkiEBuhfZyVomYi47+qKJWAfQS3Sb54nsE/X48lZcYs8ARAxbxQYn6el+iv7/ww/DfesqKQF3p8yMSPyfnt165XLTRdnZ/L8Zd/WLyDTo3zEhj93OF2vtQ0D3qCMaN4FwmYEXBl0CNkicA5yoBfBJmB4DKBm+NgZjrQmOugmn9ZwL/8Yw43dCYeUyR47kk0CmR2QI4GzjNo5fToOI9Nr4XStE9G4JYIjiPyJZI04T9yCpeGnKjKNBZRDbqaeF5SAKiRiQz8zUwLCqj3JLVsh8w0yrnve4hnk9CA+wCti0WlxDiQsDvOA/rudBrnhTIS9gS+rjv+vtN3RxKw93WhmxfG8zyfdKssSpXs0ZOw3t7caEaQ+eWdGYGny4w/d3lma0EeEplavobfa6FFDW9q9vffbEge6FNwTCS2LTh6M7yHrg6DBGMZ/m7Bvv5Oj8wN4J+g5ZwmxpxkL5Bw23qmvsq0ovhR5cWU+B4oBAwSRahaAfgd9pxnHXs3wFCgPyXXudO1KNhJ0wjQwovkKSbFEKZCj8PutBP6sVwsp8JFTwLWkIDn7N9F07Aop70m2EmoxiwqtkCAXAXw9AbziAztKNRH4I/ss6SY6vqkn328cC0I57Jco+9OBX98wJ6VJBU1DSTnVZblcoAz1nL4anDyd7zov/AkNLI/w/FzmPydHDpWFBwcl5hncp45LVxfzIKK5VozivSuAyXNk1RAy3kh91FOqw76+/wT/He4vSAlPsbYQ+8ThfiWZLFB5hrgHbDDqWANaO5649/Er/tWd574YmtPVzcTzUpwKJD5hF0NMSpj5CT1HXPMotaLlQqSWo8VnDZ7mkhuwydaYFMX0GWyJ8BxINnMWa9G1tuu1Yz35shmZE2XWUtRDbagLaKm4gMwHD9SwEQGc/T7SJFgpFh3e7tVRAaKvNCcBldgbdgi42j8e7+7Vw1/TtDEeeY08WvHoQduX8tpNrJfDz3cPpXo+j3rDyx0gI8BOSkojAQU+FgfdfSiC+tPP8iTGAsKk2k1l8ue3x+w9WLNDXwyBWBwvZ+pIeZcUEjrSThPFECcT97kmi0WWpA812lQHKR1LCc7If+YFJDxHt3r8Q8rCoQnCtobCpgzCjQnjFmbmRYUICYZQzddbgKyOzC/x37vb7bEJr3CGot26ifeXrdHedGxL5IuaQ4sliuV2PEjzeOOJrVRRK7Qvxb6bWgsJGztiiZjwtk113dqonTEh/bM1Xou5+/Z86fqaCQWvVS1goedIvJiFN8G/xOD8OoIzw3e+Ng7X2m8J/Q7wtvViydaN0Fns6Uuv/0KmUZf2T9Y0MhxjS7yqrx4b6OUeieQtHSaRpvM6T20NXDvsItHCnYzEuv9ca8TOWH59FL+/yd0OeR1pcVMOfy+oWlwS8MnY58Zeplj3zt0tQKulnfv724VwLWD7rc0Z3sa/0bjLAMQA4QZsit8hlE4uvnja9XQwO1mAFiXgaqYTbBtKQSOyEukyZucF+xjzDHW6MOoPCS1yH1ZlDoie+OhAcdRgXe8iBMIVP1Pd95TYKq8gEGx5uJXL9WVMANbdn+NPjBnRnGyK5OKqsIH11pvNgr4mxW+qCzmSsz3+OVIPLMnnvl4faUUImxcav78keJypv13b9VDA/M/e/Z4I0STeL5R53LYdurRnyGYTsRFR+xsGTKdKOxbHnUqMuXVQofXe20poDRDrbNvL1TMMppOJfxzXo2qEzKURq2fP9aSYvgM+Us0Ffbgt376WHOuV5u1Onx/Bi8i9sHl+hwdcLk+UKjcvv+kgkJdoEizrObKvNCHXVymQvrdlWbIX62g+Nvnmv3qqZYXF7rf3siebrR48VjlX7/U8GytcZbriIzd4VOnLwrENMmv08aQi4snTyjkmDxOOhE3Hdl78AJq06mB35HGwPrxpUKeTc1//xOPxz+8k9CbYV3ojL1GikTVb18qp7iU03w8Pl1q+ZuXquCL5Uk7+Dcgt3fAd729VkPB99lX3wqCyf8c8vjDRzUUjdPTM4XfPNV+HjXAiwB+BQ2JGuPxieLkLT7vpFYDxdzlmNNcv5Vhx5ZlpcunFLZQnoT9TY83OsN2HdXrhEwc6xpbdVIBrWt8Qwue19+9ktsq53edBeWPzlXRjPFC5yIrVeA/66tbDcjRDH3Yw48BfR/vW7mPWjzGJry50yXw2ZsbnX74oHnKFdDXcIc9pbnvceoFTdRsEA3brU6ngzJkMEOWFsSuN7db9GdUQLY//PAjxeK9dj+81XDVa8ReXDhvf73S5rcXyv/FpbJNrlifVGA3L7BdLqclNsLtEyBq3J0UaJx4EZGZWl6caVyWyOFTue1agJctSunbcxXONyXlfVIoZ7x7UKB5kW5PKnm2wCY2//7hN1sSxfpb/22YutcBPpyXSw3IfJ1MWT+qxy/cUhi8P+7Uo9+Ls1LjOteBJkD3u1ut01xGMbajAaC61YjO+oijv2/QpVaRl3JbcbPdak+zdU/TU9DRwGdPkXkH/RtsXQftWor/OTYgx650FEdZUAM2ZUPhuR9bbT9dqUN+ZouVIvLuv7057hqVEKknJmrRu7a+V80xbKNe/+0bRZmabFB4NlOXgxMF5iO+M7L+ibghrEu1+aj88UpPv36uAntaYadctq7fvtc9jckVscBAAd2Lzq5zzd1ebjsDOtSz1xClfS6JBkOKXBjnTzfqloWu77e6/XClo+tfmVQ8v1R6slGgoWXLSh3HRGOnI44NnitQnI0UgBMF4pEmSF4U8jVPFetCd1ZWB/wF/nuZSh26k86/eaGAPclpAsiCWnQh+BcI0c2BXETo10UBr1LQDh8Wigx+ttoht/kQFInXR+KpxfakcX+Y9DhjjvC1FT6oxu7tC2moa3I56IX9uIOfZ/O1cnza4cO13K+Gd/fIsbT85rnyXz/Dbhfqj7VCispCVGAu7Jjsf8QmZDR9Mvi9GKNmu1aHq2s10CpolGHjLCUFYrgB+ejBOc5KFX/1XHp+Jv8NOYdtoNF+QIZO2I+xCKxB88mk09WVjDzgnqaOxwQN8hvzTDefHp63xFhtlLIOtQcfFYUKYEkLeEJOtyP2XH31TM4jmSl7tKEg3yvDZjZXWzX4gQQPwmahE7RJj9dKyGZFs6qvD+qhY49ORZp89I3ka3SfbjXSUG/+8FYtst8FKSJrbRWV4F3JGNCD8tGZ/GhlpoVlCitkF9/Xvn6viFxk+NKT27DNTPsf3tNg6GXQNwJ7gz/o4VOP7z4SC4QXF9JXFxqhoeOf0SgesX0VNmhEPgIxU0JmBveT+BOP9/cf3+l4t1UBHCW2pkbGwrxE7lpZnusETX3e8mwjWKWYMs2ZJ5OWm40W5JSxqNTCy+HHTyqJl7N9pwH9DuR3Iz4mvbxUR+xgMSEfSdevXishf2VWaCA2GWm2OH8wYxrhfYv+3L96J//CgDJDX8+0L00R2938/Rsd5glaLmQ0kYYEWIzh715rROcMuale36mNo5zmGjTxPbZSdFt1sVGXiZdG9VHaE0+nEBQen8uyqOLrZ8pWC62Q63ZsJLe1rLkn9qygwehyGtiQWDWzqCM8GdAz/1JAQr4KYtBETK5nZxqDST6wDwmZslHKmRM41vBsWCFMZ0sleJ7Yw2GN+L44W0g/Xqn3L7CwV0tst//+lfqbexXY+x6blBED55wLmqDcytDd/nI+fSGvQ55Pf3wrYccGdNLxzMC/w23om0vFF4+k9UwNNv60x8P+mx8e+IZvHbFxYZYroK+hKvFrUsW7blc6crPZkKmMDBrSJ2gygOcQTaEDqftaA7FX/WmrDtmrf3ineuFrbaBjpSONz4RMJGLb8P5WDU3LdQAj9h0WhfrrHboEPOR99s0jjdB+wCe43ApcPR9Yf/tSxXyJ3d8rzedyOa+IoxPxvZgr/Fsoksr5WienQ3eS5oXm+NigII9jOhix3GzkH6etN/Ud7jELct2oWHe4mGvA1zmPRvxIJAdvqOv1Ta3mdK8cex7Q3z5nlecbtf/NV8q+RoaIe9K+V85oiYlO/58/qnh1h08/qYiFZKYKWAS/xz980IjfjeiF260Wu5w+7nT6+1dqseUjcQJUlev4iL/wGsUAPVvikgEcA/WLjFhd+BEtSyV4lh6BF37mRK4xXt1r/OM7nfARkSZrTh41O99opGkbiKUT+UVPDhafnivDNni8bIu5DNvZYkNF7Dx8Cx++vpRong/k3b5+n0mJvLZ3W0rNymk3sMdwOmIfosYUVfzN1xqwAYlYcv8IWSO3EjZsiJJhP82NCbTYYXtQRh2xoYZuOX1OtzcSuoWwnRoAABAASURBVJywZydocK5CR2zdpE/Eog22pH4Efy4WivNKk4yjE04T1/uQ5Qr4HPdX2ix1ni3VsP4I/8L5SuOvnig8P1d8dj7ZghHfUV1skA5TSUyQ/tkL1etCLQ1kQYvgX9wA15acIy9K1eCZEa/bXa0Yo7J6mGxTv8enpqDicqMeZY5vb2XYxLHvdHV7pYz9DtQXDF6dFXP4sNdIviZ467BU3hA+n2k8n0uPVjL+mxOTB2LwARnzhq83b+/xgS34xixpYM/s00nuQwZ8WSQOHcUHfTL0x3Un9IOyWaUArbL5QktyWOO9uw9vNSI7I3myx1ZVJw342AGYBuxw7rLguuB0Y8mf/RjnXwanP//x3X8+ULapAxOY9A8GayAEMh74AGH8lHyIc/30+fmCf37+06T/ghPgmPb7+fHny/35nn798+d/dm6Itw/WHB01hF4IvDtmNzA8Eo/Ac9ToDPvZEJ8RAvz54PZ/8OfLfDOTGft/XsPs4dpf/jLn50ceK+CkjPk+OGWq4zciwoNcqPxq4DkP/sKPcc/YM0zDp/mQTJqGfvr4voPj+jDhp/tiJ0EflxOHx4L05Sg+I4I9MKabXJv52lJgot/3MX5e0+8xZaKrHw2EvtDYzBT+7D+zIGPoZ5+RvUbWexiDxrHn6aBp2hd55s6Xn5H5FnAeGNORMTD82fh5jcAzv/Zh/g/3WVQjiimSL+M4kBSMOM+IEYxFrjGajLkGvabhePh73PN1zfypZAavmePr+Rg5/zLEx8ymOfr8vplp8P1Ya/DBfKb99PNwz3GG6/bT7Z9OzGxaz8z0Ba8YgvzjeE+DdWMIk3E0e5jv67qxDCEy1RxUZRhqyc+RNWAyswk2hI7noyLXI7T9MiYZQU64rQg+PlIMShhhM1PnzpR9HYYRGPT5407OrxOOybhnZkrsnWWJdeAbc0PKuJdkZtNIeSZPvvy9nnV9zR4Y/SgZuEcBisyCeEPiWeZrTHsYuD283xLMxMAc4PX3e3hsZhOevlZwerC/82RkH5cBvIeMdSPPYggTjJFr369vsdKSQmAN3pvgQz57nCLLqifR9fOWtWqCaz+GmAjABzXA4jDw+gN9kbU8z/1Sg7/PmiFGtRS+fSSepyyb9vdJI7xwpEMEHwt+SyOy7vSP7NHjNAL3O3AENFlgjkkDA2niZJRN79pE25bELMY47e37tDRn/J5A1PcOxosyGWuGEDWyaAcOfvTrEOEdUETgjNCdx2oIopyuHbD4cfgs346PjxEceuCLMfKmQZNGweHkymXU32uAY2BeQj4Gp4tMEfym+6xrZoA4KowCN4PmvUIM04ghKGOuw+7zY55g54h4dPLGSV4UmnBkDQsmMxP/MCRxPYCEDzPWBRe3BTxRDFEjtI4hyHEVNDKunbYJHs7KGbFKrgHczIKKspKgy9B0yGKS8V+ClyFGZdz3NQMwO+0y7ieHOUZ1yIzTZwD/gfUd1hiCT2fLUU5/4zovcnUENh1yFkOQy5Gv6wlwhBcxhIku/mKWIWOsvaegHrjvMkAuJj920LeFpz5GdGhgvR4a+44uVz33xomHphp6ZCQfFqIi8B4I6pxfOTR1eHvghXyqCdZOJL5HGpEnAumBNWYkCeJhRaC7I6l1WCN08oAuOf7QpJrPVPK8hv89iXUHLRMy4LBmeS735T106Vmn55k/l5lKEkaHvwNuh2Xkuf85IU802q6Rz/Xg3gPIEVzdnuTQL2MY9Ojhpc/x+2Ymg2iRYwIWh2fAR9QEn4a8FQRw1g6aikjQ4ejfKmx6nXjeQSdfx3nUAktDED+ytg/FoBNF2zGLQkC1oLHjeBTwxswmXiZoEKGFwyHuORyetHly4PdG6OtwLTYbLdYkWNB5YP0kU5bDY3DJ4cWa5w63y7/xzGWqw261DFCbdDRLGTqBTYLOq9UKPWwVeN/hT+Dl40ji6+8m5mbAKfaK8N2LDJE5ZkEsAi1OcrmxYGpJ0PKUNKMQ4aOjWDlbbxSRP292nwjee2T8/narluR3xO9mMHZATwy5rUlkXCdm6M+SZCk6wMioy849Rasok5H0uAy1yL/DmIGz21ZBM4fjlua2wzoid8b7BUnvGTQZwb+F/x33A/SCnRrhpctAFXJRO9BAQh/zTI63SCZOyOKcpMRlOyEHgWcuB3c3Ww2sVXRS7rRhzYxncwJ2h2NGIbMELraHalIFDA36V8J3v3eCtoFCj5HYjsiN6+xssdDq0aUcZpdh54X7ozkyN0CDA0nlPYmYFz4aaHdgDZ+X5YViCKrRuQMNqTsarDcUpHyPARz8z1EO6IQ3I4qq1DmNdqHnRhFjPiYHBx8wKMOY5cu55sulnE49c06s1SJnR4poJ4otjpOPBfR0Opw/fjTp+wBtT+hCS/LihYQ8L1VZrpLCVlRQhm67nlmRy/k85/1IQtST5NfgNaLXJxIdRbF3oxy6uBy7zXYb7LK1gg7VckHuXinDKBSLuQqS5zTDppNQldB4vVprebbRnPVdJmLK1FJsMwsUKm+1R74CcuKyPgRTFqLcNlVFCd4LjeiY6/2IPF5//CgxZ3l+rjELGtYzxSJTdYn+wStRCK4ptDf4US8IewI8IM/D9T11ocPUsDu8+SAvhMUsY42kAzTyotsdxRGX9QEad+hgsV7KC607bGYGTEdsa25R99fXOgDzkaZwh7zf8rxDFlrijDk6ViOfWZ5rQZLaEzdEZPAEHd+/oQAl6ZqG0R2F9SFPEnRqbFSABz1wJmicI6+JBLqmaDQgqSsaAAmbW8C/szHTQGxzpNDk+7mPG+aFRmgyW6+0B0Z/Z4Se/uff9309NX7ZVqvFShn8PUP3A893FOka4GugY6AI78WPPTRIWaZAUXwJbwd0qIFXJ+ShR7fyRYWYEvt7MZ6mfohRbuNP7688VZnOa2jXQIMDOHf4J5cB51k7z3Szu9MdviaFpAr6Lt2eFDl8GSggj+q//6DImiOFrzwl9RRcxjzT+OleLQ0892ElAtlDb7f/PQXA/DBoPqeIsZJS2lCcm2n51aUsmfLlTGm10D1Fr7AolSPzB/jWIpvzy3MtLs80d7lR0O2nG+2xhVc0mIVufvXi5fT/MWzZo9y1FJ1aJWA5e/SIeKFQDtwVspyjv67HqjKFGOVFOYNu/oWZi0ePNb/YaE1zJaWkO4rYJ+zxiJzmIaIXawquFLgojLfIXRtNe+A7bfdq8ZP3H7fMWcqwc/68R95GYNv//Y86fPdO85BrvlxqBo4Nhcr63bVEI9HYPy8LldlCs3muPcWqsD1KNH6aWab45FxCn26GAwWOk0Tz5gw7c/7rb4RoqMVm1NiZu3lgWqMEjmMKqrCfw6c7+Rfydvmorog6QLN6S0Gv6XVEl+ZVNdEhUmAb8Lm3p72cnksKbMshqaex6r/Bf3VzLXtxpnDsZBShEjbzAJ+PFIT2f/tW2x/fSzRyWnQ3wK8jzbjmzXH6Tcn8aDpQjFrBuywlBWSxA7dFNVdJRe3D/VZzmp/zrNAB2Z09u1R9MQcOab5eKVCAb2gKCHov5txHv9y2He92CjS2xkWU+yj/glvP/kXMZIdGHYXCoh5l/NdRSJ69fKwKmdpg4yqKsA2yvcUPPX36XKtfv5AXIW+/e6OrmysVzahZlqtKM93B7w9/eKOoQZc0PmqarQU2bb5YqrKoLE/AOupuf6c9tqJGB50e7//4o/oyU9lIC+YOh1oRPhsqmX31WHUe4HmhdLWbiuVX37+eCmItTdB3b9/qLtUaMp6/OJfOKBTaqMVfvVSODg00KQ7sF4iRhpMpA57N82cq12fqgbQEnzxmqrEDh6utdvBnDd0G6Nkh0wU2ww6dypczzfG1aVNqc7mRkmmGnV7gAw67UXt85NW//lGn765VplIuI/4XDbIz7Ncs6QAP7qDhnvVDDEoU0l1eAnz2hv8R27sl7jggnzEE7dHb7vpOh3/7B9WvbhTR1errja7+/vcKz9YafvtY+8Jo3OzUvrlSVVVyeayxURl8LOHd7e5et/1JJ+yK+7cTdnSeldA6acb8/GKpHQ2dzWlUcb6WQYNAcfno9EZvRnRph00+wSdT1PzXz7XDL/Rl1Ana+58Bd/gr5LBfFjSHj5OdyAfp8LvXmhHolBSu3S/uaQoYc+i86/RkrpGYYPjDJy2XaxrQM316/U5HdL15d6MCPtXQq8Ee19iG07HXAvhm/9Vcz2Ol0//8VuOQ4eeC7L95pHFpekSh1n/LpTy2MjPu5Tog7273rv+/f1BGoXeJ3z5frbV59kzKM3VRCviZbDXTcr1WWsx1LIN6bNYR3XeZOMIPj6ly/H+RMgWaWAWyvGH+WGWqloupuNtRhLcYyV1qrSzXkAx/s1D54pFOmVTT3NsfdjxvVL/+SOH/pJwmQAvfe+R1nPKMTi22pu5b3dMc7NDFGxrkDTTv3l9rwOYd4UexmKm6WEvrSlev30jQaEEcm/Bx+axS5/9hb923DehDV5qEXMT1TDmye+xOMnzScrPWCE/ukcsyL7R88YR5rQJyMSd283sRW9WhKc2HGzU2SOhmWZYKNyeFfUNc204+pOB9j0kCvgkGaKTA3eemGXBmWdDi66fyAvUtTcHtqzfqoHHCtg40h9SwLo19YYdc5lrka/Wrl6pCUtzV7NFowBjsCinSXCiRTZ0vlDpJba/qvpli/JZ4P2E3hI32+z0x7GlTQI1B/ueYR426fvdeHfFBpBHoX8DYRfamyJ6lApHIpz9X3ePTw7ut7MOtBnxPq1b7i1Lx1EirSm0YlT7eT19KSau5uscrjTQ7PH5c01BsaDb2vHskfmiJafP3d+hFnL4wEM/OiOc7mvsdyERlxK1N7FXHUfn5Sjk4V0VJDDjXCN0i112OoFYZun6vTEHj22s1adDN+3c0v240FOgBTetEvlLAm4Fmyli3Cvg1j98frc5VffNMNitk0OcEvzt8cUWDN+yOUGVUN/aapZycrVZHnNnUR9XYC6FLA3aoQ36Pt1tl2Lv2OXKTxPqZdqzVMqxIaokpxhS1w7YPNHaWyyXyfpTr/4he2+ONcvBth04tzxMNmBXN95Hm6NgP8sb+gi5mxAbNyBdcPvyLNy7HIRQagmTEaoa+emMjQJuIvufQVB9vpljN5bzA5joOPsdtV7FeavXttxppwAg4OuREwTTAd5ZUd39QhxwefnyrXFEJno550O3rtxqw95YlFdCtQc+KFhiKNMUIHTZwfAv9Z5k6+Ky7ozqaduPZXAF+FG2c/ncZ/etPijcHeeNyh0wa8YWwfzdvX2u8XCp7+ki5ZdiWHfbisazIVdOE08sL6XIFf0327EJtlXSP/A7wbMiiss1GS2KwHNsY8O9FyLWnoe5wwlD0skZ+2Zvcc4WdDTTD1PWT76xpIo/koIH1O7d12Ns0mpSCCnQfB6YTcrAnryjheQ5NBmxBSTNyxC5lxD0ZOi/kMjqc2NGOvPOI3FTMQYhUv/ooW89Vnp0rwpMAHP3eh+sLAAAQAElEQVQH8nH0Kye2s1kub1ImbISQB4N+42mvvJdU5jqCa5KpAzbRvIrEQuN2K99HzzaTPTpur2UxqVwupakpzJrQZkkDucbvWogaiS0z8o380cWUZwSLMuTf+RerQoHYsrytJeL6zu3x5Uz9VyulJyvJdeu//krD/+Wfa/hmo94Goa5q/S9x4Avi333Q7b//UeP1ETPWy+2f/7b0SOzjNYsaP56QeUPGh8OJ9+qpnjgWSRn6Pn/xWMPZTAXxi8M5ouv+13wK6BWhgYBT1Hwie3XkxmrY49ipJ49tDgeV6Lgt8OnzXAX8SMjBSEO+Ua8Kf911DblSo/kz9mF/Ia/rJ08ltP6EnYrY62MmDbf3Cqxd96164Bn2R4UYcS2dRuJU5Uk9xzuakraeqcyxUXUtfbhTA38MezgLmZzGPbZk+MN7NMlk5DzlrtMKGRiI1zN8VOD9mvg1p2kLazTVK9yPVkmopY7weFwWKoxrYq+EfffctcEexaokzr9UQL/GIHkePXS9euILRVNCFgaaqAM6HbCBLbTr0W17d6vTqw/4jFEjz+7BY3T5p+k7IlcB/I7NSRnvH/C3I+9EbL21o7qhleMssX5RKc1LWZ7J7UZUkGalAj5Z2KYCuW6wlwv4ConFgjJ40r37pAZ6jRbUEjsf/813QhjVYrd6t0P4sXBoJv/ffNoqPb/QnHhF8DakDH8BjqtMQm7a7b2ywbBnjQoKseN379USpxSNBAE0EEP0xOx6RoyLDM+/eqIM3buDRok1Q0oK5F4HfGONTdufDho/XmOrT44Ni0w/xr9/Prj1n/3z52t9uf6PW3BSDpeW/7jpf2HWl/3+0vEvTP8nb/1sHTNFiGowSnx6EkSH18xkZtx5+PGzL0P/Rbg8rPef+q/vHYDHx8/fNbMH+GP4E7zc40IPI0jyt/+poV98nAY/vzFy4YPDP/oTUJCfP/zz6wHD5+PLHAsO08NVxGAl+NBN9B/+AcQPsx7+HVnHzPF6uP75v2Z/WtPn/fyZn4/wzvfw/cxMIQT5+UBRz5+Z/en9wLnJ5J8A8v7NDUPZPeAJMcqVEV32xz8Npk22w2/4en704av0GLuRQq7Lz8h+vqcH09MA74HA2uf5vv6ODzO/I17BmPE8sa/f9zG9z5peuPe1B3Dz+z6+7O1rmRn2yiGTzHy9h3Of7/N86PPHzCaamAUNGJqO9fX5kzIcCXA67L4Ki8qPPnyK2cOZr+fD7/kefrQQZTiQ+Bl+17np/ud3/Nzf6QkmG5JZb44MGLjO9wMvx+902Muva4yxrzs6PVjTeejv+rEjQfC1Ygxy4MzMDwocXb78HQN9Ex/WdVx8mNlEY+7KzBgP7/v1BAfF6w64MuxEYoTAc9Zpud8TvI/AbUz2wYH3TT6vBwdxk6nQs/dTifXF+wUGvVjMFcChxnk7fSNBuOMSA+uLDzD2n2kg2ec17CdYxcefhxhZMnD18OM0ejgT8p2U0C3H3eE2Mx6NGoZeHfANXPmPy7LTSQne88zMZPYwHKYBHH1eAv8eueihv48IzA0Fl9qLDcyPIULvQADSsn6vnrXc0bcepIELKwK/qcAhmwWNrhMs7GtymH5ygiM/cXg88PDzzvfk/QguM4LGqqymfRy2Bplo20Z5nqMsmhIKkxRDUOFrQUeH33XF9cbX8BFiUIhJvl8keavKUsZ7ZoF8pJbzm0u5UrvciHUi+LkeOlyJc98/+CSKHh1JdgddBE16XnK+e2x+IkBpkU3f2+dX5UwDcuMw+RotslWT6Du+MUAT3vW5Pfv12Aqnc12fBMIKrD1S4PGiscG8CS501dfyYC8SGDfwokc2PagyM7m+THB93vNEsOwgG7Q33u2QPw/UJvr5A8YEO8cevscYp0KV03IMpqwo5O8Z65mZXJYjclzN5nL9PdDUbcGhpKiRf07A/AszE03Myck70LuE3jFEeFRSeL6b4PR9xSfnue/ncLl8nZzHBIU8mn5qrrM8lwFbQibEutODEJRDA9cpRVPMk5wuA3Lt+ua0dF7kBH/+TuSfBB6FRZUEqR3860k0O4LmnoTJoLVRIE/Mc9hSniFfoxrm9MDQ8DzPclXzJdtFebDbsZ4hQ55cBgUQNhUpRyySZMZPAKSkimA8wAPu6vjpWhnJZdWJYFfypHqAhvIP7xTQw3F2PcvzHFEcp6d+3qNbGXRMCRuNvJwogu9JEkZkwGXkRJLrOuIBsq/h8uHL+jD+8cFBAd76c1/TaZ/DH6f7wYuwTGqD5L+91wCwyTSnKNdPetlr58E3BOqxKSP3OuhTk+gAKPiLwv9MaT6baOd7kWPLhwjKa9YveolaijLkJVDwQLSZK3b50zgQLC9pRovPgbW9+MrpTz+AN833OVU1U4V9HSkeODwz3huhYwutPPlKKdOcYnuDTI0UiI4UAJzvAzQIq7lsUWlgfiC5Cvj9OvQqKcLlJIQBmBuSJZeVChlvSLp8zQZ5kMl/VMGv4PRzOPcHiqQHeZLSYcN6xo4ir9MakjF/JLmEn7zbA49/SWaek5yQ6NQUEJ2PHoPcU4TofD30y/EBPA3I68h6R2CIwL5erlhP6sDzCw9DVcGAUiPynI+mkgLicr2Z6M2WLqHyuZ50tay3pRlXA0f9GcYa+85r8s8tRaI7mo4+/8R9asUil9GCotSScbRebRHV8yxREHEhdRybzPddak6jq0eHOuT0QCPe9cjp1mPfchLnw+0WuvOGA+bDN2WRcr2c4MyLAlhz9OMe0YJuIehEgunrDdDBm6ERfC1F9C3qRHFjS6LkzU2H9/Zqq/tPWxky6nOKxWwqtKfVTBl8X1HUyTYrCVouvdkOKD22+YjsHZOUkcQf64M6kt4VBZeE3PYU0IqRvVi3/nSrE4nkAK1jlSshzx3yFT/cq0S3PYluaP64bXZ6+XVH4t65/5qVmgH7ETmazxfI5wIdMN1SPA4xymJSUZYqmZMjv1mWwWtTBgyBptOI/zn3/ydblengBQwLOru80IFEeE+B54BdcPmrZgtd0EhJ4Ha52pCUSoWShrsDCelehsxHbKGhhwf1Wr18opJmQaNB9yScOYV9bmswqaM44XZiwEZqWWn0wkeOHeKZs86/ZOPHCkFxGHuS+ICdE/R3PWjg3XG/Vx6SMi8E3eN37xp5gcn1sKQpWvLu7fVWPbI5w++7Xs+fPVJ2tlYHnY2Cdk0x4/a40+3HK3mRrYROBTiMyA5oKmasH6O+yLHTcEUhzm3dx/cfNeLntsh1gK7z2VwZRY67rlZFwXkEnwM87ShQOC71y43mi8XEH2lQHwZl2aBAB8XOpGbZKqUgt1ExJc6Tjs2ROKPU29evdb/byZtHo8ZJf9fn8IjCRoQuHc1OL4it4VHGu48p+nTEFiN+psa22sVCovgYkW/H6e3rV+opAjn+HbQ/0jT33/Dds4ePxWpFgaCWf+nKi2Te8Hrz6pVc58qiVAxRN1dXOlF8CNcHLdi3/OuvFWhaj9C7p8B3nEX821qpSMhjUJEnCkMboJfOaUCfMSoafs0PHzRQQLfHGzn9N5sz1cQik3yYsDembDlTmeVqMWjOC4fh5s17BWzqIsfuqlfRmbbXV7q9vVaNHcuc55YjMr1uwa+H5k5/j+cqnrlcZPDNKAid/fqlXK4MRkXGyNhub7R9+14nHEwHPnsK/GJuQC+nd4r5xMsRX/GRRnCLbGpZyOYrPfr2uYr1SgW+4pY1ZvjeNMuVnq0Un80Vnpc6LgZ0u1eNQhl4eIGqR5cyikp78InItTf0DpF5jzY65UFuD1fY4ZaC1Uhh+ABeRVaoQK7a4aid7WQF8oGMD3+7VXx9r4aC0TW8CgZ2xIYNNvaWRpOQhTV6P6D/R9ZrLamhsHeKR118c67r7z9Nscn8/ExL1pthk/q5VD1fq3haIeNzreaV5qtCd9utltiGGnm3RaFP9U49chWJqVqaCRd/9Q0uu9Kj33ytHJpsFmvde5GMYtiAnZxfXlJ7jcrxXRvsxr0aDcQC+VeP2O+RvFk/EJdk+NEnNF1SPeqewmeXDVo/v9QRGtZR0lmhZrjX7K8fq/bGwx8+qnuz03A/qtuP2r75RPGQmLhI2lqrOcWywzcr7V5dKSLXu7e32r/Zq2gL7X/cqvlfXqumGN3agBxniuDrceAAHQt4auD36fc/Yk+DMmzHEIPKFjrTyIrY5ZLGeIUtWvhgr09Xn3R+caEsxsmXzC3phA3yGGn91XOdf/ONCvxIWJQakaUendnf36l+/YEm3kc1+Neghw/irvmLR1o9faQTzcb5GOV/mnVFnnD+/KnyJ2f4lK3mjR6Kktj6eFfT06s1/nilHB0uxkxlhBY0IMPZQgds0pyC/s1uq1PiPRSh/4hvBZYGX5vNS3TrRL2/lWVJFYXwPf4hsZfH+EcKnDt8yOxiozoX9nChJbI5sPcBvfFi6tXvvlcaJI8J5799qQZfOke/V7MV8cCFVpvH+N+jamQjdUH9/aDyRrJW6hZB+T9/ontvhhHXFP/tb9RS+O/+9pXip3tkC3l0+fh0h/zttPXGCjHOCRmMNOGXNKBmjANx7h7bWV1uFJbVNM5fPlWJbLbsu//+ncLrG9y5abU6Y3NTyjJ9ePcOe1xgtzNlnk/mhTr0K1KwDynRvOym4b44g//Laq6BPK2E//njc1Xu+/NMRvw+R95OyNU5dpyEV3OaFhfYxAKe1lXUmmt7tNQ4z7XvTmqh/6OvXmiOfrQ0mRp0zWOIHtpmxKzOt64ngyKemfwbvDsQK5nGyU7e0HTvKdCP+IqGgrxd7fDLV2qwqbf//jt4tdQxN8WLlWr1MmS0xb4P6N2ADdznLDgvlNOsuIWuHbaqpVF8vNkqP9/okMNTzkcaOydsc0YxfUUjuIC+zdJxaITwqSbmj0sMyYZhEspD83EnS5HzUXOa7S5bridGwyFQuytn5L403rSayW1dhYwPtzs2hN5dr4Hh78yrhQZ0WR/vtCKmvUSmAvatwSdHGsXrZ080JKOYfy/RpCNEUN5JHleNWVRDkTxDp+cxk3aNhrpRA+6xLORNkLA7Kb89YU8Och8nY61FrtmTS1U0lfKykn/5oSeuyQsIgh9rGFYUoI7d0c8/ow5/fK2IPPjdER94wibOwOGIHqW6V4bdTwCZ/XijqhmV/eaJbFWqoXk5/P4tNEsKM+gIjw/Qvvrrl9LjpQJ6GWhEH8kPQ4yawR/cn277RqmV8tNAw+tiWr/NTOl8qQQ/Ouf/o5W0LDWwz1gGFd9dayDO0dcXWpcL2XohLUoZcpd7M3JRTfqT0dgrsEXlk0eK8Kv57rVu8TsjeVBGbnv8uNWI7Ilx97sftAgFzZmjPP4ciqgem7zG1xjEuP/ue52Oh2l+TSzebWbSP39GftDyzl6Ip47X28kfioZbUwSatEkFtnNP3Fv/iD1AH9uhgTLS7t/9Ua7/bnNKGkwV+ug8j8xpiCN7YpYlPihTlP+Vjf5iSRNziZ6KioElwQAAEABJREFUBvxWWVkoa6S274h9gu7Rq5GVB+RhJOcfaZYe/viD/GNPNgovLjRQw1rSiKuh6VAlLZGRgfxlIG+Vx2J/A6+yKMujxH5O4xN26YTO3b56rRQiurDUiCytFktNedXrj/KcYLg9yFaVPJ6dPXukMQyKTy9U08CO2OKePSL2pYF/9x+uNCuXCimj8beT+1WncUAfWnTIfUcXTTP0bk6edSA22CNLiB0xUauaWHugaXx881EZPiZZJiNOICyR3lyr+XANPwYVyFixPamn4XX39h2yGZWQ4XTqdUujusOPjtgsYftG5Gkkf3G6C9o3xJ0OV/x0UEJ2jIafikwOg+fWNXlUS85Q3ZxU0khtc/gS2BbdavA/O2Stek/MgS+t5gv5HjU8CuQkrfXqE7x7vpZlScO3Fwr474A/yBaVGreF+G37zVP1/8NvNC4zeW5krL88sMe/e6v23yFPHkvgRx5XZ6q2jbLXtxrhcfCG+NO1XO5yaN7j+5tPWxmBqtuF8Wan+HgjeTyO3x1++KgWmXabHbAf81Sqdt0AJveLHbDqm8ce96p7slRLjBew1VnIFMtKNfh2bu/Q62FeaMC+DcigcS1sn/3uvUZiagtBrqs1uc2R/KvHD3XEP+V9q4Z8cwjghm/MtkeFJxsZvt3pky4ugX2UTNr8+muJ3KpDJt0+CjjdXgKqRht1urtVgJ+e04lXOmTSFqU6bKbb2fTsAvb2KrJSI7rSv7tWPkT238rQpwJb5/Zvf32Lf6s1Egv6Xhl4VkWpgRh3wBfbdx9l0L8mZ8n9vqSeeqQRY+r9rSJyJux5CqaI0DgdV+Qwrps9tFk9faIOu+/2ORHDjeRFxWKu3vWSeAA3rJy47UQc5fGY56fubw1bNR5aNe+ulCHHIo/qnyzUoWcGPkI3iw97xG1U++N7ZecbuQ1tWNdct3vJ6TLDRvXzpPjkXB2G2GsfNTJcEsunXz+T0ag/XG2hTZq+/DEuC7m8p6qabGuXBcVZKeehXIbJX1lZotk8LEs5vCfqxfGPH4kTPxHzXok3pSg5b6yoNGfMLCmnFjE+20y6hQhMy/zDf2CmA+6F5y9DE9d54EeYDtaszvVfOvc5Xwarm5nMjLN/+ufLfn78p2f/h2f4Gj7MbNrfz32YPVyb/acdfTdXLGGckWx1BFvTPdbxow+zP63p1z5GpxEnZg/PnHZf7nH7v+jH7GFNM/uH66AQ+vn4PMNp8PPxC97Ct58/8/PPr000NPsL+3yZ8OXoU3x8vvY1fj78ttln8WM/v/ZhZjIzQP78TA+fgSAwMP/L8Lt+z9c08DP75XyX3WkwceTd0ffwdeFbYHD7p5/pGVd+9MGpzB7g8PMvY8B5f3nu98zMDz8Ns4drMxMxtSI8D24ACIAGkp/JwRHshTLXAMxojiYZ8HOHT6gTe3DgxJ9OZ9DCfoLHzKbrGMKEnjne3Ov6Xg6bmck/gaOZyczILYbpWeCdL8PMpns+9+eD29N8x/XLSDiWjOAhBFPMMn35+H5fxpd7IQaFEMTO0/A1jOtEoPVljr/jwPscvzeA+5fhjasBp9pOegUNOgjIc3/HAyRfz4MGvw4AywzUEJMK/sZi/r7v1xNgiE1CjPK9HSaf37FeDMDHuyFGjdA7chTXvpbPifHh+cCavo/DxtLTT0tRwk9CiJPu+/t+bcHYJyqwjpkpsEcMQSbJYR6RBU6Zkwggo0IMEvP4h+cjpzaNEB6O4uMNvrYj4OU8sh+IqicIcmcfkKl8DLJBGsGJf5XgTeB9/xbktCd066FlN+ExyPlY5AQMXLPk9OPPnGZ+4c9DCGzTyfee6M0avtZ0Da0k43kvp0MA/hiYz32XdzNTpJiQ57nMHvDgoMi9EEziR3x8vX7ir2R+X4IGvRoK2L5nBh4xxmkPTTwM/Cv5Ow/v9gohgm8+FbaNhXtoMAKHv+88m+SHtUMMrK5pfS/Id+zbEQj5giEE5VnOur3MTMb8DDn1dRoCETOTrxVTVHKnC938XX82YlN8fkcA6hv4tcPt6zUU5RvkxGHxfTrOffi6ADIlUzVFuAGZcNrneabIvg17TnBD85ERFRRj5JXet5C/H4Bxkn/eLQmS/B3Hw/loMkVg7UlS/H2Hx8eADLgMm5kSz2MMiiEgv2SC7GOcm/G2cZ/9XF98uPwnnokCAPGcyDEUCGr9GbEf7/cy3vE1xcdpK9Y7EZg5L/eHvVwWe+jmcDYU5DxxFGtGj0oInnoCsZ71nVYj/BPBbKCgfSIxGXmWXMbRZZdzYw9v1HiB3GF2efX3ogWlLCMuSrJg8r3EMYKL89PxyPJcJQW6wN4OYw9PZCZvpk34sPgITUODbBHwuX65rjWnWh2DxxrROSPpjTJ5QWCMQUf43yMLOUFlC/8cpsAeWZ7LC3SxKhTAcyBBtDyTB36u0x0y6DxqDodJ/rKimJ5lqyVBoLGDZPYgf657CfwO0DNEdkfWW5qzbouNa6evseeJxltJcNwBR5Dk+Ps7jt8IbQtPrFjT16rByWngMtghpC04eCBfhKh5TuBtkvsp8czxKcCnZl2HOXHuePt9x5cpmnmCCi38eUOj0dh/XswUSfw9OS4oBvk3fn1vBFq+nsmUsA0On8NhxjV6EMGpodiVw6+GNTuSw8j9Ii+U1YPaj7cKFIp7gn8jGcyhmSdHXnhaU/QJzA0pyunia+fAy1ZyufRrH1U1kzHPbafLh8tui0722FvXpQF6GTjstls5vFmeudjoACy92xBk2mJSDAE96BQ5D+2ge5Jt9aPcvx+Qd5dlh/VI88CT7dwiNnuU60WLnXB6hRgnO+TwDehCB+4B+CsaCE7jHQWKEJNKCj0VCYGZaTafq6U4tSeBqzWQUB5UUVTrFoUGiilpNVdYz1XDnJTlEnrrdO2gZ4YspaJQ4Lg6JyEBnwZ58Oc+OmAIMer24ycdaSR3s0IjyWFGkuUwmplyaOqwJ9YQ+unytfYCAs2bCKxFVapwWWxb+ZprmqJO9xG69cjvDN7OwUF8DFgy4osKe+b63YCPfyM5QoNAMh1JnGvgyEnAfC3BzOk4CtaM6OBRTdeoYJ09RWFMELRYAWMhvy7yTHmRw79xGvd3dwoxaqIDzxpo4rJy8/atrm63uv3wSS63M+BpSDincwpdtix167zh3R1FA4f5BN2cR47TnoJDDh5eULoDDpepcrFQDFE75MZj10jC1tLMjCTuI0WtJjdFij+ZFwg8eQantFwop3GdhaB0uZZB/x3ys1TS8mxDwn/SQMI4u6nVIQMdtuyW5rvzZrJByEmJfJ+dnWMLW7kM18C9o/C6oLHbwhPnhQ9By4MXeOAL1FFJEanBuDsNhK3LLcl1lGk60iRI8M3p2+Crj9h5L2wtaGzkjzb6eNqppvAxp6kwkjjv3n3UAfqVyGyWJQqouQ4fPlAsXst/83EIksuNy4TTcMBPebySI1v+p7T9npnJP5uzM+3QgxPFD+dfjuzsKGbGJ2uNj1fKKVpHbLDTuWI/96MOp/NjvVg6+LqD79efPunAcYHNOFKEEZNmF2fymMr3uYGHvu+I3XK7MIeWiKOyPNfH9x/kNGuwExEZOMPW9Pgop5E3I73oIOD1OWam9dPHStgnozB6fPVRgcLxEXsfYtRitdF6eaFUrNXcSvvf3av79zvtKOwdTnv80lEd/uaAna+Rz2cvnmuz2fxk02JK8sK7mU1FAb9O0Nh/c3NE129oTufoQ/PmSmcB/aXwv3tLcQDblEOfpy9peMLz1nURHPOsQB8KncBtgcxe0ajyfR9dPtIJe+44LaG5/P0iV7SAPZrp0dNn6OCgI7I1YjMPFMgWFHGLr5+x71x3FJ+yddLp00kdPqbrajm/xfmdF4fRhV0c1M+Sbihq99geaZzw3OPPIvp0QpY+bK/QcXwzOM1Wa83wUUtgLvJMxz/eaDa2059lWy83Wi5Xurh8rBp/dYUNW2OTlhR7vIF+c32jlGUy+Blj0IKiiGG/amgRlpV2NNsqdMd9j++9oZmU71u53s6fP1LCJnmDX4dGfTSFIlNhSWsKvQH8fV556DVC7+7DVgXFtsVvvpJdruS8MPjrXwZp8WH+G0S7NKq7utf+9XsVNAsXNKEainOrVKmgaLQcklZWTvvvvn+r9O5Wuz++ketwebnRDJ9+i8w2xAYVfD07P1c1q1RjlzqH5+Wlzp481pPHT9R8/1459DynAVnAwxIbfQ/N2zKqmWUUh/dqoVmJjrvsl9BaDbzJoq72dxKyMjJcB8dxVIYcm8dMs0LrfKb96aD97qADevr1r36lHlk54Z8cLi9aXlNYPvzhjXrudSko84ZYLJXw5affvdbxzQeJ/Mbt6IoGYu4NCf8ToG9upoJshj/prw9qoUFLs+TMCh0oiCd8xKyVimMvb9gsab730DcsKhVfP1ELn040Qvz5k4vHwNVLMp2tVzr+z79XyXs5RcL9uNfmtxcqX87Un/XSY3j7r55o19zjP5DhWVSdDYqXCxUU2e/zQQU4zGhGV8uFBD3e4EM+YWNO2McUopq6fbA719dy3/6IBp/Ln8fjZ9iHCI/nHO3YTr9ZdHp9hZ04KicGHa73GoC9KTNlyF5GUfiSuYF13b+UMdMVTb0tetRRMLSX52rHbuLh4bhXDQzzv3op/wsSOxoC9Vmlep6rfHopnx8eb3S0RvNHFzJi1Lvfv9JlKLV/9V6O03B9rxky1aEbObGXx0Th2ZmsLOS2Njw/l+PpfnxGM/SE7ShpXq5pdJjH0ehARUxy2t5L4LehCHs4nTRT1Ax7vWLtDDyb9zfK943ukG9v4r+lydoeawUaXrtX1zRbau3+1/fKD3AN35SeFFr86lzVLOr+j6+UU0/JfvVkapTM4YP7ZP8SS4/9LNDvARkdNeA38Zc0LPf4pZ4Y6YjcD9ifDlmJNMZ1s590KxLnrIA10by0LOnTq1fqiAtdd87wQ2ame+zEDtuSoUeRxsHustKJhlW33Slhf5/89jc01GjaXM6UUwTfb7fq8IUDeum+K/HeGIN8/asfXkP/BvFJOhHnGLFyBY1EA8++/6Tmh/c0LA+KwDJe3elEQyC6bON3zUwhBF0jcz02tbBM9c29qpBBv15FzCTmJOT1YvNI+XqjIst1cn2n0V1tlhO8RYiyPCmO0v0PbzU7DsoOnWbfPpPb5xDD1My5/d2P2PteM3xB8eJSopE1Ip+iUF9i6yLxyni+0H0mjZtKNbFFebbWEj4Uy7kC78TNQg1+PKcBU6DTmBJ4WGokDt0TVwl+9U2jmvjCm3wxRPXQpUcmIvJiCmrw/cuvnyvAqyO6PUaTF8lPV9eK3z5W/OdfyfC7g6Sd+3njBHnw5p7LaXy8UQOys+eP1WJvA7ZQzFnSvKyhsdWdVCRlMWlJ07hGfwzbF6Fj/WKt9PR8+v95bn//gzzPIU2divtKuSriiSIvlLHmLXwZsMNHbPSShkSL/Lf4uJLCfwYf3H5oWaovg1pMfzIAABAASURBVLSeK6dBoCpp+auXKtD5tml1/Hqj8XKukpjFsAmRwCkQj/ePFhrR8fbVG434oZZYoaPBVv/ujZplktv1CjjiciaA1EBzzP1ug30eiLXuicWat1eKxKQ9DfMIP7Ii6kSs6vJdoFdO1/HpRmm1UPtvf1DNs5Y9nVZZxbrkYIU3FLYH9TR39P1HeRPn2J+Uv3iiFQ1Fl63AnHB7lPCD4emZVr9+OclC+vaJrMjRg2z6AodgWIAuJT6oxLfp5YVijArYh5E8oPj1c2xzqWaVq/zVU8idaw+NZ6uVamTG0IvFfKEiK5CRVl2QxnWl2fNLtf/sGWtBF8MWoEsZtEmLmRr0IJK7DdyvoU1EtnN4l/JM7SzJgFmPXV4GzfHPODotYqE+ixpmuYY86aRe5aNzLWmepddbiYaVx8gddmNEwCPxh+vX0eUI39ejFwM1AeHbDD0XdY+ChmJBgSDvEYXVuQIiOAKn25PhcFICtxx49fUjha/OJzrvf3inkfjB4KHcjtGs6z9sFXetem/YYgdWv/1aqqAxzdoDTaoCGe+xQwK/yPr5ZqmMpn5Nk1DA5vvPF2vNaIwF9G2RSlmIyrH7tkBW//6VCnjovw2eXW4UsOUH61V7sx3d75HnGbwfF4U66DesCi1ePlFG030IRh6x13h31IGYrScXgTwK2J05cZrnOk6L3KJabo6+HzZ/ODWar9Ya/E/Ho5sZtuZAztNlQembJ0pfXSpCn9hH6ROxCvYio9Hf0XwNH+4Uoalxf3j1Qb6+5777uxvZb59p/X/7P6n7b79VR4Mugach3Lbvdfp//V6n//Ffq/+ffqfZH68U/vat4vdXU+4ldNr5HldnzE7EFKMCvDFgOaVRGfIW/vnXCN/AGJkjuT8ewT8QU9VxlOOUY5+7t58UiYEsJomYJyF/AzbAG64xRqWqQm0Hnci/WvSv7wcleOG+pDsieZuZnL8DdsvtU/GvwOVsrgG5GOFFgW6UyKvaXjn2rvkXz5TwWQZdwqO1vDFq6FYDbQJ616FPoSimPXev3srlVk832P9BwzeXCr9+okPs1MwydTDP8O37oVF9d68c3WvJATL4E9/d6f4Pr2R3B+18TXx0j08Yl4Xyb55K50sdbrcqHl9onaOjy6WC2YTbyLFDn51GIzoW4W/7bKES/zuEoI589kgudVxl0tlCYu1hkeMrP6gnDhnAW6uZwrMzZV8914h+ZeiGWVATR0XinTCrNLBPynN0qVWHrfVf+MgGU4b85RfYXWBM6H9ArgWtkoJOf3yn0PQavtqoIOcUawiYMuzh+HtsMX5qFnJlt8QtVithOwZ4dvy4lYIhiyN5RKGI/nnM4feEz8u+fqwOOg6ftuqII/I816T3+GFDjjver92Gzwu12I6RPMngeYatOiYpX2LLXp4p/NULpeVcYZCEb66JCY/EpSMNa9eXAXvoNrz6uBfmkUn/u/yMrPplcAqw+mn49T81fv7uPzX3Lz3/8r4f2RlBdUP8Zaaf+/hy/fOjv/Hn4+fPLUYREWroehkPAszn8L/rj8Pq42GTP4fuL1wjUCNC56PvOvnw8z+t8bCSmcnMpgt/5mO6+M/4x+xhnb/0qkPoAeowulT+aYbZL9/x/X34jGBBMcRp+PWXd78893s+fN7Iuj78+i8Ns4d9+r6TBz8+Z8CIj8iF2cMzv/ePjb/EYzObaGch/PSamSl8HjyUiQ97eEDrAVqPkbEsUygy9dGEv5+0glm/+Bl4x8xk9qfxZYLD3MLTLCUZN/2awz/48ftmPuPhkZnJzKYLM5vgdBro88fs4dnny2mu2cM9b1R1yPvAvr6ujy/z/Pjl2syg7zANv2dmiq4vLGNmCtDKB6fSl3tcOM3EJ4agFDGzHL3I4fwSH6dHRrDCqXxdP5oZhjQpg54pZdM+TpMYAudBeZ7LzMQL0zx3nA/vGrcwn/DfzKY5rh8+fF131E4Xn+v3HH5jTR+JvTxokvlMXxrJ5jyGX8qAWNdn+HzHV8wZ0UkPCnnjQR/ZP8ZMAwm27+XzffjeZqaqLFVShDYzdcitr+XGPha5AnCERGJEIO+4BwtTgOFy4ftFZKNnXadr+nIOH8Dat/hpOK19GO87DC0Ba4xJkdG1ndha/k9BsCxwMDP5+hDQLyc8nEZmjr/B917ON8fB5yHGTB3ksDgdH+6NzBvk50VR8nyUmU088ntmQc7vlEV5IOD3CgKenKAkxKgI3kxXS4BwIpF0uMVnZAiaAqYcZ0+0GuZkOY6U+w5DCOzDGhny4nD30M9pW9eN/L0A3gPF3+mCTXxvH663TlOXKX9XbHYkiPe9HVcfIzbI6ZdDKz/n9Qk3f5blLp9JDYF3znkBb0c2xBppBCZhq8sQVbB/yjIZ648Qz+WlAO8sy+V0PbCnWDhnzoA+ZuiE7ykA8vk96zh8GTzv4L+gVXdqJHjpcpsIUpwOLc8C76Y808jzQAIUeedIYFV7kkqS53B7UOTr+l4duq/PH0CXw2HADqgTnuJTws+KwamW640qgtmWRpfD4vKfgXRDYt/Ct5oIJYOvTl+fl6VMqSgUKCjONytVi7l8feIxOUwZNMjyHL1mjk0QyPdzfW2hq/PaYTH07EAQ6PJbwAuXG8gjb7rmvF87jjzP2CtaUIDuffi8HnuW7N1BR2/glh4kQqsW+XD6xVmpyHtmQUaBM4Koy6o+wxML4CMorMdeHfLgQWrkeszCJJMLpz+8qFj3CB0e7GqnDjltoJPQP1E0hEzyIT5O/477ZUXAihw7LUpfByFpM1OiyaAFATtFgQC/Y4xyL3tPUZ7Xpx9Pjlv46vAcSXJdplx/OvicAfMMPpFvkeAfVEMb55nfd5nw9TJwzpG5mDL5N9wVpmV/+udIU0VO/M93fH3HKbF2KjKVq5UGpxHjcHunDj/oOprnhRpoWwPHl5EVhVLh92saEs107rrq+546ZJmEoCKZnDFGmlQDAbcX7tsoOc2OJCKDcQ4sGXTekyg4LaZ73Oe2vNFzS1E2AM9ivQaeRlme60RCmgFzhm6EGLUg4ZhsIfxxnCrscYbu+hpOA09YvfhbQ9MAb1YUduarpU7oKezRoFFtkgK8SVWhE7R1m1eCn8tlxtHXddxz9vfzBlqcnCbwz22zN2l9z5b7R5oxzg/n0ZHrYNJivaLgkavmekRH6w8kGhRmTsAUZXrwDQ/4eSLiw/nuvxnc806N7rDMRLCSoks5n6llnzVF0DnFrIyEdTw0MooIMQT5+/rywUb5uxWyWUPn45akOgU5zUfs0wbaChjuKP7neYEf65ViVIsOuP28I4lvP91opABvjB5bFMtcO3DvJTWRf7jWvFDALtTo7hF4lYUHOLDVS/CfU/h1O0cNB9s50GTYw4P9RBPHz+2X+1mnrw+Hxel8pGFh4LRiDcfj8bOnms3mEsnyCB45yVUBv3tkbEFSF2n4OU8Wy6VKeDeQWI7IYALYjFHxru9TFqVy3nOZHW/3yi7WU6E1reYqFtAXHO7ffVCVimk0FHVzCnA1BdCb7TUJbi2X63boJprV8GngnQG5yHzfZal+XSBd0Id/K+S8QjYT+vnp1WvVNGNO2JcF9C+4P58vNV8sdNxuKdqf5L/Vu2tOsnmhyPC9jEaKD7cT7hsWFxtF14MsKuAbZoul7m9vkJNRM4oxc2zGlgZED34DhfRZQNCZO5ZRMwrBMQZVlnQCp3sKX14Ycmj7IG1ogLrf27cn3b96x4256vs9PO2VhSj/rSj/c5jOgxLeBHQnZ4Q8U76ca0CPSujgf9HCE1tRXDxSDPMvGNUUdAfk339Dx+Vwh1x20G2WFyT+Hcl7pwHYMgpXLbbd8iiX0xwazrH/7ufONhsJ2wBpkaegoprrMc1Ol5kFuHujtedhpBhVKqocowIy093cqcB37Gm2Dte3Sh/up//3V4EcNdhfX/uWpuiehl0D7jGaNhTRZ1+dafbbx3JZNkk+b0B/DIPmdtlzB/fH/q32Gh1Y08Rr8DEVxZN9xNovSt3DT6fp6mxD7Fho3xwVaRp5ocULoYF1bRjlfyb1/u5We9ZZYK8C8hgoAN5bJ+fpDruxhNeXNH9rYDYzldBOMvlvMLbYmJiifNzvbnWX0DenxZutypTr9HevlLZHXb15qzKrdGz2urvdaXG+pvh3VInvGvXwCeCXod97ZLXChgysbTHq7PJCPXS8wZ7cX281Wy60RIZnyOQJH3CgEJYsSl+fqXj5TMXfPJWBd2KNE0WxA8WyPXMuWCciuyU6UKGPm81Gc+YdWbcB/wMFrpv2IGF7hkUOFqPueDYCR0JGDhRd3u62KvCxBTxuo2lGUzFbVCpcp+Hr9dt3Grg/R6brJNVpVFcEdeiB8qjD1VYNBbYtTZITxZzbTzsKTlEpFHpKU6anSHNBo8V/o+76+ze8m+gN32smjujNrjspUaR98s1LVZcUpeBHogDVvb2W25oltLnH532iKfrxu0/YzqMaLyr+zZmG0GoHPjfFoEgxfb5Y6IBv8iaZ+5ShyHRHQ+zx+aXmzzYalknjvXR/ddLtAG9pcrV9pyV+sOwzhftR9fuDPv37dzp92Ot01+iI37v7eCP3gxffvlRPk/v0/kota5dFpRFa7V5/0vx8o0hsVS5Wil2U7Tr18wy4LinUXajw/68cPGnQ346ifE9hsz6vtPzrr+W/TT+bzXSJfc5okhyfrBQosI5e5FtW0DqpKaPq61rjj8BNYWz34zu19VHrF+cKT0odL0z7slcbB/UUzBsaZaJAGIjp8ouNVmmpT7/7qKs/XKlqSi21UPtv3mhZztXBizIvtfv9a+U0O9ofPmp1GvXhwzv18PWW+KdFes6zuR5TgFuw5/7dJ+1pilwUC2U0QPz6iJy73xWfMEg3P7xSg33MiBFXNBz7IoJH0H6stRsbPYKeM3Qq2x7V/e4tdq/DNrRarde6ut9qSdNhQ1PCRgk1VPX8Alrl2rgeIAPX2Gej2J4ofi6yQoWCRprMWVVMXwhwmbvHN/v+66+eqiCmKmhKB5p02Wqh2XyhSBG0+bgllpHuwD97f6/s7a2q06DFP/saP9VI77dK+C/fJ6LTEb9xR+GxI0CJg6mAdrd3W1UhaYXNquH77Zv3ukW+lAKF6QvFl5dyG1zAj9VmM+FTxEyL+UblzaBbbwJDs0jc3X+7VKIRfFwl9d+9V1gU6vGPiPsES/7ysSqaENlqri36HcBhRlMtYYMAhy3jZK9r4rrzX38lWyKnjOJXz9RShPfajLB3Lf7h8vkLFfhzt4WF6w8NxYxYuOlb+V9GsCv8+/UBWs3lNkpdr+vXr4lxGh3RfVijxbNHqhgtunTrDXtslK8X8WfL2QJ70Etl0oAMdRk7A8PdaS9RdO7BbeVNdeh64JnzWUXS3R9+0JHrHNzO0Kmi5b1BCmOQxy+7m60Cts9tpcdR7fWNmv2dBtabg2eN0HTYJ9H4zhdzOSzO//njc2WXG93fblVTiF7O5+pOXjC8AAAQAElEQVTZL398pjOK6QmaDvujGpqNR2Q8V5A3a7wInVKJjaiV170OyJ+hKx059uFvf4AerQLwmSQjHna8RmAQOIMaduqW01GeH8SYlGLU4vGlMmBrP92pqkHLevl/HfGYEXftP1xpdnYuJqthH+GPh9fXQjnkv1UYoJ/LVDh1qt98Qk4qzV88lfudvIEzYcRfj7pHNk/4OhED+RiwsYfSNCBTA7FGvlxIIeoAvvb+ViNNjRw6zWhkdOh/y9okwdq/fqMhSDXNNIP2Kc+0vESuyXOd325z/UsVNTmQf1HW8xrdHJUOg3Lo3Fxt1dFAuScm8mHE8hXN+O7Nle5ip5PHq+hEj28MMalVr2hROXJtkjI2zx9tNOLPMvRIELYPwAMOw+GkhTIVTy6U4O88rzQgc/nTS43zHLFtNd6e1G/vtbJMI3Lh+wZksUaW6mWhAb4Jut++/SCX0zY3bMZGQ2aKrNlHqUtStdloxB910C/kxZQrl8hnix3xRsZIM2LERrfvriR4Y7zbJBNkVypyB1smKRCvnF59hD7gDu175O5ArBzBX4O08y9Owcee5mfF+vVhr9Z9B/qVzQpVTx+rmi8m3hftSIPovSJNZ0RWgh4jdmpBjJBDw4i8JWR7XOZqv38vY/4IvCKPH2lsOyyeg/X+XoMsF0kZ8tVtSo3ncxlNogGb0F3MpSdrlfirXLmqfKH9776X8IuL93sJe2HYsA7Zgz3yOkP+5AxsRxlxx0gceXj7XgJ3iwGh75VBw1iW8r+U1H+4Vo8Nt06a0VhtMl6lCXZSB8y9lCUdC2l8tlG/yOV2diQWHdG1RTmHaAfFLEPM9+qRkwM+9+7+dsr5CByhf6X2GnvPfPPmNHQVjAkXS42rUna2VItdXOAvnN899YqZFWp//Mg0E2jJG5r6sMPHo7TIS8Q3BHCO+O758ycSslWOUXlRKpaVEri1+OrhxUYnZM2uDspjUiQ2jOhORczYEFPb9b36vlNfJZXLudLrG8V2UIROlgK2LU7N8dMml1gr+5dfqyN30tO1yt60WwR15AP6b75W9X/973T4ZimP3aralDWm8PpOh//7v9b4//x7VehkAt7M/5z6V49kLx9Jv3quzP1010+0HmjIHX/3Rum2VYKZAzYoYoMMfO/ev5d/gWWfRlk9aIbfa/23kJGZiJx1yLKyqIitTNDitLtXtyp0h6xAejVJStcn6iMn4vinqi7O1eCv5pvNRONQFAroZhaiyvkanTFEdVSPXsEuBeI9z8UgjtrtVvP1Gtm7154GvohHu4B+wYfodHRbgP+b9EKS5bmKxQKYz3X47o3GFtkC5raK6uB9oGFdESPmxBEtura4OIOHhUbsQPZoI6Eb9uhSy7/6Smm51MxAphmU0HX3GcdX7zXA56yXZPxwhHyKKbJGpvubK3LmC6XHGw0Bvm3xDdjmjpheXasSmSmRmdnl+fROg+zfHQ/KsW3h+bkMG6K/faPb37/S6bsfuc5kxDTCxpfEoO4/OmqQgcZqT67oOpOeXWj26EIImK7fvCNmP2h0O8Vo8YM9cVrvdp98aaLf377SCGxG8zmCxKmQ/EsB2VP2dx4vKi1mCx15z+W+QMcNuxGJBe9//4MaZMfrdwE7lpOHuQ3r8XPh8RpbupLA9749SYtStl4oMub4CEN3fV2XIbfpAr61/7+Z4WmOzWqu0d08qQCfER4vzs9UFqXcJ4R3W7lvL+ZL2fnS2W0SwOvPP19ujzzwweGXPz5BGikA/eNj+LPnf349fn7u63wZD5uZmczsl1v+gyueu9T8fPg7DDPjfV7w5f7BMDbzweEfg1/AxhDTxFr6fAwxIiCDPBn3e+b//Gz9EaPtg50//xhHkwU4wVy2A2f2NZMY/zjtRvkzM2P+OO3n1z7EZxwH7jNIvngoY+E/DSbwYxZkjBiSfPj5NKCXAbMPpj38sM/DCbD5Wlybmcx+Ob7MMbPpdGTuACwBRZhufPmH9eXSJ+b5fhZYmIecjziCEbh96DO9xs9HJ7mP8fPzAWPjw+cZa07n7OnnQQ9r+lxWnn5GYPHh22qC0ThE9jaGFIDD7DNNCSJG9jW/F1iLFcyMf5nKHiPDL8xMIUYMTZLZP3w+AqvZn+6Lj9nDNS/wY4oWJgcxUuAURkApUywyufPRlw/4jcDjw2992d/Pvwy/ZzIFBgIAWXhJkpnJP4Gjz/FzH//Y+fSMf8z+9B6XGtjfzBSgh5nJ/5v2+Uwr8dz3jhYmGJwPHoj5fT//MhyH0ekiIZuiUIGsQs/WAxyOiIDE6j6Mtfw4snbP4LH8Y8buDD8PHB0Xh8vHwKQOJzwF0EyIEaiY0wNnz75t24q3J7p7wdrXjuFhzugCxjvGvo5vivDCIj4gl5BPHz4/ZbmM+2wlpzKgaQzGm4FhSs5DfzfE6VpQRLw/gtzAaIEPcZQPY++Ac4sxaUSmR7/pbwF3ZB0DFskkBWgFhGzWUmw27mXAMcktazTgVRPQjAA1eLDBPV6SAVfwucDjvHCeOG1G1hkmOEa1FEE7ZG+ARgk4/Nt3Yh0fAzD5XubwQ7+H/UyR9Xrm9AR5ZmEK/HLgKfJCkuuRlIpChhMznjMVuuSMTCEkfCmeXQ/zBmji76REgA9BnX4B2vn1l/t+HNjf9x2BxfFIwOCJugc/PcFfAw5QSGaSWMfh99PA5QC+zvsOOcsJYnx0BAwjOOfAHOSzHJ6B93mL+SXw53marluacD28cfqm+HCvgzYO57Q3a/Vc+8YxRsUEjiNATMCI2KSVYmCtAFijEnMeYJQm2OBFR4DfYgdynLIPydTAG3PYBslC1EBjw+xhnQbaOy99rcR+0UwuA01TI0uDnKcZMtQQHAp8/OjPZawFaDnBUGBND9rv7rYaeT9lmUKMn9chfBo6GTLk9xNrRebHEOSfRCKZWGxBY0vMMTN10MFp1EAvY56/1yKbXuDykbO+4KM3tqtipsR63kR3fo4WFFOmMuXaEdDVrNExQgzydRr46w15T8g78Mlns0mPjb0HZP5Ic8Pnnk5HigqNIPQkZ1mea5Jp9p0tFkBscth83/GzPDhsA89LaC9oM8DLhqCQDSb9OBCsHQk2R+5n4FAQZE7zCThdxl2HThTIB2jtNmgAPqeXwzxCB2/QhRCVZQW8GVWRuPi32rOcAAz5Hz7LYeK+rx1jVIKnWVWBh6QQ5YWU3PcFBkCUmSkyx/F0mmfA7s2dPGQqlXSkgVYToBZjYApvAFPMs2ld30MmRPKBl4G1HC+Xp4o9jf0L9MKvQ4yqpmQgU0NRoz4etacp4zahQwadd2LtCn6wuHYUksV6CfkqCUzL+UxZnsvpGcC1g0bOR2o2U7B7hMcOfwktxfMeXvbIXUXxc8G7I3yZQZeGhMJpWMHDvCg0yesCGQCnkmJQHqIONzfqga/rGhWzShaRKeC/v7+TWOcL/h1Ae0FiRtCfVyUFk0ENzc3zR4+0nq/UYGMH7LKxptD3BXiceCdn35p5NfLQwzOziKy18kZFh3wuaQJ5Ib0hMTowb8G18zYwT3zcRniw7vJWwK88w5fItFos1YN3yxouqyP0rMHXsCEDtqGmuJiDz+J8ozxmOrH29e2t9i7r8GQEN5cN8d4CffQ9vUFy4PkSGEaSz2w1VzpbaZZKRQX+M7ktu6VwEpDRFr4ckGG3e873JTBlyEBDseaWIuEOnDtw3t1udXvaqafI02FrOpo47lsHYHB5X/ifLoRmTh+HA7QnGoUs0xw+HUm03Sb4nhnyO2JXS2RusdkopKgsz7V+8kQR/rdZVF9kWtJo6JuedE5arlZyvxMp8ATmNBpUIh/5ogT9QcZ6A3QMKcD/qDwkuSzvb+/ha6sMmq9XG5XImyEbzucc2XV4jzTqWpI5p9fIMzv1Klh7d7WdCok9vKjySiKhMihYZoUadCHvBf863X/6JP8TTnPkZKzg081WIU/avv8wwTxQlDjSFA2OF2sNDis8S8DkNiSGOMF8DC056V45+NVV0PzFI82AN/H8hP5nylQk6LSGZtw/fQQ+ms6zVMj1yvnUwitZkELQCI0unjxSoggUbNSBBrsXGu5pqCdsSg6fY8w0my90ToMvLefKLCmjcd2vKtU0UZabM63XZ2qv7tW/u4F+pdxuNG8+QndhE+518+69xtVM1dkGGT1pRqI7o1GbGXBEqR5a4SQUF4Wimc6GpAK5ruB/iywJWMvlSgW83XsGDJ2GYKqyQq3r9bHWAn4ki9rSMD2RLBtFlYb7Xli7Ry/K+04lBbWOBD5RKBpZw4w1KIb2NB9EsfSSoskZBb6A7hXLheLg5mFQR/M0LwulWaEBf5ygP8ZTWUgaTDqyviEX9xRyj+hky/j4+i2ItRSQjnry6LFaZK+tkgLFv5Kiw0DxRnlU8nWR4QN7JApP9mip8HilEhvHbLks5dBigX2b9IqYZmDUJPtb9gvRtKIg4MRejYkCwkFZMaPRwt4SRekOOfsoUXyp0ckZc3qKi+nQaMYeYi3/05zVcq4W+7ilyVnRiFOBnGKDnQeuEyUydOD9A826HlwEvkMMmi+X4Nbo9vpaiJBcd3Nkx2XqDDmMeYYNPSnhw+cUEtbFXGU1V4ceVG6TkIsEbOt/9pXKPCnjv0c0ZGr2TjTejKLVEbufgNULILOLjazKtfRif0g0P/cy7ENZD3r87NlEtxE7fcKeHPB1JQxqkdOb7fX0Gwbd64/qT7W211t96PdK8LpfV/JiSLZe6Y5G05EGaUnD8R5beuxOoBpUYiN74Hz27Ve8zz32WFJQmme5YpY0o0JWYS/Onz1RpNkViIOukcVbCtERPXK7n4OL26kKHpxoOC6QvQPF/RF6zmgah+VMbmuG9Vzrb19ojk05z6CXgjqK1nGdSzRSEzrQUygM6GDJ2oVFddiPsh5VseaAf79n31tik5wi/PGs1AHe5sBqFjVgW5bo03y21Jk38EKu8b6hODrK2Cu/qXVPQ2aHbRyxK2ts96cPH1RC7/XJdGqOamjS7omtSvi/2KyV5bla+CSKRqGXWmLWEv+4+uqZoqS0nGnBnmfQscR+GDp9wx7xK4p22LvI/JEG6IhcFvDY7XN4cysvot1RVBzwI/4b2vfAUf/wAdmttEYGnv/Lfzb9VlOkWOh/CWZ7cy1RrOrR7XtkVbdHtTREDr97re7NzfTnTo14tPrqTCt8vNuw9Wqp6vmlAnF06Ad12JwN/mSeKmVFUhUzLZCNyuej20d84hGfOLdcOfjv//AJmoLjagNcMxX7UUKnC3A9XiTl64UWFIVXxBXZb55PPIp5wpYMOiCXxaqcfjtxTbH7oFYDuuE06FN4KKaiZ8b8DLuTYS+mOBgZXuD/OvizgM7+haAGmHbIyacPn5QeUdDPgty+9Kw3v2tlwBR3rXavP+gIbU7WIW973TU7zUMp19fqX/1KYV5opFBY4Ev0aKUTwaz7crfDe+L2AK01mvSH96DZ675vNB5befxyTbMnQ9eFTfe5dwAAEABJREFUnVzMFhJr5fDpikam/+nGjHijbmslaH2YZPRGp79/p7yW7IbG6Gqh/vFS/ongu6uCSuKUflNpQ8F1JP45ci9nbk1R/PzysW5utsKZKxa5KuzE+OGALzpo+NRImUmPC9l//QQfWCo93ajLxmnegbhwNl+ow64dsadH5L3Czs7O1nr7w3faXV1reX6uJfJ99s1zBQrgR/A4QT9Dh1w2B2T3/v0nbGCtCjk64kM9F8mg3Sdk0Qv2RLpaUFgdiqTddqsRGYvwcX/YAV6CrEH9/VHOy4PzkDynJwdJ2LVZlk8xe8AWHonJLAXN0PkjNDzClxrZDp/2KooS2Vto2Nc6ZUF7YpPh1KqH/p/utwr41vPHjyXgbYnFW/9Cw6LUnMbMgB0RdtigXTlG9bd73aPbEXvn9vH0v3ynSJG6RNbr3OT2Cteoa/x6g//ouOf67PYnYl/uabQe/vBGDbridAoU08s81wKdMnxcBwyr9Uojz0/ESWts5gw679aFxhhkLy60+vqldsSXx+2dDDziD8RQ0GWgYReKQquLSxXYo9RLDbrgvt6Io7zAXf31N+rxyUIGG+RVvO/4xRQR21HJghY9dJcpLWfqiqjw8U418hhjJB5sVKyXOrHfyNp+/6hGPXpfF6b5aqno8o8M555HIZ/lzQm69Dr+/u3UlK3Rg9mzRzLoGqHjEVyGd1sN4Ds6HNizHDgy1irgZ419jvhKQFJEn3v0Wqw/UOQvTqNaGok9eX9PU8Vp7f7csG2J/Zcvnyo+O1O3zKUATo83WlfLye+OQ6ts38rpk5MnBPYUOK5odnbkAYatDOyb56W8aZaw1ge3yy8vlSEPDX7UyCX6ywU6K+2ID2pirkgMNSwLZV9davogl1lKqu9uVVSVDPuOS1S+mqv66olyGkoJGVUPiNc76cdPisRoGb6wx9cLG1hrUEOz51RIhn5kwBBmlXb+m27o/cAeQ5Lkfgb/K+i43d2q9yYqONmh13yzkV6eq6AZF5DZWcjV0bh0GfKYM65nCjQ/GuQj+R7M656u4G1H45cmHE3hRDPEaLRV3g1H51WyaZGIb5D6LCJbJwXiinho1eGznK49NAmbpdqxV73MsDMXYDMoIF9hMUPupBH++zvxzVZ3/tuO2AFviA3I2IGG1OH719NfvZnHQhFdGWgS6/mG5te9DvOkFrwz4tIe2+w28ng5k9CXCr0UMgZliMNv1WEXWhp3OTDWyGxPTOny36RRETvdYzs8hsouz5Shm1lMSi5j6Nbi8bmOq0wDjaohjBqhseO3IFZwPHIF/CH/+n6BHZ2GncCzks+X/9YtMXa4rwkte/AeNcDvHntj2wM1pBMvjcqenMnYd3TeQGPPGxO8jtCwDyO6d6/2bqeB3Ct7+kgRHa6xjafbLSZsUEJe7ffvVayXqmngDshbQI7T5Uo1Mlv8+qX066cyM/XITnJZulxK4DgSK3Xw39AtIJfIy0MqdMTe518Tq2OXdjPT4r/7reJ//1vpt48UiNVnjfDZo8brg/TdlezfvtOMnKGFxv5lBRFfGHrtNkxFrgY6181JERqd0N+wWiin4edfhvD8pSF37n0+sMyrmSriSf/Sbo0/M3S2JNZrUZjqtlFyPS0KGfj138C3kJTWC9xrqf7TrUr/ZgB2NWPOkdiy/fG9LE/gNshiUE/c618C7DTq/tUr5HfEphyVPu6Uv7gkNhhl25PGula2nEtVrnGWqRqD/Itf3flMOQ1To/bQoY+enxPsy2unI3GmIQ8ed89evpDtsZXQsIA+AT0dl6WMODSnqR05ugwbst9npgZ+NNj4+3dvdPzdKw3kYiFnb/WK6E3GqF4+V4eNcDxG7PQAP5vfv5l8nVaFFr8hJidWH/DjA7xcnZ0rw5/EEBXKSh3zR8+r8Wt7cgJDPkvst+c7nu8qC7K/eaYNfgju6vTuA3b6KF2spBgVv32sbFahf4Oi22QbNXy4kdpeBfnvo199q5QyZBa7RlxQoVdGjpdeYAPOZrKQlBPbue73n5Bf4v3iYi2KAxKxVBsGNdj/W/Q/8L7IW4cPt8RUCBw5Q/XNE/YBFmICt5t9Js1/80LFb16qwZcbduhUBa032IoEyNjc434nQ7fFOhSi0DlTwJ6Py4q9WrXvgR/dC9TWQgjERqM+/P13cj7qbKGIrA7Y+O7DtZoeOIhPgmTST0N/8fNlxp8efrnjxz/d/c878zX+fPzHrPSnd8wdoD5fD7yLQPPv9PP5ruT3GMY8H+gM98SV/omP8ZzBHsbgQmPf8+7op9Pgqf7S0F+8+5dn6vPHzAD1T2v7bWdmwhH70czf97sPw6/+8vjH7hpQfRniXP/gY2a/uDdCt1/c+EcuzH7+3pfzB3w8+IkkXcaOfxoPC5kfMHRfjvp87td/PqIbAB/Oi5/NEzD+Es6HN0dXPvYUw8+Nd8XHz1OGZvk57xrPzYwrZ+2f6P9lzQGe+/BrH9PEz//8+fXn24A0ygje/PnoToFhwOPFChHEGjzN8mya7nP8xCHwoXH0y59GMJMZgzt+njBiPQaQTbjzJ5g94YgxTOLtD8x4h+HnPgZgcF740exPz/w9v/cFDp/rIwT4B8zTPtDJj8aDL/j4RibmjJK/78N4Hj6vPbhTgHb+Hrfl88X8YAFHM3y+7W/4CEoYXeOZP/c19PnjcLljNTOFGBUZPYnKAEw+evZpMaYdhQB/L4aoiV/g6yvHAE04d7q17txxKilF9bwz4ABYVfb5v8S7MSSe9TILQszU4fQC93vmdtB9xNmIMYJ3g/FvCOQ7hs/x697XR96dHh17+Psd8wZgjsCeZbki/H+4h2ME797XxXjHAOzsE/Sw94lgsmW9aU2exRD05RNZq6G44Xs7T3rwTzEpBlNJ4BCglzHZhwDW5/g9AfcIXwd40wOfX6eYK0+5HF8eSeDueweZLM+gx6gEXQZg5KHEfUEDY97AC84jvxZrt9Dr5E4ae+zPBS4+35ufPXhGYOw4duzt48uafvQ5wXFkneAJYO9iYwoewJhUFLnfUAs9HccELR/m8wLPB/jsMJhxIcnMCFJrEqaTGmhV1yd10LSA5iMwGPgExWk9D+JSllQSZAzutIEvIicZdDaHKQZ50jKyphdxR7YYIFgPHZ1HEw3YvygL9moEyWUKyE+vjjkZBaesKOWJoBcbWopkNUPM8rkOt5/bRLeoPC9VTKNgjYbzQkVZMlusKhXwuOTaNzJpuk8sI7/nyaVo3A3gOERTKDPlzHd8OhKP1mURWiYKmx5r9izgeNQEZuIT2cFlSfDWGC3Fmc7tFnSY9gCXiAwfCM4j6xbwwfnhMDkPthSQa+jcwqcCHMqiYlU2AcqRNUBRMc/ka/TIiwdPxrMMQAKFrSIDZ2DfkWA7bX3NEKOWy5UGmmiwQGamarVSToBpZkp5oRx6tKeTms94GLt606Wta5XQvmBwa2pkOE+KhC4iw47rbObBXZjYYDLtKBz7XOMfHznrN6wz8Zl7c/Y26NRC54Jnvn7rySi0ymJSjx67TWuwDS2jgdc+PEGsWadhZDkJLUen3eC0KkiQ2RdplutngFb+vuuTucABVwZtHDbXozmFKOf//d0dCe3IU5PFoBgi55pGBV7OO6e1D+eRJ5K+fwuPGujl8PjI4eWS+Y5LBa1YTc7HHJ3oke0enZyXc01rwp8Tia6Dtd3dy+WspGA9zgtF5CoPGcF6ox77vKIR0wXTCGydjcrg0yjJi/JcKs8y5ezn+tBDJx8dtBwOtVxXvCDuPDXsQBslz+VrkvOb7Q3r9yqBeYVsjGY6EkSfSOCb61uVrUkU0XpP2EaDRtIJO3DoWgWKOSPzO/bwP0U4fLpXuNopwpMeXjgNPdFzna0/87jGf2iiqmGHGJx3TkN4KD6GrqxdLkCusjQlHtkQdPp4owPFiCNJ70Rn5MVilPubOXCbGSmS5PsetvfIoGlELjeLpWZZIbcdnlAqQzPZoyaRXlIwzsKDvLK1Kgo1R5LPPU0Isb/zeRrYowp6N5/hXFCwL6vZRG/3V3uaZSEkzbjvuEdw8uJexr0MORpMQi0153lRzeVy7f+fKG+sTIU/35yxAp4aultKqHPPnYcftysZ+xmw3lGkPUGrE3b4SHFJI4uznxgn7ufQfkFx6Z5iwYy93H45zWvm33+60pKicc08tzn+zGXHxw471CAPCwq+XRakFHWwYUryOpId2x5pipyg0VzZ5UbFc4p565kCSfdIEhvnFfnfwGvwDFgScLm/q7E/I9ejpDgrdEJXBnjldmpYFDogS9rMpNI0e7JgzDV/MtPs8ZxcARlD5nmVFYQu1NN8LzayvHoKFwONaKMAZMjoHcUyURgZWb+gaO0NGbd9AR7c32xVQH/DVh6RwT308XkS+1IwmlFIGpCLO/RB0Lm6OFNBUaakAFTOZySWR/S4UY0dcv6N6GR2HGhUDOpoMFUt+DmTFeSNmVDkGkzSKHYAdoi8fnTJU9N6ucbHzNRTSPR99mMr/22zHNvx/tUbRYz7qW3luhvxE0R6FCgk/+1St4sNhdiWhHb+6FwriiSWJxWPz2huNnK7ENsef9nJ5bXE7hTlTIvVRpXlFJEOcvnSk42adamc55Gi//ybZwrQcCDu8D3T2VJHeFUjNzX3Gs4z+JwDj+vo1VsKKmB2R7Hj6vpKBs2ctwXrNfh+t0XlxUbLzYqCU6NlzHXQoIBc9Tw3ku1VgS5QfDi8+6j6+l5NFbWPvYwkv18W8j/FbB/uNNIEMwo+FQXkLbizjLY0E92G9cEo1vQUK6/lerc528j/n60Gzw+LTEuKLCN6a+CWaOotU6kKfkfkdsdaBbri+1W/eqbZeqUw2sMR3Gpwdr1PPh+d3GN/EvA3rJegg9Mi7GpF4D0vFop3NTQ/TrTIH20mxt/ebNWhb25HTIgD/zh9sqLSLQ0MjagafD+y5jXFvEg81b76qO2/+QO2/Y5CRJD/NnLB/IY4JO+lVQYOFEwC+nT7+j2Ng5Nu93fKoUBGodZ9Ur8s5XY1YdN6ZP6eApTbwAMFuEAR5Oy3X2mDvXE59rjxHLo9ipX22NmMIowXjrr31wqcCzt7CL0usLPN9xSDLKh7v1PZZrp9dav+plPH+EQjNEDXlgLxkEftwG92kg7Y2pEC6OzlE+XY8rHI8BN7nb6nifF+K5aeZD5O/uukElt7rE/qZkmzpxdy3Wpo5MEaDRFdooBb/PVzjRSJMDgaWSChMwlYwyfg+vqJmmT4jGvGjfbqlGgiL+FjRxy5hOcVe5Tojxd1Fk8eSehQh+xtgXWJ3EY28vxiiivhyRkNlg47lfVBJ/U0WfeaEztQD9TNca87xsXlIx3hQ18YYCVdPEOm0M8Kndhh595+/KAwSHFWqkYHYg0zaZaMu0b3P77Vso+K+M1AcTFQ+D3++nLyA/b2Rg0FtuYio8h1psU/u1T3JMkoSD366qUW7NuhFB+/+0FXVx90RI+ch0++eSldLHWk2NsnOo4AABAASURBVNlS7IsUwF7fXenRr76Sy3oExz4EZTSWR3zY3Zu3mlPsb9eFhH7eWad74pP69qCbP7zWQDxRwruG+AL1mPQsIRsXX73QcWg0//W5Fr9+zLkUbKGW+MaLloe7ow73yDK4nRFPuA3b/vG1tt+/meShw37eYAPKi4UiOtpSiM4ulzqFTn0e1RdR4vjk/FL/P+L+q8mSJdvzw/4uQm6ZonQd1eKKmQEBEAbgDQ984kfmEw000kgz0gCQmMGd6b4tjihdKXbmliGdvxVZ1V3dt/vODDkw7JNeEeHhYum1fK2deUIWtSu97n58K/OtCX4GdDLx3vxVTeFn7zr1yODp3bWeri50CR+yx2vtsZkeOTC98U9JDnqpi9Lq5WPNKPyPyHSBXc8PPbHGvUaXtMXfdjYOu39zv5HGpIhh7+mL2PtHY6k5ydX9j++16RoN2Bnzq0eSr9Z/fnahar7Qol6qmM2B4SD7MsasnmtJIXgsosrnFzrNvOp/8UJ+lSn7z59q/t0FtjxTg77esq/5hNvvX0kUDyCLzkIh4X/Pnj9VwPemZTV9yWDSOfS051w1eoN/o3YcVLhc1//wRkeKwFnjNISk83811xUxRPv2oG1oFCiwZI/PdU+CM80K5gQl5v7044/4rKVM/24+fNDAue5EcbjDfxTYl+jDZH87aLR8+lQe4WiIYxJXNzUvuz+rFoqrhTSvpvPkGroVFJwM/5F9Aknz67fvVBelanTmDPu0XK41P1vrfrPRuCiZ16j65UtlJGTN5+Xo10BsGikInx+lmrH+0Vp5XevWcMMXxtuj8su1Zj5XOUhLox18GrBP4/6k27uNjMcNhT4rbo4UYHr8Ugs/qxfPlJ8tdf7ty+kv/GTzGbhIPklbEtQ5yeXxbKaR8fNYyApYLfQZhl775qBxValCviK4mU2daIc/MNvsQ9Qdep+Q/9SNsi84GC0Gs4mKihiXbPDyo7S/uyUuulDEZgQY4Z+sZdeMot6JNY7NUZ5iTfr2kYRNyWKuRqNObtSY0RWkHJoWFFgrEvINuBf4ELeo5HlWdPLokY1v3lxpS0yieSlrNXa7y50CNDZ6xXmtChub8EfDk4X8bMbzM51Y0wFDRsEhRTY9X2r2s6+VYcOLZ5dyr2/xG7cyfpXEBRmFFmtuXuA3TxqI4wQ/DtC9xBcPULrjHHqPXXIGGzakp2Cury4UsAMO2UqM2V1f6XR1pTIrlJjfvr3WQBGohwcKXvYlNCZoESsl/LVH5nKKN3JOiWZwbyzuA789xSKjeYftyCko+CLTAr0V5xorcjh8QY/NcRTgsyzXbDaT+RPnPWvBKCUFYuhIUxEVKTD2VZDHFppMb69uhGFU9+GaeO2kDv12wDM+Rr++vdTYdwoU1AYKEnMVivjL4pxYYgkvjH4UbGqj5deXCvC5wV+39HnuHUWylSuUE4v2+DExxxGzNfblFmjSfv9O9qVEizt1aOSwZSyvYV0pozioLPD+ml1z+TzjMSpzgQL+vRwFajlJ3oGL4OVGDbF9P7AZOJ8o6A+ZV3ax1uhHnfDNmEcJ+h5PnB2IIXMfJXTL4w8G278uZDFJ+fyxlhTghWzXZS2zXfMXT1T97UslfH0fkF/4YzmXjrNdJPaaw+sK/zWiO4MVU8F/Dp/iai6zJQOxnUfncs4pEVmLnKvDcqZsMVMO30Q84i2uJE4PLsox/wDvu9+9U6Bgp3muivU2H2+EGwBtp4HiVQMuzYcrDfaFzus7Fb5Qj6xlFO9NB/vuqIG4UchSmiHXIzwOwB+STtjMHr9fIdtxvZLyiGwtlF5fKd/2urcvyHDm0NfP5LGRegbfibf06lp6caEILwfoOAyNbi5LFWdrFdBii21UwiBlUcIfZzQOADpQQHQftohbh84d1KHXR/gSoMues1LHGWh/3CmMUhtgFUW6E0XfgIwfthuNwcsBQ/Zf/1Lz/+N/oZbCcr/MNUbTG3B6zZj/8z+o/R9+q/5//K0aK7JSNM3w4VVeavqLLhnrXkMTzjqRmCtuOx3BwS9qGe9CLyVoErDL5WqlAt/q4FMiZ3vApq3xb4m4K9VRDpttsJ/iqIT86DRoJLb1u072l6JGzgoDtsTNS3XEj+wszKdK+0s+z85U4VcG9K2dARQ2pGySgsU0wNW5USV2fkS+dXdS+7tXagRwuZ9I27z6IEccFGKm6skl5iRqhO8jvmcgnra4/O79e2XQ1j2/VLfM5GFJi912n/jR4+O8D1hlacv5KWGfsHrqic/a63uN11uxG/5mpTlF/uoXXyvg51pk7h7ZtIkJPnfwG3IpItsD9nFAz8uvX6i3L26gHztiKzu7eGgZniJDkg5zifBSx4q9bzfTF5hCUehAXBrQy4qzaYhRDh0ckbfxJ2QujyrxDcaro+vVzaJa9OH+9xSbsdU1BeIRHxA4Ows7mZChdH2r9s0H+Vmp+m++1rE/aYe+NIbjb96oeLeTkHdhP4djg+9ZyTHWoY/iOS0KBfiao6cL9M905B5auYAsOi+9u5W/PaglR2WxXA8vD9i/5vfvpO/fS9i0fruT/S8Vut+/l78z29MoJKfR/urPV+filnGSKfYBeM3PVuijo3As4mR/hO8+0xL9Gj5uJtnCuSgQH6U8k+XPeuTM65984LhoMGmSGrv/kzG8m/o+X//k5Z89uD97/vPHf9/7Px//xTPbO/Gfc190cmtwQ8AJxJFnfkzgnHNyzoFSmppzD8+8/vf/2FiE3gLJkcDIJjBb1uz+P6axlL5smgD90xUSSVaD2Xrtam381Occu37RbMw/12zul+3Px35+B1GmV8656fqHf3ge08hrCP6Hzocb5xy4OHmEeoTmtpY+f9zDTWLuw500EHQYvp551gIKYe9sTDK+0W/Pf6k597BgYj2jDxtPMI0YJBvvnKPL2e0fWvpEM15MYxN7WJ8N8CFo5L3dJ1uTZvfWErg4OeYALWM8gZG16Z2tQbN7a4n7L5tzzrrlmPO53zomw8SNc7yHlB0JPJMl74Js7YF9eK0IXJ/p4pyb3umLj3PM59nWdu6P93QpeD/NN/iN1sF7ff445+ScU2B9/dnHeGEw/Mma0GAiAGNHcOSiEf7ZGLt3znGxJvkQprVtHRNnWyvm+QSL9UWMcpbhsJhhP7ZGjx6F4GV0Mj7YHs5Dc+hgtBg4xI7A4JyTvZue2d/ubQ3nvOKnNZ3gE/8EgwOcP4+xfRLrGdw9yUi7tz6GT7A5eWVZDpoPhiKxn/h4H/hXsqsPnitwAkff46SRE+/sWcQnuDB4GRifs84ELzOD99A5ymggORn+tk4IQZJjv6Se4MBgGlnP0e+YE7NMDhrkOLXxE83t2Ts3rcEFRJPsOXjP+gU8GQWBZJ9pH/oNTqOv5977wNxMOfzwPDvHWuxjh5Iv59g7AFMLjmKMreFDIICcyZwLCNnwaS8npwH+jRS3rHOEV4k28OycA5wkHzz7Rq6BsYPoln2Kupr6DP8HejuZzIQY2H5UtADQBjJhgAYdSZCUeWXQ2RLlA4mbEZ4aHw1fu7YEq0YTyamIuXLws3VsnLUADRYEZnlZTnRwDhi9m4L0gevI+hYQOmDw7UABppcF6t4CIeDpkLt20tdBARzLXlMiKQGLN5kBd5OJHtrFmGlA1lqSodFHIAKmvAC3pCLAhxb/A++zupQ4PMQ8QwYz5DHKPkM/IBudqqpSb3sydiTIMjzyOQcDYDlR6IjBxj/QzujobF/mOuem9XyeKxYE75kjCBwl1gkERhm0ABiVBJJ5iDIcOgLbAN6u6VRk+US/BlzasZcv0Y8syAoqgYC3Q17TxPtBxjdby3R7S5JpwBbfU7h08jLcZySISpIYwXuGJdnHcY+AqIM+ufPKSRp4wAsU9UYK1AMnFdMLW9twLuFZPasVwCtAR7NrPbB1JOKyPGcp1gWeDpoP9G05ZDUEwuOnoFgxsq0T0+XZz3NjdKVTMw6lEVnZbwgmgcHWtb07ikixyCkQ309JHMNvYM+GQNMhkwuSU4kDhgcXk+MDBb0YghJycCSo22+3k5yV9UwZ+ztn+zsZEFmec3Hy7Gs8ni0WsqJDC/yGr/hE5tg8k22zBdYMLpOrwD6Gq/NOi/ML1JJ94TvTtKDoGFnfvgwyQJMjcmLwBXhq90VRTONtDef9lKTO8hw+JvWsYXgCHEs5kodHtci3PR9JhFXwMcF7D9yZD2pZ2/TTB68SWe1ICJUmTyQvOjtUUAwRMpWqTAVJmuCRAQ4fVugaWTdzXg0H/KKoVDPfDlb2JzsNLuecPDAbPXKuARiN7zMOnSOH5ZaDRiTAdhx4CxJM56szZejWfnOvA4FzwQE6IFcTvlkm47HklCPzPXSpwcV7Dw4knICjJyDP8lwZScxo3xCNXgMHvJK8QKRoGbEBJ/haQr8H+Lx6dDLEoBlrGR/NXhv9Evp5c30tO7wk7NTEV+jWWPECXCrWyIFp/fiRLNnYICs2JzHGxpYcGoqs0JyEa0ufPfcc0BywmF9sObAnaGxJgIwC146EUobN8/DExt3fbTQnQVYvFlLwmr6FDq+O6HgPj2PMdIbcCLwtqXRP8Wu2WCjPM2W0kTFGtyzPhXIpYu8CYwt0MC5qzEiv3d2dBvDM4Hfmo1qSpp3Rq6xlRUrnnBx23nS4gdcnCtJFWWnHXvYlJs96FXSdL1Y68O4eHEzPT9hxs7MthyhbP3gv0yuzpUWRq0D/I3P33UmLcqYAX3qX4ONJCbhz9nQhyEH3BYc+K7T30KoELoc8NPujOg7dR5IGDYXXHntXkzXNSDodOBy39JUhU45MZeCK0VKOThksI4fUHoQih9kFh7oC+91waPMc+gIJ7dhLx7d3at+yx7uWgsVBJ5LSVbmEtpVK8LekQR5zCVu3I4m2pPhSIv8jdqPGpggZNf7YfjuSP6bz9qWP2WKhAfwK8A9loY5i9owieId/qFjX9KSBjkfmxCyyX6kDOrvlYJhIEHU392pIxrntSfa+YI0AnYxnJ/TllHrZgXALTPbN4iMytCDZ1NKfr+faUqgUSQpL+nTwKLgAzxvBZvxUPe0VfFCJHg/RaVXNoCFXilM21woUllhroXuFvhj/E3bU6GG/cW0JPV1tZUm9A/5jRK9Cl7SkKLTHBzno1ZGJ2DUHWTP+zLJSph8mLydwvb/6KMGfHP0ync3B0ezWiL6bXA3oq32JoDqniAIOJ4pFZ7OFZuszLeYL1fVcdyQAR/zkiWTFgD1+9/YtSdh7GNvqhC4GbEOEhifs1oiNqEhe7NQqXC7lKO4WlviCNgvs0QZ/6JxTcblSVuRKtzvlJEVP6GIJbM559pxBs5lGYogNiecZ/l0KOqFPZlMc+pXPlxrzqJvDTkMRtZ9HqcgmmPzmoGGFTvpRd/CofXcz4dAA3+1hqxJ7twQ3w/v+zRvtsUEJupsdcM7JfoOvz5yUBe2xq/dv3qt4vJbhlSHXEb1o0OsF8udj1IgM3qHDIvuQYcv/1dQLAAAQAElEQVQ+vH+nHvoaHzvkz7PUYjGXD06eh0ePHinD1kE6zejf4yerThpJkHRV1O33r3VCLgUO8xePtSoXciSAAjJ8ePtRR2zd0WA2fcamzZCvioxsV2ckMhYaKLLdY/Odc6iqtaQGP51IcjTIYf03L3VaFgrzUv39XgVJvYZ9W6PhWaV+hR0/G5UuR/nHTu4i6cnTSwE9Mn0SpkE5RTU/KxW/ulSjXo4ket5LfR4Un52rOlvKYtRhkat9NIPG91ouF7rbbGS+18Pb692ddvDHEms5448WR1BscT/dkET7KF8XOlCsaElGF8hGh60ZhkE+88rYdw7tFvi+jL1PFDNnFJWa5qQNe7hmlCVCd6/eKcCL6AMxVa6witqQjB15P0fGTTedvDISg5Y0TejU8mcv1IWkO4rej1481+NvvtYJG7m7v1cWgpb1QpZMdsxxv3mv6jjoGeNGYqvWJVm8kz1a6+h7aT1TRYL3RAF0h25551VcH1TvhqloEbGb9XfPNXcFdvGa4vNW2aFXNpup9YM+bm50coMswXeBzK9IUDoKX5sf3pFsI2FGUSbBxxz9vqCIanscEayIznWrSndjo/JiLY+O3P30Rq7O5aD9ek0yH/mZsU9ZVrpHL0V/3/UyGoYY1EPrEZ+zqM9096tbvfr1G8W5kx4PyopMm48fZTp6ws7Yb9O0paNw9lYRX72Ghh+OtxpIKi/QdQcu8ycvdQSRDt8+7LYkhCFPMdMOe6xZQdGk1XnrtfzuhXISuCfs8xmJyIScJXTx+uYGeR6x47k6EvY9fSOJ497+xKb9RhKJy4b7AH08/mwg3tr99EG6b2T2ufxmpVOotfgX32nb7qe/ArGAnlVd68nPv1ECV4fvm52tVVDAuksnOWg4stcZCc8RXblEZmp03GLqYrXCr9/qnrhmC5/KssRGHTVHH2/+4bfa//a1gjIZDZv3N5p1DrxG7UmYvnv1ClySiqKYbIH5EHfq1LtRDXJyJBl7/MdX05+jLrJK5rPNr3m0MMPm2G/F5kmaU9TNfaZ1WGn4f72S9pJPmfLnuR79qxfy+IkZ8joSd44UQVeDVz0EddiDiB09W61V48uz9ULTuQZdCO2osq4k5DnMS82ISWzsgE9cMr4sK+XoncX0XdepQ293yHp/vVHDHhF+3f/+Ff54L4e/2tlvEeMn57OZ5NxEM8/56e7H17o/7ZUDRzy0KvDJA7atx16Ha/jz/qOseKEn4PZoIXEO6igItfZb8cQHNTC2+PqC6za12KmlKgpoNTGO91EW+1w+eyoVUV1K8uxTYPfPnz5TJCF8+uGNrGiVsDkt/rUZW6UiqMRX9S7p3n5LdlHpxDujfQ0djF9zaFDMaznsfuJsVV6cqTxbqVgsNJtVuke2x8rrgsS9w4YFdLHFnu+uNvJWZC4ce0TtKBS2dztVY5DZjHy50E130Hg2k/QAb7li3bJUikE9xYh2UchxfvAhqENXx3FUTYJbyMQeHT7l8P/USzf7qfjQW3Hh2GOnn6s2msVC84s1tAhy7NLi8wNzc2jYYTtb2gnf4rwXZgQaYGeg3QH/LGhzd3elCDz2v7Y4vf1AcfZWIhbu6ohMzFUgaydsU8BPjqaDOfs8Xql88Ug9e83Qtw4/HMEhkcOYuUyT7OfZFAcM379VtV4qx95nJTKIvBht9fJcomCVPz1XyTkmLwr1d/fK8In3+FsPvGbzzU4kdHiPrU5Frpz389lcERmfLZZgLBkvhY24//6VhiqTKzLp28fah0HFy0cK0GKHrTHZSvgNAYPkgKlSg673+JqELLmYyeLQarmU4TSHtpYviBYH1DPZfPHxGetbsQL9Fv5Fl0uN6B/GU7b0gH/S47XMF4zE5UejX8wneQ/4Dv+zJ9O95QAUvBxrDtiIkbOXrwopCwqrmfzZXBW+ZHi8kIjHBuIAx76RguXw5kYDc/uu0Wj37BOgY0EBrfvmXKJo5tGJFtvUXNYaYb7FNiEr5J1XQkcG9HJABmfKVJwvlXHOqpEl+8KM0bz97kLp757z1uNz02S79uiwzU3Q2K0WaoF5oJCVWCcfncKiVgZPq9lCVvwZsScR8R1mufzFQqY7nlj7gG0Zo8N/FTI7eQJOcS4ZKXw7cBnRo8ScoQga8PmJuHkk1hpu7uSxZxmxj/nErevVB8ls2+XFI+UUdz3yG0Kmhvg2IetCt5LpIEWx3L7g8WilSLE1FoXCV/CiCmqxOxH+F2drxaJQFXJFZLCDvgoYZgqb46qU4+zs5oUW9oVSzk8DPjjZn6nGtvbRg+MZfqfV6eMGOkC/ZaWLcqEem3PE3s7wJS3xoTN7g0z0nHlTCb/ZK6Ff1fkaOzROtnYxWyrhAwNylhWVcmx64j6PUfurKwVp4ln+1WOV/4d/qeGbtczeJWx00Tplm6NO//hGh//p9+p/9VpZM8gvSvlfvlD+i5fSvNJegwZokxOTB2LO9majEVs5wk8TzNnffiMPTUfjBTbBE/9E5BKBUr/IdY9fiKuF6rIWAYY8+qk8KrGG6WSFLbV4IBG/Gr8T5/OIzXTA7sB3fLeRvr7UeF5J6G6Lv0jvN+ppifNmhgwH8Ek/eyT/3RNlzx+LSBbEI7oe1TaNMuiS3ePbDb+LlYqfv1B7Xms/89p9+Kj4A7qCHCXsTetHuSdr1dikgf0HfHL3Dz/JbE1ObD7Rx9bhnJOQoxn6UBG7CN0Lb7D36Egsczl8Yge8Q9+p/XAjDUkdMUFG/mD9Atqib0iNQsAXcC/4HKC3nQ0bcnc5OAVwm0H34tunatqTYlZqJN4Z/+0rReRLnKXOXDHFkA2+ZfXNMwm/b4a8HwdlyJLHrrbEa+OvXhGzw81jo9liwfxBdnZbPr6Up1g9jp0sn2A03uOjR87Wzr68gB5ZXN28+6iC/WcXFF3xcfl3T5UstvzusRp8sX9xriP+M5FDGtCVkOXw2Mt5D98qjU2rnBhiUdQyO5M4Z7nHF+jDShF6Whx3ypyWjx8pw07p0Vo5fjIn1k6ci5qvzzQ+PxfBw5Sr9cnLvig4oFMjtCPMUZ2XCsQdvUsSeu1DUIcuDeQDyjZpNNlGtze/+QFfsucc1Gv46Uo5mgKUSNz0w2T9aXM8m0BOr7lndW6/HMPjX/2xmZ/bXx306cWXa9r9p+5/9mLjaCZEE2z/3GDGTWP+/PrPzfn0zjk5Hx4c2aeuBJHt1vGPNS7/7M/D+D/f+/PzP53q/Bds+aev/9Bje1v7Q8d/wI3B8mX7copzrPa58cLGDSROQohyDmkAb+v7sjHsDz/W/4eHP7thOj0POI8Y137oZMmDBP+c83KOvRnx134Se//xHev8yfMf3/zxjjGfec4eJrvp09XGTPcMcf5P902sa23kkBhCBlxeI8FnzyHR+m3ul+3LPru3sda+HGP3touTs9s/tJYiiB3YAsnWAufqgWVk/4GEoA36vF7P3tasz7k/ruGck3POuhVRehtjc0Br6rO17Mb6Pl9ttHP2rya87F1HYDawR2AN5x74LGjn5LgkefoynGuIQc49vHfOsyTvZY3bTz+RMQbHiAPo7eAAPmLsAA2tfR7u6HPOabR9WfvzKjYmeC9bx/uHXuecfPAKjBMfc24NQQy3049tYTfEo4pZVPA2NjAnKDHXmr23NoBrnNZhbQjlxH+Mcc7ZayX47j7ta3y0AGhAB0ZkJ6IHwUdg7qEJe7CPTTO7a5Pdp3neB3tUxyHDT30PeHqjDfsbHjZvGsS2gEFQdtKJ8aem+dytxJ5Gn5hlcs7RvGwNG9BxGLWDRoKuJQcV7/303nALIWiArqKvhw8tY1ucU5bnHCTyh4MBizjHmoxJEHDEcY5pmPaU5yV9RqueeYm1eDPJQlKS47VzjuXdROtoNA9eEfwc+HY2Bzom1vA858i23dvchkShc04RnALjDb8emnQcMA1GG+e9l+mGT1I26iHBzzoZBxYXPHuGCQbxcYy1OdwK4NXDK0vuGI1tvROHMbsecYjHw15yXvo02zsnB4wdwUFDwO69U1YWikUmo9tAkG40yH1QRgtZlC9yWSCnLIi4nnGDjOYmHzn0tTUG9DfLcuV5IYPF8MvybOLJaeyU2Mf6HYEU5AQGffo4HtN0bzJesB4gGlo6cDDtgLFBPmzdaZATAVIztYF+28No4b3XgG0x3tkhLbKkfSO11SiD2Why4PC7Z03DxwK3vCqnvSdeww/Dt65nyHCr+/s7DRw+PHTLjW/QwvY3mTF4WuTL7FeW5VotV4xy4DpObU9wL5Cwcbav5GSfELzsN40bAZPJHfISOu4pGIWqmGjcEjx1tAE74qD90RIOyLvpYeTZ7Nan5RSReR/ClPTO4WGFTpi8jNDlRBDZIJOxKGxrgaha+o1mFYHpbH0ux/4eunXITz2bKQFmzeGCi4xmRv+KwBJSane3VZo29jLZMj6ZDhoNSnhu7QSvWmTuYcN/+u+B5KCt3QHHCfoN6LrxzjnrReaBN8vzCU4rJpqMnZ2fI0+dBvhj+r0jwXuCh4011jGcBFy2QhaiViSKS2C2MQVwGaw2b7PZTPK0Rx8SmIhPDs2zPFdR1eqgtyUReq6JdxWJQ9uztX2xJx245QqKFMHsT8sa3LauD0F2SLZiUlhwiMJGd8iNfWPYZ1GhzJWCn5LnloC2BPuAzWtMVoG/gD8tuBjMJlMBPg5BmhICs0Kew0VfRFUk5Wckv5QFzretTshMVc0UkU3x4bxGQpB5XoqLuQLJZ05iMjpbgt3oZHtVRa4DCcgh97LiSschwpJ9bkmwDr0GDjsn+DRiI1hWJhMt8pgzb4A25h926NERm5ZDuxz4jxw6jF6R51PfymgU6kJxVSvQjJ6OfxIwZ0Uum5Mxr8XW5HmmjkTmgUJUS9LHl5HDipPZqONxB4xBjsOHHW56aHYkwdADT5YXE9cdQM7gX4AOW4qqPKomaeOcUw7tizyXwWfJHAGD5DVHX22c+R2jj9FuwpP1B3jScbU2+gd6mi7Ye6OfjTeZSn+wqQ79KyY67ziIz6F9jex00CorShXopEKU84EtnbbgeHZ2Ptlzj+4ZLDNsTmX6B4B3FJodI6cfNh15AAzZoefI3Pu7jcbg1JhMwgOfR/XQf0exxRIpVfIcpqQDY7vglVHUjIuZKhJl9Zgpvz5qs98qcFCOy1oeu29r7xnfYgfubjeyD1vLYJnkHOZt4Y8d5nw7yBL6EdsZSRQNOKywyuFzVHUxU5sN6Cr6im+13yIvoYVzTnMOhLOyhhcntdEr43B+1KiwnMmtZsoW9eT3ChBec2g9kuTzzMsXS+2At85ybGcjszPeOJ+kHN6W4NWSLDXbnuWlPICPxxYdabSk2NCuS+Vm74DD5M74Z3a1eHymfp6ju0kVstihk8knzZ9cKCKjpr8ikXhzd6sGuwQJZHbC5N5hA9y+VdE7teFBRgLw7KBhrwQM0gjsozTdR2KvPXaxweYZHRYUUQNrNMh9j7wP2PcOW7hHRTy7WwAAEABJREFUti25uV6v5ZCv4IPmZ2uFx2vdbu8oHF4rIwE8O4xaYOfq+Vz3v3s9Hc73+3slkzkSwkaf1WoNJAaHKHhJLTHBLCvUUdy8fvVaMWZTO7u4VAkvra1ISFfce+Qim8+0gmcdybcIf2qK73sKticKN/aFFpGM6kjYdyQPPQlJS0pWrVR3UvrxWhF9LEnQ7Cienj7eAsCAng+6IpF9++6DIkmS2eVa/bJSVlcyX+K8R2536kgY9PC0IjFQffNU+3fXur26ltnFkjnxaidLugdiiSV0mMFfS2zPSLKb/h6w1eW8VouPPSeJYcmCkj1azl9zxkZoW339VHOShw4eHd9c6QrdvQfWSAI3Gm+gl9HqHn1cQ8uyqjXDbhhtLynyrh8/ltnI9eW5WmTHzzKSSQvtz3ONyNHoKDJuNtC70QCPP/7wWlaQ9STNFiZj7N1B29aKoFyHu71WrFmTpDacSmzHERisgJoWparbk0xPrRW8KyjqBu9lyRxPUbx2QcYX+yLJiWJEGKQlhd3sxWN1HzYa5UjCt8Q0vYbbRuONXUeV45z7k26Qo+I0Il8jcp10+Om9AjyytfZDK/9krSPJ6yNr3/zjD1qHQu9++8M0xgQtuUEXF491fnGh4cOt1siS0AGP7I7QwvxY9vJSd6uITjiNTuhopwJdK0hQx6cXSu+2Sti0hqTYPcnlITod/cAyCX/gCUFL5Vmu129+1DjL1eVRI034xNxlGsOo8+UjbaC7g6/7/Q6fv9OOxG0Fv7e/+UkbiuwJuObn4IOvUhYnWT27vMRuQRP8vcHWReSYNUy/zXfcvnmnJUmsAn+//0DClWRVSyIwUWBvr25UdQyeV7LfYjlSKOuKoAx/vX/zUVtoFrXQ6RDUMC+vCx3wM1nIVJEwffyzr7QBtoakd0DXjg6+PLtUvevl0Pf92/faIaM5tneWgnpg7F99VIEP3P/6B7WVV3lMKrHl9lvn1/DHd4MsYTZQVJpjpx3gDeOgBcn4HjsfMqcDvl/qlRWDLokzwqbR9h+uJjuyxi6YL3vy8qXSeiYfg9KzM83Rp6JjP2SjxV6JYvu+Oer2tz/J70YtXz6RI1l797sf1FG4LUls3v3mR1V/95WO2AErRjfnpQL7ffzhlSLJ/NOrD1p5j2zuNFzdymFPBhKyd8e9KuiQgP2YiVioUHNW6va0VV96VdC3Y95yKBT8oHTbqusbNcQHTx8907456PrNGx2Pe5lPLlxQq0H7H99qfzroCM1H8/VV0HI2091mI4uJ7zcbbd6903y9ZlNpwT5j6lXho8auVbWcKVvNNfhRxyrTnoJmDr02v/6g2fJSjx4/R8a98gi8FuNcrjQEL/uSRiC+ytCJLjj1Lul2f6vFcqn5YqFx6Ki39RqwH5HYfNsdkJejDq+ulCGQza+uZDYShVD2y1zzbyq1t6P8bA6Q2FDgHKLUwueAnI7sfcLvDNHhL9ZqiNva+5165NbsdU5sYF8iyMuKeLLRNTHEFXZ2D/7z9Rp5KmS/0T/3AXxr/PaoHL432NVTGdA/p9kZ4zL0kjVG5DLiV2xOlJfLAvapVwfN/VfnqrC9iWS8o8gQ8d1mlz28tlDz+Oo99MrVPgIX1gnOa2BsoshVo9s9vubq9z8qoSMApVAUClnUjKR2gyxnxMcndrpvdnKLSgn5yogx+pi0IAbLKM718GuL/4no2KNsrh4Z07xQzvtY5LrH/nuAcch6/7t3iu/uldyoHvnpD1ttd/eqmbungDFc32tAf0b8aYE/X8/Xcuyx+f61HLmDOb55Dl93+I+71+/gUan4mDGScgrKAf855E6Irfpfv1ZdzDRDh62YYHqSkygf7g7S/UGtxV7Iua8L2Rl3xPadMslRPNs2nO+hb//2evLzDrmxLzMYn7urjTznS0dcVuDTK3xYxRlmh71Kb2+n+KnFriw4Ywm+zr55JuNhsqIOrcd2aF7K/G68WCsVTv7pGTI6KJF8T+/vVJyQ4dgrzme6/um1wsctsi8NTrJDfI+di3WpI0Wd9nIulZmO272O2OayrtUjkz3njZ54r8Xmh6ZXDowR+uXrM5msO+hmV4vJ/P0RuwdM+MY9c2NdSYVXhw0ccyknZmgqN+lugBaJ4ryKqOLjXu3rKx2w3VmFvFaVbj+8V9Ioj27e4v+zPFfOvonzu8VAZSfZvkVRUvdzGjnXDRQg+rZRRSzV/PhO6fc0/LevczXqJejiL+by8KajP2ELvUusI9MI5AcZoIBYzmbYyb2Kn24l/HfC/7tdI0dc2c0y+dVcI3vlm5OiFfCINYX9DyFqMB2hWNOj54k4qeOaw6RwMD7UCvNaAzTu32+ktxttb7hSqHc/f6LhxRqcNX2ch17rlSJxQnj6SHEx04nz8fE3rygWviKO+6jxh48PcQswfviH32psIAq6FatCNQVTs7E6qzRiT+f1Qv6+xYZKFn847OLp1680XG+EiEz0E8UmGR0p3kaXabjfo18nBc69d5z3jtA+B3dPfO6fPNKe+Mh8dHZzQPePchT+4ihxzFGABw4aWbzvSnjng8KrW+h2nIr2CVk6ETueXn/Qar5Sic9P2AZPfyJObihiOfxpdn6mIcI64nd3d5LB5/bESMQxyWJRYAr1DBu4VEJW0o8fkaVrtcTDyUnTOTGTGoqip4Ru+Im84LtTyKMqYrDx452aX/2kHX5yJN6vLx8pIFeWI0rYe7FW8FFhMVf+Ny/k8dkeGfLsW9hZngJgQD4y+OWwsS7PJt3J5hUyWyr7b/9G43/7rcL//qmOWVLnkpzXg42iiHj3f/s3qn9FzPCvX8mhtwmdGm/3cld7bYlREkXeunMKBD8ZcCTkJntyruzxuQJ7JGxRR54ihy8Nfj9hvwhiZO20vVeOWNSX+JjrWyV0roF2AXVwpoPYLQfslk9bPX8qK0aGJ2sJWzDOMgkdyYiJ7bfQgxHU9oYNDpsU61KeonB8filXlUrwpXt1De3vNRwPymaVDNGAj42rSunlGeelMxlP7n98Nf3vUnIXNcNHzvEVA+csT0wyffHwMMhjaxK5y5zzzWRnnjN3hZ0l1u3eXOtYe/WBLZLED/SBpt6pIBb0N9Dv2MlBmwrbamfZAd6eiBUTcj4uSmK1RorYH/Tdcz6tikpHfJ3FrTPi8Jx41v5ywjgrkIeCGKrFIqVJZ/aPa5lN7gopsLn7+pECOiH0L+c84L95rJYiOawW6i93uUB2Xir98qmEDarWayV4PMKLElwTcdHI+UbBafH8iQQ9K3yfhz+n31H4hraOtR02frqiZzX23WzgERsyeGjgBM2czM5uyTF68EwA0ILTQEyQ7MsrnENbiswEY8qwz8NZzbnuholO8cWlKuxNyfXue2SRs1zCfnXQOUF7Qdt5FyTkvcV+dvjSo+vUYbsN74E9Ld8GRzS0g+Jipr7O8EuXGjlLWtG+RaTM3iT4vP7Z1xqWpdr+pOU3L6ALNkqfP4kbHL45KlCzB5r9TC+4+eeuvJ5+HP9+btz+kx9792XnX1rzy/c2/lMzZZga720aFyHAyRpEs3sZ/I7x1uweMbX3f8THJn5utsA/0z4NcwQbiSAsmfJ+2Vg/0f6ZFaZXzjnASlP7p3DYkE8bAev09GlN58DDOj43hiFbXyzBe6OHuP7F9nnin15H6PW5fX7j3Bcw2v7W6HPOyWM5E4os7j/Ps+uAMCbWSjZW/4EfEPAItSHhg1PAgThn8IvlPd0PdLI1Pzfxme6hvQMWa5IjmEYjwd/J5rEG95qa/vhhP6Ywtpddk8GrxPOoEUPngMU5J+cce/NjSxqdnZ/6+q77xDfegadzTgED5r2f+kfoMn7qd85NfeLjHPe8s3HWnOPZ9uNq4xMwmJ/zGPURAzE0GMaAootxn9ZjmWm9xLPt8+Wz3TsHzNzY+8+NR1bWhJ9zTg88StOzrWGth2/OOTn30GyOwegNZ3AXdGZjjVwdL41On9cPPsr7P8JpuDjHPuiHjTWDPxre9Dn3R1wSh2zPc/BeccJT08c5myV4MbCul42xF7aONeccToN3zBnYw5rBkue5sjwHRvjIfgmsbd3AeG6nfjk/OQ9DKcQgxxreR/AO7Jdon+aC5wNOCbQfmsFgzU/wPuDs5ZUYO0K/wXgGTj1txPY45zQAXzDacG9zDc5gspJlSsjd1AesAuUETz1jQzB4kLXgCRKTIsGM0XREVgzuLM8VGOO97T0qMd8Bgwc3w9P6fQjQqLfl1XUtrZvwt3d9SwAKPIEx9nzgAOy8k9HPnp0DGGbaey7MG5SA1QWvDEAD15Hnns0GHGaAjgajc07OPTTx8QGaApslYzyw5kUhOU2fDrqcOKB8xknsb+uwkYZuUPAeeDLi2qjgoAP4Ou80vYfWaaIVz6zWoicDQfdA8UTQQdDpgR5OjnV6xvfwJHIY7oHXMbficOODV8ah1syD4ZPl7AdtFYI885itPMuFudBA0NpRjLa+BBx2daanrIV0qIWmhpPp1kjfCH2MVwZPx4EnuKAEbIavJW6dczI5mPoYa3A20MM5Jw89PddEf2ItF7wGZCuGqB4YTJeMprZXkRdwIakoCxltkYYJ9opgy8ZHcDJYbc6WQ6QluHwIyrIM0ICQfQr4ErxXQaCTFTl0z/WwfyI+6TUAd4MMDdDVM845+CGnxXypCF4GWwA2g7WH34BMMmmm2Xwx7dOSQDoQGNt7gJ1oGoDB1sqhr7WB9cXH5MiHwHwOaNANQGS20GTb1rB5bK0R/aqAO69K2SE5zwwfDDX4dMhDTTBpOO92O5Zwk9wYH41HdoBq7IDKGJPJnRWykZGC9RLwh6wQRoJD3Q6IHDJSsIbXBC8Hkp6xzgc54CyzUid4MkCbxYqDYgQOWwN6GI/26NaJ4pPd+xAU0X2Dy3TObMZkn+h3zqlEJm1/gzFxaC1JGNhBPICW6YrRz4cAPXoJIts6eZ5zmxTor0geBegQkHML4kdoNJvPFJCnA3TI7Z0PakkKjOifg6/Be3kIGnhXwn8bk+W5TDaPjCvqWvcc+kzmA7LkQ1C9WEz7ec9a+MIO2Tc5iM4jp71Mx4xfHbpW1TMVRrPdUXOSOr13qvNCpn9CpvfAZXLcA+t00HMiMQI+8FXAFtgPKZ3sV+QZZLW/38IXI0GSrX/i2YPLjf1/yjjsxizXYrHUgM43FJuj4QZtik5g6pScV+JwFkkcH0imJookCLlaEutWgM8Yz+rK5qUy4A0csObLlXw76sBeKIUy0zfeWRE6h0YzeO/s0EzCrAq58tWMvRLJyRPJ2L2M1z54+RAmHc7Z40gR5kCycc+aew7QIzhsSfLcbzaywsbd9Y0OwJ9TFAzwJOMAN8xz3ZGgSyQIcg52I4JaZBk2s9fH6U8YDjLeFXk57Wlyd2CfFl408LOExyitDiTqWnTAOQfqo5yDd8iwjxmJzpNAjX02svHBB1XQz/SnLwL0k6rFXBEe9djchvVz5L3igOrktHj6RJF1HDKz8zMAABAASURBVPgOyLHZtQhPZiSOfAis32pAfmOMMv3IsFX77V7z9ZkM1gZYnfeqSTyINXYkXO1b3ffgnSFLj88uSVgf1SN7jsOb2bkBWzHn9GXwnp1dSARSBQef4L1ikSnmUbHO1XEYDfAzP1+Bw0Kmf45DktnkW+geFqXsMOSzqB1FheaWQzS64pGRcjHXql5oQTJkf3utcj7TxZMnKqDDgA1YXl5oYGyA95bcyfJMA4nkZblQ2eckXBptSZYs5yv5PimDHgN6kWNv9iRQ9xRF7l3PQXCrikRVDz8sQVZQEOlJcvo8l8kqaOrEIdL4YTrT3sGn5UKehEWQVwbtT9gd07EWfTA989ChhAdN38noOzpN4zzOz5063ZP0M15OX+JwQWZbI/vm6Mg5B+qRg2u5qNVjxw+Mvb+5UUWiI3EYXi5WChwkq4r3wcltjmo+bmT/T04hX8sxyPjjp3UrDcj5ggKhSKjYFxxG7CWM0AwZGzjkN81JA3oUFpVMtxaHpJpEcQeNaw7Ge+Tt6sNHJezw1cePevfTKxmNzlnTccDN8pzD7rl2YyMP33Oe7U8um49O0NQXmQYlndC51dPHmuelAEpVzLmMCiTFzyg02vgGX7JDJxv4OkSPXh60WC+FQdIwdNjGW0D3ErBuSQ7Fai33eDl9+WB7vZGQLZOxarFQS3J38fSRWtaZ/+yljhTXenxDKqIWXz/TmiSzyd2jp0+0pmjbd502JL1QFcUs1xXyWFLAMHmfITPm21r7bQps2fNnz7VG/o7wtyNhWCL7FcmpiuRUBw4R2ltBv2PNA3bAwYMO+7ggWeYljaZzWVAscxXoe0chqhs79Q7b8N0jZeiM/cn5c8v0YBxclUvEXAk9KZC9OxL+HykIHd580NzluiPZuScLaYmsrgoqlzU4hOnb/9lv36sjnjL/VPioxXyhUORarpY6Il89gp2A6UhR1ezDnrUzeFQ/udSJQlpPoWODzJt/kvfqz2fa3W7U5x48gBkca2Ay8/GeYsPRjUrzUqY7Lfv2FCWWJKciNvwe//Pm978XTNR8NlciURLyTI5YoMhzeebtbzbaQbPgvRr81IiMOudlvz1VKGj1DH5h/0tgLEjMLi/OlOzPldKC+YTNXqykSEH6RMHPfJgDwZUr5bBbe5LJhovZsgP+4Fy14jCfiubnTan+xULH451uX73TCcmtX5wrYYfLvJh0OKGjdyRxjxQsutOgAgOxbpzirlXRJXlg7YdeI4HE6c1GGQW5M5JbQ+aJBQ5y2KvVYqH2aiOLYZax0P73byXsQvvTR13/5gdt0Peffvs7HZBXi0WMR3cUXfpHM5394iv16OTl336rImaKWdRxOFKsPELWE8nMpMvvnuqIzrlR6ruTEjoQsZv90MpD1/Lvv1UO7QbkZCy8ciseXbWsu9XhhyvFg7SHaEU90xa9t+J5ToKv/d1bBWzQOYmrGKPaeYOPvle16yb4I7o1/uKJzr57KRcKHZqtiutWK3yqycjIWv72IPOzAxnRmsLBxv5qAHyrz5Y6UUxp4L1HhjOTHYqrruixZzt1HzrtsNs9CcZiHzTeDmrf7HT7+w+6IalfoEsrfHbha3Ukd5c/e6yTT9pDm5PzevSzF6oePdYMXrT0ewobmQ/oyEZHEpIN8YjZmeIZ/A6OBOeoajlThs0u8wy8C61nS33//e+VPznTrKhkdK2oLL18+ZVK9MnjXyrG3sdBh7FVxO+4qtBltdTW/Ol9I/PRJfp8CGnCZwxefQx6+c1Xmn/1Ars81/a3r+WLTCv7c4rozZy1ESwd337QlsThlhj6dNqrxWacaMVXj9G3DnicTC/Knz/T1eaWAt9cejzTzfsPymOudL3T2fNn+kgBEPGcCq8pBO0o3o+ZV0mxJKEjRZbrwF4HChKF7X++ksuCHHYr5U7p8ULBR3A6ULS+U5Mibi+T/neXin8blOVeJ2IMkdjXAf5jK3tsurCDFq/eEGN0V8xDjuOLC3SiVuB6wEcYTV0Mmq1Wmi/mWswX3K81Bun4+qMWxLUhR+Y/XhEjdnKzXJf4TA/cnkS8Q48G/LDHlvhtI/NRVVFqht5EijH9LJOfFxMt99sNGj4oYcMctqZB3npivT5KDfbjgF219SIOvGFMdnvUgFzCfDnOzfZbt+HRuXrGurpUzxnyw+s3muOb3CD59+gGcr6lwMlFPUWmHp/hkTt/vVUGngviuIUrkNkdoS74OGgHKY1O+ds7dW9v1JN4TsFrXBY69Y0iSfPdq7dynAXKulIBXY2fxXqB3gWlY6PrzY0cOr/G1zXAdYNNGbBLC2TJaGox7eLjQf73H9Vhzz7sNvA06EDBJEeeWvzwEXsdiUMW6LuTVLig5rJWBl+6sVd8v1X29FwRPfGjNFB8rpCVxBl0pPiRIUf2hREvp3qNzrx8ok1zr6OQVXyPsD/7+w12y6tinzLm8nVBsXKmG+xv/9t3cuCSrxbKKUA3rG/FHDvrnDhfW+GowPb0xI0d+uShkaBNji0WPD5brtU+X6nPg+K2VUCWjYcOv1DsO1VjVEfxrAhRFfIWe3Bom4nGI5IRJ5/rdNpsdKKIcoLmhYsasEH2V5UmXr58LKEXAf81mIwPo3roGVmzLaMCBYWR4oFf1eDSq8eXmBxnj9bK5zOJWCab8w77dUZ85OC/KJLnFCt34JiwwyOyPQJnHJyOmzvt4I17vpbfHCT8U0T2HH7Ggbv72xfq2LfljF8Q89q7w91W2/1WsSh0F3o10MvlmQIFo4Tud/vjVJgzP+OIxwQPMmRgQFcSAVGBjxO0zZZzReYNqZOerLSHLqnt8BtHRexBerTUcDZTQWzZ3G0k5G4g3uzwsxGejMTVlqspk1d3s6Gge61i28mT2xmIE+6bAwXfnRLnrB165IC/RGYqCpbh509V/P3XShRvAvTKlWnpMpnsmVz32N6Ef8nk5bG7CRpqXkrRyVHcGaJ0oqjjgd/BC/39c7kYRCCi8WKuE771/uZKY51jb5Y6/i/fa4EPyy+WCuDT4yMGcMrk5LEHHXLlJfYaNRKDZvAmQffT2CkLUZ3FUdg0Ueg2ujaF04C9y7NM9Wwp4+nQtBp9kkMuO86eVQrYkF4DcahDPh2wbM2PoGMdNqAbOgV4XFyca3CDdh+v1ZisIbcz/FuEruLMNSCDAX0pgXv2zVO16E32aCVPjJrluWRFMuzc7OffaEYRsnhBgQ59Frxecr5InMtabOGQO93+9Frbf/27qYh9RB6bbGCLRiN2YHi20g656pqjjqnX9ufncv8lRd//7u+li1Ke+f1+EGGCipuTbv77/4/c//yTQuO0wCcM8CL+PbEIehDAt8UHD8jToqhl/mjMgo7XG/gWFbAviXOKfZHAwQMX6UP3LaYoyOXwpNGhv5yRHe8baO3x3RkFZTvfly+eyBNfDBS+T80Jnyul7UEjtkrwwSGfp74F5lxGd4Wg/YePEvwSMVufJUXkzuNrBs4BershBtmqe48Mnxi2mmuoM3WvrpTwbemnK+l3HzT85t1kF00uKmLWxbcvNGC33esbDRQRM+KNgA+I80odfiTRcuzg/vpKDQXlhI4fje/Y7Rxbk5fQlXN4B108Ond6Mld4ugaAoA4beCJ28nlUgg57choFhfuMPUZk03A/Dq22b99piw+2In/fNMp+9lRuXqhbV1IeVFczmS6Nd3uZb8ixvyO2bTFb6P7Ne8W8UIC2QrcP6Ol0yznIvtDqkT2HPh/weQiKEsV0Ry5HxFujG+WQycBz8o69Mg0hyb29n3yw/vGV9vhIR+xTcvY0/pfIRoQXzQ9vOVfkcuw5/P49cZmX6W/58qkO6JrHfkb2HYndEjFXck7h2OuAbCqGySY57yV8r9nEMit1/PGddu8/aiRW8TdHFfjL4flS9oU3/XStDTTy6IT49OtSBTwAXOUU/80u6XxGLLRSRD8NHw+vWvxnT0wyYqNH5BVjoIJi9/QlwjcfpfcblSFXXs9YNakhPgcq7j/9OK4PDcJw/8ef9Mdbu8Mx6HOz56k9zBQK8MemLz5fvv+i+6/efjn+4d6x9kMTd5o+ztFDmx7sHwPVmt3//9gc8z631PVKMN6zx+e+z1eG/YUf2/yhJXNCBD4BIXLOZn0abrT7dPtwsfEPd/avc1+MtQ6a9fyxOfB3/6RX9P5p0z/5eOf1udlL52wdyTk3NX3+fBI+ezTHOUx44Mms468059yfvPlTrP74ymhpDTP4x85Pd865CQ7nHq6fuuW8UwImC3TM8Gpa3PpshOOfLxuPf+HH5luzVxYcfL63Z+lhvpOXc5+b9elPPtP+yINzTs459DsQPPeyQ4bx2dbsCQYGkt524EoYpakB++eFRu4HxgTv5Vmjw/GktpXj2ebbO+ecPM+2ZsThmCEK3uBy+kufiRxfvHDOTfDZetY9csiw9Zxz9ji1z+/swXo/N3bBdhAQAKO9e2gOm5vUg4/3gS4bDQfBxfb2wGYwOvfQ34N/CKzEs+1j9LZm/QNrOPcwjoVk9LB+uwbvJ5oG79lrkGeNgQPQRAPoMAKTzZd9GJOyIDPGzgccaqceWvbI6oDTsBYxwJYMG9kTUOXsv+SUPvHQYJsSk/TbktYexhpWknPMoHnby2jIfYEjtHnWTA4NRue8Evpu6yY2GhnbwdMBeB7Wl2zdh3VG2XvrDyHI5GRyHswrsmx659nHxncc2o4EJz34sIFOJGYML9vDOWATuDDPsb/4OOfkPTTxTkZv5xjzRRMf25eLnHPABI3BjQdDRY77kT3NERmMbhoo2dU51oS2BlNgjx7b2IGf6I8xI26JwA5u0MFDd+NLXhTKy0L27IOf9rBkq/deARg91xge5tnV9hngcWYBGvyOU8tkH8O5ms0UsqjI+tZnvLXxD0VDr4L9DO8emcmgpbNBsNK56U6296ltZEnflgDEXhs/DVdb3/uoEIJiBkzIjF174Ont8D1KA7SJvHdMtDkGv2dtg9OCb7kgL96y5wgdJloBR2/zuGbQydoAP/ckHVhm+klQhlkyejXAlxMsZyQPcmTN+gL4Buh0AmbDwSaxhV2YmdQha7HIlUFrS5zYWg656Okfo1dB8GP/v5sOWRq9k8lbGCT7bZucq9E+Fpmq+UwzmsCh5wCsHn5acpsApWMnDz9MFmMOD3yQFX07AtmOoC/PCmXe6DaoyIuJxs455NFr+gBPh7wYjxx8N7lvmWvvDBcLZAwHo68dHCx5EuRJXh515CDX2EEEmLYcWAyHIstlhTrj4/rsTCYHDfga3DnwltDO1rX1c/CvCXyMD0eCW7HukcPpiJ2KvLPfQmktgQPPR+S6R88S/GsOex1okEOGn2Ox7fZetk8Bf6xf/GP4lmUlw81aQEaCD3LOTQf8UdI98wbsgtkwm5/nOYcpEdBKe4qvnOMYJagslcCe0UZoFrzXZ77bb21bm9ZyUphx0JyXsm9cepIhATmx9a3AmEjOOPEfRBjA0+gzQB9P4h0YAAAQAElEQVQedULGOg4fAr7VcjXt67CL2jdKHNC2FEytNRzQWxImBbAWyF8LXbK6ks8zCXpNE/nHaHSEToaDHX4G+NQiqy2HIQtca2TDMc50qYg5B1kegM/gyZFbG1uwh8GWgOnzc1kUyNhJI7DmyJTR1uTCbOEeeTgiz1VVs5it7nRkz+50kuFlcOjTp4RXlqA0+Vyuz1WwVkOiYiyiWnS7R34bCrQ98DYkC8wmBIL5A3Q60jx0PSE39/cbDXlQ/YjkP1fTnaKXPMnGZShUcp93UkthJXIQ3rRHDjiVKopos0fnMvhN5ufzuUxmp4My8M+WC91fXcmKOIa72f5LCkT5eq5DDz7IYkvypAbuCrmwdWaLpUoOoEf4s6SotDg7JxYZZPp5IGFtclwh2zX8epAqkeStSQLUnx6djE6LxULBeeEwNB5bcXJRzwG1o/joQ9D2ZiPj/Xp5ph1y4Umax2accLS9S+Av61rG281mo8i9wdeg6zl0b5A5e3fHO3vu4aVD/0zujN/OOTk9fEaSOFXIpj+x6Hm55eA/ohGRA1BEThIDd/DpAM7GqyJ5RToTiao9sJntz+BbabJEYqElueOQs3w+U+Aw7bFb6/Mz9WZ/WUN8cpI0s2+fQRcORrMCejc6oI8JGXafIGs4uDfI1h5amHxtKUQxFdk8Ap1k7xy2d0fSJJwttKRY5GeVWuKM7gr6kRgag3SCFqi0lqu17Lcp7ZcZjiRdct73ILxAF21P438JPz26X84f+GP660PQR/sCBHIaYlTMMp24dwYMdGjxVRU+csX6FbJRAJP535sPHyYbkoJXqEvdIZdhXmlEhjsNclUu+/Z1RH73yFnAfjpsi/klO+tZge6ALdijCw3t+Ls3iuBZogf2m7vHILXeaZ7VJJSPGtAHx8E7VZlmHKjPv34hscd7El0fSaCXwFZiL3uKfKKwaWMdiZCsKGS610E3oXMLkqMF8lsAjzVQlLUA7j2xyAk5b7ABHX4kwnejqdHWbOSR5MWMQmoCrgOH4xsKq1sKC/V8hoifJhg961qhq2TfhuR9gA/Dh43MV0YO8a4bpoTQkqJkIikbfzqpdq3S/bX6315rkWrNSGQtXz6XA+eeImAi8XqgsNVR+E4kfgoPn+a1rJBosIvPkcK9jJe31+rg2ZnhSbIzYX/PYqnEOgNtT1FqPpspY6z5quNuKx8CvihXgT9L0O7+7UcVo5fZmw7b1xgtGDNjnuFaYVssEWVJ7PnZWvckcnN0zGITKw6O0PH+uNOirKeEnY3zS3QBPQ/o6ZwkaEbBMV/OdbZaq4B32VMSbs/Pp0RHv9lNBZ2O5NPx+7ckZQ/ys0JXA3YrBtXM26PHCXswolOHj6YPUjYgM9iYAlgunjyZNO0B/qNMPyM89uh8zKOOJErMB5ieLZdLmT1vwHXATg3EBo+KhWoFNTf3JHjvdZbXMhtm/DuRIFxRBFhRsF1ZwhGaGd12JGgC8AX8tBXVO2zsofDyP3uiOUm7noTdnkLEFpq/fv0KGLYyHuxIzsg5be/u1JFUOZp+UwApsCM9diMcR/lVoW1zkCXbr3cbpWWl9VfPlMVMB9YMwWkYG6XvZpqT0L37/lbtr3casL/ZLKpYkSSC9+7+hI05aWB8QeLyyeKp4s/O5OdSdxxU/ovvNNpvUf3Lr+QWlYqPe42WyOqcTO6P6EBDnBmh9QG9TXcHkmxzzS7PVZCUPfvF18LsaIWNmcPn+Wwu802Gt8XQpt8Vhaac4sphaEhSZ9pTxNu/eq37YatsHhQWUe5fXkg9fPOdIvbW/5vXOpKYy30EHhLrNwed7hp9+IffY3NO4CfpZlDIFlo+hwYXmfybk+77RiuKPlt8c8ROdcQth/dXOtVBPXb/2O+JTxhTzRVWc2W0QLL7RAK1+fUrGX+gGAnvTnkZdBcGDUXQWES584XMbtyhe+m8Unc5V9nMdUJXLx6fq35Zqvr6CTa6UXqx1gw/UbUkhN1O6+dz9R86qR4VzoMuf36ps58/1uLvXyjMa+XI8GF3pzCwJ7YhZF4B3Fdnaw2nUZvtlY7oXYaN2rxGR37+SBf/2c9VPb8ApqAcPTtgm6RRZnMzbG+5XgEDhSRiibCqNIuFKkvUYzN7ErF3JCMPP2x0Q1K484MOeaPlk4U69PiYNeopsLVuUCSGKM7XyqHZ5t1eB5KF5axQflkpxwF17xttSQrvKfxE4E/O6+rTbwS6ItOinuuIT3jx7dfYnJzQa1RWFyrLUg1J6GxZq/fS8P5WPbbYvrRS5wXyedT82aXsjL67uUVuPmgObPFnz9B9r4pkfI5dOSMxnVP8WWWVGnzZjIJCsN+QR89yaNumVgv6OgrK1aKWHi0032GXf7pXBk9GJ/lRmn17oUOxk19H9V9DN2xBi20rZjMt5gvNsPtP5mtV7DXHJxU+0649aUd8lc0rnT1/KvMpR+LYzd1m4sMdvrZ3SavHj9V1je7HkzIKQiPFoBEe3L9+LxE/3rFGi85CPtkv7eSGN7TzFKJH/KbHhuUUBMK8AM5nE02qpxcqkYfueFTI4nTOyCkcR5LJbUgaGdsu8wnewgLrj/eyuFrwbiS5f/rxrY52FqLdbTYSEBesOWpE1ueK2PCyqtij0g4blgHPbToozXPNSfwLvThsN7LkeBaCMheUz2o51p99+1KO4lS+Wk1FX5FQLrHFLUnjBbKeY+/MpjvxQeYyYHZXW3UXM5UhqvvpnR5iw1IX0DVjnQa/NCAfPUXMxiUJ2c+fPVKGXrZRsmbdJkv1aqkjdixRqIj45JH4ztGEj1adTzAmiksNcVme88xyQELR+kqu6XVtuni5mvSeg6GOJPGzzVElwuJ5P779gOwnZehZh8y12JZAIj9hf9f1Qhm4HrEpe2KG1ids9CPpm0eqi1JFUUBpJ9y1MhLyOfjmyFb/u9ea+UIjfqNDXyoVcvh/B//H6CiCrWW/dXYPDVEidEAaQLj96b30ZI3dlGaLmbIYcC9OAdtRPruQtfzxGl+ykgcnP6uUw6vDD6+V4ItHhgwuoY+OoqH5rYAcmfxkXEFG8WKtyBmkKippSdwHD6r1cpo/4kevbq9kRbc+cyrxAyV4tRokbIH75qn6M/Zk/RJ4mrc3GhalHH50fHfL2axXgF7TX2KAb0wifsLmSyp6qUTfDP/z5Vo5MMhJDhwcehTQ54iOB3DYU9DrsfWwaIqlmkVOQXIrnXol6LctmAefU+YUsD8WN2eD8Pd3UzwwQItAgFV89UTjsqQQ1ahAH7oqqvzmGfivIUWBP22gcVQImSJymwHjMpQK25M66FJcrqV5Ie0a7bHZJn89Z8IQI30n3pWaIbdH4i6zVzk65pGJHPqcSqeDFaCI4zrk/fjhigL+lTz/xW8ey3eavoBlPOzwdSkEhQYkpAmW0Iyq0M0I3AHb2G62+M97Jfyge3amAVmyuPQe/eqIiSJFNjMNYp3Z4lyeonVPQVrs32Kvitlc9Xwug9FB5x60+kzynIUcPAvIWvCBzWl9rxO0HV+sdUMBryTGy+DXUER0dCl/gS9rWrkqVz5K5eWlAn3d1UbH/U4OG5chn1pUErQc0dWRmLkjDugpQI0/XilB71PulN7dPOzJGb6nJWJdEUe2//hGjsJdnpcqqlLL//xvZTS1LyNEDk6eeDEQSwzkbsLLM7n/6hvN/pu/1eV/9Tcaz5AXn9RkCAm00+/eafwffqfu3/6oGj8nBK/FXg93R3hwR8y6gUwnddjPxfNnaqDXgfOEz+LkB0r8hvg4mspIzH+YiutdSByJkvz31/LQ7ohva6FLzAt8b1B4cqaGol1ndrHIdfrhjVrimfDykQriqAwBT9gZv5xP8xs3KBLn9Sd8US4l1grOa3xzLQesoYRpFHUTumFniIHC6xicsq8fKwGLvr9S9tNG+aMzgaLsc3o85/0TpTJTiSydIuvSAvqRwbOE3UvIiP7dK8UPO1WNZOee/ffYsHymMkXVxBo18nq6v1P6/r0i8u2JjbNHa2zcreKbjQb04pqibsY5a0YOwqFLxzdXKpkneO3dA5wG64xibsIHzfC9CdyFvdWb2ylmy8xGALj5rkGj/HoG/E+lRUn9Fp0bJIOlReYtLmXohOpEyycr6NfIgVObOVXgd8TG2rMVUU12WBKbdK+R9fT1I52w9/FsqQGaYMw1eqf5eq0jhWBdbxVdmODa/fBOBXyFZdrlAq65IvGUe7thTppsttHN9FNfX8o/WirOKmDzqsegPMs1/vhR/aqUkGfxcdiFvs7wJbX0zaWEvygtLgrF9OUM0811KGW5rP79jQL2b3dzoxx97D7cKtm5EhhNT9z2qAE/mNDRHNvs0JExSXW91PFXP0nI8IFzSIDeR2TbfdyqAff0w3vl2Cyv/00+jl2tcflP/JMggDXBAvFxzsk5h79NU3PuT58Z8u/9cc79YYxzblrvDx1/8QYOIFUMncY+wPMw0Ln/kPkPY+1f5z6N58piaDFrg6OMy9Zs0P8KzWC2Zkt7jJE1CCi7WnMojL0Th+ZEsiYYfFPHF/+4L+4/3Y6MH4H/c0s8f9k+DfvDxTkv5x4WehgH/rx1zmlkX27/6o9jrr10zgEm/LcHpifo5pzTaMl+WgIee+Wck3PObv/Q7J214L18CH/oh70PazI3eC9Pm8YxxrNG8A9we+/kA+/p8zTxsWvwGHiKAQ5YMo+xMThwwBGH7HnHsAk/W3O6Zx+jmd1/bs65P8DrnFPwtuaoz5/P9AkhKJJ4cM5Nr5zjCh1G258e56AFfIC5PJmIJWLmYVpv6uAf55jDNXivnmDEEq2RdQ0+w8euvJ5gNvi9dxyYelm/PQf/QIMQvKwZnp/h87b2w/K2hHoSYs65B9zAe+AZcKd3WZZJTtMn0Fn03FKkGkj29nmQgptwDd5zxWnr4ROgqzXP/lNzQSPzDD7nwB9aJGgwDAbzAw1tnNHIVnCeMcDinBNIAoJThnEPgXWAz8ZFYBvgoWcPozfDZUk2wJT3jGOP4L0SPLexzjlIznoUnCxZIz7eefo8d7bNoMA8w9l7LwtAy6qSzfXMFVA8wDzIBSfjyQPtpAAszjl9+ck5KBksI3ga7R179cDbdZ2cYz79tm7E2znoZeMCY7IslznBGOI0zvTG9soJTEIGjdHDngJnsiu4BB8U2cv2tn2mPdhnBO+RMTbX6DTy3BD0jNAvGbFQqrZpZONHxmWs7wPrT++kGCM4Gq5Bjv4eeI1uMc+U5zha5gh4jVYFB7XE+s65iQdWrI7AVVoQI3jJnmJdF+CHe7ANnvfmQMW8oR0m/nrGEjMpAouN9zw4ELP1q7KS96zFOkaTRH8ymLhxzAMdGc1G6BtY2+YH6Bpp9lyR2BbjfAjTuJ05ZnDIPunqiUSVy3LZPKOTQZmDp/jYvcE6IlO2h9EsYUMakgne+YmGyuCX0aaXAolsP69kwXwiMI8cOlydy5/NpSKT0OmRgNBx2L7n0GMJ4zF6tau2xgAAEABJREFUjQSQBrPxw5HQt6B+IJEbPbyAhh2BreE8cJ+AfQAGC4YtAR/gkcDP2gicpgveexkuJw7dDjqbDXHskQiIe1sDeoYYZfiYLNi+1nLwGINTTRK3AEaDNRBoldAwy3NZIsQODPV8NsmIBdzWjF727kgC+kSywPgWfEDHnEoCIOO1jStIfHj29iYv4Cc+mQV+wGgFsizmyqBngOd5UU4yZUlSo31LYrWDxwbvHYeBrm1lNDDUE/MTzyO4rc7O5eBNy7Pxb0RA6vlcmQtaVTMOajOZTh0pNDbogekIYABiUgV8ATkx+S3Zfw4cc+YkeGbBdkOS0HNvc4p6pvl8obzISTbvseW9QIvmpmdu5EMgEVyxfJoSNVsS13VVaSSIdqu5Eoe8+nytzjtFDuef5wCyLAA3+MrlQovlkjWkGKOskFFS/Esk+aMF//Csg+/ZbC7DX96rKEtwzKfx86qe6HREZo1+1moC1hPPxlfjnXPIctsBNwdMYB7RNRuXuM4Wc5n8mO4ZzgdkqmJ/j361Zo8Yk5DJAwm9Eb0U9z6ECd4Onjl4E+UUekkcOOKjlQZ0Iidx1lEEbziQJg6wHuJFdLLhYGYJS09Sp/2w0enjRn2VkSBbT/Mt6WDNcQAO6FV+ttAy5BKHpBPJ0cQh13hXYkscsCCoGpAba8F7GW9ni6UK5M5kyHjpAK2Cnxn23HQs5vk0ruEQkdDZDtrkean7240+kLRdwLOag5bJlIcHh839xH/j2UQ31hvM74HTarXSvb1nnQD/TL6MF0aqCjoazjv0Jhg9kdmGwoXpr9Gxh76Sm2A1uXesOYN3VV1pd3ujAL2cc9PeNfDPZwtlMdeORIHBbuvk7JHgwQF+Y4I1q2eyb5UP2KfOi8NaocdPn6lC3juKLQ/2btRyvdYMuTugJw752JMMMBbm0EgQzGjkwScWtZx3JCcO2lNMsb0QCbkQQSFpOV9oPgadSEZsScLtXr1XD18rn2nOITIgE55D6kQ3JprM5VmuDP5cXlwqsofR32hWVBU8uFWG7gySNh+v1cJvRwIuIAcdNq67utM5SRPnnMxuHChADxzg1i+fkZStdECeLKl6dXXF2oFEwElGp8MtcoactPDaiudmI0b8bEMy1WjJdtpR5GlZzxKBdxQ7TU87EqY9dt+KIovFQtYM3559Vinq+O5aDfjanygbOFCWbVI/zxSQ3+5ur3h30ny2IDHNFTtVcoBdrdaqV2ea0W90cM4ryzKJDWv42ZOwEnrvkPHx1CohWwf8WIefv765Zl4N7oHxkiWlLSHoSQBbgexUwDw5bfA/Rps5e9bI6IBPOYNuFTQ2HTE+nNB142dL8n1ZVBqwOfl8pgNFvcR4s+2Vj7ojUVZnhVq2XD1/Igy/bkg0FuhIyxot8GbwtEcfs3ktLStVZyst/vYb7VInFcgKeNyRfDG8mjLokDll2Iq0KNXN8ynJe2CfcVEpAmMPT7ssUBSK2vleFcmR3pJcJLY89DqgA+bTurHTkHmV7BvkdQN9xrpQeLTWoQoakb9kshIzOeaZLJzQe4cfKvEHDet0daa0qjVwHWe5jCZlnisi42YvNiQOHPGI6TphHUmuVpbQPKL3bl6SsIrTl6hm2PI7kj+BsU7SlkzOzU9v1GEnW+SuOZ1IevEiBsUuUXjZafiHV7LCSwzAip2fW8GMBFe9WOoeGXxyfqEZ9PD4twyYjadt0+qMcRGZyWKcYoEZfD4hvwan2RvDYU4ieY9d6HInsxPL2UzzrNSa/p5YsgUuF7wa+DHAh+zZE92mVtnlUqvvXqrHjo9lVA9cdi7Yk/A3HttvuaZlCQ9HPS7nSsj93buPOo6t6q8eqwTe4s1WJ5KGh91BklPwUV9//Y3MN+2QZYuNnHOaI5tzZCVD1j3yM5KIyUk+91SAqmUh/2ErEassFgtlxkN0xDkn74N6dHMDvwNFpKwdVSMjBYXM/pDU+JMcopiho0uKbgH5uCPZXFFY3p+O6iovYTctqaddKxbX7n/8reK2Vf7ysca/e67Zz5/r9Ps3GrFt/UWt1d99rTUVi5LC2ofr9xrxb5tf/6Brigj5i0e6z4UfHJU4/8zwyyU2boWNjciygHFLIizdkijEf5/Ac7661MX5c6XbUbsfdwq3UfkeuStmWmLPuvOZil8+134eNcCHsc60+ua51pcXukOX8hEUSGa3p48af3XQ5iap+Lul5vVMLXrSvblR/8OVzhZnctidixcv1KCriYTo2c++1ikm2ZesQjdqjrz5IldNAnKkuJOdZSTNosr1So/Z0+yn7wZVJO7sSy5ZD67vt/K/+6jZdzmJ7FKbVxsdftdq8/ZKxbNzVSSQTxRA4t88U7vI5Siyb9aZug9J3etBN//mWttfv1e4Oqj59TU+5CC38Dq3v04w8djrRAynTGquj0oVtMWGrx89Ad6FwF73JFY7+iwmWj97ptXFhUxPT/C4Ye7249UUm5nemE9YrlbIu9cul0pkZfWLJyq+rVQ/KjXuksa3rcqmULENmn97rj2J8JFkufGvQX5qh5x9XekpON29vdfx7UHjXPJPkubfzVU/LbV8tpIlT8/OzrTb3qt99UFHeBhfXqhHlsbJtpbCHerd27cqYwGtewXoPguZlmVFAa6diiA5sm/y3cO3J3/zCx3qKEdR5R7dainintTL8LT4oUHXfZZruNmqwz85fOcqlhpN1293OvzDD3K/+aDtj9DcR3XsV5+cXv9f/53CzSAht+OiVfXfPEZeWmWZU48MttBXZr/wjfebjdKikEOGjCapCLDHa/fhZpItnIdusZdHYLmEj1mWqeCMUJalegqodVWrfE0S+dUNCfKgfXOUFaJKfMmc5Ht1tpQjBh9/+qjduw+yRPItccs99qVAv6u81O2vf1RLAd+9vp2KTSez59gY28tshD3PkGf7cqBHjgI2ZLw/6ACt4i9eqmf8MC8k5NH98pkCdrWHJ3Vd6xJ7a8Uyme4QQ7UfiEdiLvM1K84ePUybna/VEeDdU+DpdgflJIZVZArOK2+TMhLE4TCqpVByItl+1+0neP1qNvEmQfeOs4HxSXlUiOg3PLK4pSEeG/pBkT4fomrsnumAyQyMlnNOOfayMSeDfVaZa/e7H7Wkah6Jk2adNFIsyoDJzUpeF2pfrhX+7qWEX3S3B/g8aP3kMeeGow7wJGF3E3gZz0yOMmJFTyx98ehSPToUgaPDj3vk11O8SBS1O/h+AoaMImd/bDRmQflqoX57UAfdRmTG5Zkq4HfbkxL+P7y/l8muFQUdcq7o8d1Bh5uNhkUpT9W6j46Qvode9zKfM+CfvZx6zn4eH2F+K556/EiN3uXyFEBL+JGbH0oYJWK6e2KfBC8cdnC43ah5/RFeXMmfRgpJ73WkyNxc3Wosoip8zd3poAF489lcMh9qvGQPAfPAvScWELH7kZjSwZc98uiRGaOZxcjNzf2ky2ePL4BZipJOxCWhrlRUS2X4agF/hB4jV81LFeyVz2dKxIgidnMfNgJJHcGh4RxZMNdkzsGXFv8cj4MCvswtZ+p//KDOJzWFm+KJDn3W9U7hMKjClUX8l8FndJ+X7GF0pphu/srONV5eOwp1JXFG6YIynu2v64zwrvBBulwQC7ayc9uh5plzScP8RHHYrh0yUc6xv8hI1xzVmZ2oo4TvdxRTPfFNQj9G/PwA3WZn59r87pWEDbq/v2f9pRoKeiN2qqA4WhG7oGBKbaM977M39yqJpYTtyYjRqmqhGXyKT9cyOdLTpXIK76pKufcbVChXOcYHWccutOzb7A9S4gfZzttBEbsSXzxRw/uAbzJdrJCb8Jg16Rvxoy4H14oGD/JZpYS/69Cl8eZuitEsH7M9EdP7iCz1ctd7eeyYnYt7iwU57zjOixU4tWMvO9/ICvzY4fzIeOx2z3lhOJ00QssMmE431/i1TJH31WwmOafe5OlXr2T/v+WjBgVsbRwdBeeF3JOVBnxJjaw5ztUOvne5dEAWEvHSuALuxwtl2IjD2w8qkQexZ6SgnRM3ttfXyv6Lr6S/u1T+X32t+J+/UP9yrmOVYEEifpE8fq3/v/yDxv/7P2prPuNqp2Q4YMd78xGzQiP6GqFdfP5IqxfPlBEndJwjKmQqENfrfK6M990syuE7nMl4zDRi21xdKuJ73YtLjfhTn+cql0vV+GaHfgRwmuhhNgIe5N8+VfazZ9KLMwp3GwVo5c8W5N0WGvGLLTQqFrVy9N2+uLJ4fKmefpUZtggKEms1h6Mc8JsvKynmCvqnpys5k9UAzc9raLuW2cwT+hd++XKie/rNWyViKb9rVbJvj55aHDZe3ysjFmxzp/Rorg7at2GUFRFL9E88j8tSHTGbu1io+PqJ2nlO7tBr9/1bbV6/k/AB2c9eKqLXq8vzSacFLA69mhGLj5KsWHusHuStgY8969WLuQb4sP/4EbszavBOHrt+Yt0GuQudU3F10sha3ZuPcrdHzWOhhE3KgCPkUQX6ZX4wQvsA3Ty+wb5wE1ZLzYDHY7P93UGGZ8KmDtC4vblVwfsOnNv31/LLSu7YKTw9E4kraT2Tp4kCrtClhD2J0G2xWuvQtwrohtn8njyCO8MuVZk6bFkBvAH5mP3sK/xDC5wJWWRH9HgET2GPPHC6EJR+eq8W/WjOqkmHTNc9cWbi3CjWsC9NMVk2vievWl+cK+AjYlUp4h9NdtypU8JHZaFQRnzlklOO7PXIyT045oo65InYh7vvnkrwN//midKThdKLc92/mMt/91gDuppMNqSkPzZu/5P82JqfF7L7L9vnfrs6++evtL82568M/5NuW/dz+5MX/ys+/Cm8CednDTqz58M7ex4wEuYc7Z4X/+E/rCdrzLC5nxuPf+HnYb8/8vWfPhtczhmN/sL0v9Dl3F8fa28Mnr8w7S902Wgnj/O2Jtmz/vBxzst90T6/cM7JOScfvOwzoFxhujfcrOehGRwPbYRcZoagAnQzmkcMpjODwzy7D5+eH2Y+jPvy3jk3PXqMWiB4Ggh0pw7+sXWYwZ1k751z071j7Mh+PXwO3mPsRk0BMG8HHLpz7o/jDXRaon9kvL0HSX4YwzjDQ//M5/N7u1pwaXvacOc+wfLF1XpsnLVpDP84+Un7jTZOTl9+QGFCz3CxZmuHQIBhgxgafCDmG6b51mXrWrMD7Wc8RpIvoGevZX3WbC3r6KClc07O4YSmzSSnh49dDSajm3P2BCgkPGwt2yMCh/W64DTQRqAYMfRmpB3jLDkk+myM8SzjIDfgvHsC5YF9bd2HnT7/mxRx8MbjLMvlQ8AOD7JxHjwNDxuZWJtlgdMpOE8Ai7GHbx7ZsLkGs8En+7B5SZBXcnjMzQF4J+ecvUEuk+yw8nlsEP28Z1PZHs45+RAk65fknOPVqB4cDQeDK4LTCC423tbpeOezoCzPZbLQEJDKCfkbiP9byR4kcBqUWM/mJALdiab0p088COybOFC28A4MNTLmcLDzTcwAABAASURBVNjLEoCn00kDdLRDZwpeW/qPzUk21Xsvo0HMonp0szs1YhslZHsgiErAmjGmgM45sA/QLQQvo43RzTO4Z23nnSocnuF4IhBuOIwnYABE2TuDR07TvXNu2iuwXoQHJnsCGIPVrtZagnjjfwAvu3rnJZCul0u7yODogU18nHNKhjcwBO+V2l6pGxSZy2t1DXREBlro0AJXC44CGJM/8cmKQhakGQ0SzwW8t/WtdTj0DvkbwdESOgk4jZ4TMIy1A6zhze30E+FjwXqj7cXcPC/UcHhpwKfk/sGyCTlq2bNVnuUyubc9MuZ54A/Apn6Uz6Ma9h4IEhyBzJAFWeF8uie4btljgMa9Sxr5z+AwWsUQCUJPagk42EAqgiwY+QP/sJ8m34bnA1/gXV1xQJxpRqA3sp5zDiicxL7ifoTqxgtu5YHR4HWsY2ta68DPaFhBu5wDVMFhJifoTowRfDlRJLeESyQAtaCnhSc23oegnQVdyJtj3QQVrfngZfTPoUmRFzIYxCd4D68TNGvlWduxdgt9jLZGd+echuiUAF0stN3ZQTnJfkszZplqAs/ZbCbHf2JQCZw+BNk+GXtleUbyHHmRxPSpbS2hBn42xhJsI7DaN8APHBwhlUZEc3O7UfBh0oETMmZjDSaWmX4c/1ozWWiRh4E51lq7BqeB9zsSiwYWtwIN1cuVvPOqlkstuLf+z832tfsqL5QVpRyHCzJbGrh26Lbp64gMCXm1cRmJjITuRhZu2xM2iWQb+BqcRjfjeZJTi25k9Mci13F7p8R4sxUeOptN2JHo2BNMVySufIyqikI5PDd9L+G72S/D0TmnOXAnSXvol8BzTiBvNKBL1m/N7q2ZvseCtdjX4LdDhc+irG2Pe3UcMo6H3aRLOWPy5VyO/Tv0PmPxxKHX5Erw0vRkxl6WlHXIUfReJYm+Fj1wHCTDrKRod6sjxffRDtsk6sZ9A+2OJDwc/kFKTjL+VBz6++BkeBldEmsZrxvk9wQfDVe7Dty36GNkf2HT9x9v2ONGjufa9obmexI9RmvD1eZZi+BwRgLcaGDN5o/wyeQ0i5lG8KuQV2OjJTIabPeBpKiNNRhtb1/mmpOo7EnaZItK4hCaw2/zYzY3hy+W8JTh7Qa1uZ/kvUBuOOPL+OCRXbNxiID9yJ59iBQRD8rAYV7NVAOH2dx7Diz2pZeIrpg93CK3PgblHL6r1UK6upfRw2CzZni64LUhSTugRwH+Zdib2WKp6smlYl2qQe7M5gX2arAHJw58lpgtfCBJPagh6XkC9+12K8PbXTIXuYsxKj491+KrZzqhRbckQDv42ZAEtS8TOPi1XK81fSCi2W5rpg/WIrAk56bDmUjIVBTJmht0mYPiiF0ZsKH3Q6Mev2z8P0F7H6JKDs+esfnoVZGIKKHlEnwEMZ0wuVUt05EaOXQOvWK+8d50MGSBuIUGrucUDyy+akj8mT32zF2SSIm8C7SEfb+Dvm3GmiQRimePVF6sVNtvvtEykhJWGD2QJHDtoMXjxzpmXjt0tMxLGb+s3YHTDr6Nj5fqST4NHJTFofRE0sLjlDpok7NeIJmWl5UO15vpixKBd5F2gJ5G6wYZr8C1ub1ThtGqYi5bw2zwsydPdE4BInNB+w9X2pJAv6FQ1bDHEdnf73ZarteTfq0Y10DvHrwHh8iyZoe/vMdWnLjan8Adg9PMkpYuU6LwFapC9dlaGUILx6CUJvwSvjnipw6vP8j4NQ+FCuQwUFhb5QsVJK78WVBsvPa3J+XnpeqM58uVLDE6YDvux1ahKlU8u9CRROcR/O/es15IKs4X2h/2GtHrEp2s4O3kB+CrfYEjQIeBQvFAwc1+c6jigH9G4dt8sQHpkAnT5Q6eBOdlMcO8rNUjpyN4fXj1RhlybL+tvUO+LMZO4LMl6XtD8ixCz+SkQAwzEvP4EBTmlVbLNcnuGYWbHnmKypBLv6hQ80r1fC5LWqdFOdFkh3+yOEEkhmZ/81IVCcmuCjogVze7jYYP+Els4OLpIx3rKIdevP3wgaRtqwobWK0XCiS8HDYkzmstSRZ579h/Me29YowZjitoJmS2Wix0dXOlHJiufnytbbMnHmk1q5cqgCmhW+nYavvmvWaK6pDHARk7kdQckImeBH+E38f7nWIWNWLjOmSo59mjU/7rR1phOzwJzuLmRMJppwL9CBQL8idrzRkzw0cZTa09RjaNZwnffQ2MjiSKyePi2WPtoYPJ8+7tjbrYT7p9TyH8/tV7kn07nfARe3i3IrGzqud6/PwbcJFOJMjbYa9qmVSFUrXFTsjOjuSlR6bKolR1sVRbICAUfvbbTsf3Oz3++29kPqWm4DzH9ncf77RDn9p//b367z9oJNncoZSmr1t09ur+Ri3yeL5cqSfheQTecV6og0ZsJyuq1rOagsKoWT7DV+1lCfLq4kzLF0/VRU3xwQob+WF3rc2bN6qfrzR/viTJei3/1UL7/+lXJLbvH5Kk3YCOIfdtUvf+RvcbEnpi7VOt/n2vNTZIGYnGqtGz/+IbpdcHnfLIXk/06JuXcujW/u07+UdLna6QLTfKwcvm+k4n8DgFaXde6Y5kcXpHce/QaIPPqJe1xnbU9e0Hmczk+075vlV3t1WGcM3RfY/82v8TbUuycUsyfGHJ6bqXbxsNrz4q8yBL8rELR7k3ve7/7UdVl1H9/KTZ81IX//KJAvqfXi5UUGxqSCYW+Ms7CmueuTF6LeYLYWKwb7nWJJsb7GR72Gosgvp/91qBYltF4aNB5++JATvmOBc0sy/YrNdyzmmANxHeV9BwBN+Bost5XutIMVYU6u5ebSk+ZcoWhc5/+UKHtdMNBYoGffdMKIkZThkyFrFxHn3feb36xx80xlELEt1+CLr7aavtD/e6enWlAzZ9xPkc8J31bCbTvypkk8049Sfl+MoDMJlfMJ9zaI/y9yftf3qvFiGy3wY6ng6cMzsF77Xzg8bcs8crneeVKpK4bKnw07U64pMZupbBKyuc7rujShLmFUWXLMvlKNZZjBvqSg4/vfj5V1o0jgLMBy3+5lt1FLrWYan9r95rj90dfa9QjMr/y5c6jQ2xQKsS+9gREyTin9miVnu1UYSefRHUoo/1oVcNDzL7E9lXd7qE9udPnmrEF/TYSPP9W+LFA7H4kcJ89ndfqSAeHZG1Ch83tz/vjE07kqS/efVW/SxH7y80/8XXytdzrf7Vd6rzXLfbje5LaY5dzF88FoZae+RZX3zMf81+/kJN6tVjz6PBtD2qIGZaUBjohpYycFLZicLEIL25VRaiYgwq5vPJh+2PO1ncWllxEx3fUvgb+k4uz7TZbOCjU7pnTXDufrpSmFXK6lL2V0VGcBiDx+ffKT45V/Z4LcdzBbxhBz2JVR1+J6FL85fPsMEz+SKffsOpJo7JmFPdt8pXC3n4dSDGilnU6bBXD6/HPKgnHisu1yqyQkLWKmyLyb19QctaIvfgg9ee4mlqOhlfErSwc5/5LQfNR+blLlN5sVaBPLbEEjUyUhM/uecXckUmiy1PFEo98UgYITc2oH99Pf1/MHuKeXUslSgUZIdO9bNLtTHJg2MhU7JRhleD3uxnUf7FhQZyGB22u0VXE74jeafyfK0cHz0QM6XSqSB2TkvoSSEpQrsmc8pfPlKJneuRtbjvpQWyPK+0hzab719pAPbj9kYD700msgK6CB5xDgjcFxdrnbKkZGtRnKqfXkp5RD6OsrOK/alpLynhB3vWEjmLoYzKoGs2ChljzyIqAuf4caMcfnsKG/YFKflMMXh5ZD1kQSYnnr3zEDlz3Kr74a3EGsP375WsWIg+WIyteSnHshaPOHjq4XsiHszhRQIWsYbhYbrr4aFbzdRhJzorRjaD8u2gEZrJOeG6bLgsLpET+yWNr641LkoRgFCgWWNn1zpeb4BTavFvgvZ32EvLS3TkL6r1uSy/cPPug3ro4OcFsfyFArGQqkwlsVji6tDHWFWKyMpIPiQra2XJy+RJ0EbIiq9K5cTijqLhyDloS6FqPV8pYshXa2BB7/PLtZLhjayMQ08cdpBDL+arlTy+ykOERAGqJQYbKMbsiJn9tsdH7nV6c6Xu9RU6do8dWqkhPjhRULOzWM56OfY6Z6/9T2/lkBU9O5PxtX/1TrMC2YGeZmsLCkd75vbRK1stdWSPBnlv8XGBWN7PwaMZNUKfE2ftcjlTiZ1Ky1KCtofmoIA9dFlUcXGpoTnK5E3EhvHNnXzTT3zwi5kG5Mm+cBBZo2AN4WP3YZDDv7uqQMga9QiD5R2yR/Aqg43gXxt9X1xqa4KIfFl8nfDT7i2++ptLJYpStk8ND3YfrilUexXgKJNRZP1I/Ng3R/lZoewrxv/sQvl3T6S/faz0fA2fpHyQ6tMoAfPwP79SeH2nKivlwD+Dz4LnYfVgG0PIVEZoiPyfOLMPxnNkyeQJEDQ1bKoMPuQ9h2fCVt7HQc3bj7LzsSc2D/alKuxyQteH4wFf0SF/KATyBlnAQ+qxlbHMld7cyH9/o0CRU+jPDh+XOAv28MkDV0A3eny6oK24JmLHAO09PHQUGgP2zOTYfXWhZHwgtvbgFYhNRvywA/XxZiuOrFPhuPzuuXpkrIl0/eyRMvxrz6AMmbXmkZuTg2j4wCP62FKM9MiZ2UjBmx4fKNBx4CdiT9OrgVjSIyf2RQ2TwaXJ+WxGbIJd52yWkBlfZDqgk4Qc6vpGGTahRJbrI7IAnGZTwsedPIVMYXdrZcqJMT32Z8i9CmKlatNwfrhW/3QhHVoNl3M5aOzR2YTdaN9ey864iXxUnC3ksIOpOREL3snsyHC7kcBFzAkUVLPnj9VyBvR5gZ+oZbpapCAfwxSjdu+uoGmmhvOAnLS5x8Zw0/tEQf1M3bqU8Ofz714ATz990SH76rFc61hrVAxhKqCbXJ9+/0oWXw4UugX/+iAFdKH/QNwK3/fkLe3sLeZkLmiOzylGpxPF6OC9Rub5Xz6T+cARuYzY+ebjtVwnDVcblfA8PV4h18jvDN/F+jbWISMnfH4cpVkrdZyNA3I4mEz8eKX9r3+QR/bSzV41QC1hkH3x497kEL/qEweZqWH80ufGYn+4/9z35dXef2qCYA9Nf/ZhgHkPJfr/UqP73/vDPH6mJf5krOPpT9tneHkx/Xx+Bmyz6/Q9jP/jM13/yX8MWLHfw/WPyz88O+fkoZfD2zln8OjT58v7T11cnKPfplrj2X4ML7uO0NaaPf/lNgKH8cAm/9P2eY6t9Zeac07O/bH9+RiPw/uyz2TInMfnPlsfACZ8Pf8GHwhUc3mE3//ZXJvj6LNm99ZsvYRhsSbo9ccmOYy2c04JGojPaDIMY6c9edafjHcwxMk5P13tnZOXNe/jdLV7m2tNfGw9Ln/ykwhgDR99JqXB9unecXXOTUbBjIE9B+8l4Awe7Hlni3muiaSGc07OOV57rqI5ecY552Q0tHG8nPoTeOnTx/qt2eOXMP4ceFxpAAAQAElEQVRhLi+cYw2uNs85N60xfoJ1JBnE9uyhCRXjAyOUrB8cZHSTU6KN0LQ3nLkXLXgvK6To04elAdHJjOCX+4/AazBOjTkT/5gTMHwsPNGIR67DZMxHAn7rd9M8D2BiN4NKsjmGh/XQKft87usJWpN10KYx4Oi4t7WC/LROT6LNngVeNsb7IOe8gjkA7+RoNrAluB8I5GyM9fFGNnbk0GgthCg5pxBYV4lbJ899SxI6SRox8DbHOccYxtI50Ge4WetZ35qNCaxl64wGr5MS12RwcLWxIwWKBO1NhjqC1B64GKWCw8AIPOLjGQ+51Nt7mmffEV1wPiA+6DxrAaSyPFdR4jAEzuw7QOuJbs4rJo+jJhAHVoNJgu8cEjoOEFZs8yzjmRN8nPa2g1yEbgnYjK4jsFQ45hCCEkI10s+NRoLCxH0CQOeMXlJZlMhJBAqnDpqN8CXipJxjT8YZTOKTA2+Gs4bEMloEb3B7QSaNOH3rt2Z0H5DNHJrY247D0skOP4xMwOJ9kNEO1OhxMto3vHeOlfixMQ0Jjkn+rY+9xbUBtoYAe2AvJ6cEHU03DN8WuuRlKVs7QJMcOO290bScaOxkPHesZbCN0MdoUs0JYlhbrJfnuTx4F8wdgdNoYHCO4GJX5518CMSJvexQO8B7a7a/D0GedWasZzQs61rOeRWsmeCrFUcieJs+Wn8ExrEbFegT93lVq4iFEBAF1hqAb9K5GHmO0KtXnhPwoCtG+xH96jhMVcwjTiGgbdjfK8GvDh5PsEMrMX5gbJKTc0576Hrk8A5o0L0l4ZA4nDbTfQG/bL7RILCvD4HAZiYB5xTYgcdI8BSLggN3Dz1HaDHIkiuWOA0uKLG3JVJtjkNeDecSuPOsUBYzDbxHFVQgc+2pBSboJpOjTCcSQQZrDr9MthM0kJwwRDIa1yQQDPcGvGG9MhcVoa98kNFhQI9nzO36ViNB9ZFgy8G7GLySdxpYP/EsPgPXAj6zunr6DecKnuUcML33ajkgGE4Nh4F6sdIJGW4JlC8ePVae5RL6l4WMrYOsf4DuR4pXGQckk1uD3wPX0BLMY7+NFgcSExXwlYzZEnAaTzJby3kdgWFHgHwk2DW9nS+WOrDeAL1ZWiM6O5Dkcuim4bTkoJeh72WeaUQOM3jSY9OUQA74jT52AM/zAgo6YDyqgFZGuwMyMFtw6AK3Ap6NWZB9Y9uhVwb7FhgKdCnLIvzskbtc98CeWCnCqy2HqoICe89h29Zz9KMuwJEU4fNxf+DwAQ84ZBaMFy+H9qQZhxIH/ztoWZDUSvQv1hwUkYWc/Rw8Mn6OIDznwOGTh8cB+WyVc7+73qiDx1FBFfuX0Dch2y28OmzuVTNngD421+Ay/CvmWTKRM4Oi4eo0fU7YG2sZ9Jn7UicOIhmKNCDryYiXpCXFKx+C7FCRQe8BeidkGrA1q+caoZclPyvk+0SRS+jaPQfHHphMdjz6lkHDkiJtUeTI1ElG24F5xXwpB59clumAPIPylIgb4GHNYaJEFmsO96MS4wJ6WMuKeycOH6ZPVGzUgbcDnj1JLyug2LnRDriHm3tkulUNbs3QyRJ9Jj83JBt76JOjNw1JR6HPWxI242an+WIho0Virv3mZYeAR/BdIocNc5y8cmS3ojiRwDMDRnK9wHya6FQAbx4LzZZLBejsfZTZ1hsKGzcUCQ8UGBoKYYF+0cIc+qGDCRna3d1r5H5HUXBOlrUm+WcFxhPJ/qPpCbY91IVqBY3gPGMvB+yZyV2SjDdpVuoeXCYbA/1N7gN0N55V4HZCd7IYkZG5QpmpL720KJSKqLicacZh+PLZU3nWLMDNrgpOiX3sCwKOZIHZcOOP6UYPn/YcqBsSIx/evWOWtCARG0NUid8tkOkT/qo+P5OHXkIvAomTGh3ooP2JxImt1aMrB/D23uni8kInDuf7LYdSktk98zuSVPYbcif4kou1WUfI6cl+a8IS7I8fqeqcevvzk6xx/uiR5shtxObcn/ZyMcjWXp2tp0JSh87f/fiWg+hBOYlQez8HxiMyVNczPXr8RI65c+Q7oDtHbPDd1Y1OJCNS8CqqUgbXLYk3SyiElLTgMLx+8UQ5uOfoZAl/bz58RDYO2pL4ytFtGYVI1pQknYTuZxQSZ8jWzg7WyOmWhGtChy6//VoFz/1PHxWzqAF+586pcF4YQQpjSV2Vq+XA3FGw+fj2Sk0eZAlE+/9ZFiQHA/KKxVdGMuX69RsdoEOF/kZgWM0WUyLA5Lwm2VGTIJst5/KXC9XY0Exiz04NsOzQ5WuKVxl+a3V+rnqGBGIPGuzfHF/UGY/wNfebDbOAC7vWU/wynXLs5ZzTIUsq0fF+nisnOS76Cu9VPFpr9uhCS2RtgQ8XNN9sbpE/CXZqRRHSM3YBvUjjaEcCev7VU5XICESQJUpiWWqD/G0ogJgN6vH3i/O1liSANiSv+/e3uvn4QcvdqEdFrSUt/+axrm5v5Oe1PMn1E/R9jNxfPCZxEoN237/TiM/ywHhk/pYE0u2HG7Uk12/vNurqAB0uNUsz5djJ/rdvVVPoasB9SdJkTuJqTwJ/Q0Lu/rjHrqxUQvuahHcNX+034Y/YpOLxmZYUUzJ0wvapv35KEtypKhaaUbT2JIT337/VDnq2JEIistgQ9I7o7t279wok+ipksaMAoHe3Mt46e0eh2f4/0wmbMQ+54qLWOUVhe84/bNVgU6qXF+rNHlP4cM6pgO/1bK5yPpPyCK3vdU3S9353p8YnOWzw/W6rDft06G3dZ2o+7LRi7ZNG3fEuYdMDBaHd9UYBfxzg982//VH3v3s9JZQtZjd7sjhbK7c/RYe8+bujlj97qeV6rYyE6uLrZ4pPzjSQ2ErI9tOzS62Ru5akY01VLnu/192bj2qxH7cUEO8zp5JEnsxnbQ5aYlMPFJU8EFcUrc++eylLQPfvNyTR9mqBq308V1qUatG7PQms4Lz26lRTAM2Q08znKr+pNV4M8t2gjmL2WOf6+PaNGpJtPbAc0LndfquMJGhbRZULaBSdCngaqPoehpPKcaU1cjggQzPgisi+2b9L6Nw1STUFqHyx0DmFKv/tI2XPn6jOKkWSv1cUQLvre2x9pwo5MJkQ9jqQ8F28fKwTCciRAvuJJGgPnuMsaf53T1V0XoEE7OnHrYbxqJZ47eMPFHKXhRK6qt0gF5Jy4OlIkjvgKPCxd/21TsjLEBy2rdPYDyqeXyrDRiWDY1UhL16nf/hRLb7ypEGb//m3Qhw14r/WF+jx1y+mP6dqMeZplskKpg30dp00YD9agoaWRKEnGf70/EwlSf1AzDFiq2rTf3kpeEzcqGdffy3d7/Xup59UmW8i0V6QQXz6zXNl0M1JmlGs6pC5a9NlZKXPJUtgmq1efPtcT5bn8vNKI37LPVprcEnLb57pHH9x9vSRjqlHJrbECScFEpcn9Yrv76cCbBmjAjzPk+Rnle4o3voi0zwrleFT796/066U9vggi49b5NEK5PvXH7RdF4rYtA5/0iM/Jf5OFJS6//5aw+1SLXgOi0zV3z7RCthsjKco6dpOzkmOJPsAXfIuUVAaVbx4qvk3L1SSLG7cqB0x/RbfgjBrhp+rf/YUf1vKVbly+Nn//j32u1XMc0X4ffq3P8mR2DZ/OMdmp8dL3bd77X7zo7bvr+TZV8tSBYWI9WKlgecD/i5fzDW771QWpbz5b5K0eZ5pwBZ06LyPUfXZSh46NYVkf143wI9yUavHZg2P5hS7GvVdp6ZtNZZBEdxzK/owZ0+8mrNuXZUKYj6J8jlyaeOLslRczOTRL0fxffRBj58+kSh0urpQXhasFFTgM6J34HuUzueavXyqEIJCmakjGW/xYTKdJi7p4NGd/T8NT41u7zfqKCb7D/eKLshTWA3HToJf2X5Q8+MH2ZeKttjwZrOVbnYqSU6bH8zqmY7IZovcH4mh42KJbvVKxAHDogDXg07Y1Y4zRpyVk4/JQ1QImQ6/f6O7t+8FCeHdWhH+H9Rp+/FK43avImZa2fnqcqWTH5TQw/uxk9mCjCDshO4KXmXYvMQiwXsZrXKKBgV+P1stVf3ya1nMZn63I3Y0Hc2LQg46H37/Wj02PMyB63onz/5tReyQBw2ZV4Ivww/vNFB4L5DJOUX4NA7QWhp572JUhZ0MZ2u1+BH9/oMShZA5+n+83ojQVQ18bfGFlX0hgDHBR/UfbiVsvZPDt/Ya5rlYUQP71uixwDPDLtpv43rGT/69KNXge6PpErZrhy+qPJICPO06V7VvlWEru7GRFTuF7I3RS8SBzfdv1KZW4WKFPUnYroBdbFXwXCJjicKD0M8R++iwe6JgL64+BDkKeQpScbkW4qk5PkTQ2SEDaVlL2FxR1PDEcvvXb6XfvFNaRMWfP1NPsSovKy2GXMusUPHdUx0f1RpXmQZs4hmFmnFeaPzVax1+90oz9NH8g4MXDttT3rXaE5sOWZr0MFHsCtA8GN7YRotn9eZae2Jki3/jaqGMWMU9XWsA94C8tcRtzvSG+HBEdoyn5S9fSknUrE4afvighvPtEbkzXRqw75E4aERnc2xOP/QSe+XohNCdYrFQwdlgjtw3fpjkSBdzVS5in5J69CkyLyFTblbIipMVdkHo6LyVOuJY+39/ZsRFnrgjG4OEr3bOUTw/EwGPfJGrz4PaH95rMPlcsf75WsqQTWKfnvjOvhjbfLzRsD0ojpLGpPDsXOIcklbwpQg6/OYnyWxdUSmXV4YPSyFpRC9z1izOlhIyXz97ooyYYQR3h14tkIkO+RX2JP/FC/iJ7HFecsi2o+Dqn65UUOjsoXuLPThiH0uK7jm2MhLXub95pvFfPFP1d19rs8q0xU5jIjVyTum+/6j+//Q/afhffpTDN3f4wP7D3VQ4m6dMA/HEQBGWracvTYiPp5i4ePZ80nuzUx28gX1qOT8KXjuLJWKQW87kiAOXWa3yqydK+ACPbThiS4dXHxSePtZ4bNUTT3XoZDqrlWHX7w5bOe8VylLHnA2JJ+LFWm49V8gzOfoD/Dtybhi7XiO27rC5kcVS7vJMuziqxV7ZGuPHjbJHazVu0DHCFmvI4D5P8nUlR6HTxUDh9EbD9VYn4OpmmQpiC7fZqyFGdtBI9r8GeXWtljNlv661W0hzl6nYtErgkH3zBDkpVIDTEAYjryJyPmLHHT5thA4BnnpwSLNCI/bXV6V0Nkd9wfX9nYptK3/fQrOd2q6RyM90bz4oYB/TDx+JqY8aL2eKq5nMXw23t0rLUnE204Ac6fkDjXxVqF1mKmOOfH9Qd8SKY/dccMrZs2HvDjsflws54rNqCKpjMdnl5qf38tDXIYcyXRslj45bfHJCLzvyTBG+5n/zQlnKlX77Tt45jawtbFBR15PeOXTWfK7QpR5ZbV+/n3yWrvYafKdgdqFPyBkbIMfF4wv1wzDxsFivJWKmA/4fUkr4y3lZK0cGIriF5VzBaDWbKyceT3lU/mJVhQAAEABJREFUl3nZl4tU5eqIT5x3xA6DEnH0iM09atDoR+XIx/52IxHH5MA4Qve0qtRWmQK+P8cPzs7OVeSluug0+/aZ3LwARy+zwf3v38n8wvm//IU8vPRO0uem6fP5ya5Tx5/9Y/1/rf3Z0P9Ej593e1ju4Yl4gKBAf2iasNCffR7Ganr3l+71n/xjgYot+vlq93+ys/dyjibr/fO39vxnDUQdbUKUV845OecUfJiacwgvwb/+7OPcX+4fGWvtz4azfJqa9Rvs1uz+c7NnazbXmvU78LCrNXtnze4/twewbd1RA8oxmLEbH+4/r/Hncz7PlZz0RXPga+2hj38nyTX+J33+2Fq2p5hnV2t274DTmt1bs/4RB9dP8CTwFh/H1e4f1rO16Jz67Cq6new/nljA8MkCPIDOjq7PrcdhWr+nX+whb2/EbZILXtGMke1LUMbiCsAWIut4L+cexloxxGCLWZz6xk80MwPTsb49i4/BaPd2dc5NY+mertZn95LTaN5Pnv+cInQcDa5P+Hh6A30xRMaN6gn0QE8xZgr02Xxr1scUQE6MG2QwOuadCNLF5/N+GfMcdBHw5Hku5900xzFGRkSuzjlin4w92BPcTL4f9mddDjQjOCZgtDnee8YFBe9lfUb3HtqF4GXyxFKycfr0yQiqrI0mbzQ3AS3GOBksA07BDkEj+44Eu0ZTb2vx7NhjYG8bk9CTaZbz0KSTfTzvfQiyuQ0OP3LveW/Pfd9Nh7EW423zvQ/TPIPDMTl4D/oJmDtaL8PRhzD12VjzfzmOcloPuNtTI+8ceAe10MR5pwQTnHNqSaol4BX3hTk71i6yXBmy5Zyj28k+DYl/wyfAxwc8A7AneSLvjrUy5uRZwT5Bjv9y+GUscs7LMcY5cJjo1YPLMM2NvIvQ1CEnjuR1lOc/Bx7SnoOZgmOuZPQxvhrMAvYsZnLAkWdcxRgAZBl5YDd68Sgr7B45gBtfg/caWT/RTuARg5/oa3hbG6HRwMF3WomFCmAvCHRtDbvaeo5/iiyb6OKdPTkCohO9AiSnID4cSjvWGbyTr0uNeaaE3vXgYQ7UEviOtSPrIJJMDMpwrgkcIglHnzyO+yDl2QS/S5r4JD7OOfXISYtMRHR8KmSSjDeaFMzN4be1jPs1iTgfMzGZmWKPXKZbznnNFoupb/oHvtkelmi0NkCHgnWqopSHZh2yYeNGdMTodyIh3xLEHQkoG/C0ucmCfiedCGxYDv3KlTPf5MpaniETcvynqYlPYj3by+TSYBfyIfAzOyHnCTgKJWiWQUOTybHpVEFhOwC2Y6+S5KfJTIZeGP969KxHtg7w2xPI+5BpRKZKCjxRXj33hoOzfWir80tlJj/AWdCMBx0HhEQw7wjEOoJ3z73nPgzSQFC9qOYaKAIXeQkGTnOSCZG5hqPJ5wneePjueJuQs7vrG3Wm9yX4s1dLUcTGWtItMcZ+bF7zicaJuaOSahKRMuGg1fDqQMEJAwlZvGxtazZXzun+7g4WJxmNSnQ3iLf0J64BvK2AcqAwa7zzIcj26sChhZ45cnIk6cCWsgjdCggrklQJ+16CV1VUU7/xdLFcsSXyDqwjTaxvrQfPWwpZtq7xcfi0bvRRznCGJ4GDhdF+gOcn7JDh3HNtaTsKKWbvbDmfpIT83d3cyN616GmV5yqKnERNO137oOlbuj0HO/KnTHNaGb1AW276RyPyM69mOiCne+R1XhCEJ6eB9wV4TbBCK7u3xHUZSzn+swTLOC9kf9bRDrA9dCuyUi34mh70JCAG9j1x6DE5W3AQFb53MPkn0XCEvyPBuyWgi95pBlwBOniTUfAy/H0IMpk1mt9R4DRcDeeIrZ2TaB0YV0Evm+NDUAH+Bm/JQaKioGPy22K/1Y1qsdktMuvgoxXoBY7tjuTahvD+ajcdvDto3AD3noOKvTe9tPUq8GqQg/OzC51PAX4Bno0ydD9CG+OR8WBW1TpBR+PXkfEH5MVEugI355wkmMa/I0LSYw/MFvGou80dhYIzjZbkYN7YdipaN/mKEntQwZ8W+rpZpayqFEbpBG09Mm+rFhzUL4DL5mUU/rJOwJZrnhdKHBhbklQJnQ/gXHA4XUG7DFobrzLkZWdwwtOEfPbvSCC+vgFUpxL+nwxO3lkRb+QqWsMheMRGnLHnYrZQTQJlBowR3u2Q7xOHyw5eL7EnAZQN9Rn3Ws/UAbwro4r5TBYrONYL8POeYvJAAn6DHZhxuBznpSrkoiGh0H68U9VK5Wo90eoEnzoSDolEWc8Beo+NbzlwJeyO6O9JpCyLWhk+9ERxy2TpngLckYJrN/QK+AOTd/szpkdoY9eI/crhp9mbiA1q4EPx4pHOnjyS8FPt6yuZjjUk7Dx0FK0liXXC7p76kxoSACY/OfJg4w7Ymg0t+ADJnO7v7+SxWTMOoH3fqE0njaHX4slCxSrq/OVKgXfWPNfEIbohidMwPaPItiyXMhnrifkcNJV9wKMjjmrBKYOe5YtLrUhOVi7qSFH+iMyYzBtMJfQ4oXM5yVQHriOH6NVyrSUNF6CeRe2LLvf4SNOvPEb16Kqg6fb9tVLbK4JzsV7LOafFeq0F/PdZhnqNkGjQBh6ObzdyFOOMRo7xe+zxgFxdU5Dav/44HfDvTweJ5IWbV3Lwuc1Y73wtT9F2kVXqoFMDXXtkNrK+rSvgTdhET39R5zK9yx+t1TO299IhN4Lge5wUR8lIVFO8bkXyhoTohqRkgTz00CrEKEuorBdr7Xl3g7za/ytzRC4jcA3AU5AkNVuVYZdNHmJVaEaCeIH+9CZT+LxFK2XsFe9OWodyir0MpoGESZOOumm3Gqqk1dOF1iRyKvBtUqfru42u35Fc+Tc/Kn91p+H9RgdkqUeuzf4c9weFmGsJfKvVmRJ6frLEVxF0JFFZkES333BarYAf2M0XH9FJ05M4QIsf32tHMi6D/h6yeOYbL+YUIU1G70kMFb20YG0PL3MSuzXycfhhqyHbq/52qXlxqdgllc8u5GaFdj+9w0NGPUIfViRBz7CFdxQq7Uxkv+EsaPrsq69ICnVyJGgHEl5Chs/LhVr0esgCfO11hwwGZLAN0jwrNGBvzQ4V6M2qmms+m2ukgHoiGdy+vtaOovRQxCkBlCHfPs9ksY5/QmIOG3j106sp9s1JDs58rgFbdkL+LOG7tNhjWWsgKd+QaJwNDpqutMRv59BwtuBd32mOfa6qGpub1Pqg2pL+0K9EvnJomLYnNehajhxXnRSyTPHFuZa/fKL6by9VVE6xDGooPCUSWT3JIblMm999kPvYqnmzl65aOfDeW9K4zjRiU25++0pLS9g+WqpaPdawH3Xxiyd69t1j5VuPvp9kccYRP3UkVjPb1mZe5eU5CdStjuAfKPyd/Wd/K9854utGA/rRgu+cAvzokm6Rj8MnedqT6DwGT8Jyp9t+L//NXOpKxRunqo6qsXvzvFK43iv9+FExBA19K/Ozi/Ol3HxEluGPb5SD72l7LyvEdOhQy707z3je6e537/BPo0JR6fbfXemKBHHXedW/+EYiWX7AJ4cU1b9rkNOD+qxX8bhWF5MWxOKG66qayREnWFFi89MbbSgeRIrQ9tsmR5Jw4a7R7G7UCbrMnl0qnK2V8C9H5sx+8QyZOKn52MDTmmuvgokFMJTtqJzYM6JP77uN/Cpq9fJM+dM5IuxVrOaaff1UiYJcpDhwiw3fkcjtsA3lbKYjur84PxNGUPmiUiLR29eVjiRcE4nahhjtRGI9V0BfGJakCtmu0LHd9S26fqvzv/tO5y+eqUX2HPLcfdiow1EOXCMydq2TsstCF//iBSy/U9ZFzU6l6i7DDyZsO/aYwspiuVYHLk5Ot/i3PUlPDDFrP1UJrTJk10taU+g5gp9zjiLxE43sUSLjIYtytzs1s0wJWzviwxx29nJxoQidaugVWeMcnZ9j+84eYRNizp4tq0r2m2ljXmhezrT9f3wPXQspBfjglL6eqUVemseF2sNBd/1R/SPkjWKm8igRH1y/fqUOevUklY22s9lMM5dpr04nCoceO9ISi/lZqZ5E6xC8snNsHsW35nRSgc+Lea4iKzViRzbfv1YiiRtJnld5oV170pFzVvPr16jfXiP8ccTcGYncQ+5J9g7yMdMOecKMayT+rQrmwe8d5+mTBW/ofpqzP+8CfI7oh/2G4ezbl8opuniKqy1FNlik8PUjdYtckUK+3UM62WdsO1l8VKIP5sPti7oH/NAYPXx32t7cyQ+MdBLiogZe3hNHzTz0pBh3fHelAwVDh0Tl2HwrKO7Q6ebtle4+IAvQpXi0ls8ynZ9dTpI3JbzRh4g8j5nDZqzUZ1L2aK1T7mR+qoSv+vqx9hR98qeXstgoNb1W5VxlyNUD1xE7KApmOXF/RoGh+PapPLZvoLBz6E+K6LNblEIIiOfipI/Kg0KIqqta5azWyPvsq8faUaQO2PxiuZAjlq0vzzUUmQafFLDTnkDEZLC5vZfft5qnqL0VPIHbYN/f3cpBoPnZWgHiOj18EjpQwLfy5RPJOQ3QW/A666Q9MYm8U4csDL98qvDsTPn5Wn2Q7K/oFBTQA0XP09jLfFZi70hyXj9/if1psMmNauhUUHCLFMrKkKmh2F1gn4Q8dxQMHcXQjgKpM7xPg06/eS3dbNUOnXqK9W0FWBJ7JoEStKrk56USepBTvKjxRU6j5Edll3N5K9R+c6kM2Absufv6UnY2v9tswD/JobcndKZ/dzP9ZlyH3bijSCLkaRt7BeaVzx6ppcCTkNvsYi293+h0tQEGAIEf+1fv1RKP6fFK4+O5hhre7Xfys1re7NUaGjG/Y/7w6koJv3WPnW4/XMnxfvieogw2yPjsf7iSP7Ivhd7h2Url03Ml3rHT9OOgubUa2QmcA3N8U4JHY53B97kMxkUo5X/xUvV8RnH5mXA6Sqb3nGs9xdUTcZwVDPWbt8jfE3nsv391q4b43b4AkcGbgD5Wzx6ruj4pf/FUkSJy/e0L+fOZEsW6OboboXVusd3VRgkb0tn6nBlKV0B/p5HzBkZXgkahKmWy68tczauPsi/GDMiN6brNy4jLC+xMuG80UnweyfMMFnPDj4AcONYQPqJczDX/2Ut8PjLWddMX7k74Ed8JfkolcBb4sIy19sip+CAK0s1BDr8SOA9EivCigNcsMyXOZ55mv3mLykguaCBe6t5c6fjhozrsVnh6oc6zH7wLxK532zsNFmMS04dZpQRvDT6zozvsSwKu4ttHOhSD0uNc+u9+qea/Jp57vJBPksXYy8apfHWv/v/9o/Q/fq/u7R1nmlwZQm1nCg8wFrcnfKKDj57YMfpMJbFJSE7jspr0WiEqo2AWWylwxsuIy3KeywtkEZvjZvALn4H70b6SjrDG9L7DJsa6QIcvpQ838gvsS15r2g+fK4vJ8T/+9a306kYlhVe37af/h256e6vqJBky8fFaOfYiJq9Ql8ooBJp8JvYueo2j8s4AABAASURBVKkmTouckYTtbX54q+5Xr7R8u5O7PxF33WmBLTSbaLGmo8DosB/F336lar1SRWw8EOOCkhK2VNg3yCO2wu2VWmSlql0vT/xnsjRwxhM89it4cjzI8uM+RjnizQPxnSO/5KtcbduoIa4Ppp+ck8S5zGEyOs7nw7pSQD5STDplUkLuzGfJcU/zvBuerxWLUmZb45NLpTyTOyCAxEsD/mvYsz40N9/WAlPPmXqcQ/hZoYIYtYluktu4mslw66432u02UubVYDsdMBchV//bN/LYgUT8nziHn9qj4uVaBZMy9N/bX/qhcKqnSw3IQ4Yt8fZlZ/goaA+4OnUnlcRg2p2I3Qs54uF94TQ2JwV0ZFtx/2Its4EjcYs4AysGlU8upCLg285Uv3giBy/6Dxu10OWO89aJs/uAvu82G23vb+Xw3R2F6UJRObIyhzduVmrMvTpb/9lc2d+8VCxydRTRbW71zVMl7FEHT47AGe+OUtfLviTQYk962kgOrF4t1d/vdWD9/XEvLaAbftpjbzvLJUBzr//kHzR1CiH+/1z4n1kmkbz63P7jd/m88Ofrf/wKf23GlzA5JN/ZFhx8PyeH7WoH6S/bX1vL+j+vZ1fnnHU9NO6tz5rsnj1GDO7Dyz/+a+8HBPPLd8EHWfvjqIc7572s2Xo23prN/9zs2dpn2Kd79jQcP7eHlR7+dc7J5g7AhoWeJGKEb/bW887mjCRP7SBgfYm1/rSlab69+9zSOE59iTXTp7VsTR/C1N+z3uexf351zoHaH5sHX1vjy+bcA8zOPYyzd7aOXad96J9g5+qcg51pavLOhkFXD6p+6huA1eYYftM9zwCpqTHaOcftw/zEYWgay5jPV4ZgU8Y/wGzPzj3s8/necAjeT/tanzWD1TPOORv7sIf1DV/QJkIv5+y9gZOmPWyMzXfegc7DO1vf7qwZDvr0iRhaP81PU4/NtffWfAB/DKI5BQGb90694UVzzmQMmOCfk5MV+kS/8c3WsOackw8P/ByR3Y6gQHycc/yrSY4caxqdnPdiRWXA49jXBtga1pzzyjHUHnm3SfZs78U61jewtsEbvGd+pugjixs+Tvaxd+mTTNqzGXmj4Qi8zjkZDUOe2yuWZI71xUz+05XFNNGJ9R2wpJRk+1pLyG6J07GDs+E4DL0NV48jtXeRQ5S1nPUTcJquJGhmeNh7sZ3H2cB4DcAo9hTBjQWERo/o/IS75CBv0gDvexyELeGcmxKpIY+yz0ACoIfGMURZknoEv8C94TcCl/UF+GHw+DzTWD20FL2CwUnfwDjvnearlXIKHy0w5awxsmf0Qc42VgK/ZpL5mEUNyLzB5BjnnJPRxXuvzNaMQSNrRK4ZPLSDlXMO2vqJpkaLEAJrECgybqKJHj55lsszx+TPikAjtA7wxXAyXD17OOdldGqBO+FEXZ4pDpLbNioIuvJ2VKAwFDo6GS9wy3xQYF7GvieCJJPdBA6GuzGvITgyOO1+gN4da7sY1HM1XotPgROvZ/MJN0sKnCjUnI5HTUEBPNjdbbg/yXhgPCnLSj54EggHHdizYm6CjqYTRqfZYqFgcAX2gY9WXKigf2Itw9s5p6Io5Bw8h04xy2RBZ49+5nmuPOOd92IR+DLKeJ5BKx74ScryXBBcNk/w0LNOSRGFGFsGo8nGyLpGC8OTSfKs1xG4WdG+Y5/RO/kik2ddO3Akoyk8KZB/ySmPuWJRqAf+E/PuSegmCio9EX97ahTAreE60hzjjddHApwOemc2L0JxEmORw3tczgQA6sDfeGBjJ/tL0v5EYHnkwHqgGGh4Ou81IwlbVAS98DF4rwWHJJuTZVHOuWnvnD0OJDoCNsZaCU0Wy4Uc//UEcgJWO3B18CUu6kkfixBJpsCpLFisP8kpUEpeiqxjMBlueV6witOBBKJn/+CDTA9z9jA4Auv0HFJLaGWH0qooJ9yMHh74jLctSSf7rYUsI/BF7nwICuxxBGYP7FYYYxPZ/CzLNEeG8op9vZ/s7yjJI6f3FAARcGWzSpuba/UEkAMtY70sf1h7Du/nBP+2r9i/Rt89/DM4c3CBBDL5MdlgWR6dGpLeIsgOJGnmHIwO8GCkcCfs1YhMuRA1ICemD1VVqiBIFYWegJAtSXqYTJieeTmN8LHjcGv3AV2yPeyAZEWCnHkeGehTD64EzbYWh9Z2mSsjuZ2Bc489arCxi0cXyknAjcC1h062TgsvnfeIj+dQscNWdTLZ6EnstLQMmi7Bf1bP5EJQDk0G5PAPfAIHk28r9ubwq2G9LYmcO5LfAbnoOJhnMZOPQaCiBWt1HFqW5+cSeDlgW1xeqEefbO05SbYj9sH4ENkrI/GXse89yeCGfWPOWj7IfEgLTY2GJluTbfReIQbNkWcfgirmbilq2pcTcmxKzDIJ2jeWiOT+gG6s2K+HNtmeAxmHwUjyNs0LmR6VvNujN8E5OQ6gzvgDPfPzpVyRyXxpi/wcSFi2rLG3hCo0K5A/o0fGHs4xF71KJATbH96p51DUzTNQ7yZYZ2a3wL3FBmzXucK3j+WCk9kq74MKcPDgNSLjzjkl/JTRYUQ/THZsnMDZxlTwqECOjd7tqVVFEtD0zeaeSOa2HC5PJCVGDuRmh4x25i988JBlmMb32CPTsRiCjK5LZN32sERxgR7OFthexnvvsNlHrVZL1eiGHb4acDecd7utWg6MWAIF7+VDYMxMhuMBeTB7Y7bKrgV8Mfnr8Pcth7aCxM45snHikAuBOfAmOQ7CWZarBL8OvA0vO7zOSGiN0CWDvnb1wDTxkrEV9s36TY5ynht0+ubjDTjlOrt4ofGmVfN6r9Obo9p3nUaSZvlx0IFEjifpmpCTLEMOoHcPf4/ISmRNgcsKmpx4zjJkkefr9+/ArZP9ttYAHkd81mKxnHRFfLbIrvdePe+MNjbG/r/AJ2z5oKTVxRnyfFJkvQW4m+9w6OipisoerzXUmcJ8ptu376Yxe+Te5N/mFuh6sZqrQPdm8CLPcwk5Mf8UkJ/1+kxn2PsaOSugtdlU4YcObz7KErWdJd3w/wkZND47aDhfzNknAn+pJTS2L2ndIue25wz4ThT6RJzQ/vhB/U9XCiQgW5JqtxQaRhIHIzg1JC0HEvhDHtSSYIk+U5zXWmCDDndb/F/G+rlmJJxs3xE6t/CoRYac+A//EkapQS9EEnDHYT4Whe6Bo4iZbtHr6TcHTp1OfSvzky33PX42DVHZ1mv8OOrmd3ca7f4waDlb6Az4K5NhEjORokGfBRlvNxQ9TIfzLJegxQFdLoBti/7HGAXJyDX08LlFDktFYKrBJyty9Kak0HJUdb7W2eJcjx49UU+SqCUZN5Dk6Ugmpbu9wq7VxdPHap8QC+GrY4i6Yd/lcqXYjhrwaS1JyN3Qqqboc00xQuCTt07jvtft4aM+3L/VkULnAfqY/TI5T8OgkaLAyF73XaOchGZPcclj/wsSbELnViRfy1TJNQGd6pUVUXmWKUF38dleXWsP6nc/vtEU45IYOv/F15A+h7bYRhJ8nmRbfrkmgTjIklouRlXA5vatepKDxdNzOfzdgXVwcyqgjRuTCujUrUpZMeSeZFBGMWMPP03WF+hJBi3vxkYBG3z7/VudcichwwN4zZFFH6X1v/pW1fJc8W6QI1l4evUW8zBgZxqJRGmiuNXUmQaTNQotBVm/w/VGWTuoEDhjWwbka9sctVcv84v3v/peG5LpW3fS+qun2h52uv94Da1PxBsnrZ4/Vdf3itHLA4/FX7e3N9oh/7PdoDuKKqnpdQBml0UNFIst+eZ/80EOArz46iWyUmkcO7kqwOOMxNSgcoHMtHPlT4PWvzzTjuK//WWLjx/fy2TQ9MHaiSSZyfNus8E+Sde/vZHbBukUtMiWaqH7GUWnIs518//8Sa1yrf7FU5UXo95dfa/6P1sp+7ul8qXTdn+LT/v/UvefTZZkaX4n9j/C9VWhUmeJFjPQMIo1I2kLGt/xQy9fkWY0W3JhgJHAyO6urqqUkSFuxFWunb/Hs7KnpjHADBazpPFWnHB1/JxHyxtZna6ePpFfJsq+LjTkrXoauXrvVP/Hre6++6hpGRV+fa7JT8aCWUefvHihaV3J0SAp5gbHhRZprgN4HYk7rr/7kWL5Sf7xpOPba6XQeTwbtfrTtaqvSyXPUui4pyH+SXO8nHg9/+a1kn5SD83iqpR7slKfBVmx0NMEt+aev36U8FVC1o03GbGRX5YK0NZ7B61qzHEAL2QCezmwRkqM2lepTjSAmg780DPTk9W3L3V/2muiqdJj4yd0aFzkyv/ZVxop6LeHowr0fUPTIgLXRFxiNikvCuxLR2jW6ZYmZ8TepiFqNJuDnVhuNkozdOSigp6B5vuj9jSpSt47/PBBQi+tyNsS09x/ulZW5Hp4+1amn0WSaYU9HMktT5mU2/8zMTjp6Vo1PCrMLxCT7CjsHtDhw+5RFsuYbT+WUfrhVt3bWy0U1f/bD4p7p8lNCq9Tpf9yozHsVf3L11oXlap3e/U/3Ojw6U7ZZqUszTRNk+JyqR46tfiUaQM9jr3y87WEPtuXgx9p4jnipR64WnBe0OQ5aZDwybfoguGVu6ircqlFkasjtktWlQ40DJYUu4uzlZZ5MeuPmZqOmD/HV/ng0cFSSZJgh6JON/cUbHdq2KN6cq4lviyBrgl+K4WW082j+kXQDt/6+P2PGtBL570y1tqiH83dVikFYWv61dtHTeS3cVGpI3/avv+oAd+QYmsmSZfozPH9Jxn9VSIroZeLUQlrRY5Znunge5ktyV5dqVtm6ILTEZ8zIdtlVao/K1URS5+I8/NdJ4ffM7ky3z8iC2rYiUbkHDfWo1gO+3BUS2ycxUwttsZ5yGhfaIhBcE7FcqFuGjSiBx765lcbZc/O1Odeexrzga7FgcZhgL5JN6n7iE5/elDeSeYfjZ+Gg/nQCd8T8cvCbosGQ06DpMO3duQRE3451oMmfIQ1HSJ2pN7tNOCn8qszeXzOSKxS+Chrkhp0aZapOx5l/wLJSAxmtjnAm8FieHlNxJbjp63yr5+rxdY5eFHSfTH5SKHXCZu+R8b25FgZvs3jqzpwGW92SrH79s86EyBJaSIFqV4kijSDW+S1+e693HefsKEZDcpnGvCP3cc7FdC4o0kU7X2azil0SNFhPd2o+JNvZHriaD56W3N7lOHdQ7MkrRSQuwa+N8RY8k77oVYK/1saBONfv9P01+81ZYkm4mVBp83VE3nkzZs/KwtF3h+gZ4jIjQvq0M/C9CZxevzxvcp6gqfINY2K8PJSpveCzyNKkCLXKXNP75BL1o/f3aiHphP5jUtTTcw5PKmkRabAXLcshWLIka/3pl+vX6j86pVEw6Tx0oDOi8ZTmmTqWG9CXj1NWZMHAcXxr36Q3m813myRol7dVaUwwDMaku6Chj52vbu5k44dccStRBOvAP5h6CXoYPaw+pOvJXRqzCaN2J7+6UqSWR5JAAAQAElEQVQpdqR/f6f0+zvgbzREcO5GiVjwYP9CB81Ni/8GbFmL7DSnk2w4cGperOW/faoTzwjXpHaAJ5lcnmpP4+rxuzdqoak1IsPFSpWikk5KOE+/fSX/bCNdreXwHQZHeHWpQPyRvbhUQwxlvDb5Hv/i7WzzHTyGsHPMMGL32nSiOSXVn+41foQu2J/qyYVGL4k4bFpnSqpSw6etGpqKJvMZ+pT94qWwfsDbKrk61+n9tTz4JDSnMmhZFBV29qPG7V7ubKHkxROlvOedRx4H9V2j6/fvVUOrFl5e/OnX8n/yRO7FmS7+j/9MzS/W0iKRoLPRc8I/nv79b3X6v/+FkvdHhXeP8Gir/KFVID6ZaGY59DecnauiO+6QK1HLm8hhtCrlLzcyXXfYAM88xEH+9ROdyNEGbHFNfOugx/DpUT26MD1fyeF/c/ycf7dV9uZBZkM8tE23jaaakUKkRartw52yr57K0TzGscN/p4FGuX7xRNPlSsqDBL9s3WPl1ULHnma50WuMTg12eiBPyMBpqBJlwOWxd4HmtelnBn2rf/qNpl89RQ8yjcOgHf5I6IdDF5OyIgetNeILOmjW/+bd3OR25Nr5aSKOeaX+9UYj/qs97NWSk47XW7XoqMuiHPWYBps3Ebu5olRGrmM2EglQyfUEzeyLKi5NFLxXhy0azis5YuMQAjYgIuoHjcQYFq8tLi6V5pkG4EnSXBO2ZsSONte3LOkVyJm2hy3ykighh7R5zjlF7I7ZsoDsL59cym2PMnuQraBh28jqTzV1FaNJzDLFMlcBbQZoONsUag/jt5eK//wbCfr160wO/50w9+4Dsgg85rdG7ESjkdjjQZ7nA7GQI5YaYtBIvOTw1Rk+bQpOE/uln5C3H++gRaEBeokcucC+BmpOtnYgV3KMarHSiI1ssec2amzyQD0zw5/lxBebq0uVHD06uHjyhPVKeR8kGrLj06UeQ68TtZEsZuq++yCiAiV/+VHmy8U7CfBZzaNmfe8TxdfgeuoUHhtlyF9KzSYpC03TIPO/8sgntC6yQgv8a98clfVefpQCOpHwPjPgyT/Kz8QqXwan/wg/jjVscPhH+PkC28+P/wjL/meWMLi/DJvy812RNQJU7toEDv+lH+ecnHOfp9jRxuerz7+nSQ7h+Hzxs99/eOWnEx6NBOqWeNiwc2794WfAyZkifrkxse6X8//c0Tmv6WcPZ7zma9vTRMsphKgBg+W4FQLCx4nnPaRUnvOY8LwfuJzmoZ8+PJINscME3BMGxM4/3/s8ybFOxAAZ3CFGBe/lHBt9fjz/nsDjyxgxmHZuRzNUgXedc//JO865+V3nnDxr2nAOY+AZ0jwfaLG/4wzzSEAyMcTHOeawJ6d/68f2/XLDzg2GiELbvZ/TcL7+O963+879DVx27b9c+8/37d7fDAec0NuH2UAbnQyPkbU7+DFw/Ju5Um/3wMFg+/n9L+fz++xn79uweRP0dM7NU5zjCCLjvM4w08340pFAuuDU4RwccAZvPOIV259hfEuSZH4ejB8856kM1hCTGYeBfeye2GI+8msiAEU0eK+fx4gM2TsjsmLzAQVxsRdscMpevKbB5kH3hLWTNJVHbkZkv8fwm0yYDI/MtXkB2Q08j8Bn9PE+8H4vK+D2rIMAKLCWzfHOC4GWc47bI46EwZwRelgx2dayI5DMcwwWg9+Gc26+/PLLedbioiXJsucZDmzAecUEXWG9COyfrxMeT7gyBvQdoHXPsSGRlZxmmCSlvB+B87MeOtnqA1saD22tAN1H6GYyOZ+jax2B+AD8tjdLgXenCRi8fRsM4vqm18i1rRl8ZIpTQ3I/QMuR91NoazzvwKHBebes58HLRk0AbHsHYBoptEfoO/COweB9mHUqJHGWybo+sbZmmibca0k2DKYeXDMS6jTNlKYmJ07OAYMFNyQQGfsnrGt8smQ88GxEZmyPJI2yT56kCgTqDjxd8BoTr4GgjpxA5JgEwU7Be00WOBluBAOGsw8BeIZ5RPawBMmRLM5yx3yTLYesNwT7ICOYpL/rU6xWFFsWygngjEYpuNi8kvt2tNES1Bj/ILkOFD7sng0r5ljB1t4b0dsATNViKe+DHHvbpiO86JBrw83oad9KnuBzpBDpwdsC+BHdaqHXBG3SPLelSQ7GmZYTerC3BhY4+WA4jzrc3SEHA8lFqzRLNbC347njzXqmEcEIeJTrpRKSzonCgtFGBFm2fkJgaOvafh5lc4432SeFBhUjQVZbguvVxbnM5jg5rSiCGP42rLli/Ld5Rntbo2PfE0nSgWKqBXcZgVlKIOSLXNTKZPSwd3IroLAXoCpnnxG8bS+Be3SenRzB0aSeonVP8uMJoDNgqkjwbV8bk3N6JFlokLMILsRTssTTA9yeojwE0Sg+0MVHL5CQg3YmxyFEZVmuhICspjHVoRstehGxMbwhBwwtumJykLLniK6bHDv42QCrNUqWJDgDPGO7WaxiErSmsTFyZfd2yIjR13TrAO9sXUPZs3dENjr0x2hnazWcy9kMyZojJgsB22Lr2W3Po5hlypCLab7h9EDRV86B5qA9hfne5DPJmOlkcxro0rButVzIjj3v1SQ8JxLMhsDUYBS/EuiQo7+8aJcquDZe1MiryVFD8nyqj5rQqwD9Ivrs5ZSY0PJSh2yPaVCXeFXImmPNI8W2I4mMoNeETvu2J8jfk2DtsE21InAOJIS90X53pG6wUICHbt9prDLZF2icQ95m/WNB9jHeFMgAp/NPh70yvTZcxdzI+43hbHzLUmVZriOwe+e1XK1VpoUiiUpAKEYvLZdL9Hgn4+2BQtC4zJQb/MzZjY2yLFcOzZv9Xik4p5y30NP00IegDYF8QF52yOCIpOWLSimyYnsZxAZLmmaI9ASvHmX6lsC/kjlGkx38Q9xlsIvPvB/P98jNiKBEdJbbeiDBrD9t1WPjT/DZ5gcKHcma/RalVtVKk+kJupqz357C2cjCG5r2BUwfqkxG5wLcWopiDUnw4Z6kj8WtmDGgMJH5IXhkqVeDnTfYTZ6WrVS/uVaapHNiW0NfW9/wM9wXyLvBU2EX7DpClxR9b/ArOYnZMCAk8GaSowHBhpo0zdeTMhpBxdNz7HyQT5AfaGt/QZ5Dg3K11FRlikWmFIFqwH9aklAtcp2idKRYMUCPAdmzxtsYgyJFyAwedNgLKy506HxGAplwP11WysC/YN1HCg3mC7bQwGgagdmHoJykrYU29q3pmj1a1jYf80iivmOuo4Bwu39QR+PMkXjas7vbe8FgQ0wDOnCgwNTcbnVCyI7ozBFapuh7tlioALYE+bVibpJlMjlIk0QW97SnvdpkUk6xY/nVlfwmUUJB9+70KE/RbfXsChu+lkNnJpJxv17IoVs3798hH7fqjc6SBk3wutFqudLCZTI9PrlR59+8kn1zXE7UkmolRldoMRSJFi+fortOFy+fK12WClWuiC6ZvDrvtb29kcUaZVLIs7+jUNofTjpgY0cWzPNSgn49cYPSSN2slwMvk5U71ypS+DOZSfEBJhdmP49WEFvlOnS1Uhd0+nCrJThmTy8UKVIdXK9xVSipCi2STA1FbfML9yTxxje2VQkNcnT4nmZ3jX+vaDKunlzJdLh6eSUrtL/6+qu5OVOgq8WrpxL4JDiivJWOFE+y5UInCmCbxZq9KJT1nTJ4Y++afSsIzqwgZ/rXUqgu8FsuBtk/xbgpFppoBJ1R9PLrUtXzKxUvrjRlUVbkfThRiMEGBvjo2SM7LzSUvarzUlPaK0B7DyIj9lHEACM6bH9hc2Z/rbIoZPp7cXkho6M1+pZnG+0fHwSLhcqqpniatyPF9lG7tx/U0kj0FFF6K0b3rfJLGvWbkvig1rav1XfDbA9H4sbq/ELx2YalvOqPNwoUkI7YwBCDIrwch06hGtRf9+wzyD+Fr1VQAa+KWCgC356GVYWNevbqBQWnQev1Bhl6gU3dq4eO49VSy19+pQ3FlonCVoou3v3uR5qZjVyZgxcyT0GrJ369gPfOOS02FzJ/eEI+smcXGmhWPX3yTAsaTwly2RJfWNNrhMZZSJTcHHT/F7/XA3q4Bq7Lag0davWrXJ01WNHVhGJnR1EygR7H7Z1G1sDhSDRI7MtGBTIwVYnWm40erj/pgL4fsfkD8yb2jKuFzooKGb1RCUx96rEBj6x/p08//qhDfVD17TOVObas9QofTzr+9S01z1FrinbuFnvwm98rLqMuf/UMXWvVx1Z79qqwOZf5QgmNhYS4bMq9choeeZqCQ6L2ZlB+yuXSVifs2vUPPypDdzNsZEqRvEYfFt4hexvdsWa2KPV4eNSh8NqsVzI+nf3iK1W//krHutax2cuPyK+T1q8udPz+RgPyPuLvTtsP2n231d37rbJfbBS8dP7siRa/eKHrfJSLvIedyZhv4+iOiuuo4qtzTdmo/PmZOuzntMw1rVJd/MuvVASn279+ozye6yJ7oXKXa3x/1Jvffa/xzb2Kw6AW3hwogt69fdBmea4cvcj+9IkC/vjqxVM0ZNCBJs1BnTwN/66M2jYHpb+7kfv+k+ofb8CJdSgWV88utYBX5XHQCAIpRfAE+7sH3/au1cPvbmmGbHW43ivQdFv/4pW6DB2ZnPb4xu7DTgdosvvhk3a/eavH377RxXIjevfaYZPWNKut8ZhcbeTSZM5HMCfaEd+dKB5f/PK1Vi5oRRPVbGWZZoo0oX0/yo+aY6sGP2d22RpdV69fKqGAmNGQ6fKoA3seoyTgMVwesCEDFOjhywP4Nve1BoqTy6/W6jepyvO14tON6kS6vrvB9nbq0f+auCc9DeKGXJKoenqJX6/lWVfY1SVF/gS/GHk26fPniB3o0qAWW9uGUZ5Cf49dPf7ujTqaBwnNmIZYLaUJsXr9Qhk+worAe/zApElrGjSBOCLSBBHFTvcXt9r/T7+leSeNvlf2JFX2J5eyLyedkK0WfyrshxY5zdDmMxDw6e79OyXI8eBG1dbgXCYaiCdEY3EZUz35+pV0sZTpbbpazu+lRSHPOMf+R+d1gB+xyvTw5r2ED+5WiTa/eq3mL36c/Z8vczn2TtHtERsUaA42J2jL3BTdivgqh6wv0MMLCtvd1Kkhp+nhkdkNs0+P+K4Onc2hc3q21EBj069KdalTJN5N8kQjay6JrXP8WB8mYeJUcV3lpXwI6lgzAe6mrVVSaB81Qq9Bh/c3GrpONTbZySlfY8vhQaSRUtNojNhrN4E6/BzIb4IPSqyBSi7uKdq7s4XcL56qT5wCDfvHv/xBu/2D7ruTPPZlQsa6VEqebPBZFxrLoOij0k97bOknde+uidcmdp7UQvseW9gQV3bErCf8ZkNzbrVcayLmzGKCmHVKztGJZaE+CxoZT77+Whmxbs8ciyVG/KBjBGh6etipW8ED7Gv9sJc3HmDXzC+EZaUR2qUvLllzrdoNajOv8WKhgLzWFg//8BH69OrxnQX8c1/HnAAAEABJREFUmiajnHTaboldcoUCmcIe7KHfgN2Lu0Yjcm0NlLJcaCJvMxux6YNSFLhLhM0qdWIvhzy6ZS7h43pyqo6m5A45GmkodI/Aiuyk6L+erbW/26ohdvEe+mW5LKdz+unz9aUGYOiHDluB/3x4ULzYKA4SYYUmbNlYJfBokuAHQMly2OISunpkCD56aJL/k1fyDIMpQY7G55t5g90N9g8ZGsgVLKYKwFRDJzvml5tZHuIUaCo5Ve0kn4Hk+UJFLfRqK0/+IPzjwHCcm40z2AI65f7Za+X4RcuxWnTJeLho2fbDg4oIfaHB0uIpbH6YvxRzo+a7HzX95RsV8Dwhj/MmPeCRgC8Y6kQDNj7UGqFpRn42YEuURCW7nt5ikIpEAw3ICRoPyGwT2Y+mbI/fE7osGnfRIQfELQPr1jS1Z9mk4evB0xMreJowSZFrQlYi9imabORew/VWhckT+WSgiRh/v1X6/InyfKG0l0b2mtjOj1IKvCLGnd580hQmWSxaEreX3zxXEhKl0DICP1PV3z1oJI6YsNuOeKi/vlOPH3C2GLA2xCXHHz7IbH2bOKXw1iPfDvslMwa2J/NK/MqA/8mSTPnZWk0yKeLHfJoIEf2cDyMPj8QMHbF3XhbI/4CeATh2oSG+vJ5OarEjxcWVIg0l7Wr1yO6BmDEiGx5aG727376VkD0Rh2b4gAJcNtjVuMiUQtvpK2zNf/eV9KLQBJ1zYsyIwE7v7uX/7e/l/vyTSpqZ1X2n/nfv9MD6KU3lCTqI/Z3hDnG6+60sjxpvHjV5ZJ7nDv4fPt1oulzKrct5TDTaOvyVw3Ymv/pGBT68K6KUBnlsGiSSPD/A2l1W8sT2ZqsCDfopCXLIhcx+3B2VMlDneT+HTAdoPeJ72+t7mY5YjDyRN5p/ScgfpgvWi1HjX0GTY6OMmCknJhDw9fi/3Y/w7v6gaXvQiE2owW+OH8FFi1xaFFqiB2PidKTuMOEPSpTYQauJ3CDi/903V8h4q2OP7ANHh9wnv36pgfVSbPEYnLLXTyVsd1iUSpelPPbk/t1b/GKtJMs0No1afIXvBlWWH+C3fArcLzYag4T44zlGch2vgka8e3uvQNw7YJvcYy1r2o+vz4jjzyT2zbNcEzWaMEgrYgPHWgIHX6aaYXKjBj+po17kiF8C8mbH6eZBLWsKhq7xww7+BJr4fXSfeZlFReyMl5Oo1TbE5j26EZAh09nQTUp5lpxvJOje4FMy8Ds2wIjOdfgClzIDP9ERwwLF7GOa+0eN2K7x6UIyHdo3cmWq6dN2/rKEe78lt9mpJna3NU+HHfBLKXYwRZ4GbMuBPbTK1b6/Ze+gxq6RjQG6Tvhr/XCjE37XoXMraFL86VcaznP8oFRDq0gj2qNHkZg9ko+UR6labtR8+oRveVRCDOcZA37b/dlbOXK6GKIShHdAZ40eHbVRYZ/sj2q0zrUlb7N/5n76iD2eBf0f7dfESj8fXP6tHxgEIzQP/e3Pz1+z87/99G9dOefk3Ofxtx78vRe28N81/t4X/94JQCMH0T2/HVu44DXhJGUfDJp+PoBdPxvOOZv19w9b78v4afaXPbzzP935fCA2YQvPtmEejueeJEFycvO5188/nnu2lgUpdm7PnPeah3OyezbEx4HLfO4kM3ziyO35B9Tn49/9axJLQZdxLoBKdu1k69neXP7Na47TmZCTRoo8/NasFXZfYh2nz8W4YT6fCK6cc5/PoZFzjn0m2cfW7gmsB+bYud2zMRLETiQPto3tDbZiBXs0D+e4YtjFZBM4GTn2wMNrEs8CwaGtacXTgfU998THOQfNPo/gPT4wilfBZeI1p+C9fv6x92IIP8HMbuBg636Z45yb13Pub/Cy/eYBHs7xHANuys+r814yIBkDAesEbB3GfpLkkU1v+/MOwHCHHx6E4GUw6KfPyDvOOdmxx4F53jE4bXzB1zn302zJeyfnkbmfhuE7X4egaEkDaxgsEmvCD/306TFehqsN59xPdyXnPp+PzLX9DDbPPZtn+MTgEYlJCUGG3e/BbwTflmPHXj3FVJs7cAwx2IKyj72rz0vLjkbDJCbyAfqLD88yArmBfcV+3IGek2wNW39iD+cNh1H23K5hnGT35dTRgLV3Y5YpIh8mZyMyY7AYHZ1z8/TInhGHFNiXheQ9MPL+APx2HbjvoeUX+vTAA5tktsXo0UE3u2c8t2NGkud9QCedWpLAWQ4kDeBvcCfsZXPN2QT24dH8bAC28SdeG2B2HqCXwWvjM/wTOjsSAPaakLfJOWgvxjQ7Ndvf3hmBPQIDyMhwF/NSaODBQ/PHKcXZGkwT9OqRTbvtHOsFL5+lskblieBjMHyBy54HaOGcn981/G3tEbwcfDAZM94bnbI0A55GJnsxJAqONX2YixAzzN5LcurBYaAoaTBokEZgcc6B/qSBQuYITbjU0LRKXFCW5uCTqjW58pJnjRT+IgHy4Gb2cDB4IXrkOoKj8cie9bxjMjYPzlOS7wSaNAQOJ8YIHwtLYLJUAboP4C4QsHMHXJN3SpBHO+e2CgLGBAiij4oxlQDUAaMVRnoSHeNZgk7AHH7gGQlOkiZyzmkk+DBcTQ9NfkxPvA9K0lQNSfcAfIa7D36mYwmsFsTa3IwArqwqGZ6etQznFLhsvvHUYEtSaETyvSNA76GdzR15YDgMOKUvstTT+EzA2dY+0sw6kai2baMUugRg75HfJEtV1yd1zB3gtclptVwqZpmsuD8Ca57nSmIig3NZEaiJj/OyBvlAsJUBf8acE7iNyFKxWOjIeU2C7sHbwS8rQjfQvKHgMMLDlH0n5HhHkHaiMWb7f9FTC0qJUWXBbMV+HXJicCbsmYWowKiht+Hc02iswWkC/+VipaHudCR5qwlAE/bOKMiYbCTgA9RqgTeEIHvXaDLzEZ1ugTvA7xbe9tBjYr18Ucl47JA1400AZjlbRTN/DN6yKOdbRqeWopq9P5LUTuhcVVVa06xbrNfy0LxHBu15zTwrRJtcdMwbaNo24NBg02wsSRRP0MWhO9WGpI09m8NRCXgn0DpfLLU6P595ZrS0fTwyXW7Ws47laa4QolpoTeatI7TwFO4M0CwkKpJM8RkJQ/Qa4I3ROfCwJlmLyHAgEBfPWuRhTxEwIeBt4aUVDQoC7yXNHOPvARgHivypj1qUK2XsedhulVelEmSgRUYfKTIYjSMFj8A6AzyP0LFDBmqey3vkr5aAPyKTDfccsNhfKYUYdTgeJO8UnZejmL4HjoAsmi477rXIlMmv0T+HNkZfchzZ+hP2p4I/4ftbHa9v1ZL0ZO8eNbG3wW9wDMiWuB7RG5m+wd4WnbLnSZqqRBfMHzxSlOnZOwH2wL5GC5NtkwGjtfHH5Mya933fKfigDt1ZnJ3JQxezcTl09ySjNcliTBNFOS2+eqZ8tVQCzavVSh2yd6TQcPPuA3akn2H1GMDgwsx/gZPpWA1vM3QuSbFN3stnidJVJYPBU8RJKcK6NFD8vld9OirHhmRJorNnTxSZmyxyjRGa8q6tuQDPkUQtJREyvt3dfJIV/E6JEaSX8WVCRyzBPqFDKYUTo4HpUYfcTlmU8kQOWxr37WzjJ64FTSOwV8uF9g+PXDq1Juv2z0ORpIvAMIZIQ2qr/sOdzig+Mgm9S7RA/wbkIZKIGn9MjibkLcAQPzk1JF82Tsitre3Zq1ostQ4ZDY6nqpHPIi3UU3QYeZaT4BXIZoQ+FfK5Ri9HEntPkdj+f4sJyXCbwDfwXGI3A/LWI18O2Shpap+9fqZzEtxzmndmoxPkcHd/pxEdeuS4Zz8PbPbXeVaY7N6RkGKPTuDwgJ062DffgbsmWbTG0wK/8vDhGgJP0PekCnga+N9hJwpkOYFfM6+ROytcm30zee8zpzWJakBfZt1gntHMZDHHlh3xd/l6qcfjXo/vP6l5d6MDI8MejRSzT5/uNaGHi7yUrVEzP0PXisWKHLZS9fKJknWlE3DaXxocb7YKh07V4HXzm++1TktFig9WOHAULoqLcxVZrgx6VPjNATxPyGf/fK2CxtoAPoIuwtb1VvQjKd9hkwLyJ3izWC1kTa3g4WnXaM8wndxcXSodnTyFeLs+QYfGChX4qqkdZH8Zte1OMpnffrpV+umg1Tcv5SkcRWxnjTwdKdRZY6JYLtThMwr2ihRbHTZ6TYM8bCpFimp7is9WvPYU1440BXbtSQO8P0KrkUJXQF4t3qtv7rW6uKAI4dRx/0jxuQeesEyQea9AI2E49uhch58ttMB/ZdD9SMF6R9PDfPj9mw9z/NVjZyboZ3Y6TTMVwJX5qNVyqcB5WwTVVVReLhSQ2RRadsjxVORqDB5sugPeNQ2GfrZhFHbg5QCNYuc0USAVOl29uFKXBXnWCNiB6tlzFRQKF9D+kQJLi0wEGh26KDWgk2PfKMkLDRTD7MswIzZyR/wQ5GR87dC7+vfvNVBYcdujbn//RnFRyFPIPEKv4TjowoqwK9ajWPXhh7dqaLw6bF4IHtpQYaFwM2rU7HPA+UCBpqAh2UHzB3jpsR0bCnDVJQ3Q62s1NDJOPIvymhYlcExy7+ARMqPQawqTIvhcf3ijJEtUrLGl6G1DUWj3nvcpPvsQVGyWuvon31CDTOUpWp7gW8L9EX0YfvyknMZiWVbKoNfq6UY9MdMt8j9uMo1XpdKzjTL8rKPgNaEjK2sMnp+pYf+M4njE7i6w6Rm6nbD/9PFay29eqEAmd7/9Qe31jUr0NYfmw4BOxaU2yzNtvn2q6ulKjxReUSRVLy40vNqodoOefvuVQpnJwfeCplWeV/LI2PbPvpf5ySV6nC2ICZGH7cNWt5/e40+ELjBvFDjstVnkyFWpwnzQII3oYswynaFjRZKrwk8e73Z6hF7L9UabkOsO2D14frj+oAS69xQIG+zJHnpOGrUE9wPF9P2ba7U05fOzlV7++hfs+0Jr4hPzxRVFusvLZzI23aOPu+t3FN0+qgsDczZKgK9oUgVk/SzP5Bqn9utzbZ/nmtCBU+pkxWHVLaJ8UPnVU23OL+VpaE3IUkEBu8QWmv+7XF0ouTxXQ1F3SoL0bqeUNcvzjRYUYrNfv9Lm+TNtXr3QAG+0LpWuF8rTTKfmpAS52lKIX9Pk3e93si8K2LnL4iyzXebxYffyFIDbtpN/dan12QX+3anFB6Ieso/DBhz+6gd9oOE5Mrcnzl4Z3+4abFut4BIpRHDYaXqygteXury80sC8kZjBAzo/Goj5dvvHmU7pV1eavLS8reXzhGLtnTKKr551FvDL6PyJgqXxyP5J2pYYxGKYCP5HdEdVoj2yl+0bOWKQDN0ciTsnCrI5sKUA37I/7mluji9WCy1WSy3wBbfv3yu8OJOSKMWg/l/9SocbYPh3O8UuKCJL47OFLv+3v9RE7J32k4yWLomyLxAmNGTD1UYpBXDzXeXXT+FpqUMOta4sLnhQS8HX4UcHZLDB79TYy+4jsQux8girEJMAABAASURBVO3vvpeIezr7q2F4tK8PytaFyrKQaN7VNEEDNMlfXCrQKIrQxeAM0KYB5MJF1VOv4z0xRiLqtbVONHkHZPdwt1UOfO3pSN6J3WP9qqpmPEvwz0tiKorXAbxD8CrBjQUUg9NU2WK9PDFJ31HI96M8MlVjs5NtrXK9VLqoZPH9w4dPFPuRmSpHRjdKvFdH3DKFUcVyIcQYGazV4h8neJRiIzrirBOxYAIPLTezxsUJP97Y/4MR/5debHT2p9+qwi9cnF9oe3pQjY0c8Esn/NSR2L0G50jsPSAPSwrdLXCGJGrChifYFH+olWKbXJHKZC6lAV0TK4+pU3boVaN3wjZa7pbh50OWamDNBr7ETmrBwX/cqUPBHTzo0avw5k4jMiFwxH3rAO45NsojY5CI4v6jGgrv4eOjPLB5fOBYpsQQBfZ5o7AsVYJPho2LFrPRoEvTVCf2bckHJmxng3320MixR2NfVMEePWzvoOlRgfUmYJ6AJcXeFchyuVhIbQ+OQcG+yBC8Eo4LdD379rnSDftC09NfvZHnv+XzS6XYYCFnR2Slxj5FYsAddiFmmQI5WntezF/KS1DMww/vpd9eKw+pyuVKx+1W1hDtiaOPwNWwhksTYpBJ4+g1AG8DMUbk0uZZXhSIWXr4VKGPAT9kdI8eAf7wqEgM3COvUwvRqS/061TT7VYTfBM+fvh4I8HLrECpiDkneBt9ULKoZDxw5p+hg8PeeuQ9XS7ludcRp03IS4Tv45OFRtYQ8mcxaoffF3QIyJ/5Ovf0XBNxxgCvD67XBM8cOV327FzN0wVUc/Oa6a9eybkJe/NJghfHdx+5Rl82Bfa9U9GMcvjKnBjBsYbFdseHnY7EagEfFo3X6PpAY2hCzxx2tu9bxZeXcjFiJxvJ1tgsJeK4bn/UcHOnuzW0erkRiZUG4pADcbKDp+67j2rmLxYMaplisDt8lXPAxLuK6CK8OA0NcfEgy0nC5UY+B97NCp1eaVzm6Eyj8WqpEzY5KQr0e6WcWCKDwM3HOw346v56qwQ6RxeVJanqB66Nh+RFYwC0V1fq/YAO7ZTByoxcetjutKqWSpB7a6BZU8+3SAi45fiss6srpRiIx7dvVH/aqkU/U3S52lxowl+01FrUdQrEHgU8Pb15r+v9tfplUPbf/1r9v/ml3L/A5y0TGonSiHx0DP1mq+7fEZP8X/9a7rd3eiQGNtM55qnCyysVZxtNNEnN3jUfb9XTfG+XPIuJChpp4zTJYR8TbGJNbKRVoRMyeU8Df1iVcq+B+9UTFYuFmt98J9E8jei7sJexh/Y09pvMa3g4ahUK9di6NnXqzZeC+3C/k31xY0IO0iSRj9itAf6gx8e+kd+USs/XKonHArHYkfzLvuQ3/O6Dsj2wYWvrRQK+rawGqA/3cuhYbCdV6O9k8Dsvd7ZQ2kqjJGe/bnfKiQ07YiHR/M/sX+E6WyIDmSyuSPEPDfGC+/FO9q/tOIM18Spipoam90TcbH5ver6R5YCjB1f82ohvmohRkxCwq7UcMZnxIn8CHy9YH1vaD52mZaFAXB+xK0IvXZ7J4ZhDlkrwwD85U4ssTTRwE3xUS1zVM5rbRzXoswNv/8vnOr77pNP32CVyBXf9qAm7Od3uNf3yqfyLcwl567E3ObI0sq7z8OIem/LjtVpicPFJsJ/NXyJ3+KJAPmw5nyde8tAksX8+nzwiAz4RU1TwoaZB2z3uVPz6GznkPg1RCfgVf/K1enVy/KffXc9/xXsgz4rQvtGAXejlsSUWU0X0Rt88UXy60W130II8IL84m+vLBXJp+fqInnXEGiUyuiI+nvnyBJwEPz88aKRJHdboahzVvVirwFaY/dRvPqqxeEGJEmQzRQ5PY4NcDGr+/Ac15KUTtnqoT8po+Afw9+uVanzpkZxnAl+XJZL9L8Wwjz54RWyJlzSMrexfPHtojzojxiwfOwVspj3j8T/yj5v+jgUd9/54cOtnP//lpz+b+N96avB9Gf/AtUwhbfxd0+3+SBAoDKkMdZR3xMm7iCZ4w+qP3rJbX8YfPfpPLh0TbfwnD/7mhsdQ/M2VnfEOwuwd+3PUz4ab535+rp99nOMeP3bLOacYE4oXnSy4GxCmcRrtkdxP+Ni1c07Oufm+/cLXcLBrG5zaD8+dc8z7LGpGK2HO3Hw5aaSQG1BEj4LL8YQC1+fXPEULez4qGB25ae86xyTO7ceu7fjHw+73GOOAUXbOydaOIciGc07OGX5RkT2dJGc4wTN7z4ZzdvczLHatnz6O+XY9cR2ByeAy+MefYOa25n2ZZ/fmhg/PRta2+zZ8mBGf5/UWiPKSrWnPbNh7f6AHz+zannM608OOX4Y9G+GNXbMFz8W6I8o+yc3/id+fh/gYWtbgGdh3gD4jwmpr2PqGz4AM27lzjtngz6ITZ0leyPvAmeScm4f/6cgd9p1k1x68g/fM/YwjUzR/0IuBWyGEeZ5zTizCj5OHR9EcqN0Te0IvDvOaVlC0cxsDwYTR8wvNkiRqAI/I+xNwB+TVhvfwlXsRQ21rhyTM+4yGL2sk7OW8yZbUUOwdgc1gN3rMcg49jf7OASMbj7xzIqEwOkAupTi6nEA2Zf0B2R3Q856jc042197ycvwnWfBj+wZkxTnuMidNUznnZImOvd8RHNkw+9F3g0zNILv++GO09eA8Ba+eSMClUXllfPHy4OPRIYMxhEQpTjBCgwC9jZ/ik3A9Qdue/cyxTtDMrp3zP9ERp8McH7wMFuecAs8mALJ7zoFfcLIgKbDRlAYCUhzjIIqJqcCOQGCSk+b3ZEh43oGeHTScjHg86zl3zinCryRNlaSMCC/hj9Fhfo9VquWCOVHOufnNuq5lid6RgHKWC+BqaYg1FLAbnolZTo4dPv/Y9ieKFCZbI0nJBI0GHK+naOTgucBziF49E/OixIHz3iR59sugXwp8aZLIQ6fx1KhjLUG/JCaKafITmE5Mn99NkIssTZXEKMPRZC8JEfwypSRlWZ7Px4n9jgQhyXyvMLDZWDKcPo9WgWcxy2Z854eO395+ab7XIreOoEty8j7I/j+/sxwbjuBmPB6BFXQEQspYy657eBGAL/UECbxboNdZmmlAJmzvJE3Ba5Jzn9flYsaloOFQklSYHtg8w2eSZHathf6efR1weN4zPhmvK4Lv4JAK4BmZi2QLkOSZV2QE1OjNBM8NNhu2Zpblgo2avBMiLsd79sOyM962dkOw1yADNj/AnxPnHTDU6GgDjxyADRak24vQ2nTyYbuV7WHy0rct5+DJcyOhL1Ili1I5AZnQU3IZnkguSwiaU8QkKISgmGUzjwzmEnoYHQyW4L3sUwMHW8+0TIDLgj4PBhUBeeR6B88BR9miQm8rRfSmu3/UkqZQjxwH2xt6DAzTTaODrfu4vSdP7dUxx3BOCGiLLFcLrjUJYo9sjoyORC1hzQV0T6uSRKWjEH2c+RfgufFyRGds7mCJOvQf2euBxMqSqwT8Oor+CfJdAnMOnBl0aZoG2rfKeW7FyJaCU0KwXRCYnz5BV0WVnFNro3CyI+kb5r9MaXnP3olZpgzZH1g7S3MoYlhJCfdq7hnNLG5I2HPANkzgEnYNxVengmRong3hMtaxNY23xrc1RdwIXr0RygSEiSdocKRYX8ZMkfVVZuqwqfYNz9a+AQsfyHz1QMM0xYYvrs6UsW6NTJlspOiwwTCQeNj9ARxG9H9PoziiG845WUJhw7a1kcKPI4WrCFBLaxACh/HqRMEygxdfZNn8XwWvrYmWY7dHfJf5DZEoLvJSVVHKWcMnTWR4deydseeOxuTImguSiUcSoBPFwBJdPBr/GXuaKmbvQ5rpiF0Iq1LG/xNNkYEGYo3cNaw1oIcbGr4XT54hOydFClgHEsLuZjsnJMaYaIkT+HiS7OiDrHixZx2zWQ+3t4auSgpAFcnMI80ttyxksmS20WQjgZYRHkcS6QPNiS3FCOOZ0cd8BjmLTOYC+nRCRxP2WVySyKdeu6GmUF2Tf7ezzJZlIR+jhP/us6CMRCZSlDP5WMVc1RT08OMHqcqUsN+RBL2n4ZWZbkCHPfagxS97HzSSXGc0BVv4/LjfYVsmFUmqY9/KCZPDrxZZrHkvRK+yWiqgj95HbSm6n1EAZ8o81/O73Gxkf7mTI2PGxwz+yWSDJnnwfn43hxY2EnAYkOsaG9Wy/r4+ypFsp+AzoP8BuG6/f6sddO68lPaimPgILVoFEu/aoyFVprFIVDy7VLJaUJQ4yApr9v/qChQ4WgpKPQWJ6+9/1N3Hj7I9jc6mx9aczYAlQvNHbEkKj21okc/JYWEy2vZq8Q0iyT1SxEyhvUPnbDQ39zpGJHCZSRQPzpEhHsk7J+NpBrzWCN89bpVcrvVIMmq2pj+cZOPdG3CD5juabB02LBLDjNieCt9z+fL5nOwH/HNPQX0CjoKiVkHia0m7B27TV5NxK0h79HdPAcDD7wn+bH//TuWykslIDS839hed6PyS4wE6p4tSj3e38vDkAR9gPuWIDERofqToNlGcPFLYsLVjiLLmZhoT2TiivzVxhenoiD3oOE+LXJv1Gv48aAJ/OKMRvprcW7NwWVTYrYli4fZzQQ56oZR6+uSJOhoaD8hS8/5OIzYpef1EzS8u4fek5tNWA42hnoZBjw27+e6NDtixPSNQbOvSILNlLTwuslzrp1c6JU7+1YUSihGHVFrQLMtDgm4f8FdRl0+eq6OYhYnnOtEja4/yOjkpXy61/3RHUWuvh4+ftAIno4Pp8hl2KK6XOn/xTAVsP1C8dfiLDuedUVg7trV6bPSO9Z5evtT40OjT9590oKF1fPuo5q8+Kq8WymjsTvBri90okFnjj9nABP5Yg6OkMWw2af/bt+ooQJl969A9iyeOZjtubmffOKRRN7c3Mh0RBaINOma43CMvB2xbgMZlmqlarXX29St0L+phEZR+8xSV9Lr49rUcduZEMbukYGwytr39oFgEjRRFn75+ofFZpuWvrpRS8IvYSSyCHpBjsxfN3RZfPamm+JWuKmUvLzUCU4MfnCjAmR2K8GgVMz1ij5bDQqtnhcqvN1rHS/WfOrUUysIq6uyrjfr7u7mQ42hInCgAWoF/8fVzCdzNL+0p3t3+9Y9aUaQxHTHb1wJ7xO528He469RRADy+e6AItNAVBSj7fxBn6MSp3emELdgBh8eH9hQLWxruZndvhxp7+VEP0PYBW+mQ8+YBvf+4F6ipyTr5F6nG44PG1aTs1ULx9Ypi9Z0CtuHI+8Oi0OCDdjSjizZCplR7Co39h4P69wdlOyfnUx3gTU4xLNaDJokYOqijABVd0Do/06JYajgMKpOF8tcUA7H/n/AVj9jH/E9fzHbp9rsf5X+4pVnxqFFOnmZHoJg/RofsexXrlfZDK9O5BQ0JRyH+RHwzrAqNy1KPp4PG80qFgg40hzvwfv/jD9gCp9v7W5lvmbpBR4qC9/efVIRcFcXgNQVxUl3uAAAQAElEQVTBSDx8//ig9x8+qHpe6Pi+1ngnhY1Hg6QL9CUSKJqtLlqpojGckVfcfPionuKc5X05tqLMMh3ffpTH1z+8ey8rDuYj67ReFbo0ZoUG+wvh336SdsNMV/OLi1fPtUPPHv7ye/U0r9NlpUAc0mFrWsbs4/Kg3TLIXy4xMScNUcrwpffwqaP4aF80POKj23FUCFF5luuE7TvRTMgpsD79+oXCea5zGkxT5RTWXle/eiGYqvV6Izd5jQTTATtrvr9YrDVil4frnZl3YtJBKxR6wI+///4HWdxau0G5S5Q9v9D+dkscuFVNbGQwn6/W6tNJLhm1eL7S6vWZSmB/SkyU4FAiheFxVajBqbAtewtbKvizVw0NWnyDFdGTJxSuA2BikwZsZemTmW8TL00a0YlRBf7k8N217v7H79TUE66k0wCtlv+7b7W9kk4dMkUxOjH//emBgvdJ+f1JI/G0tnstx6DiOKh+d6v0fKn0T1/KYqlHiq8tsVSgUB+At+T9FYXmaZXr0DdqoO9Ag7hKChqvgzJilDWNSeG7I37a/hnKbuzh+U7R1kWXjqlTudmoYC2LBXLWrb56qvRPXkr4SWFbInHhKU6zbufMy5OMpibX2CjQ1vzXetdbpRSiY5ooEDfs33xQgw44fFxHXJRmFXJ8o+ENY+jhL8u/uVYyRfhxybjSUlHHHz6ovr6XJlH4FvQ/oDNBF5eX2iCzDh65ZY6tzFQRh/X4yYisVzTOx5dnyrFT6fNn6tY5jZsP8vjakcad4ZYS6HtsZ/biUkmZq7irpeCxp141MYLjmcVzHWvm5BSnr840ZkFD5pXzTqRBxRLywCbw3FxcSmWqfLVQf4es3WwVsJEl/q2nSV8R29i/5GW66tDXBc1o/+xMEX1YfousL3Mt//kvWd9Jfv6BdmslNAsS7Hm0LyphI0SM3hrf8MfJaYD2nexftzhAqwMxyEgjuoA2bR5VM2/Jvo73Chq4Dh8RXMD2v5L9RViL/p7WmTx+RD1r/dVbhU87RXg6ID/+7iAXo6yhXtMgcaPUELv0niNyP4F7DZ6H37yVPu1V5ZWqqgJ4L4tNJvxyQ/xQKVHKUJloWS7UukHTm1t1+AbjW7rkXhmVX210Br8mOck55eDcBCf/dKm7T++55ZBrdAMfYHQzeCbsuxfzX2w0Yocy6Nqit9MiU6Me2e/JP3sF4q9xXWj61TON8LKDl+K9ZLWRJ//Qj7cyGox9T/yz5XzStD/BS3wQvJmQtcTkCrj6t7dy2AB7P+KjfZlLyIlP4+cGGjI9Eez0rFUsKk2AN6DjIWY6obPmNxxN9VN9VA/dkzwjN2wVEaiA/o3UhlwSdYwSpk9HYrUD/J4Sp8XZRitiOwdtB2KflNjd5LQmdw7YfQFX/e5G+w/Y8SJV+/079RDKd6P8V1cK+MLzpFL/1/AMfxlo1JS8FzopQWdH6J2nufyhkfmFAV55cit/vhHGXSl+xPYckButK7ksatztNeHr79+9Q3ZSDW6SNaqzwHlw2uPvzFAHGnKmdw56mS728KlFftzTM2XobYT//nIth91xv/mgBP4H7gmbszPZJr5qsbUmkxM4uXEi5u3kv4cf+BZPc2/k/pLGeo6fSrFzen9Ps/FHtYVXsSyVLAod6538Klf8X3+rJ//n/70iTcABOmiSAsyK+Jb244444lH6d9+r+4/fK7ajVuRe/tkTpcul0k8nuQNEI7Yp1hu5Jxvp5YXqKirSBG2nUc3tVo4pRtsRP+ixs5Y3Jvallz99rbNnTxXQzQHejm8/6YF4LNIIg8EK8HlEhh9Oj+qISeKTjfqXK/XEJS15QmK4YEcGox921fIhAXtAHgZ0YkRHhuhUxFTH339QS1NOSZDJbv7NM5X4+4x4bRg79HFUhX1IyKUzxgi/xYg0yq0h6mPQSM6g7UGd8Rq70D7u5dJEnvmp2b4sUVKVGupa7v4oB3zT7z/KQ+/0n3+j6dW5UmJj4eMsT8kMhpgpQAujh0PXtMiVvHiiEV06/e4dvPCqLi5kPiUJqSZi+4YYvbe8Bd8Ys0zTsRUOX2Ifhx6N7H8ib/TAouCUn23Ukuu13MvxEV3i8PUb5dBuxAaNBJy+HVTgO2W0f3kuPd0g08Rs6PDx9l799VbJARti8tGgJz5q+OpCIueZkH+T94nYNsszZXku0xOHHxjQiZp42XTINYMG4xM4TuQAYi3z+SK2Gu4fiBWkBns4wlt3s5ubvClrmW0pwH3AruedNH7YynS8Nx0nnmvYgyBCS0Vp38ixvmef3uotUyeHHviEZ9iFEXn06PpInNTij+tlqoBuNc1R0eYB18HkFN77f/21bP8G3W3Il3uG+U6hu/0yk/nyEd/e5UET/DL5rk97OXxMgR1z0PDoezlsREEMqXWptgyqpwGbPKhER9fIzUhcE2gSj6zh9f+nH+ecnHP/86FHGITy/kMWmPC6fzx+/p5zn+Fwzs0wOefliCgmHA1arC/jD2tgRKcv44/W1h9/eG6G3N79w6M/7OP+cOvvO/nyvgc2G1/mf7lvx+DDfNvOh6GXc5/X/zLfCsh2brCPJCQ22ckB3jQPw9PZzZm2dvJ5OMccjKO9P3G0u845OWBxjmcYbtvzy307n7jnnJMnQBSfCTrYvnZ03nFHChjJEOO894gzcs7JeT8/s3lWBLOjDed49rNhsNr9eTK/7NzWsGHnNnqMkQ07Z8q8jx1t2D2bO8JH/9OezjnZ+Qis4jMCk83zP90P/jNszn2G5cuz+ciz4L1CCArey9758j5LzT8D643Qzzk3P9f8cfNv44dzn89tDbs5AtvIO1/Wj9AqSZIZxoF1bI5zn9+xte16+MJX7hv9+q5DfgdwHxmTnPs83zk3wxnhQQ+dDG/njJefZcE5N8+deOZIyAB4fl+TZMOLucDXdzgT5iY4Fue5x2PnnGxvXpDnnnNOBnfwXob//Ix7TJUVFQeCPgfdJtYzufU+2CPZ/Z4kyvA3/Dz4e9ZocVgDgXqSpEAhOcd+0CmEqMjw7DlChyRNFKBXmqbznAFcrElpw/AxvG1te250Fh9b3wI2g9ee2bVzjidSAEZbw4bh4JwDPy/7xCTK1gnAaGvZ/p/HpIRijXNunmvznPMz3ieaTiZrI7yc3KTgw3zf9rU5hrPR2u7bHPFx4Gb3POvZ+sF7BeDq4INj7wF6mV4555gGs+wHuvrgFaGFwd5j15xzsnPnnMTMwPO+w+HyjBvqkBuDwQecFbSdbLBWD698iBrR74HCak3BpOeZyabZlg7eeNYyOJxzM03s3SRNFZE1D7zivuFoNI5JREwm9uvVsycXypibpKmKspTzQZ6EfeLdKSA/WdAYvSK2PzT9fDQ5mddjDmQk7+5kPLBkvQnSSJI5VRnvQRMvDW2nYPsCt5fThKwIGjUkGpBipksDb+za1j7gyI/HI6BNTBtla7ckex2BpfHDaGW4Z3khD34nkuGBACqF72kkCINuRmtrymTgxUKKIch0ZoKOGUGL3ZuAIS9IJFjDGhohRhmtBU+s8JmkqUYAdE5KaSIZbIELoz1ozHgbL8S9iXmjJIPH1j6QUBvc2WIxwz9h42wwZZ4z4i9svww9LsCjIdG1+fZ+g2w18DXJUhkdjB4mmwYvqAHe8DlghH6T0RT47b0HmiImL8bHin2XJAEzrsGpJYisu0YTvAwkLxnBX6wKOejSIcNpksKjVAMyYWsZrjk42zlkAjEnFEsjeNhaI4xPF4UMBwv8IrAyQ8H7GTajgen1AJ6Gs325YGIhsxcjdsH4gUjJh6A8yZQtStXIgOmYyWUPbkL2yxF5JYBOz9dKGA3wDbyfQrMIv+28RS4MDlt3tVrPxSHjve3bIxdHaAlgSoA3MnISApNPvyLgA76RZlaa5Sqhl8mW8cEC3+iCEnlF7HFH8O85TuydICfOeRltAvAbX8222ZctvJyMpwZXz9rGD0gm46Gt+0Vf0ywDPWIG6Q/zTQaF7vXI3+FwpJDQaM/x0fgKjwZkLIEnSVlIidcefg4sPlAwsoK96Y9nf9vHYOt5R1yfSOwtwU0s+IfvxvPEea3Tct77iKwav01+s7OF+jwqbgjX4cnQ9BQIHUlsT7K4UxISFWlOEZHnaaYEPILZJ7Op6Fa1XgLlJGuEpsiEyavRx3yIHTvk3JWZWhrMHYH2noatvW/yanxfLNeajo1SkrOahkUL/4L3stgwJokG71Qjyx37RQL9mvWmeUfJZKAAnpR5xqflYqmqrGRyl3O/RaYivJvQmSPFwLPNRm57nO3dCVgWzy4VWHMAjxxaGe2Mbirg1UUl982V8q+eaUEi2pMMDCRUY+qxEQK+XhN8CN7LPo5fEdlwyO6Jgnog8dHjSTn2xuAMaaLgPYX9A8Vor+nU6pwmvT033XQ0QdarlXrg8iHo4uxcmU+0v77TkYJjRpgRT70WeTnL1o6k7IAdtHUHo0kW1YFvqHJN6P+O4su6qDQiW+ViAXSafcCJBrnJ/rJayMZQpZooJDmKeCLxKuCn0I+WYu+Kptkje+To3pJ9hewtyoXu7+4kbHqNnd88eTon2Cn0Nl2Sc7K/1hEEGdi7RhcPJGzGswG5O6Hzh1m+O+2x+ya3Ab/y4qtXsmcj6z7QFBPrNNjFEbyev3ihgsLL+O6evbBp8F9yqopKE02/kUbORJLn7ikOPuBHVoVSCjiLMcg+A2sCjsw25uh9jX7ECG0PezX4nQzYi9VK0UcZHoan/ZWryW9S5HOh2leZEpMl9PWe4lcDjRbYjwI6nlMQsH8G2fQxpKkWrNVityL6lNOUCauKwn9US2KZNaOscDOS/DoU8MWz58oj78CjDjmMyOGRpvItBerWTbOMt9DBRkwS1STXGUUB+2fcDjd3s14V0MH2NnlPB6lwUZVPtMkr8u9GKLGUBeR2VEfCXX+4UaDAkJAUR/AJI4/xB9fbWy1o8GxoYi9dohMFFZMfwQvjzS18mXmMHKzA2eiUVwslyMfV1RMJPbv/4Z1OFPmP2CqHLJ6IXwbs+sXz54jMoG6Rav3NS/XLXBffvNIB+tdOSlfLmUblYqHGmocUQsr3O1UUBx2NEE9xsl/naheZcgrd3SrX5psXMnpvzjYyXfLAOVKEvP/djxTCGtlf3sTWaaR40dLQHmmQtvCtKEq16M8X3+R9UAxedzRVR4oZHQ3XfVsre34l06cGXgbv0ZdSu77GLj7oAI+ObtDZL1/rnqZk93jUw2++V6oAWSZZ7LVHzk2OVshDVVUKSVRBMXj49Cj7q5OAvpmsCNtcQkNeVA8cE/MeKbIdsQVaIX/4gIl39OYO7+TU4P/W2Aej6/DdR13FUktkUctCARldLFYqq4WWm7WsCNgl2GdsSE1BL+PZ1eWT2RbM/qvuFa/3Kh9aZYOX+cANz08UcvsBXHyu/rcH7f6ndzq8PcJjpw28z4FpQ5O6o8i9+eqFLrJKw+/eq0R+a+hxQu/TPJejwHivTil839SFTgAAEABJREFUXNGIDFmteJ/r43/8qOGZdDrb6eoXT3T9/Y0+/YdrfGSQfVponhAwGC/sr8mMZnk9KE0SJWmuaxrzHXvEulN2W8shzweKVbvtVhfYi35o9eHTGw2+17LNtadYllMkunjxlLi3UIqe2pdKWmR2OrRaPX2i89XZfN/8aU8BKsc3PFCkC4tS5eVGWbVW99d3qg8BXW50/P5B9LyIZyeaZI1W60uKmQ/aPHmmDh3JKHqtn64UVtLyRab8Iqi+u5XDvxzwaRM0trjq9s29ls/XSn2qA0Xcu9/fqKUI2dHI3mNjM3zkk4srDQ8HnWgKHD7dKcevtxS8W40UQGvF25Pyd4/qkd9A3NL/eKOe4mgBT7s//1ED1474ryJeStJMa+KsM2Sx3WQKwOg2C63R/Qb7vHn+RNY8HvDLHbpretIBh+lyn3klx07VotI5hWeLVyfiPPur21N9pDGDfsx/EfaoFj2++/GdHj/dKiILi4uNQhbhxUH9gC3Ap7tFruHZSp5ibJOOesyd5HK1zaOOFFwfKESanJbIm+m360aVu1YTeux//VxlUWpIg+IgjV6aFpnOXjxT2Ujtbyj+A2u8PSje7FXTEH1SbJRjPwPF9cM1DR98wQE/cMJO5dClPI0KVoj9foutbHT35+90ekNs9q7T9rd3qh9Osn/5xmTE/IOdF2Wp491Wj/izEps0AttAsTN9SXwRgi7RjZI5OTpgtNq+vVb5i1fEWV7ZspInFjjdPaLbuXRMdPjxoJu/+KT241Gnh4Y4uYM3z9XiB7oi6ESc1LtR/e2jcorKOYg7ZLWnIGtfVpmmUQ/Yao9dqc7O9ID/NXh79cQsD/IJtixba/GY6vjDTqs+ykdpfOq0/l8B85Mgqr06EsdYLpjuW0X82OF2O9u+ibjGAXMRMwriUkOM0uPb0puD1ux3hBansSMuLyUazds//70CfLMvx6yQvx12tiHO7aH5mEYFbETSTkod+8rJ4kKLUTtsgOf57t0HHcZWPbHhYn2m6T++UU2DLwPoUxjnhnFGbFQgz35ZaaQhrjyZYStWCyVJNjcXMG7I4o2sUR7gS4Lfd/iWDr/SYydWf/qNwrdPpSpXc/8offtEE/89ELN20D6kqXIaRhm0CDS9m92DVsRwIu5/NBrj00WT6oRMdVWi0zLBD0E7YIv7TgZjBw6njx9mO2O5lzX9uquFlCXqV5k6YsoM3e85ti+xN/DaYqDCJcqXC3XUZfTsTC3HxYedGpotJbGZSxPZPy2N6KqHP2MMasFhIt6NxBe+yhWfbnDRgyxvmqZJbrHUNI3y3mkgLpy4d2hPvH9QQ/zXo581TdwTOjgkQc0iUQfPxDtHYsAJ/nQ0uOyf6Twi+8dfYP/8OPO6gJclzbu0LCTWfbi+VgDH5fOnmpAdEXcoOBkPx+jk4Ffuohz6VdSjRpoyxx8/KoQoxYgteVSNDdKzjRx+7gRP9Mtn8kWi7Hwl92Slxa9eyv5Kz2PnkjVxRFtrwr4P7L+9uYGTgCLJOTfHfcfbO3W/+6AJW5QR50+rQgn6azbpiM3yxJRtBmxP1xrxy178x7sTcCeXK61/8RJ6HFWCozf6G2/fXKtJJbGWNUFamlNKU0VwCPiuPgtyNKOSPJPSqI54KNBscH/5Xg4fX/+OJih26UQzxP5iNeS5TsRITduox6/22BZH0zEuCqnraXo08vZPPsNfkz0H39Mekq0q9GCvhtygWm+wW4/wHrquch2BL1xhi8+RJ5pJgTjd42uNJwk6EaF5BB9bv0PuJxpG9q/PBJ7lNBcH9Cth/fBkrZ7GnmO/Ad4261zp+UbCrxXonDX7RuxgG6QsJIpZqkCe52nqRIt3wMN9fFB7xL4iP/71pfQNcaT3gkmanq8UdrXsSywqU2WvnqjDhk/4NfvLycNvf9CA3Yn7Xo4Yz33aqUced++JI9DJviIGxpcN+KEE3Zn6XtaEgo3Krs7mL29NH+41kesfiRc8PLW/AkzRv+ntnZofrlWvIRZrepqtAR5OyOme2EMNPtD82ddXcuQGvke23t4r2uLkUlNEbshH+rNSHTZqJCb2+KKe5fTVWn6TKyXOVBw1bILyf/VS+lfPNX59ri6RxPuBTns4oE8faj3+3/5SGfHR9OO9wg8M9unIfRri2JbcNqsWyPEk9/qJBmT0RHP6+MN7HaijrV+8lEtSmtejQkDm0GcHLh2y1JMbTchOgp30p0HtDx/VQ+MhevnLjdZ9lDN9JVcYv3uvJESVxLJCp4we6f/rjUbolxFrihjslE4Kzy9ksXryBLl7/0kjeI6PRwUajl0UOe6o1dcvlHz7TA06moKLz6IsJj98ulFDfJPtOvXsJ3TTdLgld2zw00KOJmoW4/VWHrgdvsO9OJPLoxIa9Q18FDI+YTftSxfHj8RSqVMTRk3IrcNGBB80vvlELtkqUPew9xvsaf9Xb1XjZwbyaIwijWR8DfnE6ZG9VqXS1VKOWGn4yx+pE0WNFchw7Wk6BuBIeC5ioYg/HonBxjJRQx7us0wLYlKjmRaZtMrweQul0EnEpBZPjeStDnpNZYbf36rB1jroOSLLDXFM9/FO/tWlRuoLRZojbIMM15ZYayDumopMqQtqyRm997Iv0zhigoH4yhPfuo+PwL6WvFN1d5IjjhS8FzGeziv5NFVi/MF3yXk94g8O0DK7PCcG2WlMAzWhRib/XeY10uweiTfCgKhenWtEnpNGcutS2YtzTdiCfpmxXdSIjQjEPvEwqPrV1xpz3ke+BvyI/SFIj4weyc/c+61K5JAoRR46FuVSnZ+0ITaf0LcWeXfY0JRYKsaIiXCqqM2Yfi/Q8xgSBXIED/67ZJI1wz35QeqjlERNQSoXC3XHg07397PdEbWDKsmxH3vticvGvpMjH+me4JOhldd/8wdA/uB6/usXm1C0//q3kA/e+8+/+3OYfn7+850cF18Gp/+NP87ZWraIHR3M83Ly+uOP48YfD279/+xnNCGFlgOGyIZdfwHGoyg2vlzbcX4OAs459H0SB7s9H+2cR/O1/bLzceg0Emixheza7ttw7udXduc/Hf85/k4oz4BT7xkW7IUQ5NxneKzA6tzfvbatZ8N2mvhlMQEvSqzH5fwTWWskqJov+BW8lyVznMoCdzt+GV/mOedYxslztCE+zjmZotp69r7ta3vK+c9zWdee66eP++loa9p85z7fsTk2nPt8/dM0bNsou2/jyz171/aZr5k/cTKAm8Fkaw4YxAHcJvQ1+M80Y8oMT/BeMQb5AL7Q1eYlGCPxaXEYxj9O5x/b48twzslxt+twaMgQpzNs1oQx/pghG1lPIcj4JvbubD2ONhfwZAt0BDQd8wZkZTackpx38sDlnCdW62c+RGAyx2x8H9jPcBwBrqNYYjBlOKMv8ASceUyibH7wQUPHGhhAuy8+Rq+GoJZTOefk2c/wbgnEWwJSKzo2rOucV0qAMcMiyfapcSTOObuSrWP3bPQEYd28ppPj6c9/7LnB7JybkxRbz941eOy+4W5zHG/6EGRwi/OWQGaEdy1F+hFHYc6CPERwUBBbRlcbPTT0wSsBVqOLoAuvyz6fT21lBng652a4W2DtoInBPcJDmyteMjhkHyc55psdSFCYCac4wjtHs9elCQUoGUHUQTOTK9vfjram8X4yeWNzkyWTkQg/TI/SNAO8SXbtkbse3gSOtq9zTgaPjZku8Nlzzzk3N3jYUUJwnHPs2ypJU+UkHEmazmua7HXg1cDDHtpZYm0wOd4xp27JOfEeSY+T7W00GOBbCw6gzhpC3rqZvp5Ax5H4BgLkAdwH4OyBpyNxMH5BHs0vSMCGo+VoPxVBZFEWcs7xeFIKfCZPTk7L9ZrfktExRV5tjNjh/e5Rn2k2aUAXTMZltIb3RUzUghOX+kJTS0rtnuFgexrt7FlIEruU4WgnJ2S4B7d2GtTBj1mWuNfUjTp47r23afOYeR2CbSMDEpbL1i0pxJTgNAKD2QPxcbxnunqi2GFryYMd90ym8ySdcTH5LAloypIgjGdZkcMrBvegzGecWOuPfxw31hRTSuaZHNieVqTfbrezHudJpjzLCVT9vIbrJ5JVkkhkOQV/g9kaM4L+i9VKCXS2NSLr5eAyGL9JzByKUlJg2N1tCZjquXkWRzaH5oFnRst5PaMIQE3ctzVLEtc0TWQ8tUdJmillDPDtYDAy12S0RQZt3zP7JqvzsgSB+Fl7EtMDwyhvMLDj/FMCq52kWTqv3f9Eb4cOpeBg65tP6eBdTyL6SJJ/IKGo7x4UgNts7ZbixYAteNze21J/GEYTW6NHhjtssK2xYj8D9Yjs2fMJZKxBa7qTgF8GnkbnsiiRyV45SWECrUUBZ6pSPQ61ZEkwAXN2tpphroF5kq3qdKKgkpIM275ZlmoJTyd5dhGfz3MmO4NPFQlGWJdKlqU8SYf9VfH0E3GsqGWy2IFXzwjQ0mRL6I3dP4FPazKdehWblTJ44UkmJhLs1CY0vXqKVx2wWaE4kNxnyWc9MSge7u9ko8NetPBsQMcTZNYhs0toZMOa3ma7Ku5n8CIvrJDbKKDbxPFgIaUxUcZzF7weSY5G/NkEvY/s28KzeRK/avYw2enQnfRqI0+xoqYhZeu2wGA8HpDRCB4tOmo6ZsNgNVs68qxClhMXZHrNkvOP/bOChq7J8IEi0mH7KCO26edht1PwgYIrBQmSFr0nSaBxIuybFe23JESGS03SOvsXGGMybXAvzs5kune/f1CFDKTLSsmi0p6COkirwR+O0CygkyV8dKP0yH47ErgRAB5JSEyP7S9nTabvuTZejiEoP9toxC/UzDN7lua5zq3IDR2tUJfcHmX08M/PNVDYtiTMk/wZrRqKgGGYZh5EChyArIM1phimM8tOSmj6JlmqDFkYodsOvohGZV0fxJbzfB/D/OUUuza7eUK3BuRsJHlrka0BvbbrBBu4J1k3vTBdMaIb701HGnhq1yayhoPN2ZOM7Zh/h57GJNUSPdIK+UZ/jNYn+LD/tFUIUemqUiTJLygyneBbd/ugCOyeJH6iKKhlLjrkNFkeVfOsDtK2PcpRkBHPE2hijUmDxcs+TiYnD/dbNchCi374biJpf9TCJRqsaBGjLKbIqkLGnwWFlrPnL2Q+wvOsjZNairBYUC2fXsps2uN2S9HupAOFmSNFdIf8RN73iwLyTejRVlWaUXSt5ZC3BB7LOdlfsB9onPpRek7RJsnS+S+SViS58WKlUOV66Bs9UIAqk1yR5+snV3L4LFvDRs8OoyX7d0dtSeLLzUa9d7JE2yWBBL1QwIYsXz6T6UXrJaPJET6a7zmeZdrT1XJ5qouvXqpAhoe+09nVJbZpiUkZNSDH777/fsaxoXDX7neabSqys6mWWlJYNnufL5cQ2cnoMQHXA3RJSNBP0MQa2du3H7VMSqU0d6xoFTD8J4o1+dVGydlSVvi+/f1b9RRhMvgi5NP+CmTlM+VcG4+tQP+ryXYAABAASURBVNBRYDrBgxbb5ik+lBT3cujdUpi6+f4HFcQTKcXDhOLY8uoKWkR5HxUYK3TrgYKX2a9LmthNGVU8OdfV+YW2P76Xx5YvLs612Zxpgo4J8hdoQJU0lgsKNjVNmIvlRivWHfOEmAINc5PKZaFiU6i6rNSmnR6mR62/wka0j+rPcx3ak+yv6jp8Q43cVfDJsX7nNNM/rxZ69u3XKhqJvpgOh51OFGItpvIhQPuDKnTNIxMDtG3BwVGwfv/pg+4f7nUirxyIaSYK6lVR6eL5Sz0MzdwAGSj+nP76rXLe/3DayRoephvTKufdB/z8cY4Z9uzZq1XycqGzP6XZBm3asdP1/bUG4r4tRfUe+9wSJzywZ+snDRTmkkE6R76mdaEDxeyEBsjD79/o9rt32v7uWipbrb9Zq0w3Gm4izd8P8CjTBQ2EFUVgiwES1vfYgBTbRQ9TD3FQd7kQwY1KGj2rKdGRYt2ETpnOPIyNcivCPak05LWSZ6mqy0Jd0Svg2+IQJY280+iur2Vytnj1VCmyFiiQLdNCpp+LcqFqscLWPWp/uNfmnz7BjqfKeb6lUdtvclX/nMLlsFcRJvWrqCO83BEfHZHnFt0Qurd7Q+Gx7nX3uxvp06T2x1rtm7106GRrpOBnOu8ByzVOvU5KfKIEvM7W58QqQTuaggM+evfjJx3R+fzYq0wKWXxsMVta5CrzAjuQK3u2UUD2jQfmK5WEWY7vaASO+M6HTHpC8+Xj777XuDsqftrrQPE4PpxoItRa50tN2KkeuzomTgNyaF/kMbnwzouKnKqzjVx02tLUtTh8T0F2xzqX//SZlq+XKtqc4vFROfM30NHshi9Srb9+qXC10r70apGXsiplfv8EzQI6PaADCTZv0UiVnO6+f69wljNWuvjllS5/daETPG1jp7o76ZBMcklUQsNx9pvo2xF/uSauGX5LEZeGY/PxVhHbOq0KrZ/TKMKe5TTujvC+hq7u1GlD0fDi8kIxBp1TZMyYs+P5sMr12OykVaq+dKqeLaWlY3gFaLNcVqppxmR5rgQf8EizxidRF5eX6qHPQEFar87VIG+pC4ro68e3NKPxa6YPKfKbcd/oZ19W7MF/QVwQ0S9feeVPSm1eb3RKeuR4qQW2f/fhnTy0WmCLcuaev3olj1ybL/ZI9hKbNeGD9xT9iyTTEl/U5UEnisMG48gzzLgce8QnS7UUYR+vH5XfjjTK79V/Oql3g+J6Uv4r7O/TUnnnNYRR7tlals9Pm4UKCsIdOJqutDzbLxPJA/O3Zh9KuTSVCLDKc+CnKTqcl1p/9VRLeJOlmRyNueXL55qWuUSx++FxK6N5Z7IwSG4clUOfYoro74UydKiEVqtvXiniE1yCXrCv0dgjK83NVvn5el6rJsa/eQedmB8oiLfEXFOBnfjujYbE4XfvocuVPDqYQi+Tj5R9UuzTSHz+yDz3YSvQlqgjCHuqLCgFBkcTvIvSSIxcs6fFaSa7I/Grg7/rVy9lsYyQHYNnwp9jHlRjL8w2GTwDfI7kyUW1VE1zqXmxksNH5VmmSKwxHk4aIjZlkSpfVIq3B/X4hgguHbhYI3/73Vtl1/vZzsaLjapW6oiPmtutjgzTW49QRGIGhFO4VB0etmpoQI00pGr8dVgsFNhzTyN6wr6Yr3fI9LA7KW8kqwlkH3fYldRYKbPnhmu43mmkYO6xySVyOBZRAz6/zaM2336l7LFWf/0gf7VR9vJKI7Gnww/6qoAslYp0oe50VEGMZ/y2L7804DuQJwncReM60Gx16PPIuuUvX2r6+kLNMlEfnILVJz5uZ5hMBxJsV/8Xb3Syf/r57iB3u5d/u1Vxkmp4NJITDjR2UuRhs1rLE/81flRABiNN4+L55ed7Z4UefvMDdpAXacTYF3MKcrUR25G/fiYFseeEtGHHgTclJphtJY37hpygnxVL8pKSVxfwbqkDzev65l5Zz7s3DxK0FfpboBcNcjogNyO+Ivvubv7y0nCx0Iidzn79SiN+LmfeYbulYXlUiSyUm80MQ3i6kZAto3t+HFRj5zzyOeErD+f5PAcUZXrmFwul4G5zs6JQZGT3tQrGiH/qGF5Oy2qt9nfvJOLGhsZZTzx/qms15GQlNs18SW+5WZ7phO5bzBWRsTzkipfAU+Vqec/8PA5KuRLt/voHLX75FfLsVLy4VDf18sThpi9tFjSSVxn+9hfDJt8n/I4vgB/b3L27UZ15tb99Rxp9lFtWwpTOPA3McctCaxpJi6+eK3t1pWZqFbAtE82s5GKtxZNLwSYlPaTyYf4yg8fWFHmuNKbzF2fc1VI1sZvFD+FPiLOwCSM6753XRO7rRt5dGDz7Oe5vqzD/tf8EL6uXTyRi6NFsBn7Zcuz2tCdS6jV+hd1/eJTIw8bEK3ooTGN/QH/1bKlmnakmXvDY1OZfIFv/p3+q8Z+9kDe5R15NXhJiy+63t2r/x98p/A9/Kf8XN9KHnVwflGCcXJlqerZSSw6W4gv8viE+uJV7jZ+8RT+4P9sfZCVXRCfvNKGXSTMpxS8k8GNMncYqlQfXjHvt9Z1EnD0ih/HrZ5obfsinLL9CLh264NCfiaa9Z0T8Z08j3v8T7PK6Ume6jnzEbtKBOKjBJsVO6rD/YVnK/+q5BP+zJ2cymRyJadxDjU4L3ZYczcdYlcjMa5XfvpaQKY+8tqyTtKMy8JiwX+27D3M+4V9eqPn+g4b30Ia4ZQQ/s0utyekiJ74YlWMDIz7L3eyUIDcem6ftUVZTaLE3Dl0/Yk9H7HyYnBz0SjCgDh8Q8I0e+xKRp+JsrVCWcuSiWZIrsM7kJ9XIrMipU+bU4N8Dy4mcb3dNc5ncWNjFJCaasA898cn2w0dN6NxI/D3+eEMT+lbCnwjZVJXNdOsTyWzgWaw0PuxV48Pzf/kLpdhT++JMoBkfq0rGI/+rZ0r/+dcyezW9u9XQDbKGZ3CB+ZcaqijD0YOXfRe6+3CDjI5yv3wu9/WV+tTLagNDBIy379VAk/ShUQteZ8+fzl8s6UvWQidsft23slzfEScJXSvI84YXa/C4lg8s8s3FrHPtpwdFeJ+RzEyftmrDpP7TvWpo0BJfWa4ZiLkcMcmEDAXi2ur8TJF43PyRkK8RWZx+80b5b250ookfaAxn6G5HrWDqOrVdqxF9EbyOyNHh+ka1euglpfDDdN1soje/gHwmVxtiC6dP9r+0QW9zlykZoDV8H19uNCH3BXbGasZ+10sfH6RR8vpH+Ux/exU2/cMNe2TX85G7PztOODxx7ZzjwT/8ZzLC/L3TWdgW/8P42QsGz0+XtpaNny5l5zb+cA2M+GsI5eZh5zbgDgRkD57P5/rpY7jMg2vQMlC/DCM49Ur20B+GgWfreRyVDTv/+TBYbDjHYiw5/7Cg3bMxX/8Xfo1s+GV8meack3MOGCbNPLAHTnLeyRyEc1zopw8oOjn5n/4z2AxOzxwHHUeCJTmviWHv6mcfD5zBewXnPt+1tX46d8yXnJxHsVibqRDFMbjLM8cw2L7gGDA0zvFckvNOPnhFlEw/fZxzcs4peK/5Y3sx5jXg0UjhfjCFtHOCcDCXpwBs649s7tzn9+dzFvByM9x2dKwzv2vzuG/8/rKuc06eIT72rg1O5dzP1uPc7o3sOxL4OS5sXztyCg/QRPawNS1osGHnX/aeoLHtH1yQU1AIiYLzBKcD70Iy3nXey3AccWodhRErYhmO4uN55pwTP8wf5eV4STK8OOPEyWAzmMQnBC/PZLuXpjhj8PbeyZ53wD9Cwx5a2hjByXtb0f1hPbuyNWwTe2dEBgVcds+HIGd8C8DrJc+79ji4oBCjgo9A4CXngSGwhJPYb6Sg4JC3ieOIIxg4euZEDHOEHt4HjQSdLcVz55xSeMtBE+8OBjOb9Bw9+4lPYD4PZQFMYI1knu/BYVLwXgFYmKbIM3u/xygLOgQfZnhC8EpjYpTUCC0MT+ecnGN4Lzl+wLUHb3HPaDDyPkgpxKhJ4rafh7f5krwPbDHKeTfjwi2Odu0V2MucrZNjf/GbIwbeywNvUOT5wPrGn67GVeCgQ+QZMEzAN3YYfcer8MvZ2wDgnZNn75zgMuV946V4Zvcs0OjMsfPuwDD8R+jXQF97L/ogw4dlWJTf7B3Yyzkno2VGENFSEI8xyjkHXhMNskT2Lpea4JX3YYbdZDVxHtozTxJSLa4UWK9Dlkd47XxkH6knGJIc7wuRGuej2VUfUo3oSQ+s9l5MopxzCt7LA4Ph45yT9557cYYxwFvHtXNOKcGd8RA0ZLTOq4UkKAVqRnfbqAV/8cmglfPgz14jdqVrcdbI5Ink067t/ZrGSAfvHThEYEcMbTUF9hy5mOQVfULhoZY1Z/x8HRVYN0lS5MPNw/a0f+J56EYF7g/w0THX4ByQ6UCRfICnBrv4eOYcaLpkBM7B5gGjd0EWIBoswXv1yEZEB0PwSuCT417HusbnBFo5CV5ICbAmrDPMOPbq4IUDizwvVJSVJns/zRTAL7gg78OcVBneBvME3xDR+b7B3UO/wPoj8ArsOuDICYJTbExO8mIjcm5NaWtCznBB2wHdC6xtumhyZ8GPh2c1xbaOZM5sXgPOBWshlMDZKnivcrFQjS7saQbZt4xNFkfmN7xnfDIaDciz2ckcHKypbOu17Glr2zsmNx3E3llSi3wZrxx2CCGFb61ymsf2/9fckxR1rDXC24QC/eidAvSLyOVqfSYrVh/ZtwGeE03RsswVs0R5WdC4rueArwe2w/1WE/QWe9rR4CjggQ9BD7d3GqBh5NwKpEavFYX7nOA/J7loWbskkLcRbA4NihI+Gd8OOxI96G689CFqAUy9XbOeD0FGG1vHh6D12ZkqihiJj+ibBcW1jhRT2xNwkghYcJquFyopfGTwywLmtEiVIBt9De3RpQx48iRVj/ydKIpE7GuL7jqHXLOvd56cgESG/ev9UTYGElRHsmfFp5FiR2BOj4w38CMDxwxa+RAgzTQnVvZljp5AfU/xpwBX/2QjkWiduBZFjBSZatlfLmhkT01StV5jJ7AwFGPsLzburYDMM5MrG/bXMiUJSAH+PfQc0esauT/AOz95RWhi+mWyHcAvTwsKbq16ZNm+1UnepMP+Ebk7gl+quCjUllFVKxXQqqD4Z3qzoPBSnm9IeieZTX0ksVI7sM6gxXIlgfuJgtrREgJkyoegLM3kRiezdzEkyE2njmR4eX7OeUtB/UFHCgx3FFaQLq0359pQHJ4LdiSDcZQi9FpQ/Fm8vFTGGk0YKaA9KoWfE/YqkowWLiqFni02eoT2IsFvcq8KfZqgp9Ek+KAjDd715aVcEpDZQaY3A3Syv+BZsu+K+WLNVF7VcgnskyZ4HNNcG+TP1ltCZyuUicTPfIzRIElTjSS6DU2fCL6OwugADD1FRA98p/ck8xSH9xqUnlPcYY+Bwl0LHx17fdGNPQX8u+OjOuCcYSNhnUjgV19fqkc+ovfCLrAfAAAQAElEQVRaIesNe1mhYb3cIFtOCfOymOuM4vmoSSGJ2LVGA7iftvcqSaLDuhKP4NVSRhPTjYyim+lbseCZpJBGnq+UIYdr5K6sSj24Xkt0dMrSGfb88kwrCj3+2Kmm0TfcH7V7BDPw86yTMa8nGaxJXh9oXJvcTXLK0fsipirxIenoZ9h6ZLVg7ZZiTM3w2HiHDV5kyCAFNI8eHKdO6WqptkolCnZ0PBW8V07xpUEX7Z8+PfpO4dCSDLfyMVG6XmqHb9t9ulNPTGB4ZPiNMsllazv2wFwpWVcqWbuyZJ7ChOnu3YcPyNdOaZYyN1eA7gXyd7e91VS3itiQqUiVPbaAMmiD7KfQsaGglsJ7gZP9FdoJOTd9KBdLTdGrebpQQhHKU/zY3txqVS3VIy97Rppk2n76NPOtQpdd8DJb2daNhnd3OuGbW416+8MPSkOc6VDHSQk2xvTY/MglDeEcHOttrXHp5bv8s/6h/zW+sqeA4gbJZ4kcw+hy+eqFivVKfpIufvFai7ONRnxXTzHIU8AZ8A8L+JN0Ug7fInJuX6Sw0cFjeWJiSQ3+odekxo3QLWPvcZ4/QIv9799rj3zEPNcKG5JSvDE/IeIDOacWoCwWaGhaRit+U2hKRmlkrS46eC3V7z+phdeqsR/IxR65SlzQgH/LoMEp8+qXhRz2wfzWCf0YKSY6imLRbCA0e7h/UE8BpzVYwHdTrdShgz22MqVReQbu7tlG5pc2m7U6/KNY32Rltax0Qp6vof8JHS0oaAo7mQFDwvoVzYviciPT/RwYxuC0oNjVUmx7/tVrrZ9c6fzplfY00gzvE4XoA74xl5MPXg/LoNXLpwppojOqP4EG0+F2qwfk13Q4iQm2LyoAt8dmjODx/vaj7ncU14H7nMJ5rCcViloBe09hrHrotfzla2xdlNmwEzHFgM66GHSioKQs1Wa1Vnq10mNzkvFk++G93E5KxqD18kJ5s9YtMEfeCeybU/SZlrn8qtSm9xqRZWtOnrBXQ+ZVwLvIvgGZOV9sNMDPjPPD0CnQ3NsT8yQ0hrWK6vHP+m5UDa/sr8VF0e+E/Xbbk1rsY/P+Vm/+/DcUB/cyHo/fPlEFjeq7rd7+7o0m5COgbx36faDJmFWFrMG2xD6ZDj17/lzVq0tkYkLGOl1R/F5QKE7wG0tgcchuTfziE6+zrFCJzXBlqgP7ajrq8Ns7LS+vVFKoUpnJfXWhNM90drZUpTDz66Gr9Ujz9bjf6fHmDp6fa/HqiUbsRL1IlMQMGjQKyB8Xyi6WuqDZlqSpEmRrwk8+XZ6pIZ7YUYQ2+DuNwOy1++Gd/KJUbv4X+p8pVbpYaUkxbaQxMK0STdgxixvKX79WjV5U1Vpn8HSg+Niix2M3KDincFEJAdLmxROZLbuHfgMNJW9wwge3yNWZfUoS+a8u5fDrDQ2Bm9OjsuVCi+drHeG1/KiWHGl6OMgnUS12ZW2FQocsIB8Ou2h0TZBTZ0Vm5DmB5vW3Fyqgb/LVlQLrTMQJd9stTYq9RDFb4FfXtSbWsC8wYNp1Ou41UBgcg5P3Tjl4H5HFFXakfnOt/LHR+cUV7/SagGfzzQvtC6eReGJlBXSaSD2xwP7Pv4eX7xTsn62mYfZA0dXFRFVWSPjmjnityAt16EwCzBl6UVL4dOtS19fXMvlKaDb2N4/YAGSRdw40k7KyVMKov/+o0Xnth1ptmajGVh8XEdPRqwJmlbkOZdCROMNkwMGTvJ00UjyH2nr8/lr3N59UXFY6//qF8k+t4n+8lfsP90re8Z4LauOk/N98o+G/X8mFRvrNO6W1VA6JXJqph57FckMoOcjh0+og9ozKaSxMH+60JmaISaKcpm/A3ty//aARu1et0P3HBx0fHmSwDchkbzxdn8tDhyk45fgvXw+qYepAXPzpsJX/0xey4vcRO3b78Rq5LGXNQoWgPM3nfyHFdCZFP1dJrgZbGm4Oyoh1B3iSXq7VE3+effVSPXY9xW89YFe391uNqZeHxinyEpH/uKyUPj1TBk93fSMHLEY3R2xj//RzgL42qryiCP9cITEd/sSeW+XwuadBNP4eeQkJRe8HOYsnT6NO4BJ9UL1MNCVOAIKGBQ00u4RdyLETeZFrQYM9YDc75KROpOa8kuVTp9dnWlydy3yw++aJgrxk8o/tHl+eK7qgiZhkudlov93SnLhT8vxM++NBMcKbqpJH7lEV3b97K/OBC2LT7Ntn2OcHmT9MYqL0/qTCpeoXmRS8enQ5LQvi6Bq6XEibUgd05XF7p1BkSolFHMFN8+5akeZBigyOFqcBf0RW7H8vMuLXGxoAwoaOeTLT3PGuxcI27H+jIeh7bA4ayJ9IRpRh+zre8dtGOb4txKBssZCertQSL4ya5MpckSZx+vVTTZtK8sCLD9QqU365UYYt9dB8S/wzImctvthkV+jE9N21LJcZLJalUbH+1Ws51jBb4ZBV57Djpdf4aq0usNckiXveObZhn+iUPblQ+U+/Uk5MJ+Cb2l7h0Eufdlo9u1JEN9yvX6iD5yFN8PE7eeLrLMk04HtUJJqWuUZoanInYjiHj5Z9iBUy5rZVoshxMHyhWYTz1jQKNNutmZ3joxqzqfhIV3e87WR/zfr45p1O+wcF57Ujh+vcpEbAx7XxvkMPEnyXK1JN6EBCvlOnk3wIiily+PSJkjLXhA22hpmQJeNLdb5Rjq70ggN+kjVw6/agtojIlHTA3h0JqEoXJfghaKJ3W3kaZUnMVMO7FDn1TzZyJrf4cK+oTbFUQxPZ/ho3YueqV8/kX1yowjibXCgNyjZLBeAdiLUmmkzGy+PxpAiNnckYOu7h4fHNB03By+x7h3103sG6SYgpevGggnywNx1FLzxxQAd9hlWhHpvo0a0WvR8Y6dNzZVPUDnx6y6mAdygTCZuwJwYx31nsWqXIp33RJEE23Id7FTGBD5NG4qnYjEqpMezVqXe9hn/xUsm/+lr+f/MLhdeXOk6DRuJ1zzvD7VH6f7+T/uyt9OFBERvi4Me0O2qFfHZDo/rhXgO09shCha8U7+rbK6XsGJCTCN7Gm4wai8lNwpoOe+JM7zaFptsHDU090yPQaGvxbcLuZvjNE7bCI0NCNhA3eUV16M5EI7TBF47YqQ4dCjTdw1dPFF2UJi/7mH0ciLcCNnjx1dcq2V/EH4ui1NEP87/mMcKzkT17WzxLNS1Smd8fyhQ7eCtHnmCN6NFsAH7E4vwEm+hSsMMeWW4UY6ocWe3LqJT7nrje/GKGXNbUoDKgPr29xm63GolR7EvcUzfM+anDx9Y0YTPi4wnfH89XygYpYu+NVoP9henZQv6rp9IvnslBf33Yzv5OwCbiu6lu1IwtLwUFcK3/8gfZWrnRg7wuxxYZXKHM1DPX9OMYRoU002Z9IRRfgSa4W8KLF2fYWWTF8jR0IqsKmR9s3nzCFBzl0bNi1+l02Gkkxuqgryc/FHl+TXO0//6Tht9+UFxUmn71RB67M2I32rNc1mA+wSuLnd1DC7+lBNsUvNeI/gzEOiIeFHrpkefQDiqJB8YXG6WsV+NDS8RxxE75qzXxw175cqn8hclaqjQvdaDpGsj10S5NP3zSI7ofwTsrgCcL4JxqerZSoEEb80zZ66fyyGKG3IzQ1SPD9TrTCXp2xOyjeuzjoIAuxF88l7vYaFwYRx00HiRi9aHvNcDXHH5HZL6r63lOATyevXMlGsnbQ93PMM88OCs1wb8Der45v9Di2TN8862ETTb++FHqUvag6Sz0pCs9spmpIYbyJtz/uMOx3JfBKUi4Pwxx9p8O8XGM/9KPGXUbX+bYuY0v1//AI9Nspy+Dy5/92Ho/H/boy8x/yNHm25hQPjsKbJ0zEjv9/D+7/2V8vv/l6m+OMmvOcPpv/3hgsGErjQQuX3C06y/DOacvc/TTZyBxnGw+SiKOBssfxoRAoWAOzMS5Yw/pM64/vT4fLHgCDTmubHCYfyZujtDJEuWJdWyNkeMwoCYkWz0j4MBs8si9EcXwP1075+RRdOc+H20t8bGjDWuIeJ7xM+87sY8pVvBedt/mWIAwsIdz4AEsvC7nnBwnjt+GewxB3JLjXvBeFuDaudFiIFEO3uNbHDZv1MgeNmxt8bGjDU7lnJuHnduckf3smXPsDc6ahE/qJO6nGIc0SeWYbHMdZ8aX4ALPNcPAhhpILiJzHTDwmiLvhBgwLlE+eDnPm86G5JzjXTaRZDgNBKOCn97uc8/ow2HGYYDONtPWNTjtvnOO/QZgHMRK4hLnlNgjGR5eTrbW/IxzOxrM3gd54PMhaMRJWTLkuJ7Yu6sx2vDVgcdAEGWNgwHn7EYnhzyFEBUYI0n5wLx5PedltGI39s8k9pK8HPdtGLwzzUBgQnZHcLH5XCoAS5Ik+vyZ5JyDd172qXH8LQW4gcB4gDbR5kFUw8kGSPI+RhNeOTnZPc/R7s/zwc/p88feNT70Qy+TV2qzsmEBmyyYYSLoKfDOwJwBOAfwizHVwPXEvs4xieUM5zRNJa6NdpwoIbhO81wR5x0THNAkPo53B8UYlfNsBM5JMvBmnhoPbF0bMYnzA9thvs/eVgC36+C9vHca0IsE2aoWS1aRfPCK0GQAtmq1UEyhYxLkZ3mDt+zngdHmee/nPSfuGTyaP27+bfsbrpakNtC8JlBrrADCXCvq9uA/A83syNqRPfMsV05xYYIvHUnOjJshh1PzLignALP7X95Lmeu4j4hBI3A1uIApyPGfgG1S9JEm0KSuRQZ5xnY8cxxsYY680xLctE2niedT4mcHm5MojiZQzDTcEuBj9vxuCF7Vcinv7Y7me845mXwYLUfk3A1SSxLUM4WVkSOvPC9kS3ofNDGnRxcifM3AO3AUPHUB6JMoT5AxcUxIdo1eiV2zltHVs5cdJ+QpIksj9sjWHAmoEgoAznuJZL2j8Gpre+dl+gKgNBweVSA3CXuZHjbMGaG152EPHWqSj5QAr+GICMjx7iMBlIMHIzCbXIT53Y41paHKlJLMGO3EviP8HZGzkSbPxLqOJMcCvYF74mNwH2l02RjgSZZl8DxTh4y07JkmqUDzD8NgeKQAa+/l0CJBF0Y3zXiw3Pxj8+3EOafFaoW9SNWwnvE8/Wl9w80Dn3NOCTLTY9NH5FoEWtmiVMwyChsnRfhe+VR5WZIWOnnomZ+R4IF/At0WixXF/gsF4DCcBmji5sTBIWMdeLQa4EvBOuJjsBlP7Z64AHSl8DJjrZI9bDgeLIHbYP8slU4bK2jAB2s07+63soR8RJ5G+PplNAR1B2hpuM4DeubLlTLkzPhuzVTD39a3EZAt453ZgJpg03hQ0zwYkR9AlaBNmqayj8GZUADpgqCXhw6DMudhOILNBOOH0a4KuSyJf+waFdAhJUlsCciLJFMPvDnr1cDpQyDJkDz0yrNKeQp9ORc+oKqWqqqFQhLVYY/MPgdsgjXy1uAzouBGMxlx5OBtq/HYqlqtufJyzmESa14gugAAEABJREFUnAroWdO4TuCl2Zo+SgkKOJFkzP80NGsariVyVJLIrtdrmS7V2CazARMJmAdeAavJe3RBPgT1yHSHD5vk0F+nM4rbPf5jgs+B5zn626I7DTRw9i3YRaYJ/5aQjFhSWF/fyYaAM5JknC02Mn0JPB93JwprrRYxl4d2S+hix4ZEecAmuTRTsUb+nJf95/i9ubpSgs2241qphiVJEnJhxd14GpTCNyu4QVr8q9RBkz2Jl8lIIFFxOKUVMi0KFo99rQk6ZSQoTtDRSXFkkNRW0KmHHxFZNXnZ3d/puNurXK9UURAVum9rtnd3OlDQ9JNkCYjxzfbOsQvH/V5mCw8fbmd5MJtIDqnA3OCDHDTfk+z2+O8COtbIcAetswScjIbgn3Df7hncZss8iXQcNON2/+lWzjmZ/mTnaw3BaY+9ir1IWk8ajsMMaxiDJuxLxnotSdcJuT8ycmRG0ANwtId/TeK0evlMBUn/ASEonl6opRBqBawdyV1EdzuaDiMy5cpU1xSg58Rr36qhMFoWxUwDwzEFRg8cATweKHy791uK5Xf6SJGpoNjnVhO8SnT+6kJxmWrfHEiWkQc3aWVNX3yy6cUDheITxaEUHTmgSyPrHYGhMH8Ib4Phv6FYii0QNC2X8AfZrkKuI7GOB7+URmyeoXPI1ZGiUqmoi7RSaAbZP2tXR+j2/mbWq0CxLKOgcL971AO2N2Lv9zUFzSAYLNXwtKGR9nG/Vf1pq4biZkphOodmER02W2t6EIFzfDyppbGQ9pL5kRMNz2D6CdwTxdX5L+FXS43IpeTm/zavXmkBDmPweqBAW8DvRZ6qeFUpJhPFYRbbMXsCIBhXZYUSRsCenCgKZQjf5XKjdblQEqJyePKUplZXJgo0qx/efJTp5Rq9knPYk0YZ+xdPM/UITnjuNPleo5+EusqaNTWyUlycqWLc1Xtt4dV1s1Mz9bqneHCkYHCiqBGh24RetdgDs82faIr3TauE9V3w6inMmC3aXFzIobeBuQb3GbwaaBx7s1fYto3L1YHb+cWlHtCPHXjlpA0d8jmgPHtwGCg8HO62OrS12lUmKyAgxIpL6EGhfrad0Wui8F5++1xZWchs5nF30Baf8vjDezXYnz2+cMJmzfHLotTI/IT5I8WcnlhshW/Kaew0zutEYeaRoo5nrStgq5RAn4519hTfH5VgK3bbB8ElekS9fNepgJeLxUJW5G5pmGbw0wPjlAbtP95qD+3ujjvVm0wWVNRjp3C7nwuwzbtPqsHd/lI0Rx8KCjppzFQtFhqD0wU8vH/csp90SqTOS8OpUzZ6Xa3OJXkkPWiBfNgXZrJLeNg69d7JJ6lONCBTiknevl1PvFL8+pUizbYRvz/dduQyTlMixSeJchpua4rhC5rYtRtVYhsixSYRQ3lsYR+A++pSe3Lott1rSXE269iHJvmD2SnWH/EZS3x7yzF5GDShSwQemu4bJetKGc2TEzLiH1vtaazVb+5UmA2bMk0fvCLrLS9LndZHLdfLOQ5qkLUAnnUWlFSl/NVG5eVGObwc0L9VjUF//6gAJV5cvFBG0bVuTtKiAKc14wx6eP0w/yX8EZrsNRlt4fmxP2nCdxx+fKNiOKnPa4VfrSlolxpeLnUsJrU08qZF0Pkvr+Qvvc7/6Wtq5ffa7T/q/fUPuPhRk5+UlMioxYXYv6tnT9WmXiVNUGHv7797qyNy0MH3jPxxR+EzPjuTHHzFZhzYoyFmaSiCr1drfEmtu9NOEXu3fnIlK9LHCBWwpT3ye9r1OvzFjR5+8wG92GlIThpPB5UURH2VYpMOaj6etPuzD8qSlXR9UoPe7eFnc3sgxqvUBXjww07ddlSfDkquKBR2nRxzMvys6VtKYXhNoFE9vdIkaQVPPMf1ZoNduObeqKIolee5OoqHNbbo8LsPevKSBh4y2DEW+C2/iLr89VO1NLN7swE3nVIaBuHdgzoKeSlNwBMF9qMbkJOFInYsEJcEfMr6bDP/FeUeH1uOHn1bavXtS/kQdEOhsACWATuXn51rWBRyFG0VnGpysC22q3l7I/tntlvWt1zjGpvV0hi9/OaVLhgHDQrIZoEODU4KPmrELpxTHH94/xHZmcBYajDHbRQyErVER/IsV0MM+IA9WOPPJuxJjo8YmCdEcvn6uTyF0NPbWzXLTCO0WL94Ct0l+0t5hz3P71vFj3ulrJVdbtQmTkc/akEMlOYrmV5/+vCedybtV6kCxX+35/z/8mda/H5SfgJWfFv/olT1332r/vUC+KRxe9Dh/SctaOwfsefj9qjku1uVx1H2BQqQ1A3yXmMna+jaQasTdjbPMhXrjR62WyXQQchqAW4R/StbJ/M/h6FV+fKKR51a9Nty+BZ/VzWS/WXr7SdotsiUbFZKKNIPeaIcOISPqC7OlSe5AoVfgzGzGAx7Pz1b47sqRexD6oIaYGqISzx2ahUy5SYzpiz4+h30JiCW+ZX+9x8pMh91llTqm1oW/+1M98tMrspUnm909/0b7X7/hmLzUYtvX2mCFil21gGb0CU3SgkjxqgQojJkuSYeaSnkj8TB5TevFc+WCtgbl+ayvLUnBzBw3CRkP1OWFdooV0wLxQ+Painup6zjyD2OwLOjwVQjh8aDgUbW5hdf65B5LV88U14sJJr+BfMbbJ1++sQk0RofNJDrDXUtAZ+jhgTh9YDNGr65ULuMaqwgDzzZu0cJexhYp4MWQ3DY9Y0S9MHs3YQuCxmNveRpmnRxUo1/HfHLD/YlBeQIdBSWpQbwx8hRnsM2JA67t5bDzlcvriR8Y4GfyS7PFWKiAZtxoCHliBd3u60ifH4ca9m6psMjsXt7s5UFtAdiMEcDpTfCES/Y/QmbGdJUHrjWz56gb5rlqCRwb4n5fBpVFZUC8Ls06ATMYq6jgagXG5GWKf7rbzhO8s7BFsNi/Oko7vn5Wc/c/buPwOGEGElJ0PHuFvvZKEsyjdDY06wVfjAhFiVYlRa5PPGiM3n10ti0si8tjJJON3fyIcpoG1dLWZzsaNJbc1LkNmZrwusnEnhW+JrRD7I9D/cPKtpJj8S9BfRcZZXyZaVxVWiJbnj2srrCFxnPoUlNnOqyVCCFzTnJ8pUCu1dvt/M9w7jDL0/oa45sj8Q83e2W5smDLFbvoX9Lfcp0b1ktlZn9wlaX4N2j+831rUyHG+Smx9+3yKx9yc49hb4ft2qIgRPWnWhgD9jREKP6dS6h97XxHpkeqqiCRntLnjBmkYbkg0wHBuSq91J67OVu9hBRczNP+IuMfCUgTz0NzwAt8+eXGmg+dihlhO6CJunVRgG7Ol1UmuC5Q4aHLEgPR9YJcjQFLe7w6NrZ2cX8V9PV3Ql/dk4+csscKSNnTAvgBT8fgryP8uw1PV2qKaZZ5prXa03/+pXW/+ZfyP+L16po+voqkdE8EHOnnTT91Uc9/g//Xs2f/ageGo9vbpV8PMiDm/kGwYiBfDi9WKn4+plMV2tk3uI+awoOP94ouT1pIkdzkszf+Bhk8IfLjUbywwkZjPe1hjzIIfsTdPbE0RmxT00cMRFP5MhV0ovYcascmk9hkCfmrC9yTdAh0JDv8HFClsR6IzInGuND08snUeH5hSYP3g9bkJLa23uN8DCQh1TQxaEg3cc7OWK6fruTyPsD7+VnZ3LYJS+nQG41wZ/uq3Mlz85ZZ6L5eSM2UHh2Jr9ZyPjrrndqiUkc9B+QF2WJSvQrAQbD+3iOjhWZUuQyXyyU5oU6fNFI03WAZfkK+0g9Y1wX8qde4RJdc5K47n/4oI7cs6u86kTmdtWTTwyfwIspgKkBnfWcm84iVtC4V0sMPmKX0jxTAK4syedjMHrh0xUk9+RcxsupyuRohnf4o5aFjM+UbOSc02INnsjTgTjkiGyJ9z30S0OUQ1ZPrlf24lIF90xne/C3eT0xn4Nf2cVGA3yy9esiaCCObq/AFxpFYHPwLj67JLKNsrVNbkxmRnBtsFeTCdzEo+trJdd7OeLLAdkyPZ5uHtUT/wypV0XcMNGIH76+UPvVRtmTjXwI6nY7OWAdzAbge1J8R9s06olDTXZjDDI9bLhXVpWK5UIO3fd2/+pCh5tbBQ+xkgi/18qwKZ4YYgS2gN6aDekA/ZhICTQ2+B0N3zyvNO1P0scHTdhbi79yagZ7YlgKBSpDrgS+CHrZ/sajcZWrB6f42MhVhTI7ftgqMZmZZVL/C30gsNH5j1c34n8Zcvo8haD1j+f9/Hqi4vvzYc+cc3LO2ek/6rB95gUN/vnk7/llMPx8MH0YB31Z58uR23/4caz9Zfzh5s9O7B0rcNr42e3/Wafe+b/13gStbV0bzn2mn53bJDvaMPiNMcH/zbvuj9ax+T8f9txw+vk926sn+BpIbA0nG5+fO83GQH+z/uf7n3879xNcRkfgtbv27tB3GP1Rdm7w2Rp2buPLHDsG7xVQNgGzPXPOyXNPEj5lknMOBfTzPU4/r6fPH8+Nedj8ifnsb+865zTiJD7PcgoBDRXPkU3n3Lymc04BpbI9ba4dbehnH+c+z7VbRhc7xhCUxGSGx677vgcmKfjAEW1hj8Ac56GXBw6Qd87xzGYzDE6M0Zc9uSOmyDMnYnisIT7f45dz7qd93IxPD2+ccwKBeT3HHvbefCHNwWxqgaYPTHF/GAa7wT3RxPmCo3OON9gaeO3Ee66BTRw5s1uaoKGT49b8W857Occ1xwCOPnjNMggNRtZ2zilNUhke4hOTZIZ/4LnnHXZTD+4Gg+HPFBzaxBrTvK77ae8RWbJhz30IyNEg29v0w+YE+PllHVsrwo8J3vcE6gaXzR1ZY0LonHO2jCbwnJjDRjJYjCYDSbDBbXQZ7d1uVLQmHHoQOBcJrPGmh+7eR81r/7SeLWrrGR4mDz14mS7aeg485v3Y05xNS9BjrznnZPNH1rMA087T+HldAGT9qN7mTgLnUdZIHllDzhMwtEpwPClBsnNOA/SOvGv7fT4OBpKBy3voHrzzPvBep2Gmv5PJqphh60QXJIKlOcghUGgfD5oIriO6aDLonFOSRMACGDtHrpycgtEEXnruzTIFfEaHGic/v+fdvH8KrBnDEm/DP8IjJ8nz3gRsAieWUw/djA4+hPm9ELwMNsfDCJ/tmfNOccZ1kHNO8wewkixXbY5cTs455Thn0Jtp7FknhKCRAG+At94HeeC2OY4FWt7zaSbHvRPJYOC58aRvu3mtSMCWLavZiXsK4VBUlvAkyLTtkZWlPLSakKGegGpgRGhjcuOPrRw0jQQCLcFaJJD07aA0RGBwMnqkrOO4zqCrl5M1zkKWqBl7ecMN/qQx0fGwF7GqQggzH2PKHGRkgiaOwkNKENp5yeWpXIzENNgjSYvlEt5JOwKgisBmgA4QBhlK1RjNuU6Q8UDAOVBEHgkA7VzAHqpccVXKVjKds8TK+OAJ2AxOOaeKBkVIU/aYZHLVQ2Mr8h4omNi1B5Yc/o/o4fpsg11I2EIzE40AABAASURBVH6QR7fy9VI5gVixWmnmBfgAsipoWpMQ214mW0mazs0gu/bsmWBbJnR41i1NBNkVCQbE8l4J65k9N37a/s45FXmhmsL/ERqIa/HuiQSv515neyK7JhOPNEpMJzN0KynKmdaGt8FfLZeyT0lyYvooOfgwWK4v2+vhkQAPeZ6DVY4QRAbvkTXl3UzvhHX3faMa3roV6xM4B8Ygab3aKLM9fZTZpAnbYPJhel9AD6MjGPLMuKF5zxCDCuDxHIlelBJITjj0w/YReR+oXxQK3mvE/vGGTL5rZNzo9vD4OSD2MdEEvPZP8NqcEhkZl7kCRYicwHbKI/H4ESqLJGAtQSvng0yvG5NJ8+/wNkmDehJv+xbyCH3PKIDZfhP2yaMPPclJil7WrDQhrxlJr+mgZ+725tMsBy7EWU69c4rgNKJTKxIxW2+gAWb0K+DlkkKd827mqcEuPiNwRXDJCZJd8LKkYEKWba/H5qSMgH5CPwJ8M1xb4BnQ8SSEuchg+IzQKUuzWS8HaPJAAS4tC7kkKoEHAfp65Cs/32jCFggfYc2PnqQvXq5J2Nbauk7+aqV97tSflyooINqXLXr0YU+D1RKMFlwc71rTqTN7wfoBOAx+s9H5Zq0O+XRpIg+8Hn073j9ic6VkUSliCFyRzrZlAOaa5kpRIx32/8IieTMbVD2/ktmaBv7Y2jasSeKQh5l+2CKILrP3jkJVLi9LWBcvn8oaqEf0L4lROcnMQJHViiW9G+fiWA2/BcwZOlGg/8nZWjV45MjvkEWlmw1yFxRCVIhBDv9i8HqKlbbPQGIfs2xOGO0vhMu81AYbEMCroyjjHk4UjW60oPimTamE9w43R7lCikmiR2yprW1/wbKgmZTGVAf0zNbd32+1CKkCOI00nNoPd1pTDB6xSya7/eVCET0UH+eDenxdzZyzcqlstVBC4y9PScAoMHY0Zx8pfjXozOH2TiYzLnr4u5aDX0lINJCYjZ+k47tGt7+nUWGF/Pxcy2KjgmTe3q1ptptOj7OMRqGQOqNxaH+hm6YJYE2zDWtITO9pzi/BO8Bf8wGj2QFkIYJ3R3La+FHN1MphN9Kn53LrEqIEisONli+ea71camE6jPym+JE9cuecU4QPC/jiQ9DIuf3/lBqa0LmCNtw3O5xClwBNHIXjbPQUBAuJYui8D8WozTcv1KZO5kdijNpRVIy8U3z7Qh10aSig1DQVj9jZFBru376X6dGUeBXI7YHn7U2tw9taJVWMpt8r/rLiWaA5ejvzZffpWid88tnZZr4+sJb59rOnT7Td3svDt45kede3Mj9V0ZxL8lxmd2KIaigK7D8cNXzn1NB0ePj9TolynZ1fqsgyzXpHwae/fZwLdSOFhJwEu3BRBQ2c+PJC/ulaqe2EfchenMtjT9boZEgT9fhMj02LTzcy2drvHzVdP7LXXgnyE7GZbZWpu6rUPVnKGh0tjrzGBp1hE3PoGpCxI0XyR5ph2dW5As2ADn6tq5WSZpS/P2n51UtNFLvvP3xSt0iFIkoUkB++fyeTqRPFR5Opoii0Od/A3wjfF6ppaDfYtiNx2EQxb/fwKL3dyuKZ6BPt/+x7hV2rAtmpsBEFHZrbtx9kOpeEoI5mvq3dwAOzv0jBDFMPLo9/8f2Mjyhk7JGdHtm86Y6yZnhG8T2n0JXQtE2QjaKq1OAPBvAaykwFzePs6YXu14l2Dw9zc3JHAzthXoXu7ykmVhTatxRaJoolHr1c06RtVhl92aMm4gV5L4d8ml6hSgrwuyoX2lN4zBYL9a/O1P2T5xTzRk3v7/X4F9/ptP0k9wIZ//pc0wES/navw5sHZadRMjmnAXjz19+pybxScFgMUuWd4nWr/V9+0gEZ77Ad7EwsPqlaUkilsdsjZzfX17p4/RILnSg7S1VeZOofGtUUP7fYZKqCCs/PVdAgWoRcH394q5w4LaPAm8HzhsKwO0p9N+kc+TQZw8FrIg4bWOMEL9ZDouNQ6/7dtQ4U0lsROyGP9leHHjgvnz2bbccBW9VhPzJs0sXqbLa5y6zQDvu1f9zr/OJKcgkmf62u2qj+7YPaf/tR4f2o5i8/KLjA8Or++qMe359ocgZd/9U1zdagO3Tk8vKpzJ5452RNmhJ/KOfVYsvXfQDvvYTNKr95poEit8cf1kXQsM50QldP2OwNxXiLP1LiuROFM+edYpZp8/qZoqQRvBzF7gLfNCH7091RZSctaSoECs0HbE/xjGIcfvlAM2jYHRXRSZM1i2lub25mm+uBI9m3Wv/yJYU/5HPLPotO/nWiw+8POv5wrWebCwV4kaDfkTh3pPC7fX+tDx/eYY9HvX3zowqKtxVxg4hZcnz/NE4a8X0O/U941xEzN4bHx51SipJx26n/fqv3/+GDBhrR619cqvwa+zxSALRmwsWCZspWDrkz32R4pvWgSKxVfv1cdZloOCuV//qFUF21yHV7fa8a+1+i59asMh9pBcU2SB1wDehJcXEmR5Nv61ptKICeiggtnX759S9UEBM9IAOxLLRYIrvIiNGqRO9a7NvxAH2wTVXA4i0K9PKg5RC0++G99vaXWPdHJayxoFGbxFQWl47fXc9/8cgbavAvPTnjfmhkf1195jN10Pf4Vz/MhdqcAn88NBJ6PCxTGp43Gu/3FDgfVDSTdm8/KkNOsylokeSakIHBOQq8B3XMy/Bph//ne53+AwXYFk54xvNM/p9cqH+RKT8v4BNwE8t775WmibLNUgU+tCBm6H73XmcvnmpE1sxvJPKaWmiOjcKY6/zlK97JZHE+5NTD/Za4ueReMuMtg4U9a4rejw/35GEHBeyk0fDy6VPl5J7psdPxzQ18hc/Yk+HjVrXF4ImTf36m9HKDDjSKl+cK0HJExg/vPqpGJhwNBIsRHfri8QsO22p2fZpGZeiG6crx7l4DcZCjeeqSoMYNGvNERu9pHHT//Y/aXX/SEvvVnxVywWOrBiVJgq84qvl4rwR7M0RJ314pX6+xOa08MlXgv7NJGrOgx8dbndhrWuY0wm6I6cDn8YiOpTo9PkIKP/N/f3+v8cdPClWhQJ6YpqnMHi5o0JRVyV4rAaKGNKiGnh6+OAx2w3vH40GO6xXxj8M3WDyb8Y4lUvvjXgPxqpDLkWfl2UYrfMOYRqXLSguaXp64LpHXEJyURQVsZ4E/yxZrmX/sfgCublCDXHcvVhqRxSyvVKAjKe+li1Lu9YUCsj4lQSMxif/0qLg9KdDMdjTl8nrUyPn09lqjFe+TTEPbKikLLRdLCdtfPLRqWXu9udKEX47m+5JEebXAZjbo2mrO33PyiQGdczR5LFfQn7/TgE920D1mmRas15CLhVWlcLaWx3/q9kCj6kEpPOthTv/mo5qxU0IuUa4rTfwnh/+yYefzgLf8TIzkqlT5q1fzlxY8tPOLTLHIlLDfiF01OkXiM58lOrRHNZsM31ijczspTxWgtdnWQI5SPH8q+9LAgH+ZnJOHbtXEe/jpGIO66630AXkgPxFNQourJux2oKawfvlM/tlGJbQX9BzwBx1xiVvkpE6jYpKiZyWx26N8Umhyg8rLSzkfiOd3M7wBXTshe0maak9sbLlTCh4T8mQyZXHfcF4poXmsl+cS8BU+0fT7jxKyIPIhX/fY5Wtl4Jy2k8pyofz1czX48XRRablaKqS8QzxTnJ/pAM1baDs+W2uCdo7YoycGCzSpTvBhYu/O5P8N8Si5in25usd2T8QJ4f1WSUzlkNMpCxqRsZ44KLLfcPeoGl5LcNBJDvxL5GVAh0diNvONNbFRS97Sf9rK3RyU3x7nmpBYx3gX3mFbsLkdOYnpect7A3LaQluHjZjIW0ZqOlaPcuxRP2w1sWf7/lYR2oT/w58q+Zev1D+rdFomxPPSMcpA0vgjfPx//FbJv3+jA7K9zKDTHXaCJrNHFoTNaUqvFPy6NTjmuSb8g40RO1DYl6fIE9LFStkvXmg8L9GNBrvyqAJ/Izl16MIAPTqNcqtCQ+EV8IHNb9/JwacB/eufrhTIOyZidG+xa5UoPVtpgF+n33/QCd1OoF1eFCzptPiTr2TNN2E/e+JUgzEuSwWc6PDjtTrsd4B+ZnutruVS1sP3jPglb/6fuY6c/aFwGrNEjr1FzB4sx6dZ7LyX59xgthxT+NoJ2zPSbJ7IjQdyVtMXsbfBqOBVE+8oSCJmcGmmGOM8HogZhW0zv+nRnxC4f+gUGmlCR0Z03Z8tdbq+VaNBE/WXiXg4kptM0DYyP8cm9tQQBmySD0GOMa+DLCXkGCWN1JG6Y0d8nVvegsy3xCmC/v2HW2SzlgNPPd/o9OMHbOVOUxplfO0fDirwawVEszjDmQ4gr0An07uSGKJCX5I0xcdt5YHHcM0FHGa7yPXLslQLj5fn50rAPe2cBmKEAX0ov3qqrII3zMkZLXWGHhmWdxrBqaHBHL5+Jl8VyrNSHjg8zWYH7C0x3/L1CzXM6xgxS2X1B9OXSBM7LAp12POOWoT7ETzJxzOTO+dB3UP2EZtotnWrHrp6cuiIv46D5MtcpEJKk0yTk4xeSZZpINbrm6MCMUPP2ofHrUZyUotRRmg6YjMSs93YiHT0WmIvCWTmWtCJCK3zgwZiOr8Etoe9fONktDF6tXesJTZHr4w+rUb86FFD9BrgXY+cC1/swF3w07FPi96Djf4X+zhWtsFB00//iaMcrmUeknNfZuj/Sx/2Nhjm8be3dM7JnIRHSR1CZJDZ0H/lx7n//Fv25I/HP3R5cxZfxs/fcc5W/Pmdz+cjgZ85BOfcH+hseH1++vn3H19/vis58cE5eeflGFzNP3Y+D6MPY+YrvJwIQIXQ6Wd0tXlmKAOKLWAwykuOpEh/+Bg+szzwnme9iCGLSaLA0TnHMcoHYOCZc06OY08x15QJ8P7WWs7xnCE+E8bSgl/vvcS9eb3g7VT2iRhRCwx5g3vObs1jtEXnM80FJ5tj69gt5z7P86zp3Odzu2/Duc/XA47b3rE5Npz7fN9znHFlsp3PQ47/uMFPj/J3fc/Z3/w457lwjM+wGBw2Zhi9g2KTnPv8/Mva3Jzv2V0bEw5isHV/Ni8EL6Nzz317zguaoJd4wehicNgI3svWtWHzYxJlext+83xo5X+aY/dsH5srPjOcrGnyIfZOZp5GWZE5QHsA0MB++FVFAkqfJlLw6ghgOgJ3e+/LWk3TyIyjrT/Ae2e4T5phc+yfEjwMFNMSEqLIPj4EefZkigzHGWZgFXA55yWeOY7dzKtBkfmmJ8EHeWBgYTmxPrRzDjpPdmG/uMfBOacQAgZ9mOf3rGOwOufkHPN5T3yYOjuC0TvM96QxuM8aYrDw0N4ZMPaGU284Qy/nHG9KPfjYHvMFt5xz89oj9DEe232PXjnn1BOkGewjx+ZUq8ZhDpz30MrmyXuleSajjQMWw2+A9wVBz8i+9n6P/HmeGWh2tDW898qgLaDKGWws1lgxD/zM0dq3H2HozMcGB/OPrvSIAAAQAElEQVS438mCWuGELEDMCP4ncOa1mR8tQYacB7cBXLzd5tIDzqQWOAQtAsFYD47ReGkDHCfwMPkxZ2xrWCIUI7IIDiPPgg/qOLrAWqw605U1emhoaw2sa/LhvVdMU/W81wFLD852zHDORlODaIR2WZrJ7iUxJVHYkvieJBLBE4lLnhc49kQ+BBmNrehxpGBggUSNnA683xCEBI+sQ7OGIDVm6Yx/jcO1Aozj3Rza+2GS4dRZkgosTlIAr1n+HReMyTllJIsW/JszH9OgbLmQSxNZ0nliv4HAIs0ytchhB39aAhqBq8OGWmIWKWL0rJ8QmBxqcAleE7BNIO3QaaNRwr4jcARgagguLDhtCH5glDbLNUFMM48ALjNt0kwGt40Iz+y+Y92InIkPIZw8QflUJAL5eb+G4HZse4mkN10tJORI0MpgF4JnzbSaIC7CI7tno4emdgzQ7EiyUnN9YhhcNmKWq4fGA7hYQjDCV7vvnAMKyWyHjSRN53PP/QVBZw69GuY2Tc3Wk6wI4JxDp3vNtEFmDvDVZL8lgBJ4DHWrgXfSRcnCHbIEbp+3kZfTYr0Ginlb5cCVMRz3a0vE4H0kSA3A0QH/jkTUJvesl2WpTGZ3NJ7sWYSGuFTxqhxw1sBo8wwWgznhnq1fpbkscbWC6EQCMjIMDnvxQKEWkkosMjmx1QS8qQyn2nR1u9WC5qetyWN9+Zh+pcDz5Xq5XsloxgLccjTDOlUBeL2UWSIlaYRuNbSqKchYQUBlqrAqNVLwsTFwnAg6R2zTOYWYSFD6sL1Thx5uH7Yz7gaHJUqjRrYa4dVROX6hBXfTh401b5HzgXfE0ehj+3bB8YYort/LE1ivV2s5/quBp0RvnHPKSDRMfh4oGjkKLCPwaVkQGJMQMy+EqBoZMlk4cW306WisP0IjW6dns4rkpyorLbIcGRnUoGvGkxz7mOcZutcqphl8z9Qh0yaXNXzOXFR+daZ80PwZSMzSVipGZMcSfua24HhgL9PXQMH6eHNPQrRTQqIcwMnw8tif3S33mWuwRvS1Qp7Mh9Z3W41OyILUUxQZCfR7kn7yHW37E3SEF+h/ToLSa1QFHiZnJTq4QgY6P2mANym4aJFr4v3dgF4swId7NcmJ0cL2MFthhdsau7NGNiboG3jQdI1SaLPvTkpIymCutjSDnj59rpLEqcMWT8SIBTJTMeIoJZ1IrKXI+/P63aAeG2TXPY2LEjh7EiSzUyM8EJ8ePplP6bDvAzafWxR4HrU9PMqz5gkb4eDDEVncw0tLoi5o+FnTu6WwZHoWRi+XOO1vt+qAyWKLioR3wB6FkOjs/EI1/PXIH/0IWYG8jpKN5Gqjhnd7il8Do/241e5mq8E7pRQNJmgWy1yPNHkPFMtHihkdPPYwCjKrIrnMKa6mNCFy5gt7fqKoEkkiI/F6clFo/XypixeXKuHD6HpNbtSjFYFR6OCDArxPsQEzX2hUOB+0xvZkRYHkQxEnnV1dKkkSGS/29VH2F6EpcNXAWpxv2DZRuixn2ifQ/+HDtU7sES83LOB1+/69rEE4LTN51k3Br1JU6gLyP2pAts33uCxqc3mhHDkZTPagSUfTYDf1NJluZUW+hCLDiN457NPh442scNZQkDlRxGqR56TIZbZsBL+ORtUy5sBdaDT/AUYDMsYjOWCwf7bScA/4L69e8WkhY/yJwuvxumZ21Apb0SCzgXVVZdKiUMQWZNC7ONvogK5lwFszpzgMSkJUBYxdGWXFFKObFZmqZaX8KlVcRop8qZSPConX8biT/X9oB/gSy2zGcfP0Ugt4FiyxRjaTUeopQAWOp2RSRrNpjx+I+EizZ4LXPba/pPnTob9xXcn2HfAzBXplsvlA08RdP8i+nZ7Lq3l7qzOK3Y/sXz9sKYyP2NiTLr56pQCsy2pDs+gBnXIas0QJ8ACiWpof1uQ+89D5xLObx/lLJ+cXl1piG3P0NkmiQhrkKWQk4GDFVU/hMUMHlkmu+u0nldtWwyqf9TxFJqpvX6kEbw8e23c36sKo5WKh+uOtxn5Q5sMsl2YHJ9l/kkN2M2To8quvtF6sNGWJFoulsqJUcb5R/vwJjYMH7VjjiAxNNMQjsU5vsQiFtXxwNJQ+6EiTN2GdIiuV5ZUunj7TliaXxWQTsW8KzytitZxiukujGvOH0KFcLPRAYejQ1ToRCwXwHq3wtsiJxWoN2LERGT6xVg1O5p9GClf2FwY9xa+GZtzjuzu1/Fe+WOr/w9x/8MiWpnl+2P91x4VNf125NjM9M7ukFhQhSkuQAgECgj6uKIAABRAQIAkQSK1ErmZ2p6e7y16bLjIz3PH6PefW7a7p6VlyyQXEqHxvxDnnNY+3kVknX17qtt3JU1BzFI9xEBJ68P533+qeM47nuexLGxHJXP3FK43AtvWDWnhQrtfKiTF7bE2qCu3rWk/gmZ6dqKXZ6WeVDpk0O1tj12u5p1bHKsiK//anj0f49PA3D7qnQJVOoxZ/hrzii47YyJaza98qp/BfMNa/fKUdNr0xP4CsOPvyyp+/QpZ3moG7Rq/b92/1dH2rSPG0IwZsKLRl+KAddnKkGLeAzi0FZZONdw/X2rmjjtuNcujgv1ypfLmUx7c+/OZ3ci/OVP2Tz+Uuo67+4rku//KZ2pmXz0UM8iTTzwN2qcWXb7HZ1zSxFB3Nx5mO+N4q5jT2HlXixHLGilyAhboq51qkUgF6R4qn908PWqLTA3j98N03skL5njzk8XGjSCzbnc2VszamqPhqKVWdzuFT+dTr+Le32tYt+lVrQRH3kPXqGOf/wVd6fnWi8Jy1eVSG3LltrYd2r8u/+lzdh0aPyEF1WcivKr1/uNHu+kYZvrtHh2rkJgGf6YKX0yXF7IbY8Yi9sZzT4DsgezXDIZuegrDDjnTESBlxhn1Z5927HzRm6MtpQj8KHfAjd9ZEJ6/wX16pDtIhSiX+qLxcKiwXOiCTDXpx/f69hm8+gP8g418OD61J3qwKXT1/LlRRT9A+haj7b35Q6eJU7Nz99rW61zeyOGGWcj0iQ+v1Wt557e/wcwyHj9zCK0chddweVa3W+KaN1idrLZkLuvLQveWQsijUlUktvm31Epgzpw/4q0eGnNOM+e26UPHqQrggkHXqjB+s3eK/zb+nWTn5grickVs28PBUPoOqjEST5rHeyWzu/PmFZjRFjzRVDk9bPSDHikE5NmKHn5h8dxuUtbnGh17H7x9lxeAGnWvXQeVfnGm77HU/7KWnPb7rRmFd6UjM1blBxbMz7eZJbhhle9lZ9mdT6/qoDPt5JHbf3d7o7u5Ozkf17Juhi2YvD8yxmOnpexoT4Daw3wnF9dOLU6WrtRY0tVr0bcQ+eXzygsL05LeiJGS8JnYy+1cT0zmauhGfUW82U266x16Zn8s4c/P1a21pztQM443gj5dTcXmpDD5ZrFa+upKc0/B8LWviZvBojxzaHhEblOGHfB7Bc0D3Bt3tHhSaAfs2V1nNFYlb3tZPkzxE5Er2Gh368EE+S9rj6w5x0Jy9PL58RB8culchH9GYPNoCaYAOLNOcJlmHTbO4LlpcSEzqiBUCtLPcz57tFvDnFy9pisNJ+xIDPMnP1ujlyWRHBuhrfBR77h7vees0QGO5US3PEj6svt9I8C7c7SSa38e372Xnu5fn8q/O5GeFBuz2jri2w05mF2vZb2AmYM5bKX17qw4+PP7uO/WLTCOyFdD37KHW7s21HA2b8fMzpc8v1ToWcHaPvjfNUW5eqIemDXat32w0EsxYs8JDF2EnIjgXp2spl0JVqjspNbLG4cOsGXQcm6np3+OX8m2vtO+UsOH6+ZU880Ss3OAvlbyqOTzKkuSh8yhF5MXDg4Cd7cgr+tDLPVvq7hdLtZ4JwMnMP/rhvkbgHCQaav2fnyuw5Yg9GIZGLnrdv32nlpwWQ8IhDvuxVfXsDJ8fFa7O5KH5SEzWUouwGke0XAU5q8k9j8Tle+jSQ+sBnDL7Dde3D8ppwLfg4C9W0AwaEP8FGmgdMXqLTo/46UfiR4/8B+KAjCa3qCc4YpY+AC8NL+NxQyxrtD5iZxpirox8wOS7LEsFOQVkfk7MUUIrJ6lYr+WKQhVjgJb1b74l/8I+IPd6sZaen8p/dqHx81M9VE7ps0sN3B+XxRQvKnotV8xzTvsb+PtuI//FlQbuF3dH5bdH1djV9NgptVJPzjDilyK4hZdnGrCPHnl38DLQdDXfmC7Plaz5FiSAlp6tlS7Xik+Ndt+/VshzzX7xmYw2jsbiff3ERK/MRQ34bZOJAf3PZjPlMM+Tgw+bvfJNLRCVg26aV8ScmRK21f3yM2W/+kwBHqYGGSEGUBGE6dexOejAKF9cSH9xpew//6ca/8Mvpcs51JQSscN8jMofWs3+1Y0e/x9/q/q79/JmH/Cby/1IQ26QJwYJ8LYmxxlXhQxGs0EjkPfv79QjH74o0K+C2lKt7ocbGpn30hvoeb2VIz88ff5MoSw1EONEZKz/7EQZ/vDY1bK1I7KgPOmQO/KxlRKNdl/l8mb3UPjYcBg/3jtVL640W60U2L8m/9XDUS2NOXe/0/DdO6VeiodO++s7NdiRfp6ruIRf6JJ8kOW4IzkMJkKRRuv2w406rgmDtZ4tJHKc7GZP0/wgaxIO0MvDw/HdvYwPObKg2608vPRnC/zYQvu+0dPmYfri5oj/GcExB9+eOKHdAhc5QZYymVxVyLW8U7HGVhE3mtyMvBtTRvbzn53LYXcSfPbwtDg/kfG9YZ9stVBHzbVjP6szqEjEXnO5mGR2qd1shAGQ+bFALJAGLr0k4sC8mqmlTtfT4BUy66GxnRtmhfLzc7XkUS3N4RZ7OdqXv542Sos5MtApsH9HPW1oWmLHrYY98ghdEzbNYQfT+UpalXrABov7PUd6EDI4RD7XuE4Cp54aouPcgD1vdlvp7YZ4RwosOETk7cNGvUbVxCp7cvHDnjk0fWNRaIBGC3LWgRntulT+xXNFYB+w/x0yf/t4x6ngS7NchiPy1ATp8PrDlDvyBNcyKqKzyz/7QvGx1kie5q6AfeSplwZsrms7tchplhd6urvVAL0j9j0HhgA9Y5FNvD9gozw8NtiEMOUNokUMucfWPXzzWpYTl9Qsmje3eqKmoipXDw5a5oqQI2tHtVGy83t422ErzS9YnB7QmZJagDXlg49yX5wrmh4nTfLt9e/qBeLQW78ff2pfnM34aXyaaNfMteW8/cMf5+ScQxbH349/OOlP3XHc/Ong8tMPZ/4B0D86mSDBnMinqf/W7zh37/wE87/12h8XOOfQaz8N59y0lwUN4tWT6AwUD2xwCahIkn34o2HPe5LwEXxsrY1PUww+G3Zt79MQ5/1kuAkHb1P+0THgmCd+As8IXDYmttoKJw1c9EMv7K7dkdgT8mjAgI58GHiGJkkyHjCML6zrSIjtuQ2bY/M/TuEhmwUf5D3wMpxzcu6jfDjn2EvTtfNOfVmYXgAAEABJREFUIUUxXfaZ3WVNyoFzP+77B7o593Gd3bdhc8QreP9xrx+fc+vv/Xjn5H98ZnvbWhsxBAUPfDyz5zYG+IAAT7h/4otzH891zinGOJFhFLjYXO459/G54WoHG1z2KLA/02TvzjHfcCIxiz5M8BgZbb4NH8K0d/Cewl1P7fwj3o7rlOU2RX3XqTdjzebOeTn+MxxGnjrn1MIPG7avPbWG4ch5hmtg/wDstp/B13NfrHHOiZhM9prusffAsx7ed8iK7T/Rg/tN3ejTN/yD9zIHF1yAX70tl5xkZ3gfxLayszvgdc7p06tn3xADNBzVI4+R9TGlSQadd/LMde7jfCtOOecUAzTn3Tk/7emcUw5NpufA4Rm2x8h+zn2ks9HJ8BiheTDc2cP7oI/DT3S05xFHZ3OMbuYIrdnRkxhnOG9B2A7dtHlGM4CTc04Gvw9Btk76CKt4pZRkNJ/mg6fzH58Z3+yeBQgDMLYU4vI8Y58oB13tuf8Rhw56QVAZbsF7GV4tDioAfwh+Os1g2lGMMX1zDnwlbSmmeD574PVcO+cUGAXFtSxm4qMCZxrMS4Ipz97bw16W9JqkmQ4aftNEORK2A36cQIGgh0tlWSafghJweB+mQl0MCRpIjjNbAoUavPYkGy32RrwmWgbJBS/DqyHJGOC0fd6TXPgQFJBJw9HeOxy/c07OOXUk5uHHdRkweO9l3wI8sM5o3HHegHya4+4I+nLgCz4osl+e0lTMG6Gt8cBobrilLCmfzeXBIWSFgveTDIsmomPuiNxbrhWdl+mQ7Q8wwNLI8WyiQfBqSYiccxqQLdvXgccR3AcExjknzxxbZ7S1b38a35msyHkNOmowxjyT4zqEoI61jwQXWwKkBrwBTFOxnmDDS2qgmdnHnOSsA28nrwDtPUHIfOJvUgPdD8jExB/ntGM/O2uHXMwJ6kzeLBG0YMNkwHhQ5MV0dk8xR8DeIZsDNsbgDN7rQABowWfmggyuPcFkyjIZXSw4qg8H1cBrfsDeDS/DpwJOpEWJQNCaQEf2GdnXoffWtKsonJv8Bu9lMHbgX5IAGX2NBwbf08OjDBazOU5Sjw5kMaK3vfbs1xHgmr4dKMgsSBJTTOoo3tmZTJ9+DKZquVQkALSi/jDPZUktYb5MH1saTfHQgrlkcGfQu6TQLnjUglsEV7tvhc8O+Gv8YAe+Jfh5zsuKQravD0EHGsU9emA0sOGckwNf453LkyqC/9xHhUUlO7CkkG44FXmOqDB3sjWdZh76cr7zTgP88CRKDfJtcO9osh1JgIILyhLzSLQPJOgdMmH6ZLqwBY54tmKt5DgvKVEce1LGZ5MpjyCNzilPufLOKSFDLXppY4oRvGR28EhhrwXfvCqUskwreBbAJzJaCiZLrnuKNy551aaT0MVof6CAv6N4sCDB6Alqa4L1endQc/OggI55x/y+m+yGESKlqAb4B3TpCOx7bFIGv8boNQTsBmt7Ck0jaxuCdOedbI8cuQ9yinmm4DwF+14uRg3svaWoaPYoAvdivpQRw7G+tUQvz9XAW0v0LFE7UmzJLZlxUh+k9OwUc9CrwYZ5Av8eQ2D8C9CsgO8BG1LETCN4j9iNQOKXhagO+bAzcGoyfxpDgM2jRu/kykxL5DDkSWZbEnvsSQAAf0rsTQeyXnJZ1IGkIFsvFEkEjefG24Ek6kBRx797UIcPNn1rtnuZDOfg6EenmiSpQ49OoXupoIz7Iz5IPqiliDBiv4BGzjkdwL+w34bLI3Z8p9VsroG1mw1JvKQnGp1mJ6jdqIN/aT7TwF6FTyryUgNFhx2FrCylSTaOJNN9CrIENdFQaJAnO9tkIdztlUNzj64P6MdpKGVJXJEX6rFZxh+j3/77dyRHXtboi/j2Iq80LjL10FhQssCGJQ9/57me0IPmdqMG2QjgNyOJNx/p0aGKtXnKdIS+85BLJIw5Z60uL3RCIWFRzHSAdjuet9jVSPPGirktsnVCA7pBdlOBb3B+2v+J5vCRhquHhgFYVouVDJceeTrSjGgeGx0oengKjJ57c85Kq7n22GIPP8t5ha4mZLxRi2wHZLRImaz4b1+6GUnoc+RnIFEciTvOaYo2fI4k783dvfZt0u7+SXcUy9pZmn77sEA+rKFicjCHN+mKwgLFpIYmXD+P6pBNO3uFzLngdbY+UROduiyoRq6PuZMHDis8VySsxtvt9b3sW+0FdsF0oEjFhAOSqDkFcIPbpwg/+kn/4sWaIkWvB5JtR6I7oyESkesSO14PnQJJvzXzzZbvsVlWkChpdM4+e0ZckeFPna5pkNpv2wzwN1DQruHLAXq3JPP3796rwabMFku1dasRWnoanbZPT2FuD5+sQftkRRgFzceV/KqSO85pmnaqS6dyWekUOzViTw/w+5rk/h46Pry7kd5tNFLAiHmmjAJibwVF6Nxh2+xLXB7/sjtgs2ZJc2RoRG8c/GmwuTX7CVh20MwKGUa/YV4oQtMt50QKhkPXTw2lnKLdgA1I+BbvPfFTUI/8ttw7e3Yl8wPjzZN2rpfKTEbnI/tvrj8og39VKCZ/Z3HP45t3CuCEmFMA28mvpLCWeoqzXeH1eAe8z6ISfBqbTi2+cfP4oNuvf1AHbZt8VEYBMOY5tEFGOdPk4HAC7NCpQscQbsVFpR0+5/aHt3p8d639D9eafgMQ23OPbe2//qD+eqMiyxTxD2srXKQAnFt5iolx16oNTv7ZiYLLlH8HfjQZtrcHDcnJoTc18voIHTqKzwO2KdCw6JF74e8ctA/IUoKeJzRFzD9YI86Be4Zcmc27+vJzHSiWhtIrhz8rGu7jw17i+emzZ6q+eqFFUak4dtpj77qHJ509p+ilVk80Fc5fvdCcQlsGDqfzlUqKfIvPTtXTxGjZ1+z/Dlt88KOeiKVcFmX6PYMnC+wl5n1qDl//9nu5NGqNTnoKh24M0l2jcvCKm4Mef/3dRPvifKbVX77QjkLi/gevp799p8H8HrIdzyrtb5+kddLut++VETeV87UqikB5Xan7+r0WQ67qfKn9+0d8w6AsJq2wFcfcY/kHBR9oKlSo9B7/3arArs3g5wUytqDplgFfP44UOXc0qPdKLmr14kI1hTmz08frnQ6/O+BHOw3cO7061wDNAvb//GcUsLG7YZ2pzEuJRisAqAP+LX4p0nDfEa/ZXzLo8VU5PuCAbd3e3+v+b75WCSwFtPcpEiscVIYMnRu1xFcVp0s9cM529yTzE/PTtQZrHrFfe9hp9vmF8tNCSwq35WKmZPKBb5STBgrnD+izyU8GPpvjkxp04PyLz3Q/1pp9daXUNdDkoIHmRUHzZwZNPTIxIneTbwCWHtqPX99oZM8M3mpRKOH7ba8ujPjAvXLiApOvFTS3WPZ4e6tEIfTsF1/IvThVqge196Myy2F6rx/Qnebt3dQcj2UuazgHZCC2XhHhyVfVZANHYClOV7q5vdbmuMVGe6V5qR9+97Xa9/eyuChEePuzF/LoSGLt7K++VPHFM5WMjGZcQ1zjHw7y+Oh89Fo/u1JGAXN+daWAPiaaF4ebWwmcH/EpRxphR+iyr4JiltSWUUFOpzQ7d1+/VcS2rWn4RZpk62cXMttj9tHweMI+H8h/iosTnb54Lh/YI+IXKBAHCNjg90rocqQo6oiJQhYUiFvMVlSrhfbZqAN+MILj/Fefy0fWm77DnyorlMFjtwImXyvyn//vbnT4v75T3Afl4HasoPF/cqGKBkdHk2dB4zVEp1nKJAq3h3nQAl9cI1MLy3PBb5uNOv/yFfTpp7ggN9i/fAlfD5Nuzml6P3641YG8IkdPFpdnClmUA/Z6s1FLbLB780Hvfngt+2Jpia+zuPnuzVsJ3Ebi9NCikxn2Gzqaf3DIaIcOWONr9eKZlgbLsVVLzLNeLLTC/rgiySNnjrjBeNPdb2RNsQFbPSCTDp/k8A1+2+hI42VJgGqNAOGnKvjbdbVEvJ1DlxP86jF06pG5AzmfFbWfn14qO1+rAa+WGD2xZrFaysOf5dWpIrHygB/d0rj05NJxVqrHd49FVEe8PgYng79DH7bYwAh+uYsaa+ChudtjGxrkpe162ZdHywgPsB2J+Gc2nysPGbYJftO8KIjXe8vhOH88QnfOHt2g889fTjAGbIPVJ8Sc0Do1wNEvcnls3mHsNNxutPv2rRr4unOdCvOnNOFGzrPYiQXEJU6OWD77/IVy+Djiq/f1QSPyEealEiPim7x9KYJ9OmxX+vlzjVVS7rwCtmjEfkXkeU/+E0Ypg1c9zYenb96oQ25b4LI87IAexA9PyqD9Fh8QLM6DrtHkEdq2vteRuDEQW4zQaUxRQ/QTrhF7OJRJ45s7dTSyxGfh+x2+4LB9VOBzeHWqHD9c5Rl2aRDW7sfBGzImG06SGwXoauMg0+fwH3yl8Gyl+ndvlZ5famG2/8tn0GWhkVy3AxYfoo5/94MGGmaD0RD8xipTlXJpniG1o+Y0TKrlQv75iTpsWsRXDueLCQd/sdbAvLau5T5/JospR/iWbY6S93LAPctLjfjRLXZnJC+vbzYSvq9G/oeXZ1pcXk0w5ftOxWotwcd47HV8e60jdYaI3RpXhcbXt6q7RiO2viNesD8T7EPS/OWl9LMrJWzOkWa3yb0j1xiI0cbfvtNqudJIw7VH9u0LINmrMw3fvtfI9T0x0eLFlUb07/D0KM88uqcS/qKisYojkupeAXsbD63ybSv319+rYE8XvA72ZY6rtTIPT4kROvb02PM28+x/VK9RWs9UIvN79GaP7JivCMjsGbHJ4f21WnIbUm9V+JuKe8NpqXFVanhxIo+cmh7u6BoNnHdEJnpivPEDMSs27ji0EjmXt3ipCNouo+p5UPezUw3/259J/7uf6fB8pmGZ1JKDR/IBZ/aIRu32v/7vdfg//Tfq/sXvFAEgHnvyuVaOODU+O5/sm572uv71t+CXq0WHfDtqwD7AWcXPryRkWvC2xEeY78lo8Pdfnks01vpXa3UvoD02scGHD8Dt4W227RS+uZXbNzpyf3/Yyj1fqzCZoSnXfPNePQ3dHr0bkelJvL2Dkk4tNY4d8cGIf8sqaJR7BWQsInsOXemwh3VyMl5hBNAJpx1yJ/RpDIN69nEXKx3vH2Tx4awkjkjZFBd6noWqUt936tBtj71pkeUGH+nJa4Jz8GSpDq465MS+aNxiX/NeytHzHttSUMsZcyfT68CcgT39yWzy3QO4pBU0QU5aa1bjgwNnBPS6/+1reZr9Fou47+80Xht8B5m897NMGbasJseIhnOZFI6dQgjqaDAabn4114F9axqnHWtHaN2hJ/32oH6R1KOjMcuV/+KVXJFrRLbGGJQRi7XIYIL26Wyt2eU59sOrChl0o6n65l7++3uZ3oYsU0THhjwq1tDipMKeSgE+Yr5Vob8j/jvuWyXsijc5m0fs2lbDoVGOjgC0jG7j5VLyXnqOfy1LVeSVA7ahPF0rf3Wpar5QeFyMc7IAABAASURBVH6qIzbbhyAHvw/YqN3dRhEf2Hz/QRZ7uF0tq00soPsRWYpXJ5ydKcRE3DtTuVoq+aB26JGpJ0TCyTk/yVGdeeLbJ+oej7K8q0XWhc3Ps1I4P1XExIkYzWTK4roeGfLQTOh3xaENsnjEb1hsOlAzcfNCOfW21WfEZ8i8I04d4X9GXKYsqASvjjVP9oUzbNrs/FT+dq8A/iP88EbfPEnQ5YjMJmzOEzFtsC8kkMP14CDiBqimf2cvx04/HVz+wx8mfFREjBlCPE3g3vT+R/+MJBYDBsIC8QDjbDj3j0z+e2ttzp8aP5k0PQaGP77F9fSI9/+pP87ZDv9TV/+b11kQEXyQjd/P/EfO894rQLeOgHliOAu88/z7938GBGxkGNQ/HZ9m2bNP49O937/bAi6cc7L/+Pj7H+ecfAgyOBywiNdIUBpikEOYffByjlU2uObx9OOc0wjvbe6Ask6fJ1Y5nn8cPfdb8OqQDxs2h4fTfva5537Pc/ts9z8N59w0x66dc+jmIM/7p+vgvQwuux6AwbmPsDi78ZNhMmnn27DPnx7FEKY9e4oPds/2sM8GT4pxKqJM+PPQ1hl8NuSghQ+8BXgW1f+I38dnfzi9w6E04DXtC89G9vHQMYQwOVMIJ5ttg0fTvZbCj8HpQ7BbsnOnexiaAEw2TK4ifGko0Izs6xx4w6sRGtiw/UZwsvciz39PM8OrY3/TU5eiWnTaCgIQQSChAafnopf3hhcGyaDD8DvHPRdk+9lvsUWeJ+CzfSYcON9wdI4ZIGlyMGC0/I/wZjhaw8N43INH5OwOnnfMAQT1hJv2jSj77DknZZkMBsPF9umhow3btyP4sf1GW0/xwfaESBrBX+DvnLM3aDnIdMn2cQ64JKZxEmeOE828QoiKOAwRYnjvVFFwNdyKopQH2wGjaw4uAK8jSfMpTHsaY+w8oyVLZduPnN1Bv55EKKY07Ws4e+9l1wbByOQRvti9EINqkignJ+NRmRc6kogZnsZv77xMBntk60jSYfsPwG7X4sAMGs2qSqkoZPsP4BThid0XZ04BSJY0AE8Hza2JYb+52xnNvGREMv5Us5ly9jiSkFlBvAc+O8tBjwQeRkOj+UAQOeCoGxLhjj1H9s5JjLKQyZLj1tblUWE9V0ESla8WimWuLM/koV/H8wEa5RaMcB5iokmWgbk3HeF5ivADnnyim3MAykSb18J3o1XFmRO92MNDh8h6OyODZ5LxfqLyRBPnnOzVgr+95+jCkYRF3mu+Wqvjc80zm2X0zqGpD0EjsuSDl9HHw6cO+YvQYuC+8byFhh69OBL0W8DjsqSW4DMnGAvMG3HajkBNBEIhBMvPVMNb23/irfeo3CBLhuu2QQ5q8o2C+GKhk9lCho/R1AK7Djk/kLhXMVdLs6OhMGC0rsdeR2hiwVkPniNyknyQya9zbuJvhXzYyMHbaNwZ3FlU0UsFwccRXvbsYfSwdS2BTs11DV165CljTskeWcoU4U2GrGQpAV8ukxnHvgV8yHnPmas/elmgKWTFaNUbSHx20LNEBnrOsHV21k+XOee0JclbzBdaUGgbfsTLcOuxXQ6aClksxihB45EkLSeJMdrEEMGr0B5ad8AfTGc5b3u/0UCAN8xy6JyjhVLeSfPlctJzw+1IwvlE89GKHDWf7Vr2QmZLcJwGOBbQIwf+BM6mqwOya7gn9Nem2/DwwfB2wEkkr5FCtxVHGvTY6D4ip2I00OAT/pBHiQDdgmoBpyXpghbVYqmM+zbPdNVGzrWtlb1GUfPqsBVJGUGwUlCVCjkKeCZDPTxusDNG6wb9rSncJXQyZxwoijv42iBfZVVqivXAN/KsYvhBypCVI8lVQPajjxq7QTXNnIbxdH1NQtBqoFkzL2bKQlRHoj6DrllMGpC3gG6UFL6W0O3k5FQZe2TQqsZ3mV3roF/KcxXgZOjYyLmuoY3JfgheZuMqdHMk2TXZWRJAd3nQOMumZ15OGbBG52U8b9GZkXX22fzN4/XNR/pwhu3t0Mk9TZqcoH1OcdNBb6N5TxLqKK5bkSTA84DcbykUjMitwbIl0TDbaDBtKKKaPZyTSHmSkR0BfoH/yNAP09d8VmlG4cWabg/MDaOX8XTLvAC85ZrEF3kyHex+tEEOXj4ig4LWTxQljoucRAjbANz9slAAbuPviFxE8J2dsQdybAm1FakHigdZWUy/bdLQnBHzxGs+n6NTW+xdIw9f9xScWK6Ine6C0/zz5yJdVFcElZenain+VRRIG+AKWS7zzX19ZKePP0dkyJKwOcXisJqrjpJ963aoMu0pjHTwSdCknFdakmj7LMroN6CTCxqRG5KcycaC/x7ZO1KQqkjkBuCNo1MEhw5ZPVKgmy0q7Sg0GG0KZOjpuBfGc2p8FJa0AqPJqfHZ+BRDECIsB6j2+YEi/QFZtbHZPqilUG5/ttJgrEg+Hb7J+JpayWhi+m826ogNOSL3xuMlRY4emrAl+466efdG5itDXqhgbDYbzeGn0eBIEr4lomkpzqxX6wmWRxJ0H6EtMmX+xwpgW5qWpluH2wf18Lym4d5DhwPvDxRWB/QijkEJHhXwuCShzVlfZNg3iqB7inuegrMVwUaaXtmsRDSS8mVFk8prsMAFHnTof0vcYA3N8Ydb5btu8kcDRLIvJ5kPzZDzOX4nRzcDNuT68Z5i871gh0oS9Rr/5yngmM6b7h/YM8PGbCleNPivkYmLo/vo4yjeP0KPBfQY8enr0zP2cVqerPXU17oB9gZ+hnWlzf4R+9EpUnjqiJ1E4aSngDEAdwldI/pg3+w/fLhTpEh1hFaB4l4bnQqKkQv2ZHMxDdY4PVAkayguHknoi/lcngavxT3dMtdTe1CGbJyfnakMmU7Pz1Q8O1VNsVwUndyqUj10mlUz7OmgyJwdRa48A+7v7rX/+g7Z2Wmcz7R89UzCvvpFpQIbssCGrK4upnh6QFANnjkNgg5Y3r99p6f9Vk/47fubG5nsmw262T1qjX14pNh5oBlt30LPm3EqmEQrOtEoyhjpPNNj/6D8JFerRvOztY5WkBsTTcyt+g+tiiO2twWWMleBnZwvFzL/UPpcHjjzToqDwD9S9DgoVEkd+rV5elCzymVxYX691aE7qvWjZsRSA40He68ozKRXFxJNuGq5JE3oiZNLVeiu2YUsz+W8k8UXPgb8Q68VNE4xkxXdivO1wuVKnjFflMooinaFaDK2SjHqHD5E00GKe1Y4cyYDxDkHmvB5Xirhl47YngBNOqepiHSvRiUFx9s3b5QW8HldqCYWAxF8/w7eRXn23rx+p5vuQFF1qfbdFrrVuv/ttY5v9sqHCj/W0Ig6aF5RRMMfmE43yOjF1ZnaplOBTSgZlaIKF1Uu2AfZt//Hqv0ljxq+6TAoX66k05mMhyOyEuaZ3CJKLqh9udZ8sZA/mUtn0ua3G5U60ezFXMOq1BxZarD1OU2JGfqdilzeOXR0VPv/udbD37zXEd2CUIpn5zpgV6o0U7JiJj7Sip4tjZrV8yv5lxR/zxYagWU8natDMx4oJHX45xqbH0dH86lW76QnbGJHkS4gI31Xa6Qwv7y80MFLJpuP+O6Gwvc4L3R4e6sheTX4lJ7YKGODgoJwB4rVIFXy6stB1c/OlM8i83bSk9OexliH75zBxxzmjd9e646io305bEkze/vNnT68uVHd7HX6ZxfKyqTmeMRXPekWH1FdnGtP08tiKLMRJbp3//X32qjRFluw4dmeQqfj/ABuj+A6ytFMfoS3tfTffavd1zRtotMMOs/R0Yrn96/f6Ga7UYGvW/hMogAr8hb3l5+pvZzp3Zv36sC1wvbOv7jSmmZgW8LLodPt7Q2yUbOLlL08l/KogH7tKUyuXy2VP0MfVoPKs0wX6EtGgbihQXeKTrQ0gx5/+1ZPHz4oopdNHJm31vLVc237o5ZnJ5rRxIvocfe7d7qC3ycXFzp9diUhE+HxqASeypK2v/lBN3/3jUSx9+n7d3I0f0t0Zb/banNzra5v4POow+NGFitNcTN8XxJTF2WhYrWa1i5jAb+gKI2Fu998O+UYDpw88tpxLyPeu72/VZukLgva/vBeZVaoJL8LZaYaf9/gX9pxUEXj5BG5b1g3IF8eG+MpEo8e+SB+8dj8ATk0fbKYoP76nXbfvNXZ4gT0vEb7//eVUVXM9fjr75XlhaLz2GVpXSzV/c2dsgdI3kuDyxR+sdDyP/oZRe0ZsA06ZB379EjDICPTDPqFttcjMYCLQdZAMrsSsA2OgrXHxvXYaPvSEwqhFXp/dn6uI3HHEd2u393K/FcGvdLlWifPn2leFJOtEzHmnsL04uxUBT6yYa7XMOltQwxc4Y8P+HjcAbJ4lP3mkMm2aJKn1exj7rd/kiOn2SJvGUXicLVWvFhP8ztige60Uvnnn+uwztVh47JLniUnrSrNkZMjvF6lcloD4uqgeUZ8BwHk5sW0j9DB8fWdynKmNJupobnycH+v/TtkhgZzC64RXp598UqCXw2NDcIOeeKAfRrxFYXah+3UICvXS43eyUPT6CKyfqaRJmVERwINjRzaBEZjMR2wDPjxcQbsQSo7KYZCnsbrE3I24KOPtj9F8oGY5xG9vrHfhveDYkzqsTPJBUX8fg9cxVfPJRoqi88/U4B3y3ymIKfeSQGbl17RuKqixjzJEz93r98rYL8s1sgWM+2sgRydIsX1/v29Iva9yUY1ftQem9RiQx2+fCDWUNvJbPn8dC0hu4f7DXtKYZAO7BEWlYb7rbLVXAFetpkjHlnJ0dzwg9Px9Y1qyxVSUCI/rV0v+5KpyeTT67faY5l317fy8KM/Y4+XZ9rRwDkQJ3TE4Lk1Kr86lf/LFxpnSTk5cEGs5zRK0+DNmAz+9sluOR7lnZTQxT53cv/0c6Vf0dhGxgy3gXivsaYRcaXDD9fY/MxDK2v4EWe4YytHY6oL4Pib1xqwqwfyVas3zMnFE/ZbrM0sfny/0SMyFB7qaV797WstspkeS+kpjQpVoYEcIBW5tjRKZl/AOxrMkFpGA0ikkGcTj0OMky6YXLpFIb+slD0/1wy4BuKAkeY0aqU5NmJvcTH6Y3xw7D+QryX8kLCNJflKVJRC1HADv7ARx9uNBvBJPBvww05O/hk8hW8nD616bLblWiEEHeBRi2xv0IsBnyXqK23hlJCJjhzJo5vtC9YyR/DH4oEamRmoK+zQqR7Ze/zmtZRFThmJyx70RLzn8MX2RZEKWXL2hS9y7g4fN6DfqSyUJpu9Q3e3E2v9oIl2PTm7+/kzFfuW2KFSgY6ZfPWrYrIZ2e+uNX621u6LtfqrmZb/q58p/0//UhV6MEfGD8AeoTEMUHl3lPvbGz39n/9bxd9tVGEzEr4vI+8ryLv0VGMba5l8WI4wYjsa8tSLi0s1+CwhWwaPbp4UmDt880E9/DR/ML7dKMVMrpprpIFZu072paX23b0sBnWzXAG71SQHXkd1wC9JruQ7AAAQAElEQVSaXiV5YIVcedYIfkx6sKrkicUDfmREjnfk3saf7Qb/BM2q5Uq+QrbggYe//tBB51sN0StyRoHtSWWufL2W1QNn2P/ReAlHxBqzb5XJVRm0S4Pc5+fUNxy4HzWclRosx8O29G/vpTd3iou59OJUMqH98KQWJWvIJey3nT3nZ/jrSD2qQd/9Y60HdLojVzJ/OGaBZU4h5eoNBrvGTo1/9Uo1NDh++17xxbkcvBqXpUb8o8PmDvjezvTs9qCxSNK8Uns4Tk3MltjzEKVwulT+Z69kNYv2ZoON7LBDFf4QfT8pkalCJpfhw1aOvO3w/kYDfqbFJgVkwtPcHd9tdCAvDdieehbksqCErA3UABfECNmrK+kc2cLetdC+RV6H87m6DzdKy5l0u5PphcWAJAw6EDfvCwHbCmqHSZYEXok4Pb44E9qmQD7l4FmLjXDzTJ9eR/Z3ea7h1681knOX73YqUNyj2Wz0Jz9dTfF+kReTbalM1rpWC3KHgH3180IeXRq90P0HDfgrkWcM+IHq4kyWP/TYv9Hsxela8xK+Yndz9nHMm331UgP+YCCWOdxtphjHsecBHRC5dSAWiuEjvPaXJgL6YOYw4uNNH7s98kPeP3zzTgE4+lnUHNhmnCXvZF8W6TF+c2g6ck2opP4a26RRWQsVsCEROmXzmYrlQj4rZDGH5tAkYz0xSnh+Ks/U/8X+OOflnJuGFcls/DsDFoLLlPAf23B6/o89/Ml9hGCqyHx6B14A1jQk3pz+Xb6MBjb+x+7p/UcayvD5yaIBibFht0aE2vYcuWfX02D+SLHF7o3g9ocxgO7HMc3jH4cATmPCnRs//bE9bZ/pjI8P7Jag/TjdG9mPw3jk3I+04s2e9QQpA2fz6Pc/zrmJpgEHG38c9vAP8H3c69O6nrPtuQ2b49zH9XbdE3APPP801wcvOeGnDb8/wCVetqutt+Gck3fM1UhgGWWwOOfknMO32Ez9/mXzbUw3eN63OBjGAO4f95ieELC0cnzsMKoGT/CBKyejgcHJhRx0zrJM+Ixp7mD0AQfvOJfPznsFAt0O5+CYYefa+hiBkWej4cp8m5O4J+DvcQwwgE92gmR7OOeJy3puQwfW2PrIvgOfbUwYOjfh7dk3hKAQgyI8zTHIQZLPopQndezs5GTnGDw2eDw1ETkAXEaeahqGT/BBRhfnnOxl8513cs4pGgzg1lCg7XGK9twz32AaEKqa+555FmzXhhefI8FbCH46v8PA2xrnnLwPwB/lPLBBOzsngIfzXqAB/gb5KHs5B32RQw+OOU7F9unY34at66GpfR4IMEbgaNtGBpN3YcLTcPchyBxGmwdKDYMyUg2RuIhk2Dtvx0xnxhQVU9Knez54OWC0faVRARiCDzLZdzzLUqYeWnTI1IhMTTS1+cDnvVeWpYl2GXIzAJ/Jw2i48CwE9nY2nBwQjPacdUcSJbthNPU+SAQkESfku1EeWvlFqYHCvDhvkkXOjuxv+0b2HaHBiKxU1UwGr+EycG10GFjD8QohKGRRVuj3ZaYMOHRoKCLWcszNIvdsT5yoNUOs2TUl1dCrt3swKUKL5KM8Z5peZSlBokHW6BnYo0UeRg4zWEBPxpe2R8+Yb/cjOtCDs8DJ5jiQDj6opVB1oFh/2G551CsVmUbgtuDTcPGsc84p8h5SJBEu1UAzC2rs7IrEGFbJfqtyYJ197tFrscZwdqwJ8EXRQ0JoCh4hBJnzd1WuWr16AoCwraekcEfSb4Vkz7MjsuXyiF4NiuxnBXQ7o2V/Lid4M2TUzuICGA7q0ZmaQC8Br/HUZMfsYvBe4lmQU0lCuySAtn0i+DbIgdminsQcEjJDsnPExZGEoyGZEK8BOmcEyYG9BQCeYeflFTKCHBRZriJlwOrhq9RTYJSTJnqijz086tAfO9eCthaaj+y7J+E3eqcs49xBVmTZU7RtKZhFsr0jRYasyOWhowVjE62BLYF7WVUy3tq+Wxq/CbkogLEHHvtmrr17cLTAakFB0BJ2Pys0EhyZPGpeaCiTLFj2Kcp022iHyMnkPMWkyQ4gJ5kFuHdPGtGJJ7Uy3CqKsyN0KctSy9NTzeYEueAYgaPtOh3AbQ8NA9c917Zmj/xY0mdzEhWIADwDvM5TmuSrbWoZjRLXI/rW9/gnZKtvkRWunSSzdYL+NieBbwNtTfZCiEJJ5EOQPdsTtJu9MJmzPbfQfIB2GbQu0PMROi3AoYPHNm9LUcjk2uyM7e+cl5fDT44ym51nOclmg5wNKjg3QJ+APESKEYvVWqkw/djLAYed14KX0WYA/g68sjyT8XJGAyYnAWqgfSKZbEigB+9Uk5jX6KM1cFpgakGqN9kBdzu/RfYjOmQ8z4DF8D0w34eo+7s7Bd4juBlOdpbRyUGvGjg8RaYafdtd36u/eSSIfkD3DjpyrzU4kGPH3ggxeORyx04BOzinYZxItJ4oaBhtEFI5aOiRh4YisgX5I4F+j4EMRitwOE62x2m+WCnkhUroUpaVfMBPIC8nNAUN1t5khXNn2M8eGBvwC8yJwOGc03q10gkJ6R67cECORs51nHGk6Xc8ou/4g5Kgfz7JXTfxZEkR0jk/NVlOTtbKOTfJaYce2W8RFSREEbw6ZNmRnIwkWh3FPH+zlcf+zyhY76qA4vJj9hIZOT09V42d8shMoagZDaoe3nhs9LarNSCXKcvksTN5nmtD0p1xfUCeCnQjcG8A7yNJ4+r0TMKujyQu9mcsPUUa+//62chHLyrE8iS7EbncUYRx+Azbs8N+7dHx9eWlMuAYwN/koEX2t+w7WywonO20x24Ejy4DkwPvsqjUg4edvaTZ1pDgPdI0+fD+rWpkK0Nm9ncPGuGFwW/0z5FtW1PkpWyvChpW2BrBk8VqqcVyKUcjbUdRKS0rtYtcERulI3YBeGfzhWYvLmSy5NtBGYWvDhtSXV5paXoCbW4pWJrtW7KX4RAXM7XQeplXyrELtzT/Mmi3BK8EXXI+2/kZ8tKSRZaXa0UaD5FEOwOmwPoFyfec/WPKZQVjPI5MZh4fHmS/4XUA3rioNKNgnLKkhw0FAOwMrNER27BtNtr8cKdsVmmkaBxJKgd8taN5YD7mER0zPzoHJuOJ8bbGVnds4MtcB2zb5emlKmRkoCk0UnzNrUAzzyiQX6hQUAW8BlNFoS5SXMtpcvQ836HHO9YbD2pL6uVolr+V6XCH7RxpRJ189UrdLJsKGjOflF2eqKcpbzQRsqcU5GleDRSYBF8CuOacV8IL/0sKohQsitO1rGk/oGsJ3nvszhsKd6vnl7IvgozwMC5K7agUHmkw5cdeJxS7fAgql0sZr0ZkP5DAr6u5thTyG9TF4cxa5KmooC+jpxntsHueIsERWpqfMNkye7W8eqbV7IRiwbWO2KOGwsU8K9VzdgWfdzQ6nLxO12vNZ3MV8DxL2eSLTGZWwDF6r5SiCj77AACS7AsgBbL7hJ4csRc2VuzhIs+d14idm5oIOLjeSw2N5Qa7kCiMZVlUiFGOfZ1zujtupVWl6uWliou1lEf4OtN+3MGXd8SbhU6xY8uTtVoKP+3rWx3Bw0OXepYRmnfy7GO+qUd3gw/y8DQDzwG6DNiymuJEyrLJVu2QP6PRE8Xhtq61eGg1UAhs7x9ownxQ8xyZRG9vvv6t8l9eSskpwu+WhonZybGIsj9D28D7gkLmh/dv5Ihdb79/owJfEYFhpIhdhaTHb95oHnPN50s1+Jn16kRN06qazeHsqA77HaDHGl54CjnrL/HtPz/V6tVM2Zk0PPcqoc2M+UYz80tVxTN06vHpQTv8/hF4lr/4TAnfMVKMO2AnF8QgJ1bcwa6b3ufYiRxd7ShEbf6GhjS8bNZJffMk0UQqXdJIEyynWL5lz3nI9P7xXlYgD95rQ/PHuYB96+G+k/1m2SMNw8fto2b/7Fyn/+yZ0nIQnXx1Osjl8PXpXjVXKxoylt+c0lzs8SNHaJ6INSLFyuZffT/BXcEry10O1iAnRs1jJrNJq8+uJJqGD1/fqJmPKtGd4/tbJebMG2nGmOOTzp89VwfdH/Ff2eCVFnM9oNvX37/W/u2NDpm0T8R86Nn4AVtEsW+gEWJF1CwmJXz2kx+0w9/Nf/ZCRZ6pcb2GvzinABr1/J9+pkU/1/3f3Ut9VJYXWmIDy2KmI3sWNOX2FM+evsPWc+7l1ZXyrEBvkiIky7BNJb6sAb8Of3Fx9Rx9W8ihT/kvniv71StVFFo7/MOAbDtrIn12pZNQqEZHN7tHHd2gQKzgf3ujjuL2WbWWgzd7irTDttaWZuTV4kwDPujqOTZIgIqvsS8gCj0AG5XokLsLar5vtfv2qOZtp+DhK42U7MsrjfePKrG57hi0erlWls2gNSsp0B4pIJsNdPIy+2m22XQrQx6t0XKAdsbbpozqv7tWx54ivzijOfyE/V+w74rzzV+s1mtV2K6BXKlHHywWt/+HYEfDrXXStm+Un67V8W6xiifu6/pORVHIfGLFmTZK7s8oxB9oSs3rUR6fEqHR4vJconia1QPF1idtf/da6X6vw3fvJHLkFXoxnFTyP7tSRfPS7Jkjtrr/7o0CtnrAD5h9KLCHT7nT7OpcAduzpxHskdsOHlneV5wudGyPqilwN/jUPfFe+RQ1/vpWw3c7lZteDh40K8zIn58pvlzoaeXVIGs5NrUV8OGLHqBPhY6XPmlnf6mCpuBoTaTNQXvitfTFpdJXl9qi8z3+KWBbKmDq8EHZywv8eacn9OKALNx+/4NmyH9Athp0zReZdjf3Mh8VnFO2Wsq5UdVsppRnKpibskwV/DDfX1PI99hWR+xWmRw3owJ2LsHLAfk84oeEnZ//7KXiqwtFmltb7NxIszExNypMsYDFyQMxkzZ7WcPAZEfAazy+f/tefUCS5qWc92qQnQi81kxpae6mLNPSeIS/HwSs2C9BRyHbHv7kWa6In7K8o8W2Rx9UEueb/bPfKjM9br1kBe2RorfR0hp1pqvm9xuauTVyVywXMj/f0hgPu0bDCtuPrQgvz7X41VcK+KSzNMN/vsWn5co/u9Q5cW9cQkNJIUaF5yfqaMRZrSESf7n7g/p31+rxY9ZwU5lN8f34/Y38tzcafriR+cYWfe6J5/ZJmhELR+dV0dUO7580/uvX8ouZrKGVI+szZKPizCwldfC5Gzq5l6cqGmnknF29RzdK2W94ps8uNAucuW01p/GflDRuGzU0lAMNIPcDdv37a0Vi8A45RxSQB4e9yqDhuXCoWhK/lgpKWabefsMQG2xfNJiNUeVDJ9Pb3Q/vlX12rvaskpKTg1c9vNIfv0ZuEAdITsIOtRzosP+NerUnhcLPn+u+28p8gzVKRnxpR5yWl6WG728l/BsCpRHZaaGz1W0ydN57pz2+PGZJOXZB6LXQy831tYbnKwXisDk2N/mozBr40Kl+e605XZGVz1Vjtx1ranzUnNzLcuBxVysT+xHHVc/PNBJ7ekuK9wAAEABJREFUe/ByDth9kMWrxvOWnMDkyMlrF9EP9KitorY31zK99MsZPuVUe+YZvA12NWCXLP7vF5lGmqHOZO3LC1WtkyMe635HrNNINe8Wl/ZlIM6I0vlS/mqtCO8K9Ku4ONVyvkSn74iHDhqCJPIcYZ+2h51GGuSH1+gXdO7tyxnzuRy08s4pP1nTr5kpKxfa4vcHcqPybK1HbJgrk/xqIRghT6Mn5rPJF1gcuiMe8sHLcoveO/n9oPRwVISufXQSttPDh37skPVeA7TtiSOGX13J/eJC63/+58qeLTWeJHVhkIfHYXQK39yp+xff681/9S80/Hdvtf1vv1aZKsFmeeLh7v0GfB60/fadnrY79TTGEzB64vHwuxsNbx/kUq58vVYi98sXMznodUQujP9xzl7Ivt/3ymppRM8FP3vsSMK2z8jx8u83cvC9IS/IiI8czWMb5juE7Iuc1a1m0jyTfzooQJtAPqrHnTx6MifWsobcnFpDgd7tb26lLCqQM434+x64xasfev512pEbuTV0Tl4H4qrm7l49OcIBP5CyTCHL1RFDdNcbZeAocPSQ2Gonww+3yvadTJUSTf8MHFwe1P/LbzVWSW5ZqjQ7fr5W7oKC5a/kTYpB8WKt/rO1Tlan+Oa94qySmxdy2BSjyYB9HTlX2HFCKBUvLjVbLiTy8RH59NjdzdsP6goHH2cqfvFSAm5PXq3dURkxzmiN0Genyoiv6h+Y+2GjmpjIkZtUX7xEblp5mtcdPsYBe+D+SMN2LKIyanCe+DNC/+7dnYZVqWldBozf3aqxxiswHGZRzs7CD/bIhXKvgrjQcA3gmbJMLgRZrdWBk0M2hQ8KyEGHf86JR0f87h4fVKVCOf7PAb99KdxsQFsjKFwn+HzcPMq+5DMiMxn7KksScbYuVjr4TkfXqWQ9QiuHLYl8Ho61HDb/eHOnHnh25LKeOoPutnLIhd8eZX4h++UXEj6+K4K6zKnC1wTm9TTHRV4o4idHzFIXTj357e79tQaLWXatql+8Uj6vpMe9ykYSPs6BX49OP+4e5L+4kIpMObzoiRUjemF6E7jWsxON0LvGJo0/XGu0eOab95r10O3NRv7+qOOHW9V9o4C/82x/2O9kNqkmv+/Az/w5QYeJoTY/vCM3flL+5oEc4ohFZMG/65/xJxuO+vifeP/J7f8RHx1zPg0+/lv8jAR3H88zSH46frrJp73t/af3/8d8/ume/8jnCYZ/bK9/uMZg/jT+APs/tv4P970zlv/h+qefnHeyoCHGKPv802efPg/A+Y89+zTnf9Y7+wveY4YEOPL+E7xGdxt/2H0k+bcr55wCRiGlqBiDfPBy7g9zbV6PU7DhnGPfj8/svg3x8tx37g/3nfv4mUf/4Mc5pwCNBvb8VIT4tM+AMTH62X7i9ffuY+Ccd8AmBhgCvz13zsleA9f2buPHW/YRakxvv//HOVsLlZhvKz3XzujEdcKIeT4756YzpmdOcvbfj2Jkb84520ADiZdzTj1w+xDERybzTPqRpmma8xFOLx8waCTjtq/JykjQJyAccICBZyxjDzfJkV3b6AlEWwLyDofCQ00DIAZ47aucgwg+2HNgeElOwmcNGtk7xgRPTR69jObOeTmG90HOO+YRkHC20T1wz+AM3mtk75ZCmo3AfZs/jWDrnbIsV0FQEXxUkFMsc7GI+KiTwdnhXLz3cgDjnAeicXpm58QUoVfPtY1OARgdsDrnJrx71g7AlLJM4p5zjjenlGVKKZPJzQiv9JOXrenhhd3KgGuEFiP7eIKRxPnEUxqi56zAHnHaL0z0dsDRaZj2czKYfQjqWf+JPx37Gh06eDBAF/HKOcOxJnivmIO7nAz/Fh5109peAzgF9Mng8j6wd2DKgFwYHGl67jgrQo8BXajNubJnjxOxpMkB7yipw+HWBEsDMpYTtIzMbSiONczrKQwPOMoAgkeCyui8InTKi3IKdsYf4bW9a+ZH5nlGDZxjCgTITg2fGxpDPSgYrs45OceQU4wRWnTqSFZNvsy7WEGz5TrAixDgP3MKEpK8KDSCswOGwD0HziP4uOClaT/JYO7qo4i/ZS8H7YyWBWvt3e4dgWWA/z4EGd0RCnn+G8HfAhDDxSG7zjmxvYwnxvOiyJnfgU+DRkkHoydzbP6RQkGHPMjWwTMPfEYvcc9BTw8PxMhITqxAkIGXp+EVYMAAUMVioRHcEvctWM2ALQN/w6+BFtHOsQDRAGK+/diziYo8c84+ScVspgQPzY90lpyzufHV6JzHTBk4ZHk24WD04Ei2csq5b+fIScebjew3qPYE8hm8DjGQ47To1CAPrYPzE6zeM5lzG/TYmr05PPLeq5/siUVGbP3jTw4fjE42ou0ZvIL3Mr02mhcEzj5PapGxWVlNcBpNa3h5ZBj8NqzI29aNjJ5G71Ga9LYmgWgoij6RAIwEbIECSqApU/moQIKWaK6YjHsWOJD2wG2y/MB8syfOO5n+dvNcH2UlUyAxOVCsaCiyi/kcpR6eNwzDx96hgCp4Z8+mwgc6bHyx6/liqdq+MWgNWgRyy3uPPPgQ5GzEKEvo6uAI7JMsuQwT/wcd0SXD25rLbddw7lFGixY83aqSA7YtezsOspHYL8bAlWQ4VtDT5M9gsWEPAEFVq0k3InLoGDMKGx7dMLkw/ucUVzsSDtPZxOcjtO7RF9vjEVrd35MUIs+9c5KcyjnJCCMjILaiScxz1chrj114IshtSNQCyaQIvAeKPAl+VBRUBjTIdN2a1RnyasWFA/w7UIyqlguZHs2XK/kQkLteBQmLyVVMSYnkyehixdw98mLNli1JMqKu/u5JWUwTXMtXzzTgvzyyPU/5RLMO3tXokcmPwWx/wnSPfXqENwdgnVUzlezfgYPx2Iq/NWS139ItTpdKP3uuvkzwop58lBVjzV51zVEx/+hPntgr4b+MDvXYyf4sX+16ddj5BnraviYHTxQGHynkHMG7hzlulmtJQuvhI5ey1xxa2dhRXPcUblKI5H2tdvckOOhZR/PE6DLa3iR8s95pfrKWJZGQWAb38fZBluAVJK2H5GRnPV7fKDt02Mujcugz4FOmPaBPIHkxu4SqKFA48RRiAgUra5IZLvsPdxpJxj1yUiD7pi8hy3T34QN7FdjFo1qKL/m8UoD+qrIpQRZJfJ97NQYrtuXuu9cUkR6QR5P3g3r4cmTdwQZy8ETCUwOPfct2RTFtfXKmo9EvFaooUHr8TAadW+Y80QybLRbKXZgKggFhCPBjThFqwdiT4A/o3ur0TOY77Np8qdHIsc/Z1aVuP1zTdGkUaZj34Owy7F7mtb68UEZxsMSGOI+NTUk5MmL6JfSwP9TUI7ZKqwU87jWgoxmyO7K5FeCdczI53R/2YguFy5WsmGG4nlLEuP/wXi4FbWmkm9/o4Ov2fqPT5VoiYX/8cK/9+w96pPioZlBVVDpyRvRBvcFIc7E4X2iNvfHPT5SRaNqfQ3TeK8FbK65uOhJf/HxPvFLMS/UUZQp41lFAqGkQOj4/hl6eomJOYXmGDD0hcx32zGR8boXXGJUu1xRRHtQiu+bPHopRGxLWLckvjpKm2E4Hmo136KP5H7MhzTfvVGxqRezJbD7TEwmt8GOQHR1K2M+5IKvsena6pqD/KEdCHYj5QlXIQ+NIQaeIST2Fh1k509Zgc1JASCO89ozHNx/kvrmWGEcKIC1wiOejG2W+qWS/Hl9iNnSFzdsDR08MVJJoNxR1reDZs2CP3GHa7EcjvDUZzil6LErgRDcrfOwdxcZDc9DiryisvCgVTwudPAN2gKlvNrICwhPFgKFvlFOoG1LUkZjjHjm1wqR4LaBxBKcdjZeexlSNHzV+1fVhokuPD2iBd6RQ3aVRB4pXnqLN2ctnyGmrEwcfH1to0mtr39h/6rRYnqhFLir2FcXV5ednOn11pi61CheF9tByh5w1+Mga+Jfoj+Psm9dvtEeOBt/r6XanFQXDFfK0f9hMTbYG/cl/SdGJQnCxnKsmtnj4/q1y+DPPSpXbTvVv3qD3tfI8V0ORaQ/sFQWfAvveo/MuxMl2BWixQH9L4oU9dtN+O6CbJS2/eqGQvMqrtVY0PTYPFPPgh9mygfUJ2gv7PtwdJAoxM2T2BLvQUVA6X6zQi0I9BZ3q8lRzmvlhPldCbvYUHlex0Bi8tpxnvsy+oMHWSti3toqKNEj3397p4d2jDq+fdPxhz+e93mOfW3TAGiYz+PWEXDdjowbcri6fa5EVOtBUOMDz7Y/FxM3NjQZoijFQw95WGPYUN8fbvTKfUOle7sNG4+Vc/aLQEVq5nz1DIoL2N3s1odbL/+AzHd5vaQpu1VNcXmKDwvka23pQTny0OFvj550O18ByU+t4vafJwFzwicwtnj/TObS5fdyoaKSmjHr/3Q+y36jskbdmkan/6kLb5NQ6qT42On3+XPvtTh3+sPfS4+O9Duh3lipdsGd784A/ScovZorrSgm5romZB4prF7/4Sstspg4ad8RQJ199pnw1l+bQHZlbV0udf/EFcrrTE8WqY/uk4mdLpYu5DhTdxhdrjfi/4bt7+SBV6wVF91Hdh1oHdPDmwxv5i1w5eBjt729vJM7aOxSf+KJ92GookiKXhyQ9ff9OEbm7pInWh0Ej+hCYb7bgBj8lOYGiGmKagF7GoVFLc63n7KyTbL/d0Grx6koVTQtPDjT7jM/PzrVg7DE4JU1jj4/rlqVKfMyBHKDFdm+A7RH7ZDLerwqFWYE+1AoUDONlpjrfa/nZSsVVPtmXSNHc/PPdw0YZ9rXFbg+rhIg3euyOcrNcA3Kdr5eKGMl54/RIgVOvTmXxUlbkKucLzRZzVTTiEva/e7HSDjsyQK8lDdlI0XTfIyfIbY1/zVljjVejZZHn8nN0h6JniX3O0Zn7pwfVfoTX+KDklJ2vNCwLbeOge2RqJKZu3t5o//17Tb9hB21LZDKsqum3haMPatUrYHMTZ+XzSmc/+0KHkwxaHGQ6+vD1a3x/1Kpcypojiy+eTblHg2IuXlwiJ9c6Oz2VxYb1ImlO03PPni7F6V5G427MvGIMml+dqiOur7GvTxTt9Wan5r//Qen1vSI+T3MpfTnT6Z99rgPxdH3EHwGbR0bKvFCCdioyJWtu/OKZcmzdfb+XNluUo9Vx86RkukXMfMRvDBTmPU0hR+G5QzbmZ6cqsDur0xPZK4Qg8+VtHlQdelnTcze22NZbRedl61viHfP9Al/E0X5UAUu7yuXeb8ijDno6bFU/beVp+JgsDNjfduxkMhyIw33XK/kw7flATDcQS1bizFbyDMeuAQUf4a/5kmqx1jwvRb1f9ptKzjsNL050wH8VRTHp/o4msAMJRE0j/EzYaRFXivjTFREbm4hxDgI45Pi5/Ix1nBvwG+Fup0U2Uwa/RcH8iA8ul0sl8pGZT/iHo2KRawDn7WajWSrk5qU0A2fikyPN2yONwqdvvtcGe2W2v4KmoaMlxSoAABAASURBVJcy8DG/Imjfu5EYYKOW4rnFCHZWTXxl9sbhkyKwHm82erq+1Zi8eujWESOFs4VGYqaaekeez+D3WkN0OhIjF8dR48u16i9O5YHHYNK2ltVAOF7h6kRhNZOwd/v7B5mNNBpicphDfEWOE+F7jU060tQbzV4ed3J5VIY9641261L+L14qfHkpy3OGupH/4qWGuiduulcHbvUy0wj/mzjKP1sJQ6+Afh1m4BE7ldVMxX/6V7J5JjtemmB5ygRdueBnQBd4g8rcs1gLOTBYj5FrFmASZbbQVUmn/+FfqsK2OfQ/r0f1+BuXJ5XYuad8VEejLEcGEjbAYdtVZsp//konxMwBfAdsnvBhQg+qeSVH0258t5Hl2Qfs14Dd8NifDrqbDA0alaClx+d59KmFF9237+Vpjtex1/jmVtvfvJZoaLlZJcvtB+KzIzmD0WeEzjXNwQeazWaXOnBqLxeaYR/cxVojNrencVN9dqmRs7OqlJCtuXIaYL0cMB+JX493Gx2wK474KBaFPHawAK98tsCmSb6XRpo7Fi90nD+ezdGPero/zwolbH4iLzB4xw+Pmod8ss/FyVrh9Ua7b95KVYZNP1fhAPLtnWrkQsTzcyVlq7ni6UoCn/j8HCZ26mkSsonq73/QkHsN+KY5tsXylRCjjK6d7+S+eK7hd29kMjagC0fkvCV/7X9+Ifef/ROF/8M/UfyLF+rjqJZhguFJPg63j3r6v/21dv/F/0vdr9+q7IJOV6fq4GlB471JXpPe55kK+O9eXmp1caGz9YViM6r78KDh3YMCtrfANguYGvjy9LjRiMwNu4PKz55J2DwHPy3m2n+G7ziZqZ1FuZ8/kyMeaCLSmUFf7E+keSv00+F3OmyfyaWwbSIGdM/WSudrHf/6W1mOMhKnOGhW03wcGmyQk8IguSqfbEuCZ2YzHoFnshUn86lhWRMfOHK6HMPnJJkPKckFzY/lxPPVyVqQUQO5kF9USi/BF3n3wGZ6W3z1SmFe6vAXz7DLndrv3mlYlew9Q5efy+g7vn9Ugx3pGYbLiL7v2hrf8YhOPCpgS7q7B5UrZBS+jikQ791qbDtlJufUMtoqqUA2xq/fy73dSKuZ9q5Vnznll2vFt+zDOS3+KKCrwta11Ge8nLbYTY+/a5Av81UOvxixO0FBJv8eGoWyUIbsemRx/O17dfigaHGFNY2XQT2+zzknfXamHTJlsqDPL1V8dqEWm1dgw33dyrFGy0qdyZZMdFulkDTebrXHvzrqBf0ZsMOceHUmtyi1tHoMemi+r3p2pS45BfLb7vWNIvY6tVJ6dSnnnVriUN3vwMoxJNPBPfn5Hp731kh+xp7toP7trRy205PHyuiLHTJZyIAzEdPPz87V4sPHefHR53op4cvqb19rt3tSdZTCQ6PxO2J2GvyxGzV8917HKgjLr0TcGJGhYxGktldN/mA2KG8k4fcc/kR/+UpiTvyzV1rCPWEL2l//IHfzpDE4HXKHXGzk8S8+y+WIGwLniFx7YNsO/9MjJwajQwfy5Vy5j9iP1xrId83n5BcnyoA7S4XcrNT+2+8V8KMrdC1AW+ckd7WW1//c18gGNnj76Y8Jgo2JG44JHDg9t488cIyPloO73DOGjbzr44KJgXZP/5Yv5/5wkH38NP7eNnb2pxuc+QdYbO0fj08T//idhWIYBW3YZxsUMmWD6Qa/DT7+iR/W2nzGOM3/42vJOYNF08s5N1079/F9uvnpHwhnTQcbn255NwE1XXbmcPn0x89H1o0YTmdH83y6BpaRISc5j7RBKyfP5ccBuPrpy4y4jd/fw6gzWbK9MVqyaz57288Wc9jItc13zjHVM9fJvkX0caBQCPsAXANK/vGeJmPL0undtvGsDd5pegF/MHx5Hyja2XPHzgaX591g+TTPPts+0zPWOGcz7ekoH7x9UM8eBqPnWfBezjuJ8ft17Bm4tj0GlLwnqLZnPx2/x9vmOq+I4xMvz34j9PWs5xHgjAxNAdvHZ6Occ8yELEYnhl2NvNuedlYI8GWaIdkzu6+fvAaSbNtiMBpCf5vjHDRmju1jz3ubAwyGgz23ufZuI4YoGx2FDLs/wA+bZwV0O9+7MOHjfZTdd0Bh703bqWGNQ2Y8OIt38cyuXfAawXuEtrbHgGwAkjz3vfeyl3PAOEreB+aOiinKAaPn+Qj+gftmYG2urW+7Vg3F3OnacGVv55yG4OVI4rz37JHknJNniJfxljd+nDhqus9s5G+Y7oXA2Y6P0C06L5MnJ+Y6QWbm8B6T7enVo1cdMGQEggGa9cAQfJT3QSllCtwzOljy2FEkyTHmGU7P6GpwO45xzqmHbmwOzQPyPU7XNv/TPAtuEvKTsefAGTbf3g22Fnrb9bQfe2WcYfN7o/WEIbDz2QevhDM3mFKWyeC2grJ4eeg0rfdONi+mpBH5CPI4/1w991sS+I6zPTjBChkeeV4ww2tk/aycy4N3zBL3goSzNVhCTLLfMjNcenjCCQrsYSPyzOZMYMIMx8bOAS/nKXiJB569jzRXEslmjEGGbwfdTX77H/kdgdc5R5F7qxCCMgK0kes9zTiBB1vLsc/IvnBQPng4KoLzTgX7tuiwpjtONQmo43NNEcmKXB04D1zbHAfcA3Jhc4dJ5x3y16qA5iP3nXNKwGhwDxguT8CW43Q990dwy4DTTjYYow/ywNRTqLRnDUFZ8F7cZb9C9qrbRk8EyzUyHryX5/zgvcIoNTzrCW4j8lZVM/BOcjFR8Kr4HFnulVKuoigV81KL5QradcqR1QHezKq5NEiPm0d10HEET5ObGKN6ZMrodqQgZHKyJVEegP9YH2XffByZ70bpaMFgiArI1QgNQwgKiessUwZdvZhDgB+47/icIS8Da4v5XMH7CYfWcON5WRLwLZcStOrRFdOtGUWABffqw2HildmfPGVqkWeT15bgW6PTluDPOa8ZiZiTn/4bkLXOZPZH3RJ3c/jUcg+05YwXDKNfPpsr8tlwLPgcXFRDApfY84gMDciQFV3bulFVVkox2bHgf1DRSTvgs+JG5L7R14FbhI5GV4MrB+8AnRL8kJwaiuE98GXwYoIZmllyv6NgX1pBDfoF1mfsl8B3T7AXoXGSF2zQxPeenQiaR/jWwgx3ICh1UkVCPWcPx+cTEk4P7Af16glqT84p7KM7g0aldlQPzxxweWg4AFdHoD7yWQzEV6GXRpKv9dkFOO6V0wRqkYFmv5WPYZIba156/HRG0own04Ikz+hhsrrkPMPjCH9q5Nz4uKHo7cDjieTg4R2BMzLUIxMapeXVlQx/SEoxcNSxb+22jiT8IwhF5Hx1QlGboD1HvtYvr+TQu8EjA8jojr0HzumwFyZDIXqlLNMIzuIV4fFyRXIIv2Keq6B450IAGgddR3VPezmKEhg3dSTyvZcCaypFgvCjeop3ZcxldsSHqDwWqMwgsxUx5ZIPWqZKGTxLMdMDTaXj9x+mAkA3jlaXwZ5mKkiGPDw/ADNkZ35UbzBDhxKZH4DXzk8pqafAY8WjNEjLkxOKOeUEr8lUh43a3W/kHDIFXwQd9tgLR+N8gHIP0CNHr6qiQi6WMhsV55UCsO6haSCJ7OHjjgRmS2LUzDNgydQD6wMF6QH5ynzUkXOKvJTtFVyApjkNyoM8Mrkg4e1o3O+Pe0xGL+NTDQ3Dw0FH8Jh0BpyKk5UW8Ovp9lb19UYHZCKSXJcXpyopDqTVUlsKzSZDIXgEb8Re1bqlkWnXy+VCpxQ2ysVMMz6bbnqaCgHcT59dKoema2TP5FARepqNoMiYKEwcM6khIXuiEPtAga0FrgzadsnLZLN/fSdPUb3Cb0T2Cz6o4PMcmG6uP6jJvDpsrS9yNRSCa2jdAP8MvTZdtAaJ7dWha8cHCrAUxjz7PLy/Uc1ZIzJmjasGuxZCnOyU915bGv8eWG/anQ72p8mqQlSllaObjr2qRSXvHXzr1a1yzWggDEEqgKNHb05pshzh95r3ldnzcVS+mOlkvlCCtyeLlRpkfQcvK5qg5mdm0PsIfx4485GiVgd8Pde2zuTOCp2L+RxR8nI07FefP1eWV0pl1IZihM9yTN1ee/bNXaLp0uhAw/aJ4ukqllrmMwVsQY/9fHj3QUeKFOmK5gINwYCszRdLnS1O5F+cUajeq6OYldCXxWyu6KM6/OACuh/ioAbf1OKLLrELzjmeNZNsFss5+x7UoOt9cAJSFfDC5UkZVcu0bbWhwTxs2B+aPGLI5sCVNaNKaLN/f6fxAXld5BqRoXaeFGmUuiKjJome4xgbihJz5CzAO0vkHf5+BT1LYLz77q2ykKlYLeQNLnQ0nS7li0JHYHqkcF9nXi37DNjGg8WIVuDad9q930jva+0pej787p1m+1FzGgH5s3PN8grduJfzfkros+VMOEmtVyeKMcn+bJsXhhLf0dWdrtCngUZUiR7GFNUTEwx+VI0u18Cfny1VwIsGP9neP02/lbOkeFyerVUuFjJ+H+HLlsbso2s5qqFR/6DrH94qECO01ty8e1QNPiN0XXJezAJF5rVOkKP5slKcZZqdOdUUG+h7qcIexNVM1zTK+vst9zvFD1tl2KGLq2c6uFHXd7fYzIPMbuf4qOv377E7QabjPXDvnh6VQcsNjbez59h4in1b3+sW29EtcjmKj5EGxw2NM3vfv7/VAVk+w/bGeS7TtRbfcUTfdxRmxL38sdHmzY0e0bMeexYkffj2WyWKXDv82UBDOjz2FMXeqbxYq4tONi9DFw/QriFOqdlzT8G5o3FRY9fpq2h1eaHsq5dyWdL64myi6w76F9i7HjgLP9ditdYcuXv63QN41+rQnQK/NKNoOF/Di6zAdo768PoDZ/YaQ6aawmmHTygpei/KHH70NI5vicW9DtjbBl6P2KTTP/9cDxS5DtuNinKm8uU5EjLo7uFB/W+uNbpeCZtTPT+Vk5enSSlwg0haUuzKKSAefv1OopH6uLnTsxcvdXd4Ao5Gly9eqPr5C5XofDWbT/FA/NdvVRFTVvDtEQnP0RH7Kxj9+VwlPFvAf4uj7m+2FNNzzhPv0t33bzRA/6qPalKQ/RWH9tsPylxQ+PAkf3/QfLnUbFZp/fIZ8N/rYbPRCp9/TuE1b5H/Hx7Ri6T1flD79TsN2C3zTRG/1QHLliLo7OJSHTpw8uyFRklWUFUetUjQBhk0XUzgMwPuGTzZYD/nxUxXNKRjStrQyDwct5y9lcsL5TQJKuIYt20481rl1aliLNUOnQYKy64q1X13rTaPNGU6NZzqkf/9s7kOFAzvf/O1jvcbtV2tEZ904D01A/MGmYwtQ6F5VmntC9XwpYYmIzbD4xdqYteGmMsnaLgZlRZzjWWmDPsWemnx88+0ff0e/jqNdzUy0qrqA2e1gtlKNH4PFH7HWaGCpl4AB+eDypO1bt68kw9Rexojj8jdcsh18sVn0P2BfO1R8k72xaocHzTii57ao9bQ4YqmbAIDlG+BAAAQAElEQVS+/DgowTskShE6LbogzJ1AUe2HzSTnc3hd5KWyt0/y80IWT+1fLjXQGIk0Uey3IVtingzb57B5oSxkG+TYOrMNe98q7pvJDzSvr5X24IXt2zZ7Pe4eVYSc2G6AF4MGiqgDhx/MN1OszhbQH39VwGuMtSz3beF1BqwOmx+oP6y+ei5rmsRDqy2+wn3odfvf3Gt8e5h09Mk/qjuvdfIffan+NOlDBg8dfEN/ewq7++Ne0Xk51rv3D8DRq864dm7K0SzmO3y40wFfbTpS7/bCQehIDNESr3t8gvdR9qXC1o2yRmM+K9W/XMvNc9VJmn35fIr3H6y4jn9boA89dqjDpzjigA4+9d/d6r7eyxoPqjLlyGR4eao5MdFATNu8uyN2OhMAakvD24rD4WQB35Ic8jSelorYQS0L5B29AYd4vYUXTj00C/WgHB6V+M8ev1UShBQ0E0Z8aGAUFOyVRRVnJ8qyUg/4/Zb4vjE6QZuG3GNLUzoQcws62boeOEOKCr/4Qg0+yGVJzQ83sqL1iN8Yv/kgR26T4NfTBjtA7LvEF/TkTo6YIYxeAdoPJ6XCstQc31RBq2y5kg9RDTZyT/xQP+61u9soEFtVxJkBeR5MR+teGTjU13cag9NIbB/R/7KqJJpPIz69Ig5B1JWIU6sr7CqytaWRoxRU0uTYuUYDjcjxA/pN3OJWc9Xgbblax3qHrrnlTA5aL9GdgEFKxABL4lRrYhfwyVFbMxoG6G9fKA40YI6PjzoiKxFb6vE1w2+wdd/fyCErDr+8f/dWQxVUMDej6ZS8BwepcpHmEDqDbgX85JAN2v6vP1P/n/+5rLnk0bU45UuSnNMchfSjE+otwiQ5eUEafXo555UPHvw9T2xIQ8b8k1z+f3Ol2/9wqc7+xPrdk/a/e6sn/OgMuzDCW5O7I/H3EV+7+7vv1f3d6wknvzmq7ZvJRou1mcVN1hSBj/blxAFA+utHjRt0kNg0jEFCDiK2xpokHt576Ji9wM6vC6X5XFrNtTyHPxigPXFHpLGTaHjm85kyZHJ8vlZ+stTi5FRlGzQS789CJpOz7b/+Grs5qqfZ1yHbgnY18eBIs2Wsog71QTWxRYbvKJBfDywCtqZv1FEbGIkLDt/8oAM2NKBvHoEZ4H0k7xiIGUFWgj8uZexzSx55kHhmtr8lLvPEaCLvbi5nWq7XOqKr7btrWf2hAY7y+SXrR7kvLiHDIDsvoyEkmk/1715r+Oa9nt5+UMTGt8inR97HTFrHXC3rI7RtuH+4+SAHTsdsVPj3PlPxv/8nSv/Hf0/xV1dK+G7xGqNTCLnCfa0an7b5r/+lVl/vtMgXyqCdO2BrP2xUPbXEIPfy0Nlzrj9faCRfHoiTdL2R5DRgo4xnscjliN8cceP+/k44DR2XmZYvnssTP6Ysk8N2DNDS0eR36F6gYenAz2H7LUcqoH2Jzx+IiWQvmobjN8Q22JLkMuliyXnETW/vNcBbEcsVNKIdDeEBeg45PF/PhOhLZVJ/tVRzs9HIuRBVLgTNoFdGTvJ0v9EQpTn62hJXRHTU+LffcB9e56uVmlnSqJHbXtvmMNmp+l/RcKZWMnDdYu/aoZHZ/vz9k2JMSp+/kEfXLe46QIeeGoZ/tsavzOSIY8bgqS/slA1Sb3r6y1fax1EteboyJ4d/yj/sFIgdHHGfzXd3WxVFoQF/151VaoqgHh5Ut0f5txvNlASQ6rGPCT/YfX6iCA+dc4rEPmvqOoFzZsSt4dUz7bFdDvqOYy9bN6DXgp6j2Vya/fUsKl6s1bheR2DLiEMc+hpXc7nrJyVkOWKPOmKSsOt0pG4lznZXZ0IkJMMT2tR3GzXoyDjL5eBduVrg45/wmUEzbK7Q+/3NHTHwnTrqhw7aCP8esaOGtzXCc2SiwQcft0/qo1Oq5kovOcd8h3cymCqrF+QFstFhT3aynKhhbgt/he0cDYeyItat5VJUh+3Q02GyTZE8uu1apaJUh18UsJbEOMfdlppTr0PXyGRf2NwB2+2OrcKilGPuCM1OSmhSJOXY+wiPtCg0kid7+Gtfitj1Bw3eqQP+gJxn2Ifw7HTifYZ+l41MEHS4vlGDDcqg5yN6vuVzQb4RyIFz/EPbHaUCW2Y8jVEOWIqb/YSDwxbVfa0BPxxpOA/UL0d0p6bh7xeVWmJDzzH/s38cO9jg7X/wxyEJDqcjhr1P16yyd/Hs7w/9O3mNCOkfNnJ8/DTEie73w67+9NA//jKrwrAzbNhEe7dhn/+Hxqd5A8HrH8/99OyP7//02jmn/6F5zjt556ehH1/TeSMXDMfbNNiLjz/+THf4/Kfeuf1HPwOO0fZku98/sZXSCH1H3kbegZWnsJ67fOCOGB/Zw+xRKOuo6AN3vQIwOz7ZZJtjeDrJ7nwczDcDZPcGophojtaeMNnufRoj/Pn0+eNeo82ahgfngfk9ztoaDGZ8Qwjy7DVK+IdB9sy8h81NPOswULaP7TnBZBPZw2AYgQOGTHsbTWyu7dlSyOrbjh0l57z+8HI2XR3064DBzu3Yv6YYCmiyz/abJ5/O6tp2gsf2DsHLG5ycbc+dY69pYwNI4hLnE37co5vm9sA3wWwPJWTCTSN4rxSTIvj1nGHnpJSUxUw9Dsm7oMBz76MMT4mz7BiY2ZOU+RCn9abT0zNo/mme3bPn3gEv5zpJPgAX9Khxqi3FjGkuz4Ldp4jWMQzHkX0csNlzezd8nXPyPkznZRjXmGXITacIDAOwNuzXQ8PAXi24GM6ePQxvezfDPpAAJgxmhmN0knwI8LqXbG+BWwDWPNO0P/NG4OjY05hl+wy2HvqEkKDHyPmjvA/qON9UuTd+0mCxswM066EREyUeGo0zaDkyR+wrXiFivB1ngoMHVsHTvMihf1KPXAy2L/NTDLL1Juv2nqekHPwLEhfP+c451SScNr9B5kLwCuzZA/vIOFCQDT4oszU4t+HT+cxrf+RHjaMQr5QntcCrLKmYEahwVgccKWVyLqglcCXm5nFOEDTK1ktejrU9MBvPj+yV44S5Be72rzPU+OzkwPdAINSwjwXLCbgcTQcrto6cI+CpcOwRnHucsemnY4s8zzUn8A/wjEs55+TsA2MAxx2Nj346F7i4N4KDwe1TkE+RILrTQBAVY5SAQciwh0cDDpMbE2w5tMmRrZz3ggJdYK7hlCEvPXy1NTacvDxr7b0hsY/QyPbtOXPQSPG0U1pUssAzlDnOuNYUCFEAGBlFytWyrgPuAZoZ7ggRYHkVBJ+GZ4J/R+YIOtQE81Fekc8B/jjgagn6qe9obwkvCX/wUR00TcBivDTH34GvwdfwXrPXEwH3CNVmZSWb32MXamjsUpSDrhH5yMpC5L5gMcpobWMG3SuTBZFkkGyb/Q0Q33iSwZcHktcdxceWhDhBK9MTk0WznXJMZB3k1sdPkNquGU+sG5F5G2Ke0dB41mAfsixTwd4lQwOTbTGjBBZlUXPgGNGvlqCyJxArKITm1Uwlw+jmwaPfHWWNqQpedtC9hdZGTyug7KBFTbHVcN4Dhw1O0YBOuFmuSJJjfMh9UE1A3jE3QNsVAWYANsM9cZbZE9vH1tbAbcMjQw16uGWd6VqPjAV032CLvAs8/Cj4VSvlmQRxjJc7mkOdRlHPU0lxXQSJI/JjfsToMUKjwUseOYgUjaywkSFnR+h+5OxHCj1GS3J8EecSEDKXcyK8nZNosjVnieCykcm3AMQhV77VdN87r3i2EozX42ajiW7s3aBXKcsUkLvF6VoLgvvRsQS9PdhvhHF2njK2d9pD19XpiSJzSwq7KSSdLNYSQlViEyrGZLugkcnkSKBas3+BztXIacH9EIICOAZ4cUCvW5LmUkHN7YMaCnzmux8pjs2R43w+kw9RPXbS9gnpo76NlngwWgLeBhzyLJe9DG57B1h16EQL7B+Nk2T4L8/P1ZNU3dU7OeTAIQc9dt8DT4m97UiMfD0ozCueFzJ9foJvYmOzlzPkcLlYKRieea6O/UcOfKKRIfRtYK+Ejc951k+2rlIEthmFcEt0dtjqikaLDVflU0JlhcQG3+jYx4bJzpykqYVeiX0y9us1qoAWpqeAoo5EzhKfCN2bQ60DsigemK5WFFJKCsKFixpo2g7oUWG0hAcJuOfrUxnfYkzag6/x5QCPog/awo+Iy6wDLKXoU0NflZnceq4Didbs2YXmq9UkWSPnOngwA5+Shldxvtb86lKimDI8HrQlEVpSoDP6P2E/8iypILExuzHRA8I9opsf3r1XQ3EhR54G7PDsbE2SdK/H1+/0dNxr//ZGeUoKs0KaF5NNLEmmbMRBOvnsuUpo0+J3HDBZYdB8vIOehssjSbDBAND2o0VeSg+WmDvk7YlZkgOWFKPMXpp+jdxIISB3va5evdIIPhndsIoEzfhhNsx4UXEuS/WEXhidz54/Uzpd6OTqQj32OkPPn0h8HQWV6vOrab/7D9d6+HCjHv46eLajWBpjmHTS9qrx9R3D5GePvNTo4BPFmFqtujyA6xy/3Eoa9YAeH0z+81wnNKisWFUQkjZWDME+Hiialj6pw14tkcGGfY/I7DUNzwp6z7Bx5RgUKZ7OxqhIMcLig+qLF+THpYZFqRqZ7sE/MM8S9XlWwoZSWVUoIMMOoBFDzWh65OjQ8tmlRmy2+bAH9OwJu/UEnzNgzPJMvR/1hJyZ7wzgn7FPC98KigYpRBkcA83AluLdlqav/TZNm0dV2CVr3JfI1Bw7XVdJO4qqG4pr8eIEQZhPyXkJacw+OpJ1jx5lXaayKbR7S6J/9DpSZHHQzscIPzrtiCdPXr3QQYO6LGp/86CCJqEl8Q/fvEZGHrUKuY4Uwo7wYUGzKENIHIWAyheqmjB9ozynADO7uJBPBfgPSi7omsKQn5dyyO1OnTzFsBxYR++QgVs92J8Vw8fNkEnzLTsa+z4EwoVukoceLsfRa/Vnn6tYzbX9cKuGIuyB4vv4bKXu/Ubu22uanNcKFMS6i7l65GFJIzKDl9XFudJsrpOXL5WAbYsMnX/1Qs+/eK7N+52e3jzq8QEdMD8NTTrvdf1379Vunbp3R6XOa9Z47MKjLj97qZzibrreYW+26m0+Rf2SAtQCGzB7fq4cmj5a0/H580nXTC5c8ArglBWZAvra0SS3P/1r/tvsZKJZuP/ND4SGrc4vL7WnQbEDP7F4j0+o4Ycnpm2jB4dzwoNSxYu5BgS92ktVnE1F7RHY16sTNcRdewpoj9fXOhZw2i/Vvd6rfv2kO3zN8hef6eQXL+QQEvM9p8vn6tCR7NVK7ou1DuA/glP1+ana9kn5qlDKksymOQpxHcXUzTc3MtvcXw3KTitlxteUa3y308PvrnVAfp/2jzr/6kTLL5aaneUq2X9NQbQ+PmjX7JQoDun5mXoKbRWNx0UsdD3s5X2v8+XF5J+3m3vlvbTG5ubLhRxFnz4Puv/mrbbfv1ZCJoRddBTRIzrX00Q4PB71yNmm50HhJgAAEABJREFUZwN4PCFTq/WJgo+6wU/5utOeIirGVfXtI1yUntIol6LG729Vk6cW+On82IPHkxxFzgJYB/AeOXvoDiq809XFC9Vp0OHbN4LoeqI4OCwKuRQUzpeExAfd//pb9OaeczYTHtFi6BVr+o1qt5eHLrfvX2uLzJyslirLUl3oJKTHdCLHR5tPShQwd3ePag975AOmI+u7A3L4w7UuT8+1ub1TDBlgdFpe4uOR56f3N7LRu0GRoMslqcXPNL99L/3tW2XoYSIeHw5Bj//9B/Vjjsy3Mjo1+PIVBb+YkopNLYunltjKrso0YlfKxVyzrJA1Bgr8VYuMFshrhBcTLDTtEw0l5zxi7GiaI4fOTZ/vKabetQftaDh3jzt0bMTXvcfPXWOjbuSJPYZFpkhM/sC8+8cHrWlW+eAVoO3iy1fyRaYNcpLmc6WyJN9oJhd3JI499j3zkq5/961aK7a2g5ZnyNlkZwrV+ElReE/E0CY3j7/7QTV+/kAe0lPsfEL/br59rceuxvWX8k81+xxVrdfaUHx01iS4WCsQo2YmG/gOk5X9m5vpLwUkbHoXRm2h//XtjR7ffNDBrrF/BT7G34GzDyryQgX+9O3r7xSJcTAN+LMHLawpGJwCdHWLEjrnyi9WOhAH1NAsIr/lEND5oMO7jcaHTptv7ya7JT4X2OoMXZmlUkfmLvnc/8t3av/le83votRHtXHU/Ffnev7P/0yHYafmlxTuQye5DvrsZV/k68knLq6utCbm8TQCIngWV6eqaJxmx04Vvr2gGdVEp5IAf6RxarJx1x91xJ91rD++vVW6P6qgSTa8vtV828vjS3v4Mkfe78daEZvAwfBv1OGHD+hPovB9oUijMVH4dcxvkS+h16azFTRr8Mlmu4bHnfKUqUMP0rZRThxf09zqPmwU4c3x+w9qaNRhNPWUi5fTyP0+j2rQqeP7O+G+dE/zPdFQC8tKPka5POjhYSMH3gNx9CwV8vDMxSSVuRLF9uXLZ7L59oVFj74bXtNfVxhqDfNcNfz2q5lsOOjlrtaTrWkzpwq6HYmrH2i0jU0nt6imRmsghhncqNhLzXfvlW4P6r77oB3xQkTWPQ2D7HwtgJFt1txsNOCTHTi1gTWZFJjTgpt/diJVuSKx63C/U3JBHfLjOM+vwJNmfcv1KT68wc8IORdNY18VyOCFHDllQ/OlZ4+AXgfyvNr+2g4yNRCnchK541Z7GggKTkpBPaPtGvVchzlnMDp4nYckx5qnN281Zl7j2VxGbxHjDMyN1mi53WPT32nE9mxoDHjiBo996tHbEfuO+VDxl19qRnw5ssYIwKnw9OOPk5MnVuBfeXCNnNniC8V9ezZgez26+ena7jnxgt5MUTuMxK3PpX9yKX9Zana20hy/NHI/kEO00LqqnVYXlyo+u1S0hpwBBX0yZM9iZl/mGog7+7/5Th56OfQzJ+8ICiqIn5cNJ7LfCPP29xtQGCeajfNCRpf48kodDc0hjGrf37IH68AjPjuT4IXlSgfWOXTBaNJZbN93isDXfX8t992NcmTT47vCoVWC/gM8G4FjoFE1PGxltjvzUQ6ZHZDvvJEGGiiZErZkhy09qsgLZYy+OWr8s2cK2FiHzLSWZwUEjZhR4J7jl+uTQuPPLtSjJ7HIpVGTLOMa1WCPc/xCOlurJG6NJqfY2RH/dCAnytbEHHmhI43v5rxUqEopRS1Oz+TR/wI/06PrIzIrZDrHpvT1QeWXlxr+/Zca/vmXNH7/Su4X59IyqcNGQXa1SfChlX59rfG/+G/19F/+C7m/fa/irpbAucMH+uutemQywZ8Wn7BYr7W7vyf2RSZYWifhx09kfLfRmY5gixrm1sQIzJrypvq7d8RG2MzNRmb3J5mLLAbH2/fvlOB7jk0XjcQeu7heYGvJfXro4NE1x+iJHbLlXHEx0wDNU8yE5sv96qUcMcBA/tAS97b4Jk9T0OHjDszrV7nMLpZ3h0nvS/bos6AOXvtOaqK0Cjm1hUfirHt54npHLtaRr+VZIS2QV3Is80nu7QaEPX5uKeOhNQMdsq15rojP05t7lea/ZsSebad2syEuvleL7S3xExE7b/FAutlqiEFdxYB3DjlbEYcLGay+YY/lWvXNRrUf5F6cyfAe4bmKpBpZHsDNh6CEf85npcZ1qfBPvpT77ELNLGpEBrzJw9NB+9fYxv5AzIac4sOFPxh/uMEPX8s+L4oKmxBk9hejIH+xVgdNEEl1+Pdo8oZtmWLxDDodj+q/fi9vv6kK/aZ5ySkiv25e0OS/Uj12qvdP6tHR8MWzqYGc8lyFixrIq7vfvFGcVZp/9kyKXuHtg4YgZcRELkvKgMGZHXq1NhFSvd1NPqfHVkV8TwxR+Qw5IC8WdHQ/fybrVwR8yEjDNRSFsp8h++dzVfM58iXl6LCwk4JPR2oGEftnfxY8ol8t8a/HPrXk0UFeZjvj2UpZVWl8fw9uy4kmWZFLyOd4u5F9YWtMXvE1n6H1nrgTA6kAP9xXzzRSL3lEf/eZNKAPATkpyQ0O32LfvZO/xPcQs9h+PdeO0ZObCZizmGR00Olci1+8UpVxLnWYltxuIE9PPeuRmYfHjTx6Ll6kYQoo9pZcOn/q1L2541ompmrLIH1+Pp1p+aBn/v9ff8y42XDOYSMJODAEP73+twXO1toa5/6w16d7dv/3A8MrEyzmcTDU4QZnT5/tnn228fsFf/qD7W3DHKYNwTx7t/GnV/z9u5/meff3WWH3bdjeNv7+qn94ZY7Xhq2x8WnGn1prz22uA1YbNteu7f3fdjjnfr/EzjLH/vsbfHCQ1WbY/masegyS8x4y210j+0gtdGCmfn9PwOVtX+/kGeI17f0jPwaCnmlwPQzjtC54r577TP3TP8yzPeyhZ2/nPp5v13bfOcdZH+Fy7g/PxMueDxSV+TjBauvt86fhnFOHMZZG/rN/NcFk68QreNv3430uQe/j/oA/zXPOKXjmeDdd27oYo2wkjGUIAaM2TOvss2de8OALTE7saxvxbj89hlFyCilJ7Gt7BdaPBHQNxTzPPdvXAOVE2cs5N+E1QL/ux2Blkkfn5YPHrgbZ+h7ejZzlHPd9kHOO++Pv30MIE8xOmt69D/L817aNbO2Ag5McZ/UEE3gMA0JSSpk8+HQEQDbH1hucLQ0pG45nEUNo8mMwfoTBZrGYn9HoACy21vgQgAPA1BouPA8+yBIVa1BawBG4jtCn4fmAA2XKdH6A5gN8tODMpSCjRcfzhsA/sr/jHMNn4J7JQ8/15Gw4z/Zzzqk1o5xnGpG3lCX2DYqcxSM5zpVzMvgNHntu652cjDd2v4dWhrutH+ClwRRTZB8vw8dwGAHYznbO8Unc7yZHX8Nf28NoaetGeD5N4J8RvnGwnHcMj7z26sHVB8/7MA3vvVJmvABGgmSPR7eEwlMUGCneW8DiUNUEPgGYvXPqTCYkeDpoRH4ce9gwXeygRZkX6uDriEMyGOy+rTdcehyjOaoMumQEMENwUh4VCPImueecgSJMx74D9DS7xYyJVi1rawIQwznmORA47ptnd4rwcUS2RsPfeTkbwU8wxhCwEz36FmS0PLJHRoFkMPqweUbwbp87kz34PMLjgQAukKx4cEvIocA748weeQ7BQzsyUIMAGI8USPvtQSJwjuacd41aGjB5K3UkFJBPkcDfAjZzPzEzGfHoQFIHvAPBQRfdlACGpldDwHMkaJCTmv1eDlxMLhyLI3ojznTOyQOH4R28l/dOGYGP0SiFSIEBeJhTgluCppkNnrsQmOt1tODaeQ3QuQdn8eqRPXHPgqtpDfxx7GtzbFgj4gA8PXTbAqM9O9DAszPYVY7/jO8zgi6b37M3RIfmrR5IHEy3DE6T5ZLgKgDLyF52vvH1iCwDxkQXWy/nJvi2BGgVgeqORJkKnTqCMKNHgyybzBQEk9bIs3u2LgdPH4I6eGg6PZIg2F4Z9KvZI3dBRiPnjG5eRptqPp9kKHmux0Bho4F3Ow3oQBGTgTXhYbo+FaAJPntoYQ+cc7IvNeQE/nPGE8UIsznz5XLiiRWxDU+za3votd/v1JAoBkTI4DtY0Eah1v48VEVga/I9wOMOXTLaBPjsOcj0sCOA9cjYSCGipeBpMpeBTw6MC3CokZtyPpMVMRwJA4JPAf9xSlp7bF85n2u2WEwJQUAOjc9gqkjhfv/2moLZrVo3qvRJiX0P2CZqBpO8Hwlyd7sn7Xk3HnboqeG2hxYGs/2meI58mp4b7I71O+TE5KZD3oxXoMHZ9eQLzHZYstiQ7JncliSaDh6FmCvLKwUfpmS8Qy5trtk/kz1LegsXCLJbPVFcqZtaHXqZ8kzyXoFi0UhSNn91JUchOKSovmvZM5PR0+TQ4HDOKUdW7HOHDnCpRwqSYdeq/PE3HwYKQ5akG51inn9cXwT191sKQJ1Kin1mO8yGPMJ328t07OnuDts4KoCDnbkg0QgZ8MnJmnZH5FDI/o6EtSMxCxSQLNEjZ9KBe/abON77Cb4ZMlECZ4/dnS9XkxyOyIfpUG1FBXTpCH5PJLzUGSk4HSY4BUJml3PWGs4Z5y/mi+mZ2Q3bv2TvHj0aug7SeQ3ISMP5ZiM9sK/WJKPYS9NxW2tybHxerFZanZxMumNJ+4hOOmzXSFPTZKGmkeKxh2Hfav/mWv3No/YUO/2+0VAmxSxXRoPMUXyx880eW7UgZZlW66UeblhDYrVarZXAdUSW66GdbKPZnAKcDCYfvCL8NVoYXTc0RAK29pGm6gG7EbM08Wp3t1GYlzrOkkqKVo/I8YDciSLeAp0welgj0oqEQ5UpkvjGVxdKK/RlvhSuRSYjhveSZlZGoteQlCUKBjsK9v0804jMiQQ3QDc5TTLe4LM6hocXVTXT7eu3aq4fdf39W3UpqFlkGqB//ds3Su8f1XedztbnOi3nKmMmK4LlISm4ILNZOwodObRr8VEHznc+ypEMlhRnq5SrpmDbU4CsqrlG55Ww+zPsY8cZHT65GzrV0GAkuYwUliNrjdcNOhSYG0NET3LNZwvFEKYG6rAotPr8uSIFmqexnX5zwlHM7q2IQpHBvkE9o1FV8yyShFtDuiHZbtHJhxr/Bf96kuX7N+9kNmeARjl7LSgQznqv1WqlOTzwxAIdxdGIb14XMxUUFUzfb2mCPpH8WnEPJshZ0u+dqY+WyIrZhw75L9GD6IOOFLj3v3092cBIDLJC5q1Afbi+k8DFiqtW1HboTv/+vcKZV3yea/nVXOk86LHeKEPeGgoFPTTOoOeWwnveSU/sESkYxwv0okqagcOCZmk3y5RR/Ne60iMFlwBdHbany4NEQSnBH1/3auDPjgKdHySx7wz5Gu628hQsB4q9R5okjoZfhtE9IO9nf/aFMvg3gEdVzhRzbBgyYnI1WywmHrU0Q+8puNhvWC5O13LwNqFbgTgkUGQYzmbqgaPFX3QUNMReZqMH888I6rjZa8DOHWkGxMOEunsAABAASURBVPteD7/ZUKCspWpQ9UWpsE7a0UC7oaEYl0npMmj5V2utX5YUeQs9FLUufvlKDbFO/ZrCEqhV1UKzxUp5WcoFr4Hi2Yg9cBTdy/lMIzBg/pipSU6zvNQe31UtwYlmYnV+qkQxtNr3NEYvVVC0j59T4CqDdviUi+cvdX71QllWckY1xQkhRN1e36r7LUVF5DBDxvJfvlRjRS9igfz0hGZGULEBtfML5S9PVBZBY+a0Ry8qiqrrk0vdUoR799fIxUOmWTfXYXPQcrmU90Exl4q/WCncvFf3zaOGN63Gbx9U7ge9/uF7ZS8qxV/kmsHXp989Ktsn5fzXeK/WmJ56rX+2VpOOulq/pKGDD/vtQfc0GB9pqMdxrpZG9HC319N31zL7EikWFScrmpV3cjc7eYrX+9t7bd/dao4t2EeECZsleH792++1qubK80I5o8K+m2475z7Supc2NHeLUxCpRq1p0s7LhWpsfIcPTHlSP8+1+PKFdMp96L1YLbVkWOxrcnMKnSr2Pv7urUKKMh6bLOVZpv3hUTN0p7/vdHxodPrzFxrVa8B3XdAYcC6onM2n38gyvmTwJ1Jsi/jsAv7U2IPNu726bw+q7pPaB6egpI71O/xSR8yxwtaksVRNMy+U7I6vKVOlkpkXJxfQfqGGBn+BvlZfPdcW+7zs2ANfs6MYnR8HbaFfSczjKbhV5yc6UJwrTgtlPsls/4A/7k8qNRfs1bZyzilhH73zsi/qjWWmBvun4NUj9/YFSNG4zHgewEUxqscGDtjHnEJy07Rq8Y1WeEzEF/s31/D+A3q3VSD32QHPQGNkfrLWnFjh9PRUCd/1iK3IPr/SYZGpzrwWNMYqeLpYznUg/pzNwbusdKAJfCQue//DG43A1dIUWxMzt9cbitqDWugW5QR5dULMEsk55kWhOTSLyObm6V47fGYqC+XAE78419Z0aZZNPDYZGslVjAY5MdrZLz5TgT1r4W3x6lzZekERudWKBk65XGlLk2+HHd4R91lcs6eAL+QiRy+URTXI7uzVpVbYtOADcnipqqr0dIf+Iovl+VqB5oMrk05/+bk8vjsSk83ZfyCWKOtRA7a0qAfF1cmUBzb4t9XZqYbTmUYaJk++lrsoVX650OzLmVa/WKvP9no8bIh3S6X4ETfLRx9ut0gZcP+Xv9HwfS3j4xCl7jSo+uevVJ6W2m9vlb1aU+c9aoE98t6phgeOgrg1p9qLmY4jFOk6KC1liyWyXsl0BtJxXtKOmCTQJFkNQXOaZMH8BPa6Q+dK4tVIo683PYxJCXrYFzv237/XkeZ2vyxU0OjK0eHdm/eaYSvrVaa54TzZ8hEZq7XHV0Xsa+1GNbMkl4IcBWC9hKYpKuFPYjMoXF2guzMFeA5SmoVcETpvKy+HrU40PEvkbbGca7GYq6Gp05IPNM+XGu93mqPffllNtjeenkr4+VSWqrEvDp9yAI6BOHk2X6jDtgeTN9N96FMu2IP5xXIBzTqaBq1q/F12upZunmR2LyFT5YtzDSelBorj+dmaBlKvEf/Y4MtGZGPEtzWrQrNnl3Lk4On+oGIL/WnuuSJTwN9E9OgInyI0tfgq4nfjh62Gp708eDhi0u0RH3i11B7/NQDfAA+OxJIRmM22pbyQxR15lsmDW4+sHcnl7PwcPg3EY5Z7FXNkj/U+BIk9AvYgO/bqaUJrs1PALyXyt4wzPTzwxMfm323vAr5UJ+BPjOKIS/0RmxEGFej/sC41ItfZ81P5RanT1VphvdRI7eGgTt3PzuT+2VcK2Gxhq0asrsmn95peoxx3bIh3u8VnHLD/NIFbbhqjAus94+PMkbs2Bol7/dDJJ6n6j3+p8d9/wcmN/NVcx3xErkod91t15JEe+RFxTSR/br99o+7Z2sJ7ddi4PXZqnBcakpdD3gKxzhR7z5Pcz5/L6DZg7yv8QUI2044z4NP227dqviGu814hz7GPmbr7jYxX281GLfzw3inB9wwb5eaVMHwa0K1hVUG/uboF6+DXgfnm8ywWwiDIzkjzpSwWNrj1bKU9Ntl4rM+uJpsi/IG/AA90CGooYIct17E4rv3ND8QC9yqoHYw/8trD7/b7d8R2B1l9KPeR46Bl26nABo/IoelmgGd7cNOhU4+9bSwuhdYJHEVNpHnzQevFCpwzhZO56jBqwO46fNADcV/x2Kj57q1G+DB8tlL2H/1c7ldXqj5DJoIwt9C5g33tqO5xrwPxkf9/fqP9f0XT992DOrPL6Hl2diY2ZmLA3w5q0Jk5PDBZDyHIZKVAv+3LC927G5Uvn9FQrjVA2/TsVNkX8M5iXfQtZ57sHRrl2Kz5cqkCmx0fWm5nuv3+e9jcaX2ylqLXAP49jbX42Tn52oMctj8sZtK80Ehs0wRAS0jorJB/s5F8UJHlOv7NNxpZ70/ZZxg1Unfr8P0OHztvnZLpHno+II8Bpo3oX9l79GTOvkkd802/Dd4eG9ohm448zKdcI36/w48e+4b84ES70mF/NMWT9R0wXq7ULXM5eXXAkIg13C+eayBHCynJxuLli+nLOp2HATP4z/yEPruqkOWeObyLm6NG9EL45AM6YDzsx0E5tmf/7oMEf9qu0ehHzS/PFbNswt9qAC25ZQBe41FP/J41qM/5TN1ppT2+aE4cPXt+OcUAw+ZRI3wciEsS+iFeDQwf2PeArx7vnzQUATM+ykHneLpSDl2NpsXg1XNWRB8zmrp1vYNPj+qJqYLlLsh6h+3s394ru90pJx4euXd4/U71t++hyU6BOC99cTX91nJHLcCh12NyyEEvs8tp8gm9hH8f7YuH8GP87kYZfijYADfTTcPf8G7IzRrTj3vwYo3wB44msn1xovnrrzXil+NyKV2tsFOdxsuFxmWpnFxspF6Ro48ae/zLXBlxSXF+om0a9Hh/J/1wJ0fsFv7ilbJihrhFibUB3N2ztdxv3iu/OkcLR3ls/5AnbclTHTX05v2thN9bDEGliwroxRG+NkmavXqmiD4MxIK9xY0nubqzuQK8lpx2/+pr+Tyb5H+kUe9/eCAOGnW8JWbBp5utGW4f9Pj1D1opk9ku4ev88xM5/OLic2zyIikHl2CGmlpDvl6rePckff1BJTrj9b+41whEnwYf/8TPiEJIn+b8w3fsJQUBu88sHNuf2GK65fjXBrP4ZPP/eHD7H/n5U7e9+0hOe7fxp+b8m+455+Sc+zdNmZ6N4DSgEHZh73Ztn/9N44/nOJyjzfc+2Jvs2rmP8E83oO9I0WbUgBHooefA7U/0gWLAMCLs0+CzYz+HQZEcK8XrJ3O5+vQTYlBPMGTw2LD7zn3E2VbYPvZug0OZO8jW2LxPw7mP8+360x722UZKcZrvf5zjnJNzzh79/n26+KN/DKYBmjr3h7l/b2+7z/DA7wM047NtETw043MMUTbs3gDdrBAcY5zOdMHz7kEHakIrzxremGpnOdm5PbSMti93fQjM5z6TOksWcT5QXLbO5vQEDVbEtc9M5MepI9DsoGvC2URgHLhmqynhsHUZjsKGfW5ZDzCyYRAYnmZ07Zlz7uM57GNn9wRfATykaSaw9tOwNTYM177v1HPeAA4/fR/R05AidtVkyORH08ucK8dwTlDwHthbOWf7S47rlGVTQGf0DJ7nBNhTcKWPL9v34yep5VlLwa8DTsPfOceeQbbWRvB+gtfoEaFLBl6JYMSKZjkGsIW2PWslBzxe9sIH4iSGqZHgnJNzDDnoJfXw1ugk7sEe8O7VQ/ce/G1tgHdGhxEtsPs1Sa9zTjHFCY6OeS3DipQD64yHEbhG24wNRob9sESGjwWhPc+cD9N6O9txhq3vgLvG6aUUAcdNw+63JGYmUwlcBwKhjvMC8tkxH7BUk7wleBrYx2AInG8jsU8PD0cOd9BNLmjknjJgJ6hxWbLlqi24tjWsNzxHB2kMRudotLXE2Z2I4xGvceJPnudiyjTssyXnBfcyRsqyiX72fOTsjoCkpYjTEfg2JIpD0yn5oBY+pcj5nGM065E5u7b9OmhgideMYH6ApgG4JkA5sbVitncKfHY45AHZz+YzJQJKx70iL1QjQ1NGAvwN/DKaxjzXkc+etREEnXPQ7Sh7ddjEHQ2WDlnIUiYQldGvoDBW0RDw81IWNI3RqUWkbAxOItfT4KAYe+72Ozlo2AB7SknFbK4c/Oz/iWI0sGdH9Rq9R5aDbI7x3t5bgq8RWm1J+FrWiyTHkUD4FGVnOIRoQPdsvjVIIryO0Nnw+kgXqWFdz7B7GQFH9GHSU/IJAB0UkBtrMGxp1pq9aTnzAD0G6D9Ics6pIqByEkWqpSyR6+CJXXNLCfpZUtXYGfDA7u0fHpWVhWaLharVSiicIrDbb6t+gquAh1bUyoHX4DK9eCSIHuCrg6/Gr5gXWi5X6qFNPp9LwSvIkaQc7BgZnD4FGY9CmZMM1uoyT4LSyOhkezXAWhDoGZ1tfVYwD1iPjA55MPgt+appaKZFpSHHr1DsTxQijP9GV2vOec6dg4+tOxqezmuxXFGEewIlB+/iNAbOswH3WSGZ/JvshopzkXM/apIV44d9W7VF/vfQWxQFRhIEvyjVE4SaTeuhRVGV2h52arB9GXhUZ2shQOhSJw9dfAiKyJft1xHgJgoK94+bCRaMmEbvtIeuR5Ic29N+687k2O1q9KFWUc0kkjmjn+1xeHyCZ/CN+4a7yeGMouKSQpE1/TwyHJaV5hR/loyyKHVAlxuC2ywrNGB7StZG6Gy0qkkoQ4wyGjTQrUQGc/abUbDuSPiyLEevnJ6QPxsH5M9kKZ8RgJMIljRYyosTCT5jGLUz+CiClMiPDQf+O9Z2FPwHimw1BcLDhzsdsV0lRdKH+80E0wAtHwjyM+Bq4f0AXUyIOu77EBQWlSKjRX5q1ylDLmt4s6E5bLJpPAnwpsFjHAjMLRE1e7Q8OQGsXkcaFJ49c/YP4FgBXwMM+ycSFXTJzvo0Ony958JsRURul7PFJK/REtWQy/40awcdMmhj/t9svcM2jUhUTcHL7PsBOxnzXBV0LKG341nx4lJ5j1o7yUHzFbCZHNpvADfXG5rnJKTIytEPMp4MxEEdPsOaqFZYPru60qeXya1HHntgnWPvErInCjsPJHd39V5dGZXDl4rEpklOZuOLPEMHj+pIckqSyEQDo/HSw/ZR9ZtbxdZ2BzhsQWKYHm2gT41cGE/yrMA8O4Hq9D6w1sF38wsjZw9Vhn4HdST3icTSbGDuoyoKMBlF1C5KBcnvSMEkLmdTITZB5Lwd1QXJ5pvN7UkiDe/bmxsZjQIHNuwpmj6BhGv77hobs9P8ZK3gg+4oCpotrLEXLTocsW2BUVOQHNDVTXvUAf0y32SyO8Pv9NiBCvkrkIOQMgWax+eXVyrYb6Ag45NXouDUnxSqeNY8PU0+tX7aKWeOk+CopnsxS8rzUmYTR0nOOfUUJNUOsv8KEr+9+XrkzvCy34g61gdNssiMFc2FAhrlflb9AAAQAElEQVQ0Nw86frjX4+sPkneaIR8WU9XYFos/tgYDcGfIyN0Pb9UD54EiQTF6ZRS/O9NxGuRhvZ7s5C2ysL3bqOJ8o4vJ+xCcKgpL5tPvnh4UkUeDueV+D402rOkzP/2JSjvTdMyG+Z776xv1GMjAggK7V4FPif/OsDm16yd5Ky/s7EyikKDdQdt37/l8UGEJfvRy8L7ATjcUE45pVDfP1H941IYi4vFxqwJZPvniCw1bAHsatHu709O7R4G2jE8P+OsDF0sS/cXVmRK8yeF1j741rK98kocOLQWILUXPnIZlbnzABt59S4ELOXL2JYPtUY8UciL6PcxzdW7Q3Vtoik2IVa46jj8OqThbqy6Dbu5vtUKXLbnf77babZ8kQQzG3d2dTp4/1xE/VQBThj7OXFKLXj2p0yPFNP/qVA80zTMXVCzmWkAH0/HFbK4ReTtQpE/Qz74F7+elWu55ChzZWYXezJQB13p1rvrDXqMCsYHXeraST5n625bmF/L4roHenZr3e23v7jX6oPnLKwqBV3zmEb6qo0BvZ+X4UCFL9sWn7f2DuR216EuMSTv8wkjM50Bv+v9Wsk9NLFNDK4HHEzo17vZqKHAMv3mry2fP8Os18cxRnZci/J54uVzrJAADzavjbaPt9w8akJWMIo8d+OHdW8X5TIOcjhRpR3xkvESXTr2KX53obr5VH3ca+gc9++JM4Xmhh2qn6tJrPG7Vfr+Rvj5q99d3SmlGA2WhwP59cspXK12uznT319/qiWb39s2TxjCoeOZ193ffqMB+x9VCj9js4+2BolHkeSe/GlW9LLR6Xun0l5d6/+536l8stM0Hnb18ptSMNCcftP3mndyzE7XRyTWdcvDcYR/atqEQt9Xdh3dSiPr8z/9cgXeTobb02n64UYVNC2dLlc/PVTmvOEQt4UeF7Gwpzu32j5rPZuqaXuf2FxqAscGeHWjSvUQGntDr238NXPih2Z+9okB2g/y+UU6TIiTwcFKDbeiXSctUqAemh+t7YjJ8zCzKUUg8EDeHXmqh+y3Nq+rLl6rw3UfwOlJ0PFZB+0IqofvJz66UryN2ctQhr3WCb+lZv0BfZxdnen//FhqjH8hjZvGZRj3e3qrB7j3SWNU3H5TweYliYEdRMP/iUptKip9f6OKvfqEWf3VEJvYUccPTUdkonS9OVSyLqbhrdqrD8Bz/7gd5CrMVsFTIR1Kt2RdzparAXq7laNA8IONNAu7Ttbr39+qwqV3oBMlVYa/yWChDSFfwUvNS47ZWBlwpJqWUqaf4Z3ZlRuxkuvp+g29k/yM2xdEkWrBve6x1OV9qxJ50NxtouJGDR4l45UCTosceddB8uVrIbGULPKHI5Ni7osn34f07xSLXCT59VhQ6Dq2OfaMCGeixQRkxyfJkPdmIYjnXsK4Uqkoj9DJa7XKnGXapyHN1+I2W9a19aW09U01TvjFeo//l+Vrpcq2BwvOqqFQSx66/fCFrgO0pDlc0AI4ULxPEyZCJ1LEv55bEdc31nQrkY366ljj/vt2pBreG+K371z9ooEFbo2f+xYnu2708Zx/QvYjt62l+z0KudLGS5akPNF0G+Dre7yffuP3+Fn1/Qk861TQtA3HAiA14fPcBPMHp+Upp8NJemsUTldfY0P/vO7WbGtfoVPtB5Zcrrf/5ryjGttQIat3fflDfdwohavzzl8pmC+ntg0YaKoGmQ1MEHfrDxKcZMlC9upROZgrkbOuvXimkTB15qWhsuVGSQ4mkSW6GRSFfFbLf9rHnMxrDC/xzCIFG8DUwSSbTQ3I0q290t3tQOl9J2O90tlJ5eaoxCzJeVy7qYL4DeTrSSBrN+iHnJosDgr+DlgdimW718cz+d+9U+Uij+5k8TYDD9/gpfN1ArH28uVUupwxZCrNSAX8mfBvuTB2N7RYdfUIP48lcgVF+9lye/CDQqGrxwQ1+rkOWn/CVjTWQiNX237xRURTg8wzd26pBdkbw3zWH6XqgkD5QuM6RHUfjqn+/UfHlFbb5REYjizV6Gg0jtByg4SFJTeZUIq8uFZLJAQ22AjkZdgeacUc5ZDysZhqgg/k+O+8klOqJ5zx+D8JN67KLNbR2cvBtrJKOYVB8dqqjetlvSFeKyuoB2XwUoqhsMVdbBB2JoQL8m3w2epgugdWa/LMkt6rAsZa/XEtV1GOzIzXr8TmDWuJvhEqGb4Q2Dn3riR8G8Pa/fifPtcjVur/9XrpFnldJ7i9fKP5nfyn/5Zn6NNBcGdXznzTy38Dg3SFYzts/jL//46EZP7Jhn20dAbd+P5AX/fgKno0Q1iGM6nnXRaH0zz5T+NVzpS8v1dPMGFaFhstKDp5vt+jDxUyeeDFg90zMR9aZLcJZQu9WDvk4Nkdsz1yJ/+y3cS2XSshWT9y6fdzIo+uOUeG/BpphnmbQ8XYji/EjTTgHjWfW7KOp6oi/4slKm90TcZRThhz4m53c3U4RADA50uBUvrxUPF1qhOdlVijCr/641wy/xDT8Gz4EHhXM1WY7fVGnx/YFYmdQ+JEiozyTB/KR9LPPhbCox4frcqldIfU04RINo/irV9P+Af9tX05syQ/3hx25y05pNpPlMyaDps+pd2zjFMQLprTHowL+3tEMEs0cVxaTbD/WW/W+U8RWDv/xnyn/T/6p/H/8K42/eqaRuKm3hiH6KDlZk6ijGbb5v/y/Ff/vv1b5PTQlt5kRq4kzRmQq4n/63Kl/vpbFxuWvvtRwtZblYjUweHQUwy57efRht99pIP6MNFozaNJcbzTgm0Zo5M/P1XXd9KWPDvrqwwP53iAXI1v01Jx6nZ2e6VgfFfNcI/agHmvFF6fyIahhzRFfbnHv02GrPXlhSaww8qzDb9efoTswod8fsQE59ZAOGu6Us2eG7UpVKV0tFfGzPqZJB8LzU+zzRmavRmyBw3cfiI9nF2fqyqgevc1pzmUXJxqs0Z8BK8i686XyspyamPndQXFWSV9dTvLT4ncPxC8jcZAvcw3YtuHXP6jBnm732yn/HaBdR5wWrrcaU5rkEIDUEycE/OAAvR22yDMc9ntc5IJjxAzSATuWfXGlusVeYJdcVYJvIVt/tDyUnD1bLOBDPfmx4IPuX79Vi50r81JVKw0fNhrhTU5uErBP7nyOnfDSotQ+G9SsCznkNcOej8QUNf5ZeZLFNT3ntujmSJxeE7NHebkEreDP1u6zzluMkEcpD5pwKDMNrN8fdwroT0nzs7Av8WRRB/yHDp0qckTTBbMFerfRkYZ1S2zT/vYHCb7YGe7VufogtdBgxOePL08meLuLxSQ/EVkIwSv6qAjtnfmhPJf4HGNUenmhI832ATgb5LLnnJZ4vyNW2R326sgnMLyyem2A4h14H354r3lWaEGT3XTRYs6WmO7Y7GV/2aZFpp/IWY9vb2T5hLoeGwNVgGUOTsvFUkN005cI3cszeeTPBehFjBSwQSlG1b99rXF31GOHLKFfCX3PyWu633B/HGSvnn2bodOIDx2hTV/XSsAlHh/v0d2fP1c5n2lAz0WMSHIhv23kzTfZl/b2B3Uew7Qulb56JsH/fRq1mTk5eOLtkD85WGPC9SfHn1zwRzf/Tevt2TQdIJyXYxB3QsdRztk9o+nANVhOAEyTp3+cc9zHkU0EGrn3p4attzk8luMfBgqm34+PtybHZvvY8NyzYZ9tcI5scPtP/gCzGO7H4V1gGucAst3jQs65Pwzv5Wy4T/e4Zu3v18nwMrinlfLTM28Xf3+w3oTRBKMn0BlRfAjCarHGscGP0yGLF/959rXGBwnCYIP5trem54GlfPiRLiNFf8e5NkZoYEFth6D3rLPrEakbWThOzJIcc/mXMzlDnK3pI/9++uEeOMvm2WDOQOMCey3nWMM+zjGH6c7gZG9n87m2c3pgHYADIOWZZ0ULu+eckyn9BAdz7efT/QEcbP7A3nbfhnM/nsG77WP3Pr3bHs59fG73P42Bs+3Zp2sxpQcWO2d0AlKeOM+7U0sxVExwXNu+9s50iDFOcIuXk/vxX0dcN0yf7Qw+sIcUY7CP+nTPOeZBe96UZRlKjzE1mJjlJxpBP667SQZG2b3gPXv3crzbPi3OxznmQYsOQ2J8tMNGgoGh70g62uk855ycY94gOR+MfNNwzunTy7mPnz3PA8bL7jvv5DnLOS/H8OEn75/uS+AWFTF+xpOBsz17GW2dd3LOhp/gsHvDJGua7ptTBXQFzgvQx7OnePkQZGtNDxzXwQd59rIzRvg/wie730M/uzacPw27bqBLS5LcMBzrbAzAZWsiQYLLIkG86YWgA0QBCKyRRueAy8toKTlFnHjKkpxzCsBnst1BV/EKBiP3WSE3XUd14OYNlxTZS2rhSQP/bL8RXtq8kbPEOnsz+L0PBDWNLPiLnGc41wREOYHIBDd7A6nkvRL7RvYv53PgHhWAIQJXliUeOzlwFS9b2yCzLWfXOBQmIws4GTbqoFnCeXro6IJXnhfyzsnb/uxt+4lnJls1dPRyCjwXL5NT45/jXkqZzMnZWpPRCOwDODacZ/zcU2wwXRJrY4qye5/4URAIO+dUVgRYvDvnlLFeThMceZZznQH2KAdctu8I3Q122ytCm45rH4KsAWFwjtC6o0A7YAsPOPwO/J2Mv+NHvgCvNRzsjJLAbvrNNs43fGqC046AwYoeAEDSPygj8XVMPoKPD4GNpCOB8JFAuCXpG5CnBvowRbnNdY6lnjhjmN6DD7ifUSazDcFjQ+Fzz+j4nPHMcKmgg+HmgD2wh8kEJNTIpgkamCzFPFNiiJfpdwAWw81ylQ55m9kevFthSAYDz+1Mw8VkzXiQZUk7kvaSwD7muVzwctDJkvEC/s9Xq0mWZrO5eoIJ76Tg/VTwcciX0cCxr9F6GsC6JVBPWSaDx/hYAofhA5gyGTB+PVhjAXwXBPSG5/5pK+Nnyz2Dbffj8wo+HAmoR+hgdIHx6ENN0lhPRZ4tQZV3fqKzB655RUBEomS0dM5NdK4oiBksETkqSXAKZGTAF8EQipNHCs8kYMjA/PQUXWingnpkr54za2RpgOoH+PNAU9FwXZ+fqfQZSX9P0H2Q8bAkAPfoSI8O9extg+ON7DKc7Dz7bW7j4wP0PpIQmA+vlgsa6AfZ/gWBufGxzrwMRjkpZkmBQlIFnQL7m61p24NOzuELwdxuu1GD3I3QrQQvsw9P9g3PQchGroyiwx7ZbLGLJYlDzbkKfoLJaNkgq4FiVLacKVJEreC5Fbq8AY/AzSnQZcjGQPB/RHeC97I/aWOJ2caaeE09we7afiq+PlD4MRxm85kqZGZHkbAn0DV+FPOZPEgNs1zWdPbIj/E0h2f3rDO9SfAhcl7kmZhr1yajCd518MLwsIZuS/LRIxcO+S+enylrRm3eX8unQKQC8vAgj0kdeui9V/RBgUKk+fE5MtXSHJ4D32K9ppl+IJkYVAGfszMpCBhPe2iasce8qFSFJIcuxUOjrmfrFAAAEABJREFUuQKBdzX5W3FOlpeQEn2OBPbYhA6bkZWVAnrhPeeyxxF5PmD3ap6bvHvvlHjusKduUaqEdz2wbylcm5w9bTbK5xUBvGSNu/lirnxRScj6gHz7EBXsM3bN9HWec97oVJMM1xSLzM4V0NISkQPJTipzbYzGkgy21clayqP26rTHF+5pALpDK2f7kXyVPlHA7zQlOuhmTeCWwxfzQTvk95Fi68A9K4JFksYVtCyoqhysqMH8lsKwd1AzeA2cfUCm7ynk2hcP1mdnWiwXqmimBRJaa8SO4G428+TyUh7cPOfnu0EB2j1Ci4Te2rPI9e3tnUxuVpcXEnJXI5fFrJIlqIf3FHlJfBIJTjoOMjwaaJ/XPc2CazXwvQHGxBnb795rDhyQRPc9yTMyVlEAtmZpaKVAQzGsZjpQ+FyVcyX0Z8C+Y1Q+FnzwIzBZM+TjQDIZ4P+aokeGDzY7mwFrzfzkvBz4CdkKPuiaBmXG+dZ4Nr01O+Cjk7KgZEVMijZ+UaijGbJ4fqVyNdeWwuuIzz70reZj1IDceOhab/cSNCygf7lcac/a+tuDPDLe5EHboVGGHBXY9o7Y4eFpo5sP75GTnZ4oHiT4k2WZzoG7wk43zDEei/uJotyinGlD8aWGnyv4FTmr6Woabwc57EOOXvz/iPvvJ8vSNL8P+77m2GvTla/unh6zBgRAUgAhkqIoURQZ1G/6QxWKUEiMAEMKBSlCDAILYBdYcGenp6dN+ao0N/O6448+z8mq6Z7BLgBKZOh2vnXvOec1j7c3s7c3G6lu1KGPp4uVTMdk8JN4rk5OlcCbUHWapaXO2ihhV/cv36umIPLh7kpFLJRET/IqCX4ckD+zkw4/NAOmjmaR/VbNcrWS2SuLTw7wfEvT6vrNa5m+DbdHFUlJkTZTpJBfBacjBRCzH57i+oe3b9VQoa5J5D32yJqtZxfnWs4XuqLwNFD0uL3eqAePRVFojv7Ol0t1D9c6e/JEPk3wAtKWJuyurZRQzIzo2y0Njxq93vCuPFHZSI5mp+lIOF3o5NED5U/O1KhXQhFpGVK1FC0LnkWQjFkC7lGD/aku6LmczXRCQc7otZjNVc7nisjMQBEmrmca2Oeq3qLDuYoi14h9M1+dYLcrbHuO/ObYsZNspoCdSCjKLVzU5eu3am+26iiwRHnd0jw23Jc05n2eTsW+A02WFP72yGtzuVW4O+r28lIJ5wxNr4o4KEvmOlBkMD+jZdD25bWOzaBY5shlLu+9DuiYFUe6V+8ULuYqFzOZLeu9tIF+LfbpbHGiSKAygrPHrlYHLNHdQeYnM2y5P1nKYVeaN9fyFDy3+PkG7P081ZL2Q7+vdY2dqSgq7hap8qxQf71TY40CZK3FTotzUvi0Tgp5ZGEMTreLqJPZQj1rqu2tip88VEcRvULXd19da/dnrzR7O6qnmb0+P9XrN++1p/HQIfNbGqEDOmhNlezRgsJWqluK73fHrXJg9fDzVpWEXc/xm0/st7YpEp7+wULbry+1ohGyxTf3yF8Wk8lnzJCzgA/bg/uHb9/Q4D8qTTLlp2sVyM0aGbj81Tfwspf5IP/sTHN02eLE29s7mSGyhl6Bbhr/12drhTGoovC4v73V7PREFYXrYj7Tjubs3YvXqgJSlAQtaaBUtwfdQUeHXXGe7VxQuGx0OGx0pIHdJ1HJ1YH9jgoPV5qVpTR2qj/ga9Gz87/1pQLF5gOF7Pq79+oLaX1BHLVtFGOqAjl3uZeH12E2U4at8cSIEb3KwGOEj24509nqVClF5O03b5W9utOwOWhLcyilmJawXw/dd8QxLguqQwNr77BZD5XgYyoKcztwzJCzkjgs/7eea/7Tp6qerWX3rinWHX/5QhH5XeczqTzq6tffYjcaZZxdoxMLzrEG9w0NveM3H1RjzwfotD9sFSkiV65Vwxkte11+80YHodHIbY8dqvA3ZzTMD6GVcyn6f6ZkluPjlmqQw9q3uiR2PMKPEVu2RwYSn6gjvug06IoGSYb+OOIw++3mD5cf9Bj9ELFFlmbKsJ/212Hq260G4stzmrkRW9C6Xqb/FbDOfvZEfo3dornQY4cXnz3SzXdvNOCjeuxt09cq8wK61bp58UJXN1cSZ7s8qusbhSxqzr6O/SviF4uPRnhwxx7pNdi+vlJK8XLAXjXYmTodNZ8vFea5dsSBGnpq6gcNadCHX32tLbrl54XCqlSLrt2RE7TEC+dPHqmbpQp/9EwttnagIXj5zffabTbaQOsWPQuLXJubSxpJM63SQv0fP1VOo8bj847QIPaCzkH25doEP9/OM/phRx3x67v2qB4bUOBHlthvXSy1GMDRgy30nj+60IJCcny6UixyHfFBywdnSrGfGfGC8EOp3Q+dji8+qENv419eyf3ZG2KjUeYExkzK/r1nuvhP/hb2rVSE7u3ba4Ud/KDBNHv8QBl7dGEkjs+VQ6OROQ5buH/zVm0YlC4Kde83qrBr5t+O+BDRjDHebd5+0O5qI7241JYGVgc/HLa4fnMFj+eqoX+SpcRnjVJCXdyQHPw7RYcCvqJ/eTX95ntIEqX4/h6eOmR8RvyGcVByMtceeahpxvf4e2vuZPiJBB8n7MGA3ewWuTqK6VtiBftTuhlFZQ8eCTFHmEGA84Xsyx4GWwdtG84Q8nqHLFoetFiulCmqBQfhcxvyhH6WCsZB90yOhtUYHBIodTQfQgzTb+1dff0dNCvIraQkyxRixO5hVJCjBF0dVrn286AIfdPbGju0UQR2o/8cO+G4b/suWqfMfAIM64h7W3jRJx7T1eM3S6X4l+PLt2poJDniDNPFHY3xHpmMowdy5pIzCZnr7LfKsIMKnNsOask9tvVB2XyuDLkR6z1rEmx5zzMcoixfQtl02x2VJan2qdTTYNpC9xE9qO42OtJMqZeJ2rHVQJzoaTjpZKYa2zEgvz3NKoOvwmdmT87V4/t8nqjLJP3kXM1/8gv1//kfyv/8QsNnayVZIsvRO2KEEbyEbx3xSZKDCp8GIux+GAKWv3YI4frt0G9fDkfhGXbDaN1zVgv/u5NC/qcXCn8L3f5bDzX8DcbSKX42k18W2kIbhx4fzf73UQPxiaBvi72yUaxXcujo/nCjptlpmHsd6z3k7TTDnvXI6+BH+TRRelupz4JSGiy3rsfO1gqsb5cZza4bFch6db3RDB8eif0b4osh82rhwRH7m9MkViIdvnmthLxHNJANfvfwVB46qhpkOckqK1UMQW5RcsZe3jngbmDtUTGk6pGRkZg7Y16CLAxfv1DAnkRk0r/ZKCVnCOjg+P0H6TfvNdoIXjPiroSmXk5sP6ZRsj+/Dt9TcnBhgzpoWmBfe+y3NZ2Sx2fyP3us3TrRHf6uef9B42cnKv6tz+V/8Vjz//APdPzyRIcz6Gx5cpIAv9N4GDj3Wu6//0b9f/1Ljd9eag7ijlg0Aps1hZ332tIwiuA+Iv/7794qP/SK8Li+26q4PCjiO2ZPHxKzDNReKgVsVfPqSqv1mTSiK89PNS5yZDCT//kTmU0RsVaLvo7QqJ4lkLSVsMn2ZU8fk0lHmtudyl88V4+NG4tU2ecPBHjY3tfKslTx6anSPFNO8DhrEFzon6apwrJUJMbo8b0jsIicIZ0X6jnv+OaNOiS+Q94a9m39eO+jiCGqHl37HJjP5hr4bLjnxGoihvX436QXsfiHyYf4k4UQU/QxkUfHjVY9awO+uifvSl/eqPqA3YdOxZML3X73Sjky6K52U4Mtf/JAc+S2BcYW+YtnxEXY+WYeNRIXOPBKn+MPgxTe76RdrRY52H73WvHdnVpiwogNGIkzOux3FlN5aFITJ47EIh1N9gHf7olfR+hoNB/HUXeh16qYqUA+qzgCy4m6VSG3nMsDp9Ko2xfQCF0Jq4VybGHhohry3PhHz9UtMgk6e+i1PFurwrfVjArdydGnse1VQ+Fmf1CSpmrgbYEtNLvoH57IZZlGbKbDZhZpJhejqhfvNJBTmA1L8lxjGCXyssl+4K8qrmfUXTwxR/RRCbZ7ZH1FDBhCUPrwTCIHORRO3fUd8eFOLfGm4ZuYftpeRgvOOhKzDzRSE/AfyauW+H/PmWW5UFJ1csHJfOP8yUMlZSFr/I/oXDhbymJNhzxF9mxv7uTrQe4zbO3QKR8iTfQ7zchxFzzPT9ZK0eORvKrAXvTkGMaPY+Gn+tqB3Nu+nNID7/GOvfBXsvyemDcj97y73WgGjMJvNuTDkRg9fv5E8XyteLHCjiyVf/lE5t9HeNz//JH86VzCP49m26n1ePui2eYo55xcngg1UQ9fcnxhxkVLfjiif5M/guRzaiar1UrWgPf6V7wcz35/cOuv+vmde7+/5q++/v27v7PFxwug/fjpx2/O2dof3/mrPtucHw22cjbkPv73V635N7uHfqlHIUccl30WO9pwzsjpJN2P8f4hBnNkPi4Zo3x/7/75p3l/3fsA08TL3u/XcfHxJ8agiKCHEOU510MTxzMbvE0/IwG5EOQQPHPcR6imR1wHPnDPfXq/h71Hgbq2lb0HzjBDmyRRzjvm//BjqNlw7Grni/eeYe+aXo5/bfD22/tcI8mO6wH6eZzO9NThpNjMmhEd9w1Xx7OQJArg12KEYJ2cYyXDntu8iFFwztkWE43tvvHF5g8ohw17aPdt2Ew7w+59enfOyTOcc7+zv3M/XAfv5b3Tp5ftZfAM3OhQXCtWOueBQdPgtpz7YX5DcNMRHAUfeGT3bfDxxz8f59u+dtvw88Hmc8WzHrrcNxGgMtcR3tie40cZgXxMlOyeDecczjNXAg09cmK0ipzvnJOXU8T5JmmqwBm2d+Da1pmlmWYwb2RTB15Gx5FzRq7BEBxHud/S43dxGZnXYHAG6CJetpY3DciiwWKG34egKVhEzoxXAVxsXYDXNrfGYffQy3AcxVnO4I3q0R97zi0DY4Jj5IZzPAfPmGWyNb+VK555ngUPb5CH4ANrBsaogkA9neYnGk2PeW4wm+yP4BmcVwxe3nvZZ+8Cn++HkGHDxeY2BEvOOTnnJSd53p13k/FvCdxiEsEVfYIuYt4AHYz2zrn7+cFPtLEzxcs5xx5OOc4qSVIlaaKMgoud56BTIPmKJDhgoZG1Ad4aLW39gcDC5KYm2BAvKwYZL0xuevgRJ/qOGj7SNgG2wD3ThVFOkEEBORhw7j1wiDWiGdDh1ByBekPA03OdMEfQKGVthBYdNOjAS0lQkqVKi0KBva1go1HsLLXMSaG3Pr4yPifw7EjyqWmGu+epnTstchwBrPBF4Nkj/4ZPhwy0NCssWXbO6V5OoiwhrtEzW3qgyOLY07POAYfRbWRuTgDrek4jME98SsDZymDKoXWDzFV1zXWuxpJrcJMPEvvY2jQknNXrQKPNEvuI7jiTDc4wvQFNZkpZksmPThMNsVs58xr2rRlZmqlE7gxmJxmokLifdDTAx4RgsFwtFbNMqQvSoVGZosMEKJYE1PSynLcAABAASURBVOyXAetEf1uPTPXoUEXxbgQ/kwEHX4yRDl5M8okupuwHMVkBH7huGaNdIadiHdmVcmTMg0/b1IohqCLYMTobbncUrgx+K+47AtSOIlqCDDqC4IMVpTN4zhnGU+OBjdb4De4dfLPhprMk2yfjvulNxjoDw37Dd0FAYo3miSjcNDwb+Gn2wuA3eokkY9ob/qQkWtOIiXJoNLLQAbcFoDXBT0dgFDHQFrQ7BNvLyeTncLPRCB2PFJE8wX7gvp3tgtfdzTVF8Dt2klKjM/xK0D8hgxFZTeBJDp6Ge0WhqQfHkSKcW1FQRC89ct/AZ6NvBnyGY8J8gzN4P/E6zVKwG7U+OVHkXtpJbXQqLtaaKSpDBgrWummWU8bnGp5YgdEaHlboCzHwVMBpXGQgBx3FgxQeTg/4J2edJWwVvO7h18iG6+VKCfsbDgF8R/Q7o1mQkeQ0bFlfb0m+pcbeCVCtiNYRdB6g1ZB4damX4+weeswo5JrMrE9OtWKUnN1B19XpmWwk4Gn0aWg8ZtAtmRfyqxLIgBtYAvK+ggYtfCrQy+nBj/7p4XEF/003E2gIstoRQDtbS0xDXIueSZasHRPJU7xvoFOGbJnMZMBXzEqC85WqKHV5nGicU1Rx6JXKTGWaqYU+HpqMzuhoUiRtKVSKg1L2Mnm/p98oo1H+mEQgMjf12tEUm5E4cUURcSuzyXL6+LIP9uT+0mgWkM/7EVWUM5kfSMDNZCIFhoZk1davaMQtgFPAYDvY6LGvHnmpSTRGeJWRsB5JTmyOR85T8O1JULuqVZ6AF7LZwvfr6yt55J/au/x4T3vxqklGTYYdfA6sW5LE5A9OSQ4ZJJz+8Yn2s6DC/pQV8l1glwb2rOHL9bv3Mn3IsIkVCehIMmJykTBv2xwV4HV5slLBMJ4NnF8sl5zqtETPnZwsGTL9NvqbznTY9VuSIReiRuZneaGUIeY6SSfrE9Rw0I4m24GC6XraD74Cj/2m4AmyZD5iAOdZyOR2lQRud/s7WXEycey7PWp+fqISPBcPzoXoawXeJQ0Ss0/L07UGdDG3P/OWxElmknmpGv/nIWDnnezPYk2/kYTMZSSrRuMMXavwvcZDH4J22OMraGQiZcPOMd5dA7vZ1SFLtaLQvqfobkm3JWYNCWLajUpmmW66gxqSfZEI22+RNdjfq+1mSggd9iZfzTWSBFqxpIKPDbZoZO7h27dQyyvtpUAia7JyEnIFbHZDobElLujRtyUJv9Evx17NZnOlMWokJhiw1RZL3FJstNhiQXIb3m01FonOPn+qiM6k0MOnQYui0Gq5os5Zk4tWWp2fqTruZb5kR5MpOWLYKFjnjVRzbbjdkpT3flD66EzpxVo54+TxIz16/Fg1cUWALunDXDnnnGZr9ko0knzvsefRB/xvpwE4i/lMQkbMBihPdU6DPGCTGoou3TJRuTyhuNJroMASSPaLWYldzZWWuXJkO6eQli1nKhYz3dHI1TxXcb6S5/3B82eqiXNqCrKH7VYVzYGROG4g5ohJnOqkCaiFDzsdfvVS/tFai88fK9L8myGvzfuNtl2l8deXmse53HWt7XdX2lFA69qgFngO2CkP3NcU8PY0AlZfPJaWwHexVPdkrT286imYX9OwrV9fqsEXH5Cpeha1oSh6+kdfaFlL9hu78/lMNQ2CDY184fsDvDxQHPcULCKfZxRRBF6znz3XabGY6DeQ45kOnZ6d03S51TBgQNyI7PSaUVBsQTAsvOZfnGpcZ+rGbvpLDHMKZCfob5JDz6yc/GmMiZbzhSJn9fig9iMMSe8UKEY4jRRyK7149UJH6LlkfVEWam/36qDr1pqU6HPnpAWFs9OfPFeyXuiKe2ZDtn2tNnFaPDzXCTpzcnGmBku7pVhZoCvrBw/UPlqp+fa90iTXpqso0tb68PK16jzREXtwrA6qqz3yWWtHofYEub1Fp7JONPmO2IqjfJIpA7YUP3b26LEW2Fdhf3t8zeMnn2mWL/Tw8TP1RaoU23ygUHZLozI9pIq10wp9i49m6vjvSCy5udso4j8OTaXt96+0G3uNFK9cFic+9OA/AF+CbA7oXYf8ny7XKqFtTox4S9HrBnsxUtyJrbQE/+T5hSpkMzl0ev3nX6kMqXL8xpFGRM0eGxpmkhPcVIOuV8TWWZrp9lffKV7t5eHVkeZCRGYP7L39p79RREdyl+n06TM1J7lGYuNuqNU7rzA4recnKikYLX7xE9VXyAr8LbGXHXp4ks3Uv7xUR/HOVcjOHL4+TLSCL5u/+E5Ffqp2vlCV9PLIWIvOXL6BL9jKnjgpBfYSv3WkqZsSb71/945mzq3yc3QAes2UKqd4vUMHa3RmaYVS9P5i9VjZptDxl3vtaNJ3yajkdCZ3aHW8KFVjd7pffq/jX34vbSv1NNvPaDq6RQ5e0vS/ACCW7Lwk4oJ8PlOZpLLfAi7wc2dfPFHkPcPOzvEJJ9jBDtnOsX0RGbVn56tHal9vlPuoMYbpCw7FbEEcErUPd/JnTtWbOzXYz+tX79VRtJw/Wsvxflu2Wv3hYx2317q5u1J8uNQan3T8zWv17zdar9Y6xS42Udrc3sjs3Js3L5WgYyLWMz95vbmWFQ+twdi7QUPfKoNnelXr5qrW8TDq5pdvdHr2UAVFaH9zUGp6h7/MsT0l8buNCl4Iv3bNOXaWwqj3798iB53u7DfG8fGLcq4SH1ezNsV/dsFNNCyaEd/aqb/c6Pz0fJLRHJnJz1fK0J8Rv7mlEC+alkd8nRV70yKTgyeemDD99lpmNwaaous/+Ew5PqU/IHvzXAMN5+hyuauGeKxV9+2dHJXU4svP5c4WytC3Q1/pDL/TvLnWkmbfYr1Wja1KfPgtnw/vr3W83OiOuatnD1SXXnvsZfOrFxr/xQsEYNBms1Hdd7K//NGh1yl+oTe7ge7GJNGCovEdcXC37eX+/L3a90eNFlCjK+M8Ufq3H0u/OJHmQvca7aDlHU3TgJ0NyGVGo3ODrd+++6DtSxoE80ID8q8saId9K58+VEkzas44dJWaxGv9xXPlq4Ua5hiNUhoHRvtxHHWJnsznc4Uk6A77edxtoU0nJRE56DFqvdpnJwoU4o/W6CpnikWmY1tpAL/+Dtu72WoWM6X221Wpl9pWwUcF4hd7r4gp8lnJllFzYq/ggxzPHPI3+EHpcqYNsaXZNzdLNeZROQV62C8jTY2+VOh1NY80cM6kMlNPTBZoxEXyroh/wM1ojj1PQ9RI8d6vZgrrpU4/f6bA5z2NvwNw1Pi+ptorBw/PuS3wz4j3hNx20DHFjnjkOUN+qutb2ctgML0ZySGEb6l5z5JUAw2DUI3YiN3kV/2zM3KeTvYFsR5/lODH3cOVrNgubPLYdGrxv+nJWnJshBzcvbvU/OxEqdH3NGNarY6m57jgcyJ5GuXxD54roZFSINfFH36m8fmZ5n/8E43zUrMnDxW/oJH25QMl/+6XGh7AH/hV/oc/l//yVO6nxBT/9iPFP14p+/efKvxHz5T/Zz+T/t1Thf/DzxX+i19o/OMTpf/OUxXI14jODq6f6O7Ey+HL+cCPjG+CZ5KTc0GS0yj9dvDxr/wZsNc/zLIV99NG9hqRQX644WFBkHOeqY7PTvwzDYcMr85P5R5By59cKPlf/Fzt336q9f/x31H3s5nKv/NE43/wVOX/9hfg9Vjx7z2T/7tP1P3BXO7vPFP4u4x/7wv5XzxU+F/9Qu3f/VyHC/Tm54/VnpXqHy7UPFoqfYL/LxPNaWr1RaJGrZIHa3lic0+ulqATCXYcQdZAXWsk10kenWkoU2RuqyG4yd8ckLHtr1/IIYciRjP/3Y418K/l+E/I/7EM6pCF5OfPFMmLoLh64kRPXtsj/9aoFnP9gxN8wqjh/Ub2ig3kofFlVDT98OiiB5YWv1Zhm5oX7xWY2D5dy3xZ9/5G+nAn33Qa8HusVkJ8f/vVt7q74xm4lzR70//8b8r/9Fzxi3NVq1R7eFMQK2TyKm8bzX7J3P/2O/X/5Dvt/8VLudprdF49MA7EIkIPa5pOHbGmsJ8lQ+TR+6sbLfH5PfGJN93CXmueS+QOHXGL6bX5vJ4YIKWJ3FEDEnYFAyNf5qotfv2wUXK+lv3Z3uzrSyWLueblXHFRqqdJKmxBhz1y6LnZGj9KW2IShz3trza6+/61CproDn9vTfSJBuA2nM2kPMW3Xk7D6BaW8NuJ2HyUoxHWff1WARvbITttlKb8izguEhj1Z/PJdo2cb0PEQw35hfG8Ra+TdE5jcS+HzMT1HDtAPQhfMF7daTjnumpU+lQ9tHDkl8IPZVmulOZfRL9OHj7SQOwlU5BRql+8pUF8o7n9NnmRavv6FTSYKYFHCbHEgB3u8d1pOVMr+L3OVRGHZV8i5yelIraxQU5iL+VZIYcs9dC2uDiRo1nvThcqf/JM48lcA7hlnz+CBhUx+Vr+AvqTn6ftKE3vUgPNG3yMiIWKs5XKmKv+/i3Er2S/+TqAq+2f4E6KShK5o2a5SuLPQlFNwXC9+FEOLAk5QfnwTNke2Lue+RVly6P2xA7GWwd9hwdL9daMRbbcwzU260QBOazeXWlIo9z1XslnD++/yERcln72QCO6sNluNC4z5q85b5TB1YFHhhwUZaniF9iHxydy6HiPDNbLVB558j97pPyPP1dfJjJ8XJFJyN+Ij6tzqYpSAr1HGrHV6w8aiA8T4n/jp/n9Dp3Lnj9U9+rdxCcZXuif8VjomOdMoUOi9qO7ihwVO4HcO3ihZUkMMGpENjx6Y/YlIHcOh1QQN4/EULa3kL+uPioPiRLskdvW+OhcEbvVE/u7m0rp9VHNd+/krw6K8LKPTibDjv3qRCpPoIuLMl/v5rnGMqXBfqvA3LCea4Oe1akE92Xnud1Rg9OUN7bEZj3ne/3/+TWiKDacc3LOyT7bcO7++vfBs2d2zzlnb3/tcPr438d5ts4GB0ARSMLPRBnvJBsYGtmwzzaAa5r7V5zgnGPJPemcc/r0sv0/jQFBsWHX9tw7P62xe/rRGnv2Vw3nfth3oFD7aZ+BQuAInLbPyBmjXfP+r9rD1v/4ua21a3sfcfSj4Wo3GM5wt3fO7xH8kb3HHz3nkUbOvx+DBtY7dw+rGXEHXfmRuOVYZ9fTYD/nuCnJe6OFm9baeru2M5xzPJWcc7LrHgdjz8XLrp1z0PD+mXP3cz3v9syGeDnnpvXO3b/bfdtjABYbPYlyD8z2bs9YIrs2GJy739vm27NPw54bvjbn0z27NrraeyQw/nTf9nP8Y9fOuQnXJEkmmMSrh5e2j3NOBo/NC95Pz1sK6HZtONmcETidYx7vds85J4PbhnNOPgTFGCdaDciBeAUcRvB+Eu2WINzOG8HZ9jW8Bj47nnvmGX1bCuDTPfZjuWyf+3kDOUE37W2b2Xobkpv+E68fr+NS/SQvo0zWe+Cx8wfwHdk7yTKbohYDaPQ0mkToYvDb/tND/nHOy+hK/kcJAAAQAElEQVRp7waHk2R72OAjvOplybiN4KGbHE6tmeAcMPAtMmPDYA3QRzwP0MjoMiLLRg+Dr+s7nghYnZx37Nmp514PfcQreC/Dx4rUHXsaPt6H6RwfkF/7jB4Y/COy1VIgNBgx/QQiUuC59x56DtCx1cRrEE0sCYE2NjeEoBDu9wrww/YJ/v4Mw8/O7cCpo/De8j4AhyNw88dWZsCtcB+cm3AYCEzFy3uvEDxwSh68nffyISj7SP8kzTQAt/cBnHulaSrPHs45OeaOPBPBqWNtB5zmdNosqE+jAk6uozDTQ0eDnxxOfQ68PPPdIIeDbwmQRmjYI8ue/YzPE/29EwfI897UlQyvwwHHxjmGt+EWgHNE1gdGBC7D2THfOTfx3TmnliQtBGCJQdZMtP0baG82Z05hzpia57m9IWu1WgpmGUGFB6eB4oKHV559Ghq5xuuGBLJGJiOyWBbFBFeSpkpmpThUaZLIiNlDf5tjsBpcLWcG7yfZtH0Mx7qque41Qjej9wAeID3JQ2Ywce6RpPhIwGl7+RDknFOP3I3QVLxsTf2RPkYjbumWJN+CyxweHoC1olFk9LXg0DnPFAdPBxLRVt4HjSYn7BvYP7VzgdN0ogA/47fRzOSxRve9d3LwrkF+OuMbOlxDMwvwRznZ3BlFuui9MgqTYt9sseBMAXevPCcoRWZ6zrTh7XmaTHbJ5MmzzvA4wGsbOfAcKDoFD9zYhhgTzYqZauhS7/aqKfzab3rJeS3g546mX4v858wxe5IRbB8IsO2ekzQAu9Glh9ZGG0uuAklGi1zmFJI9cpK4IMdZi/lclqBY8pcTJB0oZByAq0UGcvSiJKjMmSNkhK0l7wDDq6cQYIFcR3Ac0T9nsp1GtZmnEHajkcbSqg+qvnurlICug4YRuemYt7vbqmH/BLht3wR5d+DWIT/GE2c8ylKKXFul8LcGtxF62pweWR/47IFfcsp4nsPDwWTFOe3Z+wDNsjRXJAg2PzuS6HTAaLJhMmsyYAGoBdpW7NttbtWx7xEZMtq4RUGCslHZgeuqVK1GjiZTZkUMCm0ReG3YPqMk55wWi6WMR0d4VUG/mmG8NzrubzdquD9wRgXe4+lcloxZwd/RoGkIPOerExmO29tbGS4pOI3ozGK5lL0MFx+CWnTO7K5zDlVE1ijUtiTFARz76DVC3wZ7k0HbI7rXIYOmh3b2EdrcbjbaUOg3+TXame24pQjXEij3wOLgkZCbHjhjiEqQxY4zS2Ta7udloXaRKpAAVbc79TTGR/BKklTeB8UYNKAzxsckTVSAh9FqBpw+8Aw5SJB3w2MHroZbzrPRSXto5JGvHfJttDBZcchdz34V98yWmLxb078hIckNJubX6EKD3lbIYorMWtHLEhgPjCPnzZBfu5dwvtmcObzqLRkpM/XowClNn9vrawNFy4sH4OGxoxX8PMroZolC+zHJyipoTpHXmqkHEtmO5rOLQZmCZiSEDXbLkdRmdia53/Hbdyp2rbK7Rv37W+lyp9lsIdyeRngzFergpWeYvuazmeyLPMbjAtuyptBofmCPTI/QwtaYzO6xlxVyI+4N8MtsUsHaHnwH7s053/bxSVQ1TzWsC+UUqkfmRoo5hYuywuG4LtXf7HR8ezX9JuSeYuGO5qSQqTTJFDupBm5HxWB8eU2x9KBstaZY2ymfIZveaffmUrMuqLu8U3LstEXOrqGnD0E+SWVwGHynNPHXJ6c6Ujio4bfyTAWd+xSa3r14oy30zC0xJ2FMsEXLzx6r8sP0/7RaXJzLfK3muTwy6ZzX2aMnSmOqjsbwnmS6ovnvSZy3vM/OTlV88UTj5w90B04jhRv7TZcDRZkOWTFZNblZIgvLkzOlFBICPHTIvPceUR8Vswz/0SgmiebQ02TOIS81vEjmhYTvlJxqmsybl28l5K1aJCopIhyHVseukaMwk3/xSC2F0BVF7dGuKVJUuVdXRJUUxirKTw2NKQcta/TujqJLjU8LIaiHHncvjmpp6oxjpdmzOUluqRN4ab4qL3IFdB0wkNdKy2KutB7V3e2V0XDwFGgSChs3bzdq7lqtnz5SLIJM3iN0nCMHI82CHcV/W2N+b+lT9fByoLC7gSdOUulSLSjSlmkuk50Uhe1J5tu7g1r0v7O4GnsVAaT91WuNr67VAkN+utbi8QPNKfgO2Sg9LpT/0QPlX55o/flK47CV6oMGCu5JmWueFjozfaRIv6cA2SKHJT7I5Nb4ssAeRgr0KXoendfw6krnQ6obGkpjlshdrOSBoYNPtk+NntiXqRpgdM5pQPH20LuCvvs4CLGVD+guxT07p0U2Vg8eyexCxhnGjz2FFKaqx75YPfBenrF3wavCxg74ow6+mU87pelTUkgZiAkPxChm545jo47iWOkzpRS4EvZ1yNh8MZ9oZ00Wc18NZ8cUHOaZzOYO2NkbimGuHSiSXWpxHNV/f6nm7bXWSaHm3fXkZ4d9q4UVnKjuZ7OFmhcf5H1QAa82oVOKXOfPHurkD34iz1419nLG2Sm2eXFyogXFMrNbxcWpWvBZ/L0/UoZM5fi/zn6bg4LuoTuqopE0IrOGf4Wv3NK8HtqOQmyljiLx2dPH8hT/NC+mRtmIfjh4UiwXevyTL1TCR8Oxgv4LaFC6RMYz0x3ThR47Zfp/61sNVri+2qh6dalFXirAozRN9ezZcw23R41Vq+vtnfauV3cxV5c6XdAk6S8WMvsQY1SC/Vqg34vFQjn4CrmA/TIfUvyNL6QvH0550uoO/V6mOqU4GlZn8sB/s9/p5njQHB1qbjtl60TleaHbd7dqKRJtX73VsdpNMVSWZaqweY79b/GJgcZ4dv5IjcuwAfDyZU+j+Kj8jM9r7Al6YDKzpUnVwIsU+3JBM7ahKd9R+DxAV+ecjsQQBbIUwKXkPeWcPc+OmaegtZp+68JTbGtftNq8oLBdjJp9sSAuqLRYLSeaORfk0dWA3+4fLuV+8VQ5BdEhjbIC76KWMmLDjqJmhxwlyER+02pvBbfVTPGnT3AFva6vrpTlhUyezR8dsFdJiLB6rh0+cEiD7DfD5ko02WQCrz243L54JaOLrfPOywevcr0mRi61wrel5VructD4vtftb241Xvcq/ExbbEhRLORoboiGSViWGojBHbx/8OCh5tjj84sL4shGHru5XC5UzpiDInXI3BF9H/GFHp1qF5X0YNTypwsVTwtt+zu9fP9KHns13m61KEsFfHiQVOalIvQ2PzWfzSc52333RuusVI4srCla75pKLX5+wM8+fvJMglcV9mR1Al7QLwJHQ1PAmnX72zts9gPw2ik7dKrQn43rtI2j5uhkoEh9/e1rVRTxjxR/jechBA2/eTv91lMPnddnJ8rZtwefDBkYOdfie6PnJc3km91GPo2K8spIQB26MVDAPaA/FlOExUwIhebYntj0SrCfJbGCyZXZz+y21nq+VsLz9BGNIO81gybZfKYyy7UjLhvyRP3dXqZLLng55iyXJ8rgUUthtv5H36v9s0uNu1F9JkXsb/owqvhPf6L+aariJycqkL9qOCpUje5evyHvSDV//kCm1341V3N9J8npZIkdevlB3dsbDfihDKO7UKojRXnT+yGJStJM2w+XsrzF+zDxzHzEwLknzx5rnuTqoQHCKIcfE/4v0AByd7Uq4oM9jRUr/CbLmdJn2PtZpuzxudo8qEd2Eh6mJ0uNn50qpIkcMpYjc46zZC94ELnfYiMIEnTsezngMlt1Fgqa9TsFcv8dTRuDY7VcaQbN6ZYp//UHtW+upCxVAh21KhQfrNVgwxwFc/NB9uVS+23Jln1HYuzm9eXkk0ts8hw+FXA7IQa4go7HoVPYNVKOfcHAVZudkpBK+JwEOhjPhewcieN39ttX+OoILiU8DnmudpZoZCSPTlVlTsmhl0dOPDyZEUOlxK+O+oovMmVPz7GlK9n/rqQjNrPY3wH78vOn+PuDRJOuWC6xAvBkOQMapz5h8KnBnvleaix+gn8WWxvPeqr3jR8VaXQ7bFE8WagtUjVxVJgVGpFtJegEuu2S1Kgvka+0rHPYIOF/W3yKA+aROT16Le+YZ4M3fpzzcthCxzuXGuGfvdtwzslx/37Y598dNufTfJtDCC0bkpveEbnpfQAOYWvtvp/OChqZI17e9hcwcM3uCtioEBPk1otb8sErZplYIIWogGxE/EJMU9lwPDP7L14+BAVkLTJm0NpDI4G78O0ZPrzqajl4FRYzZdA0sHZkL8sFB2oKI8/siz63x50cdPWcYX+BqMRXeoBxv3wtD089/nFBzB7Wa929e6sc+5+U8NTiPmJ+WYMGv5EVpax2JGR5xvwefRuJB/r3G6XYPKVBLbHwCG08eYQenUinpQ65VC/ADz3TeqYeuU2xuTn6mM1L2RdC9h/QE+Ku9GePVT+eyc0z3V6+l56yx5cPtPrP/m0t/uM/1uxvf6b4sFSPbe2HViK3inb2uzuF11vt/s//nbq//6c6/KO/kPDhnmeOnFngG09PFYtciY8SMUsGHSK6OmL3jGb+IbHqs6dS7yWaXj4k8CST+cE9OWzgXslzt8jUoFuW//ac3xATmp1piGN9manCvg3IpoNPAflo8LEHRvQQYlkqkAs46Bk5L/FB46GRQ7iO6EsIUQny4uHlntjEznDIQQOMktfdNy8wdYlS+CbzFZeXSldrWALMnG33x2Uu//U7ddEryTNF9D8vF2qIVR1n7Why9xpkTT8PjwN+rH+y1riMcshPjy/tyWdb4k+rheX4B4c/jvgMIVPxswvF8xU+4KjasRO2tPuADcfu+NVKLkQZ3NnpCepbYApb7nkVPpHDlh3J0ypiugaaVA1RIk1eT9MuVL0idjuBZxH6VO+vlaaF8rRUb1/AMxuMT9n3jVrkxfyfyI29oCF1qBH7M76/0djUgt2y2DpkuSzHGr2TrndKyJlafI7FU3Je2WIhj17EmCr9sFf3+lqiadudlwrY6ECs1BN/H3yvgs++7nSs9nLEVtEFRfyHOzYS8jTLZ7J9588fyc5zxPAjeZM/X+twMaO8sNf29Tv1xAwZMUaANyNwK49qDpUG4iuP7tjak+ePsV2Sxem11QzhYUZO14Kv8a+jmd3BnwafQDCjDNttcnokP+6/eQcNOjn8olvONXS12u1e2ela5eMHyG49xb6RPHZ8CN/XhQ7VUR1xV/L0QqiWTCY88lmvUnXEQBF4e3g83h01wreB0V9v1GGHXZ5q//aDxLOAPGUNskWT13Pf4ZccuJkPMXvQI+Mj+uyx/2bnNh9YB7PaSY+OCi6qefNe7tEDJfBDaaKR3MDjYwbqFx065oC5Oxyn31TP2b+NTloWshxv5KyWOoHD7hptS59pDEF6fi6H7y+Y7+oWuR2ExuivfY08scHb/ww/tvOn8T9ue+dA9l+75NPe9v6vnfxXTLB1n8a//Ng5J+ccAmpzfng+IAw2frjzw6dPjvWHO3/9px/PGuUQjQAAEABJREFUdY5z8JYmhB1JaIyRhXZP0/mf5n565yH3B3uTM6WfPv3uPwOGkNXcvId/HO/fwWrC69O6T/eZOP2M5vj5FCyJYEQMbNe3nGfrf3cMFjnYvgzHmk8/zgH7x6keR9oT+Nkz55wcH+7Pvp/ALfkJh/vrH2Am+Gb/wfZmknO2ksX8OPfDZ4PfzuD29BNRhB5lBmA598O8HhhsOPfDvWnBx386nk/4fLx2wBQTlAq+2C2HwfchKHwcds/OtnU27L7tPyIf9sw5zgF2w8quLRA23Jwz2nCXZ5KTD0HmSEa75lmSprrnP7PhhXPM8R50RjnnON/LzjHDnyAn0zpJRgM7w9lcoxs08D5ouua5OfGe+zbfOSkkkSRzJgeedi+AX4wYIuCf6DCKQHCYRjA5YL4Pnp0kzxkJc1MCWGw5bnYgJxtk59teclIP3awg4PhshSczfs45YO/UEcBP89jN+zDdc87JOTfhyW3OCNMwXJ1zE41aApIYgiJrmMjPOK214KSl4WJwe2Bzzk3PrLBjZzvncLLZtH+EZjavwxjb3CRJJnqb3I+Gez8oQgvAn+b7EIDDy4LeCA1s/bQ2eAXoYvOYMZ03wsMOGHvws2c2186y+5G5DU57IGjywXDup30NP28wC5iBc0y8XJ7IA6fSCG2hBjxqsQtplk5rbH5vTpFHzjPf1gG74dqDl9Fp+m0znssA5D1JonrgYqo6ZMPOCSM4dCQrOPiB4s3AGTadHRWCZyn0JWANmBoHPGMGPNyegg1kyQFXDU5G++lsgsSEICNLcyXQtcgJ0jiwrivZcMiU0dZwNkfeQwuTSYiHLC4Yc6VpIoPfOaeCQg+gy0OblEDiSPFyS/PE5mdZBowB+oyywH8E3iE4pQR6Scm5WUJhZaGEeRlwTI0YNvPMs/MtgTsSEFhQAMMnOR/B33sncjG5pteRgNT4xzJtCY5nBCjBe3nnBUiabBPzR0kVOLYElWmSak1QOMIPbquuao3o8QDte3hjjTXIrTZKRw7aHvcq53NVNKxjksh4bMnstAYac5gszwjQI+E5LANnqSOxNzmsoEmF7DcEpjXnW1HSxsBZwfsp0bEAK7PEij1KAmoP8DFLlGFrhMwanAk0aghUiWbZuwKegzqCjA74a/hqcwxPe59khL2MpnZmYjRm5IzAyNlrmsc59+9SmmayfVKC1elcs7fQxO4nyIvRL4Vv2bxEDmbAlmjg7BacOnBzDr4Aa0OQNxIgjzS9egLSA02QHlr08K6iQI6GKLqgkecZxmmCmX/MRjTMOyI/I/tYY/hwPMoZjYDZ4DTaBopvHXSPCkpgVE5C0Frw70dxqQTcTJ5Mh0pouliubKmMFvbB/oxlQE9NxkIAjizoeLlR1kn2G6ZGAxsFZ5oMG1wOOjnsTgDOEZ3YUmhr8d8998pyLmsSOnCx/c2mZtDSMzroENDLhqA2ciYgarFcakQmTV4cC0ZolJJ4tNiVgEwnwFFTNBL0MfppnstD97Htlda9bA/96OXRF280+oi3c04pOAPqNMvZPtiIGcl5ldiJ98NN8LpJvOw3SitkqMFWmPxb4ndzdws9R9k0z06ODW/hTQFNa/g4p+jLbXmKJ1YQSgnOPXSKWSajmY0U+Q00AAeSDQuEc0ukkK95zDWwzvY0+bS5M5I2livGRJMeAo/pRWNNCWygneNm7M31SFLRgVPD6LCViQ+y4ucAQJPcAJ/taaNjnxSYTGftGVMkaHTP20Y7gvmEJGFLUZ0HspdzDjii1jQsEuzyyemZvN1Dv3MKCAkVjQReHfGiDr/RA8Pt9lZ3dxvG7WSL7EyTQ7PLlSUcrDf5qUggF2anslS3VxQevdMMWhr8JoOe5K6cihwH2RdVBnQsAl9dRvnHp4INMnu/3d1pOV9o4TNtaaqbTixo+kUS5TvsZsK74wzJscbp9mYjF4Lsz0CO3LGxh588lvF9SzI8CQMH2IoWunn4F8F/tVpL0WuPDTSeOhbZ85T9U3zAgUQoIOdjN/BkVNLjmoznJJ5WzE3mpT588532JG/ZyUo5Y0tjw9YmswJ5qe7jB9Nr26+vFbk/sq5H3zIftXtF05amRUAXTB/c9J7p/PxMZxTnzdbfbW6VJZkicFsTwSEXXk4LZGtER9KYKsV+WNHW9ohFphpdtj8DeKAgkQ9BLkvlVjOa8d1UhB6WhTywHN9fyWQ5W87ks0TZk3MVD84V4f/YdMD3Xv79nbJmVDtPJWTzgkayFhQVl7lyGrWaFzI5GZyTxT6T7cZGZFkh8+09Ntf4coMvSymAWaHfwfMOe1iTgGYxUYEeO3BqsSk2RnCcrdeKRa4E32F2YpmVItNXj64Mm708jfIjRYnbFyT+XAeu2w/QioZvjFEhJJN/PJCkr356qrSIOlKo2N/UumOPkfNS9s/Yv6LRaL4s59qTvM+sCOh6dTSjGopOd2/fYtsbJMzTKBsVkqAVPGrwv/umUkJCnz44g3Zn8uiTWy3U04ATdE5p6JkOtftGdXNQDQ1bmn8NY8BfChs48j6yZ2rF4T94pu7BQuVPnyla/AHdtjS0/eVOGTQINKGb7zfqPxzVXR/lxgSfNWgAny162OyOaij6F41UKNPu5XvpxbX6xCsAZ0DvRnxbT7Em/fKRJpk8mclXnawJ1by+Uo0P3qIXLfMmXZnNNb681PaX38Hjo1rwsjNGbFiGr4rooOCz6eLV1bVu33PmKN2hi8vFiZIupflwK3/T6e4tPDpKqY/KZjOtfv4TJVmuq92G0DPoQPxzoBiTQMcyL8C50AqZO6J3VrCpoHeF/ThCvxjipL9nFE1jjIpJoq5tdML8NGYKs0xriv37zCtcrGV6G9CjnFjpSEO2TZ08BVnjxY5YtMM3C/3R6Vyr2WKiabitlJ2fKkDfHbyI8HOOvby9vdEB3X35/be6/fqFml++lHtzo/CrN2opluxpttTY0jH1mmEbIj6vViuXBJ1fPEROBok9HVK1i1KL47AvEDS3G3Ung7Ii6N23b/X2m/c6ILcDe87BxTmnxKc6svf+uw8S++YUDQPb9TSYsgV6Dr8j+PSrTNXjE23we2YHreB4xG5HbMGemObCGlCdNHMAcL1Xsu9kTeUOmSyhS4YO9+hpRXOupxi3vjhTjEF7Cqj+8qjxzZ1uN1fYmwP3bjX4XpLXPnfKz9fK4E93e1CP/b8j5nSZtC7XGrElJfI5YCdcmSkE9tztkINC68ePkLFK17/+Xs2375W8utHJo1OFRysd0O3dV1fy7446na908vChygeniujsFQX2wyQbR3Q9g36ZIJUi8l6izwNwHGgQJuDuKKbV4FTjD9plVPHHhZZ/MFNJcVJuUBWl9vKW4tuVtmoV3t4pTfIJzu7VlRZDnBrW9tc6KuK0W+zJgmbscGhlNmRze6312fkU1+TQd3+9kTXme+xUAa1HCmUmryFGbGQjh421GE/o1YIC5YcXr6Fzolm5oOA46PynD+S3ALUNCmeFDr5Ssih19eq1Bprg2YNCGERhylR+tlYovNZfPFK9v1O42mm4utPl9y9UrJZKT5a6gWc+JErmhWbodrlaq0VvjtAvwQYukfcFRX0XMm1pAJyePtbwYqvDry8VfKFiuVZSjWrzqFsKxse6gmdHjbp/JQ688JtHfGhczFRcnGiIXm9ptlZXG+Wc7ZOoAzJ4IK7psNtnq7Vcmig+PqeReavydCWzq/XlRhVF6kMYZXzJadCW1aA19vdIUdZkiEecPSr5m5+roehaUcQtf/GZks8fynmvBP/XXt4onBRKEq/86ZL3XsUfnmu2zJSMgxwx656mTINP2tlcfFwbpAEfszpdKxA0Gm2GfaWMxseAjZxTkPbQcJzn2uPfD67XkKfaYheKkgYMebnp3AJdKhZzddj+CJNq7NvAHlfQrqL4OtKgLWYr7dDb/k9ea/ynHyQK6ncZPmNZK/7iFNyeSM9K1SunMRnVBadZmmukieTk1IdRS87pqJsd+0r2Fz+GJc+XhQ5DLQ+MkWZ5QayQXawl5zQ45Bwcj8QtRZbLXh25D6jKvqyTwseanP8wT1Q9WiiixwNx4clyjdzMZPMIG1VTpB5ogJivjPiEZlVoz54t9qja7vB5lVrstU8zdciKONdplOUvDvuScnae54K12uIz+nkm+20k+211+3PcscxVWRyPzqbEvf35QtnPn2lAXu2LQcL3D8RmO+A4vPmgkc/HIqi2Rha65uCR4GeCTbKcZPBSRFhHaLhew9s0agDW23fvFLH/OT54eEh+fIpePV5Nenwg1iyR5ZLGRgIPq82GGK/Wjvf544casI8tvnO+7VRhH/uTUpvbDTbyRhWw7OF1o17tC+DjrIK9wqzQ4cO1GnSivt7I6CJs2fDde1Wv3uvw59/IsWeZIrfgmL1kzj/5WuO3H+TxC+n7vaq/+E4B+5S9vlP7D3+l8b/9S6X/4FvNsZPNn3wr9//8Su1/+c/U/N/+XPp/fKeRoX98pe5PrzT++a36/wY7+/e/kv9T4PofrtR8fa3QRXniRq+gH14w7eOFR3YcwHqu7bP4/LtDv30NxL8WA9oY4bV+Z67t4IQo6P7FZ56P0+AOl855eYZM2D6OAZt0/LNvVYFv9w9+rbv/y5+p//Mr9X/2Tv5P3mn879/o7u//hTb/1V+o/0dvpnH8v/8LuT/7oOFPvtf41Xv1/69fStCq/9VLxbc3Ku569dCy+ep7hX/2nfw//16O9/Yff6U9/t1ZUxZbJBp2FveNGpQbD1czOfI+s/MmQ1qVEs3WliZbtqlAYpDKRHPiQ8uD+jdXqjd3SrHPDUlFjz51yLXDlx7/8jvk6KiGnDZ5+kAOfY2MPnNKkIH6Jbi5USMx6egGlcQVhU+1vb7WlH/ja0b2Hv78NzKZH87nOvnsiZJ6kH99o0h+1zycaflf/B0N/8FPNH62VP+kFKyW2QKLjYQPa4gr3LeXSr67Uf+nxDf/9C/lDcefPVf50+fSozVjpRn2D1eo4+GgtuNwYsCIzRC5f4Ws14YHTdn+eqstuYaCU0o+d3j3XuMMW09DuDxdy41e1SUyje9J81zh2Ct1QV1k/sVKqaISchOzNWGQmhzB+MlDpRwZoHA/oFnoVHu1UY0dHKPkNSLD0hK/XOYLufVCx0TqmBPnpQLrPWelnz1Uu840PwEOdEw03gdiXx+DWuImxxy/gkY0qbMkV8q82dlag3eq31+qJ6aYKZFj7WK9loc2h1RCRTTitzJilrtvX8lhHyO0CIz47EJx28hhTx37jviS7u2VjrdbHV5DB+6nzUBI3Sviw3riXWE3a+yKJye4aXeqgDESH8e7ShG4VNeyGM/4mBdzZfibvf3WNHQYsIHR8CH2S0KiZBC5w0bdzUYNPrrHZ0b8VYkdDjSKx0WuW/zZmDmFB2uNbS/H+j71OsLHaP48kRpyqpGRPsP+RaeujArog8lEn0h7/M64yOQer5UhK1XugTXRLY3IFkbGh6ArLcwAABAASURBVGcqfSJ/smDdnBykVfPNKzXASUKAjGRTLDCiI/5yq2qeAEtLrlrIA2ebS3NiYqsxFMiCT6LGs7mOm40qDPwIHR33zAd16HnYdbIvi/bkR0mSyuY3oVOLHrrotc5mEnlQ8fljpcRXlo8nxiscU0aO2kLLNGZy3gvuyL5YUxPD3Hz9nVriGJN3PVwjvx213E5+GGWwDbNU1W9eqacec2yrybc6nhnvRprTJpdulNyjE7nlXG10SpDXPb6wbCTUQ+5sqfHZqdrnp8rRmfrte+CAyCHIvYGPHzZK3mx1+M1L+aLQKhYa5qkSBCJFhgf8Z3iw5p6TW5cSPhK0FKBjhV1zyETPfBPc5hFnEQclV/v7L9KhW30elNK4z3qp+PKpusNh0iWPv3dFrhH/HrHPpemAGfq/ckDA0QaO4F96DkHGj0P/mte/tPZ39hvAASSd++0uzjnuea6d6QjvEPV31gDVdP1794GHirt+OxxLHZzix4n/pn0dNz/9fPz8ad2n279zzeJP9z++/xifnuLQdJu97X0gOLX33x923waQg9O/vOfvz7fraT6w2LtdT+PjUnPUHsF2jI+35HC8xhPBM0Pb5huszjn54OV9kHPQFCdvNJqwB16bY0O8Pr3bXEjMfPiAoOjjcB/fBwLikeIzyNAs6hmtTM3E3iPqZjB82ottpx+DzYY+Acxdg8EZXHIK3iuGIO+8LefOyGeJ23LcwvPot4NNbP++7wDhfkPPRLv3aQTvFTCE4mX0cs6xH/jL9gyKFCB8xAhBY8+z4JnPQY7t7NreHfjaMJi8vCAX/7KH4Wm854bzjh0B2WDhftsaTBLbct+eMdizn244WbHkEzwCy8HoKMk5rwD+RgMBT4+DHtl/4D0anMYQhufZwF5d12t6zr0Inoa/3eun/ZwCa3rgYZI+nZEQkBvO031JzjvZ3sEHeUYSE452DC9bxz+svT/HOaeOJGnkvBG4evBlIj9Gj1EdeNs5zjkN0ObT6ChMOfaGlBP7BOw9e/gQNAJfDFHB+/tn3E8w9mwBPF5JmspzYfR3zpH4tsrAAQgl5rYkQNNzOS5NXryMNtYgnHBkjQ9BCUllALfA5+D9tGfGObY2+CDnvAz/ACwxpnLOCxTlfQRnrKi8zDAL2L33OPtOfdeoB+cOGBDHiU4CJjCZYHNy3Bu4NcJzcAycAREG4xt42zzjbRITxSSyNfCzt2NMtLQ5rHHOKQIj/2iEt0mayreDsiRRYPQAajgn8NuHoAZ6I24KPihjbsr+zjkdMfqee4ColODB9jS62tqm6Sb+GT9sJDgJAAL3FtRGpexrcmlrbE8fvGKayeiXxEQD/B6Z2SITEZhCCODeawAH+2zweGS0I/BsCX4G5Mhot6eQVHNdFKXK+UIJzs/0o7JAh7lWlBY4O+en4KcjOPI+yvNfjNABb1sRkDkX1GOTAveKtFDLvJoinOd+S0AkOZ73aoFzR2BmslHDt5rmqMHgvdeSZksDLHVVTzQ02IuylAucliacKHnmFThs750sUEuQxRCjTIZT5MnFhHMGOeehXa/AswYZKbNCgbmwCpnp1VSNJKcQIjXMgk9edm5wQSWFgdzms18OnzLOs/17Y1wIwOGYW6khSDDYejaNwOegr+mG0SzNM/Z0yual8rJQ07fKFzMF5sk5Dexl863haTyxwoEVPCY+8jzkqRJOikkie1UUWy2INdkddkexgQymgsAnAUcnYGJOCh9rEqSegKV0iWbzuRarlXwIqqDrkXEgcEZUtCdwTMC/4d6ewgNoMJegB3r16IgGr8AYkM0BuSrgbYT3znu1xrvqqCP8895OH2VyYnJk8CTzUpmMB51mZ6cT/vJe5WzOuTvSHXjEvkcKaSmybrI9Iqtir2K5VA7NUVz0JJWtMzqJIN9kviaYqigKGcx2TqQpSlyqFLmLzssaWWi9QnBsMerudgO6o1JoWYNrGqGpD+jHIA/dTI5GrhvkvKcw4bnbUhC+pZnkoY/JYQttBxq+LXyEdTLazmdL6g/FJIdGG+NNj9yLYl7H+v3mBppX6tjT9D2rRxXFTKYXGfKVQM8Cfg3oTRLgFfcCcNTYCXtvaYZ30GhLErahOdclATpCt1E6EBwb/8vFerIbwfsJnxa+TPJEM9JBy4yiydEKO8Gr2R5VkO0ZbD2ym5BU2fkmk2maKmVugb555LitK51SNDylsZYiv0ea+DZ3TTOgh07EyTI53xHIp0mGbaiUkAx3+EonTQXOBfakXC1VnlEwTbx20M4Kpy3yZQ2cwJkNxeXEkgVg65DZ7dhpB24ptDGajNBy/uAC3NBZ9KLGJmXsGbFTGXKdoZ8GV4utccBVAXcN7cXcbDZDRxuN+AzHOLKvkGsHHdM01X67Be6jLk5ONWaJUmg4J1nojO7Y8OA9TeUtchRlxd4DchewIR2w3hy3GphXJAnYSmMImkO704cXWgJfuVhMtq6CzsaPGcWHPEInYOuAZSQROPCsxQ7NFkt42E/6nLDHAOwtdPTsnc1n2ptNjF4LGje5TzRwfnm6Vg7dEWod+lqRRLJCq44kultsekcDyHS3Qh6soZFDi4IMJqaJPLgm81zLsxOFIlVKES+kUXNgDj7QVDqoJLkrs1Kb9x9UG+9I7iPrRnA2+nYU5z2FhyTNtbveaI5dEIx30LfgXocx6UnMikcXkw3yYn/0c0Gx3J4dsB0ZuMY0pShb6YDMDzQdIrpZkKh3FJBa7IFHnw7wqY+SL6POWV+At8me0Js7dGOPbt69fq9iuZTnnulzyt7LMUwJcLGYq//+gw40P5uzmQZ4e0C3rSg+oiMDvjA5W2j+9EINn32WKtLcadBbQe/+5qAe2fIUJ0b40FKA98uSJK5RS0HSCuwtOrb+7JHGNGh/2Cuyr4D9SJMxYb0VMmuKmd2ba1oko7ZWNA9BbYK1oajhY5T9hv5ytZbhtVqvJ9uxR79Uteqha2LNG2uMkmDOy4XKWCjetGq/v1R7fVBNEeqKxL2jgZEmKTnrFl6n6pGBHDmahVQzCtpNHvT+5kp+XspRMHPs35H8r/G/CbRHTCbZ9TSbiouFljSEzM535BW9GxXQgZ5mBsYPW3srs3NzkyVbG71OVqfIVKoW+a5ItrcU2ew3Fxps7xJdc8ROAb1vbm7kwP3qxSsV+CpP4S2Bxgvk50BsF0NURmNjQVEqn82V48sMD7O/DmEL2P3ti/daD6n2TQXvOm3xbYtyrgZZMhqbzbOkPgf3kb1nSa6RBpL9JsucZnCEnjPsT0B/es48ha5H1yslBjA6+iyRW+TqKW7fUZQw3R0oag7IhqP4sVysVCDXD7/4TBU26Ba+xphqgEYrmnPDcdCMQkqk4DV+f6WWpufw+lq3h1vdHndaP36g1dMnqihIxEOvAl9pOOesDxRHZsu5bocGykt3NIvfX77X5es3Ejas57z27U7eedW7g+z/Ae0aTfxYnmAfPjtXQC+XTx/JU8w0uq1jLmsMO43Knpzphj2tKTQeOmzhXu/evFXZjBppctcUWwK6kLw5KMMuuCBt/vQ3Csh2YX+KFdq02KpIrLKj2DrHvnn4cqCYa79dIWxbBz8C80rs9fKLpzp/9EAlehb/+LnCT59oXJY66VN54qXx8Voeu3KkITQWiXJslaPAuEPHfIp9ZB/nkK9ffK4aX3IH/U7st/bRqR4KPf/plyrTTACo3fVG72hQ9BRTR+g9YhtnZ2uZ/bLYc0MzsEMeW9dpxI6Fz0+V0rzo97WW2Cy6UqpYk8DrFj0u2LeXpv8PW9g1xPJH3dHUvrTfhMFvbuxLEdi8D7dXisBeU6CsfacGO3OC/FrcFVj/6OnT6fnuw53Gu1Yj8U+BH04pHlX/w3eA7lQ+XGo+P1GbecE+hUWhdu6U0mh3ppNFqVNkZjTcODPkiWbPL3RGsXl4ulZFQzMWmVL4cXL+QAU+fIBnNQ3yza++V5okijROSvR/aXorJy0L9diahPv2/3tzZaLC9uDsGUW9E+wR0OoOfWs2tXY3R21v7tRy/inyJezj7HStbFZqIDbrrjZTQ7pE53qKfj0xaYC2yqK2VzdSIm1o5kVgTNCXMDjtwXdfBln83TjkHR/hXNCBONVkN8D7/devZfK0u71T8+ff6xq7n6OrW4q3t8iy+YKK4vH6izM16VEdny3WGJDTNbK3vbxSAO/VTx7LU/C/I0ZL3m0VXm/UvriUg9/F2VLLZ4/VhVEbGkqhzPX65Rvt9ti6b1/r6ttvFLFN65MzLcql7r56oRuKqLPzcxXYDxGzXDx9rjlF3MzghxaL2QLbu9T6i2dacHZGzGs2rqE5YYXsI7RPFbU8PdOAPU7TTM+++ELZY/AgZkiwfyfIkY9B+WqujrgwMOftr79Re6h1Ce6+QkLPlxpWpVYUmcN6phnvLX7U7IN/dq5s8PLweET2q3eXKplbr9Lpr+gcKc7bb0Zevn2nBt/tKJa7ttP7b1/IbMHhw40svjXbbU22FTQ6LlOtnzxUtlwqyKnDT1XwyPjz/t1bVdhNd7GUiJ3Hy9tpnwRfVSaFsnbUDps6IyZ2yJqwNWFeaEusaTH3ET9l9Y6d/aYV+cecNc7s0KJUhR/KlvOpGH745kruX1wr/QunfLuSG6RhGSQaNid/7w81pF4pOi7nJGQ20BAduVdjQxxnppxdZpm8/SlfiYbeCE2PqqN0uL7RiB0U5xFIKjPn6J0ydHbEx6QxkcGkGDUmUSWN/rzlOeeFIlOOvz3ETpdv32jATiVFofjoVLPPnyhdLXRH3jV7eUuDeKGEBmVZOxX4KvNL2w/vNBLHJchQjx1dzhfaMf+O/Pnm9TsFGmaWx/os04g/lfda+lSBmGr+5JGKfD6BbTFhDW89NnjOuR57ZV+4KtNcOU2FaRS5Aja4pPE2zjNYkdPQ2SmhAdPd7nS7SqQUXQSO7DAqPAYH/LE1gFri9uYluoNNE/Hh8GClEAIjKrzfqqfpEdZzWW5WJpkqfIUjRsnBv/3pA5X5TAP2Y/7kQt08VYlNKh5fKD1ZKiLSjtikRQda4rwEXSyIs8yG15utHI26Gp722MbZxbnMbvSbHbAfhCFRDcwlOrWz2B8epXeNAriO3BeyX/zkqUSBf9jVKvpEA7Yhff5YgaZN+mCttj+qbyuN0OD43VvpeqcIfTuay3viwOS7W7X/DQ2/f/CN9Otr+UMrT3zjiQ0iuhDByxGTYkrk+G80Q4aM/fhnHIRojbJnzjnoZrQLcs7JXh6+2vj02Tm77+Sd1yhRChim4bE7bCISBnW/eq2ahuz43/5a8fWt4nfX6l5dK8Jjhx8d32/kPmx1xD+1l5eaQ5P1EtvBdShSFZ8/ktn0SFzgiV9HF5S5DF/Z6YjeCJ3IaCaNwSn+9KnGhyv5i7VSZHtBHGkQihxnJNdJ8G3Jh6Pim1vouFdPrN8Rg7s0qovS4bvX6oy/XSezh5dvXnO2lELLkdi1nC3k8Vn7q41y5GJRMBEtAAAQAElEQVQ41kpiVIJt9Ohf9n6n5ri/t2vEdh1+cYijEs53j1bqiqDDmw+6Js4csEeLdK76+3dy+DYR/w4Xc23J58YsEPcU2v2Hn2v8L/4thf/l5/KfL9WuvELqVBGDGC/jrqWRuVX9j75V9/f/uYrvdvJf38rkY65EuY9aZNgoGlI7Ytye+CMgX/aFtw5dycktPLbCEc/79Zomdq0c3+n3LTn6QZYb+RCk9zcwt1OCT3V2jbzKSQKWvJhr/PqdGuKHymSbRt58sZqapAOxoMPvLbHPCqlGfIWwqR14OgQmQLv0+RNFGolJWcgRA7e556yevaOONByH9xudEL/WOTzCBgXiV7cqJPBIzYegx0MCMOhmz9lKEyUhkfNePfpnufH+9lYd9sq+BBbwq5nFOxzTXd+i7/Aanx3gnfv2g47R6WgwAMsiL+WwIcP7WzXksx4/1NJ09pwxIG9VAg12lRLmFsSS4Wwt76L6yObXewVixiFIQxY1vr7UknwgBX4d4VsW1GI/7UvVs6ePVUL39jRHj0Yt50s15CyeGnGC7QnNKI89SEaviGyP0D8Hd9tXNIF1Cd9NP6DnDF82YP+2+AuHXlYnuSL6kZHT9PCje3ujFLs7oFvDyw+q313LDZJDXu3LqiIWyjnHbMARXjXA2Hz/Xg0+M/qg/sUVzeRLjWUq49kA6VPup5xh9ujYHOWTRCn2uocMA/lsit7VxBeN7+jT1kqxs9uXbxXRmQFdq9GnHjssXukvnsmxd068MCcncauZtMx1dvFACWIh57S93qhtiQKpP8Qil8iBOvhWEc/Zbyyb/tTw1PgufKz9pvVwih48Il4JUktMPF+ttAyZInJUjkH97igZ3yxGoZnvZrnyNNMAn3vOyocwfZk2Je/vsNme+Gb+888lJ7XEGe3DufaJpBBUzoH58wuFZlBPDNpiowpkroOeiffIEvzCJx9ypsMzPVwroAM19QWHXxmJTxN4stttJeyGJ+53b5FhL2JJIQOnGtygBX7GRc5zbIQ977zk/gj6ffZAkf0K/Jff1jr8+pUCtr9FRyMAD4/X6t9ek6tt5YBxgEZW02W5/ke9HLN/f3Drf8Kf39/drn9/e7v3adw/+3T1r3q/n2n//niWXf9PN0acju3mUUQb9jmgLJ+Gc3a28JWjehoSPcU2G4N5YpvMsM+f9uFSzt+vsXcfvD7Nt/XO3T8zpxYQLAeznS1COGyPgSDACjg9Smef7ZE9H7lv7wAi56ZPfAQm7g+GA4bIORMPe+bkuDYQA/cSlOS3uCGMEaWWnMCK8elf3g2Gj8OecoDdlJv2H7nEI/CcD+oJWAaGfZYdxH1bY2PalH8MHyvgRs50zmH3Uzl3P8PowpTfXluQ1rWdBmjsvbdHGtjTPjjn1BPUDyi5rXbOyYvBu13bZ8e1DaNFT1CFlZ7m2D0bk2GEpmJPO8vgctM5TmLtj4eH/7beOacBY9PDc/EymA2XDry9d3IOuHgeQsBQxmnc743zYE2EvyyTnGTzbd+WIMX2szUheNnLfdzLceG91wCcJh8De4x8juzPI0CH35wd4N8AT8wBBM7ooE3PvJ5nNs85P82FW3LOyfugiMFPGJ0VLYNXSKJsnXg5xzX7BJ77ECZaG5wja23/hPOMHrafwW5wGUwGIwSSF3Ti/JHzHZ9HaDICu9HcgrXgmcFenpFyhj23/QbkxgOHz1IlOYbcS+3Qcf7A6CYcAE92nsFjY0DeO5qEhjvHMK9nnuRDBBQs8ggsPLBz7UGPTAVnOjgo4SxbZ/cNp4ZA0mjmgWtA7gJy6oF1AA+BhwDS8Z6R8BkMTV2rIrGwz8Hf72kwee+UpKmCD3LOyV72r308UsywYmZHgcuKqxgROWDyENPuj6ztkUkRkNs3bqf9gd/466Gs6a09Fs7BgUfHPM85Jls20rxQjUyN7NnC24bPDlr04GC4Og+cfDbHMsKTmqClAa8xCTI8B/gWoYvBbMP2HKBxjIkm3vCsQu8ifJtRPGGpTVNP82SAHg34ZeCeQqM8z6FxCjwthfNetsZgbQ02AnGDc4AozjkZXlFeiIAE27I0Vw2N7vf3cuCYEnBmOOqIbCYMlyVKkRNrQjc0nWdFKeONDfFyo5SOXtGzLwzoCThMH30a5fJEPcmq7AUdJacdhaEeXG1IXuKewXK0pINA2DHP4DeYGpJV44PJ/8iaMi+xi5IVco1eHQFBdEF+cLKmaYbNNX473b8yaGOwyzn1h1r2TTQHXywAGeGpmOiBe0eCmodEYp41EJRFBQKRkCaaUSBo0fUcujTwOeWMPQ2cGh7YN0Urmk7i5eT4V0IVZL+liobICphUvjW2vULw0C2neFQpp0iRnC5lBYyGs02erWmTZrlyhslR9NDPNmO00MHuGy1uKJDZXONdQ5HoiGw55MUatd2+0kiS0r7fKIEv2XqhhIAnRGjkgxLwMfrAehnfAOMeZguAkKeKvUxWE+TKYA8EkWWaTTjdT5S89zoSkLE9sGbqkLGB0RFsJlkqT6B2QHYNvhJZaUgEGgL+SLJnvljLQkbLDppuST5GhNEaGzEEOfZekOSWFGH6/V52L6BXA7wK9tx5zQhQE/TkhOJeiR620D9FT1Jw87NMyWImj9wGAv8jSSRqrbgsFWxQmDqolwXPngA6Xc508vShRgh7SzK4udlM+mn09ciOl5dzQa2XWhIAUcDbon85xb4CveyAq+R9QVMx74NGgmY/LyAVC+S0tyAXnXHwkJvYzU4BfExnU/Y3neqhXUkQnbqgSHAtS3pZa/RtocGOBlUbwBs5BFAdq6NmJ2u1wFGTyO1JLu8I/LuhU4NMNodqanCJNRG9WC5XapHbDN64slSMqfbQfU6xygGU46COhlWkWVMgEEnnZHYSEBBmyd7jai7l6ZTAZTRKM2S0IfgesY89NDC9qJHFFDuRZ4V2wARJJTmNjAF7a2ctaC4ZH1c0YLmtPYG8kSYUwNTWKil2zSlwaddoQF8LClgrkuTggo4UNwcKerev3srol08wNDK8emQpn5XQd5DpdYH8nFFUt7Mi9K7rI2p4mGTe8N2+v5y+neuRzdLnKlqRPN1q9F7Z+Qn7F9C5VhISldDp9vJa5usyigYTnvD/QNLY4MsciLQUhIs0Z38ns0WtdzqS3Ny+udS2q1SgBznyGCjU9PjRJXQ4PT3VVBiQtLw4U0UBcEB+bc8FTXyHDPduUANdEmzRDJoZrcR5EFU8Qjq91mfnGhcFMrFS4oMS+DinIVgyLBG20QPf7NG5OgovPYvN5niMQDIvNVD8q0hiyfVkSX59eQdf9jL/USFjB2QqIYFfIEcsVXd1K2F3Pcl9TiHV5AVyaDyTdBG021EsQCd7fJx9USIH95Szi4ecD11MqGrszIi9r+GbyS5iJ0vScvg2g46aF/Crpjhx0IDeWcO4udxoTwLaoC9HdOqaRliHLTcZNDuTYgtSdOqIHAbedxTKIgTz0C7BJqXYwoEk32ELVyTRjoJHQHYL+O1OF1r+hASRYpOnELoYosY0UYGeFejDCF9a+FDjqCwOsvMLdCkDt4uLh9j0Vh7e7mmk7lY5elwocu5ms6HgCaEXucos0Xo209kXj5RRuOwimgGeflHIXkmWqYUuOXqa9dICmg1FogP4d0GTXN1a0QFd9beVBmx97qLuKNAfSaAtKR/xkabbZicWtaaGusl/Ba3v7m51+/69kjRTQ+Gugq/zeanZbKEsnSnLCmXAUKGTVZRqsx8UKRJo40bJ8Z/JfoS2h1QSNDUb7UikzT928Nt8+Abdz/HTDf7gmmZrB4/u8PkenEyHUmC+pWGQnK00znM5RhVGXW03ShcztcRLOcWOkbMHClf1xYyTvSp0yRofPU3ANC90yznRB93gD5tv3ipA7wHat34UP+jxSgW8U/A0AjdyGCQr/M0WS22QDcHLY3XQtt3KPywVHhaKc6eqvlUXBvYYFQcJEdLt9xQK8BdhOdPNd6/Qj51uq506Gl8pdMgZmcmDC+qxwyfo96OHD1TMS+VJ1Kzx6Kp0QiOmAZ4lTdGILBitL795qSNx8EARLQfeBtoXj89VUzzvUq8Cn9Nh04ssl/CrKTj7MWikWJx8+VB9ZO/UyQpXJQ3zhAJqRlO7KhNF+xN1FOlGmrY1Tb4xOKUXazkKRNZAHbF/PXKUosA54+btW5msZBTLrKjUIiNbYk6zixEljfBas0zLkOpIgLF/f6WSIun+sNVIAztZZboj9thTiLeG2flnz1TTWOoVtVqdSOi/8SFw7jzJ9egnn2lclcoQ8CV+uE2jzH4lSaIljfbVaqkUmzDOg27/8oXuXr7X7GqniFxUFPA6Cvwt8tCjE0Jf+ywooXAjCkcZTTw9PpG357HX6dO1uqTRgrWzRyfaa1SVSqvHz7D1vWb5qDpW8l2q8sla56ePUaNE/UJqsFMb32nx+WNFioQpzYbtX1AEpzi2aw6qkee7w153v/xW4WI1+dcNPqaZJ7I/uxvIG+9urrUrRzX4MUeTQtiLlJjo+s07ClEv1FNknSH3858/48xcdk5RlmqItbbfU4CnMJU9OVdbRt2epuoR8tlnD3VE/utqq8t336mceT16dKYVNm2HP6GUj85fKdLQC8T029+8VINfchRvt00lO2s8net4ksn8bUqTumB95hK1yKRznrj5qPz5Q9XQ3v36nfR6owL9LvJCdd3I8sicgprkpmsHffLFXBXy1n9xqvzZWrPPTpHTTufPz/XgFw/U+qN2/+h7ua92Kk4LFUmm8TsaAN+9UZaUyH6l9vu9qm83ysu1sp99psM8U/HoQo2dc9fr9uu3ctDdf5YqlplOYqkiRBk+Z8+fqlgs4N+ohBg2IXafAeP0ZQpiiIPredbq3fff6+rb77WMuWpk3eL6w2Gn/S+/U/SpZk8eyH1xoUGa+DZ7+kAVBdQRH2QNqQMN2iMF7Dt4dPeBmALb2GFr++CRLqljXuT8GXCvHlwoDl4t+pgfetWs697dqGE8fPZMQm4Dxiag58VspiIkith5vbvV+P2VEucUT2aK+KcZc5brE+3xNwM8evLosYqsxH4XaombBuIyF/HF2Pwky7AvrY74jhz4CgrSSiJx9FLn6GQCcg3+I3Beg64H4E0WM9XEnoG1ccG+PsrTMN3ga+4omiYuyH7bN3BGqqiTcqkEXS3MxxOThlE0rDfgK4VWcg03Lmu9+8f/g7b/5DuNm07quQ8vj9iu+m9eaPGf/g21c+blTse37wm1WfhorS3+CNVTCpyBhiqdIAXgr9H5eTlXGhNlxCE2LI7riRMiTY8Ov9FiLw/Y6MM3b+Twqx66hIenctiwsczUBuFvGs2KJX75uXJs2Y4ieIe9vP0WXSHWOZmtZF+ijPOZSHOnsQu9qjxo8dPnGikSj+tczUkhR9M1PjzR8tEDXZxfKIDfGl/g5TUnR+hmqXoK16bT+199qx5c+yyqxN477NeOpnH3YaPb716qyxPFMDG7HAAAEABJREFU5UwDeN69eCuPLIzEAj303TKvh8g1Y//qHTHZnVYx18CzaYzQFxocrfDvRyM0kEgpctMRO7XoZoTfLs/k8ZuO5nTcHDX0vTy8zS/OtF8kQqjU/Ivv1B0O8jSsYiPFTtp//0aBRs5IDOgk7F+tnL09dq73Dr94mHg0K2ZKZnOFP3iu7KqSIzZNfVRHbJDkhUZigwD/RFy2WJ/JzQsNi0I18JlfP5CnNAxZU/hiLY9tHWnIDK+u1E8N7Z3SXafxbKaYpkqSRAEbGZdz5chGwbv3iRKlEjon7Ffz//5L7f7ZbzQQ5wp5aNDUEVvn0aORGAHDMNEKtD7+GIafxv0t55w8uYIN/ZWvT/PtXRqdlNYjfreW+8t3qv6vf6L4p9gY5LmiCefxrSN75vO51PTKNwdlxKvupFSGDJjfDdhUs7WR3Kgz24Fs9vDS7K0jhkvSVFvLU4hpjeXy0oD8Z9iSAX8cro+qsVM9NO+J1RSjTNen8fQc+7BV4uN0voPXKfVcRz4r7Mnsp88mexrSROHZmU7O4RXyqT9+JoNpTxP1cLPRar2ecM2wtV10isSOyrySnz1VxL5FeGUyplmuQ1MpwtOBeRkyMivmmhP7W8yx212rCi2++2R6H//2M2V/96cq/t7PNf4CvaKZfUyc2uA5z092xr3fyv/pCzX/5Z/q7r/+5+rxz8MldKRO0OOnB+xBhuwOxCeBWKsjhwl5poBNNXoM0MVGSnPc9DzrvbqvXqn7+pUsJhuQ69QlSqtBc94L/KTOiSmwNwF7NNDQb+GlxVV730t5lH2xoiCnzZlnQtUPHbawl7cvSJBbjeirGEmIEiPC4wwZaLls7zZy2DwHLwbitSwr1HaN3GqhFHsxwF+Hrho8NXmCg3cNMnF48UbX37+UfSHF6o0YSLX4mI5m9XB3VEfc3KPnIQbNiLFGPjv0ccAeHmm0hpOF2tOZBF1SYqiRRur8y880//ypCmodopbTgMft9ZW6upLHX9TEPgM1qsZ0lRguSzMNAf5jRxx4ic8V8pG3Ugduhv+IbCXYSpN7zKkCMUuL3UoU1BEzomAS8lazZzJyD32/dY3mjx7i4/ZqsYt6slaTIecXCx2Jd0Rc2ZIDiNjAbJej2TpGnmNTAzpGWK9ZI90Rc+UHiPvmWoIOIgZSEhRhW49dMH5nZyvlFycy+4xxk3+A/SH+jVmm2aNzYIuaExcJmz7/8gulRaHiFL1Af5tX7+WQpz300SKTJ6+Mq5mOpp9DkH1By3ItX2KzFzm4L5U+f6Ae/7p0maxGl6IzObqbLGbKXVQkD7AvY035cNvJr2fa229ih0DdoxP/KPdR5XyhhnyhJp4xPCJoJsRXcV7KY//G19dK2euAn7upd/LAVRMTJsT8eriWkPPggxww23vAZg/kleIcz/2bqyuNv3mvImRKTQc+O1M/z7TbIa/4nP4NcsHenoZ+6CWLcVJqnV1TqyFuHm73cti0AbkvsoWGLGqE5h66pj/7XGFRaFYsFJFD0hlyAylxQS37HjYbOXIaf1drhHZuUaijxhbwuwm2pCPG2RK/uWWJPdvLaBIfn6lC9nvTAfRjwBZ06vFnnXJ8RcBnjBQJzR7ZOWafrK7fuE4BW5svF/L6614jD2zw9j/fj/v/YmsD6sfj97bw7GkDhy0bnx7jhDQNbjBFYg8KtFzhF8e/ZtjTv35495F848jWTp+uP72Ll3Nu2nuAESPzTPC4wRNN8x2w2vjxGvvsnJPNtc829PE13Qv35zp3v7ft65x9Htj6Hhebbvt+GnKSxyAEghLnPq6Xl3POpk7De68fD+d+eGYT/MfrkaBi5IYN3mT3RzO20NvbDRvMDSiVl5MNeYPvfkUPLcTLOfa3dfb+8dpw6TEwA7Sa5vFsZF8bTPmdn+n5xztWjBFznXO8/Xj4iSYDZ/543LN/nOaOGAE799PogMm29SHAA6OJExMn2tgc//EMw88CM4PX5GnkjBGZsnNG4HeOtcwNFpAEr4gzdc7J1hi8v92HZ/r4snU9QYy9e+8VgcE5Jx+CbM0n2EZNJ8rmOOfUYTh76GZ7TnIPzQbwcs4pTOcHQQj17O3YdwBHJy8J3KTf7jOyzuTNzukpDvgQ5YOX8w5aBDnnZde2firyTziPchI+LeVfTXiOfKowjAP0MCeXWVBu+DPw9pMTSXMcAs8NPg9MLJHRzt6dc3LOyWCwa3vufZied+Dgme8/XkdkOmFE5xUJfD1F4Q5HEQj0zPAJOrBQnjXOecgwyj4nSSrnnAJ64ZxT2+JBxTU4cynn7mU2Ms/owQ3JSXJe9nLOKYTAupbRKEtTxY979fCiJXDQx5fRyniKdnLHfYQhsB4nwZ0efthaw78luLVjbH4PDxxnIE6skRIflBGYTHDAK/EyXNqmmYLFhMKLA196NjicUgpeHXsE2wOhN76xRPc0d/LQJPDsQHIveCzmRDaH60pJqm19Q2MmJNxlbo+cGS6Ozy1zs1mphMA8VJ0KgjwPDTrw7oFBvGzuhIfZDGRF0KwoCp5I3uTS6MX5HXsYX5uPjVI4ZCxTgK8pe9oCk+ceOtl1sDXsqSSQpHUynM1hpji9BFi7rpUVBWYEGiPnGrze6GXNHYIpR/A5EhzG0SnIKbKuZ78O2tswuTUAzMY00NboP0CfJoGeknqaywWV/Yhce3AyWjnnlJH8NewRwc2zbwscjoTCt73snuE4AkdAxuw9seAAOhsfEtakPqiFFyN4DsiQrSkJTjuuWwJrD5wmCDbfaGv0GADOdNZwNFoP4DHh4qWUIoc9C+iEo0CUELyM9q1KdGMEh5amwgivzH7Yvo69kphotj6Vvex+j75lwCjwWZ2dyWgVjf7gFoC5sWKZ7l92vvHfMZetFJyXnV+R0I3wIbDO4Da+pEmq0Wjh/aQ/1jjK0lSBMWIXEoI7o1ORl8rLuQayP0eBowE/+0buSPJgMiTW21mjdzoej+q3BymLyqBxzblG8wI6AxIFr1Hp6EWsKoOjAf8B2n6itcFq8PfA5XLgI6Er1kt56FXRTFoBSw9/PZtlWSrD58CZDbZjhAQReS7LUhm2zYeg3fZONWcIXRmgo/0mpzUojK7GQ6NBkqZK0kQd84xONfsZzElZKDtZakziJG9HCnSOPasiyPjqloVE4O4ZDQVjRxJkCVeP3Oxo4lkjb0ZT2XiUg7/xZLBnJLV3ltBBtIGgVatSjhGPrQ4k0nsKS2aHYpKgAoOC4bRYYEYHZbyn8O2cJuTIeuekHvkx++GDhxVBW/Y2ncnXa571qglkW/TawyezHxFZCvDGrsv5nDPGae8W+nToWvBRNb4jQ7aC6Sc2Js4LZZx7ulrfJ2uSWuTOzjEd2FOwtPNDEmW4GZ3vrMC2LEmECcYXhcZFrnK51EQD8DT4B9MFmkbekmbwN/oLvGw452T6Z7SoDa4QZHwxubHCUYFtMXkpwKGrawWej3IaocccOE2XaxKQZchUEaS3JAMD80b2NxtVHw/a9bUyinNLktARGA0XO4+jDQRlRcm709D2QmyRpYrPFIaQT/MTho/JWkXRwQrnkeSmK4OSR6c6JoNakrT8dDU11fYUuoX9K+wa3TFdW56usZ09sHv16POW5HcOPiU2pyjnWlhyjiw57Mf+w5VmvTQgf0sKxuXg1SL3FUWq5MvHmtP43W5u5JxTxnqjxZakPPgw3fNysmSlst+GpdCV7ls17F1ThLNmv4PfOXJaUaA1OahoriUUB1sS4tpJPclsqHodaZaazLfI/Gq9JkHbkRzOlaap6jJV750O17fa/uaNBnhhND0BthH7szpBJtGBBxSWgwPnqzsK1dcyHlRZIPmcq3xyoUgxdTu0aquEQslB7vtGx61TBnwde54+eDDJQvvVa43vNkrlietSzRYLsAzKKXKZHzFepySJEVuy/+aVRJF8lRZKeN6elsqenSuSCHvke0bTI6Brs9lSF8DHRjJbcQD/gbjG9DHOZwoUnR36RO9N3SwTpgX+Ikd5ph67OU8yxdVc25uNlATtSB7NZt5B1wrbOMmSradBJpLRnoMWFPKNHnbe7d2dDsjmgJ3rsY0xSWmMAHOWaswTDXnUnEZLn8PhDrl/stBxIVW317qh6VC/vVROPCCKfS3xgousGSS5IO+jSmSjQK5bDeyV4u8anXG+2aKW5mDjRx3aStOfr/SpOmB27JcrANdRd4uoxP4sHLitKfoXxEPGF/MpHKAHDx/KYqQtzdAOXpsdbNC7O2TxQEEng4cjeBl/DBbTN7NFd9hFk9XgEyXgjJtBJ6CO87JXgDfGzyLL9eDJY61Xay0pBA3Q0ZL9PM20XK5k9na2mFPv7LSmoFjiPza7WzmKWS0NiQOFtw4dSDrplqJDiZ6trWFBkTBJEl1cnEvO6cS+LLEqFbHvBUXWjKLNkCYSBU+HDh9J+ntguqPx1pL898HJaDDHLllx/tHJudztER2eKV0tVCBf+R8+V8nzgK+wL2tFCpn2/z204tCAfZxBm7go8ZHS5fWlnKTd7k4lPMvSXBZ/WNExIjeN8TZL1SwTpcj38dcvlcLzq5dv1AQpeXKmDN4Yf+5o2MyKmbbfv5XF6C6LChdLLc9PJx1dUZzU4NRjT47obu0GpfBXD2fav7iVP7tQTuFuB72SeanKZMT4uyok6FrfbqdGXvpgrZTiW0pBfUaB8njc0/g9YDudTuBFg62p/vJ7Va8+KJ4vdQCuyg/y2LeUgojJWhGiBi8dQ6cl9rG5aRVmTgtosEznOnn8QJXr1VJAfkA81KFLu81GAd9TUljswb3Hr/RvbihYHdSbHUEOfQgyffLY/7quaLbfqSgznX/2pdIPndpcuvqKRuuTU4Uik/EnsMZkzuK5FPnKW6/haq/q9Y1Oxrnab++0+4tr6UWj/CrQfLtRQZN8hrxUFAHnPlWKLcg+f6DtixeqQqs7ikyXNBtKs9vocnm+nvhlvi9SrJsv1yobRzProATfOC4KlU8fqqgH7u2VfnYhT9F7hu6VFMpKYqPmw0Y5NmHX1uqxwS0F/ooGqHt8qtoNsubKgWJ9D0yCbtv2qA5+JmdLCu/n2sGTBRXNZQ9+H3baff9e/Yej8n1Uts/VvAHur65VUVw7+znFNArd5cla7SyV/TZ2+Juf65wCaqSJ2KHbVe51i4+PNIgT4D0uErUUWlfzpUp08+LRM3gxakB2IjJahlSFolJ8X0xTLZCFHXmPFRrXxDoWUxVfPJR7uFKK7O8oeHbXWxo/nfIs1Q452hE3Jdm52i8SZX9jreurRsOr66mIWKK7FpvuTf6wRev1Wp3RgX3K+VzdPCqngeyfpZpd5Nq929MIkiL+WujZZnur+cMH5DqV7rY3SmNUe73RgD/p8OVnxA/bOKo4dLLfNsuwOWe/+FIdemJymSSpBmSwXmXabYAJO7j56ntkcK+zB48V0kwdMcWO5zZn9vyxeuyJ6Uw2OG2xAbPZXDi96XNE1iefKqmuKzqxeWgAABAASURBVNUUZZenJ6qR9exkJTeDZ1Gy33asbu50tAIpsmZxkopUGfY7MMy0VuoU5oVSCtklZ/jgFUJQRA+T2UKXb97Kcc6Mz94FHSicF/OZQgwSdjIHdtOrAd+XrxbQqFVPbDhLCom4bvvugzIaAgm27g4aRWysyfo+derhf0PzoYypCorxWVnqBLlazBdq4dOITYwU9PffvVaCrFqOeb6Ad/ikFn/Stz24bfXZ6SMld63qX75R+xfvFO4GtYkXqqB+5VT8jacK/7tfKDw/UXiLHNPocvC2ur5WNFv+4VopcpjxuYyp9lwnS2JjmhRV4ZU+u1B4dKKShlWAH4mc8s8fYROXatG9fSoNls8RY3oaGaKhOhLb7z98UIUcGy4L5H7AXqbYxUPm1RPvTHzqWxrpnVpkZUZsUoQUW/FWwobt32AniYt7zog0ReWDWvL7HTwQ8rL9cKkxSzQggw6ZcPAnzTJ57zUSz3trpiLncTnTvgyaP3+ovBl1IIYbl4VWyHRA18zGhflcrRXcaQrPk7nKZw8VkHOT25gXMp44cna3yDR7ejHZpg5YEAKJsyN1hayXRNwyIgtmh/yi1LE+Kv78qY7Y1yqTHPa3v75jP+T56akSYr0eGgzQo8C3i5zDh6AqDzw7ofl4JSEDSUyw5b0s56j2O23xRQH5SsHHYoj20VIpMHTHSkYLnyCfXjpcXqomJwreKxmkmUu0Wp3J8fmoRgO2/ECs2tBsrxepsp89l+CT/fa4f3OrACwZ++r7Kw3koB3xT6Ap2KFr4+VGowa5B2v1zitgN8KrjSqadulNrbGTHOe6URr6USM8G8CfS9bxr5PEcM7JOafRnjHEyz4zSYIen4bpn+RkX5AZsCcpMt/+8291+Padjr96qRLbfCRGbJteSe3wE1K6Xqt1ktCV8IsnGmmmHL56qf5Yyz09U29xKbrkvnik+rNTRRpUPbphS0Zsucf3Z/A/IB/Rh8ku2ZeNpnzoy3ONq3zi0wF7aDLXYYcHbKZGybcjtuaR9ORECbmDn2zFAC06Rez8frcj5mjlnFOE9+P1Tva/m7DGSl0EzR6jY3kmN8lhJ4duBWR9uNoSl7zT+PJKA3mFkOURZc/kleNzOuoO+2/fqN5s2FsKWdQYB5X/0R9p/r/5Y+lvP1T2H/+h9NlK/uFc9dCzz6gM3Z5BLPfqTuGrK/X/p3+i4R98o+7lnWI+0+LkQrnPlWOnBM8d9b7+uw8aq07uDz9T/PKZkgdnxMxHFX2qfLGURy5cgG4bZGWzl/adArUF888D+DbE3CJH6fDH5qNGYDmg1z1yUCGPB9crwWY4GuQZ6wTdktkMuUCeXt2ofcH55wsdT7D52Mnjm0vd4S/09ESehvkOGzRijwdyek88WnHeQMwl1rSbO4VB+J5eHXo6kFv5kBBbHbG/jVYh0/77N0qXKxU/f6ZVPlOwHN6YC73Li1PiuJWG81LJT59M+/TsIXAenZMn/nDOKZ/P5IibZtlM3atL+dERR+80Eo9UL99q8KN0NlfKfp54J4EefpbKcpE8LVVk7E/O5qhTRuLP3uIcbIhuDsppaG4tziRuHcGrq2tFaLSPozp8zAA9GobD/6SrhZx3uvv+hdJOaolRUDrNsYEoFTXcUcFs3OaoBp3q8KHG65Cl8uuZkgazTOx0IMbul7maxMl9+UjtaaEuC0oVND6GHj85151aVfjeEXqEPFNxvlaS5zoSg3RmI01uqS/dUScx3RwMn2OvdNvJtYMS4sgRnojX7tVrkdDIfKfHvmdmj9B/qz8FYsGC/G0sg3pi+g57tHn1VoshkXsLFMTmLfIvYichbwP+oCfv35MLDNFrICeaF3Og7SZdMV8eYtQBm9lzRk/9ukcmJac5MXw5nysQu1scGaDpMXPqFqnSzx4pQUZijFog99YQXtoX3dDNhHsjsZiWpYwePc3iEZ5b7OKclKJP508eqyIOG5MwNd2HD3eKMSiDZp5JHp7GciZxLc7POtbBJ/PVKXS8TQa11VHmH9srZKzIFJGjcZ5r/9336uHn7v17ntfq8Vsmgn4x03gx1+Kz53Lf4GuzRGHXTr8UsJ8Fua/eS1+/k9mbiC3ryPUsDj/85qUc9ZOlTyd8GvKmhLwkna8l7F+L/+uIt3pigpyYIvSSS6Ly1UopujTAfzknr3/FC7rIxr9iyv8Pj2znT+PfZBsUVL8//uV1P54xPcWImYLpx2sds2xME/66fz7BZu9/3RzJuX/5uXNuuu+c06fXOJ3/6eqHdzPOP1z98OnTygFG/nD3/lPACf54nXNOZlTun97/65ybPkxOnE/OOdl/A8o0sqdzXlYcuScP9GCO/fgQ7E3O34uGc266thm/HXww4bUH9tSG7WPXn8bIjU+w23PHtXNOwftpOGd39TsvuxMR0hDuz/79h847JTzvCAoAYaLo9M7en+D5nTUfL4L3iuAVGJ7PNoIP8sBgZw4Ywg662BAv5+zuSKBXczXKe8dc6d4I2YlIE2eKVw8sIXg55xGz+2divWcYz+15RyDconA97z1n2T3bc2APO9t7W+9Y5jjHTXjZM6OheAWDm/04dfrh1m9/fAjANchxJ3jP83HaI3h/T2fuO2dP+fDxx/b1PsJ/LBj37Np5JxvjJBtSEhN5z94Uhbu2k8Hu2dNoYM7D4E4wqjnG0ILKGqdngbGf1vQ0pFsFngf2GTHeLc+7ocNBd+rZb/hIC+ecQSCjSQhRMUkUeDcjyoMJhmGi2aAQPNf3o//oGIyuHTA2BBe2RwMfzdB5kxMo6aCPrYfUOpKk1nVl28q5oAhsklPkvE/6NNpEiWBsIEgc5KALU9hpxK2NwN+rBQ/bvwGHkbn3CU/g0/2P97a34RKhY5xuZllG3JQqTVL1wGvH+ODvZcYumGVvSZLIs95oaYlbRsA6QDseGxhK2MeM/eiQk+C4TuXzVAO8ScpcPo0yGvrRUWA4KjqvIs2Vs86zxuhl59bQy34jwrMOIBSCR94bGQ0RKIKxWs6zPzQKPqjCwQzIRgPsAacYQpBavAoBkc9SjdHLmkdHSwy9l2e/AaBzHGaBc/V8Ds7TDDrgJCsCME3FMQec9ixjD6Ojvdc4rZoAOsAXKyy0TQOIRulx4svonCKyZbTI2btktASYWZZzygivpJhlquB1Be0OR+gQwiSTHfrqKRL5ZSGxj9P9y85I4M39KZLR/QiNOj8qpIkGeB1IXHoKGTUBbBidnE2+X66BfUtwbViTEigY/wz2RF52TmCu57wkTbmefuQk2RyjqYM2PYGaye8AfTOaXp73imDNhs1lug4U501G7dobDN4po8BnCceRoDQsSuQ5aDS+AG9HoNVAS5H4RYJAj4wk81JiXQc/syxTkqZan5zIQ9M8y9VAs4ZzILoyaFtOwT5LwKEnSLRGZMa9AB0dfE5CkA9BvdGI83uKy1nI5coCXjjoNMrkL7K32YuUd7MpR4pQeZop4ZqtNUIfK5A14FwDQ5YkqggOGxLq0Q0kuKPsvxZNLEgI7ex6f9CeZoXR1/aYU/iKoxMCohF6ZuydgrftZyPlvK6qRZ4lNtOCZMLJTfDZc5ufZQV4z1RTVD/SwHPQDkXWjACa+iSznWpka49OBALKjCAuR8cCRQJrKBv9thbYwzCTiVk5k4tBB/DKgCUzm8kz+zGYDVyD0dYtCc7ECQP2bXd5o8M7kkAaQIFEbwZcPUlzgIcH6LPl+a5rJK6HNGpGAc4Cvaxzmsdc46HRgQTL2SG6fxn9y9VSduYIvWdPH8vkWsjKgA4XwDpD9gKy0EDbhgQiI7i1RCTDXYzgbXCaTNpvQom9RycVrDG7HrNMGTS30aMLmucTfAZHR7PN34MhW5PJ63B1LUvcW+xKjq0xXR00ymQ0UhCbQVeTj4G5OxqCRsMjcnNDo9Fj/2bIbU6xLqXoUEOTiN03WTacc+R6b/LKSIF9T2OqRhcOFBxsjvmyEbqV8PVApeSIXZ8hsylyZzhmrDd+mo6Y/BqPTD/s2s5qwc+azbd3G5k9Ndky2HL26IElgRa9d4oUyh24aJbpdmiUL+dq4aNDXlKKEnv7FicFu3nMNWBHfAhK0lRuopX967Qi8bm8vJp09AD+Lg06wp93r19rVs5lcNmeFbLSMbav32tP8S5XVI0OuTRqTqPZhzD5L4ezGSFSUx/xi0d5D5uQixaZPlDcakhkDjRYBC8abOuID4/BK6OQnTlPYeNWrR+Vo4eH79+ppqFbwZ8G+NuxV9tWKtGLk8WKIgCD4mEKPWr4XD64UGoyFRy+oFaWZuBQyuTNaJuhHzmjRk9zzmsBLpBkpiSnb++uVFDgsMJ9V2KXE6+BosbOdbq7ulGOnmzeX2lGY6YA35LCRYcO30GPA0bihqTS5GsPbnOSoYziX0BmLEYrx6gdTe4dxY8jRTsHDtk81+yLUxVfnOn0YqGYJTLZbfFJAZ+VPT1XQmH4gO2t0Q2zSRUybXxfLZfqvGTNsKvbzZTwpzRMHHtU1zckeiSCFBD3wFb6TKbb3gXlJK8dfGiQxxRZyki2LXa5hb4155QJSTw+KCHBPCRSe7nlHKcjutpSmLb/r+EwT+WheU8RuMNnFexbuKiTLygQIXM1hcQqOjXIkUfXe97fk5zKuckmzhcLVcRLBWcHGjsBnai/eqXI3CPyIeR6AQ8zGm2IEfJ81DjPNHt8rg5dvKz2uq52ytJMI/JTglMNzbZdrRG4BorL2byUh75lVmr0UtJL1nAJnJc9OZfSqFv0fCBerIgr8pBonpeKN0fZt7FvaFA26KDJqPkjHxPtge2Oot7ekuC+k/muEh9mMpVhe9dpqY6zbyn6BArbFbGBxUE58pZnuXoaYxF7v2ffnqaR8foG3g34klNkSrxGjcjalYzXNTRqsSkF64/w/+b9B10xtje3Mj/d8DxH7hPoZ0WolqJtpkRh0j+nBPpejY2CDxQTr3UA7j3w23kOXZ1RQNvnXtaQdDQUhU3vy0xH+Nc5eLVay+6lPmroMHKjAeix+1uNQ9Dx2GlD4WP79XuKMZXqr95o8/VL6OzUPF0qd4lKK97MMoqPo3bgGsqgLfJ/QnN2vV7LSzoCl0tSGUwbntVNpRSgum2jO+TyAF5CHnfqdUYjbh7AkgJFS8NuAN4TGoieeNHxeZtLFc24/lDpzbcvtbff8nz/llO86tRpTuHfdP0WPU6R49Wzp7qmsOjXqTIKPjWNt0WSKcHveYqxM/Rh+ZNnatDvAlqP+6Mazr2jiXLLSJD7eTFThb2cX1bqF6nWv3iulGJkAn1WXz5Vuii1f3cp+83+SIM0Q/4S5C2fFappwNdiHTbojuLb+/2drAllxawb7EUC73Lg8XK6+vqFWuKGLkjJg7WGRaGWYvENxeC4mOkO+2MyUy4W2Lw5/M90+/JaDYXH/BfPVHBe95evNOK3q+1eS+g2QkeH7uzHVh9evdQcm1DmqcR1mAeFhVcXarWxVnI60wwd7AsouHiAAAAQAElEQVSv8slC3Vmu+leXGq9G9Wep0vNCOT5+QSO0cr22FJJabIlHFzzNmgr7vId+R/igLx+rA36PTnhs5Is3r8gZW1XYE4+ONle3Or69UqDQa19IGchxu/fX2LVKLfHjA3yz2fTk/EQVTa+Cwh0KrBS+LYhzmssNxf9K3YdbRWh1ud1gA0Y+nyguUhV//Fz+87XiZzPlPz2h+XV6z3P8ZrKaq/CpKhrFMxqO+a7VFbLkKVye5HNZgS1UrewMarIavn6rNGE+saTR/0h8ViOzubz2FP26z8909D30faUW24swTjmKQy+28KyFLlc067Z//huti1KzXS8fc+3eb5QevJIqaj6UFG/36ja9dm/3SuqdGmg8e36hsK+U/cEjxWJU+vlczXmQywedwV8SE43I4u0vX6j+6kYpdCqernT6sFBDobLLvMLZSkf0LMkXKrOZNERtsfcFOlqeImcUVbvDTm3s1QZoOEjd5WaKAZMi14D8mMyuiBEz4sj9YatZWeqUxujBdzq+eq8Gf356ei7zg5uvvtOsYp8QiYMPckWq7e2NCmvUJkFtfSC/5D7+a57mutohC37QiD4ONKXd1U7clNlPh01aoX9d3yp6rx1xTPfuRtU3bzRD7ktwSDtphJYmQ5fY9QP2t8GeHrBHy5M1muXEDKXY2RQ73rCX6bPHVtufWwddjfgkK96GGGS29+7NOxWcmyWJ2EDmi+3Lb3JeMSbEQxeqZqnqGc+R8zDLtScuAFzs8E53+BLf9OqyoOx8jb1zymOmgeZUg9/oOdvNkaB5oStkpKYJ02EHqte3qv67r1X8+XvtfrMRobzs/CqXsr/7WMX/+m9o8e//HNgyjctMWmVKV/CUBszWGgnYf3HG9rBXQ8yc0WAciQ+vv8FuQxOjS/dkreP1Rnvi/3aRaaDxG4l9UnwyoqhI3HSEn8nJHDnsdXx3rQY8Yj0oVr2yzglRUbGYyWWJEuxOUhY6UIa3URi+6G2NT/Exwu9aaZZrNEQYc+OJc1qsT6Rh0JKyint3q9YNSp49kDaH6Yu4I3RNkb8UW7rKOAvdddB5RlxmtFWR6HaH3p+vpETKSczyszWlBTZEZ9KLteKDE1Wh14htq9qjPHp8vLqZ7i2Q55gmaqHZu5cvZfWHI3azw/e3FtPTZIjECx2+5pqmxEjDriR+1IOlOmJw4Ydr8oKOGNxyoD6Lao4HNcR+It6z/93EEp1wTaeaJqV4LZZrCVlbWFwPDUbs34DNtC8l2hdBjtVBNXJbE0PXqVTQBMiQC/NVJq+RRmxjfol400Nz+43NGXKaL2fIN0SAhkqcRkYPbztsVoAH4/lcQwyKLihgQ82OdetC3TKX1QXKSprhe3fEHjmfD3/xna7fX6ontyPVB3L2hHeCi4Mb+Zfx8X2Ah0z47c/Ip/txv2ac1tlnyaE/GTzY4zf6X76icXEpy7m9KbucUuxB6iNwRo3oTzv0SvF3PTauIxYZ4M3ss8fyZa4af+HAzUPPkeaG2azq9aVGU5p5Sax4kPDb4lWjm4F8IyDjceAGP/FyJ3e5V8hzpchZgjw624szdsQpe2KxDt70GtSelRpSpwT/GNGPAbkvoZPB7WJQ9/Vr4QKU0HSJ+PqCeK+7uTERUV9VilmmoUyxsU725ZgM/XDPz+WY25MDQU01cZTlRfHRShkNr/HvfKbx3/tM4d//UuHv/UQeGOLpnPXMdpp0MDZSdhjU/wYb/I9/o+FPGP/wa4VfXipFVuPJqWZtovjtDWf1asm19Gqj4bt3UpnriK0c8cfjN+/UY0PHY6vO5DJx6MWeftBOZjMmefnsTC261EOfYj5TiR7W0GageZl0wIGsininUNSIbtr74vRs8p8DOhSOnQZ8vv1JXY8dGYLk4cURuzTHNkbyofnFuSyX7fFP1dt3SrDXiIXMPvfkbPlyrhbdDneVXNtrBJaYpeq95MjlvIsymSlp6IWHJ5qh4yMxR8vw+HQQgi7nakdogaw0jGFXyeLJspwrpomE/ERkMNS9/MsbCdkTdnrED6bo4ohMDpzdIw/mF0Je6ki82YJHUmSqePfI0xz/uHn1RsebjUy897x3Dm1IAnD32txcqUEPFvjjwnI7+DEucnzvrVLLjfAJ43qm2bNHEjCOacBc9sAH0QzG1UIdet0Qxwj7rc8v1P3kYqLDHJgCseXBgcN6roGmoYN/87c75eQFEVuZ0cwX9m6gaZw2wq6PGt9uZL53hV8tnz5QBB+hhz0+N3TYo86hr0GJAnnbVhEajfNsgk/4o5aaQAVdjLcDOahflEqAw7e9DlEyPnqzh8hBz7Xx7UAcfKTJ3VxtJpkORmvzjchhXkMvaCBoZvLaIK/xyyeaP3ki/2CtLjg16rDvc93h//yhldl9lipDVrquw8+s5UapvgY387vLkhhzr/bFe812oxJ8xtF8MDAciZ0jPsb8TA8tusyrxgYIO9mz12B/dh/+B2S8mM1UkdsI/T9i30cO5UdOvDgvoAsJch1orjbQZATf/Q4Y0O8hevx3ofJ0rQYeLCCYh98BXCOy0Bt9iG2dRmXna9WsnX/+TAG98fjhgO5ZruK2lXro51nTkpv2xKXF80dar9bSKpfDhwINPJNiTOTQsfIXnxE21vTAK4UyU6Dxfhhrtd+/0gBthK6O8DSACWmaKuiGxElexArAjw064Bu4tK0ZIAuc+u3g1v/0P44tPw0+8mOB2l83eIzxNcDskw37/HHwZgLhQNCBlb2Lz0I4pv10j8qAg7drNuIGJDBPaM7OxkdknWP1NLyc+zTu77HNv9GPnTGwtw9+mm/FxU/DbvhpX2cff2c4h3gA80dQNAKXDZs0st/IM9vXrm0P+/xp2LU3xWTY8xFcnXNyztmlBooWtt72tncbbqIVgivJez+Nwc5kra3/7eCe4znTpv0cTlUMh6LY5x/mwQh+PGcaP2y+DcyQbI59Hti7Bxb77IKnvzTo05n27MfzBL4Gr0YnJw8OowL4TcbcBYm79tl7Zx81vdib6dNH28vGp/3tZg8u0zXzDMaBIqXNASweOzlnPPNyvDvnuCc55xgjA7GBD/wrG845fEsnSwid43PbKoSgSILsPHswPPdDjHKssHtmdPgo55wicwdwNJjsntFlAL57eEa7NdFt5F7L3jbP5kwP+Md5J88+wXnZMHxsBDuP+7bO9rMzbRiu0z7gLjmFmKiloGYBQAhR4t60BppM8gIItn7AQEpcyF6jnHNqcJ49TitwVoLD5iZ7tapJmI2PADataHHozjlFYPS8Ox9sE4KrURaMRtZ7o5OcAjB4njvnZDC1nNGRbDvvZIZ/hPZpmkGTgec97wYLcgF8tk+SJArQ1D4bXCYHA1BY084lgdBmZM2gyJyinCkj6Q0kI+I1IgA2TE+5BBrj2P18uw7IegK9GgrRaZJqOsPgZS/nnOzsT+sTghzDQ+xitDMajtAcaDUyt4fmRxICK6ravCRNNSIHSZpOdBUvw9k57MFHnA0v26eHNyF4eWi23Wzkk0SGnx+hQzuoJcB3nNvgoDvOtG+8Osc+g2T8OpJAtBRh7bxyVnKvlRKvBB5O+4agFDxT9o3eK/LunGPfmuYAzonzU+Dck/QW0M+TwNQk4KUF9V0ng7FBVrMkxb/n7N8py0iMgaknaOkIFkxnTb6yvNDQwSFwtHUJenOkIXOkiHrASfc8K2cz5QXzjD7AktqAviYbPeclWQZsjaL8FEAOJHLB8TkwYiSOGrAxvTrglkZlzO+Az87PSbiseWXfbnTeqWO/lOe2t302ObH5Ht4X0CpLMwm6IkAS582zkhipVOAc4681rExHjzT3TD9G5qbzmczpLuYE+uhx5oKCDxPMDplLQpyCGTuzRt6TIuNZrQAtfAgTvJ7za5x4Ak2NFikJToAOBpsNazDWNJlG6OXgeeKCitkcmRpUm7zafGDMQqLZaikPLc0O7CjMjcAkXjFEeNHL6HGguGTFOpPnFF7beYb7kUKZwemYb3QyuUvXCzUkyVbYb4DB4GmQryPwVvDQAmr7MkCGvrXAMtEFfm9peliBO4DbAG9iTAhiWoLQ46RLpofL9VoJsENquSTIe6dAoNVbIAoQLefMwadFXjLobHww/CquI/QzGtl5gc/ee+2Af2QPo3mJXNn8jsTh3mYGGd8MFsdcI4ut3VFMaNGZGfScsYZj1RK01iSBLXgEdMPkuUA+juhEjf07EDTXiVNWlPK7RienpxMfahIJw7tFzoJHBuD/HjuQELTtWdPD/xrZ3MCXDl3Zbe/UQNMlxdMSWS2QoTxJlSCjIzQzXLIiVwEPFtB3sVxONAzIzYBtPhLMOuyBNU8TH6a9Is8Cw+jh0ckRHFbsb7h30KcCBoctyOwMnm1ptkQKRxPfR+wAiZwo9LFUFXbXGlo5gXlOsmN0yvhsMtzAg4rCRmPJJEWr2poUVaMxjxSkVkpPV/A5qupqDaelBs7KOTdHDpM0VUfRawHN4yiZPakoGgdoYNc9cjRC94KCoV/NVJAY9vOUosyteug5Qt8VcqEs0g+pxAmyokMWEgUAd84LU6B8PkNHenkuQho0EnBjLDSHlgnBu8lwOpvJ5CSmqTwJ5wG+7ymgGT188MqAKUNGe/hha42WDpnew8Oid4rg3lIc9yTLPXNqkpKRdY79y5iypJfpfcCm4aBkRcs7+OBnhaJ9y5MkeUBfG+jhuR5IigEX1BK56LEdo4xnK5LTJQ3WDt+yh2dmG62xHdNMa+TP9MLkxeT1APw1CaDzXgPzFR0F3c1ka9hQHn3ZfHjHdSrHYRn2tzw/UwRPe3Z9y1zg6ymqaZFTWK6ncbjdajFfqMDep4w1iWmLbzAdC1miLfJsjeY7mhUdcm502N1sZMXoSbZDKrNLgaLFyLkOPu2gRY8sF3mh3ct3yEujSJLUoLfFYj41alqa+h3zjb5OTimyu6L4k1EsmAHHgJ7tKC6NvHckQgUNnbNnj3V6caEVzYcWO3V48VY3uzslF2tZkW10g+bsv6AB5SnG5uxzgGa71xvdfvuBgmanhmbr+uxcEdlPYlRN8l9TkDHdWc6WGjAiDfKeobcC/xxdLW9rnUDLQKO4RbftCw8pcumxASlJfEkDo4dmgeaeH+ayBNbsRa+emmSjOytCwfcT8AvyskJ9ji45ZGTZeMV5qfzJmTx6Y3uJxLvd7BTQ4XGeabmiQUDSK2TQ6OW5X1AYyJFj0VS0wmWHXV0Ax/mzJzQWbqc/cynvZE3lLXIt5Nh4Z3++8Hi3155izFD1uqZ4enz1QQO6WVOsrmnOxcVMT778Qs4KY07Tl3imggqF3JN0pgGYegrW5eiVfH+lFpvV953CTx/iuzuN0NTRSNgddloCj4M/M5/psDlo9+ZKA7Zo3B109uhCC+xY/WEzye/VO+QXeV1dQIsi1dlnTxVWpYScVNjpFXy9pnlXPj+Rz0q18AnwpphlRN4S7KxLgrLzGTJ2qxqfHuGxDfMngFx16AAAEABJREFUJlNV5pRie2fYix5/13edVsDQ8tlx5inFrzXydf74iRYxl6eo077fyPDdXl3L/EkFrT1noMRq8DOrk7UQU910R7X4gPH2QFNsozv8ZYXfOYmFCpeoX5bqsKcJstckTgl7W5zRYr8/hFY9a3t0LCMuM536gD5HZM4KefnPn6rKpbswakHx1UayqXWkgbBF3+bQzORqgc6VFLZL9NgKI1dv3kr2LXf0PEP/D9j3fF6qx3a3J6WsOPX86XN500HOLYHzDlsUiYN8DEqxoXuaxfU3b5Grjeo26OTpSslNofjsXIvZic7+6LmWFDkTbKP5kR1FIPurFOvzC938+r2qt++VGR+3g+LpempmtJzRkydY4cXBx6vXL5V6rxH9G4JTOZ9jyzKl6FmFHfDImp/lGh8utAK3HcUiFYkaYBOFyA2y1npp9ehCA/7zlubUloJwj95FaHIApqv9FpnuVbTSSbnQXXPQspzrlr0OFKdF43e5XKqheWn2aGG2iCKcoNtsTETFUidxobpMtb3b6ZLmnqieBWK4JQ3M+pevdVXdyd1kyv9grtFsP3oRzRYjcyn26ATYR+xCg1wMQ6fi8wea/fSxyiKXFSYD+NYatMMHv313pbSR3JOlhrt2oo3JyBH/G15cKnmz0/rxQxXE9LP1qQJ+1R97+SbR/OGF2u+uFceoFXatJ8Z+cvZACcWnlUvR4RxeLDWnsJlSfPSbSp5C5uwzdPjRUi0FsRa7sKOR0qhTpIDZYHNH7OfhZquhatXFoOFkJrM93n6zyjslFKaqf/5SxdlC7Ztbvadxvvtugy6OyjXXkULugWZnuG3kP9wpnZeqiAMq/Fvmgzy2oSJ+S6FdHJ1mD7DVWYptHFTFHksw6gBMHnuWI39b4l77Ylm7PWiO7AZyG5WZ/LxQj256ZGORl+pSr5zm1fpnz2RyHS7mmtuXDZNELngNbpQo+L+tt1rCq5bmYV4U8viAgYZo8OP020Y5shSRxZFYILgwfQFuc3OtfLXSxcOHiMhRDTCxUtev30hpouJ8oayNwNPoFvt3Q1x0IL5A/ZVZzEN+5YnL/CJTjo09e/RArQZ5+ObQhzkxk2NyNgZFHylWNipXCxXAMmN9jt0a0cmOwuPe/h+Mt3voJdWJNECn1RfPFZHRqq11m49q8ActzZqMZsEdsFv88vjsQuViLkex2GzOggLmuMg1wKvy4SkbDcSilcyPLJHJ+WyugJ7V7+EtjQsrfNYNPHVeBc9OHlwgr6PS5UwJzUHf9jqSJwr77I3PMSLTB1kscXF+rpxYfIce7vBHPolq4UcEloPvlIJrj0+5/fXLCZ49hd67vla8OWj4zTst9r0C+EX2CMErI0ZMP+ymWLWNTgbX7vJaLT7HahsdtF397LkceZfFYCU6fvb4sTL4HWmad2mmA3KaokfDP/xG/T97o/7VnbIBMuzQx5UUnmRK/vc/U/WTpfa7jerjnQL4mx4LHXBtp3zfKDw+0bFvmLPT8uG5Mmjjqlb+zUYDPmuOnVsSFyQrck3g6ojBG/KRNg+az2ZyxBRdymd4UyBjNfGHNTML1lU0Cnsay+3LD2rxXyMxw3i1hdejRnRLxMZrjOKGGC7Al8EasDReNUoyuS4TToSl376Xow5hepBjh1pss+a5NtVejhjl9mYj926jFvmpLZcgnq2R4QoZ6jg74F+8fWFg20AYL8e5PYd44uOeOOP4m1dq0e+AvfDIar/dyGdB6aMTdU2lsMQGYE8vaH5mnz+U+UfjTU6TrzhdK0F+Ykz08CkNBxytuwYu7zXgS0ea1unZSuHRqbyTfBqlZSHnnNJqkNmrBj/skLv4YK1sB2TAVCJzDtk0OrX4XLFfzFLlWaE8TZUh8/njMwVr+oBrg2yGzx9pY3wOQcnFWkca/Ckyl3/+RI7rw+t3shyvxecOpZfDDgV8hEeHR+jnRqcOm8QmGj/Gcyl8FbFpQTMSZ6rW95pdt+qv9ujRSrM3Bx2Q8QY9dpwrJygrXqNwPRqhx8D+Pc+5Kefcb8cAQboAf/2nNVLg3mC+/0++Vv4Pv1V0iXrWOx800GRCxHVwA7Cj+9BR0DpBDu2MjtgwCan0dqMemvg8UfbkQp1DoNAl8wXL2UIJPi37yWM1+PcBfgxZUFiUxIaDzO4M6K8/X0LyqAHf0+EL99Cu5r16+VqmF8nnjzUnNyrRDWvi6MWV/NtbNcR0deE00IBsadr2CVgbDcArIgdD4jWuCg34XeGnRmIx30lxdaIBOff4wYSmb3p5VMQG3faVDBZrMoUkKsEHDH/7sfQ3Hin9e18oEmu2D0v1qxT42cjwRI7bu0b+q42af/pSN//VP6Xp+7V2//gr5d/dyRMHBWRHaZDDZvfoTRtGtV9cqEmc4iD1aF6LHAr8l19+oXCykJ8ht8hFN3aaJwU253rib8leyWqhvCjVVpUO2BN3MpO/qTSQo6/Oz3TApvdFIO69ksUxDr+T2p8Wx7eYPWp/dqFAPuvQ0R76tPg/KCeTKYdelBR92t+81R1Npdr1crNcwfQAfzRy1hE9bVgz5Ik8sVwA1iZK6WeP5LAlDlvXkWu15BYjcWxCY1+HTh15v+V97g56Q4vjPJl4M5AzZODTI2OxhF/By9W9dsSKFc+2X30LHYNQRsBEvrApNTHeoFHDMldD89xo0BO/zxrkm/i2QOayJJfe3ym9OapnjXNeS/xn9vyBamyr45yE85rX0KnMtULO0rO1+nkqkbMIHUixNQ7b7PG5PTLUE3MOnDPC+0icF07XyrCTw8UCut/KbECXePV1rRr/niap6rpSnXsdec8NlqpS+vJWI35w5Fw3jOrP4OF8ppZ8IiPfb5HtHmwb1hmOHfatJo5tvn6jHtsenj1QWx0RHmbh4/uTQglykRKv7NepxoJhtEeXU85soONUQwVWDz9H+LYYE/WXG+2xXcbLrojAeNSMmKP47KEKbJxLo1JgHG53U43giG2O0FHY2oTmZ7KYqaF+ODA6fIDQB2FT8sFrtkSOsaN+CCrSQuYDRmgu7lXY4RQf29Esv337QQX5RrKG9uo1os95kinD1pw+fzbl4RgrCb8m/HxJvO6oGQ3kqE7SmEWO7NUZDZ1Tt0xltrsgNnM5n4mHI3ny0aNsiE9H/B+IVxzPZ+WMWKxWz95W49CqAF8GPsRsagIeB+jjoWv6syfq328U5FSSdzXkCWP0MriOl8gQeXCC3fHQZUSGZsTiJuvyQIm8CP9dwbNIft8/P1PXNnLEJla7iItSOWe6FoSgrUM2Bo3Yo4UG4ud0OUe/7xTRE4tDR2LEHhk9Iqq63ikntgcSFn/84UjA1G+H/vWvv3aGORYbP0z4/d3t+oen/6M+4TCcDRY5oLUh3n8Ykl3iL/Xjl8HTYditmIwZENZVP7wcH39/cOvf4Mf2NafoONSGXf9VywYcpTUZbHx6/uO5jps/HlyKLRFUJFD3L2+KdP9R5rQHYyo4fbylH/Zz8ijOp+Ecjm3a5uMJ02dNL+fsnqa1DUGo7eH8vWjY5x+PjmDHzp0W8s8ITiyU2MJ/XKMfvWxrHv1wB8NlF845OecmRXXOYQMC+urtEcNNY2CujRZjaqPnuidBs3f9HnMHW6IfIWU7sK9z0wNoNUz725WTA1km2DvD+6AEox18lJ0TQ7CH0+ihrw9Gu3G6Nlo454A3qkEZ7abd64FxIIiytT00MR63XacRmEOMcu4HXPk4weL54LyTzR0sCPk4gveKrLGhjy/nHJ9saAq4pjWcZ3c8z+x94FwOkthnemeF/dgzI41zQS5ERQZgSTxwzk086NjLg6dzTs7Z8B/fnS2VvTIC8hACNOrUYZxCGhUwzBb42vAEQBNbnCYYGwIyc3wDhdsky5RC42i4sSbEKDZRy5yes51zgD1OZ3qbw3M7q8YpttDZcPt0fzCeMMfWjeDqHPwxABnRBwWuGwJlp/v/DIEeeG2PigBuwp259hOB2Xhn+9i1Y63Nu792atCH4D2PgE22n+TZYCRBG+F5BM6ezweKaC26UeOwreHaw/sIvhoHFjh575RBg4TzJrnhWrwGdDfAj5HPBqfxNUmSab44D/Rkwz4757gjyUtbzvN8SGwtcDg+O+fkvFeGkwzGK85LMf45ib6d0RJQG4wslxz01qCKwqjh2gHHwD4tAYDhn7FHnmbUrgpFnL8j6czSRIZXAD47t8ExGU8CNPfsZ4A65+SCh7W9agKQjj2tQVHx2eAVtMuBzYegwKgJbDLgzLJcBXCmBI0NPN8R5Nt+DcFNTRDYIdsDawF8Cjim5AA56HgWgFP2cpIVmpM0NVJOcJicRa6n+8DdgZ8FwQ3FqAG5SzjbzsvyXAlw1ZxdAZM9G5CZaSMY4KGzA96eAG+kWEAor211UPpxjeFgn1UkOry/kqOh4YpMGcGimkHBAiLO25McG48MtxF8Int2NHrqoVOD/Nj9gfcBmfLQ0dCyYfAYvezzyD85cBeM1AW1FCYMnyPF2Y6ghJ6AiFPUExQ5AniT0x4cIjAYjB1wsIWMZ3a+PQ/OKbPiJWc30GhPQmA2yeaZfGxoQgzICNvYLQLzRmmaTZ/tH+ecFssVH53Klb1LNYUsJ6flfIlN4hE/TNP/h7b/apIkXfP8sP8rXIdKVbqqTx85O7MY7gI0CsMSF6TBDDAaL/hFeUUjr0gjzGgkxBrAxc7sHNmitEgRmRnCtfP3eHWd02d3ZrigAdH5Vni4v+LRMiMb48BdPvBjdEugvdHdxgTB7yk42F4j1y79bGOMR96Znk/ynneIMMEfW2MyYHOtmCd2Nl9AvU32WlDgEvdqgvcjw7nP8IVRM0y2b5pl87WY1yBvKfKSEIiZ7B4Iqm2drTc5Np2wOeJldOFt/imYb8M+OP6xZ4H9nAP/i3MFHxSCV07snSE8CclK0ozo06AcXdsQyEZsyYpmQiAgNpwOyOIOPgwUlifkyuTF9mzQWR8Ca3tO4LD5x051KtJcU5VRNEcG0VdrBNq+GbwyXA0fG3adgycknldv33+QD4FrpyWBtRHEYt8c+U1CIu898uIlCqxlTNVi07siKmapbj9+Ek9VUhAds6ichCkS1KYkOgGH4BkjdmBH8Yj+qCJC5Bm9n+bjW94jsPoQ1JMwefQrwxYkj881IHNzAQlMV8jX8ePN5wbAp1sVI/OR1w7/kJBQWoGwpciQd5NWPgPWVoUVAHyQ/eJBknHPmeBM2t/fqiRANjytwWV2JktTZfBniJJfFhoJlvssaAkeJc96imVm/+5utti2moJmI5OdFh9R48dMFlXlEvSfFoUm9ljSpM1IPNJFqR2JeY/MeuBZ0/Awe2bfMFhSvMmhYEMy5IHReH8PrVp8x5g4kVtrf72df1M3h78lc8qKokLXy/Q3eE+xY6mKol6LPTxivyI61SLvDcVw+3Ze+vyCYsSF9iTiHfczkrCYREFWfib1zVE5awoSqIidNBm7/fBePgataGRk2DnD8TU1OrAAABAASURBVEAh1BKhnIKDNSHzvFCC7TZdmeDxiN/r4ZnZMkuYq0aqaYCfLLEB6MKYJSofnGosMvXBz34iIPdN07BPqgF6FxTupkWuETrGJNUJxbaWfWNMIG2hFF3rHWSOGWsyRfaaugFYE/U0huMoHYdOyycPdU8hviYBDRRk2+8+6OOr1yTarQp0LkW2xWtkGB19CJrA9w7aN/atgzRqTIIybMgCmR6zRPcUIK4pNl3//iXFL69QZkpJFC0BdRRjZOIFbDvs5fX2RsaDHTGBFVhvsWuiIJ6iG1YgFcXBmmcjMUnIS6XQ/v7uVi02O8KbFbZgA+6Gf7GoZhk+UvjPbD1NpIAy3XHOAL3vZn8pNchhGVPRZzNQkJtbNZxhvuDAOxoswFNHfGQxUgVu8m5OhUb8UP3de+X7TueLjar1Rjk0T5NEYpXZqPOH1mwqlfhEE3p68eiJGvBOkkwLkuwITN3HreyXDS4ePVWDfmbo2RG5nEhm3a4lWW8V0Y+9erXPN/KP1uDc6Hh5owoapGnUkWZbtETZtfj0rYqvT1T9bKXsIXIMj8qfPtV+aPTh7loFzcuJuWsal/bt2cuXryWaNTsa/I4GzpZigYBxoLDTIh9WPFmenaktoqpHZ+qxWaa3vsqUUCxukfEHizPs2IlCEpU6Ty18L6NPSoPMxv2HS41dr4jMjPjTawpPZvO99xTDBwrWl9p9+KRb+DmCX/WL5+jnUhYzpehSTzyzPjvXGh4nxAGQVwa/wVNiR/eZU3m2kfmpDzRyP1xfaiL2MDhTaBzbSQUNgWS9UGSc/vSZ8vWSeLqdm0rrzUan7F200sh/HYWgxWIl/2Ctd58+6g74bynWmV2sFpXuoX3qUjXbVluars0NC69bhZhrefFAF6fn8HtQXyZKOc8ho0caqz32+uab1+ppcnnkeYDfaUx0h420WOaA/VnRIMmfnGukOCqK/x1FxG5EDmjwjW7QnekJ8dK+28lRCDx78kiHVx+073dKXqxUPlvLo6839osYyO3mJ08VfvZI7ueP1F9UCjQmNjSc3DLTAbwqChuxk5axkEOW9mVQSBMdfvtGO9fLvoWxSDM5/GrcUMyh+BMv9zpdn2mE3w6//Oj5CwUa0zcUeCdswXmx0vnXTzVRwDzNF8hwoxPgnGh6ZtCjxuaOxFsm0z3Ftfs3H9T5SZgD7V9/kBUbJ5rt1YtTjXuvrC9VnudKAvDkFOXOpfZBogfLEx2yDvEddKBZstvdUVNkjhevSX45yq2kxeOlGvsPW3SPnG3xwQ75aGj8evxtlAefE5ktc3HCBhy54zX94RK6RKX/5KlKdH+HPhiMWx3nP/uarUu1xNX391canZN7j9/BP/XYKC0ymsKf1L290fJ21O1vXmoPjPtmLxdT5KOjAPxJl5cfVawWSpcLVdtGKQXEiWInyMroO+ADr2g0Duhojz20eMWx9zLJNWSZmipoisD4YKUHj5+oyiutlmu9+/6V1vjNsnOKo9M+kZJ1pUVINOB7MuR4B68bYpMBnax+9hQY4C/8iODV0ORdprlK7Gf65FSH91cKyOPTh8zDP7d51Ga1ockANXjmiNEcjdpbin9TFtVaQZMC9eW334GH1/32Sje7G2mZKK4L3X37Vqf7UdlyqeWLJ2pd0HDf4VudxiFVc92jZxQO39baf7/FnrdyZaXlwwfw+yC/KaRVrtm+U9heUTBcvkDmCo8NSpSiI2azc/z0CI4Oibh6+Qpbe6WOwubaLbR/uSUf6NHRVJ270zH2qq+vlSSpMvTydrvF1k+aWGvfnO2R7cvff6eE4ubD1anSLNW2cip+8WyWO/tlpckzHz0yG5DUKBZNhun5qe7joN6N6rEdV+1etTX9icW2nNfhzw3OmpinIQ9I0kwJsdH29kYDa2S2tiy0onmRlDl2sVFETg4UnS3msKJnj65PLy/Vvr7UFhl3eSqHvo7wYGBkxDAZ+zZ1rbBYqFwswEozbjmyYLZoMvlCtm77WsUgBWR6hW3MODthuAQegVtAjm7BIWXPe+xZXSValEstfK4lspetl/L4+eZqq5Rm54AsRHzK/mY7H2gNFIu94ttbLWtpmRZqocFoRVqXSVcHud/C88utpgbq84PY6vTZqar/+IWSf/FCfX7Q1cs/qMMO5qdL1Szz2KgKHMvzjerUaffmvfr9UaN3sm9J9XWj7vVHpfeNArpToztL9NVi7OnyHnqhh5uFLAa6/+61BvLDaQG9aageafgH4sKUJlyENzXwOvzytMyBJaorouz/O71AnnvsevP2UgE58ejF9vs3yrCzDbrhHp9oerjSBEyeJtFE40T4gk1aqvWjlvjYOpESmkEd/uOmPaigQVo9e6iE94L7xwjrwC+JUcdHSyW9KJzfqMNPFudnKokzJ+TBp/Cr75ShAw1xrMU0E3F6QZPLURu8p8Ce/PDLceM3H+dvmysEHbbQHclIiOUH9hE2If/qqTyF8gDdPGsbfFnArsTTlTqzi25SAp9S4opdB82h3dH3s308vvsg+xavY09p1BH5EtcRG5zSqBppZvXkKqLBYI3zaZlSNztoFTNN8HSOF+9rTeQUEzWB+jffIjOlhvqoAX3bEk9YTGANoJAjCODd0lToVpnu93faX29VEgMImqdnJxpv9joit/7dHX72RA6fdPj9O+nfvFX5/a3i//N3chT9AVG2ryfmyKFxkOS9l3OOqz//wW3IclU/ghn5moM27n6U/+5KybeXSrGlLbBnY1RCQzNBn/zklQPPQONayMnoRtXIp9+1Kr/+Sq4q5M9WvCNj+JQDNQthd1Pia++AhobxQMN6T3M2oXETrSHEPg1+LYd3AbwEz9z8CwN7JQMwA3uJjK4vLhQebuSgyQ75nCzerDKa5o3CqpL75WNFszXffpCu7pViEyPxZrvfy8HD6w/ch+c99D+SJwm6J/iJIWDn7pHFIzqM7hvfa2KTaRG0fnqu3WJS8p/8hdx//lcaX6yV/uKx6kI6plINSin5aICG+cda/esr6V+/VfwNeky+5767VKlUI/ue9FEYXeLGK6CZ1KEzHXI1okvC7nXYV0yuxuAUyY0T4sTwCB//9q1EXj5hA/w1dvS2Vru9lwd+yx0jfDZ86qbW4tEjVXSpDuQRDlpNkM9kwjkn04OF1SrYd0qj+rFHru4lfGSGTAtfOG6IWeCzyUV3tYWPJbSTGuSgIecqOMtwDdjTLfbUYU8T7J0Hpga9y1+jh797p5acMNp+NCZdCIrgURKvZjQQJ+KPeLLW+PbjzN84In/kOCO+xOxDA1wKXpZvpiEqPDpXQJd8kWnx/LlSZCTnXIvLu76Re3yhjhzdkat5+G76n1bATZMzNZkm31Qa5ubr9O5a0QUa6us59hG2wXyI0J38tpMPQeoGpchTSBO5NNUduto3LfTO1b37pD0jdPoM+yD8hbQjNmi36C320uhoMuHfblWdnhGHXKpS1JAFZdta7qZRvlwqXyxne+tiYDNk43ypiSZ6xI+L+ocfpQGaRGzmsN2qDZPir54ojcjTmytFz37ISYqMThXC6KWIvfXQBoMqh24cPl3J6Bm/Z/5+kBs4y0fZnhlrM2qC3ev3Evzs8M0mBnZu+qtn2M6FIj5xUS000bh29738hz26tVe+OpG8ZPFx+auvJGjfIZPHrtb+D290NNnZlNjCWhHZcKbj+JcBvIQc9y+xXdiSoWkUi0xj32lsGdiMkGcy/6qikFhjcmrxQmCfiTrB3fWltuQ2dt2iy/7TnYY3n2S+L4K75ZnJ+rO/mj5sFUxmoVWNba+fInfRaXx/KWHnDNfB9BQdjPicDvhNHyf0rQO/eF2r/fa9xleXs26PyFnATlXQwWGjpl+/kcnO0PWaiHtbdDD55QvoslRMEh0yyX7JZlpw4SRUU71G7a+uNZFjOeQ0A0/T5YI4wDkmPVkrhzYTPM5aqU8meexDiu81Wpnv7YmZxlef5LDbDT4xNd2yWhh1m4qY0puMfNoai/Q/+mvi0C/jf/TNbUMSHM2Wiw+cZYmmjDA2uPXjH+ccj9wfbwUY7VFwzXs4lk5//8BBWsH1jwv/kQvnnLzzGoZhHiOFO/3o9eWzc5/hcP7z+zwfY/flsy1xzssx5ms5BYNVKJLhybv92Fn27vznffSFFtw0mD/TfuTT55/Pnz9P+nLtvZcNm+HcD/vwIXg7H7oQeI3gw60/o499tuGcU8/zeT9ueLZ3zvaxwY0ffpxzcsEreD/vM7DvD480cm3DPtv9H4/gvd2Wc473aX73XDtnn6URevgf5jBBQU62l8Fjn51z83n22dZFDLfR+8vngByM8Njm2r0RWOzd9jQ4ehyOc/4Hvo4a4NMEX+1cu2/rPHt47z+f+yMm2HmTwQcMzjv2YDCv7/t5rhnXP64DBtvPM/cLvcXLycm2NH56zzX3QvByzmmex/4BnJxzGtjX5tqs4Dy0Dig+C5gzw+G9QoID4daAgTIcPOusodGZYWVeYk6F586xP5/n+9DE6GL7cjDnDPLsZWshiCaCZiteTjT3LBBzZrDAxxxPEjkPEYw4aO/DDPPEfjZgzPzZ9iXeks0x3gTwsbmAoY6Ew0aCkUxxsp5zbY7hY88bHIPBb/cGeNXDH5vf4yQ6nLFdT8in4Fn8AXfvg1L2s/kd84xmI0bZOWjIeuNPz7mes5y4x77GK6NFhwE3Ohv88zV7Gx0n9p+gV2TfhHPsOsdBec4aWd8Ci5NmHCdoY88zHAm3ZIWREBOS8zjTIwQPfYMc5/f9wJRJdv6BwN/wFTAVJEJyTouy0gAMzjmZPUgIEgI2zRGcWMNIJL5zogg+A8Oz92c4Amd42WcB9wQRBuA0PiCcMhztWU3ja2CvHtk6HkhKoE/0US3yQyVBnmcD53+mDV7IcGMY3U1mDKbgvdIf8DN58DHK8LA5A/g552X42T4j+9/T1Lb9kySb7wdkZ+Y9cuSAdTRaO33ek2cD8gT6moDf4DwQIIuXnW9nZBa8sc5wqQhSHPAkaaIFgVVF4D/A+xEcWCLPsyNBbM9ng6EHvj2JwQHaj1zbvQn8BoLPDpoYXAWOOQToyQg+qKsJNgEo5YyUsx0F8gG56cOkjoJBVuSy0SK7Zo8aivUBmog5CTIxgJ/B2JDg9wQ6zjmFJGhHEbXnTFu3N75Aq5il5FedjBcjcyJJfn6ykihQFjj5jmJXD69G8DeZ66HRkbVGf7aF1UZUJ9O9rKiAq6Iw0Sp4LysemIw2NBonaJwg22sCCA/NO2A3ftl+so0kEUPL9MnmIk6yokQGbThaWVnOv2TANC1JpLMsn8823k3ga3vZb+7n4O+co2jSogvAxoI9eAvaHqCTA4ZjB32h14hOTRakwatiUamF7wuKHhmy1hwPMy87ClEHkukR2o7QC7GR6aVzTj3PjhSNjIcl8LFARt/FiqAsRiXAWNNQCZy9Wq5UMcfgS4HBOScHbAN7zusXixn3u9ste3SqCZITEqQx8foyAAAQAElEQVTAPg4C5FmhBrgt+PTYsWPilBOEd2Wq7GKjwgJRaNyho0aLiTUZ8+zsiuDPOYd49IDoZ92zAmBP4enIOZ9pPulAEc/0y2T0jmDP+aDM7MQk9BmbDR5soBF6m8zmRTnvtWfdEXrN9AEp753szx0ekPsROFgg47nJqd33wUtnC1kRvEWek7tGHXtWaa4WepleZOA+IKsWCB9Mnyh2mG+wwkhAH/JlRTHmjiLlcfZRB4qDEYp2BP4RXK1xFyiaTSa/FPnueL6EB0dksWXfEn7PA17V6GZaFfLYPpdEFScbxCXI8N9hSxrk/UCDbOJcB+yReWYLvLyCC2qhYwh2ulOSRBk9QgiYRawi+LfIyEgRbUtTYUDHcgpZHQJuclxtNmrhmdkPk4MM+T2hOG1/5WFCLid46jm3pZB0SzKRXO21jjk4TyQyyDi4GG7eB3kfGWGW+1GjqmJB4clrSSJhNtNkFXCgkvFnK9ML74k72MNsXcwy1dieAXs2YaMCe95eXilHB3N4fUIT0Tsn55wMvgXJpdmCrm51f3MrJ69oNgAcjvA+J+mLWUZ+VWLTatXcqy15Z78EGtxB2wjdmjeXPG+gpZtpxj864CtiSLRiDxe8OhoV7tGJuuAU8E8TjdiehGw5JRQX9uDtFdjX4Lslid1z1t3dnYzf3nk55+STFN0a1IDjEXrGZaE1Sf09ON5SiLNvmcVBzAvqVrmS5UK5Aon0Xsb7uKq0Wydqnm20irkadCdZFLKC6hJa3HLujkbx7e6eczp12N8FzYikyDVSKMwotJl89pxdAesK2fOBs5APS/I89I7QbiKhTfD9zjmV0H2Nn4nQKV0vFCgMnjx6qAkeGc9MR0zfs2WlBPof37yTNRlWi1Kmd6aDe3Tq4/t3OkIP8wFL7GdJIy1STLuhoHB1vNf69EQxeC2ByQo8NTb/SKI9Ic8D8FVJppwzdHvQkphhD+7723sFM7HEb310Gr2UuKBlXpKQOkV0akcT9Pj9Ox2wrYnRH9obXzpscoMseCfseiNrbIeYoj+ZBB2qnz3TCYXVgubkuIjaY4OPXlqs1kpIULtVoTTPofOg8cMtm3S6pxg00UAsb2qZXZsMIEUFl+j29Z30rqMo1uj933zEnvWyl+lYRkJ8QlLb4A9MNhrk+QGNO+e8LK4Izs2F77PnT5WjSyPNi7P1qXpiP/M/S2T09ps3ihSPila6poAqZNT2OkCjFlqafSt9quWDU+x8Kx+C7Ju6yfMHKhj21xAm72XN1gpf8On9B90jRwnxRYD3Gb4kxmT24bfYIoiE/h7VYzt28KnHL9fo4IBfuL26kcna9OZaOU7VYTOOFKVz+L6hSbRIc4Dcqc2DujLq5vcvtUNGTKdnmcLumNwNfa+76xs16OIB2dmsN9Bt0M379/Cg09mUKsKr4iePNAWH2k6fB/SqkKdFgJd5osxHbZ7SZMVf3qBnGaTPKfR+sm/ZZFEXv/xatQZtHj9SXuSzn6o502xLUZSqoIHZiiRNZ7+OO9JiXahwlVL00egbq6hhN2qRbPSYBmt0k+5oZlYuaumXGv5uq/1vPyAndzp7UsnTEO0pyFhRZaQwmcCvO2hgNC8471gERZrcgWJZRwPDwZsl/uPdqzfIk1NBQ65Fp8OiUPmz5xLPG/QkSeHRzfWsCy1+a/+7l6re3MvfHdWyZ5N6XSEfRYd+UPS6HxsJubmkqWJ5yMXPv1JDM3ipROe//IlKipJC55LRa1VUWp6daIBm17/+pOJJKp0MFBw7fFCjarmQ+c2TM2QzicqoSDmahIuvLjAFk0xWj8edAjy7+cOdDt8fdfOHa1VDpfipRfdKrZ89ljOdPnQ0BG804E+tyWG4Zei/xRdrio2B4toAXa4pkO9puFjB2VGQz/adfJGoTxrV/siodf7iXMKe7vygJKY6/OaNSvQgvLjQsT2qePZg/mWHIfVyFNb3l1tZ0+fJxUNVFHBrP8qdVJqgw0hhv3r+UJvnj7XBHzlsz9lipfWTB5qsCIxfaNOoiGGxxvjH338QNS7k+1Y38GUYOhX4pOM3b5U+vZCIQ7IkURudjhQfN0+fqCGXDW9utIbfIzH74d98ryN2LJyfqKZQuKTJYH/O/fLVW9UQq8IOHZHXw+1WDTEmrNItldv1T54qI5aeHq2VrEpkr9X5Yq3qdKMB+V2iiwMFwYnG0wobUnOul1MKTuMi09033yviQ7SJyn9+ruJpIXcetPwnG7kcuv3qVOnP1yoXifZvX2v3+p0CTbOaplyWpDKY3r16jX2tKZa+0u27TxI6nzzd6PTZufKzUq1vdEGxfKBc6BKH3z0gSzV61ugWnTd+R2TcGgD2DXgr7kcKqRU0r2kkDwQUqxUyOfTKoYN3Htu70wDdPHLWYftyfF11spFGKUXPDvVBE/6reHsv//JaHpxNx30I8vAtL3Jlaca1l9k1aaJJCOjQ8ub6o0Z8yPlXz3WkeT1Fz4NIw+ugG3xEgo+cMuSPc0di64ZCKUZJB2Q0++qhUmJma3iOwHvE/zTzvFGLs7MZ5gG/VMPD6sVDReLHA03pNZXVaknRHFxPH7KH2SHWfcQOplwDqGKMck7yyJLhMvIhpwq7ev5EPbIxEHcesdsDMHnmrn/6VOM61y4ZFZ6cqVqv1RAPGayLzUbx6bmSk6V64tf65Ucl9aiehlb36kojjZ/lv7rU+F9+o/63H+UOgxrkbaIRm24Spf+LZ7r4z/5a+V8+1bAEptyps8ajBrU0pBLo4x9sVJyfoguF4vVBifmXnz7W8HijhtgpaUfdb29I/48Seh6Po/b2izqJV46/Wj44U9JK1mgJNJ389ihHbBJXlZJHpyrXK8UIH/AhSbVQyFN56joFulNiX++xBeHBRssXj7Qda6VlqYBuO/zClASZzU1o6E7LXBk8G6G9zwulyNjxcEA+Uq02aznk5JKG24Q8Cdnp8DGWW05NJ/N/E2fWyPt0sUS27zWib46C+oieNOiWg1/ZZqnFaqkO3gd4M+BTF4rq0XvtW40PFlrgzyZwCcjoRGw8YAcOxCUjn0eajxP2vXt/JYNBD1YagzRekZ+gx5gv1eRTHTxQHlWAvydmSTBMcVnReDqRxY3polQIXi563THXeiiGR5IW4JnIfjHCY5cDMPVVqrrw8hdr5cjqnkMOZ4WS1UI1/A4+KH+MDJM7mE0qiXPrrtEYnZIz6I7tND7Y6DqCXmJps18dOpF9/UThbK3ERQWaVTlrw+lGHl/cW9P0797TqO0VzE45yfUTsu/kJDln/woxnubBP/zwfND8inLyyOvhv/47RZrMPTLTEUc5GlZ6foGtDgrNpCPNENFM8j9DJk9yadcoTypi8Z3Gb9+ot2+fPsCOYs88DcAMvMN9q+njHXrMe5kpYEfyhycavZfx0Rpj+aMH6EsnESc6ZMTi1oYYCGgV82yOdSZJgRhzoMmXsYd7eqL9+09KoGlPLml8cPgjlycS+tIFqUV307yQzxKt8Vnx4VrxbKEltnUMvbqbO9XEzBGdHtes++tH8v+zx4r/u1+o+6sTHX+5UPinD3RcCngnTIpXHKSczfObTvnfoO+//qDj/+m/0fjfvZT/SBP59VaH794rZqlS7FNCHt3f7NQif8NXp7KcNmuDhrc38uhlQFYTUC9pNvnLvYKPUgyIrJfDlufHQXVdy//0obo4yp2uZb+44fDrKbZXh162h0M/x+st+WevYr3EOvdyPuhAvJpj6zts4329k5i3b/aailQIgYxGHft35OKOGIaFOhKzJsQC8g4YWpXVSgtinuThqQL2d4De1a7X8O07ObMh0Hd5GNVnYfah5VdPFB6fyn11rlkHL29pBmKLwNU/3MiZjC5yaZAOnDtyTgSXWY+Iv6YyVfvhSh670t3eapxG7bHTDY1642+El33qFZAN+utKskyO/YZ1qRRb5p+dyRqmE/d2tzca0aV0ABfOMHkaF6lMn3viQM8zLQpoWqg42ehIPu/xV/ecN5FzLDcb4IXuyFzHuoo4ZyiC6jCpXmcym5JSn0vwY8nTM/XETu7rxxqLRAN+boMPczEqIA/dTy80VUH9ItFEDVDEsu75ucLkZb8gPv7hAz6hlogDBC/M1gz4muAS+TJTH5xG4imR63R+UodP7NOgyTs1NEGnT1s5bKnFZL4eFLD/aT+pwN9pmcpoJeRfn+41YQdH8r+ILkZkaKRB3T870U13IA5v5F5Cf/TNjdBNXrq+VUfsMeErR+J0qw2Lc4d//a0C8YIj/gi/fKKILVmXS43Yril4+axUIM5Ks0wJ8mh7BOJxEVcd8RkRHzPgJzzrHP7EoYuC7vohjhgTD1/Was1OYuszZPmEeqWwH8HmQvPxCT7ngB2FJuPtQQP20uPrknaSc5Lb92pMZrFhHXGYh1cdfEiwp4F5YbFQ4waZ/+mxO+n5SnkvDVznxKMBe2F0mrDb8qPGJycaoZVLkDti41Dl2r3/qDxFpn/7Wt3v3sj8ElMl7JXpcY/tbM8rJchG+mCjKTrtjncyW9fDhwm+HcDx8N1b1VUix1k9NAgWm2GnZvoKuSGWztCL8clGIU01v+DJgB1rWDtQzwJyReIXPz/8n+Af5xyEdf9T7Myetq8NLs0a/TvD7v+7wzkHTP6PQ3LSPPSPviaE7u+bYEbHntmw587Zfnb1Dw+HQnx5atfO/eNrxqFX8EHOudnI2Vo7196/DNvny/WP351zsqDH7nlveH85a9I4IqTzGNjbZnxWBD/DN3Fj4r6TD2Ee4vUFTy7VD4MSM1qM6L3d+nvHgOJagtwzP7LXjycZTDZ+fC94rx7Ft/l23+AMIcrWDjO8n+EO3qtD2a2INs38t9lf8LNr6Y97Qwe7M9k/Pwzb1/a0j865ea4P0FnSwL6Ga7DPPBtRHm5jy7yC9zMs9ly8HJ9tX+fcTC9uzT+ez9yQvTvnFJNESZqCWz8Pm/RlD7u2BkSElnZteE44NOecJpO9H70bTLaXj2HmYYvT9iEwbwSHoAF5GVljuAcC+ciZRqcRnIyuI0Gw45AQoCnnpTxPMbzcmgvQ9j6fyUWSpqDg5uFD4LzPsuJ4Zj81yZEHjkDRYoAHCQ5whEcDvHYO2LnXNI0Mxi97Gp5GX3sP0MTgZKoML7s3AL/R4csIIaojsB/Y88sc74NyjHyKc3fQ32BJ02yG0wxfBhwJeyfg1f6w1jkH/MgOdPXOz3MNpp7zbG/J0TTJFMDHPhsegD/zKoUOaZZKHj7yHi2AhB4+CcDWy4cgDxyGq733JNET50ySQvDzHkYrx+f5hwdHkpYDwWdD8mv3AnvYucMf4WESDwz3PC9m2KyY49znXQJ0meZzPs+rcWgTfB841xJ/D2+zBcUX9jB5GJg7r4E/tufQdvjXXkanAdo65+UYwXt5RmC9OCpwXjqwCcHgZHqA/PScMXa9ZrpAmxxnk0Fr55yyLNfna0EuTxHjKAtOJ7aYBzDmFKJ7dNzg4Dayg3ih6gAAEABJREFUK8Uf1qVpBk1bJWk6F2WYLuecTOYNVpMlg9fwzJABB91GbMzMd+TB9vvxSIHL4BmQfwtwu6ZVSzA7QOeUM+a5TsDw2Ypk7JEYj9OEpDVTbnARgJQMF7xiVWgKTsaLniDEHDjLZ70zmZz2BBnQqsN570keeaCWZtmYBjlo6pyTk+Sc12q5UgR+z3VKkJwis4ZTkaTEduncXLOGip1tONiY9SJEtehVlmby/JcQgAWCVMOvh5eWPGfdpLQq5ZaFWoIEk408phL8Cz7IZLsmuGqwH5Z427UNAVySpvLogQ9B5Wpltziv/jy6VjnnZtClp6CTQ1+T+4L32mCCdi00tkVG0d3NVoPJCvON7nZ/RH4MF1vnuFFxhn54xSSqgNbcJqkgGGK/AG1MlksKpXbfYLfCgwWHJlMBmoqRJMgMRRvDOwNGk0s7I0mhJ/DZ9f12qw4a9cjyyPvAuCeQl73YzPg6IB9WoLf959sIYTKvp3LCHLuHwOj66orE86CTzUYmJyk4Rug2YHM6aGH06AnAo+EwSk6SBdstwVpL8d8TeBt9zDa7H/a9AxaD6Y5AWrbCO6UkG3uKODIckaHAPaHHVIbnINL8sJNTsUKeCLIdMuhW+Zy46oeX0b6BX2whDz5L5jrHGmht9PYhyPxEAP6FBc+sI65Efwn2vdf64lxi/pGiyT2NijkhO12BUFQAJoPZJexBk8xw1L7WIiRaYru6/UEYQSXAPRiijq3A1649wXFHouY4Ixa5fJbIZamiC8pYqx9eTg64pePHGyV1T8DeaDq0n3GkWGRNMktU/arQWCYqKEJ1FG0yijZmbwreO2xehu0pq4XyotIRWbFGY1EWFJkOFKYImEkYmut7ib2nKtOSgnW5qEgYGo2WkEF34+0IXxck72VRzvJ9bGr1jHIKOtKgiM2gHbTy0CYlgToiE7afoCHkl90/OT1V2mku3EcKIdpUQpUpGN0pzzJZcW9PslmGVEsaCMUFSQE0tHNNlm2YHtb4EOPVHUl5g+ym0DHCT+PHHU1S1/RqadaOry+Rl0FJiDJdqqCDk9OCJtrx7l5XFMtn34WtDN5juliHHKfw44TzR3C/JzlaV2vV6PCQRJmcjuAUvNf19hoarinKrWWviN4dKHQ4Gi7N3U4OO3fy4plcVcjBd0dSZL7h9tMnTSywUSkqwt/m6lYNsnQAnyO6ENJEaxJlhFQ1tnv0IilmyOnkwQXyNXD+jY7oyd3VtRpsXk+RqQfmzCfqP2zl325lhez1eiMHX5RGBXBYIBtGixJ5MzttSaiDSdSBVVDk6LOg/NkjJeuFpnfs44OqJxfKKDI0QbJCQkfye/fhEw3RoyJ774B5dKIocavyDL5RtDrSZA7rSgONK0tCPdcGp/Gqg841yV1DccD+nLw1FrzRFT4O+LckCRQpWqgT1CHXFz/7ShsKjFaYqZtanz59lPGpQlbNLkTsQIO+D9DKRa8J+Yvodo+srFdL7e/vZIUf8azHBhq+e/xVhT1QFlWR0OZfP9KaAqqfvA74iRT75tjD8INdcvwTk0Ql9NuRoO4swaRxev/7Vxov72TfOn74+LEaIUfY2x16MVCs2L55r2OYlJ1vkJcTLaBPRWF9Ol/ymQIL+CRpULoslX99rrDJNGaDHqAfYXfQEd0ThcC0d6o/bnX3+qNuP12B46iRtb5Mddnu5Jif0/zpodetBm2bow5RsqbIPbL+4Q/fKSwLiWHftjBegqiWzx+pK+LMp7kJTzOGvp8m9L/H/sQ7dB2ffgDn4FNtaTY45H/m25MzLR6fa983GhcZtqFTerlTeX3UEdi2FKtWFJnKvMIGFbq528pT7JoSrxRe2zdOA7yrKCJZ4p/g05blUgW07zg/vzhRhmClrDG5G9Ct1ZSowDU1VtyRZCa2ICazeCR/cq4QopKfPVKEnsfcK8QgT4HI4pK6AU5kvVwsVC5KDcmoNvSaLqLiaaLDeNTd4V4R2ESMIezrxROKu8Q+B/zA8mSjq/1Wh0Q6MkyfTihSdzTsLi8vZXTZMW/4cKPlrle/yfXx7UelqwCdHyM7udbg946m8u1hq49vXiuj0FE93Ohw+V7LX1zIUSDPFit9pIjUlZly7K4VQzx8ELq0VFROIWeiITvRlPv0++9l/29Bs8Mr6OxpUKzAL//lU/nz9dwga6HbHc3bHfbVbKNo9nnkoIGX8cFSyS8eae87lchoOkodRaMlhcOcgtD27QcaA/calpnOfvJc1XJNs6hXlZQ6jj1z99p9vNIBG3R8TYyAbHgKtV0RtXi8VFrnOl52miqnbHNOg6/W3W9vdPj1pfqPO1UU92K+UI+sm11vaP408KtIM+xRpur5Rmdf0zgtncwppg9Xus2kfTKpOy21+NULpTT33aMTpcjBSJGuXBTEKnsNj1cakeEqy1VllZKLjba//g5fm8tXBftJDx+d6YQGhU+9jsjU/tVHBYqQJY2b2+2ddtioiPYnyGnANiw3ZzLZr5JcI36/Z9R1rYz9Ou+gU6EDueL+717N7/YLTSvijwZ5fvM3v9OUpbrtD6KbouvfvVYcB13EpXp8xt3dDTgETFornzClPqilYdrSuBH6HapcDnnZ0kwyeEQRfcSbLIC1RdbugdXtWq1pjozI7ynN3UfJQoWLGrKAXb9Q+fBcJZtP1zu1u6MGmjzuZo+ol7oZa5n/uqV5MW1KHWgWjcQRPk/lOX9AHzL0seF+C9yLB+cqnj5Qg82eXm21p1Fy94eP0sdGrQqNbarr375XoDkQYy6PLK/wLXvXa0w8z3sNyFrZSQ1F8YKi+unFueyXeS/fvlM/tPp0c6nqbKMhOo3YtvzRRikFfZ1Fzl7oBFnOp1w3316rWJxoAW57+HZDY9DyhjzPVFZLWbwXy0IJOrHzA/SIOtzvlH3aqf7DW0UfNCLjzat3MvmdTiu506WyXz1XXyaaaFr0dasce5kcevxyp5BEheAU8YEH/J3p0y4dkdkH6vEJH9690xL7cIsdTDcbOee0OgF+6JARj1Q2Fkud4usH893YLPvmW0DXu2/e0yRotOK85ZMHiijH8bCDJr0svjWZO/7dSw00CRc0Scdnp7rra92+eq8OvU7Q3RgTnbF3ar6e+M8RG93TSDD+7bEFe3ygylQDsVSnUYE1Hfh0NB2vfv+dRuRDyNsq5BTIbzX2rfq+m/XHGpr35BcWN5Q/fa7FL54rO9toN8HTp+eanpzJ0ZQbQqb9t1fq/+Ur7V/fS/sgTYXwiBpXGQXgjfw/faTF/+aXSp5v1KjTgfjC0yjagcvh+lqHeq+W4vPtNftgW5s3V+whZY9OtTpjlEuF+0Za5qrwNzmxVzz2zJl0s7uRwCNUmY7HPfQCBnxUAt93r98j7wfl5I/T5VYjPB6xsaYrtRu1ihlrG0atCT2XdxouVhJ2J1p+Bm36m3s1V1vtKDTbetGQGIjlCpcp7aQW+1O/+aCNz2V/0tc+r7B33hoSxIUZeX3E/kwUxMPLSxUQNHl8polmUUs8sHh0IWf6/7t3uifGrnM//8WjKQly8DdBZ8Rrer+VkkxNUyuGqBCDYlWozEt5fEWbOHkaghbz3X78NOuYyfNUpVrEVGZ3I3Szbw0vvuREq1yeBpuIp/wBu/LiBU2cRhF5H8hzA/ZHzBnY43i/1ZFGTvL0VPECfUWOAn7A+HB891EN8lbShEc95MHHbGdwUROx9bJcKjd6JlHKonyeS146fvNaqlsF6JRAI5FbpMQEycBjRkOcdmwbbOe9Dhp0OMnkkqD8D1fzN9WO/+Xfatoe1HqnNoycNcle3rO5Xfxo2JM+Tsxj72bU8K++UUHwNKJf/ldPZ1vlVqUEv0ZseXjxSHXKPtgjDyyEZzJ70ZxEuX/yTMJ2eGRuP9TqnORH0VDZz9803e3vNJK3ykmeg12aKJalWvR3RM56mjO1eo3YoJ7zrRk+YacxvUA8QZJaLkvRn1yW/3jqHN31jfzFkibjmQK+sFBUIAap8gqd7bHBB6WLSjU2pKYeN5H3tN+/1/juRsNr5IGGWfJgo/jzxxr/6qHS//Svpf/gseJPH2jE53YB+J1kdaEsScgRWzls/vDfv9LwX3+rnpG826v9zQcVJxdMjFI9yq0qTYtcZq9kL5p8Qkby81M5EBoOnTrsdXq6kX2LXVgGwa/j87VEHmG0qbujLN/UupjxTRRYcy+lkTi4V4q9dO+Q/xDIfa6Un2xUkOeNFjdj0wINLJfmsl9cr9YbBWJ4w3+xXqtDfqyWmyBjWmKXsCEBXxfhX2s2gTg+w29Mq1y3+61cmqm1PNN7NdjZA/HeAbsYzzeagMfjGwL65opM/aaQ5X0ifq2JK6zx1lKH8hcrYc51IHfbE5tPNLjCulQPHRb2C1eIFaHGzMd4fZC72inBng7kTI6Yz9EUzkOibAG/Y9QwdPB2ISVRHXFYD04R+bAxvfyk9u2VnCY59L9Dtjz5ul8v4KvJw15TkUgvLtQ/XsviKF/lsnzKdLM8OZO8RKjMHpLF2xl+azrsNWL/JkYDnVLqOxkTPTzPOpaAs95uFeDL1DQKRU4c3mtEvyf0osNG9q8+aSJPj3muDruVm8n20o58bcCvJz95qNlG0TTcfrpEw6dZPIb9nrpZpXQ3SDEopW5h8X7CufcfLxU5O8NsGy1GdLZXpzGPcsiyyfG2388N0A66DNg2jKTcxUZH9hU2qx4a5RavAPtmtVa8BNcO2PE9Dr0doe9ErNA93WifO3UefEcGRiBgL3tiMZHfxUHza8Q+TtQJs2cP1dxvNSLHDtt8LKPMTgzANkEXJUHTMCiQo8CuGde2OSpxQSOx9vTVmcaUNaxNfvpYgfeBuMEv4CV4xDzTCD0TfI/lbx6ZXuDDXPDoy43sF2vsl2QmZLGi+Ss4muKfYdvM1+5ioaY9aMq8UprCQm+Nx1cv3870C9i+AB/NJw99pyYPqr99q4HcW9BKp4Vq+0UY1lk+HNJMwhalxAMpuhbRqbhZyqGPFot1H7ca8Huiua7vL7UgVkpWKwl71lITWZYLlYwcG6FfPQOHnXrOXDx7oI7nw1muDlgdMuDQA897j12baecmJfiKHltisFgc4+cHyJBzTs45fXk55/7s82QM+OGhc+7LFe92/eOhf2fdj5b+0eGIl3O2jot/5Mc5N+/Hv3JwZX7/4Z541/wCAZymbPAZPGfmObMofP7Tj/vT5Q9Xzjm28Qx7/9GASHLSF7zt3cYPy+Qc5gOmWDHb7n15d7bObnwZgOYYE0Jpwxhpn43u9m7Dg9eX6Ww8X9pZzjl5D4sML86yubaHvf9xMMc5mxdY6uR+dP44oIECB95GzrfBx/nHB8c7D34AxHk+sulkZ83v04z7hPJxoRCibIVNt+H5NAHTwPO+H5jyeT6nsdGffhyLDAcbdjd4L4NjQig8sAbv5Xm3z/Z85H6MCQZ8mIMq56Az9+y+cw7bFmyaRuCMPrDWywEbsbqc4/qHwaIY+H0AABAASURBVBLmcbjJAGj+8bMcayUfPD5oVA/8HYasm5VkmtcYrp69DU8xP3hwd0HOeUmsB++RYfgH77mj+WWGp8PojBwWQpB3DjzGmTZ23z4nCY6FFSP8MJydd5qHgy7wa4KW4l0/zPHOyQAeuTcanBgW2CM722gfUfIA/oCjibkT68S7wWLPJwy/Z2/bzwNrxCFG6Ctew4ABB/+eoNGuez5PRlf2tHMbnNTAuYHPBoNjvfdhppkPXs7++2FvW2f7cLTSNNUEDZxz4kIZnz3r7F5kL8ca20s8BgwZbcQHz/5GF/Fu1+I1klSLZxGYGwt8wbXFcRhcoyHNMz+xEWfZ547kvCNI8pzn4HtwQTGmgD9pgH5jP2qE9gb/JP5jDyfJM0Zo73g3ubJ3z54eWIz2NQ1W59znIIA1tj4Ai8HXG8/ZMy8rZVmmBBonwDtC+4HhXYAOTs55ma4cjzgU6BNYb8NxeiRRsXmRIMbb55gp+CjvvGyvgeJFmoAH74PhgLx6jHtLQy6miZxz6uBfBz9diGqAdwImH8KMb8+zSUJNnP0jo6eHRmL/yHweIauDEjsDnjvnZGvMYQ08TIHH+6gch2fB/Wj7AofRW/IzXXprxNDsId6S3R+AMUmSWR4GgwucK5yZyYmdn3KW5Gb4xHk+BNUEPUmaqMeZhiQI8GR4jNDYw4slSdEf+cL+PfIRcPI+TWXyZXuOnGU8sfMH5GFkHg9ltGyR6R45MFjtfofsG78DZw/QKElT2auuaxndbd2APAme2/72jZaU4DcmiQw3AZM96zjHmvqm+1lINVIwKAiqLSnJCCwzaGzfAg7Ow9cgnyZzYLOnaG447La38y9K7LbbuZDSDZ1K5LYgCdoThBk8ho/RwjsHH0rOT3VPwGxwBOCekN/IM4N3IqC0fbu+kzXL89VyDhYXq5Xu7RcPoEOW5SppQlnCPcmpWK4UOXMyXL1TWZQU1Fv1yJzxNCNxLiv2gc8N/DCdaPe1IkHNSCFlwnaYKqYZuHGdQ6cF/IoxSPCpZU3v0DnkIOa5CmQ9QvcjhfQG3Z71hb1bbNyADA5GdwoTxWGQ492ThI7gKA4Z4HGBvrGVEmg0Umg7kkgg4NrTzHIhqmVOTBLkelTPxJLkIBGwYIMSzjc5nmkATvatArMLBcHckSbJYrVUhazf0NQyWTpSGEuTqBFZsj1NZ1YE/WaLeu6NwHtLwbumAWKNzQyabCgses7a395pCk4B3tTIlTeZAZ5JmmWhAXdLLgb0qSwqOOFlPJA8/EjkfVB1cQZ/lrqjKJpiKxJot7p4wNygAr6YzAt9Lwgmj109FzMcQTYbSZwV2CNNEqV5gW62uqLgkWapIvgexk7xbEWyvpAFhxP4mO0sSOAMZpPtA8SyRMGC5/PzCy1aqaeZU7HfIJFkTdoBWwRvT4JxZ9+Q8pIjAY8kkCWN1UCQOwFjx8iXlRbwo1ptFG8bGT1bigg5QfiOZPyIHenQjYL9QozKoX0Dfy3xrIPTRCCflZWMpxEYArySUaOTjjRwHU3Eyb7h670O7OdDIKHiITw4oE+W2ETkMmNti3yvSOom5zU6IfOd5qRilPpDrRATdvYyXV2uN+o/3cv5KMFApmiHbJyenikhoRawFjQHU4ZLk9nnJOyb5akc8mjyZjKzpYg3YjN2NFd2cyI3yAdPA7GWw4cMwalBblJsWwqcE/rjkI/gIzI4IhlORpstfGxs36qU8aJEFxKuAxDXJGU5cj7Bf0sGC5pxZ8DZc+7EDgFYQwgUDLrZ9pw/eKAFMi30/x57ZDJVowsC0R06NaBjJ+uN7GW6GZzX5mQjRwLCLjqhWWjFJ/u24JYGiPn1iud7fFERU3A74icO6kh0JwqQLolKkFcrOhQkggX2xoP7mgZTuVyqosG6WFSK4G9FiRa+TVzHDn2moJAxvwKeFv05FEEZCWtJIXxJAX7iTKO5/SZwxF6YXnVumhPTY5lQFNmqSHK1H7boCjSHXgZv7hJkaiHvgpp31xLy4w7N/Cd999CzojF3oCgxfLpVDTwhS2V4HCnyVjTJja8RutbouRUkM+jfGyyLhYpyoYGifoqu+dMFdLhXig88kDhnX5G8+qiuTLU63WhLEWSkUFeSSWf4jxQZvNtu1dzdKiROB2QmLgrJcIPnD7EFWUg00cQgqpMVGpc0IifmtvBwif3YUizOkCfzCWaXc+TTYBvRxy1FMFek6mlstp+22r38gJzf6YoCcUOhfAlMkSLLkWvvnPJqJU+R+BPNmB4fUMKnSVKG7JWBfVKvGv1tSKyzlzcKQXJWHHC9ltjFNX5njz7vaAZ+pHhkNur+inMpHC3OTzSkQXuK3AcKcmGRqxwl/3ClsMpUUEDz65UaCtzxbKMlfks8jxQiDuxROK91zNQgZ8aPcHXQChu5LiuFq71KbLvp62a5ltCpy/cfFPGfDx4+1N12q3tgWlKMO8LnAp2++Oo5+BaK8Gc4Wyiyf6T4Wy6WciTiGQVqh+FYs2a8PWr33Tt1NO8SaFJxVntSCkbr/MFDnT17Co8T3dEkbytpZb89TgEwH708fJjcpF1byyeJ7C9flFWliXj3Dn3qKXg00emOxkqJXz3/+hnrH6JDC93SGAg+0JikMAacPQXlW5riw66hwfhRmU9UFQutp5TmxkGunRTzSht0LSBHd8jV9YdPuvrmlTpkd3x30O7THt+Sqz+vND1a6fryowSTJ5qaARkY8cWmlxdPkV1s/AYZtoLflAW1FGoLbOvjr79SaEcZLWqYlPVSQSHwiH2paRB8+u6tTI/OH15oRbEjJSYpXjyU2fcRm9lQ1OjwY8euVVHlWmcLOfvTkMQCGTToiK/vaNaYTR2JF06fPFIyOUUKKyOxz9XHD4K0skL88ffvdMu55mcc61aPH2mQVFKIyVYLtdDXbxbqgT+E+Jm3aaninz5TfVVrh5zeQdO67nT+6LHikcXI9oFin/0y2O3uTubr92OrfAzyUwTXpbKBvVxQQtwZCKTuvvteIUxa4I5u8U3uNNeSBmsA39VTcId3VmRXjMqgx9lXT7HLla7fvZXY6/W331KYO8iHoJ44KyJ7cXtUQaH1joZIR0FzgbybzU6wM0fiqer5iUx+cj5PrEmh3d1vX8pipyUNo9uX7xTA/RONpOu377X7V1eaKGBWyOdZzGXxywG5G5BFg3uEqBMNqU8f38O/VkUMWiw3GvA14+/fy9HI3hHXhSJXROfOeJZA0/HjVg5ftlsGpctKzx4/Ra+8VvAAS6o0Jso4bzjLZLb1yS++Jg7NoZfXkiJX/vBUHlpN6G1HYynBBvVFosyKtWYzoOfOjRTG7pX7qCJLdfxwrYZ7W/i0xRb26Nme65JzDjSj3rx9owP+LcEXVZuV3l59VEpx+Y4Kb45+V//8Z0qI70rkeYXMtMRHVzRTO+514DNkiSJ2vPaj9jQTawqOxQJdw9durnul2MPk+UMN0KVC75bnZ5rKTBN+NgD/LQVzR8yUIg/VBntGjJ7A94e/+JnsF6A+vIE38GJN4bWmYF0epNo7+J9oNaYak0ktti+hGS2aF937Gxnvl2aPiG2sed9xVlaWKinGJuQG7ac7LWmq9cdGCp4mxSuN5D8r/LVHz05fPFWD32o/Xit5cKJDHDVg88LHe12iBxM6sEBfY5ap1aCBfdbYk6mI7INWkceV2JXs2bnW0KKjKeiBb0Ec0OAXJgr4N9+/lvk5o8Mt/qzebnWYOnXHoyz+Xzw4pfDr9ObuWqX9QhKNi4EcYkyC9PFODrgL/MDq8QMdWLP+5QtVf/kTBXmK5I3G270mGh4nWSX/6ATVccrgpwO/PQV1k4kSOq+heUxTlcQ+C3xEwjm1lyKyeHx3qXKx0OmTJyqhX0+jM9BkDRTFHfGQyfcIL+Ki1AW2vUc/emKDLbjd/f61wpjg7y5U7iZtaSi16NfhzY3c7SC/98r+7lb7/9tvpX99JfcBAThOcpOEGmmMvP/iRMW/+JlW/+xrda7TGjiVeiX4oSlxWjw8k5KoCjySXupoXB3IQTrk2f30kUb8+v1bfDm8dOiLg2YpslbDtXEaFbNEER8zBjMtXouTE03YqWPXqEcehE1ol7mGt/CgdkJ1pDKdbeMJ8u2915GzjtdbOexvMJokqSJxWI6u9lWioUxUrzIdb651JPcc1gUNigtFa15i63PipokYqPeTJg4AffLnRgXxX4rsHZu9AEYDjb/8OKj/FpuODHjkd0lDffXooVLOitga+0UutynV2bfkX5xqe9yiu6JhXCMVTi32N2Kr6tzL9YNaGhhT8Dp5/lSVT5UqqMV3B+IkX7eKxFAjnxtigdb1Gk8KDfdbqe3UIcd7s3/wAZcjj+9fePQBe5PmhRxyFG+OCp8OcshSEjINxJLDIpO9CBvUW/3BEP7lIxXYQIu1OmJEi0VH9K0mp8rSQg12bSA2CyHOsizy5P3rD9R8gHG1EOqtiZpDuibOXG80oeNJmqikUSMf5X7xTNMvn2rIE01/+1rlvlfaCgFzDN75mRA65xyRsNPIhrBCbfTKRmmgEX/EVo408PxipWQMrJ8UPtxr+4fvkSapB9bVYVRCvj5+804FvHLAkV0eJfYd0d2WmKy475Xd1JqIJRPi4zSkWmATZ91mzoRdDQO8Iv6LJn80UDJ4nZwtFcFVIcw5Wpikkdhk6FstwFtvPuJrDpqQ28Bnh2wH7JwbYVdda3h/rftffyunRMH4crJSE3qJJk+OHVMWFf/quca/fib3H/9K6f/hfy79i18o/9kjYWzlnNeE/Z4MxyEB/6jw8aj+b97J/et3iv/Xv9XAeQd0ZUSngtnDLBWztOsbtSv0KHfqb26U0KDV5b0a4jpHnjq+38465j7cqVitZDbYpVGevNkhuVOVKnFBx02KTh8g9qg4eum+04TcBex8Quy9rw+oSqse4kw8Hoi/FYNaGrMj+Yv/yQON8Fk0EAd8laexa8979TL/7IC9vdzKYHLEWaEepNuDhj+8B/dBCQ0kv1rKU48x+CrythsHL59jh7ArKTCmyPoCvWywnfF+IHa6AqZe4qzpu08yGzmhIz1xijQpQW9FnNojv9XTRyrxQXp1KfvG9pQGCT4mj9gf39PBWw/fXJmDo1PY1or4IUwH0eVEnnYlx38Debt9+7iGvoZXRM7usVEtNGj9KI9cmc46aLPGjlnTrE5Y//1HZdAfJ6b2u/fSdq8OvTOZ9MiH/eni2/2N6ndXisuSOGyvyTvi7u3sqxfEwuP5QiXy7Axf/M9EnWSiwS3iO2e2dFlI2Fg7s8WGHF59kMmq6WYB7v5nj2VzA7be6E5CoBJeG53srzsGam3+wUYn5CsBJEbikYBO3GMP+j+8QcejBmJr9/pGHt3f+Ew9tk4vztQE6XCeKSG/FnKQXKObrF3HTH5dKsFuhwr4ykQO+xOdlysyyUHVEDVBr6liLnY5JebSTy7U09ztsN8OfIt6UvReWVrKYBLN+Wn6QblMAAAQAElEQVSZyrPnhIx64nbDrYc/FrtO2NaIHwiDNJHvenQhkh+32EWTrwK+T4JfSaYkTWZ76eR0XCXyWaYBOc5jIuF7GuR2ujvI/NaIvrfwLSDDk9k8ZH0ivx2JCWqm7/CLnZvkTxcaqLM0i6hIUxagdZxaDdRHuzyAR6r+6g7Z78ibdvL9oLiudLo5VyR2O777qMFgDV4juK4enCk2gybiI6OLkG1Ijm/stXCJOuSxx18OH7aa8CnjzU77/Q5/d1CzzpQSp4zRKyEH9r94KoGjfvdGEXuSwWv7bPR3E+eZ/TxdKcHfBh90a1bYe8n8Vozyb7bqgpTkmURdwOiPGGmCBoF62fT1hRBdyUnz0P+g15dVf9+75Jzdt3cvya5tSOJljmYcR9mwa279e/w4dmFMksM56R94Oe5/Hu7zfP7lFj/uR4PLP/78+X2Dx4Y9HgmQvgz7/GXYvR6lixDZ7tlne3czNQVRDWe7o/l0J/0772Jv7/w898tz8ZrGAbqgDVx/+fny3IyQUFobdu/Lu8Hbd51GHOf0A22cc/IIpUcwnDN45hX6t1/uB5htnQ17/uV9hEdWaB8ReiJyNFSyXWzE4BU4w67tfAPL5tu7/uxlMz7fGHnYU6xMoJtz3IeXw3zGOE9wzkEPJ+c+jxk/rvXDy3Nt60f2MBgn1oo9RpJ5yMk6Pw+OYQV7yMmbQjDHPtn9nsQxQJMBOg3w0PYMwc+4iZdzjjUBOILE+h7cB/a36y/DOY+dQMEwiPYshCB7Tew50wK4uo5gkXfvnXrOsWc2x4bNsXsmP8F7znJ/HLaX3Z9Y66T5vuP9y5hpwufImSkOwnCqSfAHeD+CGyBIGIoQE/kZvkExSbkOcs5pYkJLMcWDc0xsTlBkrl3bnsYjD0z2OeG+nNRh4DrWmIwNOODIvjbHA4fRcDJYJ45lb/FuTTZ7d87JOYZsSN4HjHgq28s5p5qkzWjxWW5GDFki55wa7nfIsz0z/CTH2ijn7EQnMSfJcnzowCWf5WT8dPK8j4jqyB2nGifjoIX4ZPuY3NjsDKPsnJMHzxLDanjaswB8Mhwk2T3PHJNxz+cMQ+zADQLO9qfG+BqceZopt2ecYUklU3/4cbL9EqOx83IMyKSMQKTA+Nqw842m1kg7UiwZkBkbDfy0pkXP555A34m9XFCHkxuBzwNnTcLtvJdd/1GWQpDh6ZDXiGx0JCmGQ0TfsqIkZ2hlTldZKsdzMb8mMTS0YhLZy82yavslwDhxVo8jbEhqB842mT4QpA3ohJ0zAVeawgee57znlvRAb4PXhgc+gzFwvsmVeE0mp8A3MU+sH5DZEBIcbqtoMOlPrxGCmQwYDiZPdt1ztsm6gteAHbDZN58+qTnsdaCgPHIvQJ/Vai2orphlsuKgweOYbLzKs1QZ91N495mnPOAnR6bsnAw4cgIOO7c1Z8r9e5y2EdfmWHDSY6d7dKGDPjbf5KhAlsQGNQGFnWWJx0hA0hEAWgFzqlK1rNkD5/HuzqZqTbDpnIMSThXFjEBxwjPE2NPIawlYDVYbDWcZDNMkNTTIbKTgYfAc2M/kxnB2TDDaBWQvA8eccXN/S1zQqPthv+XJqUb4e7zZznS0fSwZDQQLDXM4giLSnVpkKE3SGdY9hQWThQ6ayHktoHEHj1IflZQlMBFMQseZtbzbzy3Jjg9BJksOvjsKVT2y22NPRiuC+RliTTwLLijNChmNTd5Mtu7HThPzuuBEL0RJksnsXYypJgLKDvoeCSIn75Rv1jK5teS7JvjzADISxIpR+nwOaCcoHSiYFkmuAzAc0OMD/MigUQ99DZoKnhyM3/CygPcpNHYStGvnYbxwyN+IrC3AO2U452TrHEWvAO+IWdVQ9LL3MLHYfnivSPLF3MVmox20sb1MdxJ0YG3FF+gQoafd69EryWlHg9GubZhc270O3Ad0cUdBBTDVwJOeoFcUGIxefeoVKbyP+B4bBr8NY6S9l+BldG4JmtNjr2II2pFAF+2kHtub0ZSdCMY7bNG4SOdmVR+EPLTac2YHbCl64qDxHXKR2n7YgJb7Df4iy3N56EZt8PNa+GSFZYf+bk42BrL223vt33xQIHHts6gAvAkB9GKMquCPJ8kbikS1ek1G00WuPg0qFHUE7inlHR7aeSaTe/hnciZoFkNUNLlz0oQ+1DzL0Hv7Vl1Gc+CeIn1Cwdd+C7a4OOWMkXx8qx77ZGtZwi5OEZx6bJ9zXpKT4TvCPys41tD/loZCRG5HSTsKIG7Xyu1bDTShMxKE4sHFLDNbeG323HS4hqY59InomsM2losKvzVQ1wsy3ThCv4iPsmuzFTY64LfhkCEHzW0v85GL0xPsnJdDZhzJWYoNNjlwzAMk4OVfBw14G7ERdVsD570GZHeHzQQlnmh+syU1MmR2xPiX4wPOaArfg+O8HxMOJKyWsEQINLleYyoNVIj8wskvkB1sXUmRwBLNpHcyuciyXCn2JglRDQUg02MP7wZLRJC9u9cf1d3sNSBvd9c32lMQz5Cda4rCh6bWJU3uxdmpBoI8swMplbOWYqaQjxY8GvgwsTanfqod0oJcjeiB2SuH/7y5upaDf5v1iSbondaDPLy/IxkbSdQCeArZWOQLNdHJfgliy7PK5zOdzN810MV4ZjYdciqFPwWykeA3zX6Y/e/RtfVyJXtu8Cfwtxk67a9vdaSRekkDpzN4KaQJeLNnFEEpkmX1qBH8J0aAfkWSymWJcoooE83BMGL7Ptxq6Eb1t536O+i+HWj6XSr6RBPNgT186YZe8WKt1aMLjdjYtJd26Ob1R4op8D0CTyhzVRRcazfAt0hCO6q0JJtCR7KqFCiMdGWiPYjeMWf97BGgNmotlqLhI5pTPfTe0TBMLzbaPKNYsSw0sn4h+Mu59/gth33qwdUSzhQcCmR8Adwp7x+21+qjn+Fom1YPHz6S0KFz3k/Klaxo0FIEzVopRw6swXx5e6t76NiDY8swnlTVgnXoKE2GFXqQ/eSxiifnMjsVKThUFG9bi6EYDTqXoBsphcQdvDXfmtzWila0oKi4ffdBDTYlRS4W0G8qU1189UwendohP3GUjsiip/gSloUm7NL1q5dKKRxUP3mIL000fLPDN/VavHikNQWg8c217tAdj5+9hf8H7Pj+1y+V0zxIi1JFVsj/+p3qb97q48ePKmhwbcrFXJTYfvdGZt+CwhwznD55qgPFDH9HzHuHHFy1uvzmIwzuNILrAjvjkY/uYilRKE1/9Uzj+UpdHtXio2/fX85Fq8BcB/wmnynFs96auRQ0nfdaPblQ9fRE5ZMTZQ9yrb86Q3av5N9dK1BAuHjxRMF18l9jv08TJanTGj0Y8Ac1uNXYP08R5JZm4iZkCvc1uL1TRYFuoqhTLBYyGk7oqKpCOTRYA/eUe9W7e7nLVioWuvntB9V/+16iSTLuBm18ReHkVhE5HxOvXYAZ2PBsudDJBfwGvwzeHsxGIqfLi1NZgSkBtlOa5D2xwOa61pIG0enFhR6enc92cQdvkvON7sugD//q90pap/H7W40vd9q/29EwKnRlBcvrvc4uHuns/IEcOvL4py90++mjtp/ea8wmTdi/k8cnekiTanm2VoJ9vmuPur271ofuUosXG3WxUaA5VoOr+/qBMnQ/vDhXmmdKkcP7P7zWniJ/3/VzXJPEVNZo3FvR2rU6UuiqTjby2LETik8TZ7zHLqZWtCJmWG9OVNCAL3op6aSbb17qhDi4v71SR4Hp4+/sm2OZ6q5TTgF3ohBZwe8bGpk32y308Phkp3RItFmfqsFP1xR+TW92Ta09TfYFxab0olKdIYNnUf4k0YPFQgk+L9JYMf0paTre0mS1hrHxJqMp7bHBNYFAQlM1owFZ4wPKXUfB+63cmnNXUfnZhbbEHsOi0A45Fo2k47tbDe/3qupMcQffv73R/nKrwYp5+I0F9E7wscko3VP4LLE/E3YzfXom936LnTwoLXLlGU+w65kPKtNcB2yB8AP32IERH3Salloir8kgZbbvFHSgQL3gvYyZ7n/zUrvmqLtX73X5+o0q4pVHj59oUVRKkbsiLYgfBtkvV+X4voLiqNF319e6o5me5Ln8JGHGVWdB9dTPa4XNDJsF/ICGq0p36mS28x79EYXJu6srGb8fnz1SdFEdcj784ZMmdCfBZ+yw0e+6g+qhlWoYT1Nj4PwMvvoq04HG2YQfnFapPDxKiKF22IEOuW8u75SgT0PbyRrlsSxUgksbpb5K1RdBTR5kzaoj9rwmp0nhpaPIn4OP5Gh23OoIXRtsyBr/3uGfD3WtiUJyM/ZKrflE42igmJ+C/BIZ7YlTh4crWVM6xlSn9gso2An7RmYoMnkJWjkKqC1xGx+Qwa8ePNGBZoLBHkPA1g5z4T1dVurJg+rv3ol+kQTPuzeXOgLrEVvQZF4FOdldvZc1BFpy3S00Nj9bXdYaoMHt2KiJk8LJQo7met93uiRWyxXneloDPpHcwH55ymMjewAkVFYXpDsKxTWymED7PbJhBeAyy5HfRqufv1CFvWnCILOxLk10gu2xb0imVtylsTPgY8rlChiXamkG3f3mjer/5qW6v/mkSLM1EIt2oVGb14q/qFT+i6/k/tOf6vBPThQelxCqVx972TfPFEZNT5cKlivVRyVZqrvdrfoiqsAP5jRa2xS6Yh89zacMG5Ei7+aTzPZOziEvRznWt9Eps5ggTzWKF8/StNCI3hxsD+N9P87fort7/V4L5CbCi47GyphGDfDEE8t0375XvMfuActiuZTHH+WPzlWRpyEOmrxmPtbYp45YIVtUs78syYMthu2gvctzGkIn8PRWmjTbqQRfz1F8djSmPuiexocnfhjf36hg0574KmukspWq5VLCVwjetl2nAAxH8tuIfkyLQhGdsNwAlLS93er46VrlxZkEfwPID5tM9v+G9T/krVmSyRPfm3A6+3PBnFtiJ9LNSj26Mzc0FqUaivv523tZLoAISL9/r4H4MKG5ky3Refx8SWw1EEs5+OF8Loc+5txLwS8hTunRpxE6Tk2vjHsR3Q5cH5G5ifpDxpzgo66xSR02peNe/f177eG7W+TK8O8Eb+p//0r65oOyl1tVMYcnrfz7O+1/4OU4TejUqD+9nIye3nmlk1N4d6/BbBX2c0yiRuIBtZOCxVro+oY4KQMOjx8zProY5L96oIFmcY/MTMtMx2/fKa4XmoBLqxz5PZEen2pcFRpgpsMPN4mTKzJ1HTJPvFQTOwu6J2+26okvkrtO46dbmfx2+JCIbc5RxgHZISWQHm40nZa6bfZq4GWAnj0SPHz/QfYXQu7ySdVff619UUtf2fnAE53847Wmv36h8L/9S01/9VDTz87Vo0t1KbWp1MFXy2cG9MB9eytn8cl/8XcSjV/9l98rvR/lP7Zq8UV+20r3rSK2r4dm6lEy/FnWSQXPkkYKg1Na5MpOV0qen8t+aUFJ0IS+t1GS54eYcaTxELWowQAAEABJREFU5MDNeO0mCVbI9FvE8Dm4j3Wrw+W1Gvju2G/a1ypCqkg8m8Cb3Toq+/rpHE865L0mB3DIT6tBjrMdtF0STwqbecC/m066v3imfL1UQl4hfFJXRqXYApM9LTLV1EVGi7/hqeUC4zfvVY1Bngau2Ye2iAppqok8xuH3p0SKo5Q+fwRaTpnBlvB8USjD54g4H4wVYlSGPHfYeU9+JvxiQiwee2n34YMa5NvhexIf1NLcbKduzjlEfNt/+1rjhy10ndTid+7JG41eTZRy9Gyg9uDAZYm/9odOKXIRicGNP20NQ6DbAR+Xp5ki/t8Bi775pCQmMhg68skBWxQ+3asg3imKQmnGXGxTnuVq8KceA1KdrNVut0qQA6HrY9vJkRs4GOexMwMN5W5dqKW+PdEYjtAlIxdbUPcx2lX4gn17VPdvvtf4b15K8Gxkvj9fy9bvm6Mc+cpkv/zjJciuFFrFECRotYLXHblb9vBM7TqTQ6eG40EB2xxsDjq6xLYWb+40kRcS5EnwSDQhR+JL09UBfk/fftBEnjcUUREa9Pu9MvyoyDEDvi7Q4GyxQc5o9XYL7W/kiZGFzJv/6JHb/e9fqgd+nS+hyb1G7o1+UkesUsRUKfFWji9oiC1HfFJLrczlmSI07aF1UVbUE/c6vr1Ux9rh5g6EJyXQMgWHlBhsxHaG7VHBR42vPxHHpBqRyxKedNC4IA8bqgQde6Qj5yYPzjWeVrL7CfpSJJnaq1v1xAE5dtGhUyaLKTLn0bEO2ZjIZzPkwg88eX0pB70n5KmnluLArcRXjNCvhVa91fCJt9p1LoslAVU1spgebLFXRBZSmvZDcIrwxCFLET2NEfjR7/w4Kb9qZl5Pd3uNyHZ7u53z2QHdFfpi/sVs/Q7FmDjXBw/uV7r/9o3WeUVMfSXvPHF1pZEc1c7x8Mn2ii4o0IDPf/JUWmbav3zPXDNqDCuS2XDOyTmHf5vm4dznz845fXnZvH+f8WW+c3++35f7/4Pfp88w2dkAp3n8D97EFhguX4Z9/jxs39GcLsPu2Gd7N4La+5dhnx0FZ3tu11+GPZ9GODlfiGBF/+hr4pwv48tE57y8D/MYMezTDzg795mGNs85J+e8Js6y53bvy3DANV8bGEggy+ePf/pnEss1cfaXe1/2mZhs6+f3eZKY62SvfhhMWFhn650GnNVAQmLbOGcwezkHjNyz+V+G7TVyz4Z3bp4zco49t/UxiX/c0+7Z+HziJJtn65xz89lmmD3XYoJzTjFEeYLyQMDhoIVzn+fZmc65eb1zTs452WteaxcMuw4Bp8u1neO8m+Hg4/w+32Odc5/x8lz/8R5nWtAxQpMRHnVdb8vkg81l8Nxg8Lw757gfxJsMF9vD5tnZzn2Gy7k/vTsHbXEetr/tYWvEK2AkbPjAXrI5A4FSP8Oa4lCNFs47OcczHHRDAuQ4386boI3BavQegTd4ZAce2BktxeYRJo7w0zkvz/qJ+c65Gd6Ecw0OwyXiDABl/rFGpeEAAHLzHTe/G7z9DH8/7+XcZ3gmO4OzbWrwQQOBkQ9B4rkPXvYCJHubzw0zbyOPnRKcrT0wPtt7BKYeuNMk4bnX2A1yPHDOyRxyhhNxnGH7TppktAghKMdxe87qoM1kh03ShGwOwDWxVoDBLXU47gl4J+bYMFm3NUavJCYyfY/ez2udc6pxWCbHpTlJPps8NCQZNmyt807Be2KCTj171zinDsfrJuAlKAmegyV5H+YRA7DixJxzfHacM81rDW/QkQtegSGwTqCF8dbz2ehkn3ucUAf8PXLQAps9H0l+ovMypx/bUT1Ns0ASV6QZ9Otl87wP7Pt5dCTLEVwb4M2gf4DW9r7AaRXAlhXlHLDKaAQNjW4OWJxzsm8Yjdx34BXSBCJLHY0ak7We9wT+GEwevTXam1xPIFYTYOQEj0L+bF8bVqCwz/P8EMBY86sDH7tnHzYkR/bZc14EzoFnAlej8wT8xWole2YjALfBVRMYWXLfk/CbvE52Jni0NAQtsBa6bdcp+41Nq40FachsGpM5MAzOK0OeTN53FO7sN+4NFgtcbH975r1TjHEepSWiTLCgt4KGIUQdgGF/OCjhjMB+EzIhmpWOBHMkyDA+OYp7Aq6JYfMyaD9/g5zPLbS04aBKtTnVkgDSrnPom8CzI4Gb55mXV8J5q9VaCfAbH+6vr2Uvk2nbuwFHk2MLTm0PsxVJmimw7guMtu+EXOV5oZimsmJlCuz97qiOAN2HQJOin+8bbkfk3PhhfLIzR/TM9suywlgr06N5D+AtCG5C8BL7H5HZEBNN3unk9FSmj0lGcAfOgTOM1zWBo0ujUgrLGUmFs8SGYM5DwwG5P1IEmXmwKiWC5iZO6stUvkiVYi+FvbM9cwJJs0VmG1JoZnLcwpMcXY4EoQZjDR7FamWgyXjQU+y8plE1IeN7ZLYhOW2xKR00TPBnA7JzoGFhOuCBe8A+ZSX6wnxrLLsQNQJnDwzyXrckDUYfa+bauw3nnGKaSLw752caiHehJ5/tmeejU8G+M51/kDM5p8/yFWS0aoAp8Ozu/k4ZsnNAJux+BM4GGllBK11WBMiN1g8JkCkMj8tMFvyPVaqUoNzJK4M2Hlgl9qfxEqFhWze6o9hWGg2HQTFJ5nkpz3IC7AN4DejGBE8d6yJw7PcHzQ1t00v0J4Qogz9JM7XQcMJ31NboSZwGYDe/ZPy2s9M0lXNO9wTf5u9abKwfpXQJj5tOZpsa9LmEb0Zbb3ujzyU6ny2YI0eT55Zm20HZkYUkDz2Jz54mdEJCWHbSHXy1swxfswsdsmD8N/3N0lSjnWN0SoPKJNN6s1GBrEzwNkuS2RcYfwBTzjnVFOmN3ivkJ4WGA3Q6JQkwWk3Bq0B272h+5An40zROk1Ql+nUPXTNoX8Lf9eZER+z1QJxhvqHGbphsj8iCh48JNsLjS+z/hXsPzWvTDc62fRpk1/Dgo8weFNVSBqvRNLqgA/y45awU2Wi4brCdOfw0mPfI9ciZKbyx58a/ATvZ4zcyko0yX9MoudPu9R3F1F67N9AVGuXQe4UtMrs4wOcJ/ne3W3nwX331RDnhUg+uJQ3ODn7n6H9ieCTgXlYqGCYTdt/4UCAnDj0asR9LxbmINC4yBXhm+xsf7Ldr64/X6kk6JwrkJYlZwKZsaXIbjbb3t7i+Vh02cwe972lgVvDtOOGT4fGIrN0fdmopHnor2MCXoUpkdDBbkgK7wdFRADmMnRwJ/fYthQl0wOC6Q9/Nn/gQOIc9iU/sLy0Y/EJmcooDUWgBNq0826gdenkK3x3nmryYzptMzCoGnm3X6ZIm0/DhRg3Jeof9OqF46M+juqpX9Xyh4vFS8p3kRjk3yWKUjmZXR2FoQB6PfaP1yWbWyRGexUFqoXsDjo5iXbLvZHNNH8/Pz3UHbh4ADM9TfOoyyWkyv1PlE/VplB5QsKLhtH7ykEQSJlJw70mKe2AtFivdFWFuXmUUkHoKQGuaQQXNCGusNeDRL1KtkbML5iajdE9jOvigGhmt4cE1yXKfBwqHpUoK1o6ibSgy5Qp68OK57rFdjnU5e8x2lzinIQkW9vWInH28vdY9RZIjBZuJxr7SqJwido2+RGzB7dWNdhRI08nLL0odMq9iP2iiGb9+/EDNMtUyFrr77q3CfSOj0xF5KWKuiaJHQB/N3ydpqhGZXqLTDUXU/ffv5G+P0rLQiiaifUtgAo/y68daQP+bN+9VnKxm+zR9/VD1SaEIfj3FzOmnD5TD14vnT3WkgHAk7irR+YAcBR9l36a3e11LnLAInDEoPEoUHgflL0p15aT2/SfV7z+iF6kW0Kqh8H6koBIoHicUIRN4v6IoNFIc3d9sVWK/anxYj6xE9Lk1mwe9kkmyb/2V4NUhvxNyOMag5dOHSmjeNetS99/cyh1zHX57i+7vtf+015YizUCDqaf5Wx9rYtVetn6ARneZ1FFwTJG90X6JAX1JH53OzaOwoEiRpTpQ8N1TgByQmUgTKwfv8skDdRSQ858+lhVgS4rfW4RmT5O5ooEy/6llbPsema3QY+ec0hDVsL/9eckGGUhLJAe72KFju/NS13/3je6vt+h0nH1QC2/NZzjvdXHxQGmeSxRdIrDmLmqNDUkonkT8xBabcUextWqc+rujqrNTbX72QtnDU+WrhXrObSnamD8aoMMJ8pT4oCosdf3NlQ7fNKp/d9SBJqZvh/nP/A00tw7Yao9MpL98qhx7lSQJeohNxW+a/Q7MXVWFsqrE5qTU4A464Au2lzc6X27UwuP926v5G/sRWJc/eazrfq/y+UN12OHmTnKrE1UUtNvnXu2be+kKWUXf/ACvhkYv7BvuyLbpSEYVuItem4fQ34pf0KE822hC17bEEMuyUol8Hlnf4msBQmMSdESmuyKRLlba/OSJQpbJvhWIYVLbDRqInd9/eK/2JFdLZ2XMgtIXD2Qy0lPIu/u771RSmPTod8rauj7MdqHDttxut9C3VpImWpxupEcrefR6+M1rffzmO02c64mnGmi5pDEa8YdbCqn5Vw81UjxVnmnCV5Sg3SNjyaqUszgQXXnwl7/QsM7V5F4N4A/YTeecMtbc3d/rqj9oCT6n8Dqleb2gYLtHxi0uvCaGbrA7V9+/UUoM4lk7oDP3yOR2u5XhEZxXWC+0p9l88hzfh0w68Zok848lMju9uVJBc6MjjpbsqdOE7iRpKgJ3HVkr7M8GG5GzPkF/Wnievb3VA2KJMmCP0jjbKH+1V2gnbZ4+lH+wUU+80eHDhR70FMePmZPJhjtdyGK8KQ3aI0sm90fsa0KMFmPQAd0qkbn1eqPFeq3T8wsd4fnuzSfl0Hj5/LE8TdN+u9O0zJG1SKyDr3p3pRQeFjTEjlXUR9cit/lcBLZvnWX4+An7a7zMofGnd+8UkqjFZqPgA3a3lsOWOux6SzPgCBz7m61yYoDlaqXj8YgcpFqSF0AkOfjeJ9ArDxqZazKQQrcSXSqXC/zBQUtsSepT5diV1YvHuvW9bqZagQJuwTzLVRQc5zulLmiDzxL5RHmymX3nzdWlJvvPOflX6No3bzQiR2VealjlOpZR4cFGdRU0nS2xDSc6XG119/vXsmZVvNhoyIIGoxUxf7lcqsEm3RFvdV6zX0vSUtmUKnt/lPv+libwO+3+9Tv57w9KD9I0tprSRuky6PwvHmr6+Vrunz/UcBHVJ7WG+ys55LHH/43EFj22LU9TCfpYE9B+6aZFzzy5Z0PcfCRvMdkwXS6h0zB0Mn4oeBU/2FOLVb33WsL/EV13Ichihv7TViY/ohGx+uVPtKO47ok57P6A3NZhUrhYq/j5M+X2p+iDx97ey1+j068+aHoJPW2Q62ZJCm6T7DViIzbrlToawhbPBGzhVNf2SDk0M50QvmxKvHpo6ckxEqWqkkIeubW6wwB9J5N3bPFEUz0Q5xxo6hq/eppNcQjK8fnty09KkbeG+HNdrWWV8vMAABAASURBVGUNq8XFqYqfPZHeb2XfMN8XAV0adfr1c/llKWsk9U2j8fFGvQ2TmRfnai1ORnebyy10WSnScI5mdzascdLwcKnRBrZh/OaD2tcf8aGtxOcce9ZebVVjx47gPUJb0VQznvldo4Qm6eAnOfAZiRf09HSmxUjektBI7GjEJC6oYJ8UHx+zTCVbCx0ymc2Qd4+PmlaFBkZHXaEmv+v/+5fyNHOMuI7142y7RuIaWyWk3Z7w3uGr/l+/lXtzrXiyVEc8YTK1Q9ZG7H6PHqgb5bNUrsqVQCdVqcY/vFP3/loTcuGwtWWaCxMkRxNtoPkl7Jngv/0JcNMRbQ9a0MWdoteYJ4rYuQI/78pUvsoUsaENOmB5gF9XNDbh01mltj4qB+8eeZCbdF/vtML31n6SsqiUuMtRN+inVqu/fKbpa+j3T58p/LMX0l89Vvo/e67w80fkDVEdNJiaSQn0y2575Vtird9+UoLPHv67bzT97SvV1kyHXkKW4xiU0dwZ8eMNTUAXvAZG9dVjyXvFVQkMiRxxc7hY6UhTW8jcAE1itZB3XiK2cNTjymdPdMwk553E2iO21iHTA/5lzKJqZGQ0+F5dSujJBK56fqqSvCJ/dC6lqSbkI6PJ1RFLdd9/VPlxL9HwrIn3E2Te/F+XONXY1eEV8SJ22z07k4gvluVSAd+h37zVBK8d8eBA0yliq3viGauvHNg3Jw7zlzv1yPtUZso42+F7Avf8xzsVoycWPsgTJ6TEbuNJofjiiaRRA/bOfkmigWeORhwtXPXYz/Bgow6/0X24lnt8IsWgFl8UoW2LDykfnGmiSTgCswOPFJkWuu2w0R3N+/iLZ/LkJULvqq+xOQVnJolKfBRKrgkb2IBLS+w4rQvJdBM7nXCud06dH7UI0E+TeuCcbnekVaNqbChMUvrsQpZXaYPdzr0E3r6fNL2/kRuRlx/yY8ED+6wpkeCd1fF6N6rrG+2IHSd0L21GlU8fIG+petNpzlP0aoj9G/z8Ar+W/OVXsrxATnLYO7FuwN+vwN1Dm5pY032DDXlzowk6euL5iZrJ8GGrCN578lKL4SbixIDeaY3uESNNv3kpswuOeli/QNiIYwfygII5AZn2earAebO9Yd/6/ZUC9tnkccDu7eHJSE72vr5TeID/wf/vsf3hxQMlP0V+iQ8nZDM7WSs/4zm2w3CbkqiYF1jqqAm/fnC9xlTkLVfKyRGjvLKi0kjMN2GPE/PJxL9W46jYy2SsW0S5RxsdepTzd29lv1DjyQ39otDx05U6P2kERke8bHHUgLzsLq/UR8f9oyK+S4dGAZs3kht16IrDvobAvvBdzqulVlOTywUzVPC2VJT5pIgva1aJInyLLsiR5yWnK3lkvQPOGKOyDPkx30PM7LF3I+dm0HVEzu7sF9CoTRjt2+21UvLjAf3d7W7lg5tlbQrQg7hxIEZzi1wGa/c332mHTwj4AMcZE7bwiA2Jo9Py8UNA9nJFrp48afqLp8pOTpWmhSL6MkIPR14bvFePD52IA0fkxmTb5LGGbzl4ev3//cLA6h8a//imzjk55+ZJzn1+n8y4Meabf9++BBbi/o9P/Dz33+/fP+1v5/3b4+/fwzmb9+fPRuCw4d3fTzrnP6+xf7+MH+/gnN398R2wAu+JfSferZhkAwLxgB8MzJ/P5h7zbK7dH03omOPcn+/LFI3cH3F+FsjZ3HmKTbPBjT/CCszOOY503P3Tj31y4j+e2V3nHAYGdeX982ePYkXuJfIhyDmnv+/lnPt7nznnJOfnZ845GU42xMtx/8s1H+dnHQleT3AbY8JnqQd3iT30mSbe3hn2Y2ttWIPBaGD3PMoQMaB27ZzT/Bm4zTgEb6s1v5xz8gxb572TrXHu8zni1WJo7JlztuZP93nEzzSvTZKoAdqPxgjuOvd5XvB+fj7CG3tuMPJYzn1+/kW+A3ANKK1zTiPvPYlwb+/gPzBCMLpjdHjOhrJ7Ns/W2Zj35WxvzznA1tq13fc+zAWaeT7wWPFx+qP8jTMsDTjaPQvCDVa2mO93GOie8wfeBwJYH9iLgNvO9yFAK4Mrmed+WWPvRodR0wxngAdGnyRLFTBs3kf4+fmZ8bYgAZmAvQNnc3b2mzi2hw2774HZrkfoO8PuHZYBGeDfGmNXk+AYPAE5cXIawc3utzyLIVH0QWbYDYeexGaEFz4ECVrZmRH4nHMzTPZMThj4zN5k+mZ4FwQ4I+cbPM45NezdktR1BGwpgUBOMSnPM0Wcu+1pa4xnYq5zTsbPAO690VlSXpWcN86wJlkuo7+TU8Y5hm9KYO/5bHsZDxzw1hS36+ORdZPsvgWNZpcCQuSzRAVrHDJq651zCsgMJygAV7qoNMUgC3LwJ+px3J7PBqeNHv7GJFUwWoHnEedv92Qv6GVvE/chuWwYvSf4ZYlaz33DR06yAt0E/SvwyDgzSTMZzvbM1tk+Ixc1BccUeeBSgKoUGmQM571ClkjAFkKQ2NMONNxS8ANVW0Lyms+jg552xoityDhLvGoKOQ2fbfTQzOhka02OS4oKGbyyM0fDi2F6afhAWHkOtDP27MFW8jYR2Ww4p8ehJvBwTXN4QRJtuNoco4vZiJrCpha5QpnLnK/2DUEDMZgFSl6qSKwXrJ2wY1YEneWToMbmFwQ+1jTgeH4cg50BpEW2I/xjuRYGe5YrIbiyIsmIfbBzPXTZ0yRjhSy+nFfj7HeWpAD/inUF8maBluERs0xZmijj3Yg5mswwxKkJ93LoY/vaMJq20LIoS43oTsqzDrkP0GEDLj4EcvRBy/VGCfxM2HdyUgrMCWOqcnKSVh3BSUcyuScob9nPwecRuRHnrqALR8toPpF8zMO+NcSIWaacYXu1BFtWRK0JdK2QGklkTK4LZK1ITM5aDSSoIwlae32npJdabNaOgvfRmirAZcW61XIJqyftCMBMdmp4a/J+8+G9PPo7y51kpJE1UM12WIMkCXGmmdHNRg8dDJ6OgN1wtoLi9EWuocsEf4IP0GeU2S2TcQeixo/I88h+HDP/GL1a4HDeZkg59A5JJIk8yqELWZphI1r1BJKmv45ViKUcsmbJUkOQm5CwROba/DUFNh+CzE41yG0LrIZrVg9qPt0oIRi2gNhhB8Z3N/IhqKYYEeGvJ3B2FA8akj4Brww5h310XiVyn2Ova3h4ZDTIZwPO8/7w2+R/IkivMUo5ybgVnCrDBXkxmYmrUqusVG8JfJVp5Cxr+gxcO67tFyGMf5GCwdHgHKQFCU9OIporyqMT1A3UUvxzSZTJu30T94BdzDjH7FvIUt3ebDVg0zz0cchJXFayMWRRJUnIHYUzSybOHz9WBj5On19HktWChNJB3FsapVuSCo5UkqYaSOR3Zhd4NkEXw9uvSwVwGoH/dmhkdDF62y9RHGhE9dB+YGzRz7vdnfbYiMk77UiuI7bH5CgF3qos1SEvbA0gDjnLkZkOXc9UIK8B/pgf2AF3R2Hv8OGTTuzbdMzWJBmL7NJk1eZyS4CoS2S6BB87Z7FYab05ZZywbwGsJFdM3N5uxZvsZbBnWSHbYwAeo8uK4m7XHJClnRYkgtVFpezhQtXFQgcNqi+3SilOGb/NxhY0IkZwu76+1J6C1ZGE25Kom7fv1cKy5GylWwr2SoMc8mpramTf6GD22eyP2c8amU2xizgtJRRNRubnZaGWwkKLnnuSu6VP1d7utSchtsS/wjausSfn5+effTFJZqRw5LElnoQqpWgQuB6vsA8kdSVFQJcENRRIrcBgtjUnyTK7YQ1dkWCWiwrca+oAuQr4FGOis+fP8D/FbB8CvDm9uJCdazRE9CkuDTKfPf7kQh246dOdRmzgRCI+rgqlD05Up1CXxNuvFyoUtBrjrPciYU+QyXDdSPeT3B6/an9ilT1acG6QQ2sSFtj0cZPrHpk13CfsUJbkSuF3wnDo6+LiXCOJfoNdyymwmf7aLz/swqhzZGEgQR8ZB5L/RE4RfZmCVw+NHQWD47tPuqFRO2VB2eMzBWCLm4VuX77RWV7JO6c9+t/va9XYg4GC+fXVFQWDjSwpPbz7qIbRsU9KU6aAtvkMm7Q+2cy/ke3gx+2rdxqxN8ViIUch4fDDb+jn2BuTexvm7+JxUPvtR0VszTpCNfiTcS+jGTYhLxFeBHCN4BCSoA34Z08fqKYAHDCcTeq1IZmeC20003oMSkVBcYfuTlWmYrXUkYJQDIlybEZ+ulZ9dauCIs+UFWq/u1EHnbqNU1hNGh5V6rFbDnl6/+oNtM+U4dPHxOmOQoU4t3nzkVCgwQc26s03Qe8a23bE3hbgZ7TPsG9n6xNlnLep1vO8olrpcN8q7KXuY6OiSbWjmNphw3pGoajJDehe0OSDCmzUMY6ygs77ly814AMnCht7irdml1MKYdYEuqe5meEbjxTls3tE7JtLVeNK41VPA+KGApq0aw4zj8OjXENy1Oki0eKXD8EtUZWlOl2uZLqmZaGE4s+wyHVIRIFM0Pojst7ocJLJU6CKxnf07PbmWj228MGDR8hZyjpsyIszDS9K0T6RA67hsKdZfKOWAuGDkzMtKdDeUOByFPWOFDLHcZxj6dvtFtM/qcg4l2Jfgd9KGNaETCjgiFihgpfloiJWHpQmqZbIlsl7QvFS2LChkMZfrHXIjirPFzocKGBT4BmutqrM7jjoHqXeO91+4Lxtq/YSi3c3qHm/V4Ms5FmlMs1Vu1EB2iePMp1Cp7hJlK9KaJUpqyAM8nx59UnLslK83un4/Xsd8Vl3+JjleqWA3CYxqELvJ+TyNgyKIfK5BP5O1vgzv+GRPY/t2KaiuX2rA3obsQk2dh8+yJ8kSpe5kvc1RbO9Ovh8SwNzgn/DMtHZ2Zn2+zvO5jkUtF/8FPhF9HKZFrrdbsFXyn2qPfp49+Fe+3e3Gi87+NLo+vWVWmgxYMsaGixWeP+4u5LB5TRpWKWKyMI9fnPRTcrAJaPo7SmEjmml22+ulfoCWXok9x9cqBh6RWK0W4qMJzTGFz9/qNUvHui46NRUnSpimvZyqwW2rsbnBIqQ09lC5elmtjHpk3MV6MH6MWteflD4/kr79580AUP/bDXrXAC3Dl+WAuX2uzfoU6uOeKndgpsfVD46U3q+kYNfixaZAI/D715rwp6YL1yvTjRi55xzsl8gqGKqXX/Up/cftHvzQRl4FjRhW+gRvNenmytsWK/7y0+K0HCPPdw3e60omtbZpJwiYUfh7/QnT7VCx0twSGiO2C8kmR/HJOkav73HLw8fblR1yDy8q9HJ4fpeWxqS1YMT9jlB14EXnTp++17251+XNG0ONG2nda7laq21T9ReXcvirQ67dkS+Mx918uSRMvzD9cvXuieWGLAVGXb0+ptX+vTdK91z1ulf/FTFY/wHDfbr7Y12r97r4tlTbECu7u3l3Pi6+MufKk8yDTSohM9/9OCBxuAUHp1IT09k8ZTZ655CK2mhKhcVaWjXyPf9gRsnAAAQAElEQVRI0TahkD/RLHPP8dfPzrV49lAFuDn4Z7FSgT8/EkddXn/SzcePanoY9PWFLrDrOWvL5w8UC/hxvVX/cavl6Yms6XF4814NcdLwN99rCb9OXjyVsCEtsrSJwI/9rRkdOnhPLLK9ulQ7dcoWhco804nh4SWfRC2JP9PzjepUit3EfhkydqkaGvj3WyV3NeYVmVxUOmKLgvnQD7eKFxutkPm779+oZF0F6MmaediljjzI4DH7GfGH012j8c1R/b98r/6//aTjr6+wo7fq0DP7JRuLszMaZeWzU5X/yV8o/d//c/n/4Jky9MN8XNd32MVeXZXKUbQPD06V0AjsKPxO0DKul8qWNkp1QycXvKauV0uOOOF/O/xXkeSynKYmFtohJweG8T9iV5MiVwDPGj8+wDezRQm+KuecRVEKgVH3+zc0bhod//BGBY3gBP+ZLEuFqlRNnkAvVjvi4AT/EbF1h/299hS8E2iOFMucRwP9OuKZrq5VI9cH4GuJn/zoeC716jSS/xnsJjuRWLKNjrsDzPFy0Gj5kyfYwUoFvnU/1rIcaUGjbOBZDiyDNXCJMSZynwHfrTLTBD3W6EvH3v7Qa87daE4lZSn3Yav85bX86xsJPc1cprCsVL14pInYQB/u5MmnRuKHAG7u+0s17GNNnohf909OJRpRFp+N6KWHHzn6lzzcqEmcevSlSb0ichPYJ0E+7/GDB+QxoFu71++h037ma8RAlMizg35b/KkjHpiA31fwh+b3hN90HTQKkpaZInJbZIUSYiD///legfVukgbnxKW4VM8NqIt15N8/fCK3qtWUCXLdMxBa4DI5CNiNBN0UODbYi/FqqwDvemRseL5W8nijkKeqke099qODBokLNLUG7bAfrXoF5L8vooahmW205WcJ+7f4gLHvia8+cP5R3a9fKfO5hK8cyBVviDddCJqgU+d6FQLWplMFEiM+JIOWerrW9FeP5P6zv9b4n/9T3f/1Q/mLXP60kP2WyhQn9R668MNqRWQq/OaTuv/qdzr+3/+Vhv/ib2XxWof9HOF5VksBmjboRuTdEQ+7p2eK+OUc3mfQdbBv076/pIl6KUec4/CPPY3NEZ+bEXMo8YroTw0Pj/j8AT8UoeP48r0iDVi/h77EKuUZtjwPcpYA4o9zdKoFr8FJfZB2NAs1SkajMYva4WOCdZFoJCqJasuowyJqLJwKbKigaY/O+XaQfWN7QuYc9SgZvfykJpPGJxs58qH4q2cakEuH7O0GkF7yEHmtaLx6OxOalT99KpFn3b58K4e9HZDZ6WKpEXvTEf8PH6DBodXI3BG2mZ216xQ7vTg7V8OZrsigOTDCZ/HaJ/zT9BrJEbOfAMPUK+skj79xKQ+BrSP3GJC19OGZEuKcpAfuKO2JFfvXn2RiENIUW1Hr0NcyGZnlFPxbeJCETD06an/5I1WiDhzikzNN2OcWuurhWpZrDg8WKvHHYb2c+RV//lgibwzMC/DoOLby+CjFRAE732Aj2/2e+Pxew3evpRjVYFcidtxxdkWcN50uyEtvZr90JJ8ajF75Z/wzdNhwqd9+FGqBj76lMSgNNMj36EZAHkbntKeJW1r+XUXtni7loNdAXrGHt+F8RZP9qJT4alUuicuu1K2ipuuDHH7JEe+L/NLiJdMh9/xUgXvGu37olBH3WB3Z6GcytSD/oDCsAbmbJGXIrSOvO4GGuq8l/ESZ5pjAWpMXsioR4MpxfyKn2bt+jpmSzUItuWCNXrgyk5C7ua6TBhm/djdbtcSHUxJ0hI49NXTEEsZKh7fwlP089R+z8RV6Njw5UUO83pVBwyJTjp+KP3kgn2fy6JBjfeaiFveDMuyl53k6BunjVpYPdOCz/sVXEvsk5CrpkwuNqbBFlaLR46cX2ENperjS9D32AHkzeEy9zF4PxIETum9+J4ZEIgZNW6eSWCMlpwjIpUemWpq+45sr5fiGEbrX2HCTMdODiMxkqwVxocD9RhE7mjICPjVsaw3IWsZep+iK8aI5HOSrkhxpPctqQ32ji04e+xDfbbWgCNZeXsKWnQ71PXFCPduqW2LNHJqFTrK/WjKmUZ64J2JIWuyK1z/6cjz9twe3/vhjYvFvjz8+/Pe+mEDi3x7Sj/YdRz4yuIcOSAA+sob40u5wjvt7Brd++LG9R6JNG3Zt44dHf/bmnGNrP48vc7z7E4nm9Rw6Mezahn54OSTZAbKNEaM+UtT/sscPU/7szZ7ZsJu2n707xy4/DCrScuBp9+25zXXOya7tHgSRPffBz+92zznPbTcP55yc+9OYZvwH2fs8oOmf9pK8/2EtZA4+2Hbz8LYHV865uaHZd/38zi32mubrgcDJ8JWcPr/s3cbnT1/+HexM+DYx7N7I54HgxD7bGHAEHWPk+QyPTWLYPEgOjAivj9xxnOQUnP9sdOwhtLd5CIScczJ4jA/i5ZybYXXg5dzn6/k8Ox9e2bVz7Mn4cs0y9cBiBnHelxtGr575znvFGBnhj0O87LkzmNhngP8mCzbMSZsc2d62p9HBYLNnTsAzwz/NMNocsf9AAOSc05ez7UwfgtIsn3FrW8InDJk9t70Cz3pgMxraHkY/o0EIRi8BZ5TRVbyccxzhGWHmX/Ces8Vnr8B8IJG9DE57T3GoPhBsQS/DMSSJEh+YH9hzlI9eLvj5Ws4p/PDsy3qDJ0CvHjlxPOsw0AP0GfjcEMyPP+Aak3SGoyUAMtgTzokBuDm3tXms0Y9ePfyxOWacLVDyIcjOSVnnnJMlQSMCkaSpCktYYiApamU8dc4BqpOXUwB2L2lAtp1zMtoORkuG9w48vZzziuxr5wXOES/7bDQNwGjOkVuKnDGhay0O2fYx/HxwSoFhmvFoleA0DC+T/Z4zgg9yLDbZ500da21fw0vAbw5rREZmvqAbNruHZhPXSUwUvJeAO8syBc53fPbAfSDhNYLaXj2y4sHT+TAHS3Y2DIMuhWKaKIIfYCMPk5IkVU6iM/xAX+ecsjQD7qgtxQM790ChCtAIDgbWjEp4bud0NNGEPPREpx5+lewTgdF5rwPJXkOCnaSpDB+DzYNkSBPOKzRCf/FqcbAt8zoShplXIciD1zQnaaPsnPYH3Az/ARvSog/OuRmeCZqanRIADuCdJFE5hQMP7g487T3AS9MlCzbmvfjMKeAeleFoLXGTsx0mefY1/E0Gm/oo2z9Bnof5HDyrJNNxpokNQGtiqcM5O03Ieg98xrtIciRgCYyRvW/vbtUQFBhNTh8+kMmHOWfPGsN9gv5ZUYKFJO8Vgmd5ogisUz/KmjMHGl8Gl3NOjjkDMtZzL4GHKcPoYvOMHtViqTv4Zk2rDn2aKBKcnGw0IG8mHwE62/xys5YoMtk3cTv2itic6APnB3l4Z/wfwakHvobEfARCJ1FEPCgh4YtpomNzlPHM8MyrSi4a3PCdJM1sRUkTWtBwRbHTktWaIKuF/zv7Jh2wWZPeQydPcOWzRIfMKS4r3RDQjAQwHfJvhSBP0Og4P0X+Es6wQLwmEDfZtZEvFzJ6Lyjg7g87AuRa1WqpkgJ04RPlIZHR/54gdMl9429F4GUyFsAjrCo1yOOIfE0kqlW1UJKkM63vkGfv3Lw+JzhOCUAzAsjgvKCUirJEVsc5GTE5GNAH770ygj83SqYbJkPGP5MvSDjTOElTdZx5QAci11ZkPJJM3N3fQbKorCzUkEB4cE+5Nlti+x7h7Z7EsIceJUnCVOMjzJY6yUFDg2FFUcPOLMH1lv3aRaqUooQliHXfKgWP49jL+G44sVS2v9sSgN43s7/d0kA45F5ukc/zRZN+QYC9XK6UUmSy+701NtC95uPN3ITPi0IuTdQj22ZnahLVhtED3zGRTDdyZIE4VgPJZiB5bEmO8hBV+ajrw70iCePA4hEZAkUC3YMi9EzaUYtHBPHB03ypNSIb680JiUmjtIJWJJKh6eXRykACXG/vlLmggbMXU5TYzGNfa+Z9ogBaU+gaKFSPyGOHjxpIenoajA8pdhbLinU1OzmJxDdDN8w+B2xTzjNBZ4/uBGacPLxQyFLlSSKT4+KMBBt54UBko5DxdYmMJOBo+4rk6AgP7pBFo7nYw2T6ADwp9msCRgv6TXetMDbAf9ujybwmYKmRkR7eWVxhdJwkVST/DphsTMtc5+cXctCspTh9S6G39Vgm9Mm+Ib9er7VEL9dnp3LoXkIBuMfGHbBRHpnOSGLXJyeyeOMWWcvg6Qzf+zvdkRjrrldVC5pTJHNOR5rbLUVmg8dlEWicCpKciuKTw06kFEFLq8BA43B7VIL+grKa1M2NkQP82KGzHbrXY6tGZOeOgsMIfyeSQuPlPQX3BfbKUUQfnp5qhCYVjc0JHxTRx9n/gm/EBoUQPxdv0b3i+Rl4dPO3UrKfPNZQpiohWne5ldm3Ajk+rlI1NOYd9FtAkxIetMtUYzcogJ87X6qD9u3hqCO2XOhs+ehck3faAndNMjuC28DnFr6Idao7OeQhUqw2+3B49VGWULb4s4mi+Z4idI9uZxTGCortZn8CRGlYP5E4Z/jLDr0OFBETGrAKQSV6Z3Ts8LkpNqa876V+Uk4xuMeGBBeVpKn2FGr3FKMIG5B4aY9u1uhgkeVajnH+tqn9wkS6KBXhj0tZB9dSfG+JHJu/chRNhZ4dSOjHadCxPuiO5D17uJG848fp5MGF8q8eoeu9rhde659aMWeUc1LyaKPE7AZ2ckUD5OPuRv3tPfU4pwPyYrIueLccgnp82SVN1IHkuf9AYR26HbDtIU3AeaEW+5KSwFuzdJkRPyAfizSXf3EurQpN+KgWfg5losRIQkEt2XUU019KyERC4+GO5lBd49OdFOVgYaMDMUxN4q48VR5TKXhqFkcdoNfNN681LjO1Xasank9VqnBSzjQw2rlBSsaljrlXlZSq0WVM46zrFTwo4EnOuZmLSqBzcB5/sGKPpYSv6+xcYJvg45vvv1dAXjro3IGb2eisHjVfb/fYoUb5cdQyr2S6OmRBfRhVQ5elz+U2uRYnhZJ1pmdPnmn5/KHWFMPLFw+E8QSHGrt5pnRV6kgzLXmwUYlfrCkGXVFMtj+btvjlC4XDqIq9PfZgtdhQQJC6LJHHRucU/APFji3FBxRH1XUt+zZYUuU6f/ZEaZowudPBC1gHbdCjKwoU491eCfroofn+t99rtVnr6vpSt6/eqqNJlsaoMLIUexiLTEmeyiOPGbq9wk4F5H5Y5tqcnynHLnlkI6NY16VulkHzcaY3/XggJvRa0gTpsU/C3jT4kOZqpxafkFCsaSim3P7mezUUejdZpaqddMwGtR/22pgs05DTRalsvZIu72UxTTJII3A6CZMf5R6tZa7EvrG9o1iTVoVOTx/J4wu2Hz8pRWaOsZPbZBTAWyU/u5jXTRQgG2yxo0F2+vUzGoStIngcNWhHg9tBvy1Fz5RG8w6b2xWJquWCQu1C1JwkaDJgf746e6gsTTVhsW1wSQAAEABJREFUb6Z1JfumhpJUae00fnupFH8o/OSDnz+gWL7U/tVWt2+v1b2/l/dOrkBeglfigtIsU4OPvE8mzf4VGEyHTn/5lcLDQjVFN2GTh2Ot05ONwvNz2TeeAzwTfuDp8ye6vblTjW25rXezfG3ON0r+yTM55Fo09hrTMeBe458m7OY1jcYOHzulXjHLtFys1BNXdMSFjTWBiFNE4X1AB91lrZv7K4k4YLVYqMbG3fpeR3Q9XjfEeK2u8Em+WipebFTSIMzga5bl6t2kHD8dPt5pQCY2FLVTcC/grTWOVsulPP5w4KwWuUiYG6Fr8tNHur26UQteb37zO1kckmfo/asPcs7LwYcLCud906gtMw1ycjGRxy89WX72mUbTA7bmIc3E2y2N6W6njmLxfTrpAL2vf/deb//2D8hIrr1a9dj7GprUZ6VGbOIRn7L+xXONftKS+C4sCxUUKcuDw3c61cQJEbvv8HvFyVr9oUZGa1VjqoQ9tjRd7BdDt9mg6heP8Vl3yppBZmtqCugtRduCouSDp8/ZLyDgTuXjM1X4+YLYRTTHjuDvOXf94EwOHdxvt/j+K/XITkCfml+/lv3FA0yWIno5Yb96o6X5L2Tm5GfPtDl/qMXTC0ToqD4PNAn3ik5KTpe6/faNGprXFuP5QTpi7w80Es2PplmqI7rVk3essTsXp6dKgaW8bdT/jnU8G8gZw+trGZ30YKUO25+FRPsyaHy8lvF4ujsg+++gz1HZstR+rNVUQdNpiW6POnWZLBfAJaqh6ea6nsb+Oy0owptuj9iPtmkJ1woN0Lhl75VLFFeVUhqLFs82NCrT5UIV8RQip21/JM9q1UDngJ0vHp9L3lEs79URh+7Nn4JXzXldOsoViVYPT7R4/FgtPsu/b+X+sNP4N9iS13sVd1LonITsdVHqsknjeabxP3os/7+Ef3/1lQbwLe9bTdD/47t3muBXj707WZ0pwHeHT/FJIg2DUmuycH56cqKJ/Sr8wB1xfk1MOXA/YANiVSi4oAN5w93HS9m3q3L4kCMjgX3sF3bv8BsOOojYqKWRH7kveHT87r1a+6Z53WlaZgr4h3BzUAI8CfJlPCnxjSXNgv7TtRLin4Q8aXST9g9KtGnS4mdPZbDELJN7dqrh+l7DC3D56oEEnx36Mwr9jqmS042GLGhHvWJ8f0OjBGECjoy1/d29zLfX375VILfwxGUNjttzyojY19hZW9vRPDWb1rZHdeQApU/V27daXdCYpkpY293cq18mGoj1HLh2BFcOf+Ggi+lL5qJCPSguSplPIOjUFtodadrcoI8+TRTTUmPbaPp0hz6OEo0c/+5Wjthm9E7N+49aXFyoSgpN6N/yyUOt7H+9gf8dvODfpK7vtDm/UERGnYnFrlW3KaSzhTqU0QWvA/i476/Vv7mR+YKQ5NLVAf8+yAGn5DSRY5h8e3TZcDv8qz8ooam+WG7mX7YIxG2WE3jkR2+u51+GG/EDyeQ1EWvUt1u1r94rMdtH87OD1s06VUUTogFHz/7h4Uae/VPwUxLkPPQk1gtJVE3DZ8QOJX/4qAxbHqGFxRIdMZY2pRo3arxYaN1KRrOGekHoB+npqRp86/irJ0r+o58r+Q9/ouPXGwX8skqvhP3XnVPrJ/Vp0GjN2bd38n/3Tu7/8Wsl/9W36v/P/1Luw05ZyJWtl3Nz8Eg87vFZi5BJ8DagJ/lqqfArZJE4farhG/FVg9z3uVMA3uXpmYZVhg5nEjIXka8EpXKT1EOPDjrlf/VT5Q/PFbE/woabXwrI8fjsREJee2xgQBRiksmTJw00rRfwKz/bSIuc+OGxnHNyxDEj9qncDzK/oEUhD6+rxVIV9tftO7WcOb7+oODgUZHI5N7ihGEcNPhB3YcbpVmmHlzu9vjFCB7ooVtXWi5WqvG546d71b9/rXt0f9ccQIR1yP76q2eyXCw+Ie+hJjW+u1HCXtYcnOF2koiZMpcqtpMaYr2R2C9rRhWna3zWrer3V5J3WhEbuiqTy1Md77cKNC4na7TBszRJJXLcgFyNiZNDbkKSqP/+g8znlvhDIVsi3gr4sKJ3ytDPHjs9NY0m75Sisx2NaQePanyFyA8CcggZZ5hT1pjvGB4s1dOAu/nme7V/eK09NiSiN/4P0BDYAjFBhp/taPYfX7+TkP8ZnixRad/+poncQafw1YVmGAUjJQXomUMbX2VaP32kHHq4l1dy2wOgj2qJXaO8JuhdEA+PxOQt8U9K3WVij7o+qqBxp+jlsa/Ft1fqoKUnp14wX8jFWKUKNJyby2u5rx+ox0ZO2G9r/DXkVyYrOrby4OGQq/HDVpEaUrfFt2BPHDgMyONE/eZATD9d3ilJUlms2wythHylloOQ13c00j3zqinRyLyc++5yh91ayJGDrc/P0bOGhnqrYXuvhLjPY0sqi8uw7ZlLtMfWl+SBHfZ72lRan5xJ2PBqsdCIb63IHUWcFgO24W4nxUDcUKskvhmp0TjyoONxjxx8Iu7i2WmuwBnh4hT77zXC+5FGrL46V4udrh4+VEJ8VBNn9MB8tGdpkD9dyf5KxAS9HLUFo1kHbZpH3Edn0rtWwmZ47N4EnWb5If8YgVHooEM/BuLQnpGs1jrQyA+PNirgzUC8MGI7VKaq8Evu1TV8uVXwwIfv79lH2H5hl0fmTKeVBF2PC+wUvGvRTxFTHsmNEuL2sFwoS7EBVa6BHAThUQueKbXiBfF0SeAS3mw1PFho/eihpuikp2tl9k15dKgjDrMacQzgDbX/gR8W6R8a/8CS/1FuYyURANtqPh2ldiivff6zgdZODP2DMNpq/Xu9Jpgzjp+V9McLvPM//vj/89pOnNcYzP/AbPejPc3ZDjgvH4Ic9ycTFJzNyBhgvL3/eBsfvObhw3zbOSfnvgyD1XH/8wAlrjU/9whaiFEhBD6L1yT3I5oaHNwwvSPAGufh5Jj3+cc5J+c+j893/vzficNGcO5InIQBk5z+9OKsH6117vMz55yccxp/THc+G6y2n623d+ec7H0gSB1xvpKTGI4xsfbLiAFlwgFN0FC8nGMGeKd5zidh6zsNFEbswwS8PXQP3ss5Z7fmM+y+DW7y8/lczxwbA2fFGOSZH7yfnxvsdr8HNrtvNPXBz/uNnOWZZ/e9HP9pdsDzQ/5hm/mewc/h3IH8wGXn2z4R5+Y4zx7YvYEzevAboIHHsX1WESc7ozNZAb5k5nGUDwGjnbDtJDvEs09gvyRyT386ZyAAcHw2h23wWLG0IRGxvZ1zcs6pw7A0jB5naWc5YHTOQctBtp4TxERJTmbkjCYj+/bgb+eJl8Ev25Rh9yPwfbnng2efUdFgAzdbb3s65yXOcc7JXmmWzjjZta01g5fh0KMPEnSugXFkf/vTCj0OeUIWHXtPaSIlkUAH+OxzEhTYy3PPefeZRujbhDxE55kaFaGVfniFEDRAX6NB27QG0oyKweAc65F7m3pv3wTjoiWp6qBVCmxpytnANP0wh8OUgqcPUd4DtxznJTKce9ZF7tuwz0VVyIeglsC+YXQeqgSvyXEIPylOLEnSeY5zXs45HXE+dV2roWg2EXRGnLkPAfgHNRj9DhlyeaIkTTURNDrmWPA0aGK9lwcm2Ms+jQye/ge8U+bPx/Jwvdnoy/VMCGCxnwn5m2kCXbOQyGNOBx4YTAcLtrj+08+knEDIeJbBiw7exSxTwuigsZ1ncy1oy7hnOBteLfMCPIMoMnke4NmErAXollPcCabrk638Yfz4mnXZekXw0Ojz/oYFAzj5mfEN4Gm6ZUWaCXp6HxSzTA060XatDBYZ9j/atwGmzuSNe45nE3Nt/7QsZcPuefYyHTU67Hd3mvgvA9acwtOIvWKp7q9v5JBju7bRss9AQC5eRtuW64YxOs2/Ne2R0dwcPoG+0S3LcgWGAwaWyOzFn+ylZpxbaGvPlwQoaZbNum1BZU2BLYQgK65kBBYmE845VRRa2wiXg+QJNjyBpQVb98eDDCfHWUieKoLPPUmznWtjcqyZB/9QxBKjudpKNN8Sj36B58H0BXka7o8KBFVWTMgIwmxY0lukmUSgOtDsSIDVaMJxWgP76KUR3p8+eiQB52K1EiDqx68CWhi/RmS+R0ZsvgPHnKRzDG4OLkXwVkBDs1NLCn8Te9UkqTHLZPpX0jTyvZQzHDgsQyYrcjTMMZ6sNiRrHGqw3dzQyOAsk3vjUb7ZaEcB0eTDaN0iJykw9dia29stAVuLXLUSJBIve25zTefMV8cYVQLbiKzsSeAccxbQuQfvAd01v2ZreuiTokMGU8QmFDRzPUlQTUGxdRM8XMlPTkeaLGYbTQYr9hX7LHJsDMJvMNt8a5J0JBrl2UYOfouEwn5rsI7SkEaV56eqKDCYvi2Xa40Uc67ffZhlLclz9diePbJhRUsB/wSuARlPSDbsF0Yaihc9NDJe1MhiIKi1hM++2XFPwmLfwLBnpnctexn/IsSNJystFOezY0mxBLt0pPnOIxmt75Alo0lNEy2n8LIEzgP4d59uZQ2fyKSSBNGSo9E7QVIF9MfD73uTWzaq2LeqFtjjqMizEZmx4Lliv5JkQhY4Q4epyhDLmqJlLZOJmW4Uri53tzoYfuBFj0EYYe1JTFKaFx4aBN4P2JAEXrXIj8GwB8a795fqgNuliaYszn4KdilkhYymHQmJJYo183IStlAP6mmMpyTPGRNvv3+nkqQwwdimyOkavpj/y+FHi12yBOtAkmOJTmStwdyTdBTQY2UFCHTvloJUuKtJ8mp14HBnSTI0SEnqRwMU2TO+2Tc/h76Tj1EPnj7TgWJrf71TxL9ly0oD/iajwWRzGwogWZbJwfuWZDF1URWyWaMHHYWDGnksHp0pp9By4DpBdkOSq+b8spk0UnCL+1YJOEfnFaHh2VdPtSTBzkgerWjvKK4vXjyiljVooDgdSZQ9ON6SlE+snUjUEhdkfs7wvyWxPn7aq/l4JAHrKSB2auUpOt1oQbNevAJ0a4Bxiz0e8eOO5CypSnUUQkeSZERFHrtltD1iozMftXSJLGGzgqawZ5Z0i8QsAENVLVQiWym+he1VAE9H0XsHja14h2jKikorEt6MwsWDp0/VUvQ/UlwYXn2a/0yyxVwJdDySwCsElTTiHMlrJF666xvtu1oJhaQe+bEzhFFZnZ7McYX9xvGRRP3u7aXWjx8oUFR2yI3ZgIImrenFvq01ESNaoXBzfiZFBN3p8wtcTQRMV86hUYJcVMC6oVDMMdrQCFgpqIVvtn68r+dvhgleLHyh5RAoYF4rIF8dcLTQzH6LpN3vZp+7ipn8Ar5rUKmoDBkOyIIo9vXIzTnNkhEbtwQfA2lELixBzyie5BRsbM6BIoKjoHSkWHdFs8whj4MblSaZUHGtKBZ0nLvAnzWLqPzRuQoaiZP3StEj86s1vtVjj0Z8QomdHb0UoJMV5k3GjFeLRxeqkD9HcazCxqQ+qjxdKMDr06+fyrxtNUEAABAASURBVOHfvJwEwcweF8i/wXu/3ertq5dKaHDcYPsD8AmcahpkA/Jlf7o9DlLGaNLAnic6QKsTl6ktE+1oClgzx0PbnIJChT3qVrmys40yiu9jlqh88VB3fa0yWygpMlzbXinr+5c1VF3TRJBufvNGN8h0g/5bA3+iuGYy1CHvizRTAt0HisUn2Pg1sZLRRA4HIV7TCGae4v+O+GOnGxocDbbO7KSII/MldEDGtw8KLdJcR/tTidjwFcWw8GIt5xslNFHvP33QYlEqIG/OBgrVBMliuRgSOZ4l2049OMUQtdyccq4jdJ5UA+eQBV29fKOBwlfBmWbLboejltgST35k9C4536eJWgq045U0HRk58vUMesadVg8q6SwoOUlpJGx09h/+Ui4J6mF6fdlqmJBH5DNbBw1u0NXtjYaXFNReXspkJYVO5WKhHlvYfLzSHY3rhGJ7OFnIYEqSVJfvP3EodLtutUlWMt6NhzuTDN1e1fpIg7J3R7lFrvVirYh+jItMTeZ1SYP8nEZfWBTqaJwlSaL1mmIS8ryMuQr8tomQ6fXQ9Wopmov3WwpG9e6g5RTV0Nwtec+x80PwyN5KFmO1w17xa6ecWObBLy6EkkicOXDGlEJnJ+gN6ORPEVtTJblaipBFPWmiOB4+jcqVKjvJtfzFqVrVsnlb/PcsA+AxoaMLdC69WGmDHDXtQZffvdJg38a971WUK2LNey0qp5AMGvHnDx4+Jt5Z6OZ6S/N4O/uWEBM161wNdny53Cg+fYhZPaiiUV49OlHaDBqu7pUdBj2oNgro7rE66ObqUuf/fC2X9TrgHx1Nm46Gwu2vv9Pap2qjU47eO3zG7bev5WiW+HWl/NOOpkKnAT/d0JRf02ju8VXvf/ONzA+voVlfpXqE7zN99dujLn7+E8Wy0LooNBJLlF+faX2SKU0GxecripGVusIrYicufvVT9UbjcdDji4fKxgSYU6Ufap387JHOfrGBJqX2+3toVOgxNFmXS5lNPnvxTBajNjQ8Pm4vlaxKTTTA99fQC/uvqZeHc/75mRyx3Ujsg7Apw95jUmkyHiQKm2v7s+bo3QF/tiK2WfzyOaLTKULrgdi4v+50/fK94iKVX0n19ZXMv480Ea+/h1boeqRo7n9LMZwY0Qqxm6+f6IAfsjgxPdvo5Bw/Q7G3R+6Ej06XlRbI7vXvXmr/+r1u372X/bJPv8xUPD7RHh2y2HBCF86+fq6IfbVrs2dNlLLzjabE6zgNmjyfk1RJkWMP6tnXHPDVA/GGR39a6NDRIDL8Dr99rQGZ6Imv0phoUS5UEoNk2NDlFGZf7GksTXki2KWUGH/A3x1p9M8xnKRYZDJ5HiHm3e1WARgDMUnuouqxU36ykcdP+LLQcr2mGf5BWZZrIM61HGdCD+tXH5Q7bAl8sfi7XCx0Bx+dKTExheDjycMzFYwOfQ8+SNgdadDh7kYl+7aHjgI1ULzp5L/v1f+3H3X5f/lb3f3dB0WINLlENcvqdFCXj/LPopb/9ELTf/JC4T/6Cp051URHqaehPiAzA7I6UpTv46SpSvAdB4Ui1UgeM+EfemLHHP+1pohfMTJiE0Gnrm2Yl2tJYyjBPh9pCgV03vK4vCyVdSK2utVAbFu5VA0+Oc9LVWYPHl/ILwsJ212+eCqfZ/KbSkoTdfhn++UOFFwOHRvCpBEfOELHCtrV1DaMlzl5WiAvm95cqc+9OjfO34bskc89uNiek8EP7ZQE5ehlYPhRqq+2Gm73GqD5iE1bhkyYfPmHGxU07h3xk7trQDNXIOYTsI6ck66XNBCliSJ9inxPVaYmcWoZObJEoIWbnGY7nCiCX60JuzFhXyYaSeNfPFIPTAnNeLMjm4r92P8UGox/eK+hPcqtCnn0aVrmvGcKw8h+HyDmIJMHp0nHmy18quWQSWGf6w/QoEjkaX5GbJHQb4GLPt7K0fid3l6phY8j8Ppjr2xZaiij4mqp9tNWR5pnx//+G41ZUCIH5H4eAUuyT6RAg3SJzfWTNJF/dPDCXe+VlpVa4qURmItHNFawrx4diOTvQvcy5KgnDxyI4dKLjSrOvvvt9yoh9pQE6WqvHN99/OatRho4Ux6VnG9mkbc4q4H3ngZXVzrVhSTsRMac/ds30uOFxmdrtf/sifTPnmn1f/xfy/2vfi73H36l8FdPNf70TN06CnYrHaQDPOqclyNm7mm2tX/7Sv7//Y38v/xO9d9+r7htFExfo8MGZhL2uUM/OnDIwa18/lB+Ucz5iOCfp/F3ePNRJp/+ATDTFEpdImf6SR4DGdTkgidnag871XdbBfja1Xv82AG+SgOxe08uYjzoPmw1YhcCzbMUm5T4qBZ+ePxBZ/bu2Ubi80izfaIx7D7cKXy4VXq5l4g3+yA1wGsyLO/UEJeFba3+1UcRNBH71AplJv/8QrKGJIQZH2GzHp9olqNdowzbfHz5gWMyLcZIvI5cAV+PjNSfrpSuKvmLpRxNvQr5X5ydsLcUoa9ofCXE4gOxeo+sWfOqK4J6bLEYPX50OtQ6gP9EIy/89CGS5rT/5o067E++WqqkyXcAV7260oQMW14VXBCeWLP+0OibPt7JIcfu6dlsW6cRRLj2+Le08zK9HZCT5tV79c1RE7In+0WCqtJxv9eWJm5P7DsMvUISleW5uvooYc/dbS0TmBG5M5wSs2Ho+slyrYhclsRQjnhhck59EjQQY3XI4/jsRPkpvgkRtTrJ8eZ25u8O/xGKXCO4tKlkMn20Gg44ZScbOepoNXM67NtQIjvQJRJ/GJ0DPFIasR87eZqp6clSCXJo9iE9X8s/PldEVgb8u7/YqIFuE3h2766k7y8V0MGR9Xa2uwMvYjG7F7BTEdkdsX2D6RywDdjAWR8TrwIf073+qPHVJXb3TkbL7OfoE/bLo6sZNKl8LstxHPSLj04V4aWINw5xUFNGyf6ceME7fqGH5/aLIQH6G24JNRL7RQDLr/q20VS3yF8619ZCK/zvJJO3wX6JLSTEYb08a7vv3n2mBbDnfO7RgaKoNHzzQQn64n/2WCm2NCXOTD7cK6IXHn72xAQBOcWda0+tSNjTEILGd5fyMVWEPxF6Cj1vaCw36HSfBpmNC/grx/Py5FQ5si347vDVEzQfzyuZjKfY0pG4dcAmjuOgjtzcIVPBYN/tVeEzfYxIhuOIUhGYsutalssesI08kMOuapmrOj2RQ6763Kt7uNQIDSM8T7EFQ4A2iHq8Oah4/lRd5rCBaw3w+5a4aa5lPkEGX19J+ISO+1PXS4sCv56rJ8c82l+veXuj9v/L2n8+SZbu+X3Y9zHHpyvb1WZ67HXYJQWRBAkSZDBCipBCf6zeKYJSKELBkECECALggsDu3b1mbNuyWVXpjtfnd3p67r1rSLxQTj2dJ895zM/brBpkznLnPGbK8GnheC4/QiEbzjnwdLJrG8796We7Z0DbcO7DM+f+199trg1b69yHuXZtw7kPn+25cx+unXP28Q/DiA58dsO5H595N8Hp3Id3e/a/NZxz8jgBG/p7XgaPMdLeBxJdG3/PtGkPZ+czbC8bfzzP1o+sH4HZOeCT++PH0/XI8+mCf3zwsuHcH+ZNn9nf/a3B9Ik39t5hyEbOsGvnvNw0nJz7+4fN6xFWWzP+EU3tvo0BYzoyPOvts80T84g5JCeB+Ic3ksTICB64f5zLU8UYFJNol3LAMl3wj+1jYNq+3jvuSM59eBcve+49ezGcczIFFS+7x9tP+Dr3YY3NHw0uHjrnftrLOScfE3nO4O5P921u32G5JEWUscfRWnHS9nfMtf14NJ1j19OwGwznvJz3MtqYbATvcTzDNAaQ6jEoNgYMgJ3JEtl59m5rpnvMc84pcLbtLV4mM8F7JUk67W3rbdjzafzIB7s2+tu7wet9UJomspfB49kjhgA8/Yd9OKtn7Yh82XObZ3N6+F5TiLFvQhlcHnjsmdkec4IRurXWHDSjwQPDmzc5/gmc6aCD7SPW2b4j53h7FqIig8vpJyADHXvYHNvTznHOsczJ1httMgKthD1NfgUfJ1o4+B+Mtj02up/2DOAlXlbcyLJMdqaY17QNDbxm2rOcL6b7LbrAhRIXlMVUgscDRt0KRSJASmgieUZCscCR4NmwhEt1J9t/dNJo5wcn4ggKLoNCxAGPmmhbU3Syz957juGmfrxP8NDwbIKNeznG3wevwIBE8uxhzRqjeU/QMUAbpsnoZO+Sk/dezjnWhOk9wl8PHW3PmqTVGT9xlClAphQ4fdvL9aMmeYF+g+2L/Bm9gwuK7DfBQYIQcJhBfto3QWeLvGDtoEgwHpnbM7dPwCl4dTSfnXc6kGR5xxoQiCafyLhzTvZyIWhLI9fkqEFeAutMfgLzE3B1wO24NzLfHKo5+ISkuMM5lgQQB2RQcrB90MiaHtxSZK8maDQe9tDSAoMQvXwkQJtVSqFpwzoH2QPnm94FYI/s43+0NyZX03poYby3eT00SUn6gg+KhvfoKFiuadDccf7I+ZIlRtGeZ6mGJGggWTP4DsiY6UyH3ti+di+rKpWLhQJ0tCAkQSbtPSfhTdNUISIv4JPw3HFtxd8OWg7QyXQvptk0x/SlKistCbZMV6YB7TOS60DTLucMK3IafUvm2bo9hYKRvQ81wRz0zTgz9pKHx4fdXsb79lDLmmDTn1LB3tncJE1l7yln2yiKUgaLwQj5ZM3eFBrn3G8m2XTIt/RIsBSSVCNy1hLE9RSdG4r7/cNOe0vmY4qeJZAafYXOtqhHBw0v09VHAt0GnGqKw957jUvOJbCx37BzJEL7znS4nWxZaUHIk5UOwJ8TcHn7Jt16p5agxVFsCBQH9l2tDQ2+gHw9UrQw2AsC8hT4LKhuOPuADI3ovTWuc+jmnJNHl4x/xjODMRAkJiweCJYPlqxEp5aEoYffTprOOCDfi/lCh91W9sUF+1JHTUA6YlNNRzZcBx90gBcmt7Z2RFe8R2Y5U/DpnkKogL1p9yqQB5Ox0vQA+HYkIh3wzikALGgeE9cROPaqypmMrwsCwQw6HLAte4Y0ymTL6BqRK5ODhgLRiD0bOSPxQQGb0GArIvx2adSWRH0k8dK8VEOAb/K8JRju4UeCTuTA8khiarTxeapsSUJtRQQSkAPB5UBy0NN03FJUnhI7rjOSW29yQMJyc7+ebKQV1SI2KXdRYxYVOG8AroriVoK+JbNCuQXSnAGrNIOueZIrZpkCCdCK5qPRMGkGBQr3xdFCnqS/QX4Dup4yL0K/UFUTPyYfhY04IAMjdDH9NDvReSmHtwGbknWS90E7Cv9M0eLkRN2PdA95BjyFgvcyet7bbzew3wfedNrCmxZZ8MiI7et4NxuWHjq1V2vVNFE9Ta32cq1ZkitUhXqK/jkFxRq9yEjKEpK1ArjNrj7QVAUYhbu9+lfXSgjgpwIXcoz6Kg1RCfYvJTEy/R/QtT37VJZAEMjXkx4mskQ6PDtXTkLQkQCP3slx1H9bAAAQAElEQVSKiKa/Oxp3kSA+eXKsfpaph49D9Krm82lODiymN7PlQqb3EbpvQy9XZhpJDB/fUMhIg+LLMzl8Zk0RNUe3qshzYLCzevyM2YgDBazV0cpEUvck0+vLS8lk/rhSl3iZT92+eq/1qzfqkaF828q9u1eCvylpzmyHRrKGE4Wqgxu0wybU8KnBTnY0PNvotL2+0myx0NYSFWD0zuum2SqdV7p5/VaH11caSVDNv3jvVX/9VjWFNvvNuBwZ2Azw0fcqKOYtGObXc2S+xr4YvecZMok9HPFrB84NwWt2vFJNwnb95h0o1Dq4XvebR50dn6ikwWj83t4g84mTO1siQ7lS5DIjlskZw3dXaihkdFmUe3Ysj1+aQf/V2Zlq7L/ZHrMjA3QcsCPiFZDvCrkesR1zmnkeHd5f36nFNtTIYbKoNDxdqfv0VLO8VHBBLWuNzjW2sakSZccrksBbZdA30GjeU7BJkdUBm1xg1zfY4R12wUHDiiZ0EhN5FDHr3ZRot8jaSDFgCE7pcqaaYnY2K9X0rQJ0SdJUDbAYjhuKShuj0ftL9dDObKP52C33+tsNBa+gAhlsKGxlsxmylqrFB5h9HsAxZS856bA/aDFbaEMBJcXvJGkqT7G/uVxrT2LeI38ef+BJ4nP0oKD40mIPdjdrNVHKsF0dybGnqeApcCb2TX6a6asvPtHOtWppWhw/oeiNHYpVoR22YnlyzLl7bMJGB2KJEXu0wwf5QVORwfZsKEibTi9I2g1fV6ayeS3F4gGcenQlvd1rQ8HV/iTg8PZWjzT4jF5mX1L0TOiC7W/v3ruJBo/QP/viQmdPn+iIpqLpd4qfbzmvxIaI4mGSZCzxen+JHEGzOfK/ofm4QGe7DoOGvCyIFwL2wr5kZP5zRBddkejt2zdK0hQdeNADReQd8D5QIEmWUdkq0Y5ibVfkyrDTh8tbOWy8NWLy1unki5d6ZM0IbnOK8w80bE3H7EseI2f2xAQVcvQI7R+gY4rexBgmWq4orCyAr8Smt9jXGp+azCttmZdx3jgvQG3Q9rs7/NFG7rePKopzPf72Vt4lmlNYM9w8NAvE4eFsqSSm6oh1jW9YV1UhV42duLXfQgCgHLrUxDs7/NLRp891SL122OSB81fLI8WQ6ObNezUUHO1PRAdguE8HFV/lOvrqXMPDqP6V1+Fy1O439xTnojZf32n3l291/+5GoZVyfFJK8XSPnKRJqorG1gFZKT97qhw7r89OJx/Von+R4lF2cSJHIayEHnv0V8QvnibwBtt9nFXyPpKvtDrQbDP9QQWUnq00wKeztNKxfVnmUNMMO8iKir0fFaPX+fmZPP855wgpBi2Pj3VPHLh+fNAe+xYoZB/++nstX15QEDzWWKR6/ZuvtWic8i+eyc4P9zs5fHaP/IrrPU292RBUv2/k7qLG26D19w/qKAQm2IXYDIo0trykW+x7gy/sh0H3yMiGgt2e80O7U3I0qlhF1Y+96ptRG2QrC5lWWSlXZnpEHy022eIzDxShcypYCUXa8s+/UPssV/FlpbD0mrm5Nr9/UHtw4AhPsGsWD68ous0XS52ii/c0o2psg7Axut2ppxDcPltqR3OpuX1UxFdF7Lvp3Z7YbMA2pUOmo5/Ptf76Uflxrq5MlXJ+P+P+Vy+VUkD12MsH+/ObVar8F8+h16M68pTi58+1I8bJnp0p/vyZwqfnqheZUtYHmtnbBEGEJwDMT6+cswdod39zg5n3GrHx443T5ruttj/stH+z1X7bcd+pQ+/XNFMbP2qP37Z4rH/cS3lU7hPV+JDGS84HZCBVgvwdiEfX92tuStevXytJU23hRaagA/MHN8quFxTQqVxqqFslD8jb9Vr2pZL04kjd+1slnVSerBQpAm/sbHg+w8cn2H2L12t0cE/MG7NRy5+vNDsvtLvaaw8OoVqpA/cbZG/xs09UvThXtyy0yaRhnuvh7aUCOnNczpUTAzl8/O77t0oOvRy2ZY8NNLtfA9sSPc1pKHVJUBlTCtw71eie7RNPlhrg6Y7iaJrnxC9b6BA1m89l/kbOYUMKlfj1lvjdaJda7IT+5eQR5sP633MusWpSZKryQvnpCtrGCX9/aNVCM0d+0WMj3DmxDIV3eacWWb+7u5V9eXH55FwFslyHUWZvLAayL7Atnj3RrKiUgWNfpGqi0/79nRVQZXpjvxXX4A/N9nv8p/B7lvfGzy+U00SqiOFcnioHLiFGDbZ+P3TqwiCLfeXZkwJ8ScyxeYsvIIY63N5rbHv4Wqsk70vzbJK7EVrWFKNP06Vmr2tt/off6eGf/07Jb26VvnlUsmmhfStxkONfHUVlf/ZE8Z8+V/Z/+aX0X7xQ/PPn0lmhBp1OoVcMQYf2II/90lGpGlnvUq/66lY1TRVvcQbNomixPX53pOE6plHOe/hzUIdcBvZwwUvegf6AP7ib+DjwbJSb4gnvnBy2efzd9+rVKtnVGogbPXsKvx5M17ApLTzaYOsq8B6uH1XNF4qHTnkFbNgniz+CDzQQnOb4+JbYYgaNG2LKPg0S+8Yi11BlEjBtyYFyF5ScrdSDn396on3qBDhq0KMNclxTQxiIN3pssotRAR2M58eqR3hwvlSfRTXkUYFn5WyuYPhad4cm2IE4NEWB2Qr7dCuLfUbskXPYBZ5nPmh8eSJHjrPv0VFkcYCHMSQKJ6tJj3bEpP2ba3l8WsC3JMSTAZkZ8MUUx1TiA0samfXtWmOVK312ohDBdRS0xT7it8Zv3srkqmX/BH1N0XFhN/syqqf+tUdGHXSxdbMl+rFBT01e2IMfjSCA6KsiTrz73Xfy/KfjmdzxSrMxo6FYq8Mv2xczha8KNPAitq3nXo//tvvhdKURHseQCgpr4tPPX6ijUaGnK7jeqZ0niviLcZlL+EMRi7pFLos5AjZxrKLG40wl8uCeVAq/Olf1f/iVwn9Ls/dnJ8qRX79I1SQjfPFq4Z1H1tNeyH9PI6jR+NdXqv6Kms+/+Ea7/+dfKvzrHzRrglw9akcMekBHe2jbffteG+yQiCnVjHIPB2Wv7zUQZzXfXRI77ORmhR58ox1nhiRRTxN7wNZtXatDHBSxQ0J3emK2+OpO9V99r4ic5PZFwyzKdCUS6zp4ln/yVL4qpScruYRn+DdPbNH88F4O/nZHhfq3d3LLUvu//kGW1wUae5rl0q+eyX3xVCM2vIffJrsFOUQXnQQ9Q5lrU3k1NKqURigieeCt8Y8OfPXtFTXAVoHY0CG/vkql58cqiX1atq+pbeSzSh7YbXG+gpfkFJarGK1GYg+LKx7Iy9qLuWrqHPKeHy9MmZKqUpiVsppAg68pylIIqTJsukcaduRsQ+JUffmJkqJSg81rb9aKi1L1LIH2O5UXT5QSUwdo+hB6jdhKv2uEaKqDTwH+OHLxA3ZD5C8aPTHwvXLigWQxE4YMu+o0WA4L7Jb7njx/ruroSFlR6B5bUJP7d/AqxXdsieX7sVXIofvpTGMaVEFTofPu9+91+PUP1FxbdalXij3wxNEBXqfvHuWIwztsTvXsqQpst697lT7lfiZhL1OfYLMqeTM0xP0Gf0++G5CngGxHbIzDturdWh7fPUavfXuYZG9PjpZsGnXEvCOx3FR/sEYjMQemETQPSsqcvYNMPkfsVkqMYHXpoiqVMIqXTzVcIkvbVg6YW3SsZ3hibreqFK0+AX01L6RFQTx7JAc/A/wfb8CvKmS2p8eP1/DTYReED3XorNnlPbwrHhplNDgH7NYko+wXyW1iOdPh1TtZ3m9nmd1PqqXkHTn3Rl2EVeSdw/VaCQ326IOsBm+xcEvM3B62GpDZPfW/3cP9B7iSRHp9qyGLcsS1ww9XxLIbdehCl3jtwyhvfoT4vHcYA87K8xwfX6uF3/7lEwm98MQ8I83SPEkV4cWIvyhOjlQcrdTdoL99oxG+NielMug4sM/4/AhSDDJZ7sB1olGRyHiZYmcJr+WydNKFkdiNyeo4w8HvA75+PKoUyKMKcDX9MLnx5KqB2HYk5w3Y0fT1Wu2vX4nClUYHnZCZgN1IQgKx9mqDk6KT5TdHL57q8O07RfALzkvPgK9KtY+jGnyJf38/xZXFVy/kzhfoVClh4zpoZDmk8D+s0j/wGrn/Dw0e/fgzwqB/aPw45R98G0gwbO2HCX/3LHNGo+z+hxl/+q/d/zj+9MnHT7b3x/Hx3j/07hyE/Yce/m/cH8aBwkgnHyIznZxzvP/pz0c47N25P5DduT/MtWcDQcNIImGrnfvDM/v8Yfzhns03h2PDru25vY/AY9c2PlyPck76uK/dd85phHc/XXPmyAfvvWxw+dOPBTIdhrSnoNUSzLUWJME7mxe8B/eBuaO8CaeG6Zp/pp8YAnrAPducOz746dyPZ9u7DR5NP8Hbfr0MJ8+1DXsQQmB/L+c/4G9rDB/nPuDRE8QP4DB8xOnHeV3bagBW5xw0cOJwfgCGH9v34/i4LnivFjx7Aoo0TWVK/hEGmSyyxcc1I3R2zm6MH/bmuZ3XYWi4MZ3TQzc73/CxMQKfnWVzYoxM+wA/kz9sy342pwXuDjo74LGAg9tqgMueJSkOxm6wIiBzKUbR6By8V+SZnWln2foe3BOe27oBeCdYwK3HgJnBHnlugUFOUJjmmWIS1PF8lIBN8K5XgPa2p72bMQVNHuqnl1HgAz6BRyOGtgWdcaK7nWujhyaDDTvPwUeDH1oYnra3BRfOuem83mBjnu1phxj9GwKTGBMZTybnzeeu7eyxPLweoPNIEp/nhSIOMiJyaZYKnyyL0Vs3KuIszcEMXorgmhJkdDirjqDe0YRwGOAEXO3eCCZlWSnGOMliCB6cBtXMHYDNnIDRNU0T5gQFj94Av/EoSaJYLkGYHOOcYfQ960MIaoGzhrc+BnmbwBznnIw3E148D+xpeIYQlVD0DMDtSASmAX8SYHKOhcYkhsFkjiXPS3nHrvbM9gEOk4EW3QB4+RBwusCZJNM8S8wDMORGB2ie8Z4TIE2w23pwSqB5C84dspdDM2sipdBFvEboXmMPJtqz3myX0RrI0KFWB56xvUzGjCaGE8sI5EaZjPXImZhQzRfcg2TgMqDDW4oNLQ603lNwSlJ58Eh5j9DMJYlSri0OqZljZ7GFagIAs08NZxrPxMtoeiB4cM7piOAvgov3HlqPJHL1hGZNUdGSSgCaAEig0awolfoow72mMFJTCG8JGG30BFkDic4e2A7mZNnbYDAZd9CjZ57B50OQyW8GzQbob3KRopuG34biPOKoYGsNZzagLgTEUgLPS4pg0wf+SbNcKTK0Av4kSSYYPXpjRaTDYa8RHejglelugZw58LMmyoCMLtmnQU8M7i1nWjGlAb4OHNh6+rHPWZor4ZyMUYB7DV2NjkmWqFwuZHoTpuQik71G4G3Zw+Q1yTJZADLdB65ZNSMGrLQk0PPyGgisbPQkUwNNrsAclqsH5gcr8Fni3I2yBlBCkmPfcwdtZQAAEABJREFUrK6OluoJjNy+pZBTqgKmSd+gZQefp98e4HlEJ3JoajI4In+2Zwf/k/QDnAbT5nYtsxP37wnksacFe5v+G397CnBbcN0R6C3mSxletlcCTmb3QwwKJCaeMRI0u1luW2qOvBZZTlLQT5/tnwVFWtPvMs3gVzbp+UACkpIAmT1LsUUH9Chlb6P5noIqzJSdd4AnW4rGjwyTkyRNVS2Wcs7JeGfPe2ybd15Hx0fISNDoNemM8cHkKiVINT2x36aKgJUNIgnSZPvEa5IJ1nA5rTN5c8zZUUytrcFPkOoosChD7heVFjQcBwJq40tGc9aSn4wi+Irzj5HFmKRq4YXxEhHW/f1aPfa910jh5wGZyFSD12gywKF+cFOCmH2EEz55+CfkKlKA6pAPR8LEctkrg24bGk87bEFNIzujQBiw60Yze56gyznJpvdBHXbkYDpKkmJJwSIrJ9ytOJBR9JwB94C8rt9dTrhH6LuiQWewG20b8DD+jehMliTq4JMLXvfrOylP5BeFChLCMQtakrw77HNLAWEgAQltryENKoCv9Ik2948yX5OA7wzdMTtlPmhT77V6+lQGcwkN7AsoAzjnCOOILlhTdPnsQgFalOij8ccaKjXnbF6/kx+kBL42PCjYtL6514Lk3JroohiwozkVFWS/JWF776G9/Zbfpmvk2HOAzm1kDwqzAV9Xk5AMFFrqq7Uin7vL9fQbiLsyqEXWRgoy1hjLQqoN+pGhe0argfh0dXyq1cmZcNbakbyN2KB0Vmn54kIlCbIjUdojVwcSjRTZ2QBbTUFq29WK0DdBznIPMCSgPok6ojCckWi2yM8ORGcU9MLJQg1TyjHIodsFifpQZerQQ9OhGn/ULjIlF0dakrgZDMWum2hUQxuP7tm6zdWNMjnsZKvt41r+KCVBDJq/XOqQdmrbrZZPj5VRHBN0yuaVnpDMW9PrkuZTnBVKge3x7l6OJPwWGRqwYbBtEtVmlmr25afKsF1tdNoDc51Iu+6g/HQFiXodP72QvUJGPOJFselaWpYagTEh7uqwkUVaKJT5pDNbCr+zRmq+w2Zx7g49MF4vaG6mXzxRTpGjxvdk7L968VQRfTXb5OBxCIl2+CY5p5xYqKaQary/pVBz+/q9thQ/dLHQ9GeViUPsN1x3yD9U1gy9vsUu2W+pmm+xL6EYz22fo9WxhP0JMSgGZo8i0h8VOLujGBCRyZyke9PX2oOj6V2O7jWFV81oKEDOaL6wySS36+sb3dH0tC8WJSTPR5++kF0/wq92aGTzbV+2nXTW4rbmUE/ydkBmNzSMH99dy+0brdEPBw0XIZPZVrMlj9Bgjf7usQs5dqLEL80ZYZCMJjuKKofXVyqImZ68/FR3V1e6vr3WNXtt8atnNG2N5mMSdKCpRUSLDTjStRqVz88UobXZ5hR/fW3FMPRnfgS/0WUXnWaLlTy6GgE864Q/GFR9+UJVAowUq3t4n8Kr9devNdKcOHv+TLEq1cIvB4yuwu9DzwMFhBRjv3z5Qsc0urMW2fr+tVJi+XntZTTyFBBTbGPZDvI0d1Ps3a7eqYUmCq3c01LlF6fKi1Q9xaADRf2t77X44rkaeG8NtAzbIl6LxQK4vUZ0McJnWKklPnOHba2A7whdu6ORNcD923fvsBUd9rdXx0TQlcnz7ru3isQ84cWRwizR8LQgFrxXP5fKspAVI83GdOj1PXJgNiPERMfYlAR7vne1HikU9tBdnPO4XutQH1RmuQKFqrSXFthIAg2Zjahpcu5pxmRPT1T9/BOdQaeEaoynWHl4U+vVr7+WUqem3Ovoi2OFwsufZ5pRgEuhy/AMfQD+Dpq0F7lWX12offuoq3/9nbLZQjGN2v32lfa/eaX87kDR5ZLm5SsF+41RaN+B6+nFmcZFoZYYMGAfauKKWxr0uxRmLlPORU9pWO2/u9Hy52fqTrxu//07NTRSshdnwJRpRzFtQ/NnS0FyTyO/wPbtaIy+ofk3m88kg4P7Zid9cOqhi/vhWkt80xHFfsc9bfZyxNDFV5+o/49e6B66jYtU+3RQzvnxpMA/bzU8pWiHPGQ0zEYa13G9191vf1CED6f25RdsxywrNKNg1lOkT2gC9C5R88NGDQ2F1SenCtDq6fMLfA5xKD4oy3PNFfXu+zeKs1zmKy0G2m4fVTZO8dWj4g+t7r+/kpaJyj+7QC62yrCB1dmpOpM5/EOPXRI05Edt3SihiaaLpR7A9+jsRAdsSXFxoi3Nzb2Q44szeHmi5Gih9dsHXf+be3lo17zvtQcun0o+et1hz+/R71dX7/HXK5nNGl/dKFBgE0W4Hp/nRgkCqrHfODJaX97SDL2VIzYZ2aunaGY+NsV+t7Oo229/UENc2SKngcJeP9yrOw1a/uKJmmajcbeRQ3dm6HrWDDp+ei7UWVtsk6fo7JGD8TSVe7tTWsNjAauctjRq7IsgGfHiFpucLivo06p68QQdflDz9lY58m6F2Sax+RvW7IgnD+oW2SRP+28ovuIz7S9EROxD0UoxTXE9c91iA1r0r9z2smZWO3Y6fIN1e3+Q64MK+D0seGdOMkjmjw5Xa20p2O8pwqdnKxX3jUrixP3ljXr7s5FO2hNvJMizxS3ZKTSmUN9TvC9mc3X4SkHHKkmFkQGXc+VHK9m9ux/e6nqzlofG7fVaFUTKiBOm4jFxusVAZrd89OqJ94IPuqXxntWDwij1xAW+KiTkUiGopamTIsv27AFa98Qod8xvTyoNd/BllsnB4/7qQWfH5yqXc5VPz/R4v1Z9u1aOvmWsT/DJZZarQY9qxoDO3L+5xM4Ok8zdEFOYvi1oWgQ5dZxjtgw2ygKEAzbF3tvv3mn83Vt5e+CcTOZLeDsgGw2+vDls0JlSPfSeVXOl+AmNTg7cWvzeAM4dfrE9T9Uz5r94qq32xDMzdDZCt1bu1U79v73S7p9/reZ/fqv2373VA01106NpOCkl1wrHudzPjpT8tz9T+Z9/oe7zhdJ//Imal3M1mwe15CEBPBx27eB6ZRfHUpXIH1fa0jCuv34DDDMFF5VgH0wmze55YHVlJs0y7OCoElld4dcD+t1ix6wQbl80O7y+1I69Q55pwGZ6nptcdpfQ/v2NWnXKkK98cPiwgxw27YANqclhZYhAlORnzxXIDx362MRBrTF6HCZZ8DRZBY9r9knxFwdom2WpWuLY7eW1Iv72Eb3NFWhQvFcgptXVWvalBJOjgM4IH2NfkutAKkEvOnz2gTxpuN9gG241gM/4sNNArNwlQQkNzhrbOpYp8cHFRAOLycbLexoUj3wutKdYH+pBi+VKSQHu80z9xUI9/F0enOarlbaJZLFl+/5aO5rBJi6IgYmCEC8l1qgDT0f8sCP+SVup/f69egr7dnZfRJXnJ0rArWaP7c1aCXHEgF6lnJnRbBrR/RE5dkczPRLrjL/9IJdtkCy/MBp3v36rrJprq1YNuIr1Y3PAx+WK1jyqW+2JwTr4FdCdQPxL50oiYOtpgO5pNI7Eyz26X4OfAZ+8WavHrqVlpkjchrHCLXslT49UZyMWdFT/+bHyf/oLOeTS/5c/U/uzU+nLM+npSm3mZLpmrN7jz2vy0/Shk/v6UsNfvdGIvx7/+W/V/ou/lv7iW4Xv19Jv3it5/aiCxq/vE+1//1o9sleenKi0YhV+L8wrLV8+k8/gEfSIyNaIzLWrQv28RIqkEDPksBaQA3OiNM01zpGgulNy6LVHpkM7KCsKhc+eKrP/zYZ3UvDq4ReiLEyaTGZ64npPo9d45NIgD/7WtA/4r4F6VLnuFMhHkjwnbuwUXYDWNLqQLSEEPTGb5z2QIxWzmboqUYyZLL8aXl1PZ1bHK3zKeoqbDJfUvoj0/bX86WqSry15Rf90qREd6sn99X6t2I7y+JnbZqeWZmc8W6lraqUJuL65VdVEcHAGghaLFbrmlHyBrB9XslhYxJsD+aqQzYC/caMU2MP03PO5vV6r+PlzteSeLbLTmvx+/lQJe+WbVjFE9dj6gVx5IDf2yOtitZSbFyL4Q+ewBeA9IgvNKlO+WmlDvjBiF/OTlcR5FjM6YrK0rBSWMwkepKuVhP4a3TrsWjmrVJ6eqO97jcCcEd8OR5X237yWH4RNuFR/tZb9/2KHVakEGRjJlX2K/NB0dlc7Wa2kT6M6Yi6O1eO79zId6R822tO8NGBymrdbfMWehmK6nGnkDLN3W/QIxuoB/WwSSfDELSp1+636+61SH9VHp4JYQeTIW+IENyvkocOI3jX7nQK+rt8elMH/LX4t4PfMB7tGMn9N0UxCPnecf8CGKQvacV45O1LeCVlGl6F1M3ayusaI30mR4wEt3AG/1Ztc28s3ozr2iOh4hl60JWufQE98l/G3qOA99iFAN8eNjnNsrwN0WL96JXexkuXjPTLWYH83v/safRqUoT8BO1C+fCoPbnXhtWeTlNylQ4YydNGTA7lnx4rk+FlVYjt2IBc1opcjfBywdSOyF//sE/xgpUDc7tCRhrM78oGB+O2efLeHzz5E5WWpFv712CC/Wsjy9Rqb7o/myhZztVwP+NmAHuc8N3mxJriIp8V5PXv69w9qXl9jG2dySdSB+coSqcgnWeu3Ww0Wv2aZ7OU/PdeAbc7hsX1uzbdyVoLNGRvkDx7tmz14eY2nC9kXNwI8H6Bjc/+gWWBffGRrMSbN4HKxVIvP08VKTeo0//mnnF0qEKeYHwj3e+V5roK4rHGDEvB2NJe7r9+ppa6wf3erEZvVeyerVXgDyjlnb9MYcbB/GHBVJt6jPkwZf5ozXfxv/WOEYyAXpg9/GH9rnZ334dbIOW4aYpE1gB2AjjjoaQ7XH+bJHjNG/Z3XB0A1UMz7O8+44dyH/W2/j8M5xxNpwFB757EZfrq2z9ODP/rn4/OfbgECKz7ADO0EvRxw2tCHbfGnTGLBCC3sTC5tmjiOd8f7OA0nL+ecprX68HKOz39rfHiiD3OnZx/W/bS32FYIF8OuRg4aJ9h4wI/BK6IKx3ljLzne9ePLuQ/n6SccHLT4EX72SGIi57yC92w9/vRsgEcs1chZPOBnkN3rwVmyPfiXdX334T5bSdy36cOPc3r2GLnnfVC0JIFrm69R6jFGE/1sLmO0DZym1wCvbYTgWWFHj5qumONdAKYPcDpwijGSSPUY/266b/t4znLOcW9Qi6Jz3LRvT0I6cFbH/gabdx4nFeSZy+Lp3e6ZfDrnps92H9GVhz4D65xzCiEocK4PQdPL4OK5nR04WxPUTs559vASvAkuaEoCOL8lCR5woKbMwXuN7CteHYaG2XLOyc6y/QajIWu8D9z3YlcFb2ugO0be4A08i8FzDphybwCeDiNp79xBrzQNO2fguXju2ckMqc1rmgbe9tAL4bGzHDQGPuNlGlOlGO8kydTbWp6PjBSDb3g55jrvlSSJavBqobE9FwdHZEu8kjRVhhEzWA2vSeZ4DpIKGLQszTRCgwwj68xJ7eoAABAASURBVJgv9rf9zLnbfaNBQwG8Jnixx7bGhyBxbohBA/OtKWrzU85KgcVDwySJCuxv156FPbAZXBMc0McClADdInsZz0VUN7KX7Sd4NkIDAaed37V4YvbooEGL0+4IipzcRHODwWybwdDCw44kQpzf4kwOwGx0MF5acY4VcsDcEvSNbJ6kySS/bK2Os21dCh3sW1IPdwR8OFkLYiL0syJUQ4M7hV6ChyxXThTa0Yhrub84PtHovAZ00snJGpoj8u+cUwuPR2hs7x10cKx34LfHgY3QNkAru18Df0rQa9cjAmC0KXBwLno5ZNHo2TGnZg3IK0tS7S2R44yR5z4Eks4d+t3JQfsIrHlZKZJ02+cD66z4PoKrc0HdoZYVrD2il8RUHXtE9kyTTIZr8FE215rbg3MKSaKeOR24iD1yZNP5MAV6ppMm8x20ELLhGDsC8D0BSMs5IUQZbj4E7Sjo7eGp/WZEB0wZDn+ALmleQreDJhmQV4ed6uC55ICtVwdtR4bBsWfvRxojA3S0My2wrwoCF2THAhQNUkAeB2i/J2AdkBmTnR7aG0yGx57gZWDv4IJSeNwiFz4BH+i922yUQosBfI0GJj9JkgBbr5HNPfil0NfOGpGDhqSupcjimWOJomNfSEYAkamApyEERfbecqbHfiWMPcWKxWoFubxM//bQ5UCgYjzyg1MD3Xr0uofnG+TRdKZcLFQS8GwPW0X2BCB5DpoRPCbOK6EQ69c7bZCtPUUW78MkDyNJYk2DeIu8uOAVswS5bDVHPkweD8h6f2i0PD5SALYWPjrn4H8vo0WSJMqgkelvVc4EGWXfFM+LcoJzNl8oJ4BOwLXf13IxkQtR3gc5RgMvR4K0PfJQS5qnlWwvm18z38tTXx/VURAdbh4VD4PS+VzGV5PPguvtbqsDySTKqtX5KeeVGgmGe3RlYCwJNAd4U6YZuwmeZqrh/Wa9VkuAb/Am6HxMU1lDUPBrS4Aem0HyTqZrAvcGmXTAfEQzzeSmAb4ALlU1V1KCr+k1cvdIcDzw7sG1g0/lbKESes5PzpRyr8gK7QjoH2nYGU9NXky2be9HYDL+bwiqB3Qhp7Cwg18jeMzYIyUIzShwZEmqBllPSVIcsugBdX17qw202NMgteGxk0bLGlmPyE0kCI9loTIv1VIIsoJLWc2UzCtVFH37h708CQqMUV7AB3B9RL7SmKrISlXwsqMg4CnejGlQSIIOyGZz2Omawu8OuZ2TTJqNdU5I+sgc9JvkIvBp8/ZSiX1L1nnFPNXonUx+9hR8avR5aihd32lHM/qR5Ll0mQbO2ED3nmS9A74WOihhT4ogGXDvkV03y4XR0xK+1ATgDzTzanjTY49cCNqwZ16UErrZIScj94wvQV4ZSY8LToHzd91B9tpd3Sn6yJbIC4nKyZNz3W83Ws7m6hIpRtP3gQR9oRn35j6V2YL5ENVTjDF6xlkpKy4sVkcqoUkeczl4dUczpkMPaytKor/5fCZL7AMFn3wxw4Zoks0Wuk78Aac0y2XN4B2JT28+El7uoVEHbTx0tAJiwvrFs3MV7GG/iZgiy3may0MzH6Os6PQAHawpL3S+Qz/SvbSEp+VyocN6K5eAHLqIqqDbW2xPrkU2U1KDczGT2ajy+bkS6C9g77GLnRs1IH/2G7h+USijWNEjby1F6JbmfdZJSUi0C6PGFPrgfweS4j2NwaFMdExTwvyPNcjOzs8p5PRK0akDe2TYDLtOYqKb9+/UUUi+pwjk0M8eu6rLjYxgNfbJ5D1SeCuSXN31o1KfKEU+GvTPIStjBm4UOzKXyBqORZIpWc2VYxvq4JVSEazf3OiRxtpws9UD9nBPo7CBT+bzOwqRxquB4u4NDeoc2DL0IssKmT9xFHmeLI91dn6mwH4VNG3fr+XTRCsSylk96pKm4ubxQUfIzAI7tWR+RZHMQfcN9v3++lbHrC/KSoKme2xEQnHACrur2VJme/dB6ig4T7JPkWOD3i03ve7fvleegztyf3t5OellDEFzbFNOo6Z7f4/vbhTyQmXBXjkWkbGDdh0yXkz3CxLrXheffKLcRS2xV/F4joxXKs9WNPcflVjBAPoEaGnfrD7/6lON3mv/6lYdNHj//fdqo1Q9O1E8Y+0nNOIoYN6++oGzMx3hRzL4OcfuOEmPwN9jN/qAsQrSgG87zWc6UKTxzPPoZ0NSfuRyBR9ldiHhfWBuRzMpwA9r6vWzRD3X1qzpk6jkdKX2qFD88olWRyvNl0tNv6mJXY4UggoaSVZYur+5VYmM9pyx/v4Hzm9kvjB/eaEem2UyO1BM6yiIME0VxeGsSvUA3HqoNcem1jf32tOwWX9PMYY4dCyB5QQbSzHu+q+/ldnchX156cW55rwP2JoxeGL4TNe3V9pRMNhQskl9KUHDA7FjcXYkfX6m6J0q5GHBuXq7nuhSdkGLr17o/M9/pg6bMOLD3MlcSZLge+uJ9xsKLRVy54LXnPeBosXVq9farNdyXK9enkmzQkdPzjgjKDCvpMB3Q5HNbxt1ZlfzTCfzlYL92bckToW8IqayL6TcUuTf0XizYlL+xTP0eKU7iu8p9uOWBnjTehVZokfszCP76Te3WmaVIo3Q/Q/vdUlzIJmXmlGYbbpG62/fSBSa5r/6TA6etctM2a9eKPvyQgWFFvMVHTFCR2HG8K1mlZYU4Y+gkzUyzPcLO2x6kw5BHXpTf3+rk59/roZ9W+AIwDHDFj/56qUS+F9D8x3FyQWN3fOLJ3LI1fknL1RRpS9ocI9mzygU1fsH3ewftUeOrfAXsLlDGrRuthr/8o3OacBY7JDPCm3xhWFA/heJFqdn8rtOu9NE7ngh97yQz4JyitCPyF2HX7vDlow0MJ5eXChVVLeKGn9xIp9m0xcvNn/1Vnf4TYvHB4r9ze/fyj9ZKhm8HPZ0i7EOzskjNw809MMsl3uxVIW/jtiQBwqSDTHcARrfjjtZU8izzoqcN9+91gnyeFrMdQCW9//m18ryHBFsNLy9k/0WnaOR44k5rq6ukPm1DvgJQduTr5YqoEP1PNF8nmlfjNrd3yhuUuVFJaRRAi4rcMbzuXpitx7fGOBFSi5l8ekIP+oqKkcOnjy9kOf5jEb7HPvYFYnsyytJ0slkdUV8UsDX+9/TGCMGXOK3LC7PkdEBJ5ASJ9WxV3ZxRFzb6NDW6qFFenGq9v4wyb1enmh4904eG7mDjhV+7TC0arEd7ttLOeTVWUyAvzj+9LmKk5V6Gpjzzz5BnlqVnFk+O5MVsgPN7D0Fw4zG3YAdGvBr27/6Vo+v32v36krruztlSULBf1ByVCqiPyts0Pz5cwXsWlLNFMtc5elKB4rP/SWNG3KdBHxSbKcfRnXYgcfQa4vPC2milOZB60bZ8xT5H6JTTayZ42ucpM27K4U0lcpU3dhRXH/Q9ePd9Fvdc/LQ1XKl41Aop6G4HWqFZSmHvXLIcnVyNOF/9MVL3qOq8xPY3GkeczXEHA+32I13D8hlSqPkRg/rtboiaI1edG2r2cmx5qfHevLiEyXgtUcuW/x8R0G+x95tga3Bh3bXD5qlhfap0/j9FQXnvdZvrvTgegV55fA+YJ8XRysJ/TN9juQI7QIZ2zwqgF/OONAQL4idRpqQxX0nIZfOs/7zl/Kc3+72ypjX5EFDlaJ/M6XmS67XErQdL5a89fIU9YsvnurR96rxtz30jT/cq6/5jF213HQgns5cVETu4+hVJ1EBGd8RxyV1puUPjZr//jeKv7mTuz4gf61EIjSC077eqKV5EuasfzbX8s9fSv/FSxpwP9f45YlSbLxfpOopzt+HVvtZUJKnSonnAr6qx8fbb+cHGh1JCPCrV/JqrRZ/U8xmaq7WyNulBmLoEV9uOUqLHPlnxyqxcQLWB2i1o/FRPz6quDjRSCw94C86aJfgv3S+UEhSJS4oPj/Wdvsg+3Ka6k5dGRSItwK2p1zMNSLr2zfvFYHlkDvls1I7fJAfpVCkqo9zhSwq/eUnyuGj+/QYEKJ8dMpWM43Yk6Is9bh7VItNGSnc+zxR9xJ4uV9aTHayFEGlPDYzXc7lyDlzdDFYPkbjSXnU9Ftp6GbHWXJeTZmqxYdXxOpWP3CzXElI5cHLk9PcXV1reLJU2zdaPsG++iAhmxV+1SMnwXuJRtQIrv0379QDJ4Kv2Yun2mM706enKnyiEdpqUaomXjPZzNCbgnNkvzHZS0kK/k9P1JF72JdSa2LIZe2o04yQs6FJOqgHHxv12xtlt3uFxxa9ymTy7oirRGzbtAcJmlRVLgftNo9rGleP8lWhnnse+Cv2HZD1sW4munrs2oiM1dmg8elc/s9fKP6zn0v/zVca/skn05cRxn/6QuNnR2qOE9WZNAQneQePHR+ckl1UuGtV//qd9LsbHf6v/6N2//p38n/xSok8sNZqL4EFHXJVpQHb2SRSeHEiN9neTr4PCsSc/XvmideLY43YAN0ftPn6BxqvDTWbDl9XyWNHC2xZ+tjJ7FmJ3ofnJxod64gBw+8uleITdLsVRFXg+YhdEXG5g+YN8qgf7hSQzQhNPDFZZ00k9FdJkLfms30B6+v3GoC7c4OaDTp5WqgG9oF8MC3y6ZmnhmQwdzSfQpJoFwcaczfqqRV4kwvkvAiJHHI8h/ZjOwCzV/niYsJ3eHGkhrhP2Ooe2DPkNZB/WW7g0M0u9egp/EavT589VXL5KPNTsQCW/U4euVQeJr/voImYF5B//7v3qr9/pwQ5Nv478iqPHYp3e+510PS1xhpnhu52yEpY18qPVxoTrxZ8e2g1kL869DM4pzRHpo5mErHPQB75+A0+lVjdvTyVqzJ8eKM0LWRN7aGMSrELsFRdQMmxiQE/5LFRorHhyCUdvN0/3mtL3h3mc/X4wpT4jwuZ3jpktAe+SNyT+CiFoJEYpGV9cXQksd7w6vF3I3rjgycG2YD+ID/PJc5M0bM0z+TRVRyrMuoYTk7j81NVL58pP1qqJ38TdE6Qg8xBR2xFtZgpNVqSVxgfLQ8ewXvEp6VL1uA/G+L7ZW70OGjEFo2BnakLChsSEMRxliklJx3/5jU6uNWAj4/yxMj3qqFd4FlBHtkQH8YiV/PDh3lhXslof3i2VESeDqxrlrkylypkqUZioo4YQtiDgFwNz5fY1930pZQBex6erNTXjdzNTjkypk/PMYvD9KWqAfgLyyEvzqFFpQS7kZ6sJOdUPT1TxnWHLO1+/R0yfM2+G1l+7NGFIUhJTCXejQd7aGA8dtj7A3nDgXjEEU+lnzyR1XmsVuDI+Rx83726lOXYlncl5O4J9D9KSoGRJn9OLhNnlUJVqiOHdsErnC3U/uV3atjbIYN9FtRmfqoPH4ghSniLcZQPQR02WNC798IMbrT94Z0W5NjGu+7tlUy3SX8k5A8LooGma/f9pUxuhD8buk4JetQTUxjtVGVyCkrQMYeNask1s0YKZjuQ09Jl5DV7CX4P8GaHHtbEKoHOQ7pQAAAQAElEQVT6Rf/mVul3t+q+eauRWLlFXhPivwSZ2tLk3tY7Dchryj2hJ3p2pO7LM8VZoX6zw87Vmj25QFKkaaJNtsFHOefs7T9ojBZM/D1Dwyjb5e8btnGPkHhzbPbhP2DYObbniEIaIcWZH/f+uNzm9BCup6HinD39+OQP7zbHht0ZrGBnFwzn//75PPrpx+bbsBv2bsOubaV3SIV9YDjnAG/k6g8/dqYN/XTbVv1hgA5rbL6Tcx+GfTKe2JiuSZosoDWFdc7ZLYa923li/fjT4MH0Y2cG5kZoHbxXAE47y+kP/9k9+2QLPHNt2PU04KO9O8cMhryzjxMahortbzcMxg7a2/U0bC5n2LXjTMlhIEb1OLIQEznueR8UYkThE+AG/kHqCKgNvo/DDnIYuoR5Ew7sO0HAhB4Bt5GkqYIpKArmf3w+KR1zIkFmZK2tGcGlQ35iDJwH9Mw1+DuabvbMOcc+Xj54CVqNfLZrG6OTeoCxALaHD57nEeMaPHM5p287fM6glKAuSRLI5OScYxs/neWcm95HYPbi/o+fuWk/ci5IcjL4RvaP7GPJiXPexF42aUBnTPZbDLPB8REvTpJzTpKdMShJItNHGYx2t8VQp9AoJ7m1NdM+nOGCn3AauB5tb8Z0GPgYPUFXMQTZ9Ue6evDN2MdzRvA8Yzh5eccQ+8G/PQ2K1pwdhjx4+IsDIeeSgHHgrBYe2EiQgzIvlWFEg/Ma4Y/JUX04yBLoET02fHvwNVhsDNBZ0LDDMfUkd3augDdCc4O1RwZi8BMfrMgcgd/wDd5ga+XsP+BwzgGPJrryr5xzclx0da2G4fjk+Gx7e56NwG17D+DXNo0c8Do5HQhs27plTSOTi3TC2SPHrWw+oNkuStJMzjsJ3IUOIH2yYKEDlx66B2TU5MngtXWDLYQeHYHHnmZMIKAjD1QL3rZhBx0i9BMwiJdzTvP5QhnndASF9zRcgvOaLRbTDIcAe4b45Dk8ZV4LHjWyYSNfLuGeA4+aPVI57xTTVCFLVc1myEBUB0/TNFFL88d4BTZasM7mGp3scwc9GugnxyfOGcGthU/Ga8PPJyn+MVdqeyM7WZ4ryRgkJzWB0IFRQ0/bv4PmKbKRUwA2ckx7yiEGH+BMWBtDooaAtnajYpKCnlcP3XKe2RqTsxAiMHcy3eqhf2LzsAHW1DV6i+KOBSQ99ms2n6uiKBmhTw3cLfJkZCsJ6harpUKRyQKAlsDVD4gP+DXwJAXGPYm956y8rGT8G1mYoiv2noFj8JECd0lxqpAHdwfFG2jaWdILrru7tfbsWzMEnraHyQWT5dnL9rD7Gcloxl4ZeFjTKXFeWZIpEITK6C6jETOdVMOLFBgWq5Ue1muZ7jbQd4asiD2ZxWw3feFDvBrkoUF+Ghp7LWsFDx33awp10XCDbzX2EiJrRsE8WZSyYk1CQtxExz42pAH5LClE1IYf+zQMOzsCo/G85fmWPROCpYE5CferNFfeioRUSrg/zjKC3qgCfDcktSZbe87uma80quS+wXSgIWUjJnHC9/DjWTXyncCLspxNOBoNHclJAG+js8lCA74Dsm7vRqeUzLihiZHzbmOkeDlYUktBsGE/m9dDv5Z1ERkLc3RjOdM9yfsDY0C+apICk+VH7GBHklWcHsnPSg0Uem2PFNky2G2YHgcSeisKlGkujywWPDeYKoLFAvgjti0hobX5lgBUJBQjiYIVjR/BfUvgmCaZdhQZBJybrpFIbNJOMjj3wHoAduNFxT4Ve7oPFNGaZsEjRaQGWAVdhEweWXPFBSU2KDgGBhGvHIGnk0go4W/XyRq6JQHnjrX3FBVNvzrOSpGRDj1O0lQmSzn45AS5GcOxHlWVrTkQ3Is9B2AOD40e316zNzOAo4YmA7QYed6Ba0T/hjLTgHwjkjL6FtiGGl0ZsMmmdyk6cSA52d3cyXR6ZF3JnCLLZTJnNJAVMGiKDOxr+FgDQWxYPjvVELyaIArJj4qDU0FSmEOvHXq9PD3TErtQYk8DtLPi5mKx0swlqk5PlDG3IciPJNY9SbDRP5BwBeAeR4t7emXVTMfLIwVoXFZzJdAlYd0O/9ZSOBiQlY6ktYaGe3jacd9+w1MUgwyusUp1+vSpJj/D2g30q0mS5zTwYpbqQHFgzIJmFDwbCobrH95iN6QNyU6Pz4k+anu51vZqrZGiQUuBoUOXjL55XijHF5s/rcATkghOkIDUJN21agoXG5q0ZsfTspoKRbdv3002dU3DIIPG9mWFzooe6EdlBb4ZdEff0nqQx8aN0L6jASWeH0hIewg/IgzNPNXMmloku4Zzgi88UIB7fHiQNYuS05XKMYrARgEbNIDLIwWPDeP+4V7me5bwYk2j0QF1tVwp4rNKis8VupdaIZyz+h9uSHxaLcu5FIO61Ovq7lZCfvacvYdmLffcrNAy5rLkvoAuB+KRgfVtcJodk/gGaYOM7Ui0HiiCHj2nYIIeHFOQK2ezKc61eKEDTuNVj4/w8Nz8yQHarxZH0HNNYavXQDMrazUVSw80p6KLFC13gDRMtC2RP8HbCA1mX36ijr3MrhZZoXK+UE6CmmAH/eDl0JezozO5NCqjWNk2rTKKNMmy0rreaqtWIzZ1D8z9MpMvU62hc43fm2PHFtjJGt2wItbh3bU2po80zY6eX3DOUjWw9xQGAsWfpMg1Yhdb9PHq/ZV6/L7Zrxx6D8Gx740qHOXwfKXlakXz76BI4l5xhtkHVEINNiI1G3dOchqdjMb7x4YifkNzA3/eRfieTnTqKSh5ZLanCBLh6x2FjA47bbplRdWFFdlI2MPzmao8U1outP/2Rhlw5l8s5Z/mOqE4lmmk6fCg+noNE2vtaLJ0basEezkgoxX8u7250eb+XlmW6ZQmnb/bKWKTHPj6s5UCBQQrSIwU/gZ4bKNAtyufaYtcjzR47Leo4/lSISSEex00OJY4O/RSim+5/eaV7n//WpfvLxHfEZnpteDsNcXgrutkOnBUzJRBz4BMZ+DU7x5VnsLz2bHqy4Py80L9clDrW4q+Bw17mVtWulxJVaGHfis3TxhRSxo3CU3nHQV0h8w5+Lr4/Lke0KHXNIezmCpJUpnMvHn1Sh0+9PnLT1WilxV8u8cuDdiqK5qc3ffA8apRmi50f2dS5ZDuoNVyhnwedPO/vNH2d3cCdRrWW9W/eaOB8yqXKjBzhQ3ccm6L3rXEAT0jT3KNwSk5WegNtAl50B4eVdiVFBtqsrJE3j1rMgreRucDRY8APQP+Y6BI8kjjIYuJFlWlgT33xM2iqZvPC53OT2hoPFOJPUoOXh0NknKIOjmbKfmkUneaqu9q5Z+c6dnPvlKOHh7YbyiijmjwtfiALUVE+5PUOXrWogsHzrj77Q8q0gRTsVc4X2o+m+OCGxpkjd7R4EwpNj5QrDn8Dho8tArIezIENNFrfL/WMTLzaF/uebLS23/3tXbv98j+VhlNfXcadEAOb65vtMfP18S5t4dHXV5fqkbfOuAo4c/ZsyeK9hubrAkWN+WJrEDaHh5UN1utv1+ru+1U0bgZ11vsy72Etu3SQdlZJY+MZOeZ+kXQ5e5Gjpyk+PSCuCtBL5weXr/R7i2x4xvk9C8fVOe5rtdXKp4W4iRVFErHJGiLDV3TLM+5m3uvGfS9vbrRbF4qiam6Dn2jKDlGr+uba/aJWnz6TAn6NE8L9TQkgg+yYtac8w/HhW6xW9Y8OY6FIjJd3NU6pSHeUzRPiMUDRfWVLzQMowpkfP4F8xZg9zhoXCfavj2o6AsVc+Y86RRomqfYRjfP9dDsdU8DM//kQuV8Pv1FhizP9Hh/J4ec4LW0hjcjNtMxNI8aj6LaxzX2GhutUiN2eMTO3n3/RgEb5NGB9XdvlbVOSxrnozT9v0f3V3d6ePVOPTarwlav0kq3rMlpINjY0ATL0Mf0l8+g11wtzciL8zNVxyvtUwf9otZfv9Iw/Vb7tYQedOQMDt9ajYkeKODeMyJ5Yk6T5/z4VAG5dItSxZ99phw/MMN/HH/xQjlwNsizaJxZ436kgeex6Xv8uzuaaUPsURNL3n79Wm5WMgodf/mpwqzQgP6DmooN8uQTzYsKms60f38rk4EaHnbEZMYrD80P8LzivNgLW7GGtg9SHpQkmZas3dLwMF9ZLBYascNb5D0Dh6Fr1WOvPI5iJD7I9p0e7m4kYqx6s9WOJnJbJKqpEVTlTMJGChu9WqxkdqQgRrbY7/HuXj2yfiBvGPDjZkfGMlNyXysjRqlWx7KREhsFbMdmkSilcJz/4hMNNCKtubn45WfyvZv+TG94s9aA3kbgr8mTHHYt34IcvsN1gzz+xs4QZzweZ7Lf7tkiZ0Ma9fBwo7Cs6DVtZXasxA44eDjiB8WrDk4JDcZI7JmsD9KvX8nsTInvt/XlGFWcnKhD1gM62CDD44S3NOe+q+aa11JH83GJ7+jIr/TbSwrKtWrkZvP/+Ws9/L/+vQ7/4rcav75RtsbPIOe2R+elOowasQX9yimlEafPV5r/H2kG/9mxil89UTjNFLKRMahuHzX6RmZfXOa1R083mzvVZ5mKl+fEAwdZvuafruQ/e6L48kzJizMV85lC9LpD/xU8eleqIHYqlgupKJRfnMrjhzRKPbKWQHfHteURPbWQkCRK0PND6CYbDwkl75TQLN5VQfNqJkezwPyGxf+u7yda2xe1FosjmS8X/rylGaDDICNfc7VWQvO5oRk9cmaJznn4l6Afo/3W9jv03eQaPrXUPrKfv9SADI5lQgxzmMaOtV3iJQP8YqXql58qwa45Go8BuYzI24DNDuhr+/ZOFssM5AmO5szpixfqyRlF/G862d7eU9PYEKO3apFZBxyyL7ENvfTZuarn55MeCllM7Ytl2IqaHKwn9o40D7KYS+jQyP3RZNIHxQzdxYd3RSIctzKXKN332iVONfFAeP+o3g2qcNp2Zo7PS32qdDfIsX4wOYWW23qvlMbw4Xff65FYojtsNfv5M43IerO51xAG6elS/RfH04j/zS+V/de/UPynX8n/J9Dkn/1Chz8/1+aTUofnlRpz4A6yMWC1BpidER/l96309ZUcscT4L3+n+n9k/Mu/0e6f/5Xc7680vLpD5pGntNRgdunffS/RxPX4wXQ503h5rYb4NSGP3HHdMiJyFLNSPi/loM/Q9XL4jwH+CN03vU9npQ7kARHB6J2Ty3LVqdcYgwbyh4Gc0iOnfrXSgNyZ/fXIUQXN99hfayDVyMJtt1NaVVL02mweNeSpZHnI6QJ4M43QXadzWcMIsDQ7OVXqI358pWB+7vyU5titiidnaupaOX5ieHEsszcNeYJPopJPn6rFlgbi4hFZCtiWhFhtg89qHXJPvDsgEyP5ve7hm/GRmKmiYRcXCwVy7hEcemge0MGW5loocjXf4acWuUbytalxCA0H/NeIjfPn4G2xOnnn8OZaLfMiazYX4ArtG2KQFllwn5xqU0UV7Ouw/4BDqRZ6oQAAEABJREFUbi81+Jj6htjbe4UnR8h3rZF4w2SsI54Sfqh7v5Z3Xi1N09lhnOyANXnty5t17mQv848jOuOeLBXzgnprp/64kjfew9cNcUifRQneWsMx6aUduWL28omGHtkKUX7XTvmXH4S/d4ovTnXIpJw4N8+KD78tynH8wMuZWvKkDFw6dCGGIMvFRHwp4E6QwQ5auCLT4IXtO8j8zXC11o5csZ+hkwz7zd4cGx+Ac8gT+W+u1BAnBniVwB/Tz+TJKcAeFOBZRlysqtD9AzSBNgFhMX4d7taKWarR6gY0JgfokGE7hy/O1duXZrArKbK7Vye3LNUVQdmTY6WLpQJ8ddSaHM3Pink7mp8Z/tLw7LBrBXJrPjl7/kwynLBbe2LhMXrNvnohfzwj3oKg0HkgLhV2riZfDG8fFGgIJ3vOBM4OWzl23USnEdoFaGb6sSNHstqL5dnJ2ZEcY4QWCTTo2dOha1v8dZ5kWu5GddhkB09mf/6FUo4dL9fqrtdqiDOy45XM33f4eYfta6lz+Sfcq/c0YN/LfIF8ULw4U5hqPNLDu/cyPkRom7TwEbuagn/73SU6Ad0faw3Ye2GPa/BuwE2HXrmCAjTN0P8AjD5GdV6qkeceGuurC2VGV+jriQvCV89V/Jy4CZs/4Lu8c8SjlzIdmupTxDY9ewfoJfKoYPJYRJldasjD78eD3FPo4yTHnMpFpX/2UsaTjnnjyxONn53JPT+T6SBJiFpoPv/ZS82WRyprpxZaH7CDI/sXj60csUGaZfLIcf+b7wT4bA5gznGK0BeA4u3/Tz/safvasH1tcItT9OHWML0753j/MEbmTGPQpJRCkJxz8hC8h1GEKDLj4JyTZEM/vZxzxBRhGvoHXsM4yIZzDsPD5sxzzk17ftzXuT981o8v5z7MH4dxWm/vXGhkvz8eNn00HJjnnJdjeATQe69JaIKf1jjn5Jyz6XwepzFgCG1MN3/8x86xITnZs54543TmKFOW0c5i2DO71scXqDmGCd10i7Nsjl3b+4ARs2tbM7De5tmwa7sv4LfPdl7wXt4Ge9h9e27PbB9bH0JQTKKxVcGBMxM8Z0fWOOC2OdyacPzjd8cHz54dgYX3QVmeywyr7WA423tgb/Fy7gP+XMo5J7sfPHBxPUIT52w3TS/P/Z49Je6B24QD+zjvJjgdz537sJ/ha+s9zwIyNoD3iKEdKMJiuRS4DgQLCYHWdM2e7KrB9mcPMT7i50PgSPcneH585hz3gdPWOcc19LGz5L0iwceAbNuz4L1Cksjo3JIQeR9k59k9g3tAIczwyEs9PDT4feCDWDLtMcjmyuaBU5Kmcs5pBC/br2PPEIJCjDJjqeglmxeSDwGIxwD9EZzOOdl/CTDZcJxjAUmL0xuYF5NU9j7hyUMfgvKiUGT/muC1wSDb846EzrOT3TcH48EzcqbBNSLPJo8DTsLuF8iBvTvHCs4fgN05Jw+caIqMn+I1cP7AWoOhxWFYs8szryM5tuv6gPsD3xE6tSTpncGMgzG5jOBjhtbut8Bo89lSEXpljAAe9tngC3x2fPYhyCMjPvgp4IjIfJZmiiEqhQ4ZgUjgucme9xH+jDJ8o+caOPrgNBSpDF9RBLeEJmddwvoeR2k6k7qgnrnm1EKV47gTRYoWfR7VoGK9kzLkxXTbDPmAHNr8pukEgWQ89t5rSULYsmeL8w4x1Y6E3+O8pt/yRScMPy+nnHtWuN1aAwf6jzwbGAaLffsrEvyN7FPjWFSmGsDPgsbA2tYSYOaO0NfWxTRD7EZlOBjjUYIMFNDE8EuhYcf+zX4HjA2jNfLqkeaE6dnHPQpkJyegtKK7Y0aSJjTZDzI69vDPzrG9YpLIs7/hYXRIk1RJWU5nx8RkeFQDX3POrwlSPHD3yIrBtSEg88yZbE2AChzEvxrsObj20PTj3t4H4rsOdrXwpZvgyOaVEgWFEGVyU5HUsgUFs1IBmEzHTDadc3IOWcGWDODSsfdoeyPPnhsj8ntARlNoE0JQxntZVZJ3KigGm9z5NMoFr+iDGhLQFBqbDbAzOhKDwLpIkCsaOQlz7dwtQRxCJrsWr/pQy85N2d9wS7MU+9VB9k7WEEzhV4YcdMBWzSoZ7Q/Ii92vKQalnNmiP1aI7NEfwyNJ06lI3HC/x0baejvHzkzhoema8cpkISKvPbhn7HOAF3v2TrJECTzo2W9HwntQr545EfrtafwE3lvsWYfONATsARwzHzUrK0Vol8KDHYlN8F4RPji7x7nGtw553CKbiKaa3Xba166DD0JAwX1QkiZ2SSIcNKZRjZcs8euKRP5ormFRKFAM896r4kwWovOtSqMTfCs5a0+BxWA2PI+Oj2XD+BLgSVWUWp2eyPAfwMvD0wYdapDJkGXabDeTDrQEho7AtyVZ32HDIgWMLUUxk82WuTvoBepqwcN42DHvQMJObCcBZzWfa05Q3yBjPnhZgy1YYXiMwD83sGV6uJjNlSXwDB06IDcPFLONT6uLp3gKTbBYfLXnnJ7nSZpOdDVYrCDgnFOSJDK5NR7vgHGxXMn0K2VuEnnmvfbIS5JyDjgfoI/JV4CXW9sXutlhOQm4NbCOFiu1yHRJk+ORBL1C5h0F2B45lJPiaq7kbCUr9m2ubrV9c6XcJ3LAYXq8hzZGbwdzH2hCRs4x+2frPbAYXMYj07PN46OMPgXB8qFKZIlkQnHGaNDBlwkueFqQvaWnKzWJnxpgE3zYle3t3dRI3RndknSyLSbLTdNiW3eKwJQDf/HJk8lemBwaHx7eXqmCPx04HbB1psP32NoEPPc0QTxJS0bB74givkfediQyOclOBu6e4s09zTXhM+YkKxG6otTa41eNsTPOax53Mh3Z08hKRpEYPejx3ZVqECqenqqHNkkKvKxpsb/9LFVYVnocGiUkfzV6Z/rV4J+TNJXRMEHGgw96NJpRuMhjSjLbaHa0kumaxUYpdnWOTE32mvkGD2ioowBQwc+WAnKgQWZfBLi/X+seupkuoEAUMAfNqpnKYiahq47i1vjDtUy+F0Yr8D6YXJQV6PbQd6vNeg1GowbwKdGtEIJSDuwoqD++fqc+SFqUanGMAVt/b0ke+Jqv8iTS2rdKX5yrmeVy8HmHDh1YOzdZdJmOLs5lsLr396rRQ9O95rhUkqU6o5DvnZdzjubJTov5UiFElcBa0uTsbh6mAvhAEaZFDyv4Ejy6CE1NFnNoZXpRYNtnJOl1FYUyKn16rB6f2s8zRRpfXZkoUsxZ0nBt0qDmdqOUhlGD0tlfaGhowhfIYl4WGtCle2S+f7/W7Zt3CvNC4Xium4c1OrgVSKjHtjTrrW6+fa2cJNRoVbaj6m/eao4Mp9Ak4XNHDLjH991TiNjnQbvCSyT5+cWxBB4D/ir4qAifPU2kGhqnLqpH9iqaP7PjlSLPw65TS2G1f9jp4rNPVM9SipiNrKiZUtCOV496QI8y6De3+ARauRC1Icn2JKi6vtXqy6Wqs0KzJ6WKTyttNldqsEd7/KSTV9zih2nsLZ9daEYBzHTBYgeT1S1n1OtR95yjBFt9liqEhbZ/gWz9fqdHCt63FHN7YvkKOj7iZ2ZPzzXPSlns0FMsy7h/cnwCr73MZjXoTb/ZS0WGDN5rhO7Gy0d02d7NzoxC8ZDLDnkzfs/xBWdPnuNfRor+D3IKND/utYVeBwKrA/7sZLFSpagLZOseOBps/fr2Vkknxqh3v/tW67s15ZtBxueOM+r7jYx299++w6f1SlxJ8ahT2mdaPV8qe56pX9+ofnencN8zBqWbAE8ade87DTeDHD6pOjtX2knzLlDIPuikXE7NVkesZ4X2l198qQM+esBmxTyXx79XSYadEXHlkRSc9q+vVGAnjR7me32SaE/R5arZIrNH2sRRAZk++vKFRDHQZCt8/kRb4r/tw0b2KojzcugdfFCDvs+XC84YdVSdgWfUgSJMDe3vKDLfv3mvMfipeNKiP/08lzuq1GasbVv12LRyMVOkmXWg4FEpUUYRxniybQ56IObbUJjtKdT0yxwYz/Tge22+2ymuU+layrep/MbJbIP56lDmGvC3I3R5xEeUFGGXRysagDsVLsiTZ1jhKiAbmfdq0LXr714pXc4k8Kmw4c2iV/FJpnaO/XmSK9BAeffujTRKFiPZF6FSaFeD0zx1Sn+1VFffU7iKql83nH/Q+cuXSrJEIz70/MmJ5vj948Wx9hti6NHD71uhGlqvb9XTaA4DH5kfvnqqHJocnxxrSUH5/vZa20Tq56WaN/dq3m51eL3Rwzf3uvz1zYR/ftfL5Hr7v3wt7Z3220C8FJX8ozP5X2UqfwHdD/eaHzI9bD2iUGBqao3YMU8DfIaNTb94qu7JXNcPa2kIoDqqxU+a3Soowrkq08Xnn8p9e6UBW2+6VNcHLVZLWX6T4oOT662Gv3mjCvNx+sUn6he50rqbfEEL/45oZDZPFrLCaIaPsjhsQDeTmOhA7JcjWy12Y0x6bS+32KGg8ijTgO2wYlv9fq0eH5DkUTev3sriPzf0uiUWTdJU5mccQlpC4s33l9LtTi1FuQFscvCLFGX919z/zRv10Wn2sxdKZ5XMf5pO3N3cymIRj1xuCFhHcrg59iqj0ZScH2nnezn8fawH5S10/P5a61evNdBg0JOV7lLJ/lcAw9dvtMQ3DchI8emF9MUTmnMXatHBrm11CJ3c8Uwpsczpzz6FFw329FrNUa6bb36QJ7bsH7e6zQdot9HhB/Q2pMjoXJtk1Oi8DuQOPTQr8IseHbOGRQgB+Wzl13v5u536tzcy+54h0wX430SezQsF5Gu8vFdJc29eVvj/XDW47W/XevjhncxveWBvsfXnT5+pII7x5LUBGcQUqsI3Nlvge/dOLTbQdHYoElnDvUZn7U8yR+DqsUUWP1jM90jsXMDfgvvz5RIuSTGmarHVHUVh279zo7Y0G06//AI8OuXzmUxGIjFJeH4s/+JEbr1Tg+0dOHcgDklXK81cquRmiy5v1F2uNXt5of63b9ijUYX+R3D3yO/66+80b0YVxGqHN5ciNJDGUSn0KD59Iqytypu9MgrLyXKmjAK0yyJyNRD3lDLZuLp8T8wzyG0bteRsFfHaIzCrl/znzxX5LHy0NQADMX2Hj+zLqBLbM6I7yQ+3GtGfNbL2cHWFvbxU83ShEllUmWmLj3osHfLyjObtkQr7QsHTpxqw++F9r/7/+4M2/7d/K/3P7+VfbTRcETfcHRQaYCIe6Onab6F7l47KlkH5s5nif/ZC7p+80PifPVP7j58ofL5UU9Za/gp4ny00HqV63K7lrSnxkjONL8TAkWZjj/7YF1rsN5nmizlNkq1EE+ygVht00ArSHc2tHb4lEmc8um6KOz2N+hy562h25PDcQ2wbWVVKn57KkyC1v3ml9O09ex50QD7Mn7gYlGWF7JWdnerx+lrCRozYhSwmEnLpsN2HodO+O8j4ZL9VZjGkFfZ74m6HD+UhBJ8AABAASURBVIufvwB35AU9c3WrHb6opWniaKj20ClmiTLikopYor+DjsSVPXGQiAuF7ER4EWjc9sZY9HbcHaSnZ/JNp/7r1xqtuaZByfNT7bJR43Gh4ajQAdsVsan701wDMheRWxGjTHEqsPTouEfve8faT84U8QsjujVie8eLhTxx+Ig+77cbKfHy4Gr0bZALzXNtCqeEmDHD7rb42hEYBmgRyEnMDmtZapj+QsK9emLi3acLZT9/KnFuSsNp/h9/qviLc9VnTvFXZ8r+yWfq/9knGv6bz5X+08+UPivUnHnVR06N9qpdowT8HblhQdxZcki27aRXN/K/v5H+xW9U//a19G+/1ea//wsl9ld0/v338sh5QiMo0kQv05kSF5UhT9tk1CGyt/2GaJlLC+QBR9hRU0CFVJ5BY+QoTGOlPnX0FMAS+jfYIxvChw/s0cKDBHka8kQBnQrYqfzkSM337xT53DFngOaOWvCO3GKEHubzhjLKsb9Ol8qenigipyk6Pz89lmOvnqbt/OmFrNluMjEWiXpy8JZ4QlnQCF9dEtVRy7Cm/eBHaHGpnlix/fxUClJCnmD1wBQfFEwGolfWOnWvaSZhp2tycbPXo6SGpmxxGJSaABOH+2WlFl1skL1xAT+wywOyOeITxF7+eKEEG+ZnufDiwiDjgw7QKqjCVjhirA452KWjHM3rFjgdcuuxcw4b7pDtTXuY7F6PzR2JgTpipoHcpYGmDt88ZsjAq/eg4pX/6lOlZSGTsYCvC8HL7KZDBpM8U5NK8exIQr6yTy40IKcp8foj9QH/3bUy4hjEVLmPCrNSyaHX4fu3SrChkWuZ/p3OZHY59tL67Vs5YDRdK+CL6X+Hvd9eXtqxqsl13KxQ+w0xGXYvzXLJOW3JVy32TfEJrfGakSQpdZi95tjRkTnpbKaAPaqxNz7LlICXsJcFMf2AjLsYJeKi2fMnSqCd//pKLXHHQD7qsBceeDcnmdIvn0ngEkZHTFBBe0gCz9oiymNjlDjNzrA/7aDgg9KTlYpirh1xLdKsLC8VkY3x9+/UbHbyyJOg2xY/XOCjrPlXIhPC3/Xw3T07lVwvZ7/lfTB736tVJ4v9rd5XE6OHJNHhDX4P28KhisBWX94Sk72e/vcK9gVzwduBpruQrez8WB02y+yxI05pgK2mFmREDsDcQ3OLK733qqBprEqZzzWdqGnWD9ePxLoPSgZJeYLsneETd2pnieIpuktdxJHf7bBdW+oSsQRn5u6IMXATCsu5hB1A/eWJDXroTxgpPT/Snk17YoyO2K6vUpXYxeHpSiqjxnqv0v6yD7EkqbwceAdk0QWeweOEprkNwY+G3LjGXodeytCZ7JNzJdQwyosn2q8yJRaPXz3Ioa+9d7L/ZUXD/gRZ8pZHAZAze+NEP7lRVlYwepQPQUPbyuTNZ6m6RaYcOVx+9blkdg17lyaZTKVb/MmB3CxbrWTX/s0d/HgroesdsY+2tXb42/79rfTLZ0rgRZdF7Q97yWT0xRO5k7kaB8dnmZFLP72cc3Luw7Ci5k8P/lcunHPwePw7M0Zx/6chjT/+Z1cskQ27/jsLpxvAgMA5G2IfAitjaIhR3vlphrj/cfwJrGz88bNz7PPj0I8vW2/DPjqYZO//IeOnPVkzUhBxLPo4uPyTH+ecDFYL0AeSCnvvzSkxTOg1vUb+hSrjIKZP1x/oYfdGmROzBFE/HmJ7RBQ7gQZT842A1bkPtGHxTz8/wcmdH5dy9eHHnk2JDes848NdToW+dt+e27DrnkCpw5jZZ5tnyZV9bjsENQa4aXd/HH+0F7tNNy1gNxwMX8N9usk/gbVmBGxf28/eR+jZYIjMAH2E2bhs1wiXbD5LfzrT1tR1rQlOYJzoAQ4278O5HbFdwoi27E+G7WkjRRkcxJ3oAPy90RNFjBN8POHazuk5lThFQ/RyDDHXsaMPQS1GrcExIKayMWhUTSL7I2chxUjigKKh3B0GKSbJJBct62xvS76MNi2FI++D7LlzXi24ccRkBJxzE54WMAzsbzg7jKi4b2eGH+Ewftm5Yg4L8EP9FGg424hh6z3r7FznHMvZl7khJtO5Jl8fz7V5LIH0Izi2srUNMNuQWCspIocd8mzrBmTc7tre09xDLcMxcl7wntlABY895xqfrXE1yROyZPgb7dl2Os/OMBkzfD7wwnN/kPcGr2Tzg/fKzaDy3kFXKzwZTYqyZJ6fRoVxNRgNl5hEpWmK/cvknJvgaYExOK8MB55Xs+nex39GLmrwbeEb2ihzZHbPBQ9pB8UkVY2DMxxH9LftGpnDNKdv8HngsrUJ88zW9PDXmiuGE/GdPIxzzinBUZmz5uMUmAbv5DjbfnwI054iWHQUoAYKKLa/4dSDc5YbLgKOWjHLVOIoeug5OiBmE6NxkibIYy0LeDLm9CabPLPz4AhnjQz9NCoK2kYPo2mPPpnjb5AR78M0J0AvOz/weeR5kJc1WMyx68fX+OO7nXdAjhuDiZu2p0dmBp7bWsdeo9zEEysOWIBgOmlratbZehuAqzlNLsBg5Ycfu5fCTwsGDgTSYxZlQWnP9Qa+7LAlVrxMQpSHzi2L87yY6B2AwYoODtoYXbwLGquMwnsve2ZBWA+tLclqKYoYHX0ISn1E+AY1ONk99yGzEgJAJy9z9g1O2XRzkhsi1A65SDirJ9EwmtlZho/sNbIVMgFYsuadgDFmGaukGhwSeNtgV2obPdDzvGF+j63jUimy79Ano31qSR1nmF5F1iXYmJLgyvC1YbS0vexYG9Nn6FsjCwejU9dqvV4jJ3slWTrprdF2eXRE0fpOxusAHUt0pESnTGazLKcBhtzBg0AQOz7sdbheK9ZERjAH9PRBxjjRCIWsTG987MChJFCOWcYeJITAXHBdwuOIPoRlqYzEwujvH2tl3DO5yJljtGyxNRsKQ2aTZ4vFRK8I3AV79tDIaL08OtaC0UOjGtrELFOAThnvgDD9ZCnnQ4eO4ldkfQ7NXNPL7Wq5fU3z5YEkStrDA7c5aKiyqRjRIBsJ8/18Me3jKMzYGrHOhsl2i+2whxuKS3UYFTr4evug2ks+BD3e38lgd0wqj48UCQodiXsKLfbNTumM4BYiNqyJg2TzxGejYUtwXNA8SVPg4WxrANa7rayoYvKQQPiM4LRPvB6h00CylheFdjRL94w8y/ArmYwWHfg3wGiJW0Xx3Tkvo3XNffviQd23qgiWUwvuOTc7WylgSytgNhkdsKFyml5zeGEXP35UBBfbZ32/NtBluh9iYIrTPfKWr44l79WnUQ2BeGXJdhHUc3ZJsS6EoPp2LQtoZ0mmFUnXgiJaTYHi7uZGOXKRYbuNZqZzBTRL5pXSRSV7j4uS91LWGJxTJKygV428X37/WpWi8lY6UJB6LITtlWoKTwO2dov9EMmkR5bjrFKMiYxuI/HQanWkkr1G71QgLy12uDhdKSExM1518LomyUgobuzHbkpQjS5NfSAAP0x0Fwp8xD5y4uUUrQgMLoMletuDZuiZh0629wg8GXuNPOuAz8HLGjtTgnePHg0M8x89SY7xI7VCGUnuwBllmk+FxQS8TW6cc9jRhbJeShkDMj7CvxEfHuGD8SpBNsxOb+5uFY3Ps5kKEqAWy5QjUwnFsAP82VCstC8GgIDMduBx1KF7lc0nifbI6vXjWrvIk1mucV5o9fKpArzJfFTOnvu+0ePvv5cV68uXTygcVrpdmx1q1HBGmuWqKbYl6PUyFioomMkKMdDcfIrhXZAUVxQL5jQ4LClsaZAFmlUmQ0ZfwNCexHYgeXsgabRv8HcUJozWR0+eaEXiZra0RS48+KYhavbkVHNGf79V3He6pWh4x7ix31iB/sIWdCRZPfSsScyb6JRSRJkDX6hyPTw+yF4pPMoMB+xHyDL5EKDV3YfiKjQfKFRYsTfCi7yTdhR+89FroFHQ0YR21xuVNItFcb2jMbosZ2raWgNyuAEXjtccnb3rDwrIT0fDvTWYByfzRw8P99qQfKbI6cnzp8ooTGXLSsM8l8F5O9Ry2ETzhXNkekZCWeBXDJaylRqKl3nIpjkbGrQJcHbRa0tiOa8W8OpOtvdUGAOYse31cHWtSMOhms80Ph5UX601BGl4ulK9yGlI7/kw0mBb6+H6RiZrNXCMs0ojybVLUnmKPcm20OVvbkjOR+Uk9ovPXqjADnXBadtDAyfdX15NjQ6LhVp8mOlZRrFlrCR3Xqp7s9H+3R7u71X97Ejh5UwuHXVGE6abRY2LgpHL4oX60MjFQEEWJMXeyGGJLcliOjX7slmpdp6q7Jy2P7zXPGaanR0rfXKEyd9rR3Jdo+ORGCxA7z02ZEuz8fDmxsTwg31BxkzWIgXbjsTboROhKhTRmTkjh/YFMjOrKg3Ih10viFmy5VwWR2TQKNlJDzTzh/mgo0+W6jgnw85l4OJ7r80P99oB//LlMx18pwq6z54eafZ0qdnzlW4frzWaPDkppxF1jx2dF5XMx3QURXtG9EEjPnaBbvkYtcMHjZdr9e9vhBNRVkVVv3qiGee3SauuPWizWRM3HKQhakYDNXB/vkp1/zdvwd1ruZUuTs/V3qxVQ6sFBbKj01MliQfXVtfAAdh6oCFnMlujd841Sq3iMUgR+V6UwJkk2lGQffiXf62WQmRytZFOZpPMBfsTh1Wi4Wyh5Z9/poP9uVIKNC363r25UvwEP0vho8NG9BTR1+wzbB81+2ql3f5KWem1P4pqVokK9HlLwWmpDD6fqkXnTudL9RQ2d+iC+dYUO7t7dakKO/qI3FsxrqLxQ6ijLTrZUnCaL4+U7KJ2yOLhaq9x0+uRpubTl59pbDp1x5XSxUwJxex5VirNl+iNV/LQK6XwdfKLJzrC5t6tL9X5HvrcobuZ9tjH3eNGBwr1HpvVU0AvKAifzo7kI3KKzMxCqtin2tBMSc6dugTJwL+UrSTn1BCjnH71Uic/f6HVZ6fIQ6Y5jfq68rI/ATn/xUvt+p1mJ7lybPvj27XGbxtt/upOcy2UIAP5UaJxbLTG1rsqUwqsHrvRPmx09+6tyqbXyoppzqucFdpRnDzcrrX/5lLb00w5Mt+w7xmxmslwx9kt9jWU6AC2av7Lz7Qljja70mHf4jJXRkGzRgd/+OZbtcQz/bKQh1ardKaOgvPm21qPNI93fqtmvkUW5tq3O7XXLbR12lL4avOoHL8xoocZxdCL2iufsx4+V7NKMSb66P/CvNTxi6fKsT8Crs23Nzp8fa1qmcn9+bHGP3uikEVwequMAmusOx3TMFISFLi+/fYHHRM7eWS6R2YPNFoidqRBBsOh0whdHrpaOTI+rHJJwxSXVMRT+S8+UcK7I0bozLZf73T9l7/TFp4K2paLuSJ7bJHJGron+JE9chvOl+ooCMYYVRPj9K5TclerhN4DON/ho0Iv7PO9Ws7LsAW7VNolg5qrW1XYwpZYJkGXIv6oL+Ez/N11h8nmtq+vVay+EyAnAAAQAElEQVQWuv/N9+x/qwMFftOpDfo0ol+59zJ+DsRzBXZ0aDtZjD+SN3ngNdoqeD3QuJRGWc5alvB2Vmg8X5BRSbfYuSKm8KWiqXEl0Yg4EHccUqeTp08mW717dy2zWfv6oBa7koBfh52d4RfrvlNVlcSQN2q5bqwYrVEb7Erz9lL327Uerq+0Z13D+gVy2t7fa08s3SNrxWImAfcefxeenWi9vlMP/Pfv38phZ8pPz9RjU0XROcGPJtgMQduBBkjz9Ts9Yl88+LgsYZtWPbY6TzNZXJG7oASfsvrkqUwX7b7Fe/Yl77yDIuhzC24ttrc7n8sTV0T0IX51oQG5aizu43OKLzP/F+DzggZnEuHT2zvt0I8WXbfYuExyDTQe9Fdv5GnwhodG/gF47DfXxqjZ8VMd3j5OfyI6/4t3Gv7Hb9T9y280/PV7he+QD2KRiE/u4dchATbvJEY5n6ugsZ3/4pnS/+hT+V+dK/lH5/L/6KmyF6fqEbDgRnXbe+22D3J+EKsnexqJtSK8suG+v1Z66FUR64wvT9UtiPXyQo7/isZpJI5o7x/wE4MKRZncu+9vFd48sHetAzlez9YJ/kTsEfMZMnNMvp5ogz0YkLeO8fDdD8rTQunpsbrUq6cRN9Q79dR40vMjjfc7WR3B06hJWjYktwrA4kJQf3VDs+1GI7D22IO8KJV88UwImBJ4f0CGEuBQGIk9kF+cwIDMbbBnenEiHwJNqjc6IFsBeQmzVLvDnWoc71B4uUWpFFm3eLiKucZtTZw+KoHuAzFEdXYsCKARne6IdUJ0eri/VQ99W/TN3W1VI7OiCbSH9z01isP7aw1vryc7VhrONAkf7AsH80wldnqkyTPjzP1uo64ciStbReLP1sOmS2iLj9GTlXr8oj5dyf/8XPmXxuOn0j9+qvDPfqYR/9T84lQpfBtogOyfZKrqQQE7Kvg9ul5JL/yHl30xK0fuGmKC7i9+0PhvvpP7V9+r/7//Wx3+h79R+xvog+6Ub7bSt3eaHQISEJQAe5N47GQq//xEDjr7TY1s3qrYdCrsCwvW+IfmPTRvru6nfLtDRgfWDfA17NtJ74KPGsXLAdPZmVaMDttsemdzrFHmsX2eHKa9vWMudCF+ikkmjxymWSbh74ss1x4b6nPuk591yFmHndhgh11WEMMX2t6uyfdZj93uv3+v9mqt4Lzyophk02y//S+yBvTKl7kCe43sbTLYDp3siwgl+HXwP7x/kN+1UhK1J4ZKrZEUnCIN5zwp4cunctgDsy11IgV8m8pMO2KznTVevVdhgTgx+uidPPwf/KgRXzR2nXbI5TW2sCKmsdzJ4MmwUc3djWLvVBDvFmNQRwzYk0s57JGQOxFbjeQxC3jksBOWX7OrsV7buzsdLZEf9jeccC3T/f72EXtzLZ8kwH+qpJrJvmjZEwOaLXPkuqJBvaN20QB7JBcXcrGk8evSqMOb9+pevVMsCw3EAx7blzw/nWRjxC722P+OONbhi7WstHzyRGavgoIM10cavRHccmyXP6oUsbc9eXBAMLoU9mJ3EV32z+XI6cbtTikwCmkUEpHMKvXEdiMx+oi81WGQ+ZodTTfdPMrFhJjrtezlnTQCc/s3r/BXg5oncwX8qWNsmp0SfGPejOq/fS8RW47wLLM/Gf76Xt3bGzny3w6fY/7JaPNodggZ8dicHj+/Oj9X56Vu/aDGZOaTY3LsUmZ7DsS8hf12O3bOkZOJnNZgHYiD5ZwG8oCInFsMZj40o74yOzlTOZspJIkS3lNGkFOLvcxOViqIWzz2zOQuIV4J8tNfMhjxd92ba/njmerv3qmlKRtDVFnNtKGRPkA3IfsZNn8gvtuRw+l0qZxaleaFsk8ulJ2uVCcOvdqo7Vvq/J0C+hpZY/yxLQg2VT09VcmQ2cxp3ZEEoQfoVIVcCf5O97ViSOSIZw/EPzKbAc1H4EtrOPP1e6X3B7l39zqsH7WnqSs+l+i1By5h9+tk1Jz9Pbq2Qyac2eSYKyNePqhTT/xm/lRZ0Eg8VD0C7+1WLXawxtcPr28kYnwP/cYwKpyvpMs1n4R9FLSa64Fa1AO06Dhrl0j2G+5beBywc4c4asCGWJ1g++0ryTl54rqUOkxuuohuOORAxCHJizNF/F90kXybeU9W8tBfN1s2HVTCt1ktDd9fqscPOGoL6bpWgj3z+vE1YkBt2McBA27XzjloPn4YENEI+XcGC0aC9JH1kpM+Di6Nv6yGd2gXTBKnjQScI/PZWs7Z/gP7M6b9bbWb7mua72TvzjnevEaKO5KTpiHWjdMY2G/kfBsDyWuPIfjje3Zff+v1x/fs2ubbsGsbdm3Dltm77WsnI/KaaMAD5+wOF3/PzwhM3oy7D/Le/8kM5/jM0vEjLcB1usU9mzhCC7sMMSgEG1G2xwiO4kEIQMGwuQP3nHPTPHtua23AQv3xEAuZyj2E0QXZOpsvXvZuo2eBvXv2c85NZzrnZPedc3LOSWLATqOxzRWvAXq3FMYHHIyc5w5z+Nd7Jw+czhmfWSR94BfnOPaJPnBDXElpmipJE3XsJV62txWIDE473z4H7+UZzrGa4Rk2J0mgD9eD0Y334L0GzrDBVsjOH863zwY7gCiED/sZvSZAiCQ/4mLPfQjIroAJhWe/HgI656BHP91jYzkfZMoWmOucU8B4GqZMVeRaH1/c6Clg2lnOAR+fnXNIABO8k93vCUad45pbHY6zoXhYM5wzfD3Flk7OOXDrgT0yS8AyTCOwZ8p5zKQY08gMoE0wfAxf5xzr0DPONVqO4DMCj/gceBahIZvz0aCXvA/TtfNueg/gx9Tp2vZ2zsvZf7x76O2ck/EzJ3gP3uvjvRSjGoy3WSqDw/gcCXZimsixZ8BBOgekkf2CVxITiRvG98ZowBgkcBxl0zw6weaqKWDYnIzzsiRVjMmEHxjKs8+I/jlnK1j848+Aw44BvJCT1mhtuCFvA0G1TbGiyGG3UyCoGLkxOq/I3uLdPjsgcHYNIdI0hRa9RjfAC0/Rei/bs0EPnLwKg4sAuwNO8UoIWBzvqcGpUR56NDT7dpxnMNmZPkT5EOSNF8x9IPHJkkwDhQTYxa5BAnYbHQF6R0E4hY7jaPLYUh/vlELbkbUB4x6SVN57OeeVmjMn+LRGT4+NPJAA2LCmv2O+jQFY98Bjz20PC64+7DcqQbYMXju7JpluSD48ZyeMLE3hzyArpJvObdnD3jNgyYCjBU/nHPTpNPKuGNUSyIzBy4LvHr4YP62wllelTI4EAD2876DnloL3jqDro23Yg/sIHUaAHuFfTcDgf5TlNEtVzSr4gcdDn8V5I/w6sN45Jw9trVnasEcE7t2GoA2ad8gDR4otlRJ0ROQsj6lSaGi4e/bqsW/TZ9bVrL+nkZd46MvcgTNGZK6Az4ZDCQzE2BJnDsjZAJwdeNo8481o+4HbwH0709ZO5zO/BpZH+NOyX8L5I3Mjzj4DroHrhkIap2pBgB14HnL4nCYEWw/aUSRpCGgtGF/TyBnYf75cQvtWNfeJruSRh7KsdEwjL2Spjk5OlJQZ96UcGTF7a+sWFOYG6Lyn6TTRGxyNTgeKjy5J1BOgCuA9CXN5tJLNEfCPWLUMmAbkssV+2UgMThdUERSO4GB6ajJt+/kkag/cHc3aAFPvKcT4EJTNSwVoviVoMZlqwSWjWBrQEzLoKXEwehr/zVYEO4NnPUnJAK1FABZM1oDffuP2QHLQE7h/lG9770yO35GcAUOQEM2ITCbqjFZJUPBeI3jPXVQAtwL5NB0YaJxa0cYTiBrfRoq5LYm5yY7ZbCssZcBjMAgadegccZ5SH+TAzfA/ELQ+kkjW8DOa/HK+7rEjyL3JTn5xjM3sdHjcAk/DNl458jUQ7Htk0HxNdE6ZS5SC9/HxsQB40i0HjVd8HihiOXjo2HuSY/hmMmQ4tcgZy7WC/zsC9QANTOeNDw/Q3GyYXbckGGKfFjiNLvdWDIMmxqcWm2F0MP3cI7MYAuSiUYVszV3C3sequ0YDzM6Kihhu0HKxnALRnj1TZLEhOTb+1CSV28ypMeSB12RjZF2SpmqxIXaG0THGoIDcbvbb6d2uk1ml26tLRfDDgrDaqbNvUYNjQ+E1CYnm84VmFMfb7V5bZExZIoymAjSNx3P1GJ15H9Vhm6yx54/mct6rA84IfR/Wa2xxI4sDDuA9R6/MDgxpUFaB28NecXDKSI4SEteG5MK+1JZgB01/t8iM9049a4VclvOZzKbWyP4k/8GpQ2cG9CqLiRJ0sQF+W6skTjbNaJKXpezVYx8Cepv7ODVqttCoo+Axo2hcljPQK3TATo13Gw2rYrLPDjtywGedXDyR2aU8y5UyvHNa395qsTxSCvwb4yV4O+TRc9hoiTl75+hBF6SUgqcVKU4oPBaLhXp0UyHokWLqwPWTZ0+VpKmELs7SXHt4sKEoWqODNpTzjARcJPfu0CpsGmX4zMRwcYOS5Uwb7H6A7laMHqDDHDmN8N3FIKPJiN2X98j7QXPkrYipAvp1QH6ssBN7qUpydRTOJh0AZtO9nfkveLxFru9p1Pk06h75X0AzUVhvKOQM4Lx/eFSCPJl8V9jLarlSCk+2syizO837O4U0meRlR0PbfHnK/CZxNC5aQVJV4CT46oLXCvkby1RbCkIRO+fBo6HaMP0W64goJmEqRIYs0UDhyK33GotU6cWK85xUpdovEmDIkUNoxlkXJO3ZDD5jI1KzTdjiOCuVZ5mWFIidc9jWDTLX6pGigcnW6pNnejqU6uHtwHz7f9AJPbP1BUWgmGYaykQtfrymmWP8sS9GRApp5rfNJwd429E43X/3XgM2NcKvFD3K0cMH5HxLAaiKqTw6Nb5/FIKh7Nmx5s8ulD850ez5E4XFTDXFHj2iU3FUDT3ahkbV54lWXy6UccY1hYw9DXC9uZPZyZFiZ7FaqXj5RBVNiBE7F6CD80gpchffbxSv93qguFvQoFXu9UjRYcDXzqDPDnu7Sgoa2TSwFVUkmUaKvrEFRGDoSOCD/cabhC6PyqEF+bNKCmGBRszy8+c0Q+8U4buDHhl7Vp8h6xcnMv/0gF1JoX8aEs2fX2hB49BTJDwC90ReBfAFCgUOmt3uHvX+62/0iJwPwD7JEvRKKAguwLHl+urVG5U0JxISf/ezpzJfn1S5NtDXyWnAz7W39xT7Wh1RBDidrbSjwbFUKuPp5etXuvv+Bw3Mj8wtwcdDL5PBA36mq1L1FKVziobD6VxmS+2vEKxp5piMd9iq/djJF6nsvv0W7fXffKuGBkPvPBTUxKeMJsmM8/OnJ8jbo4YqKl3Ntac4en97ox0Fi8VDp9mXz9Rjp64p4l2/f6N4FPSUJtz85FgNRZjUZRovFlJdKifeKfEVFjPYn1uNearFn32h2T/5hXL0UMel0hjh5bVmFNLyuz1N8J26bq/D5UbJmCunGZ5Ctzl6eKDQNlustDg5Utagj0/Pkam9Vxp2IQAAEABJREFUBvTNHZUKs0wDxZxr/Eie5Xo37vRAQcYKQwcKgVsKqguKQvlyrpv37+SroPTZETTwWsLniA+fzWeqFpXyT891+fqtLn/znZauUgTHSBEuugB9tlp8+VKxHtVcPypQxXPvttC01hafVmdR+2/fatc1Wj/eaYVtM79XFKU2+GCPn3GfnlDcRIejk//sidL5QhvTlbHV+zdvdaCg2NH41MVSddrpluJt/stPFD85UVomyrJC49e3evzXv9X69SWyG9Xhd9J9J/trEjUy5TGCg1r5vNLRs0oP/aNmTyqt0dl6c6fCFXJHM82U6OrmWrWIVbDzA81IT9yWPlnp/nItsxltLo2HXLMXTzQcepUU39wQtcqOtIG2e+xXFtC5ThPdHljXfHeto9WxsueJ0nCqdLnQgE/KgWFxeqFZlmuFv+r8qPXlrQKy0KMTp0fn6mjQNt95FcNM5cIrfBJ1dfdeq9OVFrXTSE51erJUpqDdImIbr3TY9tqC7/Zxr7rd6vbdG2XIxua7S3i2U4MNsd88rl5eqCI23v36tRxFcEd8pXmh8HShxkMD/FKNH7zH/y+xD+MyipBYQyoVLuiA/wlJqn6z1yMNV4ujM2Qjr4W8XSl9cqxQZWp++55iMoPC3ayoptgpxe55Cvjl8VJ3D/dqq1RhWUovjrWn6XYEXGXMlL5ea46NjdjFHB9AWAEfDvIx6PjJubLB6+jLTzRgd/baEwNUmj0l3qSZvkX3F8B9RGHfis7DIldLk6sB7lVeaR5zhUOrxWfP1PGsRB9MNxpw7jnocHmtkAQd+VR5nkHXRx14ZmPEFtdfv51i6iNs6ZgF5c/P1A6tzLY5J43Yxgz/5Wa5enx3mJdKQpTppLt61O7bd3LYVJOFiI23Ro6H7z6N8mmqgD9JKH43wOKQzxI5iTzvUqeSGCClEDzzQcFkFD+8oQk20tjosYOFT9S6UeOuVgR2D/89PjJHVhwx/AI7RYioCB6RxiLL1RGHWTOkI2fo7x6U+ajjF88nPAbsZGDSzdv3SmZzjdHr8XYth4yJEYKXw3ea7GbYsAG+t6eV2iAF+FzQBOq/vYQ/ORgwl2aQrX3Ev/XozMFk7MUzPRCTj0Yriv0lDcPogw40BW0fR0H5Dhm3xlBrtD1aqcPGjMSOA02gGnzvKFrXda98dSr1CbYpk17v5H57o/DrrcJ/952yrzttbpFZfLDJs8BrjEHWiBSMi0WucZEq/Rxb/h+fKf9PXij+1z/T8v/8jzX8RxdK/6sv1T5BrjOvfSLtiR8cjZ29S7R5v5W7l3KXQfcc3ajVVIlGGhjmh1po7Ih7D8SLHecSDmqg6O7fPqiHV0I+Oug5Yg9HmnVb4skyVErmC+XPnihH5vfI4Aj9WS7XDXLYgEjMUsRCXk5yH0ZLHmI4uW6U5S4Wzw3PjxSxn8lh0IG4b//b1xqwOQ7dL1cL4uscXwet3pq922t8wXyaDv1uC5kGZT6oerLSSM1m0x+UkpvmyBaKoRGbOR52zAGKflTSafIpe2KJvoxy3mmYp3rY3WvMnAI0SctcKfKZkLe4ZaESXQusjfgeVSmojHJfnUknpd6s30nLRAW23xVBHdfbHt6eFSo+f6LR/O3n5xqJpSKUSP/x56r+08/k/tGx0v/9S43/MTHPZ0t1R6nqZFA3S7XjfY+DcL3Ih7wgp0ItiebE4c1a+u5R7f8Ejf7fv1f9r75R86++pVGykf/tpaq3W7m3G9XYzvjpM1VfvFSSVpqPpfof1nJn57Kca0SP++gVk0wueJm+jOann4HX8xMNNPk6a/jGRAmy4eFlcn4s773y4yONyEONzYrIRiSXGz89UXM+k+DLkDv1daMI/AX+wH/1gv0ep3tCz1vOcTTiiohMI+xtHiVyg/v9Vval5JI41nLS3o8KFyv5T8/UI68DOU776loRGIIH9l2r/nSmSGPJE7/YHodcGslBc3kFZKw7HGR+f088kaELcXAK+BMh12aHDtQvRGzm0N2RPMwjRzqZaU/OMuDXR8bwe2wq/nu2XE581N2jiv2gkng84CtawPfOY0cytdRkPLGZ1Yl2NOvyIWq5AocQ5PFPIzpWYzvTM2jcQyDsuyPOCchw4VL1l3eyOZuLSvEWOWJNoCkvmunFly+UYpPzzy5A0im5OUjohLs4kjtbytGctRxkDE7t79+oo5ZUffGcpvVKEZkGAnXYwBRems1yv3iu/UmlDX6yIRZN/tFLDdiuAzbbfMEIfOGbW3mx39DJ91J6s5cjHj28u9TAGj3WctCvhY5z7ICtsS/4tdhqlin/4qla6jcdsKU+2i2lZan6d8gs+XNHTtD0rXpyxkdy5H6eK94QD1ytlTfS/KFV2TkNXshIoyLPlYREB+yzwx45/HPXtTTcH1Rjr12WaEbeXJPXDOzZQTeTI4+/c8i05vhbYvW4mGtA7gK+PAlRswts88VS60cMJTnLnjwruzsoEjuM0cs5p+z7BwwrMBCnevxAQi7S7fdqb26VBnhH43JENvzTIw1FlIc2Kf51eH9L0/mSxj36R47a4Y+NT67K5ZIA7nuNX57Lg5tM2fFDHlo12PLxF0/VERt55rmXwPizCzn8Y4Ncz4+Plb4414AvypHHSP2uoSnb7jfqiB0C9wb4MCJzM2x1goy5YVSs0FPWjDHIaOJP5hI209aONK9FTCZ0IeDDH9+8UyxyjeSqw81aKoM6cgzTf88aeWlAlwY3qlGrjiZ4wMb2yLh9ISJBF8YsyGFPR2py3ftreeLynuvxd2/gq5OyqMHqAvi+gtg5EmcMblCPLrXETB756qOTTxI1wJ0+PVM+Xyn0gna1ujBK0DxDrsbvr5RgSxL8+6wPihfHqlyiEbuTHy1U/3BFfOYkakiOGhZXkg+KV1s9Atv4JbYG/XHYkxb46h8uNVKvq5u9MvS9f79WC1xrYnRZjme/mY2d78/n+DPwTyHIV8/kY2qk0Z+8nHOTIAWMgRV1rFBoExz//O3BrenHOTbU335qn6fHf/cfGPGnN8cfVzvebYh3/a2X4/OHYQGB/p4ZA0FCj5E02B3PDf6Pw57pb738BPffuvkPfRzFjh+G904eOn2kzcd38bJrG1xOPwNM9THKBy/n3HTvj5+LWyNw2wPnnUIMsnfnHAIxasAp9zBxHAFAH17OOTnnZHsG9h0o3ogXJ8jZu/t4ZZ/Yh6UdihI9cGCsxVonp+D9NGIIP73bdc9+Th9eH891zskzPwGXFniccwqss3viFTBQeV5O8Hrxnw9yzil4Lwde4jXtBSxcyvYfOceuxT1reHZEdR/vBZx6RJkMf5vzEUd7n+Bz7OucbI5jnrh2zvH2p8POdM6pM0cBLBxl28nu2xigawh+cpo9zsJkIgEvg8PgYanSJGVf6YPYjuIEOce/wGBrbRhcznFPRu+RyZL47EOYYPQ+SnKydxviusPI8yZLdnxwMjrwrzzrRmQi4dwUQ2M8ic4rcD+MTo5AbzRakQzbswTam5wPyD5P2We0bWUwjeAnXs45/pUi/PtA6062tmefFuNd4+hGABiQ15597D2w73Q+a5wL8j7A31Fm5OS8MpxBiEHOOfXIRAc8LfsE7/XxnAEcja4NyZHR2uBpMax2ZsNcg9tA9IH9OS8mCWcME00yDLJPolKMu0uCavYymtkYgNUStAGm2H4Nzrbh+R4eApBMRjp47oFlRM4MvhFdMhrZ55RzWnA3eMTLYElJOjOG0cJwy/ICOREn2XDwxStCfy+nADzCADvgHiVNa4tCCfD2nGN7bAnqe54ZnB34T4kKk43ODc5RODo7YE+QeuB5Q5Cwx3CbzDt5BUZLkhS5smsbWUxk8tHDM9PDJMXh1AcZrbIsleFhzdSGfWoC3AKHY8HHwP427tdrhQjvbB0w5OBraxw4iZftY7j8+FF7isA9MsGhGuGzS6LEcGUmc4o15wRkNOecCE3ZYvoxnLwPU0AdCexsTYt8OHkJ+U18lEujUgqrGcl1RmKecL+hGHSAHrD1g76ZcEjKkYG0yBTYK2U4eJqNXllIYEMuDwwNvG/Aeccezjl5eN/ZNQGLrzuNBAOO/WABxUGnnsC+JFHoCIpUZWoIEGsCvQG52HMt79Sy3wjce2Q1yKvd4swJPNKyUI781wSdHcF8mBUiHuCMdgo2thQ+Hfw1Oe0IDBw0i2miyPsGHujH157GtMlmC+wmF5bUZexbQk8bVvjsgMHkyfhgOmR67aHtjgRxd7eebFsCH3PGYrGAdU4m4ysrBrFPD/y2fjafKUBDR1GiI+h6pBi+I6HpCKY78HigSGxNKkEjx/73t2uZDJlcmQwbXEbfLM2m+y0Jh3NeGfv+iI5CDHLBAVOrBJ4F9CP4INO7e/a/pVBh14NzcixqkMuaYK3DJhg8NfxKmN9Ab4M5ZrnyNJPRJQJ7en6k4vRIacxkiVhelTpQFB2RpT173EMPHzw7O7nRSfDQivIhiSrKQg1nJWlKgNSomM2Us58lsuMs0wNNHJNns3kZtAzwAUTkwQmSGFkotKzVY2es2WP7WYGljtKAXPQkEFuK+TY3oAspsBUUB6xhNjs/0ZyEqkWXMu5bgUEalQJXeXSkGpnPsB+xypVh9xr0viM5yLIc3HMFbHCLXTa5tLNtvrg3SDTKHuSNmgj2Hvp1wOe4PyA3JlOC1iYzIZg+1pONSMBpR5PP7M70FxSgFcsn+kz0htYR/E12duw5+ZiuU1FVMrwrmhJ2xh64S+B2zml5eqaS5x59M1tzwDY0FJjyVjrOZpqKeQDs0IueOTYqgv45w9bNykpVJxETKyFp9ciW2UMHL3pkLQ0JuVE1BdgiwZjFTIPRCH6OyFGGnJhN3d6TBIG/wbcsKu3QsTWJm/depaJKmjV+WdEA26oAtpwzk0ZqSIw2BwuiS5HXS/CgR14unj9Tjh7NGD1yGbGzxqOe537XqIgpokhCmAe5KpN+tI2HsVN5vJogGaBdw9hhcy2h32832hG0mz4ZvVt4lSIzJvMNZziYYXoRSZyFP/Hwo5/lsnM75u6xy3lRyiF3nkQhAEcGHvashRYb5HBgn4wCUR2QNOZZQaEl+TJ+OGztgQZoOZ9r+/DIvvmUuN7/8FojzZ4uDWpJZHp86OPNWnsKV7bvgSJqhkx7eNjRZGig//Z+LfsyQIf+pRQ09pzhSCw9PCIvlvGjhLc1BjLLMpVJrh086kAyYvc3XEcSdpPnnoS3Ollp8E4nyFPB/J4zNu+utaOwfIB+e3hUg6OduYWGpqMj8+WkbXvQQGE952D7c8gHinQpNEzRo44kMAupcopE3e0jjZq5Ku7HstAcWh5oxPeJU4F9mZFsryhOzo9WWjFCTORCVEeiGin8BucVsR0JxeEDiWHGeQX0N9rmvCd1rz2FkhabcOga2W8jWOG3tW/0ZwkFvUwpem566S7AlwSyxqePZwu1FPTGJGqHDzpA07wsZE3VBbxyFAhSig+W/K2/e6MDsrHDR9kAABAASURBVB2BrZ7ocpBL4+SDahpZw/fXkxw7COMYq9VKPXzt3tzqkUrJI7TpF4XM7mTAvIVvcZDu3l9qh15voXMyrzSj4eHwuYPJH8V6P4L7rlUaU1U0mTPgu6cZEc9Xuh8OilWhOpHST86wcKMctmVA3hrsUlh7bb5+1P1v7zVeDUrhf04xa57OtMwLZK7RgWJSDQ9rZHZGYTDLSmWzueaMWOR6ePtO9/iSzfWdMhLmvJc68HdllFtGVc+WuiDBHYaGpuWtIjK8RX6HOTJeztRiRwtsW2CdKBaLs3or5mALJCf6cRRvNvJJVItOg6jWJN5bZHCrTkbDrRvUZ0HG74a1DplIKG6cLI8l9tggS3vsZktM19Jor99caiCxNxmaGR+dU4IcLD55ovnxShZjeBpjA3H/gXiu06AUujpJVzQBDT/77T6DLWIgk5hpyxn121uNIchTdLVY4HBeybPvsEopPGy1eLpS9WKp8TjRyc8p5M5Z1xw0p/B68skzDYdWm9+91oG4R8j25rCTI14p5pXurq81QqsQo3L09/TimY4+f6nzl5/KfnNi88N7ddhlOS/Dt908qkaGHAUxT+NiGXJZUSQ9W2lXRW2roH4WtX57rRwc5vg97xNdr99rfNKq/EepDjdr5GWAgl4NyPecH33AL7Xa4+evf/edHr57q0xBBxqRW+Sg84NuaXr6IlXEv7bMb5VoR9GrpinS4YdGDPoBvCxXqA8bVdVM9qWjLTGO70Xh61ERuX4gLlotjiZ8n372mVbHJ9pRWDI/OADLuqsVkEHTswX+PMUPHrCzA3peoy/WTGqRtRH5EK+Xf/7LiT+5SxTrQRtgqeDdiC8o0JNknitSiLt9uEXuOi3GKLM9blYp2p/x7nNtLilo7hMNrC+WlRbI9mwf0O1Kd69ulaelOuLHMEs1e7bUKYW/3OUab6Tm6wfGo/KrqPtfv1XYd2pe32n9cKf6+VyOZmNBkS4jDu8vH+TwjQn4Hdhvvyp0TXG1u0GHH710H5TsR1Xe68C523fvtEWmzeY/WRxTILuTNUjz5Wzyy2nINKdheUDGijJTRYPrAE8OiRRoVM2Rm7evvlarXgsa6Fv7jQWNstgonxdS7rXfrLX717eqLjzFY0k0HnavG5XPUt1TCNzis1mhHNuRVLkKil3vvnktPziNvkVWNrr/dqPSneqY8dDtdI+PyLC3W3hw982NenQ3Lbzys0wzfGu+mGk5q1S+OFVgzxrbErGxq7Mj7Q6PukIGD2+u1aPHsViq20ruutP2r++0HI8BMdGZ8eBFqewLCqL4Z5RVRZKrw2bs8BcL7N3J55+y0CHv4xRXutHL3zu1u04HNSqeFlp9/kyR5oUjrrC/qLGEpiJ+f3h9qRx69jRAhvf3Sml4xocGV9ipIRcGfSHyErxScBT4jxW8FJH1ztaQszhsn8WsKT5l/dc/yL7ksHn1TiU21dbvKCwmS3BY5jqgv4snJ4QinXro1hH7jBpV0XCokRUQ0dFqpVNipQz67YkpEgqrPgng7JVR7HSzQv0iV1rm8viD7mqtAz5oe3PDPnOZz2jGXvmnFyrLSiONmvHpSl5OGxorlpeuvvhEyy9eUEi/p7g6qsXHHm7X2mO/HlDkLfbL4hA/jh9+04biudmUJM+V4+s7iBLxL/fY4/zFmRz+cMFZunnU5vev5Gal5s+fant1q3IIsvi+I4adJ8AM3Lp5kGta7Si2PnYHdb95pY5YbIfO99CkwW47GiBbfGjMU1lh2cegsxXNFPhuBXvTLyH/5g99jFq/fy/DrSOmKeYzOeZ7bNiA38J1ynjxeHunRxoGHbwNIWp+tNJ6vdYM/yHsWoVsxosjbd5dTUXiu93jh2ezXCN+dB6AJQo/Wumw3yrBtwTsj3t2rDlNbbNPagaNdzt16710GGiI7VVe1+p//0715Vrdv/tWs397perfXWn4V9+p+5++Vftvvlf7l+8kGnrD5aMG6G7wmp+ydwUJkyaP3dc8yH25VPGfP5X+yZmy//q54n95rvhfnan4P32hwz+e6/DnJxp/eaLmLFF4OtPgO2U0gDLilN3hQQmN+uqzp8qfn6ojWInYlWh8caM4SU3k7elC2c8vUBPgscYGDbIWOSvrQVbvMbjsnQ9qiHMaGmkRmg7EJwM2xb8EtqJUC63zopI3+4CuddDAYav9caFAg3BAJ8yO9/f3GrARRZJoj1xkNF/imzuVNDce1rfIeq8Wn+vTjObZWhkxssUxbp4rni/kaDA5mmM9n/uxk19U8kfEBM4pAa7ud68UrzeaA1NijZ+7teJzno+NDt++1v6w1a4atP18ru48V4OfHZ8tNBzncjRjTv+zX9K8fqHkly9U/ae/UPK/+0zz/+JX0PlC7lcXGqxBaTabPCoMfrIbox9lTcPeC/lz05DzSltpxN64b2+V/O5G7jdXin9zpfr/8e+l/+7fq//nv5H7m7dqaNB4YuOe/drdIL/utPmbV9oTaw1HM0WjEfZuT7zw+PoKHaq1WT8of/4UuXtUhMcHy2Hsi5AJQFxt1LetXCv1rFE3KD09VfzZJ3LIalMk6spEDc17Nb3UdBqYU9Co7Q+1Ru80PO41fofsfo/Nf32ruO3k8TkdTcgRv9xgmwK2Jj0+UpnmEnEYH4kN1qrRXXdUEU+dyn1yhs/qZJ99leuA/0fYdERUMuxr5djoguAlwSaLmCHEIM1L9TRz7PwE+x4uToC7V3K7lyc+LPG5EZ0cmepGYdfWkywnX1yomJqp0iP0qI6OZA1V/fa9UmAf0yCHDWkTp/RoJYe13F/fSGUub/vZudhOP8A38oHAOSZnB2IVtyhUfPVc2wBRkfv2m7fqocNwsUJmRw3w0L6k1P72O+l2q9bioMwpnBJPErNXi5m651yjcx577r6+VPcXX8ttGnl0YcROjujQkEcNadTWZBW5Kok5+jJVgj8J6ET3l99/wOn7u8kXjsEpUkc4y2YaL9cq0L15MVc+n+Nnt4rYrOzL5xJ+awTuOoNgs4xzDxL86JeFxsQrf/FEociIRfZq0fPU6hRVqiaR5k/PlZLjubqXfZE3y0tF9DwhXxZ2zGcZa3P5Ttpfr5WWpUxHZ6wTZ+5TKUtSjc9XGmjKPg61HDTvgT2sVpPumO3WrleaV3LEpnvOneEvO2LMET/nQ1CEhiP2bYDp+zgS+8D71Kmkka6zOR52lMHiBvhHHSD8cKs5sTWuDl5L5jPG+qAIvZUmao4zxSzX+A5aEh93X7+b5KuGDx4e5McrHdjfaOypu+7JvUn85YiHws+eKxuD0nKpgO62t/caXiFL6JPrpeHdWvpfvtOAX/JPl9I8VyDPb8g1PSwQMIZvrpTQlD6Q8+b2RQ3qBOO3l0rWtYw3A/ZzaXqL7PZZVJeDbxC+7WaysyKfcDRZR3SyPS7VJjyPmvgwXMMHfOvonPpVriE6EfipSvOJFgP33YsTcpZBAzGO0Sz59AnxGPOiV7o+fOidAOuOfDWcHCmHzw2228ELFyK4DfLs4Z8eg84o9/MX6NVc+9u1emImH6NGbMx4t5HHJofLjUw3gg/q8R8Bna8sVsC/A9ikMwMyHG8P6rETHfj3x5U8epgRH3XIwf7X0JS6wJQDQk9bbzXDOhlVZ17F83MNrtPIugJb4JgTX2CH4GcgNgzY0waeJtQjDtRxi2qmxOId6GJxiifO8/aFOWTT9oqD03Cz1pBIXj++nHNyzv34SfhGkOezc3+499PDP76AwUjpn6ydHo/8y3DOTc/M4dpwjs8ca9c2nOMzg0maBgGEECSNDiAkIooJloHE2IZzTiNn2nCOOUzxOCbeph8fPqDknFMI4afxcY7tYUM/vuzahu1nw65t2LUNu7apzjnA42zgcI5rcBD42bMBxTRcpvEjbHZtz2yMJKXOscY7+6iRPUbwdMAdfhQ6e+Cc7f9hU8fcPx4/Pf9xfzvTxkcYRmCwOT8N28YGN5xzcs4RvBthpYE9Bs7/49Gh1P2A4nA/eC8HHQc+sxx4x78z7JnhYEP6CPcoUzoBlOMM2dAfXiGi6U6a4Oa2rW1QClOcCK9Yxk5uGiPK1LWtBqMdc42XzvGMEbxXAD5uK4lIMbh3NDmMXnbP9rV3w8/ee3Czve2+XXvWG/z23LOffU7SVM452ZmO5wFFT3FOwXkNJDwjjtyx2cBZvMmHYG+ytR/37Xlm+9oDS5JG6OfDh3l2z0YPXj54BR/sowyunr1teO+ne55no11xoHMOGvCJ9xACRqbXgPzYWeL5CI3t/MQcAGuYNvFqAGebb3hwW865n2D1nJNSxBbrI/KXgKvNFXNsJBhF29PDL8PHaGt0ES8gkfHMPtcEVi3Jn82Jdj77hRCZ5TRyvvcfcLS9kjSRwdowv4OeMYmKrMkwVC1FdivsthZ8GL+BoyN4sDE5BII5K7QmOKEMfnu56b/B5hBwDXkiGxGbEaCH7S/kOE1SOec0cM/OMMfog1fMMsU0m2jvnJvwmS8Wcsw3/MTLivS1OQbvZLbDSdoB58hZLUZ7qDs5EqvgvDhEjdECWfbgHJOoEKIKzghy0AK9805JnqnrWgKCHDnrpn3TmChD9oynRgsPbxL2GMG5yAs552SOW8GTuO1FnCCBT4aT9zyroafBbPJjzQNv51alEnBxzrHmIMRFlnwcgLHimeQmmGYEWbbWOcNO08v2aMAzmy9YNyiDVvZgTzE6TQgweCZoa7ZCrIsx0eM9zhE4TOYKgs6KINV2HOHzNI/5LbocwCtNwXdWqYXP0QXZn3+xZy36a3Jm8liCdwstE842eIwuAXztN/e69aM6kohHEqp4vNCeQKNBblAMYoF8KnBkwGQFrHReiTqZUub5Ram9fasNuUxJ8jucuSUFW4Lq6LyiBYroawovxLvxQNErZIkSns9ICvCbsoA/Y9+WZkKqqCQkCsjdGL0OwGH0NLnMwU3wyX5bt/SppkIzjlgUH3IflS9mcvNcc2i1pYmRFaUaik8PwGM2wmTP7nfQ1fCJ8gRBg3qKoAnXDrjy5VzlEhoQ3H6cb3q3320VgHmApk5Oxhej64CdyUjyPcFJJPguyO5Mnhp0KEszLQnMDH+zDT5GzQm4S2RE7HV7dQ2JB+UE0dagr+BhzjA71LHe7FhF4FtDAzvTe68DTa7pXOyiydECmaoqgloSs4ZAz7NvuSSARj5sv5hEJWmq2RH3xMs57QhQTbZN5syOjCbM8KdDNwO4uSQQ4KGbFIAEfiV0bLELDp5kWa6inGlBQGR4be4f2WaU6eoEH4WbHjnMs0INtD85OZHdN/txYP/dei3n/LRmS6OlgB5zYHPw1QJH431PAcrW1BaEE4ABtZbgafwSib4luNb4bEhaW5pOI3pt59uYz+aTLu8pIDjobcWIh8NOB2xEZCMLwvsgWRH9od4pEjQmWTbRKEkztehiBg/myKZH8O7hURYSBfSsQ85DjDLeG51TdHeEbj4mWpCE1OC7WBFvUFbFAAAQAElEQVQAY38TngUnQW7sRqKe8xPm7e/WE79z5rTor2dfm2S06lgfWZejqzEBFmgvzrynCWBFRdOJFFsg72R23RLOPTQ0PTdZ2UN7Gz37PFDEb5DzBFlr4EdN8lITcIfzJUBJG5q3EdkARFlTIgKHB9jh0Gik8VlfrVXDh5ImnDUFO3zsiEx5eLclienTqNXFmXY0jFrW6EfZCCEqpqkeHx60gQcJ8wIFpQdwcKw3G7FD3+ybvIK+Hfgl4Gt0NHrYmho71YJDA30KdKOnkDjYIIlx8Nrov6FxGUmoljQUZwvkH/lJscOLo2OFELSjkVPAWw895+hQwRm29w569TR4GhIODA1Nnjs5+89JNfQyGMVrh74brpP9hOc9+jbDruxpQO2+v5TpxADvm0WmwBn32Os1smI8vqX4GPHzzgcZjRcvn1GUpZAfC9Wpl/msWUxVHC1lMtZybo9db9Exa8QGaBZjovlsJrsfwKdFLnv4KO9Voi/LcjbR3uxnsqx0oNBzNFtoQeEx66QEmzisSajwpxuKQeP9TjUJ1sGK+/tWkYUNfAtJ1HyxkDUnSxLyoydPZO8NTVLjt5OU0OCYvTingFapxL5tAbqh2HOAj2OZ0vzr8Im1gvcKwG3mZA/9zaYZzIH1e4r7+6u76f8Naf9/yMQFRfCqsc0+T7Us50qtYQLdDvjUHtp24GyybXJwR0HRs8ZsXr6YyZFAR3ktL87VL3KZ3bb1U/EJWRH4RuTY8B7tTzPSMMmW2AYrgIOT6YbB+YAtHKDLDluTUqiIWaIcHXPeweNCJbZgpKjjKRJuMwcNKKAAW5qkSoD1br2m17mT2aSMxDHnfgPcptePFAgcNLHPaZLo4tkzChwJNbCDbjb36Bk0435HMl/D25Tk3grZ6x/eahNGJWdLDfDLCmGFj1rB2zY4rZE1k8c5trVHR9yiUUUz5+izQvOLqB4dSSmAbijUP0C3juKYr71yFRQ3BvXyejjsJfRywycrLNv5R9VClYvAddAWeghbcf/NpRqaZvff3an+Yavh8qBAQ/YAffbQ+e43P+hAEcu+VDWg32bTB3SxQj5H3m34nqOOlyp8okf7YhT6t7m60fGzJ+opAN7/8G4qzpXYmozClMmN8bnDB2/w4xF74kNQ8GHyG+2+0Y6zqp9/oi1Fk/vbG5lfNxu6ork4UkxtHrY6uJGGR6FH9iiwg7bv9rBThhyU2Aw3SgM+c4le98Q/kAifVat6/kQpficB/36eyVO831JwaB1+i8aeO0Tdvdrq7d9c6+1vLyletJpTVaGeoP2ra20TyVHMs7WiuH704kIRGc9iruP5UmWaE6u2Mr/xYE0IGjum+y18WyygU5arxxb02Eb7kkKBDUzTTPfIakcsMF4/qKSRkmC3rElS1tKcIu82jvI0Z+9/v9N45TW892reDlNM7fAlN/d30izXzSVFRfY+Pj8nnBrk00QFuMVlpbHtlWKbstVCp8dnGpH1NtY6UICKTdDibKaH91c0wutJRhpsQYqdLWhwbSjGnkCfDLgWIVMRM91a86ssNAy9NviAh+trrW+ulcQo772Ws4UixcFyN8q/XWv9m2/VUGzNMnZBxnY0XSp4p1G6w2d57FZLs3XEdiXo630yyOcJBcmDRHxRj7USbHIbO1WnlWIZ1FLUT5D13XargCwdoKHRNc1SleVMW2KqLc8e8Fcddq/Drt2+u1QL7nslNAT20lZa1zeqvspVfXqu+cunaqpMWpRqfv+gR+i7pIk89Ad1+L4dBckCGXvgLLOn3nlsea8nT8519Iul/JNR9Xyn1c8WuiXu7l8UKlZPVH32VML/rWlAWMGqAZaGhnAgxqxOj9WEfiqutu/vkLG59pm0Rx9Oj0+huuTQkad//rmWZyu1xMYZPIvLQhdfXShZJtid/x9r/9UrWbrm+WH/1ywfbtv05Y7t0xwnkhChC1IUwCuBX1M3ggBBECRIEERyIJLjZ3rO9PF1qior/Xaxd9jl9XtWVvacbnZzCEiR+82ItdZrHm9jZ17JJaOKsVSXHLV5+VYWmw3gWgNrCn3C5B+kBp9nX8TLTnOlXa52OyhjrxCdMuYdoZfQw7zuVNIwePerr3W8vlJ8lmjx+YncPqh/02poPLrrtds+aItNlLxOVqfoQKft3Vr99qgKGcyQzbhK1c079ee9ln92hn04yD0dtG5u9fBuo83vbxVf7/QB25b/4lINenIE/+XJmQ7Yukm2sYlL5NBwSQpPsb8E96DKzbT9w04bGh8d8TIiqZo4u5ml2hdBSwrEy6eXMps6kotkCjRFNxqCp1h5rxpZd1C5qVvtKaaa7zC/KWxYy7P0S2QicVIIishC+edfqMRXzZJcCb6tJs/KXNAin2n9a5r08KelmbbL/bR3RZy5hh8ttss7pxK9b5GFPXKvIpXH55mNZSvNFwsl2IkjMm+yK16mHw/4UyvWZ8uZ9jfY7DdXEg0fT4N7T4N7yzi8ukLPB5VnJ9qnTjVztu1BwkZ5miMO3Yzwdw4NzfZErjto2jCKE2R3Xiq/PNX9hyu1f3itnv3TkCiSiwse1tCzZbjTmTQvZHlaT8xovms4gRd1r4A/Nb+6A54HbGDXdCZKk1ylNDOqL59r8eMX0rKUf3KigVw5f3aB5ES1FMcbi9+qXDW63n91oSxENcRlKXGo0cRhW6Yv7CHXG+TCrtM8J87Zy88KZeSms7xQnmTKf/JcEZw64qVV4yY7NHz9Vv3Vg3p4P8NGzFYrxRgl9LymiR+gb8aaBntv/6VF4HwP/nv8i+XPnck5Niotq0nO06zQ/dt3SrDvfVXIUWDO/6MvNMQgQZM+CTSa12rePCgZU3VvH9T+8h1N4TcK//KdDv/tbzT/7Z2Gv3itGrmpiW0oPsrhY+PoleC3Uxp2znxAFpWViXASKh+B42Uhf57J//xC4T9+ofhf/Fjj/+qJ3H/2uYr/7c8U/94T6Yu5Nie9hh+vVGOLjs9yHS+9wk/PsDm1+tdvNLx7p9njhbrLROOTUuXPn2p/kujm9oNScPchyI1Sitx2XSv7omksSrWHA6b5MOUDgTkDsS7qoh5flaBnY+qVYkdBW1f314rITjiZK54u1FrzFkVt6p2GKpFOclXoWd0e1T+ay74MoMulimc0p1+/EwUluZCis4GYdCsHXXtqS/Vhp25zrxy/5pjf/sPP1f395xqQrR5fXXz1DLt1Lvf5ueJ//Q80/6//V4r/8Ilm/+iFsv/0hYo/u1T8X3+l8ctTdXOvAB2GZaZ+kUGfQXUY1SdOYxqxEE6Z+ed6UMDuD4Okg9TSLPQ3fPi3b1X++k6H/+736v7779T+X36p5F9dKRBP6OVa2RYX8O21cpqpaZwpNNJI/Go5VO+dIs3N+fJM6cWp5ujI/NG5+re3GomxPXYi96nmZxdCYJWAb4/uD/hmiIkNP8gh+9YoOvaNIj5qJF4N+PBulkl5kIDziG3P4WP9u9ealXM5YrPmeq0ALvvDVnvyDQcsPTm4SxO5eaFIA0VPVtjznXyVg/CoYgmP8COD69Ujsx28V99r9sULzYDTYrwj+tzOolxEDghG/fsHxYejJluHHA/sqUdLhbOFxjxVg3z4dw/aESfvM6cWmAeDnVjNzXN4dC7/4lxtcNiTTJuvX+lYBcVZoXTwkKHX6Jw67F51eaahCBqrTI4G8ris5Fcz9cQBR/Ydu4bGzr1iL43Y4od2ry518sAycJ59udbsYPrdrVJsY7gj9np7Jx8iciBlXz1VnyfKY6pAc8s/PlGENomCIIl6cK77TgPDQcPm9Y3c/VEi5vSXK2WPT9XRzBxpPAbujRdzNTTqAutH4u9itVSFL7AvtUZyif16LZelSnPo/+yM+LjU8NWlGnJ5vblTDz3rFyfyz06lNMjiQqdRIznSmlhtoEHojp3i+VIdvjXIy/mgCF1a/Jc4Y3SSS1MlVSWzh9o1yo/sgVy2NMaP2EDhk4exkxslOVvAwH9YvrmpvEKSyHxfID/tmlqJiyrIf8a6lWhCe+CvXjxSs0zVwAft9/IXC6XzSjWyqeDlfaAWVcplUQ3+YCyZS7zkkLf8m1tFmoH+3T0yk8B7YJWXawd091QuCTpe3cqBdwuQ4WwlsU/GmpGYxjkvq//xSJ78tb27V++l0fzWT5+oR/9nnz3TsDtoh3yZbxa866/WKpXIg4M79Np/90aRPG6MCNCiUEbj8fh0IRe8jsSc/fMTjch26wYJv9i/vZHHrwTOD/Cx/nArnc819r3SJNXxj2+0v19ryKPcZ5fY4aWsNqAYsIcLZe+38tjijEb04itsHDwYsQnu6akInZW+vleWZMpM7okzOuROxPwdOjVSX+naGhuxlUsi9Mhl9YjJtpDjJch3ZzaP2kxLzcIz5whf6uu1IkIROBcrKIc8FOixbh40GD63wIQ+j+TZnmf9PJCXlQqPVoo/eiI5r+2AkcMWd5+dqCm90sfnGrZHbN1RDbWYrm10oL4ikvbI/BH8e2KKMKuUYuMi/sL2Nr4VxOYp+WbAr2fUqDpg7dDdHJky3ubENS4mE01Nfnto2337XsYCu05mc44ZlWITe+yVh1cDezTwK8MmFj5OsRiJvwK066FHj4+rqQ2NyB5ior/z5Zz7O59J7oc/kv+fnae/8XJcfxp8/PQDscBkujLEDZmxR1HHcbpnf3n3EVznbb3d+evDntv407vOOTnn/vTW/6LPdoYNm/w397R7o8FrH34Y4yc4Oco+jwQ7NuyxXdu7DdvT7tsYjJlmaAjWnGMhE5xzkAG8f1jvnJvgD6Y0HYrJnL/txxyQcx/net7/tjl/1z2bH0OYHg9EAN0EV6eI0th9T4Bq920YN5xzCsx3zs4zngAzD6wQpr/lZfh3NCP6H+C3a9vL9siyTDac89OeIXgSpVoD+McQleeFjLRToZU9WkbHPj03Dc4Wo9BDQyCQgAcwiDUHPjoFb7BpWq8fXsF72Xq7HMG1ZW2H4piR+ETDT/AN7D3N46wAj3rm/elmA8GewWXrbM04yYRBIEEZTS/WjgwHXnZtn+29QUn9D7MG4LB7Av6OM21fZzdYZ2cGeG+XDholGFpzmAkKP3Cz7hqZAbR1LU7QDETEYPBII/va3s452X37bO/2zEEHGz0Bp+FvtDZ+d+DUA0OPDEzBrw/ywG4wOOfgS6+OfT30sHuGrY0jjtH2G6GB7SfnlcLbERw6+DWwXwSPLMuVYdwMl7omcMIIlSQeVTVTZM+BazsbGy0HoDFNJe+kNCowPDJBDCCjg8Fg76kLisy1szx7hCSq4zw708nJfoKPGNEO+AcNxnPO9uzrnD13srU1RR/x8iwwfjvn1MJzk5HgvUbwcCTjDQHXyFqfp7JzHM966Da9g78ldR3rHHA4YBb065HbAeM7wKMdCXmS4OgZxpOIsxyRd4FYVpaq9wfVGGmOx5EDQ+IVKAqlOC3A0+54kP22sDn8DF7bAAGl0KrF+ZhsdRSmEm/LvQAAEABJREFUJ/qzwPjT4VTSLFHNuw0sDFiyN3wL8MljawVODbyfaE6y3gBvB60CMgDhKMjW6vZHRQQvxUM3VohkvyzNOOXjzwCNdncEApB1BIG6I0iqO4IZbBe8PRKE1HFUIEjrLKmaleoJ+N2+lgPHAA5W3OmAw2gj9nDOyb4N2kMfT0IQoXuZZBpJFiqSNrPPNfpk9DVbMEDrBclCBy3yJJW38xllTGU41UOnCE5Flk9Ag4pGknoHn+w3fRtoZ7Lj4U9EVkfgHr0mntQElnsCjImn6I4l0T4Jk2x08N7Bb9uv5nObeg0Eau3YyRPYDFWmrkoVF5Us0Rkp/IOS/RBU98px2Bm8qDm/Qg4SZHlJEn5EFjrk5mBOG1qMRltwtADUcM6gma3LwcfWZvDDZMD4mqFbGUWB6BPOGCSDA1pbktVnQWyF2I3QpdYIzzv416E7DfoRkZcG/iZppgVNTZM/s0cRuPYWTBFkiNcED3p+pJiYAH/PPglyGaHfkfXR4EKWJtpybV+kiElUVpXaWxEInAbOysHZZHVn+8DnJEtVMMeGwWny3pNIDBQrOqiWXay0pSAdkN0VDYcSG2JyEFnn0JWInADe9BOwGwH7s/yh6Wa4GL3Gh4N6gkvjRYcc2voJZs63oOojbrbFCKwPOoC34W48tmdt9MpOFko60bR6UHABOo/T+wgdS4L0PjjtsNORQkwBPiVjNp/Lij7OtmakaQoPGs0I7ntkx/jtBljDM6PJicENzSywH6BXg94e4RGPpx/P37ZXgDflCXTZPLBfLZOFAd1Ishz7ifxB/xb5GoAtcV4J+mO2v4GmR+6bbTjwHuWUpNhefXxl0NSeXVOQz9GJGILCD8Pk0uhmulWR5EUIMx5qedNnElRHAakjsawIlK0gaPAXnFsg7449bK8EWamN7yQwGUUnvygnnUyybPpixR2JhOF+cnmhmSVf80LDolDy+GQa9RJdJvlYLpcS9KmhTQ2uZVYoLXPZuQFC2m/g7EhQG+QoI/E4+F5zmh7DPJNmuRzBOh5CZi89Mp3GRG3f6q9efa/owxRjLGjGlBQ2xjTIYT/2NA2z8xOlNGS6PCidVRPsZZrLw0vx2tNsXJ2dqceOWkEhgy8ZvpxHMHsk0drLiqQhRq3Yv/rsscx3HLBl3SyTNQNszCf52SqZV9M5BUlSeX4qmDL5+hH/kyNnjgR+xO5UIUU+NyovT6dh//9cAp1Pzy80Qq9h8l9B929ILua5qMVrJDH2ISg6eD3HTrNnASnmSa4C3HKKnwd0/QCtG+y1S6MSiihnFEyKx+fqoKUlzKaveYhanp5oj9yab2pIfrck31YoCs/OlUCjeDpXdXGiEprOKXDsxkYjsIhC/ur5I5kemRws4LHRqIGWNzTUXARuEm0j8X1zmBo59uUJo8k5+CU8KH78TGXIFbJEze2DemhicFTnZ5MPL4gzM+SxwaZHZLZ6dKaTi3PNgXn0Tuv1euJlJDm9pcjdkcR76FNCzxx470kKC3AWsiboWqdedp1QfMlap4FGmPk941t/u5H5+ITmTEohyslpBk7F8wsdkdnQjQokofZbXQHcMkXlwJ0hy178eXGmPko5hZEWu3KgaZgAe4IspVc75ZtWi6LSPYXEI7HCsT7owL4Feju3PZDzjkK4Y++RokKNPzPaVk8eKcfOF/PZJHMmq8m+1QXNtR74IwWJEnk84o/YXOYryiSVe79Wft+opsCWob8HCnweG9JyxsnyFPmSHu7XyDd0eN9q+81Gmz/cabxGlx5acN7rSCNn/uJSglaJizqSUNfEHidfULjAxl5dfVCEBsmyUo4dFTbyHp7ny4UsmbYvpCwuz5U9XilQpB7SQcqgq0+VQrM5DQSTqwzcytlMzjmZrQjYkTArtE+kPfO7/UGmDw/rtcrTleKqULEsNdLQmI+Jnn71hRx256E/ypeZIjJr47reKSA3DfwwGzlqFAirnFeal5ViDZffrlUgZwV8sHhzS7G/zoOE3lRpJkexfCS2nnwu9nB5fq6kyGR2eXu71vlipRuaViPxiEsiIVk/xWPtH98pYkNMZrzxCHs7fv1O3YdrjctE5z95ooufPdXqi0vljxbarG+1C50y6DiH3ovVSrbHhjNcmmi732lNs2dNESPPMx3R7xH9jiGobKT16/faq1VdeCmO2MIWsS+VgVubR1kR7IymSIA2DvqO0Gvxoxda/ugzbUfWU8xMMcgJRbL8p0Hnv1gqKaP6bSu2U6TweY4/d0nQ5bNnypJER2Cypk5HUbBPRu0Sr4e+1p6GqM27f/1WWxqRFz99phNfAGfQLu00n2UqfaIdBd2nzz7XG5ql6/cf5FgP4Dog+/YFn46YfFmWKtGNtjsoQX/ts9madNKtTAMczeeVas6J2I8Umh+xNyV83zV7xbKgcbzVojpRil4UyNnAfub79xSAavyDrd/RRNoTt6wpTjf4lvvdRil8jlWuNvM6vr9WDo+PWafVk5We/eIzteUgf1pNjcXm1VrtSVBaOZ2jDxFZG51UnM9UfrbENgwqsoribIR39wqsVTxqQWNln6d6fPZEDQVFuVYVBdfCCoXQ51SFNr/7XoftTgt8T02haf9qr82bvdw20XjvNKPzkXGWR98HfFgyLzX7/IlEY+Lys+dKzleyLyfMKEyZn23LoAo61NiMcbtTYrEvNL/6w/e6aw/Q60aD69USkzYMFFMP62sVnL84XalEb93TQoej0zBP1FF47Ba1qnqBbS6Ve2kkFm6TgblL7bujkmymzEcl0emQ7DX/Yq5x5RQvUgl5dielVtias2fAfRd18/Vr1UMjnSaKzxfIxEbVGTrx4R4SoWNDq8lP+SBHYTtdzLSPTjtiCP96q+HNUbv3e/XHnEJtp9gFlYtMpz+6kKOA+mhxQWG21YFieUfOE4xnyIyneH1ycvrRji7mOqD/yT7VhqZCq6NOvjjViN2u8TU7mo+X1VIP9pur7ag3v/laNzQ1s6qQn2WK7GnNAaUB3INyGlJ1c8Tf7uS8k9mbRIkO1/cq61H376/UUvS0GLOmED5gs01GuyxKNAYcReHj2Ol+d6/W93I0SO2M2e1Rs5DLU8QsKVpewStP3rRDD7fkA1lWcGYtqyH3x1r32Iqagn7z7lqrxYnm6La6Xh0xcUqxOYGfFl8U8DmuKnUzYCR2DfjZFfFMVc01VqnS+VzRfmuIWKBfcL6EncBdFFEb/NwOfA5vr+Usj3ZSp0F7/N4djUBBn9mPnyv9yWeqYLM1WzwyPyBv5e2Bwu1BDU3QEKPWzUb2Zd4yyyV8UEEst/9wo5vv36jJvDJileryUvOTc+3f30gU8ncUzg+/+U793VZJkaufIwfkiW17nGIgQdMefXcUl8P6OMUR5VfAs5wrhKAZ+pFlmSxnS5DPHbao3u+VY3eMh4emkRul2vzF3YNG/phfEP6ngV2DkxL06jZ2Gk8qwN5pdXKmeOwVnFf9zRt1+GhIpjwmQoqlgTW9lBNrNNdrReCoS6+NaxSg8fLzp+rgf3c4IjuD2jBO9O6uaFJgK3p4XhDrHvFpvpZa9ovQJd176e1WPU0NfXtLQ/g7xX/+jcZ/+q3G//Eb9TQR3a82cr8/0JDf0GjcanyQwlio8YkO0esYJQeOgfjb3g35gQB68GC+SDSe5prR2Jj97InKnzP+7IniTy6U/ORc8//8J/L/1U+U/O//XPoHl0ppjMZ/9Fj6xZkW/9mP9ei//Ptqn88U//5nar5caWSN++mlqn/4hfqvVmppOmfIRvmPvlD4j7/Q9sVC7s+fq/18qeb5XP0LZPSzufzPHun0P/2ZRPNul0Gfs1J6dqLwv/m50i+favjsnLxhUIe/jT95ofTPXmigCdz/6Fz9zy6U/lf/QAdg6/+jx3L/6HNl//kvlP0Xv1D4L3+h5H/359J//lO5/+Jn6v78kfKvLuXYW3/2SPGLMx1/diZ3Wap7OteAHzI56JKgMUBH5N+1kod+poOQDfI5cSk/eiX42PS+VffqTu33N/Lf3Kj+57/VQLzQkwsPwav57ffqfvVWA+P4mzfSu61WbaayS5U/f64Ge9vtWg2bWuO2UbpYqaeO06jRUKYas1Tnz15glwc16Ppo8oyNab79oP7QKn3xRG4F7A30MXliHPCP+XKhgA6Gp2fq7taqyPPicqZATJk/PlN7PGpE9hBI/Aayo15NGJU8OZt+QzcQDw/o8cB5Hn0x3GNZQJ5cIyQwelh80SHTpjMjcjYg6+OylGPfh29f44eO8uhwh6+K5DhCpzvfScRowUVF4nv7jXj3l681otcD9rYnJwzHXjUNpBQZHrHXIzZP7++U4QctV589f0xaUGlDzGLwt7/8To6a1PD9tRqayqEXL6eKHGKkxjhAE3+6lLd/laOW3P1BYVaofnWtfXvQiF+N6J818QXvF8S+ShIZzuLVkceUi7mGl1f4nY38cZDNnz861z5lQoQgBfOxBwX+rCNfF/ZGr25k+aywIzvinA76iLjE4riC2L9IM400Qnt8f36zlzcd7SE2dPbEtRF9GC4XqrEdASmM2JUO/95w3b5j781BDrvq1jv42tJHPKpf5hr+8FplWcpoOaNZ2eG7pjyNBv8G+9XD08NhD/9rDTt84+PH8lUhcydgI4/vhNEa8DNb4qcEOytieclpe32jtj7q4eFebVdrxB+MiVO8WGmGLI5JQH4z2frd2yv1i0Qdstbhv8qQqPSJ5L38o5WSvJDj3O3rdzL/QqClEdpZ7J5ypslHzdodMUPTtYqPTliLFYNeARhb5hZJJo88pSGyF7iDf01eHM4WijSzR85t//BK+vUrHX/1nUZolr94rOHZysy2+pu1BF/H764VvNeWfDTFb5i/dehwi1zG04Xa+40y8sGIzh/v1yLkVnFxogQ8rOdpcrDPgQ0e7x/Wit0ohxwfkWM7szOdvDnKar4p/nD/3TuZLIzQfyS3C8tK4xfnEv7O/rUA3I/cAl0iJvTUYiynLO6OCsjM5uZa7ZtrpSX0Q78G5KxPHHHTjQb0Z0RwE/TYvkQ7oHNHmtj32SjxuSW/HcdBAbvQEj/F6y1cHZU00oG4YyBPbO7vVa2WmvzvIpflx46Gev/mRuXFmUTMFFlfEZ8k4BLQFayV6tNC7SqnWT5TfzHHzp5qJAdLVydq4Uv3zTvF19AO/zlqnHg5X6y0fflewWIHH9UD23hSyP/8cxrFJ3JlJuPx9g8v1QGbf3GhERo3xwM2cy/70uZAftUTc4mYQHUrixX6bzkL/pueh5grPtSypnRLXDNCB6OLQ29SDNfwu9eTzRrIKSy+cttaSZKjj8LeS1lZqcWGtcR7/mylrm9lZ4Vjh4/vJfIS46PXf+gFzo4h5yTH9E9Dn17cl5sOtXl/NXjsGMIh2fh4nzt/7ZoJP1zziR9IDDEFoUMIcoHzbG/O9AwmTD/TZ7YaRwNsuvU/+5fNG9jXxt810XknG7a3DZs3ApsNwIpzr+YAABAASURBVLHLvzaAVLavDXvQk7DZewgotUOpfoDt43quCZAcBtGG90F/OlqK+4AH2u7jAOeesweG8FzYco0YWVtr1zZsvg0ZCRjjdCE5xx4SJB844+NnLqf7zjl5hn54jcBoo0MBGwR1QPDt2mNUbIo1bduus48K8CNJ02m9c256t/ndD8+nzwQGzn08c2Bv5/gMDnZm8H5aY3IQ2cvOMGNv62wIRIymAKok5Zzgpztii08wec8Fd+098Fzs73m39QP0dzzvKWTafVtjQ7xsrj3j4/Rj1yEQMI2S488I3jHCNwHFD3Dbta03GoCCnPM8ddNgiswSexcEVjKH7cQfeOUYgDjhYGsbeOtY67yXHMtY7JxTCo52Bh9xetCYZ4Ajeznn5Jk/wBeDrYc3/Q90Nnq3OJa2aTThTbAQPFAwbP8RYA3uweSBfT6tM/rYWntmdLfhwTlGaA3MDQ0aySvGBLkW8GXsPzIQXDbuLZADdlsfKRL1CKXBIM4zWmZJwlpoyJkxBvGGYe8UkhTDlGDgCBiZO8CfEXqLURWlRq6POMwWp2f3HTy0ZChlncEoJ9UkwQ5YjZbiuRn8wHWNQTUae+A3ug/In9pePkQFgl1xHiBjm9A/PtTgaGQZ0CWDK8WZHzk3J8nsued80MheAnjPCOAR01TOO9mfwDPjdfRRRic5pxo+OGgf5DWASwfPEmAvcHJ7HJc5AONjZE5WFMqqSp513nmNyKy9GzxlDi16qccZ2Pr56dlUhGVTjHev/tjIGpMtsjBbLKd9HDDXwN8QVHRNx5xWCfwM8LBnbyfkDZhiGtXUh4mOFQWHFIfcGp2SVAFa+egFUGqR1bwq1XNZEzwl4G8yaTwfoGVBMFsUlSLrE+jrEI0SGiact6c52SOLHfvmaS4nL3y60jHQcO+V+sSAUfCeALAmwN/gkzuRIeAkO8UkUWD9Pc1jH4J8CIIZKggqPXzJyxJSjMxLwaVhTasjcmPFNSs0D5JakqEkTaHXoA1FJvXSCF0aeNQYXYHBO+ABugQ6dRTwCwIC44snI0iSTCk0YZkUIkVHklTo4IDhyH4hRs0oVOTg66JXSKLm88UElwjmTW4POF1B+xT+J7NCi3KmhHMdwZXAL4f/PcZjClxZv6d4Uc5n2hLIuOA1ml5QEIicP7BPg8z2yLX3TvPzM+XIUIct6JED55zsc0NzaMTopFmmkkKJDQeOBkcNPBsKjgNykBH4dOhxzXyFgF5IwUf2QL6ATcYzGD5m8MrmIb8pn4/AZrpmRUvHvmU1U2o0gOY9sCQExHuKNlY4ORygGXQ90lTtx1Ez6HPY7SRgNdgz5GVxdiqTZQ/+tlf0QT5NtEOGEmSrKufKsA0mw6ZvrdGAAnxN08gKD/YN0hwY2v1RAb55K6bRMIER6uC12b4tjcoeu3GgCG720uSsxmYZ3UxutvcP6Fc76WBGIcbkLCGJLWaVBvQgIVAd5RSylJHIh6AC3tlYLJcKXI/ME3px+HCrIzbZ+Gv6GbNMR85+WD/QNN4ruKAFOnuEF6ZH9xRyGvTZQW+zR4ar8cX4nRLczbJS6Wymxo8yGTXZCsjlkSQoUMD1JnvIScG+t1dXSJNkdmV5eqotgXC33ytHvg1Xs6HG74kWPDtA4wEbZfwzWa0pbq0pBmfAHJHZMq+Uc/aA3lgwbg3vru/knNd8uVAJrRr7EgfN8t477VAyW2v4iSTafmvWn81lvD+YDCALexpuLcW2nj1tD+/9ZItMdo7IxijJ6GnnIliKcmo+rOXZz4HnnAD+BDnq4N/9/Vri3D2JnulFj+1z2ByH/nXAZGs7ktsZ8hOTBK0YVbSabA5bCUZp9vxSCl5rEkNrfjXQ1SGrPgRZApfMS/lZpvJ8pQz5z80mQjfvgwY22ZOcmIwd0I8RHN2x1Wq5gj5LCgh7Ncxt0QuzFxbr7Cxx9dL66kYjejXMM90hlw38xYyqQVZ20MFo3oNDA54lyb0l2WLvBN7MZ3PmNZr7XL7ulWFXs4CeStoCz93DGth6OYrbOXgcaaYfcqeKJLdLvXarTH0aKMDUEsXd7d2d7kkcR2xMy/lJmslgydsRFqTI3XGi04EiZ4Ptq2kOhSenykhQmsNRd9CuxQbNkbkE2ayquQ7oY0eitKOg3n7zXhnJ3xGd3UennoSjJwEed42KJ5cSyWNHIaChYWQ+9Pr2Wh4blIeoEd3Yc+7MRdXgtufsiO+NMWqODqbw1WTuAXleQPfyyYUm+kSvs+WZVjQyExLR9ctX6tpaCfKY1J22x60SEuVTGmsWU+woFkE01cjzZGfgbdJJYwiYi04mv+ZfY5rq7OJyspcHdHi+nKlfZBL4ZklB43OtCv5sKXKN4JRR2Gq2Bx2s0UuR/XizVmLEpWA2YAe3uZfQpyN22ObFepA1+D1J3Ar77S/nCti08fFSPoaJv+K1NzldlYro1A2FCgevumFQMpDbYQfqVx+QkVpHEv8BX6gsynxbl0jpAruGH2m/+aAYE5XVTIHmc1ckOn3yGL+SI7s7Ggzv9I7G3/u7tQqlxASNjm8/aH6y0AM2dcQWnz15Iofc90M32d8AL+swymxNoHi6evpIybxSb8Wqd3c6efyI9ScqZwv586jhZFS4SJVagwM9aWaFCmRT0CFJoxJseVwUinkiKz6EGDVbzGHMCIy1Ru+FgdECf2j8yM5WGtAToVuiWNK7ER08qEuCHq6vUXVPAahVjv/z8L9H1+2z2bY9Ntr+z9eIHV/mpVLsbwJ98qJQmGVC7NRT8GoovA/w9OqPL9URc+Xs1V6ttaOosf3uvc4eRpUxkwf+s5ir/OxCDvgTaGP+8WANQngw2jfo11ulyDACqSKmE50aYB7ha8SXDmUiw8sFpwF6nyelhBwM8LpE/nNscAfdzuFDga22okwDPw4UkW4OG/lZ1A5/mVFQSUDg/as3coNjjLpGzxKq9T1yGpKoGh1oEq8KmBP83+Yvv1MOLXIKQQl2OCxLzbBFHrhGdPhwfacZtjX76ok8ayN4Ng7wiEWNLgE+LPGPd1+je9BJeao9/u76X/9GW/yM/26tU3TF5QEc4eUHp5CVGu+8igU0x96WdaKWxlKL7NRjq+PdRvmLR8qTTBeu1PzyTA8UTrNeSspisonls0uN6Pg9jaB9f1D6lVfpopbYArcfpQ97HShsPw6lqvlMscjk0kwjPCtpREEAdWFQq15dvddQRXnsSQ2+DfrqaVbv12s1FHCHKHWpU0kzqDxbabvfKmfPBfaxLHMdvnlLw6VWT+OqHlpVj041IIu5gip8aCSezPFBS2i+p4AztJ3M12Y+qoffXXBaPn2sBhx3FHB2339QXiPT2J7nL54qpdAdaIbdvrtCnxZarlbo/VHWPB5Z2/z+lbLFXG6VTs3kD29egacEyCpCowA+AbvlbmsdzYfhbxp86IPZl5OZgoOhyG6E58Vh1OLPLtQiu24e5H7xRA0Nwt2jDL6lcvNSDlk6ULzavL7SFn2yuMDsZtY5rdDRkTl6eavlL77QfMxUwL8Cnhfcd72X1ToChbj0xam2yLFHP+s3D+ppPIRNr4F78QZ64ktmP/9KF88+03ZzLWuMKgv6gH0K2YCu1JiAXouLU8ZM7aZRfFtjl4I6/OvD5l776wclL1YSOr3Hz6SLmWbglmaV0uC0//6d8rOldoXXLCRqilQBnoYXZxrTROPPnup+v9Pw6lbzI3LA89x4SmyT4A8zZLhifkvB+frmRg+/+lbrdou83mj25FzL2VwK0sN+A99OoP9Od+/fqwU3L6+a+HlOc33/5k5bmr4e+Xn04rESAsWWhk+BDiTAtSQmKmeVcnzfSDG2Rga9pCRLlf70uTy03dIMf/T5cy0X5+pdqy1+fDlbqi6CQoPyUEyt2KM4W8mvKvVXDypPV0o/v1R7PlOO3hc8P/vJ51qa0OdeI3rQR+ke2ctpzJydnigJQalnzxBldmmgSLkvo/bIa9W6aZ9ktZC6RlvfqZklWpkMNNLi86fa3NypQwda/GWCnSqIKQ7AUr/ZKfRBG2xsA+w71nd9r+w1ssH8kfh7j8xVaa7888eaAfvs/EIOu1ZRDC4vTlRdrHT7zUsKtm/18Pqt0GwJ+Q4uqAteO2Rf0GqgwHqSz1WgZ51GDV74Goq1flDMEmUUj2fzBQXyTi0xyYDvdvjw7uEgB83bry6Uni01gnvct9IwaESOrWESl5Xi5alS84nQJS1yPbx7rz4N6jmruXtQjFE9sV9WFVrgmy1f8+BxfHOr6mQlX5TAkcto5PA9I8/MjyXY+HCJ/wP+U5fJIws9/qUjPuiRqYT9muh0DFJG0y2D7ULXB3KEjri+m6ea09g5LlNwa5Rjm7qh0w5dGcYeexE1zDLpekN608sv56rvdlpwllssNKBHJY3fADwdDa/Bj9idCr9dK312ofF2D0y1HM2iGhvQotfj2wfd/+p76fVW/rt73f3jX2v33/xa+m//qPKbtfz3GyXf7uVfH+SuDurfbtTgj8Z9J9dII76mQR9qDdIwotsHoeTQu+fOoDFoGgOx5chQEuQS7qWDukVQclFIXxRKfrzUQDPX/fRc3eczDc8rmpNzpX/vUvGzmXQRtfjZiZof5dLffyz/9x6xdqH08YnC81OJZmzzo1PFXzzn+TO5nzySe7HS8PlcCY3eSMM2f7KS++pUI83f8dFM8emJtMzV0zCIZzN54kiHPipxGuGT2X7LC1rvNLhRYZQcf2Jw4kcaJM89dVKPrGYPg1qag/66VkMDSrfN1NgN0Lb93Ts1//1vpf/Xr3X4P/8Ljf/ipQ7/6lvp5Z30L75V/NU7uQ8b5coUdp3qiC1GNyxG3GHPQheULRfqsZkj8tUcdxw+KKX5W6DPGU1HR+zvfUS2Z4o0RPy2Rz626n7/WhH7UCwWcshg9vhC6aNzhQgj/vhBR3KkwP2BRqNc0KyagxD82z4gP9n0W58O+R2IzYX++LtGHh3ZWp0BvVpgjzrsl4hfow/CbCjH3wxZkLf58Lw/7pW+f9CB5mPPXPsX4FyR4m96aAaMyHG0uciTEq95yGT6NNCYCei8nq00Lkt1H+4nPd0DW+zF1EShLJHFTs3+oIQYpCcnKoeg9mGjPecFbJJD3wlsFdG70fKA+wedPXuqBP3H7clhSz35lCLw4+OG9UY98GfEVC5N1ZQOvBhjozrz6vAN/qtHqlYrDX2n/cvXWt/dSMQy27s1Z28l9kt+9kzJ6YkccV6ymCls62leh2/bEs+UZyuFfa+9+Xvw88hRPJlrpBEt/L/HBvSnpQpyFlvbgJOIfQfieWE7hG/osNXjDL347FzrZqeauOtA/mP/7YyjqZWQo47U3PwXj+Q5IycGyv7sM4nmsE5ncvbbwh5xgj8RWWoTpxpatsQ7zZv3k60pP3+i5HxBPOqmxmLxxXP5Y6do8cev/iiHnQ3YeZOj+AYeNY0G4usK4pqKDNiINhWyNVMyK5WRx/urjXbHAzm0tEREAAAQAElEQVTNjdy8UEOsFtknvnuguf5BnliAIE+hHZUgr8IvilwqvTyRJ6/rTR7bTjnxXmF2GD54wRvkx/JpT47XIC0FuW+KX+xoQA7Xa/ksUwu+HY2/dpmpRx4SaNQiNyYn2fWehuJOXdfKIx/d56cSdmX25TPVVWTHXs3VWgFZ6Wm6ujKT//ET+cfnWAenCDwmg8PjhbLLlRpkaQS/gbqLiHPy1UpJnuvYsz8G0iEbc2LjHDxjiMoOvboIHvVBxWwhj076JMoHr2y+UHxxqQwcHqjPFj95obFIVBObt78lzn93q6yo5JEHDz/3X38vk60Cng/YyZF9zY710O321TsdaJ4n1FEz8kSjYV0f1b78IJJgrbADFm9VrbSAtwM5XUK3ukY++ioFlrk67OwBP9qhZ/Mfv9CRZ4bbiF24JzZLfCKdVUqJA7OzMwm/2hGL1PDBoe8iR0EIFIB1OK2UNKMGcq+RnGrAf7uYavvunQKyZvs67H0BvP67W3XQp4Ufi6cXEvm5Us6Cl/oDMRw60OADLecxWIqiUOC8iN3y+CmIKk9T1y9K4naastRkdToXwi5X4ROgqTsO2lt8gS4mVSWhOw6Z9tiSFr+REufUz+by5BpjFuWR6XI+V42OjuRjpnOBOETkB9FqCElQ0xy16xu1+JdhlmlOPJkiy8NJKa//wMvx/OP4+LcQt785HPc+jr/55E+vnYRWumnuv7+vkZs/DCOafnj1EGc0ojFfPwznnOzl3Md3+/wfGn+6539ornd/gxwcY0fxNkHwab3taePTTVOSgKJ0CGuPEAUYHpNE9h5iIh8iSz/t4iaUB3Cz4ZyXYxgJJCfng8R74N0zBpxTCEGeP4F5NjzPmflXf08bQkYnyTuHgxtkcHQEy9z6q58J5r+6kpxzfzUiym7nOMc9/fuX915W2BkIaD/tGYHH9g4eqBi2rwl5TMK/X/jDJ3sWgHt6zjrP/jYcz21v3gB//GEIA9jJznLOZkgj5zrvZOtBUQZj3w/ANHAvTPDbHNvHsyYmiSLnfJozfCTsX9GlxQh18MiKlwk4J9P8KAcedu6n+fY5wEfnnILnuYPq0+BMOTkKK8EHJQRANqJPpnkBXptBHWj4hAAs8L/jzAZDb/JvOLc4qhHnNICHc7Z/mHjmnJM9F/ubLDrebY0Nw9Ho7yVFzhV4mYFJY5QVEHpkL4D3BDfvE0w88z7QzE2VF7mm+WnG0nGic0sScwSuDlkcOctoNiBvEQPoHHg6rwDuETwG5gj40jwDdxGA9DI6J445RF/mUEbwNFxbYOmQvWmAq50DuLZc9nL8ZaOpa3UkcQl88NyznwGaeO8J+I/yYhbnuhG5IDgY2BPgjRw6Ho+aPvCshZ+O2UmSAW8ig8GDh7jXUFARvEqMTxNe3rZg/1oje+uHMwRudtn0yF8MGoIn+JJMHhw42p4j5wecqO21JxBo61bRBZl+m44E6J3jJBtw7oEpIgsdDYqGEbNcLfgeN5uJfhzOz6CE+x0wOvFnkFqcdc31do2zh3c5/EqAPyUYc96pF7Rgvx6H1QNngpMZnVcKbiMy5wcnEdDYt/geKLw556CCU7lcyjmn8VjjEFqNMMSxb0egbziLwNj0IgJDCk6QVYIPHXa4RwdT5KeFV9ao6OBvwz5Okpt298rSXBm4OO7YvnZ/4HNxstTIPgO0KmImj6Oz4CVdEpTh1I4ULRNkqkYWG+gzt4QBOPXpBSCOzz3PsiShyNPgXz/KYEHgaHiW56caOasnSU3Sj3AUeQFtC/XWVMgrtZzfQNesrFQyDBebe4SPB4Y9a6F9Ws5UkIDLYIDmAC9rfApaOefUwdsGWDy8PpDEtJ+ueWbBTA4fkhCnwrnZmgdrshDUHUm4G+YfCMDV9vJlLkcQ5xKcOHwM3kvQNYWe++tbDdC3ZK8A7svzc5netdDKU6wIDFu76WpipkYpMmf4b2j62Hk2AjCM6JLkNFsQZMheUHK0d6kH7iTJZTI6A+eBuS30MV0yWyvkQshbC64NoypL6FZO82vo1SILKcGayafB1bJflqWaEQgmyKw4d5JF6CJeJhs1PIjQkUt5lM1x5h56BILm/dsbuUOHAowUGDe6v75TT3Ghp8DSUNQf2SdfLhWRw2KxQH4lg3/knDB4jdi8NY3uERRNBVJgidA3ENAnyFlDQJyzvRUXmaL5yakCNDJYRo06EiDe0xTrwWtBwNtAf5M5O8joarbTinNbAi3757AdPOvRjTmweGCbscZkLgP3nrU5cphiKyJ8ToB5S1DnKLp5ec0XJGCcbTZ1w37OOQXW2bOOxOpIw9TtGomRuiih18ebtRw8iSTsHrqMVaaBBNLs0wa8a+zhgUA6oF+B81KSznw51xG9StNUR5LHgD1Z0nwPMU4yY4F3SpB+Ai0E4Qb05+H1e5U0QnxMVRH0Gp5mxyP0bOBxmWQyW2D6WiA/6f1R5FuqoV8gqbNmhI2HoZEjMTX7lqGLU9McfTpQzMeoaobORgLUOpGC6T/r70kO7BvSA3wz/GyfQKCaKqi/36tj+EHIjmQ0LaGZ2bENjcAsy2S25JYkPYFeGxrElqR4EjgLwpvEKSUwjrNC1igekCn7PCOBIr9QxLC20N1oO/PYKZLmgcJ2i05Eox+0bdA/xE0mEwvoOOAP+jJVXFYCOu1dpzYLGhOvjuagWO8lldipivmeRKiCFjXFctObyucK8LjDnp9enKuJUmb8OD2V4PHAfZO3gUMPFAjmJGYJhdOK4m+osG8UHo7YrCLNJ5+ypQjQUfwThY1k2ygnieop3vQkKC2jJNEJ8Dk5XShSxJmROPQUWYqi0u3Nte63G0X0JWSJSmy54RAfn6h7cSK3KJVRgLtH1iyRM5hz6LLDx+BKlJNgOuCM0Lh8cqmeROMAHWbFDHtaSTxznO0NX2TA46NOsrnm0MUK66c0PI5Dp4dXJP/A5NKoBDs36OOrQb4HaNqSzFmxPKSJUp47Ep3tH17LkcDPLSTAhlpzukEHVzQ20yFo//Zagaaix5aMFDJG7FepqMwF2b82UEI/D2xmS7YUmRs7B/+a5thH4p/N7b3WNLw1SikJc42OGn9s9N1RDl6VLqoEl/lnT+VoRJ2QXBvt86yQB077rbg1NuCBJu0yFhLyJRoUVbWQw69lnGMxhK1tKBo8UASx5NzkNCERzM/nULBTNgtKqkxpH7X7fi1/30528pRkOnkEn2h2Z/jWSPwzvL9XTeMjUoS1QsTijGIB/K3x5z2FgQeKxOZzNjQqBuxEb79ZsEp0TtJ+9nShYem1pNG3da2GeaqU4tIAEa6/oXiIjTnAE7OB5s9SH1QsZlISdU/D6vbVK7VVogJZuF3ffExQ13u58SM/U3ReLftyI+mDOt630DnBZuygaWL+gbNCCOqZ58YR/FG9utUO+djBw2Pfy2KK4d1a3etbBR/UoK/ma5zzqlYnGrKolqQ+oYDsY6Ltfsf6nRJkvqcomGG/cmS9osFo/vTDbi3UhsJeo/bqqLQ81er5C+XPlkqez5QvSy2+eq4+OKU0GCKFs3iy0M71OjDaIL1mD2v4DRTM1t++Vk2hbYftGGe5PLa+Ol0puqAxYcxzCd3Kn55rKBLoM07/f15BMXWDbu1u1lr3RzXXwAWNWmixhae5i/LB6+F+rQE63cDD2WymiOxFg/HZEx3R1QF9K1qv/sODxnf3yveDjmVUxE+Y/BatsBNODhkdGQsaqRZr5j5VTsNq0x61B4aaJkUJnoZXi98zmo2bkQbXewpynTb319j7QTE4DcS+eZaKXXUE9xx5rIhBlmWp9HKmPnbKxlz7N7X6ECiqjLrTRtnJEn4VGp94bW9GRQrmW7OpedQhOtXsfaQA02HbzijAdKaj2MHmJNcdMBaPLpUegvrrRrvXewp6rZqNtNl0WvzkqYqfXSo8W6lRp4DsjNjn7OlM99teu6NXjewn+Vz13qmC73vO6dGX5L5W8t2NIgUhj7x0u6Msrq3bWrGc64AvMbkzyd7t7+VovC5/fKFwmqrUqI6mqPElQQZr7JJzXjsrkH/YKoWmj1+8ECRRc8XaplcJbjvsYJYXWv74M/Wcu6dQvm3AC9h372/ksR8z4qHNqytt4qgsy5X8xSu1FOoX8H4LnWrsWJNnWl48UtIHtcQODhXVclR+mcHzoAhPwkOjkfzKXcyUYd9237/X/Xdv4FFQim10m6Pm0GeL7XqgyLsBh5xC8e67d3I0Km1+YN0C+2I5icz2WIxLnLF5+072z33XQapv7rS+utLD1QeFkCjEoBxfN1KI0x/fqcDXV1ml1ZPnOgBTA4/MbxVnK/XYteX5IzkaG7f/+nvtaF6v8WfFs0fK8GOnywWwO0Xs+If37/SwvdEO+Yg/XqkonEYCh5xicko+sH31Vj3xuLZHNfdbbSmw3xMfOtbmj8/08O0brUKhEd0Mb9cSuXolL9Pn5t2NLp4/VX6+UiL2nRfax3Ga65jfguM+9BqrqIz49uRHT3X65SPojWzHRsd6qxbenBLT19gii0sW2G7NMlXPTjX72bk6eLOg0V6fJirYv+lqFadL4ND0cpxbzSo15KoIrmyt2Rb7/Pb7VzR6N7IvOM4jsv3dne5fIrsLr5PPTrUZ9sCaaUExPcLDhiJqfb9RBPfBSYmPuru6wQ5JfkR38FkjjcD79VrC0rhDOzU5B+KMkUJ/rAd0NqjHdlUukaDvkqau8LUnL55p+6hSzRnHTNijtRbwK+egPXTcc79D5nv0KaNhsXj+mY6vtsw7aEnRM39WKbuca3a6kmdNSaA2n82VYedm0C/EiG/NVa9yHb59qw7fXh+2qrGRh+NBLbUNa6qef/5cCTZoXs1VVjNinw5e3shTgF99ge4RKzvsiGa5Int22K9sVim3ubVDRlfKX62xGaPSvJDFIRb7RZ8oOQ6CESobp/3tGt880x77bLqbojsdMVzKs8N3wEcMZ/RJyT+LJJWHvlknxR5aV7nS04W8DzqUQZGGwxr7nwLHmGe6odGT03Ar53M9vHwrx/0GnbUzzXeylQKgRPRgiX8av7hQ++WFUnz2/MmFSnzVgB2Nz84ViNEQoel8w6PNg5LrrTprHmM/xMihtUc/hH02/75BJrLzM9XgMCdWBWwd3rxXupipxx8bvoMDEWhXAmfKx8E5BeJH/+RUu9yroPBsMa6wVQvspu3bRq85vJ+hb9ldreH3H+R+d63DP/2txt++U/uX4PpL7My/Y/zbt7r/x3+p5v/xSzmamslfvNXhl69oXG3U/faDauaP31Kk/+aDRho9HfF8i4/vic964p0Be9BrkP0mXIsv6b2DBqMs1kh6TfQLENJBR7MF0xicAroRJJkM8hGLbp+FTZUic20Y7Y2fjvVM1TSJz5+uPfOm8cM5CfYy4g8cjVcRV+v9ViOx7PhurfEtsgb8w5u16tc3GsBn909/J/frD/L/8nvlv/ygzf/tX6mhcX7///zX6v+J/Yb1P/mkjQAAEABJREFUN/L/5rXu/umvNf7T30++vv4lcdpxlPNRZTnTSP6Ub3q1NDjTrJDJ/J7Pdj0QH+StsKHghKycPnqs7gbniT8y/fWLSkmIqpNRdRzV0qgTMfX9y1c6fvNKnrUewh7VavXlZ4rsP6LXLfn9aE0RdG1E5zt8x+i9UmAa06gkzTR4ETO0GvGnbRG0+eZ7tdud3LyUL0sN2LmG3Lwh7ijsmqZNYF2CX0pMlqkflD5TEzXZrTFghmiwB2LXEZ9W/ei5EnLhcjbjfakcHU4z5hO/ulkJHUqNxI0e3mA8dHfcyfLPD9+8lLB36Rn6/+hMhUs0LgppnqkeagmbrVWJ/reoCc9WlYZloRI9Fv56c9yqp64hZM/NK3nivJHPNbF2ZE5PHuHebxTJVwfzHcQxloPavQbf4Gl0xi8uQcoptS9ropfZtlVPc6jFbqbQfEaO7pHlTEGe+kBDk1f3B+3fow/wyZ8tlKL/J9iEQKw6p6FoXyhXFpRZ049c4/DhWhF70ldRA/rbw6cDtLE4Z7yYK/3RM/XYDsUgB8+N73nM1FBTcEnUHNqYr8yJodPH5/LENJvuKFekEvavxrfevnmnBttxJBbqTTlSr+QFvo54rL+5V4pBMZtRsd7OsnjGrY8ayV/Nt3n4tfv6pbZ9rc1ZrvLnn1GLq9WfZroda41P8RFPTxWxR02ZTGc74grTHZE7dPiCHJY588XkSen5Spv1WpvCacTX9MhU+fMvVBKDOic57N7u9ka62ar79v3UKK7xMe7QqKaRL+Y0xGOeHLHl2uzCcrlCZ+41r4AF2RyhVVGU8lmc6nkZPsiT3yRprkDDVl89nr7cprZT7zkTXvlNre77K2UfdtLv3+p4sybycLIaSXF+IotZIjGo6ZY4Q4lTjg6QDqoJkkePR+L8lA0zYgb/9Ezmn3r8+JG4IwPesT5qIAc8gH/rRh2SUcPzE5XIUkAuj9t7NXdrRWxUR1Oxw58N8K7pWlVJppG48uHDjYIPSsEjossOf+/2PbF8o/LRhSL5+QFe74hVhawV8DUNUWfYlWKxMoVXjdwJfcmKQuYTR+Q9uCjzv0Le/RjVw7c2jqrDqO7DWg1rcnCLNFKTkMkRmzfUJ7tFKsyPFs8fy+J6WK7+zTXrd3JlIZ8EVSfQL011QIYikyO+MpMnXO01wleVqUxWeuCeDVFhfSDOXCsQz7bQoCdv8gM0ZjTsPcInQQvxcmWuBB1TlSlSv2r6Vh5aDsRJ9cNWqgqN4DosU/V/iV3BhqTg3cPfQK4b0UVP7tZD15K4Y8yD3NlMhy1rYwD+RMVsRlx3D18kX+US9lXQR3w+zBKNxEoJNowym1qc0rA9KkDzFLwX+NiEz+HX7+RudxJyCBnlRyj1tw6Akg2Q+//Lj3NsN0DfcdrOzuwx6MM4TPftpnNOzjn7+D8Zzn28b+ts/E8m/I0bJuDT+JP9vfP6NP703E/3Pm1hz8YfcPcuaADOPz3TI/jBiMmwNaPNBS0PjM479RhRyCorqk8wkMjY+k/DOTfh6Rzv3tsW05ieo5h2YeumcwhIRxKJwTa0B+zvHOt+GHYrYqwS5k1n/7Deh2CP/tqY9mcfx137zBv0cArBy4egjsBZvOwsJ/ujiV/Ouend1kSEsecM+zzN++GZs3XAOUJvPv7Vj9Fm/GF+R3HOhj0cgcOG7cFHakEdZwzAEuTcx/Occ7KzPs33XHvoZfAO0HQywM6zbpTdt72NbjacAyJ+bI3dn4pr4oZGday1s21f5/79WXb/072PvBsVoOsITj2w2zP77JztI40/8L03fvPQ5Lnjs+HUEbTYtTjT4BEvux6hhXP+BxkZNJAwea5TDFPPmhFiBGhs7845GV42InAYfzrgMNhszYDjMEiMFoancw54A/I6yIrVRh+gVAdMth+b8ZmoQdw1OMxrcV7EGDjOnOZx3/YakPmeswxmuz9At2mPUYryMkPo0qguDapdL/s26xDhhYeezB2gjcEWwctwy7IUuMaJny37WgM3gpPRyujhnJP9GTjfDLpzTtNzeJUkiXwIMhk3GKIPMpp4H+WcY3jVOOOBc83QWzAu6CpgcZzhg0e2iTDA24OnQ4ZiTGR0NN1pCHYEvACnwLrYDrLgfDw2EvBkBB9BTpG99g/3nDLyOUz8DyGQ1B/VT7xwnCBl4NoBt+ESgT1NOQvdsrl5UaogiI0hmdZ3OC/75z8OBFM2DJ4KxxQ8OAGX0d4D/4R3iOhHFKDIB2gw8BG4Q0KAkXKNg2nJQgbkNYLffLFQtVjKXqOdz549cNkZYpOOQLRD5gaKqiPrxcv4agmu8kSDl5ICR8MzZ3TjzJ697TzEAHINCtAGYsjgs5GkqYy3Aq6WBLXHAWbyMofVpV4dxf9IUC2ckwUxi6ISG33kLWs8MGYkiAkB/g7nZzTpkd+QpkDsZPdG5pleWsKf3B21p3nUUYAINJQmnMDVCm01TttkJ0D/YPAjKwP0Fjv5EGTinxMQ2ZwUPpke7Um67UsR4hWQnz0w5PCrrCoVjMh846MVpCe+Ih/Be32UWRbZGdxrgYFjNHKrpaloPJ/jhEcSiB3BQU/g0EGbgM3sSD4MH4gghzMvCaj36JR9Y8t0rIdPW3DcAovY+3g8ILu9VhS45/OFYIkM5jnFgRR+ZDYISLYEHoCjEX2LMdNm84D8BHngNftxPO4nvfEx0ZwgoUV8q5OVEoKrniC6A27nPAW0QiMbbSnmmqyCkhx/tjS3I7Q1Oc/hmd2rKQY0XhqQyZagqqYok/Fsx1qTs5aAxX5LNCUAq/mcL2fy2J90Vinl84DdcRywBJ6IvgUKfx5cMoUpWB5Jco7QYQA2n0ZlaUoRbyOXpzq5vNAKeqRVCZ5xksPtbisfvJI0ne710Nv4cYAWI7pgvBc2MIX/Kwqltu+BYLlIMsXRyYKmiN4dSGSc88qg7QkNU5PxPTw5ImNt28tsiGeezW2aWh16VeSFBpKxkefZcq6ExOhuQ3BNAN4hH8avE3g4QltrPhcEqkd0JJzOabjkSinemNym0Djh3APNqXCxwt6OGkkkHY2N84tLBe8UoZXZCoPvwWwUcmJ8yZBXg9VJ5Bmtmt1eR/SyQ+fzrNARu7lD5oc0KoNG1bNLmR03G9BQQBmwgSV79MBrzfG762vth1Y2/0hiZ2eanxnl1LFXpLHYUBxIrLixb0jIuc8ee87ckFj3RVSLbD+8+6CGRNOC0cwFpSRujgQ6w96AnYqikIcuHfPvh6NEU2NGk8RnCfze6qhBptfDJNupArR3o1OJ0SppXGQUMQyGlrMP6FpuvIAmDTpXp26ibY7AO5KOKWjOE3XzXKOEipEQIBP229Q5jQvT7Q77XpMAPaAzBXxs3CArvHmSPEdjq353SyNkr5SmgRUNKpI1R9NuAN7bPfAiD55CXg+85g9Nznd3t2pnKbQMJCqNPAUaK5wm+w4YRjlLVKG98dRktccOPlBAP0DL2nwDPIlm16D9Arnv2TtJUkVkGTRUY+vWnG26saRxHJEvS3qdd0qgh8mqzWuxL5aMLJdLhXlJgtTqQFF4oHDWek2JlSWRNYlRj3/MWFtiEyM6MrLBkXM2VxQRfND2+lZH5tXQ2fxoB8zGG4NpxFCFECYaP6DDLfIcj50sYXO8+6ZXbz4swAP4NtLInpMMlfhMW58iIz18aoD/jual8a+kuFE+u5jo6JAfR/JlyVxHwnp/v9b9+lY+BB0o+OezUi1JnOaF7IsP9s9dfmpo9cA2w+/acOhGQlEmgV4+icSmrRY8a+H/EdkZSN6GBUk8RZ6B4niBfTqyv3OjNjT8rNBoctIzz/xtv8w1ns6Uwf/lF081nJS6D70aZLvFhgwUV0Z8YofM3Zp9APbF00t18DgERyzXaM/+w27Q7tVRd69upXJU9aOFwvO5EvDpKd56CgIF8j9ib0KWagVtAuem2IwC3ekzr4idyJEpjkLfM2XYlbyqZDTe05DWNqj5dqv9H+7V3vdqaJ4V5UzOJ1qbnQCeRQLuFAQJNZRRPM+c13islVM8SbCvgbjk9OkTJdjhlEZOSxHBQfc9FTaTxQK6vqMx1LEmZAmNJq8wy3WguW80T4C3xYYMyEALDWr83ebhQWlMNJ/NJ5gr5C8H9tpk6MdPldDgG4HDbFqWFszJtceOV1RGZtCywq5Zs8KjKybrLfSM0Cj87JnMB9/ZbxQgfxeXlzJdy3g2oPPHlx90aw2jNKgmKRdFuGD0pdDy8JqiFjjM5jNV0LBCPgv075SmQQM/qn/4I/knJ4rzEhydPHZCr++kvsd/dxofLQh9IJYk0xMbc6VafvlcOU3AnrPmJP0dcpekqTJ8iOm0yVHwXnt0tMeuFBQSnn3xhWKS6PzyMdsP8jwfqYTa2efPn6mGtkdiL4+NTNhnQ6FhR8F1fLzUw8Mae9Oro2G9p+jbU/TbIbuhlaw4mRJXqUx0h82+bw/K55Va/GFAR8ZlqRmFv8VnT5RRcFrvN+rQJYvx0yzTo7NLNW5Ulzg5893YrhTeOeAzvAqqFVf/5qVcu1dDM9HwM9tm8Jfg1V6taV7fy0HPBJ+3wd9++PZKo8k/+6c0tDuKoUvodqAoYzHFjNjBfN4W3drBZ5OVFPpd0Xhsb++nWD2HBjsaa1U7V/E00+LzSv4+6ubr7xUpsh7fXSvZt/LYV/tnt7MXl3J//3MVXz5Vhv1v4WV3tdP6N98p71ONuyB3wA9lZ1rfD/rwb18r/TdX6vCx2ZPHyh6dYqOSKW8aTir10C38GXvtOq2/p5EBHzt0NVmUuv7NH3meqyRuOlKgHynY1BSSFxSlzI4l8HmGTpohndNQS/a99jwfiR0HGsO3/VF3xGaJC3ry+LEkL6NplpUarp02f9zp3b+7UlxnyoeZ/Bg1oJvZaaEAn4xWRVmwx40OrtMe/b377rUsNioD+joEldgD03P30yc6/XtfQZOZjHcVza2U2G7YNbJmcD/0ky46oDB+Z3muJE3lfEBGg25+/Y3SAZjgRYedDP2oVh3wOJ384ke6/+Jk+rx5TQNtPKqZtyq/nOnxf/RYi2cz7doHhSgddhvtbu/AJyhxXim2x80yRZ2o/a7WcDOq/v0aH7/QnObh7KcvFKuZcuTPiuMxBHRgAGanig03FKxVsP5yJR+8IkXX8ssnWial7vFxiclA4jk7aI7+r+/X0/p7bGSCfeyprvVd1MNtq6t/80phm6r97QN2djHp5wi/B42qTMfws/31RrtvrtW8bSh68+R61HjTaXCZNh/udLN9UE8cMzjHqlH23xBsNhts3FoxJEqSVOViqScnZ8SGRxUKmuJsbGZZlhNsCfP2FGRNltqX75HvXvabpAGfXiBrjoK95VTzmGtWzOUpSC4WC7XEByV87YmfunmqblUoJcZqqkRNFdVTpLe4p+O6G3vt8e0FfO6Ig5erpQTMIQAP9nTA8ViuEnxQgX7vseuz+Vzd8ah7CtJhmtdqyx47aFl//0zIg38AABAASURBVEE6dKrZdzirphh2QwzaH/YTTsvViUbgKiYcex3Uq0S3BU6xl3pkYPvynUZrtlwAyxJavDjV+Pxsos+eZqrB32ND6lfvkaM98poBTw3vbvVAQ71FHmti3ZTY1IHXOIyg5FVZPsd+6ZfoWJ7I9PoIPoZ7jd05EnvFDBohlxG8E3zliL/Yfvtq+pKYwWjF94TC//F2LW8wYiMLF9Vt9zot5wrHVh75WKCjLbxz+I4KX+4o/tbIUOYTReKPPg3EbA/E80cN2Mn6m3cKX3+YftPtlgbdQDzmKNI313d6+O6V9q8/KGsGtdiXhPcEOYnYlQX+L2BXjS8gqR57MJCnna5OJXx/kZXSvFJKMynGqJCnnLfX5u17ZClMc0QsMxjerKvhzRH5ydCRlvVCxkbkorf8jXMjuhaRvT0Nvo55Hvom5IGN2GpWyiEjAVs3YItHdDAPqbLnjxTmCxoztxpfof/7Ue6bBzWvdgrfbBV/e6/wF9fK/uJWx3/8tfp/+r36f/FW4z95pfH/8C/l/q+/lv7xt9r/D9+q/29+r/DP36r7734v989fafxX79T8D99Iv7yaxuF//EbZH3ZK/rjRSCNanKdv73X4F99o/Is38n/5Xs0/+6P8H+60+2d/0Oaf/I5nf1Tzb76T+/2NtjRpN//vX2r33/yl1v/3f6nd/+mfaPzXrzT8H/+Z3F+8U///+Z02/+x36v/738mzb/9PvqbJ+1KH/+7XStl7+OffSDS3R5rDDrpu0dt+fZA/DJqFUov5CXYZPW4HJbOVTp49l4dePfzMJp5FjVWmFrq3bc+zSj1+u8OWePxDnhesm+kArxy6t8d398hb+/JK8fEpsdEoi+uMbw1xfYoNGai1JGanj3sVnz9W/vSRCDXUYhtG1g7kgXU2ytPgil88ljJgOM11R+MlcKZj/kBuuCEHr4nRguW5NIhsbbZcqGCzdDEj9txpZK/j7qAAbCZvcT6D5q+kZaH42WNhWjSiByCltKpkDct67BTaUdq06t/Bl6sbDWGU+ZeO+MFTa7gljyqRIRGP9W+u1JqcPztRT4w87/FN+05nX73QIULbmwd15HeevNzHoDCbKUUua3Lp1uhIs8o9WREDHOTxewNxjKh92D7SKJdE9dizEKHDLFWCHCchSrNMw/OVAjFigqwnPsi+eCHvVMC7QIzhvruRe4dtQFcyaKMkkz3Pie0tl0luazXX90ovTzR+dq744kKOmCPQBMzA3/KLlmay816Wx/bEgD30bCxuRocDdE3PV+xxJ+O/2fGR/GT+fqeUOCrix4403QLxsEvxkRpUA7poTuXQR+S/DXFjx77bV+8kbMxAw7+oR418doxAU7NqnCKyEZFTs29H+G6NaI8cNNjs/rTUgB8Rtkt5qqFIhTFTIJ822EUdJYNmyaMTVcTGriqJd1P15MyLbYec9Kqxef3VWikxrr/AXpF/B+cl4qIYPtJtfL/WcAU/F5kc8dZpPtcAfz25k8g3x66X44+gVyROOdJIazKvBH+neYmce8U0kdUDhE0f29beJtoesV/5i8dqfS+dLzQS54nmbI1eBPjryE9T3nviqfr330vf33JMUI+MxzyX8CsDuZ8PQZ6cdrhcKPVR0Qe11AyH6AWm078U4SZf0uiIHR+J2Rujeec1eCfzJcd3V+rdoG29F+SQY29Pjh3MtiO3SVkon8/lgNFfbcjfWk014A/3yrNK3nwK8ZjRw88L+UHK0a8Iam5wqN9M9tk/Xin5Av3HNw+55MpcQ3TKkdUR3i8+f6rt9+/ljoOaKkEt9uqvbjVAw3FzUMCntuA8JF4j8YyQj+TxiczvP1x/UCD38EnQycmpCs5NT1ZqkZ3cBSmLOlJ3WD65VHReHp/jkPse/2JyN6BfFgPp2GrAX7Z3D9CxVopdG4FF+G4HffX+Xu5ioRHa9eaXqCHoc3B6ulKepDq8xj6Q7yj4j7RHF9MXT9WdYm/I4fYJeIsXcpTfHdR9A74mT9jdHj1J8WcD/jySX9f3WyXYrQEb4MmXzJb2j5Yy+zqQi+nZqTywdMjh8e21UmRhj+3oiXdaegSVzxTYd/gOmIDV9NBTP1jmlRw6YrLWpk4BW2Dxb4MtrKkpOOxpQA+GH1/oAV8bslQZMuD1d7wc9z8NPv7JD4qtT0N8+tvGx+efnozmVPpWAWScs10l55yCD381nPt4X7ycc/IwVLyc+3h/RNm4/F/0M3DeSCFiGgj+ny6yZ396/Xd9dgiDIddTwPLA6ZxD0cELOAaSGku87f1P1zvnJrys8Nqxzjn/kQR/OonP9tyGBdRcynvm8eETjs6xj2xwEyBG3j49G8BrAIZP1zzCboyyvXqe2bUN55y9yc6xMV3w17QX73/6M0Kjtm7EkfqrF2fYOuc+7uPcx3f98B7hZfCeyx/us5Al0IgPf/rz6TH0NEMUYyCh6NQTyNq04L1CYB97zo0BWHwIfPr4Y3gafHZlnw1Hw8GHwDocK7wIOFYbznEYD53j3X54d87JsbfkgI2HvOcYQR/Cx2vn4NGoAXgMJ316cR8xmgx9x7ORC+f89HQE0YFzbYzwZyDIHXlu+E2DWfaOzVSLo02SREmaygKYdDrb8zlR8EGcrpH1n/hqfByhgSXO9nniNWc455SmmZxz0zBYP8mm0dIBm3NOAbwGYBuB0c6SPs635LwhyTJYbY4FfsGFSc+MKgkGIQ1Rzi4ESYDBs1+PIXJcJzxruxZ8Oh1JbsZPssbzkYJpj/w0FII5Th5+JkmcilrsJDt7ggcaGKzd0MmuvffQISIP7VTkdFzbfaObwdlDF6N9jy6NfJ5oYbyAHgMBqK2f5vWdEHSO/sjjY00SBNAeuZA5TaMHa2xv08seXvWssf3tLEPZOSfbL0lTeXDtIMQYg+x1OB4meQ3sF3keGInx1K4JtEOaKFAsMJ7ZXgfoLODLypwGW60Entt5PgQ1x5rRgL+m4ZzTjEC0LEvZMHzvb26BVnLOgZZBKB2BgVhkKm6EPBM1mIluH/HvSbp3soDKHPZIsD/QeNvjNGp4td/zTB9fkUCjxkHa8BlwG+xTsjwCZ6qWYKSn8Gp4jM5/XAQcRre2q5WCd4ccyB5xf39/LxsfJ44TvsZvHqkgCLDm3p5CoyUc9s/5dMHJvqlGXCkbpifFYjHxP4NOJkMtcmTDiJCCq/HT4EqyVLPlUpJTjVOPWSb7ZzAigZmtDRS/GuQw4f6MPU1+rfDVs5/xVrz2BD8HkgCXBDUUIxtoYWfGLFMObQr4UBBcOocAMb/kszWZbI2NLc7TaGGyJOaYTNo6JwePjjqy34h8TbqHDhazSgl7RPDogMMR8FZpppSzfJVRAxgmHTjApxq47Dd+XN1P34g0fh8IHI7AXDC/zHLtKBQEnh8pSPQkHwbbgC7a+SMwGD1H4LZ35wZkrdbEDwJ3bvNjT6UAPAajyXRdH9TBd4eOtchZCw4e+qZVwfyPP1sKGyMMSfNCRmvnnAanadh9PmrkXuCmvc9WK4XRqWe5Q4567ERBwMGlbG4CvWt0wejnsTXGg4A8ujRqLFNZMGo65RtowfoBecst6EWfe+bX6LglcQfeTadMv3bwZg8dWxvgkKWZsk7akbiKfbMLkjTkb76YE4jWisjThqDTKLKDxgN64rmIjB66txTNxWeBhwOGHD2t4WGDfsckmYr+aUw1I+HOaFLV6NuAXbHPZmPX6zuFWT7ZQT9oaowF3mV7StPbBrraB6Nph+wW2ORcUSIRGm0IOjMadMjsfwO+KXDXwNBaUGr7sF8kkK6QDw/9U4jeUjBvSDRaaFxVc5n8VxfnMv3I01whRO4F5STbWT1oJFi+J0Hf0hh4uL7RiH70iZcVl2rg2kMPF7gevWbo9YoGZ0UBLCEhS3zU/PxU9ZsbCR5m52fqvVO+nGtLkg84YCAF+BaRsd16rQW8KFg7I7Ei36bwtpuCa48Ou+1Rhw+306gpXM19pprC/ZGGdJplU3FueXYih91y7FzOl9iPVkbagvs9uBsNeic1wD2QJB6u1goUNMvVQhk0qtGfFHnyi0pWOEjBoYffZpuaRFPiUV6eagOsHTxN0JccHUyhcx+9lEQtwX9LSiYSO2+JFMmKm+VKsPtWGBB4CPjmC+QO3aiwSQ45FAn/6vRUOft7YMpd1BbZSaBpCx+M3ofrNcAP2JRaR3junFOJ3JpcVCFVoIizowHk8TMe/jtJc4qt9tscTREVKRKW0PY0KZQdetUkiO5hr5w9thQ81t1+4r/5lT06z3KN8Mc+z5BlRF5mf3pbc7OXSDKVpzaNGAFYZgu1yEWMic4vLibbuW2OKi5OlMLXws4nUW/Ql5r7trADyLCs5EkoT6xxASxGowDPLdnp4FHZe5pBg3psaHa+gq/oaZIqosu3H67ksAfzrNKZNRhJaow25m8zeCNoZH57xtwEB2WJYQlNrQF6TKQujDLbuqWgcaAQur2500hRuipL9V2n25sbNRSaVySbnr0QEx1oInXEHFvshOnoKmaaMzwxj2PUJKMB3jeZ0w6/Tb9R2bMzpRQsG2yK4e+rXPZP08UQNVhiSNGkQu8ivM+yXGZnDxS7E/z22RfPlYNXv8i07g7qKSw3yLPRKSPhrJ4tdAJ950mlh5f3amhEbm7XSrDVI7LXk4ivjzttKTp38DzddxrAral3OlJMT469juC0pXjnF+Dt4AyjpZARUq/y6VJKW508XmjO5wb/nlDMsobYjKCjWixldmdNQ6LCDhzhr/mMA7bz/bv36tBR+22/o2tRkag6darO5toAz0gB6P27d0rg1QmF+6AgRE6bu7Vcmujs7ExxUSljeHxc4qNCjLqwhg3Fh3I21xG7Z7ZvBGwbM+Bx79fqXt/I/LLZgO16rT32P0FXHcn8mz9+pw3F871a1cBr9t38WZ7lcm9ZiwE2XTm5PNeGZsEGuWiDVHy2UvZiriSRDr/5IPfLa+XLlTa+1xCcZjSWM/SvRpZa7NOBpuFArNkvMz3QCN19/Rq9u9YR2TH8/MlMgWb1fTLoQCHXWSMfGz9LMu2Bz1P83+bS/f2aca/ss0ul8xn6S9yFXVu/e6ssz6BBrSRNlc8qCSIEkO42WxkPrw/3Mvu3pTDSwM8amf+wvVPC2YtHFzr56jPqYYWWrVd2saKYslGCHBaXK62eXyp9vNIRuZ3s1yxTchinQtb1gL2gmf/si8/1gE3vsBnd7k4nl4Uy4lp9aNR9v5ajgNNiL1fY2asP7/WeBooVxpan59ogq+Nto5vv3mAnCq2+mMudZ3r02edafvVIa+KQ3Ev17+5VLgbd//G9MhptC+h8QC/nj851enmmS5rKMfHg26tDhhtiqgbdOHn+ROmyUDsedPHlpc6/OlM267W7v9b6N2+UXw86EqePadABebRmyPoNhfpXB334199puYx6+p98pfTzhfIvzhSezoir75HBoA4/1Pzmle6/eaUReu2GWkf1kkspwl+qxs80pYppAAAQAElEQVTcvHujkbOf/eKZTn58KX+aKWD79jTOr779Th0N/ZaYrcgynTROH371rRzwnzx7osx79TR6ZzQlz774TCV02KNTNXaw+MlzlSmCAW5zn+rsixeSFZUosFkx5/rhTv15peynT/GJvebQ6Rx6r00GaB6OnLmkQNyWQU2y0+qzObQ5UQC+67/8WjfbrYonZ8qCU0BO2ioB9rlWXz3XcD7T2efP5PJEJf6KGqOqVhT13mmLXxre3KvjDCtQOYQxNZ9PTJOaTEDnkRi3wZcl2O0Zdgu1ks+itjRsffQqH5/pbpmo+uKpdsQe9tunh2HQCP51dKqaUZ0fNf/RZ0rwb1vsVzKkev/vXmn47kH96weVSpXNaQiVqXpyl0h+KeKXJYU1Px/lnyQKX50Q63SqsOv337yR2aNAEW5HzFhjEALj7vZaD9AsQNsCfUtxAHe//Fpdu1dDcc/TeNlhf5qbe+KRO+2SUS0++Oab77VwiRb5TMtnj1V0UkpxrnqyhH6pHEJ93TyAd6/Bt9igo+w39o/oiX3JM0LjFlr1pZThu4tKapnv1GjoGyXwxfF8Vi1ksmM2cD6f6+nz5+ryBNncqaYJYP5twJ4sFwvVh50O9b2SapCvvJI2Ufv+oJOLR5pRMG0pGg5ZkNIo83EfXr2WiGkSbNFI7H+AF2uG+Y6extEdvnHAD3br3WRfChi0w2YVPsVHReWPzrTFrxqcEX0cTwrdff9a9V9+RzPzoIdvXmvkPM+z/HwlvyzV4dcq+2c+KYQG7zVzo4pnM80vl1qm0G49KsX292FU8E4tOuic0/xkNX0R2JrEDXFcuN7KP17JVbmW+JAe+SnSbGqYFy7RUKTqOPsGePbYyfs/vlaxPkKjozQroE+OPTrhcy5YrlGCR7UKbE/1+FwjNKp+/Fw9+zzg45Isn9b29ZEG65UOyMCWIvc8pDpSpN1zv5zNlM0rBYq5TcCGsrbNJEdO6DmhZc7xYSOhm6aflo+GVaUdsff2N9+quDtOsizWeWzpWKWKxJd2PZK3mkydnizl2Y+QCR2BlYPkKQL35P4t9tIK3fblsooYyM9LhXmhNGMfGnjVF5cKFJsrGjXuzVqm84E4pvOd3LLS/Itn6jnTZHTALw2caXmi+ZX17ZX22OqpkTS0iklUga8N0N/sdEce0OPzA4XyjuJ+TnG6swI8uC4uH8l8Z5Jn2hPzDDSPavxmWhbSrFRNI8lqJ6sXn2lEVoTsHcgFqgCfiJuOmYevtQ7vbtTA5wDDRuKIiJ0o5yu12C+hGy26Ory+13wo5O5quau9oq+U//hLheUKOnWaX4Er9lutsNtR7baVvz4qa5GDb2/Vf3dLgxn79sdrbf7tt2q+u5Yo8Lu7PU25e/m396p//1rZfavh67eqtoPmNKM74hHP+dYcmxVzzUvGbK7T5y80f/JIjnV6fKIRnR2R5wpb0+NTGvLWDnyjT7RYrMjRS2TwRIOcZkMiaywWSYbM1CrzUi6kstc4jEqyTLcvX0roZ7D4kXhIbacQ4kc6ER9a7iL8ZIJ9C4PUELM4ZOoo5p0t9ICtyXspuVwhTE7eMab1nXYP92poEgsflVeVBu+UvHikxAeNb4m9GMF5JU/PNGLfe/L9LXwdj51kjTVy1UXMNGAXD3fXsvghN1kE9vXVO43NQQP7H7EpR+zMPnWKwOJ8VEmu1FiuwXwXgwZkq8cO11/jA2gQemC/w0bf/OFbjS+v1YK72eW7V98rJCm0qlS/vp6eifNHYt0TclQRF+/7Wp6YQMDrkaOG+FVVpgBdglLtr9cKNPHseg9sI/Q9foutpHllX1zN8atudHrAx5s/CNDWpYm0yMXB6vOoMQHmulWEFA0NoENbS8Dc4lNamkvCD/XojCPPcuAumkYtMdbRj7ofmfujx7KzWmzG+Mc3CjSSBF09PvVIrB+rUlZb62ns9sT84/fvlFGT8NiTwJkJ44i+JIdO4e1aCXZD6HR7UelhAH/iPEJ+hVbk6Jrg7KBH/x6a/eql8t2g8QgcZSZPIy8ht6lv1mrIIRrsaUFMVj65UEHTsqXhZPYjffFEbl6oxxYlLiinTtKyhyde7tDxcL1TentUjX2IfDYc4hePpzi+IAaqXa8xD/KcmQ5egj596hXByRFHbX/1tVrsJ08UyIU35CNmU8ZlrhY6NL/7Tg02K9CcF/ZbxLT9ecl+uTz5pv0mc4WuO/TN+SBLRI6Wh+S5XFFIyEYg9zBZL07QBwmrjWfA3jrnZPdT4u8WmR15UhF/CJodabxuGR7+RMbwh9cK2K2B5rTQA3G21beyP/9KQ+qIsxbq8e8DPsTxzIGvxzYevn8jXw/4SHwb++7BZYOO5E/xR+hXkzu1qRSQ065MFE8XcqtS44/QSWQyI1ayXGfSWfjrFhV2cKd7cujq/EIjecrIviPNT5MPi9mF3oxmP9l/JI7wyIMDZfMvLbY6O1nKGqrt/YPsN3N75hy+e6eBGgFkUesdeXQr+wKGeOXIXc+z4vE5aod+b4/Kz1ZyPAvmH7FzLXYjHlpNscs8lxaZGmgV4dmcfMzhk1pkZLhasz8L0Y04n2kAxqEMSpG5LvHqf/2KmKmR8HNW+w7Yw7ipFV5cqDvJlfzoiVLkyxsvfvdGA7movn5DzH2vkXNrZDLFz/oQ1FI36169l8eGG/0slig403F28uVj6FzosFnL8tCAfSrQvyNyP64Kjb94rgSYEu6P1J2M5/XDVvf1HtiQK3g8wo8BkZPhhA3YI3cb5FXE87hf/H6tZFnJc56c15xcuUZ3TL5rcsnu1RWxTqE8yTV+f60G27YjVnPBK1NU+NUbtb97rQE9KWcLJcjziPwfyVEGzktbY+og/+pOpj+aXqNkzP40NL0cf//p4NJ+mDT+tSFhA//a4A4z2VSjHFt4+4tk5uN9Hk0/PNDHYQL0p8M5J+fcNGvkwWBrf7iebv7Nv0Zu/DAATR5i2HDeyTuvgJKPwDJQLJe9mGvzbIwEEp8GU6b5NsWx1t4HlMU5j9KwAw7L7tk8e/c4SMc855x6ng0YOJvr5DTYvsDuQ5BzzqbLcLEPzjlgQnC7TvYK7DPtyR4Gk3Osxxl0OCzbx+bY8IYX59lnG555NoL3wO2mc0KS2CN57tmHGAOf3XS2nW/72XvP/gPwQQoF6BNcUMToMZGfgf38tJ/t4ZyzNxS8n+6xjOSEKAJ4R4btGZjDzzRv+ss7+ZjI8cfkw//JQx+C7PURDvYZpcg9g3WEbrafc8DM50/zDB/vucfhfddOOImz3Q/3pr2gpxXdjJYGD4jIc769CxlybOack2d8mu+8l/FxGs540stoE5IoewXv7U0DcuChk//hOnziGU974PSs9facvSN4p1nKE6eWgKNtGujFvhjdjuuR+RMszLDESuAUWJcSsAyck/CesD4yoA7+uv3hfGBlnsFuoyeJDNBNINzDzw78nXMf+QgvbS+21jQHJjhgNNjsXotsBebY2SZntp8HtwE6ddDX4B6BExBl9HJyCt4rLzFk3qknwHSSsjRTkiSK0OOT7MJOtuVvYEmzjFmSOSTvg+w6AkvDejvT1gwAZDAMnJ3iAFPbK3g5xuicfAjyrBVjZNi53nkJ/uckZCn0atpG9iryQgmOoLeN0ffAvACeI3ubXPkYlIREHlzaH+hlnzvobsVkm5fAe0+DgRMmWqY/8MHgAzF8fT/xs6WgmMLrwPMRHBwAVGU1FWK41IJkRNCwa5nPflCE5eMkE845hRAppNc6UlA7EtRm0ComifIin4JsB94CRx+CjBcHijX3241aeB3gx8gz8YqGC8GI4Wr0G8G7wPB770jOSrXIX8MA6On65OREPfyPFBJd8DoQYJjsGK2DnQVvJidP4OqwaYEzDL8QnHroHKCPkDmDNTF4SQp6zsxxhlVRqihLdZxn/xRZhry4RaGBpL+CNxawiT1Zrmh8I2m2swN8T6DHAB+M3qOTDBYf4zRvQ7BpDbuEIC0F7o4gNk9zJQRaIiDv4W/B2R2wD+gYIMvmGc8zW8PZtm/B5whMx/1eA/ronAOnVs579cj9hqK34WrrPo5+2sfu2Z4luMo5rZkXoJ0555qCcwdPSvjtgNdwGCmk7AnaH0ieTDdNBnvkzYqFW9Y6iqXBcybrlquVqtl84vtutxV5rWxPzzkGr+Ng45/R1UP7kfsmq/YbL2mSKkduAni14DMyBmTfcE3TqILgsIe/EViN10mSkNA9TEXmaHshqAdowRJJTk0eJ7o3BB3OORn9TS7nNN/HiB80WUZ20jJXfTyiR0GBPXvOTSzQRMgbgnCXpYrQwugR0kRMVAbtJjpjtzx66BhGY5OJMDo9UDzsnWRNgT1Byz3BptHNhyALgo+J04yAPCsKlRQPZzQAyvlMHbDaPjk8ThjBB61JosKi1Hyx0J59dgR1ETitCHRCM1S8DK4OuUlJkH0KjMhwQgJshc6cBofJUpKmk33bUix00Md4EtH5Hn02vho+W+D2nGmwOuQ3gpfUa2TvBpnq4bsPQcvFqYIVNmiq9AS2cRDJL7YdeXXoRI0uTLaAomFHwUTeScEjC40MzxHZxhlosThRhDemizGJNDq32qEfW2tCwZswJ0C8OFFFUAsTVLOX6YTZaKGHblmpg1+yQJo9W+BcJDkFtHNV2C+VqSJNmGxWqcK+m/5H+O0pSO1efaDxdKem2SuDHmPfqkHOBwpGI/ZiTyFQFDQsEXPQKKc4U5yvlFSZMs7NDB8Qf6CoOCInTddoQZJfZbnS5ZwCVKnUBZXYEA+P2rsHJdjDOEoxSWR+6WZ9R3N5owTY7j58gM48ZK7g3/gDzUzeKpKWOCsoguB7scM79M5o7JhzJDDfUlzaXN/KkUzPslKOpOHw9lZ7irxbCiQxS+XhS46MTTY1pnLOa6AYKTmVKKoPAZZ0FGHX0tWDtjSEIrLQJUEO+xwtYSYBt8ZKjxzcvHyjNYU+SwwegCfHZsyxWwfWBWxGgh64PFVPoW6B7Jre9fCqRYfD+UKm2+ar5hRdA/CZHB3AI0CCyDrPHkN06vAHPTRPKEqUpysN2GCzeZ49VhdnGtBB01vTpSRNtHn9XjsSPdOVAj4Yv03HhyesneWKq7kKXGyPrl1D8wEadsiaNWYjRbElNuz+7QdtaDAf7Fu+NNTtN/BSeLR/e609Pi7C170lu9i+A2dtXU/yOleKjapIFBNkrEYeSuzEnmTnCA63r9+qxc7Mnz9GD1MZDsO+1tX3b+Whr9C19at32uAXjXYFBU9LEC25b6DZAIxpiIoBHLHFA2tmyFtZlFqSXHnnlWW5AnyM8PQBnrTwyXRtBm9mZyvNskLOOT18+1b10Gosoh4uM8VLEvhZohL6JBT8fZmoK72SeY59OpUfJZFk5+taA3pWN0elnLN3vUz+zMd6Ej+hE3Ztyasl+lYkMTiDvM4fP9Xi7BS9LLWn0NzQyA00QkqKSLMvn2lGsVbgdP3ylTwJbrXvIk3hJgAAEABJREFUdfLkiWqKwG0c9UBRa8y8Gg0asfUFdqGn+D5SqHS3WwCUjjSF3bJQgr7WFJEd+rYjsexpLIVH8D/HxuDPD9+9lTVoTyigmR+pke3yq0vF50sFl2o4K5X/aKF08GqLQQ4YsmWlMktVIa8FxZ0RnTE5uMdWZchGhg8333aPfT1S1Dneb3ScJ8qQ2xaZMRu8wX5bopynhUb0OHpPE28t+9caUnTz9MUzYhiS7OC0oBhj9t056eb+Tuc0BsMsU45/TKFnlqTTHgnFyk17mPSgR+fXuwcF/Fv1+WOFdtTddx90xDd75vvPH2lTRiXYJCvE7qHXhgLYkoaPS5xKmm8iYbfid6Cg4ZHPkobXGc3L7GwloQth9Hq4vpKw/R20HooUm71RxM8Iut8Y/jQ0zA7mSUIBqNP26kY7j7xR9CsWM2WzUp1GbfA3PbHnnEIKxmf67Vzj7fxkpQ7d8uh/2Us98p9RVMqhUYcP2NFcOBC/7Q57NX5QsqyUFJnWr9EfRlMfOGOmgAw/oE87CjgxSufnK3jp5YFL1xsVMVVCwzih4Xb9+5eyf4LZY/8Xu1ElMWBkz9PHlzqheZjuB+1vN7Ji0JJGytlPP6M5tdcdxdXdcUcc8iCBy0k20/vDg5KzHN6f6YSGdcnaFlucfn+n/e++n3RoGBqlv71G905kPDa8nYfXNJzv1rdI+aCH+7U+vHmjzuB/eqqzR5da/AOKbsDbUyTtT0o5EIvEEcdMOn9yoeObazXAObzeafuHK2hXqzo/laPoGbCH88sLNZujhsTp4ulTrU7myk6ChrNR+aOFTpDXDH2/ff9eB+xRlzvthyMNrSd69NkjpcRGQp66q3uNNIaKR6dSlunm3UEO/Z2n1fQbDde/eSl3WqrFR+Z5UEsjuEEvUnTwgI+/M10g3myxawuKmhefPUPmB+1oah8Tyb2+VUfMsRiD+iqZ4M/Ih0b8sN87fXh1oyEUOrhRZzSfl9Vc9W9f6/jhXr0V6hOeja2ukNUDfuWeZm36+FR1GIFz0OZJpZoGxvzLz8D7TM1FrnCS64AtMVp5/ARmhiLZTsmu0ekC+/n4Qre//QZ+ObWnuU5fPJEro+Is1Vkx14FYaKD4NzxJFY6cw/nNv30p+22ijkJdjb/fYO+X8GKLri6XC41VpvzJpRyF3JYicvP9FWrUa6DY1oHH9ts3yNxR2ze3GpEvUZTv4e/J088V56m267Xy56ca//BB1SzX+aMnenT2eJLL3v4VnLteDXajc51iUWmYZ2qJz9I00Rb9Oz1d4Y8SPf3yBbpwps14VE3MenfYopKDsphqCS1T4uWiRmufrHTEHvrRQ0fp7MULzWgItTRrtW40vzjV+uX3uocvnvxk9eKpWnxh/tUTZFp685vfa49vzWnaefOTFPQsRgn4gRr8ur5XfTzIo+/VYqYZTSKDc4cvzrFhD/DRfOGGPQZsecK6JM/kP79QaXES667Rv33qkJtUJQ3/NORq3250rlQ1Tckj8ByXmTaXpTL2PEAH81uH21tdoGMlepJ4pzRnPTgU9tt9+MiCwukcPu/XD3Jv7pQ9NBrRRfstoR12D1HVYZ5o/d0bbYgtOvAJHpoV7PX8TCm2MqAzHoW/QxZmyOwAvinwi9jo4bcvlcZER2KKDfGc5emeZwd89eIwKMf/niIrbdciBpU8/v70y8+l05lG/LP5wwzYc3yjyyI67hWh4QjvArLVvr+dcvqIbd0Vfoqt2mWuLg3qNWr2+Fw9xVWz2+Xzc3U0T2psbE0TbHGyUo++7t58kMefOkb3xQn2IFdxtsQdHJTCT+Npjn0vn5xreAHOwG/N5uNvv1UX/WQzuzBggx7UoS9d4nR32ExfwOgslgP+I4XoiJ1JoL3Rt8fXuD2F8Nd36pDNA7qRP1qpgw4dcVj3bKldPipZzZQilwcK8jvoV5Mr9ejQnDgxRU46eJhVM/T9RKuTUzlo31eJzK84bItHdnbgnNFEdfi9FlrsiGfTXacj9sqjM+UYdQCXAzD6JFV1fiLvvTIa7WFWSOM40XOrTk0pWU6iIpv+dQ9h+3yRq2qcdr5TcjrXzH4TGH8/WhONplqaJ3LENB2N1Zgh108vNK7YyJrdFysJ+Wrhx4Dc9ejy+JR7nNkiawl8CDSS2oRzF1FHN8hj41Lyn3i9VUrcUHBeZ00c8iKPH3DYjPTZuTyw9MiB8bvxowpkKKHwbrrRoHsPb96rgV8jjYUae4qgKmAXLReJyKGnwZzlpTKUYIaseB/UwpuW+Mghm55YASMq0fjsmkba1nKzSt31tVwWVGATg5wK+DP5Qp6l0KpFJmx+AuzHu3s93OEXTNeQRcsBQpriY6Q+Og3EuxH8fS85bCRho4yuI3TNTJcVlc0rKfFq93upylW/fEea18ryvgDPTb78zVbu9+8V2XtZruSwdyLfGIjZPM2leLFURJdbZCAS0wT83sp8AfCGpyfKl0vli7mqtzuN6H1P3jCCcz6f6QBNRAO2I29zMSgdBNyNWnLP+emJzp8+keljRWM6w2Yu5gs58gqRr2RlqQR7Fre92pfv1aZBNXGQPj9Tix6NyI79JjCGW0lRqCPfoOCgk/lSHfnnhnzNcir37FSeMfz4sUxfN9+81Y4Ybf74kRw59wFbbg3GPf5axNgRe+GRcSH/Y9sqBedyNlOLXMQsU8Q+6vFKIUaJ+Kln1DRXjTfuyUpFKwkZtbg+LYDrrNL408cSMhxohmJ65KmDuXacGj7OBx18ryH1qqHXdr/RcZmq4Ez/4lL9Z2eyL/4M7BnXR80K9nu7VldxPrbHlYXs/OT5BXie6eHFXCL2tTys/XAngWOEluLsFDlLXFBPU3uEL6LhdIAXDn635FlHaOCCx08jZ9A6w5+FqpIj1vXYi5EYZ17MlPz4mYR8HLEfYn6HngTs1YhseGxZ3dUaL5fIkuShU58E4taZYlWQCx4kZGH59LG6LMKTQslXjzU8XioDPs8cT67U4be7+70G5gbkODddwW/sjnsF5HtgzwBMm3fv1OFDRmh63O3UoRdCx1yRyMOKFv3uohOBBrZ8KU/dMT47kz10h0Y5MjdH/hxxwwQ/a4KPOkBfh/yPxBst8adML5wXP7IvTHhiSWFPIrZwiFJKDNWDd0IDU+Rzi82gbN/JIUeiftRcryV0fqBpm1Iwi9gofXiQx15E6hUOuYq3e50iv+YHdTGTW5SahVQjuYuHz0eahkLu/flcRY5sVZnq27UG7MYoqTnNFOG9804PxNymB2MaFRaVAv7Cs7Y8Wckjc+67K0VqAIF1ocyx+RtF5jly3khOKupJLkvUk88Pz080UMd26Hx6eqZ6kSvB9kTqeeoHJdDg+GQha1aKXMpkwi9nsn1HmsgWuzhg9ff15HP3f3yjSJ3LY5tHo91XL1RTb+mxMxHa1DSpx22j5rffq8fvhcuVwk9fqOdcCKTks0uV6KX++AFZyJTCi4jdcMtK1ZfPVSdSS74fQqaaWHQkfk7YI6/xxVYjQsYieXCL3Hr03ex9V7EIHU2xg0VWaGXNbJQ166Rt7GHhUQP2IeEMk+f52ZmC8Y3GtH0hfgfMjjzLagYtNqaYzWV0aIn5/WIm49s+G1U/mhN7Xqg6O9Ga/G3ErnnyWocOenxqix83W+HYO71YqTufKcagnua5xUIefk0/jr//+vjrVzz+W35MTP6W23/j1oixcc72+9MHdv13DibaM974cc7JO0Bln2Ec9Gnob7xshQ2ba8Oxxt5tWociDwiXfbZh8/7m+DTXnn8azjuZIvesDzF+ui27P10A0/QuN/0Rf3sUwnsvm2/D1upveRldbNgjm2NznZNs7+AcODvFEKbhnAPvUT1Gq/8BjwGj2TOYKNvHuGF4jsCqP32xtmNdAvzOuemJcx/fp3XgMLJPQDDsoQeH4IMMB5tlc3oCPru259NgjT3jYI7nk13zNj37k786FK4HHmo+Gu2PzYOmnvOd+7jA3kLwssKuLR2YY+cZfhGYvf84z54556bzgo/qCc7tiXP8zY+XZDhmeT7N4TjZ4JE8z4IPMuFvMUp2ho0ReeKRDP8RhxNjqhATxRA1APcILM45myLn4AF0kuCLFULsNiMtCgVJwXEKdO5R0r5uZN/2tvs84txEgT3ts/fM48PIXj4EBe/VERx4x+wfzqgJ0moCl4ZAZIKBM1kCPnCZH6NLYK1zTs65Hx7xYPokTfQjcPI+aBh6eR8VwMvQHSkwmyP1nGt7j8CsEe54p498kmKWqljMlYEbT2S6k9l6ZG9gk5hEGY0M5tGuQ1TCiHLyg+RNlphjTc2RvU1O7Z7jjAa4huCU5ZnMQNoozFkHr+iBF1mzbx31rAs4DXOQ9ttDrZNaYO2gW8+7OYsUmjkCCsM8xaGYDHXsf8DJ1Xc4oaaX8aKDBgiHMuY46FbXR0RjVAIfO/h8hN4mN3lVyl4Oh5SQEPVWTOeGNciMRwHchJw47wXC6oC1JQAaKK615txImhxBQUBuO+43xsOagH3ikVOW5UqzTM55OXA1urO9QoA/wOV4ZnTZEDzZM4OTmYrww+iRQqd8XiniwC0QGdyonKAqB257lnC/BvcxemRFapDDmGWqgSFljy1F9RH6dchoYvzk82i8Agi2EiSe9k4RhBznFcHTCv7miLIkBeWoNCaqSQy8LYCKLFVDUrCjUHWE9kZLkxelQfOTFWwaCNJrDdDC5k5ncFKEliN0M9otsnL6JtmRJNUaf9M851SzXwr8DrmZr1ac5qbiy/ScPWr0w3DMmGOjho8GmwXQJmcxyybcjXeWoJks76Btyzyb75xBI9XAZsP0JsCXEdlz7uMzO2uiH/SwzzYcZ69mC2VprkCgMScBSdCrA8GjBYlJVQjhUM75KXSvkbcDPMiRebs3IL85vLJ9bD8bW4opZvPmNOft2mAwGI+sM3my+weC0oCcCNhmBJuSk732FHpbaJdh+2xNzRqj3YgcWOFsnGfAmslwt/lmP05Xp/LAbPofgdGCYDuzCqkseEsDvCbYH9APcZ6tazhDMShJmYPS5Tw/EFzDGG1JOPYUsAeCGE+SLOyz2cAeWKIP8uj3mqbfAG0DdDA4OV4iSU+RhZokOcrJOacFuCUxymhluDTIQQaMs5DJ5NGa9Gkr3ZIEB+4HOVXzuey1g4575LEqSuVpRqOy0WxJQInNsecGq8lMB88XMZMD3qxDBkj0fJVrIDlPubbfVre5ATxNfqzZ7Bzwcd1Dkx5baHprzzL0ukbX9uiANfAdZyUhyOCag4vpsp3dEUgHAkwL9scqU0Ig/dDXmlGcsntFWcmGNT+7rpcV6n0MSjPwQNYDyYyDrmysnKKd8TgjeBf4z01unFShJwb3/Xqta4q4DclYmucE343GJOr6zTs56G20b403FFkmXZQ08Qp62vqR6xp+WyHB/MUBmo4kNoFExehk8Ju+pdgFvz0opXkaQ1RJgWh1fiGH/cwpanZZ0JGEJcOo14GarVgAABAASURBVMivT4OSXrL9e2yIx56ur64IirGTnGn3j+iLNSBKeGq4T3KGjG9p6s+4F11Qj93fmj1jp2qxkIcG9dWdEqPRgQNIPOoPaw00pcvVUsfo5MHVYXNyAngP/xrwz9Fhj3/cGa40cWafP9WKYmbLugFaD/BhxM4PjC3FLPvyhtnQkThiQ0OvQf7PlieyLw20XsrQjQQ6mDwfrcHNvgVn2Bg585JigdnrDFtewcMRuPosUUmzIcOWH9Tjl1J5S35IWkdryJH4jAxQ1UffgLxiwzGuihQcc5pWNfTZv7vVvgjaApeYHyk8229obSmed+hXICkYNnttrRBGUiZeoxuhHGpIM9R+e6iBPgfso8mHHyXThQd0KpBMJRQDTd/KJFPKdQ2fcmTTOcdOUoJvWJ2dw1w37Zlh4474I4fcnSKfNbQy2W6gu42MtTWfj5xn12tkdon8BnQnhijTW9vY6FgjYzsKR6npD3rqGDU6Yf5yNptpzhhozPeMFt978+0r2W/OdYcakxXk2NPsysp+q+iHdQ3wN5xv+pxgbzYUqOfISkROLHap+1aOBq0lk1bUmdMoGtmvu35Q/majPWdZvLPjvMlO0Gz1+FRH7OHhT2PnwPsU/SsYZgc7EshHrpiSbkditrtZyxGnBGym/UZYebqSkIcVxdcA7z98+1JNlHaJU0iSid8tjZ8NBf3r79/IdKDBlpUkwSanHju7eUDuEZYhD6qQq0Cy6ykAbLA/Q5UpO1uqoGhdw+A1RcGkyDSLueQ8tcYT9fjblCZufL2W6VCE5ulPnytdzNSx/92HK60ZI0WKcJCaD1twaBXuvdrfIIMfjtKrnRyF0juaYcaTARo5hOr9+w9qiccsJjtC+wzbycFAK63Xa2KFRgVxp9Ef8ZO9Li4psDmn3vV6tDzTjkJqeXmmQyLg4XwaY0JfU2ht+mk4PVDMyKFvwJ4P+KUeXmmeExMdFIlZa3xHdjHXnKJa8XylBQW3EL1ybMsO/cmzQkUotSiWE0yny6VqeDB/eqnz80tVe6/ju3vt3my1/h64H3o1Xz1S/OxSjy4eUSC91fDdToc/vFffN4qxBZUeuzhqeXGhFQ3FiK3YwqsCPXn6xecyHXHOqZzNlWMfIvQyHWmQ0yRPp2/HJ9iEIiTIQlRDsWaHDazKSseh415QMZvJZ0H1w1Y3r97KfLDJRcfcZDlXEmxOpYBtuG/3ssKjZqmWTy+JwTa6//4dxYmHqaDoObem4ZbXXpH1AzYvm1dqaaymwDcUlVYX51pQnA40+TbsOWyddr+90v3vPuieotRIw6qkwLFg3kCDwX674YEmw8npqbYUYzvswxhT7XyvkyFR9eiMZuaDjvNUB3QDEZWfFWqIE1p0T2XUFl80K1OJhkZX9hKN3+VlpacUEyO4JIxHNOYa3svZTFuK39c0IPMBdCnQJRR8ljQ/Kwx2hS0L7D/77ImCzzSQaAQlhPmD4iqlwA1f04P22U6Xf++pYur1/uvXGu+dWmqi19/c6oEiqo0qlgo0t3L4k+cUapDJDrvliHniIJmP2GbS9GU0wDY58+QLkYJdh7330PaERsP9qw9ahIJiHYvmvdriqN27jfI2KO+kBbbUPz6FJzNd//K9Nm9r/G+m8x99oYFCpGt7bdCVYlbqsD3IxUTb3U5Ctk4Xp+opFArZbeOoXX9UcnmiJgb5RyvdE8PmxGdnPldxvtJAY7j97SvNDYf6oDm6u2gPypDpm1//TsEF8LmWp8i4sd+QJmeqNUzNl/mXz9TA37u37+UpSoUyU8AvHWlCmh08vN+rTY/4vlT+wct928u9P6puNlq9WKj4ckGBeKHq8xO553Pt9vcaKEwm2CmLK2rs3rat1aVBq//4ZyqgX7HIVaW5cuztLY3JFpmtqjm6kSmjEHf38gN0lBrvlWZRAzQJZaIW+u/eblVsvZJHS804f4F+FsjpSNN6WO918uKxInJ/yr0GX6tX19qO7fQbiTnNrlGS8TmSj7U0Hh1ylDwqdP7FI939/p3ao2OGU47Ne//dt7r61e91DKOaJFK0vFY1JujeHtp63VO82+I/tt+9V0nz4hz/nFKQDXKye55i49nzJ8qw5S14dHkiiyfuPrzDlo4awasgh89/9kIOezdH7lNoUrCHg8+39ltr9w8qoFWNHbb4dhVyOfhTeWhF0j1SxMw/f678519oQYwzJ06dz7Ehb+81QqOc+M5kxH5be4NMvH/1vdY0HSynqPBfHbqyubqWkImHeoc9jRqIsYL5E3Rku9+q6Trd0OzKh6hsscT2LZVWpXovXb1+o46YIWaZGt7v7++1fPRIR2S5gA8OWhQnK+XzSjUF2KHuNK8qWcx2d3ujyPPuKTJM42OPHCaB85GHDT5vh91t3lxr5Pw6SjfbeyUUrzffv5+K7T32rt8d5WbQBPtgOjueVKrmMy1Oz6XbnebYvDmNu5Fm/FClCsSyHluQ/OS5amKVHps8sk9At05o9puumN/z0KMnrmxZFxaFWgoLDXpXJyaXI/wasS0bOeTCziyICVKaaxEeH/BNR5rLSqNmQhrAZwVfusRpjk/0xBIF93tkoudZgJYDDZF4sVTg3vGPr7Vvj+qwjRZTOuxDc7WWa0fNKZ5XNGUCdEhoELU0K2rGaDEQjdWeRs+IH83HqJQ4++G7VxqI3fy80IwYFGEibm00K+ZaITcpshdP5vCzop8G/z9/orwsdPxwLQevwmKmgT1b4qlA0T2Hp3Oaf/rVK8UkVfLNtYaX1xJzO5omPbyKNOSPfasB2nU003Vayle5RuQjuVgpAc8mdxpcp839nay5MMCDkabOCP0cdGvRq556zUicNoCPNW/Eu+VpER7GMqUJeJBflhpWUPNioZazA40ZYV+zL59I+OPhj+/Vo59JSJWlZttqrq/U4Fd77GRS5KqII2RfjgHunrMHhrCDnhpBf7NW/2yl9ulc3c296iO2mnxU3ql7stL4+bl8mqhF3q2B1ZM/eGSiJ8/siC9dLwnd7rpWmYtynrnodYvvBwglST7pcyAGWi1O5Aape09s6EcJ25lmwJcWqmzw2WlUP0/lkJcmcVISpODVEmNkZ6fiMQdyq8iUkbvkrWR6atsl5yu5p5zx5EQpMmfxVW+xcAgyvh1o+nTQssc+l08u5LNE40mph5evVROrj5w1QIOGgLpJpYj9GaBFp0GOBnOONnerXOmPnk462V3OFTrQuF7ji3c0IneKnGVf/myIM9o8aE+9Qdh5j9736KImealktanMBZX5TC2y4e2LIDRHCnR5QCYiujBc3SvETFYfMFmvhiBnOnHzgH3plCwrnRJjCNkVsW35dqMU2RYN++J8pWPq8HknGpFvoYf7EWCxA0bTIw1RR92opuYwsj7AJ4FrIA5wzqnDHvttLc98hy+vm6N6+DUYr4mB7tY3oBVUELP1nDMwwsVq+tJC8uVj9Y/myomFFnml7GqnjrUdDfuYZ/igo2LEDlKvgNRqgiRwqeGDTpnvk0knHbq4mC/VPzwoFpnSE+S0PqgxWKhXt8TcI7z0Va6OPNdi/QrbK+LTukyUlxXxuhTwQQH7LXDqCqdAw3Sk6dgiC03hJfSquV4rhebx6SM5ZL9Pg1wSpSyX+ayp7hW5xg4csQODk0biktnnz+TQyY68K5BrjO/udLC95jOZLTp++1YjtI9nK1kO5VjX10e1yKIPXhX28uB6jUWigJ0qzk4Un19K8LAin+qxCR06frQv3c5KmXyZLPfI6YjvH/EH7mY3/QshAbuDEVCHro/AcmgO0p9/oXFZymRofPegHt5lWaoWWuy2D2qAO3vzIKEvW+o0bZQ20Nv0lHBLHdddCongb46NH/FHCTSZPX0mEVsmP38hT+zd0aAUPi40ksXMo9nkWS6voM31jdrfv1EoSwXqTcPQE9uOyqB3lsA78n3vAva/Vw7+XhBJUjJIx8NOATk4ffpE1nA3HB32w3juilzXNMyt9uvOFnJ5iv6folpRDTWP5qSAhwkx21ZpUSkBb0J8aRT4w4O2RmfXXI56WK9lx+6h2T35YgFcrsKmozuBuGyA75bPjMjsET9vuaGQqT12cfn8qQTt44tz1fiF9vV7xVUlT73GYoe0KLXvjopfPlICnn0WtPvDd8QdGK+v302yrkdnGp+jq/C9h98DvnFAZ8T56bxSSky/xdeZrbN4Yvz920nmIzht3l/Lo8tplrFno1nMJLPv2GZPTNNanIhPdj5ocNL8IFWzudxn50pOl3L7eoKvxx8pSTAVnXJoGxlmRwf0owbPHfGLh0geipmOlBeXyjnLZOXQNVr96HPoHYmlrpVU4I/fMN0esVcApvD9nfJ1q4RambvaqMFoe+ecnHOSd/prw+7J6f/nF/ua0RpNmv+Wzey+DeecnPv3w+7Z+LTEOacBZzLgAEcc9Kf7/8F3hA16KYQwDY/SO2fneM7z03LnvBxjuuCvCV7O+HSOAwcbA4pjMDnnmCUZLHbPuY/X3nuFJJme2bzJUMC86QZ/OefknJM9s8Et2Rp7t2tj9MC5smE3GQa+OVE+/rWfaT4C3jMMDpszQB8z7LZmes518H6C084Z4IHn/BjC5AAC7865aV97BmAaoa/tNd1kvtHOyU2X9pfta+8DjmjguV3b3s4OZZ5d2zBYHM9tpT1y4DQyBkZihpxNBuCzuc5BE66dwco9J8k5j1/oZXPsHBviZXNCkgJ/4OrjT0cgbXTwIajFMY3sYU/ss/HAOadAIideH88z3vX6OM8g5AE/4Qe4DGfv2Yt9PTDZfVBhxsefru8IaPrprA7+DszroJvzTkma6tMZzjk554E1Sk5sO/JskO034QWcFsSJV4LcOOdkMNmZxqMMZ+2cUwxRzjnZfeeMLq0ssHfu4z27Hzk3meiSyDkOk2RyYYGhPXfOcY1F4pHds/WSkwfmwP4212QnxiCmyvGnh5Y9uNpnw6mlCWPzWwLPDqdqtG3bBr9ey2gyoB+GF1jK+GTnDsiJ0Ui8IjgaXqm8Eoyb3EeYWvZtCWBN7my9BTwCLkFTCwAjhVERdFti401+XFBktFC0S5Dv4OTggRW8HWtiTJQXhVIC7DaPMgPuaejabwOIpsGBIBss4UtQCAxw9sDSYYB7iuN2/sieLQZSvDvvpsA5JQBos/jRyVBsDwIPEqXAiJxl5zj2g2FyKXzgLOe8Mho0GYl3Cz0bHL/RTvZCqBABBeTO+D9yMfC8Rabm87myJFWZZBqgdwttQ5aoBb4Ux91S0Ex4F/Q4kAwcSGjsN6DvKXR5zg2cL/YPwDNiIwqcv/eBW6MErjXndDjTjiTK41wjDip3QZHHSphHoOKQi561SUiUxES2j2OPJKbglFOkLeW9VwNetixPMyXwOGXY3C0B4i1FanN6iYLEOR6cHGvG6NXDO3OUGYlfQ4DT0LgIwauEdy2wFdCsIPgwmTCa7KE5wEtyiuzTInsGl+HiQ5AFBSV42jjiMD3n2FyCZ9esAAAQAElEQVTxSnDOLXQ02IP3SjkjAmeBo8w5J00TDUZj9slM75hjPOuRJ6OByX/gWTWbyTkn0yGbvyFoQww5QWqQ45zznfOK8NTOt3eDsZzNFIKX44/xagZ/j5NDl6a77DlwVk6wciDZEvMMNg8cRg/x2hMYlvPZROMFBShn8HNeh+w7zvQMB88HdDNNM84LSoDDdFrs38Mno00AD4PdcOiAmSVy7J+wn5hnwelxorXUklSPyFjKOY51LXJx6BsNWZwaviPJSeS+D0FzgsfyjKTVAsFFqUjgdISma+BOoOmALBkdE2DaW7GDpKkl2TLZ2VBEK04WMr0dOG9Hk94Dy4j9yOFRMfEr1eHqVoZjVVayJk/qgzr4ansfKQrv0YXI/iY7pr4tiUlkzgMBf3l+IhRAgX3TLJULXlqUBOiVPDKYXpzII/M1xRXjhXNO9scCrwH7sQemHP44cN0i2yY3Dv54F2Rnzinqm57l2LYeug7ocw7cdU3wCUyGjw+BmvVBYXRKQ6La9Bj71ti3a0mcOngk72Q6ZfJtdgDWAFdQBg8igW5C0Lh5dyUROFpgt7lfI4+danCskLMOW9pgD+ZZqSJmGtOolEKL2b0CulUE11saKBZcpiT+O4JmR3HEA+OawpjpjtHJaJ+FRAcSrnReKqehO3ep4g7La7CSBDXA4LF9A4nr+NmFjiQeDfJr+Ad0agedwizXgNzUx70cRTPfDBrerpUTTedWyG4HJfIqgLHGLgV4sOK+NfWc97LfcjcdM50x/EJMNJ/NNV+tVECTjIRoQA5nFEglZ1PV7LZK4UP65EwB+HY3dwokZSlwJhcr7RMnLUud0KiO8KQl2F8sVxpQBvunBTvokaAPznmVFjDz3mGXjT+r5VL2sgb1jGbhiG+yQp6SoEgS6bJEyWKl5Qz44L/Jt9mvDbTwch/tOUmX8W5PAaAjCfQkOQd4UiOv88eXOmDbRNGtzoLcyUwioXHAW5AoVowBvXIAUSM3Kc3uLU2bwqXy2IIC+fAkh4J2IUkVsW8hRuW8i5fJ5RycDJbJZvLZYKyRmS02qcRfedaaPjkaaMPdVnZv+x6Zo6Gzp8luNA3gWpDYlSckTwCTwjfvnQ7YxMVygasdVKK7Rp/D0MoaECM2IIGuNm8GD03O54u5IjxIsVkFBRSDz+AJMcgSmIpEvAKmXF4eHlpBcvv6g4rWkHHwTJPtN/se5wuZvbaYyfA1XU0n299I2JKATG7Xa1k8aDbtiM9v0Jcd/qKsZuhRqwM0cM7J/JnJm3NO2+1GGft0aVCPvs4Wp5q5QhVjRzLVrmvdv1vLhVSDfUMb0Ap0qwL/m+srjciV0TqFBwOJ+vExOGep6gX8+fxyKookyKrZrAeaY7dv3svbPujmZMt8kMUNts8B+xSC1wrZW8ZMBWdu4V2B/W2QmwQ4zRdlaUYD9qDmequWJHDhC0XkYI+dNLj24DSngFRRJMrBffsK/u47dTRymj++kxaFZL/5Q6Gvo0i8/uMrdQT6PgmqwCNnrwgce/YXDcKc+YFC2j6R+nku0699HlQ+u1Ty6FQtRdXSbAg2tEK/Tz97piRJ1WErj8AUQ9Cjx4/VYAMK/KPhajjfr7FvzLH7PbLY0FSY0SQ7vr9Vuqm1oZi87WqtPn+qlmy4Rwdy9C7PUs2RQ9ODFt1t8YsdBaKeNfOnT3XEdvTrXvXXW+3e1mpfHTVcbSnYbZU/u1ByuVJLvLW/WivBRjUUg0Qxen17rX6RqJv1aueDqi9mqj7Dj6x6+W/f6fj1G92//aBQBSU/XykrnariVLvfr7WozuWc1/WbNzrQfOnQhyP4msxb4/qWRojksHl77bGjHXCf4le8C3rAfiRPzzWkiRJsZ0MByvN5+fkLHQUsGrSmQTL9Nq5zyGuuZ8+eK01T9ezTEcuHVaW7Dx9Unp4ow25UNDtHaJrRvNrTdIzo8PnFYy2xrXmBbMHP5r7TzXcf5HKP7B/kq0wJfPQhgWZrfNgH7W8/KL3bKy06xeKo5Hmu7D99qtAfNbYHbaHZIfRqPqPI8mSp1dNH6ojxZvirAp03u1/OS82+eCbzNw2xQaDhtqCJFLlvBbrVowtV5UKhyNXhA3YfNjq+hlc7rt+2OsK/A7x9WFNMRAd2x4Ns/wfkw9YvkYWM8zoKSFsKQjevXk9NiQ16YOfv0fsIPb33yGUiDV6H163COtXd7x7k73Ia1sjJ1UExHxS/ynU42Wrxo1LnPz9V9aJSHY7YkEZ3vtX6w3ul7DHSUOvvdzrc3quicVLdN5r//HMN0LGsKs2Xc2XETJFzu5e3atoHcsuo/qLQeNprvA5KHwplj6MybO4Gm39vDVQHiMj6Ki9VoKMPt3eq7zd6KNz02zuBmKWBxh3x0cPbtzLHGJC9Rp2SL86V/vln2qI3Z4sTpYs5OdSg0AwUjp/KvbnTtq1l+pYiE8Xjc9UnK6krVL886vDyoPevr5WnqboPR51oQT6QChVWDn8OxI1Gb6BXz835+Zla77TrGzUPO+nFmfqfPlJ8hExdAS80PvnxXOWfFQpPS62efal6n6l+NVDQBNHvGxWcPTt9pATbYL+tn8xyJTcbnf4nP9ERdq2/eaP7K4qdQVI9KskzFdips4tL6NnpAX0bndN8UagjziqLUh7/FmaF7g8P6o8bdD4o/WqFTbjh7L2y2VLbd/AuHLRnfftmrQM+u+c8T1PilgZmxE87mprb27Vilio2o2bI7YD9Xv/xjWrw3ewetKQBG5HlghgsSRItiCMq+J8kmTJimBz5tH1y/MCwyDWie+fPnmoWc3WbgwL6mPdBImbNH50qEoel6LBbH5TuWw3ImEeOFjQ1tvjoGoYfj40cfw74hxR67O7WOv7me3nsmNHGipWJBxkakse7e23VKiHG1DyVO5urvbpXfhi0x/bXb240BKek18TDDFw8TcCaAmeK34jbRo8un6pLgmqaGooJzYODSgrXfZVhV3dqKaxa3NTRVGwuKiXE3TPwzpNU0SeqVit9eLjTkHgVxDGrnDkkkHffvFTpgs5o/g7EmBZHVOjySJzmykxTnknMk8Uooyeo6xy+l0WlbDWX5Sst9nuG7MQUfJmQwquMmD9crmQ5Sf5hK72/V0kcms4rbNu1vKTrqyslzE3SVAV60uET+qFVC01d8DrybvlHBO/x0UKBeS0F8Bk21ZHzOuCK7LQnZt/i1yt8rcVUEVmMq5l64EppduUUoVMadSZfHfA1VaIOXM0HbMjrR/ioeaGTL15omOdq55mC/Xbr6Vxmw7s/vNUaPu3VyS8r1cSTi6eX8jQ9OV79yw9yFNUHmpkF8Upa98hrpvL0TGme67hea3h9pQMwCpomn13KYtoKmrdDN/E+h5dN5tWVUQPNotkXT9DrUQ+sOeIjAjLZpEF9Ij18/b30/a3GP7yXw8ckyO32FQX36810nsUZonDu0yirrdTHA0X1o3Q+1yaTpqJ/6mWw7Mm9IkgEYmE3SjN0aFvvlby9l7vdqye/sHkjTbTDuxuNm4MGPs/HRA6ejuiG/UZVwP9tO3QpSdQSg1vs1xAzNeRoHruVhkQD813Ty+NLPNcH/K7vpeTuKG//JQKy3SADA7a3gwb+6ZlGGpmbMkhVIT86iTiiumnIc+6oqQTkfKWp8fn0kXAJ8CTXMUoHeLi7vsPujnKXK7k8g6+pEvDLXoObj8QTNLEkpWdLZTSnOs5ydi6N1g45tPPdo6Xs2Jo8JynnCi4oDSn03GukHpSkEBTbP1Lvcdg/v+kUiAFafNIBmznujtjZtYSMOeg2UItw2DSXsY58PJ3N9UDcYI24lLjpSGxiZ1kO80A82iDvblFJvyGuITY/0nhLljN2k0SMky2XMl30/w6Z+O5KoSh0dJ0OflAKzdIQp7h59E65S4XhlsVHSVVCmx7iB+ShkcemjjRltr/6VhGb6ZD94umFEkZNDSlB1413WTFTTjycA6vxz+oY3iOX8C6NlbIauB6OxMXwx+jTO86v5bDp8fmFhO3zLy40XJZy5LX5JXEbBG7xr1knRfvnwP/yNb75Hr98phE72SCYzeE42Ro3BjFdAzrYEnf584XsNwb9rNSQBGXQqoZ3LgATNQAF6Yh/EfZ1wGanj86VwnufJJKLysClw2cN44BcHzQnFppkHnthcuoeamWt1CD7Dn9g9uDw6r2O8KUhdvbYxZb1tkdPXcLeE3hq9OvJPyP+0qEbA3nwfezkidX3f/m1enJ8R9wckMujOnXE89n5qRJkKRw7mf0dsS/H81Lup8R72Mnt7a08ts3qACN5Q418+Rg0YnscfuL49nr6lywS7E8GnexLJil2dXh2otEPErKXwIc9eaRevtOALmfEPd6ajOhg/mqtDH71n59BG6eHt++m/Mohp0f4U2WlhJwLHRZ2UqtSPTQobo/ypgcj/MPejeAwYJf8/WHype7uoJ6Y5vDmgzriT13vVP7kC0Wz0diXgH+LivLInP/qkdrzShEZ9zTqM+R0RM6H794phceemnBVO/VWr4J+SZHLJUGxyOTMv97tiJ34/FPsZ5mo2+8U00QO+75A1vyy1OEkJz6RBH1Nl6ze4+G3yP0H9C/ue7mXN2r22LMYpXdrjfavUWGjHWQcaZAPs6jZ5amwhhrINffAZzxxOWdjj9ldMcmlY6sOmg1VqgP5ZyCO8PWgbD9q+Oat+m/fa3x9owANdsYjeNkja6uQK6WuVp/m5OEmm0gJNJwdRyXEVs4nyi7hK/RMkkyH9YN2jJS4J3C+817V2ZmW5IOWD6THXiU5zo564Piw1x4bMcK/IfNKwaPp24mOAb2wX2wo8d8wH759UPvySuZrA/4jIGcyHKB3RBHTEPVAM1vomw9Bdm5hsQAwmE52yI3HMA/Ek+Fnn02+QehhXzAXfg/44urFY5XPn8hhfwLyWRCbOOxEhs1pT0u1wHgg1juEYfoyTy/eP18o+fETNdTQrBHbsY/50oB/Hcmxe+qfy5//SAkylKLTIubr55nEmX0R0a9GOXAan2bn5ypmlXbU+YauU3t9rTtrwOM3k4w1yN/3336jEINIQqiBHZSQA4RyppF7gwkFex/HRh12sCT387bx3z7QEseQDWZQwDBCTwNF484PP/b8bxti6ihLPAPC6Zz7Yf5ff3Pub7//12dxxTznHPwL0/Aor/7kNWIYbdgte7ch7tnuA8TvIFgPgez53xwj82zY/U/v9vnTGMHXOdtJE3GHfmDrEYE3vD/iaXNHaNS3rXwIjCiPcNt9GwNG1843wXPO2S3ZfLtvY7rxN/4aONfg9sy3YY+dc3LOKXJGihGL0HZgb+e4B5OdczZtmmMfPkIofbyr6TUAZ0NgaRe21oYtMzwNxuC9nHMTfPwlW+uc+6t3m2Nrp2d2/6+G3WXedC11FGXtzqdh9AjBI5v9lJCZIxp+wHEEhzRNJdYaXbx38sz13it44JHTwJwaBzUOvew1wjd7hwMymJxjHuudc/Ih6Hwf7QAAEABJREFUyJIs5z6u6yiyOOcMZBkPjG6f5otXw3Pe2Kdj9NMcg8n7oJ5AzwPDCN3sLJs3otxyTpPi2f3oVRNIdgYbfPAYKJ8mGoNTx3ODz3g5reXa3m30yKbxw4YVaJxzdlt23eC0enAe2DOy38BnoY8Ghym5c042x65b4Dee9n0nmzcdAfMDdLBrz1znP+49QnPvvMRlB27WfOXKttaRAKZhtBQOHOvNGY+c6YJXkqbIXSLPZ8dezjmlwGV869GJumsnQzNCK6N3D6+SEJSmiYzeFnRYEGJ7tuA0nYNeevazZzbH5vcULDrOHACgxWj5IiUgyZXgtMQLsPGBnRLO8TiZHgdrgeNo8whArEhpY0A+Bhx3jYN0MSgnKfK8l3khmz+wV88co3FGQOpMlxJPmIN+Qxexr4MGAUJZ4tuCT0CmB+AbDAjgHphj334TTYCRZzWJ0hEnzA5KCQ4gkViuBv4YnfQnL+eQGfTQaNIiO0maws9aVoz6NM0MvSWXBl/gueX/PbRPCDASnJvgpTg3YujzkGg5XyqEqN7DTnAbTWbgTWStycpssZAMKOAfmVOencgRYDicpSiE7Cj6dNDc8HYIUYpjsaaak/v/kvafXZIkWXom+ApRatRp8KRVXQU0Fvthz37Y//8DMDszQHV3kWTBPMKJcVOu+1yNzEIBA8yZs2PpGmqmKipy5ZL3MnNPWaHS5qubivjqKPvWEeyxhWTj7GBK2atiX1mWKicYynD29g3EBv51J5w6xXbbk+BxS9DRkUyNJCCO4D5FNtPxK73bzYZh3cSTlPnw5TY9x7QyZ8lkYfOn0GoXRvZn9Nv7DjomvjPcwTfjbZqkFHvqSSYHmpOWwEfWy8FTs6Xe/IST9tyTeNAm+vUwOdqRMrZCZjkJRkSRLHiK8K/F/jrs50zA06LbNpftdU9xLjg/zWJrBGg1ep1jIa5Oc2bgH+/tp+fZCl7Z+98Oo8RkcCD4s+TIaD+RfEV02sbY7DbnmT3be+NBb0HMLFMgqbOgroc+O0IICqznCUQidtOj0x4drpCNBWamz3bfmgUdtBygf09gP8tyZdBeEPAuikJHeJTBux6e7RhjNm82VxHkOXRzUZSalTNtuGd+84JAz9aO6OgK3csXcwU2NieIFMWSE41h07uCgLnDl9p+jzTzjBc1e816dgrPevYRKcpnYILJtGd9O5YXl2BNwI4aRejq0LmYZUqyVCfk1YBrCZ9bZGS+pKd4N9DMrCiqnimaCbxICPitoFhT6PviMJxynrHxMc3UwNP5ciVBxxkZxSQKFaBZsNOZhMvo1q8vC2ptzfPuAA2ZOpI9C4zNZo2nhnlzEnElQX0K3eDHnias7eWCZsgXHdTE8zNFkKdf3qungL24vVEfnFL4tFytf11NsmZpZcUMOZldmG4aFlRdoyLJNAZpbhiBXo+oXkPgmxPA7kk+bS3jZ8JeHTLhR48EmD5GG60jY3rvVEfJim4BDEoZ26Dr1pQbPmxYFZrAGA82Y7gqKFBG3pczMHe1VHx+qfElB8lmczFTizyMn3mSKSLLGIIC+jzxDP9nPi2fz1lQ2qFrhiFnCvZmH6ZvJ/h95DijtyN4khA47whwHVhfgWM1yS3xuNL5TNYE6N8+yLCyeL8jCN7qQJK55bC9apDS+5Psz456wHFB0SIBF88E3I+PD1oQiK8u1tpstzJdXqHLEf4bz9MQtb66nvZwAkMrmn6nT5/hh9eMfWdZLi9NeunZZ4ntmH1dXMEL5L6vT+qzyPPphKvRsB17LBS1e/9RI432kc/3zBnSDHmATMjPP7+g4CQN7L2bBdn/f/X0uFFCcaMn2O+zoIH5h1mqbVerTAotX9yo9qMa9Hu1vtCe/UAaPyOJ2JqzVM7nysHtCt524HPOmmVayMHXDF6mLsiTwJue1jStNtitoKqczVXwbE1R1HAVBkz0LWhWej54dMF4N+BbanDKYhMXowL37Me+qGE+qMLHkOOTg9WT3ZidVfgKB16Jw/aQobdrkscRH7ewMzwYk1Fn9FPzXIEk1fDRY58xJtjmURtonTO2JWnqoNE2a3ZimLODDwVyMR1zMegJvNt/Iuml6JiciUjSKJ8kmoMxHj2uy0RWmMxDKis2E+hp9e0rdLrV8OpSLf73AP+SELnVy3DCYpWORNr+VLCLXpmPyh0EE0cInBVJ+6yW8lY6PG1UgA1zdOQAHcmpkfE1pwjSUWx14GuFDAtsJ8EfHeFnCw86sHGOHAxbM2zM7LRjrT50SsBYO3rmEj7hCFY0FEKfkF8AW4E0HSgKOmKCopzJ/NyZ2OUJvl1BR8Y6aVHIs6eKomr6fI1+5SrXVyrgE45Vy6/WcjRTQu4UwcqBhDkT+6T51bGu0dsNvT5R1G45B+ZaUIxavX4lTFaGPb/89W+TrUTTDTDBGkonZGa/JXK8u5cdXeI0pyA6BJEvr7R9d6fP9mewkV0+n00xygmeeHzV9fdvZEWVGbrvsIe7d7+AxRtlNCG6pFb+eq7ixVz67hpclQaaduf//JPMlhowvsf+2uNZYYFFzgodwLyw6XSkAH0AS3oayau+0Mg9v5xp9YpCwWKOT+jUEpvV14myby/V9ZUS9jSfsR73C/iZw0+zoxJ7e/HqG50pBhmGO6s6y15B5WKmkj3lWalAw/RIM7Z7eaGMax3jO3TtljUvwaDBYmJsIoenTkEL7KRFf3MwxaErPot6++EnHSmwzG/YL7Ke0aSvMq9zIrVxlOYFRylR2MiWCy1vb1WXkiiWFsulYi9twE0qG8p//1Lh2xvtKWr5gkL03qn64VHpU6eBhkCWFXpkLI/Ifd6rojmuQ6tY5spptPfsxYElQk/uf3qrbN+o/Oa59uBos8711Nc6gMEPP73TieKU5SszfHRLPJD/8RnF9VTxP36l+bdXihSs1sm16ruzjj89KZwGGixnaVmoTpz6w079Za7EMI0i+pwGxr7mPno6sv7Tw4PavpU1hTvOfV5p9qpQ8SxV+SxReMGZQuSqRMebTPMKGX/sFM6ZOgqM4+VaS5ou89+9UfH8SuVsoQR99IBMGESsnWqkaGTNtMiee2zv7rzR498+aEszsUrA61lU2gVVDzu5o9cc3cxuEvVHp0M+KitzFdjT/u5R/XLUdnjQadFo9jJXYE95ghAtnsPHZnmuHH0BFjRHH/L1Ui1rblgv0qQQOrD/tx9lut2y3uOff6JxtNPTeNaaZkWB7M1uHjdP6n78qPh6pWbeafn7Ky3sT1FiM+3dUc35rLg56cAmZxTq5mmOnB/VUBCrKWT18P9ysVY6n2mk6Hr85U7jh52ONFfLF7l22sADxv+XJ+3+/FFDe5K/HCmAPWh1lVCcf1SCnjTJoDJBBjSnDKsqZLT/vFH6bqNsU2mFT56Bmfc0K47g1sVyrY44wktar9ba/PxOd9VOfpZrBJs//fAL86YSMnqkETNStD3T/E5eLtUXvcZlULJphUhUYAOeAl2xXCr6CMZ1Wn/7WjuKlEdix9V/oJCXF9oR+z5uN6qaoxa/f65F/gzeRGXY2dhVCsg4w9Y78uWjOvlqUEtcuD0fNNAMTNALR9FbHJ/Zxwj/UorUguaKONq+LGg+6kyBuMWW2zwqrBbyWaoNsdGOpsNydaEVfLDct0HWCbY/WqxLvWH23UuNNAHTciZrTm9/fKeWuHc8VCpdop0V6OHpDjzdz4MGYmsH/9zztYIPcviQ8zyqB/+rvtbyNYVRGtJdkWiPn0jBtVkxUwd/t20tx7wz9HX57FpWlJ+zfh+dCmLHcj6XYXyZ5rp//0E+ibq4vtLebAH+tMTp1hCZgSF5Wuju7bvJL0DO9DOgy2dihTgr1PE+FrnGYVDKuakr3f/8izZ//lnNL580gpEdOB6zTDnxWMJ8Cbho2BvmhbLLlU7M5fbVRHN6sVTC3i6grUI3KsNFZFJjJztizMX3X+l89wAuXGqnVj34V72/1+fHz5KXRvgViRP08krj9VzZN880wOcKnxSQ8Y5mncCd8vmNujDqYL8pjYwXxJkZOu7IiSP5ZXFutVysNNBcHmhOWvyQb2ud/vIWTKjkB6lmzmGRy5rDMxqAA8/6WYaNPaoFJ0KeaqDIPz4c1MKD5NsX2ECpkYaO0C9rPORvXsj+HK5/tpbuNkI1NWRBI34orGaqWKh92NAg2Ex62mPH7f12yt+WX79WxDZG6G+4HpTI+NfeztSViQQOJfi5Y6rpZbpmh0Pft+ejGvafUZBOwDYtSl19/w3rSkkHHx0Hzcjq2WLSv2rs5B6wLRrm5ygNXoro8gDWDOhMDsaU5geHXm3gPismL67VuUHV4aiCJCgPmQJyLudzlfO5LM4Z3Sj7jbsRWtpVLsdehrZRsp7LJ1Fmkx2+qzWeIJOxzDQ4r82HzxrBjOzTUUfDwT8Qa9Csdf/8lSJ+wMZNMjc9etrKjU4jNZtZOSeWvJAn1xDXRABc5HOFh7Nq8hbRODnnjvtO6Yw4i9hwIAZhEXn8SRrZg8X5yHriJfvxxj9i3yFPFVbYFnm1I2YZs6DWdRq4lyKHOh9V7TY6E+sV6JZYO8PGRvQzvT8reSTWwaZay73JrfaHrTLsRvYaR+XGX3ChpUF48ex2ksvhuFd7Uaj8wzdKi1wemfdtO8XdAosd1/plLkFPxdiaOFXMkYMdFm8EMG6A5yPNiTTJFVhfy1IjuFVjK2FRIodEDfW8vNPEsiMYJfBF2BNP6O7pXiP2OWrQESwyGsrVUpaL+DzD/iqRwKsrkaf9Bh443JP/139+q/TDQSIGGLHjzV9+kqDH/XAv98u9BqP1ciGVqYRdVZeF+lcrTfGrDxJNnho87tBnNZ36n++Ux0wjYzPygwDvIhhtNU2rE5sfND3NbtaqXS8ZHoM3jvg4ZW/N0GiYpRr5byAP6MOoNMlUgI2OuofpY1jMZbx0YFcTR+32yAjdj0milrpHluZKaJym//RKHh3X1YJ99CqIA3pyjZFaw2i6A88r/FJPs9YtC7ZXqKYuUPzKtzN5Us9Yi5sz5u+woUCMOdQtMfSe5tu9io8HjX96q5M1e8kDzLbSi5Xi9y+UYacCN8c/v9NYN+wIJXIOO0CG6ENEL4TuGi1VW8l45dlTWsLjl/AndeqRS/1vbzVCl5tlUoI+02gcPzxogR0lV2slX79Q8eqZjuRxvpUGZJDQGO/RvZM6VerBy6MS9nAm33HosQcXiufXahKpTUbJO6W3zPX6mVxwsj/lP8xThTc305gDTbckSWU+OIJBNXWdCvvoZ6l6cNVlTAT+DZ+3wqTsR6PjbQiqqOuc/vJOw5/e6fxs/uW3ZXeN+nMlT1ycEaeL2Ef/9kHN+wfNVnOdiJOsxl0/bDTePWELRx1Zb9ojsfiA/+/xw839hpJdLYEHI35wTKMS4k+Pbjb/9k5z9Dy4hPhwrgpZDnv8ADnMyCH2MFBTSsnDGrA18ozgb03OKS+eWSuCK2d8o7DJArl2P39SIKOeJrAAABAASURBVPfS7VIVfshY1z9fYvOZwvVKPb7IYf/Vw/1kIy3zj8QpRSetqKuIV8/cHXp4IOaujieFGMHcTCO6sEhyOdacXz8jFnaq2F/ETDADCTFF5o74cB8TddAciOPT717IvlyhZpDhHcmWBB9ErB/udlpi+o59BfA/vSYuBEdGhNOx/x7/aXtV4onjn+TIjQVedNjH+b/8OPnX89s79fh3Z9ifJzqp1ZmGenp/VNzXSraNlhdrJaxfEDe0zO+3FXWmnRy+1xczKQbw5AFf/yDZb8I7tmN7Q39Pd58k+2sSDycl5PiRw/ZqR+KDamI7JZGfONmzA+PnxFQuTeTBnOrjvZ5f3WpNTgd7iWfWSn/3Wv1VptOne/Vg7QC/86JU+u1zOXIsPzUQKCT8H84jXCZgGjnbYRP+N8evzziGmSH9t8eXkQ7n6F0QWMwFdqp/PLj068/AOr++JUgbp+O3z38/Q4e9d87mYEqesecGgr2Rw+79dhi9dtjnkXGOdSc6uWDnAUbY9S8HG+C6/dhnOxsvHG+m49f1+KiRPY9Gh93ggrd7PD4AhnykrzWgc706nN7Q4wRsHZ7x3ivAi+C9HGcnJxOq4+yZI3juoxj2fpqfyQbW8Z4R3O/Znx1c/m9+JhBnnF2cnoMWO/tg63x5duIPY3573s52zUGHjRX3GC3PZ+d4hsmm67+eB+iXHPQ6nMcIaLtpbIypPEpp+7DDMcYOe9YO8Xm0GxLi5x3z2J7sXg9vvPeTIkf2neCwIsZv+zF6BB0+BNlnG2/z2vWJ//Ciw4l0TTvRYdcCdNhRE3zZ2JExdtjzPgTZe/3Dy3RgIs3GsX9U5MtHGmWSk/gExQrQZrQ65+Sc4zp3GB88HPNBRrdjbI+8HevY/hoCxsECz66VPRsYx1PwblBwPCeeYB3nnMRhfPCsY+9tTUsKWYJHRtnoJET1ZO8d84qX8cmeMbn06JeT4+o0XBEwdDwVeMYOk3XPWrY/oy1yHXLlnJMLbnooyMnWdDgTFFj2OcXBFYDEyLMtexNjfPDcHmT7G5FlZF+OKey+ycgzn/FDLNDxjOOZhHnMloxWu97giJM0lRXxPHOAveBhQD7snE2fKbQpBIm1nNkUY8rZQoPRBg+mIA4eeu+VpZkC+zHciQkACA9tfued7NyS9EfmSuDJwLPi+hFAtjmsOW2BGxuS7SMnOOvgb2CO1PbNuWP8EJEAa3kSXiuiRPaUMV+eFzL+9BTkRwJ554M8m0l8VBISWWG1R/4jzxrvTFdNFgP65rhWN+aJRvV9q8A6kfWMpx18M5ku1wT7FIQbnFJCApiw1wbdbuFfwecQPHY4To41I0hKcYZe0hkn6+BZx9oZtARoSWIqs5cRYXFLcp51O0Vn9tXLHHDHHgaJ5v9ZDp6OLfJwTmcCk4gMvWcsumZJcwUP2YbWq0tFeBGgPWK7jjFHkpsBun0ImuPkWwJET0BSU6gzea8uLxXSdLKblHltz9aU9qyVZoV6nv2iJ/AnBPkQJvmkOPrAWilyms1KlZYIpFExTRjjyS0ztch7QNEr+DTxmTnz+UwJTryCb3xUhM40Syf9EBcK5p0TDJuOnigwWiMxJIkEP8ypmr1E9lWUc2VJBn29Roq5DUFBS9C1zBeyoM/+/6qAnBICC3tmVsxVk0gJHT4SYJmeGA9rgvKATMyehU7buUM37UjTXPbsPUGA+RMnN613JNhmkzohiwEBuiQqdVHCNovlXDl8HKAlJ1hq2GfDGovLaw3ct8A6IfCbUxCo4a2re50p+I0EKGp6guFKR4pVVgzLCIhG9H2OvdUE6znFfmtmLpZrza6uFGOiFB6csBMrfp/YVwXtZTlTDKlG7zRnLQ/dc4qMM4LZisQeNsO7RJfMYfOZfEzmI/rUoEvW5KiZqyVgPpNszpDHmT0bTzPsLM9zibkNx3ySqHMjSfxBkfeeQL3CZmbIOaArZpMdRZ8Dz4cQ5ZB3DZwcKZq1FAcSaDP7QtW1pZlYmw+Bb8GIhF+AiirGN/DIodcZulaz3wIbGxFwhr4Y3TaHYxLDK9OpEZp2m0cF1ktT7A39OZOoD8i4g+9FWcrk70NUT9AWoXcA75I0lZyf7C4g1wz9nlPAnMMD04WexDAbvZqnvWqOxEelzNV7W10yvd2z1y1212FrKbLIF3OVPG+6lSQpRZmlMq6XY5zoG8CsmmZjSyEwYY8eYw7YxBUN5SwmSo3fzslwc0EDenlzoywkOhNER3DIgl/DhD2fjw97ORck9mC6OQanHJ4dH+8nP8Ek2Nqg42GjuC7UUiSpn05yBMw1djobvHrs1ooFA8+OJLY1vv1AklehyzGDl5JO+72aPGp9fS1P8J36lCLJQRm2WMZEN89ulDL2TIDcYncBmjw0mT1E5zQmHrpyNeCj6frAvh3JcLFcynBxZvxCHoNGpdA/Bq8W+rYkiaZ3xser9aUqkvuaMQ46c5+o430AON2IPODRjiC7ZYzzQfkSv4VOHWh8nMA/F51mIZXx+ESyc0Yft5vNVCxuKZwHikyR5OqMTQwkfwVySLk28tyki1ZIXJUqO6cTyXrG/RCjHLR28Cqwpke/ZtC19JkCCasHL0x3zuhI4J7JuYa3A4lrd7/XkSJTB140JK5RAVn0Gp2TYbzL8ilxWbx8PiWSR/ZQYQvN0OrUnnWigHN/90Hn6iTARmvwYmP7Ifnui0QDhc0ZOCBephc9n5foNmwG+jqZfM2O4qklsTnpRNJaadQlMk7m5YSfDvs4URj/TNI9p5g9XyzlskQjePdIYnmEho5i95mEuAa/K/b2gK1bEcUKCIftDj/ptHvcyPAkNKNWaamzFfFoJnuIcRzri7Vy5LfknGaZMnyGh185utWhj03iSOpGzZcrHWiC1BS9ho8bVY975fA9uVnoNFYK4GFFQSKMTuHTThGMml2u5RlTY2cZPs4SSh+CEvQj4fPx05OOnzfaQbvpWp1FFRQl3KJUgJYj+6rx54nRhGwuaC5FCtVC9h36LwqBJtuaWGL86bM8YypsagRfTfc2nx+VEL/0b1virE6DR8dDooMaDUWmhOchV7c3typuLiUS27Tq5ILXeWx1pnhcgsMrl2kAY57wTx/fv9cQgiKJZkVB+khTzjB2xz7uaOAlNP1SBbXIKae5keB3+jyocyOq0uqEDj1B1/I4qCPG2dIIzrHf48Nnbd59VAFNRSiUhUwxiUpj0JLC1+31jbKYKisL5RTLkiKldrHTHN3b0TAI7OeGhkxO4eSAHqYuoKdHnT8+aqRIcP/j26l46GOUNUvtiw0ZsU5BsWcLPY//619U0VCv8LU7Pic0mS6/eaWUglaGDG3NA/qYjRkxVa+UZnJ+daFivRILgBmNVlc3Mh+4gU9ZA74hhxF9ti/rnMCT7eOjjuBZXVUa8D/ZqZvGL8HZBl37SDNm5qIWfC4ppDjksEHXW/zcAO6c0O8ZhfIem20/bODnoAa5zGgobx822v30QYsklaulLQWnx7cftdk/oSZBATy5h785Td3yd8/ViZyE1ZPzIF/1ypdz5fgbw5LODTr8gH2DZ5flguLSWfGsyVb3yNsabInJjKLj7s8fNNCQyL96Lnez1h69qa5nGue5Zvb/2np9oWv8//r6UkyrFddaCiYP8KJhDyV0FazREb9dXlzq/f0nIXQ5CpKiELPMci2/eqEUeypoXFix6JGiUXCOIvZBLdix+c+/qO1OOm4f1aWNwsu5lqzbfnjUgnV7bONEPGLYtMxLJa+vpCKqCp2uiJc2yPwMXy6+einRsEhonnp42r1v1CKX4S9nPb191OkjDcr6oEcKnU8Um03u4cMTmFjrZD76/qTx6azlMWj713cSuuu+vsJ/ntXhAzvw3f50scXKhhWzzmuWF4p5qiuKl7P5XDEtdfHiVpiOzmCizk7drtPHzb0SdHxNs368matIUqXE133RqzwgQ/IKh80N4EVZj9rd3cv0NX11qSEL2p/37LdW8qJQ4gp1YO8MmdcIpUqd4u1aC+YOx045zZwKG+CWOmKGBT5yjS0kyKCGpha9zY/oTJYrwR6z/8cLfXh8QB977YgvEmSa4t+7v3xQ9sOD3M+PxDA7HcC5sJjp4ps3qvDlqzaT+dvlYqmE+QYa/n6ZK3ivmkbIvhXNu6PKYa4jfrF63OjprzSpaVwkFNVm2J5Hj2cU4Cvipfu7O/XYw9WrV/Aqp2H4nqJzp9PfPioB9xbY6/rVDWuziz8+V4JtBvbQg9fryyvl4PKwzLRrDsqvZrL99tmZ/oJXXw4aVwmNI54Fw/p5JsPlXFGpgnboRI+u+DThihTSqM1P71Xz3ylpyRUq5fBkT7PhwFj/eNAVco7ZTAE779hzlwZ5GhAtReQEm1yRZ40zrxrd3lDQ7rERazR4xgX8+/HuswLyaYjjg3dardcqib3Hy5lO8LqE1wkyHotEm+NGKTabgJsjOQymrg0x09APyLBUjz8xzH/xx+8kZDB7eaPrr97QJD7oMI9qiFl6itB7MGg+BDCm05YisSPe3VCoTlYL+RKe4FAa/MwA9l2B26mLcCfAkKiBsS3xdUXs8entB+3x34a1D58+Ky9y2W+kP4Iv0QfNaF4Vb57J4/uOvleTOc0yMAV7zoiDW/zvwJ7HdalrmlCr338l8197Gj/7dNRpkUz8MJtaLVaKNGJd9DKb7ajRPN19VDt08vNCAb/iZ7lKitrpVzfqaea0yUCT9W8aXq6VvLnW/MW1egxipBm5xB6FXwvgsDXlFtQNHLR4OV0TS1vzO/TjhJc9vG6If0byAR8TFculeuLPxZI8f5Q26EJH7DCfLeH1UTuwjQBaVsQeoc/21+AzXAg6VmcNwSlC70W50pai7/l+IwfPM+LHmjitOx0V0EHDUwcGVrOos+UIZaL0+e0XnSZOtmboQB7YUAD3tXg5JWmu1Kc6WzyBz/GPRw3E7WF7VpokaokBZ2+ey6NXhRWXKdYP6O1I/qZDIw/mpz4gh0zpGR/pMuVgR4vsBObf+Jki+Wf45rWi8xppqgX8mo+JxqaTaMgf/0oj6c+/KND4G28XqsuoHntvukYjPJ0RA1Xqpz1HMMz4qxwdm880osN9EiT0vTHZ8N5ij4bC/UCjME8LjeBOT36m66Xciyt4lcsRGz75TgF/GPFVLU3BE3FlC28CdLZg6mhfpsPHJS8u5RaFwtutMsbPB8++5xqfrVTQdOnRrUDDQX9+j7/4PDUPjAfKEtkXBi1vG/A3A37DZOlYy37zsiIWqjYbfCh0rUp5H5WBiRF7bomBzW+02H+SF7LYoXvYaFed1IB7yWymHp/bgRsdfGqIU073T9Kp0UC8OrJGqAel8OjIvnwr5UmuGXo7oBcH9KuFJy7Ppe+eayAOdD9+nvKtPJ9p8eqlMuLOHLsbwJ3K/rQ2c7lloQCeePDegcdJmmkgnx8WuWr0MM0KjebHGdeqk63v4H9Lk3dRzlXMFtKm0RiCHGMTmtO/ipL0AAAQAElEQVR7cvgWGkf2MtKw0FdXsi9lYFraf/yksCzlnl9oTL2cE8+lGj/cy6P/6x49IF5zyN6Diz3xa0d8MGPuHn8f//hGQj9bmoctfKnvHpTPSmXfvtTwimZj7jWApVbL0CrHZ+fq2465c3XQlJB/eeSYIZtQ5LLGlzP9h98BX7xAN/3lUt0ilflc/5bYoD5pxJZEHFr//BGcK9T+8lkj+m3N6wSetzTkOvCV3SjcrOHTUj026oml/QJdiJH9Rolcr3ejPLbobU4uVeR3bR4Ui0yYxdS8NZo8OnqgpuLAnRN+sdi2Sn/esO5REbzoiUc4KccGWmryBXn0CR9TJ0757a26sdf85QsRoig5SwkNrg6+NfCnbVpIZRzPJOij+8MLuaulAg3nYrlU7CXTaW+/nU/O1D5byIGhEXxN0JX09bXO5Gc9vuBE03fAzpzzKmqn5n6j/i/vlYCxA3obvVf6/EaReLh6s5oapy3+pcR39sQiFhPUP7wn9mjkPTRhL8J+TnlQh44IPuc0WufoceBet8iUQZ89e3j/Ud3bzxrAizgGBXyNR44dzb6WHNHkE04M/rQljmiV0TSzL4kkH/caY0CWcyXk5p3xbz6X++5WSpE9/DH+6t2jVKZqbmbw9Fo5zXDjweIDdku86GYZvuVGm1LgUi2HL+7xZyP5ogPLSvhlvtyjs/3YyxFrzeDF4vVLVa8W8s/XGhe5GpqvM/KYlnzRbGZk/ZYco8G/pvjRYPvGNwySAv94ZJCRNxmunWp8Cv6+XxXKN5WSr19qDF4ZubjFDSOx5tj2KrNSh7fvNXopXq51wBYjdpt/9UzeBaX1qCP6vaHm0eH7K3IRjy1arULIQ+ypJ8YWe2mRd4++p0Uhu5+kqSQnw68UfNC+UY+uy+ETRqkkELTaQ5LmKl8+U9XVak1/qF8IH9T85Rc56hoefQECZK/Knv/lQQ58GvD7fr7UQN2q/fkD+jnKl7kGeNoHaY8OjpH1ie8jvArYVwUmZsu5UvaWx0wlfHfXc3nwZ2R/GXiYOC/74pteXqjGF3fQ46gpDNSPUprSRzA4xijTS/lR2WopIfMc/DCbOxGjCfoq4qgSWxL6175cSV9da7S5sKehbTRg6wOxZQfWW7O5//G9hIySdxs1VnMAQ9Leyd2u5FjvxLo9TXp7xpsfZj9xNZPD1zZgYsX9/V9+krdgyA4Hx0YI5/Q//LF7Xw5uIxAb/39+fLnrnOeBL++l//4sCQT30xhBBhPrf/yyte3OgAM0BztgKCOOiIf026x/H8O96T77sWt23wRg59HuEWzZ2eazw8b8/eA+WjHNaeeBsR5G23wBxtp45xzLfqHVTbQ7dTyXcN+OEIK894owPQQ/ORBb2/FIT3HGeyfPHHbNyxHISLZOj4EEQMWMZ+A9g2QG5r2XvYxGO/92/PbZuS/0DOy3I1Dpofm3Mf/92eaPFFVMKW0NHmEZNx3i9dtavBXkyjnok1P0AX0LsosOr9HhFJ3zDHOS0WonZMOFv/84OfUYSoAfMIxPX255HxQCfIFnHbTavlvm68zZs56NajBe577sy541PtiRTjwNMvr/zkPGJWkKjR5ejjJZjdBk+xP37PiNVzaXHeOvdJkeGL9/00HTrRY6rEATfIBOgk/AveMIyNdzTYIu5jfw7ABGuwZLFFgrIzC359w0ZlSDvCdabL3IXMzdYcwT/cHL5hzRY5vfey+TYYBfdnj4a/ds38Z38TIeGU95O/344GXXpg+sabQPzOccFNghzy0nc9jGg4B+2TMtdDnnFOFnEhP1zqQ9MoOT8XUgiO04QppIyGYggbHnbA4nUXTCWY1S8B4ZDzL6PE/bwbQTTZG1vuzDTTJJWcvA0bkvn4OdmdcC/wwAiwRwA0A9HYCdAe9xt2Nup5rPGTJuCJIbANFBQ01ANrJmbzzlMJ6KBCENUaavA4FPTCIJT/yyJ/TT5nbQXBK09KzdE/SSW8pTCDQ6psSNoDmhaJrHVGavjvctYNyeSTtYZ+DocLDmJBw0Dawxsu7IeilFGZNX9Mja6GSPQjnKJcDM+6QsVZYzjb/KiG3IIWfnnSbeMmaA72x6ajI31VknCldOThVOZcRm9hQSK+g23lowb0Vi8XxBcIACyRstFM5qAt9eo1qeadi7c14Nc5h+2LppRO7sw3gYfaLcp7LfAooUYEORizqjRuYN7KWGVx6+ZiRzwYfpG3CeQEnHRj3B9gDuJItSIctkiYwlFCNrJzi0jKTA9EJOOux3f98nHymq4xAhxnPYZ8Mj3so+h1EaCOLHQ62ADI44rSNO38bsnjboXacWPU5Y08bbcz179TFokhcY0qI3aZpMa9r9ZvqcqrImDLyoOUxv8jRTgU5U05cQmM3kw96FPIT8Gmy2glfpYqbIcY5OLYdfzhT4bNfiYq4z89v+TcblbK7L9aViiMrTfDok26WbcKGCpxlr5hzEBrJ1ZiRF9mxOocPoSXmuZd05BYw5OjSSPKfoT8qeWwI88XLwyTBhYO+GH1sKcSeSrooA60yScySgduipVnM5Aj/PeZzlcgQigWL/mSZE9XkjT8HJ+NNAV0VggsrI+GH//7YGGhJoMvrmxUxGn/3GmeDtHhs1nTCbMLvrCWwbm4+9eu91hscH5IYQVKA/+91ekCzUTHOC03Q1VwMvC2sYpVHriwti6ISdSScKprnptXgC1mXsvcNnTDf5x+75GCe8CWaHXPvtxwK4i+WFypsLFddrWbJRgDMJOnmxXGsJP4/q5BclQR1yhDfG1wa9sTlYEdypJ1l59p7B86PxBQV0zmt+dT2te0aXChLp3nwEsg4cdn+xWCpiO2Y3Ho22YC8zo2LjoSjkCEBHVC0nYerB2Jp5KnhZkWA5MOhMUpmTVKTolccej+BJgq7IhYmmI7q/IoifUxArKGx+Pmwp+m/V45saiqCGb94SsL/dTcncFps5IYd4uVDeSjvW2pGkVySfNdgWSSBTCglHksYDGDMgtxpZjgTkM/RvQfGodwhBTqvVSgHiWxK4jiPiApIersE0fpTCYw+vwwzZUNTRENT5YdKbFF6maa4G/c3STNXEb6cW22mw9zwrlOelMvZas8do88Az05sBvGkY3+AnAgmnQ3YjOlzDsyNJQcpYszXjZ0AvjjR+TO5HEv2UYNrUqKGQPNC83oNFK5IcDw5CuXbs2fx/Bs9r1iihURRMG3z3EVnE3ikfE+WK8thh+3GjmsKXY+9bGiFz9NYlieYkGiiwZsjFU3Qq2GNA1nW0VTwkOAX0Ybm+UA8/O3CmjJk2FEFNZ0Y+n6BlSyJVof8pia/AwDOFkZw9GO0jxbL47kk1Nm6445JAkaGjWF+rpYlFpVADBebkljWY7/iwQ+ZO2WqhgJ73ZaoZCU1ye6kVRdqAfmleYJNOktP+871qChDDp40MPwbmyKHDbD6Dx845XT97phn60kOL6dyaAnqKH23BkxbfI/Y+oIdH/HTigo4UZjuS6hpaMsatlpcqvn6mOHgtoKF//6iAnB146+0MHfOsBJdLjay3oegUuJZhy3MKMTN0vlvmsnV6ijUlNrVEtzL0piPpXxZzpRS9hKwuXryQSEYdRb9hWWiEXyewvsavN+xzj86fKaSYLmbMgXhgg5OPQcKvd16s7BRIovZgRnqz1pzkPL1ZUrB4ksn54vs3yuFjWpbEoU72ZZ4HirkuRplOd/CiRsfTDP2GbwcS8irxKq/WKlxUUmEfiwWJXz8VSee318rZ4+79Z+ZvFLEpK6zv0Y0K2zlxbJtKu3d3WiW5IoWsFTqVFrmyX4/F8kLxq0s1/Ge4nz670FRYxp+2JMOLbK6ubbV/2qhnj90k57U2rBEo2Dr84KBRMXj8ba/FBbTC57aHniiVMWr9H16q/KcrOWKz6+fPlBYLVdjxGT8Svnsh43FL8evp/Tvlz+ZaXJVaXkPjs5kGP2hJE2cgpvLwwhdO8SLT1bdXGmdCdLZO0MefftQRfrl5zj4L7UiY86O00FznzZE9SQXzHTdP05/jMxtZwMs1TbUmCWoTqbxeK8em7Tcaztj39fPn2lE4yOBdAu8ufveNrl69Zp+DbsGFyN728HdAjz2yE3Zz9eYrDU1PHFWrZ48Ch45gS42fPTD2sAUTmNtisIoGbAWG+ruNCgorJ3TNcO/m9RtZId3sYnh5QYzTUuyuVaQzXWDfp3SgyXWnBh3ukMmAr9ntnrShUWDYV8PnkbzD6KvB7QM+KQ2JzA4j1Y8C3uroNKeJOUfXinyh81hrTzFoPctkv/2U2cTI1X6jznh/piAzYoduN+qJ4uSxPWj11VoLiiHn7QP01jTTz+qD0xIdGFaF3CyXnxfo2lzr+aU+/PijAlaS3a4V01T1v7xVT+PNcCoQmxzQqf1pr9P+rAb9efXqjRJ43A6NtuD3CD1CzxbIqNoflc/nSkKQ7M+Ivn1QgA+fP91pRwPqxZuvNfEC35XN12hBpgY7LVfPNX5sdf63e1WbWts8qIpOAdu/unmmOwrPu49HtR8aiowHnf660X73kTgt1epcaPO//E1rfFVL3B3KTAEgGJ9fKP/mma5oTl9f32hFc/7Z61c6gB+7VSIRAwWKUPPlWg4aT8h/Y39ymb3cvXurA37ZchEXg07P5xrzRMVqrswzO35hBBOLPijSdL2jUFvRgH3/80/42LUM2+7h2Rk9K5pU7Z8faGZ+1oFm8OwyUU8Rt8Ae5+Uau1nq3cMnpfC+Qu/WxDdZJ9U0T0RBrRi9chqc7f/yUeubVuNXXqIg5+FNOGFnHBajaXTK8myK23pirRZ8T9CvDrw4UTzy50EjMnz85SO6NFOOLuxZY4Fe3H7ztQK+qikiphGV0Gw1bOs2B2w0wUf1GtOoMzFgDu+Slwvt/r+f5M6Z5i8v5NnTUAYlNMgsLrv95hu14MhwNVNFTJsQy0V07iJbaP+XO3kK0+6x1/GXHbXCVMWLZ3JJin2eVePjLylgi/hlUS41QtNUREWHW/wq7NAInmyIA7pFrvxipc3DPblGq9kYdXq/1cP/+qOqbaekuNTpx+20t54Y5PSwUVr12lIorogBmsSrcqNGSbBPHTQf0WFnHzTK+BhDqpFny7TQnGJf9uoaHW509+69QhJ1gQ9sKba2FBkbCubz379SUUrVDzuFsNDFH56hDkcl6FWG3WQUslcUgONVpvK6UNUctX0PT8j/Nj++U+KiAuNCDMrKQnmeT7/p3fz4AT/fayT+u/7mVvMXC81eLeH/UgvGP9Jgd8hXhj/Y5fz1c6XEcPlipuI5hUnkNyc+G8Dd2bNLbY57lYpyNAlrmrIZvnl7d68eHmRpjiwqjejQ0HaaX14qwbcns0I2R4ZeLckJ0iTRlPegr/NWsiJnTQ5xpCHRozvL5zdKaUAYzp4otA5FogO4YX44wuPtp3tZc6LChxumJNC7ymcKi7msTnMGiwN86Whgb7YblTfXKq0w6iJOptUOvh0fnnRkbjtsDrzy3AAAEABJREFUnYQCfIdOtvdbmkIH+f9MkfnppBU5nS8LtUOl/p+ey5e57DeRY5nC7zDpd7RYKWNq+0IGfNrTIK/vNnLw1+IJh6IAFdhZrjIrlMQUfD2puLnEP16ALXulYMRwPqMztU73m+k84nsS5GB2P1Lsvfn6jWbEm575xKsmJvDIuSFWLLJcp89P8tQCCp/LgVHCfkscfftpI4ed1iR5gbij+vGturGRxQaN75ViZ33iFH1QnwVFmloj2FkgG/dpp5Fj+OlBZcOY3kllMdlSxXo1edC43ar3TohGFb7RE0toUahHvz0NdDVnmtI7Yu6Nyou1RuIRk90AreViKeNDoPkfwKERu8/zQstYqKO5KJrSCWu2n3eKNG2K1y/UYNPnXz7JahHNuZYw7vlqLfvTuQlxeERPA42uwDwpRnXGh6bY4f5ffwZfzrJi+XW5lk/YB/mSrRe3tTLm8RT8e/Y+7eXuk0b4mMKzBn3x7ClerSTwRHdbxT/fKaJnyqIaYpiS5oitdSCe7rCJi9WFnHMKqxW0Sx7fltFAcsQYybaSxavcxTeksiaUaIKarjt8eQTH8lbSIG12G4XbtdLrteya+8Dau0rFq1v10Sljrz00dMRT44u1EmvqXhQawKrFYq0T+x/nmWrOPsm0eHarBD3sjxX3zrIvNfiyUA8uCpl04Lup2IgON4Z9V2t1y1S+7lWhUy1yybC5k+vk0c8GOww0hEf8S/zdC400Kvof76RDA2sKzfChRz8o3B2l7Undh0e21QvmaHWxVsROssVCDvnrx/spdx+JwYrVUqHI1OJjTdb+4aCAjg4Ru3t7L4tJxmWhQ1+rePNc9r+cSMgxPHbs/vW9KuKF9nSYmnbiWkI+cGprVY8bNeiuQw7tMlcoctWPOwl+RGS4O6BrMZP5oRYc84dWHfg+XC00kh9aXF98zXrY32i1OWQ02eT3t4qjNKKzXRrl8LUe/xx6KVALcKyTfH1LviBVkXHM1cPPEYyOIVGdSoQGaojxPHilcq6QJjoTC3bYWUXju3h2PWFnxB85h+xXSxXLpdqqVsr8Ql9zMFfgRZ1JhHlKbtfqPewWr48blcRKI7SX4OVk87/mA4LPBXgygCfjOCghfiiQS/byuYxvIgYUcUOkIerxbWk9qiYeDrNSPRh9vso1LHIZhnf/+hY53+sAzRkxVg69kbgkzTKNLy8VY6IGOXjo7J5BP7rrY1BGx7X/2zvkHFU8dQr3Rzly/j25lTWWi9+91hCdHDzvwOrQjBo4J9hh4PkhCTJ/01QncCpTD1/6dSmXJJqhx44YJz9LIzjlEoTw4kK6mGkwbIcuDYNyfGCCrnfExmlINdqfYefoyEkm/aVx2FK3HT/t5Ynv3M1KkXhi/P1zeZrPHh0e4YePXh040BcBW+81wHvDzAv8kcWFnng7gvupj3JEn4E9VfcbjfjA0ewpC9AdtKMRmzmw+Vwrh395lqs9VzSoX1OT6tXMoxLmcT37knQGj0eN6snLTR7nd+CYH5WQe2VvbmU15M7mRr4jsbkrUg1drQ5d7n74KHnmebFShi5EjhF9KFi3MZt+gnmfDzrZbwJTj7lwuYrrtVL0PHWJPD4zefuk9n//UTK/wZxCT+PNWval/RF5HJCN6zo1y0zu22f407PCvCSH+HmS2YBOpKx7ws/3+GiLT7IkU1ou5MjD0nImIdMEPsQsk9XkUnTQ2xc9X11R3ys1UEf3xBF9nkjzQp4YZICnSZJqZbGXG+Xx5SN4F4ipC+ZCTeXNxueZWmpRJzCCREMRozyC/wnrBnCv/RF+BqfAvpKv3sh92Kl7f68CHvTI6EANZCTPdoKPjPGDBPsVQtCBXHZKx7g3GLbi23pyyW6F7VDfcauZArok/HWE5h57Mhl69rBNRxUvrjWi7x59j8zLNNNPS71QFseBYR47tbqHiC2TP76WxWDzi7WJdRo7/WPFr5Hipn2wsx3OOWT1Pz9s7P+tg/Wcc9MUtn4PAA4AzXTh13+MDrtmx0hBAj2eaPI859yXZ38dOp28R1t5532Qjbfn+fjlmRjs7XTYdefcdN0u/ONYe++Dlx02zu73KOhAImtHBDwc69g9zzkG1mIvPgQMsJNdtyKkjXXO2ePT4RzvbQ/TJ2ngmR6AGTjsGS78ekdT0tDBj+n6b1cZb2/tGVvXOeazCxxf+OGntZ1z+m3Of3y+w3n1AJ6gwcbz2PTzj2Psgn32zvYf7ONUVG7Zv63rnFPwXjb/b/T38MUO47xzDjDG6zkpxbjEyxLgf6TX5g/By46JDhuLsXCSrRt84OxwrgN86GR6wYzMJHnvhdA0/MobB8/tsw9BPnBwf4SfzjnZy57tGNvgzOy6D0GBAMM5N52TJOFx1oK3SUwIxhOZjolXR2MrhPgPPO15P0x7d87mH9UDDCO8GeEpGIJhc525RmjwzBEB8zzP1RsA8IwP6AoLNDRVGp4dcBwZoCV9oaFlTZORc/Z5+PtaRmfMMtn+x19txGRg15kOukZ45v9+juzR7tnZ7pt9mT6Kl2dPDEauvQw0PI7PZMutv/9Ertlaznk5eBrhU5Imipxzgmjn3N9pMxkaLexcJj9b0zknC5ZswpF/AvvmpOCDevjVw6MAuMVZrgan4Eg47YhyyghE7E9X5mUp570Eb9nYJBuTUQsvPfOMzDHCi5H7I/y29UeumcwbglsrlJqsR/TTnKo/NTLwxUJlgYHAg4FAqoPnJruYpQR5JI2Ar30L1qWJzHG7ea4uep1xVg76UvTa1unYR2Bfzjn10zwdBdVOHpo71hTXnXeqDwd40aqjaDSgi0mWye6NCMbmGKA/JVib7An6G9Yx2iM2keKI5KSB/dlaljAnyDZwsUBfjV8jawzQV4m14WlfpnIpd9pBKYclUekgpTiXgDA8z/NRPUWzmKVqx14j2JCxHkvJ7s/nc7CsV8Y5TbAJCWoHOYKDcVmou5ypW2Ty8MYCi/TUygL/LM2Yt1Pmo8zJ9ezXZGf6H9E7S6QsUe3gl8msx3GNtheK4m6SRz8lhjHPNJsvJh31PjDFoDVNNwd/UuhMskwjWOacg7cdsWotD422XsaeLCiwNWt42WJrpksp1+U9iU+jiH5PAQ1nDz9qkm3beyAIsOI4y6iBJxXNgSSiB1w4k+iZnRjee9btKXgMHA0OuKdJNMtL1QRidl/I1NYdOTv2Z7Y+8ow1SgL7iay5pwizpxhmxeDgvXp4ckZHbL8mb4brzJrbp0f22umMHh3bShXKGilQxCRlmQE1DjKbcshzSQJtknLOqYCnLYGAYfeZfRj+ny1ohU82r/dOs8VCJcGSJVUFiekMeWcZ8mXvHfxdEySWBETGH6HrCEI+BN4GOedk+5j0Fh43rGV6odulUuQX2GNEpiX4lyGz42ajnPdJlipJU9XszXC54JoFSQ2Bpee5nTUq00SXJO9mZ3mSKcCzgfmzJKGo0+nh82dtKOycSDZL2yf4fiLQKstCKfOP4MIU+I5Okw6wH5NDB3bs93v16OWITKPRAe0Vz/eMuaDIWyBH770KCgY5h+3Z7LEfumnPHXTUyC7l2QLe9MhNDvkRKHazTAkBsJ1P6MKRpNOC5R6cb2ZBVVcpjlKHvtQ0fQ8UHQ0TjI89/B5bbDbNNIJVpodnCzpJTAtLrtDR4JwQunIXVJF49xSZxP0ZCeWaAlvHOmWWq2dPNm9AVkmS6oIg195bc7Nr20kOLk+V+0SiWGeYWB32MpkH72UJjRaFMhKJ6mk7JfoDwazxKYBVJcmCB7tT+yYkAWrx/Fp7+J8gS/Nh7XGnhGB7la81HDrWvyCfPqrF52UEzicKO8JiCzB+Cy/NBtI0kem96ZHZxYA8PHizI/CP80IDAWxXJohjVEdwfPrwWWcP5dBphRCzNZN1jKnms7lm5WzSsw5Zm+9z8GJH4WIgsTN+H2gmmN5PfAfdUmhxzkGVw+5OGu1b+ruTSvaW0gRwaVRNIWU/D7LAO395ozlN1EWSqyaBbJDn7t1H2dGnQRnBeRdEAe9JjoL0GfudXawl1nLYxvJyrYJEyArq6/lSLboSFiUJhlRQSKlJFKvPGyU07UfkXCWOda8kCkJalVMyu9ltZLxx6E4Pf+p5xsO5RuzOeGk8MTzMfrXxA2uYjdck/C08jJuzjhQcRIHFMGpNgTPNMnn40NCwnC8WatGlM7p38+L5ZDc9/LR5zb4H8G1gbR+COpp7OfoQSLq6LCoizxz7GIPT7OZKJcWKdpYq0pgeiyjngx7u71WhN3OKFgcKG5Hmlq9ajehkDh0FumYJahITGa5WYESPb23R4QO2NEsylSFVSfG0M7/36lLKE+n5SifsrbhaqqfJYkWmQJGiBm/z9XLiacnZN+bTchUZPGMfHTbr5LW8uVU+m2lP4+yMTfUkUgGbXCvq9NN7nSjqeooNHXtrg6fxvpc145JZqRq+zcCQHD3MLpY6kSxWYMaA3AebC9pT9rZGFxriFMOZHgxJenAhdeqR4enjg3asM0PH7ruzzNc4+NUgi/WLF1qv1no2WyungOgpLHUUrEbkEpKoAbsxDK/BEkdjIP16paef7nSkidNxzzNPnhc0Ks7gQKHFxZUqGvOnt5/0RBFm/pokHB6m0NhBnwMPinKmY0f8hEx7Cra7DyS9+O6W+QxTzIa6qtYDTSzJ6faWgthPnxUWMx0oLmRhpnEftPkvPPeuVf3UglFeZ3QwLWYyH2IY4EOQYa0PXjsKF2ma6vmLl8qJOY98TrCbiG7XzV79elBGw/j8cNbmz48UJIMGiu/j1zfy2FHHnhwFiEjyrKdKZxoaBVh1oqBr8acHQz/RgLEvMnykWdeBSRV615p8klSWQEfme4D/5/tH7bePOlO8vkRXGzCxbKXb33+j1VcvZGsNxGhL7pk85Z3KlzR5ZqlOeeT9jTL4OeDfb27hL/IO7AUw0+7hUY8Pd3pqN+pUqYilxrNXPXaaLRa6vbpRriBHASD/5rmSeUERaqY0zZXBnx561+u1RiqLhw97JasgWdHv1UrDX5+UQ/PFP32lEf04/LyhSHdUkUVd3VzoRDxwAPfT3Ms/95rdFmq3vU5/3aMfUghRZVnKowPLkOv8t/dKiD0EnmU0BuxtC8/WSa6GYpEVzg/EGjk2Xvzz1xrQI6O3x6eX6NxMc/m5lxWX9uiL4cqIXWT4jRPFJyuYmK0l81LmA3xwKiebqlSWMz2jcW8NxAJ9WFGcOXw6Mp+Ijc4K32bKfr9UP2+0/upClxThXV+rpHl/pOg1r0YV8DGj0X7xz1/p+o/XSo+lwj5XO68o9sw1UPzLKKDvXK+yHTXrpJ5C8+n9Z1XIbs8+DujhS+goP5/02dfyVjSksfFw3iOjXDBXS5p8eV7K4ugjfiFNE+UhUfVffqLB1ShSOHr82y+av77WnrUGdHJWzpVnhS7x4wO21RHP3Ty/nT7btdlsTrwVtEAn0hhVfXhQwZ4e/vUHZS7V9XIlhyuyCOAAABAASURBVN5Z3Gc8PVHwyzLWhbed4fuP8GoA0z7XNMm38givAJ9SwwlsarvbyDmv0uZHt2ow33i/w29taYon8K0Ej/ZhkBUMt1zvik6hSrRgv5vHz0qzFGlKFXoVKdz1y1wlNjGbLZShS5ZHFQpq0f8jY47svX/3oH6WKCGHSGgSNDQENj+8VQ2vh+9uwbNeyXzGnLVMD3uqvfkiKn4907ioNXudK/kaGXYVceG9zH6zLFPlRu0o8B/qkw5g12a7EW6E2GChGPwUQ5S7diqIPf7wi9yi0JKC8ja0is9KRdbI/180mA6fKK6yPslTQNYlTY2zBs2+e6UV8bH9hntJg9LL6Zrmxnp9odtnz4l5ridezImpxat5vtK5DMS9R21+fq/IHLc3zzUjlhrxacPTUXOfa0GB8QndsC8pxV7gwKDH+wddwuMevdl9epL6RJv3e+3/tqUBju5XIMRspvTbF8qWM3VllCeX2SOjzzSuGjCipKl2TKVwvVA/S9EVr3tiqx5csC8EHlLp8g1YO0IjzW2Hr9ptn2S6OzDmTJyQ4C+t+J+8uFSSpuhrJvNhGX66eHYlv1pI81KnvtX2uJMjL33aPOpwonAfA82WrQw3GuLtM7GIQlCGfloMEJkv8Nkwwc7zLNfJ9zq8/6TRj1rB7xwsGMHZAK6PFORFjFasl6rRiZrYICMmDdjSFt95xPfl8D7DVkqXqItO8+sL4tSdzG/3+yP6kGuF/7H8uHx1oxTcsgZJlQel8K+jNuAp6Ld/eKGenOJEznHcbeWck6N5VYErPfmf4Ys3X8j76udPmlde8Q+vlH7/QinyEPINM3Cb2CZBpmewfb/fyfZiuViAN4H9j+Qk3nulNHIG4pkGObqL2YRLFqNsNlt0yk31LzHWYnl7JiD7HBkM8PWJuNYRl9mcM2yvAa9ikghGo3FOVlNoiSP6p70G7DPi4zqajU5OLc/b+jFN8EdnqWrkeJ/iTxzNtC7xcjdLuSyV4IG8w4dvlV9cyJovs4u1GvK6LvU6/vRO4/OlKnQBpqsmpmk+Pko04nP0eAkmRLDZnRuVVzyP3x7mmbbwuKcYLvQwP3VTPfGI/02SVKlP5ctsWiP56lYje0iHRAV26K0J2kgDTaYBOex/+QiG7OWCl88zHdH1u6d7BeRqhfwFdprEXOGf3hBf7VR9/gTW1Ix3CtHLcrCR/D5BZq7ulaMfjrWP4MwI3lu8MOLftJwrM/8XpeZ4hsejwrGdGjyLmMkw1pp/ZjdmR6ef3ykBY3sapGFeqE08PmQt/9VzjXFUY6ylOSlek/6liQA+efDU7GCZFBI+KT23ErnAkDqaYmAyzbfh7YMa8sKCJqX5GIEp4+akmibusCpUtWelyLLBdnL8yUBM1Ltx4rFH7yI+rw9OI/qR4L96amE9sfpgX9CEnhgjpHj2m+lUBpmvPGdOTRZUwvvz+4/y6Lku59r/+F7nh41qtUpeXqlj/LE+yH4TL6Ux1odBwyLTuCrl8eWmSyM0nMCsgdpaGwdVzF18+1qOGNfPc1N5BeeAjUSyZ5BlfzuXoxGfgj0+SYmJsik3mjDiP/1VI81h+39WZ8gpsPeWOCUhTurfP2leLhQXpXSzUEfcnl8u4dVG2cVKA7p/OO2Vj15DXaFrByVXS+nZhSK+yv/8MPEp+iD37klHcvX+UCn6RD1xrXNRiQK77zW8uVC+XutALWcgBxZHx/jdzx81bo5aJaVcAS9M7s/XcllUmufq+n7a80COXH38IAd/zN475NPBIxHbOvaRgmt2vdnv1WPDxr8CnUQZNZLnW9MrAQNafO2R5tT4wyfWyBWoNQRyNMPjZuyVUC8ZiRUcz4zsJZ0v8KeNhjKRQ9c0y7ARdAiejeQcxjdBt8gtHDHLQMzRG67C59Mvn5SEVAV5n0N34+WFyrLEQAdV0Cj7/y3HoBHfNH7egr1XqqtKppfJ9VrBe+n5QuHffSUekuyXTaDNY4+L+UohBJ3RlYw9ON6b/nJR0wHeCt0Yg5Oda3zZSLwZoDEtSmoSRw3wMFytNeLXh396ge+aTfFtTcM1+3QGvz6ozzw4cJL/6kZFMdeAXHt01jkn1wyyPCPf1krMlkweIYJNzM1a7Q93apBHTh4wYkMi3or4qkjMFdCpJpFKnnPk4EJ/NoetBJ465N5jrw/ng6xRmoI7CbWESp2URC0vLqe1g4Ia8I/CytQIHfE7WVkovcPGmk7N+SyHj8gXS5mfma/Xml2sNeA/R/wDwqFBXWlBXFBmhc7EXGcwOhwatcQYhlVuXqg3//PzPSIYtX98ZK5RgbnSb15Otq1ZquzZpXKzGeoU9XaP/2eO3UFWBxH1gAb9T75/qT5IaZLJPxyVoHcJ+DhDBgP0lmBCZRiGz7VxEVtsC6+YJNIn9kR9wy9nKm6vVIMlAzGRYfkgHKocdA2TTC2ecc7JFtu+/SCP3Q/zlJobdo1eirVF47p/tgB7pVj1cr9gy2CYsKcBHbRctCa+7nYn9K6S1Q9m5VxjkaqixhPQ22HoVC2iMmKGlL33dxtqRncyjE6ReYNeN02t9SX0kjsIWSRXVxq4nuCrZ9fXKpDh7MWtmuos/91LefxqIKa3RvSArjv0Q2CAl9Rhu1b3NZ55dGZm8da8kKNmckxH7e/uNeB7C2owbR40XJQS9Dry9dAGuceTqqfdF5wB77xjE3Ywt5yDYfbm/8ZhAGTH/99TQMJoivk/mcAM3hsoMGY0A4ehNtQ5jJRrgzEKB2UKY4GR3bP57BgY7+TsEnIYp/M//uODlwk18LzDCH/bh3NO9tnG/jbG5goBpWQ+57jPYfd7AMBDn90fMTK75pzTAJ09n83wDNDt+v/Vw54xWuxs80xn5jIlt+vOOTAhTo7Cuf9Ki3NOMYTpcM5Ny9nn4L3s4wi/vlydbk08ce7LFcglXh3Ru0E+hC8D/uHfkUB44BhxGD1GMLqRuyNzDNMh6HOOueCjcw76gjqCYysWRXSOwRO9PTIxJ+acw8m009H3HfQ5cNArIovAYTw13treR4iz93bdOSdLUluAzq6b/EfWDgCGD0H2OXDO81xplsmesWftcM7JziYrkw0fJUiWRtYN03ujbxh6/fcvBw9tPTsbngRA32i1Z53xAhqzPJt41wJmA7w2DqU4P3umR0+ND94W5XDOFrYRzMCzNl8PHwK0T3tnfM8xctjZElxb3w6jbbA9MzZlTfyKKgtWmKdjDrvHrMjF5PNlDdtTa7rKhtEGISANFD+NpgrHZU7Yijo916wROwSnFsfeESC1HA3O2zkHn6LSNJXRaPZWcZ34Ab726njWBS8DwZ61rHD52zV7JkMeFiwMVaN8MVebOI0EPT6Jsm+vTUkEa1lCYnv8x4OdCNKnw2QaeSbGRB5dCT4oQ945zmXaI/SN6GpGkGIBViCwMW57JohpIpdGuSyZ1h4kjTSiBwIyQX+AXS1Nj3TwSriZoLsNhVznpWj7lyYnW5kNMO+hOsFK6CewSAhKRtZgiEz3anhj73+9xEKjkjRVhAZ5p97sAz4lKddinJ6pAPMKBxJwCp61RyYYkavtq4E3JrOEsVyW6cUIzRYYes4NDickQRHnlxAUDDxnf0KqIRnrWMfbc+zBrjvWr9mXOZ8WXlU8Wx9O6ljfnKHzftKfSe+w2ZrmVUNx1R8JDM+NEtO7WSbnnJGiFclgZP6WINcO1F/clN0dWCs4rznFqpo9xCzDIXY6seZuu1GDzkbmM3rOXS2RcDnmjjjMFr2ucM420ZFCvtmeeDnnNFssJjqMzwm87xlr6zkGD+x3R1K8JbF0JHaX0Gc8PON0G5zxlnUFkZ6xhmU5NOUkP0X2BTca9mHXRgtAOezcYw8lSasFOI5E3b5V2zSVMp41GlrkHdOolIJFjQxNB0boqNgnJE8/ER4tCMg65HUCw8T65XKJ6nUKIcr4kyL7GbjRY/tlCj3wxuy8xk7Fy3TC1ktZ1yMnBw4U7N/GmE2VBJzL9VrFGFV2UsExENRYEJ0SKDQJdjfLNJSpuiMyJ5jYE1QP0DKjeHKgSGPYfYbujj3ZWi1yK5JUFQGeJT9m8zMCINOTgQCwIWk+EPhu4HdPEdOeSdNUEdpC8DqxzsiePcRnPbpP8tCQNPRgQUPRz4roexKeLceGA1LYqeSRxxkaEvi2gm+25wy7a7hmaxjv5byMNzZu+oYqOjoPhTx6ZDKxsavFEl9Tq4fWLcFcQqA1H8IXH0UCb2PswBXoiaZUQ4MqYn/zxVy2XgemZ8xXo2M1a8/h7x79chSlAoFZ88u9apLOhP0uSXpsrhpdE3P36O8QBmUUPgp0o6SonSA7059IwuIoYB2HVglJguYkvBwpAW9KsFeiByeKph26YHbS4pvivFBclIrLcsKiAG9GbNRzjs8vNLy61JmAvKIQWkGrfcu5/OaVDHdn85la+N7S9DLMND94SYBqcjE3ZoUqSyBjnk38c+BkTCLzEUTicxxBe1Qg+ai1gY8BG3IowwnsMP11yaiGJPJMQaLzKB5SHBGm/Sm0gfc1OhVCohWFGB6T0byz5gH4Paegs8SmT9ie4bDRlDBosVjKwfuEhL8g6e3R5dj0mmOLHr9fEjDX4FaFjp1ovPUE9Zdfv9IiydVih8m+IoAn+R2FLHOOYvJjC9YyDLA/c5swzwXBebB12Ht9OOr+3QftKSrOYiorCLQUsbY/vtMJ3lrje2Adw6gSv2O0BsNb1t89bRSQ0UhxmSXh3VYB2948PMjwqwuS8THxQY7rLglq0ZMMzJ6hH1bIbVjLUaQfScIOFGzONCNGaDN8mi0XUvCydXJ4OXOphu1ZoujTf2ItEt4MvVWeqEbWxeCVhFwr+GF8NIwd06CAPpp+DeBvmuUqmTdSjLAvnCQIK0N8m/d3ytBVtqbdhsaSYSTJdMKezWfPY6GeRL4CMyJJeuD6YrVSjSyePt7pRFKb9V7nTxt1HM3Pn2VF7ei5Ng/y+J7d04NKMO9ModNiKTvm85nmYJHpRkbhMKMAk8DM6bfLsIH+p0+Tfwr3B/Z91EBx6/zus9rHjSK2MAQnS04r7LXHX/X4Lvdpp+CjRpL4JTq/Q1YziqhHCtWPD/c6cDh0/fbyRlcvn08xVXl7rZMbFElM5yTkA3J1JK1ZPcjTHDG+nDYblfO5itmCuTuJORbgdok++1EandNnZC/8/dGSXexyRPbJ7VKfnj5r+/FepYuaYe8X2Kknebuh2CGzcXTP+NCxjw5/4cFsaxC0FKIdxRkXwhQH9GDrA8mxozk2uE4rinpp6yVspcxKzcGW/HKhM/Nk5lcNUyCuoOh8/fUbIQadaAaH6OUTD6mdDthAnBU6g9GL2VJ5KIlZnIaftwrvTxoVZLHmJXZoWG9Ye342V76cKyGpXiQpfMvlikH5VaHyqytd0IBMYqLJFtDvYsy0RcfbT7Xq+0pXyyuJgPYJ2ZiOtBSpawowDsz3YG79WCHfoALbWn91qQJ6Dz+8k4f0yRryAAAQAElEQVQfR2Ixw8+c4nafJUopIM7SUqarXg46MgUK+xG87YjxLn2uJ4obc+S2WK1V48t9nkvHWpfFTCn46ikiXNGECdHJR689mP5IgaHFj8QlYxj/6eNHZZwr5DNQ1FmjWy3xYHp/VETOA7LpiQN6zuHDRp0Gpa+uVawWWlM0yEnUR9Z5QofnV5fCfHXYbRRGeP15R6F6q3C308D7QJVkdD20OJ1Ntsg0eSyVvPHafT7wzEgByKmk+Hb4vIEuZIQshM4fjnvt91vFIpO9PHweH6VZtlS5mmn9uxvFLAhWYfOpbl+/UhV6RYo96+9fK1sviFNs7WBDNKABe7U6odOX7MFTMG/+/F7Z3X6iwQ9MlQR9+umDskUua4q26F+aQV+2YMxIc72GZmmRFErgYV7kNHVv1NxwThOlxBDMopFCWjmfy89KpTTe8m9utGaO44/s6bFWkaxV/emjhF2KoseWBtIMH19+d6H4ouC5Vgea+eOQKLwp1N041QCx4XEKFrYfPmq5rzU+n9P0f9L5tJF/uZZH5g5ZdmCk2fX891/pGb7lZIXOLFWGrhfg5urmChb3SvNCG5pFs6u1kS2LFWZJJvsiU0JzKKzmaohj01469o1WF2tklII1NTzPtHx5q90PH7QH74dZ0P5S2hadxpBR+JRigE8UBxfIo8KGa/N7nMeYKC9nsrh5nOdKzQaKRPoqqPj/rHQ4S2FeKKkk7zx8r1SvMmVZriU0nPHfFvMlWaaGWG+ZZlpw1MR0LfFYh8+7wJYWs5nyZaaKxsvY9upPjerU6/GvP8vniTbbjTy6d3/eIvdfWMtpfrnGZjkvkeu51awYlf/hWqKgviUWTyjq92Wil3/8HvF1wN4M2tLpS3NrJWBjqsDeOvi8xb/Vbw/qP9ZK2kzZecQ3R80p0qcU5Rxxwfq7NyrA6sJFzZCPYZrRJV63X72WBxuWNF6W2Fo8DNr+7aOusYGWAuEZ7O3RqfSYSjS5czDKYtTzw1Ydxe+ITjXkQjWsNZwJMcpypO1mow1Nzy0+snfDpNsWC1txLoMvDvsOz5Y6gRF34MXD492UAzliqu3dnSIWtV5dyiULlc9yXb5ZabWPOlVHLfNMnoJn71vVrtbsxUJX314ru0g1glnt/qAcH7n/9Hlad7Ve4ztnHHOdf7nTxe0zlSePf6Og+sTzQ6767jgd1bvHqdHcgdvDf3itKQ5FppGGX0vc6ikEx1Wp+eXlZOcthfKOfMjjF3r0rLfceX/W1epCGVi3Wq1lNjW6kWeW4NijbI8uDdBTag3Pd/jZNMuVEyucwbLyu9dafftKhiXVZSFrsuXEeg4drihetsZ38Gnx+rlG1k2xpzREFTTc5rNSLovKkFMGL+eXa43od4NN9MS47g16lgQBdYpghhsHneC/NMozfsQwKmIUx57P908SzbNZMZN/twGHB4rxKyWGScS5J/xjAkYUFM/j98+UWKz93a2yN7daXF3LGp2rj5WO//KzCDRUcD0jR7K8cWg7ldhOQexkeV2WZ6rQhf3ne2TYqyJOG4mZHfPPialmaERSdRqJHS7gbbKp5O7QQXxhZJ4zshk5LO+p8EnXNzca2WdJ42UoIk22XAPyUc77IlXAHmYvb7R+9VzDsZI4wiyffhupHIJqGlPt/UaXv/8ai4sCHMG+qDFIzjl8FvxKUnXM7VgnUVBLs9WhC/KjAmMyfFEgn8mRbekSnSPXCZAaDRrRp/j713IhaMAPitfgpAMFbGs8+nmhcVmQn22VtlKE5wP5dg/9SqGD5muC/zmTpx5HBnjm/LyRwOiRo79dqGfM0ucaaARXNCEJTmRx7HptGMt15jvg/5qrTHKjzOfm5Fnh6yugPUgUz/urUlqU8r97odr3GsC4lrh1ns6RCLSDPywNgVKXSD5NlNF41fO1sUEOnkdkazLqkFUWE0Wwy0liRfU874jNgvHj/U4dzRch5wAuWm4qns9jLk+D4mRc53pHzu3heQvvPbQ16Ion9tS/f6344kbiXv7yWgN2MDadeg4Xo3KfkGf0yrNCGbGGNSjMLgfiud4ZNeyBbffwS9cLEQBJi0wDsZFhuye+6RaFPDYncNVVvTy5FEGQFi7RCBY67qUZtjxf6GS/ycpGF8qUv34mYFAtMgoI2qNrI3OH67V6rjnsSTQkj8QOFAyV5bn6ulKyaVSyp/bjZzl8zODhG0e6WGoAd9P5TPrzWyWnjubrvY7EfiO1B0/MFnymhNrCgE3uqW058qUODDi3lUrDl6RXAp/MTmx/6blXQT6pXspr1olSerWemuXJtsJ+Mjn2qMej2gdwjLza2ZeCvZd3bHRd6gq7jyGqe9qw31Gd61SXEZ7lMvr7D/f4u7mawHhiz3GeaQ6/kjf4wq5R/df38nkqOamnhmD448ijInGCiF9Tctuh6yRkPFADSNGVMQ8au149eNXaF/ngfcgzpczbWwNr7DSWqVqjCQwtnl9rQV4RiVdO95/VrFONN3NlxFPZ9ZUI6tSzhk+iBvLQjjwsQa4J2HXcbokHarWsbYfVskZwU7wc8cy5PSsrSwVItLVn0DBSp+rBJk+c2fcVdgYv0KNQFlJdK4JlIS/ULjMJn1i2TvWff5ma8KYW3U93an/8KMPH4Xo25Vk19ZcGrIgf98qO6Dg62qIvI/ZyYg2P70+eX8rHoOxyLRWZZtTB9HlPnLyX/nZHPIFcpj2e5D5sNJBbWO5QEruVaS4tcs2/f6Vg2AO/7Td1K/BiwHKH6HUA/z22Y3L1f3ijAd/qbhbktp9VEJc7ZJJ//VwJPmkHrQfyOstH9Wyt47s7HbYb5V3ATh7gaSWHfi5Ze+InOOPqTquQK0vgCxjRG4ZhNw01jDN5yvb9R7XUAtKYqge/zU7dxVxW96hnyI68OM0ztfDY+J9mmSriA7PXEp/lR7HnnWrLP+/hCZ/z20sVNxca2XuGf8iTXPE0KiL/8N1zKQ1a0MwExlVDf72Bb/BDMaijBt6zptGQYo8peJG8vNKYBXCzU4J91fAgughNlU5xkDw0ILuIDzOdG15fKr9GbvjSHr3yCgrgTI+8+3kADuca8cmmWxl+GZIlsPOATeunz+rYa0Cv56ulhE2Opru90J8Pch83astE7vmVBkB7+/njhIeJj9rtNkrIiSOHwy94cCWjZtJBQ3K7llvNlC1KOeqkI7hlNBbk5+KVN1L/491k48NreIeuWMNcxD+RfMXmcfAnhKgRxo3GMyeNHAN1xcDeBzcqgovCR4z0HjrilZS8wpr+MkxEvkL2CTjgkLHmmUwP3JnFmVP4HffmasqdbOLRe8Wy0P7dpwmHPDp8Om2lMlcKlpluuZ8eYH+PEOyQ5J2HZ453ms7OfXkvSVz4cui3l937bw+jY+AfO6aN8v630f/TM2v0KI2ND8YwmGRjBwIzO/92jIYEHCMCgYty3n05nJuGjIz3wUt87CgYDsw5fZZkY30IspeNG6HLlMs+/+Nh1+2wZ0fWGuCLnZ1jXjlb9ssBy+w5A2A72zN29oyRaSTz2+eYRHgKQXzwzsk5xztNZ49DtufscM4pQF/kEC/vvezgLeuN03u775yb3ts959w0j3jZHANrOuem+85x5hjhiSWqdm+iiz3Zfvqun+YNnnUYJ14jz/NDjGQbcOoZG/y0I43Gc8Yk0Gw0Om9riylHWQAhL+h3SlDyAb73BHhMJDHH0HWcRuYb5INnHIOZy2hy4j+bi3XE4kmSyHTQ3htZVkwyuuxsh2ecHTwuOzs+23vnnCLP2nsbb2ebo2dt5xxrAkDs4bd7I++dc7I59esriYk9IpOp92GaL4SgPM8VuOcZb887x1p8Nj5MD4ySOcqeooDRbjrjzLLZG1uSfWPU5nDeyYfAIwPnLzwIMSr4MK3Z8Tw3J555nu0pMHTQb4f3XnY45/Ub7fY+STI5rnnmiOzf9mOg4JFDhE7Pc7YfJ3uxXxoxxuMG+7B7Kc/UvCdGEpyXPD8haroHcFmSZHOKjXSmM0xjz0fTa/bjnFNvgUDbMgQAYz8FYJbgaFJocgG62bONjyQLgc/Gw8YCAuZrCaYcgUIyeDXs1dva0O7klLBGnuWKXEtjMsnBcd2xJ0Gn6U+Hrk30QVePrRqO2H4nndOohqAjSxJo7DRyf0QuNuZI0jCOstnUwxPZhHyyxN3mgxx9+ZaxFEKiEHFY0JxAj703ntn6Ns72lmWpfJ7IG80EMqNV7ND9AA9tvhNFmRY+mx4M2KTpiNHYwLehhQHQlvggmKglQZiDNs+zlRWG4EeAbw4+5mlG4+wIUV5FUchoYTp26hSg0w0S0lMB8LfmVKHb83xDoW8Ye4K2TgmymS9Xcg5dYh0HnaPRAB8GZjpR/PbeK2GONEZlaUaA0BITdlMAVltACC9K5DzHQcJSZfOZTiSdU4CGHMWcJ4oQzjkFgtkCPfVZVHRhorkgIOpt7+iOGHNk7BnHPVsuFU3W7K1GdkmIKrC/FEWsLPFn3ZpxGcFQhkPzPJvDbwftOYWdHp1quO84C/pr4zvrzBiTk2gX7P3i4lItenOmmN2z74rxSZpqvlyqWC4p3nQynfRJooYxewIIs82C/fo0kQUAcwLhguJTD7+OFMRk/GKOxXqNH85k2BBi0Ah9RpPJPklTBfRkz3i7J6dJx1Oui9eS+dIkVfHr55FCigXXru2VKRBQIyz0JKJjnoej80oJyjqa+ac4TvaRzmdK2KcVamx/A3ywcUwv8WxNoJfBpwHa8tVCFm84aO9ImCz4FUndkcJegtyXl5e6vL3VwHNZkiqH35cUFUxHzeZrgu0kJlwvdOS9yaCrGwXvVcKfhOQ/h2cXN7fK4LuDZpurQz9M1jHDXuaFbP2q4zkC1QsK5Skyt3FiuwX7WZLwBJKcHXwzfgyLVClj7f6B5qE1M3t45CmU2BpinSRNJz1jcnicSNjm5ulRi5hDX1AOPTuatWYjmXNaP4NG1hqhv8DGTYdsfiuAGqavoctJU8DVwkOfBPbEvAwaNagjOG0omKbM69G75MWVjL8pwXSSpmqOJw3R6fr5M8VVKc8zBzU0m0n4mI8Lcsgzgc8JiYfxoCEIPTGn2UDX96pOBw3YRIVO+xAoHpUKPOOhf1+fdfr0yKyjjN7k3KnAxoI8hZyN9m8/yoLxfL3SApu1BPP+4RPBciMfghyHCCqP4E30QQ2FKJOz6a2dzyQNO5pJI/uN2PMcPTf5W6HGEouejDkuCi1JykeTawyaEZyfaLKNNOTCKpMucuw/arZYqL2aycMHa6qZnRnmGHYE1k6TRCbzpogyDKhI2AsSgBUyGijOtU97uVYaHg/TbyTXJB2zkKlgb1VV6/HDnUb03n4L37BhRkLrjs2UZLVBKqF9ztjFxVqGQSabp/v7KUGJLnBu5L3X6WmrHv7v0O0D7zPkOveJEuzAcX+Q4OlcgWJ1+uJyeiZDfvv9Tj4EzW9vZHayAFNy8CzDFipsteC92UVgnwP409mfr/f3MAAAEABJREFUjvq4kSNBpS8qKzIJ3ffMPxSpTu/u5WmkxEXJvF4ZyUjmouarpVoSwXqWKDBWYOBAA3AgadxuSHTI7gqKe3FeKkcXfPB6oiCc2nvGf366055Gu6DBfOzs5Y3yVmrvNqoobg/oX0NCviXht+Ld5fWt/LzQarGSc04lQYOXVwVGtvuT9iS49iWDBlv+1B51RZJYqdf9h/ess5/4gYJOzxoPRifZb8eP0cveQ5KSEJS9uNYFTdZIYSVbFTJ76Eiyz/hsOzripBanN2ZRHUlRAKuyy5XCqysZD2Iv1Z+e1CZeC5q0i29fqKKxckCONQ2yE3HV6ndvFOCjfSs+QZ5PHlv8+CjjQyxnSpF1EVP4hp5C3D3NoO3nBx3wFaMbKHQ1GihEbu4ftcW2RmR3YnMVhTnTV1yt9upIkPfgeaYe30/ISSI2KKaJHLIw/Du2DftL1fse2TzJA8hzF0n4o+z/7WbNSNPDMzzOMwokFNtr7N9+UyuiD2LSHvk/dSd1FHny5xfq0AmLOQZ88Gw2h9ZWwyGAD9C8KOSfXU5ffjjDzw3NiQHaInrWY2dLGreb80H7p42KJFVBgaq9KVTNEzVZUE5yPN6fZEWnE3hszYi0zBSzVCX+ZE0xv0S/T/D6RFFy+HwCM1uZXgfGnGlUDBTxFEsdPjxp/HzU2Yrtwp4JyEqKH+U/IZubtXKweAHOezkdLUmGZ4+PD1pQoG3B00CzyHQhzXKZAvXsu0MfPm0ftKbAtcTuZ1kh3w7wcksRwclhtxtw7MR8MhvDBs0XXRZruRAVwMbAekLfegqbewp9zduNHsDXSJHhSHO+ppFYHXdKGTuUCUn7ILfI5Sn+Rfxnyj6zmErYmZ6tVVGgsS9wLAdmZg/JaqXTrtPTp71G5xWQx4BOFwSThssHMO5MkSqBV2twpWCdkWZEpKGVYxPNG2RqdvHqQgpOFXLIX6yldaYnCoA+z1UnO7U/t+pmXmfwJcFnOrCrvSjUUBjNykwrCp2r77+Rp/CYU7Azv/fw13fYcyv7awT+7qQG23zcPmmz3ev40yc8Vq2Gwqe+f6EjceLu84a9gHdOE9YtkX8BjszBupKG2vbn96ryoAMFxoExnXeT73325rn60SmATQEcSbh3+vMHHQ97PYuFCq4fWMeath65jGnUiLwPyL2TdMTWuu1Zm0/o/VOtxdeXcjSdLEacs9dhOKK7C40vKLQSr1ohfEEBeoccHXpy/2+/aHt+pNHSaE8csAzY+a7ViJ1lrNVUJ/zJUq0bpWWifMw0pm4qojbzTD26mVBIcdDy6b/8pD5Kxb5U23QawZgePKwovFTgkJDRDB3N53Ml2Eay69WGUklX6PjxhG22qla9kqUHuNwU31c0uBaXawXvNeJDI7GgRxZnitsFTckkTeVp/jiwqI7Cnh9V/9sHbZJepqcXz19ICdfhicdfjn5Ebnca33aq/redzv+603gKSvGpdd+q/dsHfOagCF7GyqmKo8bZQrEedKYBV5SFzsTfZ2LhYrVQ8exCM+IFB96xPR3/05M0O0o0fy5nK6U0QFaKGuFVhCfHp40ie7l981KeuDCi92ca2iO0J1mmcLvU+f0d2NVpSXxumLDvDjTe7zVHdyp0b/+nn+GfFNdzdfDj45/+iq6eVFKEW15e6Fw6NXUlH5GT+YDzUU+/vFOMQQewzh9q7X58p4QYo4Eny2JGo/ct/ukD9/eq3z9oRElr5j5zn4E689/tN88V3+SiBq/2lwft+lpDWskRB11SEG2xg4Q1avKf9t0Dhc1Go2AHOpwVmeY0HJf4wjOYs3aZcq510NnQCBjBaA898xnX0ad7CrrLl8/ULDJt8NVn4q6M2LYFJ7d/+kWDR0Z8PhCXrL+/VEPsmGPLZ4qFFU356KWeWLSnGNqvUhUUC0f83Zj6yT/X5D0l8ddmt1EH7xdfEd9nUeWrG10Sm158+1IXr15olRX4qlEJvEizRBk+ywdPLtCpJ94axkEDtrSgueiJrQOY0uFHXMJcWS6lQce3HxRC0N41iviXwfUK2G1BEdPo9GC1FT23Tw8qsIsQo7q2VU3Dos2cHqqDyo8H1Ngpp7nVwdPHz5/lnFOPng0IZHPa01B6gueVerChXyTaEye7JTT8+5dKwN+hrnW+w5/98bWewJRkV6slb0iYJ4Iphs0lTaBHX2nTHOWgfUkBegSrVuRAkSJ2CFHt2CtPMtY5s/5ZOWMCWF8bze/v1dlv4FGLrbFXK7hvmpPSb58LwANXzloRDw7nRtsfflFvfODzSMwWweWUZkXLPDNyt8XFhfLVSkviRueCQj+qG+AL9x187PEVgq8OnRug8Qxm9cQ3S/sLFMg3wsc5OZfp4Bnf88R6h8eN8vlMCc+p7uTxb5u//UwczdxgmXtxoch+kjTTgtjY31xq/vxWYVbIvnjYv1hJyOupO2vzLz/KXc6npmCHjYWQqGO+ukPOZisvrmTN10As0hO75oPkwqgG/exTr+TlpZIsTnGJxZ79Tx91xofVxEIt2B3lZXozOw/oGLZUtzqz/+FQTdfDU6WKuNUhu5F1i+VSaS981SiHL7XnUVJ5fPGALx1pKMFA5YpSkSjJC2U+qsWGRuIn41caclU/oa/wd/P2F7XvPhP/P2kk3orkKT06hPpOv9FpMfuI/ot4oCcW67KgrdkqGOccukmuNs5zCvGBHGUPjyGu4wAVLPf1yEwYQPb6Vj3+OAEfzvibnqL/MMvUoWcmd5+kivj8PTHmGd41qZQxDX2lCatHMLRB7iOxh/A5Mvv8336Q0NUcG3ebkyzHctDiJdVDLYd9+gxfxvo1jWaHrnT4R3u2Z08+BDXYcUYDKHFRDU3BLY2msF4oW8w04MsHeOKJTzpsqC+CAjrsiJN8TDSjcWc8PkLvrhhVogtlXmqkFiU5VZ8fFajdNC+Xsrg/+XTUSHwSadQl81ItssqZxzNnCFEJdjDCY4/OjlmCT0oUzQZpjI5l1AkaGtP/i9m0t4KYxplugQ+dl0RdaaCZ7eFb0vKP4VkzavbdG52bs1Ji/wa9PdIwjPDJDehQPU48bF+t5PC1DesPZiPYuuDb6L3st5fjokTNUO6uU49tRmzXl6UEL8Z1ofC7lwrkJWLOdFYqgsUmO0dM3blBKc1SYdseH9t93krHVsPzlSrumbNx7zfTlxM9GJKi422URvS3fdgopb5SEt9mpiOrhQAmicaZn+VK3oDp5Ks1OfyA3oXvvlLiArh6D/5CO3a8Je5v8b+B52vkbf66Y48P7z+oxxYF/yPySLJSJvsIdrgPG5raO5Xwz+TjsEv7klGBfG0/Axh4plGVU/Oony9U//5KHXl+/vwGu7yQow4wYK/evpRIPNv/7aNqfKJiUJ9Ip/oko3ekAVb1rdLlQt54ie542JxgL9lirhNyk3NKslTJNy+Iu2fyxMnx+RWqn+iELZXkEc0Pb2U65pFhj862XD/1jdzVXAt4179eS9dzDZujKFaoc6PSq5Vmsxk8OKrfHsDpXibvmn21YFnmo7IxyCMrw8oZcnGvLqVFjt/wEnHMSCMVcrVDp87EHXo6oYjS8uvXml2uNThp8/GjcmwsZ48ib8iQYbhZq9OAb8FO7c9F49s7MPFEfLp9uFf98ZPaLMieieQtkThoBlan+OAz+G52GLJUHVir6FWkM4kaCdqsDtsWuNQRl3pww+LV03YnllOAbznY72eFzsR3m6cnjTRSW+KhjprNQMNdxBN6+6gd93bsaUTnR9ObPFNy6lQgh3r6ayFSgy04H+ReXSuC0QN+2uQXsIXseqVpfdPN+51S9hzTUqFINf5wJ8vb47aevgQzbk/TXivfSehNQKYdunD+yy/y1FzqAPnQYPbp0NdZyFTdMBeYORLriZgkzJELcxdXayXs04NhHlys7j6rjU7Z9y/l8ckOGpezBaaKz2He5nYuFVFtEZSQpwzgnaN57eTVUGd7wlfUxFwDexigzfVS/N0LDdhWfDjBg0YJMXBHLTVFtg5ZjbNUybaVzq3sL5Wk6HPjRnns3EGLwJWeeNqwcgS/HPR35E/9/UYDGOShP0HvztQA689P6n/4oHQI6on/Wuo1O9+qrKQkRA3zRD4GDRelLt68kdALgXURvKmJjyLyGrH33o/yI4m3vJO9nPtytvf/eNiYnkDSDnsv2bj/8eHkZfqmaYz+Dy973o6/37D1f/1g181JxhhlimKXB5y0BZy2moc+O4tn7Oyc/Ss+mprb6P/2cM7JeTdddN7/1/fOKcEZDhS3bc3pAKingfzjnFOABjvEy+479uOcZzHHFSfHe7tuBxemH8dajndOThEBWPH/N8p69sEtOefsxDzDlzP/2hy9GSjHb+O4PO3LG932DHu2cXbYvf/R4ZyT//XQ9HLMMb2RrWqH8Td4k9HIvVHO2VUbY+ffxjsl7N/WtsMxJngvK0QbfQ0BUduhzDzmQ5APQdN1rjErVyXvo0LwnL2C93JcNdqccxjaqL4D7n7jCXcn8EcewTN21OQMPO9tnJ3tsL1P+sBzPgQN8ItplVpQA386wGeSGWsYPwNjnLOVGcV9C/h4J+fcRK8F3Tanc469dVzrJ56MKHCP87T5OvbUAcSQND0nOTVNzdqDsF8+SQnri9doa/Csc266bp875hF0NMxhPKsAP6PDeGn02xgYMvEjxkSRsbafNE1lh+3BIwvnnOoaC2cd4wUnOQdvA0DVwkt4533QxB+Nct4xhDP/2js72ByfJOccQUunyPg8y/ksDSYP5hDPZuzHOaeE+6m8LND2zDdmgMs0kY2SbG8Ber/srZP3XmcS4jOOvSFRdM7Bo3Ea7JjXgstpv+IS9jZyOMf8DHGDGOvgLQCJflnxP7BvS6bsMF6LF0OZySnLc6U4oJgmMn300MftSYbeh4kPrC7nnA6Adc/eHGMcgyzR+jKf474noTizy0Axz08BewFPWsb3kXskVV0SCQacqFXJZJGxLtMgj1otch3RRwPejiKq8XFkTXlvQ+BRNzVjkl/pTdNMNfpj+/CMGdCPgFPwh0Y9Dq4nsKpI3BScwopgJI0KOPyK5syZomoao4wfB3i851Ceyhz/iBOMIZlEPJgDgf4ch2fJU8c+FLxKAo7I8/3TkX07kjKCHByBoCFD94IPyotCLY71jK7V6ESNHMeEvaRRETpKeFNQJLc9tjDxzP5Dmsr0yI6APnr2XxIMjwTdZ/bicTytk7oonSlqNDRqHGsNXM/SXBn6trBgX06m++K1JhH2jLGxDbTYfHMLso1xjDNdypMUfakn+Z9JBsx2zO4nu0KHMmidLZdiuDpznOzL8OlA8BOSqIygZ75a6kDgMxAEnLFNzx6t8VdBI4qm9epCASzf7Xd8ZHEc84ijr3DuAZ01XSmQ6cBe9wRIRkcIQcH4wFk8a/ScoK/iyHDGpgsnChYt/DUb2hHkHfnco2uwVPZyzqmENk8A43DyNc568F900OivSGBtDsfmlpLG8lkAABAASURBVMuVaui1ovwBGrz3WlFIM37Y3APybeFhDU+MPx3rNOigzS3mtMaYL3ONs1xzimk9+tyjF3Z0PJMinx6MaeGPc07GM5N1xZzWjFgsFoqsOaBzVqCwQDPShIyw60wCObLPhnls/ZwEQehSC70NhbaEuTMOk0dDjOGWpaz50XF/ND0enZbMf3l9Lc9eTR8qZOlg0hLZJhbYwKMxDZqjM7aG0WxjA9H2iSKsJdH2y29V4jRCo/dBpl9r9opQdd5vdUS+kQamzetYJ0szeNqwypefnSVGDE6wt4bi14CgRi/Z+gUFqmQ5U1jMZd/I6wkMaxIIT+PRYxsHbDdgd1Z42u22aomIG3QhpbBqe2/g44Hit2fdDr7bHmfFTOVsxlgR6ElJDx3ogcpUtSU0BPNhXmB3GcF+pmxeqjadAH8nXTNZBa8U/tgaG4pfR4oJJ+w1wslFVqhDLpNcuVaS5OUxkfmniv1V1XlKpsz2KxoLy5e3ypJc218+TgnSEt41BMiIRw5e2B6suFAQ8I7oQksDMWAfA8mvRz4evo+PJ1nTvf7ze3n2c/x4T7O5UoadLtZrBTk5fEJtQS977DkSFkgpTDfQIGypjk4DipVTNDvjNAJ8reHlfrNRRzzADBN+rZhv87TRkXtmkwl2jTpq+9M79lhpjzwTkxtzX5KcGdY+1uAidhCwA2sYmL5cv3hO4/45kh/BmkY9Omo+AGnIZBVoaPXggfmGYyIt5nMly7k6cO7IYQUYm+8EfRnFj5G5txRjNkOlcZ4rdUElyWBFUD8kQaa/LbaiWaaB5GJGUWOmSMPss0oSGWu2ltdrPVD8rGkUBHD/SFJi7634XoDNBTzPUp4H7wTlO9beg3ErcMKacybj2Qw60c2AL5tk8nmjiibiqa11WqZqKMaZzNaxkOaZDu1panbWx6MCeunQITtS5O0uZxJFwRy8cjTOLkKuDcX2RVbShL1Q0Tl1FGJKdKZg3SNzLNcX6pBlXM3UIreEsYEmjJ4a+WFGsf4ePW91pHg7UnTI0xK51bq5upL5IUItbShkhKrT2RJ0dKU1myMZ16LQjEby2Q9q4WHDkeSZziSyy2rQ+cNnGX624FyjQeubKxm/UvBiAFuMRw5l2VJIGfDJ69fPlcPznPuG0RG7cl5ak4BH9DOhqCMS1gK+z03+SaaIXp5Ilg3jXd3LZ4kisuk06gz2ri7W8mBpD41ZUmiJLjrmasHmgN8wvLu4vpbh+gK5bR8e1GCvJt8SP/7p7hO+Hm8GfZcnzsSd55/v4Ml2um6N6DMY2i4z+aLQ4sWt0oL3zG3+wHDQ1slv1mopGlQU7Q7Y42q1ltDnEw2fXonqPz0qfKo0C04xG7Wt91p/+1oFOn799StZc3d0vUKUDP8rmpvpfKXlPz1X8e+udAUumt8IZa6U4skTxZ0KukTjcYQn5dcvFOGb6fHplzs1//pWLo0aKNSI5oLJYkDYKT5igF8Bn+3BvWQ1lxXEDtmoE/haZIVqCv8rGhh78PQI1n38K8XqUSpZ+/7uUbPVShVllh59m+NTNjT1M7Bn9/EO5NFk3yV77otE+/6MSmcq/3CpC/R/hAe+Kdj7V2qJiU73FNSI21bgYonxH97d6RxHNezN+Gw+Zb1YTfofkWsNjVsK5s27o7KbVBdfrTXuvR4+fQLzhJ7WCr00H1Jl/Lf/+R3NhpOO2GOSpipCpvNbmttbnqGB2dYHmWmmhQNDa4ozOw0UAfqh0er7G6Xo5BVNz8o77R73Ov9lq+XGC2aojYM8tld9fNT8590U1/Yv17r8w9fqglRnA1aRqKcQFR963fzxufQV/uJthc6u1bzbUhxxGtNGF+hBTlH9QFE+ARdEoV7zXB6eWIFHvAY36oDNC3lvaYzeHR+VHEel6HF/7DUcRt3889eaQ8MpadVjwysayXXaogtOj397oNHTqAA/Woogw34ACxfqkjN7HuWfFTRB71X6KI/uJEmEn2dV2LKeDirRme1+p/mbF+QHUuJzzWYrncCqAhe/pxkXsc2L16/VuVTj0UsfWrV/2Sn53Om0G1QUczU/3Cs+1JoVCyXbSo/sZY3dxjFVo5NSn6g49fihTk+f71W8WEkLpwq/8gnbHO4ruatCw61XeJlo9vVSHfFkdzfq/EutiqZ2gfwTYtF2s9Pmx580UNTK//hM2aulEoq8wgdm+IxG/WRzfhHkFplGBLdqVjr/cNIdvuS0eaQBVWq4vlH/uVZYFVr/cUnxTJr/u0uKppFi6ic1q0aRQl8GTw5/fdQJQ255XjRa6jKR0PF7YkoHT/u2VfW392Dze6X2ZaPvbnR63GiftwpFqU9/+1E+S2T/f7z1f/xeEVk48eKfC2zP4qXTX96qInZuv76Sx3eFj1slm5bi4xk/gCxp/PQb9nZM1T8M+ojsm1XHnKNGuiA1mN1TAEzh+/OvXqulcPjYnTVio/PLtUIS1BGLN8Qf69VaJ3KmAd9wAmfX+A7hLyJFywbfufSpbi5udHF1o83jgwoKwNd/eKbltxc69juFmdfmT/cq20zldaHlf7zWZTaXy1Kl5UL7t580UEA2nA9szj9byfImD07FJFNfS5s/3+sTBcNknqq7GJFarRk+PTDm8ha7mtiDPtNQmIqYNC0SCob2m5k98e9Ypmqer5DZtzqGQZGC7Bi8gFwFCp2OdbVHd4LDb0oFNhAovHY0IvNOGhOvAzh3UcxUrOay5kyaZuKONpuNPGs0D096BCtrYqwnCs3heq39L3e4gZN66h9TbBq9IuuaTaX40vuHB+714EhEly60AAf7H++m2OuMfBcvnk12kBDPOXyTazua0J+FFDXw35m1C4rC5i/T+VyV4UeIWuxbDTR4LmKhOC8U0HUz2pR7F6u1svVSCTFtg223YG32z9/wuZCw5TPXsizRabuR0Dmxjre1R+nLZykDo5KYaEvO1RHjNvD7cD7oCl9mPPLwbkSm9d2T7Asc9ldVBi9Z/rDnGcHzHptt8GOzV880ZEFKEy2eP9eAb53HXB08RZmFMqJ/28nvAIEKA7b3/WsJ/e3Bdfvtuur9J8VG6mmEWb5zvLtnXQ6Kwd3hoBOxuO0to3jefN6owA9a7nYifs3gxfL7N4LR6micj9QOGmoQI/5vt9lMvM7Qjxl2YY3xijktNvKLQmsaQ7sTPuPtvdJjp+7TA/LsZDzstzvVzN+RN/Y0ZM407mo0d/36hUwvB3KPObmWi0GYpEwe3nt14Mbh6VEDstbjlvUHjTczWVzRz6Jm+wZ7/UgMcdawyiXyn3ZZKOFsvMmwFwdvzX80UTrfbxRf3ih/dS3RKMlp1I8U5otnV2ptL2D7092dCHiUItcWHzN83Ey/zXemKJ6hX95J6Te36phPNOld8LKcJ42JAnLzxETnv/wsD54Z/2bMM+ZR03Pw7QzGO/gu7Cv5w2tZrSbwLIo+ybGkMO/BxhG6E2RflnO5NNXp/kE1zdwhjdpRdN99+CRPvcNjnw289jQIHP68+bd3NMf2SrlucUWelxJ5nItenlxhOULLmyvFEJQw5oxfCHkmdZ0yF3WGz6iVGvbuwZCuq2Q5Zk8M580miI0jDdSUAozpTwMW2DoRfeqNRxdLmW10xJEtdjtziU7EgRbPZqw9670adKtFD/rtUXwUqqAA/jp8g8mtTaWRuHX6olZwWlysNUenh7uNkouVArWv84/vlYF7KTKcK1FL7NFmXo7cx0FADS0izuvQX7E/+9LQ6EdZE7ozWYPnI7Y3ks/37N3RWCvxOf71lTx+pKNhZQ2/IU/kLhcK7G9Et9yqVI8PKG5vpW/QI+c1vntQTqMpAweNTzNiK/3pvdx8JgVJkR8wuCMfyq7Xyl8914hOj9TN/DVzs6Zjbfcv79k44/npwZ6Bo4YXbEeuk4aHjSJyNhvqaJAGaiK+GzV82uDb9qp+equapmQCvSPrhlFamvzJpwxzKuywRX4d8UkJzzz8Tm6JG71Th9wDc/kyA/tqBXLrkebWQKznUIi8GdWiK6cP7zQyX/n9K9Xkwi00rl4+k7uYyRFjr8gLRnyRx34z4uSwmGtPnHoGe87kyiNYIeKnhlggoutuNdOIHqTQk/B5vCwUljMFcDh/dqnTX96pww9kZynbNeRm9xponvrRaXyxkuXiPY2pQHw4Q096sKoi3w0BuyQuF7QkV0u5LCp89Uzh5RXvE3XkYqbPRZrrTA1lypXBbllj2XIGs/v3GyVVrwG52XMVMX/jelX4t2RMwP5SwgY7aiymayPnrqpVETMHbMd0vk6cwptrCd0x3DWemV0Ni1wOPHFggMMft9ioJ+cbeF74X90f1UF/eHYhvbxUmWRK0Ht7v60OOr+nbgLGZ8SwZZZ/wUjDDZp7CWMdaBnhUUC/RrDuTBNv5H2Kz86Wcxq1F8p59vDW5nmUq3v5thfFZOX4gRQ/0N0wLiZKkMeQsw9wL4F/5e2V6l/tN42p7DXHHvbkHi223oOzpw+fVWD7F/hBh99NmCdumymmgCwpiVpeXuni2TM5/rM6hcNOxwOC3p0VISVrpRQdrz/dS146JSI3OeqMHgqbG3++l+1Rz9fyLy/k/+WDBO4MDopuFpr/8WsNNEqt7tESnw04zQIMEv54AIcj9ZPsu5fqjicZDvXUKRLqN8IePDbUBClmGfp5kL9d64z99chkBDt3xCsTPvA5WS9kWJZja469CLsb0TsHGQ04YnYqmucpcWL27XMNxG6GC6is4mKmq7SU1R0En2zdFv0xex+h2eMH8vlC9lfV/MNeww8f1VKLq7DXUzmqf4aMLuY6UkfL7k9q8GcdfuKEf4jsT2CLT6PCChv46lpdHnQoA7l/pXGRq3x2o+GbG/Xk18ehUrjbyL7sMie+E/hktaPYSOPDQbOPRxrWn7V/QB7sTeCCR1YjWOrwuT35sh8BXbv329ne22Gf7Zad7bMdHvC0s137Hx12z3tvJ4yQ1aZ3//Ufe2YYh+mevbejx3H8NsI5J4cw7bqNM+HZMfSDnHPTMOfDdJ6EZsGl8xo5f7nIxiHauS9j7ZpnvB3moOyzzR1imOazs12z+e3822FjBugaodWufXmPlvDBuS9zj6xjB5f+6w902DU7BpyS0TgMg+yzc1+ec85Na/+2pnNuet7DN+fcNNbG22HXgvcyHhi4TAP5x+7Zwdtp/D+eh1/psvP0fAjTmN/GwyEbLqNr+JVeu2Bj7Rk7/utYRjPfwB56jtHGc7ABeeMr9Nqzzn3Zw/R+kDyfh7ZR17QT7fasc85uy+a3+UKMisgheM9cjik5eO84bH3nkCtr20MDRuvcF96wGfnwZU82j93vKHRaQyhw3T7b+BF6f+OZc0429re5be3gv+hpCJEpccqMj7w3Wn97zt7bfM45Be/VkgAHaDZNGNCNwPiWBMmMLnhPAQxQ5twxztYTLx5VDQD06LCBqtHYwBfnvtDEEEXANknSicaBPY+MtTks2TJeWMAjx0ieEYdnqvnYAAAQAElEQVTpg3MOehr1BOmmSz58Wd/2bXQ65GS2FaDX6PTeKTCGzcrs2OYw2ht4J172nN1rcIr2/GjKy/guj3IEyQGAdxR3hoZkHBqTJJHNyaOQ5GQB6sCaKQ4mD4lilslINvptXh+CZiR6ljzajZT7SYgSz4zQaA7E5jDaEnTD2SDWCYzx3ssFL+NJTQBTETTsSRi5LeORjYkE3S2Boa3Xw/8RvtgebZ5FOSNccbLPLbw3mu0w/rTs1/gy9J0c61jS0zGmRX+LBGdybuRPjWLbyxJyKyxEH+VY3DunETuPo1NH4BrR/ZFxIUtkzqLl2rR3xlUEX2ecPWigkT3HLFMCDxvW7QDidpWpj17KU/mCAIFkbmDtwNyWOOToSDErZXs02j202vP23jmvMzp2ptEd4V2UV8hSOfQoZ40uOvU46po9NfDInjGeJQTAaZoiu0ihuZr4a7Tl0GZNoyRNVJAQ2XhThzRLNWAnewKwDr23a3NkOrC22FNPkGzXGgK6gXVaHFsgGFEWlSmoJWHLY6Y8pErmJIYkmSO8CdDYM/5MEuNYbMDebY6WeUyesFrTfXgYQmCE5DHCzXYrk2nCnm0/FfxNk1QLHPDI3p3ctKeQ59hKK9Mtx9jCwaFZjj8cp3lM78wWcgqZFtiM7JHp2dKoA4Vxk/eahqrpS4NDblIvT2CczEtZIFLBV/Jsiooz5UUhK3babx107GnAjxjNKXxukXVIos4Erhm8dJJC8ARWF4pcN94ZD3cPj4rYxAgd4dioJemxgD7y3rGnAvnYvRw96Zh/BIuMP2mSKOWeFb1qeOlD0MKamjDQ7HxBw/QMD1OfEJg1KnyqmmA+EjS3BFkdDVkPXRX2s3vcEDhsFF1gbDXp15HAS8jLZDuwZpqkmpWljiQLTdVQW4NWNlGj90eer5HHwNpcktEWvEf3BxXwKECbfXFE3LcxAzI3/XXw5JrGh13n7cR/G9cz54BNe+8mHm9o/uwP+yn4sW89DtGrIZlaXa7VgmlO/Aethul2XN/cyjmnFns3vGzRWUtykjSZri+uLrGRvXySadKDqtYlRY7gA3rj4OPCyJGHdwM2f6IIciRpPVNcrGhuOZpcA7y0tS2QSyluG69N5y7RnSTLaToedLFYqySQd/D8DD+NpwfOC5o8LTZ/oFFQEaAF+FNDQ8q8kSB3oMB5IlgvGilczlWnjgbCWR38syKA4cZ6tVbBOm6i9Ms/NXaaoCczdNuODJltLUAHx9cEkxn3SuzFnhmZK4Ufq4u1cjD/5tVLjdzIwAmjp4Mew5wKu9xie8F7CXk0XDc7HLGDmoC3Q5fqxMuRCI3yOqEHJs+KYD/F7jPnZfIsaR4WfDbdrbAJ412PjOezuTL2YWsOSdCZBHggIXPw/eLmRh4bbllzsVgoIwkJMShNcxkPkzRFv7BL8Mh0cwZ+pdj/gC3a/hYUKpPblabgPmSqKW4MFEsTbCtSYDDMsXVtrO11h56daR500GXY6jz7Qd/tnvmZBluxsTOw2XCzQ4a7x0cZjszTQu3nrQYKgsXVhcabpZ62T7L5Ly8vdUlB2jmnBn2NMWEvhQznkzRVN8vUomOmNzHLJt9Zo7tJmsqhG2ZDPgR1ZaL0Zi1vSQXVGONfCw4bvbBASVbo4upaOXME+GBF8Aj/kiTKZNJ+3sg/Wysib+FvkkHK8fU1BYvx01YVeLGjEOGcU8HzHXzcUXQ7nI4qSCI8SUuPzkTkWNE0jIzJ4bnR9/T5s0TCUYOZPYldRYFwCz8HsKNnHuNDxljDsgMFM/MtR/z6meZaj6zNdjpwAbWc+LlgDYxVSZLohK978fKVukWucxkpKBZTsvSZAmQJJiXoBaqvpEU3fKqEMRc0Hc80i1LO9i1c06f2Lx8oeD3pMHSqni/1RLPj+vZWWZZrtV7rlHoKOQclNHZ6bNCja8V8DutG7dEDjy7VQVpnpSoKesEHI1Ez9tVgD/bZw9cxOA0kwgOyyeGRxS0+Oglb2H3cS8WoET3wOJIUGZu+NlXFPKUa4p2ArM1+R+x2dnutVcp1dDJlrhMyitzPkPFiMVcOvq5vb2TrLOcLiUT0SNHR3W2/yBydLcED21/19rMG4rryaj39ds4ZDG33Z4VOOuNbGi8l8H2kKFoPnW58rjNyrv5MI8h+i8D7SX97ZHoGo08Uj4wvZhM9gjswZmC+gmb5+HmnArxZw9eI/hm+nSikbDcbbHepkCQ6WfEmTVRzfUNxvGAvZsdd32mFvdefHuV3J5lfzGjmOObuweCB4ldy7ilmtxINtLlhGw2dMzaT5qk8dPbIYw7Od87pQEGp5bkS3F2A8z12ezyflH/9TDmyTg4UkmaFHPjGNtShTJPewWuz7QY5mg8xe2+Q7QKZXMyW2t19VlyUaqP09OFOn7H3E2uNFGFnFJCaZaXu40BRtdd41SuhuJ1RkBiRwQks2tEYCOhnukSOr28UPu/BqHvtaVC5VVRYO92Aq10lmhiVzuhW+9TqMr/S5fpCh7d7vf/zJz1RyDj+5b3m+A5/EZR/U6i/HVR9/KwaPWzdoEih7e140lCmis2gGl24QE5TITB4BfQzf52p/ttJ2Xgpf9nJ/ftc8+tCyeOg7m2tNFloS7wSfNCZBkmP7xqIn7eP9xMfcnhotrBcXShJM2w31RW49/nTR7XjQbP/eKUR+dR9o4ef91oUtzJ/bVhQoNtNU8vsOeN9Ad5kH3fKNpWG67mK372SFfS2f/pJVjB7Ii49ElNqlO4obkX0KFII9tjoeky1oxHnJKVZypxz3b58qSffqgqjPPI5/PWdHDraY9dd2kvPcx2Ls2bfzhVeBOVvZhqWQZUajf/8RiM87J1Tt+2UrhNZ0yWnQLVYrvTs2Qv1P+1U/5eNBhqwqc1XnNS/O6v/odb5X3ba/stHzb5b6erNWn45av0fLhVuMz2qQ17PFJYXGp56PX440xQj19s57YgxGgri89fPKISNOv3pSWf0dbwMGi7Oyr6Niiun+rHV0/++VUrjWTRU3RjlCZp3bOvxzx+VPnbkB+znk9PGvnw6H/Xym7WSRdCInz7jE1MKwrPG6dnrl5rRdPHEzCm6t1ytKDDtVNSjBmzw9vtnGg9BN1+90S5pdfzLL9pRdO3ziK+Lqoi1Pn/8CI41moGdbl6o+/mzHvtKxf/zO/Uv1hqLoOhatYtO698tNfs65ciVLUslrDvDdmowwOIL88FLGt6N6XiU5m+eKzl02v90R7zfaL5YI9+cWK+V+fXFi2sNYMYpQc7IPi0yFYsZuVSrz+/e0jw56IaYc3P/Xp2r5QunI834uVtp9buvJts/f3xQpOh6rEa5j7WGu4OK1aXK779RSUziPmw0kifm4FtwXg1YsrgqdflqpnIJH/pcu/cwf/T68MOP6ojtDe8P5Bfi/YAemY47Gg89eL3521udE5QVjC8eTlNRvQSzxwHZ0hRskNEJHxwJ0GZfvdAMWYzRqyI289himmXoOVhNUTLAvxrZb4j7GvMxwese32x/JjjcrhWfX2qkSdCvCq2ITR+xnbIs5ZknL0v5EKhhVPg1p8tnt9ptNvC3nD5HCuoVfuHYgEX4BZek+I5Bbd+C9cWU99Xbg+ZJrtxFxSzTDPzP0YN7dMKaVcYH773ONGRbjUoHyTATcKF4v1EwbNrs0emtfJbAu04lBc9FzNSxrx0NXNRBAX21eKOn+HnE1rc/fxQpKOwddSKuuADnW2JtHtEzfHwCrUtrgBCf9dhVx9oDPm+Q0/xiDf9S2Rr76qjieq3CR4XVTD4NqpinAu+WL17o0FZSnihAm+WwmU/kaNZUFHXdLFMNf+x/f9GSL4h4w3TlQCMumc+w1Rm2c9Ic2fo0UV4W4GSqGl/Ve6fZ82eK6yUF/04O/WrwZ2fighGnZPHB9pcPOsZRWjMPPtCJFzqxINez3M+a7AO6slislKCbI43tmqOBN7OO0ch/yCO5z1miQZHEqBP4Z2ukxKgZ/mnGXDFJ1N/v4GUvR5x8JiYMs1IujWqQTUYsbzH5DF/myAHcolCqKJRICbFcAt8qGnHpyytdvHymFn63//aTWnyRI6aZZIet5zR9BrBH7CXBd53e38ni0prYscWGHfTV9lufxIVCTmU5k3Oe+gv0E5sN//xKw8VMtg/AR8OHp2k/CbhVuQ56sB+eH7Ar26f5COfcVEeoyJlDnip9daMOmgRfAlih66VGN8q9A5mJyaPZKPSnSaYNDRmH7yieXUtgWDfJ+uOk+yN87/HpZkML7CoHh1pwZMBH2tyeddKvn6um2eMu5zqm0hidTth3b7+ZS4OvzYL8Dv2iyTQSfzp42bheXeLgS829s/LLtTx1p56xAw3AGXTFy5V65sze3GqEXtFMyognsq+eS8SBFflWHUZNsTOxR0azI2I/3TjI4kslQXaEFKJYyhrsETwIIWh8uZY71urR5/jNc/lBaogd3Nc3OiGnCrw3GSbyGmnCGbbk0Bhc1IFm+J4YJLaD4hw/kEkiUUk7lstzpSGRFqVmIdXYdarhl8nR+OTAGsuLyu/eaCii2tSpu9tIyKphL+OqUEn8siV/cN5rAOsE3hp+iCZkeKg0wp8qDKqI68/Elznx5RFdhgqN2FVDw7X5+Cih43EHzv/tTnIwAF5G4qWBOkf3C01NmuUNfrsDb4/YCwmBWvbt0NEWO+rA5uqylOWOKhIF9ptgx4NnOvQlyiu/vlKZlxpiUI9OJMdWxiuzrxNzZehHeH0ts8+B9Rx+YMAvefx1ZJ8DTbMRP9p3jcYL1uLssbP+aqYOjEqx3UijXsiqQg8zYqGcuHgkPg6f9qr+7Rf0ZsRXP0CNA3edBvzFanWBTq004BNc00s/fWIcsiA+EnU1j70Jn9WT13fE38arnudG9j6y7pJ4YRhanaqTEvbaknuNprvwtMT2w7xAZJWUJxolxBuUkW+lMUq/PEyYP5A3O3jdWryNXMzue3J+R5we5ujJai7TR9u3Q1/65yv16EN+cyVB8tNhhzwqpdhBWuQa0He67dNfBRnILQI7rojLzTem81Ij8w7nRoX5CLB3QH8cexVNy4DPLedzYp6txj/9LMuNTc4jWN1BZ5OO6olNzCYE3uQ/PShA01A3sIs5qQUVixX5XScXvE73GyVJJs/+zTcC9lCTiHBSQxpUd8TVyNGXmfKcfdr/qog9CVxMaLD20Gq+pmMsCjTxa0SW8W+f5e42cjQv+w+PGollm/cPGvC/zmJ85G/6F/DBQm8LdD/h8PB9Btb35IUmywbfLfxWY/6YWFPw2vx5T31Q5h+7TsVioYHx9QIDBjPDd8/VY5P+2Wri+YBP9eQu2Xkkd3Bq/QAezaRna9lv/ScuTnnHyFpHctNDUzFfJ49CePDWI2O351qZqF8X8uBYO0M/0LcI1M9jroamstC5DuwxTCnrUUezXw3ECL2K+UJmlyM0i9eeOo6+e6YORjvwv0eWLTKqiNUa9Kzn/dhCw4u12stCuUW6iQAAEABJREFU0Xmd//pebnuSjGd5VIece3xPnM0Uk0RWmw/4vJEGe8067g8v8R214s1K+vZG/rtXShlrduDQp7Bv1CCP4notEXcFsDnGTMvFhYS8B3AAi5CIpcIYJjxcfvNGIp4Y6lb1D+8UH47Y1aB8Npf/+lbZ1UrV40bdyyXqUGr8tNWIzVT41tRFLYhtG+If76SE2N1qrR2yTcFbr//pi9H67ZAmo/+fjv1yY8B5dChHRKH+z8b/X7lnY8zZ2Fx2OIRhqwwIwIcoOX6cQ76Dfns5xnjv5YOXc3ZvVA89dljR97dxg4GXKcCvxzTeuPPbgP/+jFLaJee+zDkSfDln7/X3dYQT03/3cg4iuWbj7eDtf/Pj3Jf7zrlpnn+86Zz7+0fnnDz7Mn4456ax9t7mHFA6248d9tmUs0NB7WyHXdOvL+ecgg+yl/E0+P/KJ3smhsB9z1ZGWRHxy9ECYgPydwrBy8Enz3PeOf32+m0N59xEm+QwPH7gk3jxaZqDt9OPc3bly32Hrtja9ohdHZHNtBf2NbKP6QH759dnAuNtTIdzNzqcMzmMmvZDsOKczSI555TyWfbivRmr6YHR2vCsXZ4OhvvglTCveCUxUfDwgPVjiNM80pc1jK7pwJBtHntOvOya8bpDN82jOZ7PzLg4G0+TNFFM46SLwXlo/SKDUZLjn+C9LHC0523eM4AUQgRzcBLcawFasQcHnXb2XIuAT4/+ipdzTsEHhRCUFyVDHD5wVEXhsCU4mvhlwOaDkSejNxB0mK2y/emaeDloS9NEkXteTkF+Kow4gksXvVICfh/gDfu3Z00/7JxAi6YXcuD5ngJQQ8GsszWhzeg3Wm2sHT28dYx36Ift2bOevbe9T7Tavrg3TPKHQdAC0XLOydafLRYy/sYsm3jUUCRqCQ5snsj6LgmTPEuc2yQXMEC8gvdaAIBngismkx1GTwiReaMCz1pA4HFoznk1OMmc4CBdztQFJ3Oekb12yMMaN8brLE0BfBw9a0R0x9Z0gfXtOjQV0HAmUApcs6Nlzgy67Ru8zjkwP5ejSG6ObISvlkz0BD7E/koJMLycHEG/8droErzyIcCOQbPFUjVJVY9jsIJ3CV/E6ww/vDlw7tm3aBMSQo8DIeqSybEm4TDnlrC3hgy5RVY5TsqHwNOSBZ+sKoFpx4cntQRMpgNnggHHCNtTnhPE4WT4qB1FDJYQpCrJ0kkmxgPTsxYaWpKmkKRyeQYfvU7Mc8bxG+96+GFz7mh8Aeaq4JUFdi3OOIFP+vVlNpvC05RrFfursWF7foY8nXNq+Zyytg03m2oZY0fArtsjDtxuoFOHw17EIpPOe/hqSaDxoSA437OPDBmmSTolcDk2HJMoCxDOFBYdrmbpMxjUTM0Z48sJJxuY1+idCsOsm0Jnxl5zDm5NNp7jrA1Pgg8yvsiYxdGwz95oT5JJ3zpsI7ExxhRUv45OEQfvCAiPJH5mO480KQJ60GEfe+ga2Y3pVMM8Rxx9Ah8S+NTAWzsidHibq20k1rTDod/kU+hD1IyieLZayM3yX/mYa05ibUfMMlXsyfZjh8nongRLvLz3Mv6WRSnjU0wTZQRDOYfDBvP5Al3IiTVrRn/52ZIw18jfm1yIF6zhYjbouO2gsSLwsYTMvrSQXizVklDn2JDds/0NyCyEoMVyJdvTfLXU6B0FpxEM7bV92ih46ILupMg0znNZEj+CSSN2lnK9hS8sxYqS0X9C587I3pqaDYnbkWBwusmgwFonrtXwNk0zmawS5lhdXMqhKxNv80wtQbsF7N080573FcWACnnZWi0y3tH48iGgC06Dc0oGJysez8u5CnTjDOYv1uuJ7xcUlYRMHYft/0RS3RB8N7ZhAnlHIUgcrkhl85dJxpxQDL38y1Psi7W2rFku5jJbzNJMHXiUkpjMynKSc1XXOhA47jcbW84e5Txqt9kis4Yi3JPOJJ49a1picKbQFSnKJEWuCDbkrQ0f5ZyUpakO6OLs+lIF+jQviumvKVjhJkXXUp4ZFuhCwjIExy0Yt09G7VmLx5UxPjO8A7dGeNgSbCckr9706PpCWcigqdbu3UcdfvmotNN0nCnmNNhMigw69sPs6vnH+GL7462m+eGD2Z01IfuWh7kxRim5XMgK1fbN39nVWlnMpmT8RLM9UtzO2ZfZ9Y6Gd4b/M109UihqWGuE08VLEvQ0wA8pgx8lMhQrtl0nw9ZNe9aego7htEjMUppUGceR4uCZZtGZxMcS/p7g3/5E84n9DPi/uCgm3D0xpqO4cUKXcvzxkEWS2ZPmWam4nKknOelIgnowdqAo9fTwICvYNWBzg902dUUxukI/O+25t+Ew3BCvkaNWr5H1TjTZx1mq9NsXMj+YhUTpzYVKCv8ZBVhP8j4iv5BGLa9vZP7Xvuix/+GtagqALTYdT63sN2K6PCjA18tvvxRqPEWA2PSa31wqws9yXsiHqNx5mj4Uunn2AJ/6RaIViWS8ynXx1ZXK65nWX92qdQ30o6vw/dPHOyXo8oAMn2ga9yRelzRDrRE4YhMBjLYvn+zffVYB3B0fNupb0whhI+yYhH0gMU6xvxLMH7Mo+w1ghz6fGGv4Zjp5pFB1prDTMX9YzbDpM4XaSicKCWcwtsGW8ixXcn9UZd9Ah87IwfLablgTX35F4711o2qTBTj2CG7GGBViUAaGpBwLaEj7VAO28HS/VQqmZBQb9OvL4qZiPpPFGzEk2OQWEkeZjhg29OYfvrmVc06B5Hvywzgd86v222gDCXqHnsdVKc+6DhaIl+m0xUwNRQiPj0ugZfvunYrFDBuI4hHkvNDqItP56V56f1D85SSxZytWGt8W6EaL7dW2t92TcpL1GbKfw9P0qdP5P98pDF9sY3s+qn86qKdAgcZppKi0/fhJBYXHwgUNwcloXaS5sm2t1Xyh7A+v1XtpAz87dDTCmy5I89dXaqJXDc/yvNCSJLukkGp63FMETeFXhSwzEmiDzJhmNCwWOiG33kn8yJoB16sLbe8+6RGczFlvmv9+rwqeluztSKH8/KfPChRh+stU+UWi7FiJCo0ijc0OGz24Tgul2vz4XhE9Mf0LYNH8Yq0Iry8pSDn0b5YVSotS3aZTXDulV0FpFdX/5aPq+ycNxGT9q7U8xd6W4m9ybPT5p7cqL5ayGCeARXqqtfu41RZbz+HB5T+/1pIiwtXlcx3wm6U1ZglPnv/7N1p9fa2kLBXx4xUNws2fP9N0/KSTG3X9+gWYcFaLz7mlwdDeH6YvQcxvLyikVzS3NuBtlN5ca4wz+e7AXIPqI7H/LtGJRlh991GLby+0291rZM40S5Ww7wRZNhSfInNxWfYyHDoRB45dp53hHUWcF//uezXI+UhR8/PbR+kq1SV6PGDj258/kHcMco+1yqRUehtUZdAIdjmKHFyi8Sid/u1J+nmj+dWVymKmlObrbL4k9s/16tXXGpqRgu8Rmz2pQwaX376Wg76K4odGr3v2kFW9Uh80ZF6nmZR9g26tgtrYE18MaogbDjRMmx+3ckOqhuKw/VblQBE9awIxgNfT/aPOY8U8udod6/35rarLXGGWaPbdhdavb1VCV7OVep20flaojyd0vtZA7P74l53G+6B2W6m534Nbgz7957/ih/bKxkbXL5by7V4x6XX7Btkh/yewZFSnZ98+17NvXirxhXZ/3io5FXKfzlr+7rnyS6fk/32lAI73P55VU4y7/Gqp7HcLzb9dKM1qla9yzWmOdFj85//0o1IMbkYx0OOLO+KelqJjQ+4wuqginSuu5kpDpqaqFPDZ6XKtiH8qTk5j4XX42wct8E0pOdT+X39WEqIur5/p9vlXOlHc6rBz+8LM/PtXGv/1k+y3PUf27HqnE4XprI3aow95M9P5c6PFNyt1h6j+kMjfRvk0VX8BHveNELquVpcqOi+PvSz++A0c6bGPHanOIMM1iw8bsCBQzJ6RL43gk8c3mU/NONfkIS6Naqk7lPMF6+Artk7uIej8Q6Nt86To+dw6dV2mA/IvKL7X4NH2lzt9/tvPqg5HJYOXKG6GCK3oeYd/OtNY2f/lQaJom15mWv7TWjk2+eLrr1US81kcMWPNgiNm6I41jJ6OOowdcclSN+srnWmkh0Wp09iqx4YcReoypuhlr4tvXuFTr3S6wwbnOTZdy35L01+v1eOr930ldzhr4P3y21cSTbUiL2R+y3zTiI9qPm8Um1EpdnCk2WLxyDrkyp5fKfdR5ks7N+qILmRgiWN/PgRVyN9JeqKZ01L8T+z6i0sRooD5Uq9higu2NDqNJxbzn8Cb/lwJByYXEy3Yd5KkcvM52Hya5DV+dyv/jDihzBXRr6HvFbDPOGiaF7ctxK39bqsBH9zQ9F++uFEEqxYvwKubpea/f6PZ77/CBr6WZw9J8EqRjx+FLz6DWbuJ/jM4YEVr4ZdqCscZ9Hd51IiOVGFQdnup3dNGVt+ABdrS8HU00pQmmoM3EewaibGMpzVxLOyQ0elxwrMkl/0VnJS8KlliMy4owLdgTThixiVF2QHfOc4znYirzS7CLfhPTj4uc2T7Gp3soPegcRbUPW6VLRdKi1wr9K9crXhfCEjQrJZiTBSx4xS7bYn5kjxXDW0mew+ujJ824MBKVSLhdpS+fqZz4jT+/yj7D/VIkixLEzxClKsRUOcRmZGRVdVT07Pz7fu/xPbX00WSBHHuYAYYU677X/Pw7Gw2u2MBcZipiopcueRcBiDQU4xU6e9eaH9RKCRRi6tL9BMb+/Be86HVFh/pqkxT6tUi2diNSrIUfG01E3sG4jtXmhyZoxk5zRpptDneT1aMJjZJ8lIFzUIHD7oPxBPkROH315rhZ8Rvjujp8U+/akZH/aJUuq5l+ufPajneW5wd7D1xaAZvy4szpc/O5JHtAB8Ham+WfwTOGq1JRn5xbPca60RZkqgHxzJ0zXRvhi5ExL9SwO4COpOAcfmiRjelkyxCUM9Z/bJUD966XkpWSyUXS83REXfvTn47J36r4Zf9haL+Fh7L6cx+Sw7+ZwwHxkTymA7bmsE3/90lDeZLqSrIxxo557RcrjUTF60P0rjOFa1RQ5xx/LdflEJfj83Ml5UamniWdxXkVxn6k/hE6SDZWWKay5G/p9+9UGDtI02VwJk8uYZj395ySMaB6w4Zp/jnHMzNDJuQS/riQoP9ACOw2pL77GmOth9vJOSaEWPsxlbTIlcoMuyukcAbT1N6wgYNa5JFBT72KrllNIWQyHHufhq0v7lVz5pKg+qq1sr+ckOA9xPnRaf2+E/P+wO2plk6PG2IOR9ltp7g3xw62qL/PcOBu/NPHzXDtwJas6KQ4FdOo89/fJTlWNUU8NN36GHQIR0lcglxBsE/PT/TFJyK5ULFH16DPYUiZ5mJpcZhUPoc+RD7jVHqGLgjbXesS0xtujxt9groxMA9QgT5GLW4hHf4kYz6W3x5pRR9GJmXKqh4dqmmjPJgABGXpmC/P+wAABAASURBVFUuj5wIPzQTm1vdT+RwcYIhN/vTeh31tuwfXsl+IP8Rm3Byml6eafjHZ+qWKWeXWvLggThxpulucrdcLJBXdbcbzdR8I2t64t/4wK743TDrFNfJdBlZ6WKh/IfXmuHFgqYn8Chcv1wa1RAnO+SRoVsDfqfnbA49TpaVhM6Yfg6p1LCX5V/mS4/4QosZEh/UEcOJ5z179jSjM2Q+kXc5KzhlQSl8ScDAuRux36iCeKPrOoU0k2JQQZ5oPJqWuQbDLXsOm3NX61O9M1KrFDrckzdKWDN+c2KzljV23V4inl2XFfZaS/AuIYZuNOKjg1aLlUx3JuyrAJOGKlW/2RE/tDKZ7Mlnh5+/SNRbTvlwUYIDg7YTysbcIzW0HBk78G9MZqXYjvKE2ArjfbGW/RWg2WSFbBw0etQvwIsRTDbbMexYXz/T/uNn+TxT5qMm4gdrUI/495mYYURevoVeRSnRCY+6Iqh1o1yWKMM/jutC4ZqzwOuc+E7ntXbohvCD4dWVQpGro0aRgK1znuqkq4NQ6v6rfGbe89VheA4/p1Wpowb1yaypTEXCreT+oCTPqRW1CtQnBnz+0+Oj+uNRI2v3fGb6qeHY09Q022hvsN27jVyRqkS/pqtaE7R5Pjv2cz1HYsxFIs/1OQaamaOKKci9f9CI/xWxujXTB3BvRDaW+xx/eU8sHOHzUc3UyHKlHH1xnC/UlUr0aUAHUuSd8d6zhiy+gc7AGUqwvURv8nZS8v5R2T+9UfjDG+VFrpSYyEFbXK6V8ll/+qz4J2JTLkbwWvC5oR4QslSp6S7Y2Q6NDtRwrC5mvGjhSfnmmaZ9qxNfqlLu4QCmftJMTCz8RvrqUiNnqpZLdvv61VH3njijMBjHfYtH+1VUd1WpO+7VUpc5/PpeHj86oedJgE/EKz0xV6jx8cQ/e+KYDLpEHD2idw2xyIhfzckLBNYMYHQ39MTEvQY3yGcRjBhlftg7xykpfjjHd5invw39T1/OOTnn/qf3vPNy3skaOf/TCX9/0RSQ4fX1P/H+b+Pv5k0E5jPj7y5pxuE7Bw182XXb075PXJ8Quu1vwzmnb/e+fbd5zjn58JVW773+717OsYb7OsfW/DbX8ZznrM45Gd2TOQiGc+7EH4/xz3aDB+y5iTN47vFR377b+78fwfvTs8595aE99/f3//v3IQSFEPXtDMH7v02xe845aIOxf5Pv19tGy0BgbfR93cNBk5e9d45npK90eCfHms650x52RvHyp8+Bd5KboRWAm9kjoIRe9p9TiIkSAi+jzdY1Vnx7XrxMTtacM2MJnmd8+Nv+SZoKAsSmctwLMeqUCHDe01qyY80k9SCJHA0Vzsh3QYOgx8MTRMEzk8Zh1GwOhOt2zUYAdO37t/FtDx+8rcyQAmvYkvbBzhtCUIQW0/EEeiBWE80Ix4TgvApAJGfw0YjTjLw7jHEEiAYCC++D7Lyn+ax9+s4GE/SJ78EnPCN59rAzdATIX9f3ynFUAX6mScYczsqXPZfBpwhd3jtAujuNAUOfCch9CEoByCRlXc2K6COEsZPIXwBf55VlmcSzRp+d1zlpwIZ6dMPG1+tBYu4ID01vYpbLZIc/VQJNIkrrCba7rleSFTK6xFlT7tn7jgJH8FEmB+e8Ave8CwSLo6xAaXbSQ3NPAD/CpwBv0iRRCm09gd9JpAhqgNcjH2JMKOgOkB00wzu7lrGvrZvGVMYnB1969jW6gguSnBx7jwRGR5o7LMfzXo71Sng0sm+MUS3OvSGIsLl2thN/JHUA6EDT14LNiDOZeM5kvaNp5KA3I0jwPkBXryNOcUR2Nmb4bmsV5gy8k2eM4FPkfKYfDkJ8CPIE1bEsTjQlBEteTjbvSBA3mf6gSwMy2eEs7IzGZ48+7wD6qqpwyI0Ugx4JtFuCxyRNZb9FaOe14kJR1Ip1Jc+6gecygrgGpzGYc2R/OaeBc5scvL2H/hY+jXyvSM5X6zNkHZUlqQLzO67b/MjZOeIpWQzw5YkGUM+anvM55hpPUuMvCciehF3BKJBSnKxHnxw8Nx4NyD9No/KikOQUT/KMmpF/8IHHvJxzCpyrpVnHBRVZrrKuZf8viy1F+chaJyyCv0ecrHNenjEjK9OjFPqyy7WsENvDS9dP2sGrsqxlzx1YY+K60dvgzDvkOGAL9pwNswXDF6M1L0vsPZftGdgjQ2YROk2fooKZhHL4bbKw4v+BIO3x9kbOO43YShYihdaW960S6B7R1QasmGBmvqgVuBbZw561NS0oaB8eZfvmJBLn15eKBI8BmZ+fnymGRMZ7572WyyWrABC8H9GbliJAh22ZLXJDJ5qTKEtOmaWRJmyP7Cdso04L7WjmpD5QYOrUD50cMlssF/Jcs6LP7JyWIVMHbyzAQjK6oxgZYqI4u9NvazrwR8OMXh7Q4+HU4EQMSpFXZN7q7EIT8l+jV3W9UJbByySjsHEmZakgEv7VyGdPEdbLuaA9slrTdDWdDuiX4c3MHgOF8SNN/Y6APsjLZNvwfkBP7IwFc9M0gdRRDefpNRF4LjRxjpTkXfAwxiiT+9mzKyXYYQ5vR3hmWDGyr9lmXJToiTSgk0oSkuBWQp7Z5FTAf7Mrw/uIXk3zqIVPtOJsjTX/KHpHnpGcZjDrSCKacd6FzwRhQClWAB17Ckymew0NficxW4rIykcPDysVPMMB1WFjxuvMp0rgTYf8HAlni55NyLyiQDQHz9GijvDB5HYgAXHQ0KNrB+b7mCiPmWbsRfjvkebkCP7lnL8Ar2r00OzRihkDPGjhnYOiLCQ0Ag7Kacpac6sk0fLQYJjkOMOUeIpz9+qnXnZ2/3ytAnqssRmQec7zAd5zYsX7PXWEAp722HpPrFro/v1nHUgg7IcrzOZasHnkLJZUFuy1IFmsnl8prGp0JWLPtTrs1jl/8o09OB2QS0Ej2p7vOb/9sMkGrM5jqgm7SBVkzdmGpKXHb0WKIBG960m89nc0IzjHskRHgtMMBo/w1ENzYE6QkxVW0kHqwK2WQDzZderQl3sKZU83NyrAPIt9crD5jOS6zDLt2H+E0TO8Oj5uNdW5HIWBdPaaKGpVzFtg16vXzymAbGW/pZFgc30WNUFDAt+O7NXhM0b4ePPxE7WDg1bVQuJMie05ShfwZyRh75B35BxJDX9JLEfkUoIpFXLr3CTT+Z6EomZPO1N1tqY59yTRHDV9N715pBBwe38vS2LzJId6pxQZbOFRTmGzhOaaZHRxsVY+OR1zr4jee3ndM+eeIlICr2dJBzDVihQz+jfWAXs+KilSOYf9oG9JmijhOWuCD9FrQDaPJJtH+ObR2wUFr8CcIknV3m90pkxLcGlC9i3FBU+hqwJPMvS2Wq/lnZfxK4OeimsjOOGMh+yXMrcYg+y3BKdFLoFlgcSz8lELnjWZzFcrTcfuZMOPX261XCy0ulwrsH+Gvz/ZC9iZLirBTrXYSIeudW6W6cMETW2YZUUM078ZudU0Ks1v3eELh274+hPM4EHVH5TA3+xyqVBketxvNZAUTvDKCrx7CgQ5/J3RQ9PRDfQYL6qiUkeB1j+1JJ2dRPHzyHNH7Hti3YLCR3Reu81G+3efddvs5CkKNtBdFbWm/aARrJwoNjTNQefPr5XAg/G8VAcqjeBYCEGlokqahnFZSVnUwNk8CeY9DfgY4BkFScGXhgK/+SzzJfMcVPzDGzmu26hjpmaZqaDQmIOlBUUK+z5QgCjwnztkncPLQFF3XGS6p0CSfHqS2dH1s+ey32jecO2JmOex26nnzCd7xjYOP38Cj3sdP9wpT6F9GjXgZ1P0fUtjdJx7Hb5slCWJEuSQ4aeavsU3jbLYb4Eem0632PMIHpTYyA4ZuGdr8ZCyMpezYtf+oAN+uKThIORnRZrxW8Jv5+xG2V94mOV0+9e3goWasU1xXv/d1YmmalUqcwlyzjVgo1aIPPvH7/RwfNQCl7JED2JVKFyvdfXiuaZDpwEdz+BfBZ+L1Up5kmn34Uai0ffwn3/R5sDZXq/A8l7j7V7dz+/U//JB48eNBooZy8VaF//hR3kKRWvwpU+cCnA+pxjSUxhPD1Ht06DWz+qRx84Nuts9aSQG8mDEDkx9+i+/yFHJKim6NeNR81lx8qcOVDijCObWmWIS0CnPOiUNpVTj2wO0VjrCS9un4Eznl9fawucn5JJ82en55SstiQcbmqxfPn1UW3qtv3upET4NNIp75k40ExLOnBmO0nBy6HaOXub/9EwDBdWDBpoo6P/nrR7+/FGHn261f/ugMl2ofPlCJXw90FjbfnrQluJJ6aO2FNcrYin7JbiS4rH5g9JFBfQ5w7ess1o5naYqFtoiyMwKw+DVRIE+ZIka8KQHt4vVUpf/+EozsUQXBzCtVEMDaWcYT5wMR/Xwy0fswMuPicZFoqmYdfbqQqtX17hzYoXvStX/8VJZSNTBb098Xjcrrb5baUQeEzwuvkcX0APzZw7fUTF3cjP+/aDbd59kTboZn5tScF/V6C15Q/jYqnuaTk3l6vcv5TOp+etWT//XTod//azHPz9o7jLZDw+sKHqvKNjlIVXnJgk68lDIYufp1wfd02Q8ECMMj3vWbNRnQU/vbnV390U9+p7+00phSuTrSu0q04ydXX33Su6p0f7uUceHjWYK9AkMr25S2f+PL42ZArznXxXwoi5rHYmvFtWFgnMnnu0+PII+o4bP93Jtopn72btHzdFrAg83tw9qwKPHHZjw4V4FvsSjJ1ldKYDpD+NGfRE1wY8nbKbBv434w4bnwos1+L7UHv3e47+PNzttaUC5dlYN76vXuTxF6EeavkmVaaj4TDwzoHN7crGYJqrY54xCIgdWlqXIP9ceLKsXS0XOEJYe++0EAUrx2/ufP+r27QftwBLFRPl6oZvHe919RoZDJ+edvnv1GtyLJ9mHZSErtq/hzwQudviEiO5P4PbA+Q++UyxTCTot7t49PumA3+3QjUBTNyUG7T886JFmTudnFRQv7yimtujKEdyciRuP+Ia0m2Uxa0EXYEcutHv/RSNxfIHdLa+vlPhEm8832qFrC3R+HVP2LYnPJfvLBxbHGqamyHNIg2zv6uUz1dVC5WKpoiy1+v6NfJ5TW4dGiyvu9irygqLuTgEdSpBdh049sYeLQR1Y4FeVwrO1Qj+pw7/aDwz0nuOCjQU4XV6tyQHREWy1+7JRg6yekO1x84Sf2qjHDmPidbzbyuG3rdGdY18id8ANEt8dlbgoVxbq39+jqw9y4M5MId5i2YCM4uRP/qU2P/XuizyYbrmoaIoIvJjRSePVoW0p8Hba40vNThcvnknRaYizKrC7x4771OlAw2sHL3uanvr0qIq4ZXZeM/zY3W/wSSNjUH9oJJK29k/guZtYZ9J4XaNqeBgK8nNwKsn3BL0DeV7z7kYZ/GXC6fl8tcZ/tPLorbPfJAT7irRUXVSndSsaLZCG/TxgA40q5DrDpwE97FivZu1eoX60AAAQAElEQVQZOSyvLrWjcdiRo5ZzJF4fNIPBM7aS/eGVAjrs8X35tlcH/vjzpQZ0VejuhD5H7vfI4/j2BtvYKgcr08mrJ08vwDGcjTLigeQPL3i+14Fm4W6A7hS9BrfHf3uv+c+fFMCSIfe43lb7v76XFcQDZ/M0s3r8tkuxcy85mn3xxZmyMteILnbYf8LZBprtwo8n4GfIU8U35KHEuAFeBpoGI5i3p8mojxsldalkO2r45VYDZ53AH/Fe1vScpXRZKwHDo+2BLSc+KHl+oSM+8rjZSNioI56L6KgzHqAzDpsNLmr36yc1P79X8tSfmnywQiP3mnlQbKSkKpScrVX88EadG5UVhcIgeWKujGZN87DRRBzUWgyDDnjn0LuDeuLEHt0aaPIZbzy5XXNzpyf874Q+Z1Wt8sWlCEsViAPdxVLD50cRfKh5+0UzeNkb3+FF9h++V/bm+akx7ftZ4eODOvKPER84BGm+fZJPoszu022nfpkp7DvN8HqiVudo0M/4ijBK9Wql5M21nh7uNRKfTuR3xdlKDtknh0Eptj/RKAzE3DqrlC4qeHkuz/UUZOjA5+z1M3V1ogBPB03yadTMmQK5umMNj3w98Y2bkf+iUIYsZuZl+JuJht4I3u2JA5U4lXl5wobx58+aPt5LRi+xkCc27cx28RN78pVkWaIHleqQyeW5hJ75dS0P7R4sF9hp+3nn5cGBjvz7cNjp8OeflRr1eXKSb0KcMydeyecn5AgviRU9ukzBUbpa8myQlrmGzJ1+cGIk95ngtydOLcClSPMoppnmm40yBU2XpYBpJUYLdO3QB7P7zOL9Gt3BrtvLSppHOehssUnLB+aLWu09uglOuWbSnibykXhqYJ5PE8VukuFgit/o0MWAbgdwckicYlXgeyfNftaMrQ+AZwbW59+hI+BA/QqsS4O80QqfLK7PF0u5m60UvMI/vJY1uq3e34LJDfYUON8Mxu3v7uTRVRecZuQa2Mv8m2F+Rj6QnK8V4MMOn5H6KHtmAstyGrG2lmgmTk8HJUlUvVwDf6Mi+lDllWZs4eHTF7lZ0qqQx/9l37+Sr0sN5MnhC3h0uZKdW96r+P6Zih9faQIbvNGhSSnnDF+eNIM1GbKbwJqEWNbDnxH6PTwuX1zLN71y9I0gRntsM64r9Rol4qaJfGEGp3t4PdepSrMtYqTxeiH/40vZLwSN310oPU4SeCTifv16gwhH5VcX8tBmMvLBk4NsFNEDx5zdl3sJnjns2n6YcfrzB3TuSR46c3DWchrFQN7j5S5rRLCTJwaafv0iwa+0KDVarkBcXylRN45KslR78py+75mTKE0zuRhP+iaatgl+Ol6tJTB0QKccMveGkcgvR/fc63ONxO0DNWS9Q7bEER47HfGT+4/E+KaP5GijZvmYwN8l6wc51jRfa3Ka61wJWOfRZ9GEjchIZaqJ80e71nRyj0c16NJMLDrCyzxDv5FpC08c+iz8kJ+lKXGyOMKB0UfOZT5KNEtb4rAOTBP8SNCrEZ+cwA99f6Uh9afz+X2vPb4v/nyLXs0aH7ZSlRHLOWIabIy9I/7G9HK72WhANyJ63RIfjk97uTRVWybqwRNh8wF76m43cuQOIziYXqzliSmn4NTiE3KcwYgMhE058vI5i8pQIYdMUuzbP7vUIcwK2GoH3mfoZpnm2iVSJI8K1DrS//172bm31KN67CziP+rra6Xow+SkI3Un/8Oz0xwvXjPMk7jzPwz9D6/RBMeYAID/4SYXvDstybv/9Zdztpf+h92+XtV/87JrNvS/2O/vJzvnZAbinJNzTt9ezrvTZ+fct0unz9572b2/XfyfvrFnvo3/OsF45pxd55rxzwZvv31NwyCbE7xXgjImMQI4qPxv8zzP2tB/93LutzV/u25r/Pb2tN7ff7brwXMGnjHwG0xx7CLDlMj2jOwbvJftZc8693X94LnGcM6e95iiTus75xS83XOnZ4L3spetHTzXuT9Os1qSWycvx3+BNZKQYPQjtbSJgZPoBw3wQPbiGeedvTsNz+dooJQk7BVkQYTdNfomkhobRn8w2hn23sDIsf+39yY7bPu0RwREbIw4crs/4UyMzTOG6FxQB5DZ8zFJ5QTNzkZQluUcWrKi1cCcERCzPQe+tzjJjjPaWjBG+AGedQzJ6LfzTiSNrHS61jN/oPAmzsbp1fedQhIVOWfwQcF7Oe9OfO6ZZ3tNkiJGK+4FEipPkhOw0CIvmB8UQjwluR3FxQEnMhJwzM2gkWR2wKFMyNsaEsEFxfB1BMAioagsgjZvw3l2kQZ40iMT29txxc5r53QZMkii7IwOgnrODtvkgpeL3twXsx1n9sxxmuFxcuJ3lOc/O1BRVoo+ga5BA7SFGDUB+iaTLMmUAlBOTsJRGqgFErDEkvTVQmOeqAG0Y10qp2DumNeR5PqTPkGQCZl9TP/EGR3nmfYdQUCH3FqZHloQOHKvxRnbmJxT8FEO/tl8G3bWgL55ALmk0CD4kbpAMGw7inXaU5AQ2dIB0hNAPjStOopgHclQgWOY4c0BYJecEnQny4pTo9WarcbbkKXwaJafpCzN8I+ZnNkKTmOmUDsxcq536IqTWMWmz3qiyP31k6MQ9yR7FczL4ZHpSc7eMSTKHLwi2ehJxDLuZeznOVNEx5IkKkG/I+fz3DMczgnATD7WJB2wxYwk/LSv8ZTh2ajAOeRcT9DDmGeas0Q1wXtG0hYIeB5p6m5psE0OWplvP2WXsT5v5eZZPWdJ+Dyh0yl72/uubdTj/Dv0LbC+WMexdoIdOPRiMvme9Hgw8mypE+32ZuCZzpylfUDuSZqdZGN7ujRVgm7VND1Pt/nHYTuLxUo5QX1DgUDiVJzNwd0ZRcYcTLVl+rTnvsM2KvgS+L5arjmDk2dejp7aHjHLTrKL6I4PQSM2PsI72QtssoZqjz6Y/RxZz5Jmu5VBm/FmCFJGsjYTnAndXhCIemixPSBLT2NHIJkpJzipKLoJfnd+VoRHCxKL0YCGfTqSiZzg3rAE8pRluVJo6whYGoYleS2FLIdg9hR9CuZmWar+JIcMkmw3qSBYK7BPVJKzemWsY9hmtB/QpRF+T5yvRddbgqoSfpveB+dVLFendZ7QeQff1xTKXZnKAiC/LPXYHrD3XpcXl7JGzQBe2nnlnSBLRsHMPzPnz9GDkT0qbM/wzHMoz6StBXBGHHNsnmNf+wm5jrUyzhuYJ7mTjMT7nusRPAkhymQ0krSXSaoyKZRB+zlN4ojtt5ztiA4ef/su55Qio5mCvcnGGYYwRgIxX5dqAxhAUfrpw2el4G+6qGRB4y6V5LhnRejx9FZG5w6elMsFvMjVmD7sDqoVObrTYrnUfPIngwy3cuy3QAYJttoS/K0XZ8oIxubgFPNMi8VCAR7MkpbwOKB3JkfH56fNRgW4yNvTl3NO5/YnB5NAEfqgkERVBJGOpCEUmUbLdJgTQjj5DpOv+aqcMx2x1YDeL1dnCklK3jvJEoD65bXmLCqjqDHzvDXeRnyL+ZcWbFpgLyV0RdY0XmTwoaeoO395lOnNnuRBdkPSQOAfYxRMUsKZWnh6IIBOilzzIldPEptgH9X5WjnJQk8sWcCfDc3vGXzNL1ayYec5kETNKBAkqWdt26sjqJ4Ijg+f7yQC5I6CzYoC2oAtmm3m2EELZvckxYZPgTmeYDkjMeuQ4Qydh81Wy2cUFCxhgy+WlDqPfmSZIjKqkNWhbxSzXGPwOqMAdlYv5Zyj2FXr/DVJbxqUEWy7GGSjJz4N8Mf0NmKHprsderGhme9d0HK1UE3Cvv5+rWyVabW4pMnbqI2JchpKPfrT//UTNupkryW255zTiZfIypF0n/QoyXRk3byu9fz6hZ4oBMEi+RBl+4sXZqKUcxzAkMPNg9rMKwPje/yG48ylIkW/DcWmgQKBtMMGW+SdoPPOB3wQegUf86zQxfJM1FYF8CrnuQmaJEeD907b21vZ/wtwQNcjerw8W2sgwd1/utM6FIpgz54iX4nNG43ilZLsBIrNTQd21KkK9rThWNPPUnnfabKCCYlXnpXK50STNTYpYM/4zxT9sOLHuMjkylw1upn/+Fr3hdMjTSujb/BOaZbLQ2uSRHXo5IFCwAAPzy+vhKh0BDOvn12rDtnph3Fikcv8VKTJabyu2bdEPwNJvMM2vvzyTuP9nuLtgw6mw+iVxQ8ze9iIaaYR/Kwv1kopMjgS5XxZa83Zy7oiFsg1UeSbVoUqcN5niRz6YM3dg0bdfLzVzPNzEpRRjEooLh/AGPtttx76cwooic0vggb8wwgONl8e5EkqB4q2EzYhfOoQvCL7H3+huEWBeaaJbX9ycQGPzn98I9FYe/bj77Szn2BOWp3/cK2QSXPn1bzfa0vRoUZ2btvQOHqibzHL+0RHGiwjvjCy/sz3At6cgVtmswk6c3l+KTPS5dmldhT5vnz+qB7sjWBBhx+0hFfwqgMPHmlgf7z7rAW4MxFn7b7cSHLqgrRlHxsV+j3imzr2eqRA1FKoXeSVFvByWawUSapbzqYauS1KbeFhTRHGYp0lBceeGEPOq8bHdvAsIVGOZwsd0c1ADHJkfpcHzbOT5QdpTPX85WslAE1/+6iJWLtSUJ9NOnriFPQjQb+Xv3stw/QdtjVTnF66hIJgrYQCxdP7G7XRq/NoMzbrKYyMYJqnsXT3f/1VI2e1H05raRB9+vBBZVVoKkZt/nqvel5p5w6aXq2UER9PgN6BIs0Rvd0vUtkPUDz9+1t16EiWYVshUblYKoeeQCy7+evP2jJ3u8gVXp2ry4IcNExFquCCtoe90hC1ozmye/tZDze3iq8uidN67bsjMd8avI5apoWKLFMJvzy8faSgnFDgSNCpiE20j526X3eKiKzOeX7r1X/p9fjLI8XFo8J1qvploT7lLBfIc/uokuYVSKPul0+KZ07LupDH4c5dogY9Ho7MPUx69f33UggaKJQdaeQcyoRm1iPySdX8272mw6waPRt5/rDba4Q/DbFmTYx1cXGhCT7MFLnSfwIX046m1zsaj/ca/Kj8da34/Vpriob7DKDBljringHQmbxTlucq0K/7P/96wpXRCrYxgydeF8+fUaA/aqKZvkgK7f/lnRIKkGPqdPtIYRz/5h4OysCyQ3PU+fevlVP4b6PT3g2qnj9Xcl6hi5cq41rdX7ba//sd8mqxkUFHZDpM46kI2KWtFq9X+AGv4y8dOH6ux3+7092/fJR8oQ16cfbj9zqy9xI/ZFg3z1KxWKiu1tp+2uvuZqMWfM1/v1RD8+/4sIEXHyRkt/inC5398VLxx7UWPyAgmgNnPlVHsf7up49qrfB85rX6bi2/H1SCVaGIWiwXqhYl8fCokfzIYkGvoCwO2v3pXg//9kVjc6flfzgjJ9jp7t/fS31Qc/fEWSaNidPl//EH5S/X2vl7FRShxrVHZgN2QUCB/Q/NqEW6VP/pSQ9//qzxaVASS2LMSSXyfm9CygAAEABJREFUyYlvtIg69jvVZwtlfD47W2sPNlyA6xH9Nt/gJEXsucOnjU8JNOyxtVRraMvfZPIJ61VrHT/shdopLEutX79U4HyXb16pR7eMrxY/dDR9yvWF8udnNM8/aHV/lEc/C7MHimgjPvVuu9Gx8Dp+vNNIjJWnCXa108SZC5opqjId7jdyNJZLbLcg5lhdnism0gEcLijWu0Vg/0Qje3/66Rft8fGqc/Wfee7TRvs/v1NCvLoEX6t6gR7l4OyjBgqs49tbtTRwksuVFteXSn1UeGrVBYf+OpXoYs6oiIFGroXrlRJ8ao6dV/iF8o+vlf3+uYazUrsAb8BMX5eqXj7XF2vamF31oy7evFb68kIPYEJzVZ8atwn2qiQowQeM2NPh335Rgc4YPxqwXMjVhmHizS1NJvxHAS0FzdHHqdNMw8fiFGcFd/jmaXItri/g31Fx02j+5UY9vnHievaPr7XDnhJsdyJHPP76UY5GVkce1DV75FgpqUoV6IrMKNh7RgeEHLK81P3tZ8XXV5zhUp69MjBU1Fzcf3ijHQ2PrQbFN1c6VImKC/SDGHdNrJ0yL/hEge8F8ssYu8eNDn2rA43NcnV+8gllWSvHLy5ePdeQRY1ulBXSI/TgZnSIs7Y01o201PwJTY1DdGooSvfEBloUqs7ONFpcHaU4MapC8XKtnObUgTPP//L+VPQ2PT/ebbRNRoU/vtIMf0yOFvs2TSPL6XZ3t3BA2m4eNICTDdjUHffof1RHbHHzy1u1DnmvzhSfjprw/baONRaK5VKz2S40dEHsD89eX6pPpOQKX4Fej/jP4cOtOhpm/S16Sn2nyEpNyKMhDjTZOihIWqeY5NKztUI7qOe5bX9UQn3KJVE9fmvizPHhiH9YKFvWqtJCIjfL0DfTjQnccDwfI/ZLMya8OFeg4aePG3X4igE7XL94rkjccKSQ339+0Az2zeBZsRs0/fxJHn89EzulPDcSh5h97+8eiDc3EvFOAo0VudaAHoebvVQkStEn0ymXZVJwcuTtR2LuJ/homDmSfwa7F6Pufn2nFLvL0oz61FEBG9vb//uT8/U8i1vXjLwXy7XS312rnTuNxDfBRVmtJc1y9cQGR/RhNNughtgRPwfW64lX05ifGqg98ZVLEums1oAd2ndrsBzJhbyd475R2WN1yCmiP8t//B7er9Shr3psJa45mh5HcqhuDZ/rXINz8pNTwh5+16kHU3p8c8BWZy954tF0VSkadqC7In6dzWaJx+23gyNydcTEviiUcP/w+ZOc6f2LtYTyj583pxzXv77QBF/bMOvxy2d5+BawZ9REGc1vl0YNeVSyqOTu9nLILM8rTTyfdrMsB4h5pp5agqpM+74hRm10/PmdRJ1tO7UKZSZH3W2+2ShCn/lyvyoVoH8ipnS89wVzqAX4Va1Go1zq5aJXSozT04ANrD1jjx2xYwt2T+iz8Pmd4TL5ku0x/e5KDv2dk6DZO6XYbnWObOHj8LQHz9lzWSrFLzl8m1tWmvtRIm6d4O24yGQ2b2PwkyK4G03fv7tUSgM7KCh1URP7Ht5+wjdgo9Am+ILZy3jaUa8o4EuP75mZZz8cIwMYziYaZIOfxZeMZ8EUUF9fA/qU57kKYjPzCZOXrKk30Cj3YGo6SGNgoLtuUZ7wTcTzDl3shlb+/YPikUmc3XOmHp5MYi/0T3/9ovh5iwwkF+ENMfCAX/PwIuFMYn5+fiZ7eQRf0dxHkCy/07zM1XaNhL6ddKyfJFsD/SqxTYf+bMN4shuTU0Kd0qE/2XPj2RXxzxdqT6Ynjdr2KFflytFHlF/9p1uZTvQfP6sjHo74AjubNkeJRjyuT4ZF/U+fleJ7hG3Ha/QX2yhXa01glGc9G/aDbWab064hf2w0E+901N7cs7UgTxm86aZRSUgUoTvx8cRf28NxpBH9bY1nyOwR3TV7zWBni1wKYu/5olJ/Venw7gtsmuXe3im6IL08V0XzmIsaiBvLi7V6Lm/fvlc2BXnwTzRle/zkALak5JIBe7Z8zjDu7PxSY5bIg+Xh1YVmcHvCVgK26ogfygT+Q1v9xzdK/4l8MSC/93fa39zJs/4I9gibPGGzz+TxG+27z+xbKvsOv4c/CDRL/e2e814oUOcS/LNcMEB/mufKXmI30JSkqSZ8lflRYZcDmDpR24z4BRsT9mx/6cYTb+5o6jbU80rWm2neTsjGYSeOGGwgX4u3Ox0e75XVlbKykvOBRviD/OVSnrjXv33A9nrsKcglkdybed8/V/6//aihjPLQbv5k9sIfgxvL6oRNPo2qsMv5YiEH35qzTBtsrj3P5Ra5xnfoFKMn7ivSXBH9T/BRKTg4gjPjZSl3tVC2qBViKouDzZ871mzdKE9+tv/5g3rqVylxj9BzTx6fvn4hi0cn7xSwD/+H5+Q/jZqnRxVgeyAeSBznMKwjHq24BszK/HxvPoMP5Tk6W2ea7jbaUb/YUsdPmBeJrR21jInYi+Pq/9HLO6/gg+z7/6MHmeyc+9tzzjmZYpyGBGZhFXy3L+e4Z28Yjv34xn2M2oCND/Nv33l7+nLOyf02b7Jglfvf5jhn99zfnnfuv/18WuD/z3+c+/qsc6xHYDljOLafc1+vf11m5ow6jRCYByiOAOAETc45Oedk77/OFfPc6a3R+/fXTxf559s1u8/H05e9/zbs/ggtI+d2zimE8HV4r57CnNE3EfSIlz3DN3pfI2PSt+t27ds9e2/D1rXvzjkF72VUDr+dw3MtEoDMkpxzp/F1ra/vneO7ZyCTv1/Xc92GfnvZM847OKTTGuLlnJOdwbPn/Bvd4uUY9tmG3Q8Ro3Ve9rCtYzx2zsn7YJf09WU6M8meTZJUzrEX1b+Z4ZzTSKA3AdIRB23POWfXRvb3ygjqPJ9tzMhuoAhn+wzw1Phtn20P59xpXXt/Gk5y0M5FWVI/2hngm0dXjAZxP4F3EfqNUJtr6x4eN/IhnORifLUxcbwJB+sI0ALBniMoGXgo8HyaJgoxkXNOA0Bv+4yO86ZBAlSGyEZZopn7PfrhvZP3LCjmc27nuI/OCAdmDmnivssiID8pUCgdCVL6Q6sBZzDg2GbOYfyaOYvpRs8aLCUbxhP7bvdtmCM8ECzYM6aDPcmH8YzQh8QoyFEQnAmAegA+JdioZq6x39GCcvhkZxHfA/xIOKvRnZcljnUWhz2tMWRBIpDIXNCRxMg5R2jBmQxAmQYnNEdPaDdT5J6VIf+B84jAyJIju6c8Vc/hI/JvAXAfmA+ves4r1nPOE0R0p2cDn+08Rk8KTQPzxSvNUqXoSuBZMf+kN6xrRYkBdu+OByVnS0UcV0LRYpgG2VkynJ8VAx16YIHNdruT6USHftn6dqaIEzHdcM7JmjHGQ2vGRJ6d2dtotmshRGx9UMSxzbBAnDstC/Wcfo/TTO3srDuiwwNyGzijndUSxRk+21m2Dxul8uppjowEmdPTQXGQKpxa4FwxokvMNfnGNFHH+W1vk68V4xz3F6u17LeABHGmH2mIX20Mmjy0GT/NlpQnmtfIc1WddCEmfMYmPbzI8kx25uiD7E8ym+7xuEznBoquLec4wqs9wdMMXRkBhYc/do5v6+cFTleO0zh12Ibd25JY2RoWRMzosn23BuHj9gne9ZA8s8ckIceOIN/OdoB39ozRXBNYmQzyvEDeOXNnGQ97dG+Gp1sa5Tl6kBFsmuzsmqBL2JxzTiGE0zNrn54C+j2NmZ4kIZmcch/FTc3w1zHf5GN60JIAeueVZ7kOFFOOFLqcc/I+yF52XWDTiE1m0NW1vYyX4jQ9su45e0T2LUFVTpHU5NYQaDg5JRE6sH9bI0PGGXy0kSCnCVmk6PCW4s8Mr5x3enrc6JHgoyGpCha8UYwqB9Zh/cAzNi+kieYs1X7olNalDvAxsq4LXnYu41EHXSk8Mhnfs35VVVArPfDeihcj+xme2Fzjf8r6dhbvnB0ZfRq1R2ZHAsceOx3AgABvjQct+vH1mURJkqisa2Q7YA5BkTkDWO9o6KRX6GnuNdap3LJQwTk8OBhJ7ieSlCcaSTNY4Qh0p8eD+tsnLbDfflXI8sAniidO4YQrHYWGqlrJF5kCQeIRrGs5t2FgTiC6Jik0PTb+pPBiICg07GmRyUDjZuS8PcXXlgSpYo8GGT/Q8DiCnwn20IKTHRhsOuVD0ElnaSruOaudMaXwa9ee0O+TPWN7zgfwYjLVkOmP2eI0z9hmowFdNf0wds7ojUMHDuBuR7PIfqvlQMJXgjvOOTnnlFFsNHnsb+9k8hGvKY1KSZ5SCnIWcJsOWSDfgAkz0nTOqafZYT8Us+B5wwjTIR+CUuR5IPky/jScwb6PyPH88lKmE3kLnR/vlR5GZcdJOUlHQ0GpIIB28K4tAoWflVrwf0yDpizqlNeydgG/IzpoP/GewMuaImtKgrSkUG7PmnytsVH4BFzo5eB9cF49diY5+HNUyBK1FGAKipg99FlyZXbYEVSbvzEbb5HJDnlZQa1F3jFJtEDOa5rKFX6qATcM74zXaZLJ7Kql8fpEcuec0xGf0BCMZ9hBv8o1wfsRXUixBdPfgmKlCS9LM83DpAy9HJhjdIRJSimOJHUpk0kG7tbn55rRbR+CNuiGeNmzq8sLpRQ4AoU5UfCZloVuh+OpKGK8mOpMDjkV0FiAD74uZHSPTauCxLqlsf9E4lfBxyOFgYm5E4laCZ2L1Up1XbETesK/PfZoPNqSDC7fvFD2/FI5iZzjnsm4AxMKcN9DS/vlqBW2NGBbZud7cCXiK2JeaKAIXT2/EuCh4RPFvcSrpNgYaKZ1yDwHq0bOOWKvT8jH5NAhgxKdNbpGzfjrRGYzmILGeVaER0K+Ed1zOMgZGVgT9RE77sCBiT22FLUnCp5bZL9pDrJG5eQFDQ8qsPWUIoN7ttL696+Uk3yNi1wtiWMfnc4oujvO1eE77YdyBtY7wK8Bu95TvLbzD/DnFGuRIDrO5SliVi6hFlfLmrwLilwjtueck+GH6dgZOjWClzFN1WMj8l7PaFqX6FiB3U/eya8qDejQTINpoHiyhpbx5lEpTbsizU7FCVur/fQgkfjt//WtBopp5ZyooChluntzc6MDOulZ/+R/2SvPc+xxlmFHYL/DYSeLUUw/y6rWI0nwiC4c7zenhl3L2Rswc4CmJCRarFfKieuyJee7IQFNkcvsaMTUSjnPxcUlOjtpp0ENfiogrD0+McYgO3fMoJ2zmx923JuRa0yD8rpSe9coJwHPQirz9Snrmc+M4OUIpvXY5wrd3xMnWHNNvOwcE7qQv34mZakCZ08p0C7hY3VxpiO60MKDA37c/H2Oz23w7cm+PxVhJooOImk+UojZv7/XkkbRtCgQSaKH+wcN+KEFdhm7UQONyYSCxEhR2mh7WEUV/+F7TmD87PXEHmvjD3HK5uet8pepilf4j6eoFky6p5jzdHMv0FoCd+rPO1X/8fdqMP4nbCVJEw2cc/kEKHMAABAASURBVAa7W5rOgu9hUSo8P9P11bPTGgm45/BH9ZsrNfBB6GQPztffvdAK+0qp7nkKxYtYqbzIVVGo2HzZqqcQ2cJ3h70GYuk1+lSzll1Pas/cVKv/9zOFf8zVuwcK2Ynm+qjz7yrd5U9ylWg6jbK4vEOuLbxKkXtc1BQ4z/X4X7Zq32+lfFT8p6Vy/FF8da6cYkzzM8W7+x0LSBob6Sxq9eOl3IVXv2pVvKnkoXWgaJZRJFm8eYZfj6fYaEMjtlrkCtikFaTyJ55PEk0x0/g4a/jpoOlfNhoo9qXoZAVmrtZnsj/V+ojvtFjcdG1i66e/ftD+y4OaKshk6LHXhpi4o+mw653Si3OKXRcKv1vrGt1xFKPOigVN7V49OnxEJgHdqjqnlXLtKeL1n59OcURufCeXq9DDiWKayTCit5vNhsZVpfrLmZyLKn5fKr0O0uWg9Bnsepmoes21B5q7v3xUuh+1e3ujHgy9vnouL6lYZSr+93Od/+MzJU9Oj3eTQnWl7A/nEs9uwKCATw34Aovrxy+P2tLMSMDHI7pe17UwETnvZb5tu3tU9myhPhw1pp0OWKsPXiN69/i40Uy8qrlW/s9nWvy/rrVhv/zXQN5V6eyfX2jKt3K/L+SuU2WF05aG3ef/8kH5Maj5/xw0HRwN540SMPH+Lz/LE3dNVa/y+4WSF1GrH9Y6ttAIHbgH3dFALF6dKX9WK6QzDcitthT96kWlvm/loK3VCF5HPbz7xP7w/z+udE4hNZkq3aB7zc+THv79i8J1puxFYiqmGZ17/Om9hF41FImLH19qpKHqq0xnoZBmEetNWoUcHV5rLqIS/PKWZ5IyV6mo4nwt842PyNH0SLyO4MnuaSfjb0uxdkdjyvKxrF7qCT/jh0THX5+0blfq72bd33UK4ML61TNZA8FTXE3Pa3hxpWGZqcXXtMQWhlMjOLNgnYQ4PH53pRmZOYsxfvog0aQJ5H/jodFIsyUQrw8USRc/fi/LORYWX2SJuiDt8NcTce7h7WdlFK3XnDcB8wZ8yB6Mv766ViRHCXbew5Y84ElVVSrPMkUwssrgD369oVl6/eqF9nXA5qQWe3F3O+YkGuw9+YT9YNWBBqit36ALi8GfeF82s/Jm0uMvH05/oaInR2lGstc6Vf5//qBDHhRocBpPlqNX5ryUR2XEoMMqUwU+mT8K+LTQjhrQz0lOSZ4Jc9X9cafsfKUMjPRplE8TZcuFnp6e5MgHdtjnco5avXymnGJxIS9Rj0jhreBpQ5xhSjCRNzvkuv9NxokLGoiVPn75oJQ4q8EPhENHo+BBJXQ0n+7AnoOeiKHMnqq6VkpMlCEba4Z0JBPL6wu16GwCdm2hcz/g27D/KqYqiGEn/I1nzYivW7ZQgY9Pn51pl0w6JFJFx2faHXT803t1NAB7co8FsVySZQohyIeosq4l5052a80L0w3Bo+vzK+X48mO3V7haq6fpMCdBPesF9m/wAwG5WYPH0Uid//xRMSZyMaoj/k2KQs74lKRKzlb4HU6CXdrZap4//vxR9tdEJs53+PhFRTufMCNJU61fvtQMDREdEi/P+5acXp8f1aEvflForKOGD/AQ/zYS7w0/f9bh9kaB/aWZ5sFR01mhxfevsEGP3/0kobeRWCxF3u7ZWgH78eDtBn8SqL8c3KiWpn07DWqI98rfv1SkyenSoNn+8gn+KF+thRJp4L1nnVBkMv85M0eJ09QNKhe1ZuK73CXa7cG5KlPugjwNxzAFTTcbMNOD6aXcoddOgyY3y9FYds5r/vVWEd5mrNN9vpVjjxCDkuVSI7H+lEbN+0ZFD3Ow3Yn8YLrdaBcnLWgOiDkeXqXvNtKnjVpkv+K6ew7tv7+Q+8MrjdTXJs2akZHDl5vsO/TL0TQOP7xQge/Ki0JyUkyifJarp9ES8HM5dEXsvqdJPP3yRSn6F586+U0ri3nHRYZ/udfx336BTyODnWh06LdXhv4dNw8K+GDLM+PFuXLiSGtkhV/v1RwbMHQG9560LZzmS/j5yyeaNlsZPvT4qum61hEbJYykLunkoXECq499R94ySORFE7miNzwijpvIHbJtp82nG42RQxEPuXk+xbHie5KmCjSmJuRmcfP0fKUB285JIJufPqqjeaUyUY4+1Gmpjqaqx24idmTrjMSVKXHjvIMH6I6j8aJ50n6zkfGwx5f25KqR3Cl581KimzQSA07Ry2Q8apKPUXqxVsTe3F++qAF7HPWFIzHDTMwxW7z0pxuJptJUMfflmcYEPbo613GZ6jD0CuBTWFYaqYWly5WSPFdaL+RiQuP1SS04erIRcpbk5RUxd6VoWELNIXv1SoIXdn/iu7pJCQ3lCR1yYJY2B81LEJB8a9rssdzZNEiRRuKUBLWfPisjB5mul5rfXOjpy62weo0BGRKT2nn999dyv7tW1x2VYT8OXzWCKQ79GvgeYNZh+6iWRvLAEcdP9+oKL+P5eL9Vek+Oig2bbAdwRvBvxgY8ONO/v1W+7ZWRmEdoHeFZj9waYqL+wxdVeYHdsQPnCsSdE34pRY9zcLYro9yyVHRRajq1U68BvDyQ+3ERGXpFHxVpjg6rXAdwQsi7+fN7jcTjM9gy4pN69jwia0fMn2Dv2R9eqkf3x4x1acgNbaOcHCgZJIedG0a1cVJDbBhudmrefpRPkRW0QKIKchqsB+2Y1dSJDAta8qm445zIVsZXfM+EvI32Blt/ePtBMlwkrzO8rDhfXwWJWD9io+H+ACbg3yS15BszWAYYqRNrvrjQTJ4x/Pt7DXWmHp3v3hIv4ZtHsLdMChrlW00fHiT8/oT+Bb4f7u+0PjuT2WZPbCOG5UoODemaIyF7gz+tlf4fP2pkzfkv7yV0RsETA6X49laDn/UILggd8DR2W/Ku8hycnqQJW2sOew1tp5nztmDA+vxCEzHuGpqC93J1oUBu6+U14g9y8DQ9Wyt8d40NlEpenOvQN+rwub3ZL/Y0sOa0zll/VlwuBCUazZ+BayPnVttrQI9FPOuwz0xRZrNiD9876fEo89/zuztV5A3rqysJ3duiP/7/+J3c1UqOXCukmXS5lIgFRNyQgkXx5zulD41CkmloDgq2HvY+0PQt7L3Nwz48/q7pGrVFgBEzuHh3+isXpUvV//tbmS9wYF8O/5Msk7pePTH7/GmjGVz0i1IzuuCyRImL6vGlvsplubAnt3K8X4+J+mlQ4L5H8SLPeP3tNWsGzL4NIdS/3frtzcT9EcGM0wivkNjfXf/t7d++2Vz7MBvI2JvfhnMw9Lf3377NvLFhz9ja5njtPZdPXw6H6dx/+5yta8MmTCjziILbZ4+yeR/kHGrJ3nbN5vz/GjPCtzn2/duwz9+GrWPj22cnByPtX51eM7z5NkYCOxt2Bu8d+v+VzcF7eGx8nuGfnVj/09cM3c6xNuPbBOfct7ey89ocu2DfbQw4hpGEezT5MIyHAb7ZZ2f7Mtnm2bPOuRNNnuv67eW5Zm+/3bf3lugNgI8NWyeEr+dwzunbfP32mqDZ3jqOddoHGmIMp/PaXBt234bN/TZG1re17fq30VGAsvszcu0oKtt159zp3JGAwmiE3XKcz4bdD+w1cH7jQ4IjDCHKcd/uec45o88zMvYhyIevdI2s/+3+hE6PPO+8O9Fs1y2Icc7JOWcfT9cH9Oz0gX9sXee83Gl8nWPv7fyea9iYAnt5eGKgZrT1PD9SOPPcNAd1xFDtc0YQQyyvif1bnJKdUdA7AvI9wZ7N8ZxJbGP7sr2MN8bj4I0GJ4dJ2roDwdXMPpH5E2fqcRyOBzzncJ53fE/h4wgYeABDwakj6Rpwip5n7FqSpqfiWoLTzYuS5GE8DZOLYz/jw4CMjZbggyLrRcAzB5xynilIvrzzSgkwI59n72XNka+0OIl7I0IcJQ04+AlHEdJE5giN7wNBXoB3I4mB7WXBjsnL+yCP401dkD1jgDdbcMs1OXd6foZv4pxOTp597dkO+5jYL4fPHTwZKNrYT8pYYbVjr6zIFdivJJB00KI8kbIoo8XOYHqaEsB61rV5MUvVopshy5BDwzwcDHpr18amlZdOP/FoMomTU0sw7gg0W+4NODh7LsO597xvAfMF+5re236e6ynrWyDBo6zkGDoFYx260bPvgUJAiozMMQXm2oQBHbfRMGcye4RW03vYogx5GG2prc37BloTnhvgy97W4n3kelIWsgSRnphmjLmBN4FnWubHLJMVhm3/k5zTTPVyxdacj4aVNT7SLGevnGszQfuslusyO4OehmLIie8UJkJHdIT+dPDD6LLR4/AbhvEhIo+M/SbmuOCFCZ2G8Syn6JClODdoOqK3RwKRgfcp8wdkO4MpAd7YmnYt41y2VgG9tr79Bt3IuibH9eWFZhgEedi3TsG890HJb89kVaWUcboJEQl79PC3whGbjRpfjB+2vu3XU2RNzwmOq0w9Qdyepo/JoCSxM52Y0KmEACGngWN6dSQ4MQwQ/GgoCFJxV0zBLpLDwPcZwmzAUOiUOoKxnETWijfUT7QnCMjQy4Ez2zggS5PnnkQkSzN0tCNQaJWg9yaLEf4YTzP0O+eM4qwjNrYjSDSf/0RgPmNFT9uNDFC+XpdWBD6rs3M5AlxxNvvu+I6JaccZO/TYeHCkcBzRgRyeFRQXYJm+fP6sR4qsk6SSYHfPmcmNtDpbn/i8Z++z6yt554XKMUvEjZH756f39k/wXvePDyo4RwEemb2U7FOvFuJByHDK4PHsbDZ8Mr0yOcEbw9wtiaStnSpoQ3EwUEDe3z7IxtGN2mNdB4L8HLVMsNMMvW4TKaPY4vEtHfZL/R2cS1Wyf5JlyMMrpfBhzfkdyUKD7Ev2M/oakoC7my8nYowm48MTwW5HkXGioDM4pxZZPtDwNRtwTDJ55mWl6+fPVcG/tK5I3kpVrJlhny3nGcF1+5z6qA7bOtpvcgGidYQeEn2Bg7v7jaygbXRU67UmdChJU50jwwhGD/i6A/TtSNCURpVXZyquz1RdXSiDv2lMdESPOvzGjmB9YM+QRFXIswd7siTVEwnXwZJm7C9E9JXznC2WStPspHMmkxXNA1HYihXYSrC/e/9ZLYnBgutlkksUdVaX10qQ44RP3GPHwj6MDsczhgEHwwNkafaHWBRJyA4UJSKYbzYTCJ4tQbq/u5U1y2Cj1uu1DhTjjA8HePFEgcWSpRYZOrEt+moFRvthmnuSmurigmcHRfDfChMtvsEh8wm7yLBTk8kEhu1Yx34wxhp1uQtKGSVY1JKkPtBEG41WcChmqWY0Urycc+i0U8G8Iqk03I2a9pOSRUay5FXhq7p5kF8VFEUOGtnThjU2G/xxgCYL2k3ePkZt70jKoC3JU+XwOonICh1yM5vxdcI36Nhx7bjbyWjNkO3IhA48SknkDxSSBooXAwXmEZyY4X0/HmX8Nf6tqqVghkzvPevatQw8Nn8pTuY5W0gS9TxXo6fm303eFcXrucqVuHWCAAAQAElEQVQ4X6P7X99pP3Zy0G/6U2Gb93ck+lbwoCA92r2PG11eXCnGVHmWyfDfo6ub7YP887WS319TfJ60s9+w27daouPW8PLGXxLrgs9GV/fTZ00kZ6ZDS/ZpiX8CPHJJOMUcKUWB6IPMNjruHdHhBbQG/OMeDNjebXT27JpiBeeGLxd/+E47bO2RQlIC1uZgjMn7QDNXNCscejuA1S2x24Bt9MQVD18+I2ehd4+n8y+SjIZGq3JwWqKPWwpNDcn5WGcagiMRn9ST7HV9pyUNOT9J2SAlnGmuc7UUGSwJbSmALime9Zxxj+ztcyqvbXtQtqpPjQlBTz1HGX0zyaXZTY/NWCFnQyKcE1t4dGCfOcVnazWpky9SKVvo+OGo56tXWtHczl/XJKDw2/fqy6iaJv6BtQWNF8+udHZ+efLpN1++kKBPKmniTvgd8ym2n515xt7HtlOCvjy+/6RH9q8pTmwpLrRBOiSzepSqg3f7DzfKKeLb+VPOXjy2Mvk0+DTDmZS4w3RwwFefflMafT75+mOv49zpHtnd/OVXzcikpLhs+5muokLaYNfRe53Bz7htZT+MYDQMyK2h0T4Fr4SimvdRAKQC+tGBi0a/XxQKNAZS+Jsi/8vvX58+92Wqpzjp2YtXGvDXtVJ1nCVCXwvfrdmSXK9VXazlq0yJFQOEYClwHUn4jfbshKOlcnC2p4Bw/hp53LV6fP+o1h/VgjErCpBuf1T9H75TR2N2HHrt/vJWRZnrzXdcA7sz3ntkOIAfE03R8xfPtaCh1v3pFzmaz7NzijS+RhSLL2VlohlZ+k9P2lNo2CdODfjfHSaFMurYH1RmufR8KQf29mCkuz3omDjtKDiNx1E7eLm/b1UcmPdhlB8r1cmlHv+60f6Xg2qd04SY1f56VPPLnji9UHizlvqJAss99jHrgqZemnCJBu3Qp+r7UavlWgN5TkTeKUXmQPFRnO9i8UzjflZxP2uxeK72HbT/63uZfr/fb3TzuFG9qJUkiZLIGYg91mkhXRQ0Ql9r/b+9UqJB5VWi+DxXQSN0wk/3+OG56TTTDE581IT8QgAr8HkVRZnzF8+UILscHd5jM92bheo3L9VR9A2/PijxiQIYlKFXX/7zv6oLo3o/qqXAl1J07XKvMQ+yPzn5ZDhXp8qxYfPvx2pUdQ5mt/eqf7xSCga02PJ6tdbT04PatNGY9Pr09r0e/32n7qe9xqnQ7eeDhrcbdWD28emgFp+TxqiEmOloBUyUfkvxNAw5ODrzTKPixxWFpCdVSVTmpRk9G7qo/YdW+92o1NUKRaVH+LagGbB4faH0stD4eVA+pMqvC83tXtt+p5ngZ/3iUsZr5wImM6smnvCx0/Bur8d//azyPKqpG6XYRLqb1D+M5EBBWZ7paTqq/N25ypdr5a8S9XOj5R+ulHx/qfvK6eKf/0EPMcgdgnYfdzp+bvTEect8pecvXsv8b43NGIb03slzpjQEJWnUAD5N2NkGfcirWs1uq/ZpT12Pq0+eRs9Bm4+/avWHlbI3uUIS9EShs2gKbSh625oXv3ul+nevKQp3Ojw9aTK9pyj41B/V0axtiA03NJtHErqZvWw4Nyu/XNPsedQdhfGcYvD5JTyKiZ42G8VRquYoUYy+ePVSEQzO0PGhO2iC5yNNqeW6UBsareHNqz++1Pbhq52cg7cjdBpWWg5RL0oVNfJC5iOxyDDAW/R++sO1jgg3nSRq4hqMN7NT9/leZ69fnnxRAIsccfvTT7+eGq67P7+Te3Emiwsm/JdjLSf0Y5YC83rW8+v65F9ilevhI74NO40+aDkGDezf/uWjbj/SNMGX+iJT4NlZM7L3NPVvVYUo9/qcmGLW/gFesE6V5SqfXWrMowTGqs6hV3ooZpnPqL57pokmZLKsdbVi3vs73f37L6puj+oo/E9vb7Djc/Vzr+P2ST24tPnlg47ENSvyMQVhT4VKGtwjcdTAyMpSVy9e0KTbqaxKGqW/YgeP6u7voW2Sx54i/iMsK7U0UUXTDSDUeFlrPq/Za1Tg3MLO8jW4Dt6aPpfE5lbkX5ULPX/zWhEdj7Pknl9oyJ3cMlP15pnqNFedFdwQOCHViuqQfawy5VmmqWuZdy2dVVqUlbyk3mM7H+4VVwsly4UmfFDrR01ZkKAp4v9SCtslejX3A7Y+KqFh4uC/Z8BNzaxR0PTp26NCliuEoIB99SyBerBvrx2+udOoFMYFYrLk45OAHlnNoaNhW/74GszW6XN8di738vzUxNiTP+2JjRrmjH7WgPDv2ydlyK/9stHxbqOJGCfDNsLnrQY3KX95KWGzc5WBo4+yBmaLGkDuKRZxb65oGl1pqBJlYPoT6x9oikVsSE7KztdiK5XESu7VpTKweyJW64h1JxpJ3hpSz5bwKpO7XGj0OtE+c1i+VMPHHl4n50ulYHz15oUSbL8DB/Y/vUNnb7S3ONMms6H/8ZXCYdDhuEMGlVyRa88+o5vhF1zGZnIXNDet6ufXctRNirTgOLNEsyH843d6QkfnQ6OJUT+7kDthVaMZ/+3A2qFIiPcHpci9mXpZ87B/3ODTVthhTtOh0S6X9HyNXp2pW2WqfKKB2GnQpIRGzoCemk7k52ec12lPjDq9JRd69/m0Rnq2kvv5RibbmGZKBuRJ47glBnCPjby9p4FGWCPP2VpiwwFGW41qQIdn7DTAe7eEkKpQh+zjxw2NyxtZzp6AE/ZDkY7G3vYdDX/yjm6/17f4rf/pk/b9QXMmjZGzcO4J+6/BSlSUNCMooSkWSD66V2u119gAud2I7c/EaNXv38ij8wO895fwJUlVUrMJIconQdnVWpPRfLuRJ8fMXj/XCl82YMd7a+5w3pwx4TNnhogtUMfTD+H7PFNfJsqxWVcXsnhzxG/05ETDjM6azGj0PDUHNcQM8eWFGvZy6JlflhpoCD7dP6jGtyN4eUlJxzkXmQ7dVu3P7+VoFvuzWp69AvQdsJmeOkFD7t4RdwXuOcYCuvdTK4ePcD88UwtdMw3YmXNEYqXxZqPVYn067xycZvJFh2zMT7WJNCMf+xyJHT36a3uNb79oot6zQ68bdDEmGTHUex2R0Rwj90Y5GlcRvE3AmqmIGhn2gzaOfX2dK3vzHH0PGrHFBBue80QzsW6W5TrSmKrJbyJySa+RneUsTurJswfsws42oVMDPJqd0/5pc7KFFputDK/xVc45+UvOxTq4FqXPLzVjJ9Mi13aAH/Bs+7iR0dRBt6NZF6Bd0Cl0KYCNKTrSoFsJ6wz4s2RRSuD0GGZ5ag1KopyLKtmgL4IG8u2B87ldozTNlJ8t1eFD3DxL4KloDobPTwpg6hH7z9AD/8/oIaPBtuPDUQXyEnWC47//KtOteLVUAX7O6I/IHVTnOv76SaYXsEAZfqD4/StNNIotfu1+/Sz3Dl/PPIfuBWowXXRabkf1Zo/j6VEd0DeoUvLDc+L1VvN//kXx06POFmdf9Q19Wb56ju1LacjUgQcjsaHhTvr7Z3LnC2U/vJbR1DV7Je836rAVswGjK1JP8fgFIQuPLZmODDRzJ845vVxpQgbhf/tOCQW7HHyfylQZuCP0f14WasqolPwuhd4R7Hd3W83/+lbJflRHH6xtDor43Q77gfEqLs9VzkGKwga3yuCLy9MT9p3kXmaKYLRnZAwPzrbEXjM5mw9BA/GG7RHB2vjdlVpwkIOzmOT3vfo/fcDmGjnijQz/NeFX2yrKV4VS9N/kYf4tEN/ranWqM2To+IG8tJs6DfBuwP7FayJukUa16IudfQ5O4+Eo/fmTUvQ/wS4nsNaG8dLxzIANjPYnx5Gr4I9/fUmeH/Xw+ZNaezZx8uy7U68x4zz3T0pWS43o+0htIrajQj8qrhdyrOFerBUnyZe5BmJFcX6zjfH2UYMXONto4j3JkEb4GBeVPLmpnyU5KWWvgXMU8LkH82f0QwzD4NF+EMY5J+ecZlN+uDNOA7YzngaXJa7xz+nLEwQ5FMU+2Hv77hzPYmz23sYEcNqwJsxMoPh1zJqZ87dhezlm/za4q5n3NgJC5s5pvq1j778Ne/7v33+lGQpZWzxv9yxRGAG903sCQHvG5jnn5By02t7cdO7rZ+e4xvPf5tj3b4Npp6/TZ5vDmH5b83QDXnh7njVPczi7WSKXTredcxJfI4UFo0ueD/pfv2wNu2vfbdh7G845hYC0JQXvNbGe3f82nHNyzsvJ859ThIcmH8iSzelpMNkQM0aS3RijHLTYPfGy7z4Emc5Y4Hz67Bx3JNv36winzzM8sDcDhmm8GABc+3y6zvntWTgqQaclKuiuJgixYfOcc7LnbAQPzXxOkoRAaDzR6pzTiT6++xBO720P52yuF1sgcFbivu0VAK9IcVuslWaZnHPq+w4c72X3vQ9MloYeg0MvjE4ndwqaneMdY2bRiXMZ36whZ4wYmS/uTeiwc+zLGezZSHIXoMvGaeHf/jlStJqZY2A6whvnnBIX5KFrtOs8Mw6TTgMZ2Fxuyod4orP/jY8OuUCVIjKK7JVxtpxzJT6czuCck605nOiSnPNyDKPT9hXXA/sCeQSaHYDZK2MdAyiTved5OydPKrD3AC3ilbJPYI/Ivj30T/CDy7IzGy9MnxLmOy7aHOO18fRESwe/4a2t37aduqGXZ60OsDpaMo1TzQmALAGzfSwAOBwOJ12dAPBIRcgjR3PA1ug2HBjQ2RE9t7UsGHPwb0YwR5xT8F5GizX6euQUgpcgzPZ3zilyf4IPnjMYEJ5oJ4C3dSaTNesYDabvGcXhJEmVxighp60VDwBi2zdCoe0zQb/daylAzgQFxrOOACdNE02c3TkH201/J5VFeTp7UQDEPhhZmpBtYQkIz1hT3vhizsCahwl05TiTgTmCXpPNQNJmONIS8BhfDhTj7BxZnmsEf1K+13V92see63G0KXvlXDe9OpDUNASYZmNLmhuee4F7WVHw/KgdDbjl2VrG0w4+R+wvIRBq0GGYgI9pv67NuSMBmA8eNzhTfNrRaxk1oB8+ptjZQFD3JHt5eO4YJrcNAVsIQSmOv2DdgUDJZJsWmXJzUBmc5RwzujKzR1GWbDvLdHNFYLhYrk4NKJOP6Ylj3R6dmnCMR9Mpzmb7GB3VYiG7nmAjO9M1774+WyYyhx2aXhM6broRafqdsX5uwUCIynCqI+fvOs4LvUVV6RsPW/QzopMQRgH0QU8bHC66ZgHIloalNXvSNCWxXKJNOtmrydEh8QM66oOX6V2FPlTLpfYE4HnM1BMgzk2nmbXNgTfs73yQOXiH/EXyE5BHCo0OXRuxqyONsQz7KbJcIsAymmvOnfSSYacPQR16aDq/qJdartc6X10QXBWypCdA05HGywAvzL6yLJVnfwflM3w1+edcOxW0kFFRF6qRU0lisCCBjJzFGlz2ZyPLNFMDvu4JIjvkZ7SlJFUVSewTDY6idyTOnfYUoFqK7abvZ+u1KvT1HF0c7IzIaJJkw3Wo0AAAEABJREFUzb3Nw4Ny1jT6j9hXoImZ+Ki61enP+Qzw/EhwHq7WMt3w3uv+7k4dSYTZ/nb3hKlwQqKkLUUD40eLPFP4xRYUvY+cZXHav/IJcthSDI3KzlcnPq3QtZAmOoM2T5A7E4CafW5v71TA46yZKCR2iqv6hGvd3aMSiiXFcqkeGhoCRksG8+tzDejZBIbMJCm+yLRizgj9CUnygcLzxdWl1iSLLdG3gwcZ57xKK9UrEiBkbo2cA7b5QNPV1h3ySKCZynRioHFsPDR+pvDa5DeyxkzQtxmaE335olYGnqXYwoJmrPmD/mmnkeB5T7Nkwg4hUr2blXPWs/MLjdBs+ngkKT0SjDoKYp5gHljGVpeKYMbUJErrQupmHShyi2C1Ri8qCkwlCed2bNWgDxO2fE8jNGf/GnkP6OSR/Q/GI+dlGDhBy91HgmFkHZOoh/fvCYwPJ/1dLlYUC5/UEoAbLVv0aU2yn5pudqPqxw4cmhRINgfs5kBgbrKawZIkTZWBN6YTCf5ugJaqrtTzRE4T/6QPi0xzEuSxhwI+NRQQy9VSX3YP2kFPuqwVsAs728Pt7UnuPkaNYE7BWgQV6qv0hJueBGIMTpOXHHa6QK4NmFGQyFHLIOD/ov6Rc3GWDlzdUkR22PaMbhJ8aEODKvGplAa56JSiXynJbB1SpeBShq33WZD5hAadazPPWSZVyGNPM2263+mRhqrZT5Klii7Iw4Prly+UgB0r6HFZciqKeIwtsnaK/PL9oAV6OBGLmB+Z0R+fZOoQuqPg0FnyrkmewkXy4kIuBs3g/cQY0O0dxZ17mu3eORk291b4IcHYc8bNn39Vwl4jmHJ2dq5VvZQLXtaQTfFzFy9fqXh9rbDKlVGwimYzrNuTsIzI8MDaJ5+47+Sx84YG4Zh4+So/4e+0rNRhE3SrJGwqOq8Gn1qQBCecz3z0zc0X2Q+k5PApJIkkRwH7kwaSnS2FiBZZpqwXDN/A5jWJfAr/nGYJXrgles77Ahs4772O4OaWgvMIb5JnawV4LJ63/SqeT9AP8crQnaQsdAZvyyTTlkIcK8oKyaYjNu/8uzfy4FtMoyzGaUncZnjVUdyOyNuvKk3oYYn+esNJZFTDJ/PXHr2teN9bTIQumO8wfRrB4AUy17LUIc46ou89dmx/ISBSwDSf9Hhzq+TxiM0H1WdrpRSOj5/v1CBn18yaj7NaK4igx3v0dLVaq8+jHj98UUQfN5svmlepthSUBjAkhV8LCHigAZDBxwV0deelmrGX/WDJARqaPGj1z384FW48BevztJQrUoobd+o+3muxujwluv6vN9QFpq9/gjRxwgLlKDA99Y3uKRwm6EGO3EusNkDLgI37i1pHeHTxwxtd0JzNaCK3FEWDFeiwL/PdC/x8gvx3+O2GYnn2+kzJolZ5vta4zDS0vUKI2tE8e0LGOf7A9CepCxleyXttKZyNXx51T1O1z6IcvqHEhzh0NT0O2oI/JXa2pJiZ+lQpOnd8+1mzl5ZWVKDoMaAEa3zMJf7lHN0w3GmrqAMF2lsK8P2XRo6qYX2WaTnWWoB3Y52jiilN1E9qJiJk51TQOFm9eaUb8HICs83v9se9RvRiRHYPf9qruTvouAjAy6zu00ZPv34Ehz5Q1EAifSuPfgew2SHbiz7X+OlB8U2qzEUFimFTMvLcvSKN+Ioie69ZE8XeR5qeRZtq+cS6+L7j9l5JX+n+PWcFlxc/riXWSPMZHgdtq0ahHuWWo+o0xVwbLSl8JUWpz7++04Mf5OC90JEJ29/+9EEBPIMK7bC1dOAd8erup/f68HAnB3+LAE98pny5VPz+Wpcu09Il2lK0uSeGSNGHJTzeW2ENevVuo8PtVvdfnjSV0kSha4PebfBvsSnl0kQwVzM8MFmajeXPL+Qoqu6xXe+87okBTHdjkLa/fFG6YM9/+k5H8G4Ad3qwPQPXHLqxI2+Iby7URulIwWqpRCmKsMEWE3S3o7CzZc7wb5+0/fORQuysw7/c6eziWuex1j1nzUq0/CrqAC/Ss0LF61KqnMKLSiW6FmioLSgiJuiZw/+4LNGELLf4gS16l8xBOwr6+tNnzdjiZL85+yaqCciiyk/N+D2NmlQFuio5fPgTsdUKrP709oNuP3/WXbPTkaL3buH0BLYfOOv1i+cUgO/UEXfvwejNfqcVRfaWpsXqH34HGzvhwOV3AxoTlMCPG4pgEZ7PeylM8KJP5BrJw0sfSyXPEjV/eqeIjyxfXsEPMAqcsELfI2c+o0ETXTj5QuedBB4e//29wi/32v/LW40UYW/ef9JMgZO7ChRdV6zjbvcKr1fKR0+xriFWbbUtvTKwdX73qCNNoz6kp3XvKdCWxDD226ctMfb9h/fKwZdwVcP7KyX4ofoPLxUo7nqaEP7VuY4U0Y7bRzVjpyIk6v/8Xj0Odvn9C1k8YPx5Yq0MnK2W61OjxMGVx81G2zgx1xHOjUpcUL/I1eM3A7lKACianz5qjX7bvTsalHuwy+ED/N1RPgt6ag/akgv2yDy/OtcBzOtpQsQvWz01R9kPFjn8aTuPGrIoR77U4iv2FO/v7Adl1qUmdLSgkBs3DXz8WZ5YQ5yvII5LsO0G/D8Q3y/4fMBHtBR1QxIVkgSdgm6K63lVqARzr1++VMb3PfmQxa1bdHgk5su+u9CRxvkUZoU6U8YzT2DhDP6P5NbbT7cakak1E/K61vXqXIObNdAos9/Mcd5rIF4ukGeEvggWlRSOHU2+7XTUSG7RI4f0xbkW2MzQNCfaRvR1Iu4bsVWCN6U+qsHHtqxVZoWcGfKzhRwx3Jw41WD+mHotKPAPxAUJMcSQBh2QX0fcur3fyAd/ajzuaIIfkPsRG4irhbbdUUd89bxvdSSOjDESixwlZJSSewx50PFxQ77xKFFzSNHXDj+/qwL8qDUit93nL/KHXgGccjQdDvabYeinNXcSMG8iZhn6Xnvilulud/LJATuY/aSConuR5erIeZOnTuUPr5Qgo5K41uM/BvTz8OHTqRnztNvIZZkCMVODvgmfknL2Ng+nJscILs7IbU689t1BMU2Vfv9cPbF+C67skV375V55XcrRMEr+8Exnf3ij4o+v5NDt3dCojonGEVw/tKqusB1F9cEpWSyUWIOFvPeAbqVU38vlUsM6k8hl7/7ysyZqH0Nz1EyOk2Kbjoa8/cZXtUBWYHLSC+zZqaU2/fTlRsNf3p/iWuekMknVQp/FWB3xYvPLR5kNBHR5ouGXGP5DY4rMIhjsiXE68oojPr+4WHMmZIE/zX73UubbzW5HfCXAIdONkCZqiXs6+DChGyEERc4q7Gy8qMCTnea7J81fNvLgMgRpxDfs90/4vEtN6I+tkcMDT9Na4IiKTD4WmryT37bSMtcpFienSYjFXBLk7g/YiFSPUTP+3T3s5bNEEZzorZHgPLWEnURMfrR8gHhm1iS9PJP78YUCOXn78UYifhlSrxGdN9t0z9dyPCP8xL7dyxETJNA2I9cWvqQ0bmI/K3VB3c+fNMJDgQdCBjO2m67X+KNLRXC3I6+biDMa+J/ShKqJUY40qRNi/BT/7b67VF+nqomRempSaVVL6PuMfs7NoAQdd8/WyvCTu883yu4bVUeneVkoRQcH6geDHzW9vdOMjpg9dPYDStAzYa/Tnz8oYR+rDXn82xQk/eWjJs6Xr1davHzGhVEnWSLjFluawaQJe5zQd08cPCK3jvwqwT/0i1SBJucANkT0dMQ3WoPf6MvBIhE75JbcmWzAlQK/uSS2Mx50nG+z2Zz4GaC9JK9w9r9XAbfG+60Gw41nZ9jpa6X4zoycJfSTAnFkSw4wEEs4zwGgrf3lk3zTy3DcF6kcMekE5h/doAkbMVvxtzv8W6sBe87aiZh1i54cJPgQwKKZxtccnUQjfZHk+IOgfhHliW/yV9canlUybO3BsNFyiqmXxYNZWcj/7loiBhCNxml/xP+tFPBvPfwYNauhPqEylem0WG9G9wQvs0WlHCyNMZEPQcPnjSbypggm5eBNUVZKX16rurpELk4zvj8+tV/tFV74JFWPDnITHZXqxULpm2daPL9WSKJiXcqtSpk9PR622n6+1e2nz8i3URKi7P+F7GPgWUcM3Cv6qAa82FF7G+8e5LD96a+flIAF6bJW2koeuZtIJ/IoFYl6Gp8NOOOW7PPyXOXotaNpL+LcFn3PXdSIfszIKX11JeO3l1MPnwf02moKe3z0nCWqX7/QQIN0++VWE1g+uVF90yher5U+O5deXZAvBxn+TmBG7hPN0JA+u1LAh8zg6XJ1ph7/5X6+VbWf5d9cyZ/Vmi9K+s8NMdxSDWfrmDOjI4bd0+VCntx9AjMMtwb8mcCQtF5I+NJ4tcKud3LEkA32NLyEHsN7/EEfZs1J0JH1+hvk9+5WB3Ak0Ez21A6mv37WiL8aqOM4eFPNUSO4gFtSxH86dMeRJyl4Zc+fSeS7PboV00zbuVV7u1EEU3v0WN5p4lnDt/jDM2XoSI3+CHvv7jYnf+D3vQp0xuPvPDGed14bW+fn95o400TMYGvs7IeSwYtksVIeElk8dSQOHz7cayaePtUSOI8G4c+dRp6bP9zJYX8jWLJMKjyWUyhyeTBxAGMNLwQ2ZuhlxMY6OzN6IPivKlVCrOjbUV3qFMH2x/3jKeYawODBdAgbHrAtTwy3UKICgNo+PkqsH4ClCJ+iFQKereTfPcjkH6pC4XKtI7FXnubwj4nIoyPuNn9hmOuhaXq2VLqsTr41WdTyxIMJ/J+RzZ54rIlS9/ZGAbqsLuyhdURIM7z1f/okz7xk28nrv3vFEJFdOA1h7P/dbXkEYOPvrzsE+fef7b7HOzsu2nv7/m1w6W9fRtgMWNv3v138X75xsn2cc3+bMXOgEUccYpBzv12fJcd/4mVr8+1vX98+TyTw9px9t2ETnHP27W/Do8B2z55xzsk5x9mdovcK3DNa9NsreC/PiH+jY5bRZHvMBFszYAEqndhp123Yo5OdnWHvZ7475zTiqGyt4L1dxr/Pp9HhsGzOyHoBGTn3G03MCyEoOM/gGk85rkWU1jMvialiTE4j8N2unc41zczUaW17Y0UFW8c5Bw2TXfrbcM6dNME5Jx+8rMgqXjPngmyZ/Jx3XBFBMKCEDNq2OT1zOj9ympk4wPe+H6AlnPjpnJPnOeecbG8fAnuP8iEoSRKNOH3nnOw1whfng3wSuZ/YJYaTnWVkzQ5H2AKuzjnW9qcAwjlHzbY/ndF7L8/zEwY54HAD723YWXrbx6jFGLM8V8retq4Fpkb3zDkDvIzsHYJn369fATrtna2ZEWAnaSo2s0tfv3PmDmAfAPIePc2zQlVVK2eM0DZz9onl2Pa0Z4LjdpNOquLglTnWEcc0UHTrASy8mpL4G1/gMcvLmlf67eW918A+SYq8oaXlnGjP6W5nwQ8PmM51BJomH7sR0dkZgEJE0Aw/CTCTkJ4c6sxacpILXsYXHh0Rz/wAABAASURBVJdzTka30ezZzzl3kn8D70d4GAEw1blGAoSAE3WAnYtevekvgYIB3sS69WqpbFFp5JwD/GdhmcyD96f1nXNKq0onkCQJHIMUCYQS1reGeo+8E3iQ+KAUmdm5YhKhQGoIWoyPtqfJRrxmiE/gr4G6h6bF+ZkSnGyDnhpvRwpgPQ5lSdE6Q9YlQUtDUtJS1Ldh9hG5zlKnL+Nfi2ysAZGkqVqcyBGa7BwWcNhnu+8c5+GJgfObfhoNJUlrRvI24iA6Cu6ec7g0UQGId3FWRBgpepARZFvT1Jp/Nj/FObHU6cuewVerTNHXNNORYoAFHin8qKG9iIlG5Lx/2MDjUdvT90EmNxump1sCd3t/0hH4E9jTnJwFOpG9Zvg+IQdH4DRTTHDwN4fuDF3fk3hKTmJUq5USriV5rsAzCXw12noCxpkAoAqpUgV0c9C+PSpDjg0OrWCPMkllOu5YR7+9HHaRk0xlyHr5/ErZ5DSTODgcpu2Rw2+jIbJPw7ntLAP8t2srC8id1GMzSZZiH52SNFXG6JCByavBJm0rB9+TND/xsCVAn7ARk1vKXBv2/mA80qwVwX5Z1zJ/tiSBZYsTxaf1KDqH0/kz4uBBC+zcIUPI1g4+sY1KnHRvNHKmg+kJNuAImmvoTXDoffQSsjPdbUgGJuhv4Z+dyWgxeiFDCYmdkMlEMpK6qN50kPNYsOzkZDpg8wRemP3m0JwSOOfYUslYYHfbp0djGXomjRaAEezMJO5C/5MsgWdgt5N2BBIdRYCInq5jJhu2X5ZlggQZH4wupqL/nZIs1wG5BnDR6et/pne22Qw/Hi34gbiJh09656SCwMTwwJ6xMXL/SPBpGLOANylBTT5KR+ziQGAdeNb2NZs3TDKaB3QsYtNzhS1kDPRwwF+c1oPPGwrEJkvD4ux8KdNtw4+egNH0xu7NghgbYOHq+XMFbN2SiiEPmtIIPmcKFARH75TCw/1mcwr2St5DmkZkELNU3mylyiQaLp3hPnJ0FIkW9eJkox3yypJMyaLUQNNkYtsDfDEakjRVCn0l+pBxIxmkjudb9MuStZH3hpV7ioOCD6ZjLY3bMzBrDE6RhHpm7yMFjCeSAmGzLKP8Yq2SwHrKE9n8OmRKGmyRQtwAPV9l6GQy6fOoHVieuUQHiukDyWvkTGOQWvaw9U7YgzztByEaZOXADpNHxB4Xi6VSJnWf7jVRXI8suqZoYEmmYSjH1Xq51ohcQoxamC1xFvPvA9ckpwQcOnv5XHVZEazrNHYUQ+nHiaVP980PVOCcFT3zs7VyZN6hy7bGLc1b55ycpHR0JCxPaknQa5+p+UTRnca3rXNIuE+xI9p+NF76Ip4wakeBO0dGTd9pDx9H/JP5EivcmJ0M7LMlKTS/waPagREjAX9RlHI0TvOY6vz66sT3QoFkZJThliWL5tPX1YJieXeaewC/IFUNzYEkzXRH4fwIT1tsP7B4kVeqCwZ8MpsQGChknKxqrSm6LMDeY9voCM02WhKsopciAktJbo4UHK1wn4ZEA0UBd+KKTv/O/BsWmSaKjhOFnlAXJ163YdYjhcwdxbQUmRqmNCS/RV3J9NjG44YETbM6imAD/DHZlz++Uv38UmMWZY2Qm53NkQrO1WMLB+ww2E96t60eSCQ79DmYIOTVo6tFVauPUn650n48aoY2sccsKWMNaw6n2GV1vj75GcMizJG7Ugl/jujtOboF+TwljV741LWWNBMqCtrL83NlRa7ezWrh157iR0eDJkMHeop4Oxo/+abVAF0FBZoj+vCUSsaDPMsUnxrdf/wk8/OOXU/DiGPkRaEVRafW5ElT65zGpKeoJgq7/eeHU6HwSMOug7iWwCWsCiUUQafcq7iulJwFjQDdeF5oPitPND49btTgL3v8RUNj7EDDsMhyRYqGVScF9CO6oPd/+bNimujl69fwsZfFes+//04duFFh+6Y3cb1QBEvNL+7RFw/Or4taVlQdh141jSiPjixjrqd3nNGK2tj94tlKSIIaWq/id5eqKfKtry/VlFEZ6w1poDh7VESX7M+rpyX0gcNmqw9PD7r43WuFZlQJ/tRgSgpfKxoQ+26nhOJuIMaxH+qz3xgX8VZ2XWt8s9Dq95fKwaY+jOjSpD5xKtD34jCpJXH3dw1F0j1Fyi+neDkJUZGiWART1jQCb24/6wn55v/winOvFJFp+OVOIinOwfEE/JoppKc/XCo+LxSySRMN53HolBGDHvB9E/FT/cc3nOHNCUf06UkNhewR/yzsfCZmvPvprXbNQT544uBeOxoDE/duf3qnsxfPNNB0GvqgzUOj+eMR+YzSwwHdLnS2WitfZFpU0Bcy6ovoCX7kyJjg/dnZc12la02N1+6ne23e3YMjhRr0PAf72qbTSGNwXay1fr7USOxuzIhsYTHIJYU++83S9IcXOtAM3BVej+jfTL4U0lz1f/wDMYA7/UZAQ0MixY7rNNMEfybi3qbZq0YOyWJS457UX6Wq//k7ucVSTdrrakFxirMPFI2zVarj7qikHXT2u1c6RrFOc7Kz3EX1ftAjxboK+79crhWId+Lbe/xbgy1z9lxyrypVNNnu//NbtV9alZelXlxe6eHTzel/PzHgeJ4OO03kEUmeKeJbisMok/kAnozEMG2d6/j9pcSZc3xuSuxpdp6B59ev3ihWSyV/rGgMtzpWQvaGD8+0yktt//NfT348yVJ1Y68MnRrQyd6j68QTk3NqHu8VaWZPVrwkpvNFpqp3YMwzfP+oGdk9/+F7DUXQTAH81YtX6jTo6XajNRiUcKbqx1Lz9aCxHPT5r+/R74Oe/fgMfs0q0N02JODolQ7o5wOxWkcsZ/7QYtGJJtdMfmNFv3QclFHILf/5jRy5w3B7lEd2jrVy4ubB4tCf7jRQCHx891k5dpNShBp9ry9vP0vg0MVqpRE7u16sFbDh+gX4Aw5lg5R1C5pPT8JUtD6/1BYf0FVRK2x5T0Hz7ud3GsC3VVapoHg3gGkHTaczPavONXAORKLdXa/jkOnhC/RRSOuhY1HVKv/hDf51o/7LRg6s1XmmcJ7o/IcrtTnPxJbi40d17z+rpEGz+O6lYpqrqFfaPx2UZqUyZFO+uNQAXjUznCYuViZlz8+1dunptyFevXytOSZ6BPNX6zNxcDnn+O5PtlSAqXyQw2s0NP0HYpeZfMBw1/35o0b0uqepWuCnKnTOge/15VqLN881ceaceM0aju5+j53t5akfZNC5JWaJZQEmNOhsp3Pi2XxZq2CIgndqtCe5nv71rfroNJUZhf9RHby9wn8k4Guk3rNPsKU8KqUYWr64UL6utesbRQq9tp4ual28uFYNTlhMVBSFQgh6urvX6gw612t99+OPKsDfR7Ddz9LIfjlF3/r1M20pkPfEL4+LoJyCe4We3m03ekqlY+Zlv2UXsKs8L/REHrm/3ehAHOUa8I7GWMUZzsDm+s21zn54qQEcOafp0xJf3v/6QX5ZaQUWNTRaPAXTC/DB71sJGTze3cl59s1z4L9RhV48IYMWjBuIsxwYazi7Q9d6i4mQkfmZNTHc3f2dJnz5zLVssdCGplsbZ+2gO0P3BM4V2IX91mbHs9u/vpXA9JFGYYIvL9MM/DmqaY4a+14Dw9N8rJBdrAolZS6LuRPOV+PzyueX6rDJjoZsNjnlxNvuvJLVkEYaQin4O2OTjzdfZL67gO9r5BjAxK6OqqtK9hrA4Ak/Ulalemywg2YtoGWVqYCHXg7cPEgUvB0Nw8z0BV47+1Ot+K/2HU1QbHFOozwLjkOrA02ZDf72KfSa4f9AjFX87rkqdGHFeTqay93NRmdJReNlrwEZZt2sEINS5B2en0lgb/Xi+Ykflgs3h6OSupD9dYkEvQfC8bk7CTqe/u0XiSaRS4OW1+dKsaGZ/DEFRSZ43aMfDXY+IcMJGaYvL9C/oBb/OnD2eRgl9r4gPhjKVCONIn+Adiuyr0u1RcAfD+o2G1n+mNa1cmRcY7+HTDpeZBpfLmWyTQGoLElVLheK2Iw7dMQk8G9V6QBeBedlIGYxnsgV0zRXgv9Qnck5p+p8rRk67S9jTIe9AntN8HBElr4ZlB4GuTcXWry4ktHejp2SBXuVtYo0l7tcqUtmTeQKLX7U/kRsOQeZrifHXj5G6R3ngE7URi352YRtuuA1vFhpa7kEvMJoNa1y7YajTHcTbGWErmGZK76+VLZcaiSPMcybqWNGYrrJdB/bEfNa4sR000jIwWLv6fla03WtCZyI5Jv97qAZX9A97ZRQEyixf12xJvqYgmERDA/OyYklyLXzeqGCM4tBn0dTnapFCRoab2KdBLtO//l7+FVqoLnv39LcudlB+yiPbU00nxP4J84ha/gg9yfiEF9mEpiqQ6MZuQfyigL9sR+uYetTDuKxvQzehsdG4+EI1q3Vw0Z3s9UADzz2ORGbopanOPhkCyHqSEMrYq96ewsdA43Xo2b8YUuclGKvHbGbw0cEcqOeGKcgPp6Ck+8lo3fCj6Rg+3Siq1bgjBXNXGNKm4CbxAFz9IrEsW06aaA27NGN+upKS3yuFrkGGrgtzSf/p8/qm728D9SwgsbPG7X/gt18vKdpt1GHDB1nGPG/jpiwLEspT5TRhHZJVEF8bPU4oznSfEtoArKlkvO1OrC0WK/UYefTOOMTK+Kv/UmPD12jvfme85W8+UZ8ax1yzWAbcKkBHDC+m14O729lvBE+bW+5YtSJ/xPxZKgL8AW67be4wdqEOMf0PWI7s9kYe7fYeo7dKY8asV2rOU74T9ePyr5/pl0qWc563O7k4Wn3/ouO5DGCbw02ruu1TIaihtDi50OIMtvjKRmt+rTRcbORXqzls0wzN/abjZIkkfmKNRg7g+kFNlBkuYI9j36cnpWUk68skEu/QudYg0ua0HHTL7N5oZPd7qD8bKU+dQpgkNl6f1EqHMEoYrjlJbhvv5WLLvfwKyjI+OXQoYw8fMYHhBiV4ZsHbpW9NC9yPZIrNsb7szOZvXrWm5w0ocMTMg9fnuTqXBFdD2V1soU+9Zpp/k3ko6pymY34Ipd7wRpvzjRmbNCPasHXAtxtyTMmGpxZUpzk2ny5Iy72YNGjSEygo1C051m//+m9JurNIh+b2df2nn+9VfrTraZ3dxLvZ3gXwKyUOQVx3UQOmxPnOmx45tn05ZU8Opq7qOGnD9DXcoZMnmc8/mz+/AjUTnrYb6REEvuEIlNgHcd5Rmze8T4sCrnfXcnR+N3hTy1Hth846tG1ARuN1DmPqVNL87j7+aPmtjn9du/w8U45fJ5ogHr4ZljYgg8VsZWnOT62R+0Ynj0jI/unN6qRf4otfMXa95rxNyFN5M1+iFEcPmGAn3vGoTnI4zcsfzVbbu0H2fBfxtecuHdGrna9R5cdZxYBboHPnPHV5itMvh5djmmmBju0OCfmORhZyOS4QF+F/pVFIXG9BwMm9C9iU3vqSHt8gYiNcnzynAV11IOau0tsAAAQAElEQVQGN1NrnJTXtSL42v7lreZ+OPmVGR/aVVF74rUZW3FJVHV1oXRZ6wjvAu8jshRyzcCs7DU8R4YzMeNE7cYjov/ma4Z4G18vuq/f/m/+/TZ3wqBtmnf/w5J2+X8Y9txEcHu68XfbjDDErjn/Xy/OrG3Drttw7us9H7xszNA80Uhy7tv1YNNOYGFvPKAgOdkc8bL5zn2d69jHBpdl1209G845ffvuHO8ZshfzR4KXmf3QdL5mjZxjxDFM0OGZdzqXvYc+u2aPOedOgbE9a3TYXjbsnn2fOaMPQc65Ex3yTrbOzDqR6zEmNvV0zzkn7/3pvs2xIV4eZXDOEQCOpzEZTdBmNIzQ2wOUTDt92bo2Th/4xzmeY66+skX2DJdP3wfOa2t9m+9xaB76nPsqa5trNBooB7t2uh8k1po5l3NOLnh9fcbJaJk5l9zX98a7kYBrtv2lr06N985/XT/GKJtr92fOMZKMGQ8D1z3rsowSDC542yPIglrxct4peD4Hntd/fX2V10Au0MnWSJNU3gfoGmRgMhGohRC4Zut5ro8KwZ8WmKDLhvFkgL89xTNbz94bH2abxb7OcWaG0VwQ+HvP88w3ALRAzHXICKdbJJlyaLd5prB2Pg9vBpKRgbWD0cEwfjnnTjTJSTYi8rbr9t45x73fhvtKs+0Z0lSKXi4Jmu07dJiNec81SS2FMVvDxmkdrnWAbdcC7My16x4+z9jlQFHkQJD5RHBh9BptkucJaUkhwcG3ifUmiiMJSU/EQUacpjirT9DfLFFHYudh0oAMB3TDANMWOBKM2Z4T1xwXEvR9YK8JcM4o0EZAzJyzJ/AI7OMBTBgnDw/2+70aWxc+nc4An42Hjs8dQDnx2c5ha6rplbNpR+PEgpSEQNIZqNeZJoKYgUS4w04m5Gz8i9CdAdQBHjjn1HatEgKREKIsYEt5L67b+6IosU/JAteZqCbNcuVc85zFIZM0zWRrWgGZI8rlqTwB5pxE9VaEv31SZwkEwH9MZvUEASO2Z83j5njQZrNh/Vlfz4PskNGR61PXKYFOk4fRHbxXS0JQlpWcc6f5i9VSbdPyflJwyAwerpFZlqTQi7NC5nsSm0hxYUHSbElC1uuEWRMyrPNaE2s1NEUs4XXOKcCDEBOS6EYdAc2BxsVAUy2bveYskae4m5AczXVOgoStZ1H2Aw8TNjx7p+E3PouX+Y0tQaIl4vZnWTmojhRh5qeD2syroKAzE7g36ETfDzi8vSJ7G68z+Gw0JfBgRk/7IEVLxufZTOrEgxZeZfB/4lqB8+2hlxtqSdqa34r2M/ZoPBzGQQ4e2hig0Zz1jA6dsIEV9+iqYRZky+y0gs8WtHboxsTFFofu2L9eLzUyv2dvG1uSy970O3qS21GW3DWcUfAisQCrTDQuC/UYSFbAs+jkQ5BhzZEg59Hkj57M8MSniSYaBRxHjv8a9vQ+yPYx+hv0YoAXjekzk2bmO/jfoStyDkzr5QiQlCVq3aRoP9W2KtDvTgf2GpFRhm7Py1LRAs08qq/QV+ztwPkz9OaBRqTxYUJHKwKOAQwvTN99RB9T1ehXyrwU+UTOEbxHpnuZPa0WK2Wsn+eFvHfyIcjOMWF3qdkOAdue81og1nGOk833I/we0OFRWxrrIYMedGwGC5LJKaNAZg3NDn6bvZusM2S9pvETvJfpwHi3pSD5oFiX8DrXhuZrksBLZJ5j52VW6kChcEvw1pFIZyHlLMgF2VqwZsG6yStLEjlsKLD+Fh0StB2G7rTHzc2NHGcqSOjyRSU7T4smHMGplgbPBPYdCTYNJ413zjmtLi4lcOAIb42nA/o2IIcJPc1XC8lkNfMNGtOYyGg97UFAtxtbbUkaRAGyI7lMKLIXBLcpe09Nf2qAzpzbYT9Hguo92BIIBlOSLw9fUA/MbT7xVvBeJ0k4+RBUUhBs/ahkCkpJjnyWaGbNjgR+8FIA2xfo/6E5quOMM4n+TIH+iN6lFP1Mng1n6sENoznFBgfkE1h7j7232HO6XMquGy+UBJq1exkmJgqSz1QUlRaX57KEaA9ODeh6Am4myD8rCz0+3GsGE1pLHKB9xXr1ckHT4EmzRFLcKT9fU2x+0I7CWUNzZ+bQZ+jFjRplJHH7W+79/OEUN62ur3loVoXeLmIuB61m+zWFkJZGVPq7Z1oSWHsaqgsKnQUySbJMI/pvemk6OKLHbK3MEnDOFHsnh19sV5nC5VIFAb5Hd2qCepO36aElDCm0LF4+UwJez+jYIw2APQkNx1LCPwP4uqQaM+IbZtYbseeCdQrsqIGvOe+N55uPH7WDv8muUyavEXm5ux0rOHXolWF3sag1YzfeBVXQ0RNzHJGhJVXnNK9ywHrEthcUgoIPrLf96me91wIe2zMl+12QIA/Yj8UE+/c3GtG1HYXhevSIMyLbVBN44qFD+LxAobHEvjMKMl829yc/ujw/k3NOl5dX2PZWER0/nQmfFeC/2XJFHNVSHH/YPWmEp6LwsajX0LVTC7amxDr2XAUGOfZbIN+GxN30Ph+ku1/fURBqoAIecFabb/7bzm2YVpvO0Pge39+poYgRvrvS1cvnSkbpCTwYiG2WYFq1WMh0+ZE4yOTdoMP3YKGg02h9NNw6HnQEDwaapiWNcTu36aen8LwcU4ohjcYbUOG+0/avG+3e7miE9Gpo8o0kgAUFiUBxrr5ca5WWJ6w+mmxIfocsKqNgl1ytTti9Wq9l+twSA4UYdQmWzOCHHyYN+IsKQ23Bm4Ei9RE9X5EQP1qjkjk4F8lJDTTf3tyqL1Itv3+h1XfPFSlsKPeK+UrxySmlELn5QDJOkl8mmcZPD0qJn1oKigfiqQZcGygkFA9H5fcHTR8eZD9RPhA3bij6WNwbKAKkdSkP1mFkOmKPE3w9e/5c5R//IB8W6v7lXv2/PGB/ZwqPk8JTx/7w5pcPmiggRGue2JkoSHTgo9mP8T3FDtMUusCI6+fPlMaoA3oYkf0WfPIvznWgWDdTjHZFrbnz6j632v+80/Fdo/Z2UOpyNdATfFBL/L2jIHCgcZ+gNRG8v/w//6ibodGMrppOTaZnq5Uy7O+ewmiB309pEBbP15pI6N2ZlL6IcheT/KVQ2R6/l6pEl3t0asqk/c1Bhy87La5XckHcj1qAV0+bT5oWo4p/XOjiB/Z4AxaV3Fuv5dHJkdihhpcb9HVKB4p+T6opRHpo2N48oC0y0crw4Ax/sDQb/+lGNU30hsZdT/Grxa+Pi0IFRYFhkWlwkx6JHYcYVJ1da/vnjdLyWoc+1fGvD5r/jH3/K0WYfEJ1eu2Z69tE5VUlsznHAcweyrLQAr7IOfXEK/nZGgyYdaTwsKdAGiiqi3vV758rR5dLBQmdSctKS7BlxfwBTN+8+6AFa43QFZeVfJqocFFzmanBr5jsF4uFIrK+pXE0kC/kYG242Wt+/yAhs0W5lOUItx8+6JwGq9nKAFYreG0v8lPh7PiXd0ooqGfdrOLFpUZ4kbBWZdjH2eMyykly0Jo8O1NbphrrgnipV5LnGsG/EXpz8Hb75Qbd38hRcL39fKOSInNspbZvFZeJhKxC5ZWfZaq/K5Uda335LzfKnifgDrylUDjebnX8fH/CGY8/3XUHPW027JnK9j//4Xs12ODweYAfmYakV0lj2f9YQWOmzS9fVH7pFMGR5PpC5atn6qtUKT4lp5G/Ts/UUyACOMBnnocfRZpr96ejqupSMR0V3jhlZa4eH3DEt9pvUZ6rlG96aF+pptnn4cEB/2RxyohfXirq4vev8HGl2odbLX88U3EVlfxQavm6VF5EbWhWbR832hJnOXyp5WSOHMPd93r66VHuQeDgUfP9qFmpRni+/+mzthTnGyfVNOMWr1/Ims5fPn9Rix2hSsrLQsciaMQHeWguiFs37z+p3+20Q1fOeMZwvixLhRAVgpPpjvnqJEm1xEYG/MoC3RvBQf34XPMfn8tw24F5hnMTDTmLmw8U4MfPD+Q9rdIsRc2mkw6ui1qLN8/Bq0bZopLAu2evXoNlpR4pfrdhViwyBeKPYbuXaM6Uv3uh7PNBYZQmYgPDFJO1Pm1UXF3K6JmJLx36OFBkH2gCLjv3NcdBv4uyUCRW2Xz++NUmiTO7rtO3l8WRBxpOkXlJVejA/f39gwb8Qf+ffkJ/ovbwZwWm9kOnDUXISM59+fxaZV2dGpyPNIScdzriYypwJCHegYEyvltOb3mMrbv99ZOO+FyRRyYUTEtsyRN3hn2n1HLBLKqliFvR0LfYMT0O2oHrDdcydGAAT6pFzdJBDh9R4Yd2YZDNd1Y49kFb5L15+0ECo2bkdP7dSw32n5uVLmuVYNkTRWWH7jbktPaDCzFNVBalIr6pI28a8G3N2y/K00zl2ZkS7hfLJQ2TM3xtquMtvN/1Sl5d4gcaPdp+u1YJNHU0Hv0P1+rxKSPxSEWcI+8Uf3cNzuwUYtQFOAwoaH/c6bHda0KvuiClyCD1UX0atMGe09VaWZ7LMHNVLzXeb4kTj8qQhX9qsQOwxOKBy3MN60IpMfUhD/LrSp74M/qgAJ+NjjP2XIZM7S+flY9Bj/B1V0fNz1aa0cOaNSbsYpYU8VcNOY1fVNo/PGiimRvth5Twx4aPViNKkfEEf4/EMiN58PHzrUzvPfZfx1RD0ymUmQSOPmGHPb450PSZwPjk2ZXWb15rvqw1WdMEvk/wffHi+tSgSEKihhxhtL/OwfmFPbTrXCZPu56uForgccyyU3N+IrY97rbSWSH36kKn+O/mSSK+cTRADn99R5F8VIdPdGe1EvyKbweVxJU9sXJ/bOSzVAF5ChvzNIqFTcniUXS1BVsW6IGHli3524CeZ/joGZs7jp3srw25djzZaE5e303Y1+w1+FkHZJxerCV4EUNQzjoOuTyyTj+PGLXIQVr1mtCf5GR/5ruSGBU+blTkuXLyrEgu68+XSle1DsRn+fevlHIv+QAmvnvQiI0K+3UFmAyvXZKprGrOlbGBFMH2lOcdjZg6g0/UMyZGXlcnnDLd3ZHvhggNxMsdPHXYyOHjLc2V9wr434l4xuLImjME7yUaHfpyL0fcOpPbBfA+g6dJmsp1kzqw1tEMjtdrbdXKrUrt0bsRDIgvrhQ4YwfemE71YFLV6tTA7bDVQA414zM74jUCIxXMH+A1Bich+z0x9UwOnjy/kkMPUxfJQ508cmvRnR7e+zyTwz9OeUQPo6IP2v/8TjPXZPZBPDHniRLEEACr1Pjyh2caXq3lJx6528uTNw80bNOYaor+hE9d7jTjz0ZiJOHHZ+LyFJ0Nz9aay/S0Z3g8av6ykd7eaYKW/i8fwNSNAnJRDJqYZ7YQyHc2ode8zOTRt6nvlaHXacQ2//xRaV1KL89Yw6v/9bMsv052g1wvOeKADN3y6LNj74BsRc4WFwV+bY8/LTRNo6xOZb5talql8K6OuRqa8iKWfcJ+Tb8j+0RqA7HCXyB3R9M5R38S9KFHeEeNmwAAEABJREFUF+rFUvHuqInYcD50srWEjzB5VOSkWqTqwOkJWxKxv2PObHiCb+6IlefX5wrPz+WWlR4/3ahFN9bkYAM2maOD4pXi60Kdq6NWaHGoqHk6ZXI8Ny0LYGDUQExvGLXdPmm+XuLXSznn1f71vVJorIkrTZcDdpCBeQ4+dpzbyxHTd+p5Xui9Iw7uafAJv5JRvxC11cwwPs9l9t2Y3uFTcnLxiQZZPE4Ktzulj+3JT/gvj5p+vdGxbxRoymt2ylzUnqa+SyN57qNGfJu/P1ILknpwbkHu5dGzwB7L9Vr1+VoO7DSbHcm7R2ggYFEkLuvrVA3+ctwf1e3BMnxSi43AJsUsk0+iOo2agzSCtRP5fsAO3fO1xP4zeplhpyXj6dNnJWmi/PW13KpQQxzkzUdA3ww+imsO3JtonB6eHhXhWfvzJ2WKCg26hv45RrdgX/KQ9A9v1MZJLkugf9SEHYz4LIulnsAQn6bCxSgxG8YOeuI6tRgZvPdlrgUx53SAj1wbyE9Erl7jJ7M312rIi47kzFavOoAtWUhkskyoBwTsOfLdzl4QiyfwPSXeszPHK2wvjSqSXM6a6L/cKLy+VHq9Jub4Aq3ZKaatL84k6DY9n/CnMzyYbjbKp6gF+jKQQ83oypQ4bRPe4S8OmVNlvPNeHj7W11caiYkjccu8zJU/v5DAv5mztNSPYgxqieUnbFp//aDucasaPzxnUYH/Ht8Ti2nWgbnCX5qdjOzR43O3t+AtGCDTkyw96Y5flJCcqP7Da+oze3knhW2ntKjk8E8Bm581af7DtabnK6X48t395uRbo7xK/K3R0o0t+nmQM8xjzR7f7otCM/WoDp9m14+HJw34JQ+mev13r2mefrvi+P5t8Pb/5stjnH9/2znH2Via6zM35r+tyYe/+5px+iNFiBiieOLrHXvg67vTv/PfPeucO137+3+c+3rNua/fA4o9wNwex5IkUSwMILSydWb2m8ZJAeE5OGxDv73s/UwwPQJoNsfmOvd1TXsv5v82lbVmRDvz8b8OH7w857Ar3JAlmCEEYqMgo8HW9CiXeE0Ig2+nL88eI8njaQ+uOOdO61vyG6E/sfPAI5tnz9u1b887507gP9l91jbabR0bLHVax+ixZyNnPg1ocu7ruWzOBE9svnP/9ZrzX9+H4KGfwXeba8Pm2nXPfJvlnP2r017OOaVpggNrlRCMOOcUcS6RPY1Go9vWNjqSBHBr21Ny4aHd6HTOGas0wx/bxzk+M2xf2w+my+hNAcce47Q1If/rfJyg3RtwRCb/kfs9emCBrEnLOa+eezbH1nHOKYE25xwfbXfJOejHIHuK1RN610HfCG8D9Ns+Rn8PmNt6pmcnHWN+wnB2Bp4xur+uJtkzEflZU8uemVjf89khi9FxxeE0KI710GnyHtGDkEYZ6EZANJIsTMxVGjRHrwg4DgQ+Azpqe7SArdE2QqPt2+E87L2d0z7LXt7Jc3YbdiYgRBnrSA7ZBkXkEKHd+BTQX+cc840nkng/2SHgkNEXuV8tai3MmWMrRgOTNfHegpokQrukYrGQ478jYNcDsh1nnIxvODF7JmX/Cft02GICb42XiQ/yPD+zZ0OAYfKzZMXHoJYz94DfFL0siJ+914R87fkJXsQ0UUVS77meA3Z5lpM0DErYJykymm04OElz8BqdNAQnayxNXoDv/DWRBqQHHFaC3ibwxBvPWC/wWbx6eN1xnixNwZOGK1+/Oq7bva+f+Bf6xdmdc/YvgUYLoB8VQlSLPtn5uCGoUeTfkWsj8o91oQEn6qHXfmMwgzi+BIlwn4mstyJ4yZKE+KHV5GaCVadytdBoM+BThl0E+BnhY5qkFMUP4jEeti8nK1537JelmcQlx0hS5uEYAhOX1UIBR32koDujN70mlTSDzc4ONNyMdxm8NftLea63tdDRfXPUjuKW0T4mXh16bD/gcLzbqKEw3LLeRCBaxkyO/9hWI3OMTtPTHWt723+1lOlwDn2OSTYmz78kwJaQN5xUnM/kmGFzpo+mJz4EFcjdmmdHmh4V68zoV1aUgk2s9PVrNj7x1q7NLGvF+wg9i3qpPEk1k+yZjFqCyZnrpvqQJXusJfnKOWsksLPzs4xdlnNOJgtLPI335dlKfpYGeLMfOgo9To7JCWfK0cecpNJniRp0yYqVJfY0EVhMFHvsPEuSy3xyFITvlc1In7WyNJXZyHp9RsC1ktjTEpMdxfwMmefQlDFy3pdlpQPJXVaWMv46dLiAH8aIJ/icVaUq7HdPQUfYbUFAHWCGyenB/lQNydXIMBn0yGxkiEDfESSOFJ8S9PhsvdZpX3RBvOy8xreawtAjexg/AvpoPAvebHU8NY4a9IzpRr42BEEjNmw02bWTLkH/kuZbhFfi6E5O4qyBwLUlgDO5G18N90rOZzwfKC730NWDvX5R4H9SmXxqbMXzbNc22Gt70qsaXIrLUnldagvvwrHXBQ0nJ/iNfI+MDYF0i26eP7uUJU8HCukCY/YkUY5n2zhrR2LSkBx27LslcDf7M0yLYHYOfy/SUuWzcwUXRMwrexkOml7Wk6fp8EARxCmnCGG2FdDfw36rLcHayHlsXfsp6YlgPPWRoHY4JSHGIxejEh80wLtxHK2WfEqKU/Z2VaY+jyou1nL40B5+R3TWfmLRkVxNda5slIpesoLRQPHKnJRDkxfoiDfMI+A1O00WtTyFCE/C6DTpiC7PZap0UWlLcc30oOC96ceAjpRLsKPINV5Umkg2liQAj/d3mjG2NE2VJIk6aH7cbGSvyLWKPRxnP1IQ3pEU5KyRuKCUMx/hh+nP4e07tdzb0YTJCGiXFGkfabxNEnRsZD/sUWNzfFTkIiJXzDJhNnZJKcmEzekJ+vOrM62+e6FkWalIMomCXk0hNYUnC/a2PyebcIYBPDNcMps60NzvCZY1TGrnQS2Fokhi6Um+6pjriB1N8PrLly/aofsrir87ijccVik2c6DxFvBzOfrqVuheTLUlOba9n355f7ILsyVr2pkd5j7RTNI0gUVlkqsHi3JoHfGdEbvIwHtf5Qp83xHsW0F2Cw0WDwX8VptIU53JU6he/fBajiai0O8dmFD//iW8SbW1pARwe6RhYjo+VVEdvtEwIDxbq0Hn7T2P6dsrYs8BWZ2uwVyz2w4/7cCt0zXnJN4n6Ew4qxVJPiOJS5Klur29OU0xodxz5gPJf/P5Dhu80wrMmIjdnowWcOdIYX0ZcrUk3zbyPFeOPE2HOnjhWWmxWmniv6ZttNk9ytY9Uky3P33kINhk97jZUNjcKCLrBrl92rAXyeoJe2l8WExqMc+Qemz1UisaJGORaHV5odISSM6bU5y+pZj08NM7RYpzfR4VOA8k/E1uEXtcX5wrA9s/f/msJpE8PjzgLGf44Snw3f37LzI+rN+8Ug6unPy88Yhi5oGi2VjMWr44k+oga2Yk4H9H82f8cH+KWfdgzeWLS+Ws+eXt+9OfHHz8+T3J5U7NZivBt47zZy5i9072lxbMfp6OW+3nTgFZGDZYAdpcimBYCEFP2Ke9HwHwAwns9fVzpezRUqR4onAy4ZciNuvBhCPFgv6wVX6x1sPTRi3JrKpMxgvxen71TCW+J1boJrxosZkFGHDED/YkyVUnDcjvyYrI7BV90IRdjGWiZVXLfpuwx64H9CC5LlX+M0X9daI+mZVfrmV/5n4zHNFTjhucMuw1odBV/fG1TPd9luip8PJJoi8Pd/pM82lBMaYuKoryey2MtjShiflBu58/qkyieuy0Kr2qi0LjWdD5Pz6X8lln1xTjiB9evnzNvEw3Hz9T2+j00O718MtHLSkYzTT2t/9wpaTM1VBsfHh80AJsKs7XOlrRbN+r9x55JjTV7jS838qFTBO+NHCe5suDUvAzoWic5bUEf3ri5IDsZ+fUU/zv+omGQKuWgtTuT3dqH1rtkfWI7m/BTIf/TosoN0QNoZWboxJ0rwc7HDZ6h5xG1nAULyN7TDSZUzAy2Plen+mpOchwKB3gJw2fRxpUTZEqe3Ulf71Qf5Yo+e5M6+taq+eVwpu1wu/P9Mi+LTp7oPBT1bk6fJbToEdivZ3r9PjlTkkvaJIafFSIKdg5KrqglAJ1/cMb5f9Ac6Ab9fCf/nJqcmQKuvlwoy/YyqMe1WaN9reNPHNMVxbERQF9GzOvzd2tjrYfheV9ItlZuxcrFfiBNc3H9najBNvtsPMJ3dbsZDiZZlGHHc/+66OyctBM061uJcHvNnFavbzWJpspyn1WuN0rvrzQnAZFiqLJy7X2NAHv/u1n9f/pF+XYiYev1vAzHbY/sevxjz286i5L9RS4DK/OF2fwwWmJH05Zyw9B9+83FIw6ub3X4eaoeTHo2R+v0A2nB5oJkUaJA7fWr5/rnIJVrqiU55cJdjFFjWbzYEKD/Rb424Ym5+JmoOFzryLNpf/0TnWaqmlGZRSKcuR7T1F+/d0LPeHzM54Zd5NCHpifqcPf7dujArZ4/cMzhWWkEb3X04etRPWxR7+zvATDCrVulMf+HijcNRQ8J7BiXS1VkyeUNH+ObtD9h4/6DGYGbO7JfgvqX27lbnrt//1Ge3Ks1Q/fqSWnm2lkxm5QgaxKMPcCW87hnV9A13Wlc5o19v909hTpdbHUGXpDX0x320d1FGV7N0tZ0EyTYusHNfhBj++cY9C4yLSDL1fLFfH4rCvwafJBLX702B7k5CXntKc57Jk/jYNciMqQ6/j5SaIhVhelntDlGV9qv83dlokm+Ffgowv87x5emJ7twLRQ5jrkyBNfM7291fRiLbOrPbGL/SnxAzmQhzaLQc3fHdtGVZJpQr+Hd7caUicrZN7+8k4O+60pJvb4myaddSBW7b48qTxbKyEWjmCs6fUxSkfWf/rrL3r8eKPqn96og68pdnZJ863CtwbO1HO2lJgfpikh5jX6xzxRoJE2Yb+W7wRwY4TmzzQ6E/C+BA92dxsdKfh7GmnWpOrAcovZxLMPw1GHsTmdWdhVcXGhvJk0EYPneSHJKVDA7Dc7WVOvD1I6Si0NxpFz6Td8SF9fqfzhpfLfPQdvSgF/hKSz8rMznV67RtbkGx620D4okdOSewnyu372TPdPG9KYWc47rdZrtbcbWcxdn681nOUqBun6+lqepse8yNWusaa6VGT0q1yeuGd/dyfL6wbi5YQdWnzp8uJcY5VqRLemblCA5+3YKocv+dsHjf/2Tj1452nge+za/tLWtG/Vtp2qxUqP+DKjvyxLrf/4vSYaWY41etNZYoLy+xdax0IDuvNI3lVlFTHPPT6pU/zuWg5ZYHqaOFeBX5nxR5mCemissPHHv7D/v7+V1SSmvlVdL7WhsN+BC/kfXmnkbEVeKHdBR2KJGV/uGTO8t/+1jCeeOf/da23JZRL8qNbw/qKUnFO9XGok53HwxugFPuUkxVE645nA/KnMNCeSW+BfyZvyrFCW5dIBQCU2HmkAzoyAPbnrtXWA78MAABAASURBVGYwpBt6+NNoBhstnq6W9UlfhM6kYFSO8D3N46Kq9YDP7eMs5xw8kB6I50rkO3/aYKOSj0EdvsXRtPA0j1LyLfG+IE7q0RUnyRoU9gMTif325NlaB2I9yeFTHzX++YPGv3xU8/YTstooJXYaoU+aZa8Ee2n3ezVuVPbHV6q6WT0+2/UjNjbqFGsTizmwoQgwAvlONAqsEXlo95pSpwX+JNCgmLB9R3yX0cAQ51mhv3mWqUWWx/NcMzo+0ViYiLUOxMc9tbIcHz1n7pTLT+elBF9a7rvn8DK6U64jGv0i92jgzYDdj9j5/Bn9J2fJiVFy8h3Br4lrAw3jQFxWv36mCfyuX32nQIzREucVMdVMjNg+rxTBgWyxoKHYaug7mWyOYG2nAZ/LuSf4ytkCedXw9osSZD4eG1ndZ4F8MuKy6sdXGszHHA9qI9ysMmU0dyd0L8CDlAbyCL90OMrPUemqluVRqjP27OHHQT35SlVU8uQQIi4/2Q8N/95qQCnPoNcBWWw5+458xfzJkZrCvCxUfvdcJn/ROJ/QzQk5B3I9n6TY4VETNt3fP4Ezk7avFkr+8bUiemNNtYAOFvAtQx/N9iJ6YHhnfmKsEjlsV/BzB48tB3fEkeYbPLoczS5ozkzfn6uzhhlyHD7dq4W+sxfPFTjLdFnL7MHjLyI+2oN/sV5Id0/odJSKVKIRaDbdjY0i/BZj/nAn//OtDPfnt58V8I0ifo7YeFLkikmiC+LdUC2UIgMXopQEDZnXksaWR8fsB2FH/LxoiB3JS5V49YtEjtpnfr7SQPN5Ar8CWBywwQ5a5zechRhwwN9PxHkZ9KZ/fCOzOf/yHL6dqy8TZcQn4d8/ayBPGIljz378/ut5aFhO6N7spb5OdcTeemQf4ZcjBzKeth/ea8IPW6NyQqb5q1fgclCMUQ7cm/CPPb4np3k8m81TQ7OY/3B3r+379+r2O/zFWjO25dHd4vvXcqtKPk1k8puw6xnbacz3YHNCXyM6n5c1stkQYw7qwOUWp9RfVuqQ1/79Z+n7a7k/vFAB/o74wdgwD/2rf3ilJsWXRakrgzowfHxWK7CfiC+mRa7+4y34GCR8qeC9P6s05kE5sfVErLr/fCOfp8qpFwR8UQBbd+8+qzS8vMR3EY/2Nxsln3enWLTBz3ts1HybY25GIJS8utZEvDEWQYYtI3bdk3t09hwxVZLXis/OvtqC1Rs/s56i6tWlOtZPsUX/u2vZcxSYFH6+k8UzjrixIX4biTNHGuMzw+KVmZgqxWctF0vi4ihv9St4OnCuVJw1i5rrXE9jc4rJ+3dfdIBfkfMNiQTJJwxNfr1XBT45MHfx6oUy5HrsGs0/w5OnTgPysRghXJ9LNOCnh0f10OLyRClr2W/Mpqul3O+hnZwyYNfiNWZSgj/y2Gw/dCf+ztvjSQ5uWanHZpvdVmZ7zvQo8cTx0AXP8kHyjBz/3pAHzcS1AdlZ3GI1CQfPLX8ey1QeObS3G2XMD+iR4UT24oIzBxkeuGHUanmm+uVzFWdribxhxL5bfLJ5l8UaXYXe5mGjgC5P1BFNSJ6be9Mb4oiZfNZD8wR/e+zJcY8vtT9/Vv/5QYM9yxxHDDcSkzoa3eY/DMNyYtMEe6yWa0VwcvAj8pZS6LX6YpFXMn8wml7O8wwQ2tJCmey95HzQt5dzTs79r4fNmyi+/v13W1OO9TSxNujFzZk5Nngr2XaM4L08a884MSYKAuyxr4P7dmibP0Pjf//deTawiwznvr63eTP7+OAVY5C9ZpJV577eD1yze/Nv69n9r7Rwf2aws+fsNsTnaYQfPG9rGG3+t3WQtL4NjqAQnOzWCNBYMTCGyGf2t6PbOZyXD4EjzrL7Npxzp/cjZw/Mtz1HQCp4z7O2njsFYYMpKmsYDcaPCeUKjjlcizZXXsFHSTzDgFzZ4Lb86b5OLzuzDdtbzPs2bF1zZEaHfnt5aLPhnDvRbM+JBZ1zCgwncZ1/fvuaoHGALvs44pR6jNKu2drOOdl7H4KMsJl5dt2CHAcdketGk9E62PnTVBFn5ljMrttcxxlNZEaHzZn4kPJcTBPWHmR7nnjHXgH5BfgpXjbf1vlGe4JDsXOlaWqXKBz1soMYT3nDE2KtUYHn7dmUIC2wz8j5+lNzdTrR5j1Ax2znkYM8NExKk5RnZ3U083wIHBWG2Rzue0bkfte2GimM2drckvNO386t3162t+DLnuCzbZvTfe+DxNwOEG9Zw2gNfE7s/OiPkxSZE2ywN5vLeOcddFC4HuC5c15Zkp0aozN6bc82rDcjL89zRp8P7kRTkqbyrG/7GK0D5z/xCb4L5Tqt571m9p4JOj121Z5kPmmaRo042R5+TdErEnSOPOfEasxPIjJjTnReUz9wLM4mJ6TOv05ZmimF7h66RkbgPM45JUkCf0f17OegbeTZ4L6uMaA3Bxxkw772fkS6+aKW0T57d+JNsz8QPEEDRmT/z56CxKzB0Zj+tfDB9qkB435/lAUXPcEpU8WBZPqRsZ6tHYvyxMMcOnue6/tOaVHQkOHcxmdOkea5khhPydoIHyCfAOegGPxJ/p57A9cDN2bDqzSqwwHKSwl6IgKywPoTcopcDMyPnN+RiIsAySfMbzuUdWY3r55r4t0RGTQ0Y2ZkZHJ1XMvzEj5IFvwc4YF4dTy7x7HsaJbuKMbbfAfPB3jaGE+QUVlWOtkUMmhxpnN0OhKUi88dDtOHqJClcHrWYrnQkgByZu0E+r9hSQk/C+6V5pCYb7zwYOJIMohK6AA9kKqc4o/vRnnsqoeGAT7uSGSNJkt6Rs5XkeAuVytV2GSGkw/wbIQe+74nAPR2Hb0tskIzerade+0IEPM804T+RngIeac9R3SoXi6he6mJZtXMeHC94vVKcVmqrko555QRsHv44pznUacnApEGZ5yjC3v0oyWQLdCHyJlbgv2OsSV4yOFdgJ4IPTXBUsKcDr0KBHctgUwIiVIcdDSZwgjT0ZQEKXfw8+EAluQnnqQEyQdLlncdfHY0mLba32xIQCd1KKdhoEenjs1BPbrogpPqXGVRaeL+qfEOHtn/N5A7qtFTK/R7F+TtTPB5T8H9/8vYfzZJkmXpmeB7iXI14jR4suqqbmAWMwORlRXZ//9xPqwMFo3urqqsZMHDiblR5brPscxE9/RCIOMZGmam5N5D3sPNIz22nEBvCVayJNX19bXEa13XynjGp4kCB3CU2dEjA8AtuClXazkXyKdb9u9la9bXax3Qi9E0gBsFp5Ek1c4l8Juy7og+nHPQWWphxQ/7D2DScN1QbB5YX9A38GzMUsW6UHK5lCOJXixX8ti02avhzecZmCgVoPNEojrh77zz0HmSoxHhKOgM784HNaYzEsIsyZXFRAWYknMynVRzlA9e0XPw2lA4dvjfmqGR+YpIPjCi75L7yuVCFfjJKdJTCrmLZzfk+Q317EmWqI/4vc3dg55oYuzAzNxPcnd71o+y38h1JM50hDU8HGgCdIpZzrXkbPur9cVZLopRAwWv2cL8cASrK2Uktpa87mgopOy/YHjdOynZtQrtqB3FlRV5JvMkieoZDiRVrpmixOjIlrUyaDdZO3Ce+qgTekRBmpGDR8daFIrct3t6kvnTER0aBk4UjC0DTiF0u9dRvCWTl5D/TLN0zzo9dj3RqDxAXx8cfrEUQNSOZBnQKiLzVVELYenI/RN6nSmCXJYpRT/HgfiIbXoaORbnRmJl8vpK4zLXiE27SXI4jGsaf8nsFOSU0WRs0GtJU8F017StegZMHQ2RLKY60ODIaJj1Hx91omHXMGB8olFs7z02mPpEAw3XJ4q+BtvaEUdO5HH1zbWEDOvVmsTZKcEnZFNQVVE00mDa4ydn9HrAj6bs8/z5C9Vg+cD6RmePH5tDUIIvaJKZJtOjNl/uNOAHkm5WRlGZr5ZarC6QS0rM7Gl6tOfXlgak7RuJIzXPtxTQEwPROQnaMbw1v3miuFpip2VWqIiZMvyHo8kZGBZ14NTjMybse3r/qAZ+UjDmDr2eGKwXSSKLUeZHn9yglhgU0GHSz1oqVcL1gF4aYput32FXcRCF8niWyfbhQWarE4WKxQwHn6vVSlleMMRo5NOoegyyeDMQky6e3cri6oBPWjNgTX2UW4AzMDfhMx0xJaDLEz6/gl/TtfiJYM1xfguv+WKhkCZy0TNIbM42MoKVDB9tMbROC3kc1JdPnwQ0tKTwYnk9nQ5qwMLF8xs56Cq5b4Vuc2hN8ccRnh8+0lCBJs9+ewpE+yfFfJ0zqL/TEj1dUcwt0dVM42ggxzgSN0MISvHvhr2Hz1/UgbtLeMtZd10v1aVOmdk5e/rgVWBTVoDusStrwNiXTMwuV/iiZFWppfjf7beyhq2tKxrLJjeXJfjXDj9xVAd2bmjy5BdL/F2mnA6x8VpfXMhjG2ZTA1g580FMuPr2jS5p+KU02IRsInKuGJIdGChYwV9ThK+QS07jKg9RD58+qwQnEz7y4gK7w6dswUZOkdk/X6jH1o5sVIHz8W6r8s2tBhq+k3c6PGx0xBY2NP3YSo7h4EGT8qwQcy49LRPV37xUtQNIED1iHzlDqBNDpBAStWAtJz81fNpv+c/wobsdfuJJHbb77OpWz/7jH7XC9rUoNZDnPNLwNv2lLmjEL1z4XGM36Pb5M71684Ym8gel4Ofq65faMzSyPK9GdlXB8+jniC1sLNYQI0to2tCUiawVYqr946Me33+W95leXdzIbPzi1TNV0BjRSUdjr+a96bUjny2XlfbwvscXzcdeVgPmMO4pMeJ6LdHMmOr87KcT1u9oJBxpqI3IOJRRXX8S7g7fdaIJ2uiATz/rf4rqke/gUmWsVQ1R3ntVDIiErhw2hanJEVMVpA7dxT+8VPEPXyvj2T250czCR2Q51EHZ//pG9zQT59BpeXIaWfvgenWmK2LlRONjTxwZaCgkh1FPDBo27z8hRafTv7wjZrVa/X2pBPoDsTkNmWbkt/34pGfffqUa7L9+9UabT/ca3u/Vkr90xJDgvVIa9QPrP/7TD/ry83ulDDou/8N3Sq5XagFtQiy9eQHt2FWHD3/2/Frrl8/0hE1vGdbv8dsBG12gv5BGXRMrnzOkTx0ywRcH+TMuUkXdMdRJbi6V4refiD9lVSmy7ur1C5UXQaUrtBsOGvG1GfZRQMshGXXL4CzBHkKeydEgLz4d9PTliyYGtStif5tHFQxYZnSZgf+dHzWSn17Q6W4YeCxZq+6kdJErS6JGctwcvnr1DF+fNNDMdE66+eaNtrZ3UuoQpMfHDXlrqvSkc110+PAIvYkmmkMtuUNymnRgqDQyUNMiU/BeCbmOHp6UrFLt9oPSVSV/GnValpq/W6moUoaxn9FBo1eXz+XwF51rNd4k4mE1+0c9kSNbzpAWuUhFdcdQo50/azpOeg2O4u1SGfHqiSFVvz9pz3BzbDtdX99Kq0we3e1Y4+7nd/r0/c8AuZECAAAQAElEQVSyAfTr775TYPhWf3WtK/yPW6Zaf3ejBZ87ZNo+7FXUtfI3V7KmWpM4DcTmiQFNj7zu/vaLTsRt+2JTR3w6+VEp9v35L7+obmYtnl+d6R7R683lJfnbViU6N9u3+JLTpNbTEdpKuXWm02mnPU3awz+/03rMFBJPPEIOeVCC/fUMTzvWOuGDG2R79tHENvPRgdwrm51a6CrB2RQCdo4c/vZeSZIox85KlwroaP/lgXVPcklQkqZ6BDd5Xqgua9W31xpY444Bj31ZyeXoYJYcsqwYFAEf8VFXWaXh2VKHv7zDnJ2y1mlxe6UFMWuMUoCugZhp+Uvz80cFnO2ahv1I07YjPiywGUeduMFm7LdVJnx+xDd59vPkOwkxqWUImlzUsi8xOOc0UT9P9zuNvC4WteZlrmADQoagqxe3KooCLKdK8XcpeYXxZ43VlsHiNfHDY9PtdqPOC13sz3njAVkc6WGUaaGOHGDHcCHJS6VppuiCTuQQgdfph8/qf/hE/LtTPSfqiSeWnx7UnddJMvaG7h1xOa8XOpKLWK9hDF4tTdVVuTjHvj11leEymZApeb81RRPiVYP/2zzd04M/6EheGvCr0fwc/rKF32MWqNM7/BvPMRhRnZ7rBIdc42wMdcrJAfJFpYC9mSzFM/kfnssj0wa73Ry2qqlhccxardcSedcMXnv0MXWTZsN7zOTIsVrk0I+DeoZnnpzVJYlWxCt7pmHdfXvSw9v3mqFVhggv7U22pxOtiElJWcpyoYtqqfl6KfuNdVdmmojTRZ4rg9YJGW7AdLZcyX14UjklinVJ7TEokEONidPp5w9yp17xb5+VrpfqoEc04PfUrxOyEU3lEZxF8HK8p1H98kpnIeH3XQgKt2tqvlEH8mXbNwDeHt1MDJl9iORik8bEq/l8Lw897tla5WqtQGy0ODjTxE7xVW17VEutNWZeoci0x+4P/UlL5DW9w57ICdNlrcVyodPQqBHrkodFcJiCjQ7ZjotcPRic7w9ybx9keu+pV8KHjRy6mKLXRLweGcq5flI0XdHEP/3hWidq09XFFb5xlmdoImhPkJE9Z/aQU3MN4MTWiAyEBO5SMOTPdXoij+zFcHGm7tHjQXZd/UAkcsT0Xjv0cKoT9cjJ5RmxnSA+zHL4leLDQRUZiuXWIka0VjvEqDKkmpD9hK/PqDEth2jIrxz1FWFbVh8kxLV5lWskD5rrXBH92FBeGTRBH2LS7h9/0JygC+KZS6Mm/MKE3CfWad/+otnqhBCUIFsPXrPOabD8xU3q8BGeGCNbG25sH78oNBCPdsShmZrCEWcAnpIsI160OmHzomYdyTXm9w8K74lppit80+lxo4H3MzZkuihCIqUp+coGHhrYLzV+3shszoFjz+BwRneGqY66c+4HDcSb5AoMEasc+UZKz2lBHMnYv1ws1IGVpB01Q6N9AeI4nNSTl0fu8/jAAT80e6fRzSrxx4KW4scHDX95rwl/PpInWRAMqEgejLPXiVx/Jr+rLtbU0b36KtEpdVr+4Wvl5IPqBg3UgiM1SlqUSjadpk8b1eR7di1DttnFhbQoNeCvwpc9/gCcIFuzjyeG1v1uy/UKUU4KyDoQbxy2EPtZ/uvn+KO9xjJK/483Cvihjlx5JD8L1Hsz+BvoJY4cDv98/PQRPbeasKcspnLEwTBKcV3LERfn4HU6HZF9xH8szvvZcHgMTnlZSdj3TL7d//JBuemI5/MUfEGTwFBPvGp+/KCB9Sdy9ISaMnJt+qe3ivjMrgiKPqr9558Us1RaFkoWtdzPd7xWyldLFeRlflFK/aiJWJl9hS81Px4DtHca//qTGuylwi4FFgJ0n3vIn3Zy2Plpj08jLyxGr8XqUiHCy8+f5aD7RI09frnXjI4bBn4TvjZC/0isz7HlUJXaUueM5JcTehuwMcNZ8uLy7Deyi5Xy//C1yjfP1IIJR49m7Fsl0DGg+4S1zLaErwx5qrzXef/UJerx2T01kEcepg+405HcaEJmhnWHn2i5p8MPRdOd2S7vTUYd2KuJtxH/3Xz8onC/V0q9NN4uNF3Vym/AEJhw6Efv4C9Ioq+zhdcp8TKcteDC7N/if5pXao879XnUjlpmpg9ktVhHvbN9/KIe3bkqO/8G/4yNO/yG6LGlk4e9SWYbObE9Yjfuihzw9bXMpjFUtm103DxqvCjliIEBHzOnQQM9bIcOF+Q7YVkr+7s38uQfw5cNunmSI6eI4HCowQV5zAgtwlfNHx5UQe+Zt9dXEvx233+QeHa8rDQTO/oy0ZB6HRmQ+k7y5C2HH94rEN9mYk6WZpr+8RcZRo9PG+z5k9y+J8Z16rHhnv5oQi8vR77D50cd0b8jJhbkNp5caGB9u29GrOkfX2m4qQjJo7Is1wI9GH8ROmKWnbGQUzsPQRK9Kognz2+kvld2e6M+zOC41cSeR2qWqUqk52s54mCC35/J7dOqVF7VaoZGDvlN2O/onfKYKCW/de+fJHLRLkppSGS5sbdnrtf4nq/IG0d57McG3Ql+Z75ZUD9OZ70+ff+Lhr991Pj9ezn8k+UGmU/l64J+2L2ejltqA/iDXg8Lv/1xCDUoxlQDAW82Seh//DNzccQp2mGL/4/v+tezdr8ddsbZXyQr4vDOsycksJ447Nq/P+y8PfL78fs6v3/+/dUhvN/f//5q94YYFJOEZX5laAJUdswEvF/vc7w4rkvOeTkOSNF0vu7kcdQBsNlaI03IoR8UcTiecxM32qHffpxzCj6AAzyupPMScgoucHgFz0HyZM/bevrt59++tz2cM5p+vYgfQ0Z8Zi/nHYmKWFGaocX48M5z3XOC87znb64J25lkP0a/c07/uoe915k2ljzzEkKUJTsDAdeescM5p4k9fn/OOXd+aOKekcPWtesheCVn+U4aSRz9mcZZ86/Mi3fn58SP914B/ifwFXm15+xzDxCdY30IsmvO8Z7DOXde09Z1zsk5OySjyfYeeY4NZGtxhQs602y4NDkm6Mk5x/0T500njv2jBoKC53yG07BXJ35+hcdv8kCenBoNK8jA8ONDOD8r2d1OE8aX+MDroJGkwxH8Zs55iouh7TXw3p4PyNb0NIEbo8fk4hyGnue/GmzbKUV+xscAPxbMO5KWHEdjuu95b59tV6M1h+Y0SdVj2KaHAF3eQwf2aHIYSBxhWGlMaMyMmrgvJIkm9uxwQLnnPbSYnAPP2bPWYDaZWmHV0uDscUbGp9HtHLwiA/FjujRdRGxqGOARfXfQn6Sp7F47736TT4AuSyCivCKJb58GnXm0JAxsdOwRec7u60lEG+OTgDYSGCwJtIQuI6mzZyb2sfWD9+fV7Zy8I0aNSkkGo52PUSl8Ov36syWpOuz35+LQ7p047fkrQXYVzSDj1+7t2bflcKwxg2uTObfKObsqefTQ4Mgn7kmRfcu6Jl/TSUbCZXoauZ5wLcly2Xp7mvQDNPs0KuB0E5KdwU0Ki0ItgT5Cp+RIdqURnnvwmFphZINf6BiRXUty4ienmeFERyE5ILee5LyHwAEB5OAqUMA5kg07evSQk5zYezuCZ28O2+ffHnlWKIdOG/BWZU1xX0qscULvKedDTGS4OuMDGbTsWVB0Rs5frS/BneE1kzX/jFejbUeRZ8mufVsvslYWM9ZkV+x5SwLkrPAg2ZlIOjy6twSptL0JgPOxkx1t8AROp6panA+jwfugnOCWkkx3btSJoC1k1NFYMH1N6MtwlGapTAcndNSSBM3ItEQfFUMyaz7YIKtDPgGbK+HF9Iz4z75U0HOgwFgvVjJ0BYrAiaTXgUNxdNhky3omlyX8j1x7oDGcss60QJ9ca7H3uqiUw5PpwPYSekzmIGswdxQmqcmdZlAkmLc00ox/l8WzjQ74w93mgUSNghc67fkT+g/cu2bIN2DTEX3bUZHEVDSE0vVCocxpIu5UL5YyuzyRfPZWGODqpjRRcbVWVhaqslwt1w4kQsaj4aOAloDtBGzZjgEM2hr2BYCOvQds5wDdHXrrwcYs+3HKSNSKvFRM0vOaQpCmzxR5T2DU5FbGVAuGPg76TthGTDNdXl0phiD7eWII4lhwT5I/sPbZ/vi8JVkaKd48cj2Orc7fJie52/30QbLiEdkfpk4xSxXQ24khYuojvmfG7jpl8LmlOB3Ahb338Oiwv3KNHCgU/bJSmmUyOaRcG8DKhJ4KkkJLWAPXXRLleX6xWsvzvtls1DFAGpBDnqb49V5HCqgDfgCSZf8Mi/mSFXssskIDPjYFZzX7pdj5giQ6u1zLEmc7GgqYfI5KB6cA4pYMjx26CvimiL1P2ENC0yyHvpz1HEWG7WND9wcS5i2+RZyYsCU7up8+K6FwG+tcET+bwO8J+o7INhCTtk8bpbdrhSzR8W/vNDK8tMF4x8CTDoXKspT95vMjhZPDXj1FiuE+aQZl2ELopUCupiSowA6TdlYF/cfPGx1Yo7uqVHz1QiW2NmALJs96udIOWzV+MoZsC3gc06jDHbIsEoVVrZxCawxeJ3TgikzT1zeasKPUIRUwWReFSvx0yzMZhfBAoTbSYBqRr+HR/Ij5YStoS/Ri2DuCtVVFIkyxk9Bc8tC8Xl4o8LzJdUa2EWwW6KZYYDPEoN3xgEsZZPbQgN9FWqqKpR5/fKcOzE2sccJnh0Wpg0aNxPW8qJRk2bmxGUxn+MnDw1awik9xZhEyHT1RJJk9VOBoSaM6f3Yhw5oVNIZBG+ycHp+0pekWZ68CfZfYVsHxhD6eaCCb/yrQbxucDjQ5DUvlxVqRQqDHnKyp42mwdF82SradzBaFD3YcgpLz/eBbs9D9VpdfvZJHPqbPRhQR+LgS3XTY0+LNc+iHdHAQYtSaBuXAHtagty8GZFcrlTM4cFGZ2cpFJU8DYkRuljeMnk2cFPE/SoOsGX+cBwWabZHCL6xKfPws0+nF4kIVjbh6tZJzXlmWqcF/m0x2NIsWDLj6b670hE8QvBhexx8/qcFfdBzmNxL8V4r82RUcNVqAwZvbW0lOT/iBDj9WuUQXWa2RBveJJuCJJr+D1wFMd1nQ3g30IQY9vf8oTwM4oTm349m01/mnxN+ZPblRsm8wD+ROFbgsoXuLH0uQ06JeyPx+z35bCvI+80qwnZQi2Huv1YtnCtxn8Ur8mL/ryZ8O+OQ0z5XlhUaaUS8ZnKXI+EDDIfVB2x/eYntCJ444mMl8+WBfvpqkmmZBl3AN2e67kzanverrS6XYwpm+uqQYPOjTu/d6/8OPconXiE4i6xot4mfAXjfbR95NQoxgBx7JW0by3gdiIjDQzIWAT17GRAU8tzRakqrQ4GZtv39HcX1UAf89eeaRPMVjayuGFQnxsc4Kjdi0ozHqiQXbd1/U0cBYK1WH/2ihv8YOHWtf3dzqLB+eLw+zdti9Xq60eLFW9fxSHfnR5p8/afPDR03Q3Uy97FviA5jbMwQbk6gtDchp32ginxw4rLnQsv+omVzLCRjJPNfoNQAAEABJREFUg/065jr7OHKLOsk1Q5vgSbtRm+/vaQ6cVCwK9YtOp+aTABD4mnT88xf0OusIjiK514A9NsTUqqyhvVONnc5L1uP4cHhSFwa1Y6M0CVqjY8srPLp7eveJ+2ddvHkJTneaNekKu5xxID3rFkmmsgazPfvTyM6dVF6uGcykyr9da2BiuPnbg5JkZG3oTFolGGpWRe2bk3a/fNLe9IRfXa8uxcxYyeh1otm+vXuvAjCvLgvNYdQAXkdiybZvFK5rrb69VYGd7mlUNjS1r9FLXT9T+lOjZ//7H8+yf/j+Semh0ngcND22qpEdEtYgp+Zf7vTw42cVtyuFPyx1/fxGgTg307C1pk6JHEowf7FeC7ep3duP2tGogxF5GjGjCYjm/pIG393nT+r4XJLveHCecKTg44C/NL+a904tuv/EsMuFoA369/jCfFErXy40d6OyKlWJPx3Ib0JI1ULvnqFMW4y6/c9vcHYdeDnKMThvacBvaC4atnEKNArvtVmliq8uNWJXe2i5rpbqyUFPDO9PDDOLn07yW6epWKucLmi6f1GPL9/FTstnpVzt9UBDMyKD1avnmu03lH2pe7CUPbTKiP3d3w5KP3n5tFMMntq9l8UAZ42kclK4RILLqKtXVzq6VgO+4wuN3obrbhGU2m+I3U6yIWvLoCxhWL39l+/VMHC8en6rHp8xF1Hv/vKz0i7V6YeW5v+ki+laxSV4enOpEKL6IlWObgr86p517r580JG4ltPs8uztb9YqXlypcYPuGCDViuqQWfH6Vs++/VYXyULjTxs9/pdflN85bf/pk45xr/zFUncM+j7/gP1UoxboUV8a7f/ySMyaVJM/nPKg9//te+VFqRqMZPiEmHkl8GbPT8ug9KaQW2UMlR60IH9asG+CUVfEqWj/HP7doz69Z3AaA3qdtCF27LGhGV9UMKhOn63UpE4Z99YMXT2+wHPusZCy67WKr19gJ8K55moi97FHAJNTFlX4RCkNRfNNxWqhbpEpq2qdEqdd5tRgb9f/2x+VVIUScu7tf/1ejpiXLGod51H2W5cTcXZZV9hLqSV5fK9JwyLXp9OTQozaf7o//8apx/7sX4xZLdZ6wj59EL7tXl/ICSwPjein/tPXWv3DN8juVg0+Li8SBQae9mW5iZpt/dXr82+2bX58S9zfM2Dfn+PJTE5juV1KfnRg2HZ8XiuDn/rbl0qwiwlcr9MKu97rnkH85uf38goKo9Teb3QEczuGHV2ZaHl9JR88vmyUx4c2xO/ZOUViaP3sWjOxxMn+81pUC22pBQ1nFuuK9VpJUciRE83oYwQTJq/qj2+IW63sSwklOGjHVif2LaFBGVYUEwjplSwrpZbLxVyWcy/wwTO5Wb/MlWYcX93q890X6eWlLlYXKppJy8srTXze3z0oblpVSSHLCTP2eYC2nQZ15GMFzx+J7TYomhyy3250/nGzZvB3ahs14D5FJlmeK0Mfk3fnL0HZl2UO+LMC23DIM+ALPDGGR5GEtKyXSt7cqmUwMnedeuutJFEmt9UaOotSiyU4RYft6STnnGpkdSBPTataE4RMX6CHgYDnQ03M74m7J5rvJoeWeNRSHxsPlhPPWaK+RmYMn53pihylhJ5QZqT/rQobhM2TInKN+Nn8Br0wdEw5Muw+AfNXaSXLO6xWHj7c03we5J5aOXLHarHUkdzcai2Te58n4L5SU0bF5xfKwUHTdpo4zvUc+HIL5M6ejutVJxXvtgrteP4n+12Vq0gzReJf+s1zGd5HaE7Rb8QHV6ulUvRln1v8m5+dJmRktHZ3G3L5Xu6PL+WIP/b/jJ2wrxlZe4YPl9++0fj+Tu3nO2JXo4XPVLO/jo0EfrdTq317UIaNjsh03p3ANrx2oxz1kHPoyUuWB7It++qcVzqG5P5mfc6f8kv8CHFJDDY8Mk4ZqtRfv9aJeqg3+2YwarJw0DPTtEed2ucz9C5kWIp5Kp06Jc+vkdkgHVs97TcawH5sJ+KMV/yNN8NUgKaI7OwLHA35VU+cO2kEnw+qsM/keq0ZH5UWOTbVKODn3ZsrJX94oQH7jFmmSfPZtsWQbpYYmkv+y4641spoiXmm4mKtAn84gsul2Rx51kwfQySJVoe4TxtlV2upzjVhg9l//FrH60LVH17LE1eEXk0PrRs0XVUyGiFADbQF/M9URoW6FEat0+nA+0oddXfy/JmMTzvOtBF7XRLljf739zqQg2Y8N4DBxRTkqkKNn9UlThk6yYgtHfJQlSFDR1zgDwNqUQ8YnkRsnxg4uSJTslggC6nHB/TUALv7u7NO3Yie6a+mCmqpQdN20PD+i0aGUZbHe3QzL3MNbaMJLB15NVtMkW0EXyM1R/PDO40Pe+nVhTw+bwCr8e2jVmZbDAE9erZjJl+ZPj9pbFp5ZEbSJvP3Hr79j3eS4OuSNRYV8f2g4V9+lqeu7ajrx6GV7TnYl8zgcaBOmspUiAU7atT98lGkmMqAVU2tJ0A8vr9XwO5TdKtna1kd57CFhPr89ADusLEGPzTQV3JlpvTFtWbv1G73cuxr8jZ9D2t09w19gHolUlGl3z5Xf4EuqCNsPdOd+Ov04Ytm7HmkD9LRv5noq7T0Kjpk7cB+8uxSjqFaegtu7zfa/fyWgflOBdiaid3C72f3R83Ugh4a+3TWceg0Jo7c6vZsQzO5v89yZRyB5ybWScDsnhzX8JliCwlD+Rk45PiYkBca3xJ7u07DX99JyG5C3kmMUjPqgN0KvKcxk3PEAHok8Xp19kMzepvxMeInTFKCP96FUdl6JX16UnqzFtuoOyAv9O/wxxFfkrFWgn9tqQEj+YnZvoMu1ZnsvXhqvtvIpUE+Rjn89/CPP8l8/iSppa5uiGOr9fpc22x/eqecdQwz86pQ53olq0pZVsjqxs7iwtwp5f4qy7HloPntgwI6D86pg46hZh/yPMd+A7Lw5AoDtjqCT9MXZqWGPuVMflUWlYz28dPjr/l79BKDzYHhtKgbduQNHXgU+VOkDnbkKJGaOILb1KdqA3IEP93dvRwJzgl7GzUzML+XWD9ybnt/r+ijJmzOPR6VUG9U370iSvfcE1XXS3wNOQS6aNG/BzMhyRXxAQk4mqidvHMyv5Sx77Q7sO+kBDsWcm2/fytxXd6dZZwsFwrrpfxjSx77WQt6mOPdE4PWWXvsd8LGtr98kOgTOPKngB5P9OTG3MtBs32pacbGIjQLGXr2LMgPtuCuX+VKLWZ+dS3LAztssxkapaxhftD62PlXz+SRl0tTddbng1/bw5vfRwYzPm6PnCwOBx9V1Atl4HqC9+npIJOtf3OjBbHDXy3k/iOyyoMitJpvb/FXC2rz1c2NrFeRr1bykpPOh/5v/8wzlvzb3d55/dvjt9PnFzt/fsNfM00Xx72oXdNoEObkb3/svHNOzv3r8dul/8s55/71unO/vv//v8/zjP/9NPFp1kiDffw3ezr367NOv95n/NjhnJP9OOdktHv/6/WRJM2u67cfa5Tb23/Lh91rT/++j5PTxHMDQdaet0GxHfacPW/rOecUvIfGCZkQZfTrj13DFn4NfNxjn+349eqvf/sQeOM4JHde41edeOfkPIdjf/Rkzxkd01n+TvZjdJg+7L09a/dHADtbUsZzZ154NTrP9/De7plZz+638/Z+gj+7bp/tvZ0zuk12M3x7nhNNaHHSuV/3ds4psJdzTuZkxI9z/3pt4jk7BnTmQ5BzjsMrhIicZgWAzyNn2dg6IYkyer0PssHv+Zr9xWF0OferDnvWmwji/dDLePAh8Prr2tx6XtsjxwbD7CxZ5eSMPOyc0TMb785pRo7Gl3OOO+yQ4pmGIG6RnTEHnqaZAntMrCHWjSTYI4OF358/y4fzFmSMzuCd0iTlVq/Ic4jsvJY5Bs9exB3NYNgakHZkBIuO4lb8tCQcI9dMBynOw16dD1xx5/Uc+xhN9mooMXpnVk+gyREF7Vnx45zj/l+fC9BgPE/owzmHy3QyHlxwOpEEeufPdLrg5TnKqpScl/HSQ5c962bpRDFia4h7LHFgO9mPrS9oEPJ0ND8tKMcs1Yhj7niwxVk7AjnaVZ7lZ/sYab6KH+PXOXRhAudznKS8LBTAlcnNw6853gIdnAsI1hSFSUtSH9gvuKCBwZ7hLyVALig2GpKcI0WWya7CMXYkYJ0VtNwXk5RlnUII6hjG5SSKOY7d7NpIiEkma+YeGJrBslJ0EJNEW3hXFnmmk6B34DBzMHyZLnr4cc7J+yDHfznPDYaXEjlwLVvVOhEo06uleprVIpHuSfBzz5pQZLIz+aYxqKoXilmmAI1GQw/ddpjsTScZMszS/Dy0cNxgA+YdDRLjM0sSGc0z9mx6tfdDP55tzOwwzTMN2M10tqFJjvs7MGC6j1miFUlPQ5NjDh6SJpmOrUjuNGtKggQ/AV7s8GkiY9F4P1gSeb1UkmZCDJpICk0nng8m3wlZjwS28Hl3Tp6NrolEwh06mqANcu3VoiN7OKTIjP1ycBgRckvS4kNQhPYIvTn2cthsNMO8D+H83J7E0wqaCZxZon2ggZSRDA7gcWi6M511WamoqjP+LMgPyGCB/n1gbQ5LmAN8ix/T6QQgAvS3+JCOJCrGeMaaNOsAHgL0pfIaSLhm7gvgtma9JEnPOrD7Td4JNO9pQuygOUGvEf4sKZpIyppPD/IdiczkVGDDZzlhpzFEne2OZxsawSO0Oug6y5PEz3hBQZLzOoF3a0DM2MPm4eH8nOF+wI8AMWhtlBfYNLbUoYcIfTOK6/GPzjll0GO6KpGN7Wv6Nl3YAPlEgt9sn0hkM3Sbyvg4wnsPJiN7X9/eaGBN04k9G+GhpOnBstDmVDAsMzvM4HukyKyTXMkwq5jAF8n5TNI0IdecAdLg3VmXJqMMXQndZ8jzicFniz3G2Z2/WTyBrZmkPrD/gG7saEiqJvQ82JCZprwlW8FsKa80gx/DrnPubFMF+DH/YnRV8ByQtQ9BSQ/GwY81qQJDkCXNJs8eDYWgd/gL9joe9+oYTnKnPPIETJqxNWuymh+a0YHJxzkviz9HhsuTpAa/PpBYJ3Wli/Wl1tC1xM6DHNdatfhZ09mIwpI0VQveGuzQcNpTWKWGDxpfxrc16EoSzIRmW5N7RQqTsUx04P6KgjIgp2xwsp/j46NML7aefW5JYC8uruytAjz3+Abvg+zIi0JH5HwCbzV+VDl2iI2tqoU67Du7uVAk0e9pJNcvbmS+qyeRnu628hQKKclpb0k2BZY14Q0/B4rGE/Zh/OdgsMHXGM48Oh/AeQ+f5tdgT0mR6ZGi0vxCTiMhGAaQzyOYLng/UZhuklEJQ6SaZkBJ0Sjv1CM7++cDL18814yMw7LSwprCl7XcqlBGozt/fiVPAWgF2xODioz3hkmCnIyGarGUfT7YMGp/RB5RHvyYPR+JJZcvXyrcLOXrQj12mzHYsC8OOOcV4SXDFwSaxOGWYneR6/P2QbjYogQAABAASURBVA8MIA4M8EdszXkv03d7PGquM80Um2k/6fi3D+qRbcMgarhdKLy4UFhVajXhpwct0KfhyHxTQ9L/9PGzZgqBp7mVo1l05LmZ4VWpoMwnaijyDxQcDY2XeRhkMj6xZ4Otb/A/S5puJq8ZHzaukQ1yTnnWir8jw8rj/Ybm55MajTJ/29Hs2oEZo7Gm3HqieOoZ+A3YYMvr4vULneZeTz99lA0ofQiayI1MloOfFShi5jRRZb8hgc0nNLymb66l11daU7gDL20fN0onyXDlyb/qlzdqzMZYJ8lSXVLkzPgCB80DMSLDZo3+ZplpA21PHz4r3O81fNzoqlpp9fIFjalaOc3Z8TsatJnTIZn1yIA0LEuNyPvq+kZCdxv8svmBFQ3bGgzswGvF+gcwG/G9Jr8Nw/8NdmRfkDpQCJsf89D1SMFredByuVSFvQz4jD2y7/GNH99/OP+265YGpacJU9KUHxi+evg8gdc9tmrfiD6a7BhYOwrRS/YvKfzX0NLgK50LGvEnPfkDilSOXVfkKklVKKbJ+ZrDl805MR//GoMHmzt57CgnjzE/X9MoX0HfOVbQJIhZpjHD61CIlmBruCjlwWyxqM88mL/NWfMaGhbYq/1WX0q8t+ZhIFavnyG3dw/a0YQovn2hJkptnJXQDHPsv7m70wC99gWXkXxgxcC8Skol972O//ggKdMx7zRe9MqeV7piWJobLmiyWo424KszmrBplsuPkvmiJ2Tv0ZXlWhaPRnyWQxaBQfJDt1dp/3wauYWwG/NBB4amyW2pxR+XSi8TVa5Wdl9p+GlWt+lVP6ulZ07bcJS7rFS8vlHAV8zEjxEdOWJLRi6Zc9TVQi9egCfqDYfyWpo/x4+Pigev+PdfyWQ90zAdaJ5cXV5rz5Dn0J0U0d3yck0TZCOznzQrZc3JuKg0E1O7Xx50+j/vlK5nrf7jlXx6qQ32dElD93TXanF9rSv0VvuoOiTqoWvguUAjcQQrz59/rezTrOFdo/27IzbbUlNEJTHTze1zVclSj3++13yQ4tKr/m5JHnAva6SPxLi23Sv9rtDyRSWVg6qvc+2107zIlIKfDIwmL6LWb9Y0zQ6av8zqj5P22AVpET5zkHPIIEnknNOWIWOOHPPLlRZpoZJYtcUum8zr9O5O2WqhhOa7/dObAfpPDKxSng0xAk1sk4FYj+5r8s90WSknIBSLhQx/XZg1EXufGMbMxLUOPxXSScliVByP6r7fqP2vYOvZM/XXpQ5+VIO/czQ6DzxTMRipX9yqwK4rZDkkQeWfXp+x1YPjQP6SMDDo15KvehV/WhJTRxX/+VLqdopfevVPUYc79nL4bAa1HYPqzu91cZNoxf3F//u1utopJTbNNNqGCrkQm+p6oSMxb0fMePjrg9JdrtPbk+Ipk1usNIOTBXoeskT3b7fa/3/Ry5gxeL2XxW3j45bYk6Qp+tsrx/4th1tik5FB4fAEnVe5tjSvTk6aglfAxxhGevjyPugWuUSfadVIzd1GoZs1fHhQePcoocwSjMfX18T+g8wfbWjU5qtMp/ykiz+uVbxJldwE6b3XcdtrsUy0+IdaOQ33kx+UvbxCXiv5MtXTpy9agHXT9zHo3OizWFtcYwtgKoMP48vJ0ez0CmAtJY735AxHdDZnUe4ff5F7fakFDbyBoaFz0np1qZvlc+3J70bs0C/ADb7b8HT3zz/Kk6M1xLnbf/gO3Z+0xwYLfFqa5Xr2zTey38pO2bsqK83ka/avb1iTNFSFbtdXan74oNN/+V7polQxOTkaoBX5YCDml69ulBFrY/Dk2kclaaLLq8uzD26J7/alhe6ETolRz5+9UO6jKrDdE6dHcqOcvKjRIB+C9uCtXq5V4ed9niqLibp/+gH8/gAu7tS8PyD3QYFBRuyl3cNGDTnnl/1G/nqpbpFK1wtl4KwnzhzhuWkbWR1bkL91xE3LFR7ImRYMBk5hVJNIi2dXcsSJtjlqSzw7QHfN0D1D/tc3N5rrVL3lmVmmhFzmgrz9+gIel7VEs3exXsujswAP4mexWsqnmYyGEb90oP70yPX45UGVfUHlxw/kATDgdMbsfrNRNkgRHvzlQh11T8pekdqnj0H3nz5rgp9xGOSck73Wg5f7slVD87ciXoXHgzpyz+TmUk0mJVmqmpg5sG9PHjneb5XWpTw135q444kRA7V/mmeKVa45OFXwE+HvQJ57YN3sOMp5L9HMtZher9Ya8fUXr15o5pnq9XPl37zUPk7qqHta+LD8vlguZY91+KJ6udAJ/2e4mshpfZLIcWToI2WvBD5n7CzhnOXDS2KrvKPWaTRy/0BMMZpc8Do9PCnWhXLwkYCNYRjlQzjL2VMrpcTk8OJaHptz+I4We/arSvZbfyKGDcjBJ1HHHl/1ZaPjTx/kW2kmtnTkj461ow/yvDbQbrYk9B6RZU9uFanNjuRUpJ+a06DB4UyyRA2DmQbs+DTKw/hM/trbdYtLxNCJHFfQMS9y6fwFgEpVM5OTPaj/fE8cfFQeEoUkl6x3MwMr7LdrTxqakwpq51CkSiZoSzPN0Su5XQsQ4a8mpa/gGZxEdGmyRJxyxJM5SxRXC00MWif0NpD/nsjhFouFCh9Zu9PEWgX1ZR5SpVmlpKzVEG9m+PDYoNjX/mWZRIkG8t397kn7qVOHbfX4pAHbzsjvRuJ+8+6jhsSTNyyUEuNm8qfhtlI/9pA6yPBDQJMPQZazTTW8PJ2YIR8lOdWsUy9qReKeYwjY//iZfKDTnATNWcBGU0UftagWSsjDmioqTVJ57LTFtgby7pCm+Ed8FvTlVame2Jhzr/Hp8Rslg9rJz9QHgzqrhWPAZ6w0YHMTg/Dm0x0D4ZMy7Ghe5kqeXeiYOrllqayEtgI8eUQPZhw2JwasnqHVDB/mzwrssrT/V6rRzrUsy+B1UM5Esv/bew3kFwO2NVELmh33xOOMGmygHrJce4Te4IMmwxa51gl8hEWl4s2tHAOg6Nmc2DLSN/SnXhF/PJIPD+Te6gYFeZHoKIDBAR+rKtNEHWp4yIg91gPqWNNbrEA/KfIoiXnmG4SPdlWqE8OXNEYl1AEBXQXk6L57pp6Bq3dekbqlx94rBqoTGA/EopE60MdEGfdGno0tecnTXpGcZ8Ynz3nUYR40RGRJDiv48O0ow4v9iyetHzWTk7hDr7FI1DOcHlHNI4O4AruI12u5l5dKkYW7qBQuaiXUrfu5w2+uFbetZPJYL9SvcmXmC55faqKP0hEnB3Q5FJ6c8E4EwLO/bRp8JvY8HVpFatYU3zu9WEvUSiI2ZWCtenaNHFYaGYQHcuowS93TRuNf32IREEgcnBgGBuxtpG6ZsDnjLYCX/hL8Tb2Kr19hg63SLJfZVA4v6nqd7F9JwL8ML5dn/Yo6Yf4vP4HZVmMyazz7bvjKvOYfPikjv+mxheZug++Z5fBHMzJu2WOgN+AYBg5xUt5LAteuzFjrqMCr/7LTrEmmmx47mIjd4rz1Hd3mpDmVFt99pRnZGWZmfNbc94pZBr9b9fRFfQia3t+rj04z+Wi1w67JLQQ2wr7XPEOT9+rgOw+ZAnhtNah/90X+6aj+54/42ie1f2PYTW0u7Mejwy11nl8UavykGX8ZvrmVjLfEqyA/lfVCiV3OR5VJJk/NmGD3kVw4AV8N/czh/R18FvKjlPHM9gE68dkOmgZsKjYTNJyUgEvrKw74VRELK3Lq6dgqNfrxkxk13LkWAV8l7x02UflUM/2VJViwL3UM+CKP7Cw2VFV91mm5xM/iYz10KUk0Ip+pjMpOyJznIjFEHEmMmuk9lldXCs7J/FWaJpoSh6QmJT7oSP5/xDfZfbLcg3zuRDwyTEbqTPOhGgf16N7XuRx1sEPW9iXdwewaf5DIq+fZcoxnm5nAm8OfpDHV7pf3GqxWQQcpvZ4RH37Anq2OqBYLJYulrP8wQ5/ImWZkkH7ZqydPD6tS7tWVhuDkWc+9p6f6/QcN4GVBrZmwnqPGFbKdwFLx+pn8w+EcE9zthcK2kTimh/35ixop8VqLDKws1edO8ZZc2A9ahhybu9Nsfhk6J3TpkZ3F4aP5J/sXPWIm6x+N2OtMLuRfXmj+03N5+kSiziBcKjSDxh8/Ig0CjP77IY0EpciCxqP+Bz8G5hmTsUveeXv5v3e4X2+bMd7A+vZpRjj2+u+PGXD+23P//vO/v2bXfz8GjNMCyEgSNAEoO+z+83UDBIzZ+4n3dvy+lXO/EmjX7JgA7YjCbJ2A0zgf3ss57pslS7Ii523tiUUsKRttP/hzzp2N3q459+t7W9M+26tzTiEERQzCnpW45zeZ2nXx4347WIh3v/1hn9/eyW6HBQ3QaIedn9jbXs/PsofnsM8euo1Wo9n2O1/3tqdd5WBd5zjLYWv0JNR2GI3OcZ5bnNHIfcZnmmcS551z4AXPwqvdy+Vz0jlBk/Fh+zrHPhBq69q5Hv0MrG96Mhx4ZJBwyH6414cgHwJsI2TOOef5e1aLwZlOnLM9AS+82jpW7I4Iw/HZ9vchnOWaERTEvTz83/8Y76bPASfRUmDP0OWck+ew9ywjw35Ar0a70azffox2O5x3Z1p4SD0YcWDZJ1ET50c346x+tY6OAot86iwfKw7kJLbBB+KCSAiM1hmaLZgFH3R+RQ52b4KzjGl6lkFOcLQAaXvr3/zY4M6umQxNfllRnK+ed2ejER57AkgCbY4mVU+DeqRw8NGrI+HvcHwDNuKCV8EeQe5MwwBPRoPdG36TZZplMh4H9DYhM5MtrErsYwPJPU7S6GmPRznvZfeftYfqjMZIQpP3s1ISTlvHaJ7l8KGdBugwO+uhzXDje4oH6Iok2T2bnJCjk+T4y/RnR1lVCrNkJw1PMwmeycc5buKP0W52b7hAiBK6McwWFAlO0oEBC6TRlFjJhi2/P1tRoKVleU7ic3g2Pk1OWZbLh3g+Sq738DlAb0Q+To4Vney8HTYEs8NIWZK4AxKZ7Af4TNFvleQymZxxaHTVlQwH8XKpDttoKR4UvM48svZAMepZzLAUMbWEoHMkSHnk49G5rdVyz5Em8pEiZkDvxn+GjdoxswYEnv/8SqnOZ+z9An4jWDceDY9HAt6Iji1opejxSGGUIQcLLvrtJ0WGE7ZoHx3BrKExfqJBITDmSBTa33Bm2AlgJc5SQwE+EPh7kvOc5zsSj5KmSsWRzUGnuwe5KpcjgRGE7OHD9i1IHjKOrkqUkXgEdOCSIFEwOhKPhOFJSgJkuOyQW4bN0EeAPyfT78Rfpou9FcvwYWuaLnvk5bhrQVAfwVqdl/JcN3yc3Kghi2pI5rrEkxpKsxOJ3nDGRUmwnihiZxLU0mfK4KeFH+NpIBin0GCfG2R04gDCLMAfYkMEL13XgPtWPfI6kLyM0GL3Zjxnr/ZbjB682XpmRyaPAXvdg9mILJJFqUiCNxE7zf9Y8N/TmPHo0dmxLNWQxHnMKFJcTT38oNOOwtl8Q0dttvKkAAAQAElEQVTC2iAPoRduUVaAx7xQxp6cUnrGVCFPATUjo5RrBfJpoSFDRna9M5rxn1maaUZ+M+vn+NsRaRXIp7ahH4ub3k3/ttcM/ytrYoifWbJEynD6aI36ENUwjEf1ipbwkuTl0J5eLJWTJA5B6uyIUlhUKrAZj1KOj1t51nIsuaP4eLz7IsPdnjXr1Uqzc2oTJ/MjgWJ4qjMJf726vJDxncK7nS8o1Ar28kUqkcC20GLNqVG2OKvz4kPAl08yPLVgLcX+evQt+LciciBZzpJcDY23AD+QJOd4lsJWFAOrtDgnv2MRz0WzFROm30ea/zO+IVaFPLxTJ0veyfxeikwjdPd9J8PJwDpmk8F7tSb/sjgXdQNYtEKiRlcVvBjfIXg1+In4/EICAyOFtfG0/0JTRUFx9up3R5mNGV6zNCeudZrTqML0R+KccJxoakR4nczWeVZVLtWF0qsVOvEafrlTQuKaoG8gowi9JiOzsSJmau43OgrHhVzNZk40DZKrpSJrtOOg6uW1cgq/iUJIz9eqaMw4ORm2euQ/USAXNAI8DaItzaSLmyvFLJV9gSWH3yE4XVA0mJ80e3p8uJP2rRYvnyGzXhuayz3NRlvP7nmiyfkAPuz/2blimPhIQXRBY3bE9zb4py2NjiNNL0/xu33/SU80xQI2t3p+q1DmStKUOoNYxuvH9++UhagLBi9+dhLGbjGk+d3uhegp2D1F20QBajrfMlw4F4vToObzg/yOxJ9B1p73mbzqLFeODCfWEvybT09iVEFBF2Zpiz7M9xc0mAdwYrrdf2JoQ9HoKHLOz9BwLMC2NWq7TFpZAYxPcOCn609aM+i2RlzrJs341cuXz1FrxeInBg/E8CTIOSfjJVAoHK0xw9qjfQOVYrUnLrTQHxko5MTDEj1crdbnZ47E6x7M19iYl1PjR8WLhern16o4iusLJdh2pDm7wLaXF2vt8E1PHEVR0Ow4qPh8VMuw4QBu6GMoRlZCNwPFTUQ+dt8lMg9J1MQQr6C5skfm5jstFmwYsnY0a7f4OcPWvMjUp06LV89UDlIKHH0alYK9i29fy+eZWpqoWSd1xKkUW2/un3Rze6vcBTn8qjVRemqjGbmM2N8OH3HHPoaZSxrfT9sn2W/bra+vtPnp/XmviEE0+AjLJSwWGj6uoNtBt/k+e908bbRCdhE8PXv5Uhm2UCO7BBoDRa3ZaIWMG3zA7devKVI/qT3tFZJMGQX9kSFO+3mjE8VgRFfN6ain7UYLBiTmp83/lmlG//Qg+43ZDZiOYGN0Xid4DMYb+boH2/vNVo9gZ/v0qBRcX15dq0Inj9//fG6ij35W6qMcjZHEGgPYvJudjjwTfCDVGc/y65CT8XbC/7TkFDuGq2bvi5DSIPqgiaZkSU549//5s1qK8qvXr8mJMtXgqKdh0YGtsU40UPCuGOoM6cz1hdJHJ+06PXz4oBQbWVJEZ8imygrdM6C4h+4eI0nxTSmYi6tKzvtzg7XgHvMXO5pCPTrevf+sJTbt8Y1xWWpFk8fB0/2P93KnWXPmVLzK5RhyPt19plnzpLFN2H/QKubqvmyU99KI7z6Q/xT49/sff1HLedNHR6NsIi++uVhrxs9NNMnsnJ+liG6X65X6IH25+yBRB7g0URpYH2ykyH6JDz6Arwy/65HznmFjZQ3GK+nu7aPmu0HN4Y4hwkHmW4pY6ACWOnAwYr9H+MyOgxL4DvjsGRzuTlvFZ5WKP1zIv6mV/v2tyq9v1OO8Hz681UTutqApef3yRleLG5q/o2qtVSyDxhunh7/dyzdB7dtBux+OyvOFFjSDemLalhxu+uGLdjQM3717ryyf5N1JOXYWF4W6da6Bhp5hY49cRnKGaRi1f/tZgVz64x24Zgp51h85bo7cSmS6AT9jlqmV0+LmWhZLdm5Q/epalzQQE2zVwe8D9mc2tvvlg7K60gBU9g8b3dggk3j38quvtdsedXxsFfJK9dfXNGxKnchf79DbZUjxDRG9p3JZosH8Df4uWVTn/H1iuNdjZ4VPtCoXcjR0xlZaMCjc/e1Ohz9/0uNfHjT8dJJLShqXl7rff1CBPOteUjdznhzg7V7+h50O//hF4d5r+/0nVXXU8jLKve+Qaa4eX11gj0vy23gRNdWDhnzQU7fRTDMoBSMj+dT1N69UP1sim5Pq7yqFpVfCc4t/+EZ7Bsv3xLb945MicTyh4WZy0mpUqL3SrxJlV5kSctwjTdscfxI/bXFRTprBNZhd0+gW+UNruTa21INzt8hUXC20pRk3PB7P+s9d1KJzatHDqKhHzp9OXmm+VHIZaErn2n/Y6Piu1/Gfttr89YP8fNTsDkrbVgXxfesQEo20+fOT5mdr9eyx//6LtB+0/QW+d8Sq3ahGs44f7okPd4rrBdhxivAcyTtv6kt1xPocfx5jojxmevivPys7zHq8/6yUPcYqkV8l6pJUFbFoZohsz3jicEFs2RG/uvutvvzjn5XjRxKGfR0NxZQhoGdYNoHNkabak/0zjd/cKH57Sy06ox+nY+XUM+gf8CEtMT9flTp8/qikge+Pn5HZF335+EknaFyD7wTf2X//Xs0/M8hluGS+JMePVreXKhi+HojrZbVQkqbq8dGRPKAjz7TccEY+9R/faFgk6Mwj66jDT3ca/vxel5c3yvJc4alRgp+1YyD/s0HdUKYqWL9k/U2z18l+qwg65k8b1eQYA3HNoxOh/xCc6rpSRt1hsurBSk8zv83COW+ZyKdDCJqw3+ZxIzdLE3nTQH3W/fJFnZesgWr23mPvD/iziTpiBe8jMWLARzUMaFKGzMfHB3muzcT9jvOzfdGsLnQYThI6aolVHRsEdDseOyl6rax+ZX+jwSWJVsRWJVH+9ZWWqzU2+Fyez4k1Zhkadj981EgO4YpcHThYcn8dc1nO4iQNURrJkbIsUywLJVVOHn7S/mmjnf2GGjl1zhA1JFGFT9STezzd30ven31Oj89Y+VwNg6Xm/edzfHDOKSSpSmTYMCQ8ng4K+JXTD2+VpomKGPX44bMGcqqH9x8Q+yCh6xl55fieife2X0M+0xx3SuA3wV5amvsYkR62G4Q+iZRK5u/uyW8r/GQWoI+cNkBvy6B93x81Q++J/NMT83bII6sKUX4LtRFLDkrYr2J47etCkx/Vo+dYZBL6dDUyu8iUgml3WahFL/0q5T4ZGbIvX47kYHnMGOp0svwlgaiIrGOW6URu0dKgzrDT5MWlEti0cz06n6pULKg5i2q5z1MfBO6pGMB6F4i19+qp9cbjSTpTO8noitj9UEPDuy/q4SvDnkfi7uhmNcYzPmqiof7EYKUlr2jJ68fg1C3R7+1alEDKvnujgJ/NyGs8ObQ+bMiLNor4uxbb6tDp7pe3EjWv2VSLf2g4JrBQkT/MbtZAXVQv14oMRVOfKv3jd/KsOePP6ufX8mlUnebYRiP/H16dm++xdUpv1sSERNO7O7X2//MNQTHNtMO3jGOnS/yvQ94j6wzUR2MeNd3UKr97JZ8ETRyOuigw+GOeIYE1v6iV4hcn8DOXUdk3zyTycd0fNFP7Z1ku2b888dCoo48VNo1EvTTSj/DYVvL6WvFyrWS11Bwlz/CveVYr/uGFBH9qRgYx9xruNkrxcbOfNf/yGa2MCjHI31zIBgwt+XQyAmV6HIHe1kwM6bG5jNwikscknMPw1LCHy1N5dC7szfapv3oBrSP+JJJP7jGHXntyeR8jg48n6dX6bJczfPnAOeTn325kenfoOzv28vjotJkVwGAgJzH/xi7UO5WqF8819h2+Oj33YgYCuXt9I08uxO0yvzziByd0a3nxjL82fZf2G4HeSUYz/YJ26GSYSKk/tMxlNXqUU8BmsqLSwPC3L6IG9DBjQwF9H/HzDt3YFw6O9IJm5HL5p6+1xwTGRGfsTVHKvnqmiiTGfHfEhnt04BhQ9vinjudW15fqiMcH+n7iZ8K/+89bTTb0Yf2yLOXI/7Qq1ZFPT/TmqqxGT+gEXzrlQa4bVeL/PPXnBP2qMw3gPGCzyXKhqq41pUEzaybodSZfE37Aw9/T+48ayKdk78lN3XOwzKEXax0LJ8dznvUDzsXsrJ0HTffYFTWK60dlp0E9PsxyB+t/+Bg00NOawGF1e6NUQRO50YiOHf0FVyQKzy8VwHbyJ/APrkfr7SDXtChUUEvO5HQJMSzkhQ6P4MF0Vabs+6QGPE6835ATJfAWy0Iq0Rl5lG4W6DQi73D2ZSOYzsCDAw+uHTTjz0V+MOCDWmoHj711VhMnXsW30EKM9b1TeLbWBJ8pNWVYr9UxyJ6RffjjKyW4rjBJyqIO+KUE2+mgP2Bv/qtr9c8Wyv7utUb04OCH5FmrClnia3L8p+nAv8PXJ5kCPB5+y3d7rs/4ReeD5mnURG7kml5mG4H4PxBrRqMB3zK4UctnLxRq8pI44qdenWO3/8NruetaFbmG8IGOWl+rQrPR4qRdDt3IxIGDibdAXNPpdI6VIUk0/XKvEb9rl8J3z7UndjjkOhk9n9E5OZNhYEylA9h1xHP//Eo9va/JEGl+C9s2DIzY+UDccvSO8+VKx8wpf/NMMzGi+ua1SmTr8a22FywoJZ4MqVO8qDVdV2rgscKApmOrqco1o9tIHZ2gn+R6LfN1CfWrGKiLGjEsailLpDSqIieKxFb39ZX05lrh5bXK59easN8Tt0wcm7HRfmg0g7tIXu3wibEf4WUjw3hgT8uLuptK7o8vlN6s1QYpQXfm62gJnL/gMP31nVJzsIdeHTz7EM/7dLmXi0E98hW4H/D9Ezqk5FE2SCP+37AifKjnsD0H8JTT2wiWx2Fv0+dHeZrfCXubzxG5ufv4pGDr/ctbYulOgf6RyF+9c07O/XqYUO0wIM0Yox0yBdnJf3N452X/nS+x4b99nShmJ579/bDHnHMKMKjffmzdmW7vrwcQ4P7fLkGLB8izfr322ytg+P3z7/fZq507v9r13w77bIf3CNLecNj7hP1n7hkBo4N+Tp//OPcb7/AxAVo2lt0Heefr9uxAEmbHCG920gJdwKDso5E+sW5wgUu2lj+/2jnP2iHYZ2mym7ny+ytv2WfSSPLsoTX4gEydJj4Td+Sck/E3YkTO2bp8/s36jLYeZ2z0OniZUcAI7QOO/1/X87J1neM5Hjjv6ySjyTmn4L2cpI4EzO7jrRKM0A7n3PlagCaW5r0732/3Oe8pRnpBnJxz5z3svN03G49nWTjWwlp475w7O/YZ+pz71/sTCpQWZ98TcOxZK3C87SenET48+9gefJRzXnbPrzz2mmiKnB0KskpwQI6EfOA9KuSR+Uzf0PVy4jEU5JxTzn6GW+edovPyXHXQ17F/z72BeybWEOcDWHHOKYZE4vP5wLiMJs/zYk3vOcsGE/o5YaymJ5NdCj2B9SNrNEOvmGWKnJvh387PPDvzjA20jd6zzvjsWHAwXbBvz2vftsoJBCF4TawzmQ45UtazFrh2+gAAEABJREFUg63VMXgaGH7aYUXsACZYXmmGpwVEEX12JOX2bVvv3ZmTEdkFF5RwDyzBhCTvzjiwZCbGRFmWg9dRhqUAzp9omLc4ZbG/DT/sOQ8/gtaiqlRAp/eeWcgoH4JsyGSY7NCj0S2HHvqJ4UmnDmfpnVdKUWtHb7wnQQnPOUhJ8kwZ6/XsZ2s6e5jzIUSFGM7Pzew7wndA72f9I8jucFKL3CZ4Gc1e0ekEHs3hWtJ0IlnqkWNIM1WLhZxzEn+SJFW0g7UnnptYY0SOJlsv/yuWjA8O+60oo8sK+BMF2wwfQAixzGdZ2bXFxVpZmgDXWVxWS0O2qmoVBJqA7znS/NpsNhLyGrnLnrGEyDA0Q290XghQRq/tlwTWYpMCnQzYS/Toh+SuIzEyGxigy+RUlOiB83mRy2yrB8s79hrg2fRohYsdzjl0O52Ppjkh03iWQ4SeAp0EhGI46Pcn5QlpGNg1OZr/M1pnSY7iqAHzpfGFXUWwtKgXSEvwnqkEEwnPOfRTM4gLyEPoNytKhSSThwZYRzaNEJ6Ky7VKF3k7KYmJKgKj8bUjiesoVFOSxg6cdOxpMjsNHbVDIx+CvHfYSc6aXhG8n+DZ9k1I7hy8iJ+SfWfkEUkMT+htArvWmOjHQaV9o5XkuMmcBmxjJnkyHAQYDfhbb7hg7/ryQoH14yAFS2y9Fw+IjVWBKYHhDpulP3rmY8X9i5AqpdBJKKJaxJwynDMalwyc8tWCxpGgcJZhvtkftaIhseCemSTSZJ7GRBE5BmzC9nn69Ekz9mOJd0vjEgoUWWHQZOJUkOTSiF9o5ZOo7WcaaPCaolfDwAC/S4rqPKaKYOq8LrooKGAm5CPuzcpS3ZHkDluIyHB2kjWmQpaA8Yn33Rk79XqthkGo4aBYLM/vDYMOO5/RSfBBeV1qgl6jc7la82yrexomA42I2XtocHLcZ/QN2NyKe9KZ52hQHbHXR+7d0tTPQlRFwZMmuSI678H8Bp9UoE/z6wV4wzWBg0IRvtMsk9F9pkNShA6/KOTgeQA7h+akLQWeycg5p0eGBwNrCp2bH8mu1sopNBas35E8H2gujPA041NsvywkGmhaWTMhoxBMVrVqBpOmf8FXT7NmAU1NyuZgZ7oo0BBgCk4TsrXi3OJeCu9rhpAD6/rNUS17ldBe4p8iOm88z9BQc/i6AeUGBhUjQ9sdSaI91+MPRgqSKYtnHnuaIeafBxqWUxql4OXA9IDelSYyOa9IFJsIo1lQtsQPct3ocSY35NRAg2HF/n+gifMq0lwRHJp/GsCAKNw89Ijn1tZoWlTS7UoOHXU0S/Isl9mQFS1+WZhI0bOUxCgbcs8ktHJOLY1Ej205bMntGimL59/wGMDhERs2f3Nx+0we2zyABStMC5oPe4rGiYG3xTvTp2fdkyXQvC5WFGDoqdEo8dz2YaML7LDCv4wUIj22X9SVInKvrKgoU2Gs+sRASWBjIp4uYqYyJErSVOVqSY1YnH2NPfNo3xAlXxgpfOOq0u3LF0I4OlKEp1UhixlPDJwLnktDoqe7Lzphy8PdgWsnHdHLLUNFT5EQaSgH7unx+QvsvqprrRhk++h16huFNCgschUvrmVNiASbtW9rVyn7FIHm414JxWncNorIEEa0ev7sXITO+PztcauuO2llzyPvalFrTaHXxkkn/GpDIbZQVKRZcnzaKcMHZBRASZIocMzYo/2/bWf0ERLus2KJw/AfKHpGZDUSIww7wwqd05B2wCrFF559NA23OY0KrO8wzoYmzR3DxwN77XZb7GHWloZg6CbV+KQFODMMjMg33q41Yyv1m+eK4CkFq2mVqsDPHCkazT99fPtOhpXiGwpasE19qg5MGa0ldptAxw1yDbPX5t0nmiGt/BxkTYb5y5PWS/wX+pgpRgfszwa5d/bPZbb9Of6YPzzR5LIYYUXxDnlFmiBdmegavS/xf4uypmHSacdAc1kvkHeHbJ90QWMw0HCzPGgBbweamnswHS0Ooe811+e7nUZynMubGw3geQ4eKE6aqgwoTmd/OrhZHY2qpjuo2M060Cg2PV69vFGLXHd8PpL3jHmqJg0Ki1I3/+E7XdJAoXekgiFjcBG3PmkG3zFJlWLLHbGjBk8TfPcPFIM03zp8RMSWL14+0xBmWfzf4mO33VEX1pCTx3f16imsRUF9oFF/oqnikf0J2bTEZjY627s1UT3+rKDIz8Hf+o9fqQBbS5ol1esX2ufSdFkqI9Zd0VQbsO89NlTdXskws91udcCXuKyAp1pbGi8hL5V/9VwlsTMrM7ki4lO8EjnZIPWK7v2z588gYdQj6/XYf4vsQprq8ftfNNEI29hvA1zUWjy/UUks2f/5Z7jy+MhZjz+9VQfWF/iKQBfwlEwUygeZfa/QYQti1zQDQpbSLD+qoUlyQAaGtwR/PPtUV69eyHQs7GeBnWflWgPN1cu/+1o1zQT3eqUNA8od/qpPHPhtdfOHV1qCq/nLnmb+Xjl+YaChlOCbAs/0yHaGyit49zT0rhz2T3zxWZD5jQVNsQM+9RB65fg2n2davHmhPg30rBoN4MPnrZJvKxWTdMB+Ep/LM7Tc/eNbHRgyLdFNIEehspL3QfO7rcai0OFhe/ZFE01VxaBYSYbT8tKp+uNaEzI+/re3Z9tKeX5+c6XkeqkbmjRVkWt+sYDHTpk125BXJDfw+ImuCmrZN9DUNvpinWrpPDqJun39nNgawfq9nhgkpiFTuSBO/bxR9y/vFfB5JfG52570cHenL/utwtNJ17FUwfnMR7XoPzSD0je38PsgPRxlNn4B1qafvqi/B/PgeEQGqyfpq6+/kYitLuTqwW0+ed3R4BzJsc1WLM4UDANrBkmhWunhr/eKHpl+vVZDQ7f6T9+ofH6l+v/1lbauZ4hx1IF84mp9o2q5VAGu16sLzTT9Qp7rCZ26V0tkc1D1n77V6e092KNDeOqVIou5nzXHRqkLuvk7hgk+qEKGW3LE5HMnvZsZFk+a3j4qnVKtv7qQ2lRtFzXFoB1DoARf9/zNa12BjwQ8bh7veQ6+7wLxLdfx/3xS+8tGOXqqwZl47qE/CReqA7HyxPuP+MOAXsTAbRx7zdakfHMN7pa6IK935HE+QZf/9Uc1xKSOwWl9eakcWcxR59+w2v7yUR1+4gJfXodByXe1nv1vf1BXReU3S+3uH3T8/p2qXsqQ8erlMyU0xexfJ0qxgRw/5SyHoo6ti0IOGV19+0btRak9z3369FEPYyeo08N/+atmxGO/MXncOO1oklavbxXyqGdv3kjYvI+5cuJvbTZA7InIaUxOylcZ9M4aafbGZaUl9FZ5pYcTNsCAR+BtVa/UV4km1lvWlUZiWV4iy9NBR5rgM8JLaQ4/MfTo8OmnfNbwrFL9ciHDR3x2oeevX6vwmVpNsrrI/6ev1H5zqUAz7jGb9Bh77RiUPrV7XTCcapGjxYBhd1KJP7Qvs+XLJThZMFS/1yLJFd2kcrFSzoB6WGQMU2rtfnivyzcvNa8KRWzTYTcin1gsFxr+9pHhwUH5IC1vr5WByTwk8m7Gh5Saie1VVaovop4eHrUnP45VoaQulT6cZHFjYBCx/fMvOuKL9HyND53Uk1tHbDZ+3mlmWBHwRSM+daQpkcJ7JCmf+Lwn/stJq4sLVfjWBXE9Z2jrr0oV3zzXBbnQyBC4IQ4Y7RU05jdr5T7RifyvybwWvVfMc80hyIaem8+fNfU9tG5kzd8nfIPDxnv83/Fuo1DkEnQe1il09ppoqu4Yxvd+Vv36mWps1BNTz7lMkPbY9eHtR3l8gCOqFTTq88kpkk9syc8OYDojXs7BqwHDM3mb5ajmzyyXmvEnOfFtpo6aaMiOS/AVnBbw65GNW0HPqwtNyCYKaFaVipgqiZE8cauGeDqQg/XImcuy2jdfVmqJYZv37xRvF+QAB5VpqsXF6lxLrqhBat4jWnXwXWTsgc4mehoFttPMvXIX5WmgXyzZmzx2/wNrEW9KcqXhPT4CPibsesDm8he3EjhusLMTNZBo8jcMVt3nJw3UCT6LStFpv0zkiQWOhnhLLiTed+QTPXKP5AoBP5+xf5rncgzjuj+/g/ajIvKbGDwMP3/RVCRyrGdYDNi/3j6oJwfoa/bAJ0wvVxI85+Q4SXCaGa7YF5aSn+/VhlkOme6fnpSjxxl/VSCLgCxT9l29eQXfiRJqFqtpkw9PEkOAiTgwfnrQsT3JE7cGeA9/91Lx2Vqmz5k6J4Dbimb5kca/qwtlt2stbm5lsph++ihX5cq/eUncQGfkKSeGzQP1xPzxUQO+ZHz/oCRJ5en9DIlnaHKS5XV6hIaPW7V3D2rJhfyqRGcHiXpvTR4R7veyIc9E7D3g3yJ8R6u93m/Ugz0/SmPb6oj+5p/uzr9BKHBqMsnBqH3x54jfGsjxEnAz4T8nfEjPMzM2O2GHaVVrer4g/2wU0OnY4zzR8eHzHbYf1GdOzkMzfHjoMrsdaYosn99qYq9APTDiC7fLeOa1wR920BOJVfkr7kmC5stKTYBYbDM7DPisL5qhA+AT83otl2u5LFFI49nv9J8eNeKf5ipDVuAbXNZX17JacKaOCPRTHHZSfv1CJHva/+2dhI7GP9wooUgeGPiM390oMEA1vEzzqB75NtRhGAuGFrT/+Z0C9pY2k7I0lw9BEzgYwWxkqDKAf9vfOa8Wn6Yk6IA9Hui/WI0/NOR/+OgZ27UvlczUQZ7czPTbEh9O+MWJwZxD5zk+LpADdqzviOPl4NVAUwoPBXlmwB5Ej6S6Oyr8cKcSmjw50ITtj/QYZtaYyWXsn3Ueo1dJ/lwwiQqsk66WKqkFhuA0/sNLTa8v5MA8qlFYLnRk2DnjAyN185Q4Cf56dB+x04AtNtQlpuM5OqVm60bXq2vFNFFH31LUFT5EORsKgjsh/xGbHInzKbRbDTmDryLJ8D9eM7mVIxdL8QkmS+tLuNu1LD/PGagO6NQ1vWZyrANyTYpMjtzD0XdSmhJ/9xJY3e02cuDBI3+Pz23B7PiMXGt/0NOP6BufIny1Z68KyE5WxzEAn7E1s4fpMtNUZ8qxg0Du46gXcvyij0GrxVLD28/kT4+aykQjetW+IWYuNbHPhF0M2IC+bKVFJr281JB67GTFmqky1hQ2odulihfPNeO3juTzp9eVBmopT5wZ//JWA7WT1Zojee+OHHWIo1SkGj8/aFmt5OtC1Qm/hayCON92Ov78QQ59CzmNiTSRv4Qfv8hZfc+z+tMLzeQZDXVfqnDW9fFxgylNmsrI/UeJvoQ7zKyfK4GWnBzCOSdPrhVjoqfPH2Q+IOf5HkxurUdIfBp+wS43O0WLvVlQR73+hB9w7aw1NtghJ49uUg9h+NF+mZ/zBrP5ZFHLsGi+q6XH4rHnHl8y/HKnnjxYYFHI3j8cVIRULkl0IB9161L2/xHuCimASUcs1bpSAjYdcedAXM0Mu9ij55mnpweGpx80cU27Vvr5QUL/G/gAABAASURBVBFcRrPh06QR/GXY0YQPmMgdB7Du2NPj26frUpND3uDPfLYjLo/EkJn4evjrW2qGnTw5zvAvv0jYW8sgXdjO/AksYv+Oo/nlky7w/dUMD8TQgV7eyPMOPATsQfy0dxvgEZXg8y0f6ejXDT990ol8JsdOenL4BfHCffdCU53IviSSXaxl9UqQ1/Rxo/621mz23zTytyvlK/JO/Ik3WaAbR2wYoa8jLkdqCpyYug93mvC18etnMj05SZYHG38ztjyQk85pogQ7TMgHj8j28d1HduTG3/8452RGp//+M//3d/bGmtKWsNhhn22Tf3uATs0Y88Qx03Cwe34/xmHQRFJhn2ccyfzbdXtv5/79YWvYYfc5b7v8+zsk55w8TtUHL/tx3Oec+/U8r8F7cBc0YdReTsLYPOfFe+c4w3vb3w4uijvsBRk4Be/lOcSPXbeDtwoAecQAZtaaz+JxPOfFzVx2co73crw/L6UOB3n+wF+/r2GvA/IYoYvT5z8xxjOdYlF72g7bP4ZInJvsNPc5Oda3I4YAyKJSlBq8V4SurCzleC9+OpI+XuScOx+2VvD+vNY4TbL7nHMQOaOXST0GMQA6c7YmI56yx8/XZ+433dsJW8eeNQwY+yO6tvsTDDSBBzsseE3GH4dzTnafrTHP039fb+Y549kuzsjS9rPLhpNoa3EYD33f40R6nE2mNEuVpKnyPFOScXDPCKYm5OiSeNZN5HUwXsYBmc22PGS7s2zt3uiDvDnUNGgw+uZZWVHIeIIMXh2y6DSiY8+9Ew7Z3rPIeb0J3KZpdsaVg+AzvejC2Q08M5P8zjgo5xyOLNMAHaZnSxxMDhN892AiSVOFNFFBkUCMI4BK5Fby/DdD08w+A7zbsvbZXo2ZDkfQdS36TlSt1ryyjo/yLihNMklONpixvRScEoJspEj1BJDZO83Q5cGQeGUb8Nmhf4IT+3nOybGCdwohnGn3YCYBg7PXWU6FyYoHLYkNbNISfCf4CWlURkKv4M8Yk+3B+ynx8tAwoKfROdbINeKEO5KmI3z4M22ZOnQxgeEjw5kjzVLDY2Dfiec65GBYMLqbw0kdMp2yQLE/aKJhbMl6Dh4GgmhDAIpJIgRyxlqSJrJrJbKxNRrWbo4ESmh3zsl+9jQfjxbg4Nnwn7FWluXyHHleyALS+XyaKeNziu54XHuKIXvf4ag7ZIBYNPC+hS9HsDH0zcFpILEynLQE2EVVK0dOAX2UVQX9nRyYMAybbiYWcchcJDAmN5QjNeARmZlMYpZRk7VapNCVpRqQ28jzHXLr4d/4OVBgp9yXkQA451Qvl9hOxgC+ldFrvERs1Q6zryRJNWIzAr/WYBgojmeST89hvDTwk7JXxpqGRZOX7TODk449k5jK5J4wDFORyILiCM0mXcNqwnM2mDL67DfaZi4YRk2vewZxhjkbdnv4tvt7EjFb344QE9FyEAiVI5Hz0J2wQDlIJ5IpsxnN0vF44Diqx/YC/qGFrga9ogZbXr/SPKuigWzHgqTEOSe7Pjphe04znyNNyiH1ShjQWkKTgHfDxgBNDbbnST5H9khXJIRBJBU6/5geTIdFVapAr7Nm7cDH+OGRZuejGoqjHoydwKcNn59oqkzIfEuTw2F7Ccm2JaB7KyJpvFYBnbBP76U+sgW8O+yoBUM5w8lIAmkFXct6JX6/hB/bjzsZdEgZMsjBr312SCAjqWpPjbr7J7Vh1lznmmlubDebs19DhNpsnrShsOmGXinP9/gy811G54CPtfemt5y1RuRhr4alEcxn2MSALW5pPpochCxtzRC87POEDZ+w3dWLG7kqk/2zqA585sirZz85KLUHOB5p3lQkojbkPGCrI3HJBigbkl3ZjdxzcXGlkmbjyLojNmD8ZmectWecO+6r6iWN+p0iPrxDptbwSgFSBnYiMj9SAO1pbCQ+nGXmWbdwUVsGVecYQZyIFLNLBgb0ViV0YHY7oJeOQnX6tFFCIdJ8vJNocszYaG7NfO/09OGTqlaK+KKa4cXoRhXYme1r/j6rK3UkgyeS1JTE2uzedLH1oyZi04km9kzhVRAf7Lefo9EM7V7SFYPXA9gSGMto8MwkzZAu92UHjtE9+yzrhSI+2JK83AUlJIqHj/c0D7Zalr/K5QCWKpqagbB8AkcnEtqEPTo2qRnCz/2gHcXuniNljayddLABAnbeU9ic8Av6vNWR5DOBgGK51P2XL2rB+dPThjy6l69yeZMbOjggpxGMxCSVc04OXk7ooAHfVgxboWF2YHo0/c8UEQ2FXdZLHl7sG405TWJrxNQMLRq8QktDUDRqrEgyeSXHgYJpULpYaEkh3ZIHlTGTw7722GCOrYR2UGQo0H//QYuyVoaPwQiUFrlOgOALBWhIcgWGq9nNpQoFOZSWX67UE48G4o+D+j32gqjkwdIML55zOXZjvqJGvzU0pGCyowkbnl/I47vGLJFn/2zySpGjB3tbCnU5pwcKPrcoFJFXxXOOGLmjCbnDtx2wU2sA9XcbnZt3wat6cUOjJqpAFp6CZNMe1NPUswLAmuR5viQedTrAd4/cGwZ/DYWdI8asLi+0R/E78z/ED0fs21C0mj1v9zsauwdd0ay2GJJjAydsPMXuU3DUQEOEl4zhQoR+k4fcfMZepHjy4DG/Wcvu69jX/FCKzm9fv1FF/KvrWilxNOOY6kz2k7K2fRHAT1LH+i15RUuhfuj26ijEOmxOVVQJr0duClWutCqEtWiDbGbi74K1jc4WHG8pcBS9WgqvsKplmOn6k+pn1+o1qbH4gD+3eGF+LKL7BQ3/ib0O+ITA2hlYs0J9XOaKtxcasevu7Z32H7/o7vFBJYOOJXHgHBcAQILtDBSryaqS4X4Jhjw5jcOOHEyaDg/EJPN3Hf7T9hwYrDxRaJvN26vpfMQvO2JvVyUK6HViYJbS7MmRW0J8PTLwsyHwgqbNxZ++08HsuHPagccDPtKaAoP5TCvs2fiEDdg18yH51VodA/DkNKrLomoaI3ueizREK5r7Mz46M+w5ag43avnVLc3ZWdXLWm16kundhagLmh8jOPJ5JvOnZpct8WVJYy6pSzkwfnp/R7PlTuO7+/PrRIP58a/vtHh5qxTZzrtGLb6/IScbkJH5/VsGp1FOHpwVo9ee+93dXjZstn+O++mnXzQUXmOKj/3pnbb42aFKpTrXiN5T5P388lrrfKFiUcliXTY4fMKkGp+2SAvlWaENzeLWz+oZ/IxgNIGn9d9/pQwb37/7pISkIC5KDeAhI466xOmkRsllqngRtXhVa/GiImWaVC4WusN2zefZvd57PdHYtdi0xRdO90c+3ytiFyO2VtcLZXmuxeqCWXqrjwwiZuTgwHA79xI5yO5vv2j315+VhCDzzR8/fdAOmpurSpd/+kYdfqgBBw3+scBh56bvd1/wuZ2+/PJeaxpda+JWBMfh8UJ3/9zKk8tcXd2A/lkNzYeb//RGF9cXNNMb9X/bqWeQtcF/P/pBD3/+Cf95QcOxppHwpOAK6cnLf3HkMpNSJlP37x6RXyWHfyit0UlOkmP/1ljvGJgldyfN6DEg2wIZXjGA9d2guqpUo5sl/uPy2xvND1LUUk+nrbod7xdr1d+hw//lRos3S7VJp9XXlyr/9FoWP3NibIJvLsnRXv7DH3QCqyc8QZdHzQzBlkWt6mqtBaK0L8pNDAfufnirz8il/48vVP8v36ihYZa+vNaxcnq832hrWMUXxr97oYT1C4b9pxcLhRksfvdM+yjt/o+/KHzY6+L/SfNmKDQft+DyF2VNo8Of32r8R3S8G3RRr5XvZz3+dK/db/9P6d3uTvFZUPW60PoFdRsdvqzNNf7Lp3Osmqpaj/NBYqA77SKxfFb3T486/pfP+oCOk2dLLW88g0LJfzur/s9rzS97bf72XsenFjoOqhlk7BmcTBrATaEDr/OnUd1fvqhelpr/01rZ80Rf3v9F/j/dqvr7ZzKbm8ihhPzW5BXrV8+V3lzKMWB1aSazS9f2KppZnlx2R956/+G98rrSkZwhoPOSYWlOw70PTmMC9n98r9InEsP+Gtsoq4UeiHFludD0eKIBfNB032rz/WcN0TGkvpXoMXT4j5m9enRTdLNilesJuypp+lvN1sNfh6wnBgiL9UoTcfWGhlx+GtXD33p9pTxDpodRIZuxm4Piy6ge/DwR748/7RVpug7vNhrwOYefPzK4StS8O2kK4O65VL+8UbZc0KB80u7tB2goVOPTBnyFw8fkNBgtz22RmWM4M3x8UDFJCTgfPm8Y6Oy0hLb1aqlFrJUevNq3Jz38yweFp15HG5AiXw9+j12jp3/5QY6YkflIXnela/zfzDCmvFxrRx6ab1qReqiEBo8tmyw35OgtsndporCoFdFV7IMacvvyai3huwJNvgO52kiedk/TfC5T7MhpD9+BIbqn7u6Rd9OcdPfho5gnUJe3enz/nvztqNlLXZhp3s/q4iQbSAfkPTLILKAp5Kmu37wGZ1HD0CHrvVryNf/3rzRSKwQatCky8dje5bevlM1B81eXlLLNWUdt22j3tNH+/l6bp3ttwVVelXr4/kedqF/3HDN+PceG+/uNbOjeFUEl8Xvx7Aqfk+lAPJd3Wl+sVeJT+nGQBzPHoVH95oUcudRAg7aOuTbY/4QsklHaP2yU4rMs58jB+P1fflRPPn8i7ud5oQQ/WeCfc47s2VoLhraxnxUm6em418V3X6sgfo3Bi1Pnw+EnZudk9Zr4sRg+Eo+GeVL61XO5u935S6wTvYABX1NgF7MNGojzGXGmV6+QJDJsOeqjBXZo9Wdd1so5CvRsfY/yTy+1Rp4J9Mw0i3MFYtAg68GYrZrvfQIfCfqdFzn54FaapYkayZOzjYtMA7mHrT2QUwXynv3YqhkbzXUGRiTCJalT1PHHt4SiSTl+IWP/bFmrImftwW21WuGLHbnZUQmDSVeXUj8qJX6m2Gt6s9aYR1leY3sTLnBcToar7LuXyhi0ZWmuZNdJRSYPPjvkYmtMWZAjLsQylydHEDafuCD9ci8hL0feMTKAnodBnsGG++pK3rAGnwOYbRmQklioePWM3Ggjy013Iv794bmURgWTAzxEcpeewWBZVMT5Rkf8i5BrDuY89pn30IuNG276L6zDMGT6/pNETLc441a1DuDXcDd2nS6/+uqMq7heawILCbjsokQ6owFbK5NMR/KrJElkvm4i70jf3KrE33gflH8NfehkBrMmk5w636PDVcgF8KRVJQe+Izpz8EoaDPy95u9u5bG7GbuboDN2sy4Wl8oY7M/oZEBOk9P5x3yYDbwcchuR68iAwnyJyPPmpj/jqPr2pcQwLf3xUSO5+DkvZ/iQchhuRA9kJvcwPzKjk9qG7eTCORhJv32tsFponmYlyDFS943g1IVU85tLlX98LU+sm/FxjnuUZXIMNCyvDmkK9ma5ZyslFtPIS012x4+fz72+wPo2HBNy68h2c3m9AAAQAElEQVQLx6tS5YsrCZwNyE1PjdynJ3lyWY0y2Mvhh0yeE5/6t+Sh+OgMEM7gZyiiRI7dUINOq0LJ/Umi9nIcPfWHI4fN6xJ1H3VxcaFqfaEC3gJ6FxiyL/dm5E/eiCTHzTa9yrRQ9h+/kiMuCl0ZFTOSz+FZ+Kf5m2vlDFkn23+CyE8bbpl1WCTqv7lSb/b5/S+y3zANF7UGarf9aS9HLD1Rv88M9U9zp4Ga0BErZ2qF/pfPKh5ajf/8TiM8zcQD8zNFXqrPw/mQ0bMoiJO5OnzviVo8Yrfm90ZsoqPmM/uzwZfDp8SikKh73EWlaV3pNLcaFuAQTBlvBTl8nRSKs1N+vVYPbYpBnmG8c16uGZVnPEu+l2G746kzM5RDJjn5r9neQG7dvf2kgVg64pM8/JJCKCV+WR7g8AmGsQRZR2QeuR5DEAFHLblwC35/x/WELGsGlbmPGrKgijjhwD6OTQ6a4yAZdidsK2I/kC2PYoZloQ48bX/C1yFrWy/rpTFHH/blevDk8EFJyOU/bWU21jN8C9tWI7Trh08quD8nvo3Q4PChATnNRSJP7RZiosUlGGV74RNsT3nhl4mXxOJz7wg9VvjYiN80nvrupBE6D+gpASIOn+TIeQbyQOGXkixXQi3oiK2rr1/LYbcJ9mVDzx7fNOyfzs+feH7OpPj2UfYvIIiB7Iq+2UQNEpNUaV2prGvJZIs/dt/caNNs5bHJ9NsX7FEQK+80U5uZr0EtGj/d4/8GpfBMyFJxGtU+PIrALlekisi6WK0UnmMrPtFpv1ffHDRiZ+7VpeYsqPEjcfxKA3Y78XnA1xw+fMFkZ00eR4Vy7LVaruSpJ3rqxvDzvVaPgxJ0p+DVd41cmYm0RzM+Sthvzv1uWVLfPhKrvbKXzyTw2+wPauhRyfCQJfIx0fHxSYE8bdgdtMgrxcmroZd0TKUxCAzOksn7xVpu4lzbqfzT17IvN4vB8dl3OWRL7BoXmfyqlEujZmJT9+nuLG+P3nKfqkpyZdiIp4cQub/56aN6Ds97ltaQAo6XFxLrlXWtkngfyQk8thNYo33YaIxO/malAR8fqKcifjalHkqIoSN2EL95pop4Zb2wnjjq6R1m3NcEZGoxAb8bIht93pGPflHCxpfkml626/nQ//THGJumSTNO+3yQ2Mwc//4hj3LscCjSOy/HYffYOXv9/ZgRlK3z++ffX2fWdPYs69jrzH2/X/v91c4ZiM/0cP9A8WvvnXOyfRzPzzh8u0//5nnnnJwzmpzsx67bMcKXCdbe22HX7DnbY0TgM3uI9TzP2/mZNW2/832//WX3xhDknJP3/7pHxHkF78/n9N9/oI41nHPn+229gSBtz3kf2ILrv8nZOafgf33e7hM/v746mfyMPnvWDi7JaHTOKUkSsbjs3h4DtsM5J6PRDi7InjU+7EiSyP1w+RtdE3yP0GTX7H2Pk7b3LKEZednnELxs/Y7GhV2z+5xz+v3n93f2ikQUMbzwO13wF3k//bZfitOx57wP1IKTbO/g/VlunteZ+1HBOViwKaw5gWF7RAkOw0O/8dOTiM3oK2O9EUc3s/4w9Oc17Wbn3PnZGBKWmxWyVAMrTd7JkvWO551z8sHLaLNXoy3lvgBttpZz7I0MxA+ryc1SRwBT9BKBY2QtC2BJO50d4ozj8VmUOQhzADFNNIFZB0/D4w4HO8pzriU6zMEr4X0CbkymkpPJusGxz/CVpqnsGHn+SII0klQ45xRC0PF0PPOk3z7DgERwcBZ8SWY8dETn4VZyPmiaJiXoxPh0yGlE5zN8WRCaJNaMsvfBowee6/pW3jlFeXl09yvm5vN9RqsdHvqNPsOC7eWOneZ9c5bDYo4kLq3istKUJSo8B9WGh750kgI8WUEWcVxZlmoCf2cdQlOPDp34z0keWh0yGsFd8FFJTlLDvQk8MX3WHJxSCrwJ+XrOtejGcJdzX0HQszVNnmLgCZuqqoqjlvEu+LPD9hsojlsc/8hha9l52d7cU7J+QZLUQYPdk8REEZ3Z9ZL1UIQ6inTtWxlNR2SXlLlGgn1sJgYxe1nCnSWpvPcqoM2K6twKLPTs0FdCouqR0xi9As+Wt5fq3USSmaulmT9BR87zIXiN2LhnnUByABzZctSAzRofJxKNPY1n4z+yT7lcktSeZPqO6DFJE/LwXDaQNRkM4CB4DyuzcgriksN0bX6yJalIeCYFhzOyMPk1x6Ocd+rRgcnJ7vN8bpG7HSeS1TTL5H1QmmYakLuta4fJMCSpTF4+BBVFqRy5JmmqIiZyklISKQeOZ9acy0wzBbK9OhKOPXuP4Kauay0XC6WsNSHjBUmmrZ+xDoyc1x8IlB0D5wlb6ob+zO/j5y9q3ajHT5/l2D8tKy2Xa2j1Mt0ed3sZv4FrHv1O60IOXRxoPFth2LGm816L1VIZsrV7juxhsjUcZC8udRo7JSRykcKpgs4j8lhAa83RMQAwX2E6PoC3msQ1uVrKipMDdBUkPAcSmIgsbI8u9ZoY0FsCFpBLzDLsZJTZQs7+hqMBH2aDU9N9At7t1TmnC5plAR4iR8ZzRzBRIGtxzXQW5HRz/YwCrVDO4FHIcaaAS5JMxaJWhE/Tecf6EzZp78uy1DSN8s7riC4UvJxz2tNMNRlYU6KsajmeDVybn05qGEzkyMPT6O5JdFuKt6AgK4p7kvGIrG2IaJ9vbm7O6xkGjb8TTZUUjDt4+PTTz9qhHx/CGTN2bQZIJnez7y1NRwEgk4fRZzZwJCFKScbqF7cqaVYkdaElw7CQJrrjflfnyilm50WhJs6aKASP77/QpDvKH1pN4E9L5PPsUl2Z6JQ6NVUi/wzMXC8lH3Sk2F+//gobO+qMf/y0s2SPBtmELU9NpxPFhs9SBeQwBKeJZHhNIrper3VHE950lMDj099+wa8E2TAhUFyl6M14M31nVamRQqOlKOxo/jnosudMPwNxIWetEjx35r+w6ZxnTSc7mhZ23QoWs4do2MIn1IsliWylvSXjJJBTlavAz6VJohad912vBUVwx+v5iwDo/tENWtxeq0dODQ3Vy4tLlWCqMJ8BDQHdWGw0vCRpKqNnR8EQsdMFRbXpyvg0G+7Zw/yT8NtfPn7UjiJvfLlWRHaegYJXohPJbf9lowPDwWr0yupKul2pM7vMWZ+9VwyADB878L0FkweSffO/K7M9/HBNAzai9xyMG31LCoccXpwzGzG8YfuPG9mPJdczWD8gsz1YS5aVbAg8m7/FR7sslZ03/iIFsPlQ+2fNH2nChTyXg+5qTmS2b++dcxrxfycaQd55TfBq8h95zSZHg/wg0aCN2JsVDAVFSsRm3MNBFQ2hHFoPmw3PTZqIE4GmhyfGWOEeibMjdA34wxDS8z9HO9PwHg+D0ilTHistq7Wy1VITxXdGQzlLM23hNSFmuVmq8UkL5HSJblr2MfyO5FHOQTf6dK+vVF9dKqXwy6Yg4R8s/t0hH8sVZmjKs1xbdDchtwJ92KvpYodM7AsvB+Jigx0H+G8+POjA4OqUstQy1/j6Akynqv/w8uyXL17dakYk015yudeJYjJAy8VqrZBkmuDXdaMGhuXZ7M/xI7JuiT6DD+po7GbHXluK9Y5m1+bhQZf4WBtUrGlcpcj2qW+UvbyWfTFHNFoq8FGFqI7GSsrAwrP+jJ86/OWtArpLqIQzjp6ifEMT+ur1K80mc/LQsUoldH7CZ0T8QQIdKVgveLWcIY2J5CWTiQ03LE+J/ah0VckjL+e9PIe9mszy46SS4Yvhvrm7UwiJHPI49k/nQfTx5y8yWuKylLdvpYeowHrzoUPnTgEd72ha10WlCczN4Ozy+Qt57ru4vpKnkX3IvHL4n5aFJpodPTnbiOOck0LzdtDx/Um7X3YaNhAeo9KrNf3VVgn+Z8fwOlCYth8fFbDTI/Zmx4nXGp/iL2o9TI3Kr57LXSw04DPHh516/JVoPHTrUtXtlSKNA2u6Dvj/5dWVcmyn7VodiY++KMBspZRG1AgGIY0colOF7VfgNEJTxM+YzCb8+J61v/zwTklRytEAFLI9hgkePul0v5HFnGxRqoB327P79CBHQ3NHYT+Sj2cU6vOiUKDZMm2P2jDw39DImPJS7adO/YdRp58anX5plMYc3ByVw3uAhiO4NvurFguZjicjFvssyOvOGEG3IQY9PT4yZALUP5FfNFJ2u1DFcHLsGx01KadZHWjqbskVDvujCuRR4p87Go1me6Ix3cJnRL4JA5GGoVlKM9T4X5e1OppXXzYPZ54P7z7LBmoz/OwzJ6szJhqHGwZ1wUV2k1L8gMWTOkNmYHgVM40Mlh+/f5IeBs3XiYbFUeH1rPhNrl33Rcs/XWn1d7c6HXZ6/OWdevOHgeeTWtnXb3TYdgo+OeeFGwY8B/yMxYncR2E+2uGL7/62UVyw/s2o+fOkBjsz7AzEq4H3n1hX/agWvfcatKU51sNbR/y0odXdX3/Sgjhg9qb7nY6/fNL2lw9gpaZxWZLiowFwXa4WWk9R+rzVSENJ2LRuapWXlfK55KjkC6/xx49K0lTmC6efvmjDYKT/8qT+bkPDiDXJicx3nAef2Efqb+H9TvE/XMv/oVS8yeVerjQXqfyrSsmbTPVtqdglav7W6/6/Pql5QC4Lr2OJPHn1F16f//xJVepBy1bpRa/qf71Q/6eo9H9f0cwCg//tg9r7qLy/AnedTn/dKW4LJV8tlS7W2rbSYZlqviiUPS+Qw5O6+08qvi01FYNSVdr+5aAWeyvfPEPOR9m//lAScwbyryO5enmx1t4GyvZlOed1O2Y64V8m9NDQsPY09SyXPpHf9Nxv7x/wcyNiHYKUEAv2nx9U4v+P1An7uddEjWC4T7NMG/B6QO72C345eUS8vFT13VfkT5kCvqG6XOuJmJNxb4xRZk9X3GeDyLM/Zp8ZnUXyku1P7+XJx07s1+HX0jLXQ7uDiCh/iiqvK/lJmvB3y9WKuHFSSm0+h1ndY6/Lr9GXvNL/4OWpk3afR+1+eMLXSh35u2ePxR9e6fKa+8gV9p/vZfW15W/ZzYUG5NxeFmqorUJdyrP/VbnW/Ngo+I6870mf//ajXDJo+abQ6lWp8lmp3eFej/dgLCby+IIUv5uTh1gjcvvXX/T04bNqlyiSGzt84kmD3NNRj9//rMZNShLskHhs8mFpff6nvykrCs0gJzJYOOCndh8+yPIzq0XSb5/L+DdZOprZK3xDdrmUp54qlrVKGs8XeaUp8ecYlv3xlQJ1RUOjd0WcefbypbyT8ixVcE7D/VbzqlRGLjqSx7fkRDn5gt2TcY/JLhAPTGcz2KlcqgaMtD+9w07dmf4EeouyYl2nkZpx/fIFscpL+E+Pj68YflZ0YWdi85Z4bfluin/aw9vAngeauS16H4m/5hsK/GJDTefBX51WcgyAHMPe3S8fNTJMaiqv1evnIjzLkVuVrLXDr6rO1TB4WT2/VU5Mi6+vFeBhw57mtHIr3wAAEABJREFUgyZi+kwe3NEkPllT91kt0ZTtvjyo3xxleVqWJGrRywwGTYZjmWj75U51WsqzD0pWgx0MDPl76rgD/n1GjvfvP0joUeh5BH9JXsizVkq9k+PrZ+Si6OXxWxO+LhCPBuLAwCBZ3SS/rJW/fqZOI/a/VEEsjElUBdaXxMS+69jaU8N2CpxPi1LGUygyZcSxgZzYBu7l9eU5p0/LUjk0WFzx5sezqPIPr5WScw746UB+se+OmstULXmK5DWTT0UGPYnlC+Cl45g1y2w+xPDr/uR63YsVsfSkaVnIfkN6on7tyfvGnz/L9BjTRA5MePI0vbmSeHZ79yBHs3q8rmUx2O87nYZOn96/R/YHBeK3D1EjcnXkveLZwiWKaSqzjR11vYghMUSZnzL8WO5zisQv8OmvV+rxt8mykmt7jkE1/m84HXWkDn8kXnlseiYQ0KJSebmWqNH6q5JBwUYBbFqfqVgszvEig/6G/KyjhydkNJuvARcZOSbRTQm5aU8uUS0Xcvi2ERk678543INTwUcLtgfs0DkPrHsN1FQ+JuAohZVRSqKsTmyRQ8Bvx6JW1s0KPqjHJ3toCmBIcshoI+M3SVJ57yX04nh1+LLesVbB+bqU6SK5hjdsaWR4GAJ7kMtFeU3k4h47T8zvM2y6d+iAHHwkh0jwNROxpF1hQ/iohjxwZqgr8rcB3++QfYdvGMF4Cc8d8jxiRx312wxOJmQfv36mfm7lr8Dvyxv5VaUMm7HYOTxuVa/xp8i/yAr15A6bxzt0c9QOW1yur+VSbO/dnU7Uv77OtWk2cgy2++g0cY/bdfLElYzXPKbKzO+FIIfcRVzqzUaIVeUKfELDRF4x/PRJSVUpTRLN5AYneCnJRxGgOnLavus1wVNS5LogNhypR45+kuBlXmcMBb8oEMvd/V7+En9h6yCLkdq/JVaMDJWe/vZOsSgVvrrRMI9gb1S5aaW/flQWUjlsr3h2o9n6otCSo2vLNxbLpVrs3XxQoB7UNVgiTmWXK03IyXDqqOv8nz9opHaZVhn7ZHIM0eLHJ+mf3imQ3ztwUpL7F3//RjkD7OQTcZMhXErdM6Hn/eFJwcXzoGignkvwAQV+wqVBM3lYwD+RgPN+lMDQ8HmjUxVldYfwBcf3n5HRoH4RZV92cfsBfTwqIBNHzj+D1Zy4E7tR6atnSkz30NVRqwF8JfCLE5HhYtPuNYFd+ajR7IecQeA7xEQ58pij1xCcBJ4ncG19tIhP7bGdHls0XTvndAQ/iEgTea/Hd6hELlbLIZtsCsqw3+S7F0ryTA1xpkdfM3oWNmk9vpl8J85BG3hKnl+C+EnB6gTi1XxRyVFnFO2suR+1o+/gQzjj16cJpjcrQitkq0c/DTHA+j4pMh2vKmTVqX940oQcC/LvE5iYua+6WKmjLtDNQh49Bexf+K5pken415/V4UNFnGsz7Ju4I/TaEGMCmAjwlYBRh3920JlRRwsfqS9bmWxm/ExXBKXUDt2Gfgq9m/nHL1orR9qz9JcPqkKumthofeo9Mc/h16Zx1Hj/oJGYNRFzh6+v1H97rQkdpIsKPrbgopf5I10uVIDfJMnl3280/eMv8tCY0f8ePm3wXU452BjoT2U3a8X7g3zwOtF/MhvunliL3DSCv7N9fX0p4VcTYp/pdiaXi/iM4zxgEp0ETwPYmvCtI7Tt6KO5H4gxIKj47qV8VeBvRjX4hhLf6dJEnrhmPb0WjebIeIFdBPAdiIfGqwdLYvBfH2cN+LPJeH11oX13UsSGZ+Kx+fbDxzv14Hd4vlL6/EaZ4TyLauKkQO3nMc79n3/UXGXnuG2xUORZIU81/uPPGvE7Hf5ndGAIu9+1J/r3nRw9hBT+08lr+OGDik/UDHWhmevjf/tFwh9lVa0jvuWw33G+1/wPL3V8uVD0iQr6lDO+bqZHuace7AqvgJ7iMKv561t5/U9+JozfHv6/3OIkhwOdBa45fr1n4t2vf5zz8hz2ya7Zq5379ZWH7Q1HiEGmbOf+9Rynz3+cc3LOnd//z/5y7t/cw3vnvEaStl+PCR81nB+3QGgB97wn9xlPyIQYYFwIep1SAs/5Zv7y3CM5ee8VQ1AIUc55DEOaKCh+ff7XZ/XbzwToBozDrtkp55xGPjvn7CPPTef9khgVYyJb27lfr9kzRo/d+Ove9s6uufMzzrGWrQ9vdmXi5h4D9AFZQ6Od45Ss0f3rWvP5OQOwNSMSHIdztp5kNNo5e43QkpIwhRAkrtveznk55xTQj63lWd+HoMQCGTRMv/Evfpxziqwduff3++wZLsn7wIuTOU9b1/YaSWodZyfW6XCwvD3/mcGZNYnPH5DyzHXTV2TPwDp2TAwZ7D7nHI2GTvNvdCTIcsQIZhb+fZ8UXY7IKk0T9JqyohS5L7KWycS+3RMIMqbBHmc7srbzXgnyiBymb52fmhXQfQ+tBwzM7suyTEbHAC92LUmifPCsHzXRjMQT0TyYleB8BU0zigne8dbJmh5HkgiT/QzPtv+cRgWOEX3iK1ijV0diYvTMPAu7Ek8vSDRlP5zYUaAmWaoIfyPrmDzn4Ljq2FvKbG/kI+6dg1frJjUU8C4JMroHgjhMcD9/uIe/ZfsZXjOcnwvhjNcJx5nERCY3x3omc/sigQU5C7z4JOU1CTpOiy1khXhLIdSSBPbGj8myyGQBKZpDhE8HPT1FwcQQZEYuU3Ty3ONxhNbksYCZJYlG5Nsih8gaJocSh9yR+Eb4TghqnuA8OyfDzWnszrJwyKvIMol17VqYnWKWKc9y2fCnJZk7IDvjfUHSJyeZHBv0e+pb9UMv+6H21Mhajr3tsx3BZMKezrmzbGKWqSUpYAktWQuLs+U0YPMzeBJ6sRM1Qdxkjohkgc7WipZsMFgZveQICKaXhoDlKGQmmlh5D34cuoKujMatSFpamjJGu5e3ZXWGJ7ScaJIaD0mayoPhiYFkYrQhuwy+PfeUJB8p143ew9OT7Mi4J+U4sa9h0uwxgidhy4Gm4kACJZoER4KwkEVOsDOdpDxjjdnf+TT7yQlQwTC3P6lnMJ0ua4UyV8H+Jns7bL8OWp1zskTW/IJ9bgwryLFAHidsw2jsod1kZcNAgZOJJCCQ0NgxIgcr+iZsLYIT/fazNb0imQhevZ13Xk/Qbvgwmm39Cf1F7PXMLz7DChPvnaxoXlcLGQaOAzjY7HSkqOhTpxxdHZHR1pJCaG3uNkpYe+K5SGBf0aB6opm7Yy+T05HBp5Fktm2vJ7CekiQXr27ULfOzbWdJqgn/5IPXzfMXAjSKv8mr4fmI/jtoyAlfDftFeC8mr/YLSRO46ClELRmbkYvJy2RrOHTOyeRg8i1psBTYpg2wTmCi5ejbRiI5tC9kNDTjmiDSnlkbEkDjM0cHtmYFXvbc25FMhZickwv755idD6ophiJ2keAnDDvmq2KaKsM+K5K95WKpgB467PeIz+ywhS3ysd8qLM2HZUHV1YUmhGM2s2QvO870cy5l3RyMlfXibNuOJD0gb49A7TAbNzvoKNRL6E3TTAcSsyd48N6rAqc9/s1nicq6Ug5dcVEqpUgqsUVHA+d4/6jtpy/qaWz6UTqBHaP5YrnSluT2SLK7I0m0JCljjeVLmkcknrEulW0aHWloHXlmCT8Nr6afI0nrgfPth3vlimp2WwWS2nJVaySZb4kzjww+yxckh+i15EgYNjkM2fxAwT4NBfLjj++0zthnWUkUFjl0G+0tBUJPUTxNk2IIKuCrBVsH+2dgslTjAjlgXxnnz9ewqaFD31lUUpeyxoENNgJJp/mc8nKtiuGiNaRsOLoFdwcwnOAzMwplVZnywLokpT2NngUFW3611tNhq2azVUmybF8sydGVJa0D2B4pVFC9mcHZP1ldvEUunjWtkBzQfcTXZxRZEzqy5t7jfquepuJYZxqxLxsSROd1RaFnOPM0oxqSa9QPD1KkoF98+1rGi327/oSdOoquEaw6/ORUZerw5Y8MkAPF6HK1VMr+OUnvDJb8OwrRx6Me3n3SwZqA+DbxY4WTyX///pM856yYsQbA3YdPGtMgFakiRFheUtS1jMYZGx6Rs/HTETssRzD9XGIjJbZgBX+kgbIHm4ZvTzI/k9xPyCCAyZ5BocmG0KqWdVJ86FHjucF2RNd+28gxyIvExgwdHrH/OZEsjxjBrhgs2TdoZ3Qc0WtY1QqrSjMN0B1YNPueaXhGfMeRwVZHsWgyG72TNepPFLdpEvX8q6/UYU+GK8NUDFF3NLPMPhGNDvg/XIs+f/qkzz++1eaHtzoiu6GMCknQCpsvslynhqLI6MBfXS8uVNAoN303+BLnnJY0dHrLC/DPDfemyKGwodU0ys6LZmvEMRQWhuEtw9bkBnIarx65tTQDjh/vldg31+Hn/udftKeZlOMT6yTnnkYBHaFuDWd97NUXiWyP6vm1aordmuYo4sD/eNl9Rx5wHzfa0Hyv//4rRdbuwPxhaDQtM9kAzq0rJRTRFZi3I0tziVidUMxavrJHFg9PG4aLjzLfarZzYt0tjZDP72i64C83YADWVIGL42FPzLlQjr5hDprns04RkeYF3qMqZL/x6pnqbIlHc50ru16rSZw8uJm6SYGCf4u9Wvx3t0slJktwvaXotTxmQTyLPlGSpvrq7/5OHYPJHvuw2NnSkD64/tz8O/zzz7pWpoFYYkW12cGyAEMQU9B8PY6tVl9d4fdXymlw9WE8+9tWnRY0MKxZ6mgentCT5b4JeitjqpQcYOcH9ei2rClQiZ9v3/6iykeuLZStVkraUdXdSfff/yAtCyV/eHHOrRw51JHYkeHLryjIPZjp3n6R7J86zKMG9GM6cvjHd3cfJfKOJ+x2okFRL2rN/aiaZ3dg7OLrV9x/UouPMf8VB2mLH27hNxaFLOd1r6/0WEiz+CkztdjeRB77NJyUh8h6vV7ic47DXgXDvOK20uIPl9q6Jy2hL4ZUGWsVeaUU32b5wufPH7CHRin79biPaV1qg2/3bBLRSUhSxNWrwKdOLmjCd8/YSUNhXyeFNvbFHxrg9psnOY35Dv9mx6KqFbJEmf1TXm+u1ZGnpXPQgD1E8uIEX9EwMPA0LtY0n7Uslf7nQvF/z7WHn5JGow1uJvj3Uzz76t3iqOGFV8PzDfGxCpk8sgwQe0HDo0I3UyethyVNp54m/qz27VaHD0/6jD2WrVd1GNWRs5xoJPU0FAfozR87sNJoT2OivFiwfqscTJ5oUiXkO5Ybr16t1Pyy1f6hla8HcCalrtf2z190+POd8vtEYRPUPbVq8ZcD/qpjgNtQcLTIK6Vx22ZeqjOeL872Hl9d68gg93C/kUOfE7jviygx5C+/faG8LMDEQVuGepsP73S8e1QKPeU3WAK57N0PPyulPqwv11r7XNkoXZED9KtcQ+3U/u2kbn7UE7Ene13K0xDfscf8MGn4csSWDsjpQb6ZdHq/0wl/vGmfVLzKdfWHNc+2OtA46gcelJ4AABAASURBVGjm+N2o9u5eVVIp/PErHdug3RdqwF9Omn5s9On/+FnLy1vpIlO+Qg400tertdI0l3dSVuc0cj6ouDuoWKQKOzAFrxt8aUKe9flv9zrGqPf3H1SOyPjDSY39c3mfDhoI1vZltb5t1WNz72mwC2wVz55rWiy0w+4yGmf1Ny81p0E9uUdFXrbgmLCWDJ9j8pkZznQMMNzDXqtOYHqpAr+e+yCrGbzZfBZVlrVWLtNMI3j8vFfNvY6YtP/LR5pb7xWJzQn62jIQeRyRMfXA0+6R+i0FH+gI2pYx1e7dB13cXil/eanSRS2fXStpRl1980oi6Qizk9CJekfjedKEjGPhaXamcvb/Pcb3jMhyC3/j3ik+SZanlW+ituzrwEJDHbOjUb//hTwBfBithoMW39P8+d25WZuTv6XEXGevL64145vcycsns7pur6IpNN112v3lQcefNtByUFmviF+T4rO1RJ6zpn6wLzJMq0KLf/haYZKAgARmZnHfItfyT19J0Wt6e6c7+5JiAkbwj0/EnfIKPCVcY6g2ooOWHDIQg1OavT6N8jTWLVYFarqEY89gzSO3lMZruqwk9nCaoTkoxKARHFusmKBt8/RIU/P+LNsR2xlsDwrZCb8wf9ookM+Y/7eBT5bnshrjabNRNsxqycmPdVRz3CusSo1/eAZvDjz0aol/5ngc+FuQO+zxD5abWVwr0NmOXLS3+oxGaqTZXl1f6PiwOX+JJXKufnGjGTwt8W9393faPNxpIM446O/6RqozzRb3ebbG11pM7tFhTtzMHXz6oMsXzzQG6CGviNRbw5eNIna+pz422mpyOFszuVkrxw8UYHUij3dg198fFPFFIj/z5Kc5ufuB9Z1zWjNoXq0uJGrnHj5LaM1iVH691sAA12LQ8HytDD9oOfEJvqzeF7nqSIxuPn/WgQG3A89zFnQ0m2xaddOgkppO+Gch33EY9ATfWVmqPR10eNzI+oIizozkPj35oYO+uR80jpP2+JgVsWpHLt2Sv8OqTglk8tny69O7z/LIweFPIjWi4X/zwy+aEy/LFwbqFyFfyx1n+ByooQKynBe5/N+/0oS855fwDX725D1iIKJDqxwfFOHfk7f05PyRoZf1fWJIzjpS8IropYcOn6Ugwmv+8ZOS4wB2DkrBsntzKa1zZja5bp6BI3m5ulYD36Pxx2BIzxb4rEzzqdOMD0kv+Ewct1xZo+TRW/cvb1XiC6af76S390p71hE/s9PEOubjGjeqIk/MyV0VnSwfzMegZIwa8AfF56NM3zPY342tJvym6WJAH/ZaIOP944NGP2vmsPwuZpkCdHt6Gb/jq1iv5ZzT9sudqm9fKr65Vb5cKr5AhkmE70sl9ycN1JMNuVWXgtVPD9qRp+dVpW6/1/bdW53KoBYGJ+zBv77WiO8fiqAIbhPsBu6EeSthWDnjv52c0jfP1IHXIWD3eab085Zau5Hp3vqRzdjLYa89PYP2bqOkl1rwcVuutMhrefI2h19x+0bGYtlKCTLU87UEhiy/Gr10SEVemmsmbiZZrsL+hRl4drcrxbKQe2w0MWxu8WUmvxO5w4QuZ3zNuMx1tPo1jerwJWleav3iuUIIynxQEwb15DwBfGSLGpoGLZTIg7UMv+AYWg/EzJHh0LQq5V5dSlyb8A0ibjnWy8j1hU+dnTQiG5NZvFqz71EjvtTyzBY7sp5ajw2m6KeaPQOkewlfOHGPL3MV5GcDw5QWfMX/8EYzefOwzNT9t581mF1KCtTaWZ4rXqxVgEeRzw5gMF6v1SeO2HSlERvqE+4lIPTIu01miRxXyKMn7vhFpUhtVXz7Sg697d4RNz8+qCEPURKUUaNEhqmOXpPtEwB/iy/J8RHuzY2mP9wo/7vXCmmqkf4PsJInZjtimMdmTsTdDLvLQ6KBPDTDDqwmJymRHeOp1UmjBmLIjC8UNbHGmVh2qQka5xTi0Vta5Arm/4xmYmOjTvlXL6R1hWud5LzX1Jw0Yw8Dder2yxcdqTHLr55r4NyMzEfyYVdlWvzhNX4i1eHntyoY5E/EN7PV/GKtHn/pkH/kYL4mO0yHw+cnZcSRxIaliTRwlMTn8Pxanr0fiKFWk5rPNPl2xNEM32r6doAhf/1MCXVzil9XGlWQyzjq6mkcdElfoiXnTanN5rutHMV7w/oTdqc3VxqphRYB7NL3mMDngA2N5Km7j5+UoX85pxyMTcjSdFjhV3b45sOAEeF7O2JGhc8c7Dp+I3VBZ59PnjSjq5F8BFSoxJ7zl9ea0YHHz56og+fUn32k1YQtNhPQx0xc7N2kA3s01Czz84UuvnkNLnfSL3fa3t8rwlv1h1cKf/9auijVE6ccNZGIPz29lInPFfZrcm6jk79ZK5o+qQsCNXCdleQNJ/xHibgSBZPb+0dpXShfLdXSC3PYo/vmmYY8kX9+pYjdOvBgfmLRSI6YZvn8hD9Nse8ETEb6BAl1V6tBKE4n/J/djwkqQecqCjn+C/iThGcGbH0Gcw57H/KgUlHHKsrWE7Fw+/6D0oulsoxeweNGM7lihJYZ3QXyMev3dj9/Ugu+exqDRmcock2rX4+A/iw2xWZWmeTgF2TjK3cMg6s3L2R4SdNUPbp31OL2ha8ZPzGTS05Dq+rVM0XqmB5MzPOk+efPCkmiBGzK4iIxKLKH1Z7Ly/XZt053TxrMHoBBuCWHuK311Bw0kLMDVQ3kBabjSC1mucr242cl7ayO3k5DjPbiv5s18eKoZFEqXSzk0KujL5X83QuuWnTgmGcCFscEYROvzi5NEpc0A3J79c4pAEjvvJC7jAD9m59f14AxnKkDpXbMrGeH3Tazrr065+xFjnWcDzofvLeTdo8ddk22hvv1Xrv2Pzy4J4ZAbhKgc5TjJs8zkWTFYey2ZeC6ODeRCI3QNnNMGMbEq5PjORbh/a/7Olbgj73YwVs7b47D1rX3nDr/Cd7ztJP9HaB/Zo3xnAiMyI014d1+A8r2FYTYdXtvr3Y/Gdv5WePTPg80FE3UYlX7g0Y0coJH7SNFX8Iy8/n9BP12v3NOiYEo5Rr3Gp0jdPSASfyceYQ25+GThZxzCsHL82r3GH2WbA8k3MH7sxyNRh+iPJ8dh/Hs3K/Pz/AUuZayp4OSmb0GCim7z16Nfx+CfPDishKcWLDAi+yNXkjQBJ1OXtMwyTACU/z5lS+jSc5r5h4740M4y3JENmc5eT47p4Ek15yF0d0jixEa7BnjZ7ABEp/t/pZGxMw+RpvxbMmwvBNEyLPW2I+aSEBnHI93rD1LI45+5POEcY8M4WZoT+BZED8i167thRhYY4aHUQ3Byzk4Cl4RufgQ1A4dupvYysnx2WgIzmTi5KPH4U2sMSkiG+89r4mC97L1bb8BHDk+m6zMqYQ0M5LlYqqchMPkMUBEjInsQocMDPMTchrgaSBAs7M66DWnUsRMFoBGnsmznISPgIOARvi0vQI0Tuhy4rNH9okP8gR3k+kE//aKt5GHh541BhJt76N66BzOew44LCdbO4dWu0+j1EHHnoZPQzHfErBbHFdkfxumGz62FFy2p+1tOBnR24ZzKWtUqxW85me6HXwO0JaApxMBzfj0wWuOXuf9kFXCut4FOfYNNHDknLY48xn9G11ltVAIUaU1MODR6GoJtCmBxA4v/oPvTlJMUg3gyGgLScT2+AxtZznM3IBsBpMt+t4+bZBnoxbHnhelQpJp4jpi0p7kFk0rZb3gA6oyzPQa0FFH8bilGAtc89CVLBeKVUkOzT1sYbRN4DetKuVVAV+zzgUEfHknOXA4QIMHQybXjv0bjshnxw0DNj2huwk+QghnHkrWcs4JKOuEToqyUA7/2XlfBEcS6kOQCIhjnSk4rxYdJj4oS7PzcznJ0sw9Hp2kyNzihfmQETmnMSU49TqSNIhnbVjn5H59jn1saLTdPynh+ZqEur68UDsNsoLZ6B6jVyRgzeBqMgFyX+D55HIhnyUqoNOwH9HBRLJYlSX+L55/6/AAzkwGW4Z4HUGzSHLFNJegvW07GX5aClTzX6vVGp11ci6gi14p61SLBXqKyhalYFzJJAkacmSUpIkWBOU0TeVojkbntKdRMYEJDF0lNhlC1ADdOWslyGZGyJmCVr6UI3GfH3YauR5ZN4ZEDXo5D6OzIIcNwZK893qyoRi2mJLkLOolSctCAw3pkEQl4CCjSTnAz0QyxQPQsZdhJaaZIgn8huRmIGFU8Bqh1bAdKQY8Yp6Rob9YqHh+rYvbGxV1LVvDse8EvYavAVyk2McM78E72b612Y4P2n2+0wh2LUFN2W9hQ1MwfCThTJJUm82TJKcA/znYyEho1ouVcrB9JBE60aw/MDS14bGT8J2NHh8elNcln6Qjhe2eJH/POoFMr0XHW4re09NOBXJNsxQcR6WsO+MPRrCTQHvmo4QMG+ylJTbYQE7w4BBqi8xPFBrmHzqzCc6ZHfgQZLg1XdieDb5gUS60XF+ormrFJJNhStjySONlxpYadFbRcEy7WSd0UpqPorgrwMb65TMlNNVyEvg0Sc7NCFvXO6+MtS5vbjUxTN2NjSyJPpGg5VWp7DjSKN+z71r1y1tlMdOeYtgSf9u3pfg0OWCd8mDM5KIqV/RR+aKWre2IYWtobyksT5ud8v2o0AI0eHXOa2QwI2iOnKuLWj20NzRI6pAqLwstkG3F9QndZoqa4bdF5gd0EcDqCX3swHtel1piJ/njSWmM8FtqBofFciGLwz2xM+DXMhc0pYGC6UYV12Z0U4LB9stGA4XzRPMgJemfwBxhCBpYB1pTktepG8+YNl1Vi4UcskzxqxPrDuBnS5OxRxeiEVFQiMzov0oLDewxkXAP0LBEHzlJrhWulh9OFGYnCokmzmf/kiCTBPoDrweKLsOjDVhM71dff6UGjMaYKkkT6F8CpVnma6w46sgJDP8LhuIthWqJbpc3l1oslopZKj0d1RZRwh8G4wmbteIgQV8hRIrdo2bu2dPA4rIyZJ9mmbYPG2X4yALcO+S/o5nZ+VkNOO/wByW4ahlkjRTX5tuO2NOAH+qQZyrkzfucYVDl0Sl+PtKEq7DbnKJnSeMUh6MjBdJA3DAfZaIP2PCO4tBkR1jVvDkSsxvd3D5TVyS6/Or1GWMF662Wa71885UiGHfw0X3eaDSd8JpR2NQ+U8vaNvw8Tr02+52OGGCNXBY07Gd0d3tzg0sdJZT+hC9paTAtbq9VZ4WsuCuTX18ndOlulthYoxQflqeJqiFXBV4dsC6IGzFJtYKv/qZWeHOtDLpsCO0pCMc6l6cJnvLciB4iGHokF7C86ETBP37aYgOtDmOn6k9vVKCjI00xIeeWGGryzVyi5cVaM8OUyCB+Dl775qjPH98rPlvrBI8F+rIvUBQXK3kK8oTPEzKs1mstoHFFwyABuzmH8N89jePoJz3YbzCJzGCWyu9eKaPhm4CD7btPmtDn5cWNrlYXytZLGl17PeJji7xYaKBnAAAQAElEQVTSDuy7q0otzavbP36t+matZVlpJq7doccLfMzy+a32xIAdNv7p7XsZX0mSak1jLEBD4N4K/+mer9TWiYbo1X150phGVX93o66Bz7c7JfBnTZH7Dz9LX/Ya8QHHx0eFz6ezD2g/PMg7wVbUTblETltZLpPcrvE3jSaaJOb78rqSS4JSiuke++setnpkYLsbDoqLyODmzRn3w7un83CoAzMpTZcDhbUNM6vVQjkNrNR5lTQ1a/K3NElkXx65Mn/56kr9IlNDLDjh+5aXV6q+fiFr1ot42OVBV8VC9oUP0/3FixvicKcJ29ptn9RjpM+vwSVyGNCJ8qiInCJNoPK7F7q+ulYH3ekvj9pZM2M36PF0r0Uo1bCf+Y2CWO3ltd0/qHxRKLvNtX6+1piIwQdKxt4NjxE/zFIKXCvBSkejrfj2QofUyW16+Y1jUNppgW854Zc8vrkmviwYJGIy2tJIOGBXHfu2NP6qqxXN/50uv7vV7tMjOjqpgPfJ8g3MzBM/n/62o4mQSk/YEo0XT5M5y1MN8N8Tz8ohU0dje0ncOzCwiYtSMwPKqQh6+uGtduqkdtA+nXTkukc2ZV4qEnOeVWvN+Fuz9zTPVP2vX2lEF8cJvKwKlTFVxLZy4mmHw0mukAnx4vPP77SnadpTE7jMa3XLOj7iw6O2oVErafGnVxq/LuSvE2U05VJwvl6Cd3QesHEfkJmTtsetFlM427BLoibiwhO2f1leKyQ5za5GeSPZb8haHNj+9A6s7pTjVxc0ZRbf3lCqtNoyoB/B0BX2E4tME+sfyd/3NJY67C/h/lDMKotWI7EydQm2GeQOKy2XGSI6kSOnUulV4DeuaPqXxL4M3xkua3XkZANyrBe1LsuVFvhEv6wYAmyVVZn0aUOT64sm3+o07FWyvx1ZXZ9jZo6ejsQx97wkb3oktI0KWaHiT89V2vBaQSl+pv0yyVeTyj5owTlH7pw2o9Y0/qaLQlbfpcTfFj+4ZtCRg8U6TfSM+NKNrTzX9uQRE0OfARu//+tPOoC3gZg0Idc4SOOrlWb8831/0P3dnaxu96u1UrDq81l7+y0oYmNHHbxjoBPQyxP2nNWlihA05/78hapkWcoT7/WHKx2iU3YJPy+Xevb6Rn6Vymx/OByV4d+tFvKLQiKveKiEvisdy6CJvM1/2eqEjkby4pkh70B+QBhVEib10FEzbNj9+aPSqiTXlmbqkwLZpPmCXHitOLWa51oO3tNVrcurK7mAHhnMpM7ryADK+Pc0luuiUs2wpUhSVfi28ecv59+qORGP/WWp3s1a1msV4MpjS8tXL7R8fqMNTe/ssVWJbTeJP9+3o6F7pBHo3m00/3SnBBtKvn2mwY/yL9bYQ68nGuQp/iWlob0m91xfXSq+uFRqssOvHsgjj/iRMsuVQdMEjkr8JMFKR3xE9uJK9x8+w1unAiwd0Pv9l8/6QiO8IwcJ2KPFvJE8N+8nXb54IeELExeVXC1V3F6quFwpKTKFRS6Pr9pNJzUMiF/86TsUkUr4lMXFxVlf+zAoN3rhvchKpS4o+bDRI3xM2FC2WCjiwyWHT5FyfElBjnJ4eNRM/K2TXCl5apykTFF74uV47JRfr9XQ4JzBTzj053szmpA1g4PLly8Vc55DHw6ZtJ/vqSu5h9w/T6NiXSh/fiFVKbwFsDbrBMZ76gXHcx3n918eZD4/YdAwgM8hT7WxnKFptaMmKqtaZV1renWp8cVauHsVi6U8+cX/j6+/0JIl2dI0wV9A0dDpcNClzFudvXro/Z9g1upe1VkJl4IOO5kbKst8207ErcyuqbZwPaamKiqyZcO/ydzD51Gp7TV+eFRP/LDfbnTimYY92b43fA51JUccUQ8O3QpgRanZ16/1hH4eTnv1mlSADZgtsXQvH6PKb18ofP1SGQXlE7J0p14KXgksLYn1OuK5EKIyiDkQn1vM6TlfPL/Rw+ZRLfie4SsjczXEtOV8poJ4K18tVLZJnsZPoPhcVpU0L2g4PmiCfyX31y+fISHYRczS0TCqHxoV216G6QO5oZ+k5vNGA83ABOZmixkx0JWW67VE/Cbo7O7hA3m55ZUWO0/viRmIjzxYYrFW/vpaCWz0YFSqM21/fq89+pXPKui8VGP2QUwk/KaD74n8xNelxBGhOX/1XHUoNaDzG2KTAfwuQnb+7DqGUVwfdzvFb56pJEbrsZNpWSm9xN9c8Y7ON+SXzaqUJw9z7Ml93iuA7yNxkmGLNQZ65BNpYPQ090ReYRi5Is7wzNUQJ/UT9sqzDf4yQz/zmKsjrkjRa9gfdfrwTgO1gtJHJQm82ErP1+gP+kR95fjpTgQlar//qPTX95oOe3lsznmv8mpNSJKrI8deIdcx82qXhWbkHP7UKb8/KPvpQe5vn2HppKkMcjSGnmg6HcmtR/TK5u7Rs4AuDMQJLfWRRFybTV4TsjB9Cj/caaLh3OHPT9CQgZUldhkul8qzihjiCA07uUUlga/mu0ynWnLruJjrXINynS7fvNIYoRssusfP+/tG9tt8E7wybDSl6sk9J2KZLkjFVy/skhw6YDyyPCCDx5Hmkn0Bwb+6RN9HpT+9U+FyBXxViZ8rZjM12NhETiT0IiwXatE3/XArsaf41GvgntHrb3eaWBNoViIubqmxeNYwmuwLEP3PtxqoGwz4kLKVsvujvA+qT5NcHhU2J/XUeUWTdUaT392s5cHYBB89OhZ/SwPo1Q3x116GI4Hag9mTn5cKWZSqTM2Pn6T3dxq5JuKXYj6TFpWm7z+dcaEApzP0xuKuVOeqXKE+k+LvXisnjh2QX3JOIzEJyajm+JScuGgG/oW8kH0R+2R/9h8/NGH3k2kadmK86P72Xu2PH3UC43bNXkN0aCGaiF1pXSphW1mRK16DbcvqzL+RXHosgsanPfHgVi3vhi/h+aV68oaWdY6nnYAhVdAd8RUmC7ea2crKWDtDRp79H57wby5RFx0lPjv8tbNGdnBazJcq2XviPCsqhbJQyEt1//ZWp799kEcWM5r/fR6EgmswOcBfBwY6/MX0caMM+Qx/YSx6mc1qyezZBR3xrSdqGOYTE/s3+g3XCvBtRi7avbtTSxzcEFMP5Kc+L7CHXqNhITg+XtQavdP+bz9rABwSehapnzV+lAteCbsXmOygIaLv6eOjEnFvhn6YbvXYUtv1qsGk/fvPmr69UsqjDuDQQJyUwIQ5edmSONQXmQzbJuac/ebVWT4DunokR2m7RhN7cotaGfzRupYbpSP+JcPvB/yjBytsf5GYUmWuaV0pIeasqOTA8IwYcP+Xd2D2g+KsVP7Vcy1DIYHVHZgwukmGQ45cRcELA1DmMuVjkKe5zW3NBvZMjHX8/if12MtUROl+JxGXCn+ywa5G4kZHrCB8gsm6IX5zZabjx1sV0Cz86UQsPKE/Dt/RFE4efnviHoFJ8fUzjWDWhD9oiS0LZGJyt5J+AQ45ak8Re5gc+gRvPXsb8b1H6lVZXso7r7yu0aNSJfHabLUCezsVPpOg19H0HZGRm5cS+ZH7+f78hesefMmWc4UiVwMFp+/fyf2AzPBZgaav+/gkj78Q+ffppw88O6okF4kQ9nR3e8b5Ar+VEc+k3+I7Ma9MQSNrNmC32d4Iz2KAp2b70Gyfm7aRo7lv8cNEvDKAFSK+8d0kxaD4bK2UBWo3O0VknD8cZTjq/+G14mKhEaw1/uT2hSaa6hO8m+HrcuJFw8yu8spPcBQsnLAF+5JFS8w4ITNvwK//9HJ8+nI4g2WMDC2XHcZY5xz3//uPPW/Hr1fsrh06P5dshvOt/zjmfIF/EkHEhIHYYedc+k8/iTnOB8b+6w37/Ou5vY8ElBNHAgjSfxg3otQxBDkY5uSh40zVmYF2PfqgLESu6++HeDnnNP2y7sScI4dnDv8frjvnlBFQDbYue0iMMTpsvjxmzBvOK3oXzuvZs0o6XzO+JEBqQNA2vx2B+ZxjziyHFlsfQuwMRQ7QORBgWoJl6xk9Rl9RFEyJAbC28cRlmcyB2ZMJPjAd9yV7l0N87MmeEy8bP0JDlkXlzJPT1DAaz89x/wuNo0Zo5FG7Iue9Qozy0GTXJvg7cR9myQzUzgf44Rhnzw0A2/kdR3QODPgc4bdAJMccNk/wQSaLyWiBbxPPf6HBMWepCSduxRWj57wG921Om8f2EJxThCYnp2TAzHkGH37dj4Pygr0VGLQ9Z2DMUIATvtlNPgSyxBKAmUh8JuYwGoyuAI3gi4y2nDmF/OyzR6ZZzGRjeugLIVPOZ7ufoMeKUEPm5VlzwskO3LDDQ4stOcKHxH5RIJnOJPSnJQlpcTbOORVlJQvGE8/ZeA8dgk5sWnZuQDIhXwNfz/ieYrRDz733chw2NrInb7xVUAkgtgC2XXfyyrP8rCfGlxLZZzwbInLlWS/JgPTMK+RmcwSbh2cy6LLD+BH5bDzrAE8ZICbHk141CdL0y+ciKzQAziXOKecwmUXvkSvrE8jk8CcWhex+Bv87GsPGgwkZ1yRKpjMjPDmSrB4IeA44QdODgb0UPGfzuRgUCAbH7VG7p6125mjYS8eYxgJD+FyxdsZhDZQeegr20eKABE8dxwAIiwJEpDnhcU4BHtl1eYfRSBXOdmA+PunLizNwWTzLGXvsZHuoCUgrnE7PPu5v79TwTCwKzXE+1YLgGKc4hiDT72A8hU7DC5NPz1iT0QAtHedf+JVpeXFFAfykI0HAr+stlis75XCQ6FSWJa4qqZ7PlFelDCdMx5yEbecquO85Mmhpoa3jyDm37RXIcTy0kiUgH+9U9FKtTIKfdt7hMAr2ZXSaXgwEOhOBRiKJdftOifOeBKSBnxkJe40zGuB5Ys55PtOJolGVV+eGcM8YO+p6JjsaZHVCRiO6EAhCJwLekbnKPql5fNKOQnsiOE7zQlZg70iieppnHbyYkfgZ7tgeE+uNYJHDTmbLpRYE53MKWb4uFQhCzt+Gg6cYh2pkEQiglOfqSe5yRVUXa03e64GC9Ejh3bOvAb0efFJJAiZoqn2ucXNQQwJ+hG47Mux+zrP224HV9YWGPKh1k3rsJqIzJ5LtCRs2Ox3ZpyAWCDEzttNzEBvAXwcdHn559m1Nzsb2hx7VHP0wyOjoSFzEHscsyOTXEDBYM87mX6yWzOcUwdYeXhTIdhkrOQKRgUbReE8iCT2JgO9EwHUi0Nuzj4ZmtB0O27Wjh0c5Nlm8QucIpAIyMXxoWbugYDESFA7ohTuv5hSKUh18eqDZbvw3TDzAG7vvmXN9fa0QM3n41OGjxHOjc6oIjsoSjCMoNdwrqlIVR8uzxXwus82C+6ZLJcFYTVJXYD85mLAjaHYxUBwZaRA+KSBfe96CtZIktSQByWLQjKSjRm/Vj9jPUS2Bjq1t+8yZb8qjImPy+UICP1owJ0Gb0Wj0b9E/0+keXFZyErRH9jEyX4buDdhLhJ7Zai3b+47gzhrFR3Dq/v6O9XZyCNuOiiLjzwAAEABJREFUc4CNTjU0WDqOnH2X2OPpaSPT4cDeD09PqrjWg3fNhzsKwneqSS676DRBVyRJD8jT+GK/HdJil9bg34CNE7R1yMEZnRwNz+TXa7WZUxec3N1BqKUydHkk+DzgLwQ9Js/Z5VrhaqHT0Ml4uaX4m9ib2XUg+JzY7/r6RqanJstLbMt4MXrpMDTqSX4NO4QOH2melcmLGFSuytUgT0cwv6fQ+ETTJEzAChgdKRrXL65lwfe4KFWgR8VyqSPJ5VlGq7lKsGwxX6sm2RiJfQaOEKPO+sUagrfGQ9u3Nx1nHQBDJq8cftq9EXt5osHY3G5k/MhofMx8Lg+/dpsN71K9XmtwSWUvVZNTTaHFbGvEvgpwqsdufQja3N9T1GtVIKN5UWkJjkzY5hMFVMOsNCv08d+/P+OwfeFiw34TviZhLx7bdme8bLUn+ReNGQ/9FYVyC9K3JHAbCnUCkK9WFwpg6l17UP38ShkycNjtnIbEQZOmIoOGWhfXz9Qz/3y+1PXzFxQaTzpg20wrG3d0owL7HYugzzsr6HkdkdewKPT8zRvVNMMSfHDoywhmTPC3xBY6eBYpcMSilB+kiSZpewcWYw97cC3NSz1REDUfM6GXiFQ1/qjrB9lnk99IMjZRuDH/IJIYSzqPNBFG8HOgoGA4M0PeS4rFE/rpny1l/OgpJAZih8RcIznBEzaRw+8WfTx0Rx05BnyIo1iZv74izwUbhx62Ben9oxoKNx120XPYPA3SWFFYytuk/m6rQCFnPkWZP6rRkcxnypBtfb3WKZdqks42G5Q/qzXFJD/mOtydtEd+Z96ABSPNKpN/yfMFPqS25tsDugQfczDLMGNOUUZZ1IBNeArJEQxs0KNJIkbZqXp9LZeiZvgnT8Pv/m+3uv/bg9rNoMOuV1HMNaNpDKky+y+noJKC//KrlyrB4ebTRiWTlQBBAqM9Mejm8y38aVQWtU53R+0pCM5p7MxfzvT6zUtNyNW+4GDYajb7gC44sPP+zz+pIDHMXVRWFtLdXru/3JJcHnX9jy/V9VElyf/Feq2R+yW0P/v6W7krGlJgeqQgsQSztxSB9rFX9QeKFkunIY7K36y0eolvpcg3UGQZ3t3rol6cZT14r+vlpS6WN/r0/b0+/PhZrvCavZpp8dsXMj9fse+OQsic5vgIPpvvqV04xztFVSnLci1ncyWzQ+KtwqMH4FUHJv3840/ETEfkG2nYPmHfk7TMNcN+Vl9daKOt/FLyC6c5Oj2b15LS+djv91pd3igEfD78buHnhoTbtzxfPyN2qXX/9jPrg0ck00+PD0pgkuHG5t1HXdzMaJCPFK6e1DRPKmggPe2ekE+r5T98rfJ/+1ZP+LHdjx/kPmzVfdrr6aedskOh4/uDlldRcrQCOqfcrxTqWo9/+VnT6wtlVSGPLzPdunj9QgI/Y3NQcTfp9POGPQUVV5n6rJW7iCqWhUZ8ys1vv1KP73EUhVQXKgeBlZ2umOMebIvwbl7P1eJPLr99pS1zDotcjthr9fyZLP4RjbH1qxea0wxqKRLHGLQEo05gbFd6LV7fqM6jRvC2OW2VwIf826XCm6WyH06KQ6UanG7++qMq8H393VcqVgt5cCpfzTRh527XaiQuuSrnqlNQBy52H1v1HP6p08Of3srte20fwCR4WF2t5SgkXWMvcVXpqFaL5wulcoSPhVI4wfedMpqEDXvK0eEAptXYqLffcMhy9cStTzS1C/OF9VLrFy9kX8B7eLyXC17FYqaVy1VR5C19VIUfNdvssakO/Bn9CL8HHSlyr5dXOsaJouOtHj9/1PG4U4fP29O0ushqGTaOFMKEf9y3RzmKNXGbVMe1wtzBw7XiH66lFyu5F2sNr9YqKVadiC+Wf/xWCbtZVnNimgOyKTXLqnODz4FNLXHYlkZkwtdoPigfZmqypAkd2eLz17/7Ws3U0lg4Kq/YBzgf8qA7bKVyQbt379XcfdbsxULHz5+1Rpbrry7V8szV9Y2uaIiGLNMJnaqx4+P/998V3t6hQ1fKwJkLaM7Qvea2k7ZO8ZDLH6MW37xSnNUK5Lk1fraDPx8OG+jK5JbG/56G4zON3ahiXitmS6W/7ZX+slFeLM0UFMFp93yFDm+It9gbOjMRr358904zCoFxXulUepXzuRrLE4hnvKLW+Ome/cTXV/LQUFalTncbHbLp7K8K7CDCr26/0wBeu20DhlbabJ90oAGTxYyi5Z026Hi1Xqig6ZqBH/0sU9p26ONPmqgbRB/PeLPH7/sLaXpwOv581Kk4aphn6nLJYp2cgpz55BMYk08O+i7k80wrCsDdspSsiXp9DaaNitikxa8ZOuokme6eiEt8CLpFViEJnkrOOy3XazXkdbEoNEanSCE1zOay/5f36oyfgyp039NwmhaFAny4+P3Xev7NV9pBy5a4dblaK/DfHgzqaVLHWa7iOtcQBtlfUxk/P0o0N2e+1HBssP1r9RRok0/qPz0oUMg9UqQuuoR6l7I48JhJmDF6tZE1+TL0R7wO2PXx7h5ZTnLtqAPN2lCXOsuHfRiNwj43jOkftkrcM72eeD8RA9j6qar0tHnSPBaaPm91Ant7mhsDDdF8OVNlTRFoau43arzkZozDX7bkpK4dJIq5kXzfdOsJPYpZ1Bz9SYtK4nD7TotQarW6IFLymsNjyaMXR7V9pwIedmDrwGE+pyKeicQrHvu29dOilGFF4v6CQvtCmbLFTB3xlGPdjHhe80oNMXdGHDEDkxY097fokMk6FIX8JOlfftbm7c8SDZqA/rmvriVsxT0clFdzJYa45JScE6LQRFyI44bxSRfY7OXzFxL3irJSWVQqXNQe/Wl7sGBeaICf/btb+SLXzv6XAOhzXc/U0xxP2IOLUfmra+XQTMihqYjqy6gJHiXoz19cnj9Hxvm/fNSEjoh4r8fOSmKQHLxcxFIFOLug8TyCA8Iex+dLNeT+1vDs0b8Bn6Iy1/LlSy1Y33K0NI6KMchk9PDxkzbEoYk8VBczbTf355xhILYaDyflPHNhDVmaiIL3NU2z08yfMSOg164uZDKJL64U4X1DvOh6KaF/A1i+RL4n5p/N1uopqEfykIlYNhHrBPAme3mtlEeJGFbE8OPjTgeavQ2N0qp3qopSGTYm4umCxrlve/k/fVTCXwcfVF5eqMDOTU4TthXRb2ue5uicj5mywNzYdqTY32HDU98rocsTGD3ATzevVMGbnuZXoNm1+OqVJtayPDQhC0+TdCJGmGhiJeQwBIFxUuajPHNPSsrRAZy7Rux3QY0kRz5if+M/vVFWlXLgRoO+zrNS5eVaLomG4aNsv3p4UhGKM84kdOZwOkr9oOVqrZJ5Hbpv9ZWMeLtjbMyiKuKD6+fPJTAqL2uFqlDdC8KSwrzWhP7VHR8Z32mUg5ZiOVcAJ9Lbezn7YgD3O2KK1PRyPlPKJNJC9eQ7I/xZ0hDP3tyoS6NSFeTwqafuIPHekkflPO9HaQxO/nqlyJ4jjfMCYDqAFw4eemRR/e6VDujSE3FCuqzVzqJyYp2ArqnIJHRM2K6nntLvD/JFrpb4uYINArNGeOKtEVblmlGT0fVSXRDxR6thUUiZU/ENvLhZa4hi09BELWY8HFXUlRLMPqKTHXx1q/o8f/r5Th1xs0dHA7oxFUEdvsfFTC2NsQ6baWhSGVNGziO+MEcO/QXzXc80ERsHdNa9WGu6nqvgXknMNPO5simJEFuJRmKLTumnO/i9UAf+2LrhkY0h3wK/19RRDgyYgU/FkNTfbxR7qYCvdTnXDhpGYpBkPpQ1RKwozrOHBjx4UAHuVQ+tQl5p8pL5DKHn/XYjF6KETRnt3ft7aRzO9Z0efCrIkZffviHX6zWC9eeGVVXK/GCHfx7ZX4vuBPxq+uZajlrGARvepU4TsWSLP5rRIF+Azf7ljfrf3shfzOXIS0/kbYKWmusLsLdE3yv21NNAH9DFjJg+rtdy+I3sqVV9sVQGTneJu4ZLzy/UGUCTO9dnu5YOzBkYM+Kz4ocnRfOF+CGh/4F6Tonu1QSP7cd7rbBlP6/ONma2Ovy3n5Tdn5SBBwMyP/z13RnLA/uN4LCHX078h0wm4i77awQjfqjEjlvoyGj4BWpg8WophmHzQQG9ObHW4AalealELlv94bUyeDDC84GGp/CRPhb2iPzbDbKaK359I02SPmw03HNEdMW5s9ynXxrY4cUFZlEouqgT+jNgy1oVuiRHCDSarZY6ff9RAkMWyHE8tYrgowuB+P2B64m8KWkix8vRLffUcL+U4ZywJ6M9HAZlvRR9oe7tR82w2fS3D8j2IMNis50ApgRkbbiZE1PZFzh7yzeRwfRiqYQ+jeC7j1HFeq0RfGzefVAi3xD8GCZ48/W11nmtinpBgh4bW8/n8mWu/ttrdRU6yvWxCJoWpbSsNPvmtfbgizEuZ92QHPFqgT9BPz7da8iDfDfK//a54myu8lvy9+9enn30iEyUZxqrTDEv8V2VDmFUbv/7DXhRrLDDsddg64LVAlc8fDT9VFGqygt5YplkeTN+KDFP+fq52nefVIEB6eMj/ht7pv5gvqFAh1AB5YPknFMFHyIYW1AD9SMb46r+/72cc+fLiebhl2M6C2wyJ36+Ix515yP9cs05L3c+vlwXr2TPAzicyvsgZ4f7z+POYxhnY/7j4RzzePf3S4l57HDOaQK80SIF7+Xt4JpzTs59OaaJxxg/Me+v89v5xDX77OyZX+YeGWxz8MT5xzn3ZU7GDADNgNE792Ve2YvriWdMwW1Ou2THxLWe8Ta/Z7xds3N7Dyi/j4FHEmRPX+hmjK1ra9i4xEBnB9dtri90OeUUnLh8foYJNKDUTu5M42T76QcFlNzGO++UIeAJWpzzOtMpszlbNyHDJOd4mnsT+xq67jzGxtth9DjmMiWxz+fn4eHIvpwzvo8yftha9rwdQ9+j05ktwkqS8STL8/M6ZY1xcdhcIwbpmSN4z7gkMzbnnHwIsldkXYk12JPRYYdz0Bq8vP+Vd+nMB/tsvCjKQlnM0IdRxkPxco5nOOyzrWuyDiHK+OLhncIXvjAKkBjPBVUeU5EVED8pMtY5W9PLQCtjDZtjgAe21+C9Ddcw9LL5jQfgMEY/yFHEjQSJnmBa0cshc5ekxLN5lisCFrHI5JyT2GdVVvKcn+cmKLb5zZwCwZutPaLn9i1Fz5pZlsnk4Z1n6kADchBEK1dQhwxikX8BmeCYOsnxjPHInrfDeXcO4iZ4MPSjOpO9LeagBTpTHpSRQHn2O0K7Nd8SzxhtQgdsvgGdmaA78VxAXhm8EromXqYjI/dDFrk0wZ9BBbK35+wwOY3ntQcdNjgX+NeZA2k7BefRoRxdL+CN1LOfnP2WRaHoghaLpXroDeiKrWF8CJMU8kwFjjengGyY4JyTjemY2ybqcChOUkQfTyQbGTQbLTMKBKZviXv2YzprCdFE4d7GBOQXkZet43m2gA5b35615OX2mNsAABAASURBVG/J8xn02TGi1w7+WZP1YrlWyXM58mtoBB7vNpq5TBacj+hAR5J2hA7T2wQfvQ+aLxYKRa6yqtTAj7ZtlNhrxecE383WjBe27olCtHNOJoeePVpSNcF/k7/PsBH4S9QkS1RHnt09PJgKnA/jh+mqzWmySyZD+F7khYy2A/QOPN8Q0IUQNMK7nHv2sK3hVjM5C1AJzrvCK5/XqrJcDQG5gxfGG+Nlwq940z0nRYLCnKNjPw37Np4bz3LkZjqV8Z5YgC2hz70EPZc3z9AD5v34oFW9UMqjgq1NgJ0hB8cYk/WWApsVYIzeAwH0A4HCSKO4geeO4GwxX2EemWp0sCHYhh3qwUrTrRPPDiQXpc+Uo/P9ItdEQJwtapUunpPHBl7buBkBQYHzzdBrk0OC39a4SzSNO4ojiYCqJMl12GrvJvUEGvVirljkmqIjh+rgQy6XeXmugRoK7Ns57BQdMNqdcxQur+ThWw8OeOnLPJZQ2DdGmd/26X1QUdbGOjBvUpRXXlTIqjsXshIBSqLhYt8aK3k2p5jRUvioKEQE6De+dcxfYOOG/UsCtIL9jfAlvN8oIMf48koOOsdFKUfiFAiuHfw3HDR7ccHLArvLq+szb83nGU/t2RY5m47lphckVQP77wlUJnjWEdhIThXBh9lM37TqsH3j5+b2VlmWaQQ/jO89dtJzL8R43qslMEU900jDs+a9wr5yoe8k2RvkLgKeIivkQzgXahrmXhD8l8Yf5Lu/J5m15ITj8PnhXHgaGZOQ2QL7q9GRiJ7meS6PDEqaxXNk+PDp0xkzLfGI3DNebilA77GrAZ4tFgvNlktlef4Fo8At+03E81E45RRuapLUhG4Z756wsSzmEvI2e5CTTiTeDUdF0ulIaIILcj8/qigKZSFXRhLVUdwcH/Y65U7RxuBn8iJHZy4UswDfemSylr0S9mRJff+aoBceOoJIBz4GnmnDpLHOdCRQ7dBbTzGp/emzZtA0zViLJCKCp2MZdRhbHQmSOyJQKzIaRuwpGjqKIhZMF88vz/SYnvS5V/54kgtebemVkZDkeaHlmgQU2Wcxk/NRu58+aqIZUM+XEj4oEGh3JPM5ew2/YGgiuUkYawf+zNHhI2suV2uF4OVDkNFw3jOJh4cXJ9arX5HkBUdRc6eWJP1qtlRJoXui+THRBBzYm+ld4PmzHEiiDzTcI8l6WlQE1Y2OYMSWxLSj6D6BYSW0LWcLLeYLGdY0zUl7cCPL4BPyniN3a6zV6GNkXrO1RVYqX5FA0Ow2WzzESY6kq35xRcGzx/9Lnz58UAQ7VxdrrbA/+xNYPXaTV/V5rSO4M6D/J4qr0/2TZn2SA1Mm8P6A3uXwcqTQ3UGP804FdBbwL8I/m6uFbzNs+pImTyRBiSTuE+P2j4868rxz7my3Znu2N5s3D1EnEmrzTQ0J+JgHtZnTmsS/zgoNYEqN3dq8MY+KRaE9xfMAjsRZrRx5jyQt2fVCOXqRwVcHbmQki/vCKZI0m008sb6w8Tn0zWh0tffEAeDixHMf3r1VyfUSO5zA7wq+1vjAi2fPZPuyZNN4b35wjW0P4FiObR9/+Kic9U6zINWFQtPriE5PrFPP5ySd9+rh5/5hc05Ya2zdw4ORRHGkadxRQLnJLrX51zutykv5udP6d2tdkADuDzv5SQrHnqR8UIcObn7+qICcS/iyAnsH/MBsdBJFw82HW80pAj7FUeaPjmFSjy0F1h+xgyPNrPyiVITUi99faf0H+PUy6uKbFUWDE+s02v/4Xj0624FPDw/38tAq51XSaBtpFnT4qjFKA3Ku81xirgW05l9X2ru9dm8f9fTjnoQ0nGOqi4tLWXxRU/yqwLUJ/qyKWvU/fs2YThn6mpH4V3+80rAPav62UxYb7da5emyjbTmnQLP5y3u1uzvuE1PQPGngzWKx0oCsJipKw+2o5i8Pau95/3GrQIOreHalLT5xolmXey/7KxSP7z+CLTstfrPQ6tVSsc+1oemzoyl6QIemIirc7tSD08d3n+Wj1/Ei1whOPPz0Tt3TXr4dVSSvimOi4FSHTPOzftbKskymNzk6eiDmeNpsFLwzqOU9nO+FGNXCP/NBR+z96sUzLfEDPTaV5bnyAIPB2ziJ4syR5uQWHRqYw2M7Kz3/3W80q+dar9Ya+c9m7z718ldJr/7phfZvjyopAi2/fqlAvLTDR03YkGhyPqNw2d8slBFTrFZrzcAXi/1EEXSBvXnyB8PsAA22r/jiQvssKVI8D/NSHcXIcjfosJ00vsmkb0pqz7Xyca3dvz/CH/j/Ya9ZdUGjZA+9Mxk+Pfz8ThafZF/dKFE4Wdl+DXeKQokYtrl7VAbfZxTrzH4aihX2G3gzipfT41aJok6dl2qfzdQxfg/fnHOyWPSRguoebLz+5ooCi9OEz3DwRUp6/PRZsShUU6gYbrcqOmk39SqITTyFEiuWJvAypwBiMdj86+fqseXFi6DZC6/8UnKLpPL5XCX6WCMfi6e73GtfOt0RO4R3j+jEoIYiZl546jtPunlzofwyaP3NXMWrqO3LWmlW6Iniq5qk7Oe94tu92h8fhEJqd7fRiC5bPJOjQ0VV6JFmsOVkHz9+1HFodY/OX1OALymOuiJp9dulxs+Tnii81MuKOF9a0Ij2aMqCQtHszQsdy6BxVigDQzrGZRSf9jSeputJi1cLPb7f6u7f7uSe+LwbVYIRIzrt4M8qm+np+w/YwpMe7++hr9epCmpuN+rKTBN4MIAH1YtLHfZ3Gn7qdfP/eAY+zbRHl1+s1sqg60iMfl67KPR42qmmcf7qn/5Bj1MrXczk0NGBucIzcIi5Hn2vCj6b753ICbo9vv3PH5XgSQGOtD7q4d8/qU4XGn/qdPo8KF0OmlYNdl0rXEtjmjTwbAt+DOhLiFEl/mIAl1Ny2j1tdHJ7uQPcStIjRXVPvPR+PGr/t3ciiZHKXCMF+BqcPzBedXb2UzdvXsEHLz/LZV8OcR83isSA4emkhqZWi+5u/vmvasD2AzlVoBk1FOHsf0eKqGZrrRvVXlaKNAGs2dIQr5pv6LCJp/1W+etrmZxt/eMPb+WIKzr4tcNnzF+8UcBOBnK6xWKhAluO7C+xj+C9bJ75fC7H+ciYwL1DKYm9n24ftWH+Gj5vh+a8v5FGz+MPPymfsA18yKKcKS9LGX7tt1sdiIE8zcsLiu6Bd8NAWzMwpa2TWCMn3oox08NPP6mmrjC+e9DeCuEUik9/e6vDxzvZ3vfYeX+3UYaOWsywNR8z81r/Zqm48uo3g9r3Hfdr+F+ou+L9t8/UzZzmyP6ArcfNUbtPd4r9KHdqNR0bTTRPXJUrI97wxHiHsUO+k45jL5RJsAZqJeewkfVKi6JWGXNZE/rkpQKaw/cPMrrXyws5dGdElsKelHn4namE51md845e0PQSDA/XS23zJI9uPtAMBrzP8drizUsVYI2jaeaIL/pVKY9+zy/Wqmn6mExydDyDz5GYIMPHztjfSA1g+7QRRQyZTnTEY75gTYqpJldCafR6QJQj+lxqHHqK+Qn/0GlkcxVzme+xjSbyO59F9cS0EXl38KIlHzMdzbedFnGmAd+4pYBb4Mvqeq4HGp677ZNG7DIsauVc760xAA4MxGi+LjXMoiJ0j+S7xXKu2bUZ3KQOn2axs5w0oDMWcwmatqe9tJ6pxh/bM6KZlealcpoTaVFqDubms0pDTDL9moiF5aXeJ7UaVRje0TxJ5Au1ciWasYncqT5MUowKv3+jyfAIWeS/eaUdMWSPnluuUb66Jp550lTnEvmax0brl9eq/ss3yrCxwLqmtzghdeCUR4d8YE6wyjmnFQ3UC46J9YSMlmBaVVWK+HsnpyNxrcO/W/E7ETeNxGOF84rITLwO2A+BENOjqwk5kaNNxFY+y1QhqzP9MSjBLx+9HOcD8XXEpt1ncJY43N0ezvzrXK92lmn27WvV//Cbc6F+ApMcsnJ5pn5oNcwL5b9786Ue2A1qm6NMJ9Oh0fav4Eg/qWgmTdBweno61+GseR+7Sfl8pm6Ry9GQbd0kf0KnkPF43CHPkyAO3u/VUu8wDLPGoMPe0qeNyqtLFdQ8HPiwuFzDGaewXKrb7XTmAfNG9EmnXgNN/uOff1YwZX7/KE+OMQMnQpJO3UlT38uvZ7KmayK2F0cFbQewI1/Nv9QekMHZP8A38WLnCnmu0fzrp70meDmmQQP72PeNxstaqYgSfDA5DWDWREwckYNzTg04vYNWD2Z6jzyGTuXzS3li04mYuaXWYnuL+ILszY0g9Tz3gL2azHLsIa9nct4J96Lpopbh0UjcaPudyBPknE7oQ0FuOBI/2DpGw2w+1wW2Z/ZWfv0GJmDTxEIDcQ9go4wGjshnPGv1P3+SVjVrj+o+3OMXGvUhKQxSvzuo++GTamUqPu/l8PXdj5/UgyHDjx9VKsohA0e8E1yQYy+Tm2Q5mvmuRH0jwuthnql+9UzCh3ryivBhp5x4YCRvD+S8xZtnKsHQRDO0w7/2+CaPXHOa8A2x+kiMmIdMplcFOj71g6w2rWUtj80P5P4dtp6FqCwWCvZeFvLoq2G16b7VscKslOmuxdg5OXaEb85+u5T998RoS4uF4E2qMvXE2iZ//0/fKb0hLka+PXgk73S6u5Wn/jAYL8Awt29kL4sjW3Q5d1ECP+L1WqajA3qTyN0HdF/gVLsqlFhzRh0rY/85mKLfv5TrRwXqDtkkTcTPtfn5uwdlxAKpCLK/wND/6Ucl8DOhjxNrFTR0O94n9HRjDUEvuVdXiqaHYI+wnwG+ijypJ9c4523oomFmRrMyi5nSsZWDV1MaNWVes+VaCVnFP7xR+vpKh+1G+9t75cSl7U8f1H7eyP6XW8UMG7Avg1NrM79ifiI3HAtBI/Ha+NWlwm9fyAevkTgkxx/lRSWfZ8htpUBtrifmGTkEDdUY5MBiR1NQzSjP+wAeJeLNarlQ8F71fC77gnwi9p7AE7+ABvRPry6U3n4+Y3JSkp9XYOmTJmR0Kr0C+UaEtkBD27544bFJ8bJc+vS40QC+56dBnkayyG166rUTMqvBxkAt6/D5Vo45HXLPikJy0vL1a3n8vNluC98PYKPVW0R8KfbTohuma+nY4IskZU7uYqFpWWokt/BZPO834HNcCArQJ+KEgj2afeYxKo+lPACQwPo09EySyEnvFbDfHDwpn5OjMJ/DB3rwz9svSrhMgTjOOy/bZ2TuiF5VjO/JOxzPttQbugZbB++qupLQl5xnCvZmdqbPTwr4yWyUAvNNyGV4/4l8baMj8ah/cS0PT8PfbgVcKOFXIjKr8AX2RbqErp3wDxHciczRYtMN2BDA5gn5TPjGMXqV5IiOHFHsL0Bnws7MxiO0jvieQA2vx7YdeLA3rAJj/bfPdUCnB2zUg9FPd/eYpXOySeDQf/oxZTAByXmWZQh37bMdnP79xxj89w+cJAzADk7/hx8LhEYInUgEJoqdsWoYAAAQAElEQVRr/9dxiUDJHrJ3GxdhrgM47Nr/9XBnso3KL7SNBNUjzJg4zjQ6zyMMMo3j7Ncfz4N2hBgI2obzw4lnzs8zxwSjbKxds/MBeo3BphQjSma8smbeeQxjbQWb7zwRF51zcs5xpv/0nhGI2JwDIBwNaAGQAT7YNfFy3p5JGKtTCJ5lkmwvdtU5+1eyfw2IMjMArtmzRt9kvOQIKIKNEa+BvZgCM0yWzNi5HZ4LzjEKObGIJtsfBuMACR5T5NzmtMJSC3AbD+y68cfG2GeTS1GWMuCycxtvxmiHjbHD5jY5GB22xvjLOkaz8aoDTM2YbL7zOIING/tlDujjx/Zv9+w4zwG/PHTaHGd58Izt3dYfuWdz2To2xjl33veXe6O8d+KS7PPQ9TjuiW0lhejO1wK8ixgFmAHpSc4H3sUz7syjESDu4EcIGB/OlAHcn/TrK4NvjjVksimiVGQ6Bx6/DBiRR6Kw4PhsBafuF3lN6PwI7bbvgE4m5872ZvxtKdxbMdZ7rwLAtETFdC9DdxK6F6BZjPbBqwGQMmjoCLpNR2JVajg1cqxnY85v/GN7yPPifMksxM6TXQfYLEAQvLEAS+2onEBlRrI1ktzZnycYuedtMGvaXkuCv/G8D0/QO0isL+j30Gt7ZRgzJxwhAS68Mz38Qo9k77PVWvPVhbIQeV9pQaAqXr/uzfblbCQ8cly3H6P/1yPPco3cMMcWGGcOyuiZ0O2QZef5TIdP7M34m6A1J8CxBtWeIFPQ6jLkzNFackZS5QDXTF6OvUzorK1p+rYnwTjrDrKy/UUSTdPfX2mxJsCAvArsIrCGXW9Y98T4VET5PJOtxZIS9GXwSAQPCSadWcpCR4JS3s4/PoRzwdvjWEoOk7XjWonuVRwno5frtv/knRJ8MJlYUtSjq2LSAvn8SqPt1fjbQ48d9pm+gHxdaDKHcblQmzsVVyvlBFAjwZwnMHUEkMOIbCGcJdTinHM+2m+nJQIvR0LmKQQX8/q8r5GF++jUT4OKxUy96T1831OUc3IyORwpsrQ4UeOR8WDvp3MCXJLEjvMcmvJzctPS+OiDhDgkcPNAA29AF+05x55nBDcFPDA7KeF7Ad8LEkmHDeaLGp5H7TePGsHtB+Rn+n0iYHHMZfJL7NsRUD48PapClyw47Qn2TxQxj9hRgjclDtWOZMEWh/EMijR6+9epuFipIFi3pMGxptmn3QvJ7sMS9+UwvWuwAcMYm8Nu27vmlTLmmD271uLmWi3J44lxsJEHJTdDPgTqZnc272qxkpOXNXMcQu9bghv8V+KZoshVrZeKBA7FDXblA0XDR7Xwv4miQCH1RVB1s4bupQbktN3vZDbSHg/qwdN0OVd9caUTgfH2YXNOYnZvP8gKBo6g+EDwMCMRb5HhhGzvaY5aYFITBC3nC6Em53U6EluTcQaNswsCY/BqdX2lWY1ODAOFzDv8XFDELuwo6ko1ej2nKLmgkOHZk8m6JeCxgoAdA0ncSHJVz2bnQKZjnoG9ZQTUKwrqE3vcEJSO4GwEI+1geWVZoQGGekklvK7tQMdnvC9pIsnBF2xXrGmJodl7xRotBZAAvZevXsqSwyzPdIBPtoc1shLrBB7mcWaWTJ62nsnWkpp6PpfZSkciNhIcD8iRiqguaJonnrNjgIdmE/bcfL2WBaTRR2lWys1LNQTBO5olxp+ihEfYZ8lCiWDZbDe5pLvPn3RAjkeO08dbHSgeZgTlVgCdPm0Eo5WjDx24Y40Vk+NZR2jsT+i02UJJQtiWUSf0PxAQHx+ftMcO5iTE89kcHWmU4VPyEHWBfOy3G6CSIvSjDhQDLaGfSOojNmC2UFf1OUjvh549HEmOlmLLsuZ1Ae+pTuopderwKSN7mLO3HnkeKVDa+o61ilc3OlEQ2FghzIQnqQDTqrJWxfgGHbMGmxWUIsGwPevhW8Gzlmz38M4aGg3GuEcDSoc9gDu2j+USG0DnVl+9PP9/ZHNspg2O+UuOXCFmHEFPmyfZly4meLJCbmIT2RlzGhVlqXYalBG8z2n49STuqc51wIYtMWzAmoliQYC2/adbRfRlwE5Likrz1VwDdJnOoZqaoW8H9M2ws+qlhkJHRZLimK8NkwyXhXyO3Un2mzaBorhh+wZ8c5lXQwHAmsE9cluHnOcfdPz8oESy9/T9Ww0kZR4/ajSX8DCwB9RIYvERPp5INAK4WdJgXGNLuc+0drlOVdBJkw4UHbz9WVhkZDa3oWgVocEw2/xchz/KmRNSaSg22qOHc59reNop0PRIFP3sNyQ9/Fs9f36Wa4csDqcjRaGZCrA/UDAuikJ2vUVvdiQrqIaesOkD62GeKu9Puv/TDzJ/MGVBw8LGd6qsoTUvJBoFEz5iQbJ2gJhjBi85CooWJYeHVw7fbl+4OMIzszGHzozg4tG3ym9qPW0f9Bkbunv7pI4EKkfOFv8UIdOE78jxa7OMQimyNB07UEjYQaPRZ3NlzHdPs2gVSl18+0qF2QUF6LSsNIFh8Tgqrmt1ea6sLbX76aDju6MO73dK2NqevZfXl9x3qrHbCic/gR879dp/uNORo0G2RwpxAf+b5YVyZNo3vZqHThezS4V5lF84Pe3RAZMxPnxPzDPBr4kCQX+/08HkTiHiCP1mg0JHpg+NFlelylfQR1cuwU/DcU+yXFMgLig4LWgEjK5Qm6OXYO9A8h9pavYUp6dKGKlT9pwT1vev5kpemuOr73Pop4hZ1bUKdGPsncKT1x5a4jzT4usLxWcLFZO0p+lrRcN0VWlGQbPoo474f0uya1eoI7F2xB+bj5/l0GuL1Zqn7dkOcvRS6KxhI8E9MnitSKHdlXN4d1A8Oj38sNXnP72XUqBQYPbT6vHzZx2PB+T/iJYOmqjmFX94puqPNzrmjYrfXKhezDVD/gKwe2zNiRfnMQZl8GhG8SapUtt4rf7wXB3znX74oBnNWtMd8yGragm2skYd1M8mxSuntjioRPeaf33QHXz017nKf7wkdunUl1EhDypWM21//qABmWTQMMyiVl+t8dVHNd9vlJ4edEpbxWrSuPAKtVcfe9XwKc1zjfjsisLAiUZ0wB8/7R7ko1cMQfZ6fNrIU2Q9jb1+3t8rW9WqiH8q+fNfOLBm6/hfXmnqJ1Uc6cNGVxRKI75mWS60oIFePQdP3YAeUvh8GrX50zuV/8uNVr+90kDR7tQl9dAu5lx0nthnrYct62JXDY06w8qcgsg9zbaepkj3odXxx726dzuthlptzT7yXBsKS+F2r9lhVOaDrr/7BnovtP/pQdnDpNMPDU2kpPQ+6Olfjrr9Px41/DCpfuw0zSot/vFbFWDuFlypiXfuiGum+UwVcczV8xfI30lKmsihpmWhHUWyen0hDU7Pn38NxklZqBSLqDE0moeFqlgrUegK2GJ4NtcOHX766b0CGFK2TmZLR7Xqq6Sxclpe3RDnjmrxEcvrSmketb65oZH8pNB7yUW1/aA94wMUZc/WkNSrqHLVVxfKJ6fFlOnw+U7r+VLt3V7lGLV4vdSGxrbQj4B/OlIAuv3xrRI2OoP+5L0W+BaNE0WpR+UneHgKyhqn7v/8QKHyqPs/3yp/CzbTWBiHERtzuri8Urheazec1LXs+Y+vtKZxmr3Mte82GotW2gWeH/T041bNbSePDOdlpVCXGpe52vuNSnSnwb9t337SBLa5LGlH4WzC8Id4UvntXBf/+FxhGfT+6VZHeKa/3qrDvjx8GJzXIi+1oWlpuc6WxuYA5vvvXih8/UwOmtKbtbJvn2n9v/5GNbhl/MJMVdCHWf3mhSI62BFLDtBztVxp8/leJ/RvGEdsbtCKuNDW6ondLrifopcVVYe5V/3iSnUnHdGJJ4poI/ZVEnMU7PPEnvPnUafioP3POz3B+x1HRAcivjijoTIHM/NpUs5au3/7XoG4cKI5kNykhLyfkOesgF/Y+f7+QVfExMvVSjPm37KeY0w2OkXkb1+EO5D722+xn9Dh1gqINHVK1nD4U9f2uuoz9VybiHGL66UieU3+/EJTcCrKUk3TaPnihapirs/Ifdj1+I5MxXWBBYy6wj4a/ISjeHzkfQN9ERuy3KVoJ3lyjnCxVqQ5sfvpo8wn5ouZRmy1Hwctf/tGJq/AM3P2UbKPhBy3m42ebu80oV+L9VoZNNfY2DAvlf/2pTx2ZP7y4puXKoid2jhBK/j84Z2Sn8DtpMwF7PxOeay0zGvhJrREDR8/fJb9L1laGoFPFJifLCaj4eDJuRtisQk6HTKwuNlkbrnPgD6Mnza6Jafp06iMhoDxxniU4IQVvDP4ZftL8DKWhXIw5Fyjkc5fxhqPrWIs1T/utGUdzE397UZ95hRGqb/faqIhlC8XChdzCX04tHsF9hyxkZLm7IG45xJ+rJCJB/Mn9nB4f6vZyxstib2bOlMLXycaGiOxwgT/HPonsKpDlpmdJ2lLzhuzqCzL1BDHOnjYWRwH9grciuhx/wA97K35EbtHj7apAZ8z7DVTmmWyGNW+FOifreWYcwcvjcae5ozN4cgJB3R3rIKONLATzRq/qDQRGy3vG2U3V+DTA9jXyPKVErx2McqaMsPbOw00DHb/+oMGn2S6PXQd0+ZS9Do9PKon/8vRCVsbMlXQDDlgs/abfid0YKLG0nJkOc90vTyF8hE7a5lHxAHjrFA7tCpDjk94rx7cMT8cq0IiFhqhc5I0wrcceYrGllhzJNbIsZW2SNAmdHymCV+exUKOeKcibmiJwRowKBB/HN/dqvvpVgH/mvWMp+kzfXzUiUZ/IjA0XRHzB3zgerFUyoISzckJOYYYNEOuVrsS+fdp6hlawrOTqpp12YPHlsNypsyIjZIjHizrWv7to4bznxBukU9SWuTS9UyD7VNSQ1wv8vpiPlc9n6uhCWG5SYpOGQ3EYj5TYi7jf/+4EZBy1tP6co19OeXwc4KfHnztiLUi4z14Z/lHIn7EjFWbfJCp2U9JbOvRicTnyY1y7LPHlhCqFuiC4WkiHm7ge6RuUmDbfl7JN4OsuTabL3VxdXXGcPewlx4OSuxd2O6AjAxDTL878oo9uJ+IWUdy4WUoNTJvf7dRoB4lZGRySmDrgDwDeHRvdkY8LfhXZRV2UehEjjbQrB1++Az/JLdtJOwzEdu1+G5Psy2jNmO61+CvLIbqaTKG11cCdNCtXjm5R7cqFZBvGgal15dK8CvNckWzRWx7hN8BGxI279HLzc9vNaAbB3T8ifqTZ1xelHKGy8Mo+41ePyX5bSvDD4GFjnmizUGRJYI7e/tfVhAbpipqWlXKf/+NHPc9QqkZX/zhGxSRT5+e1NPQi+S7yUthErb6EcypVVDLScQBUxk00YxyPOvQ++nlGszYKMKPAp0XvI00oU0OCVlMyGSEtxH9SMyPKaoD53L0xuHr9sQbxz+/VQRDI3lTerlScbGSu1opQEf+mzf497naRabi5bVyahH90EkxaEBfJnyj+Vy3nmtG9IuYpAAAEABJREFUjOlHKZC3jH/7oHB3VPrpTsLe4o/3xGIDocwoa4jlxIQn1i1+/0bj9ULTsdXyH77W+N2Nilc3SnwWvJ6QV44OxBc3Wj670R5c7LCNEbmZHG0/TlIPxmavLjVMozy0Vc+vZfHTMUP87KXBZ2yPe1ntWaOgEeOHBqv55Ohawf4d+FuA3TP2WR4GNeRvQoaeWKq8BFfN6H77XHp1IQ+OuQ8bZU+tTOds3kRspCpoIH4bOR/B+dLs0GzDg10xqaeWMAbOocviHOe97H8RQ9AgIbeROCaD3uCjfAjy6NqxPcm+AOFerKWvruS7Ue72qAxbGdGpmhjRuaipZmL2UE2Z9NfP4ENCVzboDvKEN4EcwfB0wj7j1zfS1VKp9PD+qIL1XIxwUnrcbs57sg8T8WPLUb+4Ut5N0qKU2Wy4P6goZtAwl18v1O2PShyGLSM1hMDm7IuienMhq1U+fvosI0vkDCljX9iXYegZy8BFn5AJPPX47Ql/v8eGLfZsqXN1+GJ3s1aH/5ierYi9Gu0eHyR4d47r8iAH9go8GNEDfxpUT/g5dGUCMyezAfDVfhs9y0tlxDV+12paFnI0jgfqVuZvPDZdgmsZtLTEBB497g0baZA79PTgBxHOKbK3rnAqL9YK6JlDXwri/PTmUhNxXKQ244hf4rJWVzpkhi5ynuDLZMeilrgc2a+BWULHunmmBb5lAmsc9YGqLNUiJ9Mtqz158Uo4KOecnHPyzp+PiWJhctLEf9AtLso+y+nvrwRA2eF4xg47t7ns+PsgTpxzcv6/H+dx9izr/jrW+8DILz821s5GwNTezwdEOA7v3PnjOE5y7sv5ZPPIzp2csy2585hf/7FngvcK3u79cpX1fzmT57pz//0Z5xy8YTEGOO7Z2WT84HBy58ZsAqRjiGfgsecjBmJ7+XL8d9qY4jyXjTcFTMwxAG4jyujcL/SwntEopfN8E2Aj+B68k+cYGT+xR+fceQ+Jc7tu4wZ4lCNU7/15HRsXMXA7xMuu+wC4wy8GKLHvxNosJQNZo8nG2JzOOdl8PCbnnDyHc+yYucXLOce/ko3tcOBfPp0vnf+xuZyDP8yf5bkSa0Iqc0HbJPbi4d2kmGeKBHgJIib2ajTbeVbkX+ZhvwOBkQVEPnhZEjFwLcZMnv+SPcMaRsev9IYQzvN7H857sHtZVnAtKMty5nXqMCLTqYxA2xKthCxsj2YsPjjGfPkxmm3cCP3OOf3Kf5s7cXMkoBqhzzkne96uOcfz3GsphCYchT1vyQPM0kiyEIpMges23uWZHAVlGHPmx8jefJ6rYZyct0c4kiI6VeSFLCju4bcZbgtYGV86nhngg+mmg84szxnXw1FoYq3E3lzwxH6drKiRc9+OAJ8idCSet3fBx8Ca3gUFeTmcUYeThApZwDWxV8/9ycbxrK1pwbXJzOayxCmhU8F7wXhioky9Bd/SeQ+8qcTZ5EXBe4F+TwreqyR47QDPEwUY49OB4t1ht6ORsUfzeSpJJwrijrUdrPWef1gn4kx8CKqqWkcSjxNgFtH/kcJLwXsOz8TeI+P5UYAHy4u1zP4G9jyQPAfv5ZzTkYZrx/6M/xPJg8kux7E65Dhw3Zr0UIKD6M7NqZwEdYAPJs+RNUbmGvls9lcR1MQ8OwcKA4l4HnNlBGG27xCiBB0sinMr4DPajv5YwFOg80+bjUxfTD4O2oynjoUTdCToMN43NEJMB+xbnCaXxOYaiueZD0oE6BM64JyTYdKcBCN4z/52yGRUgGcJnGhoas7nc9Zn/+hff7eROQ/TgXNzf9/LHJjbHOWfGlnwKUDXalG7vlEz9Fqu1jLaBP5lBPrmkMS6RusRJ5OxVx+CTD8F/YYTPXxaUNgqykLG71k904zAM5hsk7RcEKiV2TlZqojOPQWiDh2aU2yOWVSHbEr0xfhTQX/HXvYUrQ/QL5ySYQBLyfug0gXenTxJgSV1RZbJM0eJbljQVNN8Mjr2yOhEMb5H15cUJQQdFWsYryYS5Rq7q9HbRED4hNN28CsRIElfeOzYo/GsJwA0enqC4QEZrSgcmTNW9F8KCayREdwajcaPSEHNBa+cuc8BzciM/aiGJGVPAhaLQo5nO+y8Qb9tvJ9V2lPsN323gNOCAdP1gcJ5Dp2z2Vz2svu2zqFr1CGr1k3yJJxxVSuH3p751lmtCXlYYBJZu4e3eZ6fm1xib/YbPQMFiBKZLNdrNcyVGe9IOPKqpPl3RQBxOmOyA0dm7MPsakQmAw23udGCMDpwMCKPHjka/wJNkYYAP2AXrsi0fknAC0+tgGWNHrMBz3xH8OBI4cLswI4M+5ihz7ObG/Cx0RG5WcHL9ELoTANGlCHqwHVqrFpDcySgrJXJCiMnErwmjGe86MDXhuKBJyB+pIC8p8mDwWqicWeBov3ZWcMTk88eLOqgvYcXphstwarZ1gwdOXCe4JvZmUN2MFtmlwX3Cnhkx4qkOOaZEvhQkXiEJAk9FLI/bHeyxuaCMRV4U0Gz2cjAenG5kCPgjBRlPVgcnVdNon7GSPQjgXMRexNYlnmnkEfN57VqsKlH5iOJXF4Xyt/cyM8rGY8mNtCjTx1Hg45aAlNeX2hEDv7ppNPYywL+sQgqCbr7IqqicjULufbIIg8BH9br/sMnnWgiPFH0OFAgmdiLkNm8c1qSSPUUf0zuDhrzkCmsZupJtGy/GwqZCd0XGD5AT4ddTD/c8nE645SDN0We64ggrLF3Iql6pCEzwOc1ss+wi/v3H3RELu5uK9P9xZsXera6lLJwlnVThHMQnaegNUGvCN4ripMteh/QbfFyyCFfzAn2B5Xo9O7h4YwPpmsBvh4pvuRVpid8k6qC7Zk/68/zm78YUlKPXVUE5n1wmpCV6eSW/cnsjLWzmKlKURPBuuF/h0fz8OJUeU32/4/JkwI62P/8WR4ZdiQjRwrQ4nyCwBEsufCZPPsqiFVG6D/c3ioWuVRElfNafUzylzPVy5kC4+yo0JdVUYttKCNZMf3UvJD76loDCXgODiVsZkTfN8jyQBGvxb+YD8sG/PWiktmH4RCwqt3YaUXjaiQBKy+WKpdzsYQcSdY1MlEM2mIfE3iS+aAOn+bl5ChKRBKl0RJ5/GTEzmckiQEMKC4WGvqWrXpVnj1OwlLhi5f2JEVL+GprXD97plk9M/ejK2RZYxemy9mLCw0UO0rm2xs23fJgK4lChK1zRfEofdoxf9Kzl880xybNd5RPnU4U7Le7rSrmzZe5cviJOJXDqzxG5RSOkibokZbg+Hq1UItOn5BPC771mVcsS61iqYE9mm5OKeny1Sut1mttnjb6/Hgniws8umO/QXb46ZMCyXSVVVrO58qQV/ZsqZ4iSkLWLXs4j8e3DCSVG/Q+gycjel/A7x4eumUtK2qtSAozbHGW5ZqXtWZXaw3PV3pq9joRB/V1LtOznD0faSbN4WWCPX10yrHrI7bf/+UjvmYnR4Pcw8sR/zanCOdigO5RrXPaw6MtzRcHHQRsKqdIga7VOVZAnzYUk2eLUg1NWDmv1GFUNLCEn3IUj8xniGTzYXOPDRx1/Os7VdRFcvYt7zViF3Pke0Fc5olhBxv7eH/GSvvN4Ixk3hPPFBR/MujqsKsnGgWLb24kmltbs00X1FxWsi8xhSLXJf5k/fVLrV8/VwIbDz9/1OQT5I864/uxVyT+GODzrCh0Mb/Wi28okIFHPetPvDtoLFzU+nKNfI4qwV374kFPXKOPG/X/7Sd4d1R+udA9RcMRPHNlpifiyAKtmV1c0tg90IRN2uJrurvTuWhT/P61nNntswsdKKDfPW6MDapirjn4dKS5dfj3D7r/THGLpssFup05J3e70/0//7sKaLv768860lRYPQfXKZJY7JzQ1+PfNlp+U+uCxsHi1UudKHzWea0aAx6xzf7ZTNW8VqJwloWo+mKt0WSPyBamH3Wmz5+3urvdavHyQvMXK11980YX2PdUORoWFES4PntxrSeKlULmHh4dDlvtplYfPryX0Lv740afHz7r+OlOs63XzfpKe3zt/OZad3/+QR1NsAUFqJ6iS347nBvWJ4qbLQ2A5e/gD/JWKPSIL3qiWb9G1g16sKZx3Bcla0T1Ctr+y/dy7/b69o9/kOBdquZKf97I+NcQDwbiHQJG1d8stPzjc6UwKL6cKa6l7oXXkEnx/aNm2PxADFn+/pUiaoB4tH6RE2Mc9R6eL0avYl6rxafWFIDTvNSYB91SBH8EO58envTx5/fgf6fH//NWU9ir853K5VKOYp0Hbybwovy60p5YdP+3z1q8eKaA/dT45urVlTa7BxUpV/l8rZoCznzKiCP26pFJVwRl6EffgEfxpMJDODILv7nWRGy1/T++V0sxsUd3WmKmAe5kxGz+9VodmDEeD9pTCJ2t5tJVrZs/fKXy2VqNxRhWOLw/avPPP+j4UTSKnnQiN/YXXq72mlPALr5dK353pZI4YX11ow2y32L3O3iW4+Nuvv1KDTaQ7nYKZmdUsDJ09mhFdpc0A69LfN7e5DntdXw4ynKEQEyS/f6F1jRr21q6fvZcFX6Y5EKzq7XcfKmH//qjivteOY3H52/eKCsyDejtgbl2P+x0+v6zVjRlixBU3qw1ETscc6mxhszbWzkK0Bn6352elBvvaWp2n07I9iD7E7W7z5+0U6vFH5Y6oR9PNBLCrNTs1Y3m375Sh04W2OrVm9fUTg+S8+DIpFuKjT2xZQyZ2tIroKPz+UIDfvTxYaMWf+mvcm0oFqqeaSQmuLi6VP3i6uwbEwXcUk59d9S2GHQ8Pmn++5ea/ea55hSrA3pTQEf97QtNv7k5N28STZASXbSYf1JSjTx260ItxfoANprvLik8LsmVcuKnObxcvHqBzc8UrhY6apC+uVL5h6/l/vBai3px3ks9BLXgmj1vcd6EXMXaN9+8UoB3BXI6QG9LzG5fWBc8jdhvoEh9gR9yda5IntQtCrkaeohf7P3yu+8UQwQrNspjpqHtNL69F0xS/nGrkbhvYE+e+VdfvdHq9Qs1ZdDm+3fyFFT32FffnKRjg0a32s697OWR45zC+hVNpNVXr9Si3z567X58p/IVvEI2RvcAvnToX2m2U2UqVgvlyG9eVIKNMn+YPV8r3SzkgtNyuVQIXkMV5MAgT147n89VvrxWBr7W2Fgijsyv1sp33XmvUV77uwd5/HKP7B34PORBNXNV5LUHsLAsCi2IP2bIq+aaR+4iVpzw6x4fNDG+HXr1908aafD28MW+hLcDV4VP3iOPiXjdM3dd1prbnxJ1XhM01uBkiy3ozZVGPoc80+727vyl2ox1Q4lMWG/9+hVsT+fYwVF0nl9fKvdREzLp8bvJTSrgT8wyxUWtrC4VwIEJO+qXmQLx4JZ5l7O5Av4htElL/EBfRylGbLWUqD1E+BJHqSQGS3nUnhjd9OoQJ/XkWDPqIBZ7ROYfbV1NmpMvRPTVw8sSHM/wvXVdy61rDTaBbXgAABAASURBVJlTS2M6J2bZUePo9luZH/b3e64/aXF9o9nlpcyvn3MZ9DHRoOqIZf3LK1kuk+XZuTGUiN9y5NKRJzr2U7zGJxxbReobp+8/KNv2YPhJnpqDxav7dx/lVzWfBwUHX4jTXRag0mkqoyzHn/jcZaIRtZPHBjBL+DhX9fVLhWbQ+P5ewyVzgPMl9Ew0lWNeqPm375X98CiPHU2ZJ6fqFCv2C88HMDyRS+7eflTXturQi55GjyvzM08mbL15f6cIz7Ss1KE7ERsSzYEsy3W4KXVYQNTmJD3uVby+UQ7fKwWlH5mTnNPy3rKArjnYhG0LPnhsPmIU6flKQi99VSoRx0/EUEdqDuZTrdaTsJkcPZ7ADIdOhlEyeQwxqaXRMeKTkuktQVTfNMrBz0TMPH4CB4j5A/yd4GWF/ogYJUdHAQptnh40Mm5CTmHfEV89nTH68MMHeWpqxjvzu9v7e0Xi4ZFxIzZaFKVK9tehSyl6NVelHI3ZjH0P2GQzjwqruaYVvEKXbI7n6+fq8dsjjSGhLyImrGOuin0F4vIpOrVR6EOrRHPe7Gh73CqBgck7idjCFZkybGVirzl8zJGHxdCRxo/AkfZ4lOe9BKfCcZCDb5E4JyOf9uic6wfFWa0ZOpn/l280e/5Mc7A7saeRPMPkH+Y1eXGS2ajFVuHZin0UMrk6bKiZ5xI+fv7brzQiq/HTo+rZTOPtvZ5OOw1gR4sOjdjxhA4l5Jyhh8K20l8/ymRsjSyfWIO4bDicNORexqNETh7hRWpaZdifR/N7cpgud/L/8JUUglqa757GcE9ut0dvDS9awyrqgSOxuelP/eY5TayVBnLHAZ4MTacJPfcz9oFOd/jcw9ioIJ86fr6Tq4qzPUzQYji0Yy/DE76XmHcgjh2x7flXL9RNg7Qslbw0sp8eOxvXyN4HpTzI9LZE9yaaqKbfE3v3+I3s7eO5aXwETwZsYUB+/e5JPX7LZ5ms1pd/91KR+qC6QZ1YBz0vs+JcX7XcMoMvHTaR8Fcl8U4P3zPntV6sZDXShE9IER2aOWKaubLHo7IpyuoqAvetxtfxbGTPCb1MyGhL87/HPk9/+VkD8hqpV818qQn7Pvz0UfUlvipJyTk55vCZV6BmkwIMAC+CCwoXS53QUZecJvjlLudy1HCtDubg5wgexGKmYFgFT+3LECajAnsKyHdADxLjJ/zh493H87hwvYYDk7Y//Kz+bx+JYZ+UsPG2beB/pfng8TBOJ/RHrBHwlwN2LOicVoWc95rkFIlNTo8bOWKEFXaWiI26uztoXmCCjczuy1grx5YIEKU/vNKB2EwmS+oeDllYYzviazMaqeO7O43EBk9//lnp46MoRKrBvhPUJjDr8S8/KmVRrszkf/NSCXudqiibL5NXjQ+rUJ4Sn2E1qOOHz4rENp3Vs8jJF9dX6ohzS/DawfdRCV+QFMj5MDYl72TxR/Hm1RkHVGbKwLIevWiHVg124ogRE3FIvLqQ4aDZVyIu9SEqoqcjNhmoxRz/+pOEX6pCrgx+9y7Jo4sTNeVp6mR/jrzDnvKHk3pw13TLeiQjcgroNIHcGc8m7MpqRAmOT8jae688ZeqZOyID+/GXa2KBkd1IlaJURI3YuPcosP5vXv/xfsIgbOiv7w5mhBg1YJwjwrdzC/JtjB3OeXtDrkm/PmMXfPA6HzDDOSd7xuawa845G/I/HHbVxtn7rzdtfMAxOujw3ss5zy0bYXNy+suPFWkGlMOCEju3y/Zu89m18xys65w9a3fN4CQrRDnmFpddgGYUqweAgvdKFHZtjsAexJgJALcxznsFu/ZlGtkadmrv3ntFlCB4L89adoiXNfbQtTPoB889Di7zY1d1FhoTyTmnvh80sNZI4GfOJ4QAWHCN/TnnZABoY74c/XlOm8DkM/IcWzmvfX6OZ4ymib2c3/lsdNrexl/kCREsnc5rO+fO53btPx7GB26cx9jzNt80YpLQKDn+M7kktQCe3bOxPgSFwD3vZK90/gc9wanYafBBnsPOPetGMwyCxx4QSuhh8F42VwgBuyQaYRUbaw5xgHYwjStOwUeNAB/+Ug6AzLKc5RPn+vL6svz5vMMwG0AnMW5iDbto+xHrZ6xvR0B+xtvgg/I8l+ez0TnA2wAt4jmj175lVWb5eR2XpBHe2mHP23v0Xu6X/8T7AG9iyGRNCvs8Imdb2+QwIZ+MZMqOnDnZgMqiMLGiT8gfkBSvsiplNJgOmIMLAFODY+6Z24JK4z/Dzj9ZnqvDKTenEwqWoEA8mykjcZ28U5+QH0cP3QNBxsRqJwq3kQCkqAiq4FUH8CfWHuB3ZO8mF+ecokcmOLAMe7HFbB+e66Yn1oQwOg7b7Xndgn3kRa4SWm1PFUlAC005TrIkyHNM4JznX+lAYfJ8wj8RGgqcSz0nyAteCedoQJgAw0BhboA+hw4W8KtFZ0wGPCYxYUHwVbNOhL7A2j3KETiHcI3oX89+vXdyWZDxzmg0me1ohtjz4jVxJA6j15oisEd7mtg5MujaTjbe+BD6pJEkyfacsafTbq8ET0sc3hSdfp3vQJB0ALB7ZGXrZey9ZLx9zuCR9194MMOJmh4U3CtJaqkjSBSPPHqXsLeG+e2wRLNEn0oCGpPnANgngqGed9OFHPkXrGEE2D4cPJ4tVyISOh9uXp3f7XMiWCoAw/JyyR6ftMdBmg4mZNoh+zZzGuFVIPk785TAJEWvBltakHQWLqr5eCdf5WIamey3JA2mD21M6nDgDh4ligp7HJ94t+SzIZCfx0JGu+meJ0jc7nearZaqnl8pvLzUmQ/wwvgvXgE9PBHkOeQ4IdeRIkCHPAP8aQiMB/SiQz4z5D/nqOtKJr+d6SPPT/CyVpAFjgl+jdiI2bHxNuBrQCjtbSyiY7h+ldMvH7VBR4L3mqNj9qfAc+a/o2AYk9PCGs00x0QhoCPYLzvJU2Swhl+BzlqRvyXBmeCf6VVJosBjssPJnl/Lx6jCRzkYaQUNySjSGfdt72dbRb9606O8UEOANpK8L2crOedkv+FqtlBXtSwYjp69gl2mU1VN4GiLoRAnGqoj1+tqpnxe6/bDR+0puuxI7m3fE+tawm14Z5/tsHlN7w0P7N18ol2PGAvkyoEn44c7ZSTJ3d1GJYFSYD9XV9cq4JPZtI0/H9AqJ6ZP2mwedXraqMUE7P+PZL+5G4D84XajwgUZnS0ytaNDXgM6HkLG/k4yOys4n7iWYevGs+lmqTn7FwnEECVL+vy81JyAze6zNWiVHPY0Md/m53fKWO8AzV5eK5pDDn0yVp2xkKKqh2eHxw20bnRqwFR9eZ3AMkuSxODEhhps3GxE7G/Lnh4prO7Z33K9lrBB43uOT1GSPJ89PNuSZJ3xET03fnlk5iRFaDh8vFVu4wr0YjVTSdJbz+fYTCMrIAh8dmCiJUMOXVvntSz42zUH9QSaW+QZwcnx9kmeRsA0K3UkkB1mmerLtcqilJfT5WqtZxRdEvScaSPZKxdz/aoPLTwowCnxMlvyvA8oxBydrynw1CQIGUGvFaImAnh7dv3VS9XgYILHlkA9UGzyFDfMBjsSmTlB+ork2HlHnHw4J7m2vKDH9s/bGYsMR8xHXtFsML1qIsybFyTyJ3xcIysWB3DhnsTjiWSyAyMPNNpagmvZ6zyZbDoVyPlkz88qCRuYV0vYVegErxqKdGLfNcX4Bt073T2pwj78qlZJsjxRoBoorBjWDMQqKxrUJzDIMMAS/Dl43W33qmg+ZM/XGpHZQHLi0cMZhRHjUYlPy7F74Uc+f/igCRpXJNMTONaiXyl4tbOo829sUny3RMMRH8zQ3aH0+nR4VEZRfAa/TbcnMGyWFcqwwXuKpAdsOCNBXpJMLyhOqsiUbG72J2i3hMrs6XQ6nGVjf57SU9zoSWg2QyOLkXpwvWEf9qWLC2zBsHHED2TYshV4J+4VJIgevxHb8UsRHb1K4F7w2Ct4bDGvzWXfKB8pxrSaVL28UixLYSp6eLhXaUUN5j2go/rlNTHWkajdUzAe73faHG41oWeZz9VT5NymFj9TUXjY6/DTZ4lCxf2ff9T2Ndj2D69VkMQ3FJOf9hs9fr7VMpY6gcXKoiK+MkffO3iWlQXFvkazrFSJ3i4oHB7wUwfkcdjvNWJXFqPZb8N3fI4x6ppG9RVHhv2afs+ww8C4LHg9sochON3+8FZbmmZHazLAh7AMWn2z0hz61i+XenZ1qZFCY3u3oQCetH18kvmGfpFr9/Gj1s8WCvYbHvgovT9qoNkt7DqAqdV+OBcHPv3lBxWPjbZg/4x4oQR8x+1R1zT2cnTjisJwsqYnyeI85Bp/ulX64U4mh8n0+9W1EtifaJQt4UmP/6jM17qgjALA8FMv/zrTxSuaSuzxAD9N3wNz9TwXY3a2uxJeFtwv8IU9cryoKqQ4KmBpm/s73WHvJ/DwFY2WxLXJOc1cprieKyBjS3Q75OfyoAofNOIXG2L5YEVrMKVY1jJMCeiW6eTdX3/U8PEe/xgUKDgksMToemAtzUt16G3B/gccUpmXOrx9j9gjex1UEgtEGltZH9V+bnT6fNLu50dNdw2FF8hezZX/43faEk/vKRLP0Leh9vILr3xmsnnU6cOeY6sZyXdBwe+EDEf2ZDLc/uWtMmQ1Y508LxSD1wMNoi26h6no+r/8Tv3zpRLxx+37d9pS9HbPat38v75TeLFSUc514ZeasA9R4AnzSguaArO8UpoVMlxq0KfyealWjcbjpOGuI0zz6rOkiA736PjxXz4qPkjdkyiqS26X6dnvkfdqlNt6ffrnP+vtv/+rKmyqBKd2TP34/pNa9HV+c6nqainNKjW5dEHT/ZqCSV9G5chldbVGx65lvr+hyBsOUaoq3Xz9jQZ8ffvus4ZV0HZq1Fzkym7muqUA1n5+1CFOylKuul6q2UjxMai+ixo+TfJjVHVdaf6bhS5++0oFst/eftL0uJObJ8UXhYavamX/22sFCsGJhmdDke8JjNgd9jQCOvVuwpY2ytH7zPQYuoRODfteD/+6UTYU6PZc44+3Wvy//6AKPO1vD3JxprRplWH3s4tM39BEc7nkS6f1zYW6VamI/s1fPVOG/AQfPMFAR1EpJ149ve9p8pZag/fhubSn6eDhzUSxvZyv4Ad4TiP1FIP67qTOdVo8X2gqJ6R40hkMlWT+zTAzu+caTeGL19cqvnuuEd+x+vq5/DzXseu1e9fo6dP2vF5+FXUUenz7WXc/vZfLomboTExeuYty6NHq20rP/vha/k2l7d2twlDJ/3mn9M+32vzlM+HDqBY/uKC5vJovFEPQ48ODPn38JMP9Fj+3//iki9VKcQoy/1HS8Hzo9sQXO1WDVIIJadPoMl+ooTF++rd7hXeDXlx+q5ZYoCFWneHzTmCBNZsq1nrcbhUmp6cP6Aa5g3aDylF69f95gz50OjYJjAvKtknZ5GXYOiy8rv+f38n7Qfc0ift7pyEyK3mhAAAQAElEQVRrdPFmpcXXK2mV1K9zZFsrYp+bf3urfNupLEqFGGXF2e5uo2VWyXxGQ1HwxbMXslh6yd6/fvO1InSMd1tlNAP8p1ud4kFLMGWezeWhRZ20rOZav3qlHDsRPI8+nDHJ8smRXLTFThfEAlVZocMHHf7yXifGVTS8j1U4/4bQQGxRv34mzzpPI/aSe+VXK01v71Rgl6KBWf7hjQL+e/e4kQ9BX+xur+MR3hN3ZnXUbJHhC7faUvg//Pkz+vdJuc8kfNEEPuZVKdPhbXvS8d9+0gk9PxEfjejxSPw7Ok9jfaP6xY0COUpBPrt791GH97c6EMsnSRYTFvO5pnHU9tNH9fhPl2VKyH1BfNQw50jdbHPYyX11rQL/krFuA64coHWHja7XF8zkFHnOfOf+gT2NSatYqP3xveLrS33a3CkQwyfsBJOQKwu5RSktCvn1TI68sfRR1YtrVZdrGiJbHcCcEh82FFEBu1kkex8473XEVzjvVDBPPZvpRA4+vljju1qKrxtplPyrK/mf73XExz8RM3fkj9sn+MF+rfaRD9ISO074wN3P7B1dNV9sMewTzTzT7Y58wMcgO8rVgveoAX9otEaaY0sa4VboXmA/s1bKidcMUxw+y/i7JT84IpPHt++gaZTHbhfIo2AveQn+wMs8Zrq4vlbgfCTXETq2p2lm+cwhZ85na8lJwreeiAGnns2BQS3zOs7zqtaAf5x9+1K96Sg2OYKvy1BQKD6dH0XSMj9Q4Ccj/rklJhwyp/RsrkSzw/Y0FkEV91v8WsRX+DdXatDDOXGIsOcDsutZx/JwXxXyzJyD50ZDrIjbPm3kFzN09qjpolKB7ISMF+DrbmxVdEnDPbJBxy4cdlsUGqD1PE+W4y/uVPSSI9b06I+n6XtCbol6WiC2sdrLwLzZN89VLOaafnuj4uUNGH9QpGG3gHZ1HTTUaps9cDbAyh4q2b1zOj5uVFyvFYj3I/ly/LhVIncKrNXsd9pnSe7VhQJ2Iuze1u+pk411UCTuTqxttLTff1T++aCGONviPTevFZB3SUy+ItYs0OEM3RitmQzt/WWl8R9fateftMX+Up6dbdUT9w00B+oOGSPSiWZze1WpJVcx3PbfsrdvbtS/udD0+kKy2HHqldWlEo2zlAX1YPj0/gH/dSl7dV7y0F/j22ua2i6LxECjRpocHr82fX2ljibg+M21xPoW7015UAhBs/VayTsl5vQxKF4slYjh/AT/vOThZHJJkbrQnobZCh5mHFZzG8iVMmTi2dvixTPZPP7TkwINw+UfvpXhsKN+EmNxzgct7xrtf3sSoqaf785HArc89JbYkPnLAdlEZBOXM+3wSZY7xZfXGua5dDmTx3d3LfESdp31UogB+8y+5P/QvDjpfB5mtRKyONJANr06oINW7/RVLtP1Hlvx6ITHliI4c0TnhsprMt0Ew41viebbBI/EPA343KADxtMR+U6fNxperTXDdyqwJnlDngK5AphCo9Fsur0o1b39rFknbWmgJsvXNgfkONPD0+aLzA6joo9nHbW/OoDJwUepsT1iMx6bRAia4HGH3rQVYy/W+IRcEzU4VxfqqaUcsV/jt4c/GZjik9SByRPxb4FMHc/n8HTx6jmN3ktsaYZNzBXKSn5eoS+DzCcIO3TMUdi+NnsJXWB3mspMGVjUNQ3+opHDdsvZXO37Ox0/3SnPC1XfvpblsDHLz7Y54vvymwtN0SETr9BNymmGTn/5ILGPCCYXda3McAQMzJgjZ84e3xPwOe6rK+VgfX6xVkaSma3XInTQgEz5qONmI7NHd39Q8ZtXCj0KgGwSNbnMBpIvRXirp+MX/4CsA/uaHg/nOKdFpVIZZc8ncDDhP8Ur4awMdyKyrxZzmY5zWY5/FsQaAYwriTdDLBXxQ8f2IBczVc+u2KsHT9ZyxEGmd3q+Vh+kE349oMdCZol4ZFbU8PYoV5eKT63cslLMIShERWqlU8s95vZfPdNEXmw1qR4ebchHE7qbNfiVdlQNLaYzgvaGeuny1UuFRa058Y/Q78D6I+uP2I4rM9XQMHlnCqZA/m224HifkLM7tbJNBtjY4VsjsYBeXshitZZm9xLnFMhZh+NOPXjSY5M9tYMQvFRXOnWN8uXsrN/xxCTIQthSyAvNwcnw/FIr8Kl+g88CYyf80QJ5F/iPWFVK+N2h7+U3J/TFSV+T5xAvG3YKWwj4sBrsb8qg/PW1xjqybinjS4EumT716IZ4pY8bdWbzWVDz6V7j00ZQJL/v1B2OGpFx8ezyjKsTOUH7aqke+ltym4S+aFbIXy0kYqKADjvL2cuC+k4rRz7QEDcU+H//YaPBJXxxgxwbebBPFtdQS3I0gk1P/YgtHrD74BQtPlnNFJkrYNgJjBnQ12noNMd+JtYdM4cfa5XwL5E80OqdE9dWr1/wBJv7n/1458+3Aor767m9py9VuPO9RKHdIzA7RoIa+CDvg5zzsns2KE2YAM845+zj3w+7n7j+6/3zOZ+dc3IolR1/H+wc8yVN3Ldrvz7jnCPwnGTBr113ztnb/3B47+Xcl3sjBbOJwzme5Z1J/37v1wdDCIoc9pwddv38niQfmEvufN85J3ve7pvBJ5vPPnDYfoxez9rnc+4557AtUx3xWOKY5JyTY7zRZOPscM6d98tlGU8neGjnE441xqAsy+wjtATmSArey5TdOXe+buNsHvtg5477IUb9SovJyjknu27jnHM29EyHjYnM7xw0QDOEnOfuLTBiHhtooyfu2ZEDND4E6Zfxzjk55Gfz2lwjwah42bnxtcUp8pHhTkZHYD88gW1gRmf5OrsNn0bm8bIAQ7+8IntwzqnDSdlcIcTzPLZHW8+GOefkfTjzBXFJTGd0OmiKAKsPAUdQ4mRyefZzfo51cxxdiQMZSWSMl+JlzwXmcjzHR1gx8Ybc2Dsn6N5gbwrswU6C9zoHwtjCCQCCFDnnFFjT5uoIrguCVvGa4IuHJscxmXxtHPszvRsBYEiS94GEID/zSbw8R7K12ZPRnWe5OD0fYRRJ16Dzn2rDEXUEgcEhFyay+XPkZGNNn0yWLMd+jENc5W1Etyz4V/QKecaRc2SCCNUzgBgaJ9a25xwrmg5WAG2AxhCCjC7jm3NORr9+eTd7O1jSwbP1fH7mu81neuyCV0cDwBISs5Ue3aiQQYvD4HH5LDsfCFMZMrDnbJ2WhKwheTnebYSiyIJUK4QNgLlf1rKgeiqYm4DF9mt05tDaojcNxYWGwMOuTxQgfDMo4bQiCa5jjyYf01GTY4QPxueWeez6DD4EsXuIK6AHcUBXlA9c5VqHjQTeE/Ib4bsIfsrVgmKGdKCYm60IAHBeOxqgwVSJ4PTq5lrriwvNCA7MHidoaAkQJ/iVwy+HTpS8B94TRR7vvAJ8M3l1BEMVTZIJHvZPe0UXZDqc5Tm6gD097LUsKuUEbVNdKCHbLEdnGCfnZPObzIynWwo7fT/I+YAOj7J1dgRkLcHMgBPakfRHaJhBi/dePc41yMkTrCbWz11EB9J5rYIEQlmQx9GOpdeIcz/hDCN8qpFvjYO3NXOcufHX5i3yXNmxV0vAG2g6WLA4EcjUFytNBP7aHCnANBRoH+Rw3uZ8D+YI0V2T65YGvPHMZG205WUlR4AsaEt5VFzNNASviE4VRUme18nwx9YN0NVjswVBhb+YqwuSJTVWnCVOkdmteBXQuyAYMpr5yH5H1A8+I+vggwLzmN506NmWhNCCqToiC5pw+7bRZmyUXS91yr36OtOAgw401h3BlV/PZYH+Ah1z4EkHPvRmk+hUATYZDU3fUkTbaSJ4M9sYkNfIfduHrW3vOfjivMNkJs1/85XG6JVIujuKuA5eFRQNjsejSvaSw3MrfKDRsnkK+LKjeBpDBPPHc3DuSXJWBJgzGu8lNuQ987HfCI1ZllPjrdGXQVYksb0752Q8ivDZeDRbrTSAqWZzE/FCVs9k40ZspGRf9pu3RveATQb0K3LY5xk20YAHpm8Ze1os5rqgkGA2ZrpjOGE8aODrFcWP+WwuB23nL1I0Jy3Xaz1RXPLg4oSORoJjs1/D9yP2ZToy0URajkE9wePp9kFLCur1Yimz9Rze7Cle2XmBLi2NHvTtwJxnmtnLYWhlWGlfwBAyvlyt0Sn0wUl7MMp4ZV8GEPyqFwv12G+GPngXiHFn7OcKFjl5H3QiCXXO6/znyrH9YegVs+KM/ycC3CNre+fUw5NkGMH7bL7QZrOhEbsHo+fa02jqeW57Op6ThwK8cQR++fVaFQ02T6FsJEh04F1xs9YKHpk9CjAM0DDxnskrzKqzPE8Et6Zjgf2PBK8l7xX6kyGjHY3pLM9UohPGS7tWcs9s8IAOEcFLJE3u4aBzMwSdPd9HB0MIOrCfAR0oSHQDdmBF1iW8n9EwytCdEXs032DrzNnnCN4URa4T/DeZi5fpU4FuOO8ofB6UkSAkMO/ph/cy7IDt8lmE/ZMurq5k8s8UFNAFs+EcDJ/AYLM3072SwlrVJUUaA0OdaYuvqOamD5UuaVTlzy/UkSg8uF71V891yJMSScDweacxOGUkEhO+d0dxI7H3iWsueBntewooE/u1LwXYkbNHw7oakDlRTC0GiSq+npqj2tTrOQXhmRW+OC9YV6tapmf1YeBdGl6v6TeM8s6rgScRnmZ5ziSSfRkpct7gE0Z058DaM4Ds9OFeE8XKkaP583tVjyf8xUzLb14pB4Oq1VIhC3LMmYPT69WFZvPZGf+WyGVVL+WsCLQ76URyZDhi+tCS7B2R5wTgzdCpE2tOML+tMk3wYeSIz1bqFrkcyeFiCqpeXMk9X8kh+4a5+k8btdhbhZ10bactBUwEpwY9b7Bnezf/9Oz1a82haUGB7Or1jWbouAaxL2kOdg4k5sJOcvxeQcJ7+dVL5fijnHXnYFFFg271/EYRvTX/XF2t5RW1++s7bUl6y6rGph7P6+7U6+mHD2eaK+wnf3OjfIkdE1sVu15WMJ+QaUAH7f9DusUH9cR4wo6MhtK+pU+ivPKl9PZeQU4vv/pW3mXgq9fme3zZPfL7uVHzscVmoxwFhfU/fKt1PVflo8Y8SGWudtOp3zht/+0DfHpQ/ONKM2KcApsO8wqsPukJn7Mm8Qus5Oe1WhoJT2lQTvFxAOusGXkAl5KYkv27y4VO6HN6ttTsG/hEc6F7e6tFwwCKtzHL5X3QCf/xgYbpiE1eYUcjeL7bbWV/LjOLhaqyPo9z4j8X5JzXzddfab970ikK8SSKOKOymClNk4R85os5OJurBfdsjTwvwLpChs0Dfq0Dsx+IP8LC6TButSUJnw8Z40cJ/UkfHrQYAv7woBMp+MUfvtFhHs++29Hoe6Lp2kF3hi/Ln2ErFKD6d/faUmDqfJJjz8tXLxS9Vw0eTKHXUHeKL3KFG6fr3z9Tn05qKZh2lddharWYLZSQ5xYcH7eT+p9b+cajw5JeBuXPa00UABzJ/pLie+D3TAAAEABJREFUxOq3XzPfhdLVXFs/yLB5ub5UXhUq4VlGYWqJLm7eftDllKnk84LCT6mg6cNBLc247b9/UDm2ytxeU3/QEW4+0ly432xk/0+x/c+f1PhJA7HW9FlalVeqKAIvvqEIYb85/PFWTlJGAXy4qGX6ZPafPTWyZp5n/ytsO4AfMz/Xa5qcqhONxEdlRa0LCiwl8VqgkDL82zvFD096Dk4/UEDMKbbsfvygidjleHdS99NJG+7PXy3kn0vTu3fK0F2PnvV10JwiNKai9e+uVUPLSwpM5s/Nd88XpYZurxe/AWO+dgr/NNP4opNfiOJjq4d/3oCjk1qwZjavNYE1wzRHx6X+Lwc1//udtm8/qQYT1tc38MtrTmyc0IWrr19pBc3lm2e639xrjw7Yb6cl+JYPpcpntQ74rIPTOQbd/vROp6xVORsUrzJsS9J/3dBs8MrzXCWbqJn79NNn5V8/0x16skXfjj99Ug82tMEpB99GYgRPnGSxZQyZ1EWN9+jBv9zK//sn5eBj3DmlVChEZMe8DnydEYcUo5ThIwI3Rnzv8uqZ8mGhiO5ns0zb8fFc6D9SkJo+b7XELyx/X+v5755r93Ev/1RoCfO+WtxIxMGJmCGgdxaHDvhLo3/IM53+9638207T3VLxu1LudZBbD3pJw0G+J7bYwPdWEf2wvT9/8UJ5kWmKTkv8U7736tJBow969r/+Xh2xJQ5DJY3pEz7U45MjzfGmHlTeZLr+3YXc/IhcG+3sSyCaVK4XNBgnbdHVAJatnlOQIzer61o31890xI7t/OHdB9UUw3pyhA3Nw2aRKywrzcDTE3YgcDeX16vLGxWLue7+9Kj9DycN7K/YV6rVa6IJlWPHFfzMWKfEj5c0f/JtK4t9HynAinyjuljLciOzD1yZPnz4qI16DbNSJzAzu7rR8YeDtu+foMFr+fu1ojVoyKPu72/VBOlhzz0abY+2r0WtMiu1ev1SBTGPD4X8btLi2Svp3VbT6LRkzjoWxPesExLjc82rGp0nXi9LpZulZnx2yDLuOs3xcROY7ENUHnNl7L0g10uHDp6N6syvPLZn+q7/l2dqVtKuO+jpp/caafq0726VUeiuKfzWv32j2WqhgJzlnNbrS+V5oeCDEp/v7m41gHvBe9lvRxfoamTdlvi7we9N0ORiVJUVypa15rOlDp8eVHmowmb8cqYDvkX4twB9nsJnXdZ6dnNDs61RM3boxxW5QQ/OzlG9dPY74mU+9ebZM20/f5ZY33HNc8zBrZ74oOUY4IPl/c3Y4x+PSuChv5gTfxxoqt8rrUpZTWYir9pt0GneBc337GuP39QwKlILWNB4L15cKj1sNZFnCpuZv7zReg7ziEtW4PWUexUxk9aVGnTCg/fZiwsl1gvo+y5OmoM1PnhleS7To5H4NcLfBOF1Xmo0m/y4UfP+o1p0xT9fY3czfMgaeTc6/OuParClup6prCqFLGq6mmkP9uvzk4QNh9lM1kSJrNEzP8moWiumR6faRWUW86Bnh7uNWnjf0ITPwOPFbC43oF+MSTTNxvsnZZwPxC418srA1xH+ReQUJq+I7ETj2bGm4YiQQZpGlb2EQmLujbLfvFBJXOa557jsxkSjfTh/KW3AXoe7B9XkDzk2UNcLqch1aE8a90c5fOpAXJIT+7XseT6fy9aZE2tl6GCPbGZcs8bxkVpSmiZNxCAJenuOiB5MXEvzUg7ZWVzT+0nh0KtUUJxXysEjK4Z3xEQt8bZf1eqJN8fdQXeHJ6WvLiQaFObfO3LBYvSKxF/WSEzIPYSg5T/SiHTTmR9tNkrXC2gvFPBF6XarucvkwI6ED5jef9KAjWXYtX5+kM+CJmTkoLMm1krfXSuC9QU1jxO1FYesjN7h8+b8220O2kdNZz3Lbneq3u8UQtQs5MqIfQt4nZyU08x28NKhgxCsDD9d4AOzQWdftPnwWSVKF+Ql5ozXa6VFpRP1gMPPH6VZLncx0whfJnjvZoUGGoAIQKf3n+W2J7XkleHrZwKQNMP/5MSTGXgTmS+QK+b4OkeM4OBR8F4OHMC0dHz3SQpO7TJn/q2O6IDVVhSdKhfk2qRErpDP6nMjfsgcvmRg1+M57nJvbmTXBmKNaPsCr0+P96qLUjoNyv/8WT5kyi+XCiEqPB4l4sbpx8+MqZXnuSK0WDN8sV6fdWHEPsSaE/sdaX7lWaH8aiXR1BL0Hx8f1IEnhoGOz2PXEWNuVZYVtDZSO2i1uoBHTxqw4Yq9a1GqhVdWa/E0PeurSx73av/0VkJ242+u5MDu/TxI2PncMGYxU2AfOXpttbxyxmdqXA59CWC4x948tNt90+2K3CWQ6xj/FjReTb9z87/zhVaQJWLM1HRKmZdhbTlfnvFD81IVNcZEw7iHjwhEwwx/Qa4a6kLNp1sZTwrqbH0m5bO5lqFQuVhq3xFtuoTmOA3EXX45l/n9Zuo0oMdH8mzh3/TQIMtRE7Y0sn5zvwFaRwXvZblui2334PPkJ3WlU48dZJ/2yg+DloMnTryVyNtz8rWaeLPOS01vP8ujp02e1JdesjwH/qibJHJs9/JSHj0cV5U8mNv6XhNrJNbMsIcT+cmA3vb4rGQO3DGHnBwxV08NZOxbZWUh149KRYTWoPJiLbPdFl80MtcI3k40zW3Pri6VwPtArFLgLwNyNDr8q7Um8tic6/YlIY/+eTB1iqxHbhOQYUe9KaJ/A7rUPm40gicKQUMVNRK/DeTHqoJUZKq+fqHEOJNN2Pc6kdtP/SD/7Uv0bX/OIcouaWSejmcS6zjWd/jcCC70+NyYZeqppzVgZRtG+LTWiXz69PAoD92zZ1ea0XytX14rw8Z64qgGuRTXl8rBXAe/Qp80Ufdu55kE70afdG5Obo8K80LG0wFcHuDTYPuR1GpSog52ur1Xh9401McEfXkO79C9qc40gQdpWSmSZ9hfmhDxlMVbHpzJwdwCe2yeHlVgkw5/3NP4b7EbB4Z3hktB8tQShO159nD6+YPiYkZstFAGJrZg+gafbvqplytZntqgp46ahQ8B3rdK6G6e5fLEH6WC7M9l5yGT+aCyqOSQW3M6qCA2NB8zfXej7OZCHv5WUyAekh62G2LlSxXkkCVzGLZO3p3jjhw8ynxUhn4V3JvY80j9q0fejr1PFj+is3t0Nq1K1cReyZrT+KT43XNl7L2H7x0xSvTwPzp1yHvhc6nOFb95ppFcdoTHnUaZbk7EPRFdy8Ae2x+KQv37SFxPHPN5o47azwDme2zIfI3DBtBQpPY/+RlxsHaYsdoRmPx/MlTOeXTEyQcYDNGmHHZNvBxMCTFo6AcYn7jyn39+ve+ck3PuP9/kU8KTmDEG5vbctxF2sKJGFNAHL4/ROw4Dyv++to2S7JlfD6b7+08IXlmG0Nmn7S3m2Xn9iaRtAhQmo5f5JztHqQ3owpl8p5E9muJbc8vW86ztvNN/fDnnFENADgNgOJ2PHmOxa845Be85gkxozjlJ58l5//JjdBjfI7zzzO0c43FyA/R2GObIu40M3sv27UOQD8EunR2f7c2f5/0yt/1r4wJjnJyMbv5h2V/WtbEc9snGjdB6nox/Yp6rKEs5586AbmO4fP48QUcPYFmg5KDFxhk/fpWb919ocjxgR1EUsnF8lGe8jfuyz8h8nsOd+ZvFTAGd6wnwGgAUTDrv0/aVcX1EPgPF7gBPjBeBfWXMbfcTMrRjIki1NWxN4/OI3My5n8GxaUg8WhUE1znH0AIM7CXLIqQ55QTetn5ne6O4aXR0OC6bJzDGko4DBfIv60zQPKlkHh4mDp9UQIuNtee86Rn8HHj+V972nJv+ROh3zslkZWubjiQ2m8Nz8Rqg2cZ2yLyB5jzLFXhmhNaEzjjjIQIhbtDEcz0BdcRHFvNaMwLjLC9U1fUX+2McSzGrznyuuS5eA3wKOeCCgEoSzEkOBz+e92E8MJpL1o0435b5hZM3p2kAZfK3QGVEFkyFTN0vh9ffX6xr5y1yLOpKtlaL00gUT2Pw7CIJLLMh5yNmmQLy7+BvT1B6vsg/Bxy68cb4OqcAE0hmWvgzoQuO4GegsJ0lKfSTTjgLxz5svyZbSxRLA2T02GRjfA40oLJ5pWI1xxnkauBxZJ85vFiu1tpTFGI6zZcrZoKAX34c70bHr/Tw8T/95EWBo+nEhDjzXpHgYXF1cZ7D9pPhsCIOe3JJW5LngSDF9mS6WRQ5ujTI7C+hM/vNRhbAHuGD7cF0tzVnAq22t+SdchxGdr1WJEjaNgd59pSqDCe61BhEMe/27Jjw4Wc6ewIDSy5bGhy2v/NFTmIzqrndqBwk06H5asW5kz91unjxTMWsprBwVItNZEZn9Aqrmfyi1lh4/HijhkZ3HySEKis2iSQy7yXivLMeNsjU7jFCJxoTRzdpKIIGAotURFU0yHMCLGq7Ot4+anf/qBJ+iSQle3mlnKAvJ0gZsIUFQSoqrxDCubnzqzxM38/7y5zK1UJVXmgiMXPoiemf2cyCvXkfzs/aeYCZG4LhicS3xL7sm7ueyT1ZVoldN/C/BSNMl0xOpiNmg4E5cuRt9xaLhb7gn9MSGmNdqMoKEkSJ2EbFKHUE4iuS4BN7CwTP9iWGLclDrqiRoteIHk/QMnlTn1Y1c074oQIaEnYxW12pwQZnl2s1JDINxbEOfTCasjyXvcyuR54ZsLdIgiaSifI7CnfofwvfZiQb5r9sXM05yynybMb9oqjwSZnsuhXEBgftzN9S6DEdtC9zBPi9ISAR+hnwT845LdZr/fpqGOuZC5XSEf22hL4mOBtnhUZIzG+gPZOcc7q4WKsCc4weltKXl9MJvTc6M/a84zyjYOEh5khyYfaTsB+T9/L6Wk+PBLbYgY9Rq4tLbAfswm/PLy91IOg9QUOAnv3mSeHTk9ZcX01ROUFdm3udNGr51WvZb7ScrEiCvQYO+3OYOYF9F5OOY6tm6BRYY00zeE+AmBt+1BWB8qDKRTXoR8E6RofZs+HYCM7b3gI8Y8Nn1TccOiEHyXbs1WNPS/DM+LBarWXybOC5ydfkULGO6bTJzvSroFFnck2zTPlypiX63dFEu6BpOOEXLtdr1UVJ6Omxn42mQyORmB7N3jSovlqTjD/qAF/MLjOKJnp1oYyiTaKQMVqyx/jl5ZUeSRy2nz4RKiTZfm2PDbSbzZj+2HpJJmmn1vaPLdi2cmjswHhf55qTqA6LSid4vaDgN2CLnsbpgr1G7Kt36UxLR5LQE2Q1nrWQ95Hkx9bobF72WJCc1vO51uxP5zV1fkV4a37UT07V9VoB3ejBE4g+328I6FuaiCf00goOleELezyCRTWYlrAVs+XmjkA5SqtvXpPQDqqwhZE92CSGa46ipR11r3PSMDa95i+uVa+Xmu73OhdU2kGrZ9fqcifDQfPL82qmgbVWJO6r37xR3Ur5IGXIbkvBuQ2sgCrsaaovSMQd+2ngBQAq9/1njlu1FOlikatkfwQ8R30AAAwaSURBVBnvR5pjs5tL5cxxZGxLQSNRXN1R1MlHqaeAuchLMKXV0vjGcf3yuY6FU2MJCMVKW7dnv3v8wJYkqSV5mtVzzHrQ0929bB5/s9YC+bXwZiTBt72Ybs2Z22KjvCiUZVEdWFCQ+IyGuc8uFVcz1S5qQdEm49y+eHCgyTpc4Cuu5+rf3WmAZo/OXVMUd/NS+76R2foMrMiw+/OXBMx+0OnnX71REybtx0bxeikruhzHo4pFrY4i2nSc1N0+yYOpHnvZpFab72nqEjN0f/2gBxJFs7M9+NGkUasKGsDip8/36mgKVMjxBc3lgfWyLNcVuLIu5+d9bJq9MgpO+vFOB5KoGfxwX9/g2jplRaHN3d3ZjxjNZvdG9+3trYR+tMjdsZeIDzP8248nDbVXWkTNXy51DBRZyl5HdxRBmnqS+gE7bbtWR5L5HJ/X4ANXYHh1U6sgqV1dP9f49qRWzEPhb6J4la/mqqCxVJAH44oek5969U97dRS6rPG3TJlcM8oVudx6ruS88lfXmihstMeTejBnmLOfDxTu3j+q3x0Zt1Dct6rAp0fsZHrJtv52UDENulivJeboif1sz857LVcr2Zdf7mn+5XWlFQWGPX7o8a8/Kovx/MWP6MMZoxvWy4nHzFcdd3ttkb99AePid99qmfNseaE2NYrg3Cq70u5P3+vCFQo0awIF0/v9FhM5qXRBjz+808oXGvChc2KVZ3/8rdbQsoLucZbL4pmS2GFBfNHBk4miy0AxsAUbGuKbHbYz7RIFz4miWKMH9q+iVgaOXVizyEeFh6MWJOhXv/9KgZwgLZ2GOMq3Tqe3B54d5OHVkQLz6eOdmn9hz48nXS7XMn8tpTPWHymIRWx8+P4TBaANvPRnfuzfYevErr4qtCuSpteV1v/4GhjL9PTzVu2HrRz4UtOwmiPnKK8ZBcgj+lLMK1XPCj1s77QFw9vbk+bVQgsaZvmrKx1CT9y2UZhP0o1T+ceVqpe5jh/Qom1UWk46JKmZOW1CK3ajgkKy/Sm+gvVObtTx65WK715iL7288YtYZc38Zhs1euOvc6mQHt/eq/vc6ZFY6rE56mmzUU6BZ6BpF8D0zx/fq7m/0xM2UuJ7AjwL1YwGjbS/H/T0lydlH5M2f96qe+rVuJMuv1urpvB1uN+od9IxS/D6Qc3mvdY3hdKs0/OpkMVZu/2Taoqs9oUI41fKgrIQ9PDjW6UGw6hyzb97peJlpuWbC/UXJ3VZp2xZSg8H1eDqdJi0+2+ftfvnd+ravcp/eq3+7qCyqWlkHXT/394qHzJNNFtNLyr0o/oH9IIi0XwK6v7yTtXrTJvjA7620e77o/JyJc1Wcl+91AO4nRGjH7tJ6b5Vjs/a/GUjd+t0+POTmp8bLRYrfKq9z/UJe1JZ6xE+dmDaus7kwISL796ox2ce8ZGnt63ax0bZImj59Vr91Ov48V7FIG2JkZ4owGcvr2VfxLFYKM12mv/2Ssv/5UrrvFK/D9r6SsXFCw3om5syVDYoUdC8Jw5IxMNPxFDnLwYVlcZsUt5lKilq+ZDrnmbDCI73i1IDtn2Vz/T443vlp6SRPQ5/utenv34iR5jU/OvjGYOr5Vz3uycdyRtEzNaPoyZJu4eN7MsjR0i4Yo+Rong8zlUOlS7+8EJ+nZD/Tnc0heO81vr1t6z1pM1Pj2rGvfTa6dnvb+RX0sHvNFSd3ItSfp7jS48af37S9HmnFvu3uKqjEKc6180ff6Ml8v+0vceWNsi+PR9ff/2NIr5qQ2NH//azlCetvr5A3wZ0sNHjX++1+7RVdFH741H2pYNiMVeHz1yh267IZHa/PR50xO/Uqwsds0AD+V5uzDT+7VETcVq+XslynzBKDTiy+3CrtS/19PaTdvYsmFVeX5KnPejUNVouVzrZ9f1ODr5ZPNeCL+Wy0NN6wobX6tDN7UOrClnFyWn15pUW32DH1zOaOwcdf/yoHprvPn0Ga5Ii/sr8YJgEjU4JW1/cXGnCPqZFpRM+OCHnAj9bVpUy/GU1XygDy5v7jfLFDF06qnKZSprxPmZaPrtRFXMlLz3im4fnSx2JyZ62T4pFoeV6LeBMD5uN7DeAO+L2CrwuvkUXKQLvrVDeD7K4ZOp6+RDPvm2kkOmsUUvun8h/e5pvRSeQVioAgzY4CVonxjhoT4tCkThl/e0bZcjn2ZuvlOe5nHOamGO4fdIeXZxeruWqKKNdNPC6OuAfO4WyoAc0qN/ulcAtT2H5RC7X2BecaehFfPAylhLriZeTO+eEDTHzEf8Wq1IT+yirWuFijt3PRfB0blSPHx/JZTbKoG9GPFLCz5yDac71EW9zXa/B1b2Of3uro8Xl7LTH9jPGdcS307FVqEuZTjd9J3+9VEkMkYrI9UoReTmaFC1xT+6CRuKTEVvtyQV64jHTD80LReKK8dVa1hQ64svST7c6uFFNGHXyo7oyql0Y3+CzxawkrDauA4uMz7nPzl+0aajPnOZRgYaTB+NG/HxDbNmnQfmswv89ykHjEb3uS6cqZFKZq6Fh3d9vZfF2y/qe+QEMrX73jQS+OAroPbF5juxG4osG/RX8H4lTD5/uVDBPR17nZrVa8uXjz5+w90ctVmuVJTqMzgdkEeDb5RW6zX7G2w22KKE2msCCiB+erdcSuaXJwH7TO/3XHyWOCFYlYl6/qJSIv8pvn6MfLU2anQIFerGnRNyRiEcCTaQRmkdk09LsHaAxoQMT1/KbteZvnsuj6x4ctWsH+DuVQXaueSU3K+Xmpar57IwnB3yqL2rsEh3EH7R/fS9HzNf+M7Txefz+o562G2V1pZw9+izqhN890ZhJNCT1kX1OSfn1Wu7DRhGdPoIlBryGHzErsFOn7PmFErVBQXfisJg0kRdO+Mj0t49Ktg/TPx50+FeB3cMwqiU2CvC9+uqFvH2ZH151yDuCJwk769HTAaxr0QNhyxHM6/r2bAtxNZdDfw/QM5CPBGKuSPw0vV5rWGSqnl/JhUL+81bCHyXsVex5Qyw4Xlbq0NmBeNa9WClA/4D9FwrqaYCcCqcAnxN252juefKSxrCT3HlA9hk5Us2Rw48A30bwsRt6FcsFPvtai5tnEjY4gTFTO6i4XKEvTjmYml0sVX7zQiPy/oINjarZQmKdrJca/NkFMtudDjr9608aia1T7qnZjsppNE3kedbcVZFpBFsm8tcSHB3xV900qP/XH4k5WfMwyJFruvuDBpqkhPQK8Mt8x4gO791Areuk9MNH1p8pMEeC3yZD23vztFEOrW6UYjspdpMc+tHTFM6uV+o2G/XQNsKXMAMv0CGfF6ojgV0epRhVXqxV0agtr9fggFPPntxqRs2zVagKDeTWxr+W4QtfyIGT5Wt0Adoja531nWcTPsD9/rX819dqyIdGctb2852Sk0wPB3Df/r+5O+KWFL1OQEMztHITogernJwKap96+6TimBTwMy34ktDBEjlG6MzQc0fONhFrO3QYUcl0zvjiZzNi90EO+ypKfOyHjxI1u0JRnn1G7MA1ndq7jQJ5k5++rNuD9RarDOTd+pf38sSCEznExfWN4ssbOexjLNi80/llGD6QY4/ghQtekM1EUiTWj9QK/KzQxN7lkvqYFMEnQVML1pqvcDEoEcdFeOz/8Y2OjxtNL9YSsewIH4yWHh/kmDhbL3X6/CAhqxL/lq8XOqVeAb7n4JCQqfvwJKtN5GD0RCM1J17N2V8KElPoAL8LF+S9V4WcGuxZ7Ccce1nc3+JzRUzgn47KfBSPy4HHC2KKuJyd9dFfLtRlTvnz50ptr9FsuShUkA+V7/ea/vWtPDlcArfi62u5ItPEmJ54KRS5/KKWYZ/lbDl1v4ROlcgrkZdN9tfP8FkJjMyX4AX+LD3slegnbPFja5MD8UHYdcpZswSHAryYGDMcG7nlTKKePLpejvd4Ay/xTZbDBnCMMA82JLnjoBFdyoipxXMWu4zoQqT+t0K3euKzEX1twC7zmRYfx7ePmt7Df+cV8KGTEja4UO5KFZ2k7+/QuVG2jwKeWz4u+HB4C57iE8JxlPvpQTk+qcJXTz9+UqJh7ZG32YTl8hm6aseJvC/4oDFiL8RmI3qUoCUxTweenaj19UVQhr3Pvn2teHOh4vVzbbqjjAf/PwAAAP//h5zJpAAAAAZJREFUAwD2TOYCisVj9wAAAABJRU5ErkJggg==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556480" cy="98755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95" y="639650"/>
            <a:ext cx="7029655" cy="87699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b="30494"/>
          <a:stretch/>
        </p:blipFill>
        <p:spPr>
          <a:xfrm>
            <a:off x="7405245" y="363256"/>
            <a:ext cx="10059635" cy="932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9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presentation-templates/00000000-0000-0000-0000-000000000009/38395b63-d5c0-4c37-b1ea-d4496b78e57e.webp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di7bqOBKtaWllne73f90+mbhjGgICIfmCbbDNv4pAsu767LVrDJTs/Xe5XLrLZcP479J1e45L13UDcblcustlIMb2dum6bii6bX8ul0t3ubRjbPbLzvc3tn7qEUAAAQQQQAABBBBAAAEEegHeEEAAAQQQQAABBBBAAAEEfkTgL/HzwwJsHQEEEEAAAQQQQAABBBBAAAEEzi/ADhFAAAEEEEAAAQQQQOCXBLY7AO6MUWHJKV/am+KUm7NNaW8Ky/I6qQDbQgABBBBAAAEEEEAAAQQQQACB8wuwQwQQQAABBBBAAIGfE9juANgo8y0sOdbLF650YOWqVgw0qVepk0e9xW5KtczZi1Enj9md6YAAAp8QYA4EEEAAAQQQQAABBBBAAAEEEDi/ADtEAAEEEEAAgd8UaB8A69ufrahZlW1rbfZeZoeWncLWGbdjlynFAuX7wplvGlth3TSEh12u//LBa2lttrJdrc1YmfamsHZxOLvkhQACCCCwHwFWggACCCCAAAIIIIAAAggggAAC5xdghwgggAACPyzQPgA2FDvLS2VYcfM1p21zkB1UtA4v19pfa/wttr7Wmues7ZP7m7Mu2iKAAAIIIIAAAggggAACCCCAAAIIIIAAAgggcH4BdogAAr8u8Pf0zdY1NfwUcM0xPzRWPDRtTrlgf5PGb078oYoF+/vQCpkGAQQQQAABBBBAYI4AbRFAAAEEEEAAAQQQQAABBBBA4PwC7BABE/jzw0jLv7yOegbo6x5LXzZsBe4RUyte7RXH9fxqg28w0DuGGyyDIRFAAAEEEEAAAQQQQGCBAF0RQAABBBBAAAEEEEAAAQQQQOD8Ar7D578C2k/7VDt0OuntYqo+MYb6x3Zb5W/zZzvirka2BorONmHRKS5d6hTK3+L+Delynda9//uxy/Ly2sZJFq3x+3KvfyfVemthY2nepD2GyDmn+L+x/VXtgqkNlu6Rrj/ZEo9UW9uMMhuKFwIIIIAAAggggAACCCCAwPsC9EQAAQQQQAABBBBAAAEEEPgxgfsB8P3AbgTA29XSka67rvb91BY5VFdrXytbY4zauCrzsctUdfXYrrS2hrJs6vV2q2RkBBBAAAEEEEAAAQQQQAABBH5BgD0igAACCCCAAAIIIIDALwrcD4DPsvlujY1oEI81xivH8LGVlnVTr9VXMbU97RBwAVIEEEAAAQQQQAABBBBAAAEEEDi/ADtEAAEEEEAAAQQQ+FmB+wGwzhIVR5XQ2hX9+vUV0z4z/01dy5g/SrtHHLvdalqNj1W2loNHWcc1Agj8tgC7RwABBBBAAAEEEEAAAQQQQACB8wuwQwQQQAABBBD4bYG/p4PC1oniUYxs/Z3C1qt9WfJ4qSDGo+YYubh25cdWbQ73f5u3lh/rTz0CCCCAwNkE2A8CCCCAAAIIIIAAAggggAACCJxfgB0igAACCCCQ/p4OCU8CokPgk2zlaRvlOe5TJRcIIIAAAggggEBTgAoEEEAAAQQQQAABBBBAAAEEEDi/ADtEAAEErgJ/16Tyrm+ZKipVey/KB133LFftUTGrE40RQAABBBBAAAEEfk6ADSOAAAIIIIAAAggggAACCCCAwPkF2CECQaB9AGyN/Bunlj3My9es9N1F61x1Srw7Pv0QQAABBBBAAAEEEEAAgU8IMAcCCCCAAAIIIIAAAggggAACCJxfoNzh4wC4PPEsWx7h2vegtd7y3aVLfXRWUAu1rYVOkIei1meLMlt2UpRj+9rKcr9WH4t+724Q05pFUdbp2sf7Uqo1DMWXlsW0CCCAAAIIIIAAAggggMDeBVgfAggggAACCCCAAAIIIIDAjwo8DoANwM8UPbWiw7xqa/YyTw+zmWKhc9fv7V/TlGJZ4gcBBBBAAAEEEEAAAQQQQAABBE4owJYQQAABBBBAAAEEEEDglwX++m+XdicjWLCfBV1Pgaj9e3xjQz630sH51UAx2IjKJwEuEEAAAQQQQAABBBBAAAEEEEDg/ALsEAEEEEAAAQQQQODnBf7Kb4TqTM3jiDrlfqbu4WnPGmRqx0o7H2ssrXT9WpGvtV+A9u/RF2z/9u35t98hMyDwXQFmRwABBBBAAAEEEEAAAQQQQACB8wuwQwQQQAABBBBAQAJPfwW0CvrQ4Z9lng7l7Pr0L9t3p7CNau+WPF4qiPGoqedsnKe/b7m8rvf6bqmtMe7ft/uxRQ3N74vx9GOLYiIEEEDg8AJsAAEEEEAAAQQQQAABBBBAAAEEzi/ADhFAAAEEELgL1A+AVW2Hcf0BpvI/FjoErW3ZSTyttTlDmfbv8Y39+NxK4/zu7mmsI48AAggggAACNQHKEEAAAQQQQAABBBBAAAEEEEDg/ALsEAEEEHgW+Ev+jUqlz3U/e5V/3EL79/jGQ+BzKx2dX/dKMdqQBggggAACCCCAwI8JsF0EEEAAAQQQQAABBBBAAAEEEDi/ADtEoCLQ/gZwpfEvFPm3S5Uedb86D50Stf1p32XU2m1VVs6t69ZcQ3WtPpQjgAACCCCAAAIIIPALAuwRAQQQQAABBBBAAAEEEEAAAQSOJjDldE9tHvtq5f76v+ZZJ2kKb6W+Hl72C2ncs+c9be0/G1wROWdjvcbTN6x9LKU+nvJD4e3mptk6DIVVv7x8HaGi67q0JMJQ49nK/He/Vm9f38XW+Ua0hqUcAQQQQAABBBBAAAEEEDioAMtGAAEEEEAAAQQQQAABBBA4rIAflrXSaRv7K5vVzgzLNme89n3HvXmZp7Fuat77LkmnztVuN17j6xtvuU2LofmH6rQar5+bqi+BAAIIIIAAAggggAACCCCAwHkE2AkCCCCAAAIIIIAAAgggkNLLATAoJqBDdUvWeK041BrLOcYYQvM4xor3vUpWhwACCCCAAAIIIIAAAggggAAC5xdghwgggAACCCCAAAIHFlj3YIwD4OJRyHbtYdn3Xj6A0jdG8Fs8lr4xdLOLz9Vs8KEKkZXxoamZBoFTCrApBBBAAAEEEEAAAQQQQAABBBA4vwA7RAABBBBAAIGjCvgJndL19sAB8HqWKdnJZadIqf+nay3pX7pliv5i6puNo/GaMTaOJhyKWn+bM67fu9ea9hv0BmVa7UAhAggggMCHBZgOAQQQQAABBBBAAAEEEEAAAQTOL8AOEUAAAQQOLzB20GYHePcDw2mb5QB4mtOsVrpN9w5+T+4F22d8yrG0tZL+ENg6K221Ubk1uT9unlc5gQACCCCAAALfFmB+BBBAAAEEEEAAAQQQQAABBBA4vwA7RACBcwk8nTDetuYncDG9VQ0kHAAP4LxbpVvwbt899Mv2fHnsYT2sAQEEEEAAAQQQQGCGAE0RQAABBBBAAAEEEEAAAQQQQOD8AuwQgQEBDoAHcN6p0uGvR6u/na/u9m9Q9rXHdGwfrfp3y8d8vL41vtePpa3+lCOAAAIIIIAAAgggcFQB1o0AAggggAACCCCAAAIIIIAAAkcU0KmW1q3Uo7z28i6l/qRR9fX467ouDUW9G6V3AfMzQHuZ4+UWVtbd8r2/7se9wy0TT1hrefUZitswqyY+35RBfc21tj6O0lr9lLLb+Pkvp2rknFIjcs6p2ieOla2NReIHAQQQQAABBBBAAAEEEDiHALtAAAEEEEAAAQQQQAABBBA4hUB5wKbrMoY3yjeAh30m12ZrqbDk/tJ1jHvFxEzsW8uPDzO9hY8/vUe9pY8T03pLShFAAAEEEEAAAQQQQAABBBBAYB0BRkEAAQQQQAABBBBAAIFjCviJ2rqr5wB4Xc/raDqEv+bO+649KmbuUF3KmDkEzacK0A4BBBBAAAEEEEAAAQQQQAABBM4vwA4RQAABBBBAAAEEECgEOAAuQJZe+jm90qVjfbK/H8rOmVN7VEzp8zS+OnlM6Ty3jcae24f2CJxMgO0ggAACCCCAAAIIIIAAAggggMD5BdghAggggAACCKwp4KdZY+mac24zFgfA27iOj7rHZ8cOTjuFrT4uzy6v/5b0S2FfM/1NYyush4aypH8pr+gv/E0FQ+HtYqqxFVamrpY8XiqI8aghhwACCJxNgP0ggAACCCCAAAIIIIAAAggggMD5BdghAggggMAmAvEwqZbfZNLVB+UAeHXS8QHtjDJNifGRtmnRHwLbApXGGazoad2xbk7+aVwfNAzgRUpD8eSsfh0nN6YhAggggAACpxJgMwgggAACCCCAAAIIIIAAAgggcH4BdogAAggMC3AAPOxDbUtAp6yKVv1AeX6z38CQVCGAAAIIIIAAAggggAACCCCAAAIIIIAAAggggAAC5xdghwhMEOAAeALSWZvoHNbjU3vUt3o9PjUn8yCAAAIIIIAAAgggcHYB9ocAAggggAACCCCAAAIIIIAAAp8Q8JM1pe/Op75lTBvr0ars/3z9l3NOObej67r0zXhshNwmAtlG9bCsXvqGboykZ0YVMYo+saqZ1zgKNVAaQ2W1sOfPHsAUo38ebVH2ZKbk61Carj8hey3QuwpjqIxAAAEEEEAAAQQQQAABBI4vwA4QQAABBBBAAAEEEEAAAQRWE9Bh0thgOuAaazNWrzE81FbzxlDZWHj/15RvAI/ZHbL+/UXHR0t5jaRUofy7of6K2F/XMWLdu/m1x3t3HfRDAAEEEEAAAQQQQAABBBBAYHsBZkAAAQQQQAABBBBAAIH1BL55yhTn9vz7O+MA+H27Q/aM/w3Atzfga/n2Ok43PxtCAAEEEEAAAQQQQAABBBBAAIHzC7BDBBBAAAEEEEAAgRUF/NTK0xWH7ofycT3tCzd74wB4A1q/dWPpBlM3h/S19A38PxxQ2hds//Y0v6bT3Arli/C2rbRo/nQZ+zxV3C7u9ZpbcSsnQeAsAuwDAQQQQAABBBBAAAEEEEAAAQTOL8AOEUAAAQQQQGAtgfvJkQ3oecuu9vIxYzo0uA6vFENtxus4AB43eq+F7s1QvDfqsl62nk5ho0x9zKzpei/NrbARNb8l/Ut5RX/hb9bu6d/3La/VoYxbXxXfstVE9TEmNRrtUB2FQgQQQOCTAsyFAAIIIIAAAggggAACCCCAAALnF2CHCCCAAAKrC8RDoJhfa6I4Zsz7+PEQzMuWpRwAL/M7ZO/+ENieJaXf2MDTvLaO/qD3jYWo6xvd7l30K3a/IIMAAggggMChBVg8AggggAACCCCAAAIIIIAAAgicX4AdIoDAtgI6OfLYYiYfW6mPr9OuMrzu/ZQD4PftDtsz23PlcdhNDCxcvyYD1feqqe3uHcgggAACCCCAAAJ7FGBNCCCAAAIIIIAAAggggAACCCBwfgF2eCKBKSdUU9q0STgAbtucskaPSxlrb9TOl1MZa8/RGi/urdVG5VPbqS2BAAIIIIAAAggggMBeBVgXAggggAACCCCAAAIIIIAAAgisIaCTraXjaIxaxHHfO6GKI0zJ/3Vdl4ZibJCcc8q5HUv7D61NdWPjf62+dn9j2TcWuovRSAAAEABJREFU5vPHub2slca2c/LZGpdhRXrdv30c51RFjFtdTo3/2TOXFPb82gNsL3uOL7ewMj0bijik57NnhlI1asVQP+oQQAABBBBAAAEEEEAAgc8IMAsCCCCAAAIIIIAAAggggMDuBG4HXPevSsYF6uBp6DrWaZx4PS/PN4DneU1qrds3JSYNNqtRu7Gvp9bC61pprc+7ZT6H+nveU5Up/FqprqeE2irG2qqNx1hb6hFAAAEEEEAAAQQQQAABBBDYpwCrQgABBBBAAAEEEEAAgXUEPnVq5PMo1cqVeuh63eAAeF3PY4ym/2jA4xgrnrdK7W2sh9ooxtodqZ61IoAAAggggAACCCCAAAIIIIDA+QXYIQIIIIAAAggggAACIwIcAI8Ana3a/1uCmO5tjzqX9Zi7Nu1rbh/aI3AGAfaAAAIIIIAAAggggAACCCCAAALnF2CHCCCAAAIIIHBUAT/5mpO+v1cOgN+3o+eQwNjzO9RXdTrJHQq1GYql8w+NTR0CCCCwLwFWgwACCCCAAAIIIIAAAggggAAC5xdghwgggAAChxAoD7fiouPh1cUq/muE6qxqwYsD4AV4dK0LlI9267ree3lpnG/5aIyAAAIIIIDAngVYGwIIIIAAAggggAACCCCAAAIInF+AHSKAwP4FdLhbrtJPrMry7a85AN7emBl+UUC/54pf3Dt7RgABBBBAAIHPCDALAggggAACCCCAAAIIIIAAAgicX4AdfkFAB7fvTKuDIY93+q/XhwPg9Sx/ZiR/dMfSnwFhowgggAACCCCAAAIIfFiA6RBAAAEEEEAAAQQQQAABBBBAYK7A0MmWj6XDXw8vG0rjmLFdqzy2Gc+/22L0ADjnnHJuR9d1aSjGFjbUV3U5t+fOOY8NP1qvOYZidIBfbSD6oVjqcvu96C72fNXCnjt78JbOsl7/23qTp+uNzEgIIIAAAggggAACCCCAQBQgjwACCCCAAAIIIIAAAggg8LaAH+TEVIP5oZfyHl5WS72NUo2ltIyyvDZOq6wca9716AHwvOFo/R2Bc83aetTL8nPtmt0ggAACCCCAAAIIIIAAAgggMCZAPQIIIIAAAggggAACCGwjEE+hNEO8buXVzkOHvR5eFtPWGEPlsf+8PAfA87x+vrUe3T0jaH0x9rzW1dbGQAgggAACCCCAAAIIIIAAAgggcH4BdogAAggggAACCCDwIQEdypZTxdOnMu9tVe7576YcAH/X/zCz65FV9AuuPfd9xbQ3jTMlpo12beXj9Vdan0dfULx5ndKiiksEjibAehFAAAEEEEAAAQQQQAABBBBA4PwC7BABBBBAAAEEpgj4adFQOjaODo881HZoLNWpzf6CA+D93ZP9rsie905hK3x5pFUQw9oMvmycNBSDnRuVNl5zfepS1PtyVbU4bOyn/SwekAEQQACBUQEaIIAAAggggAACCCCAAAIIIIDA+QXYIQIIIIDALAE//amlPlB5qBOvvU1Ma2PFMm+rcTz/3ZQD4O/6H3J2HbLWFq7HOkatzSfKntZXWVDtV3L1dfm8qw/MgAgggAACCEiAQAABBBBAAAEEEEAAAQQQQACB8wuwQwR+SSCe3nh+i/37Ac5Q2prX1xVTbxvH87LvpRwAf8/+sDNnPdeHXX3ii7qJHwQQQAABBBA4tACLRwABBBBAAAEEEEAAAQQQQACB8wv85A51AOXxkwCrbZoD4NUof2OgPf33C/5HgNKp+nH9np/al3YIIIAAAggggAACCHxbgPkRQAABBBBAAAEEEEAAAQQQOJeATnk81t6Zj6vUx1Z+bnjfz6VLZxo9AO66Lg3F0gUs7T+0til1S+f/qf7++6BNe95Tlc0J79dKp47lp7hKb33iN5S7iz2/ZcRnuqwrrm9DkiCAAAIIIIAAAggggAAC3xZgfgQQQAABBBBAAAEEEEDgpAI6LNpqaxpbEcfXdSu8ndf7tVIdRpWh8v3F6AHw/pbMih4Cn8v54xxn9DJPY91Q3tuPpUNjtOrimN6mVuZ1SmN9zKuOQAABBBBAAAEEEEAAAQQQQOD7AqwAAQQQQAABBBBAAAEElgn4CdC7o3j/WvrumNv14wB4O9vzjqz/6OFLu9PUHoNLGGrkdUoHB9l5JctDAAEEEEAAAQQQQAABBBBAAIHzC7BDBBBAAAEEEEDgJwV0iOPxSYBvzLn+/jgAXt/01CPG/67hkxt9+nWbuAhvFtfpZTGN9eQROIoA60QAAQQQQAABBBBAAAEEEEAAgfMLsEMEEEAAAQSeBfy0ZCx97nXcq9Y+t9hRnGuL8T87JgfAn/VmtiUCdmrbKWyMl1/DWKC8tdn1S2tsxa4XzuIQQGAHAiwBAQQQQAABBBBAAAEEEEAAAQTOL8AOEUAAgYZA63DByxvddl1shz9P6/O91NKnhm9caK4YcYhyvlh3rDwHwMe6X6zWBPpDYPvdVGqX95cVpRj3CjIIIIAAAgicRoCNIIAAAggggAACCCCAAAIIIIDA+QXYIQK/JNA62fHD2DUt4lwxX86hucuyY11zAHys+8VqXcB+97KFX76kqlO8VFCAAAIIIIAAAggcVIBlI4AAAggggAACCCCAAAIIIIDA+QXY4U3AD2hvlySzBDgAnsVF408I6Ny2jHJe/7VXWtZxjQACCCCAAAIIIIDA2QTYDwIIIIAAAggggAACCCCAAAKvAvE05bX2GCVxD573lesUSOHXSr1NK1WbWrTaq7zW/jtla8263QGwvFoxY/Vd16WhmDHUW02H5p5SNzbp2Bhj/U9br9/nMm6bffrmrz9jt7p74n3vBe9luos9fwPx3qjWy9dXS62aFwIIIIAAAggggAACCCBwEyBBAAEEEEAAAQQQQAABBAYE4kGJDh0Gmu62SnvwxSmv8Otaqvpa1NrKRKG6sT5q56H2x43tDoDNxIliasW8Fgv87gC1Z8nL1lbxcVvp2vMxHgIIIIAAAggggAACCCCAAALPAlwhgAACCCCAAAIIIDBVIJ5mTO1z9nZzTGJbzx/X5/0DYD8kP+7eWfmRBX75+TvyfWPtCCCAAAIIIIAAAggggAACCCAwTYBWCCCAAAIIIIDArgT8YCamcYGx3POxfmr++IevU3e6Zbv3D4AnrMpvb0wndKMJApME+CNgEhONTibAdhBAAAEEEEAAAQQQQAABBBBA4PwC7BABBBBAAIH9CMRTvpj3FcaymPf6Oamf/Hg6py9to8D0A+B4z5SPo9Tyfm9qaa09ZQhEAT1jQxHbkkcAAQR+Q4BdIoAAAggggAACCCCAAAIIIIDA+QXYIQIIILBDgfLARkssy+J1Wa/rodBh4lA9dXMFph8A28jij2FFvBBYXSA+Y0P51SdmQAQQQAABBHYrwMIQQAABBBBAAAEEEEAAAQQQQOD8AuwQgb0L6JA3rnHudezr+XgS5GWkSwVmHQBXJ9O9VVQrKUQAAQQQQAABBBBAAIFFAnRGAAEEEEAAAQQQQAABBBBAAIHzC7BDE/DDYMvyWiSw6ACY27DIns4IIIAAAggggAACCCCAwKAAlQgggAACCCCAAAIIIIAAAgh8XkDf/IyxZAVxnKH8kjmO33ftHYwfAPu9GJvZ25XpWL8v1+ecU87tWLq8ruvSUOTcnjvnvHR6+m8sMHRvVbfx9AyPAAIIIIAAAggggAAC5xVgZwgggAACCCCAAAIIIIDAFwX8wC8uYezcqlXvY01N45zk3xEYPwC2UXW7FJatvlRXi2pjChcI0BUBBBBAAAEEEEAAAQQQQAABBM4vwA4RQAABBBBAAAEEENibQDwJrK1trL7Wh7KtBCYdAG81OeMigMAMAZoigAACCCCAAAIIIIAAAggggMD5BdghAggggAACCCDwFYHy27lfWQSTriTAAfBKkAyDAAIIbCnA2AgggAACCCCAAAIIIIAAAgggcH4BdogAAggggMDnBcqDX11/fhXMuK7AeQ+A9Xy2Yl1DRkPgVaD17Kn8tfX8Eo3Tivmj0QMBBPYtwOoQQAABBBBAAAEEEEAAAQQQQOD8AuwQAQQQ+KIABw5fxN9k6vMeABtX/NvGPW/FvBD4iICeuY9MxCQIIIAAAicWYGsIIIAAAggggAACCCCAAAIIIHB+AXaIwF4E4kHwXtbEOt4RaB8A+z1+Z1T6IIAAAggggAACCCCAwDIBeiOAAAIIIIAAAggggAACCCCAwPkFdrVDfbXNY1cLYzEzBdoHwDbQ0W+xn2HH1LbF6+QC8X4P5U/OwPYQQAABBBBAAAEEDizA0hFAAAEEEEAAAQQQQAABBBCYJ1A7EZkzgp8KxnROf9q+I7BVn8cBcPlcbDXjp8aNz2eZD2voui4NRWj6lezQ2lT3lUUdYdLynpfXa+2h/L3xax/fni97wJKH7ll3sWfuFt5sdlruJ17PHowOCCCAAAIIIIAAAgggsCMBloIAAggggAACCCCAAAIIDAjoQCBW61qhMj+kUKrrqeH9p7an3d4FHgfAtlLd3hhWxGsXAixijwLxd6WWr605tqvVU4YAAggggAACCCCAAAIIIPDLAuwdAQQQQAABBBBAAIEhgfKUobwe6tuqW2OM1tiUf0vg6QD4W4uozqv/OEFRraQQgbrAKR+Z+lYpRQABBBBAAAEEEEAAAQQQQACBMwmwFwQQQAABBBBAYFBAJyAxBhu/WemHwW92p9tuBJ4OgONjo/xuVslCEBgR0POq6Jvpz6c+8503rWNKfGd1zHo0AdaLAAIIIIAAAggggAACCCCAAALnF2CHCCCAAAIItAVqJw7t1u/X6HAlxvsj0fP7Ao8D4HhPlbe1+SNl2e1fPpmnYzN6u1o61pf6cwrYc9spbHd6LCx5vFQQ41GzTc7WkYZim1kZFQEEziXAbhBAAAEEEEAAAQQQQAABBBBA4PwC7BABBBCYIBAPOGJ+Qlea/KTA4wC43L4fXpXlG177lJ6OTeXtYjrWh/rzC+gQuLbL+JwoX2tDGQIIIIAAAvsQYBUIIIAAAggggAACCCCAAAIIIHB+AXaIwFwBDn/niv1q+/YB8F5E/Fney3pYx+4Fsp6Z3a+SBSKAAAIIIIAAAg0BihFAAAEEEEAAAQQQQAABBBBA4PwC7BCBDQV2fQCsb2kqWvvXOV8ZrbaU/4aAnhePd3dcPlOt63fHpx8CCCCAAAIIIIAAAi0ByhFAAAEEEEAAAQQQQAABBBBIqTyZwORsAlvvZ/wAuLOHbCjGVmjdX57TWtnccfyUr5ZqLJ9D+W+Ez19Lw3o6sx2K0LSaHer7ibrqor5V6Naa3/OeqmxO1J6rWDY2ls/bSm/9u0uXhuLWbP2ktS6Vrz8bIyKAAAIIIIAAAggggMC4AC0QQAABBBBAAAEEEEAAgSCgD+wVoSjNOaiI/cj/msD4AfACkfgYTsm3pir7ttrtrbxct67nrZHWUwVkq4jtdR0j1m2Zj3MuyW+5RsZGAAEEEEAAAQQQQAABBBDYkwBrQV8NKu8AABAASURBVAABBBBAAAEEEEBgTKB24jDWh/pfFWgfAOs/KlD8qgz7Pq7Agud2Qdf1vRgRAQQQQAABBBBAAAEEEEAAAQTOL8AOEUAAAQQQQACBXkAnFDH6Qt4QeEugfQBsw/l/S2BZXm8IxF9Tz78xDF1mCPgzq3RGt/vfUt73mdu578QbAusKMBoCCCCAAAIIIIAAAggggAACCJxfgB0igAACCCCQ7icUfpKkFBcElgk8DoD1PMVYNu72veNaa/mlK6iN6WVTxtYhYium9KfN5wXsfnUKm1m32pLHSwUxHjXHzNk+n/6pgHh9zB2xagTOJMBeEEAAAQQQQAABBBBAAAEEEEDg/ALsEAEEEAgC8QAi5kMTsgjMEHgcAFuneAakvBXt8qW1TYmli6/NsXRM+u9fQIfAtVWWz0OtDWUIIIAAAggsE6A3AggggAACCCCAAAIIIIAAAgicX4AdItAS4PC3JUP5PIGnA+Cnrv6MPRVygcD5BbKe/bNvU3tUnH2f7A8BBBBAAIEjCbBWBBBAAAEEEEAAAQQQQAABBBA4vwA7ROADAu0D4A9MvvcpdD5Wxt7XzPqWCcRv+S4bid4IIIAAAggggAACCEwXoCUCCCCAAAIIIIAAAggggAAC6wqUJ1xzr9ddDaNdBT71/pcudsMVnaUxkl338amlbDSPb2NuGk8Cy7yW6uMpf+LIOaec23Gqrcd76nlPt9qo2RpwqkXOOXX2uzkUaeSns9/pPspxvHwkHRmeagQQQAABBBBAAAEEEFguwAgIIIAAAggggAACCCCAwEYCfsgxN91oOQz7MYG/bFN5WPZUL9/X3PT7CKzg0wL+jMR5vczTWPepvM9dS+euoRxjbn/aI4AAAggggAACCCCAAAIIrC3AeAgggAACCCCAAAIIIIDA+gIf/yuga/+NwfrbYkQEFgjoIX2zu7qWMXsoOiCAAAIIIIAAAggggAACCCCAwPkF2CECCCCAAAIIIPAiEL/K9VJJAQKTBT52AOyHYv3KeH57Bt72J/Duoznn+fa2Sj8toDk9Pj03800ToBUCCCCAAAIIIIAAAggggAACCJxfgB0igAACCCDwKhBPKDz/2ooSBKYIfOwAuF+MPa+dwi50CGVJ/1Je0V/s5U0LGoq9rJN17EdAz7bCVqRHx5L+pbyiv/A3a5eGwtu9m2rCEJrqPtTTxb2UDAIIfF+AFSCAAAIIIIAAAggggAACCCCAwPkF2CECCCBQEeCD+woKRQsEPnsA7AuNz7HyCq/bQarlTIkdLJUl7FBA/5HDfVn+IN0LPptpTt+s+Oz6mA0BBBBAwAVIEUAAAQQQQAABBBBAAAEEEEDg/ALsEIGagH9gr7RWTxkC8wW+cwCsbybOXys9EEAAAQQQQAABBBA4nwA7QgABBBBAAAEEEEAAAQQQQACB8wtM2qEOgRWTGtMIgabAxw+A9dh6NFe1sELny1Ni4TR0/1GB2rO1Vwqtda9rY10IIIAAAggggAACKWGAAAIIIIAAAggggAACCCDwSwL61L4V0UEnafGa/NEFPr3+8QPgbA/ZUHT2oA5F3JE1TQqVKVVc7E0xNMZQncaqhS07DUWtzyfLbNu9RS395DpG5urMfihGup+3uvZs3Xab7Z4qnu7vre6eWBvVd/bsV8Pck+LeoZ5p3hsbvLOo9rrNreqcc8q5HdX+FCKAAAIIIIAAAggggMAaAoyBAAIIIIAAAggggAACPykQPqTXB/Uv8ZMobHplgfED4JUmzDaOwpL7S9cx7hU/kol7v+Z/ZOMn3ma8j5731Lft12Opt18zjXOuOS5jIYAAAggggAACCCCAAAIIzBGgLQIIIIAAAggggAACCCCwncDHDoBrW/D/xqFW926Zxny375R+Gt9jSnvaIDBZgIYIIIAAAggggAACCCCAAAIIIHB+AXaIAAIIIIAAAj8qEE+XPO9pJKmVxXryCIwLfOwA+OVx9a8ijq9xUoun8TX2pF7TG72MrzkU04d4aeljxvSlEQU/JxCfh6H8z8GcfMNsDwEEEEAAAQQQQAABBBBAAAEEzi/ADhFAAAEEflEgftIf9x/Ly3xsRx6B+QILD4DtBLQrY2AR3tSa6FG25OlvNtf1oqiMfx9PE8a4V8zIFOP7cDNGeDS1sVIrHq3I7VXAb34rXbru1rPh5UvHpz8CCOxJgLUggAACCCCAAAIIIIAAAggggMD5BdghAgj8tEDtMCGC1OpVFtuQR2C6wIIDYD+JqqUjC1AXb2J5nSH75SqpjVkbR8Uxam0mla0yyKSZaLRDgXj7h/I7XDpLQgABBBDYnQALQgABBBBAAAEEEEAAAQQQQACB8wuwQwRcQIe6Cr9upVPatPpSjkBKCw6AF/Bt/dx+YnzNoVjAQFcEEEAAAQQQQACBHxZg6wgggAACCCCAAAIIIIAAAgggcH4BdojAFwQWHADr9LMV7Z1kq/Kw7OovH1vp6oPbgBq3DCvmhcBkgdZvjZdPHoiGCCCAAAIIIIAAAocVYOEIIIAAAggggAACCCCAAAJnFPBP+ss07tVPmWIZ+bMKfGtf4wfAnT2kzbiklK3+KdLzT+x76VKnsDKlyfLe9blTuMr2izAUoWmypfShMs97qrKlURvLy76VLt3TSP+cc8q5HZ3u5UCMDP+71dm2PhS35ymnxv9u96R/3m9tq3mbZuil38MlMTQ2dQgggAACCCCAAAIIIFAVoBABBBBAAAEEEEAAAQROLVB+aB83m8OF8kMRmpJFYKbA+AHwzAFbzeMjrDbx2vMqfzdqY3iZp++OrX5DY3jd+2myY775kfg5tYCep7ENqs1YtMYY6zdW3xqXcgQQQAABBBBAAAEEEEAAgZYA5QgggAACCCCAAAK/KzD2qXut/ne12PkygY8dAMdl6lu/8Xr1vP7jitUHDQNqfI9QTBaBMQE9Ni9tKEAAAQQQQAABBBBAAAEEEEAAgfMLsEMEEEAAAQQQQAABBD4k8PED4PjfL2yxx0+O73NtsQ/GPJeADn4V/a704PSZbd40z5TYZnZGnStAewQQQAABBBBAAAEEEEAAAQQQOL8AO0QAAQQQQCA9/TuOeCCwrcDHD4C33Q6jI7BjATv47RS2RB3QWvJ4qSDGo+a9nM0z+PeKvzcqvRBAYF0BRkMAAQQQQAABBBBAAAEEEEAAgfMLsEMEEPg5gfID+ggQDwKUj3XkEVhPgAPg9SwZCYFJAjoErjUc+r+EWnvKEEAAAQSOLMDaEUAAAQQQQAABBBBAAAEEEEDg/ALs8PcEyk/6/bqU4PC3FOF6XQEOgNf1ZDQERgUyf66PGtEAAQQQQACBUwuwOQQQQAABBBBAAAEEEEAAAQQQOL8AO0TgiwIcAH8Rn6l/T8D/Wx+lv7d7dowAAggggAACCCCAAAIIIIAAAggggAACCCCAwJ4F9A2uLWLPe2ZtWwi8N+bUZ2989P0fAHe22SUxZjA29lj/o9Yba2pF2FNnPkORc045t2Oor+rCVOfPurd26nlPVVYL809DYfZ2A1KMnO1+pGtMuceJHwQQQAABBBBAAAEEEPiEAHMggAACCCCAAAIIIIDAIQT8g/t3U9+k9/drpdnePCzLC4EXAX9uWulLh2rB/g+Aq8s+S+F39+F/xMT0uys67+xuHHfoZZ7GurXyPnYtXWsOxkEAAQQQQAABBBBAAAEEEBgToB4BBBBAAAEEEEAAAT6p5xn4nMB5D4D9YPxzlpNm8mXFdFLHW6N3+926k+xBQDdR63gj1DXGG0Ms6vLNuRctnM4IIIAAAggggAACCCCAAAIIfEuAeRFAAAEEEEDgIAL+CfjS5a41ztJ10P+XBc57AJz8v6TYx+19+nX3pSmduLyl/WvT+JgxrbWjbD0B3XKPOaP6Per7+ABK+4J5bz7WWBpH9bZ9meb16At4e0eAPggggAACCCCAAAIIIIAAAgggcH4BdogAAgggcAQB/wRc6ZL1qr/HknHoi8CQgD9jQ2lK5zkA7veZU+puMWTzrbrb0vqlhjWU16HqOVv0n9zveZTrlY11PyMv89cWvO9NwO5T/3jbunTvLXn/ZWM177/qaiNbeZxfa1DUmlKGAAKDAlQigAACCCCAAAIIIIAAAggggMD5BdghAggcSkCfdscoF28fkDc/VI9t4xjKxzryCEwRmPKs6dlqxXWO8xwAV3/xrpvc3bvunS9KeYVfT0nV3mNKe9qcSkCHsPcNfeE50Pwe93WQQQABBBCYKEAzBBBAAAEEEEAAAQQQQAABBBA4vwA7PK6ADtXK1fsH8UNp2ac2TtmGawRKgaFnzOvKPvXrEx0A1zeY+oPhtK+fNX7vNYZiXztjNQgggAACCCCAAAItAcoRQAABBBBAAAEEEEAAAQQQQOD8AuwQgR0InOgAWKehZexAuFiCn88rLarul+UudH2vDBmNoQhFZE8goPtdxje25Wv4xtzMiQACCCCAAAIInE2A/SCAAAIIIIAAAggggAACCOxBwD/5LtOhtZVta9dD/an7JYHv7/X6fJ7nAFgnodk2VUZ3Samz8lZ88k7YMpJCcyqNobIY/X6sIKZ22b/Ur898/60z16HIOaec2zHUV3Xf3+GXVpBt3jKsSC9/xPtnSc+CQhVzQn0UrT63uXO2jEXO+XEfk+Vv0epOOQIIIIAAAggggAACCNwFyCCAAAIIIIAAAggggMCuBPTheIy4uBwvQr7W3stCM/vsPN0j8YPABgKtZzRO1aXzHADHfe0wr9uhuC7t+q7rGNfS4fe57YdHo/ZoAn7/tW7llc4N9VPM7Ud7BBBAAAEEEEAAAQQQQACBuQK0RwABBBBAAAEEEDiOgD4593hn1d43pu+MQx8EWgLTn63tDoBr/+FDa72/Vi6bpXvWGIql49D/8wIfnLF8RHTtMbiMCY30x8zgGEOVE8Yf6k4dAggggAACCCCAAAIIIIAAArsXYIEIIIAAAgggcFIBPuA+6Y3d+bb8ufN0aLmZbwCnDX6cvpZuMB1DIvAsoJNZj1uNP4v9pdcp7Qvmv6mrx/zev92D3SOAAAIIIIAAAggggAACCCCAwPkF2CECCCCAwLsC/mn2lmlrbXHOWpux+lofyhBYKhCfO88PjXk9vVnvG8A+p6dDc/9C3dU33f+q9/I6jfy4Yysd6U71wQVa993La9uzZ6xTWJ2aWdK/7nnVKaxUZR52mZ7+PWFVWLuXZ7dvmPriNPdHY8aY25/2CJxDgF0ggAACCCCAAAIIIIAAAggggMD5BdghAggsFogfJq+d98XFD8G9TKnmU9oK1cdotaMcgTUF4jMX8z7H6/O83gGwz0G6WCDepqH84okYYJcCQ/c81rUWr1/9e12lQ39IbOVK7+0sY0Wjh7veRql14YUAAgggMFmAhggggAACCCCAAAIIIIAAAgggcH4BdngMAX3CXcbclT99Ej+3M+0ReFNAz52HD1E+y7pOH/groMt1+HpIEUBgE4E8Mmq230kARkLBAAAQAElEQVSPZlNr038ruNlgpYpPzbPSchkGAQQQQACBtwTohAACCCCAAAIIIIAAAggggAAC5xdghwhsLqATII+hyfIHDoATPwgg8CkB/7VXWptT5WWU7by+LNe1n9cq1TWBAAIIIIAAAgggMCxALQIIIIAAAggggAACCCCAwFoC+mS6jHfGLsfQ9Tvj0AeBh8D2OT+9iWl71vZfAa3nvRVxPG8Ty2Le1xHLjpTvbIND0dqLdeu/QdlKW/3WLm/N7+Vrz1eM15ndUBTNXy6H+q5R9zLh0QrMN1n0FpcudQpdK7WoPoNxj2PPgdcrvfUL2VvJQKLGilaTo//50NoX5QgggAACCCCAAAIIpIQBAggggAACCCCAAAIIvCXgHxx7GgfRB84esXxu3sdQGvtqznhd5lXvUdZxjcBWAnrmamO3yju+AVzjWlom7nqkFMvTh37inDH/oemZ5gMCfl/jVF4W01jvea/3a09V7nlSBBBAAAEEEEAAAQQQQACBOQK0RQABBBBAAAEEEHhPQJ9M1+K90eb1ivPWesZ6z9faUYbAmgL+rCmN4+raI5Zf8+1vAF/r9/uu/yhD8e0VdraIGBuvx2a7f6lzcCpvONhoQeXW4y9Y2m67fmphujdDc6neY6hdo05/nDSqHsULxn8MQg4BBBBAAAEEEEAAAQQQQACBAwqwZAQQQAABBBD4gMCkT6o/sA6mQOCTAnruPcp5/WDmmh73ALjc18mvr7frtkm/t0pvRbVE1YpaHWXHFfBnoZaO7UrPQxljfWJ97BvLyY8L0AIBBBBAAAEEEEAAAQQQQAABBM4vwA4RQAABBJYK1D75Vlkcl0+qowb5MwnoWW9F3Kf/Dqis3r59AOx9a6nG+3SU6//0/HuYz+5Fp7C1RA67TPevBXtFX7jim4/r6YpDM9QbAvYcPP194uX1G0OOdhm6917n6ehgNEDgpwTYLAIIIIAAAggggAACCCCAAAIInF+AHSKAwGoC/kGzp3FgfRger8kjcDYBf+5baW2/r23bB8C1/pTtQ0B/vnmEFXmRp6FqlayP6+kqgzIIAggggAACpxZgcwgggAACCCCAAAIIIIAAAgggcH4BdvgZAT+dUPqZGZkFgWMJPA6C2wfA3mbvO9vbOjtb0Jx4x9emuH/jt9Xf27Tq1yr/1DxrrZdxlgv4PVfaGk11ilY95QgggAACCPyCAHtEAAEEEEAAAQQQQAABBBBAAIHzC7BDBHYo0D4A3uFiWVKq/q2/6Us/+m9sFF+anmk3EtC5rcdGUzAsAggggAACCCBwegE2iAACCCCAAAIIIIAAAgggsJWATiYUW43PuAhMF3hu6acrY+lzr3lXtbFfR/jrukvq42JpjFv5/ZumtfFU9jrmvBKN0dkvajVsqL7e0tbLuvanoq36vZfP+bbwpUudwvp0t7jfn3KfU13cdywtxy+vW/3LdlyvI9Dy9vKls9yeH3vi7BGrvN+ev/55vD2TycruYb2SIpYVeT3DS5dJfwQQQAABBBBAAAEEdijAkhBAAAEEEEAAAQQQQGCRwO0D6v7wp5ZfNDidEdhYwA9qWunY9Hrmx9rEsWNb9b3G0zeAr0Xp6Vcqbf5TmzWWbb6AD0ywfIohEa+bO4v3m5q2xm/1b7WnfJlAy7ssXzbLeO9Pzze+IloggAACCCCAAAIIIIAAAt8WYH4EEEAAAQQQQACBZQLlJ8+t62Wz0BuBfQrE533uCmPfnP70Jb0+0od/+sNpLaact6+wQk8ty+tJIBuNx1MFF/sUYFUIIIAAAggggAACCCCAAAIIIHB+AXaIAAIIIIAAAgggsKGAHY71B5ox3XC6jw8d96X8sgX86QjWQ0NpSA9dvxU+oNLmAKr0UCOfNaYqr4R3U1qpPnORtlxGfb/eql5LKQIIfEaAWRBAAAEEEEAAAQQQQAABBBBA4PwC7BABBBBAAAEEthKI54Yxv9V8Q+PG+Vv5of61uto4tXbzyp7+Cuh7V50d2oWmtGT6y/r1/5Sv9VBfD7vs/znQ1FfeGvWF5Zv3uFiFh8rsUq9bV5XEUBUhAQO6/wXeuiYQeFMg/oLV8m8OSzcEfkyA7SKAAAIIIIAAAggggAACCCCAwPkF2CECCCCAwOYC5UGFJoxluv5UxHnLvK8hnteVeW8T03Icv45t5uXrB8Aaw9ej/Myon/P6gDGtDeybiulzu/r4z21+7yq6ev73FNjxcgF/esbS5TMxAgIIIHBmAfaGAAIIIIAAAggggAACCCCAAALnF2CHCCDwWQGdHcYZy+tY96382OmK6ltr0348Wm2mlf8lH0fptD7TWtl42aLZWHWKZgMq1hEYepDWmYFREEAAAQQQQAABBIIAWQQQQAABBBBAAAEEEEAAAQQQOL8AO0RgdQGd6XksG7z9DeC3x9Wp7iVlO1metkS193h7UjquKOB3YyxdcUqGWlFg7L55/btTev+x9N3x6YcAAggggAACCBxZgLUjgAACCCCAAAIIIIAAAggggMC7Aq2Th3fH265fe+S4h3ar1xo/VY3pa6upJX92UpvukW4/YW1dd0mps4IQneVf42LNrpEu17Szvp3yCsunGMnapP9S0teE+0jpug7bWC4jpb4uXX/65rYkT+2s2dZodVY2O2/ddv16sShs+sVbWZ/W3oRSKx8p05BDMdKd6i8LDN071S1dnsYYCh9/4PnNWQN4Q1IEEEAAAQQQQAABBA4vwAYQQAABBBBAAAEEEEDgowL6jLkVH10Ik60qoHOtGHHw2v2O9Z/Iaw1j82j9Y21i/ZQxY/vx/F/ZRFM8x/NV6k9iW2XPten2461vlyOJWmtZHrp+dNFVjEfNHnOfWBMan1BmDgQQQAABBBBAAAEEEEAAAQTaAtQggAACCCCAAAIIfFYgno208p9dEbNtLdC6zyrfem4fX3N5eNnS1MdTunSsR3+dsj6uXnLvTmb9dLit6Me06z7lbV0BXNf1XHm0Lwx3/5XbaO6tx99o2QyLAAIIIIAAAggggAACCCCAwHYCjIwAAggggAACCCCwAwGdYJSx5rK2HNvXqXM/hV+/m+Y0cACsCTzSjB/vk2/fFc7W18OyvFYScFOl84YsH9Hyet5otN6DgN/Dfi3zH4m+29DbquNrfR5Dkx68juUjgAACCCCAAAIIIIAAAggggMD5BdghAggggAACCHxbwE8wyrS2rrJN6zr2rbWJ9XPytbG8LI6jQ5R4PSevvrk8AL4Wpv7oNs3/6ax/bZ3zR6JHVcB8+3ujtNpgeqGGGAq/j610+ky0/JSA3c/mr2B5H99Z09Lxi/6+pHeWQh8Edi7A8hBAAAEEEEAAAQQQQAABBBBA4PwC7BABBBBAYBMBO0y4n4XV8rVJ/cTBU7XxvFJde+h6KLxdTFvtY5up+dZYXj51nNguOl3LwzeAY6Xnr43Kd699TrPdDo9k+cTPqgLZRivDijZ8lbOV1xtOzdALBHQIXOu+1v1bOr7/Eaa0tk7KEEAAgWMLsHoEEEAAAQQQQAABBBBAAAEEEDi/ADtEAIFtBMqTjNZ1a/by5KG8bvWbWq7xPKb22bpdzSiV3wAOi1i0/mwDeViW1/oCi+7P+sthxP0IZD0b+1nOdSX64+Ca4x0BBBBAAIHzCrAzBBBAAAEEEEAAAQQQQAABBBA4vwA7ROAAAuEbwGutVic9ZcwZW6dXF+vgoWu75IUAAqMC8TdvtHGjgX7jymg0rRbHvt6gVuZ1pAgggAACCCCAwBkE2AMCCCCAAAIIIIAAAggggAACCGwtEE8bYn7NeeO4nn+Mv7+crzGmSd8AzrZWhSXxpSJFLNsg3126dI2Lpa+Rkha8wcRTh9T0QzF1nFa7bMhD0fezNn0a3lSkCEWzskN7Ut2swQYaa6wlMTD0GlVdZ8/fglhjDauN4c4a0POeqmxO6Nkq49Zf3zBW6Fczp9v/wjOcs5X9XcOqUx/pzd9kX38rtXF5IYAAAggggAACCCDwZQGmRwABBBBAAAEEEEAAAQQQ+JhAeWAQJ852UYYVPb1U/1RQuYhzxGr1nRqxX8yP9Y9tp+Zf1/uX+tMZnyx99Cfb3M+RrOQR6bA/ay4822Aell3h5aONpUunGht/rH7p/L/U3y3jnr3M01j3bj6Opfy749APAQQQQAABBBBAAAEEEDiHALtAAAEEEEAAAQQQQACBfQjo1KIVvsJY72VT09h3ar4c+91+5ThD19fDYDsAHmr0rboS4AvruPp8YWKmPLzAtzegZ/fba1g6v/agWDoO/RFAAAEEEEAAAQQQQAABBBDYSoBxEUAAAQQQQAABBA4koEOHGHtbelyb8kvW1+mvgF4ywBZ9y8NfXa88j4b0WHlohkPgmwL+WCttrUN/bAxFqx/l0wRohQACCCCAAAIIIIAAAggggAAC5xdghwgggAACCCCwhcDQ6YXXzZ3X+8V07hhT28c5hvJxvFq7WP9efmffAH49tuq6S1K8t72ilw3fKaw4ctrl9R8ofSnsa3hD4HwC9nvw9Petl9fxd6GWHxMp+1h7TWFJ/VVpX29IKQK7FmBxCCCAAAIIIIAAAggggAACCCBwfgF2iAACCCCwqUB5YBCvfWKdOLTC28Q0jhHzsc1a+Th+LV+bp9ZOZbW208p2dAAcb9S0xb/bqj8EtumUvjsG/RA4u4D9igyeEc/ZfxxrTj/aIoAAAscRYKUIIIAAAggggAACCCCAAAIIIHB+AXaIAALfF4gnDq18a5U6VPVotflmua9N6bJ17OgAOG7Eb1gsWy+fzc2jOaq1SYpmAyoQQGCywNzfJbVXTJ6AhggggAACCHxRgKkRQAABBBBAAAEEEEAAAQQQQOD8AuzwBAJ+/qj0BNsZ2MIOD4CFHmNg9W9UxZE9/8YwH+yiU7Alsf5Sp65m/ZkZEQEEEEAAAQQQQACBfQmwGgQQQAABBBBAAAEEEEAAAQQQ+KRAPKWaM6+fCsZ0ev/XlnEdMf/a8rkktvX8c4s1rnZ4AFxsS39Ps0V36VI1OsOZEJ21ee1/sTFv0V2SXTwiWbnF4N+Bq2ekWO7sS1tXGo1ibeVam9dmM3tBEzto70MxcZi9N8s5p5zbsff1N9enR2Momh2LioFnt/+dS/Z762FtVRafd30T36qLQe0yTwxrxgsBBBBAAAEEEEAAgS8JMC0CCCCAAAIIIIAAAggggMDqAjogGBtUBxxjbWL9lDHL9uoTI9Z7XuuI4eVjaavP2Hxj4z7qd30AnNO0/yVrNxY+0mu7R0la/MMACOxfINsSp4Q1W/1Vzrv6BAyIAAIIIIAAAggggAACCHxEgEkQQAABBBBAAAEEEEBgfYF4irDW6HPHjO3L/Fprqo1TzqXrWrtpZZUD4Hjq7Plpgx2jle/J02Osei+rlNpe1rK7dbCg/su8ekYUcCCAAAIIIIAAAggggAACCCBwSgE2hQACCCCAAAIbCeiT5TI2mophdygw596/eziqfoodbn/lJYUDj/DPcAAAEABJREFU4BJW1xebTunUsOa7fV33kO2I6hGp/+5w+skfPeCKaZu/6t3aTu926/Cc+Fhj6XMvrvYs4PeyX6OeD4++4Dfe2CUCCCCAAAIIIIAAAggggAACCJxfgB0igAACCGwh4J8wl+kWczHm/gTK+67roVX6AYTSsp36tiK2rfX1+lZ/lXub/afhAFiL1eLL0CHwf1ZZhspjW2uy+1dcb8zvfuErLVAPtMcbQ1rXTmFdpWfJ46WCGI+aes7G6U/fW2m9F6V7FrB7GZ8Pfxz2vGTWhsBKAgyDAAIIIIAAAggggAACCCCAAALnF2CHCCCwqYB/ouypJvO8Ul0T5xXQPa6F79gOIO6HSl7WSmvjxLJWv1ge23s+1u8/XxwA+4KPuRlf/Xjq+1M63vocLeIvh+ff3Jm6V7qqOEalCUU/INAfAtuDoPQHtssWEUDg5wUAQAABBBBAAAEEEEAAAQQQQACB8wuww3UEdCZTRjmy6mNZeR3ryJ9PQPfbw3dnBw73w1/Pex1pS6BxANxqfpZyf0CUnmVP7+7jDQP97r07Hf1OL5Dt+fA4/WbZIAIIIIDAbwuwewQQQAABBBBAAAEEEEAAAQQQmClgHyAnj5ldv9WceT8ooDMrjw9Oe8Kp7ADYf9GULtmh+rdiybhr9/UHJ6Zrz7HH8Wr3Zv46f01tvtBv94jPh+d/W4TdI4AAAggggMBZBdgXAggggAACCCCAAAIIIIDAVIF4PhH7tMpjG+VjuzKvemI/AuX9aV3XVuynCjGttfOyOWN7H6XeT/nxOGqLv667pGt0lnoky18j6e9xrYZt2Y3uqWW6IqzZfl56aD60GmNIrfjQEvppnu7HxW5qEf0i+5bjb74ftfS8pyqbE96vlfpYrXov93ak3xeo3RMva6XfXzUrQAABBBBAAAEEEEBgrgDtEUAAAQQQQAABBBBAYLaAPiSudSrLW+c4aldGbTzKvi9Q3qfyurbC1n1vlZdj+nVt7N8s+3vdtjCnxmvv/ZbEPa29yvOP53pxp17maawbynv7penQHNR9VsDvZW1Wr6ultfaUIYAAAggggAACCCCAAAL7FWBlCCCAAAIIIIAAAu8L+CGd0too8VPkWj1l5xRo3fdW+TkV1t5V5QD4NoV+/xS3y3Ml/tCca1dv7ca/ITyn82mfizkIoS3ZZwE9Hx7PNetdbT3+eitlJAQQQAABBBBAAAEEEEAAgbMIsA8EEEAAAQQQWEFAH+6uMAxDnFTAz++UnnSLH9pW+wA45f5/1XVkK50a1nRfr3Lh+1rd3lcT9Vpr1R/fU6LVn/LjCsTnw/Ozd+Mdlc7u/PkOzIgAAggggAACCCCAAAIIIIAAAucXYIcIIIAAAlMFWqcDU/vTbt8Crfsby8d2ENvGfOynAwJFLFsrr3EVa423z3EeB8C9sW3Y/73f2nq92ur65hNTa3a+1xCAdmtWdoKeqpF+4Gdo/6r7AQK2OFPAnov+jx/rFn+97DL1/1T1S2FfwxsC3xRgbgQQQAABBBBAAAEEEEAAAQQQOL8AO0QAgdkC8cNc5eMA9kFwvCR/QAHd01b4dnSfa+H1rf4q9zZrpnEta46737EeB8B2UpmLaC47W83UsKa8EEAAgakC+uPdY2of2iGAAAKfF2BGBBBAAAEEEEAAAQQQQAABBBA4vwA7XFcgHiytOzKj7Ukg3uda/tNr3cMaPr3nlMIBcDH5/QQmFxV26XVTUmvOCwEEEJgrUPmT53UI/zPotYYSBBBAAAEEthNgZAQQQAABBBBAAAEEEEAAAQQQOL8AOzy5wKRTiMMatA+A+y1p8x59QfKr6amf0NTS65i8I4DAcQRqv8m1staOYttWm/jnS6sN5QgggAACCCCAwDcEmBMBBBBAAAEEEEAAAQQQQGCpgH8CvHSc+GlzLb90fPp/R6B2L8uyOSsr++p6vP/RW/ylzn7RFOVOrLg/7e0MwsJeqbukidGlzjo84mLXRVysjUU57WGu3ae2YCNLHrX6KWXev5ZO6T+3jd0vu0l2g23COfnWPDbM3aCWb/WbW14be07ZyHyPZ9ieV3OZez0y/HGr/flvpb6zbA2KyDmn/HeN/s+YbI0VlugVsrq8hgqH4tqKdwQQQAABBBBAAAEEthRgbAQQQAABBBBAAAEEEJgkMPRhruomDTKxUetAYGJ3mr0hoHs4FGNDTunbuq8qHxu/Vq9+tai1PUeZjmHsDCb30d7StV7vyVpOi/QDP2yxJpCtcEpYs0WvKXMMtVk0OZ03EYj3a5MJGBQBBBBAAAEEEEAAAQQQeEuATggggAACCCCAAALTBOKnvEP5aaPRam8CQ/c01rXWHdu08q2+lM8RGPkroOcMVbT1g/SimEsETiPwgxvRr/VHtq2JFB+ZjEkQQAABBBBAAAEEEEAAAQQQGBCgCgEEEEAAAQRWEtCHvjFWGpZhJgpEe89P7EqzwwnMPgBuncfXyoc1/OEaSodHoPacAkNPRKw75+73uSt371enX/Y+89tv7B4BBBBAAAEEEEAAAQQQQAABBM4vwA4RQAABBNYQ8E+YY7rGuIwxTSC6x/y03vNaxfHfzc+bkdZ1gdkHwPVhaqU6JbLQvy/8EtbeqlIeuvnW5syvsa33PgZQS6349K/avmPZ6QF2uEHz73+VbWl6fC15vFQQ41FTz8W2tXy91/TS2pheNn0UWiLQEqAcAQQQQAABBBBAAAEEEEAAAQTOL8AOEUBgVQH/gLZMV52EwZoCNfdY1uz4RkUcd27ep7MDidQKb0M6JLDRAXDrpsTyoWVRhwACexXQIXBtbfG3W/laG8oQQACB4wuwAwQQQAABBBBAAAEEEEAAAQQQOL8AO9xOIB4IbjcLI7cE5B/ryutY9628ThjG4ltrO868Gx0AHweAlSKAwDyB/ov787rMax3/XJ/Xk9YIIIAAAghsK8DoCCCAAAIIIIAAAggggAACCCCwUOAAHwAv3CHdEdiDAAfAe7gLrOEtAf13KYq3OtPpLQH+r/ktNjohgAACCCCAwAkE2AICCCCAAAIIIIAAAggggMBSgfgJs+eXjkn/ZwGdmtTiudW+r2rrr5Vts4uzjPq9A2D9PbIW3SWlGMnKrmHEup+WbPvyP2TqaXfpbH2tuKQuLr7Iq667WJtaeNva5rRvj1r9nDIfp5XOGavWtrOBh6LWZ0qZDZsUrbZ+u1r1lK8voPuh0MhKY6isFkPPRqjrLG+/ZXbL7V35W9SGnFQ29HxMWfekSWiEAAIIIIAAAggg8CMCbBMBBBBAAAEEEEAAAQQWC+hD28WDMMAkgfghuPKxk+5DGbF+jbzGXzqO1j0UY+NrDWWM9TlX/ZcOgJ/Rc3r8L1n+EWnjn2zjtyPbWuoRS22Ixitb+VBYNa+KgJtVqij6kkDtnniZp19aGtMigAACCCCAAAIIIIAAAhsKMDQCCCCAAAIIIIDAcgH/FFnp8tEY4V0B+bfi3THLfnH8su5T13ENZf5Ta/j+PKsfAMfz+Pe2F0fw/HsjbdPL1+TpNrMsHnXny2vtz5ettNWmL1cDRX/x4bdfn26Bu7qWsQmnT7LJ4AyKAAIIIIAAAggggAACCCDwEwJsEgEEEEAAgdMJ+AenMY2bjOWej/Vr5P1Abo2xGGNfAv7MeLqv1f3aalY7AH7ndsZf8+76l7+av42UQ1jJPl62JltjeoqNVuYwSjeaYm/Dum6/Lu3boy+ov01oUu9I6dsCbq50ziDv3N8543+yLXMhgAACCCCAAAIIIIAAAggggMD5BdghAgggcC4B/4S2TH2XZblfe/1aqT5ZjrHWuL80jt+boXSJx9C4sS7OEcs9H+s/nfc11NJPr+V78612AOxbWMRpB7+dwg5ZrwfCOm6NI/os30rjWmJ+pfXYn3v9P4Fsw80ePXZQ3sY43Gto/9pTjMNtjgWn4v66iG5rn1dG0V/MfFO/GDO70xyBiQI0QwABBBBAAAEEEEAAAQQQQACB8wuwQwROKhA/QFVe21TairJe18Q+BFr3TOW+QvtAXh/KV8PbtFKNMxS1fq32tbafKKut5xPz7meO1Q+AtbX+ENOeLaW69rCip0fNy19SOwS+N+wrdaP6jL0pX4YV319lna7vlZbRdRlWPOsV+8/qOKmx3DwmdThbo/ighL3FYuVD1eTstndu8jJ+uqGe7TuAbqTCCm6J5XghgAACexRgTQgggAACCCCAAAIIIIAAAgggcH6BX9ihPiWP+5x7HfuS36eAPm0fi61WrufJY6s5GHeKwCYHwP35rd1fpc1FWH1S1Bqo3KNW33ccauB1SmsDqNyjVv/dMrl5vL2S/W5vfEu+dqWt1qpTtOqHyuOfe0PtqNtEQM/24MC6rx6DDQcql/YfGJoqBBBAAIEfFGDLCCCAAAIIIIAAAggggAACCJxGQB+Qn2Yz626E0VYQ0PPlscJwDPG2wOoHwH5bY/q6Oj+dKdN0/+Lva//YNlV+ltZXhnw6aNb4tTbrlsV9e37dGfY9mu85pmusWHdPscZYjPG+wNh9Hat/f2Z6IoAAAggggAAC7wnQCwEEEEAAAQQQQAABBBA4j8C7n8Dq0/UyzqPyWzsp72Pt+l2R+Hx5/t2xPt/vbDOufgA8GUhfA1TcD1mtpz9nzWNgNbB2zdfS+trAGlMR6/zBXSHtbGyLTnHpUjczkv4+XUVplm1t9iqL79e+HZs+DYW3eze1faWhiOP6OsbKVO97U35qvNNn6tiNdv19tf1vlTam3WdxvL+e9/TdFbf6+70eS9+dl34IIIAAAggggAACvyDAHhFAAAEEEEAAAQQQOJGAPiydsp1WO/8wVumUcWiznYDu0VCMzax72ArvO3d8tfe+n0g1XxmfmPc4c6x2AOzMta0P1Xn7RxvP1VK1jg+lrstYWl+OF6+Vr61reVm2k1lFsrQMlbeibPt6nQ7xk22VCkteXipXvFS8UTD2dLwxJF0mCOj+KWJTXceIdeQRQAABBBBAAAEEEEAAge8KMDsCCCCAAAIIIHAmgamfxE5tdyabo+0l3qOh/JJ9DY3rdXF8L1May7fKa55WbDXn8cZd7QD4s1vXMZ7PqLxHLIv5oXpv56m39dTLj5L6uj3d+bo7W6ciLtOK7t9KjuVr5fXnwjtjzenje5jT51fayqaxV1V5NJpQjAACCCCAAAIIIIAAAggggMC2AoyOAAIIIIAAAggcUsA/XY/ppzeiAxjFp+dlvlJgtQNgf5yuE/jVUHpt6e/e0q/T/QTQa5Q+ap9zQ3VqOVbvbdQuhso/G/q1KGPaCuK6La+/XlsDTeu8m1ZachlzF2e7f3l65o5B+20E4r2NM/g968tajfrK770xMwIIIIAAAggggAACCCCAAAIInF+AHSKAAALnFvAPX5fu0j/RHUqXzkH/6QKt+zB9hOktW3OpPI6iZy1er5nXXK1Yc55jj7XaAbAz9OR2X7v+ALK/ssO4ro/Hoa63tobFX3nc5WxtvayktPwAABAASURBVGXs532Uqp/S6/jeWiXXmFp/bf14L8fz60eLfed8vRcj8bAyewVUq9vhLvQtYMVaS9MjUIaPLQ/Pr5VqzBhrjftL49j96hS2ZygNgdeeBFgLAggggAACCCCAAAIIIIAAAgicX4AdIvBDAvZBbHE2kyZfp9tP/BS3zN+akHxQoHYPYllcytj9j21r+ThuLV/rs3bZt+Zdex/bjbf6AbCWKnalffhz1F/EN69opF4cu/R5r1CqAs2mUF6hcg9dq06hvMLrlOq6FmrvUavfc5mvO6Z7Xu9n16a77rH2zD6up2uP/yvj9YfAhqj0V/bMPhFAYM8CrA0BBBBAAAEEEEAAAQQQQAABBM4v8Es7tA9fJx/2ttr+ktfR9qqzobjm8rp1T8vyOAb5IwpscgCsx2Qxhp5JxehAmk3Raqg6Ra2+Ve5tx+q93V5TrV+x1/V9cV16thRbL0FzKLae50Tj+18eoPRE22IrCCCAAAJHFGDNCCCAAAIIIIAAAggggAACCCBwfgF2iMAJBVY/ANZxow5ulL7jpX5ltMcZazlW7yPrhE7h10pjX13vKbTWWsQ1av26vUpjOXkE9iugp7WM/a6WlSGAAAIIIIDAmQXYGwIIIIAAAggggAACCCCAwLsC8fzi3THO2i/aDOVb+2/1abWfW94aP5bPHXPf7fe1uug8lB9f9V936dJQjA/RaKG/vzXGy18pUO/3WEuydVmbOMY9r/JbWNJ+lUdJfu09Ip6XKVU7pXuO29q7/wxKcbFUYeX2Sp29dbouYs9bWnNttv00FGvN5XO0xtOjpGjVj5TnnFPO7RjpfqzqMct3duNjttJ3xqQPAggggAACCCCAwNkF2B8CCCCAAAIIIIAAAggMCuTB2mulPpS95ngvBWQzFGX78rrsG+t1b8qI9VPy5fjx2vuXc8Rrb/Pbadef05ldJe3rmjzWZ4UDLn1FtDnFnAq/tdc+16ucnv+X7Po50v0nW05hib2UGwtrNvh6t3/s5xMcKT36+pdbR4Gh/PKZriP4HNcr3t8RwPAdNfoggAACCCCAAAIIIIDA+gKMiAACCCCAAAIIIDAs4J/mKh1uSe2nBXRPWrHmWlpzxPI152OsdwRWOwB+Z3L6IHAIARa5PwH/D2D2tzJWhAACCCCAAAIIIIAAAgggcFQB1o0AAggggAACIwL+waynI82p3pmA37eYxiV6eSybk/f+ns7pS9vlAu5+TVc/AF56vh/7K798w++OoNkV7/b/Xr/rrc2pS4pk6SO+t6r1Zu5sqDXChuG1EwG/nztZztMyuEAAAQQQQAABBBBAAAEEEEAAgfMLsEMEEEAAgSEB/wQ3pkPtqduXQLxvMe+rrJV53ZQ09vf8lH60WUfAzZ/T1Q+A11lsGKXyd2Nf/31bO9S0vdT+mdtr2fC/bXxtY2MU/0Tuo/zaP6xkZ1kdTg/FbblDTYbqbt13mwytfUrdbjf2wwuz+9b/M99GYL/a9/9wwS7tF9XeXwqtjBcC2wowOgIIIIAAAggggAACCCCAAAIInF+AHSKAwCSB+AFtzE/qTKMnAfswPA3FU+PKxVBf1VW63D9x93unNp6vpaqPoXE9Yrnna2OozOtJpwu4cyutjSTr55h8ANxd9nQg2tp0WV5DUFnZrnWttnuM1nrL8j2unTUhMCzQHwLbo6x0uCW1CCCAwJYCjI0AAggggAACCCCAAAIIIIAAAucXYIfzBeIh0/ze9LAPvwcPf72+JeX1Y2mrv+5frBu7VtvaXCqvhcbzqNVTNixQs66VtUZx+y5NOgDuD387OwBW7OoguLVBylsCXXdJilY95Qh8WyDbn08ezbVYm/4/WGo2oAIBBBBAAIEFAnRFAAEEEEAAAQQQQAABBBBAAIHzC7BDBE4rkKcdACf7yTmnnLPljvDy06Gx9Ft7GVuX139rfcw7R8DvVpnOGeNMbUuH1nVtz/oTpoxaO8oQQAABBBBAAIGtBBgXAQQQQAABBBBAAAEEEECgJaBPe1t1tXK1H4paH8rWESjdl4xajlW7XjL+d/puM2vNplb27uy1sVQWx7uesty/Adx1jwb5T5XXxvr27zV3tHftZyim7ae7pDQU00aptRpam+pqfd4o09+jWwndV0Wq1PVl6fEMvDHr+130HMZojSSiJdEad265mIZi7nhnaT9korraPv1+hjo9o33EZ0L51E36XxiKLAIIIIAAAggggAACYwLUI4AAAggggAACCCCAwOoC/sFvma4+EQO+CLh5rGh9QO9tWvU+Vi31vkrV30PXvxhXo/47tU7xlOaUc14Acx3fTi9tDOUtub8e494PgO91jYwOhRWN6q8UaxtLYmzROeVU/i9ZyWukXf1kW801sq12OJK1GI60u59sK1ojbBheOxHw+1lbzlBdrT1lCCCAAAIIIIAAAggggMB8AXoggAACCCCAAAIItAX4lLZtc6Qav49Ka+tWuUetfqzM+8Z0rA/16wk8u48eAOvQV9F/C+/SJeUVfr3ewqaO1FnDMqzodK+4x9Nt7hgbYpXfEeDR/447syKAAAIIIIAAAggggAACvyrAvhFAAAEEEEAAgVMIxA/XlT/Fpg60CZkr3l2y+pbx7lh5+r8BnL7+U27ar7dbmM8Q0+1m85HjbMp7+Zqpxp0Sa8653lhTVq42683ISJ8SiP99iuc/NXc5D9cIIIAAAggggAACCCCAAAIIIHB+AXaIAAIIHE9An35PiePtjBW/K1B7Ht4di37zBaL//N6Pv8o5jqP8O2Opz/V05U//9q8iZxWowqYK3/S9luzlXRuOoXWV1ypTaD9DoTbfjHJtcS3ak18r7+Fla6Q+ZisdmaPVTeUjXVepLvnK61UmYZC3BfQcDMXbA9MRgY8IMAkCCCCAAAIIIIAAAggggAACCJxfgB0icGCBoQ9fVXfgrbH0NwV032vx5nB0mylQ2pfd4yFWWafrWv9YpjYecaxa/tpu9K+Avjbb27s2HddUXtc2XCuLY3wyX1uLylprKPfXakc5At8X0JM8Jb6/UlaAAAII1AQoQwABBBBAAAEEEEAAAQQQQACB8wuwQwTOKqDzJI+z7nHP+5J9ub7aiUnZxq/L/vE65r19bWyVpfG/Arq7dEmR/3JSKK9QXuFTkCKAAAIIIIAAAgggcGgBFo8AAggggAACCCCAAAIIIIAAAucX+Ikd5p/Y5e9tUofAHsO73+k3gH3xZTq8mem15bit69aIrfZl+dz+rfaUI4AAAggggAACCCCAwJYCjI0AAggggAACCCCAAAIInEegPKuoXY/t9p0+Y2NSv1ygdl9UFkfW4a9HLCcvgWUh61rMHbUcI6WyRNfXUZXzuJZMef/LOaec80tbfctX4RXKK8prlQ2Ft5+f+mY8jSNovWXE+in567jZjsBjpGzlirEh1EZRvSU2xlj/l36xQ7k3Xcf6NfIa06KztVbjkrpuIJLVWVRXYkO+bK9VVh0gFFbXZoNdRsL7haHeyto0k/dSa/vWpI9One1jSTxGOmmuZh7KZGcPsv3JaYVmGfOqG4uTqrEtBBBAAAEEEEAAgWcBrhBAAAEEEEAAAQQQOJiAfbafWuFbsc9Emx9ue5uxNI6htuWcKiM+LxDvi/JxBbpH8Zr8+gIyjxFnkP81dCRx/RW0troIobMJO7iwjlZn7/7q7Pe6swuFJfbSWJb0AymdHnb82W6sYctot/5UTbmieL3WGr45TtxPmV9rXeW4reu15lt3nNZqy/K1Zi3HnXq91vyMUxfgPtRdKEUAAQQQQAABBBBAAIE5ArRFAAEEEEAAAQSOJjDlk9Gt9lSbe6u5GHe+QLw/83vTY6lA9C/zz2Or9rlEVyr1qF3rWNhD9cMxeAA83PVXa2+4t+RXFXa/78b98WKlzT2oQg0UyhOnEdAt9TjNptgIAggggAACCCCAAAIIIIDAewL0QgABBBBA4GcF/FPSsfRngd7ceM1zzlBL+8+Zi7afFyjvb3sFOgZ+fENY/bxtzHuZp6p7xOAB8KPZYxof5vfSoHGVHyEI7fuvZpfXI92pXiigm6S4DuP6/ZWKPfqC+tuEJvWOlO5OYM79393iWRACCCCAAAIIIIAAAggggAACCKwuwIAIIIDAbwr4J6VT0t8Uem/XLc+poy3tX87D6UYp8rhuWZfljx7Lc4+xOzsvvEZ7VL97Sq+ns+2215rH+Nf21+vBA+Brx2+9a2tDsXRdjbE7K1dUh7+i9f+OqN2k1ybWNym85ta+bxvzXq+2rfA2pJMEel6z1L1T1Dp5tdX1zW+pJfF34prvC3k7lcDQ/T/VRtnMAgG6IoAAAggggAACCCCAAAIIIIDA+QXYIQI/IGAfhvZnFZ7GLcdPx6fkY1/ybYHSUi1jma6HIrZVXm2Veujaw+9rK/V2pHUBN22l9V6P0pa7lz9aPnJhrmx5RX92+GihnEZQej2osnZ9G6XX0tT/XqfKj9o8x04PgLXFKVHZ46SiKWOrzfNgKrlGVyG+1qS+Rvk08qM2YzEyBNVBoGYZqmM2Ng3lsVj5UEX2RAL67wM8TrQttoIAAosFGAABBBBAAAEEEEAAAQQQQAABBM4v8As71KfbtSj33lnBWFgTXjMFZBq7lNexrpYv25fXtXtbK6uNTdlygZp1rawx0/3gt7yv6X66qNFS/6M2iv7C3lTjYZfVl9pfY6cHwNVV76hQwLflXB1vFyT7Ewj3yhfn90ypl5Wp6hRlOdcIIIAAAgggcD4BdoQAAggggAACCCCAAAIIIIAAAucXYIcI7EagcnY1a23j/d88ANbJ2JSYtdoVG09Zm9q8M6VQPWJ/jRcj1pH/joDfJ6XXFShXxrWG97MJ8Nt4tjvKfhBAAAEEENhGgFERQAABBBBAAAEEEEAAAQQQmC4QP3mO+akjxD4xP7U/7d4V+Ey/eE9jPs4eT6li+Tt5n+O175sHwBroNqi+rlwLNbHoLl1aEjbEm6/b+u5/P3Z5fR22XNu1tPWum1LUqUjRF/sc/YW9qaIVVm2vcv7y2pp89ZXTP6kdA49Pa9tenlb66ck16Nh41sb/3t97an36/paWL2tuGy9LuT6agN9Hpbe1l39cNf+I0LNx60OCAAIIIIAAAgggcEoBNoUAAggggAACCCCAAAL9B+H6ALUW8NQF9OFxjNhqimPsq/zc/rE9+fkCtXsUy+aP+NxD97RL+T6kZXRhkdNfyrf/pdGfbC0Ulry8OivxsOz9pfbX+LuXDWSuTZMt6TnS6X7qG7ru//qeeoU04Se2b+UnDPPFJrnfa7YVDIVVf/UV19ZaSLadXCNZ7jkeV4mf0wtk22EMu3x5IrxedQQCCCCAAAIIIIAAAgicVYB9IYAAAggggAACCKTmp6P+KanSxM9kAXm1Ysogrb4qn9KfNuMCspwS4yPNbxHnHesd2yo/1l71aveISQfA6nacqJ14H2f1rHRrAX8+PA3zkT28gN9VpYffDBtAAAEEEEB6B6F9AAAQAElEQVQAAQQQQAABBBDYRoBREUAAAQQQ+GmBxwHRTzMccvP65LuMuJGhutiO/C8IDB4A+x8Dx4CID/YWK547fmzfym+xTsasC1zvQU5dekSyfOLnBAKd7UFhSepv6ht/eCV+EEAAAQQQQAABBBBAAAEEEEDg9AJsEAEEEPhtAf/gNKa/LXKM3evT71r46ofqvA3pNIGa5dyysZn892+s3bL6wQPg4aFvC7z/e6p2HfPDnTeqLW9COY2t8X46VNZNuZ46vo9Vto/X3ubgaSSN+bjVWv4r264tRGVfWQyTri1gz1//R5CNq7vqYZe8EBgToB4BBBBAAAEEEEAAAQQQQAABBM4vwA4R+HEB+wD1xwXW274sh2JspqG+qqv190+8PVUbzw+lakfMExjyHKvzmXQfW+Fttk2fDoDLpbSnLlu2rtsjbFujG1DOUFtj2Wbq9ZTxn8fqui4pnkufr8oVPtdytZ6A7p/HeqMy0j4E+kNg+2VSuo8VsQoEENi3AKtDAAEEEEAAAQQQQAABBBBAAIHzC/z6Du0D00Vfjvt1v7j/aDmUj31ifqhPrIt9Yl5nG2PXaqOI7ciPC8hMMd5yuEW8j6388Ahr1D4dAD8NqD0qngqPciHQ/axVB79lTF6d7oFicgcaIoBAst+ZbIEEAggggAACgwJUIoAAAggggAACCCCAAAIIIPBzAjo/UfzQxk+1Ve7dqW7nhptpHwBvOOn40Dq5mRK1kfTwe9Tq55SVa5jTd0nbct7W9ZI5ztK3ZVMrP8uef3sfU+6s/wmg9Le12D0CCCCAAAIItAQoRwABBBBAAAEEEEAAAQR+T0CfmMb4PYHv77j2CXetrLZS7l1NZaxsvL7m72XjvV9beN+x9LXnmiV/6WILqEVn5Yo1Z5szlr6+Z9F1l1QNW3P3Ein1ZbbuPr3o+hpzpn5uaw76OuFToX7JrgWPebrr3Pc1Xee15Vsmp5z++kj6e2ktrv00dmr8qM7CDJIiWf4pGt3WLtYGini6H/f9Fvu3e2Aga6/mdbxsRfJpxd3M2t1ffSe7srRfp9m2UmvFa4cCduvsFyo9Rbr+6FG45uzdbu39EajlrQkvBBBAAAEEEEAAgZ8TYMMIIIAAAggggAACCCCAwBcFah9Wx7La0vSheK28LFM7j7KO67aA/L1WeYVf11I3jmlsp/5DEdtuk/9rLW3KdLHvO/kpc0xvE1egXvHa8yqvxZwyHyvfzp6UeqRKmdfVUm9/TdNBfrKt8xrZ9tuOZLVpdz/ZVlSGFfE6hUC8s76hWFbLeztSBBBAAAEEEEAAAQQQ+AUB9ogAAggggAACCCCAwNEE4ifbWrtfKx/Dy2Ma68kPC/iB7XCr1J99ReOYT7v5+dvNSu4LmQp87/Ca6YT9WjytxOf3dFqv9Vp9a961duDr93StcTccZ8WhfddKVxyWoeYK6AYo5vajPQIIIIAAAggggAACCCCAwHkF2BkCCCCAAAIIIPBVAX1orVi6CI2hWDoO/dsCS84Z26N+sma7A+CLPXyKybux9v53tS5yVWePyZNbwzi/5fX3yGoYq5n7st6+k8H0edzY67mmfhXbt/L1ntuU1tbQmEmuHo0mRyv23ffr9r0p7Qt4myPglq106ljiV4y1px4BBBBAAAEEEEAAAQQQQAABBM4vwA4RQAABBBD4nkD8tPudVSzt/86cZ+0TLWM+7lcnCx6x3POxX5n3Nt9PtzkAtoPfruuS4v5vDE/Za3/oGrFCp77YwPXtXkWoWi37Mn8/6WrDjw/k83la9rD9918t93JvV0u9zSfT2jpUdluDLV+3TiUxbrXHT86+v0/eIbPsH/VWGh+gWv6Ta2WuIwuwdgQQQAABBBBAAAEEEEAAAQQQOL8AO0QAAQR2IFB+kF0uKX4YXtbpuuzv16oj5gm4naext+5DvG7lvW9MW22nlS8dKfZX/i/95etB7bT5P9RKSyunEnoZZZu1rjW/x1pjzhlHc5ftfe9l+R6vtf4Yz2vsD4FtO0qfa05yZXu7H16eZEt73EZkruX3uGbWhAACexJgLQgggAACCCCAAAIIIIAAAgggcH6BX9th/Fze879msPf96r6Ua5zzCbf6e5TjcL1MIN6HZSO921t39t2+6qf+Hv03gC/+bV3VrhF2qJxzTjnnN0d7t9+b07100/weL5UfKNDcH5hmsym0/hibTbTPgf23S+k+V8iqEEAAAQQQ+G0Bdo8AAggggAACCCCAAAIIIIDAaQX0wbTHaTc5bWOnbqUzmFNvkM0tFPizU9r0Zwe1Od8elr9vfyNY6/BYuLs3unfJ9n+LZKmiSykpLPnAy/euNE6nFbQitvN8bOtln0i17jI+Me8+5ih3rut9rIxVuED8zRjKe3tSBBBAAAEEEDiXALtBAAEEEEAAAQQQQAABBM4nED/pPN/ujrmjeE+Un7oLta1F7K+TB49YTj4KHDUf7/6SPfylrks560GxYezw194fL11fupSmhPfytuqrKMu93lOvV6q/E9im609b+9TW1ZdZqvoF0dl8Q9EPrbksoyTn/HBJ2UpbYVWrvTRHHMwOoy8pdX10qbNMZ/frGpf+OrZ+zQvxtXS7knL92800eWTzMihDNItafmygWp9YFvvbFP2zG8u+nL8+K3p23ouvLd8tW+nShelRHYql49MfAQQQQAABBBBAYI8CrAkBBBBAAAEEEEAAgRML6MPUE2/vkFvTPVHExeuD6aFr1alPDJV5lP29nHS6wGcM7VTGjowq737GNLBg3f2B6maVdubx17fSQa2iv/jcmy/immY7ZvVIIe9lSlX+iLTwJ6dk81zj+p5T6ktS+PGyoTQ0t+xQy1hnTcOrrInXng/Nd5f1NSrd3eI2X5B2rdh8oh+YQI5T4gco2CICCCCAAAIIIIAAAgisJsBACCCAAAIIIIDALwjo2MjjF/Z7tD3GT7619vJaZUMxt/3QWL9ad17DuDPl/6rf7vX7ftEfFH5RT/0bhj5OeV3vNVaqpbXaaE1ltNq+UW5DZ30FuD8IHlrHG2NP7jJlXrVRTB70gw21LsWCKe0+JMWCIUa7btVA6/bYag7GfUtAt+WtjnRCAAEEEEAAAQQQQAABBBA4rgArRwABBBBA4KcE+BT0e7db9jG+t5LfnDnaez5KeJmnse58+es3gIt95bzw8K4Yb96l5vaIPf2GlGlsszyf7eBXB8BKk+UVOaU+l1b7KfcQr6dM4ivydEqfT7XJdm77CJ9VZ+q+Sy8bTve4t+EVq9ZXrVTXxPoC/hyNpXFmb9uX3W5On+cNAQQQQAABBBBAAAEEEEAAAQROLcDmEEAAgfMJ+KedZXq+nR5nR+W90PWWq9eH3Iot5zjS2PKuhe9hqM7bzEllr5jT5/Nt/5L+6ueh+PyaBmYsb5KaxjJdHyXiumv5yj78FLVStdsi+x3wZSttnqT3BN7Y0t1uaKWF9fu1sWqpFfMaEdAjMhS17tZez6CTPzXxQk+fKrk4oQBbQgABBBBAAAEEEEAAAQQQQACB8wuwQwROLOAfZHoat2ofhMZL8h8S8HtRpu9Mr3s4FO+MefY+NfeyrHY91SXej3qfOPpTi1ih/FPldhfVbwBvN91aIweh3jxcvzlFP0zfV2OV0Vd8+c1XqPTLS3ln+tFlq0EZ70x0nD7lbnV9nNUfd6U6BK6tHv+aCmUInFGAPSGAAAIIIIAAAggggAACCCCAwPkFfnWH+pTT41cNvr3veL40dy3qW/bx+6k01tXaxvpfzZcutWuVKaYayb6Met/WqNN618d8t/QvXWw5QzEycs455ZyTf5M45/x0PdL9zer8Zr+p3cyku8XULp9spxOsPj456Zfm+pV9fon3F6fN9qs9uG/98eIx2JBKBBBAAIHDCbBgBBBAAAEEEEAAAQQQQAABBH5GQB9y/sxmnze6i6t3/fUBtkdtI0N1tfa/VjbVfWq7Ib81xqiPv8bIB/wGsLbtUYdJyX8BxtLY/9o2W1+N7jUx72WfSa/red1LnH3K6lrjTCmPc22dr63H55yyT29LenSB2pMQy5bsT0+SRzmO5ijLuEYAAQQQQACB8wiwEwQQQAABBBBAAAEEEEDgNwX0yWctflNj+a5rliqLI/un0EpjeSuv/h61Nl6ntFZ/pjLtcUrU9izvnFJSmgZ+VO8x0GyDqriz1vC+MqWtNlPK1zsA9m8R+6zltZcvSsvt2nX/DVFLX8a9MerrfrUo2ne23q67pE7f/FWdp8qH6NupbRHexOv9up1qza3wXrc92KF06yDYlpwU6eagvNaQvGs/lF/MSfuOi986W5AiXS6pFZ3VqU3X/ZfKuC/gtr/0lN5r95tpkQ+tOPYZanfmutavhpdHo1q+ZuPtVHfLZ/s/gj70Nxf8WU6h/C3UlEAAAQQQQAABBBA4vAAbQAABBBBAAAEEEEDgZALZ9tMKq+pftw9BUy3tG/D2tkBpGgfSfSmvVVaL2E5jxusyP1Zftj/ytfY6FLW9ybdWXpZNbef9htprjd7uNc3h/CHZmYMiZyu9xWuPlHJa72e9A+D11tQYSdv2UJNsEGUkK3tEav58uyLbAsYiPe2l3jpbm2t46+tVTt/80ewKX4PyrVCbVp3KVZ9sl+1Iu/3R+oeitvDYvlZP2UMgWtXyj5bp/gSl8KM+4bLP6o/rMvoK3hBAAAEEEEAAAQQQQOCgAiwbAQQQQAABBBA4m4A+2RyLs+35KPuJ90VrjtetvNp5xE+nvYx0XCDaDrWe2s7HmNve+72Xrj3bgQ6AI5gY4vX7+fx3HaurfeO3VlZMpf6K7vaNYOUVfl00P/1llx7/S5ZftuHrvVk2RqU3RQiYgP6v1JKXl8o9XiopQAABBBBAAAEEEEAAAQQQOI4AK0UAAQQQQODnBPhkcz+3/N3zDd3D/ezisyvR3hWfnXXN2d6962uuwcc64AGw+Dx8G+umerymxLqzfmq0uLP15vRj3/7Q9/5Xbq81flxzzK81/mfHiTsYyn92VeeezZ21yz62/SOkn4I3BBBAAAEEEEAAAQQQQAABBBD4ngAzI4AAAr8l4J+AKv2tna+/WxmOxdis/gG00rJta+yy3S9dR5Mp+47tY36s75y2Y2O91utue7zWfr7kgAfAU5FuzE//ZqyV+XVtmL7uVmFN+7839nZ5T4py/6avvvWrKK/v/WZnfKJWehswW71C31ZWKK+w51iXqd+EtUnxxyrj5T2vdh73wukZO/jtFMmPg6/pjAGsqea3pH9pna3oGxz3TdsciuPubJ2Vt267l78zi3n7r7iGeWcI+hxegA0ggAACCCCAAAIIIIAAAggggMD5BdghAj8qoE89Y5QM9gFp9bygbMd1/0U3O+eop+4TPcu8t2ml8T4pH9tprHjt+Va51x89lUOMcj/av8LLY9uY93q19fAypbGt8io7Z5z0ANhv6lgab2psG8u/kY9rGcq31tbq02qv8loflc+P/hBYB8EWbdFshwAAEABJREFU03uX80/vSctzCZRPQuv63V3rEPjeNw5+LySDAALnFGBXCCCAAAIIIIAAAggggAACCCBwfgF2eD20LB38g9BYfu7Dr7jT9fPuOZS+M2scL/Zvlcc2Z8nXnsu4f+XH9qo2ZZR9avOUbY59fdID4Ok3Rd/YVeuc9TAop7C8nRLlPM6T/3JSaByF8grlFRqNeEcgv9OJPggggAACCCCAwKsAJQgggAACCCCAAAIIIIAAAgj8jMDYZ+s6+FKcEORUW2rdR5UrTrXZL2zm/IbjJ5wz2Tv9vcN2KDqz246a1266/jCsxY6WPXkp2ocaK/Uor73cU9UTCBxDwJ/amB5j5awSAQQQQAABBLYQYEwEEEAAAQQQQAABBBBA4HcEdL7hEXfNp6VRY3l+yDPWtfJzVhDHiP10n+P10fJxX8ovX/9jBI1XxqM2Jdl5pIGfcozyeqDrDqr+dGDbx6VL+sZqGXPW6H37vxp9TsedtdU+9NckdJeLray8oX5tVfbqbm6W7V+tay8v077TkjcduCt8DOUVt+tyvv5eW/011f5uDfvE9xbTvmL+mw2R9S1qi/QUtaH0i1aW2wBl0ZmutT1Fa08iUajNULT6/3q57Mq4mWTzVCRLn+JWT4IAAggggAACCCBwGgE2ggACCCCAAAIIIIDADwnoA9G4XV17qFwfiColxgXkNtZqyFN1rfBxNUctvL7VX+Xe5uip9qKI+5DJ0HWsG8prXI/Yrhw/1tXyPkaZ1truq+zpG8Dadoy5S/W+c/t9rv20mXwfY+m00fbSynfzmfXkdP1fuqXXq5ySXaenHy9T+lRx2gvtVDF1g2pbi6n9afcQcEeVKK+UQAABBBBAAAEEEEAAgTMKsCcEEEAAAQQQQOCXBPRpp4f27fmYqjweYumaeBUozV5bLC+Jc9Tyy2c45gjRQjsor1W2JNYeb8latu/7dADs0/kfAX49Of3LKeecUqcRKr2sPnl49cXaDoW3Iz2UQPZv/e5p1TtYiz3t9y+dDi7HGw42onJLAfuTbMvhGRsBBBBAAAEEEEAAAQQQQGArAcZFAAEEEEDgsAL+wXBM525m7JNNjT13zF9pL5sYQ/uuOXvfoX5DdVP7T203NNc36nzdnn5jDb8z59/FDmsV2vITuZ5dhSrmhA54G+27/y7p3//7b/rv3//sjFizNRpuXqy5x2LzRRx2gs6OMMuwU//mfmLboXbNAU5Q4U9bvxX9Xnn0BfW3CU3qHSmtCpSFuidlmV+7vVIvI0UAAQQQQAABBBBAAAEEEEAAgf0LsEIEEEDgmAL6tLIWc3cTP9Esx5s71i+1L610PbR/OXuondp76HpueF+lQ31V7zHUbm91vuaYfnON8d59cx3bzv3Xddd/B/Zih3rJ96x0o3n/+ftLf/qWsI//Z5MNhbdbO832oDXDJ7O1PaHYNd9sveK82F2L9Z5lZFQp14zV4kfDTERjKvptu0evUS3sa7Z5K+eL19vM+NlR435qebsX5a+2L1BVnic9jQAbQQABBBBAAAEEEEAAAQQQQACB8wuwQwQOLlB+kKntxDJdT43YT/nYj09Ao8YjL6daeAu5eXhZTMu+sU5576tU12WM9ff2U9t5+72k5br9eqv1ybkV168q+gqUbrWKb477979//pf++eef50PZjVaUc045P2KjaVYaNts4Y2FNfu6lXwVFfeM5Xf9Xr6W0F8j27mFZf3mRp16+VerzxHSruT45btxPLT+0lth+qB11CCBwJAHWigACCCCAAAIIIIAAAggggAAC5xc40w7Lz9/L6yV75RPQcT15e3jr6OZ5rytT9S3LvE9MyzZ+XevvdTGd2i722UNe6/bYaj3RuZV/HAJvtYpvj/v337//2hqEbck3Xhebeyi+saZTz1k+7Btt1m5r/xXXjYY/9LBuo7S1EdUpWvWUbysge8W2szA6AggggMDWAoyPAAIIIIAAAggggAACCCCAAALnF9jVDnUGs6sFsZgfFfj753//S5f/+2/qdAi7JoKNt/qYa65vwlg6/xmKCUPssIn+8CljyjLnSvgcU8b+nTauEtOh3c9VHxqrrKuNXbbhGgEEEEAAAQQQOKoA60YAAQQQQAABBBBAAAEEjiegT221aqUe5bWXe6r6ofB2Sr2df0Lt17+YyiPGGgbuqnRsvDi38mPtj1avPcV4Z/2xf8w/j/V6Nafta++zlPxd/v3vsRc3eZS8l7PD3/c6VnpprKGodJlU1Nkv4FA0Bsl/OcVoNJtcrEPyoZg80NSGfo9vadd1aSieh1WnW4n1s463i4HkxdjaahgPu6y/shUPhVUvefn8tXTJuNW+t30MWZT9rIuaJ0sHo+w39Xpo3KljHLnd7b43f/fs+dbvxZG3yNoRQAABBBBAAIEfFmDrCCCAAAIIIIAAAgicQEAfYsZt6LqMWD+U935qow+HlRL1vwRYPmVMsVKf2E7XHrE85uN98XL18XwtVb1HrX5PZa39zVm/j+Hp1P2p/XDbOasYHulLtXaO0Z/TNdI/PeB/f//0/wawNrvWMv3wxNO1xp0zjvZzjVScoWW7bsejdXr50eGv9uQHRy8NdlSQbS1DYdVvvDqzU0zpep09W4/nSFbyiPTyk61kSliz3b+u+8i2Y0Wy9DkeV4mfjwhkm2VKWDNeCCCAAAIIIIAAAgggcDgBFowAAggggAACCBxRwD+x3HrtPo/Srec64vhyacXQfmIftYvXnlf5WHhbpbW2Ki+j1m6vZeXadf2dtWrmGN9Zxbaz/uX8V5+hs2KFJbNff8aWLaxjztfUstu8Wt8O3mY2G7VLl8t/dqiuuPTX9vbBl25KGRtM30/xeu/6YptOaUqv9WnWzzv9NXOMCRN+rUltf3Htyn9tcUy8pYBurWLLORgbAQQQQAABBBBAAAEEEEDgWYArBBBAAAEEEEBgUEAf2sYYalz7fH+ofaxrzRHLlY99zpDXnmJ8c0+1+xfXpvw317fF3NrTIxqnv9eJazzXmgnv6qyY0PQYTRwtp/5MO9uqs8os/chLc9Vi6uTqO7Vt2a5L1//dyvu929sd4lb+lHQpWy+FvmX+VNVfWH9rkfpIE346a3MLufdhRbt9lfu7rl0ej0iTd5/4eVuAjggggAACCCCAAAIIIIAAAgggcH4BdogAAggggEBb4Pr5/PWswvPt1qn/5N4/408TfnxMpd68zOs6hrc7Qxr35flv7svvnVKtw9cUU5WfJcK++rMzu7b0zxI7prs+9vetqvB+MS+jroqkw0GLPj9viP22NrCu+zddvzTd2Rb18HS2Xg/LbvryeTzVZJ5XquuhUJtaWJ++2Pajf3hWecsm2+/1yVCBtbGya7WOMJ9qHhdqqrDmjUKrsYHsffbL1tMp0sWeWY/7ZPOG0xJaMW+k0DoOGIrvWa21FvcGZHYm0P917/r788fWVd7WsfbUf0qAeRBAAAEEEEAAAQQQQAABBBBA4PwC7BABBBCYIFB+iOvX3nXs831v10p9PE/VzvNDqdqdIVp7/NTexu7ft9f3emKmFa2mY2dnz2d6XfrTgV6Sy20WZT1uRbMTjekxu/MBOmQDytnetFYlglX+Y1E+FuX12ELU3sPb9huxC08tW33Z4a/tvevjuYH39PS51q+8VqmXzUm71B8Cm7nS66/MnP5btdV+ymjN5fZKW20oRwABBBBYJkBvBBBAAAEEEEAAAQQQQAABBBA4vwA7RGCugD6X9/C+5Wf7uva6uanGjn1q1ypTxHZnyWtfHp/ak+5XGa25fW1KW222K9esHtvM4qPbAfAWE9jZXH/QrHSL8SeNebFN1mJS57FGepDG2mxZv3R+9fdorLOzeiNs1PbnroP3V30VrQFUp2jVN8uzPVuPSPG/Xkj8ILCNwORvApfT6xlXlOVcI4AAAghsK8DoCCCAAAIIIIAAAggggAACCBxSINuqY9glr7YANQi8LaDfs7c7L+74idn/Xlb5l5MOO17KWwV+yHqr16LLuFUdKulsX4rXRcfdvdZuX7J0/tjf88+r7uxQtQ99y9eqOovyla1NtkPiXFZsfJ01b/qzd4+88YxTh5fSWEwdi3ZLBMbugtcvmYO+CCCAAAIIILBfAVaGAAIIIIAAAggggAACCBxXQJ93lzG0G/+0s0xbfaa2a/U/Uvkaey3HGLo+ks0aay0t1hhz3hj11lqX1yjv4WVK4++Yrj8b68zu+/L0dQ9/OkZLqg91XXd5HALbQWhShPo+qzJFf5FSeVjadV1S3Kr3m2gPtbAV6yZoXwq7tE1aiawscs4p579bWe6ra2/ZDtRVLgsPXSu8TvlWaO5H2HS21n4cpRf10twK5cdivJ3WdA/bY1IXj9vw2fZ/f2Zi/lbfJ099dNGXPt5UpHiU1HP2LCaLTtHvWc/mI+qdPlhqz3m6h90QW2dS2Fr73xvlFU9L0sY9nip2d9HZ3pbE1zbkvK10rYW1nn8f3+f3a1IEEEAAAQQQQACBLQUYGwEEEEAAAQQQQACBEwr4h4yellv0Dyk9Let1HfsOtVPbM0Vtr24R09qeve+UNPbXuPG6zKveo6w72rXbxHX73pTG8nfzGmcsyrHtrCYpWusr23/uWjuZPJudz6Sh0GFdH3FEzXCN/njymr01sEM/Hfjcrh6JH2h5+qjpcxpDmf6wUgvSxdfjvQVoL/m2zz5vw2Q7CX1E6q/0/hxpw59sY3tY1laQXiIN/HhfpQPNRqrU28Obltdefk29Vum15J33bHtVJEvTIX5qf7Bo4dneyrAiXggggAACCCCAAAIIIIAAAgsE6IoAAggggAACCJxRoPws2a/H9hrbeV7pWL+z18ugFWvsPY5dGy/We77W7qhlvqeYLtlLHGcsP2WeOMaU9uu22X72OENOf2nijw6FY/Td+uPjPnd9s0PTvo2l/TdEdQZ2rTnNu7Z0jc62aDkTvH9j1jzKvA7Etfmcc8r5GrpWeJ3ys6LLs5rPb2z7st2lPlq9vU2rfsNyn1rp0DRDdeqrGGqzpE63SLFkjCV9tTfFkjEO2PcHt3zAu8SSEUAAAQQQQAABBBBAAIGVBRgOAQQQQACB0wjoQ+UY725Mn5Qq3u1/1H7ac4yhfch5qJ66V4Foq/xri/VKuD+vljKP8doiltjxZby85nOuFl8ry3c79EyKW7luicet6BTJ9bj3Busb1FerP767++QzZ76tvXmoG+str71pqpdZrK4fo0uqVrw02aSgs1E7m1ORLE38nFSgs31NCWt2f3n7vuD2UPZ53hBAAAEEEEAAAQQQQAABBBBA4NQCbA4BBBA4j4A+2KzFnB36J6VK5/Q7elvtt4yhPUXnoXbUXQVKW11fa7Z5H7o/mnssWquK/Vpt9lge1t2f3dm1iEaW+qdv7N7b6CC361LO156q88g59+U5X1OV9//G6b3zD2QMtlPYAagOhLXjrrsYg8XlkvSN3jLUZsuYN19nS3kOu53X+2r3vj/3t7S9sJIAABAASURBVIJsmZz+ksK2mpK+cfzU7ekife6nnNevJ6zAm3o6ocuhmvi+PD3U4iuLzVY2FFb98rL28VF9qncXT58quTihAFtCAAEEEEAAAQQQQAABBBBAAIHzC7BDBH5YwD4MtU/w0z1S+PEPQT0NVafO+n7L1DcdzbyMdLpA6erX00cYbjl+f3zG6/nc48oOsWxov7Zs/2qN5+087Rvv/83OJpMi+bo9bS/dTvnyvbmdZCZFzoJJKed8j1T85JxTskNDtU92aOzVOee+j1+fMdUh8H1f2XJCV2rZY7z8wVA6vOKc4v+SXT0i9U9O+sKP1h3jC0vY4ZTZ1hTDLn/ypUPg2sajjfK1NpQhgMAZBNgDAggggAACCCCAAAIIIIAAAgicX+BXd6jPxcu969NORVlea1u2OeO19u3h+5NPGV5HOk/AbZXO69luXd4bXddbT5tV/T3q43zvfKu1nqnlEvAY7mMHwNbAHDo7xPWwkpSzFSozFBc7Z1c/S/tmOhDuM7/zlnNO/f+U2v5ziFLB61QerXW9Vvg3gofHy1btYdnDvXztni7YwLTfkwUTfLnr2fdX4dV/j1EppggBBBBA4BcE2CMCCCCAAAIIIIAAAggggAACpxfwD32Vnn6z9Q1OKtX5waSGv9dIj47irZ3L1eOtAcY7aW2K8ZY/2MLtlQ5v/y/nnHK+hmVev9P5l1P/Td/GODln65YftSPtHw3Pk9NhbhDoN6aD2D6zuzd94/saKWnVyl//W4fa75Md8ad2rVV9/HVdc7qt/Zqm8KNdXOzaQ9d2yesnBOLT0dqwnogp0epPOQIIIIAAAgjsU4BVIYAAAggggAACCCCAAALnFYifaMZdtspjm7Pl455jPu5zyifFah/71/JqQzwEoqvnH7Xr5HQffCTlX8Nr22mtj5e1e+2/xs1j2l71nw53+21be/3VqTlfDwQv+mav9esPMv0bvrpWuYVlX19q52EHwfrG62ujdUt0+Kq4j2rzak/36zLj6/O0rC+uNXYMVfs3DGWjUJnSGH1Z4eT1qss5p5yzsoMhQ4U3Ul7h1/PSMJ+yCh9AeYsuXVKMa7WekGvu+m4Nk8e15DPvmvN5pu5i67V7eU2Vb0RnB8JFdLrWkIrnYfdzJfop0Vqx9qZo1e+1fGzPtXV7H9V53lOVxZDJUHhb739Lu/5Z69I91e94IzqV+zikCCCAAAIIIIAAAlsKMDYCCCCAAAIIIIAAAj8goA8pa9ssy+MHn7X2ZyjTnmPEPWn/Q9deF/vX8t7uhKmIFLO2NrvDxNEr42Y7z1HYadXjC4rXe/RorVwtfFprrzMgfU6vsLOvcixv2Ur1Gf9YJI09I/rxbF92ytB+9/HiwnSAa1uKRWP5v769HZp2IfoDVF3LzkZQGw+77F9aZJ9pvdlBSf/vA7fqNy3fbnCReGgW5fsbbBd93lK9Rn3U6KOh1XksmdjHiOmS8ab2fZ3vWpLtKNojWb4d6WA/2dY7J6z5KV5T9xw3631qZbW62K6V935jaas/5QgggAACCCCAAAIIIPAJAeZAAAEEEEAAAQR+ScBPamIa91/7NDPWnz0f96+9ltcqI+YLbOU4b9xH60cuVU+F0io/Y7OofpWJRgfRTB6jje8N+gNg/VHRl1j/7i+li8V/Fhdd/2Nvdhisb532kXPK+Rrqo4NOhfIxVKboD4F1GBwrD5TXt309HsvOfTZnSw0vp7/exN7slVN0Skf9sX0lxS7Xn21VHpYtX8nrlL5UnrpAt8zj1BudsDkcJiDRBAEEEEAAAQQQQAABBBA4sgBrRwABBBBA4HQC/qlmTMtNDtWVbX/5+vfOBz5zt+WqWDpbbQx/tpeOTX8J2MmlJXJWKJtzyjmnP4ucr38ddCT3vNJkPzlf21v26ZVzvfyp0c4vsq3Pw7L9q0syuYYKOtunypKVp13/dLY6D8tOeJV7n9DlA018VTGN08Zyz8f6c+af7qxvW+k5t/uyq7j/vlJ7V/QXvCGAAAIIIIAAAggggAACCCCAwNkE2A8CCCBwLgH/hLNMz7XLz+1GHw57fG7W88/kpp6+u2Pvr1RjxOde12MR29fy7f6xdbvV+zVx/Fo+9d+8rNWUZXENj7pHbngk9bZz3pxyfoS+tavI2cr+LG6pnQgnRf/tVpVb6FqDDMbUdoODtCtzzv36tWbF/RvHW8zb5X4htyQlu8w5J5n0/2Zy1yWtQf8+qMoUaVc/rUfDFllWWdHxXvl4S15zxbZ9PZur3MpykHi95prXHKvYvw/tS/frPvXCVto34u2AAiwZAQQQQAABBBBAAAEEEEAAAQTOL8AOETipQPlhpbYZy3RNXAXsw2Ad0DTj2or3PQnEe1Zbl52v2eHo4/16wPlo6f29JP5uxLzXF+398MSrt0x96lZq+7zuLq475iuLu/9VxbGd8pW2t6K///6//5su//fflP69pPSfNbbX09y3hp70B5w66Lz9tc5upgNQD297rtTulDbb/4Fy3J3p9j4/WKnfke3uJU2H+ok7ONTC11/sShRxGM+vv9j1R+x/TX3YysK9aCz1IUgRQOAoAqwTAQQQQAABBBBAAAEEEEAAAQTOL/ALO7x+iv/YaXn9qPnN3Ngnu17/mzr73LXfk5jWV3o9AL6eYj1aeL9HyXDO29fS4Z6fqq2tLJa116E/DzzarVTz948d+v79l9Kftc92qNsfIltNvsXfX+6/4ZpzNnFrZOX/XS52Rmz5f/76b7zq6r/uv3Sx/1l1//KD4vs3cm3sp3zf6jhvculXa9tO/QmTPHK/f9/rU2r71TeB+z57e9O9vB/3NhbX77NRt/tiuzf9/na/0O0WeOj7t4zl/ru6bBh6I4AAAggcSYC1IoAAAggggAACCCCAAAIIIIDA+QXY4TkEBs4v/HRH6Tk2+71d/OX8lxxSqQ6BdXDph5lPS/uztv/nf+l//+//k/4s/e/ff1Oyw0QbJP2f//2f9M8//7NLOxRNdlZscc5Xr2QbvKVJ6f53+vh90v15jv2vfs4KdT9izOl7jLZ+L2NaW7kr1OqmlMXxPT+l3zfb+J6VbrUOtxhLt5qfcRFAAAEEEEDgWYArBBBAAAEEEEAAAQQQQOA8AvrUUbtR6qHrXwrf91jaMhnr5/Wt/pRvKyB/n0F5j9Sftumz/Rip/7m2sYM5uyrzVvTyim1eKg9QENfv+fnL/qt16XFvY/aHwfo2q/7aZ4W+/auwfP67ds/ZDhTtOin6zrVRizKNGaKoTT5vWd66zjmnnPOjWuu38R8Fy3L9l35tCM0Qv2GYs5VoLquLL62//8ZzLHwjr3EU+S8nhfIK5RWtIdXmXpetr8Lul/rkbNc+nt2z7mK/NmXYnqzK7kOl7t62S/4fCjRTuwdaSyvuazx7psd01JC+u+9sHcuwov5lw/fpkrdy7Hi9ZNwt+2rfCs2hNIbK1oybR//7dPtdesrrd8xizSkZCwEEEEAAAQQQQOBFgAIEEEAAAQQQQAABBE4soA84a9u7fTiZlNbqz1CmvQ/F2B6H+qpurD/16wlUntNsh0yKpHuhiLOpfRmqj+2UV6i8Far3CG102HeL5rmWn+eEbrOyPm0ztf2prjWoVScdRN4jNuwrrUCpJQOv6wluaOAbtpO9/o+Py+2wV+WhWZ/N2Saw0Dpj9JXlmx2SeJGPZb37OZR6nacqU/j1tDS00g0Kl2tkfT1KFT6m8gq/VqrrWqjuO3FdTdeLxxVcy1Nf/k4+8bMjgXgHd7SszZfi+44TeZmnsY48AggggAACCCCAAAIIHF2A9SOAAAIIIIAAAmcSmPoppreL6Zkc2Mu5BOY+p7F9mZdMZ28KS956ZTsJKyNZ2WukN3+y9RuObPPlWytLZr1y3/f5PVnZayT7eTkAtrLUH7pbRge1+uZm/03Wi6F6WJ1e/o2322F56lOrsJYphhX1L42X7CD4cvnPzpfVoi8+/NvxdpLtHnscnv+xAXIPAT2UikfJ7+QW7Ftdy4hwqovX5BFAAAEEEEAAAQQQQAABBL4gwJQIIIAAAggggAACPy5gZ1y7E9AJQhlxkUN1sd3CfD9NTi8HwCJTJPtRWguren5la+VhB7z9QbAVKVVDzdUfQevCImertPSIL608Px1v2+70NeyirLMyqylKp+34Ose0trVW5bxqo3uh8tTfCJ/B08TPjgR0n4ZiR0vd1VK0GH+ilep6arh3316dPfqCdP897i9V12de33wc/b71v2qvTShBAAEEEEAAAQQQQAABBBBAAIEFAnRFAAEEEEAAgS0F7p9y2yRDeave7FWbN06mD+k9Yvka+drctbI4V6i3s8H7X998b1Krv1dukLna/KXbPwDbXTrLKi6pszK/1lr704/GEvQt4L7qOl6fTXbAm3O2xI5KsxVZdP91/bW+TZzzX8rZCq3qcK/OV2xWhtMf9FqqIyLbrVVag/7aSlbYYs65t7rfDztgzxZ+bRPWX/lR3B9GPS7Xzdl2++cjpprBr5U/Yvj6a+kn9qP7NxS1dcWyT6zxbHOYt35XnNG3p+s+36jv68Kb2scIVWS3E2BkBBBAAAEEEEAAAQQQQAABBBA4vwA7RACBnxGwD2PTUIxBDPVV3Vj//5+9N9BuVOmZRVXtZP/v/7b3fBPDrWoQbmOwsWMnsV1sCqkltVpdkNlroSHz7v72DfeS/l1+dA9O0fOe90w9gD24qflE43Rq3jR4jKIe3zksrZrxRzUPO2G3MA5N4cZWY+P7R01JXmqDg3LMWEZJWmMVceFQQxJAAASbkwFuZ0TX97FnQ1my1qBcjJMu9VnA7WhbJ+WKTxnTL6nxLdBcIee2etp+Umr9Odr15z6Nr/G3sdavZ0B8n8P1GT1DDOTPtPT6Q58kV8PwZ9uonhXP9mfc2c3YaQbMgBkwA2bADESYAzNgBsyAGTADZsAMmAEzYAbMgBn4AQbyhewluVbKpXnpX5tv+2MZSP6XZc+X8j0LEChmZztn5rrn8Fu5mspruRxLTjk5ro1fycn4TUULzBGnvwJaq6hRnesDkIldD57jV8Lx1YW+5M2vUNv4Ibi5cvrXfh/6Upb3LSbEcx49G9rat/acuOtOdM9b3DW5k5kBM3CJAf1cX4qx3wyYATNgBsyAGTADZuC9GPBuzYAZMANmwAyYATNgBsyAGTADZuCPMJA9tD9SznVlsGn6I41SsAGM6SPg0LG0dGuT3vVd7Pdf0X3tI/ZdqCkqu+YnAFqI3edHfHx+BrQOx7ovGSNdyPEzSO5KZU7QWNA+EpPzFxVAVf1iAWeXTqYuybNJ7DQDd2dAPzWJuyd3QjNgBsyAGTADZsAMmAEzYAaekQHXbAbMgBkwA2bADJiBGQOX3munfzbt7PCWOWcT2mkG/gAD+VxfK+9T+rlVv7fCUuYtGbP70Mot8w4xSysv2TRj6P6qOcumbgjSBXkbqMmbQICdY05V1uCRXwZTDdoABEMGRETZlQChX60KIABLPovjAAAQAElEQVSiDKB7OJlDXxVPGKybr1lbTtBXuhX6YpeY7NQV245TD9Y06XMl6xvtTEMNEdwUgvtDiRBisAWPm74k5HSlEJg6VKvAdPWse1ItdXS4gLW3kAdAyCZ9DVhzbLYrwwwqXBuoWEvEByXOYW3etfZZbbWmtJ3JdS6k57wsneq3Tj1IS9A9FnKdufzWovebDCCAddxvpR/IlBxrqVbXuMGln2swNkHVpxkwA2bADJgBM2AGzIAZMANmwAw8LQMu3AyYATNgBszAGgP5AnFNrs2z3Qw8AwP5hntNXrOHtZ+RZft8xcWVMmjReTACWO1f0HEInGvqcam8uT3HoKJGwQSOp1POcaAcNRdtVY72uwrm5hktav6encuqjBewiTmqwYZisCHcNh/TpTyFxAmyaRxjEyvjAQQAuatEoa4xZT+iOnnJOVSf5ORe4hj9bAzezOOImEWcjuNOR11XXI/56pj6kqR5tS755mhzxMJM0JY4+GM6QC1B9cFnrnROPriEG9Kfq7b13ZDaU1YYSF5X3JO5xnEkSXFyyj7HSZANZsAMmAEzYAbMgBkwA2bADJgBM2AGzMDfZ8AVmgEzYAZ+hQG9XfyVhb2oGRgZ0DO4BWP4HcV81TumviJVW8UV02rofG47Tr0G3umSOSVPU5Zgk7ea0TR/qyFCv+q5H/0AAmrcqtE7+jUGwBQ90UW37zSJOsdjnL5YHcND8T0HApNH13EO47ROR0nXj58ADmt2h7qrsfVVw3ABN1AxDH/1Kk6FUK1H4P0E8avVPfHivMf1A+Un3oJLNwNm4P4MOKMZMANmwAyYATNgBsyAGTADZsAMmAEz8PoMeIdm4PsM5AtmyVuzNb2LW1M83TzxNcfTbeIPFzznVuO2XI3nOOdvfa+gn9v7FfuraX7/5/e4Q8gG7/EWwL4ie8Rszu73X2zw7ulW5RQ62TCVAC8IxI4NSMRwqKHbc55Gaas614CwK1E+P4gdQcmxMrdQ/F/BUV1sXLN7XfuD2sv9a2xXO6evrCzCEysh583n1mx9y1naiHP68uwnsCa3kk9Qrku8zEA+p1Ok7q0wGayYATNgBsIUmAEzYAbMgBkwA2bADJgBM2AGzIAZMAOvz8A3d5hvGlMupUvfXLaxejmZaO2vqs+5yPEt+825l+QtuZ91zhoXuZ9b/Dn3FWSz//r1J8f68VvYGj21N3heanJCSdpojX8GZXUZNncLG7pLfgCRzd1gnH5dNMDNcA8AArRhz8G+q3HtV8CZr0dEBQ095zA6ajOVdvaSaR1P5qprNFL55gAQAOtinHzKJYxZVsW0D0VwPgBpA8YG9jAY6lXO+uWymsDpeIgUI8T0sM30cU3ttYK1ai9qvHfioBf3XVRd4xWMaRYE14tzWJhylUk8n8NVyb4fPN/qUkaW2wv0teEc+nwFBnRvBe7F95ck+DQDZsAMmIGGAatmwAyYATNgBsyAGTADZsAMmAEzYAZaBvgiMVq0Pr1dzLH0RNok05ZStoTypv5OMrlIqb2nLqnxVij+HNbyvLJ9zof2Ore140v+jFXcCyB7cbUvNu6nbpE/j7UxJDnaFwX9058JCwFH+WtiBklS3Hpq+hLGfCVQRpWCTUJeh7OwWCCAFoXjMvhnVyietl6NUTYjQR2h/6jobHNrnAAVQfMJAKEmJq2V5rZ22QSFzyG7kHbpjwKAABDBM+uLXzxUQ7u8nsV2/Pd0EifyLuLvVa6KxG9CY+O1GMh7K/laO/NuzIAZMANmwAyYgZsY8CQzYAbMgBkwA2bADJgBM2AGzMARA2vvt4+CmsH8DX7jOlHb3CfONzHM+ZqP34SGh21zzuctY80RHlbk7ySuq2pfggbtz2Pqss+RvlbOY3Ks3Im0bZftCud0ZTx0c/suQpB1RMdmrqAh0ISqwasGqByCmrtE/QK12zNNF1Mzm3Z2dCPRa6w5F9Cp/dtWfyH+VjegRcbZ3FetcxxG66NNe1L9iOE/lZjNarp/5YSa5jMU1g0M9wsFv1LX0y966eePfj0PT79Pb+CEAd3XxInTBjNgBsyAGTADZsAMmIG3YsCbNQNmwAyYATNgBsyAGTAD1zPgd/LXc9bOeAP+2F9Qf6nd9fPouj+J56n671UqDh9bVdGvb65LYGgYVn28FDYSR3WTULklwJS6Rj2UQ/YYm6tqEquJmqhB46U+84XROrk2QGX0SVQ/lSVJcz3TVwd3vKgSRHB3TKoahfoTyhWnbhH1tFXJ2AeeuZqWaPU6Hpv54lnjv4Ws9rvy93Z19Dz8Xhle+c4MtPc19Tsv4XRmwAyYATNgBsyAGTADZsAMPAcDrtIMmAEzYAbMgBkwAzcwkG8VJdvp83fhrc/6gQHxljhYj7U5l0vj4xnvOZrzcg8W8t608h55fzLHgZeefbwDgqMDbq9I+XO29ETaJNf5y+hLUlkO1S5Hl+MvXgvjuwHDbDY8EbWJOJsvmzCGVQEgMDaSAVSbLjWO89X8reuNzeAaQXtllYFgU3VACaB6aR1PDVuM5kjbyhhAAEhv1YHDeHKkwhqquhZTv2Bm0Wr6dgNXPZutCkeJSEQuofhziNkxxdLO9KHfQ7sEunX25LKC8+ZfI4t3lSF5hJxDqRzL0MxzWJ613UoOgz9a5K4n+NBx6mDbpjP8kefS1mNYULd+0J7geonSb26h5zP0SHyzvOumJ1ftrLTdKttc1s2AGTADZsAMmAEzYAbMgBkwA2bgSRhwmWbADJgBM2AGbmFAL5XPzcuXjOdi3tk350/jxJyX5HJJZmzOXZIZ80syS3r48slPu5AWb8dzfe7XODGPfdbxyIuaPRXtPrjX7Mm15tTTdyTpHFOy7RUBNvcqaFzKH3c6WGrU/LnOsWTLcmEhdTHZUARlnc+QJUnzyQkgAFT7cI2QbJtE8yaw/NEcUBOW6InYlag8Nv4lNfMv+e5t01r7/T72X/vo9ryR5CrXANgwZ1Msx5KKl9wOMQLytoygZ0DUg7c0hDoYL2r4gnpK6QJNG05FbsFyqi0zFbM8+29bVXfib1ca01OS9c5l+JgYSG4mQ6OkD7TNdZp8mgEzYAbMgBkwA2bADJgBM2AGzIAZMAOvxID3YgbMgBm4iYH2zeGWBBm/JfYdYpIPSe1Xcg7Zt2I+d2m8NdcrxbU8LO1r7m/HqS/NexVb7rGV7d7Avssagr4DYvEArQmqDz4PDeD6FSZXw8HE0cVTzc1zULN38KtROmAY6+tPommgqlmpBQEE2PwV6riwJiCigXxCtUVwmb6C6o+chfXt2JwurAlgbc2q2kfHprCasmpi77sutOcm5KAyjoVrAwMKc7U4RFZNOaWklF7BaVWOl9lwtI5CkxOj6flEbkDyF6rXssIvLO0lH8yA7mviwUs5/fMw4ErNgBkwA2bADJgBM2AGzIAZMANmwAyYgddnwDs0Az/HgF9ArnN9truxPm2TJ3lPuWnSEwXlvlJ+p/S1+yC78J3czzo3eW3lDXvJ6bOpMs9M3xqys7owXw3IBfN3THocEvm56mHcR89GsJqkap4ursNgfQncUQr7UYoQYdaDXUxxLyMA9p1R0+kK6Bp1W6oxyJ+koCBg8Eu/FdqjoPlVKqUgwwrkFlq3xnO0/r+va/ctHlRxkvSg9E77NxnI297Kv1mpqzIDZuAHGfBSZsAMmAEzYAbMgBkwA2bADJgBM2AGzMDrM3CnHeabxbV0P/Bue23pp7CLvyy05WquZ8xWOZ+v8da5S3GqU1jy/YZN+5njXnW0educf2n/bV1tvWt6G79Fb/K0v3J5y9TFGHEnDM7MPozudy2hL38FNL1gfZXKJqYamZeWAlCbocCyVA5AvsK4wqGA4IhjjF3TqId4UwNYqAZewDoEBocAcA5twaOSwmFwjN0udqXQeqdTeYW1dOzuirZuryoUOEC2CASA0KG9ANQFGeZg7ap/grhfwjhPq41qbThzoRAK8wtar0X82YOcBEEeQ5B+Fu1G5ixoLLQxV+os5Wj5nK60S0i/pRkwA2bADJgBM/DCDHhrZsAMmAEzYAbMgBkwA2bADJgBM2AGbmFg7YWzcs1fOMtmHDMw56gdZ+Sc43acMa1sc7S6YrbgUv4tOR4Z0+6p1beumfvL+DbHXM+Yvyrn9Q7jPvTf0JaMtiGkHlWLWDjUwBSYIzMMcsh9NKPNtaQfBR8GmUnyYL1dK4GyPnu/X/d9w9M+RihgCQTzYQTF8smA5Ko2TDlWYNf3sf/6in/7r9hTl+2x0MIDgBLAoEcMErQNekTIxD3GPQ/lHPOJj7oGxzInODw55Tsx/opBlaxhqaCMXfLJdq8fB+UyzIAZMANmwAyYATNgBsxARJgEM2AGzIAZMANmwAyYATNgBszATQzk++y5nCfze+05I9vHc26XxmvZxHtiLWZuvyb/fO5Pj3NvklvXnu9v67znixtYme2XTTbMsL6zIUP1g9faFKaczmrk6JJkyMLZZD/yzrMdOVcG+hw39KuXY/h09RDGRuq+69jAJg7WE01zzyE6dtSZq2f+AwabfIK+WFXTvGdcXUBzRsguFDZZAQQwQHEA9YIInvq10JLx6EPrCVwHQACI4StgGpqz7IbGMIDGuqByn+JggnIvYWHq65r0iCded5femRkwA2bADJgBM2AGzIAZMAN/kwFXZQbMgBkwA2bADJgBM2AGHs/Ahd7B4wvwCt9m4C/eQ9WUuHWDmn/r3L897/s7+36GcwzdM3tZXUj9Nzqnpiz1e5+ZWxtqdY0r1BxVU5iQvzaKF4oAEAXsZZddbciqdCG+c2htgTn6vueVvXDW8fXvK/Zf+1A9MgKqVFoE2LgFUH2K6dhAF+KOR66hlMBhbY23QDMSW+KXY8TuFizPXra2+dqINXsbc09d6+kvPSQ0vmf+x+dSxVvw+Eq8ghkwA2bADJgBM2AGzIAZMANm4OkYcMFmwAyYATNgBsyAGfgmA2tvZ9u0+ZZesrVbvx8D8/vwnczzXBp/J9+j5up5muPatdr5a3O1f2HN/zftW3Z2vvK1DOJijvOZlrxr2Zdit9gKu5W1aVqDeza9GuxKOfhqwMJlvqf5mFMAMI9yDaCJy3a0QeqE2uBlk1WGrmmyajxBTVlhMkTNA2CQbMKyG8z841fGceFQrhlqHZwmKegL5JQ7FKYHvUNDOBvB1TBeCnnb7RhHCQyxoys4ecBkGJWCqL6sZTRzUyEACCgmhqN+Ycyxvi4XVJ8weKPGtvFx4dBcIcOknwWfk54gC5wyv+ka03zFWddivp73v8WQYp4Pg3m6zseT46JS1yXnPZv1Sxj2dzHN4wLIBx9mlkEOlvS1lUXJOeQ8ptXzvYqMs1xmYOmejLb6HNdni38WrcjlpLaaATNgBsyAGTADZsAMmAEzYAbMwO8w4FXNgBkwA2bADNyLgfmL1zavXty2Y+unDIijczidsWzJ+9B627yt/ZKeueby0ryf8mtft6x167xb1rrvHL55Z2tjqyIU+gAAEABJREFU6cqWCpfSq3oGHLdYqp1z5MxbSdvFU/8eq+KXAkWhGnWJpZglW83Jya2MHC9NuM5Wgo2vs1NQVt0sQ6WsYnXi6Njr3+wdEWz+CV8cC53GjOv3XQSbJxW6IbTlulSnE6B1BIAABkwBK8rS/YJiuWaVWpOQDjVcBeZWyBIyhgVE1QGqWAq9yQYglFeTwUsLDt/gnO94Pt5OAWL+X9ByjHjhA9zbOdDtUwzciHPcyndjWk8zA2bADJgBM2AGzIAZMANmwAyYATNgBh7BgHOaATNgBn6EAb0ZTPzIgk+4SPJzSd6ytaWct+T5a3PafV1T263zrlnjp2PbPQ062PkRgjKBiGYUF442+kLoZvchJ1iJEJQJjRExWeKGY727e0OypSn1Kzg2UPuxoasYAAHoC9ldlDIDSqhJTi/7wWzP6mQztjaAR9lT9jWnnMxIATVmCY7U0B/Rc1oXPdc+Rk/bAMWfA6BaMYRw3UGJAFAR49GrntFf66MuObpvEtzW0bz5+MhZB4pYQnXWS+uVQTUKyZ90IcercrZ/5XodgFsZwfsafH5o8GkGzMAbMuAtmwEzYAbMgBkwA2bADJgBM2AGzIAZMAOvz4B3aAbMwKsw0HZApL/Kvh6xD/VA5nnFWYu5/0nGuYWTctPRypOg8wZNPR/xPe8d85fvVfL92QACu7EMRID/FRRepR8QPDCC4uiUPQ1gExiFo11Ez04ydvRyLF2d5eHLYjEoMO4PnqpMqKWx/Pz6O8dVnlw0Q+jI3QAywKie475KXan4PMsACSdjcYTwYQYmBvRztAXTBCtmwAw8KwOu2wyYATNgBsyAGTADZsAMmAEzYAbMgBl4fQZ+eIftm8UfXvqll2t5Tf2lNzzbXO5ZcuZaHLZ9EAVo3hyyPy9yh8MOhr0henZ+CPYO1S8cfPNrT8Ma6Np0rs0/b5/qY52blrkQxNboQoQ6qMKOXdQF9zWmvh++wIXyjRP7vg8AFdWkr2Vp05endTxeAAxabeqixte5jMeeOTq2ODlvCJpf6WfztzZ+ucshlb763devghUNQOLbUE1KIpl7wFiz7Lei50SBot5u6YLGy5BXqMSIHIZpLFDlKa1FjHWqbiHrln4eTM9lIsThEuL6o3a6r592vxnax/2y/Wqm9iYv6b9a3AssrkflHF5gi96CGTADZuC9GfDuzYAZMANmwAyYATNgBsyAGTADZsAMfIeB+cvDNtf8hW3rs347A3Nec3wu4yv5cr9zmXtsn8m0tXI+L8dtzO/qWVEra0WtQXo1zi5T01cBgvySCY1HZOyiZEydQj5rT2su6aepNpgX53PyJTtT3ONka/Q0TdftY7//iu7rK7t8p0G/YOnZ+K1NVjZ9JYNSPFadvqOS5CDU4xWmPmUpoSYnKa5N1aM5dx7cssbSnGrjXvQsnSuRIdwmo/Ph4Q5lO5kjY+LEucWQky/JLbkyps2Vtp+Uv73+/fba7uScfr8VnckMmAEzYAbMgBkwAy/EgLdiBsyAGTADZsAMmAEzYAbMgBn4FgNrb2XnSfkuf27y+A4MiNfEHdI9XYrcu2QWv/RMpm8uNS8x9/3+OCuTbKuZ77D1HevNzDqpGR8HnhnVifSvSbr+wFmWaihAAAjJ+OYBlEAFaqZ+/CK4Z/NWqEZeAARwDJqHU81dosZ3XcQINYS7vca8QfQHUceaRZP8dQ7HKAhuKCTpCjVTu5BG5zfOptf6jSyzqZiNrxlqY0LHJJJLc7XtEZUj8iZehPlYtnNYSv9tm+qu+HamGxOQuxCa6XxuQ2hMVs2AGTADZsAMmAEzYAbMgBl4LQa8GzNgBsyAGTADZsAMmAEz8HMMzN5B/9zCXumlGdBzlfjORpXjO/MfM1dVJVZXGPtfy37NXva8mrWsbahgJAFNiBpgwtqkM/ZsxJ4JuehSReegBrDWEZQsY6UH94NSogi7wiEqqq+55HMxytoibvUmNMBBgmo9M7YOrrjkvEH2UX91tbrLQUtK6SN6NsF7Nm611wMi2FePYE98DGMFqpBiPDWaY3T9EXGP6sjZRMA5fWnL7W9Zlx5HmZZm2PZaDJx7YuR7rd16N2bADJgBM2AGzIAZMANmwAyMDFiYATNgBsyAGTADZuBODOgt4hLa9O178Nb+DvoSN0u2S1zM51yKfwd/+1ylPt+3eEub9ETaJHOupMZ/A6pGXZsWxx2ccS+1p7ZU85AhancvbjqGFdjDY+do/XpT6mbSsEpjuEkt0yxQFdIgXSgkRKDYs+lY3WoCz1EdvKSdqk6AE7NWSkQhtSWCuXqBHctDA5MBsX4ACLCmhCJLIMizVDY/OZ85dW/LURxjFEeA9tDXpZxRGA7trYHG58Bpi6dWCOaTc0wfPRu0dcw9SlbIJtRBc6Gt8jAm6ckjCv3cDLcdWaI2K1/PnDW/1iQYJhcn6GQ1PEPQ8KDUUXsBEwvKJUgXpG9Bm+tv6SSlcrkmt1TLGHG4BLr+xMnnIM7hTxS5XgSAANaxPvPBHjD/Oaw9VmnndJ9mwAyYATNgBsyAGTADZsAMmAEz8CwMuE4zYAbMgBkwA/dmIF8Upmzz68VjO35HPXlZk1s5yfltvPhNtPa5njGtnMc801j7WKp3ya6vCIU1/to8mr+ENuZB+tj7qP0w6lWy79OHfr9vU78aZC1UjkqWTKhxp+1qLFnHDJKUrYVsimltrc5p6//Gbxt4o17z3zi3maYWYzNsVDYgu25f/x3gr//9L/ZfX7H7+GgCZirjQ2jMqjHY2JQEfVXSP0msL8+wi+eUJyPzAeCa3b6v5dBELyPrzaIMBEoJcO2ezU+ZBQbVs9WrYcMFKzGyCyvuZTMQYF2CAgCOqaABVe6NlWpzCT7rEGjm8z80g+WLYSYooYl/CKrnHP5QqS7lHRm4sOdzz658F6bbbQbMgBkwA2bADJgBM2AGzIAZMANmwAz8BQZcgxkwA2bgRxnQm8PEjy78Joslt61c2nrrn+tL8X/d1u6hrXXN3sa0+jy+HS/p7dzH6bny0grnfIf4jJKUVXIO2YXWrvHzoqyWDv265F1170qJXVGoNl5Nhwvj1HXX18FCp6YjbexQsgnJjiQbvzVYNinzsWxXAEAAB7RTaa1N967rotsfoPqEUG2coB5psMkq1CYw9W7EZGOc9lJjqV86MQX0oc/PuXla+hEUm88r5zBcf7FhSl//ZgKrSTk5XlHhPk+2RUJqB/zEUQ3p7RmTqA5fzAAZ0PNB8bBT+RMPW8SJ78KAk5gBM2AGzIAZMANmwAyYATNgBsyAGTADr8+Ad2gGzMBPM/Ddt6M5P+VP1/9O6y31X357//e675lHst2Txi1a3/Pp6uqerbqw2art1ubu/ivUFJ1PQNnFbvcRO6JQn/vXxih3fIC6no3XCP3qZxZZdawt3NoV1KCnT+hku6I+NRPVfVbzV6gN4KPOLBOfPbVqHyhBIIABMR5qYLcYzQEqiRhHzML2pqpI1Gpoixc6cteS2lbPS4Lq7Dx4qOm+JGZxHr4nA3wqDj8f+UjdkYqT/FpDuOMaTmUGzMDdGHAiM2AGzIAZMANmwAyYATNgBsyAGTADZuD1GfjGDvNt3zl5Kb1eDgqX4l7F33J1y57a+anfkifnZI4lmTHPJNt93LvuNner33udc/mGdYeOV4ydsEHGpmOYP3TKOEE/euoRUR3Oxi97xeB55muJoePIfY9f687H3F0BAgC1YIMVVU6X/KJXBsVoLGQe2R+EtiEqXcuo1vqlb9+HKh3GEQBHQhwfAKoPGGVBBM/Ig+P6lXCOG9lTT1DlmaOUNNW2UjuW7YCsW2tWyuraQ3z6JHs2uLuvPoR+f5h/pLFW3qAQtn4ArLwCOFeQLkgXjvIvDBR7DgtTvmEC5yaonpwDb3yY6ZFO0Z6cWnnhPTl4+zrStQ2ddAUuYQqw8jIMTM/H8AQd7Wv+DBw5Nw5m+TPlxtkOMwNmwAyYgR9hwIuYATNgBsyAGTADZsAMmAEzYAbMgBnYwkC+3VuSOZ8vBPXifxEZ805yztV87y1fc5/G8/k5lu9aKD7nt1L2Z0W7D+nah2RC40TL9VzPmJy3JDPmWLaRx547jGpTdmWFauY+agOIcmm5xfl1IqMpT/y0sXtE59OeZWvlhQ1SYTGeDd+9vg4mFv0rRjUOV1y3mwvY/0SADeDQQdl3XXz9+4q9sGf3lM1UfSXcSypmBoDzR6Qrb7Vk2iTb5wkyVAxR9SpjfXCq4+QCINRgDkpAwQqpM6VMIMWB2X+Tc1T6fRf7r31Iqmk8mv+U0M624rhwcDgHTYunVlh0VKPuWVV0qSmP46uJviVJs88XZ+Do+Wj2On8eGtdVqvInrproYDNgBsyAGTADZuCxDDi7GTADZsAMmAEzYAbMgBkwA2bgbgzM3ybmuF3g+L1063ltfWnfyU8r11jQ/MRazDvbxU27//m45XhNb+dfp89Xu272luilFZb2sZarj0hXncZ8kmmrTV/aqpyMk6LQLZgm/KKyuQG8WiOGFIC2PEbJpo6lhtIll8Zpk/8GAIc1gVFvmrodm73dOC5sDO+//g3NUTZKewLyJWbrg/GJ6mJ6NW2q3lzA50BoTIPKePZr66eE1c+4wbHlqskX4piv5m3CANTmd/AANuRg3NOe3P/Kz9/FLc15uzjBAW/FwKOfD+VPvBWx3qwZMANmwAyYATNgBv4wAy7NDJgBM2AGzIAZMANmwAz8HAPfeLn9c0U+cKUX7108kLltqc3vNp5eP2ro3v7EPsGl2FS9tNStX6628/TvEIPrpU2Pe224BLW+1/UIqomeapMeEVX0vLbgsPYc0waOEsFmdsfcuaZit0Bf/wJcXdxI1io4rpL9Y+bckidjAASAHP6aBPcjZAHJ2TDO0Xl53ktumKznPUiNw4unmElcDHbA2zGQz4bkIzavvHM8Yh3nNANmwAyYATNgBsyAGTADZmAzAw40A2bADJgBM2AGzMAPMNC+7f6B5f7sEu3b0UtFtpxJvxRvf8QWfsXlJcQfOOY1bi1pPi/H2+Zn9CW5LdvvRhU1LgU1LwXpFWDDdgkr9Z40PjVXsWyMSkxgYzCyqamYZLHrIgSO9auZhWnOGQXQAz0EqAZhGI1X5ouebdp9BChLFC4jY7AMtg/3XDeod9QJqicnWDOAAAjqIYxRfXRRMe1JDq7HsfYgTpfSqk75JCsYxCmaPEAlst4gWgoB1kAEWDNRa1E9MwAIAEOuM9e6N80dY9bGaW/lOGUS53xTUCrgBgmsPGZgTUKE9iDE8SET55MF2pmL18Mp52E0aQoTlFNywjx+mkFFvga6SSP69sYw8k+eY6182EkVNzwf/3LRPes5hx8tj/SEoEUlW8j2XWS+Js+5vcvXhFo1A2bADJgBM2AGzIAZMANmwAyYgbsz4IRmwAyYATNgBn6SAb0g/Mn1/tpaes/e1qRxorW3ujgTWlvOkWzt767P+dA4MedGnK4hY3Pukqth2P0AABAASURBVMyYU5nRp55TS88X8otg36D2NNQDqmjnaoVxXLfQjEczm4FxjGgOxrPvFkdo3C+kFjUhBe2ptA1DNbcEOS4BJXafn1E+PiKox7mDjc4ACWYcr3GEmU0N1HOp5MsmSd/U2vPhQGFnkTcfuonq8dJWan7UNTV3wtgE1hi6rIDpQmjd+hXTCdmHHjYbwNMqyphQxBoyRlIxkszD2rUHTPnkOw/QvQUMe9xZ77Gq+M4Smt9iS67l+LRG5XEY5RW0CXFygJZLYIjPp2cg73LdyHhJW8rRfJO4R46bFvYkM2AGzIAZMANmwAyYATNgBsyAGTADZmCZAVvNgBkwA7/CgDoMiV8p4JcWzTekkipBcg7ZL2E+R+NLc97BLx4S2m/qrZR9K9p5a/pprow89dzLkitIKqdkQuNLyNgleWnu8/lLx46lGqbz0tUUFkKNVSED2ESNFvIJ+32EIL2F5uVYzV+Ni8iVQshHUXNKJmQnVNt5sEPKOVBNlD3nUNSvHYFhHQAB+oXq0yX/jB1l/nvAtemcdSpuBFgz2FMWglJ/e6DLtRizo58iQNmx2QzkmpKInrYWwGAH6ONEzaMYTjWtB+3hV+33Vqi4uicqI421QS6dpuHk/oIAuF9yo31WaEwMQddclb3FNXPHWE0fVYtjBkRN4tjzRiMR8MjtKn/ikes4900MeJIZMANmwAyYATNgBsyAGTADZsAMmAEz8PoMeIfvzEC+mGvlT/OhtX96zb+2njhItLWlLWXrs76NAWwL2xyV92JJbk6yMXC+xsZpDwm7N48PKfJs0vLx+Rm73UeUsouAOptx/lDTM3E+8ryXzcApoNUnI5WFenquDRyIx0rMfv8Vuw/t63RPmj0HV4tqU/OXkC6bMDxyffQQ2HCG0Ad2iPLfjviI2JUA2MzV3LofRESC/eg4QGblqo3k6EPN5MYbOvqxYSz9p8GKVNUmBPcM7lc4qvOw9SPzNYNMMcg+yO4MwXFcdQy54up58eJHz/0JFFHJSaLivQ5tO3csPs4h4+byljnzHB6bATPwKwx4UTNgBsyAGTADZsAMmAEzYAbMgBkwA2bgZRmY3tpxh63O4UPOdo3UH7LQkyRNDiSz5LmucYuMszxmoOVorreRc187buOW9DZ2TV+ad6tttgZ7cbVPsZBuFrnax1qY2piWsjTuuri6BUJrfy69RMdmJpuqm8pm3J7x+sJVCI4DJTYjeGiOvhRmo1TzlS9AEtnw1LiCYaG8lADoHsBhqDEaajiOdtmEXnmpYJxHNTqu0zOvoPE5HH0Fyzn7r3303GvO0Ue5tWlbHydytmMzmD3zLob/gvVEILStEiUARFFTOGulDIF25YrClq8eYkqaojaBNSZ65uyZSEAMB801ZBjd7wrW9F3oRyWYR5CeOKnyyKGdgRyTB9Kp23eMnr4ZGNDPwNkny9hwIwO8JXo28zalvDHbc08jF3EOl3Z3bq58l+Yn+Uvy0lz7zYAZMANm4AYGPMUMmAEzYAbMgBkwA2bADJgBM2AGXp+B+cs27bi1aXxPrOXe8oLwnnX8lVwtH9JVl+QlKO5eeJU8lzg7508O9BwuIf3ncrS+jL9BHqVpB61+Ju9S+bLVRgeVRcl8dNWGWzbeNKZ5OI8Gg+lJr2w/jpWzscaO2zgI9vJQEbMDwMzyvSHQ5APLEVZS9mzMCurBVrkSB+YAEKBcCTkxgxaBYjo7NmE7NoGntfTMaXE9FBlVG59sQ3K9CMSOayK4D8aqgRvzg4sAvNAOUPLkNI5OT7lklUxovBUsQdXytrKRyknTeNQpBj8V+SiuPlEQFeCeOTt/nqgOJygEisMpwxYcZhxrqjZx7PHoDgy0t+YO6ZziNgZ0G26b6VlmwAyYATNgBszAVQw42AyYATNgBsyAGTADZsAMmIE3Y0Dvltstz8et79663vol7p37WfLN+V4ayyY8y56erc58BtfkfD+6F0uYx103Xl69Z8usZyKB4upzOWswa0yIlQOMSAT1dcQTHEPXjoXqi16B6vGpxp4g6ygLEELoyMbxJalYQTmE1CX3XQRzRnuM+dR8TbDNWiO6/Vf09Pe1Icy5tGLM2dPOYWAcDzpv2JgfOOjyrUE9XqE2cdkIji+uw/U4m2WA0+aIAFDRq2m858PJM3SAUzi3b1DNYzyAOg+AzNxbTqzD2y+su67JtFVy/aNkhQ4aQAlQHwEgqk32C+D0o1OcCWnsVYOgtYlah8YjMm6TFC0VIKEjNk100FUMVI45Q5LCpxkwA2bADJgBM2AGzIAZeFUGvC8zYAbMgBkwA2bADJiBd2SA75bfcdt/Zs/m/9dvhd79C79eyFIBej4SS/4fsIkb4QeWeuQSUwP4ZBHQJcwcBSJ+ZvzG8ChfYW5hJV8pu9jtPtgsLRUrYZMZAJupbNyOlp7N4Z5NyHF4JGTv+77aWEXMUR1MxRSRCI5jiox6AJpZ1fGip4SQOVHYv0wv68m1JfXFcf0sd/TX3ynNZqmGzCJR3dIFGSTXEKxHPskK8UtUmybfBM1uwIZ39PsISjIegnQ1f+fpk4LbJZh/QFAbED7uxACYZw6afP4CA/oJ+4VlvaQZMANmwAyYATNgBsyAGXgXBrxPM2AGzIAZMANm4C0ZaN9+rhGgN3OXsDZ3qz3r2Br/KnG5b8lX2dMz7uPRz/etnOi5mOPaXJf2Jv+1OZ8znq3I48L1FbAwdTmz25nyODyOupHibY6Mz/lzKb9skmp0CtLVfBaafLWhyCajmou5LhTDeAABCMOWADCsCzVVgw3PAEtls5Wh1Sa7kGNJQba6DtfVl6xCqCai6spBH5Pw7KdfE17rUYIRqGv2UQNYEnZUR6gW+YdfzBzDwdDQ70/uVCg4TRhcuqZbMucrh+6ValZMQjHcecQO1QQgFCtUAy+trv0qxxG4X9lDyRbB6nkveoLMkgt2w0lQz664wCXq2Y951mQN2nzB5sjbAu84a5Ez5ped4k+eqk34k8X9cFHi4RwulZNz1+L0KAsZN5c5TzFzpM/SDJgBM2AGzIAZMANmwAyYATNgBm5kwNPMgBkwA2bgPRnQi7Z25xonWrv0+Qu7diy/kHNvkZr/bhBPW/asuC3YkuudY9Y4JCfV1T7TrU7/yVkn0DqXNJ05j3pO7K21YzaVjmeqP6Yyjq3nR4pfAntVbLLFMkItrQFUF8/c5qLzeYxsTf7dYpPjNXnPyns2oYV2LeU/jKmxx8n+ZjC0Qv5ev76aTU56NVwFgAAOyMB+euhpYX5GRIsY/fQungCjibkTGOxq9C5hHr80xpKxsckvHPagn7QhQDY1zuVPDJ5br5lF8tYcnrfGgFgV1vxvYR83KR62YAw/ETn3xLFiyPi5XAm32QyYATNgBsyAGTADZsAMmAEzYAbMgBn4DgOeawbMwJsy0L59EwXtOHXZtyLnfEduXesV4lqetJ8cS2+R9q2ynWv9wMAl/g6Ry1rOlzf1NamYZazNkP14hiyJY898lFGX5Hze8ThnH1tfbVT0BalQG3bj7gqbhwH2hoXRNgn1+FpMjh9SVJOwsFy7B7lLKVHKLtSI1JesVacDQAADOBz1Qlk0PMa41/oXBuhBz3lExCAP47jr0bNgIVhnReF61JFSuqDxEuhbLAjcI4FxzmJMa2QDWk3oRTBu4nzkiWXHBPofc4JpBQqf92egvZf3z/7SGTdTl4EvzcZzbc7VmgEzYAbMgBkwA2bADJgBM2AGzIAZMAOvz4B3aAYGBs69W/aLu4GjR1/N8zLDyUsr28i0t7ZH6D+1zkLt6r9VLPjuZlreX1pbebclfyERu4GHVdXMEyZL37F3qq1Olj+rHNXNKjUWgMMf5gDYSwW9205FJuqM+tAhsumbMgK1PxrNgUbfovaduO7YOyXfuisVzMJGrX6FNa30nWYCGCPMXPMGb9+xnSzs99F3wjCeTRuHudo5OYZSsAIyECeIhxzz1R6yyNsmbdl9WxJu2Hj+pNSpG0nMsDrHFzNgBn6TAa9tBsyAGTADZsAMmAEzYAbMgBkwA2bADLw+A+MO862c5GiqIt/wSVbDNy7KsQXfWOLpprZ8PF3xP1Bwy0+r59JLtvQtyTZ+SV+aI1sbq/Ej0K4x19v15j+jre9WfVwPlE16jhb7b7eu8lfmlcLmobArJdQwVWEp92xKalzxBxmoTU7WDzR3qhYb3AubqWxgay/nMIYHgCOkPSWoJKiyCRwBNlTZIQ+hNlj1tWxcf2guq43gQ4cdBZu/IIJgm7Y+eCgIIbYes/slDjrez4p9F5KyTeBeVEcF99FX7jqulolaSXM9ETE2xU9k9b/xhdTEGt6YlpfeOu93/XHgJk9+WlqDdMb4NANmwAyYgb/AgGswA2bADJgBM2AGzIAZMANmwAyYATOQDOjFXYu0p+QLwOmlb9rWZJtnSV+b98r2JR5k+4k9P8Ma4qKFam7Hc13+Fvl8pm0en+P0Z7xk2iQzLqVsA9IiOVhuvLIXpn7YKm5MO02rL+q5r0lOHiqqvgVN47lkTdsY8lSCLcYINXq/9vv42O0CQPTaAhuAAAmiPv2KaDaJOfwbJ+vr9l+xH6GGZVtYzyYmULfXmu+qV56YUWtRTOfA2jS8qJRdiY+PXeyIQo4BBGrDN0aJWDvq2txr66/RshHSs6mrGN1LSUAeaQfIUsGNSR48S5oiLmFpnm1m4LUZmP6foh+PZqsatmhcVs2AGTADZsAMmIHfYMBrmgEzYAbMgBkwA2bADJgBM2AGFhngC/ITe/tmL/WTIBo0V6Dqc4UB8ZNYCXlrs7hpCbg0Vmw+kyllO4eMa+U8fr7u4F+2Dr6/cW33NOohOa9ueSfL1vnc5xgXNQeLNs9dZXNQpaspXNgkFNRk7Nhwlf2haNdo9aVFwaqxi1LUtC41oh/npAQQwHnUibdcENGxwRoC5/eUQqevawnxSnPUbjq5rfrKRfNatGEoiApQEq1Pa7TraZw4squ2jkXwLME8wqhfqq+t60hnPq3V1mPdDJiBOPpLS7F28Oev/uyt+W03A2bADJgBM2AGzIAZeCgDTm4GzIAZMANmwAyYATNgBszAbzEALpyg6vNKBsTdlVMcvsDA6/PI9mKwHRhRZs3F0IGiawAI/VcHbPyx8xkTqnH9oiapsB5x8NQ4NXGJqh9cqxrAyipKYKq3DPEFVapx2f7K42o8vqyONDehmtS3gfJqTUmi2jQmlEjjGsvGq8ZzyH8JOUdN1grlIrQjQfxLChm7JhUzh2K1r9Yu2/vh0p2Q//1Y8Y5vY6D9eUr9XCY9XWs4N88+M2AGzIAZMANmwAyYATNgBm5mwBPNgBkwA2bADJgBMzAyMH8zN5pvEvNc7XgpYfqXfK9sy7emrXzl/S7tLe/9XC7Fzm1rvF2bq42fr/Hs43Zvrd7ua43HNub59RK7XQQblwDql2v5VRqACDZiNa6/jlvjrmNsRNBVweZnFDZbBTYnQ4jDoQZjQg2RcQPfAAAQAElEQVTR6gHjl0CnYinqOemqQZa6lhbW4BgA7eN9BAZdXwarSao8PXN03T6E45ncImvuR0w+rcXBYNe/lzvMrUuw/I7+nohdCUlQQmPOkUxwyJP1iKyj3wurX7M9IMCEI3rGQXrQR6q7fc/5rJFN936G6uAFQACgdnwCqHbtQR6O6v2FUjKXbGfR1rukn538c845L/PxtkpEyhrOZ5ivN4y76PmzIujn5yzOp397r57f7+BHCcxHqF10ySY/+HNNgH9unINCDTNgBsyAGTADZsAMmAEzYAbMgBm4FwPOYwbMgBkwA2ZgzsDSCzy+uDsKm4+PnM1AuXIoXcixZcRWHuMNDj0bLdoti6c1tHFzPfPN7Wtjxa/51u2qLL3tu/tgn+0EGTiXSz2n1jaPv3asRtgR2gTtDlr76+ml+/cvhkZVX3/82q2raasbKJsQvIEaJw2a1399RQV9aU8JNpd3u4/YEYUNybQHG7ITJuOgKL8wjIZrx+btnnUKPfXBGrXeUDOTUH2CxmAt/X4fe9amuUCJHWsQgBoVeQAIYEDaqiy0sbFbPj9j999/FeVzF/ggCn0jYpQAbUSdO11AbQF6kGPBPtr23M/+i01ENoA7yuB+BPGSYOKjc82eQSercQ0IDDjxsQ5sAKf+6gmufg50P/TEWY6C3jhzgD6BwufvMnCH1XUnhaVUsgtLPtvMgBkwA2bADJgBM2AGzIAZMANmwAyYgR9iwMuYATNgBjYxoDd5CU1IXVJj4zYGxF/itgzvMSs5Oie3MJHzt8Ruj8mskjlLupDjy1LRW3A50/UR7brXz362GQXQhiOAQcbsyMaipFzAIQ6lxAQc7IpTfMcmbKjZKwObsEGogavGcqL6x5hdYT6g1rIrRbMiOIdFRh69lDFe6jRftkT95LJ6a66O9gE9+8N99SpPIgoi0bHZ2rMxWn2Nvd8hFFP9GcM4AMNCvGrPFN8+AbDuIQ2AQRmvWqOFzO04ddkfgcoLE0tS/MKplVucL+HRfJxf3d63ZGD74/mW9Py1TbseM2AGzIAZMANmwAyYATNgBsyAGTADZuD1GfAOzcCBgfblnfSD51Q7fjc/+DVnjsFzfNVc4djqkRgQL4J04zEM5DP6mOyPyqru3TEetNIZel7pySwA2GzEUVP0IqWcw0kRatImaBNnapAGhl9vWgoVJtvvv+Lr61903b6uQxN7qYOvxssgYGz6znWOAQSAad7U+A0emidQVb49G7QAopRdBJhTKIUqc6imGfRrnBNcIFq9Q4SwpxRChzZKSVMIVKM2GqnIJVD91gnWDNasXIlvJRwnZy7J0bRJKF7YFPyQIK0+x7mFdGeEczH2mYH7MqAnbo77ruBsZsAM3JEBpzIDZsAMmAEzYAbMgBkwA2bADJgBM2AGXp+BcYfzd8saj65F0b7lU4DilyDfHO1c6XP/q4+XeEpbu/ff5EZrC209f0lPvubyUo1t/KXYv+PPpm+ogwjuoeKR9eneC8dryJJIz3yc9meQhVSK0gHX7qTrgl3dAdwt2FjtmCkbsJmbrnoWNjTLx0cUcCGU2jTtmENN2+iZqwz2oK+OZdNMjgsQwKFRrTVqfvqqZFw/+gMsieBCgYIBQESCNvnU6JUMHlMO+vS1r3xq/MrfleCuhkewMIdylgKmgxyhZ5EB0WtIMN3FU3OWoImFa4TyEFqrotpkGKHAEQCicIIQ2kgcjmmNgylqnRwrVKC6+VT8HJsnfztwvnKOMzG5IQ9REb98tLUs6b9cnpc3A2bADJgBM/DWDHjzZsAMmAEzYAbMgBkwA2bADJgBM/B+DOT75LlMJtr3uGlr5dK8tClO8yWN2jiJ5GZJ/hRH7Tq6P4nW/ht61rEks54l3mRLfzs3bZKKaSHbE4DNrF7gc6NuXD5DuZMn2MGfK7HUZuD4nOgr1nmFAAIYMPl6Up5IYylRG7njzVHeoE3uXSnx8fEZe/1K6BgPDFJN4UHjteNtZdOX2Zklb+9BBkr0zCVEYTNYuvJQ1xgfu9j991mB3S5kY/GBXanQGB/UGY8RstVawfWJwtgK+gvAPbGlzbpUUE+5V8N638XXv3+x/9+Ir69QI5sZNp1chpviLsnhXNe4gmsD0saUUhtw9uiIaMxVj/Fo7aPpIOis+z5YtmucWxeS3D7rjpHafSLTqpg50vfTcl7H2vin6/J6ZsAMmAEzYAbMgBkwA2EKzIAZMANmwAyYATNgBsyAGXhzBvLdsmRSsfQON31z2c6TL8eZQzbjbzGQ96aVv1VhW8Oafqm2pXnzOflczu1/e9yrGTfhm7VunJ5sbgx/mrACPgMC26KhBrBwrnr5EzWOTcyUavAOTWD1N5m4OsZLEYXU2TzlNTo2gwHUPmKh1Lyu24dkH/oauESwwVsDwBnU9zR1O8T+g4b/PqL/ZEOY6DgWvuivoFtxHcf6kveoEg0SbOj2hJ4lSaFjff1Xx/q62H/tI6hjRNlzIvVeMZwHFcf98wyAowWw8pMz+ZP84hpad46cBCznBQZ7xv24JBXi7cfXrQuC1wTVc6e63KxVXAvnQu0zA2bADJgBM2AGzIAZMANm4LUZ8O7MgBkwA2bADJgBM2AGzEBEvluWjBuOS/PkF25I7Sk/zIDv0w8TvmE53ZPEhnCHrDJQRCM7v6EvWD92uwCqZZoAcCxMlmB4X6E5ae77jv3aEp+7j9gRABjDRm6MBxum0vRvAdfGKsclGCMjqHGZXjohKQRztChsAgOIXVE86BoQPIBBr/0+0JCndIHjUVDjqa5t10e1SW/QqRH9v3/RET0btMFad9yKoH1qTqk1I0rZTfVEc/TMJzSmI1WNbkG5EocA7f4C2LVXhOZItpBNSJv0a5DzWrk0/7Tupah723LVVq6tsSVmbW7aWxbW9IxNuRY3t2e8pRkwA2bADJgBM2AGzIAZMANmwAw8mAGnNwNmwAyYATNgBswAGWjfGadO8+Yz50i2k/Ldb2ubx7Q+6z/LQN6fVv5sBYfV2hrW9EP0ujafux657mlzrEdd52lznursLsYA9hqZWBEU46mfmTlG16LQ7CUsBjfGnNOYqM5X1pjmpz2LKgfARmYJfcFL5qNoPKI2MdnMDB7SAQQAjnhzaJeNnV4Oqom9Ut46NoNlF9TkHDwRmgWU2jDVGpqnGC5IJ0thA1pf7vbKz2AUXSLk17/LG6DOs2dDloLTdZMigNERESVQsSslCgEggAFUIvQrnNnU7QR9ySvQppwTZOPeiuZxiUIED9Va9XGMwrxECIj6bwGzLzvVFQuHcgiV50AAByi81sC1++gYwq6zEjZAiagA52ldISJ6DADHAAe0rZ1NurWQ8/Zx/+eDHuFd29eavalhJIiPZhywdSOKW0OzxpG6Fp/2o2APzIAZMANmwAyYATNgBsyAGTADZsAMmIGHMeDEZsAMmAEzYAbEwNp75DW75rS4FJfvfiXbee+oi6tz+A1OdF+W8JdqUX1Zzxb+FC/kHMl2nsaX8N35C/nbJtSizjltmdKjXup10Bhz6VTgSf5Lk+iv8yhf/GQ7cdwhm4aF1GrfoyXUvK3NShpSUg0AUXa72H18BNhkDR7yA8Ns6QLN09nt98GJEWxQ9pwbRL8rBxvt+rd6d5+fsfv8CIx5ZQv5AE4nYjjUKA09lw3qfd73ATZw9//7iunf6P3fv/j6x7FAX62tj0Cwacpmq/JIT+jr3h12wRZy7Aol1w7GpV+SUzUt9CumAQRA0IgRdQ3q+ko6dQ6nM+Mk09jqadsqgWH20lptDkXN0fov6e3cS7H39a+tvGaPOHhA/RRDRPh4Vwa8bzNgBsyAGTADZsAMmAEzYAbMgBkwA2bg9RnwDs2AGTADlQHwmqA6nWmTnIwLivyJBbdNDQPJ0yXZTLE6Y+ASd/LPptSh7HNUx8bLfK7G61PPe9fnnXqUCWMfZ/CCogWHPq9koEzxXTepUvYcD18E9+x99gGgQk1hQY1Goev1pSpn0N9TyCbJ4NogBRB7Nk970AoG1MYvotshev07voT0+NxFyKZ8jGdkREEoDwCKAwrHCRYXgpq+oeYuga8+9Ouadx3ndH2A0Je7tYSeKbcgIhBRUffEukIHSgCoYBpZQh+XVmV20byOa6tZLT3dwDC/jpWEMaqRHfcQajxtQZ90yYo6YeFSyCXNACW501oCTS96gvtKUPVpBp6EAf5I1x9lyScp+WXL9MbMgBkwA2bADJgBM2AGzIAZMANmwAyYgddnwDs0A8sM5LtlyeWIY6ve5rU49i6PMn7Z+77W5CXluzHx3X3n/JTvxp/3e56BfC4GWTJYQ3Y1eYI9yKHpu2OztrDh2XYsAIS+elVzlv3VQGEKNiBjhHwCE9G3Y6O3RPn8ID4Dn58RH2WYTxn887XsSgCoGGph/rGJWcdsREcLNnjV6J2gRqnADYBQo1fzUJiT4OosjWvQiATjqNazcO01AJpRwyLAuiMGKmhW0xeFCm1LpxqwHffRRmjZBIC6Z3CyQBGSa5D/HGotqod5c41z8as+cSmsBvy2Y4mh367J65uB8wwc/Uy2j/D5afaaATPwGAac1QyYATNgBsyAGTADZsAMmAEzYAbMgBl4fQZWdqiXc3NXvr3bIudz5+M2x9z3KuN2j+f0dr9Lca3/1fV2/7fstZ2f+mme9Eieev+yRRUn/nKdf7W25O5Y1n7pZNKffURhE7EUtk7Lru6GplBDUwPFAoja/N2xwUtnz1ghdmy0ChxXnU1egAFEXxEBINSs1JetQseG7v5rHz2lvoLV2j0bvl3fhex72iu+OP73FV9f/2j/iv5L2Ee/HxBqWhLKLfTUhdCholvQBmLrCQzRyitwEzxx4GRcS+tNUPN334cIVmNaneOeaYRL6yoeDCQF7DhznU4zxsm0h0CTtsTudkygTfUJVKf6pG+C9sG6672mXjndNNFBpwyApnOg2+d7McDHQT+6+rlt8V4keLdmwAyYgd9mwOubATNgBsyAGTADZsAMmAEzYAbMgBkQA+0bult15VnCPN9SzLPb5nucj5f2N4/J8VLsd21/cX7uN+W8Rr5AjsTcp3HOm0v5DpD3MPolrb4I515WJetSoS2iHbQ6Y31uYKDlbNCLGrlCvQ9MITNFsJUboUYs+pAvCm8WG6Fg07d+0UupRuPu4yMKm74C2PgVCqVQ8+zKMJ8Dpqq/jhlsjKrZK6hBqnX2/2Njlw1erhLsXA7gnDxl19fIn7tP9pZ3/DEAEeOveh6iMIjhqoHAkcQcNNdTzc5LCO29Ro8XJaMKDIquJxiJ1J4LY3MNqidn9bHhqubxsHeGsOkLEs9+LAfMznEQtSlcd04bPd0QQC0CrBPV3Ae4KKjrV29XBO9jkNYGVBdPTptWOKcvTraRDJxjrfUx1OfbMcAf60i83ea9YTNgBsyAGTADv8mA1zYDZsAMmAEzYAbMgBkwA2bADNzMQM+ZLTi8eCr+YtAbBoiXxBtuP7T3Bt6qywAAEABJREFU+b7bvkHq85gca34ibX9JZv3LEuw+DQhqS+hp72PoZlHccr71nOSuj0Im4wgxHHt2Gr+6vXqO0ZUINYk7NnODTUZFALxFhPQKNjBDYO7a0MzGJCIABIIHbZ2aykLz5e7QCO7ZHO4ivgaoSVz2XSTAOUHsv76i01yuhZ45dbLhDPqCNauJqvUBBAB5D6D/MBi0nrY1dNo/oUi1T7PZCuA0t4JaZG209ay1596DUjUDoDVCNkF5JSsYU+MpFZ/oyEX1M4/8SlCzME5jQTZBzV9mj6iLsXLKbDiljKWD9xbA5b0tzbXNDJgBM2AGzIAZMANmwAyYATPwRxlwWWbADJgBM2AGzIAZMANmwAz8FQbAQhJUfZ4yoP6ScOqxxQxsZqCw2xcJgD907B72xO7zMz7+7/9i93//Rfnvv+j/+4huRz+bhJFHjaeN46k5yQYlO5uhhqQatd0/Nmybpm2oUUtoVosI1P+CDU1EUL+MOHNkPTWETV5JNVpZmNRNAFTJEApWBCCC0M9di+AB8pJrStIUjJaYoHHhfEkZgdQ0ihovSyJ4pC7J4RQjnsSx7AOOKwJQ/x4J2BwP6lE4m2A7mEptD1d/O2tNrxN8MQNm4CoG2p+nqyY62AyYATNgBsyAGTADZsAMmIF7MuBcZsAMmAEzYAbMgBkwA3+GgaGbEdHKOHO0b1mX9DNTf821VKds1xakOS2unf/X49u9Sf/r9f61+sRZi9P6SqhBSABSdxEFgY9Sv/jdo69SXwCj0E6o8TilGZu9k42N3ej27LF2xD5i30X9YveLOmPBiQnNUQMzOIfL0HM4AUVF1IZtmsd9lEAIwBDDYXCxqDJ4qNnLnNndVN201jMbs8Ogq/NQsynjCnKdiAAQ+oJWOYUYS6h5VR+b1yy6fnhbGKuMMR7aIzBM0FxB8wCEYgEEcIzgAYDXGHxag9C8aI4c99q37IwJTiu7EpJaS1KFSQcQklw4NLeFbEcY96R9TYjhADAo37j2zL8F31hiYeoPmvQ8rqCnPfGDFV23lJ6lc7gu2/tF60ckMe6+/llATlMG9VWMcyzMgBkwA2bADJgBM2AGzIAZMANm4BYGPMcMmAEzYAbMwBoD+dLunGznzuNa31xvY+e+Vxm3e1zSl/apuCX7JdvaC9RL837TP6+5rUU8zNH6qad7enFM23SmU3IyTsqydXIfK+zbsUnEXhnrHfWesue6Z8GYOu842/WjfEl+VLQGietTvtcM3jfeq+M9J3eIouajgEIjUSVVnuoXhpp+Rw063tiejd2OTV3JCtnY+NUcraV7VthfldyhsJ+IMZcaw3xs2PQLHpiBw+iYR/JWTDnZXANxLk+NZYzipKt5XfXRFpKsP1hvbaYWRJWxfChH/eEgH9LbKM0TwBxpB+ZR6TmVikzIm+tIT7T+ycY1AHoSdAyPBG21K0zDlafu+V73nwC5yUxzeWVah/8xBub3cz7+Y+VuL+cXI83hL5Lvpc2AGTADZsAMmAEzYAbMgBkwA2bgvRjwbs2AGTADqwzM39KdGyvJml++OZZi5zHPPl7a45Kt3Wfrb+3vprc8zPUtXMznaHyYp1HiYH0mLatv5TPV/9u1trwhSn5lC9CRiIja2NuzVbjfB9ToG9FzvP/6ql/2SnYc92za9l0XQImP3QcbvkPTN3QwRW0KU+cKMYF2NYjlE6rOZmLP5rIarkK1MU5+Tr/tZM46sTZztXodTRftX5Bhzz0IGguyaXluSGoAw3ywiVvBccpaN6MKbULHdWsOTRE47kd03GPV2SjmlKtP8SIUFgfeI0HrqyncJmvHAEK19gWh/QAIbqgCoB7bDwBMAU5H/NRR+SJ/312PlNXHSfK7uW6br5Vb3Jbl25vIEm5c3tOWGUhaJZcjbP1tBry+GTADZsAMmAEzYAbMgBkwA2bADJgBM/D6DHiHZuB2BvRmr8XtmTxzjQH1FYQ1/zvb22dP+mtx0bOxcYzX2t/jd6NnosX5FYsaiR2buPt//2L/v/+N+Bc9m6HRs/nLBmMZseuGZIUNwM/dLj5KiR113rOA/mOD7ot5lE/NTzBc+XfyjTUV6rW5Kx9R16EMNkOVd/f5GeVDTWQoMqKUkE/NTEGh1QFqhNYJMIbDo5O26mPjN/3Kn3rGyiZoDDAhASAARDAHQFkQapzq1z/H7Oi5Z9UltC7OCiFt8uur6dr85V7Tfq1UzjXUNXjfJM/l1T666GLPxr0a3l+8/7o9gDKfm3nwAWMsuTlY/66m/Qm/V6FWn+P3qon6dI73MHx8l4G8szWPaE1Ugy9mwAz8EQZchhkwA2bADJgBM2AGzIAZMANmwAyYATPw+gzcuMN8w9fKG1O9/bSWw7nekqOXqO34nfU5Txr/VT5U2xYc6u/ZRBTY7IsA51aEj80MkDNyWPmb5OXJpey7KGzwBqFmpn7k1KQEm5/7ry56NglDDUuiNhbZ8FTa2lylknJXSvz7GhrHO85VnsImocCw45O5lFP5OjYsg3OlC8FmZIy2YJNZExXTsZHLamLPze05v6dDUnaqi6fyCYvOBSOA+mVrbZBqAzs2fim1lrip0NrkoOqUMWIa1+D4+YPrQoVTas9ZT9VZcy2Ift2Pil2J3ecuCqUAcKM16LUvpIdPUAzgljX+uR1rtSWwHj7fPbFay3zaauCKo87XhkeshNn8DQZGaivVTJOSqk8zYAbMgBn4dQZcgBkwA2bADJgBM2AGzIAZMANmwAyYgUsM5Bu9ubw0z/5TBuYczsenM+5j+StZ+LI4zmGpzjlHOT7EpqWVB+8dtXaBJR00nsNSKYzvBXZnpmZw1dkfWYq3bcYAOSdfA1utPgtrhkUNTHIe9dcJy8F5eiyDTViwcYj6kMoRVVPzMJqjZ4watPqKdLfbBQB6mYTX6VQMG7t7ItpmbwbQX/77L/DxUS091+6+vqInZAAQ+k96BbhFgkYOqfCkcnyONmBUjr2HEUqEEEGx0+WAiAAbpCjZCB72pT33avyybmXXONS8IzSO0R4rB1CjVrzH5pqb6x9bT0cgGWCDt0q6QbQn6I8JMR59gNsvzC8Z1PWD19OboPpyJ2mKil/bWbIr+VNFgAvNQZPPuzNQny1SLXn35E5oBsyAGTADZsAMXM+AZ5gBM2AGzIAZMANmwAyYATNgBq5iQO9tE1dNdLAZIAN8OTz1Ys7pDF0889mTPA2QNXHq/b7lXMWt79aV1INih4/TtQuKe55vkUu8Jc5vuKhZWcGGJvQV8L6rX2CrqVtKCQAVJ2mYv+Mc2YHjGP1a4dq4lFOgvwpd2NxlQi7ZB9gw1hpqNoeaw/IxBkDIDiDkAygjOG2QMR4ABts4bzQPgjYAg55XlEGbmQfjcFXTRoiM4R7V7M39SM6hmcNDS43N1K7bD/vT+j1tBASNOdx6ah1xuTW+xnGdobvJDWgjI3ruI4Qa1F44oRaXkj5OrfuX5PAvndqH8J2apu1+J8m35orYxHGivu/47Bxw7F0Y8baFsODaZlId2yIddQUDvCd6zq6Y4VAzYAbMgBkwA2bADJiBBzDglGbADJgBM2AGzIAZMANmwAyYgedk4DXf3WNqPuE5b8sTVV2CTcm2oVY4Fu2CfAJ7GbXHJAmADao+5C+87HYfoX+3N/cM0JiDRgIIAOzz7mP3MczRV75NyLHKWE4YbNQBDPrsWlbsCqu+bPrK0Hdc/ys6NZs1btA3ulSA6xFpBzimAxhk37PlS3QEzbEjD+XzUyrLxgCOMIJi+SyosUtOYN23FD/YQKF7RKHiO8oRus8D2GBkgzwIRTOiOTUpEdN9T8uSbCb/eVX7ncDNSP/ZorXiHD9RATd7cjd/Yt3XW2MLk+0dfj0GvCMzYAbMgBkwA2bADJgBM/AUDLhIM2AGzIAZMANmwAxcYGD+pu9CuN0jA3PelsZjqMUCA0t8ydaGvuYbZsThv6A+IH70ENNb8KNFbV5MlW8O1i/9ZTAGAFQ4f/r6VmY2KMePSINtw4hS2BVkEH3BG9Szmdr9G/7t38KxvnqTFNRsDB1jk1Rq0RoCbdM6GsspSBekNwAQmisAiOlAiRBidsgmpFk6sSul5qlmjqNnd1SQYUyrNTRkYHBLoQMAVXDvHGn7HRvAbKByNJyycU9BO5R3sEbNQb02jOmjOp0ADnqhPge9JWhXbupbT92DRM7RvVANqi9YJ2pAeg8SrAElAkBFrZ+2VRnPdPx2rTgpACT7HKae7cnM0aCUwjhcFYqp95wPUyvrAquz7FhjoPJJZys51Cl6JStId6V4RdafSf486mdyDvnqzy3/3FiT53JXXy3CFzNgBsyAGTADZsAMmAEzYAbMwLsx4P2aATNgBsyAGdjKQL64a+MXXvq1butkIHlbknTXs+VxrteAN77MeWupEFft+FiXN3Hs+cFRNg3X5FIpNXbJYdujGCjBJ0WNBi0AcMCuQcfGpv5N3323j/ZXEAP00zdOip56sHmhhocQ9BeCUSHIV6HkBIAAEDHOoyloiKOD+aY5bNZWn2xVOb30/b4au3kMm7qd6t9/xdfXv4o99RrHplsIdSbL0VzGtz9yWRfAehmnaykIjDpF1YPzpLcAEABaU9VPLTHEMW8sHKBdCNW34F8yaQ2hzuE8sHkk5Fj3uqetSvrbHO3+padPupDjZ5TiRPi92rV64veqeOuVf2DzeYclcznp55Bxc3luTvrmczw2A2bADJgBM2AGzIAZMANmwAyYATPw9gyYADNgBszAtxjIN2+t/FbCN53c8remvyk1Z7fdcnUa2HpTP416tCVXviQPdSCG/4IyxgOULTj0ucpAMrUasOgowWYgoF8ZPLT4Oo6FQpsavWrsCqmrcahMAKJTI5cDAPXXOtcmY4wHbRk7WujuB3Ce5srfU6dxCGFDMu3VMPpqnHxEtY8X2RWvYZXQdvqoTV4atYddKbErB8gWatoSmt/T17Pprd1XiMfCi05KjFBst+9C4ALMHgGIFUITgwe543XxZLpqF5dcrup5yek5vocEEACOUmltoRq1aItqjKh/CUPTBNow7n8u6fJ5MwMiV7g5gSf+dQbyZ+uv1/lG9XmrZsAMmAEzYAbMgBkwA2bADJgBM2AGzMDrM+AdmoHLDOSLu5SXZziiZcC8tWxYv4GBbELpUbphuqdsZ6BkKMCGFJt9u90uPgj9euYK2sGgFhzWRuju46M2GdUc3X990bYP6WrG6t/ZLbtdMCDaAwBNA2QHIDEBQPVPhpmi5q7WOJhRVWCQddBeUAJlV8FL9ei5Erp+H123j93nZ6gRDO4fwNn1wQzCjnGFkJ6ga/XUehknqUDZ9KxLfyR6Ns61ZgveqNBYcmnt2hQHryPYGg6OjrA076/aKtd/ojix3uJPFOUiHsBA3uUHpHZKM2AGrmPA0WbADJgBM2AGzIAZMANmwAyYATNgBszA6zNwYYf5hriVF6bY3TBg3hoyLqgtV2v6Woo2fi3mr9vbPV7U90EAABAASURBVBzr+c5cMoYOVbzecbxn9dZuw/eZKUoBIABE6AtWNgvVMGSnLyoUQMgmVBvrB8Z4+nSqWQwgUIavcGVTc7HXV7wcyC5QrSfAWIILR0Xw0Jiinqyjzpeshgg1XFVDAgCnonoByr6rMYoLcGsCbdFCNoF1YvcRTBB77luN2D6C05gngmZwmiykQX5C/KgBXcFxT8SZQ7MVIwkwLxVepxn9DtFxRDOv9z+TJ9Wb2bU+e7oR+3Ff5Fdx9b4qSMUIDOwZ2CI4TqAgBE15JmhrE0AOnql41/p3GJgeIpa0pNPs0wyYATNgBv4CA67BDJgBM2AGzIAZMANmwAyYATNgBsxAMrD0Ik+29FueZ0BctZhH84V7JOa+R4//Wv6Wp7metSZXkoNtiDz+FG/wPNm16SVlT+lIPtl2ri93uJNDB+oW/foVl2awSzqacXjIDhp9jZ2jULNQfoBXNgFlAxDAACoyUaBKXTSn/UJYNgZERRwfAOcJNIsWxUgKNHGICulCGWNTynYV2AhW81fNzArmk5znAA0JqpG6pMbaY0LjCQpITMZGka8Z/oQKVp/QetCFkAR9URGbD90bYfOEXw7U/a745Tq8/HMyAJa9BQzzaQbMgBkwA2bADPwmA17bDJgBM2AGzIAZMANmwAyYATOwyIDeZicWA2w8y4C4mwcsvTGdx3h8YGCdL7E7QNfDDGtnGLjCtcT8ku2KlH82tAQbnhU9HyahGauhqa9e69ehcnc9G8AdwUERJdyX4immkznkqXMnY0R+ISy7fkV03zEPwWRsgjNfxma+3S4gcB1G1hIDJaMC+i+n9R3L7I8QtFVoTovR3lMmMimAqvbcJ7iuIEOvPWktonQRFdT1lxgGP9fv9tFPOemUYwU5b8X9Y+a6T3VCuSd9iszyh7+EwQpU4xFoe5Vz2terbMj7MANmwAyYATNgBsyAGTADZuCIAQ/MgBkwA2bADJgBM2AGzIAZMANmwAy8MwOHjuoSC2x8sqtZPeC1sEEKNV4pOTw5e8br3/7Vvw2shm8GAJw1Q/ouSpQAoP4kS+mqDjAfJ2IExfmz79hk7gbMIsH8dV/M2brUHJ3AfWlvWk8xKaUPQACCai2DaeNVeRUqmetpfE9of0v5WDEbvryqCRyDVBOYnXRyxSY29w1OFChOTkbUvxuQjhynTPtfktrLBBYq/S/V51rMAB/L+nN1SZopM2AGzIAZMANmwAyYATNgBhYZsNEMmAEzYAbMgBkwAyMD8zdso9liIwPmbyNRN4a9Jr/zXS2P03ojdZ62iYHCruoQyAZm7JrmJce1Kckm4BTDSGBsmXW8QQL9iqNrOnt92TuOgDFeUmjswOiTjXnqOpQ1nzqRCfmJjm0R+Xqty3E9WQbNUdjAbCHbADZ+GZj/Dm5KmgJs/kquQusQPffTdfuIgpNQAFHKsPKwXgSA6DlPjVRJQb46W/XSVxgjv4CC2HOv2l8wKPdY58XxIdsRRr7qHOptNIAAEHVtSoD6GABg8I1j1aG8daga1RQmWBbn4xQ1MEK1LyH+1LFeTPK2Jtdn/hFPvVesZU3SdfbUM3MOZyfTubZu2hnyyBNAfY6BZfnItR+aG8x+DnT7NANmwAyYATNgBsyAGTADZsAMmIE5Ax6bATNgBsyAGZgzsPSisn3xNo/3+JiBNf7aKPHZjq1HiJNziPE45RecmxiDbhbqe8R33v/fvDLOz5RbOB/1xF5t7ju4z9aL0vRqcO730X8R1PVA1AdDzhZsskSCD41ihAwBQDdyuCgBDDGUVBZj5sZdqWVWc+G8HYE62nbJpm/KnMU07HkXloGKtFfJJq14GFAtbILqh3HUyVNPzrqvrxBAczZCqYbGKaULGreQTZDt4/Oj1iI9kb4cS8qW0HgLVNeluCkn76saxvWTa/XOR4A7EoLygKiHWBHq4IoLGDsHTQ85c52HJH/TpMnpmvwztLgQM2AGzIAZMANmwAyYATNgBsyAGTADZuD1GfAOzYAZMAObGFh6m7lpooMqAy1/MszHsr07Wk7O6ac8gf2XOU6j/roFLDBB9e3O3Pt35feJK9nABVRMBIDQv9GrX+UMDDbFCEMzlK0+Ngk1FuKag/Nq+Ji36rxsyaPGL1u1jB5PlAgheKhBnOBwfmqubACG/bEOfW0LzZHjHLhdML4Eot/3vI7BnKt/o7iUXQjVqqZxonAtYVyz+nVhLvGoPQOQJYYGPCuSr1qaS+ZLyZwxApQAAjhAeSsyvkm1RZ3+fdw+IvVgrn5EbDyAoaaN4Q4zAy/BAH9s6t+faGW7sdaeeuu3fn8GnNEMmAEzYAbMgBkwA2bADJgBM2AGzIAZeH0GvEMzcGAg37qlPHisbWEgeUu5ZY5jtjOQvKbcPvMnIrOqVh6v23pSbyPSlrL1Wf9pBkouCBwadgAGc8phdPFaG49sYgLj/HYG7e0w2EAN2jTnyL4yUEZBc2pIp09TqxahL3H//Yv+6+v4K93RLQGgNmY6JunZOGXXNPrRpkdRMRVsdILIdVRfQWF4qe6j2GpZuCh/Y1aOZjioWoNaEQ+B+p++UBZovsu5qdZmJVBfA13DqbrJ/cCmVjigj+a/2j0epixds6F8mM1btxR4Z1u7vzundro3ZiCf40rBwkN2yV/nXXlRziunONwMvBsD3q8ZMANmwAyYATNgBsyAGTADZsAMmAEz8PoMjDvU27I5RteiyJd4i843NM650/hWGjR3C27N/9vztuxNMW2dGs/R+n9Xz8pqFfmjIVkNumQEe0Ds/fQJugYP7WN/qH5ZSJ2uNz0HRoaO1zn98fQMXc2FdQC2+NjoU/NSmIcACOAAxQi1gUm7dGE+r47Z+FWDdc/8GgOQOEbyQqtyKrZi30VH0Hx0qpEKLORponq6a1rKYFNX9ckWGiuOzU3Z6hfQrK1jY1nmCsUIHNQckn3HbbARTRmCGr8CfTprk5N77enrJZlfdkE/DpICNIeoMYzVfgddKyliHRmXEkAABPPVvOtTb/Ic74l75w96/YGeS2av1S/UUWvlHwBkL6pObhju0ww8NwPgH+kCd1GffUqdky6fQONkG/V2TBMT8SrjGpgnzoHTfZoBM2AG3psB794MmAEzYAbMgBkwA2bADJgBM2AG3o+BtZdpyUT7Qi1tlgcGLvF3iLysreVK++UM2yJ+Kyr3sSaX6romdmn+g2388VC/LKvM1aZx9oDY2xleYDMiba2c/NNMBr7bmXtfkz/Dx2IDGEAAqBUAg6wDXTQWpBNq4KlhKgmMsfWrVjrPnWr6CQsxY5bJU5gXQEh+fHxEIaI0pdMXOna7YOHRHj1KVNAoqoPzym4XKGxwcyHZBLqDw4o6Zm05lm9CGin1w8BEMSF4ZJM3JU3nTtUBIADU/QHNvoKH6mQt1BZPAKGG8aLzjkYwV4LqVaf4bAEggAFXJXKwGXgCBuqfC1knqCSo6lz0yzEiw9fkGGZhBsyAGTADZsAMrDFguxkwA2bADJgBM2AGzIAZMANvzkD7NjqpWHrblj7LYwaW+DuO8Og7DPxtflXdtLv2x2YyHkXQujTuAyEE5TLiHodznGWgAAgAwcsRMDZKgwcAuhG8RB49FTV9hfplbtfRjWDC2HSwqamvdi/G1oUiSqD+F30X+pXPwfUqlIC51ISWegTuoY4RoaYLckwjQCMlk0ZFjAfXy7+sENRH66IoZTfYy5iLTd++2w/1qc7BG5g3dWkHt6GvaamGOBSAMY+MDfrMpXW4Royo82nruX+FA5hyySbIfjdwXeXUulVy3arTXrkSX4nZomCdidYFIAC0Jutm4KkZ0J8f5zZwyX9urn1mwAyYATNgBsyAGTAD5xmw1wyYATNgBsyAGTADZsAMHBjY8t55S8wh43tp5ua97vew28t3/XLE1kxDnK/bGRD3Lc7PLCfu2tTromeD9ehXIGcgG3khcI2yK1F2u/ggAAQ7eTwpOTdWDjUOGVS9AKii6hcvat6yttpo5Lx5/JT32HcUpt4kgLqm9OrkmIaq6gJeWnC4empNiAtFjBLQbBk2gPvp2TxVnhrNuVNd1TBcgNPbNHiGK3B5zWmNYUpoLIzDzUIrCZoguQT5zkJcsWaeDNOOL4FhPs3AEzDQ/jwslXvJrzn+aRALhhkwA2bADJgBM2AGzIAZuJoBTzADZsAMmAEzYAbehoG1N2gtAVvexLXx76Sbv8ff7SWOH7/qd1e4/FNzOWKoAWzlDRjGr3Rdurdz26X9zuOXxks5Wv5TX4obbCXUhRM0VkOSkCoUNl3B5q50/Zrh2jBkw1JfoIK+OpfxAAIKopQQAATAG0x/nUejpED1cgOS8xgUFZow5pI62TRgXM1Jv4ahej92oS9+u+giENOhEKj5mBbqitMQ3FdtxlKGuEaJENTMXgPjNCd0aJ6koHmCdMbUfJIaN1Dddf7oUy0FCAFAAIijo10jHbTVLwqZY8pFvV0z7ZKJ9NcayGGmW5VcRz4AtS6wWCEoBX2kLEQgoiLOHiiKYwj0ryF30fNeCSf/njBDdCq+Re7jvBQRmn0GY/2xKM/Ms+tPMJDP763yrpvQ4yYoqeQalvyytdCPxzms5U57m8u6GTADZsAMmAEzYAbMgBkwA2bg5RnwBs2AGTADZuD9GMgXYSlbBvRi7dy49Wl+O34XXftu0e57iT/ZltDOa/Wl2NbWxj6jrr1cqvscv5ovXMrxg/4sV0umfiRZr8bynwXjzvpfwSki1pD7Ew9LSP/afNkz5nuSXc7TBAACwOCgUHNFA7XpvkofX2zWxf++Quj2XaicHRuv+68v9mY52tJQVMIWXC/XkbnVmfTQCKZTPq2lL5Slg83o3edn9P/+Rffvf9GxDjWsGcpedVcRKNxTkekEPXcwNBLZMGYXEy0YTQpiEYqjnwtEqKHJsdaRSQAvc9A0nHKQKu1N6mBcuLLxCixHVCv9hX7pS1Btsuc60gWNczWgWnJ4UYJsgA3TCuqxith0AMw4YtOEOwVxVVa+fg16w8fzMvCDlYNrCRTTqfEck5PKOR/dF0/NvxjkADNgBsyAGTADZsAMmAEzYAbMgBkwA6/OgPdnBsyAGThiQG/NEnKkLqmxcZ4B8ZRQZOrnpOJanIttfe2cZ9K/s4d2buq/v/elStI2yOEa7JmkFotHeiUXA97EqP2fw8/QUGojUA1bIZtwlEF0+vJVDV752CRl7zc+/r99lH9d/GMv9X+fiH5H0F8bsawZOIyrjWNgsNHNRi5P5kQM/1XbeNF6miNID86bsN+PUUETQl8nC2DzN3SwVgBRUAhJxHQwhv3KiMYUPLSOoLX23VeooazGcQuGbT71byGHmsBbZrD5Wxu3rFnhKENxubbqEuT7DjIHMORvx1oTGOwkLRZx5eJDI52bW5wn+wHgMwRgMTKNIC9C5k0pm5Bx95OH+vik3i/tm2Rq2XuTLZ9uUyScWg+WM/4zrsN8a5sYcJAZMANmwAyYATNgBsyLuAY/AAAQAElEQVSAGTADZsAMmAEz8PoMeIdm4DwD5989n59rb8wbKnGPQ29AW9wj50/maGuX/pNr/9BaZ7YlV+JsNZuCzmZ4Ued3idGfaYnLFLEFtxDEhm7wh1tf9+7ZeN19fATAUDbj4j/qnzv2ChH/9Wy2doxUzTEcajACKuAwlm0YRQAIxMIhO5EegFFCGigB2ii1HNjUDY0lhdH+xXr/EbUZS1ueRbE5aGRtKGq/TAogQJ9iExyeP9Xw1XxGAZpN5coTZZgHIAoRdzyAIffZlGUhpiMhwtmJg1OzE7JIlzwG8wUBPTBEdBzVb68jVOMIRtD+G63XduXUw8dGBo4Y0wOQ2Dj/VcK07dxLctLK9M1lxlR7m6QafDEDZuBKBhxuBsyAGTADZsAMmAEzYAbMgBkwA2bADLw+A1fsMN++zeUVKd4uVC8pE/PNz3lcG7fzlmJa/1/Xn7N+3cFrmFU82KERhi7NsO+hkyN9azbE8N/W+FePE3eJLXvN2FbO52FuOBmXGBtvVTJXx6Zf7WfSrsavwK5kROZis7DruhBkq81L2oKHGr1t41XjCczL54ZRs5NrVjtzAgjgAC4yC26GoD42fmt91FULdmxKE9IZwXwcM6f0I6ieLzYita6gOhhQlmJpXzrza91OTWA2netclKXQZZuIZh1qQtcA7akq/NFSTurij+LbZ+YBhkU01rqSwRomaCWOZRc0PAvGTnOX9HYySLL2zOZv1EYwx7JNYLDKE6jqrDUyLwqiRdoVcz+wnvowzuX9VrhbJjDTOdD94yfr0Zf2T8De46khF3EOSxUwvuXvKMSkHtHhgRkwA2ZgnQF7zIAZMANmwAyYATNgBsyAGTADZuA9GODLtNUXcMnA/KVaO86Yd5Xn+JPvEi8tl0v60vylONmWYi/ZfsOvWpfwG7U8eM2pZ8P9NnpPnZaxi6I2sZ4Vor7YbuSDy/v99Nzr6p8/8i1VeGCOHcCFAM0T0jWPb8cZc1423UolRgAyIdTUUwOw/lrkf1+hhpvuave1j91uFyV4c9mY0xfCgmIBBIDgJXQUNmXLbhdlR6iBRyO9vC6fwMELzlXOqA3D0/iO9v3+Kyr+/YsYG6aFOYDMA5ZyQGYBZIsoiCh8MEEU2nZExmyRpXBfHx9RiECJith21L0xNCXVYLE8wboQeQDkmXtVXCJ995DAYa275GMSZRSonp7Ih7R1yTaMAVQOAAQVPXLx84fqSfz86k+/Im9dJJ5+Mz+/Af5xtLhoUppyMchGM2AGzIAZMAPvzID3bgbMgBkwA2bADJgBM2AGzMCbMJBvyM7JN6Hipm2e46313ZR8w6R89y65IfzPhajuxJ8r7uEFDTtn32pqAgzPDDhu8dBCfjU5uPoWMGzxFINzxzzf3H/buASbixPYdAO0UIS+8C27HbMOYzVIpUkqvkp5Gb8rJQBUVDtzAqA3ou+6igiOZUswpt93ce5QDWp6BmMj51ECzMWJAGgeoIawQDPD+wqoroKIEQBqfLBxzYoD7LQUci1onqAcLWRbhZrOzKV8qzELDu2p59yOc7VWz/1Jr6GqlQrUUKZU7V23D6HnHJmuQc/cigcgUXmRAgxj6SdgDQACwIlrs4F7C6JPsA7pQc6PEFpDmGWWiYBqITS3Rdpns+405MJrdd1pBacxA2sMgH8mrflsNwNmwAyYATNgBsyAGVhmwFYzYAbMgBkwA2bADJgBM2AGnoWBZ3///uz1f+852bR7v+P+Hsl3ml2O8rBJpzHYOC27XXT7vYYB6JaymUt/x4bu/muwy1kYCwx+jYGDrvEqatz5pwBocnFtdi9P0hXGCEcOoNasJiGVI1dtSjLX19e/2BM9m6sFpEE4jnzoSDsTtMicBSA98kaUsgv9Ku6y23E7GIx3uKIs5GLDVhzdIf2QglxrFTW1EOBDRLM2TNDFAW2yV2jIMfdPNweHU7UKB8ujNK5fa2nlo9ZyXjNwzICfumM+PDIDZsAMmAEzYAbMgBkwAxsYcIgZMANmwAyYATNgBi4woLfNiQuhdpOB5OqcZNhNZ/sGNPWbEv3SpKy5lb9Uyi8se9h1zy7KgKOmT/SsilBDiNpznqw/93FWru1ubf5a/C32XOP83BK8TQOiHvWLUXXmiFKbuxGAbmtMh+zTgOvUD1ObLzs1FsQNYvhvim8Uff/bD0GTVesLavYCnEtMTimsS349P4KmC4XrlCa2Z+1RwGePBaqpqbmj7NjE1tekgPx0cMzrY08RQmhd1VvBFeseKFm+rlFrZl0AAsBg41XzBKr1FActqnHhAhxyyA0cxso3h2KEtEv/Dur+Rt7rnnk7Qs/KmFTrRLUF91siAmP/mXUyDqAUYjjUBBaGUYR0IcZDOgrnjGPlP4cxbBSHeaMhzs2VL+N+XI6cJXcn8scL4oKq6ZRCOs6cmnMOZ6ZucQEIYB1bctwUc25P8i0llV2QT7KFbIYZMANmwAyYATNgBsyAGTADZsAMzBjw0AyYATNgBszAVgbyZZvioYtxloHka0nmRPG4hoxppWLb8bPpa/XLvoRn219TL3szsYYprHk21AhqMcU8q9LsLZb0S/uaz2njtzwrimnn3Kaz46ZEA9RQVBpJQTogn7Q4baSEDoT+aznQWAh6QgebtiFIT7A5CyBHJ1LrAwe/xoICZU1oPAdQ2EdlRDYeGcBRCH1t9op8GnkWriE72JzlsJ6yJaqhuehXNgfzN6ZtquYQdS3OwKhrHQ4n+qQLipNUNxSYRtV0r4uyzqH1BNm/u07NwfsuiRj/E/UEzbTEhIOGCFqH24HDYyMOhHjUMawbXDvGo7Us6WOYBRkQPxQ3nZq7hJuSadIvY2kvS7a2zPQv2ZZ8bZx1M2AGzIAZMANmwAyYATNgBsyAGTADb8mAN20GzIAZuImBfNsmeVMCT6oMiL9LqIHjpY0dTU8l1upv7Uv6U21yLPZ0H2DfRAjKATEdoCZQ+LzIgJhaQ05u/Wm7TbIBfJio/lqiZwdOqN40UkJf1rJ5GQl18hgEIHhWRLYz5SuI+sWtdMZNZ9Oc7elLAMozYIqlAow2Sg7ZGOwreOHJjiKNugoKAUDLeLKG4Hq9wLX0FxFK0M9gNXQTii7tPBka1LjaQG6M31G5PquI/DeI9RcqMh1dlUWtKW4ABIC613YMDPacd2+ptYRb8wIYppL74R5wyI0iCh8T+qhHUMbh0P3JETD4VIMQHIubjvkSuq8oCEG6IF3IPI+SWkt4VP6XzaubKLzsBr+/MdEjfD/Te2Xwbs2AGTADZsAMmAEzYAbMgBkwA2bADJiB12fAOzQDZuCZGQCLFyie8lTtiafcwPeKfumX1tqc8D2KLs/WGok2Om0pW9/1Ortww6SeDV925DjQL2bu2GfrCQ5rG1IykQ92K+XreRE6yhGgVMMVjBXoUb8vgV2p2XvGJBhy1akVhY5LfHE3/ccugk1q2dpEatL1bN5Ca1HKB152rKuM4PDiCXAWz4uB84DCScJoB3VhHB4J8RMMrzjyPPtg2BS4MSEoE3r8ejZ11SRml7t6Qgd4ESjqOeriTqi2u1z0xCTuktBJLjCgWylcCHsL98mTJ2KEW3aveYlb5nuOGXheBly5GTADZsAMmAEzYAbMgBkwA2bADJgBM/D6DHiHf56BfNu5JNvi9RKzHf8VfanutLU1qn6htT2Dnnu5XoIdvQFRezjPuPtYPFouFgNmxjZ+SZ+FT8N5bDrmdo3Td7ssoYYm5w8N2I69NzZt1bgl+qDOGxq1O8cFeQYbqC00j9OHU3e7gnliTxsndPtxiT7U2KQl1KwVNJZTkl7GH07lFQ6WdU3zlS/UVFVTmbLm5RStp8ai8u9ZS9DQqQHMfZRx7wybTn1x22JyUFE8wA1qPsf3Opmxpmq/fGWZ1SaZqIZfuuheCNcuP80p3CUBUCpJNnup1/vD+9HtuxByTr0PjOuI5EBS97lKztUpXZD+PShLos2kmhOt/aDXPbDOg8XaEQNJa8ojpweVAT5i+rNsTtF8XGOXLrP5m+ct5bLNDJgBM/B0DLhgM2AGzIAZMANmwAyYATNgBsyAGTADZuB+DPBlY5zDpZXy7eSavDR/zf9T9rW60/5TdTxoHTWjbgZrqjTw+agvtBckQ57vrJti2SmpHp3cZ/2ZSGPGzWX6M14ybZKKlxSkX4LibkPRNDXcAPbt2YTr1exlPQACQATPPrq250u9j9WGlx4adVljPDg/uEp+rannQTlHb0hHKbHbfUSh3O/38UX0rCUuHEmLwpRXeZRPY0nZBI0VKzmUo6tGyyjcd2IeIfvctmms5qCQwdKFcayKBA1V6wQacw/yPQqV78LFHrXAUt5mPa0szMO09xbpxzi3yqWJGXiTTPY1WcnnkN24lgGzuI0xPe9TZJI2GS4r+fRKXo52hBkwA2bADJiBF2DAWzADZsAMmAEzYAbMgBkwA2bADEwM6K2YMBmsXM1AvpS8JK9O7Akvw8ClZ0P+B2z2R1Iu/fmh/bS4VEgbm/ranPl6GifW5myzl2CjVV9dqnmqJqC+ugx1TyPoYqOX/trspaTpYFOTV3XLmFCMwPnA6Ew5xmR/OKXWFLpOTeY+1ATelRLA8XzFCCygZgJQY9QsEYASmquyhrgIREQBt6iGcrcPZqUlAkCF9tqxCVv3R6m5hb54xKHGupC5R11ra93KR/okQf4J1SNoTwKAWrt0QaHfhfJ05Oe7eZbmAxjM4pfQWtVQRnsdzC7js1054RxJoTBXz3FGoyAqgJBdqGPapQsZe53EdeGOPjAw3js90xUHz7GWccdWj8iAnnUKn2bADJgBM2AGzIAZMAMbGHCIGTADZsAMmAEzYAbMgBkwA2bADJgBM3DKALumanYdujEIMCoRASDUVIt69BxX5ejSs5kpDEZQJKg2Z1olQ41iom/QhHIdRMemcI1rHD31FgCzEYWICHojpIOaGindv3/xj5Ce9l0p9A5njaMqSfH9szAT+QjhmmxNY/OaafeIBVD5vkeua3IAOAmXJSFn6ktS/kR9Rsl9+2yk7zrZrnTdzPtEawcdUyU05vBJzpa91M+Vrt2t4dy8V/UlZ5KX9ijeLsXYbwbMgBkwA2bADJgBM2AGXpgBb80MmAEzYAbMgBkwAw0Delu2hiasfrXSxrU+69sYaPlb07dlctTfY2Dtjh7bj0dx8nOV/r+3v5+pKPffyp9ZuV2FndA+oCubrcDQduip634Bu9rHRLBPzOaa3GrYAggAoQMYZG3WSu9lFWRn4qDswTx08KyeUdZc1NWc1VT5EtVHo/JKb9GxuD0RO+Zlen35C1BnE7XGUQbrVa6ejdgy+vTFr2xCYV2C9ETPZnSnuWnYIpmfmzuKbNc5cojo1qC5HGtdCqbpK1ha/XkRL7IvATtWTyz5rrIVEsgJmNdGOwRyByCAAQz91glgmp/7lgHAtAYAmQbw+ejHezKXQ0CE6ox6HC6ybcFhhrRmXQ1jPq5G5S0UHQAAEABJREFUXmRPcPiNU3sawKeaP3f9HHpGhPkaufyanMf/1pj3Tz+qJ8uzbv6xEJVi6qsyvnfoGTuH72W/8+yWq9RTri3VcjfGLJhGj4UZMANmwAyYATNgBsyAGTADZuBVGPA+zIAZMANmwAwsMaCXaWmXLuQ435ppLLsg3biNAfG3hsyYnC/JjPmrcqnm1vZX695Yl17O6/adDW/3m/o4oQ6ZQE2sVYyxLylEwKWNkZ/aHJFsYy/NlT/RzrteL93XV5Tdrs4ESpSipm8f+30X+tXQaoiyL8rxvn6RC67bQp1KjXfMkfE1GffUs3HX7/uaR/tUI4bTI1E4cVdKaG5BGaZxMcVpsGczTDIBaOYwAqgTqlfNXi5X8wbnC/t/X/H175/Kox0MAWWcHGgs0pky1MAVGtdDVNWcibVnrZ/jc7IjL3vuTfdO887FbvIVBIDgxjeF3yuIK8YSMn/6cnxOQnsgzsXIV59JPpfSj5GrScojmdA4kbZWpu86Ce7+GEHLKeLJD7B+geKx5xNnFz9CuwWNW7S+Nb2NT30t1nYzYAbMgBkwA2bADJgBM2AGzIAZMANPyYCLNgNmwAycZUBv3YU2KN+USbZ2649jQFxfwuNW/17mS3Wn/3ur/N7srF9yrQr51rA2513sLS/X7vnS3Naf+rVrHOKLGojdfl8tgBJGACXAxmw/fnkovXAMIABEqJub2BX2W9nkZVOyfHzEFxvK6sEyMDQPQBTODR49HVMDTn8GE4OtqzkYwmmokL4rRaICQK4YDOCpOK6NCA4C2fxjw1mNzMIm3y7o5BoAZVw4FMMmNgpnUVeT9cKMwQ3WKIgrYeRycDZXxTTD0LhiMOovSQzacK1/AYNlqxEtAAiAHJBDAFFqnaXa4jsHeRJfIf5a0K579Z3U95yrWpZwbg3e+umZqbr2RP6GZ64P5VufX2fQLUnxoye4WoLqM52iq8Ufr70+C/lMNPIvlJ00trWkTbK1W48wB2bADJgBM2AGzIAZMANmwAyYATNgBszA6zPgHZqB6xjQO9brZjhabx7naFlJX2u7Rs/5Ka+Z69jvM5C8pzzOKOuxxaOI9s8RMdQi/vRReNQCsxECFI7BfmCJwibjjk1RNYjlj9kh29f/+3/VCpCE2rClVPcyKOWRnQDAnKhWRFQZGw41PxUmSoM5lLpCa6lhSZv8icw9l+k/kZyvfWiP+qpWXw3vs4kLcXEy46KhMGdcMVe11qRsUFbJCzBYay6O5ycA0oG5+SXG2pWQm5HeIu1LUs9J4sRfmIW8kbjaGD725yzJ9LR62h4tWWPM8eg175N/XnWO75P9tbPoSROmXc7Ik0+o/vRJVoMvZuDtGTABZsAMmAEzYAbMgBkwA2bADJgBM2AGzMDrM9DsUG/KltCEHL1jbe3WlxlY4lO2jJaeSNs1Mue28pr5fym23cM5/Y/WrK8RKw715S5OLelp5SHqObV2L62+tBu9hBfka2Oly/a3UQAEgFplfvXaSjVD1SBVgGQL2YBhLtSQ7fbx+fk55ZM/+j4q6mD7BRi+dmWB06SObTuA6xG1CSxPHSJQwHVkoOgYyWZqRwyWhSvDQ6BLtZcdG97ETuBeChH6opf+R58tp9IBBDDg0WuHeBPEVQvaKqcPL+B7C+gr3haqOTHtjXupupYCL8QUw+Hh5LPKZ4xPEE3SKU7Gsj0KLGxrapV3DlvzOO7vMMDbn3+u6dZmYZM+88suZJylGTADZuA9GfCuzYAZMANmwAyYATNgBsyAGTADZuA9GdCbsRYtC3yR1g6tb2Sg5VO6pkmuQf4W4j3R2lPfmifjW/nX9LW9pP2v1ct6atM362slfeN5bG1HqY+BTy9yPynbDekZbsepZ+xcpv/vyforoMFmZ9ntYvfxEWpAqkxJAEeNSAByHUGNUsXu9auf92y8quGbEa2uuWrEpY8SOM7XqXHLOZJf+32U3S6Un6HT2WkK64VyUQeGRnHHtdW469mwozkK7ZKqbZq8pDBXVOwC5YBCnYalGbb9MgO6r3NsKQkFR8/z+o+pPG3G+bj13UsHEyWo+nxbBtQEnjafj4TkaJQ/MZoszIAZMANmwAy8JwPetRkwA2bADJgBM2AGzIAZMANm4IQBvUhLnDht2MTA/H34pbGSJuetlH0JypdY8tv2WAaSe8nTlZatEe2dlR4/efzYWtpZYm1RMZRYi/kb9qLGLbu+0av5yiZq3/UBaIMRhY1RAFF2u9ABQGICgBoLoNoA1HFturKRW42zS/XJxliJFnvWoF/5DCB2pRxyxXAAzM8mXpEcoXwVnNuzflCG1uZ8NZKD+9GehgwPuOorYQElooVsiWgO2cYhCkbtVMgHoHJQKOseuS9gsGlcZxVECHVww4X8iKOaQ3kStD+UtxtKvceUyiv3mPIeOe+fA0wpUOSp50bIsaUZMANmwAyYATNgBsyAGXhjBrx1M2AGzIAZMANmwAyYATNgBh7FwOzd9Mkyl/wnE1YM98qzkt7mCwws879svZDqJd3Pz0RRw7W9N2VXoux2oa/B1WQU1CQGDpuVTch5AGLHObXhGlGbltEcsitH97U/WNnMVA41ffW1rxwAap6y24WOvjZzqfXBnm4/5IUarRh0uoCqB6+M0RfINPYEz0JfgsOjU/sWJuO8uaaxMAX8nCJetqymuO7rKwTpW+a8fAwb17WhPUpwwwmqoUdDX4kLfKpoGizSD5pGdN18zjOtjZcWyGpTLsXY9swMLD0Nz7wf124GzIAZMANmwAyYATNgBn6YAS9nBsyAGTADZsAMmIENDPj96gaSFkKSN8kFNzsxMSFWjqU3oLK14cqfaO3Wv8+AuF5Cmzm5lzzYNUocrO+uJZfPx0P9FdBqHg7oQo3aXm0yfU077gfQLY9QIxcYfuWyXJojKbsADHGyRavTUEqhCRW80DKcatDuSqmDXaFkY5id3DpmdIAa2MxTs1a/9lTxKKyBthihZrXiVLZ0TomqczZQPVGoCz3nCIrTONTkFTRJMqHxFqBECOfmyRfjoVipuQfpDVSXas+9iWPtHUAA3Df5kQ1AnQXmK2UX2LEO5qzGWy7kJdescswhrrZgDN8u5utdOT6uiU8s58s2L0C/GnzJXh8QEk36YgAoEyUwGIPGEaAkYvkAEAAyLR+rrmIycK1jfTnPZiuXinPYnOhCIJ+3OIc6fa2Q6nzKi37GhIcVv0TZuJj+DBD0yIA3eQKfL2AaVc84xcIMmAEzYAbMgBkwA2bADJgBM/AmDHibZsAMmAEzYAaSAVA5B7p9XsmA+GynaDzHmr+1S8+mWUrZEsqZuuVjGBh514vminaVhv8axrGabwm+eY6qt3NeTeeeL26pksMoSYrp1NzEZHyAkmu08rplasswGx1Dn2fcjAQbsgACGNCmBhBq+u73X1HmcfS1sa2/2rVQVaLOHVX2mfqaU3n1VfB+v49gYy9YZU9AXwaPucFJR6Bd++jZbAXoodQ8Fs9TY20ogloFF+M52IKHmqwUR6dswpHxgQPVxqKG+riOxgLVxRNAAOCUPvb//lV0HTlbjL7eCE7ZCobe/by0drtgxvZ8Xno+XwnFVJ126ZeRmZbk8ew24tgTIV+8xaGdnsMPkPBCSyST2pJ0ScMMmAEzYAbMgBkwA2bADJgBM2AGzIAZiAiTYAbMgBmYGNCbsy2YJli5yEDLp4Lb8Vxf88t+CW2uS7H235+BOf/DGOxoCEGZ0BgRkyVe5vjOrtq5qT+CmMy9JLevx94sG4hsjtW/BMB+qKQaZuwqBruzAaBCKQFIxO7jI8Cmbx0E57PhNui8gjEC1ZAUpBNMz34um7yMl05TPdVkBRBq/EpnUbErJbAr0e0QeyL+K/FVYviLB6w32BCuk5VI430fhQiNObf6yo4TaNB6RN0ThvoASgZpPQqmO4zr/sG19Suo5WzBdHWNSXZcg2B8CGo8K156QuMNUC1dzmd8LkH17Akgyu4jdAAkScpPQ/dA+Ol1l9ZL4hqpxrC+Bl4KP2erz0I+O5LkOlqcTM5FTxyvZajbHH5mjjdWHTSlpPob5y8v/xtbftc1vW8zYAbMgBkwA2bADJgBM2AGzIAZMANm4PUZ8A7NwHYG8sVgyu0zXyMy993Ka3e29N63zXHJ38Y+m97ylvqz7WFDvXVrS/exOpggJdUrzpzVyium/0BoW5n0H1jyF5dgGxWxY0NLt7pwtPvvM76+vtjjZKP2f/+rTdnaBAv2OdkA01e5nb7MpV5KYS8M7Kv2E/QrpPVv0tLAGePJ/KJSefbKzMW6Ucpe6FckmO9jt4t/zC97RUH0H2zkssEJ6jWOF6bgElxXtRL7f/+L3ednlDEXQ3gqA8WVJ8DsOiWvnKvwrtvHfv9F7vYkjc1hGa9A7jO/stcuOvItmWnEpZBjzQFYdBpSFtqEHL+45G5jCbntfs/7wUa1YtLWSnFcoQChdZ7V6yxGSFK8/ClyEtqs9j2H7IYZMANm4GEMOLEZMANmwAyYATNgBsyAGTADZsAMmAEz8JIMHL1n5A7XxnRN51LM5HwDZWn/sl27db3zzTmaP0f6JOe+diz/OWgd4VzMT/ra2lv9J2v4ybXEfULrDntmN479lT6gL0XllmsDesYIFN8+lWcLrltoKeN1GX42eqnetG2vpNRQNQh3VAU2EQHeZjVdKaufFzUbAfDG08dm5F5NWkrZBYbUs7CJK9SBLoxhp5ZnH7X5y7Gk0LEJvO90jVCDc1dKaKRmZoeIniV16GtT94Pd0NJFcBj1YBOv+/cv6q+KZg6mCnZdA/wvNKafzhq6dgFQcwcPrU8xjXvuD4BMA9a4XbAXztuVMuUKcCNDlrNX7U0gCXU7Aa5fQAGayAy5A4ZxP34p3NNWk3K/4DoA6rBeOLdKXwYGxnslzkSfECG+lhDTMU6bxkeK+BZ0H5QwwZQAL8fBHMkmUP3OmUWtye/kXppb12Hd/DkMYSkmahA9c0nTo89fWPJbW5rXOx9/K7knmwEzYAbegQHv0QyYATNgBsyAGTADZsAMmAEzYAZem4H5C7P5eGn385gcL8W+oi33m1J7TF1S461Q/K3INfg+ecP794xelj9pne9Xa7c29qxoSgvVkzN9rTwJ+hHDyL3e5S9hqQY1p4ST9/xLwcu2pX2nbXnGT1qzkrn8yRquWWtep8bXzI8o6ltpir7aFaQX/lCCzUM1cgXZANQmLoAAIFOU3S52nx+xowRQ7QCCyoA4HACGhijzUomeDcvQwXCNpar8Wg9jATmCqUA32PjtA5qjAIG6ciCGAxg15ddXnooZXPUKjP46unzpGVI4R6B6/YkSkYjLh6qr0MIZLoP0lNLPANgYeCbHmktNU96INfeft4sZYShU2hYM0Xltb03aluVS5NJ6y7P/pvWa+rX/xM/tZl7hz6183UrzOtfG12V1tBkwA2bADJiBN2LAWzUDZsAMmAEzYAbMgBkwA2bADJxlIN9NSp4NfJMee5QAABAASURBVFHnfN/z8U9se+2tZ2v/iTpuWWPOVzvu2R5tx6f55U2ceh9t0crzNVrOW30el2PlSKRtu9TM7dEXIh/iVoWJhyzwZ5IWtimj/+rqX11A4LQwNhXV/EsoAEAAbAh3XdRfqUsjgKAxzh0AYsemqNbcFcRH2cX80F9GCKYSCqsDlVy7ytr4Zb1fX1Ho019ISMmfvJquxrUNYK5bHZKyE4rpWP/8y9/5uM47d2GNIUxffpYIEDmObxx6BsfpoBQotp/kKhLbZ51Eiqte+znxPKmBvOovD7TIZ2e+I/A5bdGPz07KebzHf4wB3uu1e/vHKt1cjv4cSGye5EAzYAbMgBkwA2bADLwIA96GGTADZsAMmAEzYAbMgBkwA5cY0NvDSzH2rzPw7PzlS3HJ9V0+yvM87D1Ppbfeq1L++y/wsYvabMWw4Z7Nvn5sdEVho5e6FgAQwICy2wXU+KRDjVT9u8H69385HE7NEYZRvYJXYYcSHx+f8Y9NXK0TPPQoCgCGNQoiGFfGJjGAKCN6Nm6VugCxKyUYGYCuEbXhKV3gcDpnY+CwrynmFoW1hHDtXDVml+awruDmxt3UfQGIwv963pcYD5AbIKNG44MEMK6T8kHr/ERa7WQJPTnvdU8a1PHZovTEDsi/9zOMzk56Umfu7Jz83a3NK/vdah6z+tKz+5iVnNUMmAEzYAbMgBkwA2bADPw5BlyQGTADZsAMmAEzYAZmDLzDG8HZli8O2zeIF4MfGNDemwcuc/fUa/y1+5nrS0VkzJLvEbZcT/J8fkUMGLoah2vUb6kG3/kca9419tbiH2PPHcxlu9rfqLSt6BF66b7+RRREhRp8bITpLuvLWi04fOEroiKAsWlKGToYC0BaFDZiBTXS1MCssnqGi8ZqqEl2+y56Nk2la7ZauAACqmMIDw54gpInUNcGKIPHUA6V4QRYF4vOB7XmgR7WMZB1RmKYEkzIE1H3ybCejT9BY0mBKZVkQJweqp87iQrlR2FsN0C6cDrtYFFDlzzUBjJrmBzKlQPEUCf3qHpqXeQJoCOi+lRHIu59cC2lhPbS1iXjr+P7BYhPYWsmkI8W/XD3I3Q7Jhyex6iHHFV53ou2oB+OxLQTPbjCZKBSg0dJ8RNnu+SS/hM1PGIN/cwR9ed7/DOq6qPtEUs6pxkwA2bADJgBM2AGzIAZMANm4O8x4IrMgBkwA2bg/RhYesnX2pIRvZsUciy5FCf7q0P7bveocaK1b9E1b0vcuZj5fTkX+xd88z1rnFB9w35kYROIhmFM5eiUv8WRcz7ge96pd/Vdnb2KQ12qTZgvOI6nAhlT3/mP9iomZx0954X7UkNtQrsL7a8dv65e1EwYHrDDJrV9odvvQ9jtPhjCVle3j/3+q9p6NS6bJiSgGRHAIJVXCB2y6eGlLpvAhKHIwqukoFsCUBNkpwQ45rzpVB5hMhwrNfduV43AbG61NhfmyQjJOZrIVVVfPwtTAEqEEDzU4E1weHTS3q6XPoDNQ9bVjgEE2Hise5ODjSAJYbJp8ChwbQDH2WmbDK0+GR+j1P0+Yj1xSvQC+a/rcAsaU0x/TOgZnUP+A8RTQtbUJTV+FSQL8/1on3PMY+40fqM0yegbbdlbNQNmwAyYATNgBsyAGTADZsAMmAEzMDDgqxkwA2/IQL4NuySXqFmasxT3arZ239pbO05d9i3IeMkt8a8Qo70mtJ/UWxnsWh0QC0cbLX0h5MGmfG8vectSqnqOy3lyRhuZtpSt75ye8ZfkuRzrvjbretSreArAhuVeX63ygWDjK9gAqzbusJRdAAg1ODs2f7MpRtdwKp5+AOzn9kcAUOfyUmPLbshVAiHQO319q+4a8gviggjqDKv5Ig/WpX+ruB/rUC0JhQCQCICSjWuAslpWLqwdGOrmQsGJA4IH7XVMdfXkfK2f/qI5OZAsiD2b5EL9d4XZ8A1BPgElokU0B28FmF876LVv6qpnB9XbhdbtRh40CwDdA+S7Bpp/Flw/BAVJcl8hcM1cR65qk70OHnPReuLzMdmbrOS/Gc1UOVvM3O8yBDcqUPj8YQb8+FXCfTEDZsAMmAEzYAbMgBkwA2bADJgBM2AGXp8B79AMnDLQvhyTfhphy3de3IrTFt9h8zt1fGfde8y9xIH2JtxjrXvnUO1rOeVrsRZn+yswUHgEu4fRHmVs7rHTSBdCMR8fn5Rq4haa+/ol8NfXV3AQOoDlh71nE7Q27hgrXVHKr3mSGlf//iu+1NRkN1h2AZBX2bkMm49gA7WjHCxRawMOMcBBjzxoU34NU6YOoOaQfc/69LWzdPkvgnOTF3ETYENXkwpYLH+A1LTlGOCYcuuZ0f24T40BXdlgZ2O8p8rsEeN6AA3xewd23HdTg2qb457VAVv2O69gbXxa2Xr2Jkf9lQgcrwefJrbFDGxkgE8W/xTkHyOMn+s0+TQDZiDCHJgBM2AGzIAZMANmwAyYATNgBsyAGTADr8/AbIfzN2Uaz0I8JAN6aZ3g8P9n71/UG9eVGGEUIO2smfd/1vPP7tgSD0CJNq3Il9xtp9SCSBarikVI6b0/YSl982k+l7g5+IrjMm8bXwn70elWk9u2cN9vNreN39ba9pNwXWu4VEPnb32jvoG+5P+xucaI249l+KkoV2h8dD3HGh+N/5m4VL/cXKzlL1ZHi60SMQ+CqIQ3C6QWSslpY5vt9hBJ+utUiZSKacZhGLDf7aZfGa18JKvg6nnnJenuZJO4SUGD6dHz8+hZ+zin4ke1FkYTCJLQBe1wPvdJ2dXx2FBXWrOSyT7OYrTt7vfxSWuTlIkOkfqiGK03DdavzjNIuDZGidfVS8LtoH7R3skpV5rbOn/poiVPprU+OfOqvHVawq9F4ObnGnqQrHsgb2tbntomAg3VoEsbt1Z11C+Ch7GuU/uqU571vrnGkYDhOj1usM9nQFLlObkz4vLhv8Qu4XI06maaz2E5d06hkioPJFfbluLLWyrjJWg6zgdm4NK99dwDby1KDwaCgWAgGPh9BqKCYCAYCAaCgWAgGAgGgoFgIBgIBh6TgdN3s9NLXNseczf3V7W5XMOtlfrFpdH813I1W/O5p7bV1lrX1vf7vXnuF/FG++hrOdbZW+uv5HVcFT/avtyeeD3JwBxcwke22ef7SPzPx6S6pMU9CVi1LzEvqZ9TrmKbxcVBYqZUVMD7A0BOHc/5K2CLvMgJyyOlhLzZIL9skfMGVXSdnRxbu86VOOWUf8q59ilbnVc9RcKtxV+PqUuDupAzzh2kPAVSrZzIqVVXYerPY5J1TK2vjqdvBjnFJrUtqO5N45QyenubX2spo1EssKpfz7lvO0lUTlhnvuVSJOoOFuz3e93u7gdfdXgOat8snE4LsuiL3qR+tb0J/JiBVMKPhd4c5RV6OLCN3T/+H4uOo2kirsFAMBAMBAPBQDAQDAQDwcA9MxC1BQPBQDAQDAQDwUAwEAwEA0/AgN/LNjzBdu5uC41bt7cW196gt/bWuHv0W+67jR9hb61Gt+vcUgLwEahyjr2XwMMey530435T7b72tnP9Pkfrn/O9GzvSQdSzkCdxbZDY6i9Yq+CqMUmQhMVbMsGCrgVOkijy9ZgWTiUO2m54eyTdoI4lLDo+S9yF7QI5zderRV51kmykOo5UPgUDih32A1SAUBQ+z9vHcarBXXKy1/VkIKdxjdPYuUjWeHJqD3Maa8JesF/FNLp4Jfl2PhH+ldD0Xj0rztwcUEatIRwMc8d2d91q70XQz6EtONQGhWq+CKO/MlYrk6YJ5gRq7WJO3gHH90gpK186mlTHlHMUXaOoKYDWOeDoeezJ5Th4kl6/JyvaDU+yvdhGMBAMBAPBQDAQDAQDwUAwEAw8OwOxv2AgGAgGgoFgIBgIBp6FAWojDerG+cUMNG7dfjT1Z2I/uuZPxXlvxk+t94F1rGdYw/hA6POHVHK+aJv3/Rx0Sp/2K+FQ1zcnOW2CpMTBCdn/JvB2cxhPQSZu7i1ypZzhL4mLBFsLihaYSVaN03IomWq/ZSgSHjFo5DyG0hbFSoHUKbvGPp3LcP8NlN82km5ATu0bf+dvqJ7zZfafR6tNko9RJy3Ium61434vwXSoqHO6eM8NkI9Mh9N2D6YKgdaiHemNpc3A+6lf7vpL7YP1hs7ChSTII9q0xeW02SD5fufTR6b5tJbqNKj7dCfx9k+/ST+ZS/Tz0Q8GgoFgIBgIBoKBYCAYCAaCgWAgGAgGfpyBWDAYCAaCgWAgGLgrBpZvUM+N14qmjEvIFOcXMbDk1uP3pnZMw3tj78W/fyZdUxu7/3Vw1q/L1mcy/23sVYw2/out99/wd/af6pecEj+Lv7LVvkmCEmOTWimL9deCQ6JmShL+7Ke+x/Yf/r1i2O2VQnOOBZGEg5IrPknCRxVv1ZFJ0wWDrkMCRgFp9nEjWNBUA/87us6faz1JyypOIjAp4Vi1KF09/dWyY+pAl9b3mu4bMgOKgw5/jaxG2zv9N4ubzW3zlRPOwXmL+DC0HfkpUvXVsey2Ja+p+jVTT6/tuDrwJWmn2kuzVSFY4nCpEFuaq+vbtwNJlZgEt0RKucJiLUncehTnv+bsvRiDpforziq5eqj1r5NvqLZLF/PQ45Kv51yP4f4a/F+3XMIcQ615DrOL7uv0nOiWwPfWnDX4HqOtA/O+xCHL13bELy7hhtWqy6UcnqtOFy5+fi7hQmid8hqXUJ3+4OUSJ56bKanPo34OzrWzWzTBQDAQDAQDwUAwEAwEA8FAMBAMBAN/mIHYejAQDAQD98mAX3JdwlrVfve6Zg/b1zDwUX4vxXluDV9T8fdm8fPZr+Bxj37uh/tNkzjXtnKaQONb0GwnOsbB+Ac6vncf2eYJeYsEH825SPNNwzR9OTpWLamt0bbj1oAEHgu+KWdkiYskwZyQX16Qc8aw32Hc7ZA38xfBSkTBZ5JwbLGMJNyHDoucGoIkUs6gwRaB6ZCQShI5JfjfGDa22y22//1X46DDeZ1zM68r0+VT+7AAm7WeHR3v1nDfcL9CvrW9cHHFDeaowbak2o0+3OPNZoucNwAT6iHxRgpj7friGsyP+2ug4ozlHDmJ4vV+jkOdJl1J7V68eM2LDjdOejXD7m6XsP0rscx/HBP+A10vAzcfzmeg5kR3UP1rkEucbxgI1t5QUg3XeLl1viY7f4mZYCAYCAaCgWAgGAgGgoFgIBgIBoKBYCAYeH4GYofBwBMx0L8Ve6Jt3c1WPsrvpbh+bq1/N5t/sELWuFyzrW3rVr+12L9o6/l6vP1Lk0zQpaKVz00GsgTKGZQISxKoYmXz0vD1VZcRSaIkJIxZJB72e0D+HpOED5IghTTBAieZQFLTVNoCqOv/GMFKNCW+VlHS62nKgq1hgbUov+cM6Kjt7O8+SZCUqwI1307PuZ9cmwRgeWF0fhsXsG+FROjF1LuGzlED/Omo9gtDHAzD9OuhYbshJ5KoY/V9OrZ4zjUaMpKvVn8mAAAQAElEQVTyUeuTzqVOmfeubj1TyqDmyMmXJMjrqMFfdKn38Yty3WWa/r+qeWeBRQ/4Eu9M8TXu/vEwviZbZLmRAVO+xI2h4RYMfCEDkSoYCAaCgWAgGAgGgoFgIBgIBoKBYCAYCAaen4F73WF7O3av9UVdwcDjMrDUHvzT9ri7+Ujl3vESH8nzHDEpSRysW3ErWFB8/d//AIuOw4hxt5cuOf/qX4mN1detYF+PSSKlSdDN2y2G3QDpXACOQqwp9xjyZU5Im4SSEkYCMIDaUOvWvMoPA6i5k3zVPZwka5+c2jqYLzVeffI4RxKjBF1jsHCtKZ2A7NDRYtSViQd4fBOUp89xLca8WwhvMR6DCTlvkHKu66/lsJ+xNkd2dSdWl5a/Dn7g4lUbfmC5M0v4absFZ8IvmInTP9AY3UH1l5BJPw7TX731B4OqrcGTX42+gI/k/mz8R9Z88hjdcT0D8yav8Nt8r7VztmiCgWAgGHgfA+EdDAQDwUAwEAwEA8FAMBAMBAPBQDAQDPwKA/3bro8U8Nn4j6z5wDHvLv0r+e1zXeq/u8gIOMPApD7MXDftwe+hz/hfMs9Z6vvsS/1LOX5+7lylP1/JPa2YLEIakGDoL1NLGZElQHps+MGhxFf79CgSh8kESHS0fWoBSCvOSXZ1h2HAOBQMEl4rlNttzppPuT5ASesm5ZC79N4i/0EC8l6tEslYJALXf9/SrUBSSwkwlAcTSIumWRGs65FUfzqdAx4XjYX6lbJqT0kCtGtUfZqpJ3mMq4Z3XCwu17WuxJDTGvYl1VctlUPx00I911BtEsZru7iQ1NYIJNaZQ4y4cj3VeM8X1214fz1sM67V3mLe+OlG+wk7/GWncd9/4/9Bg3jWg6uzoD6nqqdvT7Jq/WKoLnnPU+5NmA0fb/QI1I+TlUG71Sqo0HDqvDHWmePlUvzRK3ofZWDBb0vTbksb11a+uITqFJdgIBgIBoKBYOB9DIR3MBAMBAPBQDAQDAQDwUAwEAwEA7/LQHsT1tplNf0LseWcxy1u2Xou8HkGlry28Ucyt9hz7UdyRsxFBqw9GCiw4tBEgXYHLsY+xWTbaWu9qb7vv19s+ztIRaIjedz4Jm/gr3hhm5A1HoZ9ZSRpbHhAEkXi1yABNflXRktM1dBTqLEAclauzQYpS+wlUL/2lV5L2ZmIJKA7nK8oHySiea4KmIeknWPtKiFmyH/cD7Ao7Rx1urtY6PXQ3kl1+1dW+1dJc7tF/u8/pJxhH8ca9oX8Kurg7aX6yae19iWpZuLlbcRsafthmg2c27nR/WiqHbmYm11WG3HQ2y1yp5xqPb39Lvuq3Tw23GWNV4rynTKuuNVpi8C144uD9Jeyu1+FKgIrr9uP5HRcw0fiI+YyA+b24KH7BONgiE4wEAwEA8FAMBAMBAPfwkAkDQaCgWAgGAgGgoFgIBgIBu6IAYsyy3L8kmyJpU8bO76h2aL9OgYat26/Lmtk+hkGevH3Z1a8t1WWz20bt79f7q3eL6/nkFB6KEELuDJZgBvGYfoCdyfRd5i+ws1JIi4TYEFSKBYpAeSckVNST6eFTUGnBgTkX8YRFiItaLpf1EnZX+nieJj7GUlCILXkhooHkZSbJEiv4XYSV4sWMaRAowLTMareohxJMZ6vaeVbZ1ULOcW77mrba4/aZ7HorDnbapxjDBtW0Pu4D8cqv+t138J1tbdY12/ODPvZX3MkdVWVsrtmfwXsL6RLGZAlkluI934MOaJ95es+SS1FdyvaeiSrPSXxrNR18p4vc42j+DbuudSvqo0nCuBXZY08j8IA52f+UeqNOoOBYCAYCAaCgWAgGAgGHp2BqD8YCAaCgWAgGAgGgoF7Y4D3VlDUEwysMPDoz+mj179yS77EZF6ML0l210lS2m5RJIL6q9tWaZEgWfsSE0cJqoDJECxkAqBbzSHZJthHogYt2NrmMXTYR43zjRZ/NV+FSdn6UxmqkOs2KUZaYJ22YOx+0UUn4HUxHcU1OkB5FSxjqdOsNmAvUXcvgbc4UEY3cqonSbhWJAI5gZut2gySB6hTffuLcxm2kYR9yKlFO7RHkpqitOkiWkubOW2TfE4tdUQS5ny/32F43WlrIyjfYsijZXMdhkxvznP2g+M3d7y+cfMyJPImV5DEZw9zZHw2z0fiXX3DWjxx/HM6X/Qkn+J0PkbPwAC1iQZ14wwGgoFgIBgIBoKBYCAYCAaCgWDgexmI7MFAMBAMBAPBwN0x0N6Oub1WnN/y9rjmH/PvY6Dn1v33RU/ejlvDNHv+2mLOe3zfTFt72fYr+vls6O330J/q7tUECUmLwlrtbhdTTzOceJj27v6ljXneuOSzNueYS1iLuR9b+vf/+/8kPAHD/Gue/dVpkohZBVPvS7X6q1Q14nE2eGCHJvRK1JLaKT1VD5MFPH/iZoG2Zi4Y3DIBmmsZ7GJAh8XCMo44fAGqNPYdRsAi7t4CtddzsFC0rmNUkKMB+aecYJBUHQkb7cGgJ+VPEhBItZgP2aF14VrVUjHzzNR4vNkAhuKmNaE0rIAOkqg53Bqy1dN9TdW+8zMBBo6HtoLDnmVOJIycFKhJf5nc1oQO2q7WArGaenre8KC28hnHwUPUce2h9i+NZ7d3N0UcLuHbbZtIup5PW4WhPCLjrb/2I1JwFW8iKYvgr23XoNmfOM3DEYDvne95w6EGlQr/QDQcJhYdP0s9FtOHoZ6fQyr1D3YAle9mqOtq4FaNzxbn1uPAFzHg+2A4ndsetvXo59b6ve+Fvn/mL+FCaEwFA8FAMBAMBAPBQDAQDAQDwUAwEAw8OANRfjAQDAQD98dA9xKyFudxQzWsXNrLsX6qxVxr+5jorzNwjd/1qFNry9Ha09n7HLVaW9tX6eeqH5/v9yLsWv985Cdn/PL+BMd8PBEAjvYP9So9BNY0Fs99KOlXBrkIo8+pevvhoW+/HoeJK50+pu9fCbuD6WRRMUl4zHkjnXMLSHVNEjxJkSRbErLGtdZ5b/afxmUStCzeec4xhifVKgOSRVSNmTWa+xoeTwm7owTLKlJIhHXryUF1bLTu9r//sN1u9cgqXmtw6ulqrwlFceMgmVlttSgnZt9DrXXi7cXrOb6KrS3ebspR/AXxzl/ivsK/yjrlDJKenSAfGaZ+dyXls7bXzudsl0kpMzba82b7oh8seSofSXWms/YkAhbBFrcTtGnXJKPHar79dC1LSG2GbW6/vYDVBbz6LVgN/hYjxQj1l6Tbb1lgkZQaG2redTpmiXclCOdVBhqn/WSztbbNtfG1tvm/sw33YCAYCAaCgWAgGAgGgoFgIBgIBoKBYCAYeH4GYofBwB0y0L/tcnn9uPVtv4bme2t7LV/MnzKwxuupx3OP+v1//0692leuQusQM1peqmOouem07xGcs71toRnc3UFV1KDuHz+lz6Y3FJT9LKZKVD2IeCWh/2rR/TKLjS2Bx1VMlVgpKRJQCx0WYVPWOhorsyzzqTEtHu9HpCKtUwJs8Vh9x1jErbC71i+ad5ekUlMBcpSBZB0z52pzHf6ieZqVQ1+nfOUs4/EkFS/BlqS2a1F7rK09nIvqJM3LqN502l57fW4bVCPtq36SmOt9mCtYrBXcN2Buq4+zq7M8zYOEcTq/+l6vqHXtpGKUG0Lb46h1i/MrL0m5ie9lzh8ak5xWcr1T7/zVPkZSTA/bbsH5zPc54xtm/HZ1ohvGb9fxF9f/xvvv1A0Xqb3J6WKGmHxIBqLoYCAYCAaCgWAgGAgGgoFgIBgIBoKBYCAYeH4GHmGHl15MthdXrX2E/TxSjY3X1j5S7Q9U6zfR29K6/VY2vEBZ+zmtE1q6ter+6NnWbe2PLv5wi6VN3qBYZDTm8kkiS0wdJShaJPLXsSMGNH0OOpJ8uMlIRkpVp63Pg5+JRDDLxoKS1dc8BMpe81E6bRX3JLRKuLR4qSJkhNagXdRqkSmrOwBHVIdqA0jizdHtIW+24Hb71kVhrrNBibR0gb8grnUogpTToiUnm8ynp+1at2gfhpKpTOXb7eB8o+aSfeYo9w0P3Xre/VXoGSaoKXXEl66odSeZZHafVEc+G+035w3IBAry+N5T9cA4swrpus5MftJceVCOc62mPnmey7y0v2eZKZYo+D5mjvUUdQ01cd4RA773DV9Zlu+1UXO2BdxWQ1yCgWAgGAAQJAQDwUAwEAwEA8FAMBAMBAPBQDAQDAQDd8GAX1o19AX57dYS/Xz0b2LgrNOSW4/POj/4hPd2Dde2uPaMXos5nXeGU8uto7e1F+kKhsQngJ7HlcOrG1fczk47tsFOXnOG16+w/acwry0eKge1/am1H3cdq4UYxkFangiUWFm3YvFO9zZtEqxWMbETZAHUeTlUAZCw0OkvbllFXsVI9B3V7OVikRKOhwRh+ZPy1zqj1hyqSDrAx34vgRlEUo4qSMOHaqo3sm9t76Bc9jeaiEvl0NKA8neecC3ONGrSaGOoJq9rNH9SdUrUtUBLKqBNdK3XVMHT/uU7CPtB+5G/cxmd+5uuc5s7UGS9mZVB+9AVZdCPtveJolIp94Qk4d0iPeVQtO6EMj37srXTNRoka6z7BjmNm9+7Wt1H5zDeFSdnVahdTGW2vszvPuu947vD3gQU76XD0aFVd649et7cq38pTvmo++nhKRna0FdtrE+lPnrcXPAdO040nj5IzXbHZX9rabrH9fHRIo0Ktxq+5aka4xIMBAPBQDDwVxiIfQYDwUAwEAwEA8FAMBAMBAPBQDDwGAz4bdYaHqP6+69yjVvb7r/y91fofZ1Dy6YXqicvzvtx8zlt1zJWj+VENX7iYvFgBUW241KUvNDXTOCwH7zvqEmVq75gVrsWrbUn8bk6y6O16v7I2dZbtj+y+EMukuoXq8vSJU5V+zCi7PcoEmurgpAlVBoSdB0yym4RN2022Lz8h70E11f5v6qVZClheQTky6Q4f03sIEHao67KqHVGiW85JWxyRt5uALXQUWSH5iv8GFPG+bTwaHjoliRIejhBa06dt1c/v+hc3Z9sk5EkSNbAlHOty6Ku16nG+ULy6Nfqlz/neU3WXkoZ6AVe9w1MB3mImAzXrnIfdV/2uz3MfXOnuNJUG951a74bvrNQ83EJ37n2pdzrfy0Tyz9rOeKvtiMrVHcJmf782X623PZkBFc9G9EPBoKBYCAYCAb+DAOx0WAgGAgGgoFgIBgIBoKBYOABGejfgj5g+XdfcvALvY2/Dqwe59j7qfev0/rrKgNO9oV3HMvqPT4XPlUghe+cwzfbf3v9b97ex9O/iUz7YQ//+uDUhEi1/iLYFEJ9kmoIXXA4LM4mPWB2kvCIcaxTJJUr1/5uGFB/DXQd6VGY/SYhlUjKUfbyqTmmeY+dqyjfKHG5SOg0qghMqgTCx5RjjnHeeY4kksRYKc9YO1qc9OQ67bEx1vUkdjtXnekuyplT6gxT13G1p33WVn6UAJyFOlau6mPhW6hf+8oGRhHJ4gAAEABJREFU9Q2P7UdqT7Z5sIQ4sInimmTdP2VwXpKiaqxI6oNva5Trt5xe/zOJ238o4hZJOzL0PKCHbRdAsvLxmTp+L5afW9rhDZ/LFNFPyIB/rhqubm/++/eqXzgEA8FAMBAMBAPBQDAQDDwgA1FyMBAMBAPBQDAQDAQDj8pAe/np9lH38Ah1B7/fdpfiveu3URuJb2cgbbYv2O930t78RE6BFviKRNFppGuWuGgxTqKbRsD898IogTLlPOmpEjeT/Pb7PTbbrbDBZrNBFUQVp9OKbf1KePe/f9i9viKnLKQpneLJKXG1aIx57C40ZaF2kOCacgYpA04PchJF7VP3oGnvylAXtukCRxq23QImVaTcb3ybrbV2UG1ubkXqY5dB4oficND98RfVrn+v/edtRlJNk7t2x1TvgXqT6dz1K+wWaT+Rx7wv8Yl0Dxja7/728n1vjdsjnt/TfBjPtlPv6Ras7bt/ulp/zS9swUAwEAwEA8FAMBAMBAPBQDDw5AzE9oKBYCAYCAaCgYdloL3V6ttLm7n2Ju1S7LPOneOk3++t/PYx0f9JBvq7+P3r9qud639/FacrLOs4nY3RdQYSkn/QZ8dZjCwS+Sw42tq+VLVwWr+sHUZILa6gRMj6a0aVYiwjSCJZjNwPcI60yYB8ZETeWBQWkmwSMQHiRLX0vVQ8pPaSmgPgpuWvawKyaU4+0EFyGqtvcVRqch1bHCU9l0Ctb2gCVdP2OvbXHttXcvKS5XjWXB56nQaPZ3jeqHuzrfl4AcM2geS0RyZ4DaPtOYkHQ26XT/FqB4vfjjW/rts8Je3Nc9Ay1H003LeNJEi6ewKSk13+bcJ7OYfm01r7kVMOks18bJ23x3Fmvaf7AMMx8nB+o9psvwbFfM/pvV3CB1b1w+zn74A+/w35mnvv2mxuZ7ufjx5+boxVzDEP13i/xlrhB37XJh/E5r1dwto22r77uTVbP9/W6G3RDwaCgWAgGAgGgoFgIBgIBoKBYCAYeGgGovhgIBgIBh6XAb+s+kj17SXYsv1IrmeJucTFR3lecuM8Syx9fmu8rGs5vrWuZRzR/zkoP0xAD2s3s+aBjxxVS6Ai34K1AugqLG/zcowbD8rvRFTQ2OfB5kFDddbArZpvPduG+kW8bkNvj/6SgTQJibnax3GoXwNvt9s6Plwkwvnf9x2GvXS5UuG+v/AlTfTkST3gHlmYzJuNcslfqpPFYX9lvH99hf+t2izx02tYIOb8Q+C4mkVrYc5pXZWcZiwKkoRzoztIzcuRVKtYkgonQP3AQe2M4ragHjWXesdZeBb9YR/DNouvre9xj2qnMhn9hPpFYrABC96q0X3DnI+7Hca9+JFdruun4v3v/WaJ53Ud+Savo31oxTM1j+u5zlmTMx0nydPxcWbqkZfnJ6/vvbqCW/DxKm7Jbp/LK9jjCOp+NaD2fT0FPn1QGXpo+KfOv7r3tu+1mz3PrU2FLRgIBoKBYCAYCAaCgWAgGAgGgoFgIBgIBp6LgdhNMPDADLS3WG4feBt3X7r5bfhMsS3HWvuZvF8Ru1bTmu3aWm9jWN/sH6/Q+DLwgYOKWQe13hFy08kr0PQHTolQ0vbeBq6t9tbr+yy/vf737ew7MiepufU2ljL9e7J1EX+5WzvTZfBXv4XIeYN0EAApXVMxEjctUuq5k64p8ZEFKSfYLaeEpOckKTap1RQ0g5wS6rr+Uti5JdzChwTOQfkGCZ+gfGyroPIlgXW0eqF//fOgtGXej1rlKw3KmVWXv6B1vSRrPpJv0jnGou+oWE+6Htvch2qnxO2ktljAVd5qbxfHGBpTPoZjtFitrebMWaYkE3HkE28PxXveonFdb85rR9FZ9wkmDytco+smT/dEzuM0t9Vbl3lcdO81qvW0ttlKt6bnvhrOb4icmprkVIdrM6r16y6NN7dfl/W9mXghwJX1uOD6hFM377w5PiEHsaVg4OsZiIzBQDAQDAQDwUAwEAwEA8FAMBAMBAPBQDDw/Aw80w79/tR4pj3FXu6DgfZiuW/vozJXcXNVzdFBJ2gTrT2ZvH3gHz/j9ogv8mx1t/aL0v7RNJN6mKc7SQmOUt+OVEj8SxIYc8rYbF/qF72eTBLpckqgBqxXSAwesC8D0ktGSRKG3Scg1yoME9MfC30JOpSbtA2a181UX1bk7UbIYE6QboyiOJwA6wfh1CgsQGJt3ZcMrPwjKFtSTs1AhroXi6VVfFxkJAlSmO2k+oJ961e7u51SaB3Nk4ScJ+D0sHBrOAYHvuSjvTuGVKyGq6dFWcEcjGoJVjfnm7vaYzWpllEoIFkxWY/XcRx0f/b1i2Pv4Thz7A3Dvvq0ebLeJZA8Oi169jUW5rscFlVlqPmB0yudw7nl1/zP+T6fve2+7syPXEM1XL602GV7Oeq5Ztven2tXsZtgIBj4EgYiSTAQDAQDwUAwEAwEA8FAMBAMBAPBQDDwUAy0F4Otfajif6/Yd6/8WX7bG8m19t3F/EDAWp22rS1t+1dgLfe6ra1WZ9utcVsN6xdPG9Nsy6DWGlnFNPMYV9WNJR6j8nuuMlWx1OKouE0SKaEnpgwSTCUAWqdsxVvokw4JWBA0ANg/qV/bTQYzMepPsfhb21FeBeMo8XEYqvCqgU55OVkikJNSsvqpBLVQJGDhUxN1bLtRB2cuZSw1ZlTRo9IZTQCm14EzyEfzOSUt29aFluEJoIOcbJrA5uVFDWU9c/orYMPTipMzDGodkkhqtenapiyBvHGBM4e48T4G1eqqScL7q1tQiG1q6kkSg/y1s8PY96oOfJEzkZCY4bblgA9zpnvtbkpZ9ak259K6tpEX9ixORwnL9nsPVE4tobXQGqTWUT7nce0GVFuFjV+Itm7ffmH6LlW/wlq/cz101/xsmx3cNebh0zV6DPxz7y32qPvsDe7LF5dQgx744j1ewtrWxEfPX3Npado42mAgGAgGgoG/w0DsNBgIBoKBYCAYCAaCgWAgGAgGgoFg4K8yoJeF3/4Ctb157Nt75ruv033X6rbB44Zm+2jb8ryj1S3r3++2lWuGNmhtNR4vtVdF3+bQt3X2AS59zX3/t0rXDXnzM/RbtXxs3TS+7rCfv2ilhcq6IScjyKQOUcVIiZbblxcM+wH7/e5g20sEHCR+UgJe2mwAtQZJUNEW84rnLftJWPTYXXhWY0iApMVjre25QfLvWB0cLSiPXVEPj11THby52NW6YfN3Pvedb6/6R8FBpPKoQxIk1Ts9ycnmeNde9nu4T7L6kzwZH6K9H8MGt4Z8FQQFANpjhedvBSdHN8Y0UjoNSHGhFl4DBGnI1pzUskH3hTNkOjnJhKTaSHtPU+SxP1m+7lr/ElN6t1+X9R2ZtDYa3hH2c65v/3K763K/mpi2Wbddbg+NzvSUXe/xFpzb/MnPVUt0zjnswUAwEAwEA8FAMPCsDMS+goFgIBgIBoKBYCAYCAaCgWDgzzLQXgpea/8qQX7/3u99Oe7nfr7vahr61Zd3s5877bdot6czjzFy3Q2/VfGS7X78WzWdXffsRKKEP4t/UnRhbLZbUEKhhU9HjVZUpSiQFhaJnDN8lDKCJPwfFST5jzYK7lO+RXHG8L9XcNDNEorE42JRVH71lE9tbZ/7+90e475AmjGgdQ+wo9arQqpa5zFsBggIrAAsUhcJy9VXeWuNisF8OM6i9TyUm+prg7klicoLTg+SpwaPzMlsd24FHnN6v8LoDdlHLakchmPXwISkecO1N/Su1F49b3Ge5HHKW+lxnFntkVOs6zaote3ovuH+KsRrSnl16pqx7cet1zCgfI4jCZIQARNs/Gq8g5+vXvq2fJRbg7rL8+7rXxb8zvEt+2s+70z9F9z9c/UX9hl7DAaCgWAgGAgGgoFgIBg4x0DYg4FgIBgIBoKBYCAYCAaCgWDgPAN+935+9rdnXF3D2Vouvh9v0W7PZoiJP8DAJABb9EtE0R9/DTz4i1f1MT8fSYIcPZB4OYwDJpHYgrAYSoSnsloKHkjvlHirbMPgqamv2JSSxgRJuF+gKfVrqyCS2G622EhQpeYsbqqpp0XCohyKqGNfSHupbiXwPOH4DV42G+XZYCOBMqckLZEVpDwE6CCp6/F0vHG0TD2SICdMlu6q3FSto7+gdm3209pF/HVetUuytvXS96th/eKIhnUPzPsSr11O9s6+Jx7PAqu7FRqv7bfO3XghWbk5cVfeJuae2OcB1S4h04+dy7U9/rHFb1rIFS1xDOxnjtbn6fX7a/3l7s7Zl36POtZfZ/7b9yrW9te4cbs2H7ZgIBgIBoKBYCAYCAaCgWAgGHhyBmJ7wUAwEAwEA8FAMBAMBAMXGPCb04YLbr80NVVWINXrgEkTK6qow9mvgKYMUPQReKDDe7yHcl3HOdxDfbfVkJpYl/7P/5m+WpWQmSScWoQtEntLGeDPfMdxrxYAFaKHZ5T4OW4zuElAJvxv7o4ScYsEwOTPgYcCuhVYqAhBMbqiHgSYk0QOCcXqFwCjYilPtxpK3PTVM/LR3ChBeVR9KhQkNWmo0TkOI4aKQe2gXKPcHIvaui4tBrcEkQT3LYKSRDs8bn109mrzWKD3obaoHqPOdReSCiV0OYDU2LXjzCFeYSymzamhwnWKzMV8Gyp7675t0zwrDtuk91750D1rtk+1bY2WxGt18HoHaE3zbDT3e2kPNar2W/rn6zbnl7AWaf81+3lb0TNVztY6PS/no39gRvcal9CX4B9X45ptbd5xPXqfR+z7UbiEtT21/Xuu9VtrWyAYCAaCgWAgGAgGgoFgIBgIBoKBYOCpGYjNBQPBQDAQDAQDwcAlBvzCtZ/3uKG3u9/sa63nb0ORCLOK9s68T3PyLrcN5pZqezjOpbltkA6n5doo2gMDJmoNB4czHXFeCe3bM653ak6QcJdcv8RMf/m72Wwx7He1XD+YY5GIRGKz2WCQDyCxV0Lrfr/HbrdD2mQ4B6t4SQCCYqq4pwcuyZ4kKKe8QdlLTMYkyO61hvPZL6WErPw55aoVJdUEiVqj1igSuKB8KRNZa9kX9dA6yg2tRxL+Ktk1Jtn8c+A45zYwH4qQNw5QJSBtxZujxvmHUDPuG9C45nVNsreTXOTIGUqMk2Pp002OygvtsTOtdhervM9nkZ8eG6tZPm40T8Yyg2s3lvafGntt42fW80q3oK+m9+/t5/tTBHHpz/no+5qhyjHUvDltN5YTtl3C0v+Zx42Hfo+zTc8HKhBHMBAMBAPBQDAQDAQDwUAwEAwEA8FAMBAMPCsDsa9gIBgIBoKBiwz0b0vt2I9b33ajjS+19vs6tJXWMl6aO/o3L7dH6+P0XLfx1RU75yV89Xr3lS9ZvK2CnURIUkRIfCXVqs4q0EqIheYsUlqkrQKsBOMNEv57+Q+jfJmSvAELr4amMexHVLsGJDWpM8tPubxeShkpW/Ad4WOUOOyvez1nUT3lhLzdHv7NYdqoNHXeAYZyTY0Wkdg8uVQnFEjJlMYAABAASURBVNVd86m13X5vIV8bVR859zX2Gj1kgseQj/dEUt0JnjNISk9WHRaHDRtvARNqnfNeliFJeQ2vX+H9GIm1Bu/NnC/jDmP7Glqn2tw3PDaq8eOXWpNrd06lIee6VB8M2d6cosl1V7yZfG7D126dz0nW15L0nBxd2pX5uzQfc3+IgdhqMBAMBAPBQDAQDAQDwUAwEAwEA8FAMBAMPD8DscNg4D0M+OVhj/fEPovvPb9Xb/fmE1xXrUx7dKpPpHn8UHHwZhMmpccbh6cyJItw/tXK/prXX9BK6awb3A97bLcvoEU8EinnKlTCh2zjJoOG5myCvyYVxmFUl9hKHB5eX6soWmSzwDu4lY9FQ8eYfjK5i6oeqxgLvUk56xx0uCO7eiunb5SXKChlgGMNfwW8Ub2blKVBUnZUwIdyT408VYvFVwUDsrsuUv4zoIOcxilr/8OAUajCuETPGjv7qPnUWXeiemCsZCKnOqi5CgmurldDeOzWqHnc+SJ4jYY+5Zqtnz/bF29MPKn5rO83TFA5G9T9sdP3xTi/oGcbznsdZ9ou3B6tN/Uc0nBTwM85uazlao2V97bLPPcyvraPz9TZ8/ed63ymxogNBoKBH2IglgkGgoFgIBgIBoKBYCAYCAaCgWAgGAgGgoHnZ+DmHa69Lbw5+MEc1/babP1Wmu0jbZ/nK/pTDVKtqnbi97wN69knf6ljmu77Gh5OZzgM/ljHe2/w1nuOWt/250ba716lOY5V3N3v94CERegR8xe0klXVI6rgOY4g9fhJoEwpIW8SfJAmEcohb/kUibwQht0OCoD/YwO3dMx2A1MLHaRzFU0RRyEVGiuX1ijCOO4luKom2FZ80bzWk4CIrDarBmpd+dp/Qqn5as0SG4ug8CnOHaGtN2rO83Ws/qD6NQ0562QFdNjHvx47bTZIOVc7Sc24JNXlvvYHo1rfcfFe5O4avL5rEpkApc0b0Boz1BxO19QGJOGxQecT3J8wTm6ywRBX1aA+xR857aPaFpci31Nor/Ip4mocB6055San9TU1ncoNP0fGZKlXxxXlrINrlxbrXKoThvvX4u583gwucSx5OdPGzcP3qqHZrrTm27CbQv3z2LK21lN3B9WKz+DuNrQo6Nre2s051y7SvRley/8mIAzBQDAQDAQDz8RA7CUYCAaCgWAgGAgGgoFgIBgIBoKBYCAYeMvAR182vs10/5b1vRYpVEscFZj1mLfz79j9uZRrKaR1tQ8lpzU7p5pHL33bC3517XsWXejf6VZStF23at6clURZl61MT3qmTd7gZfuCl5cXuO99Jgl6MDwQigS/3X6H/bAXBiQJnVRc7yO3+kza12Km1MHJpNhRAtQgMXf3+q/GOr5OdheyvyntBkBL8ADntUg97PYYXnfCP1iYzfVL5MnX6zt/llhL1ymgPxLhPBaI/ZUwycMsqb5xsBw7pOa0lyKR2EKwNlInScK2UeJ5GQZx4Nrr1M0XkjD3WZwm9WugOFNijPoLyYCWT0xu6nS7MBGj6mrjQyv/N85tUrmL6xVGCbnNvNaSWnNGP08SlL233dK/Ncb3cdwPur8D9rrXxqCx7besc88+9e9o6lER1uv0M9TQPOy8RJt7X3t9/fflC+/vYWB5t5fj71k1sgYDwUAwEAwEA8HAgzMQ5QcDwUAwEAwEA8FAMBAMBAPBQDBwhYH27tntFdcnnPauG757e8t3uv34/NqubjnbR7q/nP/rY3OyxDlOzG/DOZ+HsF8tMg0SAC3sjhIFRwmJhoXT7Yt//XNCzhlZYmrKGbCYKuEPacprYbL4S03Ftf84wa1ni/KOEkSL8hbPMyGlDJKerpjsrDb3e5CU/7QQScipjpNqIDn3p3zTOr5hmA7NFwm1BrQ2oPgG1esc0FGn1JKeB3Ka1nPM6Hg5uCaSICnFbl5DczAU63k1dZ6UjwdLKM/SdBirnpy8rnKLK9t9D/w1sNHy2173I38IJOuato9lUMnT17gen4DOLYtiHId5TFJGKMc8D6g/2dSBj6T75Zac7ORpe5iTCE1Oc7Z5naI9G3U8X8jZx7XMtnMNSSTxktTmlOq9cR9PcPhnpOHD29HjAuMDCdrabj8QHiHBQDAQDAQDwUAwEAwEA8FAMHCXDERRwUAwEAwEA8FAMBAMBAPBwC0M+D19wy3+4fOzDPje/OyK97la8PDZ+yL1b4VEi3cSb8f9HpT4NqgF5Ke+f21w7WM+LFpaDFWMPGCRLicJdpstNsb2Re0GKecaYGHVwl4dzJelUGizbQbprLYI6pOE40mCPPbtq8WR8vRv9eJwUOLopN3ax3tJOSMLdiE9X+RTaj7b1kCymsmp9YAkXAt0kLI3aNyfXlcL9KZj3/wdR7WXkuvbYLMVhxLic97ITtDXost8ultStYJMs/XYjBLhj6OuZ9+GzjzKfxj29dduF9VVfE+9J61Bep2js9cjT23H2fM98n0xJEGe4nz2+5+hSjyiQE+fLGWGmm8+j2tDa09AHMFAMBAMBAPBQDAQDAQDwUAwEAwEA4/NQFQfDAQDwUAwEAwEA3+IgfY++Vq7Rkm8IV5j5ett073x9X25+/uzHumct2A9+h6sl6pv9V3noXlO7aWcbW7y/EvXlCSuTUJfAmlSAX+BWoVe8eKva+uvHk4EBQuO/hWytOi7H+Qr/xGgjNIMAciPSU2qvy569+8V0FydH4pnAaTacr6W0XbbEpzDqP6yuzYFTKcESXdObDYIJFGLkQ9JUDXQwmlyziIPwHEk3alj0n0NtQ7sYqg/1TPNkWqr99sLOc1RayBL4Hbb3FSHFgRk87rV3GxzW+1eU/CaRq3D3Brit+xH2E7HOMm8pruiFd5zXV85HGtf5yVpFyh4am+8Wnw2dyfu4uRkrAE551ffNbjpQRIke9P39F3bJbRVlz7N/tut72uFCpnvIXxjG2AODc33p01Gb1v0p6GdZrSch3byuMvrgQtVd6mv6dVz3vLqXGckCfI8Otev7V7ak+c+u5pzXMJn80d8MBAMBAPBQDAQDAQDwUAwEAwEA8HA3TAQhQQDwUAwEAz8RQYuvfzz3BonXDM+qc17XQdx/AP1zwNXj4LLf64m6B3qe/vZ4FtYx5TGI8zmY2PbJRw977NXN6jS+lbDw/1w/71Y5nJ8s7nf0PPWbI/ZWgu8hER6s4C//DSK1NciQer1f//qjqssKx9SfonSMyWoYj4k/BaJunrGoRA9iLKLT/f97/RmCbBEggVCj/1FMPzQ6iZOdq27G5DTBmQC9SerNZzD8BfD8OGB2xWQihT6qWEYsP+3w6j8aSNxVpMWNw11p1M5SaIWr35rZVElk8vV6xx/+Dd1ta6/MjaHNdZ51TmM1W+n17m2pn16tNi+Ta5BBvupUcqx3s+cN4D4xI0H5ZskWBvul/lZaOFFe+nR7NFeZ8D3xrjd095LXI8+9VjGr41PI+5htFblmu0eav1IDWt7WbN9JLdj5ly41to3EAwEA8FAMBAMBAPBQDAQDAQDwUAwEAwEAw/NQBQfDAQDwcCNDPRvC28MeVi3fq+nfeqt6RKQ7TzwQwe1ToO6qzXZbjS/a619Hw39nj5Tu4RKGMscff7WX/o8zzh5Kxb8UsqgBMCGzfYFqQqIJkFEyTMlgpmwhltQMA4jUgEoWBgcR9nGEfJCVqztTEn672SXMomieUhIhA5/aTzFjZMIS8o6nUlxpQmQshfFGCRBqoZ5PHmj2tAdjs8WfimjfMmszvF0LgPek/JR6yFrk+pjBungY8xqT7ltJwnnSLlbhwS0X5JKSbu9heY0iQOcb0atTxzAgA7x7Hwwz+JelrMnOXF01uHKBDnF1xo633EcUFo9nf1uu+LKfEH3+QTN/uWF+yYt0S9yaa73+67+b6//uX311X8uU0QHA8/MQOwtGAgGgoFgIBgIBoKBYCAYCAaCgWAgGAgGnp+BZ91h/wbQ/Wfd52/uy1qF8Zs1/Nbafqbegw/W2ZZ4Z/gUJm1GcVNfnXedLaq17woO5ydjQIonpHtOomVOSTokpZeNsNC33+2wG3cYsh4WAsWKroU09d0twwDMQlpx6zlQAmGRKCxIRMxCErYvL/BXuZU/jSFkiaWb7RZJ6yqoTtnujn2zRGT7eNwwSlA12nitJQkmgUBSO/lIZEZR11Cjk6Su0zlqL+Nuj6L8k6W7dn6d9dAtEmxdr3NoQW2BFc2BZOu+bVMCFF+xnD0XphqL9uJ1+5C2MzKBQj/37v7MG3ksgiSy79dmA/JoRxxiwOyvQVP1nOb004Ej6sTbi6lteDv7Qcu0vh42xbe+ug9ynlTcuHH7IPV/ZZmNi2vtV64ZuYKBYOCBGIhSg4FgIBgIBoKBYCAYCAaCgWAgGAgGgoGHZGDtbddDbuRnir66yhqftvWB3/mC1bmNfr3f7Hvv78Xn6vXujVuytMog9QA+HGgRTjrQ6Tv95unWjg0ed3Csc7Tph2tdvPFwhd9VwVYKp0dIoiIsGtLylMTSTcI/7PVHfYmB6WWDlJN0yjJ99Ss/C577YY9hHDAKvh1Zvv4VyBaP4YfVAucMi4eGkuiZLZMgPIufFlCrHdORU6odi5xFtZHUdNE6Y21tJ71idVu/eNrQDktxnOEfAoCsE4CE66S1Up5EcHK2Q4f2oiu0YG3eXOwr0PEzoFpTVi7ZHVe8P41r6wS2Cx4bKkRupUIXnVN9tjMpj2MaXNoMuu5xnnDIbIfb2fypxvmX6zuh7DDcfwT4HhquuYdtxpfuwTeih5P343N9+wm6d9PX9XrkNGze6n7R2TL6wWmw7YvSf3eab+fnuzfwhfnFRf1ZP9d+4VKRKhgIBoKBYOBxGIhKg4FgIBgIBoKBYCAYCAaCgWAgGHhsBvyucg2Pvavvqf7ci0Hb24prXDZb8/nK1ms3fGXer8rV9v7e9rj+WmSdXU5U4zsvou6oD8wJJeT6w0wD6jdI8joVEey+aqwT7yzkJ9y12XjB/e1Ep93uFfv9DjlvsHvdwcKtv8oldQOEzcsW+b8tBvkN8pMMqwdL4tF+wMvLC6D5ZOg5yno6iQSLk5uNYl6Ve8agtgrGaofdDvWQOCrpE/U+9w+n1oUBqFEdmA4LtZut6skZ7k/W49WC6gESYqWmwuJxmcVfkif5DpGygwCpC+bDtQ0j/LWxUTSeZw5Nza113Npon7rH/V6c7uExJQyPbb+Tk691LbJbr1pR7V7PeUbl8a/JxsrRIlvbuxTt1+Pazn2P3wuStZ73xoW/fhhOSFgb22acOE4DqmlQ92tPr7nE167w7dkaN26/fbFYIBgIBoKBYCAYCAaCgYdgIIoMBoKBYCAYCAaCgWAgGAgGnoiB/v3lE23ry7biF6PX8GWL3ZhorZ4bQ3/crX++rvXfFtdH9LNLBvq59/Sd/5L/cp2344Kq41XN7VKm35p7WzFU8VsgjnUGbram7VYirtwtVKpBlnBbJORK+8RGc/RXksOApDanDBbJAJjYAAAQAElEQVQ/PLpBBUj7gpd/I/J+RHnZYL8lfJ8o3+IvgtVuJNhSxlFCqUVbAxIWpY7q8RslsO6BBCix+oPE5aI+K0jKdULRugaU07mMOsbx8LjZ3fqr4tZ6TskOzh4brqPCX4e2Wa1lX3Jam2SbOWnJo52kQgjvL6eEnLwp1P2Q05wctJT25/ya8hjilqRH01ztAVS8cyVqjsq1BADNYHmQ+tFWfpLicwTUwoeFYMP9vwTfVyOJrR62Gd/Chda6mNfzM3SvdOMven/f5FzD9y3wPZn1I6S/PPSz9T3pI2swEAwEA8FAMBAMBAPBQDDwWAxEtcFAMBAMBAPBQDAQDAQDwcC9MuB30PdWm2syvrGu9g77A0t8c2UfqChCHpUB/05naYSUBmWxsGDY++vcgpSTBOANcs6Qg06JkBJ197s9/NXwaL+NwjfAXnbuBvB/O5T9XrGbqs/ABxMo4Y3UYzsja2z1ZuPckN1+h1Y/GRYqhSrQ1rm3F7LFTXP2TRJN82aDlDPcN1y/baT8ddrbvj1sM8jJwXP1C1zty33D84b7hvsGSZB0d4L6Fm9JHuweazDNt6vmVeQ0cl89krAfSTVEnWfC2kEZyyxguq/hdA/VoeLVTDncCbyTAT2D9Qm+1q6l9d1ouDZ/yW8t9lbbubr7eK/tZ8ttb7/vvqtd4r4r/r3qzj0Fzf57lcXKwUAwEAwEA8FAMBAMBAPBQDDwZQxEomAgGAgGgoFgIBgIBj7EwFe/JWz5+vZDhd0Q1K9xqb+W6r7fLvfVrVV/tK3t+zgbvWDADCSLmSQxDHtIQQT8hAHIEnctoFYdzEJjYZ2G+kmiZMoShjH6w11wKNgwI6eNwgmLyMM4oigvJOTWPMp5OC0AUyPNk+4A5NSiHn54a+fkQspn0JpuNUO6pgLvQcPaFq8rkDzkpCZJXVW7uvVsMXXQXZqdlD+m/G26zXnsvuG+4b6hIlBho1HzuCOz6pp6uvrLT4/dClUkloCtGZBe2z1B/GENmqrnvCeS8NfOo0Rr211LSr5HylX5TgAFLA5T3aEoX4+F9+MNvXdjWbltxtLexv3v01/rN7+TVly/GdvW48ThMPD9Mu/6qYF/7XfDweEdncm1u6lwf7IC12vBVx7UepfwnrW8DeM9Mc/qax4uQbSf3Orl+Fl5iX0FA8FAMBAMBAPBQDAQDAQDwUAw8IcYiK0GA8FAMBAMBAPnGfALwfOz3zNz7oXld6x2bq1mX1tzjRPbLuFtnt476SUsjeU7cGsPxtvw85a+9EIJSuddtSQmcU5BVb9Adyh2cuhs0f0NBqruI/3vXHutpnNxzX4tPunxACUMbvIG9dc169kgdVFksfAIQvXVf9N22BdYVNzvd/C/47v73z/sd68SfjOKBGR/FTwMA/zF7fblBaRiJXLu93tUgVM5E51bcNJE5UuQ4oUku6Eg9EeRn2GbBU7nNzxeA6k1FWOf3W4Hx/TxLcY1ppy1nGqZjc2PZLWnTUbWPtJmM3tAXBwF54PxTKflUxCKeLAbSTdv4C+Oi7iDatfiEDFvfJrB4mDrH9YgYLvHZGrTYNLEYXTa8cwlnHrH6DIDPZP27MfLvudPYY9Ty3eNvJKfD7fftcbX53W1xtdnfryM5uECHm9DUXEwEAwEA8FAMBAMBAPBQDAQDAQDwUAwEAy8l4HwDwaCgWDgAgP928MLbn9qao2T3napfyRq6XWc+Vyv5Z2yTCPCf6DrBNx0UF5LyBTnn2TASlDduL/YHcYBZbQkLDFx/mqwjkiQFlZHWFDNzFXkzTlJuE01npx8mBIsQlrQ9ITjc841XhM2KfkIr1fHFjxtVbyc3DuBcxk2kkTKGZhrU6eeJI+t+kk1GLaSVNoJ1UkX76FYkNXazm0gT/vQdD1tK8MIbbiOvS9yykOai6LyjyCnuRqnvFq0zju4ricbSaDWb+sM29RNqplJedV3jrqua9T45GTS1HjITRJQnNdL7su5SLg/wPfTkP3smYiaw+1Zp5i4nQFecfW8ccUtptcZ8F8qDeseYQ0G/igDse1gIBgIBoKBYCAYCAaCgWAgGAgGgoFgIBh4fgb+wg797rThL+z3K/fYXpy29itzP0uue3622n1r7bNw3vbR9tW3bc5tb3fftsBHGUjpRDQsyC9b0IB/CJRWjeTGKtjWr2ZtUozF4iS/+nWsfJAkoAoWMn1bigRPudaTpKY1P9tGCZSwiGtHzEdSEsNDt4pxl5TdnQblIBP2ux38JfKJuGofzXttfwHsekmJqrJ5XGtVjeSU035TSMG424Nb7V3zthnO7a+XB61lwbj5e44kSLp7gOeNUethzuM4O5CnvrYd4LlsYZsY5WbUL/zVH5yL4u7gXN6sCwu85eDw/s4w1C+6x/1et2V8f7wivG9D3T9+6qYdGPBNWeIwqU7vq+GPnl7b+NFFP72YK274dLJIEAwEA8HAMzEQewkGgoFgIBgIBoKBYCAYCAaCgWAgGAgGnoKB9vavb59iY1+zibNZlu+hPT7rrInGr7p/6mz7bu29bN73q4DSzSre/Frne6nzo3UUBa5B5npemqsOcfkAA/VXQI8SZKvQmAiSEgGL2lR/hbhFPYuYft7GQVKwxMIkn5Q38ptWLGqco0IPqIZgJ4COFjENTfjL3yLBUksqXpHUeknQ3CRkyjZrkORs95zgWizKWmSexN0kq9OU+kVsm3drH0+63wCnUx2kO56dYt0jZatFeTSBJJJA6kdOcc4DHaR8u1bdw1n3J1+IJ/sb5ORfnWSv7crFoq/Nbi0Ci+26LxUhasqEcQTJiuqrtbzGqLyUUEzS5ncjp6RlPhbr9Yu4m1Cmmt9dwTcF6FkTcTiLc8v6JlzCubiDXc9x/Vk41x4cv6nje3kJV5Y9V7btV0Jj+g4Y8H26hDsoMUoIBoKBYCAY+DoGIlMwEAwEA8FAMBAMBAPBQDAQDAQDz8GA32c+x05+ZxfnXgi2asxvQ7M9atv2ca59wH1ZhDPe6ArHvTx2b/l8ejdL29rYfoGPMJAsMrbA7f/9v+BGwq5FRmMoSLsRm1e1/9sB/+9fFdII/UmElD6oC7ovAbFIjLQQWRSL+aDs7lYRWB3/Oui82aIKyA6W7fRUXtt1n53PIG0DyKmFDpKwyGuQRzvmg+TBn2T1hQ/VSNK9A0hOvhYLNd8myMlOsprIqfWAnPrL+rbbLTY5w0J1FpetPvLo7/hzaJpjm6e59UDhSTkabIJEV7ckkTYZebvRPhLefVAxPd6d4NkCRDa4+geyHoE7Pai6boHc4nw6Bm658/Z5uo3HhoKBYCAYCAaCgb/JQOw6GAgGgoFgIBgIBoKBYCAYeBIG/Maq4Um29GvbkLhyEBFbEY3bvm1zj9b2e7jUf7R9tXrX7l+be4bW++v3sTa2zej9/nz/3QSkUSKiRcftyxaQkAgLoEIZBgz7PYpEUf+6ZyYiS9i0oFks8Ir7UXM1RnFJGGU3LIp6nHJGbTXnGP8aZsM+ttdY6AdUuSCxGe7LFzrsD9VBTl/fyqShhOiUqrjqNUjFemIBkiAJXXSqBaa2q5dktZFTCx9az3ndJemmrmkbOY3JqbXN+xgVo0QHP3VqnC91D+50IKd4x1Sz4w1x53ECMSHV1n9P+15QdnSH1zWK758A5bWfx6QyzOhCvq1LqrofXO/bNnIHif0f+PS4g5KihGAgGAgGgoFgIBgIBoKBYCAYuEsGoqhgIBgIBoKBYCAYCAaelQFqY4aaOD/BwC0c3uLziRIi9AMM+J40fCD87kO8t7sv8ikKrL8COuWMtN2i+N+6lRhpPdZgTuBGeNlg3OT6bwNn+XG70eblIeGx/lu8ikMVAYmNv3pVPv8qZH8NXNtZ3Gw+CobFy1GC7DCMEprHWTf1jTfsgerjXlFNY8thQwem1I0WXcU1C6m8Hje0ibn1GsY8PDRJ+V2rDaRyuNMhrdj6fXauF7te29kbIG7dz8rv1oBEVsO+fbI61r6K0NsPfeU69H+yU4v+mgXrHtMXJryhLD3h1t9PcEPYp1y8w1OsVdFsH12qxbv9aI6ICwaCgWAgGAgGgoFgIBgIBoKBYCAY+DUGYuFgIBgIBoKBYOChGfB7yXPoN+Y3pf04+hMDt3Jn/owp6u9cz/GztN8jI75fS9xjnR+tqd/bR3NE3K0MJEjgzBJ3IfGQNPmAvwhG/VnwBdjv92Cb34/A6x7+Ytfia1JMyhkWezcSh6tQN6+ecoa/gvVXv7bXX4lsf2F2kVbKA6pN67ilYumOS5CtjINyaaDTtRGEc6qpbe3Ln6Su2oNjZtjg+QaPK+RLznmqYbrYb+rpqvX8RWaRWN2j1UBqvW4dRXhxmBujjm+8jFrDrl7PbROe3fd6sAiutSyatxqrr2pEi+VREC8Wfg0ncGu4/w4UrXcOhzSJIE8B2WREbQ+OKx3XLjRuVzzq/T3hYs3pnM119Djn90F7q/ttq8dAPyoAgVVgPhbz/uETH/Pk3NiwxDzVNRe7vvcn0M+TxkXP1Co8J1ws/eKC86SeH91AkaH61/qzWzTfxIB+LnEGpJ+9b1o30gYDwUAwEAwEA8FAMBAMBAPBQDAQDHwbA5E4GAgGgoHnYEDvC+tL73Ptc+zy+3ax5K1fafnebznufZ2nHz9L3/u6hK/Zp7WTL3v/vaoNfE2d95Hl0nPYV2i/ht7+eH2Sej1/Ht+9o8QqjuVpnVaMfi784BoWFpPExTJIzZJ9v99hECwaqWzpewmcouuVEpSnuTqEReHtyws2Aiw22ax13BhJfQNqHWebf2D866fTZmMzqD+bzQuyhGoL0Vm+lOPoX1O92yPluX7ZfJKTqDt6PYtONs7wnox5WBvS2WoX5BRbfRw7o9aofvVsrULIyV/dk9P1u76a52RmfdDyVn/lr+3C1fyMEuP9bwyTBDXfYH8yyfL2/LB4+jbVzRbXWfTMGOeCWu19e873O+z9umv9j6+5lu29to+vfmvk5Yra7K3Zwu+XGYjlg4FgIBgIBoKBYCAYCAaCgWAgGAgGgoFg4PkZiB0GA8FAMHCFgfZe161d3TZ4HPhKBszs1+RzpoavyXhfWdre3Loyt4b7PWxbop+P/nsYSCnn6b+zEadFPQt2436AxVpI8x0l4k0Jpf5KUE0SGYkEqgUUJMGX6qecISkUKelaRmWqwbCYW4VLibWwaJkSfCT1k/tqoVjPWagsilWQh5DS7C7sW+tRLf6V0sjKoaUnX7moLlIGJxaKBNTk3Oq3kzzON1ttl3aNHd/EY/dJxQruu7A2V+PPXLw+qbgz82vmor2bK5EHSHT3171FbYX2RFL8au9A5aTyoj6YVBYrag7lqWbZ3R78PPhCFNVU06lGFYQDZOS8NkmNPneSVGrl8Tp45+GYHkl5erwzHerN0c/CSfvuJBcC5txzc8HxT041Wtz+SQKubNq89LjiHtNPw0BsJBgIBoKBYCAYCAaCgWAgGAgGgoFgIBgIBp6fJVj7GAAAEABJREFUgWfZYXt7dW0/t/pdy/OX5/Uu/C9vP/Z+xwzEz/e33pyZ3pRyBua/ByzA7nav2O920m3lISHRU5u8QRb89S8sxqmPKvB5VpAQOI4SjdWFVEsmxUo9HhUPtZQ9SXRz3v3ra80/KkaLwBj3e2m9O+SNhMxMSWuDzMqnHpzDCTAdWfWOuz0skAJKDMBCpEEex8Owh31TUs7ZThIkFTHFKLD2ZdTJCimNtSWJGqv4tN0A1CkbdJAESfWmc7m2rSSrD0kPr0N+iUk1b+Bff53IKV6RnKEGMmrro2COcT9HL7KqKpIqlep9zUl+Xa6PVWS+Z+gZ93Ne8bFkK1EFfvInQH3E0TFQ1DfUoJLjx8FAHGbA3BjuX+XHvDXUgLgEA8HAQzMQxQcDwUAwEAwEA8FAMBAMBAPBQDAQDAQDD8GA3141XCq4+bi95PfH5t693fYC0O27g+88wM/GNdz5Ft6Ud9zPsScdS37nxpp6oLPfxQOV/cCl+ic/uf4ikXU0xtFD5JSwYZ6eLqiRWFu/vEWyJAtIjCuyjYJmMTjWX/hqXCwEV9GXSF6hRhQU5U45I2XlBTRHQOuoq3RETkljVIzFAvBeIqfrOX0wLOyOWk+eiplyFa8rKBHc9xypWmXzeNTahvvTnGS2ec51KchmQPuCDgu/hrrantYfVIcFThsUR9I9cKP11V/NK7/qdOky+9T4uQ/VWqG8NdRtDxnbXsYWI1vNoZbat6HudGqMHpP1y69ev8fNCyRx2cM8zyhub070A45N+J2f6WlFPR8n48n6sWufy/1lFnGFhuXce8ctz7n2vfl+wF+ltn8Gwew0/MDKj7HEgp83RS/mg783DIUhGAgGgoGHYyAKDgaCgWAgGAgGgoFgIBgIBoKBYOCxGGhvpFp7rvo239pzfn/Zrpd9h3fFa/1n56Y9G2tt2/saL83WfO6ofaM/tL0Bd1TlJ0pp+1m2n0gZoRMDZyiVSiqNU0JbGQoonZMkWAVDaqIouIAk6h/b1RsleMmqq6Z1ktRVpx5QCjlLzPWs+rLWs+haJG4O+z02mw0sXo4Sjd1qChaYh9dXQAJyliC42W6R1Eo6xjDsqj+0TpZ9s9nCfSMlr+WhapgFUZKaItpBso7JqW321VZcyBkH4HiQPAwG1b779w977SdrP5zrODjc0uny2Z085vdYBOAgTlfDdCH0Z+k7Td1+tYhu3B4RngcG/DTPA6rtnnONvuDs8h+y1YU06lsNP3T2OZb9PuFaHf38L/X7kn+phHte1iL5ob4VrnxXGw5+0QkGgoFgIBgIBoKBR2Mg6g0GgoFgIBgIBoKBYCAYCAYemAG/nbql/Fv9bsn1TD79S79L/Wfa83v3comXNvfenD/l7+e+4afW/Ml12t7c/uS6D7vWTYW3p7q1DpokVomZ/jXMhpRYJImLw05irEVcC6K6D5TAafgrz3EYYR8Luk5ikZJU2lJHuqiv66jYJvDan8qRctbMdDqXc1S74smEYa8kagELuwlUm9MGjvc6kN8oIbn2JfiShA+SsCjrfgNJuR9R7bLVVhevr0aptObUgesxoNwVtq/AwrN/NfahrhWfs6auhrM+nvB98V7FW63FNclOUtfulJBbKuZ9dFOrXfn6vhhQv2LV8XYjyROui2o1bs/wTZ6J0MNzhJ5J9PimZT+Xlp8L/3S0nyPj04m+J4FLa/ieFR4665f/9wgPzUYUHwwEA8FAMBAMBAPBwDMyEHsKBoKBYCAYCAaCgWDgrzDw2+9J/wrPsc9g4DcYiJ/vb2N91k/S8G8Hf1H7sn3B1l/WekWJeRZds8ZkskUaGivI6aaMEg4txO73eySJbBRGiX6A5xtwPBSXBNJzmLzmPnQwJdk858rUWqRzV1Yw2UPQaUHUwrS67SQJkm34pj0IkfapNaL6k4sYjcmjzXEGFgfJGm+zhWC357CMr+O5BmjPjiPpZoL7njdkIRdzsnlNc1lzaTzKt/U1vOEkeIPXJZei+2+M4wCjqIZL/nc5l86x4AdvDT+xC9fU8BPrtTX6/Tbb/bWNmb69vyp/r6Lg5fe4j5WDgWAgGAgGgoFgIBgIBoKBH2EgFgkGgoFgIBgIBh6Cgf5dY99/T/Hxpus8Wz2nl/rnMzz/TM/L9+22X2XZP7fq0c+//7YHFsrXuQz3bj/ucNpRG/d1x893z8Z39ZN/JbO/+h33EvKGfb0ffuTqghIo/etEq7Bb75EuEvoojBZ+5eTbBI2LhMD65Zlc/JROfSJR4q2B7lBekpojqL7joYPU2L6jBv2p/NAcNDcOBSlt4H6FCqQgPRJJfyhAY8NhjrM4abR1cOWovuRbL9sMzdinR8tNHuM8L1dNTYyaGnPpX3dd5yxmy99211mhgDqnto2lsOLQN18GxasCnQ86inNpwyTlynofoXmYmAb51TMncLNBShlgwsWj5pDHoqV4NpzDILUmjgfJqY6jqfYOe/MoEbDQ38P2DkVzl9C5vu06f7MqT13LY9sN95u9tbZVLDZs28GkuudnDK31/KehvCc52N0+PUOqccmF3b8O2qCfhxl0+3XJP59J5cH4fKZDBj+Pn8Eh0T10zI3hWtwuYXsgGAgGgoFgIBgIBoKBYCAYCAaCgWDgYRmIwoOBYCAYeCwGLr2cWr4HXe7s2vzS/y+Ol/wux8/OyS3PiDm5xoPznMO1WM1/NPQQpxppKNfhPEweLI/X0Z7qy/zW9jvw/vrxx/sffrdftRav61p62PZAWKPX5c9bSklCHSQcQgIitWkPPe9xxZxgtEAsOC7njI0ExM12g5wkIMonpw0oO6ogJoOTKG8VKD00SKScUbSW7QZ8yA+eBzWaoFJwmFccPMeEtNli9KT8/XPhOMrufm1B0GNYPBthgTvlDFJjrTNqbT8UpP0moB2aV1p4XhedHrVJwHXDPjPIKefR40rPdWy1/xchE6OpI8CkC+YjyTh33ZAX5uSQNF8jVKo5gLkRKNG3Qj7tHCXSDxL5h90OhseQX5uvrceGBl75Ehxb8ylnzaWYrzwvre25m9fS/XrjK47e2BYGr/EWRPsD9U6BTxxUbIO6b3J7zva/Ce/e+Ju7v7jrOmlujDqYL8vxbI4mGAgGgoFgIBgIBoKBYCAYCAaCgWAgGAgGHo+BqDgYeCIG/NaqYW1bbc7t2nzYggE/Gw2fYaPluNR+Jv9HYo+1UBrBBKj3FnjIg6q6Qd1fO1sNa+2vFfWhhdsO1oJTRoJFw8SElDfYcHP0k0hGPVqk5rZbpJcXkEQVSNWO+736ozBg738zWP5TcJJfUloJsMOAYYYcYZCEhctR9iJB1kKvAR2uAyCSK1M9UN8iLxTTkBYiKXTU+F7okz/pWkfNetmipU9RJ3QhqStgcdg11YEuh3U8L9R51Vv3r3mSKonqHU+S1UZOrWfIqU/FJpWzGYC0LxVVtJV4a78K+ZCs3dVLmxN35ORHEhuJy1oYsHgrmA+jz2HOc0pVtM8p1XtQ55lq41jHGO5XTDPrV8WRrYaExsu689dbmaa1tRGsws+jUIST1TWutaqtdudpsM3ws2RUh5++8MKCfliWuOAeU3+PAT8ef2/Xf3THse1gIBgIBoKBYCAYCAaCgWAgGAgGgoFgIBh4fgZih8FAMHBkwC8/exxnHqEnhUplPm79Kj7OB2LAshfKbl+/CC0SdF17FcfcEaoUJUGxDHtIyZVFGqPGUvtq3xcyYfPffyjjgP1uh9fXV1hI3WxfsBXyZgNKcIQPi2qCRWF/RZwlXCYSBpQH8IrUUqNyjEAb7wcMzqv8o0TSQ43KBcHjKlxCB51DrU7WnOroJAlygobTqbFjXU/KGa7VsE3OYKubzZ2wMJxyVo2DlvYPK94cjjfIOXD2sK3C5uTLPNE3jjGaTfurXYm+Rfv3faocWBln0tScx/dFo4un/Ze4GHB9kpzXv+76Kx7kXJ/5Nq5U4Tt6C66k+eC0a23oU3QV+b8aaOhdnrjfdv/EW/ySrbUnx+2XJIwkwUAwcL8MRGXBQDAQDAQDwUAwEAwEA8FAMBAMBAPBwFMy0N4Eun3KDd6wKe99hjWAVVxLcy3e89dy3NO8613io/Ut85wbfzT/2zgLvwZ8L/1u3+1bt7uwnGNjaf9csX6DbXwuy8ejl7vpxx/Pem+RqVhUlKBqqimhthboLyBlKLOgSAmGTBmQGOq+v6gcJfayjgn3iwRax1oc9deo9rMIXCReGu5boDWan/PB4lyDJ9xXm1NCmvsaTl+tSnS1zWuQxF6CtXN7XkosivYBrVchI5lAEh6TrH2SmtGp1rdUvdMzaV45LLA6DhpWBzm3dT32WmSbtOUI1+R4t0abcX8Qp6N+uP2bsg+5m8OyVR02Oa7W4oHgsTH6PinfoHthXg1NH87U6hMPaJA/ehy81ZGPYwyNbjqpGOOcs+s8zCWC5GEI138cvbtXWrzbNfQZtfZhqD4516H+wd51Cqi7ZJ9z6Jx/quv/YTBUmR7qedWitkHdT53e66cSfG+wyvPPTdtta7930cgeDAQDwUAwEAzcHwNRUTAQDAQDwUAwEAwEA8FAMBAMBAP3z4Be5ukdK24GuqO9+WttN/Vnum3va20j4RzHbX4tttmazyO1rfZl+5E9LHMsx+s5e68Tj37C/ZPJeaB3+8XQ+/2DGKz+PLvaPK7x3LPZ7L+8s1qGb9QSv1zXFy+fnI8k0nYL/0rnUWIiJTxaaEE7NF+7tuuBJIkkQbhISLS/f3V0E6RsN5hqavggzaY8JNAWwUIlKZvyeR5uZ9R5+RSP66Qu9m1QXvtY/N2o5rqO5rL6hry1kG6a4p2DlJCnfrWrTxIkAZ2YD5IgOY0Gf3U8dR0/Stj2eq6RnH2m6RpDntrmqbNzCYR+xitE5eQ+1+d1DJE72VeuJDWd4K+Uc0rYS8DPeQOS+NZD9xpnxNJvXfcrkrtuC8Qt18x3G75tzeUteBv5MxY93ycLLccnkzcO+v3eGPJbbg9U6m9RFOsGA8FAMBAMBAPBwNMyEBsLBoKBYCAYCAaCgWAgGAgG7pyBtXeV/Qu9S/3l1tZyLX3+6vgSj557Zl78XDT8/D698tqqZr3Hmo9t58TfPtZ9+z4mXP059Ds6x2Tv86f7n958cgZSN0NCohuPLUwybWDNzyIoJJgVCcPjsJdIPIASHqVCVldfPFdvFZWOylWNBclj9WuOuXXfIqdF4FFCr3/18gEa22Zx12310dpeX+GQygkftifX4EGDYvu8jnec27rmnKf13dZKbVcOUkKxctjf6zQx2etQa9nfkGs9yRotV1ZU43whOfcwzXmsdWxNra/W9WLODR1eu19DprOnYw++SkwQNTc+edD3sIPT6UEw5+bTw3sBE6dS3J6DPST+mqsicb9CY5sr3O8x5yEJktXl7128b+NOd+6/bBrutMQoKxgIBoKBYCAYCAaCgWAgGPh6BiJjMBAMBAPBQDAQDAQDj8JAe3nn9lFqjjofh1xmI9cAABAASURBVAG/u254nKpbpQTVbVD3z53+e8H4cxv/8Q0n0g+a1mUCmQEJkmCq/75t2mwBShiVeFkFNAtlgEyED8ovpYwqXEo1ZiLqrzeWkGqBcmBRnr10w4L67/1uNqDyG443yDmX7HKE517+z/9Bbr/umdO8fRtI2QwJk9C60NCg+4LKgOE50pOABUzDj5XKwjiZtWSpcG6SSKpj2O8ldO9B1WBxepQ4jitH5Wfmya4kQdLddWidOmGuFOc1/VVvtfkimxK4dxZU/k3ewLF7ifN71Tko39mAz06YvM/m+OV4kqKVv1zFrcub8B6X4nq/Zf9S3HLO3PRYzv/uuK+s9X+3ovtd3U/B/VYXlQUDwUAwEAwEA8FAMBAMBAPBwLsYCOdgIBgIBoKBYODuGfDbqIa7LzYKfFgG2lvhvv3JzbRnvG9vX584/oH6E/AHjo/x9QeI+dYtppqdU4MqjqkvcTK/vMBi4jiMcimaSrBASUpmlfA67newQAp4DMC/M1p5ShWJJ1tCAlPWnOblB4mTOSXIOkH+dUY2t0aRT5GQ6T5IHGBB1ACQZDfqXJLBii4KQGgOcFsXlR+6Y5SP0Uyj96H1LGA3W2uroKs6SMKiMElwkwG1hucxH33fppOx/VW3bYbnScI54ENzbkjZ1Pda0LqtJseQmrOT4LEahc82x4BVYDcN1Soqkmzarl1Fhe6h9gpjstx+nWOSahjHYcp1Idr19bCrx25Rn43a+5JLafncnsO8EkmQnEdqkvprWOaR6++eupntRrauf9YKUM0Hm6rUs4AlZH7X6fs9o7h9V/AHnJf1Lsd9yrbXNVubW7a971/s6zFHw7z/NnQ7m6IJBoKBYCAYCAaCgWAgGAgGgoFgIBi4YwaitGAgGAgGHocBv5x7nGrvu1K/vbuEa9VfivXctfh7nP+Nur2mceRD6pcGftYFnfU9vSxXz/Ze/6qjHGperVtj+lZzD3t6Ux8pXvs/vOTu+wDJTwG/fBTpIZfw2fKSKS9V6PFja7ISikTRYbeHfw2yhWCmXNcZ9nsUFQQQKW8wygfuMyMJGDSS1riXUFr+26LsBiQJyEk3ATqmf09XK2pcJCaOw15Wa4qSZZU352kdktUOt8Y0kqNi5VfttrlvuJ8U47793XcrOym72nYmjy3yJSpNgtc0PO+9GRZhSdoE90fzYVHW+/UadWa62N89tw0eH3DGH8ppH+cmiZTzzC2Oh2LJqY6j8dirM/apJo3cF0V1+NUX6rlQfu/xq1P/aD7ddz2sF5cUk7gFF5N8weR6DVRtDV+wyIOkoOo01Lw5bV/DG8fnMnxoN8HTh2iLoGAgGAgGgoFgIBgIBoKBYCAYCAaCgWDgtxiIdYOBYOBPMrD2Fm/Ndo6cNd8127n4e7T39f9Uff2a7kPv5o/AfHjGmIerDRVpQC3mg2p7aNid/cyy37l9Q3e52rnxNyy9kvLc6s2+EhKmAwNpkPhrEXK0IKu+xbHdbid9csSgtkiktVBLCZQkQVLBBUX+cFcjSlRjkkAo2yhhM2ksrRCDxN9isXX2S1mdIpVY65CExdXJ1/mkHMMa76xgpuTBAaMSjoobtYYWR107y0d54ENhQ51Tx+MOpNbtxsV+qsv7GlWvRc0ediWPMeTUJ6d2Od/GJEHSw4plzmqcL8WCstYe676mmlstdklZgrA7hnI619Sd8nvcQzcMzmUblLPCAZ8FzbGgPDmlaX+6D2iQ/aFPPQciDgfo2UWPH9+cn4UepwX0M+6fzv6RkTfe8Ee2fOs2Gy1ub40Jv0dkIGoOBoKBYCAYCAaCgWAgGAgGgoFgIBgIBoKB52cgdghM78IRR8eA3/wt0U1f7X4m9mryP+bwueez3YnnIq3tqm8/usPP8fvRVR8irtF7pdhUJHaRhE65Fux3r9OvE5ahSOQbJeKyioDykS8oN51MGWmzVQ/gPD+gIL1sMf5/r+C/HTb+CjgnO6Dsp699lVbaoQXmHXa7fxKJ5bfdAIrVBaQWEEb5+4tji6K2t6X9nfIoEXkYXrF//Z9Earev2L3+Q3Y9irU/FiIoSSSBVIYksVrLjLh8kPJVniKQCrjsfpglOe3jYJk65Kk9S+TdbDbwl9YK0MnJ0Vf5jhKJ94Jbm5YgWWNI1qm2P3PmuEGx9dd4q/7qcMtF9xwNS3/f56Xt0cZN8L27uttPbN8ei2zWavHtFvzbH+r4wsVxF6YfbkrbxhIPt4krBfue3YI+TfOvtp6gaohLMBAMPBUDsZlgIBgIBoKBYCAYCAaCgWAgGAgGgoFg4OEZaG+zlm2/sT/+kqunovaXXLVxnbzh0vz79oawu3H56br79Vq/J+N9z2eR/mU0HazPtN5va6616xG/a12r07aPVvU+fj+6yiPHNYYu7SExEaQhodZ9CbYbCbJZbRkHjBIDSQLjCKaMlDfSBwss0Jb6dfCg8VjXsFBqsXKzsV+Wf6q/YhkWIOmbPao7yA6tCc1JiPXcJmlMjO5Dh1rnUu94SrTlSwblmzassVOdWf2MlAjoh2hUnVpEp2qc8zhXhcS/IkC+CcRWgnFKSXFvT/s7l9s3s8rbbP08SZCsa9tOsrqRrPY60IWkrqrWeQwJtVDdJI9+Grs2ypP0VR2dzqvm6OfBjOovX7c5JXGSql+SbXa53OheN8G43guNLwfc+WwSbw0q1dwd7qmfA9nu6/TPyBrmKrUdi74nHknP0QXMkdE8GgO617iEtf3I/83zseYXtmAgGAgGgoGHZSAKDwaCgWAgGAgGgoFgIBgIBoKBYOC+GdALqpsLPHnLuYh6T55F6FMP1zjrbdc23/v2/Wtx9zLf19z3v66+PmuR3mToDfxigQ8+n9LIinGSd32F6d2wqpE/TrAo5a6Gqld7m/hy38W5Ndy/xpvnG+wfODBgCnscJi53JABnCZYWcAsosWyUqPv6v/8ngXeHTc56zgpAkw7dtwLPp80GKWvOgrD6FDSLBGIjUdVjSoAswyhdU9jvUYVXOVFrKBFqq7SkLhI74bbOJ10BxxtFcxYlh/0O2O0x+Kth9xUGH2qpH4CsGob9AIufg9fzXIdEwpA7Rj2Eg3z32qu/koUOchJuyamVCSnnAzy2gGi4fwkWT3eqwbjFv+UiXV0bQZSwitsUl+Q0R04tloeEZPI4R05973npemlMTnFnfZjg/Z2d/+6JpPqMD6xDsnLq0Hpf7lIErtXpop87PafqvDmryEeZDTVxBgM9A+35cNvbox8MBAPBQDAQDAQDD81AFB8MBAPBQDAQDAQDwUAwEAzcOQN+WdnwmVJbDrefyfPMsX533O9vOe7n1vr2b1ibv3dbq93t19fqrA1vs/u5bHg7e4ul1Pf+51e4Jcd9+3hvfYVtfIm3Nte3fY4/1V/dbM+M+6tOC2PKm4ydhFV/GUlQguMGGwm7pUgmlfiaJYJC4iJ8SEDzs1nGQaaxisGjRNTiL1jlU4RxJ6FWcXIASSQoq0RDP9SeRz0IC7uQP0lAQjGpts7hIDBWH9lG5R+dU30qF0FA/qPioGMvsdWCrrpwTqnatdsupPzbQK1H1NpFeb0GSaWjZlBbr+VaPWd4/TpWDLqDZPUn1Uqk9ZT9qA5pMXxT521bQi63n15X+ZTsELPMtza281WxVvcZhp3FrZuktQz365znK6YfVK9V52b/2v+JSzKz71jIAq/hEMcKJEUj6zN22IfsaLB/D8f+OKgVG9RdO30rjLW5sP1pBqjnouHDRCiH/67/cHwEBgPBQDAQDAQDwUAwEAx8IQORKhgIBoKBYCAYCAaCgUdjoL3bdPtotUe998+An6uG76vWK3xH9mPeY+871rnfnN63caHCeD99gZzbp5LFTYvADrEoup+/rt3kLVLONmOQwLqXsDuqrQZdyCSxVR2dzmGhNElc0xAHYc2ioVQEJsL/zm3KGUXi2rC3gAxwFk3RHWUWehMJ12Vs/3vBJm/gL3YBPxhau7Y4OXKyHSDtg5ODZLW7NgvECdO4OVn0zZsNUHMUkGxTMiUJ41n1bA52+7uevUTkCnFjm/M70K33R7LGuG97D5L9cOrPNscbkxH1HpjnOp4vJGvuefi5pt4rwLyfS2QR33Mk3fwOvLbx0dXTVHv6TI6Prn1THP0Ts8DbQO/CeDvz/JaiLd4Cuf2508/EEn+OhNhwMBAMBAPBQDAQDAQDwUAw8EwMxF6CgWAgGAgGgoGHY8Bvp5ZFr73NW/osx85jLO1/YbzGl23v3btjerw3/h79/UwscanOfv99/1IM0K+Adx/9On0fXd7PrYBfPfo99f1biur37f61mD7/Wv9a/PPMr+3+mi1Rj1zebFESsJP463GS2FowYhwHQW3RSMJsyhn+9c9MubLWBMqUMyxOpqz5lxcwJRQJilP8XnM7FH8prGqoWFKrVCTlIaQJI2msAaC2/hpnCasgJDKPNXYsgwaofkW5HZSUS2WCTLIrl2KrU3cpTi64nTAqp/KAyIrPFn0xHUV7NKA5koDaCvEBrVH7ULj4UKM1iSQfw19NW1iWcoei9bL97UflMQCQRJHNwPLQnBxOrM3PbUpaRT7u24lUXncEcuqTVIoJMte13J79Ctg1NtjRvLq1zW0P2arArWfiYLa/7qn3fBYH59OO92GcWldGiUCDp8WfNlZttN22a9D98PNS3dyvHVSu4KOzeVjh3EYd/NSFx4XcNarFHcG/07cQNOfVrov7Z6EYuXzqPJtbWT2nZvX03DmsBrzT6K1dQkt3roZmb3731rb6zrVr9Tbfbs4/YzdBPwP+e+sA/Zw5rksV3WAgGAgGgoFgIBgIBoKBYCAYCAaCgR9mIJYLBoKBYOCxGWgvq9bax97Zz1S/5K1fde3FaD/f91ue3tbH9/Z777vuj9TYOGjt5RwfXeUkq1/in6Cf7VaoJWk8v/vHSdvH3Fu/Fq6iWqvu4dR+sMRhctFpfmvmlvtcu4h5wCFJkOdx2BLV66GhT2tkl5D2r6/S00ZpbBnb7Qu2EoPHKtYWpCqQbrF9kX27rV+hDt2XwBYICP2ROOkvfOuvYv73D/aB7I5PijOoHJTYWiSyTiLyRkoqAfsxAbUlskTkYb9XTQX10OabgElmQGtZiPRaxiDhQkZQdnSCXSKRBULLSMzwngwoLdMkxPrf/3Uut96LMUp4tijMlEFOdTnmABAkkXKuyCmBgERuieWKdT+nhKz5YbeHNlLhvF6r7UUhgPKgP1Rn9VesuUo5a6iCZx/S2edB17juOlzMk+v+9nUdg+5zg8e2V1jYrR1INy0YdM/sV3lRziR42tkvwT53hfqsTBWRrnzq38fV9TT0FTXb1BL6o/8RoFwug/askOuHTn4o6n6CXP8l3E+lp5VcqpmA7ikq0B0tpjO9u9tytPbdCSIgGAgGgoFgIBgIBoKBYCAYCAaCgWAgGAgGvoqByBMMBAPBwBkG2tu7tfZMyIn5o3EnSX5h0Nf9fcu/dxX731KN/QzUN7vVo0DFAAAQAElEQVTuce65ndDPHft4sIOq9xw0dXIu/U4mY/AFDEjLM8lTpiIB00KfBT+LiuM4VAHSv/7ZYmvaZFjotbBbNJckdFIiZf3V0BLUJKvCv7IZLNBQoqgE0GHEXqIw9gOkJNZ8o/qO9xoqYFpcV4uQXqvalRdotRX4qL7qJiYkzRUJeiThFrJVkdaOnOPUOsbIKaPCeRVXbXkDkgeknGsfEmKLRE+nMszLqLHh2txa0IXXTIpPqcZVPkhoAB+jOLK/+6Ts6iS15NT3OtXXY68p1NwS2aH1Bt8PtS2HwuU+xdrWw3FQHbb1fl7PsK2HbTlNdZOEx9Dhe2Coi9Z6Los/LQ4wnQKXD5IK0z3S3lxbAznZL0drVvdKhViJriga95DHj556/Opj5vb7FiYgkbfi3CIuwDg3D082nHVamWgxrV1xCVMwEAz8EgOxbDAQDAQDwUAwEAwEA8FAMBAMBAPBQDAQDDw/A7HDYOAzDLT3uq39TK6I/U4GCqSbfOcCkft5GZCEpMfn6v6StFpYPCwSKy1qOs5fAZPuQbqtRFwJvx5R4t+432O/38EinAXPwwplhKY194q8zYBOj6VkQdofBsWMg3KBYJ3gIdRCo2GhcbPZIEuIHSV+7l7/YVBMllBr0dc+/jo4b16Q0gb2T8lfyQL+2naU2OykRaKp2wpqnR5JYxVkIbIWJqeUM1LOEqwlUmtc504ENP0oKsx7Mcg6QFGNo8Rs16owwHbDa+B4OJ9BUi5HHDxUj/vk6VzSeOMvqMWJ58+BnOLOzV+yew2j92ljc5u0NoVR93fUvYfaA/qgb+4X5TfUAAQOwM8cXtv4/tX6zbX+e1Z1lT1uje1jWv/W2PD7bQa+6o61PG5/e0+xfjAQDCwYiGEwEAwEA8FAMBAMBAPBQDAQDAQDwUAwEAw8CQN++3YGB13ivVtdy/feHPfs3+/vnutcr61Vf5xt7/7dHq239Fqua+0tuX7H51rlbf53qnumVdM4i6VMqe7LQqVFVw8SM5K4LonYSCCFfKjWojHpB1OQeOnYIgE5ZfknRRYJqRozayCX7f95QZaImPL0xa086lksJqpnAbUozyj462Mqj8zYbl/UUHrjKJF6ADVPK39qNQGmDNAWYso/jQet7VzoD8cYsrX5UeuP8/5dg/sktdYI12Oxt4emqp3mQQMqF0mVQPV0Or8xijQNm5/zjrI7JylfwX25wJx6vvZlJznlk3+1uT6jDk4v5OwrM0lILZ9iNXZ+w+saMl08m09ynuYpfpyzQjatADDB96j6ex7ffCStKnAG1GqTaJiYxscP5zN8zwz3DfeNRWavt8TC5YeG4gU9+mVdYRu739Bs59rmt2zP+V+w96Ut+xfCbp5alrgc35zoiRzFc/1wXFvq6dDw7dk7qK/Qo8/J4GiOXjAQDAQDwcDvMRArBwPBQDAQDAQDwUAwEAwEA8FAMPB4DPgl0zk83m6+vmK9lDuIvct+W+0cf7Y3n75d5mnj3ueR+20/y/YO91Rf1Oo+9a3e55cDjjUXdQ01eBxob9oLzgJXDu/4Eq6Ex/RNDCSLrJvtFmRCkrCZN1uJqVv4y88qBM9C5H63R9ntJMICKUvYVfpioXUvuwRKpoxx2IPUhP7ianO2jbvXOmebZ+3rtmFUfJoCUcPV37y8wL8O2j5+DKgZemBoHkLSmhiBlCiNcsCwHxSzx0Z7SJq3qxTb2vhSRUuJemRC3mSknEESSJRbmfp2VP1uXJdFVIOkTRPk747tbklOsWo99hfIg3jJSZxob1nrpHlu76+GBcca9l+D55gSlBjXDpKrLuS6fc251fdmjgnmzfNFk34msoR8jzX8lfPk78zfqMC0NnzD+i31+ZbwH+h6Cpw5fOfOTK2a7d9j1enXjNTKt0Buf/K89eej5/ANUW3yzUQYgoFgIBgIBoKBYOCHGYjlgoFgIBgIBoKBYCAYCAaCgQdkoL1cWmsfcDu/UvIad0vbucLu993uuYrfZ7/3/S3v0+m4HN7ra9dtSt3HOVvR19rH2dGdVPrlZaQq0EqsHPYSdyX2eYVBQm+RzbfPY5LIQhlGFIm+lADINIun0CGRuNrlo5HOKTLlySelDQwgwcImEuUznUUNSdC+6qecAYmmFlBJ2YUkkAkUarz8HGdh0mIrmZFVU1YsSUDirlyUZoR9IBNkH1X7IPHVc5pA0TotX7Xp4rGFZZIYJGiP8pEZtvftqFyes93wXIXiSGq5SVSutrkuksgp1TnMR+VZ9ppLazlXgxZFkc2uJN3Ac+6Qt43NneGYW2C+jINvOu4jac2c0jSlewFjGp29ul6DZN03ObW2GWcD24QE++lelbr3GjPbbG9uF9tE1GfO7UXHGyf98DXcGBJuwcBPMVB/Q4OeT7c/tWasEwwEA8FAMBAMBAPBQDDwHQxEzmAgGAgGgoFgIBgIBoKBYCAYeMsAZWpQN85gIBhYZSCRk8DXRL/96yuqkAqCFBKxEZAJyakYJXyCwCjBGChIOcNfC7tPJjBlLSQHGAA5jQcJr4MFVYnFUvLg9aRRwF+rOe+we1UsYSHaAEodYz6KWyqnoXr2Wt9+g/JaFBwkWO93e8DzXgPdIcHQfhuJxKRyHKZY3SFhm3Sfh5nqv9li898L0nYDplTnyMknay5r7+Q0dg1QXdVJlyR/cprDLOLKrPVmmwbksa/hyUlqzuitK31Sfit2m8jjnPk2oHtUWzv0kN3DxGOMxwY52+xj2PhLcCVLXCvF/+GCn41hP+jRq0/StZCz88u1PT7r/CsTn9uff+5+pewvXNQM3IIvXPJLU91Su33WFvXzuMSaX9iCgWAgGAgGgoFgIBgIBoKBYODOGYjygoFgIBgIBoKBp2PAb7TOYW2zzXdtLmwTA42j1k7W574u3356fF87LtK2lpjeu7f71Nr7qjuqeT4GqqpJ6odk5ZljykhCkbjqB5QJEoH16I4WWhWQqEfZoprG4qaUEUVipwEk9SmrWgmyzpMsioIYLdpqShmgFNho/VE5LQKXMiCnBC0lsKIovig35GzBGDpSTmB2Z0LW2D5UfhUpI+U+wf/mL0nAAKAeNIm0ycgpS3T2vy8suwpKKSFl2QXXOVpUhg7VQBIkRYIcZQIIMkFTFXBxHuB4kMQ0ebSt9Uj5aYIkSKqnMHPpfBoXt7KSmushWz1nG6l5G9xqL1B9wGyDDnGo63TWuakL8zt3E3WPtN4o2OSx2+pjP6MaPn4hCZLwfahYpkrEG7toJ1njyKldhp0b56T7qpg386OSGm3CfaON76hdK6Wo1hPonvlZaViLeSib9oNLOLcZauISNH3X56XaPbdWvB5lGP2cx2vofZb9zv/k2Vo+ax7r3rRnba1dpo5xMBAMBAPBQDAQDAQDwUAwEAwEA8HAdQbCIxgIBoKB52XAL57a7tw32vivtX7Jdwm38mEOjd6/z9vbH73vfT3IHvzrGZeoL28LqNZTaiQCaT9FeNLz/PtlbX28BOuQT0zMjfebJMjzWHsn39sSJQKSlBCaAAKbzQb71500lyKhdo9xHCSQ7mFtM+cNNtvNNIYOxTmZf30xHHwAdCiZxp4ns8ZAShvk+d8b9gPO/QD828Nf027++w/8b4uk+UFisG49QACJ9d8dprrtdE5obaaMLKFWxdYpklojqe4R0iYAKEo2+6unlNMD46u/Bt3/+6e9SHBWDs8bgwTforpIKlo/ihY7p2TwQdKN4LkpJZnqGE6MeV5+5NT3+oacVGp1Un1qNU9OPp7rQTq/fGYj2flJdFGiafF5/k0jn3HYYzB0D9v6Ne6Nc2eoe5nGyWtKrEdnm2Z+/urdGx9ZmSTIIz6UQ0EU7vd0dcZHK3Ss8dH4iPtmBi6m950z1pxsX8N7fG+NX8sZtmAgGAgGgoFgIBgIBoKBYCAYCAaCgWAgGLiZgXAMBv4AA37nbfyBrZ7d4trbtjXb2QQXJr4qz4UlfmWq39evFPAli7ZdOFnrt9a2W9D8r7W35Podn2uVt/nfqe6ZVk1SxmAhNWWJtKMkd+2OyQRbXyxIEoQTj2OCSDlBjYTWPSz+VnFRPqTs8EFfNC8hdhgBzaEklDl/sSAptbS8ZOxeEgZ/svtvh/T/hJ0EWQnF1LpIcz7Fk+pL1HQ7Kg9JkMQogXaQSDnWOda1Ro1rTdAx20f7aV1Z6kkSG/8a57rG8X9wckqg/kCKN9VPKWPYd/t0tHK6cR1uD5jtUG6o7xpIHqadj5zGlVP5QEsTRJHIXCGb4xyUtD5Jdw/wXI/DROvYf0YSZyRBTrCLuXF7gHzcH7WuoUI8RK3PvXne3W+B9q2biH5P7ttWkQgVc0DlSDGt/ZaaIunDMqAfp4et/csKNwkNX5Y0Ev0uA7F6MBAMBAPBQDAQDAQDwUAwEAwEA8FAMBAMPD8Df3GH/Iub/uSe24u/1n4y3UOG+7kxHrL4KPoiA+25bu1F55i8wkDa/+8fhtdXSCWEhVSLnVniKy38STjEfLy+7rAfLIQOoOYsTiaJoxZRNy//Yb/T/H6H0eKc7k2RSJsykV+2GCWgghaCi/o7+CvfzeYFG4nCeSigRGJuNygvwiZjTIBrqWKl8o0Sb6XHwq1kaZCsguEoQXdUrOstWo9JgXh75LxBNrSvpFjDXqNiRgmfw36o+Sw8aqgp/eVRtJLgOnLOSMpd/RUjB7i2rFrlpXpQ4X5RrVgcRUkNKE9tNU9qDbVIanUmjUl1bOtArVuHK3PVvrxoLW1Gpah4zTnvGjQ1nSv1ThP3eTVDDT9Zodk0fmZNr3QLfqaaN6u0G+D2zeTvGBpbdfU7qqvW84MXb32J5fKNq2vtMi7GwUAw8EsMxLLBQDAQDAQDwUAwEAwEA8FAMBAMBAPBwMMxcO7NU7+R/i1Wb/+j/avbXuP0atCDOqzttdn6LfkZ6sc/329V9e1tVfQR5/q3Zbo/r3P7Wdr7yrs5ql/Rz/+lvvbvL0ev4jonqdQkcpxzurHQabsxSvRNKWMjsXO72UpblNWioQTJQXOjRNjX//1PCYDNywv8K55bPEkJkSNSThJICYuZFn81wLB7BRJBCZaJCVUcJSApFqNqIgkqrshn1HqDxOUq1EqAJYkEIqesNVtNrqvAhwVhkkBKtV5dbK5oAmzSnOtKOYMkqLG0ZgzKPwwDvAcqImkNlaiet6LKVIsCfKJo74M4gBy5SXBb86tmUEYoZg4e3UoIH5XfPsWLuVy3s6/cQf/pxrbdDK1xyK++1/G6DYc8VK0auHbvFxonEgbUh45DjPdr2N7DNkO+nzoToYVBPV++3yRBErZVfCr51wf7li3x9as443KV5dg+PwzqeTa0bF+NhvdxujZD1bg+NcfThh7Hmfvs9bWu9T9btXjCJXw2/1rNzfbZ3BEfDAQDwcAfYiC2GgwEA8FAMBAMBAPBQDAQDAQDwcDjMtBeBrW234lfTPXj6N/GQONy2d4W/Vheyz0ux+u7WXp5vO75RVY/pOkRdwAAEABJREFUymvwF41nobVrjKqrQmeBhDKcAI9+aG/S+U721O91bXtt3nEnWHN+dtvM3wkPve22/afty3/I262UnbFGbNRPmw0gES5JFLWICLUb+b1atMV8SGDMEoQt6L783/+D7csL9v6SWIImSYVzdlST1dcJxZS9xFX7yeyTnERa21//SRTWhrwNf238Kr+9hN/N9kX5/8NWtZEEKSi4Pg/qqwvXnV23BiRRJLSqW7NZ5KxjJ7axRyK8T6Q8Ccrak/Mk5QC0DhPq4bEhm4VJUmtoPyTFXcHwuqtfBVe+asDxQhJb1WZxtuYWn6Timos4g8ZkZ2tzWgMNs42k3CfMpkND8tBf7bT9aDKnhJw3sBBswdc8YRZ1V7N4rkHxX3WWYcS4E3+zQP5Veb8tj8lp+LZF7jdx/79bd1ml781KYTb3WHG5C1Nf46X+XRR7oQjXfmE6poKBYCAYCAaCgWDgMgMxGwwEA8FAMBAMBAPBQDAQDDwpA35r1PCkW/z2bVnoaPj2xR5ugcaM298pfnq+iUt/fqeyx1jVd67hMSr+ZJXfFp78ZS0kGg4S34rk0nEYpAEO8KOZLIpKIJTCqbNUm0VCi5wGLExKvCuOHQckCYpFAiHJ04LtMwuyJJGUs4rO8ofGo2IlpyLnBPpPgTRWSjTdagkNvE4FkJmBvcRqxcGQvdastqh278O/jho6BomKxXbVNGgNECB1gQ7ZtV1AtWlU9ze1uio9rHLNvqRi5J9Ur4FZsE0513zTGqX2s2x1Xv4kq42kkqL2tSHsVafFYPiQX3ENaj1nU0PL21rbySmX+xUeGx7MLclpLduEpLEBJu1TmxMfMh/OnFLl2+v4/tqPKSMJ7h8c1fG8xWJDw8+f4pJkl0dPobmQvfK4bJN8Z9BtF/lj3aKVGtS9r1P8wPi+qup/eKH9u/2+VT6RWbV9IjpCg4FgIBgIBoKBYCAYCAaCgV9mIJYPBoKBYCAYCAaCgWAgGAgGLjHg978Nl/x+cc7vaI1fKKEx4/YXlo8lg4G7YSCR04+BBdnNZlsLsxBYioXgERZn/WXv7vUV/gL3ZfuCLAGXVJxRIwAyoR0WDg2Pi4RfSXrqTj/txeJjE/j2g+zTOUgU3Wr9BOrPZEt5EiYtjBYLgY6bpo5XpSVZv7610V/Ybl5UY8N2C483qnvQeqNyNNjfuZFYu1CeOp5G81ULwACShFIK1Ud53Fab4jabjYaTnzpzrPRW+2lU5rauoXHOudY8WvzVuJ32Mzx2a0ADkrrOp/sNLe9hqvOTLdlP7cWT6TBNikuJ5cOwn74MVt98VQfV7OfEX4inLqbOffJC5Wv4ZKpvDTe7S3zrgu9O3lf37uCrAX321r8a9IMOrSa3P7jsXS3lv4Uu4aeKdQ0/tVasEwwEA8FAMBAMBAPBQDAQDDwNA7GRYCAYCAaCgWAgGAgGLjLgN59LXAx40km/fTROt7dkxuNTj58Yua5r+Ik67n2NJUf3Xu/j1ZdS3lilFFS8xD9dYbF1kDBJEmRGlo8Fv/1+j71EVIASB0dAdqnCgMYV/mp27lu49FeuRhl8IwlrlZP+q7EEPxjqOlaFYNZZ4fXtB4m+XtdjtMNJ3NecG4OkG7nXZPCXv5DwXKF91K98FWcxtGGUsFmDHKutQPPTWNc0oxYk+Vpz3o+sqnFaw+OGalce0nuc5m3zvFMU12qzoYnpy8mCJDGZSbXrlPl42m+Rq05KgIViat81aY91Dds1rntQHGaQSlxzaUNu7a9aTuox0YaSkvJX65Ok0tBdJPVrR7FosI3KWyd0cQ5D3Xq6b9SBaTvy6Job5um6FslD2+xv2ra+2rqPNw73ZXCNl3C+WmpqArDWYv3wfT6gj1t3f5e15X1X0A869/W1fmt/sIy7WKq/9Wv9xsu59rObWFuz2T6bO+KDgWAgGAgGgoFgIBgIBoKBYCAYeFIGYlvBQDAQDDwXA34Z9Fw7+v3dPBCnLtX4MGmfCv7wqu8OPPd+1SLQWWiVGqc9WlNbg1we+9TerGus7c22trkDR83gdo51vIe/iKZj/XxrTe0SJr3tGjVpN+wk6u6kHY7CIJRK60ai4jD4C92iHBPhhP+9XgAS/jabF0BicHndY+9fyawoa5DwzUtZLhukvEWWX7JQrFhwymNdsEiMHJV/UI6U5O95Q/FUSxAQkgXPKQD1cA4tVCTgjhKkR+Wx3TeAdIxJUc3ysd1oX7DSudLks1FNu90rioREaB0oBF1M7WvsvJgP93vM5kNDTrmboY6Uo+WqrSZtn9bVYHnK3/M203W5I3ifw+sr/OutzZvHMoPbLcpu5+4plOdgmDnymFRWwf0lSCKtAB85KHHY+EjsLTGJovO2h/yWdNd8KAdDzQ+cXuk6Lnuszf5A6b+0RNttv3yztbafe6D+t5XaeDnXftvCkTgYCAaCgWAgGAgGgoFgIBgIBoKBYCAYCAaWDMQ4GHgyBvo3Tk+2tV/bzl/i9HH22le67F9+VJbea+PLGe53dm0va7a1Hdzqtxb7LLY1DtZs1/ebkgW/lEBhkGhYxVIJd9ZFqdZCpeFUKWc3KBIUJ71UV627tQipWHIS5aqT+pgxWKiV2Evn06SiQAmwFl39b8rablETc44sv/qlqXyhuiy62gfUYrappUVjJo8UNgmBVSyuFl3kA8U6ZpRY7BbZ/oTX3A97ZNVATjm9Rt27QpVQy5cKDw3PN3hMTnHk1Nrm+SrMdjaSWvoILW5XLSEWujk5oUEz8JE2WSa6W9uk/eSUat9Grwfx6v3UGOWzXcnhOorvk+Bxta9cvOcGT7d+a227iqQaNxvAuOr8dQ6l+D9aqDv/uqRPk8m8NHzxplpat1+c+ivTuTyjz+lxQ29/lr739ix7iX2YgUAwEAwEA8FAMBAMBAPBQDAQDAQDwUAwEAw8PwPPtkO/oerxbPu7h/3ofTyMe6jlq2vonx33vzr/d+dzzcZ3r/Nb+b23Jd5Ty2di37NO+JqB5MsBEmD9K5ehvzykrQFq/fUuJfCRBElMh27S5IBxP6CKt1JzSR58ikRff7E67nfwvxubX17q16tFfiUT426HtN3AoqaCUDhldh/qb162U14JmKQM8zRUSwNJdQlyArqjfimrNZppUB2uZ1BdWetuJFrXteVgsdSwYGrhs4gHmQ+53e9Bsg7Jqa2D+ULKpnMenjTO63VIIuUM12IblofiPTfxisP+SIIp1THaoVqpvr/Wrv4aa3jwIT1rC+D91Z5y1PYjF993w7FujVF31VyLW5srdJ8o1P43Xsjj/r5xmUNqr9ZwMN5FRz+Tb+pYs71xemNwVMObyTs1vKl3cZNO5tuc2zvdz3vLerO/9ybo/Fuua20XEt1gIBj4DgYiZzAQDAQDwUAwEAwEA8FAMBAMBAPBQDDwUAysvU16qA18YbFrXKzZAKyuuubbbH3AE73gRNtf3/Z7fW/f3Bjvjfuof1f3Ty770XLfHdft7+Re3Zqoi1/9tc+35rnVzzfBuNX/Of3SOIwSWo0BOW1goda3YhQ3ReKaBUoy1d0XiX0yz/4joEHKCZTQR6rNGZy/Ai0SIrNEVlJOmA/ZfG+LBUiLhhpP6wApZ4CTSOkvWvcSE5P95IN2uK84NCQFaK6JohZBDZIgiRbvX/ecs/aWcrUXidaDgJwArZvki/mwSOr9z0N4H+6TdDON1SeP4+qj2kjW/LU+e2ssA+B11B/EnwVmA4kolFOF+oqXjIpql7nGKaavxeYe5BSXtYec0rRfO8hOUikIXSZo3uKz9weJ6nKGjyQ/tzdhUb/vE6A1AJBTCx9Jfd2jInj4LVDupD19S+6HTeqnpYc3shzbdgN0C3EJN6T4cRfV65+ptuO2vse1v5i33ahzz3BZ7O9kS95oj5PJlYFyPdz9X9lGmIKBYCAYeFQGou5gIBgIBoKBYCAYCAaCgWAgGAgGHpOB/gVU33/M3Xyu6n7/a/1r2ddietu1+Eec7/fX92/di/QSvdQsFdKaFFaEHzstfhnwqka3sof15bVevLqdpx6rqZtQya1V97BX2zy+AHNjnMTcEHch5emUuNW9RwXiEAPJv755IwExMcGC3b///Q9+/rKEXEpgc38cB9CingI2Ly+wSOz5YbeHxU+LyP7idtjt4K9sR7XVX6ImU0YZBv20FViwI4mcJVaqHQFQeS18UmtBR73dinNe0DcMaiTU4swhnyQ4npS/Ymt/zqdgjBIuh2GPQfs4ZtFKFr9Vq4VM76fuS/tLinVOxx79u57WqPm0r1pnN0WqBo1t9xe5RWLrKJ78K6c3/vL4vy343wYjCqr4LV/XVzRWdzqTcgjmfjK8vZLykZlUK3jPh3pVX+3LLpfDSVJmTmPV5c5oX3feCwmwU4h4dIe6R4b7Z1B0H4w27X756Po1CY/7qeO4TAzM92Qa6Locy/TMJ7vNud/QzG3sttmeqD3394a32+OJthxbCQaCgWAgGAgGnomB2EswEAwEA8FAMBAMBAPBQDDwBAz4fWTDE2wntvDDDLRnx+2tSx/ffBY0IfjW2K/2KysJj/VB9U3Agx7L/S3H17Zl/4ZrvrfOPyS/t27uw35SfYlhLznSgp4Ewk3KsAg/SjBNGlNqAusDifrlrwXN/b9/Vfi1aJrk71tFyisRKSfQsF2CH3T4y9PRX/TmDYrXkQ0kkgKT/EYJsZiFwCJh0qKgAYmisxmrh3PNDsn5hJwz3D/4a97re52cpjlSfwHIbhHXc17bbVGNgwRhi9l79UlqP+IjJZVLVB/FTbVpbraTxPIgeYhNmwzzikEb3o1I/9sD//bYaJyYgLoPqAzJwMpfx7YJXsuAD+WUk3uncIxg7lqNa35J9R4C7S+Yq0s4+LujWpsvdG9Jotamvqcr3Ffdugmoz0FOlbs6p4v9SVab+zLF+eUM8BMZHbvEJ9L9Rmi5sqjnG664PuI0vbdHLDxqDgaCgWAgGAgGgoFg4M8zEAQEA8FAMBAMBAPBQDDwbAz4PeOz7Sn28/0M+Llp+OxqzvPZHO+N/40131vjZ/wfaX+PVOtn7sl6rARgTUgwKBLtSEqYAyTrSQSWGDlKqKwibJFIPCBvNp6UPum5EUVi7SChdCN7moU+SiRUFvmxCsbQwUSkrf9N3z0kc0IJgJRRJBZmrykr1NYmqSQJk+7bRrJ23be/gqbxmauF22EY6mz/dWvN4lyq05P+tdCJCRvV5X0lzVFr55zhr5xt3+9e679b7D06r+dIqoSicngAuqOo9gPEz6haigTuapOfWENRDWkrYXkrPmVrp+ulBgeo7zjSljrQZTpJ1vU9r85k1JWkrqg1+v6oU8f1or3VVjU6psZWA3RLSsU8rH3X08aHVpw1e+VsXu8w747uq4V0Y//6imHwl+KjlkzIeYP9fldh3smpXocFvoIB89nwkXwttm8/kud3Yq5V3c+3/u9U+j2rtj25/Z4VImswEAwEA8FAMBAMBAPBQDAQDHwLAzjqoeUAABAASURBVJE0GAgGgoFgIBh4KAaKql2DzIfTb6gaDsboBANXGGjPTN9eCbmraelHaIDUtTUU2dd+fpa2u9rYXMx77stP7me5lsdzyX+4SX7UIBHOdJC+eWKDBdL5MI4DShWBAepP0ZgS8LImBwmb/Ze7kICsp1b+4/xEKwdZ+4lZbUGSwGpUX01hPiy8YhYlk2JIgiR0ERw6Aol4cyxsFiYt3LZ/e3iUAAtQ61podbygVGCCwaS6MB/U3Ny1cOnuZvuCLB/XnJSnKF8RB25FkV0mONaYRitX557AlAD5FtUwijOLsFQ/aR0W/cXg+kBQNnSH/Tx02zC6HvPmCYGkruaroM3Zt3IrXxnrfL2oDlL+8zr2M8xhnV9eJOrCkP3Ez/GG7P2ZU4L3lLUv338WzQpFe05a13Y/L7J+6nS+S/hU8l8Ofv/yup8nQR43nExcH+he1ftzrr2e4Ws89KzgEvpVWq22tf5a6/lnRNur99b6rbXtPWhx59o5F0ndnvOY3aIJBoKBYCAYCAaCgWAgGAgGgoFgIBi4wEBMBQPBQDDwmAwsXxz1u2A/+KN9c3AJ12i5FOu5a/GPOP/RfZ3GedQgteTniJC+U9+pH1ZsVajViRPo58eiyTkcctxTxxvo6/G4obd3/cP+OltPROVMOVbbPuaWvjitN2DZno+11nUJ5yOvzCxL6MdXQk+m+7i1/onz24G0OCJvsrCBhc8yi3zQ4X8b1/qi6JeYp6sWGP/9Q/7vP2wljm789WzOgES9Ikd5AGqLc8jXdqWpp/9d4GIR0qO5LfK14Gj7brfD7vUV/tLWXxT769B6r1LNCkhoMJy2rjHnsA06nEcN6te6yuN2s9kCTEiCOqpNp2sVnLuoHYYRVcx2PtUDHRZPjSKRu8juL3gTWfM4p8XLuSqsHd5Xs1sEBQgeaphE3nE/IqUNyAQK1QcE3gCA1oaO/z9776LduI4siUYkKHn3zLrz/x965/QuSyQmAiRkmpZk+f2oZDEJIN8I0tW9GJuudV4tH87FbgVJRCntfkYpCnVOzIf25xyWWbFc5VdM7Evmfhf9uWFJZzwa5r7XWz8GIGFQQ0g0UiMAAgiqrwjN3nZS4ddE5r/oXCPhba/XfW7989K9PT7v/T083Ktl3Y3XW1nbf9O873O9p67r49p2bd79nxuv5UhbIpAIJAKJQCKQCCQCiUAikAi8DYGMTgQSgUQgEUgEfi4C67dKP3cXb+t8jcG1+aUq12LWtkvxP1H/2n09jluv+vxz0OjVPLqix61Y/1NlvRfvYb3uc+ufk+576/hcvu9rP7fD13R7Lo91t+Q6sXDTNIJkk06O7kQIeu5EpG2BEKk6/vsv/Kt9xeSJi50wTUdUEaWiVzWfYMLUMZaqvB5DuSiikYo36V9FHJImQycwlFe2KAWlhNwrbG+xVVlFXEoJDiJMd4Namu1qFl2CRBPlMnlcHSNds0vn0boT2QuA0pdQbYn7n9QTJKRsqsLQBKvDS/lO2tNxPLoxOKcubQ75U/YI/3prxylAySZhYz+t0CWkp2q1WNWC5lLB4qWFIOwH7YXUaiOhWiQh0PHokL9jmsjHtaHRfdiPVIzIbc+huhAR3ua+eO3xkmgvpOIZcL7JtbpvzPq+xDrvSfnOE9e8ILT+nct9YbqbSuvHRY+Ofq5u8j7npHuo5w5N8DMPg/AzO3/Xrg2D5V2TZrJEIBFIBBKBRCARSAQSgUQgEUgEEoGPRiDzJwKJQCKQCCQCVxDwG7+1XHFN06cj4DszF/Wsy6yZr+d0s+XnXM0hXOq276+Pl/xSfxWBd4IvIDKvmvQTkReFjXCMKCiSSSRhv5Um++w33t+j3O1FMk1o5KFmSgGY1dVE5zyXHjoI6gr4i9zxcMQ0HmAiF3ZkNK8pqHryU47jdMD98Q9qNcGqGs1DpQ4HTKp9+J//alEVLv9mqzgdyskI2GISuOlFWLZR+yOJQSSyf0U0NG96jfZXUi0rjuM9hn2RWXmFS6i3iJBNp1S6gvozlAGj8KnKO6lGk+OI8TDiKJFarmxCetR0Ob20tJoyVdXx3DpqT13sfqrtxRkh5a1idSWP3KTva1LF+kIjuaxbfSk0TvK3hGyhZ0DaJ6dtggDkEv/E4w2KUE7La1J8BuH8mr7ePcYP4mOpem4sj0s99vEz9lgeewPC/ongRx3rHawb70isdT9rfr3bJ/vrQFwPS2sikAgkAolAIpAIJAKJQCKQCCQCiUAikAh8KwSymUTgNyDQ31R5/A37+Yg9GJtbZF37nP/a/tPn6/39vL343bxlfv/e+/ee1nOvLV33XUf3eEku9XzO/5Lv36F/KyLv8Yo/EBWTv+CFyFYTsiIA6zSKgJ1EBckswpTST+MkYlMkrMhOGVFKYDoedKcqTLo2wlUELptI3U+qTUnZDbD4K+D7wz3GOqruiKp8/vXeEHknKhMqBfOtIRKQ5l1FSkYp0gdCpOugPIwCMlCPExzXSlF1PFH/0DwkUG6TtFb711l7bvH6JPI34el1aE8miOHeJI3UFrEGyaQ+3CuEA0kRxUeEeiCJiJhF/XmPkD9AkNRU+HiEpxUmajXVWQGZpVWbwkH5PX8QmZc46HBcFy3nc2WftFfbZ8PD1T2TKiQ7qbGbNLf/1Pff6qu61tZ3t4vjNt8lR91XWEK11yJdlTwKs/2R4gUL7ccYtFovCPu5rnp+2nO2GvWzV7ey9Tmtf+7OX925HkH/XbNCrKHx6nzfLXCzv95e329f5/gDEciWE4FEIBFIBBKBRCARSAQSgUQgEUgEEoFE4Pcj8ON2qJdR7QV3H9cb6G+k+ri25XxGoGNzaZy9Hl9f4vs48mesnt/fOY9vs7f+bl5vncUELW2d67jrFhcPTaWfpfYCW6N1XyqtIXVwaZTpyfkS3yfBv0vhW3hJzu10C905n1foRLGuMz9kMB8oLhDj4diIXxObu7t/QLrriri7Q+x3YBERK7J0PIrUFbHbSDjKRwkakei50k7HI+79Fa+STvoBABVnveYkManOKOJZKph4DZGB04kgnDCNxyYEIeZVPhSZOomPHVFFRkJHq6cRqgHl9M68bCLdJD9LW5+7qCaECAi4fnOhrvrBDeUjvfAaIDWXuKZzHo8jJhHSKoN+CAK1UmdfKUme5lrqrPBepW6j51gdzmsxae063WTdcRxxFKaeW28CPhpZTy9b3XVMU7ZCbXb+whCxPzTRZfaRbp48vRoTyxOLN/5E+fEKct77x1f63hX6/0Z4/N6dflF3fky6fFELH1n20X3/xfv8SAwzdyLwnRDIXhKBRCARSAQSgUQgEUgEEoFEIBFIBBKB74dAf+m0Hbed6v33VpXrswi8TGlcu7ws8md49715fNqxtV2eWr9eU8V5Pe7C3QIPPy21zfHoeLCiWb3GDz2q+u6iaZ43IeA7vpabgp5xiioiEe2BAmonYNuaYISEiKHAZKLt/krW4/jvvxj//BHpeQSJdtjHk0k5TRzbFwsZGMNOpopJJOwQBSYO7e9RBphI3u334h2LeNA54aR+7OMCJBGK8xwmhuUyKfc0Tu1XMUNHq6vak1lYCUmYGIXmWI6Wz+sui/7xoORdcdaPaiPgvbjHiNB+QmUqqvohi8A0Qa2HfGFjSPaMbXQfjlcQGATJpm+XZR6lNL3zk2xzch5DY4louhbT+5Tea+e3eC6nNngkOc/tr5nzWMDQanUaYy+FsYeLso5bYvy1tfclUC6GnTU4vstZhzPK7i/cT9ZFVz2elH/PhHrsuvw9u37hToXRk/8dfmGK7+rue/9de8u+EoFEIBFIBF6EQDonAolAIpAIJAKJQCKQCCQCiUAi8EMR8DvoLj90C9+67Y6tx2/d6OXmfvH7WeDF9wW/6/D+u/yunX3abt7p5yOIQEQB9FCaMDTfVz3HfJiYpbyaTarwV6byLyZrNY8yE4chMrKUAhOuZbdDlBCnaBJ0Qp2OIkQrShTsZBskESHdBJLqQBU1QoSdv6ItZcDhcIR/HTNJ+VW0o88beUn4j32cD9K1Hj2KZJ5JyAmTSGRoU6UEdnd77PY7HNuXyiOUGEoCj9QeNVm+eD4qTivX09BP54fyex3qP5qdXsJ5vGdLubtD2Q+IEmAsduig5hZNfVbt1yMpvScS16jqf1Lf0yjcpCNne7OpPkmE6pMEOQt0VMWNx6NarM3efaTAJGK8SuT25DRhfjweRKQftW/j8sTlRQqSL/J/L2fyE+v63lneq/l3ymMEtvJOqX9MGv9tsZVzzXecztl+qq7vyeOlPWyxubS+FJ/6RCARSAQSgUQgEfgMBLJGIpAIJAKJQCKQCCQCiUAi8FMR8JuprfzUvXxl3+u3dus+tth6vbbn/DMR6HfpoabvR5cH7d8z63tfj3/P7l+308tR/fk6N16OerCYoWwrQmTtJCpUBGM1sUWARRfMh4ndKCaKIZJwal+6jsdJxKJKV4IxNDFJ6V/3DH9ep3iKqASVG0quVCYoTUZaSML8KF1T9ql9xVlFRI5oPSiv00Cj8zZnzMfYSNyp+TqntSQ9tP6cX52h1hGTCGD3U02qSgaTs0NgzlebDx2pPorIZ09JaVQXkJ9kku24ELJw07NTI1oBgiT6UY/3EDBAU7kLACu75+Scd25NjqrV5oD6mWNI4aa63rtFpnae5rLDYoxlIYlY5pPI4O7nkaRciX5Y1+YqFSBKBAoDnkOxJ8GVQ/7NGg950TehevBzZJvFc0sLeLj4Pl+TB88LM+e+ILT+QthJbR/LSbFMrLMsy0fDmX08sn/KYoV5r6d7CUtfe/RazxaeiIy2abh66vnDBam611u5muszjYZnK73+Lfvuvs+MVdi8RZ5J/zKz92VxlMe1WLeWLTbb9do354lAIpAIJAKJQCKQCCQCn4tAVksEEoFEIBFIBBKBRODHIuCXTD+2+U9u/Bas/IJv3dYtMWv/bzz3ViyvaNFha3lFivcLedSIFxDbMgsuHvLbvq+/6PtVBvV42sm5+bm+7HdOf1lnDueaXI6cLc+9m5+9vvHVP+KWbYuC0o/I1Vsgn23Ydh0QiUMSFAEIZROfAR9BYroXefrniOnfA6b//kG9P0A8LSYRv+NhRJQCMuROwPEWNUsSjIJR/iZnTeya5IOTizwzOet/13YYdpAn0GJC5kkC+FeYFiqvOOMWJy9pYULRNxQ6TEjv/vkHw36Hoj5M0Hocdjvs7u7al8ajCFsqj2P8RTAVR+qqesfDoX0JLNV8Sl+1r+PxCOcgtX/1Oo5j+7d2Q3lLGWZf6REELXTfVtMX9V9BznMtmu500f7b3o8joDi0w75cXPuIUw4TulgO78Pipcc511H344iD+j6qV9uo+xBF90ZjW5NzPo2aWNWEvqonFyfo1evEeKwiw3X0XDXVxtZ0y8UVr8ni9i0H49961/7aqC63o1QfdK4rzSW6Zl6tr91yblz7nZufi9nqzsV9X926++/b5cs76/vEqkB6AAAQAElEQVRaR3ZdH9e2nCcCiUAikAgkAolAIpAIJAKJwPdEILtKBBKBRCARSAR+LgL9LZTHn7uLz+ncGHW5tWL393hrzO/z8+7X8n12OHdF8SxcmvK4llm91mzns8fXX7d9XVqvO137rPU5fw6Bjtxzfq+xxzRWWHowSUQQZCAK0X6ds9YmIqUFROyN04hGgMkX/RARZoIW0lXpqvyiRIsnFakcJmllgonfUgowTRinowhfRcinjpPmQIgYjgiZx/aFr3OSIkdVlyRAkcMWaK5Qk7aTyU/VcN1JxO8oMZHrPNZZQPnDZSddoaXWIkCpXJNyKxUi1BeVH0SoB5O+pGofjtrzhKq5yeSq/TZRfF2EJEjidHhuUZ6m09w5LV4XYUAq9xJvnW3O5zk55yIfRvJhbp+550CJWcjZrmZh6bnsuxV/Jdyl6l7Yf+tzdk3hY+lG3es+7WO719ZbhBV0b5p4bunrHvCTRvVOLjhr/sGtb9L7jq9lY/byZF56tO67Se/xq/r66vofuW/v7YPyO3WXDyqRaROBRCARSAQSgUQgEUgEEoFEIBH4WxHIfScCiUAi8IsQ8HtJyy/a0rttpb9d6+O1xInhNXTO2zqufTzv9X21ve8+ft9OL3fm59Zy2ePXW7769i31Q9yjsKaIyyLCdUKUAkpM1pkmnThhKoFRZPAo3k9MI+SMshvgr3vhgyHucELVH4iIrAS8MlF6f//HHiKZJ+z2e8XtUI9HEb1V+grqj4LhIRRbhj2mRraiHSRhO+kaFdA4iewd7484/nuPo3xN9A77nfq51x5GtV5RhlDNIxQs0dWko2bKJjsx+IteiffT6pYBUQIRBRApXuXfyVOP/sKWtjnBWpyTVmhyOoWEiU9JFbE8Hu4xHg7wXJ2guc/Aw7l7mOej9uavm63z2uI5ua0B9RoYSmlf/woZ+LB/FZnbxqWG9U28trTFHB+lIEpRT1y0zw+T9nR85t8Mjt4v4/mE6XEDAr7DW3ka9nAXPevy1C81PwWBl/XpO94jtk9LX3f7S8ZHsS7S5SVJ0jcRSAQSgUQgEUgEEoFEIBFIBBKBRCARSAQuIJDqROA3IdBfHPXxN+3tLXvpb9jW47V8HT+P9rs1zr5/o6zx6fOPwqHnPze+tuYql39FbpPX5vrouFWv5gQfybp2f3bXupx/FgJGP4pI0Bj8q43nm+ZfjSxWsvUwjhOOx7GRgyZz21edsgwiQsNkbScOTXRKprr4+oYHG8m62+/hX5/caoh8rONRJK3oYRGsAMW/FhG1I6qIT1ItyQc6KOIwVIek2nFvGicZdFbFRkTLP7h3+cgJJJUPAO2onOoJklAvUGqsD+VAF9WsIk2h/VTNvc9JcZOIzlH9Ur2UoQDKMUrnbrpMysEIkOpPsS1euRwL1ZVaNiBESFNrE8B1yT3JryoGOkjKj/C+IJ1tFtstOHNYbwnFevQ9Wot1PczzLtaR9AAVbPi3hXURTWd9k2Z4enGfJUJbJEDFaE+weL4WfPND9689B6F9rKXrL7XffS/ZP0Tfn7rt2ItpD+iy6PpyOy7mTxsutfxRDWzrbdcfVfe75N3e7+16i8d2fW4fyuH/uOcW13PhqXsFAhmSCCQCiUAikAgkAolAIpAIJAKJQCKQCCQCvx+B3OFfhMD2zVpfdwj0Am77freb2tj9t2Mznrms8/X5Gbdvq+o9r8drzW5x6etrMa+19dznRuVsavXdXqieGeXy5GykbwuUaT1q+e3OdX/n5t+u4Y9taAvBx1Z7mv1C/fCXqZYqwku8I04koQLMcUnRkhX9xRMSNIF5TEAErWZykbP0LV5BkybWmCy1HA73sDRymUQRKcyibJpDcqoJYDwelHYARS5qKTObeA6w1XVuyySCuhGex5lUDsoegN3QjoqD84m8jbCNIAldsD4mEZcWLIRsRKCIWHafJshLKQiGwiiOeP5SWBR2y41AO0jlbTMsfiK21ZcJ5ChFfVdU5YcO8rHvev9Ubbmg1Vcc+eBr/Vrsa3GfgzBtor5Nintu4t32dcyj+ZKbXNVwj2t5FDAvQv6WeaWr8NP1/GlbrPKf9zppfV+7nJQ52SDQEfLYTcZ4K932d41bFC6t/y5Unu72Ei5d/zRi1qz/P8usyWsikAh8BAKZMxFIBBKBRCARSAQSgUQgEUgEEoFEIBFIBH4rAn6vO8vDDvtbufX4YH0867EeH1seVus82/mD1/edbXter5/r2rh0ec73bfZ1V4/nj1fAuTUuHL13jxdcUv3tENje4c9u8Fx98ZoESYzLF7gkUUWs1mmEiUQ5YBKhS9pvbpltEKE5zsTrJMKQVJz0k+I0tLPqOplYlt0fBTuPf2UzWr6ZOa3yJ9l6oL9GFgFqnX2qyMPJscrjucnY8TjCuSxVearsFrlASWRTVZ1ox5z3eH+vdFLKv6k9qiZMTGqc1GMT5WZz0EX6UXGOnVTDRHarp1iCGNRnMUGruZIrACAJH/bzr0j2HJDOp/wpgQ/5+Yvo2O1BCjft0zEW5/K9mHQ/1jUdthb72sd7nw4H6AY2cewo4rlKmk79ruOezLU30g1KbLT/Iq5h1TXxPbU88fGedG9PNmGsBwkw5pa+fhIoBVeiaZ6XEDBQl2zP6B1qecbtw836sfTP8ofXyQLvi4Dum/+DtPdNmtkSgUQgEUgEFgRySAQSgUQgEUgEEoFEIBFIBBKBRCAR+CsQeOsL2rfG/xUgf+dNXujN97XLBZdU/wwE9B79S/iPpW7oQJTAsBuw2++akMQoMtQimhf+2tV0bUQB9NxRBJ5t0BEiNcuwAykP2Uzw7suA4gLKoxNFcTvl39/dwaTyQcRqFTmocFBxJhotsDOURIYqApGKI+c1ldMxxV+47veIUmCT81nUEkyeis9UtGIYKEPBIFLZQlL6+awiOI/HA0zujocjhmGP3e4OEQUM7aMlg/IHiurGkidKQZAw6frvf/+FCRCv4UN6D12cq33x7LsrstNkrcW1HT+JoK3He6iITtVRnyaFTeAW1SEJ/8GVI9QrSUQp6IdjLX29Hkmul4/nwgTK91j5hhVDfK8fgiWHS+ueSrkoHg/2tDzWfsFK9+oLqm5KGolzsnYzoF3W+uvzddbrntes75PlWoW0fR0C67vb59tu+pPncWvLdSKQCCQCiUAikAi8BYGMTQQSgUQgEUgEEoFEIBFIBBKBn49Af6u2Hdc785u1Lmu9547zaPG8i9ddeqzHrluPPebcuPb7ivm5nqx7TS+O6/Ka+I+K6T15fEkN38+tvCT+p/kan2vy0/bzkn5n30u7n61vuwZEM7qAf52ypRGUJgMBWQCME0g/cJp7lFBEYZRY9LIpgeNQKSJV5OxBMceKwgL6D6FrYLw/oI6j9NQoWllsbTUpCICUk+qSGmEuV9Sz7FBuQDoRc4wCBNvSqip/E7iTyOQqu8WkrMdGNKqfFj8pRIRk00G5JaFcEQMgfVUdk7WjSFkoZ/NTviBdBl5XrZsNAEmYdMZyuI9us4qkBqIU5YfnADmP0NH8W2Na6AzhCfVQJVoqVdt0iyHZRuvPScvlnm2Ur4I9a9JsbYZTDrqW/aCjx7XpXFOO6EISzx3GyALh2CQUswhJhAQ+NLavgX2/jaV1lpj9qfEk8iWpNmiP6+JcF6Rafz1acC37tq/F/n1UT/D8mtj/Q8R9rWVdZIvLdv3gawzW8mB568y9KYeHayKXdrrFa9Kczlz8jF6TMyGpEgLX7oltcrl6nrtXS4D/jl2mOSQCiUAikAgkAolAIpAIvCcCmSsRSAQSgUQgEUgEEoFficC5F01d9ys3vGzKL+HWsqjb4P23yXLZrq0WqQFLz2Fdl3P+3bYee+x6XNu/cr7uyfN1L95fl7W+z7e2l8b3PDeMF99NK9Y2DWfP1uK2r7OeD8rOZz1ovvGsbVD9XRpl0kmy8Tzk+VEuOo3TOUHjb8xzXRIFXz0vxXX91eBbjL3tS76UwaLh7GnbNTkb9KCs5hQt5t3W0v7umBD+Gnc6jjD55i9QHXraPEV07nYo+91M2Iq09FezkxKSInErMI26KMjPejGpygL4QS07Eb5HNAJtdoHuVrvZIWI05Os6Cm06DgPqQQSxmiTDanA3wL8mGcvayioCuY7Kq4IhtyYyzBjpKn1tPira/n6UDrOYgPSvVQ7Oa0hfIkASg/c57KQKnA7pZWxLR7TJcimlyDRr+z4Wk/QB77EoZyj/g96YVdl5EmNie8uh3kl62ezkPG+KM5cWI30fnctzi9TzqRx97dEkt79EttFrx3j+HlJFxI+6h5OJdCVs+TVC98PDI9F9bmuTq23yPS6nnr9HO2e68DPRxeY+9+g14NlW8AHHtobXD2W8sjxocvY5CBj1W+Q13azzviY+YxKBRCARSAQSgUQgEUgEEoFE4DwCqU0EEoFEIBFIBH4nAuu3SZfmv3Pnl3e1xsFe27V11+Sl/tdyfUfben99vu6z6/q4tnne9evR+veUj8j9ETnfc8/rXOter83XMb933hH4ih322h7P1RcXOpuqiDgTeCTBkJAid+evdA///jnNTZCRbLlGEceTyGAvpnFCVM003hdglDTiT+tqso8VUYhG9IoohHJEFA0hDrKKYBYJzQfy1TYofxWZaFJx1CjnFk/FmcSk/GmCVbmwiPNTev8qZXUDLPrwCHPQatJzka1azqfXE22c1+eu9hdGJrRJwnWjFDh/lc2iBLBU7XcSSd3E+JBtjzLKnR6aVMUZP4vnVpKUj3GYY7r+wUZPW75m03awEpKKfxA7r/OH8CIJObUcWA5SOve6rG8dTKpboD2TyqHA1pdGUmvfC+fVc9DugdYyCUY1rRjPv1TUxnvWd7oub8x7Q7jwvcHrW7q8F0j6GYLlW27yFzf1XvfvF0OUW0sEEoFEIBFIBBKBRCARSAQSgUTgRgTSLRFIBBKBROCvReAHv9/9snvWX0z28bMb6XX7+AH1/YFlkw/InSn/KgTEBwaimHCc923yjiSG3YDB/9buMKBoXu52iEEim8lD8CHGkY3c0zM/HQ4oQxEnOQH6+4sWrcQgg61OBaVDE13aAuJNqy4AlbeKGJxEEns00Vp2O1jGwz3q8YAqG0Ox0OHRBNAi9TiB6nPY7cUfHzCZfJSbzyofC1QztKe2b6Wp8hnrEZPqqhG7apj7mRfztfmJ2B21R/866/Y1tIjpiMCovo7ur45ynprUdT5pSBXT6LOqF48k1c4sXgMmfufyiwv64RhLX5Ns0/napk8v8iFnD5Ig2XymcUSUAikeBMvhwpZleW1wP5ZJ/haSKKFnw2Q5NofrxVw/5AfKzxitfJ3Lson8sCVj7udsgVVfZ+0rpZ8Wy6zy7BaZvV93dd9dbs/QIzzeHpWen49AVkwEEoFEIBFIBBKBRCARSAQSgUQgEUgEEoHfj0DuMBH4rgjc8m7TPt+1/5/Ql9/QdnlNv2+JfU29r47x87aVz+zpoXZlBJ8OFAAAEABJREFUxSzicdTCg+XxWqYL56UI69chvsfr9WfN3cct8ln9ZJ3XIhCdAPNYRXj5S17L8XCECU1/STsdR4wiSSGSL0SYEQRInbNAR4uXXVORtEeIEQXF7zWhtIqrIk/rUSSuSb/F1zlJO+iHw3q5UkERBdRYpasifCfFEvpTBtBim3uS/2T7IiaM/dVwlU2bk1WnapmcVAUt0PY1ibh1zmmJm6YjJs3dj53sPylHX4OqHSFys8C9hdZFPTa95q7bhACjNolC+RJVeVtuzEdVP5bZXwGzWlf5LjbbpVD68ACvu1hBsG/HywepD9M20x5IgmRb9guptWr19WmUflLMaX1lYoy62THur6+h+6YK6nGaaysv9Hw16U7yaTk0VtlmGVG9Ptdbj/uIUfWdlmxdqwf9Jf6KHgx/+49zTv8jII3m2IqLXRX3cU2uBl82qp3LxpdYrvVm2yaX665lY37z0vfK8uZEmaAhsL5X5+bNKS8fhkAmTgQSgUQgEUgEEoFEIBFIBBKBRCARSAQSgd+PwLff4bmXQmvdt9/AFzfod6TX5Ln2rsXa9lz8d7d7D9fkXP/r5289P+f7Abr+jh/r2p6/olbPdWl8Rcr3DfG+rsn7VstsH4OAeMyZdGzp/fOmSRQRnUOBvwAuw4ChFPF2utki5gD5i9CEDgYR8gUDJEGt/ZWvVuCEdohGAwLigw/gEM2niqhZE7AkFR+zv2rY3hbSe5zGqdlJon11ezhYrZ6mNnZ/UjmIhbybEFEQirGT1JpH0w1l0NwazKN+yOxmsa8StMGXmaCsnjpxG9mu84Wk3CtIKjfBACbhU0UojiLOTYweDn9w6XDvFqpXQPFOgPlgm1MLi4bltL+FJGidRg/XxP7dThIk+/Jh1H2p/jJ4t4Mc8NxhfP1ldtnv0Z4VxVmH1jeUQjU0bzrdV3SBDul1RbNpQtnkDeqPlqhaV/Xj+YcK+THpndbyquwOvEVuT96z3R5xzbNnOzeu4+p6kfMfgsC5u3pO90O2k20mAj8OgWw4EUgEEoFEIBFIBBKBRCARSAQSgUQgEUgEfjoC596mPdZheQ+Os8c533O6s8E/QHluL+d0l7bi985dLvl8pL7X9vhRdZzb8lH5M+/fgIDoSmISwer/aIHLXzrkrKsiMv2VLGSvIuQmkYPj4dj8q7/IjYCJTsgfVKoFMWosIZsIvFFx1JzhnCPsF6VosJeWnEcsxzRNM4GqdaupNWkfPewaQyKTehhVVnoRrSQ1D7gOtLa9qrZHGeZBPUzqZfKeFltIZ3spA0IELBkKr00cVOXv0XGqDu/FMgmsSTksVfXmnifVpywmgO0N+FdhN/F+KZtinI8kSIoUP8JfWPc6zeZehr3sgbr4N738yTnOda2TQxtO47x6fFXMOs9j49NVw/Cp+rxmwWe8v4d/LbZJfVgnOfW4RHrdpflYL1w8YMG96wntXbhW3ftJ9+sl/eO7HH4ELN+ln0/twxu33FDUbpYbXNMlEUgEEoFEIBH45Qjk9hKBRCARSAQSgUQgEUgEEoFEIBFIBBKBROBZBCiPLpp++tlre3xV8eeDnNryvGd6/I0ImFOxPLN3saaACbbD4YDj8Ti7i5ArwyASkk1CROn+n/80mwlNBkXATjjeH1qsnGBxHuhw3aPI4mG3Q4mAbaF8HjuhV0WVks4vO3Ss5o6vJhGVg6SMc48k4donITEeD3BuDgVQX3YmqVL0FGqwEbpVZKplt98jimrKxzYTsBbbwro5Sqmo3otyS6LAfbNoDKLKr+wGFFB+gJYwLkdheBAmEbJENIz8FXARDqE1dJCUPzUDrCvKWUT6WuEeJuWYtKcqApSkfL2FyWa1W9XHBH+RTaoPaY2VhrOn8426p65D8qzPVmmS379CW8W2pvNr9WkDeVt++z4S4el1LPFkwJmK1h5t+0ninqmb0kY17lHDJ59qAI+lam3R06Reuk3Tdzt7To/vlvRVidzBLfKq5BmUCCQCiUAikAgkAonAhyCQSROBRCARSAQSgUQgEUgEEoFE4O9B4Ja3l/b5rYh4b7fIuf37jftWzvl9lG5b2+v3rLXG5T3zvneudZ+X5u9d87fke599+MmzXMsWaHQbYJLQwiB81EbATjAROfkL4Gn+4naeVxQRoFFEck4TxHQCC8FaNYprQtnfYVRcRAHkUj0X0RkiQ9nI0IpG2qpYi5nLgiRCQhL+YvRehCp0uA8N7SQD7IJo+VGVwHVcH5pr3fIqYlLv7o+KUVL5V3gN1SCpgfLSqbmucH2PKMot13E8on/la73zNrJ8CWu5RIQGCwKE90qNrSeNdVQSBZLUdT7Jh7lbropvokUVprUab/tWTNZJSIKklWCwSVusL3xYuE9XbqPim4VyWEtTPlxC94ZcfKxWgqreoPGRMAALcOopqDjokD5834vuvZY+bevidRPntbSFLorT9eHUmpIHxQfMOi6x9L6UIAmSy+oVg54/XJNXpHxZyPaGad2YaY2wvCzbbd5n8lpluZTAEFsu2V+rd85r8tq8GZcIJAKJQCKQCCQCiUAikAi8NwKZLxFIBBKBRCARSAQSgW+JwLWXa7Z9y6Z/UFN+aXpNftBWXtXqtb3bdi7pFz937X3/pi+32vTq7dy4cT8tn/ieLJo4qYYvPbUfXJLemPu8JN3nbSNJkJflbdlviL60va5/LkX3uzQ+F9/t2/iuf2aMKqKXfADQZJ9/nS9FBEYRydcTLESZv3QtInGn44iy22N3t8fhz337FcDRCN798iWxiFA1RZGigPLHAMeMInRNqIbW9Tj/W75VuafjET4iCpxHEQj1tVet2O/hmkf52Nd+s7D5QvlnTktRqkeJc1hv8hTLQXKZaVjm4X1qXoYiwnruQdZ2jocjRvVYhgHt3w0WwTzcjyhHEeMqeC9CbdSIJW3YT5gUjWAoBxFRQM5znDnWNgZhzKnROcZxhA+nJwmSCPWLzSGYH2mMkSVKQftaWCPJRz5nF/bpsqrTInWPGtHdA0VSw6Lnx6pwnCeSSYT7aNJc9wuLXerrJ43RymW7Xplunba+b3V+o59rWeY0nj0Icf7P7Pu5Vz8rXT6msrPrB8U/Fx9TILMmAolAIpAIJAKJQCKQCCQCiUAi8GsQyI0kAolAIpAIJALfEwGqrVtEbnkmAp+CwPp5/JSCmyIP9R9muPDmn01v6yzYHNT6nEj9Lc5zvW1136LRT2liu/Pt+lITW7/t+lLcJf1r4sO/xtnkpyVKgGHitoq3m+CvfV3MOo+jSF9LFcFngrGK5DNJShKOnUT4Tff3CJGHFGFYSogjnElMaB1REKXApKwqgCJqnSfkH7J5Pon0nFQHIKyj+1Ed6LCdDED1qohFi/09Oj8uHCQVQpiYrOpDi9nTc4n7mcZJauWeLRhFblbVaEv1BtUNEnLSSbi3KIu/OS/oUC74i1aL8kXIX+p+Vtm7rHUkwWKiWCOJqninLNLZL0rxAMc2Xs3GLpTpkVAt2AjdvxGT9qFLi53jZVMfUqCJwh+d3eY4G7R2nPN4PMVIrwQAQ6oKY4jlCHLGSOOiAuT3SJDHBQQ+Xs2PLKHn6/SQfmSdzP0VCOTd/QrUs2YikAgkAolAIpAIJAKJQCKQCPxSBHJbiUAikAj8pQis3zB5/rfB4D1b/rZ99/1675a+/oHj+uvdD2n/Q1/gv7Fj3zvLG9N893Bv0fLd+3ymvxiGAY3UlaP347nJ4EaIiuAMiYk/64f9DmW/F49XENKThL/MHaSHDiVD7OQjMTHLKI0IrCJSm4gYIkOeOkUgVq0biajlJFLZ4pgoAyA/iiC2iGGUW0UnFr2m7NDBmH8YnF9LgPPa45wfOqSTnmSr6PgmsvjssSF7xNLf7Cmz1pMGEFMR2Xk3oO7VnwhS/jmiyBYCThVaj5PIW0Ax1ikXJVBekhroRCpdMSm+CgPj7H87eBJ5zmEHOaHtSTbPLSRXMS4458FyOE+XUQR6KTPuodqWo3S2L+5Xh+anemsnkmqDDyr1Zr9O+pIr2+JlLNuUxkI96xlAFxvWc69/iTxFQo+F9qbHoT1R61HqV57rLE/nVZW22qeFth7n1k+jZs05X+tma17fgsD3jPXdtbTu/JB3aYq8JAKJQCKQCCQCiUAikAgkAolAIpAIJAKJwMsQSO9E4Lsj4DdB7yHrfZ7Lt7b/9vl6/7fsde1/aX5Lnu/is97Da3p6a/xrap6L6S9G1+PWb93rtfk2zutreW3/Klnv46t6WNftOK117zu/VGGNxLX5+3bzlGe6JX+YiGyOIvUgMWFoUtIEn9dtlMM8assmLkUomhCWOyCSESHCsYgUlWI6HDAejgoVDSU/x7mGv6j1qFQIsBGg/tXRtpOBUA6AoEYTwVVEqm1VRKHnjVAm5eLYsY2kMklsF+cFuBdAhPZRaKi+ejUROeeYQIrAVT4Tlxa5KoZtaBfn90SjfSMGkETVPkzSNtHcLqFcRb2Sig+J9l7HSftSb3KoWmtAVQ9Y5l53sT1C/Ss2Sml11Diav5zIOScUO6mmsavCZJLIfDoJqqYfs1kVPW5eKryi6Zb11UG13BfU18nP+ZYFyTazj8WYTyLurXyuRrv/ym9fLPegz9uYlxci4Ht+SXoq36+V+L9M0vPi+zZ7XIq3fva4fLXPWrrnUs/PyjJ1ySfS3T9qXLd2bv5RdX9zXt1PP0JbOH/zlj99b1kwEUgEEoFEIBFIBBKBRCARSAQSgUQgEUgEfj8CP2aH27dAL12f2+ilHOd8f6Nuu//tHvUCrr1I7fqt/3rdfX7SuO7f823vff8etzavHXNObPtmQvV5Tc6121++nrN9C5321MiFPm6b8n3rsrW9x7rn9vge+VY5+pb6uDKdnbqFa3I26A3KbS2luqXV8Be9ZSiYRF7OpK6IUxF1pDMCpEhKECYrIX0VeScPkLZXTIf7RQ4yT2AQwzCghOJEbLavgkWUioXUo6GWlCNItC+HdyZYTcpWcZ8jyrCHjyqS8yAi+Xgc4TmVq+kVO0rfvhDWXE2ganRNqiZElNrPYrK2lMHTJlXVvQcy4PpV+zAp6T27F+tmx7lHgPILQCPJtqf97g672MFf68JHCAOL5xKSIAmUALU3E7dV/ckEGWa97dBU/fprXU1lYhP7TiKMSVrd9mYdqfrai3FtliVnla9rtH/nVz4kW54WrLlzeU4+6J3PupM4l2VRkJxn1i24KynY57NVKjbxMkgPl0XPQdntENozMPvOVzwcuh+IJ9oHe85eiICxfCoU/rO8MN3N7pRnSDxq+ILTlW+RL2jtV5Rs/z9EAHv8FRvKTSQC3wSBbCMRSAQSgUQgEUgEEoFEIBFIBBKBRCAR+F0I6D273smjyXZn12xb39+1nnfj/c+zh6teuOndLU6CX3zcsn/jcQkCx3e55PPT9N5vl+/eu7Hf9niu93N+27hb1z3/erw19ja/dWbPb4v6Ii83aHmmvJgaeYnsiwgMItYg2QUAABAASURBVOmKiMtBAh0UWQrpTSSSFCE5wURxlAITx1VErQnUKAUm90iCpCJ1Yxn6u12jfEyY+j92KBDZK9KSlI/GKKX5k8qtKJO7zknF+gvb3W4Pak75yQxScZo43+QvT7WuIg4P/uL4eJRlPqMEShGpLR9/6Vu1P8ts1VV2Km+JAKmc6tFksCywvyWst0LiWJIYXUN9F8UqSpanZ4kCAQWIUCf44KAelLytWz7NIkLXh3NshLdIdNUy5hb7Wtpctat6dW7XoOJJaiqcH9KcZo7zgiRIejr7ChsBBOe0ND/3Jw9SfiLSrZeDNKvTNi1JnvKF5lJdP92zRZhU3S870zgtfUC6jr9tKZ+AgB8Zy0eVcm7LR+XPvF+GgP8u7/JlTWThRCARSAR+FwK5m0QgEUgEEoFEIBFIBBKBRCARSAR+KQL5gvD8jeV59V+j/Wv3f9sd9pc3TW5z/3yv5+6ff+4tn9DZR+Hk9i2fsIWPLBHTnz9gDO3XHJtYpcjNKjLQAhGMvThjJhrLMOB4f8Cf//6P4oiwj4HwiNnHJPHh/h73//6L/iXuhCo+UeQmlsM1TGiK/KuSIjLQuU0GVtnEokLpQIokdX7MR5RodRsRKhVVd//PP2gkMecHj1FA6UNjaNwNO3nOZ1A+IiNjKEARIa1ax+P89TIIn2g+6tc9RGhPeDiqem0r52mTh4uJ41Gk8yhC2gQqlZ9k2/dR5PGoOvYmVUgTktAJ57Rt2A8Y9juMo8lsbZpyWp1VvZKU/4OSEQ+LzYx8nIAkTNRX9eIkJFWfaIfmzi/FspQ+VrnXc3vIn5SP5zdLbag2nLxHEc3QvXA4+dJcjnqDuK7lDSl+d6iev3a3PL5mp76fltfEZsx3RcB3dCtPe/Uzc4s8jUxNIpAIJAKJQCLw9yGQO04EEoFEIBFIBBKBRCARSAR+GwLr90Le23Zt3d8s67drfyMOL9n/+tnx/Lvg5V6ek9f2usbH89fm+ag499RlXWONx1r/s+frXfX563f0+ZHReDeRcSZtTVpWkbKek76Jakhrk67mgqyH1P5KuIhcJQmSctIpctKxVaSaiUQLIuBYE46hefM0ShSxaHGY/SdPRA6qlmYQxSl+UpSxyNSKUTysHQAGQQZoUb4qApHqw2OVr4LkqwLuRUTtJJ3JVJOy7se/LhmkCNYR00KChtaDCGJ/0aYKMhPea3VfyoHVETKF/JtKNVq9ttBFetuK+ikRUugMBWhw7VKKci/6RaehnQoF5es9WELzKCF+Wv7ajvuxI0nYD/RKbboHzZtuVj26kgTJRzosGHsk+dTecnKO6b5e9bliFGRNE5O5beIL1a9Fc+stMIYW6SBbcMntdRRtQvd2q7dtEZIqx2X1wiFWcbqfWMsLU32Ue3vO3NemQNdfHmfoAO/xnOD8cXqeHCOXvj47Wimfs6fjr8kS5BTnZDG/edDzgbW8OWEmuIhAv48XHdaG7nxpXPvmPBFIBBKBRCARSAQSgb8Ugdx2IpAIJAKJQCKQCCQC3xqBa+/+ztnWm/E7oWvrdfza77fPve/1Hr3ustZ73vWXRvv8NPFe1j173WWtX8/9LFnWuh7jca1/+dzcDcyJXJJLKU0oXRQFueX2dap6PDfK5eed2sujpr3uYoM37fF2Mf5XRdyJ6aVLPAnaPbi93hNPt2zZGrQt3zZoPCtbf+dYidvqvN7W9TPXwf0dxvsDTDq6IX+9WoYC/4rn8f4e/pL3ILu/YPUXurZbSO2cAYpkq74D6rrqh8Rrkhh2A/b7PUIkH41QyNcAyA+LP+TvmrY3YYjVqgj5Dv7S+HDANE4YRdZSdUjZHS+7B8t0PMD/XrBrew3VbqMuzlPKgLLbYXAv6sk1JxHDkx4cKA9LgQlq6xWCFu9aAAgfFVX+uqCnbsSmTV3huaWov0VCtqreHRSl2Kpy8xfH5JJZ+ydFdy9jc1ouo/Y8ieCGbdLNEVA6NsFzh+OU+5wbyQf10psVJwx7rEbrz4qwm3QfTzEbp1WFjQUwNiWElS1cjb4n1n2CnPr+gJpU/7eI3F55Xs9O9D/Q7LGgHdS1i6YvPnvsc+OLE2fAN0Wg3+lv2l62lQgkAolAIpAIJAKJQCKQCPw4BLLhRCARSAQSgUTgeyPQ3wa9dLxlV+dy3hL3033W+/Ze1us+t97S18+N9v0pst6Le16v+9z656T7rsfnYr7Cvu7v0vwr+nptzfUenGO97nPr31t6bo/vnXvO58yWefX6q3N0eX2W940MHI6NII2YScoi8nf0v0UrAtJzE7Ek4TmDiBInQSfxoKORhRVyFWc5wV/eHg73MiynvyC1UTGT5lWkqr/M9b/9Wu1im0ZGARhgEXFbCkL1jiJCSZOnUyN7D3/+QEVA5bJ+J4KXFLQW6FjGST2Z6DuKyLY4ZhJpKQ/xzqpq8k8krX1IxWvevhK1g9cgJvVK7VsFrQWkr0sO+LCti9cSZVb+PtFKJ6D8eHrYVJc+SYJkcyIfRvJh3ozvdXHetj9h61Hr3sstJexLzr01f+NiYYC6jyHRpJlOF9lOc+37NNekYbEaNf1153qP3hz17FjqVFH1PHax7hZxjpfJugPPXxb9vLdzruX5iFd59BKvCs6gNyHQsff4JJGVlieGVCQCiUAikAgkAolAIpAIJAKJQCKQCMwI5DURSAQSgUTgr0dg9U79xVj43dtaXpzgGwRc2/96b55/g3azhTMI+N50OWNO1VkEOmIezzq8szLGg7+gvYe/8PVXuxSp6hom9wD9IJqgoohQkaPH+4NUgSilkVViR9vor3SPInvDX9jK37+2mZzAwHwojYnetqAWmng9DDvs7u4QpQDWyzSKeD4eVcdEIiC1kwgO2SlCcbffY7ffzzELgUj1TMrPawsAal2Vw0R0IyIxH5PsHAbAfYpYhtfKffKRHiLirJ8jRP0qj+MgP8d1fZvbV9hUScOh9X/EKArYn4hXUO4E1Q9ArI+q2tMoAl77D+2h20iCnMU6k9AW3yOP1l0T57Wc9VFe2yyT9l9F/Bpzr8m5JslTqPXeR8PDPdp0EkpdBVc9+Xsyidz3PfRose6RGAvLStkzuNYjWfsIr9XyR029P8vXNe3qW3nPbra5vX7P/Ntc/SHc6n/q+mf03VH3+Lhj3+8ujy25SgQSgUQgEUgEEoFEIBFIBBKBRCARSAQSgY5AjonAb0Ggvwfajr9lf2/dxxaX9fq1udc5+vy1ub4yzm8Wu6z76Htaj2v7b5qv93ht/p32vO6z92Vdn+doNE6yecS7vqHUbR6b4uMuUf5zB/+KZJZoRF4n7EaTgyY+jyP89a/JYY+Qroo0pIjS4/09TBCalDSZeLz/gzod1e0E+w+7Hfw7uEdMqMo3OlaEJ0UkhuuJJB21Hm1rpOERMRTYZn8shN/df/6X8ggNEZOT/P3v906OEdnqsftV5Z+Up0qgI1gakWq9ltAG0XzVO4tIbOdXH1WjpfmoRtX+qnJV6ZtOl8k5Fafpw2nyVz4mh9vXzHWEx0Zgytdm27r0QJKtr4jQGGrJt79bn44khUmBmpc8c8p3av1fzmm7s8z16an6mMe2WC7e/yQcoD6NnTOeRDXwNERu9oBCAqFeLGAsGa8PDTe5TAQsXmupp0TXIHwP3JNWt53zDZh9Fa+GGtbOQaqILdZ7XMTdb2Uxvcuwze31uyS+KYmrLeJfQn8SBRuOtUj18nPJjQlgF+nWefscLzyUBn4gurwwPN0/A4F2k1Soj5o+OvvN9/jIkItEIBFIBBKBRCARSAQSgUQgEUgEEoFEIBFIBH4/Ar9uh/0dUB/XG8z3P0DH5dK4xuvW+XvmurXmZ/q9fX/nMnzIDvp76kvjc0VP7+bV8bn5c/FfYlevj55rN9F1nv/FP/fe+loExxoZLWE+rT0uePy3g5ZPzx58bnzqfVET/gLYpCtEiJkYPB6OOBwPWqpb6WwbRQIfRPZ6nEYRO0rn+bDfweSxv+Ld3+0xiLyFCEPzfSZpxz9/MB0O8hlQIkTgTU06AUc5lkG23dAem0nXowjeKuLO+4Lq21fl4F/7fFQ+27ymiLsoBXN/R9iPDJCUhF1OQhKDyGgTzf5ZCq0tCmo+pGPY5taRfJQjoih+j0k4QL3NjrqK/NVVvKLyax+73R7Gomg/EYEu3ov7m93pkJOQD2v72OD74NFCznZfyQDpmS2XhWTzcz7LI8/FZp3rGJMibEha9UQIEa+UWnadaA+o1h6j+N7tEMLnKELe4nrG1gIGmkCHngtdnz2dVyUf/FTr0frB8u4z927xc2hpvbx7FSXse/Ko5eef7YlUWY8a3vV0zq28RwGDtZX3yJs5XoLA+s5ejrPX1rq9d15vfXKdCPydCOSuE4FEIBFIBBKBRCARSAQSgUQgEUgEEoHfhYDf+3T5XTt7y27eN9bv37q8b+bvka3vzePLO3JUl5dH3xLRn+/nxnO5PrazcxXfX+c9rLP2dcdjbftL59eg6DaPV+CxeStX3M+awr+q16SviS+SKCJV7+7uRHiKlDXZO02N4CxR0A+SIAmI4Ksi9uo0wsTwJF+TnEXEYJQdJpGlR5Gmo0hlE6+DSNKIaLH2ryIN/QXv5DjJXnV3IiNNCpNElc75oaS7/R7D3V2LZag20Oa2eU1KJ+HSp+Mm96UcUdS79MFAUZ5J+fwrqAMBqEdKDx/SQ3t2LExmS9f6LfJT+lD+qnwnf9n7WZXHX/96L86JCpAK0ui6FJtoHyxHVS0LydlPeq/XQlJaNLv15LzGcpCP102tvCRbTOulKVeX1v9sJ4WxTR4V5xpdZvXipxivq0ZqPxRuFu+xat/QM0BKs9xb9EP6NtVozO3X1kG0ufRtvbo4v/P2cWXCNaJ67feW+aSevCfXt7wl18VYYeg9WlzLQmGyFutukYs1rhqEP7pcdXyFseddj69Ic3OI69zsnI7vgYAh7/Ie+TJHIpAIJAJ/LwK580QgEUgEEoFEIBFIBBKBRCARSAQSgUQgEXhnBPqrS4/vnPq16R7HfdvGHrf5+pU3aHl9hox8HwRif/cPiohZpyOJENlJEv7CN04kaEHsRMCKnKWIKvNXWI4qUnCZahChaCOjzSMKdvs7lDLAJGgoL0lAZGOT5qWLcjSyTeTreDzieDhICTACtRGMten8FXAnNdlqVJBEyE9JAaVG6KLTa5kwDDvt5QiIbK4i95zDxDNUs5qBc347Sqr6mkQaw4fmtpsgN4FdRWRDPmRLbg9HNxnlO0mqc8liD8up1wp43e3YHK571L5Jqs1x2Q/U4tTW/krXPqSzzHqnsM421/G86zy3vpQCco6xrQtJ2IfCLTRXoW56MpIP8WTAq2k8ivCfpQov771EwLks6yS2e73VW7cV596Kc5tY9zMxCaNJ9bZx77VmCT0vg6S0vfRe8I5Hz7keX55eD1R78p4bz2VeV+7zc36v1TlnKLiL11q++Ty31zcnzQQ3ItDRf+zetX18bM1i8MjbAAAQAElEQVRVIpAIJAKJQCKQCFxDIG2JQCKQCCQCiUAikAgkAonAb0fA7wUtv32fr91ff6fm8VIO29Zyye+n6td78/zt+/ATt5W3Z32PDN7fJTmXv/ues320rtfejrfU/Z7o39L5R/lUfFTm5/OGGT2KACYJhohBk5iUmpo30lMkrMimeriHidOIonH+NdAm96r8SQISz6Hj/r9/AJGtIVKwEbt6TsgCWKB8ignlkQLiTeFDLmgkKJRLi0mELT2VQ1Wu2saqTgCqP/iwQ9MowKP8APUWAMlZAJh8hmoSFLk3yEV5RDZP9qcclHtuRHrNXcv+sw4aJi1dQ746HaJhPoUZtc9m9aXaSlBtVH/5rLrKALUDUDOtVQLQgm0fUoKg5ta79jQ6EdEPkgjVIHVP7AQdJncl3htBJdbp3BJDwUUnzyena1i0sZONVITECpIegGX0fRUy8DH1+l4sEovfsjwN/sraouZnHXVjPHOPHrfibUvXnhmNPj23eG5hz+HFLRLLXhZfkiAJWG9xLxbbNdbjdHq+rfosaRi7/iK9LtXjeQHY4DRo5wRnDuoh0Z3UPfT9t5xxeoNK+Xv0uZbWuu536+jUfhC24p9h7ac9y+fG5/Kvezo3fy7+b7K3e7DdcAdtrbfjtfXalvNEIBFIBBKBRCARSAT+QgRyy4lAIpAIJAKJQCKQCPwKBPwO6Jr8ik2+YRPG5rlwv1u7xWfr59xdnov/7nbvzbLus+/N41r/w+ft3Xbfg/ds6evN6K1bNur3Xm55idNa793rI1nzCqIZzH9JADdpwdmj6p39NTGXBXNql+Rs1huUhvaS3BB+crmUo+tPjhcmhqZLd+mxGv1IQOMTOfkKZN0HrGWSrkv3uzDG8f4eGI+IEhpGTA5UMtJdod2+ah3mw1/Dhgjj9quURRA3f5mabrdHGSzzr3+Wup2Or8cjxj8HVMWEfACxV96YPCIKdv/5T6s9yj74y2PZGAOG/b71Nahm/xXRJoonfwmqh0fhp7NaJ2K3K6r6nlRXiYXPCJKgiFQobhh2KGWAlPBR254DRfpQLevIQERpQlJpJpgAVWs2N1EqjURRrsH7lz/ApecdSNWUaALKmaTLN7GfhZzreByETZQCgICE9AhM2ktVfBT1s1PfIsghsZWkPIGWVD7UNLRP+3dxvNRyWXWvOPtJadNlUU7vG/K3E0lNZwnNrTsnJQKDcBl9D6BDGMOi6fbkovC4Fvt77ToUTovbs4P3Pel58P23QMTqs0Ef6OA9WD6wxDOpXb3LM66vMvfcHl+V4NOD3Ok1+fSGfkXBNaLe0HZtXUoikAgkAolAIpAIJAKJQCLw9yKQO08EEoFEIBFIBH4HAut3Ptfmv2O3L9/FGpOXR1+PWOfu8+sRP8va97Qef9YOfne36/uynb9m59sc59avyQu8NdO5+LUOrzjW8Z47hcdzYttWbvXrcTGJGDMlWDWaDPSv2x1FwtqhkaWahEi8mYmuKCJnTahVkY9RAiGSr5FtIvn81a4J4sbxTQo0ay9CFYLaNRgERZK2tQhNs9r+UhaeHw4YlMv5JpG4zgkfJhgtIiGrCL1aRwRl8Frz2opprdO/9niSj6aoskeILJWQAUqaXvskRcLaz3maaC1/773Ft2YBlnl/QTthdXg9S1U+9zt5D/ZTHhVHMYlsF2/SPUofJm7lU+2rbO5Rw+kkCQoD49h9SCKkgw6SgM52aXMtSsCHc1n6fB4ntTL/lxntS1wp7UMSpPa89CH1yc92i3Vd+r33fQoQxqMLnj1q8wcDkzC4wV1Etrx8DyRUXBdp2+n+ujTFmQtJRJSTwIfulZpBE88tQazX1Jo0NsLNdsd9rHxBdgpjy0eVVm5YPip/5v06BPRD6b/TTvJ1nWTlRCARSAQSgUQgEUgEEoFEIBFIBH4YAtluIpAIJAKJwF+BwEven517h/qS+J8I6N+2P+/33H3yvbecs/1knfe7lgt7aS6/cf8X9vtF6tjd7XG8PzQCkKWItnkA3aSmicjpKLvUJt2OhyOi+GvhI0YRxaQMap4kSKKILC4i3shAFYHWfg3y3T+osk0Q7zQdoUCtAUJHJwU1hmN3O4RIZtJWPQXSywsmZ+Ff7yyJIpuY4ypitcpeNcL+Evdsf8skkreLfap9Vd9fpRJs/45tFZFd5ddqi7Sl9nasR9xrz8fxCMdDeemEkgiRitobJEonDWUmoFYhhWtopTjho3jRiLJNbX24/7fVNIlOOyna/hZyUUinhLoSVfhNImlNbEsB+03CvIps1wIn4lJ1bSep0FlAlXVPMpAESeiCKAXO51ykdHj+CPmZ0D4Kk8lYPx9y8pjUG0nV1HMj7IDLNW1ZC97jCGW0bHIZGktXe27p67eMznNJ3pL3fWKFR7sHfXyc9dT3efNj57OrHtjHs06pPCHwUyanJ0MN97mmeSYCiUAikAgkAolAIpAIJAKJQCKQCCQCicANCKRLIpAI/H4E+juz9Xht1/39qUf7reP63PrfIn1P6/Ha3oyL5ZKPbZZL9s/Wr/blL+q6nG3Dfa/lrNMPU672P5Nlz/R/bf/ncp3TXS/x8ojr+X6itVFjRaSgSUlvgKRIwoA5IspqkCh7ExGz1pv4hY6IgH00RR1F74qw9Nxfm1oc61Gsp/wCEHE72o8impXLJKTzOQaekIAIRpOcJBU2ajlKV8V1UiTiKCJ1kusE16XcIUIYfqCU3r/WmWxKkEREgQ9ypVNt64KBiAGUj/uYRAKPri3jtMhR5LAJTCw4iMuEEqPpAJicrYrRVHmoXidJlQsRRfmL6voHfdDa0vKIEl5iqhJuZVLNUsoSH3Mu40y2OXSQ1FWnsVxyaNVOks2vykbOcxtCc8jXQj7oXd92ctaR82jdSaSDelDihvaoPF3qyenpxDi1/BQWylGF8VGkePOUDpa2uHypwqpL9yLnHkl21ctHh1p6pOeWvv72o5u9JjduwDewSw9xWs23aqlefjrXOXl5ptdF6Fn1M/+64Ix6hICx9N+1T+SRVy5egkD6JgKJQCKQCCQCiUAikAgkAolAIpAIJAKJwO9HIHf4FyHQ36huxw7B+kVp163HbVxfr31+8rzvZzv2PT2Hz3N2PHlz6Uo9+4eP5oIspy5c0R1YNK/qf5lq9b3P1qv7vSBnu/fmzomcm3qVS6qrp3G8JleDZVQpXBKZ/5YzvNGqF/smdY/39yAJRkEVmTuJRJymqRGdIMAyYNjv4a9BQwQngyAJH1EK6F/3rDXJpieJshtwOBzaIy8lYj8AR61lw3LM9Y8YVd+/QjpKIIYBEUUhgWG3gyZaK2/oSSmh/kY4jrSOgPqFBlIXzzEfJOH9kIoRmTiKgBzVz6TRUkVKRhkQEZCnCM4KloKdav7zzz/wXo/2F0aQB+g8VfV0SketGQTJ1g98LPNJ2FXVPNz/EXl9RNkVlBL2OIlxbqJcVkYpGP2FrxbknFfTln89er4VkrNKI8kWU5WXJEL7w3J4TnJZrQbpyJVesbZW7WNST4Pub9huly52eE7kSwof+ZFaaMzzLQgYw1vkfI115HkPabuTpnkmAo8eh/X/8CY0iUAi8GoEMjARSAQSgUQgEUgEEoFEIBFIBBKBRCARSAR+KwLiDxojUvGww/6GbT0+WB/PzsU/9vjZq3P7W+PS5+tdntM5z9pnnlvbZdZ89tXVl5qt7b5ui8XwnYfe53PjpT14v126z7lc3ZbjRyHQ2EgTlSZqR5GVYg2BIPzlLslWl5zJO8hu8tQ+VSSrCWI7eH4UQVhFpkKkYTFxKiLTc4tJSEswEFBO3XtdZdJEp3NEkW0oMOHa8iqPidBpNNE7OQpxd4cQWVv9a5AVF6UA6g0+5G8SmAyvMKkXk72TyEtoP5Cf50UkJunqgHMxlEMRo+r410y7RwWrtwnWuW9QDjpJTVSnau/29a+Sto2UfrFTtapreq2516TwU78tl/VaawA5x1XhWpXTOhXWWUETttprG22gfCWkRq8Xqepnmba4tj7paruPKnSy2X5Oeo4+dh8FKnyuOQlTkgg8CG44fA/9NXAollQu7feGsOZCqtoiTaFL782jltdP42oJ1bUs3iRB+r5UbVF4a06u1vKlZHHPIRFIBIxA1WX9X39pmWcikAgkAonAixHIgEQgEUgEEoFEIBFIBBKBRCARSAQSgV+NALW7LprmuUGgY+NxY3qytI9lbWgvKdeKbzY/9Xu+r9P71fPmn6/1/rv8/N385B1E+w9RtINRpKq/tD2K5PPXnqUEDseDLGgE2ST78f7Q5laSC1mmhYm4EGHpL2Xb176He1QRqpRuGif4a9qQv4LlrTN88zVCo07PLG2qi/OZNIxCMGzRDzSJ8d9/cVAP9xJrIR2pPkS41oVUJNlMvpCUCz2VKIeuONWG2hFBOh5F9B7BKCgilCetSxR4v0XreiJTHfwg1ndCVJlkcP6qepouoFYRj5NwKO1r5rChiYlo6x3n/dlO9eWczQGEifYq/EcR6yRh/6p92m4/i+ckQT6IdQ8y67XRB9VzM+WyC7nEeiEhqSvg61Zw4YgowtRfVxfEEt/HCyEfqq56FifhaUzHBcsPLfjNk9dv3l+2930Q8LNiwYv+BkAeiUAikAgkAolAIvAEgVQkAolAIpAIJAKJQCKQCCQCicDvRmD79tzrazv2W7cu1/x+i814bOXS3tZ+9vkJOG17dt+Wc73b17bfJN7TVrb7MxZd5/k56fafPH597zGK2IXIOROQJQK7MqA24nJqpJ1/5TNEgkaJRkKWCPgLWRN5/k2gjVQT4VlFqA0iOk32EvqjnFgO2xrpKZ+m2u3g2LLXKJKwqp6l+ZgwlT0kJjmrYixUjXL3j8jkPQbFBNUHJG1kS3u6uF/FO0fIFxNQVQOVmO5F9rIgQvuUX1WvFtcejxPCNmFQJF47hggEA+1QP8bC26OwaHmdW3oo3yxQVsIxREGvT2lRoatmSlBFtkOH96kBJD2AoZEElZ+kUipIFvtZNJ11i58C0QTz0X28CsV77EIq70a6rY3eQ5s8vfieTdqrv+bt8tRrpTEp32WlBhcs1zrPg74+Fm99IyS13Vns7P1eEtu7kNTUAgSEq/bi+9FEFp8kQc62dm+tvCbOcU2uxd5gcw/X5IYU1120V20YTUDAop8TdMELD93vuhJs7t1p/cK06f5FCCzPB0nQfx/pZ5TUfJEv6irLJgKJQCKQCCQCiUAi8DMRyK4TgUQgEUgEEoFEIBFIBH45Arywv0v69cvTdaj9u6z123n3WY9bn++0dp/n+rmk3/oar8e6qhfOW4F0JxHfUa/I42xvXLV36hdyeIsmWLpccPvZam9yswPfMuOyUYMi7ZrIoWNyGuUsNRx3SeTyrc/Wvzo8N0r9WWeM/xmAXaAeRkDk6HQ4oIrMJInd/g7j/T3Kfi9aiAjpyPkmGvcxAOwKdnd3KCZalWO6P8BfWfqHCvrBihCZNupmto1WV9nxVgAAEABJREFUHJV/PNzjoLyW8XiE/71fyi8iQBKjfNxHiISlSlgcB+X3r38uInfpei2nraqh+bQQqgqB45toL1UCPPi1OV2rgB6Vy7V2uz0A4s+/f+CHq0hfZC+7O4Rs7sH7cib36v2psoZJUhWpaO3Z9lmIKHONIsJ5PExoz3BITyJKQRRJBEhHoB1FuiIyfRIZbgVJuJ6FZPONMn+l7H5w4ZjavrUV9bR26TF9JDmb5dd0Wnu09Bz26GLnWHxMBHv9Epl0n47+unk8wvNLsb3edoRw8TPiZ8c9VhGOl3Kc9CZptSCJmZgH1nmxOWzbqG5eOvYWuTnhhzk+7ZJCZSsvLU8FdNE0z1+BQL+jHn/FhnITiUAikAgkAolAIpAIJAKJwKcikMUSgUQgEUgEEoFE4Lcj4PdmXdZ77TqPa/2luf22cs5367Nen/P/at2l/i7pX9fvOpvnzuLxmtjn7bKu8PZsPy/Dpf1f0j+3w3XcpflzOb7Wfq7rz+4o7v5nRNxPOETF4U5k5X/uwFBrIgPFaoos01wk7f2//2IQ8YookINoImCPQPx7xPQ//+LPdMSo+LGYEoWIvapwiYg3ki3WZKKywYdH56NriQCtrqesJlnNkk51hJYgRY6KgB7u7gD5UvWrfKvIzUkk4iQS0T7W4XQQEQOOIp4n1UcFyIAPE5ZUPc+hviblKRFwPot/ZfUgctVk6yii8ai9m3CERn/hTAVWEZgsgWk8QC1ZI9GpvpyzKT2XCkt990c6WjJB9YTNKFF920blt7vnHi2hviyePxHlJ5VLo/u2eG/aqrfbpK1lfxSrmFZD47TU7nbrrfPavyL5oJ6sg/qwrotJbBdwzWbvhheM3leJEFTaQ49rWAmcvp7B7atHYwnFSiif3gNJwf9YepB9LH39DcYvaWH9fLyugXWG7fx1GTPqpyFANWzRkGcikAgkAolAIpAIJAKJQCKQCCQCicBzCKQ9EUgEEoG/DIF8Zwj43VkXbI7EBy/Cx3jh5YfDLC+PzIgPRcA3xfLaIo5dy2vz/B1xgX1BlMAwEXtxb4MkRKx1sowkfLS19GIuUUXOGmIMAewKYjdgx8BQid2wRxkGlBLw4TiKpPO8MPSjPeebZxWk1iIp/RWwCdVhFyjOGYoQ0TqKZMXh0L4KPhzucS/S93AcMSpGrZqHBFSLZMvlegB1Kg8Lht0eVD+QHToo8emvlI/K57klShHHe0TROCm/83juvfhL5alOCPeEqRG/9fAHJSh+V3rnd5KlhgDSWcUbixQXQd2/drXLUesqopNRYNE2mq/rHLVP+7i2R4vnazFB29dk340IZTtb1BMWocj4vm+bHDeJ1DbW1pPUQOgCHyQ1JXQRbjvsRbq7L5PTjoUOWWGBfUGVaiv4mLwZT56RUKylubGB2qa+tBzCGhYrzoljJKRqS0iN5/xSd0KgambR8MrT0S+VV5b6K8J+6ib9s7aWn7qP7DsRSAQSgUQgEUgEEoFEIBFIBBKBRCAR+AwEskYi8FMRuPU94Hp/52LW9r9lvn531ufe+3vjcy5f17neV0rv49y47us5fBy/9n/ZfJ39ZZGv8XavXV4T/51i+j6eG9c9r33X+j5f2X1juvrmcR2vub9SfFWe5wsqe+Mdnxufy3Qu/rmY97bHvUjWwyQqVeRdHefR2IXIPVh2O0Ak6t3/+T9aBiDf5icS01/LNkJScEQZUEUuTiYxRW5CRKpJQ/LhLhTlYhDWR4k2KikmkbpwjkGkaPGvNr7HpD8QgekYKEcoLiJgQjLkV7VmUT+yQb3Yx7nIRYf5cE9N1Pes0VUxoV52+zuEcpp0nNQ7SVBm92dRg20dpSA8E0bTdASjyjSCctZuAGHY/NWTDFpX2YgSBQ8HVatINzQbwEY4u25Vb4wAaVFG1XEef33c8NXao8V1LDh3qH6V3thAcypnW1sn8V4tmgKu6Q14ofweoDWpTcnm+l3CuuawusiHQbgGVMfi/ozlyuv56ZroXfo45fB9vZKhucuHnHG74gpSva7k5Ks9wKI8WIt0lJz8XjvpOV8b/85x6+ehz28v0SNuGW/Pmp4/BIF+239Iu9+6zWwuEUgEEoFEIBFIBBKBRCARSAQSgUQgEUgEfj8CP36H/WXQpfHcBl/iey7+t+veG59z+b4Lhud6W+vO9bm2e24fjxbP6ct5sctaznt9rNbEmkVcF5qsyrXe1H9dZGX6llPv45qcbbptUpY+atpwWNY930ln+yLNZcHGGC3qR8M63uTQSeTV4pdRw5tPtYJr8lyBt8Q+l/sF9uBehOSd5B8TvQUdW5OsJnOnP38w/fkX9V/J4V6cYBVfxnnvnEcYXJGAJiZFjerZnuYWZPfE+vZvtoocHo8jighcMnA8HDGJPI0y4Hh/j8P9H4yHPwgRvy1U5OAkcrg20jXQyGDVoUUOzuG5a5IFlFSw5Wx15TMphxoCSZg8du2qmt7bqNzQQYltw34POcJHJ0onPUQlwipAhGCo9yK/uLsDB+EmcligyK49q0b1TDGO01TpAiUKhmGHUQQ7SasxHo9NTzq3dIohNcZMjE8mWOXpPixFdbz/st8h1AMpX9m3Z7t/Mrk+STCIppOjc44iuifV9j0hZZd43myLXq6CTDtRT56Ts5/nj0Quzue9QD6PbK9ZlICJ+fkLZeNyWxKStzmmV0PAz0OXpnjxRTceW3lxkgxIBBKBROCvRCA3nQgkAolAIpAIJAKJQCKQCCQCiUAikAj8DgTW7we3O7pm2/r+zvX1XSU+z+Oz9jBeXpsHsHj+VGxZy1OPz9L0ftf1emdr3Tm/tf2nzlf7atvW2uNpO1qf5n1ih61023Z0fIWYLwkeCfJ4hEDsjsTuX5Gy/x7BPyN4FJEpohISkjA5a0KOESDZxIShJiBwEjGa8MeOkM9RRK+/bA0RepATSVBEpOdF5OWk3LYPuwEkG9kYym+SUwpMSjRa7g+aT7MsxKUWqCJHA+qnqr7E/VQTvcqlpagp5cR8+5UGZJGjdLJDMomEPirfqD6ouiYxq8lOibzgX31MEiZRocPj5PzyNy4YVUXkNZQH6qXFQpGKn9p6QrW/YkN5SNk0LxGA5wyUKPMcs81xDM2Vw/urajxKASkdoDK6L6F46WGRzifJk091rKThqz6cU2Cg/YcRciYJ40wS64Nk0ysR+tFz9fW5keS8D+hY9aTV7Se1p+7tHCKhT/szHt12Yex9XhovhKU6EUgEXouA/vrz3ytNXpsj4xKBRCAR+DsRyF0nAolAIpAIJAKJQCKQCCQCiUAi8MsQ8IuiX7alT9mO3893+ZSCP6yIsbnWsu2WKz5+NC1XXD7OxOupG2Gj5p7ZwvUk39n63Maes3/nvf2s3gJRIZoVdReog0hPvdUXfYlRBKK3MomQG0XEitFEJwgb2bbYu86/rriRuyIgTarq8VUmhYjEtA9B+BhFmvJE7C1eMlnnONItEf4a11/attFf2jpGuaGsctcwgdRMRGsVmev+pvGIyXMVmuRrc/vyVnuwXerTud/vMYiMHmXz17/KBBOm3sf9nz/497//VcgEl7WcAiHPqvLK33QqQhJlN0CgoWi/JQoskB7rw2uTnNYtSUnKjdY8HSMgJXyQs4+a8rKJ2sBxGlXWd8wrwF5d4EN9eu2phSTIWbzWog2j7mdR7yaIrSBXPlL4nndfLR/OlR/JB/1LZ8ZD9xK6//D4gvh6xt868g39vKD+T3KdnxJfXyMv2WnP/5KY9E0E3gOB/uw9N75HrcyRCCQCiUAikAjcikD6JQKJQCKQCCQCiUAikAgkAr8FgfU7F+9pu7Yu5TICfme9lcvef59ljc169/05W+vsu15/h7l76rLup/fvca3/qXPvo8t6D33vHtf6Pre+S9ddGnv+Pj72O6997PM1q7dV7ft6brylSlQRhHY08ekvYk3ykYQJVOg+UMRclAciErI5xIIoAGWDD2o6CyiCVOIvhxdLs/mrVpLwr36m8rp2beRdRVVCXdH0Ikmr9FWkZNUcCOkLYtghWJReOUT0VpGfzV4Jj0oBqlfnaJ+9iiyudUQU2W10M0KNqu0pWya0a7Vd9YKBoRSUCBTNIX1tegJ0nkmjTtvkoxkA2dyn7PYf1Rc8hw6P9lUe20zVQnuDerPYxKDcKWed8isL4e260Fpa0LUcR/ktQhJFvfZ4UjbtDzqKMAm1OimeJPofaC6z0gpt2TTRWRHWe+3RYifLet7X1klIWoOARmOksc3dQ5fm8bKLe4b3akyfCfXe7eL7RxIkvbxdXMOyjZCuSrbqJ+tQPcvWYJ1lq//qtdptLfT/ymh5Dv0sPpbmpcu5G+kkW5Hrdz79bJ+TL+7Zz+01+eL29Ejo/p/DTbrW9ySXK/J1/avvi8+2bV/XWVZOBBKBRCARSAQSgb8QgdxyIpAIJAKJQCKQCCQCPxKBa+//tu9Xtut17I/c/Ac1bVw+KPW3S+u9XpNzDdv/sV4sht7y9avZlS6zTka9oHwc01ZOZWmLT7qIk2n9uJx/JNpaTXi0rr2T9+QHiHv2Hi61qm2ZgzOH8iC6FeJU5vfGuj96b4yWR86ncUno3Ced7Iv6ydAwk/MjFy3MA1meBEghd9wqcj979njxXjgn5q+aKLr7nhtlftWpLcJiXvCcMAALrh+iqJTFL/O1Cd8okiA5fx3rX3msOck5i/xg0SpEtPrf0fW/3TsptuxKI3YNrG3Dbqf1AYf7+zYqBKFG/VXvTjavCcJk53g8wKQpGWAUPzdgGRQ3wj3BNdVLlV8VuWqSdme7SODY7VH2d7Mob4mAj6qeSHoKOq/nykMSJBc9UUL+0kMPpvO6x1DunXJO41FPrO6a7O6x/Wpr+Tk34ByzSAW0dcVBPRbF43TMPmh2tGMmOOe8/mFoSl2qEo3HEZN61xKkCWf9oKj+pL1Oh+P8hbPWDRM7SUg2X2oey1zTdlonY5s7Zjoqx5J/VkJmNoGPTW6rTqLcbS6f6hwaob6aTheSJ7y0fN0ZynFrpH7ARu0nRJj7vj0Je0muJ8G/S/ECVJ/ZuDNdkmdC0/yrECCu/4HssyCPRCARSAQSgUQgEUgEEoFE4K9FIDeeCCQCiUAikAj8TASots+J1M+er417NvEPd1jj8sO38mz7671em68Trf3W+ufnPfJ5z4/06F14dB2PW7FevJBJtCZef0dZ931rf9uY9Xo7d86tzmvrnxP7beUhZmu5Zf0QPc9uibnFZ872tdfwc9aITxaECDyS4vQmcYUVJtXImYSERhOTJiwjtD2TfwouJWSSj8jLowhT26VW/ATbBpFzZShtl1RcFYHrxdiJzlJavHVgaFBuqIfDofUDzZtEQVWNauIRPtQfXVeEqXwnEa+T6vtXGXcfRoDOKT90UWjrUWPTaXRPpOtWqMhJQvH2IalhFm97ch8iH73PqfVDZZmlxWifsONalENOCI0Wk8AW65pIX5UzChElEOF8AMN7oNa6Va+RKuMAABAASURBVLJDR1Ve1+3/drHXUrce26hteLT4P5DwiDkdSOdWTueVgIuhOWnryu18Xdo+FpuYaTtIVTWdmthPitljFWtds82W56/CtDlpDPekPtt6dfG21gL5RBRAMSs3bYmSeKJf+7zb3LUtQWAt1lk2hSrgx6bJxvROyzVCff6a1G+JfU297xHTd+3xTR05geVNSX5esLfc5Wu6/9rqX7PnrJoIJAKJQCKQCCQCiUAikAgkAt8UgWwrEUgEEoFEIBFIBD4KAXER5iA+Kv2b8vrL1qsJ/A7zqsMXGt3bWi600lx43vjs/h3WEmjiUUOeH4JAjId7lN0Ow52/ot23Ip24o+6fyVQWkWyyTAuhRcog8jB2e1CjTJjGCfv9HsNuwOF4xOH+0HSkfOUwiSitih8PRxHMozTL6R9UTYcy4CgSt8oPyhnDDkX5Qnq7HP8c0PhPPw9WKMZTk6Aw8aY67nsaR3iUuZ3kTBI7r8V25xRDCDlqiCZayN8ZJ03dn0a3rqK1SRWhPWBwX8NeMSKk1UcwVD4witBuv9paayVqBN8jgtfKLq2nSXVcb1b6PkQhxvGA8XgPj9PkL5DlJxfjV4QF6aag+myCzRGyW7o6goB6UqutJyzHZJyEdZUsqjaQbHnJeWxKXUjqOp8k4S+3o5Tmi35IT/KxrttuGdVnc+tjW8yXjpT/7liLis0OmyvJk6Zq82s5Gd4wcT7d+JszuH/LzQEvdnT2rfjZ2erW63NFnrOfi3mhzremywtDP8q977rl7715bIr3vPzOXF+PX+/A4+/EOHeVCCQCiUAikAgkAolAIpAIJAKJQCLwkxDIXhOBn46A37Gck5++r6/sf43nV/bxHWqvsdjOn+vvwd+vby3PRXyufd3RQ694xM58dEfbupfW6z5WPv6qsMnavp17n13Wtq7zuNav8lttM5/jL3qMA95Petbnxver+HWZwsRi9Ve5IjnF2MIkptshCYbIUZF8kwhdE4XFX/KSInhHTCI8Tb5ZbzJs2O+gCIe2X+HsX/NcRJZSZJ7JYYv9QjlbHntSj73yTCIhG5Ergrj5mbTs915+JNHyF/WjfK7pn5cyDHCPB/Vvd5BwLtdRWOvDY8upGqoGKrfjp/Eo/ndqYh/Hwv3UUTrZpgMmkbGTSNij9n/Ky+bUQqCATvIWkeiQjSDgfbR6mA/plVTqCn+hDK9tWUb3S1Kkr2tPiAKUXSCGkFdtEuq7x5GUDlryJNgehPIEqPsHgTUJo1H32KIgRMhGaspt5OO1fOSERwIIG5HkyqHp47P7P9a+y6oRv8o0qWWL11pqd2ji+SXx/qv2f8n+En0Vodzu40uCFt/5bs799vlieoehZ1yP/snQvcIi1Nj+Yr1Wbh3v+TXfF9h033zPnHEtL8jwsa5v6W+9Ic8/ttPvmf0t+L3Ljgz8WrZJ1SC6bG2ftM4yiUAikAgkAolAIpAIJAKJQCKQCCQCiUAi8PsR+DU7XL9n8Xy9Mb9jWa9zfhsCxvGc3Bb9G7wedl/1Tn+Wx2/L7dF36udsEau7KPJxTPf/RmMjUNXwaVz35j2t1x8xV+0nOK11Z2r2Xp/EybeFqu/2gl+jVC8+z+U3V9E4C/MWK2l8hriNVleV1qOWc4vuYys23iDbsO36hhQf6rLe77n5jcVjt99jFMFZly9CB5G8g8ncRhwqi4jMSYSmSa+qcZSfCVzzfDjZ5OdTxJiJTmM1HUSiimTFQrqV3SBSc1DIpHojSMI5JxGTw/4O/gJ4J8I4rNfdcz/TOKGqRvNT3RDJGv+5g5xB2ab/3jcicrffu3rL3YlNuBfnWerDTelCRvOVaR59VU0PaD4VjDZBlNJk988eu//8A1J65/UIzS1VkV5LH1FAWi/d6vQeTBTbUiIwCe/QGPL13uxaRGYPdzvsJOPxgOP9Af5aenL//sEoYbdH+atsR+FiMrKqvh08WjyfhN0ke5UU7cVi/XsIqd0o/6Nc2hO6PDK838J/v0ClTxk9t5wUTycUdsXPjjAmn3HehDcs42kM+VS3Cb28dGiXy15vsPihtLwhRQt9jxwt0aOL72GXR4bvsuj3xuMLerL7Wl4Q+qtc+731+DUbO/fcru9Mn39Nd1n170Ugd54IJAKJQCKQCCQCiUAikAgkAolAIpAI/A4E+rsVj79jR++5i9ty+f1Vl9sifo9XFTVjmSncy/vy8/VYHq3awhhezvA9La1xteZRw7c8jWuX3qD73Uq3vXTc5j4fv63m9YOnV5fkwesnzi7taqu/ZW+NVTR3aLLQAcfjqJ883QApD/f3uJcUEWgmMU3+2meSzcTYUTaPllGE5SRSFiKJS4R4wEDV3DrbrUcUh6OYjBTR7JFU2yLYJhHB0MgoiP0dikZZxPVREuqJwL16+/cIHiccdoHpf+8BkdXqFiSbhEcp6NqHEZP2Q842qi4kjIClNdMvpGro1N5A5Ra5aWLcBCo0h/dG+Vgco9F2Y3I8HGBxbZugHEWEd0jUFOzjPMbYc4vnFAbhXpTL66peW7zqm2SvInir9lGVDxqbbXUhiRLRhJwJdftaoIOkylMzoOXXPlqPymcfSzOuLtatxXt5It1fefq0jcrfRl9Wtb18V9H9fVE+Y9flBYHGweT6NoQkGo7OGcLX4vlarLPgzOH+u5wxf6TK/y3BWj6y1qXcX13/Ul8nfb83Hk/KV06cw/LK8J8Y9u3v708ENXtOBBKBn45A9p8IJAKJQCKQCCQCiUAikAgkAolAIpAInEFA75bPaH+Fyu9ELWc24113OWO+TeXcltu8P8vr9jru3XJ7xCd69rvj8RPLwvW28pn1f1+tQANVV5Faft5KCdz/+dNkGAbs9ntQUu7+wc6EpvwpYivKgEHkaxcTluXuDixDix1FilaTpgCG3W4mQQ/3WunUPRxFdp7IYanaKQJxPB4wqb4Yy6Y6XUhMAdRCHKPC8fXPAVUkNFQLIktDvYcJ0RIw+Vrudij7HUL7MJE6yneSVJPNqCDViMZaTRTfY/IXy5COobg7+KvcKEWpJ4nIZzcj0rOqT/sOwmN3t8ew34N0XHPwZf56t/U117FPkV8RFjvjFN6MbUBV7y2n8gLKUyFCeVzqB6qIxfF4VH9LDwBIipOeEM6D6wfJ5keyxeEdDpIPWTy/oY+HgNtmVW5dNG2nq3ZpiuVSfV8ky/LdBtLVnqYjz+ufej7WOGorjz1uWXVUtuM6tldZ64CuXY9YHduMXq/Mb56u6/b5m5O+Y4Le03p8x/Q/IpXv+S1ybjNr3Pr8nN/bdJe6e1vWjE4EEoFEIBFIBD4GgcyaCCQCiUAikAgkAolAIpAI/FYEPu7tz89H7Jb3Vx0/jz9/x8/vYMaE4mO847Wcj539If8HOe/5M7Udge/Wfe9rPV7r8dx9uqS7lmddb55XsRmWa1G2VV3OidRvOnvO25N8P88w4Vr8JepuD3/xexTRSAZIYhSBW0VKVhOZIkePhyMa9Cb7pDcp2UAQ8TaK0BVTiUkELhQbpUC0KY7jqB/RiigBTWCijiRMhEYpIKQXwYmqH30liygQHyrRAjpcUIRzlZKqO3mtKP+6aBO0pQSUDooG1YfJ3FYIFcf7f5VHpKn0VI6Qb5TSklbVnNSbfWdCGGAUmNiG/CE71FMTiIS1jsSkfbuXEGbjdFQNkdqyUb21OACT1kDF7Ku926a4ZrdNEtJV6+TnLSm19qCZty27ZhAvrTSeEeQsSg+UaEOAsgONSFe/VaJ00s56eqY4O1fl9Ni/aCVllVhnsd1CPuhJ2gR4XAugrbhRTXw6t/dibLuf9e8hbqGL8/WyGinxni02WbwHj010z9v4ygtJhATXDmNu2fpYZwk1b9na37r25i2+4U3WCVXztPT8nCwOwrCFe1xUj+53173H6BqW98j1ETncm+Ulue1vuRTTob9k/6763vel8VzfxsFyzvbuOhday7rAuabX9pwnAolAIpAIJAKJQCLwSQhkmUQgEUgEEoFEIBFIBH40Aufesax1P3pzn9D8+t2V5+uSxnG7tm4ra58fNu9bedT2FoeZZzC98CC1cQ9+z1/FCWlhp0dZYN4GZws89vvKlXu8Jh/eW8fn0nimgdbvRu9bZv1GPS9lNEdxTiCbxSRXkwkizFDFI1Xd7C64eh8v9H6xHyxHj1uW54alvXOmpuspGMBasBwt/uQkZZ9r+o1OdQ+QIjYP99jv9+2L391ugG+Av3CliMqxkbveEURKjo3YRRngL1rbDdNNo0iuST+QYyGG/+9/weOo7EW5DiKVJ5Fhzkmy5fYXwiYuY9hhOozSQURmVS8KAhHDAKoGogAkqPwk4WeGlA6aSyoAUjF+aCblUS9VfUBm2+pS1yPtpxwkQeVrNZTfY2h0EyaFRxHeteVxBgIgIgaMwgg6SNdTK6rTaqkp7UoW+wNBgvJxzqnniUAV4TwKC/+6aNehIqD+PEYpbc9KpcRQjgLqDyRULkvVHk3QTyLioRrO7Xwmwl2zCwFY7I/NUVTH9+OcbeP6sFRdY3OSBwugPqDD+/HX1ZYq/Jqv9E9O7WVyvieG5xXeE4S5PT1f79f6uthqzy9s7buWk22tvDInVelMnishZ03KAstZ47sqXeVWOVf4XOw5v9+l67t+za7eEvuaet8x5vtg0Ds5N35H5LKnRCARSAQSgUQgEUgEEoHfikDuKxFIBBKBRCAR+NkInHu3ck73s3f5Nd2vcXQH6/W5uX1+k5hDsfQ9Ue/NtwLpngraQV23ItW3Orf9XVp/VNOX6m316/pr2y36tc/5+Trjw/xhhid3GavjvB8fxazcT1NqthYtN2e3btQvXPYs58YXpvpA99Ah7mwCI3AU0Tv5q18RaBRRN7b1CFL0pnT2jVJEAk+ASL7JIoIzislKIESU7Y4V5d8jdvcT9qO4zPsjQj/PJlT9b9+abHXetifKLtIuBpGfymFyzjZSBtWf/DWx7Gi1VVfz+d8dHjFNR/jrZfcr79a7v26d1MOoPUDxqGy9u9ZR5GuFGtHC46i9VRHG03iEnOCDimlfAGtkqN6sxKS67o2kNWpHGbRvQn+CmJynjpjUp8VO3pN2ByiGJHzYVrTPNle8bUomN3+tfI/jnz/zF8WY/aE4khroELm6/zqvVWsQSe57ogTNvr64X6/76HkTxZWINvXFdgvJltdzC0mbW02v12IDOds9t7gPOq/wqFZs7FZ1mbR3Y9HXt451uQ9Q/DqGpHqPJrPPdOp77Ve197rkqJqvbZ8w/x4lfHPWcqmr7nPJ/hZ9z+3xLXk+KtZ9dfmoGr85b8fO44v36aCtvDiJArY5rq3lnmcikAgkAolAIpAIJAKJQCKQCCQC74dAZkoEEoFEIBFIBG5EgDf6/TY3v6vznv7G/XvvazEOf6F0CPrW21rPgzg9WKB5t73j2Moon0cNLz/FHcLSuLB4Eu+8XZ4Y14qbnNYBr5u3DieRpmLMYBKvpxlEyno+iWzrZJllIJKZAAAQAElEQVTJWwuLwhb8i/yOhyNI6r5IqTV2O+Buh9gPMBFKstkjFKd8zgvioZ42SxGH1ruW5yaX/4gQPfy5x3Q8qr1RPOek1IFhV7BTnf1+h/1uh/vDPfZ3d/PXy3f/YNj/I1+ihEhc5a4i/XbyPdwf2r9P7NEEJGUnKV85AeIVRxxFCFM5qwhi77U9a7KRRCz+EQMoKcMeQxm8FWC5BgnnHkWOxzCoh1DvtRG7ReSvbYPyk6qLuS50OM8w7DDs9hj2d62W1I9OkiADjDmn741lFP7VhCYJWPD4sM1Cyi4TSblRs8enfdby2IoWQ67i+tyjhCSqxM9HlVsTbA7pSV026luXjuyC8AwN3x5P4yPp6+82uuMul3vzc/GcXI6eLU+rPNXMnpeuL/W/lOcn6fuePb5v339HNuPW5WU7vvS8vyyL/jZQwKVc5/RyzzMRSAQSgUQgEUgEEoFEIBFIBBKBRCAReDcEMlEikAj8HQice8+01T2HRH+L5vE5359m32LR10/3Me++2/v41O97aXqfz43rrle+p1+ZvLZ/9XzV3zu1ss64ns/pfect8+rp1RFPtbPGtltk9va1e3sOl+3SFK+59IzzWDH/ae+ne26PV1LbbLni8mZTcL8XgTbBX+eWEggJRTCymDytsnkDAOlWqvyOImRHHEXkjuOE8SBiFjpkn0bpRdaOImSr7AoCRdKR1JRy0vZFVBYRo9WkszTWtjiRs1qe/KIU7EWGhnqBjioSdxI563H88y8Ohz9N4Py2T+pjUn71UBchqXzSuZa2sduJYBVxPCh3yNaMihVj66uW8pdfy+lR2sl5NbaT0YaqPUB9mXytUIzm/lXX7tU2i209b21R84UeFE/FNHvvoyh3yGpn9ys/eq3Rp3N6JO1TQWq04gZxrL+OPudKsuWyj+19XM/J2ce6JlorqE37xXEmfEnC/06zxesqhy6aAnouSCIk8KH7CovnzwgZIN1LNM+q56/VXeJJNv2lC0nFz7EkL7l9D/3pfwSE3pP5O7To7W+lp1XJPs3xL0XAz8A1+RBYtgVdZK3zusulh9f2dcy1+dbX6w+STJsIJAKJQCKQCCQCiUAikAgkAolAIpAIJAK/H4Hc4V+GwHPvnQzH9h3Wem37b5YtPuu9Ggevtz5eW/8D5Mk7e/W+1p3bQreLLMQjOef8Bbon/bkH7evUq9c3im+xpHFEHhVWoYnFSq0fnc1UgSc9SIdzh/XX5EyMarj0NuqM542qTSb1vs0/ibuqFvFi5sZOIt2tvNiNzZx1i8P//I9qijm1WaSY/33a+z9/8Oe//0UEsRdBPOwGQDboIIlikW4nKfLRiUmka5SimFDfVWvl1P5JoQqAcioiXy32ncfpoTbmw35tFjEPzimpIkVJgnrYTFSbxN3t9vo5mWBXcaqoupCuP9eeFDOJJAzVJRUraUl1iR6kuc+qi2NNXEJx7UYp1jll0skmKqGa8tYNqxL/Kml/AT0eDjgeD+pObjp3w25eK6BEYBD5PIocJ6n0isd8OIdFSkD1tImWfxTZfbi/F+E+NnEfJEFyDtTVezCZbiGlV60WL1s/SbYYkl0ll7m+c1q6gSScy3mhwzaLEmi1Onsdj4uanPM33ObpbNHcunkxX2PxnVdvv1L3vGchCZJ9+T1HPV/fszHAyHVBHn8lAv3+Pzd+HDjz308P+bfrS509RMwzx12S2WO+2mee5TUR+AgEMmcikAgkAolAIpAIJAKJQCKQCCQCiUAikAj8fgSe7vDSO6y1/mnU79f0/f/+nV7eod9Hdrns9XUW97ZUb7drtV7ULx9aIoWtRy0vnc3tfN1mUtxzo1zOn+vA8x5v057Jv1b1+duK3BYdpRTMhJ/KitCLKChlQJGYQDUB2AhK2cQctqwiskHKHxKNISKWIjlJgsHmU5cvZx02iSilfWUxIatBfqojcjlUx+surt98FN9qiwmvklB++1STZ2IUna+KdLaEerYcDkcoMaBarus9OL+/UjaZemgkrQhV96N8Jm3dG5aeTf4WBuIoAvluB9HTGELkN8zJ6mFzUg2TehhVy/mHYYDFc5LyFI8r8tZf3IZqUPhOiptc03bp7FS1Pja/Udyv6slnXmsuB+fb7fdwDgtJkJRl7mXU3p2z3RPF1pXYiZx9PbeE1vYhqXrahEf1YJ2FpFJVmKR2Xvfvvh2rJprNfmtpNtVt43KxXQWW1QsG3eNbvMlobiRBss19Iee5688yqWdL1aj92klC8lGcVJ97qr7xfRVGn9mpIbN8Zs2slQgkAolAIpAI/C4EcjeJQCKQCCQCiUAikAgkAolAIpAIJAKJQCLw+xH4ZTvk5+1HXN/pq8rPqyqSTcU+iv9w3i4qc/Z8zn426OXKOB6PjcAchgIxY4jdgEnkawRRSoAh4UwONrvnjQA9oMqPUTDd38P3aRSJN44Thv1Osoe/Jq4iGaGjEZay0XlVa1LdUXEmYaMUFOlCtapyyF0nXU41pjb6jnDWtisMkGYz/0jcH+6xU137QY7O5ZHOKedh55522HkUaWu9wlVXRK96mbQX1571xFFraJ9QAaUD6SsQii/7PUI5TJaKXlT22r72tZ5KSvrqBolJJG8UYdv1stnqOkMR0R7au3KqgDzQB1ThZvyaHA/wUdWLxfOinCHMPO86z9dCuhKUk02wHHFBT1L3vCBKwaA9GrOGI84f3qGlWSPaQF27aHrzeSKbb46YHUlXm+frKxmgZK27NjeGlms+72WbWzZy1+R11R4y9ifzdXkyKhH4WgQenuS5j/X60nz2zGsikAgkAolAIvA9EMguEoFEIBFIBBKBRCARSAQSgUQgEbiEwKX3W1v9pfjfo/eOf89utjvx7taytX/HtfmWLt+xv+d7WiPe5+ei3m+XD9l7zvX4YP38Wezv/oGJLwPRymviL1rFNbblJNLWX85OJkNn5gqTyMlRQhJV5OlBBGUdFagIUjoHN/JN29TchKMJXq2gYhLAc9JXtK9O3YPzQofndigiWdvv/DbFqjxNLzsWkpjwr3uucg3NiKpe5YpwbX+mDJUSkVsiICfU4wgq5zSOMijOehmi7BBRlLbCBLbJ19r24/4o2wC4V8nkr4j//ItJe44hRPzeSw4yy1c9aqJTc8yHVQKsLUjppSCpHtWv5pP3orWC4CNKAUpoSdUNRCkI9YblOGGgddV++7qPJKHgWaCjPpbq+2idRoIyAuQ8Yjmq7q2JeRnQRGusDpJSLxIEdMIHQ1OCpPBFu3W+DRZcOSbh0Pp3ro0fyVM+39uGpfqp6t9i9yoMq3J4Ti7+XkjIx2upnpyOtdjQR90gUP14bbHN4rnF81eJ+iQJhKN9I86JbOfUz+kU1k7q2kXTs+eSyxieFfX5pn2eLfoFSmN9TZ5racGpPXvn5s/F/+32c5itdVfxsePawetLsvbrD/+1ceu/Xuc8EUgEEoFEIBFIBBKBNyKQ4YlAIpAIJAKJQCKQCCQCfwEC19492fYcBJfec3X9c/Hf3X4LBt99D1f68xeR16SHmhxp0hUejU0Xr79OzIGchNG4GJLLGOJ5OMulFq9hIBtR0KTlDnAzKjna0R97j03x3EV94Zos8WuXRdXe9ff5e47u3bLOqbVv/1rV5r0vcVsiJgXDdF4eOfeg1SiMcUUCIkEnkWn+0nQyMSrClNLpHovYHCUHmBAOkWFgAHTyit1+j4P8DwXY/a//gCIj+e8B9TCikYdqvCjG3hb/+7ZRCqg/ELlEeD8TKB9NMYqcHfY7kGwyHo7SHWFyCph1CgM0Nyltf//bu7IAykFAFihpVcyIqt6mUfHqQ9p2mtCaROCSbF8nRxGx26IIsqCE6kPErKT490ELOMdAa+hGQXH+8rfsBk0dQ/jf+t3t9ii7Xdv3qJok0Y8SgT5vozex2J2y5beuGdH2PAkLL8kAyZM0Xxk8WkhqBXhuaQtfej6PFuns2SWWOJItt8xPTlqzxKqAV82XbJa2flRTGlssmsLjVqw/J72frc3xXef5VpotrG2zRxeSIPlId2nBEgjf06HcHHMp1036pWd3d1mI+Q80Xha84qBibhG5/dXnLRjZ568G6crmvwYbV71V3Pza1+uURCARSAQSgUQgEUgEEoFE4G0IZHQikAgkAolAIpAI/A0IrN8pXZv/DVic2+Mak3P2n65b7+/a/Nw+z/mf8/ts3bov116v+9z6tXT9reM6Fmd5D9x0vK6eU68jvX4v6Xm3+bre49Z229qRr5eoC0E6iMCMiMZzVhF/npNKrBMaKRvka5uFJHZ3d+hxUQImR4f90HRQDsc0KWXei8hlKEcT5Q3F2BAxE53jUYStyGiSjVCliLJBxBxsl0BHiLQNEa4ey7BDSCCiFmJTyQAUO/cXsI8FOkYRymUYMIoYnu1UGyKK1VOVwP3Kr0RRnES1QyIVJtknxXleW/8VlG2aJvjrVds1gdckRSQX+AjNPXaxr+tYPK+q2W3WkYS/Xl7HkdSW1Kt8yXlOziN0kLPNuRgBObc+oKPvVVNY/0hw+SDn/CbR3Zc9SXo4ietZvA8LGi4zHlX38OT43ITqWT4lNDpuydPzwTpL19vfEgQltpMBksryyrPlr2bSnyQg2XJ7rxby8fpJwFPFKzXqxw/1K6NbqFO8Nj7jEoFE4BUI+IduK69IkyGJQCKQCCQCiUAikAgkAolAIvATEcieE4FEIBFIBBKBGxDo745ucP2RLn1/ffyRm3hD033ffXxDqi8L5QdW7rj08QNLvSX1W9rrsR5f24NjzXu+Nn6JE3OmmclFJxSh5sEfvzZiTesigvV4NFE6ASI8YV8RbopCFWE7/v//Bfzrkvd71LsBR/lUiQlTj5b+RWsViVerckmUTClatTaGahFU+gpqXkW6mrw1iTke7tsXu6UUOO94v/zKZSqLiN1JAsWCUgAaNGruepN6DBG//jdtHWtCOUpBlAKGRISyR+iwv0loCxmgRGo0Mq1NdKkSnbYR7lekp/Z7PB6wEzFdRKRPwqgo93E8yhPwOkhYsD7kR9IO875Vj9R67bOZkwTJk7Yqhwn0QXt03yvDI7+T/sYJyWfjST7JZk2XJ8ZLCu0blkt26223eG4RaVslnpKu6NlvkKrHrQs0vy7XdmxULNd80vZyBPxXwC0yZ87r34HApSfi79h97jIRSAQSgUQgEUgEEoFEIBFIBBKBRCARSAS+GwKX3lVs9d+t79/czxr737jP9f76/C379Jtty1tyfGZs37NG/87fJp9Z/71qGfMu75XTeYRLZzuMjeYrjVYzD2LPj5R1zefqvAaFHrMen6tz3v72DM4bomPbr2+uowheE2xBWCfWspGSzUm6SWTbaB8pTDhWk54iXk1AVpGs4/G+fV07ieSVC+xPukmISIQOQ4s5J1Wr3VKTpyOo/CHiNAYRvMpLznFVJLDzux5psrXC81IGuL6KIErABG9RLESGuhfHqCD8Bav/reLxcMCkzSD6FAAAEABJREFUHl2DDLRY15c/LHZWfoq0jVIQymnVpPrTsmeqx5OvjSshCZLeHLD4uwcygJCsfCfVs4T8SykgZZduFFnseqNrat1DnMdCsqvURtXWjd3U5rbbWBfs5/mMFfkQZ/1rpaqnLs5Bns/rfVnsc5O457UYj7VcSuIY2dyThtefoX1Y9HzD4rlF82pZ9k0SJE94k/P69YWp0LVoeTr1s+K/BE8iw9r10lxu7VR4G/PycQhcugdd/3GVM/O3RcA/eGsB4P+dOcm3bTwbSwQSgUQgEUgEEoFEIBFIBBKBRCARSAQSgbcg8G1j1+8pzs2/beO/uLHtfdhutb9c9Li1/YT1en/rfr2fLmv9dt59PG5tP2Dd3+ef3gd2PH5A75/R4hof32JLq+tJl6Z4v0u/BR57VpfS3CqLpuL2dPWii5afera6asxf/VreqbjoSYImIjUzSTr5Vx2L+IJJMMyEF8lTuck2rY4ifweRrlGKOE8RkSI+i5rciZw9iHCtJugUR+WFRoWAyhm7aCNkryJ7TYIe7v/g+OcPDvcHjNKbIB2PIyy2H0Xe1oWIG9VflQ+HQXkKqvUiTbVAq7O0atI3SkGJgA/7zXbiqBztZ5BybvHqXzmqBDKQ0fJGFBTViaI62rdz2u58UGxVH22uCxWjoZ3KqiyeVjgmSgHsj6dHSG/bMOzgr5TLfo8QrtY99Z41JGWeZdbMV7oH7WdeLVf5LrNXDXXJR871SJ7Po9q+b1ujdV22thetQ3UtLwr6rs7aC87Jtl/9QG1Vz6zXWZ9xTXMikAh8CALbn9vt+kOKZtJviEC2lAgkAolAIpAIJAKJQCKQCCQCiUAikAgkAr8fgdft8Nz7ovWb3T5/Xfavj/L+LO6k72U9Wr+Vtb3Ptz4/Ze29d/kpPX9mn2ts+r1ej2/rZZ2pz59kPGPoqj4+iflQRa+6Ht9eMOJYcS/m9g9HmGiF1sNYcQxgEiGqoVUJkW8WL6qIT5O/OJGBFVUEabOJ1G3jQoFCxGC3wWSiBdpECbQvcsuAiOIQmNg2YTwpR0SApKSPbD7WmwRWc23tCznb5AwqFxUbJeQyATKRhNe9vklufxkMHVW1gArSdUIarbQ/+1i819p6BpyX6hc+2BIjFFekC5O2wsi+VfaqHFVx3svx/h5HkeItX6snh/Upv9abSHQ1DSxYWuccXUiCZIsk2ebkPGoh9wmuR7L5OE5KPJJmue3iXBYIz22Ec1vWeq8t1pn0NcZeW6w7KxTmaxFuOCfGxCKMBTrgGEDbnveKDzpIthreg4V8vP6gsm9P2x7Ct6fJDIlAIvBSBPjSgPRPBBKB34dA7igRSAQSgUQgEUgEEoFEIBFIBBKBRCARuILAb39/9J77e89cV27J60zPRP3k3p/Z2m83/xJ+Jfwrk/2Vq1gulFIw7AqiDIAI1AjNhwEHEZjmKCkisOwGDP/8B16bEBv2OwzDAJqYI0WlKlTr3W6vuIOIzz8I5SS5PBLyEcE8HkQ4K+/xcI+yV467O+wXiZjJW/c1iYR2/lKKWiQY83gUoToeD0tOtC9tJ62ryEOSTU8SIf8ojgmIHUVVvv1+33qeli+LSdnkCwvm2LLbwb9aGlqTBFsOYlJdDjv0w187H7QHf+nrXxft58I2KidJRCkYlMvi/TBCPYiYBmCCVMPprAbVJOdJA5BsgvUhXV+S7FP5heRhfTKsJ65hWes289aHdCRR1L/3Bh9aq4BnGtikLZYLyXb/l2WzlzKgSLruzaPxsbw50ZLAuSzLModEIBFIBF6PABXaRdPT6f9l2MrJmJNEIBFIBBKBX4VAbiYRSAQSgUQgEUgEEoFEIBH4KQhs31WcW/+UvfykPvu7I48/qe9be/W+utwa89P8zv2sWLfeR8fA41r/N8yNxTl5n71XsVC3yPtUu5blM2zncLxdFxwKivxDnGSIwIMJSpGoRXM/mnUc0X41t/ZSxwnHP/cY//svZEaAmGQ/Sk8SJklD8S0PiWEIBBU4HiFXODdYYIJxUo1JxipDvT+iKm+VzjIqJ0nYfxJZLLXiCyBfS0SRaRboqAuhWUXkjYcjpqN6Vjzlp2dBHkSdpiZQjio/jyFikuoBPuTvwTJpP3BOSW3FpdXY5tRc/dlO5YoSCNUhPUqUJyzCYTrVBEaRzY5pIntV7nmufERrkySmrveoNbH8qfJpfctfNu+hieYkZawI1SQJknLanIuu1bVJcfNQ1caDKPjR2v7Oa98mS1yb6xIgLNDRnpOlT8/bpqRXQl/nvXnGALoIV1jwzGEfS3db5u6vq94yOo9FTaLJJhlJkDxpST5anwzbie/ZLbKNE44Nv+fGbVxfUxOLhi89fZ8uSLX+o5vz8/oWudRfvy+X7Mbecsl+o76q92tyY5qvc1P/uCDe19c19hGVn7vh/aHx+BH1M2cikAgkAolAIpAIfDkC2UAikAgkAolAIpAIJALfCgG/q7gkvVG/p7gk3ee58VIN65+L/dvsW0y87vIbsPBe1vvYrrvN+q1023b087nVfYO1CZBHsu7Je1uvv27eOCTxE68dX935I2x0Dx9BooV/HbDlXAHru5yzW/ckv2usxD7XRK6Nf7nkoxZhuWR/L33r41KhZlSlK+MzOMR9+3p1FImnPD5FWpqErIfRK9z/+6d9mUuTi9KEdh1BXQmI4J1KoNwNCPUw/d//YvpzmMlO5SEJknr/X2FSt5pY1VppsNvdYb//B7v9HQ4igDvpah9FwV/gTiJzAWLyAyoSYTIZrJExgCIQLbYzCkiimMzeqZcSraYuaIdjNOESQ82bTXrf5EZEaF5FSE0id6MUe8yifUFrDjvEbg+TxrMBINkEOkaR3E2mGTepQBLQCR1RSvsV21GK0s1zRjRcRuEyCa9J9cMx8vfpUKqvJlJ4raERlFX+ba5LlY8GkCcPLx+LfOxnWRtICooVASw/f5lsCfVH8iGvbC1eOil18iGV+iEJStOl7UV7gkBucbKdOyflPR713AhDz9c+XltOOueznBRvm7gvyzqL1xbvA3r21rbPmLvuLfIZvWSNpwj0e/PUkpq/F4H+VHj8e1HInScCiUAikAgkAolAIvA3I5B7TwQSgUQgEUgEvhcCfkfxnLxHx8/VsP096vyGHMaii/fT5+vR+p8q231s131faz3FJ1CGLpr++LPvxeOP38wHbMC4PJbtiu2peLh+QBMtJXW1aPjC0x10ef82xNEROxGnmrTsJiLFCKKKlCwRGER8jseF1DTBF2pGowkyiCQe7ifgzxH3Ypqn/30H/DOgyg4dzWcZSwRIxUZpnJoJzEmEn2sNsplsnFTTMUUkrklDUv5L/CRiVtPWlxJ5CvtbvKD7Um6SOIo4ds9VZGydjlAQ5hixuUpJ6gLIz6TjCPcCkZAEAdkmkZnHw8Ovl65Ln0ok+5zD86kqVnElAqHaVXPHjho9L8KuDINiiPF4bMSva9kHOrwncsYlVDc0h8YmtqsPk58mYz26R6j8qPvRc7jOJVEKhShAk7VPy+860vt0bovn9nMvHl3DY9ef1tqvdU20VxXBSZy3ix28J4+XRHbXKxEoEfAc0tm997Sde/1eQlJwPIgaaKm9b0tbvO7yhigqtoumq9N3s8tK/W7TntvjuyX9RYmMS5dftK3cSiKQCCQCiUAikAgkAolAIpAIJAKJwOsRyMhEIBFIBH4YAre+3ep+Hn/YFr99u373++2bfEOD1/bn52krbyj1XUP7Fr9rf6/uq29sPb462dcEuvVe2XNLX3/W6Jr12s/J+zQSLY2IN0rEhMElQ9dGxEkXpSBKNDdfmp8mDHlKXweCImz3RcTvv/fgccLwzx4QseY9mAx1jEnMg0jVw//9v+hE50woTmApkBJRCkyY+lc4mxw1ARfqAT6cTKN1jWzU3KfXtU6NDHZNx5YSMjlAuQlMIoIbCSy/elSPO9WTXk5wvRhmktbrKCKoHa6FM7ivKpKzjiKL7//FePijWveo08EmDPI/miAWMxtRRKbvEOrZ925SvUmxR+1b6UDpSSIku+XfBY6hNH/K5v7RD/k4j6WohmO6XSlBBEgLQRIvOkL+TqKee1yJgGt57Xo7YRKlzLmVn1SMjA0Tje1sOdrs8kUYnDVab7GR2kcUQGMT6NA8pPO9aSPn+rJ8+MkSCD3T1L0RK/3h9R4X8D63gnanTtivzY+DX71ybktL8AH5W94ffDE2lraFm/Bpnj/y4n3eIpc2d0usfS7Ff3+9u78k37/77DARSAQSgUQgEUgEEoFEIBFIBBKBROA9EchcicBPQmD9PuNa32s/z6/5/lab932LXNr/tdh1zDU/29a+P2V+6eWp93NOvuO+zvW51T3Xd8fhOb+fYl/tn6v5G9q/hFAVG3JNZrbkdYV7TY89g+eWvv6c0RW7fFzFaKlN5LEAUwUjYELXo3AGdXEb9htNZIoYNCEqR5GhRxzHsX3dimmCIkWMVqDlMAmsKFqIIDGI9AzZohQoLeBf6eyvfuVjohQ+ZPcwSe/RtRzDIJqQip1sgte23f/7L+zXelBuWkJu3pcKmQC21PbFrmLVcxUp7JhRc1A554yg/kDxJnat0m48gFRCzYr3j1H1RpWTiMQsJRQi4ljz43SUfkIVllWYWKg9ee/odTxa/h97/6LeNpIla8MRmSTl6p49z77/q5z9f9NVlkgA/xsJgoJoUidLtiQnjIVcuXKdMgB5phEFmXzCT0ZJrxdkJIdib/6Gx56UfBGi5GNf2cs8t+yVUFv0Z8+2+ETiP1I7Y2EtY8R2lik5BUCRTMthU59eRp6D7Cv+y9q1cYw/Ylupo2O/i11g9qjk/sRH73NkD2tp9wNclOcvQu/vU/ksa2ryaJ5ZH065NfkPC7gzPNXcHlajM7zN+d7536bL35flT8KHveoxeeouPBabtWP88rN3nH6iIT9512TZRjZ6TRafPnYEOgIdgY5AR6Aj0BHoCPwxCPSNdgQ6Ah2BjkBH4EMgcP4+41pT8VvWoi+y2P6EcdnztfEpDK7FPdf+VP6PsX4i6niPvrzrW0Zheyi8AM+7/pOcY/Ex9tS6CMl5VfBorfPur72wvzDi8vXOtmmIiePYNrjoGZthvlzDZbHPXtevV7GnDnDPBAnKku98vJSZ0BZ3ae29ba32qt/n1jv9rJz/7BznT+QpGwjN/d1eghCN77iH1ITgW34w2w9rFvLDyvif//kfhfwbbm9VIXQNSxBhSRXi1HYjhKf//D2vMEeRICJDzNabnUK65qvYxV/4TIhN7N2d6qZimsnGEvKyuM1TQ27X+YJ/oYftdqfNdqPxcJjtXNNb2W01hbdNDJK/jESMuMsT5N725oa4rWZCc9AEQZw1U1Nl7oFUSswIEVmpIU8q9ANwaoLvCEmbf8O2sG72p2oVCL0NxTcqTFOcO4yflgM8ExcJFos548haxkhJvxGRw0W2G86lFIk5F050zUe7X6v4AUzG/YG9TS3WJnS0eoIAABAASURBVA+9xS8RGZMrYlvpJ5K1Jksu1kzNzW6nUmtbssnVtF9zWePyayo+XSX4qbwOh4fZk2ORhys/zBa3jD8s/rxhIu8iP5/tC2YAHy3yBbfXt/QWCCwPyGPjW9TpOToCHYGOQEegI9AR6Ah0BDoCHYHPgEDvsSPQEegIfDwEphe29FL/F6bv7l8CgfM3YVc3BcfycO0zPl/nu700f7jLzz673+HUXo+3/TTj1NT7SzMyfTiaqLXg8BPnOtNlfZ3cTCIMv+lM9XN5/1ZKfi3zBIscotAQfNwDxZZ5yNCQveNhaF/7Vsi/f//3fytfwaa1AyRwWs6vMR4hFWObGEeIzpC8yTdBIGY+UiO541NLUYjnCb8Jfy8EGs9J5jo6llrkAtloK/ZIvgzGTbHbhRZHpUbExzzDYd/I4AEyOcTtBiK4kbPkix/BKhDH4hiHg0Lktrz0MkCEk5UVUocopn/bKpU+0NNDtjKCyUT/A6OOR9mPqv/sVQ+TDhtrv7MOkMET8SpkZWz1yZOQgi3YleMeB/KNrBXsWRf+TTLJ3k5zUHdR6idfRhuMiM08eGdMWNbWc5tY/LL2g2TtaLTdiPqWZ+0PES7mPu8R/9Yra1mPtNhjvktDSUwW2IuuSXCPUC/5gk9C3kps0/a9qFgP5JFCU3texkc8XrtkAiMMl84J4yKo/fzFCCzYZ3x96R7ZEegIdAQ6Ah2BjkBHoCPQEegIdAQ6Ah2BjsDXR6DvsCPQEegI/JkI5N1p5NLup0fefV/y77YPhsDq/uUeR17aYWIiL417C//UXeQt8n3gHGW72WpXtu2r0uH2TvkadXdzIxaaXiBK89WuzU0NuQdJmf2EDN7c3CjjBCk4QpwKl0jlsiFuOByUn+UQd7VuNOI37A86kCNEnp0AybZqhSANs0qNiVyJkSAh93sdIHLv9netViXv4W6vPeRzJPlCSNsQoCHkqFmpJea2lbX0MZAn9W1qQvKNA3n3t/CUudPCnXhqi+kwjPR6gAA9qNLXAKGsLIgDH5eqUtllKS3ONoT2ViLvgIyWCrxgOYyqcoLUemD/E7PsnYGUk0b6LduNmpsuHOSjSY3gNuHbPKib0Z57ntj3jFesK6H34BWyvRxj2ipxqVlWX1oP9LbgY6dn2sPZnmukB6b3JzjcT35Sy30/T4FtzHPAntu+6cM2EM+96YVH8Im8MOxJd/tyP61W7t2TGc4dkm8tD9fXK4v+0OPnZnk+fy7D145eMF+PX3vHv3p3f8oT+Ktx7fU6Ah2BjkBHoCPQEegIdAQ6Ah2BjkBHoCPQEfj1CHz0inkPs8hzel18Xzo+J3f3+XMQePrN6nOfsN+L2XO6/L0dvk/1p+/fS+peQvG58Uvsc/3jt+5+0WP/qlIU8vA7RCi75VQjClEaCdpIT2CEsA0AE2OIzDFfvUJ8TcNBMJuyDVG60QRxahOcnJURvbjCHbplsotKrQopK1mpkZxtMTEIUZCigyb0EVLStmrdqJYioR/ubpVf3bzd7bTd7RSCU1kTNSAlHdINP5wlbGPrKXXJsdmpreMnijrFolPLtkotcuKlNtZa5W1Vxd4IPfLZRTa1ggWkrGG4C7bUCbFbS1EOImc8mFj8IQa1EZgTscmX0vCckLuDBGFcS1VBJvoRMbTY7NGnzLUck/KrqIcQpPiO5MOgAplv4pPDKtIw3UdVbnXzk5TCxGW0zYAfIyunM/2V2JDobYG46JE2zwUbCeac0WNbSaGDReb9sFH6iC3zYNbcA0SkTeZL6ttH7Og387biIkXEMVGaNbR2BrtIm+RSnOtJ0vtaTguLklxrWewXRpO7+GH+uCX/aV8xPCaF+LX84Ms6GCrCs6YHwt7BPPWuiV5ygGXKvCTkSV8f79WF0bE9meADOQSfyAdq6d1ayT4fk6cKPxabtbP40/Or6cGfM7cPNF39XOqS/oFa7a18PAR6Rx2BjkBHoCPQEegIdAQ6Ah2BjkBHoCPQEfgwCFx4UdN6y/uOppxd4v8SOQv/VNNg8Jg8sZmL74wey3e+9lT+D7K+PA7n7SzbeWCPcW3IfJG1HX0xXxtxedfzwXt4mngwpzKmcDRXBZevd2bT611lvsja/gydsAYpnNB0SeBoGs/TnBbn1fiMEm/iQm96TJ4q0n4+6Pspv3daL/62lW622m8ganYb1W83ujvstbm5kSFo0p9CckFSTZBNFVK0bCB1IWd5Uw8DRWfcjFKI17yR+GHltHzMcbg76ABh+s/f32Vsklus2zjJbppCDtfdDeTuFuK1qtSistmwXvCfJJnTurv9rj1k8LDfa7ibv1xObKkbCR+XoiYuEvNG0KZn9IkbZuy1kNvkk2TmEbVj0sie2gPW5vFZaiefZFfVspFrZVJku/2sBxPjOkCOb+h7oGZI8wnS0za+iDT7My+lyvzBIh1HY6O8lDm5MtZCDUTEAISm3AvyV+7FdrdTYd+NmMffxhdJnI7HBGlftlupxWs+8I1i08FKYkv+jKJmyMzTvBnpgPrntuPSafBJe1xJ/qseLlJEHBkjqDmTf5HMI+dzAWT6HEOWc9/jE5mO+sQ+Mn+t2FSkxmvjH48jt2YxY0SMD0VvcvhNsnzdJMEn8nV3eL+z7PM5ch/xUHtObHwuRz20fsxZun+OfMzue1cdgY7A70WgV+8IdAQ6Ah2BjkBHoCPQEegIdAQ6Ah8fgfV7j4/f7ft0uMbgMf1a9cdiXrJ2Lf/Hsi87eryrxStjPDOeS+wfQc77ujR/vM+vtDrvfr6q8RPiWM8XHfOF8/HVCwGtxhL12Hgp9qPZ1v3/+t7KGGISEjM81kKGhZQcG4FZNUAcDui2lS9OQ9bF7wDp6hpyLhuYGzckcam1kZMH8oqY+FYIzbrdhBtVIWaCMAvvVmtljn98Y0gaFwnSVLFlrjl/4kmsUkojfO2i7be/VCGqK8RmiFClAsTeFKGGjkcpVaWyF3JO1Mmej0uyi0TOZZ7edBjJFBJ40Hi3p+w4LxPLhDKe57kOrLUvbYtsszyzqhVCNnlrKfFq9on6qe2jLeumL0PkNifiSUL+Sc2XesG72c7XyJWYRmyjj8EMQ+bxTzzT+SS21cxY6SfCSrCIoLbTvu/fNmncerHv7XG0saO0nIw/cxZyRWT6ipQ596kv7uXV/PFdZLnfq/mEbbxA/E7knMB2Yrya+ycWbKsgor6eOuLzmDwV/6eu58cs8lH3n94iH7W/3tcVBHLTzuWK60XzeWzmFx27sSPQEegIdAT+PAT6jjsCHYGOQEegI9AR6Ah0BDoCHwiBvINd5AO11VsBgbxPWgumL3le2+PaHv1Lbv4LbCr3ZpFfuZ2l5npc11/bo6/Xfpl+LJS/Y4/qaUhP53JaRHlsjeUXnmX650663WuzH1UgMvOl6CZkbSPI1EhAm0YLJCDEZfviGnpU6IfDAa52kCAxG5nGGLvtRhaXTZ3jJY0WeoEYK0RPCmHruolRD45GykGAtvqjhtTY76XMIfNsEq0CJsjpEbHpD5/VUlNtiEU0a17Pr52um61CvOq4dvj+XSEKZStk8hZC2ewv8+mHnHMeyZxIRiRuIWuzz8hhGnQ47DWwkFy2lbHYKuRueSFuKayJPbY5vtmnOOLLoPhnFHFtDZ/Zt1kbltFsZ5gFn6PShok6IwTxsL/TASyD6RicVyHN8eySOgP+tdbW87IcEnsgZ+5/9PgtaxfH9BO5uLgy0tMIFiP3eVqZr6rsSYvECSI18c2W+VHswiO6UalVdlEpdZ5DvNvL/Tw6PzGkrymom2sEnYeTqHll0UmL7XUnmTUld0Rtdrou+efxdfl71MsRWO7uyyN7xOdAYLnD5+Nzuz+PW+bPje9+HYGOQEegI9AR6Ah8bQT67joCHYGOQEegI9AR6Ah8JATyUvhcPlJ/n6GX5d3PU+NL9nIp10vif49vnqTnVV7vb4mIba1nvpZlrY+/H4FL9yW2S53F/hy5FHvNtsoHbxJ+BGZH98/f/fo9oxKv63Kt0tvY09kiyXjfX/tVwtlDJEtNLq23hZ+6lHxBq0ojh1GCtSq1ajgM8JKjSi0ypBosprzdKcRwqbXxkKVW5ltVSN5AGBJwhIidIO9sa4t/CEJxeBhJbWU/G+JEztQIeTtB4NnGixOScNgfNOI/xE6OAlnqwq0kZkJGiMf0vP3rL5FULpVhjk9c+tDxiP8EqbhIaufXMrcNkKeNdot3YsjfbFlDj60mP2uGLBTEOM5KD7QaqzJfJKSobbmCW5ml1RYH82KjSCJ4RIQtholLcsaWkaniG2m5YzjKRFxwbGv0SBWZPzCEXN28gm1yTeAYgw1+KK0O44hEX4RpO5M70iZcCv3ZxIJH7BHbsn3qz7ZyZC1j21Ow4j4vtmVPbf384iJFuE/iyL4iqPOZtVn78XphbR3rYnolP5Ejz+XIMzVRZwJDTJrAJ/q0ssX+QMBYyIQ0TFkMwT9yE04k7VFvDzh6G/F79Wl+osiT/C0X+g/jq5N/0sDlYV3G37GNdl+4N9Re2sjI9IqxrfTLp0Egd3Mtafx8Hts1WftGj1/GRTLv0hHoCHQEOgIdgY5AR6Aj8Mch0DfcEegIdAQ6Ah2BD4UAL7g+VD+fuZnlnc+18TV7e8tcr6n/3jHn+0u9c9vZPO/yz0zhQhL5W6V9KcnP07Xxtzb3XsXPb0TqrG2ZH2XhNNrNWvss+tHvRcMxNs9Ey5vgo63NV/pSv434cau0Fkxvfz5RoPWy6rE1sJr/sL6sNceHl7ZEvR+ev4dupRGekHVhMEJwHSDJQupWyM5bCF1928g3G+n2Tv77TtPtXnW7bTLtB+wHTXcHOOJJdxBpdxoVgmw/HuRGDlMw5BkkYiluGBdbG9ZcZnIODwmbOErBx2J9o2m/l9BtLpJC6G2+fdNwe6t8tRvJ17OuG6lULYejUDNDJATkxENhG3L5oHwlOtFP1oStjatLiMHgUlxO1tRp/WCxTZijHUXydqNKH8HvAG7BXxwmh4tViNEi4qCf1EBray73tWL7wbcZJUOuNkku9mBblmRbllQZk6nWKiOysYrBqqU0KRWPYuXZ0JXDZp0eg9sii6ttFXJFtDri17DNfcOeeYj8H/7tYdYunSHQDzx/kUvrF21mLxH2o0j0SPRjgG2VUptIMx7icC3KM1qCKT6YnjwbZvcplHTNpucf3fOTI5D7v8hqK4tpGVdLX0jN32zn8oW217aS/TXleDmfH81Xh3P/8/nVwL7QEegIdAQ6Ah2BjkBHoCPQEegIfDEE+nY6Ah2BjsDHQmB5a5XxY3XWuzlHIO+TFjlf+wLzEF0PtpG93hvMOuwEr94nRFdFv+3Iz9Bz5Lc1+M6Fp/v8DYbV/H7lzbVWiqzzs4FyOs/rZ77IyemdlfvudHpideVIb8elFsY849EUrvZeTsYzJQHX5N61hEwVhK4rhCsEbpb2kL17SNaQpKbZfFE6QcyFYBuPPvE78IM4QhBP26qRHmZrAAAQAElEQVTNKN3AB2fEPH+wCAk75cviOKM3O0RbiMGYhsMBDpTNQSaiSKzZZrCUfiA4x4HEklw827HV3U6bv75pc3PT7BOE63B3pxzJvUiIPYI0UXsizioq1LKt07HshzZgRzFbI3tNDiboENkuqMRAiAqx0bFEz9ehosX8W8FjW5OyOpH3JNTXcuDT1OSInpGeCmNkwpY8LXccmWcQ6yGyxT4i2U+zZ5215s99jM3ky7z5ZB2jna5EGqvI7f608WhP3YhtLUeI2PQSWWzno23ZPpltz3P6DNbZU/o9OZwr4CQkNWyrxdB/i3PRk0exFAnGkegR9AlJfPYViZ78Nvd4HOYvgA88tEe/rDdJ/Fqacb7kGRbPyjLO1p+4russOv3ZnnH8idSvCc2+1vKaHL80hnuR+/Fbaqb2U4XjE7n3+wJaNrTIF9hO30JHoCPQEegIdAQ6Ah2BjkBHoCPQEegIdATeHoGesSPwwREw/UUY+vmBEfii9+ipL6qyvsgHvjt/bmu/+7mk/kd/Pf1T/bE/LfJzT1mpu60EEdsYZUinCgmV1Nu60U3davoOsbqHBN1tpG87TbXimu4lhzi73TPCgG6r/G2rRs5CRBbIu+QpmyJvNvhMGiFzI65V82GVWjVCwo3JpaSecwuCLgSubfjBOTZfk+bfpA3ZO0JSj/u9TsReLcqXyXaqSpWaAz4TuTcQxnWzJSWEM3VsyyYvxGNI6PRsek7ew90tsVvhIUNE0lI7bSwuR52RtZH45e+hkI14yPhk76JOeiu10uOoEUI0wWMI2ZbL2tP/AWFRIp+wl6PMftJIDblFahwPOuzvNBz2in0AozHsFzH5ddsT9gk9CEYSlR4Wsd1SmYXUyUhzzC6ftZT2JfaGPdjNG/fpgYQkjqRG8Iro6JuxzfX8I31FZDB+fpgUnMrc43PCTH77sv+U55SfiRGJnr0lZ7zPJfZnywv6e3bON3Y831/mb1ziU6cLHufy8TaUn/7nyEs6X+d7Km7t+5i+zrP4rW2/Ql/qZnysXtafkufEP5XjPdYf66uvdQQ6Ah2BjkBHoCPQEegIdAQ6Ah2BjkBHoCPw9gh89Iwf/+3WR0fw5/u79g5onXl9n9b2z64/ta/1+qJ/rD3DkMDKPH39WF2/vJvL6C/WjC/P+fMRqbvIz2d7nwz5+V4yR19ksT02Lntbj5f8l5wZL63PtgLDpxEiURwbSNAQdtubG4WnHIdBgiQLgRry9QAhBtPGCeELoZkWBEmIkxJ3yK+ChtCchoOqWYV8nfIFMATiBEEH5ar8OuCJ2BQoIcQoNCGNIGUUxwh5mrqpP+K7SMja6HULoQzha+JtQ4gO7IGeiJ2IHSHwJuoVfEqpUvYBDonFRTLkImLWyoZ1WhUyUj8y0L/JLZsTX/kUgyJlLg7WJ5byb7W6WtlP8exvRrNo6qan9COOif0wqBBrW7bFRe1Ad0l8mykYYRJgig2q1qoNRHyl52JME/tmn0Lf7CCt44yeeSR/BR0zybYmsOFvJk3sc5HMI9b8Z/FZbDi3FDbrSJusLgVbLUUF4XK/Qo0l9t54XUueyMkj+4qcDEeleFaWtewpMlvvr7XIEVu2mz17bgoXe7bZ84jpwWkTj8RoH324l22ekXsrxEeJ/kDiuEh6jmSecS2xRbKHtZD3Qb7zeWI+g+Q+XZEJ+8TPw1rUsGVj5yOmi2duTeTi4hsbl57WaS/Z1uvpLbK2vaE+8XN2WUZ+/PJ34tLg+fiaJpLjuXHxfUyu5EnIlaX3M58XvXbD4ndN1t29Jv5a3p+1r/vq+m9HoDfQEegIdAQ6Ah2BjkBHoCPQEegIdAQ6Ah2BjsAXQiDvgC6IFttTWz1/77P2T471/APreXf+mDxo/XxfmZ/Lg4CPOzH37zH5RZ1PcAqPydu2kXu1zsh84S3W5ugnOz6nn4m1HifJcDCPiR4ciT8aokbgGPSDcG/ARZGlj/NRCT7m+pkBfqPVaSPv45dRB7Iip2eE6emk9nk/p/nJ6XGFFEruS16nXFZphIuk/d2dxv1BAyRufgV0fmYLpF6pVSPEb3LVgBJyFeBiqxDGQDmnCBHB5m5vb+XdTTyFCcED+3azVchfQTanVkgLyrazQIhtIDX31G+GXObgaEofIT23ENM2OzPkHBXso85YNxtSDyq1Kn0lMA/+SD2MEjVsx9xkykOBZheunNQrrO+okS+C8/Vx8MDMYuLupdnYFptjTaR2G0Mwh7QWANey0WYLDqUqfpabz0TwBB4h00Osp1aI7dji14Q+mnMp8naj6YiLbR0g2A+HvfL174Y9B5vEJMcQwp38LZZL1pwcYJvqkVZ/5YNb6yxryVOosehZiyQmY2St21arwagI+0oOjGpzHY+zekfrgyHEu1we2Nok9ynSJlx49rg+fvKMtq/DeW7X/T4IKuwy8sA4T2zT/r3E6lyQjNbqD/faEWz6QXR/LH0v4/3KD9oqOxmvz34I/GQG0++5YPqQ59LnpeYeW7vk/7lt7S8+tpCR4c3PoPnmSV+QMPUXeUHYyXWJzXgydqUj0BHoCKhD0BHoCHQEOgIdgY5AR6Aj0BHoCHQEOgJfCYG8+3mOvGbP67yvif+oMef7Ws/P9Y+6h6f7+swej9+F9Wp26QvchbBFHq7Fcln0rMN4+ZhZbRSHj8Lw4DQezxPhqZ8+TIZFUJ88F9/HxieTPOLwMG+BNVVIvApRWSAKI/mVvxNEVSPPIO9CIkYvtSi6ffyalDKxh/gM+bj965sKNkEmG/BqKar4KsQgpFwjB120gQw29cwojiFr+NlE1Y0KxFzymdE2Ho+ckIPpYYAkDfk6ZQ7pm/4T3yKxtTEX8o0aaWWirUEjayP+GBQSOS4T8xDcE3vXGc8R28R+sl5KES22HIkhdcKbjPhM5BEJasUvjujxGfJFcrwyoUZypvfYQ+6Knpo7OYSY+LjHz6lZqyrYRV/bXdqMS5qe95deJ4hhjPcny0F1iVf6QEZqpUYcM14SO5EiZB5PPolFkoPFOChr4mg29ol68RxZaz5nq82eNURg0pYzRjJZxuiR+DGGHG/dAYiNBpi2aYvnFp/WF8+3Ivi/60nt1Mn+Jp7zB7V/Rf2Xbo5ng8c0j+0sL43/E/zXGL35ftfJF/3Ni/xcQqevaymyFrm2/kx7Ukx+pnN3ez4CDVjc1yPTfnYEOgIdgY7AeyLQc3cEOgIdgY5AR6Aj0BHoCHQEOgJ/FALr9y6L/kcB8OhmZ0R4T4/XrKP085Mh8BHe2z7x9LTlS322BfBeRtS3Oz9cpjJCDk4QUQXyd4SYNARZYCkQZpFGBskaINumwgoEpEJA/usvNTKLLU2s1ZsbHb5/V8k6ttNJHiWOcSL3BEmYL4EnYsb9vrnZ5EWLbX/7HU2q241CAk/EhBjd43tLftuiMOeokGr5dc+b7ValFlX20IKPlyn7op+JmgRIiWVDjVcgzQhhmtucPMk/0VN8LWt9DIeDBuqPjBSnVlXwOhzuFLIxNmeP5C6M7a8vcg35Uhefsq2UT79D63Fzs9Mm+4MoZxNyKZSb5BArHqWjjGPqHuDoR+InsuOD72Qr9+PA/Zo0H5iIFxILOSC5S7VCHs/51Q5zjQS3EdKcxGoSu7OCsjptk9Mrix7MbXbLPZqOYuOLrtVhY1vNr6pgd75WiI2c29vc4AbOJz33mYnt1qOLmb3deZ8tGL9McvcAmmbWcUwvnmufx/SLwa82Zn9reXWiLxwYfM63d+0Onfs9Pn9Jlmu+a/vj1R5fXedZ649FPddvybH2X/RlLWOQXiTzLj+HwILx+fhzWXt0R6Aj0BHoCHQEOgJPIdDXOwIdgY5AR6Aj0BHoCHQE/hwEzt+7LPPXIvCZ340te78f83480tBYtpaxGXK5982sy69HYH0Hol/uIDdtkcseiX1c8iQ87jFzKev8a/+1/Zq+9JgxPuv4RY/9o8jSU8a366mEyAxJCGOmCcJ0SZ0yIUYjE0RjiOFxCLGIBwTfGDIWdQPpGvLv7u+/mVmlVO7N8QaesCVbSDnIS2Gb8mUsOQoEHSsyo3LYKnUD0al2lBridFJ+9fPNX//St7/+Yj0fLc+kaHxLpR5xCbAtE+/NVvkVzqkV+wgxOELeps/RtEfPniAuWcxXpsaxmKuLbGOVSq1Ndylt7mKVii3722ALuYqNbGpD65p9T4MmRGZnyNQIykkmpFi4g+FA//Q0gUHI7VpYZKmQqBR04hJfUiN6chMbwte1qKR/1lLYnvcxEU9yrmhHAnlKbWSkXvSJejaJ8LKtUkrbozgm+rF9mmN6oGe+SPIsesaRvBltZ5B4XhqxnTlrNvbIvPrsa1nHuNzHRUcmnqOBvoNDpOnUbnGs3we8hwbO7b4w5h5dk8VnGRe/paX8zEUKGK2F+6ZI4i7KkqCPvwUBbpcek1c1xbP04F4nydqW+SJr+7m++PxMg9dykpu/O7leOB+Jad5LP23CZe3PdDmv5l8c+vg6BNZ4R0+WjItk3qUj0BHoCHQEOgIdgY5AR+DNEOiJOgIdgY5AR6Aj0BH4AxFY3rMsYyBY9IyZL7K8K7s2Ln6fdcx+z4R341OEd6BZWXYWPXLiN1h/qC+eH2jMO8zH5AO1+tpWck8ir41/PC6ZEZ6HcGE/yMVg/H94NmLDOcP6fmD68WxOmM9HTBdPfjbXOZt+0fFHY/O9FH+0/RihEwY/7FGvPsqw37evWzPmq9tsPdkaObiFjN1V6dtW27pVud2rhKyCXCu16u7uVoJEjP/ur2/a7LbaQE5mHmlEodGQEbIuwgxucNQAMTjEjhzg9m4hKbXbSBCbUKRwX7lKtpUf9sPtrQ53e+zTLMSzwEnH+NgQw5CB+ap4OsRvUCOBS5FtlVJVNxuZP4W5OGxmlly4iIM9kR1Fyle/pUJAk7O2L4w3ErmaUHLaH1S3G9WQwTykWUqfLZiLXeQmTLhhNiN+XNtZagWvXdM1B0u1qLB/NkgqirBa6K0UFEtG30Nw7sEqt6HYCvkau5aj1ZhjQ9iP+Jf0uKwz2paT1JYimg+b+ay2q22WZ2mG4yX3dQ+hnn/vOeOGvdhuq/Y8tkkumUeiL/dsGWM7ik3cBbvM5iMhQyNH/wymbu6p2CNAtF5P/nH4QFKKZXvu8Sf6yp1d5CfS9NCPjED7GV43mDu+zKNHlvm10Sw8Jbi8+FznvBL8Q//xW8dFj+2SZG2RS+vd9vMInD8/5/Ofr9AzdAQ6Ah2BjkBHoCPQEegIdAT+dAT6/jsCHYGOQEfgT0fg/H3L+Xx5//XU+DVxfIDGAsF6q3m/uMja/kF063l/Pki7X7CNPEGLLNszyrlgungusRkvOmA8z7Wes/zoufZ9TL+WJH0tcs3nefZSdzsZgq3UChF8UIi0CXZxhPickHxVGTJ0Gka5VNnWNKx+dTNzEy984TmlUhSC8FSe9dhsy3YzJ1ekHEbVYdLuIO0GaXuYGsFsiMCBeiRqMenDGLNi+wAAEABJREFUNmmK1sfd9+8aDgTiz6Im+s4XtaaHyHQkBgt9N2IXAjH7OtBr/kuTTYXARdLvlMTYx+Sjlm2Nicc+QV4rNVif99m8JT/sp+XBL6RkoYcKpo4PcSO9RcQR0vaQX/+ML9P5nKFRcg74rpd0PJJrQ970GIyy34ncDfejzzzMyUotstHHWBkzrCVFItjseT17YNrioq9lsdtWLUVbiPGQvzjrOUdyibix9XzEkMAQ2Tb1Y2f+w8l9G1gLbhExnwXPpHGRijmtdqAzaWq7NDzjKFq1DC5tPX565yP4mpoIxedi0VM7MltedvXL3Lv3h0Dg+U3kvw56vnf37Ah0BDoCHYGOQEegI9AR6Ah0BDoCHYGOQEfg4yDQO+kIdAQ6Ah2BJxDor7efAKgvP4FAnqBFnnC9uLzEZrzo8EGMP98fzJlkiKg51UyShVQMSWe7EbOb/N7kXdXhBoF8y5efjVAVURBcuOnu9lb7fBEMUReiDzNcKV7MUWRbIXUP+7022402m+SadMBx2hb5ZgsLvJW3OxVkAzFdalWBrEs+cWR0sWLbbDba7raKTRzjYa8aQjK21HRp9egAfnS+Clt2SNdEiLZGmVVjyL/ne9jfamR/U36FM/YJXYzNmUub0y8q56S7f/5p+z4cDtQaVOhts9lCHI+sczJPr2incySecszpKfnxyafd+Vp5AJuJ9ZTMwObwk0YIzOi1FGVtjhe9S1gYpyZqh7kuItmzh64cqbfIuYudPLPVfqjbVqEfI1of2K/la27cG/s+l5z+pGK35RdfgmGCglGt0aTos/bgOkLkD/l6mvs15T8wOPql3weOj00SE3nM59Lasr9lzI08yaWAh7aJaYShn18agfwcLLLeaO7+Imv7NX3xzXjN5zX25Fsk8YueMfO3kksYvFXu35Hnd9XMfVnksR4Wn/cYH6vb1zoCHYGOQEegI9AR6Ah0BDoCHYGOQEegI/CVEOh7+XMQuPYO5bkIXIs/tz833+fxW976ZdTp/fiy78+zjz+p0+XuXBt/LRZ5cs7lJR2cx2Z+KX6920vrj9nWsS/R1znT1yJr+8v0kl+tLEiptFFKRQ0lOmnkhy8fog2boj3E2RTS6zCqQPh9+z//LYdso/7++602ELYhKLe7nUSO+JZalS9hjb8iduvMLhLzxNuWOIfDoIEaYyPm9hJkLixqOmCgE2onj2uhzIRdjXAdiRM5JkjACcY05HKzScqvgi74y8QwP9C7IYi39Jp/IldsboKMDCErTdpuN0mFTNSE0A0J7IlwGiSeBU30kTpT4gZiNjviblQMbi0fjvgUEUM/ouZ0mEhvfLDiQ0pyohd8qBvyd8zekSlz4pyeqcG2pEJumxyc5A6BWVyYSLblJQ9lEn6SsZC6xmkW5bBa/9SYyD8iyzyr0TNeE3uOz7q5h6rkzyT5jqLYY0NaPuwUpd80iHE5ydVUepDMuppM7DFy2kdAcKHURgUsyhKHu7KWcRFiFzUkcPIsknxW4Y/BRfe10l+mjK1f9Itn8UMzHH8rzz3VVTmGkFuRTDOehCTJG8naWlykSLA5l9RTP34rAnmcH5NXNXf2jD2470mYghnPJXGLrNeu+a99rulLvmVc+eUvsdW0/TCt5z88n8mxdoge22MSny5vg8D5cxDcL2WO31vLpTp/oK1vuSPQEegIdAQ6Ah2BjkBHoCPQEegIdAQ6Ah2BL4jA2XuUBzvM+5dzeeDA5Dz+fI7LLzjDSTwqvMvOe/PHpL37xu/hSPPZ0vodZ94bRmLLWhMuicX9dMZnkZPxz1QWfuPa+HlROf58LPf5fFw2Fv7oJDwr0UPMnATHxDI8fabmmdcpD1zND/pw5nycpt4iR9MPQ96hv0jWGVZ9suXr/NPM1z32s1k2kLYjRKoh8yL5IS3Lr0WmjpEwZvlLIOrt7XeNt7e888fCD2Zsiakhq9qmp7jrADEccnkg97A/tO7t5t1ixY2qm6qCLQ/v/vaufUHcvsxs3rjlK030UiFxqXXgBhyKdAC4abeRv+1UbrY6DAOENY6cyXmgHt3x1wj1JoxoW8jf8XYPt3zQsB/SMgumjUGm9wJxaVsbCOL8WuwQxXWzlVmL4EwMWenBsrI2UtfsuahgKRIE5ACJPUBg52verBMkkSM3KXHzHC02PTxK2WCwSkFcFVxG8POpD2tTN0hVsZUba1shcpk03ENuW6Kf+arsH+xiuRe1o0B6N6m1zW3LdtOTe8pemSf/RI5IFjPP3sZ8scx9jO0k+J30lbLEtj7JmXEiNnnyq7qjxz3VI9EXGSHHQ3wfgisxi/3BSK9tnjHCJHkuCvuNHRfaGJtEf45kH/MWrfwR18dF98cceD+/qpmV5whu/fzlCDznzsTnZY0lYpFELvp6jP1c1uuLfu7z0vmS53x8Tp51TPzP5+e29fq5Ht8ub4vAGuO3zdyzdQQ6ApcR6NaOQEegI9AR6Ah0BDoCHYGOQEegI9AR+NMQWL9/Odc/Jxbnuzif/7ircw/zFn0WoS1iaTXT8Ti3Zn5c+sDDZ2wtyJ7LW+zjPOePc3PfnyPCT8fDjIugns7FlvFkvKBkfZELy882LTnW47ODn+F4nnc9v6ZfT1vkwirEJmTmCHkZwtC2NpuNQgTvsYW3Suqg/a//+3/xl+4geAsGmxUcKv5KMASdi9sXvRsIxlqLIsKvQvg2HZ/MR8jNCdJ0g/3bv/6tWipm8uELK9f05ErazMswaTdam/3YZPrnViU6hN7WdENc+E6XogqRS4JGjqbGCJkc8q7QW62WEYUoxG4zJ35KX6xPYBE9/smRMTbbSi8hLUdIScvMqYg9NQskc4WgXSQ26EWJdRBOKHoR4KhgG6k/HfMUuRG4zQlS2Ta+bv0LjAjQSH9YNdJzephiR0wLyTVwH1BJYSStTcTMQjItR/aTXOlj4h4kV5uXZF/ixhabmJG8kcRFbMueJfOIfZyDXWIitoVjE9uo9EWu+IvDtkph54y2U1g4zbLyK6zVUvTDYWyR9ULmta4t9zp4D2B4bxDlShNdOdJrROAcF9v4W7kfTWJ8IPMdYDNYozO86Zmca3nT5D3ZTyLwNnfGz+ziuX7PTPdcN/5+eq7rud/b4HOetc8/DwLrJ2DRP0/3vdOOQEegI/BCBLp7R6Aj0BHoCHQEOgIdgY5AR6Aj0BG4gMBz34k81+9CibcwvVt5EvPu/73en5N95kbAYNFR3/Bcsq7HN0z/h6dao7roP0CS99OLnC0uMevxzIVp3qtHUN/mXGVZKq9Mr1Fbmp/vEfaLHzV+4PLrk12sw2Gvu/2t4Flnoos1G+KOJlNu/P5dZbfT7ts3bUJ4hvjFB2c85tOOpzRCmh1CMIZ0i8+8rEaooY+xM9qzP+rpbD6Yy2ar27tb5QvQut1IkHsj/nfDXvVmp5Ef59GEVUg/+s99H2FED/s7DfsDbWVRCkFdt5W5ZKKkQQX/Qi7loD9Omp40pS9jxLC/u4NwHagSxKWlLxvoits8/uNwaL92Wsl3lOk4EkW8ZPyVvJqPWqo2dUv+g2zLmJ19RCtFBWw37H/gnlCINJMG8Kz4NOwrPSQOqfhWiHRhk4vEOZkQcs4n+4IAnfX7q23ZsyhxRi9Fp3yZIxtqFuz2vOdksK3YtDps4o9yMoNj9GBnz/HRY2uCrY1XLiGfQ9wGi1rY2LmfZ8MImZ7nJF9f68Je42UfnTN5hthu+PzgyrOtyGkhz8dReP4am+/T4hsox9x5kt4l/xu0+AenWO5OgyD3fZFmOL8s3pfGc9/nzM/zPCfmtT7LxjI+P8fSYYs4Pb+L9drYvPvlSyDQ7/GXuI19Ex2BjkBHoCPwAgS6a0egI9AR6Ah0BDoCHYH3RuDa/9Y+t793H181/zmOl+Yv3fs6x2Oxz/V7LMfbrOUNYOTHbOseH9PXkbMf7IAWWa+u9dlz5jYe0y/FNFuaXqQZXna5XBN+hXfz7cr7zQlpHMDLUn8o70v7fIsGL+W9ZFvXWtbXtsv6cmPX49mzwr3J/YmcrZylTI4z06unyw4Y3yRtkizy6qZCE0q2FTLWturNTcPEkFv729v2DG93u0Y8hnwMKTn8/Tc+bCQnZGkj80LyHSXzWiDqmG9C2mo+pqNv1vNrmknS6tKAbv/+T9MN4SkTm5DkH/Irmo1LpCgEnyFSQ0CPrCWHQ3yiuxZN1K21tr4zhqwOgThBDoYUjoRQneJPnpL+IG8nCMNxGDVhb6XpNWMlZ8jQst3RVkGsQo8uRetjYq+lQlAfjWSae8ZvBMuB+iFkxVzU5e8KKXbqVfLFFpKz2cmVtcZTy43LnIYJbpd92VLW6fWw3ytxwXU4HJR4IFPqRALCyL5cLVNzig5WNnNkIk8kLduWjntO/uRUkqVfHPIl+Mh6ajBt5zrWtmw3+4ML8YmLbRkTN65qZ+0psclN/w/8Mo/Q12Iv+NWyujdZXxZdgIs84B6Ti1vP9v0Y+3Mke4gouSIJMn/9RwAO7XTN0ttIbsgleZvsPctPImApP3fnd+hy1nOv8/mlKAo8MJ/HZP7A4Y0n5/VfmJ7we3zuf0JAjUTpfS2Y+vnFEFjf3+jZXsZFMu/SEegIdAQ6Ah2BjkBH4Asg0LfQEegIdAQ6Ah2BX4bA8r+pr42/rJEvWugarrEvW+aFl67J4rMeE7uW9dpaX/tEX6+9k54ya3myzNr5kn4pwSW/2C74XoN1sV8Iya24f/9475AKkXvLM7SlzoORLLz/v3+fmTzYtEjmXX4GgQXJjMmTcZHMH5N277lfzT/3KcK9Wd5E39+3eDyW6ZVrqReh5lxrlSclTw2mySdkFfozahnv7pR/87aWe9Ks8pNS94PK7UFllGzDJdIhpF3+bd+6gyRupBc2PTxC8tluxpCeIwTnHTWGwyBDkBZiQ6Zudlttd7vmF8Lx5q+/tIN8HvK1L8Sm8fN2qwFic8tYSsWNZihpu33du7/bKxKfEJbFEMAhA+NT2Q9tTMTn69X0lS9ktzcb7ahdyTnc3ukOMnuEnCW5KjE2QXQVcs++1/ffv8tgFPI3OePffCBUBZFIyHyCUZSC3Uip9A2T23yJD4EdyTwPntrDQAQ9Nz3xTZ9rS5azLxmCd9IY4jdfBENc54tY2ZoPiGJi96wd2M9E3kK9DT3k30iefaT0nr7sJU6kcBOdHVPIU/CspWiz2ajUqg33rNSq1xy2RSFOq5LPiJ5xFOIiT7nGx4XenHuPPBXwnPVCz5Hn+B598l+WLBLTWwhdKDLnygOyyGzp1w+EQG7UIm/W1pIw45slfUGi1F3kBWE/uPI3E/9HcPm/dT8sd8MfgED+7lpv83y+Xut6R6Aj0BHoCHQEOgIdgY5AR+BzIdC77Qh0BDoCHYE/CYHlXdlj4zU8nvs+5Ll+1+q8zH6+k5dFv8Cb94MQTmqitz8eoLZs6k3LrCq0/Kv5m9b5uWStNVKsR6Yf/6ThcFORkCJ5l/yipok/+UePnAy/QmiACI8AABAASURBVLn0PKSJl8rP91oEuSZRmHFguJ32mv59I/3XNxWk/rXTCBG4gTTdQJqGCISFhElkE5wm1rZyTBCQU4jh4zyEbEjICmFYQqKRZzrs269KHiFmVaqyPkEyThDFIVXtOdcA4XpAkrPgZ0NwQn7Gt0QnZpd+yG0XGZmGgwRxPcUPAjS/Gnogb3LY5D32N6VH9FKrQi67FLFJmT+qRQfI6sQc0iu+tpWaykEcFAatjmpf/LLW/r5ixKgR8rVJcqQP/EfGQo3kLG0v1Gu5pMKfCd8R0lvUar2DU3Ip/UjyMXZiz0eTRshv5SC3baU/23Lyx2kSKbhoPqJV9psexj04zebmE9txKhU3NTZaV6sZC5PoE/ctY0zPEt/ns2d9iWu5yKtI1iLRI+j2Q/8lbhnH+C2T9xq5J+2+rGuBkW3ZvljV/I20yEWHnzXmZi7yRK75PvLE0n/0J9z78lsgsNybjNJbZDzLkecucmb+ZdPUjvyygr1QR6Aj0BHoCHQEOgIdgY5AR6Aj0BHoCHQEPjoCvb+OQEegI/C1EMi7zch77Sq5eY/+XunfN29/N/qe+IZ/CpcReVWdPFuvCvx6QaXsIHghOgNqkfVtcyPfHTR83zc5oI+HUQNE4wSpumAX8PNV7UDsATJyf3enu/zK6CMptrm5Ub6yFXObzIyJCdmHqjHEGvnshz8stlUg2CIVwrKUQsiIUB0Sy6zJsU0M0Kf4GPsIOZo+o9fmYw3kn/8rkkmlpoeimHAXwZzMxYHBrJfUgozNV7NL7RDeIyRyvlgdIGlHCFAbMjr9E7f/55/WW6kbxrlPMrZzAJs9MY04h6wOGZ3dlsTjYWeGwlk2GwWvCfJ3Yq62FI3e6atN8bePPbORifqgogm7ENvwt1ZlbP46Hvi1r6QZjxbcfZJmI4YNSNkXBttc59OeddtyrU3mlYfX9PPQwoyaNnEIM6WPUqsoTrnsT/PBHjHM+nOu4HCx3nNi39GHnepc3rKcSbYIaj8vIpDnamTlMYkPLm98LvdmPb5tiXXm6G+b/elsqbmWpyNmj+B9TWaPh9fF96H1883+9I6X+5jxMSyy/l7yWN2+1hHoCHQEOgIdgY5AR6Aj0BHoCHQEOgIdgbdAoOfoCFxD4Px9xzW/j2s/38Gl+eXun/J8zTvGh5XWFR6uvOfs5/t+z+7WuRd81raPrv8sus+Pfy46i99zxo+HbhHE7gjpGYJTkKgh6ODsWqchQrebqk0t8KhQjfi2hVwsuRipKvjUzUY7yOTYGpF3zBVSuOA3hlgksUsh0GoHPoltpOJmK9WNZMjVYCkpvrYhDQcdhoOSu253Wo7JaOQOERgClZny66mNTzF1Wr9JhnBqLThP9GT8XFIX//SGvbjK2LOPCUJW1AkuLJ1OUzeTWmuGJlP2Zyu9FEbCVLjkC+CJXpxEEmknjVPoacb8emg3Y7PPe6KX2JbU5C21KkRy6tmFvJUgsJIlarWttYsFrBSxsj8RW0tVKUU5MkaiL2KTg0YnfJstcxQbO2Ps9qwnX8Q2ZS0uJ4lfRBwZI6i44Idi+9RHmkwfNmsR0fJZfUxPnk9+Bex536dEq3nD57TwuGLT5+LCc7OoD8bcvNyDB8Y++fUI5CY8R+gs9/UxweXZ51LyWQF5nh6TZyVpP1u2r47Py/IzXib4MWH5dAagZRI9ssz7+HUROL/PeV4u7TZ+by2X6vxCWy/VEegIdAQ6Ah2BjkBHoCPQEegIdAQ6Ah2BT4FA/rf6NfkUG3inJq9hstiPZZ8clvcda8fkWM/P9awvcr72tnPr+Id3jFoLfAEkhGTpsrAQ/4uLOh7L3jMeTRnyHj1jJDnOxDZZn5D4nMsxqhzHpA8nFB4gXMUlaT6XLmn5BzEkxtG5rWV+lKP5fGi14RNeO57n+3LzkFkrmaKzSXMP230EZyOYLp/hvY5iuJ+TqMoqCg/VJDzfJdETh1lPA08KfqczQcdJel8/70fzrxryKW2rFRI4JG2pRRUp+QHPgwlxOe0H4CoqABjyLz8o4ocrgfGPzWZTpeiw30uQwSRRhRjOr1guELLxDb932B8aoVupka+G97e3yhfEh4yIbSVnehE/nSM3PMTnzV//0kQ/w92dxsNByT2QSzmwi3y2WdtrIE/78hZbljGL5qMmJQLqOYnLr3sOuZu+h8NejlcaJajtE0spNdbWV5TFHt1OBEQuBHUjfrdbjfSVfLVsKFvJoCYVXzv+zBldiyr+2a845hWUnKxnmGtJ+Xr4wN6HkPV1CzLxfijTwKby0SPVsoXg1chnMJyQYHlgjxmXvOsa0dUCJ9nJrTbas56YA9hHoitH/DNeEJs46pJEi9jYdDzO9PR1XLk4hOyNtMVVmtgWUX6Im8PzLk/VfF6WeKWhRTLv8ich8LI7v3g/NX50BJ/qf1lf72NiEmHo5x+IwPJMZPwDt9+3/Ech0DfbEegIdAQ6Ah2BjkBHoCPQEegIdAQ+BwL53+hPyefYydt2+RQmy/prqi6xGS/Fx34ul/x+p+28v0vza/2tfa/5vN5+Kftie27Wxf/haN3/UdNzfSj68IfpcBHUdzmX/E+N6+Jr39jX80WP/Zo89JlnPrtL12Lf1m7SLYJKDzqJfvlRUnFzs9Pm2w0cqmVbtxCNewjNgdVDtcZd1XhTdVcgOiGGD5BstuHaJoUIDIkWotEk2+52moYBIvagRvaiC/+QnISoQgpPzCeIw/x65UgNEXoUYScNhOcBdWr9hLycxgHbIEMyY1SI0OQcIahTV6yb3kYIx0gI+ayxBfLA+UJchhQ+4E95NdafwIlipVZVJHlDJAr7LJZtPObTLgrJm7ytJxLFFikQuYJQjthWQbJHXTjsOedATyOEbvIN9K9mn9fSdAjugfuwpCiltD4TF2m9smibUKPlV1APUutL+JZmt83afNpWqVXpLThpOcDF5M80awQqBHXma6mFHpDF1nxzzxD7YZ3F58G48mn2zCPpmbwtX1s4u7i0nk9W7rNtBWdxZC8XY8mrRfBrZ6HPmnyDJtYmel/s0SNt/tpL/ouOJq9NcD0uz+skfvYQNVE/HiAwMYsw/K4z5Rf5XT189Lrg4/yMfPQ+e38dgY5AR6Aj0BF4OQI9oiPQEegIdAQ6Ah2BjkBHoCPQEfijEeDFl9byR4Pxw+bXyET/weEzGB59r5ldreVjbejjdvYQp9f3uY6M/jDvG88+fLoyQvbehWSEqN3f7TUgm7rRFomu/UFlP8pgtWEsjeQcJci3kJYhIvPrn21INYi0mbQcBDOn2V4gJAlmzRB81nwwJYXVbNiZQMZNGiAi00dptoLZEmcIVzvKnCvrpVRViFfb8L+jBsjUQtx2t9X25kYbyOj8XZvYAaIv5PN2t1PdbKklibhSi3KQVSJ9yG1tNxrAo27m8fTFK/4jpG3Li67liE7fItdEnZhtU2NskvlC1ka/KhCTtcz9iPhainIvUp9EmGgQ+wR4G/Zda1XBJ/OBvir9OjdqAn9FJmKEECe1sW53YJU1tdiGPzmz33y1nNF288lek1vHw7aaPzVtH633g31mO5/fu95rhIxglroh15P/fnHWBsjefLlc60ZllXPRS6nacE/zLMhlDlqumS+y2LhX036vQoxZs72svMGYXGt5Zsr2czVddc5KRCJ3+l0kc/WDv2QAgb+XFEH9TSd3p92RjK9vIXf6OfL6Cu8ZOfGX7rnM9+e+qkFpkXtr1zoCHYGOQEegI9AR6Ah8dgR6/x2BjkBHoCPQEegIdAQ6An8uApfe5/25aJzvfEGn2c319H4b/VOdrXk6zshwOpcdMoajaXJa/C1KOoykOF3x1jbax5Slv4ytQxp/lGdvTutLIifeOt/LevVP1YuBZLPbSiHRGEP4TZCf379/1w4SdQthaNaE52EcNIZk1T3JFlLONvzkpBFizfh5WzVasq0KSZmvM5koR/LHVvDLnEDJhWUCJNVNhbyFpCWufYFqyfTAVaUU5UgOmwUe2enY0whJuKxHT94Bcts2Obf0AZkL0RiyURwDRLdLlUiTfJECwRgiscVTq1FJxbKNHwLxWiox0mzT6sBvgoQdwW5MT/Qz4Z+8E3UjI/P0lSi7yEghd6SRlyxMSOYq1kCOiE1t7Flb4pkqhG3rNROwkEYFg3Hccy+4V/SRupFjCunYSwvJJT2xWGqV7RYfMnaKXbgzRl9EzCOnOT6vOtlSfoAngiMUJy2EOXZFsC+nfTSASbO5SGthT4qAvZ464gdWqTnxvAavUwgkrG3ZPpl+iULdE57oilwszM8ZrbXeWV9G1K93sk89Jj/seEFjPZ47nSc8X/9I8/U+LukfqdcLvbT/B4e+T+O9j/ODfz/tWkegI9AR6Ah0BDoCHYGOQEfgayDQd9ER6Ah0BDoCHYGOQEeA9868UQcH3os90DH9cef5u1jmvHefIrz4DUKXIIn9XC75fUib6Tzy4N5j+0DNpptz+SjtTTwiTWgoPTI8QDLzxyVRl+TxqK+82ii1ARhDXjJos9koX51uGUNK5YveaThof3un7Q5idgeZigSUEJq5IeKHtm43KoghcA1J6Px7tIyCZI1fvuoVc5eiAqHrzVb5lcx3kLT5d4BDZBZqJlf8srb/5zsk50HT/q6ZQ9bla9j0ZTpPTPqrR/LS5gmhMZsxRF/uNfP8pWtDnjFv/Yb4c5HpdRK+bDy5h+zzsFfGifhI+lWxSi3KV7bpK8SrnThJjBNE6wj5a/qvDaPgFNmyHL9FdPEIPsOeunv2CkbNqY0TrU9yKRDYFVgmZf+b7ba5LJcJ31KrhkaAjtpwHwo9L+skOanZQwX7UkrLl1iU1mdsqZWxspcSwc92W7d9ymO72U6GSwp9XTKvbbkfptdI9PXaWretEKPBStybmWQfFH3t94NObi3C4nQUm3zo7cx6U9728rbZ0u9RjoMyvm2Rr5Gt/R/Z860ErIIxIwM/81L+E488EZl3+RUImId2kV9Rr9foCHQEOgIdgY5AR6Aj0BHoCHQEOgK/AoFeoyPQEegIdAQ6Ag8RyDvHRR6u/Bkzs83rMvGOUE108ZiwLoL6Cc+l+4y/rv1zxK9WXjtedfqNC+lvKY/+GG+0uD0cg/siD1f+tFmZxlGNBIQQc37owCXzTdlIh6ERj3uP8t1BthUybYI8ubu75Tq1L00D2oBvboQLROU/dxL+clZGeDviWywEDITiBMkaUtkuMrIJEZuvHulFEYhD2xoh+kJmCj1iSM6Qk2p5JdvKfKIT5WDuI5mXPcQ0ki+yzG2C8bEZWSuVfql3gMAdGSu9bEKQuihxIreNb5IhyVMyjzAHvEa8Hti/2h7oBiK2Eeoy+G2Q2iS9anW0PMyTPXlTa2LP6SN4siSD18nPVqlVy1GP+ph69G4nk1RKVeIov7ieRrvMusE3xDUYtH0u8atxgiifna9cyTHXMTDw4OBmmys7Ic9RacPPXLJ/mxrHfsUeSq3KPp/Me7xqIhBkAAAQAElEQVQn7d7E2UUC0yaOAYkPw287i2XP8mQPgTk/aE2e9P4zHYLN1Z03AFldRtT3OXvWxxDo8D+GTl/rCHQEOgIdgY5AR6Aj0BHoCHQEOgIdgc+DQO+0I9AR6AhcQMDYFkHt5x+GwHLvM/6mrT/1/vWp9d/Udiub3pry2ktwX+S1Ob5GHGyYVGQJIjDkoyCiotsh3CYI3oPqdqsaUgW3EMawfdpi2253Mwr4FojT/f4Ozhh/CNR8BQx3qhYGWbeBdJsgBfOla6uBXmtRI3+5oXW3VUi5+ESSf7fkh6CzrNTNV6m1hOCsype4Oh6JcWEn9DLhP67Iy8GTpn36quxn1ARZa8/7myBcS93QB0KfVCEv+4CkLuQ7QAzny9rkNETdlj5diybwaqXJY7vhcWD/Yl9N2qJ0+/27gkvkQM6Qu1lK3UXP3E7laFKhbgXP4F7WdvQ2p0ZI25Hex+GgUrNvybaCAVrTC3lcrOWw3ezpfYQ0ruDbvvStVSwox0Tu6Bltx3Rd8E2eSPwj153vV57rdx8hFXrhMaE1N/PQ7svqi+lmvX5JbBMws+cc172vr7Tey+vjr2d+3orFH36ovMjzwv4gL7PXRVBPZ+7+yCwjw7ueqfEcedcmjsk/Sh/Hdv6YoW/0YyDwnOf/KZ+PsZPeRUegI9AR6Ah0BDoCHYGOQEegI9AR6Ah8RAR6T18XgafeFyzrlxBY3k2ux0t+X8e2oPHY+Ll2+9hO1muXdrW+74t+ye/9bOlwyR49sszX43t1l3qPC3ydzjw8z2HtYECmJuten68vu1qPz4/+ap6NORwhR6dlZ5B6TWW0Z5Cm/aCpWne3d5CZexnCdDgSrC2u+UpbiN9aIUcLXC0k2f72ViOxm82mpQwxGv+QlyFW9/m1x+Qp+GbtcLeHe56aqMykZLHFqfyK5SQpsVPvQC95Rhohx0IIU4aYNECKpsYsWF1UIMw0SGgy/UxJylLmE6TggBg/x4MapRSZZrlisVxYwW5khEAWR/xT0MILe3GVxCManglbfsPsFpK1uKiJ8JvmdTMmVhy2uc7nxN5ELcW2kMzz0oNrYT2y2W405ctYCFHLAM8JAT41IYQ6pr7NGlOb+tSwmTOGvG310FnWqX4myJwHIDhbv2ejbdlzzsRGMHCaaE7WuN6f4Bqf5DW5zuXkmPDIySDa9ClvLUW1gOeSnz0qsvI/V3myJKsdtmW76c+9tL55Tp7r/yw/7pMi586xRc7tPzmf9zC1+xz9J9O9XzjPxqXn7WT7oXLuZWS9kPkisSdpxpXkfubZvyYr15epqfWYPJVt6fva+FT8ev1n+ljneYHO3zune3Wp/AtSddeOwM8hcOkBfK7tlZV7WEegI9AR6Ah0BDoCHYGOQEegI9AR6Ah0BH4JAtfeGy32t2piyXdpfKsaHzHPE+8PLrYcjC4ufFqj9cQf3rHb+DxHjrl4q3/UDC4/ilervMnmNeOFK+9z8377ohwjSN7eg2d8sZwTF+fzSwmXd6KX1t7L1h5TQwo9lIn7MWG6WDYxFxfe3jjx/v2SaIKsiyy4cs9gmWiA5mJDy7AI02ec1zb8jNDXutCuAvQ1eW3eZ8bZln1dCqya8gOHV0s5QiSW7VaZ2wQWK1/v1t1Ou283mK0cuWkjxGOIXEGoSpZDfH7fSyF1/3WjcrPT3bDXAT8BxMQPpY0fki98I7YJNfd7IE1VhdCMTJC4duwj5O+gAtk3QBDf/f0fTRCjm03VZrfVciR3iNCQzpvdTtubG9Z3xJHTVWIeEjZ9jPQnF34oJo2tTtFITrdkk2opim/mtaCDQeZyLM1JEw9uYgbI4ALxLVkulaEwIskPgVdUVL1pUspGxt5E+CM6Hl7sdutrgBwPtgN9xWUEu8gwDBDcg6LjKdGfZW3qhr0M8z1IDLXtQqibRJ/IscjAvg/7O/YxKfcLp1mPQmyGyBxNS+QM7jjFfBLbMj3k+chzE/20uCjUbXHH0dgjDMp4LrFnf5HoaynGG+yVva1l7fSIzm6l4jwGD7wWXJqR9TZ+oIvpJcLQz4sIBJ3leY/DMo8tknnseQIWyfwjSnp9jnzE3sXPtFeS+WVRPzoCHYGOwBdEoG+pI9AR6Ah0BDoCHYGOQEegI9AR6Aj8GgRMmecIbj91/ooaP9XgBwpeY/WB2vpgrTxEaT2bda/eLM769Q2YpXPB9EvOH4usO/lx9f0sPiEmtB9FDw4zWwT1w5xLTxnTVMZzif26rL2ve739yrruNf3tqz43Y8nXvNWW7TkmY8i+zGqVETVi0/gUbXc7hWQVh13gVW8EIwm/Nyq/avlws9G4g+jcj6r7Sd9UVfETpLJrIer+tN0mIRYNiRwSLl8Bk6zZRR9RbCs+lfhaNwqPGOJVws4khO4EaZlx9+0bVuyQzsknjjJMEqVHbMbf1Wq9oLNM+4cM5J0aiZo4N0uIT2KP+vlgW7YV0jyErSFChbjUlmsKUZkgfHCMptMocrO+kJwlPtjsogmCurJPprKdQYW8zSfzSLNygYDOvtBUE1MLsLGPYMf+pqNkfa1Llm1V7m+I7KzZs43m1Q5icWI6NWm2XGJHEpPYEVJ6OhwUwTEbi9cDiV/8aY6UFhddOxZMTuvm5p3LafH5islhmxZHKf/pSKOB570Fw4n7oeUo9BhZ5oy2ZXKIZ43p25yp8Zj8UCXP41p+cPjDDWb/i6BeOtu9v7QQW7Dl+cjn+00yj/15Eu9FnhfxUq8l+zK+NP69/Ze+lvFhvcWa8eFKn3UEOgIdgY5AR+DTI9A30BHoCHQEOgIdgY5AR6Aj0BHoCHQEOgIfBYG8gIz8jn5OX4O+d/G8Bz+vkU2v5Xz9Z+fr3Iv+kpxPx7TX93F7SdoHvsEl8sD4lhM4MNLlPjN85LMo5BPEVjo2uiEaQ+gdxoP2d7fKV7fj3Z32t991988/kiHjJG1vvilf2hb8YdQUUsyQgj6MSvy0LdJfOxkyeD9AsB72zYdQjWcEGmExk+b+rtrcoAgrtpW+8munbSlSN1UhXTe7rTaQvvXmRpXx7vutDvv5V0m77YcA6uVXPCsEn0dN06DhcCsaUvrfbHfw01vli9sR4tRyy7HfHzQwD7GM8+mcloax+Fijbjatn2AVQngijuX7c4k5jnaRkTikRiR6xLaUk7EgqTdAsMYnhG0k9pFcB3BN/6pFKlY4TZOXJfZJGuJt7FmXZFuFexaxiWGu1WHjy9yex+zDtsp2I2+qzo/0sLal10VO9sRDNBsRehMW43cej5ltzLVL86XHGBfJPYws8wtjnqJzWQjfbHnR53FOYJu2jrXQZ+uPV9sYyY7rRB+RBnqA/0FwfaMTmprs1OXa+s7fgmnljfI/N83EgxV5rv+7+GXfi/xQYFkIVi8hctf+0Rf5ocBFwwPvpYWMF71jXCIeG+O3yCW/Ze0jjI/3t6y2ToPLIs3QLx2BjkBHoCPQEegIdAQ+OwK9/45AR6Aj0BHoCHQEOgIdgY7A8gYs45+ORjB4C3kcx3WFS56/5xXkUnUZL3X2FrYlf8bkW6ER7iA8QsxvJmf5UyPy7Pzr+OtB2c0i171Wudo+1/N1VDKt52+pJ/cib5n3bXOVkZsU0vMOknYKyVeL4LZUIDSrrO/jXqWi/fe/VErRcHsH14jHOOj2778hUiF36WmEZLWtAkkYcpZQjRp0h9+WeIIk1hfyMiTSoX29OkK87rX//r3lr5Xcmo8Qyckb4nfAtxSr1Kp2kGuz3Tbu7Y4+IgcI6lIKPkXGN/feNoTz2MhZ5X7ESGdChmFgDRn2Gtj/hv3XUhTmdMmzhVQOsXwLAd7qcsnjVL79JbvIRxF1EsOyxCX7m8BkgiRMvhEcpqNkjktClJj4LBJ7E2JrqU3NZYJ4W+IGyODYCjVtNsUp/GGrlTH3riQ2MTjaOLBewc5Gx5bTtiaIatv04phOknoja8uYvCOEOA1LxSJAalgKEzgUhDwYH57pAUkdkU/ozQH/EWzcJtKIPXKcUuK4go8iWWCMT6TZmMd8URKOmF6b0JuLNBGTXtpITSzzVo57abliBy+aatPLl0njyLPPz08jZBOPPp2EzNTPs3I5/mhd6lwbj25tWHKn1iLpNUXW0pzf/jJR61zevsojGYNnBJfHt7teXXSClvPif5mz+K3HBJzPY7si6S3C8iR+to4ixoei4zExXhOWfjhf4vtD8C8wPNFfsInQydqTaT87Ah2BjkBHoCPQEegIdAQ6Ap8Xgd55R6Aj0BHoCHQEOgJfFAFeZP3wXm9tu7Tt9VuvtX7J96vb1vt/jX7E51Jolta3Aj1uMTd5MGmWl1/yDvkxeXnGN4hgo6dn8kI6+IMTV7HwB2284Psa0w/5kyRgL5L5Q1lC5s4nukfgGWBPHjpOTNd4M330XBK3/bVg3Ncj08fO5kpX65pNvxJ07n/F7aOZy22ZdAvPOH7b6naCDAWwaRh1gBAtEKz5lcp3kLPm1igkGjswIpk/4j5l51KI3z3E5O3dre4Oe91BFg578kF6jpBb+z0kK7YJ0jUEJZHabKq22w2ybaLdTrbnnIzxq/jUWpo9eQ7kKAUimnGCUJwg9HBV+tzQb/yzbkPAsD6GOKbGbrNTvtJVkVytiu/m5kbNnxowg9QozLdt7xMPIZ1AeN9qD7HsmT1svRVb//zP/xAySug6HqYv25iQ4mZ14o62GNo8ChIicwCPfEm92WypvVGiRvaUr31xkRJL3k0IeSR9KQf2rGVPA1jQTKwa6TtKOa5HT8xInRE8otsm1Flqoz3rzXC82FapdZbtRsJl5NkYuLcTz0ewt4s2+BzI3eqjG1zbl75aHeQyvYv1ZmWe0eIPenqKtJ7bQpHIfRK93WFS8WRQGSVnM0wy9exMYnye2Jf9l78npuelebkXf7lN3AsexhabLhZphi9+afiy4Ywv3yqBWuRKNPg+XHnhncxzscip1lJzGR9WeNEs/S3yosBf5Lz0lvFCydy3RS4sd1NHoCPQEegIdAQ6Ah2BjkBHoCPQEfg0CPRGOwIdgY7A50Qg77rO5XPu5P26Xt7hPTVe62CN7zWfbn8OAud34KmYtf9TvtfX11ke069nePuVS31crjLzHxNvpiNivCx69TGdRT6cX+o0r4rv7VPr6WGS+1W11cz1jkfyX5NLZS/5XvL7WLby7XbU9p+9dt8HbfejSt7MQ16EkLv7z9/aQP6FfMyvd97c3CjYTxC6gjDb3XxTqRUeamoSv02IzFJVbdVSZDjS/d0d/OCkSi6zPkIuD5CI+QI4o47HdPRLbQIkCMssxafZmFTIWqqhSf72TXfEbCAdJ4jmCeJUHBMkqEv6SopR+WI2NUeIyhCrdlWI6IHYA6S1xvgJv71GegsRmRrxzdi+AmYvE/knerKtb399o5JpcyRmkLAJktMhsemnpL4eHnZp/oov+eJjWyM9hAiO90iN6KmlkocKK/tJn/nV1tkLFiVH/MS9qKXowQG2y3wiMmUXjgAAEABJREFUdtHtY76jwX44P5pPQ4uNyzFHoY7ZQxxss5epSVl09qHIEaP4ibU2YhP4t5wxZM44kjtysmMTGGQ4ybGmGFMrclo7V85j1+u5mcs8euQ4t7NRJmU1LjrmH076Nnj8YH+pITUek0v5Vn1fWn4vm21u5yzvVeM5edv/sQCDjM/xv+5jliIM1848T5Fr6z/adeLm6fHS8p9uy31b5E/Hou+/I9AR6Ah0BDoCHYGOQEegI9AR6Ah0BD4tAr3xjsAnRyAvrhb55Fv50O0/8e7xQ/f+yZvrj/cnv4G9/bdAoPjbjcrNTkN7I89fSPOpG4ja7W6nEIy2dffPdx1ubwXvJeEz7feNRM3PUQg8cdhWQWoj6opKrS3PX5udQtLOJOad8jXwZrvRZrdV3e3kWpVjhLgcITQjDwhBFkuxai0p3STz/f/+B/1IRBKn45HYkLsFsnjL/iojjcHzTkpuJYr9ZT1kTfa03e1USm1iW1vWd9udNtizb5tNK0d2LE3UmyCG8vVtqRUSd6/x7rbJBIlMIrngR9XUthOf2Fmm9mun90mIWLUUhdytdaOQ6E5wYtKchG2jSh3jFxH2Vj9Eavwi+J1O5gYzO3Ul2ycRx0T8SGxGpvOJT5S5w2j0j9/iU1I7Pkh8Zg+1vHrqIM/Jhbrp3/bJ1BSXNrz6wv1YnsVX50hg7i3P4oRkek1sP2/v1xI0e5B8rkiWTqLjsY4+mr7ssN7/ov/cZoPeSIqMDD95zj1N3KN74aeIrNOZMH3yfE3Mk0nPHM5r/Mz8LPWF6YyPwOde9KWOvpmvhcDP/DwssV8Lkb6bjkBHoCPQEegIdAQ6Ah2BjkBHoCPQEQgCn1WW/62a8bPu4aP0HQwvybq/9Zuwtb3rHYG3RGD9HL5V3nXOtf7c/OuYtf7c+O73VgiUESJXEHKN/yXrkHkt8wv6bdXd3//IEKgTTOmEX81XwNwzxwdBlQt/mXGGKJwgz0IsMpX2gzTgAZFWIABDYNYNRGapkj0TyCFLWWtzxrF9yUuMoE2YM6hut/CF2CBH46cQkZChhXEDkTwtNU3f5E1MpJHU+ztN5LSpR1PGR+iHu4M0FhVViTpGm9IrOTMPGRsJPoSpHbSQWtEnsCiuqmCTOfCQBy0+7Dc5JCIhJXUEd0KPiNHUqaUoexjpb59frUwfCcncJjZ5NB8hNm2rlqIc6c0426YuRWOMzhhfhqvnlDqsZlyE6X2eTEhL+mhN4hfF3Osm1LIt+6HE5wc51ovdNo/b2CQ5A02RFcEoucwCvm2us2NZX0awDJ6LV8tJj8v9mHg2dJSsLfbF/4cR3/iN3JOJ3NOq9x9838yQ+/eUUGxxAS8tYmlRT6M4Tr7oP3FOwWMlJ/yO+YPPY/Li0mDe7ucyrhMca65Nl/VLoKxtS9SSMONiY8xvQTiBucRhf+pMmkjzi3JNmgOXJfelkeV2LjnaZL6kv6M8hn3W5oCnrkuNnxlXNY69KePKrCX92tb1jsCHR2B5cJ8xnh7yxffDb6432BHoCHQEOgIdgY5AR6Aj0BHoCHQEOgJ/HAL536x/3KbfdsOnbMFyLacFlLzvYzidmV+Sk8MXVC7td7G94XaXW3Ce8ljKtuzrch72Mee+0habD8HSZO0S/0XW9hfoLecj+fPuN6JrdYjNu7JTnnVtYhK7lvXyc/Ql9lSfnA90koRjwm+hGh6M8D55f35RRqiyc7niT5Xfel7sf9VrOfzzXSNkaGVDBck9Ucg1gEnnu+1O+RXOIdFCAo+331V2W8kAipSQbZJGSCKReIQ4ixwOg9qvKMaWnBPrIYFt4vAf9ge5FLVZfLDZ1na3O5GqWU/O/fLlMX7jMOhwt1d+bXKIYbtlaDEhRVPHtmyLS0oLulH59cmbulXBPkI6t37bfg0RLTbAA8kp+rSriG5SIJ0rkjhjMa6RutlqgLRlqpGeMrI8DwUPes0kN0AQuVOeLrqZjva2xuVAjgGsNtTIl7+4sOVpSUU7UxNcT2cBtxoiHSns57SAQmXZXDmDReotMvLAHw6HOX9yQKLbOBKXM34D2Azcw+ixnUvskXP71flxv6eYYz3bMkGLtH3gO6U/hCZZff255M24ZIm+lsV+ProW5dkq4Bv9fP13zJe+9QC1e6teeeS+RC6FL9mvjZdiPoYtHRdauSZZZ/nimbVF1vGxXQxoxqxG2uRZl3g/JZcSXYq55Pe7bJf7W6y/q6tetyPQEegIvDcCPX9HoCPQEegIdAQ6Ah2BjkBHoCPQEfg8CEy0ughqP98YgeVNWMakzviYxOeryWP7Xdbebs9vn/F6b79+ZdldxudUj9+5PCfuuT7nudfz5+RY+5/rz4mPz3nca+fJdS6P5Tr3/fjzUiB7t7udQnaNId7ScwnxAScKMTkigqyDhVQIxPjd/v13+3XQgq0cIDezPjWC083HsiokWtltNFWrccn4TftBE+TtFKIvAiEZXWfHiO8QUtUs0MsWwjlf2o4Qk/Czim5bI+SpGAs+icG71R/jVKxpU1p92yrU82FsH+Om1Qr5OSn/h04yvnJV9jalrkRaIyUKdQ4a6QmDlmOiF3v2GdlH7IlvBcg7TQMm6uEz4Tvhk73a9EUDseFGSmuTr5jxDuk54lfLBju15Vh/kPhE4i/yRZa5bbntx2AxNEndJUmwim5bwThrtmNqYhdI8tRu09PFNuUm8o1tTNxp8RFl8bPXNSx7FhQ1EUdspcjcG2bzCVazcuVKv4q0PRfVUqTj/WcjV4KeMCd+LU+4ny+bx8oYIwxvf5L/rZLm/qzlrfK+a57sf5F3LfSa5D/b2BK/jK/p4YPHLFvL+MFb7e11BDoCHYGOQEfgGQh0l45AR6Aj0BHoCHQEOgIdgY7AJ0Sgv5j5NTft3d4Q/5r2e5UPiEB+dtfysMX1yqKvPRZbxrW9689C4NM5FZu/hCIQZxOM5AFSdRwOCik3Qr5FbOtmu9PNzTfB/inH5ts3HfYH1Vo0QBKHRCoFP8jkDQTeCIHWvjbFJkhgV0hNJPYthKdtRY8kXyTxGSfqThC2WTtAyOZr4XyF3AhLelSB2OUJjU/6Sd+Jc2qhZMwaLmokYK3KF52H/R5+1pr/ZHWSC1ui1/Fwp8PdHT0NGCa1BaOCR9luFXJ3XAhySbZValUO2+hFyeHG/k2sE9v2MSpHKRWfDfZCy1NMTeyiytqEr5InX51utuyS4nL7M4JBCOQEjOBS4pfakeKYm+TL3QP3LvucuCfZ84b7VvGzLfteaKLF2Ead2Pd4Wm8LZ5eJujEtndvOtMVmbS1t4eyS9cVkz7FtfswbPXtse81+V/asPUuCBXudwHLiniZm6XfRM18ktreW7KwJRdqj8MYFkvuNU/Z0FxHgBmpkZZHMz4Xl4znxExvhp/5oeelwnjvzl+b4+P55fmeZrx+/495hR6Aj0BHoCHQEOgIdgccQ6GsdgY5AR6Aj0BHoCHQEPioCebd0ST5qv1+xr+X9V8avuL/H9nTp2Tu3PRb/49oS/ePKn2JZELgf82RFgsBijX5Jnlq/FPOULbUjT/n19d+HQGlcXCPbJuXf9919+0vOv2tbrAH72Mi0UTB9TfIl7M2//w3ZeVAppXVe8N1AXOYhMuSly2xPTEjbPcTp1NiwSQUyOLYxX8WSPwmmjIg9Py428eh7fLKeOrHlS9ma3uiJZrIk4Wcf46gb0jN1JwjAERJ0GkZN46gc6SuSfG3ewialJ9OXGuEjTeQfIVLtIteNJvrIv4080aNsudSEN9J0hKzMJKMtli1vCgp0EHmmo4zjoeUxPY70MyWXpOKZgJ3oV9SDR5LImXzC1whu82m3cUwsOeIn9pd8yWMXVXrb5B6AU9s/fkutFny8xLbgEFPmyxg9/Qzkbjr1lrGIHnKji9v+F3t6WPSMybVI5ouIXLHHPxJ9sdlWerIt23rtEXxA/xSedttX6LEkbST6W0sr9NZJr+Rbal0br4Sdm23/FNbn+T7H3LT5mLDczmvgxt4cHl74Oy5/z+XZm4W/Sx54rGomxQ/yg4Ho2Bi+xLna/5fYT99ER6Aj0BHoCHQEOgIdgY7AH41A33xHoCPQEegIdAQ+PAJ5r7SWdcN5T7Oed/3lCATDx+TlGX+MuJT/R6+PaVk/e+f68zteIlvEAkeb/ImXBY3z8R6L9cpijW2tZ76WZe3BGELlMXngfGlyvFnXclwK6bZGD67vTfSfgaWEnBVk3gTpGJJzhOx0LZoYd99utNvdaLvbnYi5U7EjkXeaL0QScSH7cnvT7QQBuYEcVgzUGZgnNLYNJGXBFv+1VOrXWnVTNqqSxh3Xm037t4rbv1OMrZCzFPoMSQl5WmpRvhTOV7y2VZlvWG+EJTUPd3tV6o0Qsu3LZJqwLduasI0QvpubHT4bLUds++/flT2EWM6/uytqxT4d4+NrW+nHtbIM0Xu4k7J5rjlZntfpOcRQ8AbQ5jGSJz6SpQj5xVEhcdNzvubdbLdK/ZF7lF4i+/0e/negHgR2CiAFsZOHBKVwodopP9Oz07bsWUqtLV8hrqInV2QJsWe/zJ1L4Z6wA9unHPasZ3kRe7bZ89js6KVWlUoOdBI0c7ucz5vxJy4mNsKgZYz+DvIwZX40Iw+tbzHLNp4jb1Hra+YIeoWtXZKssfQzJ0Rwe9YepMrkoTycqYUoR4vn2cmY+ZeQq7v9Ervrm+gIdAQ6Ah2BjkBHoCPQEegIdAT+LAT6bjsCHYGOwOdGYP2e5nPv5Pd1v8bwMf1nOnyvvD/T02+IXcPwG8p/pJL3UEy8S55oLcJwfsbx3LaeZ32Rtf2kL4sPR1N1LSf3HxRjeY7g1s8fEFhz5j8svtBQdjc3amQmN6/uthohSydI1ZCp3u4UsjHrkeQutej2P//ReCQjDVEpYofDQTmGw6DIBKm6Jd8W0jO3OmsKuYdiG9USZKNtas4PakjNSQ6tqMNhr/3d7ZyLnkZ6UnzJq5CkK2JzQrdD5pCS/mzLPkrqyRpDTKOXCklLvtQSPm2/Ld6CNZbIY0QctlXIJ44p8dQ2PdMgFil6qVWpP7L/CUzE3cFNkVIhsCFvlcP0gM/IQosjTyF3+rItcYqDVugVhT0WSFabfcUYiR9LOUviI7FFss5CCPYBMjtJYkotZZ218zN9xzaCh216HjWwh4l57E0myfwRYxMdj7aXGCUbD0THw/ZRux/s2dZqprFIljNGsh6JHome9ew/4zUBTxqXwKsJ/Ye4ttlP8lyLe0/7DMt7Vui53w2BV9+8hx0lTeSh9fmzxPJ3yfMDPqvn/PfCZ+2+990R6Ah0BDoCHYGOQEegI9AR6Ah0BDoCfxwCfcMdgS+GQH8388Vu6K/bTnt/+QvK/ao6v2Arb1riZ3BZYjO+tqnERl4b/6fHBbvIBRzyXdgiF5ZfZCr7u30jWwVRO0HeNoIOMq3WKt3eKqSfffw/BBlDOiKpEjITJrjFtziMIZE3NzttdjsNkIQhWkMquoGLOJwAABAASURBVFTmg+JXyjEfBN2IiKmpv93tqDcynbSFfN58u5F3G5W7QbvRKjcbDcS2mBZnmbltjRC0pRTaGZV/mzh1QmyKw3b7ijk1sp/4bajXSOzkwadQe7q707C/a7lsY5Xia7vpojMMbQ/imCBKs8d8/Zt4l43sIh8FF4UYdkhg6qTvdk9ZP9DvYdhTa5ToO/0cqD9in0JqEpwxudIzU5nLRB4GmZiIapHAILbktz33xz0ETDCnBqToEhe/Rc+Ye1NqjVmlVlVwMaNt0rrVJGEbLbWxxXFv8289N0zxtS17FnHEJ4IqFiRytlEvPILFIpdCXaSIOOLHkH1flrb4zpfc4UXeuVRP/4YI5J7xs9h+2KKv5VKZ9fqiS5Z+EP1wzP4TtR7K2nGdaW3/rPq854c/l591L5f67raOwCUELj33L7VdytttHYGOQEegI9AR6Ah0BDoCHYGOQEegI/B7EPjKVV/6v1cX/6+Myc/sbcHnqfGxGo/FPhb3tdbylvRr7eilu1k/B3NsLLN2/7Z1mT81Bs9zeSqmr/86BM7vTeY/U72ESW7kHOQjjJ9sQ0oOLec4jHB/kCLYDOHIogTZVktRqVVTSEaett3NN23zJTCE6N1//tb+73+Uf5u2lqrd7mb2EyZIw+2//j0/lTb88q3u9nslb37VsSAyD4c99UdI3L1u6WkgZ/u1z9RJPzoeIRdJIdFDQJjo1bZCYBZGy61u/CIuVSP5BOlSStFmu1NIW3FkXZCkqEBRVViPnpiMEZuMjqbTemYlv1aafSX3OBzUclE7a3O8UWdxsewiWYqwJTlz9jAitlv99CjcphCauUHxh/i1o7CKrvVBbMjf+JfFJ7iRu7DvctxPQmxwIX5CYrfJiU7jyjw+a7Fn/5F8sduWPUsLY++xYxTNK2NyL6IccVzFxxS/00i+pucSPRL9XBoeGCvgFEsRpu1EDwZNN+sTz3CE+w1ilLPyZ55aeW4iSRlpcY9dyN/qLWO+zlzLg1juLHsOBg/MX3HCVmdM2dwlHfNPnbk5V2RqdrJfqrvYWH7eeRbQfu5ieyw664vgF5VBeS4ynoTn7aQflSX/acS+uP0Qz9rFMwHnctHxgxgD0Jnwc6Iz03qe/xvzqBA/PSIfZOO9ja+OwKP7e+QBXz/sF/VHE/fFjkBHoCPQEegIdAQ6Ah2BjkBHoCPQEegIPIHA+Xuj9XwJ7f+7dUHiyfHFDk9h+5yEl3I8J+7eZ+KdQ5NH3qG96v3a8jjdlzrTZodLO3hgY0JroSdEqyuZF069wYFcek94VvSXT0/9sYlL+ts0BBYPEsHZwKFMyAPzMsE96C/TdxlTIBLe5zF5l+KrpE/Uzj1Zeb+5mvyPyuq5DR91Ep6X+aH/uZZsy74uZXtzo83NVoI0M0ThdrdTSFTbmn/aGFi7u73VHhnubvWd8Q4ydbvbaWAcQ+KmYVn5ldJbcu6xJ+aAb+b54U3GbNBGw7/WjSpE8gHilCrHkzW0fBG73WxmYnm3xXJ/2rNPy4meWchh2zK9Brhhf9D9PubY3IiFyJzGQQO9FfZsWyMEsAskMQ/MYSE1Q/bNoe06sjaxZvpK7eSjYlTWDVxOaY3c1BHffP0rYWeev5wq+cVhW6bPwnwDEX04DNQfVUph9f60fT+Jxnyz3UJeb1XQY5ogvjMWiOjKmrAX8k4xos/DnCf95ovfCublWGsZ49fW2V/6jt72wD5KrQ96s/1gPuEzgl+wiW5yl0oMop88FlI3Y5PUyfPGKHBt6cu8v6ZzyayJi9qIrZ08c8ayiNAfip55GL9LgvmtTnptD9Nb5XuHPJcQWNveoeSDlKn1wPAbJ+kloinXRdLQomfM/CmJ3yKP+S4+l8bH4j7O2qXOX2L7ODvpnXQEOgJ/MgJ97x2BjkBHoCPQEegIdAQ6Ah2BjkBH4GMi8Jy3LB+z897V+yHwnKfi3Od13ZxneXxu3tNHxPhQ1A5zfUxYfvfzPQs8trf12tzD2rLo80qua8uir8f4vFSW+JfGdf8Zgd+JXwnJNNwdIC9pBsJMkHeNzINcm5D8OuDvf/9HIRRD5Nb/+j/613/9l77961/K2h7CMIQf0eTAK8QVBOkEKbj79k2lVon59//8RyEvhb35cikQdyEgtxtITXzMD3gptcUcyBsxfoIgJXkji03+EJO2G2ma/oW+2W404jcdyWSbyFISzTJ6vhZkFmLTdrPVumEsGiFRIyyr0IuVOCtfMYtjAofEBYTUTs1lnMhba5HZiwjBvZ2lVHJtlHFkLyOEs2xCBwafJM6llAzNFsXHeQjsQgwLxB2xZf9MFDI0v356YL+tF/YwIdGTL3HRp/iTI2PsdnogVwpdkMUnSyc9OWI4k+RcxHZbbfPc48RkH7FH2iqX6BHUH87Fv8y5ssfkk4uK3UQcp+7BXhHuD4Cc1nGRiFGOrEfQR0jj/NdODc9Wa8adpetnoZfIsUbqNIktcj3y9Stg1/adDOgZulxBIPc2cmX51eYQuZHXJMgDushr4ntMR6Aj0BHoCHQEOgKfAYHeY0egI9AR6Ah0BDoCHYGOQEfgkyLQX1x90hv3tdq++hguC8v4tbbdd/MpEfi0TZdxGtR4jiMXNu0Pyte9IS3rpsKjWVy1+9c35Wteff9Hd//8o5Bo4riB5M2XwVOIKkOWQaCO/3xnGR0iMCQibjJkmR3bIEG+xd+2zGJhPFB3f3vX5mK+3e3mr3/Rp/yaVPzuvn+H75sIp1nsh8Nee+ISy/J80ofJX7Zbjfs7pc68INLO5KchZwfIwAHyNMSyi1UqORkJkGTZEMMh/WSdDtR8ZTtjA7nLXpNL+NhWqVWNtCXXMOw1UP/AWAoIsp7cU8tJVUir1lv6zZo46JurCvMJ7OKfX4HdiNwsICFFGagoVeptILHLMc5ZiJyUTGaxZ6M9j7P14dW27HvJqu0MYmEWHQ/sqVtqbfs2PdhH36PLS4eRe3IYD/D9gwZB1ZIuf82v8wSbUqrkMotWR2yraVOPtpDlJf+RQebkndfa9dmXdr/wprN25S5KtDG2ezliuz/P+75f+XktuZ8jP1/pT81gNr4Wps88Xxd1KfmS6dJabI89AVnv0hHoCHQEOgIdgY5AR6Aj8H4I9MwdgY5AR6Aj0BHoCHQEPiMC6/dJj/X/XL/Hcnz1tTVG1/SPicG62/frcF3luv7wDeglv/fr8CNkfrj/+44uIbG23Xs+rq1jFv3xiL761RAoIbUqpNhUIEcPB3g16+bbXwrRKVm2GwEsyLOC3wDhuoFczb+ZO+E/HgYVyL/kmQZIMEjZUgu2Cn+Zx0rS7a1qKVKt7d/2lYv2328hlO80hRCFBJ2OJFqIugEiWBCgZm3c7zWyrmptd5DCNzcKkTdh2+52tFVVStFIbVsaicmvn8ag4TC2/kdy0YUGCEbLURWiNjkiiY+I2Onoq/gd24+PIVon1kURg5VazYNEHyN548NEkf3+FvpypEZleVRIQtsaiY9feg1W0zgoe5uIWp+xRVKLBCqVPRIfn4n+BsR2209saymx576AZ/YUSQ7bzc02aY0JGpPem/GRS/qNEKBI9Ej0kT5yv07h5A7xbp4Vikisx6/Jyem6kv8QwS5SoT9LZrStAZyGpVezrmccLRm+GVWV57n1S0/cBo3gEznH/mpmehnpo+2d3pT/KOEoI3T1SH8Td30WyXYTveZYx6JfTGGsjwnLf9TJ/dRaXrz5BcyXBC4x6/G58euYS/pz8uTpPZfnxHWfjkBHoCPQEegIdAQ6Ah2BjkBH4NUI9MCOQEegI9AR6Ah8agSe+y4pfpc2un6PdWn9T7IFo2uy4LDG61xffN55PLaY6qdKx8lx6WR+W2XJfhx5f661XCx29OU9ux7IRedu7Ah0BJ5AoJTdViFMG7EVZ9ix/Py3OaSXxKwWGYI1JPHt3a3Kt2/8rEJ18QNrW7ab7fvtd+VIbCEmehPW7SJx7kOaVWn7X/9SvdnJm9J+lEPI5ldM7yB1SyNXIU6JGyCY66ZCAo6Qxwcd7iCNIVxpQGI9UmpRhHbauPvXv6hVsqQc6SfkXyHvBvJ6zJe/OGee9cg4TJqydxdVekhdl0oOyEh8Q3aXWjQR6802IQ/ENnP+gmI/O/aVOgeIWBJoCjHFas5aNxogtSu5N3WrEmPyIzhCTNIH+gRRqWIZEfFYlTyZ21ZyB7PkZyFZZmFtIl6ysudFtDrm9ZXhEdV2W11ibMt2s+Vi3+vpOXvLvwu9Z48D+1/iHvSYwAtSyBW+1nXGvbkkfaRNLlzcEDxbSADCIyQxNomfZUPKy5qOtfSCw068W0T2NfK8yJYf9JD1RZprv3wKBHLP5mfkee3G/5o8loG/I35Yfk2eH5J0Q0egI9AR6Ah0BDoCHYGOQEegI9AR6Ai8MwI9fUegI9AR+DoIXHpH9dTuLr3DeirmT16/hNe57f3xWSr+UOnqwg+eb2ZYSi7j1cThkBa56vT5FpZ9L+PP7mDJsx5/NmeP/1oIlBB2hjCcIFUbgQdp17YI2TV/pXsr3UB47geJ/7uQf9d3uL3VdCS/MEkQYBO2m92NxhDFrIUg0+oIGajDpM1+1P7//a88FhVI1zLyeBIj8k+QvYlLjlJCxiQBFWzZs2QdrdXPF72Zx8sQq+3r0xZnabNR3W6y1PqOXw1xy1KMiV1qZE2L/RDW0LKtgX5GerTRwcelKnUUvMYhaVBHlVpEAHsflF+hHWzG4GixVpUvWEeNwDfKEn4jMpD/oPQRSQ8HSNOROlPIX/xgcLlODPgO+RJ6rhmitNQqijfJ16c4Sk52qdJn8ylF5Si21Q7Gkfypl/kyRn9MEqNyzHF0tE1Jtx5ismd9YlJLUYVsR6XNqQmXTO8FHNe27GOC7M7f7YuT7VajMDYb61okhujr0dyLZZ780ZEpzxhjzuQyfpHMHxWeZUVwOvmTN/ds5BmYwLIUK6K3PLLfyFvm/JNy8VzkWfoFW35FifyELPKK8B7SEegIdAQ6Ah2BjkBHoCPQEegIdAQ6Ah2BjsCvRqDX6wj8YQj4D9tv3+4vR+Cx16MTz98iv7yxX1Twsf3/ohZ6ma+PQIGV1CbkKYRpCNR6c6OQwhNEpCC6Qn7lZ60RtPzcVUipNof4QlXZFJU6k24ZDRkW2EopsglgEvJt9+1GgpDd/vVN2399EwwopScN+ZXRm6rCWqm11a7MJ0i3ARLVLmQQrUyyrXxZO9JboU70UqtYEIk0kWvYH3T4/o90d6fD3V4h6ip7m7/q3Sv/zvAIGZj+sua6UdntVMpcR8cj/pv0hN02JSwu1DgoX7iOkMN0pbVM4DWBi1zYG/6yKnvR8TD2st3q5mYn242o3TDf7nbagXutVRGWtCHusL9j36Ny5B7V9DqnnbnYOGZxEeoTIBObXkLaRrLPSNyCXWpEj08k+lWhhm0Fw+z53N9OQwKGiYsUHGspyj4n7tO5f3PKhV5bxBIfG2Llz8R1YvaU4OKwvsvsAAAQAElEQVTC5fI5QgIOA/cLEbrxtf3AeWr2h7YHDquJK7WK5VK4PxtV7pfNfCU6HUaLMPTzEyCQZy0/axmf0278FnkP/+fk7D6/H4HeQUfgPRFY/o75mfE9++u5OwIdgY5AR6Aj0BHoCHQEOgIdgY7An4LAZ9zntf8t+Zy95J3mImv/SznX613/iAjkrn3EviAUaCvdRVBP5/LsrcfT4pdQ1juOfi6v2eSS4zWxPeZ9EVjuzaXxfStLZQP5GEJrhGwVpBysVqtZatX22zdV5PD9VrJU6NBNsQoErZ2ZlcM24TgwKZvKlRNbSNx8AXuADBz++Vv51cDR8wM+Um/QqD1kaohJ4d8yMJq+0lsN6YbfdBTTV/tSOFxNgWg92tO3bVVqN9KTnKVWzFXjODTS1ra2N5CvkHjJZ9Mza4IQHhFXSL3dltZIHnu25knG32aCBKvIwH5sbFC9BGiAfLYtl8o2LCWG/tge89Kk2KIZZQ8FUlrZm7EJYR+2ZeMraRj2YopmUlkzZtjpa0LaoiWxX9FDsGSmNhJoZxHLJDWN/OKIPkFSsy1N3MMRXYsv601fz7FlrxN+thXcEpPRnufRcWtrGZtQL/9WcXTbpHXUB2Jj49RRgo/bJG4T2r0oDa+luXCfMkbALQNgqQmT5KulAHORWLfnfoNR1rQcxYumFrueLytgBbhqMmGcrPEwCv5YQl/EKvTNc4n/gove42g9kPjayFJO27IdtYnti3P7ob05f4YL91VXxLE/ew8LkFcCcqN/kPmL/B8jjGkR1NOZGqdJVzoCHYHPjsAv6T9/b7xWfkmDvUhHoCPQEegIdAQ6Ah2BjkBHoCPQEegIfFgEzv/35LrR5d3VpXHtd66vc56vfdH51W1dwm5tuxr4+xdecht5z68r8vj772AhefljM0F0PKLmff9xOg8xztpytS37uix+7zVmj4/Jk3VX3MHCIWSc2NPkJ6O7w+9CYP0zcq6/pKfc40dkgkdqnNOFMWuPPXvPWSsjxG+kOUNqHv7zH4XgG9HzJfDh+3flVzsPIT8gAff7Ow23dzyjS9dSNOUAiBC+I+SreIDzF0OIzk1IVeYjMm2rDGl5KGrjZreDwywq242m4aDNFgI2gj7Rg23SkFjwbMj+9lYVX8zYR93Sz2G/Z4UuME70uCU+PrVWfCYtI05KX6VA0OUvLUnDftDdd/aTEsTv2e/h7k57JPsPLrblYhrAiaHUotQwdSQMEjU2KlvI5Vo1m4rsCrc8qTDGmFzpr2ELYZxfpT1SJ18uKzeY9DQsS6oho8mX3plysmirbrYKgRw/4TmBdQha6+GRWgVTtRt3KsKZEjHPnckiRyyW6bXRpajU2sQ2LRyTEpB6DLLdRNyHsuhZOBfWfjBhSMzEs2b0c8H09BkcIy4SvSoj4uKLsVOAeeb+lwQT+fOMt3uRv6XHrCT/vViO8V0kmZ8j71K8J30CgUt3Zh2Sn5lF1vaudwQ6Ah2BjsBnQqD32hHoCHQEOgIdgY5AR6Aj0BHoCHQEPi8Cl95fnds+7+5+TefneF2b/5puXlLlUqcviX+e77rK8yLU3qcvcfowx881Mu/H7C0ixh9FVw+z8piw/KxzneNZAd2pIbDGbdHbwie6lLLZqNTaWg55a1vb3a7ZQoLWUhSS0YwK8XnzTVsIL/+1O5Gk+aIylIZCsuFXdlvyTUq+CSJQLtpQZ1uqdoNU7gZtbgeV5EE39vEOEteGNxw1QvIOEJt6cFgz1wZlN4yaEBhZiZjkniCMRR5Tf4LQG0NsQyA3PT1IClE6YUsMU9w32tzcaPfXX6rsOYRsId42Lo6LJsi+KDZziMnoqesaXA6asDXCfBw0URPGV5g0pQdsCRsxDPR3WIldVOqmielb1E3uiV4naqbPCIlIOaqYeumdvEPIY3KLlmxrG1I48egFSYyZG6JczPMFto0zeVMjtkiJD/b02uy5FPywR70oWaeH7HmJs026WWJbxPbFFE8Zf/gPf54KWNbBeQoujM207Jd5w5S+p+jIeNQtawTXibmyt8QgmUdangsXt/vBc0hc/KY8j8RdcP2tptYbPdrsFDmfv3VzEwkXQe3nJQQefcAX9JbxUoJu6wh0BDoCHYGOQEfgNyLQS3cEOgIdgY5AR6Aj0BHoCHQEOgINgf7+qsHQL2cILM/FMp4tP5j6wex+Envk3tK1GYEF1fU4r/TrOyDw6VOWfO2aXWy2W+VrXJsfrBCASCMIGW1sONmMOSFux4zYKiRjiNkDxNsegnOqRSJG+I6QYgsxNkHohnwKiezdRtPGEmf7slgc+NuQnIwh4qaQcUgeZJOvkLeyHhJZ1YJuVUi9WqhHzGEPGUt9Mql8+8YAsQeZmh4KBGmFgN4gI7YhRC0e0qQDZPP++z8a7u5UIYMLdSJ1U5XRZc6TPuI/ijoQOG2ki/RmsxHytf0JHUBsRmxmblsbeghRG9ltd6zkJKszIvhwVfKV7VZ2STmFqKwFXOh1QuQEGBgrPe/VvshmTxOi4xGsB0jN7O0AWZzahRyCCHwg+Nc6fyXdeif3GBzBp81Zz2mbso4qGprH5craoiYmYh99WbDvdaZPnvFe5EnnCw4gOluz12iQvQqW0RGjR1BP5/k8C7ZlO+oPEnNE3I+Mi4hbFtsiE4Rw8PghwdqQPiNr2yfUg3uktR7YFmmGP+0SJC7JYzi81P+xXH2tI9AR6Ah0BDoCHYGOQEfgfRDoWTsCHYGOQEegI9AR6Ah8JQQuvY+K7ak9xmeRp3z/1PUFn6fGr4TPpb0+d3/r2HVMXjKv5y/RExt5Scxb+a7385j+/HpLludH3HsusRnvrU9rQS/ytOfX9Ahe5/LrdhrkIz9XsVFWhgRUCEJynQgrSKkdRKo9FykZ2e0EkTtCfN398z3/vK0Oh7F9oXqAaCu7rWolJXryhRwux7kZXSBT21qVIWNv7/JvC8/5TX14UzUf+lBxyxvCNhJCs5h4iE6XqhCZidzUqowVwjZhsU+QudlHhUhtdmJiz7pt2WY6Kb86On7SPB+JE4dtrpLNXtBD5Jn8w3SA/2S/2kP9DiqbAhKTTO8iJH1O7M92+7XLlT4nSSUj9nyJe4BcHSFn4ZDZA4uNJIRRB+8pfWLKOB3tyTeTwFWlVoncFTIZRamb3LYxswfiByQ1bWtTN9gLdbCQXxxZTx/JOcWGX/qOqJCn4I9fzraOj+1MZ2FO0tZLARODcVugt+SMZG7yRKK/SvIwPCaXkrqoHHsdwVsRbJdcYzNrkVlf7TGGp4QbSLjajUZXgw2ceSIAXCrmWRnUMNT1I+sRHAlL/HXf16zYlm3ST03sh/PX5LwaY7YQwSE7WYTpJzhpXJG3anXZ/TKu8ua5Xk3v1cX3fLz36FpHoCPQEegIdAQ6Ah2BjkBHoCPwmxDoZTsCHYGOQEegI/DpEMi7rmuybOb8PdQyX9bX8Yst4+K3jLF1eYjAgs218aH315g9tdfleVp2e80/9sXnJeOSP+NL4t7DN3tAwh1cEpYalfDC0ktYxiV0rS+2Pv4kAnmErsmzU19K8Fjw2v8xP9Zy068Jy8tZ9vu9xqMMkJONjIJEHNHbHE+oI8isOdvd/k7lZqdvNzfaQvi6WgWyr0AslZCWf99p/Pu79vmVzjdbTayF75jIOeTr0oE8EKAD642gZCqIF8KVr3VHCEYXNsrZemGh2RiTJ6SjyFNVNAyj7ugzuZUYQUAlHt8Qv/n3gkNsHg7skfrRcVH6rRCWm91O22/s469vMvGtXhwQ2xrHQSOEd4WsHiCH75DJQWNibYRQi6Mgwsc2T06XqiyYPbV4cgzDoa3jrcp6QVyKbONKLDVG7kFs8ZGwi8PxgWSGyDyQI4R1+hnYP6sqxFf2kTHzQDnhG72QP2PWhV90iqtuN6rsu3DvCjpJ2pJtRsu5Nh3leNqxMgFbrprAMs9G+gjZvuceDPRfayUdvviH5G5kN76JeY7kPs8i8SgRQq65oys65uecJXlmR9tzj7o/bPDO3uai80JiIvPs4vUpo+nd9lNuX249P6eLfJ7N5T4V2s3I8G5n8i9ypQh/x5z+w4IrLt3cEegIdAQ6Ah2BjkBHoCPQEegIdAQ6Ar8OgV6pI9AR6Ah8PgSW90+Xxufu5jmxeSP93Hzd789BIM/FIsuuz5+nxf5W43n+zN8q99vmSWfPkatVE3xh8Yr5gudlU+LXctmrW5+HwBrJc/1ShnOfzC/53dvicS73q7NWttutSghOSNmQhiFFQ5TG5lJkSLADayNEpvGL/6RJBwjcELaJiVRXJS5riZvwHyH/3L4S3SmxEyTbBEEZsjDEc0jaUouG/a0GSNA95HLI0jQdMjE1Q77Gp5Yi2N4m+28b3e6sCmG3OUyyrVI3msg/QApLySAVYpLHhuCT4I0PEnrrD9+J/sRx+/07O0KxNJETTcllG3ezr6HNN+x/A15soc1nYnmIu0qtcqkkAAEcbGJliXwVbNCY5Yp7htTHb11vhEg9QDKbvgu5Sq0q6JW9VeYZC3iWSh3yKyPpFD3jWsgvfE8mfFIr+5rYd2QA7/RnpyE8sXP94UxM7mXGLNqmpKM2HGopajNqpl+Msk17VdmLchiPSPRHZF3nEbfrSy4SUkw9HQ/ugYJ1E+5P5uw1PFs8sq+JtZFndmIPkeAytWcpHpclfichn4g9eVLD9HGaX1Fsy/aV1Z83L/3ZbnXO5z9f4ccMwXWRH1e/jOUNNuI3yNFTdAQ6Ah2BjkBHoCPQEegIdAQ6Ah2BjkBHoCPwjgj01B2BjkBHoCPwYgTy3nORa8FZv7b2lvZfVecte/4AuSZ6iDD083ci8HPPLzyZ4a0mhbhrZB1E0QSZNUL63t5+F6yRUmJzc6MB0ndqxNYcE7IuMSQRYXItqv/3vzTkq+DJ2sCNTsTc/e//ShBsDmEJWTgW1m52OlDngD28WcH+7d//pd0W+/6A+6ibv/7V6oedzbMGDauy3ah+32sH8TtIGqmV9ZCxhdgNeSeIPCUp6zltz/1RV5Ym6tpW/s3ifNW7I0bMU8PxIWjKPktR6pUQv7uttrud8tVriO/0mZ5tEtJA9FY3sdSe2FdWImJedzdKnjYnd+pJbrZKfttK7eTBrEWyr0i+jLUtcV9ci3J/hv2ezaRrtaOUog09llrhLyE6IdWVg7B4TfSRseXGPiI5bcv2g1yxL9LuMblTF8dmtq3Us+cxui4cZFWLobbWB/P0szYVcm02WwWP6Ou1J3XwftIHh/Rj7tda2Dgt+ig4sR7bRM6RZyUS60vFZc750rjP7G+aPxdMn+DMT0Z+IjK+pN34X5LX5HhJTPf9vQj06h2Bz4DApb+bXmr7DPvsPXYEOgIdgY5AR6Aj0BHoCHQEOgIdgfdC4Kvlfex/E17a6yX/S37d9joEFnxfF/07ox7v/PztcObn3ca2yPna15sveF0br+147X/NZ22P/3re9d+JQO7GIq/tY/kZyfi6HMUmK2njvAAAEABJREFUGDIuJF+ISkH0pa0QnxJrUiPkQjbWmxvFFEJs+9//DRc5KF+s/u//9/8pthHC8fC//5BmUtKOELEhPWupkqx88btpROpWG4jcyJacrbah3PKrmodRtiE4Rx1u7zSuSM7mV6qmgjMkZ6ml+VJwHg8HCXLVFR+pfYE6sbeI5UYuF+KbP/MyShM9T/hmv46CxD+Ci/KrWA/DHSGjJnLHfkPPydPmwzTbj2taHfG1DZ3YklLroKmRiqGupRF8xuHQxoTZRWW3Q8U/UZC9lb1EEsfCfI6HlmeeHK/UaRp9kLCpDk7Rks5KRjW3XJhvIJ4n8LGZxA/JPILazqbjM0+4LjpqO8k9UXMRiih6RmGffXCKkthFMkfiG2n+cYNwFc/AaR7bY0IOCubKBnNDZwlhHmlrYB6H5f42PdhgcJEiuc+LTBP3J+vi3rVYGsg8ouMxmVWCGYVYRx2rIvja1umIvpbTwpmy4HNtPHN/6dS2bL807Hn+wKTI87w/mFcaj7ymrcStZZVjbf5Bx3C6z8QwbfjxPGkRzD9z5uf3MfmZ3D22I/DHIvCpNn76i4WuX6oT0s+OQEegI9AR6Ah0BDoCHYGOQEegI9AR+GII5H8bLluKHlnml8asL7Jez/vFRdb2L6T/9FaCz08n+bgJsj0EdkT3wiv6ZcZ7z+W9JCYWeI6w/bghkuiS/Oh53ZL4a6vUvbb0rvb09IgsS6/p4S23FD7mkoQXiVxaW9sKvMjPyGv2/2lirt2o5eavxyubSoom+C6cQcb2M/NUjFRKhSzNDcN3gHBkUPihETI1ROcUMg5DhZg8fP+eZX5Ypdv/+R+Z2ebmm+IXvQk/xPBqqt++qWy3jcC929/p8P1W4+1e+TXO0y0E5ve9xn/u9M//+/+1POZqh3CbZGcmwaHJ1IiM6Y3cw91dy+1NlWuRnVWr7LaNjM764W7f7MEhf8mII79ieoBQnvYHjTf4bq0ySRtRU6KW2RcGatjo2IQeycz42UWbSizYpMamhMjeYdsp6/n10wOEbqkbLYdN/uALjlPGZSG50W0iERJIpWgivpHS+Jq52gJ9blJ3rz0keepUyNuIajn1nV6b6Hgkb1RqBb9CvoG8e0j1SL5+PrR8A2H8NY3f7H6vZ34S1hue5LUt2622bRmnCIlOut0srMQNbJs2X1oe8sUjMltfcc1fQoSN5GJ4cJZV/dSIPHBYTWzL5l5ha71BXk/ktsFX2Ll/LB1PMz5HcHvqTM0LvT8V9tHWFzQ+Wl8v7yfP6SIvj15HLJi8bLTMX1wRMYpnT/3oCHQEOgIdgQ+DQG+kI9AR6Ah0BDoCHYGOQEegI9AR6Ah8fgR+9t2XgeBcMPVzhcAan5X5S6s/7nm2zFddfM+5Xruk6xnHOu4Z7s90+Tm3dU+P6S+vss720uh17CX9pfm6/2sQuIT8YnuYb7Gan51LIuw6O8x8LeFAFVJwHAcdIDYnxKUqhGHIzMgB0nW4vVUIxAphXCFfQ/pGBojdWqryNekGkjI+zv8NoXhiXAocJcSmJrlYYu4KqWbTirSFJC7kiz2GaRpUWS+1yosQM0HItXXyCAIzfd7+848KvoLUNOulVrVc8Sm1/brmUqsqfdXtRodqRKp/32lzRz83ELUREo+QcBMScpVpO0cwia2U0uYhNwFLZTQkjTSxLuruIbjjW2uRDVmIPXEJcqmKPkC0poZdYm62Wjcy80hBF7Fuc3JAPsqSwWyA/D4QLw7bsk3xSWLfoj5m2hpRsWXCekEwSMUiQIU9GKn0E8wrBPIGKcxLmXvS6hiTmxz2HN+W0LOXpnOZ8Gl+6L/rDKapXegt4/lcZm9riVMkUEWiHyV7G3n+M41ewMY28Dkm8D4jxovbmu15/cI1eSLccK0ltkhC8swteuY/I9nSIj+T54+Onf8C+yMgyHMX+SM22zfZEegIdAQ6Ah2Bn0OgR3cEOgIdgY5AR6Aj0BHoCHQEviAC199rfsHNvtGWlrev63Gdem2Pvl77U/Q8V4u8dM/BbC0vjf/o/uu9RX/YbyyLPFz5HLOl9/X4OTp/0CVcDvNsguH1Z34GXh99OTJNreWy12ItghSdkHqz0yYkaSMaJ4Ug3O5i22rDaEg0Q3gtgbf/fJe+fQOIUaURYPNmbMt2c2sEGiTjFr/COGDdjwcdIDenTVH5a6fNt532d/uWJwTZBKFpF+0hnO+Q27tbjaw30pL+KoQuaWRb3/7PfwtF+VDuAOlaIDJNLEZpOCi+A4TewJ7SUZU1HSBKt0UHDdJ+UMGWuuJwi0XhLJWVNp/kNmKkJhyxCvNIs9PTdrtTfnVziDy8FFI0pIrpR7WolKoKCb2B7M7ctmyLi1icJfMkF0ex5q+nD1LDw7jOeTZ1oxwL0Rk9OUNwlxDpydOMXFb50stC6ofoT4+lJGcht2mjaDls0+8GCA+KX+ISEyyVw7nMYjPhnGcf7FrrDw2l1fB7GdeL7X6xl8o9iqCCix6INOmhMH3itE0On7xSBwOnm2TBdoafkqWzliTpFmmG9788qP/+5X6yQrodybGW2DD1syPQEegIdAQ6Ah2BjkBHoCPwAwLd0BHoCHQEOgIdgY5AR+CzIZB3XZdkvY/lBWLGtb3rlxG4hGdsi3f0c1nW/qQxz9O5PGf/59hl/py4z+KT/ZzLfe/Lyr3lfbSlTsa3rJB8kbfM+blzrX8G3mInQfdcns7bWL+Qq5YV4iv/Jm/I2hCxIav2d3dyqRogWA1hGA4saxVy7e7//b9GEMrW3ffvTWASVSBFYQ/lWiBcITEhIivkpE0VJF+zhlDcQ+x+h+Td4B/y9HCAlBUH/rt//Vs3//63tn99mzk3iNA9xHG+hp1KketG+//8R4fbvQb8R2JDBMvS5uZG6YNMcLv3X21uNxtt60wK2pDB1XGhVeqOowrEcKFnucie14LBAJkcEhQj/pPE1SaeulN+rTTYaBi13e1USm01bavhFd9S2MMksYf4YfrxJJfoYULU/PDHayF6a537xqSQsnGP3iT+izSDWg8tw9E+ZSQo+5nolSSiQ9nzPhKWNXue597ZeBzl/8/evyg2jitb2uAKgJKdVXv33+//jDP/dJ9zdqVticR8CxRkSpZk+Zp2JpgMIRCIGxZpVxVXUUlC9paqv5yLAO8vItTmmB5P2yGyCXi0fbDm/o2NItFS3b3kHizHtdvNwshtpQlMRu6h0V8Rvt1ymxNvpjgRyFg0YZucWvX1b3HscEC76nR/vs8PnLkmif4i4sD8qgkp2A596kBeles1Qb+6/tU9c20PEPJ8EWwQF9OudgQ6Ah2BjkBHoCPQEegIdAQ6Ah2BPwmBvteOQEegI9AR+F0Q8DOvpSz3xYO85bTrVyKwxNO6wzw+J/b7zeRDtnwu6e+C3fP7O+Xxqt3XRPyc+1k3EoiqPGarLo/Td9FaTo8toXVLm3/J0Q0u5VVNgrd2ssx1rL8qt4OOE7W5105LKv9zL/3nXuUfRpOZJsFM+tKnSbEIFBWtbm+03TzAAxZFRCVZ1z9+sEJi5tbXt7eyN5b6Bq/f4jXpVSA1TayZBB4gMm9//K31sKpk7M3NrTbUs19EaA156zd/N3c/tYFUTpMUKcFoUXcstV5E6OHnT61Wa2RQyhB+46gYhkrm+u8Bdj0T2av1jUyeei9biL0NpPOIb01Et1t0E8OBTqWaSz4iKZDW1xZicISsnuPsgEDeAYgKROC43VR8NpuN/MZ0Wq00ok/eGwRxgWW0TOjOK/ZAhrov7fNAMoKVFJKl1p8UjEq2SQILUtU4k8Ol+mNfnLaF/QM3Gi67tZSzVuBujI3dxN73efEp9GFs0pAJLIoIrKrjwH5MrtpHiyNi9rGp8FF7oqbzjOBd94b9o860qO8aEY/9uHa9BrWPycs7sQ/CLzy2jC3Y43y9I1KdG0OUikMdX/vhfiy7+IiYNY8WZhE7G/q7nE7X5F0S6kVZgFVNXhT4JZwbcB6/REO9iY5AR6Aj0BHoCHQEOgIdgY5AR6Aj0BHoCHwWAr1OR6Aj8Ecg4OdeTf6IDX/AJv0kfJn21Nw2y9Lv99Db3fPc+OrdBrg1eXWSLxzY9ubxVJtLYE+tX2ULLf+I2aPoY4/42PQfld1tL+VldZaRsz5/6v2R933TRJcPs13myeobkEpZAYm6MdkJEZxyxpRVmG/v7jWsb+u6SbWaFvYsp6QRUnUmOmeSzW8DDxC7Kwji6gfBlclbSbVIlVRzDhOQUbdfveYPcib6SPjRTc29GUJbRPS0Iq9j13/9oOdtJXxN7tpX/F5wkpwTeyqy3zRubVJKUYngxFqiZkh8SjhWcW/OUwlOM6z0bLp5hGCNCA2rAddCTChSIkaKPCiC+U5yzrRQ5KNAOkYEdbN8OK8JVIvnJCMHFSCECzJBxk7UMiEtsKJZXMhlJk0hQX4bE6En6tvXBOvkXtmbjo5xnDRBTIse6tu8K/pAX7olE70Y3JslInAPyXGW3dpEXyzI1zCCdez15FrVcffhHBMIGJ+UE1vI88oyxjr9zwvv9znRS0TQZkjGhNQFTHNKStiZPj3xKzvxYkRS7KSQz9fE47wWigjxIR+2W6xfFPIIWfr6XrOtysXgVy5y23AZwOGV8W8Ma797PL4xVQ//Egj0JjoCHYGOQEegI9AR6Ah0BDoCHYGOQEegI9AR+P0R6DvsCHQErkeA58TXO3fPlyJgTqTJS2O/g3/bm8fv0O+f3GPjWr4aBrWv538PpfKvG41/rfSwCk1D0gQZub69UcoZgnWE74r6jbdTHO7Qb8Nu7+9nP0i0LWSb39wlYOcIuYktIOBqrBuKJArUr4WOCPgvGwshc3KTZBPEY0QoQ7j679XNCkUKCclFIgiRxvsH+Q3fvF5rWK800K/oI0M8Os/geHRFKCBPI6iNLsTrE6TmCKGciQvSCpKujtYXEoo6c4x9PU5bSOWax3RnUZA7JTplzAkMva5QoNs/sEeE7JPzoBFSutCr6lH4RMyWISuTsqxLJtPBkL4SsSY4TUab1DY2q/VKljys5H68HxLNJ3XtkxhtGOmnkvRcjwK+BXLYBPW0GSlDbZyK6+AfEczmMyIUMctsUZ1rcTiuCjZc67ozWlrPBaxZBuKiiR7cr+fvIsF1XSQyVp56jAirT8XYWxYrQZ6IUERUa8Q8euL9eawCTnWEYZ1dvNPZcs1nSo95r/F/qY+zH8tLc7zF/7i252/J97pYXxP//JwTr5/L7LUm53y6vSPwByHQt/oHI9B+F14a/2B4+tY7Ah2BjkBHoCPQEegIdAQ6Ah2BjsC3R8BP7iySvv1ePnMDxqzJZ9b9OrUuPSmY1wpPz5+X0ztq2C7H056zda4oKp6W2evrfC73Nevewcf058yn5G3V3j/j2/r5qtENp5f31yKPx2Wm+d6RPOrskUwO5gSJBrFlbirxYWI1GCfI4FjfaHt3p/W//12J2wnS18SmycVhtVZEaHVzI3/986ZAE8MAABAASURBVI3f+CVPRGjabFRLM88QyoJs3GJ7eHiQaxaTgrX/ooRn9cXm0X5+e7O+VQxRF9tJqUixI0eLbeLHGTIRRlH2HU1qep7IhgiZ8BG5Cz2YT/UwQoAmyNqcBg3+yupIkn2w26/sxmm7kdBNLIeyHBPECF9FkiCOC/3SlpQC8yyJ3O7FJG+gR2CXFMREWC+K8CgI0blDNCUT1uSJTG6I4GpLiV9bkMzs1/NSxjoXLpWVFwebCgUKJzpJUaQRLCbivKeIUERUe/u1K4UigrRzP/bT7rBuiWB9Z2t5H6dlrgEGtkWEAkys+39caZLYQ0TYXCUiZJs4Inb2NuKL+fBc7OlgAbt7FHu0PbUcATgWGz0iIz1O+FffDKbWvY4E6xZUOZ/FuhQK1nyNxWG7BbWekUL1Gnhcik4fEaGIRzntdcJKDIHaiy4chTULwy85XdvyS4ovi7qJS9J8A6UJajvrz1+b9LEj0BHoCPy5CPAvCWz+3O9TlvrZEegIdAQ6Ah2BjkBHoCPQEegIdAQ6Ah2BPwoBP0u8ZsP2u0auyfXxPq+q8Oz2eJ7g56zn5GRRJz258IyRWjAnT59jPBP26cvn9mf7Qhq54m1d26N993HOtQt8gv/OXv13+iuGVupkKLn3HcDN6JKcTPCJRnqtt865kt6I5dx6tZ9wsMlS148+Wk2PR0uPUy8u5XFFBn8xvaSm9X1Rguv8ESvpbqPtzwdtIXlNOJnwmu7vNNz80AgJvIW8vWNMEL4BWed1y7TZVsLXRKx9VquVZqJR+ufnT3L+VDEvB/Fm4iwiKRB/pXGBZC3cADlhUyjlrBvyl+2oCBBCAp8kiDv8RuzDsFKyXYfHhB8sHmfR9mGjICclVbZF08NWG2IjXCdJ+G5/3sv5KuGMY0QoIuZ49hQQuJNjIVNZkfuU0MhRILST+8BHxMpHSBF8SGAGcb55EAaWJ/kwVh4jQhN7mfWES1IlzPNgkwCPnkd626rQp40FojMi8A0Jslu27+pGYLNTk529TSOixkVENUUwWurs8aMQZ3m06CBOrGt3RAQceFYeBgU4ez9+u1cczmGxbTtutQU/zHMufFE46cHGpRiTVsOjxeuBb9M9v0Z8jaZRI/UzuPp+cVjZcF9wf1o/J+5dCrbrHzAuh/vSfMxrsy73tVPr9fA1afNPHkFIlk8uuy/n2pa94csr7jbRZRPPmfazI9AR6Ah0BDoCHQEj0KUj0BHoCHQEOgIdgY5AR6Aj0BHoCHQEDhDw88MmXljqnjdp9mvHFvcxo7v4mMzvndWdNnnv3F8hX9ubx2U/nj9K8JT/UJa+p/XAHE/iAuvT09ZZYhehp05vsASxFgby60D0RQ/3a3lde45s8nyG5rkcn49aerwsMsFyCYZOgng12ThBNGYIs4hQgqxLEHwTRKbHIZL++ve/8d/KBy6KCJn420CYmhxLQ4Z0g3iDDHsgbg3ZtlrdKv66ld+4XeVBKYUiJ00QdEGiCHJA8JlINIlMUjjOSYGv9ZwgaSAR3UNO6PgW8itlolX9hvVKmZxb+nBOcdSe8Es5K9HXijEHq8Rvt/MeZgIzlFJSuK+B/oaVKont/sL+koJ+IV5NakZg4yyQiwW8LO5zhFws5B7IIeoO7F3ktK3s/BxviQhFov8IcgfhYEBPEznFEUPWcHOj9Xpd14L6lkyMSU2/1Yob7ORMUlb96CMiFPEohd4skXZ7pTeHRMw+XvP8RULOeg8dBUUE1yMr0XdC16nDdovXyFMgWo2N6K/2wtqE3ct1v81uG2sR4aWzEmAVgQ/YN6cI5tRp86ej8SyauPaFuOJaT50OLVxr+1mEXuXQ4+0z9225JtO8Be6Na5w/wOdD6y+TW5/YwLHYjvm15wv+D5rXljgX586bnPPp9o5AR6Aj0BHoCHQEOgIfi0DP3hHoCHQEOgIdgY5AR6Aj0BHoCDyPwJ/5FM+7bthYX8psb5Z59rpPnuHL8rrorx/lvTU57rbh18bj9WvmLdbjNf7d53UI+Bq+LvKzotI/04PKOkkDBOSQtP73v+SfLZOZJjCL5KnMPU0hbe7utH140AhZWW8fFjghKlfaQF42mwnU9Wqt1e2Nys873d3faf5K50IuEhFUxMEYkTSq1D8BSVu2oyqJSj6TiybWJmwTJLB1y2a70UQPW0hX90OwBEFYWS9yDutVfZN4WK0EEymvRQTqTLqufvxQRMhHRChSUKqQc6NCXucpJvNCdU0nDxaxu58tZHdmvxGhqH2w4HNBICYIyTysZIkIrz5KJAU9RISca2JfIzhvwcCyd2TdesQuntH1EyMb8lKViGAaVfe6JSKU6M3XrmLp/en0ETHj4bgmpz1na0TUehExG/h0XERUO9OKLx+qYsNC7LufQtCa+C1c1MrF0bNSEDdpwiZUJqpfwez5WRFhof0RSbIUnThsnCXlpGE1cJ0Gpcz9ol98cA/5Xi/c/6ewW3bn3TZZ2t9Tn1GqV+AJ8u9Z5zDXpapHaw0Aj4dJrpg5qMkV7u/k0nZQ07XyHquhf3QEOgIdgY5AR6Aj0BHoCHQEPgmBXqYj0BHoCHQEOgIdgS+CQHta9Nz4Rdr9I9pYXos/YsMHm2y7r8bFc8tmr8/yeVo8j/Oz4+p79uMxcvZu82XAotDS/K117+lYvKG2/+Vo+3lpWQ49dvHBaIfDxTpjhSt1iPopW3XuH2cQMLhNzrh8qPm62ikg10z2KkLWC+Sb+9pCuNp2/88/GuHN7v/7P3BPRat//1vD339r9NuRAUnoW4W7I1LW+uZG9U1NqRJnQe5K7EHeBXmt27aF3PTtlVeDFGgQWyaXk/3R7SeOkR5GyFjHpCHL4zROigitIFIjQo5J5LefOIabW+Eg78NE7jSNkNWQuu63Ep70TC+yyEdR+A+53Dtcm0w61tEf2IX4F1eCIHc9v6XqHoM9RyQlj07lnPhaLegm7Sz2tdhehbxtbr9CjzTMOdHWpIG9eT1DXjt3FfJO+BXyZuol5kohcZosVTtsR4KFwn6dZyKmiXFyT55r0UcL9+gYj/bxaKk6ea2flTKv+HeLqO0xIqrROZeyM9Zh2UdEyLUmFY30J+bF1w7PkdFrckonx6eSwNaPBf96BjcvSsWIeFmYy3aL9Sa7HLUefnUE87Z8duQ6RIQi4qzLWxdSSh+a/8X9eauX5MUJrwnwDXZG2rVj9M/qLPxuOUh73PBysa0tbZ+s00L93UPZ5S6Z9rMj0BHoCHQEOgIdgY5AR6Aj0BHoCHw4Ar1AR6Aj0BHoCHw1BJZPiE7pX63fP6GfU9fBto/aOw8MdSwfVeuKvLRy/PxyGTU/k50/j5/M+lG+arCTtChjd06az580vgCL6mosd1Lvkx1WmHbafBn2uLPQdFSHtOnxuI8/o/AYvlIzZ5Z/U/MONAP34Ttc1jqlX9cAnGbW8OPH7kYo2vz8KUFkTZUAK7plbbi50Y3H2xv8in7+n/+j1fpGm80DriH/SJtE3pisNanGzee3cjcPrENi3t3fK2MLSbYPN87DxCe1kkcLhJ9JS9nRcyTicWItQxoXCM3m04ixvF6Re1PfUB43W8EiwvVRFCLSxKHIE+EMdEsd++RhoAInZjzrW8jbrEp463al/ONGJqa3kNJ4KdKABKlmUWANf0gJgm5akIURgS1XyZk45uIo1C5gm6g9jVtZj0isSBGheuQ06/gmbBaTvREB1ngwCh80yO2t8kDTnuDvIRidKcKfqrkioo4550qew/x7QdccESHHTeBQyK0TR+xs7tX6gRCfwMd73rmJZtg718LXUmIaVcQREfQ4KCdwSOw5pPAojmDCHtCuPs/1fD6B74Ym570+bcV7XsqnFdbXrNT+6bIc/ZOxmxfG9g+sxw1w3ygxbeI50/3pudc87o2/RnELTX5NB71qR6Aj0BHoCHQEOgIdgY5AR6Aj0BHoCPxZCPTddgQ6Al8KgS/0XPJL4fKVmmnXyONH9dUeEJ4ar6/5ER06p+V8F6dWQ4d/zkf/8Ss8367sqscFGIH+KI+aQFZnj2O/5fxs0MWFZYZL+sUk327x1E4/ahOnap2yPV8/rW5vVSBqi79SGYIvQTQFxNuP//X/CIZOiiQTfz//8x8Vk3WQvP5656DeerWWj9jdYCvIWYKYFTmHSeTp/kG3f/8lv9Wa1msNiIKIhDCK/JqkVcoaqR/YTRQ6PiLUSFrXrm9/QkB6reZgXRzjSAIFnO+onQm9VHHcar2WSUDriiyTkdk29uM3igskcUFfs7beFq2QdAeJfL9RHouGSCrbka15X1mPRYqUk2ArFRC6c43Zr0DyThDClhGid8veHFeoY6Jc1EwpY0ryEdSQxRPWItgPMRP7tdjfS87rHHVO+Qj7TUxL3aNSyG8yM1Ggh/hjP4t1rq3XI8LpqkQ86jZEBOFFCV/PjftILym730Nf4WufQp9V6L1ycdr5EWO7a9pvKbY5t9ebPWKO854tXrNEhCJCA/nYLO67/aJdPMGg5Tn2C9Yi5rzHay+ek8vY7+XFCXrAeyEQJPI/Gy2oLzxrNDEeGX7Fyc+qf4aq/Ir6+5pd6Qh0BDoCHYGOQEegI9AR6Ah0BDoCHYGOQEfg90eg77Aj0BF4OQJ+dtjk5dHvEtGeIb5LsvdOYmzeO2fP9wQB3wNPjN3wKQgYe8unFHt9kTRC/G42G5mIi4hKshXIvp//9//IXxe8vbtTyoNM3N7f3Wt7f191kxOOcekwURhobDjJimo+fyV0nUEOwijiwGmdwedMilpDsA8mo1H9lrDfKE5DJqxUAjoilCBZ5QPfAulrUtLkoE2iofXf/5K/AjqvVkoQctkCYThB3kbQCXEkVO0XUjbIF5gdWyBsI0lhEpu6U6IuzLTfJPSWSo2d5L5c2/NCzAgeJtCNSx5W8mG7x4hQkNRk85AH1Teisa1//KANwEJ3LxNE8Ug/E+I4i+Ms1ptEzMTs5Lr2pacEiZzoN61Xc+84u35hDSZYwRhBH9itM1B72ouv4cj1tv2UREQ113xprl8NO3vVdx8Jm72bcEkqXgHOmevg+6nmWfo7Zidi3C3VwdMIZ+MKsQ8bx4YV8HHa9KxEBKlj9uN6zAo5IeNHcLQ02/Ho60PwsXkxdxeXZOG6U42BZTftwzsi4Kt8LHN6X6MJ9Vhsx7w/Hc0vAlms7xc+RXHFY/mUwr1IR+AYgT7vCDyLgH9/PifPJukOHYGOQEegI9AR6Ah0BDoCHYGOQEegI7BH4NJ/Y+2d3lfp2V6BwPHTO89fkebZkOX98Kzzhzi8rgPj0eR1bc11C/SChef4pJlthzrmb34e7+ol2yG2vgHFeBRmyyU5cv/jp6exuvYePh39ljv1moz2uebCQXMW1beAd97TxA8VcnNzo5SSthBu2m4hdMdKidhmEtQbcBETWSUnlUgQxqNMHqeUlSH8CgTbFoItUhAP8QLROGGDfazVWnzkVInKsvNNObMOwNQPpNCP65AEOydXnVsGAAAQAElEQVS2RExiZKbBpK0JQvJXHwjSCOKrkNsqJKRzuIYiOYxet0o56jRi3tE4QYaXLeuFtaxEbveQIFkx1tNEdFqt2QZEKpZI9EsCE7iugUm2ea+FXgr4OXsCB8+nB2oYV2qq2oyElCtxTS4nWEiK2M2CmvQVCU4yafKeWfL1KLuvvWaBM1ibkDkvQTW+4D/RS84D85D/oCgiPOxH+1mqcfdRXbgOntY1chHAtuYaEXMOrzcp3jt+3n/hunsfEUFYVBdfv4hZx1htHiNCKWWgydwXUlJQh7PWD0WEpFCKhNF6lrQT+1ioLQu661pkfzwJ9Cexc++euFePS4kIRYRSSnWMCPko7MmjPFaZmDoX4poWoWOtA2qhjzkuZN32OtrnktT8TnBGLsV+5BrteA+hM3/AKiI+soM5N7gK+A15GbmkFs/BzXgbY4t7FbYnUhfmVL/8c4fpL+/jGzUQEYo4L99oK73VjsCXQuD6ZtovrlPj9Vm6Z0egI9AR6Ah0BDoCHYGOQEegI9AR6Ag0BPzfV0t9Obc9+FgK07Pn0u+UfjawL5xFwDieWrT9nJzyv9Z2fP1bHLV4JiaGZnnNeFWMazTZBbTp0zFqS7Hzk2d+w86i4+PR63ilzr18SarT8x/1GTHPhV87Pl/hrR6+xpZFHuPVZGE+UCs2R3HNwbHGHik8PD8p8DVCzCGfkpbq2ZEcznNWnk3wix0qjvRQRz7qz5XHnQ0MVUWHBy6VvKr8gq/DOTkMu3pW8+N9bmTJJ7f2E8pjaUt+s7fAnkSEImfI1JUiQtM4aQuhuoI4FcTk+q8f8GaQjthNgBZnoYJjttuN8sqxg8KEDGsRsSvsjYccU98A9Q3B+hzvNQTfiKzIqdacqJshXMf7h/oGqXXbBHFZ4yIki+bDvW7w9ZvDYi+2mnz1CCWEK/41J/0Rt7m7U82Dg8eIgOSjPiOemgmjwj0L8Q1hOm3NKtGnJJO0JlynhwfWi/zV1u7NY6SEh8+gbKl1ve8A14ikxLrrFXrMwwoCeqx+NYLaOCiC2NnwqO/mjl9BPG8hym2qUpzCvToXFrDNKStz3RIYkgSj5DdnJ+oW1m1oY0TgMottloiwy15Sdr4VBP9GXveC8fW+29w2EqmK5iOlDD5gnhLm2Etd3fVRMTuqV7hHKsZgHzg3MYk7kKsSvwr5VpNH/Lf4jlxj25rIB3v2UGWpJ7KGr0lWRCCpupz68B5971rc2ymf52yBg3+RAqCqzvy7nq1/j79+D+4iwHQWoT2K6hH182t/uEfL1+6yd9cR6Ah0BDoCfwACfYsdgY5AR6Aj0BHoCHQEOgIdgY7Al0XAT4+WcqnRpd8l/VKOvnaIwBLH5crSfk5f+r9VP65xmA+6YE9JHa68z+y4+uM8eDLbRFX3p+XRqt0RjE1Q+7lAoOHyODZt4XRBbd7L8al7SFwjXRT9UccSr3P6VwPkXJ+P9jRutko5K69X8tUOiMOI0GDS128B5yzd32u8h+RlrX5NM0TaFrItCfIRctTEVmEURFyG2PRvGJNmJglxgfOqr+QpE2/BoGk7qZKm9TcSH+QTdS3MNJkgpE8iJXrIN2tSFY3UmOO3MuE3QkhPfpuWVfdMETnHZBbQOfCPPBDirJIgEFfrAaWoEOc+LY7ZE7U5M00KJdyTvD6yP49i7xEhE46uV5ibXC3U2YJloWbkpIncEQHJyw7cC7qQiGAI+YiUxUQ+gr4IsirjV4VZwr/5aA7TCoytJse4Hj6ui7vkWla8XdaU7GmDZJ+IubfZIkUcrrtvcUQ82pnuY61bIqLGRoSnVZy/Cqa5vDGe1Ihir9V91UVC6siH+1yKl5jX/aG3Mx3Vsr3eJyj2jaAwuk/X8r3S1q1bvNYk0uwfkZrpYHQOi40pZ6WcFWAeMcfZ/qywD8CTHGPxXPMR8YI8c0j/bAhw26j+n0zNsBjrGnOPDPU07kupxv7x3RDwJW3y3Xqf+23dL8d5pX92BDoCHYGOQEfg1yPQO+gIdAQ6Ah2BjkBHoCPQEfhaCPjZoeVrddW7MQK+Lk08f4ksnwtZf0msfR2zFNsOxauHlutnjm1yfdSxJ9icTdIW2ngc+7vP277b+Mr91nBwfhJeF7AuR6b7c2m3vl/oynsiYGgtL8z5ipCLFVLKWQ+bjX7+/KkCyclEfpN23Prt17EGm0TLkKYmOqfthvWN/GbriE+BgF3f3sJvhawrJSkned1fLb2+/aHgj4lmv6lbTFCmpDzkSuBOEKeiB9u97oImUCu3Qx5B0hV8HL+hz0mGoMj5h/VaVW5utVqvtHl40BayeqKvAQI7UoJ7K/UtYuctJms3dyrTVmHWmly2FYih7YbYu3uxIB9zFcdu2VLSZEI3ZS8p6GmAzPZbqu5poH+vr9ZrZcjZB+fB03mhXWvsCG6ijvu2WMdFAo+IqCSp803sVQppL1L1JbbguyXPdnT/+GDztYlIimCOaz3Ri/N4E8SwKL+5PNzcyF9pbT2nJNvnHvV4OIaZ7Rb3M0HOO19EEPIouNHaHNA+N/S2BavJ2Aat2+mU0Lvzn1qKCCVEi2M/Z682R5AcxfYnkjK31CDvMyWuGTE5z3NCXnVGxH7vr0qwCIoIkUzf9fC1bvK6PbTol47LamCoJo/2ZlmOj6tfV2tIfN0Of21nB/h8t4tboWs7OB7rYv/oCHQEOgIdgY5AR6Aj8OsR6B10BDoCHYGOQEegI/DFEFg+ALHu9o6fK3hu+ynx2jVyKrbbLiPg63EslyPm1VPXY1657vOt8ZertOzVa7m9anjJx2Nw0+boVqGYOdjJzB88rszz2f93+zzepeeX93iI37FvW/XoNefbyY77OkRztwbys91zx3U5RMC4NDlceenMV8ZyTdxBxWuDrkicTJhmst+ub7ju/uGTUs4QcEkJkjBIMtWPouFmLZOXCeLFBK3vowLZ93B3VwlMOL1KwI4QsYKAfIBU3tzfkUHKK7+FO2Ee67ySf2OBBJ645SZNJmdNQJMku76FmLxe6d75yWfSOEO8FkjNwlwQaSZNa0I+Bkhl+0RKUqjuZyLf5NwQk0WTIrGQWUMKdhOqtk3sY/hxqwny2Dk9ppzlfM5lAnEix0iPkQdVHHJiKchJMlJ63URyokZEaAtxWt9SpteJniOShN25x5prI8c4V16tWcpIVB8U+SAMklUI3ZOnsB/34vUtOfCWpfqyjqOdZbLeNs8Ldu/J+nxtCutTXZ7Yd0SwxE2AxdhN0yRUpZQUEVU8Pxb7uZ9mL/imnESgfM+UoBUvYuci7yYY2IPjqtQNYrNPkzqde5rwtWCSgtxcMz132McC/oX9eY8WbjZ6YN+uiRTkcipv4FguR/wxq8CiS/IsEL7fXiKLhL6xFtPfRgVPb+0Yld9mf2/dyLfH59SVXdreClCP7wh0BDoCHYGOQEegI9AR6Ai8DoEe1RHoCHQEOgJfCQEegFxsZ/ksYamfClqun9JPxXTbxyJw6jrYdm1V+56Sw/jn7qJD78WMwFc/nzxua5H2UV04mVzaCx7UPnjevHDdcwtLGyHf71xuYKlfsZPqDkj1AjGeCml47gGTAn7liezXa1KdP1znWM57f7+Vc3truLTxip011zZeEfLEhXbq5WXBaRgeTxuW8rhyUUtllZU3k+J+owLZuhnwN4Fp8uz+QeVhq7xayX/H7ub+XoU/A2TlyDglKd/eSOtBcbNS3K6U/7pRQp/JPfK6qZD8lclbclYC1yRqhEzOrVaDAlI3DVkJQm6VmD+Mirutpp8PMuE6sB4Rqm8G094EoRnDStNmI9eRyT7sPu/p8e5h7rMMSbHKSj9uNLQ+V0nilMlEAm7+9/8WPwVKkJ2w0HXMOWtYr+ubwzV/BD7mDifv2gpzkPAPD0viiAi5L1QJnUTKKWkAK/efM0Ut46QEnhl7zuzVvgoVsEnsKdJA/iIfpIcgnmQCNFIiZVJEKLy4kIhQiqTlETF7uX9nC69T2/O9Hy62N1uixtxrVgSLOEaEAntEMJtP73Ok3wxOjrHVOSLwsW8K7e0g5ptWHKzyyWk/BrHBCKycnu4Fm2vu503hOhsLTxM+FuuXxHu/tH5+zU2dk/NRv8nKF97G8pp84Tbf0tofsMW3wOPfJ03ekufXxR7/Vjqe/7rOeuWOQEegI9AR6Ah0BDoCHYGOQEfgj0Ogb7gj0BH4Ugi85qFQf67wpS7h1c34ujW5Omjh2GI9Lsyor7mLCDs4nbXJwcIzk2Vt62fdTVTCG0CEnHXxgnNcEvt8S/H+myw2cLzXxRLq8arnmE+csE3y6qOUp/MT9Q9TPUbrKFq/xXG8v1ObKqeMZ23XZDwbvFjws+/FdK++Jn9a/bNV+deNph9rDZui9X82SpE1QZzGv35IELSuUCBdB4jLCMpA1OaUtFKW7ketf26V/ue+krZxT77NWH92VylDvP6oP8oT5N0AYShuFhOIzmcy2CSgfKTQlJEhtLnNerhNddSQZJ/AZ/tAb+SYIB9FPufBXMlTj8Ha7V9/a0VdQXYGRHLaFuWHSbojdjvB9ZJpwpt4KFyVuzs6CmVixR4jQhFzzZQyZfDC7k1kSGrXLhN7nEaZBDXxKYjMCUlgMtxAiKP75ydD6IrD+RK5BG7K5MZWiHdslXFbiV7MErUnekep+VPOighN+Af1I9DJP9FThHsNXENB7cKe3AcBnNTBz/YUocT6xLp8JPwDBTuftD/fyAV/AmvdqnvRYrtHxPaIqPnE4bnFuSMCfMELf7pWocfiPVvwXZ4RwXXF4tFCjI6F5cSaBVUT63OtuV8Fe/TCV5ZgnxZ6r/uzbmHuvXzl1ntvvwgB395NfkkLvWhHoCPQEegIdAQ6Ah2BjkBHoCPQEegIdAQ6Ar8/An2HXxsBninK8rW77N29FYHf+Bpfer5ZGS7v3fJWDL9hvPff5Fz7l/A7F7O3/6G47ve/UN6E4yLPN1XT+PdagrBNBuIma7wdNG03KpB3m//5R/7K4MiDcs5SCm22Wwki0oRigVCE7tP9KlT+DdHLel0bhkrKJo/+u3U3W63Wa+XVWo4x8+f8xmziw28GBzd8HmkCAtkkcoKw9ZgxCfIyE7+CXPVbyMmkNCRapqeIIEM7Z9292VKSNPlPjCq0X0y6+e3jvGI5KYL93N/XvzvYaxMkKy70SBykpXWTyhEJG43Qx7DKsp9ghFe3a7lWAQe/MZxW5CUIT/nvBh53OBJMPSLw81vLxpRwzN69FEEv5FY9HI3iPAhRnuDrYV5L9J1ywhAydiMEsq8NBgYwIC6Rb+QazoGsEMOnUgII9mbdaxH418n8UYiJmG0jRLvFZPO8KkXMaxGMSASjpOCP84kj5jaVsAXzQj8W1PlkTiPoRf4K7olrsl/f5WPxyel9Rzjjbgk8d9qzg2OfdTpw8CbOyYFjnzxB4BxuS/uToAuGU3G+DywXwr7hknd0LN9wGx/c8vJ+uKR/cBvPpj/u7dmAr+HQu+gI1kSF6gAAEABJREFUvBsCxz8Dr5m/WzM9UUegI9AR6Ah0BDoCHYGOQEegI9AR+EYIfMLToW+Exvds9dx/Ay93s7zOS/uxvsx1vHbdfJnhnH5dpvfwWu676e+R97vkaHteju/Z+9vzzveImb8mMp31RN6z68/PNe/yo3d2qcpy7aP2nxKEZkDAwZNqTNI4zGTnmEIjZG+G/J0e7rWFZBzpYmXy9WEjQSIWZMIe2HwrmJsrEIi4aYI8nIgfIX8jgvmkyYToOKkQZ8JvhMDzWCBeJ/KYME6Qy/PXEA8aIind3GrAVmAV737+owSxKQjEDT0FPSbE9Swmh0WuCN/ktOhe2JN7o6pM5rqe4y0pshKEqCUiaUuvlhE8Jsho9+m7OiCya505rUy+BvoEuW3dtZ2vjt6bhR79xmq1tQ9srh8RigCTOmcx2CcEt3FwHqZsY6uUvAcId1wKWG0fHrBDGtc9B1avj/jlqtcP8tbx6KNwPVLdB0lrXW4vTrtFzLmsF9Yi5nlE1D4jwktVtxIxz91rm0dgI18olBDnaaLlQf7J1wXx9cg5K+p+RDoSsOllXLsGvg4W57bs7S13JJFI+2M3TxGyyMfOZlXgWaVOzn3QD/edDmThS241YV+ytGXrljZvfot5RLTZh49LTN+lGND4epzN1TCrTs25jS3K+z8lbX0x7vPZ5hiPX0DafXRufEmLx/C8JPaP821gnRu/CiCtv2U/x/fv8Xzp2/WOwOci8P7V2s/Aa8b376Zn7Ah0BDoCHYGOQEegI9AR6Ah0BDoCfxYCfuZwSf4sND5qt+2565MRwqUgPPWmtP+7mGF/+rrsJ1cop+Kdw3I5PCJ4hH0oESFxPhHNx3Jptlz4dGuWY5eW5MBu487gmL1gL0dSm9v5/jYDezzeS8UA+8n9L+zHcW2+fC4NLyV4lwNpfstxWWtpX+izS9E8chcvWim+f77L9aHv861W8Nn1cmS6PJdLl/RlzE63e63denhu3MWZCtmpAI9WEzGeOCNCEeclpQ3RI3l+3qn8c69BOGNKNyutbm/0MKh+NfPtcKP837PP9K+1HGdSdcppF0MQsf4Uh78uOkE4RsRM4O7IsMINOPz4oby+0WpYK2+LhpIUkLybtLuhiI8USiYD7+50h2iXOPT08FuqG8jR1XpVF4O4qvjDdZE5LpToyW/gFoho0W/OA3WyYlhpBdm8oq9htZKJScL0ANFcIK4jkQFDyrkS49vNRikTlzI/T5Cyu/78i560xCfllCQarza0CGyZetSaIKoH9FB4Rf7K6gniuYBPkNN9ZtaT9ZzkngbiBvrf3D9AVj8orwat6XcctxI/3LUOPY7kVj12TREfiPOLfXg96MUuEa4vRQT8ZZHJ2ah9z7aEHhF1XRwRj35M92fa2QOLhWTK4LOi34ExYo4bTUSTE7eaMyLq6HkV5nXkI3bCMJ+OszDzWt0veiXa+UVX2HfVsYl5FetNTtna2gtH157Yy7TdyuL5C1N8W3djb3nbBpzhkpzLvow55/P97G1X36/z3vHLEGhX2qMjPTbxvEtHoCPQEfhlCPTCHYGOQEegI9AR6Ah0BDoCHYGOwG+FQHve8Nz4W236m2xmeU1e0/IyvumvyXM6pmVcjqc9H63N99FySmteoWD5UYL5aREr+m2OYCdNUPdnsMtZhHZZdOEI1pqg7nNZX0owaX5txHT12WLaeHXgt3VsO31ufI8NLmu0fM3W5i8Zk34+aPQfaOUYi2I71VvDb8E6UU5ZGRJPtkIuCoJuA9la7u81/HWr1e2t0sjqZtIIGWYC08SYCbECoWkCUSkRFkoQmhJEIITlBIGqDcSlpAi2gESEJojZAlFXIE7FMTIfhhUE56QV8cN6LZPHKeXqYbKy0JeFRHqgL8LqaVIyYke64m/id6IniXqaj4iQSckRUjXwVV0CB+wTZGzLYe8C4Sdqpd1+vFfPI2qQBAkruspprumYIGdE4AZdzr4mSEomnEVVtxM5PWSI5whyMZ/AcgvxXIiRbJM8r+RtCkUEpYqUk4abG2HgDG3BVj7I4Xxep5gKvc25vCiFpCCPOCJCEaFCTAQj+44IVlRtVdl92MdibHamw4GWgIBAzE1HbWcCG+vO0cTziJh74L6IQPc9l7Mw6ppjy7WpX3m9czYRbPHUo9c8ev4eEhHyXnz/VWGuP+Bol9Tj6e16xXJ69etb3ftEmxbrqJ99umyTj6p9Nn9bWI4f1cTr8vKPKgWhFoYvdi5xs/7Z7bnmsXx2D71eR6Aj0BHoCHw/BHrHHYGOQEegI9AR6Ah0BDoCHYGOwJ+GQPCE7Rr5GFyCtE1Q/7iTvZedvHDvx0/+PD+dwiuWw1VbjuXQYzmjx+W06tdHV/fv+tG2+aT/ttDGJw7vY3in9KncrjT+60bD//63NqvQlLmoTn73oBxZ8Z97bf+5k/6+0fbft5qGrJsHyEtiHiCCTeRWYvVho5IkWDGZC6ukGL5ScIaydchcrxUYQvtuo2i0DKFpMyogoxMkJKfuNg+Km7V8RLAOgUkmbSFqt5C8KYVMOJuMXq3XWpsEvf1Rxw29TPjX2ERTFpKacAx+sJKSvOy56C+QPCRtH+7lr5H210CLHi0RxFNfiyPlJJOrkQcI663SbhwrYVsUERI+zl9M4NJrRKpkqkf7tXTBmn1GiM+pkbcs+g3ggX2ZfPc+CcYqmQz3m8M5ZWpP4LbVyH6d0z0NqzWlWaOuc1aBTJ4gnlMkeePuISJUIHonZNzVjQhFYAeriKj1CvrsM2pLHs8jQu7Lc6/ZVoVcNYoYIROkrGU00c88Imp+7Q7H7NSDwfbiWojzHCyemCTyVlyGlawfu6SUZWyMqYzBscMb5hGHe3pDqi8dWujOwiCFtBe1w6tNmu3S2HzPjZdiP2LNfZj0tVi3fESdyzlPQns55J1Wvd+dBGOTd8r+sjTU3/3+VRvdDzq/nbj1CqK96EschS6OBdOnnce12/zTGuiFOgIdgY5AR6Aj0BH4rgj0vjsCHYGOQEegI9AR6Ah0BF6BQHv2cml8Lm17Evic33dcvxaXj8TgI3O/5Zq0voLnm7Nck60hWn2Dzyao89k8PM6W5aeteyEWmkyWpc+hjhMdqoo49tELHfU3PhsC8xY/f/+H9ecuXvqZTP6NZNr8vJO/ZjjnLOXQAFHmt03HJJmI3P7nP0oQuIm1B03KShq4+Cln5dsblSFXrs7rwm5y0SSe8xcIwC0kZSE23ayVMjGIvxp4gqhUCuWblVIySSptyyhBrBWIyUzeCfLSfmm1kvMN6xXLIZOPqx9/zb6Qj+N//7fG7VjzJHJGShIkZBXypcxc0mQyknUTmIW4SjjKtPTEXlca6MUEdYIUDvxEjxFRa9p3GvEFC0WS3ywV+Uhbz4io+fnAXLRh73If2O0QEcp5UEZSymqHe6tz1r3HLYSwc5hAFb3Zb14XNUeWihK+tke4N/ZmVjuw5MRaUia/JTFirf3TFGs4ESOFIizGnXwpKSJwKfJhfCO8HjLhq90RgS1Tbzf3YF+PJJR145RSUsq5mtuH7ZbgurZ9tTWPEeTeiefPia+lRVwji3WLsbEodn22+2DnV+1t7VQRQ3BOTvn/CbbgilnY6xIaprtzabW+M+8HgmVpBvuckrb+meOpPprtM/v4oFptK208VcYkq6X+vrGjnTw28fyTxH0sZd8TvfgWYlD9NxRPTskn9XlQpjaF5XjE9CnnqbpL26c00Yt0BDoCHYGOQEegI9AR6Ah8IwR6qx2BjkBHoCPQEegIvAWB3XOX5TOsvU7eunzquVWz4fNbnxUAdnhuZOndz4atx3dP/raExzC8Jhvb8iPRlsopmu6Rp/eYrB0LZs4a6xzWEZ9LT9Vn9zgw7m9lHB71ooALg0HSYS2m3/0sbGApTJ+eS4el/tTzxZZlOusvTnA6AHasKE9Sgjgd4F2n//6pkjH/WCuvBq0gbB/u7nzJ6zUNNJ/j/b38VczWNUBoQspWwg1DRMzVGAdI24AINNFqYu5u+6Dx7kGbn/fCVXUv3DQTxNw2haabrHS71u1qrRGf7cODVuv17EeeiMfc8gE5DONobS+JPBGHflC2UoKw9dvGq6TEvgbqCFJ6JLtJSSfwm7Sbh3ttNw/KkJRBrnktWJ4lImnzsJXfvA2FCr2zqAhmKatAxDqP30pdu3fI3O12owTpi5MK+7V/k4ikQIzFVEnvlaIu2hIK1uqUPrfkyuRxDpPPhdqJuvM6n9QuXMviGrYjgbnmyAmNExtNoIjBNR7HCHuzxOgclghsCcG8PCNmW0TIBHHifhGmiFBEqB4MEXzUifb2CWI8cd9EPK7p6Ig4v7Z0TQs/65bl+mt1V2/y2hzfLO6qdvf/oDA4pyJivqcOl+y8lMPVLzVz/02+VGNva2aJvvXz2RbXz47G4rzzp6zUNg4qNcul8SDgEyfGr8knlt2Xcu39BOV4jqmfHYGOQEegI9AR6Ah0BDoCHYGOwJ+OQN9/R6Aj0BHoCHw4ApeeW7W1D2/iDyrQMF2OX2v7y86sv7q7ZTC6n9cf5PLz3CYHC7sJMTtNQp/jUTxBYi91mdnxWBSX8ut7HkHbS2F6+mx793ja41XWZW3rr0pyFJRSgrCERIQDloak8XbQFlI0b4v0n4389b03f/+tcQvhCfm4ubvX+ua2kr///Nd/afuwkSBhJ9YrWUiYa0TOCgg+7gSZKE2QdDFOymPRlhr6161MVMbDKBOmldj0+t2ouB91l4rGv9baJukeAtoEsaixvr2VTG5SZAW5XMYR/nfS6Fjm+eZGsVpLkL1lYlf4+k1fuFPCt6pfn0xfXosweVtoMchRlDwnppDbut+Arl8HjcF7w6xIgyKvZGI7UcMkb3vjNSJqb4OJUJwLRSewcazz1b7px2/4FjC3OJYGWJoYQikPaseEr/Uai2Jf1yzukXiK1Rj7TdQR5XHTFhJ58rrjLfRVc0AOC51imrA7n/0L+n70OpNCDQZc2QXrBXx3S7ONeVt3zupvG1i5R69VoWZE4BJ12j4iQr52bf6aMSLqNVM/PhUB/15rcrLw/E+Mk0t/nLH+HE5fd9v8vPJratdfGw5/Vpv1y4zu2c200fqXEuPX5Fc05tq/om6v2RHoCHQEOgIdgY5AR6Aj0BHoCHQEOgLfA4HeZUegI9AR+JMQ+KLPyvxs0/IRl8LP55ucyv/Wui23x1P5f3eb993ko/bqa2R5Y/7ktzY3dw8zqUcyk7LDPxtN9w+afmQNt2sV9NVfP7SCfF2tIWXv7+U3gNfolViEIDShGBCilVSECCwQw+PmQRskMiwua2LMkLTOV/65r7yD6w/YVusbxRry82bQwHijBBG8ld8Evrm51Wq9rkTw/c+f2jw8qBKO9OuT8juCsWgLWVwFn8hZLKgSnDiZtKr7gsQe2fMWmR62WuEHl6gUSavVGlkRFsIA0Tso6E8cE+S1CfFps1VAnEuhzXajzHoGG9smiNgJUtdVMBUAABAASURBVDrIRWH5iAhFQHjSg+cTpKhHCTtiv2IbGLnX4vjEGjHiMLYmdXMelBJ7wuYzg4nnBZKpODc3hEfn8mgfS4HM3c/xcz7bE/Uye7d4XoV1+5o0t90+E/Ej5L/rR8z78P8QkHJWRIgPzke7/bU4IvBpc/SIeU6pZj0YXX9v2PkaI9HH3o6y94vEbHdat+ymLxkqTtQoFc+p3p9A+pIU7+5bzoH07pWuS+grdyyHkcvVw5X3mfmKNHmPjM41kcgjwx9/fvT1exvA++6+7OXad8hGm476otObu0ZOJW01PZ5at+1M7v1vvLZu3y4dgV+JQLsXL42/sr9euyPQEegIdAQ6Ah2BjkBHoCPQEegIfEMEessdgY7Al0Lg0lOP5dr1Tfu54LE8Ri9XHq0v0ZYZmv6S+O/u2/a8HL/untIEmbkeBq3Wa7nl1bBSGiD2kDvIzbufdwoINcv9P//UR8QmBk1MDRCfJggrOQdp5vi61ZTqd4GbUK00Ggt+mzYydvQM37LKgyrhxrxstxKk8YiYkB3vN4rNVL+a2gVHCFvnvbm50c1ffysi6hu/tjFRvqF38giybFgNyvQuhfz27ob9eU8FgnX14y/KFAl23r3lnO0mE7eeF/EHAjDoXxzBvk1QO28EBTi977TLHxFy7hGyu0CKF795yx4yJHL9emPypzxI+JkUnUwOI35zOcgdEQqIXi2OIEYhJeJcy0sHIxiawDUZO0Jyb7lGbd1vFlsSPhHJoRL6xLUx/rOhfRYFawVcivdcxDVTPRL7TxHgVKfzh+eWeSb7OK7WxnVnrvaIR4PXLW3dWO71ptjfkrPEaH+LdR0f9GpTXbdiYX8eDiTYv6UZrS+l2Xdj2eXwdSrcR2ILRdyou/WDAay4VQ7xOXBYTJzrjNQ6C9dj1esT10dgspfm1Gxt/hlj2/eiVqG/RwGSo7kEkFV0dDT7qfHI1VN+ZmWxLjdSldd/cE2M75zgKJ/rNJkd3v7p++uUvDazWz4ny5zNZ2lb6g1+2+qerSA1jsVqY8T0qWere27cNeNr+BbZpXmn4T1xqheAvs6NLD05j+t73uTY+VzeZj/27/PfHYGvu792T54av27XvbOOQEegI9AR6Ah0BDoCHYGOQEegI/C+CLT/vj83vm+1z872lmc7jv3sfh/r7a7HM8+vHv1/vfa5Hezwqc+GT+nv2Y3zn8vnZwrn1j7B7vKW41K07FvnLDyse80cxV54vlwscCR1RPejcr/4OKd30Kwdftoe8D/BA3ykJo46D5qwHPqfm8W5hTN2+x/LGdeL5uMcbX4xaF409s9Ky3dqnNPMn16ftcNP20/LI3dSdFHf8RWljVxYIrSfN/sLx5QgMzPEWOGm8dutTni/eZAgmFYKmaycIBrvH+6q7m2ItQHCeIvfRJxjcobohGwtdw8qAaJ+c5j5OpMFglkcQZ0mfkvWROkA6bfdbCBrNxogHkU+k7GB7jdrK4EMqZR/3Oru7o4sPmsXVuQ3UQvxESHvQQAQERpubjSsb7ihcaNuuv2hCSJ5dfOj2lMeFNiFr52CHhPkt3NUIY/tG3JPkKwTxG5E4B5SjZOYaGTdfYZcn307LqK+ieyvy96A0WiCW4sj0C0Mxs6COp+Ody7/8GKxW0Qogvx1TVWPeJynlGUi2m8ED1yXgX3klCC7J/mruTN7C/es+UjEJmzajvJeQ7tc5C/YfPkyOWdvKaUk5/A+3GtEKCLqcgRjJLHz/dzXLgJ7tUiOseymB0O1U9f3wwSWrpFylnMcOHqCH8ms7evXyRs+Jgj5Fu6aw2qlnAdMj/0z+fCz4hCfW/Mlm3JnllMxtoeWf1Rn/jwU7Y5gfE5w2Z9L373xg5RlraZ/UKk3pm3dLcdTKdv6qbVHW/PyaKvHY7H9M+S47rn5Z/RybY1lj9fGvKffcf3lvOnvWa/n6gh0BH4jBPpWOgIdgY5AR6Aj0BHoCHQEOgIdgS+NQPvv+ufGL72J37C5x+sROwKtjWIuno7Ooj/0eMRHeyxO2fQOxzLvO6T7gBStw/dI3XJ5dD6Ps8yfqnhrccz2ULASVVQ/Z335qYtHsNoE9dmz+Z4anw1eOJyKX9oWrifUpedpPfZoCO20iCMWgro/l/ZDPcg3i9CeF33AkQrEpr/u1+TXNJoQHGXSN0zC0ZaJvwIBa1J2ghwsNDHiJ8iqYbVmJjnekiBd/fatY2EM61qByPx591MbYkeIVMdFirpm3TUTvxRXELTbhw3876TdKuTqgxJ1LH7bdZWyxof7Guu8ATFpws68YEQQ6+5mwtH+gtxbQeiZNBx/3tX1CUJW7M1J7G1itxLQ9/fkftCWHvy1zonFQmKTn67TmspDIrQogi6pb9LVtUyEszDbIbGtr9Zr4SXZV1Ki/2Rykbze9+g3hvF1/uQ+8Slg6/kEXu57wtf7j0jyiAvmyZvUTPTmanevBcLdBG7rJSfHJIew5UwDUfX9B9PC9fHco2sVJpj5fDwjQhGhlMkhl7YXyuIs7KPVXZhrnOeFfSjTC3kwqorENWEv2BK9RoQ8skHVwzFNbGC95rGNeUTw+dLTvc9SyrbWjwjaoTdS+bpM3DcRjzbM73bOlSWPLan35Lff27yNEQEegfPSW7/+cDtNznbTHDyedfr0BXfT5NOLX1Gw9ebxCvcPdHEHTT6wzG+Zmp9ZWX7V5j6ydrsnluOv2mev2xHoCHQEOgJvR6Bn6Ah0BDoCHYGOQEegI9AR6Ah0BD4Mgfb45MMK/K6JG3BtvLTPj3wOdqnuF1gDnkBOd2Jcmjz1OB/31Pe05Xzu0/6vtbrOa2OviXttfsc1uabOr/NJJjz91miBVKstR1JAxm0hRE2EKrAiq79+aHV7I7haQROrvn5cl0IZYnAYBk0QvA8QitP9g/Q//2gDi1py0g9if0Bw5mGl+/s7ifzCrpASNpOoZdzIZG5ESCk0QoT6zVpx+D42STaxRptYfAY8YZEJu1RzRSXzTERPkNqJHA/sYYK8dqwlImSSevz5UzLhvHHNQQM9WPJ6pQHx27Sxmu0FYrPFljJCdj9o2t5XKVv2+diQIiV5LyaEh9tbjdutKjZ5kPcuDueLlBURwJCVwW37QE568ZvW3o92h+sW8PQ04R/kZ5OezpJCMeSqT/Qx4WuphvZBnMBgYh+VVMZe8B0hi7f0Z51mZKwzuZJrOCaFAJjT6BPEGRG4zsK0noWaOCoR670UchNU19pHRCiBp+tPvnOCCETUcEzbc6RU8+vUQY4D8/H8YPHUxPvYiX/DWejlxWlOpb7Ctqs8e3rvTWbL2X1H2HHn9AUGd3Msc1tthx5nC1e5KUejfZ6To5A3Tlu1mma5gWr49R+v6a/FLMfX7+QoS8XItlMZbb9GTsX+DrZLe1/uzyAu55+hL2te2+c1fZ3LdU1s9+kIdAQ6Ah2BjkBH4Esi0JvqCHQEOgIdgY5AR6Aj0BF4FwTaU5PDZFj9/NnCM+j5OSm2J/ph1J89eyk+fg7W5M9Dru3c4+Hun1qW919wDzY5jLt25vxLORd36no227mYpf2aGkv/l+qX8rc+T43LOi3H0mb9VNwpm30/VtIAMTdC4k0QggEhFzlJjAkyzkSoScn8Y63//H/+3/qVwuO4ZV3aQtBa7Bs5K/A397f6caO4WUmQqjfrWzlPgYBMSoINlQnWyEmWqf4dq2wcwnYLQWly2XaFlFZZJUfdffrrVlt/fTO9ppSUIRvd9+Zho9F90HsjfVPOSjlhn5TwrcQn9SNC+cdtvdfdZ/nnP9zqRYGP2K98FD6Yj9Mok7ejSVl6w6oJm3MlfNOQiJMiCJi21AkliNxGZBbqTfSUchZOxPotV4EfecnT6kWE/MckaCTnRLCZQCVzjTOhWvsxPkiroaNjIq/7OzA7lw2MxiIxTmw+IpRT0pAhuRHnFMfot45ZY5GZZN+q+IM49xVBx4hNFpu5GSDERzmP+23ideFb58YxBZiTN2bx9Qa8avN+m79j9npV+HAhJIJgpu7Fea1eLb5ell3FSLmWKtz/ThsRCnCJmK9DBHNElquLXHAMyXv2XpcSEUpg4z3pWx/LXVn3Zjw28bxJs50am887j2fwP1nlVFvNdjLgHYwv6Q9fnZPXtuKfDYuWG226x0Vi+12ShevvqRqPS/LWXZ+7uM3+XP5remu5To2n8h/ntM/S5nmXjkBHoCPQEegIdAQ6Ah2B74BA77Ej0BHoCHQEOgIdgXdEYPdoxU9JDrPackkOvb/s7NQWPqzZU8VsawV3YNcHo832h4zAsHwc+/yuCdg/5z2lP5/h7R4vrbu4vqdCm+3VjS3yP5ujFTs3PpfgXFyzPxf/PutmuhQRVVLOeniYvwY5+Y3dNUQuawVyCkcF43Bzo9V6fhPYLVT/7UYKTtYDQnGEqCwatd04FwJ5W8ktyOMCOeq/F/eOtbv7e22wabuViV+TuBkidQsRWSD7qi8kr//+Yd/cSqn+PcCxXisiEAg1/BJ10ZgHNTfIVgO9+83m4fZG2ULfk/8OYfzFje++1+s1MUkFErlAAk6QqPXvL8Yn5aQttcUREcqrtYabtRIkdIH0xSQpOC1FExj47V9xBP1YCjhEsE49nxUDcuPCaTudUJdJPU0+ppyrPoDD6uZGA0T6RB48IWQnUvgGqS6CUZ6FGibrLRFpt0gEce7BhhGct0jZ12cd3eRyGqhZ07IPYwH+IqfjLK6/5RqNXiPGaxGhlJJ8vWy3btHicJxJ4ZQzIVFFYKNYOKGyK23Jbd/aLzVG10OW/eL6+tM4W2qGutmqpZwl31xHPekDD1dv0spEfGIDrejj+L6a8TzI6N0eGH7ppJLwwO3xlzZyrji91Z8Rj+d8PtS+uF7u4cn1/NDiPfn+4lfwwePcyNKrz3M5l/ZzyRf3R3U5nldj/+gIdAQ6Ah2BjkBHoCPQEegIdAS+JgK9q45AR6Aj0BH4YATq0xUel3j84FKfkt77WMrnFDWAO9kXXHbR9P3ib6+0HS/H32vTy501/T132HIux/fM/zVzpXFHcmYITtUHz1KGFNtAlo6QwWWEnkN+/P23Jkg6oRdI3IBcFIRaiAPCzl/v20jOeNhq67dkyZMja62s0W/zEjdAbOY0KEfSGgLWtURdk4eRAjVUyGvCMYgXR05ZNz9+SPj99fdfgqXWRB8RSc4njpSzUs6KSNiyfJjA3bKP2heGifreU8bPte1bWDRhbeFXCiQrFpSg72HnB1WqEcK6QEjSHLXtkKQ0S6SsQC/gU4xLsAfIZIXwHQkpjFs64GRNFupuIY23kK1b8lZsbSePddtoRhP5ch4IScrUsZCl5txC6Lpv+/htXUsih7FUCk3gaBF9pEhKNZ6e8ZnXC0v4UV/UicAHMtj4u4bosXBtraeUFEEiT3a2uoYeEbWfOvf6Thxj1Zh4bS9ch6aLHiNCiX4j5jziiAilnB9r6sqDfM65F4dhm+hzou5sL7ZWiYhaY98P1ohP760PAAAQAElEQVS5D0KYnTgDWxPUdjpH0y+NLdTjJb9vu/ZlmdUFotwCX5bXpDd+9Pzjt2j4I9Xj3L/tnXm80T7vCHQEOgIdgY5AR6Aj0BHoCHQEOgIdgY7AH4RA32pHoCPQEfgmCPj5cpNzLbdnqOfWf3f7n77/3/36vtP+kokxqD1p2tavPY6ISrwNqxUcYZJJPBN442ajYX0jk1xwdVqt1vVN4DW2zf1GLChyqmOBaBthVzyPMJkQmnKoQDI+/LyDyIxK/jrnaAIaUjhxw9pTfHAqWYEFSSlJ5NhSv0B4mhwVx0QuBk57i97Hmn+AwNzga/LX+gDJPN7f1774wJ+TfM7pvTCTMfCbsMHGvC/HFWp7zUS4+xZsoP2tT+xPmuv670r2Pib3U01FzhP0HVEN8uFYj2lnC/bs3lbgPKwyS2UWiOPEnPA6jwhKT+i77pPnrTubHafaTdkRneKYIMj9dm5m/9YjHnshoWzLq0Epgy/+PhM+/ruB02pFsaKIx5iIqPOIub79655R0twsmvY+4iiIccCINp/B0ARVG8hnfxV1isc+bLfYz+P7irM2eZrZ13e2Nh+Ps+W5T8cW7pNLfs52LJf8f82ar9w1cqq75e5Orb+XrfX3NF9bWY7HXp/V5XHd5+bLvpr+XMz7rreqHt8385+Vrd1932DXT1psvR+PTxzPGI7jzs3PhHdzR+BqBM7dW0v71cm6Y0egI9AR6Ah0BDoCHYGOQEegI9AR+L0R6Lv7JQhcfsLW/vv1l7R2dVF3ebXzuzgatWM5Trzsyvo5OY77/ebndr60/367vn5HSxyO9TnLsbXN59Xv/gnrBplo0spvh0JKrldr+EFsEJoms0zgefTX/ArC0CRXCBKQ9bt//tEGcvWv//VvmdD01/bCpirfrpT/708l8plcFVWycYM8NGD3Dw8yaTpQ0+apks+jthCYrpVtH0f5rWLPzcXmlDzMXxVMbeexuK+UB0XQFT4T5KwJyZzx974Q6yK3/Zu4roIZ6yv69L5NQk4QsPfsyXupBOqQFQlHzpQyaYoigt62KtsRnc2JOXnEGLGrKw78HGMM3Jd2c79FbSnscbt9EKlVv4aYHgsi9oer6oGeALDQ1wRZasIcbr26p8gK6iWcI2qWXcgk20b6k/FgD2K95q4equtVLejsX5l94OM49+a1IHdEKCI8rVLYZ0TUa1ENu4+IqH4RUS0R8ygPTVixyjDjSG0nKuyx2SPQLDi5lgVVss2iVxzsw/tKjK53kGHXQ7XTRwEvlVD7c+AbzCwM9XQ/3HPKuU73vdbZiY9W68TSsyZwl6U5Wre0+ZWje1zK+bDW7LnxVOQSHK9znxDuNpc1Z93/jwG/Z1j03N7vKm4FiRTaS6AjyVeXMSJogqr0qGPBfPZc+p51esVCy/uK0LeG+Br4V4/v/1nn2vj/O+FnQZbjArZdkmP/j5o3zM6NH1WXe+jDUr9LYu7t2uO58bkix4Au/U/lXK5bP44/ntuny1dA4Pv3cHxvLefff3d9Bx2BjkBHoCPQEegIdAQ6Ah2BjkBH4I9GYPmfeMf6C4Cpz7p2zyBP6c+lOhWztKn1dpyoPjs7Nr52fup5jG1+vMlzPJo49+mK7y5tzx7fNfm8p6cpT9iDh5cW9m4UnsrTLF/SYgwvSOOCnvQOJPUWOzvybN7Pv88+I3yS8ZUGGjhb4yVrR+Vb6JG5Thd4+Zm2uBWWYhs/8jOdYgyqENlyemT69J5pievi4sMBx7JYPqke+x/PTwa9uzGt1mv5a5S3/jriHTFrolGA4rdHW8UBkqvcP6hUkmzSCBnpt1cNiUAzbm50f3cvE45b9rK6udWGeeEH0ASo7QFZtqbeze2tJnwm1oYfNxKE8RYObZNDdxCi08NWOZKmJI34Db6A2DaQoILM9NceD5DRVZgLH5HLveZqX2mCyHM929yj32z1PtkWaxMEKp2ZICWvkLjfCnZZIu7277+VIUX91vE04svenUcEp7zSsFoxDblGSlkWjYVlNxJKkyTyFb8ZTYxbW93eyG/8KicW59P/oIhwjHaxjGA0sc8JnEeuiVcteVjJ1yNT27ptlrSLpwkuQ6EniHPiN8TmlLhOm0q2s8jJOtfK+Pnro4v373j2LB8kjODD+s4WMc8jvN+J/NOcB/I656yKcUS1OWwpbX8eq921iRtdF4PtAz0SLADQ8vBbyME1iJjr+81vi2OWfs/q9afdF4Q8kXFn5NNn1ejJ9a3PMn9KHvXkKFj2wjUq7KdsNr7EpCkq2HB5cjqb5cnCb2Pw7pp4U01fjrZbTtls/3j5dZUv7631ddnrI1dbBx5dx+Ox2G45tp+b2/fj5FzVZv+cyh9X5fWZGwLPja+pcCnna/L1mI5AR+AXItBLdwQ6Ah2BjkBHoCPQEegIdAQ6Ah2BL4/AqScRX7Hp1udjb83i8dH6Os05Lsnrsr426lQnr811GLfMvFw5Z1/6fE99ubNr9Ot3eZCNsHNzlt50nsv7WvtLmwlYnCDoWsH1xeel3OeSXYpZrp2Lfz97MhH48POn/CatiUETjxEhE3sTxJZJt4gdwVfJMooz4gGJKuWAqPXXOEMO36xX8tctJ2D3mXAVygQJt9k86Oc//8j/V8LDPz+1zmutlFX+uVe6H3WzkW5HJK1EOaU8aAVLPMC2PdwkbW+Zl6S10kyy0YPJwCqQcAki0cSi30gWaymF3PsskzLEsH23+BZxQByP+Iw3WRvy3w/Sdp20odcC+RkpqRLG+BgHcTzc3ZFzq7pOkxEh5wyIyjQkSG0IwAHbX2vpX7farhK88KhEbcLlr7/++T//0f3dT/Dess+oUqjp9bIjDwv9e56SCUuJrPVt47LZShDSxV+FDckbOdX61X8X4zhLROA61nXPR9ZTSrKUXT3vEYdK6uIssW/7Ngn23nSP7s8S0foGSfLa5vuGzZCObrEtdd9XxbaaRCyFMrmbLSLkHOKICDDmRuA6CTx8XxKgtOu99owPrs+evu+aCBSrhO9KC+HGYSmsJfpS6xWXk2fM1ohZAQVN2y1tzvN5lc/dOtrh6YAmhytfYPZejbU8Hpfb8nwp85rvBcs8+4TP1sInlHpxidabxxcH7wIca9lN22BTk2Z7MvqX9BNjN8wINPTaOFtf93n0++J1Sb5Y1Hvg8sW21NvpCHQEOgK/JQJ9Ux2BjkBHoCPQEegIdAQ6Ah2BjsDHIdCej7TxLZXe8PzoPcq/pfU3xXrfTY4TfeuNHW+mz88hcOVlttu5FH+03cAgaVitNeRB65sb3azXSjnPuEBepZzlr3HOfusUqV/bDNk5bUeZiDNp5x9DjyZ+h5v5zd6I0N39nfLtrZRIl5L89uvtXz/g4Fw1tGWdwso/iMkhrQcl6gsCDg85p9/4TTkr7jfKm1FpyBLknF97t4/1h4cHRaJIBKQqfTGKIyLqXlLOyo5LxEpardkj/lvnVChvi1ajlCBWYzMpFYlE8l5NPkYEBikTl9k75ZmHSzPuTnzysJYJ2unuQbrbyG//xnZSglTNJlQYg73dgomxTvQTkRQRNUmEx6KWOCI0E7x1efcBuVqJzFCil3G70URDli364GvJdRxubmS887BSUEcceZWVuIYKKVF3YM37M+mWIvB45rSP3RgdExEy6WsZIaRtW/bubAVy1YS7v2I7IhQRNqt+stUINEu1ShGHc98DEdi0O6ynNE+so3nvDEcnyStOi9E3TQ21bedubJqACQ1IjLOH61p08YgIpZzVfkai9afThzM2Oe3xjJV6hWv+jNcrlr3rJq8IP8C7xTvfUvd8KW2tjw2Bdm94bLbXjs5hcXxD3bpsbFINyw8vtHmLOjc2v+82ntvPsX25r+M1z5frL9WNc5PjWOe+Ro7jfuV82e+v7KPX7gh0BDoCHYGOQEfgWQS6Q0egI9AR6Ah0BDoCHYFvhMDyiUPTv277rUNGP4uu8pZu27Mjj2/J87bYz6/uisfiPYDr/hm0513+WASWt8cfC8LzGzdMyUSnFRNXAUGYIQ9N6pVxlN+e9dvBHu2XTG5BdkWETECmnGXStv7omZTCvtlsIMQG1iFcIV4DnzD56DEl+YiISpj5bd0J8hDWk3NSmVxzUuSkGNI8nyZlYuEShRO2ogyDMZpopWaGCN1sttoikUKebyFz/dapIhFS5DeD2Yx8RIRSylqtBnJNmkjsva8gT3NK2NdkD0T4ES8pIiT6aMSbR4t2R4EQFy6ZvDklJfyZKifHh0oZtdk8zLmpG+wn6poUYR/VwzknY8C+JqT+PuPDPhGhsC/2CHJyfRwUER5mSdjpxW8sb7kOhVixnMaiqa0Rl9ar6p9TUu1jmaOunP9IKQHFxJ6KIkiOa86DMnty/xGzDbNMQpv8xVEmgiMClR7Zg9cT87LDdb5eIRJXH6+7t4jZNtnPst1WH69PXDuPVYzNUlIoZa4F8NKySErcxFgQoSNMVQV8uGckakVSIN6LRZj2ot1Bip0m7fqr+6C/CAdoPnb7nCfv9znSa+3t/VLuMnljS9mZ94P31mRvXCjLWOte8vic2G8W78syz97weX3J00XaNs+Np6N+nfV4v6c6YS/+f1Guca1f71D/JRXvU+Op/N/J1vbk35En5dRmwOIZ31Mej5m4AGryaD2tncq0tJ2Oej9r6/PceKrSsj/rxz7LXMdrfd4R6Ah0BDoCHYGOQEegI/AZCPQaHYGOQEegI9AR+FYILB8lHOtfdSNnnzk9NuynJsfyuLrc6KP1Ku180qvCv4fTc5t8A37fA4Dft8vnLq13zuVdPt+2ydJCre+lGc+Ne8ffRDne525biUOCtDLBu727U4E49Fu14jABN0CwjpBuJuAwQZw5EwM2E8bj/b2G29u6ZPLOb/k6z9q2f+6knw/Sf+4Z7zX9ZIS88hvHlQSFICvMy1Q0bkZNkLg5Q9qt1xIE3vysvSjB4JkQ9tcYx81KyX+fbh5U7jbKEKq6GRS3K3mt5CTfBEGM35A1mWSBtaQ919nKxPMIUWqyO0N6j5CiD9uNPG4e7rVFj4i6p0Qex28eHmRyOSKAaxbbU874FZkw93wLLhaMwhEBK0mh+diC15ZcNFMNZUdiRph4nMnRnJISdQqEYnVCryMf9lvGFDC0b0qZQlybOk8QsgOkM3uinxgGCZxHyOXNAzZwNiEt23MiqzQRV5VWi3nhulSbP5gnaqScaX2ypUpEMKcuY8Ssu6cJTEfqbBk33FM7Z0oOGmqOooio4jXvgYlVhhAf8hFgUUd8nddEsXNWm0LuScEejGMTLY/CZClM60kN4mVhOTmHxfO96MmxiHqy9lmGCHfxLtVOJ/G/qDxZcc1jeeI0G57EA/C8Mn96vclsedfPZZfvmviLJ1vu2/rZdr3Y5KzT77rge9Hylv05vsnTPG3F4+NqA3w5Pq5+LW3Z4yX9XNeHO5+9TuWZV/pnR6Aj0BHoCHQEOgIdgY5AR6Aj8CkI9CIdgY5AR6Ajh5Gk2QAAEABJREFU8KkI+PlIk6eF24rHx9W3Pz85zvCY+zfT/Gz5yZaOd+/5E6du+A0QMP+334Yvs2Vv0J7dsfmS6B0Pc1eWd0z54lTHe3WClPzGLyRdRChBto0QhgOkqAnfDUSlCbj6Jqf9ICQL6yZK5YO5BzFGhCb8TRoG80py1kXJRKvzpDwoIB1NDsIackKc4uv4nE3iSY4fIQwNVkRwsciLT6SQbRh2WSWTdmkjrX5ule9HpbutpnsMkJWuYVIzcpZjRgjQCUIzD1mJfSbncx1yi8O+Nd+uZgREMnlccyI2NP/xPFiLCDmP+C1da4HhRC73n6kZEZVQjpQYJwhZ+iBfSLKM45b9TEhRRNJ8hCJCKWVG158YQ8anQG5atDsCHxZZGhXUqGb3GfgzCfa3HlYygb9J1HgYaw8DBHopxOC3vb/TyDXbbB5qHhFDaD0neqU5zlLnxfOqPX5EhILaxb157zufiKhOEaFAyykpJ/aDj7Eq+EV4hUXOiFBE1H0yfXqyFhFK5MhpziUOz2kQTQxF7tki+qlGfwTYWqyfE69b6OucyxO7YaniD9X+I3b3qHYH8532fgM9Jq5TBHi9X9bDTAe/QQ+X3m1m2C7U8T1iebd6PdEhAhX/Q9MfM/vAH50/BsO+0Y5AR6Aj0BHoCHQEOgIdgY5AR6Aj0BH4Rgj0VjsCHYHPR8APoJqcr26P86u/eOUrPz+88Fz5F6PWy78XAhfuv5P8/3vVfUUe8xjH8oo07xuywy+ZtB0hL92gf+HkPGh1u5aY2CYIpwgmmo8HSNM8DDKRt72/V16vK4lYffGbCUEIOUgq51CG+BsgxiBexaic4UxdXaiDEkRmylnjdlTCx294OocJW5OXiTwRoQiIPAjO8s+9hG/J9POvW+l2pbJK2pj0W2elVVZeD8r4T9Mok7LuF2+lFFLNJW9LEzHuO0fSajVohJRNKSnlLPt5zV+l7Phhvarrzue1oO+IqLaUqQlBnoeV9gd5rD+A0WoNnkwK9RjYv0gR9FDq6D5RFMRE0GMKWVc9on4efhALmeqV1Qr86btwnewztRGM3GsI37ow8cksklIaNEDym9jPXMvVeq2B3kfIfZrCT0Sp4qPd4fwRIa9HJEWge416wdxqRCgirO5H4xkR8qjd0Xr0NOLQ37YmhT02IWE1R4QCfGiEViaN05Zr4L8L2fsr+DRBvXg2P4841pyMnLUmJHn9GlzmX+2MiA9sybmbnCtjzE7JOf9T9lbD46n1bnstAr4yLda6pc2Xo5G3LG3vo7viV5Dlbi71s/Rr+in/tvYVxmV/L+1nF1v/SXRJfy7vcexz/m39OO7cvPkfj+f8j+3HcX3+5yFwfE+cmv95qPQddwQ6Ah2BjkBHoCPQEegIdAQ6An8YAn27vwABP49/FOn0Ezhbm+idjuP/8n2ntF8sTUPN47K14917vlzv+u+AgK96k99hPx+9h2SyK0NgbiGBTRiaWBupOuXQOg+KSNrc3atAvib0AfGYIKEqqWfSEjGRGBGKCIlzBcGolJXXq5lHw/bzn58SpJ6/dtnEaBqylAISz2/CTgr0nJMS4nGkZpkKZDPrmy2EcVbkLB/TyA8wJGd5uFe4/s1ArqT7hwcV5iJuSINb0YSfY+AqBWtolZojY8xSQk6Xh7Ui0y9kqIh0bUUQQn36jkAnLwb5MCnqcQK7gozbjbL3ZCM95Mz+GUWsc430MbGniTFFVqp1xDL5TQ7XBglma66RUqa8exTTUgUD/iMD9p2f8YwINWJ1hPhOzC3u0SgU+iKDgj8pJxJSh14KUnuiR7Gm3RH22enOYbWNEeFpFd8zKZHPs4U9IhQR8r6bmG+IwE7ftnnuMEvLbb2J/2cAS1tzrbbmmyooSzrqSDmHUk6q91TO8/7ataq4hiSk4jxJ9S//HUWD6Jz2ZWhnAY+o/ljot/a6HDGrFffoORIRfO7OWnennxuWOU/p5+Ka3TUuCo6n8u5shX0/yrGv99KEtYNzl2APzGKRn6f9bOcWmv/M7rNeP8ErAu2M7PO8VjmBje8n/yxYaEsnZdf33K+4T46E6buc7X48Nz5XpPV55OdLYDnYW/NxTNPPjQ6+JOfimj0o8iul9UEb9RrWuScoHtp9wfT8WR1Z9siwPwOtCerR2VY8zkuP2jy/5vOamOO+rsnbfBx7SZrfc2PLsfQ77v14bt8Wd260zyU5F9fsl2L7mhH4c6TdE6fGPweFvtOOQEegI9AR6Ah0BDoCHYGOQEegI9AROI/A47NRnhYePCud5/XZ0qn/rGy2Zer6PG1n8CMRS51aeZQ4eGgXeFgYXnEGuaqceL4aEc9mrM9KeVbmUYx72W/82RSf6PB0P+77UWaepfCstbAXy4c31+6Dc+NzDdCrLskz8c89gn0m/MOXfQ0uSvuZ43ppKe3+29lqjoVv+7ltbq/fiO+pS/J85ohQxCzPe7/Q49x9dWw/ThsYkDRCXJpAvPnxQ2k1aAt5GACZ+WU14SBItWGAQgToxJgSRjajgH3DNt7fayKHSVh2SVa4EuzFxCJk7Ah5PN0/KMywYreDe5sId/4R4m4akrbM60XcTtoSE5tRAwRoKhIVufZW0KhPa9UmSLrK3Ipgei7MV+u1Jsjiwg+NCcMtuklZ920hkVJKGiCmMwRsSgMNh3IeNFJzetioIKJIiqQBH3E4lwlcVMqOKsYpQs5VvC9qiyNBfEcklc1G/nrtUJCf3vFJ+JsYX6/X8ldk+w1qQuq5oea4e5N3As9C/16YqGOxHkEulIjdmBjRR2qVXX6W67kll6WQp4CNjR4n98m1Ef7VxkciR4IgzjdrZrSLj0lhY2JDAq+Us+zjeUQoIqyCBWTqTleC8LWVeXF+xF6HEgp8Ej4R1phwRhCLP6pAq95TA/fbAFYpZxV68v0n/OyzFNfaQqpvuN+M67R/k9n5T8kumusky24q44TQiRxVze7JUieLD7ZdwNG1LO6hrgbRp/zr4uHHvsah+d1mzn+9BHsOalsYmOmJ6IrD8bPMn6pZtDuCWfCzJUb1410QCLJYGJ497dfkvHPzeG48n+ErrBx0zy+VeV648yxi1CuOOYtqdNO1P5rlcXzU9k7PKq+JeTbpJzkc9348/6Q2epmOQEfgEgJ9rSPQEegIdAQ6Ah2BjkBHoCPQEegIdASOEFg+wXiNPqdbRs6W+XNpD54qPYqYHYo+/QgqNkH9wmfr0uPXatMdXZKP6vZSzZD2d9dH1X+vvG0fl/Kd8mm2Nl6KP73WIp8bT0d/lvW57tr6qX7SZLoN0srk4wjJZoIwQ25VAhgiawPB67dBCz5OUEf7QSza18kHSE+vRYQiJUUwQt4FRhOJCSJ3AyGZsYmcOSXdQKyOEMPpbqPV/VbD1g/lQ2MU+W3V7TrLJPGDJrm+EmsQnSRXEJ9yUiVkyWebey+h+U3lh1H+amgxj4CQo9/qRpyJukJf3raYW4oJQ2y4uz203UnsVAnYqRpWN2u5bs3hhOzLvXg+VtK2QD5vNLJX21BqnCIpQWRWGxiU2g/Ik2MkLiLqV1An8tnHxO0Wu4Nts1ivQkxEaKKvkb63Wwjrnc3ribWgnvWIUKBnRs8THznxCdmrzIg9eZ5CQtfuCNZtL7trbHNxzxCe9vN1L9S02E+E28divzru1q1HLB2KIqKK45tgAPsijxG7dWqOkLosYA4uLuuaj1oHvBK955w0rIbqk3OWbTo+2IuQCYK3LkWqw/6DNa9XUajmYA/yUdeo3ea2UdfXfi/0bLNl4tp5X9a/vLjvpXiPbFWM32YPLwDZW3uB++/raiAsv+8Or9gZv1Ou8PpcF1+UpVyq/iv6X/Zm/VJ/H7HmmpaPyN1zdgQ6Ah2BPwGBvseOQEegI9AR6Ah0BDoCHYGOQEdgj4AfMVj2hvdUeG5TyQrGJ2ld9FieOHXDV0egXcKv3ueT/lrjy/GJ08cbWvnXVHLsmTgvHcsZ169tbpt4dZcODCW/karNVluTXClpfXur8vNBut8or1cqOVQgiCaI2LvNnR5MOELMZQi3YX0DUZYhPYmHqNtC0Bb5j7S5v5NyVgl4O4s4IM02d3e6+/lTD/gPN2vlHzeK2xsNf/2QqBMQdAlxfb89TKhMsqWUIflWmujV4lruIahBBQ15UCWBIa5SzD07JqUgbSgNWSZMmaiQ3/FbyG2LCU+TXYm4DEEbeVBhnykl3Of4iJD302wJnwkfuR5+AyT4AMkLoLgNqocJUyv4TOw3g+08LVr9+KEV8+HmRnlYkWa+opm8a3BdYRshku1PE5yBJPymOkZ4PktKubq1j4jZHpHkPYm511xh4tqZVB25ViaPR8hKsVDA1feBcpLfaKWQYXUYatF252+DsbJEhBJ7H4n1XOAaERJnWg2yRErMMejxiGCORDBijmDEz19h7bd4TaBirmcEa9YYC717bQvxbZPFdS0K6thQZRdT9Rd8OIfFIW30z4XnZyQiFBEHqxGH86PFiueB7ZMnXG5f8irHpYv42cFYkPkGsHZKqsMrPpa5XhH+ypBWtYZfuDx1vX88g0BD89L4TIpXLy9rXkqy9Gv60t83QZOl/VfprcfleKmX1rvHY79ljnP6ccxz81N5not5z/Vl/ffM23N1BDoCHYGOQEfgD0Kgb7Uj0BHoCHQEOgIdgY5AR+AJAn6yYnmy8CYDGU2K8JxVexHH8vnGUmfpyblcv6Q/Cfwmhkt7Wq4tt3POvvT5XJ0rXa/we1c1w3aNvKzuEr+l/rIs7+l9Dr9ld8f6ufrNr663xB6r4St+uDnL+d68ajnvcWnFkSH4QYgzCMphvVLOSQHxFTlL67USc38Nb6SQyeABYtLkZKQssWaSdzQJGpK/Prj+XpM0kGtMgjIuyjnLpJ3IMdyuMZZKMt+UQdqMkLIIJGQx2QnBF4oaE5Eq4euvgTaxaJLRZGVQNw0kF4eJNvIW4k1QZmJcz4Ru1SFlE4QunnJ8ylkREFyQeglfmDhVFoyctQY4OA8N1yX3XclFEqSUJfpDnU98TabOEz6dT+Sml5G9bCFFvefRZCXks323EN+b//xHlcDkjjQZPkGs2i9qPHk4jWmhx5zBiHltxmOe9+01TxM9OS6xJ4sJ1C21p2kkZVLKSYU1/7KwvyXlrIikTKznLEv4CaV4T9uRckXO5fVc/UMZHLP7wQdXeT/2t0QE4SECVQ+I4In9F+cyZsTYbynNN4I4B+18IiW1a2b/iMf1iFBKSTlloYkmfFaB/ZewTq6NyEeA106aPaWWb5LAuErz9djEOSwF/6VQQ1Uk0c9etDvYh/cQQdzOdDws76vjtU+buz2k6PBPgE8V1uYtcKPiA1i01nTUeuKka6UGzB+xy9PG2frxn7RaLyWV3AHD42nDUh5Xvqe23Msp/a278rU7KySvNRvg7zGSc386+X4yKzbVi+tamBh00B+2/enF/eRAqWmwLEemn3Quqy71Vt59N2m2c+My/lhvMS3Xqd5xypcAABAASURBVLH5LMfjPG2+9LlWP1VzaTuVp9Vr47HPc/HH/n3eEegIdAQ6Ah2BjkBH4M9BoO+0I9AR6Ah0BDoC3xKB9gjg1PiaDR3neU2Ol8S0egcxzdhGLzbdo+dNPL8kze+7jpf25rVT+7J9Kcc+H/h8aFnW+nHpd54Xnm1ekteVc+NLcZbjuW0fIMsy1p8rsbyUp/RT8fjVR8SsLUtYt2B+99McliUiFPEotlkOCwbTJqjL0w0uZbl2td5ye5yDkt/S9JuzDz/vNd5vpIctpOxWgtgt6FLoYfOgLcTmZtzAs43177e9x2ZSuKwGjTdIjvr3+N7j4697jmTyTfXwRiNCtiXy+Zzu77WB/DRZWSDaphEiyuRZhERsQEQJe2D3KEhf/z3Bm2mrLcSiczkPUbJvuBL+Jlxdf/Pzrr6FvH3Y1DomZQPiUIhJxET+AXJzMDnL3nJKMnGteoRMQkZK8hHB3sBjMpmLwfEF8jAiVOjZMoJHgXyNSMqQpSk7tnZFhJTIZRkgpde3P7R9uK8Et2NlkrR6Se4z56HmtW6ZIHSDnIX61R/fSJnPOa9tIz42+E1o9+C5yewtfW3pyz5hBz4KvdtmXwkDufhURCghmblHDPJR2GOEPdzfqDysau/eT0TgNkvz81jXUqprzhEx+0SEp3V/9qsTf1DDNX1NfA1tiojqZ30v2CJsFzy9fyKcL7ThnvB+csrsIeFuO8PiTOmpbbG8UO2HhDFm1Akxf8x943vC4uC2nwj723JaIrm/02ufZH2HMt7jS2VR1qGVWF7YPkn1PwQ+qdQHlPE9fyyHZQztNXIY9d6zazp4qc+lHo9znfNd+p32WaJ72uMl1tdkOxWz7LvpL+nj2LfluDQex7T5qf7a2jXjpZrLtXO5XP94bRnX9GOfPu8IdAQ6Ah2BjkBHoCPQEegI/JEI9E13BDoCHYFvjUD7r/zl+JYNLfNYf0uuS7HO3eS03/HzjeP56ahu3SEAObrTFkNDfDkult9BXWa2/g4pf02KJ/h9zv1nzJbyUZs/eP7fCn5UsavztkaW42HwcsX64epzM0cci5TKZqtNLlpBaOXsN06L0o+VyirXt2ZhfGtmv7UYaCavPGYlxXbSsJWGfzYafm70Y7jRMDGHhFuRq4yTTKRuTVwSFJHIIIoit7da39wosCWIuWDFBFqgoyplyDcTy+skv02cIYLXDyT33xe8Xisjo98gpoYg3HLGHyJ1BVGaIqmgW3Kea2avm3DCN1ZrBXO/FepaERCKEIiChIygEwu+Wwjq2lOdizKsaT5st+YxgnjI56nWHEWoaj32kjJ9kTvRb/MXPXnd/dlmItyEbKSsDG7Tjsy1nlKibtJEL/ZN+NjPusnvAplbmLh2i/NoP8cH8STgpEf86jUBHym4tPTqZiGItTzYjyzgMeedmAY89Twapyq7mIio63WKXojDILl2ToxRl5Yf9nFu2zwWsMtgZXvzjgjShF0ox26dFx/7W7wQEcopUYo62h2BbvEUfIQkroWnsh2ZuF77uRV87FfFc3w8NP+qLz/IZ2yb0CiE9Cj3v3R7orOHiJDjlOjzicPnGiLoZSHufykf1o1vWsWHpb+U+Mk/3y45n1pz201OrX+0zRvYy2uKffcYg//GPfj+s7wxzXXhry30Dvu8rsHu1RHoCHQEOgIdgY5AR6Aj0BHoCHQEOgK/JQJ9Ux2BjsAfjYAfSVl+RxAOGL5ftEFja/lF5d9U9jfHz4/O34TPpwafeQbse8vy2l4cy3VOBXKyDBkuKikCkg9CeDtCDKInnMaHjVbrtdbIzQriFUIPc/X33xu8HTfSj7V0u4YA28qEbyU0ISyH1SDRf/W3UkXzgX2C6IwIRSAQagUSsC4yjvQxQfb67wKGqRQsn3S70nB7o/r3xEIq16+drsRdmXMoBANHbyH/3caWiFBEkslFGExND37T+V5+azOtVrVcRGgEhxbrUQr5iAjFMCiCETE5JqGnGa+IIPewfyN2cu8Qqo4p9CiOiX2O9/dyPRPB5eEBqxQRSilrNay0Alvvy2/8pjzXE0cEdRKCr2t7fdxuaBEyVlwv6rEk58jE+W1uvwmbiHEvHlPOCvwE2bt1b+uVBsQkuq/XxN6du37tc05UPX1GRF2wb1V2HwfzRE/cP1v2OCIT19Gkc/VxPBIRStwb/jucdeJIKSmCWkglSvGJYM5YuK/cc+vdOub9Wet4Vu+Lydqh2H5gKczOSGIJzIzbOYmIuVdcI4LP686Je8NSfF0gha+L+kpeZzC7iNeyf7DiF5DEqM87XK3J51V9j0pLvC/nW3qe1gtXiZX6T0JGZqfv78t1Lq8u8x57Ltcu6cdxnrer59Hza2RZo/k73tLmHz0uezinL3twb02W9nfQr05x3OfVge/k+Kvrv9M2epovjMDxPXZq/oXb7611BDoCHYGOQEegI9AR6Ah0BDoCHYFLCPwma9/3v9ROdW7bb3Jhfuk22jMzj7+0kW9a3Lg1+fVb8E/Fsbylq7Yzj2/J8zmx7rLJx1RMgrC7ScM+e/rrh1b1zdxQullr9b/+LW0nTeOkn//8lL8q2sRvgqRb3d5qwMfEqsm+yiNIWkOsmlA1uTVC2K0hGx8gA7d3d3I9QfpsNw81Z+jxMHnnmOK3M1nIJqYhL3OCiYNcwwQXPGlFPkdtIVVbjOeJvXiMCG0hNUd69nrOc/wW0m2EnLQtEjbba0BShuS1WsUkITkytZP96MeEo29E4yA26viUM1uHZHRj+EfKytgy+5/zFEVEFZOxxWQfEiZ1sbsP55pHNIhArxUI423tc6pEr9iX7Sk5/6CIsLPEkCNLtIAjY1FOae5JqqTvBA5F82FiOeWk7f2dJojZiWszMiZwjkye2U3uc6LPOiU4UaiAQaJuoLN9fCCRsLn3iLBJ1gv1Zhd6AdOUyct6zZdCOEnMRaxra3dEsIYeMY/Vh/ne3zpSa4CNLPRY6L/mJp+bsD5xnefrRMDunLy+08X1Te6F66AK3ihjXKWSYsw94iehN9nbAMXFyFf74bqhKhJIRVjV0l4NRx8pZyX8bbYvAapiw0K8Zmkm65Y2f3Z0b5bmaL0KBrbh67qUui3skvdxTrQ77Hil1Jr2JdTEL3Pv4znB+/1Ol7c4o8el2PacNDie83vP9dZjzekJioelYHpytl7PjrsEvqdPyS7h2eszcbsuf6Z2/vuh1nWNveVQOVVzaTv0nmf1vpnV+T6lSLUx7sznB/eCcMoxzZH70D93dZ/id9o5wa/6HI/n/Hf2VmYea3HUUyPm/Xm8n+P53vGC4phLciH0YKn1ujReynu8tox7jX6u/jKXay7nXb+EQF87RqDdY6fGY98+7wh0BDoCHYGOQEegI9AR6Ah0BDoCHYGPQCAiFHFCeH4b52Th/2xP7T/5nnV8Z4f2rMvPmKvQCM+W5mdRPFt7nNqk5TPaWT/hcxDDsyzyLZ9ZibmlCs+nyMB5EPR0/s7bvj5d4HpJWOZc7m/e3nLfOKjlsH5K2vqp8ZT/kQ34KpRH5mfLNv967evDVLA/MTa/ozF4hnlJjtyvnBqDpavnTZb2d9Qv4McWtcextdFGHR0tz26M3XjgtbQ1vY0Hjo+Tw/treW9dp7dMx3mafR69qVl78rnvzz4L4XecsWl5j+OafR65tfjhmPVd39y0Be4r3adJ038gZnmYv8VgcnD7807j/YMKRJrQ73/+dAYlKq4hfVc/bmXCd4KEc9LATr7ag4GPwHPXeFu7vbnVA4RtdaKZgRwmXRMbCRsZPaSc9QA5XMla17dxtyZFJX/H+w2alPHNeYDs3cpH7Ag1k305Jw2rQT4iwkOVVH1ojh62//wDCW2Cr2iklvfj2OpITMQcV/ghnSBLC4Sjc9bemDvGUuPGrQrEbSGvyU2BTaSsRH9BnylnVTs4K4WqXwOtFpRyTtgnpGiAPJ2oZ8Eg0Uuhj5E6yTkjaSY657ruofmJOJhy+Qg+yChfFzFxvpQGJXCwzrIcN2438lu5LGiiju24K1PX4yx8kjvYI5qCfdjPeSb6igi2PbKPQRH2kCZwsNiviXE0bhlMinPtfNv6yRGfiKh5I2LvYi0pqJnlvHlYKeWMRcy5zrpw7PZZPZZ6pGp67qMsY87so2A/zhNB1xYWItAZP/N0xcsS4Be0dElYftW5zPmqBK8KalWXwbYt59fovqOaXOP/Fh/3txeKznrh2jQRun7BMXeiT61+XHM5b7quOJqvxyvcFy6OWMpi6R3V4wrH82tKLWMu6dfkOva5lO/c2nGOt8yXNZzneG5bl45AR+AMAt3cEegIdAQ6Ah2BjkBHoCPQEegIdAT+WATaE4SvAUDwVA2B/YqlVKv4tLBujXXPzovqEXxaGL7J6W6vkeV2lv62L+dNt30pzX5pXPqf1lv06dX3twbX/ho5U/mMObA3QaWGnog+5FhWfUuBlsfjcR7bLEu750tZrn2e/nwHwXWwiPGp6JkjWG+CenSm4edW8a8fGv+COHvYKvNLxcSc33jdQOppyDJZFxRfr1Yad8RngiSLwIoI8Vuv045ElUIDcfeQxxGh/PdfuoNsXQ8rBeRcGf1/OpSat5gQlRQR8rElv8nJG4hmQZ7ZvxLHEI+eT5uttOPnRvKYYLOM21H393faQjhuITNHRkGUTuQoKamQP6/ZI3uICI3E5tWg8Bo+A/0mCM2IIv/R5DrhljR6X9RPOcv9mJzN7MWyWq9r7xGzr3uZdkRwgSB0rkL+4p5x8dz7qLYiYhPCgk9ypJRlQrVQL9N/BGQxvYrebBdHIT+D7GuJIBhDoZ7xiQhyjPt1KjCfVMB6oO+Uk5wvIohStVfFH9Qq9FtXdus0KPsLu/G02HUpEWDMOtlqLUCsyxGhlFIVUV/MI2abOCICU6BdOJ3XgkvEznc57vQIrwEqOBQk2ObkmsQl8GPYn7ZbmqHqxMhBzejR8yaeW3a9+C3jwnWy6cWyy1F240F8eB9YdoN7s58lIma8GFFwOj7ZfwV/OR77LOYtz4kxIhaOTW152/z7jt7Ja7ovp2B5TaJXx5zvvP5+4XeYfw4f5dWFTgS69lJOuHy06YMvgC9vk4/eysvzL7Fv+suznI9oOdt43vN1Ky3vclxmWtqtL9c+Q3fNY/mMur1GR6Aj0BH4aAR6/o5AR6Aj8MURaP8K9sXb7O19UwT6/fVNL1xvuyPw5yLQfm15PI2CV5Zy2uv3t34wBi39bwtk26DH32yTv9GWIgIaKKDmePIPl2SOyBIx259euUNLSiZFIX7j50ZaDTJRGRFSknLO2t7fy2RsI7qS15yDMSKsyWsb/IabG2UI0enhQSaIV8Ogu7s7lbt73a5vtLl/gJN4RH+CPNtA1pr0HSF2h5sbDcSv1uuac2sS1xXY2D3578nl6UjZiMB30EDPa/xN5pqQHdYreT7kQdO4qVQY7hUkT1zLfuE2yGEyc4Q8jsArhRL7VhklCOCCRAQ4DKrT9vjoAAAQAElEQVQHiyME9Uhf280DPY5zXhYjkgJBrafTu3+T6FuIdM8niNvJewYfX6REPY+iRsFedZqcCVMTwWPNJWyVPGUWQZ+yMPHJPKibILYtTG1VzZWThGvlS6il3eFaO1URvnkg5G0A55HrYZI4ErG2se6hCnpEKDxZ5PPUEsE1gWD2tfB1nMApIhQxC02xFZDwvOV34CXB92DZcwu91nz7Ref1hFGTgMSTi5IWe9jrJoEvRrFoH66l97nHCbOvbcUd/dJpn9H/UwH4nPIr2I3dyH3p9eJ6Vi6K931KLgadXgzMTVDnc5l7trzt80mBt6V7Jrp1v3f73PL7stcprdvj8Xw0v/5V/EvtWM6HvHBl0cu+xgtTvMh9UU9LfZlkaT/Wl37X6+22WI4t+n0qtGznxmWVpc/SvtSXPm/Rlzmb/pZ8x7Et5/HY/I7tnre1l46OvUaWec/5L3263hHoCLwdgXM/a8f2t1fqGToCHYEFAl3tCHQEOgIdgY5AR+APReD437PPzf9QeL7gttsVqq2deji1fEb2Kc/naidf6KMh5LG1tdSb7f3GdhlemtFdXSMvzfs2/2VHLZNtTf/6o7vdy5mL08wev/6OPr7DVCDSQklDzhKoTAEhOBVt0E0AD3/9pZSz/vnPf+qbsP764wyxy7JMJJqosiTHQVwViC1xeM1k8F//+pciQkHMkFLNFYy4aAXhu4K4dD6TaTjOBKF7wmfNuglof+30ze1tJaITtkK+8WEj+/uCb3dEmfsVx5YeLFSFIF7R9wini/iXZEgmqHNKijwoEvul3hbikw3JJF6ssjSkqk+QwMWEMD5if3U9SEKdSPgpdn4ma92NVDHFp+Dm/Q1BLuqEydE8KLk26yI2IlRM/iITNZw/4ePREkEScbDmuOSa5JIlJxZEffZGb+K6BXiO5Iogr9/mJbx4pKZK0YSf8xbbyFkgFxkUQS7is/OT1T3ZvwrzepIrpaRAXMs5nGuCDJ1lkucij+NSNj41kumMTZ25IFKQOn/uIyi89CHOdWo8+n7J/+DbXWN5RNyq1yd6auJ5Mn5WvO+F2EdgUsXrp2Tn79IFrGsf+E1g2+Z1ZA2z2rr1Jpmfh4ojhoij/WHz2cyOt0RwTSlqnaRscYGpA9gvRjTbLahObal7wkYOWcizz4HunCYRJ3LU+xCbRyJI0k7PltLsbXQhS5t/sZHW/DPZdnCxO3x1LLuAepvt9A8bXORAlpXc2HKObhP+JoF9HS1YOdtuGTm5vLtbpAagM1ZQjkYin5zkn79L/iDRE7erDKdq7m1koJ1aq9V80Uj8a862rVOxtR8W2oj68rMFnxqX2dxIm1s/J/ZZrnn+FlnmWupvybmMXea07jWPz4n9XiqvyXkc45pLm+ddOgIdgbcjsPy5OqW/vULP0BHoCHQEOgKPCHxZ7fgfAV+20d7Yt0Sg31/f8rL1pj8KgeMfiOP5R9XteSsC+2ddPAs6pVeno4/minl5tZjOZ3tG9viQD7s9Gf6I03tdijd9PLftFbJMY/0VKQ5CuJZ+vnzq0tt24PtpE29sKS58PLftC8oOT2NahRZb56i/7Vl5G7iaiFDEozT7cxtPftvTb7tKBCN+g3YD6WlyqECSTff3SpCvt8jqxw9FhHw8YN9uNiKBMqRsBOTUjvCKQKcp+23u7vSAbJEVOWwTftuHBz3cs8boPBMk7kjOB+YbxOsTRK43UmOcD3E/q9sb2uPyUoeGNO3IrVDIf/ftJhFxC/ELSby9u5fJXeeZiJdjWK41x61MwuWcyAcXQl/+CmjYYvJsNdyssRdNEJwZUnhifYC48xvAEdQiz0gOk3mo1ddjxLwmBue3LSWaos/N5kEZktZ253N8we75arXWY49Ftjn2UUJ+m3jLvvwm8gT++zXvzYIhpySTyKi1pyFluT7tuCXVfz5EaDAhTS85JSXmdTEn1kt1qb04yU4KJOoIFpZCrcA356yBvof1WsYhIuDJR5mAH9v1w2ZiWvg7lWMtTfd4vRRci0hZRbVTTAfnvH68llKAQ+jSYZ/J+4QgN6Errs0Tf2zeW7s/I+acEaFIib52I/qTWAwRIZzUfHV0RATLs3gpIjxcL/4XgQPv0mbXjS7X5FTEk/x2agFttO1rysE/YF/YbnP3+Gt258pNznSwvD7Vdb7+VSUkNP9RBSKqRdieis4cztfkjMtF86Wabe1igndffHHVVwe0wFPjuW0Z6+Xac/Ol72t052/ymvjnYpx76XNqbptl6fdZ+nHd4/ln9dHrdAQ6Ah2BjkBHoCPQEegIdATehEAP7gh0BDoCVyDg/+a1XOH6B7kYkWN5+fZPPfs5ZTud2Y/tmpzxwNy6RP3jTu99uenj+XLtev34Cl0f+c08l8+Pa+vvg19N9Vkf7WJ9Vr1vWge2KklpoP2iSihyrePHjdJmrGRkWg3a/Od/WJ/PiNAWgtYzk3gPkLYmea0TKrEekILaHav1Wn6D1wTh/T//qPmZLFyvbzTga2LYdSKC8FDKuZKJJkpHiDgTyJVwG+kJCZOP+N7//Cl/LXREkpjPfqNWkJopzbaUEzUG6koJH5OeKWXI3RtCQlJBpEjWGTNkMDVtLpstcaXKCEGdyBkRGiCBrbMwh/PbOCIp8qBE7oSfF1KEJkjjkZ5dZbPL5zj7e38ZEjbRb9QY6ouD/dmWyWc/i8gVEcrYTIA7NoKeEyKpYp6TKKigB3FMkLVSKCA0FSGxXvOuVwp07WJN6FqqD31MEJziCOTgjAAWdsLoN0W9L+/PRGlxjQPneeLr7f0WyOoChva37Vhm7xOfYOH4gxW2GYjaL6rmU8dJ9nd+15p2faXdXlueZtdur3Xc6SlnZV9jxupvu6VO+KB4Zi3lrEgJA2eEUmbOqN1RuPYRAayxs5wYWMdBexEHtgjHBJcTvKsp5D1FBK4hPmbRiYP78YT1qYlc1cgYEaTciRh3Utd/s49227xpW74sljcleUOwa5+7zl47mfq9jEGiJqi/22n8mrzL3ozVuyT65CS/qm/XbfLJW+7lOgIdgY5AR6Aj0BHoCHQETiPwrv9+fLpEtb62zmvjatEv8PHd+/8CEF7Vwh+F81WIdKeOQEfgEgLt0YTHS3597Rch8A4X5rl/Ljy3/ot2/i5lzz1XfpfkPckjAm+/TyNCETM3ZH6oScRsf6x1Wksm5kYI3S0EnUktk6gm9wRZ57+/1vPh5lZOzIcShJff+l3d3MiSB5NecG7k91cPP2we5L+vl2k9688JRJj/jmATwXRb7RFzg5VAg7gz+Wxycs454BbV7/avH5VA9tdJp9v5DeRighZCjxQyGTvQwwTJmlaD0hqBvC53G2X0YE2k2m43SpCtrue91L9n1W+oOhe0Ji58UjIg9PwDkBg9pUhCNzaN8HS89XHc2kPCJ4a1/EaodZHDPqGQD8evTdxCvK7o0VgXyFn7T+Qw/n7r2W8HDyvyYDMeIz0XiMcJX2Nv3XH2n+g9ICkVcw3PawzX0TldNyLErYFII7nmt4bpmWs7IZ5bMriYULZtethog6ScFEOWLCmcrkqkrAAPRchjlQhN4D/SU+FaJtYHesuI9epLHpPOEcTtxAkjwsMVUu8k/DwycLrWfOfZZsF46eS6yPKMjzFu+5l2BPJBSNAze4wIeX8RzCUZC+2OiNm2mz4/gJuv8bFjAvuc87H5wtx1m1xwO7PUIpfjaVfj3cQeTW+jbZfkWr9LOc6ttdxPx+CnvMm56I+3P+3r8D72+ku6sL9Fev666Y3HskLT35jy2XDvrcmzzs84tDxtPHRvO/J4uPLamTM1Oc7Remjj8fo7z/fpWr3jce+A0nr2yPTseZzj0vxsksWC6x3LYvld1eNe3zV5T/ZbIHB8j5yaf7eNntrDZ9uew2zZz3O+f9r6EptL+p+GS99vR6Aj0BHoCHQEOgIdgY7AAQJXTZb/PnlVwB/h1FD5zM22mh5P1/XKUk57/VnW5bOjX7Pz5RU5pf+arq6t+uvxu7bT7+33NXBOASGZctJMXoVM3KWxyGTdOkGmKhQR8lczmyxMO1LP65aUsgIZ/vW3htVKa4jhAsky3N7KRKXfFo6Iao8gz92dwlcuJbwKvAfekLBbCERBFE+QiONmizq/yTlCRoo4k2N3//VfUhAHWRaMKdGf8zA3UVcgS4N5gtCMCEjJSZEHZeYZf1HDhPcEwVqo5T6KJtGExCQRKwi/CCaMNgZxFnFEYGeciKV5JXJHhNxvzU2Me7BI+OJnojlykmMKpOuET6KO+yz0LY6IUMTcr/tK5LWwJJPqHidI4KW/bQWsLNZT8nVISs4dySaRlLZGTbs6xsEkeX0TGL/sOtWX6yApZeLpw6PJ3Il+SSASqNC3QorwB2OiX0AwCe69RMS8pvlwr4X91xn1C7kK1zkiqskfEbMewWjBWOPwVxNs+9OvbuLqtYnchZ4KPdQ3gW1vjpHoZZZEn9WMrY7+QD9p95rvIXrxejYep+Ldm32Rs/2Sg2VanbG1fiDOsZS22Gz7OQopQvMfb7cKe/d1qTrr8xiaxzlG/h8ZiJPF/Vi0O5Y6Nes+yFkxbfPFuIuq+7GvU1bc20IdWyN1ctVHRCjivFyV5JRTvVfoZzmKeZOFWk3HOY7Xj+fH/i+dL/t6opOs1gvVa8x1ORz9O8syql4Dx4ujxjCKOF/7A7H9jVLzHebwvXBJDr3fMtttrg6n9nfKtqzHunGpA0mMmfWlywk9iHmLnEh5ZKKXJzdgHPkcT4/Xj+fH/qfmrW4blz4vzddyXBov5Xe9Jku/t+gt37mx5W49t7lHx3hscjxv9u819m5fi0C7R06Nr835q+NO7eWzbNfu3f1c6/un+RmbS/Kn4dH3exKBS7dIXzsJWTVewqY6XPlxKc9nrJ1r81LtUzHH/s3n2P7aect3PPpfvSzH9uP5cd22fmw/nje/4/HYbzk/9j01X/of6wv//X878d949b+927j7b+/6nwbH8d9ofrCntrfF+Nz+nou/eh08eXihpVTsacDPkKqOz0vHxaXsakfgGyHgX6pLWbbuXzDLedcrAg2uOvmkj1bT465kfXTFJfK4f/63WBfPrB5F++P3Vw5AYLueN2F66QRP/lHAPx9wss5Qz/rMs+VYjDyzrjBXpxMfC9fqdzx3DSQET3FCBEdRRZ95uMllPc+bLO1fQAe7g+u1nL+gvef+ef+CVFe4Niw9Hrof/3tMW32uP/6Vpf4rjY5uske7Lh6pQCKaIPQboAWSMUHiTvcbPdw/yCSgidwtpO0thG6G3NXtjfxWsN8U1cNWsZ2UIfam//e/lNCDG9fbGx/uVf1b+cBKV3zW69bMHv0vYCaeZULSBPOQNULWyjH2LnghARmXclRStKA7boII3LIH513d/FDw5/7nPzXAXxVd2IcgfDM5N+ibhwclakTO+ByfgSEAlMzUE7ki+AFFaF0R81qER6+yllL191u9ebVWgTzHoJqJOOve9i3THwAAEABJREFUC57ykambwLjQd8WcxCll5ZR0A8YT12C7eYC83iobD2o5rklEKGIWKWR4tDu8pyBXhO1FiZwrenLO6gK5aULdxK57MnZ1m/WjelRsHVPJYvKMXNsR/LwP34wR3vsc4Lncg6SIqPUiqK3Ho9Zgj48WVd+I2S9iHnXF4Xom272fxPVPXNOI43jPj+WK5McukaSl6LrDPVqM13URs5djLPNs/qy7iKh4zZZLn8FiE1Q1fTnaflqa1+nV7289tT/bvu7O3N0lOey8eWpx3YN/edlLtesNR6vg8Q1p3hzq+i8RF1z6e/6V5blej9eP52/d23vnO+7nOP9y3vTjmJfOW57nxlN5lzFeP57b1qUj8O0Q+GINt5+rL9ZWb6cj0BHoCHQEOgKfjED7J+Jy/OQW3r3cci+n9OcKnop5re25Wn29I/BnIHDuJ+jP2P133uWpK3e4n+c9Dv1/l9ly397Tct50289L83ocg6emjyJmT0WvPoLIS8Lye57P5Fp2YtflvOm2fx1pXS3Hr9PdcSfLLpt+7PPSecvz3Hg+LyyXVIlaiKYyFY0/f2oNQTkglVzMWSnPZOndf/+37v/vfxGQtIVMLDeDNl7691+K//237tMkk5c3//pXJSYniFmTnCK3WygkjJRku+fTdpTJ0BGyd7PZqPhrih822kLSTuTXsFL+X/+PXZGZdAz6CkhW97yCMB2y3/AdFBCCIl7kWuEzsRfzjtWuoJ+i1c1aq/VaEwuRk1Jmb5HILaWI6iPGcRdrvS7ysSTnUq2ZKTWyIylBRGaIVvsn8oZJWEjmRB850V8eyCAvq0D8WnG+wh7dizgi6MN9UT+lpIKOWcm5IikiqjR7NFsKu0mLsZDXUpsLaWDPJthN5rLJmjuv3NOM6Zxg/kzUwUFyn5hySsr0IOwT5DSmShIX+htyxgwhjO+EMOGMvdjH/pHSgc32Y6k1cY6Y4wnQsThPyl6X6po48K96GzHVk3lEVPXiB1jJAp5aim2Wi8GidFRp+4l4nLtfXXlEzHFXuj/jFs+sn1v2/YBwbbUT2jq7P+/5XKZfZ6f/euP/ug4uV/6E/lyiYmDFcrmjF69CLKvKiyM/IcD7XcrLSr4+8lSdUz+HywrWT8X9KbZT+Lxk76+JN+ZLeUm97tsR6Ai8DwLtZ/B9svUszyHQ1/8oBPqP16+93B3/X4t/r94R6Ah0BDoCHYEPRuAl/6hvvstx2d45+6PP0sP640rXGgKveS7UYp8bjflSnvP/jusfid8n4dEu0SeV+6gyEVH5l4jT4/V1T3smkzgbSF9/NXKCUM1//0sBYZjXK5kwHe/u9BO5h5Rds37z14/6dc4JgMNELHn/+f/+/xSjlJkHdiERwQpnYhwnwRrKZGcEc8wbcmbqmGhK2ExQholU18Ve1yCFRW/uTwqIyCTntv/27qe2rD3c30nEj5B1JiEnarm3ATLPI4vy8QCxXCCcI4UK/ttxqwmyuNWPwG7H2ntSJe8gwZzT5oigDMQs5HCdk8dkpPEzsT2Rb3y4h4PeaISILpDfstBXRNA3iRWq+cjrONdmxen2EhGKCCVI00KsOCJsS2hOQ7UaD6a2xGyXwouQ6FsF5LPnJmz9Fre/untLLyZ9U8rCsX5tdSXdXYN8avuiFg6Pp+dVpNjVigh5N4W4CHRG63ILIvtunthDyrniXNdZO3VGEHiwQPbal/c466XOi4IeLMZuL46lZp1bf4mQb/Lenf8lcVf6Rhzv7crAV7tRzzWrvCRJwbkoNO2FK1ltjyPTL3sWOtsJEDA5eS6X7H3S6TmjkzR5zne/7mo7ceze/r5KzD+ZJOX3BL+MC7V2VRcr8xXF6cx5LsL2ZQjJl9Orded5Tq5OtnNc5GPf81fj7JauGFp0dfW2mlTDaz5aAo+ObxWWo+0fIcsa5/Tn6rpvy3N+r1137ibOsezT8+ekxXp8ztfry/xNt71LR+CrIdDuz48cz+15WfOczyX7c/HPrV/K3dc6Ah2BVyHQgzoCHYEvj8DhPx2v/XfbL7+tMw3+7vs7s+1u7gj8UgSWv2WW+i9t6nsW968wC90vkbSOaX96bqkG+zf5/7P3JtqNI8mW7TF3kFJEVt2+vVb//x++1X2rKiMkDsDbx0GnQAicJGoKAQmjudtsBpCieJKKIug/jzulf7LA6gWfb+3SfANWB2t+XbtM9uAz0kPvJy2frGLnx4OrgqzfH/p9tZ3nVulz1/50Rabr/JxdnKt6upe3kiYDg/4mrQwY+VucAKoGXFuDo8gyYOJf//yHfkKRQmuAW9u6jRZQMUWSv3HbAYDmxQJVyKCx9Z1BuQxASVwDoluuSPPjXvnHD7C6TitAXIOT4mgB4DYGfHkateuNtvBtuy3g4eKf/5TQJ4OXyHJOahbL8hk/ZjLIsaaWDgBagLwSMIhzCzdz56WP8pSl3ny3wCdkwNm+rTrwTyq2LZToOyLk2bTMIYJ4xHI9hPYpA8SRQikTJ6SO+nikrkYGrw3CdsSSD/dPTxh5py1getGRMgGSGqjtir8UkRSQykHgCA31FnfE7YnKmbtlopaOWlvnYhauxXFyysywLSblAV/LHdO5HafKBRDaoq+0l7OICPk/2/vnT7EFbHc+x/KcOu+pwTa47M8IPCFBEf06IuT8EaGpgyviq4KKHgElW+La330hlNfDPF6byozpQZce5LdfS+/yNagUSTLp9GFfU0RQUshrU0S/33uzx2C/fZNFMB0Twbm1mB971pefO6/w/cK6XGh4iXR5lA+zdL2mUq/rHlTirZ/slZiTTtHAdb/EvrgjKOF2HHbZ6dpMl9R3LmIppBZkPnSgOkSlP+dyzkLY7OWsT53F3nGO0CnfS3Qn418SYMKmxnTPBzRhOyViNmWs6Oh6H4HthScBytDNp1yGUYfrKdvXyobxx+sa23UeUkf9PfWvHV01vQkf5poK6GxTVG3P+Ve7Y3wqtmXH7Gf5PIG3ncDx6L4v34pq1mPPJ+etNkM+tB+vh3bH/KuN9UOq8pnPE5gn8KIJDJ9OXr8oyOy0n8D45W243xsNFp75kAaqT7kc9jNeu+BhL15bVsn2df1R3DUNaVjHLepzjGPkXMPc47X1x3wtt37kU8VWVbJJXT9xS8f0pP36q3Fv3n/9ruYO5gl8rgn4eTWkYXVTr0ZD/Tdd13Ht2q/bwj2yIe1sDhj64edLVWf/sh7pLTcVnR9e+/mWY8w0PQFmz0df2pOmPv/y1dhRvRaFYzz235ntP0Qc73HxOdMLJzCat8e7j3Sw2Us/YDEqcl+BCxzSXvFsYSzpFD1zuFKQFsuFtoCIHcChoA1A5WLRKAyIAah2D4/qfj1KkHnyM2QHsLkwGdiqSVmnuzv5zzOL3iN4AJC1XeSsZW4K+NkCgC6xWwDiiiMMtDEP27EtZ0QoyBMRZW+ALoI1dqK2FrDYQGtChhTgdaG0zPIL7DZJaZElwNkOQM9ArrDzn3Zeb9blW7qdHKiElnXi2EuwVUpY9JJuV4dj626hVbdR97hW+/tRBqsNhAcvBI7ZMkMDvAbR7WdyfHPrSMM21AKW1nXPKZpFR72mCPKz3lJvYm5SKABzs/8sNvvEOrAJgG3/qemO67ZiruKwHLY/U05q8Nti4448swV7U5MbjQ/nN+3lKcoyAs4sEpyVzAtRy2K5lPtLOSvlrAhb8CLKPCJYm0qUw4eOeBgX37LeqSPwGawj6t68p477YGfycraP+7IQHf0Vch9HQrivLfdrCzDv9RGzm4l9n1a6Oij3MVdNPPlUOI9f7/RdPq66v2ekIdeLjjpb8xcF4JXlud+wrrp+btVLqn7Me+3BYzGZmseB1R+2cb+Vrm+teppf7l0GjfmQs508HbnSpME7CId1Hq47niM93bKMwxwih44eHZpKLMt5jX9xOPFQY5ufMJtV8wT+2Alc+3yash/Lrh3Wt3/+XTuw2X6ewDyBeQIfP4H60v/xlUxX8Nnr21V9WGbdVb4zGjP/jl5prPvU+9pX5UeKrb2ZHzGZxfME5gm8xQTqc9P8LeJ/zZiehmlcvT8DNI3lp/YH9g5aaedkfaWdaMT8e1OlkWre3mYCo2tyELT8XDo//xriGD+IOW9uMoHhrG8S8MVBhpV4PRWoK8LuFjhWiXT9Q2oN0AJitS4CMCwD/vr7fxtu8i5LG4DU9V3W6g5A8h/38rdmQevKx7et/bZbZUDIAPRrAblEDAO8HQBnyg6w1cp/i/kHACGgKWExYSDYGQwzuewE4BqKPea08BoK5AI4s03bbiX8NuRJ5BQ1p0iIQg25uoe18qZTXrXSw0bBOvFKmniuJvxKcAN17DtqXz8+An5v5RyOV4Bi8m3pSRyLu3ulnEUCTmoDuHGdBq6DOaWcS+8pJ2WA1ISvKQOuNouFPJ/SH/KI2MWQnMt/XjsiFCmT4wmErT4d4G9Hrf427ma9UseeB1qgeInYW7b0yQz6uYv4qZB2R8u87N85Dv3K9UfIMpNy2lk+Z6UOi5vsR1zJS5x+I/JQO7EinnhKxMOmI1fNaW6iWJz0dOBnuUn4uZ6yRq6cMSefrb2HRwoeOb0vlGTgm0IQChaFdO1BvXZxSAX1VyrzZr5WThF+HfMdqlx/RF+H16aqTzkrEvGr4FPz2FfnHkwRUebrtSmi3+8NP9UiPlU1z4v57PU9r/jjJZ6Z6ZpKrrW/JvYXt/XLq2miDU+t0oT6DxK5yz+onbmVeQLzBOYJzBP4IhOYy/xjJ+D3VqY/tsG5sQ+dgO8tPtv6kBr8trnSSwso9b/UefabJzBPYJ7AB03Ar1271AXPGOx34pPMPqcMrK80bVdffM2nLWbpG06g/Nz17E1vmGcO/fIJ+DlpenmEt/V0bVAEeNwOL5tKGBEFd4mY5lM+18gKIuX7uV90agFb1+0GqFAKQNwGgHHRhpqtlMHDkgJwjjUAbLNcKiJUDgAx8+3v33r0n4n2Blla3mv54554nYJYEbbvtAbU9L9PGwr5Tytn4rU74LWzDb4O8fTNSZJbgDwA6fwtW5PBRhcU6Awi/toCli6z9Ne9tMjyv/WblgspJ2rAqJMS8ZeLpZrFQhGhsNhgHrFZYpq0Wa3Kt5UjrLVUyl0oATJ3jytAVAZyv0QYrAm6A0r9DertZk1JnTr6NVi2/v0g84hQBgjc4C/WAhDs57Cz3+WPCNRJmfoW1JnxEUdnUBJez872IWx58FpiLfkhmFFKWSkn+du/4rBMxGapRL3b9aav3bJKKDN+C3Jvt5syA9ttuRfoUnIqqZ8lPkXmPfkjULKO6HlKSaaI0JZr6zioyyzMhbxwngAN+WzbsfafC48Idcyv6FkXXh/IZZuOmGJdqOqGPNJwd3QdEZQSh3r7mg6lB7tgTgbzTRGud3ePHlipxI6IPdenOXz1huTCgodKLL/cWWs3f6vihzM7tZ7K77oqTekvkR3LeYmvbfDfv8NkXZ7NY267z0J1XuauaVxr3aieZdIAABAASURBVFtXybaVquw8d6TzVtdYOGKla/w+xrZObMhvU0mdwSl+m0yavJ+ddxj/NR061iU0zDev/8wJXHIfvMTmrac1VdOpnFP2Y9kp/5fqxjmm9i+NPfvNE5gnME/ggyYwp50nMDkB/4ybVAyEr3n/OgjzAUt3V+kl6avvOf6S2LPPPIHPP4Fzd37Vv6aT+vrymhif39ddXlPl0N7rIY3jTF2FU/b2H+rr2vInqtIhf9LOq7eewHDudf3WOef4X28C9dlvfrr6CN9Hp23eSpsMMhp4M1AoAK2IpMVyqcgApoB+oLNyeQZv/bmqQUcDr5vVWgKsM2jrb2IWME6IAOV+/PWXUs4yMLf+9bcC4PRf/9//ZQsoil9H7HS3LPoWULMAlORu8OnImZqkdtMqUij5m7aAlRneGuyTlPA3YGyZErb4GCzMALI///t/KwATf/37X+RrlVm31PQIMF3iE2MLsBkAzik1ypFFCdQiWu20XW8VkdQAvDbLOyV4u9n29WAr9kn8l5cqPXe4EtPfem6Zh2trqaeuxWFZSkmeneUKfKhJOWlBPHF0tQjWQX4ljALa7d17Rx62EvKIgCUCsSW2dkex2dmFY2T62+13JoVtAX8joqzLg23ZpiojZpMbBf85SUd9XD1FJLXcCFxSPxZX92QSvt0uV+BfZFj0MgaFB9syB9tGIjo+lvleKtwPRUZv5o4H+fpahXNhxRf/fhOF7R/sF/hTs2WtgWSvh2S9CYNU47C+9uy45n1/vedwHbGry7xSb1Yeb/LgFJV2AYNRV9qJTjCMd9elGHnrReEO7M0TRYRCSftR+tqcIL3n0d+UfUbXX/bB7Qv10qfHomd7jKMqp10rFYF4PYOYWUD9hiB14JVr4ij17OS4qOwJbr4TX8xqnj0feu5iOu6e0Jec8HLuNnt/9vs1BmwP6tvH2cXG5JLTz4dJarks0Mkc+5wTmfa1UmhZD22ocbi9dE2oS02rXd+be+HVkdeZbkh+kshBTdXD3PX1hBcWxx9t/TLq44tn6yRVNfUKOqybenbPad308Bwq1cDjveW1uCG3/BqqcSsf+jrucP+SdY17jL8k5uzzNSdw7B54qfy9pjCsb5jz2PNjaD9eX+JfbRy/UpWd4uNcw/0pvz9ZV+d3jP/JvQ96G94KU+uB6YuWUzGvkPXvD55+nl67v7jm8W1wseMRw3G88f6I2148th/v94YvXIzjjfcvDPvM7cy13r9v4v2ShsS7Ot4VchJgKL9gXe4R/Llrjj9eGge7Eu9aXjPjN+yrxBq+Xxzph7aEoH8myggO1whO+vX6Z7kuyPvM50SeYov+RZyGyvXB/6ln2nXp/F7jt/5PhOWwdq+7TsWP8UyfBHKOg/jIvCd+8fX6rWlYXH2ODWXn1nxeoD1hTIyyzVJAYv+MLKi/++nIMeU3lB1xu7X4RfcO16z6na2HS85twI2F5dQa8avOqZhD2auCX+A8zDW1viDE9zSZGtZQdm4qwyfL1Pqc/9fQ1+fZ/ue0X3t35M89XtxFHfWxAHWkQ/3Qp66n+JRPsSNo4RgccMunCLsvfu6v3+A1cyh73/aYcU14bv7+GVZtT/GnNwm8xvODfbw/5fsJdcNrU9a759rU88+ysy0czBnrY3tUB6cvFVRqOHLvWHfgc/ONi90F9XJPFFbuDxAE5hMRioid4Y7tbF3jKdpZv5glfxt13QJwAnx27UYCDEu8+Vr43RlFFeCR8AGQaJDTn7U3P36qAUD1vznrf+93+/gog6wRocX9vfynlcsbVPza8EOnH8jTzzt1UPxaKf5+VPPzXnm5AHRdqyNGahZiEuX9jgDWIiWZRIwNIOwG0NR5XJPX6/VabUftyLU72off8reQf9z/UNyRz9EiFAFhs1gutUDumrvNRpaa/Lz7QV9CIoDBDhC3I6dWG+oDFK4XBOB0AzjdknvzuFJHnd22k2vJOStRc8qpzMd7U0K2pcYM2JvIb2A5IkTxcjpxRLDf8Y4b1t987qivc2E5EW+hBCDb+loZwE5ZsWgkdIokEWj584dsU3zEQc1dqXetjphIytkRMyKUdsRCYs2DfHS2pX+vk8H33GAC6LfziwiFlZBtI7iR7bPbk5ZVf1Z95tpmetfOtnVvuxwU1xvzGBHyfzRSciJC3TEqRw1vJWx6om+v9YrDdYfjQDWMY1aqsgnu3vZi7FvfC463F77/whMa0+VVVE97sOZ1QIJreHg/pqH+o9bDmlzDcF/Xlqt0dCjRxUf1G/LLnMcegdtQ5jWiV59BfxDXLoZUpOIR4qkUOnfY4hydi3FMfy7ulP5YrLF86DvWHd/b67j2lCZU5sxkA7MDYs6IRueBBTrvYTc9HfMSekparZ8kb73ycEzjPLWSKT62fcl+GPcl/rPPPIE/eQKvfX6c8x/q6/pPnudb9Fbndo6/Re455jyBeQJ1AlHe9/WPYq0//Aj6GxOiI6ff35nG6hphLD/cV6tj/NC6303Z9pq3fKxZVe6Aunvigfw5Pbd+LgmND0sqjXXX7mucIb82xq3th7XU9a1zfIp4cxHzBD5oAvV5dY5/UHlvlHbc7UvT1DjX+E/5VNmQT8Xs9dF/zuTP9DCKSt6fIuzm8xYT2E+cn+UaULCept5K3/4IJnCKUE+ep3ymdJNBPpGwrzme3S/G4YI6jxGqNzvTBiDz3v/WLUCsALECsFIAnAGoKSryN3U7QMcOADMSAgOqrA1+5ZS0eXhQC/BV/PBv0TUAfen+TkKfASjX2OSU1QGorlaPBZh1Rx1+LQh4WfuBfUTIYGna/d7QIvOyIV7OWUIv6ggTsQ14pkhqib0F7BRHBmyGqSWv+zPdITNIa9A2FITgMT2Bfs7pehxeyINcJiFYAhinnOXebNcwK7yVAUYjUonl2jwTU0SUmXhtighZrzo75um+WmYv+jegrXJEeWzRb3fgaEf/ttlu1kUXEdoi6+VtkfmhxcdczMS8cy7AW9BTObfJNs5rfSFiyeQNMbeAsl5GBG6A2s5JfTSo2MUVcWtPiTmZ7GM5TupqnAglZi4O21vu6y8AUvuYIvp+ix55iUF8WUw/HYBzh7yS9V47Rk9P/ZNGcryUJZPjSGpdP3zyJL6GZH/TpPFzYUSQsqe9dldvROxFQrYny4f0ZHWjlZ8tY7o8dO/J9d+5RETp0XMfUkQv35l9LsYborcrqJ/Qq+K/aX2nK/PrQhd+PG13XFv7r/y45U01npnppkFvEMxjOAhjwZAOlIPNRy2HtdX1sJYqq3yom9fzBOYJzBOYJzBP4IMn8NY/nt46/luPL0hggs3nCybw1a//C1o+cHlh/9VtyA/ilt/Lq/ZQc4tdjTzFr4pfA1zl9PWNa9uVf/2ODjuofZkfaj7ZzgWa3qosxza9VfxzcZ3bdM7uj9W/tDEPzfRS/wv9nMJ0ofl3MfNIKp3s+ZSRdaecra80ZefPwSpN6WfZG0/Ab6wrjVPVC1f5WP9N9t+8/a9yldMCMHNrEIyKzVftRv4Tz+3jSrEExEXuMwBc/d59C8i6eQTERRjRA6gRBox6UCGw87d+178ftAbs3WLn16pH1v5G7mKN3QLhP+7VPq7lb7qmTBzHACgzyNosl3IcrLRer7RerbRdrbWk1gToGFAGfM2Lheybc5J9mvsfUvDEhB4Bf1f0sFguZQAXBRhcpwVgrusXRwElybmhJ7Zy3NQ0JdeGnBtyWmfaAjCn3CiRWzkpGnITWynkGhrAzpQz6aOQOCKCR5W8Bo43jgno6x6taAFLDaol7DYA52sAV++tiwjipOLrfZV77esQroMnmb+V3eJX5NTofaSsrcFc9piISFKKYtJxrSMS235fhIDNBskz9Xtvny0A7IIeRR0UAQsosbRWBYRek6NjfhG9DgM1XBPHadGp1uWgO3LPZYkPReASZcuU4MQOQN0dUSZ6QVFIE4evocV4ltpa6m63G0RIAnbuLEmSZK7RQayR5GDboW+5br6HfW3de/i6HFi9wcZ9+Xqa9uHp1zfGM9obnFxUb8nBoTDpCx7UXXt4afWTIeqE4Na/NPa+tlNByPHsOo5l1xXAq64M/Arw96ISnoUf5C8x2J9q4Zn/UICvrqGhr9f2NZ8i6ypN6W8rexpBzQl/9XxuW2MfjbomZu6fzb2GO6TWvbfrPf/MR18501t11091/3NtP9Od/KL9W9U2x50nME9gnsA8gXkCExN47Y/F1/pPlHQgem18+1c6CPySzfjn+fkYY4/x/nyE97G4ZkS1h1JZdTQvAj88WdTVOW6vS6nGKvbOOyYU1aZyRG901gwv45d6HSv+cv8nS979847Ue6IOZ8f25qfj3zzo6YDuzFSsnL9SEcwP8wQ++wR891b67LV+3vrqBM2vqdL2puJTXzvMi2D6wWrTUOt98Eob0NRnA1XXc5WP6nRw9BFUNHWt+Xi3CdSZD7mT++7oqf4s7XdTV9my6m/fP5M+tsOPzX7sig7viWM27yHvWu5SKG0B8GSgEGBQAJL+08+pAJxZD//5t379+lvp7l6gqCqvOVIB+cQLmDGilLMMvvrPG7cAYmEAEFrcL9Xc3+kOwNUA7M9//lf5M8/+c9MRWSsA4g05N4B1CRt/EB1NVgBqBTna4JHaDELmlNVRG1sZcFyrVbcC5MPEwGoYqMRnQ60wtQ+PSvjf/7gXJpTa6d//+pdSAsB0PngMqFk0pactc7C/yXmKfLlQA2VslEIdQ9tSd0cO0a9lyfmRGwxsS50MlyDlm7oU7VhsS37XYMrMzTKKK/ImAy5Tc8q5iBO5WuIXX2JYuAVQdb8NtXTWQSllRSRFUBt12U7YZ+LYNyG3zCBlSolyTSF/67ilVttan1KmlK7IIydl6rG86OmtgyLwM+cuNlaQd3kjypR35ihZRYQ6gGXXEOSNYE9d3ptKXOx8RkSpv4BT3Fc4UssWlWP1lMLbrrdjyUId9bfkUK0Dow5d7HhdI5o+Iz3JwwnYUqN21NJrC8CrOlfUByf+pTf6S1Dp68CAjeMOaRcbzfUnJfp50hHPvRVi/RSoSNhWztLz3JP3J6jGx6RG8H3iviKCkT+RZSZM/5wzuO1MdFT7N2fbn77pTVPztGFn5x31Hi9/dJ6jRNhxvmFurzE5OCnLzy+DwB3190S/1Wgcr8qHvNaDf+9ZnIYWl69rrBdx0pTUNOVeCyHbn0XJrnKW73HWXk7Mp1Y05JOlVYNJ5UuFNWjljsO61j3kBz3Y7qsR94ZO0Wv7uSQ2sz2Y4zX719Y3+3/mCcy1zRP4oydw6qXOjZ/T22ZIY/uh7hbrt44/rnGcb7gf277Xnh9p9a2UyzlIa8GQDpS7zWv9d2GOstfGH/nXdkq+uqm8CN/wgVpOvj2pdRzjty5tnOcl8elp6v6pofuQu93wvSZ+z2bRG1/9OMy/y9S/AxvnGEc+MB4ox3LvB+pPuxz3O95PFY7NcH7PTNy76ZniQkGJ3//m6cen3yHvQgR2AAAQAElEQVTxd9whITp5Dm2n1lPOJf9T1uo2ZfruslpM5bcuoMat/Nbxz8WreSs/Zz/rJyZQh1f52IQbfP9COtad2deQlZ8x/zLqXT+ezL7m3Wan2ovPLvAbvj4e+NdN5eeCHfz8w2m8P+c/6z/hBLiO/bsN+bPWJ5L6pyU3EJ+jK0L6045B62UEH9If81Wl9yig5hryXd7RPGyx06iUqKf3ISzf9ezAtYzdmNJiuZSBTwM9uQ0lKAAP48dS2SCuwUaAR202MrhrnXwTA3gVrt0BsJV5dex+Paj7+7e2/3lQC20AetfIyjdTAXr9p5i71Vrmdz9/KjcN+BpgHzEfHx+0AdT79fcvGeiUGBtxEzynVMBJUgiotKiCRpq7O20fH4WDAkCuV0jL+3utkLfEM92zX0DiiCAuXMTurAfkiwi2rVpA4EzPKWWJnALMNnjqbz53zEApJEBHx/TcNgDB281K2/VKKeND3DLYnJQBUSMCORUTK0ER+EuMc6OG3lmStyPkVs1iKQOOKefi434a8rcAvdYZZO9wCPGf69vFil3ciKTkmDmpXCdsfV1hwkOBvn/jbckE0VvKgO3MIAbqEoM5RSBlZgleCUmpP4JVirJ2/ybX5Xrck/cpJfl6p5wl23P99Oxwh6YnhU1TTk+CwSqCvOxrX8k1sFdKl70O2d9knxH1NRM/pnPbPCJoJZQyc2NGuuBw3K2/Cc795PUFLocmwbYSy2en30wcCA/neaCa2tTY5lP6Ly3zLMZ02JBfYyodaurO/nVduYc1pqp7Cz7ONbU/kvfZ/WG7K/zLM8szMNn3I+iSej+qPuet9Hw2VWP+XPskcYdPu1uuBpmdxPeD+T6F9ZX2wi+0cDOX0EtbesvYL61p9psnME/gi0xgLnOegKZ+inyGsfgn/2vqeK3/udyvjW//SudyfaR+6v4Yym5d2zC213rhHerfnXTyqNM3P2l4Rukqx8QHa4hcw5DOBNqpcRz0fLhT0ehdj6kKhrK3KcZz20eu6faC1y/6z2p87U3Xx6slnePHIru/SsdsZvk8gc87gannzdSz4fN28F6V1ak8y3dU8czymaC+dpgPlTVk5UPdvP5GE/DnafvPSGvf9a4Y8qr7c/jHdTfMXNdvOdeaY4r3eYeaXrJ/VHkzaQO9/xFgZBGhiADvBfxcLJcSwm0TapdQA3j2sNbisdVdcy8BbBWgKpIS4KgByUg9KGZwb7NayeCov81rub+VGUFw4mSAscUd8UWYhwdtAb0iQsF+9fs3j1KkrATAZ9B2AaDbsPZ+hb0CS59Nlv8cdAf4mvNC2xw9wAsAKw7X5xdk11ZAR/Isf/6FRoCSZp2cb/+j03HJG/SRcrYBqZISgGtHv0VggJJ8EcjpJaghu7Ytb2HvGkyIVgDRpJwb+c8op5wVEeTs5D+BbaBYXSvXJ+KY9zLqIoKB7pToP4LZrJFIzt8B+oq+hTwRu91uJK5R0yzkGDwo+E/oy5rYxXlXs+Vtt0XVsgwlag/1x5bYXakbif0Rd9SIoVRE5YH1jktqraddlsTsF+1uTp1jJe4ZZuW15Z3tbUyIhC6CBfuW+63vr59Jh28l1P3pXmx/irAM4qacJHJ19N3uqGSixMKxu+ikDpmqMbmzY7uWKjvC3ZNV7sM8or/+Ze+YQ0IXEUqZ+4T6I66qUj4ct9JBzVaa/EQwvwFFhCKe+ql5I3r5DVK8fwj/gK40kb2qzCfUiAL6wifPjS9c/ZuW7is7pKPJPEPTUYPjioviH3efNfME5gnME5gnME/g+07AP3tNbzUBxza9SfzPHdTvT15T4Wv9z+Uu8X1tTOeMJ/T2rzSh7kWObep33+/RvZu+X+ffvuPjv/fuRuP7otJO9Iyd0z9zeGcB9Z3t851LOkhHfQVDOBDecPPW8c+V+tH5z9U36+cJnJoA9++nfv04Vfuse6cJ+F3muVSX2JyL8Qn1PD/e9OfXxS3/ofO9uP9pwwBLNKXUNOXbqKA8yq3UPqwKkLmOViswzvVmpdV6rS0AZLtegTd18p82bgH/UgbEAnTziB83a/lbw4/dRvFzqfTzTgIsFsCjYwsjg0elHNbrx0f5T0PfAfi2gLVFTszVr18qAHLKWv7jH+UeMrjXrbdaGJyV1P39S4nYi2apR2rKxHDsSICQAFOY9CfA2+PjSvn+TovlsuSjgRLToPXa3zheb0q/ltupo88N/TpMZ6CU+AZPXcN2s5Wi79kYW0QokbOlbiBhlfzkDGYiz4amW0BRjY6IkL/Zu6XvFttSe6RiFcFwyooHYnk2LTWxk8gTGTsuXkttRcbavDMIuqfOIsy5oK6BOM7l61YUu4cWufs277x27spt4zXcFTliOBc27p2w/RwBdNNuBi3riFBE9F72pz8EKqT+KLlYFrMSxdFNCLXzLdz7M8R9YosI+6l4eTUkcXjOCmbH+uJzF/ucfQTZTOcMqx5b3yumKrodp5b9FG4X9etH8v1V6Xg3w+nV9aF1lZofap52Nc85/uRx/epc7Cm99neGq6+kckzZj2XF8MqHcYy6vzLMM/MaZ8ifGV0tqDMZ8tNBrss/jFvXx+I78jHdk9xWl9KT17yaJzBPYJ7APIF5AvME5gnUCdT3JOZVdg23X6Vr/C61rbHNL/UZ2tlvTEP9Ldbn3o3pFkneJYY/1RiTDn5jr72eLsdWpy1eon2q7CXe531c9ZjOe523GMcc758ijDXj/ZPlrVbD58arYtZArwryMufxlLwfR6rlmY91836ewDyBP2MCU8/9c53ZZ0xjH79uVBrrbrMfVzC1v02mOcq1E5i6FpYN49S7w3wof1rbw/QkmVeegGdyCdn2NHn2lU5bXq8dVjjtXS2mtR8njfBMpIhQiuAhQRnwFIAxAwgvmoWWyzv536XdAuo1yAxYisMgX8I2AP0MlLrJjP0CkDXnRgZ1O0A/221W6wKurtqNDNj6V4eIkPWmACBsAVW3gMcbgNo19v4W8P3Pn2oBMx9Xv9WRPxEPFFo5Zyrgbb/rB7gVeJ7/tDMItkCllehjATDcFXAUI3wX1C5yOE4L928vKWVlyDU0TWYQSS29G5jcEHexXBIrkWt3Uqd12bEIK/Lk1OsTPCKKv6yDAruIkMHawFbBGqJxOU4ftVPxRd/RqylnEHeUEb19RFKE1z3vAJM798A8IgJLTtY8ak3d5qYIdMjTzt8yKeQ/bd3RSyD3tfBaHJULH88HEWqurONQX9Cja7Wdue+HlLMys8s5FfOIUMJOHBGhiGA1OMnrXUSUGUT0vNv13llPypLf3LW0eHhtYlnOYjcQ4F/kPCRimlhSv53LqjyU+GW1e7BfIWI55k78jBGTZjRFEX0PGhzd7j6yKGI3A/NKkqy7lob1R+ziEmQoV/TXAvHutF2lnehSxljKteA6dFBZVxkxnNcUEYzmOGF68nTsU3TS+Vql/5e9OOE06G/Syv/ng22sNC97AppbNqSSC6NjfGg7tXZM3KdURUbap39jAsNjearcTpiV6yg7WwDtZayLsgp2vPoPXFT8LTDp9GGTfQxilvVpl4u0z+IOvYoSgTnsFafv8Uq8cPG6Qg/l9QLueTnFs56KkKxw20I1RuH48VOsPPJATEx34fZ7XD3maveMH8RsKW2anoKTY386eL8JkjynpAj/XPTPo4RhDIjlfF4wAc/sArNiYtsxFcX8ME9gnsA8ga83gfpyNlW5f9ZNyavM+jFVXeU1/jle7Y/xmmesPxe36sd+432NP+Zju+F+YHvqvXHRHbwP4F3CxJ43B7wNICi6Y+vyvoT3+fuYdV35CV/HfK2/Y5yiPj5t8Gvd8Ne2sraM9vbvnSZq7f2Zj/tBX/bm3ptYH+Svwcby8X543Ybren8c4wf14jjeI3qXs+YdJ6Nu/woi+MW0i+G3w7vlEUZQBy+ESa1hyBG/6CSG84/pWSxKKH1hXy71M4OdoNoN+U71Ulb8hvGm1sXoFQ+1r2N8KnS1tW63Lq8HU8+P8fOg7HHErywL5/nGcPePKPy8QyT5OVsI7an4hHzReWKmvjdeFPMaJ/ovfU7xQZyj88WZyZx/3M3Uc50kz9aE3fj17aL49n0F0YAKDXouS/9aaZq6TpYVI1zP5aavyb538l2YmR2bQL0/j+lvIvcFnaLXBz917a2bzFB7Np80QHii3IPXD8cw4XLVWX72kWSSEwnVyc/3MLnonIxP8IvkF2X4pka+6EMajKHMlr3VMJU3Gjo8uAS9eG90qP8ku/3Ppwteh8vPl1r3vr8quJJX/2N8F87PcV7qSc1PMxb9/mm9M4NNBUL80tOXjXzlZ1tZE6hyX1hwEUHjesp+MEu8yhkRmEdZ+6HYOb43UEQc6CMCaX+euka9xdPPUe8du/L0a/0o/V4XikWjbr1VrDYSgKz5/fJefBQsAS65P0KpHCnU5lC3bPRAjO5xrXhYa/ubeIBgBhMNVm4tByhcAca2xDao3G426rAp/RE0KeR/n9fgr//ss6m5v9fd3Q81gLEyoGpw0ba7OvwiHJuWnH0sf5M5yLV9WKkFDA3qU8q4LrT2n5LGNyIQNWoBmkXykLQBUM3UZ/Ay4WOOWMLW4Le5B9Zx0RDSflf+neJutVVKjWxT9MRroQ19ivx+DVA9gg6Jt996jSxR36JZKFKinE5tAa6dgmJ3xoHNbrlj1pnU25Oz47fghh5isZDrdZx2u1HOjdxjiqBO5kSvEZZIGZ0BYXHklGSAfwsQbyCcYlQOYst9p1BQb8d+Q9zHx0fw+LU27lUh+1gXYbsorhFBmL7Orlxr99dSx1YZ8FjoOWVrU/Jmv3MIS8dk+YCohyRFEIEte9dRBIOHlHa12GYgf9GSHDVn9Y+UZFkENVThu3PnruTku7UvganM1vLLyRFsbV7J+1tRjXmM3yrPYRwPo9Kh5vRuWKUth/u6tvwsXWBQ45lfYH6BiSOZVO4Dr0wqh1dTVJTPHi63fOb6LoLb11cjXlZ+tR5y7aeuiWNo6fWEyaTItufouePQ47lW+0qHduO15uPkBIbzOmmIcmg7XqOez3kC8wTmCcwT+JITGL+iD/dTDQ3159ZT/i+V1VxD/yqrfKgbr6dsqqzysc/l++BdienQI9gOie3urNLdFvZcgnB3ntLtTN6E1bzH+JsknQha80+orhbVWObV2WtTv4/dtRxyIXtOesFRovLhSxTSQVwdPQKNCXaT07FMrwvmCKfoWPRTPkPd0L/Kp2TBFE2CnyadPRzHJGKZ9+Sd3uUIslRi+aZnzTPkkp7lrPpnihsJXh+/RpjmcXAtD3evbSEIcIxQzeenn8Cxq1fl79tAzTrk11Qw5Vdll8epHqf45dGOW56Kf6nuePRZMzWB2L8a9tqAVWL5Bc9a/Tn+Ma0NqzpWwdBmvD7mc14+juS9uPrPSfvDNmPaK99x0YHrmZK/MRsRiujJ/z4saKCUssq/uQso2QIcFoALIA1Dlp0CEK8F0BWg6xIQjkoEWAAAEABJREFUMy0abQCELY9I+AIIA0o2d0stFArAwoSNcpLBWhFrtXpUXi5KvHa10haKOgRAYgOpW4DoNnVaZxSdlAAuIyVHRL3RQ2r1sAytf1AvYHSQw/Ft0wFoCnBUgHYt+UXTIm9LTyJCQ+6GGv2tX0XYTP6Wr20tM5hovlmv0bUSsbaAx5Z3BjUBQyNCPjr/rwDUZ0C3xCKf41hnv+JDHZlZRdOorwNQ1n7FCFFuFCmrAqo7Mfst1Kojv2UR9A95rYii21pH/ECeAII9py31leuJzXKxVEQooW/pf0t9W/clDmYgZhPoEjYyId6f/uYx8TviZ+qzPKVErPBS7tNkv0BuoW0jdnpmZVlEyH7W0QzzFC5RSMODOdpmSL09U6YGy21+MCdid/RgeRkpMQovAnFLL8hn4U7wEkZuMYee+lpqmFpT7d/yKlPxI/cUt+Ep2vlExN7KcUP8R8iI2MufFk8y25r2NTwZ3WTl2KfoJkluHoTBvTqmY1QaBpuSDfXn1tW/8nP2L9DX0OYjd4sqjVTfY1ubr/zmXROwxjZne8vTIYd0y9jvH+vpdez9c78043D6Xp+K8xX7O9XPrJsnME9gnsA8gS89gXM/ti5szmFMF5rfyMwZKx0JWdXmR0xeKn6DkFeV4vyVTjpeZHQywmnlG8WvYc2nC7Cm0rTF20prbvO3zfRm0U+UbtWYDusYag81t9gNo9f1i+K+yvlFGd/X6bX9vdb/fbv9Qtm+U6kf+PvtW9+/bxb/zQJ/rhvvs7f5wvqqm7n4jF7HDhuYjuk/Wu7aTB9dx6fO//rXtzF2EhGKeE7VLqLXee/R7DEvb66mUIrVVrpfAN6Cj4UUd6wBVbsmtPz5QwK8M4i4BUw1sIqFMgCmwcPmx53i5502ATi62mixaQlIEECr5f29Fv/9T2X0etgoP2xlcLZFrSQV/d2dfPibs+nnT+X7H1rg5z8jbXkFrTo2zu2c64ffUg5psVBzv9TdYqnl743y//stcOI95tdR9xqAk2kW0DGlTLhWBppdf6Rg32kLuNksGikSrbbyv5WbGmIvF1pQ3wJdzlkSOSX5W7MLdDkndioxMnp/s3lBTS3g6ppZdSFCJlnnmL5gphZQtnVdzIizAOXrHahMMMBUegEIFsfWtlCmnrxcKiGPSJhRJ3lS47qliJBB3w0A+ma90ubxcR8ngkIkbYjjusxdKyIlYgV9uB5fY8sIRvxOviZl7yJZhIJHKSKUcpZ3EaGIEA89YdsCLKeclVJSOYo6MHmiIh89dLsr1xHPRAB1IbUV1N3ZR0Spb7vZKmXqYI+g/KnwYB4ROO1sK3OM7WbDTLZF5H1ZXPLAfXRgFru+DoT9JmrP/fbFj57FmCQ/Cw6JSch0qBum7eRxmA5tOoxMsBNntTCvdML8E6lqtWP+mhKHsYjj2ywsY11Or3dkXZFd87Dz9XV23ELX+D/ZDiI52gE9WUku0ySO6sNSe0VV6nscbneKbtn9W8W//fWrEaf4JROpnV5iO2VT/c3H+qmapmRjv7fcX5h/X4L7qrQXzot5AvME5gnME5gn8CETqD+RzK8poP702/s4gGkvuM3CISsdRnyqoK6m+NBnOs7Q4vJ1zVU8HLgs3u/hWX7XYDpRgtWmEyavUjm26VVBds7n+xtYOGmlnf/bs0H+t0/2Zhnq2My1/0Xw6dMDHT1G/TuA6aj9dYqD6I5b6bow72pdax7y9yzg9SM6FqHvyJ89mZ7ujl5+uH/Pjudcn2cC9d4x/5iqnNk0zj51lw5lY/tje8c2HdNPyo8KBxXcLujRbB+vcJOmj6/kWAWuznRMP5TXq1dkdvKH7qbyM7RInz0Us2fSzyVwjZ+ros9SjX/yVXr6ifdZqjtfh69sKCXATAOn7XqrFlBNgFgRvdL7FoDUwOUGwBE0E6ytlbipN48Ajb8flRPA6rZTAqAUFICgBl4NRna/HtQBCgugLt3fyeDgBnDU//6H/RN5Hn/9AuRr9fA//6MO8FIG/P5+kP5+JBdx8Q1kppSzmrtlMTHQuaVex8zkTHmhDvDRoOkGsM81L5ZLCVDQ+mgMFgKeAugFcTq4AdCMXPTQUldKiSU2gKXWs6HVpC0zyDmpJZ9zUJh8bMnXEse5XIfoJ+VGCdC4FImRdRHBqj8j+nVLjSkFLk9kW1t1XUuKruhSympdj3P7GtgAighSdFCrFNiElOkrJXqAMNnFSF7KoK+/nZxSLvuIKMCQNx3AbSWc6HcDc+yerKMYeSYdtSVF+c8BOnwT+UwiZkTwbOgctidfO8v63fNHdI7hGdMI/XTaEtPrLbM1d9xBRDlXYnZ9PWjoKcJ52+fxkdg256TEvaDgOhK3pS5Up0/sfI3leky2jlDxZR9BTsveggoA2IlyC3ElyNIVKlm5Dgya0txzL/f+gGxYyRfrgAh16tz5GYTXbr3nA7+IUMRxGpi+73I3P+35MH0MN09rxO53PM29QY21n6M1A+tJvW2gYlYTwBE9O5/5F6dnZhcJnOIUTQXB/mT/Uz6z7G0mUC/9MT6VdXT9pkymwk3Z9bLrrCUK2JNecFzjP1XbUPaC9K92GeYfrmvga/qrPjP/kyYw9zJPYJ7AO0xg+PI7Xr9D+m+Zgh9vw/ePdQZ1/HX/tnyXrb6XLpyM1LZ/a+I1opufxJ3qv+TZlXXwq0NR3PBhlL+mLBnqpvIivOCh2g/5lNtQ7/WUzWtlp/pzbPTl9z0Pmd/P+eWYX4cphtOiPdm2yrw+RdVuyE/Z75OccRiqp9Ync3ycclhqraLK+v1ud2r+NumNr36cen45nOkgmAWn6MD4BZtzscu9SNwpjvjicyrPlPPYbsrmlOy1/qdiT+nG+cb7KZ9Z9sknMLjZx9dzuH+LLobxvT6XY1DqwfuCKneMU3Qu/kv05b3KMOkgSBFTXHkBhA9UX2L52esv9THJylmePn0NRsTn4J2JG6qGMS9xvOik/duDIvxED5+tvnE94/1bj26cr+y53h3E9fV5lK6oLSIU8UTGwqYoorepuogoWQIcrCwuesDH9Zt29ulxs5JWGy2bBgCxkR7Y/wJ8BdwMA5kkWv78C2wXABeQ1KCbff1t1wWAI2iYAjBti24LgLv6+28wOyfqJOTdeq1tu5GaVO79DEDqPxu9ALfaYOZv2d7d3ako/aaR3PrrXvrrTh21tI9rpZQV/LcF9NoSMy8y5sTH3gPZJlfUqqHeBjA4U1eEPZA7PyTAvGiIk4qxArtV+abstvzpaUJhLEWEfGwBXFe//lYH6BoRip2fdRgV5jymAhJaQm0ikOfb4p/wiQhrcEmQ1wFnFtgFszAo61mW+NjaFwNldIlrUpz9gM42HZ1HJEtIxRAVzK5VRMg/P1J66rHt+m+8+pptAJFNHXlNDmC+ZTa5Wai5u1Mm35Y5NezzcqHEvFJKfewUdiGX5JVjUgD7TtWm5Z5xTA2O8T4iFBEDC5V9KOTD/bX0OPTjSlvVk32hiFAERH0dYPrQvjd8emy5Lhuuh3vFiTOoOXTJEfHcLnkWE/JL4r3WxtVUem2s7+lfp2c+PQE/BysdsXgSO4yfeOZ76cEdu5PaYEw71TNm/0rPlLPgD5/A+C45tj82Bt85x3SWW1/J+9vQVJXXRH6t/zW53tq2Tte85vqT+qs9zXyewDyBKyYwm84T+OMn4PfO+ybrj7294D0W/rlb6Zp8tdjKr/F9sj3o/0msGrXygerIsloO+RHTgdj5Kw3Eb55/WKXXw9yXre01pGmv2pt5aeqZWX/tg88RhtG8Hpp6P6Zr9EPbw3Wfnw9HDsW73Tjnsf3O/BVsKvKpcGP7adsy92lVkfZz77g0JsGnSWePcT3eM9We9d5em/pdefT2EirGr3iYyvGKcBOu12UYW2ty8jpxPI8wND6tHVrO6+83gfHd4f37TsEZh/Ta7MNYU+vXxj/u302o3reCiQJeKfr89Y8rPN7w2PLY/jDC2OpQO+/qBMZzOrav9m/FD/MGP02DVENie935gdbDuutaSovcSAB9pTLAQf/p3xYQ0GBj5AwomLQFKN0AFAYjMNjXrTcAaIl3Ynhha5kAxPyylXJWs1wWvWMkwESs5D8z3Gw7BWDz74W0+blQftgorIRyTtoA5LHcn/Y32GugMaK3NPC4XW/73MjaAgq3vU8kGbg1ELkllsHErb+9C5ipBOgKQJlyVgECWTeAwBGhTP+mjljiYAykbBWR4J0a9BGhBEDqmkQMz8brlBu2gK7oW0DWlrwZWZOyDAyXWaKLCNnehbeAyh1J1p4rPuLw3m+sbVOAbuSucwNPxIoICQpm675sr3oAcHpZZICTXbkmWR3yjp46K3fkvWfmbU5cQxae1Xa1kkiRLKM2X+MW0NT1d+xFrMDA1DK7jhwts7W+kr/5bdtKlte1uahfw6Pu4UHd1d65NuS2j8ku5ia5Fshr53cdnodtTpH7SuSwf+Y6nrLd61JSss9ewILcPF50RkRvZz4maywzP0Hu0xSxi2Vb1+A9FzZiILduSLarNJRfsiY2vz+ftXRtp+hsgI8yKP1Nz67guejNP6q8Oe88gZdOYPqufopmfaUn6VutnOmtYn/WuO650metca5rnsA8gXkC8wTebwLfI9N3f9/80f07f6Wjdxy/31zy+91R/3OKN4xfezOf7qG+9zI/V+hb6J230lvEf4eYN7l+nsGNa6Wuct1vHPaPC8ecpp8bN+r0rePfqMxPG+ZV83uD59WnHdR3LOwbXV+DHn4ufLbL7JpMb1WXY5veKv5r47o202vj/Kn+no3plf2NsZOIACZ7TtUuotd579QduJz5yyiUDIKuAf82ALxqkhY/7pV+3mm7Wku/AQXVg4TyAZi0wm69Rk7zAThm0E4ZoOznsv+3gFlHSuoACDfdVgYL892d0o8finv43VI/A/B3DcB6vxDdFlr43//FTj+QPa7V/XpU3DXSkr1U4lQgVtQRyAywRiTKTmCGrXwsiN8A7HodALV52ciAcUvdgdyDc23aDdJ23nsGjYFB4gV9eb1YLpToxba26QBjzde/f8t/4loLYm+o1fUQz7Fck+g9ItQBkFpWyPud3DEdv9nVI5pJgMYGe11fRFJmnwF+vbf/hjzlGnFdNjuQOeOfiKsUCm4E27pPLqqUEu//uEh2hiJCEcGqP9NuHTG4vqiqxZOnhQGYvVGmX+sroVFEFMrU0uyAcssrRfT6usdYhdQfrtkrz8ScomknlFMCeG9U5RGjOJJSToqU5X4jJSTTZ0ohU8uMPEMD3l5rfACWyzSUx0RcyyKGVqO1p3eCyNFBI6d32/aVGTY3ySOfzO0OTZPKDxX2HfSVH1tfUyAxym+VnXjWPqOnPNfE/Jq2vt5j+pqdfM+qh9duagJDfV1P2V0v63AZE6JXn+OYdX8ucLUzP2d7S32d6pCfiu/6ztEp/1k3T+A7T+Dcc8f67zyfufd5Au83gUt/6l1XkZ/D5+i6iJdZ11NwHk4AABAASURBVG4us7ZV9TD3/oDeYeO8Y6ppPcG6vozbw3SZ9e2taidPkatkyJ+0Xg01dW35e1HNOeTvlXucx9duTGOb5/uxh/eHVkh2vy8f/934bfp/m6iH3X2eHXM++unMW1bpvDW+12Oqupm//wS+1zPg/edbM9Y51/178ZrX/L1yznmOTWD8yndsf8x/ls8TuGYCHViiqfp4bTq2r/KX8mSg198ITQY/wVD9rdMWwCyWTfnWLmiICrgHINkBoC1So7u//iEB9m0AsTJ+zWKpDlBskRbyvzUrmiiAHPYJO2G3fTBo+qiHX78kgOAWMHQL8CxsC7E3YFoAVGL5fwxZG+zExjCVwT5RTH1ZNNjYtlstAI0DuQDkDO49GpzebJVlKEflSDkKl2XkycuF/MbVg+2ocbvesJfW+HWA1pGzWtdFzKJg7X4st89iuVQD4Nnt/FIiG7buKaVUXNrtVpneI0L2tdC+lXf9wo9QALACuHtF7pTJD9hsoDK5ZuYX6FLwCEX09p2/CU398rzoq+VNeaSsMs8UgKi5UAr81B++Pjk3ZeN6OmJn8nX0WIS7h6FPpFCK1APau3Wwr73Kx8A/os8X0XOrI1jbphJCX1chNpU1smATEaxEzmCnQqqHdVBE7CRMkvugo//St6XUJpPXUMuMTCzlmiOqryVPVG2KZFBn2dcH+5rq/iinI2bLxeDkidW1kvcmoXO9jjNBEUHP6YDkJ8SI6Fy+bqZShmsui8EDsWSqItuYAsGYEJXTgcuCB69PESYfcnKv6yhRUamZBkcz6+eIHlXxF9cG6rguh8Q1Yk5PMvbcR3hy2hl29Bzoax1Hbd9IUfIS+xhH9eysts8ULxdEBLffcXp55Nnz2QSG12+37so9zL075GJ/IzqsYZeU2Lzooap7lifPOKKt/mN+xPyZ2H7PhG8oONbHMbnrO0dvWO4cep7AHzGBU8+hP6LBlzdxajQ30HW8JzpJ/NzhTSo/Dkh247V/tj37UUOaIjs1sWpjfsrOOtucItt8JJ2qzbr3rM35TM5pPiTL3o34ebt/30/SYR11jfjmZ409xW+ebCLgqbyMRKZqM+F+sajGGPKxs3OZxvLX7If56noYr8rMh/Lx+px+bD/e27/SWHdi/6VUvnamiaIt9q/eE6qdyBa75VuwOvshf2meYYxr1qfy3SrOsRxT8ce2vgSmsXy8r7HGcl9g01he945tqvtj/LU/84/FvVDu9whvSReWwfsfLOuszdmW0+uLiYHb1o7m+59xO3mRobyCezbH3p9Zx8diuoz4TGH4XvDIde9jDm0ZDR/BXZZjbEujnGff7zGSZ2f1O+Ce446eObyDoFzPXZ5S164Wy3fir8b63w24btwP5dqPePkMljav7qvMB68pjvjSs/Pn8KbxDejPhE3Iu0uJOI43JCErRIyDJxKxVeh0pd1oXlfvy3NSB6nHpZT9eI6lLAvL4siDL9yYjpheKL62vwvDHjfzc2uKyptlMERGwCXQQV2eKULLymuPbSyDnu2PZz7QdPiaqtCxTfv9WD/aV7sxd0xf3yp3TFO/75QM7i4BUQ0A+5utInBDQ76sHQCm/0xx+cYvnVnWGLx9eNDm94OWyzut//4t/QtQ9/ejul8P2vznlza2vQMMjkbbx5XWEKIyUkLr4f/9v5LfxW0BeVuA1A7A1PFzs9AWEDbdLQu4mwGYt+u1DIZ2PJkMVjaLRi3r5WJJ7AetAYkTPTT3P9T9/Sj9vCvkfz9Yu2/hhoFZJhGAnf4GbQF4M6Bmk6QfS2Xy+RvHGy7sb8Bqx+equ2xtAIZXj8QFOPWctuw31LzdbEofbsx9eRPhLqSInnvYBoNF7hIzUqld5LFOHOYNfTfJwO8WoHUrAijlrETdjm0ujhZguFkslOk9cpJI01FlIl9OgL+sOwDR1jNh728Vb9lrd3jvbxO7/4hQpqcNfXRcd/lIIetM3hJeFEG5ndpdnIiwileVThH92rNwrIh+3xuo6COeZO4VoerRkbfIENjKxFKFM6OIKOuIsFgd113Iy+bUA/O2uiW+uSkiaOWJVA9sW+4/X1uVbDp+OPeOat3Hjac19jNNay11r2fIfXW2vS0Ns9bIQ9lwXfWfkw8rnVofVl0tDqVTu2ppfonedoWmjN9EVrOd48Pk1XYom9dfZwJT16/KhvzzdfS5q7t8Xsf6OCa/PPJsOU9gnsA8gc84geGr27H1W9XtfG8V+yvEdf+X0Hv0UusY5qqyyoe6t1sHv8GNSciek/ZHsDLBJk/rTlOQwSR4Je+HVOWXc00cgew5BXlNgj+RXnUE3s8pyDBNQvM60pHjKZ8mcoSENHbkdU/aH8Gqp9hZmYt1T9ofwaqS9voqCSTPSeUIHk2wZ6fl70nPCjgiGNd0xGwgLh67zx3KGl3lLDnrzpxtOb1+CRXn8lC9xRWoFKyHVOWX8qHvS9aaOALZEaJaTZKOHNNxghjTJDSHpIkjkB0jVBNntX6uqppj/LnHLHnpBIYzdozhvq4tv47secwjuJ+uI+HxRJo4AtkTBfavJRGjJ114BHbPKYhzSJi94xnkqsSSavSM9AWP2pP5bct3xDFdm2Hof63vlP0w3ng9Zf/2snEVz/fBfWYS/DnpyBHIjxGqL3H29Qd9T5GQH9LhLqRnFlMyXXF04Dqm6uK16di+yo/zYUXPrXoEEaBRAH8ZbkBYq43Shnd5ObT4X/+lZrlQpCwDsS2AbaQkA2ZrgODF3b0UTgIeCDiXclYQS4i6zVoG1Qzi5uUSYLPVj3/+E+B4qWQQE1mLj8EwxzN13ksy6Pzw+5e8TznL/mCbsm0HqNttOzluikQqkqHc/PpbC4PDgHmEUGZtrG4LYEs32gDieh0RSpCQZ/psVq3S41bJ/ybxptU94GpDfSSTjwYgvAGIFv14nwGNcw7ZJgLAlHxbQNSUqIW9bUwRoSJD3ml3ADZ6tcG+fNuZTWdgFYOOekT+FEkdvnG30DZ1lNETpuVs7QvA24Pza0W4/yh2NvCMtsxxtV4VmYFZxwziVuqowyCv5xsR8ixb52dg1onDM4ogNnLKY2ZJ4gZFVU7LvIgIuc+WnKUn9hGhiNDwcNzWvcqelaSOmCbbRgryxIFvR03i2FDHlmvfQlUmdPs1NuWktypPjjegllyV9rYsbKdB/YimzxK7ddE9TVtdLqV+13qUnkXazS3EjEwBDx09anxfiwF5ZqbjfmicCvY9Tzdv+sjuT11X6nqr8hy3Emnm8xYTeMcYvnZvnc45TG+d5+bxXfSQTiU48fw75Sb7VTpp+AWVw9nV9RdsYy55nsCfPIH5qfkprq4vw6co5D2L+JZNv+eA51zzBOYJfMwE/OJW6WMqeE3WWrn5yTg2MJ00mlLaqdKU/rvKbth3598tbxjvS4Wq91blX6r4y4r91tf3shG92uodbp8PfZaW/l5SQXFkvJWz/BPPG7VnDMUUEYroMbjh/tzojHuZjHsNyTLTOf9pfSCuxHLqpH//gY/UAeLGshHVqwMoU47yrXyDYS1Ap0IAXRBn2MngHY0uf/5Q8+NeW7XaNqEHuP66V/p5p+5hpVi32oAX4oZ/p/Xv32ru7spW+FfAa/nXX2p+/pQB4YfHBzDZDXbLQvf/9V9FnnJWB8hqQHOzXoPDrktMx8n391r8+FH2lKdEDfr1qO2/f+vX6kHrdq2UM6ah5v6OdaiAlfTVCjf6bamzWyTFMkvII0IGQ1eArM4HOqrtdqOV6yPmdrNS222ZxFYF+AUszuTYUmNnwE1Syk0hESvYd4CLBowV5IlQ0zSFEmuDtdZTjRK2ESH/DOjjFYHcW0QopVzIoO4CoNq0AZju9sCqit5y54gI1aOuckqUlYo4IpRTkutw/g3gssHghMwAsXZHROATmLgSs04tOV2jaWcG6/UsRmeHv6BOAtRWlOmrBVBtmVkkegacRaCQCml0WJ4ztQLIR3jX1zEyO7lN5HlmEMzCxJQj+rjPbKrAdgOKcN3upRpcxiPIQ9+XWduKuVEfHUvlicieEHrDw+FNb5ji04RmmmW6Zb5lZclblefYUzTM58lXGsrr+pSu2kzzqcxVNu0xS7/KBOpdYT6seb6+dQJDPpzQeO0JVhrrhjHG66HtwH8ofvV6nPPY/tWJBgGuyXHMdiwfhJ+X8wTmCcwT+BMmUF/2zf+Efq7owS1XusLtjzGtvZt/RFPOW+kj8r91ztrbkB/mHGrq+tDibXc155C/bcbPG73O4HYV1ojmt4t6SaT63vUS24+2qbU+8Y7PNEyHn2886Q/lff2esanfnXussQ4jVekUPxZxynZKdsz/z5b7ilT6szs97O697oBhnsMKXrW72LleW/OLna40HPZ4an1l2Hc2n6r8mhI8YdM1PpfZduAXT3T8FfGyaC+zcmeVLonQYTQmREfPse1wf9TpUylOTcc4nulTFXxRMbWrIX/uWLVpY9DSeoA/sw6gcgMoZ3gzg0J2q7XWgK6WG6TtAOkMeq5+Pwi0Fhy31QZA6q5ZiLtej4Ck4ggAUWNcvvkTgNkCwLMlx+b3L7XkMKCLs9gU2gKwNgCpC0DiAkQD1LXkbQEZ/SeeIyXdAfbaxnkSe3+j9/Hvv/X4739r+/BY/mR0bFrFcqHmx51+3v0A3Gzk2M7pukVRQV9reoRJId4a7cj3cBF0yoCMKWUtlkt1AKzOnwHEUw5ttitK34pQahaA0+hdZ0QgC/IxPeJvAJBbzxegz9+EFjPpkIvD9XhGzhERxGvxBdzEBrUyM3O9Hb4ZWW+XrBKG2FMsOnFYL65LZ0LWOQccI7Sing3qVv5T0EVHvrSjYrB7cI0Z4NpxLCq2XmBrZqDW5HVOSRnbBI8Ii85TdErMj4oozfVsCu8A0x2io+YWMt8T90oJjDxzTWptnp9tIoJxxM5kNxNsi+DIQ0Rv/0wdSSmhO+M/9iu11Dr3SuJomiKSfD/RvBTYnCINDubXmbhjuwENLC5eEqbgyITRJF0c6YMM/eQ9RefKeubbO3AHyTM+HEqvK482KItXPtQLsOfDeNwTw63Xzjus2bLXkFOconOxSz0YTXHE8/kJJ8D1LrcQpQ0vG9vz59DB6/MeWJBQY0J8s3Mc2/tTwV34FFUf+1eqsmN8Ks5QdszvVvJhrqn1rfIM44zzWDeUeV9pKJ9aV7vvwecu5wkcTGDqKVFlNqzrKW79mMZ2Y/1329eX8WP8LeZBruHP15qiXpq6n/k8gXkC8wTmCXzFCdRX8yH/In3Un08jXn5Fu1kLu7nsP9dgT76SY8jP5RvaTq3P+b+1nrZ0jKZyj3uYspllZyZwzcDPhCrqYxdlmKcY/nkPB89P+h3vP3vH40s33E/VTosHz9cpm1fKDks4THj4ebJ1r0zmEM+ICsovIPAXhR8GHAZwvEpD+dC+rof6T7Su5VV+ojTjSsaZTCfMiioiFBFAOSAy4EYRh/ti9G4PcTwTfQ+f4tUwUbk6QNZeQBNS+WNKAAAQAElEQVSAiC1xsoHPbavVw4MMyhY9DZqjViWDgEuAwIykpyQDib7hW4wda+1vfP68V/rrhzbE8IDlQaWEGZUBnpV4yMq3fAGK/WRlq5Z6sJCB1BY7+wkArcPV3zBeAPQuiBt/3enX+lEtjhFcENuSP7EO+T82rB2LpFosFmoBSrf0GBGI3HurAjJSI9bqrN8A9ALANss7ZcDpVABMbNHZpqdO/tZss1gqUlbELn8J28l1G/xuAYQJWvS2959wbpl9Tr4MnSKFXNNq9QjIvCkgMG0KB/brAuS6JpXDcbfMZVN2vg6mVPIXL3ndAMznnSyCgor14AGZv4FscNh/4tuabje7COKgt+wZZeukiMOYYR/1R8ccS+/Ec1/eFzCe62s319U0mWvRSKXGULJCT0dEqOMeWK839NpilrRlzWVWROwNI6Lfw/fC0cLXesP13O5A+ZG63wZ99auzjzVVRIxsvT9NcUWeUXAZoKw01h3dcy2q7nRlUtVr4uiQVWL5QWet8Bw/Vt4xP+xR7X+G+hWzF52cCSY3PClgMttQXtc3TPuCULWKIX9BmNnlnSdQn7/m16QeXmevT/va4hid9rxMeyy25eciuPNK1dZ+Y6q6mR9OwLMbSsb7oW5ezxP49hOYB/CNJnDwalh/pHyj/udWv8oE6s055F+l9rnO4xMYXs9T6+kIpzx6XfAbauB8jjD5I0+/wlf6eg3WzzfMh9WPr6a4yqdJR446G/MjJn+A2PN6cRt2Nr04wDd29OdylV48Bg9/SC8ONDt+kQkMr7bXtyzb8cZ0y/hTsQ7zBa/WgdmQ2L7o9Ou2yc7DeHVt+dejWn3l79jBO6SqXZk7nbnJa3FvPCdxgHaFWgC2br1VwBPA1AKgU4BaOYWSQhFPpJSUclYD/f71W/6WawfA1wGsiXsGU3UG2ABWs/8M9N+/1f77l/R7rfb//lsN7zoiiIt/8cPX4K4MUIVxWIJ4LSmwSdSwWC5RdzJQGTkpB4bUemcU+GGt+Bvg91+/tVy1Cv7T/Q/VmB11NIC9/vZyhkeENuTcAuAaMBVxErKUAGFZB7k9D5WDaOiEfbdZy1yR1DRL+XD9rXXFpwdj220PyFofEWa4tYUMgEaEIkKeVVGydl8m69MOCG0A1V2LqMnkn3fW28d5+3UoMRuJeJn6qaOjL+2Ojj2DKzv3mIntuBt62QI8O2dRUox1ngeRJGpyX/IxiOGtqcRl4ToighRdoYjANeiNa4jeQKvj2L6jj0hJiRoikoSta9jrmVukUKGAm7AXh2UJXQIstl/KxIFQyftCGhz41l1L3koRfdyUEi7Rm0Tq+dTjYJZ7tWU76nbXPiLk3vY21yzqfI/xa2JN2UZ/fVpqpen+2jgX8rKf8jknCwwqsfyjTm5dP9eO9VTv5WP6m8mpg6fl+XC8nl5kdz7SbPFNJlCfuubfpOVRm+680kg1b+cJzBOYJ/DVJ3Dp+4ev3ucnrN8/WQ7LmnfzBOYJzBOYJ/BnTMCv8JW+Xkf+fKPS0epv8v7BMzqaYVbME3jZBMpnXtxb5i+LMHt99wnc5PXtxBDfOv6J1K9X8dx6fZDPHeHE9YkIBXiT6VwTBQ8AT4nABxrvz/k7h6kDpxqSZaZz/tP6GIiH64F4138Cuiv/JGsLikAfclL/W7xb/4ln29s/onwT+PHhAczIAil+3OvubqkCruZc5CnDBeAkgVkSOSf53wr2N3QfN4/4YI9fg58MwjWNAjKImZd3JZYBSkqRc/3+BXBM7vJmhZgJH3/7cw1Y2LLv2CdixY875b/uC/1+fFD3+JsQfYdpkcufsPafU/Y3XAsQZl+AYSpURLDjpPkOYG+z2SgvGgScqAJ8sNilKGB3C9Cd3WdkDFSAzw7fwDBSLnvXGRHK2DX0tyi9LcteHK5hSw/W59zIe198VKy3ygkwFxA9oXMsy80jQkE8/0lu5+uot1uv5Zq3qxW6rKCOjno6dPbbE75eG3T1NbNdRIhkpeYN9VRgOOWkhM5kH5PXlSLCIgX/iXVX8jEleFHw4JoygG1zt1BeNvJMPTtUuDBU2Tu4TirAvr/hu2G2jmWbPRE/mEduFuoAMU0RIVXS4LBssJ1aZveWQgmSD8+pkveViPWslqobcdc3En26bQQzG1yfawvsn03Xen12+9pV5RJT2pNuctTYY36T4B8apHb0oUXMya+awPD+ruurAgyM7T/Yjpb17pjiI9MXbYdxrwngqsd0yn+YZ7g+5WPdNba2/0w0rH24/kw1zrXME5gn8NETGL46jNcfXdtH5B/+ZPmI/HPOl0xgfOdeuz+Tc1bPE5gncMMJXPr8vGHKfajhK3xd75WfflErHvLjRdc5jy2qfMjHNuczVO+x57yfJ3B8AsP7qq6PWx/X1Ltvih/3mjXXTmBqvkPZtfFm+zqBOsW6f+LW1J3Xx6jaDHl9TplbPuVr+Ux/wgRSk7MM/kVEAT4Mei0XgG2AYr70KWdtV4+ynUkGkbDtHlcsOxn8egAY3gBEKoiBfR1MALKl5VJpeVe+XbzB5/ff/9Gvv//W+u9fWv/+rbV9IfusHgCJiZGJcf/jp+7/+inH7KjFILBBO4OUDSCo1xSgDtDQ4K5B4Q1wYoe/fQye4iwfKQNoUgtquc6I0CJnJYXVRnEJRS/Is3s30EifYQdybzdrgNlWKXqPFrQ+wr49heXEC/Jkauvsm3Lx2QLk2n+zXslr65w0gujExkiOmlNSyk2poyX/lr56u2SmiChkoDeRJyJwBbYn1+L+Tol8ngUwbLmeUm/ft4CUOjAiF/EioS0W8hHR22ZimCyr1BK/roXdfs0imGnth2056z6lJIO1HYB6127RddTbwXcncSOooyM35HsrJ/YKrgc2NmXOwo4dMkP+ZdU/VLl3rEte4nm792GTqHlInscBYbM/fT1MOwFhn/JabnIOk212PIKavR9QRCgiiqQ87Nau01Rkt3hI5NjFLuG8NpUNDzQRgQ3LgxP5cE4HumMbhzEd00/I3atprLLMNJa/+94vLIUGmbkfVWkgPlj6/jQdCCc2nleJj/GeT9iNRcUPIW6lFpaTZ4k5qTktLHExOcZRnTxrfVNGg5i+xqdoyn2WvdEE6nW5Jvw5n/o6Msn9ml0DVH5N8nO2jjllU29O86F+vK+6Y3LHn6Khn32HVHXm9jV/CxrmnFq/NqdrH9Iw3iX5pmyGsmG8eT1P4JtNoD4Vptr2025KXmXWj6nqKq/xz/Fqf4xPvK6Xn+fqyn86Fv9YvFvLj9XH7w7dKZrwK++HkQ/767uceMSu2psXn5oPXc3NkPgd4tZNz/HmCVw4gfHrxPj5emGY2ezlE5g95wl8igmMXwuG+3GB9XViLL9oj/Mw9tT6XJwpn6Gs+g9lU+tq91I+FdOyGo+f9f75X+ngfUB9P3CKj/wdp8TgjcPEu44n6YSffU1X+dc+vgTnvpqs0/IpmjQeCH0hxzRQ/wHLci9wrzzjfDTjj7NVP+cc83O9l7GFHOOQuGsH+frfDzAun1OOOW+NB7bPakR3royzelLKNDast8tYPtpXs3N85Cb5M3eTjnlqdxzT7+Tj61L3z+Luwu0ZF1jQ5NynBmJH5zQfk+0rDXW2fx35Eg9Jz/o6F1+nj6my7bELO3XPWWaTa8g+purjtWm/3/0MGO7LmvoCVC7Akg4ImbjWlkm7Yk9yDQ6CakcM17fAQNkvdyFTx02asE13gIjNoigDEDPnhQLgtjbhf9c3DDYRuCsA5UYGO1sAPoN3dvSffi57QNSIoNzQFlB3C9AbBveapAaw8g5gt/nHDzU/79XlUJvE0YOZuLHutAZ03qxWrDm3vpFDQrkgdkt+eaB+5aGeRF2L1AjkUz9//MCOE/MNtfmbpREJ8JX4+N3RZ0RoDRid4C3g5Aaw1fU1i6VwU2AvDufZECPnLAOaJskWUuuaPLeUFZHUrjcA5asS1zPzn4K2fUQoIpSJYRJHRMg6x9gS33kbgPIWED0ppG3nR4mLJ2zNI9BAOTdquE4dvZtHuJdHuQ9xBPNpGmbBen8Sx98a9r9BvGam/tZwyP91JUdOWSZ28jeEXdfel4VB4I4YroOtRE5xeD4twLLzuR9E+zOC+JD9OmbVMfuIQG8qaRX8l+jpiZAUG8yGp3Ozjwge7dv/kGm5bqYN3LRTFibb2s/USyYfW+6jSpMGf4gwgtmdmcUf0uqL2mA6Mqk8ehWsetLgCNYm2KXnK+2crdIrQ+3ca7RzfGd+FRvGvMpxNn7TCdTr8pIkr/F9Sb7X+dRqh9wRx3vLTMfk1p2iod94fcrvFrpxvmP7W+QaxziWy/Jq6/UlVO1nPk9gnsA8gdtM4JJXHtvcJlsfxfFM/a5/9H5IvXR+nCfwPhOI/W8wTysheyJNHIFsTIjmc57At55AfU5cPYQPcKi1PvHgeW8S/IlUjuDRBLvBGWTo6SlYsJwixBPnlOVLZBOhXyQ6lnsq2DHbU/KpOLNsPIHhBIe6oXxqPbSd1/0EpuY0Jeutpx+n7Kts2uOjpC+tqvpdyp/6u9Tj1nbitfeJdNUxrOUSx6H9R69P11urO231Udpa3S34Uw8FdwPvGUZ90j6tkv8dWIOPSgYSH7QBsPW/l7sBgDVQaFP/eWYBYG4B8gIA0vq86L+tKoCllLM2AJkrwMWUs11kQDDlLAOc/uYrZnIek8HISEmmBYBlX6yKjwDkVgWcRR9JBg63AHwgkwV0jQhKaRQ5aQV42+3iBOhlAjjtVht1/veMw3YZsDQr5Z53gKYGN4NewY3l2g1eZmKJYQn9erWWmizXFhHFbAPIKR/sI0IGLCNhE0nJ+S2DZ+dhLjlTH3tKUgvwmVJWR3yTOCL6uO494yNnoe+EjylcH3aCu3/HcK0t/Zq8dqzA3txx7FfiAEQ7XEcvwp/EROq0ABROKcu2oUAm+bp4rmXDQ6KujE1KSWJtsqyjdgPDJtXDMuYSEaRwp8I8Ctleo8NzfxLF0/LMyrGGFBElR0Qo5aRIcCgiND46ZmrfsXy4T/hW2ss9O2Z9sI8kmawzeS2VWnTicH4TQypWQZkmwQv5YhXNCx/oscR2UBPX5WBv2SkapfWVHNPI5JNvx9V7PyzZ+yENdfN6nsCtJzDHOz2Bj3gu1hdf89PVzdp5AvME5gnME/geE/BPo1d3epMgr65iDjBPYJ7APIF5AvMEBhPwD6dKA/GNljWy+Y1CfkwYN2B6dfbrAnxAyusK/BTW/r290qcoaC5insAnmYBfQUyfpJy5jOMT6Pwadlz9Uo3xpjEdi5WMDRkw6tYrcM+slLPax0ctmoW2mzWqTp3BMADeBmC0hXfl34vdFNDXibb0cbe8k8FFA8FrwOOacHl3p+X9PVgXRkra/H7Q/eJO3d+AzX//lv/s83Kx1Mo5l0tFYGdQaxcgIhQJkDGkLXn9jd4WUNW42d2Pewm51/62O9WzRYDeOJjtXM/qkVzU7fr8bdaWeGGDoGNVcwAAEABJREFUCPkbs1tAU4OFjuMetaZvwE3bmwwSa3d0ZLCrv/Xcx17JoHEh/Jyz9bww6qjD/96u6/acTLsw2lKP/bfkKTPFx3rvDSBnroO/OUuJigjs18pcE4PvxZ74jhURsEosOTsAys76TupYRyQF8RShSEnmCqlF12Fn0vBAt2XWpRf0OSU1gNquS4ESmev3bMRh/0oRQU4SI/cZKWTK3Dv+nwYiyK9AFYoI+JGTHI55RLsXR8RTHHyeFOSJ/e78grrawX1nh0Tt5rchz2SKbhP9tVFqZSWO51apCL7CQ+0A7v8bpNK+dOR+gpuqzj3u9f1iKBp42OuAeuuv+Xiqr6Hua3Y3Vz01gXpdp3QfL6vVjflLKxvHGe6HMf1sNw1ll66HMcfrQYw3WY7zvcX+TQqfg84TmCfw2gn4JavSa2Od8Z96ZTnj8iXVtc9SvGdbFtc/2LXS9d6zxzyBeQLzBOYJfOwE6k+DKf6xlfXZp+qakvXW/WOvrz+bhrzXv+6xj76L4eBl6YWpbL7cgys3vUfh0/N7j8yfMUedxhQf1uurYxrKPtn6jy1n6tpU2R/b9CdurM7e/CVl2q/SS/xnn+sm4NetStd53tI65ZS1Xa3Lt2sNSLfAHBuATP9p5oiQAcPHh0dtAASVAHABLKNp1ADa5pz1CLiaAPdAEzlb5AvqC60BdFkQTXr8/Vtb/AwcGxDVeqt2s9WjUVuMInrQMFi3/pYxwJvBU219Q0oZEDnd36kFUF0sGgU2HaBt/F7J3/htqV+A1SJb4CsRDxu2ezDSvltkTU6EbRWbVh01CNCv1AR4aBvnXwPORoQM0D7SBxC4CIQpPrYj8IZackpKxLN/Q12eR0JW4qCPMAgZigj5qIBmRKgBzG12M4wI2cf6CGyhCPgOoPU1iAh5Ji3XJuWsnJtSU4kLeBwR5ElShiyEtoD6jinPhGuGqPehh47rYVA3sN/i72+CV6K9YpqImejHMWxTaqQvK4PeCONlIduYYmdfhIOHltn7mtvG4ogwU0QUKpv6QOCSC25RRG8TwQyQOUalqs85MZ+ttyIgfbZKzNj16MLDOVvuhwNz+pSJa0EClXXdizTUAzt6RvS1u16sseukEMsWYl2GXTnyW5+u7xQN81GXXwPG1XhfzLwwlc0nfKjA7n6mrtEF7+iZfie32XcjrnW5D4/x7zaP79Av13r4/P6Iu7/m7Ll/svYrXgy5AsM12xecTxH62H58HttWLwj+zMVxxvTM6I0E47y33NeSuWGOvkhUm5mfmsCs+6YTOPV0fOlIeDoOX79fGuYiP3Idfepbd6o/6y5K8smM6OvofN3TkD5Z6XM58wTmCcwTmCcwT+D0BIY/xOr6tMc12ttHvCb7K2xr4ZW/ItSLXW/5/qP2cYy/uMj3cjxWeJW/Vx1znskJcK+qfp56wCetby+st8EUv322F0d8X8fxMAbZi4qLVn7BgQ9UT8tixLZylgen/SodKN5/U0uc4u9fzdGMHXiSKSIU4EZ7GIl9dTI2NEXWW25+DUU4V0/n/EDNOoWtUsjfjG1+3Ckvl9KPpfKPezV3Sy2WC3UE/b161OKvH7JDACCm1VY/FnfaAkoK/0BhoHdxt1SzWGi9WhUgeHl/r8XdnR4fHgT0Kx8Z2T2yiPBWEXCoBYz0t4/tn4jZMcANQKZzLJd3xc4f6kbOUkpqqaMAuQCwBm5dR8eUO4NeITUAn4sl9cAJLwJIxLRd2WOrDrECEQ5CjWAFCJzvl0p39L7I2vAit0G9Qee8Dfn8DdqIUFAHbnJO998YeIxg32rDDKxL2OSd3PuOOB292r7dgaqWR4RZoYiklBuAaAB692Mfc0yKv2vH0nn3RN2Jfn0NTSnl/voAkvt6VDvcJHJ5vhHB8okMIrtWg75q8KfOzLwTdu554/8ZQP0REUqlt0YpY0v+zKw1Opw3UhxK8T0U7HbII6LUZIl9TV5PUZlfsU/MvCv3hMHmdrNW59l6ZlOOI1lEjCRvtOVeOozMDci11Z4Ote++G47BaxNF7Birz356nrsaXbTnbb4TPc15YLfXzYt5An/2BHzXV/qITmtu86fn4u0qcdxKt4v63SL5BfMcfbeZzP3OE7hqAm9i7Ne2feD6FN0L3m9RUx/j71fJbTN1bmgipMVDmjCZRfME5gnME5gn8KYTGL4Kn1q/aRFfOLjfQVR6SRunZs7nnuqpRh5aV9ln5MM6vf6oGl/7/sO1X0If1d+cd57ALSYwdY/fIu7Xj+HX9nEX10zrtf7j3G+zv6ajt6ngbNSBweesNm0A9/xnhTPgatMsFRs+kv37t+KBxbpV93ulHElNyvqRFur+/Vub//zSY7fV+udCAVC8zEt1iwSu2qoB+BW2Akwz4Lj85z8VAJIG8DqA14RuCyjaAXZlAMNssBD53d29fGQAz5STum1b/gcTghKKNxQAvYmYuKn4JAZqO2TbJG0BHhNg5fDWdc4KziZAypSz8NJii/0ik47dtpNB2pb4Qp+p/w6gNmEZm07LNpQftsqrFtoyn62SOIjnmWWAbCaGQIoIOSeLwl1TBwAZETJIuTUgCRhpG8vFUeoiVkTg1pN2wC7q/ZmsT1m2F/NyvQa8Has36hQJf3qw3qC4vy3cESsiion1Yllk2G2oZw24HpGUsDEVQ2oWdvu1Fx0P2PCo2Nl73dV+4K7JssojQhEhHtRRh4aH5d5X7vWIuhKzBdBt1dGz9xFBuCeySwTz9be5PUfItgrJs4oIyaTpoyVuIa5/ROBj+yTFjly3aWovERp7nTgCPRQBr2Ytdwy9uZ8q6rmH3K9OPQbvECtRgAoRTybnMXlt8voUaeI4V4b1lSbcZ9E8gUsn4OeA6VL72e71E/ArUaXXR7s+Qs1tfr33zuOC159Xxd+lmdk8gXkC8wQ+0wTm17W3vRrhny03STEHmScwT2CewDyBeQKfaQJ+B1Hp9nX9ET8//R7AdPvxnI34R8zvbJezwTyBeQJvMwG/tr8m8mv9X5N79r3FBCICWOiJjsVMi7s7GZAVAGq33WizXSnul2oBATt+Ej2uHuVv364AC1eAvum//lIDqLvMjeIR+4dHabVWR8LED8wCOq7XCoC4e4OjAGtO/kCcH3f3gLodhUmbhwetfj/IIF0HwOYaNo5l0KrDwxxmUMs2/dIKr1Rq8rdR83Khxf2d/G1dU0TfdF40gNHUyN6AoP/t4K1BQva0pdTkPpD3rFyvFCoHsoa4/nZuZzvmofuFErwBIN6sN/KfnW4Bsje/f6tjVhG9b0TPWwBseQ0FwG1EL+92fZmbSj4ebB/EdoeWm8o1AKB3zgRQ3nJ9tKsx50YLZJEAKrUDFKmjI2/HzCNCBvYd075bfJsGAB+bRD228z6lpD3wq90BKOpVBDXv1u2u7oiknMhpHUYRoVIrOR0rAh/klm2ReeZb5uV9xJOu5Vq06D07zA9P7AKAOiKUmb+vZaTeV0eOCPTcR1ZHhCLCS7HQpUc6k+PSOAd2nptpL3RdlcrVRlM5S9W1ufeHFHr+36HF63aBeyWWz86qM3+mfDeBZzNF71bAOyaa6nMoe8dS5lRffgJ+3o7pPZsa5/Z+On+9x6e1T9Jqd8gdt9KT7XB1aM9PUJRjGaIPP8c11f1bF1bzmL91rjn+PIF5ApdMoL6mmV9iP9tcNwHPtdJ1nrP1PIE6Af/M7KSD3+WmZNV+5vME5gnME+gnMPVKMSXrra99rD/dhvzaGMft3ybq8Xy31HjGt4z3klhfeX4v6Xf2mSfw0gn4+Wp6qf/n9XNXl9BUB699BXmt/1RNs+yzTiB1OSkVkC8pUgLMk9LdUgbmDCRaFxG6A/RNy4Ue/v1vPfzn31oB1mZAugwQuQZcDIDHlHP55m4L4Cd8RNz21wO9d/rx84dagOLtwwog9V6LHz+1BPAsNvgWsBOgzKCgyd8edg0K3B0L5npgsj4i8ZltaKeSAUaT9VIUG/PN40qOg6Vs6/Wm3Si3Kn+iWiHJCv+ytgMQnVscW+xIosffv8C411oDbG8BUBeA5s6Vlks1yztMOnJ0Cv5r6YUNZysDrA09dsSNCCXm6xlHuL5WkbLq0QBiexbyDMhheQQRsekASl1TP6PWKszIiW0Ec0BikDcAhFlydmoBjlvq7QD2xXVImWuzq0OOa6KeRHzvccKsI24fn42SY5PDus4cSvhV+0DRUyhY28djTDmXffAYEUrkkQ/WZqZIIcsjQuUwN3lDHgqR+209z12ciJ2tbQYUEQriVZHXEVG3J3nCr1IxjH6eZe0H701em7w2eQ15LiaWB6dlpir0um/LM+52Yrj/bwTTTtIz5P2i3FueRdl29DRQ9TIEDuxN7dm8knWnyH6VCOXrV7Z1XXkRXv8QEYqIZ44RMSl/ZljzD3kxGgq8RmhWKJjbmNB/xZM25PtjkmiI57ROESaTZ5kTmmMc1Xz+YROo1/o929q99vSvf/1rH4+8zOweqak3Yc/iwI790VLL86JqCUJEnvQIOlnFYnBaMqSq6lgcI1TlHPqN18XgHR7GNb5DypLCectifpgn8CknMH69eLbnvW/3EeTXLtPU1Py0qjSlH8ocAyp91T68r+vKkWlEBz7VbsSHqQ7Wu/qCV9NJ4v2bTAdOX3yz67l0UdeVF+H8ME/gugmU5yDPy2ecX7NPvW2fdbyb++Izeo9reN3dOFvPE/hmE6g/v4/xOo5gYap2bN/9HOau68rfvZiPTuiLcYpuU9+zn8ujn9W3yfJ5o5zr/9zPMJXPpLlOk/wN+yalTE4xmRulnzvWf0ly8dDk577IJ3ui5wM5+zqbA/mxDfYHqhj8Sjn9+dzZ+2f0fBrbH6Sb2rjVKdrZjuOV/fB33Nfm3+U5xs59thARCvCiUhe1RHjvuR7Ocxx/by/s3T89CRrfDpaZqny4tsxxa6wpnmSwkaK6zVoGbjsAt9+/fysDDBoIXv6f/1a3aKS/f0v/edD9/U/oh+4ALFePj+VbvAsA0eQbjWyxIxg3TwfYe6fN44PbUKtOzd29utVKW2QbA8KAlBjaXBUQjAg55gbw0rIWngFSI1VwLhThIRJx28nfMjUgbXIsN1oC+oGhu8cE0OetgdTF/b0SQw0LTHVhW6jzTJCHQrZfAvTe4bN07dal1P97xvTvXqJZyLVFhGzrbzaH/ckZBmUdE0KkiESJzIGZxnIhEcvyDpC3M5COfc6NIsJidQC5gazJDaa974Zr1fmV2Ra7uDjwG5NgASXtj50+Ahk9F7lljs8NlczZ+xu+Hdx6/xu/zuG10Dt3Tkm2MVnuGZkQUmPbY1TYpiar22z7fQqlTN6QEveTdvEjQvtjsC7xrNjJIkL233L9W+5L1zckDY4IYjo+FMF6oPvIZa1Xck2V9IKj+ppPu3t+/tZ1x71UZz1t+VzqqKahxvshDXXvsXbuyTz1Pp5U2gvy65HpBXPH+8Braj+Z+lD4aXdT/UzJPm0Dc2FXT6Be3w0LE2EAABAASURBVKsdb+Qwnb+XBs+2nsTqkHTlEdhXYslZd2OO6uw59pnanw0yG8wTmCfwgROYeta+h+yWLdd6hzGrrPKhzusqP8VtN5P2P3c0OMZzG6jm5R85gfEVv3T/Rw5jbmqewDedwKXP+5N2zO5WekIdnJfGHTpVn6GsrqvuGK92x3n1HFqckvW64Odu4PI2FCX68UcSf5ozqMQE25/eD2mv+OMXw65Prf/4QXxwg6dmf6nurVs4rCP8nOdz36j01uk/TfygkkosPYdnJCTPSeWovuYWmI/J8vencRV1P1VJ1Q35lN37yV5fyTDCqbUxH+NN5i04pcnrU72mtNpq3YQetBVQnZaAmTmxIoAA3f7zn38rAPLKnQOAKwOP0ZexBMC8+/FDApyVZdg7mb+NKoC4/ONem/VKeQ1is+nkbxs//vpbAiRsMWwAVjPAYAjAl3VKCSknAJbBrMVyqQ6QMiIpIkRIQM5OBgVNTdMoEytQ+M8hZ2xafCMCmywDx+LwUAKekC8XyxLD4PViuQScpj54EAsTrQF1U8oyOB3Us7z/If9buxvk69UjNdALOX7+r/+ljI8BUYPAQoayxF4CiC+Wrr1VB8DtC+EaTEoh700sFP6Pulx30dNvC+jrWkyW+Zu8ljlX5vok6oogDn1bbjux7wCQO18fBCllyqFW1j47x7SNN02SQjLQ2xFDHI6Tc2YlRaAUB7V23AfOa+qIbUIj74PZKycl6rGMhKX/1rkQRBAHioCzb3f3R0fOrvTZimSq8sJ3tiWWHK7vwfnsg6icxdZ5U5Zj6EsezIUfVDKdrN8zGNK0cURwORLjIK5ecTjVK9w/hesrR/ApepiL+IAJ+OYf00vK+MQ+w/Y+osyPzv8RPc855wnME3i/CdTXmPfL+H6Z3Nv7Zft+meb5fr9rPnc8T2CewDyBeQLzBG4ygVcEmd9/vGJ4s+u3mICfI/7c3PygYQuGdKD8Apta+2tKfe2H36/1f03tO98XjqG6Dfku4tdiNBCQcTDjZca/TF4PKSIK3mNZr28V4GI5pYIFnWs6bVYrNQC5izsDloC06ggQanOAvkn3Gym1LHPS4v/8b/k556IEMKgOub+d+fuXtgCk/vPI/rPIHUDh5uFB24dHbenCAG2HPt8vtQQUXpGzQy4OZ4SV04WbvAE6VQeomgAhFdLDr19mMghYXMltOyGNSMhbNYuFfDimv7mbAEubuzs1d3d6pJZC1GHwN4KgGDf3dwX0XbtewNoFts2iUabfZBvASqVQRCghWyyX5VvBm9+/tcFeHO4b9nRii4MiN4qU8ctso9cDfPYLHr12fIVSSvLRAuK6brcXkRQRhTKxcs7abtZKKavDL7P3OiLk62GZCQcpJ4djCUffy6UAtPY3q8t8Q76E8tEwqy25pVBEUkqZZRR9SDJlZAagezsqpP52s9WW6yQf5KEwRfQ5td+HMmBxgiICcWh4lNrox7Ltat1/E519RBRb+/qaJGqP2Mm4Rtv1Rr5/O+7FEsMB3oK4nwuADlelF+cJPE0wmQ/JskrMt0x/zKv+CGc+qnTE5JTY1VT9OPN4X+2u5+NIx/bXRy4etYnKi3B++D4TOHY/jeXDiYx1dT+0+fprPyUqvbSbOplzfCp+zT3kY7th3LHuy+znQucJzBP40AnU15gPLeLGyWtP5jcOPYdjAp5rJbbz+a0mMHzn4fWx5q07Rcf8Zvk8gXkCf/oETr0yDHUfM4f6023Ib1fJ20S9XX2fPdIl8xveQ6fWb9XrqZxD3Vvl/xJx5yLfeAKhAIzicZdncOcF60I71Zdg1Lz/vP81BQfOlVhefVZf86udb+rgCkyXBK3Tu8T2K9i470quN4HpmLw+S2Bna3BC07bdysDwMZ/U5aQwwAuQp0VWACouMsAlgHCLcwdo1wGwxfJO+vWgzW/Tb/nPLa8fV+BhndptpwxwWkC4lERGtYCDCd9lXkgG66ggCUCR4gy6ZsA8/2lfYR/U4Ht/BQgbCZsNYC7ArOOZhM8S4NV2e8CPmkQOAcglYjgeKdi2MsDptRzUiwjd//OfujP9/Ak2mpQiFVsD1x704scPtY6J7Xa1UaA3uGlg2HmzbCUFufoV6whl1wXX8KBeQR3geMcMvTZ46V466o3oI2xWAOQGXdkGcRIzFHlaLp5nLo7OcUysnRtGnVszLJkVOm+2gNEbgFjby/F5RkSg381gs+tN5PLaN0Uw65Z6NtS4RR+R+tnQo2cqz5fgEaGSO0Li9KxzyoyXJJIiQkVPvOojDvfgetptqy33V0t9GKMR9oG/oI7xtGpL/lDKqVBEqMTU7nCf1LrbFb9Evox9BLaQdc5n8vrV5HxQyxy27gHy2iTkhV6cJC7w9Hx3VH6gMSs4j1zVp8cLAl1v4vJO0fURDz3oQ6fo0Pr5jh/+GpL6Yjt4T9wieHXQfH7HCfjKn6KpmYztbTOUeT9TmUD/dBNPt2nSK48a/5VhjrvXBMf4cc9ZM0/g3ARm/TtPYPgy7fU7p5/TzROYJ/CnTcAvJKZX9DX8HWW4fkXI2XWewDyBeQLzBL7xBI792lrlbz2amucYf+v8c/zPPYH6tsl8TC+pvMTgZtu/h5oIUj9PVjHGoHKW73y+LF2tF17wDqKwfGpn0D+qP+o86PPlnQ3D1ChVVvcX8eI0mPep++6igGeMyFdvX/NqbSwrgjoQRIQiDgnxs3MDpmi/Z4oJQco5FxxmkRq1AJ8toK5+rbT+138A4hZaLO+0enzUw//7vwVRWfz4qeb+hxY/7su3eS1MFEVlnPGUgmUEDzQmM6jcyOYsOusSACXAn4tdAYYu7+9lufcOlDK1NYsC6Bq0dJxYLqR7ZOr0uF1rBVi6AYxr/YRJSQYn7wBSF8ultqu1QBYl6wA5vfafcjZomxrgaNsvFvRzX2wSe39zOZPDdg0x7BvhokMtbLNeqbm7U6Y212mAOBNDtnEeF16JfUt/Zes5sNhQk/2cq1ks5Xq3AMUtM/afknYYx7JNR1+4UMLOGRZBEQgjnngEfedGS65VZl4dN8CGeaaUZRB2y4z8J7IDIL5lbuG5lxj9DNSHUtrF1K5uf7PXMt9QG2IUWq0KmCtsO+ysT8wNZyL2p2X9SpiFnC83WQbBNTgs9zYiKSKUMjwlsZEPA8aen7lzWTakCMcGyKeODQCzqQOsHdrcYp1SqOEa56YppXn/uriBeyWWF52++D352/OVLnL944zq7Aa8G6zFmnvD7I9rfW7o7Scw/AlcsvG8K3x++DMmwOtDeXE4x9+iW99LQ3qLHHPMeQLfbwLjZ/MHTmBOPU9gnsC3n8D4FWm8//YDmgcwT2CewGgC41eJY/uR27ydJzBPYJ7Ap5mAP0Ybv3a9vLgApxpQ+fzmWLSv/vmK6+97C1hPQcex34md/rDjVt0VKODVsxlXM9yfDX61wTB6XQ+DRCA1DYWjdU5J/ku+xhWNBS7AAhtwwXTCDx0Amr+ZCYgGCiqDbRGhRLD1f/6t9a/fugPwvQP47cDm1ITW2mgNyChAPX+DuMuhDoDVwGkLQGqwLoKCAeMCALRd+xu10urB3xxe8USWWkDPDEAZKSkBrhlgawE8DTZTlAw+Rs4YdjQF8FbqCwXxuseNMvH9AtMQI/NkMEhJEdqs10Cckmg8UrDgtC9+W8DLFu2aGh8AXL12rS0+W4BZA7kZkE/UExGyPBNni3/HjBLPS++JqKC2iNDiv/7LWwmbstj5C92aHttty5JYnhcGKaeyZynPTPhFBKwDn7ZtUiJG5uK5NtullGCdXHeinohdX5Yysw7a7uITSJGyik/0dnmxFEnV0qO/7Z2QJ6GjH3FEJB6lllpMZcNDBDaFJ/n6RIQysXN6su/wkQ+uNQE4d0GRReCPrW08B1/zjuvgPepyeh+BXdkNHpC5h4hQRAwUz5cRoZxToUhx1l6XHtH3KfMIiV482+Ie6Exl85qHwHlIbM+c11mfCfanqn0bmk7250meNJiV33ECt3kH8R0nN/d80QT8wmS6yPgDjebXxw8c/px6nsA8gS85gbnoeQLzBOYJzBOYJzBPYJ7APIF5AvMEbjoBf3xiumnQzxJs/twFmE6FXnBJjAu+wO1zuXBvd8bUqMp4mcnYnvkURfT3TGd8DazStrjCCOTFEQLFQgOI58+8t03S4yKpvWuU/vsvNf/8S/l+qcfVQ/n3eB1887jS4v4eCJjAnHiXJP4Wq8nFJYoJADnrQONk0LMBhFwaSL67k/8N4KLjwTFF7Q8PD3r4/YCkv+5rAFr/uekOsDYZkG2yWq5sLBdqqbNdZC3/658yAL3d3Sm0oXJ4cCkIGxK1OIeBTZebclYA5C2p45EcLQOzTak3Qr+po0PuP2mdyJXow0OybQJ8NUC92v37vxmgdv2vf0mOIZU5+Fu8Hf4GOxeumzoUqegiqAe7iJ6z3MsTNeVmYZG6AhxvZCC4CBTlP9HXw69f6uCmXdsK4mdqaQ0CZ3IBxkcEdgaUQ+LU7vD1ySnvdk8Mc6WUlLxAbN4ShyVnB7C+6UF5601II0KBj2N2nkEKpQiVg4thuUjeUa/nHBEK7CNn+YhwjZ1STooIi55o79+LInq9Y5p6KY/Y8Vj8I6Jw71mokHaH7aDOdcJ30ssYAHvHbLvNmovcSpE0PBzT9CTznXYJBS6VWO7Pse9eoWo95E/aP2k1nMG1ffW+3F3Mq19z4UZB/vwJjhr+g7bDa3ps/dJ25/vipZP7c/yO3VNj+TUdD32v8fso2/l58FGTn/PecgLD592x9S3zvUesY32M5e9Ry5xjnsCfPoErn1f7cYz93mq/Tzgv5gnME5gn8M0ncOnr7Dcf09z+PIE3nIAxJT8T3zAFoZ2hEtsvf86fu7zmEs7Tu256yX/qWAbEcpYBzzuA0dh2WgF4tdtWBjINnm4KqiwFYJ6U+E8S+gRo2SyXagB4G/8JYtYGJgOQrAM4U4QcpwNM9DdqI0LOsVgu1RqMC8l/Rvnn//5v3QMsZ/zSP/7SMi/U2p9a2odHNchdl7D3t10ff/3W3//zP0o5KQMGr9drCpIyIK1t1n//rZacFm43W9mnAZA1UJpyVmqyDAJ31OOXj0hRvmH785//kNerxwf9Buhd45u6wL6hzlUZ1YJeM31v1htwJXubdWqZoykAY1NK8hERKAEN2exl5A9qQaQyAxbmWwBG19kRB9EOCLYvOTgbam6IbdvWsyG0cymTi3wpZYl89o9A5guh/ggF1yzkoyvXUErY2iShCysqWQ5FIDUVeaclffdLimFR/BNzWzEXB7JtJfRlWNTperz1fbBlZi0At/e+Lu7F62rT+/TxLa9kvenUvurkGvYbFszTviU/96x5yYPKZ8s8Kol6LdsTc6w6wvTinQ3TUfCf5xnWuOxO8ihkY1O/QXugZD912mYnD9am3dYpuy23kolbouzhO/Vx5lmYxhaWmcbyuif90dKt29lFhCKO087sOeM5VeKtsZYSAAAQAElEQVQ/1/SSgLl/z3BEvpYdzs8Iu6LjenZqsWBAjlGIePvTwfeb1y08i1P0uuiv9643yjF+LsOp3qw753+hvly3ev0G/Li7kx+j6uXrfIyqzZDbdry3zDSUz2ueXLwYMYdzlwCTF527uMfuC8v3r7HcL1Nr25yj47XtCjja6HHP4xrHPK79eI3v80ofX81cwcdP4Nzz56zeP4tfQzy3T+XYPz1PjsrPu2N00vG8kvc+vAHSUaL+8WtT6YfCO0j16TbmOncc66fKz/nv9BP1jes9ud+FmdmfOYFyr3KPvJS/diovzftZ/FR+9+A5+Vb8tQOe/W8+gTng5RM49mvpZ5Ff3sls+SUnwEuz34bt6er3YR/U9bju8f6tyxrnG+/fOv+F8XnrcuLtq4u+MNAnNTv3PufDyvbz6Fhyj73SMZsqL3YEM68yc0TlvZX4QLwQn/Xuf2hgXC88v3vqKOHjWB9JlLp/7amfiVtWaipNsjKH/YmnezWNe3PL0Jvf385d5u5kAxrXM9wP7AN86BQN3SbX5PevBs90lBJga1UegaBu4BGhiGDVn3VO/Y6PZrn/Lav7YxzYsA+yXj3KwFz7+0HxsFb8XksGXvNCP+5/aPnjh1JOMvCphwfdIW8BXTcPv7XFrjUICIDZv9qSDtsW8JQqEdElJ1I94vuI/Qp7g7YJQHOxXKpF7m8BN4DAHbW4+K2fGf+4V7q/0/bvR+nfD9rgZyDyB3am4MntAf788VMBeK2Qgq4Wy6UyJA5/0LLAfk1ctqUPx0/U6L0pAkcvGJxYGxz+QUz3u11vtQTcXiwWuv/5F1Yhg34N8RfLJesWmZTwC6/gytkrWFYBissumF+jFgC0pY+1/yQztq5FHCll+c9QB/WzBbTeKqekApTyItcRM+4W6u4X0iLrwf8G8nqlFX35G9MGjw3K29c91LjlBdB9pVCg7ADGCyHzvgWI3wLwbwH9iw9yQZabMteoWSwJDahmOVT05gCqzaJRiiTRCwtZp3pgExFqlgtlAOxEP56dySYRrkC49rzkR2ZeiOur0WHfPRHfdiOT/bajN4KXfdB/4xqgKisKHhK6Gqf1LHyN4F5bF9HXh+n+7Jijr6XnE5H4edQe0N5wsIgIRcRAMl76iWIaykP1P7F6TrrdwTzDRMQ4Q6hfeA4jvzDEEbfzkc9bHAl9qfiPsRtO6tT6czZ8quKqG1ZeZeaWm4/J8pnGUzm2f+mkjsUby18a/2P9/Npe6WMrOcw+nq73hxbzbp7ASybgO+kldGmuGvtS+9lunsA8gXkC8wTmCcwTmCdw4wlMfkJT36MM+a3zzvGum8DwWtT1dRE+xrrWeo6/VXXn8lb9W+W/PG6t5BS/PNps+foJDK/EZdGCz9Sh8qp6iUdgdA1h/inOYc0uaLiva5Up1F3l+uLHLfqYilFllU+PqWqn+JTHlN052VScXjb07CXv+5icLlJWAy0AOLeAXuI2MwC6BdwToKOBsQKkJcxzUgs4HKDg6Q5QELAoAagZyBUgmG0F6NYCjnX4twCU1gs/A6H+94TvAWMXuVGHnQzwEaOD3wMy+xvJ5eNR6vjx4x/S//wS2Ke2y6TfP5IWgNFbwLmI0OrxURtAVFG7gTgRbwWwKuLJx467r1//+jdA6cpS1F1ZR0TZ+8F1RyR1xDCJvvs8nRYLao1OBWQF9A7PgdglJ3z/J40BSouO+lzLBkDc8wzAxYTPFoDVMVPOTqkCiDIH/4lrg9XBHFv6FjFt3zQLRcry2v92bwCo58eN9O/fyr83ulfWwtdBUeIlbL1wLy25IkIRqQCyLddD7BMkZm0KjG3rOpwru373inyD/2K5lO235O2oK9FDQI7VukbHwnYP/jI759jCrffa8VPezRUf9xgRihRyXutsJw7bttwzLBmB7wIVO42PEOV3hTp6iUBQbbwmT+caqLnGszoCu5TVIieBRWrxLwseSn72idoisEXmNUzmJq8rBbGKjHxVtqX+YcwqN4/oY3p9kmzm9rm2k3ZFh8YcdrOTPjwDU5kP+3Fsp6w01l22r96VH/Eqag/iiP6cuPifM5r1zydQBzfkz62OSV7mdSzalLxmmNLdSvaK+063quFrxqlXZ8jfs5PneZ9L3rMe+X9i21PN7Jrq+qtx1z6mW/Ywju39LePPsd5lAr5spndJNieZJzBPYJ7APIF5AvME5gnME5gn8FETmPPOE/jOE/AvfUO69SyGsb2+dfx3iufSTZPpvsHnj+7dNNn/2wmd8omifDL3dtleHzkigMeoEyzGuEzE4f61GVKXQ/42KY8ik+7+8Ze6JrTKnZb/xRoQ83HT/4lfg2oGhgJwrfv1Wx1A593dHWDqugdjAUetBy0jFEUDpLUUvKX4NcDs8v5O9TB4a98+phQJkLBr8es/Mi0LQNdH6hA8cdXuNirfNm4AJp0nolRdHArgSB7Vw+tKyO5//tA94LHzGRS0pweaqBF1OTNAZVnsHlpA0/XKIDPAMbGC22XLLEpCbCKIkgFzmUcAnm7pETFWkvttcgOODAGsB3bOZ70NUsq0GADYK7XMzbM0JeIEwC+OUk5SSCnMnZ0h+Ju0d0vFX/ey3hhhoo6IUAQ2zBCrstb4oIeWa+a6qo9B2C2yDdd5U+rYKgCiDQh7Ts7hMGW+Xuyo9lL5FlB1Q/+eQQZETomasY3o64oIdpLzJ/TeOH4hA8zUZlkEdl67CQugCGRw28JKb02pkRmmXhcBN+Fba/KcI5DjFOHZ9EEjehniwRklbhUk4prq/ij3talK1gbRU84Sa40O12UiERrXMibE+zNYVfKyr79KzJFOnh33o58fk8oXCmulxd3JKxXBJQ81Apzns5/TcoyjrlZWGhsRwxf3JI196n7oW2Uz19FZXjabOtViXS+beRHc4qFmML9FvGMxXHSlYzazfDwBXxVTkdfxmRfB2z84t6lkct4DsuZaKpGuf5j0cO5JxScSusYxDcsb6+p+aPOadY035q+JOft+5ATqU/Aja5hzzxOYJzBPYJ7APIF5AvME5gnME5gnME/gzSbwbQMPfm/357t8nnjb3/9G8Z3DCf64ebupSn9ccwcNvUWXNab5MFm9e55ktqj0JH2LVcF8doG9Nu22hXnfgtmYm4pw8DCUeW0aqF+1TM0//xIII0FCm18PirZTV77F2GplkJfCejCv03a9UfvwqFhkBSCkQT8Dm3d//dTy/l4RQRzORaOmWSoDVqacldgnALvNdqNff/9HLWBhgzxSUgGr4MkgKf62y0v8AXk365VstwWYbABF092i2K8fHso3N3NuSCZtHx/koTz+/XfhIL3kaA8oAci15I+gT+LZcbsG7GSfc1Is7/BFyj5SqCtAb6sFdTXULoDVIgdgXJFvS6wtfeBBLa061q6hXsiG3pmkOvx4LRTDkYhbODms2wJ8bgGZI0KRmCkk5r8hPo4qR4Tk+pgRqbUFqFWIa7GW0EWwkZj3Qo7lmjwrx7O9bUTeiN6us5B4qWmYz1bOF5GI0J8t9XTU5T4SOV2HXTv62JDb1DkGTfmbvhHBSqQIyszwVGLqyBGBPbOKCKWcFBGKXX0RIR99fK+kjnl4HxH011JzW2Qb18h9WqzQEUiiLtdtH8tLXGJb7n2R018EeUwW7sh+XibbR5KGpAsPZtTSm+CiFok8A3L+1jUXnTjqy5I523oa1a/rAW+p3bMYiJ4vie37YG/HvtQS1DKkKh9GQB8Rioih9GmN2KW52iE9GZxZlR/aQ8+6xq8sawI4otNnccBkiiMuJ3FKweZFsHsY++zE355NzWUoOzMgj9mE2RVeWF96DqN6PfYjuSqNdfP+zSfA6MvTjUTDq+O1CfHbnqP8/hlr4geDVF97xrz89HJ1Q9LuIOD+fhqvdyYn2TCm19XYser6LbnzjOlUPtc4RdVnrLN8KPP+NTSM5bVjmVfy/nPTt62uXqLKv+0gLmy8zukYPxtm/Lwe788GmA3mCcwTmCcwT2CewDyBeQLzBOYJzBOYJ/CKCex+mfFny/VzlQ6MoXwe3vIxzARdk61+dlNj7/k1Qd7W9mj03Wi+UslHe3mJ4lP0D/bE53ldoacmOpYm2E1PYzCVauDhvq795UpjNqZqZz7Ue2+yrcnr8zT+TMD7Q68kwJ41wK/Q+Vu2nYE1nrDNppPB3QDIzA8bBZSWjTbLpPZuIf0A4AUELuF4whewFrA0gkCZQa9Wenx8lOOWm95ySf4zzyt0DYDr9nEFNtUhlVpkCZA3DLxZAhDXN0o89o+Aoo+Az4v7Oy2WSxWgDrntTYvlUv5G8T1AdAdAjEpBDPOOfvznmxfkdDRTjqycqBOAWxFqqdU5VnCTv8Gbc9YWoNf+AQjc0P+SeSzo09QAopb4PGwAlb0v3RB347g5aZukdbTyfxsS+xvXLS9kQYxm0Wi5XMrgo4FdE6HKWb9N62/UmtrNRhnAOxQq83T8Ytk/bAFns2Ni01IzSCxxt7K8xbfjGtkyYudPnJa5bAEVDSxWXU4A0WxSonbieA72de4F82sWS0DxpZLtSih3DLkn+g4Id2pExsK+ldg+O/f2O814vxMXFhGKgMjRcD0S1CsYclmQFsC43fVqUUSUe8zAa8rYsSeIVc8oIoqsBcTdMjNzUxFe8sBMku+J1EiRJTneNEWEIkLPD8sqDbSIIngYiI4tI+jzmPIWcpdR6UXxfG9UqgFqwCGvukM+tDi6LkjUWHsYh7tlLJj3ngDPZbMn8rV62n346ll9rmh8rb23fKb3nsDB3eLLYHrHIpy/Uv8c9+7aAlz0ObokpnObqu0wZpW9BR/mGa8vzTese+gzlo/3Q9uXrMfxxvuXxJx93noCL73L3rqud4x/UarhnC5yeGY0jHBq/cxxFswTmCcwT2CewDyBeQLzBP7QCZx6T3SN7g8dz9zWPIE3mMDTM6sTn7qToYPe4nTcSm8Rf475FhN4uj/E/aF3Pp6ydwVH8Z4SzEwsb3C+KESingXYZwM5gPEy89eRmzpGT5GTHjdaFLBvqwS4GoBqa7CrsJy9izHQFgtArU2r/LiV/vMg/V4BCq8lZAJ066ACNAKema8BRO9/3Mt8AzjZAE4amGsBFResQeWU4RnA7PHvX9quN1TVlT8l/fib+AzFwGhLPH87+O7nzwIeO1chrLfEbQEwO4DMSFkbYhi89TeGUZczUijlrAX+lm9WayVuv0T8jppdnzhSCv3AxrWlnBUpFZw1IvgMuZMAXLf4GjC1TpabABsT3LI1oCGhytkolLadmnWn+PsBWmlhUN3z8rdAsd0Ctmt3dMSJSFIKRUSRZurwwjNKzKlldp5bT9YIW3xEefiLfvo4oW4XOyKw6cn6iMC4LZQBKnOiV2QRgR2x4P5mr3NEJKWiTwpyqEykkzcRQank6bYKAJmgbiVJ5jBfa+fzjE0GYM1RYW+/jhSQaza5fpQRUfQlnve7eCyVkxN4BUUq19txxfVHIveOCiXANgAAEABJREFUs5equbwJ/HwPF/0uj+Blb4MRJXJGRJF6XRaXPBDTcQtN2LuOiD7uXu39kPaK0YIZBT1HjPxHZrWnCOxcz0h/dmu/IU05cAvUW2FKPcu++AQ67p0v3sJc/vedgO/eSh82hfoa+WEFfOXEvnpfuf5vUPt8f3+Dizy3eN0EZut5AvME5gnME5gnME9gnsA8gXkC33EC/P7uzxBN37H9S3r+7r8/f2D/wFWXXKE3t4ngeUKWiJ4bNzJ+Y+zMHFU5E3rLvMkpFRzM+iqz/BRFhCJ6Gtslf/NW6+1e7m+y5uVCBjAFgPn7P3/rIaO+a5RSKP+816YBwFsAxt0t1THNFgAukaADJFUBqkLNcqkHA7kCNgSI8jdwl3d3enhcKcM7fNBow355t8TKZyDqSrFlR0z/aenNw4P8Z59X8McdhQJb+VHlYIu5lj9+ltwpU19R7B6i32OmlFL/FyFTlG+zGjQWzh11RoSanIuNPS3rWGwBojMgrETv9Nm5frg4DOwl/IJ1MgXgcQq1Tna3UDBP3S+UANEjgggYOWhIAcBqoDuK1ELaog55mZIiAoHUAhinhhjIVA90pQ72OSX5BuKBndQCjPv/KEi5KXuJOJzygZ9Mu3VEcFNlJTgPqHpD73NK8uE/3+1vA/v+2KxX2mxW2rabkrLlmpeFDUvhLdtOrftAFqmPx1KdbZ3HG8g6E8uzZ8pJ1dZgftPkvtZ9niRfo2bRFDvnMsjecu0QnI1fDUo/bFLOPN72jN08XxI14mmOp/zTlJ1nZDrleIHOFYzpuJtv4iEdtzyuGfoP18c9eg22vDap3I+sC+818+OpCQyv7im7ad3Qu66nLU9J6/Ua81M+1+jGcY/tj8U8Zj+WH/P/2vJxl95/lo7qPTfkL6vNXV1CL4v+9l7D2l+T7VZxLq3h9Vfu8DV/WP94fWlNs92fO4HxPTG1f3n3U9Gq7OVRZ895AvMEPt0E5oLmCcwTmCcwT2CewDyBeQLfcgLD39/r+jWDqL8tmb8mztf0/Z5dv921qnek+aVZugFu4rWp+np9jKrNJdwxbHfqehtPKzicv/hq/NEOF1ALTukvum7AEFvjbwOf1GZGEQBrgGsdQJkBqu0ALPnrn/9UYycqs7PBtAV4cYu9gcD4cScRoiVJABi7kQA4SwBdCwDTBu5v9y4WgLzY3C0WEtz2QpcB67zu9jlDBrC6zVZLfAx8ZuIt7u+1hAzONoCazrMESG7u7qW+AOUFsXdxHFMcEaGIIOeWdPTpNRe0BSB1XQY1cyT0VLBtFfznEEmAuPQjes+RlQFflRo19NQha6mvow+ZyJOQN4De7pttOSNCnimjU6RUyGvXrkBHHVsu5oK6E2BmS35Q1eKb2Xe+HsWuLTKlkKg1IlTysCWEfKSUKYUL4w3kvXKSik3X60hecpc4bnkrX8+Er+pBb176ZjN5bWroPyLk2XvdcN0yPefMnOrNWIshJ6Z225P7iUCxk5Q6duuIUESUneWmiCiyjnqGhFS+PhHMD124F3vW3K6FdQSW6BL1RYRotMTjQUJvF1OyzYAsM7kG53lG8kwhG41ocsvMxzFKP8j7HGXx3NU1n6EI+hp5RgQtxkg62Lp3UxV5fYqqnTmlll683pF7OEX9/2mB40FJ3uzI/5eYaRfvkNlvig6tJncOT7Ed90NPncrcuWcQseY22D2tJv0vFZ6YXWfdpXE+ym44DNc73suDNF1QIJeKkV9geIlJH6yjnp64ftTXmbhuMJl0TX0aHn187gKEU2vEJ88pn6HspPPnUQ5Lnlofq9S3xJh2tkU8jrXTvSmrOYdJ/NpSCGHVD3i5n7iRprn/R6ZT5EDEnTrLEKzYL7x5ZzpW37U1jePYf9jKeD/UXbMex/G+0jVxbOuaT5FtZpq+759ea/cTGo+yKqq87q/i9doO+ShAjX+MF/Oh/3BdlBc8HAtu+Rl3XjvKD6IB///Z+xf1xnFkWxcdAepiZ1bNnmuf77z/C+5vdXVXZdqWRGL/AxRkiqZk+W5nksUggLhHgJJljaKz9JQfhHRRhx9Pw7Q81+9xlF7Qm+eOH92l5+Z9qd1j9V3q5630HsvvpfLH8n6p/y9v77eg8vmFN42p8csXOBfwkg7w65FeQi+JfYntY7ld4uMtdYKvcs7RS2M/Vv9by1+a/2z/uTvw2M/P313++O7xc/Xkh3S+Y+bnLx9fNU0IHw/wIo3H9u9Fzi8wzsY3Lib6YV2/qYkv6UywNPW5pfAuSMAqfpDH2+R5IS/2VPwwPzUW/Q+8lPon4pPymdtOB5ledjx2/zwmPxm91EURD/o+sih6I56XmLrGk/H339M/vHdsPKDiH2cP8hjzsCm6jD7rvI7mjajmZvZwPrU2r1IdbeN5BLl4AkWEIoJZf0b4PcZJ8E00bzKJtcnYm6nXkswrlJrCCj60eF0WCoae/PJTWXPFV0QopQQ1iuDDjnwEeKAKJT/Rm7dbVn0STdNoDfAqDIXP7d2tlgZZEbNUe3On9s+10o87NVcrtf/vfxTbrMX3a+Xva7WyYmh3cysDos3Vta4Bbss7KAksAW39JG9pjgsGRJRjSfKbTSJIkLA87vmIyhPAuzvHvNLt7Y1ZhbrtRg3A6xaZwdxSlSWkUQZieOqniJ1ax41lss2C2AaUDWSWPw1d4hIYgyCBpllosaBGg727Tt3dRn5PCxzbJiLkOvx08I4ediDsXpv8nmVw1TW5p87NTxpHhCJs18l8b05B5zfUsWikJinVPIgTwaahHxHE5k2VegywB7m35GN2hP1ltH2ip1BEiOTEhDPULJba7bZlXvnuh2N13DXO2dR1reqR7INFHZnK/wdC2+7kekz+vwoacrGMgJzkiJ2fdm6WC6XGAHGWn8S1XfYPB+SObZsI8vRkTxHR58g6JghWkQ9zyvTE/FJXmfSXiCi6XnWA69bL1Or1YxSPKVwgt48pktgv7sMy1tw1cVjnnHzC5BSr1P4CX7WOU/4v51dPU+PlXi7RnIoQ9L6SmPek+Tj0Iva98DimvWhiqJoToldm1UhT4yuH+sXdTXVwiveUNlR729R5Hc17K5qO0XODe7snMXtd0tkjkA6J5Yefw3w8f2pCtqlk2zr36PVzyfaV7KPOh6P5M31UB4Y7MTV/Wl5THiqv91RX58fz0t7TfJ078G4dmAPNHXjFDjz2/mb5K4abXc0dmDswd2DuwNyBX74D/tn5Uvq1m3R5d4aaw54M+VPzoe4l8ykfj/Eu8TvrPK0D53p+7KlqHnMfW1WrqdEwU1Y2PnLhN3qBXoxCel1JYCPGSEYqZTnme30JFeMLL0Owt5oY4xrzzYtw1lXL84dkmGsHbmls0WTtlEIpgSfSC+0pRST533xNTaN2u5P/xHLG2kYGVemLNjc3gJ93CoDWtm0BRRcqACRzg3zAWfKRUgAQtuoAQxv8dZutbv/7X20ANzMK/jPO5U/3IlsYFE4kQ4AE8JmapjwtGwow0MQ1ZAC1BVQtT9cul4oI+bhaX5W58wvyF6DiltyX37+D/wJAAnZaz2Qw2dRg3wFuZnTNV2q0AUDN1Oo4DTlk5DsA7xaAM4NQRpO4Zjm+5yK+ZeFcsfM68NuwTsg6HLcZyyKTGvJICR+sDTRbJyJKjo6LujL1RwTpNCoHjYpEL7CJCKmcXKTSn44cDTS7x0Ucqeyf+agoHI8avc6Anghhh1xbH5982DcRFwH7tVNqGkVEmbfIMvaWVfJN2NKTBfWYEvkl4iTGBlvr2eaInCc2BXjlhdoABkckNQaLid1RX29Hv1h7/lYUEUoN9xRjRN9LPXJEoDfqwyMmF4jZXO4oQZFCDhERKhP3wFTXQoseMrzKGRGEiVfxRfokhyuXw3B8mjmkY+lLV0PPdf5Sn7P9uAOvdJ+M3b7BOvOaMb2B69nlG3SgvmaH46uHeUPnQ9eev3rus0M68JL3H++KCTfz+Yt34CX3yS/emrm8uQNzBz6gA68U0j/C/FTDK7mb3cwdmDswd2DuwNyBuQNzBx7tQPn88ajWtII/t1Sa1pi5v3oHXnL/PNKbDJ7Uf+cLrsX3v4+oPxQ7twHXvsY0ED+YRvRxbfNAeCnDORzqkBI+bWqszaPXnndgQBFhViHHjEhF32NEKCKKrF46/HoeEUqpKaTBERHw9mQkJ5okP8G6BJxbNQvdbjda/vlNy+tvWl2toSvVY+E/+fz3nfIfV+Up35ultIlO3c2d9M+drpdrgNU7daBEfg9YA/Sur6+1vbvTArA0NU1x1bI2iNkZcExBQolUsgwQttsdYPRWBn/lg02O2BfpxhWeShMULJBfXV+Rwy0Ln72SwcfWKHiLL4PSxPcTyIvVUpkaF9TbwCsArwFK+K6vy8RvN/SEmsjNMQyMeyQUAbICALSs8ZsBM71ZCOSaW2VtiWvg20B68Z/2dVNbQw8iQhH9jeR1wl/GeUteHcCp55390h+Dr17b/xQFzAhfJT/lW+Kx7rh5trstgHML3kvO8EDXy9z77V6nRF7E9ZO9y+VK7k8DL1kXvz49b7gvnIfJfhtqaNwzRuv4nstM/O8e+9+FztwTOQB36QXsckYKerrTzv9DAOBqRJRcMsaH+uDRmKL/Gpfq1/eB74e6dgzPO2KP4yTyjOj7eZBF6nPN7YE1OTnJdHdMHRr2YfLaBOuLnO5KpeOUXcee2Pf+Tz8fa7xktffcu6gJeOw5R9eq+9h4ZPSpFo9lXuVvkfSwqTXO42P/Sh/rncpvrDe1PmV7CX/K35j3mJ+x/nj9mP0sH3agdq/wfItVKozXu1S3w/E1vL9X/q+R69f28dydqzvk8Wt34DNn7+5Welme1cvUeInn594nl/iedeYOzB2YO/CRHZjf3z6y+8+OPRvOHZg7MHdg7sDcgS/egfoJ5GllVKvh+DQPs/ZX6MDU7+2V1+df74B+9dRr9VXHsX317nEsO722dqXTWg8lxopMVRIRQEhRl08ebWl/plPG1onw9VgjFZ75xs+OZeOVsSzzMnhb23YyHmmquFcCHVRqGjUpKUMBqHe1WMpPBf/z17+xDbUFsMvqACcNLuZVo9js1AAKLtuQE2rWa20Tm7VsdPXnH7KfLeDlHUCvkPnf7zUgGhEK4ogjSChDuxBpdD1h0xiUJacFowFJg5WoFwAOhFPtbicB3hq8tMx/WjkDYmbAxoTvTL7WjwglqNRFauJwXS0xrJ+aBIfYgLKd8wQwzQCmuFBaJC1WC+FAHaDfar2Ct4AaokhaNFLTKEyJ3hE/Uoi7QokeCPvlmj7SeHFkxoiQdTK6sEo9HSCv5ybzTU1DXBgpJQ0pAvsjctyu6ET0MttjShoJCtIPNfiLsDxRbJaP8GXvHyU16Jjl/SigMTlWUBtHEgbelyY18lHSZu8yvewYCw8b70Fr+D+Y7UmEzfv6U5PIt1EEDm3Up+NZ6QcXFbIcioiim+0bKjKPe35ELy8ORhfblNzQSexXeH8GOpGsW9AAABAASURBVO69dQas+2kwNSWSNzHv7x0DuMioRyaml58uFnvAcblH3Ffy3WQ/+KdQlui4PjsNYnv0eoJO5m6bjyD2uwC/rumIXikZeuT/wYIOFe/V63hd+OjqHBWl17+8nsda1anx9SJNezoV9wyf/a//08dQ6+n+q8VLNnCYwXj+mP8qH9vVdZW/JL/q44uOtRWnxqmyaNfFr98p+4/mncj/o9Oa49cOjG/Gyq8jG3j4oVB58zjZgVEr3bmD3n5RVQ78J0+qh+F4zokDVzqn9wlkw5Km5p8gxTmFuQNzBz5JB8p7BO9t5QMS4ydJa05j7sDcgcs7MGvOHZg7MHfgy3WgfP4g6zoync+5Ayc74I+ofN9bvu/3WL6R982DxX5gdvq0Tv2sezTuTSb997IAF4mwghTRj3rBERHFT0QceYmIA99Yy5COFC9ZUK/bVAnHyuA+plPmCdwpqDUb+ylKwbWSoaKsrsv4wbkl5JvAuIYEu8jto2mSUmoUYR+WCGgOBwLQTcuVNruNbm5vlf++Udq2Wl5faXt3K/97uSkBRmUM1lfyv+Frczv1n3JewPN6wUbmn9j/cyP9uNPVYqUFeNfur/9YrOTAUODLtgVgbKIklCjSIJ0B5g50MbCICOLfabFeC6VSiK6utIRu/vpLPjxfXV/3MnxUvUxzYbpLsOzN2n2zIoJGUI8kS1KTlFyD48JuAMEzvgxY7wrondTib2fgGduMXvn3gL1GT/AMVjcA1pFCiSavmG+R24/lHhN1RziiDkem/4G+5RGhBfvQtgDc1mBd+MgVJKbeNqIfLStqyO1D6FSex2Dd4K8D2PbcvEzuEaGIKL0Rg/sUEdxMLfj6Vk3T2O2BvB+77bY8udviq2mWmNkwFBGYs8kK9ANYk7nvclYJmdkFFKJ/Qf2lBykUEWhICWDWVBbDi/tqMm+v6ym3YHmr8fwSigjUQuEr8wjPWMAJqGkSdedC5po69sTk+YGwSylpsViUP03+QK5LDrIvvWGs6sGk8BhHZzTe8xHzSyxdX6XXT9ieD15L/w6refIZOuA9eXEedvIYvSTIS31P2pPQkM/yFzyHFZ6bnyr9q79+j/I/VeTM/8AOTO3Q1J36gSl+gdDDjj1ItwofCN6KUQMOx7eK9TK/wwzPzV8WZbaeOzB34NfpwNQ7xfnqnm7xNH/ntWfp3IG5A3MH5g4MOjBP5w582Q6MP0982ULmxD+kA0+7f8baw/W59C/VO+fj6bKIUEQcDCPiaH0QnJgE/DFJoQCj04nDeF0iTi8OhjFJKQX8h6fxKVOVRIQiKqWDHegX4FfbqdsB/KWkNWBr0yxksG4NALy8upYAogJQ0OBs+8/fBQRr0V+ulhIA6d3ff5enhNtl0u5qoQ10iyivGy3+z//orjzpKC1Xq/L07s9//lFqGjXf8B0JkDgrdaFE7NwwkoeL99d4DYBbBkhVPe7uFMyv//hD6Y/vusHX7c+fMpjcwb8DsO4fcaYmwM4esCTWYqnakNg3zf4FUNvuWvlPQpcniekFxSvtc4gI7bY7QE60HRj4seQGOOmnSw2oEtZc+c9EOw+VDFHGpKGXGEtocCl+IxIs+k5+2Xyr2p/XAKwRoYZ8W+ru4MkHOoIcW+QW9ottpEZCXxwFOCYmbFaeMPQLWScDwnb4z8QSh5/2rcRSwX8evc/hyYAScSISnFAmpw5fIg9Fz0PQnxnLGhpOBkxtbKvgHmvZA++SlJqGe6GlLXQAf87J9xgm5fS6THzZ5+tpoeDqPTSFF6wnzohQWMe5juXwiixSyek+HnmSz1gdJaWm73VKScl+HyhdyoiiGMm9YxqsXaPJcxN9kwnxfB53gG4dM+bV5+rA4PX/Xon59Wt6r3hznN+3A6fff37fnnyuyucd+lz7MWczd2DuwNyBuQNzB+YOzB2YOzB3YO7A3IGv3wF/53RPfJfNd7ivuf76HZor+CU74O94TaeKs8x0Sj7BjwhF9DQhPmJFXKZ3ZHRmEdH7i+hHqw5fx16/KoHtNJEUe6cd7xueJuJ79Nrk+SS5tyaEEaGIYNafHb4z+JbJ84hAnpSJkVLIZL4JrsCZcgE5280OkG6n+ONK+n6lfLvV3Y8f2vzzo4CbfvK3ARBu1ldqk4AWA/Io3QK8LldrxaZVAy0BdGPHG+LdRtfoyweJ+EnS6+/fSabDEArp5u8f2t3eqgVMNgi7YyRj5JlkU8nP5qbNzU15AnkHEKybW11dXRXQenm11uJ6rRWgtUFs55IAqA3WBYWLOLZ3EyJCBSQGYAWFVNvtEGWtvn1TAAh327bIV9ST0LVpHQ36NgUIlCKQsAmZZm8AxNOiEZySt3ywWC4W1LWV7TJ5dICLBmo9jwjw56Vy28o+/XRpNIsS2wB7eaIYHbvqyHW33Xpa/HeOh27Xes+27N9GTWoUwZ6QjxUzo+3SaiWEZh1RBxjcWQfK5BURpd80vOyrOPxnj127qUkJN6nEaIi1I4dMTbRAqUmFXO+yWSr4LyV08RERXO/PzA3qWmxje0sMOjvXujbP8w5A3uQYJvNNHaB9IXrn9Vkaxa+6Ecd5dc6LPi+4B1IayOhPR3/E2CJvidmhW/2MR+fZU6aPQ2Lr6IsOpC9+9FW6qp7evhzvSqVxtJrNmP/51jXTc+NbZn0ubpU9L37dG96FuMtzof7eyDgcEsuz51D3OfOzzt9YeGm+p9J4qf0pv+/Dn8r+fSK/fZT7+/vtY/2+EabuoCneVIc+cIem0pl5b9yBqftiyHvj8LP7uQNzB+YOzB2YOzB3YO7A3IG5A3MH5g7MHfjADgx//zs3f+UUZ3cv6kAHxmJspQXbMUb0ImevbBwRiohX9RoRZ30m5JcENE5W6Zx+B2ZVqeolAVAuVyut1mstATAbhXx0e7DRIF1qGq0BbZuUtPnPf9X+9V81AK6xapSdJOQncjPAWIan9ULLP79Ji6TtZgPGupPQ8dwvx4g+hjfZsytA28X//KktYLHX4vDTkS1gm+06/MLSkhwN0q6u/eSwCrAaAUDMDRMUZ98ixwyAm4nr+LeAyR03lvn246ZmQEUBXKoEM8gslp2EXrvZKiJoy1IBwJrSQikSwGdT+AY1HSeIg1GpLZAvVstSb1ou5KeQO4BZtVndPvcSF//2lURg4nOVfbg2k+vtyHfREMuMCEUEOp0cd7FayUBp0XMNyLzxCTC2wSYDULrWTJyIpOT8oRKDeAlgs1ksZX3PI/BN3/wXiG0j1lhJ8ISPzjUoSylEA2S59kcLeOypAeRAbsq2Q92gcce8XwdqJiklvAfVh3DpfetUdNDovNfYMi1nRBAOwndqUs9jrihTBXPzI0KZ2gqXuUwszOvoUfUP6+S5cF/2MRI5ij6Ole1PkdQsFmqaRon4Xo/1DmvnWYii3OAy92WvATtzfyjD49bbcyXXYoIt00HwWScUIhP5eShE4q7LBPvVzuL7hDdCln7VseqeGk+4uZjtPTJdbDBWPJWY+VW3FjM1Vp3njo5ziqrPqbhneN5vUzUv98VUjKpwyleVT9me52Veu5l96cl+HothnSk6ZVf5UzZD3vk8h5rT85faT3t9N25t03DcBy+scXl72aceas6fOslfJbna7FPjVJ2+s4Z8rysN+V9n3r+PZT4WnKD95yx/znkOPfoWPdWq4ZZMyV+d5z2ccjpMZGo+ZfN2vGd55mcVm3v/uW+8fpbT9zN67P5860wei/9S+Ufn/9bxH/VfXla8/vy57gE9aq3H3pP6959T/n8j/uOtnDXmDrx6B/h1idcoP374DuIt5q+e8Cs7fIuahz5fOd0nuxvm8jvOn9ywVzZ46eePx+xfmm5EKOL59NL4X98+KOEUIfrsZ/l894FJ+jvwc8TvtzpHp1Iv37lT3Klxb/fYe6IefOZlrw88/9zk93LyO/k5d/z73GDt17ZIUQd/Q9+XzImPP/s5RfsyXz6UPHFTR6blLOuJXAUPOtnffd7Fx/4SYRspIimgo77o/FHrr1p1/ZKx+oro8/I6IhQRnhYKhci20NRY790HeYj7BtL+SHufHX0xq64jiOBemDmkYGFiGJ7G3bwObEwZHE+QVYdknin9+Pe/C5CaASrTcmVbiRt6d3tXniotrx+43d0doO+VVtff1AAGZ0BXkdwGoNVP3EbgnuSXq2ttf9yo+4k9Pnxv73Bys7tTulrJa98zIYC7klhIMDI6zJSsYF/ELGdKcvO2xN8Ra3d7Kz/960b5KeRdI21Sp87gMTG72422O0BcgLrULHUFWHz781ZKQZxMVOKSZwRrB2BIqZHJIGRE0hbg073YGQRfLfWDcUeSbYMt1DLP2HZJWgCEbwFtSV8NuW9ubrVeX8l/DnqxaJTIPwI7emod9zkAEBtihvgPR1yFS2V0EgBtwz609DcDRhNGHX3aAZC6fhyahXoxlHV35GtmRGhNvZ67B5vNHQD1Vq375v5BztWyjppS06jmkRYLZWJkA7v0J0XSAvC4gdwHx97RV/dd+yPQ8TQiPCj4D9NSR8f9FEqyH1GXZSrCjFaocWz6w0I+ItBgjyLCywNF9OuI+zEiFBFFx/dGRD+v/ovg6LKXD3i269xX+uD6OnJMxDcN1I6nfjczJyVpX7uedDgPk4084kceK5n/dahmfTwGFfUkZj3pxUfgwcRw8Wn9c3Sxow9RPJd5lb1lYjXGZWOw1yYx9qRHjkB+jhC/6Dznu8pOBajyx8ZT9jP/VAdqRy2v8zqa91npK+T4WXv3PnnVHfLoiB7HZP6vR+MqX2s91akp31N6r8cbRnw9r7OnuQOv3IFf1N3w9Tc1f7zsKat7XvCJcZqE5D1oOvpHcJ9WrSaOgPdcwvRJ51ScJznYK0/5MW8vfvZgH2N6jrOxj0vXz4n1HJtL8xnrPSfWbDN3YO7A3IG5A+7A+B11am29z0016/fOMvh8dwkJvfOkZx6B3UsJF888HVlgRuco3qz2pycdmDwg8g/To3k+sMTbwzMKrjKla95D/Y/mOKtL6Xm5Dr0/9GDcymSJn572OCTjj6ahF8/NK7RYLsv9Z6MMANiDiVEAOnE0yA0OJsbdzY3yzxtpmaSbjQyKrleAxhG6+fFDGUAto3MFANptd4ptq+U266oNXW2ktNnp+upaG4BIA3AGSVtiCmDQAGNSaPENgBnQ0aClExQ+V1dXcp5eN8QzdfDNE7HXq7Wcn2/EJhp164V2SYDQPwGUpe/fv6nEAJRMKQBFdyq+DJampswpVbWB4UXmQr757xutqKG52aq5awvIK8DCDjCwI/ZdC8CKQXRZt//81PVyrQwg25CHwc8Q/6HnfKNJsluxdv1EUAC8esz4O/DpR5MSYTrSLhYlxwRP1O36/eei3WMUlMnHPjrsPJoM3ibipGZfH3PzzWtSIlQSl0LBOtObjH2iH4Uvjr0NMzXNgiErBQMUwYVqIoKUOu283xaSS3SSyXkVLXL2XPg3ZdYGiIUwEVv7IwJwbgLvAAAQAElEQVTGfl4H52TyOmIv34/uaSaevMaP19arFORjkntbmfsxIuTY97T3rdGxt20Aq9uWwrx2HdiXuCP18TIiUBtSYt0oyDcixupfYO37cUjHKZ+WHOtx60j84BhxWQ49eA5rfJ5gj9U+Yu3UKk3HPy+dtnkKt/ofjk+xfyfdmt47hXu9MDXx4Tj0XvlD3jy/tAO1e8PxUttZb+7AfQdO3UFDfp3fW32Z2RdO/cv0eE507sDv2oHy/vKC30+K/WPNe+i/mnl8zPpzyeds5g7MHZg7MHdg7sDcgbkDcwfmDpzpgD/g+vtvYwnn6IyLDxXV/F85iYgAH4lX9voG7qg/oNfyXLG7RP2SMTWBq0nGvkwdONeQNHFYLxuf2ssu6WJKDYAUYFQGlCMaEUM3Nz/lp1zlZApJBmgXALEuOqesaHOP30TChojcxNnDAuBy1Uh/XB2R/13hWK8lZ2VKoet//UuJ2OJY4tt089dfci6paWSQDJEUwQntdcVxdf1NabFSut2Wf6u4pfC8Smq7nVaAxGpSAX9RLfk5/xXxt5uNlowJnWwgeruVAPc66l8u8Qcg2yTATtbNeqVYNlpcryUoU9sWwLpZLtTYRlnL6yutv10r+G8BiY3yfIWtY7oW98z/RrH/NHLb0VlTSM55t9tqB2CsSFpcAR4ja+EBNdobuWdFRCFx2KefgM7MfbqeBfkE/RJ7IPI2P8gvpdTbp0aLxVILak7MTRFhNSmFxOk8NTyQZ/wZFF/Ql6D2CBTZezcWNxKFcRcoAj69sD6DkkJLbFr3lkRRUwQ6JqnMq644IqLwmF52kpftI0INdRp8bgGgU9PoTQ72RlBE3Lsnh9LvyrlwzApa1BPTC60+g1omiT2VDWU+bMdeyqBSl2UmnTosrGQd/NEZblj5vupJDw5bPGC+O2OQ6z5nvw5MJf897zitoc2x5HVWQ//D+et4f8xLjfiY3r28Wpwa7zWfNzvl9yn8YeRTdlVnKK+8X3Uc1npufnn91Uux8Iu8UmF8/OUov49P55NnULv1kvGpJQ5jVVvzhnOvx1TlX2/8ZC+RL9bAuXtfbMPmdN+1A/X14fF5gW1pmra2pNL9p+Zp3bfh3kc/9j/+CXFqfWz1fqtT+Yz5b53ROJ7XT4l5qv9P8XFO1/mM6Zz+WPak/MbG77D+7Pm9QwvmEHMH5g7MHZg7MHfg03Xg1M/n/jNJjwFkvizPZD5FsD/deZ9nrc7jp0vzzRNy1ZVeN1j1GkrG77g/dOERYdte2bNKPWf6mhaLAluqAIgRhMtarJfqAoNtqw4QLwAPDbgJeXu9BJsJpdVCqxaoD15EaIWOwce0XCobjMM2Qf5T0PnnnbQF0mw7/fj7HxkYbJoFelv8rDBDhg/7XwMEp+trHQDJPdDm+AZpKwC6vb2VAGOlAG7JSk3Srm21MxC861SgQIBZlSbyCybAaGoaGQSVfdoO3YhQ5z+1DC8LvV2LJJiFIpBh59gGd1pkBnCLvZWpZ3tzp+3dBn3hm9rRL+C4e+DY+BVxpcAsKyJJCqXUKCLkI6GHVMKfYyHgDO2IJwX9LlcuzK0LtdQejAkAN+wfigh62aoe9mXQuQNgNgm53C3qzpAAqwthEBFckZpfZpL9Nol8iUHylMHcckB2qVP26LUBQerM5N9Rf2auSAr/Z1v70P7wPIJFYI8P67I6dUaEIqKIM/kWwsZjYXJJxLBGrrHhuTcd+kzPns7VZF3TkTI1yGQmMR3nft2JAiyZpgx7TLDK6WSZVDHTr3F6n03cQxRPzqMKqKv8T00DiTVY7tWrAmNhji72bTrlf6hux+doqPsm8+PgpUBy95+yNx1CHqmx4D4quqXGg9Z+4r5U2rOeNOC/+K2jjevco9eVapxTY9V7woir+/3n9a2exKgiGCjIh3OaIstM6Nv2yWRb05TvS3m2H9PY1vIxb7i2fEjDeob8qflQd2o+ZfOevGGdE/MJloa8qVQps9wmyKzKUE7PTWXxkZcT+X1kSp83tnfsuVSrouEnX/tVZziO41k25g3XY7nXn5SGaXv+SdP83GkN76fPnemc3dyBd+2A31PKD19eIx6fGrzYY1RHpg9PfB/ezx9Kzanmw9H8meYOzB2YO/BZOzDnNXdg7sDcgU/TgeEHqPH80yT5hon4M+w5esPQk67LHvD5t+bE1B+Fw9jFFAUKpkln78As+RJnP/LVNl9bk5OTNjHdi1A6fRqHiUD5tMrXkFCse1DptZJ++OQvgXCe3LN+qge4FPLxaR3n1v/V4XtpwcSMi52glH8ApLZZQL3apqyFQVMA1PVipWa1VAMY296hY5+AFwbLPPXTvH6C1kDs7vbuHqR00tAGnom7RgKI878h3MG7BuC9vgLgxVcEN0Yd7ZS5/yy0/4y0bxyzCsF33Fg2Stfk9ce1mu9XutncqmvQaBr5KdBFs9ASINqg9e4WUBbw2k/L+t8PjtjHQr0/s9w0NUkRyDgzYGYsForVqvw7wwZ2E4B2g38/CbtifkVf8manBEK+pM6VQg0jg1JKKgf5xvpKiTrtSwDTBFODknWD/hoUb9rQIielFqsNgCIAarOkPuL76ePF1UptI23Yl010Am+X3z+c7nK1lp/+xVI3//xQCyC+BXTOxDZPjBEh30gRjA2AO6CxOCIS4qwOYDh3rfznn81L1OcRFaHQE7YCiDZov/Ofu86tOsh5CFmk8KCgdmZK4R5EsY0IYnTqiNv5BhQx8eWb0k9RB311rEyulbyeIjzKNJbZLjWNgjyqzLyWOI33MoJS8hFVPY8RoYjw9DRVebi202oUjTCLiAeCcTidV8c9VhgOaSqL44v1Kh1LPssqk0glphedLnZMpwyrb48PdcZeTq0fWtYd6scp+Wvw/NownfY1VddUFac9nJeM/Y/XU7GmeOejTEvHsazV+w5eFfdk/jkKhC8hzN/q9E/aI9/5aFV+GB5zWE3VAnvynNKd4k0afzhzKtMp3qlEj+6ganhK+QP4R/l9QPzfI2Td+HPjqU6Md+ip61N+P5Y/7sTHZvPVoo+75/VXq2HOd+7AW3XAr4cxPS3Weeux1OsT/i2qdELF7KoyHM0/RUM9z0/pzfy36YB7PqSXRhn6qvOX+Kw+6vgSX5fY1jjD8ZzdUM/zc7qvIXOMMb2G38/iY1yb1+dys3xI53Rn2W/VgV+k2OHd7fkvUtZvWoZ3cEy/RyvGVZ9av243xlGOvY+lXh9rfLaVM6wkvrstVL7Y3nM9aPowfmHMpwP78uj1tObX4LrUIQEocY6/VwJX2GNZl1aVKrZU+1tGW9doUkpxIO2Pzpgq5GUGUwomxh89VoKlSOkspfZf14qrpRpAyOZmp8DpgrpCGC4XVNSpARi0c4OAW0DV27//Vvvjp4JIS0BicTQAu4l5BuwzwLdar7T+n//R4tt3RTJAl5QaU6NYNBKJGZgVwGAwv/v5k1hZqWlkYNBUb54OHftM4r9Nq91/fih+bLQGhG24IRNNXxCDNAAzOy0A/jrAVIO2/jPLy9VKC8iAaQs/W5Eb0zxRb6BvsNbxDBgLYDSRU0SoAyAN9DPzli/+d0t435bq1o0yYHTXIE2haBYSfYoIuTEZQLa7oSaASHDPwovVQi12t4us9o+Vum8L3TXMrxrmS7VLgFl1MmBq0DV10gJgeLXNWm2yFttOYMHceALw3qjm2DTYU0dDXyNCfuo3U19KDakElCTnGEkBTxwRAR9iXfrLTZSdKzIH8E2V3St639HfDLmOhI+WeUe8oEdWjwglU9qPzO0jIU9NUrGXzLILZpz4dY4dMSplfDqOCY2HJ34jyJkcUtMUuW3EuiwGl0QuRDxwHKPoHjgq9VvPpMHh2sqSnvRjFsoqh3kmxzQV5vCCbqnSI3x65cJdU8YuU3dEyDEy9aIxeXbcd0Xf9pMaH8kMgldi+tXOmrrHN8idt4nhrTcR4Y0CHyK9tf9DoBMT3/uVTqhU9oVqVf1LjPmj+/8luvRlk3y4ux9Qyq/4uvmANs4hf/cOfIpX8+++CXP9v1oHHvv5dE5eZR7fqi/2bXor/7Pf8x1w703ntT5O6txMH5fB+cjOzXRea5bOHZg7MHdg7sCbduAZzv3ebXqG6WzyBTrgvTU9kmrm+/1TZNzgEfNPK44IpZRUj4hf5/ds75fxG5PnJtfp0ViXyXOT+ZeQfVkvuU98f2wfXot5KMrUl5T6eQZLMsjgdfY9tMeVIkIRYVFPNjpDKf9zWxTDf/YZcHLT7bS52+jm7//qZ7uRn8i9u7sTCJ8U0urbtZZX17rbwFutASJ3WgB8Cp3t7Z12m02/9s3vxOD5KdiMsYHDLeDqdrspT6wum2WJLY5E0i6EEPrvX3+VJ3Bvbm4k+Cb6oMx/Wi21+v//PwVIFYCq8wqFMg0AVVNqmvJkbNOkMl9fX2sDGFvywjaakIHhHUB2S6476vATw5mam7SQ43TctwlQuKEnESEB1DWMqc3SZifdbmX9AIzOfpoXavGVoY6N6cgloy9oc3ujHaC447fbnQLdZQ4Ad3zd7bRuxTyUmOe7rVryCIVs416JHAoBNnuPXG9qGjXLhQxgp2ahSKHleqUGvmtrUlI9IjX9FKC1n0ilj8QQ1LEfDfsXkRQRqkeUda+Lex1EnpC/9SICfniqqDGDtalwVepYFP8h729h43DvoiwzPfMk4EdgzyL73oGYHk7vsXvYbuiTadve+zxoqeQU0fsRh3Nr6Jf3NOKej0iKJGmQG2vH7thzk/a56dEjo9FTBsS/p0y/EY1OZ1FpJFJEqFks1e+t89MnOmrWw/E+vSG3zu+lU7O+Z77TpqSvxatRXsvfKT+1Zo/TOpZUmtZ4Gbf69vhcT7Vbj41D/70uryQ58pCGWsN51Rny7ue9v+n7Yig7Nb/39LzZlN9LPNWqPF6i/xydqdymeM/x/X42w4zfL+rLInlXK73M03tZD7s8NX+vPJ4aZ5jr2HYoG87Heu+0nsO8YQeG+zs1vzT0c22n7Ma8S3OY9eYOfLUOjO/18fp166k/W4fj60Y49jauxutjjdMr65pOa0xL/BvhJTRtPXNrB9z7MVXZa41j/1Pr58aqvp5rb7vq49xovZnmDswdmDswd+D36UD9mfD7VPxBlc5hT3YgIhQRJ+WfVWAMyHQqv0RNpin5Kf6UbsT53kRMyyOSnJ9xwgVYpTGurm3VgjV6zHvcKiIUcZrScrUqoGMxBPTyn1FeXa+V/DQpYKXB0MWV1wulplEmSO5arQGC291GsYRHUD9ZW2z2wTp8bX/8VOtEmDvRljHwsVyt5afkNgC8/kVoCxi7WK0KeOwmXQHaLqBriCqlUIm9AWTudlt1//xQGPwjl85PraaQj1uAXj+lLHLIgIdFRswFYFoFIXs0LpRSUgMwmZoe9HWcLcC0eTswtxKnwe/elxyDd1TnHYqCS3QAvbbrqN+Asjg64hrcDPRjH8PqCT8m81MKhTetYRMXKi+d+gAAEABJREFUBEsh0cfAdgG43lJj0bOc/rX0e0Nu9k0I2a/rE3LHTwQoT++SXwfQG6xdpwFT67eAvApDM1LHvKNvCinWK0UkWVfIxZGJx3A4nZoVmmYh6ziH1DRmQThxsSZJHb0WzrzMuAWe9UqykxDmoWAe2EdKCvJPUMSez6j9kYsvvNGTPasM1q/U+B7Fn8g5Ah97Koq+7G1dr/9EuPWyeYn80VUkayljn+GHfRWOqKWDT0O9Rs7CMxWb6O00eWBTbpJ+DHyaFFJEUkMfXVtEKCLMlA/HN4l+dNxXeU+HuFb6aCobeyYJSmbDjxQy+9i3j1c6PXaN90SPD2D5UK5SNupHvl68oN0yvdiRHdjRiEp/4Hm0ygNCZl7tU9Ezz2TBS2nsx+tKT/V9SBLDqTns8ekNs+qQ77VpyCtz51Um/cU6D8iMXvzwatkpqtq856FS0joxqtwQzmVI2h8YlRva457l4WjfhnaeW6GS15Uq77VG53SOXivOKT+1rlPjKbsRf2i+F5m1n/JGwMxlMnz46TxMTsQjdP9eVhbku38f475hdvrKTWlbu3oWuUnQ2RhE732TW5mPx176NleSm3xtDfmPRXa+p3QsG9JQzzGG6/Hc8jGNdd5n7XvgHB227X3SORFl3Ku6PqH+6uzhPg/nTw00tB3OH/Mz1B3PpcesXyI/d2+8huyx3B6L8Zj9S+UfHf+l+X+4/fh2nVz79TyV6aQyipV/PGV1f9qlqXAOk7IqF7NMZfEBF2KXj3EfELqEHPyOWL4MGa+L0i98of/l48FnLZH8PvT+eKwvnz2/x/Kf5XMHvkAHHvv88Zj8C5Q4p/iGHTjcH3wPqiHx+7/8xehbxebnw8mfr/XjWxk7vrM4Q2+V3xfx239/zbcs7N3UXP6QMEWl+WxClY3rLb2HeWpEdNFZ/U+OZzyUuIP8DvbYWMbgs6+ZW4T7dXgv9/yBopU/gGpOEaEIf9/LXpFrRByyqTqTI/s6fF36Y7jXHod0cMYkAt+cMkmCJfv2mCxjEhGK6EkK6VGSOudSVLOAxzChFvCRYqr7I6VAHopI4qp+Lzr5iAgPhTLvL5lenKNkYHaz2agBmNrd3kl3W8DVTisQvGvQ39WmK0+odj9utPt5W/4EcR+ivyaS6EFBwC2ANQOtfkLTUuIrkIskloCty7RQ3GzV4qcBfOxWjTqUXKb1nfUCYHTRNJ5qxw6kP6718/ZGif+WOyl1Ifvz/brDlhS1ZWxhr//8rlgutFqvtQRkbohtYDSvF7pVqw7QOGhys2zkP1dt+10GNU/cOOtGulqhlUVSauE5CTePNBQRkMRVPgwqRoQW5Op4JvfSsvCFmm3bpKSEXqL+oLbMfKeszeaOa9YW8HvjPxVN7yKwxI6rPSjIP8R/pNQ0SRVkzgYH0cvbXUH8G/wGuoK/chwI57QJQzz56lwiQqlZqFks5fz9xLKsKI4UEnLVg3hl6jj47QC5F8uVmtUV9gv8NPi3RpTfXxWA2exDjVMkEUqpIYQzEO5DCdDWT/Far1DZj2WR6ZEjglgDsnpK6eDf6ymKiJ7NGA2APyD4PnlsuxK7aRp62Ra9pknyfdy4j5Foay69b+mB+6ZnHpn+tID73T5+3vd26K5jTxP3sHkR+7y9+HByLpUeJvO4xBoP7R5yrDemh1ofyxnnF6r/iVml0PDwqpL5dT4czX8ujf0M13X+XN+P252L8FBWOR416NjxXC867PsldCr4JT5tO6Vn/q9AU7VN8Z5e69BLta68uv6IcSqHyqvjR+T1OWPWjlwyvnYFw5hTvofy8XxK/+N5NcuPyaRGPzV+TFZz1LkDn6QDnz6NU6/cnh98/qok5s8nTR4BtxLTE+c5jSobj1OuxjrD9ZT+V+QNazo3f2lt53xbdql/65ou1a96tpmiKn9snLI9x3vM33vI3zO/c7Esm6rX/Etpyv45vEvjPVVvKpdzPqb0Z97cga/fgXrXf/1KPlcF7ivfTyvxueohCa7e+XBGY3rnFL5cuHG/7tfBDt6TWJ0nlSO4XkKoPXK+xMveNgf4zYiIGlB/elZJkxXqCx+1svFobMY840QeTcMyI0IRMWQd5h24zhacZwfO0/qvBst6l9DBxdGkbbuCQRWAGEkdE5hdSn5fkTwiUngNKUKFdP5ITrZJSRkg0oBrC1i6uwYgvIKYt03S9rZ/ktfAY1qtAA87cVGTljLAugXj07e13Cyv/ad2G0DY1XoljwiUAyXAv90ilOBnilqnhcS4AJQTh8FfN74DcMyAbYsd0PD//Vt/LNfagYTvvi8FfCzbuux8u1Wz67S8a9Xc7aQfd+ruNjLA2AJqZ0L6z0Qn+Os7mtiEdimL1hBNis1Wws4gd6CzJF5i8xKbllfkBjiZ/bRstXBTJTUpqQF0LbUt0GsaBbRcUS+yiKAVWVzQltzjjpuho6YOf00kLQFhUzT4MeHDcbHf+SlnTOUDXqDbARx2rhNAMiJoWQt18pO9Lf56VfbEE1OxkyJCziExttyQJvmAncjTvW7xrQSDWi0S8crIJSMrqQT1sG53xKW/mf7gHE5/drYlZoY69q7nSoHfCGzhRxCD82BnnkLW8X3VcR+Y7COi54sjIrj2p3MZUs995Ip9RFAifojp+1Y+4In6OnI31bgWmXIHGGxCx6oR2COIREu1z6KwPEdw4szYZ+JGhALjlBqZWJFKK8tsGhEeFMFILyIYC+eLXtwWfrg8zL4IYNeR6Sue1etwfEX3r+jqVIZDfp0/NexL7p3nxrw0x+q/jpfaVb3n2lX79xhfo/+1To/DnL02DXmvObfvMb2e/6Hnaa9DjTofalbecBzK32Hu0CfCnBGdsPjd2O7QkD6q/s+Qw0fVfmncl7yPXRpj1ps7MHfg1TtQ396e6LiaDcehiyG/zofyj57XnIbj2+b0VO81s6fazfpzB+YOzB2YO/BLdGD+MfBLbOOnLeLE/VXZw/HT1vCRidUGvXEO/v7/HL1peNf4pgHe3nlEFMyk9jDifu3o5ns0RfSyiDCIA/CtYiuODozGVPWTdeBHoMv41NPYXshYz+P2NaZGR3fApu6xvYhQBy5VQeGhSWrAIcH1AjIGmxrW6A91xvO0+uO71n/8CT/0r//z/1MA8glqAYQdaLFaqrlea3F9peX3a/Qy8FdWc3UN2HqrvNmpIZCb56dZ5Xpp5ubmpjzlCspVnnLN3a6IClAL8LoD0I0/v+HnSovVSiLRwE/D3OstAG66WsmA8cYFs9bNRlGa0ildXWn17Url38VdL5XILVHL8ts35cT+oidA05ZY8r+f+8e1GjIPfAkQGBRZBojTeqEix1e3TPJTn67Jf3ZZ+IhOOMsFcPVGdQB6IHiFBwKrjryyY9Az61sHC5UNoBaaQ2mBSaMG0JcU5BZF+CqlAHynXwZ+3fPFeq0lvRbyLI6Ajs4ooGGERwTpXiEiFItFnxM+kaLrAqSUUiHz7NvU+4/CKkAwU/NMlrcGc+FF4oJ9GdHu6Eu7bZUWjSIlJcvhOwZDf+Ikoxd7meelN+QVgT/L9/OIIBy017WDCNaQ5ybUPciY4hEV7v3FMUz3HGb4SU1i0p8R0U9G16bqRCr5FPF+bhMTG08OzqanjJJnDI+eEaGUBr7l4946YpTXeG31DyPnWelhEg8lrqWS9asGY1Qy/3UIjzIVbzWsx8J47YsjTROvSlU6jjrQd16FzKtank9RlV862nHVnfI35FU9j6f4lj1O1fq0ZtXof370V7+aTtOxr3v7Y/6p1VD/1PyU7Uv4r9H/Yb41lylelb3GOPQ/nL+G7/s9Lt7cokqF4csw5nBumWnIG84tez+qaXscRq0ZFd5YWJi/+6V2aDh+RE+G8T3/iBy+QkzfxJW+Qr5zjnMH5g4MO/CUV6/fCU1D++HcMlPhVcceC+P4Yr1L6NiqX9nlmHrJ+WuNd17rdaU1z8u81gw9XmbxVlrO4BJ6q/i/lN+5mDfrwNNeX2+Wxux47sAbdGC+u9+gqZ/e5fDn7lsnO7zDatwSswo8FsbvczE2YLqkYrfHdInu19PJg++pM+kPieUrnRF8Gw7O80ruXuSmA89q/RAmo+8B763pMafWta1H02P6iZqN85hEl3Xm6P2eURiIcFtWEaGIKPN6iQjZlzFEU2f8llofyzd17VZ++rcApXsIxU/kGiNNRtoA8QQZ6Lu7uyt/CrdpFrr5739FFmozQCDyBuBxebWW9dzkRZO0ApQVYzZoiu/c7pSWjZRCwGD68e+/tLm9kRTa3tyq/Bu/basOioB3t5GP1fW1FqnB33ctV2s5DxdYfEvy3EAshuS3UcY2s8mdgBmI7fluc4d4pwWgpVwzgHRKSUK3Iy+EytSBiTI3rP8EdlKA8e7k+lsA3h35hHWwQ4W+7Yi3VUe+ph3gcktck9diA3CmpmnUeo7zBXPHycUG3xJYdKfF9+/yv/OrJrQh11gketvJQLTzbJqEu50y/perlZbsgX25L7jFS3/mEmc/J0nX0q+kiKR6lN6EyG2BeVZH7v1bAHM4MCT2qedJwVyDI9EDuRfko4giKTxmLb1qySMjr+Sbs5936rVRHORX/UeEnHPRH8jRVsbQ+XQsTJ4PCTZ7QWXE9Vz4KuOJi+NUUXJ9cd+fyhf3j+eWJ4vxmf1/BdTcDGbKWVjL5CTvKZQU/NfXnnHXkzhSahSjmBGBZH8SYz/7HINrNZV6XXOlmh57p0rc17CtwdCftjWdtO/Vnn2ldfUeGcY9zD0xPTvA0NCOsu6rHK+Huvs5tWcT9XMXcLX12G64tt14bd4lNLSbmk/5GOuNdWgw+6tCenhw757qvz272gPRBx0IV0PXnsN6eNrLkMYaNjRV/lB3PK86p0b7OUen7Cp/HG+8rnrDcUpnzBuuh7aeD/P1+qk09O257T1W8voFRHrD++Oh18qpo2PV+dQ4lnv9gTSq7yiTcfpHws+6oKDyWh+OL8l13IS6fo7PYU6XzIcxHLeuPa9Ueb/rOOzj79qDue65A1+wA/UtrI7PLKGae6wuDnPeHoY/v4fyg05lolt+dNT1O43Oo1INOV5X/vuPNRNG/27HsP8lYP+xmKaVBjO+f3JzxLkDcwee2IFZfe7ARR0o7/W8r8/v7xe168srlf3W0Vdc2h/lFmBuFYbp08JTNGUx1p3SqbcfMqszHH388PpXJn/f3/G5y+S56VCvGzKkg+BtJxGhiNP0atGHtXlux4fvX2Ec5hZcTu7hObKniuV4/tpUY0f0PRyuHSsiPJTP1wWJMd5Cuanye+nJq/35fjEOZ/LcvErHho5V6VhyahURSumeNDjM9zIiyfMI+5YiknxUXgSYC/d1RCg1zRFF9DY6cSRFkgzi+a0A0C41DUDsLcCjIba9FQ2LCIWXBBK0vrpS+nat3Wqhje1v/eeUoRYw0zIA4e3PG21+/CNM5TB+Mrej2Byh2Pta4eNme6vGT+her8kCaAT/VQ5D//z1lw977y4AABAASURBVLXluH5S9gr/lkcEqWdFm5UM+pnQTCkpAg0oANkMvi0WS/nfVt3u7rTdbgolP91MPkG8sqHUnwEvl0t0OxwB/kVKxO3UABwvlyvGJcDvllSyhK3BaY+uiaCcoex+4JOFdpuNdqDxDX1t/aSwcyqUCpAd4j/WGSB8DYBOVPkmuwNsTvRQluEr01eyUiKs/z1m//nr8FO41C7AZKFjWwXpMgnyTqlRAihOrp2xA+T1n4HeGmDGb4qkvNcXa8+DmuxhByjeED+aJMFLjL1MqIZCKiSOTL3+vw6YyjbNciE/xe2emWe7CFuwIv+I6G09QnDLGRFl9CWzlybPh4S5emMdDgPuO/bNbzSO6Vxb1u22B8wz+Vlm8j4fDMcT9lsm84O6oY48vLwn7k+/Wco3SOWWrFg4/yC9dCAxE0eMiKUiopDnX4tcb6WaeTAZELXJS7gPz2rr8aH0pZwjr87BhNP9wOxjzwICk4xfb30mRxnDemyNypue4/gORsJlQ4ej+ZUGfE/H7Lr2WF4/jmEy46k0ZeegQ3qqz6H+0M+5uYZGrzcv/Rm6G9X7QG7dqTzNfwY98D+K/wyXQxN7qzTk388tvV/559FwVX6rOmKM9Y+E7744lc14h949sScFHGc7XD/J0YSyO1RpQvwoa5jLU+anHDuXU7LfhT/Vx9+l9rnOuQNfvwPjV/CzK7Kjaux5pSFvOLe8rj/D+Eb52O2QnltqKD/4JB1wxvRc/7+6XVDgJYTafH6hDoz39AulPqf6e3bgCVWP726vn2A+q365DniHKz1I/qTgXrOqDMd76cPZUM/zhxp7zlDI/P57yL38Nx1oBZ/CdCD9YsdH1RfhyB/bTGdgasjF5PmlGSVslmBoi2YBFHbK0vwxXRrhcT3jUCbjVymFTNof5u2nh6EDEzTu6PHAnJiAlSXd3dz0T5cCIqaU5EKXTSM79pOqGeAwG0wDhGwBSVOTwBxbZUDCqwJaAooREOSy+Glvb9WhtwSoNWjqJ1Uto3sSzUw0EoRZ36+/q/txq6sd7L9vFTcbGYB13AYQNsINlf741/+qWa/V3t2VnBbrNW5CeQ/OpUUj23ChMUbLkxbU0aRGC2RN00iAgM49S/CWaiJJgH2R7KdTprZAVkL6Qi/4PU2N4DJfgPd19EHUjppcSwtfCRAVXiySnEck/GLv0TmlpkElEb5Ts1rx3XUuvXF/1gDKmbyalCTbRCpg8RLg9YoaO3qayTGTo6CuCe0aqbtaSVeLMt+BCLd8YW8Q1D5UfIn88NXRWKYKLiYGnykSrJBB3uwaYAb+GQq/aRbyPSBkmR4XYm65e1LW8GWqfAsd2yM1edgBfLvntkn0yKP5otYycnH8QvjyCKucEewLvkssxsLcX8zbT4+GtI9vPxmJKeB17G27J8+VaGLQA2Kkfd0d8SuJnmMuEde+yhx9QQHBLveL6GkEl6JQL15XgleUycR6Q4J/8I3a1zprfR4nMqfcstceJ8RvzTqR1X1Y51XpnvtuM16uvA+okH7Fo3yi9C6YzhX4mPyc7evI/BqcotfxPnuZ6oB3vdKU/FFeub8e1XoHhekQrm1aMnN/mw584M+X36bHc6FzBz6qA5/99f0e+TnGR/X/XNz3yMsxTOfymGVzB+YOPK8Dfm2Znmc9W80d+Bod8O+y833+NfbqQZZflPEr3G+uwfSELYgIpT3pscO+TY/pvVA+9d3jkPdC96fNXZvptMarSFxLRCgiXsXf2ElEFN+OY4q4X1vXPI8PyLVDVV7vi4goqn4I01QWXKxnYnrZie+CgVym/ahWBpMyHTAqLDzPxpH2eBssZeamSMlLWV4mExfrJQN0fuL16tu1VIyzIoVSs9QCELa5vlZzhYy+XP3v/2q1Wmtz1/9pZhBEQNud0q7TFrBxs0rKEXLjtgDAGRKJOBknEhFarJYykKssiRzbJgqQeddktWEeF87tZqMlICgVwOTENiLKZrMqZ0QgzsVVLBrlkAyawpSoQaHypK+feDUZ1Fwu1+rIt1kstQPUFkodzQ3yLHN4sVrJ6ZWc4duvODJ6Bq6ZKhEbU0J1ihSKppFHBFp++8Y8KSKEgtULYC764ZgGWBMgb2qwsdR6kGMWcEihu9s7LS2HH+SAN4n9oU1ayKvUX5GnSGqapA2A6w5QvsF35sbwU7gdoHXGTvjoQ4Ui6BuLDOgpKrVuRCJV9gD98oT0bkvOO0J2aEoGTq3nRfgyoMC3YxrUtt5BRA7WDY/4b9ynKiQHTyOswWw/MFNEKC0aNctG0ZCX7o+ihr9MTR1Uc7rXkJyPgX+T9ZrlQsvVUktGzzM9oiD56OiBfZi8PpD3mt6UNbmrrCVCwyKnlEqe93bePUS//OkdGNN90WPJ/k5D4X36M4xP0KPzfTIYhnTEIUnD/OpcTz6GPk/NL3E6tr3E5rxOUGGgYmLYnzXOflkGa1QqjBOXauvxhEphWz6kwjxzGeq+xfxM6CKailkE73CZim3e24fudzxzl9wT76oEztAlZ+9BeNDRYfsxHSm8y+JUdu8S/FWDjHs5XA8DDfmPzYd27zEf5/PKMX8pd+NeXbr+pZrwjGIu7dM5vWeEnU3mDlzQgXN3XS/z78/9rPwc9i+g/r2njidj1J90JxU+RFCz8vghCZSgg366lwcqwvkyd2DuwAd24NSrc8z/wBTn0L9FB/xTqtJHFjy+8+v6I3OaY79FB+rd5vEt/P9WPudiL+pAxEfcbY5puijFX0rJmJRx3cVyqQgQGHCyqQKtlxqA0Ga9Atfs1O5aGXg1eFtAWoCvu7//1u1//1sASf+ZYiNgfkLV4Gxgu8sAwACVy9VaK5DSBGC3aBqt11faASZmfvnJ+G3gicNBgfVkUFDeH4C0DlRtRbINoB8qWmDr8fbmxoPUtoUSwOZivZb/DPTtz5+6/fFTLaAq6KeUGnWbrZL9oe84zhXMUakJpvxQoxlBnNx22gCwNqnBf2hB7kF+i6u1PGbAz7RaKS1XUoRs07qJ6G+2G1jw4FNaAUgzIKIACA3uun8dOp1rtw16qWm0IHetluRCnsg6ctwRZ8uoFPjsAUUyVcbXmjq31BP2jY8AtHY8WqVywEuBjUL2JUZxNM1CSkleGsht8e8/Q90BqGt/ZJxk+GjRv7a3h2f/VknUaWqaJakl3DXK5NGxj7LjPXnf5ANb52C/Xoq1x95H46loVD/6updHhFc9sT2eFB97vsHZEgpB4WMXEbjnrnJvsbGH8l3FXqfqeTRFoIFdRt9rj6iWs4OHsxIioYcm9XLFb+kFo/l1XuwRhy3Q97o4OlwwqMplPAjkOEc0EHlqX0My7xLK7Ms5usTHWR16d8jb/y8A8Q7rIsOa130pt5YPqz8rwyMcD4WCfuwJ9qudxfcJb4Tzth3ohNrl7LHD8bp6GiR1mFq3yqfGsXy8tk11NjVabrLdKbLcVO09r2SbOvc4Xps3QUNX5d6AUceh+vh+Qe3o/vHaIU3Fzowy2V8QmPWAYJR4qDEtPpmePqvSwzHzHvx84v2JPPKj5BdUjT3I0v0ZLB9MH8jpxwOlxxg1bh0H+sW/fQ5pIH/u9CjUfkGP+vcTnO5ZcvxKhxdszQW9k+fBwUmNNxXU8A5S53U07w0o6M85elnImvxwnPI4lJ+aD+2CRSWmb3rWfIZBHPvc+l726GuYn4f156+YH6je10PeaG471fROjfepvMNsmEQNN+SN51Xn646P7i/7eErH/L7ycV8uX9vHOer9v931XGzL3i7yF/M83tKa/pj/Jmver+rPw6ORJGo8pkfn3oQfDzpHfFLhLai7p+HnHriqR4mzd1py2AvKHP44yIG/1zs1jN4TD++fz+T7PdX3rceX+jprz/tC+dxyKk/6qCOigdXGoz/6HRHyU75mvs7uxdyfz9ufU6/7yj+1d36NmE7JX8gv7xH4PzVefL/VOubxU3bg6C2Y99unrlV/jr10fKw7L/U/af9YUOnU/X/g8zrzz9JT9HiEN9bgx6ZeQtR38Wv9Kbq8t9DcyeL9fXVPfG6a3Df49fNU9TMcp/IYyg/z0Q3P993ZxIvAo5j3eUym+bmY4z2u2Y35o3WmV0M6ea9Uf3WsW1DXzxwPryP2ZGr+mNspmyHvMXs9cn9xK+gcPeZ/mIvnj+mP5bY5R2P98bra9nxjQ35P61flSv0Bqb6e6gh+I5PqRvcj2yTBM7Zm8vwUmc9LyC8j1aPjfjPhQibPH6Nz92eflcClUqGQ7JY9y2VUZh0NRSOhzmAekRRQO8DrHEPITaGEvsB8s5KBXoN3DcBok5IKuAv4Ga6MbqyvrnR1fa0D2Kf+2N3dagdAu7z+piXyiFBeJDXfrhR/Xuuf9lb5aqmdOvlPAUshg5FbA5HEioYk2lxkCZlKIZ5RCL5WxG1S0rIAoRtt7+4K7RgX67XWxHRuq8VCgT9xBPoRoeIFftfu8ByFRC0qB+tQz+O63e60A2ilQA2P7vZGHTX6BkNNtsd1mYpJkG8jat73yc02yLsCNG7xWRqOXloutd1uoY1aAN+2kXaLUEevEoDzYr3UHfINsXb0xmlGhCJ6cvxEXcJPACTvAI8NHGdqU0Ol7FWynOSbJqmFb3lEwJEa+rDA1ouI8KDE2CyWWtLHJYCxqeGGacxntFIEOQKUu44d/Qkl/mvog5TQqaTDEeScDiv3KyV4yTkB4PeFYU/jrMW6A4TuiOH7w3VGhCW9DvKIfh3FT+AfQiPh0zUtF42irEPNXleDI8LSe0ZEKKIncxO1VwoYJob+JL4nEdSEjWRpUFYuM6VG6mf6qKPPSCWLqble9RhGGDru+UEWMWQP5ubfUxRNX8WsJ734CDyYGN7hdKRLaCqVod0l8sf0p3yYN7Q7NbfemIa6lo3X5j2kqjWUVF4de1mw65XE/CHp7BFIe+qvmvRhmb7k4cwrTRVQZR4t91jJ65dS9TU1Pt939Tblocr6MdjPYxKcY9KnO4KMTAyH0+shHQS/9WTYkTp/z4bUmB4d12Mlr59Oz7Wudo+NT8/oNSwyTkwM8zl3YO7A+KfQO62DOOdIyHvSKxyBj0pMB2fPDaIFXyR4FHOT5ybPTZ4fk7kPSa94BL4qMd1npqNRo6PqXzqOzJ+5dDR+pzzKzDzTM10+0cyRLqHH3F7iwzqP+Xl7ubOYovORpyymeKe8TOlO8TR5L1hTZw9rXEJnnbyh8JLchjrPT2XoZTh/vsdLLIeRfsX5JT14DZ1TvXsN3/bxfP+nLI/5wet3igT/mHTiCPhvRbh+4Xkqsxe6fTXzU/l9NH+qwOOcgjvkNAmp5M8K9xSsT9FYV8Ve5QiulZgWSV3X0fxfjWptl4y/Wu3yLvuzusnzZ5M+zWGcyPQwoekdDmquJOZvS3ryEVi8jB5aRzSK8HuG8SoCqNfpwCp3u53uwBk3YJTLxUrJIJyfrLXaDkDublufcMUBIJi/AjKouAJEjMVSAfiWvn+X/z3bCgoqBX2RAAAQAElEQVTvbm+1ATDd/rxV+58fyv/5qe8gnatt1gqbJbYgZwQD8AVM3Oadtrg36Hq9vipAZHZyJOZ8tj9+qGW+XK0k4i0Bgw34VdoSz4BwahoZYO2B2k6uIyLJRbrYBEgXEYoIcZHB5x1+m8Vay9UaVsjxFn/+KR/bnzfaUb9j217Cjh6Iw38+WqztyuPm7k4Gdg1cL6hxQS6RpdQ0YLVL+Sg+sHdt1gkA73S70/Ku0+KuVbrbybz1clmeEHZOTbNQigYQVFqQP/i5ih82LBwfygT1i6BjMzsAccs7gGHX29g+JYentk4tOkFOEVF41rEtQZC36nIHkbjlTcKzCt86Ter9RCQ1KSkht5qKFjYee8bedygB1soHdXvQQF7W9QI/AeCamgUg/t4uos+zqk2NCZ2qFYo+HSuSUgRrKIIRnutgUES/9txU+PSMYrHvzJogbGxHLdm1QuXJde5V22XbT1j9Vix649f2fc1sAn2iqbA8Z/itTtc8pM9W/DA3z98gvzdyO87UYUxj/u+z5v3p0xXrHRnTKMmheCT6JZau75co5CsW4eYP6SvWMOc8d+BUB4b3dp2f0p35X7sDUz/f657X8atVWPMejq9bg38Pf12PU95m3tyBuQNzB+YOzB2478Db/VS7j/Eqs5roKWePyU/ZvRf/s+f3Xn14ZpzaPo/PdDGbvWUHvDGmt4zxCr4jomArEf1oXGVIrxDi4GLot84Pwg+aGO8ydfsnfz031fW5tOKc8DGZ7w2A/VNqEWB5xmZGCimlguUZr7QoGXTcbbe6A8A1sOanajsArkBRjBsAxgawdHF93f/bvYA7t//+t3a3d/JTuj34k7W8uobWwru2jRR/XEnrhTKNcR5bgFX/WeXrb98AX1darlcAqBttbm60hZrFUn6SuDHoicH9L3FUytmlkA/ns1ytyMIrCP9cZZCzpY4MoJkilJpGu3anO/K/pbaVn3bFLsJ+TELeysfdX3+Vp4uXK/KijsVqrYgA42sBhLfkuaWOTrYKX5G59hX6gYNSA8C2wVaDsu6nGx2BDwBYA9eokXNWswbUBvjsGiAyjL2HESHrZwDFHX0yuQ6VI8vzbCw2RQGXl4ulIgKbpqemQUeKJhV+KIglJdYLwFUD2uG+wndPEvbyQZ85SSTLoLn7x0LL6yu2MVlDEf1ooFhMi5vEhkQneZPotzgSuTEcnRnnfhq6IQdF4Nq1YAu/JOxp2ykhj5Rg9XLbmYbOIqiJvcaLEnOP1jFFRM9jVD2YW+b7r7JKDvAP6zohn6LLSBKDPKmRPeFGKDwyUCW5dpNtqp8vM2YyvYRQO5xD/QNzMOnl7g/Ngu81A6dnU4To1c7q/3UcVm+PjcNoU7pD+UfPXzO/KV89737/7++CXjJeW9M05p/v08EXbwB+77T2gcdiOGdZ3gc9/npEA3g3UiF9gmPY+eH8OLVh1nV+rFFXQx/D+cP7ZSgdzqun1x+HUY7nvqMrvX7c2ePpDhzvQ3+XnNaeJXMHvlYHpu5v875WFV89W3e80tvWUn86enSkGnU4mv9eNIzbz52Z6bIMepv+fXk4v8z6Ui3nU+lSm1nvV+3AG94Jr9Kyz57fqxT5hk7m/r1hc9/c9Vvv3nv6rz/R3rxp7xjgrfv30lI+e34vre817ev96bH4pXn1+7Oyni9zB36JDvgOr/R4QREBzGn9x3VPaXTgUnmPg53SGfN5+ZVvbj2OZZetbVnptEVEKPYYnrUyeFUCa0sFyJPS5vbWfBn4DQTCYAtw2vLVebfd8fsazTEQ/POnfkDC8OqP7+WJVQNjHaCrnUWEbJ+WC2X/7elotPnrH7UAxa1BtAaQEp9tC6i62WgHYGogM+2yls2SHEL55lYBINjwzlR8eCTh9ueNlELOzQVk8mkSaCSj/yS0AUTL/W8X+/HmHfzbdqOWuA1g6/X//A8g7kZyDt4sdSqApiSDs/73ig1Sdtjt7m7lOAX0vroCDL1mGaW2CHKkhlI3wK5rEUcFlxv8R4QMuhpIdF6JPHf0yBQRJSfn1VEX5WHtM6RIJY71I0IBKNr5psLeOKPXDt3utugih99RX0Ynk3eIg63yvIPfkV+ml3Ape+HhnojtfxM47IP9yHYMpdSo1LS3s0EiF8douSdck9BTbqlj1xN8981k/SFFRKnJf+a5t5U6+t86JjkovAZkxci5Wi8jr1TXiLHriNepyGwLtdtWYrT8QPSgzm1f54+N1jVZL+OzzMnfa1MEycInIGl3YN8mB2PkfjLfek8lxzJFhCIg9iSC+4xY5j/V38X65aYi/1PjlKOq63ugkJXwUeaMQ3mdlxG9GBHLVz+J4dcUmZSMjvxXZh2PhFOLqjg9Tln098CU/l57lF/V3EufOOBM52jKXY04Hqd0H+ONfQzX2JbUuHAva5Kqzolx6K7OUS0nbsvIxf9jzDlC5Rc6XXill5ZV/Zwan+O/blQd7aPOPXpd6VRc86uObaYIudUm7ysE5qPytudUXkPe20afvU91YNj/4XxKd5o3tKrzac2ZO3fgvTtQ78g6On6de/R6plfpgNs5IH6q3LvdL6r4XvDSmR1XmvJVI47HKd1HeHsX5eM58zo+/OA89INiURiPQ51z8ym7Ie+c7ReTlV9E2MtT4xcrZ0537sCv1IH6fndqfKzWWT53YKoDw59mdT6l9+68mkwdxwlUfh3H8o9e17zq+NH5fMH4h48i5O42Mhx9mvP6acTnG43pQg9O4BRNuXhmmClXn5I37sWnTPJhUsYohhQRirinhxbP50SM/QbOhsSynE9rZme8DNypmD7z4h6kFKX2Uy4CQSWmRTciZBwughGynyFZr1ApKYAY9lSY05cMJuiaIiqOBG4GntSBE7ZQgDVax5SWy5VSSmoBew1YCv8RoQRwGoCQftLVTwevrq91Dflp1w1ArYFWXV3LR8b57u5OW8Be2QHN9J8mXvrfuAUQbq7XWqxW2gBexnrJHOLdKN9ttbi+kp/q7QBeA8C1JXkRv8F2B+9uc6dmfQWt5T/7bLA1yGOBrkFVcTi+yPvqj29afb/W8tuVGuy1WqqDj4o6cvSYaYB5tESehw0RRDCDFuu1trc3hXaA4/43khfEku0tXyG/A0zmrdN9M3BsPx2gpp+iDXwJvVguwUl7gHL1/btWf/wBO9HrRga/MyBrC1C+o+9baszchDY12S/KnpbBH1JbA630j7DK9NfC1DSKxUKJnJvlij0kL/K0fopUntDuyCu7p+anJP8p6912o+y1QssVduRR1iEZlAfBlg/fLH5ieLFYakk9ztN5cBeKEqEk37ygoVafpNQkpYTj6Knx/YCvqhwBn1yS+YsGn6x9YhOQ921HfqYGXwb5twDq2w33zl4/s6fOv/pUJKZRfAU+WPQncYou/TvoRwhFNfTB5HlEMITKwZxFmfrCS0o9iRGymhvujdHLjo46Wva4417I3rOnuCPPTH1PMXm+rt+N9ta1fo97lu+Pezow320yyO4oplMc0pHwVRfOoNJDx7z1qdJD6SWcYRXn5qd81dw8ntJ5Kf9cXlV2PkbV8vhA00zTA8G7MD4giIsd03PTGPs5tX6m//J+OLQd32en4g35Q/up+VD31HzKbub9+h3w/Vbp6dVWS49Pt54t5g68cQcefX994/i/ifvhT5UHJVfhA8FzGdXhcDzly+9MlU7pPM4fRhrOT1kOdTzvP+Of0j7Hd+57uR09uJ/3si87lKLI/rERlfl8xQ6M+/2KriddjeN5Pam4Z1o+pD17Hi7swLB3nl9oNlKz5SU0MpuXL+zAuOcvdPfA/B39l+/+HiRQGcNEKu8TjMO0PB+nZN6QxvKPXg9z8/yj8/my8YfNY+7vIp9eC4by9+xjMv/p3p5s4TCmJxt+XgOXM6TPm+nbZRYBujLAMYxpmB5GHHbK84caT/n9hLDqwIVMU57O8YxvLcC0jEttNpv+IcqRgTMck7G5Qn5Yc1DzyHS/HFt7vRcNhjzCjVJqijQiFNFTYewvySCnjQy0GXzKJGKQtQU4bHcbBcBieRoSoNHJppRkMHhFwe0//5RiG+Y7QLklIF5mtCz7l7oQACwXft/jqtVdp/TfW+WbjbRaaHu9UP62lL6tdNdIP+9+arPgBrheasf7Snxbaw24KZpqv00kBeuf//63QDBlUNn5ZIr2E8PdtlX+eSfhv7lrtQR/XUajv//v/1Wi+M3Pn4CynWzjDbOPHWComoZpFh1SB7DYNAstAHoXgIJBvTd//13qzAB01lkCQNMmBT0Rth4jXKG0c9+gjpxta32ci7uL2K0CH2v8NikpYeM/25yapvg3qG6As9jgo8F/KLDNJefEZibsWnq8xb+wz+h1d3f43uEPn4ulRCmOWXrCTR2RhFAt4OIOaogXEWoNKgM2RgpFhHbciH46WfDE0aSkJjXMZHdl7CeBuwSFfCRsU+rnXh8Ifpl7NLHoiOFeMFV2brZzM+kLSaj2w3KZXyaS63ZdEaEl95v3rwNEL7TrJHzJPvb64p5Q1IWU8dUhb7HZ0TPHFr4OGq7ZtGdEzcvroH/CmXleP+8npi1PkvOLIAYaqVkoSkwWTzgzNWfqfILJG6m6jkpvFOKMW0c+I/5wUXlr5DXq8WOT+eydOtMd+uf3gzMas2juwBt1YHb7uTvg97VKJzK94P3DHk5Yz+y5Ax/XgTf4/PlxxcyRJztwwfvTpN17MV+U3/zO+l7bNMeZOzB3YO7Ap+vAi35+XFDNR/qvsT1ekOqHqjhH04cm8Yzgztn0DNOXm3xxD3Pfvs4Geq9MnzTjiFDEPRl/GNJz0q72tq3zOpr3mmS/C3A240sZ/ORZvl3/3jAi9jNpEhOrUvY0IilST5X9ktH55z3+ExFKe+zOccQREeB5ScMjBQYGnAyqNQYPAdJuf/xURPQObm90Beiq21utr67kp2ENGosjIrhy0rjypDBAJIYSPgxkdvgWoFmsFipf1rOO65ViwRqwNjatgv+EH/u+AlhdAY7e+olYG8B3QeX7DsC7INTNf/4jj1vyaQETE2BgAqw1oJfVqblaKZnWS6U18+srXV1dawmtvn1Ttp8s+SnmJXYrYu5ubhRsBO4d1QOU5dgRoet//UsRUdYd4GsBd1kbKN38+CGEst8FdS3WazUArP4/AXboFlDVYC2go/tRfBIrrVbkelXihUKL5Uprcl2ulgWI3WFj+9Z2u5b+kXSTFM1CmX5HBDxNH/QZpSKzmnwhZkSU3AyEZnQ6/Hhs8OkngxfOabGUAeYCBJMdXVAfKGvJ/kdqWBM7kuw34VeXHsS0quN7jMCPJ3vqqLPd7uTRrNQk+rIA8F2oScSTlAY2adHI1CzJKciSFrX4yADbqMIoVzlPcUSEFtgs6XEEBvAmT8ugWnvudmoh50XLMLGtiSn3Otf70wpDupecnWVsIoJU46zeOWF4T4oCjWDv+gacmhfFM5cpuzPqB5HzH9NB+OaTYeS3+teX3wAAEABJREFUDfa8/gzzq/PXz3MqN/OGkWp0j0P+eG67KRrrjddTNlO8sd39eqh9z/1dZ8NuPHX+Vj0b53Euzlh3uD5n9xxZ79vv36bT74PP8T3bfO4O+P1sTE/NOItPewd6cP8cfrY+1e+sP3fgpR0Y3ttDX5nFmGDN5xfvwHBPv3gpJf1T928Rzpe5Ay/owPC14vkLXF1k6hhjushwoDS2H64HavP0RAeG/RrPT5h8MHuc5an1qTRP6Y/5p+w/E3+c83D9mfK8NJfhT7c6v9T2o/WGvff8o/O5JL7zfIwu8fMUncfiVflTfL6Xbr0nPb5XzF8uzjsV5D0yvVO4TxMm4n2r7sBwjNMZv2vAnC5phG1MtjNOZ5uUkiICSsBvnVmPUoT1ezqnHME3UmBE53Qsi7Belh9ybMHBtrttedDTspQacrP8PjewXwA/gFQFX3NttuXPE5O9UtMUMmaX26zNj5sCmm4NlhLEDv0ngjsA1bubW0UKKAHBZplXnlBFKSlp9/NG3XajjE5nQBNCWaLxd3/9Vw3BbwFSTbu7jb4BzDaW/Q24uuuKnXUDgPVqDQhNbguodd4kuPnnH23x7wIJqVtyvNn7k+MDCu7IcfvPT7mHmMiAawdAa7+L9VoG4DIC/xngrmsVALKZ0fMOsNl+I0KJTU4NvWHM5FjyKH/6Wn09/5AzfgqgCjjdpNSDl9jaP1oiWCE/kZxC8p/e7lwL/oJeRERRc6yGWGElczKXMg9ZJo5IiWt/RmBHbMcxBWDnAlC3SOlBSo0ikhI2EUFejZpo5P8JwDdxx/47t9x28KTO+0QPxBeerW8k9oapl3Lf2GyVtYiriYNcCtcj1OIvsYclN+JbFtHbmmc3mQ3quKcy+jLDRI7aH43t6VNZFh1m+HAfIoVSk/qc6JV9dNSiSJQFQ/tjb5eJs+f0Q/S5CP3Al8mN8NPsntu3RyFz3aRa2qC0kG00dVjJNCXb8zLyvM8pwvkPct3rXDpE1BrwEacIb4jk/7NikpDbje1JR4Vg2HehwkBpMB78wP6os9S0D17nddyzLx+o91Hl6tzjUNm2e/K+Qt7fzH1bqK4vGIdenzZ3TkMaWju34fqx+dCP54/pI7ca9fHC4/XIYnJe9SZGpzgm1MqJuzL64vk5ss4npnJf0JtT43Hqw0KrZMibmle9txprzIF/vxcMlvfTqjsc76XHs/Hmj9bVxbHR/crvXSZVxfF4r/q82SgfjdeXeT2170P+qddQ0aG+fIYuy+JX0fIeHNdSesTW8yNW5fNKp76dqMFmTvdGrz+YdJTPncWgaFXtwbifMszn79WBh9X6vpsmbi3fTifpoa9zHMc4Jx/eq+f0fiPZsCVTcz6TlQ/x4/Hcxg11z+ldIiu+2I8ykmAdi63frCohK7zRiOnZs/obj9XXhLF/bPbE/Ub48jZ4GPfxeYfknVSTvRvHOqwJ5rlje7RPf1YwIZrPuQO/Vwd4Lf3qBZfXOXWeGl9UP35fZP8KxqfqeoTffy59+Nmz8h97X616p8aD/SuU+CYu+NHypm/7+C+/kr1J8jh9a/+EeJXTTTaVZtSk60iEOh2PiN7l9Ev4EhonQ74ny0J2KNefNc7R2O+Fa8c+Rxe60clfDGrOFzuaUhw2IvgqO4gHuTkk33/GE3xdeOxtiz3f/bJvmV+sj8nvaYQpMs9PEJ8fkciuHpA4sEcFRxNzWPXMtU+nxqr4zNH+X0KPhq11PqZY9Z46Pub3EflTaz/lrvqpcn8P7p9R5R7kBggoGVtwfShFBFcpIiDuNYV0RDpz3OtGhCLu6YyRjDtZbpzKY0R4eEBmpNTLEpiayfUF2I0pl9fEvhCUe00mw9NMyH1AXfeEHa9NQQHwUkn7I3OfR2B4WPM9FcYZ2rMUETIumVJSk1JZW2adjP2QkjfAhd8C0mbAstVioVUBDf3yJBliBcUur9daXa3LU6DNeiW8arnsdf3kqjiaplEN+v1//kctgGILOLpYrBQkkprUv6DRFYl4EZGUCHO9uta39bWuAH/b242CXw7RRgUhtmKICEWEFqlhRApPV1daAuAm/IT92g66Bii+wl++ucPnlRarK3L/pvB/++aKuTjcEO3nwn9JTf0R+CUJ0qUfFiAX/ShS1t5AA6iOb174Ql6L9Zr6N15JtjFZf0/mLSS1d1vd5p12i1De7gR0L/uICJD7ttyUTbMo8xaQu9tstKDvqWkkdGpfylxY4l/14ENoB7DctTvy728Ui4KaIkLBmAF4M0BoYo2SxZQXUFJIhcSxWCzVkEfhOgY1qkiDHLWnzFgEOhzocpal+9wCuvtPhst7WrgibG8TEdS21GK1VAR+Aa3buzvtbm/kHCPIiFxlhyav7cNzj6zRKLZcUMMvPCYso5DVTJH264Gt9SwbU8KHSdFIkSSFBAXz1Cz7faPXeuZhP0NT92m4vmhOHRHO6yJtlKx7jlCZPM/ZVNmk4ZsypyJXXh0vT6BaeLzcqte0zZikytGHHzUTj2+TjD2/hM5l9Ry/5/x9XRnvbX7z/3QFDHfouckNfTycB68m03O9v9wucHEJoXbmvMSDdc64mEWHDrhTlQ5MJqEon/eizMW9I9Zl9LyQDsdAa5J3kPPyq/OD4jz5DTtQ74KXjJe0bej/Ev1Zp3Zg2LmnzKv9cAypvGMM/QzlT58/1ZP1/TtIJa+no1pyjqasDvq8R5b3zToeVT1l+Rjv4HmvOFzX+V40D3MHXqUD/JCW6bnO6n05HJ/jq9o/x/YSm+p/PF5i+xV0al1fIdc5x3EH3nr3PoP/t8yh+n76GPzUviexekj68CPI4BJCbT6f1AF3tf+cGErsfk86zAOeDqSzRyBNA/LaBOvoNG9IR8J5MdGB2q0JUWFV+XPH4uSTXYa1ABrJD3O24D0HnOeQ71BzPD8oDSZjHa8H4olpSqEAywFCOUjLk73Gzs7gOrarZEPPPdqXR1NwqeTahoSIs0ofH8/hQo5ZyXoGsf0UMAEUEZBfu14dU8oGfQEr/e/+GgBzgltAum1utQEc/Pv2p3S90jaytqDMP29+sl8grIGjZiE3yjYt4GUDeOwnPDuaRkz56csC9tHZiCgfxTt8+s82591WDUDuIpFY2yqw7bgBxEY0KTEkXX3/Qwng0foRBIRcHJFBDTvsk4St1wtA0Q1gYYffBb6E77ubGxlwtO/bf/6RZcvVSiDXogibaYtNAEz7ieUdddufAWUZNKWOZF8iNtoldurnIpcOMLIBiHV+JCMxX65WuvMTw8hcf7Ghfvc2Uip1HjYGUH0BrW53an5uFADrBoLtu/QSfcLiF7t9PMcsPomloAzyjEC+XErUUWToyoRxon8MLBMlGwTOYqHAvqVX4gjbR4gTh10/slsRgZSTWpy/qcSnL3CPTu9r5v44YtqeGoK87NQ1dfQiQ/aV8Us2cp8iQhm/VWY/nif6X+y4Tzvuj8KzT/SFn2wfjNY32X+fY6eEXrLesBavoYh9bXXE2HnYJ9P7M5JUSRyeq7d1Lh39z7A7125iftAvumacpojeV0qAy6hFhCLuCdYTT2djeqLZK6n3kUPiiyP1i1fy/AQ3Z+JaVGnaY5XWcVrrRdzq2uOLHL3A2LFNL3DxoabO3fShSbx9cL/HmN4+0qUR3PQhXWr3OnqZN5VKvMng1LkwHE6vTQfGPPntOsDPH+3pwa0Ag8+y9/cO66n+mG2aks28uQOlA77HymS+jDvg145pzL90bVvTpfpjPduaxvxPv3bSQ/r0CT89Qf9u8HSrT2IxpzF3YO7A3IG5A3MHvl4HXvrJ4qX2h45VRwfG55jUtIbj58js9bIov/6+2F3t0IsdzQ5+4Q74u0tTRCgCjAesxmsWKqT+aFJSj9X06/4a/fCG1w7MyZRSyNSCM4nDeEwEOcFnefK07ZDsw8q29zimbohX8XtQRF9jBjsyOWa1yfteeezATSNCEbWHxvK6ohrkWSb7S0QopSQ/BazBMdSL6H2lCBymnloHUWj97ZtWpusr/fG//yuh438rd8lawVIqf2Y5A5guFg0gcKvUJBl1NuC6226kNuvqzz/RxIBCmCicFGDzbnOnuForAX7eAsDe+M8z//ghg315s0F2JYO527tbGbQ1uQn+0i7TKDnfCKXlApYbkRUp8dUwS3EQsgJ52bGhNXETNSkQFur10cYoa319rRU6BoI3ALjt3UYNYC5CTLApitKOfFtydI0N4CRCZUBoP5nbUZfzXl9dYeacAnGQSpb/Td8F/oLc5ZuMMehRt22lqyU1L9VttmpYBrF29LYBFGwAcDvmsBT8l1LyVO69+b6hYLPe0asdPehUAFf8F1AypIhykY8Izz3rqaM32T3F0j1U2B4dP5bNT4riC9WOGkXsRD4BKegfth0voNSk8uRuQz8SceXDMuo0aNuSf7k3uL/85b3FpmwdQF3btx65lyKiANWWm5/3L5jFeqXG+20B1O52arHJxGdJ9r5CxG/tF+L1JRPc/sR3P5m+BrZjSXbOkNwjqCVuR1247/s6Noh+f8bswxofxdeB0U8i6Hk/feY1Y7enl7rC0+PnPpb60fvqP5Wto9hHi8ddvoKGI1Yauuuz3HOqgsc9ixcss6pVR1ivfDpkpee7rvmdG095H9qc0pn5cwfGHRjeN3U+1nm7dXl/2b/XiJ9LBzqErDl5PDC/5MQVXEJfsrhXSfpcd4YBgh9HsWeMbOo9tJdODbY0Tclm3u/eAd8Zld6zFx8R8z3re71YX6tTg/en+t7kAl6vHU/0NMin/tw9jE90daTuoiodCebF3IFP1oGJ18CnynB+HX2q7fgiyUzd1VO8l5bzO92dtX8v7dnQ/jX799L8juxrYh6HCT9xbnPTE83eRL3WV0aS8vfGpjcJ9uZOXUVHlIfEt+v8TtxB1kHlyaftOvXfv+gNDzaBLN8wwAtdf/b8XljeO5j7TjLJ2MeQSuzaX4+F8W6XAMMxjmV6TlDbmca2qWl6nGwJ3hcN4tgTwyOnczJVNc9NXmdjSp5MUIRj3AsiQhFxYCStFrrbbZQB8TKolgHQDMCZASMzAJtBSQOem5sb/fff/1ZSKK6/6duf/1OAuoiQ7fy7YcJts1zJYLG2O23+/lstIK4BwI19oouKEg34gcwA5vX3b7r6di0DfJY5/t3f/6ijqAV6CVAxMzcAaYDafBkIJN8AMLSPdLUq/0yRAVwRo4CC1BI4jIgC2nYAiTv8RgO31AXAi/9tu5MYnaNH35CrP/6Q8J+xIZG+PheIv5QamRYFBA05XgE38ZmahdZ7W4wUKclHRK9nEPiWPjast+1Wxb/zZB34dX32ZZ8JW9fakl/r+tFL1Gt/llk/w4vAN7oCvLReVqiD5bntnb//rWZ/gR4RVJFxgQJzQQYzixxfEm/sxCqj5w35u9dWJ0YG/Cw5uy9ee8SbbFvJayjjO5GToymSUkpqeAF4DPiOHfBQlXPIJS6riP2ajAF3cyUA6NlK5+AAABAASURBVEw869rWOUeE7CsiMJSyB+Ye3QP7d7xMbh1U8iya6LI2v/A8x/dehLArORhgdjxTryc1kZQUioiinhgrFYbrGFJh7i/wnXfNJRI+sO8AmEsue7VnD0G3TWIsNPBUWMRzc0wD0eTUOicJC1z1HwJw7Jh7MghcCJWjE7WSUh2PhO+0IOdSEuFqGh5Z7k+vpmgvlvR5ZlN5Vl7NkoK1pyryeLQRhVENPs/otM7R58n0N8rk1Ia8Uwt4j+nfW/jZwD3cZ9NfedMmifEc1tG5fy2U18SR4PMthqlOzT9fxu+c0Xivx+uJdLh/ys8s7p368/xw3/AZwOx7ounlh8WJccL9zPrVO8C9UN47PH50rc7hHL1zfhe8/KYy8ufeQnzO9+8qByqvR97nGYv8xHjw+cz4B/vPMDm8P/F7mH//KuTCPiC5cmsRu+Z0GD8glznk3IG5A3MHPkEHXiuFw9vp1FssvMfivNT+Mf+z/Hkd8NaN6Xme3sbqKDd+xntdInkypMIcXaxvgv2YKirH59DA82Ppp1gdft0jm5qix0qwD+fnfv3VjB8bD+WcmLDZh9930l6n+qyfUb3ei148DOLxvfgh9IBdeC+O81wHw0Qe8eG2nKJHTH8JMbWX1wgbFlD9vc7ziOBrFn638zX4BuZATJDJ+nrkqP5HIy6PDMe/O0aEIu4pgcGYOn7/NHlu8tx05OwlC/LU4Q0mXuLpYJvBk7zI/G5sDMmU4eWyBsMC0+ogr3Ph+zVri3tKAjxdAmkJcG95fa0lgGymGU7R5D+jfPfzRqvVlb6trxT8t/nrL4DdOzXrtRQAYilhvlN3t5V+3Kn7eatM4OUf39VcX6m5WmMV6Ir7oMOEuaRMooGP29tbVpzYGDxeob++utLd5g6/WzXLJTZJQSw/lVtA4rs75bYv8u+//oMx/rgGG6rAP74N/i3Way3WayTI4d1uN+pubhX8B0fX376VdVHwJbjQrNQ0JT9Wsp+IxNS7yMDp3EW+flJ3Qb7ZMaGWWto7YgDqJWwi7FCKCNmPa0urFfNGMAsoujXYjq+O3P0noLtFUl41ijU7AwBrILxZNPJhH97Udkdf8NMAuBsEb6lrAVgufNivM43Yv9BIwUByahYAm6126Dp32GDeC/lR8ZR6/+JLh9ztZP87atn9/CmhGA05SfK+FgDT+dJPWBJxNHF08LpFqKN1wV6Fn3bm3pKCvWuFN7muxjVSy44+7DYbLVgn7qlEzZaZUC5nBMkgW337rqDWXPwVESV12gEUN9hFoAe75NpPWfVn2bt+enSNuFdMzJuUyv403AuKRgoXMiI97Yigdvq2A9jfbXm9MI+4j/s0b6e0vftjmWOMaaxT12O9qXXVPTU6B9O9fOzlXvK+M2dVaTpylXqc1vj83HG3vR5k7aV/Qg9Yn2VaUiOZx0ZU3vuc47kDvm8qef3OlOX//NOjBh6/Tsdr603dTebP9Lt1gJ/AfALRgPJgbn6wDonredJ8/DYdmLofPqr4qVymeO+b3ziDp0Qf23r9FHvr2mZI5n09yqQ8JljzOXdg7sBv3oHhu5vnv3k7nly+ezakJzt4FYNhBufmp4KdsxnKTtm/FX8Y2/OXxrGPMb3U5wvtLzMfJn2ZRdEamnlemG9xsXPTyLdZQxqJ75cXKd2r19nQzPPK/3TjMDnmGRrm6OUlNLT5enNXyHfdqjRVgT+nTvGfwxvH8/o5fp5ucwoPOPbkfMZ0rDFejbW9Huv8qmvXOkWn6325dvVwOkYv6YxdQf3qsmsHzmS6THtKK3p8Cpy1hS675/iOEywyQ/YY4Qo9kyL6eQY/0v6I6HleRvTziH40b4rS3//5S9rsIAC5JslPoe4A0Vp42U+1KnQNGNsCuPK9q9bfv2tlYBfgVOiJAAbcluuV8hKQ7I8rpT++KeFO/9zITwL7zxVbp6PwHcBlKACUVyUfy67x2W0BHQHEDGYGQGaH70WzUGoauci8bwKLAlg2Kcm+nO8S/QS5sX5asyHfLfk28OxP6HZs+PJ//6Xr1Zq4+zcucg90UgGIs7Y/fqhzHGKLXvhr5kyDTQkfGCrjx7625OofDEUfnUgh2zSA6LgVLNn3HXnYLrh0MFNqyp9rTvjrAIkjQgtqtHxBX9b0bbFp1WyAT2+3yoDq/q49YWdyLhHcTACqmX5mgERcKyKVvWvZs1AoodNg45gRcCAn5crtw/2NCPkIbLPr9kKhYO1YqUmKwuOSkhLAbK3ZfY+UEHBSF9cHp6XLnbTEyKD2dtXIPRKx3MNiTw4dOdvYQG/Dfnie8Wm+yWuh59E5+T4EycZNVqQwu1BEoBaFb4Z9mDpevHVdRvduz/P6FNk2s98iF5Fz0fM4pMK88BKpKEaEEr1rUpJjaH94Pqa96OsNQcomhs92Oq1Kny23d88nE9HEMJ9zB75CB+pr1+P75vsLRfNr3vQLlXRUimszHTHnxdyBuQPv2gG/Bk3PDOrffcrn/afaO6bpqXaz/tyBuQNzB+YOzB2YO/D8Dvhnr+n5Hr6upeuu9NwqXmp/Lu4lvs/pVJnHc3HOyWxrOqfzUbKTeX1UQr9rXH/DY3qb+sfftXv99Ehvl9/Tc3lfi4v6VbATXlBgHoAzRjQL5hERLON0wpg86/e+0x57CXE7MB0TCagDBzIlcCST5ybPTTbyOoP5mDw3mW+yzpAsq9QaR7TSgIz7RNzXnd0f5BFJAWXisKRHfri1Zczk2DGa8n4EG0Spo46MfUQoIuD0Z0SUdcT92Eu40lf/Tl0pff8//1LTLCUagHv5qUQ/SZqapvR/uVopXX/DUsVpd3ur9uZWt//9b0nGShlbA4r5ZqP846duAVJ3ahXfrqSrtQyCJkDZZn2lFeSnPJfLpQzaem7qKJzcSowff/1Vio4IuWGdATsK7QBMM0Xbbrley7RerQmxlp9WXeL77vZOzjEiFGkPsGGzWK+lDfnZD4E6j2xQd7ehnhvisgFNUo4eQLQtBcIPlQNfHv00c0PuK/z5yd2IXr4BEHYdmRjp6loNgPhuD/7iRCZvFhPxKpCtIkIddcNQRMgx/ae4d8p0L5cnZzvmUqjFfwt47k2PSDKgHuQRxEmMifzMd39CUtMstAMczvhfMIdFOVmeL5crFRvAVsdUiUFTrKSQolFAKS3kWg2id5s71LLc+wYgWOSQFvSMvZePoBZeTC175aWp4+Knf1t6nXed/ARwkxrusZ0iiKPQbrNV4MP1dXsg2DV6z803kTieOEnRALf/JHmLneMromQv3GXiM3haCIujM8LSnlX8Ms3kJvi2ddyyhu8zIhQpSeTMRKKX5r+EUoQKVZ8S4Ykh3L+Cf9y8wkmjS1fPjdNhvBuVpjXeg3s675pbP0qhz36cquWxvKfsHrOZ5b9eB6bug+fy3qI7T8lF5fXq1+yQNB+/cAdO3R+PlTxl95jNI/JZ/Bt3YL6fnrr59T36qXZVv9p7rLz3GKd2eor3OrkMPb+Ox9nL3IG5A3MH5g481gH/ZDE9pjfL5w5c1gHfTWO6zHJaa/jp4NR82nKae5QbDr2e1pzmWr9QDoVpWu3LcoPMKzH9jU9uDnXU75HhQ07vhL8b91gTcD5jqrLnjRFD/2d8PBDZrtID4eEb9IeS85xxdafW5728vXSIlYyjDXMey15j7dimJ/sy3lONhvPKe8bYgTsNzTpwSvFNpd1nsEftj4ikGNCeXYYM9mMqCy7WS2BEpqZZwDk+d2CB5ifwqUwgkzXqGBGKCLMKmR+Ozcpcr01p8/NGHUBhWi0LMLVaLJRQMiDX4CC1WXf/+Y/RqUIdBTWAwqvFUhlQ7/a/f8tIdwKIXMIzKNk0jRbfvqslSaG/XK0KyJoBR8urovjfYQ8QyJ2yBMQNAclQiCjoG7YGyW4Akou+m0OTnXBtaOcnhgEBDQgatN7tn4YlZSXA2YQfLRZEklrA02BusFf4IZQC8LIrgGNWU57aTWqofLVaqcNvJnC2Ygpl4otRrDNxd9sNb41Z/nPOBstFUD8lvQDkDuvRzwy43KSktZ+UZkyRJIOj9CNT5xYQPZFTahaYBzGICF8hmXbYR7Aw4dM2HbxM/lvHx0/rfooDnR03HdpqFg0MTnx5jWMJue125NWhl037fsmV5FYiR+sVUj1CZZ3wGeTPvooD1xIi4XdImT6ZCk9iCAW5m1LDXOp5klLTKFNDBBm4L2IC36frFP2PRFwYO/YvWweVOPhLch50jZGdcv7Y+MSknAnnlSIwLlwpmqSIfp3ppzjMax2DOQ4lYnfIHKOsyVUKp9WT5xockSST9ofnpv3yMJhnoleBu8BPkHtE4DdLjsMQ5kMHu/eehJM4RSSDSHwAPBAsFd5+Uud1NPsZlNmAc3TaZQ08GPFV9rIketry80kGNYxzH4uO1iwONQ+qGu5bwDcxTJ7cp7qEJo1n5ufoAPdBuW9eMg4qGd4/5T3KN9AUDWzOTi/JCwdVrcRk7bPyjkZyqWvrDPXL+gtcav6nxn0JQW3naK/2cAhYJobPf46bcJ/x8GeD6nudx3K/d+Jbij1pcAwKL64H64HWPH37Dgz37znzt8/wPoLKPVVumAPzsZwPil908lh95fMzn5OPXnt+/VWqdde2jcb6MbOqnRqr3niUY5tqvDoe9uqUx/P84Y+4qfl56ydI/dZTiqo2hcFiOLI8ddZ6T42n7C7ll/0il6kmmHepn0+ql/ls+xL6pGVdnNZLar/EtiZSdcfryn+7kW8IeG3kE1TzOTXmF94f+UTce37HW+djNFED73l+7733M6FD7FN1fRX+r17fm+8D98nhZ+Rz5s9NkB8Z/GqiF8V+Tr5PtXlufW9tR//e48er30PKHvm9YkhTn5+cUKVaf11PjlXpDcfy+QT/p0ZEl57+GFbKtgH+vK5k1tchbp7y4ntsfKwi/0wZ/2wyT/zM6umkB/pXejl1Xwxyu7/l7HccizXfh/sePaLBz+ST8Y8E030Ivoc3Sffyms+Q18/1yHHvQ/bn7/NNno9p2JOxrK5tCx3aKPo9JATOVXt9z03jtXmnCSc6f0SEIu6pakdEnSJPSuAlpoikMIFpyCTrQQ5lYh2un69mgJ74eib2JMYBSWhKfm8K7Cp5XQiRz6nPB0W+/zkQgf8B2Saiz9HzlEImYz0mTRyW28bkucm6jh1h7K6T16KulBK4p4tTeY1IwQTS9BHxUJa5vyNCLXid5yZbe4xInspxvM7eXDgdrxMT03JWvhee+/Uj+uh1Zxvm7mm6apbqvi2ln3fKm50MiraAnFamHmVkq+srBTU14ITAlRLJaX+skS33AG5HLZvbWy3hCQehkJ+CbZZLNX98V8AnriJCjQHnxVKL9RrAdVN4Cf6+a2rgXwGoiqMDmFsC0i79ZC2x2ruNErLN3Z0MRht4JZxse4WOAAxvkflJYBdvvudb+G7E4tu1UtPITbTsFoA7aEoEmxkEhErtHll2vpmQMy3nYk3ONNyuPtxVAAAQAElEQVTxW0YDlC3grABVd4yeO46BvQyY3N7eFRB6Sc7FQQot8bFDVtZcnKfJ+aRISuQSHrmhzFssV9hcAaxf9+NqLffVf5p756dz8WE7Uka9UyYvvCgJDrkv2IMlPvzkb1C74DteR77aH2yvNjRywytzw93RYrpz7eSSVgDjpX/4xl/mJu3N2FHWngf5GhBv6YPvI/NwV/bFe9gAeAtd67UG3/fz1JCp68Sg6JGr9zUDVEeEUmrkI6Of0IsgMTNMhPfge9b+q8gaQ3LcqufYjuN1T6FoFlpU8LxnlisSxuipxNrPVUfJLyjnKnriOcqXneyRqNF/Bj3Ts5QWeA0FfuzA9Vby+nNRkM49BS8Yr2AeTq+HdBB8wKTm8QGhP1nI2onh+MlSnNP5xB0Y3jeXzF+nlBpJvEPek8pRZf0YaFRSmfvak77EEWR5CaE2n3Sg9orpBWfV9mh1j5W8nmnuwCUd8IfBSpfo/5o69ZXj8VSFll1Cb2V/yu8T+e+k7k4lYlXymuWHnY7/GH1YcnPgX6ADp+6uX6C0i0oY139sNJQeS95+NYxd528f9fIINadLx1OeT9mf0v8s/Km8H89tyuo1eI9HPtZ4LOaxdr+asuklT79O+ZriXeK52l2iO9Z5ie3Y16n1qRiV7/GUrflRfpMOpg8p9rLxKPh6wyPwfQmh9ug59GPl4brOzf8a5Izr58dTo3WeU43txjTtJ9j/MQneadLkce9Dk9Y6ewTS8xThHp3XkSzXicOyyyjwMybB+zjSCw8wM34N3m1btTtjQ3YXXKYpqPU0CekxFRxMesDP4FIdpNERrIckMKOKodQxpZDJa73gOLYPcCCpBas0DqWSsTiOsmF9fHbGgGDZl4np4YwI0s+K8P0pxWC8n4ciQguwVD8RHBHyEVHHVOQCiAvq7rlo0BecK2US3gEC7gCgIiXrqfn2HYeNAkQ3//VT239+At6udLPIugMcdKVO1n/eVyvAY5DD3X/+UawXWv35h2Q/ga8gEGeHbwF2tj9+KgMipqaRn4Y1eNluAX/R91O4Bvec1O3NT6xCfSNVjhZg2foCHLSe/73ehQFFYuxubrUGXN0AtBZlLt++f5efsHWDU9PIwGfTJNyTLKBbuBk0KQH8XaErwD/rtvQjKWgXrWBzMkBlBEG6rF6OPevFaqUVMZ3DAv9L8pL55NRApCA5BnquzYD27u5W1nEumZ5nA33oZDbDRHLyjZ0iUeZKkZwJeViXnBGqA9jO7U47+iYOA9C2XQLuZmedYfLCMC/bP2vX4H5vNxtlfBU1ZJm4EaESJ0INuottp8Wm0+qule62SrywbZ8B3a2PiXx43rKvXZvpC0SfzC/1pUYZ/xF73wialMh5WyhRc1P2IqOXMbFeKMGTDweh956652m5KLKUklmF3Cfcl7kvEeyZbbIUOj4y/jr2VegUQhzkwCCPO+5J35cRgTjEhaZ3KvHgwdC5o6V274PJegUEpn6ZgpxNng/JvD1FaghJXPLP6BR7HHXsucm8TA1DQvxGZ8avieG5J2Dwc01nuws74C0yXaj+VdRc0pi+Su5znu/UgeEN8uohh87r/NWDzA4/qAN1R4fjB6VyIuwwszo/oTqzP7gD3p8PTuGjwlN6QB8Vfo77xh3w3s6f4wdNnqdzB57aAX6nf2BSXlhw68j0Vc/qt46v6nx2Nndg7sCX7kB9X6jjly7mTZL/tT/Xet87+mbynOnJc+rn10nl1xU4NdOUV38urTQlP/Aez79+px4R5Tv4iH6s/IOrp06cu+mpdp9Mv/ahjhF9f5xmqrgFC2M3scdUWL76WeN3YFumRCzTY4GsO6TH9C+VO3YHXmO8MCIp0RfbOs+IHotKCrNOkrEdkxUiQhHYgfN4bT/D/gYxKj+DEZm8Nt/ktcm8I+IexLMWzVKid1UW+0mK9VLp50bNH9cS73xbA4sAjC5su4P//UrLb9cyyHq9WGv381Z3m9sCForjbncnAcA2CrUgiwY5twCd//znL6BioqPj6w7wMTWN3LQtQK1Bt8ZAqQuOPh3gQIDma/kp3g4fsSRp7IdnNhC83WlXveO8t0bLviDHaAH1HHOBj3AcxN400257Cza3UzShLf787we3AJwGGlGD3yhHKFJSgvykrfmmCDYJ4HMHEOsaOgDVEs83A/yyhhcRErll6vbTx2VhHk4yopubGzk3wcvkHBF9rGZRQNLtBqidGixTPfDHFpE7kyR13AgJ4DqahM0GfidcyzejR9tmdIR/IUmFKWVyFUeitoysrBlJQGnF/bBeSVcrNZDX3qdMfhEExW58puK457b0IBPTwPjWPYKi7HuWeYk3DSX84M8W1s3cmK1BVGwj6C/r7HxQaOF13m+oRcf8iJDrbncdPcgK4pvE4RIrsTyc2TN8JnSbhvheQxHEg+97z75NsGkSHPiCMkCsCtPs4mm/6oeEP9fWNAs5dvXRYSt60WuduBJfhZxTZhpl/zQ4IiwbMN5kmvG6JxfB6jlnKDDrae/NL4NJQvHdzprLuwX8yEB9+1W2QhPHY/IJk7dmHe3PJ8zvreuf/V/WgeGtUeeXWT6mVe/A8fiY3Sz/yA74Hrgkft3VomujIRXm8FK1XzoOfT42H8Tyh7xKj5nN8k/YgcFeTn7yqfJPmPqFKZ19+Vzo46PUavfPjR+V2+eJ+5Y7fK7zQ9nn6cacyet3oN5hr+/5DTw+2WWtzqONh/d1P7fEZOnLqffJNxS4qnOmLzqrn+H4Ioez8at2YLgvdf6qAWZnEx2onZ4aJ9TfnTWVF99m8kn0WOL3HtNlCfa2fFvK10p5T2LUxUdG80AObII3Pg86CM7NEb/66ZQqvbrzD3XoTnZkYPLcxPLk6S74e2ePJ5XOChxhTGcNRkJHNh2zzRnTsUa/Gur0nPe79lXX18rxz+T6SvQ4lvTr98vzJZFCUXAJj8c06RWMo+Iik/JTTOxOic7xOzCkc/KXyIyN7sCljPkYTzJVf326Wd77xCKVHlXp8ZhSowbMqAVvPdWbwD6DIVnH1A2wqGNvxyvbmcwNcKhq64cUnRcgU8HOkgDWlkrKftKTpl3536zlR0VzfVUUMh6iQe4nKHH07fpaKwBhhFqs1lrdtmqvF9L/84ea2x3srCW2f/zvv7RYr5VDSotGKSUF1DSN/MRsBwiZ8bcD1COEDJRl4gvw1CCqCLwDJPXTww0Arv9dXz9FqxTy06zXf/4p+7F+88cf6gBLl4C9wuctoK51F1dXJWZms1oAVTfBwKoAj7dbgGsCL2puuLVe4zrxs9hJDfk4T+fgp2cjVOrw06RNSmqCmmBaJzE2KZEePIUiQplamCiaRMhOC/wSUltyXdEbb0bLPCLMRjUU5KMQZyjhL4KFpAj8uSnUJ45AZnmTGi0Wy0KpWWDToJvKaPUI9s42UEI3hB9uKPc+3Nd9Ttn7YUKP1ss1teTf+uaEHxFEFe3tZN3AT4i61B8phVKT1OAzIrDPikALYiHLYfQjMQRFhHx03NSBvV8MgQ/nZooIpdTIR0oJ817f62KPTUKnrPeXSPc69rFnl8E1eRIRxVdEeEnvGqWmUWa/C4PcPAYxUVQ03N/R65pf/O51CshrZiRuxR3qoSJn7dFk8UWEjSpRR6J2k20joviO6EfzXp0OXzpnXJsY6umlX8yVKn84FtmeEYznCPHbnhPB6V02iT0ieCmJ8ZLzw3VqsnWcSoiSswmZ1RiOT8tMcC2vxPJznM7NRDbOjaGcnpvKYr7MHXizDvguG5IDjdfmzfQlO+D3FhPJe1cZyum5qSzqpf4sfO5Y/TxlrLH8wa2QjZ1ZJa9n+hodqHt2avwaVRyypIx6e3o88L/qhPcBPgaqfF5iPhzN16he1zykr1r2ybypV0dNOKn5OoJhM6fmrxNl9vLBHcjlu4ZOwe+1puFa8N48vXJfE2U4snybkzcSVZqKMExiOJ/S3fOGasP5Xnw8DBWG82OtefX0DswWcwe+fAeGP2f1nPeHoc1wfkFn6ttiHTGpHpg+PKveqbFa+HvYc1T1fvuxdntqrM0ZN7vynzGOXQ3XU+7GaU3plJ+tk4I987Ege7W3GB7kP2aM1sNUp+Yj9aOXq2X7GjL3vikiFMH32oP1XqXgEdZ5DlUfEfafWEZPzsFkzGRAxlCGcVA+nB16lh0YbzRxnM6YEjmngqOE6hgRpU8R/ahTh2uDsnOGEvom+44I/IFL8fsS0JjhrUJ+e03iP+QR1T9ONH3kw2fjXjciKSKKcpWVBZeUellmfyN6HdinT4ct1BUdY2sGo41XmS38tdxUKd9spPVCi9VSBrqoSaau3Wq5WhVjYeF/v3Z7e6MA/N3+vJGaBBoobRmSQj/+/R+17oAtIuSnP01eOlg0TQFpbeT5crVSAD6WgopSAMtKu7tbNQC3ZlGrhK+IkP8EtOOTCqzQDbkkwOg7QGI/FSyOjt1IANjX8HeAwCbYwoAN6pTws1ov1bjWkGDw4nCDTGIuPwQtH7k8EUxPaFREaInfxfU3BevMzeWeFD0nGUGI8BJ2xkdWJheYZZ25gaSQ+8pQxiwOTNBk8vBM7i/sCJQYO/vzyLKjzwzEyIpgRg47gNrdbosGdSirY13B2MKEh6ZybtmORpYZNDcFoC2Oik27BcSHRM6EUfBfiU0Me8YBHHPxyg3cpFCHLiu5zhaw3arOf8EeO45lcp6eDMaOmtxPUxHhKyI8PZD9hPl7ssD3jCkiZJl505SVydF5Y75PIWs/UT0yCXeA3WnRIIrKVia/bteqc1/RUUIO2B4QirKdlSPubbwuZH0mERMy+EendUueA27bKZpEmCg0kAymrq8lj54GggdT52p6IJhk0KMH/IAzJliHcyg7MD9oMszl4Twryqshf1B2bx22vM/UIMPy9zzLK+1Zn2twzjUjz011/THjHPV36oB/8B3V+6u+UxwV+dssHuzmp3t/GWTo3B7cj7/NVs2FfpIOlNuQXIYjy1/2HNZ5av5rFT9V5a9V4WPVjDvwmP6vJn+P+muM9+hdjTUc3y7uMEqdH0er3PvfPgc/5weq93riN9XTpFOHPy9UOqVT+FORiuDCy0vtLwzz26r97v39NPX/Yneg33eG9Nzy7OOZtnVrn2k+m72gA/Vng8eDG29IYlXJa5bveDrikI5Dn5b0ekN5nfeS97rWqHV8adzq59T4Uv+X2hs38IOarf/iauvXfJ9Rf9WDzyg6cSSDMCdkle1YproG3DhMnzKJcHYPLex7SA817jn2MCTjQdnYHyoGUzWofKhX5uXiXunRIyIU4dfdtKplpgT+5Ic9dwVju/edR9hRBk9yngHfdh3rDjywA+MCMZISsbwXEGcUELdrQu1mow3UAXzd3t2pxUFLMJHgznzG2//+V7rdKl+vtNvcqWkAxXLSFZTWK/mp1g4AMRHE4J/HDh93ALsGtJxcGHAkhsu9ulp7gLKW33uAVWSVodQkJXQjJS2WNk1aUwAAEABJREFUS3WAYtofa0C43Y8fWgEyBjznbN9My7lYr7UACHassnE0oQhSI/tzTa3BY/gdAKZtnWdEqHPt2x5MtW40jQhe+O4D6BH3ZcZFKEVSkjOQWjeYHLt9bQXglpQAzXcA6t44luV0XxtyabA3w/FNNNDLQmXNzKP7atCmSyGPLS/GTF8zAKWR84SewVs5f+eRYZC3a2cGSNsVaslP9mG5BXtyDMFLKclPT7vvhVj7BurlGXBb7HnCRRR/Ns++T0pM5NST8G8+TVKhsnh4SU2j4L9M/x27I7dSg1WzL/cUKeEqsw2div696OTMes7N5MRpTa/LnpcJ/RcUEQwLybkgy3sSR7iWmotf/LyQBOX9HqOihL2waRK7EJCZFNSkJPdO9EfmD8m8QjhnPOgxt352rOLn9CWje08Zs25SOdPfDt2OHPOeJhVfjRnsu+nVHL6qIzJjp1VIX/XgtuEWm8z+6HPdpAZM7C/SQ/Wik/uLG/Ai1UeVyO1RnVlh7sC7dWAO9KADfo2aHgjeieHYpmeE8/v/M8ze0eTzZ/iOzZhDfcYO+LVn+oy5zTnNHZg78Lk74PcO0+fO8o2y4+e7v8QxvUUE+630Fv5nn3MH5g584Q7w/lO+/arjFy7lXVL/xYLUnw0eT5Xmn82mU/K35ju2aTLO6923EaGIUP1evI4RPX8y/CVM5266RPcT60T0fTAulJqkSH2vaJgANy7PHNzByhHhYZLc+85YBeR5JStHRNmnRHxT1bNsTJZHJFJ8uAHVro5j25Nr4mcwH+dk/yf1qsChTXU9MTrHys7+/pyFeaZMvwoRU3tyfFSUEvtAPp5n7DK6nlfy2nhhXaMNRpWK3bJZ0Bcp02M4SgJAbJpGAaBog+VyJTu4Ajy1k8X1ujzN6yeA16u11vBXV1dgD1QHYLcA3MyAu4v1Wun6SmtkdwCoJoPJ/nPHDSDt1Z9/KpM0Vrr5528ZXCaQQxYykOkndg1SmREU6XGHLz9J7D/BvFwtMQHo4iaI4EZEwTFEzOVqpeWK3AF1725vtYV2Nz+Vtxsl7JbOjzpxQPUJQJl8WUc0knxzNYqgVVCmqQuAacc2yN3ioxuA2os1tvv8Ms0PSQYum9SwV5067EV+HXayEB1Dc9YV/CDGeg1Yjk/zjqlTZsN3yAwomyzv4LknS+xSQ674jMA5oxgT+7YsIPlOW2zpkmQbZKRXzoiQQfnt3UZSlv112GfAWzHC1A5QmUt5WrszCB6hBDmnUKihx+5Fy32zXCyklDQ8UgrCdtpha3L+HTdb8b+PcZizDvRTk+TR1CwacmxkXvXbcZ/5HvC6WS6KLCK8PEEZfkYvIHwtlmVUscmAyG3pkevrdltF4s2i9KCTj8D1kFIDg365Z8dk7WPqAG79f2kokkwpbKujo8/u2FNEHEUoudI3732leydDDz0XcyaVz/S1TvboyFVZ1zhT41D7Ye1D6UfMndE9ZY26/hEpvWrM+9rOu71U77yX15d+1rxev9JfxWOmkHOE+NOdp/L9dInOCb1yBx6+v+zvhfJ/w+zn5SfxIPCzps/19TDDZ4Wfjd6pA8N9Hs4fC39Odyg7N38sxiyfOzB34LkdqO/Ez7X/6na/e/1vs3+1q8PxONK5d/yh7NiqroZ+67zKxmP1NubP68/Rgbo/w/FzZDZn8VU7UN8ThuNXrWXO++kdGO57nT/dy8dZ1Jzr+A6Z/OYhIkIJjCTCPdfhyCyHP5nq/KAwmkRgMOLVpTGOOn+NMaXTsZ7jvwXPasDXjO0YIzM2eo/gMDPm90THeWTjdaX/j71/XW8jR7p10RFAkpLsqu6ec6697//y9o81n6+7q2xJPCT2O5AElUwlKepo2WZWDiIQZwRAUmIUZbuKCPoTqv20Qt8lYBZsUspQ83dBby8JelD0ANu88LnWhl7aht6d1VLOSv3Nwl+OVNxvVP80MoVLOcvfenVzcEszMdF0sxN/Q/b7d5qqJFFomK3Vy3+CeevMlp3Wf39ToQF2TUP2y5evyiTQ4ev7f/+r9bfvsr19XX/9qh4bN/WKG88sKGj8+UD1JGnfyc1FgvYk3NHcjKBVQ0Osd4MyRS3KgkasG5rbv/+Wv95suABuNi9oVHfksVrdy9/Y7LebauP1uKplSzn6pJQ6ZbriiSahNzgi4GX5SpHULa+Ur64VKeFmo3oFyRtU0flsqUVE1By8vuTcWc8Wue16GsER2PgZwoZk8o8gBqxQSOglRihobuYd9jklfFIRbJLtHRwfKxq4DBI8r7ewNvvAUolaurkcETQ5VwpycT4ReAeRiQTZk3MFvguICNwNEJf9MtTbsSKQ4cuM5CcCjWDTFFVIhjMEo7BHbKFySuSSSMvWCHZ3z3721vEcnzJtFY+gkMsA748FUkTI+xwRqjLqo93l2I5Xqu3OxmZNJxL7tqY0MOFFhJysh0SNI5jDx1JKWQ8X+sHMcADD9A4RJqS0G0kMZeb2wfOjzRVJFZpc1EdGwGf02a9z6DrCLjyXCr4MpirOs4IzUbZm1dpE2IkUaVcfaiE73CEiafgPPZalOYjrKB8BcUkAJW7TolnuD83nUAOg5xvTOp2Oln00Wg6juGVX38KaHrA/LiPNdyJbTkfG/bkmv1r/Nu6LOsqr+Rix5khv2Rz/TXjUU2M8x+k4/0a38Tl+fkHdh7PJKxVnoM0/x1LbJk3Hz5HdfBYncvXrpnitPMC8lx/Nbefg1CjOyxxs8+L8W3le7OA8Q+fYcLCGude/p1y2LbfemG6+/MJYYYVXotbHQZ7hx+eumXiscxx5fIab30m1nY2Xjm9Tq7pZuGoj5Fm39Y8pWnYKx+wO+f75of6M7Z8JX4D6dHAah261f2nUE9eR1579c/kJ81eLj8Xf1aKtbzq+Ou7rHLyZdeFnsVMYXvp4jXlhxFO+T8qov8/mUezyfiqtkzF2Pk7pPOX/Kfkp3z+DbL//fo95hKdWf4bcrx349T7X1yFoVSBgf87wcFoFN4M/znD1OxnnrKsNAkbndQrav9Dhd0w/iiV+adyBYX8TQ3vgw7SFkNWd5498NSEjd9WbjvbxCFY6ZD59Bg9/nyi8Xh7gyefpKXt/TvE6PNSOddVaHY4HuU5zP2f+1PqekJPNr32z/vq8fen42avz0nW9ld1r6/OsPAjW9HluDD+DwZt7/Wk8PubzR33HwZOy+Zwd8f+kj5fqEBvTy31OBfzeYBzqDq+fvHVxHgrvx3uw4QUcar/DzFtoTF07VVBqXoWjegzO3TgmP81vYSNCEQ9o/CdH525MFfGFQ/J2bnM4nVdb99TtqXmzaWPTjXhYV8QhLYV0ApR/WMPuud1+T9Luai8TbayuLKMm1jV5CuNce8eYUW46Hps40esw2vzYaJ9jTPV69wFppQQLGIOngvxzYYTrI6Wc6yY6h8QiCa9iJfpVMnBc54zCV3Hh0PPUKNY1sUNPb8dkQa+hzT0GtkENRfwmdz9W8MrOV9nZWr/yXT/ktnWOzoufvngWVyYqIfc0c01etMFCqXRJyU1YdJTcLNvITdM1jdNl7lRWNE5v73W/Xam/Xmh5faUA99/vdEVj1N/49Z9a9jduFzQGkxtgGq5gSCzgyz//SeBQ4o2g/3av/u9bLekaL+gCBxuwvv2uzWol219FVmyKNv/9poRsQeFpa6lzg9bf5CWGG9Vuum787U38i8tNzkRT0vCfcPa3ide3t3IOiIeRNWaawpYJWuaG19zL3/b1vFDEIKbHnk1a399pc3e733wXfYVfdl+iXv5GbEdcTS/yihR7bsZn7nJtmAdxy24TI0LOpea/a3Qvv3yV6+gD4G/ZdvC9ccLO/yeCm+qynYarcBBEY7WQu5u6nidyW2BXWIPnOFTAk6gmazcvIsn+HduylLMW1HdLkz0i5MsN7g5exDAva9r+YHV3p+16o+1qrUIz2dIGxxa5GCllu1HP3PAk7eoS5F1z3mxpdG9V7cnN6zZtXSPQTymZlPUrsK06u7HSxPAYEdXXzkBeq1HnPNhXt+i0JW7jJ85XYd1tLnygOtxjeuDsH+uTcjczvXUzPsjV2PHPGWKq7zlxE/VLPA+f8hHsXalnKlAdEArO1oCAjr0EYnpT9ynLc9fa4yyo/Ry/xsFf28c6R3E6wvqwu8V+OmDTHI9PW71EYxzhHPolMaY24zhT2Y+ct7zGOTReG8eyC32pwPtUoJ22ufF9Ir7U61yGc7yX+v8sdm1Nr8lnzkfjtfE1/l9v27LwaG8epzD/gksFzq/A9AS9Zn5+1M+teW4NPvcq3iq7cTXeyudTfsYxT9FP+Rnkpzw8RzZ4e/x4zMdjzbfifKSfqL8Z+lFQj/GYE9Ks5jw/0B0wb6VXXoPvuUcReYD2V0A9INA4DiE9hceWmr0Cbhz4grG/A+opoPLkPfbxpPIJhbGfgQ5yn8O8k4A9BtMn7rH2c+gn3J4tPh4zjqx84AvpaehyHVQgmD0HqD+6x/aPhB/CGGfwFvSxpM/1PbWft4v6gX/QnAgMDAZuU68Fbmbu4PlR4znmMaCjCZ5np8t1VgUCLT6XrrWG3N/mN+yZH0q8PHqzbOOHpr0P9jh64zw17l38IOKp/B7kwbkJshyD6dH7XL3moPWG2vy9x0RPyf2SqOt6/EjTSOEeDIlEBI+0UtzvoNmbUpI5U1ipoMMNOUiHOc0QOIX+jPtDBtN6R4QiBhQMp9jSk+p2/Z/Aosl78ogwBya3qcy8jQm6uLGIzDetMYYYYomR12PSUXIDs9yvpasFay7KV0vd0+BzMyvTJOu6TkaEG4e9eqwKuLm6kgvR07jt7+/VLRe69beDSez+9q429PytTdakLfMtTULRQM7/5x8qf16r/7pUuVlINKBzbXJluRntJvOmk9I/bqQvV/K/TXxPjNWaBjQNRzc4va4lzU3buXG5wbcLtUXPTbx0c6OI2IOVy3qRQpvvt/CTWYyhQr4RIUWyW0VO5E7Te7tWd3WlnLPalXJWQt4tFgOLxfnPHLt5bT/+N5DtJHKmubge/KNTQE+DNiXsU5JzcfM0fC7QtW1hDTLIp3gd0BbbVtgkIGQRoYyfzFqqHb7lC/2Mr8R+RQSqvbY0yNtB6WkECxurRoS2zieTC/rmFXwbJK0ML+WslIe19xxC+7Ge5fUbwMgiQplaRIQCG6WkejkneFU3BexDaHf1nMrCWerJrTSbncxDBH6B6QbrGeO56WixPdn5KvbPugLe2IaphE4iN9NVRg5CMSIQUXnkEFWvjoMiZBnARvu50ONfwbqB/eTE3rsJzLps8iJgFEEyzsEj83Pu3uu1zZyy/Ywxp3OMx4tFFdmedVMUDbUd1akqjB+QVd0x7yPoFnc8juOO+abHsl+E/kWW5WUYb7sr9jjF20a4ePssFeA19M1TmZ4dz98yiP1N8Xb+x57fzutP5slF+Mwpt/fbH5KjizPFD0nkNwg69/rUav/K5b+Rm1dmcTG/VOBSgc9YgXLSaLwAABAASURBVPr6cOr1pyq8PPNqPuf/tMtqhopHhuO3FV7wPlnN8Doeme7vY/y9wlsQzrthzt+H8U7sTyvEJJfG9jgR7aaWjLFjf7ahpfjMvJqZx2eaXtTfpAKufMObOPz9nLTXHo8/3erb3rfxp1vAD07Yr/lj/OB0LuFfVQH3HBrsKCIU8QDz3hrtmefxNb6dt+3dt0j0YsYwz7D8NRj7HNO1NcECIoZaPcRwf2dL/2wLCwU/0lMp9HkqRrR2r59B7wc1BaPXVHa9H4/F+ru5dTJ9M48RjkvfyJMdIswbkFLWgCT3mdKQStW0z+FPUEsRg752V2Ju0uqEliG5p0XXholtBwzztKVJ6G9i9mVbv4VLNP15/UUdRrbeJmlDpzKtKMj3lVIfErKg8edvo4pITsZccd3f3ct/gvju9lb393fKNFFvoZeM29t76dudtkDf7hV3aymFEo1mN3ZDWeFvHONj8/1e27+/i2603FyOnIgqEKTV6/bvvz2pCDYn31zp/u5O7fI3fTsawXVODO0KI4VkMBSafo6buqyOBrhrsYUXOaug3+M3IimxGealnClPUSyy3LBd05QuIQndot1V54IVFdpdW5qChYOQclbA64jpRiudWGV4juVmcmGTLO8ZUau61lnTFLacBMxWRJLzSsljktiPexrxzitoxrqxX5E79awppSzb9+y36+n9oLMvN8x7Grxen/d051xiTeKKCMggVlK7/O1f59nmHu3HsQs18zxaXtj3NCbNM8a05xHOPyuhz4NZFT0N6i15eSzYO15EKC86ZWonrsrDzjr9ZqsEP8Lno8j7yhFXRKDf4TppekVE5UeEfEVE1Y8ITw/g/R1QOBsDIoX8f2f01FfsbQR2IILxwPq8ScGHYX/b7VqRsrbsV787O0e9hOOFQkkRSScvnyviuDaP8dhy8BeDoNntpsH6B8H4kdoI8Jrh58ZQs8eRzB9bvZ62xzkMnsnIWTEZ6zD9hPdTKb1mBa+xfSqv18hbXnsfPmPGnvFaokWYjq/1e7H/nBXw4Wl4iwyn56bN38K3fTR/09GyKaY6x+YPdk2jclpZPFbG53146xTtr+Fzrrpl5/GlGbbdfmoc+x/p8t6thrHKhX7DCnh/G+x2VH9P3wBj72/g7uLit6nA+Cyeon98QXzGf3wWP2MGofbfkP1on9trfwySlz3auOFpDy3605pNIyb5N77H5u1hPPj9b2Z9TdPWONYeOn41m/E4aI85U3r8uzCfVRDoscbg5XmPYy/nWAZKDZAz91javFe1JvBYGX5oGuPR/OOwuXFc470kQ47z1R9kwy49xG/cynHSDZXxtg+/rrdWxTY+Z6UvsXmO/99Ftx3c8fjWa2979dT4nLgjXzOv38/x9Hvret/9GXGD5793RS6rf7oCo2cfn6Pz7uhjYzxt+mk0/KXH1n+KSHzEEbVPtHGPxT2cYWXkW7Rrqai4XwKn3RFt0R4HFPoigb/HOlKEdbS7TBueRpXFyM5co6eHZp+FSUTwKLnt6nmd8BARCmyNssvRPUPrFGQlrCTllJTQYza5e+ZFae1/T5bGGSvl7rVl7gRSr/rnn8PO8Uq5tLi61sK6NObqt22RRUS1U+508/Wrbv74qug6dJeq/9bv6l4ZHbqQWiyWkkJLGrOBn1XZyP8gsXn9dqv7//5XhUbecnGl5WKh7trf5E1a0wCLnLSiMVxoBoorsyjT6fpay+W17mk2X9FkDuaFRuiGpnO/Xmvx9Yvk+BIN0I0UUkYnLRfqaXobkUIsQpGlRJyeN5jUdcxTBcuXr+KNoTFJRevhUYTZ6q6ulBcLFfJ0M3zLWmzjDWlYEDMi5P+81vWaXGzNBlk3ITNMG6YjZ3kvCv4Sepm58xQHrlD7nkO7QWa4UVhzRq+wPxtq4D3akpPDRE7quoVSypg7QpH/nPPgx5sNr65vyzpo9uO/yQKfQT0Ez/SCtXq94uqJxTDcO/kweXh0nvbVQBKS15sTZCh79NrE5RGkFITrFXUkV/bd9jBVoHv2IVLGwFuHnNjF+TNGUOVIyAJww+NxdO/46I2Yck7aX9YB9gMiQkEuFaGqGoxFvaZXsiAcfyoZzSn36PWGRYgzxcAaRL724fVGEEQi3tifeQb8lJBRK86BdlcEe4wP29tXhWU7XuH8qOZN7pz1GnhwZy1wMGEuXBTQVzDTfnmBrlG12gOL2/s1DR81jQHr7W9iHRTVEUY8cioGOqxm/2itYyi7mh2T/zD+uJZz9GjZLNRbtk/Vbw5j8V7wownWMc6tpdNybfOXj81TG+2p0R49/+G4JPDiCnCA9i8yTzkZ687Rc/Y+I2NYZzo376UY+zJtPx4bPG9ovGNj0xuNLHP8/GqWI43PRfLa64Taa/DcaPkFMxXgfW54X2eX5+gZk73+wRsG9gfzOcML77wK8AQ8+fo0rrXpqdcT9lYfY2p6mf9cFah7yX7XF+zx+EHLmHvNGPM+KI3C7yrHIMv4XbCcwAel+fnDTM/TXMZtf/ev99VoTvMxr6qOzulOo/Aefgo7tf1Q3TAbj0yH31/Gz4XKPPHQ1jIZH37/e7B1rDpr6dfJ7sHCKSxCd/9SPqUtbzWcxN+/x05tpvNpzOm8xpg+TJXavOmNgzTebmyqbdyxDwbM6xbAbGoeme5uz+awE4+HqtYcjsex0hvSNR7+2nh0X1CwDNVHd0sTAVpth5ld7pdVoFXxOdbNZjw+x/6T6fLepUPoWfNPtpx9On4OncJe8RlE89c+u6yjz8EzfFxUz6uAy3oM53g4Zmv+OfYfpHPqZxPL3jKNiFDEgLfyGzH4G+caQT/giZ+7rG+cnUdI9b2fUUYzZD/b03I8NvF7jj2vmw2OExEaz83bz8mzuLeCDW0/Gr+9Ev0jw3qsTu1ns0ghXKGz4VcM+mG2k+DlPcRV/PvHvs5DbyQikAi9pHZFRJ0nejW28WiUams7uhGVLuiFtvS24Kjw+tb6hwgGdyHIUBIEaxGbQhrMWPu2qIiLeDwqIqmASiuG/0Ky2OxIRclFKTlV7oaFxrKTv+HqMV0tJTzWjbVOCq1oqq7WKwrdK+EpUojctXbD1d/w7UN3//ffKn/dqny/V/pyo/T1WvpiXOludaf7u1vdr1Za1IakM5KWNEiXN9dyXBGj3BGDnYqrha4yzWCaWsvrK2L1Naflly91Idvvt1rT/F26CYuPcmf/d+quruDf1z8/vYG3piHqGB06bg67OdqR2+LPr9oQZ3P7XXkb+Eza0Ezb0Dit35ilJtvaaN0ovIEREoWn7upoVC6I42arv318T/O8SLLMaobntSlMo7Q2LZEnRbW1f8HHoyJCCf8skNtW+KGwjskRUUfTtRA35U6JRnq1ofaL5bLKMnLngpNqn2nYpnrAk3y5UVtYh2lxYgrr6llnz2jdyuchsAvWRULMxOBIkpvphu0st7/WcE45q16JWKwDozqtD6zBo4eIUO6ybCszxGUbBvv1nhiOM/gIORbiwzsOp55FBCYDJI/kwqhHV8ABgdx1ABJPHI8GIllWbesEfTTI109GT7wfAziLMFJYT2qjqj2CI3fAD2JVRPC60w/RUlbmrBsRQ00DXwYm9Y7w883nIzEP8HBHhKLaBUyD4dm37RqOGTs+MuLxeOLe6Z3QeB/RNO7hvH4IwIuax/eJ/xN4ZYv9OvUpMyW3fV6mjT3jDQj2/tDL4fk4lF1mP0cFfEimOJb5VO/Y/Ij9u54fYr6zf5/2BqJd7l+qAm+xs/axK0p9aozmO/ZleG4FaiExGo9M5+5Hz38rje0abf4DGreND5IL9fNVoO3i3PjzrWYu4+eubKo/5/Mz8ab5en4qP8vHOKVr2Vi30ebPIzT9b17PXL/eN3h+DgKlKWC94PbvJQ0P5vGM/B+s5ij73vMDqgHSt+VevWmjiT16/lFwvFM4moffPxr2SnOe9sJKTDUqc+ah1gdljzNi8YHGA/RwYcIeaofDWeMWpEV83jIC5Jvc04gvdep1N7zUx/vYvdUK3ye7N/PazrbHN3N6cfRzVGD66uD5z5H5eVl+Hq3pq4nnz8nO+lM8x/5X03WvZbvZymOhl/Oj1+ccjNfk8Wh/6ZO4t2P+a/y+xNYN1eN2oeT/6I8EP2MY/imjpyfW1T5k1sNVFClUf45Ru1rfBT72quAxQhGh8RWRKEG/Z3m/N5s1jd3NjhfDGaAHtGPsB68hHBuOadn1GPB9Z3pFgTAiyeNwnIK4wvdWkcghAppOVbFF8GAw0O/SDumaBmYhkcDNlYtzt1G+3w5/npk1ZCV11262dtgULWk4XtFE7WjkRQT9y626rtOC5u2KjnLp0Pn//kvp//ypzU2nOxqrbs76Tzbf/vcvuYnm+fVXfHZZQaLi2tzdS/6T0Kut1tedNl+XdKeLgm54+Nuy92s5ZxdzS9O0p6Hrby97AxfEF/n3NIMtW9AMdZNxsVwqclLKWcubG7Wru76Rm5c9Dery13el1Ubx5Uqb66y77Upr/HeLpWosmqSL5VKu7JY6CcS61yZLzn39/Xtd/zXN5Csa1MnxyCUiJEbxhDDlZnH2ej1BFsHm4NvNYfsp6AleIvdKS6qqnosrJQUHY0PzvWAHR0GOhQauIrTlgDlWoXFtmWlRMPuKCFRix+7ruhzTTeOEX+vYT8FvYe0eq71zwsqN4ojY+7DM9v4T4LYTPlCT6UJMRY0sN8633j9sC3XrfUqrTxRsYHhe5VLOucI5WZQyRTZxBD25OjeLI4WHPYr9MhsGyxpg7m5/+7znBcCoGZOjbACa/XheeeTaU/NK48fnmeF5N3G87822jvBarDqe8OjYxfq10KzLv42YrjhhSO4RoYh0QmknKh6DVCqhCOwmNbbG50ScTMu/NzScVLwIf0wFhiP3Y2Jfol4q8JtU4PSr5A8ugl8DjB+cxoeHf4uAn3pj32KBv4APn23jvZZi38Z7+b/4vVTgR1bAZ9v4kTn8zLFdO2N2DX4DaZhVeFdm+93M49FAzt04qnBccNIvZk/JUfn8t2tTPxd4YarVft7W9WmY1ziT6xhnqr65mmMbL3WMrWvwUvOL3Ssq4HPd8Ao3F9NLBS4VuFTgoyoQEYrdZ+htfBT7mYwIfO7QTIv7F/RaCmi86RgRtQ805T85373v+b3PGOs7bk9Mw7Qxlk/piKisRE1sM4Z5RlU48jCWN9upqnUM8yOGeBEh969CSSnlfY9D+yuggN9joLyOB/To0xiFHzHfRyn0Zor3oAFd347lsfWarNPvekmmDfeFrFP3jlqb5/lTsF5QR+uZ9uj+lvtvRuOZP0Yq621turnxl2m4pWuanTdg0dWmoptTt3/9pc3trdY0ae9pvN4zRsrVT4QL5UxDSwq2/Xan8vc9uJO+3es6X0l/3Wq5lTrkN1fXNIVvdfftm+7xaX8rfNrZluahG4iLbdQm9IpCapHlP/28vl8paKD6m7AdDVk3She5UxLxnQOFdK4dzemXwFw6AAAQAElEQVRM0zQilJKlyMWFXGzIveOCDY3UwHew1lguFOxp2vS67pZadp0ioj5BOvsymBd8ZGLS2ZRykhugKVMHZKu7O62cI6EKTc8tTeuqTw4dOpv1WqvbQWdD4xI1ZfgeSVQEVL3QjwhRqhp/S54JXqFRmcjDPstmK/srq5U8F+vKzisFblhzpGrbk2/1yUPA8yHY0OS1PzTlRm/KWRHEw4flqOKO/TQBP+VsqvozEeRyMKKDA7mGif3xAXYMXgckYlYZY4BEfuKqYwQUN3EFvedBKyUEgo0O8ghGbnE5x4hQymkAupmzWvOCj5F8RdjgELhibUjNVpHT8befU+5gtttrfwy7K5zHDY12/w8PEdUJPhhjyLd5OGeMCIUVSSJB6xk+Iqol1h4bnIPhOSLuiAea6SvuVo9XuPgwU6+54XHQJhmPj7UunB9Vgbfdl3Zu23juqpr+U+O5/i5671+Bp/bqlHya3THdqd5r59M4r/U32E+9ej5IHh7f9nn24PfVVHuT9vhqZz+rA+/YORivb6w/5h+jx/qNPqZ74b9tBVzv5tF0g9S4l/F3r0A7Ex5/91p87Ppd8XPw3lm19+j3jnPov0Udj4ca7zkbR230W8ZrPj3O+TW/YU7+OXjHTuc4u7YKj2P+62h7e0DhM4yCwwbIs29s6ifIjNj40YB8g9uensLxMHOWU+2HGkwll/n7VmBc+Ua/b8SL9/eowNyz7Cnee+Rx8XmpwMdVICIUEW8WsPA5iTF16AjGlH849/PtkPPUzD6nmLOJCHpGj/07V2PO5hivr82kY9Kn+bYv+Ihdj6Wnl7alj+Ox0NPZg35ZQU86XGFEKCI0vmLny6MxljU6IpRS1oK+nXtG/udYC/slrohQxANg1du9IKNOTjz05G2IsalFRCX3MZiZExE1lhvPsA5u8suV0ZPYhqblmkZmn0IFWjlhmLT8esNCkrqbGy1p4C5pwLK7ciNzQxNyQ3NTXaeUM03FXnm50IJG7AL9QrNzBbJtaLqtr5Ku/vxDicJc3XzR9R9/aIle5yKhk0BZJBnLRGOuSEv0Oxq1jlXu1+pD8rdxWZdSJiabVmiKkqwE3RPPzU3PI4JG7aY2THs23hvh/BesQzQPi0L3q7UGO7rUvdRFBzfUET/oxG5p3LrOEUnCn7ALVBWeG9Li6koJfnY+rHNLEzgpZPTkVsjLsVPOlDXJV2bN1jcd2HoU+1DHYJHcpu3XY+86w3fdrdYTw/xCU3fDgd7SgPY3oCOCyMGaN3Jc0mFkYUXKyPZztHxYgpzcXI4IyRAXo/meJ/Y2ItTzBJEDI/aYclbNG15PzbfkYX/CjZG6RE1iD/kKhAZ0wV9PXeS5Aa/SHkdIGT85y7J+t+YI/IirjZD7e8eL2OnsBBFB2hTBczY04dekERG4H+QFGVPY1jUguc3z/6AAWe/U9syzYE8N02PgS1Ogl3AWEVJdP7bNZqrb+JMx8GFWofYeI0IRQ/5t7nEP6xmNwblu5MFoHSPMLaphokh1zpBMGJKs18D04UZu/xVwMfeZOwBs3xGhiJfDPh4QD+Qc1fKQ9XZovGPjzo/rPIed+OOHY/k2fstot8y65B2vbid6Hnes9xum53k6H0cmp3pGzGt0G817EWYc+Fwe+HKRDhhMmt2xEZVPcM+dybfkfYIlPiOF8V41szFvjm5603GqO5LX8+MzM8ZI/iyyxRkZVf+j+fjJu2ePY8/QM6xmalGjzzkrB6/z7fWesdryhPV74jG0OMfG6mPnq8ZpiiRpn55GhCLmYfkvCb84n8Lcoqv+RFCPV/Be3bCTM1XVR6GOO34dLKyECj+f1Jfs3R6N9+scevDyEz9SHo449WMNczTsp++Heu51/X+cGnvnewmx0PdrgEH968+Iu7Hux3gvdnzBO8Cc31GIC/kpK/CQFEfAz8/Ck+8R2PN6Dvj96ZFsoj8cA5z5LM3gqP0+Bq/Cc/QuzkPCH0yxJIHg95FT+OCsPl+4+ppFoaaZmWWM+fV8jBm8FM3t/SMeerz+lBkcens84xhpDI70+OVOnlf51DcHm5OpuZiV5487ZmB/pI9frCGG59ED7c8j/FmYxyqbxvV8Z2edqgvv8Sihppr7TB7VNwpHR3x6HY8rtuPU9+y6uTA8MrTb+7inITy3yimgdnD7bBhjZrMf89gHVYyYNR7GHkfsAxKxX98e88ypQgiPDKfultN0rDmNmK1edWwO8e8c54DIry8H2JnZxY5kfx/OztG9PLrPw7eJCofkxeBAn4rb8vxR41Pr+lF5XeK+cwXqc+pEjPr84vnpJ9NZaL6qIZPdWPjstMZi/uYjYV55P3X+311eXx94nTkyTl8m9/NT62bb9nrH6DPty+597th4yo1lx+w+C985zuJY3Rp/1ugEs9m18YRqE0Xw3GHi9w+G2duyBv9As69re0/b7Z+NI0KJn8cNTa5m19j7ec03lCIdQDyXObIypBhGeOaHyHtH1zl0TGB+oUdnWKaZi3fuPbcnEEup82IaeBLkJfHaIimlrIikAEwVESMM/EA2IKxSUVwr1hnxwKuC0UNo+E/Wg7ao5sO6dAAk6PDIDcHPDhHYAhhKjCnIE1EE/BSqP2dFkfclwUuRpBojlLY06TbM112o+8dXdVdLbe/uVVDI0WlDUzHfXMvJ4EP1KpK/kbugMXh1faMrmr3r//ynig4eMIoIXf3rXxJjUmj5f++U/3urRa96bWk4b8Dq/l7r1b3uNveK76vhG8TXS63IpTZ+iZmxtxlL0nAiqgspBxKRY1GPDzczU87q3cROUZX87/2mqyv5G8fBuHU8fPc0Z69oBqfllfJiiS6HbcML5mqrrlvUefAm01me3RhOUkqETArGGjhCplNErUsmdk7JCdUmeUed3OROyyU+OxW8umle4cYpjd01jfTtdquecbVeoTG6IykilPBpX4urJY34K+UuV56fTElR4xUfXOInmsv+5nFOqfKRWkMpUh0plqzb07TdErOQR5Cn54FNz9z8Lbm5/ppcXkNlkVcdOeQeU8oyIhwRzm6Amrl3Qs7JjHBgIfP6evapJ6eUk7bQhpvBxQ1hdDSGLVt8aNsbkEo5V/s63+vsV2MVRezyaiPciKh87zHTSnuEUIWeeUWSDOetyWV+w0TkvMOyCf9506jlcv1cU6MyznISaDVAPrpDj/8TvMfQm16BtwbIfUTTGs2azsP4QD3omadPejm3huem2OzG43N9vId+y2fsu/HaOJa9nG7ePNqLxwbPL/g1KuDXdOOtV9POytz4FrHGfu1vOp/yxvIpbd1DjDWaZMybo5vee40tpv37/a3B8wueWwGfeaPZteqOxyabG6d60/mcza/NG1dgTJ+36udaPOgHP7WEEo+GZ4LWwRXMGiAv9y9fgbbbbXxqwU3v1Dj1cagbnLp5CMnLoZkr4B0Dok91H8uz8eeSbbK5UZqz0NEaa+Z67DewHzCjPmIFdAPk2Xez8Xi20U7RNgNin2Uge0Ac8BGddQdah4gDP20muI8hrhgBcn+P+ab3ggPCkuMIog4Q1HHoiSuQP0bgs0Ej2jzPj0MnrkBmMDy6zX9ATGJ6Lng66ypoNgh6gGavgPscoD66z7Ecqe/IsdWOtc9yLBvoQHYcQqpXX2P/qh5DqqPOvprFdDzbwQcottzmQjXZc8c5X+/BO5bXe8T6DD7H633rfOw74bTB8/cEoX7y+6XVmVv2c3ydaz+n9yvzzq3hOTUYf1Yy9fuUfYQtntIa5NZsGDhPPB7x3dMnMh6sm9fjo9co3tHaX5f1P9FqbOhduW8RyKYQjULzLG8oNEsNcUUgBZAK+ik5L5RSxzTAw11qfyYUkXHTa7vdVJTqqzwonqAGXRKa6EQkRdh3VIkfa3/JMVEPhbyOCkJl68PL2JAMd5FrUqyPB4+B3HCNE3pGRMij/yfFDb1NY8toJC65kG4senFBAy/8b+LeLOXLX18mkkQXuogszMRh32/rbH1/R9PzXv7Gr0WZBpubiUJ+//2b3EAUjbtC4fLXrxK2ahe0F1C/WWyZQtcbmlP/uFH+X3+o/Pebll++qLu+UuBXNDzz1UJpU5SDRmoH8OWGblCclILN6UVVVGiEpkUnRSjlpNW3b1p/+66bL+SQaOB2w/r8rWf5ooiBvVdYR+Zmi9H2iqS6YD8EEvgRobxcoNITd1P3qedgbFZruQ4iTiK2Dd1MRVGiMZuw82ZtfYChc8qqQEaZlXNH2rGH8ClfkVT3JyUpBSXu6YP3Vc9iIyJo4N/VRnKqeuhaIPSpiRiFH3El6hkRSjkrgFhTDzbeL8aIUEQoU2eIOrquhbwPmob2i15Ei6V69TRnt27Wou+19tYjJ/uQ9XNSYh2OawPX3qPRaNfJ80DPtH1m8jZK2wsU7Ntyo/mT5Tv0nMeePJx3oL+/Waf1bWdE7KTj0TTxE/lGJNSJjN0Qs9+7epLAVoYVvadTmN/kpkFEKGIAU2LzvPP/1sJpg43MXFZKPqYiwgN6Q451sn9wVQdYLSXqn7NSzoOGfVgAXAtjEPyMj8M6ZzNvIo+zChfm+1XARR/BZ3n8PHBgiz2+CDYe40VOLkaXCrxTBcZn0/Q7hXnKrUMbT+ld5D9hBdhYbvmHyZ8w+0+Rcq3fp8jkksTvWIF6/oaf5Q+XXwWw2gg5d1fxnP2c8oV3qcDnqYC/aNDwHlnZ9ym/p+T1aYVxGyHnbxRO+Zk1eksm8d/n/b86JtM2Qr7x/bl/bGnrHo9vXIBz3NXwP/Hr+8+e/zl79Evq1I1jZeOR6f4e803vBRfiORVw6Yzn2Ix1bWuMeRf67Srg2hpv5/FDPbXP9oO+hnEquN9ljFM6j2T0EhK+H/Ebw7V75ht9RFJEDFCImY5dhc+Ujak8qo90wLZewyAIhqCHMvRVCmsp+IOpiKgwbV6pMvdaevQf94IKdmWvY70xHuvbr2GbCOfwoG9+BWvIKZMHvSga6gUkdN0bc//OPTfT9mHYxnyPKScdYHO/0vJ2o+7bWqvvt/Vnxoik/95+0+23v/TdDd7bW2Uawv43e+3EWF7fKK6vZceGeVLIl4ML+dUNOiT2ff/t4KLV/77W+h8go0lDMCU2g5vqKXLStgvd/b//o9iG1smnpJfQuSeP+9W94gu2d3fS3b1WzO/AZrVST4MvL6+0ANbHSsKfZfnqSsura/nfB2Yv9O0//6Vpvaq6y+VSEUm3d7f6+/Z7XT8lr/7IcH+vvv+t7YY427U22xV6bHj0usPm9v5eGxVFl9Thb0kjlyl3Ueqy2B+5WShfNFfdcF/QOF7S2M6LrELu3pQtTXJFyHTbuIiQL8975Jv1amiqFx/OnpyIzKJSSvI6E7Fzt5DHgFZycfFAM9x/cto1ES4jeMBHBIeMfXCjvie3BTZG7jpFhFLOCnzYf08D1Xl4HhF1TbbZrNcqpZevlPALUZxTTrIfQzIf4MMNZsfDgdpFKpX0awKVlUjbtPmF4QYbTgAAEABJREFUAvpQ209mHaaNvMtN5BIR1X54qFaQpeZlkW29FymHAt8RgfzhjgjcxMCAxnCg/chaejeygadjIFJhX8a8OfrhOTInnfAcH0Ts8qniQn6qKNTaGL7aP9bRiasgA5xZ7eE5bOJAcV6hfZ/r0rqfBm0FHo8n5aVNcVz7YyVvFm28wDdz+lpH3pc5HPp9eepP+z6MdJldKvCRFfh857M91z6yCtNYzmHK+/Xnc2dhynuqClN9z4/ZWDbGMb0Lf1wBn01jzPtIerxjY/ojc3hJrHGup+iX+P59bHzyGrzqUSXdWaow/xiarcdjOqf5tjROa/180lEl6+880/nPt6K3yHhchbfw9zIfPm9TvMzTvNXY95xG4ndh/+5vvbF8XJ36uYQVjLHSiLaoYcT+QLJF9zgNe7AahMfmiPb3oBM8Yx4gzXnXE9fgic+v0Gs05Ce/W6YP41CHx2k/aByuccqfWj5vHtR+wPPsxtrBxGD48NtxG6bBp5Uaz8e6x+zHOj+S/uz5Pac2oz2oP3sw97h3wZzXhnriza/YCy/ED6jAr3T6fkD5ngz52eo7egbWZ+JTC4jkFQxa7rEYw+zh0RrGA+d8KmLe0r0LWjo4styAPPOOSAqQ8G3LBH2mKT/WFW38T6XSrylu3IwMPbdfyV6nUL2CWBGhCN75d/al9WKqxvGHiMEuYhjHmmXnyzzvIQHU0Rd0v23BaDqlJBFfvtDf0IvarLesyQzJ/aWIqJOIwAU5UuR+9yVMx+jd58POvTP37Iy0+HKjRNNSLCTlTmsajG5kflksdfOvf9I4XSjjSIuk6680dGm6uXkXjMLZYrGQQUSJJF3gnoYm3VmtV2slGnZudlp/9f27dHsv0WgsKbSxHkfVzddCQ7ejKZrJ4eYff7IQNxQDHyvoUv+t4Iik1V9/a/HnV4lG8FVt7F4p0WRFScohURzRZKxzfHvR98S9o4ntbwZv1xvdfP2ixE/xkbLc2Lv99k0dvv/440+llEhvq8y6bFu8dgrqNaac8MgW+c3N38BkDVdXS32hhgtySNh6IzasJWGXl0v0Qz3rtKzmRn5dzlLuWH9PqqwTl4W8rBP2waalrpOIa3jzDOeDQ3lTcaqU8wBs5IuYG5rRBaVCjf3npLfsJ+7Vw/eBKhyC6hP9LU+G6hM6ImAH1MNtmfUN2zo3w/OUs1wj51nzxizhg0GWF9YcimE/YOZaH+a2AylRA+sbyEVdnDcG8r/vXOCnnJRYW+SkGtc6IFLIMh9kx7Kt5RGhiNBw4Y0z3QNVFnVmz+w/IjBB7lpYmbmHPSgYYVSoJ6WUkCfy8NkUl/ciImCH0m7UiavHWe9Y6GJ0QvMJEecuknPv2X6vB32vjyTtmtn+jhjy2zNMYO/1q9bB9iwUW+0BFQDdsYTpT3KPsx7TP0n6r03Te2fg53OufpyVaRLdn73d3OfZsOjZsI85PNsRBhRSp4DK294Xb5+qAqf23rKXJDt3Ns17ia8nbOz2FJ4wv4jfuQJ+Lz4KYte945yVOSCHrQN7ePsbIfehHIdVf690IcYVoDzTt6Kx+M3p2X1l08z3+w6kB0/HMO/Nc3kHh+Oc5+h3CPlzu6znj01vxZpbTX3+VkWk47FNn7BH7XL/IhWo2z/a73ZuzH/pEg/O19gJceoLj8cx/9ek/bu6f8efrm5cYpe5oeoxaeXzWHnv+bBPhj2Zo5+K7SRPYc6+6R+8UbLwOV2z5/Iyf6xP+tOj5TBjlRfRs7EJ1vhPOXWeU8yue6w0ckqo/brm6JHqWWQNg6Nz8z/L6Qcq/ez5v3+pPn8EPzGN+vmhN9Qpe9zBMqPKLQNVNDq3nsP+5W+v8xjmFj/VndM5xXut/SnfF9mn/VA8IhRBT4D3Jjoa+0eYqtDTl/sc/nmngp6H5ziqHx/srXfnazdo/zZE7IjYq00J+zQv5P+Ssvs+0Oa5L+LxGNLObwR9N/dPRjDPOGZrmTGVu48TEQds52gcMJlEhCIGMFXhc+kgl4EutQdT6O0Y5o1hPcO8iMFHxDBWntgzWjC4lIEEdgBuBtc5soZemBUEh9E1cd0cMyIUERhwPMkjUtR+lHtjDdpdbU89dS8u039M7EXafvuu4sYpDdUFDN2u1NOM7Fa9Vv/+D41Sm5DI3Z3W4J5mqb9NuaWhuHFTVUMCG2TmLa+vtVgudX93q+76ajBObOAu0UA/WEtEsKSi7upa1zc3ez3b+ZvGK/wvaK6iKqGrUF1ciIv55v5OGxrMdQ7LfxPcf2Z54+4+nt2c3PjbzTSJr2qML4qbL2hyY0RLUcrk9WUpf7t5sbyS7taiK0s+1wrnTFH9rVw3jRWhWqclll0oNuzeN5rZ3++1/fub4natcr+Wa5i7hYr13YSlGd3RTM80lLfMva4tPOHbmyg2zTRZYSN5HZm8IAiZVDj0/oXEiAh1+FksaSzjw7KUcz2I8khDt9ZLRcE8lgsOUNEmSUEjvtDE35StNuhFJG3xXXPQcJnerNcyxPojQgKOY5m4IuAxuiG89jevWVMip5QyXMnSATyyRq+58KIi6OpjFzMScvvaQ/LBXrv5Te62WXMOXSvnaf0I9gD7iFBEqF6M1i3w3RivMarAD6WWt76SRVEdNVwRSQHqrOVWJ/Y7AaY9azAky8RySoVzli+enDJMzyACO+LIaHLHH6PxrQMO19KEHovszpRwO15X5fkBBdsbnj6gQBoM+/tw7lnBr9FUCutvtPC9pz8lUVdAZh4ZfrPb+9bwKZfu5+JBYm+8T/bfcBDn3AmHX+fgXH8XvZ+rAufsvXXmVuWzPMVEr51Nj3vR2xHO7By8XcSLp7evwFM7eCxiszsmv/CPVaBVro3H9F7PHyIMjxq900w5uly/TQWme+/5scWP31+ajvWnaLLzxtdZnxfjZ9Ka1mM6/7FrmWYznr82s3a+7Gfst9Hm/7qI8DpPrM/ihp1am47HnegdhnGUU/Q7hK4u2/nwWBkzDy/La2w14/RM1tjLKXre3SmLQVbqe3a1roxSyfd9CGIe4vnxApMxmH7YHW+Q/4cl+8JAgd0YTH+522e9gcXV5TL3yJRPRnlkvm8CWzAFKr/Jff7KxfPjEHrm9ZxYz3R9UacCH1Fff15vEO51d0v2hV6aucepi/rspj+x7d1L2tBP2tDWMHeqOZ7Tu0FlQ3+nywsEc55h7273VYzd9NFz47R1szocI0IRDziUDrPn1j4iBsMzHoNej2FVyqfgP1p1PAZ9qiRBGc6B7pKCHpy46hwD98G29GESfhb0Kxf09FJO6OEpBrSabTdbGZgrAhn9tjCgE1BIEaGUclakkBt6PR9Ipq80P79cqb9ZKN1c6e/1HY3CrfKuGbtkDIwzTduUM0HWSjQ4/eeVM81f0QjsaY76m6E9zcGexlyXEgekZ6005KAjgnnRhiamG8cFncCHmF99+aqrP/7Q8utX9SzCTV7/yeaCr45G42IxND+3NNs65nl5VRcSrGHNgbzvNzQSe5G0tN7KTWERs67v+3dRLkmhoDHsAvXboogkkYOwdy5u+Lp5nL0++JlCR4TSVsp31GIb6hdJ5Y8rablQREjEyJHV05Te0iTeLtAhfqegP1fEgpXQs8/cdYTa1HnnZrE3d7ORY/vbwVgMtaHBStGU0ckpKeGrUCPHikAr4MCvB8R8eALOv8efaEhn1re43ypW5L0u6ugMYSUSUrI9+kxYfi/vWSY3wzzPIyWTFZVG381lyxbUv/KokXN3jcVaOFTKKROiVDufgQ352M75ZdeV+U5YhyAX87suYxtKOQkHbOMWl6XmB0MpUXeeBHIeBnOFJZJtIkIyJAb7YM5xqD+PMPbYul7aX+wTvC116kFlYx+BnScegeN6/8wiIfavV8GuznnwE8+ASdoEgtdu20XgjzNb5RaEczMxQdPZjc7VsFahzj0IbCMCV4dxrDNGsY8xY0+TS6PZL4GIUCT7ZM9YV4qQIa7CvMeXR6bDjVxjDNzL42epANvIy/lnyeZj8+A1Tg0fG/kS7VIBKsCTTw1ML/fjClzKc1iTt55d6vvWFX0nf5eNeqfCXty+pgKXY/ma6v3ktvGT5//y9Ev7Xdi/2x5z054bHp/SOSb/qfk+Hw3vtBDX1ngn9z+9W9fG+NkX4jUYP/s6fpv82/Pe49yizW+Yk194z6qAnxvGs4xQto0BebnfoQKurfFWrvHjnz38GXsFP4d4Dvvdb3/uHxF8nB+PY3mNxkQSEUopY5N2mLHV4RURtafw1Lr6unb6K/QcdOxyTsYx+TP4EaGcO9qPm9pnikhql2mjzT167r6dbYb5/NoL+Ze6lkKLxRjWNObZ3hjWXGp9Gm09y4yexnmD51v6fVt41okY4rtf47kREYrYIYVNKgLa/v3xpPWS/riRvq+kb3fKNPRyJOU+lINm5t1K//jHv+Qm4ub2TkuKxEpUaELhXXbrxu+6fhNYDxeLrpMUcqPW9P16pcVyKTfpHLjQVKpJIAw89at7re9X8reM+7t7ff/vf2ucK2wM60aE3JhdbdZa0sBd39+rv7+TR2+IeTd/fKXhaqehhN+8vKYJfF99OW7Chxufvb+xTJz4fq+edd5vVtpe08y9vqrNV/8pbLEONyTdTN0SU8tObjArZ9XDT8PQTXPRKO+70JaOy4YmMttMv5HTyQFw3oV6bWjmbhkztuv12q7lXEQ+zst1rM1sccHraMS6GZyY1iY27mwU7FGPrxU+Ah3bOob9c8TkfDtqZr7zyNBxvZS/veyeiOMFPv0t39xludmb8jD6G72WG4UD5ng9jVp/w9d+tsRscLwtMlwNNzkP+lv16JlJ+eRcUgpc0rjFZ09T3zLDOXpZpu3LORlrmuj2JYW63FHuRL2TDi6c275fbxTkHxFCaVBBNhChCNuFxGh2BE1OCNsKnmGdjrqmxbLqyVegx37JxUXfe7chfzwp+G9BzC4lZfT8hEqMNjuGWfnYZkw3J86v0W2kYAHfaKzTY48YI68DSgppDz26xtJGWykR0+PnQltXGz9Xdu+VTVutx2Mx2t55PKbzfnxnNof3i/jg2Sue4kF6oS4VOKzA3Dmd8g4t5mdjm7HGMf5Y57n02Ocp+rl+B/1THseyQfvyeLoC44qN6dNW9eeO+p5tm6d05+TtNXBOduGdWwFX/xjO83HM2j+tG4OXw/0e2/jntzlYp9lexp+/At7Pp/Dxq3wqI8s/PqtLxMPXi7esR3vf8PiWfn8eXxHH127JFD/Pyt4i0+nqPX8Lv4992LPxWPLeHL+qzeG94178P68CbY+eZ/Wx2i3HufFjM3mbaH5G7j5TnXX4lHzW6JdletdfujhX0nip/TE753QOjtlf+J+nAu5jGNOMzDOm/LeepxQydOJyHg0RrzvREX7tGYKVsqVN5N+Nh/lTjy2HNjZ9z7fbDX2mTl23qI1g8/xlu+Ie3k6x0AcqzI01/cCeXt9OtB8sMxqjYNNo+zPafDyaLgfi04MAABAASURBVO6JQni0ncFUEaHFotNiuSS/LP9lXFexya1j9KNYnhvB/tQRHxFRfXmecqo+k78ZWq5osv3zDwXNubLeigqIKEODki7zPc3ZQjNsS7NtQ3NuTQNy++3b0C0nqBMpFOT+7790+5//SsGvJ/BFQIN90s2XP3T37VZb/Fu0oXl4889/saCF3BRMFN7FzzT8LF8kcoJn3xGhyDSkie1G3RVNWpJTUuBvUz8mSynVRvA357WCR0PWNlXIGelZR8ZH0DTtaRxvSKrrsvKyU8+m2r6wvtu//tKC5vLN16+Y8gENmxxJas3T5dW1fBX8Oc8UWQkF229ofPqFNWgMZ2IKvvM3FIFecGDRwND6tRFMU7H6hufGrnUL+aAo18h2NW/ssVSh9pZlcu+peY99YpMjqJGCRNFKSTl3Cvib7VqKUCyY56xA5rm44PI43K5VioGzZR2O4T2vUvbeY6Z2KbNefLixa18RITGPGNaW0LGuUcjNe2s656St59TT8SNSzZVsRZVlX9V/yqjjiydDUkBzW4mh3ZEGfsJnoW6O47HJ64hN5XnEF0FqvMgLvAbnhnNuPsqFsXiNzo35/nYY7wXGZKTY+fJ+Y4IaCkGW8KUk1wxV+NDVnw8B0+ldfcIcx2MdcDiL1ZkoiOrlKSgOyEEJZx9BLKTMG59ZveuaKyVZrSo6cUzEVZwXY73JXQ1mECciFLv6mmW0eRvNG9aKgfM+hap8/MH5vgZ1fUPRR0ECugHy1XfzNR2JztpP5f/q0MccTFPxfKfr7d6RP3DgbNR9aeMoFc6t5ITH0OHl54hxyH1iZn9PqJwrbmnPjef6+AX0Tp3tc2Q/RwnmNrnxnrMC28zpT/g+/w2Pngc+w2PM+TPPPk/BOq/AOIU5urk+lQKy8Rk5eM/YvzY0R8MYEYp4wMD9iR+D3P2CfAB4T93N7pje7vz4JXIWu/elY+YfxR/v/xz9UXkcjcMZrUdxRsEi1X1AeGxE9PRtTxPU84DlwebxMym/l8g/F+4Q7ONxYP9J77o8lnxs/KRpf3hahf0vpecI+n/X5QMN7bDj8xMmOVFIHlHaTTmMu+e/2mj5W2IX4i1dvoevwu9FY7x1jLHvl9BP5TP4ZFv5VZEt1yH4zXiyvkEfPq8Lw9lp9Ggc+6p6I9mpebVDdx/zWPYcjv0L4zGdX4/v1zLtnor71TGv/D1jR7QS7aYvHcqp/XqNrO71sXMHf853tRmfj0ajX2Wjcc6+8Ua6tZ7U8NH40oK9lZ039QBjx2xue91t41hsem5NY551jGb/1GjdMUihPgXHvBn6xeenvQbwglRegWFfnexMcrA4Qajw2M7Gwch74lOxW57HxgN/c3FOxyDFV9ze8FeYn2Ha9maq2vhPjVO7k/N6RncaXlqds7cH40S+mx4MB/pT++fNn1rfq+XHztVT/N25U32SsqbxOLf+sXyOnrMZ86Y2/A5dWTpyTVKqumPeEbMpu+zW+dJx6u+584hQxHHw4sKbEl7reZ0ZYZ28m91UKWAYDK+5x3WzH3/Gbpiew1jftNfntykaBxrDvAcEvYt58OuGjOAsjcHLbv1ZVAppjAM97S/nYjSGaaPneSJsGr/nvBjjeaM9NllEUgAe6ayEAtqwTh1D8tZ4Xkj2GCw3CnE99vQ/TEeEAp/mRYQH9fzObXgSMfBMF/x7NGwvhQr+AnvPC2sMkhkDZyrEcpIpOhmme3qDSawK/xGhiJAv+/FohOvVIMsN1uv8atxQ2vVoIgaZjl01L3T4mUvAvhtqLnf/8288S5u7e/nbtU7cyaxoNHZutObQzb/+qe7mWulqIfMWy6VEYNxK1zdyw/SepupyeaUb/2noLzcqFC1yErWp/u3vBl2xsChJ14trlbtVlTkhf7tyQwNaXCmSMo3AiJAbvrWpSDH9LcwVzWjho9BIzl2nxfW1rq7wRWHEYm+gu5svQkVMtfp+q5wXCv4rNCA3NDe3xFl+/ULsoohQSkmZhqm/bRpYJUn3d3e1AesYW5rVzknYuYnpbxwHxUx9qL+nwXq7Udz3WpCzYT3Lc84KGq9u9HbkGsTxOk3b55I6BrGKeOB23SPwyVpdL9ubtyG+D5PzRK3mnCMp+TCx7s0iqbA3dFiVyMvxt9sNUyaFZbLuLfvjxq7X76ZxhCPb24CeunitOJfjxGKBmy37WPg8ait/C9k5eA1B3tZDKK/Dda3zwRUkvsnL+59oVAdrh8ntyg5KKaEzkCockmCeyMnIifWYh9xaDUxV8DseUx58jvmDSmj4T4waLmqx8bfVORzDHvgDN5iDdHi0sfFgJZGXfTk3nwNSIw9ps+nlBnfkPOg0V5x9nXtZtwGbAPVFEJ7pB4RCCXhUHcV8QEhwNL5YQ0Qac6DHeo0ej6gcuSNZbyfE9476hIPznOI1aU59Teev8f32tuPs3t77W3gcZzilX+N/7Os1fh5sxx4b/SC9UJcKzFXAbwINc/J2kp4zzvn58bznrMC6Pz7jXyUDV/Mc/Crrfd91tEq+b5TzvLdcnjOe5/njtM7N/eMy+hkjPbyHHNYzdPw/IXuAzrwCPYPht7i91nPwMcVwJqfw3CzmfJ3jY2xn/encPGPMb7T5vzbaSj2OV+p5w5j/uemW8VPjeBVj3WP8sY7psV6jg9eoKQTvMfQpryCrY0DEfUz6mB+s+3zg+pl3oD8G02fcY8tGP8N8pxr7Ne4YZwyBTgPkE3fTnI5PmL2huEV+Q5efzlVbo0cn5/EYpnLPG47ZvIbffL/1+Jqc5m1j/2x4TAnZHB5rznPmbHW5jlT1/MIEqgbD57v9WTxwfmPUBoX59DrcXzsKqhNHIPhTPNbVE1fUHqB7JrWvMaPtf0vY36jd0LMq9D2mKgHDYFDEQPU0Q1PKzKc9DmvR82LtA/XwGBHqOnqYwFz3yGp/jf5YRFAy/84lfO5i4KMA7a6IUM4dfZ+NhqsoR5K1G6xveG5Zlxdyv83o0kJLYm/pGxUXZHCiiKjwFEoV7Fuhv7elz9kzbvyFUyuASCFFAqqX4zVUxugh7A1frfnr0bBvj2lJA9X6KSelnJVo2KU//lBKScqd7r5/k2hI/v333ww9cYfmXL66Ut3Qu1u5KXv9z38qAtX1Rpu/sKE5dU9T+Qr/oZAbtU4y0xDd0NDsabRuaOZuy1bBgrrlQinQJIe4WmpL4d2wJIh66wOvY9EtJAqYaCJvOARC33qb+xVRQonHDTm7ger8uq6TWEu3XMpF94aHJOdiuXkd60zw4KrnMBT8LshzQU5KoQ7balM3LZyStuRfaLz2XdL2OqtfJqWvN9riKOWslJNsK2qXiG+/K5qwHsU6HT8iqadeQ474pcFsXs2JvKsOedletgnVuviY0nuWrjhc7NfidqvF3VYi300X8pPJNvVPSGPnmD0HKEEb3ru8WJIau0B+hFDKed/MjSAQfNtHBKHDKrVmhfrwDBDGCtblprFHlGT02BWRJzWMwI59FDY98TO5RgQ17tHghuZxf3u9XrsRKWSY3itAjOcR6ADYhA6RYB0joBt4AhaFCvEjd+qurlArEnLnIy7HicCGPcUJHOQ+l2Yx8x0RmIRJBeKkUE5+lFwLFqUI5F6vAfvJO1JV6dHfUjccKFIe8rNk5sWwiLXsYJUIYprYYZgWZg2Qj+5Dm0fiT81o62rj2ybbvHoUddbPenkBxpvnb6dTvHmQow7HkY8qed/8ZmHl40oXyaUC71MBv0G8j+dP4NVPqik+QVqXFHYVeKO9qW5+5p8TduX4UUOtH8GfGlF52W3H/jna43M8WN92DZ6P7T1vMo+ej+UX+jNXwLvV8JnzfKvcYvd7Yhv9++EYbxXnpX7GuTymX+r1ve1+ntf9+pkBvz8fG9+jUv7xruFN/P90Tnw+Gn665H/phNtrv8f5hVoyxVjzlGys9170mfGrms/gc/Oohhi1EfJyP68C/mzllMVT8lO2HyyLSIoT+OB03j2cT/27B/kMAbxQ4zPk8oocpj/XRIQigHYwPYcqT6+IfMzURR1joldFIfk1wJiIj03dr4rA7pjChB8x6Lo+MXn+WtX8tOulmI4Y9JvMY3L/Bn5OSREh9wPNjxh0cxr45jVEhBK/c3T2Tc+m9m00vWzfIOXcKadE22yjph8R+z5Py6+jP6ZISpm4xHB/KmEX0KKu1nOkCGzpr1mWyMO9NcO/X1gvqLu/qGhEhE3q2pq9GV6rkTyRdazI6KZtub1VNpOg2Z8BsNA/lzdafR/+vd206LRdr+RvBa9pvHbXV7r7938cW4mGb3d1o+X1ja5vvnIQJC/g9u677u7umIQc1P92bmJhXqR9bWkG58zCthQJ31ZyM9HNzKAwCcYS31pkrb99U9ms1V0tVQMQmdSdsdLNNXndKEWIOkiJaDnTaF3LeS+/IPOchnJHYxcH8DOb0cvN6Jsv14qbJbZF235Tm6k9OfUUPHKil7nVguZpwrkL3Skpg7jfSP4T1ZFqg3C7XmvLfEOcxXKpBBbLZf23i2Ox0OLqquZEYEWE02ApRZFSHWFyw4+Q1yKuuoGI3fwN9IobqzSNdb2QUYiVaFIXmp1bZAZm9Y7AF1QEI/tZWFPKWfYDWwRTuyqPX6o8ppxJkbwiUAHEhWiq9D232qxWcpPezWDKopLC/3OBOPV7vUpUHyzAE2gWauoACVuDE6vCWg6ERyYRIecqcvaZqWrQUqhQh8gLBfuiIvLcKnWd2uWaVlsLK+qBR9wrgsFgaLenB0i79dR4TeuFI/vSc85yfsiveSL1mp3k6MR0cibVrqbBGA1NNh5t1DDmfyRNfnU1T43jnOZ0x/LX0c179VLLw4NrXOtdue/28HM4bhWajh+TfYtao7E1dVs8Vsb4wcwxxrLn0S3meHyeh4v2r1mB8YkY07/maodVjdc5pgfp5fFHV2C0Jyff/8/N821eQ8+N9ivqjSt4in7e2kf7XH/K7jF/LsY+TOOi/jzW/Jg3huUXfHQF2pk5J27brXN0LzqfoQJtdz1+hnxaDs6nofEuY6tAq8x4bLLfYxyvvNG/x8rfa5Vv4ffg9b9ti8e986YxHZvChM/PkPWzPMRjCdPdbefGbvrqYRyl0aecBh8BDDil9SBrPsfjg/RCnVuBQLEB8tHdZB4fCX8rhitgfIZFt1Nfc/ksSdVk3u/ByzTeL8KP9ey1GfNZWNLwWMN9D+Ox5BinnSBG3htqk8vuH6mbOcUjpQNG0JsZ40A4mbScrW9RhGOZOkTEPP9QS4qIHZIStP0H+YgrIng8vAd5KKzjUhyKmUWFW1dbHtz/W9Mf87/b29HHRKhI1jH1gC19vA29Kvd/UoQiogpTTnvajAh6WvSatvT4/Nd8C/2iiKg69gvF1vDIm3cYCpvtUXVS7Lkp0fB0Q5G1KNG0DVRXNGP/vv2u7ffv6hLNKDfMctbV1xtlmr2FpHo+MFjd34vYSjmjlxVuXCHb0sC9//Zd9399091ff0s5a3kXLk+4AAAQAElEQVS31Zevf8pXKr2u/viiNQ3WIJnu6kqJ0QtyI1FJWlwta7NOQdOuSyKcNjSQC02ysuxUAfPeecLrvnxRInZBZ3V/p6WbtBHillLSlpg9enIc6ISPnrGngL0bz2zAlgbq/epOd//5H63XdwriJmzdWMxeG4X3PNF1d0Lt3+zd8kFMuIAgkBXi9GxQzkldzqgWmsErhSTnYDuRWMpZKSOHFuPy61c51sJ/RpuaWzcCK8O2xM/kMTRY8cn6rUNYiVi5W+JvoSVN8Iy/jI9Ua0sM25OXD3CpB61X7xE4X8RKXqsJYJ51IUmpkG4oLI8wSzC4B9p2lm3YT5jyeVIaZJxBFWzCc/IXVzINr/AEYSrLGu254diG6TGs2+aWN5Akd2FN/X603i4LkyqsPxQiYK1z8f6zT9pfBcqY+SAMMwUPDWjWeR2TKt1kdTRvBM1cjr+rSU6cUc5iBDFQ7Xd8kmY23HXtrXawaqZNjznPfJWyhbJkQLWBc9ZN6GKgPFhTJuj3uccR5ui5qHN65s3pvoBH7YshXmQxt2cD8vFtwTE81n57zrHYjf/2EfHYnLcRlhrt0fMGDhJ11FHo+Rcui4GlozUwHQ5qY3iszDMerDuFzYjzlqnb5RFc2D9lBeYOzW4hPqQ78v2GUwfUsldGni6vznmo7zeM9XnvGI326PkFP6wC/iHUqHvj/Wg4I6Oqyrnx2TXOMLmojCpQ68e8jZDPv6n/OW864z32vzUT/Mw3hfwzbEvm2OgMLbOuYXqMsdx8zy94lwq4vGO8MMjYRaNf6Opi9gYV8O9fFfxeEZEUe4Qi4g0i/NouCj9vnEJE1DpGvGz8tav3+Vd3am8t+2Er8M9Ap/DDEjsROPg12EClvfZ7ZLq7PRvD7PH8GG09A+dq8PytcSJ+FRG77cmLQlcnWE5HWLM38Wb5b8q8OLtU4GMqwHGuTx+i+RnA8HCbMcZO4tfgU9ip/fhhnLvpH5/R22bAmsa/9lXn/Gzkse4PvRTaCdoDmfmWT2F+j9yYyk7OnYAx9/kC+cmHa+Ig8XOZMWG/aFpYXE+PxKNxzEnwM7Zlg25RSlkRw8/ethtQVKiB9YyC72H0QkxNALsunR4Snnij7RURFV6fa8kW0PaKCllf0PR1UsYC3S224ooY7CKCGa52eUTQd4C2ryrgoTA3Ig26sGj1sZ46D1nXsohQ8n/Ea/OIBxvtLvvCpSIGWdJfdzLKN8bvNE6vrnW1vNKf/8//o9RlKUgQeEHCKCIgi/wnnRc0g63ghp+LU5DVuaQrmslGFsbcVBsuVcHa94pGrTviZbNWT9PV37btaqGkyLl+fGG/zNzXEmsbXEjK5OXNXdGAti9FaEvTNxPzHp4boFUZfkRS/+2bIsgbbImXiLOh4etvF1NBpVyzxHHoisbzNesK4qRtUaJa2wW2V1mr77fyV7/9jdfIndJyIX+ruPff6bYBNj3N70zjtVssagqw6p1SoqnMWn0I7JM83YCtSsxF83lLTdbw17e31Wb84I3raVaueQLYf0pZifVEEJjD64b7+u5WG+y36zVui9zQLquVtttNndtfRFQ6AjsYEcNYnNeOhl11zLMPxwvyN38PdJ1TyuQBLPcB770hyLrlQm7oF54VkYgBz7bJtAngZTPM3hFR92xWOMN0LmZ3i07Ouc7x4XFDXV07y4OzU3b1cfyIkCLp4eKM+jA3BuLhADbGzEj9H3HNMx4JRgzvoc8RZ8U5RIRiJD4g8eVm/2a71oZGe88zpBxXxpR1eC+gnns3S4/Ptf0YfWfW8FYRXcwBhV0YcNr3oC20H6APuMZxPyDc4xDj50eVlvr48DDO8BT9YPEsauxyZDhmmx6JZknrTDGreGFeKnB2BcYn6hyjl+iMY5yiX+JbB69n895L1dH+KnvqQnyGCng/Gs7NZ26nz7W96LkC0wqadz5s7Z9Dj8HykTdPjRHrbPKp9+9Zuc/T2REuii+ogLdzjBe4qCb+vaChMi4Pn6AC451t9CdI6xdPwb//n8J7Lb/FfC//F7/vWYH2/BxGf06k+hPvMH+g9Smv9trvcTbB3fv7w2rKfnVV3/KGyvDDg7YOtfXmV4vtce88iHqIvei5hP02HLUNJHOA/WH3j47/YQv9JQJNd+u8Rb21VsHhGEwn97HXhc+R/yTZZ0x/9vxPLXW6Ns8P9c2Z4lDj7WZz52scW26raUtPaUPvySj0L14b3z2v7H6J+00HPZvHnq0b6Fjf/a+evtljrUNOBL0xWBGMw5s+s+Eer67RCT3jsYY5g5blOSV19Hgy/Z4I8/XoihhiRjDSM5sqFHiFnDbrDa3CjSKiwi2eCGhhR79yQy9yS2+zhxa8np6huJwHg7bMt9utSZmXttdZ6z+Wyv/rD5WbhfwnljfeLJR6grrDLAL4m7UiWs+GFpK4c1O1W9Te2Hp1r/zlq4LGpz0HhR9SkrqrK5qJvfIiq2xWFsuye5qc6/sVi9kq5U6ZTZXjsMgAlplXG4k0pv2t12xrZJGS3JQsLPLq+hr/hflCIq+rheMV9dCZZp9SaPgWLDY0dzNxCgdzS8N1sWDd8CJlL02+AvmGAi7xu2WtPXXI8Jyb5VvmEYH/tVtwZmnBK2q/SNBFhQL79PfEUMCyrmnnDR0RStQpAh/wbqmDN1YpKVMrN9ZTzhI2yTrEc77eh0jY4D+ws2v52hEdPus3h3NSwlfiwNlvQNdasZcpZXl9NjPCtjw4V+tuqImYV6AQEdVXjU8ePSgGuVF0mW+7qo+viOCAbZQZN6u1pFDKrou4Chjd+Eisx/aF3ALaUtOGafMM041n2jg2t7+Us5LjEsO6EUnm26bm7/qRY0pJVY+59fZgP/f0MQL7KrKtUSejB3iOKT+XjJFoT/pFyXDdxzrQqfmPJPvozSPfzB4mRX3e1Z9hm97Oqfd7R9ah7GpQJ2c+BHoNkL/d3dbu8bdb/DkLPuf5cY6fl+r4paThpT4udpcKXCpwqcCPrsC7xPc7V8O7BLg4fdMKXPbqTcv5Kzh7xc839fcC7D3+CqU4tYbC745jRAqNccr2I2T73Ha/D/p3wjE+IodfOca4li+h36M2LQ/7Nu3xgp+vAt67KX6GVfh1v2E236d+f7e8YdbBmBnjydvQLbbHYx55f+Pj6GPSp/nV/h1yfzryReMTVaDwueopvDjVer5ebP1Kw9PB/drwygCf3/x0CT5P/k9kEhGKCPEwgJ8jZfBzb3v9iwjE89DMFRFKO+hFV2DVAPnojurfvYoIuhXE0htcxeu2H++tR1DOeP5GhCKCsvWAHh1+IhpvmBd4FdS1pyfj5nWQOyHmb+dgTKXmjd633H7p9z639S/U2qTGIqZp96E8NoxlEeSNvXnWyzlXNc9N9ATo6QkWdCKCXhFc4kdEjdU3Pmzfbd/7Fjsvb9Tf3Wtze68CJJxgtL67lf/c82q10v3dndhRepK97mna5psbFYLe//c/NPtSDVpolm7R3a7X6pZLbdYrre6x86sNKkFSPrAh4Sr05epa12BB03ODzcoNQy+OxCNCy+VC/oZxLK90lbJ6NjrYkCC3EP+lpEihQgFySvI3irf39woaoffE7uFvaQJbLha7Ju+eOGuabW6W5jTYb9F1czvIqxDDujiml7xRurlSul6q3K0Ut6tK9ynkjXAT17ilNlv8li5J5JV8ACSlLtdv/NqfD9ManY6mbE7ogYhAW7r55z9dFuq1lutX0MvUDxcikByjjgk7M1mL11QYI5IW3YIm+sM3fMVlWWGdC+I5fsBbLBcKIPxY7jW4Rm76ZvQSMV0X6/fYBnrh/cDWNEO9TTv+MAl5bj9bat3lTjlottY9qhpyo31LQ73nvNiuR9agiEGJxwK/gnU5P1j1jpjXqcLdQ0QoLToF+UZAp4TrwS4i5P8RIGV4acfbjYX99vr7zZpl9xou6zQMnPqInzq+4UPPWsfuEjEqjxqO+QPtnKTgv4TcCJ+csiX3HTjzxWBdXpuhZ16B/hSwfoPbT9xCdR9DrvNR/IylKSR9DlB7dI9Px1g4528sfxt6iF4O9un4/pyOWRDz9s/OPjwe9zVoz8tx9KH3qVzGsg9N6hcNNq7nmP5Fl1uXNV7nmK7Cy8OnrsDwCileIR+gy/VJK/CQlp9n/hn0GCx/0L5Qv24Fxjtt+hiGChxK/TvBFPM/s4ztBk+/yuN4Zafoz7HeUxla9jmyvGRxqcDvUgE/687BZ6zH0z/9jTXmVjCWN3pOz7wm9+j5W8C+pniu32O7N/YzjjHmfyZ6bh2fKb9LLu9Rgbldn+Mdxh5rHErGs5/h1I/zvdCfrQLjE9To4zkGvYqG41pPS17Sy2heU8r0SPiMd9JvafI2RoQiRZ2m4Lco+ih1csbDoF/oU/p5OG8QEco5qfbCyCUipPF1xHSck4b0VOiX2d59rYKv2jfCl/MwH1Ie3dNb05trc/NMG6aTvn/XFQ3d2kCLUE8TdUtDbEvTzkodjTU30IIGoeeOX2imppx11V2JFWnZLVVyKEWSv22qDvZNp03aQoSCZmiBJzdJQ9IiiZxpkG4kGry563T19Q8p5dp4tTBS6P7vv2lK36ps+FDESFJPg8t/utkN6A79FflaP6GfaWT2NJ3TspMbsust8QlUGCOCwm/VkbcUStiKj/6V4dME7mlg57wQdVWkpAV0omkdYDgHIV9BHMujqH4LeHm1lBvlaVvwVrDt6p9htk7Cj23ciO2cG7nIPPIx3/JCbOt21CAD00JeWKfRE9yek2XhHEqtmxvKbpyXfqsEn5uEihJNWMP+e3w0eF5osvc06U0bPflEhNzANt/xzK8HihxMC7nHlLMSazBtuWseKUmktCUH5+h5Jn7P3GO2TaBThHphWVvGvsI68mUZRceNXVmxjhHBGOiigF6k4FHyegr6dcJDxI7PIfc+w5q9I0IRD2hKmfRgi82rsO8GsfcVQkkhhUcdXmE+OORK8CNm+NpdTWafKUuMta7aXczNqzPoFPhyKYzK9IMnDZ7v0PL2uGM5n+a/cC4qm/2nwKyb3YMurqvdVeF5D7Zp2Fs414Y9c0qwHgHnOAv0n5kLFpMb/45xgInKeEoNaj00Ctx403GsM/Zh2uYNnr8npnmN5nW/Wx7TseY/ZY7mI/JBlXqaf3Q9FjYcVXqegNc/NXBui8G87P7HBw4v/ojpF+Qx4J51s6SHr9Pv/DwsGBfwTs5R+SH358grIhRxHE+Vxmf0FJ6y/xj5tNYfE/XHRjmxZr9eK0hvDKaX+/wK1PJSP9fyAIcuTj03LDvQrn4OOE9PWh5Pa/4YjZofoY+NiN71PhZ3yj+WBO9V+/evObraTZ3Nzavi8FD3ee7sjHiD5vyj7eclA/eRHL/1+T6If6XHwp78QOx/fJnWtPCrhlHL3so/Hg8MJufl4OegiezRzzIHjt58Uvid4hReGzBSaIzn+juVm2XP9TevH/PsR3sx3asjZmP21OS587GvXYHtCQAAEABJREFUGbrw+8SPxExKb8p6j7U5wYiHPX+LGPb5O+ItavcSH37d9etKfSvkNcajwadX9S//vcTnu9vwWtsbPGf7HQ5fYjiTfn3wQfLoBT2ChSPs9eBV+tho3zNA/eR94NP2E+0qhz9he38qpvw2b++B+wI0AaPXzFDv5t+8AyBF5veAk6DOL9pX9qnsP8vgVL3w5xCyrHeZ2FfmGQ9Tu+fOnwrxlL/3tn/K/7vJfWSNdwsw55gDO2GX8fnkzO1fH6DLGGO9ET1x93jqkAfPGxb9ZvPH4R5xavxHXNXXBlKJCEUcx/DyEPwcPg+eVge/vumVa5v6a/Op38b3yBuOJPIzgl8MDNNGy0fz18H+P2df59zVWIeCep56qb3fDGPPHKaKeOsEzn2wS+yFMcykxBqM9nJt2mhz63kNw9ir0RFhlqLWopKPHuZkEaFMj6rJIpqfYdzn5nMleKw5gExXaLgQeer1UtbK8/Op8rxhgQPgFpl5ztuwYqLplKpAcrzG9+i+62LRKeKh92WbiKCm+PQEWLf2ZRXyGfE8UhCZXg6PQUtpy2fkSiiTh+VQGo/WT5vVvdY2WHa6czMVrauvX3X95YvQVgQeAiar5FbOeGZ+dX2t1Xat+36t2hjkxSRu19L9WgXQydU1jeHe9N1K3xdS/bd03VhkHTllGoK9hP8aQ8MVgXPkW5rM/nZroREdHTHrN0iLgv+WNKw3NKkLb6BX1zfk1JGr76INvMyq3cB1/EJeG8wX//yqVIjhRjILcZmYKRE/if9YV6Lw6y5k/UK8/m6jLU3TTOOzkNd2s1HdOHy6NrZ3QbfUb02+rl+hwdotlrUJnGmal0BrB/+bxhuSWFdI6yi6pQHshvaGpukaW8N/ZtoHK9jQiFBE0LzeqMPf1dW1lsuFFuTkZjZSeQ0eCz56GtlGRJBiUU89nKMhFSUayc5LimqXrCcuahIREMMdAQ0iperHa9+S3yAdHiOGGPYdEfRRXGDJuXsdG/TdpA7UnWumxhFJAWApIhQQhvfJo5vgztE0ov1tecpJHXuUOQ+RRhr4SeblrHY5pzFd5+i10TJ7CDIIJoYqHTwOVM8+9z4HnEFRR/FMq/bUSoZ2l2ljN50OrofxiI/PLfu15SwL35rkN9aPSNKRGIHiA0LtP5lK1MR+iXXMXr6QR4SpD4DjhLM7idclEpgfA6LJ3TQf2D7LhshxHpq5mh+PM+IPZb1tDvbW8KHLqMFaZI+VMXowzxixLuSlApcKvEsF/Ew7hncJ+Is6PVZD81+yZNs1PMe+2Xh8jt3H6TqzObx3BnMxT/HeO5/B/6kMprLB4vBxrHMoGWZTuef87Fl/Cho0Lo9vWwFX2HiNV9sbcz7MP4U5G/NO2Yxl1r3gWAVOVeqYzfP44wjPoZ8X5aJ9qcClAp+1AuPn/TTHQRa8gzeo0n6cYtAYcwfO8Djmj+lBeuxRR66A/4CoOQ2Pgm4YOH7UM69A/zEC3w0a0Y03Hi2f4kH+INGRK+AfR9To4vEBesEV2LwEmP0S90vW/h42n6OY/syy4SGj8XrNHc8bbf7z0axfPgbPgDkIvs64Ah2D4Vm3bYIGzUnUHKomvj9+3Od2Vh6k+G73eO3jIMf40pZ+VIMtCj2OuT6I+xLNi2mjzT3a9hjsc05W6JXU3or7KyDRBzG29DncO+zJLeipWC9iiBIRiojqbuh7STH6z7MBGl1BVy2Y+3dkt2j83GM6czvWhl7SFpi2SqtHm7u3ZZ02t05EKEb9LtMpJ23Wm5qd+3+L3NUvhlrfGRR6V5VmvRFJEeFphWP2rF8KpY5m5RIIg4xTBy4YGf16zV70tVHrf/N3saDxSBMycKiU5W/gmva3Ubc0dmsji0C2DeQpshLz+2Xo+m5LoYpWIumbK4WkbNn//I8Ko+Ovdt9GrvZsYKbJnGjsWdkLjgisuFl4lzr15OmmZESQztDo6mhwarWpTehCY9Y6ufoICrZWzRHfwWHc0NDFVMUbgq/ALtPEvhK+rxfaXGea4y6ndE9z3JTr4+a0axPZRacBnpIWxL35809FBP428rVxc5dcFTRRaSQu/G3n+60y6O5pJhPvqiQt8eP1DPmEcmYtklxTx2sQCQSySB1xEm4zY7BHrNT5p6yUASOqlZ/ILSIGPfuszcZSn5y5wx59N5ZThrYuQE3hkTqZxpGan559rg3kGOJaJWNrvZ4zVOXIckrVxnaJOCRgFVz18Id8zEN1z7c9myrDZ2CQtzhFnrsh63qIKyJ45HYSBjXYy4hvfaQq5OUnXaPriH6PfoN5gldtIsmjcxdXxJCD11aBXY1T9RPp9piSH7rH7qpvvynLT0DrJXLMu9o5XqSsnJJwBvoBVjyA4yDjbKPwSGJpg4XFubJnEaHAd4NlFRF1qPlBeSzUqwHWyTtSqGGv6Lo07JlvSQTOGiA/8G61HY/j8Mf4Y50PpR/tQ8vwQ7N402DBEhre1PFncsYa/Xr/bim9t/93S/x3d9w2bjx+XE3GURv9cdEvkX6bClwO12+z1ZeFvnEF2nPH4xu7vrj7JBXw3hb/DvRJ8rmk8fwKvKdFPR/vGOC9/b9j6r+66/a7scfZtT71umF5w6yDd2a22B7fK1Q9v5fXz/cq78Xvj6yAD/fx+EdfF46bPJY4xHs+Px9HPOTU+HwCzueb9TPrI+Oh0XT29PM/Ivho/gHTWFOPbzZnfUkxuOMzdpoGOoB5xqDx7MeIUEQ8264aeN8bYCT8NDDd3xGJfkausNy1s9D9j6SQz6F5hV6c+YZpw7RR2FePRuCPslAGHnMw9gDawgkiQq1/I65CjJ6mp/tH5pedX4/VL3PTqNJ+KSI7OUfPz0GP/0hYEXes3+M3wcspqesWICsiqAl9I3qCzkdc2T0yRvepUk5Qw+2cDM88llFvJuIhnvtYOSWlRF28Tvo+ttkSw+MY9hOR6jpTL5zgNMEwqiJJFxwYEaEtO7X4ciP/qeBg4/+iaUs3VVqt1W1KLVRcL6WbpXrnHqrfWN2K/646Bf5j2Wn7/U79tzvs7oUzLf/4ooR/gfvbW3XLBY3WO/nf1TX8b/puaM6u6eBv8eHcUs4472uTdUHjOuWszf1K9+isWXi6WigvF/Wz81UX6sgp3W1U/rqVcshrISF0Oi3IKbpOKWexLORJQZN7Tcz+dqVYbXW1XNZG7PXVlbKibtzwjWAx0+6KmvOGNShS5XU3X7SggV3Ef65nwAZbsIoiUS//6WjXa4tJT+41BvGxUCannDJGw52Zb2ko93fUbrWSaF6LPfLGe0OrFr4VfsA/MbtuwTQq4KjnkGZqtt7SCIcuVbdaPjw0HvacEBU3D4kdKSnlrOR6EN/f7nXOESHXI1meQh317Iib0Y1ICiBf+HOehtC1XORf/WJnvcRoVcu9Lz1rtL5950Wnnn1JPFFsYz3LDNNjmFcbteRu2hD7MNYRsVLOSjkrclJPfgYDarGDFGH6cIwYePKFQUTs9cyaIiHPmfzZY9e0yrGro+Mjd7N/S3PeOVT+9MFf5wdB4zdYywApNFzeX1Mex1BKCmDZKUQMnvxoiL2xftk970x/Dji7KeYyG1dhSj/WbxqPJQPnQD4OP4jZkdEJm5Hv1A6Gj520FTA6vxcHt7HxYgcYksO+YqdoVCe3I08xUfkFpqdq0mRPLbPpnRqf8nGRf54KHNvHl2R4zNeYf+i3SSq3PgHh+OeYk8/jqn15mK0A9Ttau1mDJ5hjf0+oPike+zpFP+noVQr1mL3Kw8X4fSrgM9Hj+hSsg8rl/tAKtOfMeJwm4J05B1O7y/wzVSD43W/A46zO2V3rPLa8cC4VuFTgYyrwHlECp1PAGt1j6Yi9J8fyRu+FH0C0mONxGtavXU9hajOdn/I/1X2f+dwKnhOpreA5Nr+S7u+7/rmTY97Tu9tq5vFp7VMa9tBwSu+47HXW4uefAXrR1aJ7fJGDdzVyVg1vHcg9hvpXZ+mZmbZ/j4bp02hZPYz+lu8GXx4LfSXbe+zpd5jfYnX0QCxr2HuI1FgKaGPPaAR8n/AKDN0XzPT50qS3YdvSeivYRoQiAorP5+FHBPOHeFUw8+D+SmEtXgMGaNTI6s3DD4z9XZgbEbHnjYktvRTn67+Ku6Uh29Ejkx50Cz0WN34zvS09cUUKjcFEEc52MIxAHqnyErTh3Dbsz4Z+WE+uOaX6hdUN/aYUbFJ4YxBiqvvbu9pQtdCf73U0/NKmV/56o5Bowq31x59/SilLJNzTkHJzK0fSPQ3KDU27hL9SQnVR2Cy2Vl9oGVk5JW1WNDH58Gt7d6fF1VIbbYU3rWgo98jTstOXf/1D+cu1uusrpZxBKLoOb26PSonm6u3td2LQ3IW7QLakSStnaR/ktlCi31ZghSInpQV+aAr3/RqeJNZ+f/tNhYUG+v0aX2yQv04Nq/7J6NQtUeu1QdfN1i06W9bMklTgWU8q+uOPP9TRvNUXmq5frvT3f/6tFQ3hwuYLFDZ59e2buuVCmZQS2LDenDttE/khd45bfIo1eNMiJXmswAda8gZuod0wrM1Z/JgvX9AFWb+DAgm1C/YqIqptzwEO/DrWxoeC/drbcAZ65hHo4qPx7afmUAgA36Eyax3iUA0as4Oo1P3oqWHPehLrMoRNs/do++oTnUbX0Q8p+ZGSFjnPgo5tCj4s8OjmboHvOOYZVYckIsJT3McDyCNi8BvQPb5s71q7HjbosS3so4KZweA7IhQR4kHWiYDW6HI9p7yReE+iV2nGZP02UqvEGcg0zavcD8gU5Gvs5o7dm2+QPwVCUiTT1EKgZw3GlnUYPAVV1zpo8ji5Y7cWRteawyavU1y1nvYNfep2HRv2evirfjzumW9B7PI92xX1oRY6wAlj3Ltmzappel7pZ8ptZ1Tbz/DgFytjX49pUixQO+yGNj0Yq9kpBcuq0okHV+YUTphWkWMAzr2MunHM21h1PvXDYXLTUnifjP1ejRWaKes92Jg2b/KxzZRuOpfx56nA3B6Oec9ZydhuSjc/7TztRl7Pi4HYFu111e+bRpsPI0qX+3gFakmpop/jBzhu8qSk+Xn0mvGk5WOF5uvY+NjidRxKcZD267xdrN+1AtPNOjZ/1yR+befHStr4r119ff15rZOL/YdVoO47m1Z2eCrwsdftxn/K/iL/uSpQzwcptxHy5N305sY5w6nenM4vxGufabSny3T8hZb6cy5luiEHc5ZUz+vutbK9Zo5HVN71rvGJMDfCVkj1V3ddrksFXlKB6cEa++Dcj6dzdDVHb/ycqPScMrypPqwPvWt8IrYR8py7fo7N5+LD6zmfTPQNfGLhzw2fcLK3tw8QEYp4wBPm54tZ1/gl7HzDl2mm2hOiJ8Za3DMo9BUM08ZzvAZ9ioioJqZNeHSMhlDIe5AYjUItB73w8CQiQpHwEeyftQOC/YtIEqB8alfteYz8R2DHPNFb6ujzWa/H1jnYvqfPEaIWFabwjc2W/lihLgONoy8AABAASURBVEPEwsfMvQp+DNfISI4NT0cu61rU0Z8M8s/E39Jnc+/Nc0OEa3oe3Te1TQQCEydQ6BfmnJRTUkRUNPWIYR4RcvO9oxeYoCOiqjj3JBK7/fe/dfv3N+UvN/ryf/63FlfXWiyXiqtOSqGrjaTvd0o31+pDFIJirNdKNGjrN3+/3Sm+r3R1faOOhq2bpCllJRrHgW3wpNv8928Vml2LRYfOUrSgdb+6k/CnJHVXV7rC/w24vrpWRBLVpqG4Vs8GpeWVemK6i+4/OV2gb2jO5typXHfK/pYvDVXdrSSPbmR6k41l1obG76ZslboktlF33/6SkNVmL+t04Z1fRyPOcVg2+W7Vk3emYAVG5z9dzQYGtMjbG5VTggzd08yuuL+v9DUN6uXNF/lJ7XVEYMApjRgO4wq9LmdyIBsaqM5F1CzD8wGR9fhEzHlFDLZJknPJKckN2PAe0YhNNJUjQnJe6PiOIA6Hww3dLZ1+N+a7rpP9em88RgQhk/x/aLQ4ge+EX00vH3Kwpe4ZedULZ3SoaD+lPml2fGKYwpSQSQvytQ8mlIWDIS7HzIOvLQ128QRBiEooWJNfONzsLTgxHRFK6GfOUgTrNN9gPzW6IqLOEv6t27vOcAYuxOju8JV39WGbRpJGzlntZI5j7KbOvSKGNfmFwkjoeGwYGvkb9bzQ2DQiZB21y3U02ryNw6FiRqaJvHaIGOhgHgGNhtfOcPymbjXXiUZEKKjbhP0Dp0HsBsh3vP1z0N59C+lxxzxHbh1jZ/LJBs7No4y8wCkeKe0YU71j8536mw/H4k35bx74XR0+L/up9nT+ONWnNR7bXDjvVYFX+K2v/2P7uefzWP4SenpaHuZFpnc+TRq76WX4DBUoJNEA+ZPcPkZj/CRpX9K8VOBNKzB+Dpyi3zToT+bMvwcac2m7ZvX3aX4fNH0Mc7aflxe86x7i8+Z6yexHVCAIOgbTk/dYt9GnDJpOG0/p/syytr6nxp95jb9+7k/tnuXvWwVHmOI1Ed/S12vy+FG2v9b6j1dxus5j83kPY+15jYE71pvSg8bh41TH80ONp2a2GOMp/al8bGt6Kj89t8UUpy0+UjrNzPNT8Qu9tPozLp/1n9Kbk6UINYjLdERSANMG7IO79SwOmKOJbY0Rq5L2lVMiHv7heF0NTM+6e/pYm+1abpqalh1guaFPtOk3MtwbglXviJ1CnT08WMfY0m9xL2xDf3JorwQuH2CdHt/uz0WEEMoXlIc93Jf0lwjtK2IqlSzfKyN3LybsLKQIHqRh9Ec1Gq6hD5UHPqyIQQ+y3hGxlxV+v9nQ01rTM3PORlXiISJ4fLhrrViT99F6RkQo+VupN//7/6h+exZn/bdvElWJvBCdUkg36XDGsKbJKa6721v9/fffNK62sqNCgxZCbqBFJvkFoFG6wmyLk+2yU/afe/7XH+pptq7hr7wJNJALSeWUtf1+K/qdivuNyu1Kq//8pdVf37R1M9dNKg5BonkYHFJSUPDfENvfxZW8sC15rxZJW8dIkr+RbPsNDepMg7hb9wqQI6vLnXo3iROKOOzxXz9XdawKyX+uWX9cq5B/Rzcn364Vq40SjULXK1HAxZJmNuOVG9g0fa9ubnTF6M0uq5U6csa9IoKYrPN+pUyN3Aj1er2GTK0igkX0oFR5BHOF7Eftghfw6pS9Es1YsQb7iYjK9uOWmkaYkiISW1Nq49WxzHXekUIpknLKioiKLftoWzG2uBGhQoxqS94RoXpRo4jALinZFzA/YqhnYS88J3gd2kPPoa062DtG7xcyaOGr6Sg1H8MzoyD3/hR8FuiCD9v5Sep5tbNqVEqWD9ToEbuUk+r5pMmfXHMFobLsq7BmoWM5LXn5LCFWuwrnI0XINdrHtBCehzEs7+2PjcFlrbNT8xm1rOnmlKh/Qo4U/42vSJV0rEowd2wDZSnQ14nLtTghbqLCOfG6jcqzXyfMGORWeU88RAo17FXto2HPfEsicGYwvMNdXwdO+D1Hbh3jhJuPFXk/eN4MQd+vdoP/y+NPUwG/Vhg/TcKXRH90BS6vHm+wAxcXlwpcKnCpwKUCz65A4edY/x5VYRqMnTwlH+v+tLR/ZjN+2gVcEv+QCviMGO8VzL6N9/J/8XupwKUCjyvg55zxWPJ7cLx24/dY7a+3Su+d8dKV2RZEBB+HH8dL3Te7iEPf9WdOPkttY9N79viUAWvzz7FVzT/f8jm7dnDsfW+gKrz+IbFOo3mKGNbt+dC3oCtC/8W0Yf45sK4RMfhz7kZEiPYILZcC+r2rQgzDDI9GRLD0xD4n+Sr0VpxrTqnyIoIxLKq+ImI/jzjUSfS7cu7QDeWMLA26ztEQV7K96HuxB0zpD209KGLQjYg673JWTqmuY+BUdn1wb83r8yQiaKkNPnrWFxHVrqf3VeH1kEvhXG3p65lnWlz7kTNQDHQaL9JDVJ+H3rKq0xOvpxau7bCIRJ4Rg771GlIEyf31twrJ3NH8rQ1AoUhzcXt3L397N/3rT+nmWiual93iqjY4r2h8+pu4Wm+1uaKJdrNQf3un7bfvcuOj0Li9odFWkNOJlfVo1Q/FIqcFDdPF9ZVWNJX9jVMislzUvt1qjZ/l9Rctr29oTF/X5mVPl3tLTh1xbVtoIKebK6XlQstVUf7ff1DUDE2haSD36C9pvi6QZxrCcbNUvlqKPq4ikrrlFbZL0dHTipy7bqFMY1e7Ky+WWtIEDxrGoum7cRP0Gv1FJ38LWYpaYB7kq22KaeWsO9YVrNHrsiynJJatYIwwV4oI+T//Oegt6+lpyIVz4EAUIK4INACkaqxGw7Bf/x8IOFFirW7UwkaPm8Ng+iEe+ZJB1SeRwkFh8+tB2euZ2GHNeo3dtPp3fm3ukePloaLHnwl/0zalrKDGGuWaUqhBXFv815ryhGA63Ojn7CcUCQ4cXAzr71if9ycidhJVmbgiQqnLSplzSN2SfeihBpD1dr3c9N+uV/I3jd3IR0sJe0rjW9vNGmwr7SyMasxDRKhjf1Lu9rFhz94RD3lawX4cJyfyNJo8kmRIQx6mqYnPQ85ZTaaZyz6r3DY7eYYekPGH/Y5/bIiUHkS7M1MZEXWNkaJO3/bBmZ+DuajOZ4w5nZfznvL8HHnTfXk272HZsvL4Hv7t86V7a9ufDees9Smd+TV7h4x56ct8Pvga2z9wL9RHV2C8D0/RH53b43g+jw2PpRfO21fgqTMxlr999MHjR8QYIk0fx5Gn9FT3Z5pfcr1U4HNUYPqsmpt/jkwvWVwqcKnA+RV475/T3tv/+Su9aF4q8JYVmHsPnOO9ZcyLrx9ZAX8ePsaPzOVtYv/ar87+LP8cvE0tP4EX91caSCfC+wthHsNr7ogYPusfja/x9x62EUkR5Inz2IFBOSUPB4iwxgOr0E/xrNDfcF/FKGWLP7o/8CwzLHfPy9+W9dwwz2h80+YbbrpuaNi6D2raPMM6G/pb7hVFDLmY12SmTRsb+n6JflViHRGhTB8rdj2Xnp7sFv8exzYaXck2O9uqw1waYmp0Wa9Nm7R3r6wQxPrdH3/omiZvphG6+v69NshEt3RDI3VFU6zQ/M2Rtfm//5YbfzklXf3xVR12Gb1UktLySimhg64bSxFBM22tzXat27vv9U84r/CXlbT67zc660WLvNTtv/+riKSgybf4x59agp6YhojTk2PQeHWzVzkrkBcKQ0itibVRL9Go7SlmoYDW68ij0FC9v7sVadA7HTriLoJf6M0sdyutaCovaDR7Xhu7vM/XQqIYxF5h75osrpasY4P+at80JWNRDDkX57GicW1arHHZddrQULcPw3o9hyKRjBGRiLC7eRLn6+vaOK8ccgjWWdCvcx5aTjUgc5GPD12PLQmZo7BP+89JETR8Dw73tpoWatn8Eob92cAvKhyGTM5utGKspRvt7IfjViBPOas2TZtfxiByIQePxpb96NkH04iGm1wqsRtTCqWU1BEvAk38yBAX80IszyFhPNwR6DIN7A1IUh141jciDtdtHcNr8BgRChMs3ufLser+wKs6yDNnyP4rmMtA7tv62r2gjPmWNUTUCKj1VaU0/apAYI+RJMMyQ7sLuqcWEfYBmFeJ56xb1FrIKxDYtwHJHfJ5sL3HmivcY3dbt8cD3Z3/4nFnXIhr7KYa03WRzm8O9jGLnnMH/MSYRYt0enSOp3DaeiL11hhmezyGc+TW+XTwedolVdfGXA07/psNNQDe5kbY9W6x58aq8JM8zK3xTF5Tm66U99T6tJjyD+bNeDoeKM1Pasmxq+O8yjncU8+9c2RPxTjHxymdp/x/Djn7UDf71DjK1GdjNFV9DuuZV9v4Y+OMu5aeRc5hjJrD2JeVLniqAqfOrmVDWSm8/6/KkxhHetgH//hwErw3O84xPHglB5/ROtj/g+RVVPU378GiYf3IHXIOiE7dxT9LnsLJ4vDzyWvlp5L7aWVzGzHHe3qBhfq+J3xkT+LpFOc1fDiPwRbHZOZL1jgL5Ynn51Pyo0Gch1EVTMyj7H7uf+lY3Z94ONfv2EXwe1BEKCL27LEfMyPiqHyqa/0fhyD0CbT3WLQO7p3J0f1/6qXrzHN18rnjI3OQ1DMmtj2GZ7h5Mr9jMQ74FLPV+WB8TiJHdA/ioPOs+UNevEzyO7d/ZeazmvHetefnmDdHN702HuiQl4gFYNc4OqjDIBPyQ5APBvUMNr/TsclfOOonuSJCEQ/4LGnXvXlh7c+xna5zajOVv9l8dz4fnhecxfFr3plrPprPyZ+1/STeWZqcw048OxzoB4m/AMJm1vkzmTUXfO3q+eh5f5JP6mxAOYGnsjlla9lRe1J+ixK0nwWmcRr/vcdp3On8eHxqPz7vj2jeJ+pr8RG9I8+PGn9uz6vg+Q9H89/Ff8ojR4sFtM2O+t5UeXXz4c/lOuJZt2IXr7xynOb7lL+9Pnsh0F5WTBttPvWzX94u372fdyBabLtudBvdSzA/IimAacN8f5mwjH639lrQGvpYO755RvNnW6PO6dsVb44ZMxjHs9h+QvxHHu5vqL52aYgnKeCPIa7mv1BHpgf30Ajuhcc9332pwI9de401jkKJfqIRUVeowV2oXYW9Tbz/ex4RihRyfXr6bSnCbLXRE/tOOSnjN2KQmz/Os9EdPdkud0opqWzJjFaeQPic2wjYd6GWdhURVdf+Iw2+I0I9e5JTkvleQE7Qi//Pv1RQ2vzPv2WnXt7yn/+Sr2IjVpr8LV4YOTD4eiM3TLvlQhsanuvvf+vWfw767k79/T1a0hBSEvZLGpuLq2sNV9BkvlH//U4dC/Bi0u5PJodCTmqLj839nahW3V/ho2dhK/j3t7cqjCKWFBwfHpGLy3Z5eaWIUDCPCNxRLGiZ43X0obwNJQpxv7pX+XqtJfFXd+TNRmh3eTPXNH79J6/9VW5eSlU7+jlrSVO0A/73fuULvxExNEyXS9U8ya9jzR1rj30KZGW6woYDvKkDDO45AAAQAElEQVSBD7EZFECiaY07+RvU/lZvkJd9JDMHk+ERG9t2NMY367UKdrbf0jTO5LmlQR7VpxQR1IJRkr+2zsmUZVt0F1dXWiyWIjsV6rLF13a10gr4/2woxKnAvxvYxsYykLvFYIeM01XpTFM37/jDBhJ0fAeRgOOL0WsQMSp2ej1Pph1ZB8c30UbTRgS+TIwQEbhlvTsf1QZeU4kISs05TqF6gLwf8LRLNiKqvbg2rGsLXBem+9s+jZqzc99LdsTOR0TsGJOB86wdettHOlBI2BlVZyI7UBxN7MZLCNlXUtT/xOMDNHcRq7Gn62z832EMFmkw7G/Pp9gLIaYyz2F/0tvZNTjFRo9H8z8K47jH6Nflcsxr47/O+9tZP86ncTzq4Dlszkuhy/ULVGC8+17OdG7eUxjbnKIf/DStgTPMgpM5hpgfQpfrwysQRHwuMDn7Hvs+2+ikYvN4UumFwub71PhC17+xmauZWP8pWAeVX/j2CqcYL3cq83ws/1G08zgHPyq/Xz9uW+E5uxC8qw5oVk+Pgco5QO2M+5inM0xPqsz5PWlwRDjn53xe7Os7pYREb3AFPp6PUxY4HN1Nc8Q6IJt8Og5Kh9xgzccgZI/xmBNS1dTlulTgXSrQTthT47sE3zt9SfRDm+B5cj6E9mPoxVdgGfh8HYSHj4He8fLnuWO8Y6g3cB34eAvg5tF9yu8j5QPGKUvLDpTPmAQny/0Xj4aYN/jz7nPQ9IdRP+QKop4D1I7e07Pp/oB5Rw1eIDjmr9Cr6PutPBpj18P+aL8zKKmgO7dePeNqcWLX/xj7s5v9PIUChvNgmL2LD8pOEhGKiDpz7ymnvPuya6n8IJ5hvkc3X7f+t4KLaHEVbeiFbphLobBuSooI+XIvZ0vfbbPeqKfxa54QOX6hH2W5act6em2Wp5w8yHyjTkYPgQP3/5zDdt1LJeS1Dvz6KF8R0OTjfw94S19vvVnTw1sPfcsuW6XCfOuwHAW1S/H/+zdN0aJMY1d/Xqt0IbqYym4M3tAg/fJFeVO0pdGYr6+U4LkJSx7S7UqL6PT1jz8JtFa6WiotMn21onsaqEK/dwMNBIVeu9Fai5eUcpYbiWSpb3/9TXF7ieZjyomueJITjQhtaQZ7wTklXf/xR13Ef/77b0WE+tW6zgNZzyGlilrRfB0Wl9TRqF0slwoJUdF/776p/HkjfblRt0brP7fyn3e++vpVohiLP77KDc7sJib5Lsi/Y91umDoHb5zHwJ/BUPN2wXsfenSX1M1wM3zLer2p9ZvB1KDDr20qdgfAcpGKyL/noNbGcs4KNq1gc//tm25pfIv1Vrv2wCb7G8CeFg5XKCBD1V9wqJjW2pNXoj4BqII8IlJKoSCHNfVa01R3s9Oyqhshr8HN+44auh6J3BO00VHTnJJcK4LWGgxxw1PCeEGQrEn4Iil0ino/KVij54bnPbkbaO/vzNo98bqs02jPTY/huA2V73gQ4fXVdMjFeVBkiwp0IYeIUMpJ9aIOiCvph4QsIkh9qKe/je3aRITFFT029lMncw/WDfsPjk8v+7Sa97gnvkfvn/2YfxTkq4oiUSscicQGSAr2QZPLLxgT1ounrrkRKYhFPcihzavTiDqc/8A6xsU+33Cn2ezbuGO/5WDXp/ydI7eOccrPj5LVF+9jwZ30FGPdqczzOfmY9xza/qYY209lnp+Sj2U/A+31jPG8nMeWjf5oD8+Ld9F+eQWe+9r78kgHlj5YB4zL5FKBj6qAD98UM7Gbyozowvo8FYhIihN4caa/6f63ZY/HF9fwExjG5PcO/+5hNP4nSPGnSuHsc9EUP+vq3iS/d/z56VR+n6amoYgB/izDiDicP061LayNjzV+J45rdgq/Uy0ua/34Cvi98BSOZlSfvnFUfFxQDRG3EfJyH61A+znl2HjU8A0Efl2auhnzImL/+h8x0FP9zzLfn3E+O/caIoZ8I06P751/xOviR7zO/rXrcx/iFBL5uUfhmhv7eDz9k1KdRgxjoU9R2J+m3/hVaebB8oZSbekBold2PiKCmRQ7/+Iy7f5GBLIEGFPOtaPQ48MojAbqCnJ0nrBkpcCXUYjREPYjKeErPNL7Y6j9Kusk+kQRSFiz+R19Po+WRcDnNm1stxslejKmPXY51/7PWN8yn2fzHoEYwefzIfdaSJl564HlxEocD6MI5KwBkrZQkX1GYAU6+nT+xrBjR6T9OiIsT4oIzEodU/nHjb6t7+Vv1+r7XR2/39MYpY0rI6FM0+dufacNjciSCmwCwuvYrzsava3pWmXIS/RYbnVPozZ/uVKm4Xrzv/4pIkoicUnp+rr+W8KiQH/+63+p5NCwQaFgoUsaz7XZTDgvbnW/0vb2rsr+8c9/aZukQJYyRclZ3dWVNt9vtVguaxNYuyvhSxFyQ/vLFQ3ub3fq71Y1p/THjYIm79rfBqZZu6UZqnAaOBYja9zS0U85M/O8lw+38wvqEhGKCGTUY7cZTASzboi43NC9Yq3+ZnDc3LDEnW61Q8HmDD2N2kzumc1z49Z/c9wNQm/mDfao7G/Xw3+uet9Qtg/WiWdCM+G2XfY3cTnM1u85mJkmrtgboy8biQIu8L1wXs5/l1NE1Oa8vwlcaHSKq9CM7mnQV9B8JhDc4Y4IpuyrdaEHrqhVqYfP80S9DNNjjHmFevvbzEYP3fQiopK15vixXmUce0C98IzfkmdPXQ1R+TYW6AGS91K+AiPGQh16AFlvx0RdG/9fHazP8ohQdm1zJyXOxkhfvoLDyVjKlif/Vt1iKbn2CriHd8Rj3qHGzMzxjBkRu0CUHpQZ6Qxr5Gdfixm117OcT8NLvDXb8fgSP6dtvBsNc5qWNf44k0Y32anxx8q8goZxJm0F07HpTPltPidvvOeMzd90bD6m/DafkfO65tc2ngRN+CnHw11o6+GVifxLhV+1jmO8qGY95j2Pbh6m4/O8XLQ/qgLt9Hicxpzu4bH51O7puaM1PK190bhU4K0qMDrDvDYOr+/mHfd/OafHa/M7SLz/77lOn74pxvGmMs/H8rek7XsPFs5nCDLeMsbF189bgXY26go4H/VnY4+VMf9gsTEvfT235TQen+PVuRnPsXnQtWXDA/ctqdd5H1dlSr8uy8Hb8ElB4SAU3M0B9uh+WmOkfCFPVOAiulTgPSsw90x9zGuvTh7PyWbkYf/z9zl2F53fqQKjU/I2y37J5+NvE/nVXvzMMl7t6Ac5cL9kQ99oQa9jSQ/DTcXY9Ta8LiM92p+iCEtel3QEPhLYuYng5xV6Og8cPhelR1ToyRCw/q7j33cK+gbD7g75v0TebnW4QdvTE7IwIjwoIircb9vQ73P/SehbGDHIKk0+7ifGTmbeGBFR+4/+guRisdB6tdaGvlmtG7aFfPttr9xlpZwUEWPzSodCNE+1Xfda0F/yP2VbBTy492Q7jwYs+ktDT7JncQl/hmUb9s2wjmUecxpiRhDDDGKl7c1C1//rH8pfr6U/v+jqzz8lFPxv6a7WK5LZaNNv9IUFJUn3f/2t4qKzELGI7l9/KP0Tu//zT/hbKUlXNFavv96or28UUvn+Hcui5XKBTq9twGMTIuXh3wam8eoGrQpqNGl7hsghlibhL5gvaY4OC9sqiO3NznTiE0Uq//cvWVbgR861sewczZMvirP+Rg5sQERSAOF0Q+PXTeXuhrUjcwO2uNG32rABG4nNc0qFg7fZrGloOjMpKGRrvkaEEuuISFrTgPa3mnGt+/t7iQVd/+MfEjn5G7XFDXRyRICkqCQofBV8OG848mb5m9ReW6SQY4nmdk/NC+vAQhEDv60x4cOx2tw6xpacPdq26VAoaRGsbUN9i1a333X//Rs+0cTvkLdk/bonsJkoaGD6W8DOpwJdzwdxknk99fLcMZxL+xPSg3MkEar0bkw51XlKoZ7695wJcUUEIQfdQCau/Yis1QH249s1AvaZuySPmKBHddlH23ruUYQYxlDEgEIe5nlMggcKeWGNLzjo4Yxycxbg0+GuU6+5wjPimLZ1Tsmcih6+fdcJDxFoAMFnet4dSdWHDya5qQR2DZCywCC/Spt3HIVzZan3z+MUQf2N4roA04bnVZda1/GsB+c1xtSorcPjVOb52HZMW/bBcIqn8MHpvE24cU1N26vHYzhHbp2GccEabzxO41g25Y3nE3kgM+q5h96P1vs0OJ6Iczf2ebc1HDeZSpqFxyYzbbT58dFaY1hzOjfvgh9TgaeeP+Osxvs2R491L/SlAj9BBfzaaOxfH53z6GyPSEsu+PwVKPzsewpnr2C896abIf51BI7b1J49jl+Kp7SdTXnjueXvAP8qUIHvgxJM5kx/mtu/Zxj+nWMM84wfu5Dxpjb6x2Z0Mjopjs+Hz4hRbUyMUZmveBj7mtJ2Sy7+9XUWlk8x52Oq8+R8HPRJ5ecpvEl+05A49fvdAaY6z5k/Xn/h93ejPbdMGxGhiJg4J5/9e++Ynqjtp9jXAzced8JqPuY3eiffDc5lFnwWUZ//1Q/K45HpR90RUesUMT9+VB4/Ks50byIO6/Cj8np13EfnNvjMb4SXB3iW5bS+03l73h4bD4ORvxoOJWfN2uvQo9eAs6x/SyW/Rr0GrylahPf60EPEA296ljw/1D5/9uD1waa9JD9wfj3KNavg/UhzeOcl19i79/A5+jXhU+1r0ZvBf0+fwOd4/xKwc+yYJiOSAgx0KCJU/HuXGSdgHSN2toVYETt7emUFH4ZdFGSG6W3ZagO28AyfNdmH+y0gRD7KvGa7D6J6RYQSOhGDf81c7kkFPQ+LIsIDLZ5eXrsnlouYpg3nY1lE4HvQd9/N/aLsRi+5lLqGmqFs7yawphfiqO85gyBHIveBLsRz/XtGx9qyF0adw+vpQ1ln0B4ePc+5qznZ1vNBMjy6Kb3ZbOQt1pA2ApLwxHn4W7ELGo+FYP5mb7r5ou5qqUWPNgc9WZHFdXdbGav/999yw7RmHSy/Qlrd3ymurqrziKiN0eX1te7ublVu73SNX39LVvgS8rt//0/VXd3dY3uve3T8beGcs1LO8iiakd3VVfXlb+0mmtdpeaXF1y+EL7Ifcbnbv16ttFmv5W+6dldXiEJhGd35jmaz10qqCprAGxreYV9/XMvfXI4b9NnEPoU6GtC1CY2tvy1N3aGGOyLkZmj9Jq2cQqlN6Mw6e9bZk8N4A2pe5HTvNRJzTbd+yyb6W7/KwYHb2AsQdbpTT6O6TkYPEaEgLz9JU87yn3KOCKWUJPZsg/+Us9phdXO2pyHcb1aIt5Xfsbbl1ZL+8lKcFNXCSAp8JGq1bXlHVH1xWdZg3z4fngudCPTQ8R2LhRbsU8SO59GwsIEi2t62adHJDfiOOns0z2qFsxas07TB7hL24QlpnhGxi+PJCGYXnoA99c27hvBILNnMIIYHQ1weDdfT6/P/0TF+IhVyl52jW2nG6W39DU1xvyCIdVgvIpQm0DMu+4rcSeyR/PlOTwAAEABJREFUFNyJejDq8Arkjud9L5yHQ+mRGXkdkbwx27s4dek1TDHVaXPbNzTeZXyzCvgF8cCZaz1iPFtu2+neem7+DJ7tn/wO3DHf/5Iy4/8HsZziGMfTIH/XwDiudFziIMelT0sexSWfvZXpKfbCC/FkBV6q4E2d4qW+LnaXCvzMFfDrzy7/+pQY5pWE3UbIy/0bVaDtext/o6UfX+qlGMdr8ypJK+zh6F8L/XvXq1y/s7E/82gYhzpcyVjyMnrqz/OXeRqsbD/GwD33cWzZ6HNtz9NrXtt4ntVHabWsxuMLY/v3g4ajLsZxprSNprzx3PKnMbZo9NNWjzU++/P1ccYXzvtWoJ2mp8b3zeJtvc+t5aUR/PN2w0t9/K52v866xyfq3VblH6jezfnbOR7XotFv5/3HeYqgn+TwPN3butpY2fRWyg6eGxHWMHU+IoI+RlHEYBst7shFhGVlxJEiRYVCqlC7gukAN0rN9SyF+yX0J2fOVQQaO5CMwr4xLCNdN29XrS+GzHfKSR29tPXafTtaZfR63PuJCG03W21pZNePoyVFDDG0uyJYN/pwFfxQXkd4EfBHcSM877WhV9hl+nrYO6+I0PX1jXLa7RP8iKD3ttCa3qL1x324hMy5rekF2k9a/+dvbf7zTYuSdP8//9bm9l5f//iH2FO5ifT9+3ecZ5W//5ZoJGWaeolgbg5uaTKychV3kuFtGO387vsdzduVbm5utFgs5aZuj0y91EWqfpc0bL2Vbk5dQYsCCh9IlbDbksA1DdRMPLmwxE40B62/+Yuc7++1UCjnhXQF7jfawnNRjIhQ9+Wr3DCOCBrJtxK7sCbnkpOqX5pziZjl2y2p0VRcbxV/0bD++07bv9G/XatjU8r9mtT+/+z9i3oiubK1C4+hBOyq7nlY6/v2/V/g/p+95pyrq8o2kPrfoUQ4wYDPdeh2Vg4UCsVJIWWSEI27oC1SMDaUYcCeFF8jC1WJV8xxGJAjVtsab+9UWdzEXa6vZHTMeHzb1nX+zLWLCjzbzV42WBxhUrb16fOnxt+/kAMqthSJs7G2QqjRtpX1KgNrJeKytCWekcKnbRXmWYZBZbFUIWeLsmixZTyxu6BA3CsKvykarr9900ARtwAmrKxf+DWBaTpiP/2KnuDbViWn4SWuFk/sRpzx2IlcR/bLFvkxFwg28uel8wvqA7no7lDJ5Za90P7rB+aV/bMbwuTUi+9j2CYckxRO4sh4my/KNnza+WlMBVmHxo8O8dlW8oixyZ+LcthHNsIvg5K7yNvWyIVrH8lF+THEVsOka1kYAwRJXFGv7L26o9PvyLUYfgPxV9DHntpWch6YdQxCB6GbjZfMqSm+5oUcJA8Nr7HzofuRgR+UAS7f/f3lB4Vw1i3veWfH2kAPPm1jfLx87wwk9cH39vvh7yMDHxn4yMAbZcAu8gW82E3ujcGLDXwo/gwZ8NHnjnz2CDr/+8X4uKf2OYvPYfP2ca3vL5HPth1nvefaCc4K/OCBxBa8NIzoBi/Vf0wvtoPH5H7weL+Ock0F+/5uH58NL3N79HPCWe1XD9iW7VfZmV+nnX6uwa53rn2uvQ/5jww8JwO5Zk8h30kHz7H1fNnXXX/P9/frafT76bn2vWdkT2uU+9PcV/rBnPcz0tnbiWufP+Zju33/nvgfQ3TfE7an9yGeUzUHfAYedf2j4y/EOcdQioZSmIobxJFxezdP+jkrtYQxtZu0YJrHyJQPP89F9qmIjcja1NBaTWNMt6GPpVMZy/MrUVI0VUO+S01MGQuETDBSv6C4R12q0s1Di6Y/m7x7vqm0OnGM6KcutaGAOx922eUBU/ZE29aInTJk7tDkI7rRM7kU42nH8EG3UeBHJvy0jV+wuUMlhswLToYxE/ul+ar4q4wPpbQ6X6uJwYtg7KVfGJOsCr/DEhy1+tH0I1EXfDCbTdViKy1Xn1S/Ulz1IFEQzf9/tv1ZYIzgGU3OBI6eaL9sb7T+20r192vp01K3FD2vrq51BfIr3g1F2SsKumW50u3drRYUFPOr3Urw3V7hQXJzeyOUJSL8+j//QwOBzyuKpBsq2ZBiJi1W28S50oAtcYwDLylYUhxd42ONzxsw3tzggoVnmBlK6OXPPW9ubtV+fUslP4XZu5s7Uf+ebP92Jf/+Scv/+qe0KNKKQim4w15+TZxqegrfQSUoD4PKUJSj9V1wQ+xhgPyatf2CNwEgT0BMo2pJoTXFzqHpIr8ZKZYvmm6zg25ridlmnDMmWu6Y15K5LyiOVwqhiCq52NytlRhHcjsMgwKSpsKGUvQptFYu2mBEz43PABdJGZhnHMQY/lp8FMuzZpmrbRWK9NHJhR9efNroazqMT9uyjVvyznxHbI/43VCMDtJP0Tf0MEzzTSwbfJVh2OtCqEGYwkYF8T0Qw4p1ju/EEH6A2NnTtkopymEbs4bMZAPI2VkyPuvvSYisx4b8JXa6509yWyn4jpt1k4nN6KYTWiaWHcbkCGTsHomrIzfBgH6xyoCudgcsssN8tEf62h125rnrfNcmgZ3CWwSROR3jLez+FW0cr9F75uDY16n+e/r/eWxn5j0a7pLtfWdq51dvlzjfxk7Heannjsyvrblu95R2zv+gf2wGsh6n8FhUc53HZL/3+Dy2S/T3jutX9Hcpf5fGzs31lM452XP8mQ3PaO6E0x1wx3swds7eB//nykDWL8+sr0Fs/Fyz+hWiOffu/SvE/mvFmP3Z8etEPt8fnT6OPrPqvNDn0GV+tvZcvMf8Z8X9lxI+zlTvz5PQd09a8f3D9EWjnnx0m6fay0byXUr7HobvYvJFZ/qXNc6P2la+kzov8THykYG/WgZOXZPhzfOQ675jzv+gf+UM5F4aPGUO2RHBU2RfI5Pv9zteY+dddalPKDjl5Bz/lOwP5E1/hXatDbWL0D2U0JvtWlv4I7WN8O2iUgYtFksNuzpO+C9F9lz2Utq5jfTjK7x9S8c7FN6/g95PyxBLUbXtdRWYNi8MbHhmSA0vOnT3Z/zsOztioNYULJYLuUz6WwrCqcGkP9eprHHvpx2pwYVno0d9U4Gs8GJ+kqlwWk/5YWp+QbxODY8aauphA/W9FI4jYVtDIee0avOq0l5b+yPcfIdiW6mT5Ve+bZB+xqI6uFBrXIGlSiHw1fUVxd6NNAya/lyxME2wFIWZhz7//R8yi72heg2BXIqFfGWNtc+rK20GWHcbrWOLwmZFKQXWZTaHCyqDNn98lY1NioFbCq4iqSkklqFopLg6fCIGxlefPuvzf/8fDbL+8z//klcEGVyvtKHwmYe1ERviSCEufwu8kBh9vsY/c4iN62tdA0SY0tBw/ftv6Sq/nixXS13942+NXyk8Xv3+Wd5WxU6l/Zr/X3CRvm5uNfLPtgqbwSZ+5rhYrpTFqcQxckFkrmsWbcu8FRmJxg2VDUdPrLByVHLW9NYb5eKxi8bB4qojtK1KgVaV86+iAWryTmtboftD74h/JBSbycWIHuZlW2VYcBGMkply3TbbI3Yq8WctIzca381ukeOX8eRgS8wjSFG8GAPIhBcd5YAXn6Jt3VLUafUDfQJrvUpeShnI9wIWMcG1mUsziP1dPzbK3FYbZ5CzQgeRaXNA3y5ysfq8Mp6xCSjJsguEZ4DMyZxIlw4g5OCb1nakGIcBZVuJLRfUggsztJiX4B+AOMVhW8XxLY3w7PR3NsWB7sjegbo/I9+AXFQD478BsYzRqCwUxK6YAKZbCKEz3JEYbTPmzjrZVta9DRBna/Oy07M96RMGrhpte3LVeLxEryO6DfCjsEdjCgOAiWUugbDVoNPHgRlkD/qnVd6D+8DmcRzH/Z1C25Pk5ly7E/t+DbFoh8R0v5CzECp5nnUfkC8eP07SvD/z8mL73Ubi3yG2zqLLf/+2h9S2fr++92EQ+15gz3w6kbR26dDd1qm2y7UWv63tL+l3hBdjaT/wfTOQNTjyGFb2zf7+mrXpuJfNNX4ePDFwLzg/Hnv3tr4vFd+X8H2jeStvx7l+K7tn7fR9kr3yZMys7ZcAQ7l/tKE9s/Ve9NJjyf7t9HGbsT3wsne7iyXx8LzOJz0pzzA8U+kYqH2c75eBSr7fE49G3vfEsSBbpL23HvOP+13/ndrK561LOA7nyf0WL5PMNbCDW7uzwLjB5FsPLguW7Um8nbUf1kzxM5GjCDq/PvL+9drx7rb7O+zz/jlb39yqzKaz+HzT1sJ6rf/H9PWcI2kM5jrpB3MedD77B0xHJ6HdEd1T2A2fbE7Jn+H1vD/IA8nmG6idedM+BkTmZxef807Ru3XUyRaFHjfkwflU+wdK79VJMKdt9/z20fv+NLHKjWIC2eZaa3LJRSP6S+yz1/lqB3GY6dOcO2O6jYU4BgN7Fnbi6wTy3UrhOyXzHUIgIduxl899j7hn12ifX1rt/Bj5FveuDX2M0/0YUDsquZmjMfMSkVdgbvM1dEJ5D9iW7b3pHmNn9P57td3PS9v3iuut7D4+r+T+IbKng/t9e3Qd7PbrWftm0x5gLhl/8/7PS+c6v4Qeue22j+2p7fzXtpd8Z+y19h/Tzz6MjO00e9hu8+2MyAX7/u6e2fsvbc3385eQHFwE+3TuOzEGc94Pp8nVPobQgeEk9tCN5Pqjn9gDWG9y2m7raLvZS01gjsa88DISX/Lf3guhYyWXfeEZNvzQQd5v7YzynspNpVIXa2BOp8zXyIBTY8e8io0txWUelttQ3evhj/dkzWDiajDP2EosdaeGrKZnEEITZENUGx1xROydDAOOrfTxL466ayGxGbsTxny3ADP5KKVMY+QKVjsLNhrBLbO1vCRfIzLGT0U/hWMxXgjGtEGLk/Eh9Rz4qS0Z+yqehoinJhfEXXY+bDrYtwsl1IVsqxS3tiK/pe6W/7+vODYUq1MrtBnHZ2UsMoEzTrG56G6L8kKiwOpP1/Knle7KqDuC9tVSA8XOzc0t9cuNhqsrjYsCBpmiafntk8Zvt1r9763KZtTnO6ngKBO9QnazpvDIQyF5kPl3lSLsalCKvbcetfjbVJSNyhY7uloRlrT+97+1XK2o6X5SxXd+gRwZlqMlfyQp67s7LZApFIczriI8SPkTxhvGEoMlmTiMXPtzzBRpx6+3qvnzzl9uWuymyC2OkaJ07NnWgLNvFJ8Hxmr+/LOkO5ZkS+ysl4ZSlAp9IT8i+SuYhfkzoDrEq/g+aqvtZtPiRZ3+2IqwZRg0EE8WQQS52awpgJM4/BaX+5+zs5goI0IwJDALm3ksrq60oABpWyYOl0GL5VJtYxLLcLVgDYqUuCmy93gSg8gQ1oQwlLEtjrSFSKxsVAgVT/SwlRZIbldFI3PPL6u3bBoRW/PHhsJAO5tuKHTTxEdpcUp2USmWAxcZDMOg8IahKPNJQb39orcFqAfHwFzKMGhkU5fF0MZtbIJSimS1w/FB34Hht4EM3uOeaioHL3ZGZ6z0A1htzRq9kyEPsB+ekQkYKf6P5hIAABAASURBVLsW8vAktlIGpVAftEH2tYJ0WPM06m3r8GLmTo5SoB8WSxhSm2vmu0Pi7Oth72LVK4/5XF9lM/Gcw2GMh1JmJTsErR92GM9PAWI/9Zk5PAww3I6Ho2qZf824Hjm67bSnRMPveGy8y11qT9l4wLvIuGR9PnbRyH7wXsPkeoKgHkInDsPrgOQ0uhMEdRri8AyQJ2XD5+aTN4mG9D/wvhk4Xpf39fZh/SMDxxkw94J7iN4EvfNh7D+E8Q945nYw9dor4h/nXzADZs4BzbPO6PwMeFbQe+HDyJ0rYHc9RMS8NIQXMK4XQ3/po+WRDDytNVmeIKgJ+uGHiSCgeXCGHzwYeIQRnUs4pX5J/rGxU/a0z/Fj2hnXsw5j+3EIqQn6KQ8TVQckZ+891iJ64pxrZXjeP6QPe9rlybRB759rLSF5CnaRQcZ6Gzqwjv+Fewk7+d09ctdrVi5p3Y/p0cNIvASofZw/RwZ+0ihO7yq33XvqVYzcQy86jFYH5Mf57hno2T5u38Nx++54913vsb/0H/MZmWM8pvPYeI8p7WOyP2I88xU5OxffOf73inUkthQCT/mbYk9taqPFsNBAfaHVoRDOWJB+YN5z7XAYPHPWXr9gPPI07Qw/aJ3Zy0idMXWQAd+LXT1jGqYGla8a5Qf/pvGUr+quPGJYE7yT3m6rWgGUetG4HRU/ttXmgUxvIy+OyFRqLZVc0T04bbe+ixXkq8/IRWeL/fxyN/0O2xqYT+YVv0vqc6vVUivaQo0mepQTFWBRhX8DtaDYxoWGUliLojW1wdjM+nWkb1tL6mEbiuZ31Do31BnH3Y8Jh1IUfuSCoRTdre+UOuMi9ThJtqVpEirb//osbdcwpPKfb/L/90VXt6Ou1mT/hgImhVGTmCUBioKuv9zJf9xouNmqrEcNFOV8s9Z2OagVKXmQKqBGVp54WK9sjC3FXH+903Anfd5Y6//3f/TtP180UrRcUGzdfqMoO26UCaTYiJpcBtUUGkEZBvrW6vq6LWhlsUYmn1/ftoIY45VYk/ToJjnrP/7Q9uabxvgnRv1+reGfv+Nz0OLvv+m2bqShqJL5zXqt2FuyWNefPmn5+Vqb66XuXHU1Fq3IR6lqBctiK/koW+nueqHt59WUD+aRsWGxTAiyrYI9241O3sVLBeIYPOhKgwZ8VS6GBfPFXctbu2iZY6FgvGBuYjzxYYj7DYEwBiHJKtgnAg1s/O3SullIKWrrdqPSNmNRjqjEtfGTjZM1Qx1hImKw7jZScqsmaNSMG8bxH77ZVGlhqtHhgxRwEVbWImOVnI+sR3gdpZh4iMXYzZwKNKjIlWFQYTy6DYiYfk1cOyiHC3tihCImfNBVGYqMrKPDiw0RibneiT6swzN6c/RReCNzrPirXLnt196l9NH7Frn7jjTif95/QGccu1nrvSy89OUy6ZObAz1bZee7ojuHOCr6NMraHCP8ZwN78dHWpCub/Aa9f66NzBzYanZ6e07vIh/fbdNeFPoYPJkB7hu5rvc4KfTrM9s0s09+rqkkrNdEFP2Ox+08nH/XTXte/6HegWzeoA4Y804sH2M+/ivSHzF/ZOAvloF+Cf/Fpv0x3Y8M/NIZ4Lrdvz3zOfyXnsuPDJ48tkfkZ8bQ1dI+U/X7iSe4jiOvYR+xfs5uAj2xv8N+34Dj4R75rH0Jz43l3vIjml3wEbHXDtuWfY/Dud5bD99Gju9g7rnPp/q00j5fG43c/IJ28T5mZfpey76POxodWHv5+SZGLrj/Sexn3QObHM4QXnBhBh9DP0EGskYnwXeOFZwN8b3331nHP2Lgw+dLM5A9dAkvtfsz6eX6+VHxxHdHYijcg+dITaFSsxip69hu9YTwRq7tCqIT2OZr+VzU6d0junPYRZ7hXnKiKt/rV/xFJhzbaZrtuhurjIc5EtO2FWe3jI8N4dfIJbYeTuQfAElqXak1bbGTOUvMAb0KhqFQpxuU1oUYsDXiq9mO/R3EER7N/ux927Ld+LEZpBN7tvdj4QW20yi1qNiIv9TXKjWazd2WMaNTmCckp21qZaljWQVau2Nkrqn/2FahzjOiPzLHZpO4R7Ch8GwXxZdt5ahNL34k29pSG41sKeQhxV94Xb6SO9sq5W6j8dudah6aKGKOV4M2g3XrrbZmUSbbjKvhj7tv0m9XSpFxS5Gx/v2Tht8/6ea66FuKqeIg2Rb/DJ1zKFpQxDRVa12hBLYLa/H333V9faUFxU+hgzet79a6vrqaEsJEK9Xr69UVzqtMMoZhkJdLrZlcJphC64r+HcXlu/zCl0Kx3R1HrSpHgWfGKgXt7VcKzV9vtaHgXJJ/RJYUlRdX+Ikq/cTjbCQK2SuTQOIsVyvV2MGgXdSKgMhf1aKgLAeNxifjQi5m8re963oTDgOV+eGX2OtOrizJRxY4+UehQpdh0JIFW67wRw42t7ftwo2RbIa0Rib5wKjG7Ubhj9jYqqqw2VYjI8VKv2LD0MNi0IJcjcRjF9lW/quAkbxELpsF0caPj02RNthbMakGiuIDMSXvGW8+0U0c+bXvgO3wbavtcuZjG3LUhjlHL7HgQA3MlcAVVPyIo43TjuS+glxEA3FjRMEmc2VP7H8q3fRqy0FtFwkTx70C7NiWbaj7s/vYczLpHkvo/cA9ER0sN2829jruRU5SBbmOvUDlIu0QVlm3gfUuwyBhmonKboRyZF1ELkLvwfrt6SMisQZH7F+oy8ZpmT7Vzqdxn6M5973pU1Gd4r13HM+zfx9hJbcTnmfhV5GeZsp9Rx25oh7itfPJ7gueYmeK6SmSp2Wer5/IOu7n3qxzv2n3z7TshfvReGkSu5f059ixTzZzuTl9UviD+afOwHz9L9HvlYRLPudjT/T/FxW7v3s8NwHzHJ+jn2vzQ/7PkYH5frg0o7ncOfqS/p997Dgn03z7Net8wOT5Rw36OF6QgZ7Lp6j21WiyXTFtY3zflx7LqXYeScILwuuyoX+NLZPIO+6fYFv87/LSMzRv385Rt9os9mmlbYzTLxkOTo++NzeeOyZfLulP9HNfH8z/CQbiLZhEq0a+/9nyxWi+zwo98c+9RnNC4j7wf07lmfzJ+jOVniz+vtafHMaH4F80Ax/7770X/kdnuN8T5+17z/mntH8hqJq6wWx8/7378ff1M5kfQdrZTfee09vDRQb3o6epzK1SZDw9OnFtyztbka1n6ymjbCu/ZE2xM3JBrNimqcq3t5QiNeJz3NmpjEwno3RsayiD+gFr/41meKVkbrEn+ej5xJ74C+ouiWMYik4d9iSXMRu/u7WNvYJOYB/KpBd3ZhYtIPfIJDt+rBx9XvbUDy9xTDEt05VtDcNC4YkjeRrZdwW+sbVgbEntbblYqpRBduxLLlbkmjz5Sy1yTe0svwbejhvGi8pAcbUVNjG42a5VPl+pDlJZYsRVt+GlSEn8dLXCyc0fX5SCq/mQWf/9RRuKgJ/X0lVZKI/i+eWtKRQusL0kOC/Cp6hMITOy669ftUYn/Pz55vF2rZvbG3SlYaCISnV6TUF3cJFtZYOkMFyGhUqKtGyITDgFwYqdSmV/hb/laiWxOEsKlRnLn4NeUdgdliuVMqhitzIeR4urK0UuBdH1zY3WX74qC9V8lALNAyXFxvziNwXc9bdvmITHQ2ZiqcRQyRlpwVz4I62VorCLoaW8LpI7SVtsbYl1xP9wtVQJn4dVjMrMuZDLjNsmzq1SMN2PwcNEO2187Iqpip9SEMM/C4xp2QaI0l+slhrws8V3ZbDCY0Qp1raW4B0MRYPwi+6G+bkULdhQCw8a2xyrwrshB9k8md/AeOxtGd8mnt2vpyt97Y7oFGIspcgujdvssV4ELZm5kBMxXlijETrz3tIW9Gwrx4h8TfxgFTliFIvFrDEzxkxDeE2FtWFAO+ZBa082E3sfD524gpr4d3lSDujwtvGJ6givgq4b8gDI7/ue5rzvQ+SCn7CzlFizCJTqFYRm7iVxMu+ROQdbWsUe+0QBtnImxx3pZy3SBok77SV03QNZM9HMI4gy/ciFbHntOerjbeD4BRu6hGP5436yfAnH8t+5f2lqGXtiONl7wRPFXym2y2f2WIfCe7rZSB/j6drvKNmCIvG5NgLIV22/dwq1hYnttDTPPqN3jHsj80nfc/cUw0nNpF9Z+Qm5bz6OvRVEMTTr3pOTZQRghabBy2E/vA/8+TOQ9b+ExzKQPXYJj+lf8p2xx/T/YuNJyRyvnX5/fznZYrz52q1vuylBP6fFxPc6P/y8JAOs58Eb8NxGFn/e73TXoR+RPF+eQntPQeZPcObZ7yR43s9HAz24JnaTbqkiSf36EvRuSNHp9Ef7tAwkfXM8TetQijVJ6udmQh8K7XoZOIedyKsaYjm4/I77p4wjM4//QOQ41oPB79Bp/nuAtGdcNjHG0tK88Rmrh+CjsWyfxbMCME/KAUqTF/P9Czy+Ksi9YALP7Lk3cF9MX0LhAHqjY7KLm/aRv7fmO4gJlu1X+IruQ1RZE5g31iu4dM7vnQnHuR/GAqZrS9DcAkzsq0Enj0gf46TgMfOk0txfp48Vn9hv9rHRLlDaJ6o9WazZR7q3kK86u51T7asMfyi/ZQZsyz6FAr9wEfo0Hguirfsp3UPFmnvZO+LQ23GP+HSMY5k/ab+tD0u7y73Jwx7sB95luIvyyo2/XsJO/9w6umD1An717DI72byCzCXf7fd8pR867Y+EXUSESh0lVPDceIyNU3OpvMcGGe+I7cqeGakT1N14pR9+ELl5P4VLOxFO+9EqKvSLxTFt1LHVXwp9ZBgbNVItqUpdZJJoQ5q/PdrNQLPlyZjsiVfZt8WTn2gmng31uLStz3joIH2jH4TOvNLune2cxp6oMQrd1LJq3aq0kGuLIT6zBk2Xly35iS0jkzZjtokRBu06NTVkEKUeuFbkbdOtPJONuKkaW15gceZHsYnX5hmKfJcyqBBACsdDKTJ1Rpl6ISaqLQ/MH2+q/Cs2JqTx7o7i7EbD9Uq+WujTf/1D2yJtB2szSPm17tX1lZr0TifPXMbw6h//kMQIzsdvN9pSMPR6K3271fY/f2iAbtXq1UorirkjRderz5+UIvT1f/+Xphjc2ut//INJVuXvay9XKxUmkMndfaN4TMHWdhuvuwThVTCYSbaDtc48KDivA+TTT1GzDEVCd3NHTBSZmw7xajKgO2KO7Ehih7JQSRJdZIpxYmErmyR2Kv2BOVTklAP9xOfYijHaYbmEYgB/CwqXi9VSK3IXG4NKtCTi3xL19m6tYRg0omfaLNqGwmris40dxBkbKKZ3bNARY4zQTDJjYpwYqimkykpekxVBR2fLxgriLz5SjF+v77Qk3iX214zfkbfNhqo+9hKD8HNF0XwgFxVe/hT14upKy9VKiacMA2I7L6yV+oGe6dvEh27YydNI/hJD+rEtbhShE0PsRUbkpbDvgtDTr9aEeAFWeJjdtxNNlzP6I2s1kt8akLtw35bOAAAQAElEQVS06ZdhmPThIarEV4ZBZYBPrOHNYVtt35KboRQJZF+0mI1kQHPyNPIdJwSy3tlLLPzhaNMZtFis8L3UUAbGfQS6szPzGIhxwTrakZ0NPoFMfgKS8wTpSyLx/RScspE9FJwa++C9TQbIr3d4gcHK0na8QP2dVAhKx3hbV29mPYZOhBb2HCdEJtZJoTmz05P4g9c+nPbB4GOMKHWckc3eOhhirx30PzofGTiXgVN7pe+34/acjQ/+SzLwfbO785Y3kgf37d3Yo/yXzPJD5/0zcG79LnnuOvcynTNv70e/G/WDHM1nfUxfCmkue0nu1xubzyz0W88gNud4qf3c0jou2Zj76vQl+e81lthP+eox9vaUzPvxutd5e9rb+8efZ5SO0zG8hpv4K+99gWgbYLpD4quQeR6Oab3yOLZ3rv9SN+fsTfzMu/L9RU135iLdOWZDe9K2OOnXHWjaaV6PAevEGb8dJ4bPsg6tH/akeV8vOOb6nX6BmQsq3WpvL4g+aajbmbdPUvwQ+sEZmK/YJfpSmC/Vu2TzLcd+vviOI3rL2Z6ydewv/VNyH7xfPwMl9QRqLON2o23qOtCXZlVn45U6yRa9gXqXY+dA8XDX2If9Lmrv6nXY6rzUYoL8v24lt39i3BK0pgN/Bd3UX1KPovQEf5IoJbUVqkB083490jIIo722l9RXgnTsKYbQHX0sTwvh2ZMRl12762esw2YsIErChW0lv3k+S9vmgIg4CnYqxeqIZ64p4g6FuBnLaRMTk7JNCahqQ11sTZ20wlPsazoK9Z/UdZpt+JTG8BknVmTX643qbs3Cja+R2mSQ/AZb1jDzNLZSJ7qjzle0K47dUiTNr3Hv2ByfP31SyT8C2f7nCwXcteof37TcWAMFKeajFCjLMChHdCvOKsXTLYFko2QxBoq7/rxS/bTSmPa3K6rYFITJWsVvfikc/W//8y+NN98kkrD4dM3cqirFzW9f86vcqhRxmV2GlcktVxQdh6IUL0fsXBFvJWE3FJTNDFN4br/+TYESVPyVBbFSGIvcAv3wBlrF53JBoW0pYUMc+WWwbexTADUtxeTColUWZyiDXIrKMMjobeHhEjNEhh9escAZGrnIJvYkPwlXsQr/4quyDzbEb1spFpdhkNFp8ju+OGwr/gWvQRzYjxxUO+M3CM8uip0UWVPMLm2eiKGTDRpfNtL0U3BdDEUDV9BIwTj5tK2hFC0XS11RuI6dLTlg8VTgoykhU5GPP/W4tTuQCS8yOw56brCLcpQBn8SVWDKnSrE2axL/Qt+2cnFWNnVyxyce1NgX5MA2bisuFrKxR19KVIHaYVvxYd/zxGHTZ951BwwpqNgNQh8A+RYTu1LGFzaErIgr5AMY+515TmY3nptByMyz0d1+mHN0m7v92YYSP3Ek5jnaGC9Z/yBhH4Cxc+c+J6cEEsMc52TCj1zagDg1R8bmiMwHSBF7O3n6XrnITYtr/sXu0M+99sX6v7oi82/X1UvmEd2X6P10OrN73Ty21+yruZ0P+i+agVwgHX/RFPzoaX+k/0evwE/gP/f34K1DeQ+bbx3jh71fIgPvfp96fhbyXNzxfO0fr5HYf3wUL4/g/ePP/WtC/8x8rn3JLBJ/s569/RIDb6hjW/Y9juf5hq72ptr8mXvaPfOYYPz85y8j3QF56rygH78dUTXf2XWkfw6297lqscXHOeG34uez1nv6ie3gTLz2NOfjfWFbJEMfx8+dgeN1O+7/3NH/iaPLNRf84lOsfGd9Cb/49A7Ct60CxGFz/6N979M2t9kJ8ZVawhyJJ7CtUgaVYaF2sLdsN9L2gY1K3WKqeaQ0UhW9YRgki9LHlu+qR/XDtuwiFzfWmPXme+zG81Snqa1vykcjuvmee5RtlV2dp0DX1A+RE8cIPWKnvYemHz6ykOgJ4M+l1X9So0rdakstCsuMWaUQC/pb6pcj9blAHImjwg/oakNBdEO9MnTGbPTSAenTKDHkWQCPjd5SpwrftppPYtvLZgDYsWP2QlGOLTG0NvUa5O0ig6GUVkfdELs4hsKcdsga2rEj/GyUOY7Ei5ha3jJHOqGjbxv+oBypJVV8JfZSJl4K6BkLbLe5J+5yR5G14DSFwOVqKWM4xdv//fK/+ral8DtYpnC7/D//1FhZfArFKSguKN7l18JldaXr62shJdux31BCj1JlEXy30bKs5NuN8v/crSShuOj673+Xr1b6RKE4SnmW+fLvf7NJJFPU/fT5M0l0s7u4ulL+X7jLq2ttKQ4P1590jcyCODYUJwvF3U/043fM5DP7xICvLOCA/kjs1nQULoBQhl+wZU8jdlq2EnqLxVIEIJOfbKJtfpHblPJSdfvli4bFQkm27TCVufHCiQMumixaeLGxQDZF63p7J5ETl0Eu6HFmHe6IT8Qee80YL2M2B3Yg92d+OZtYFldXe57tlqfEs2Wj2NZATuJblvLz8BSDYSuHbWKEok2qCi1iin7itC3bip/YGSgEl2FQYrPdNmRoLLRfjW/W66abeEfo7I3t+k4ij5HbchGMufi4uUQn8lnPLbLbdlFVLYhXctNJUwq0JPu+daHf0F5inliyXpPa5CN98i/JpRzq25nuAyCE8P1Y+i13xK/5kT5oY/BzoQa9D+vJZyGWMhRN+V1qzP4iR5OBxD9C7tBSEN4cDL/haZtp+2kWZznYK8AbWcsU89vC7AeeQszndUyf0u8yp8Z+dV6f22PtuXme05vLZ5075vyn0V0z7dM0PqSSgeSrI/1LmK/iJblpbC59SHM3ROSQB+Odzj67tO/k4i9l9njdjvs/IhnHMZzqPzeuuY3n6n7Iv1cG5qtyTE8+j7m9P43+mq99Do+1v+bsnhZ17t8F0bQ0b3bGXsfc6DzXc/45+rny5+x88H/VDJzaRT96Lj2meXsupr6Dz43/CP5T4v4RcV3yWfefmZHiM2g+e2Ye9M6cPfOPtZIeWIjlYzwQejFjb5nQOv1iY2+gmO815ngDkxdN9DnP24sKDwbnmp1+IHSW0TXmbb77yy9sNvluI/vrjPbId3dbvq8Lavuei0U8+qYp/IqNjjOmnsieR/lElTcWOzePzj/OwBu7/zD3kYEXZmC+M19o4juozaM8pr+D+5/WRb+//CwB/qh4ut+0T8lF3jFKq4nks92ksaVetNmslba29y21OoAd6YmuvGeltmNTI4GOfH5V2pF6zr1+9IyNAqx+2HM6Y4F3Mm5i9tS2zvwFny1u7cZ5rx2pl8RnGQY5SHEIndT7aFSKG0yr3RE6SDfPjfbOHow5P2/bNmP47c+T9GTnlVoT/pfLheID1f1pfNlWAakLpe61yI9PhQ65tdEP6I88t254Xsi8ylBwkyucgXYaG6WtyYI6ZGpj+cu8ZRhaLU9yQqRcuKUQPmgoRTa2JRXoJbW0IHHAarJ2CdmQgvAVdduy+u2zhHChOLmigJr/Z24KhflTxdcp+mG0DIPu7m61ZqMImki1zp9PlnVLAdnojzwcbammGyelsCC0RC+nqpu/i02RVrSRcxwPC+yt258pFrKVAuFUCKOgmqST4MJEUrhtaYG3IB7ZbQLMvP1/iCtyrYpPm02QhNrWhs2h2JU1qGgzUrzejBqJQdgt4VGIrcxjpG1FSBeKkCsKu9/EWjUbFZ3F59+Ee6X4bOLOPCrzWiaeWpU4ZcvY5VVbLqaReIQRuzR+ISfh2VZyWIsZHmW7YUEO86tlzY5hGFpvpEiaeSGoYMrTUsJ38iCO2M5F2mLApohFrMnIJlMZNFytaPJff1gjfMmoV6UAOxKrbVjWyIYUx5a2BvGRPuuXvl3oiTwtFV9b8lyGQcWTbtYqeylClluMkanJP/YcAfwVxgb0UnCuLU9W1jJ6BCGGlcMQ0UnbdjH6e5q51V18kQ0qvBGEFjH11nYjw7Mtlwmy9nR46TcooVfSO0Jx4lf4sgsdxuIDXmUuCt24u5edzK43NcwxRLFbriTmC/JrerH3Y6M0PQLCboa4eBCjkwQU+Gm1lQLsOGtML2foIPEEPVcZOwDm9n1sKMBOdIM2xjxbm5fQc3Re2iNU8mATJ/zQyRfkM85ZcJlr8ERt20zFe2nbrZ/9cQl7hTPEWXZCvYSueEnmxFjyNmFUzd7aL+SxcHdwrr0gz73r0KzZ0EcQ/TOmn7EsZyy8NZtYc33NkdwFx2no/V0IFZ2GyJ7CTu50E7/HOC35ptw+h7QHhsPo2A1ksTr6oneRtDux0w1za/tg3s4ljw1Ebj6efsec/0H3DFTurZcwySXPpzCNXnq1LfvlOB8b96d+7Txoqya9RGZeTgE25yTX5WOz009rMXHmPOVzzpvUDv0/zedcZ7LyDq+nlrvz3tLdOZukKm8Ton0cGOn3mNYSIKx2u8mzTZ65d6i0leeEutszon0VcPUuZ5sHkzjXvovTH230eLF5LGB9+lqdap8XcezPNehnkzXA517Y9gxppzc7kdtvQtgZb8gL/Xc8KzG9Bo+Glim0+TPHebtTPOmbjyQsy+FlcybOnZl3a9q1nOv5pTgT937ej9jdT6zlkd4z2x4/mu3sflsnL82eZT6bBT3vkqUG3R/IGp7N6w73g0eU6Qc0D07snL4OHkieZ8xtnKJPaXa5jHW6t+G9A6b8c5/Z7WmRvzm8y7v5/HsMcUSfhmuB9272SssbjPADyDPnNLHKgp4EtqJ/iMSJn9mebf7m1+0RjXlii94EKYt+BnNd7Y4pzF1n10Suk7s4d118ER+51M7PYfwZO4SeeTxm73j8meafLr5L4aG/5Jj5zdZnGt/xd7lqvJ3MYw7bOGswuKgkp9CN11+yFkEbsxy59n0KdMEvG2C+v7ra1FqEcQHHziatZ73GBGhzns+/0VhK7OA+jil/jEynaQKagxOb096HG332HFNVh7j/CT2sIXb0irN6BKy0s/NbJy8HfmAc92FdOqd5sw5H8U1xEtdRHN1/by/Z/hnGepzn2tfGeM7unn8yr+T7Ul5nOmLvnMdro88GPMbcZjbTvN9pdLJ5L6HF3eXPt9P+Y5+1623XznPT+ORrlpO2NwmNISF6AdhDYL8WJ2hh5yR2IduW7V1v16BjTf+67vE89vwTPufx7Cy+qImdY8Xwgs4PHfT+W7Q2c58j+TiD+A663xT9gvCCie98vX8AkV+dOKI7x7HIfCz0fPy4n7HUQtra7dYpvAaz5xqPjQfDhkGb07yH2cSc70Nh9HlMfN7U4NnWUHhP3LUDdbGduHJUOn0fp5XM+2eRsS2ZPU1CacV1hBWl9hF4N16wLWwjKInYJiNqR2wTO1zqh1wDuVDagLDjRuEJrYkOo85k0g/KgBQ+kjf7XjZjFR+T7/SmXIWyraZXLPPdwFBKBjU/7CKD1LdSaN1QQ8y4HR1D5nuuUXS1GAZljUa+F9mChBnUvCA5DEvmRIawlxSMfJ8ykOuhDDv+oNSQMmZyOSBXVJS8ihRb1jROJzZB6n9N7GWbYgAAEABJREFUPrbX376pof36lGTe3Cn/395yt9WG4mgq+5UC5AJDhSLlWKq2wNdL3aaoxyzMWAVOUFfX8upKJkjBEwEFd7drrZZXWlx9mux+vdXN7a2+4T9+qjiKlYnZlm6+6TYxFSYjNfr221d9bb8QRprTbIL8Gni5XE6FzMQJvbi60kAMt7GN3xQkh0pahoHC5UqJxWWpBTJJkogzi5D2jmLwijmETpIyfvPv/2h5Tdx3a6UfWTMv2yq7+ARN8BquVhpWK7WDZDd+65BbNpWJG0oyZ+jw6NBlv1VqtlvqgSOmilLxV+yCfhHm/827Jm/sGlUKqiNIQdiOBaliTxxpt+SnLJYaycFQB5VhkFxQJYIqDYyl8Lwg3m4/bYq/Fv/sFoewMyzZAehXklKGgRrttkE5kEtTkYu9FJVbn1iy2RYUyhfkelhgg4EyEAt5M3RO2y0me+KM6MWnsdcAPyMdGRO5ZRiyyvYEbMbHMOCnMNcYDyKYFjkUWMLMf9IL+ySwFX7WN0hMuRZkyYwlv1AamFuJP+2O+CJHGU8+BD1yneQms5OgsQrrECgGGwokMRu0vt79yP5poIhfk3NbZm7KHB7x3uSRqawDTTvN9TtHYz77paIR0Pykp4nrewA373Ca3dUR8+blEhienXPJGfsHkg8jmnMu0fOgz8iRK+2hg+OSxoFg63Tp1tm9dF5vd+yLTZedt6cVcg0Fh6NzvU4fSvReHz3Vdpl5O5cLf97vdPgf+GtkoK/5pfZUJrJnO06NP4V3yed87Cm2fpzMPNJOv0c072V7smvun4cQnAn6OH6aDJhIeAZVR/qw3uyMvY4Y7bTZDR2CvofaYV7vYSR8wKHzS5/Hs5n3T01sPn5Mn5J/Pe/Yy1v1nxpZ93dOvo+/tj1t/ylWxa6coFcep7w91+QpG6d4c7t9/BTv1Nhc7nV0t/6U9rSnfM7u2qH7Z+3O6+1cO3LBnHeZnqyYz8eHehNf+x3wsr7RDw7tqB3mNaDhDNVB98HZx+btA6EnM/L5fo4nKz5TsEd7Su3S2L18l0p7zxV5vYfOHtEKTgkUvteYI3ITjPUZSlEpg+y8h/Jd3InvUe73jnH1FCD2yvO0F+v4n+BM0JMOR2r3qG50A9EGfO2lQG9wGBunAPsJ5ynNOe+iiY/BixmY5/EUfUr5oZzZM6cg+HrxYTQnGDtzMHDhNGPPAeJnzlNWHop6H52gng89ehiJU4D94Dwl9xjvgZE3ZNiW7Uct5r4aPCr4BIF8158aSNrUGeL9HOIzzxsdD82f0+z8hxrHnNg+5vV+xjo6b952L2nDT7zevT+lH9iW3TG9d7nJVNlW3d3I7Ym2rcJ7nX3f2kWpZ6RVO8zrPfJWaHSkOQ/79L3DfKzTU3nBWQYV/FUMWRy0lZpFKT6ILzGEHzCA4OUz9iKxb3FobC6oVW3X27yJY6ZGpNG8NHqkEHtLrTB/GSRF3PzgdEMtbo3OVPC17OTysC2ZAz7ir1mlL5la3/RL3tCBS5HRR7vNPbzCs0VVONaWYnH8ZGky53ApbGmk2FyxH1oUhANWRh6ltAuKvsGaWmYFRRzL1VLL1UpbJpSNv6KAWgigwF9R+PR6VKWI6IFASXqCHygeXl2tWjiVSUQ+xcnN16/afPnabGnAfLAcVPIzaFrRbrYbJcF/++//1vVv0595XlxdqZJU46NEZ1hoSXFtS7FzS4Hq6vpaV8Ty+fe/TQsCb7FaKgmN/EgmjG2zcHWTXxZvtBoWSvbG2CN+Ea2Idfo1cIq5lcSvKQjftsLrmAJy9JnjAn8Liskmruv/+i9t7+5QtxJLQUbYUSnKccfYty9fdPPHF40kNXakymJsNLIpciOpzK0MA2qegN3GZ7FseLuxJfyhYBdeJQ6HT38ohfxs29wHZAQ/eYz/xJE1sbkY0CnMu1J03FpaEut4s2YDVPwORFUFoRwjscWH0GGAkKvKMGgoBRGU2XAutOSWqvTkP7L4KcOgEjkA0eKKzV78ta2B/LVccbGO5Ej9YCzx5iIKwi7xA5F2jA90tmnhtZM+TlqMaaMXJG67IJI4afq5k8/84qux4YUOr9u20WOw8RmHnE58h5dY0oY5FPywXvGZuSt5YR+yyFLsoB/Zbr/5ILa5DR0dIzpBsxV7DaxRl0NfQeOPavSuHz966jEz2VWc+ew6jSaWNg+Tk47d+Kmm+6/k5BxO6T3Kw31yrBrisrRtQmbfE3tybx/2L2v/1Ud9IgHZKHOcEPlgvVsGfq3Mn9o/Sc05fsZ+JXzE+mMykKvgx3j+y3hNioO/zIT7RDPpY/SxtH0s9EvQ9eftS+y8Uqe7f6WZ91Hn/eFJ8SH3PgH8eKtt/vfPrXl2PYUfH+hfOYKH62O7fd6wT7fHa3g2e239z47+2IHE9l0iIId87vcMx58jL4URvYzb9+sEKcyp8nm5IZ/j+XwauY7mY/d5sfPS2sSzQ/rnMPLlG+b5LsLnRPb8xDhH8008vd0LvpDotru94/4Lzf7aavneoOMHzKTu9lbauLc93TP4vsV2WG+EXKgdRybPsI+kHnS7WtoHgw8YbzmXI+MJIDhiP6/7jvE9L5DnS2fuwfM1fw2NzC04ijasjqOh53XfxMjzXD5f+vL+tD3dN2ifbfuN5p97WGDfx2Lfv98+Fld0L+GSvu39sP2Qtt3yE6FjH+G9FLZ5hihq3/Hr9BF/+X4/beVhIHgo6YesI06++5+jNN/G/wTblGe2ioxOHaxzflQYCPqUyCWeXeQZMo+O6FXey6TMw+2Zal7LMHrisKkr4bsMA737046e5IIuzzzisPiHbH9egXVwFrvNXSeO5CDxJO8ZzvoQveySrkrBD1TkttTbAhKn+ILd2tBB+iMylefDKXcJSjI2tDuGAbuwLVpqwSNziI7NHJArBT5JX6834mGQ0uagoRQVxhNjZBNv+gjIRg8kpZhS2gphW4vlQhtqSelHNvXRtLabzWaH/MZWcVFiC12JX7OjDEPzM7EqPka54HeHkdqrTR80m44kkRCHRowt//73cJiWNDKYguf25k5DWSiFxS3F1eFmowrPtCUJAnjS9T/+ocWnT+Baw/WKIvCNlOzifPEpv7z9pnp7o9WnK4mL5uu//qU1RedbeGRN7SCw5nfcqGDDJDQL2sZ42SC7uL5q8ZnJRraiM6yWGvOnjVtRk4nDs6yC7zExUJl3YaOS5NVqpXXdKr/oXFHovSbmK4qqtxSbtTtSsPSCAjJF4UpRW9hrQ+aVZNVCuzuTyOvYAYnJA7nCl23ycAVWikybB7ykK/aygYIs4tjiHpXicfvlL2ui2WHHsXT1229NJkP2FMT66zfyKZl+Cq5b1qjgf8WcUsRfDIPEJt2Q0/wq2J5s5TUgOKW1LdvKYXMxsUZTGPDI434OCGSzbog5/8FAJacDOS3D0PRLmeIa4VdkWjsZQnN24qNg18Q9ktM2As/GNx0bv7QHZ3ggemUoGhZLivLcIJt+5N32cdexLdu9u6O9a/fsA6LNkwtlYP1tk57a5G1orpHMx9Ggn+YYtpULeEFsx2P7PnMOXcqggnzohvDn/cZ8g5cW8EM7LkXBw5H35FSMnwJszmmEXKujbe92zU9jUx/Rj/PFGciG6IiRWWZzv2zZDv+9MPf9Xj6ebnc2+zbz9C9rR+Iczmv2WaedS3VLc96PpXtEvT2OJjPomI+F1/td91zb5Z7bnrN3zH+u3Q/5KQPHeTzVnyRf9nrKXngvs/ZuWj/YcDJyjLcMKVdq8JY257aOY+/9ucz3o7t32ry/dewDgN/v/C9Kylwf+oH9vaOflCBmjcR2jPDPAfFnn0nuhOn1KQaO/T9F52eX6bNP+3isNs/C+89Qx/l4af+y30QWXJb6s45m5h33c8xnw9o+F498Lsy1MuWebxy4e0z09Onkcfqh9Xs/P4rqMaV93xjioeMtPE355iqZPjWeuf/W9j3BaX8jn+03fE+y5Xukur/WjmUt5zO6zEAH5Bud3eK8fSPTTzKT/ARPEn4Hofm8O/08N11r3j7dwlyr00/XPi2ZfZXvybb5Pox9ZVv2hNMap7jT/j68tyDX9jntidPwApoT56G9g/tXlDrQPH0t7K807nv3USH+ZucshBfY7NppX6D+ofKKDBzurfvdccjPygRx1EdCK8yOxnjJS8XMhIf+X2Lvsk6ukWAuVekcA9bu7BNMu2PNmtgaR2oUvBdtQPqz4SeRsRw8SfgHC2V+wX0YiTy454SyLfse4b01EkdyP5J3HvJOmrdNTaxoQeFukXpPeybQ7DB0B+QLz+wfO3ZOG8jIHKelXsOdWw99aMselPe21NJSwxopqk4SiTyYev01Fo7Rx57S1t3z20DdxOY9aPcs3nVTE0o9ZVoXahvIZMzFCkIHnbaRgdFeeW/u9nutLvU82EqNsQyDUhPasi8iZxtNybaW1Hq2PD8aP+Io8GjamD3JhTcSf+zZheHwLRvQy+niNC2nqUdmLzbG7iW+k+f+tl/QjUzFd7DlGWNL7Wp+zyvFCsIbyRcqWq6W7cevZfHpc/sFbIp4ERq/fI2c8otP3a4VgzUxsdHz687r5UqtYDRYZrE3ONSS4iuFPpGYm//9Q3ffvmh9803fbm60Xd/q63/+pTv6y8/X2l4VrSlEpnD7+epaS4psn/72D2koMg/f+bPP+YVrEi0OW/pM0ZMsKRfjUAZlUVrRczNOxT4mmK2WBcg8KnHF3rZN1soF6s+fFF5hoVIQXX3+rJLPbywIbprNa/zYTldlGIRxXFZljkluhjL3SlE4qutvFLiJ/+r33xX/eYjyYiBUK/+E7S05SP4q+RlZpPXdre4oNMeGiDu0KZ5usJnCb3zZbjG4FOXPPae1LduKXuIXttIWbj7L1ardiCrz7X7ia7xj/bCbAnh+DRyjBRv5Za7TIehKjCFdGiektsQquonnbn0nkYsaBro1Euxg0y6Y+1CKBL9BUhkGXtXyZluJvQyDBmRhtrHE3vnRK/hO7GNiiW0XRKpKwVYpk05e7bxKhufQ1pi1FnQCi7zUeBU7ikwAr5072raKooMSZxbP9OcQ/UqOPfcvqfdt69zRfOO/8gYu1sS2bN+LJ374ShvucStkRwaycVpO6IeeIzKInD1ROSkS/lmlowHmcMAxyjte8jDBMut3Dgf6B51d4pP8htlg5mn6l8Dwn/u8NPmMPTb7yFzCCf32rnK8LumfkA076/QAJ2T3rHk8e+bPQRDawVSIqk2R9uSJfPuPm3rO9u1J6Sczu895+2TlNxecRxG6O8jkO32ujfwlnNN7Kv+S7Yw91c6H3OkMJIfn0DWyD86hy5xrj23P5WJz3v8T0sfTn/cz3aTgHDL+XMzth36u/rF8bJxDZHexH9xTd7wM/xD0e3R73kjwiSLtDkfjGd2jiTCBPqH9wIw4qd8UEUpL815nzM/xIj9zA6HzEDpHeB3PdNDVentSnfwe8LvwvD0Q+HU6bQrM7+vwYywAABAASURBVGj/2JZ9HvMJjjx7t88WYfa99tI2Nj6wz33ySnrp88nQRVM/i3aYpM6v+fzGfaS1szWo0PkeYA4hh0Ea7MVJcGj2L9Iz8+yA5Kx8vp3DR58l52MnaXJZgW25kGKNpHpkHQWscDqaPrKRV78Oj9p85+AYQvPUGRu2ZfvU8Fle9AIfze+swhMHYjPodkMHvf9EM00seslNw25d2sDHy7MywBZjy5k9wobU1NpFfW9lvOU4xFMtG0HuLfvPnOJe0gA/Z+/2NrwdbMuesGPtmi68a7HfLoc+SnxtT+z2wnTLM6OAUwG9i+fOdAu106cU+lhvT8k8yktAHY8K/1wCfd69/bmie0E0fSLn2hMmWbq+/+ZaJyR3LBTaJqRtimnnQ7wLs2nrAeDt9/Pj9MG+PRNUzXVyhF0U6uFNLfFxHU5MXTxsy849wyp5z6CvS8c8ttCXZL/jmJ15nEdCuc8ft01iJ5W8h7M2ECPfwfdxe7ITHdtpGmzLntAYL3nBL7e//e21mNw/YrPFRf0hdSfbmnSiV5Rn9UCPHKXpGd0J0TkA89fuCH8vL6sAHR/M455lyGPA2p/e57nNhXybeXdI0c2aTEbdxizbyjHp5FnLex4i2OQZjOewJDOi9m4cM5lD0N9XQs8Rux3hdzrznvxVDSX5HSlRBhhlDUg4gXIajaFIaTUdLlPHtgpjgRFo9bPZWNtr/d5Qq0ZhD2yTF+p6qbXZyVlGGIPP2eJB7MFpR7aSjwmYJuZKfW1sazfVrtTqVZlrGQaV6CCYtlDPsok0IF7joZS8qvXMaxkGpUbbYicY2yqlSLsbF10FdXcPHHctQbW4i1Zs2N8/qfx2LV0t9WVNUfN6Cb3Q8rfPWv39dw1//011WdCpGm83OFxrM1j6r9919elaoqCJx/25+vs/tGy/ql3JBPz5n3/XCrm7r1/lr7e4WWmzsL4Mo1JgrBRFUwDd3Nzpmkrl+n/+o4pc/XbbisxkSG0+TOzbtxSWvzEp/ONxZKCC3uJQScBI8S184//uyzeNFKJrKuPM446iKOVv+W4jMo4V6Y5C7d3tjZJI46cxsRvHsSNyavh5nxGFbgLgtDbobYhJyG5Ryi+DNwtpvbTWzBGWEttAsTu/Ns6fsb6mGB1/67s7pTBaiWe5XKqBYm7a3FTy56BX5DFF4MriNltpzcbixpC4Rua0BT3uLbENbIqCTCmDBgrEbeMWq8iy3eZa2WQsqI6P+Kk7ZujCxt9u1oiOkqWCvjgS9zaFYmgGmT5aiY2+yRNNy+V2s2H5tqrEG14QXv5jgsbrOi4ZkrDv0JgTtDKeNtDuCK+RVREtQ1HizK+ns48GYrbdJE69ZKTNo54aFW6tjGf+I3Msw6AcyXHmXAb6Z+zbbvqR7xhKafZ6X1yEe/qYQF+ZlMxIchIc0+kHiDx2RmyOE/JtHU7w35WVNQweOHkk2Afyf0bGPAeX6HNzv6QzHzunnwuj45zM3M4xfUrnWCb9U3I/CY/w2r3+R4SD73b5p/0R/i/6TFAdFwU/Bv/UGeh74FL7kgTM7b1E/9fRmc+00+8ZfffR29f66nbm7Wttfh/9vLftPLXg6afdsXiY3VP3RASCe84kh+6c1egZLyr5ZqHxf8WXzCV4fewtFZjpLeTs7Ny0M/aPI9/Yc+Z1jGe4QDWfSZ6h8WxRXOwfO0I/28AvrZAZH+NlE8pzY8fcwttYn1s8T+eza3Be4nuPHM8+/YcxjPky7yH7mZzZ/SpuHtx/GxObh6353D0HAidPO3onh/bM5L59X8D3MVuQ/n7wg/jTZiBrzleBzC975B7ZV9J9f6L18qObmlnorN72ocSUH5bku6un7MN27+rKtJM9E733PdHTI8exdPqXVDI+xyXZh2NzzU4/lPqZOT3q3v7Msb4ktj6v3p6z0fYfQmnPyajtP4RmraEnTKM6cxj+WwAzzzhPeTylnveue+Stxo7uKdlDXqTmOBz92XvzyDt9H3PuW8E9522p7jFtnrMDO72n+onsMZ6qe1nOPJeckuje+thhv/dOtdE45NuD8nX8fY6ncc98Z1wKXxxpOyQjF6gd9/u3dXcv99LSnNaFI/EEI86HUlqNbDN7nurrFHvKUaiNsW6p8a2R2/I8Wal1NWAj9aE8j+0mq6EUSOJFJ+/baYwNu8hK3aYIQhvqWPlBZP7c84JanW3Z1oJa04YaUd5jxbHFX6EeZWwk7iCxEwKj5iuD2vSMXxgUhEctlgsVbKU/R0mNlaDG1DLrlno6ugjYkx2M0ZvO1OOCMgyT/cgwVFv1MbU7dFFbEftmV88rw6Cibxstvm2lf3/VsK7623Cl7R8UajejhIC2kyJp1aIMykME5UD5G0XgcUMBd00cVcNyRTtqdbXSSKE3/y9gE0DB4ZoCaX6FuqDQvP1tpe2iaP3vLxr+55uurz8pcgO+lr/9pmGxwO3QiodjslYGarUbVZJwg93P//iHrlMkpTBqElR4l6gkfUMxd7lYytjxQAUW38xddlGSW8JDThSwFzfYi91/fkKkKnZXqyt8VqXwml8ha2CuSRR+hyWJyqKyGBWMxGVby+Wq5WPBHAtxp5B7x7zGf33R+D9/aHU7smhSwdc2v6xGN78A3t6tdXV9peXVlfIrWrExs0lqYgahE7PwgYMm42FQ+nVXSE2cMJrtMgwyG8qycmTTpU23yRfjAuv4KR40lKIyDBOvCUqVOSHRekMpSgyxKe9024jo7nwQR6jmC7tKHz3lQKcMgwp9O1JSsyX8RJY2+aIHxelJphAnPUyNNFYu1FxQpK31eSHOkfGtIOiyGsQNIQKDP9JM8UZXOfDXYpzR+35450BMiT+I/Mj8kpNGc8FX+sI2DtXQaXGgG549zQvO/oyNoDFSCO4II3Ta2E7b+9127IUOoHtOI/oAWczgwcARAzvhZF6Juc0p9gMG2jxpz52V/F/CST1sx1+w93dS8HFmbAS2CX9a+3n/cQsfEg8zYFgdkO96xs+7Ovgw/pGBjwz8khn4uDe827Ll2SB4Nwd/YsMpKHT87NPMGgc/W5yJKTgZV6774OTgn4qZZ9VL6JPNM3Zo+zvlJWsTxOlfEZVJM//jtbHdPmfYRmA6szYNfK6xraJ72JYN+GzrGfKZFq7e4ziOOf338POYzYt+yW3LwSwnkc/nbJvPcbvPlY/5sMkiiG5gp1/4WMl3A6zHXL/lv41HZsJ8/C1p28p3Bx02/phr2ye7uYXWKw9jM4itIHQQOniO+ejZxAmeo/che58Bm/zt1iTcrMEc4X0X7K6v7iv70HbvPqm1J3l7ag+UjuwfjL1F57X2X6v/FnN4Cxt/lnmcykXmdoLfH63Tnhh+Giu2g6dJv0rK9vQeT/tkQ4ktOKmQgY6TAt+NaU9zy3vrHPbEfyyQuc4pOvr2ZMt2ukfgWYD38ejm2SAIHUTQ9j739j2dsR+KJy5fagFzFOYwx6Nz6H56+6jCoYDN0yoIt71PtVyPPD+NYVFnkcwTbUoRtdclNDuaX88Y92TWKAgnc0pbefYRsC0bNP2MHCI56boZyX8YmJrXSCAuDmvS39FKbNht9hku1NxsCCRjJ/sGknlJZcicd/sKndgWbXsejQ41RcnKMZIP27InNB51RNuQ2IgeVGKjUfygotStwot+/CeuwC6ITXr5oefgQXZsSVuKzJFNHSx2ENTIfIMtdcgK3WKU4VelFjvudLruSG0qepUgGljGMTVc1jA2k+6BWmjZ5afc1bW214PW3G3XhYfmT0strinmUvQcv91oc3ujFCxFQThFu4wN//hNy01VoZB6RTF2u96o/RL27o4NU1vRc3FFcZOxBBO0X7x++abV1iokcPXbtfz3axakSgNJKVaO9YqHd3zr00oDMgIDReVbbF99ulaKyTf51S24vbmNSvM5YKNQjVeSRJaYiryzGaFU70WlfVxYScTmK7F4UH5RfEUxGSOSrfxK95r+lnnfULgObwISzbY4RrnQDAMvs7MULYg1v6a++r//1O2iakwMTLHYMguxXF0p/7/c2KzEuWHBtizWMAzt/0mcRc3C5b84SEE5tLGb/3Ihcwit3WFbGa9s/iz8yCYZyEFBPnY25Gxze9t+8RsV21Ixrk0OtiqrpUxfhXkYCeLwUOgOGly0IF/GVtAK+WuK/eKwZeIdKHwHPYZKHIzuz6aHXBgZa3LxYfRB+B0Fv2Mupt14KchkkNxJ5gRiDciZKNurtRJhyhlibWwrPvXaw5ZA1qeZIqY4KfAWw6D4yFz2YyHsvCpymh1jdNNPoGlPYC/DWM2vuetWI/OZ5jjCDZKIIDRgPDll8FVnbiBZy8zpVYbeXDn5DI4NJwfHOJb5sf3j6M713y/Kcx4nfvb1hFMRJOfHOCU32Zr26KnxY95cvtPHMi/pd1svbV/i82105hG/jcUfYWU+izn9WCzPkX3M1sf4yzMwX4c5/ZjFS7LzsXP0Y/bn96Bj2XM2j/nHej9Xv0f7c0X1M0TTM/NYey7Wc3rn5J/Cn9ucy5/jz2X+jPR83o/Rz5n//LoP/Rzdn1n2VI6eF699Lh9z28+z+SH9xhnI570j5LNi5bPtASLzxq5/hLk2tzNzOTWWHBzGeb93s72Dymfb6XNFHzvUuNzLNdJxWfLi6DsMPpz7Ozj5MPmRgaMM2OZrqXv0q2reHql8dD8y8GYZqLw/PPXeZ7weA9aLz/keP0cfGz8nd8w/1ntdf279dZZ+Je22N9gfp2O+3wm22z3stNzTuZf9Pd3O0yXn61pVzJPNwff7T7f0PMm538c1bQI7IeZet2A49ZnL13F8PjSSnIeb1rZsp3sRBZmhFA3DQkMpcjmvU2wZawEFMXknX4tVFujasKts+qUox2azTdPqLAM1ndZpL0ZukmldXgo6dvhWaLXDvE6w3fiFNvWh1N6GQuzgXl5yMbYniCO5HNn7G4q4dNtYdJOngmza8BuQs6Ob3oisyMugMgxarVZarlaKr8w9erU9Q1tSkD03gURwjkotMUXjglb7c8yrZQwgjKPxbqsNBoKbu1vdUki821DcJSjzQWaRCjmim1asqhqurzW4aEEQXi41phBYFhrXFLK+3FD4lK6vPuvq82elUJlf3KZoXCgqi2KwyqCv//sHJb1Ry6trMTMx1/az62//+pcsoftJgnm3WU++fvusq99+UxK+wP+K+Gtip6AqYk8MrchBLEkm01f+5PL69k4Jf3l9JeH/t7/9LudfFfEvlATigJCKfvv9d413a7VCKYk2c4/t+ttKlQ00UohcUdAVupXibsmcEwP5u/3fr60QXoYB2fVUCLYlchLdxKocsBaLgfCqbDeUUpQ/oV0ltQ3BHJLbJfMcYo++bU02IiVFB/EdT82ObS2urrRcrfZ9MYfIlmERIWUTisP0U+CHVL3bEHuVict20w0/vm2HnECcOFZybejEE0yDu1fkw8s8RtamDEOzl8Jj9MKH0YRHCtgj8aVjWylgeZvIAAAQAElEQVQ628wzPPIqjkI/6Do246x39hPDsN1Q4WmnY0eG3bDrR+4BShGKakfkQMXvSK7D288dW+FVxsNvrdFNJ9jx4ztjriwtdkgSBALQ4WXPSJNe5DpyQwg9CaMc4WMwt0quug+sqhJnEDqokQGhzyHrURMvc1La4EjYyUvnnRpH1zapO42uum93NkzOAslSwFRbTnpLnhTkYm3QPiWN6DmBnTPzCEIHoYPQlxCZObrsq9vdtDK1k3i1g8cM9ESeaU/F1wJ9zO5uvOlju7Xw5m3s9DVj6P5E/mCRe/9e4mVUt3Oi5WFLZzFyn9NFiOvqSdAbHrNpJK1vaPmFps5FMQv0YF2f6ib6T5U9lktMlzDJz6/t96AnLy9/tS37PF5u+WmaU05Gbv9zTO+VGbts5dL6ZSx25nY7HX4Q6+blFGBfPC/Zj5/YfxwXXbzBYHI4x95kn/KeMSOmqbW3uRn3ZWS3dax9yf9c9tz9L88W5zDT6W/T59q5qwP6nELnHwif6HS5fTuXyeTn/WOa8fb+NWsj0myFmAGR6Q1kxlOYu37L/6y/Yz+1me+dkzTPSDXIc9URmjz3Za4Crm9eGW+8E22Pp4/3vvZ5gNPmMm9hYAvj7NVz9E6e5uBMSoID5sPOY+a7xnHcvf/attt/dZu5tv1DntK+2uCxAewKcGq/ZnzuGVmaUyCxLTfZO6fw2PhO5ziK9+q7WHO8lZ+WA3JmYx/s7RoqoJmfk3yuJfKKHmm63/7kueW+Xf9RBn0tZrzo5HNeY82Nn6Dv/cXnecxVbcue0PkvsRPdx/QiE3S50IHN3mOi7d5EXqaWhDHYaMbafVPh7cB14faRmD50xv3EdbeZr1BGFRdKz61vFopYTuxXRpDTAfTM48G8d/HOzcz9iDguIvHPMTd0gm65jM3d2HF/xz7bdPnenhXcDfT59nbHfrQ5tt/7r20fdfyIwDn/b8U/dn9s93j8uH/uEeuYr4NdzI7jehDocsfjufzmaOO7e5XTtmtWHNhSAMnZ1p391toYgHf5jO4RYn8Hc40Gaj4su8hAxB7ExUXs4jzO69Pj08Wj2znbJhczzG9nz6LPRMEdHzO8koRTMZxR27Mf5GUW61PG9oaOifk96phusubVLGFR9qCUezC34r5emQ8z0/zoduY89HQSakefQ+vw0nKED6FTgXb76GyrM4fhAzJPlCdeE3+Arza/3X7Wrg0v6H1V7M1B9+EZgSNuWBeRIIFO4cjWiW7LV+bxCI5Vu97Et8w1G0iWgI/64V1Ct3fcWm53iNyTgpIeOQ7d1n4Xt84c3V6GQ6cNQjdwPbT34zBB42ETsp1TP6R5YQ+zFtOwZeYoWaW1OjgKzwGlCNNjgx5sgAo/xpTHnD3anIipt0Zkjr0Z5bC029/GWSCOyBcZmyjTr2zEQ1T1PsPtTD+EbZqAhrNS4xr5/nSk3lCYkxhv88d0/FQ6YTeUQcUDIgVNctWujarKfGAosvTE8u0xqnEyPCG5BHk+br+gpWa0RR83Yhoq/EurmZH0TT/tnk+ciZcwJYJrf2kXOwW+YS6K1f7RTwSREbQYY2HInSaIA73OKzKiRb2fOAt6gWZH5mob2eQhRjUdlkrUyWscDMWiqzF10DbJqoJemywTSqwFn+KwjVtqqqyHCzTBzutniGBnK9vUDfHJWQbuv9jdUqulS011q/xp7MgOi4XKUkWru1Ephg63W9WbtbbfbvGP+HqjK4qO+VVsjQaG777eKP9P2tubG7WC5HIpUVTNcLClWDykiEtnTYD187XKp2vVr3fSH3cqLNSnv/+TubP0JPbu9lab9a1aEXQ56HZ9o/zi11tpkV8ZIx/f3efV1ZVWFJLX+N/c3uBB+vKvfyvxbCjWZkECa/pHGCrIL3/7nZkKv1IpRfkb4Yk1epWYyZzsoi0F7/CzgIFtiS+0bFoSudhaQf3jm7Zfb7X5dqf1zZ1uydkdeVguie/6k1aJM9ldj3LyytyEiZHFy2LcEHtZLLVYrpj/RjlsK1X5/No3v/5NwTr9jImY8+tnEcOWiwJTjW1btqHNUN3Raq1t4vqmu/5LaXGwqSo2Nps1cd9Qfx9hStv1mjiYC3MwG6PCrRS5i4tifcM6LVhrD4Mq+Yj8SN4SZ/IZm1v4+a8ZUtxNP8CMbHJGETq/FraxBkrrrzRgb4OdzLXZZyx6meNITISKiURD01a70+lPsK1huWgwedLuqOwvnO96h018jMSbImhynDXPOisOA8QjQwOrKvF4WKQrZiDbEx8bCmN6aeMMtLaxsdXaxlGTuu8fzsVl0MCeGIZBBfvqR+bBDbh3GZSJxaxTGYY9O3bnEHo18e0lDgnbsq0e7+Ho4z00Hxc6KRHN87DO/RMj99DH8YYZMLY6IF98dhu9fbGhd1fsEZ5of9g+O44lSTjm9X7G3h/dW9r39/Y0D4nlKXiatQ+pH5GBj/U7lfV5Vk6Nv4TXbT5Xt+uda0/ZOyd7iX/Kzvvx5pGc8jIfP6Yjn2e2jvSPMdfJ2HE/vLdF9/C2VmNtsmzeDScI6uXQsw+j8RQg9sudfQ+lfcvgn5KvLjP5PexNvL/Oa5992mnW+Vw4UedeI3sIc2UEfNxrH6fmbf/Yeszrny/PefkV+JlDcBxr47WtbYY68lGzMeFB8/m0EbsX27Knz9U71jMaI9sBqU7P2/AnzLnH9CTxRq+ZI8gXfMd+Huu/UQQ/pRmXl67zTzmddwnK7GHz/eeTgKzeAN1nbDX6wGa4T8cpyW7zVHtK/hLvoY1Dab38eJamkX4LYOZdzpfG9lgwp+xOOrMRbvfOHqJV2gNofxgqoJmd4VzCJNolDnud+5R20nzuq5nL8yA0HkIHRxI1wfAvw9i7h+g9hN75MPZfjv5MpBa7HhyTZfOVd2kwcnPo6LAZ3SFDttPskeeSoDMy2tF5h20ftUbex4X/89CTj0odJsL31nXR8kO5h5xYMFYs8TpB+LGL+mFTv8n2UqQ6V8xtlHlPVuNnLNDsmPp2WiOVfKCDRGURN9QKU8dp7WaMWyVduJcYb0DWNuto9aNGqHdoN9SlthQrITUU1nygruMBf0V22ZmJvtX+8f5Yt1Wxk/dJwQ2sSd7MKfXALbWswJIKMajJ8Qqd+POMbqMjt3hH6iZQmiaBfeZQU4OhTe02TcYD7Q576k32pWY39lSQcOtnLHUyGNSURkDNlRwMpWhFLXAJRup7iUfEEJ+luFmJPROjZIYokCYITX4yFmSuYnwoQ6tx5pe+qTHmB6Qram6r1ZWuVteKn+1mo3Lz20J1Bf75SXcLHOVXnzhcUlxaUchcLJdaXq1QWDanV9ALik4r2hRhU6TTUGSM45dJjhIZqizkgqKcsFWw9fXbV2Uy27u17v73P1oQ4IrC8JIFXrN5rlafNH65kf5zo0rra/z9vtLVPyjcop+EXH/+DdvS+stXLT9/kpJwS0ts0SgQh23cAvSSlEoBdPv1qxarK62urzQQq221QvMwadVU4AciJ+nxVZCr2b30U6QOhIeaX/8S1+K//67lP3/X4m+fNWIjc7mmWM4kdfv1SyumCn5lkTwULXaxCL8LinwrYiBIZawwroLMcqkyDFpix/QLyLWahRJ2kkf2uxro224baCTGSqwV3pbN4+SDMdu6urpS1ipjHdodS8ZkYXrMimlQ0ciFsvZWm0EyG9MEYOKwrRHborVRktTiwSdkGyvwszfKMMhgwwYbge2IKLqVWJUDWxuK7ZFJd0h+4q9Yw1AQLZoOYmsXHvsKXyPzDAg6gQvBloNml/HGl7CxkLAFuT9tIz4hTHui7allUJV/rcVWKQVyGnMUWhy18TKWfA7MszKXuhuLGALqsJvmFCs27ft+i1lC1A1ibkJGHCNtIHKSdpv9GV36FXrc3SS7DVQOTxdmUg95Rz3v5td9Hg3/3N1MLRfCTxZlwnpNSNHvOG2nj87buWTnz3nPpc1+DZ6r9yH/WAb66qR9TPZj/Edl4MPvz5uBXDnBzxvhkyLLFIInCX8I/VwZ+AssXKYY/FyJ//NEw+OV8uHqR80oaxt8Z/9x2fEU1+YzXFDzuWeG8IKn2Dgv4/a5yzYfgfjkx2euyI58vspnO9vpPhm2J3syz8+oZaI0x6dtJfb4OB773n2bWGZITHM8Fo99Wn/kc37m2PVjM7TtNPt8hz+Hbdn3aMLPffmOnwvtXawn9mk+uyf0fH6v+Wyfzgz7/GCDSashe3AOHR/ZVMc4lvkO/R7CI676dZu5Bq2f+aFXaQPIj/MjA98pA33j9vaFbl+p/kKvT1f7SeIbec9O0LbT/BDY5tY64WkBvEaqJ37ePtPej3wufFaoU07t++cne+Llvj5HNzvnhe78By3pSxoicwlzPdutm/eZBvq292tvn6e7D3uSmfra64pjy3f84dv384X9rDPPAlGwqC0wRz3pMFIBzexMLOlWni3q7r10hJ5QefwAu+svch3z9+DOS2uf9mGbesp9PcGe5GKnQBcXlWFQaiKt5ifJ5T5Htlss9qQnjsSb52zI/ZlRyzw732OktjIyNxsekr14Cqmy4zWZ9rwZbpJaW+1jesUc+gvqmhm1JzuhGxC3CvUrCE1H/CW+Pof0R9Z+O26YB/Wo5Jh+pHsMoZvOzn509rzC/JGvxEhgqswpUQylyA4ljRmDjkzLIWzbjCe2cWqxsaXuM4HCMfOyvX+Wjo3EcHd3pw0+VsuViin4Zw/kmRiklpjxFIbLMKhcb6T67y9qjvNrVRTQUgQzYasgoHbkgmwEL6YAu1pdEZglIyMOyJubr1oDUVIcEuD/ftP2642Gz1eqv11r+HRFQRJ6l+/y+2/69PvvErIj+lf/55/SYI1fb6Uvt9pQDN5SwF2QrMjYlnHVz2y6gq3oloxAb4sUHqsqD6UlfE3ytGAgijYF2UEjBcjKYtJVPoyzTmp0VkmWQIVRiW316ZNubxMTReo/bojvRtv8Cvj2rhVZm3RLEAEw9+XVkgr8rer1oPjeIqf1VmWgv10rdjOfGwrT8ZN8pxha8CeORi8XuiLPi+VSYkEJR+Gnb8ejZFuVBU6M4afIvd1gn5jD0+6wkYOXrs38WbvIDRReU9yONRPbCl/DsIgYdkdt13cUs9dy8h8uGzV27WiEoRZD7AzoGnuKLL4W0Pkzzm3DsSkrxeDo5oINLzrisIsKOhnLL4GzwdkQjJBL3AxD1g1aVcXIAgYPzuh2RuiR9d6u10pe+4XRx+etbRV8p5gdHYk84ZNGLpZ9D3HEtm0JHbpyXp6NaS59jrjRyD4M2KywxwOLBX82nsgpCZANHYn00+6wt8p+yLzLsJB3ce5EHjSPjT9QaIy9J3rn6eSqEgtCR+d5HSaP7LlxhvZnctCxZ/4wokfcAkhYjTj30qXv28reDtr8cx9pmOvfyzYZ5Ke2y8zHO+9SO5ef03OdRycyF/6gL2SgZ/iCyMfQPgM9W4+1e4Uj4jG9Pn6k9tH9iTPQOHojfQAAEABJREFU1yztO4f5nczn7hp8J3c/kZus4WN4LNzX6r/E/mM6f77x99mfj61dH//z5fNpM+rzv9Q+zdIlqaxtcEnmrcb6TJq9OO1ojO/30j6TtM9NPYC0h/5t33/GOhy62MvnzHHDFzN8RhY+jHRA8+C0z408EP0lGPd5ncK13XJYhnx2n3jf59W46YA8c/b9eKo9ozJjn9I65PEtguZR2K/Nw8x++2xIP+0squ9Jzuf2Ur92rLxU++fQO973z4mq6Z78fuQ5Vn5GWfbm/vuJS/T3jH0WR66bhtf5z+4NXmflnHYsB+fGH+dHO3hc8mUSs4zuV/uUJfvxKLqtU/qv5eV9OT8y2+S9mffl19o7rd9ncNyekj6W6f1Tsj8rL2vacTnGfAecv2qa76RDX5aeRrvltBPnO742V/Hc0Riy3TD1Xv5qngWMegfkhbNL9baL9j1TZedpY/dtMLbFd/6pLwUMdoX7NqbuezyqjogdMWfjnSzYDW1TU0N85KrPnxPOX9MVfRVeiCUy2+2oJfWr+fOfbURMraMqx2IxtDqcbeo0W2pbW9jWUAbkCnLiMLg/bct2Y+T9M0SsTXQV1iUTWRmpwo0SMbYxdBJLbRy4MRGgoQbh08pRkE3tasv9ovfzg9gl9a1SrFKkJbFvUsfjfjKCFKbTisOe7EC2czEMim5s4nmaHz7NaJnLYqfFyhhhsy6JFqHdaRcN1HSWy5VW1O9SPwt2w7Ld/KxWq2ku9I3OyFps7tbU8Tba9ucNfNlW0Zc75b0wi5sCnYhq+EShlqCHq2vlTx3Xf/8h/++NvBlV/v533X79psqHnC2FxjFJKqZQeCuY+tv/839V60YaLBjaUokdlgsCXqkQyJYiYAIqAwtMUOOXLxrhbW6wj03B17ZKsXu11ILC65rCq409imS2ZVtbeMIvkkrR85pCablahSXjTxW51bWEwIbi6ZLFIzBt15up8EuBUNhb4Kt+WkiflsRXlcWVCZ2YUrwcMVBJWv7csVl0sTkDu1DgXbOBF0JE5qViT2y7xcLKr1sLdsIbKDyXYdAWn7GnOGEBxHwRUfwY4cK8XIoyX8IWU1D6lcJxEJnkx4mBEEfsRbeQs4H5VextKdjasSptmXfe/Cq+bO/74Tc78Iy/jBdaIRd6Q7F6oaIyDHgxc5NsM0yJCpkUcG0rRxmGxt+k2AoyJxgZUuLJnsrGb3ND1nazlfWo5NUuis8t682QbCuburB/xrql3zIhKS3N/EQWZQ3DtAaV2ALbSFmlDOh7j4x12BOfQQWV3Dk5KFY7GI/HcWczvK6bNvMskUfOu3l1mcTUEMYxkCcwuFUuNAEX4Mha1rZ/KszpLBHYodHkS9OmUDHrQcyT5OFrE8l4s3c49qweNpKbhgeKifMC0M2cHqjtGRd0dWpsr8hW2K3RjPVS0jbTu0fdrXdvn2XXU2g9+gPdzuztqTmyD2rAWBdLe28nvTkyMu8f0xmfgwAVwGui7aV3jlq6J865xsHwfCD0weBHp2cgqTlGH/to5xk4ztJxfy57ij6WP+6f0vngvV0Gcp+5hJd4emwN5/5eYv/5Ov194ly7t/hY6HvBvwjB+1z74HGyJQctX6xnHmYegHGGXq6P8gOb9zzeftXeJg9i0+xAdtZ7F7LNH8unWthvddqWnWdJnu15vqSnIPv57DPsmzg/NbE5702c/LpGDvYeeTnov2BamGj7urcvMPFqFd8/H+9t9Xjm7X4QefZkDY6eyxsP/kz0URITbUtPLfs9xJFW9r0LgR7xn9K1ra5r+ykqxDPFEb9zPEkZIduyuX6Zy1zfnviIfJez+z52lnUKz3aaPWy3uO3Dttvp7V7hBYTROQas/Tnfcp3eD0Ic66YPezp316P5/B7UfBYP8pkbmD0URLgwx7T1aL/u+6wdG4HNThSRnSOKHTufCMJBltd7uvcb811eMv99CE/0kBwEmWsQ2ma/7nJhx+oTjf1EYtmf/bu10MFj4bW5F6sMRaaNTqAfcWS7BO/mO8YvYXKc+V8E+yT7Jpg0ptf0g6n3xNf95j2O6wn6L1B5gtUjkVwLHUdDj3W/S3yzIHqYp9qZ2LNIbLXHcpTm06H76nPgmitcc082NA/gFH3S0LFghOa89Dvm/NCdT5sk0Px8Jwukjim6fu3als19nfey8Oypb9OS9zIMKgPfx0Pb8HaYrPBKCvrlmRbOk874eoDdPaMbsKe40rcn310nvHsYsgNydkbeLjPOM8mT8+u+5u3cbvjz/iHNVBT0Z4BsmwYxX0RNvLjVyPNI2sxhpM6QeknQxjPGmiH+6Nn0qeFFMHThmlqslkpbhoH6FtUt7KW2s6BWFpnIHoCA874Z3ojfIHK2tVytlNpP+ilUpo1ch23ZEzK25XkrtmxLnNvdL3RFDc7ZRKASj/jgk+/VKZoo+SFKtXyglFYHR1Uzh73C/KKb/r1INKq8XDSW2RLxMcY38VTmlIEyUwrPdqs9ps5VSpSQquKxr8p2Q+pyqa3dUgttNVIPmmJAdndmPDaaLP4y/9hvSJ+aX0Rt9sCun7Hk2TYpsIZSmr/olpFCalmuJJhVuwPB/Nr1y7//rS3/VAaZ4uoG2fW//9W+d+FjC8aK2oLd3WlgI6T4WG++arnCXhKBzfw547tvXyWCkaxkPgGxRgrP8CypBKzO+vZGKUAavojjjhiiY1tTWwhnKjpWLvQbYkrxeET/K7KZw2Cscd7877+1ppC7ILbEudluVJdF26uFxmsW8POV/HkpfaX4TCF4U7I1cIPdLcXpzc2tEgOeZf5No+Kgd/1JV9cUyDPPAG5ljpsNuWBzmH4wYicFbtQ1EtOaBRoY3xBXqvKFed19+4a0ZEdjam0rY5VYtDsyN4QIsNKwwPit2Mlwcpa8BlnY/C32VnhlDTJue6+TPjuPxoKp68+fm80ttkqxVouFzFy0u3iEn8RbhkEVfnIZPcHPhhSHbViGms7MOcVpr1YayFP+7HZ4GXUpO9maLqgyfqWdvs3WGNXiH4rEqX5ELqDf5zmydoSicXdzYujpZxR30sld5rlhjbbMne0o2ycRlci3+SOffmA7zUlEPjlOHkIn/i2F7y1xL9gTA0V87eYmxU7A5D3QBZrR4en0YVtTPk+PP4WbdU6cHemf1ZvlcC5DFPPuG9HGTgfkT3hm35wKq0fd21My4UW/I/0H4I3tkFcPuw/GM9y9mp0ViFYvOhLbixQ/lKYMmKYD8uP8yMCfKwN9c59q5zPNfSuY855Cn9J5zNdT7L6vzHGE7+vtV7d+nK3j/mPzO5Z/bv+c/bmdczJvx597C/12lh9amtuf0w8l/9ScP+3ksqZz/KiJ5vlxfgf/PjHNvXT6dAZsy3YbzOc0e6Ib45EX23vdR0TPDsdnPr/ns2Hos4I/8YD9+jy8ZnpG+RwYevQ8pxv+XDnrE+S7kIzNMZcr5GPefx09u3qaw1n/dYbPajc3jM5buq867Vh7lYlnK2etgmcrHinY5rvPYQ/78bnk+6lc1/mxhHaH/bjeTvTNmnh8Cp7jsPI9ZfAcnefKJn+5J6Z93Rrmeul4ehTHOXu65lMkj62n/xS9e5lozHE/8mtR7fmAiaR9i8htt/dke2ofs2kEngLETp8Pvn/LXjst+pA79/xw9Mdx5nF1Wi2vuRYDnTlsq+y+87ejqwdHuMd4IPRERmLpeKIKYsfe04c9O/Mebj/kz0TOktE6xGFPmvfFcdyHtZcJfQ87slO/uMjkWk2W12Kduo7yJ4C31HtyL9UTj+Q0hcS0gdjWW2pqG5B+kF/a56+7pt1S1+jvCbZbTWdLvWOxWMq+j9k2/UIURXl/TGGXDqfB4VmQDcc2Og6p7K3MO89gFLLgEVheqUskhsUituHl5H2KoSZaFf0gnLTEiE6lOJn8BOJaTj8S2ieyqm7W1DmXKsNke0HNLL/03VALCpKn6KQN4nDyINmmi43UmPCn3WFbC2pAq9WVCjnaUqxPLpPjiJRSeN5YNkixxmypx1WgHOinNrdlXe1p3J7a5C37ogyDtOPZTvxMAAOVwO1JeMRxZfF+++c/tPjb71ovJC0HLT5/0vK//qsVDGOsBbdeK0VYJDSUQdH79vWbUviLzc3drdbrOxwttIYuJCoTqky+MNE7Cr4qRYWCag8sE5WlMhSJmFKgrCzcty9f9O3rFwp9Ww3D0JL1iZgK+immff7b35X/r29q1rpa6urTJ60+XUsZp5i7+LbR4q5q+W2t4Q9iut1q+z9/aPtpqfVQNdyspUq7GFSGodnPYlxffyaMok+//U1mYTK32//8R3cUvoOq6ViTiwXjWdPKy1CGNjC40FaZ/nI1bf7ELEvL5YqNtFJBZssaIKjF1ZWGUkQ9GpEqUaweV0U1v8Cm2Cm7/dcWWejMO7bKUKLKEJuL9ZSq2i9TsWO7XXwFekH+h4F1IlbYyhrVJt/U28bkKhRJFsZEiFhSi8e2cmzYYJnrSLy5WMswKBuvDIMUGeauHNit+KnkKYVqe9K3aYFtxK3ElIfi5Cw0QSixjuzD+BBrP7JfgtBcn8K0EphNXhgrw4DHCqbTNmZykVVkKd0Tkz35s6ex5C4Q/UlLit9Cv+KzyLLdh1prT/3EGobtvX2Ew9K+xWeXC882zT3iSxy2Jfy1nKeFlxhophM7Yo4TmOO+Dz1JvPmr2StlGO7jpX/SCbGPrJMS01yAfmzMWX8VmveMV001+h2vMvROyontnUz/Nczmsu34a8z4Y5YfGZhloG/+tDP2k0neL58s+5MKZurBTxreR1iPZCBrFzwi9ssOZ27BLzuBv1rguScGP/+8n/P8mM9Pge37zyLQ4QXPnW3l89UB+JwSO3a3P7Xh5bNhZJ/r4y3ky8CnzzLF8hb2ztnIPOewJ5/21BY+99k+p36wJrb5GFgPcFZxNzD3Hdr2gc2d2E/XJNaR78iCfA+TAMOzp/glq30/wRrqzOE+ho462I8kEF1uvqFP6mL7JP/7Mx+LJNdPkLkGoYPQwfeMOOtzjKf4T5wdc/nMo2POv0RP1xPfWXEfsh/L3iVLP89YywF7teWWec37bxmlbS4TN5P21LbOs1+i2/Fs5UmByzPX99R5x9cUHeLruS6iEzxX72eRJ/bnPCf8LGG3OLJmjXjtS/boa228kz7r0/f//Hq33a7Rdi/o94RT7e4+cTa6nX17smefbuf6xz77WLt3n9HvOvZk/7n97uPZ7W5+j+o1OfM8EDyUTrwj379X6gPBmFy33FLzaEWSex0bG3Qj154xoHtuIE+etvfr2dc79Z8RH/GVttVs0LYnWdv0pGEora3EFKKiw9MhcxnTbSg72XRarSeE3F7zEtWuH9n4DL/Dtmz3bmttwyv4HzRQyxPX47iplFdGbXfF6gjaTtNSYfOejDNOlTLIdkNSGISfODJfycph2vAqud9SCwsvxgYX5libvxpl5h29MgwqA7U3jG2JI3nMeGp/TZeXLXbG6CCT2oiawX8AABAASURBVOBiWMhOPIVRg/szuvc9XKIXXhmQ57m9DFObnC0oLA/pM6/kuWLftkoluKqqWwqkw/UV8W8BRVIURgp3rTAljIORwl/99k2b8HFAXjVyl/70j78pvw5OEQ9zkovGbze6uaEQbOvzP/+pyQLN7syvQrcUf68o/K5vbhhOFKKoSnH205W+rm91g68sBgEpU//0j3/o+vpatxSSv6HzLf//XOwnjgX8NfyM5Re90f/y7esUQ7HK589MpWqTv9t9vVKlqJrC6uJvv8nf7rRYV42LQiYqm2TKQZIk7KMosWfrBj45yK+mr/B3Rb6ERpDrVAR5R26SyyRdQ9GSYm7spG8joOlYob9YXbFJsMmix0c2QiTWzDuF1ejF593dmhQ0D1PL4uWiW66YB7RYC7vItlKIXcDvxbc71rVtNOQKcuKI3Wyy/JcK+fAShFfIU5sLdnbelIL9gqI2asr6pi2MLykkF/ws2SfRDz/YUvBN385MwsEividKanF5GksM292FsIg9LtbEmv8P8GazVmHz95i1P6IbqM1XObA3chMsw5CeatuEQr8o+gN8+/DDaQRtqwyD2r4mRtsqOwy0mh/0k6POCm27de2pFTYIKhOGJIOdP2ttI2KpuOm2G1SjpJG40drvqAoV7IZ/SOPCvgJz5/cx7rjMKbxdb9/Ylnfz3DP/5ISZHztNgVi/80DwxDnpq+nHRnBvQ684skJzPGaqyx7K3cfX+V3uXNvlPtpkYJ6/Tof/gY8M/LkzML8/vGam/apJe87O3Ncl+pz+e/PvY8r7+zm8dxTfx/79XO/fx8J7zHtkLuG1+pdsZ+wx+99n/L0jyXNssJ9NnmGDPeO1RGZwCo/Znes8Jvsrj8/nOaefM6fcCzueo/f9ZXuUab+/d7XPI/lMYlu2dXzkWgg6P7Kd/l6t7Rab7e/l8oGf5GDkC6Ut302kTf+BEIzwA8jveiYzwZs73Rm8dCX2+ZaB7xdAvlzbqd03z72HRj64t3CGyqw7zoh8J3aPIm132XPT+73NdzLBuX7n/4ztSKF/s95om+//nrRGp2dh++C6tt0Ek5dzaAK/wIvtNrf3DtV+rR8T4jFgvdGZ/T/H68zO43ydpZ9Je35v7fRxfL/uzN8q8reyc5zZt++/5Bmpz+7tozm02K5Fvlfv3L7f0oaXtiP9nx1tPrwH9Tbxdtrmu3oYl3JrW0YuzyypFdl8w4w91A7ObrMz8/5kvstfUKNJzWfVaj8LahajBupDlSJoZIdSKHuVkLLxhU7r8GLTB5D7M3WxdGynmXR2dD0RVxPixXaThTx5FsaHMqi4MG6lkJq4yzDwPr5RKUV5tk2dDYFWr7GRY3759bLkpju2vWPdH2bO0mYzUqu805raXKtd4SvxRjIoTR978IeSnmQzAqqkgbrZktrgQN0rta78oHJLbZFAVHnuHkGeOaQyfW0iK+mYEAuMMJfoZy2jg9n2F49bgRf99IPEFdup36Ud0GsWiKWMlkYWb4GDG4qurWaB1mp11f5m9ZqiKt3p/0uL9xR/k1QzqeVywWIT2PpOA3QrFlKkXUAL45/++V9yGeJAX/74oi0PULcUbfNAtaY4PJCATHRJu8XPcL3UJ+jEdPXbZ12trrRYLZWFuqMgePvli0zCWD19/u23hs3tncpQdPevf2tJQXa1Wmn8tNSw3mq1XOn6b3/XzZevEva9Wmjx++/ysKDyXTR+vdP2yzfVbZV5yBu2VuHf4upKhSL0LTFmHlsWpifP+E+yk1STjwW+K0XMYOFBC+Z7/fvftWWDjMQQ25u2GFZWsNnhQxUrJbF5itwKkCO82KxsOBtZSRsWY4sPY6cQ44AvMRZfDEMmWmSroK0aP4yLFm6YWn3+pCV5LKyXjQz2mh9azCtrOZQF+kRSLANZ1Lsra34nRYjXUgbYVhkGlcVStnXHWkJoICdpg1JKkzFygjZofwqafvwqB7qRtZyehmGhhLOleJz9UOgrVX3GmQoyVjF+wRhBCdOZy6jMeUA+fpXcocPw9EpeQsdmfAfpB6EbcNDa2EXek6ZsM3UY4UcBxHeXZUQIcbpB/djJR66z5HJP2hM9Yp54hSGDMKOTL4OZrNr0m9puMALdTmyUQSanYV9C8jPHsWzG5rzjfsYOePZuvmYoEH1iYZ0h0pmgx45J9zGp9x5vOWfNevsqf1mqIEawqTmUgY4IBMnBDFn0IEMNXT5tY0wvTSZ6U/fBaxt/wIUROwFkP7MHT6HHvhurtHsw1unJDDaziR9gGv14/YUzwNIebN3j/rtNLfv7Eh5zfEk3Y4/pP2283zd+1faxWdrmtn4ej+kfjmfzHHKe1/ORePodR0Pcow7uv/N+29BH8u/VzZSDY/vcK9v/l4Y2f2boIVDI1GhedfJsr9fgVc5RzhwezBH+Y+dJPRLZbD2mzPhF/W7nXIv+Y2ezPz3D9ffCF7Xsy5P3DvZoexY8FQdhM4zzU4NHvLnsBbrH0LXjO+j917XHju+tdb+nWx6S70VPUl2vDx73O/+92u7vpa3aPiI/bV/39hnRorLfC6GjmnaHvifDDnqcob87djE1v3O6MWYvfYzWtmzvB58b/yQ/qdv3dhQymIY0yeFw1t+Rz2q6neS9fR7F5Hxp21o9x+KR/rGt7u/Y5Dn+Xg674nOCVUgFCA3U+GpvR3D7aGubb6QdIGfkj9F1MvfAEtKnodlhW7b3nB5/8tgxt9cFbcvp8Pnk1HiGgr0NOl0+PLpnT6aoyMwh/KWfefMliYL0RS6C/lYrnGQOMW6+U+lIv6PppcN7QJogvCB0gJmYmoAPE9Q9GM0tsoEBcgBnkkU5dhJDQLedoRuQneer6zWh2UuTJb5mKzqzsZB7fsZAYovdBgS6PmQ7j/uN+chLj+24fUTtwbBt2RMeDO4Y55p8v2T73PC78fu+6e1zHGVtIt9yztqkv0fWNDjmP7Mf+4ktbRC6wdwJgJSc3aNfH/s4dv60Ozp/133bhutHXCYPQXxt7EJ7NA9lL4D7+Yh7RcLFhjrgJcczRGKOtjbENLU8cc1kw9vLvii+vfZZIj4uYrc+fV2e2551vEsRM2Y5dq+7uefesY/pEf/dfpc/1+/8c+1r9Se7mdRETa/pd0yc+9fOP9feS76OOmf/ufyjKHbqyVtGbMt2SIXX0Rh5YY/nvaEjrOC4H15DTIFu51xrrougX4ehg5Inlt3Y9B4dqxiUZb6rNvemQKaOADIa2IyD0HN0/53X+6kJXIJ6DDKqM3QS7vysTKS264DaRmiCr9pqQt7oI92Vp3bcXSMmxwhGQM78oMILIGV4aWvsgnHcprtHxoM9IwQ2K/YbSVupk6UeFuQ6XS2o3VC7YtG1TD2ixV5VyGHTQ98q3AinWENTcml9QmityFFFT7ujMhBgAk7VUIqinWLtiHJFNmBQdkYws+NVdB17iZV6Y2K0WWP6W/qJqSKbmmL0gxEdLGQK2jI/hhtN6Hv7kQsyr9YSU6EGI2EbwfBj1+Q4bSXOGAmd4m7aDhd0xIriN3MKfyjsWPJnWrV4R6WuZiNLQJERR28h25n+lvpkOmUYtFqtml5sNH5lZqPoYp86XwFr6onb5IKaYin/9bs2y6IFVddl9kMSIA7yunHVkmLocLXU8Gml7dUg//5JI/Ki8KrbNR8UEESc+cj8W29um4w/X+mOout2KBnSsFzq0//zf3VNAfb6b79rcXWl/PKX+THOGwDJEPqFxRNHIXCHZoMlYYog/Bo5EgLZztubG/n6molfa7y50/jlpuGKYu6KOenrN13ja2ReMslAPr9sJieqJLt8ukb/SttF0XawCrL5NfPN//wL4dp+2Zz/f21+Ybz49En7gxgqwOTESrwu6Eycq6uVyvUneVhoScFUtgpYrq4gkcF3Yl/f3WmxXCkHXDbg9OetQ2NSHooWskxBWegMFNfDbxuYTVaGQXW3ASqbfM18s+lDizlv8gtgCvSaHQU78bm8up7ixaA9bTSZOdiKzJK8Ct8VPynODqxhbgCVQm02dzFry8WfPKzz/2JmLuoHuRF6lfEt/PzKtrCWbRh+WlZdNnMrIC32lvHRxi0xH8mt2UJzkkPi03QMpZC7pbYU0sf1RqYvdMvAPg2t+yMxppc2sK3MMTq50IZS8KR22JbtRkc2N53ke8BuY/ISemRuGafbzjk9Zv4ujS/mNxH9Nbat/GucyDbi/iW24nPCRrE3csPebNbasJ7b1q5ZBhbvXu3ZlJn3JaVKPh+OG9Y9Jhv3fTGzCTpzzGXPiPxi7D6jedid19v5mPY5mkZNP7jn68xh+HPQPTgvjR0IPqvTrc6Vwpv3/wT0u00huQpOOQj/Ek7pfE/eudjeL4ZzHo/55yI4ljvXP6f/wX+/DOT9quM5XuZrGL15v9Ph36Nz5+396Pejuv/v5/HD0/fMQF/f57YvifGUj3N2Tske83iAVBB+7OS5Mwj9gV8jA1m7Pbi1TrSf/ET5PWZpnAQ0+zP9YM+ASP8YsF9xzq1Jtg+goyN7P+hs21weJLUzntgauXNg6MnnsQ2C2V+vGXuyoQeC0QZMzYE8/QvN51Ej38D8bTOmI4Rn8f1kgxm9x7Hs+b6eeBi55wKVB+exjQcCjzDccsOe4Ask8/1UA98zmflrhnxNpWcclS83grmK6dzDWO/QPd1jaJzwD6Ezh+EXvpdIewyGnnUe6/c+X1rs7eSaCjojdND759pu61x7Tu8t+bZl3+MtbScH5xA/x3sivJ8RZi/dx2XIpwCxdzwPI7Du/wm6455rGf75fte41Oa6n0OPHkaiA3J2dq4vRnU/KuQeQi8+jOZbADNPPuf+utKcd4rucj+2nUeWSOb9Tocf9P7U8pYCc6J1sIZ65XHK5mt4D8PJvcuOzYdjc04kHsNc/im0yVXH4KKg9ykqqWPkvTV08px4hd5ES6UMEv0J2h+RC/aMJxKFXNTcAJq8sXwP0TuE2jHyvf5cR8jZ1HUI0qbGQqvdUaHnkMw8zWug9mPCLfWgik1L8O+hE0dsdfY8jpqcMZDxAzvML/08h6YNQo/Up0LbVnIQhO9dBIQtMxfJ0gxj89N52h/xO9U+trqj3rRmTumH34U6bVs2z2RxwvNr6lJw4BUVQfGMBDvhSNDTmku21Y/UVyIT3VLQamM+kJG8f6RhRJPsoJRI0p+eDSt+7qEcxJVaUZDuFgXbGkrRMBSVYaBUNyrjgWaH7dar6IwgnT7vtI2HTGjbrX6YgvMm+Yo8PNwTk2T8ZY7Bp0+/wasqcXj1+TeJgqU4TDAli0JB7doLjX98U/m61vBtq+Vd1ZaC4kBRsyIzUBD1aqVKobGy6SsO67+/Nrmb/9+/NX651XKU6t1GC5yPf/yB7EY3+SUvRc8s6BhdsPj0WdsUlalMFyrTlQnkz0iTGRK0UEH/6jMyFN0IswV/++2bFhQV7778ofXtjQpF5+GfFJcpat9RrNbfPmlbWDRV8YwuI7tBvxQXvu8OAAAQAElEQVQSTjtykeTXqZUMDRRrxQLnF8r5ZfIVc4u/BQXJFKo3FI63IG3k7yh4yiauQeZf+dvfVFZL5RiJxfi4Y74jxbrMkS2FlLVlM6c/Mr8VOS8lvDuJfE6xjJCViIVtgwIGuRQlF+LIottW5pKLPX3RL2BBvE0WufhKf8EaZe4YgquWu8rcx8RCW1m7seVjZHCU+VfJSc0vmzPOum6hu76LJRcNQ2m2omtbKRDHdzag6KdNXxxl4EJhzok3qPhrk2QMIyqxCT2Sh6ypbYWGNZ2Jhzimzu4VmVDDYtDA2oZuiBzytgljQviJpZTSeOm3OSJbA+RbPy0x1A76NjZQqDs5SIW2HVLRC2HTD+iUXdvGsIVQy60QOQB73w5Tsq38E/KJcyBnNhzQ7TU+cxhKwV6doNcfmU+sJEdp0w9CX0Il1kOMqi1PtOwrAjxSJ+a28L09Gv7lu8yLPfOqaWBin6KzhrrQWYH3G4jr97P+YfkjAz8oAx9uv08GXnsD8TuGmdiO8QJ33cQLVN9E5Uf7f5NJ/MRGHstvG3/PffoT5+bNQvvI39lUtv01G239eb4aQ7Yb8jkksA/7Mwvfj0xoT/SWmOewp/jtqX2imV9PjBwZzANPHvJFVRA6mI8/lzYKdff5DbKdrT///BIaxFcg6KDJoduUXvFi+2B/xkdgT/xHTScehFyQBxijx6dOYkuMrTN7yTcrDSS3/QWO9kFrJjAjPaM72W0W4uu8S23k5+hx9vaS7vmx+8i6nd7Ofc31k9OO8COf9iyy94KzApcHskeDy1KsE+vX4zpoWb98DzKfzyn6MfvH47bZIvc4Hv9p+uQ+8008afc4ylfGfwbY+b6O73yybrOA9nHDD519N8dM9DuSxlcH5E922n7FHmXjtHtab3+yyT01nB8S/lODe0zOjwm08YP73Quv60s2njLWAvkTvuS9J9imfsH30KFHvmsPch/inafNOnTR/Xpl20U2f3m1I/1zaEaOXmKz4vOIfbbbYmrrT+3FRAPmwpO9RDbn3tOpf7iYx7JRhXYosTHNyS5NsJ6wb08yEYhciyPf3XOvtrFHO+nViMj2HolpQ61uu8upbcpTo6ZbT3Qh6TbFMy9z2xGZ91PnYEJhK7Tt1oYWR2Rp2lnaGD5TNwSiyCtZUuG1EIgnCjlx2EW2ofrZ6cyzamTPZLjALiF2Ym0PtJxgMqI7fmWt0zV2U7OqyBQPcrwy0Oo4mg7bSv0rcuH0Flcqw6DUsWrWgPVKXa3SRi5t+KGD0BkPbCt5KcOg1M6GYSHh3S4KX6pKAX3EbvpDKdqm/iar3P3nqzZ/fBHlZ3m1VAqTKeRFWBzlaimDuiDBCeYrxcobgDFhuN7d6oZiaHLOXDV8vpY+f1L5/ZMWv11razWkAJtxTMrFqhRvr66uNATXyFE0HVZXSrE1v+Tl+RzzLMbdndYUUW0MkehhGFTKoPx6dkVh84rC7erqWoQCTNH5Rtv8CvjrjertWsxUZiOmCLqheL1crZpufmFcCHrz7UYpJFfkb6Env4lyQhIfysY/xOLqSourK62IOcVvWLIZYz53oELXat2Sk2WKsS5tPAsWW4urKy1bsdJtf5u5tNjJCRPQ8rffNGSO2JlsF9XCCOOYVRa8ssHwqKGwwMgV2g3+bLi1KhtsERvwk7vkNHNPQTgxYA3TVQxrGLBPXgv2s/lknLWAkMIWgrDMxlpKmzVzCWfCbhielT3jEl1NB4PFxAOa3d1Y5ILK/hko3JYycMH1nRFVaHQK8mUoio2yXLSIEjuj5I19gf3s0ZGbUL9xYSgGzsLY3KQIzeZvtrCR1nabQ6PR9g40jX+q7TzbTcZ2WBOgbfrk1aZt3Ba52mbMhmzY8TQdmWuk5xjQDz8SvQ2d/4okF3thTpEXeyLxZyxtEPo1SL66/kGkzWEf6W2XoDWYVqwP0s55nYb9pzmnOZl5Jz3BualNklxfCBzTsB455xqPiL5weO7hmJ6bzNi8/0E/noHsi2M8rvVjJHqc3997dtZT8P0j+/D4lAycW7un6D4mk13ZZc75Cf+599cqce9+qNV9Pb9NpMHzNd9GI76Dt7H2YeVUBs7nNyMdpzQ/eJcz0HOX9rLkX3U0mQkezj/3v+DhyI/mJN6O18Vyb+UtPuu8LpaH2sn+OTyUfsjps0v7cPT1nOlzSlXal73nVYI4B4be+Dzl6TkuKu/tKfju23xGDc4YSd47jkXmn8OPx96/36NK+wpvfK+w/0LzhBmzM4ITQxdZLr44/tTBWOl4qs7PJPfa2J+rX/P9D/iRObAT9ftEkH31Nvf5xHiM94n5pVbzfeZ2971m6KfZee0d8mleniJ1KpI57yk2ItNXKfSvgx512l8n6tdE2q/LtMElW0/ZB3OZS/Tcj23ZnrMabRcZtA4v+c58Sw2gUrjMc0+ef4LQlWcExURBMHSaM6h8tx+cGvYz3wMzxwd2TsylUq84lqvEEZ6dwCXbstRQka+7cXFU+pv1utWHQsOS7Yb0EwciMgNByRh0TttKPxBH5ngM2JzRtOwiA8m6dMRvbKZNPSdtEDp1o2EYZFupcwS2W18ckQtSC8Fb4ztFMllCrjL3DXWm7bjRhjbzs4skxhvEcU83ipfobbdrbRo2rd6E4F6jkqQtReLNdhozNhNvnqeaXCFm6jLxh6gG+ovlSoslNbQIgA21tJubG9luyFxTlM36hLbZlShnr6YfuKRWxxNs5sKYjQy2bCs1tQ210ru7tfIssBgW1BlXlOy2WuLXdqsdrln/gTHbylE+/fMfU2AkK5OoFMe2327F7NX6eaiIMM5LGbSiSOsUMHmDqgRC9PJgjI9cMgRH0XXzr/9oyUKsKbjegQWFvhWFzVsKuXdcfNv8DWp0je31f/5XI4nIf21RBymF2rocsDmo/PaZ4nFVfAwUbvPnkm++fNWKTbFaLJTj9ttXZUGGUtJF1MqGKvRtayDexHlHcbctEIm7+vvftCXaLXPOn3W+SjH307U+faZojd38ieM1BdU7CrpZADt2Vs1PkpxCqnKQzCxYIPK5wkZhrkErSg9FBhGt+MpNZmSRRnKcfjIWvTV92UqclfG00UmButatXBgj3s1609Ykstn0kRmZj8BQikTsDqA32IyMZS0/f9bi+koFfnQq8jXxWPJyAd8ycY/Z0Gzsyjgj8AfZjLHuNjGwXjKbMK2YTWzQ2sjQJo40i2FQ5tD8NVvhqtniJQSNNXITrtgY8ZnNH1oc4aef9U4r5PCmiq2sx4gOYtM6D0Vb4u6F3fAPkNh2CL+Qg4ZdjNnjgkdAzX58hA5s5gVaHpExeci4PfEjE5t7wMdI69qWXBChTbymLRILKLGmE0YpvMCMcY7kdmSeom2A18/wx1w3xFFiL3IZRDZj3Xdkwg4Sb0f6HRU7HeGZ+aUNL23vpw3CH5nHiM8RfyqWQWTvwbXKPp3iCJ2RtI8hcm+MSy7f2NW9uWOn9yMTZZoddo3OtQ8GUO2nH/PTBV/RnovrmP8KFx+qHxnI7eIBWlqO9/hxvwl9vPy0Gbi0XrmJvDJw3ofa+8ypNqbjwrycQru3RugYp2Ke847lZ/25WOjZ0GmS2FocZ9rYOIdTBo9lT8l88C5m4OLgY/lt46wln3sUXDT2MXg6A+Rvf02clvjLctv+Yva9hTw4W+oYzLNhIGhQeWav3CNtyza3TD6jz/oHNn76jomwg49RzCNzmwOBJ5/Ri3DaDtstT/bUZvwkSG9Lcz4LzYDWpJ/PRiC3gjnkk9aYjBR7HTpx2OZj1wQ9dhCf5o6h3aDmR+2oMp89g9r2yUjfstknzAkWUp6AbrNHr52N/VC/7tbEdrPTZC+8HMvbk17nz1UrnWO0z6Lw24kuG3wiyb1B6+TFpNjs/UC0DROPVySqENkDxpuciWGO2vKK/137Jk6eaSS5zUTbZ3ny0NoWD5kYMQYiE9C7eGZuEWg2svbYSb+wFkHoS7Ate0LkO2L3Kbhk+7ExI3AMWC8+57aebaSqXZdsz9bqmUfWqoH89z0WE+GlfW/Ej21lzea+0p+jx9bbuexjdHwEj8n9TOOJ9xJOxdryZbeh0I140gubiOuZqxjpOU33e58J/xLm4Z2iv3e8P8CfnQSp3f/0wsN207entn23zXe59tS3L7cvdNvUsq9DtGs59/45dvehfj9zBHdojxLQfdkhH5xNBqVzbVfYv+/sfNtu+ejvI12ut1vqVuLBxjz3VNqDayW8HnDBDoieDQ0KSD96mXOn03YkntCOgxCPwHZ7prPjg9oKMU32t8oR2mV6Hpv6yVooIt/Nuc7ake/1g/hPHSVjkbadRrYVe+nYTDgEqNRgMnXIdhZZgY08EEfmFkC2057GbBOMmoaODtuyfcQ97Ka+MhJ3Yq20A7WZwGbezO1QGlfwss8jb1vRjQ3Le1FzDWi1UC08a3FPREzixeTS7nK9VTuwTJv8jpTSprUYyUtlTTI2UCPLjzdTXC1lUIACZg2K4pNt31ovltSlRkpXW0qpG22pe6ZGFVtIaihFsRW7E79qlR+HUufU7rBjd0JYldzYxiaVw+SAPJX0qfWJ/ojzSttkmUbqYilUD8MCX0tl7TJemU8QubL+f/+/6Zeyy6UKCRuLmAz4/7P3p42N3NiWNroWQFLKtF1V53T3/XT//2+79+3uc2qwMzWQgfdZCIIKUiQl5eS0KyNjBYCNPWEDMW5TZoC1lv7r24bShpGJxFVbFzEc+d2NjIwMLweKw4NLof1IwvXdmqTq+kb68KDd//m73j003ZS13v/tb1r9/E7tl1ut/tffNK2r6q7JW8kEoZKIzS+GxZagukR7oyXdkqzNn18upYoR6YYEb34NXKDvSNr63TsZ+TXJ2AcSy+qTb0WHzWJh8F0RdQU0Gjy//eO/UceTb2xBX6Nnk8Qp/iRJDFvfVzc3yq+W02gHXeq/XE7CsiVWQA7HDKaryxQWxUyJV6NGCW/8o9b3TBSkWQXDbvjkWlkgGyWbHxR8tK1aihKj2E1yWcxTYRGlP1aS+M2vgxmcstlmrTTZKfFs9yjXAmtLt+hQ9BUWzeMDE6KiLLzoF9vEQja+IEArOoge4w0PhL6XytxQM74NOWXxrlbkPXdq0UGfMkj4whPY+NHbzANlxYdSK0PaaUXs1sQ+/4FApZ7xRQY2FdbCerNRRX/awp8g/d0vW7ZxufXSNsnnnfJfTZT40YXU+3RhywncuBicdncbsZeOUaZeiMFYH2kPuFELKA77UxvXDtRzFZtx0GHPJdW+9xZqdtzgDnGgx3Yfl21C0rQj9kH8zvwEsL1pz035nIAhzmhKSXO/t305irQHBu3Ll/HhFF/eyhmNfY5P6aeepH3KM9rpO4fRT9m7E0PqP/YfEfgCEehLCj2jpPpV92FnWX5Vgz+UfwcR+HKzvdQ06k8DHJRr5RP3ce30unraPuYerVNLg/68POU83z5Hfa7riXLK/9Tzo/b1I3Aa3gNk0QAAEABJREFU/bS/vtU/j4XE6xR/ntF9iZG8KTqd+XXXrbO+fXfEPiC8WpY0f6d96cVp/VNcOtWR9qfoeZKJhieYN7IniJaONpteMIh5LwzUOS0dlfoutk9e3byfRTboA6E9Rig+ogVp976vcMj3nU9V2/AvGPKpLxHdLq/33h68Kc0s5zuBeqlXbLE92MpB16C8vjSsp4D01fZTW8v2pxhdyo/6W/QMmWX5FvnX8s7ffWLltRKv53vLunu91idO+7nfWX/BE9efo5ZYBp82mlzZBj5Nw7eQymxew7fw4Xu1kfM0eIt/E9/Yk0zakQNI/S2yX4N3ObfP9NN56TvyM94rhNxzgsGSmAWjnb4Ac9zTBjWpgJwfT+1R6+cc1xk7ElKpRfEz99XoDcLr4hSy55xFb+wP52j7rmdFvPBe12mnPdso5BLyTT+lPdPO8dqWPSP9tlMcYFuxZVOCtshPJHVR8MMH7usVe+ZsEQxrb4cWdAKHUad6Zi+lkNdZKet11PMr2azhIHQtttgamH/JSo7l0G8VF4BNfCIrpWyr5IRCEpGmDG1GGgPqcpGZNBFDkffcakNO6eZmg4+lJ10fHh70uH3Uw+OD8qPPYPgTncZ+6xXWF+di5sx2KFinJ37tJvWxktuyDCM7vH285Gaic+RnktSO/kEz8UpfxmQji2abMnqbZBcZZK2KrZSVVrXq/uG+J6GTuL4hhxYeuskHTSJmCDFIOPRIgqukfrOWblbSGgUIJPkbp00GPMnF+kio3m0UettOuv35F6U/idnVu/cqJGArwdOm6q5tJRK92/cbTf/jF7X3JAEJ8t3//rum/+cfeuxJWqnUqoajRErb3z6oJ1n7wJpW6EogKpNZapVdhPd6ZEIM7ZZEbf7/vM6oCOKv//v/0C8lYbh7JMFJkCK7Jknc4JlITk8Y2jA2Efw8QCSRXG9uDxPLqlQSlRP6EEEfY44/tCfshu7DiVmUP91sW4lDJjOxCHZMeHURK0gTC6fgr4plkAWehdx/gczkeo+JC3jGK7aGf1uSeqFl8nfUM/bICn5YJJvRSF33mrmT1HXJSvI3Cym/aN7ie+jRbezbRZbUmPeAKnLMz9Q0YacwPnp7srTLEPtSCyRiwbgKOkIfEPGJjoH4HMhYCehI8jhzplJUalXmJYgOug97FnnBFpKIc0Q+c5l4dDtpd78nVfgimNgkLhMvSTMmpnGXLkSaumxvqdvuvtHu65g4U51tZRxgghYUbNVa5z6Y4mvoke/lni90unt8Uqa/09ClAL9QIrkAL0C7SenL/BRiE/4p/Hra4oeN3OLC3SceWvqCWtGFyIRPFEe7bZVaD9BiG7GJ/ZDTDlI/Be/LB5KL1WEr/ndAS2lD07/hlieGrzns6B/4mnY+R3fWc/A5On7I/ojAjwj8iSPwJ74/5NoX/F6zF9vB72X/z243sQ3+7OP8vcaX2Aa/l/3v3W5iE7zgp20exXk/5P0j7yL2cfsF8d+92579tecyYxiYnZvpc/1PdMzcBidDsufx2nN50v36ZnQHFyQGufEOGuSjUpB64p96eFJP+amw53FEzxL2TD+nN3yDnnfPUc87c/w7tC9VeHcyfcFSV2QzriD1ALbP2qNjieFv7I56DKQepH4J0RPfgtSD1AfynWfim8hSPnbStt2vA/ZcTny/Cf0UtvkktlN0ps+J1ZV1MvgKcuF/K+Jfx36dtTeWb7X3rfn9GQazHiJvW71eKH2Mod6e6aN9ruxx5j5wru9r0U7n8zCOjAW81m70hNd2igPGmNIfHDp+VIjAcawgfJXd9uHa8lUM/E5K7a8/LvvJhj3XM9zDuuZ8TT20c0jfgP0kb5vbId+89/KD57Q8p/OPTMv9KLg0hrKPC8HpP1g8jUfju7ntLl7yHZ6aTZs4Tv27e2OtF6g6lPqMrS3u1w39dpEXiOrQB9IeKKWS+1h1DJplFZC8gE2rAwo6w29b2RrjWcK2bCDQksKY146pR1dklkgck2/Jc0TQct9G58yzXHuzrpn+/GhjD8SXOXczdaZKniLoDQ7pX8J2z+2EZhsOxXM56R6wIy8ZpH9iTnW0wc9zzXJc4dvlL8k+brXKDwyZ++TuJsYleG2rlkpKdK3EMTkrDCoJVrH1MDH+yJoZ4AGKbkscS13JpbDkmiZ8IekqGtqRj0v+zza6M0eU5AdLrcq22tcrZdDzSXTYlu2el6PZ98TfLsq8sIxIN8aj8NXu8wofJtbajrxekth5VgzK403VtC5KArj/CleWcXZHEjLOJfuc4AjaRxKzj//8Vb6f9Piv3/T4D+ru9vVw/6Cbd+/6n3PefviAFugE5GZN4ve3e91sblU+3Gv610ftPtxp/e5GIolcPj5q95EMNSvtfoUMJUfd//ab7n6LfgwYoMumpNOmpN0IplLHtySMyw06af/8H//RA0yVODfBLRUjOe9mUgsydPYE9GZzo7v8uecPH2Ersp947+4+wvNRDySnk4ieNUR961Vjs9y+k9CJYKcJcdaMhB6qGltYHpM8xvfEd7VZK/8v4cQ49CSMw5tF0rWHjwlbsyAKuvCMixY9qUNrzFF4M44+RxFmUSVBnWrokSm1sAhWJMRvJRkyOiTFhywCV9YAtkKdkN8+cgbRb5uE+FZ1zUWGcaavMYjGCotdszBXNzcqtcq22n4+eol89uhM2cd4z/yTkN8lBpTbh0f0P2qHzfAU/JTmiG2hRWbCr4xd6HbBBrYbNIHWfWlUmyZeaOoqfhQV+AKNDd5Uu1wqATTbso+RroEJW6P+GH+I92jb7tWML+iN5aHLpmeJMERuYNmWGnM9cQEKMrZwhWOJsre7pPX6oKfcjy10F1bAGTBwHaBn20VCfBrAY/hOxwfpO9mXno3613dtRCflJWvDm5fKc/LRe4pzfL83bfj4e/vxw/5rI3B+NTZd+jef/6/V/pxvtnesfdaZnuf8x5TwDBz3fP3WsPtS+fU9+f0tXIrBWzy7pOMa/WmlLLmerJ6nPvWntuRJPbQvi2h9jnnNnx/BE/eofVmPfmj7EYEfEfgRgR8RGBGw86w6Wt9XmXfWYHiVejDal8tx90h5mSs9S32pB53O+7XLHJtCjILQvyRia+C1ek/58668lB3tUS77rOU/ehgjxzfvE+/YA68VDv+Wd/zKd475W8csmW8X23xfAOGZqc+P1/rCbTM2kPprYPssm+1O92msOvXyYayVyxz/Xj1muANUv4vdjkffhStvdsL+4/r+5sFeFcg1/RyWQonVwJL+5ev5FpzrV74n59r85S38PhozlowpyBi/hRexec7OKT3t4JTXtmyfkv+0bdtH480zSnBpwKYjKSYr/8RRhy3xzDNDI5dgqGkXvp0HScDVupJtRb9NnoF64zt/oM/Y7Fg7VhCdwTH1uDWR0BtIT3w6AEIplaNInex6nmW7fey5kk7cH+xztvk+wfPNnuVQNGg5D1JKlj1DbLY5vrxHNghnylw3aq1Hugoxzxw1cj6ph89O7ifXPCm0nhyFr5YSVTN6t4UyVeZqTX6tgDX5Kxu6sqUMUpcaz3+Zz7Rsa71ea7fL+OljvHz8FCzMeUHtLNftx2eZtOlOtRQlLhOMEzmikc9qrI38b2Zd8B0DWUOr1VqPjw+KXttaJYeGzbjeGC9sarFLJe3oik6aEZn94zkxbSFvbAeRsWf/0tew7YIZdKW+I7ldaqWrIWat8SMoQmarSYyAge808YBqG8c2KgyoIIJHEobevXuv9ft3ar9stFqvtf75vbzeKP35FW4y29vtDgl3tJxIGFr98jNJ1Dv59rb/z5iN0QQjsK2bv/xFBYl1RBnmCnduWtHt+5+0usO7v/8qkTw29Py/fDckbGHv+wPJ5mB3f6cdCcZGYrERoCRUGXsf0+5hSwKXoBPgCRi/VpuNdiQgd9sp7muzvlFZb1RZOCt8Jn54WUhc32id/xcx1lwKvCwO6g3l+fXyI4nq3ccPEjYLEo2+stfRF3YxoY2NptXNRvkVsohr+np8mJT8VwRZeFlYOxKAjf6UhELVhfgKzT6A9L4a4xCb7V6fWHjCJ0jqY4SuAEJ8apkXBtUC9FN09rpaS9gwCF/GGN9KrXItXZey0Y7eho2GfEhbErlR0vAl9NCCZ3VkTIdt5VfK9lNZS9VhIcr8k4T+XABKWtS7r8x9KWsFJrveoItyooy9El+Z11KMgnkvBQ3YSsu2bKfaMeGz7SOaTSzxNfroEL17IILuiq8F2FbGbXoL9cA2TMe7bbFDTGQpsuNvZJW/cc4a73VsqrMYjkDIzaVe2iIb4VKOOItm+cY4l0hsj9DlJZ/Ipx0M2dRzfiduExPSGEdw8F+LjXlZtKjOvlB5+x7/ljjVkLidQ0xeQnQMmdSvIGvhGo5FY3BJSXtgSae+HNO5+lmxEJH96jsG9vGxLfsy4Jz3zm/Oiz1m6o/j7x2B03nJuXnAK5xjOmWUnMUr5F9iOaf/JZlDP34d6t+6EtvX8K39+Tr2rl370jdbPY3DTH35eCr32jaa+7q5UEKe9+ibaxePh2svHGHvQHkvB+20PeiLkurRHhGgi8BAzqncu89hyB0p3TcQPYhwf1fAPVlLiAemjr3Mj+KTIpBnnI7DOiH4qY8JoKlcTz9J++cL5RwMTjWFFpzST9u2ZV/GKf9pOzY+B7M+z8XyGFKwpJ2pf47tLyF7xqW3kfr6QeSlEpajPbEJuhyVrMEzGGMcspfag35aDrlL5Sn/l27PdhnfXHm2Vnng3PfMxal9211m0Geu+WjPfWnZT/XRTqnEl3cdneCcvvCHfsr7UrvfBiIMIt+B4flLA0T2TuvXHRrsh/aJXwdb4eV+YHiDfg2Ddy5DzLsu0cttgnUDa799iHoQPrigNbn4gNDSX1QQhm5KzaVTP8jTje7ouQbDP9BvV8ikHRtpOwbxO+VA437nRgf0Bqh1P1M3vk4ZO8SUO97bQxf8xlbqiV3a85ibzFhCF1uxFejCFv2RD8JyjTf9S4TXJu74HHsDtmUXGQz+0TdKwXPOZnQORNYLHWmjtT++j3Xhpt4+Lq2xxUZ0ROegzWV4TqFDrFzc2VIe4aw97X0w5Qwokqw3b8Qy6+QSzJyfg6AL387ZixevBjqiX10fUhfK8DyHGP8Mndn63EPPnPR6xkr7Lbtt2e4i9lymYftAT/sYX681xjHKYeml9uA7Le3jcQw936o89edZ+2Q9zNeccW18xv2McHEcKGpH4G7Bda91oL+XLM6u0RzPQX0N2L5YzvqWuo/r2m+F74e29y2KmL4GWLK/Vn94z+FF+b0Pp3HUoO/jdKrHXoxlb/iU5zXtvejFYugIQ+qjtH2Yk9CC9A+k/XvDNgtN/R5g4rlEoS849TH35MHX703w2T5lU/qCwXtaDoERD9s9XoN+WsaXIPTcnyRLIJfUAU4nxsP9mbFkfcTmWDe2ZVv5Bi626NqRgKXa94Zw0BscUn8NYO17O6zD5EqizvAAABAASURBVIp4COrU+WATiT1myny08RXnMd397vd4mU4A3cH++lOSt1Ce2tAFba7NdUMXtMDYQUxN6N5DlOGfkhiNa/DG3/yq1PAHYrOxS4kzSjWY66Y9o3dziDyFCteNxLJDxhP4mrQlYTnx7GbpcI8ccyFiFf7o2JL3SjmgbNAmBhF5Eo6a8DvkJVzMGDEEMX5OBNEuUa1aiUuI9Ily4nlTsnbo2aE3dVzQmnyhkQmtwRNfa4ms0D2RpttRNlygTD+6BNOO+g4f43MSvClj2MiWWrGzU7bYnTBUykoNu0bY2FthN3m74oohz4jAAAsXKjKZrEAsjaaDrT1ffglcKgrxVI1B3/z1F63Wa013D2okU5OEtPhHnKa7+/7nhJubMo7oaBy2JFH7LxbTYGHALcZHj4XP2n6861jfvlP+v8CSpeD2vR7oU7YwIp+e9uud9NON7hmbtk33/4Hc397NbQK0ubnVI8neBAQR9eChgziJBjV2Gpt3yJFpX29I6oL1zY3m/ycw/ewuxgvr5vYd9Pv+69hHxqg+hhKOjvLTOwmfbpmTHWOnW41/69sbrelbv78lsb3pv6LeVsbsLoYrcOHHxNjqet3/C4zd/YOmD3cqLOz6MGmVCbx/VOKs7o1VVyuSzpv+y2CxFcZMoZagos+OAWmF37ZlW4nBerOBuJLCD18WWGUxyUgDXFcmhKpKTXAjJxbF7mC/xB9kkZDQ23m7Pkkk1rM27FBpZ58nQFN8S3vfl0Ubn4ISGii19rUl9IWO03JksJexjbppZ8wzKie/4XP3XcSykSAn/HJZMWc3WjHuslpxkk8qtUSjZPgDSWXYox67A0mYN2jndtuKju47/sRe9NhW48TNfyQRmq5tyNnoOeJJOwiRsjtAmaYsu8hO6U551aHA2/XM3CZGUGTovYS8LGm+as+chNHEr5cchh6qfU+7V44OoQ6kY9RTpv3lEI3n8OUsvEXT0pPILdujHro0WpdKnd2W3GcZvhjx0ywtpUb9i7n0Q9EnR8Cst/MQPTq3fWc04885QP6x/4jAZ0fgeG2Zs2JAi3poaV+GvsFmbFwCXT/2rxCBEe/zqkdvyvMcP6jXIpC4DVzj+/P2jdG/VJ6PwEtS6T8v+cegxv+Br+OxHf3ndafnEs5JXOK9Rs/783b7OH/04r3xnN4lLe/XaY932Wu6884chCcy4o42wKtiuq5g8WKpsUXTWzFkj0vHl3yfAubDygHQjenRb8ROMb4fhD7iAdthT2wODSruOvuRVnZzmOH0AQhX99hpBC3fGVbrlWrlfZ337KtCJ53lwloLfeBEZG72dUFQ5tbZ45CPj2Ewh5dhRj4D9r5HT68cDqZ2CXSxx2ZA9bBfkpjpPtgdNUGZoVdthsvIfCqErE42034bjJYZonYOc++l45OEvsFm8w2LNfwNTP0wcWE96BldX3AzugaoPrM1+kYZnhO8sWlb9gLI+xWA5avur/EhPHHCdh9D6sG4f9gz3XbIXx3D7qmhU3rawSnft24nKpdwzpdzvKd853jO0U7l0rZ9NI+hncKuKi6QfYD19E/U833fEvmHlpbGZlu2e9PoCHrjCx8yt0HUTiSak7wLBi30IPY7eH4ih0l+goepfn2Pj8b/5wjfRDJzlNMWmaY8UmlHbmokdiX3OOXRYws9P9Rbb246bYd8aIInMLHQK7b4n+fdsNr4BvJcdYg3HQbrutIqf9GVetqlGLtWhb8ICk5N+JQ8TilF2WzL5v5Go2VwlNkhpeh9vbI/wN1rtnspWdvttv9YFPWSCnm7rfIDzdhoENkVu9vtDt5J3QyxK/A6EvhiW7ZVamUMK1Jn8y+v82vgjNWOj63zVHJXW3JrNJQtc1yRazRis5aq2HzEXikr7Si3jzs9knfdJRdF7i1+JaZZJ4iplkJyGl6S6OkTW8FmbNiWaT88PCjzWdbv36k+Tj2BeffPX5VkrmB5IBm6w1Al0VjevVchiQlZxqEIN2askGT98PEjAdlBZxJwfP3+vWyr3t7qngSvbRUXNRxeM9gbZBoLevr1X1rRrj//LG0fVDcbFSC2xgLe3Gykuzut/v5RN16p3a71eLu3gU9iFLd//atusFdK0YTO/BcZ+Xl1wOi0xmfXopYA4y9MWpG4TURtR4VEEONXXjg2LG7Xqj4hPbCMiyT09rZq9/NG/u2OMX1UiSQztPv1I/JN/vCg6R8ftHlUevSIPdRrFfuWmBEZP3aWHlfW7obJeQdK63FPv/CvsZoa/thWYyHGT61I6qIiY9vS16hnrBlLFoDgzaJq+IthhR67lXHk5BCxXPVf+VoTMcKi6ooRFGu9WavUqgaPiWESqdEn+ibGgKnjHVtLQkU2/DYDo8M2uiY1VmxQau36p4yFfjo0sfDsJ774GIQ/NifGYXwxsn2sxEX4I2idh/7YDFrq2IpeVCplzAzYs1+9Tb3z04geir5uYy/tIDR7LxO9IexRsL+vYnrPA8H2URvSyzsX6wNT6oEsoWsgYw/0bAt1CSn/RQmDecYpFz0Da0x7tJR6viVOiUt8Sf2Yo8mZkwOOe3+0RgQalQGqh/0c7dD5ygprJWsmql4p8YPtzxGBTPnA1RF1JtbJVaY/XmcfFm6npDizp+cUZ9g+mTR0f7KC717wz+PgufW/n7/c34NvPti9/ZfsvpLtJTU/+r9tBMa0LctjD5Y9o37M8ZaWbdk8kbGW2wL2TH+Lrh+83zACnzv1Xd7f0OE/p6lxztju5xEFJa+SvFu6n0/TNxl4KRW7vK+9wlrBSTvn/BXf9usj3waCU7UZ95TvARfeAZf8je8DA0t66oOeMm0X4liLekn9QKMeWtqXkP4g/dEXpB2kHqSv9lg51Y5iK2MMBs+Ez73z9EBczLuTKfGSTy98/8iHROY68sEQid0lErP0xUZDppeX7ITxApY6U7/AdkSOLbvwKeRp3EcMn9GwLXvGy2oI3OHdP/VZInEL4mcwU7/20Z9gID4/Ib5+Oj7B/FHs4sen6Pgh8yMCL0QgS4vr3Atcn97d9X+6+LeSzDU7sH24xtlWaMElP9IXXOr/EvShP2UQnfZzPwc95YA98432lyxfpYv5zz3Unv2wn5enemyr8l3ftrJlzAO23zQ/kf9U5HlhyKa+xLiH9ZJngvjHYuGBkAFHCD9TBKkGOK6Bqe1gn2jydMH92h3W524uVslzFQa7TqFfVafbxHOr4DlHb4xHpSg8qRfqDGzPnvG1Xs/YI1/2emrBFvXkGZIbSxnZIHyXYBt97t2xF/QGh9Tjx0B0pk6XYj/t3Cpzb7ZnHbXOfoQn6InZOsegy8LmwoHO6NdcVak842Xs0DPeoOW5l/5acy3IfFkFO7WuNU1FbZJqqTLYLZ/xmmQXZYsO28q/UoqCtrczyuqiFUhf8nWh11plW9kmcnppB8kbZhyxveP5ckU+spK7s2fe6Ih8g6GUqsTJnvtSD6LThgaS96sk0sNb8A+qVvuc5G7aIr9TMYYqgzVOTVXkEB+VRGx+afvuL39Vy69WSfJuScaub277L1jvSOw+Qt8+3OmWBPKKZO8j/Y93H7W7v1N+Hbsj0ZdkbyVZW+j3u1vyuSRMM6tcOZKIbCRAG/wf0R/5B+rt/UaNROvd//277mpT/fknbf/xqzb/RO/f7zRhe3d/L9/gC3Kpr25utCFJ3YG9DWjw9QR0boJMSoKDWSUIzKFEgJSguCg0ZePk2T3ca3VDMvrdjX5jPK1tVUhe68OdjG/v/0ZMoqhYu2qSxQ/Su41W/+Ov2q3EGO90w8StwSN+Jlm+I5mawG9WK+XPW7c7ZECS4mZxxX4y+5msLALh13b72OeiEcctWN3ckFTf6H6H7Koqw4rLYmwpJ8od/jeQhZYTtdSVCnK7JGALXCyclpc+sN3ea/f40MdeiEV8iC5j2+akABO60m7oFm009L3UoiD02AvRtiYWc5AT00Zj5OgMH8Vht+mjVYlHfh2d5H+Q/8gg5bTb4tsjC3RSeLb4P+G7i1U3a2U8DR6XqrEZv7uPe92hx+7AhI7osq1aaz8RUpbISYia4TdliwyNTrMdkoxMY3xp2D7qC+31MKzBbIvGfk+7qf+ju88v5b6TYu4XHE+A7EwsZbqJjwKafSdmvXzrYT++xOAgii+NdUOUNHDo+1EhApmAAZp9T7tXOKQ+QPPFffCelktBJmXZ/F3rCz9zfez4XR36Uxkf0X39oMx5OuP1Mt8Xp3EnoDhc9VI/jxGh0/Ic9ynPpfZSdsmzpP+of58RyMoZiIfL+Zvry95wfF3MNud79+ssfVv/Dj79qHxCBMbsdtExcSk7IYfBQdnvjfsyXT/wbxmBLI/g0wYfyYFP0/A5UnlHCj5Hx6fKTryXfnnbnI+Hp4zGs9PAcy8bpNcAtlfthfetJZZCtnkPbh2DnrFvef9d8X6fFTDt37NH/1ymZ2CmHB0zgCPC5zca3zLyrr7b7rTju9LQmHqnQzvvq+QSX/Wq7SXe4iddy3qUm5k1L9e9hFCKOc57QS6YW9ypGU/qGVfGkF+kpP25iK585xkxea2+pW+vlTnHlzkYSH++G+XPAW5ZU6GH9hxZMKd4znVKib7MV8qBmedU17I9c1w/Zt4GrnPOvQv9pt4x93zacdhO+RoN2BzXl26b9mtFX6P+B8+PCBxFIItr4KjjCzW+pu4v5OJnqLEt25+h4duJ5nng21mbLSUyAzPl5WOe23LPu36feVnPOY7EYIlzPKe04/vR3DvGlHKmPD/y+CCFIeDzeyEPZErlus41voGJRPCOnMOOe+qO56F29hlNfUtfnjGCEBKnlAO2VUqVXWSgvsX4AM8q0GyT11gpMc7YIPU9zw0rEn/JtYQAm/IskxxTfI7KAyxYuDcxBirzHgFq8ZNCtkkzzLDjg161RT6+1FJILcTGk1j6JpqPxKvQb896Qw+2xHDi+TF12JRYubj7kvbA6B/tlHb4EqNYYHbIi0zkcnbk2CbmqTE3tZSwMq6iSqzX601/hs0z9nq1Fiy9X5ZiV2y200Rx67mvR/J00Rt9gXhPyXPeerOR66x/iu3ElnZ+EWzySqjSjrXSf7A6a9RmfQNtp4aOhkx40lVKkY1dC1/dyePQcHICacfuA/m9PNdN5G3mNdW0JWe7fbxX86SJ/GqJwxEoj02361utSVyKB98omlDQxEQVOAh2ErwiGfqX//U/tYKcBZUE5/S41YqEbCFwFUzw5Fe3OwKy/e03PQb/+AeBRY8mNYJeSZrW2xu5Fr3Lr4AZi20ZFr+/1bv/+A/dbt5JBGBFkrkngpEr1GMTJZ03CcOHDx/g2+messEvAmaSi7fv32tHIvjjxhkFmqXGIiK12P8ctUmOciYweZMeSPaqMPnIQJAY+y9JPpMQ3hFAEYMt9YkAOk6ShO2JTuKS8T7861eS5Y+69Ur3v/6m+FRLUfeBBHBjAQvBAi0LqhCnYEof8Y7KJIxL9LEYbOPaChFKEtKyfiwRAAAQAElEQVSz800yjsCTxSvKTGyppfOJzet1r5dS1IhD44SqRnu1JtoTY9mS/DV1WBIQ+MWQd5rwMfqwosxL5t5GLjHFVkN2Sh0fXFdKXO5J/Ic/9Mbiq8R91HsJv419fBMGk5A2PK5V3bDYkOM47/CW1Vp1vVKpJLqhGjmZ8VAX9fRJ6EQ3g1QjflrqEJvxm5OcWt+jI/71xjjAk6qNLtD7KbvfC302/bEV5oHQqNuW/QRIb9iJXG4aC5g420/64FjoS2uBQhfnRGXOhRytpz0xSYt5TvEqYJfBsJtwNk2L+EUeCufRRHXhAxQI399+6uJp+6t4fM7IKW3ZPnXCEAKKztYPo3FS0vye9rjNOm4Ba6Id8D05+cf35dyK6KPqHUxCnk6DTvzzHfowGdaypLnfl9TUQ045kPbAoF0qB9+yPOVd9qVO/DWQ9g982wiM2Kc8sdynjkO/r1NyfdIBJ7xfrXnFbu/C75y7wVfz4YfirxaBMX0YyHRS9D31IC/bHUfrLj0Dnf1NhzyzBrZlPyG04E3KOvOPw6siMKbsXHlOwSnfOZ5rtC5vLll7XOP9gn1ZQ0tE9Wk7tK+Fpa3UY2fiHT71IO1rCE9g+xXnRw8y6kZJ9XCuhpb2jFyir2Hm+vxjfM97WMpom7h/xROb92Hq0/79buJ9L7SB8AaFcQcujH+B3ld4B0/lM7DUGzWxn7Jgt7+X00h9SYd02Kc+Bt4W8D/8A6GHKe2Un4LYHXLRNzBoKYf+JW/o4U2Z/oyxVl62GVNoXwKlVNmF13Z/CXVv1jHxLaexdsY4hz/XFWXlPWFCngtSF0n8gt7IAbZp1zTluwknSmOeg3Q9Aaaj8yvtp97ntcRq4HnvixTeTY/vv7EXvCi5Zxi2U+5Jbyk+2/6xsXhximOOz2ud6k77VGM7OW9P26f8P9pfKAKcU7qGL2TmoCanydLeoePPUcm1KfjSo4nOSxi27Pl762k7coP2rMx8cO4J5JxL2RH6M+YzBPhyOeoy6BhldMXuwEFyzx+Z4EC/UrEt251jyvWfmm1o3EupZ7fTnsc/bKa0ne6OyF5CZ+Bw2g+p76f00U5nkm6xlfo5hDf0zoP/fBRPc0aGsEfT078p+S0QplILY7VcnOZZdN30xBYhpibt9s+3tjE5U9u4jzJXDXTG5QETOT0n+kyOJFLBDr+jO8+QE3mllDbM8ZncwXz/DucemdwA3V0O+R15gPg5ULo8DPvdnv0c/Snt2EA78mkHYY+VlAUfbff4pK/xLNHjBX2KbzDF/vC/oSftIP/BWtCTwsRlAraVciJ2AeJzm+ccgqjMQeY7YynkwlbrqjwLDL2oJ5/Vuj92dDXmYactY4dIPXkP9ZxIH3+TcFMttqmWQq4qNGRTTNjdgvgbv8JbnPVQVGrFt0a5kou1Y+wTOlrmzvThTIP2SB71gfzgI/NmEytZpVbZ8S8S6lvr/KxB5FO3S6fb1gr+HT4KBybme0fSGxNa36w0laaSX6+2MPx2r/Jxp/bhXlm/haTjboODv5CE/flW7acblXdkpVdFj3//BwbiUNHPf/sbdSm/4K3v3inJ2fz6dEUieX172/uODiwug07DYeFYnwjKBI6id21JyM6405YkoxhMOhr123ezXsaNeJdSfpW8ubkhkXun+7t73X/80OuVJPM76PmVcyPYRmjCSP7E9USCWrRta73ZSPA1ZJU6xhKXNfIBTTmH2RzJ3ns93BOrLl+0TtLydqPyl/e6IUlNTTV/8/lhyySsMBNBKzqVjYVealVdb7TarGV82xC/OZFeVOtKNvzwNuKUBPLu/lFQVTjTjcxuXdWAbdXoAkm8J/5Gv/BNyHa/S1XKVS1aw6dsuNTCw3zY6Q1RTH9T/OkLB3JfoCzGLYn+rgTatH0kZjfKf7WwWq9V98gFppLgTWK+Es8CPWisscZCnohZ46TqbcodCzzt7iu+NNpZpPkvGLbYSJI5YymsOxGj2V/LtsSOiA7baFDu8LWuGDN8tmX7wJYTMheCXfyJX/Cn05557LkMLfYGbD/p2cuE5zWIjvj/Kl5LTHEHBiUXHW3MV86ZKReYXPAYR+a585zyduLrDo1Y9PmgLLWqMI9LSRvHOqFxHKCaPfEIUv+dES9fg6/mZubnSHlitSA860/fk8dW/omj/pDbWLsp/5AD+N6dNg4OUJ13s16OMdNffzSsS9A82pd9qR91vqIRmSVORZZ9qZ/2H9rpHDgQF5Vn59fJ+bdgfUt1mMxdOfVj2VBOcczxo/U1I3Aa+7SP7YUyo6k/gz5bJ8f8X6/Vzqi2Tv+dYfpB+kIRaDwXB19I3ZGao/ue6RqgOu+n83/anrl+HL/vCIxpXZbXPF7ypX6N93lfJE7xnOuzKX8ABXbi8OUdjdYZjWvxUn9bNn6Xuh3PxCukD7Ct/EKhlgKt8JGqKR/Fdkm8nbica90SYivI+zPeF1FxtLsYP2b0D1+L98GCrUAn25I2ZFKesH1206/QEP+DU9aJd+we1+3utOuT2hnzwCcp+Eyhmm9AfJdZ8X5fS9aOVUtRtviV8hIyNxNfiIJ8g7jEJyXilh291orvY6u6Zn2krU/YjMwpJNt8+jhZ7Lq89XOAj6t8YYHp9XLSqe20ddjyfSc4EK5WYnfgKuPlTp5fGPgLXj2Jx7fgiXK9ltFdwnXJH72fE4G+PjO3V5VcmplT+lUlb+w81Z32G1V8x+y2Zfs79vDYtXh6Ccec51uXZEM/JxH6Kc7xvUTL/WXgJd6v3W9nRK+zkmtnB9/GG/ePxrNNkHugq9Rvc9zabB+vI9oQYLAuXfFtc3+sPZcCI+zut6cdzxs7nj0eyWVsKXfkSzC7T5VEm55viLpYwdF7KJzxN6DK3mY7B69ap3F4cff+WeFFRhhiL6Da7dlzHGx8BKEP2O7Vzk81/qdeoAc2sglA55oPNoxzdY5L6pCeyGkUFXy2rUoe6fHxgefkB603q+6T9pvFBAp+sCWnUnlmMfUoJr2qbDYUUGph6ptqrTK601fK7F8iGdmbm1slN5Zf4TbWTHiiLs9Q9/gQP2aalWejeWhY2l//b8kH3pBD25AjTH7xITLkLEuth/F0+f3B2LetEt9SArHZs8+mnh9o5a82b27WqsSiTN2YNbHIdhXjJHpbhZNkY/3nR+3+9z/V/us3rf51r7ptSrJyvb5Rvdno8b/+ofYxf0o4ycBN/3/t1jxUAt5GJBZwbmhrBjGDxG3sMbO/kUTeMaAk+fLL2s3799qQMI6TJli2VUoRrMq2IzFYalUSn64rTR8/hqxGEmyDL7e//CJTxr/VeqWbn37SPfpVizwV6Q4fScxyljHxG73rtpomkozCVldG0ljMQvt4p5YTHSgQE82YdiyKUqse8cXI39y+QyweUyAnkr3t//5L+RPPD3xcnN6vtFtZmXA4iPGjJvxNPX5nTC36e0ygps7YJ0qv1xCkabcFO+2t9JgIfyf4yn7C+4UBmYYPSdpuiLc9223wiRfCzAckRbb/+lZSSpeVOjZrSktseeHZMXddL+1SmQd0l1oV+YkL0SQ2nLLd/1xzks5Q+r4jTvmz1Y8k6ydiJWTT0e3B39vQGhj06E09tMr82oZUOjo9MaKSeO3wLTGSGCPxNIleAqOctF13l7XaXkZnNtuIRH/sWNr7ktKmLTFXE83WQVPa01PGz/iQMtCVLf3hvcJy1MXSUcewd9T71CilqMBTyuyvMt7Md1gGLfXQBlykPZxSbEYeuKAvcwwpcyxoVOd9Hx8bXi1BN30N/QHBUgfkf9t9XLQuBeCl/ktyfyQ6d8Gs4T+Sy38YX4kttyTOsyseD54rLN9110v+v9T/VQfH9S/ncHz4qnZ+KP/kCGRugksK0pc5vNT/e9O7f7+3E39O+3kunHhmCVIP/qgjtS2bZ13G0xawZ/ofdVy/u99f+/z72vq/UgCzxqLa/n3WV+ybdxvbceOzYbufP/3dKe9PAecRxK7bdi9/r4NtlVp1bkssBtJf4LV5v6OROsVhz7VuiUPHSeWtzVw7l3B5uhZFV2ymvIYSv4s18S7fxnskAkO2MSfRG6QepA5L38NX0BGkHqSezvB17PtDGwh91FNGb5D6kE/dtmyn2hG5gU544TB4Uw7W+Djqo0z/wKB9jTJjPCBrfW9kIv7n/Np3K32H+eH61ZiX0XeuzPcJe/52FN62sHWO/1Np0xW/YzOI7oa/GQOfysQy6wj9cxH9XS/jSz14nc6nNfU6/pkr+g/2GFPGNfecP4b/FOc5f1B/zwhkHg/z9Ip5/T19fbL9aWv4Sf7zarZl+6IS273/ENf9OWrP9EuCg/9S/1vp9ok9rp/5hmPPdNsHlcP2KA8dVEKj6Hu+1+abeuX5wHYfZ+/4Foe9/y+ZGv7mfhrY7iKH69fJfNju4xhy4esCX/gQvS5Ga+v3tbSDgv0lYOj9yavsuM90JP+RnApJkH7Ocq7aVuTsIi8gTOQzw4DObBlrz7mQ62ncmFbkM0otqpQ15R62ZVvxhbCd0XSZFN8aQkG4MlaUUfUJaF7YbSvyjRto5IMLrJ2v54/2NiMX3viRXEjagW3cAMk9UA9tIHyRcbF6LOARWy2lx7rAT7PLz6VUC30BAV+RRyrFijxMYVEpRTiXXVtyngdb+Gl4G3NZStWK5G8xzy60+3nKejftIPGPslKr4mNkehvds74J3Y8djbWS7+DRFZ7ej874tiaxSyhVK7k3z7FNzErqdCQHk18BJ9+4Y23YM0/yXKVWGX+iL/Owop0kcWwEodsm7bdLs8O28o8lJiFrUNpvDyyopvI//0POL3xJ3j0+3kvrou1tlX4haQvaz7eablbQ1xIBSrJ1TYY7f7Y4yV3ttzhve24RVMUaZZKBjyRtt/cPWpE4/elvf1OcLAQtzA/0RdcDScPtw6MMnZhrnaQuydYklpPoC8+Ej7Y1RXeEwYd//EMMRLEc5Jem70kq59ernY4P+QXwr/8kaQ3/A348kJzMZJLmU59EM+HwxTYsfU+Sdnt/r8eHeyWxKiamVvju518mR+eOGZ6qtQXt3UbarLXZ3Kh9uFdlIaIcsanrqyzKTObEIugE7GWc3mxIYD4qi60xroZvfaJXKyXZHjWx07CRv5PePj5o+u1e3uF9FEQZulI8Yd+BvtgstaqFn4tX/GiMpZEAn7YPasQjCy2xC1bYXZOE3nLRm9A7McZWpC0ysT+hM9rz695Sa4/7sGtbFdp6s1H6D8nhUjRi29BZalV+KZz5FG2x2VgHpaCT+bBpQx8G7LSb7JRSxcdGQlilctKyPkNHVymO1AGxN2DPfaOd8sBIxXbXX0pBbe2ALIgz0B+ZQC9tez9sv8TZ+8N1BJdOn7DZK6eH6L+mey/fxcaa642nQ9ZB1vm03bL+Wu+w8eLEprsu6DpFF/lx6BFYxqYTTg4v9TMFSGQWAqp/yP3lUf4hh/W7O72M66g/d2q5clK/hOeSS8rQP8pl35eoz0j6YgAAEABJREFUD72jHDrj7bK+bA96ylkuvQOhXsLgGeUlvkEffMsyfbNVHa6B+rF9dxHInA2nUh8YtJTMYx6q+jym/TUw7I7ya9j4ofNbR2DM5lw2Htnn2vGd+xzttZ6ekz1He62+75nv3LjeSvuex/fDty8dAZtr9xuV5l3tCXkXn9dYy3ssmM/dhdL9u0/bl4ueL1rNe11wTWktvIfux2xbti+yF/qCiwwvdES29Xg8Z3zyc47dHLPn9cI3itWq8A1gxnNNTxSXeSxb3uHzzcEuMnji+Lxa4503v6LZ8gEtGGPLWNL3Wu1lEdfIDbxGPmPLt5Ut3612fD/pts/EeMe3mfCEt11Yd5F9jc1P4bG9F3s+p/Nc77t74f7JhvD21qlf8b8xxtKn91RfFzl7GHpGeZbphGh3IyfUS83wnuIS76fSn8abGASn8SM0CqT4ojdvhTEHbxb8CgKNtTqxrlMGX8HED5U/InAUgayzrLkdCZYd9460jxje2LAt22+Ueh17/Nw+brX0M5aC+B28TtMTV2Qa51y+nScGaT/1fvta7C9xyYPwpC/XriD1IPQlQvvaMM8ZwdJO7jtLPPXlms5VnBueZSq894XU2wpFGU8tRckbZCkF6gcdtogMDKJtlVphteZngJ0mngXEZltdnyzbyhY7ylvnfAMJ6QiJY9ZcMDry3NH1oGOWpwdH7EJlvpdL0R/oaKulaEWeZX4+s+zwZ/wo0PnNNs9/9QDbypbYpgyGn6Oe0nbXb8/loG05x7c8wyXRmTLjGX2jnJiLLfmqLc9ZeYZKTkPCV7GhL97GfilzrKEe9hETVEAzc0mOj/uaRaQ5z1J2FPRBbzD2X/bS15iH5Liiv5C0t+Fkn+jLuVnLrKsyx0wbHnmvX8o1ITxCJr5lfJvNGqPEl7Ek5snDrRL/ulJBl7D/8EDOjrKUqiSTYyv+iC1rp9GHkqiF0uTIGQr+d6ITg6pSm7S6vZFIOJpFV0shWbnTw+6x/43oyoP83T/+pfb336R/fOh/Wvnx7gOaGmPZdcWPJEgnLsRerci1TkrSLw4ZY+vbDbyT1u9utSbxi1D//+PuPt7p8f5Rpay0un3fB1FtrVZrrTZrkdZUEr4JdGNCYYT/vicwy2YjExCLf8gwQhXKRlB2jCE2bCvJwQrPloT2tgg/mn7+y1+1Iql8+/N73bx/p/XNDfFs3W8h0wNXkCorGRTxj2AlyGLS489qvVF4va6q8IrNllb4nSTpFAfww7KSPM5cRG8musfF6CyABTExyY2FosQPOqpkW+Gra3ygTqPHo9Sq6NyRtI0+w5zJ7mOnblu2qc17kquF+TOoxEuMx9iw4WEscVOF+W7wF6u4KJuNffwp9K3rSuvMCfIrsN6sJfrraoVbu/7r3/gfXgLJzrqYBywaHVhTQVanW8EeumwzrztFj0NDPjIVn+jqdA1/Q0CP6WuceCJ2nUR9Cg+NXsITP210o6/tEfKoT8hm3YaWeuipR27U41PQ6TmgJ4Vt2JzqoUxjyEGUMhZ8sk3TEvVDf5gZQ4qrYFzp73Kn/Htf0q/0Bb1xcsCuTKw7OZNNZa+XGl1FBV9tfITg0zptyOxmHKWDxrzvfbCf07vPM9eXO8beEkPzkpb6oH/T0ifW0j7FkmXZt6RTH11Uv91+xlLWzgka7cztJYx13vvDewVnLP4gvSUCOZ17IutEqPCRMzAM5zDYI3sRg+nbl8Ols5YZ0jH9hBDhY4Z9K3zBvvliEd49esFJmfJIDpqCI+KPxjeNAPHPvCzBExM3XCn3gmDpz1gfiCn3wfRfBOdR5/nEkuc73uYknjWegKOjTVXDn6WP8S14yfZS5kf9WQT6verk/hOmwrNOkHpwji+09F1F5mhcX9UnU2Yt8dSJ2NxWp9M87BE6NKictiF1GeSH7tMyLAvYlv2ERdfVar9H4+9L5VAy+Eb7c8tZH29MrPP2Cfhc+wd5Qj1C3svRcUof7dF/rhw8y/KUzxACiqt713GZsb0wd1d1f4XOZ/5w7ukVOF3eaR/NwwVfGb6uYm87+pbQuP5S5nyN3zGRkmVIlTM4sVdiH0Biz0caCs5xiTeeXi71jnp4riF6dtwbGsaCtM/xNwYXjL7Ug9HuMTp3/zgwzJVc65aYqeeP0d/wa9nrknhMOvg5BnpSRq6DuOf6GSz1nNbTH522jy6ThXYQu0H4gtSD1KMrsqMc9WV70Gyr8K3GzveOPrF9LOnHVUnYfwYteFqv68I265l5Uh9sE8oTIt6wWSsGAkYxJb4oc7dHeKpXrKusrKKxRd9AaKmnHEj7GbDbY5Shoj/TGbDcGUck8YHx2inFOdRk/EnM0zvBHNBDswEpfeGxaq8rG12w9jGlfAKxwIcneRgVRGjAVJ4Q9qwdl9CkUVLTtS0+Fc8yl/ga55Hk7vdLvHq2Xddt+6DXtuz5XGkJRh9z6/HNfMzQyWba52Hm7hRZJ9LMbxcZCL6Bc/yRCY77hpZRPpXab7O/+M/kjHpfQLRHmWE2Fla+RS7163S60dmYh469/DwKOvbtRpl+KF9sHzZOyy9mYKEovi+RrlO7o52+Pt6MGaRtW7ZTPcLQOYgu1msQ/WOezpdo5NVmvC4ty8yrxrqC7dzeYGrM6WlfaK/BqdyhnbWDbdTrGKzFvT2bGATE4iB3UpnHL1mcJwuMcY71OsY5+HKuBKP/XKn4qOtbYmBbhW+ohdLIBKEHqQdjblIPlt6mPRB6r0fXHl0vde233r+3M/SelrEd7EWOiqX8qCv6g8FZLLGL7Zye0Ha5JjBXE4Ct76kHPXbMrwBs3CZQRl34HcbwBKlfQ+6vx/KzntACodNXcBqXU96svdAK97yUQdvtneyOca3n/AlfYMc+HSk889kFwn7v9H2dwoZA2RBuxCmg2fes3Rni/jojbS03TMRM6EHqgjYx+LSHPtukmMixYEOykutJNf2B2FJGRsSrwD9Alxr5ICGwTt6HMrSgyyzaoQWD3vVxbet+paSzEo+MOn0TebIJ3b2NnhLfQPhTtxNfBoRcxkShQwl/7Cj86JzrRSJPlnwdIY3LEv0dnIMZW6+TqDNzWsmJdV7GnL4JH6Mn5Sw8X29sa5zDtWCDtoBrocBHS+wS8knqCpdrKcTZMmXasz9NNjKyciyFfqnHtyUWvBPQkglAm7akZcl5Mpf5UexEAjwx6/49kntFrpTSf2mcXwpX9Ebnjnyp6duRNHcqxKmXsiq5PBX81byVMtH47U7KL0pJyjYSwSuSdZnom9VG0/2DeoL4P3+WwM3PP2sNFI1gfUtil+RuJYm8u7vD99Y135MUFnqSAO2gb0eCdrXZaEPS9eHuXmuc2T1sNd09oM4qpar766IiydtJTlBItLbSVCapMJh8UItOpkYJiNg26PVqnzClbXRkMh6xs7q56TanD/eafvuoxngnsPv1Dtv4cXN78BtRiXEJeYuN4RTiYDyaOPEbk3HPWDIJ8a37yGS0+60aY9k9PGrFAmws6iQ9V+9IMhOfHif8sNHEpBVgUycGpr57fFAStqIe3VpsaQesiX4hKCzWxHBNfGshVuhJ/0JkMR5G4USTgSR2YYK/jxE95gQorkoJp7JoVsSx1LV2zL0fdsqfz94Rr9w0S3ShKmpqraqdF3nqnUY7tOgfPoU9SfyO4UOYqYfW5y3yNlOLPeg2dWK9e9yq0ldoe093fKA90R81oi76SskIQolFQZ7bpRQF0WP7UM8442t+fR15nWxDf8YRIDhzoMPxifhn7mbifLT3fnMSTsHeR3v2xZ7Lzs3FopfXDoyrceVolM/YlrqedT4n5IaceO44xxvnVdboxDqNn+HOWIJRP45J/B4Ixw8cR2DEJmV6Ul7Cpf7Q/9hYjniMZEk7rQ+eH+X1CIy4Peeyxr/nfdcpQ26UQpOeQZ+9GQ0BxWfv0TMwlI32XJoRDIj6ZeiVm+HzkSYIfTfHJWj+2L9xBJ7i/1TT0WwNuvo2WilDSPkSwvd2nNdqfBvQom792P74EcgsBhlJyiVCEzP+BLE954D4Y/8dIrCcidfUz7l4Te4c/8u0pcaXub83jqX3n1K/Pp6XNZrzzVGS96cFQhvIe07q8ztWag4JqbkudMxQ3wY1TKN+ruzMFw6Fd7d8eBpI+xyrbT5jzO+z5/p18C0e6NVbPq4GzwQuqJlj84z7kwmxHURBxh6c1tP+XDTenaPD5hsAsRx2Qg+kDPga8imFD0+at/i8xEy9fDT6i6uWmNeNle8ppn+g8T0g7+OVby8pJ97R8x8JLLXPPj9R4stT66lmqjO8sDDXBWUgp4TYLumh62Q37QGhyR1jTHPLmtu6ssGDpM5Ch83MmzTzxsdAi60xgDGnC/KZ6qxDXZfesH2q3Gwi/gZzK8dZH1O9P6/ntrpfx3VDu4RCXAxO5S7xX6afanhq68xmaMewKn6s60Zr1m33Sz7804XN0C+Bri+2X7Ix6K8xlDX2Gr5zPMPOpfKczCWaHS1zb64Vwdx6OoYWDEokLsOHeeq1My1Be4K+4WZsXQJd+9227Bl70lFBj94EbrX9O/srpY6MXWkUfBwwfAO5TgajnTLtlu/GXNtSD+0cUCM7PanNSOu1mCWOjxdl974cuNOmMc6NXOOWoOvs3vb3Y+nY0nw9FJt1es+DeGU/1qMTvU6O4w3goqwlnsmj36DhcMaSMARTbwtZyQUOzyiUAVSmsqnzdd7W21ps0WmbZwUrW47Dfmy0HOiw06Mun9opKv2bda7HVStyH5HLjw9H/kP0KzFJudBHlZ3nTfxjZx4mbckPLJE5NlzRGVC9unde1vIEUheKU9+RG1mvqjbrFViTC1z13FN4TtHzFiQ/V6u1uu+atxFXycRCKuSylDExttCKa8xJsuwijp3P1Bv+TOQXdyRJH8kxTfgVPo2NWDvXAtp5Ftvh75b85SNILOV9/NFlYlxLkbCdXx8n/xffEp/knSKPOsXmiHspVfGv4mNQ0HNLrlCLrcUnYDnGkG/IWIV2KZTI0KMMcviadi2Fe/H8w01heCKpHL/qmjhviCG5K+238rBquruxHsB9lbZosq1HBmxM1Yemm0ep/vqgh//+pxoJ1SnJXQKRnxw/fPiAAywUksf5U8Uxlizlzbsbsfq0ev+TjEOrmxv1BGetShLq3X/8p1Y4k2BOTEZ3tDs7Id6Ik/XQtsqfVq4kV30/abey8meWH0my2njHAmqUE0HKwpxIbK1WKxVspZ1E7dR1Szv8XZGkfqQ0PhV8KrWokMCWJeZameBKe4KnsfC1uZHRlV4zYQ2uHQtmjQ0zAQ353aZo+36j3fu1HvHvvu36SbMjfhmTsP/44SPJVJLP0DJeI58J6XVJ+fl4FqHwSdgtdRWXtMNWFlEHYxz6un3khK8pbKuA8KVUNtrddv5UNfPVogvdO14qxIOaSkUdoybmBX9oQCIeyPUFu31UhcerIhPn1XqlHhfGY1vxPfaCxDRJxcjtGGPMN8NhhA4AABAASURBVPiiM8ichC+08KQenvTZBB/exDsQ7cxZeIqLaq2ddcr4U4u/BRnqFb8YuHb42ljk6uSmUitDZ2zwRM/AhB27M2G6wTN1CJ/DHd/Co8KY4Us9sqiZd2z3SkrQIofOAw8yArZRUbqNXLzio062yATKuIKT/jQnLlBZx+Gz8Ru+tNMXO7186ZAbbuJFWdBRGNuIafyyjSq/pOWkP/zBCflrNPEPB3URzAOBft4/6DreMs8Dxz1fsvWa2AwvUj7ZPm490f9wtQwk+MM5/kd3OEEPPnUckV3iWM/lnmO+77X1RfxvOb+Dc6NcWhj1c3zfH+3fz6NLc/g5kRhzPsrP0fVD9s8WgbEqUv4RxmabRy/ziNU67OP2H2EMP3z8HSLAAudTwqsN5x1niVcLnjLu7cZ2cNp9qZ33quBaf/ryDpUyvEHq9nxO2E7z1XjteCfebYetVyu/whhd0dl4JwyWrBPvmLY550snd17epULvBA4HWuivBGKHPfLDbuqHjm9WMZYGqF7ZM9+NMTZidY4t/gfhWyLxuiDSY2s/XVMb+qM7c5Ky8U3Bjn/qvNpv0Z9vKaXw/QWelz+UP9mwja4ZhXp8XqLhbDBoqQejPcrIBnwKU+FfeOKePa+X07ZkqUMvbtFr9DTWYJhHGdt2xjJxD5r4ZMJJHoZXwI59PZOJzpfxCgMvsGRMwamt0PJ96wVxxjvfdxtr5Bxekh/9tmUHohRbYhhQ/eQ9+mYMFac+DvrvUfozjZ6OJe1TlaEtYZv4zsgcn/Kftpeyo88F+T1K5SwDtkd3Lw9ynCvjPEm5pLPoO+9bDlkRS7wka7uP92B3v07tmf6S/FfrZxDmPb3HhBhxImmJA33pQHyHN31L8tes23Oc7LlMHHOtyLU9SD20SyD4PVGX/lM/By06LmEpc60eXcHgST0Yegv+LxH64A191O35PjHaS74DjRxF43402mdL5lfM77M+6D6Ais7hmdQrCU+6jIRZK95JgfhW3wLWUP8PuxhnxmpbtlUK46ZkEXJaNuX5oAP+BsTmYpXOoy4jtrRPYaNTVgG6sPVcBjGcQGyWYjhn/yeeHSZs2kZDodsdjkZovR8eG0rh+gOSM0hiU2zRYlu2aamXtlVLeYaMKesYAyrJ18DXuk/WxDxvyUsl95WyltJ1iS15k+QX40tBBpJKwR5+i3m3CySTK0Qz85BcSfoLvA2dOYcb+S6MhAFeCo4NeXZqyMKbccXGNG1VLDkHzdu0f+6u5MfWJNRlK/zrzUaw9nqXxY5t2db8fFZ63TaXHOYag1sS2BlTgUavrKJSaoddZFssChUnd5VfagtZqRKzRrxKKaqVvCB8tjs/Rc8dJr4uoRWFr2EvfsXmRGzEljlDOTUfYOJYNtumYD1JG7CWVcGKhN/j7kHTT2sSnCvdU7/d3Kr/ChfL2/tH8qO3GtuK5Or240eak5p2aMAkjvcZgvp4d6dA9AT3f/+HhHONhRbHGLKEZJxvCXz8pN+cVLpZq1WJMOlmhYckJSs+4C7n3ZxwnZDZMhH55fFD/CAgE2diQ2f0VpKl9w/3Wv30joThnfTTrfxuQwAfenIY4wS89URtEsgf70jaBiRPk0h+6L/QXWt1s9HucRt2MR2qOHGzk+rDTiZR/dP6RutKD8PnyqwklVdZMPjThRaHjDXJ01qrVkz09uMHTYkHPPkz16vNmlq874Vs94pNySTf/f3v8+iop8OGnkqwr69vbrVar0JRQ3clqf1Isl5ONCEjyzrQ4+5RiR+Ubic0r6ta/KbcEfNHN/i2XZ89L+7ojM8PJN/Leq0KkgTO2JIkTj1IO7CffEw79oLUYzOYYEm5i29zpwp+TKwHhQZ2W/xlTnbbB2yuhDcEatJEUnZH38R60N5WdNum6UN8o9aeadHZ26WoVMaMjrRDt2eewkVgYowTMex9HKI3oHq0Gz0h5GRcJx6slyVflkaAQ/P8hfkMSsUfdJVSVUvpHAV/eoUY9PKlQ2LmWdZ1LuPLqMfXgZdUzf2mWILmH2BPvIPu6me7H02X0C2cOSz5R3docz21oLfiX6/8sQ8ZRvDHHsX34X3WRnDZm/TOyLVzrnFJROBSna7FvuDiOt/v24vJG70LgU+uDl2Xyrcqfo2ewfNW3Zf5o3HZm/Y5LHl+1L92BJYzcN1WFvfAdc7X9S4tj/rrJL8TroUbw/+XyoXIj+rVCIxIXmX60fm7R2DMU8rf3Zk/sAPjypry3DBs3sV4h8mHqHP9n0qLvVNc02WH+znHa/wa72L5sJOPVVs+8rxG7rm16xT7uY/2cfxiN7ikKX0D8dv7d8Jz/Jf6LtHP6bhGW9pPffh1TebL9Vn5J45P0Nkt85o5XeV7zoV4xf/Gd66MYakkNgaW9FH3BX22O0v6g+jvBA750Lfl20S+q8xP9hAv7E3m28LAzN0u8IZs/AlSfwLyjO2pLWWcAaeuimvHsn9Zn/VlPAPL3njzHCWssJV9HLRvQ5LP+pieJ8S30bIXwkRDBwyOa2VkB67xfWrf0J3yU3U8l2tMTHCmB9I+3ufe7/KdCI7X7/F74PVSg3PvyWFGlu3B8znl8Czl5+j5VNnYHbimw7bsGYOvMRcTyZEdiYwt3w6D9Lk4xasQzoHXCCzjP+qvkft6PMOLc+XLVq35X+G76WncopELl4LUL+FlK6/nOGfjknQtRWvyHLnv1FJ0up3qEuvnlJb2qdzv0S74lmtyv2/lmzxOhPZ0LY6nC3Btsg3XS3t4Bp54Z0oTd64Z6Ju/ZTX18uwVp/Gpf5Id6XYodbQ1WsDha5r1m1J7uA8p6YGJ85fLsLTvyfXYtpJITC5oRU6grz1EOq+6KMfjvdEc3/KoHu2I7rUfkXtj4p7dQNfK+M0SCjJ+3ICna5Yhlj3sAt3KPyqyGSGDmDIgCCnzo9A8e2QuG3226ZHSF1pyQEH4elI3P9SEw9hIYjS5ri25mdRXtarUolqK1uSnQtuSv4susaX/5uZGK/JiebaGpFwXMSu70LSe/ok6YFi5ZlZyVcVKiIE1u5l5g4dGweaK82uz2Sj1UqpW5He2PL8LAxVhVoSS88lc7XjmSkwRZfVYd+QX+/hLYew7RFrPnSX3aKm3cUWmn2Yf46pmrIZ/UmKwfbzX/cOd7u8flJgmzFvGv00ejmt+5Iwf6/VGj+Sdcg/Y4V+361iRJnx9JMbxfcNY8gPcD/iWOciza8G+id+K3OztT+9VGHNjrJIP/xjBVo1Emlm0lc7iKrJ8KgRk9+FB+j+/arXeaMVKvL8t6glBjInt4QMJX0sf70moUjI8bd7daspJ8u5G7f6jHn77FV1F859AvtX9r7/1AW+Y3DvkM6C6WSsJqQRstV5lnSq0FSdKaOpbQ25LInrbeduuKQNc32y0YpAV3xOQ1XqloPDQLoZ5+5e/qPtJvVU85MTIIrv/9UMiqImgZ6yFYNsWu0T93S+/qCc00V9qUd2sNEl98szsJg4N5vyymBmX6au0iwsJ4kdIMEGttXJUn+jy7p3Wm43o1Ipyxfgquhs+1bpSBXTi01ZJNu5YCL99+AB705r5KKXIoAGB2/fve3teODvJZjfyO91nITAvjySwWx4mWGGJT2Mxxy6MMnFr0FWsgn6mTaXir0vcQM/UbSsb6wPtsLr39RigN42KzAr5iYUa1viZ0jZmQGHdhLCH7bnGAu4V2oll4mt0BRhige+Uuep+h4c47ZivhpzxeYX/sy1iTVuoLdUqFf85VXFeNm3siy26IpuSpkz8U6Ztu/P2eIQIvJTDrm2ojBj7qURXSnumx94B6QjoKns94Q9CVrEafaYMOu30EDsdiQyd8HIUjiox6baYF13a6MuFYNkdV4Ml7aiezuCI+Ds2+viZ30tlfA1O+0MLlq4T78QcbVpiyfL6+lLDufo5Tad84VnQTvxL73eLhdtHwRz079bxP7ZjI7wpx0hSD/qNMxfmw4QMjlGywDQwaIsyssFBPlqDJ560TvHU+/3XTn1P+7LXxKpfMCh73Pacz2K0p5+NWywMDL4f5WdHYIR0X2aGDjp7g/src9aAzkJfYWvoPAfIf7j93DiWtD/cgL4Lh5cRHPXzjmURg3H9OS3PC30G9d9MdAR/XxLppwDsG/uuJ/qP2uUIEKzcFgcuMz71NN7nEmrbso/xxPXK2t7+gZt2vx0fCKcVQzhGccGP0unxLQm3/p4FpeAfxfzeRWW0qfa9lP17c299uUPjvcb4dWovFlrilyHQSD2IvwGkw572xMfX9Adp5925ofvAdKESu2ehcv0f8VrKuVgDw5SphDb7lgmDsNjTt2h+gSoWbdlGF/P83CT0p72W0nkTryfq81ri2PiOwnRowHaXfc59TLH3fKPU3LbnMtyFeoviNPbwPvrjfJtL83ECoCP78paR9gFiY+yzjNDko1eH2FvVtSprOksk54WijO8J+ZbESYCCT9l9IoQTOsUxS8Nm/GlxZN+V9r56VGSeGnFKOTraXm6WebJVcOUJViHGGecTZppe2KI/sC2bZ07sze2CpDsYAvo5X/yE+BjAcHUPzzXEVhAlKQdv6kHoB4wJP4l5Yhy5lJ2XcfTy2WEej5RSfYuNJWzLfsKyL3V731csgvLkiZ+WblfMAZJOAfnivuS9yPSGjhJfWTIFLw6huyQPX+ehP35QfNKeGAURLgXL+JAy7cxP+gLbsh3yDOyLtdd9SH2mvukYsXN4k5IjZvzLdeMIe4Zu6Eo/XYeL0hhUL/fypwX6jJ2B0+7TNux97WUNdsRe4TBwKvDWdjdgWcwhYGr6ZTPnGV/VpcwdCJtOtszvEifdvclQ1aEm733ube/PI7hsGpSF8hLo/qx96O3jYpCjHPQo7/VaGXJR6qEprrlpOcdNO+WZK7kEi7gdd8OK0BikTrY97xMVArEhGpAW9RObKIVr4tThGzt9LVkeSoT63rifDISXUKqDXrzpcr2fi3w/P8lLJUexeyQfg9m2j0lKDGVXhoC46JaKFdhGL6Dd59NwgPCEPyWUvi/cY03hMTYK8kHiH1sNv0st8EdygQgH9FzabXdfMo6JvEeLfq5FtVYF5+Ry30RKprO6CBWq5Gdo9j2xkcxQS5+S6JzIHyU/sdsy79gRWzwNLTmtJJHDU0rVmhzkjtjiiowvjfpuO/XxI9b32Cg2ViRnjElo9Si3Pk+dJsxjJDYyvkacKgljOITbQrX6PBeje0KaHpvcI7ko5MJfwgStFtYzvomtltJj03BwYixJ2nY++sbesCU05tl7c7vBx7Qm9fxTt4ct4T86+xipN/RFj+kfesIf+uPDgyoxrsyLXTSRDL69vVVdz7nKHaHeYtPwxFKjLg8tc1n0fqNkp4WyLYt/l8AxUBHcm82NTCJ3+xtJSBxYc448pH9lPa6t9f/4qzb/+Tfd7Kz260f5/Y168OC5/+//1kSQ1jcbPZIIVowz+Ju//KLNz7/A+14bnM3gssAfEzR8uP94B2sQHQubAAAQAElEQVST7Y5M0pxkZQgE+YZMNmo0oW+ikj+fXFZrVXQlSbur+GJpQs/tVPovepNsFrpv4ME1mXHAomxrEtGPd/da0bciQVsod3f4QKK04VPjwV6MfUs9/yUCp7VWJLlLqcpETFnEJD53lBN8uyptWVDll3farbDAOBqTmP+aoaH3YY/twz3jnBQ9lcUdniA6GxcTJLUiQfnz3/6m+Jr/uuAhyVw60h56sgiSXBc2UCZhz7Zib4PeVV8c7rpWm3XvVzZeCHuR8aHQxDbtDtqlFlQZtU0PxLIxvtKIKydrYg6LAqagL/z1eq2yWqlFH0oq9bphkdeKW0W5qKcdniR4S60SfmbMO+IXXbZ1xxjvic2W+K+Y11KJM2MLX+Qr7YJvpSIPzHzjFbo4edqOE3WrHbI2GtnFlphmHZVSui/R9cB6aLEbPniy27NA+sOfMRzFBSZ7jsnEeui+oDP8W9pB6gGsDA9e4ma710P7bLDG3qLD9jF72sExtbcyd5mLifil3olvPaC7cW6+VeyUvzHnBO2U/GXaCcnAmzVyEmTRv1luIZCL0KKpE325Hh51f2eNEbqXyu/M7T+POwn8GE3qA4N2sp5m8mBalnPP8+NY4ymf9+o1Ks6IvZW0NLOsv1XPM/5XKVsypT5rSUQ6Qnp2Hs88ekaPxL6vz03aS4y+H+VbItCnAIGUFIsdCvchBaJ+EQuRL1r9MbdfNJxfSNnpSvhUtad6LrUv6c/9feA8zyWNp/Tz0j+or4vAMprPJEbns44/KeEzhzXCtSyvqgwjDPa+Qv1z9mgZeFnP4Lxc2lV2eVkVHIUxLAHpi+7RfUmh5d5lfA1648zBnvkOXbTtE9qh86VK5C4jny92HCbe4XZ8D0jZaA9E+3JMtmU75CPseHceiI6jzguN6G1n3z8tXFC+K2z7Lyn4CKTnNk/VmriGNvQ+040K2ypZL/LRP7HZ1jMZ6Ms93ycmfKr53sH3hGXfqBs/lijFvDZO4riHKWeI2gxd3EzPAA7ivztCy5xtx/eMSWzufbWs1BPDJIeLXz43GvOvwxbNAwfis0rmORgdqQdpF2IZpD5j+Zy1rM+9OdqxmdoCeT4fOJDDd4pD5xsrp3qO21mH6nOkT9qOY3CsIpaOKeda52M1OBvn7Dbf+fgONGKv7m+0L6Gvti2tnNbPGX3GQ5AbOMf7GtqpvmX7nPyyf9TP8Z3SXKyB0760bac4wLZsH9qj0pizvqQhpDeg+mxvr4lJhAeeaXgtYSg4V0bHOfqgpf9tsJ7/6xoSq6A3ng7XYv7E9Tk1I3wJc1feAah99m7HzqeryTm+xFJTruHBoKUejPZry4KPwTV+u6iW2u/R4h6eUR1AsLyHNKg6bIOS8kDsleW1LvVOPByWY7GfSx8YTyrh5M4Otcm2XMw9soga92Vr+0Ae4nGrod8SfepbqYyTXMwqIE9il/5VKHPQ4DgFpL6nP3qiM+jExSH9odvhSsesqRHLQN1K6McYcu3ofi3Z8whtSvoKZSA2e6ZR7XyVMeX/N5wfKiZ3YkznWrPjPrImIRm+WooKSH0JWHvTnv2upbAOSue1PZea7YU3Ppj2UtdME1RGmWuhKPFZh7Fr1uNCRzqlHc9cWzBNWwXSpO3usf/iFg5FPKVrkVdVK8Zh5GdYeU5Kf6k1BfPvHuGC/xvyYUkCL2NaaiWRvdJu+6got6119ALbsw5kRd1lpZQcVKDZc7/2W2jr5PdW697fMs59X2LkYsQBpSzt4tlCR2NwW+7v5fG3O328XWn623tVl/5LX5FddyFZWFmYawYfjcXyr/fafHjQ7v/8Q+8ead/zdPivjyr/+Yt+KzuVrfSv//67Cs5vcK7mF60YiniShtucECTdHn79l4iAto8PlDgHPX82OQ/C+ZPF4iYV57CgSnCSIE0wvSrwN/n+UW1TcZMJQzZ68stWQqHV3Q4/mnb4ff+uqv70TmLgWYgJ+sRLxcTDbepK/R4f8DHx2X38qEeS3ZnYLTxbJuqRrPqKcWw2G3xZKRl2fbxXS/CYmPVmo+gvcv9z0PWxafOwU/nwqHq3VcaScXX/4d+QZLbdzYeeiRALVmyFBbZab2RbTz7uut3Veq2bX0icw9fwLXLrzUZr6KKNED3syO5o94QxSU6T4M54xOKTS4/5Dt8bJ2YQXjcrvogghJbYBy1t5mK9WauWomL3sqInc0O3ssWXDuxmnIldbEzM9YSt1IOMs/u+H29kg1KrZv+bSnG3gSnYJ5CUO54gE9/i78wr0ak5kI2GaE74WLQiJhVIprupb8xxfEzdNnaKRGkveCRI7n2l0I8MCjrNdte/1KH9Zrv7XEvpvFtim5jPMRUq8IFxDVmxpR7k4jsA+dmevk7EhlzUITNOq2/o7eW5A32l1r5WxTyeYzmlZdz2Xvdp5yvbGXfjgnSZPfoHnnM14p7/Eqz3xJdrgJcAS6c8g64zG9PR127KM92/N8mv8ety+H5v93/Y/9oReM36+Jo+xP7A17TzNXV/Tf95Ubnu+jCe8jrnj94/cgRykf4j+//D968RgdzfB76G/i+pM89igW0escyjFs/iPFvZc/tL2vqh608UgdzaggtDaryPOO8zF/o/mRybwVCQejDaV8q8a2WtD5bCGg/STl/KZXvQQv/WiJ9JwnE29nMy9uPbQNoDoaWeeAepN759SNbYLpUZ41vRePebph2fJbb4NnVER97pgtRdzOeXHTyTbN5rzzhQ9vEf5RmWi6T4cK6zuMqB9mPPs9pr1wffIPJuW8peFgMT65ii77Zlz2jQg3RMyF3yp+2vpeFrnY8ZhRZ6MOKV/lOkvxHrU3pvZ0yg4E+QmC9hu7PlEB3tYHMKqaOUqlJrr9ulvzLv+GDKhKoxvhDsWU/b+xG+CIz2FL4QXoH4F7kg9SD1IPXguRoGGUdAwZXYLwef5lguZbqOPucwp6QztGfA71PfwwP7q3cbG3DHn8gGtjVxbkB++oaTxgVE9hRhraWoliJ7thGabZU60/WGzcUHXxrjJpRdd3E50HVhs919sOeyHdbR89hfUPHFyRlD5i5IPfhUIyY2S5zqsedxD57YWuKU/7R9ymvv9VGGd8Qz9WuwkVv4mjnsWAjFVr5LMmEL6oXqOK0udA/y8M/G/gKxFQy+b14O/1mPAvHlHL65XycGR/xGaR/H0b7ePlF31IzOEHLduYT0BxPXpLa/hqcdnJPJ+hn0JU/BzyUGzyjDG5y2Q1si/TmXlrTPqucaH8ioCSj2ex8z17vCfW7YtM1yeboH7lkXRXQ8gSukjP5eKtfjwMp1eMr9HP1c8Nn310PaDQjAqbHR20/XjD94Wr70sH7DF309/uhNPXyhDzT4Qu9tXNzxjJdr+IQtuiBD5LjcoyNyA/bMk3bh/rJarYhH04TNyIU/pZ04td6XdhCZlEFkbct2mocyPIFtRVfWTGdYHEIPwpcytu3osRI7hqPGWo1sYu8EC/nGIDvCACbGP3chyxwhgtxMgb3vnR9SYQ0kVhK8wMZW1ycld7Ull2W7y0dGbKHneagkTuSb4msjTmnHZ1hkR19qUvpSyxzOsjz/wt9wjEh2XpvnLPxJuSK5G/7oSxlaEN1B6/41pZ4fNGJBwpfQXSy7qDJ/9uy37c6ShVaQ3d7dq6z+9he9W9+q3T2qbFYyAiJ42/zqM4msnzbakSR9JDtugji93yh43KB0hfGVdP9//1s/b26V/6/uLQnOLfzClkrR3f2d1jcbNYxP6Hgk6bt+B6+aaq09WbfCZiWZuSVZWOB9gOcRHQn6wz3JVh46M6ib9+8l9MS/iWRwQf+7n973jH0C8ID8ROL3gYx+JYjbf/6mRrJ2iw6xRUd+dbzBxw12HpnUTEYtBJ1kaSVZugbhWd/eaPPuveJb+J4mj4QkfkdXkOCvmCgXYmuMgAcmdDKxwZdGOy5v0Jv/H/AOO0na1lI0Lzhk2AsxSIIzOpO8dLGiu//SF/9Ro/t//euwiKLvEV2JT4CKw87Q518AM06UzHQmXMAusk301csVdrMQEr8slr6I4ROb7c4T5vhlfIrPmbdSK+piCcbse5mMbUWfjWzGGNCOfGK4JUlsaKl3WuTgTd2u2pAA37AWalnJtuJTqVWZa5qq1BPH/GnrKTctTnJZfbOt6O6N9IHEMO0VOmcd7roy7glfxGab47zHjyB6hqw999uW/YRZ4vgY2VqLEoNSa+dXNuTSl2pLQFM5QWIvYtzL9JWao+SivmU8WeOUvf2aQ2L9Ml/nMLwzGCN+sKLVsBWkvkRojYtXFzw52D6hLJvpO8Wyf67b4ZnrX/IYrad4nf6s9Us4p+Ec7zm+Y9rSt+Oe09bQf0r//tvD85Tfv7ffl4fP10eiOHDN18HzVOY6dIzlGX5e19L+qJ/n/Hzqk6cv+3XO2lL+XP91/4+lR+ucnmPa0Jpy2TM0pFzSz9XD8xqck/33oc0RuraCZ47j1fMy7VhjWqcaQjunZxn7zP/Akv4l6udsfwrtS/jyx9XxtWbnWkSGzWV5jf9H36dE4LXnwqfo/tYyrx3LNb4v73PeZYLP0Vx4xrdzJnyOls+TvTSG+PZ5mr+edN4Pg8L7Wl6fM/PD39AHlh54vEMuiLUU+Qx9wfJJ1cp765pvInmP798D+MZQa1Ep8zeDxveRxjcmm+8Q1ON7EGPxPeWAixVaEFrkgtTPIfyhnxtXwV4pVv6F560opfBev9KO7wYZg/abnTi6txoTEvTGGw7RcY294HssRHdAU3Yo16Re3feM0YwpxFpKj/9296jd9jGkI2Resv4uYTBPzHd4R/u0HH2xG5z2H7eX1o57jp/UnvqiP5ASM/NdA85JbGlTvGJvrNVZx2Vm2z1egyP8Qdr2a20tx/e8nv8oIH+NMN/S8v0y+hvrbuJ7zJZvtukLLX0NnxmpUl47b+LfEi5WqUV/lC1jGxg+F8Yw6n+2sjHfwVvHZbt/fXy+qp5rymoNnvdcpsSn4DLHl+/5HHuna2Z4t4zPoH1PZcYcfAmfainK/To/dCusD13Z7PMrItebK2Jv6rKLDN4kdJY5vp7DzGxblWeTbb6pk0d4OZ5Pupqe6nJVkG/nYrOtQkxtxkECyEBch6N/SGm/2VZ4V+uN8sM113I4P12eztXEt0nKNT3X5dgqyEI62m0r9OirPINxmeDyj9X4IMoOHbb4NBBi7NjhS0uqpfSK7X5fy7PPer3uNnrH/mB7X0vB9xEM59yKv/lTzrlXRXcQjiB20z/qKS8hvOlrxNGMIbHQkU3RtMY28bwBqyCCjIE+F7m4x7cS5xXxybpfr1d9nNFZGG/6wjWRR9zyzFPq/NyqvoVrHp9tRcf4seWKtWRb+UeweoxsdylRtsQEhJB8W3JEtRRN3LcbmPC5lKrEqOdAyU/mXp71OctOij9r4m9H7+xL9NnxmBrkjLGg91DSZ9ORbsrWczpNEzbLbx9+7b96LeQ1mzHOiTARuRpntpPWBJvzygAAEABJREFUda31Lz/pHcnQ9tdbZYGW/H1zEsZkXmV4vUI5QRIPHxlfpe5f/qrGg/LN+5/U0l5VJclZcX6CT6WoUC8kg5OIu//wQTepkzC+Ifn6nuRlEsVrErxCfQb0SEL34beP8s/vtMbXFdiS4E3gV0ziDl8qk5DkaKkrrW82sq3VTz9J6Pj1v/7ByUDQ4iTFGh6XooIfRk6hE5Rt/pQw5f2/ft3/EtfaMuaCklrXfQFZs5ygbR8etSVWd2TUd8RvzclMOFVYYGV9I7tq97jt6ktZoRPj/YSUhH+0lAXg+AHEVkrmYivzrxZswWfoE/qDRrkhqQxJG5KbWRSNeAe1lO7j3W+/kby/VxLbj3d3SiJ8tWaxMxeu8HAyCP2NC+Bmw7gYfxLXBVsFHaVWpqngb0YDJz4pG30pOrrzwv9UoKDD8Dk81PvCJZbRhzJl0efPDIcOtxKGPNDiRppdT2PtpZHxCrVtxyEEMNFX0L9KbMtadpGIr0SMoMumDbBvmyYnBn7sGGNsBhP+pLTnPtvKFlr6OoilDR2EHti0YbQpA+rxL4jPQeoHpB/Y8OMDVW3RGz4zpCJz/qijx7zzze2ugxNV2fb0Tkt7IPRDvUiJhfYbcVJAs2RtM5dH/fAatMTiLHbM+1bdOZxtnBPMsoLUE48ObDQgWdrDzIX7nEBjnN3vXp62dXazrfyHBsqWuAWpLxFaMGipLzHoy7L7sCS8tR4Fexli0mOzb54vwj+w4MiiXzQl4iK2JWt4aCe2BzC+HvNFidQX2L+iisLYTmDaA1/R8rdVzTmkb4CGjcZ9LmW310fJQunlOBDzUT0qw7fHWL+HcskY+YEl/Y9aH2PZlzm3xjl3dUiJ1YJhL64ue2joaQvtqaVnfCf6dG0L7zVck31F35dSfU1P+l7hyiexJNQHYOiwjqk/3XC4XfHsknvXJSx5F/WGvg6cO9HYuVB80kPzsMexQ+N6hXOZhx7U8TXyXP2i9Dmv3kK7qHjfkTFcw57tM4vGs8PXxGe69/XFX5qyFzxoi2eBT6m/oP7QPXQPwpizfjKcjmEwXStPZZbta3KnfUu5ozoNYqNLONWzbCN6GNeS/hXqI64XSxzhVZ3jdBb9GZRr1cXyc30mFqfqxTk7aKl37O3Ylg32z3h78sXi4riZt/QNOy+VBwOmtkCeM0V7Qh89hz3tIIRRjnraA4M2yiU9tJcw+C+VL8kz6dwbLB77DhDPLzn/xMAKsQ4O+nlnbLmPaN4GPa3wDSzp6XsthvyyzNwcnGO9dN2skYlvIksImvH5yBb8GctAdI16+Ob6ri/vud60LMM/EJ/Sl3fHA00FWawu7FhN4bUtOoFwrR0DX6PLxDoQZVGVXZCt8uH91qiwsrXlGoOERk3Mh00jDMC2bFN73V5iE9uxP6NhD393kTe6KhWDp91NCiVoh3FAC32Ppa9mTNpvqRclZup2Is8gZP4VvqmIrctaszv7UvS5WMFwFxEVaIgodbH1tYEPWc99mcKc0pRBlGb+Bmx8AcVWMMujQIGONher27MO24Ef9ug3ZR/T4KC9HG/6g7K3N9hS9nGnAqKXou/2wmCnEBvWQj5uNwYXnOpr9Ic1es5j0oQsmmDDyT7e47KWQt/Tnt5alrSJzqbW9VBlz9jnZnzmTIClTXRobmtfhiewo8/4Eu06bBP+B41yiQPDvpJYLoEincOSJ/XZT3zv61eKLwPC5wGzbnpdx/7Pa9Uy/gdDdpSKXLDQ1fXs2zPf8ZgzpPi19N8QA4q+u1hLhP8ahi4jvcSgF7uv+/QNWkrjWpB6h+Zt2FIEgpncj/Er+pQ5g4IKDdB82kN8ah1URd0pljFL3cS0A/lT3kM7PPRf3OnXAl0f7dMy9oLQD+MeSvfGntFHf19XTwM95cua7ut7z3faP9TE/nmgG9m9G30OE/sOFa6tBpJNuYBOtvgRDHLqgVH/BGv44H2csn5HDHN9u4TwhHcg7YHIjPqyDD3INTz0xCZl2kHq6Q8q98kgtGDpX2yGJxj01IPwLtHCvA9CSbyOxr/vOCqICe1GYDqQj46Gg415CaI/Zb/XJHdA7ELrQPbZjs0DDfVpNpnTKReNucc2s5sRpExfo7+p60Q/5nvdLoIqSFKBT/BZKrWqJj8DTdnc2RW+oNS9HOdwugeyVm3Ldiclx7YjeTnoIbbIHIyiN+107JH+IM1R5h6WdhBayf0FuaHXMu5b2ZJH095+2oJsc6ARWYq+d1nG1zInBCTxt4tqqegqHRIxSVgzaNCw6S7DANxUVonDJBc4oduzHRu5UrSFbaJs6DH5jyndtEX/pEbqMjm7LQn1ph3MqCdfOalfS2lMPLetkSvwwyREFBWY7udtaGmn3zhhWRN5TYbUefFKpRXVuu7t6kppRX/qzpgYu1WQhN5EyRqAJlAg1VK0Kisl6Z7xT+T8Uiafs8I3GybttwjESfT0OcInqkKpsjmVEKy+Hu8fHlSQL6skU0nwbvHv0ZPuS1N5T6KXTkXJ/+/v84Anafr/U//XnfSOxOpPN2q/Jan4oPXNrdAKrPx69oGkrEjk5v/nuyN5Ryy1gif/n13Hkb2jCOjjP/6hLIj8/3nXPaFJIPF4d/eg3cc76bd77UiwVpLC/vlWN/VG+nA/4+ODVuuN1iBJxZvNjfLL0PxqFhWy3f//tRPJz0pC+efbd/j8UbsPd/qIf/rlvVa3G0VWjkRAlLhArG5udAO/VZSA5r+OSRJ4i19bJiiTPTG2QmK81BU+3Oinv/0HvFVcc3o4Um4/flSGm184FxK1Uy09vo1EbOqxu2PV5L8iaGT8w9/Qv9ttVUlyrvGjov/h/kG1VFUSxLVWdDIhq5X6Voo+Yufh/r7H0mYwLGLbqre32jH+Ncn1FTF4IEmdXw7HhujPSbvGTikVnxvjWENGXuoniYp7u9TS45QFSFffS+SLGXN4JIzLFNntIqOz1KpSwd7XRxKxBX9LhQYqyGLuMjmA2GjMQTDBL+LT66FRl1gj1PML8VygJk6MnJAycaFPjH0i0boD0aX9Nur27KVtWJlv+kdfqfiFf6NNl5IQTtu27Fkm+oPGXKFES2R8kRuIfP4DgMqcr282qitsoMcwDFA97NEZ3dv+Hw3M/mGg9xfkAhzp7cMhcQkGoUQzjcSPOHAVobHfiV3imnVv6uG8hL3EheKMFO5m3iX3fynVN3McoPrCbsPLPL7A9uputOHPq9mvMDLAnNBXOK53DU9ShjOl8S1IOzAHH2im9WP/945A1sBAIjHqyzJ07VeNe5nWc+h0O2qb1imEthn6Atup9tP2a02cyo32sfygzqUZyYCoi80vgO7Ffo473Uv6aXv0hT6uHynT/v0wvFqWn+LNUn5Z/xRdf3yZP0MElmO4Vv9jzNYYwSVvR/+l8pLcW+hD9zmZ0XepPCfzPdDO+fsWvz5Xftg6p+c1tCG/LM/JLfv/3ern4hFa3oeC1Ae+dGyG3teWb7VfeMfIt4drci/1X5P9Mn3XR+/9u2rmIuNZ830g79Opn9rf8SFmy3eFlG35rnjK+Mr2Jc8ifqkv9PQnrnZR2ksIv5btXs+j0p6e/qDTUbQsG++5eadN2RjrzGdsDIj6MbTYEpMgJHMw3AP9lY/30R0f+fLNoVHXoj98Ymv4GVBVKbWj8v3GLiFdxZAbTNEZCFuN9/R8KF1Vvh+UlTqdo0CjP6XY/AbA+mw/Jx+7gRmDHY4nscZ4n1qXa098kbdO/2WMgyZ6j6HDlnUdXVk/B+K+suM70JbvHTvW+LP+xAjMNhDAb1NkXo29GaL2BF3YMv/LrobegdAbulPWUpTvhpV1sMWn/JonyPe2Wl5eD7qw2Xi7x2BZjrfhT74fVewu+2ceQ+IbFp8PZzfnto5Gfp5mh66zm23N+p+6w/05mDUdazB+niJrM/PIKYIPkTIHy6xXydIFGPo1zHI62kzrEuh6035Jz5LeB7QfWOiZ25Tn8BrjLpE84Vw00zsQ8qifL01uYI99LPPNO4AKRWcw98xHndkM7QlGw0WQRJkTKepceuVm+AYSzwDSm3fH6t6H+HGE9KHRz+De83SE4RV7fAzCag5P8Kxv+DG3+lEcvwRmu5b2+vbLUdq3U57jyXUy98uJe+ZhTQw/R4kOB6dtaNE7YOfb/tzKOWFJp9Bhm3viU2Avr7Vzn/RUmv4gvEu6jraZPzwD0qBJE88bgbioztTRKzYoPMPkmpzrVGLBJVoBnZR0pgJsK890xieasp2i8xTqpcxjybU2UkFn2B9skwohkZgOYtrJqHCxGhMXm4EEUVLGQqHoXZOjsS3bIR1gz+3w7njG2oIpeQ840pP5fSRHtyWpmDLPoLa7nkJZS1F0r/Z5j9DEZhetyD1tWR+5hvdfCm+5McmayK3F3vAV12Vb2XIcOtJOLHpJcI1OycRg4mg9PmzJW20lWmKzLdtarZOzW0NRj8GEAaaO65kUX1A112X+aUZ045CluU2Ms77X5B9L1ifxNj0NrOpaGc8jebvtw07J5YQvNqL75uaWZ4M1nLMupQPdjXWUsU2PO2KwI22z1Yp5uSGPt95slNjuyBMmNpkLsU3MRcG3Rj0w9/1SrFKLbDxyypKBCoIi25CxreK/f1T7r1+1+u1Bm0dr8zDBKN3Vpu0va21vq6b/+qf0653q//qr2l/eqfx6r9XHnfSXn7TihcOMaPdwr+2H35TJCITR/Eq3MAH1/lEiWSwSr0mW3pHYffjXP3tQ3v3lrypM9q///Xc14xCLJAOb1FR/eqfHd1UmSVtYGOuPk3arpt37tR5uinYbwNnU4J1lV31wCe793Zx4XW822k74SoCjx/+f/9R2Zd2qSv/1Lxn/xHb34YM+4L8q9LtHTf/4l7Qq8rqq4lNDfuIhLsHJmHc8bMbGdP9R292jGjYe/vlPPZBs7Rl6HvpbJrTPiMmm7ojPnabfiPe/flN9nJQxkXNX/h73DX7ihkopipxt7baP2nFSZdJW+JD+2Gmom5jA0G0adNySKL4BFf+NDkh9sQi+xGfHQmRFakMieE3SOn/WOjyKODoKldgNdsjY1nqzmf+rCBiz0NPnYk0swIkH7WGHbpnxplxiwv+Ji0UWW0sJit3HF/oOHVuQ+bZLFy0Fh5rg4QQgpp3IYaIeUO174pR5iFxBZ19z+J3xIsw+qdR64C3EL3ZCsLFBJTEMqPa91Cp79i/6M14U9b7lwXbn6zTqKe2ZZjtNwSBxUdHYQi91juegF3gHQgtYV7Edf52+yLOOUlxFZIMl05APLXXWsEycGWf0h3wVxr89gyO3qNuWDUrRch3sWV4oTH9A8XvsDaMDVN+8x/Uun8qbpRcC5+RR3OebkuvagvlH9ZtEYMR9WX4Tw6824rj2au5/Z8YL51c/rxLE4GvE55zdhZ2rExifggX/V64eq4/tUxxz9NZg6Y0fhx8R+BGBP0YExom7LP8Ynh952d1/4Tp7JPBtGt0tTC1Lmn+8nRE4Mk8AABAASURBVAFcuk3ZVtlDX3Wb38XyHnYJtuf3kEMp2jPEfb7lnUfq/lLwSsbAqMR/iu93j5u86Oe9Noi/A8PpfIMI0t/HaUbMO3AD1GDrSijn3bzD2TDRTJ3is/e2f+eMvqD7sdfqMtvaN3sRnoCp6R/YOvHKIfrtWU90RzZIPTgVLbxj2zN/+s7xhH4Km7W2H8tp37Jt3ndnG0UFGduyfWBpvLvNmLTje9G0/27R9uvwwHhSmfkmPje0ri/8gW3lG8Xcv1Prc6s9z+BtymZbkQnS/hKw57FFZ3Cq0y6npEM7/FmbweBLzIL0zRi+z3pCy3+gEJkgvEHqgZ0xtj7OtA/GUkHVmJs0R390xn6QemOO7AqLZZvy8h4dM//MVyimadvt5xybmNcJfQPzt7OitFOPbLQPv1IOWqdjvxxBrKvAlNa5Lfwm7ks9g2/Cn1IsuvFhGuSuq9iH9rT3+UC4UImNzss6XrJEV7CkTfBM2E9cnrDkeGv9yd9rkvGxlNLHeI3v5T4WUC5MCzSuCUu4WEtc1DlUXWR4Xce0n6eUkSh2igOGL8PH0/aB8RMqx5Y+QcEZkRGWUZ5hOZBesp+xhvk0JqEtEb6BYXeUtmWD4i6StdTBvI/nnyGbcsR5lF3oEw9dB/Mbe10FfvTyzCHzHxy6+gBmnw+0V1YyjiWuiRV8yv2ncV4HE+d4yosy8YvOyFXuxaVWlVqhcEVITIvlBRq0YNBSD0a7Cy4OsR0sSGer4cmzkXiG6vq43rujyH7CWeELxJa5Ild1+GNitMMaeq71wYhV6M8Qfu7fyX0MNNrax2zw2+7XssRv9pWYQWM/3HdKkXZx5ES4wDT70GQjp0IaayVTTsQ6iL+BDRVFK+bHNveLpmw2cgsMXtuqpaCJ/rCir48548KPWnBKInE5P8dQPeydj9yGjWznKzLzEIaJGEzost3HZ8/lwW6xCjSxFdaUbWpPe2IpSDvyS/kxZeQGbDrQjXvZJWyWyv2ZeRTbRPJ5Vckb4ltkco7ZjjrF5y06Q0/iFXYVeGV8x4/VakOO7GbO6RADGzmQvNaOZ79SHBEleWtbSQJPjDX60vH4+KCJ8yl1o7PWyjPjTqUUJee4JrG8Wq2JSdPQGd7d3qfoidyE73lmilz/q3W5cFULk5JLH7dt6tYdec2P//xNjQTz2iuVStJw+vmdtu9vlAW125CkerfRbQyTCC1rmP6//1O7v95oe3evbRK58OunjaaP9yQ87yWy00lkZk1gRe/+8jft4K3Q8V7dAwLUS0k//fWvyp8vXr97R18TrukdvDuSpw/391rd3sDFzsk7/YaNXz/qNxKtbW0VnmlWO2u9lVZIVnhMQB6xNyG/QU/8XJPojI3EIvofP5CoJfG8+79/V2mS399K7zfKn6fOLzNv37/X+19+USNQRUIzrrnJBHIiyVxvNrohVtElLoYbfHz3t7+Q/N32yXKf7MaCWGnbtiqrlTIpWURtQg+y65u11j/dyMR3IpHtlTVxEs+LynIpKps1edpHJVx2kW0caZrQkYXemGxRX7E4WpK6+36xxVYSqkEWMiRtSSCvNjeqpaTZdXGGznWOjdg1FuXjRxLTjAsStpswrGxR3/1ica7Wa7lUTfC3ODh0hpG2ewxoUOeo4UPqhrfUqgp628bEQAlJBXlTq5RZ+CsS0HWP1IO0Sy1dNidFQU98SYkoMWeBQCulpKmMzUYriA8Idrptqk+oma8ko8FBlnFkrBl3aLGzRGhLnV1xDuhOscTwzxCjg+L6jg7LqmUeh966GbmgWAqeyftJN+uJydIBetqMjuCJMteMX8HcOj2yfnSCrK3giNVHrW/RiMWBy/ZOfD+MZSkxtKRc0l9bj9xAZGabxtZAqD/wrSIwx1/Ev3+Z4trfy29l/pV2xopJ+UqRL8I2ovMllA1dl8rX2rgunwgNRONz7mVvOL4MonVoOrU56OfKJe+5/i9PW1psrPugr3/qT+VluxlpcJnj++w5HvfTSJf0z/c8kQk+RdPSk0v1S3qX/Jd4Qj/w0fjUOqI/9jdFICviFG9S8MnMizke97aUn6zv88+bhUeHK87r3bHGv9fLfD3OMZZuwRwHqP4R9+F+ylP/x1hfKk/lRvslubk/lgeG5LVylnq+KmeZvIsu37vSnnuuHxvvLMF1rq/RO8ae8lh/ybsh72WDalv5iLfNf3CNv/25Nec2OPXdyAVD9nPKaxE/7XtmJ36C56N74mx5L6X5Wn/DN38bKLJnzWa8qLi6J0Y7Ptit+AYw+E/9n/BVXZeV+Ac6s9mW7d5TStWANNN0ZpvtT/CWjlMW26p8j8t3Ivu5HntJ4+2R7xbRqW+8TdgNhlm7jGovj2KGzw3qOUA+7NEXHAjLoe6JIQWl+DA3Bf1abE92iI9miHKGrm6RzXVlVpnWjHzfuyq46Iw/tTC/s5JFz6jOOmNnUK6V0Xfc/yRvW7aPuz+zZaOP/VRN5samg2tNikJ1yrnS7+in3G9po0gDl+Uaay7IL6u3nMOpD+5lfdAulyN+fD/ke686Bu2KFNeoXKeCY65j301gJnw95nm5VQjqwMvclzniX3CZ47hneJ/yuEd9ZkdkUu4Y15Q4wJj2AM3DPmjL8tB5phK7A2e630Ta8c08f3lySxn7EyNoJ8pPY5OYh6WUHN9k7s3MWRdb1m6+2+cb/rl1W/brIMrDr/25kVNt6Xvqga5sO+LQbVGmfoVVMWPPMail9h+V5T4Zf7Tf7CKDNJ1D1gK6J76lB/lO3+Jo+k4QukuXOuk5br6GZ0hE55a8Rq1VpawgmwTajrQHM89ahfCJe/ws8v6f+iISNory/BWUUjTt8yNtbytl5nVF8rAQy0YsGjyiP+Upv9iyTgMXSy4Se77PNPJFgbneRja6pHAG6ptt2caPph3z8EiSUwqtyLbGFrvTNPWcScOXtFOm337iCy1zuCOm6at1vo+FXuGrpTD+Vc+F2T6yYT+1J2xIxl1A2Zu9ZGQ07NDVtzW5pmDYCrHQ7/LEE1pglxSy6QPs1CHR5Cj3f9Qc003p301bbYkLJIitr+sNuabYfCBnFqZaCkXngBf+x8fOm3Dn170PtHeP0B+Sr2sYUOdPXBiOjLzYjArjY8rKGoidsqrdJt3M04T+R0BSMwQwJ4t31OY9PkVHdIeyw/ech9EZy0ky3z/eq3lSS4ITtMSqwE3Z5TgvCz5tyAeyBGX+le3dg6b80vVmLTzR9JABPUgftyoRwPGH//qnysNOlYfQbrRU3f/6QZVJOixCFvT6ZtMTjo3AJFHHGac4l7+/jVsSAX749Vcx8p41//jPfyo286eR6+ZGcWrz00/KzfyuT4J0S5L4HcnZ25/edz8nkp7TpsgEYMroWeA7EtXvb98pQRc0U/mw/wVwI8O+/ulnrdGzuiH5ertR3TBWJzBFHz9+QA4vCcyW5HP8mYpk+MKSSZy4OGcsOKtSzZh4SAiNF64NYw6lcWI6cuip6yoGoVqqVkx0Mv2iPy9oO2R2D3d6IKEdvbir+Pj4QCJdbPhea9VAJiwxXmGH3nmHR7Xg0k6lFOSJLjTTa1ulFroLZSUc1oRN7bdGvDjjdfPzL+LqoB0X6SyUlYsYGLqIBbpic2Iec9InBmYRhReF7FZfUOEDEzon9Mj4QjvjiTmLf/jnWiW7o9clRWepVRmn9tvEejsAnS0XnAH0YlRKO3VkSpn1Tlk4tOPTNPrxJQMKLeNSN29lXJ0Gv23ZpsaOzoo/BX8n1jKU7lvaqQ9ENr6PdtZL6rZnXZRCVwcxE8h/RGHWwaBFf/SI8R4AX3gPYPy2o/o6ho4hn3EHiUmQ+hKhDURz5Chzg5riN/V5j+3Eq6lh4zlYc/s4zfynR9ZRDzwl9hrrP0AZ08L5c8p+qZ0YBPFtidCCS3KfTcfv4X8vFwr3N/4F5ZXVOaZSSp3ZTm2O9p71pLmn/qGKMYSU353jxqugzzf17mDKgU74tz6MSCzL7ycgOa/2WDo46od5HYRRvnIEb2IfzKNc2Lh4/Ri8o1zI9Op+bBevH53pdYelqkMdu5fWf7/2ohqWHkaqX3Ufds6VX8BwpuASenixm1AcQoPNZV2daUk5reszNxzogT5XDtVLm4OWMjIpTzH4Bz18n4qh40f5h4lAX9DL+Y7np+3QwJJ8Wqf76vJP/6nMsp3+sRTPlek/RZeHeZy0p/3P2vC+6OQzoc8jYLK7h5a4S9H31IPe+F4PODiWR8oX3cx7wwJ93GP8lC/Jn/LPbd43eKZv4CX50Z/3qCfwTtLfNeYyPBPtoPH+MVGfabzTUN/xbSDtS2jwjL5lfdC+aEn81QjcwF55IRbBxP13idCWCHupRT35q66M1/w5DrzSipcu8IYdFVkHSxupT7wLLv2YSJQMl10sz8aUUy98ow91Omy8NzbGk7aNz1TaPtbL9qDR/abd+PEWgdgshW8JSyGLsbhDVkYJJiI78co+jybj02KzYdy37XwLmfhcse2UjMV+6u/ExaHWIneZWXfqQSNOta7UJamnPcRCX7ZDLyP+abyARsxnNNnuaN3G0/t52lFjfBtIe6Agl3o76JplLcbT1Jdj1lFA8BTYVvwsteqwPkwXMP7HjvayYq0EkQ/arvEJgU723mY9Lr9NzOtTGnMTv5QN3bFValWp2IWGis7X9mNuizG0TgsHjOxp2yjJDjJfrfPv0rsHxdgRvexf63bj4zGytpZAydDXSwxroBNODuE/hxM2mpm3gOrVPf6Fz2Y9E+u0h0AjRtP+Gpq6bcHG2LYg62D4MiReKg3DANX9blv2jD3pUMQf2yqlqnYUZQs9iF+BPcvbcxlaEN4n7P3lI7o6moy6J3B/IgYNJLGy5Ztn7iFBt8WQWRKsTym6gyfdoWVu25L05nrsDEQ4vqS8hvAMmdQDJkiBETwHyFf3jCJQMWp2XBtbTlnlHAvOCYf/HAbv0o9Be6k09pc4x19s1k8mUjLf7ycmaWLtDl/ENmKSczaA9NX3+D2MFBdC6d7svsU/0Ak5dGfdxzFxTexJd/rDG4QlSD1I/RpizzAkNhSH3cUKBsG21uR5cm6FlnUfDBuF/tCFf4lbI7YBJ4DQJJtjR9FBrz2LcB41xpBG4h+EJ0g9SD1IPXw2ekAbdkI8g1rKEbXQtme7Rx2vbTC+olnetmx3yT5mxpE8Sb6hG99SZo7afmy2teKeI8oITXzbz3iCXidnMYG0OZnUS9TnPMKsXGjgv4oIcyiTHN392ks7TkQxyLzY8FO3jUlTQw5+e67blIjVUlTLjAKtsa4aY4lAfA/GOOwi7/8JXhejlH2hN2uq0Bd52+o8NFImDyZZ2RKfhq0+duQrsYmtIP22GacIReP5aepl6EHDv4wx9WBZL7WGJMS1Id9Clo8cJrGKNmKUK1RLSXJ0w5ouxV137AaZw8xDvLRzlAql7R6nvu7xW2yWlYhov2UsNlSXrrNgHxbZnsfAXOV+IXxJTLsdeCN5pijPAAAQAElEQVS+Sy4Tvcmtpm1bFflSeE5hnadfbBM64mP4VmueCeGzrfVmrYfH/O9wq1brKjO+iftXEsFED38mNdZX/jrx1NfeNPvOAiurUsSbgqZksQnu7c2NKqVICifBS7wwzd6CHCgX++bdrbYf74QuYUnr2xs93t1JVt9Wt7cKEnwVa3Vzowa/SQbnF7Vh+td//7fkCMz6besGPXH4kaTsw8ePKvFTUiaKIhVErCRt8+tcIRoN4mAX/fwf/yFRbwxYbA8khB/u8Yu60J9CBL3XaXc9mxulbWztSMju8LP9+pvqIw95+JG/va11kQl4YqZ7Mv8EdiIZbFtrEtU7kq1bktTCtnCqMInJzrfHrTJxsCnYrNdKYlB9a/0iu2USd8zDij4bBSDjDWKvrlad26aPE6exOCrxTSwZ/hwbuuJ/NwIPzbiBJ3DQsN35GuPxeqPGXE/Qs7hnu1LBCmxyKYrNLcn4llhBb4y3Ra9NS5gpYK53Q9Dp1tiy6CcelIY8zHMXfKlHV5ebqWqMKdWU9qw3vk37eYzMhM/h6d0czHynPcBIe9W2MqY+b1D6GkyJgw1QlT3HIyfWdpHwTt/EmEPfxX/4basQk6FP5zb4GIQy3kasppzczH3mdcjZ87ieiWdcwb7DnC+9Skz6hW60O3F/CC3YNzFMOKfRul4OOS6clTVXsr46Lf69jKyP6wb+jL3LuLxlfEu5Ub8gn4vuwJ7lBYk91x+j6PeK79rVcQXByR74RRvSH33vQ2IQL5WwnN+Xguc5vgh1aWZZP698yTHX56P0vGzQmrhQgtftQ8fruK9xDU0pL/Dl3H/WFf5TPGP6MoRn9hMrEbNj6Ctvp6NN+yubPKiPrcswsTC8LwGWr7afs33N2Cn/Nd4ffd97BPL8Gnyan/P53GX7sli0O3E+9C6qy5Lmq/el3Ki/WvgZo/s5tzw+YzkQTO01gO0r7EfRHG58BTtfROVeyXBzWe67vlGxtDzqn2j6wv3rrdpqqXz4mWGXq+J5PwuuMl3tnMec179gl8NV/uPOYbv0d8t5BdZSlG8O2/wvqniH1Bu22RvpXKnP2KKvEMvZz1lRu+Jb+oKZ8+VjI26BsRG8LMFTIPZ3fMPZgmErZdpBEjyneka8B73x3h+k/WTXsh3SoUwjfA2bqQfuvs58aQfpn/oHv63yw4GG/tBt89lq12nxuaEn8umbv1dsVetKRmdor0F0RFdANF4j8iJPRpM5DlIPtB/Dju8qiWsQ2+eUhf8UkY+PK75bFTNGmX9P0qbqTnGvcTjaYys2M58tKauwHXHMjYafjbjOradjg565WPFx9oma2ny+pTYQ1ZcweC6Wz65f4TynLfTnaNqJDEFH1mmgFzbbfGKcOuzYOhbIPB5T5pa95yUEg6eTMoZgZnvFMXpOMYtlveRHQZm7S2OJ7Xybs6NjlvukY/eZwRwJn7al2Mu1dSDXNB2tPet08xvOyVPZZTu2g9BcntsJ/Roi8Rpc07Hssy3bS9L1elgH9pyjuSz3XW8q2v76fypU8M+Odnq4L+YbVECr7+lZohTrU2LblS0Ow5+UC/JRtdg6t3Zt62mj3tuWVQDH3tabt9iz0QOWwjm3HvkGnm/2uUZ28N09tPQteVNvXCNDj74eL4gG2VN2GF9BaIlBvqVPfE+f+DYemh2u1J4wYfOpJUVu2U7d6AxSP0Xo9pPeuT37kfop/2g3ru/BaC/LaAsy1kFPO0jbtpzKAvZMic5HxvxAXijliu/tq1IUXfbMk2MQ3pRDjW3ZeyBX11V1U1WqlWt8I7OTOchazlUqQIA++iWq7hCbvajTbsQ5mMhRmDaqlDLPEWkO2FYtRfE5/Y37t9hSr9wL4/OQsUNlzhJLzkXY+vw9kkNb8VwiLLROn/my1mrNeIqMDXum68w2Idey5vA794TB4sIzEfa6JGX0Zw0ln2PaRgaPlOSv4IXEfY5nKNZ6ZBqEe/Jh0Re9lTzIQ3Je0B2fwP/L3ruot3Gj3ZprATzIdtKH2TPP3P/1zczu/J3ElkSyMO9CFagSTUqyE6eTdMq1CsB3xgfUEaFS61Yn8gRJdsaOeIVf5nEWYHesZx5Z50n+57Fo6msq9C1xRNdGntxNILTHrDGiv9lulPO/ImsnIvV2I+7Zn7Xd7VQ3xICukDmhl9zlvhifB9YOSy1SlbyxXKzzxj3twLridJiUv5jM+rD2rHU+fHpQ8X4rPx61VVHZbZSOF1YEk6zHj5/06aefcLxRHCZwM+CHn3/S/sN7pV5I1rZs1bDTEu1x0kRwE8noAdCJA4uv4UXvSKcPWYhFJjbvf/5ZSV5jMCq2cKQti1Hb7a7Ts6C8Y9H4Hhvp1CMLrLFlFj6z0FqIJ75O0BPLiY7ac+ezEH2Pr9PHj9pgu9aqj8R+4kH/HtonFpYbCY1eeHReJwbe2BRoJPKwte430kdW1Mt3LHar6QGbGYS5nywC0+/YPD3eqzBZCok+cYIe6NPEiT8xcY7UE5Zllc1OJ9qY4mF+Uh5sXAoxbru+2E7oHYll4iUgPFUGFwXbSv/FydDpsUMuG/0I/YSvh0xm5I7QcxEv5M/0XY4NjGcn5ob9nNQTdjfE5VI5T5pscW2hxKdB7GYC2fjGTyFWO0IgdSC25MPUG/YEqzKxa1l8xh/x5FfFhbGgE0rME/3IRI4PTChlKfhBPm3hpzGHkt/e5pB29AIRDyRFTmy2IfEAjP4ELxCx9IskFw7bso1kukqkyDVQyU9l3qUkiC4z+mm7tyM32/NZf6ksRcM32cReCEuhzNHYKtgR/bVn/ch0lLkd2/ERGS00HBNO6+iyrx2w3/WHHLnTGpkDa0RuzU97gZFzKQoWUi/SDnrjLQdbji3wFvG/ZF7JQIM/QPWPtnM/+qOF/Fe8lxn4A8+/y658cXv0PeUXK68VvG78serpe/DHivqvaP/KwB8+A3lGHPi6zvyBrzujw7n2BKP9bcsvsv4nyO4X9febCTO+tmV/HUZcjfcb8+4RpB6kHgyZa2XeGUPPO3TKgUI8QS2lkyIXm0Hqa3SBNx6iFxtB3gWjFloQf2uEFgyZ6ASh5RUw9CBt26n+KnCxyspeLfXcjq/BSyyBbmzJfe8joaVs42V5kU879IGQo9MYyyD1IPSB0Ce+lwSpB4N3rVzz835uE8wiGNv2U7vQz/Q19EXkXDRib0tcbamHWUqRXVLtCC+VlOmXPdtvXTfv+Pl2EDQZvYLPgaE3SnvWlSzbmrfWi3wrmW1OvX3rYHyEZ1u2U/0M9kwf9lIOIXvmjfat0raiN2OO0Xb36SWG27pFRsa2CvmsNV+q+HbDN6bYU//aaggLNG+NcchcrOQwaOQ4dgrt4oLQHBOVZ3tkMjYN/YZObASZ27YVfT4r8Zny2OsNufAbsgNaNpuYlvqtIrqfQUWDdkvvFj16hKSWiwC5GTEl/uCWXuhdNp1LY0HsLdVerNu2ZRe1OOxchgG/VhU9oGG9tLlYAy/JhZe8x1fq3x4+u0jfOuhXcjriTRmh0ILUr2O2NWSK5/Y12SGz5mXMBkK/pZ94gtgIUg+ikzJ6Qdq/JpKbLx6XXAIGbgXzGv+KXvo9cpV6cCk2MY75/lRk5ug8FslPILZL/dhYI3JroHJzH7ZGGTs3hRdG4zqyVJ8V3Qaxx4bN2fXCPHqmeKPR7a3O2yE2zrP4yHVzzJl2IRv6xLXiki7GLfnt9krphW25+FxPJfZTBr1PCz/tiXv4sNvS5xs5iWzsBqlfQ0P3JQydxNMu+jh467LYWkNsaVP0fdiw5/6GaFv9H+WGdQbbIXekFv2eM/Ip0Fgn8an1xbouVJBa0GrRCf2jJmlblb/eGkSOy71wNEOSjZ50LnWx2T7zErc9t1MPLsSVPPfxYB2lAdtc48Vi6gROypyKXpB6FlMHGv06sCaYtl10Ql8y9w5RP6llnAPGIPpYVjbT77RTz3NN5hzCrE8tesiHN2HvRN4m0PBlW5V7vUlKfB07rSibbRV41fN5FPn4sEPnfoZs1gsTa+wFJ+bkhvUhoyNZWcwO8iyRNTfb+CsqZY48sTT6M6GHOLmZZBt+6WX8xceOhd3UtWyl4H/pU9bFQrbNmuMDNsgThIk5TaHkIn3Lmmh+ZBrd+fwjBs7DyAQ9FvJi7FZXEicdWfOtLirkhwPS7Kz7yix8Tg+PMoHsylbvvvu+B6xi5U8jZ1Fzy+px5l+jc3He7h+0udvLrFB7t9P+7h3BncQKrlBOTPDvlD/DjBvFpwhmAnd//5v233/fBzTBPLAo+3CfP5F8rwOr2klO5AMT0x0Lv48/f2IB9VFZKC60+4Kn5s22xD59vNd2f6f3f/+7VOekZ7C++/s/uq/9u3fKn5f+8I9/IG8pSmI+E2DBDxoqk2QWc9/Xnd55o/pw0vYgbVvR5NYXhpMzsSVOir4n0apWKZaBNMmW1NQXx5nxLPayCMwCbPSKixqTDgnNglJlsm3IZQUTC9ZiMsFUtuhMDGjiTF3oYjos+rxX+hZf8T/oaYtD2kEXXipFhgPFklm0je2G/SkLyZxYtlW5cBViKcTVQbuxSJ0FXcEv6IWvQl+w85iFfhanG5ZtK2MXlM1GE3rpb2Kv6NW6Qc06b57r4WfhPHnIyZf6WYZKKbNcWeRjP7KVGBMTIhQG9JC+hj+Rq8AOnX4zByPXTxJ48Zn2gD3LpR39UqsqfbCf6Jc6kQ3sRaZUYph9RdZ22Gc0cjyxcF849+znvAjZ7vqpn5G4gzPhjZVcPNZ4o9pzMZLJuGY+3cZzjT9fy3QpoPgN93gc+A3d/mquRuwpfzWjv7mht8z/yPzmgf0qDhP5Ja4ZzhgG13hr2ltsreVH/VJvtAf/eTm4L5WzxksSa94s/fyY/g485/yS1vD6VhtD/rXylr1berfk/6J/uwx87Vhc03spykv5l2Tfwru091L7Lfb+W2VeyttbeV+Su3H1SrnWu+Zrzf/y+rD45ZrXNIa1rymv2fs2tGR1YHhovLvluT8ILWWQ+l/4mgzwVsk7TFsh7yF5r2u8Ew0My3ZR3hGD1IPUgyFzrWzYP/LuXUt9xs7HoHycyX99n/oz5o1GfMXeDfZn5C3vmPH9JTqzkXn2MeWU7yuhpb9B6r8Emccn8jHiSmzpf5D6l9i28z4sJY95t7cT95MF28r3jXwbmPlFb93s57Zu6bU+V/JtZradHAWRb4x9Snu2NfGta/Q79PCD1C/RsJs8BdFLe9gdsvZsd7RvlclBcI1vW7YV++Hbcz9Sfw2N/gVrOdvnZngzcr09k59VGv18Rlg1Wrd/WzexBiuVm9XYSi6PxwPzBTAH6TTyifdzRD7I/M/cDBBGZVLGYyK2XC9CW2PEY1v2nNeJPgZPcqZq1bLhM94Rm3Mf7Tn3KRNrfGa+TPiKxBq62KbFR0pptj+XUmiX0I0tfT7y3W5TtkjwHQ676vbUr3/hx5Ze2vwS83NermvPqcZXchFDA/psSxwnvnsdqTPNMwAAEABJREFU+EYYpP2Z0EKIjzUW8hcVjVwEz5XWo5J6uCPmlGn/ekgfXrKWHLRcuFdC0QlWJLk8xZbrZ3CpN+RDD0b7W5S2ZftNpiN1iSgmxuBcZ7xSv0Rkgkv6aBfiCEb7sozv8FMOrGXCC9a0dT2+gzXtVv2anegGt3TsnDu3uDN9bXfUM3eCWeLtx+gEa41hM9ewIOsstXwel50MrjUv6nxPX1NcLLvIYNDX9dDWuZm45zaun6EPpG3sjHbKxjkTepB20Jg/43kw7ZcQ2Vyzy/Kd/pZs8hSEnzJ/hjtXjcBO33LPmML+DLUWFeKOr8QVgYJOYBoBNxOlbOSt0e8JNPrR6B8i6kwEXCyzxlF2W3nDdZ61qBPgqZiv8okGpB1A0ZUNic5JGfaR9YfK2kZspz0Q/6UwZsWDRJl+SpEN3wS23Wy1Yf1Cy2YXTcQdfrGVOdT5wyFyW55xN+jVupELVgIXOGLtj/s894aJ+xkc2e70LfJZeO0t7Ic454feJ1fB0rPZlYkjUoY6w/goi71Sapgq6SM0GxlsHFmjSsx29yTzryJrF4ap6UhcuW9FOX1MqUW2FmQgTIzjkUXvPWuU+d/YQkKkAKuS6xM2bGtssRObwaD1EhGbuGiUOtsmCGFJ+XHsfr/XlrlQyGNxhZ4+IY//5GZiDbOWquTOtpQdVGwVn9IZJi3BPHy612a/05GJc2IRuHECHh/uGYzHvmi63e6UpEwk5+HnnxXjzsrsbqvTw0EnFm4FzzaTYacJexNBxOaJh7dg/7fvVetGDywQ7v7+vVTMavSDDrSP6GdwhX5+Km9ZWYVnaHVXd2okMwu+fjhK+40yOcQkeMci8pYk5xe/lQkiRv7+00eWXekX/jOYriSGCdoyqaCZGGLv8PNHPdKXjz/9pB5rrZoOJ/prlbJRbIk+um6lUnVgUTTxF+rvt3faQN9s98gh740MHa/YOKgywevdTtk2LJ66FExsJOiu1EtVATaDyqTLBHCEg6Ut+lL32CdPgmn6EPaJPB/Jx4FF5MQd2oaLQhZkM7EafGO7ko/QInukXyceuvq4wXOlP7RPnPzRFz5JuLa7Lf0gJognHrZtyzZ9bMovpLM4fML+iTmTmBFDlUCj3+N0whZpE9SZFyHQkntsmVzAkBi/LJg7OWC+5YIQpSIrPmK/ESPelVxFx07uoGBHA9he73Dl/COAgoxh1uhRL8DwEktg07oA4n23LYPeGAfaPf60qfcY6bt9ww79IgxCzzFKkm1J5AmSExfjIRI2bCUvjdygpGyFfCUPqT9DZJ4RlsYlPe1gYcd+x2hfKRs3oEvy6HdrJ1gEr2uA1fe5jxIlfdQa+srNsQXId8/NaN8qv9KNErNe30YYTyVXKxptwWyBeOfKf98xcw5kLp+R3FzQ/nCJMfP+JfzhOvQFAdP1L5D+DUUT2MDi9jxGS7sXOR9fAddiBV3+aw6x/5reiDXlSvYzv9dsRecFvMCaPV0KzNR+7P7jE6QedMbqAOtNl8hLN29tr1x9Vn2rjch9pjwTnqZFnjQ+h8a9ahb/xscEusZb3d3SyeBcszHkr/G+hpZ73cRt+AVcXOfP94CF/jVef0864z7/1aXIIW8q7QvAy8nXTc+cx5kC6wSmHXRaKgOdcP0wRFJel1C/Nrw2DaP/VijbSji2A/KnF/DV45JnlDcgUZ0xwguB+pjraQ7YPPMz99NObCl/C8TXGsNnYsx7wJq3rg+5y3JcP6N7DcPGpd5oD/25dKb0M3Q5M7LLGPQ2h2F34t0kHydP05FX1ryLiDAmkMSjyARMmkuu49RR/WyfsB1iw1bKIPUg9cB2t5l3xmCmcb8o+MCVu33JlIFe2JLrs+3ogk7jg0HK5KJPZWyceGe0Zx8lJbT1Hlow9HgjVlElCRjLOza2zfn+BJ3zG701jOy6nbqWLfbPIE+W8cMRnco7a/Lby1ChiS36hXYQ2wHkZ3sj97UiQd8m3u/DbNgfSDvo7QxkGp/B3HvaGSI228pmxqPUmmpH7PQKB9uyA/WcaMlXyoEeM35TFiFL3xj13qvIhB40+iE242+GaUmlII2PNNqqXw1527KNmXneRsZ2io52Id/Q6QwOqdvu+jTp+3SGbVW+awV2/PMNB1tabY12MEiRS70tPtbtQWvoRGYg7SDtzI3kofTMzEc6FlaPK5WG7dgN0o78JboO43AuI7iCbSWnpdB3xiI2lc0cVmiJlXFTgN/+zSR1cOkz0aLd93Ns+AlhtFvOQ/zNuj7Pl/S7uvZe44bSnHtt4c9zUsXiFJQpSy29FGKxT6vLxs5sW7SRJ87QgpwXjgFobuHPCG8gdJG3lEa2ElN4oWnRK7kuwAs/SIoC1BBpHY1O2JZNDNRzbQyE35cQX0+QnurYxb9ubAU/YdmmCNTjoPHFe48TrfQhoHpzDz94Epg7GBtB7yvMidiTH5G3DmjZ1/1LPTRpjl9Xt9i/yujE+BzxtAxKp35+GPkKJ34zp1K3Gd1S5fI8hsgEkQniJ2UQ2YHIfAmiH8RbB91zADHtYjPtU9NnW6jdF/OrLehC5LqXOaA/Yu0y8KIT1ihH/bId+ktInCLWIRP7vY6PlMlJyiD1IPVgXU87voPU14jcwJqevKzb0Q20zK8+9Eu9qCj0ZzTyEhvJTRBbKYPU34rIB2d58pG82IwOEz71xJVyYDpyjyFHa3rqlWtNEXoYS5tCLkUC3m7SBXW26c6i3+hUoGVLPUhz4lqbeom+UQoR2NikvLY37Ibelvk0yom+jH6GFpnX0IhtyMTu6H/Khv3wekl8qQcZMhGqzQFC+FvWd0hrv54Vzk2hm2t5t4lwYhMCsWsMDOSTeuoJ48gzUYAqVq/scYdPV+7xno3lr/ZyE9EaLpZtjc323DZjAga9lgJdwKqmjsnE3OPUvCV+RQe4cICc/hbqaduFZ/GmQp8jG+T5MPT0I7JCraWDxDzxzptYez6wlT33yYawXVR5lpG4HyUI4iEqjW1i7QlTIslIKGYU/kyTGuuaEzJTfCkbBjoTHjkQgILlHKHhM1K2VRk/sc0klBijgvXRn5RZp/LS7w3rbnleF6KoUVBhXh5Z8yylxLiOWXdkTAs66W+QfmY9LvVaa/+Vb/Tzw9TNfq9SaposF2477KLd/o6YlSnVS1erbopsq29zd1QoPUkPP3/SxNps90UuRpy2u06ppWqzY8EP7HcssmL2uGNS3W11+n4vv98p/5/fiYVGfXqUWUT0u722f/sgcWHYiCCxUXiWnUi66lb5efH9/QMLtBNOeljzgaDy/9U9/2KXtjhRDTe/Dt68e6ckf0tC71hU3bDgXLFZJqtMRYd//ahske+r5BXfJODnH34IWdM8YmK8FP38P4Tza+KskM+BWI8sbG+xH4XYmWHll8X13Z1ciwqLrI+PB4l4trs7Fn0flcXp4/2jtrs97QcdWQg+fHpgkfIkM2EsS7aM7brfaVu3iq3GIm0WMk/LBDCDOBHD1BddkacdGsrKRMiC7gHbydHE4msjP42JIxZyD4lJkm1t9nttd/jBX8F/KUWZFY2Jl18ni9ya/GQcyt07dIpqqZjZqdIH4Tcyu9ioW53ERv4ak/bEGCeWukU2wD7cvmcixU/GqdbaaRjHNzsn3COL/qHvsJuTpNaNSp3lWvoS4GdCttSZ7liBpsROnmK/0K8Nk32D75xIp8gXJG2Vpex+tWzox/7I9RE7U/IHvUtgG1XFh2XFh03OOvP5IX3v/XxO7jrRU/oQhD/spw6iNzDsnDIHiCV5QWTZjRkGScQS9FiW+iLxrICf+X3iJE45EJmJ+dFA6vGd8gz63WMehLSD0f4FZSOWa+qht+7D6mW6mT5+hmvavwfaGIeU0u2Iwr+Gtcaav6b/d9VHFta9HrSUa/pf9d9vBjJWAyPK0R7loL9WDvnL8jW9wb/Ue97ORScY0qN8LqXPrknX+PrCbW3jddW1tIlnYNY0xQDVL9iH1rp8XX0tPde9xPS67nMJ0/wlQP2z/WvsXRp5q41LvT9Ge92730fE64jW9V8a3drWqP9Sm39e/ZGhlM97Gco1PJeaW2u5mfJlx7X+l9afe8q1PXhO/U+1Rl/W/s+0PAuDPAs33hc6aK9l/1P1EWPKt8YQ2bfglr3nul7uLilF/Ql6YWu8e9RStOH9csN7ZP5D8dQL70larIz6KG2rLNCypT2Py7RQngpjKwgl9lOu4eJuL7Hoxlbw1xjzS7YhdPCxwoHMP3Vo2eyC/SLTfh3mI5hVVJX+dpuxO4AVSxx5jeVdesp/wM07cqM+6CnFvEwZ6GLzEk+3Dy82op9vG206KTovAZVnu7FnR+P2eTxy1xjvKDdyOfHufST+lDQhW3bVqEfmxPt2/wZAXG3RRVA276SzIImQLHVEedRTpp2xSz1IffQ77TVi/wlNtkFZYF3b3PvOd7ZVbNfkLmnxc0lbt9Pv6aLP13TakoN21f9TjmJrbf9ZHd307hqSv8gmnpQD12Rv0YbOurTM/J6hK5uhDTACqqWc5UPPOCa2iXk/MUcauUKl73YkpHxLs40nKTbU+2naZs4wvkibVnFVcenn3dzOUbKtUjO2yLrwUXxS/lrAMf6wpWUzZRD7yngAK//Uj70GLd/pwrfYog9SD3Sum1hq1yvFfOfbdtTC9zcTI5jtqMt4OaYltnxPMjJB6pDOu6m9Duvpn6jP0CubyaHxK1nfckufgpd9JIYgUikvEfol1jKXvC9vtwsVM5bBBbk3Qy/MtfQr18N8E7+8T4UXdIVf6bDu8ajnvhGMdsq1u7QHrtEb83zE2ZjTo76WTT30IPVrSE6CS97wnXLNS3sg9OgGqV9DfAfXeNdoGZ/gGk99zg/vc5nryZrO7Thp7deQLN4kN2JbxxBaALnvqYc/0Ik3DvGaa0jjnjrXW48qtLQTT8pL5BozZAZvuIj/PBNkXSLf46/dhyMTDJ2UjTkwkPtGKTVkNeZDr3BoyFB0Wlvoowx94nqedq2VZ8NZP/SXYFu2PxMJpeEvZZipNyozcsztoBHLXE++uww6GfPoHbJuBruWolq4J5DnLc+s4SGm3oU8euY5Te73ktA3XLe3rMvkmt34tt9Ya2MSII8xYgg9sK2skRRsUw3pjIhdYsQ3yvBt/ILUhfNUE39NpbetPgm7gGQ/PR+IzYZP/A0okJXrUdbZ7KKJSXxkvSt/ArqPC+traKD5fE9M8RtqqdyzipWyYN+2bNrATp+3ii2LjZz2sjVtWSfbbXeUO8Z/C3PebeyhJ1k+19XjPPIsUEtRtsSQcscaWWLO+KChYGIcMpfTr+Qpsv2a2+/rjX6ypI2t8GopKmjFVvofWRcr8k/jZT0+PmjHWlno2+1O+bVw1izzY9b7+086snY0sQZay0aNPMaWmAJJc9lW9TkXJx1EGb/4MTJBZA0v/ilkWwXYoUrlp3/9wKRT/3XthkXW8tOj3j001fujNh8Pmv73T2oPRx0ZkAovfooAABAASURBVMcsKe+2mkh4gjTOzGBOvEjkxpPB0oQetLu7PdaNf+uRxeDKYl4WNW2z2LpX/kyxmRT5U82Z2EJ+Ytn64fiIiZM22Dh8+qhcCKYklRM7HWosMPrdTvXxJAKRGPQP//yntN/jq+nTjz8qcdFTZbU8fpLcR5IpRnO33XSd06dPqE/avH+v7YcPsqSJOBuDLAaEph5/+J8U2v79b9p8932PpRHH9sN7lVpVidGVPjJIETxmYZfF20a8Rwb28PGTkqfKIma9u4tI95nFzSl+utdOVmGxudSqvhCO//13H2QXGVoWhNv9vSr1XFin9JS+iDGJdsNfL5kgtrSJXiqUG3wfiSODLmgTYzdFnrypIMwYqttrStvkMbYKsqfDAywmduRDRC5FbPQL+/ISFruNeIytE7K2IVmlWNna4jN6Db+l1s5P3Jk70YuMTS7hwxSJAieKRnOxEx4GT8ndUocJBVHatmlaxUXJVcoC7QRPbDlZjsTX6EdisQ113kutcim9kfwkzt5YHUKL3kBiDs1295t6EH7UCvMjSCy1VPoyKf5VLBSUeOy5rsQIbMNa8qBloz9i3qXVGOOJ/sdPQTa24i+2wu9gzNOOXC/R6fRxKJ5ro5xbV4+Nsesgtvjs9dBoR6Ex7ikvMUHveYwsGP0TuX+OS82LdvwE6WuQepB6kPpLuDD3erMhsgbN/8TeQ1jGaeW/k2mnpPhj7r/74Fd5b2K6rtp/zIz/YaL+pVMj+h0MWR6SUv81O9+4fg0wMTB96SHtNRD5I+6jC3/E2P+K+T+fga+eP0NxXf7nu/OniuAXpPbNqkPwT5W4N3YmfUfU5iaUkudsL8gzuT3T2+VzObK/2p4YuAE2no0D2/29wp7L0IJfzd83MjQRf5BYA3t+N7qsx31oKa9h2Bi8tL00opexaLyz2EUGqS9sXl0ar18n2fHN2/dKLjLRtc2r2LCoZ1veg/J9xJkDLs948bOG4Xeo9O8yRueZwlsajPtLYrFfKt9BLoTSjynvmfTlgvVZMzbs5/3t/WBON/CZwlcQWsY+747o5h2XQqMshfzg336KIbzoRM62nmSKsjXGLeVEH4PUGz5S2rOdy/bMK7JLqh3P6+4xRS9IDM/5RUZ3oBHDGoN+q+wOV4fIpdnOcZc0O9Kn0CMTNHyF0ZBtSz30GZaXuCT3Od7Ock22lc2ey9TfCne7s805H5btrt6IY41OfOXQiCt2gtTX4u3Cnhff9uwv7cg3bASpB09zY5YLLRgyKe2ZN2yEn7pdydfEuJ9C6oh8Ko14bMvE0TgPCvVBK3wDCn2mtYh3O73y7ODeimyvcGjEb885Tb3hJ4hMkHowMbdP+a66oKEX4AgrknPeANnsVmK5CsED+qrNaAUUL+zxG7bJVcqvQWwEuZ6vEVowbKYejPYoo5N6eKWQXxq55BTyE0iCcmt/vY+3NAc9PuzZTmV+lEIMy5gltsYcCgx9jdCC2Cno1yvX8/C+NRJTfCTWIDEFoQWprxH5xDsQmV+CYTu+g8v2NdtZRxi4xh+02Ep92E19xJ1+BKHdQvjBLf6X0CtzI7g8VxJPP78vjE1cB4LGdSLxX7D7p4uegzLPtzyjRIapJHNLsS3bkObrFJXP9vl6PKlljuLnScAs6UDnW7vtxY7UmNdDJvXAOEs56KO0Exc20Am/YT+w3Z/FGvTINuixYc9+SimyU08ZpO6IXkXDTmC76/W+0J9CO89seV6H0WO3Z5kYyvOTi1PtvNhIPmYCR9JWkB/xhA8VU+jgM7JnLO3wO2i3XL9ZT6qUQaE0i8D5oWWdLHdBKUtypRUV5kdi4oKuSbe3uX/klYtcr+NrSKfd+0vsZxr5pYPsrcMenqXMq76egXD60rBZa+ljv2MNC3LfI1cYl802i5iT+o8rO0dq5LrhI7nKHByu0w743KZGjOFV1mhGPW27YKB1fxkrLbFlobnfA1knOYEGfcLPnJh4oC/pBuq1FmWNLGt0J9azsuAaucaia5FlB+nTibo0cV5FbmKdM+uKyVehb0GPjRyMcqJuW6ITqUcmCL+Uqso1e7vd9f7ZzGtsT5wzifnEWH/34Xt8QqcPLD5qI2yx1ngCrVj5s98nbIt1pgarkceWfp6klA+sZybWbdmooms70jK+MybJWXm/v1MW/WLs8fFe2hT5bid//17t7x9U/vZeZqV5Y6uQO1LHpJtUWRRmHuoTC6udXiQVHLQTSTpykh602VWIkxLc8eGeNVoWaRlMLwMngs0EbkhlgfMTi6f3YJPJQ1LFgCeW8v5ObWPt/vadVC0s9lhETFkcnVhsbbHPIus7FoNNHCVGsRuZFDtW9B85oSTzT6osdMZX/AZJSKC+4QtbOxZl03xkIbixGL3PL2n3O52IMflSLRLJjMG63WrDBM8AJkeKf0tb6IUFOTG5MnCHx4OOTIyJvidfsd/IycP/sNhMecT2I4u90W/INfR25MPYjo/D6Sjj98hEmX0x2OgVk5dMAAxmciQmZoF6jEYGdH8pufI3xqlh4/HTzzAnoS7hj7NJFV8i/5hVwyYm+3+5MDHxNvSnLtiSw5w80+FRiTdGNjVjLky1jugaWokO/Ug7tiMbJDeZpOmrbUjuIjnEvzBcSoVeADxkRkw4UEeEV7AtE3+Akoqllnwjs2H88ufFT+lXGNCyJ5eJI3Wjm7LNAaT6DLZV0ydgGxdWtuhVxjpIu3HiTly4J/IaW7aRhUMpS7P7Rmwnzu+jjoxtS1yIPNsXWi2lz7ENJ7xttSU+2+qbyRH+2+HQm2XQe+viUNBB/oK6NDN5X8MieqVwqaqbrTK2pdZF4pq9hfW7KL40vmvyg/Zah4bcZbnWY3wySTqYv7AiTaFOGmz9sbaEPSJOfwYG7T9fJsKBRDPqKdP+42Pk/Fb51h4mI8Fb5V+SG7G8JPMS75fq37Y9c7hKcydavHD/1MDM5rjwkLo4W+Fd35O74Dr3l1JHxM/Lt8YW74ktSP23xLVMXqPdiuma7DXaLf3X6desXaO9bunPLJG5E7ytj6v8jXMr5VXlWfb5zJ5bT/M7MleV/wuI6fstPHU/YxM8UW7XhrUuEaWBTrh+eIPIdcU/MHX0OeV/thuJYOA/G8mv7d22bD8zWy7az5hLY+J96cj79IkPLSFlTtvP7YS+RuPdK7btp/etNT/1Fru8c8V2Qz60Nez4aMRczuRGrQNWSprPdshcyvjSwTtk3l1v4ZkSDZeiJ3QrUDFFXC5PbVO1OXTu2w7pW7CWtk2/Zqzpl/WJnAeX+pdyl23bnWTP5Yb3ylo3KulnpyV7jRi62LmcW/MxPhtjNDBThaw7dGOzS+c0chekkTKY603HI9+5iKkt9hPf6GdDL3KjnfrXIPrRi70gdTuxz/GNOENf+0/7l8D2TfX4bPQ5sbWln9eE7fm8ycfSU/++0a6JvUgrpaoy5oF9O6ZhJLFFZ7QvS9uyZ1zy0vYy7imD0J4w92fie5IdG4XvMFPHkLGh0/ByvjXyRFMFepD6wDX7kqUO9c22bPf6tUNb5d8uckeVXRGf9XLtI0rlG1O+faUe5CMwQlf3aAaXzIzgbZAfzRCl/oNb7/OS+xFGaKOeMuOR+0HPC99DZ/H02orsQGSfY5bRr9zH3ENOxDGtxlRv2DI9bMv2M+n0b2AwGnN3YNB+qzLRrUGSn7ueB6DTplU98XYih/SH4qv2te/U4z+2ryEOppaZntp/Djm/+/zkHpr6iGSiHfqGb76Va+TIizn/N1wvg9Ajn1wGqQfpe6aKbdmGxPsTc+50OvAt+sBXDFaRbr5/Ic5uR4/Ksie2IM2Z427bnsvQX4Ltzrbd9XrjjQfT54HGvGn05S2qrcum70/jbBSDWoryrf3EusdIRXKcvJ+4lx05T8UWG6lvGYeSOKBFnyT2az7N8247ZNl+hgjYTiHzL0JcyVlHm5Q5yg1GoSWOdI2waTckI72gWKVWmbhtaEBja+qfrBJrt9M1Y+J537XabPfWxDNoKvbSZj2j/0ULnn1s+tODmW3l+pVnovjJPfIU3fgmttgIGh0Yc7GhW2oNuePYn6NPdLl1YLXH3ZnjgM8JG3RBWY/KGlvWyFLaBanEFE2qos0CZOOad3h8JJ9HTRPrI5DLtqqvla1i2/Asd2S8sxbUe0vsUq8JtzNYXKysk253xA0rzxrGb/oiNtvaMBd2uz3rf7u+dnZiroSf8pE4kqOgpR/oZG/kQsLgBUqPr6lxvtMBetTkbdFUpc1+wz39oBOD2iQ06XtyzrQR9t5t9nrsfwKafDBuIrbOKtYJfjmRcLHoGNXK4ph2WwweRdQSi5V5QMiCWcOojRLyqe/yq1mM7KKDobrbEMIkQxOr4xMXElE/ZHHwb3eavtv3hduJIAqLgQmupUP0ty+msuL+/v07/e1vf1N+/hwflYnx6eMnTacM2qQT8maAMiHLdqMsMNVa5KBUyo0mFoIPH1nIdun8n378t7bYFbaEL7MImUl5+PRJH/BlFnrFBovj2JNK6eHjR6lgBxzo94G+3KN3YNAODOjJ4mJJrlBLHk8s9pEK8iBlkdQmX8hN4Migb/G1yeId8YoJ6e1WtnFRtNvvNbZM5ORnIlfzpJBabJAHE0sfuO1GsjDTuj9hZ8J5o2R+6kiMMLWtG5X4LEXZEmNOssPxkeF9QM1imHp6SDQGc+GP4Ql6UU4c231Ci60R04H5kv6kPBHXxNzIWDTqBT+NvjXGSsg2IOIasLG92Ok85KNTkgtOmt7fyECPTtqFAFv6g15225huyonUYhtiCY16Qy55gCQ61wFZ8WqjBz/zhaR3nkuBZ9lWbCSZtnFNXlGciL9Ris2e5ajO/BUvNIhKnzrQcXmS73wOG/opeCIO4awtZUG2AtsikB4P4kpfgtQ7SlVimsh55nHGs2Z8o0f+Jz5wNARL2quS6hfusUIO5rNWLupovd1k/qlxdJVSX6OJrnFIP6m6oEwJkSN0XQLyrd2WgtgKUg9SD1J/CfqS7TKu0b5lY/DX5S3ZS/paJ/UVn7yuWk9VUhFWpNd4EvgD1eiL1vg9hD6S+5ZYuiwduFW+xcZfMp9l4JfO62v6g/aZsxAG87IM7xJuyv9npUPU4Y/j7WtbDCP4q+/MvWcn0LqNs97ENzH3J+h1CXveuxBVyst5DPU/uhPSze6F91pwkQGX3Rrt19TP/JsVcsscuD3uNxX/nIzLdHxNL8ccTV5zb4/N1M9YGR2yt8qV6H9l9TIv5xz2pM4pGSfDtXKWeH4c5xPUWBmg+flp0Il//kNjnr6I/i7EXWIpXaw1frUM9cEw47AAw5kChYtoIPwHjTLx2pZtpF7eI/sSXtb+dlzz3kHq06VnyPeKGSfoSYpkWwWIrfIdoJa8s2imQT+Ph0unRdbUG+9mDSe25eKzPcyQZ/XbavJZS1Etpev200xsuE7+wy+24Hb5M9+YCPRUUu179OIvvluPgaWaK2UX5hDZgfhbA7blkZ0DAAAQAElEQVRiI++MqQ9ExiaAQaCMjTreT2k/25Ft5GJNS47Stp/bCS2IvUCw4z/jEhuNvoQfmLzZJdXPUMpG7jwMyPSD8wjd6M/gWwUJtcObtOE9eBjp/ngfNvpHvsuk3Yh/yncJhFKn6DZTXkPrvuJzIOMw6gwwSrb7N6DWbbdeL8yvtANEFN9Bw17iWSO0NSIfrGnRDS1lkHpspBxIO0g7/kc97VuIj5nXZCfHOufDntsz//oxsTT6PWNCdzoLmrzPccxjU4pl+8wflUZOAiO/RmjBpdxoj3Ktk3p01hhy18rIz5jjavTlmtwlLTqlzHO29fifz4nIN74N5TzOt7/Gt03luruAKRuRDjv5aUud723d3lMu46szOUzMXduyZ51GvLY1xgGRz3bbnTa1U/8YXfnGZkNjP/I9Md/v7NigD0t8LSW2G+jK1w7oC6wfHZwxXnBN5Rqt4HuNazIv0fJtLFjbSD06E/k61+lL5Br5TRn+gM3VmXO2gsiXYhlEPxg6pAUVL6D4BntiGSiOLymxNJyvEVqgZQsvekNnIX9WpO9rfCYwCLhe2x/ka2Xk4je45Ie3RuJcY8Qy9MJLP5Lz0MJfl5c+hu3Qg8t2dF9C7L+El3Rf46UvQewP2dSD0X5LmXzYDAjCqVNwoZaqa0euJ/EzY752xEeQNZPksnE94kLRn0EKtnqeKLlod3O25aKObjxGla1xGKC67I35aKODkstchtU4z0otqnWTpuwiLwgvmNvRyXXnJNsa9roSB6MT2VzbUi+1qtQZaSNyc49OdBvn+i2hRpyRO/PpYmIoxBIkd12G7+w+C0mh25Zt1VKUzXavR1/kLXqpd+BHbLY5SvEZvu1uw3an23N5tl/cF/Um+pBFSsITprt+bOjIvfYk1sQy3p3b+bZldGM0fkZZoZlYzLiJstj9WSV82yk6bMNu3e6R56cQJ+RTrlFctdvdqXLNPHF/i0iimHKf4TkMM8R6lEnRxHW4IZB1JxfmBvegE+sUYrONjdJzsYFesOdibZAjEKXPWrZG7LZValXWwBLXcbEjGX+JwKrwxVbKRsZOox9B5YZsDJo1DFNOxHVqR+Wk6PFwM2s5TySsIUGKW/eZ+IryfLnfb2XsPD7eU0qYx4fwfex+4zvjk/6KbcJH2rXM6zalFKjRoyTcifl1YG1xw7rm8XBiTCb8bFRcdGDNsMU/GrZVyUut5GZfVSiz5joVyeTNNhUpOZvwySKuhL1t2ajip5aKvSO9lh6wu93t5VpVtt9/34lF1kSiHrPoiZ1jFn8fHruyCbIZBwXnvCBMP9/r0+lRJriqIsGLfFa0j6GXoky20MuPn1R+uu/wj/fKnzief+X6oD4hdlttWERu9w865M87Cz8EnI7Y1ofvvldxUQUHZBoD/v7dB5GNvkDLWKgxASeSeKJjE70xk03EMDHQdyy6ntCLWbsof/r54Z44oD+ymPvphx+Ure73xLFnLfxBiUXw9+/f94SGv7t7pw1Ja98x6d/vVcjJlhXg5ECyNuQl4DFKmZgTJ653W5VMGFbpN/lFdcWcpVIrD2NbNeLNr5AfWVjOy9FE7GLL5O79L6ZoygQKNgz0ljgfkEes70YmevMk2qjQtor6Rh4mFsP984P86VG6Pwhjsgv+d9q/u9N2t9HTSSQ1ToAsIs4ntSFIxqbYxqTekpfNbkc+GLullCPbVFJiI+Mi/JdSFJvh9xI7gh5bwahn/IKwE+NEbk7Hg0rBLnlp5DPBZKG9kofQd4yRy9JXFAu+7aKUNBEnd8zpLE4LMxN+hUypFbdMMmzaMBC2+IdumrahvH3P2AS61Ftisw3L3eDpcNSUF1LmT3LTiRxszzLFEudVI1anDu/ZDh1B5tumQ4jLqz4jXBwiFfbeZ0qSgln6nHqAD9H/VN+KxPQkGx+v4Un6WS2TY+AZ43fSSGzMOc6+Ob2ENXpK9Rvvw1PK664arIEhkbEJRvuv8kszQFLPo/2a7lr2pfprdn7f/Jd6Ft6t6MN7C27p92G4wry0eUVkJkVwrl09hv0W3FbmOjoMdCHavVwOuX4MLKQUQ2WUoX0dhoWXytcsf65rEr/Gaxb+4v+VgXUGTGMNml+5z+fTk63GzFSHfuPtz+TuKZ/i/exZS+rZvaTp6jaePVKuBdba4jn1S55HbJ620Fnb+6v+JRlYZ999fI36NUBmeFqKPxzynuX+vpP3vs97Z1d5wXgPGvMwbTs64nXIT31fpSLv4U8MyfaC+NN5M7WBfJ9YA5YGL2V4KQfCv4m8k4GJ7xylpi/Rei6d/gSD2niXGxi0UTZsqUejzzaTx2AwYiPv1xPvzLPezEl9YrEo791r+Zl7/RidfFQbqPRlA+y5P+FPfKjqfGy3z879yFkmxpmX60N8OYdnOKE/EFnb2my2fNvYdblaizbbnUpZ3vv1tNmx266eD7H1JPlUW9Ntd7vxt+NbSK35nsJ3Fj1ttmX7ifBCLf048t0j83yI2bNu4XtCpV8FH6Y++KNsjHUjj40ydmKj0bZn/SG3Lhuyo237zXFGx3aKq4jdoCw5t91t2ymfn0tXDXwDou2rVvs8XOZQYr4qdIPYyO8lK14CJpVOfOvZ5nsVvmfapNB7fVG0n1r257lZ00Z9+M04Z+7Zs43wg8V0L2yrMmfyjTB4ZH7lm18lLpdFT1Jqa4gtfgZovrhnsemYPHJet9W8elHpgpnvVcEF+aub7cr4XDNWyFGu/Yk/uRl6djISjZRP4JL7/HtaRH4hMhaJI/gaU9f0YnMgNtOvxtgEaV9D8p8cBKlfk1nTGsmIj0GLTmjBoP2a5drXr2n317J12e/1uKQefKkvu8hg6D3NRCjJP0Vo/VljJQe57+ENNO7vuc+feMaYqD+zy3xnlxcbLtwfWYrsRi4OQ2b0N+1c77Ouw0VO0Y1K5tqoj3bKS0R/TUt7fjRrXEePHbE9cX2JXO5vQa6BA6Hblh2UNK/CtirXxAGastQhtlHvJczEXyhhcflusv0cot2Zkm2VMsMmf6trkG2NrazqoTXkAnuWqaVowzX6xBjBkoStPtbwm0hxg0Kdao4B1ZnmIhtKASmDXo+EVGrpFRubGI/foBOXQy1FW543svAptvCT7wI9zx92lc36DvrCjm3lH6J8PW9cH0/aZF0sfWCupZ5ryngOLMjHZuRDP7EmknqQ9oZnB6cB8jktsgfuXQ/5i794wFkfi8zhx/wokbWVzOkg16BSq0rZRFsE0/9qMNGqRBGD+SEHzFgCRoSYiSE53+72yjOj6WvizLzLDw4fD6xbHh+FY2xXZObnvcSWvHR7jFHajets+rFnzW4HttudbHdETu5HCuueNcn9/m4mcGwBjwrRjd3MgWP650n5a8hlQy+KdOJ+m5w0xoAuoQXtONGXiRAb74GNOAulNF8bTF+lrDtuialov2GZFMGoooim5sW9XSh0VCrUtrutbCvJ3TCovc0AiYQdN9Z2sjZMlklWBmQiCUSg7YfvVBmIJHOz34uGbMNq2uzxQR1CbyegRnid9O6dvNvBMivXj5rovBmMLKA1JhMhKRNJcl9ILtuNuh6HBiYmxAMLyhOLkQ2IbYO+i/Xuw3tFePfhg/YsIjZJRwaAQtvttvfx8Ycf+i+RD9AxR9xFxs67TyfVw6S7//Ofetxb2m30mAnJACT2Td1ox0BXynqkj+TUH3kh+PmRRdiD6iSlHxz7wuvddx96u2FKbJWTZbPbKi+Akct/kVtqVXHp8o1JtSm156vhMxNz4iFzg15MWCZ+/NWiU5Hqd+90/LDTw77K37/TFn99EZ584k4YUkXWtgRM7EVFtSSfxie2oIst/oRY8j8xBiafaQt+YyLmpDsSSyZqeHlRQQ0XZJhYMw6x0big2UbNGvXIlfQBemxHrm6qMq5HTnoxu/OAKeYHit3mhC8qyhhHPyjoh98BIfN1yMRmY74GpRg94kImdBrqkMnfUbZVKv5L6XUtmz3HbT+Vo18RiS3bqXbY7vq2z+1e4TBkbRMis4ccifMm9AARFXhBchuI3BUVWLFnVWIUcyK8YC072oXxFVtshhYfo0wd1s3d9hx/qV2mUGZcnbyATkQGIXXoV96Sk2D4SD24bId2Db8oHP8i7W+lzKmQ06EjPjKulwj9vxo5tYOvSUIuxgNfo/+Xzp83A5lTfW7QxdQpru7hRe4qE2LnU/5e9997fL/XvP0V15yBv+bPnIff8zFj9BXxXT5/XJrozyJ5jg14Jkv7UuZaO8/xb5W9pv8NaF9s0jaPwT7ruVhrtORkhbPgN6okn4FNHEEtPb6Jj2i2v5HXX89sIcbAnt+R+jsg9by/BC95Cn9gyF22k5tAmu033vFtKz4r7zpiy8JA2oGd/BU13rkC2C/vOcfyHNDxueiwl7JxruQcSN0iHt5VLzVc4jtGdY6hLbGkXMtPjHHDZt7/Cn1pzLs1P3UXPIHUg8jZT30MLbCJ55r+Ijt0IhvMbafakTiC3uAQ/uzLsg3l+R7ZfNxKPvJNIR8HQ4uU8ZkyGPVCXkZ7yPVvI+QgdJLFzseX3hgHy9iKj6FjuzPXbduy3emV7zqpDP5cz8e2SRO+GmPxFMusY7vrG1/hrxHaQGzFvj3Lp90Yv7lcYqfdmKPBtPgL3zb+5xhiLzEEtsOW8Z1KI74Z8/eGhr3Q7Vku9SD0IPVraNixLXvGWia8kVPb5H2eryaGILKF+RiMdmgvIXKXiHx8rbGWGfyUtlNcxaxj2b7KvyTO/ub8XfLW7YxlrUWFuWnnvJ16Lsa4DTvRCT9lkNyt25FLOwh/oJQq24z7ifLpnI18fAw0xrhx7przvNaqfDdNiYZiI3zb2FhB5gLDzji3M+ZxHP4vSxuL2Ak99ZQDue6O+rUy/GD4Sj24Jjto4Rf8BWta6Gmnbzb9SGPBiCsyQcjRT922Zp1CTptsg/SpaL1Fto1zkNymveZ/ST26QWN8Ahd8goLvYWdNH/zQgiHzlrIRa+tj2V4VH3l4STD+g8QfuZSJLz5yz0w7/DXCH4jOup9pfymG7fgKLttfau9SPvEFiTm8+AiGn9Aukb6HH53gkv9rtpPr4DObGeLgM8ZMyHoCM603om8X+YzKdSrXquWeE6mCNEh1IHoDoTXmV+7Z6X+gPocb59JsJ/yByL+Exjzl6qOCjYbdzMfAtirrBGIrXFeDXGdLqSq0G3q2ib+B2S+iV/fITtxDA3rXffWxxZ9tJX4XShEJ56ewTw27sT0j1+qGfIAYKpZTGQgP3fBLbEK35/iSo7V+ZNIOej26yKdfdnRELvGbboHG2lIj/iyJNHwoYMxdrEBc6xHTVNEldpboNH5NjJhk5CSW8KaO0XdIPRcpg+nU4AOeRxNzaLUUxfeRdSDJqqVwlGxsghPrFNR0fHwU3ej0WtChkb7Z1sQ11Db8BsTW1ONuUvoTG0I+/YPJ3lSWcbZnvawRwej2t6xdVdYg7UI8VVmHmnm0oXkSi8CmjJKofwAAEABJREFUb8RKO7Zs7CSHggfNNkssE2t6iTuBwKCIH9sq9CH2bWuijxM5SYyVXCfU9ClIHyOb2Eut2Dz2tbQsIoc++KUSG+tcWTO8f7jHJrkgztiMzOHwSO4nHbO+RpxH5nf82EakAcn5R1vZyGn+F7KNNcr8+vfEGpldyLVUeXa1qmra0Buxl8bi2kSU7h2Dvd0ifOoB55em9W6vSmIzGF1Blv72XvXTof+/cB+ODyq7jU4EOjEZ8v/Nraxkb7CTX+Tq+ztN393pYSc9bqUeMUWPNxPWjYWMpoL/Bv14/6DNbi+xgMsoKL9INgkq795ryyLvA3RjW8SBareX+KMrjFYWdLf7nfLnie+o51eim/2dksjouVYWvKWfWeBFWWPbIHvMYi+Egp3obfd75c82192eBehHCf+PzKL4O/70UdNH+j5J++++k3c7HR8PaBMJ+o3JIfIiYmnbolOVpqzaY6NFjjQyfEo+MtA00Z333o6Z5IQBV5jYTFk3O+3ofx7iSq3as1Ce3DGEGlvyUtJgkAlX25O0b1A4kSfym8XxLXEd+8mJo8gG3QdycVQs26p1o5yMpRZt6KMN35LhJ06xpcykt60NYxXbYpY2Jizs825bNTZqlb1MYCZs9AOIKlzcCzYqCK0xpyrypVTVUlThn5izqOOC5CspnJSLV/SfAV7iRFBZSK+lqKAYVBc1fCOiifJwOOiIr/iMjVIrJ+NJaQ9EdiC06OW8SEw2SYFpUwKbkvZ6t43pJ1zjrWny3Op9o9p99uGCka4HQwj+2Eulnx1VqoC+Ctju/ddrW85Lxo/Od8n4Tc5L3fTrQuojdxHIXD+Rvyn5I5fhBYwM7AQ8QPNr91U83cRluxPfehjxXJZrfeYnuW0dTz1ZS7yt3hC7BshfsRudS0D6a//VMpDsXhq7Nn6hXcq9tR3dt+Ct9v5Yctd6/jU9WNv5Gv2v0THXA/Mxt5cYMLi+hzNwXSLUdR8u6+Ffx6XktfZ1zb+oX5qBa7kN7TU7kQlek/tv5ic/azzPxeA8p761NbRTvlXnL7k5A8nZBTy3109Fr1/dZmtvPdqx+Fbpt8rNcT89wX1N+22+Gs/N+eiQl+7U36b120n19xWe0Y+8P+WZPvjtvN/y9LbxaLwH5325TxHqz8fzyXZBYI0nzue1fMxKLra8T9vX5p5k3pt0ZVtHfYW9IsUuZw3vK62jv7TxajV1rARVCu+4yztW+hf5wU8caZ8Yv/X75uBfK7u9/r58hJ2IKZa9kcOJ9/PYCxpz1yWxLgIUjXgp3rQ37K0FR9u27BkNe0Hk2iJvzzzbIXc05NIsxFN5f834BJXc2Ly3oxuZPp/5MLbOh/2U625sOZyQSz6W5rmwI39uvlrJfJnjeB5v4hnKtmW7Nxux2nO9E145JM7NZqsRq+2zrajGXiM/A6EFadtOtcMuMpjpI2fz3IuAnX4/nxOhfwlsy/YzlUZ/Q7Cf6PZTPbzIJI/BxBwctNBTv4VLfiMPt2Sv0U0+rtFDsy07KGl+hka/Bi6ZdvRmDF5bYrPdSennJc1LPKOMoD3LZx5EJ4hechVaI47IZw7O7etjaH8+vl2vFFX8BvEU5PtSI941Ess1DJnwcv1MuUZ8BGvabP9p7q15qQ9+IeboBqG/hOgMfur5QB408hN6aClDCwY9tJeQGGqZ58C1OIZdkUM52Zutnelz883H+Itw9IPGdTgIbY3Q1ohssJZ5rV5qUa6jG+4JJfHr+paY1rgmlVhCd1lysMqFXWQv9AitEL2BFflPVp3PyWv9NPkKvrbDhbxmLgfXbMR2ZJL94KqMGR/muMHn/GgNzNzGtSHfd/tzwnJ+zZynY4Oe+ZV1n12ep8KKHusguYenafvmvAj/EqVWxV4pfIvnPpHr3VqmYX88A+R5KbzQbKfK81XDXznXw7tEZ3K4dS41eCrYC1K/gA2v03g6JZ60bON3Rli2U5xRLtqDYVs1fQZatsRru9urpWhbt6y1sS7RL6eWWNNp5KYD/3Ra4hqiZWuVe39QkMVuq1YWgvNXZtO3Br2XyKfEEertCd0WuhqAxzf+A+t9DyxY2pax8cia1okFRdsS2G43ynUm8U/MDRN76lq27WarWooKuhNx20ZtHqtFZCm8lKJrPcIut0H/wJoDqsrzX+ZJ7pFH4jqy7hWlhl+0ZBbHaimysYUJy7AtG/+uorMq8NiRlIxsS83U895baOGoQI9OAGeOx1iHl1gyP/P+t91t+3X2xNxXtkXGtt6xjtmQty3bmshlRPJXgHesjZUy07ecQ9ttVUEm8iqMY+rFKqwnzr9ebvAVFn3gfYL8Hx8etd/uhHFZRRm+WnL+pA9iM3T3NcT8arp8/PkjBhDkAbkyaAWcLBU64SzC0YkTi65MOfk4yTyEn378WYe8iCC7f7dXfTgpf+549+E7nT49zIu2LKhOTM4p/wNisPnXJx2TVPwkMdu7dzoycY/YKZ/QT1i2NrWqQbv/+WeJjhRolRvWww//UsHm+ySQTmZxuZAk0endP/8mv98rf+r5+O+fNNHr/Yf3Mvyff/xRj//+UVt082eFj4W+laJ3LJy2T4/KRS12GpOp4ntiQHrCbRZ0H5UJReqUSdrgJd7IGB/9b2sTW+J9+OknRc+lSgzkkZdssq3j44Mm+mn6l3bXRSf1ir+UwWZP/OR6Io4svJ84oUycp8VnfmU8chN5k9v0V5NUC51CLgv0UyZ/JhgTvRFj/tz1Iwu9Ko4ahWVbDf3ijaxCCukhdoS8sKPIWvRn6nOj5URqtDuvyPhLPsTW8IWg0g497Yl+hNaQb9RLrRJ1xBV6+haZgp1O45B+nhJn7NFu7dR9mwhtjvHfeU1z3qC5IInJxJ1a51NJib/Ms1LwDSn+J+ZKjw9e/NvYgJfuFmJxKuhWL3axa5MraIid99hIw3YKutQU/d5YDjY8/ER2jYX9YmFbtiX855RJWZS2lOtRC12rjXZBPuhU2ulr+qg+dpNSnvnFKsgrW8FuygucYgO1zC+rqLgq9eLS66aUnnTtuW7GOv0VW6P/6h1g8Gj3Pblc7Ca0Mzsi19CVvsEhiQzOAax8sMCzalFN3y4QmcQL9/U9gmu8rnFVYphYMRvjlC6YsQhSD0IPVqK/r+roy1Im1mv46qCNZkDxVXvmxkv4KqMrpZdsh7cSfbGac+wlvKj8O2UyJ37J0GX+f5OevfWcj9xrAdDBt4jdNkOSekevlWh18uIkjj7DIjPmDs2+56IcoMolpZO+6SG+rmHEdau8prOmLXo5la7h3Ke1zrV6F+zJpDZKqr+Tfb5mcpflnvp5+DzXcb/N/fhbYZ6CY7KsyjwPBK/l6Tw4a0HssD/NvzTWfOp9Pqe8AchkpR9/yeG1vP0S299Ut+eHvN0q4xx2iqtYxqXx0NfB5GrP0NQyt3j+6HMw9QWxZ54rO5gD9vwMHfnwgtSD1Adsy/Zo/iqlbWzqJuY5Ms7ra6Ve3OzY91mmVJ6PwZlwUek5GbmhvGB/cbPxHpe/0LcMV38/SD25DYbB1O3E6f78Xniej5x+F9u1vM+0iTkXrMepQXtqf1kHCjkIJuaqbZXxfigxRyyXea6GH+jGZt4XBWx0wFosebVD561tsdfwd5bh3tRlehe5cNMevEbfbHQTl2eqXXolsQa2ZWjX0AUvDtEJycQSpN6Ix44dK3zDy3msZUs71cgFqQehXyL8IPSUjT5EtuEjSD1IPtMO0p5LU7Wc+dgx99V+Oo8a9gYQZndHl0Gu8V5/4tuUVte6nl8V2T4jNuyntm1NfJtpS5wpMdx32zLojeUQvm2ue9PZ5sLCToNWRrOXkU9llPGVdhDaDD7c0b/QAtvYOqV6tmcbn8v1tsc669iDPnX5HOzQZn78xYftsDrSDkzebMsOSrffBTiEfwnIV/cht2aGtm7bs4/QGn3NN7DCuTNx7whtjfAD9/iK0OynemOcMqYkRx1Naug38nFNv+EndC92Ug/tsh1aEH6Q+kDa19AWnzbRgcjEbspg8FMP0p4uYl3LR2YgssmN7UHq5ZrW6FsQWpixlXaQ+kB4gT3bSv4SR87D/CWFI99iJ77PtQCbkR1gtkmzmrKZPKY8g/z3ceDaFbuXGHIx65yXTNHYSPs5Wr9nifyoqddNmZEP+hjDuywjEwydyrUjCC16nwMKdsMfiG5yEWjZUg+WppJTaZUIzVstVi1co8IjBwKmnjhjN0hb6ftNqG9lGZ/euDgkljUu2Jp5oZrD53ie65wziBGPGc8CpM91nmi6uvU+wolvivOeXDXOjfRnIDJrnIWpDDrVZ3t03WOTUg9zlC5OU6NMI3aK3WVTDy7boV2D3riNPg/xs60rczOz4lI+7TWGnbeWoz9dHp8pG4ObPAVpB8NH6kF4a4S2xuB1GvNCnCOpW5wvqpKSb6sw1+3Udd5sZMAgZC0l1xPJirzY5pJ7EjHbs749l7BlP9XTn8b8CcKLrd4faGkPhGa769ruka7P6fCD9OVsA/+DFvpAaKRRkjmXxBa7hRPFHTb3RlEPkp/u7YkvaIbWKGPHZSOhg7u+rpLS5C7n2vxNPQk21xXMt9TVt/Q5yJrFoKY9EKHMufAK9mzLNkawxbU1vkdfTCyBZJUFKsiBwtqTdxvl/x1bWeMb13nDQ1TZuk8Cjz0K2e4ITwTATq4mlWrVTTyYBc/Ngi2yobGuxHNZbFnCPf4xVrC1dF7Hw1FZr2rIeZFxk1IX21M/i0Sfk67EhHP6LW3KVun3xDvQxD0MFdlzLLZpNk3TUQ2hU3y4QIOekhzVVmT+KcBvyoaTSn7yI0a0dUK3gThs8Bp90HmzNnVLDrLgu9Nms9WGNdGJe8HsDz7t04HVU+xvNruumXgfWMMMJuIqrqpgw9pq1vhOp/yQVMQ+KXYSnjbW4buNdu92qrUqC8DpYroiNfrYFFvJaSUv24pcYZyxT9iy3e2ZCE7kJDFSVXn//kPKboAYZYwVjqKjtdTOM/X9/k739yzifvqk/Fo2yQjz/tO9Gqjv79TuH3QE+fVsfmm6ZZH3Ed5+d4fFuEaDhc4tgICLJjN5U2c85joi2e/w1z5+kp2ImvbYOt3f68Cq62EjPW6tqVpm8Av5Ov4/P3T90no69ECsE77Hr4BDpWuqPz3o9PFeJ3QfsZP/GiL+giRl8/69KovD+dPPlQVkWbI5SL18TxzJSiZCqQwEuYndPX1Kv8V2/8MP3R0d7GVkY6FgJ3/rOwvqGUBEz3l/IK/Rt63kPTk2cSgbtD0L2I9Mmk/IxYYw2BjcexaeTaNs6AyymYCjPnFSRC92cSTRRkR26XG5UPa6IVsTuXzEfsNuYyE5dhqdS/wiBiGWRdr8chgF5E9KzsaFKT66TZih25aZ1BMneuOkUHIVZEYyTpFHVKVW7Vg0n/NtjW0i3omH1BOL4m28ABBb70dsEFuXRYUd8xgNHUz4ywUkHU19Qq/Wokqe8l9rIAmLI7s90yux2vJdx5gAABAASURBVJZtCXkEcHVSqbW7yZy/REkOO5cDfm0rfc2F/EQOIw9ntpnKLRR8Bit+S65ow+lHa/yjCa/zKWn1PeOQSnwWbNnE0vsRKoDGUSSKnY7TaOHHRkC77+ShbriAcEGzi568UvNGNvmA3mU5ZMzt8EzrtT0yMywjHFCQOwVUr+3pUzB4qQej/TVlPH+OJ8psc92+Vp+lvvVxeL7mZ/Auy2uyvwfaZZy32r+HWP+MMdzK9yX9P9H3EUN8j/ooQ3sNQzblkE09GO2vKc21KhClXtwMd4Aq+/MWhF95H/aflybS1yBknqDfyWbieAsQu7q/RTcyV5X/cMT05CV86w6ZOTRD1K5DX7AZ2QGqz2xqaZlyYNBul/qv20yPF/Bi5YCM6TPozdti7ar8S7yrCleIeZazY+kK8w9CMs/XeR+wrdR/i7DxxKiOo6g/QVe2avOxYUaet60/xjbebexyfne5Fnnkgmu8W7S1/Gv2b9kY9ORzxnzs344GU9Z8LkLIuw4wr2GmGVCcdzOXzg0qaQelFlpv3/PeG72h0d8Zx3vzQgx/pospkQ8yMyPn5MR7d6lVNnmnfuRdfOB0PPZvAGh1hcY7ZKPDkQ3BtmynSlkA76PpMzQK6GmjTQ7yji5F1rx6zwuYYos9ivPeUGSnbZmYzPuoxvUNO4YJh35IBb5kZbPnMvWBKf3hHX2zqSqlDPLN0rZsf8a3rdg4ko/EtxZIe40j/tLX0OwnW428Rc+eaWkHob0E+0nenuuX8o2cDKx5iSU48Y0l9Gsyob+GtV7qkbfdc5W2Pee20cd80GzEExoiET0j9CC8hmzG58TH0CnxMbYtekj3Ej7VvqfdK6vDNVrYbaUXP6Hdwpre8D1gz30LPzaCUU8ZDNmUaW/47rSeY4OePjZiClI/Hg/KmDT82bMf2zEhey57YzmUUpfarcKK3RN25zzO57cZkw3feQaG5bbEkvKaxU5HJvaim3Msutdh5V8/GRm/cZ6Gtkb4xllQ6GPKNU34WyP8ASVP6EZvRsGnzkh8wZC/LPXqttYQ7uZrU/6/iyeuH8ntsA+z+02ZXE98vxT9NtRrUOjFypa8BrkXBaGtEV4QXpB6IGx8W+jqlhg6g/EqIHUzp3p/y9yn0MrCSz2I3kDaX4vGvSa6sZXyWyH2g9gfZeoD6ekaIq7RTn1g0NblsPHWcq2b+jW90Aeu8W/ThlbKSKW0cupZnFN8822ca3phs6MzC2QuZIxShtIwZFu206SMzdLrDbsNfm8shwZtqaotvMI92iampd2QibXMsdSDtK8BIwp9lKnPMHRzYscbJS1dIOd3MOsa7hPqmPNQRWyHx/n6HRsJkxAV3QP3/dP4j9SEPnruSH2G2NIHimd7aEGeG4KRB7QUiEt6fOXca3zPZ+mjTzvxXFRAnjFj0EaaHFbuRRu+7W9Y30p8XKIkeGJzMUfJy78sSB6JvY8lul7mwW67U36lGjlZfUuMR/p4XBY8BaPGD/4K9qc8H2ErOcoaTOW5sueUIPJM2dd5uGbGXCA2WBzTcu+TsRmk0ejoCfkDdrO4juB5P/HMUOp8b5zjOvb7auKZiGHiPBV9EfYwo77hLH1KHCdsJsboQu5sIRu0ruuErsicsHdEPvfutDM+8d/7+XhUSitz3br/9KDtbqd3d++1379THzfsJc/KQODMjNlE/Lm/4kWZnK5FpVaZXE6OIFRkYfaoGjGMZ9+JDh1oH7Lutsj08S4VpUl3rCXaUilWMUko2Cs4NYGIRcD8aWMfm3ZZISfYBHbPguqeRdlKADztyrbyt6aTMDPIcRrs6Zhc9MiLwqd//6haswp90sRA5efP9//6l7LYKSZqlcUKm7TfSB/2OrL46MqqPrwsPD4+Pug+i8CRo0NJ9Pb+pO3Hg/afTmr/85MevkdeR9W/f6f6v/4m77c64mvLBC3EnkXFh48flYHsk4aEpL7d7Vh03BIq/chP2UlwVvtF4hsPnZtN0cRKudgiX+ljyiOLsHZV3VSVUniha8pisWphoFlcpt8ZzC0LyQiopS8g/GZri530oxDfiTgz8RkF1d1WeagoTcpPyCcWu0U+YmtCTujuP3zQ++++U1+0R64yFrFHFsnj1PuYMTgxGU9MApu+YSfjlF8BZ3KGjiDmLBN/+pS+pB7sdvuZR38afg9c0ErksJcTJ/JMmi6TG2LazaJ7Ra6109MvybKt+MovrM08EFvjoanUqrrdCgFyzNULudiJbNDw5e1OsVPQs/iHTPLZIcwSW+IS9H6iEOOE7fQvcSGCqUkn5k3kgthLn/IfF0SnZb4zHxDscSQG0qqGzYkYomO7z93OQzb02XYkU7uO6Ab2EjtiiS3xuhaKmT7sKrEExRKwLZeKlrosjbnUjc2mG8REaXIhqhAwSyV2o0aZ3HTQvyM57HX6FfYZuSoF8DGgM6C1BbEdNOwE8Rk0zh/FORep9JOg1aEXNvxf2n1B+puyyNbKvlf131E1QQ78jsL6c4RyTuyfozt/sl6M0Un5J+vale5cu/6k58EV8T8AKZFf4g8Q9u80xGvz4zcKtQ/il/tvPBsM9OeELw63O0ZrlFRv7l8e301TfzTGzfQMxrpcd27Q17Qr9TeKXdH87yB96/xgn0fs/45cfkEvx3vEeK8pvA8Foz3K0GJ2yI9y4h1y1MO/RPSCQW/93aXxiuNnaLxrdfC+ZIdX4ee9byA0dzN2mcti2fN7XH/n71SuktjotobNlKG9gom+BA35vLembOj0+hJ3W5Vx5yWW1Cvv3iXvkjQaevYcnz2XkHkF5GqOjdQn/LWlHjtB6IX3WNO3vHPHZmhBZIPEE4SWd8aCz7wrtxE3NiM3UPmGEtnwewm/ljmHGd9BSz06aV9DIa5ai+y5P7avib2JFj+FPq6F7aJKDm3Ltkop2izfjVIXW/SC9D9IPUh9IO3RZ3u2Zc8lJm7utjuvLWNXSu0xNPLVoIUZEXuWs+e51+Db7jFH5iXY1sQ4vSQzeLPdpYVePkourXMx8T2BR4RMehHBDGTn2Kvk0udc5odthR6d2BabXTjOe2iB7ZnAMe1G34fcuhx1xPoeuVRSNnKSuv1kK+2Bhs3UYyNIfeJ8GGXqbbGReENvi06DHthWYY7UWmQ/+QkvOnZRKVV20Wtbw7Zt2UbUvRy6uW8EjXGbiDHwYnPIzP7cc42BvtuxM/u2zbifOv2XHGyr0Gfbz3wlJq22xBOsSMjnm+dAO7Paks+UZ+K5Erk1zoxVxdS9gGK9o5rcVRfl38hbROLPjq5kG8y50gtbYwzCNvaCgl6Qa1fQGMcgvCC8IHW7RvU3h4tVljgZBPWNnIfW6xxsc/z6PbaCaxaSs4m8Bdf4b6Ixjv0684Jw8h5MnCPpc8qI97jQzzxI+1sivoJGf4P1c4H9+vxKjEFiJOTe5ZRp30R7Grv0f8hNXJuD0AbCu4xj8FKGn7IxP4K0h7yLZReuI1NH+LYjInsuQxvfqY1sZ3JIveeDvMznyVOvCrq2z3N0tMVmx+4aEK/tQ+SCF1triJh6m2tYRJOfWoqizpMR9zEp8eUaV7n3b7esdSFoW7ZVS9HYIrNhTccQbCttey7FFtvJR9YxaHLq4YG8TuSAQskHzkRFrV83mmIrHlJm8CfGsCGcmGLDrHOpWvZ8/W0QXYyZSfGTNaNaC3FuVGQV4o2NE+uEHdgr6OZ+fGS9YOJcCT8+xGYQG1lHoqpK/yIfO5GxrVKrss4l6qE1+iMZ/3MMYgstsIniDKvbQi/6iSH6NnTiTH8z97f4vGNdqxFfI+4ji9TKVlgfe3wUFslX63+RWOjGRoFnUIktorZT9JhIn7bLM+iWdaqK/VKqKrIW/1y12ey0YY2r1KpSikotyl/jNVaOLAo/PDzoAGqpfb3SJhbatlmg3aPL+hfrj1M7EddB27sdw1T6uEzkp6oqpSergCz4TvQrOcqaYsoda5ylbJGTGjIZ8yPrYVPWIyXhSuXjv/4/PSyLNi0Zo9NZnD2xCHpiIbElQXd75Zek5d1dX/RtLCruqG/fv1OlnFioLVhLshtlLO/v3tGRO7GGrJaMQXdj9fmf/4RNGtKmKKz/tUJFkqn//MMPSqBJ0G6/14d//gOGRPyUVvuwk77H7//5D32q0D8+yD8G9zp+vJeZwbFWWOXuvxgmqXvqOFV+9j59f6eSPxf9M7I/PajyDNNjljXx7+HTz7p//Mgi9UfVPUlncCfy05jYWrb8HfXE3PMFLf1r6BvQ7P09smB+JE9bfG/JUehh9zY0keuSHMBwrWFRy24pdCC2LNxud7s+WWIP41Cj3ZhUVZULysTEnoivUBfqsZsTYkv+ksMd/oItfQkvJ0pOykcWviMfg4fDI5ObZBCXmKxa/GcSmYnsUiIGmTwxAWNjC32Dz/iq9CGxJRe2Zzkm2sQcmlgUb5TG/2ynYQu4qMQu8l2XiwkEHZFtxLPZVCXv858j36gxDtPxoMY8Ss6OLE5nskceg92n7VQ7iou2u53O/WEeZn7EZnKWE9e2srlYrkUnTrjD8VGn5AEaUYbdYVvpZ0nMYgyw1wBVYmI2LHUbW8jYDmsG9bRyUZ1yEqavM+fGMdIL0KXzch+COaLhN+dKxiI5SGyxn3pokbSt1DmpJPpTaAd93MhNBYVxCe9GIJ0cW0Fv5GApcy7VGeHOGHFOjNeJ8Uo5y9w+GqXgtsQv5GRsghtm5sjXTDqogTX9P1sfEa3L/2xEfxbvYwZQJrm/qFvYyPXjRfwiB/91yiOjX9LxDGPwJTqzbLw9B1d3RjO0WeL5MfRreC71Za1EPhDNtf209R+7Oq0jeamu1TbkOml0K2Un/HX48gwkeQNfrv3LNYbvlK9bezp/mAl5COt4Xe9JAj3OQD3DE/fzWuIa+Jz730B53vtV/nruaac8J4L2yG0Uz/TnlbAu8Vzir1YyMHKU+rfAsJ/yW9j/r7WZ02DpfOM9c6n2Iu9aQd6n1rzUJ97n1ri8TvHaJV5xOrqx1WHW50MP78l5f8t7nBEupZ6lIrPGmfFKxZ5niD3KItsdef8ttfb37bzLxf4wN+XdnW8K6dMp7+O8OzVgz7r2XA5526NK+ZRE04/Yznv6iffB5CW0lEHUBtLOR7G8t/NCjZ3P92PenWMHFxXbthFt9OGkfIeIhr2OJZTbsJ/Lpo9Deo5ztF4vbcv2SrDxTeWo8UuM2E4+g9QjaM/ytruuPfdnzYts3qPT99RnXsax9L6bPISeMrxLhBfdI+MoWdlCqzU2LNshddh+1u7EG4f048h49I/W6N0Q6+TGudSW+VP4NtL4hmS7854dmrp/IlPjnOpzQWJ8D2fUuukykJ/tsZ85ltJ2l2n4PfINouF7LTzaDX6DF5mhu5abOAdMfte0y/bM81xwtK1KjIFt2VYpVTW0zbZ/3M1cj19dbLa7bOTtorHZ7tVDv0YctdZt9KEzOaQeUFVspAxsywY0fAGafY9echCE0MiuV/eDAAAQAElEQVSLHem0iJh2w1fs2k/0mfvy0UYe/SEVO8ltfAWDntK2KrkKPXLxt0negP2UE72y2fg8yzCxxvPNuTwz+fxlcjpBSBnZpxLieY/FzMkgdZRkG6zioi3ijBUYZ29pr3E2ulSKvdSuF8nFgbl85PrXei4jH0i5L13Xuk2NTu5lKW9Lvc5xmWOIZGw1zu3U7Sd62o25k/LXQCwHb7VViGXt35r/3dafOXaRbeV+OFPmoylKsUz5W++2ZeJKfwauxWCIAUXf+9yD0EBmem93zvoAUwNrumS7ozH3AhODli31YGn2IjJtGXN71g1j0Bp2xNlhO+TP0O8vzPXc1yNh8h2h6OWZJPRyodvbpfTzObKi3svzoVuiNZeJ2bZsQyOaHpP6+ZS53ImrQ2gTfQpE7MGsOmezFENt3KuOqjxblTru0e4xHbgHB+lDQXHCX+o2etTT55yTYkudQonsxBrPhu/0Qe4BR+xEj1AIAYllQEMjeAV5vcu5GCDR7YjoYnOgcp2t2HXBP8SsN4lYCmsv+VFi6pDZJ52I78Rz4ZbFzZmO1XQbbveBHtXznlgmrgW2uedtNfshH6gNodAm+pYy60k2fGxGT0xUexZudNQmRmKwLdvdXuLPGlfd3ynrW7aVzdhJdUPfToejJp4l1O1OKrXKKuKgDesf2+1OtkWoEnmwTRu+pFIST5LrM21iEfnTp/vOy7jE7ol5eqIfCCm+TjwXESpNY0W9zF+MuHv/Xvv9XncdxLzd9LjFNvGskbnxwHrq4fjAc+OjNndb7VhnnVibrBVbjRHE/+MDvLJZfE3auup0OGm/3Wm32RCb5VK5PaGJ3aZjr4s8TsydI+u6+aVz2e322u538rv3KgSV4PuJtWPAQCZRHo4KxohI2x2yrEZLRfk1rJgo/ucH1qdO8wIrxjOgjd4b2S029e9P8t8/ELl0/J9/q5bCQm1TrRuZBLSHAwuun1TfEcv377X5x/fa//17tf1WZEc///tHwp/UCN7oNhZv9fMnffePv2t7mHR8v1FjYXe72evh4yfkkqXWyyy4ntz0+NNH2pPu/+enfjHPwvURev3ug5z/CgK7dx/ea8di97t//k2V+OmUDiwGPrIYOT/EE4MZKXY88HB/0iMLzAVdM8E2+7029NllFiopoT8mJvLSmCBZxD0yeY7opf+VSb6pRfXTSdvtTmLAxUl2KjixtYs9SlqZZ+p/ghndI7aYVUquCzksu60wpbLdybUq/AODnPj6L4BZjA4tF5zY2n74oFo3UmY9aKDYyoXlxAmTtuH3vpCL2LStUooi1xfuGbcjON0fND0eNWXSE7vFv4IsE9Ge65DUNxdNyMSHK7aQYWDYmzL3OKjWikyT8R+d1u2eUlWBZlfJhd2K7AYb0TW0Yvf4MldErI38J5840Nga/YlcfKWeEzP6QlfGbq3k0moorEETM60j9QEbWWzGVjDoKXMxDy15TazdLwx71rHJD4gMJsR5PgMajhSkDwMQIDEPORdaF26EPdsS/Y19e2kzpkxx1VKEUFTnkv7J0MTGxUHYovamvSEVxB5R9BwZ+z0+Fs9d5v7MzpCkUxkz1F7ebcXmGZq3OS8Nsjsu27PUK0diGHqiPsOEeAGRtzMubDbaa9D8a/+TZSAnS9BndQZ71b80c4EdWLGuVmPnJtC4tDfsjhKRv/bPM9DTBnld0vz19xtjl/91w9p36t35pfx5Dp0lutjLB65HXH/UoStbbK2xEulk9H+r+YOrHuatchXauYpsDw9CwqX4qixF75vjd+mABJ6T/o0DzAB9Bvz3AaT8GvecI/P50xj3J7zd1GcBoRoaRd8T10An/HEP6dYtXOvVpew1GfLPixecIUyVkeBBiAq0q3xY2WFrjH3K0N6A8dxlWzbPVzx/hWbP7TeY+OYi9hyL7S/2lb4E1vxPPHN3xBawoYPPDJPPke51KeifyYYA/ZlcaMCe7SeGNeyZjsifc7/Ixzk3KrJLn9Kh9XyuZHt7yUjpOUKWdsu4UbqYI+q0ox8UMW9pi3fJvLfmnTvyjfemIAozjTeihdZ4N2vKOyvOu9NRRvoJNtY7rMJ7VCDhb7EjtsY5k/fTgbQDWLKH/udlKVX23B/b8tI3O7LmHfukRp+MIduKzXb222Tkat4VO79wJC/EEnoQgh3t1J6QD2ET75VB7NlWOfctNibZM40CnmmLranW+EnJOzix2OEBWcVVuw3fLIghuRA8jc3S+LYRUi0FeYg0GvLXMS19bkjpXI9sJ/ySAyYzdxrzZkMOE3vqmQq2Cd03rU/o2DPfdpdNTMmNbU2MWdoDMZR6yjPwH39BfFfGvqDb0LVnG/aT7egHZ/03VAo5Tkxk7pw7+9Jmcjx1axZjy73DLkocx3xnYmzSFmWj38rm+VAL8thLXJs937Wo2zCZF5Ho/aG+2WxluyMxlVLDxmTr6A0Oxq9takSM3sQc7Q0OBV/2zKPZ9+Q5SMO27ICYICQmCuzPfYt+2rEZnPggnDI047ct/k4s4AWN/ob3GqJrx2/G7CSqwGe1ht22spV6cBagYs/yDVmaN3cTp22lL7bPfQs9uunPyIfeuEVviLYlTtv4qKp8yyuMVRAfdnzOYxbZ0MWW+gDN8x5+B3bsuY9h2pbtVC/ASZETcCAnaK/PYkt49Lspc2tiPsZvuC3nDep2SVNpN+bPBEKwLfspfhfaQIZ7DZBjO9esoKAL6ZXdsuPfn8k1xjZ2wrA/59uW7bA7bHMd4fqP3tAd+l3glYOLFbTkaAWMkpunMRxmiq1Gghv+Bu2rSsYAQ7h5iv1NdqI3IUms5hpE7dXdTq4lU06Mc5GFY2VzoT/YSj19uobwgsgONHTWSM7fgqFvEwWI3SlzknrKRm5Da6v8mhhDC9LlDhpJRa/TnV5faBQ399i1UUCi4Ss+qd7cE2dkgrVQdIOJfOaZafDt2fZatnBNLtBtcz7mntHOry828sSh1dbtQovdfHfveWWdJGV4sJg6y9xkHKIaesog9RFPQ7i3KaMffsrwQ2/keQJZI0qZdkJyET4y0aTCtS16DRsNf7ZlGzpCkvp6DGMYmzRVS2E5rXbYZqq1Druoco2T3P9teAaqPFMYuovxF7kTz3OTrPhvEv4m1pym3IdAFiRhwZ99F+ynHdjQaLviZ7Hd50eeYfmmnx/FnbhOIiIXY7rJ/HuKAxrjWWzMBeoxuUmJoZYq253Wc4FUchacGB+YnZd1IZeiAgi/l73fmCSFRNBYyjmhPe/p05H7aXI7sdYVW7EfbiOeiXWjEznIXDiRgwkjE/kuxJP1taz/lVr1+HiQ6PC7D++iSl3C5TzXqEVnij2gZUvfT7Efu9AnArZLX8NLPyb8NGiFvmR9qWYdj3z0hVdizrNPFvITWxZ9U8bmlnW8w3TU43RQ+bDra6r5ZkL6ZOwXWVtV7ctOm1Ptv/6d6GN8kkT2xrok8wCFI+uWtuViTT3GY6+LrdLv/X6vkl+y5te1n/71v9V4IHv48SeJFeZ2/4gr92SUTdXh40d9fGDVm0Va/ften4732u72avcP/afNjwzAJr90jQodLRgXAUxq2MEMAYgkbzZ7TT+xSPvxQdOnB0IxQUh3uzsdsHViYVcs8D6yUHv88Wfs3+s9vN27d9qxyj/9+El6v9ehSo//7w9K/MbDgQXO6fFe+7s77RMHg90C4dtWkpvJ9H1+UczAQJagt0+ftMX2/Q8/0G705SNxfdLm/Z0yWI2BfMfC8JbFaG832ux3Kix4drAQvmXBeLvb6cCibGI40ucNbdvKoBwPBxaV7ySZQKTkKD8FT2xunaTCvwdin+j/AWTB1kwchZ8+EIPYsMBRsq0NE+XxdNBxV/TAhej08KiJnGacop8JuH3/vvvOfyFhD22ploLjpgKtx1GLtjv6td9rs92qbjbKpGmMWSbqkb4JHxqbpfw62uhU5kZB356Z0atpz02lbcOkL6IvE5O/4sPE0Dj5k9/kqMeBXMpSKn0kRqGHHdvUnBo5PSkxxRYEHZn8QSO+9Ce0wI5+amLyT73S8B/ZWjfKCZcLgm1V2uGJhLtYrkUViK2kHdi0JHsuS4lMVcro2j7z0j4lLi4OefnLhT40LXZs6/MttEsQEf3iiHg723e1yqYoeS+LLTu6kouVMcl8L8zXtJWNvqc4I3aDM+GVCnbPEsYXOwGdSc8rjeaMs38o1/aM/5keu+fGt6z04HFwo+xxhDf34Zz/zI8OKVz9tf1JM5Bxv+xaRvwSlzJf0r60da39Jfb+OLLXenqNdrNHa+GV0Jqc+or161ZjfOCW5c6/No9eVIDZFZeSYrU/cdqV688TV52btn6f2zo06jwW/j7j/F1FRaLO4zrq3zbA4WUujXfjcA2aX7E3HnwHvkIdlbYC1b6v4xr1zviqw+9BafRiXb4U11ou9duyyd/CjSDjweAuhBQrfpodXZDauqT5J9gn3q9OvIvk3SD1r+3SOjOpv2Qn/Fu4pndN9prcmvZL+rK283usJx8vxRX+LVzTy3uKXc6swjtAoR0b/V2T96e081413o8jHJ0gtMJ7c94H0+7ve12AA+dXYzE4tADKs73xHpaxCsJIO+WAbdlPCN12ilfRiDtCpdYUZ5i+jYZ9yxbXgYWXj1ilVpXy3M6wMfykbZuUtWcIfeC5bIE8+2/kgUbfG3Ffgpd/Pm6dKHifh9/fy9AppRBX7IhX7Nl3Pqqd37u7xa87JIZ1rt5qxQgG8zyyvLQpru52JCR77ofYbMue+2Mbinr/0980Gn1PGdgzP/UgrYBB6DYsky5mYb/OkUO+gdW6iegz2JbtTrPnsjc4NHIeUD3v9pNMeJnDKc8C54plximQLAEXqzKnct2NTrEV8IqtbBMx5gNvLZVvkyed+OAa+kD/hsO1OzLRD3IdP/HdJfXI2fGVWrrPvJmrz462Zc8Iw34+BjPNKZ5hwnd+GBJ/wcT3sgjYVsaoEPeTLTMU8zkhNtuyTU29tOe62Brjugakvtvudm13HbE1xoTi1d32qzIRsIvcMcunHvqAPdNH+0vKdu7XnIdG7LZlz7hmy8RySW/YSa6D5P3EN8WGrUu5m22ux/PXfa5vQ4gYMKsT50f+VL1ETCBjKDavQBVO5pNkh6NfZXN5yZbxVVXKhrLgz+Bptwvza9KBXAS5Xg9uvnOGduS8SD10RiCF7Od2OvGFQ+OcDK6JxFLukSmFXGTir5HY+E5eTZyhfxWw2U6TGuddWeIe9uLnJZu2NcdmjX96w3b2g9asL2oz9B/ebPcIbMvO9WWizNzoZPK0mt8zSbLUoWWj/db3b9sa50Py7YIye8Z3QGxtORdtmLSz20UGqYdvJ945PvtJLvw1Sim9GYmBinwQRqEepB6s62k/wXL3nxJ0u1Yts30tm/0U10Ji3nhUZT/Vz8SlYlsjXrFN3A9sd50N6yTH5f5lLzTufZHf5rkRWnKa55ZH1owiW7k/F+4hkiWwpFX2RhXUwwAAEABJREFU3A7N5tmnFo11m8g0zo9Aq23iupb7VSfNae/V9SHnZ91udGhHTt+pQ9VZBkZsvmIU8pXxS5zHw6kvnmbtL3GEbie2pvyHklvWeba7Hes1B51YDzG6YdtWnpcDIR6bU87rxAXSh1qKTN8mchjdxjXEshrMxgNC+mJDAblmP7LuFjvJmfpmlVo78sx+wn4tGy7aUimxMym2J2w1c2ShOzYjMLVJiadg25q39OVIH3oLYuLY7raK7dA3my3PpQ3EFp1AMP09sLi83e40sT63JxfRg0VPpFpKR9aI4ivEPMvsdlupOGLqZZFsK1vpJ6tpc71nnI/Yz9pjxrfUqgf82EWOMAdzr2vksNHPkGopuvvwQTvWbo/Mx7Jlkm03OxmlDHb5+wed/td7icXN+3ZQp5WqCeEP/8f/6mYSwx0LrfkTy/csoO62OzWCSdJcijIY9z/+qAcWMyfovdNcvO9/+lGNvm3/r3+ofXen8t07aWMduDExrsrkK//8To87a/9//y9tvicWJuDHwwO2Pun06R4/eXg9pS/aEYP2W5K4VXk8ySQuf545E1IkrNQqZ+BJfBKV5D7+zKIyMTH67BOT86jGybFncTmd23//vR7+52f5wzvsVu1IlNiS4I8sgj+w0D36VLfz5BZ9zmJrgCg5q5rwm35nkkf+RB8L8clF7xmAUpHBoW0d/v0zq/13yqL5ljj2796r9pgfu52J3G23W52IcyL28OIn9YLvwmRJ3kPbcDHZoZtF3xNjE9o5FzRqKUobY8o2JfFUEmujb4SknHCQKE+qtSo+kr9OI4ZGPI3ywEnXH8ItZSFexBEZOZOz9bymPZGLxJp6fDdOZqGTtp2TcT5h0g4afWyJC0RU2BMKJgelbKiig0zN3IWWHLvLSOlPoGzIyGa3hK1SqkRV0ApoGI9sYjP6E/0Sm5+HA0Uqxb1U16Nv2JuwH8wMwXKH2EopqvFHvZainOQE1/n2LGdbil1gu/MadoPE20sGxFyUXYvOGzKx1ZZ4z/Sl0vPN+SqZHYgtstHrmBT9Dlg3d+Ia8UXG9KPUSi6KCEsl9mE08mB4NuNOThtIvdB/G//xidy13YY/GC/IDZGvKvFhW7bfpv5s/NMAmRTB2yz8JfVXBv7KwLfMAKdkrkE3XbzGv6n4BsawnfIN4t9EJL6Db2L8Gxv9o8b9jdPyReaTw+CLlH4vwtyHeYkw+GYRJTfBN3PwOzecvge/8zD/Y+ElNwEB2FbluTbP3Jq3X+8YH8D2258/3+Idmy/e/7DR322+1TM19n8Pey4ha8jPo2r0P7Ate0ahXOfGvLcE0Uw50HiPmfh4EqQefsroD5nQ7Nmu05Blm/m0YTplkHhVIoa8J8ZOEBsNmtgaPii6jh3dosi2hW9iC38N2+dmQ/8W4iu2hnDjPe3Ed4iJPkUntmdY9oyG32dAx7bS50a9rfyJrSFPce6r7TR7O70f/MQRmP6EFnRBxCfi6d8Ruv2nd+uZ1pSPd5HPmEUnHyoL75sn3nGPh2OPLfTEOMrwA9uyHfJV2D7z7bluu8smrsTcG19xGPH22OmjPdtNe8BLPmI+tJSl8H2DvI72xLv7qNvu8yOxRTZojMm6TD1o2OglY5565XvJhg+VGz5G257HCJnw7KfYomNbJrZSqip6qU+r8ZllSgowy55OjdiexgvG1b3Rn85gguC+j1+Jr/iUxYCr4UswaWFzkm2ZvNjuqiOuUuYY0ocw0p5RVYg9NHvWGTKhXUP46ePgFWzbs25odklBWBNoHcklYXa6bRV8DhuNcZnRoM+6tlUZg7Yo2e52tGyhXyIs+ymOtIdM6r8E6VPQzrGmb5PsInfMftsSb3xNfS7P/LRvwbYKcyewZztia4svqs/6nvZb0IglSK7X8qGlnXIg7c+w3DAiM3gTc9J9fuX6K+Zck03MXXZIUbYFFPFPFpT7cGwFtrtezv0AsZu77We8RgzRCQq8wMYDaEvOQmvpP7KNc6RBH0Zm2dlm6rEzeIk1tLRDT39zHQ0tCP0t6Lpn/0nGk5aLNZC48s3cEQG2Fd0n6S+r2egz72J3rRn7ycMEL77XvHU9/U37sq++HN8IXaDge+ilbD33dAq5y3ggvWlPrMFrwvEdDJ/xF0TPdgrZczmt5kNkgi6wPiTsANpVPvT1bs/z71wW93O2cG1U92vNfufroZFvmR/My8gEoXnRCy/2Q0uZcwcPGv3rtCuHPnfon+I3uJCprHsEIRfisr3cV+bSnnNkpwwk80/K+T4nxLZs+kP8YrOt2FI2l3PdnuUGz/DTr7RTJo5Si1IPYOvIeokQLMRO0XOW55vw07dRD3/AtpKXfM9v9D2IneQ7iN2JuWgV7LVlrWiiPOm0LFY2+IEoCUIwE0a32+mSErfpn22JPWhuCmAqSIwj1oZAniPEZvRKqUp/T6zzQJp344qYKVQrfPodRo/XRZE9kZPoJtbYDiZ0QousZHS3ii+jU2tRtgML5OM/cLHJEXNt6J76s86ktBu24t+yKnITvOShEWd4EznJ6Y8w+6THx3vwoBb62eZJtpUta3C2z+3ug7myYe5BxvTUYc8yoW9Yn8r/zjbrhqVUCfnK/T/2zKGgqybywbom+Wj4rZuixPVIP0stZ38MiUQeOtB5ZLG3TkV32/fabfeSrML9NuuS3Qe+Ss+7lT4dsd/XRul/8jSRn3Kcjjo8Pmi73yqLfHWSfJw0/fhRhVIIZwLssxB6zwJsfrX7/Z30073q+72IQ+GLrVh6ZJF2/+4dq8zvtX//Xlk4rixobrY71pSRR68BfSTZHz+REM//MdZsSbuDtD1iFT9H/B1/vu//L+H9/p022NX7O0V/e7KOrAVu8otkfNpWftadjppYTg/Ex0JoIwk//utf2rNYvKPdsd/3X+xmBV/db5Ph588l59eu+92dHtG/x784kRrYoPt+s9O+bOT9Vll4FjFuycsBufjLgjiuMdm0fXen/PnpDGTi2RJ7/vTzp//5Hzw2VWIoexbOa7gil3eaHh50xO+JMjl1EjoblOifzUCKjT6Zgb7b7qSPj/LhpCzAFsaDmjLQGdyctPk1cH5hW9B1JkOAvhh8LCn56bZpnEIrVkFWfWvqPHQiZ1ub3U6mnZ+pl+2G9lZ9EtcqlbL81yKoFSNn5eIltsSCNcVeyg7iSFlsVNGlrWy040+ytMKBfOdiUfE1MZkzicVmW7EhSi1b2vGZZqykDK0U4qRhYk3dxZrrBXWrmLYyhE3Rt2kDucy5gjd226PadTn0tm0Z+7a7ju1On/vUq68cWteLkHlZa1wI1McmlGQsJTYzuURJ06bk4sHkokX8OaadMrxCLFzY0nwR9LPzIxv0hmToPefEMnE+NPJfsBnM3ua4clxD6OkPtJFFkamOuV+XwT/r3SXzr/YfKgPrsUz9DxX8nzbYjMQlrnV2Plevcb6EdulptK/bGD7X5XXJPy51ZOBW+Ut69lvk7Vbcl/Rf0o/fj+5lry7b3yLS+Bh2U38Onl54DMlxvoOGO6TFnTUw5YBe3KI98KLgn475tl4vUl5KMt+znnYw2r3806XoV+3QeGb/KqN5dwlQ7s/51L2Ah3l2zgfasN+05z02eE24+7oQyntLSLZT/GoYdn81g7/A0JjtX2Mi/Wi8G63x3M7zlv2Ux7aMYVv0I5l37byLBqGHFtiWx/tPAg7xCiJjR9ada89lGrG35tszL7S2xBK5W7Bn+XwDOPHOZlu2b4lfpdt+Vcd+LlNKUYF21eBCbOQw75S1brTdbFUpC+/n9mwr+rUWbXgHrqWoltS3fJI6CQn1zf347GDPxEZ+Tny/yi8dhoA980Y7pccY0bCf8+3nbUTevCf+twhPvGfnl6SF/jVycqlTyhyDbdk+sxv9s3lbXUqv+hGhWgq52/BxcerXH7Gd+Ai6zgekq3tsTyyqRP5weNTxeMAW372QnnmTDvkWwKJvQj7yrXC72WjH96GMl/0UJyrnvdHXc0ORsUycHBQUW2NLPmrdqmBXZf4+E9/5TpV4ghNzesPciWz07DkfJ/o5Ef+gpRyIjYFBG6X95D+0UmoK2aWX42BbtnszRXKaMYzfyjzujOXQSNCa/sD3wsaYLexepB30BgfbZ/uhB5ChPf8OFbrtsL4IjZiC15TaRZz2230l/yfmTc7x5DG45S9+glv8S7o9x2GbnLiz25v6FNkZiJ/PixhIfGU1zl7qs90bF/BFJvq/FWzL9lV3tp/xcq/LOXWJWliE4Zvi3LdcH2ZE/qrhryAanSA59RfmKXEEmOB6P/XrT93O15/Qgm6XSnzYnPfPri0wLvbLGCzzqMy4LnM8ubhQOTddrOBMWCp2kcHSlKkHo52yXcQVPye+oeaaEP7XwMRT6vNrk21M0Z/+rN9kF9pPe7hkSYHaCUZj/rNikBOB1q194joaJO6kyjb3go0Oj4/K+V1zfV6UI5NqQ7DUKq9iKLUo6weBid+22ImBWDVvNtGhG/2Z8nTMfOjPMeQu9c5hHkc29OBM70wp7SBN2ylUlnJi/h+xtSH+cEKPrS7EIfWhK3KUuh1JafBCa8iOPfYSx2injGwvmQfHw1G5T6R9C7ZV6Ffi6d7IR4Z04l574n5Xa1W205ExhOfSpYhJcv6hm4XHXHdDtAR1jjnPQxN9zviHToJkWxZ8nDAjlPHc7rYKum346eOAbYUeyNRBAbaxIpVa5VKxJo14k+seT5fIAU8YnMirbZmYQ7WLCropo3PPepgNv6Ow0LlT/sOVfu5Dm+h/9HbbnSp+j+Qn+cW6YnNh9/naA4ow2CK/2+/o404pN1ueQetGtRRkiZ24Mm4Zr5TpR4FnW9kaY9lLHNgmzU2JN7RSjd1tX0M8PB6055koyPNSMfdvYoxsI6Aji7hZIN5ut7MO51Tm0I547ljPi4xtRW/2LDZq+C0yudgqMUpFQu7IuZrnokfWdLPo3G3ttiq19L4V+pD+BKExbkUbnJcNAXz3QZtdhKs2+71qFpgm6fTTJ0152GPiFGTFxGt3W33iQabKfeH1iH+RlLv3H+RKg4d2PR5ZJ92r8QDZ6PRjLjq7jco/vlcWcnfv30m2XADJOND5h0+fSOakh48fGZg7VR4s691O+dPUjz/+pA3x5M8uNwaoTlb78V7395+UX8VuGFQnMaX2hcf4tKR3fSH6qIf7B1b4H5UT4MQDou2416ePP0u0a634lgqLtxOLqu8+fCdvdnLZiJVNSvhcNJLYLA5ncTU/7Y5e3d/J+CocQ8vfJG/k6UifTC4OLHY3Yrsjx4ULzuOnj2rk80Re0r8DsZ0KFpBlVJXYS61Y1LxA3qRiq7r03JzIU4K1oRXkLHVbjM+GRWnbmKlMqp1y4oUX/434TyAnStoi7yJm94lBcrFvbIgy9Mi35HqJpTGhTT8yIaObCSb6UUID3K3VN+Ltpd2LSr8ak7Mhk2mlYvUSrm05/hMXtmyr4i85UDZ0BG2736sgF0YHktYAABAASURBVNlKDmvdkAIcwe8XAsqCXJB2StuxcEZoKBF6I9QTUxb9iASRoqmlzPezxpwWtEZsiT26iSFIHL0cPvAf1Q7qXb43ng6hDXRq7JP20NK250Cm6YirkxpzKPQZBFLgk7jIB+lneDb0VECh7kKbXeRrxlO+EZn3yKTmIg1ota35kGOuEW/6TVMtOWFMSWbfQzN2XKpkpAO9cSNfukD6d6ltG9O+JL/eRg9FnaErG+nNWM+cNObas2NcZ2I8I95upA+/BLctv43TGK+X8DYrf2apjHNAH1N0MMi9HDTaVL9o5xzVS/giY99QmHNYL+Ebuv5q0xmbRbndip17loJb/EGPTJ5LnoEL8uAvfl4tbo31q4oReGF+pa8DER2ISjDaX1tyvVYw9FPvgBD7tzBiulWi/tk+ZMNY6rmUBiH9mrg1HIP+a/r6lrZav35ze+1lY0ov4F7ZMneTvJsgsiXP+tIS1ac9k+CpNdc4R/JQfNPwLPXsmORDSLgU897jwn54n2EWofejspTI6xILaxQLu/U8kbOvLIe537xc4r/qt+cMTkqK5KcxF1rGI8kFqQf95YF2T1eXzSHGU97Cih8fGZdbom+ktyX/Q/yyPehvLntcSF8rIY99+Ml5JM6hM4hHoKdmsVFIUjBobynP9oZDWxN+4neQUl7aCq0D+ZSRHxD6GYEg9WDwziXnXQNDN6Vt2aZbE2gq1IM1z55lQlvDfk7Pe0UwZOzZ7po2eL+kjL2XkC5+lruMl/EaULy0N86L8BtjPcphL3l9wvR0qmC/LXr27KTknYZgMo+CYWOWQyHGQcNPQ7dRmvtoo57z08WyZyDW94ZMKq3LpPYE2+fGmt/QCWIv5cRzSspriAF7Hjfbz/zbJWzmydTLcbCf5OzoMssWn9d82E/ysWE/1wmtyKq8qwdiQ0OhJYf5jnDinb/Rjz4WXGusikZRdVUBVtF5W3JFVEJItlGb8595JLaUNl5AKVatpct56bM989KmxvC0Z2PvBolzkOGmIonYGu1bSD8GIpM6Wn0v3Rcf/UhzD733r0iUHdg19cQx8YE3Mqa/M6yx2Z/XbSv/zj6J29GlTA4CBlguSNkaWy1FJW365W7BxAMXPYHYK9CDtJ2604d0YpartBN3ZAMveic+cKcdvSD19GkuEUJ97IUYomcV/MNjnglaYGJMCUONOMVmJQZBsvIROKilKvHFl8ljfKW9qdsuF3poBd0gdUWOb+e9pEvRC8I3cqGnrR5SrqXPoWWz3WullD7HNnzjSn3im8j5XGF84zM45VsOvivftowfk0OxnU4T3+7iA4e07dkuVewu37jSAPbMsy3bUERJ/jRvtmm7NxpOBzphOcy02ddC6oWJZ2CWITlwUrct27TmPbQ1ZiopX3ymbeylhKrG2OZaNbefH8MblIb+qI8ytDXsOY6GzcjEj811YJknbWUj9Sc04pjz7BIbrZ/3YowU3SC6q3dBMwm6JL7stNDnOYthlMJYYFu2NbYiZ4TVsH0V2Gsg8yxQDIKCVpAwejjIRE6XG67MvAu5RTiVFVqUgRvZX2IQ9Yl6xBp2q+OJSKE35qDgRa9fNyIUEFPMD5h2IMpg0Ec5aHaVgUSgIDovoWj+N+wM2bTDid2J88fYJHQFJv7YN7TIRyZlEL0g9UAXW4M5cZ5O5KjR7/jocuRi1Oc28dNXxBVItIHxbaeuvs3t0us5pJ0yfnqJj/hJPQg/9zbhv/uBrwVpB4kjfQpKqTIoZaMgtBFPIxltbsS0MqljX2yhN/ix3fDVkGvqF79MDKUHps+hI66Ua4SWHI01g9PxIMRlo4nd1GPX9kxDoUGPTqM/VLHJecelBNeaGMOJNZ2cYkVFBuIYuW6YXBOmdKZxzqFbXCRoPQ/UR7v3C7qhBZHBrSTzfT/RoZ9CT9uUQHDWch5Tb5kHPYBZptCXYCKQXLOPrNGk/zNXvT/CflQGjP/4rTznpJ4cBDb+wxCbAX7tXpGdEn6Pby5jT4IOLWs2Yhu+Xaz02yZznPuxTzBKZja0N7XI/d9cbpgrIp8GdFMBXdaJ/J/yI0tk08fIKJul0n1YlXtUQb/UKkPDxFmMDChzrOfRTYljmgPvsmKLjhY9mrKdossW6kXESB8TT2XtMcab5hxE0IZfxILvVniQ7WfYsk4Zv0Hy88g6m7TIlLlsvcOzTZeq5K5SEoSOp0PENTH2wnby0OcmYy1LHZIKOQ2v0b+JcUwZX+lv2lOe2RqCKNhW6b6lE/ZLtbbbQrroAfp5PkBME3FFpSGfuRUf+UXzhO/IbDKHSpFjC0SnMRdRlIlBxHxifbKoKGuRsRF+ddE71iFTz9zZ1KpSKupFm7LVu7t32m62OrDonLgnrvnFLKQ1HJ9YcPr3D//SAePpZKtFRwIVq9D+jsXN9+DdTvkTy7L7Qup+t1f5sO+/yN1zTTluiyYWhbMwKrkPXHt4kPe7ngSLAvz8ww86IPfAoihiEvYQVkK92+6VXxfvT0gzRls69PPDvT7b0JmK5O/vVD7cYbjp8P/9oEanbGvLYuER349gy2RxT2jRjiTYxiXKYrP04R//oKJOc0aGYOb/J/FjX/g+3j/q8OlesXdkAfRut9f77//GPEIYW4irbwxyubvTA7JldyfHr3AAtsSTXwQP2ZaBhJ74Sn7FjG5jkEt+0fvzg9pHgN/Kxa/HVKzioorNHQvdlYGdGLf8V1EpGyc1Vzy1PICzWJ9fG+cn4rG/2W6VX0/XWnWEV0pRJoftZUKQX8LMuB/J9ZGcCR5JVTaLf2mbVi8t2zSkxNboy8SF/URuUm/0I7p0SSZu213enueEVltit90piauWwvxmMkFJPBS9PeUlERh+aMGJRfsTOThCb5mrIS4oi83ejA7tKQGFQBmdWmqPq9EOmQFlZ0zTiL3QQfoT/5X8oaAO0UP6Gf9Df5SwnuzQCH3ANuqGin5sd3dpB52s9LFuNyq1dFn7iSelPqDz1vvLOAzCuT364TLHFNUhlBI6CVb6Fyjy3UeYzxFV27L9jPF5K5Q1non/tg1yrOAVryPaiA0M2igH/Y9SjrhvlX+Ufvy2ca6zFc+X7dBew1rnpfprdv7iX2Zgnc3wLtuhfQsMP9dtD+6t8rrWTF3rzJTL45C4pP+n2yOuW+U6viFzjXaNt5b7766P7KT8ukxE82swe1trSuvWqOtN2yzt5rONWS3tlzBLPR1N9RZg/cn3Wz0P/W1dj+TANY3BSxl+yoG0fz8YUa3LW9GtZa7WeUbMM/NVHkZfo+cZM8/4KRFXPg6kHXQa9lOu7UQutC7TGzqfG2u5xnN9EJuB3rCtbb5BnDDmjxRDNrkIRru/pozGG8q8awVvEH1RZJ2Hdf1FpRvMifc15f0GxFZ/ny6Vd+FNXsY+y/0wk1xOfBfJx0Axjg6DMvUO2rZlz4h8wwdkaCXFmxE922f5Fj+0RmnzDg3txDuv/3/2/kRNchvJ2oTPMdA9IjOlUlV//c/M/d/c/8xMf92lKimXcCcx7wGdHgzPiFy0VKm6k8FDAGYG2wCuSJe8yoUXIDb21IM0Ugap26u8884Xwu+AzVZU29b6J818d8j7pRmD1njvRsADhUyRf49UJq7xTQCqA2I1uTSy2TOnWpVarbBXTuxmfMOPXNqZv4Vc2nlPzximHoQ/8/0gtGETv4am2CM/eIR1KToiazq9hFt+2vGFLuyPvYwv8cdo3rDwATH5OE5HTXxw3ehbGV12ctNlG33rbq/1wYeUluP7JVdpQx6fm2yvfeElng1G4CVEbxDZDMyS7zt8W9rkZ7435RtSfK+yChvDWBdj2bXJmdojpBY5rmdGLDlK6YuMKK9wky5t3KaKFH2TP1EyXOMau/Ah+/ThJKtkxq2TT/GM0fkOmI+kqbfQ+3BLaFE+Oqdcn0VGbdBTi+zI44UituSB4sluI31BGPErcjPfo6rie6iSa/XL+EArqdTKz5iKzbStaZrU2iTb2rZV3xneYZDSPrMAE7nYeeB720IuB/N3OvSR/JeVd+bciuVZIXuNpw89DMKzUiIvy8Ate+13S9XIU3h2KVvHj32Z+lPEjw0rp5O7wNr+RG1FRS86O9d9HBt0vbDF9h6R32D6vAyj9xEiPU/98U1vKdc341sA87p38htshK2nQr/EIOIR7Zl25tHC9S/txJpFh8a8Tb9Nh5SWOX6M+BrsOZGPiZR77GW+tK4oApt8fNx0mvhThy1plSg33fqzctbj0KfHzejIeTixIBKkPSS5doxSj8foTf+OwUDwqEqULuSALtttO+ROzlNusEu2VfSL32hQkHqQerDa1Ygr96gBri859zf7nQq7nPgjSqM/sRdNj0Bk7OYYMKHQ35V6+nX6wxr7wkV2Zo4kP8fjUUHWEg6sJ0TOtgpot230kDp+nHlOOXOviK4+dOe611kgm7Vw/m3Q8MAcLXEM7HyzHrUhW5d2KLeIbHBLHya16dR1W32RDodJZ+5tC/cLoT8CnUPOswNxHuBXFZT9nhjS3vSuZWx56LA8ysgkvdEoRU/yV424iP3MIl76SJYuIGWZanSSGudjq1Lus8lzs8l3aeEeN+Nzm9pFto91nazt2PgWPrpn8m70BrqUuedlXj28/6DcN2dkc80JX0829NBHbjI+tKnSbSC5ybhFfO2Lu8Tjckgq+4p0SK5ty17pw2kCp6X0T8x2Ke3ojXywMCYL16r8cjbzcGE+5roltoesUVFmTt6xtpbyYSwCS61KBeyGhAE757VkvXvHuppWf2d8phYXB3BP8eLSAynJ9tAVf8R2vNiiCo+cjKE1+T+P8yP0yB6YO61hv0Mh1ozNmTGjxTLdok7QsXM8sjbHvX/QoVVrmg6AsT1zrnf6RoXFeFBZ4rNLb1k//QnMJb1680b94ayF56Az42qUTeishn1uy2d4Z54Vzg+zgiNrk4d20N3hTvWAkqqmdjgoiUyy8VDOxMeg/uvvMouS+vGt9Nef9f7tW3Ucu//hB9nmRF40TQcC6prujnrA5uGMBzyYLWW958FfpNfomrCRm8+Ec3d/+pOqFZP5LDc60dd3B51aV/37D3p4BS1gIFuVjiysBnLpnAfR/KqXwfRPDOi7B7JwVPvL9xLJK/R2JsuBxd7jq1f4Jhnbh8OEKzgi4buk1tgnffjpJ5L3XuYvPmaxV9TLiEvkZiIls6bv3mDe42Wmk+i7779XtaZisEgEkuz4VlUSg3kmV2cuoJ2Hts5Efv/zz0KtshmZTOJXr14L5YgvWshT/9Mr6YfXLGy/kr97peVAjlCHYXV0RnYhNtkq8g5Rjdz1TBQgtvAP93dc3A6MzYSPExPkQbFnWyb/qihFuIyKrlxQjm++g2Cw7VYR2xif0e8oY9O24n9siglZ6AugEjc7/s3j4kOdk9jwIx+/qtqwZ5dm5pGsoUu2qlafhq7WhpwuW2ylf8Z1kIY8c2Q0PnNIXpDv5C8XLwZdDZ+E7fS01xx05BYJiaxDAAAQAElEQVR8KpcC27IdERnfwo/9AWTTDjM8BDX8w0YHC+PtstzQRQ7rgsgHoceXjp7RtlOsMV9oMvlAx2DksHAg3xwxZ9lrn7RfROQZD+FTwwdVQ9SKbRn90FGmip9g0HzRm75Ip+8A9OEO/tmmW4AOg8ht6FQ2UP1n7slvIHx+gk85Fd8/xf8NeXZy+DJ+Q1PfVI0MZHD3GMQ/0GHv21b/A7n3zZVflYFtRFN+UlEEgk8KwYzMeLil/kX76IDkvqT5j9xj+h9p73+ireQ4+CPGnvm64SP/4vQeHwn8zoS97a2+N7nR9uWe/63+PzkD41mTBNR4UNblGfnx+S78PWbej5btOVvrZntU7LVMI+8TPc/qaTyDPM93nnED8zye2bmJ2ebRd0fBN9uyvYmM94HouBIuldAG8g5xS8PehfSkiHzH1yD1T+FJxzRwM98KNoT0a1C879gesa45xMBV4VoPfWEcrmQqJocboiPIt4EAtuxVp+00rzD9OuNpW7av9GslJrdrX8or4+VKJ8/BchmDmTIwtuJXeLe9ww9CD/8pFubDhnXh/yn/kZb+G2zLXrHRUqZvfAsynxM/nzJ4+ZcK+chU1VqnlCxtYJ7YXnmSImeb2rrv504om77Ub5FvGDZ9Qfol1ZvMVS/EzK3CfnN8quFn5BLHyBn93dbvJsX8ybeA8G8R+Q2xt/EJie9ayaH4XINBGC78otz25CjY6AudOtj4KRfGPWWnTF5T3/KaMv07fWxjZwF8VEc2/TplMPpwKGQorvtt+8q4VNI3uDRHke8HrUqtSrbjwqCvh1qLLzhGb+znnBv5JoatW3wPtKPlO1Hn/BxjwXikX3TYVjX84buGRQ74wGpDAzYUILboG304L5Mz18pLCfuze3IfexHcytTtpzHb5GQdbpF+VfG9EUFjr1qT7XGdtQt+V+c87sRpWykXvhl1Ogbxd0tw6LbRJNnW1s73zGIsIg9Ht1voG8LzsJuPSGl9PdJfsmwrW3SnzHl/vuTe2Ag6cQXhv4TwN+xlNlrKPf1T9cjalu1PiV15pFnCVw56aUtc4dkeejudTJ8g9H6J8VNl5D4F+1F39Cx9HsNuxtU251rmTckXu/3GZoRzPQtS181WnC8dv1cyc+5SzzXNNvMutHVO2PGlhujCubLpsz1o+0O/+LGn/ZK6bdmbH6sv0e2beLe2bcwEGucBjc/u0deJO7CtLbf2o10SIQ+bG21/f0w9vm1IO6BNnnpwyceo79qrzpzva47jbGgSdiB1+onN2Ka47qEvXA+C+Jtx3OMqSMUmJtAvMe5L2E/2zBPnuQNYJXvtK7bbfnWZgx0fF76L55o0s6CbeufaZZteInXk4WLbNjqjt+BZjetea6mvcmKzrVaPtE7f4rpJT+5hiwp+5p67Rj38BXti6+Q29XHfoJ1rO8Wzu+0r3V7r0RXYyX9X+kffECRO28Pm5kPsbPzQqppang0u/m9+okjxLboDe9Wf+sS6k/1oX2wu63A8DluJc0BW6LBHHpLn2I6O8GMrvMBmTpELsqqrjD30iS1+GhtUlRjrwks5MSZH1nE68ysLk7HTiT36l6EzvaT0X1ES8TYWgduxaeZvWc4K5pT0XYAuW3J2Zp6kGd3RGXZg8sdw07ercd9miKkvsskXAgvXvwW/FvRCYo1oGfyFTn3wGTP4tsnRrHessb1/914Ppwe5HJMrvNY7sp2YOvOHKHSceK5TCXWsI57UI7eKqjGu0RE7ltXIk9hGLpELPfGMNjpsSwTgbqTNM98ax4nF1m0xOrkYzy8YLPyzreTfFR+6bI8Yk68za4VLckuc+f8vV/JDHxlZoX/RsJH/SvIE7Yjd9u6kaZZm1gn7m6OW46Qzz0o9C/uswS3EX+hoxH1gnbAdmj58eI/NWfGz7rNAys37zAl+RnhCMAtwYgAnFhH15n4sRPrNnfTdvfL/0i36vP/xRyWLRxZ6P/CcY+Tyy11hzAQrFpbz/wh2J4MkfyQKp0cbUvYxqKlYWlhQbcc7HQjqw//+UccTDALr6LnDj/GLYRzPr1MnFoOj//DqjgVj6e7f/qz+0zv1tyzikqSYlz1+vUukykWL0daJxdnTwwMTZ2FwWRQlxuXi0IIPWNS7n9+qODnSv4dQST42iDn/j97EF56PBy2ZeO/f6eHdO80fPqjwf+1SmvF7uiN3UcIElKz7H37gSA3fxNbJy2rWuuNicHdgAFnUXn5mgMD57yy6I5PBi/+tkWj6KclMkPB6BpsV/gODO8Un6D3AZmIVZeSTgwP6o2smB7r4MNRxaHd3GvFRt1evqNK1q2dusJDfOclOxHtigi/QityMk5g8RpahYxF7UXHBG3niBKrjUR1+fIpM+qTemeRpJ5S17HLkWajPvxbOhSm+FvPRVWrQg8hs8tFh5ltPvCD0zKmUwZkT6kSs0ZW5Klm2lS19YvvRnx6yGj5koTwNmzlEjlPfYHvosB9LCBJ+iJNXZCDwmFcLw3YC54H8K9rYDVJP7mxvqq/lgs2ZubqQt3X8worchn079S9DZ64kt5kL8WH4vYYtuVbosiWe4NJUkgXckKNc21cm6V0GNg/35aPUH7/2j/N7s/SLc/Kt41dlIBP9Fl+l4HcW3vmWa8eG39nqv7L6f+QZtI3O1+Rr79/X9V+lzXU2WK+1oT1nfbOScuVH8mN0tF3A3Opg/Oc71i43x497P/qw5910+4JmvNzwBeLfRH5FBn5pnvcj/Kn6p117qedjL2v9WynPya+cf8zxOfuhbdZTfw4b/1v5W2Qgz6XBl+j6JaOx7/MlNp6X2Wv5uM7rCt1C56p5eS+B8FW77SFvW8Vz+IH3n/FuTl27zV7ldiReRZ7StnzOvFeczuv7SOobPX0LPUHqL8HOs//z3Lx3Bc9zV2rf3vnW5rPHeH6LZwU/Q4ythe8ZM++AQWcc7Gh+2rHjU4e3UVMf/Xj3yntS6h2Z6DiP3J3G94S+67P13crw8q0h753pv9HXMj48ReSDlf/y0U4/yeapAPsdv6K/8V3AXnliqyrlP/U28S5re8jba6mbzV7ptm84Hzc7NvNueubdf+OmvdVTRkvmUcqGzpShBzkjFt5Bz7zbzujiGxXPJB7+hWevdXst02ePbX7Fj2DPa9NBje8OJ8YtyPw2eYicveqzrc03S4rvM7G0Visdvg0nvjHWp4cPfAY76cwcih66XPf0tT18t32lS5axm3P1zAe4Pr6/6NnN5Sf0Bdm9/GYzZWCXbMv0eoRV1XS72ZbtKzm5CzZC6sHW/tIy8zr57cw9MXor0psPb0/aoT0HX/2y13r8OOcbJEj8QWhrb48ic+bM2MaebXmXO0fC6zmRasb+jK4D86Ggh2Zb6RNEf2jBxk/9eax6bcMOKC77wvVl4Zp6aY6iapWxTDvg+yHjmmvBmrfMdMkOby3ttd6Zd/rEZvvar6pGvaro4R2ovrB3xqxfbNimf/p+LByZIBy75AvWeGflnAk/150gc72IO7QVmQuMFLbSjp4vwWbnOdnoCf853kazvVXHt6g0Pu6T8ZRm5sfUDlrzF8mPYT/qs831YlbuAfPN9SA2XsLHWp+nZFaswCb7aT5pZjFkZo5tPfpu/DYaotpjo0dXzqHoybUxQmmLOOySrvA4a3WzPaczIvEh5YpIZZzX8V5pX3/MOfRU78s6OnPKtuwVL0t+zOnkL2O3XMavX3R16P1S/7jXSrFXe3ZK8reSf8HR9LkFJHbbIy6q1912EvwRHSIyGeVH2B5ytuGJ+lM/Q7X440M9R4n6Cn20JR8fEW9mio0W8FQutFKNe1Lqj9jkojvXaNE398rGc4q4foRvDhU6JScx59yCmAdCkiXbA3pmS9+NnHm11WMz2NqRc3k0q0oTi21nngXEFt9SP1/mCaSxDzrPBbkGRJdtGU5dytRpjn3UOeQ6E+S5ZzB2h6wzDHrmHnTEOT7ueUbK6IaylZHJc9WGA+sjuddVa8QwycQS+SB+pQzM4QqURc54b+ide9jpw4n1MRbd8AXS2Pf5M4Ju1vT6oMP9Qd1871dXtZILJvXRKQd0PLBeFL9y7ckzA6QxllmsFfOvLn5O00GN63C6ZU7fHQ9cY3nu4vqX71O5h08835atcf1C0C6OUqze3bEmydrV3QWtasjlh6x511m49455xNjGhzPPEMGB96lG7hR54irGP9cGXTY72qXWJih8N0tnaufTrBPrbbZp4TF0E8+BOBKTbfX8QWcfYxJbR9bB5jz74sdCvuP3mXtQck8XHYj7wDrn/ZvX8qEN3esBfQUQciJepObS3fFOd9+9Uf43urHXoM8/vZfw7TgddTgcdcLX+IA7yg993757q5/fvlPsL1zzor/0jpVzHlTj5Jv71xL1t3/72/iVq1sTtyGd/v7zWEztOPY2v2L9+YPu2506ye0EdfgwawKZzHcMSE6OEwuiJxZ1cwNbcOrMgmgcERNtZhCysHucxTru+/H/EiaH6iwwEocSlF7dEQwTIWPNKvfCouPdd9+pkSTSrjMLe3KTCXJmspxjqywzqEECtkUSTiNgkbTDYSLRx6Rx0GyPB4Fjm5T/RHJ8fv3992oM1ruff1JN6CdLnQFLLghYBxaCq9VY1Ewij8R7vH+Fvq7wOzfsRp7adKDdNU60N2804//p7z9d/LYOTEDjSWcgsnicSZQYxIhNr+413d0pEyK2R946jrB3+MGSMvnHnstKnmVrQV+AqFr8pN2ZaOZta8kFjVgKOVHmghbdR+LtySc6p+MBVkZBGnIompm0NrrpEz6klTfscyGIb9jJYu1EXGkWuUsuBF2WOvPEVOK7EUhcdWkv6E87wLiqtaE/sh2eYjtzJnV8FBiyOGIzFqONUtpYQgX+V8nwirJaQe5qVTJYuIjP6JM9etimatR2hb7FPexHN4ig7RRCeCC6bGjkhc7CyICrK+jEbthT/uUMPtg0kNj2Tk62+m3ZIVRrqE2NRvai/9Cx+tovfoX1NWiMTasaXYYOxlH4uhIWwgDkTsEgbof48gzSN76gJ+PS0966/F7lM25kLg/sbNpmuLyjfGF1XJCekR12f4G+oSr9NgyCOnn7FFap3++42f79LPyRNI/BwyHKXISugLQNy1ZC+ofvmz9jEuPjcCDlhkG4HL4V/4wMbCOxL7/Gj32/rT76b42t3ObCtRxSl0Mm6aX6UhGRj4Dy6Pui+YXsVe65+kuG/xj0hPkp/DG8/A29uB2iX6t6mzsv6tkEniu3TrdO7dubzL7c8/f1vczvWd/bTD22Ur6EW37aX4iXVIb+hSoitt2/bY/nnNt2ZP5VsPm+L1/03XBeAqzt0nW9BoR2wfZol1QHF/JXFun5MmwrL/wvKbXjvFR5pn9JaEffcrIjfba68Gy5YROuamOepB1eyucQXvAc75YWuc4zf5B6+HbJoIhzw8J7UmTC/wikMmN1pdMeY3glPK0M2cg8JSt9whu2iXWNN++IvNPsHv/qYwAAEABJREFUZDu5uYL3lmqrzMI7ZqctS6HZll2quqARV3mn6Wm1kwfbyIPIUle2+JqJl/oz6PgTO7esusRQ2LfX976ibIUflHZoH8dmm28CK922bA/V9lqOxs3Bfp5ne/QvfLGp08/2+p5NPb4v5Cx5sw1FQ36bCykjA1XxPamYkRfbwoAlLbeApfRLmb4bpDWu8AJdtoVvGy7LjbxQyvjHWJx5x7YZW+zFv/QZoF3IFHk8M+b5GCfkbKvzTSX2wot62ymuCC8Y/Xc8VNI30Unm7zBNyhwSW2xvoCmXU1xhY5c5sBHsR/6CYps2/DLxjbrUtjqdWtX4vkF15Hhfph5/g9SD1IPUb1Hob/Wob/AtLZy/Lit5MWUnvx1a4JJWWPYaS8df3WwLfUJa4NlOdcC2jM4gdq59beV7RfIYnti2kurI98wY57tNa5fvJesQjOvvQu46iOyGJT5jP+348SmI+Rk5V1PiDmxTb+SjD9ilbCkt5tqmm3nVL7Zsj/Gxk5vLeUm8umxEP2KJuXJTa8wdbNq+SDxXfIon2b5CbMnpBppj74xHkEbKDcmRL3GFF9hW4VNgJ4410ats2gv5mNWJP31D1xdskQ020X09tOj7Ul238p34QruFvfp7S9/a6Wd7a17L4rywV3r8DK7MX1tBt5gTWfgp8jx0J8XMIRKb9RB15nJPflXK35DZ24182nERXcLXLCSndPSHfuHvr7kLeRp6kS+tuUk7GOLQU8842L7MAySph97pr6/cOnEsXGvt1amODjs6g5WW9l5tZII9zbbsFXv6VvfQufJtD3LsBml0/AhSfw5r//i0IjKhpfwcOjEFq/xqu2PPXusr/Xkt9ioT+RXb+cXCSS4UF3RsbLEMTQzsqnebDIP62UPHrwhl7qVcmGtSfNhDn9gi95QdnYEZg7W0ot9jbmpsw0tiDc3O3OvM84Xr98y0X1TQJq7tQ5hD2hRaLv6mvsfC+RIZ27KttGM72MulHrmU0WU7VW1ylfMFiu2hh+p1h6KOnU7uYV7pGRIbm/iW/rl3Ja5O2/YTudYyn0x3X+kWf8ilT9DhBJA1oMs2iJK5T9jSwr0mzzDn01nZYi8xpZ4YUw9CDxqdWmvK4mpkkqOF+2j8T0i4S95mYuyYLXEAXecPD6KbXmWhknUNhdWsxrMOKvFjUfoepoPsQrap1VqmfTwcNbFm1tpBJ9bE4ndsD5+Sj5LE4nJ+QBd983iuE251ZTOHQl9VU2Abe4vyD6wesoYVPrS7451iiyb8PvzKD+rybtCZ1zNjF7tBNM/kL7JW/trok3YnGXZRjR2pWlPFvkvv336Q+UteY/uE/eRwIjbDzyL0A+ugPQlBQ8rM4yX2WYOaWIchME1tUiNfWVszeTxhU8QQXYhqthQb/ce3esf667u37/Xh7Vt9+OlnZaE94GFf9+Q1/2nnhfW+TnzF+Nyxlkh3cnHQq9evVa3k8sjHhK065xeLd0ctKJ1/fqcJi/d3r1RuOr17p8NJeneQ+uUXvvfMr966epOK61Aj0R+QIz6ZQDuLw/ml8OHf/6wDsq/u71WvX2mifHj/Tu27V3o93UtvH9TvD4qDd1nUxakMhBxNWn+NyiLoTw/vVaxs3/3//qIk6/ThvU5jMRlp7OWXu6Z6+Le/aKLzOf9qE76jh0OBaBw+IqdLu1Up9QOxZ5Def3iniXpoP/3Xf4k1PBXKi2e1xuLp/ONPIll699cfR/LOTN4sdip6JB1GfO/FtVcuJlCZeteRAZiJ4Uy+ZoBKxcbDu/c6Ho/KZmQT0yEDiJ4z/oceuWqTFhYrFwY0ODPJMllsyxnM1lj0P6kzbnbpME1qIBN6nGiHo85MtnY8qA6TCpuGL7aOzgfylYmaEyLpif7EAnvsfejFllcMosVYAzEkdDL+z0y6hZNVVWOyxn787dhQ+iLTmdg5URs+N5dalaYDftEW28JJOHwhXprExMUkFVD4PPxGV/RBgs88ROfx7k5ZUE9fpoSEf6JiW40xrTZJ1MW24GPatgepIweZulOoWhs+2VZd/Iu/YotsEN0D0IwMBXtHR8lFVambttQ4yTs+GrKdIxV2+7FOE3WJpaeqqqZpOnIDZPJB6RcfSaw64yHHiNFvuF+w1yrnRs7Jdy4sGW+hd3AGf9S+QBkiOeE20Mye3kHq//pIJBtuo9noKW95n2pH/hafkv/G+/0ykPNsw+9n5Zdrjm+X3mPK7NoX8n/nYoRMgJ8rEfnn7HvHdh7syanvWE+rYW7YcTbSVu5Yu+qFq5Q78tdUc+3e5KNm34Y+SF9QIvKH3P/V/f+lSb2N+5fq+Xy/W0tP22ZuGiWfAyIv7LnebXhB5Hclx/bewNe2931frj+Xn5elv3G+NgP7/H7UF2be1T6i/waEvKyfeZeZePa3MXSjc+EZPu8q6ztSV43n76dC2zP/Vj7lPrY+xa8b22lveNTwtBbfbetzcvrM1nnnWfi4e+Z9K4i4bdl5d0nrKUxzA1W5aKEjeoLQNsDRho22lRs9ZWi2ZTvVa5mGbTXeC4O8g9olg9SDqlK20LYydduyV4T+HKqV6qa/ZOmCznvXVhebbTV8mclVeBsW3p3z7r6niy267eiTbPMad3t9ynv54/ukXTIQ26Y7Jc1n+4a+wbbiR5BfVOS9sbWmM/N770cht6EV9lCQNsVlN7ZEv4V324NaNWWuhRlfgtRvEbq9xhpefMhHNPuRFvqWARt6WQbb14PoiIw5BBRKmZjyLjz0IR96YFv2ii1G22FdYdMGWwySx59C40Pq8MfMA9qMhgKaCmg82TvXg3y4HdeLQvIy7q0V6gLrwLUk/1WwE99/4vdIJlrKVh/n2Uxu+WDL3IpPg04dka/eM7b5tWrKBV+qCvuTJuZo6jY2N92WxscgvnnoCzeXx/VFn9kSRye2wp5t5kwpW6u1TP0WdhySqpUy7kFkXF5tjoERebU+t3ViX8DhwDc4zs2chyc+sAer3o4exmvkIvosD9+2UrSp+xGtnvfdkipylCLmfKdaKNN8Hoa8gerYb9uDiI+PNu3IrPRPHe1VrnMNtte6XbJ9QfK7KNendp0XpUY9iG7bKb4IsdNHHh/F0w5CsV/W1fGx03fD5+Rtjxgi9ynYT+XstW2v5b5vbNvekz5b70/8Xoa8ybFQY3OAUrRTC1I/TOu1szM3NiA29sgEo3E52JbR0a/tutTWIry1djmSR1MNKF7cM+6n0wPfKM9qjLmUa8Iag36DbeG8s1/WaWIKYirnSfzJ+ZmchvZr0ZMHbOz12JbtQepj7L4m3vTbMFRwSJvisndsBpcmtmpga6e01z59Z99eabYv8o7oMwg92K5ZjyKxW1yb2jTpzLUOV3a60mePx36PtVv+1hZ6Ul9t5tqZ8Yo9sbngsW/zE9KT3WYODApCsmxQbVCK+qg8OSCP87l/tSplHuX+vr89XW3TP88zW7tVDU22x/0ufW0PWg62V/spIeSzCRRqWulaY6QY9570X9dFMk/6oHXu9aEboeYa13yqYw8tGI3tACHvKc/mJ0SuA601HfiuP/GMcDhMOhwPqrbGsql5qYxcfKrEhL4HFngf3j+MxdmpJjXhIw6Yml0iwjUO1g2rWS12LM2d5w/WbTr0TrKLa4LJZ56vUCuPvulfY/1uIQ8dva0dZKNAQu+ap6GTdvbogjPiOxBjaEHO98zTnPOSsYhUjyWN7YF1raxljbjQnzlwPN6NhdCe57NzbGGXXYkBX89cc8YiOnHEvzNlkOtclFrxX0rOCvlWTVlEnXkWFtur19+pnDmH16g/HO50/+o1cXV9YCF4Ynwy3xJHyuT9TN9zcgeyNvgYAQoTV8MmxIXnjgdkXrFG+Or+lY6vWFNlbbEdJ/l+UmMN9QH/P7DW5/Shb7kNu+9Y1824xlZNTcbHI+uAH8hRTQ8YepjlV3fy96/UD5MKZhKcX7ueuci/YeV4dGYAqjUl275jgYrF2DysRJkbjnDxqJYELJoJmGzI0PrppCzMuuAR8InVa1nKw/x28p1ZQMwiX34i/p4FZWKWGLi//F//F2XpFH3oORyO4qzW9MOf9fbnn0Yi/I4gvEDualVqBJm+ItDUD/gQ24IXf20rtjoXOsk6TsRCgnuAH2/+9Cfd/fADuSiJReqHIzr/j79ovm969Zc/ixGll8bNb+EE7OKPC3IeWAv/lsTIg/qwZ8u27r//XofjcdSzwBu/zsRzZiH5BDJ3Qx//iWsmqqyxdXTNTER7JdiWCxwmzdg+Y/d40dvRw/k3/BMyJEOcY8rC75lQPjCWnZhjN7k/3N2xCH037ExMKNsJTUt8R2/6LUyqjGluDCmFjG2NUpScyC7yQ44hqlJvNcqiLmTDt3Egg4p8XmSULTTKxKfW1IhjQs/EPLOtak1DBz5knnRKsZFtGV5DrlUb8YZvYjYuFbT4vZAfkqSZk6KnL8xyDfn4hCriRRvJT7sKHsSc0Gt/5hT5Tz36tzL1yCA6dI2SuGyMCx3DRuqBZCevq5303SA24zPF1Y/UB+iT3naNeY2LyMRckriWvvQd8s8dwg82Hj7OzLlqpVb4mfxsPOxpALoB468g9T1CSy43pP/g4236px0XN6T9r4ycQHv8xrGY3NmW/Tx+Y3MvqtvPyReF/tsx/AeN6I/q1x80Xf9ot7ZrW8qXbIcXvMT/HD19g5fkwst16SX+p+i/tN+ndH7j/UMz8FljY358VuqbwLMZ+Nz193P8Z5V+I34mA7avz0GfEf3Ds4lE2zPVvrSt4pm8taYgdd1skV/yrM6HihvWR828c4ZY6E152w49CH2P0IL0CcLLR4ll/04AIzKfAiJjj88rFuJeGMciznZFhGyn0F7fIOwPu+vWwjvGQg46uei8d2zYi4+PcPTZyj1vq9se/tgl24Ns6tG3XOPN+1l8T4nCIZX3rND2WPmdF7INF9FRhDYqzxzCi91lxLPZWP3RVuDfQtwZi6iwV0b6BqGl3JB2ZNNOfUMnX8lz2qmveOp77HTi2MrUb5H+QVWpVY2xu5WxVx9tD74+seVDnI08wDSSvBuTDyof7bET3xKHTR8kbPNKn/FYY4F03W3LthpjW5RMRFWhn1yILfpE2jNXaOIr84FK/LDNe/YMFiiia5dHba1fqvQxOksdn/PdJv5Fb9Hf1WRb0bfAXzKOzF+xuTjEeAqQ/hTrjqHkd8HPDrKgGr/zjSFtVA6dLqtx3SgIdux0PmctIx9i23ixS3NY63EmjV+B6FiGnq7YDj6tjoDyjBkg+CRW2tseP8MbQH/KnO+2Rx5nvsXlu+BVHpn4EUQ29OSk2kjudewGDR3hB1s750lsViFvjVjCfwlGLrKJ3y5yPynfpyJ/4jtKyvAXriGd8U77ii7Z1nNbZKMzsaYMNrnU6Tr6Js9jrkIIfZNJOXTEJjwlzwPhPIXxu2dOQbZXf+y13Oiwnuy2ZVsz3wpnvn/15J0Yl49wOQ/pbey4zBjM9JuhSLxycjUAABAASURBVMlNKukfpH6L9Ov4l3HZ9KcdemiRty3bnANLms+i42MQpr3Kp/5bwC75gr2+jt/B5nd4ffiRvKwILbCf+mSbXK0yPXrU1apU0LGmMcehr32hYD/1YetCTxutuVwMoCKkJ4jfIUSvbXKYCROKhq3UItOf+N1llaKvY6sPXlfGs7Vp6Eg9349troWDvyhbRz7ll8C2TP/Iplyx+pg4Bb+jO/zAXuVNn46dIPQg/thO9Vmkz1NYthU79lrv2LI94ks9isLvF1sd/oqMWw97wGVVawOmPuBC/yP6RYfY7Nigwm6bI6m+8CMXgum/lpbtVK8wvH7xZSOGFmz0PvQ9+rjJpaQrcXeZMTa6xNYhBlm7KOzZq017LREZu722IzsIHGzLXtG5JmFaKWFBrxTYm5X708TajG3a2B/lOm9iM0i/kpV6qzbmda6TWetYUNyK+TauQ0/HQJctMvbqS673IRs98bcoozf6sp4VWuCKP6sfttNl3FO3ZxV7pYVhW7ZTXcvO2HGPt/hzPdJHbT1Mh0lHFu6y7hKK/Wgv8QY519Ag1Kjg2x45HDztNuxF1g6fHPCMkX4L45d75YgH8egIYtM2FA29hYHcU6I3yHpR7rOkVqk7l27i6SyQZm0qtqKzIxCI/h3MnRr5FLqLMWmMaztOasRarZG/WclxruED1/74gbxtZcs6Y349O3OvyaJ9xqaxHtfQkbmYshNbZOIvZtd1w3S+oKM7fiZee9WbevpOxzuFl7nQuZcl/lbMK1lT1eBFzXR3jJiqtTFPDb+T20Y7fBtKWcmVVbKb7u5W3QdkDtNBM+tmH1hAn1iXsotns1mdtbsobrQLHT3nB/4mNpWVbSGZka9WiC5qFf2lA+0FtDNjnf/CcmusozJA567qpc66Z//5Qf1v7/WQH6i+P0mnRYK/MH4Ta2lZbJ4YE0yPc+mIn/mHfGKLL3XSWZpP6qz6v//x79QxQOCWhQ09HEpttiq/7GWB2N/l17vvdf6Pv+p9dc0kdUw8XO+Sfj59UH4FXCwqP2jmRF80BggPDL+1gw7/x//SeSodWfI+3LOSzclxx0Cd3n/QK1a181Pl/Cecl/wSFqUPd4V9FnlZpH6P/vxSVvDu7/EFvSKBqCKfxoLwXDqi94EF6viWwc8DWycuVRsTSPGXieUA+mt0NfoMOheYdz/+KGawFgb0OB2lt8SVBJNfZWPwctItyHZ05EQ7MiHO2MxqfxZl53fvdXr7TvPb93r4zx/JY9eBOKe7e2XB9fD6leLn3ZvXYjaSJ4Jlj/ozuUgOottMiOis41ETk+ucifbzWwkfgpwcTicmF0pkW61KmZDdXZ7a6Je+84h7GW0R88PDh/GvK5Lrwn/bSlxn4s6i+2q/KfE9sAh/ZhG5oS92wtPYLLkg9SE3sxB9ZuLnhE4Z4BS7h634gRukek1m9GRhMtC22UNfZ2xMLDbt8DBFuhmas84s7GZcoz8+R+fCxSsXnEJ+OjBu9Il+inWHjiNqnEyZuzN+hp8ydmqaVBd7awch7iGfPjYOSEMm/sYWzcvucT7Eh/jYGY/ojZ3YuAhdi9BW2T70VWtyNWFQiWWmPw2aJcmy1xIh2YZkWV+32fQYeujXQdHGzkIeSKgIAOK2R2CPjU5JjhRQ3e9o+2qf9v3/WPUtmtvyj+XlN29uM7Cfs/v6Xm4/pnv6b1Hf2/xU/TlbL/n1nJ7n+n+j/Z4Z2I/OVn/e3qe5z/f5GuqmP+U/ot/X2Pgm+9tl4Lnzfk/77Sw9r2lv62vqz2t7pD6n65H762rP6X6O9pyVnE8bvob/pfqf0/kxLc+OwcecQfkHHp6L62tp/0B3d6Y2L3ekz1d5Ps5z+aPgpuW2fJS4rRU61kfjrc9TCds8OpdsX6FfvG02KHnXGy8OeXkAqEcrdOp7+sd1xMbehz+j+swh71h77EXsNZY9LfWRC3ipN95t0k79kzDc9KG0/ZFPnQ8ogSN2A8GzrfAX3s1nPiwFaQeIw7u8p7LAZBevPaeQP4nOC10QIduyV6T9HIzeyHf82fgdHWf8mfgIY3sjD3963nMvtLx/5iNN42O7bdm+ym4V+5FmP9Y3fkp7pcdu2oHtqz7bKsZksyM22xw/3ud85wHh2NZhvCe3p7qghx903ilHScybxvhxJucnvg9ENO/OM+/rDV2RDSITZJ6lPaYuleiwPeyFH0B+sg8f84/4yWXmWee7UMpNKH2CrZ3Sdoqr3tHYHcJNnw0zulM/HCa+5fA9hnf22Aj9zKLgPD68taGhM/ZBzrdOHiJXUTiC6kMmBzvErj50L2pDqMOCNnRQZY+OhTm9fTOAtO6I2pZpxY9WNb7h0Hxxjy4750ls9NE3/bcOhQ7bsr2RFN3rN52ZeYON4W+/8tdK5J8itvplPqwy69GO3Mf1yM/Mkyk5zvcu6ukfJPYgMmmvvdej/RjPgr3ImFwW9EjYq73Q03f8Go35l3r4QepXMGaZU7b5LDIr39nmcf5OOvIt7nA4pos2W+k3CLuDXRJmY1Of2WzLXmNYyG1ykNK7fl+iZxPfZFMm1mDjbWV4e2x02xdfNsrHpW3lWnbmm2C+xT3wzVCyxPxemKcmdnuNJzZgXPe0g+QzMWa+FdciO/1XMXutR26loJkxSZvTAtLKj5340bheRgeMsfdVaNR/zSGxxM+gY/8lXSvv6fnQ8SFIftb+y+je0WM/+t9qGt+lk4tQg8gsfR7yOfSha9VvW/tYdbP1oZ+5Bz3+5wc/Z+YuGYTy8W7H4sf0PSV6EkNiqdY0vhky1raHLxmHQF+w9RHLwrkzD6S972bjDzHsaS/VY3OPl+Reonfs2Jmni1JPjmzL9ktdntBzPZr5fhos3CP7uPZE1zrWm3B0d+Le2ikxjc2ncit97b9+3z4NmR5hmP1GB6TBT2n7Gb8zZzZESkKKwxqz2GxzXHfbslf0i82Vsx5DC9bW549rPjo+9nEdPXM933o9o37Inbkun8npJpcyNrf7T3TmW3loGzaZ4t4V2GsMSr4sYhLPety7Wil9mLraNhsBGoNOaVvXZxDa2cMLbuszYx5fF655WTSeia8zB2yrsVay8k/YX89HsV3jXs1CEfdXFk15fsl1+sQaz4K+MDK/NrujTTw5B6M77fDOPHtM2Eo715AzPmXu5JoYWmRSDmA8ZgeYFpZ5nsuzzIGahXpNbjLTMms+8aUzHso/MkJCwKYX1wANlKq1kMc17P3D+1HPefTAGk386uQj7T6uZ9jAB122+9f3OrD2lNzlP2d8JgdVTZvPC7FcRJXn4gPPz8dx/z1gfrrKCZ8k/KKM+uT9xDqhVaNf1aToOnO/wgNlcw4baNAVNxfNzL3Y2VgpbavxrPrA82vGO/pbq8u4PYzngwn+0/GiD/PxcDyOuSe2M/f2dphYK3tgzZ0BIHXFOmvGLajEQAA2DpH308/vVSxwToej2oihs/z5XvnB5OH1ax3fvNH9n/8s3ZGP40HT3Z0qfhGDUE9Aw7fz+QGbJ/w46YEc3N1HjpXvBJKADtUkjGcRUxNuMGivpyP9l1XhX/+u/KeLxcJlvTrq1eGo9uqV7rhHPbSuh7c/69XxToe//DB+UZwBPC9nuTWcOmrCoMt6+NvfFMdla/7bT5pZeH771x+VxdgkTyTs1fffq1rTOQuxzSNRJxZXbTPgUmfCR//7n35SFjmzKNrxWVNTZ/GZUdHdn39QBmRiwrwhSZnIH/LrY0mndx9U/OXXxjTZreX9O3UGJ+/Rd4eDMhhpw9TCRE4p/G/TpGBhkDo5KvydGODOmWNbx7ujMtFalY7EMSGfWCUrfguZnknNheLMAmzqttWOkwr/01eXzVWa7u91B85MZrFVNR2YQAu2I3swkbQGh7wwYTq1jGm1hqnSBxaTqeDTMjAdj+rILT//rJkyMczEfWL8KvYY04X2NE10MzmZkZs1kZPWJs34nYvLQgwmH2J0ZiYUZlUckpucPAfkD8fjoCm5CtDbKW2jG2nKYRPZ9IvfqFBHLvrjR+pSVzXkw6QeHdXaaK1+NRlfoqNshj+xMjGxVeTL9pAdB2gpy6UWHV34mDg58bnwxl7mgLX+YQ5/+kDqwULeBF/bhn7biq1yk21J5q8GdNlsaDcIK/EEaoWdBeA7jNDstQ9N9FcK2ZYYf9tKvHpugx+ZK6u8yjJPtd82emjUMZ7ailywg7UlGftuUm4GgfFjIPQd9BttjI2eA2b1EmJ665P6c8gc+BI81/eraXH0+U6dsej48RKe7/U/h9qZw5/DmOPIPSnJ65jH15IJQZ4F2LXpXOcW45O5vMd1cv3CXI8LCDZfKp9TO+w/x4CGi9wgdYW+cOM6qk/hc2o+1fePwPuc/7+WfxNjp92ZUxuu6hlqjfFjoFJeGS9UhvwLvEFGT+bg7bze2vjAJOY6vDwP/BzjvtkZJTpTRn/K+LkhtD02+kvlXvZb/ffLAEN2Pec/upZgdowj5e0++t0Sv6L9RO/W+NLyS+3wTMU8Xs+l1DcwpTE1rtOfLbc+tyXPUOhGE86gRLeA/NGepO2Jad9iz6f+RC2Nq9O3vJs2zZf2nnP8wuzo+xQuYtpkvra99XupzCXo5fmXnF/yfDM3O7kPNn++tLQtG2jFR8NGive6+kv5oSPe7UWv9b2rV+KuMt7r0PtIitE9Ng4+8jzsJwhtwyb3WN76G05oKfconsODPe2x/liLDOY1YKl4BN/Gq/NettVD32OjJ9YgGhNHyr0/C3Mx8zFI3jrvfLmvpE6KtdFLtal8Uob/KdArPWV7QI4HgDIZH23qUGQjDaqaTBla382ztT56hSXbF5TSp1/G1LaqoYsci83m3e/C6zt9sOjP+xi8xLC2o7NSHbA9yu1gP7Y7/RbeE1E52LZlagvfRLbrUr8wF+7XHXnYY+/Ql8sHwEF45tAjT7iFVoOUGZPn0BnHPT3yaS8sCsx8KAp/6x9e2hvEM0DeaTOdcIsxxxnsRi68AezHhC4lTyWKezNE10SdDpJMzjtKDLNRZ+ebxKzYMjMh5QB8sUWeQrZVwMYq6PBbMa7UxZa2YgLYq0yVR5rLq1z0KiRgeMGYB7TT37Zso23dc17YzA1iCMW2WqGL+Rf5B75Hje8nsmwrugq963k3a+lnXEompIyvXIpOQTVyYotPwWgbzrBFEMh08pR+kEfsnZgxJBoMRaysGH3Rld32sBHZom47ZLp5II3wUoYf24GJaQD58G1H5IrQ0qhilpRV8FtrymZ7jB/upvkREkP6x86GCNlWfA9Gu6x8y7GtYUfZuqqtNkeLHERf6s8hdnLORcb2EAltVDjYHnlo6KSpJ7wQ9mAYLGwz/+mVmtJODDPfwM58qE7Mhs9wKVt4gWkEoa8lcZC78ALbso3OGpCszFNRCn1WKd+yCJfxFBMjOd6VVIv+poRDHEt6Xq69UDKP0DPio2zVmLtt6BGS8XuZu1JuiN2tnpgKHw587xN5EDr2CM8+pLTtAAAQAElEQVTRQ4cqWkBsVdjGadu0JLsUH3KebPW07ZWvyxZaR9elSR/iQcZe9Qkfwg4UXxBMHtMnoKmZa9lWT1uyjP0i9o5P2m1pBzvSs9VNxraqStlC25C2HTtO9VlE1l75qfcRhGRvtEUL13oTo2XlGlGUVLScF2V77CNNxXdiJ6/wrHEtGCmhbugkD2IXTUaQI3OhaAXDRteYJx162uLeIzanL+WwRTcBX2iQZeq2ZVvpG1rQyW0npiDtIPUg9T1CCzx0lRrzqxifyITe0WU7Te3rIaSdMtj6d+ymHdhrv9Q3hB/cttM/tI69lEHqfaevw7MfdXZ4QWTtR7r9WA/vY1gm3o6+8FJ2vqlueKQxMDT6sNMZlmXkYMk4Xfr3iw7JElibWz39U9fo19FDTUFnjIPcdwtK9oVnuVwDzCwpM6coc26lW8dmIFSmDDJXAjHZImPKDeEHRS5quNDVLzZjXzha8virIZM5xPwNndgErVOXkQYT6xsKjbqLg9atOAdzP1BIyKdPrsW2IXkIhTYql8OCnO2Rz/QNvxPfEv8uvIhGLrRCNu3oDYqGyUPQ6VNYig7ISp8z152Z83e56Lx0V6edPpEPhI6ZZ63UE9OMrvRnlGH1oWuB1qqUe4GxExsdGl1TXc91akbmxPiduA9FzEbrZhh+q1p/oUo9vmasUzpt9GFQWBk+xlb+MUd8m9HXCg66ZvSjFRnGiX7Zhw54KXMRQVSBy2qcy1mn+v5P30t4upCTKWtyGO08C4lcx+4Gugy5rIEFNNjNdZy1DwIu9Bkv0y15TP/EMZPDznM1CVNo0XdknUnE1cFGS07SV8PQOv7htSpFx8waIq4lDI0tchA6CjEPiT7cI8U8JyOaTzOqathsyDZi68SZ8nB3UHJg+ouTo1E2WSNPlELhtp6WcX8gN/MBiSbdvbqDnVmwRHJgZhyWD4v07qxGYaj5X+4ujMmRtcCJNc2s2eaHoVnDfMfa3Zz55tKJNcUF/eG14wEPu9786Tu11ohJqmo6HliXc6N+d6dqEO7ulRtLx0C/m7Qc2/jPLp9ZPDx/+KB2/0oxlAE+s1Cqy9Yn6T04nrqOZ4uI9e6vfx1cWozJMpAFw4csrjEinXAj11sNOZG1/Jp3YjU7q9pn5PL/C84Ddnj2RQ7pOxYnZwIcwZEIVvo0oy8TJPre/eePeleLZnw6/++/6oT/0SWZP+lI/yOxTPd3+jCfdCD5enMvUxa0/OqZ8ZZtYpGywJ1fx4qtGPTOIuwD+fhAeThgBHpnwB1e6mDs9PfrN1qQNX5Gp6yRC+Fv/Hp3+iAW9uXTounMDGEc8p9dDrJIezgcWK3nJYIJb9N5KJZcJbtU5O/IQOZfakQ/GqSIkWPbsj3iv0Mm43hkcV6ZJLLGhtw9429wIC8H8lLUE6+NDOjIRPYAve7uVSwKZ+JVldqByZUTDrkGvbWG+j5Org4dDXQ11kx52ZFN/GsLj5HLRS8XoCzQpx5eoTs6Yyftzgm/PJzUH84SJ+KBgItY2tAXiRWbJducrGurqM/YyZwb+i8x2cjgXavk0+NC0LjoVDXZtCVZehHRaxu1xMEu6pYl9KWXKe3oXpFcBraVzbbsFWmjSBAous6chxM5tS98yvAGmG9iiy6Kz+4LubsKla/VJXkgh4MQejAanzikT6Do2fAJ+V/B2rSn/BVq/sld4/2Gf7Ir/2Lmt6x9rvy6sMzMXbH2M8XngMjvvu99+N2NfTPwlRn41OisvPUoZtcj9Mlt6/Gx0Mb5XPlxz1Ce72U826BRz/EpdNlM+SVA7Nv+T8/ANlK/lSObvs+Vv5W9p3o+Z/U5/lMNv6y11xsN+/ZtPfxH3HK/tP2o4bG29eVBWkHaj9z/WbXEfotfmoE8Kwe3+tL+ZTrT8yV8rNG2lu1Ze8eOT7vmkLGjd0/9dH3m+T7v13kve87Gp3s/5Zr3lbwXbIgnGwq/Jt6PxnsZ9Y2eMryib+q3UN5XdtjzlXeJDXtXyJVtre9ipWwdHXM+toHUQ3sKoy4vYo/UxGOv9B47sDaaHU8k2wN6YbP9ESe6go8YO0InBnYo6R9QvdntR7q9+mmvNHstNzu2Vz/RYZsjlwg+9CT3aX0tSJbMX8qGvthJmWxHZxB+0FwqkDqfL/gYxjcWPlKlviHpTbwpGSqZuTJN6zcMxY4k26pa44zdBR3BxDt3PsiFZklB/BHbNhfTDmzrwLvxmXfkvNcX7cinPPJNZuZ8iFzKfEibWagL35UjCtnT70z/IPXIQ5ZtxV7qoT2p8w3hxLeYMx8O11nmNXQ+0M0s1MSWLibS17Zaa+NXF5kLIimhF3Q9s4W3kW2rVSl5OaDDKLY5XlDwdLPtfd3r2tfTxcZvBikxbDnJt5cVJ03Y2+RSbrAf7W+2Hv0wYhuo4q8GdN3iRxBC+m+20049OUpuJ7792B7jMDOWW75aK7WpDaTPLaLbtmz6MlZpD53MsTNIO3bSL+0Dc8W2Qs/Y5drZYiPxWzJ/mfOkShkHq5R26AN8gzLYaCiih56CMS8ouW5mHm4yBAfVis3oD3LujN74pECW0G/KDWKubfX4vcGS8p3nzLexmbmofFik38IHbDNXbLwAkoVL2mitHYhtgoqGJ7qjr6MToM9IaMdPOxCb7RxVtZY0Xtxty/bg2x5126N9e0hsM+doFb6DLAi06aCUyVfkI5MysB/1hL5wbdwQfmiB9Cinz2y2Za+QrGy2Za9Y2/hHuyexIezQcdReZW0PTmjxy67RziGcgp8y7SDtievcPO53OVulVhPfV/kO+oythTlvOpbMn8b3TMW+tLalUSp9d7CkzGGKz+62lfHo6S/JLn1qi1yQGBJzx58VC3N/viI6NnrqtgcvtLQ/hX7xJfFv9U/Jfykv/n5ONvYC27I9xNPuxJnGWoYeSGs7nBVpB/bKX6kaupLnA9fCYC8T1SbvG5CWlP4b1jGx09Z1S2tD5pbpk+vamfvjmW/rudaG9gi6YswUj6DGVDR9dSlTX6FQn4GZt415Ow9ebAfpc+BaG9unDw86X67RYnNQlm1qGqXtUbYq7v/rc8XC/cHIZV1i5lqRPIltK1s9zUWrGjomrv3HI9cS2snzAPpb/EEPKgivj3v3mWuqIQTJ18wzQPQTvqaMD4uP1ZpaK0UmxxZdYLQvZep5bpmJM/W+XvDR/LiHXsgf0Zn7cNrpU4jEJoVsD6S+wfao5r4a5H1gXW9blLpxNohQ9AQEyISUmku5zhy4th4Px7E4OBPjmbWWlOF3crC8P+v8nnFivqS/bT3ZyjI5CO9wPLIAfcTEwrietHCOGgcMJdBoI2/vVFiJuVWihRyfZVX+8FHMxZwLeU5ZGKP07FzzQu/MA1QjTUjXvFpGV/xZ6BtQDJkT63JldAMbOYutowqjZd0d7xj7s7Immn8ENXMPTD7M/Ti23rOumPXQrEM+cO7EBpYV3xJDoRNl3D9nPWDrxJplnnNDyz8WSK4TS9bQzsTSkZ/I/+iHJ8aNThwm57FfxN+QaTxTL+f1GS3PFK1KrZpSP07HuKBcB9vUdM965hk/P7Ce2klOlWUQX5OHBf2VX33Gofn8gEhX/tPEJwLKidWmSVmIjCMLAbxigXbh4feA4mKA3717K//vn4mpy8jO//Y6riuLxD/9538N+qvvv9O78S8lZx1YRJy5mS0M2nx60AfQfvhOH/rMAuwRx2d9QHa6O+j46rXKVk4wGDqyiIpCqgtF1z2Lq2qTmgu990oC0teS4mdVU2KZjuj6/nsJXYVsJ9kP+X8M83AwTdOgZ5E29I5fZ07OYiBM//g6s9CbZBX+uEqRKcr7776j3pUt+Qo9LxJz+tMXppgNTKKTOAN0xwLrKk3z7Tsd37wefjYuHLFtW0bZA/ldB4ghw/DhcGBQ+5hI091R4dkeeViw9ZDBJSa6wltz0/A/EHIT/aN34YRG0cjjjA3buHVWYhLtOZOUWBfyn34H8r1c9C6cXDZa0NEvtPgRPYkp9YV8dvKXnFZrGrnjQoGj7AvudWWy2/iO3xCUXOXiFHvFWGBBgcgvneCfI6bhI7TOpJ7veAB6ddDp2PSepX8dJ/WyZvyKLzM5C9IxJ3zKjMtjLHNIIllreXskhti+Jd+2y5YrKFQxPvTrnFBKBMuqfiFv2m3JU3zZkZ5UbUvkrFpTLiJpoklRuS8xyN4HEmOglzZ8jF1Obsml6wY95+HgXYmpJIt7hHYBF+1OnBgWE1KiLfK9IkGDi+h/32Kfm9T/+0b63zGyjNgGrSeW/nBbHPzFTqXzLX6xsm8dn8mASe+GZ9ifJ9H/KpR6cCX8oyoxuuEfZfObnW8Z+FfIgD/v5O946tiWeT4LPu/IP1ciPgadZ989Qgv+ud6t1vOMm2fkIPVg5Txz5Hm2TP7BM9yvJPmJfOd5eSFPT4i7RngL71E70hdXq5rs9fnetuxHfLGSvSDzO/e4JyRyM9qXGPql3YmrX+rGhxWr/SHPYeG9IaA69k6fxLoh7Y6ODj0I3TavFus7RXSmo/1Ub+hBeMU7YtDRk3bQL/pShhfZ1PPuGf6nENnwU7pWu6nHt04OBi62+qWMfJBYI1v4m/ZzsP0R2U7MXXlPjM5gE0o9NtMr75YlaozTxv+ScujY+Zr21i8+R515/7StfC8pvrHYVs4dG3uSGvzGu7htWusePemfvMY3Gx7KQrOt5D6+b+2trEYUhSx7dNiWvSJtsaUM4kPKYMtP9CAy+hT9ZPRBiA+tqBe6AKQhk3JDwd+w0falbeZfly/9w7MtsceH4XsakjY9tmmt+2O8qx/xefN3lZCM7iCytpX6Ps7I5wPhvLsuxHYgNnqIKT6QmAPIY4+9yO0xGBwyhqFTHTZjd8Rjj7kXu+EHkdkjtE/xN1nbozodJk1830m/EFIm3luElzwuxBr9mUv5rhN6+sx8T+mX8y78+Jx2+EUeg9Qja1uJJxBb5CMbOLKtxpyGNXZ79TWNPhKa2lNsOjZqQ0d0pWzE16pxznhAbBnHIH4v6Ixs/EnZOQfHWHUxdnzLucQV/8a3mvQnXoqxDzq19KX4uA9EVMlVkomFGONv5oB2W+wGsRH7ne9meEAXa9Md8bI5z+uKtEc/Sakv8R+EtmIZOmBrSSyDt6gTd+HTxPUivCviLLA9+tlr2Uc/8kEZ2RQL947E39GV73gz3yFjP7F1BDbYTpcB24pdO7TU2/BrwbfQ9ZXbEh+wb0ff2tkuGaSV8hYr/VE+7SD+LvghdJn+e3Rs4Cj7LNsD8dd2uvKd80xOO/xlwPTv5CDMzDPbqsMkQz+zULBwLoktMreAPPbIduwGqQepB0PgFx46fi3krTgvGveRlEHoUZl6EN5qkwkRBrhtQ/po7/gcYseObfIxp0l+lisG4YVDbNhrXrc8baLRmfpWpv4cwg/CW/WtcyL10IJ+8bMqPA/fwg+K3AT9EkPKIP0ynp2+Hd6ZOS9ZLd/2yaUZ3yDncZ7TgtSTSkyFDgAAEABJREFU704fe42r0zfIORvkvAlSD1K341NXa03xJXR9YrMt20rfDekT3LY3NfHB5a15LXMOh16tFNgeukMv8lW0x3PIKE3u+np/IsaegNHUqtRZU3BZ63dzK3mA9dEe/2wPPWeufZGzfb2m9cxXWeL8bK71vnWxI7bEEb9a1egj/GhVV7u2ZT9CbOkz7JRpiTyvfTt9O+NTyMevmLE9+g96NbUqzvlZC/4EnTLyUZRYk7PkauE8Tx+hL9fI1FtrqmpqnvC1FP1n1nrSV+gZcsTbgWZrZu2hId/huZfuDscRf663QeX0ZCG0zn38aLHo424FQ+d2KKtaU65DU9afJmTaSjNl10KMAlb8G0BestQFGB98SN3oyrPDgo85B+J/1sQSX2jBWl/PfXrL9sAB/6sqJFCK7EKMHV3VShNyyRcG8WhRcY9axEZM0Rm71cgdelJ//ec/Kf4UMbx6dafj8aDGfT+0BX/Tp6qxnHZS1uXQpKoijK7OvXzYpM/r+1dq9ugv1rF0LJk4Iy/k6TD8z5rdRDtzwzCTZ8v6wCL8zII8vTTmgK1Wpb7NAWksOjd8ia5pOmjm/EjdXZw/J81jHXbOf1ra6lFwvNNYTCMVx6w6g/wqlpkjbGpsTNg6NJ2XBy3v3+p4z4Lkq0mv/8//Jf30Xn77oPcsIOZXpN/9r39XI6Gqpu9++GEsgOY/Hx2nX9Eeg4DihYXHRjKjHzd0vLsjwA86vX+n96xeE5mSxCwijzYTXAiePrwTgmKe4r8I+L3uieH+3/+i/I+sO/68m/FTRIz8mcXNiUXNB3QejkcmrQi+6/zug84/v9fpp7c6v32vIzrOyMSGHW8l23r/419lbVtqXWbQDkd0OW2TKkp2sotf5JULzPHuXg/YPoGZk68zUcR2YhH6/PM7JgYT9zituUe+YcVdctVYoNVuS/4ysfIvChYGO6ZyMphJNTM2dkkhMsHzYLcw2dNGnYSvYjuxkN/I8QMLxwcWlMMP8svr/Ge5M4lFjmf4oU13d0p5pp1/NYEKtdY0EXcWdBsnwAOTyTNWTMz0jcyBuMNPPTg/nLjAnKgix3HmhtZ4UDkcj5q4SIi+Qy/12Bl8dJs8xKe049PC5K8PZx1kTd3Kr581JndXZCGrbGXOpBSbjRwQiK1cSHJS5SQ443vKhZwl7tAjRzeuC5y4F/qgJbYAPRjIzFL8qtZgmy7PAfJlt73KlS+UtUh8qaXM/6sjOjEOqa9gbJVJwbn5hA73S/boHTGT84UL0dbH9upPCIlzRHSxOephADOvKLKHS6dUnyD0YBDNcQPV/x57orsgYzHwT4nsm9ExNy9j8WL9aZo26UHN3FQOGwb1H3zYPLotf6kbOz1jbtJO+YvU0ffFvO55v0j5v3Snbcbsy6cBfTo/z/XbaI969jo+VX/s8fnao55Rw2hnfow6nZ8rIf/C/Tltz9F+ofpv3X5VBp4biedov8rI79r5OW9vaZ9z4FZ+a+/7bbR9+cjnFBp3kUfKt9qXZWCfzxfqL1ybvkz/r5OyM7Kf03Hr9618dGxYed49R6+Uj492+nxM/xSleJ/YELm8y+Qf1uaZf94974d3i867RT1jM15suO3zte2qpomPEMGWg5StTWoXpP2c3j099ehKGUQ+/gd5Z8p7XM/7WRg3CD15yQekc94XBz/vq8uofepgW5td7TaXZXtQ7LUcDQ4Wfy4Z0PzkbkfWT2Rsy/R9zI8H/8z76jnv9S/EOYR2h8Rd6NpItmV7NFuVJt5d804MkddfvofwjpgcRb2xv/BNYr7ky7ZsS9Cj0/Zo2x56Doxx45vPxHv9xHv8mQWI2BfbkK9VnuZ1t1da5/3TF743bk4x6tERUH2y2x72N2LEzXw2hA21k2mV8QiHt2gCnBPbBbf67cyNaNQTG/Zjf9saPtdjWbay2Va1UmEzOUkpNhu+i9rLe+Zp/An2UjZ9IYSeOZBxIQwooW+gyW6nTeWZPf232FOPyNW/8ojXdsja6JGrC61VKefymJvUNbbkakMI21w6K76emVcH5kU4e7jWPEd/6KNEzcS3n9ZaSHy4zXcYiLQGnzJ+1cWfzje1mevcQglLg4dfoQcH5mK+K7ZG3tewRoyRtS8EGoNPuVqi8mT3tU/IsZ1vRfEn5Ux8yWnq4T+HVnX5NtXI3wqXh2jKJ8CvtCs+RwKxxNKXnpbCSyX2Uyb2IRt9OySWTWbIMWHSRp2C9RDOUySO5PTMuR9g8CoQ3tYYujw0bSRV7NOyi7Fbr692xnmtw5Ivf6k/h+gNPbpsUx2RjDLNaaqRw6qSHb7GtvVLY+GaEpzH2JyRn3Q4HjRzDQ3/S2BiWBH/mYfkb+u38A02iL6UG/1zpe3hyzyuj8sT8USyYWOs9ms09/ENwu5ge8S2ZHGAMdi5upP6uNq5Zoba6dCpB2k/h/jSkdvz7Hiscf/o9P+IBz9jsD6TnNS450tmbszD39PpQblXhG7ynVwmp2t71a0XtsiHlf4T95/Ug46PQeqfg+3hu/1oy17r9lp+Tsee38lBYjhzb8n823ibrx3fwu8XucTaoW1yqc/0ba2pqg1yaLaVOTNf5q9t2SUHSBnc7vYjNedtsJ1JWTiMvG1VK5EErtUnxe/YE1vKDTQ/uQ/dxBH51G+Fbcv2IBdl5NKwrbqcx/bKF1tyFx/PxBt9mzyssdte9VFyZspQH1hnGM8vnPuxkX6Qr3t0Rk/K2AwyN2NnCJGc9IuulK1Ktpmryygjk/6RPzNG0ZN26Bs2WuhB6Kgd1/74Y/uiaysjscKuUTmxVvTAWk1szNiZ8lwFXGYBb1F8jswQRrlthq8DKNRzz4tMPuOVS1WTTCwT98JA6JGRRcBUeudcZD7mB4j5r5z00MDMs+bCPeDYDsqzYHPT/HBmTYtzllwr6z6swwhZ7bZ+qfvAMz42I3LuZ6wtylrGmbW504m1tzlrQpDon7GwS/EHwWEv9kccWrfkc5XzSuDYue/P+Lie/1ZxzoT79u1PI0+2Gb+zMsd7WTYyOJR+jXpglw74yvQdOYyd4APrkB9YF0yus1Z5Pn9Qa6zN4fdCvlZhaeJ5ZeL6czwe0ANY13pgDNPvkPixy+gQE7k7P+gtyLqZmgiVbPG+iyu6bpAeWHMLPrBG+o41yXfv3uvDhwds5R42K/Miz1bhZ2yiiSEe/sWX96zFvmfd8Y41vPf0zzpkix+cG10zphbV3fdvdFrOLC11FnZnLSSyubE4KtmWuJkc/vy96oc3KkkzSqfvXokrhXIzPTOIZhH1wWe11vTquzf628PPWvLfpOah7OHnn/XTX/8qvFXHcC7UC4FNLBBmcH1adNfu9Pavf9OZ4N6/fasEc3j9Rt/9279JLNpG7tWfvleSKwb78MOfdHjzRvlps7Fpkp8JUPhqFnPf/fWvmllVf0VsDTtv//O/6MbEY3TvGJhOjB09SWCrpmpNh7s7tcNBriLJ78UbjaqsTIK6vyPpk1SNDFBAn0no2rAW4jolJvzIAnI/L+RyGXFk4bdkZZJVa2pMsunuTgfimt68UtFn5kSa6V/41u5YVOfB4szJb1vZ4mfKCdk8yFaVhv882HRsL0yh5MitZNfwJ7Sa8JeYM1ETX3QcXr+W8N82Q3hWZ4yCD4zT+7//XYir8K/gz/gUKBOdzhP+CXph32DYxodB7yJm5g/+uLCL/AKvEwtVuUxXp6rR39bCOCyR4QInDCfXRu/heFRjLBbosRFeIT8VepFr5FFadQm6iEHosqGBBZn0GTza6euCp3Wb0F3Q7VoJl2PsLxd/BT8X+YXYU6Y9+Jtu4hRzaNDwMypsY7YP2KaLQ36CVtikX4jpu2FBX2JfcyP6SsJ2BwsX5x4byIQGA+YX7oxLXvKjNz0Sd/xOvRW+pII/M3YuRqHQiTk12sQB4emevN3QDS3+c11Nzyd42vk3al1cfGJoT/uNzDxRw0U6N681/7+3sSeWvzVuM7CNxbMlwmN4OP/GhKTUik654nEUkf7t983usyXmhjtdYz59FIMuziH0Uf8LDZGP9k3P9aSIBDaetEP7Amy6Xiq/QMV/f5HLWGSMmFfXeJOzX5LzqwIq0RFc9ezHMXVkvnaPvuCqEwVpX5H2BRS/ar/qxNfn6r9K+bfOvzoDTN0xZV8qf7WB31sB8+o6j2/rm+3PBXfb7xPt7blvlJ/TH7ubzC8rbcv2L+u869XxN7A99KUe2Gt7J/qLqp1nx8CFvh1CC15W+olc53qRjubwHCB/zW5bdYF+0+02hk15nF7r5hnbXt8LQql65KW9R3h2KeOzp39pfWEsFt5f8qyfd6Tois6X+kf+aotQkvYNWx/bsh8R+Q2PMvGZ9+sLwV7jjVxIKTekvSG0rW5vNgp7G3jfkxHZgyZ7530lMPmiKV/yasf2InvTEd/Wd7JNrrVSy7vxuH6E+jyiP5w+ziHeqK82LV/shR9bUWU1ntvgpZRU1WSbGmR0pGJf2hkr3ls75S0iV8id8+GT8VyAtf61KvQSG+2F/pHdsGAjvm7t1Je8M26EmzLyIXXeLc/j/blw1JAs25Trnlwllugr7DNBVwbH0IK8I+dXqvlWkY9eM75HttWa//Btq1UN2H5iI77YGbvO6/yi4bc1ZJZdnONd9iKny5a+l+roG5lG7oeOjXFT2lbjO0J8tLHLOIgtsQS2FbupQx5+2FarNR5dtn7pd2leC6aKwosP0RG0Kpk/AYaKcWwKPXIuUxdxd+yCodfKZlv2U1Rram1Sri/R8ZxcK3KNTKunPttPdaVvQYuv9se88ONjyiBjeWbxKmOcemgyx1w8ciIAF22+Krqs5FhsV1nq+z12g9ASS+qZQ2e+DYU2Mz9DD9K2LdvKuBv9oVVLrDXoaYfeoKUcuvgYOzOPEscTZCDSIXANnWsVGxfdaS8MqP2Ulm+O0RV+4J182nsUfeUapM75fOZ8Szt0lwf9ucOmv1UxP/oVZeK/nNvJS/zLawiXceW//jwTV+pVkUtNiq5YChb4dmrPWZUKXvKXvAbxeZPcnxfLmKcaebetbLYVnzo5Cz95T5+FxYIrsB/ZDZ12YK860m/jpUyObMukMCAayB27NdCx1S86UsLUNB3UmP8T301TLuQdYTVoNrpA5L4EVWv+F3K+6bd97Won5uXa/lTFXmXttX8fvi/kbMG9NR4TZPCxHqm1BqbBSky2R721km0g+dCIf0JncmRo1u3WL/kK3bYSWxB6aEHf+Za67aEzvKqWYsD4e9s3/KCTsyprRfKYONNe+1cVvFK2zUZoaUdvkPotNrrt0X9hfEPru7jEttKe5rdf4goPkRFTv+kX+udgW/aak37RmT621aoGT2wbzy5aUs7/In8dm4PAIXV71Wc7lItfa75sy/S3rU5OO9dFhDgVlnHfyzld8KNXXAzMc4gpya5WM1a2Yv4LHZG3Pc71znk8rs+I2BykMR8o6NtTKPKphBtfUw8K+Y23p4cW3nMQfmGZE3IAABAASURBVG6yNvHgYNobbKvIn3Zb9G38lOFXW/OZuRd+47kuJepGTiIX2KuNhXtArtsipPiVdmIPCPDRGnzLw4eptVFCuuZCbK2KowZt2M+YYDj3q1zzgvgSodiKH7GXdjDha8oNLiyC6IrNXLdSFnaiZ4Axb7XabVzXirhGP3NeocjlsQCZedDM+X/xCda6mzxQW5irbqbW5SZCX+cY00WB4XV1+Fbb4meOIKj8Q79DNS2sW52zRsS91eFp3VKNjtyHAuNnOzTsWB9YL3xg8dOEMIVGlyXrjwMzLXabzAPK5AyKbCt5EFthu8hB8mRbYs+4d2Jacg0gBxNrdnd3R605ThyJpsutxniJvGScFsYrEFvVhA2UUYfN0TocjrINvcYve4fN6pqmUsOOiWNmMTiLsDPPvHnWKPxbSEIsKjKtZPwd8wH1jb739wdoXaKd5+bIdnzBOezMesea6v3d62G/0JdF5HvWDIPD8aDWsM/86cTcGKs1brF11bA164jvr9+8Vn5UCEMT90MxpvlPQx/RUU2s8/KQNR0OnCyzTj+/gyD5hzfS66P09/dacCRlcH77DiZO42gGVmxZWDyzKHwk4e9Zbc6vN+Nk3d3reHckyBq/AEZ0PJhMd3cSi7R69yC/go86fNKbH/6sxqy5p98rAp1ZeV/Q18EH8PDwHn33UTMQO8dXl7YHadgS+vOfiz6gZ2blfsa3V69e0feOBeYPjPsyElQkL78IntAxvX4VF+To4fDmL38ZCu1BIGcMOD6Nyc4F5ELVwkLvwoPc4XgguZPOnBC21dCZ/0x2YwD83b06uTwz2ZcDk48J0bXQ96zEYCO/SI2/hbF4INb3rPhnAXRiXDq5bpxANicu9c4En+6OTIzDGODGoOY/pd3jF7rr7k5Fvxlf+sNZbZamU9f8t7c6/fiz+jvGlIX2kaPjgZhXvflPVN+TJ2XD1lp45CqLyxM+xL/865pMsM6FyI0ZFFnOFqPreLxT/F64IMxcGJJj24OWXxEXMnKxA1vblhi3+pl+sbG1U+bkqdZUrenI4nD4J+Ra9BHzgi8EovzrjmWM5MJ8PnOTfWDsoJC3Vk0z+T3lX5vFP3xOHBP5Sw5TV7bOIb7Bb8Rc9IMi4a5tFVA2SldpItfVyIMwhR2KsSemYDR2hzO+jn9hs5O1LduSS9FvU9dlc4dHnXIsFlH96h190Rs86VvYCSBa5sg+/Oqp6Ik9LjRiK3QpoP7iHlUbXhDq0fc5PS/0/SJy4vjd9F/yM+baF3mzE9r3TX3H+lb9DTOwTcBLyb1FWuudsjM3epr6PbYo/hw+Z/dz/cN/SUd/ZEQs145Hyrfab5KBkVg0bSXV/X5DvmnuJb+u/ptI7+bH0HfbHsRvh28Z+BfOwHbGvVR+fWhPNT1tiXvKx9C37RMZeC6DnxD/F2GtUeXxc+adbOb9MOXCB4Gq8D4dxpfIfEqDvdqwrb2u2N+g3Wav8ry9sC9PZvFO7J9QjV8fw67hy1aO94hBWQ89iafaeb/YkHe4vOcFrU1KO/0DRH/RHh1BOseOlPdosaXM/TS+0/zEHolbFOOx8O555j2x1RprVESuwSvzjgg97cgW9fB/LWzL0T3eZRODtH0Yc5ST1w7yi4NzFv/wMe2w9rA8muFtcUzotKOz8zHqPBD+EOSQekB17PaqI43omA6T7Mf+40N1mGAff/LRqpTcdd7N7J0efN/iodvQlzJoVU/aoaWnnWNa5IJ4U8u7+4HvAqm/DKMPnehN7K2oX3V5dGvkJN8xOteFQZCVWI58TzjyHeV4OGq6zFXdbLb5TlASpZ5s0R2s/iYP21htYluebdPdG3mUj74I/b5C22ZsbvVdGZ1BSJn5S5/5iPmgdmhqrYadotzrj2xgDrbVpjbkFr5vZcxtKx89M/bpa6/jX8ll0YtdbP2Sv+06C0mGX/aYvwvX4OjujH94e7RWmg4HNWyH33PNuOiL3kC7LXrT7NHlNS57dcRlvt32gcyzILIbTqezMt6Zu+k+6NfKaF3zXegMQh168SkLRhPzzvbIk7SW9qWkHdp4p7XGVuSqTQflRyYhTK10oJ15haMauvHh1lddt45PaXTOqbOqESPnQfLVqsJQVYwFozkOtmUHpTGG5Nc2uuoKuNpvI6c7wqpXFz1Wts74pAw6fqdcmC8pN9ir7Nbeynycr+IbYL798aE+cyw6gk3mubJfbNr4XiXbA3tZ29dm5DdsxI6vG0Lb6vEn7a+HlXga14etb3SmPnPfyFzrp0XJje3hr/18mT7JxZlvoxNzw3ZI9F1G+dzBXmXmkcd5+BI528NW6kHsb0i7LvlLfYO99inGZqOlNPnu5D5IeytT38NO/9qT1MhLYkl5q/eJ4K5he9eSbA+IrV/Gj+oX7/baP/ZNLPuOtjVxTiR/RU4C20MktmwrNF22Ijc5jyKvcV8r2cjj18IYbH2gjHHLeFr8weeYGpo80NpRZ55Jc87nWp25knrDn1wXbKvVqn9qTcnjRhdbZNPPtmxDEd/a17lStCPfyP/KGWylzx7pP64/yK8SLx9tDzuJcZOyvVUHL63hK/7aVqOcDpNyT9j3K+LKwlcWBg/wkwex2ZZTXkCBe13JY+6hyVEwc24ljvATa8ogNhLTwnV65n5z4J7isoLwrzA0sLVtcz209lt0pR3fzpyTQezikAK7wh4o+kc+pQs9jPdMn6yNzKxNlQv9jTjm9d7DPSj+LcyhKEg+RLegHZom/K7WBjdrUJExOXO1VCOGC53SLA0Yf4TuZdWNXRE/p+zgOTeiTreIBdy7GmtTd9+90nQ/KWs1+S/QIYy9roX7SnLbadFr7B2aiSEYvkJNvISt5KTha+i25Ytc5l9yMNagGK+OQ0VuYAsxVSN/qaDL+BdQveym3JDYOufKWRMLtkW3znONvQw9Z+I9o7/QFZ0T+TuyNiWZWGawMA8nrZs13R3kI23kk0/jR3KQ+EXMxdiRXPWZDJDHnHOJsUM/Hg6wuhZiGXnintc4Xx/yI1H8Sh0uMssALqhwmK7KwnT8umM9NGOadtbAOrpwhfXeSFGr1nTParHK6izQ9g8nzfH337+XWKjNgvD8l9fy63u9/b//Q9OfvtPD5VewS3RUUxZ85VKcfHj7s04YOWXBETnypsMiiUVJ//k7ne+s+4dlLIKefvxRdCL4WeRC+dVvJwlFQo2+77//k4q/LA5a1sIC6UQCenTFNnj93ffKgMzLSWLAxAJoo09gY5fJ144HVWsyMeZhDKo6DwSdBdFiAZvsaX73biCL3Qs+tGnSw8/EQhxJ2nSYJJJbLAhP+JdFUWPH6Ow43/ElMS5MXrFI6b++lX98q+ndSdMZSUJk/Vfl0oGBFZttjlJ+0Xx8/Vqvvv8eVxaZGI0t27T7mPTVsE/fMTliAzTa98Qn5MTEXLgpJFYdm5a7pvnNQf37e70/SNGZyfHh7ds1161U2BGxvINWjT74nVzm4XnYIabEk9gO2Em5nWSFzXqYddas2O1cZCChc/Uzsp0TJeUYYyZvx2fdbJGxzUnTRqyRqdb0ZIOvKmVMkrEzY2cnN0jFR8Y8NpQEMxawlJwkhjM5Sb0zpiOW+IBA/IptvbCZ8U6M3OWU/to2+qba0TOA/bQ3RG/qW5l60Ar/Qep72ETE+WIbM4mJ2RSd40IKTSVRj75nQVwKOlr3oElCYUFkLqf5Ecoq7DKAhLkoOVY2YhM+hZ4YFX9C38rUd+jIDox+MDDJ8aM9MhmDq76PJH4lAf8W5tmv1PIF3f0FMs+JJDHBc7xvtN87A7npb/i9bX3T/y0Df7wM/NLr1h8vkv9pHn2L9w+Sgdy+gz+IO/8sN1xW0Hn23CO04J/l161dGz93uOX/1m3bvMvwzK51K/K01jSe7+1Hf/RrtszBC2roLB6rQ3hUujA2C8/Dee4O0hYikY9U3t97ntlphE/BuwZHZDh+cre3OB5j7Tx/98u7wCc7w+xDdn3XWesL/j8FYmO31/eiNFZZ+hFb6gsf3jr1jTfa6F7bixbiD/rFr068QfifwiZvl7zDRu/YeMSC7/h0oS3Y/JTujZf+W11VEnFObaJYxzL8jFGQMQtc5D3Qy1urUoG9RHQFoRV2Upr3bBt9YKN1crnlMHbzKwUbmXK6DNjGxxWDwKEa/l/mjb3y0h/W4w7f9mhvvmQ+tqIvVHvlTa0pqEvb9oinkAs90G6LneiL7ykjt7HTDrZ2ymXMgT5i2Nopg+hyefDSLzptKzqziGevPEdGH29bnzMfYgOmHd9v1rkx8wE+SC8bPeiI/oC0K7ZnPgTOzOnh42U+DZ37OsILcnbJIPqCyKW00Q3icxDags7Y3mRCC7Z2yiAxxo/wvgTRa3uIdo58qpDShmTis9dzN7ptiOISQyyJkSoNdtr2Oue3uDeebdmrjtjKfEm+jO7I2Cs/9aIe320rcW/xtswnvnVVrXrOjEO+IUVf/Drx/ejM97PUA7HFBsV1t+lL3jsDOqHL6Aoz3/Miu8dKd4rheyrhJzbbzId5fG8JLYjPQScPyf8mn3bqCzY3e9v5GHpodvxatu/JYhLxPXVRvk8GkVuil/jyPawzbxbmZuwG4T+HBZsi2clZysY3JMuozyivPToyHd0rlpXIsUNfuAZ2eMkPpCf7At1MlD7yuZ4bkbX9RC60DWGknhyeGb+UoQW2ZVtVjbK0YDvo+CG21DPf0q9jO31TBrCf3cPr9I9s9FbVkOv0D0bjckg7cimDkLdyTw9tIWacZK8n6Nh6GZ2YHvMe/bbHPSdx2eaZI/cNjW2aDuj2qL90sD1kbKN7HvVObNGXPnaluCI8O31KNfKcuvFhke2rXCq2B81ey9Begvlm30fsa3x2dKa+lgvX6vSNTEr7qU675AGHfUUnlmvjmUrH5p7ckQ9Ci76Uacd+2lvMoae9Ie3IbXhsL5fcrP517PWLjVVXRVSpF3Nrs7PJ9CG/6Vhj6/SXrJw/nJro73y/ZTzc1MZzw8oLf0ORryDncGxEByS6py/yI7996NJu65xDacZy+qdf2kFowULfjZ5zLLDD0fAxvD0in+tXdGx027IfsdEjE6SdEolxjTNTo3MOrboWnVljCCKXPLYqljSOQ2f6bch1NUhe5JXqWivp6xDRbVMLtvpFpqCtvdbYomfBj9Cip7VKlfHwFTZ1/Bl9rZHj2IofYouO8EJbiAMSa0OTplxrXaPEDdmW2CKfcc51PPWU6Rt9KYN5OSMpefzFJ0vUGXAlb5ERW7V2XcANXciUJx0Pd6pqktJv9dnEILb4GFurLghcw2fuJcuJ6weOpscGmoKNkLJCpAVX+qFk8NDPrBt16H3Mk8SyMJemA+tVoqeN9a7WSuOHhfBs68S6T/wv/EnsUd64F4eW/jk9ztwbouLM/S4Ib4NtlZv6uatnXQi9ysa5RtCpqZGXcX9nop2RyT8ACCOi0T81rq14V9Xo0vTAGuLMs1VsnGMb4+m/jqFQbeAqAAAQAElEQVSV/xx04sOwhq9lylLk7cRpfMEf5hIcxZXOPVokb4HWMRwpsZm4T6zR1aVf0c5a4njOgZ/dvuhWMb6zqjXdv3rFvDqOdmIIKj8PrtZEutVxPCvnesVN5LtXaiTIBHX+f/9Lp///fygLmzH2+oe/aCYxE51OLMYeWQxlisSuylJBX2hR6I6V5zreYfRBh1f39JPe/++/qr/9IL2+0+G7NwPCm8jPJPvv//EfIm79xMLw3/+KLEpNEoqAY8foHnv60OnHH5FhkfnnD+/UWMh9/+G9Ht6/15lF25mHurHq/fe/jy5moVP4E3s8felRl6ib/vdqJCoDEzwkPtoTk7JxQmJuyOXXyTMr8K2KCxLR4p/wjyFkMs/YJr5q6m+O0vevWDi/0/vT+xGX2KL3Az5TlaYmtdIrcpXF5g9ZcGYhNeORl7PIFvYzyAv5WWKXMTO2Fy4YrUoLYxf5ERd5MYrNBOoskmNYE/WGmzgHJ1FIC5OKhuL3e3I48ktfsaW/OOTES+y2ZRuOMNE1HQ+qSz5E7IvQyVwxdQS15MZB7tMhveCOfhFLXkPvmeVUOjbjS8qZeLaTJnpgq+NnoMjl5KftsiI3c4LHl3Y8qlojjaZbAafrilE1NCn/GuJwPEpWApHtgei2qaMXjiAOfmccztgIfwAZ7Tbbu9bT6i2ravXLNuo9hKlST5UMjXxQJkkhKTKWXbQ8kLptsQ/gJHT6cD5e61D2+5bX/GOHPf1J/RK3bTF4GrGS7yEDzYaexlamvgG/Z+blzBxMv0jusYntSzsSe8pvWN90b+VXqyafYwxuy72i+L9hT3+pvtf1ksw3+u+dgW3E9uXvbfP307+fU6n/fpa+ab7NQPL9Em5lH9v7ebfVH7n/iNpmNeVL9l6K65b+Uv8voe91fYn8N5l/dAa2EfpH231qb/Pitnwq9XHrVv62/XGPr6Ps9d323PM+Vb/t99n2v6DAS/HziEk04VI8s4ez4Rn270zKM3Pw5WY2X/elVDxXB3s9+VCQjxhB6nve5+pL3q9uhEw7oBj2Ut7C5gPD9jwPc4vNLhW81iZVa7LzroHAZY9ckOZjmRfJUH5PdNmJqmNkRec9Y501kMbzueQq5EoT78eN92jbtK3Gu2nVx/HospkyoPjs3slbx/Yen+vU6fM5mTUWvhige63TA6fYqUBBx62efETa0zbZ0YHDxksZ2VYF9fk9/HzIm3m/jfyQuuQv79YBXkBe8586bPILifx3/J55X5957+sXX1Paj17Za32j25bLUfAE+Vh2vuhZxy0ywFb8TP+F9/6UwQmf43vqoUdZ6sPTiy+h2ehI5YIhA782+oW9+bTxU166EO9FCELoG2I3secc7pfzcvh6qdslg4V2gFk0EA9xLMB+1AuD3SKlA1J4gcYWm+mTchCuh8yfR1zJl0rk0y/jlHq1UmCvum1s4lhyfzhMo9fCd5wz3z1GbPiZ/unbca4jG0RwK21rom90hF7MuQPn4+n0MH6Bku9X0dcu5+e+X3wJPf1s84FyUn6h1VpTfI4v4QX2o89pb3BZNkgJNvoozazF59g4M2ce+CZ1Zp4N3uVAV8X/zHfbKqDdlrGNH/E7OalWfM884x9fvTK2yRe6J+LbukU29cxR4UPqe4QfcBpdybER/fEvNsNIbCmDJ2qY6E94ZRWIzHOIvgFyYeTia2BHWjdb55xbBsKIn1XMZRoZ05lvPZ15QVO2ByKzR3j7didQQ9xoVNX5Jok7VDMHKXa7HRpBXmj22k7/kGyriMOOVj3ZFr49xsdt3oZpG/mmjPHd+BFL5oWG7/rMFj1nxjc6I2qTC/TZTlP2Wo7GMwfb2D2ocY+1PeTjx3w+Kb72cV4tWksyRVL6BbfqEnNHPvStTD1jeWZez1yPYyd6z+jv6An/U7BXn/YytkezX2yNxuVg4g89SD24sIgh/ieWdezCCzb+S+XC9WZbZHlOxt786SNnM3NwQ/xIrCe+DZ+45gThnWgnD3t9kd2341snR/aqf+OF1i+x21Zj7GLjgYWXmRx3+ugzW2SCWzHbauibiSH+RSb1M3PsVm142m3JUeSEb5mXtmXn3EjOF65JJ52ZB+Hd9s296YyNXJvttV/O64xU5zoWM7Ylxldskc/164yfkYF03W1s0jqTi/xDLJt+tL92t9d+8TX4XP9IF31SDqQO0s8OJTUpfp3xe23lXO/a60/dRp59k0kZ+oa0bY/7QWwGutlCc61Kcv1Ofs/JPwM5ckc97YfLfafQl7zavvoTWtTaHmOZ+plxOtM357tkbdtmK+0xJtiJvygjSI31jVxbbCuyC/PEtqIncp22LlvmyML4VWuya1CdIzoXrqGBHT8XzfgTvfG1w08pmdwUR3oxf3KPPxFn+nXsQFW2rOXlvxi8sEaRBWCX1e4Omu7u1Btus2AYukq6Y43wxPodi2qK7537xkwesp6n3Wav2g/HI9fWSW9ZM8s5lPlc1fCp6KnBa62NvIgtMZ/Ql3XPD6yjdWKJpmDkk54LtDPx5lwTdgrk+nqHv0eea6bpoKzLyTV+alitabxvcP8/3sWfptjBnGauazO6otuNXJaVMuOh4WFXCy1J4n64nDiPubfO+FhV6qN+Zj4vyRftrvdv3yk+Zn4tjFOuc5Fv2DdG38HPf435gWtVfD7gM2QllnesZ76H7vjOmFWrpul4IPfWxEtTEhJn49z7BxYsuYnUn9/o8H/+m+6++244oCq1v39gjKz8CR0PLGaemUytNfm86P5P36tOsz68w1kwHe90wjER7Ku7V+MXxFbpjEP5lXDKiYXk6c0bvX7znQ6v3ujVm9d6890bfeCiXnEWu1nMxahMPWVnov3pT3/SjO2UnYTHh+Pr14qudpxGXNPEoJmoWBTOwu/UJh5AFhIJDd1iBV9393r7Xz9qYXF6YkCYlxpbYrKVE7xjx+TJtuySq6lnwnCz6QwWDeX/vzHTnvOTcXRPyGSs7w7Hoc4cp8PEg+6dzB8zQEH6ZNCrMfB0yAB2Jk8m05kFbdmqNqmiT+uWRdgs0lYj7yMnVmHH6yBqyUQyftI+IqP4yESDos1f4f89OV8n8RQzasgGIz76VEM/Os7JE/IiP1lczwlKVcmXkVnU5UK7yRdj7WokuKtS70I3dPQlJhdxRpcQASMWdFBVLkzJa5B2ZOmsauiDkBPUqvGnOECexVyYma856YTeRq5S2sjhj7CfEyc6Rw6RCT80XbbIhjaa8FfZ0jjZ0K/oCSJwKW2nBcsyMQXVGjQrXQLFR2CRmyusbB2BjEUwMmGvuihXPo6n8hG6sDCw9usUF+xkbevJTZq2EBtI3jbs+iQngcjBlZx+5PLa3lUKXqvEFt9rx3m5mrhf5t5w4sdzuBHbmjUd1lzg10b7uvKSoJxIA/vefmwMMdqMrZ7DoyS1CFP8kfa4tENnLuzxR3L1iS/P5XpPeyJ8aWxxXpop9rF+qh7Z3xR7X5+rf6mxMTcJjCn42GXXgDXm5SPzy2rP+bSnfZmW/+ZSJPea/61+EzL3unHPfank2q/nwHmogKu7noW+bNvrjr4nfuDzoKVcpD2PZxcekPQykN/rvq0Pvcjsde7rQ37+shj+laVIrX4Nfq/YN59e0p9LSPAS/x9K35zdyi81vsnflrv+t6yX2rsuo5rc5NwfjecOq6I84zwPnpx5nuk3eE5TaLZlO9UB20/ag/iJw2ZnE7ltb/RfWrrwZ4dNz2qHtwLO937FY+ybnMjDQAgjdRyQ17iOUH+hzBB8ClH3tejx5Qs7RTZYxRPXFmvq+L0ynhw3edtP6LeNhZg3rLz1GFquKZZXAsfoDEKnqchsSNsu3te1QlzWuRbbVoGtz7UUW1QHVLe9Mx42bxzkpwP7sb6X6cht7U+VkduwyXX0ph5/8VJ2nEguc69Y89nR35GzV17k+oWWvhtCS92JXcQfoCLzRdCC1F/Clo88F0ZPsLDY07GdemAZ85a9IrTwx7sTjdE3NuVYR1YD9irPKxPTPnMGIVi8aPLu25E25TLKzY+wg84hoBArZqPIYdhlXFOmHWx+jHGGsPFSBpDYDXCLuPIRr8jNzIel83wavrVWCpAYbVzXE5RpW4n1UedQqbSDtFLaq2zae+T92ugpEtKxHV4+bMWffNyK7tCiY2EM0DJ0DxrnSehB2hvS3rDR9uXg0XfYxq8nPOix2ce3EuKvxqMQ85A2U41UxIMacaffpiv1IO0insSU9kIn26kObPzRwJYuiMSGQeOZe2p8N1rEx8QZH+gBzY4U9bHjF/pHlYPHTCuOpfGFkr4ZU6cf0AU2fJlvA5OqtdUcsoJWbhzN9cIXm9L5YcYHBNin4jsRejadMW/ne47YrNiY2kENucZ3GNsa+WSOJfYrMpaZzNAFZr4ZZsw781jQI4dCmVymTPsJyFsHg3cpF/Rs7fBsj3Op5QMpdRv/ELCtaqWFfpljGa+qku0BsXln1zYUQkM+ldYqxYCNDezaJoyMR1eljmzm6+Zz7NmrHnstoyB2bA+7hQ+RS/9g62vX0Bn5IHpTJsaUyZfLQ8ZeddlWtuhYyGnKCg0yVx1FPohM6EHqRDmKtO3HmKhiZhk8VMj8QVDm2XhlCIt5IZA5kXLhnEnJcI5xuPo7tKyHMrmkz5BDx9CbVQNoqWeeRX/4gVVYLqUuchz+htA2fkqyhjSyyMV2xrphr9AQ2WDruy+FwzbWQcY642L62Va2tV6pDtiW7Wt9VNCRPCTva/5xmfgW5r2IbfBob2Vojxga0FkXrLqjy17rkVgSF3OvysihH2WRCS/Y19P+FCJre4ikLvz3DmmLeRRa6n3YIoDRQ7CWgUvzWnjkbYujrvR9ZeL83NqdeGzLXhH6wn1hwfZCvFVtnGehB1Wl1mrIF/WqNtYEwuvDx/Wc3NopjU8jBvShTIbYqQcbfa135u0M32rkuNEPS4qMkB9gLAVqzDS41ONn+pebhN9B8hYsWUdAoy6bbdXwO+faIjveCLc69aKigamVWpnrsihLffwN1qVmwVa2Tg6D1CWjv6194ksXFCvbkBnVcUDZgo5LHQE7PnXlumo/0tPP9qAjdi0LWtp72JbtK8n2k/bGiM4NG22UXSNmsQ0+eU8eN5TQh0zKxtin3BAZnNMeG21hfcTotD1yPTNXFjKJOo7EzDF1RGRHUtdyak3ZEm8gZF1YrVUuYx9+a4wTejO/bezge+iW0wWkXGGjk7nD0MleadJaZtgU3iJlbo06bal04r5Z1QY9vCrWtyQZf9K9GnqtsZk+din9EVD6DQaHjpHOhbbH39y3yWnDp8jnujnje6FbsuxiTCjRh7gkK/eBM+t/J7DEdmgADqZKQp/YUKPG+X64O2q6P2osCNOel7Pq/iC1QtUYCbqsnWroo7Othm+dJOU8ylpQ4YuwU9OE3oMWePHT0GZ8OT+cOYe74mfW3o7YrDL+GIkm099VcrOqlQpeA8Z0eW0jTJ5POrO2gcw7jQAAEABJREFUZ9HCxsx1HBGdOZ/nkTshM8sqaZZaMQ4I2CXbImHq6O1E13Fmwxk9D1k8p1ziL+uYC/fNjOVy7mpu6oxxx2YWdOkqq6nIw7q2WSO+qsYrwQFMuidGv32Q0ev0YwH7u++/V2v0I0/vWJet6WHRw//zX5r/9rOWDyeYB83vPujnv/1dvZXMouyH9+/0ELB46mpSKdGLGKgYhGCdTKRv7vQuK+vIZiH19eFOJxaHGcXErgP6ZhZ9H5DhCq3peNTh7p7yHhsfhu339I1Mg45GNQ75FwK2lV8b55ezxKPoxLiYf6pBsB7oe8cCaP4VwcP5g84lLYWPJFYfeIBmQVXq/NETfZeK3uNjZ2X8wMKxWXj263v5eJDJwYlEnViEbtQzIJ26bFWhnNLVdHj9RkcGu3hIPmD/FQvZ9eaV8t89TyxmcmQQstCdxfJhF5+Wn/L/VS4mJrPlMKmOB033d7p/9Up36PDdnY7kqFrTGf/evX07/lVlFsLzLytzwiobvpAmnZJXYsxECflM3YeDziyMZqIMu+RqmiZFJhfAztl4YoE5YzH6MPlSOof5rI6fWezNyTXhY0Nfchikr7HNGSclz42cnLqKcJZUOaEX9M3YjL0gao2s7VRJpZl3Dd8fREPZluQLfn757OgPkXb48eM4HXgZOSknieQRS1Ee2oHJf5BNTjlLYq9GP6Qo0xZbylwkgpWPL/Brs4VM9rRjPzKFTuHXFeiPzBX0n8n3hpEb+fqn9KelIIM1yj7OC0tp6bnNDvfCQQepHI1Q9xjE62HjQKC/20Tlsm8KLs19kThJppLjQMxtuSRHn17cbCPiF/l7htFnf5nsvt8X14lvYb4vmbsZry/u+CWC8XvFdrSe/xP0FfpDbsarTwH2H3T/lNd73qP7G/WR8ljbeJ8qH6V/i9qnLO15v8TWbf/b9pfo3Pf5VP1LdH2T+foMfCrne97XaH7st9bM1ekWgvYI/eLN9NxA9dv+h8rAt5F5OhxbPj5XPu31rfV7ZOBzY/BL+L/Ez7wXpF/eE1LeIvT1pX/WmefMvK88lek0N1Dd7a3VeEfJO1hVItKLW+cdYy+T9lWY59x97339KkMl/Yvn7fCralzj84zfeTbOK3voQUdfx56dFh3Z0+6DzjszJaSv2jv6NnxNx/S5ld/T+vDFMu8Sqe+Rfh27KYOFD8dzxgh0+hnilwLRsY9+2GrTJNu8dy4DqEsqlV8VnPkIFLl02Jcv2YpcYHvoHHXea/MPxmc+TB5akyFuEPXoDaiOV/mFj1F5x0/b9niPnvEj83GT0wubbZmYAil1q01NJ3Ta1Jkr+cgZ/UHmq23ifZwL9tqOv+krNpc5frzbz9M73x8iHX+j50zsKfOt4cD3hgG+gRzIjW3ZABu2020g8q1q1HOIrn1pr7IbffCwa5vX+WXEtNFSJu7YK1l2Ke/+rZomfFjnQCFmGZ6d0kPHwreSvY2Cl3Nu4v074xLeaDOPEqfiw9AkWWy0Q0u/zK3xfYZ8TNNRB1CRWqQlcohHV7WipmFf4QeR4QNifG5uWj9GNjge2OQSl+CbOMSHtNgMr6pkFR87zzryved4vNPhUiaWhY+UjW8tRU7Upe1b4Ixf+Rid0tFpq9C1+Si2hfMxeaCq9O2X61Ah6xCjD6Sdpsvq6E2Z9gZ7SI9m9AWjcXOI/ca8zhyxLdtDIvIZrwX7qWNSE+Ny4ntV2hGK3dSnS/9BI0mH44Hz5JzmwNU3VMfe4TDpgQ+vYYZnWw0dRRl7kbER1uMWueRplPC2e5Dt0ffMt6X4MnqNg67b2uS8ZP6JXAkfN2Z0Ttg+HI+aDpPOzKeZmMNPfFsZ2mYzdkIP4vMA42j7mr+F+TWfmGjMm1ZNB3Jn6mMuQM7cyrXseLhbxxmfDoeD4s+CnxM+Rb/FH/3SlxrfG7vOfEdtrfGNbwZLJJ6gOfMTafqh9srb6uEHSIxUhB6kPUD/qsfzYdCuWh5bwz9ijmxyYlsZv9SXMY+XazuyH8OQVhib5pwaZeF/2oH87J+gim3mvhVbom1b2ey1TD2+BIXOILRbhP8cIrfFk/qG1mpUY+U5bLqG0OVgW9N0UONaZ6fXhfEFhZOHmz6hbV1ty171T8yz2LdXWmSqmgLbaTImsw6HafQZhMsh/YI0tzI93DW+wxb9g0ETWyYNvNACK3/iCOCl9TyKkS7lH8rMfIu0OAWGvEbfttmhtC3bT/zXZdv7mD7NpSDsom471SuKdugHzp3cw8LI+M7M1TN+RN/ogS85MVrVsJ2cnrm+RH7D0HXh26PXxhql7dE3jehNGdxeR8ILwtuwtW1vpCelvdLtSwk3tYDqdR8+IhN655p25tklsD18C81Ix16QepDYU+aaNed6T1/bSs5aFT3WPfrX2jp+qec5b+b6deY5K+05da6pyWGrUvSGXq3GHExeY1ts9spNe2FMTuQ8yCVb9MzYpW43KTOopYxtmnLcpmKZsW/wGufagWvqHffniXLmmmzTBzsZB1dkxVLbWY3zxuiMEqgplPb6qByKFPtiSxSFjgFimjivs0535Fo+E3enZ+7dptxDtEP/wBriOeuJi1WgAc7GMXftaJesUlWTbbVWysJofp367sN76KVs434E3/hgO6RxnqYSP5Lb+Ha8u+fac9TpwwP4QMLYmeNWaWFsOkk9TkeIHnFnDVFsid3yoNvFeB105nobU1VWpYKezJEH1i3P3NNbNZ0oT5xPhd+5l+X5KLkR96PomXg2esCXM3MrzwG2ZWRVhQj3aa1b5oEtnd4/cJ+bJcavM58KOcnYT37IBT701VkJeqsJXuimVVzvFnI4KWtzOdft0M3aJ7aY20Lnz//141gffcUa7In1znvWFssoPv7wgxJIZeGTVePUX7EI2eGdf/55KBcJPByP6iRTPPwJB04kavrue6lK0/GgO+HIf/4klj3VXx3V/he8797ojsVMseUXudFTB/QQa4+eTu6ZUDMn7vHVa+HuOgicGO/+9jfNlIfjverVnfJiMjMIGRS6jfahHZVFwvj69qeftKArNlqbdGAw2ruTzMPEqUmn+9J8f9A8n6QDhKnkqqHnLj7ahIJMFlGrKRdOG1prY9LY1jQ1Gf/NyZRF2M5JHGbPovDdQfruXkuTxOTX396qcyIQVHZ1bB04UYd8BuUwrfJ5Oke+vT/JeaBisE5Mnk7skU0OhIbD8ag7MOHDhP2cHLnYRWYhfz3jwYm6kIPk6oFcRb7Da9Dxat2Jw4eDGjqy4JyJmfyF2ekLW7aVkyYTJ7yAhPBgdlJonCXKxcLMkdGf+ZH+JkbhR3y3PfRIlAzYQszROd3dqfDHXvNv4lFkRZRDZlFOgIX4Zxa9E2Nigr3u5CD578iWIbnj2izzF5riUxVunHF1ltBd2NNlSyyRi87OSZU8DhZyT0p0pF3QbacqHEPnAngwZZxGTLEHPzptI1JX2NbYUmKLCNnz0DgzV8/ql7wNmdsDfUY+ZWFCgVzUO/EuqzRz3IJ21dNFc9hQ7KVTIEj424EiG1oA/cluS9ggQA0MHdiK7EDqAXa2dprRGUDrjAvTFYN6cTM2XO1F/q9h4BkhNDk2TDy/RtlLfWOE3L/E/kb/Z2VgDAzG9yXN/f4J1l7sj1nfO5/6H9PLb179kTPwqWti5lTwS/1P3z1+qZ5/8X5bCv5gYWxupfykaxEIPin0L8xMbMFNCCHd4kbkN23alv2InuenHX5TY/9KysYg+J/isW3lmV+X7XZM0g6rVaVQ8RxrP+drghgiHx2iI/iIcUPYZBaerQN7tRl6sInzCrRVr2WVFYgtsvZTHxfeBUJ/xKLUEZftC2qUS95zwwD2yots5/1gDzvyKxAd+vp1PvOiEOIFkb1UkVt5ay55n6GPsLPxb0vbkPq1X2IJID7ZO/7ZVqsaKOrCR0Ef0Oc3l3HFSg7yLnrmG0jHv7w/2yuv1arf9lBoIU9+bY92Dgs2O1hfjDpzLFSp2tq3o3Pm28OQY7xFX9sUVniBfdNGhW2Owr9lxDgau8OC3iAk20Of7TQHNr1pFPTpMA176RPYHn163usQivxCPR/gUu/42kdcGnL2Ki82+7FO87q3ImbeyafWJLMjV4PW1nzkm4DEK+gysDD/8mGrY2vi24VNJ/gZ82o1+uSDZydW27INV6O0Ta49YrI9aJtc+kJR9IrNTquUuJd8Cyn6ESsspc8APqS9h40ctkOz0QEW5OJTaLFTxAdHDgHZWmtpPYvYalxbItaXWYUvjbyY0h5aXuwXRuQ6lXxYXVJeQDH2xJw4Z77XzMzpmXjFi3tstNYUe4pxbHXmck8eGOfoTL+wBC8xhmb7Mv+64t2CfCC2Ti4STyGDiZgZY+JCsmuMsU0d2aIMYqNjD5I2PRPxJ489+atVPvXwU8ZOYT1oxTEyiGWeRM+GyEZX7K+xMubEeOabU2RsOlGxPWzj4hh/26NMf9tqrTQ2BNKjFXMR0JTtKyJ/vnwMTn7TDtI/ZSGb72mpB9G5+ZzYtnrorqZWpc3/xJC4Fz4eL8QQjBxLit5xb/D6PQySKj7jYPq41ng2G6MvQrY5Pt3jVyvi2/EauqJnxm6w7xF6xvDEN7x+cSj5zVyLPcnDv0Jf/Ai2utjSn0KtNUWP7SG/+ZgyPkUu/CD1IPUg9T30C7fOPEx8M+fKiIF4q5psD2xq7bSLpgcSU0Bj7KkHSUdiDQbjE4fYPXN+biJ2dG8tDfv2Oo6JVXyXskrmT5/ZOudR9F/FmBe6IBo2enIZiDyEFr+D1Desus5auFanHnq/yKce3LbtCvmTSJ/IBRFMOzbSzhgEtsNS6oFt2R60ToxX5Dp0xTJ8jVBCtj36bHFFT2uTGggtiJ5c74LkI0j//4+9d1GP20i2NdeKBIqkJHd7zzfn/R9wzpntbutCsgrI+VeiUCxSpCy77W73noYQyMi4R2TimirpNdhkl2FT5vqS6yGx7LLRjcwTrJvsWcC2GnO/U8PIvgYde69B4jtxPQ9PbCN28gYdu73lOjocIucymBQ/0Q+EPogcCp0AqELfIf1AeLaVczu8tDlHw7uGnRf54Pbmd5exn/rhB+yNFjwQ2bTXkLgph1oxp4IA9qYX+bdgxEltop/zLHlH1n7SDe9Cw25rtfmBmBiqmk7cOxauCyu2II99s2UVMa0Zf3h2aeFaLVnz9bMMfOEz1/V5nkCN3Iqftl3rpXPdV9p1rFudWITs2FyZI0cWJe2t/lttI9dVWS+BXokBucSLqWHfNrY6Y8Z6BOdt6LFnW/t1emUeZT3plOv4yJ1zgnyTW/6yVLWmol+55nQsUAOi1wTeiakeTywCrzI5h96wnfiqrAK3S9kadm7vbsePH6tKLj+BiROhFf9rcuAiBarGuZm6Jvcj8RkZRNVqRENPssHpd/Q2XtPUZmFCl3/lV9ICf2EtbjpMWsh5pa5ZWww0nlVnFr/fvf9AvSTHphuL0dYML/GmTpkDtpXF4ZXrLgQAABAASURBVPwlseTz/sMHzTcH2ZbJKXUT28p4t2qaWMNcqNmhzTrgI39p6gZ8MjWghrEdcJUKWsaiWmntC3PuqNgJPf4f7u+V8WvMnxP5PGrVYpyx1voOm+NZAJuJ4YTPWg9NmqwssDJCUjFQJTWbxcamiUXhOxZH88vd/FPND6wcPwJioGZAn7+os9AoRmORVB/uNH94py8//6zlp096+Om/oUorg7MS3OnLvbIyXiSSBdEH6I/QG4uCWewbg9Ka5nnGxZ1qavry//wfdRIuBmS+vdOBeCp9eKeHe1bPH9RY1X737r3ufvxRsjDTtXD0+ztN724ZKAb4uGg6zMoJkcHu5Lg/HGtsVmWSHrvEwu2YvEWhmQyHw0ECPLN4zUm3sEDbWpONM/wwCuOfuM6Cb6mpMuDIp/grIg+82D3c59e+lrGZeDt17DwUZvH7saQjcGLAMoDJQGwr+bUs1OI3C7o4TKkV2t1f/qL5cBiToFpTMRHDlzUW3Q+Mj6FHIT7T9owTDzEPXz5jnRpxgh7JpZiY8ZlJ1KpJ9N1qtI2a5UIjxmSaGv5OyZg8jBgyjCXi1NjqeVC5mSQW2jsnfiOYrcaruqXi5DpRv8fjgx5ZND9R20fmQCbxRC46by7sgldrSq6JO/GfkN3mG/NUPdbFgViInglvW/tmGIWdlQvbkTkmeAW0Kk0jl0mtmkITWyeWJcCFPPFAUnRUtbVio36dExds6Nl4AdIPxJ/9RLN3vMMGvNKumO2ABmCI1kqrbPgQc32llisn6QoekuQkqWw5wc28MPVR6AOkrekS80jUZwO67LZlG+zrfcVBanziHDnhV4rcDvrGtsn0DC46W+8b4mG9EUNYvwe4rB1+D3u/bCP1fg1+WfN/psRrtXiN9ntmf2Xf4Du8cGH6XKWYqf0C2znS4bwESH+a/Sq2Pbck86eJ7z+B/H4VuBrryzX8t9BeiyiTZodr/rX9a/r34tf6O/69ur+33O7/l9rfze+f3tBeiRHoPvxpB+H1Q9iB17n//tTkFkgmv6Y+u+wvtbH7H3hegTxjBp5TX+tlZHZ4jf+vpeV5ORHYxWN74kzv9wf7ddvXcy9e8/gdWvDXIDX3/h4Tm8Qt8STUr7XOvnh+1nnrvFP1IROetfLuY3RX3qk6vOBn0VcbO3qvsr4ixubCu2mgeC/Le2JoLwXj036ya1uN99K809lPdF1vxCygB6BfsqZP95u7vdm0rfjIO7C90aJoW0Vt+6iTBp7vFzPvZg2exhaPXc4Xp7wDAuv5Ha1sqYxUH5Cuecbr1BrCN3fbso361mZe2hueeAI6b8ED5+5XTXjj1yj4Db4LBF94Lw4veHJtyQ2wN19VjdfzPmDX29voXOPp5wPUke9G+YA48x4b+ye+hQTyzhv5zLXIBt9bmad15l1oAVO3IobgO1Tjff3ciV4g3bSn41FHvnmMSjNe8ZXxjN3IaCBWXwFOqk6/C59nEL5ih+5lT//EN4NiDtg+nyNbm8e38OPHdtTlaPJOX2UF7EHRvsVfxnHtq06cZ6fzN4C0j9RooR9Z+6wXBQjxk3MmsbhZ6S+M5cLY9QQScXQiHl7qm3rnQ2/6mFBrfPzk/T+0+LE3Ozs/7QCEYze+amLsYxvaCV8z36Fs9OgTRI4XiM7MeI8RogbhmzpkDE74jeDKuKTFhOwhme6Y45GJjRCSh9G1LXuDos15Exg5YDNt5O1NJnggebQq7TZCs59kQJXc5sM8fNtWa6VsqVtizvwNLTE9Mq/SPzEXYjtystSqFNmJvMXWyTsyR75/RT68E3Ge0Ms8yVAhNvbUoob+NGwsjP2Rb2DRO6ET+diLcJX5gDxpZjyCd2STe8AI7OMdnfATN+QRX65X0zwptQhth/i/hlwD4jfzaZO17O262FobeHQ3nkbd0g/YTjPAZn4wv9PJHN1ziK+Cdzj/ACn8xJp2gGs0yX9Knm3rD+LVITZi8zIOL3hX3VfRxBG4ZsZWxrnhMzGlH77tS96SpStY+Z6s8+Zz7GkjFf29DX4WuzSYHXh48XlifoQw9LEVesY0vNA3sPY/AtN5i2wg3b2N7l5H22ENCNbopw0MIofUlObNvaqptUlp7U0zvvp5nF9T3Hl7G5nEtff3NvTgK9fD4AHbOnI9X3hmCD384IHwO9eRQPBrGJHBG9eeMyPnyIlr17k7mtiJ3bSZo4P4jcPuK/PmREy5zl3EqYE9PG8k17NzYyM+HWMrdThxjgfSD9e2Yp9bk/bh3Xl6sVWVWpUm1g6EntjekoWFiAcE38E2ZcqVdqc8b20rcaZ+uf7lupi8bSv+53nSdL4uWE+b/dRLTLYvvvf+Lp3+ibHJtSe57/S04Q3/3OdaleLvxHkSms5bZM7oaOzNl21lzWRmLUBWdk25pkCPTkBsexvfiaORT+Zdzh27kLBCy5SiIxfGggCda321UrXGouI61k4WconezLhUNdmGdxp1Wpg3+WFh7CeWBdkTtPTzF+B0uTlY0Z0437LYmBh3ENsJveRlW49fWHeCFv5TZBDYQ9ttZpQL+Zz7u9/OvO0kFsg50OmjNuKduc/fsG6XeKtMPFgPPzmD8girE2tcY93w0xcZ+gLET+bvaHX2jl9OCO2QNaMAxZFcPCmvtJJ8liem+BQbqKaZecY49nQwXI4gCLttrhOnAWHDUasCGnN71cpCaifYxIQ5xYfLY0H4ntrds26XdcrUdADnZA39SUfWuE6smWBEnTk4MX+W9aRGm/Wt2B1rqk1SYJsudKSq+O+6//hJc01aj6sW7B0fjlp4zlsZQ2e8qVkZRYJvM3lO09AXgU5t1sp8t7ZtYj5k3E/opyY3Wf/kXlrk4xPFQMdunCcH3d7cqYpA1yzIsUB5AhYWypbHewJ40MLFtrMAmQd1V6m1kgiiA8unT8o/R7wy4GbhrggK7vhnpPOA8u7uvabbgxqDIlqep1Us0MqlA0GVrLJ18/69RPs4dRX2Q2ufHgWTReSPmtCf725GkVb8mjgij5I6evN8kHnQkSWx4CwGJ/+c8yge+R7J6REwugeXwk8OCw9rHVkhc8viMdpM1nsWp++ViffIjWViIdvUZ9jm0FkU/vTTTxHVwkmZeAU9F5vEkvjWxMKkf6Smo65MrkZ9bu/eKaCbWXWYGLSjRFvTpBn/+RsCmpkQBJQc65znQoyp98pDn8uE3hmHJmNTTDhBm25ulcmXftqiJoSl5PjAeEa/M5lWbC/oJN5WhYhlW60KwDe+ILBb2Y7U6JFcUqdpmiViWMlvOswyccuxgaQttwbS8cAUaaXFFLYsMXkxqHShcCJ35tXKxW5iPf2gGTsztlsVJ8AJGxq2zLgnTrHZxoSVhfLYWHhwXk6Pwr068094Nfqd+Yq4EFb8uhKTVQjam40xRswFFBGJNWnISzTWtnV0wKlV5DaaiHsZ42587bS0HXu2h37wwIpuIHhg2Ems0KmAxAcAN0vEPqBAqVWnvgRGRyrqaHvYtT1osWODd+AsG/s2/ZEOh/iJvcBun3mojEes7G1wIDUZNjQUNDEmkLed3OKTIDTgWX+TF/Yq/sW2t6Bv7tjoxNj38XpT8FcyUoIAalRhz5zeb9kxJCB1/gqwB0uZ1G8BIl/vUfqa+j+S8lZddvofkfTF9j76cbLjadM/wy77VnsWuzScm/t5eaH9s5E91svMTk6Bf3Yg//H3x1cg4/qPwG+J8KW/lzZy/drhJS/9l/p7P7x/Nuy+32p/n3j6uJfx3MP1oV8D9HHf/Afa2P59ojxbYejGrYzudVXojkeQZ5eVQfwfdLhOOPhrqb2ozy4S8cDeHy2yeTzYAMrL/puMXRAd9ozxNdiW/TXsMvbG2/uY+NfsKchbkIjOPIPvkPtn5/kXEqdGBMD280OR4nlyhRYgTwXo/it227h/HRJP5/nVvAdcnnshdnKxDSZS7QNG5zceqs62uK68ZuJcween7aYyxHv0EBoteFrChoeQed8iXpJk94CqUmtTgh/js/J8npyKd+Dw7E0u9JVxNDb6ZhCbX+/hP4G/FnhBsS37CQjihcTr3cSS91LbTwLkvT8ujfaJI0UssZMvYvRD0Ktbp0bPYSWsoaXUYedlEBJHP9cZJp8a8lfQJftsP4FEMG/BeR8DX0f9sEefkCRogTbxDs2HpD74kM97YStjce5K5BB8Jc7RjnHx8NnPtNCD73CtH1r4O4Rnb/qhhW9brTXlvdC2Xm4uqxrx8v0g+beq4V9s0d8h9ck4RQYWdUwtATqxTfNsL+xENt9Aohs7tnkH5z0cX/YWy577M2U6kY9+fOa7h21VNbXMZ/C0nXoPnrCVm6NEXF0mJwGxfQ1DjLrGNqJj3/G0gRPfhvLBNnjijtDCRzoxN1Zg4b09PFyHNfwN5OqQmGSrWtN84JwklsQqSwO6FHsXoG8Y5UbYhpnvFSvsjo2SqeUpcwM7tmVbUAUGSAQBsBPbRH1Sm2nm2xSwUGsklFruEKXEmNqc4K/MU2O78LPiJ5DpXtWUXG2rBpRiI/zUYT3XI/WqIhpgRZ901Mg9cVjbtlL3YDPfhmwPO+nH78w3iwl528p4D5/YasU1DbAtGx62Y98282irT2xcQ+yln/hOfAOzLbk0U4vEYHvYSt75DhjaRM0KP7rabCtjHDvJ54o1cpv47hWdR3zsvMS92wwesL19eyL2yEXHxjad5BKIXOoaXwFYqlYDGi3FGjGnnuEFEn9qlfjTt0utKmjEAWYcNR+2aW0zhqVqTRU5klr4rpj7g+CLZIuaR15se2tbtqFotNFNHIkzvhODzltyWJkTK3ZDiuyYZ8zLmOjck6oRQ9WY2/FhfBbMQPCAXIREgBiJTMBl4t/i0De2PaborNQ8bSBj3FojhxraK7GEHhgEXdnG9crib2KnLHDQoUad3Dp6u4+93ejUe/DPLTZiO35tq4hfbJ1zrWNrJbYVeUgpvSp/kEt/tyeuacEjFx3boy7Bq0qtERcKkRH+QFXIRH4AfnZa2m9BH3Gt2A90rcTX0d/a9aLar+R2YkcuYHs7L4fuKrtkoA+dzWb6RewrdezoxUbagG3ZDmn4HwgH6/znzCNIJd9dJ+d2Fk8QVcYkNWhVoxb9XOPQbeycITIBEV9Viypm+9ApdCMfYnyMeZAOMOjkA3rZbV/wIN7jpZPr2oS94Yv+0Ke1rfjRebPRuoL4HbLUKAtC6Z9FRxN7OwzC1cHebIW/jR+1x86wh5y98W2PGHI+B1zmWrWNf/wl7+gUcqZGjWuebWULL23kXoPwBjAvcy+KbVMHFXMYE3m6OnFdWLhW5HphW4lVqR34M5vnMdSLrXOvXuGlxmnDTlyxuV+fcD/uKa1Kuc+ELraZ+5DwJbbMEZugwPd9JbbOOFfoGCnyD+S67+hBY9c07l2sCVHfHiCelfkv9OZ5uvCja5fStnq6vqU/APmFfBKjzTjgPzF4BOQxN4PaGyWyK+fQifpFH4Gwh/3YmBmr0ONFyaShAAAQAElEQVQzcSWm3KuCF/6j7zLrWneyN5uR6YmdHB5YPO20qW1sLcRz4jko82EAJyCXJxlbAoJnnTA16SXlB4zivrqAP3CPzBrTREzz4aCFOmFaww52k2en7fgmJK3nZ+fl3Nqmjm3QV55XmkpNqRGzCL18y89iLU+W6jEM30DW55DQdGAcGG8T53w4iNCZC02tShZdgh65DV1JzfLdrC+nB+luUm/S6i4THBw1EiwSOz6ciEmsbS0q5odtbLaxNiacTPg8MaYDqF2eRx5Zh8vzUuq6kl8RQ2MOLYxj4/5ULXNj0QNrd5F9QP4T62WPB2vF5sqc7MT5+fNn1T3GNePwh/csgD7IKNUNAX84qJh8rFNRm66FwXxkAfT2rz9SNolo9e7HH1W3d+pfWDBGb2YhEg7yhM4ABV9z6PTTklwWFM2CJ5GwSGhl0FPUTCqnOEaQQezq2OlDMZPiDj/5Je9Sq/7295/U8aefvyBs5EYjoQ+2xYevI06SQ6OI03SQKba/nKRPD5ppGuZX7OTXofmbCvPNjQ5A4rtn4fuenPPPXDcGvLPo6Na2yU6xp8PMwJEdPldyzYAcWGlv726VBe/64VbFQncWlx+wlTxXCv/l73+T7QGZtAv1f8zfhGWQMoHnNmlh8fjECr7BE1MGl1BVVUMvtRIL1CfsPlL7BwYyA42AYq/DE5M6erf/9aNMvAsneurYD03t5sDJcFB/PMlMhN1uateq0kjEGHpy6sSdfNUaoyLGpCs1k8Gzk38vxhLuiYm+IH+CtnISZAw0FaGV3DIxM7JkA78zYU2cdaKOBFfB3bAvHam9jc3MBWSrNTXGZj4QO9BY5K42yUUAgLF9wt7CSRK7ig62CoF4vMRKjB1eTtaEv1/sc+HCkloV0IJeIPZiNz4HUM+GbzkWLmLfhay86CdB4ycxapigHtEeOFzi68AgnX2kb28CJicpeEDnLXgg3bO9oAPO/egzToO0H859x2b4io3ALvBWG5kddpmX/Z3+vO3Mj37Or4M/577eG3Ijvtf519Scaztc078f3/P4Vvv91jbJa1sb5T/HP6oC5/ke86PsV/3Q/u0h+ezwb5/MfxL4s1WAB9WvQxonEuTrlu5re/R3eI3/h9L+defFdWWC/6Fp/gPG93tj2mszifkarnn/E/Dr3IK/ldOzukQw8Jbwq/QofA+8qvxvQ3wtw+vgX/KLZ/TGs3NaO9xvSb/kX8v+63HneXkP4w9s80L/TfMpE5Cr3rUcJD0D6m3nvWajVt4/xrM/71g8i+f9p9Pm/THQeS43Oebdecn7JMbt6IKw20843a/26K955wSCd2x/JfQKwbZsD05itDd8EF45mBh5pRucax/RuoYhcD4kruSYd/YTuS28N67fGd/ZxGg6787xGRi+GITRwk0bet4zYz84ZI2S7wGHAKzUesW/jRZ757vFwneBxnuz6CNy2fMrmNi8EHg/Dh779iYcfCGn1K8VL8cRAGzz0Wri0wFv5Wc9yJfdtuwNLkQQe6P5jNPw6toHBLc99HJeT3ywO/GBLfMpvEDqlDZp2+f5xrv+nO8ywIlvHYnZFMe2xJ6+wIc9ahFdXW3xlRxDuvaV/kuI3dizreilLnu9c36FR/nJJ+/eGlv6CzHG9hL/g7odbAIE3XiLdn76kLVxg8Uek2KgfdDDq+h3acV+fAQSzxDj4LIadbzhO43YvvCNJ7/y2WO3Y6WrItdKLTBokm2glHmSbyIBCIpu2kc+pJ7yjYTxj96Mn4zDgXE4zJMmYD2SE2OSHwCcGMsJGbER8hiGZ63FbO1K/Caewn/4EVzHHESAvZNrChyf4Vv5I0gdbG+hOfO1D/qoD/4TQyOGzJOcswt2bWTLRLXpRiZ8FGVD7xLHAVUln2Vty7ay2czF8zmcfuZBxjB+g6dm0U0djnyfi4/M5dDtzcbMd6jGt6DwEqO90WMjcrvdZeRxSld1jiWdHbetyLfW1GKP+k/zpFYlR558UlPbSr9aaaImQ4ZWbKHTvLonH9uq4hsekzvxxobYklPqul0LVygeYHyDPNtDa9jIdzUhVlUMQEQS4BlN9wxjXuD33H1qEF+5N2TMkoeTI9y0AVAlvkDwAGGnUWHPhXN69taCfrXbVuozTflOuMklntTiK+EXBHuTt7c27OjlXD1x/qT/HCKX+UQNxpySUpuptXEuHvl+nF91caIggCbJZB5nXiR/KEo9TV47iM22YkdstmWbKd6VGEJvjfrDk+CdQedtp7Rqio9GLJnfaW0PqapN3zbaGpAaWRq4rjdvstek1/DUKfTYbszltPG7cB1NG963wLZsf0sE/lMstqnHMiC+A/l15hh3YrY3WzkGYri1WY3YWm12TlxT8o08vEC+C6cOoU9cG+1dM9wNdpmeecw3+9izn+QSxya5He2Nt3LtjW6ou8zehhaIZKDQKQULFUi/6LOP7+zEnTlmQ4D9ck9Mp8TGNWKap8GOr0DyCwziNw7267ajUvBalVoRJbj9tWzyzf1oXF+I5ZFrqb3N49iwn3Rsy3bIAxJntVLOk2qN02fVwr0kcRf0mZxmxmcInw8uI9cHhGRboQUPxKbtcR6lfwFrzKHUMzYnalbIBeZ5gncaz05T6JVa+hyrOcePPFsdVNQh8rHZWqlaG3qc7simRgWr51LOEk1Xrn8n7g1cDsd1bZ5mzYeDqpo68+TEtSaQ+//KPLONvtBd8Tdh06P2ySk2DocbPXKt0dUWW0VccWobHeLCfsv8B3KedJ5BJ3xHzXYaxd+Jc1Yojri4jqYO1QreqobuA2tXD/f3SptxjaJtJY471uxmxiY5PrDOlgXHrP8dH45DP7K4VY0Xbo+4bNqy6ChbNctAFk8jlv8f+Mv9F9hFVKK1OsW1iJJ6pR3PPIPWNRHjDeuS8zyNeTO1WUeegfouKzQwnHMpC8Cmq9DOkPefRt65K54413JdCWBeeS5rzIVcNxKD2DpPQwee2x6WRx1ZnM2PVzPvh+3k1TXW3PrSFTjdn5gDqzr3DLFlns+HWTZjBKR2MzWcyCM+UvtiLBNmoBVrtQTzwBikvzBfLFMMKbnkOSTtgbWzw92tbhmT1CPjdcs6bN09dtXPD/L9oizA9dtZhaDoTx8fdWKAhb3Wmu7u7qSPn3WYb9QwJJeWz5/UW5HESVSYyX4EP45f0uYilwVEMuUEOaljqwh+ZQCysp4JMwLEgaE/wn/Mr3UZ8MZi6oxPcgsXE6uOH7+MWD/gf71p8v/6i4SsU1j0jTyV1MSAzcDt7Ts18mgsMK7VdXzH4L+f1Wn9lzsdGazGIu3h/XvlnznORSX+1k+f9MNf/sI67o32za6RX+GrZ/JUk8BT8IlC3nx4r2obrfNSuTLAKxe6DH5icTFhMZ7ii7Zz0psJZSZE52FPXNQcYKDTljzqtTKga+TQLzelfrbHCdQ4YQ/4Tr6tikHvskupaybLkVqe8k9x01rWpKaZeoiF8PyNhIdJOhFA8k6eiVGtCGVVYqzYxFdsnRiz/BI8eGQHryNGpxOjyGcFpkd0Pz8ynx7VTl0H6mQmd36N3MARV8fmQrhLw1ez1rkp47PezBJ9H2YVMvEVSI0DiSn6gpd25eIUvgpjECbqX+CuSQJWLpiQtRDXSm1PjIttNeZGtYYZD9h8rdrrAFEDxMZYrblKgRKUxNgPSP8MiWGHkOzNru10n4EdWkCk0zFFvfAxhAZvo/f4RKzDC6y0I6bIBNLflCBvc2t0czD1CD+Q/ndAanCiThhDOo4DQWnjLzYHvOzjK/SCHkDle/bkFPg+WcYmdf8eYWSY0tqB7p9wp1YK/AlD+09I364A1zJdw7el/2Duf+bQH1zg/5j/rRXg2YAb/W/V/vfXG/n/idMgvtwj34wQvgJvCvybM5Jb4JU0vlmXV+T/EZJt2U+QZ6Jr+Eds/+l08zwK9Nw//3TBvR7Q9Vjs+C7Zf8Uz6a7zW9riubrnfQDl4IG9v35HLe3ML57T0c+ed4mAbd5B1gEr70q2VdUG2CUbPu9NtrVv8Wt78ELzkIvsBuEHwtttpU3/Jexyoe92OvMj/bRv6YV/Dckl/X6uUfALEJ8C4e0As1qpAWltQ3l9tzdep84DzvGZMdk1+k47y9a5ba2pqmSfbSC3xepnNMhKaLne2t7NyvyJT0Oxc5TsrRWb7fGuHv8rczEc20MmfhEZe+KxPfB8iI38DraH/N7fW9tDPoedtsUu7f3wdoj/VryHhoCqzQG8VUmgI4+yHLAHLd+Hohd7C984tu8klr1BPmpFZp5nVatB13mLjm0V9mN776cN2JsN409stjk+xR6ZEK7bHZcs24pt9bST9i2+bF/mTpsacoHSvjW+4SRm2/CoCQNcNcnEUrayBQ+kv0PogeEDJB8aaTTmkbHP/crmnMTeep6PR75pJO7UKW1XlxuyqUuUOzmfZXNfiy17iyHyETnx/Sl4AHWl1qiNGoSWbyeuTYerBV/N4NIfNNDYDTdt9NMGWjWcx4PGPE3M4ef9KT5Wrjli3laVJj7Mahix7HPNWsm2siXGfOe64btggx5aJ6/EljZSK/Y6tJ13wVMvrmOhX0NyG3DWsT38FfHYHrGHHx3bgxd8B9uMTfFB+ZE01vGdKfIrOQUqfL41JV7bit3W2iiBztt69p1ucox+IH3n8A3Yz8fUYMXnS9HkH95C7gzTM3bngpPvYiG29lTn9AOus3fmv3bQmRYBoBV6kcMWXSWexGFb8d2pe3zEVoVGP/xAzveqRv2YIyhHnuayjz7y1ZpsI1eKTnzoaotcIPRA8MDKXIjYprMOG4nnUo+rukfuGhLrdf8ar/KIRWz283p0bK4AYSu+ApJVLrUqVSsZfWVjQDKfbWqVPtCqOH7fXmc7m49NJ/nHvxmv+LS3+EKPXCCSexv8JSQHBvJCLuIXsQ4C4xxbA8/BleNXEPsr89HwV8YhfduyPWTTD2L4aa8hvD230Ds+00a2cV1traVLfbkSUeiYDG9mgScM27IdFKC26HfkdihZmQP5dgyikRv52bsOpLN8QasqJQeMPdtT390m6oO38D069QmEF2KrItZdQnjHPnMk50XkVvDIXoPOW/wHXclhJaYB1DW0HTr6wa/1V2QCNjmhd80LvuW/ktc6Yovd+LqG3WbuKzZ2IOx80KE3bGE/+oH0X0JkbSt1dG12WjXZG44hCtK377XaaDbygNhiz7Z2XduKWOgjj+RKDLZlb6Dz5r2FXkBqZVv5zp28EvMmEklzD2pqjevM2ebG247xhwPCtRgO0JI4z1bqb4MLOqLpD9muzQ9rI+nbVpXVCvu5HsPX2OJ7IOMembgKOdtMz3VcO6oasU3oN/rGk8BrjF/kA52gVs61ldgjH4udunToG3R1+qFXq4GnH8hcnlh0Di+Lx1lsPvE8NurEmkBkOnbyPHJkHagTfyMmCkA+DagLFHG3wj5x5PmtU59CNte6u4kFyLqVHhc5/80qLRd1N03sZwAAEABJREFUrdRI2I9/ubSD0VNZmNMd63T3D1+kJt2+f6fifO8iAg62wYScR2vy3DC62H1kHQ5MrZU6vOAZe1jyYlUqSu0IRJ2nm9WLws/C7onFaojIMG7UInhMnIi58Bs/BbdVMUZNC89jXx4+k9ZJh9uD2mGSyrKBLlmJGS/UECe6nW/V+qS7G+pCrbKGZZeyLYxBp46DFhuy8rxX+DIygeTUqqmjm/Mh/OjaeMLfzXzQzPNzJ/Csr+ZHrQ8P92Mtd+JZqvRfH6S/vpfeHeQf7tRu7uRPJ+UXsffvJ7mRHsUW9n7+6W96YCVfN7dkgRsq0WGUjXn6yBxYkAzcvHtHAe6GXIp+A92HG93mF8TIK4VWV7WmxkPS1KWQIycKx/K6GgH201Hz3bvxi9Pp3Y0MtJsD8T1KH+8lYjC6Q7ms5eFRUyazS48sTj96VSbz8uVBM4uTc8MGE2+lv9w/yhROFPmBFfQixix+Vxa6sZu4m0ykXV+OPOQ9HmWK6SpUFk0UN39DoGegmBwnJlpnwni1Gougia/QT3wnFmEjeyS+8TfBxEbCDRuHaR5/C6Ig7Xu1phW7yS9/kyC/RF64wXRijUwWMx9ZMI/v2J2Ia4VfxHagbkbf9ogxcSZmNQboZlIxnibvg2r4jb3kmlbUDSl1+Cv+OxO1MW47vwwXmfgReGcMNz3LrWQmvBm/mRq2/EUC4uA6qaoafzFg4cS5adNWd148GJwxZit16fSPtMxyTHvojLnBeKZdObl68gd6cqVutvXIgn14NU2ceB0/J2VjCNNIlubDQZkX1Sat6OpqM7EpQmLDngKg+25bm4y012HwNgeIe3Rz2Plb2yF1dGlSJ8TskoEQN5nwnkNqNXKhHpGxrVF3scUnELqgQ3mx46QnTsjhIwu2EYIzrgoMYg7eciorfqdqWpjLkjex6AxYsQHovOWXzDskt2dwlnmjMT4aY5exCN5zJX5Ddifb5LV3vtFG6iV8Q/wPZDEIz2qy969dJtLr/n/wX1eBvaZ7++u0/7zSez4v2+uIM3d2uKb/B///XwWu58n3ZH8tf41/j25krnWu8fB22Odm2p32R7ZvxfFH+Lz29S2cWybuvyURHiK/6x6bL+Glg4zKDi95/3/u7zVJ+311eFnp1/rfZ+l/ilTn+bLzzDiApF5WBNI/tL+091b/H3LyC8r1nc+jv2DmF9n2NhPtGrIrtQ2MzjcO1zWJmG3ZDnoBYzMQgv3Eszc84xde2kDwHYpn+B1/q8376g5vyYQe2ysfYDrvAZ15E1rAtkyMwQNr3vuQCX4NGQuXL6ShY+oVuFCfkE4N07OtugLt2xt6O3tvXVbx7hg4Ef/E+6ed96bOu9M2Ag2ZgM7hlXnnvkCIL0Gq2GzET9t4f873i+Su82Zbts89DfnILaM+ffBsj/e60CK460duJs7Cdujfguux+CW5le8ErjbE7M13fGbBOf5MHWyP2KqVCv+2h3z6rTVe+0/axya+727vhrxtpW9v8vEVxdhIG7A3XvCXYG/6ocdO4kobCC3QpsYHwga6ye68fn6He6mzZg51Jb4B1UrZomdvsRQ5hpbcWislNxseczx4eK/B+PhIPXdbhZ3DzY3yYXZljKNT1DN8CXuSJr7pTHOTbRmebagip5KD4TNtR7815Ip4oJOCYufEO39g/4A4UY/M57SInasQjGcabEUnvdgMYOSZn/ACNtw4obPrgCo5VTVNfAc4nVbZxLOKbzd877vhW8086cS3oujYjopEk7HPh+jQA2JLa3IWAgNHPn0bBREvY2WbELdA7I0O67JHLx3bim7wHYpaVaOO+HjJSyytNd0Q80zM8+GgjNXEOXZKTflmlda2Chti6+d4bNOT7Oet2AqfmQeByI/4NjG4W06Djq0QbCvXFp238IR8fE6MZcgmfnH9tK1GfPNh1jSnznyQh2ajoOvNMnEohp6BLlvZF3wgW4kHmhwSdySSx5hEcGxrj6u1GtfKyOm8VbWBMc34oM636HwHg1IjFpDv3GPTZtzPNdrV7ES09UadQCOba2XiDEB6dbct20ostrVvu50r0s5C1kAptQowetqhmgcv5+6J75Kd8SnMbgAiJFMI2uz9jNsbz7ZyTSjaPYbIvQX2pveSH/2XtPR3f8F/CSJrc57go/Gd9cT5e+IciJ5t2Q56gU6ul84VYvuZbJ4hTqwDpI3Ytd7E9WOnt1ZhDwh+LTeILw6Zqv2qnravxkgSueiVLfXOtXjiHLI9JIq5aW94CLZ1bTu09DPHJs5Hl0eORRveDpEJnjkYsJ3uM7CfaLETpu1hz3a6A2Irc6q1duHN1Gu/Tk3QW9XIOb4CQ/HqYHvoxlb4gSv2QMMLjM75YG965+6w8Sou5LaByESXvdXtxNpD6py6nphHuS/tf0HGRge42AOxzXHbW5VGbuRqb3Tb2muVWGOrbEkb5DoeWLjvhh5q5HS12ZZt7ZeTjGViW3n2S11P57l+It6F+HMOVDVlnnTmehYiM29CW1eua8zpzvyzffHSketnBynLy3onh9AXrhWxFcUV/x07wQP2lT0uute84KY+HT/Ri50s+mb9q2MjebQq6jfpwL0s97XUJWORX4w25oyVP2K8APbkE13Qy57xSv5CNvxyQ57aUaPJk7L2dvryqFokLZ2WJy2eTRBXIGtGAZFL4s09Nf4D+QVw4nUzazmLGufTQr0DYkssqVuRR2rVsTtyIL/WirxmpCSLkKCxy7ZMn0aNHHM9blzDIMkJBENWoXs43+vnsbBKebVS/88fPw79cU/lujDzvHa4u4HdFZtcDOIMC4U9SYzxknlCPW6os12IdJ6BH3VigTY/tjzMswK59q3kR4WUOmQ+3bBWmTFZsVPkGR9ZGLctsYst83j7l4zvZZ+JNBZ1oyYfWc+tfsLhp5+l//OzTOA8dYkoZYzesjLdatL0/r3Wavrw4QcdWNj98tNPOmUhuMGbD9J8o8YgCMP35//s2TVJJLf8/FnMNWVQ+ucv+vK//7fWLKZCPNwc1DkRHlgcNbLzB/xAP53u9fnLZx0fv2hh0VU/f1IWVsXAnHigykDPxFqNSSXcQMuvbcPPwtmRAq4Udz4c1Ihpev9OWURODMe//208SOfFJAulnUKswO2HD/h4YDHxo46fPo5FsJWY2rGrVdPdX/+immYeUE9iVHU8LsTeteThhEEIrdzUeZg9sWScvf76g1qbVYBVyqC3UbOZ+iK7SvkPsk/ozNS43dwpxX98PKnw2dDL5MyC7cSiqm0JsK1MgsCJPPO3DpJb4qsqREoqDxsrFwqx2VbPJMJgJtKaC13GLjwge+q6UkujGzx/A8I2cS/KBXVmvGz68YFMx3ZH8Xx+qFrDN3zGMBeA/DPRiS0nYy6sqVFzCQmZ3I2y6bUqJe6W8QLviY06JSfhbyXH4NWaDD8014RnS6kT45Iak5riA4Yi05AXW8OWYGas0y6Ma+zlAt6JFRFFtmIbuciEpvSBKsbqTHdsmloyZ+JjyHGwoSHTAbqXvce+6baSDJCzsiGX+WKFhkDmEGBvdmK7I6Pr7dwPPbCxYrAjjo0Qeg6UAVuZg3Gv+A0Z2kUPPKTOnLDRPfdDq/TJM+6SZiC2JOQG6LzFGZCF4BQ+emeOhuNz55oeEoY7F83AmjmUPvIdCPslmPjt+H7Jeer32EgOhBPq6EML/ofAmPTE1F8DPEJWJnjq8hokzgCi37O/zOdl/3ts/BaZ3c+bLTXvr0LmIB7fqhOs32VPjQdcW0vxz/3UODGcu5cmtG/BRfBfhIycCP7SXsfxSn5v5XKt9h/8969ALo7fgt/sMWP8FrxidJ8ngxW9gXzjwNx6dl26Es1cUmxcwxV/oL+kP4TOh2s7L/GzyG9trsMY+XzL0LXvTe7XX9d4euK+0rlXBQQ+YPi+CgZXr5YR+rPSbmG8fbwy+dLF6L+l+dJP+mfZTJUzykUaLD5onu2RDzwj/vpOpz7fgl9v8YVGYv8eeKF2GYNr+m4ntDN+ube9zOPZPW9V5xrwDPb5EVvfgL02L0Vsy96eBSOz84MH9v4vtf0c50u5nf5L7Zhj51o8w3eD1EUvAd7K812e+6OqsnYw+ABys32ef2mRjB10xx48MDpfH3JufQu+1nidklp+C17XepsaW+EWuQWe1YwUX/b7Pj5nXvq7jLWNf+x9C9bYYL69lBkmw+NdK3EFIpPzf4d+1rM3XyvjNsYqgkBnDNbMbeTMO4xdMgBr7B36NQwih2sZm0wGFFOFcwUdRJ7t/ezH9qB3ZDq00Tkf0t+AhM601Mq2iErbsbY5pfOGHQUS8w7Y7dQlNcgcPUtKFz72z3hk4kP7NopK59yOaMFjb6vTfn/Y2pUXp0Ar846Zd1ZtWy+ta2KtER4hKbntvspYZiw4yt7GJnzbo78Z0cBDz3eA4l3VtrK1wi5GE1P6kRnv9LzvpW/7ohteaNcQ/8lJsgRgSqINmNoENjx8MOytxKvrjbokn3xr6dQ7NgP2phNRe8MT5x5HZAOn87th5NLfdW2PD3+DTmDJO/xdP/T4zdgFhO+9DX3wOUQ+emb2pN1iWBkHxh9B0tTEdy17izHyerFFD9Hxqtc5T3Z8+ER2aOI/vOhnvo3zqAYHiee7ofe+jvxalQrfif348KCS1YpxxV7oKa9tdfqdOgg8tRBbZCdkQUMeMvFoI49s/Kg2vFUNu8m1tYrKgE4cHdl0bJPSqvQL+cRk/NqWESiOiSP5R4auBkh7o2zxO67bdIydjn7s0cW2NMYgdcS2okmSw1dwaB1eHy3n18BX7b4b3yyULQFdtaPm9KMXWzrrB38GyAxV+GltK/EGorsDYlf7FvOR74AnvistfKsawHmWeOpc41GTK630A7Ftm9z74Nqbz3RWvoMFIheoMy9xDD75p17VSvPhoGzpx2/ayEV/fOcip/ADthU6Ttm7oj/o9eQ7ujuEF0g/beqZ9iUUdl2bjbQj5mJ0oAePvG3FX6tiGLacY3ePN7iyOQdt8SGbnm3ZxM6cjFxg0PGZtuA1ahGwN9nQ4zuy9hMt9IXxil8bm9QnMjuEb5sArHyna3xjXFmo4HIuq3G+e7SlGjLaN1KKGoFDocMJkbhSswBEpY8BGdUyFL6frVw7DR7AIMRt5xSka6UNqCMEbLgU/0e+F4tolM1S7PYxsfW0obPrvtoOfZRpe8D4pBs1zvoxVok/tUwbSFD9XDcTSXB1EW9gVWFjYjxCCy9gbO/9LcRKKc460ZOgDNrg99A416l9kdiwAS284Pl+uNtLew2R2fqW0Q2smEvb9ZQfqJIXrLHbVmXOUeTk8BJs7EVJUmIKH3TswXcIYdQJxDZHybZcTVm/sNiYy4nRMjUgT+pp1SWea1vatw4CGB3bdJ7vqYu90ZNH5vieHx6U68HKfNu19hjTDx4IHt9po9uJK3hsxbJt2Q5pQOiRsz1qZ3vwY8O2dv6l5dqW8bFNPB2+2CxKLjHpTOCs8pcAABAASURBVA0kX/CpzdhtUDI7SgrGGLms5DgfWEuSlNhts8ZzUseYjc3UGN6+N+7pxRjEz0petmWXGusEWRyPjV320lLvyMfUynU3dCwr98wijs2X8LlDZ43oSD+Khdykhv2OgWU5qoi7tabYSB2KGIpe8Njv+OjcQzrjtPIctHBfITnWcFbtss1odPyRQwcsjfOmsBU7wsag0e/UouM7MZxYUwte1YhrZi4eBsBmyW7Rw8OjHpEReo4P2hX7eJJtZcs6XOx3fCgxoNyR2eFwYPETevRgoYIefY6s/y1aT13mT66nQm/hGjatVAO8xyYa2V0lBbo039xoYlH0ww8f5JJSF6aKGnUNvbVSxuOUulmKebHNh3nQW9UYE6O8cO0X1/GV60piqDyLI5sC1mzVhIMwCL4TU3K0hc9VD6x9LoxH/hKBztuHv/6Vebwo/5S0mjXdzHpEZv+nq89iGjaSH5A1sGGDi9LK+bBCi9zKmHfG64T+kbVS4byqNFXTPWuo8f/3v/2kyPfER22m6XBeixQpWFZTedK7dz9o5t41t1kr64ydfDM291/u1cmrPv03i7k4UEmNwjzAeLi/l8EVkJU6HEk6k+L+82fdsaA6sRB8/PhJjzyY9sdHzYdbnRjEGH+4f9T93z/iQGr/9V8joNgQwd7e3KplIG9vNANJYiVZsX3++LM+Pn7W6W7WzV8/qP76Xv7xvfTuTrfznerTA9FYCTcvMz0Djd70wzvlbxJ07LiYRNCyd4pqCveFHNMP5Jepye/m5kYPWXi+OaiIIz+LPrL4Oc8H5f8ynlhhn4i1xyOzbCGnL8iLfmipDekQSvwRE3QzQIMH3tBdOJEQoAefQSa8DVfJbZLoTbd3mu7ulF/Arpx0K/W/gRZeR9mt1CLPwK30dbXZVmtwp0lGbiyUis3ExATPBOoJMjWhHbWmZsKvTUwEVPDEtsKnGXvnON3c6MBFVVVSNQ37POTCGr+sHv8UADrVGuzthnUk31xcVhbHZ3RmTtYGf8JGs1UBcLHZlv0EYzxPuTAWXDFZwcnrxNwyOoHkkhxXchulSKDUtbU5U2tcHCd8Tombk2nhwokT4mvKTa+Tb/quze9wlAN55IQe8ud+DGZ+rdTrQueEGTRsx3VEvwX2k59OzCNuMTb4G+cDuJ18jZkADbsNjkxVo7ft9llv656PL6NAT7vcjkcUnDp1bKa3Q+aDz7VIfUK/ngfpC3sBUmdQxIatQQPFXmyAvbI/l3spYCdvyfYA/cLmyOPvLTHDCND8vnt87nCxHE+/BNIvS+h/xPZ1nh7XfHPd1DeroD9gMzZ3AH3mP/3Azv+lNrK/AP909nXMcX7dfwuP3H/g36cCb43jNf2tbL5H5i3d0K/1X+Lh/xJc60T2uv8WHrnfC3JP3OHa5mu+r/lf49+rsct9beEfo+x2f6n9NV6ube16O23v/7u1e/y/1H4rr133Wman7e3O2/u/1O7y/+7tW3m+lteQ5Zmu8eze+NBini9fkwttyL56fw73j4U8Cwf+WC+b9S1PPcv0W7TxjsHLf95J1vHgLdW5jp13mA14OwTXiy3yPc+rF7rBdtCrMYjNLl55eEkAB2FflfeelY8R+YvGGc+F9+Owdwhvx19rbcveYbOf2Hzla+tbjffhgF7Z4ieLiOHbfi5BDfJuGarBR4tEWpqnHZ4A3o4GLfwdLu888COTmE68iy7AyrveLlf43vG97Rkf6p3+MMwh+jRjX/kGERvbAtGJ99Cu8M9qyEQzIJm6cBz8Bb0T74x5L6sqPuJMmniXTgyxFxtiC04j23IQILzUK+/f0QkeGxnH8MbdkZijO/rgaVG97Fs/Fp8AMS18RAoEFx63VqpWWnhXjp7tEWs+xoVuW9ni90RO+egV36EFivzS2pucyxpgRmsUSqMmGafUOzzhO7VdsLfbCi+gbARm2hHPuY28bTSt4JussY0A1MTRWtM0T9C6YnvPKbwZuh35bQxjW8Q33mTxVy6sbLGGF/34SXywEd308u0i/HhNToEdz7jPXDszbgvXAJRU1CP9A982HEHmaeKJjdjeSNgmluDRGXJ0RkvhO+dxEfvoQ0/uAXvLJ/Msvkds2Fmoa/orOOpobHkhPnKkQIMWe8k78eWb0Mr5Mhj7AX1jIHIhJea0sT3OZ6zZGxexsNSxETsNeiDctMmruVTQQ4vPgChuxinn7Ik5mJoPPxeDHS96E6Ife9ELdM69kT81GP3kUFZiOjEm+/yNj30c7FjYahS62FbGacFWzjuj37ETGwHYsq3QbFpyCC15xPe1TOiNe+npHE/68RHfoUf+yHeyfL8cPAbR3uKxaXuoGnM+NhJL9B7ReeT77Z7Pnusm/X3Hlbh3eKnRWinnUnwmxuQ0gJqkLsk9vEJO2Qg1zTXYHnUKLXGnjV7yD6S/Q+KIvXGt5Vtlo2b2ubbWVuuMAzFHp6oUmeSfvn2WpTNscztcud7lu3bPN83co6rJ+eOtFbVNP9/zjF5hf2/FeAffATbX/3VA8NTixHwNxJ/tMbeTh9gcP8CwzbcUA8EDwVk35hq16sDHfyMfGzTa2+ABY+OXYB2xIlWFii/w0haMsRexDh61jDSTCy/iu09X5/xlCm59juG/BJ31XtJf71tVHpYsxvFKN36KWELf2x1PfD5rpRV4wC65SpKVLXJ7u+PpZxxeg/jJOX3iWrByjq/EE/lArqPpMy3SJc0ue/NjW405tPBdOmO+MPaJP9wNrNjOcwyKWqlj5HL/Dj5iw9cmK+1tfEZPbGld4dBhj16ukdGNv5yHrfIsxv0N+4kVMdwxbtje8cjF997f21alU65D6IYWsD2eT2wzDVbm5BKy4i82cn515tcgcrB9iT35K/M6FM63cBJGoNwiLbvkK5CQor9ic+FakvP9yNrJ8BNFSWN8eF4NL7kHCr9726qQMnlrqzk8dZHbOp5dIpfa7CB8ttaUZ4CA9XxDVbaH7sT5WNVU+DA5nJgnj8S3MO416A3lWOhq2KwCJxeOxFJi4FWyWjXN07zB+d6/MmdW7FlSuQCr4feA3MTcsqROTdJGv9Uk2zqhl18Md+arbbVpYpH8qEdqlNjuWd9L6Q7zjRrrKZLVGeMhT3yoKNfCAmGX4CeXzY+VeIWB9DfgyLjiTitrVwvXUbFN2L453OgwH1gIXrVmLsGLDOpqmTrIxy/iGjYp7ui7M0QAzzK3d7esT92M/poLITw3oqgaapnzybljNJB74z3rmsFF7Jk7duYy9vAntvQFbWshyJq4h8xAFfnQj/6aWlK33NsitVKnrV2UdcSbm4NqxEL4Qy0HcGKRPf7V3Ufq/ch6WXNTuJlnnTmQ8b5h7W2eZ02A2MIvDuws6L4b8Je//jg4cd2HBcarS7a5BgPa4ISP+y9ZN6Uuq9SqKfePu5s73d2+Ux1Y+T785YNo1O+Pmg8HHVi8rELhMEkkf/yJxdz7k06UeyK5XBy+/O1vavOkmibm6wKsKqK0xODOun3/Xp8+fsTZKj8umhhYs3D8cHxQ5+b8+dMnEaMe7r+otZKraYbw4eadbh4ZlP/+pP7fH9Vo9fdP0s2kx/ezGgNftmYWoNeyfHMjf3zU44w5Yn9khXxyU82zMlCF3bsPH5Q8TpyAak3v3n+QWXS9BbLo+oU4D8jP5JMJR9D68vPP6rwAam5a/v5ZdVx1918/6sTkE37nwzwWkO95gGosINvW2Ght6/iFvLBJEDqSo9ERZ4NtmRg6k6imBl74eVT41UoP2HMMmSP91JezVCsL0GICZaIovMgwHlUlJOlZ0Re82A7tQD3sEk8cSr+1SZEX24L/ExclUNlWI/dM5IUarVxAOhN8ZUIKH1zJlTFfmG3xP2FHbKdciPAf+dgvcsyififP/Ho49hfGevDxYUcKRfZgtmV0CECJy7FraBYkDvizackbgnr6VarWlG3Fv+AtjNMKbniRYzISdgc16CoOiHdVbXp7/K0KmYKnZKmG/+S3Qx8cDRmbOPDf8VfggfhOfwfbyBpyH63OW0890bMtlQmnKz7O7EELPf3dVnTSt32xZTukC6Sukb8QsB07Vg2d8IocCUjZbA96cCEbXs8YE1tokV/JccTG/GhViPkCyhb5gOt5DuG9gM482OEFa3SNjUA6aQPBfxUk9gC5CejgyYlMFfjaVof0EiC92GMnc3iH9Ecdsf9dbWoUeGH3qbvH8ET5M2B7VGm/GU8EAt8U+iOYcXoNf4SPt21eew7+tuQfzIlzHrB+vZehiNp1S/eyX9N3/ML8HZDd5nX7O5j9F5n4j9tvVcDfYr7Bu54XO/6K6DdY2938Wue3xHGtf41/0/G14J8b/3dP44+MP7b/3KP33dGZ57xAnomuIbTAtwz9lrMmpcuzUnyN51OegYK/hMsz1LcCeIU37L9C/zWkxJdn3MCv0ftVsv9AoM5zN+84aeNzpYaB4HZRun4Fa8gy9CCdZ+6VZ/i0gVwLeSzWBi9HdA9ya20PuYxVbOX9YLwTxR4xFO9PdmQc9oCe5+GBPT904rCNvUBiXi8xRzIxSta+Rb6/Yquf7bQqRMmbOPjWw0cODRBbxnEHIf8Mzvy8uwbi17YK0Hnr+N3106Ya44VwIJuQ/RTrRqGy6EU3YFt7OzF2weNrtLz/DR3spbYLH5zCC822bHRXp4tbhAb2dIiNxB4ItY/xWMc7eewEQk/saSMfyP/3deI9LvxAtaaijgu0QGg5RwPRy1inDcSWa4vJ9ogx9NCq1ejbG90mfmoRfvzGbmIdNuCFHr3wZKmIIT5tq1Xmxpaz8RcQm23FTuQnvjFFZ4uZD0lnfniFTmulQGfsO3HQoCst1D39qhrjHduYVfRsK3292AZtC0dDD13b2Mv8lUD5pAPOPOxAcox4cNvKVrSBVpXuBWyPOZIP+tEJI3JpA8FblfJdJR8sbeyxn/hIGhj54DM5xR8zcIux4Qe5QSf/2Arkg+2Kbr4l2FudY8PlkU/RRsdGOQpnCD9jnJpGJuzoZRwCJ74RDVGSSByxsRKXbdlPEJnUJxDctiIfPJDx3OfJyvyPHclj3GwrW3QxrUBSS2ybnDZbyEUmslXUASQ2896eOtNVZ0JkvhWy6e/QMRh7kQ+tI9dDc8kDthhC2/hd9nOaTb9rXIts8kN/l+dkHvLpx/+6Mm/g62oLL2B7yHr4zVhJtlW12cz3N11ttkcvdm0jF50+dHaavckYG7ud+Ao/49D43hVI3UK/AMWOzmugqy11j50dvupjp5PzwnyxPWKb+M445bsn/YXrUGpS4Pn2aiNTzsAO2fi/cvcMvcR6Vc9CP/M2MIS7xrlqW41cxRa9+AzQHft1/jb+B1WK/9gKYGrElBzXfANmrqRdco0hz9S3vI1BfCSW+OjwopN+6HvtxZb7RHwHbI9rlNiilzkZPbpy+XWww77ENeLEX2KN3zALmR3SD32H9AOJKzQ718lS/GfuRs/efEQuYD/1hxzE6Cd7DJd2AAAQAElEQVTeyK/Uxd7mbOiwv9pD33WF/MoYhrZD+oEo7m1qFNnQAqHbT7GE9jW8znc9p9tP8cZuctljebXFUa4vNLrmJ6eMb87V4PZzP5EPRMe27A1C28H2jmqaWO9oTRmL2I1emIXMgIIXwgCPcUvsthXZVqXULbT0YyeiGevOedkzV6h9aC/BtcWROR3fez9zq1quj5uP2A2kbpEL3ji/0w77POvEbxFTWssq4rZjo5TNthrgwiYxpXYr59iwQXx7q/Nm2kK+FfmlbbRlRd/GBjor1xbDt6ELP/lWRvAjTviYuOyhCRnYKuTjP3gnlg0k0HFfSo4DsJE5MM5/5vCmt7DU8nSNL/KMk7T79adVjXvFTI1MTIkz9pJjZO0tfttKPqFlPqXt+On4Db7Vb5MJLYu7C2sgK3XbYdC49p6oReKbp2nMi6Grwoype7E01pQfZooBii1bsk2+i46s38xcO5sjv9FTn1y7FmwHF1trjaOUXO2GbuoQkjkkJ+F7g8fHR5VLVdAp7OPDUZ15cmJRdMk618NprBk2Xm3MPBXQtWpN/mZkCl38VTM2xDrcvR5ODzIhdvJPDpnzwvUDvox8Q34i/wa4lWwrPwTNjxMfWSR1L+LDB37Gr3iLWPF1RD/PUBa+gFal2MraWoHH9k3WEVmE7ur6y//1o0xciaVaU7UmhhljGgu/x8/3yoLsze2d3t++102b1VkA79xHyk3Cx0pNUndz/h/u3ik/rg0t4/j4cK/ElL+MO2F7Zo2xVbFEeFSrpnk+6CNrq1nsTp3F9oG12KwrjnhNntTzC4vhsFQ5LBwD5EvXF/jbT/89Fn0ZB93+8EGHH97LE8JI3N3eqoAU8SEDx+TLQ+ojC5ihI6IPf/1RY7YzZgv04+O9budbHVmkVQaTyXxHwDeHg778/W8q4xv60aumv7xTy8L0h1vpw50YZennL8rC8xhgErjHzunzZ2JcNee9oKwUDCt6+PmjWpt0omAnZB9ZsF7xJzbbWtHLC1Livc0iMjGK4qdwrIDrloXm5JXBM3p2rHbodzqSi6rYS9FdyH+lqIkLE1JJ892Njiz8dvKZxgIx1g0QY3JflqNOTK4FmYr/0OGnXplI0YtvqWPOmqjTRJ0yeTvxVGuiUU76TIgHcjwyBo+PD+NvdpxYFM0JKrbr2IbNkmpualyENPISsRw1Jw4XJKOFZxwcOTkWLiCtFZNrGrzEMN8c6M/EQLTIpXyuknbAbk4kk5ftIVfgnYk+AB1ZY4OtKnTpZWIvvLSQtjonAiQpAsjb1vBhayWm4mQOb8GmHLHNRqfmQqYY/6INnvqdWNTO2OXCrfP2xJ9HLc/k0WBS4Q9IfNgacZ7x2B2CrxxsqxPzzhp66awcUqwA6Ld2OxFsEvZz3DbuN4hEfHXq0LmQbm7PvHLYT5B+4EyxPey0KrUqTfOkxkWFxDWAeTZaPW2M+Oh4HH/jAb84vih3xmyHC/E3IIkp8LVqCv4afC3JzB+htaIm5N+AhBv698NrdkM7x5CL7euBRuifDueoNr+Ja4eN8urxLZHdVtpXFX8TMdbOMGoHngD+UVu50LwJT8bxNqQGJX53GIR/xWEPIO33+N8zoL3UD/yiGvwMr/Ivgr8ROdtOFf8Q+78xrD+l2lWtUq9X4U8Z+FVQmZc7XJHfRN/K+TWFXyO7x5D2NVtv0557yV1vp1x0/iXIHsVb7fcGlYoEvlf+zyaX2AO/Nq636hb6r7X12+Tj6Xvgt1l/qZXn6M5DYeAl761+6rrDWzLX9Otsrum/F/7MfgL7vQz/gXYSZuC3uLDNM6hfVc2HjJln9LR5Nn1VaCdiYl1PLCodtfDO2flQ8dozbOjm9clG4XK/0YjBDk1jyxzqPKsvfPypaoM/GOdDP88zx9iZdt3Ylnn/yIeY2Ahv19niCmWDjp8Nk4pn8R03yDXQvewr/q9hZ9iW7dFtRaID2w72Ri/aQKguKxB8h7J39NLaHnbt7X0v79on3k1tq/He0HjHzjtVtdJmz5ICXSsfq1KD6Mjr+TWrq/Pe28ljk9ezzUa3S3mEalXKHAgUuM5b8NAOvM8nhsyVM0sT82bmvTn8wOEwK2CbD2Jfhu/EE7DxhWJiCdiW/QSwFPrexm9w22kG7Px0gkcmec34zfv4A98X8gE0fNvP7Ce+QBZDZSm6sTFky2kg01KvfDPIX+w2daB0slPv0tDnu8gCkbJJQl7MNPo0X+2X2l/FEqGVsYrq5qdiYMBmLRJSoRPYetvRtmwPXmtFPI3vJrxjg+u1zSEamVmtGnOkD52XdvNxN+M6UcfEtFKD1OYaVs6f1C7v8xPv9fk+FOup9yZHCmc92yNGnbfwF74n7IAkV4U+4qnUFnl7BAv9rETf3s6D6IeauAO2h33X1u720lZ41cmXvHO+AJET2+armGeRBBg328iG1nXiA3VyO/Atcj4cxlzOfE5tZnLe48jYx2b6AV1tnTqduJ5lrtglSjL8xfeV2EBbYsO/veVZjFGE6SrVsC17gyjY4AWkBaI/xQa08F+DxneraZqVj8CB6NibjZfy9hZHriOtteG7UyMZSSB4J6GFsdztwFH4JoZqpUBqljraKOn7N2PjW9Kpe1VTbCfvzL3klO+TrTVVleTi/sTiCd/9EquutsS/8m01euEFwm7UMFAN/RCA5DjOBa6/uUD23OtyoQROx0dFnmrJ1gbn2E1rG5qVzT63dFrVhb6mrtASQ751p43/6A/f+A0NEXZf9Ogwp/roz4eDGjHbHrTwCjxtcpWs2NjyWAeub2y7/4hUNeW+mjYxhZaYd0j/NWhVyticuE5yhilb8BPjEfx18FdkuwbNtuwNBuHFwT7zaHeWvdFs76TRpiaBhdrm+hU8MJjfPMTODm8LpvYB2yPm1yTtjWdvbeZj5GzGijlhb/Q617ExN3e+7aADRtzpd6p8pWc/yQSLXM7/nCMnxmTmnp17+cR9O7FmcSu1OLJ+EMP20FL0nvpgjEfkwUZuLtMKsHKvnFobuF5ssWNbyUfW2Owt13TsM5GObaUeuQ5XKw2AZkeGRJGZQqdfgdZk6tQxvEODr/K4j3Tk7ehq2NpjsQ1HaD2HOtOjJ7b0o5N+8IY/Si0ugXA3GyDK9WHlus9IaNs41xA88YyccznnYOh25jSxwYvdcT9lfG2rqqlVKeOSMUlNN3tdtge0ir7GZm80rPGs9SBD9TiCsLvoASu+6MpOv7YWPD4SwxPPw51NGyJgl1rmSTUlnrq0sVOqmpgn4l1gRdeyoUcPGANAa4duMCnPiifWTYo8itjif8DgSjZyAWGOuDMXQNWo+4Fr3Xw4aNcNvVPzjlynDV2ycp8tFqY8QBhadWJN7cSzIeuxSIjx68CqFXfbP6tM/M06vL/R/OFG0y33S86HR2CCHqVqbaTUx1Gykec5IWta+ZXtLfgNcMdi7IibRWARg9i6Foln8nlu5MIzAedhrpEZ/5yPK/fT+HpkLfCeNbx72jyDxFfHD0rKZhu/1D0teR+/POjucKPWPdawFuweubZlLevAeb6OiVqaplkra3lfPn5S/lXmXP80NjN+nZrFrvXTTz+JAgvi4K7cK4PcsSh9y/O/berGfAwRPE3nEH7WOuvAImv/fz8qinmorMMkPZ7Uj4t++PAXDEszi6FEpE7SnpryQNlZYFxZ0L1hcfPAIM84O9zc6pYV65Vi5Bewj6xEf/zpJ+kvd+ofbpVV6BMLlYebg+4eCeP//E2dgTaFMRMi8XUSsK2eQgD3nz7r/v6z+t2sw1//qlaNh4UTOTdlEB+4sa8lGXPiwSn26ekwH2T6wsZETCngfDgoC8LF4my3dcPA3757NwYoA5FfI08qaSr5MOum6AGcBdI864HBOH651+GRmrfSwQ3RSSuD2BnEQE7ednOQ4Bd2Fh5CVi4qpxNKTCZP1srLxDRNmg7Yb1ZnoKU1YRPTjcyJJmqSXzNnXBZLCcu1TSR6Y2/YaAz0RGwNnYm+4bTWlMXPlMTQ4y9tx2ZoeRk6cXM/EXMuKiNmxjXxTzc3aq2oSSxJdfFJnNTS2O+0BEmIfeQOiTE5Kra5slCqWYlpIg435lMEgAWfCz4Tx8grfUDVMIdlxn74w6foRta2kndqnFY2lrY98XZqmV5hY+fZFZI69pKfokPuIRa2feanr/CCwA8vaKCgD3/pgKcZsjs+7BiSBys5BbF9oa343+nhrcQamvFvO6RfDbEXsC3bF/3Qkmsg+GDUE3/098Oul5pF5gxjPjAeqbUyxpHnvExzAWQplcTBsmq3pevNl45HrozHWa5jLxD9AWfJ1KVj89z9/iZ2A9ENBA+Af20vM/Qa4uZlP7TAmU68CozZfab9Ih79AHXoO6S/w0s7O/1f3F6Feh3hiOqaEHwQv3HAlgLfEPnVrFzkA1/V/1db0rhhxNZboFc28hnDCeutEoT+EhD/9ftwtDt8pf31FnXJ+VI/sV1Fu9fiLT7S/9D+R9v/h4L7sylfjctlPHba7xErc2qcoG+1v+TjLb2d/kv6r/H3/PY2Mmec6/mzMuxz6dJGdofEsOO/sY2Jr4BY4u8SyEvb1woveb9z/9rVazihXsJ8Df+dw/nDzb3M4R91+FrNrmnfZf8fEdoSyqNKoPOMEQge6Mz3wD/iIbr9/BzXsT/62HVtz/I7L/TAP5r+lhGPhhgLTqP4GmDLfgI6YQ/oxPQWDIHz4XJLpL/bB912CDk1d9iIrx9tj+fWotXvteH/2fn2nXbtrSZ7/vbz/mtmVsY0kPELGKEdRgz0t/0pKF5XziWHthcpLQqdubHynjpGLrTAZkCdsTmj4KtW3mHyXhaaG8/1IHbJZ6CLHD5AVt5/aC67bdn73Ft5z2wq3kEit/uxPeTTD4xODl3j8UX7Rp/Q996ljc4OIebdNuMcSD8Q2g7pB675wW2PWG2HPSA64aUTH/bGs59a2+RUernZ3uwV7Rka3wcKvPgGkHZlHDpjG9upiY3sFRR47FYVtjbIZwPUqDmjl5ogYJujGKsV+kZsrWnl3fvEx7x8PD7xzWIfxxPvfI339HxPcO3j0/EBzvgnnj2ugUOLgx1Pa3vI2w7rAslj5bvR0D/nFvkactbIpTx0dbVFJpAY08ZG2HalERpjPqzE0kPJASgVOa8yNk/4XfBp6oWCAp1JE3v5S+D5PrH3xRb6a3BicbAcy1Lq6GEITeZ35FH95l5GozxkUuvAQmw+0wp+8ggMOv1hF5XWyJd+0UYudNuyS/me0hm78CbmUj/HE5mAbWVMT8S/MPai77KCdybNKXMAnfjVeQu/U7MBqS1yE9+GWmvj/5g78d2vqKdtiX2ARFU5sA99dEBlR0AKrbzhYlvhd2wXpMCmzeBh5UScC7WJf7ugaKs5+tFZiQ0TyrUnGq2oD7ZW4sr8XqhH9G2T58o50OXYwWf01sgCsZV+wDYNvlapwE2vRz6IxkGJJzVIaxuqh2zneqhsPQdgb0GzHo9fkAAAEABJREFUuzzkbBML8ZBb4oudfhWHbQmroQcr+plzjfMyOUVWbLYVm6CbXZBCL7OzM5ad+kQ2MIoHP3t0cu7b6AMZw9gPbwcbXm0w7GBr573WFvIDatOJTPxcQ+zY5J68iS8yAbsks8OjuLKtxCS2MUbIZ1FpRWelxlu7KnkFUpNcE4KPPKh75jXqynydmbOYxK4GtGZ0F+bEogKvhn89bSaH9HY/G975rrlw3VwHdOoRiGz0GzbSTxyRT982/qyV+ROZ0HeZtIKe8V+XTiwrdgncTSu2SVVMCeWctUutNfkcV+y8hGte2RK2V2q15HznPOjYDKzUMm30o7ND+oEVp4nJTtxdjdrN86SJNvxA6px2h1w/bXxCsC07uiu953v0drjm2CZecoc4Yqfd9/QD6Uc3bb5tZz7bVmjhrylYmED65YwpdhWA+Ct227L9TMP2V7QI2FsMiSP9HRKDi7Gk3okt/cgEgofGgI/4Mx5bvJt2+MEWcgqsjKO9+6dOjJFEH/utShVoyVeXLYt1reChl3ubMh+GnqK53S+JTWzjWsm1tuOvM09sbAOwCHFVYrbNHOV8iU0gtEBk0gYGjr4YnFbFnJklvCWyxvwVm22Okg01qSAf3cy7FfwaXE+yhZ5t2Y55pa99e2ln5NIVm7FNOOigh3zqOWjgqXlqU8SKNJSOXQ0wz72ZZ63V8NmqQTcy0kqdbHD2Tl2LttKHa5lztc6//l3lEvVL3SRY6C7q6DMy6mM8rAnbYquzr5Xxpjt222cdksSA7aHXinvUkIj9rj5qhz/48zQrtldii8hu1950V2QLn2mzcLlQr1YEinDw3Nexqti0k5HiWW2ayK1J9GI/EeFZFEZuTbXb4HoTmZl1N7EZOO3rXtS1mmWL+XSCgyfqYJcgqRVtBRssTDcZ2kpNEpurDQazkmFdtbIwu0A61klLkT948fyjm4aexzj4bK8lxjZpZp0ssT6yfjfywP/nz5/08ee/6f7hXlnYlYjD23oVw6VOLReupanNQr3SX2HYHvFIGmtdt6wjHnl/+kwsIo7UiAHc9HnGIulx7i2sq06rtLLm+chCcPpVjXXMW8S77lm8rpYcSqIyC/eImbW9atDoZ27a1iPrhfYWw/v37xE1vrpWcmpVumVRO2McWIg/MR9Yw7XNub2oWtPEui1d1RFjh8OBhcdbHSiSTl0P1MDvb7V8epB+vlf/BPz8Wf74MHCx4v358YtOH5h0xj9O88vKR+gLi7+PJNKmSYfDjd5TnCzK2taHH/6i6d2dBGTRNr86bj/+IM0E/eNflRf8BEs2ysr68fGodzd3uiGuTnJffvpJ+2YG+Aad2x//ImqjR4qqj5+ZTBSLBVjPLMwysNET293//X8rtPz0+cgi9AO8Im9YY58o2gE/j61r+d/4+fwgf7gdvC6GNHniKGOcvyhggiUlRnNR4jXxxdeM70dq+vDwRV+WR/lmUie/fmisqz+MyYaqAphEd8UH9gUYoJfdtm5/+EE2UuyhdSZf6mN7DGRoAduaiN0YnYFiIh/Xk+r2IDPw03xAzISJfcYKERU39wYI2+mvXCBW7IsJo5YJIBV2q0qRyQ3DrWSbmPv4dbPhJefAgVp2LgInJjaJamXOpFbGpc6bbU1M6MbYpJ3QaUDHZ2zEx8KJNl5MsDUfDso/5d2hjdjQX3mBzQKlbUU2D4Iz9hILCZ490TAeiDAfSvml9ZE5GZ+Zl1WlAFIadoMAtpWcE8uIgbhyUmnfsDl8pKVWkQvLpiZBzhCbia1xotnealaG64HHt2367INO+8Zub+MWmyfqsPsc4vAIWCSpogYT49mqBuv60BnbSx8849R5EBi1pB0814ht4NcH5BWAllqk3pX5IUuv+FLoF9DTlpqde3adsa1xNbVpVuy+5G0Sv/PxelIO01eTdPR/j4Mx8hIgPdv/CL/PHPymTq4HO1wb+KVsrmX/WDx12+GP9fSa9dTmNfpOC3+Hnfbr2peVfqv/66w+Sad2594wTT/tmaTci3Y89K/Ol535W1v87ap/iP3d+H/a1yswig7rl1pEXt1/SW/nv6r8y8Sv5tvVfBlz87r/0tzuO+1L3u/U/yq+2I2/lxD6vw5eRvOy/6+L7Ld5/neP/7dl/Y9rmWfM7dm3qVq9avBlbdN/VfB7iG8oh3wN32PqVZkYecEI6SW8EPn9uy8sfo//r57fX9j43u5LX8/6LvkCWOR6ZZ7Vd4DytMPL14m8Sjy77z9JyNjau7ZlbxBa8unnDyVpq9p4xwvPtvLeEnwHX9mSLPsJ9I3N8HYA5TXsW/cAMuGdpV+9c0Qn+mkDhd9A8F8DeQfa5Xf92LV9ySV82yPGlzGEdw2u6EkuYh73NinnqA0tB20bXeWdbTme1HjPq4yn/PTHfBykJMtpZdHiNCAyJz5A7ZB3UttqrV1gxGcpi0P5CBaZaZ40H+ZB03nziBNB+tEJgCrvlvZzenh5TwwkJXvjR36HSx1fsGyPORPdvLMPfXyvfAy0rWol27J0AbHZRQEt2/RAz2OffBbecZNzPvza8KnTxDvsiffp2E+8madpAzFgn+NAZubd9HBzQz0W4KjoDXvTpFb4jcILSH6BF+RXu5GL32uwrfTzLS11yNjkBxor51pitz0+dCaWyGSxbP9AaJMjnqJvb3byEdy2Uj+x2SXbatRzYj5FYz3XTGyUiOO257oR+zPfbiZqkVptnO1oxkcxAGSuNWpr04EdXt/PxY0UKiA9+etyDZISS9k68f3nyNw98g2w861lotYTvoWj5JV4Fr7P0NXYOkfA9iBFJrDHOqG/MA+meVKgGLfU5ISP5GUbAxuElzE/HRfGAPKwmPYJIrliL+fNlPqVh1TR7lLDPzIr+ftMt5E7Q+TsbXxSeruIbVbyJhWl7lL4HG2t1GFhPubcEDYTnCWNMZyT10GhQRp7/NseeKuSsR8boY/YyT1tx9b4VS7XluCBKEUueCBygeDhZexSz6HHWIV+DZHZwd5iyLlmW6lvwPaIPeMgtvijUezYhtcGzIcD35JnNeqs82ZbtslX4+N9xnGCP8+TTtRoxEW72xz95EehbfSwE15yCtAd9uwnXmgB24M3cMYx8hmDR+amrJHPhO9T6oD9xB+ZXT7tDvGJCF2jWrKLfFdZtAz6ylgsXMOVzTl8G4rYAq9JtVbUr5S57/plY5FJ7IXNxHE656MXWyzZ1pZLH61tRS+gq8227A12cvSCZw6lDURvh/QDmRf2pjt0rOHDdtgXWDkvjpyrJ+q2smjCJRLecxkIr+57DPFtf59Oq1LuJRPXo7Q6byNGBpeKbBRnfDeb4dkbbtOyR+jccDoz+BBa1bCdeFqVCkgdcu0/8g37eHwc81tsttWqNPLnXM68j2wgeEBswzdtbNqbxwtN9BMzgAh7V0QC4+TipHUhAwcU3hlP/xXI9fDEdfnI3FkYEyaHUJKEXtcwGd9KPwB5xXC+l6Wr87bL2Ns8G4qcGwIyR89idGNUYyEu52DooZRLpjbCqG3ZRlasGazjh4hH1hFm7gmQtfInz8CylDm/cM3eymHFRtlq3NNOXD8SR2eCxUdHKLV+YM3rCwuLtse5tjAW4dEl/S4TC4gstLGde3DGtTNvI7tQL1hjT39mXgnp0+nIutYXZXxDn7j/3vAc0hJ3GZPMtMRCHCdsZD7Gr7L1HDR0OzLpmTji17bm6aCpJiWG5Bafo4/s6M8HZGZlrSW1ytxbGdMV/oq/mN+gsxz4RdUa12jWDMnvyHUx87VVk504V20xdE3EHrAZHwBTSkxiWzO2ITAZyk2d/jFznvU6Q0ufqYIk++Zc3dSg0Z+o7i06P3APvJ0kuqWum5uDHr581qe//U3ZvNeNzvv/+qt+YA1xjD32SsTE4p49aabO82HWNE8DOgu8K7HNh8OYQ26l8LN4/IW1vgPrbLd3N1qJJ75xL9wrW0haJS8AeYi8bu7e68A6qKhb1srmY9cBG4+M4yPzrJhvE/OgY8w2vg7c5x512aAJmA8H5sj9IHfiC8TxLeuZ8+Gw0ZlnP//t7+qM3cQcyn+/uzw8Uptb1YTQWGxlEp+Ah7//XVU1wLbyp93cxqbmD+91+vGdVoJ+f/Ne898flUFZudFWazqwwEsJdcPqsgjm9PMn9QYFELZWktPNpBMLpCcGzDezOhc0MSgrNj5+/EiiNxT8hrocIJeiJ4uiL5q4yc6Hg1YSkkvHn/6m03//XQdPmj7cabllyFlsfWRAjstRfSrN79/pyAS4/z//Rw+fPmNjwnZTCnT/M0XB7+OXL8RxUmJ+x4p6Y+Jmsn/5/FmPxNQYiMRQXSpi6OSw/P2jMER+0kwehMMAPZDboxr6N4cbfWCQJwZ9elw1PyyaHhfdQje1Sb458Rf8e56UOubn3kXtmNLqkWFRe+VikovMIydCLgIBApVt9dQBiK2ek7NJp7tZ+dsRNzXLnxkfFrKjY3u8MIitc6OMbnyPFh+jpvDGpGWi5KQ347ZBU4F3Tu6IpAbTfAiqidineWZMOvPCaj/cab2d1d/f6EQ8x35SZ3wz72WN7cQFIjF1Xuo6+Q+fcGyrtaaZyVtVWuElPkFXNmqSWhheILJZTF6IayUHwY/sqB22k98pdEuNcYuJIXOWCz8+Bj2Hs59WNeJoRd6hIZ841tT6CmIrvqJ6DbZHd+ftbXKyjVof/HHgYqAdINgmhQ3oDlnbim6jNrZ12RIXuTOwyvh37GS8wref5JJjYk8cacMPVCvVlVxqZF/rrYTGuOInF7/otCoa4ocWf7oMbPQCsF/ZO3MqZLvIiathOjtgC6IG7LTvbXfdxB246ttvxDNi/k4HhY3fAvEd+E43fyYxM7w7/Jni+rPEktp8K5bwd/iW3J+Xx5z/Q4P7o+3/ocH/OY3nmhb4c0b366L6pTwyfbhGKfCW5fB+yc5bur9E/6Ps/pLf//CfKjDG96n7H+z1CjjPLrBWnhMDeWYLhB6A9fr+O9U3vgLj2W5/NttbPPfgtP+K3c6F5A/y/Er9kmvn/SHt93rtPDfvsOsUY2p/HbttufJ8vkkWcsHyzB+/wV8D24PcX4xFntXtjReBrV+yPWDlnTM69kaLTCBmQg+svJOEtslsz/6dnLb+9i5kOyJfgf1Ez/tHAE/q2IwN8f6Se0BohWzA3mzG2Ca3vb/kvTH6oUcu7Q6dgMO7htACu8ze7jTbinz6acMfOOO7AvGRdo8hvED0dth1Qt8hOuEf+M4R2kWGnEO3yI9zediFFv4OVbzPNYA2srutiY9ueXfc7eUjrVEa77/kDirMamoTTTijK5/HNb503obd+Ecv9gLJNfbj7yymvFuO98myfAWxFTjxkSuywQPj2rTbJK/ox/+IEX/B48smf+Sia1tj7EULLjbbvEdaKzYMvZETZEX3iM/4WfIdyuL7wjronfmYX7StfDOI7DXYHjKJt8BbNaXtjHEnro6fzMFrncyHNfxznOFFLo3GmagAABAASURBVGBbts82cpHQ2BJDYHQ4DFlZjfgLn3Zpmmb0StkSQxYfbKshI5mP1ydyWsCkVshd+RdB2k6jgmdvea3EP76fINsD9GNg4NTFRo5cxJbaBYxA/MdO5GCNGqUfWJEPPW14J77j5Pxb9npB7Nju+As9LSQ+YzAe8Z8Ofmfyvbm5oUcMKRXyu2xrpfBsw992l5Xap7fL9bOf1LOQjXSgyrI96plvRB3b9qYPSj5Sa23I2FZsB8Rmm6MGj6PW8T2tKz503pJ7IHZHS15VddZhGHBiW7EZmSeAhyzsYW/hGovURe/axtmVoptr8Xo6Sma3ZVv7Fh/S1re3NjGJzd769rmlLoO3dYftYZ8xDT2QPDMPQg9gRvER/ALJAQjvLRh2SDS2hl3wXT/9QPrhZ+6kTT9wbTM1SX/FX+TK1Jk8Qre3RHJ+z3yrrFbjW/KSusJLf+LbYAUvywHTAm1cNzdboe9+basYS7G1yj0tk1NaqZFtpdSRBVNyFJudnvC9yt5w2zL+EnPaEQd9GzoQG9F/CzCrfb4HDxR6rUqNnHK9Cww71Db8HSK347Ef/2mTw6BbCs0GkUbM0UnP1UY/8gFdbfv5HJ8h723w6AfGODJW4SX+12C3k3h2sH3JNzr7GNiJSspYxs8AhoSRG+i3DokhvgLxk37kbadR+oF00gYiO4D7SNrQAokp8yxxtda0Xt1PwrM3m60RGXhkQ9/9xsaJeRmbocdnwDbXomnU3PZodd6i06llq1IB6dubjO0hFX7o6UzVRFKAiG8NabQ7P60rZAp4vmfYZzvMofDDtT3iSN/lkMb1O2Nbsmb8JB7b6pwXmeM7YEaYRsoyMUd52DGygzkoOlHf1GaDPuwv53tI/ARE7h1I3QLBh61zTOnbpVwTCvutKsa12Vxpt+v2Xu9q8E143DfG+CydOBYtWUeIJmWJbJ4hIptzNteJtFWWC33kYj/n3pA70zo2O7XI/UK2omeV0JJN7uRhYiUirZEVG/SVeXTiHtrh457gpJX+Cr2f65X8ggdSlyPralmETQ6ZT0MPc5JZqM09VaxXHVVmnmIr60uBBVxsPf6xXcTTqpS+ya9V04laHFlAryotjEfi78gipFalOWtcqgyxImNbqceQkdBZRj+0xNpqgrYKl+rUu/BzzNrXcVE7Sf3+qNPfP2//8q4bGWCb3EU9RE/5HgO9eA6abg4ya2AnFuvuT4/6/PkjdheeFaATR56ZxLZwnj2yPnnPmuBK7M4/szv+fWnJq6SME/TI5d4q/GShP2tdcZe6Jp87FnEPh0m376gpCYSm82biM/kIWFn7W3j+NHGatbnl8xc93D+S7yrb4sB4nGTq23juyZg9cj/vxPGF9UnbhLRqfn+nRp4Zp0+fPunxIYu/XYnrnoXy0CfWaz+zdqnzlr+8eJhn6tCVBfXUILW3LcbXo35ZdJtubnTz4486pBA/32u6vVH7X/+l/HpV7291PD6ofWSR8wuBNwa/WZ4n5aKSYZG6Tqws++ZW+XXtdENRFCpggGSyGDhh9wCvFQPJBFo/3ctAFmVT5BODY6NQZjDvKNQ9VqQUZSAcjiQ7Y+fmLz/gtSv/d+xKXEWi8+GgOfZZSIw/tdINA5XBGj5YTE2xDsicmMxzI3r8Wdbx872Wu0mPN8XCctN8eyfhZ8HfxOQSclnYbJxRvaQHFrPz/+8anzdABqRRk4U6jMlAjbIQvUzWCfkFf1kAbRloYs1kIp3xy+CbxMvEr5tbicknVhFygrhQJIfQCv+diZU4Yr9jLzYXclpZWO0PRxahj3pg8q9MzEWrGvGnBp36G2eB+XDQfLgBDjpMM+xSbMNOoUcj/GTSHskldTJ1QmjwbKwE6HUmPj1xzmnJL4Az0R9PmmvS5VfAPSkxTsRb5GNHA1f0M2k7vjAll5lDDxoTFHyTEumC2ZqmaVyAIFAOjEoq5Ap6LkorJ03irPmgRl6ugt9ULiSf750aB0JdiOOEbi4G6Ru9+AiedvM0eiriKFuh26axXm7J8RntnN/ub/Dqa71BPx86dT1xQQ50Yn1NOvSzuBSBapwPutRGbHYYIOz2httbSzISseX8WTjvEBm6ex3S36GiU+illhRkRU9xugobADEy3cDDBCC9ta9cwAOdHANvyf3+dOJPzAN+f+tPFpP/S3ji/lmx6+rs+L8u1n9l/a59P1Vgr0naJ+oTFvpLeOJ+L3bt+1v4W/be0nlL/pp+Hf01/ffC/2j7v1ec/yw7/8hY7TH+2pq+5fMlfbf/sn0p91v7L+2m/1Yu3/IRvX8WvBXftf9vxXrNu9b5D/4/swLX432N/1K235K95n0L/yUfv43/lsffy1o+gLwG2p5scfMyAki/Yu88p772fPsrTHwlGpsviZ1n22uabZn3is57WCcGHrSv2brQn1El53lbX297FXbOsLl3rlrbV73vRXfrjERiPavZVvGOkZhsq42PESft25KPdkDGyjaym+9OLQI6b8F3sHeZ3dfWX/c6nXWeN8gkxOfE0csHjmlqykcR2ypAv3Hr59z3NmaCB4LbTvMq7DI7s/O+lJwC4QV23mjJx97snXgXy/tYZAfvfHBt/NT3Cc5MGtuyrWKeiS2taQdAB72cRcEDtoeOsW1biesCxLzTIxt6Whs5eMEJW1kgTd3tzdagUzvbQZ9BbJyYIxkj+zX+qoX38ShVK8ZxGvGlFgGxxUYAdPDS7mDzrk9QPucTej5uVmqCO1iyiZ/4wivmcxYbM5dtBEIEYt/e5I58TznxLj5UMLD2zmtzXnwRZL++nnTmOmpQtz28juKIZyNdjuGlM/MtKN82bG+xQQyv0gcvYgcFY9TPtmIzhCEDE80wx3xfmD+tNdgEy3ekxvlwWvg2RB6d+GIvtOgidNnjE/MjBrsUG/mQbXvYbbSWtPLdLmPeI0y/Y5PmsnfotmUbWtc8TwOq1ZkGmd2mvrTx0eCBKjLz3HRijjzyTSvfdeIr3/8m8pha41vkacAj373CDy/nV/QDK3Mzuc3UdZ6nkCRCiZ+cW2LrxGyb+S5N2I2/cXLAy25bdvh95JucO3mFF4j96BVx21Z8JgaXsce3rzFmjig++rA1OufDyvVtHyd7k9M5gIW5NhP74TBrmpsEu872bDrsiSX+xBafNHomA+Eig45t2RvAuuwmXvs5Pbkmr+hHsLWmkWtiQD60gO2RW/II3/bwEV4gttO+hNCH7U7G1LRR/8BLueu+bUUmoKsttqZ5UtqdbHug8dGqmHsz82kZsdpW6pSYA/ucGPOCeFor5VzMX5RZmUexkWFJW+imdVmF3eg2Yg8tfbHZVuKJvZUxhiQjHxnbqlYD4kdX25Jzapy3NWqYsR06Z93ggSuVgeacDZI2PhNT8koMgZwfsRWZwn/wnC8Z49ACoWsrmWTis2VvYxufgeicmJePDw86cX2O7flwGNeF8MPTK1tsB56x/Kw3xuU5RSrqO/NdN230A/Fje4jaHjGmY3vEMTEWVVvcJ+qZXJNnWv2GzfZFK74DF8IVEvo+1iEH3yH9HVKjjJP9ZHfn2WaeTmpVgxS5IJudZcyp1ML2yDs+QZT5FNn0w09rO6pf1TULV5kbgynL3moVHc5EyH3QQC664eX626jtNT14ID4b47QwNzAnQ0zMGYvrOV4wA7CHzML1PWNTrcne4hg88GnifGWOxXdoAdtDLnigWqm1pok2/R1a1Yg9ugvn707f24IfPDWTg22Q2AK2ZW82jqwJ5C/GzYd5LCLOhwP3gkVVTY/cmx5Yr7HNuJ3jZc7FWiOu5LdQk1alaZ6JdZJtYlvH882CbV02c/+AznfxR+5p5ZLD49pY0cfeI4u6D6xDZZ0iuYXdqHtsR6Za6cC6R873QPAD8aZNXpGPbq5r0U/+LiuOYmO+OWjCXvyv3BuTe87zeT4Qe5NdavOkaZ6HjlDNPSp+M47xGVgYt+iLLX5syzZ5dyjMMnLaEJEzNHjJN7KdC61h3t3d6WbCbzXll8lNTWZd8pi1KOq+sL5UY/HM2G5osGO3h4f/9v5G/b/eK2t88+GADHxsyyKOdYzlgbW9rLkdyLuIwYPpCEZILnD2/Mp4vpk1Mf+z3nfkGUq27lkPfWBMsg6Z+X4WH/qojesRj17Kfyf8SNxfsjYmy401mqR9WrWyXne8mZQfbRa0rJfFAFLjGnugDlmzTG1Ci3z+4lvWL29vbiJKPp25+Dh+1HpgDfGRBePB4DAzdo+sUUafrg7UIlDMqfSLmunmcKMHVozvP7Ki/PmTPj98kTORuXl9/um/9fDpo+4//qw2TSwY3qhRjIUJMs1MGIrXWfA7sqKtVprubnX///xvLX//JM2TfFy14uSBSZ3gP3/8KLHy7WLQJhJA54GTxCviGZD8atalxoulWTk//u1vLO6eNOf/6qVAj5wAZTNA63jpYFSUrWEv8eX/zc0EVmtaGRwRZxEHqgw/R3TR1t3dOxU2Bw/yysTJIK7EcgQnaEw0uUqdk7xROMTGgu+SVS4GjbHUjO15ntXJ70TNCvkV+fHL56wQE5cfV01r6fDuvVZu8JGJLcrCIK+E2HVgMFMnM8mOP/+M+0UVXVut0OWCCEGNNiflEX8rFwuSglzKlpOokL1hwbcdiAnm4/GoL9Q8P/vOyZ2JM394j8/4BYg5cdR8oKbWwqSkZIzzrRZ4RZITtWyMR2c+HBk7QctJnkXDIxPY9FM7gtZELVqAeZBaCuPRs6SGnYl62ZYNVFMj3zZNiv4AfE7U2oYPRDc2UhtMKDZtB5XSUMgiNkHLONhWz42F+kSvZOUk7LkRBJCnLMyNI+w+gINcyJmxTvJiI26OGn4Nj07RBkAlcGXDXmwPCfC0gfgIPSLXsDJmyXPQiCcnZmD0OVzjJp4GJIfYu4aO7kqtUJHKsgFZDNog5dDDRy64DS8IYG94bJAgFI2xCVLwEkOgWoWktKHHzyDk4ByAMiZIHBRk/CWNUbP0gU49A/ZmS9hP/ol9+EfGOw/8N+8Zr8BuALwD1zVTbhjnUJU2fSWRwK64t2da6vcqYOBb9OF7lch/wNlcapTLh970q2dbcgjsxOCBl/3QXoNd7rtaUhp1uRZ+jXbNfwv/rXov7eXkHXDNSDHPkDH8FlyrXeND55rwAh/mk8QVPd1ASGkDwf8IGDnj4K32l3x+pXetQHIj/9fasxyudS1zJv9DzbB3tvBH2D+b/vdrRjEIe29B//B99/VWew7gTfZbjO+lv2Y/8/Ganv4ZQh5zOggw8PgCf21HLTf+166J17TXVActpr8CjIY2BHKg/+Z1PILAuA+81qIPmeNv26P7LThbvc71Nfws9udt9hxfRngu/Ws5fReNe3eeP94Exi12Xrr9bf09ib19shIfAduy/cQYWOQH8sohvDy/8gyfZwy97G8qe37mOS2wUZ+Otje/tCBXDFAD1EHXAGns4QWwm+fC2L4AtgqwLSMcEDio9niCBzadYFv85jEa27XuAAAQAElEQVQxkJfua8i5zMMUgsgRj8k3sD1PpQ7fBhSf7X3U7BnpN3Usj7B6XyRy7MQW0CBvMelqs4kamSuSIm8/0dPvvGsFnGIgXLzX2RgFX5m7KzaohCKzA6zRj1SgIxdQ7rswOzZpnu/wUopAfEUmEKFOTmSglXeWHgGIPX4B0LHbvrw7hGdbtpXN3tp+1g2toxsQwe+X8E6c6afNO2fUfM57p2c+BZjtImRlzpEsj9J9gGQJiO0VH2Lr5Jv3DGHLtmxDlcLfIQR7owffwd5ondjiN/S8X7dquCX4EM5gb7K21YoJrM2HbXyWrDMQx8o3jR1GIiTjM8R+IUtCTHdjq9Fqg7KyJb8B6vyhGuSaPknF6SZ7tmc8Dx0Oidje5pi9tZCf7TYa+DnxzSDysRuwN/ngUbCRO9vOt4GVbyahp1YEJRt56rZS/9CMsb0teEZ4zjs7dLoKLTDkeGctapx3+dhq1Cz02Mq3k0BsZfwwIxfWbKUNJEZbxCBFP3WxrOJPpmFaX9UnIxO5QqkTb9oq5OlHLzxR40ZMNnlBoOqY5WgxVF2Qle8YC/qJa6EekS8YiScQum1kN9tiC40G89io4tV9VXR2WvSC297sY/eUbxvE01PfJCRi6BxkDpadjGjpJY6OzMoH0U5sEz5aNZGCbHJhLiI2fFZt3z5S5479PY6F8bAdMXIejtRaDZj5lrOPfyeezJvYblXDR2zYxleNxdpoDyAmJ054wzCHOuuMGuLzNL6TWeLD4PAz4TMyso4jn07cJbtJQg4gBGop4hQb+YW2irrGq1W1yZLekJNqyA46InZJFlvXJTSMJrftnGXM6ec8Xfvmh1SQRwmFDiYZq8XRit5CHqY35IiFCYOi4ImDB0TOKAcSkG0VrJxXJ3Jd+CYXPWfeYiv+i7wNEM7F1pZHdEv5k7FI3LHfqWmR37CBnfCNz/gL4E6F3+DRa60pP1QRW+ZR5kW+s7m2vKqRIzhs2dEWdaY+Ke4gSg2Z+C74hhYY9gk6vldiutQHfE2tiCk6icHiT3SBzElMKPKB4KENwF5sRSf98ESOK/N71N1NU+N7aPq5TcMzQomvtQYmNWIdiMeR71gIgsZe4jkxDnQve+jprNwbRc57P7RA+sV8tTeDqUHo15DzfyXviW+goS+c26O+1CD1jo1AeNew0zp5B8KLreC2ZW8Q27GTOCJz0SPe1DD9oVMO+6InurEX/SGD/BDgYFvVStmWXI+4VyzUNfW2oae2tMHXER+SbvuwjzY8q2TkMiclHKI3xgo8NMOzDKuUjZLItlqVoFJy7n/nuBxZeIk5i9/piw2yTG57Dsn1JSTuazBxjb7iZQO7lJgGnTj31rZsj1hGrcjX9ogx18WAbWXbY6jED23vpw0/sOMnzoOV6/WgYTP+UpvTcVHagGS+hXctzJ+9H7mdntKsjMvg7TGjY1E/8unBE0euScEjg6+clzuoc3nC0B7X3upqsy3bCGrk3Sr2LZ/rbhueVbQZH7G1slyQE1yAXDMu8bu3mSj5ARmSnLtt+ChbYk+ogdwrTsxBYayqKduIMUxiX8mn8wy7co6u+FnJJRBZo0NXzU3RgS3CGCD0bRzJSrPC7DDTrrRGp2C01hQQfhbWwJDWCo64jI1Wjdgn1nhOynqNy3LVAFm0DbCYySOGPEPMrJ0cWP8o5BKXjaDE9YiBIuDMqcKuXVrpozx0IytkbSv6gZW8syBr5JfMBeRjfz7M6C6a9zUs1pSGl775aa0wVSKF3HaG79iAraz/rNyPSvC5RCZfaWhrmidgJp4tVp23Vk1OvMSwRJf+yrw9cb1jFoz1msPtQbfvWfS9ueO+c9LCAm+uUSs6NR00UZOYM+uJp88PSmCkQ8DCX5f5AyLWiOUiNsbhhgQaMWVNrdvKP9V8ZE3wuDwiuuoz65qPX+41xotcRosexVFsNzdVa5xjJ2WMVgSWhXUj0wOcOvFcosnCpbLZiaSIpsaPH2Pr+PCgLO7ezjficUYqK/QD6642+GHC34pOH3bC7lp1c3OD3KqVOafIIdrB08+icGhFLSfG7x0LxYXMPYu/+cVw8EcWftOf2qRb+CbIrI3+/ee/k/snffnyWeUHkuOCc/jwTrc//qD27lb14wctN00nkry7udUtg3IHHLOC7VIWNzvB/Pzf/y1nkRPHWfhdWQRmnRM7/6UUS8jovL3/8UewzsLrndbPFB07x58/aiWowwnW//ovpWzK/zscQGbF38zgv2PhVF3qDM7EYmEjaTM4oS0kbCZHfjlct7ciFGLqY9F2/Jr3073q/qRi4vjU4UlNVk6Yz8Sfh9YUcTkdlUXeibhumUW3NWtlEnZW7k8M4MKicAZy4gS9bTM1MAExYNgsBnJtJb076PYvH1Qs+OruoDWLpdijGMhGXppZeM5ktk0U1t1ff4THTkGN7AMTcs7AUxJlcs1NYoxOn75gpiv/t2+jBgdyng43Mg8PjZhs7BVjYxSxM8FvrY16Z/AzYQq77tIXFtUljz/CbyZ7Jz/HHtTUWdgQk81GkoOhC92ZxeX9bxiE1rkAp5a2I6iMQ/6WSv7N9ZUTZsV4+Jm0Jy6SOalNnMpG6yI/dJNT42QNWdAbOUU+uoFB5zDGCJ7QSTyXhxBO7JULXmQD1Ro3SCYWMegCJEA8mFFxUuRiWPgafZdaAdBje7fbh26HRH4IJh+asYcyAJsOJKbAGbe3eRbhDi1tw34jtvQDtjfbZQmwHTENHCzxFTSDCxs2WNr0X0DsJe7GnLC92UUmNuytbxvKKzv06J8Yz4lxSP0zVqGJ2gwNzr/OhTvzIrUfNA6RCSTm6BXzMzisV3fbamcf3m3r99+eZ5reDvG149dt6IHXaKH/HvBk29r/COxr0D9xM74CNF/toQe+YrxBiOwOb4j8A+Td8q9pX7q71n3Je72/a1y4IKHR/JvtifqXICm9JhP6b4Vre7Fx3d/x0P8Dv08F/t1qusebNhVI+xJC/+fBc+/mGm2cB2jo6SvQsy2S3wPPlL6j8z02I/Mdpv4tRJJL4PcKNra+B34vf392O3stfpc4eUZUAGO73dHyzApp7K5QBvrdhzxfBqL5Fnyvsf69gt+Qy3tAfk1x4oPAmg8ZMXrOsfPOsECrarIT7ZWhq35HPhDupeWdK/1r6Ng78QE6NoNf83bcvLt0dCstz/ACV8aBuOxCbItjDY9eZKXQLF/4lhTQ04Z+Op1Y0wbW8Z61BuWVJAKW7dG3DV4DQhjxnHXzDhg7L8ERRKZVaebdIbmeqJ89OMoxoKut4GUMYivkjEUg+A58BTjHt1N+fZuYo9VTS1564iPfIOyXEeUdvutEfVslf8vnupIacUimP02zGu+AwaHwPQI53sF9hnxoDv6sFdvwT8tuowOAMsRdqYXpjFpkOIDEu/CuthBP6hleADHZvkD61xAZE+dOSw3t7T02Nne6g5DYio+JeV70U6tA3tuFgDnEXpIP38gEEm9goxspDQht4t04c2BQsR9beQ8NvcEbdZGGvNg4NWKGd32Spk9B1Ig3YPqJp8in1YSOR73TDzCcSEAbR8aPGud70PYxFyL+O3N94dyLExtZoFUxT2flw1qrkgs61jvBLMzbjPGJumeuiC10mmf7zgvRpr45X9MBJt7f8w6eNrY7cUBmtw7zQa3VNs+oh735Tj42339GGaBBL2Aivq2eGvMk53/6C4sJrZqqLAcs2aX5MGua50HTebM9dBPHke9kRxZ9Bjw+KrWJvRu+NwVmYu9jTpSO8O/5JmhbySX91HeaJrUqZYvNtLinxF2N3OIjdNRU1cIm35Me+cZz5DvVPB34yH0zPkxLRoaxdezFCrWkBlvJDHfrL4ztPd8TM4cbNhc+LGf8UreAkCwcBsQW/wQ08m7YntCJX6u2OYS8zjB8cf6mH48d2wsfuuc260CsqXX8rsQQ2SETHAhesYktSxylIo6GT4uNXDJPc00w3NgNxF5A0AInah56ZNb4Z3zzy6n0mZY60Q992EIn9AEW587KoUPV2bdVkkwM1YqxmygFVwLOhfhMbRa+GQeC25ZtZbNT7z5snpAJtRNbzsvgVVbApgWm2AcKPLByHjTwQOTEFh80Ci/tSwg9MmkDqXFAIhZSE3VWxgcoU23A8AZeJZveFSzEYG80scX2xJyd54meRi3UpUK3mBfbfUjDjthSI5qxR9cmDgIaeIETz8CRmDhfUqfRd2FchLtebNmWI8c52Rp88OyRT3sNxnYgYxYILuK0LdsKvusln/iOzZ2GxCZHfLEbG1NrXOfaoNu+tDVyL1VrMjjpcS1YUUt+NDL+gNGe+8EBO3lYqb+0yUff2El/h5U4eiavJNvUhe/ffENOvVbGSGPbfET3qe5dphbpr8y95BnR0NI+waYrvd3G/R7nS7nwxJZaTPOkmTHKt88sQifGzCPYl9025+GJOi2DZlv2BoOwH6xB7xSFHbxU1UYLh/knbKxqzEkxp0Oztmt/YlqpW853mzrDb7SWJcDUOJCcUsIj5+jMM0mFJ3EU9vtoo5EYxOaybI/zOjVdUQ5vbx2ZrjFGodE97+hAl8wf+OjlHoDg6Idq+JYufmM3/ZXrzcr9NNeZ9EMvYggEFxY6+aUVNspNrSbuFesAsR24L02cY7t+j1w1OFDAUwupRn+lbgFht1za5v4k29xrFmXxLH5jQ7IuGwTTTx5Fm1jm+UCtOpYtkTPJqWO/M0A98tiPfqef60cxLgvPGanNuLdyn208JxaxGtncq2Iz/ejl+aHBOyF3Qs/2uN/mHrlSt8y9R+6VuFLiuWFt7JH78VifYT3LtjrM6ObHmY/c0wOhxX5imLh/xR9ikMiDbCbuZzeHW2oza+Fc7NxrpPCs1KyTj8uy0998LORtN/yJcVk4T240Hw66vbnVgfaReB5Z7zvdP+hEjPesgUlG3hLtI/TEkzgX7mONuqzcX1d8G9vJr48gLXuDGm2TbyYV63IT63H5l3C/sCiaX8nmB6wEHFX1KsXnkfU6M5/KJQk71LeL8nFI3XJ+Zx3tcHNQdKuVGnMrf1EZqUhukBoAJ86tR2zeUC/FHjGRFLqbfaFvW5PO2ugsXK9OjCekaChraff3X5Qa3VCv/IAz47hmTiGUvAOhBWzrr3/9q0SbkmQRObEHDqz/3TAPUvdtTfBOtXyYpfyfrV8e1T/es3B6VFXTNN8wb1eZ4qwMdAZmPjCpmSjV2pD54Ye/spj7RctcOrrry6dPWvD6+fPP6nezfnr4pM+sts8sqCoLsfl3ssuJTaL0Cyd3sYB6OpQWc1FkobMzAZJQ5wG64WdhwHoKAh0lNRYps3g0EVerIo6SmPC2aVflZJpZpIzLI6zpL+/VP9xIf32nh/y+mkXVDPDIkQvoxEV7Jaf8U889f1vk/Y1ON00rMZl4A7xRqDHobk3CzYlcPq9Hcl3J86AxAR6OOhytngnJ5MxA2vSpHUFJKH7++88jxuPDvU48zJ44RtB5CQAAEABJREFUeZfPn9FZuaAvaqzSN2LKBJhYKO73Rxlbp3eM0V/umChW0UdBJK71dJKoU+wnn9Stmdix2/F7Iq+eiUIcwR8/ftQNY3jHuHX4nQkqJnfqkXGO3dRgQGxLOmHjyAl6YhySf2eCHphE1YoQinkyacFOm5oSO9NAYg68//CDYndljG3Da0NebAu2nybwOuTX5BEeJ8GR+qyMaWyaMYbMQ3eOAWO+K/PDZW0PMpMaFwW7InCBuqINf8SRGnVsd+LqjFW1JkEX20rcyRcH7H3Yhqw1NQwCdOLLxXfQkEeQvWu5lgke3pDvMrUC3eTwu5Brv+KH9wySBxcijbbDeg7xHX3bhG6JPBAae0G77g/iNw7JOSBiLmptWytjLGJsVRr2yDkmIpc8E3/6kVe1EYNNHL6qP7iByO3QsbOSv23lz07/p7ep7ZtOn9f6TbH/yYzrEvzT87x2Hvz3DiA2r+E32I/6b1D7PpUYD3yf9B8i9c3z43fw+Efb/x1C/CUTf06+r8LKHApckQYaWmB03j5EJPCVRIiBrxi/jhATgde0vmt+JNfAawb+aNq/yu/35JWivoTv0fuPzJ+vAq/Ns31svy9alxXIs24geCB4gIdSPQNb+hbkuRWIbkBXW/o9POBi88wPL2h8p90h9EDogeAB24ThIbbZXDEZ4Nk/9gfnNxywW4Bd2Estf4MNVHYbeX/Ku0fxHJw4YY3d9uv2id3e8rK3Ngqd5++04pk7Ue0waBwK+v/H3p+wyY0b27rwWgEys0pSt+19zrn3//+883x7cLs1VFWSxPcuMFlKSSX16G1v32YzEkDMEQhwgqS24YfArw6A9Hwe9tMGQnDkrhBc3h2CTz9t6GmjP7iMb+Gg2YmHdzUQ0RHezvN8YON9CvR4B+rEl/5LkPeHQGjhSw4PCM4mKiD5zMe3w05onwJ81wx03n2i46DboUmxE9qBP9pQ7fzumEM2/hywU6TQGu+1412+PHS2yjsOk3BlKnQdEJS988X3jA+dz+3V31Z1804bzpfhWe6aV9uD0eWR72IcHttqVcqR8Yad9G0rcyuO4AMZpwX14ml71O58msky/dTmx5C1Mc5w5ltFFXR8yzjKCtnkLG3y38pqvGMHqkq2ke87IKebIz4NQH/eMW0P/rBEVyD9AJqk63NC5ifvpbZHTtLP/Be2N2qzwKefNngbaXCSiXPDv1KOVqWqxrxXhsqH4zEGL3h1PaIjMHwlBk7iWaHu/sZOITON7w8eOjtrZeU7ia5Hchi+65DX7evaQlnP3NEu8Kc/bOWdHOYO5OO+6FRNskv2bncjVsjPJ1hopejZ+FhaxGb4k68w9ZFnrqnDntSqRELUr3psy3ZYP4F21dOIb0PHhm8bOrLxkQ+18TcCp/mkEx8dCQWdQleTZHLVVa1oN741rMS+CnHlA3Q+Ys5sSDToidG2ehQgV9XkqjHHC98nhv55VvJ4eGlbdmQ2taohO+jg6joWR6voWQfd3mXsvYU8bCQO2/TxkZwYQqvSRszR1Yp8gcsZH+1wZCSlFx9Tiy5rZq3YHr6Kg65WvoO1+qgD9DgrRHq2B/8xFoftHYecbXxJ3Ul2LF5b8hXf46ftQbONnDg6Y+1QVpHTlW8yXR+P+BzZQiZzEIpNHsY8M2fEf+DsXX/iDwQfuVy/WxV2kIP/oIV+C6lNmDTs4ERryBQ6gYNvZa6PfmtNjWvyMT7a6O+sMSaUmEysH6Hjt6ChXjX0l4xvw66trPPELI5inHruFKTrox9FP76u0QXfyA8424ykg7eT+0DZit+jX+lvOo7IxkZ0Zc1knPjzLXP4h2x4j378znfJLT5daRs5jc1GPOENFLR4k++uGQfid/jSD8SmDVdOV1CswY0a33Ahljp+L6RrA78OfHKTOAK2SVsNkFJ/yHDGV3G4gtuQ7wrOZkzuIT2f0RP/g4huIxNcwZs2uEFj3pPD9ENLztIfgM3wZp4CA8ePHXsQ6cd+QODCC+oXnbF3+Jm5j66ALNYdMTLXoUd3VenCN/2V7+WJZwB2MxdWSdyrWpUatRsdtmVbx2F7jLNubcPPSRgbcx7+fFuPnUBkbI8c2x5ysbdREwF7xw2+/FzhNk9BtSrF7wNPOAok57EzvnNT76Hb2AsRwdjYmJvkp3Nf0SZhUbbHNdfeeaNDHIMfWcIZ9KpG/rqcvGg/xvzif5V3BL/xg0atlVoVtbhfrw9c1u08T7KRucKRv4If7Lj3peYPvI1v5NQuGYhv4Y2vnTrdcp2Hx7byB5FSix3fq5pq6EQrfsYHoUf0O3K2ZVuZK9vKtX1c85HpkgIL+zKxd/Anvwt57OhfuAbDNk7bKqCj9wBZWuHp8IqjVcm2Kn7RRjcsynU3uFal5CZ6YnPDTpXVWil+tWq4vsnF/QzvptOkiVw26LExUadplQPno6PCS34u7MXlehSS0Zn2gIV9pfBVa0pM0ZGcJgO2sc3GMfe9hc3p6Exb1dgQnvGtySjKP/9c2IoPz9Bm2aUGb/aYNvYNs7l6edq0ABtbYVaTsGH4BLDktLDfd2Hf7yn/z1b20abv7pX9xqdmmU3hfs1x/uKnbYHmubyLruhoq67p7qRspF5Y2+8/fGCNdGhWno+z97dl3xA9NjrFvGzSduEHePrwqPhJinkWutcDG8IPbGi3aZJkTo+/MLrip/E582fxH7pir1rTm7GXZnVqLRvQ2cNLfpK/zIU4XNjNXFAfeEeeShM2Ur8Tz0gd/x4+vJegZy20KhU2qj11GcNuJaS04mA9rBLFfZpOWnD2PZt/0/2dntiJTlJwRe+fPujy8F716rXm77/TzIPe6/le8/1Zr77/XjMPf3/+P/9br/7XnxHp2h7YXC5p5SLpZJnEYkTru/d6enPSxuZz/n1tZdP1zZ38+k4FtFf3qtMJ1j4c1vVIYElAhlyKRSySpfPdPX4+6vLhQa9PdxIbpu//8wdplSbg/X/9INvMRycXXS2bmSSDgTqbuMWmazFxnXajSB9+/FFFJSX5K1e6qqZ5k2a3sTnbyddGjookq+EmRbK9niXiERvrGMN01xObmmdylDHGaUrmv4a/+Vu/uKQcnQkCrQX+FGirSXVZ2fwtCT8bdp7wa2MVZFEv2FuS03lSNoQ7CxRSVLBJiqMoje8n4jyRRw+KRi4NzeY3Nos2jhFjUEQio2g6nzUjC6tEEQm24WMQoy/t/LT4lwLOi484jM75dFIDLsim8GwrMVTjAkFNPJE7U6hR0iUZHWmHDRv0DkVfLIBOrGKx5AK7cnPaht49TnvnFcdGHtblgsiKjlKbZm3jArrzwvJ89uglB7HR4hd8WTwLF6pnpmvHZt6A61DCZiCNWo2xbR2H/bFfxNbapDY1RHa8vbdivQkfDrnRH+ORDdDXFvZdJGM96xGH7U/GoKSi1tEz8jkQX/+pZ/noBhIOIHLM5KtYt9Pc1Kg1lWTgoLGaFB6Kbm9HLdH9pzuNRwfQfT6Jd/h82z4T/z/TOTJz2/7S4H9dBm+kuO5w05DihH6v4/fRH5cO+LpnN7a+qKlb2q2GG3wM3JL+W/sxfsDfw/ChO+3fQ/8fOsd1eNTdbS5u6usW/bP7N/K/y9Td6Bu+HuOf41AcuIWfI/PLeQ6PbluNi9JhW/9Ex62Xt/2XXLyl/5b+S7r/wP0+GThqLG003s5Txr8FbnV9q/9bbHwq6zri+BT/9xrZ5pE6sX20sPGcn2f6vDsW9I+UX9+zv4zLLhl4SWuew817gP2p3PAUXHxMn1dOhS86ouuAvENE8oCMd55gJHtvdT3ybnPtjsb24CneufIOFXrsBAbDCz/+PBZ0HGwHLW1yanuQ+nhn4E7Eu0cQoYcy8X4Vn8O2MB/5A+MrvMFdeN+68H53+6Ersp9CtNxAFOGfbdn+hDXvJDa4qw+ddmFTbeEjVfqfMH9lgDR3p8yIlLnJB/voOOQ3dKaeAlGROEILZHy0djRJ4zfvekD6Af28Y3ANfRG66gsy3l34DhDfjnHasNhhFh8PVzVyb+/j6LGttAdEZgAsK3kKZE47H3lTJ4M2frqSwyfmS9EBrlWpVWnkY8humlphd1P8uoUGvgDMICk+7G4DMjh8aVWaeE8Or8sq4LmPTSnSO3TqJyCOYGhU8OT7QPrJz20bWmfebONzU+YzH7PFOPjwD1k6GedbQFXp9gg+sS58K1j4zmCbXG6o2PniR2pi4ztEwK6Rm8hFjx0ODT8zDr4TR3Q9sQY69RG8LPR2PkYvmuZ8NJQ2aLiv8Fz4FvTEB9nI5LtLVRv1iuu00YAClNi0+GAg2Fa7n+knjoBgOeYpupOnQI+xMALpj7mLPsa2NWThCS0AWi5jv6MSpfym16pkM4ZX+Glbje8yM98ZZ9rWGnR4kEV41yvihd82tB1ioydXfNR+4BuSr3oLnlbII9OvMv3aH2NoRxuZ9G/pY4wcIuM8xqMl5xvXq4WaH2uNOc/1amV+xzwjF/v27mNhq1VpIqbMy4KvrfDtSp9PfBfjGhxdkQ8kj0c7bKJTN4dtxUb4nsZ6v+j2SCzDDjYPvOkElIQCLri8SUDnw3WutfM8k1s4sHfYzfy7rEBw4khrW4kt/c4c2NbtMUboyfVhwUfRD90eFOx4wIHHqpjosMix551u7+0g4PdK/qoV15N1XHv6VW/oRV4b14rT+U6n08w3Zr75QUgM4Rs5Ze5AiQQq305z7UoOs3YWrlfhDT38ttNVcLkuTFl3rh2H3dibsJe1MpA3PzZ1D88GhC/+RH98T57rSo9IbKXVNb7UQvKW625o4XWhj9rb+fZf2yOH3oeEtPcSZ2wt1Ojh+8o30kPflf256cxfBrbldPCja6+N1If4DgNJnVgGmZ+IHLBxX3AkrWcfDE/OyMSHtBs+jD5xpD3oaQ+wIwlQnrgx0Dbj0SND8YFh8hEI2iY3wTOI3uCTZ4bKOHYTe66R8QPxkH4TRF/gSyXWRnyN77uZ99iO3dRI5kAjT03HYXvkzH7Zq6RBPATa0IlxZU6zBnQ9bPDX/tHEbuJPvaYffHISSD+QvATSD77Qk7rJODWb2sk1K+OJ69M8T8ra2lg/iSn6z+eT5lOuX02tNcqE2KmFFVhYSwtrNTpHDCiyreQ/tkJLnxkd8UMeZ3zpFNZCnK1KSVdVYz2zB4XOJ+6JjfHOx/NHcLnvAcmxOOJja8XeEz7Txv7G9Vkc9p6v+JA4e3LKvXusOa7lw59qmrgPXbAVexPxn4g1+YiextxmDnKvih7hb1WpkMOEhk78yvU+fbtkW4Z4mveczafkbaJWVmxN+DqPGBs6krPEErvRaUfSSs6Sl2meZSeXrFF0HqexI/CRj38LcS3x43RW9MT3Pnxt5LwJR7mGPmE39IKnUGU9sueUHNoez2zj2sizcnSqi2vvMnjD07j+xZ/EWhV5VHBO1MuK7Vz703bWROqmk2/bCi6bvq1Kl0d8yP4SOXl6fNQje0GPtLGbWBbqKKnLtLYAABAASURBVHEkJwsxzW0ee3GNjbbYnclpk1VsBm/42bGLGa5gG3tuq7J5u3GP6zifjdoq68T+ZObU7CFpbsq9QNCz19XIUXdye4WSpvOsD08PcpXCJ20Kb/h6k/L/7u1mntANg+ilYRtkS5o1/uVkajR+Cb7spd3fv9IHnluyP1Wtcb+6yA39MC3X2rNLDVrykWecoZSf9B/RlzlgqDN7c8mdbVU1SR7r8XS+1zxRa24q/nO3+gYwjx070fNArks8QPL0LT2t6myWtjZpiqJWyj+hjDq9/re/aGtSayV0qePkm+/faGZztj+80/t//3dkL1rPJf/HO13YcF3fPyiboJf/31/14/Iof3enxqZqY0ccD+UPT7pj83Nikb35sGrCwenujH4rQQv8xsXg4e1bsVooyCfN86yFHXgc0cKiXSmKJQ8ZJL+56fHdOz39+FZnCuXu1SuZBC4EeUeRdTax6zTrFX57bjIFfKLweLLWw/JEYV5ULP4JmcJ2w1ajnU8nXa5FJJNALoQLF5XacJVcFThLuLjqkomhCOXSBCwU+AquvXmtxsJIkV7YmB4yVYNfFPkdeSzGC5vh09VupyjzTz/nb0QXF1YxacFl4vFeBV+3FR8nfMQBRUcWWBZdIPna0L8CyWVwmfz+Pn8SQIqJ6M2Ck4iCuBrxm4dEe8PGBM+qjVwrB/ZMjoztDHFJiSs+XIg1uoqC3JiX9Bfsukpijop8i4tBfAitk8fEYpNT6NE3xmU1eCMXHnHYJRs+HiTWAIbdpeRK0Q/Phu+JzS7VfFJVwwxM0MaJfHCB8ATXexbphltMJvRw2x6y4qjWZJcKXG4aoEY/40DGgdTZ8YcURFzB3ULH547PgVv86JP2lXwl9o15Hjz4tcezEQO+jYmKdwBx4o5sBIeCn/gh59EdvYHPuRNHgMAUqEa8Za3UvAx3APudC5/wa4dVe4tv8JnJWPNHcOjHb4icu+8mf4Ee2ai79ZucgPonOskvseI8Pt32Gf7ak1wmr2IeBnw+/rV6/9nlUjeBX+IndZR7w++a/1v7f2/9t7ZerKOfqKkv/LtROERJaL/CDenF7sH3tfZFoT+Qv28GmCt9Dr+vhU+1jSIB9XkLapxfw0McJHw96gXUF+e36nMwI/9FvFfcoXe0MA80Rg+dn7ewfHnyDAASqbG66H5xHrTb9gumIG4ZPu+HPvyj81IL+qfPlwRvcT+t4ZdzvBTILe5W4y3+1/Rvdf3R/7UZsC2buuZZiFMH2Dv+U72fz9OnVMncOg8QfYExkHaH54XzvN6kTxjynDYAW3FGLx8GHRj6YN3bPm7fUQ35xbPzHBR4kXiDjO4DilzwVKpAdAeiI3Aj8kX39pmzE4tt2X7msz/2n5G/oBO/wh7daV+C0AKhpe28HwzAn4yDP4AnZp6yyWGZR8W+p/Qg0n7ibQcRSIMuGmoHGfTnvaha0/NzP7jYtD3iH3aRsR0xhfY5DAI/nVoI1PE+hUw+vti7LCxa0b/xXlJV6K+gqL2uLe89zPceSFfkOrw9tuGtVjKxVpvUbSUce9cbna019O3jXelNH2akNfE+KvTt9E9/CxvRvxHDQalWChzj7Spre9iyfZAU2nb1v9MGQmx5PxV8wRFj4gx0YqvWwiIb+uhJhR8JbtQt9hJ/jyxwZflZTeSGT9js2OrXuPwsTVLox5cir63abhtcfNiQCdjkGj/SD/QbP2wP38PfWiFv8rBp5VvM8B/eqqY2N7QyzZaygb+gu6OzVTHP0FsNPa1Kjf5EztIavzK3hZ1qTTl6ZIH0QwssfDvIx791xNrHFK/YtqywrvwEIjNiwHYPHb2tSqHFn6omUHwvWpT37OBsK7ytSsln8Avv4Gk7Od2o5UB8ta0NvbFzQMdW6BP+n/jWYFvB2R4s0WkfuFJ8SLyRCS1g77YjEJq9y2acdRL/04/tws+qUscPTMvedee7jaGN9U4bva12vo38bMSxkr9GDia+ZXVw0VnYThuI7fjeidv20B17LquYs2r7PEa3OOzddseRQGsT+VkliyP1t9NT7wvfExNH+JJbXWWDW/nu2PArfma8MN92DR2dOGMvci8BTDK8obVrXOEPBJc29ld0UqHXWuDqis8mLtEGBi85if1A5AK7fsv2kJXoF3mV1FpT8p1NAGEkqkDLtiL7hU70Bxee2AiMmPlgPeN75sV2yAp+Y84Cgw/lR3votq0CbMv4ZJdC0/UILfYCQUV+RWfG25jjYJOLFbm0m4o5DraT95V6SX+L7Ws/sgHbIcm25tOcFCo+C7T5ie0w2BkpGEWnzbgA2ugJ5BqlcXjkOPbCOwDbB09au1TEGvaMA7YzVPqB9bKqM98bMbSijrq4/1CXg0taiKUjApp7rNkg6DI+xa4b/IYIb+Rpht60tvc+ucs4tgLJk73LxOcN/YGDJ/3w5RqWNjxpY6/wL/3A3pfSrvifNjVm4yO1E30vgW1y37mmbYpOw5R1nbm0M5KOfnRCHnHYTlfDH3qRDV+RC1HPG9/x8j1vBxgGjtySV5HA+HzAoGauoCXOyCcvwW/4vnDPSHvAIXe0sd2RDb9tYsFO9AHJn737Gnp4bcv+CK1K3Bl06Dt0hd/Ek7hsK/Hbe770C49Dt21Ff8a2P+pk3sWxcv/IWn5inyG+t1w7q43rRfq5/3VqiNDg3s/E1EEMIA+QIWCni9rdnmNNTpPDfM9PTOnHF8Nd8QWgCMazd+cbcuzbHvKwjNNliTPXg9jV9cCUtnF9EGQYXGOtLOxjDH8Y12e6ct8ZNqgHO/52dFCH1K9yXHHxe0l+UNuZKZc1rnmtaZrncO5gmjhCk9jG37xF7nSalWtc2onnvFzHojOsufcqHruUI3KJY6HmLs/7Cfv6b7XzlC2X8TV1tkVsgG015kocrQofZ+VYiefC/s1Ci/tMSoc2aZ+vDevU35i/TdVK20gYkYK74Edn3JnX5BxmZa/qyF1hbw0P9M5aiWzm9+7+Tokhsbbrs0XwrUrJxfAL/o6NjXkLxHZDX2g2MQLBCftVxbpibiITAGeXWu7bY44Th+BZFTvRu5L7tCf2lRp1PJ9Og7bCn5zI8NOniUnZVuzF58hN86TIpQ1/8JG1rRM0cQxZfFnYS1yYrxN7dGf2/159953ugYIXtl03MST/Hf5c50m0JpX81LWxb5m/5NkfVj2+fUjIY55MXs28GcFAYTAqTaeACWjw3L15pejtk7WyT7lyZ1jML3tgS+vqJc13J3hWZR/xNfuKqcX7V3dSszwVPI6rAC053rgWLOSnk8eVOS6XzH/ZI8v47X/9oBOx5rk5IBwzz0oooFvjbxuv6JjPJ6WuMw/ZODZzIUupkbUvRLYpdXPCv8wzCGVd5n+78UAufvivvzEm+g37ntSq9MgeYz0tenW+03kTWXxctf74jg3ZRXU6q/70Spd3H6RFmtlFbvf3emITlXqD26rzzM79g969e6t3H97p3eN7dqHPevjhrZ7+xmYtG73z61dasgH87lF+fdZ301kwajs11Z9faz2ZhGKApBvnfZr19PBBT2yOZmf6TDG8++GvymGS1+n0OECi6I4zuNOf/sTk3KnYdCzoW1nz//qTltl6f3kcO/f5m8uBJMcIbe8epPdPwKOWH9+rPzxqnuaQlcnOPxu98oiQTctsDlcm4W7WStytNZkJbhTNRF7MQ4fFf9WURUNQmq4LK4t34gFvd3ZTY2HPxDUz8e1EnpkMD2J+HC2AxoSmKPqOxl6XO/gU0tTUibGgLVk44BQpcpQATDtsZqFQQCsLYDqfNeProEuy9iP5pLyl+EFe1/yJBHRubPy6WQKn65FuwZf4tscH5vaDTAyPzNmVRaFJyOk4cPra7dyU7FL05MKw4Ve1phO5jb+5KNrURMRpw3jkYBsLaZWJWxx2mKRWpfCJwy7ZVvRmgWXTfyE30zSrmBtYJOZttDc/duR2yEILhFzoOlqn8wJsqbcAejdspVZGy1hX+YjZuwbbpKjjxqbOhSe02FuJr1EzkmX8SavPD5PLK9CToks/fUT/Qq4buS7yZfubQn1csFYt+DQYiU/xCdlhF2TiVvD0b0/LH4c39E4tfiT8D+ldcz0W3j+Lyz/Dj8zALfwMkX9SllTbAX8PFw/daf8e+n+rzpf8up3Zo/81Owf9p9qvyf+B/+0Z+Fbuf7v2n6fhpTpCMtc3mk/Pl/z9lOPj6CW9L8l/C/dR28/rfdTFe+c3RUI/4FuMHzVq3L0y1u9yRNPPgd/F2JdKvpjfl+brS7E/MP/IDLxUL1/z56X5/Ew+LDzPdZ7lOi+XB/VrGn8J/tB12/JgOx6XPsH9EqU3vLc6vtW/EXmx6zy7fkbJs33AjubPiL9i+JKNl9T06zOxeZYOvec9IZ3PwOY9Ibi4B3Sen6ssgzuA7hdnv+rPO9/4aMU7SeP9046UeGTviu1qvENie+O94AslV0TeG/IRbUXHoXdZLmq8p2zjvXIZ+sJuWwXYsWPKYOVdeKHFnjT8hlmJN/q267tP9AY2fMnftliwNfF+m/eUQKtCB+9K17h2TbsNcUTNyk/8ygem6AL9xWlHZkfblv0Rduy3f13+kmH41JNUxW44AnnHzr9oFYGBx9bEHGROYFZ4AqFDUiD93wK20WPNfFANJHfRl3wGdtsaPPbOG98yH+GNf3knt63bIx+SLo9PfLRcNBPDfDppmieFK/Ir15WZceYvOvJB1jZzz9cT5jTyCzx5Xxz8wZE326NentgAfOK70so1ao7v6F+ogc6cbtRmQByd+u/IcSr5FR4YSBu8OFKXgXw4ZjhOGy6gmD96io34aVOjQxlsBjiTh9N80nz7vQB8fKEZZyF32LOvgoOy/8T32LA9amIl3uQkcgNavjNYtoeAvbcZfKwxD3rBG1v2riv96L/w4S5t7JzIVyA2HCXaf9NNeFObZbexhhbW7MJcZE1v5FcKb0BKt1UpuVnIv65H/tZN5mdBbmJdhrtVKbaDi08Dh68ah2XfxpixoVitSslt7EdOHKmL8E9cU1oVGMnIT/ideezMu1447ORkGxTbsj36tz+tao+HuCf0z9Rvq6bWmjLP8WNjflJPsWN/1KnrkTm7dj+xYVs+CFwCWtWo556kA09sGOR6FP0DB2/a/pV4hL7Ysk03ULQBIyn6e1vQdT1sk89pQGSv6OGHbSW318Uy5E1ebQ968D2Baz+qop9AwJl+5jrf5ebTrADowWiHb3QluuanqhRYqZvEZwmsxhF8oc9Aax/jGUR+gi90xl7aQHCQlHUX2OPQmLeqiuuyrfQ7uQ6kb5v5bsp9L9edajX4LCkQ+7HTqOOFTZPUlzhsqJzRM5SDy2mDTAewb/pl2Qar0doerV46LMVe7Ba+px4e+Xb6yDUvfdufyBrdrTUNXyxiruFS4ol624MW2cET5BXCk/UaWuYrugKDbCl925/Y081h+tmwWpjHYfT6/mCHAobaJd3Yh1E7zsY/7f0xaaHxAAAQAElEQVRgYzvPG+nbzMc8sZFx0kTbyLu9+x/fA+HLHB/9McZIxoGMbct2ugNsj3HRTuhcuDYl3kHkx4UNrm9DLy2owW9bmQPdHA7v1d4NmhhZHeCDix+d2FGi8Ad36FnI1VFHwQ+bOIOHGaJHiO05Ci3zs/IcHnnbSr5W/M/caRzmdwerrrKi9YDkMDJ6PlizxLhcFkWP6Bcx+Urv1xgyPOwv+JxxYT/tyr03zwe5pmccsI29UnHdzHUy9frEvTp+xofwSPBcgZBlm3ptmnL/pIZdVnRmjtKHQTls8zxx0cqG38p1MvmLn/Fj4Z6f+9mZfYVDdiE/F2ynjfwBK9f1BTidco/zQAdX1TBVjE3+++jn+h/e2AmAHDSYFP7hc9X4S4educ46yPU79B2MiNWiWxKjIZ+c6nrYYIECMkcbenLPia6Mw9uZj/QDHXr8zXpJuxI7SmWjR6bbFVz2V8I7sNAePnyAtik6bPiu9tNkrhJrYoqv8SV4qln20CCEB6zUQZ6bL8zBwMHY8a+qxhwm/7aVw8YOtNRB8rIyJ6GH1vmJ3QV9kQ/PEzovmTPqErJesWE6/qIndZGZKfLYWg2zdjAWJvTI/lPgifZCnJFtFb6u5DM8A4fsiu6ePSUQJ2ruPJ3QxzMBDs2b1QD2bxVooNvzuA+cice2qlkbLmBG69S1cN3rzE1PC5AsbbSIs5f4OHz8219/GDiWqDryrvgfaMJRbazx+Je+ZHD8GiP0TTuzH3fPfly+T+k4YOvkbJomVUMPcYy8sk6UBQYsTw/skb5Xw+bmTfP5pDY3mbHwgSzJNtfcs87sqba59Of/829sZ6/D3/i6st96+t/faf5/v9fjuav9v9+p1vtZy3f36veTVjZOV5xJYWqT3rPBi1ad26z+gc3c+5NWHD2d7nQ3n/QK/Ou1aX3/qPv/9Wed/p+/6OlcWidpenMvnUoTfBsFksJpBK+/vlO9fZIfMcDm854o6fzq9dj5v4MnC7bNs5L4TMpFm3yaxGvlSPq7H38cC+T9f/yHHt6+Vf7ftguL6P71a3Vs2dYdm8Jn4DE3XYrqA5uVpELrK2Ig1gs+Fj4+9FU1T+gtPmBY7WGRHi/qJFHEaybjHtTEpvGUfxr6aR2FkL/dm0m6PBCLpBOF3rho5kLJfDFvTAkPmZbVmchO0YpxZwE9vn+vJRvPxIiockHc8D8xl0v5K/Ligi5ucoJn6ODhP3NjcLYl4MxLgHJQAGlYBdRCja5lCZ7M18ZmfEe/aqd1FkDHyY2HIbWGmUYxTcoCLxaUqkHtSu7CZ1t1lS2KlODE0xaiDd8XbcRml1YebkR8892rEV8Dp5sjsZFOVSsJnRs3oPici6WLPOFXLnzJRfDVmoJ3bOOTOAq+XABHfvAS1PU0qD7AYMJHM87Ook6sBwRpl2xjZstQRT+QHGz4Eei0tofO9IMLfWUehxA/kakqKcD4a6ftYevwIfoa8Q1Za/iicYRPjJty2BDTOSDDWwAfXTRfnNHdKr5F4AvyQCSmQAZHXLaxjx/EufLhR/LIT+wEwh/Q9TB1n9qVa/CJfF9JCn9nbGiBA/9P3ebqfMA/taP/qs6ZwA6g+7ufh+60v7vy30Hhl379Dkr/UPFHBv55MpAHgcCv8ijrI/CrhP8Q+iMD//wZyNoI/FpPbbnx7Hcrb/Po3tV5t7At22MsnnOfIbhbuKWlf0tL/6rftlwf4YpWbAXyXJ82+PClH0g/kH4g/UD6gfAHgnsJQnsJOr6W/RLpH4LrPEvHJ5vnanxLP7hbZ+zd3575EXy8n3WenW95xivPbV2g1w7vJtsDimf+xN5Dox/5jk1750v/FkI3fM8AX+TbeNeTqhpQynuXTYuuyASipyILPm1deW3LdlgUnkANvh1ne9BtqxXvDYVvn+lNmLaVI+8bgU5ukpLRH/xW4/1D16PgD8Re4Ir+ahPeEMN7QMYB28PHaqWJ9+4G2OY9eVP82OILPoT2DK0pejZyL46jHfPGuBIrPA7Qtw325TN6QkmsB8Rf+5Axr9t81cCWvffDb5vPBvPwI+OAfchozCOBjW8o8S8Qnltw7TriL4r4NoIc31aOOQndzHVk4me+v6QfaFVRn+6AyBT2W5Um4o7OPV+ToifysSGOasWvGHalP/P9Y54nNfCtJbeDzLip0JeRvcc2Ua+25bLKhqdUrSl/wGBjrsQRW4Hkc+X7w8qH5KqmjaLK+29oGedjasYbuUVsnB2eznxnEHo+YC98V7FLBlb0hT5d62SD9xmgRW/okQ/ER5f3WPHXNoFzbqFKHv8xRk8jjvDOfJ9Z8DnfnvKxdUXv8HP4gS6J+lxlm55oi5zP5KJJso54IuNWyvec6E19xjf7kLPsGr7l290RR/haIQfok6PL9sDYHnLJkWVwxifo9I1OO7iuI38Lvm9c6wYQqx06Yl85892o38xFfCtkAukfYHloGLFC30cavh0frRNP5Dr1kXYIXH9a1ejZJodNC9/xgoi+5DH1lrF9jZdanYB55uMssvZusRNT9Nv72LZsK/MXPdER261KBdgOatRwOqElJnu3E5nkDCUjlqEfG+FJfyWfkUvfNmweulwe83/4UtDE0VPjnbyQg4Xvd9sB6FlY84dPtnd7g4/vfshVq6HTNpokX//TcaA3OT6GR9vREX+O8dFPG78TS2jp30JwNlaA2MacAkXexNHxiUbBTczF4BGxkZ+OTRpIuzxo2VZsBZ9xID6kHeDxO3jsfWBf27LCO8AejEfuE3PsLeQy/ttmDXIdq6bjPmJ75LO1NvzAyzEu8CCUedb1OJrgAhkPu2WlTS3GTvCB2M46ydp1EOMnnU+hjA+gkr/4UdVwI8zm/rBpZUMjudnG+txwy6yFabSI0RbjPaZOfuNbYOGb8L7puSp4XY/Q0rU94rNpuYYdvh9teA4I7oB4lvWX+k/ctvHBCj2xRH/6A/Dn0PFSG57gh55yugOCL/RmkBqK/8GFLzjbKuqtMW+Zy9h07bjOdUmoSu51PZI/u8YovIEx4KdDDNClPnYeIZ9x8IHRv8YSX+zEK1WrIdNo07ct40dkDhu2I67C36omex8HmV6rUnTmu7b45mnhA+3GBltMRldinOaJWmAu8Te2hPDGvI362KQN/qEHXNrILVw7etYj14Dso4hW/DSe1+waddPJV0dnK+wKKv0NHQvrpvC11Y4/1lV4JYwDK3wbdWlbt7HZoYv6Wsfzka7Hbr7DW7KTw66Ve2nIic8uFfbS2pZdIX0CI68owk2ROM7oY/9oYwjSNnY3xc8T+zMMh/xCLsQArZpqlslz7ieJwUYG2dwP9meVTYndhhsfoktI5N6ftuhb+7zZVtY4KGVebA/bdoFfmJdVVdZxdOYjEF0Fb/iiP7CQ8+Qj/ZlrZ54x7OhfNJ9mNeon7aFrI/fhba3JtrK/E7A9xvwqx0rsWbPJbWRss6PX2ai8U54Hw2OXqho2Sg19wQUmnqViF7e5XxIPRRk+2xoxqLgvL2KnU6YGH39ko5T9RT126QIswCaeX+NNQJJLKktTyWyKtrtJS5M+bBf8Egc0XQHeqlLm8jyf9P333w//WAnklusjNdjjHGBk1pHDro19wuXxSWItzdNJ83ze60Jd05nnA55VO7Ek1lYNd0r5Z6GTz4U9l+SxVek04xvj6TwL9cr8PLCn+e7De71jT9PNUklbw2YtetKj+nlTf7XRf6ft1ar5z6Xz/z7p7v/cqd5Y9b11OT3q7fY3RHF0eiAcNhjr7YP8twcJw+z66u7Naz0+fdDGBipVJWJRm2b2/p7wxZKt/vqsxkbpxoamSf7pIpSW6tVZj9+d1d8hzybz5a7hpaT7s/zdK4mN2GwQE5E2Ng4XbCzs/KdQJorvfD7zgLjoTNJPr+413QOnWROL6vX/+jflr4q/evOdssl7Ot/pBP/yAd/zt46BlU3PQKMoVFaTVdlR/vCkjQ3rbLJenp40uyiOrsTHj3yaiOdOK7SVjeDL5UliEkSMHZ+XSTpRb9kMzt90zt/sxSnloemJm94qDVtJVi4WZtwpjs5iEWbMpvTpfNL0+pWKvshhAaHBOs6MbSQDxNvZdB/+FRPHBYtrhSY3mf9WiqwHeDh1Fg42REwpWrcidLhsZYNuISZx2Dsu8cIg20pb1ZQ/9fmIvgfm80ROYYdWUgOIIzomfEJIBX/oMTlaHMs8bsyljW38HX6HSLHnQetC8T6ie8XfYp6L+Q0YXbY1M86LQ8kydRjo3CRWZKLLbirs5EJ5SV6i25JttVaa8blNk6qajsOuo6uOH8+Da6eQ3WKDObrlje0ry3MTum1FJn6Jvq5HcLfjK3pvho+lNs3ABBsIKLY/8ckOPgBRtAXQ7cTcb4tk9PfMDxp02L44UwMDGT2BMdh/fDsmL5V8Y79VjfhsyzZlkiuo5Tbh+6yiLVsQJdGSNx2g44hvgWP8ctvJeyDUo03/HwfEk5g+gX+cN//fs/z3zv/fW/9vnbFb/36rrj/k/3EZyLXvgN/sxW9QcPiQ9ltqQv8p+Jb87037mi+3drJWbse/rH9Y+GVS4T4kf6oN76+Bn9L7NfqvsfVrZW59+LU6/pB7OQPJ7UFJ/4AD9/Pa8bzIo6+B8Tjz/MwYfT+lIzwH3PDmOTNwg/o53RpO7JyH1p9qd+6/z28nhsDfR/ut1s+i5JJ1PDq7GBxzcv1CVhB5I2C6rnL4aVucvCfwYs/zMp39mfzWDH07fB8B1PNp+7lfrala41l+Qq9lnvefiXSqNU28my18uNmwD+p67j4NH42X0Dr+dNp8mMi7ct7LFjYOgrsKjcb2sDUGNz/2jrf9jN14z7St2ImeZ+AdJf1WpYl3vIBl5bD3Nv1vQXQHoudrfKEdEJ7w52N2PkxmnHfIDV+qFX405aPPwoef8ORDamsN/DQ++GzXWMQRneFbeG8NRF8g+iAr9LSfg0GEFl2Zj3wjia2ZHFRB5aQgOFnxzIdLCr7wr4oB8pGNDrqyPfwLzXZQw3boBwSbvpV5Hiz8eMyJOBZqI/Od8g0fqHHmg158oyRke+Dys/KhbHzgJPb4bxsfr77BfPiXj6Kpvfl0Iq+LYicQO7oeIwfUWPwXJio5uNLSHPmMTL4RxB+SE5JsBEZv/7GtVsVc7bkTR+JZ0D9NbfBnHID0PF74DlO10+2rTuKIzIVvG+Ev8Hby1xX+Le/IKAktkDys5GWjlhITJE5jo9TazKbplhDAfXra0DP3rck2oXU1xhe+7yR/jffzSOCOWjW6VuxM6IzPWcWZpye+qTzyza1jfxnxTvDup21ka+gPv24OG5uMg49sdFoGo+c6yuZu5ju5CCTe+DOYiGrvRyZarljWChpk4gvsWMn2R9CXx4Zc8heInXAkvlwf8rew0rc9PrDGp5lr24n6mk+nsD7rziDy0XP0jzZ41+5HZ40Fb+9j25pPzBc5bFVKvRZtK+oqgUKfsJm56Ywz78lP/Gi18wQXwAD82QAAEABJREFUOUcxED6a5/WWfiB8h38Z2x7+t6qR+9D360IDL+bQ6NDoaxzm14xLh57YOvqp32rMO7FmbjuxdnxGaOhPm3znI3Xym7FdaRT+0DrzMRD82FZwT6z7QKfWApB0qzd92wrNtlp8MNWA7ZW8HnQbpCSbltIJfyA1NlH3NnhJuSbnXvTEmrhwbd5iF12hFjwT+Uqc88w3LWwhMvyMrWxeZhybuT5HV2wEF5m0geAOyDgwoS9gW5EPBB+wrcY1JTrFYXuPg35wMzUS+oK/WcuFj7ahSi4rtpPz1ppyxHbawLOdnf2ZP/py/Tt4n/kidAO28aUGSHt/vn6rPJ3O1PeJOWkjRxeu/eKIro25zjj6Mw5AGqcdPR79/NjW4f8R2y1/eIJv5KgavhBzcLeQ3LSChq7IctWW4bN3O7Zl73Ar90nfGmuiU9t8/CemdYBLyIqjj2svHcb7PHLJ0hGj7YHnd7ShhbdTX5wDV/iY3AR2fFdwQwe1GP7EmFjH9YkYEltqLbVgsz7hi+y2bfi3yXbEFD1tqlHjh+3IRi4Mtgev0Rn5tK0VMXuArkeuFbavI6nI+zZs0q+mVtPgj45AGA//s0YW7oEb97TMQUM28vaer53fw48CZzviu7t7d/TbsFM7LckbPWlC39B/xdkRsqpq7Pm0Ku02NI7TaYbmZ3u5HjR028HVwMfXhdpNDdo7LmtuyrqDt9WeI9tDZ35sjxy4LBuQdRzVGn7O7IddlDVWRb7A3b16pYl7y4qtuH//+jVSHmKn+aRcYwwm5TfP01hbWWu5fsW38MynE3shs6olzk3JxePTo6LzzB6HEO6BobUzV230NtYjV03qd2XD9IJcdqQk2ypinFjTJ3SP60tr1NU67MzzrNaKcQdWVWsq8tEJwCP2UrXa9biUw7R57li5Xo0xfPPphM0lw+FD7nMBoSf3mFwrApFLTJ0qyLthdA+hm5/wdzYdrRo+Ju7M80zOqDKt1F/mGRWa26yZ/Df4A9vjosd3D0gWSzzZtiSkescVcrIP5QYOv19/90bfAYm3w8cykJDmR2VL4eMdjZClkmzLZZUBAV1Ju4RgYzzPJ53nO92xNzndnfXDD3/F7oarXT/+8APPIu81zU3rcqF2Hofw3f3d4BFzWHCiWkwBNOTAdbanz6/udLo7sf95PyD/FPSyLZrBTa9Pml7PKmBmXzbj+dUsv5r0cPnAXu77HXjmuz+fFKjCicJKUbQbyZtOdyRM7OesWtn83CjirWK6q19IHGO3pjadYJLs0kIBPLL52vH44d07uZqWD486XTacuUPXgrGzOheLCyAeVjdkNjZnn0iApxnUpBRFEYjYpPXTqvvv3+jCRu7b//yr9B9/08Pb93p6916X7HyzkXwhkNj+4d//UwsP0h2o+1dKLNN01gy0wleCzSYyTJrbJNtMzFnZ4EzsqtJETJ0FtSbRPHA0eDIR0zzLbI4//McPLKgnUT8ym8F6dVZe4vLvbb/7GzvpTHh4G7aofDGzmimoYrFGZsU3Rf+7t5DIo/bj4e2PSj5TiLKUh/IZmxM5YgdcK/xOYRTErQ//GwX1gTw/snFOacguykXk/IOE74bXxFSyeoxD3Zg3BsOoT8Rkyy4RhEQjeBo5SE7ObEzfv3kjQV+YI9n0gYYdmiW6ZBU2WisVdNCo77LBz5MagMqolSCavELS6f61zq9eQ5+VjWuqX52FTHWhryk8KzF0cYwfWpnS76R1Ux48N+qwJUdlxXXbmLoyE28u9MoBXgH6Nk4cLX7TJVWLOjlNP2BHm1TwduZKo+1j3KpGG76PgF3iik/CbvgHDbnR3vxsmX/Gg4Qu24xIT+SUfmCgKLtNDg/zMTA9NGwNPsnOWPtR4IeOfTh+wemA8B4AsR+8oTOu0GhzsU2/mM8hm1xAC24jRlhwdpNYv535WpgjCT/wU7cHMgpccZbF5KijI2AVmPqIw5+hH5m0Pcz6HQ/06yswcpGyeYbd119kvZD5FqS+AgdP+oFj/IuM/XLmxPgt+OUaf6bENaedWL8Fn2hLnUfuE+TvOHhJf+wNPPP4UvurzaOPStdXQV8ewz7o4VNadAwcLcM/zv9pGchEvuRz5jPwEu2X4KLjc3hJ/jM/UlOfsw018PGQOx4Av2hvBcL8rfENDZUvX9Kj42uA/CAhfOvHUNRxr8Owny9d2nlY0DPsbF/+Dv1fogcm6n8SYIjxq0/6oh2afsMP+tHZeQ7pfeMW9lPAnRN/eoDbNA0yMf+1QIPHaxiHzK9qMRQT/0CwLfvr8A907WeZ3nP/JWvXyuyvEPY6oHNzmv4VspaB4x5rnisCupKZYXjRQR0pgNaQxH15ANRPTupAz/CN+X3miW5qD32HD7ftre7hF4jQhZ+BPHcG0g+kHwhvAPb9ZI4V2Ec6+vaIhqE/Ad0cyXGG9s6T/n8X2LEpJRZbTAc55Zp2jIMLQCD8waA8Uk98AGtVIyambEwJ0sozcvJD1iXYR6tvHz70XNk6z+KHwtAy/gKuvJiAlfllvj/NI++CwTHv8c84Uy5N2Gq0uh62VeDEEd9pEqo6cgFSIaIcuOhJv5DZeF8K7DZ5x4E/8mNcJg8L74OLXGgcdS2VzWA/bcu2wh8INm1sHhBcchk5e+cPLhCe0RLj0ebdKDD04KzLwogSX6tSviEkB8LXQPP+zliy7B2muYnlquIDriwFXOkIkT3P4oiN4G0r+gMb71zB63okHwW9NeSTSGDj/awYdnKSGqLL/VLqzHmPXxQMbMpHu+Q3kHGhZ71c34fhyzt4YFMEJBeactoq+vlYyXDk/PL4hAH4JNnFjySI4avwA62Ri2pqtK1KOeL/xvcFXCV2yW6qmvAXYdS5mlqbJBX0rjU1QXzzHJwYr3wPyDUSFs4NvzOfdAd/+rbVsGlbttWZT9vKYe9tvvlUWWXsoL/jkG30s1YlZLZkgZ7h2WXsXVdHX0DXwxUd27B1RY2mEcc85ztXY0xw/BY6ojhtyeO/VtRH4mCuRx/9trXhl3ioWXj3blWKTMdPhBTIWBzVWoZakJ9GP3ohYDI8sSP0xy5YVexhI/115JdYr+Pkr9MP2B42xRH8lnqCxpAT/9Cf4YaOtNHrwraloj3xzSkxdGxbpYbdmW9cqaOjNXy2ZVs5WoWvVNdxcGOuEpfBQ0+MnVg7/qSOAxs5evvjj9qwtYUWhxCODy5z3dj4tLZofLcBn/gaOhMXQ+a7D57Y2tAbnL37lP6IjXHkIhO+TtzRlw/S8cm2jH9GIDrKVrXScVQ1xsz11Tfbw27oG3Pdr3Yzjp1A+rpOXMYbsQUX3Wn3PLZ0deBc0nbUCRTbz/kNemX93ZiCQ+Tl45qySp08BpLbYR6fLanKrFXxnXUSPezseVtQuMEDyzgRl11KzOlLJr/wYltcDIPbrv3QAs9+UVe6guFFCx4Vn6E6wDqDFt9aFTo3RK3kJrm28QqYuV60uUlRBH+BG10Md+atY9veeQs9AXsf28bv0u3h8u0QtSgl3o35WPk22dFJMtTJQ8dGocOwKDz5G7Xggg9PNIUe2hPX0Y3v4q2wR6wbelI7iSf8xzi4+B/Z6Ag88S04uEB4b8EenJiIE3G3j370JpDofebHR85BT13HVu4VgYN/qCOgtFXJ96bwRZe927L39sBlPiIfvrTBB+yd76CHNvyJE2EgD2bGA0q/Sp36Ef0luSaX4rB3PfbeglLmybYKCPYZohvAc3XmyPSPFla0YwFc+DOfuvaFrQ4ET/ij9rkko5/5ovTSVxf7JuSDuWsuTTzHOUgWW+TSFb77BiApumNno4YKJxoqdzmp42MANL5pgLBjD43KETsjh/EPWoWLfmj2zufa20/XZpdtzdybdl7RZz3DavODn4lrW6iZ6GM8/O1CrmTmo9C7cc3K84I4rMJpDzo/EvRuK3Mf20lV/hePIq/xORA8Q8nSwvXbZp5BRG/kNI7OPXlh3S+I4s9wBFPwZQN2w7/wD1Z+otOyKoB9QU/eUssip1Nr6sxT/qamhR7oa/Y20OfIACZOSOrQ0oJSwImJzti7oV9VqNyCUf7y4BY9krbhY1dxvW9u+L6BvZ7ojt7ASsz5Ayup/2p4jL+5Hrx7+1a9Eyv27893zM2sB/a9Vq4T1a3EY7XRbs/XFhFzKfN2RibrqdAX3fFnTXzYQOuIy3i94m9qPTlp+HrherKw/9fJU1WpE0f0xJ6uR3C6ImyP7hOb1OFvjVjx8cI1Lff42N+iC7zRl/vkQs0IOZdVtEKFzY+kjXgxiV3mHLnOeGVtPD1dlL+guGE3+1AreYuEGT898ByKbPb4Yt/k5wJuAXid1vgLoNDH2bnHAT25wPCGL9WIE2L8CZ7ufuJvavLDqevxbG1JLUbDtzPsv0/sVcaHYp5Tj0Yue3QPP7xVNoI7djLHd2zivv7+O2Uuorda4961SN7ArWqnpjabWn9UbJzuZtbEk4prSZ9gO5V669JkTTxX3b25V81NdZ40vblT/tXkx/WiJ2LCJFt8T0NPa21sSjdP1CFxrEVOWADZzNzyt3RJpiiETJpJOl5pzQRSRNP5rCJnms+a2SDcwOdviWbxnE5nne/u1V7dK8eHv/5Vp/mkp/cftDw8KJvDT2wQX+g/0K60zKyYM53O94qOTGo2OmPD+avbbx/V3z5oIs43f/6z7NL9n/8ss/Ha2dlXgP40z/rTv/1vzBp9VuxtTPhK8AuzbjaU24eLTHKS/JUimtlQjb5H/NsogOfJJhetihQsSvHFPxu9FJ/xw7bO5CH5iZ2JTehGws9MaGdR6u0HlUgs3mTi8zdh35KLsdCGQgjXc4M/9CKuoKbzWQuLzjGKjvwt2UA2ey+XR03nszY21bMhfmFhnoh7jn2g300SRTL96XvlLzknpkdyTP2riEfoi53pdKKomEQWJgSF3tNX15aLBzGu13EujCLeFM2FDfCeepCY/rMmCknkLTAKHV8auufzSW2etPIimc3xjdbw2USFfPK8EmPmf32guKkRTKJ1PzfmLLmd0BXIhfQC35Y5O82a0D2dZmrmrNgzC62jl1Uj819VG4pW5vFyuWhdLuroDNIuhZ6/dbxBiy/BH23otoPSgRNje8cNAj+5UAVCi+3U09QmIaRjvLKGtvhF7NEVQHScuYh2cvwRF/1WYhy4q72hAz1MjXBcnckKuLWBiv1dYafr0R3yo3fz0/vwDQU3yC+7Q7Z2PVLaK7g0jugZHcn2AFHTqVnlAAcyvWcwvc8BlAh2BwaZkzbN9DhxdaVmRuzXeQP7dzvj20flGR3wEfs/offP5vXhz0+1n+b2lvtTyu8z+pr+W/zX+r/Ug6/p+Rx/q/eWFvzt+OgH/wf8z87AMZdH+2ujOeRfar+l85b/W3xfo30u//n4a3K3+FuZr/Vv+T/2b7ml29HeN7jPQb/gMLy/FBD5Jzq/5f3h5i3Pgfuj/cdk4GfMxSeO3fJ/3v+E8cXB5xIZv8j4FdPG8QUAABAASURBVGTnXSjwFfJX0X5+tvwqy+9GyLNs3oGi8GjTv4XgA7e4l/rhCXxOCy7wOf6nxvHNLtmfZj7vZ8EEonfhXTzvsMpzNxB8tcY70KzGxgkK1POO8VMGr3TzHhjb1+FoIh8Yg5uf8K28I03YqSH38aNVaDesytggGvHsUEo7IQd60NMGbKuA8H8LGvmZeSeYiTcfc8w4vky8/9lI8t4Ru7oeyVe6aQ/IONCp17QL7xV596pWmqYmF3r0844ilobMQk6iJ35Ej7zriC8L76gBAlawBzDTz+PwBVqBdSBcuw/xO7SM0mbu8w0hOi+8x7ZWmk8n2Vbev+fr3KzUwMr7bmQC9q4z/S3vmcSfd9GGvbm1MTcFT/qBzNWQgC8vlsFFdyA5H3qov/hne58/3tMiY1kNneGNzvB25iZ6bN5pr3LiiJ/zPMne8Qu+5d0Z0n7yflvVoBdjk0aAskts8UNijL4O6PnoIxdL3pPBJc7Q4ytDdHS1Ktke33QWbNq7nsPf2NzyrpmYoDXe5fM+bzsq1FqpqimjRqzRHVk7evhgh6wdqhK2LnygnKndCMeX8B79p6en4ccej/i8tqkj3zN/5N/kwFha+L7TXHy/4DsUfgnczDeWE/M/TU0L14b4IQ4Dx2l7zI84WpXyDeSCroW6dfQArQqbsbsJdiX26OuZN+SCo1EnzwHb8PlZb+bRErXI9xh8wW21avCDlNWIPesMcSWP8btaU+Y6387EsSEUm6nvJ75tPfHReOGDZeo6/qzEBxtxrnrC/9R/xoHwnMjFPE9KXGM9MmeF7eEEcaT/+tVr4XpEBuRvHW3keQz4sa3M64SuC/nJ3CTe6A/YJq4akHFogfjdqpQjcxBcIGPJuNAHxOcnvnWFP/IL14fUhe2Ry5n1u1C30SGOAo/4iHme5vGhP7kOMG1w7Gdo0Wd7r58dPfqJMXYOiL4rWZ2cb2x06hmZWbTsUuYq+COOo7U0rhemvYUUukUO0HnMQWQSw0RNTPPHdR7fY6NVU2ErkHHimOeTpF3zRMzxH5USuPDn2l+OXMOPpt1uchwOa0Jna0WuJlWVjmNlnpPbibl1UZsQNnATOY+PDEX6FMu7To2+bVUr2ZbrCrZyZJw2kFgPUBwGVq4tmZcGf9Za6Le6R5JJRugTvkZrIPJZ/6GfWN+WVdGhT4/oi2+5DwVgUWQDrUr3d/cqRAzk3LgvRMa2bAf1CdgfceE7akAyn+e6Vr4HJybdHOGzLdtKPWW8UteNvNo7fmLu8wctCp9Cj3ja6Jqojfl0UmjB38JBDy6+Z7xkg5ecbeQ3IFniGrlRx5njiZqxU78wSaSiy+UBDIePpvMSgP6EntwFVzL/aUDZI6dpLYmhRitdW0YbfXwy0Ki103xS6sBw7HIldXgYW6JW52e6kA2Ua/CE/0RMWVP55r7rkUJPfyUfBKnUS8BlBZLffIcPiIks8AFjL7Bda2Ejj+N6Ak/khlF4FuZw4Vq05BkJXtuyAVlzm2EzIPxo17ZGHJnnzKk4ch2LH0Ym8WICfuLKGLqB2KYBn1F6GveohbVjg4sQuQol12S7ZHtAcPbeTxwb1/ngArGbdsP3gG0Vc9HhSR6Sk4AloVHGhukHlzq2PPxYec4KLjn+hIdrh+GP7o37NV3OYDzuQSPvBL2RX6Frw4+EYodHis6qor2OB6rDaRXXN9FLLad2OrJZU6mBBX/sXSaN7bGXdmINne7vNYB6WZk7o+MAXMGW0F3EakB6ZB9l6BxzvI78DJ8EK3nKvTp6zTj+ztM09vCiayP+noCg5T75yP16xEi8wZt6swuxrsa9OPd5XJXHf+LabTXw0RmbkW2tKfYE4wN7VZnv1Lht0t+1oVuiTz5sj+eA4CIXiE+2WUsT16pFwd2xL2lk3rJp/vR40d2ZHAGX9496+9e/4Z9FqMAGV7SLHHn0W347OHTyq/iZfAk/WiuB0Os/fyczj9ljs0se4JFfsf7HhvyGNP2M7Tb8a8R6Zr7Od2f2D++U/x3t3374gd3JLqPbU6nNEyJddbLqXNJJ2oD6bpa/u9P851eqP92p3tA/z5rZD5zmJs2WShKbxxevysbvA8+Z3ZZtjaNLM063p039YdX27om91WVA6c1ZfgT5wzs1NlQvXJHGBilOz/NJr9+8kbhAZDMuf/Lg8b/+OoopiTlRiDObw09sBi95aKM9n0+6/9OfJApzY/ImAvvu+z8NZ073r8akt/nEwlmUws2LZqXYsnmMnUd2fPsbIv9//qSNYJOY9eGDRJFdfvxRK8V4+u5PyuatZBnZJyacrmZugsSqItETxZC+cnCB6U8L+JOygaxM4rLoNM9MUNOFTeknHgJTzCsLJIshC7G4Yf347q2yEM/xDyO5MAxaNfXHRe3HR60UmNho1v+mQPBP9xTlbFWX3nz3veLL6fVriUmLjcBGYRX2xZFCW8ld+CZy8/j+PaxnZYO3l5E/w2U24LvOxLiQJxNDHqAL+iML6IEYSI46FV5M/Pl0VuGv6MffLRcu+tNpllpJZYWWF80spgLnyiKW5KaNudtvCH3oTH42LgKEpAtz/fj4IKEDqp6wv5HP5K6Ta3GUjXpr1AFysdGIP4BCNRaE8DX8hi5YO63LSq119BX91ppsCxLQFTs4hwXOqwwMUhUITngLmKg7xVlQg572gLIMhFyt6Zbe8WkD+m5w2FR0H3z2M//E/LVpGuPBD0kUiHFl6ysP5QuursphW6mngLFtJ6Z4oGHDVbiBAuwm5ujt+AGSmNc0gqpO3fR0JHRvA2zL9uh35CHtZ3ipxzwsBMTY9kca4wwik/lWZAPMvUby8C8+hCkQ2lXeRg/QqJuQvgou6Raiz8hqP3rG6O3Up8lLoS9gG3e2nelrv/AQuETuRnuMb9uvyX4LnwQP+BbTz6QRkwLJdSD9QPqBn6nmX4WNijoq6x8X0phbU+LAL/biNoKj/4uV/ITAr/HrJ1T+buQj5tv2d1P+h6I/MvDfk4GjfH+xtV8t+DMt/Xfp/33s9Ny7vwE/M+gv2X4f977U+y+Gsc2jzwHc0nh26zfw28L1F+Lm2SXwBeFXIsazHjqPOrI94uk8Gx0wVFNjPBDqGZcxhMjRfHIGt+V5El0FHMTgAxkHH0j/a7Bho/N8Gkj/4Es/+oMPHPiX2j509BGTvcdm59m2K7RdTx+itkdbshrvYFNNqiptvO/p5gh3Z44PlHn+/RocPL+0tfERG/ExYFs2ICv+xacxAlfAyAmxHq1cvG5sz896w2dRn8DtefDHRuAYa+Rd6LjmCd2hu8x71SYb68ChK7RbCP4YF3wT74Oj1ujHF9thGRCbB6/9ET+I/ISW91dcGHar2mi3a35sq1UNKFpxRIZmP68qg8vHzoHclT3rWW4+9oWebxBnvq1MrTEkZt7joiaxRE9s54Nq+q2Ra9aLHQ4NneKwLdNurIUjRoacwTK/JCL4AEglR9mEic4ijnxnyDwHQg8+kA+UIx/YzDcCYSf8Kz6Gfsvb4bGtnb4yd8znJsZNU5s18f48n058UE6tWxu+HjoiYxelgKPaD9sKvY/66OjbZHhawQcuXJ3cJk/pfwQ/d2PjGIQvuVz4prGwziK753XDt6b4UGUt0EOLFtvMdeZF4wi9wGUQ3XZ83JS8BloV/IWupk4+Vj7kl0z8TTY9QNplFr574L5yrORz5Jm40k/e04YWX9LGVyEbOxPfI9Imnsi1atiYlAOXdMiIVZl+Pj7PyISecWA+nWTHlz7a0J5jwzFO4gLbpWVsEi0M9tP2kGlTA9G1kE86fJZatDGvyWWjnm2Pa0iVVGVN8HdiNH3JsiFIGnWHHTCMNPTkQ3FqLtCqqdBle8Q2dCAb+Y6jkYtN28rHZ5eHHvtjm161km1VpYb62AyIvwtznu9jC3Ekr/ZOXwZ+GzY1DpykjbzRkTkJb6O2p2lWZKNvzAvXjOgc39PISSduRAdPa02tFcPo68Sf3KYvtaqRz+joxNaqRkyF3+JoVYOnVamAjh2mWeEfPCafyAUnGXwfeW9V6JklcDZMuh70q5XsHTd0QErb8dm2OrUMCh4p+JEXata2WmuKuZWxrodteD1G8Su1PnIVTBmfWMv0k5/QQ+tRAi5n8ANWvlKTu/RT56mT8NkefsRCxgFlABSx7LFL8bsaH9w3jQPyYBsDfowvNIMvOgYQa+R64mEDks98uy14bavIo205Y6DskV/bypFZDC79A1IXMZw4kovUdLhjz/aun1YcwdEobfywLZucJT+0neBi++A5Wtsa/HEgAME2v/u55FrEOJjotjLnpWptgPhWYpdMfJ1577Gn/UjMgegPPpD5yJynv7BOdk7JNvOLl5k31pMdi+DLqlZqXANgUg7bdK3Cpm1FV+ohkL447J3Hhp65wa/hB33dQPgDiHxx2lYBxk5jnWYOMhf2rtPGRlk5bA+f7Cvtig/tgA272Qwceo7YR872QosfqZ/woG3oS40P+cxNwGPET1f8ojNO28p1UtCT1yEHLjy2ZfuZL3kYg/x0Kf7kurni00b+WQGD/8T3+EKu4+PG9cI2+FI2+TqxhBYVaW2n+wwb9Mx1ED25H7ApvBs2ghs0+Fb2BOJz8I11F9/LFbIa48QV/vyhGddHO7bH3IcW5lZt+Jd+YEK2Bs7gdyhkZKlVqejYu47tWnOdWG3LLq6vG6WCz+hoQHDRFx6pK/6m34lNMs8aK1gp9Wpb++Gxp0XIso3MBt9GX4ouhylrSCYWaPgRfcldo+Zjt5P7PT9buMd8LeQs9+boyH39NJ0UvvST+w8/vtV79sOeni7YqSE39KIrupPz+LnyXNm4D91lvwWug6eK/BBzaAt7XtmDCsAyzuzppVMt1/GuQ59tIvFu05Lt0bctl9nXu0jMeeZ3Ir6ZdRWb2aNK3Su5tEaMF3wPbeV62ngWfGKPbsP/lWcgcWxJapfK1mm6U56Fd79LGB6qVvJZxBE9sd/on+ezzu2kp/yLwX99q1PN+u70Wn7/pLdv32F7k+GrmlBTN2D6VseHjWebTPZE7jbiObOnuLLfV62Uo1NHSiwMnthw/fE//0uPHz4gn/A3Nfjc0NWFmo7NVT++f6vg7l/f65y/NIqqfmp61KJLg/Fcqnvyfd7G5m97hX/5y53gtyat7M3m+rRY9DY9kaeV+1HmGxeVv+Fcq3VH7Gc1nfJXlZ+6nn58r/5h1fr2ScvfPujx7YMubx/1wJ5vdSZ/44aqCa0oNO7Sk8pKNKZ4085s7N6RBHEkIbZBmxEn/dP93bhwSOBIzMoG4QmZMZZErPx29scs9dKJjcw5m7RmCCUbikv+xBwTtv3tvfQjG4xvcZaNzXY641VX4jnxTNTx1SRxIwjhHyrQwC/n+NMEbEjmb+g+Pjwqk7kSi9+zUJiUJHBls9VPq2pBJ/HPXAhPr19JLtkowX9XDdk3bIBPr9/okniIsSv/aRyEofbmXmd8WfAz/w9l8UDd7s/nkkN0AAAQAElEQVS6Azq4zlR1irRngxm/psR9XYwY48Te0MYPtvOnBs/kxTYT3imNTYJlIzf527DicJcu7z/oFbqUxUMc86bxT0Bn0xkya3Cj6BatXPRrnkRkEnHl4psFFmitKRcU2+qpIGJDPacHhF7k7MSm9MRcLtTHxuJYUvzkR8hNJ17i0G/42tSQkwp8Qbet+J0/8ZC5zpyEwbZWcrFyAViTH5Ar89C4oJs5iC8Ze5rlq56O7+kXvoSWnCKmKhZMLhS2evzCv+At/gOXfgeXnFAqWqj1mmf1ViPaK4uGzwwaNgOF3siamPKHFJanR3LJIspcog9jCjhM+LahrQNm0Zv6bHOpzU24IXtwKcdGDlcu7sljj1x0QahrnAPPOGdHLjwokK/04ANGpc1PBgG6Nj/pfwa2UWGpPCjRGchgPITSgWXEo+TQI1tg97Mghi8gfEYZea9BNH5lPAYv/UTfAbd0dGZo73r2vlXVZH/E6RtHZ94HUOPDr2/w3pIyTwcQNKQj3rQMn889X8/DPzojA8nSz4HBfP05+McwaT1gIPJzcKTN+LdAdHwNbvV+4cQt8bP+jb6sjwM+4/rtw8OntL9d2++n4b8r/t/P439tTTfzwX3n0+vYPzryb/n2c2k/FcPP1fN1Pp4YFPg0d7f8tz58DX/L81v6/536D1u/xd+/v2yugIHPLR3e/1T7udy/6jg5eq5j8yLwDEeGfk3ku1axQvR3OPL8ufH8to0X2PWrFlxExrtJ3j1Wnr3DGFzab4Ed/7/F8dto9q7f/nnPqj/HWnIytPKMvfFMG8hjRmQ77wmhB3TbD/F3Bnt4MbTaH/tBZHQL7TN6eD5WHZycugUYPtIZvHBuxPfEu2E+CI54X+D5HGVb9g6hHXL2R5ztkF4Ee6+zEG3L1N1z31bebWfedVfmZeGjmm3dHraVd2Vf5WJ/oV4DKzWecfGuNLXGO+iqpwsfY/IuSKy2NfHeOeW9lLnPN4oF2Xy0XdZFMx+hbq3lPcy2WpVm3r0X3p1Db22vxdgKT9romtFte+RHsvQFaBwFT+osg8yB4ZvxacJ+cM8AX+KM/uA663O0vOetxDrxztyqVMDGGg/N/ETneFRBr4AhRjFc+ICW+V54L57apM/n/YilVSmxHHzhtaNZQyY0XQ8X84k/kbUte4eiDUvoRxs/T3xXmIkz9MS1XvP/hG+Zh/ge/ML8j7mjnclrVdt1167fdtSO19HEvsKXeAIZh3oLbciX2jypEXujPgpdUdKm0gTe3mOJL9EhDjta6OwJxV5XMLleBAp6xuGoSl3so5W4Yif4IUDHtuwd8m0l9Z1notgK5JtR8jh0wkeJskm6qlWTA95lUTX8CF6yhg6Y7VLmKjlIDhvjCiAbfGrU9vggb1ucig/z6aQz3xxTf5GzPea/VfEdUajf+CazcDnM/aOD2M/wZr5cVmRjN3OW7y47h1ToCl9sS1a1Uo5oGbLQC/8CrWrElbUreCPXqa2AODox5ruj6Z/mGR8ncrPri53gE2dqZ6bG0i902qXCRuwFOjqX5YlrA98t+S5WLZId25uWfLfCp8xDYGEe84c10sfsOG3LBhi5zC8nAYUna6a1Yp0s5Awk58paXVmEC61lmJkDrkfDD64pkQE5zk6Mo3P9OcbJb64RsWfvMX/g22TKchfxyLU4InPAOuzgBHjh88bab9R/kZcNn7Lmwmub2mlhGXno5GjbFsY852AkJsPfkUl8Ju7MZfza10v4pMz9Ss5QosAT34aHaX72yKW0+qkDlwsbuDX4IzNsgogPW3JJ/1ATn9KvKy68EewkJ7BwD5inWefzmVolzorGSEiZt408BZKXXOcJGfe7EsuFeHBnMIdnIwfCTmy2XIOBqIvGZ4C+oXMI8dPJZ3RijDVldIOU+a9U1WSn9qXkL/NjOwzPYO9j27L9jE/nGNlGb1fsZl4n/Ao9kJiiO22gk5fg7V26tb2mMp+JKbRA1Y63d77gBiQH6Aj2gIH//Cc8JMeGi36etVrVqFXbMrTMp00fiF+2dfiTeRbHmCPkc41JfK1KWQ8n7idZn7oeFX3wRU8n5+EP2HtuBpvH7yd5jFyFJ3FBzpqN7jyLJF8XnpMW1k5Hd6s9J7Apvod3oUaGP1xLj7ZcXL8XRTY+RF9g5V5l704kruhx7f5Ff8ZpA0d/pd73Guz4XXqWQ0/4oq3o79e8Bk8wkRZld9RErkkLeTsNgr3ztCrW/kTO+cZ/zdmhM/oW/BVHcMk93cG/spG4sN8ysa4wCLqjI3rYUDM+Uv+JdePZpBXPG/BKlp1YN1XFzz2XdpMUfH6tBm1lzT6xH/B0eVSisK3GvXqeJ2XMD9frlWstm6FX2fgj+FI3We/xOeML1/XMwRiTkVwXx33GUrW216Os7I/lehbddunE9eJ8vstwzHVqIYAKVauBryqZ/zLIvtKJGrhj7+l0OjP3T3rMHgw5bNyT5nkeOuNH4NiDalXK2EYTkOeRQGMNVzXZFfVaeCaODmdELT6wGVqtqZCnKJjbWYKYWs217o49rgmbBhme1KSeD9PryFrJRafGivzu8Rl8I83Wxpoo09d+rKyDbDLP81nGrtEdKPbI1ocnbWwAn093+sC+3F//64c9LvgS30biIpNaDbRmnc/4jOoeMCZpn09i3FhbC3rXD0968/o7vXrz3Yjz4elBD4/sXT580FqLFi/68PReM5u5fe4ye0NF/+67O52BV9+/1t33d2KnWsVmr4k1YS3U5yXPA+w9pq1WxCWeDFb1+BNQV09+LpvMZq8fFmXv9Ok/f9TDf/1N+dePTxfL7BGm9trEPM9nTdTCd3/5i6oRaO/7Q5QttWLCKW6lmEFsPABvBCqSOZ3OOr95o/vv32hhEdVp1saLTDZCsym4hs84yIJaWCTVJuiL3v/tbzLF0rlYzRTuRrFs4QGmP32vhp479E7nk159/71WEqRTaYF//e4soXcr6/TqtVbsbiXNbOjO373Cra78jeWJzVlmVN/96U/KZuN0PuueIMXRMpHIZ+O3X0ge+hZsb1xUTCGLQiKNemLCNvTHxgUf82+lE6gW8Kc//1nLuw8UT3b5rTXxEdMTPj6ia2Jy1m3V09v/0ocf/pOb6aaH2vT+3Y/aeGBJbqJb+NHJ2cSGc3Jrm0kokV69/+EHTfizsigzNgW98KDi892I+/4vf1ZivHv1SslvNiadxUvs86t7mbkzuYxvgeaiWKTtNEn4mqKp1tSQaUV+iSFFEb9i0wUN6OSnoBe+mLZTYEamXKPY5tNJJ+xUa+rkLotfHMnpuCjbopBEMCrm4fWf8JscxR/R2lYBI0b0Gz15adkSN7YKXIAkK2xjgeJTbInDgK4LMH7Hf0FPm7jD31kYRs9KDjdoyhg7iJGTri0dFC3QOrTM9cAx/z1AbQw5/ImeIi+72W3kPrwdROY8/ehXgUgg7MJ3IBeVDT3BjzbBCKPY26iV+N6xVfiJJCH1Aclj9NrhlVx7m7qEgdrCGv7bO14cnXmwLduMridy9nVM/4odTXKUfKW1PeQ2MhNAOzyJDjAjbIUP5H4yJoGCnTEMugVQOeGJ/gPit5ILk6QrmLaDC6QfSD+QfiCqvgahD8jcJIfE8TXeL/CZp2/BFwJ/ID7JwO2Uv9T/hPk6gC/XIKqKFaBnuFI1Cjtz8kw5OPXLj+j5FvxyjfrSP3EcPqb9GNM+gvyvdB75fJ6fBJdID8j4D/jvy8CR99v2v8/6ty1dfTpq5mvtcy1d+cf40MwFQy/BQb+V+Yk+9yPdwrDzLZnDxm37Of8tLf1bXzP+pfBL9N/aeqn/ku3P9R/jl3iD+7l6w/sb4XDlaH9K3Uuu3eJ+Sv6fnn4bzAv9I0+3Nc2zVB6BzFrbIUE+M2bwE3Br5ydYfybZPHcG8nwaSH8AbhUPxoXDjee3tIH9ubJr8FT80ejvPDX6ujlsyzZLe3927uTDDo53FfobcLDbwXsMgw+MwVd+avBj0zU4wh8Yg9/px1fdnbm7hUO9a7fdiSPvIwN4ZzjoP9V2eG8h+m7hJflhC7nwpT94usbjj46D8biEHuPP2p6Xg2JewB+so036A+B/6px557StAvQLj433tlYll8e7c+L4HA6VZQ8bBz1j27Lxn7wHr+sxTfMzPqjOe1faz8E2r8A1IPp0PeLPxHvojJ5WNbCpqdhY8z6OvbwzZTyI2n3Y+x9/D5nYz/tj9KYNR2QDGRdrK++NqRuhSxyhRW67+h7/7I92Qo9MpyZX8hgIP6LjbFVKDPlW0SmCfAzVVb7jv6HnQ5yVw8o3Eth4Rd9Yp8FJsVnwFd8YNmot/Y4926iyWisF39Gn67GFDj5DG77y0CMOe59nGzwQfyO/8Z5tF3Zju8vI2MRK7B19nRbx57PTs62qhkxGGkfh6+DHn4IWkCXbY+Ny5AiaODZa28QwDT3hbcg0N+WwPeTEy1CHd/jJd4r0q4xM6qKP2Hq/+o3saT7zWW5GFjqubXzYFEcnjszvbSy21cnrRvyt8f0HPnu3O+yB79Djt10yAIts89lmtxG/Db7ABUQr7TryLciGl1oWh4Gc8cW2bGc4YJ5nCX9Xvr1Z/AetijnBfif/jdwUsPD9Z8OvQzdsQ27hG03iK9XQ18mZgLQr9Wl8TIyBqvBQleSkoxuzfK9Zlf6EH+EVso26G99Z0D1iQ/NKfx0+bCr82fAla/LCN6v0YZEd/4sWb+CxDdrwZ0xM6E5+s/mzoi/9fKsLxL/4rOthW7HdRx5W6n1Fj4DOWlmUo5VpNmgb17GV/n7e6km9Zb0eEA67FHz6hZ1WNXIZfGv0IbRqalUDOuPwr9RUeIbMlS+2Dt3hCT15SX8l/508p92vaU13fK+MPsyiVcOPQz5t5EJIZLETsK3k6onvzZkf41d4hu1rHnO9yXNN4wN5w7fWoqEjt1JesRgJ6fDHtmyPsZ1+Md6hVZPwOxLhTzvgo5oxtCN3BTDx3bYKebDKEfngE1tg4KiD4AMZB1xOI5wdbeKZuMdFNnEGkseNnBa8rZWq4q+V3ESotabIFPVbDRp8C/mJ3Q3FB5+wv7KJP3Thb2wchsPTqTkx1+WCtSMphSf4+BGIPaPfNnnbfQg+EFraQPoH2B5d22ptv+6EJ2vBNrawQ97jQ/wv4pvnSWnFYX+UjxyocYa/I2d7+DKQ1x/7ioO+se432pBsp3kRSI/IrmAfkHRUcc3fxNrrAB0kYzN+HC0oCbUbCkxuQmutmJNZtgckmTttS3fgqjU+fV+UeUpebKxXUyGzXK/9thXfbUuyottOX0POtmwPPD9K3gLiiB4aueC5QsOvQHxfqalAePJtWXg2kfeM5fE7for5OPF9P4OFuooP4d+4FgYiF1zZWq7Xyo3kBexdUTb4whMdsZ82/oa6IdOqiHMdOQstNse1oxVs1CK5jfyC/QX+2MqGb3CdCUsOF2jCcTv5IM/4gFLOLtuKPhHjyv7M4Gc/J/sUiSFx0NCCmQAAEABJREFUFz5M0wn+zLORKfqxreejaq9fu/Brk2ntnVeWEltgxceVPZ7Y2/AvulsVPpwk+DficTU94bO5duGtOu9o4c9DdWvF89Skqr0ebOs0nyAZXLEP9qQ2aE1dQ0rt7iyBc8W3+N3VpgZVaqy7aqXi2hJ67nMh5D72t7/9oIzneVagKvKbNvwOz0otBjo+DxrI0W/h68guAx4fH7XmeZW6WIkr1xnzPJM+Imr4EGfjQ2iZQ4zIEIvfDZlOTXbW6kysDV8zxxvjxGFbkenxy10b85e+ba3ICR3hD++KD+IIvYgHkgRf9pXa6azkKn/h78Ke4h2bh9+f37C9yNznFou9yHXqJy1iY66Tj2zOP7EB65Kyx6k4nwlAxrl2LlZTSTDkXwp+++6t+mzNr846/flO/R7S2Xr159f6/v98p/vv7tVOTcX+ZiB7RN2bNvYJO3XB1UELSetV4DDW0DXP2LAmN22POLxsWtnkXT9sqrXJlz7+BeIPP7xj7/FBy9tHFX6d6153xT7hw6ppxhf8XS/EgfyExhVdy3t443+10unupEa7sDlpJq/D3d+jMBNFUXAFIhrrOPq18/7hQTO7+Ua2AJOMkNYUB2Bbr9iUtU1oUv4knu/Pqu9ea3rzSv3xSeMFYkxi4SHnRzO652Hi8uEDskE6r5VqPAct6CNv6gShtw/Su0f6D9rY3V/gXynQ/HPDmdj4k781LGRmCq2dZ+n+hA9sIOPzxgNeh9aqaWZzdXrzmsUnkl5S9L8+K//T5Rm7jjJ+EvOCjTOxBx55cKm7We31nc5syJoiOXcr/y+Sln/+mQgiumVDlwtsp31gZ38hR42NbZO3V39iozRMA6yOjrvTnUSO8ycMF9rEtSD3+s9/Hlwd+c4csZr1RBwinkEonKRjm1g2pZgf2dh/Yn4v+LogM82ziptAY+O9sC8WgVj4nfleeHi4EB8qxtnBF5PegGnh52lVf3hS4eMJH20rOiZqZ2Gx5mKzYCf+ijax2FYO27Ktmpqy8Jf4TX7CoxyxlTjwKbjKnAGpqegr/A5bAE1pcH1Vy4WEDefpfKaI8BGd0/kMftZKTOPilLx4iMhVw49w7pj9N+TEso+ksge01jRNs+bTSRggVVx0sVmtqdAlgyVJ26hSWLDvslzpA8TFrwzCtiKTOYhfya/RkXzMp9PQPXCtZFufHNFz47T9Gf0TZnwa/B8FxlpN7jP32Ay7bdUVNNSFH0DWbVIj7qLVcQw5GLcgbtpdWLrqikwgY33j6FzoA19jGTR0fkEPDh83ai7Qx3XkC66fjejoCvxsgb8347+gfi6LOuDl8Kg7HfAyxz8WG99uPfh0nNhuqf96/Zt4WfrcYP71Qvwjon9wBkZh4cPXWki/8Pxc0y8U/8jum/p/xn6uPeNn4i/r/Gz9sfEt+IrZ6D/gKyzSr9Cr33Z8bvG3afufLP15Jl4eH9gj0ox52tOX1+OX6lWfHZH+HD5j+Z2GsdJ53tt4Vlt5fwmI94jgb2GYy/Md4LICsjVA3z5a1WCo8I/epz9oUeBT7MeRbVzqPIePB9yPhGvPLl612nX085rOs2U4t7xnpfMZRGdQ4Uu/iCE5Mq1t2R+h8T4UABmR3x1sD532tWWUXoCu0gbS/xrYcJS1MteBjWe6xPY1/gNvW0ZuI18bH3tW4GtywZfNPGWuutK3kQfkkn3tH8o/ayOfD4Sx9RnpxWG1XedBdPnoqlPDgQNh+9m+vft40I62wAdalVprvMZPOvPOeuKd/HSaNYE7eNPGz1bwAunH/+AX3m/H5omlgha8yzJE27Ljd2UE5Iw/4r14UfFulw3b6Jioq+Q7dtOXw/sRojdXk51/Ub6nzKeTjJ8z7+W+8qe1zftyQzgSlocP1l7/Hvla+EA7Yb/iK/yJyfb4WD7xjorwmNP4E5v5aBhcvmPE34M/ujt11qmZ0Hd8kdNp+BB68IHwBNKXpfSjL3/of+Oa1KqUHNolA1Xtqie6ZtkmhhUflyE7ogMXfYY/8UVngWut1KpUAcbP3xU2uAPCAbrhD9AVbDQ9q2XEnnEnNrnA7/zRx+D57FxTYm+nSmkNf+OdfeUD9ZAvy94hOQ/N3se2lWMZvIkoIw37Ga3U9spHRNtDh2Ri33PXrzmvQSvZVo6qpkZdLFzjN/wv0PnWk4/H+T6Ub0UF0vawI45DV2iPfCPLvFSVOvZblVABV06PfmuVgfLNKbDyXasR88x3mSe+d1349pT1NJ9O2qB1/NjwN7oL2dYassvQYZt6nnWCt+g7+WM9VGsEOlief2xTA9uA1GZqf0H/yjyEyXYaLeSzoSODYGI7/UDGaas1TaydrKXCJ5eVjc7Od6QnvtelnhJTFX5EALDDY3r7aX/sx4bt55xG36E3a2rleko68W0b8Oyzdh3J0YLfmaPQbMveQRy28XcaYHvUKSnlM+WjsvH9xPe8rNV29bfgQWycHcaNNVbFvIGPjQHUSOJPHpOv9O3dZj7wp4aemE+Rk6pcH55Yf5ehMzjhxXWgxDvP05jH1ppiU4quok/PRW4C4LQftqUkBf96WtCRC9BVBOFQCx+I1NLKNTf3J+MPKNkewI8GaD+i7+BJX5Ymrm0L8kP/YTMLDZHM38ocBQYdXPI1zZMW8pQaT7i2ZQPYT5w2c4Gu5D70Ti1uxBLbBQ1OGV10ZVut1YDoDX6PzYNmW8dhf9qPT4HQ7d1m+oHgD7A9dGVMAkMeEH/SSe7G3POtOWPbabThd67FjRztshq4QXzhJzydfKUuEvfBkvg78Wec9gApdixXPcPEGk3e1sHvkefCfljjZ+ZE16OQm0/zx/pj3gwtOaZReOOTXWOzrLG2N64NrU2yrfDZliW58ttlk0dsF+P4kvrNN/j4rLBISl5oFP3xNdfRhRqKL9USy84YmficNvy7jciv2rARnK5Kq5rCl3zP3Ic3ch+9u//Skc/Qdv+xg6+HTtuyd4jvrdVzXqIj/gWX+Cf0l0qiRltr5GZfv4NvXG+4DndsctpWK7ir6YlroDjs3Q7d69mJZ9VpPo21PjGHvlJib2OzKzV0+D7N8/h2n3tQ0mB8aMzJDN6OZCDu7df1+FXYj8rwTfgv7Tz57eRq4bvzNDchRVhX55lDbpV65DpHRLp4k06T6nwCZj31ixrjgO0hl/wv5CB2FmplZZ1vjGMH5SrXANNu3MN+/OHHY2okmObTPGKrVhmqERdojb/5y/Nk8OL4nj2mjmTmOGsvMQZSax8+vNfENWaaZxW5D09yFd115IEcZ3x/fz/8Xqm/1FpsdeJNLhd8z7V64d6bvbUJnRpeSWk+vH/Pc+fGa6qZvz1neXbNdT9+dyanVeIdWpXcPrLn1fAh7UbebQ/78b3o2+EV+lZ9ePdeC8+V8+k04s/f+JVL04bMhyfpPfDjo7YfH/T4NzZtqZPOhJkPt8ZBWxy7X+kjKnsglV+0QOcsqarU3ZV/BXhmn3Bmb3N+NevMfupd4N/eaINORWlTl+FXQwbxlfHSV12AJ+rI5N11wsYsrZO8TNreLwP8dpV/fFL7caF90PrXd1r+462WHz4oe6EdWT2umrbSB/Ys35ODxH3JPt0Fy8RuYZdWQDP5ZVzv/vMH+XzSaskspIkkdwoMT5Vkn77/XimejWLM3+R9YvLEBJVLCxuEZ4rLtjKB5xQFen7461/16i9/URbu2x//hmKrU9SdiTuzGQqLxFhctE245+mk5d2DlrfvJDaEZ/wQh21Va5rvKDZr11HW5W/wsYG7oO+xgf/+Xk8nyX96rY1im4inxRcKMYWQf17EVWroEm2KFrM5Ee7a4GvIzVeZjQ3kE30zUZf7SfW3h5H0/vqkezaImTfkxE3iIsETnUZbUw2+9//+V/WZZH93p1Uk/927UYjt/pXqNLOT/6jk6/7+tYZP5DsLtbNgCv8eH/d/WoAK14pvK4vsu/ztX0ktE92xjY+2Zfi35HK5DF2X6CDOEYsR4GJrNmzXqXATQLYHZ4jwxcbGYoFz2MqCL2588+mkmc33sMEp27B2xd4+l10gwWnkL3mOHFjQHram81kbFwU18vLmDQ+H5EsczKEA47sn8ktbgKirTi7gGGfsZLFnYHyd8MnIiQnoxFCRBZeN32pT2KQ4S13sHQbpD96msnGlDRaBhyqbuLArjtBBKGDsDZ+gZzxAHOjKRV8y/0nRM5KQEcH3BRQXE6Yde6WGnvgKJ/XLRQ99NrIuVTVEu2yHrI5PmcuVnNne8R19wQPDPzgX1qLwI3o3WllyK1yh1jLWzVFmmW3aWGs9EPo13oOrbHxFia4HNoXSDt+KXWVO8AkloOGDXxyDRquDz5XRDvQHPbLBMFYg4yt0WoPr+BT/AunvuE0dekTTHnWQ8SeAbMaVXOJH+gjqGQbi5/10dG3YDKQf+HmS3+CKT4Eib4H0A+kHviH6r0rifsjNXwP04kGudMCLDP/UyMT3ezn4z6knc/PP6dkfXv2RgT8y8DMykHs8Lzw/g/ObLLZlfx2+Kfwt4vDvWwx/0EYGyD0ToGfg2YJHGB5/+gD92uPvnP+8Pzae2Q6Im3neNM9EgfQDBDGe5dIPfDGO4FfA9ieUPM8FgqzK8/fN82qQNxC+jWfetJ2EBg5yoTdwjL/W2mZaAGyFJ/qOtvOsmX6go9/efSlyEghufOgNA2B0BOjqaDfe+wK2gx7QeV6/hYH8hT+2Zee9KM/gffQ3/B0w6mvH2eHp2sAlH7fQ4c9clSxB77wTddrPXTlkbMu2Mrb3fqvSxLtoQBzRae+09PO+EIDEq8m2A3ajY8iQ19ACwQXsXd7Gd3jjU3TkHTt8Yxz8FYL7ORB/Dgi/7TTP4DJp6Ir+JfOG/mcinbwrbcHzjrYCG+/84d2YT8jjTP5jQ1fVoY0xVNuyS0MWmVY1bEWmVWnmu8MSnV0yfOJoxRrgvXnhm0EnV41c29bIHXRY+d1P43960Re74h1csjpxtCq+BT2N+Ew/cUy8m4ujGOfD3iEPaszTiBcDnPi8Ank3Lm2suWINhC/fSDLGDNa6Ct8iZydWq1UN+/F3un3PxqeVd+ROTHlXT07EYZtfqZBLHLkGdXiDzEfiutp17XEF36rSKHo69Xvw7y3ziY30DVen3yo+bfi1gdnPjo09Z5JtWdIGb/AwiuBodpmN+AcenvhnW4dsvs0sfA9CHVTJjqZSFd9QiD8fdJWDpHZ8TTe1bRW8pZWNlugOROcBGYvDtrLxWrQM8Yn46GSc/AZaleLXhhPxJbkNZBxoVcPf6EwdoAQN6MGfgtbwc6Y2CtfjW/wcfqDPjp8e3yvyDaTaPk7cV5cU/uP9ym740sCtqmpq1HJhI3Mfnaaf75NC90ZeHaN4Y1sNH8Jvlww+bauCtcu2FtZiYgAhZYL4/fxMfJ21Zhu2XW7YZdyKPA3AP+wnlsQUeuYpsslXIHqDT23jppLflWtAJ2dTm0NW4grPBkP8sg0fSZRGW9dxaAHQOnR39LSR3AwAABAASURBVNxCaOG38Rv/WzVlbos2tIBtGo9chJfBOKuQIR7Jo552n5hfcCe+xdmlaZrRN2mvj0U5Cn2mY1uGJ+NWNTZudjkPf23aa4ytyCHjStva0IsZZTzxHfSIM/qCv40xtAAmx9ykb1s2fnMdzFzY1pjaDhewx3Jdt9dx5AaQQ7j2E2OxlYG968g1qFUFNaAafUgZZB7CH8gcx2b6dmIldzBh7jl+2/ucliWO5DEbRGO9YNvlERMkFf3GvFWV4r9tcNiW0FHqzK+9jyHJtpI724N/3Pcw3hOfEeJMvDTIe4DAR79NR0Ju1cHDkHGuXcSBb8HfwkefrusAPyMTntBaqyEf3OcQn7b4BWFivdJ8PHHFxB5EdGU+wz+hr4GPq0e+gk/eMw+BjCN3C8FFTyA+5Z+ozfUy9iMT3sGDPxs5XbkOx6dWxXftZVyzIksquZet1D4bNjgR3KFn6CBH0Yf7KmSDi560gQ39aWPLDhejKKXJNYFmnJGdWWfh6PgzkNefI9aFe2D09UMntsPfqin1urIOriKymQforfZa6dyfUifDV2i2iWtfy7aHmP2xLXSmrleuW9KOb1X0vH/3lrhePPErxZ9c/1ausUEUejJX6bss2+mOnG5cC8aAnx7/uMafTjPXjVnZbJwYb8Qf+QBsGOAE14lBxL6OPKz7cwcx26XW2tgkzNqKXM+mGLqGPD9b3xQ3Qstme2x07PfoY+4LIkNyQu0PW10uq4i5NmmupvxFuYDePmp7+6D2uLCpt6m0+5fnrugteAs52+rYTUwZByzDzy80O/SsMxP/iRpbBLuMbOZyw7cukbdVrQpaRiA4oytr5OmBvSwjz96MbXJ4GnnJs1Z4ihxkbh7ha/iFednWlnlAXSv0EvjK3HXaAZl4bGzJAz5EfkZP9AVnWys5Iwo1l07zSR78iUXY79AzP0DsQMy85D4Jm6LnxL2lE2yrSXZ8QG7Y6vjW1fEl+PDufSs+NuZ5rK+y3q8XPbIvdzmVTn/5Thv9ZS0tD5vWh4sqNaCmkkf+TGvzOwDssEsSJLk6wERPm17/hX28+9J037TVpnxW6bZ6NfX8DV38XvE1fm34qfTXFRrXCFTM6L3rTefHruk9iP98VP3XRZf/y77h/33Q9K6pHku6WMJf91nn0/1+j72sOk13fEtvKic302jP81ltnlXMwwJPq1l3d69Zg/i3SvN0Zk/yonrz5k8STFsrPb1lR5mJSvJXXgpOd2dtD+9hfGIjs+vVd290YmM0m5UTtIm+CKiro/xe2RC2pD+z+btRQGc2bs/nO3U2KyPz9OFB27sPwIPEghCbvv39A8l/xGnLyOZMm799eqJIk6x3P/ywT0gXdu40569139/p8vigGZwJaPvwiN4PcooQJQ9/+0GiP59Oauh5eA9tWDA8XTM73g9/+xHbF03zSW//+oOWy5NMHsSL0MZG9MLGaH94Umfjt79mMxdf1ZFHv5zWupCf5cN7mQILrv70Rq/ZNCctqlWiTpQcvfrzXyRLywOx4tOZ/D3iv24P6EW+xj+hQpGEZIOMsgyAhXmZkG2tEd6mbPjmT93lhXGaJyn8krLgstmc8cJc1NyY9FmRq/BcdebmZBsJTnI5k6s1sSNzAXIBBI3CVUVe8icW1vtZxQa8Tk2air3OrhbbE8XHuLklTYptjQP9bGrPp9MYdW4SCy8jiSW5EWTbowamFC2gICXZEPF1u1y0cSG3S5JV8GzU6orelXlLHhb6YzO7Sr6CroeR2Vh0C3oemQODz4N2QCzQjEHtJ7IyGOw+tztFgjadzzS7jVu65THXzQU3/YzpZeHTKO1KDIGMR63RseEFcrEMj0i47TT7PGITtnGauKc20fdVO134N25sjflhJCGr1E9A+2F779z+Jr7b8eiHD0CniaO1WSt5y4Ur0FlTBCKhj1MEPGD0OwU/vAbFaUcPiuh/66xqasQVSP8lXhtdLxFucK6f5rlhf7Gbegi8SPwD+ZszkBn6HD5V+jk14085/vtGqd1b+JblnS+r9oBjbXwptfN+pH9t/KXkjvka/+f4nfv3/c18HPD7av7X1Pb5nHw+/mbU/wOIn8dzjH+r64eer7W/Vf/X5XeLear9HFixlP5O/1z+wP6W9nOdt+Nv6b3lS/9rvKEdQCA64MD9Xu3X7P9S/Nf8+bl6vib/z4T/ubF8yXdUJ1VJQBmld8xpWtC/4vzUUvS+DLG2w0cjeQbbeJ7+iPl2L/yBb3N9Su03z7WfUo7RpxHsPn7EbTynLnwMWPIszgeHjefgAw4NaW1r5t0wz9v2x3yGN/SA/RGf8S1s0Q2sy+UW/UW/xz584V/xKQx5Dp6mWWkzPiDvNbf9ao331ovysSTvfNEVetpA+r8G7D0ue2+jI/oC6f8cCO/Ke0nydz6f+FAxqdAX/AEv6QlP8c6z8q6RbxGBz+cwY5eEOuWYef+sVoq9J97bA0veW3jXzHvVgh+B2A3/5xC8i1g5w99/ssY+aojsMbJRcAxu2uirKy3N0U8t2R55EUdiyDtqdAZCB/3FGVpnnYUeaFVqVeTDA4p+p64OwcR+4T05vPElbQBuXueyNjR82PkufETceN/ehq6OnY6u8Ec2r3g29lod6oeO0AK2h3zmLxCm4KuabGfIx8sLdfuk7Zrn6Ld3WnKTj9upf9tDZuFdf+IdMcKhT3xrWFgrj7zzP/FNJBskkYme8KR/vrvTiW8OrXY/N+rpwvt/ZMOTq9pKjczozV9WyCZv8IlvtPzERmulqqYnZEHdnPFt1x1kbMePNt7PNXIQv6OjYzv08AU6Od24Dq3EsG3LiNE2pH0u6CC/KLIT1wH7ageewcV89MDQu4Ud6OT0oujMx14Q47SZj2Fn3ecJ2yH00X60F9xCPhZ409+4JqXNHCauQHK9sqY0ZEOVbGvXJXze8Dl2NuZ2I2dPyvq347VuDiMnuaw+YuiMg9shMoENW9WajiOxLfgXe2Uf6CGbgZ1Y8YF6achlzvOv83VyJWFrtNIKPbSNGO1SK64d+JH5So104rNNKXRdRZT6ty3bymFbE3X4xLrqIGxDE/ydTSG+V6Eb9PVEV5jQGARa4Q1uIJHZgM79ZtKamKvpNPOdqdXAJ+6JeIyv4oj/y8hDHzkHNU47Pnj089OzvoCPmGA1Yhn5C3+ZOdvGPSRxF7Zjx7aSI90IL1xH51xryVc8t3fixLenhdqxPdhphqHMYeomvEfMBTHrNvh8u0x92R5xRig+b+Q/sJDDRtxV6AUa+b7wQTvfD5N7e8dH7haiYwCTZ1tVpYU51zjwhJzIRXzC7kCOH7SB2wbvoX8Qrj/2Rz+NP7YH5ZLvmdf4o3AlTyvzuGG/rjxhtOHnTJKqPOpOP3F0aibz0NFle1ynxZFxbCSu8IAaZ7XEuqoxJ1WFO8n+Hmd4k7vkBrUj1iGUH9gK/ekG4nsgvCuxLdRb8LFr73lIDtAc9BcQvgPih73LhNG2gmtcK5NncYSXZuBz/V6xt2I3uMRn7/LhS34Tx0EfPpDX1FPwpEobNWRbnICf8yaOxBRYmKfMXeRSq/Ep+nPd2VBiZ403GZnjjBykYXLBv31dWrZZu+S9wU/ftkI75NLaTjPW7Kh/7inxIcjYyzynHyhbLu9gWuDAF/1Box3+UM9pQ7etVoXtj89bG+tonmfJyrSz1he1ViMn0RN94UnsjTlJ/i88R1E8KnQFbyOs/ejYs/d7UmitasS0U6UNeyvX08h3eCfuYdWaois8jXU8AWOM3tzbV+Y7NCnzvMk2/G3cw8UR3tyjc+3IfSiQHC7IxYdA6J37avQ37K2ZH+xEv2v337bGf5YasXr4vpKTp7Hux7oxBjlTFzPyiSE1IbIX0kQ8ebbYdYKhIGIfsoT+3H/baVb2aopn3zpNUvOoj+VpGffpam2wRy5zk/oTR8a2ySE5wDdQ42R5jnb8YM+2zOBCng1xI+7hD/jkJntu8+nE/t2jMj6dzoqAHSkN/RvzNOPn6zevlfw+sSeV+Kd50kS92Dtvx15y+Z69rs58Zv1N8GQfK77bu7+n4M48d7FHsnK97fgmDpP71irmlZoo+E30M9eoDR+maRo+rlwzYzHzV60p99b4vqArf+FPZRWAuAp9yfN8Osk2avvw+cQ4/HmOxoRaUeeyGpun/f1Ffr+ov3tkQ37TvHF9fLxoY3P+w9v3enjHXp5wkRhpZBtAnjbjjsKAjb0Cgw/jb/iy0bcFDE78QN/QkWvLNJ+CxD+alYlaAOzVZdPpqevyH2/14d9/1Pt/f6sF3y7gVSe9+tNfNL16LbHf90AeN9ofeVZc7896Ok/6MGPnjO737Fs+LJrOZ6XWJviYLjl7lS7N53vlbwNn/+vEM4XJB64RiVQbAev//pWda2umCGY2dW3r6elRhaFiE3c9NzWSKo5sxJ3evBGVrBXZjiZzQ+5cLHLh3Ziofk2AuzTo1XQ+3en+L/92/XfQZy14uEpi011FgoqH9WzquTW5Js33r7RxcRYJe83maU2zDP+CHVE0C5vViSD618cPaiyuTiEFNl4K7l7dKxegBCts3b1+pUKu419s6BWb2+ibSOD63VmvF7TbuhATaOUiU4xjz0zW9uO78ac3dMUl/jM+p2AmJnQiVwsPgg/k7ZGN08K+ZQKMNooMu52L/cZEXrIRzoVpnokzeSU/2WzPIru8e6chxkWtWqmxMBb6iXU6nzWx8S0m1dWU2Bd03lEk1ZrCg0XlplNldR5KSlLinlRRq8SzkteOH2LuMs8mjo2bJaxak1860zwr/nQWJMPRjwJSKdYRC+Yi2TJ2xJGLQ2ojOJjVpgmsGDo/+LYB2ueEuKczFyNZnTzEnw07VQUPywvc8E+SDQ++Jm9VTY5efM08Bpc53oijtVJsFvTt+OCCLAqUo0cGPZ0ATtTSRn9NXkMELEvhFy08ykH9ptkyDmQAZJM58omTIWmEMSeQscl15iIxcU0mRj0fVU2Bjj9BdvQGUpMbcQdnxwehxeSDE187MQ6dbM6PfhjxtYAxxnYnh+EZMOj8IFfRR9e2bNPjBM+vIhtIX1ww0j9gCw9+2lcZmJKL+KttVbHmuMroGYQTuh7IDbuRpT+waYlXgYE4YtvI0brDiHWvlUOdTZTRc5X5VhPeQQ9/YAxe+CFWfQYm4wfOtmzrJ4/k6FtwKDh4Ph8f+KM96P/sbab6W/CS/wf/De2otb1NPbD+ycU+pk+tpN6+BjeqPu1+NrfHvD63n3J/fZSb2IBblpu6wL/U8+4fdUyNd13b9KEfsXCh0DNA07fgNgef96MT2Q5IR1I/b2/9/Z36I6foejZFHgaOFvQf59cy8JwwGG77DP9Zz+Fm5vVzeMnhwQzhaOlez9T+c81Tx7f90Pqo5a6X29t1dNv/yH818/XmS5dueD+PLeMrOd2x7lEwWvDB0UjPHX16wPvV9fgyrbOGd/gYE6hrPrps34Dofwr66tGh3ALD48yaPfrXAL+tAAAQAElEQVSjNb+fA6ivnh95xxwyr1+2zBf38q9fn66+Mf8Ei6Xr+MjfYQLKi+dVrmPjRYDegRdl/xuR8SFwmEw/cIz39rPYjxzQdorhRcg9BhD0HdCReJO3XSm/DHh2UoDR7dnhDew4+PbO829KJP+01dfg47w+izx3oneLX2D6tTbojjPjdFzGLaeL+330gxuIF35CC2QBHLozjq3A5yId+4GPfnZYPkKrpoBd4D+eG3k5INiVZ/K8Y3Tw/VmnuIz1AR18+F6CQ/f+vN91tHmu7uiKzMc2vkm2B4hj4xl7w36gU+egyNW+rjIOPv413v32d756lg2vja4CB2R8C5EP3OIM3wEHvl/nr6D1xGoptYEXVF8ffYE7cna0Ipzwb/jdiTV6orNHB7T0A8/8GdxA+ALRPd4vUEg46tEFpB+ISHTkQ0vetxrv+MHFXxvHMrixFz86PgRCsq0CUD/aRr/zHhW+cdlHlgyKyf4CtvzTceRH18O+2mN86E8bADVOl9nkmUc/+ICQs02Td92uvMeGD9PE23c8PteVxzbu9KEjP9ER/tRpxgfYu07J1HqpUSci0C0zRw43PiZtqTEg+RLH0OUauZjIZSc+M067UYuwPJ/J+z6/t75ssj14ItP5fuMUDJjksWjzhwHu+O7SJuyAsE2c27BpbEVvPuxWGVxT8mxZBC0YlXkOuEunie8M8ZF+cCIuOAdf6LbhX7Xy/WXjfX8jhvjl5FOFVkPjXZZeq6bC/sI3lValhuywuUmCf+hLLNgijYN3p7MO4DG0UlGuRrbxrWUZ/XKT0B9ADSJdRr+JbzrxDeiceujCiOyipTeG8b0PHQ184gq1bHXmrLO26EAPT9fEd43UTiD6hUBnrl2m5k6Dvs+zZXvYic8HlIwu5VfFf8EjjjMaMLdZ+UiNdRXyrSLRR98dFnLbXJqSR7QUPJbIL3mg3fB3w++NORK0fO8TOYNEGJtIDMAIXdb+n+jHSvwetRmbZUHWyseVxFdtUo9OiRYB2oIncp2ExzcjUOBjo9LHz46/GYceOxl3fCx8SwwoU75Bht/PsnSot8iFL3K7fFdDrqE31+SinWpSZIOLfEHvXFvShh57sdHJSXQYv6Jvgyf6xzDhkKNGjDYcAB6oWpNddLtsK2t/I1YQ+9lp4qdMxxrpQY8C4JIXCLKhDzn8bwVfV4aVORz6pcju/PBGaESVPnqxE37L2shn+EBpbzthbKpCL0yFzvDY1sS6zTi5GLF3Da0dn4cs/CMeiAvXqRUnMg6t0DdR6xvXlg3+PSZhK/ZQNHzMeMMrK7neyKkzgpyW7vjGHZ0ufMdeNa410KMPKXX0m3wFhAAuEJfU0yeGyG7US3wSxzwz3+AzLnS2lvmBcD3DH5ptVZVsPAHi3wGSh40Vvcv4Tivqqo0YhC/q2N+k4r/4FdjwU2vwIUrptyqtxBw9qUewIz+7HWeInT7mYaP+hL/hxR315PQGjNqC0NygbbAWxjr9LpQqMcWvwJBNLuE3sQRgGNeV0BzL6G5FBOFBxdABLvLPwNgq5bmmk4uVb9mRTb+Q2+GjHzb60DlTFx26C24g6nFHBU4cR0t3nLZ1zEXiGBDb4EcfYaPXhT5JaW0TUlf6kT34xGHvNLoq+rdt+oHgE9fpdFJjXWfcIRzzZH+0BXrYShsIb+ymH7tpU1dpDwh+YS1mPkMLVLVB3oittZJt5ZkpG2jht3e/IxMbg5nJiOxG/sNTtetIf8ev2qidnoWBQNpOvujq4E1fMrW48pvrgDjMtaIPHoPdqNOG7tTmxl5K6s3drL+NuklLdjhzPQ2+lP8a62IaMNU8dNqlRj5FS5hKDqhSbG+6PD0pzwAdX/NskZgQ0sJegS1VdbVm1kNp5TmhX+MQN8DkKG34dry18ez39OFRpAjZpnLThY3EJ/ZPbA/cgm4mT3ZXtSJXG30r/4XfbH6ZOMOTfZmNOcO9oTPmt5Wg4UZYRa1sEKtKnZyHyYzH+1lJnEHhe2yMkSauR4oiSRPX2x5+EjN00LetzpgQtRLPysYjt1Qt2c/jmrKwUR3/Elf6wldjaWKNlYtejZiXpxX9M/F1Cbxsmfl8Ys1WTZIY///Z+9d2uW1kWxccI0Aypy52Ve3zdPen/v+/rXuftaps6zLnTJI47wCTUkqWbLnutbYpRgIIxB0BJAkopeApUavDJEO/E/9VM7aNtRPfZmTv6Db1HL6vqWdMkecKT/JI8D1j5zN2r8o/KR0/Mk7J6ZnzrPh44YzJJRXPsUb3ULyLq9D5QuvmYYOR3Xi2KeIVCAmuKiziStz2w2j8soQdoOUIt5CxpQn4yFcEbIllYgvfxpnNSq48v3mvlcPax5/eqT9bSvpwAHyZHvQAXOYX8Be51bUzJ5JfeRZdiWP+UlqtUs4iJ84j+5tHvfKCKU0btOIKzzvOD1fyI/7HZhsfyeeFWDA6+Lzq7bt3mpYZvk315n89aPv+QfOPT/KfH7Vi7LQsenggQBykdg4r2/urTIIkUYxz7/77z4OucVjcOEgdv+TFoPbqQe9y+ImyEg4Cl8sLCVk5UNX7Z82bFBmNA9kd3o2gbwR05QHd8F3Rf318UkdfJtPKpNqwA0+VQVaCiiGNEcrATH/4Ti0H1xyCNpwqHFYuBicWrMjagBy6PlMOOY0e7tSfOLCdFmJQMDFYfMpFchOtFVx7/UL+7qWMb/XqhWLLA3ZGZgb2Nb711wzE2ydNlwdcfaGFQ9r13aMesXsnBh0QYGB5eNC8QE/SFTbuLK5Pf/kLWdQHzMhubZINNSCufrNL0O4sZOvjeybek0K7MGE6A9xZeCKvP17ViVli3R+fGbcuq0i8R8X/6LOk2Lq+f68LtogYBGdbtum1rhxm5wtqJFJQxD1FK2KzizFEbheXlbGjMu6dZAzdFZt2/Dc+jo7x0XWMTyh0q0u2lWv4Cf2tibu7DpzUpklZxJ9J3n3dDjz6bYf1gFs1PP3jSnP0JYbQR3988tCDL/DH5o3Fuq+rdvxOyRM1fDCEj9qHm3YX+A+Io2JbNiCA3DTyMVKdMRM8YGVbh25aLt1fe1468XH00zHsDD0ANf435UvE9N3DiQt9zDr1ifHqAORDr23MwHJs6TcIzSmLKaVAFvwTlzL8QzaVlCM3yYEsLhn3Df9STx8KoLq70fmhlfE4Gzd85P8SnOQp7dLP5KfjBh35dqTdELcieH2Gtz7+EfV7MHoCB07/0sto/xaA7J96f4tNobk3Ku3APe6sB2/xJ/MmQIeBv/4O97fAX6PhXu5H/hP7ESM8AlgqvtSnb7hOvp+Vf4PMb1D7FZJ7K0Jy3z7rwf8O/zMicI7pl8r/LA9PDz61+sR+qfyU8tPWPf2nPX+f1j9b/r2+z+tf8uig4RHi9nXsY52D1J8BzW+6T75vIobopP+1EtL/8TdfBXnsu8EZkbh91u/L4D+HX+v/nP5X2jxr9STHZ2T3zY2NjivPu+P5kfp937fU8w7zSzp2ngVP+JK8vCed+PHcSqPDQ/Hh/rz9oYPKL/XR/cltnidDv/E+FH/TWWXZTnVAVVNrk1LGt9CGJ+2891Rrg67zrD0qdx9DCrJcpRPuuj+pdsbl2FC4KnrSvifIBlQ2yQLBf+iHL7gJG+2hMd1fhEo/9KHKIcqSd3L8G5szvF8didqV/i8K+ALStmx/0hM9w74burHJk02kNGvEIjXJdZTViI+Puu6uYAJFHxTa2HfI5mwry9B9CSq0wNm34y+k4z71pTHsSwVIPXTZoAqkbVsT73wrcUk7YxJoVWNtDc62IrMjI3d0d97rUmY8ggsElzK5szKnwpt2cn2HfuWdeZ5n2Q5akRndE3HLe37qK3bwkjX6Mz9jpyE/aNuwVZbSDoirsDV+nW1Q2H5YG5zDsIMNEKeRY8z9nTgv2BP+2BqASrZHbqa+sZewc/izM3dAYhpy8SW+p22IGrkVH1GqtJd5USviB93KXklHRmfezOTuMtHnjLIG7TP7HjuxMmIjMz3J88jbiUVHxgxP9geaOailbjibGwfPF+3ENDRWOPkcso2d0oQdM2Nb0Bb9yfv46NAA4uqsOdGXDT6asuGlMvD43GpS5lB4Q5fxji1X/Iq/+X/4Gv6nbpuiDxmJKWJGPWVg5AV7HClba6Mvtkc2jEocItsy1haflD7KxCcQxyzRJ+hXNmCvox7cwXvgd2wPrrApEiI/PjH8mqZZM7GZFjYg2dgMTnnnCyAt8YquyNvZ/E0MI6+wJbbblqkHOswB28qVenJ4nmdVNYV+I9eWeZKhjR3DJujDcULwqe/kSqtS4px1MuPbqpTYJ1adjVX1w8fUw5MytnXy6Jm9y52yudSRtRHvU3biEL9apSZi7KEn4zsV9snYqHxyqNEUPYGYbeRtyM2GuLhsq1WpKHV3xf/gUorcQuKQExmByJMsAWnbR86EPljRblM28nemVyasNZPz2YfdGYv4Gd7IuZL7G7Azt4Ib8rApskQjhyyJ4wmtiAl4DUVS0Y6tkWlpoDuydnJnxobO3LPTQx+lnbqx69jD8uBIm37qER3dAXFlTUqkI4dQENO0BP8+Yhf+Ikcm5qjgz1qz4k/wzXWjd1yhN9ijfmVdyCFBgzd8XchEuW1qxx2dtmX7kzEq2vaBz5yPzg0/udlu7AMkY19TkRNzm5X4pLxMl2FTfFk5oMkYxIYAEuHyoOXzVm9DzkzuV1m5WivkGvwxFokR0Rw+7uT2xHeBbfgFDs9iGDBiSrPR1xmjUOzkd2RbUsFR9KU/5dnuyCRqSo5HhqE1tOE1dSF7R97Zh9IoHjBsxtnk2LIsrLfzWG+GfnSFP7Aw12PHxlqS8UO8bLQiOyqu7OeuzJ346gpHsB+hoA20qoG0bzSj6Br2xUbkRUanHIS3j6pBeLSo2nwcrfEZnug9sXXrDz72Dn46V9aKeZqG7YMR3EaMQ5MyuJM37Q2bUkZO+lIGTvtO2hFbdGbsd2xPO7ljowDGtEnfoAh/B3bF3uDtkn3Q5fltY252xgQ24sLhUTU1vlczx3WQyfYHiA0FjZEzzcs4J4guifEhn4aoneFmbXHWf2BlHJEARakxB1IPXfLgmXONhrxyU8f/E3bGNw7YJdMX+Ru46A7YViO2E7kiWbErfuzIqLJyha7hS8q0Q7/ir21xg6KUMZYqZSeWRt/SFiX3LCO3lFyPnWnHpo31Qjjd0WVJrZoqf+A1PIGNw0LheyDtTjxWDl9jL6xwWVfOrh45W3NaxG6UGEZVE7IIIz1SDX+6bDNGYClt0y7Aiswr34lr4gx+Y81bWU92SiOhYV/DvozHxHNCuTSxDi2M3zzNuvB9sEFvaMqNeFCDRl1ckeC4m6MEGVldB0535Y5/roKX3n70rJxfzcS/k/MbYOgzFjm4bNMEEXIlJcczbkvWBOByWZQfYga/Eaz8GjeH4vk17sZB49P2pMf1UVttWl5fNL0CXlxUL3kO4fxx4XzvEvj+hS60YQ0GWwAAEABJREFU24QexhZV4za+deT2JGEw2NvpB4Utu1IPjXrxTCTa4IiPyNXnH97q+sMbPf75J+n9qsZh78753JS4EYOdZ+Dr46bn95uewD9ySPzEOD9wRvjEGV9gYk2eWum7P3wvo7/yiQ05y9vgf2A85vlCrEt8gajIo4Knk//50ascLoAbdi0vX+ol8EQuLZw11ssfrhoDiaP60yvtyMmX98rh3R6m715o+n//USZA+4KTS1ObJ3g8DsvMwef7xdD8SfsP7zS1afyTzz0Jj4Jn5Dz/5QdV8AS3/vSdVu/KAeX89irheAlFBPXKgWRbFs3ff6egLhyu7jhiEk84srFIdl4InnPKzcL+4uULdQJ1/fFH8e0gycJ/mYBpXF0TzhbJNiNrebhI1J94gH5C14tX+JuRfPNO29wInjTPy+C//OEPmkmuZYFHXVsWAybEig1FQiYGjUCb+lBF37s3b/T401vt8O3vnkZibiROHhg6fLGfwJEoK5nCKLq0sUAUkzYyV+pDli0BXZT0NWRfiaPQ9USCTBx2z/gubI+vndh5njmUf1JkdfCZRAHPE6G5Mi5NC/4+vH4NDePIy49tuRpiulqbZNMG4lviQIYfdkrKovFIzAo9nbEV49KZqLF/xq4SsUdvdAsZk0s7DwCNGD2/f6ckZwefPhETRKqwbUdWxsf4eWVMg5eRhsxRv/uwrZnYBhU+mir4onPHltij2EA8OnJTD+3QSSW0FaYuoUGtSukLLjaIy/bhM/yIwocd7O0GEb23lnbagi78A9eNXOIJi6mTNspll2zkpgF4tEtjldQ9PvWug7RLNG0+pPFCEf/iK83jrqPvaEi2ByTWurtsf2ylHviI+Vg75WGfABu+wEcKDME5/I4diZltFaBfu+AZJN9COwi/7aOTSwEPe4lp5AfQ18m/nfH5Nkn/IqoixvdA7uoe/kVm/UPVktpjbqT8hyr6kvAo/Rzu6X6p757uF+oR8Qvd//ld5Ox/vhO/e/AviECmxgn/AvW/q/wkAn/dPO7ju5VRzE39E5H/uoX9UzO+2sLoDzae9XviE3df3vf/trpt2eZRtA+wP22PWBLDr5W/qs08kt1AlAf9hwqd+IF8oTd9px7boBzUvwQ+PjvyzPYLFnSehT6HkBNNBZ/6lyDPffF15/nwi/13+BqxOOxIPeDb82TP8yNQKjlw4uHvgL7xsq2q5MEu+9O4R05AXGdcqGrP82ves9Cf9udge8jqn/W76nPSD+1T/k5O9Bt86KRiGzvxlnfO+37b2r/R3/DZVq6807p3Dje6Sh7vXPbRZ1v1Geh22ZbtW+vLxYcx5t0v738rm1iBavWBoZM/rkNOyrRxRAEzNUJoWwVN7BbXWVL9cN/jUretiXfbEBT1lMEP+TRs/8z+k47uYwUi/qN+i2s2dXdwkWM6AhTjHjhkpj90ad/MV4c/ONua2StZlvkDTyo7MejIXcmltGPHaBOvjdhtlNmA6+SRi9gNxR7+Fe2dfYnEN3Ls0RkxOmsd+UG4rGVetCMn76BHP+PeSumTLbPfkL2OsW+BAyuyE8fG/kN8iyyoFRjjA82ET/EvOkTkhiwaNlS2GuMQf7JJrWohUXCStSE/B9k7cyk0ttWHvSZWk1o1TfOkogz/ysZo7N+hsbOH0WVKce3IUPQjw1Uq4KDzqBcyoiN0OzFN/YTE+ZQjrobNFEp/ZHbGsDNGwUlWrtaaGnFJPWBb3OjCh0FLbG82hLcjI7pDe5Ydup3xSJk42lb2srKPRVdIB8T2QOjsGriU9qErfTkUPfqtmXEOUWhS1rBjv/kj+SZDXOGJDYgiN7ahP3sZGfv0hdY2lFJ8PnEi1kfdo6+KvRV8TMM2tMeeVWgkD9mFHeKyPWwxdsTP0KRuH7I25kLwO+O8Ex9Yxh28jX/LBXmHP60VukpVDdymxDH1EyCnfyIm86CJoGIupN8+9EV/xiQ4KbbtHIhcRyyCF5dd2CxVTWnpKQfK2GdkjT7sND2xN3NFyC4zVjgykSt0jXtjrzI0VZEXH3ZhOLL7gBClb8iAN4eaHWR4Ymfhp4SN0tj3q9Y0zbNC37EHtGxL3AyRWtXoW6CJHTtjZHvgMm8DO3rEZZWGDBSmjD5xnWUj3/cxz6RCRsO/QlGrfMaNnf3TA4bv4aVfwClDtwsVYGncdLcqtSqtiQ/j36ok+kIX3qydE/uO9kfb4f5w21ZoxOZ9kEU7kHoga+Tp65Z1FYjfgfQHCp2oVBHjD/aDiM+duPXUA4x1DdoObY1YnnJsR9QHmIm7oZ2xnUJx2g0fkGGbHNtxM17quKgOPcQ5c7BayS51xjY+2NbpV3QmL3ZoXZZdmli7WmsSdnZ4git4dHfZHq3wphJ99xDcyjgEl3rAPngQnCZgNWyLnsRVtytnChvjF/L806ZBF3Qfde0jXsMuAmKfckP5EYZv+JBSkEQGxSCwU7Nsj/hF/72tIYrvKW2nGHQ7cao62is2bjcfi5id/KY/fiWOYbStqqboL+risn34rp9foWlVYxxSF1dkB2InTU2Xywf+4IOLbQEd5qmQYZvwdiV2tmU7pJnWo257lPM0D7xdt/Lgi+zo3G95MDpl5CVv25AdXKd/Yz6MOjHX0MAn9cjYydWUrTXsnoDw7iGXbUprnifkHTzGjqqDdke2HRoSe8jtqjrakQkzTNzo4lN2G2MV/vSdNLZlW7E1UNQPOXANXqmhMzwBurUzZydik3Mv20GrZNaojU+aN5M6/rWqCNLQFzzkBc72wNmWbVWr0RZXR35yaIf/9evvlLLgaehcwUGohcPHbYIXfKF9I+9ch8x8z8tRu2sbzyS7ppo0sVZcOXSNWzPrh0IEBB9ece3ENf3RcdS7jrHe1VoNHwudkA7ZVY3vi1UZ5yvfXdVaumDv6kMW49KIQbAInjmPq6mQuWrlXE/YXMyTC2c8nf7zO+cd506xqcO3Mb86D4YFbXgK/nV7Fk8Vmi58b86ld9t7PU+rrkuXX/G99SBtOcZ7ZdqWXnXtD13bwy69oP1grRNtbxzJ0EfMUfXh3olz7AnCbviNPPyxiveaUnFo2tTGf/m6Pj5zoMuBMwfAmKmlFlWf1Fyal4saMcmzT1fXzBhGnumbqL/67jsOZ1+pyIGXL16q6i7G6MsvnQdPl/7whz9p/Gu9xEm4kO/dRuw6trY2gbJi8zNnnSnfcDaZtT4/oHz37p0y5smTKk558wvcnByTR1o4KJ05gU65UL7977/o/f/+s376rz9rJ2EK0Y0vwEKJkkRNuqxSfgXcOEHPIevT06MMb88pM4Ock+aFMr/Gff9ff1H4/fql9P1LrYQcbk3LoujFar3/4QfCAxbHwntFzjUHnyTqMuhmuQghB8k5NEyiJOF0WWRb+SPKqqYeW1gM05asZw5SH9KWZIL6gF3isHZ++aDC92foY7/QmVP2/gZf3jxJPzGo795jHtFnYJ7ST3DzC2LTp9cPejkvaoknuieVcga4XB50ff+o84r8gk6mH98n4jShV9iSgT/pCvwjtjxywD0vD9rq6HmBvB1cDuhzuCxbxcDvmUAskPvCIllWIxbTqwds6NrJRKxWaFfsnvB5Rx+skug5burHnQTdxt8S4QGVhMJpXS4Penj1WqJ9pe+0Jxw2EQdSr9Ykxqhjg6tGvJflorTTnzJxkWkBho4adM/KWKcefRuxbYy3be18cewsahnn9OUFspC9k/xZbJLM1Uppp99G8BDEBzR8qqZZydlGTggfQtEpO4tiS1/wg8+yj2B3FoIOfxVt+rbQgzv7C1z6RRmwb7zENvZmIlbkxoAPYGqGHJlKeYAYh45sOnGBhYk23WkOsA2egRqtuw/wg678Admx+UPjrmJDkz7Apn7X97EKPmpiwi0O6YvMEd80ABs6yrqVVL/9vpP77UyfUnZiFTix9/UTl9I+7Ez9d/jXRyCj8TkcViXpTjgwf9/PUzal7+CDEnCZc4EP/R86v7ly79s3M32R8M6e2PQz+CLTPwH59/Pwn2Ds7yr+2gicc+BneZe8/HahyZZQhyuQ+vi+SkdgIP4VH7Hma/CvsOefrTPBP+Fz3V+Ly6f4T7nv+z6X99e07+V9qf5bZX5JRnCnnNS/BGf/f0p5jkrKf4HNv/hsedhTPP+dcGB+/umydp7x7nvS3thQm3jvDP993309fXkn+DW6e57U6wvPipGVSJ4Qut8Kdsn2gPDaqVeqPwMP2i/3/YwYhG0+f37bVt6/7ntsj2a1NjYAGnG0PXD5sC3b4kP3l21Qvkf9rN4Z9yN+B93G+1o2HMReQTBW/kjGP3HZ1kEvxjnzTj+7bHiAn3XcI2B1QQec6LrjSV/wtlMMSO0egrSDkVor2Q5qbGStvB8GBuL2EV+DCwRlH/SpnxCawE5cAie+1SE/HJiuvINKVg5hxiYO/XnPXMnzgG5X8jntIZP30MhsVQpPNh/Flb7w5sAz9dAE6OI2WjxiHlyrIgcmzeTAkJEy78H4kvjN7CUM/zDyeBTookuWhozQUFX0aDwjpCVitmHTdKMr4tm0b/ugyHv/dbvqeT3g8fo08MdehA8BwRCzRo5GR6umCFvYM5mWWTbxq9I0p37wbBzyzvTP4LJvkP83Lge5Ez604RcyJNkG2CdgEzF7GIlTfuywMcadtcaSlmVho+5B07RoRW7wyeWN8ShsWaF9Yg8pfxnetqIzslZ82pHbsR0xg7e1SYWtH+PT04UNVuyr1kZdsuzSedlW+HbGecWG6J4Ym+gRl201ZF/ZI4m+2GBbkmV/BHHZ5vO43Yr+QnZTg38iNvbRH9sDthnTXdFtG3oP5thR+D8afNimjwrj9ZG2wFWQlJHD3hM+2FYb+mYdl5G/HVX47cgqeGrgoic+p2Ef9sa22BDcCfH9rKe0rSLe9/i0hY7gbOu8ErN7iA+tlewaJB27Z/In7aqmgG1i01Xst3Xy5dxcDW/GPxB8BITPPvSlv5MXJ9ge8hKTg64kHbJ31sud/aPk30wO2pZdsq1cG+tq5utGXjyTh8Flfm7XVTP5lHZVKXk/1gsQhl/ghIwjA8U8Xdlze6I3dx9+pWYbsgNib+QsmVfkf/4CgEw08cW2bIflQ5nGsbY0cMc82+CLrZGV/szpQDhPCD56kt8n3YzOxBPDopD5clUnLq0mtTbDYh20Vv6kz7Zale4v29oZq8zzsS4Qt3maxzwPbmecIyf84duI7woEl3Zs3fE39UDW12f2wcOb+tl3T5d6aANnPfICK+tH1p1DpFlLa9gcmwKtChwexW5sE1f4YmdknWDjF/2xN3G7Xp/5DrlyAPM0YB3tJ4UPEcwAjX3U6I9/ttXapIk1YMOmyI0vyY/UxZX2zppGVbbVib+QlDJyIys0rUqxUdawPTIOnlK+mxIrcdmWfcCgv+Eoxh2909TGmpr+Hd2JVfS0VgOfPeLLixejHnzoO/vDhQ2xTVz2kQO2h37bh13YnzGLbHHdl5EVsFH35CoAABAASURBVC0B8e+DPAl9iVUbfsZn20rZkXnKgUyNmK7k2MEvRBkefXKFZ8Pm+JYyts/LzHfGBm3/OE6MSxgjP5A4fgLM+fiDxSFTykBox/49dqR++iEobOzBZt0uE6uDRqpq+DmzNuzDjhuJTKUz7um3rdZq5M08T7q/7FCekJ6P9czlmTltWzbjwhxM7hXjdnnxEGJ0SjtjHtogMkdSv3LekLYUXj4d4EPHZaeerAvsSjMgbLbxl/l/yolMybJL91dikLkUqJpk+g+wqprkSEM+9oaW2sCn/sSZyvPtuzi0E3HZGd/Geox62bGBCKI83/vpd3nEObnSyPm6ybUPu5IPjVwSl22lHT3T5aKZeD0/P7GGzTJ8z+jPd/vGuiR87qwLzxzAdsY5cqcJOt9s4PsFEm3XXRcOJPO8k/gW/aG1LfugTSwCsc+xAzjv5O7KOpk8TwwSj5TLS+Ym9tlW/A9OXKOEyPhHJPT49F5PnGM98wz4zDNhYvLMOF/x4frMqeCOJ9A3YvD6u+8l5O2M4/Kw6Gm/6prvFc68OHvVyhdgDoVzJji9nLS8XJRf884Pk+ZXi2bOJQt8v1jbsmmbgLpK06rNz9p0JSSBXTs1xVl9vOw7BFWXNc0zBKx7xHgnpp2YtyotxDpjpUYfdJmfHakrMvYAwnsA/3766S0ypIyhuH78y1/45O4iNo9jfGzrR85Dr3zXXxh723IepCFL7N/nTBIbFJnwjZizblzJxyfOHe2M5a4HzhMvwMLamV8AP5IzwVUO5PT2SfuEYBWHle85wX6vjQRLQr3+05/08tUr5XBzxAbHC4XXn94ov+C8cDjZv2MCf/dCPNljHHFl0ARxEja/tMW28etUS1pevaD+rB7nmSR5mNlZqPYsZpya7ywAExMCXxQ+o2+aJhbyEh/qGN5r14Rjmku9xETa0Nb19Oc/Y9PMQrpqff9ORs6OjvXtGz3/5QeJ0/kEsTjQnTkE3TJJ8u9pQ1dXNCI7Sp/AK5MjAX/BQBPw+dV3apzQQwWJ8eOVZg6NFw6yn1s8s3bKxsAv766qZVaRGE9v37Ko7QMa8nLIvaPn+f17jQvfXU1rDrinhdg/jgezjf5LJhMJhUMk9At1BlQMbr7w4tsjX/IrE6GTfDuTsc2TZnSUSyiUypCvY1GvKu3ITNjid+idBQr5SaTt9gKzE38jp5EshqdgiI6VhNqZoIKnZWAaOnDA1COHYnxxbdCsHFxvjGe1poUXKhVUyBkl9cSQkLLgp2aJvsYYM4jq+NGZ6J3FMrJSZpFULuwJzU7M0pyXy5BvGxEWAoNW3WyLL/kbI6PE/shLvQ/5u5w/8J58dmn4Ej1mPG9xHUL56LSjv1qjxR0aZIlyxBubwcrwjzEQGnxA8KKtL1wdvo6cnn+A311uRs3+SSyUuEH3CXunBW4nx8WcDI196OvgT4DqyzcyP+lAxuChzMJ/xmXgkJc82Sk/4fm1BjHVAH+kxNch+7fKukno8MeWfseftvD9RjIKo9dG7x3d6Ph3+iDWY+zOMmNyD/9Otv6jbSH3xxcI2f9B1cjxjOEJH3p+e+UT+REcESlv8LP+Gz5kf28YC+Dp0+clykCNWJw2fVLSP0wbRDS+VIL+/f49Ar8xAiOt4DnKzkw8any53rAUf+1Nmo60h/9eKs3fft8L+Lz+zdI+Z0z7xpzqL8GN7N+3INj6Jfg1yz9zPt+hNxhS872KCDstKuP+jGfg7j9C+y1w8nwu72yf/b8k66S5L0/+s0zfWf9S+Xl/2r8N8owSsC2b5zpieN+2D7z95fK3afsCNXJRzPSNf6J66IkNAX3lMvgBsH3y1XNr0/3Fu/McY5tH0dK3XOZZJxC+ewjvaV/6A+Uacm3LN77QfQl4RFRAsvQFQBIx4cZeFjlVaPBtT1sa7YGjbpc6wgbwDpAyuADdv3iHNhDaewguEOYTn3pwgdQ/B/NeccLnfV9q99h6g/R3ci9ltYbjw1kZxD10/O/wjPdDW7ah+OU7cnd4QtWJk20Vtjb0mHGSS2UPWXveL6mLK+8SY4MEu1K/B7rHbR98HZqAfbTDFx22P9BVQw+QvrwTtarRl4+OX8njqoM+Yx5c+k6wjz7bqkIWtAVMvA/r7rIPuvSdaNvDv7RjZ2wIpB5cIPa5kAtt3tV3YpH+6BqxAh+6VqVWTW3so4j9Dd4FiatkZb/EtsKbeK28L0dPgevQRFbqwfXEDL/F5YL35kfGNn0ktbbx3r9DkZTYaa/K+/ZxKCA0Asiuhj0uFXZFr7hCF6Cqjp7E1zb1XXZpZ68i75HF/ortkKlTtnlW8b4/sffQkLuxkSdsDX9KLNGY6/C1ZQbVtbLPQUUtPkAb+41PA1yKnhyIhW5qE7rgyV4EYFuxW7crvAVvi/yhf6PHmi/sY8lKfLIHFBts/CC3U0JE3Pex55B9jegMbkJOZAYyZtEV+WkHJOugEfybbAOlK5ud6W/wi8sOPlCjH5Qa9jX8MTShtY2ve7rUwHfGfCePMv9COy0LYWJuCz/Ad2I1iPno2SegrCo+z9tqyAlUNQUi64Tw2wZv5O436PiRurQyxtHfsaOQ24c+g18lbBDXTvwosHuFP7aJ+jbqiWGHN/2BtCMnuZH2etvrKWybyJmUjZjYh44Nn2xjX+m8Yk/sj0+hTd320Bf+HAYcNBt+bAMfG9KXQ4qOD1vyDfttD7GFb7bR05S8tku2B0zkcfp35sB6i4e4IufU0/HRNn4nLn3oPO1I3wF9yJM63Bq2jQofBe+E/4GOfQg4Nojpi46O/Kx5scGnbcQpkgKCH61I3scaMmFzQ97AIS/ybTPvjjh1cDtrS2RnLUksk/O2lbZtSZb9kX4d9PvAtSrlQLOqqVoTilU66JULo2jJ5hOIvoInMUk9vhgOyJT1JjgbDJB1ouNvj43kVvplaWqzjAxxpS+QPshkl5Z5kexhf/oMbkeOuNIOmLodn5LfXXbqR0nXaMdOw5uYBXeW4U+8TlxVpGFX5i5IpCj5Fd7YBGr4ttMIhN9GHx0du1ZyMGUO/U65jTGL/g4PZLKtVjWg0Bf/q6SEnC7SJOOhUXZp0BcdgdZKBfFZdnSKy2UFMgc6eloVfPUhbrG1ValVqWw4pNiaim3F1vAFVnLCrnR9AsnTqjZwkRHa5NXGfM4cSjk6SZyOXZ25dWVPOWt8DrzOvsiwrRq2sFbDb9MO1GFbUcbmyN9ZE6uVDOh2lS3bo9XxNzm43tadHt2jR7ryXbLB36EJBB25gdQDQxc5aVv5ri58TBxXbLeJDbyha63GmMSejEtw95Dvi0Do5nka9s3zPPInc7fq4O/YF/3xYYIu639kxoeJXGmtoeeQ3Aq/XWMcQ7NjJ5mheTm+Y0O1E+cJOal3bA1E/sfxEOPbtbLOHTT7hxyAfPSFxyqtjEXWl5wTxd4dfYfeTSvxTTu0z5x9xN4q8916wdf41nXaH3z4xdXwKbaELxAZiUvqnViIfHF1HSA1zoiCi235Pt/xL7JsxoLnjpNnH/UNDVAPOcKXnfV6H7iqRty2AZG1o6db2Go15vfC965t2gKsXBu530NMY9TRTVVjbYN2J5dSD80JG3FJrqT9njOs1LcRaw+579+8USC5lTOWToynZdbwDZuihwK7D19i9zVnH8hIPON/+gOtGjKL/OiqdpTPnPu941DxmbOl2BCI/uRAbE87ZVVpJk9SZl5YGvPjyhnVxnjawWjEiy6FP/MPQ3XhDPCBg0hBYlszY9qJRWvWtEyY1rUTq06ATU6srIPX9Vn5IWOgQTNxqNteLKrLpNd/+l4P37/U5fWDznEvxiRjFB2I0cpYZO7KVtobZy3Dl3VnPFbiRc64qWNsteJTkEJLLtge9WO8iKvpk5XnAI0LeznrO5hLM/O0XRbZ0JDztlVqAsHB7rP6bm3offHyJXNvGfTPnDk2xuPNjz/Stw6ceuTu+u6771UuTW1Snksnzi7T9+rVa+Uw97T3kQP1HIinbXLigTO8CVueid9EjN/89JN+5Iz03TvORoUTkqr+9ErT969U+b9637wXZ6tj37ktD2rLovXPP6rwua1S2+F4/6RC8MxBY34522P4T0/a/vdfVBGK0VBJ4HPinGYCPWHsAJyf/68/yK9fSMhapoumy0W1zMrDfVXDqBoikjTPTIIsIO85NO0YvjeCwhOAEUyh5bJoWibNlE8kXhhN0kzYmGRuJMpEwun1g35cHzVMFMkKbUOvc3D9/Qs9rk/qry7KAe0LkrOjN4fX23sGLJOB4Co2wNtR3BnPHPi+B9+QvRO4R3B0H3fhA5l2uTzowoDFniv8wrYQ5NfVieNTcJzu1w0vDtPbw6KN+O238Uj8UKkcdhM+JseuK/0vsH+eoWWAW5tGQva8VLCImEx2xouSUEWlRCLm5L8RmxneK3rzfxonDhO4tixDdpIrB76NmIbHtqrwxwwrY5BFptAHWqG1LdNftiYSrjH5zISw4QGPUH24aBOWown93ne54LcPHJ+2ZVvRs+JLJpRteoQ6HKKWmDwTu/zNmyxA21gIF8HIXYDVs4gAOzOzMQEattU0y+SYXRqXD7mpdybrvl6JY2BVeKpBFxrA2BncBk30h+eLAK3w89O+6DkhPUfdtuwAemRF9pZ8Iy5jIoY0MGhC57QG7CxqOwt7EW9hmz4MtGR7gL5w2f6AjR8nBGl78FVr2LIpMTG+TMQvUNRD980QPwLGvzv7UKIB97jUA/p4dXhP+IgVrMf45gt0IwYMsb50OXq/1PE77osR6MQ/8MXOvxL529kyxwPhNB+fA6i/6T5lI2SIpp2S5nHTHgmV8sD8fT+j7Nfg1zT+Gn/6f03G7/2/R+DnEcj38wk/7/3bMafslH+LtGT45/C3yDt5P5f5tfZJ/+9Xfs3iz/G/zfJv5s7D589Ef879a+2fCfgM8Wv86f+M5Wz+zL7P1vlf6z/l/A8tE7lvga+5n5fVr/V9M/72HHpPb55xq/EceY/8Yt3isZ+eX/bi7BXPPKmf5U4bZgUXSD2QeiD1b4X7Z6l+e5Y9eTt6Ah/b+1n9Ypln8fHMz3P/PV+I03dC2vdwT5t3oI2NzNPX+HMPRYxPXjs9Z+uXSzu0Hk9Nodx5l8r7mx28PuDTdw/2rf+zWNzT/FI9OZH++BhI/YSMY3A2OpDP5zGmad+I0n9CbD7rKatqvANmEy7tG8soijjZkShyrY8NpvVuXGyrVSkbdUU9m1+RQ3VsiuWdJRs6tpX+wL0O+8C3KoaK9Sk3Pqy868/zNA4zYm/kT7z/2Yct+bStmfe1VqXWws9+AWOe8RDX0BN5TBJEDvnBZd62NqnBayOJ/o3377RT5l37if2O5Blixh2+VKBW8NlTWNElBPfkO3mQfpEBGSvHnhAfSBkbZSvvltmvCdq2rmxajvf79++Vd7yTJfsSkb/xzncAG1MwFXJm9kKid+hyIbbU4g9gk5vYZB+SJvYCojNxb1UaewjZ6gb9AAAQAElEQVRs0iNq3InxxH6IfdBHvvDhKKWNcYjsQcwHotF30NIcd/wfFT7so69D2HWrg09skxfBZzzpHi4cZYdC2tkczY8xZmz28Iv4EOPgB4GOdsYn8Y9t9qEj/bbViMHwkRyFXOfVWhu+ZAM+/LZlB0LBXhvj55vOYALRm32ZhfgE0r+TK+HfoQ9NVWRYiVdAXLZpt+FP9IZ3XhY1bLON3/voSyw0LtPe4alRRm8np57ZpL6yRzLGDz0hjc9VTXZ4OqiOvD5829gbsoPfFD8n9oAg4I6NNcY+dtu+1Td0HrKiL7LDd8A6aGx/kB9bVvJxYt60VgOP8J/dtpFbw5fInLBjnhdwbYC4qorPj3f0d2J6Zc9pJefGmnbrNmXmQuIXoKlOrthWtTZ+NatcxGgndwkOuFX51wbii8CFL+tQgz6kNn6hL33Zv5Vok4wdyBqW9o4OcbUqJSdjV/rz3dThtT/ytCoFYmv6hBxx3dd3eDbWmYVcSDxiT+gLOZDK9oDUQxsZYFKAMvDx3snDj62jFt8mxiZ+38f3lB/bQ5kymROJdsn2gD5y7lmnn6G1rciqsu4v+/A947SRdykzLyTLroRVtiWdoA9XaFfmZ3KjqinxWOZFM3liW7aVOA0aYiYu+8DblKPd1Zol7shgFqhQa4PQcdmWsXvDvitrXuxbya3EqDWIDzLZhaxp+B2UbYo7/7AhORFYGLvMgRX7pdBJhWLbsg8ecRX1AFWltJ3qBzhbrUoX9qjje+xah31txCQ5J65OLiVWmRsbequVXJbpi00b/p1laHfytpArQ0GedMa1oIccFDgqoR8xn2clDwMdPfEt9fg5zZOGHOhz2wevfZRnX/gST7tCNqCgCT6NqjZ0ZP2/8n3XWik+pC95POzHr+gOX/BV0JRl18iL2NSqmMlS6PJst8xHzmRcszbN2GtbAloVhQF48D/jf+XMQEjotDu+5kwisdLt6uBTtZ2Cebezhm1hGd/bK2MDG31GrilzH2V828kx6WjblrE9zBt8WYdaa7KDtw7cOnR0hFY1SZawjw91xg1S2R5Q+BMZHRsDez94QxvY+J6MfaGTTD439SHXytVaad2uVLsy/6jcbsvYmXEIwk7bWlmn2txkxmBlbJIvG2t/DkwzFqnH5/AEomtnntgeeud51rxwTkFn+uZl1nTXjvzCJtvMj1Ku0F3Jj3lZ9PDwYkDw5RJCORi15lHXGI+FeXPhzGmBvhOX0I7w7dRY4GzoyYnYueNPEUPbdGrEJzbmDOxyWdSq1Hi+nFob3xu2UUmsmEuOLy8vevniAfFddCGDPnROUymw4N8T39U5cM3hbX75+/zEORwHsM2Yv1+1c7hb8BjcM9/toqPmps5Bfv7FmI0xbQ+TlhezUs4PKZsWfFRJ45zEfZSOHO0yc79zyKrAdedc02oc2nkr6qI/ZRtlA9c5WDMxnFhrN8azkyO6XVVt1HZkXhmHPIsZuRz5CRdkW0WcJFqxA3LPUr2cVK8XTdi7Pb8fP159QP7SZuZ9CTb98Jc/K7ry39m+4Awucc+vem0r1/HZCVRXJ49Ckx+LPnPQ/sizcf41mkD+NeDL61fyMukRG5+xIYfBG/ZE/kSsHjjXDOTQOPkRvtL/7wc9/9cPEkY+TV2P2tTmSULZziHpRBKJYKwMopl8IjhamqKA7JA5zH1CWWD/7iK/uBzBwAE3nAS6cINE6zlwxLgE8Eq5912dCdqzQBDclXqRvI849+EwMrwk34vvXmslQXZsW7EndmwckJoMyEHtjow4dSUoE0mHEeNBTS4FGjIuyObtSyJdbTMgT9r/60f57bMuTyTNc9eKjcXkzqR94IR+2iX/4bX06kEbdr18+SrsWFUySbCwDuafh9YP77S8X8fBrJD99OaNnt691djkjA1dmpdF0d+J41tO+uP7hYQIrqq0caA5c5jeOOk1h8AzsX2Xg+nLpPh6ZUyMHfOrl7wAzkP/8c9yl3I1YpFD3/0ya18asV0118QwlYz/1Zpe/fFPythmTKuV1n0ddiZ+nTEQvg9Zren57TttjFtVU5uaxuEpQxl7O2OnaojpQ09ktnmB1XTvao0vmI3guLQhN2P0RPzIR7VqY85K1p6xtJXx7qnruBqLS1WJLpkyC+OVl8+MSyC0M+M8z5MmaKeJnIW1E6OdxYnquCP/FJv86mefcSRA58ClxKfIrTapGjbKatSFzI4vdgmH1bC/Vfza5BtOkSW6oQ091XHb6Bm1+497nGG14msjxvGl6+MVe0aLGNoHrW3M6IPPtkQ+Zew65aC9jaEpP/CPjo8fwQ+e4Xc/OqAfFUq3UgE2uvBpw/+dEsWD5Js/kH/ybJ/z0zdwJq7AMVY3W6KA/mHnh3IPFr+hpzbsw9az7BlbaIc+7IYQqn/zG/t1DxnDe/gnmv9prJnXxPLXcP8Y88jpf4zgm9R/tPybmt+LROB3+E+MAMtwvqv/atPhV+BrAuj7m+R/Te7v+H9KBKzjzz9F2X+wEps4Aef3qP1p+8R/rfybXec7/MPzEMJOPfZhB6h/zzt23yzLc+3X4EbySZHnyJ1nQduf4D9vJBbBnWV4+ngH2AnZ+fyT+i7zfHoPJ134vwaHvC7De9J0/LItg/tYT9vaeT4O7qT9UlmtqVqT7Q/d4Tl5U+/IOTvNe0pwZzneY8Cd/T8rzXsbNoYnfXWnJ+0vge1hz07s0m9bhY6Z98GUnbGIvM9Bt8v2XbyPuN+6vqnoPC/vvB8FUg9U4/2MvYrgIuTUjaW6/14Kbdo7MvKeeg8r/Cv7CgdvpBxgIwUIfr/FampN5zvoQSWdfWnbFkFS9IVvvE/BG5qvgbjsj7GxkSGzr7Fq5X2s1W2ssB207JLt0Zf3qlOuZDacmgp6OzKk2CAuG/nky468M1agx52cqdaUPYAgWpUypuGN/MY7t33Isy3b4kMT78yNPt2uHNpmMxp31Vza2OdZ2fzNLzJsa0f/FdzMXkjRL1kuK/aKq9MfnVTHbZdsaIAg0mfod/JsQoYUmbybg0tf5KcvYHvsT3RitjG+z2x+pz9+hc/2iE10d/QmNzK24trIsUImVdnWyt7Ijk7JCv0emfgV3A5vdIsrfYLGNnRNOzQZ/8RjYw8p/cWeQugPvmPNiRxxrdiZTW6qshlLYruwl9SIc3BVNcalbraJq9/NxcjpKIN1xDrjHD22R7vQnU3jUwfsh534EDvDH5xdIza2FV2RGTkiSKkHjrY03fZkYmOg2sGbcY4ccYVeMnHMBryU+GLmsOnoQw57IqlXFTqbBH1oAsHZRx7Y1nP2FLGZKjI35G3I6uMgyS7ZVq7IS5lmJ062R19HaN1iGNnxxfAN+4lRcmvGr/QdtKXUg58Yk9RDjxjidIxh6A5d0REbDh7bN5qOnSv1HrIPEN1pdHIq9UI/YQ6KQ9wr9IJv08ChsArZQGK4JS+ZzyGu1lToMo2dXG3Ec+Qz6jqy05d1InZGT+Z1yqx7z2zGd+IDq1qVwhf68Inr5Ctsa1USSmzriXHI3E6/uDr2deRs5H1PHb3JtbTpHj4U/EMvB93B79gaWkGb94QJHZk3O36lr2iHt+GfhW42WjP+2ePT7ZrwtRXxxiZMG/anvHXLNrhJfeSMUdXJmyMXT5phA7Eycmz00BFcxx/BXwN/SLWPMjHs+Ampgkn98GnXiv23LqUc6x3yE9fQp+z4POhZbzboI6+qpVu2B/ToHxjCh6AOJN7hdexEpsuDIvhUCt7QRZ5t9PcxrumTDtrwn1D4Jq666aY66Du6O/pa1Wi3Vjric8go8IO2gbeHnp3xbEW7Dpr0x67ISWl7yBLlRp6sQMZz9BOHxGknLh3YaAdf1eBpQ75dSl9oIk+3y7Zsj5ahSWVjPc2hceqZP4lH5NlWYaMgP+VElm301PjeCK9dqpsfnVikbsOk4yrssokvzdjUqtQa9hEzwxeZWdN3YpJ68jQyh1/4F9xOTsKunXYPH/yjHiRjG1x8WInTBo1k1U3nBm/6QqPb1aFJXCP7hpJdiu4eO4ipokfCVva/q1Gjju0SvuBn5EXHjvxADj03+Kaa+F730G9oqSFqV0PGxPdxdNtgq2R0iitl0V/gIheUGt9n1RrfZTNN4/vGs86zQjP0sa7s2Br6jj2p22Yd3GUbnZ16H7xiPYAEnOA/fLEP/YlD7IYQHV2tSoUtaW/EiTAo/JKVK7rCE5qs/30QSK1FnlWUhYyVsYidje+CQHC6Xed3bmiy9oVuCl01dWIYstDnTMM2du3Kd+jD5UGBEXfWgmfOpwKNWG20bePjro013wgJ7kqcRBjGGsxYuazoSs5lHkEmuygSrx1fhb6u8OdQMP4FdmKxoiPupj3P06CZ+Q4M7vr+na75QSBnSCuHuC84+4vY6/Vp2NQZgB1D4kcOa5ecMUJ35dC3I8ANu8A9vH6h/Jp3ra7p5aR6UfJLyQ/S8odZlz9ctLxaaFhukqDbmMPDGJr3d9EgIpouF802UFpqkh931aOld11+l3LX/n7T9fGZ2IEjDPnO23neL9VxPtURNm6jqilna53DZAHb48qBcimHx60jnwPkkB5+lWCQiLsmaXo1AYue9ydOV+FbrAvne534fPeH7/Tu/RtIPZ5fEv98zz6+ey9Cp4cXLzXOS3k+Hs9Okt5xLrcy3jtjszAW43kbX7enZ+n9FV+ftTxv6u+fVZSxO+eE7zkbhV0p3ZqSb/W27VqbtP/3D5rWrlff/1G29cQgFif7G319sqb/9YdBx8gOx+bLovz69+nPf9ELDk5fXkEz6Z4x/BlFG4fHz5z0h67iycuLHkmY9v3LYWA9XdXnpr2hm/5OQshSfpH64uEFSEYEPKYQ+E0bAZiZDPklcOOk3C4GAHcySPA2bF3AgxFs2gnGw/Kg7e177UBt0gQ8c8hqkmNBhzkRzy+D366PemSgeoMVGyJjR2Zn8uRvVF7xgxHCjvR0mb6jJrWX2PqaTOVgtkjk5IFtBvhh/A0F25B2Eu1RVyZvpyVwr/70x9Rk/qSyoasts67VtQPb28dh96SirUOniY+7YlcOU/NzezFJM+kTn5VD+gEsRAwFzui4WJyu+LASwx0bNhaI2NHRffn+DxL9oc/f0JiXhdhdlXarGovxNBMcFqonJrslveJgXJ0KfhQ0Dg92dOSvyJ+WmTkaSoiIVWoLY3Mh7p2k7yRubMmLYSHDyMAUdWh34pAyfdOyaGWi+7JoYaxmJsME7oTEAStko4GE7pE9oIOr8YWdftEt5GZME6vBhy4Ucu8AMYWv8LHNi/r4ktnhX9F/BdbhbmyNvA7vSowbOiM68tbzwRU5ocnk3JGzozftzyEyAp/jd74MjsV65UVxQ2//QOJWH+pnJbgvyVHFshsV9dAEbphRGHwxtjU12Td6cDRu/egDb1vxtarpmy9ipMAdg33TEZyRTWmDI2Y78SzywKYN/nPeoO7BPugKmwL20b6n+U312Br4TUy/Qy2Q9wAAEABJREFUE//9I5BxPOHvL106ZafUv+jKnP41+LppgxPzU36d6m/pieRvgb9Fx++8/84RIL0+zJS/xc6uj48h93L+HvK/lKH3Ov7PqH8pCr8V99dG6nM9vyTnc9pfa/+SrPTd86f9JbinSf1LNP9n4Wxr53nro9eJy8+h89wa+Ej39Vrn2f/rvX99T+P5+te5f267tAs3YT37qH5yH/gOXSD023Ydz7jiiTvQKQ+qj4yftz/2fLmW59LWJm082+68C5hn3rMdDjurYGofwf457uzNu8TGi3/g82f5k+ZrZWc80zf47p5z918Zu/2ONvyfQ2FvoFXxynHYHh0b73hX3kdTrtSDs4/+exnhTd897r6evh3bT8607/tTd1nV0A+kP5AYTffvNfryZR+SCxm2FZ6GnLRTpj3P02C2zWtJsmA0f/ZBt+ybPMoCQnTGMD3ZmM2GjW05ncBJR/WTO3sCK7kT/bbV6nhn0u2Kn6lGfr+N44Eje+/GDdbxHp+xCH1VU5QnruIq5Nol2wNASea+tU86MAptSgLB3VUNWWLG3PQtvD9f2QfYsHuaZtXQZRXzIO/IykUIZ9rHga+E5iErXTtrU/YeDB9v5irTe7Pj8O3jGOy3OUW3Ov6nP/F6Ju+eOdhdmSuRiXVK336zMbiOHtt68Yr9KMq0gz9oee/Ojw2Q3+ExNhylZEc/loEPTlx9yBJ9cONbp48WbQ9Iu4hxoJFLK3sajbjNbABrXObzANvwlOaHi87LDs6jGVmpZEwS47QjNxB8ILhA6sb2lIFhFpX0dWyOjB0fMy7Zd5jnecTJtuwDIB+3kROe0VD6atAGZ/rCe7ksstPncUh5ZRwiO3ZmU7ox5vbRLx1lZ27vjJ1uF93I3UfLtho8kXMlp1bGM2V0tcb+zm1dUeiIZfDisj3yPe0Nmh0fQY/bttJOflRrA1flUebD+JJyxy7lO4CgdSDtbM4+s3dWVSHRvCxq2JeGbezOvNuHbikyLds6r07Mj7pv+IPnwHVwh1zUcfDBHhwVoyuHCfZBm3Utfi3ojn2F7Vdy/Zl9t409qCHL41PV6jYOyMIX6ejIHmr8Sb994MTV0Zd9uXlZlL8QYJeqGj0a9sT38EV/kB1/MqeCy7iMdQ17InHUkZ3+HERE1rJcMPkWI+rxK3JAjtjZViOep86iHVkDUu9S6hSjkjI5sWOHXGM8JnJ4ZcxbFTaveuIQO3ZnTch6Gp6Onzug2+Wyqh1+Rv/K2qXblXr8LeTZln1A/EtuJydW9EVejb4aNGHv2BXf52keOBteHeMY3gPY54Mu9Ilj/FkS/3kZv7iL3PQF+p3NnTnjiqzMleFVSIDgKNBT6EsttKO88duhCY8UGfZh80knrnu9NnYDoFUttAGnyR7pPg4uVg5Optv3bexcWeMCqYdwxh/PU6pyWeUDbDMf9/GMlDFKTBZoE/OAuIal0EXWsAs/YmsnbrGnyNFYE7qUdj41cgr2ocu2ptZkV1Bq5NlCnEdjzA0NutgVXEdHyhOSOxP2N3zMHMl6WeXRbXmUhY7YNUr4IyP2uiz7U0jfCbYH//lRtO3EZVOrGryZ462VNuKaX7LjnaoacMR05A55GJmR0/AvB4fxMXMzsU0etlbpHlDILlnNpQuxmOdj/RZXJ7YUY3zn+I28tFfmxsRauzB/I4/BQ4Kwax371aEZgP2Rsa4reXxlLmYfnUMiOm3LNuOT3AVxuzsx21jj41tgtNkPt62qpvyTuZLZj98GBCeuiTHZMx/c9MC5jqA5weAyvPah045ejTW6ahpy7ZJNv6TzM/N2xZbWCjv7AHElP6saNck27u8acdBxVTtkXfnu2/kOsa0iztM8jTV1Yi0IBJf+PA+OX1zjZ7vJDd62Gn5lfcnabh+WicumDlAdd3Iua9w0z4qMuTV15OVg3vaw3a2wQ3rmHOiZ7woxvnm2mhnLCSjocEgvOGNJPb537O/QxZ6V3GrYXoV/aG1lifHqxD3gtME/Pb3XfOE5IudUI/DShozEI78EfsE5Wf4J6OsMfilty6R1aeoPk/ySsxdwdWlSfl477Zx9MdZ61tP+qKftkQNUDvHQk7ticypA5lnUwQCrpXfPunKG9vbHt3r/4xs9v3/SGnj3qOd3qT9z1rgSJ+F2U/K5VVNicgJSJHmMcfJyni+6AOF/99MbeZW251XbdZNt1HdNxDK0BEccm2qS5GbNf3yh5U+v1C4Tc+F5zIlnnmkeGYsLZ1soUSSUJNuMwwvlXxe+0p9/tfdyuShgW7kuPB8uzNmV7/6sR1kTonvhHPTCmaQfFjVoMsNsKzIeoA9vVenNjz8OPfVCTS//159wZpUfZm0c6OafKs6gv3v/VoVDYVaVkgRZCK8c8oqBvzKwl5evtL7AqRdzZGsmCZfLgxp887Komgn0M0F/oweMe/zpJ5kB91wY0AnIMoIh/DI6Okn1xAFyfn08T7PmVuMXpn28rEsXFh5xsq3XL7Wuuxg5VTUJvO3xb2TLpeKQslUNm/Kx8+DGCOkCXlNT2k/Y0tqsV6+/04vvvpdI+PyyuS0PHPJvip7lu++0s+juBHrDhkyMjYVB+J7gvyURHv/yRr72Act8EUGAUsIVEqwLUjVsjJ3F2003zmK6gTygqjU1Bnhl0uQAOYvPBbtCn+TIwbWJ59QmmYQTsc+vk5dXr9QRPi+LJmI+EV+sBte1M2E1FS535ZoTHyrVmqqVXFa1JuHzMs/akbNj8DmZixgZmxGm+InAkdyxYePL3hkw6DFZPAEodEbfiA1yd2hUNfTXQm5gM0SKfHEV+udlUblAY+PoT7XLRjpAhdBgI/GHRbFhJ/Y9D/TY60I+NqS9M74dX4zNbZrVwU/4OWNLtTbakREfE/PYmYmTL/LgQ9+R2fmC6/AGsEIVefCHZkDsGpXjo1MYO1qbqEk9fkBTQPgJgI5koDvEQMdOAaOEILp22lDIxTKA/lalxphHvxsxAp/+AdSD89RGM/wB26M9PrBj50sg+NG+faQdGE1sEboCAwePAsGFICU5SljGIidhR8c+cEW9ZOmmM3FVrvAEUv8MKrSB4CmjPtXA0B8+8LEnuMjs2BMYeTbqu3piFeZACAEbawCqX74jN3D2ph5IO3pTBlIPpP7NQBz0JfgGAfg0Yn6W38Dy9yRJ3E+IXNuyneoA26Ntf7kcRH+vD3KL6XBIy9ie7VEH/aG0NPqSi518+DrA9fEePDS/IEfB0fXp/VGPBm/an1L81a0k9FcBqbHng87ovQNRh+QsUv37wzAAsV8r6fr9/h8ZgaTltzrWWbdOONex0RZzEhg5mnQN3IT+Fvk3lp8Xkfc1+Dn1fyzmXJu/Vh6OfW2OfgP+qyQE9379+WQg6eMeqIzxgMOS8Rm+UZH0iXwa+W69g87DxT2wsJ+cXyw7vB+BB5EvUt0j0flL9t2TnvV7+wcuzo7Kzz5OWz7vOPFnefZ/3j7xZ2lb9kc48X9zSdyGDGSnjB0pDzhjdJSdMVEmqRkN+Dpw0H36GXzmerA7PIHUvwQuK3D2pR4If+DEn2VwgbP9y+VhN9ZC1lVGV2rY1HlW7Hdr1E49du7alP/K5+SBRZ1Dn5SGN/6faWDn2dIqnsk1OkVxPAHrV66ODbZl86xCfc+7Czwnnip6+wDbaUIbfTXq+ejE3+hOmbZtaJyqgrePehC2NXDQpxShaVUyneaz47+pjzhQp6r7urDR0IUvtOk/9aae2AbOekoUjiIfZ5/tEa9sSojLNp+S7QHiGnJd1KRWNcD2h/50mI/YUbyjUlV4osNOj2T+FJB0pVPpa7yvWcFKaQs/bSsXkVb2MfYRU8t1A2d8uhKL0Nnggehbz/fPdATAH4WH/KIdutgpLvvgpTru0Udcq5WqmqJ74Ojdb/lAddwDj20pbWzC9oxFfEsZrwLNNVLXDk3eiXpSVh36xKKISSFxaujD/s48KHCd/oKnFS3KSjnAojs3exY7fsXWg8ZGBzalM3aFvyOvs8cAxdCr9IsLMWPewBP6gGMrXYXv8aFhE7uC6tiVg4PGu/PMu+7Gu/eVfYMObWSkxDMJmTYfytVln3WNum/yxdWqtMyLHtj8Su4V7dhsW6Y/9cSE6rg9eNMTGChc2cmRVfu+ajhH18442dbGO3XyIXLEVUV8iSlVtfgxz+yTBCalL/jO2AvenZjt+NxvsTr7D3k7JDWgQ78+HZvl4a8y+GMMYkdwgfD3m6y07YPmrNuVqky5ZayQ09qBGx23j2nsl+zYPeEz6yIyIzd80R2/7MN3ulSVfZd90MYn20NSVSPuD7KP9iHD0LcRN3Et2fO58Xf87BEIPnfYir6deAZ/+hqSifw4YSeOoY9PO7R7xoR9sZSdNmLpNttFu2Z8E8kUfMryhC192PRMjENrZwxh6Rr44DImlkcu2B6d0Z/9TTttIX8jBjt9gq7DW8Rwlui3rYbNdkHTByS31+xfoSD4TtnjnET/Ljv6OrJ2MBrtmZwCwR7cs1K2iq071Z1+5ij9bQaHHKOrNXCUii+UrUqIVSdmw2ric5kXTczBqRoypQZB9sMwAvsnUh4bQh+ZyDFlhy97f/E/NmeNCQi8oI08S/BaS8YY3eErGRxq8DXjhTiIrD1t5tQOZL9zyMSOxOfKxrgN34CSkAG5HJkB7N4QVOx/BTa+tzubbCs5DlpFPybJqlG3qYErSnFF1wl29EQHHbfbLh39O2O8sxZso33rHkV0SeFtKugDQlZwAYOb2MMNpK7zshQyVyrUS0oMNK4+9OzEO82FtcSGLg0g+AHEzA4+3h5gGzs8Yr3jfGdcwCiQtrgGJbJbwz/6Wx2lTZwAKeOCPSGknvYJsEnBMZfia8E72jdcdOwZlLTv4COflPVe8AeMvkCrpszReV40s3deNREDQWw+PkLGIzojr8vahv2h7fBNahywdZLEtgrQ7eowJGa35uiLrcGvrMVH36EHkZBZiIHuiEl8FfqMvaTYWDsQCaq05vxB1sr6A0KifkJoomfsw+8SKcrY3GSrFJ+LdUdc++Cncne3RmIgj4xQ/Kkq8mRX7EYalJaxKTryHZrxBjluGz0xwJL5M7Vp6KM68jkyOk5G7qBAju6uDm8g/RNzTMirQhJlyHYCVdSvHHKGTrKqmuwa9pmFYWpFrFaJoGXNiJyq9B8+2KaPXmS1rEXTPOg3YlHV1Fg7QzDPE35vKnizXx99tmXHx33wBJe1ueNTDsqTXxnX8NhW6itrw8bzRWRWedh5ZZ3pzJXQm7zMeBiClK2aJuwq+CGW+XPQShtreHChyTiuyO3EDFbZUAKxI30TfoUufdG/M3d3dJbrA236Ajv221bsVheKuibiX2V14hT8RFwaONNtg0dvDpEtC6JhWw4DW0v8r2O8CzpBtxGDl69ejHyKDbE5MY0/Lmtdr8Cq+JOcyr/kIOSGHenjO2jw4QPk9Ghc+XWvS8R507TMzM1dj89Pyg8Zd8a/zU3tMmu5MBQfBZcAABAASURBVMeBtpArnBXlXGheFlztUHUNv4ocQeoGuEGHctuawLcqNbQWkBImzhUf1ZmHT28or9YP//WTfvq/3+rxDb5zmOcrlMCcX3euHTmTKlKQKaBaUyNWBAoHdrQed2KzE/NOPuJYwqeNcTb0xtkNnVfOnPKc9sh5pcgfwoIMId+qLllc6FiR8cz5YUdP5YzVXal3YnDhHHMjD3dyImM7L4sa637Nk1q1MRb5Sw3pf48eF9bT94zujLOR2ar0wCHymzdvFJvynJEzup08jR+Re0Hu1CbFn1bQ0zY21vpy5pzzUebk8em/flD/7oUmTpAXYvGQQ03KIhBPHAwLp9t3rzVz6BtmfFYO3qbLRRm8jQTDteH4+vTMgfJFnVYWhLmaROJeHh5kDipz8l3w5bB54XBy8BGsiQPahxcvRRYRzP1wiMQUfRvS8hcDth/fKb9Mbhhw/csPibJEcPLr3td/PH7RqvxNB5Kwoa8ITspGEiYAjKRCu9D3TNACwz8G6sUqrf/1F7XXL6RXF2xGPJMngZ14qSiNYeXTSgxePrzQS+xN3SRGuzyo82ApbJMKZg9AhIJ7Ji7TA/6BjS3tQoxIrJFhkF7gn+AzE2llkA88cuhLUsX/TpwdgSwYE/Tr45Pe/PnPSBwqhl1ZMPI3LwIrC/WOjsagJyFip2UlfsKe/visuZcmxvrsP0pryCGRnvIraniiu5FIFVkkbifrQxP/hd3zsmgHX4yXuHZspRg35iIBG4nzDsS/TuJvTI4NX5P4jQVu44u5zdOQkzHKr4qvj+91ja3xe0jLR9cKrbEnLZPYSMfmTTt2FQ9gRt6uruRTy2ShPWFjYjFdyNt5lu0bEGeddUckrVEo/uzRDdhWFflcKVloic8Rr5LByScv/W40S2IOCV8VfmDQSzSxjbKwPX4PPPwNuzKfhiR4d/zceDkOrhO7tHfaCIe7UwxK6p/ep82Rmx77MzpkJzy2P9gSugHkQxZZk8slfOjBGl3UZRoAvlD52R190R0YnRn8UTk+OnM6XzJIkFxq8yK1SfdXs3WCpVPjh1J/x6tjX+C3i/ySZfe43y7x/0yOz2NmxvkEUT8BHPmYnBxAjyU+vwz6cN1TBXnfPuvBn3DivlSeNP/I8kt6bzj81/BYv1+/R+DvGoFbhv2m7Dp5vsWQkzblt9D/TvOPj0DG4lMw4/9zENhPQV+4DO6A41M/4/ocr3/qda/9S4o/7/+8/SWe/yAcz1T9K89s917sPA8FTlx4Amf7LJ3nXRrlUoDqJ/e/qpHn6fuRu69/bpNt2R7ofAZGg4888maDeuUwaN2uPCPnoTgdlMTonhbsF2/7Uyr7Y9vE7WSyLd+1T3zKlXeqiXeC+JX252Nhh9fpGrDz3rXxXhLY874ApDfQeeZPGcJTzlmGNn0n4HDIfhmST9h9yrAt24PH4G2TGwfo84sYhm+Nvbwfpf4JCbzBbfifGKRvR1/egwIdntgYbSXzR+gqzbznrddNHV8FvSVe+3feF1dN7EPULW9By05vaoGMeMrj3Wwjbjs6YkN6duR12gfFp5+DBl0pz57YalutmsbGDO/hGZPWmlLuyIpccRV0tjF3Zz9q0zRPwxe6MEaKlYGDTuD6wOW9MjalD+ah66hLeU/MBtB4x4PlwHd0b0ouJU8CdMHaUyiyEutAfLEt+wDhX6sivvOAtAPhCW2gFSMBfXyDUQMkWcdlW/MyqzEOoe/kQDZjZ/aBXrBBGcIegyEfFrkkoBN73a5selY1XN8Y06s24mpbhu4gsZLLz+wBpb2SX433y479aW8cVhB6ApSW8wEMbYrcCdrQgxx32CJ7Zg5O2D2QfNgHb/poMsbXAbEnENzKu/vKHkx+zXOlXBbedWXZ1sQGcWRKR1tcdsk+2vZRgubuathl4xv7G6f8Dd/ohKeGvNBIB83pr8bl8bnDuxPLYpziV37gsZHno5OP9G3EszMuHYJsDO8EK/Ur8zAQ+rR35MCiyAr+in8Hb2xtatgb/tAGrvAnDnZsCYRbpFCXbaAY032MZ2LTseFGMXSM/aGbvx3bQrOyD2JyodAFCnIjUENW8HaTZNkl33yep0UL+RZcwZvxfkZO5ug0L5qByErfyjoaXUOo+EzHKHdsZY3BxsZ8jm/xdWNvo9BzJfeCS1+V9YLN3oWxb9hpW1Vt+C0u26N+JX7pbw1bwUdWDoGXGZvIFaErtnbiXlWKXaGf55l5sAovb/t/+yjzndzcFMieoZFZ6JqQlfWnM66GK2vAhA+d2KbuLubPpujfyN9WoYIZfPoKGSiXbva0atDvalXg+uDr2ChiFRuir+hr6LCNIA3/7Ro525HTJeoTsZ9h68S249MGrNqwy26qmpAPb2TAEPzEWm9brsQQIUrZ+QTnUrVGXcpavJP78dOGBtJ9+C/Z1nnZR72qDVtalQpcx5cTQpu6XciVshm/saZIlsGljPsbH8kp3BsyIif6F8brQi4kz6ZpZnty10w5xpE58sx+aNY4cUUPxYjJUbcGHXn5wX4I0KwJuQ39qe/Yk/jM5I4UjJS1K/Zs+B3APBn6lIHQfQmiN+O4DaLIKhm+QLWmKsZFlgC75BskhsFlNGLPDj9hVMqVNeeExCd04UsZPQOHnOid2gwPPbT5VK7xXEYM4k/WgMZ4raxbG761KmI0qRg3fXbZsfNEpv4RME+fw2HvPsY4dkvQd6mhb56WUQa3wRiIT8ZOuyk+BPJ1ZpFzjEnKnbOU6Za3yUt9dq3MuSt5EHT6N/xa8TVtIUfjMp/WA+cY1ZqKMbALnJTxCjyzniQmyaXEaSM2IZhYg3bkdeZD2hv17MenDN8AOmLD89OTsmZn7oBC9q6OHMsoCoZy1HfWgHV8/yV/419VKWCXDIQ6TLZl2qFZWS+jL31px9dOLNMfXGBH30e+8BJLBiZ8W/KIeE2MxbwsMnI79PE5vMmB+Jt54Dr4gj+ANrQ7+s48Mx153oyMDj5jJ3Slf2GOLsynmXxMrAo/QtNG/BucrAXEPM83K2N2pZ48jZ3pTGn7iBHnGcE95HxqmrThQyC5vGNTdKZ+jDsJhw2pBzfGEUOneVZ+GTrPkxq2xR7Q2rF75fk39dh/ZQwvnF/lu36CFhOgrw+wonuCf8KOyHnBOd/L169lxi822h4yd4St2JacTD3/auz4i7RlbRwW5NenDzzDzeg6YVpmFc9MbqXQdnUVdUSSL5tmxm3YiaKOHDq1Z4/Tk9RnaZ819QdNlNvjrqd3T3rzl5/0059/UH7Z+8z51TW/+H286sXllV4u2L1PHMJO8oZkZFlWMR/Vpeh9JvbJ6ZxHFjrHuChU8XNnfDZdn1fGZFfGIQfQtvXEeF44c3u1PGhD78b3UmKdQ+Cdc6xDfhuS0CRXqarpgXFalkUzcamXF2kuxG56/O8f1MjfnGc+mvb6rMzZK7Ji24tXrzQxXplPF/ivfC9kvJMzl5cPWpj78SP/GvDDvIzvfDE+hQU//vADuq0y+Ya/tcxgpfRdWVueeT6py7tdfv+sx/1ZL/6//x96LdtqHGzmV7Qdxhnjm0tR2kmkncPWK8wJREHLt5c6gShJ1+sT9VXTROu6Mljv1B8WmWTcmRBJgucff9TL16/EN7tmjM5kE/KTnD3/RLOtOHEE05qnOVWEb8PB5f/1J7XHTXVZNBGAgAjywsF0ZF3fvRXRHcERA/D05ieRaboiO/2amhr0UTNzCDgtF7VpUvxo338//J8XgoXfGdyZ/ofX3ymD/YTf1RryuhZ49wwevgs78svlRw6Uo7MG7678vD/QLgviNy34/fj2R6mslUHYiWdnwHpJLTwsxPmV71ZdmWQo1fObtxxYPwGP2FbamaxXxmUlSVbsiazXf/yjhJyGXEQpMOFT/GxtSjgEM2VXfHjOors0PbGxsXPQvS2lJ9zq8Een9q7YtfMF0fC3EbPzF6diIRJ45pJywDzsFBf6S1a1CEIP8a5WGvRK0WXkV2tqLkWubUX26fueWIqrmhCljNfEAjkzEWbKtizy6CsJgob8Pb5gk2kPQLZt1O5RqgIfG6NTfBsPevR0fIi+ZybVju2Cx9jmasqCIK6M+bHYGpc3nXW6RGPIJ1LQowuk0U2D2t2NbRu6IqujJ7KjV5ZQOQBBlFb+YCJzqGssWOKyVIm/qTMTwm9bNU/KVeRNys7HAMYudu4RBH1y1B7MUBx3ZJwwMGXMDjetG236aQlDZBsT99G8/9jxLe1KP5Wz7Sp17AB13MQlNulGH00Zdxu5xKYzhmJ9GP3BnXBwCwMO0Dde0RM45aQe+LwdHCKNfQFhzgDihsP0/NId4l/q/+f3Ja4n/PO1/5008oX9d5L0FTHfMG6xIfAVCb+jf4/A7xH4GyLwH7pInWbfl39DFP51rKcDv9mCk/Esf7OATxhsy/4Ieeb4JbA/0prv7E+EjcZp11kO5L/th33vz/EMdu//v8Jw2ypiG9Dt2nmWDJy2BW07hVweMBqffXzed7bzbBj4jPzv0oyOIcjY5RrVv/rDcOLfmU3JuU4sOs+NB+w8sv78uRiu33xH9j1T2tWaqgE8T295N6Qs4BM62nYMlUy9846BUZ88vtpHvz67WquBOd5/augaiNuHbdkf83LH70CBS3kA/pd5HUosugxvYiNJO8/22fC2g5WKMmBbthV+yEfddqqfwKAtj/5qbZRr4iCr+eN7mn3Q2JbG+Oyq8gDbss96jbptxcZAfE9pH3SpnxAZ03j38nj/C37nvWZjIxc1+to16IhVyhMSh4X312r4AaOxz0Zuxov2eduHjQLfo+ROju1BZltt5v2P8qS3LduSLCOjqqmqZJtXq/WDvz3ykG37w1uO7eFf9iQglCUZ3tCmDIgr7R3e0AVAKXsnZ3/ea6s1TN+V992Mb0dLx4+AEjv2LsKX/QvTzg8LOuWVza8n3sWvvAdGh40V3Dsbi+HdyaWO7SZuDR2pC0ujQ7crNCdMxGeeFyUGiX3Hhmx8rWy+R/4JK/sptg86eKqVckXOSq6lHgh/Rz+3bKtBFxnZZ4nc9E3kSvbLotfmHRid4trYJ0pfqxp7WJaVfYfwbMPfjbAzj6C1zaeI39E+aHb21lZwK+VVO/GqatgwjbaIcWBnbCLPNrTwo7+DK9o78RuC+YjMYXP6sCUawxuZkKpiJ5WGjuwfZFyzDxdfbdNv7NW4soGfSvhT2ofuZ/ansqe33sWXLmwuyMz230p53LGn0JVWVWnKnh+BPmWmDE32vo7YModcMrBmLwfaGBReoSS47Jmk7bKSo9XCY7rRPWK+K3l7yk6OtGojnj1x+UCvEe/o74knIOIdvzbGdUP/lY3hyNkZF7uUK/VC98HDLCDvNvRu0Kc/tkVO6oHQBZcyciWjd8etro/XYX9oOj7bB82G3IW1pWHzzjhfs7dI2YetH7lTS3/Hv+gw9gkZrU2qagPskn3osa2GTIMTV/IgMnf4GzwnvmNLVfK9a2O8aWIhX++fAAAQAElEQVT3jv3s2SLDtjb8Dh1ixp36Pmzs0HX2Q5/h6QPs+LUpMqM/tAHbBy+faS/sfRW4KvC3MMW2jn37kM0YQxs5BZ1krcTq6OvHd5aOy7bsQ68Y38jPnlUg/OEJ9FtMMy8OTsFXSv50HA+IK2UPrWlwR07WqpSxYRwas77Erpm92uAhU6OeNcS2Ct4hA3toYlYf60diDErmj27XsKdLG3nWk4cwT4xR6BKT7EGmHnLMpPCI9T7iBCOYQkn8SHlCh7gjj25kr1qxObaujGfyoVXT4Klj/EN38qZMn+3BtxOPPfIgss2nGPtt9J3fJ7YHLp2hSOxjg52WZB9lcIENe1Je2UNM2W86NuZmvOroO/zfFd0NeweQ13SpEaNWRaw94hH6exCXnTlR1DRoMr9sD3mRuSWniEcn7wKxaUKPBQ3xDWNk7tRtp6kxXqN2yBz9GJTSNmtgQ1cILLvJA1JHZnyD1rbWoddq9dE+GxrGzPY4P2nYH2Gd2ASiu8Mf22Vp2AqtgMTbDj9zV6VyE59DjpET2JGd9abwMXIIhExfm2bsznlDB9WVfiErNNWSH9J2sz2xEFfaiV8hy/bgGfTDH8NeSs7ZWAGuKjSpN9npt/bEXSKmHdqNtjRxSIuLitzwh2aMC+NdrdFfcAh7Qp+1pqmQF7uqlY7vGavja1Uhc2O92JB/VQ7d7FLsjNwcKF75DpiQndi2dtgWvtDpdoU+1WnOs5u0sVbu5K8Yl/BUQyaTNDpDO/M8sbDGDbn4mHUi/Jkr8Sn8VY21c9PG923mZb47czDYWg1/4lO1Nr7XYisuImLMDHzaZfxozQowatr7hn+Per4+StgSmXtRxeRsiebQd21dnTMjP0xaOauaXnNAC7xbn7RPVuPML2ev4hxwt8TDulJuDEhyLja1mjS5xnpWdDaZQ97i4NZaxPfRs7X+dNXb/36jx7+81/XHq55/fNa0Ns1e1NeuVxz4zr3pu9d/YOwFdL15+w61h785o9zzrI5sLNa8LLpwFtew6zsOud0axhlG4sHdeg3Zy3wRrkvwNt1oJGUt6/gQ2K+7HnzR9xw4T1fp+uZJ73/g7BEeqSR0FmX+whTDrCvzdOWYXJem7aFp+V/f6dWLi7btqjaXDGGr0rLM1KWdteL927eMxRNta4U/43flGfk9PnbOVCEaPuVguqZJuXI2mLl54dwyPoQna3+/roN24dyykacPDy9UT1PXw5/+SFAe1H96VP34qP0t0Lp25JnT6npgcP/4R8nS89PjMGhnUiiZhMExwrYYSy0Et14sknZ0b2oEi/EikKINmiAnAd7hwHsONq8cgObLrjgZzwGzITnkWkm6usy69lUjoQnMTv/1x7eopFZtJA8oPb19M+D6+KTp8qBnymcOIMWkTDBCY5t5tus9B9DCruBS5m8lkH/aCgx+XxmI7d2T8u+IF4NJUyt+PxL4Hi/gvSI78mNvL+vdD39B1K6HF+jGp5X+6XLRhfaF+OX/RZ6JjZDz8LBAu6FsVybTEPl01TUPbSyOSTrbIg30zMvSEjl//CNhKUXnRBLPyJyI2cSh6HS56IrOZ+yblwuxeqGJMgsCihTYkjzIT/JMJEomnkiIZULLI7rfPWompE3WjkFjolM2+oce9AnbRpJNkzYWrWptJFRjoTExiJ6OV5kcAne5PCDNYrBgRTjVjZnQn1d1FrP9BittEdOenII/944vNS/j3y7PIfnOeG74uAJXYhhYsd9GKAwtNvElTBVRu2wrf3STWTGMzgo2fcBOTGzr8vKVbNMrbeTLjhzbyOky+V2mD/tir4gJHRo4+mDURIzsGvwDn1p4UsIn6EIzzcSaeroMeaCz8J9QhZ7wKLql6Mu4JWaCyTA0dNXEKNHuxHInBoEOn+HPuGGcAtWaWptUVbL9AXpsgv6Lt8EyLvGR2scb2aOBHASN6vmR+Rw48anH5oa/FfoboR3hRyP4wMkT+0fPSeOSBsBjQF+56Ot3MfwK1TegY8ENMuEH/BJbbDrhl+j+OX03y/85yv6hWs6YpvzrFGWNzpoeUObrJ3Av84zaWd733dfP/rO87/tPrJ9+/EKZ8Af+E9373ebfI/B3jsA5U4bYzIsTBuI/8+O3uXBGYKyurKgpf766fqT6R8fktD5ldN1rPuvB/3XQeUYK2HkWi7xvlxO+E76d6x9DGTs+kYxf9hmzT3r+9sYHsYnXR+g8T65szgVS/5g1f7vKL0kYz8w8w2+8o4wXX4g+WoN2YgDqN922VdV0XrZ5dPXZ/GppF4/S0f6RJGMSCGbnJb/fnl/TPiG49A0f8CN42+O9K+8F9qG7E9uA84wPhO4AK8/XAfug1e2KNXlGD6y8062xAZJOXHpsYXZnsyEbTDcW2R4QecFt6E0Z6PCJ9yzbaQ6wj3kTWyMr9NF3luE5obDbPnjtozz7wmNbRqqdT8mObEm87BTxpfbpPfrjpQatuGyP+sS7U/yK/B2b6dJZtlajnnZgS2zyjnWjsyOjGE/D9hHs1EF94bY99MYa+6iHbCU/Z97lFt5xs6mUuNpOl1oVY4ee7D0MzPGx32Ie2/Puu/E+n56CPuUBR2x2bN6wP7Dznps4Hv0a9ohrR154D60a+LyjBqq10dbtik77oEy+BW2beO1sum0aPeTBBzrqEkNEPoU2YMYKFuh3PbL/s2FXxq9VaZ5nTW1W4301cZl4n4+P4gqfYIwPZxyPeAn00HwrPcrQiSu27OR2ci4Qfxf2RU6ITsgYz85m5/X4i/HsL4w5B9/ZFzmxJ+0DOn4fkFwKBB+6uD10Mr7Zz1nJn+hJ3o1Ym7gexAnO2PNp+BzUPdhWVaCGT+FflkUN2pSBQ/7K/sM07Ek8ozs0tnVcVmechWGJdXC2R7wjI3Bh/6jAnRyhCcAy8rBVSeRT+iHDrsKmGmX4J/I4sc38qWqwmj6rtULPNCB0Wf/FZUeSkCHoSrnCn/htxC3x2ol/6raHnIbfw19yxg6PtWPTyto4kysiMWKvuE5fskmafzYxm/XZGzvL2DLBE3nBp0x+wMom66pW+IDexCx2NHTHpgoeoti5Mq6R0RrzFN226ZFsD9iJedVR17g8Pnds7syJjrE7NMaXqshACBTBBQrexhyciG1sDH2Hb8Xf5GeHH/Jxn/WU8SU88bEKP6CwD93RFZqwpqSLg4Mr8KzEOnqDs62qxFjjsj3aduR02TXooyuQGEWebULWlcu2bKc6ypV9tYY/9oEbHXwYWeEv/I1dykCCj7zThtQPXjq4w1PIybr2zL5gJ6YNOQ1cpNt85qasasp6kMPBPAtEfugRM277sDk6YMGvTTMxl4LfdV6JjW3ZHij7KEeDj5l8WsndyKc57iETu9JwRV7WjE0Zv521eU+OkwOxayWvp3ka3ndwJvxRcZaR2xl/pOiERmessPMZLVCNIKbtsc4mr4dsYj9hY4d7H98rVmLToe/ET1ypn/R2ZIC83enr1CMjc4HquINPJYfZgY6NPTKBxD3ykr+Z+w39No6FAUhMKRQ70hcIb+w96SIjdClDe0L6A9Jh504sZ8YteX9vn26XbdmmZcpinu965sAMhDrxjs6V8evD/mPc7dB+GcI3AD8Luuie+A6rKjWXZuJ9fX5S2jZjgQ7bOi/7qHf4Ayc+ZXyNzxPrjl3yDSKr4LPDm9HoSrVjs9ng7sgiAxDRlfmcvf4klG0ZrO2R27FV1IWtHXxn/Ffil/jbpegu5g1d4zbPWZapW63qAA7Qju9ncrrMoV2PKu0cHm7ksrg6dgXyA7ijfFLHxkB02KZ9xDo4Ozpg5E6bQoW+PuR02VbyKL9kzjq4Y/NB49HHJ/IOunlexndraK85KJNDyic68dfYEYMzF5MvgcQrse/0bazvkZ8xWPje3ZmvwUdIbD/qHX/Rh/9tasrcyFyemMe2GYNNoY2cgz7cGjZGfuiNRT250dPHuKE3ttgG0Vmb1wGhiQ0Cb1uheeBMppFnz5wdSdAHzxxIbJJ7WZsdfGTjkyW95LzIl4Xcf9RTzlGuT8hP/T3PP4+c0/B9IHTuV01z08RhZeOgN+X8MGt6Cby+aP7uhRpng75MykHwODMrcRgMWJzdGZCunCbt5Er+yWNRtnlmTBtWWZ35tvF9lrO0FR/Wt89af3in7b/f6vpfb0a9Hle92Bc1DgPb3tTIxdZLZgxLxx8hjaBK9KEuLREKmT+JeyB6AsK3fUcmts+XGdYRHNlm3loSUE0//vAj8iRFD31mjFGnnNdtyHjm2XteFs6LVr358190ff+sB54tZ55hU985HB72IN7I3JPDiMsBuEvKfMUZ+f96qf6KGGrXTJ6a+cOQyoZGfZTJIRuEJPOnIWAhjs+ckT2+f1Tm14XD3EfGU2W9/l9/VHwWV+YPDV1Z6554tr2Gh7NJ05e7Wiv99P//3yTE0/i1bn3/UsWkY5Zr4zS7w5AD08f//i/RoSTti9ff6fLddwpNfvHaCdJOQN7/9JOijNVA3bv8/kkzi/5lmrW9e6uC7vHHn/Tw+vXxz6HQV13amVw7LwQ5kHzPibempm1pek7QcHzC2ejOz6wXTu0nN3UmjdT1jsNcY+9yeRgHnw/5/4yhX7AvMPhwOPQTB30J5uXFS80EbOfwbMU/hx+517fvtWNzaAIYpp3Apb8x2C+/e6WGzZlYMz7M06zWJnluekHfwuBr7Wq7ZPzaGJwV/gyUy3KzNDXtJKA58Z9fP6jgHXh8maqpWpFeuzKAvlw0A08ZWDZQWmua5wmzVuUgnlxQ5HXiNDOpF2hlCwW6vn+vTozykBRfCv3VGuRNDZuTkPkVsMFlUi0cVDf8wXKpChldG5My4/rMRN1J0I0x7oxVdBR6Ogt9vgSy4OzBl1G9q7OI7VlwrDFBVtqQq1qToelMeg2cR9vW8f88wxM+QqeUO2PzggVLXOFrxL4Rv5mxnr/7ntgsmGLisbPYrjJ/hLAr42o37XxBdKCwzfBJULhkQNB18rETI2FTVcOILijg22VoGnECqY5dKzY37I+M2JaFfmNMwr9HhoQY8/nxzgNFaBFwINGpG6ToxK8zdoHoGUlzUEJmxaYDim5sa5TYSqoMGzt22R60O36Kq6DJIpW/0MBIKPpPoFsYCW4HOmb1gYocEOgrdWKyE6/9Nj6D4Fc+wj9i4JJvtI6d2BTdA4Wfha1HHb33dZCj78S58Hc/gL5fu6M7EDs6egK/xvPl/tgFJMCfwEkd7044cf/IEl35UvsEflnfL1n/y5z/g3oJ25hLWYS/Buf4fui/9x8B3F+WcU/3N9Q/GVOUfd7+NdHnQP8a3Vf7TwF3JbHoA5h64YtNY0Zj38/KEPwOv0fgKxG4S6tzqn1SfoXt3xrNNMiUOF07bf28feL/rcrTyLP8q4y7MbNGfLo2IozYfLJEgPr73/dKviT9Zt8niRbcl2i/jus8V50QqvPZIvXPwbZs66RPGZp+eyY828F9CdJ/D/Yhj08NwPz7nZmWtAAAEABJREFUcA/XviToC7ghNww8z496/MKu4vnKtvQLYJvujxCegO6uIZPnxWz4BBKnD92n0dFPHZUKjLwJ7gPhP6ZifFZZgTFnzXcaUOB2bCYUKAahL4Nh8i32pePPfRvmcRunAqPxlY8Rp0OhDH3074xD4Ow7yp08OiB0VY2Ylap4Hr7Jto9cS/PgOZ7jR75hb0J78MavUB1Q+B0ITzB5TzhhXha11tj82ZS/pV68Z+X/9RrvkyH+DGwrtgd9ytt51k/btmynOuy2/aEMT+DkSXnCib9vBxeYsM0mBvi3sbHCHokKudzK9TlPcDtjHEhf2oG0V95rgrMPG20T8y77aIcukObEO2Nin7i1KlkAHdEdsA+eyNNnl221YuwoQxsIXd6txGX8WXn/OzbNO++vvO+AF3bbh9ydHGm8g4ZvdBHj1G0r45V+yarYmRjVYd+O3JEH9CkX9Kf+D/yMcfjtw//gq7VQD+joduQBkRcITeDEV2tKfDZosyGWMv2RGzjbnXcyq/jDJ/KmeVLGNPsdBD/3sHTLPgM+5t06eyzJP7tke0BnDm341olR5AeCs4/+7A0Yet2uD7GmDWtCS5xXWqLcgFWwsqfSsKfUqhI2tia2sacgWbaxb1f8tOnHF3FVWdFPVdkTa+3oi93JseCrSpeHi1JGsImAuM534pb4WehakdVlFyW6iSdkao29HurBBzq6O45cOUxLv210t5t9VoM+YHvgZsbYsqJbXEa+ZWqSbTZ+r0qfbbVqqkIf8Y295aZQ7ui0U5PW7IFAtzNGqet2pR5cmrEv/A1bCtrginLsgSEn9dBsjPW8XOQWn3fs7egv2R6Am7Rb2Ef7yD8Rn85m5rNid1WpoE+eDUKQycNqTQ2o1pSxSV/oWtXQkzYVxpx+aFod+Ko2umTEE/eMb2xNefpnl0LXWsqSndIyZXDzMo84xb+J/bRAVVOVUdmx69DViWvHSTt49HWRj/vwrxG78H2q1/Ttsq1qjbKg34BVcKuq6N+GjugOr236BK3BH7y0Rts2eT+P+sqauGXPh3Ht2BVfO7YduD7k6nbFtuiKfYVPttHdhpxD7zboO3IkE/8ZGzflik0duYHoiJwOnX3YGXkH3Sa7ZKDha3CNXK5qH2Rnbg8bbv0duaGDS4FWkxpxDM7Gf9aMBn9kzOwPp26Dh69jQ+yxrSriCC4xlSzbQ+cOzi7lSlng7Vs/cyY5GPwBDhnQFboObw3dJSMjvrisQldH90b8n9mc39i3FNfOF9yGzNgQu/LM1KEz+R0calMcgKqO/IANBX4iYtzVog+C8NGX8dyYd7bx6bBtIka2ZR/QqobNIBSfA5EdgVf2Y6/sAQeXscycDH5lXUhZyIgvnbnTWgsKMdbE2EVP+iMrYHvkZIjs1JkANGyrVQ1YsTW0+T4QV/hPsA97KTRlPNEXuzbyeCWekH9yd+JXyO3EKh3lGvGLvI1Yp6+qDZx0yE6fvnDZVg4F0xWdAdNo4FPa+MM4GDmFzsTKpgVMrAmg8f2YVx27ArDLhu9mX9buyA0+/Ck7fRtyY1e1zIVj7ifeMfy6PjHXVmLXBuQ7FkV0dfCbOvN7hz9yOzkRsK2V84iVGGQETlwjPr49Awvajbhm/FPGli1yOBNYGev80jMySRxV8qnV8CW5ENpGu6rxXfigeVmUK76cZRGj1O0jRtsY9107skOX8QyNnf7SRD7Zppw1zcvQZafviJ9dw9+UM88aNrTEC6uUudeJ+fXpmXh0wXXoiT/o24mRuKodMjba67Cnq+FbbIr+wuaV+RpZNnrhj7/pF1I7Y9Vaw75Z4+pSq0aIWF+Q2VqN+sSz20ZsQ98pK7LgHe2UMBtIm2J8t9iW8RE3QFnizjN79v3zS9C0M/aGxlWDZ8fW6Nxh2jhPMvqnedLDyxdyIaBJe+0c2G6aOeidOeitF039UuqLZQ6BRzlZglaWsi5Vo8Jd5gPkq5cveY/Y6bN28id5kpzKev3Eedjju/d6+8MbvfnLW7374VHvf3qnx7ePen5H7gIFDwmpmdjtPOdEfMOuGXs749CqVADCMQPbiNGVc6or49m6hj+vXrxSObG2nlhX86PM+TIrY/v2zU/a+6rNmzYO6vZ+VfY8D/vxF3nv3rzhPAofnjftHMpCgGdS/Ni2Z02XSTU35Ozq0M/EcVnIxWpy2J5WvX97FdNRz48bjE2EXRUp5FijFlsN8tmb2vcvpBeTHv8wq81F7sLLAbxbKde2XdXKasR4JQbVmtrlomfiWeuu777/Hptmxm7XwnxI/HJWKmw7czXP0jPzJu1nYhK7V9btyqC8WC66IOSBQ9CVA9BHDky9d+UXsWMRiOEZX90u6vmnmjcOGe3CwY6BTa++5+SZg9wd/Nqs94v04/qon7b3EoedAxgkwb/jTIxoHPDVZQHlARds2Z6fND08KIENzdDKF8/UmkQi50uoFXUcfOAgd3t8EszKtTF4OWyO8+/y/+JC9+IPf1AOU/f4BaHhy69K67YYDT76HtBZyMtJPmQSQa8XF12ZMM+P7xnQ6whwgonTMv1JCuOTEbJRyU/g+6uL8n8I16sHTfAvHK7OyN7QsT29V2SuidG7R3UWXkO/L00bvjUSSUzAPQITWkBVyt+SaLxMGDkFzJeLnhnIjMEjtmXM8jcBQveMHtuyjVVdWZQ2FpeNAQdJaPaBKyOcmAZ/ZVHKgetOnIuENjGal4Vc2tU5xPbWmTTSkzYlyzu2muRryGjIGOMEj1BpM/kzXcih1kpJukZiRs/Gl3PNswQfSTNi4ZcX7ZdJBshyZQ3YmRyxW1yFDBvB1MeNnqcffhCOSOAJPwX93DsTJDpFvaJDUg4zOxNvXZnsyBU8gSKugo4VS+lLXqU9+KAZPoHoigYEcdtG7a6ObzRhJR6pfAHsg1aUwuYPQLtak1uppgNcMeReSNqG9QChrzOGO3HfyZmq8LUP/XYNK5/xccXXU5KRm3imPfyJHTKpfZOrj1f6N3jtuz74P1JQC3+Aau660dpOc8Cw7dZO/0Dm44ZLdcRiVPi4x9NUxijlt0BsYXjsQ398OGAf3B1/RuU3fSBwRDPlyRj5n8PZ948oP9d13/4Vfb+B9Fck/U3d/5nMZ/D+kdafOn6t/LIN91xfpvjbsMd6ca/la/W/Tc/v3P8zI/C1bPkc/5/q/TE/btafTt2a/87FaepZ/vW28r3Is64Cf72Q38h5Wn1ffkVE7DrhKyS/BW1H57dz2NbEM27jGS/PQt/O+SlltH4JPqX6esu2Wpt4/l2Vy7bsA9JWnp1G5e4juMAd6peqeb7M8/IJX6K1zfNmDbCtf/R12pLyc115NrRNHBpdvP/o52Bw4bWkszT1zwHUN912OEW4u7K5lfehaZpV1bDj6PuaoMpzfvIIOGnsjzz2Uc/nAJ6dHXCpygPEtfP+QPFB385z8Qlb3gvTeYPEaOM9I/jUA+lKufLuMTYOqnhnWodP6QvYsSA1fdDTCjvu8Hl3sfNexBoifaCzD97oEJft0deqlL/Qm7/pbhbehXfSJXPrFjvbUH+8R+ryEXThf3oiM5D2xLvtvCxDdvrsT/nTP02NuFW61dpRrrx7bcTQ8sBTxf+d978DdnSOjs8+7IN+S7yhCV2rkn3gO2MVls6mfzD30EMPX0rjyxExKXXdro1NsozVynv7ls0qWbaVjc7CD9sq9OnuyrifY5gxnohnuqMnfXlnSt0gM16RdeoGpeA28iCHepEzTdPYEG9VQ6/tsf4FH/rIKnAki3ZyLfjYlP0cu0IyoI93Lqr43cj3vJMLXGzaeK+f2qRWJduKTVWN1+JdwW/Yk/d327IkI7cT246s0C3zosvyoNZm8unKPNwwp1N/UruL0zzPY48n/kbGAZbLyhV5Z9lasUc1kwerziu5E3ziElkb+x3ZhLThxx4+0Xu8m6Zu8cel8IVHXB06Cug6sq/a2Zvp+JE4pL6TfDt5EZqNvGzEZZpmZTwSg6EPB7J2JX6oCOlZHHLJl8KmxDiwI78PmV02NsExxpl1ILobMZoYZ5s+IPamDdmQlzKQcYgdgfiDWNB9xCnzuA/fjF+bxoEC8hfmY2IV2yEed2P8N8a8I8DEp+Hf5fKgC/teDTskj7W5WpNtnZdNvdNKSZHcSJ59kEP+gB42G7lVTdVuMmCNHTsxXcmn0NlZq/ZBvzMOtmVb4bsfg7rJzaHABm8hd8P+xDZ+4QbjuCsxaPgiF2vHBqzI3tVaKXEInHydWBm62GRbdvRaGZdCH014u3IZuqo24pwyuB6lVFIGbGteFnJ/xY7ryJeV/JznacT15INlyG2thk0T9oY//safDf/SDn5mvsS/4KtaWD+AmLvBT8j/vM/2HZ109Bu7VuqFjRuwDjuiK3GN/tQNZ2csduLbydk9cPOVLqU/sEOzsd4EqlW6BtiW7Q+yJRP/SSvyLKxGVsOX1toYsxn/M1dsy76TU4cMWIaslDY0qQCdeaq04UkOJhZFmy7QpvAoC9uy95y4Zh1PXOPnhj2Bjh+QaOKjAenr5MYOvqMj/qV0IQ+IvNT3xAWazIGNnG41sbZdxlgnz57Z113RMY35dPid9jMHvdlLDj9GqqpGHoRnynjTH3yDr1obOWcQycTMz8hbyZHM7xNv38dqV2xOXO1QwHy769a2TWxq6G7Vbr2fFq3V0D2xNjXsEFdn7GxT+/S2m6ySXRL9dmhMvl0Ve1uVojv1CVmpiytUkUn1w532Sl7lV+U7fsaXtDfmkuVBF5qqoz4QfCSeyYFBh/6qpkDGxz5oO+Na1G32c/mawB1VFdzH+IwKH6GhGLfpbnXwR9bKmFpWQ74FHzkykcNTm9XJhyvPDDtl0Z/5mz6cV0fZTs7Aog2/Qm+EBwYd/PlOyXdF6DLe4YNROzbYaMsNTzXiCURWIPoSq4781hqoDtuQIBumYNCf3KtKPwjWj3wWvkV/bMIbNfht6/37d3r/7l1IlPgffhE0+GKfbWQXYEWmJa3kbuP7stJHu5E7FIpPKRMD24MndK0avJWuARM5H9mZBwHJGleKwGgcH6HbyJONvKhWR65x1jXwzEfjb+J5UGvocVm2B2rYUqX82LCxbufMJ3Go1pQxbpSmv6rFY3CbOvyr9lHm/fzp+VHLOIO66D3nWDnTu+LOCt2VMF957swveV98/1qv/vi9Xrx+qZqbpnnCXp5r3FWcUQgeoSUyP5SmxnhCouLAKoe3AzgX2t4/yxyEtsdV6585UH3zpHp31QLdg2e9vLzQZZ6VHLvMD6xLwPJCbbmgex4xaFWjRI02zjUmxqqIzcq6NUzBqCs6FnikUEk//t//De0m0bYPHNXh+/Ri0QNnbY0yPr/nbDKx0rhCa3XOua6cJ77iHHDlYJkvaA1grORd82XS4/M7uTVl7FortaqRy8nd95yfGh+XmvTM+d76tCk2Xph/+UGld6lIe6PzgE7u7ZyzXfWSMa7XFzVsXBmXjbM2c1L8mm4muq8AABAASURBVLExOpIbC/nzyBliziQnxtXfvdBbxvj9f/+ghxWh2B+51BIivuOf9Mx8X5B9JRdj9/ech6Yfo1UvOICdgOfHdxJKkliXP34ncRr/8Pq1NE96+O472SXZ8HRtOWCUeRDpuuRvEDApsrDRo/rT96rvv4Ptohdk2Pd91uXtqvZu1f5fP6kxiO9+SsngM3A7p9jv//wX2ZZfvaJEj4TsTZkoTxwGZ8Dzzxm3aiLLdYEvi+9TTsmXSSrDIT1xENpwNC9bYgHLZFnBrRxKX9+8VaF7+eMf6FoRsw2eHMwyHqoqvedQ9j2HxqGb8CkBW1ko5+9fqwjsMi/Y11hEroq8TDa/fBiJvv74Ti3/tHMrJs5VCNTGw61YfKPo8e1bNWQmaTaSZLpcSJymnORvDEwWsAotrNO1a37ex/+bXLtuE2VSDx1y8n8C21bi0xi7hXg8MFatNdSWFuJY9HeSdmcyplyIS/pt+JBT+BtbMFbVCr8cM5G5qbM4bSxansA369IWWaXm0gXbdN21L9jzcpHmJtvkxQ50xUfjR0G7MwZ54BW6EKqpTeTFpGecWmd40LEzyfLAbVkCDBTyEMbdVcQs9ocm8vIgGHmXly9H/3P+5keVctmmq6mjv6ObhoxOG6lTo1kas4K2uHIQ7fASp4kJOs0sPNUUPMRHLLLAQV+tSSmrhgwb++FDMqSlYbO4wAt8vqxiBxiFLz4E/wGEGOg6eTVgpw3YSLwD6dCTsY4MO+0j1sLP4FEuO/guLAGQQVKXjjILdHgDO2P7wVZJNjSAbtd9X+ijY8Ctf9TRezbP0rbEXLEp8QvB+gSCE1f6gfMLF8xxg0tsOvFOOeDo+fonMvfoLHRCZR8l1XGnLzAaGbf0wzNkp/453ORIkXOC/vMuxn7kecr/POv/PSxO7AL/Htb8U63IejHy52/T+jv37xH4HxmBMT/+R3r2z3cqzxj3YFv21+GeNvV/hMX2R/3RYR/tb9UVnnv4JT77kG0f5ck3nlHyrPJLzN/Qt/McbPtnlF/Ug74P+M84bH8yLum2nULmuSkwGp99nPJsD/4P7V/g+UzE363Z2VzbeF4snvHz/fa1eWx76LSPMnwnpOOod4YokGfxPegvQmjTYR+y7DynnzwfHzDsoz+0XwP7oLE/lua5tjNugyf+8Xy/5/k8z9GqgS5iHZqBB5M2xRgP26NMOzQz71s4NnD7kJEegeoDl5Z98DTeieyjHvw9FPhAnvMDkR2w43/i1nn/rSE3+PDaH/vO9oYNya2JfYgq/IEmfWP85FE9P2yryord9se+jZisvGvaVkde5kRoQiveD1s77AhN3i/TF5sCul2hKfiPppX6xDtlqzb8SNu27AN0uyIjPnTGZif3+m2sQh/+ZV7iCnsSu2BWxRbGDynDVpsaECIb++HPO9x4v6Qem21rRk5j7CLfVchb2ad4RkZX3uV1u+xDnm1e17YRq/CMmLBWpDxlB29bo/yMv7WmCX0VXewnhKZawwXfKIVe9nyIfcefagfeKpJJQy/EqjKFh45W7A/Ms+KruCIztmzIh2rQRV/wdI/bfNo++ijTN/EuX40YMNYZezvyd2WDzg6tVMWYw0sIlUOXzvhsbJyrG6zZ65igaZqGj41Y7cPGQ15hfx+wYlvhg7jSt+PrWYJie4UNHSrVmhqbd6beiUnWnp140+QO1ugLoAsZsadjXMAu5YrclTxOvWNva8HHjn3osa3YcuCRCX+5iLgVfZ14RFbVJIPfIgua0RdbkBn707cSC7hkfLMTv+jZFBwsxPLwa8gUV9foi+7kdVUph0GtNWxbVcwVcdnYU6VlmRWa+BHYmRt0j3vHzuBsj3annVhlPy19GaMd+tYmcsVsHi/Q9TE+trXhS4enVZOxvyiriv5dE/m1MWaSRx+FcrUqxngbuWBbrUr318aY7YxLcDu6U0ZP6ju6DiAI6sO32D9lTmJj+hpxmOZJjTis8A+7yC3dDIh8G5uAifxtN75OsDfGIjKqmgJHe8Of+KxbeebnSns/YgCvVdoYZ0zUit+dSuTPxGFhT3DGpnX0b7KjvyiJBTaKK/pXNt932oG00UjPcdtWa6VcsSul/VHOoB/t4Jxu5BuIjsPmqobNR+xaq+EjLJQHje1P+OyDJsieMcGnPqAPOdEZWxKz0JgcCM+K/8Gt5McG/Y5PnZyPP6EnXPjSjjyAttBrf9TdqjQxjsHnOy0ydbuSnx0B6bP9iR0h2dCZuNvWxnhmXgZ/Quwx8hs5ERmtSjN5cPAU8jzWm579Qmzv2N2qKbRF2dHdEwtJZ1lVmpA3ZKM3fq9jrBNrkaeLqtjHpTn4kVnISl7Ejk67VaF3V/zt6Ig+27KtjRjtxDDPVPbRXsFFj6RBE77QZb8+dXHZJUcu8miO2/aHMvauxCiyM16RnzL8J8SWjTkZpmcOhGwruNZKsTH4E2zLPvqZnurEaQeqGiTYTTypaGWMArE1pX30dfpbYTPt0EXPDi7fw6nLku0BkQ/lqMe9jh7dXRs2F7LC98xhZOZW9KV9gutmq4UvJeU7CThlJQa2h9R81vBjNMVQKrZFRqDRN77fbna4kAepfdNBfSXWFLc7Erp2xt6G5vQT/ujfM97QpwxDQ76fVz3xJdLRvnPmkYP/+NJYw2Jb6ilt5BGU2LeShzkb2IhHy5yq5NkWkYrs8IwGH5GTdkFT1VSUDZ6Fc4+sX5CMeNuRn9YBG+N5L2t4hh+21bBtYv1rzLHMxY6/1bABe8TVsbODS+6t5LQIdH5wF9vpHndkMzhqyCpsCqSOeGzMOsIz3VBq7WuXXRyD7IrtoV2xz0Zwbsr0i3Fu1RS/bPiIv4j5+vSklXzZiH3s6uCfONANNL5TcEsZ22lusqX365P2JvnStHKQuFM+/K/v9J5Wf5g1ff9CfrVoXYqznKaVU8kr/mKxCv2BxtphFfKaUpabynyHUQrC/sx4PXeZs6r9keeBd8+65hyMdnHw+cjBrx83dQ5+Jw5FC9jh6cQ2h6pX5m1/lrRi8CrOy5BH/uQZvONQazOus/YwJhv5Yns8S4TdwpaalPXNy0RcO/VZkrU8PCjjMi88W0P8/t17fCr9+PYndWgf+1UbcZpfvRQd6lDv0OWQeeM8aerF85I14etkbED3tmPgoETPPMs2LpDxjNczNm+ciTUvejG/0AyPGO/apIsmrT8SdWLT9tJCrsAo28TygEa9taZOuWNX/snsxtnadhuTlcPgFZvfv3+n+eGiF/hX0nju6eTBMi/D93maJfx4zznmA+djrkJP4WIpdLbpl55z5kZ8d6AKgRvJhTyJ/kuEc6j5zMHsM4Lev3mjXIzdYJ6YdA2FV5JxnlFY9GLoxiTpLATXP/+opx/hIdB9ofOPrzX/6TsJmDhYnjmofPn6O7374S9ipsssdi/++EdtyBMHy7HBfBhHmks5oJ5JxIbeak1PPyEblZGzMIC7ukzQclB8efFAz3E/c/A7XS4STsrWfFl05WSfJ1dNJMbCwemKvusHeNIS+rCjmxvJXVsDwcSYF2RxKC5iNeF3KVaWrkzCxMohA/eweZzE728y6O/1/O6drkD6IUEmn/h1jS2XWYoikmMhv/pcIl8Onem7kMBwdFiy+PjyoOlyORIcvkLOSlKMX/8yTkWcEAi1lAlc+J328pqDfOpj4tHbSJQJWQ0/hM0jUYiTbY0L2bHLtibGul+Z3IxPvcAe4HmjDf36+KzO5MgXYejyRZOcSW7YkeVhfSd+Vyb7lcP87bohc9a0zEoM9nePau+vKuQ0ZPI9op7SJRt+EtzVVNhayzLGcWUMFBsxdiInRh80NLWzWE7QRuf/w96/aEluI1mb6N4Gkh4RmZKqqv+Zdc467/9qZ9aaf7pLl7xEuDuJ+TbojIxMZUoqlVSt7hbDzQEY7A4DSAIZkaPNw2vhb4e+2qTIgkgb+MCQQ5+qhr5YHdyKrY14GnzkBGwrC3DwiV18TrmykG+REaJn6HIZmfWMSeVjOoP6KUi3kWHV1Aas3AAytsMuW+Oi5KO0ikqrUsqjnTIwaPmyLXsHmuOT+KRiO8XngXEJXUDUXxIFF98Cqa/EJNAZv5d0ie2Al0jXc8v+Cf3PVFRu8bZ3etsyOZCxHuOMzMSptUljYb+ctRG7Ti7CrWHDTcZoP3+Z2qcA6l/+6Wj8EtD1hc+nlqf9BdI/0T8ZgUQu8JNEv7LzS+P6Kf5Xiv8n2OLxAf+EmD9Z/wdF4NOs/bT93ykUx9xI+d/Dr09Hi5ea/antM9/cNv/THP+xnVjDELzE0/wdPvanTr/U+VP1X2/MS6m/XsrOaXs87/GlAfrM9dlnoc/Q/Qj1wVIeueg92lQ/87HNo+Om/bnwp2k/w/4rUNHBbgU7FqiGv6ssYcUN0q9/+LIt27+Iz97pbH/E038i5p3n1B2Yjzc681xv+yd12laHPs/hQob2QXnmqTj/3NKwx95lVpU2ntcDQTXerfJ+k2docRVI24Mn9egBPT6pB7J5G90HjM7bV+Tn3Snvi0HZTjHA3uv2x2U6batVG7adeW+OnmyeXXlnDOgzl+1hZ7psp/gsdN4Dz7zbXnjHnXjH+pQoug5ctRoyD9/SZ3vgQpP2p2A7XQN8G4vwX3kXuWbPhLEKxZL3bDa6et6rQNQyK7Fy0SBFr9iZf0A9BPEVsa01NgpnNq6vuuDDOuRtSt+xNtoe78wz+waRByv94OabfPqDyzhP4ALzsii0kZm++JR27N14rwuuilhQyTte+kw9n8TxiffzxLQRz3lZxkGgq9Hd2fu6KvsEDdtDe0VefCxor+wrxIfsa3DzUWgm3t1n7BIKYkfoE4sRp0gkfj15fqtnMz2/8RAdCzFd2EO58O53Zv8hcjr0GzFurRQ9kd/apKoWleQYu3YomxfiSjzPiStjtTEv+k0Pqkbc53lSa5kzXVdycWK/IH/yOXtooQn9gv/BZ//m/Jb9IORN+GTjEHo69oR2Y98ipR28lM3xK/obtqW8kJ/Rt2DXhB67dPBmrMc4ENOqFjHwX5T/Ey56MycDoY+cFVut0kq+DaelYX9oGjLic2hN7tm7PZAMUlYjBRUbojO2haJVA29gtys04clYzfOsyKoq9FyHbenrxNPe6WNLv8UiMhPv9JUb7nUl94OPzg7fzt/xgXxKnBiL8PQho8u2qhXbdU+6Mn7i6kDyIr/Y0ZGxwpd87owtXYMnNHb82KEjz/ZtvOeQfQQTYzkld5HVWhsyJKuqKfLjfwMfOZ28E7I6uvdxYNNPcY+oomcjB4JP/FdstmvkY2R1+m2PMaeqRl5EdzFGiBj4lbkkhUbw7etAYhJcIaujP7KjIxDbHDwCdzoNObYVndGxYVNK28pl7yWUQ8duV0HPekCfffRL9l7v5Nmhb8UvcYUvQHXwpgwEV/M0cLsNDTlFV0ff+sK+UnyKhkKP8YFOzMoICv6majvYJdvI0CijozMGyallXkZu+UZzJYacCaIAAAAQAElEQVTVoK+dXlxZr8e6wtxN/K74ED/sxJo4104fmaHLPIJN0zyrZZxaG3MnuEBnHDb0p17V5JvujVhHbvJzwx/IdL1uyjirYw8AWoa+kXexIzIO6Om8NTrMgVuTWGEreR6alfG4sgakFOEKbuyjYkvq1/g38nnSlXhk/z1yYlNKG1tSAezULdu0CD8CbQ99ArXBv7AGLvOiXUcxTB3Ydhp9fF3R3aoYa/wmdq1KDbuq6pkwudqJX3/2t4++jfhdsTsydpro6c96Yn8xrhmfbfCjgziGObL6DYcLONKH79HrKo4N2D8kfqENLmObf+Cy3HwrbLQt2yGhLAVXtKc2Uy98xpZiHKCIjfOysK4sqtYEA6Ch2vbQPeG/Q4+f8a3RFldPG7B3WdEYf+kan87Yr8QhuZpcKuwXkiHXXg8ZvPi7ISfyBgZdybXE0Er/HtfRN9obUnac7TFGomygEo+Ve2zsMAx2KWXmfXSOvOYeFtmtlQpdOdtp8R36DZtjR/A0xyftVDp2hv+AyIxvG+Odfg1NfLt0XLnnZGxEHyYqa13W/s4YJicj68Ief84ryBLZsRZq7OovYnJmzk/cb5flpIl1SVy2GcuNmgZfxz47uE5M9jUqOHFljQrEnsh55FyqIz/jMS+LNg73Cl5IteHP+Xrm/nhW/iyxy0p/B9+xOzafsTlrjHG1muVBsynPTm1u2jhA6eC7uu6/eqWZs7y6WyRwa2169VfOgqaNw+GrOieUfTJnlavO6Lh5JNwZB6DNTYjRlrWCg9srB4cXznwuHPZuHPD6KjlMrFHX92fOus6aOORsrFPn9096uH9QOy3yMsvcI3tZkp9/miclJslV2+rE5S3PSFfk2SU7ODiwI/HLs8wd51Yr9vQYBkTa47dvVFXY2nXC1wvPn+/fvVVivZxmLeAaNvztf/0vTQ/3WojJRtzFVUKHYUVW5Mfuu+VO8cH02fSzXkKKfZuezo9aGDe7tJGzE+vHPC1qzM0zh8dPxCewcii8MO+v2JID2zd//075Bc/8ZnR/uoqgK/JRK9sq5CmXuwih5vuTYud8NyvPcRuEHch54vvkEPUiXv3to1beieZXdzKH+itnsR38t5yvht6thALlKvQ8QfsI3L/6SoF6xwHiE6fby1dfaaPjh++/V8eR6YQB4O5fv5I4DD7htFjMO7CRLCtlR1kEE5lR1Lxozm+fEvBN21g0zxxMmhP+jcBtBOP8lgNcAvfwzV+0YdDGoeeVQ138VhI3E7WmpiuLyZvvf1DxQ+5ziv52BHwmqfLnoK6c6r/97nvFKRO88dCNvLfoa0zYapPyr1EmBr6T0Vl4ZpJR8zxsffPdd5rwbeYg+HS6Gzjznf/fOLrDN+OPsXVlUFcWgpWb08rCGjsbOgVDYwLkt6BzU3l681YYNKA4jM7Lx+mr14RnG4m+JZGw0V/dqa1JOhHzs9rdvcTBqrH7ih6zoKa8cAAffa6m4R/xix1KsgMzYxTa03IS+aAL47StMDM2KhOvTTN9Z+KYw1bbmGydOfQ+57eiKZVrWdRUsouWtTLBWptF2JDRZfp7Y0yY+B0KQiJyTPOyKA9rSTSRaDP2LK848KccOEsL/m8MYPjmuzs16MQhsJjky91JM9CnivnI7CpsDLQq2ZahTyxoaMX/TgyLvo6PHbku/GRMMAuSSjHyLvZt5DVICfrREaQ19KTdcaQHlwayUqS98rKdvhiVB8vE+IDmppUb2YXYpezwtaphd/gRPgq7ZGA00GFjJ2VPUKmLRVIJyiB48RXcS0Bxh29QwJfcTkyEH3gy0NE5SMIXzM2v8AWCMgwHDL0HLZ2hOYCmIj8LdgDHNCAdQOgofvJjW7bVKjEwZqKMduzUiytzJg8gEO80R19oUx9OpfIJ3PDJMRPjfvjLutSZoz1l31C3Dcbki23ZgRq4z359bkwwXQd+1OF8WdL8/T4oYvz1Efx+2j4nOeP9z8DnZP7uOMK2j5mV6fZZgGak0Rhbk3+fwGHkl/p/Kf6Q82n50ZhizKftT+l/bZu5oc8CAjM9bvCjGBGczCuoftfP0PFZ+5jd4H8u935X4/4U/vMRYNrop+DnJfw6CqaMvgS/TuLPcx36QnnUjzK4PyL8IvsOohflp+vRMcbDRxrP6x+IF2zPYwL613x+er5nsTqUHdI/bYN/tg07af4zn8OeT2V0FsyXwA0EksMW1q6snwDIn/x0aF7CMzGmx43n9ovKj4YGtV/E8cwzWI8yDeq2ZTutZ4gdtgc+9cBz509WMICB78Rkf1b5MXG/+fncYyIW+htiox64Nbll8QZ5wwX/c/Ap39Hey84jrDGNEkSeD11ObUBHD5XnT7/ZmjJIu+QbHO2UgZf4tD+Fo/9zZWirmqInkPan0Hm/eAmf67esjXtl+hi+IS910AR526vpoBa6QHgYshsJ+Qp/B7boi/+3et5xLhygwTo+NpzAaNy+DttTBp5lRM4NQmp72OYRe2mjz3QQXR2QPD7qEOjKRoqHldBjU+M9FBYhCvP3vLOhAILfoAnEjkBwB6SdvsCBS1m8p0zTnOrNPt7n0BN6lCjpEch7cYi22/uF0jkg2B3iU2Bv3b7xE4kf+djcaJc24h0RjXfgxCWyw9V5vz36hh0gs/+QfttqbVLVRByQ7CZXoLRfnT5irQ3RGzG88E5/HRBZAyBceW9+aeuF99pseGajdEO/beRgI/XwiOslfbWmxM0q7CCPN6nVpJlYNuzpjEX8ENeGLskq8JGxEdCqEihtxGfNngPt8MTPTlzK0X2FBF+QZXvUxeUChwyqbH6ymUIlcloVNpQKPR3vzSI6T+xTwCv0RK5Jm1EibY1dtEMPFzFawYqYnUc5taL0kHlo33mlcqOv1KqoW8Fn4y++npaFdlfiGHxLrNh7mpdFMI2RKWR3/Or4sbGvgbnwbFqI3zwxvtjcqoX8pqNuKUeg8eXgWYmdpRuNKeGx9gsZJlZpNOTmUCH1QOxXFWqtCdtaTcj34BdxE3ERl43eUXqMle1BExV2vqXs23XGrDM3xGV77MNs+LeBX89XtdZU2DLPk+yCav/YVmg6PtlWSqpq1RTpqcfHoq/AbMSrEjs2cTf0ddomJPGtRe5uN75QgbkVPmJHeA3/zNyJb6kPgMcB0QoL9nboQ6MRB6v4iQ2JeWePLfXo29jHSi+c6JPKk57GPtyG/ZOmNg88JmpF5so4nxb2wRiLIt7Bh18yMYQntlHf+8gf/LoyvoHQqkdHEa/OQQHzGnnG9m3IXlVlESZ0NzV0u4q20b0JEvpLE7kVaOjqxMe2wq9xRec6xiBNu0b9oDvakiWMCb4PwyRDG+jIFJe9y826ElrJaui8cD/Zaboa7ZX1ZWMcDf/MnmvH39R3GqnwQeMytuDHoLVs02d98UqsZO77UOB8QW+qE3k1E5vOOF+Z/xlToqRmvgdPUW/M3U0EZvCPPnjDM9UkKAe+Bk8fdaEja0vkp7+hr+CJf+nDeBEyLJKuzIesFZUWdoyy08141pBpdeSJvit74YlFIORCburVsBEeyZBtSm4ZyzKW+xBYTBFsw2vo+FYN3iuluIIMSFfGIDKxYKzfLqtVxn6jL/RWv41zR3igWpON5ci0rYzT0RbXwlgmz+JH7ikpE5+OLoRFFbbpGYS/pRr4kok/eQguMSuJMTG9pp9xwYZmsMzPUgNnOEwp5HmvhxcwdNE7QFZnX7is4R8teHZ5RV8jNxTZt9LUp6oRkwlcaAKRFZ8CG2MWHnF1jMUkIYrappUB2ADbQpFsNCJz7OeD6rQ3bKQDehCiH3NMCULbmAsd/eSchwglTu40GLqRG9BfyCfDs+OtcgNKjTFayaEVnVJJ8BVlERNuQsqYpN7cpA3drG3LdFJVU4fH+N6mprZMipyCrkReQNduNFd1saIrl7GptWIMujb0NvyjW4EyFMjM2pk2CrCYLugunHvstjSVkU9MQl5QdPpNWdENTKwZrYq1NVrTI3gMhbXM8ygj+4rMlIUNVR72iHqPctqFHMdWWa01DJGqGlCjHv+rsAWfzhy81uhrsmvIso14pOGTuJIHeV5NuatAjqx5mcc4xu/mpoYuXFIO588crFqFPmtDDiJF8JDLOqdNOdDslCs3uJlztRPnJRvz8MI+95k8vojowz6fOO9iXewoLsbrgcPfHLgiEllgrf3qFxUHwcnrIMYhIvJMXjSXOnG/sj4/vnvUI4ex7zknGpBzwnFfu4J/p/MPb/X05r2KPLhwMHy/3CuHs5254Jqon8Y/vrowBlXWu3fvNE2zNuQPHclr4TZrQaM/5rU2cWh8rwcOaatK1RoUkm2eJS6UpeL5aV4Wxr4JbnVs3+L3DWbGf2O+3XPudHeaIekcXz4q8Wq0k8MbNk/JWEpCJ1YZdXJ//v6sHP4SQv3AmZkZ92vW3oxPtHXG44Ru7p80ke1RXPElOXk6nbD9lV49vFK59IazyCvPBytwf7rTD//xnfz+qhwyR66JOcOqwBDEl21VM/6V2tyUs0U3qbXSiUNhlegHAd3T9UlnfJ2wJ/eYx+/eMCbv1Bj/b77+WifsWViD408j9k48ifVMPj4yHmfGs/J3owOdk+QLg/4KQ1dO77ENB4U2NBKIYlBycGhOmt9enjQOLKupo/Qax8i0ziCcb6fTWbiW5aRHZOXPPMcIMfg5IMyfQ85h85VDtP7mUULmeTKBsGb0R8/y8KBXHPZK4DHG2JC6cPz+m79ounvQw3yn/v6sTqL2d0/agAcOUxsHjZ3BigMrN/iZQCCFaWTx1KQLB9wJTkd/Dk0vHCzOy0mNQ9v16VHT6aRr7IZuWZvMwWeRPPk/jNf7Wfkb6kma1V2FXWZwYu/Dw2u1hZcN+GOncqHSBH1U8WPFxnpzlpN8Zzo36e23JIZLhW+hC3RiNWKG/LQP6MRZN3jz7bdxUUgZvClHH7xXbJ/mZbAFv2BTcKlH9oKvM3FKEiQGjhQ3TcR0OnEgjl3G3mJiiNJtGrpWDm8XYhUZCg+wCSMT79hFDuh2FZN4JcnyL4JvqFAqeWBsNP3CZ9uYjQyINlZG29RE114ePtt7uxo5qdsVNvSG5pHcu2GfedO+gA9Z6h352q1Q5NjWhs1XXn6vLFap29bEOAbXoY9W23IEBLB9nhe1aZK9Y68syFdyLd2BYGNT6p1FbsPG1AcMY6z9R5Qf4GVNL6/woFehThkAV4khdQuvouMGaYP6+ENf8PGJgD/32VZNTTXv/mQRX1n4NjZfhOxnqJ0u+Y5qZaziV8HfGvyUdjRIwel2jTigO83Qp0y/bcxAEjEObgC4Uf7M1yEnZC6n+CLYJftjmp58DcfNLin9B+jFdeBSvkD/waqxLvB7mBW5n4PfQ9dvIdOMpbuZEAB1/aeD/mDXj+NiYpT1Xqz1op7S+v2vf4WO39+LPzX8Z0QgufMp/F52HHpeyj9wR/my749U/23tu0ljnch6YdYK4+znAPTv+OG5VEVEdAAAEABJREFUQYFPVfzrLfnUgn+kbd+egX4pE88rtom6fjEoF3w8bKX2Wejp/2zPTyPDd8BPU37cux3PXx+jf9dWnpXrRey+pKxj2wFfovF4pqwvdRPqTbY/27/xvrHyvlBtEkQ6rvE8fXsW7i/G46gfpeuD3s7zebQEttRf6Ez7kP2yDO2XoOFXac/JiXeCVqVsMAzd9IVP49prAz/aks17E+8BE6DPXNvNt4yDveuw8iO+dyjwlj60qWWdCca2qix7h9Zq2Jb3rjUbT+DTr0+u4GzzvtIHf9oHib3LWnlHy29dxh/T+cTeAAW6iiIYHiep5WPv7dRDH9gYr0DqgdSz2RSaklXwDC7ojnrazaVOXDY2iVY2ksIrrg17ovGaf4wMTyNXpnlWo8xvgFzyfsZ4C9mBqtJxDRnRBwje4IMbeoZcaeV9N++vy+09N3SxJ2Md/AGJbfRGfiHv6F951814Gv0bdkRNID6vtPnQg00s0dF7Qd+anMfOjNvGeMUm43/sCwx+7IuPsadVaWbj6sKGZGg34hTe8OTdXFyhjV1U1apU1VIdhxbZd7hEL3sWsVMYtfJOG5+tkrl/5DAnm7ZsDqlcyGjgreAzBh2e2BJ/xwEAMcjeVtpX7Epf+E7smczLIhtNAKJlMYLYnDJAc3xWcBf2GnLYHr8M5YKfkd/py5hH98xYu4xNpfRHZ/Qldqkv86IFnbGnVXGodBl7W1d8Ltr37J/Ny25TYiv0xNZGjDp+uRKDksBn/lzJv8SiZ2/KNTb8L4xzYpi+5IG4QttZIw1f4atNDaBrfHZd+H6rZNyuyAkMgtvXsxx0zfOkQGFb/j/UyH1k01no2LAnsbKjR9DNytWRn43XgubMHl5ikviYzviXMWjINv0euE22d6Bd+B/o5Fzmw0Zp8IGCLrJbTZrarMjr2JE8sdB4e/6JjqxPzU3pS36FPnWLH+gK+tApdfzDbK2JNTGxkQXM04Jfi0y9QZMyEFnzvAwbMhbhDYh5NUCSbXhnjT1NOhPX5NjKmmJ0uwr+SZlLDX9s7AK2231oYp23rVyNnCv0p5742swSZB7to7xi+0q8UtoV9AB7l5NGxr21vW8j34ILRFxkb+T6nltXbfQXdkbeyjrRya8O4QZNyvDZVmjEFRrbtJvsXUcfPOxGUtqWJcaNMaeksrexeWVN3dAxMefmeVYhJ/2deOywPeMiQ9hhuDN3EsPQtGqKDHfRY+iLUgPEFZmZSytxyrze0LvTSq1KyzwB5PGQDUPKm6ydzgrfNE3QtyHXtoyvHVppr6cMNHJ0mshTZGhc9IcGSJ4MOzK2yOjkcWIQSA6EvFWpVSk2X7G18G/Xk16PtaAzRsG5HKTsvQwuuZlY5t6fdmTY1v4jZDdlzQtMsWP0iLiZGuLwyRR7rAXOQEop8Y79Z/a0Y3PW5oU96MbYHfMsZWn/aeR4aCbm1JCyRY4R1JG1acQXfTT4rMR5ok/K+GYUWxXz86rUV+bpyhhu5MuV9T5lQPDHj0acYtOW3AGnL1yJSbrsSqHcw8+s05JFWNFvaiXTHzHRmWeQhBos9lzIt02N/omxDnVzcuik7FXfv3rA3kJOJFpX7C7iEFmJQ3gy1y48N6Q+IoWsKI+cclPypMB1DOrMu8yxQNbe9xwY2dZEzFfWFbGWBSbyc1pmZb945Z5uY1mPDVJk05SpFpVWk07zonFfA5dxSBwNxYLchb4x1tyjQ9+xw9AJeRv+ZI3OHn3K8L2EeZrJ3TNxOsbtqtYmhdcqlZtyTfNMvUYsL9yDk+eoV2KTvtBs8aOsjG38y1jEls660gnolrGObfik2xV8tdK8LDK8RV7MM+dI+JI5lfU4/i70X8kn5SKGkX9NrPFRtjKHbHICXOg2ysieOa95z9mUWKtZ4ZT2wmHwKb/A+HDS8nCnHBAvnPPMp9jQouEDIL/JHNhK7SqJg+d2kcxY1ipNwOObd3r/9q1yIDlhQyAHl/kHTSXJtiwpftxz/nbPWduI7yYlVzM/nzJHmSfKRaw6cSq4hpzHp5G/nfUlY3gl/+PfkMlX4i1o43fGI/d0cRXxvONZppE/OcNKPoJm+LsyhnecY+Ge3r3nQJp8DH/6B8QGjHz9zdfKn2qmif0mDl2Ns60NfcnTnPc1Ynd+POPLWfene93d/Ev8D7AxFB5jU2sNG8R1w9H3yHtDnjszDieeCe8Yn/fgTtj/Ubw4F0u8hA0mD4zMzlgjbHzym9wYKs0eY3tlULygD1/crAuH/xO51IsUN8NJbDPuenWSyZErflwZzycO8JNTsd/TrDot0h1nmFPpjJzaGIyNhN+YDPOyqHFyngAmYZ++/05vf/hBGwmf394tBnP99+/0ei1N7zh45eTfHAy3r1/pfGo6Y+yl0beVLjnYJSDjN4iJunEwgXlEXkdOkm355i9q0cmgnTBs46BOVbJLyoQHYB31TJKOvPFiFTrsPp85iFYuq1pTQ05G5PG770Sc1JjsAXEVN1zYhTNM0pkb2irTP71+IIkuMnqTlEk8VmdNTK7WJm1MOuOTq43D3mW12lsS+WlVvT2PhSQLX37Ve41dDIw4lWc1QtX2/CerI2OdJH/9oLWs918zEPcgkH3H5M3EGz4Sm85CM4GfGMii3FgwshAHptOdziR6/EuCtZH8XdMya14W5VBXtnJdmYiByFh56DF6I/v01VfamHydxSkL5zQvGskI2/UW0058O+Meu4e8hv/INYopCDPLEP3x2zLu8hBHHnWATiWO0ZfxfUDfvCy6kGNXbqQ9gwoYXxXAWBsp2Lch04xFMTb51x6RFfoOn20oX3xob5k0A915oFpUjJNtVWvKVa2NuNQ0qZsHAGJ7HXnV5UFbsg19qdC7Yn+B78ht8KZulwRNhzf2yNovcIJnAz+1SVnM0xZ8Bh8ZG3FM/86wfwc/5BADjNIHoB9ZIFIZ0LGHisKzRVYA24bf6fgEgu/ENOAY2iWbGrFN/nR0BnRclgZP9ADpG6COK6VRv/FsxC03s8CKHdFxiLkmR7HLRmC1gb5Ck0rWkkDqlf5UXsDGmG/oeIH66SoyIsciG0e8JNv63NXpD9glA6kHUn+mj+6XQPx0wEv8J/We9rOQo0LAiZ2e4cD/Wf4rIvAy+v8Kff96HS89POovrThwL8uX/b+gHtZfQPZ7kET1Af+U/D+Z/4zA7xWBJOjvJfs/We5/Y9d+VWRty85zRp4dP4C943+V0E+Y8lz3+WeJjwlDs/Ks9DH2l7XCG+CBjkeT326U7T0O9ufLT60bNoAsFXaY2n/exzyjR7t5Lky5Q2LTlWfSPp4d1x39D3yHL8/UYUn9U7At29p4p7nyjrby3J33jM7zZMDYYzvserYRW9M3kHwFH6iyBvDOkf6N51Z75w1etyv1TyFdoQ9f6gfYlo19yMpzuemoynj18VRLUxuxsdOjQSsu27xXb7y6/zhm0TGAd4SS+YEB+Xx/9LHpA4K0jW+NlO3q8NFUrsg5yqOe95HgAkVMUgbsD/Je4tMXCH8jdq0Vr23FO9yuL+9yVaVcW8aFSqu9be8ygw/QpQIXoEeFd4HO+0/sTn/0bPiwMX9dDmoHqp1YpmFbtlNVdDfeKdOwd9xGnnRiZlnV2gBj07PvyImsA6qaBG9Bo/gAxF4bCUDsCa+9t3v6sTkbnnl/z0ZbaGyrY7u4hg1MEbtUsY++DZ86ukV2FO0ApCr0BzZkCtnxh5EcOeKyBK1uV7HXsfJ+iQhN2NuhH13oSlk3XPwNW9p2pWvIu6Ij7UJugY+MCf0ZR6Eq9NFdbX+ntUHCzS6GDM+G/UMV6E49bTsNKfJso2fFDagsVRWbzasa+y4r81hz6d2bN+Cu7IVc2E95Yr/jos54dXzZAW3Itq3T6aSGfZjAp4/5hGRlH6G1ptDbZp/mKtvK3pldckBW9Idm5b07Pma8qtGPL7aVq2fMEGoV8qS0H9nPapV2J9cn2R4QnYHIKvr9ElppWtg/Ua6ulVgnL0YL31qb2GM5abdnAx2abZeLnMRvYY+pFTlTTfmHFtkviIzwZMxHXhErmHVmDyo6GrQGUVWaqLfWhu6VfavsRVQ15YqMaZ6HvqMdGfHXtlKGJpB4jXyE8MDHDpqKjJTxPbjENPQX9q0S/8IO20p/tdsYgavWhu7gI6Na0+CHL37YFgQaF+OxMo8n9qPm2Az/Rgw7eRG7Egd7tzn4xOmSTXXGOXGq1oaYfM3LMv4BQIc/tm3MQ7uUduQz4rLRDXFCeyVPQxPbQhOwrSvzrt3kXtkXTGxjR/SFRlRWbA507Kxqaq2eZatjL35FLqrwnUYqL6DIy4BtZV8zccFsVRWw2xjyhh12ZBdy1uFL5AZCm77YEbCtHWfZO8+H0jf+TbkOfCNXA9EdX5NL6a9qMjI6HdFlG92SwSVmHb9tK5dtFetV+sTVqFfVoKfJfX0duiMnsT3W0fQF6qYrckMTXEdvIaO1yNme+TcOazcGb8tcRq+A1Dv2hP8oV8b2gMgL2C/srcY4sx6hpwONODdyMPXQpky+VWwAgsueXUc3kRUGodraaRIr428HjvjubTH0nTzcbvl62BT5Qyd6oyPyX0J/4Y/tocvEPrQpM2agVRU/rjpz4NHJ2y1xQVDK0AU6/m3gOxB6hXHQZFy2ISM0B4Q3AAmkHv2Zm33YtKm1SW2adVwZ06Nue9DbpVwd3TtsxCbx6TJ9waU8aDbmU9bFTnwN0raKOSKuxHjobCU7YDVssPcYr6y/K+O9EWfbyh78dtl9C67BV1UKiCu6A9LBz1794N1liyu0iYFtpcz8OnTaHrISE0Rol+/h3/n9Eyirudh/n5T7l6WBy3rW8U+3qxPPK3bnHebAR1e6Z+4PMA3+arGrguaeu6niS8OfG7gs27ud5EAn5tvwx8OmDT2Jr0jGJ+536Ysw28pann5GRpm36YsNtnV+etKF5/Gs46HPIX3ktBH74t6zoXOPc/rDlzIQOtsqbI09ndwLxK/wzzXD27Vh6zRP2n3U+O3TrVmBa3iwOf+YAgc17ECeWpNb6eGbr9QpX/3tL9KJe/dpVrH2jHmK3C5pI96d3FpZx1dy4so8LOLVVPKGXuDy9iq9l/r7TXVp0mNXXYtD4Kb76V7ijItwso5Rfdr01f3Xmn3S9XFV06w2fDHxgPX9WZgMbmHsZp5r7iRZ67VrxY670wN6aV86Jp/oMbTTgIdXr8OqafxDjRr1x4zB+co4WuK+UjVJcCWm8bMRC3HlH0/YVhV+Bajf8UwFo2buqx0HQv/Eudc0N7mkjZ/ICY2IU355cwXvp67OgWmHroM3cOLeGprWZq3k2Mqc28BrHNiWYoeNjdqvjZxT1/D/CR/cSgfPV19/zZHgpsh+n18AhSW25jerH9++l/Gp4mPGP4Cgum8Mw6aVn/aw6OGb18oz5qU2taVB0dUZ1xxSLxxUT61xsL/pxHgtaspfVm5//UrrZBFGJe9zrplflJ3erbpjzP+wk7sAABAASURBVF+TC2WI2l9eqe7v5Nd3esfhKaYKe3T661/16t/+TRtGiSsK2zev5Gf6B2GGjIav5nsORJ/0MJ+YSGfYUYyBPXyAOai8w1Cqg34MPg9yfkXCEZTt7aN0vwhGjcse1QuHnQVvbEKcgkTdKMlTFYen9Qq7r0/w8xAKUYd3Jhnyr0UuDMYAbhgXQLnoX5B5YXFY6b+nvnFK3+5O6ZWQoWRMBvE0SQ/gzxwSXzYx8tLdouskmYNvsl6ZhBqRiLfQcADcvZEr2xATexInkUDb+4vaD2fdz3cSPtfpTg39c5s0c0N+wo7CdnXiJ2kTMk0lnypatGMfbYOPDxP8xl7b43B4HBDTB4mm5TTk28hjkXgkBp0H0+gxfQgM2UjOVCyjFGv3QmMhYRJ1FsY1h9swGP+WZZKnJiHTmJQJEFsDkRNIwufmFHsuPNRP86yZHGgsgC4UHBBiIPQbMYoJKzZm7C88/C63cQlPIIvtdstJGznw5lMNe6gEs3KjqWmW6McbrfEBnqqmeVlAe/RRUa7gI3vGNgZCB96GTvsV+3BV7XSnzgKzschukRvkjW5lwV0TK8r4O6GrNWK1i0BskQbb0SJ+qX7QweQAsQ7ojL65OdAYH9vwf4CBfPFV9E/kUGNcUjd98Yni+XPF3vS7FT5sPBSuKup2qHcy24rtV2K4EbOxaNJV5F8WmokYBRp6Bhf06WtVCn1iDfmwla9UKQblqNNQoIhLY4xSxl79yst+IftXytgHIgMZ+DVCwvcp/Bo5/xxPInHAPydJ+q3k6F9wHZEfqg7DUw7Ev/rrsOanyn/UpheysuAe8CzmRT9r9Id8fib4RZWXIYvEX8T0GxBFV2CIihEHDMSfX39G4McRSL58CgfVP1N+KvNl+5+R+0fmPXwcNmbujco//nU8KwzO+icEDQH/M77sXx4n+5fT/iuil/EO/CO6ygV5/DiA5u2T9wj/jnlz5HnKm8pbEUyeyzflefh4vi3eF24Ev7iwS/b+vvUpk+k74mVbxTPzwjtC3lcmnoUDqYsrtHZiRIOP/aHe81wOjOdtNlqymd149i9i11oh9wMtrDyX9wGp/xTYH/OFNhspKxsgeR9I+1P7g7M/8KX/gPSlntIOTUDjNSe1gLhCE4g/NJ8/U94x4KvW8Kl4X7kCq0LbggMm3ivtXZK9l1veI5Fi7+3EZSVO4QP90Sc427L9jLdr6DDxDLLoC10g9QN31NMODAl5J6ax16nwCR+F7IHVkEvV5kvWenvXyhjmHTLvaQdP+I56yqoJFPmV8Wdc5vhf2Mtzn23ZHoeQkRl6G1psgkmx17YgUq7kUcpAISPvq4HIzCFlythzyGm8s13ZEIs4a/8J795fssG5ghrQ2Rir1jTPy/AREweNZH24uq7srzTGemol25qZC9lI2/AxPB2FGe/Uw3fF7/RfiVtoW+186W9FXeZH+Etc4A2PsauqKWuM0LGDZOhTr9aUd9Gkzor86JyXRZV+Wbni/4Ivom3vOHFtbCAu0FKVjf3LPA7n4pPtgYsvgcg9s7+xnE6qttsX/Maewgqkf2Iujw1o4pf2sBnnMhaRWdjUb32REfppnrXMy7OuxGaX2yVL4UmsLuxbiCv6ruxTxFea43O0oydjf2LvJf2dGG7EemUOLfiJRKzZ15TIef/urYSfWSsmxq61Qp8FkdjGkBU/9dF1x75Vuanjc15navjUhSpF97Sw+Upf6kL2YB6Ku5CsEMbO1hg3eNMfO1MmDhMxtK30T/OsgL3PBXtIUCe/go9u3a7MkVTtnSb12BB5iU/W2ugJRP9GroTGth7Zr4zM0FfDrhsEh7Jh94ZPkZNxuBJTz5MiSy7Chf8RBkzMtcQ6sk7LwubyScNOW1d0PrJXuMKfNSP8K2MTuZm3kJDnqzb27GJfZ8+ucCd4RMs283HTlbkc+eHfiEViv3HomDGTYJDQ2UYuxxa7JKxMaVu2Va2Jb+WKnIoiGqkHYvNETlQ17FmVemycGJ+DNmVor+RjH3m9KfSpxy571xV/wxebs0amr8do9H36sUuRceBDF/7wrcQv0NG1MR4rcUw9tKjCzo0xiQ014hR8+vvQ5bEvmvEL35k9ytRjV+gi73qLa2LWEh+E2vChJ/2R0xjfva8Yhyt6VnT2AbucTXbJNvaIMvWS5EET3yJjIrafwi7XylVVssOjwddagd77wh8fIOCz4+i81bGFxbDghVFHb6uSvbeqWsgHbMQmsuY2o0jQSMnh6NCLK2M2mohIHDpj4JufHRmB9NvYTCVt26pnvZ14bDouG0E07L2kOj7R05Gd+Rq7EqPRwVf0USCzyfYzBGc7BTq6WmNOYlMwdr5H16Dv4AOFXcGmnvJTsHe+9F9v+W14ZvK/k3sL47eBz1piebBX4XuX7JS7vx1fkju2B/7Qm3kvro2xosDmaayf8bmqMXRb0My7aczjRt4FH6Rd+MkxE3nZpjxXMHToSV/Hv6pSYctE34V97X7dZdGlwg6EyyEGQr+x3ljITP4PPaVPr22sM/iEkI7NkRPZOaTKmhb64FIGIndF3sb6lnZsSmlbjWeGqqbjsvd42ZZdY82Mv5nz87JoXmZdc+5Ef3iqsBV7YlNkWQ5atgcUsvf4euBjC8sfbjM4YIwOmz4+oU2uTfDkfrYxpjm/uPBskDWi0PXEmdPj+7fE/CrIxHmqaiqt/arpflY7LZQnzdx381u+M+db7TTLrSR05JCSM0h97sqBJlTjsPGJc54n7g/RfX26cC70qPyF3yvnT4sX1dbki1Ss9bUy5o80OHit8yY9XmXKutJPs4DGeVRghe5+PilnaRfkCnypyTYm3QDciXOe03KnM3bMec6hf8ROll3KOD89vtcddE+cwT0Sl4z/spwGTgkvdBn3M3rSN7U21sjk4pKx5J6+IDu5g/LBcj4/6nw96w0xXrmJ1Vx69devlQPjNjdhxj52jLnIvXc8h104hC1s3ujk2E7Bi3YnNrahx2Y5KnZI3kK4EqDOQHd1veP5583bN7pcnkbOXbkn5J7dmUvff/sdzwWPWvC1wwurLozDw92DOvPp/d/fKHGNTy70IPOJnHl3edQVHzo25DeCe3UtnHW+X59kfLmydrx//46x5RC5SteyztDknPYeXeJwfibJctCc/BY+zJxdTfcn+W7WO+ZzOQZdpPObN+nnpPkr4GsUPUgsCusPb9Q4HK6a1EfQCkXSE0F+/+Z7dezNgdeFBO4E1CiRMJSJZibs8urVGOzt9mB09/U3uvvqK3X6xE04wb6yaDwxWQph+U3klmSX1Fzql1VnAnv38CBPkxoDPpEknQXh1Td/gajp7fc/QG2FN47m166FrVlsQztDv7x+rWv8Ab+ht+ZF8/29Jg6gCz3EXL1Zd684aSfgV5LzzASyLeHXin0dv5TAc4j2yMn8OcEncUM3/eUbNQ6G+1R62p4YtlXLX16rvb7T2qROIgx2Yvm0IJOkfkIOwZHKujJRhB0n7Mpk6CxShb+JaZHoVU22dSFhZxYHsSgUMc5NZMSxNYp10JhkmJATfSjW05u3MvzT6680QWdb9/jZeRHYsMvg7l6/Uvys1tRJrIbO9tUrfDqpLYuMjTP6pqkRxwttqXOoG9qM3zzNqtZAEiXiNcHfya3AwoP+koS0lAPhjF03jYD2K3QbY9MiQ/SBtvdStFfGW20SShTagLg2dNimFpA2bDe2FjEACS0Pcsg1MtIOdGhyM8khc9ob/Z04pN6xPXEzfmpUPGRujBWegdokciE8hT2jHPrDHehq4Id+bMOAIGVbdQPlor7ddKY5wFn1AhvNQOpdGw/vKN5l4JdbKYBA6PaP7VHpmVf4YO9tmHVAVVPDtrg1cLJalUa7oAdsSoFCRiP/qI5Pjy+jRh86NsZjBTbo5NJGDNNdNmZZG/Q2siiTc/rcFf8ZCwVCG4B+xCz1wOf4gktfIPVfC+EPJAajRBDh0DNgPx/CpB1ohO4G9ou2cu3jRYRovKzT/PPz+0eA4egBNP2nRz9z+YtwGBhjvwCQ/OhzyBsTNh5CkXl3QObTRxCalwD9L/1g1sj5X0r/W9Ch8xeP3+HWb6H3Txn/9SJAroz8/Fz5W3jzObkvcb+Fjj+aDPx7Of8+Mu+Yb0f5UefeyDPCAQOTZwMqwVH8Kz//Al0E64sJmL5fZkJiY54/7J/nsa3iWWs8H+kfu2zL9o+Yoj9ge/SnHrD39o8YbojQ5LBi434TSPvW9fli5I15NLrBZ6gi43iO/Ez3xyjk5XaYeAQ698BA6oHIednWrd+JNZD+AGJuclPbofM8ugPvDuPZ+3gWv5H+giLP2htyQmrG7IC042dg5T10wy7bKmwKrhNP27LzEEq4eB62rQ6duDrt7cYX/hV8lenhA+/GnHsJYHG9K3yBl33hC+Q5f0CrZ7rQBsIfqCrZVgEbOl/2iSvtgL3b0rHjyvslXegnjrT38br5soc63QPCG7nxB0UDZ++y7J0nNJJlW7En7REL4pG6Xlxp2/ARr9Qphm8bdgRCGnz2CNIX3AEr7zcjtpRX3nFCu4WISuwLUP3oE974jEr0JF8kLJW92xB7d+D9+iar2JeAYPhSvJvVLcZ59y7a4ipwsZMqHyTSpgKblY2vPvKza2U/po13ViljOeV9vPb38dAfMgz/UU/sUt+wJ2UA45N0vOJew0azKzyFLGqMJXsM9NjmtW2jvfv6Miaxw9BceWfeyBWqw95OxbaW7CdAkPUDFDo09GXeDj2MUfB5zO3kdGuFTfn0IafxDlv4Mc+Tko8d+1s1Jf5X3s1phhj7Vso+RNlW6Hb6DdGbXLtcGtBBBmPs3YhpuCzjH9uI4Dt2pG9lD6nTDoPLbIQ+yi7oNgSApW/Ywf5N5KevsC2d2XO4Bm+xGXinTmzS7vibvsgN2JYjk/wLX3Az+ynRb3Ru0OfdO7wpQxPIfLti34ZczFW5CXOGbfN80oo826pWmpeJmLOPkzZxMLAyj8Jb1G2TXxdlv8m2zhzQxyaNK9GRtiixlN9YSl/47h/uFVnlknspvsX+IUemvanwIfjY24n1EImc0HVsT3vkhqGncRyExz4bQnDjg3PRGZsz7raVenCBM3tl4RH4yI4+2+jHtioFL65qjW8NX8O/ITdlA28bMo/+6EglslvBTyNzrdrOHx052AQ97IgvY47hUydWiX/mSWf8Slb2O7MZ3ImHwIlrPH+hvwPVSoX+Dj8VUd3jRyX45ISNz4xbNtF3m0sppQ69NWRgayvTlmQ+8BS4ifViWWalnjhZ0Ydl9IurKDt2DcAeUM+f2Gc1eCflMvKcfIutIGyr4zPVUdrGrpW6KJl/z30dGZFT5OeVeug2ygbtJtvUa5R8jfqxrkysccLPHfR8Re/KPIhfz8hRyX1QmudFE3tbe/wKsTV6q9qo2x62BBk5Hd8DadOVYtDdsa85YUPhe8D2sE8y8nf7D74JfX34bGiabONf7OnKZfu2LlYGjE6PAAAQAElEQVSag6axzvWhW7ShH2OxqbU2aPKVsV4Z/5Qbzxu5JxzxCW4lDqGznQKd2yg14rZX+00unco4jvxHZnNTazVstVPWYEt/OG1swj6bEt0lqyp+d0rrwiFIbDlsWJGZORQYdOgVV/C2ZRctVCCzEyvbHNZdMCv5Eplt1AcRXx06G92Uwp8in+3I+QDSh3r0dORu2BqwrVz2LqMPOWLs15Gjxbi2xrkH+MTS2Bea4MP3UkZHbiD4A0JfxCMx6MiwrdZuPjJPinZVU9aEyE8dB9WxL7buOdOx5yrbGv3SqIsr7ZXxbbd8sE1fKbroRtdE26MdmuC36IXeNj6u9G3I34bsTt9ua7iJKDZLloDwZv3Kmiqu1kp2MZcm7g3nIYshkPlZxz24IxvbeX6yrVZtgG3lytxLrkZuoN1saoxh+rP+B3/IKvRN3AODM3ptY/eK3g1YZXC5h06M1+5jybb2Nv2yXFYxD6OjqpTLLqU+wMV9cZZwpCq5JmRvsq2CvrUmupQrMmxLfKqalmlR0bA97BKXTSef+TRpa12epBOHbxdvunDqep27VNZEf1smeUbnZNUyq5+w49S0NcYTcOLips6c2TgT87nLTwCHlHXtur555JzsUU8/vNPl3ZP0dFUD37BpPa9jLl44Y0pfw5C5zYzdIg6qxlnclblpaMVlW4nz0MX40QArxb+Z+HXyZGENXeZZp+WkavgXu3i+WKHP/H7ivC/P+7Yl7G7EqNMf2KA5TYv6ZVOeYRbW0RPnez3BJeeM/xvzaUZ+wFUqoEvjHp167uV5pkg+pj3sgreh5+7hTqdXJ52nTToRV87bzLlcZ17FxWEXXdakhx9WXXMWxyH0+d2jZEsKCNsuym/sLvNJE/5OxMybFf9tyyW9efeDJsbsAfsf8uxj6e71A8d6u6zCnq//+lcty50eOWju3OC3K4yPm+rtpsbh4NMPj1rfX7X+xxt1xi3xu+K/50lGCSL3nGol48dDzhpf36tOs+6xpxHHyI1B8zRzGP1OT2/f6T1j0BmX1998o4evv1LG9JFzze+++24czJ9OjN0ZouvTe+VkOL8e3N9iOMm0UZ7//h0PKV2dAX/64QeOPLu2Sar/61vdcZI8nxaJk+T1btJTSfPXr7SRZCcSTGccSiIS1Psogv6Rvo1D1RUjlKtLOficSIA7DkYFjTpIoHPzKA46C7rlL39VTsBl6wL/FTB9G4evkXe3nNSqZGgHQEd2DxvTTkd0zvC0hztVdBGY6//zLYvXk84MPqwageFQN4eUEweWy/2D8n8J+M3TWAi2h4XD767GQpCgTiT+CZsX7O/YFNueFpKUDDMT6vy//652lu4vXdMqNQwxeo2yC7FYsGcl6ckJMPvHNjGXeokvaUZ2xsiEJdCY8Ibh/O/I3qChLSbW22+/pdEH/cS4XHn4nXjRSjwLmdH5xMDPp5PSd8beMwe4MEmtdH33XtfLGT9XAMGMQehD90ScH6FPYtoYok1ZvMWi1b6610JML4xpcqeRsJHZsLvQtZE7Qn8WhEzW9NlOgWnIQk8nJkEUYxibL7fxsHe68E8n7MaG0MGFBV1F/CcmyZUFRSG90VcRaRfxC6WVBSR22A77gGme1aZJAocJ2i/vNjF2G/EzMjqLRk2zAo1y4DI54ROQHIj88EdbSoTQtevq8X8gxTBtvHRd1bB7Ax/7Ibz1HkWkBG5tdOAIZEYs+IjF4GMhDVVkBURfJnkgeBWIUdm/XKUAUsg6cHTbfFFVxiBw44ndRmAjvsXNp+ANWcCtFFwDD0lQmohl/rTThm22By525OEmN5fUBzJf0OAMbsWSIP55cMYqcr8gqjNmn3Z1xnYAD1EpP/S/sCuujJz/0PuztdAf8LPEfxyC4SrmHCXV/5Iflkcd8Md14IjyT5Vfsv4z+Rkxz+Sf6X/u++NXjrFL+VPWfuTyTxH+2fdnBP6MwC+OwJfmXebbS/jFAv/bEb6Mwk/Vf5njdmT89rS/TOKvo7Kt1ia1G9g/50P6PwX96LJD8yP0jxCh+hzshNKnffr0guBLec7JxSfUuZ8GPkH/TNNGySc09o5rvEPmmbmqeBSO7OD7rS7eEy689F+18S5yiLBDc7R4fKZqPHU1TTyn5z2o8wwcoOtnPyvvjeG5clC7smmX9sF0yEhpW/YO0lHqo8v2aBelbc3LrIV3NtuyreAP0O2yfavtRaKQWnTCNGKR+gHpC1SZ2GwD0rbRh/95/wjtgbN3+YQE2lUT7yv2jjtoJCuo8AWOenS0VsPueU6eU6c96kU9hPpwOVUUJZaZE7aRW5I1rsjuvINsvHOE5kLMO4CTMv7YO+HKu2w2yMJU6Gu8VxX6NASFJiAV+Al/rry75D0+8pIrLTgOGTFFUAEGpIn33WpN0Re6DkFkz8ui5GGI8q72xLt33tM33k+DC9hWT2VMGKuqAVNEKVf8nZEf3yIz/k28K2evwbZs+NFXlNmwTn/GKptV4ccouUw1Wroi58xexISPtgd/6ldyNPhA7Iu9ed+MzPgj4tuw7QJvaPNunn47+tFCf9o977lA26SGyuypFHEXYOy0rdgWn2hil4YNthEyPoo+m7b2yy7ZO1/yPpB9pUEHielPfV4WPbH3c2ZP5cL4N8Ykvs3LosQVUvZhmPfkib3Ltz8tpWrFHFuAeeT2kMNaHJ+XeVFLHuCPuE7sxWTMLxzi1i3Ol8uTJjac045dhY6qUnxeP1pzSq012YnhpsS1qoEr5ZqX2LBoWuZxEJx9oif2aTbim6QJbSE3OhL3K5vXK+tOlWUEBNeQN5EvK3m7kXcNfYHEJ2MsdFfbbYCF/GDgkB9+O9/BSq7SRM6EL3bOy0J8Fl3YywmkT1yxhQHk00fsVsYhffHdxk9sCA2pMXTFpkDsiF2IUOqhWcnJxFZcKRO7eSH+2Ju5UK0NPfGzkN0OAD/PE1zRorHn5zJtIdrKj/Bxj+WmC/uhgTPlGXvDFZuujHHmq7gK/sR2ZU3I/LpiW/rW7aLIrtZUFXsyjhfGcsX/TZFzWk5K/Ds6ESU7FljNoe/4sAEpo5k+lyQr10q+RFdKPeOuii57pxFXbEuzZx4SY1CyIyc1yQ4t8UdF5LWW+AQnbOx6/+4dZewQF0T5ZoJ2gCp92btch51pB+ydP/VAbMwh10qMAsGF397p7JRWQ3cgsVkYz92XQscGrMPW8G3M0zbiuvdJlh0fjlj1F20R86uSn9EdCL/tMe/O7MdSvdGT49ovOzIjf4X/gn+bGvYlRp1YBkJpYhl8oBOTTt+W8YQ//YEOPr5QyCCKPtuyd6gq5HdN+JR1mgb+bqNfyDM8sXlj/CLLDkby+GGciGviW9hS1WRboYuv8zzrxDNB4tmR1WOERD9ffGyjqw+e+BCewp6jHr3hsQ1Ph0ODVlzJ9+Qv1fGJfeFPrNFwo++D3vbQE5rIDN1OszEfrmr43rEvuCGMr46ttllf5jFWaYNG7pYCMADH4BN6EsddXlVTLttKfcRGGvvBkWMbeut5LLoiCBu3kSvhWZljK7HNHKIX+mPeOM0BiBllZGYM4rtt5PQhJ+2xHlyTQ1GiIeegTyyiK+M0cf9IOzzFGIjLNv7nWSjzMiZugx+0YsUAx++uVjWeXRtyqjXuDReduS+v+NHI3c7NYZ4XTfOk2HTh3rSylqHm+WMjkU/0z9CurGc55EUz+Tlp4p5xELdl1kR+bYk/rq3IurDub4xbaBr3hRX+zr3HNrE+4ocl0EQHbGNM4ozjh1BOqXF14rjKZSCIPsY+8Xlk3p4PILbGd7dSb1afoJ2b7jgnWRfrukj3f/lKd5yVmdjktzoLuhPnaMnHznwd48EafyEmG2O+EbMLh5RZ+zfO1Nb3T7oCF2ClnXrjwKhtxfMMwKHg6XSnhZjNauCspWbd0Z7azDp/0RPPH1fGY+gkZnm0y59Dfso/yLpfVBxUa2lSbLRlW+KT+/slcWX+i8u2Kv6m8xlKC/eTPAMRJL3h3OnMc2Weqc4clp5baUNHyy9fMv4b+kMn+B+hW7nH3d3dj7xIO/l45dkgeiPzSmwS48aYFrrjwxPxTz05dqa+kV+hme4WbdcNyR1AQ5eam6ot6sTPGzhJM+vSPed9dzwrndAN+zDJZgxpfPfttyp+SBWo+TQxvl13yH86P7Iun8fa8RT7eb6DAgKUjYr0BC5jcofsoev0oPPjWaflTvlt3coAMIbru1Ub4NU8E0zjVRQTNOPrTKxc4MmXaSktr+/U/r9/0Q91RtZ7+B55TngaNpGd2N+VuF84433z7XcigTkPn/XXv/1NRZ4VzpSfVvVlEj2qahD1wRS3JyYqvsutdPq3f9P9V18pk6jmWbnyAH399g2n2NJrTrXN6XVngqFZZmCSyJ1EuZDIIokfXn8l9EpunJA/UZpJu2glEEluETyzWAzA2RDPD6+1cfj8xMR6RznssfXuP/6uDZkXkiW/oXxi8MLXWBRW9G3IGkHgBp0XqthhDqWv//6dnv6DYJyatv/1lWYOgxN7x0cOMpdXHPoySCLQHZ0ZgcdXbcSovTlrwsepzUpQk4g52DQ2j4dIfJ6+fa8c9l6Z9Ns3JPHbN5zIv1UnLhv2iitxWb56LREb8o9wdd1//Y3EAvW0XsT005VBvpDI1zfwMlDCvhW/4tPl7Vstr14rY9HjHzAzJiZJcmAr4oMa+i+o2FTwBjfQXcR81rwwASCq1iTkGn1Dzbwoi/QTkzwTYciFMWUlJvCX2lhUfJX8/XsZ31htxp8GzyKSyXfhYY0BUuL4SAzyIN+wLweKwW3xnUU6N7QN+/XiSl9j4SnszmQhQMRqVWuMA7QFPgtBWKxSbHM1HZerFH87C0vGxbJy2eDpO+PvmoUVWRsxb8jrOJ/4hbeDT55lvDbsXIlFDs0jI3QHxK4NvtCMOrShia/B518xBYLbeYgM9GkXMWVwUv0M7Pamo5Mzhc0qQ74SUjKGMUhf4pAysg1NZ3J1fI49/aZH8B00wSV/hHgz3m6JBw0IRt+NJ/zxITe3nrFFLiQfPmkD4bGtnngR28KGlTENYYFvVai3gm+FLjGM6EhsDgD1m312/2/BuUm1S7Fzix/g0g504kTz+ROc8GkH0M915KWO3QjSS+gvcbB89IFNWVg+Qv4Xagz7/wvZ+8JUY/sBL9D/jar7nP1v5NBHrhxjl/Kjjv9JDXJYgf9JPv/p63/pCNiW7eFD7o0HDMR/0a/DB9vDN3svD/wfwi1swjgN0L/w4vmn88w7IPXPwD9ijX2LbZ63PsNYPMsFWmuq1mTgM2T/6ajOs+XGM7Fdw5a0X0KQW+JGvFI/+lK39xjkmdne68EfYO8422pVss0zad4JusLT2v68K64q+m7lePfi/atag27H07XzU7Gt8Nof+g4b+81OcW34ZnvwBR8IHV08Gu83rOACNu8G8NpO94CesYXM3nHW7Ye2B4W08s6DsLEZl3eQK+8UG3yRGRLbyvthQQII6wAAEABJREFUw1fdro142rsEU8b30Nsefk28T9p7f/psE4fi3XEapW3KwB4/u3gdv+oaW7RfkYfp2LUC24AN/9Jr77ItfqiP96Z0YLcpr7xvhrSqYc8EFUgQeS8ZMRnNjtt5R9xoabzrpf+lbx0/09mxK7KmNg0fsrEeuo6+UfLuYbS4dn92XFe1tsMNH5+yj5GY5z26VWmCJnjhh27XaI8HksgTdiYS6TR1bMYuG43wZ7yu2TvBv9i4YeuK/w1bA3ZJ1rjyfhzZ9o447LStjTkUovTnt0Dja0zIO2bHz3ma1YjnzJ5FI7dDt8HTkD/jQ2Rt6M2asWFD+pNPK3ZdoLu0rkuTLktjY7ZpPU3aWiljGrsyZpEX22NHFXZTKWyjwG/GCztW9hCCW9FxZq/gzN7Thc3VagXNNuSFfl4W7C2d7k64b/rgx5ZsGl7gI6oD57Jie3hic0rbKVTYsDIfomvFNyEpMRFXYnTAdnvf3bAvG40rm6DTPCnkGZvImIhb5G2MnbgSQ3vXYx829DEfl2UetrXWFB+v2BDbqrVxuHBNDLB7Rkegoze0E2Nebmoq5GyKnIW9KtQpNAERgzzrx5aBZ42paqD3+GQv4rCx8L9VhWz08xWXlJzNGKdjIhcadsW+eNNo20b/CnmX4b+wiRxZC2MS2WnL5uOd5lbPPlNoIrfAhSdyRxs59s5z4FdyIBB5tsc4ZkzC06pUJieIDUp0ZR8q+OiPvBEL+hwaYhJ/4kf0pq9nnCxFVyvkQBP+xHsmpqGNLNsRpxOb2rajCugDF/pAdFR52JcORKUY9rWMmYq+Lvug2WVqJNuOX8m/FX+v5MK2dmWs7VJz01QT8b4iYxtyQxfbclAXejtyV/rX0R++wPCtlehW8jQ+h34ln23faE3fOvIw+N2fyEuubsiMffXss21VRWaNsuHfNM3UG3oM3W5j7Ovk3sbacCWfbSt09q43fZ1ARWdsC51d2BI/d19WYtKR0aETV8rQUeXTASFz0jQvsiPX2LuNOWRkVTXiFh82yit9qwrbB+Ptq6CJ3NZKdkGz4cMuO/jo22HTRO538mZlnALp79hnW405rdtle9zP0uzYnjlXhX2I7eRkhj1+p39jLDoyUu/QpowdqVc1hTb1nsMk+MtNjZiHbiU+id3e3/FxH//Ml0BoBmDPKF982VZj3BK71tAj4fuK7xvryqKqAiPaKMUI2+Asu8BpXKmPCl9VTXb6TWv/GNqN8U8uXMnr6y0POv4GH/tXYtnxO3CFJqX9QcbRjs8Be+8LPhBN0T0OrBmbWD0okBlD7dEasQl94VdQkVWMSeIUXOxIGVsD9Yk/4YnN0UdUyIUGTDQNiOeGPQcbsdxlN9QndpKJw0Sss4ZciUHH/9ZKuVLv2Jp8yL1rIseqpp0XfEUxhJ0xELmzwm9b+1p6UkOfbfxLfm+yrapSm9qo29bEuhzchA12CeF8uoKL37k/d2zS7dpYS/Mck4PCoGwP+uDSThw6tu33WcvV1IALfEUJZszj5P2V/I78qgordq7Apn7zZSWHN3IEo/BweClNpeLeV/jQm3SdurZZaq+I9520Lpu8SOmfG7hNajJsTSIHTJsMHn+SuXGvbpdNdUbnI2c4OR97804TNOv7sxYU3E0c/nHQO9eEjEkbPB27l1evNBOzp3ccBkKr8HDu1VmfLeYBuqq1MRYT94yNGF6Tz+AbcahGDlDffUQ/PhM2CVvv718pa7xs5VwmOZcD4S6pWqnhe2RGV4dvy9xA9gw+eXThPGt5v47/p7beXrT+8Kj81m0OsiXLZVXVgOTcBJ9t5YrsNk0y/YHgor9snRnDRkxXzs66VrqIPX7NJyIKfegiBckql+wmXVZdiW2ejVpNmtus7enC2SeHqTy7/cChtWTFng3auZ20EUMGXAIv9LqcodPrr/+iCf2tkCsNklevXyuxyFx9/+aNknt0ccT5xFlgl1W6O90rh905/DXZUO1OF2JST1J7arrzJHEQvF4794dVG6V5rhex7RmjHMCdpFf/9krt60Xbqat7VWFb9L3mvPaOA+2M0co4bOTH25zFMQ7509U5u6wTjrd7pOyjrPNsLX/9SuP/1gXfy+rCKZx4AtrbJz3+FXpw2qT8GvL6aqFi5T8cTn29J5h3k+ZvvtITymYeeImAAjkJbzyY3IF7enxUAr2h++4vf5Ew/MxJ+YUHaBp6y6n7+d0beW5asCW/SbzA14C7u0XTwytlcJ++/2EEMgd1eI+aroLmEVmP7x9JkPMYjInD3vi1vLqXcvpPsN/98FaNxHqC9u50pxX69elRj999P+yNj/kN4KWaOn6uzXp6/04ZAAg0gGSbSFYtk+r1vU4cIF/fPmp786i6X/Tq//xf0quTikVty8JRltBnJuB8d6cn4rCh88JLwALNSt+Mv/Ny0oSsBbtXYlJ3syYOqdvDSRnA3kobsjasmJZlxKBoE0YVuMSzY1uqnRhbVj4KgaRMWsvU8KJKfYKrpW4ZOTn8tmmPIISMhkuVWCBv9GPLmTFe5mWPKZMEKohJRmiy6J+I6118YdzpiEAJ+YXwVqXEP3gXuUZi21aSNXAlJisP6z1Jj7ye/tZ0BrcyUft2VXzb0r5eVG3Sxg1nTftCH4LT3+aJSXTRCs+yzCr0Br8hDxIW/1UrfuzGScaWQGMxbcTWFl2ZCZLtAeIy0InxccOwiSMyg6MLnvEt25pYJKZ5Vm5KHV9ysxG8PTlBeaOkiFQAmo2JmxsoyPGxwVOzKQPYSXP/0G7TpPgaRGfCi7iljgF8rHiQ+bbSty8Kq2LLoLl92diKnBm4oX6yCP9K7KP7mRAZKJSJc2Kd+nPf71Ex8fiCXNuKbYnjlljrw2XGK/ACQzWyAlQ/+0kUPwcvicN/wEv8H78ezw4rU/8SHDR/pPKI+Mvyj2TfP2/Lf1/PEpuX3h314D8HycvP4f/E/RmBPyPw5Qhk3nwKX6b+n97zaaQ+1/5HY/Q5GZ/D/ZzcnSfPj9frmU2KC89yeRvY8fvDZ+o/J+df0R87PoXP6914Fs4zZeAlRfBXNl/yUh3Yn+c2dZ63D7qX9QP302VsOmL205T/aK+dO9gHrvhz5d2kqsne++y9/EC112zfaGLfl6HxPrrxjL/yPA+LNJ5nrVzBp0zfhfeovHcEsgm/vYiZbaUdutDb1sT77DxPKt4vaILebeiMzYe86thIF5/aiagJnMnFlXeq65Bre+D0yWV7YDrvOalUlabWBojLwMQ7yIQtrdWzDNujbhuK/WN72CquQ158iq+BjRjRpaPvqOcdKGNi+yOZV95nolu8MY33UMbtyoYWAvh02PN+m7yhevvYxoamXNvNJ9hVrWnh/bjwbyPugYn3yuhO/aVNUuzYfbU9dHVi3g952q+0g6pqsqGvnTabYdO0qODdKTXeN+3ItbJhmxzI3ImMM3nRiHFobSv12JRxuNIXmoC4bGtapjG2HZtAPX96jJGVvZt5noeczNEcfp3ZoBvvuhbv7eeRF7aHbxO6W5uUd2PjR+qB2J92FNgwpgJE9um0KH9qOGMz5PNOn/fPyOpb14h9K6WMWZGzLMvYGB38qaOzs7FX2a9gbDubfxsbrZ09g+amOsaKeRXfsrEcf3QzJbjGuA557GvYlr2DjKFJEYqXn07MHsc+z0WJcUteA9kTmOaJcbqOmIQnfvQYn8ZHEOGSTfxe5HTsiy3zvPs5MQaBZZk1AxPyV9bOK74uoSEGZ2xJe5rZk2CfoZApLptxPi2MSRt6QDFm+z7BhL2JTSDmXYl94h7d08jpbeRHfDuTP4ErezEu6/7+XvFrQ1e8CC50+RPSF+5fjTGx0xONO5yI7UyO7Pr6kL3Cv/eSAYkBPNFTjXEDfBu7zlzLmEVfQ8YE2JZhzthlTUx/bBd4xSH68lmIT+wOTWJkE2/6qzXIOmN1UXQ+jxH9sTF6inrwAYjx+0Hpi13pi/4rcyI2lEs4FZUyi0X6AgPBl23ZASkyYleALjlfgF2o6QNoyrYyTskxqkGNva/4msZGzDq5WNVGHgY31jvyAGaCKg4D18GTvqx/Ke1o9NCT2IS/FfanE7DpJ0YRQE3ODzjb5M9V8zwB5GP0QK/RX7KhBOoTWcYvY+M8LTqxhzjPi3K1Vvg3DVkL4zSRd/FHXBNjPCPf3nVmjALxL/5XGSrJ3svkUlXDvnXEIvUJeWIsINLLy9iTvuRkYriRX7YH30GX/uRx5IT+wFcVVQ+bt+xBjThJtonnplythQbNH/Xt7YLf6E9X6itzeeTayMfQbMg5Fp3dt8i093poJ2Jj7+2OoMfxJ0l3Hhs78Cf3BdtKXlY15erJFXB80iQ3sBe2+BEI0jZxWMe8mIgfTdC7LiqjLzan/gEQQpxbqzGeGcuMXcbrwl5sVWNqXAeIa2XeZ6/8nL1wxjFjClq2GT/2dolJx6+OvZJlW0Xc4vvCelbIE5ddaq1khyblDnQRw8QxtfTFp01GV1WjL/amL2VXcBPrYdaHXaeQu+8zDyrssD30dOwKLtBv+EJu7ntZn1Im9iiBPvZNSjwiv8NrO6zEaYakE5OVchtrUCMHquKDRpxDaO/0efaJjMbaGnyhs6M/43Zh7Y7trdWQl3h+6LuM+d/RHb4DbA/7MsYnzi6WZcYG9t3Bd9aVyEsfRLAYG7s6eZX7U/yLjuhFCiRWw/aJ+VrYUNU0zQs5dNWVe8eFNTJjnbVGuSzuZYtm8itrUiDo2HjhHtMYC0FjfBzyGnEEV8gNiE5XSapx0HfleS48kb+BzfNCeLFYj8TmQj4Z8rVfOQGBgnpxRlKtycgp5lP22nMmlXOcxllP45ynn5r6XIB1ra78yWfBK3J9xc5rnjM4fBQHvPlTzet7cpf2lWeQ69NZF3wP3ca9WthoDndnBBSHfxNlDgEvnBnNy8LzFuMEH6LzUX6Z0jVrZr3MmjlNi06cvXSec3BC80J80RE9GZPM84WYDxqefTp9PfZFJgfH+U1RcfB45VkpdhFCPpaNN+RRYi9y5IlniSfm5QX+hXs24dQggk5ciekG09VdG2MyP9xr5lwLl5QzxjP8C3baMAzQOANqVSM3M9atSo/5xUL0IVJFOzMxf345z6tZj4v4pG+Ls4xVx0bbmMJ4MITreeXg96wf/v6dxniHHiMShyJPcq6UfBznVdh5xzli/FKiC7+NnChgPGFLbXRJloDIsa33j+8HUE14dBzEhmZjnuh2nRnrC3n+jgP+xx/ecaTWVFd8fndWf7eJ1ANnzW1Sw75CYDR1YtBwvlgT59Oku7+dpP/zQZpANuHbit6VY8bHofubf/ubGvE43d8p568N39rcVBsHaI/ffq/8KrkanPOUQ2ftCdNVrSGoq3PTWkgec/B6ukoXDimTyO3ctfz9Uf39Wf7hScvVWsvawkfyNgxfKTcMDUwYof/4XibpE5R7DkyX1w/of6uVRf/08CAbF+dJnqzlm9e6/vBGbrXjTzO6Cdg8gYAAABAASURBVNRp0fr0Xq1KJ5KpLRNO4zyTsqA9w3OHs/fffK0ZWRuJkJeQwvHIwjHNr1/pFfrSV7Cu//s7NZKwMXkyqTdxEZLYl8G+cFh8efN+DMYCXRYOGRpi05H/9O69CsKgMqkeXn9F0Be9/49vlX+XkEPKKwfM3VDwYsGddI9rm5TFpKo0zYsadneS5MIkXxkf27Kt6KDCAnFRrjbPymBuLLAri9XE+LQ2jwljW412t0YpdWTPCn9gS7twjkTCdTXiFp/lUh5wZmT39OFXx9Zmq7Um80NFidHGwtRZWOiWGGPR5wqFUdex84k82nR59yhlcWFBy6Iqri2yKa/kBYUYvEHbaZdrtHGYT1c19LYa9cxr1ODLpMRIOJhyxYgttqBHEBSxHPZit7jsElapTbMcaJNsy7e+eZmFSWPRcfqqKXHt+E9Fdig1SkcWIFA2X4yVaZhADi0ISt0sLi5rCBYXtLYJH/5QKs5AmDHWpxf2x46qCfpZgr4jVy8v9Ea2bXVyAE2UzFViEdrAII8NqUBg85V2gHpEhu4AIdOGJh3w2Mimnn6a+ye8gG0VP2YMAh29jbglZHFtAH0ZowHQhv4DoAcZ8U3H9Wn7wP9ciY1CnCTZ9YEaeRnHjTnqm819GPiB5EPtJuAZkfYBz8hbhcHWS7ihU8TnlIFBgozgfgQh+BlgPDImvxp+RvyXug9Tv9T/h8SPWH9i2YH7UvkJ+W/WPAL4pfLXKBqyboyHP7fmxwX5diAG3Yv2gf+5cvD9HNFv3P85nQfu0zIuBX5jE/7V4jrz+4CP5njWs8A/adAh+3PlR/qw49P24MGG/hPwT5qnj5bQT8f4t2j/WgN/TvcvlPtTsUvfLxTz25Nl7nwKNy3G98BHY3Pr+7VFfP0c/Fp5v5Tv0Pkp/af4T9sf0/NMxTNDfwEfEvdjyl/cYk75MyBwu+xfJik2hb4VT1U866T+MdBCZv8CHFqO/k/bB/5L5UH/s+XItVtijeT6mGM8899Qn9N161Ke6wPmWS63wwN/8KTdeRZOaWKSeiDtQOqBmBAIjgjtxfH9QvD+LLk/Ax/dKTu5kDJgW7ZTZfi2UearE/OULyG2/0gfBPbBT4xoHx8yj2mIzBgLdB6qA+YRNzDeo9CTZ9y8A+lmV3QHtqzrCNv16tlOcdl+bqff3v0sYkv3+KRe6Arsdse+rj70pD7IxlePHcCzrIwDJJg9+seX+b4BUvAtBOBunw2evKdHlh3CvcP2sNXebcwYDlreOey9L5Tbzd+UmBLUgMgbFb5s871/bKt4Z9miF1kooV3sGczabrJW3h0kq6AVV2Q1eKiqQzPgpsy12we5UodplOEJfVXJ3vWn3oljoKamFmht9AeXd3rbvM8TqYSJuuGPnH7Tt5eWVRLftrE7b/edcsU+ckfSyru3bQ2d2q+Nd+2dX9BubOSelT2N4GwrJQOkvOebOVHVIOxo6aLzudyIW2Kw2z/xvtqwxsqm1YS9Rp1hUWLFPkHaqQ/98EZWoS8Q3LA1PAOssTaElzGKfVfe8S9sNBayo6MZfc7G+1UGF0h4UlZjnyBzJghp9w85KzLKwxL8sDZwrUqtilhd1GnHd9vj8B7WQdcYn9Tjc1WTbbY29v0Y25rYN5nYX6hWo69Bs+thPPA1epJPiW1VMR5NrbVR2h48Qz76bWs+ncBVUArPqPBlm+/9c8p+1XKSXHpiXy6bmIlRYpmN8eSRiEH0tGqSrBFTxjRhSbwHkA+y+RjyrmyQw6aJGAZW9nvObAyvGUN4U5YnXdkofnrPXg9jtMe1Dfm2icdEXVzx/6oVHeUm0h4dor2psfdkcIlL+gJCfuFPJ2bqku0BE7RURLdM3DbRqf3akN23jX2n80Ak1raVuNlWYpF6fiklBA3+eVlG3q/H/AA36CCIXYFqjZawdR15EhmRHVtSDyQvg0vehD9+Bh9cZKf0kCLMtzL26Vcu4pZN8IxFmoH02d7pKF0lGPFFSu4n/0JfAp8pjgwRlJncuzAeGasOLr+EOU/L2ETOWIavZOY048F4TjVpZTwn+FZisLKPmF8umdgzXZYZfV126PE9dOS30bnfa7py1XCsQ7uN+EQ3qrG9yfwIstZq5FPkh+eKrEZcK34FcYP4narRofAiqLP+dvIgdhd54vQhc/hHEMJDIdtayYHEPxvrG3MofTZWDNCgCd4Y3UnCC+uAiBsUmtpM/26nbjq2oV8aNK4hP7435kSDnh4VsuxKdeRYKrZTDLD3um3ZxBKZ1+uFeqlaZG5KLOySvdPYHryRveF/GraVtrgyXpnjBF0Tc8Le6ekan4nxDHQCY+99t2L0d3yPLCs/GnOgJ17Y1tG3Ddjk+FYV97knkke2mkvJo4yJoA9Y0kZ9Ij8QKVcD8AfetNuI14S5XbZH2Ydt0EQeuqPTPvoQyAcS6EuFPJr42qibcdjUWnvum7Nvjg47lgiaon+ibNi6qmNbYn4lx21H1I8g9mRsC5uz/x2YuCebtr3zhOZgDJ1dsj10Xcnp5F94xJV6cjF6Q7sR007cQ5eyquHHqpS2R5m6Xlx2jVYnEB3eNOzdltQD0XHke9qB8NnGrvDv9BmfPuR0GbltxEvjCj79gcRgYzxifzrTF0h9ZX0IxJfH9++VxNilp5dm5INgNVBL7Fqp05X99ei0GV/GIs+tNvXQ41fkR+6FM6Ai3rBomqcho1op9B2+jMUVG4QOl2WXwlvwTMMfh1U2sqHPHElfQWcgMrJWR8aVtULM/fB3bFhOC/omCRHzUpoAN6lhR8pNeNKQyxnWBn6jrPiIbjJsnPEIHdWQgZAOGMhcOXM+pot0oTzz7BK7ztxLzxy2RqxVUPJtq0UGrc55Bimj0GYu57xolEfM6GyN/Mb2hh2bpCuxeXzzgxprwiPnRzlEPnPIONHu6We9y332yjy4gA99oMpKnE7LHfcKKb8Mebq7V2K6RX6VGrrmedG8cPbG+nXNb9zSl1yx4bfkEhfPko9v8WBVYlqtgZMW+O5ePcCfZ7WzcrD68NVXenj9mn4r9sTO3Ic2xmZeFiFEaTfsF9fC81Ceb2yU0V6hy/yKLa2hnLydGceZM8XrRD5Cc3wGB0FYOXCNf81NJ3TMkU0ekEhaWDefOPyPHS5zxvgkhllzzSpisIMh7dxOrQkDz2/f6/3bd3r35i3yTvSBb7OurAeYoxPPZxDrNJ8Y5YJDytiI2mk6oXOhZt0Th2laJGw5YVvnjHTjIDi/Fdy5V2/cA5O/EEC/qVWXELxtF9a4i+5Qdnp1rzxLXBmX1V1tmvSePHj7ww/6/u33YwxEzLK2rZwtlv/6WvMqXUnf/LlhkZBXHiJXkuPCYaVQhUfKg6VxxMaBLuWwcH64k5gc62nWExPjDKgaQWnKr6A/wT+f7hUoeLNgLP/HX3VerAzOShlj345ft9bzFR0bNiQB16dHzXGKydJJ2vW77zGnc1h8lhmQvjQOnMWBs5UJueFsEr6ry/zkN3oT7Pxm8dNYsKTv//4tujqwf5LA81//ArW0wh+dKFEl4EzYFVvym7bLv/1Fd3/7i4Re2YP57v5+DGaSOUnFeAjVA3749jvl8HMhIhOLQgOWadGJJA5/ZwIPIch6f37U+elpNBn/8Tfe2zJLUUMilkv5iezTctJGLDYSdWOcpmnWPC9KfJSBBzaSL2MYAef4RHuDp0PfLxflMovGyhNiFoD8i5OVidET5wsJQRm/jQGYN3y8YF9gRZ6wJ7agSrFN0GlcHt8z4z21WZm8E0lYrRHcTTNl5wF1g/kYgXBUKxa6JPKKPESANDpsKix4Y+xY0GmNTtvy6C9R01STZuJQ4mfgJ9lNReyyuMMk29pYIDuLV9qBao2JSvYTn93OIoSbEo/GeG3g40PHho3x6jgcSH0jXrgBfWfR7Ix5H/Kn2OGSUdCYDxu8VPd+JqltJeYNOjGWoR/9gwMu6Dt6O5OeKl3g4jsyV+wPdDoC0V+FzwCE42NbNbUBygVvChs5VGzLNjU9l+Kyrci0/SO8bShun8gbQHsTvjtRhwc7qDkJDF6CJ3SEJnaOdnAfgX584RuGSPirX3DF5sQk41XE+yMWZNnYAdLeS6qf+aTvgHQf9VuJLZ2xT88B6TnqH8pgDwj2qH+pDM1/LhyW/eda8c9p/+DDj+UcfZ+WP6b8rTCfavpS+x/R91JG+I526i/hwKcMPuUBaf88HNQpf576t6GIrsDnpAX/Ej5H818Zd/j2e/hwyP5c+Xvo+0dkfs6m3wP3j9gU2l9qQ2j/u8Hhe/w66kcZ3J/w20TgiOnnyn9Eg23ZH+BT3s7zz6e4P0b7eChMKTZ4xgMjj319+DO1SRPvDbafzc17xgG2B52rnvtHBX9NJUDxo0/wn8LHRC97NeyRosMfk91aR3yP8oYeth31o7T9WfzRf5SRFUjbdoqfBNuaZ+I1874Ipf2BJ3Jso1eA1VqN0raOy/64vvLeGzj6tzzDHw3KjXcYivEpeKMjh7a2eYe7spFz2d/7sKcV+qD8oIHGi094A0GltC2nAdiWbWpSdNpWlRXbdliHP9e8KzHuul3bzd7QHv6myzY51ZRN//AHt7P1VHddICAb7fDmndIuTbwnVuXdsMv22DBPjhb1WBg47M+7YeddoSMrIC6XB1/atsFo5JZt8MWhzpOyAXbmnT7vMnbhW95hS9kHsT14ji/bg18KPnWp3ICSbX16TYzFlff/zKmFTa/RD5290wY/M9+C73xd2SQKT2FH3t3yDnzN3gG5EY60Y+/Ku3Srhl6w9G3oyB5B+gLZtBqxQ49l5bdA0zY6cID35VWRlU3ZlIZmXhZN8zLikT2jnnxjTFMGTuyfJPYXNlJDX/hNqJU9B1M3NicHUgrjV3zZGI/kaOLb8LNaKXs2F97ho2te5pG7MSv0VzZKJ2K2YEv2k07s8yzolcw+7IbpXbhE06O+sjcgrivxuBAnG8uAK+/r4Y+8GXmxPTJTXtB9zp4K9OGbl0VV5BjOTMznxjt89iEu9CN66On40elPOzqzL/dEHALZTE4XJOlWtca6MGPnbmPGP7n/iM4rc6ax/xBbAg3aK2OX+G7EO+NRLsYGX7MRzV7E3Gb2b3awrBo/lNDZYPLeD+T9/4xN8Tcyurj4MkWrpiu6gzf8G7JF6cig7Izzhq4NmsZYrpQrduE8nw7vVe1m68ALbtr27mO1NnxOPl8YiyNWGzkA6fjEhlHhK37u40qDT8YjdqcMJPahybhkLFOPfttQS/ZeNnIqcmZyJPE83bE3ymAklhAp9iTfkgvBHXaJq+SxvnVyqHHfi8TMkRzshCc6D/qCvjM+BEMz45d5kNwaceQWurJ3l3Fa5hN7WKtIf6Rbd2zmL/OiVpNaxhHe7CM6vYyZiDuiFT9exipzYYK23JBl9cumjM/QvcxhUWKTfB5jhv0N+h55QLlkWytrw0SMJvoSgzDGp/i4MkdSDwRveEgXmXwQ35HV8Zlw0oo7NtFfAAAQAElEQVTFkkjy8IU/AEJV1jRNyvgtzKXYFEg7sqNbSNiIc2KWuWAblOE5Kb+JvpJ7w2boHt8/kW+sT+jeAFRGLYB1fIYccixyEwNxRQ+FbN+gFFxstJ2u0Q69bdacy7A7/VfyPHrih0Ss47A06IOPnKom4aed/k0X7hdVBdXepjI+V+xKfGwrvAjJR7ZHf2OcMoYbsU9ezLf2Ms/KXuqIAbR27N8Yv+vQtSI3NHfk+cx4VmiQGH2Jc7XQd3TtYEf/Cu8FO1bZu35YRn1C35lDv57ggoyttumjwScyV+ZuYhObjT1FDCZ0n7N+sjYmBoHzqCeebehKe8W/lIF5XrSQF8EheviU8tBtW5F7YX88/qRMjqzcC0IX3bZTVWzY+y+DJ7kwsV5HVuhClOHrfG3Mg5TBX1nP4lPaGzlVjF3qmeexK9BvsejwBiLbNjGV7F3/lVwRV3RGXiDxKWIDenzsku3hZ2yNb6ODr/BHlx25nfyfB1R5lHesXw+vXkF5fIysQtY24In1PXOr4G+FHshc0ACxlyZjwIIkq2FT5lvW0xX/p3kCV8qVGATiZydOY71Chu10y7byE97wXciViTG0fevX6I9vV8batuzALl9c8TP+bqxBUvrwccJfwA6dmYfX8UyXtTZ6GvMBMcPXu/s73XGgeAIa9XZ/0vTwICaKcn6V5VNcyZPO+tuf1vHnm09X9DyyUHz3JH//JL2/6j5rL7LnaRlx7jKcxTqTZ+Z1jHHikThtxGoj9zfikvw4k++JDwyalwWbL2rMnxk/Mu9s9FFfkJ/nHZuxhcHocGNelpS/8lqnRXWH/vgCf2MubeRa5B6wsg5e40tk0Gcjq2ucUT09vh/PTnmWC71t5Tdmc/5V1G3rRP5kXmf+5F6WsXniLO/927fKM118O2FHHP7h22+1ZD2JLVURuQN641vHh8jdkZJtlsDYg0H0OWMIGN7N0vzqTpBozsAUCEn5tj3OKlbmzvCXuCa+K35eM+eBiVjkN4o35nzWgNgnrieemZLzHUmd9kT8YnP+2vH1flZ/fSd9da931cd5ZEP3zPg/nO515SztkbPQR+4nhQ1ZWxOrJ87RLoxp/sHWspx04ZyxykhHA7531odGNb+tfIY/Z2CZJxDczLJspynhy6jMTX1qath3ZR25cMj76uuvZOR+89e/Eq1Ec1P+kVdq5bM0E7X7f/ub1vzZ5rsTxEVCXkn+q9BAki26YzHYMFgIurDQJiDYRiI8oowJwgOySbIrB4pFQDvOZsJcmLAr9B1H75EhnNqAidNuhMsIebh/UDvdDTmdE9R379+qZzIThCSQHk5qPCi6NWGqqkp5GTFJetKkdt5UT5vma1cOO++++WYkVGxtJOLpdMdkW/TAQ9CVhatVKcHN/037+MMbNeQ+/ft/YNqmhl0NO1cmngji+a6pL+hYpfX/+VY6r6rWlGthEqa8w/fUVxaY6D/jeybm66++lvlpTMhOn5jQUh8+U9DctKGngw9d5EA+cIXgqibjt7CXuwzj0iSb2KzKBNqQaRduWhcSNC84EAz5ttWwM5M75TTPym8Lhz66C5mJZZ8n5V88XC9XxYYcqOs0aX1YlP+HOP+KIH+C+u6r16qaNBNDqdR5EHDDSsYo/8pX5EUn4ZQL3e/fvFG1JnMP6Mi7TFImnuIPNAsxcXjRryN5saAaPC7VMg8wtMmXeV5U2ExTV3TDqgZ9fEkcLjwIdeQYO2TsgjD22JFA4/YpfAidiN1K3Du5WPAkRjcSbeTeWCDgrVYaUA38ph7FEFaVDIDgQ9YiR7QLv+geHxvd4PjGxY7KbY8BvbYV3T12Q9DBdewPiMXD8Q1cPtEZH6NzmogLtgQXSGxShi5gO4VQOCB9gR0p2Xv/pzh7x9t7qS9c4Tsgug8QMTxY0j/wI754hl/DnoPgF+jYc/lg+OnSNqEvfe7q5KRt+hu+f0xjf2iH7gDpFgP49OKKT6F5gfpyFbczjj8mGB2gj5Lqf+NPZ778FPwurh+hTfmbK4jQT+E3V/ILBB42fIF0dN/y+Askf1j0sB3rUlL8Q58/if8YEcjYBf4Y1vzPsyKxD/zP8/wjj23L5lnrk/uQveM/Iv7DNzKgn8JudO6xqdlOobQDo/FH/IqZefnDto1ntMNW2zxK3p7L4qo0xk9coaMYn7xEB3qeu8HYHnS2ae2fo29v/brvD3btNnVsjSTz7Jj6xmZy2qmnDD7QyTf7gy3p+zkIX/FsnzL8EvzEoCg7z9AB27J/nM+Cb2VjI++gul2RkWfW4tkccwbfhhzbN4oPRWgDwaTciOsGbWBvYwid9gfdNnV19UG7qao08T4XMPViM0U3VZEhLntHpB0A9fyx9z7782V8s9GJM9PUhj7bo9TtKnwNpBnbA2nbO9+GrfZev/J+kvaGn6EPbLf+6Apc836OvpR5J9moh25vr7J3W4PbyIX4FBmhveY9EnkQEaOu9IcuNAdIHvbbvFPfZIvr6I+s8W6PHfYHXbZl7xCaQGI+4IavxjtPlQ6bIzM5MkrsKuha1ZCDSlFRroV3zEDPOzJ69z2ESeHLu3doAgubVhnzfpsTY8+EDtt8i/0H9k2wochN21qJx4q8QmcIUhZ9M3s0AXunubJX1LHvnk3We/ZWhm/0pZSsK3sVG2M2sYmatriygXdmkyz+ZV1o4z38FnPiGhs7e1OI0ZpxxzfYZJML2BScbW3otfihbltUB+7M5mV83xjjQOEDYtWhZwqopyEp+OQ/VVgtu9isnZUY2tZ+WSYuLsPax5yZibm993Z8C8SWQLCRv/vkISshj8rsqZ3YyA3dxB6PfRMiqWNb8FfWhQubm1uYwFsePiVm6QtNxmWaJlX4IxhoVVBL8Wle2A9CTmgDsSf48NtW7BdlGMxX5JzZa8s+YeivxPhC3FPGztDGnsiInbAMPbbpsiI/fCkHDfaEJhCdKW0PHohVrVF0ZW8yvoQ3eSAue5dHdchu0Nrowb8rOfn+/XvGaBkxOZGL4c+BSuyLftvK+EVe5IrLtmJXIPTRG9jiJ7FObBPz8Mc/24o82zquam1UG2W1hm0FWJFH5Vn+6MfWHGgPhttXdA3aWzs22sgH0hfbbOvM3uAjPnboUgbic/5MZewDvetMhThHTvQHqrU9J9KHrODmhb048PGxGv1AJ7dsK75Gd+LUkRWQLNv6GCd1eIaNKvVbzjMhZHGRu/ao0Qgt/MQ2soNo1TQxZzb4Ut/YV6ya6OqKXNuU/VmnvbeTO2VirRo522I7MlxWrvyjCrtU1dRaBTVk2KZcteFToFPG1ipsTx3K1Cl+9Anthj8pMx8it6rJ9tCTeg39HZu3gbd3e9IXvo11pxMv5cLeFI01rqoU2bbh2+1NXyE/YN/sRv/E/LaLsd5ULeU66h37V+bBrqOHXbZVyLYtKSBNxNv2biP2hk9cKVtr2EF8butqZMUuusHvMqvicwU1IHwZTzs+dOg2ZHe1VrKjZ+fLXMz9/rAxzG2eBs3Ec8BGPApbN3zcgPQHpuGvsXsaMtMfnY24pbyyHqUM2H7WH5kTvkaGvfse3oaPxtZA+gL2zpf+wHrzP7a2Vuhuw6eV3C1sXJg7V9ZRccF607mN8pC74Y8duSu8G7DHwfaoJx6BqiZjD6LAb8hYU5W922xbJs8TktQ2KjY1YCI24U8Od/St2ESPbCvXuNdhc4dnwu82dO36E68c3qXsCKgq9rbXwdug3YhB7tGRE9jI28Y42Tt/7Mg8C83KGIR+yCIPTV5VNZULnzoyS3xpmvfnj46t+UuroZ/mRVLs9S2P07IKXMd2I6vFHnjsUmHnATZ0tCMnNIb2Q19oPe4JOeQTVyc+GUMbXdSv7NuvPKco685l0/qOc7Cnq+ZL17xKE7jzt2/U31101yfd1UnTWmrU++NVK7QbZ0lLzWpuEoeFxb7/pAZNKec7E3l6z9lY/kGG5RGP2LsR39iy4dfGvC1ie+XMLfcb41NA9FlS4nXiGSpr+plzuI3xtK34Ki5H7ibum1ddkfv+/TtVwx6D4z4W+ui8YGt+kXJiXuRMLs9lkf2A7CcOLhGld+/eKf1iHFfiPzM+thW7wtPahEFSnhValQrd777/QVM1zq8e9cP332PDCntXQ88Z/e+4bxm6DZm2GeerlmUm67APf67kjw0FoLLu//paOdxsXZqIQYNP6qpNci+d81u11MX4gNHUTthDHhF7ge/EJ7Z3eDdg4pnqNC2aMi41y+gAzT2V8zKXpjdPWt496cTh/t27VQ/vNxWxekJY//pOWzND0bUhN/+gwq0kcF1dtnV69TB8jp7QTKwPKeN7xquTX9+8/kbC9m21+kXaLhv2lJJ7koWoaBsHzzgkPUw6/e1r5Qzv/nQily7Ks8nj+VHvHt/q7bu3evP2B7W5qdSvur4ioN+/Rahprlrmk+54+D59/VpDOt9PHOTmXw4Io4vBWzJA796rcYq4/v079bfvJYIx8QB1efuor/7yV9Gl+e5eDXjKvxpgMJ/+97e6u6CHw9TGgW0JB5B/eftGT+/eUNvgzcHpJkZMGcBO0DsDTXZpzoRA3t1fvpGnkjiwFge1mwlpK03LrM4Dj27XyoP7dDrJtpJEOXh+xSEvWZa46Q55sTHjvw4MjEyEVBGpxmTtTPiny5Pq1b2uyMufcV55uJ14ARKxgGPI71S6HNE6cwh8wY5pnkXGykyGHLRGz7axQpCYsd/Gf+p3f/2L8lvGb7/9boTcsjBYY/IwyYUNWw4+mViZkPMys0AxuLSTMIXvhS1upWKxTBn8E4f2neTLvx4YhkUfdprwUpAEk+bTohme/EbrymS+/sBYvn0irCcm5lmPjPPb8ZvXm0LTTnewYl+n4GMzyZmMbVk0dBC803JiHC54wbhAKmg6M4dCG/351wmJxU6PkHzovOblDljxNzGuIkWJTyZlxk9lzctC2Ilz5MJnm9SY5cRaNyQ8h2wbWmIAKZ8+KPoYA5qQVzXZ0IQnKOoFUB0iNniNHRDxMVA3sKhoHn+CnBcIFqw1kHHipqdcNzmpduSMEjYZv2hkLCk0YlHYoBtEXzpeQGhXcmHD9n6Tb0dYwk6csb+/ACEveeCpPUs5+p8RVA5cyvgavo8Ampcf27KtQu4AckfEEKRkPq2e+6Jfx8W8yo2tZy4fOOwd1ZQ3sI36CAKC089fdj0TJT7PDSrxK/kUfOqgfuKDzufexJRVIbFmMcAsevoNKH7yEzkHhPDgo0RW1jalO11/wm8WgYT0U/hthDNuusHz+KX920j/eSnRdQDUh5NUP/85CFJ+nuLXYw87fq78eQ2fSnjJEcsDL3F/1v/rRCBjF/hXWvynrg8RSOwDHzB/1v41Efh0Vftx+8cYnuEwLniKz3zSE8iD+wG0Pzz2fIbn16Ns8/qxDfj1Un4tJ34d99pPyo1DnECilU2kX6vhU77Oc+YBn/b9uB37MgZdhIl3hBWS/VlRvN3s0MGJvuB3gRdUugAAEABJREFUGIif+Mqz/ZV3hyvvPrEFbmX+HhBc4KUI27IN6a7v6LM98LYP1LMttkdfOsbzfiqAbb73z6HnKHesVHmngM4mP3ifufIsP83z6La9P7drvzrvppb3Bt+RFbB/jKNbL20J3X6IuvIOfMX2UOw+pi962zTJ9rBJt8v2wKUZWwNHPXwMsxrvJzuuRn3iPebABb/xnhq+Df96nv1B2n72zTav9DPvnLdNSYRm3BIH28q18L5/Op3UkD0ONKGxeeejPGRWoR8f9veSDVsmZXMsm2j2Ht+8/8fPeZ45+LyoY1PkG97YJ+gUmQeetr3b0MGH9iXExsgcfdDZu54hC8IJe453JduKvti58c7ZWlPqtlEbEO026rA+l6m3NjGeeXfqo4zciff2yLiS36GpahRdj2/fsq/yhH9X2knljfpF2bRayaH4fmKfZ2FPYZ4X9OxxLNeoh2maJ0VHaK+8I6/rBXRXZ/yqGToNmPChs4bMy6w79qpSZqNtIr6NseqM/YSsBVsvbPIeIbQN/wcY/ex5hDd84tp4v73w/h/fW8U3acP+lTlCtz6sV13n7CMRh52O/RP4Iiv7HxO2bNjdD+UwG1811kLJKonveVp0Zr8mYO+2nTgMTt7ZZrN0Zdvoqokxzebjw8Mr8nbRvCyqKtkeZfb2ousAJKGBsUe/TSug/bK9V/iOjORNSprDV9syDaRrQsfUCp3z0Bk70lngN2SrlSZsaWNMMlY7iCu2UCh90ZG2bWV841/iH3xo3pI/yZX0JXYNf/dxaEo9kL7wVGthGXE5sz9n46el94zHIxA5C/PWtsolm05p5OOJfIkM+0NsIeBjFT5V22XH1vganYLd9MXWQ55txc6V8S/W05X9Lt2u7BkW/ekLTeSOLnDhT50opRg6Izft+Jhcs1GY2EJhW/YHYDKMnE/8AllrDvmx2d7z8EouvgTHLwv2rvwXbk/co85Ahz7zM3rDL2gEbtTRn/V7I4/Xbc/BxCMHd4lN/IZE5kc3CF/W0X293PBPmpiTiYPzzj3yv4/1JIfhK/M89ldNmhmztBOPQOr2zR/iLC6buLdJ07zIrmAU/R0bM/dy4OJgy8oa0qlP+D4zH6nKNrm8KPY7/BAn1OHvVAYuhDcILlUbveRkG7ImcnhR8jO+dnTHhxmbAoeM9DdsTZ9tYi8gFvVRdvQFJIzQx5dt2TukJ3SRF322g0LGKIYvOZROy/GJSugTw8QkcUQz2P1jh9/Mh6uurGt22rFLQ2Z4QzlN85Cdems14hZZHX+Ds52CNeqq5OIy1oFJjRjZlh2fef7kvnNl/IxttgdPx/fss2Zcgm/IT5lOe6exPfIktP2ms8OXGMSO5Ms8T4OmEef02Ttv6hfW/uiNzLQ7Muy93za+7uPQhr2hkmwztpMm5NqhNbhSro5uV9G2ivxKfAP2ThP/59MCf2AmLqsSw9hW1eBpyhX7My6xLRBfOral74DgQndhHl+I3dRm9BYDtFN0bAnNDjy70sYhme7oityN+2DoBvBskXhnTZiZC8sy68zh504HP3wbNBSyS8a/iRis5MfG+NlW5NopS8HnPpc1K3435nhVKfeuhq9DJ3O9Y8NhtB3eRnxmnXgWENebHBiydhbjl1hFxsr9NnZFRpaM9KlbiT0setkf2YWt8zKTn6c9D1lHyh65nftDzjvyF3Fzj71ylpKDXr07c971pJQb5zwr95HioI4bvFaeCa7kjrpkcqNa46xxU2+lnO+srFmOj/hWKjVsTywEg7Fz+AzvaTlpXpZx/rKc7pVzqtx/4lfgjJ6G7MTywllUcDmMzZjvazMSbZ2x5QrtFRunamIB1xb6J54lyY/YnFeW5Eiehx6+/lqNeOTMzZP1yLlfxmheGrG7sm6dlfHKs07hE6Yq8Ur+pMx50wWdsa9Y83JvqIZeSbZHjDv5OtEX26zPX5GzcL+dyI3knG1M3bRw9vT+/aMif9ynMSB66ZYQts1NOXc0OT1AG+gt5smrOEC9KgftIb5yaP7IuWSHIm3l6tDA25uHXzn0fs+5ZVPxY2G6BL036Hje69/c6/Iwa3t10vaw6GmuMd4r82PlHPQM7x3PZDbG8Ynd56dzRIjhVp435gU+cit+vuFAHBOUq9Dz+O6RfL8ftues9YzvwZk+AckXOy0r99qzVp3Xi/KLm8aH+TRLxEAYHH3CN+HEV6+/Gs9rpdOiq7sygdu8aCWht29/gAfc/awV4jOHfzVPHOiddf3hDbSd02Umzf/v/9D8DYe1f/tK+strbSVkbxwgL8I29b9D++adOg/cd//2V/AnlUuXk6XXJ+XBoKp05SEWE3TClh9++F4xvPJr3OrKaT4KZQ57r5xcbyRtB87YkX8x8P3f/x3+99qwU1x56EhQrtCgWEbfxgTYWIgCgq6zWGGBTkyy9z/8AGodB95J7JUBIzJMvnm8mJgEXB5eYwcctiZO7M/Itmk3HKZ4++aNLuBmFqY6TcR606zScveAj5uuGQB0bkx6Mxl6FkbsKCZa4X9nUC48fCZx70l6Cz2UGxNpZsG1LRzcZaFnQ1aHP350dbkVk3JWO53UkQWhTNIVvDnIr9YkkyDcDFYe3DZiKRbOxgH8lYVAXFdsMpNn5iVhwqbC1ox9JuqJOJ1mbujIF6Z05KAWXduAIoFB8zLySBzOIVEhQ2U1+DoTbUOfaQtbruRD2vFjZRKFLvXRD02DpmbyDR/Ng4S4Ykd8zfiiVB2+Hp+IRbGYBDJuGzcAyLXHJjUpMemMf8r0p1yhm7CtKno6rKs2aHYOqVqDbxtlfE3cQu/aYyl0D4BhY3HtiR8+x19Q45Oc3IjVxpjUoNe4gQ0+Yxew16nQ3+FyszKeVEdp077BwLlU2GBXmgPiT2w/IO0BiVEA2zqxFHLQKjG2mW+BIYCvxHXF/9iw04GELrQd+wNg6HKKHdKfGv0EMDWJGECkZ0hfWQqIopWGf/iwMXagxicxOiAIRw6V4OQKo0apD5fBH9DxL5De3Jw6etOXtm35pt92UAM6PKPCV2gPoMnYkw8spKHp5GvPjRtWm68QDKDevwCj/5OvBDyQhPoIPqH7b9S0LfvL8F/K1Yxd4HnsYn1mzAFp/44Q3YFn/S/0jqqlIx9/RzN20UOhFHs+B/qFFybrc/Bz7Df1P0f2Z/+/KALHeBzlv0jtn2puETjifpQ39BeLg+5L5RcZ/9AdPzKu8xwQsC37AwT3Euy978DZe/tHAn8x4kuBDR4hzlJtluuPASP3Tr5//AkvYN4+B1DXS/gxxz+D2Xh2/Gf4fwnvdnsGs60yz7aAuLY8cwFERy+hQx8wz3OdsYV0fFI/YCD48u0ZkupPfsKXZ9GUBxwMNgN1NChtnkU/ijnvDnluvtnVb6Vt7c/jeUfKGMH8Cz+wquX5mHeUPJd3/ExseChV55k7bduy/UEiem0PXBGbQMuzNrgNno1n7cAHBmHfNiC0kXmUB03ekVK3nULpl0uNd6MgqkqB1O34S17SSN5EXvSlBDU+G37EH4wc7ePLRj6Q/kB4UoJVq1JrpeBsP5fhzbvcpzqCj/wiBqmH74C0D3xkinHM+2fefas+6IhMO7p2f+xYEm6pqG/EE1fCPjbFbCvvhvH7yvteKKMzmzsB28R5faZNn9FX7C3QhbnJKWS32LA909nG90Yb3ptc3a7hO/mRzb3IG8AYp9t2Cl7J1ud4jX6M3qCxrfhBJ3ZFX+Svg/7Ke3poCI1WdA6+G8+o32SkHrpt5H4feZD9Bzu+bkpw0m/v7eyPxNaUtm9+XSV5/ESeizp9tlWJDyCuxHTnK2ilMxtoiXVyZNe/5/GWOYCMmf2AeWE/hH2JDi4QexArFzVwtnVhk67jDyqefa0GAYi8C48Y8N43L4vqZosdG2v8l1jZmwk+MjI/M19ST3mFL/aMTUpsGuNFHBGtnvwBsuHasBWLxjiMPQ7s6dgXmtbaoLWtyNzYZF55l0/dtmb2RhZsi47IErxv2RfLapPYd9q2h+zEcGU8c8jZscP28Cl0sT28O80qGx/jL4JaFXmxJRSD3t75xBXeQPSs2LVxvyj606YbkR27kwumvulKrmzYtOIfCTj0bAeOMmN8yEsZSHxtR9zwY8imbe+4tE/sS2W8Qp82yoatYer4mnKlTNxin0080WebjdWuGf4cPhT+Rt+VPbZBi++2w65qGYv4Mpqo6ArtIT+xi+5qbeBji+HPGLWqwWTvsmz0MxahOWKW/FhvuOi2LZcHX+Smf+QDGAt+5n7iFVzkxGabnGBPK3rDE7ChBoat8KYM/dGXEvSIbfoCycPkdmDIH3YxlmRBB4Rd2cMhXMp4Nuaa0HG52RR82tVK8WElL67sO8avlfUlsdrIf6sN/mEDTHaNdUGWoubCvtqZA4hOvgQOefSOT2vTKCPXNmzoc5Ptgd8Y84YN8cMqdXR28u/CfnAOkC/kbPKiGJ/QrszZzKUevmo6rrSv+FY3nO2hY0Nea23keA4Kwh+ejr0b+XWU6/D/yqHSBVi1Ib/QGXzqoU3Zsc2O7FJrpbQPmWnbRtcaFaMv4x/ejr4gbauQa0eGh54Vu21r4l7TbvES14avGYeVMn1VbfhE1/g06Dv2bPiY0jY6N/Rvo7/QM+LqGrgL4xpbIi+w4WMOllMf/C1jExkdPTVkBI8K+K/Yug75wa3D5rrRWcnH4MO0YU/6N+Sv2B6dhe2FPYHQ2FYNXNPLyzb4XW5Hjp16YnpFd+xK3DTGKGNTyExsVuwRV0rb2LoBq2yDFfZvCq1d4DcOxy8yddtDbmxPrGjQv/NlLOzwd2Ucw59DxtQjtDOmmTPHGPUEikmxYXfqiUnojnbqUvRtqOnokRoxCNiWTZ+k3W/qnTr3k04cbdMjXYln1qDID2bD71Gnf14WrcwXYUdwrZWKdUAyqP4MG3lve+i2I0XKPe7MPBZXwdfIrUDkuMgf5GYdxD1t+N2B6Oro2ss951bse8+BXX7TtNWk+/sH2ejHh0vu5ddt3KsiZyLXq9rYnpq4T3ZoxJXxrGYZ2xt2xB5Rd2Ps4i/xzRh0ZJn45L4ycvuycf61cnh61aTSUpMWdIRG0JWt6f5eOK5sweUsbMO3C/ForI+mXgOa1qyn+JIydl0554n/WYvWrBXMpaqmnM2kfeZwcCNGBFmxZ0Ierii22yYGjCUxC67jQ+5nDf7W2nhG2Nc6cpwYbECeGeziEHVVx9+V+11iHf4nzr8ybzMObWqckc3QPZGjZ+J9p2nC73kZPojxeff2raLn2T90uto4qH3DuVjOyiJ7WRZ1dK/Yp16Kf7GhWlNDT+r5R2oT7Yl7mLjeI7uqRKrKtGOXkPHw8KDEO8+TJl6P794Rl02eG7TkIj5BziecfeTA+f1Z6+NF4swrB8HLcjcO1RGHyE2t2rBpg0vwF352yodvvlH+vPV2vurKeWbCjNtKvnjm/oPMyw/vtLhpcmkqa1omveYc7eH+Qaf5NH6BctnxPosAABAASURBVD4tg6cadPGvCv33in8TulLK1gm6VvRxdljYNNP3lkPhachvOk3Ie/Oo9WnTBd3X86rE0+lvk6ZWA6xVjQeay72lv93p/v/zN3lpnHPe6e5u1sY43xGO6hh/OncEniUOAxcMNoqTxAlEx2PbisMZvELfRJQmyPW/v4Xvvc6cSovQbzjvrnFtpRH4en0ncRL+/v//f+vaupaHe+U3bmVkyrpwM55OJ9gZOHg4ntfb779lsj3q3eVJ7Z4++LPf0eGBBU3SwmS7B776+hslqc88LGSiLfOiCxNqnmadOVjOCf8TOkLTGbn3334rIWSjLsDiYqDPLFAzh660xie09ugd7RO6zkzEd38P/0Dp7bffjoPIxqAKmZG3xdYHbH59r/XN/hvS4urEduZQVtOkJFZxWPyIzSv4I+FH6Pjy8FCyrVoWKYtbYkOfMMnmi0r+lYKXSY/4e2EMOpAJIfzpTOrtBsLPGb3jN7jvF20Ps1aSY21CSuD/Ze9f2OTGraxNdK0NkpGpS1W523O+c/7/fzvPfDNuuy6SMjMiSMy7wKCUUkl1cZXdbk8xYweAjX3HBkgCypSV8a3WtPGg5mVWvbjTNXrhZWQ0nU66kDR2rIshul0e5XR3rwVInAciaGDcxIg/6tBlbSxuM2NUjkPGNGTxicu2Sd42cBuLpG/2FBMiubdlMcWPM+Oaf0kRnI0SoDOTA9E9yoHmC4QdPVJRIlyx0bZsD39XdGW8IVUndimNzs7iAlGaam2ij+RPPJ7p2vutwW9I4QuvKKsaRanhx1i4kRGbow9KWK1tOE4L3rwYZbEODZgffWwPnnTYHrLFVejKwXMjNlVt0NimZ/8M2xJj7I66vd0VikCokh8zY9ymNsZo+E5HYjXoqX/2k3gBGzeoDhDcnWzo6lLsoF8BcWEr3+PjOrRLBd0B6UwMVvJm6CbmG3m5cdMk0Oke0MmHlbHbKAfdwAqVHqBnl/1j3LPuH1XtUiWeN0g78IHQVJ8Bria20jOcvnQdxCm/RPPfh3/uwU/V//ss/O/W/GzcRoCetX/WtNB+Cj/L9AnBc/6jaxhC43lJ89/w8+/v4f/MQXs+Lqn/z/Tif67Viflz+JInz2l+qv4l/j/wv0cEfiryR99n9IwXrKz/tz6ejcaL1q35vLAj5znm19Xt38b/67R9TB3NX4JQ9uN5Mo3fAexo+/WC7I/58hx6gHmGnHgPbTz3R/KBT/05HHjbsg8o8XIwnosz2uP9AVm2n7OO/iC2Z/FIPRC8bVVZM5sVAftjfntv25Suob+qtCwzPLNaK3103fYDDpzto8qjeSylCcr2hzaofAqcTSc5a+/9ha70XXjWb1Xv/Qlt8OM9PRXg8Ck2VSEH3PNP+q+8g3TePWwrbTt0ez20wQWuvDcEttu7wz4GvI09sy30JiYpCzmx5co7SN6V7MiVbA8/Iyt9/RafFbqJ99yMf+r2x/TZr3jkfTp+H/12aHbo2BHQ7Urdtqo1rWyiXXm3z/vevCya5nnY4aphy4b/4oq9oZ14h6E5aNKGSIl7+m2rDJRlifFuY9wPmhnZ8Y0u2R5Q1dioOkFyG2+JPZcLe0FPoyzsADVoY/dzCD4QO2JXa4w5EFzDt4LX3mMavrRTEg5IrGIunXhPnYjtmrGmY+M93bZynTkcPrMfkj2CC5vFbSq5xKvZpivvkPZOl7g33nXtXZfxP3qu7E9MxBSx8PThA45SFkVXqxY1o6+ntotT7FxOy/t+e5d7Zl8pG5cdjtBMzOHpNh4bc3YlTy6MZURJHnJiR2izR5IxrlaKrzaOaFdo6jnAyj7IyCX2pvKbKko3xkeGvduQOsbzYf+NuOU3fu0QijmyjfGesWuZJj2/NvKooAvlSs49h9DZ1pZ8r1LmEQpQD+42HrZV9HVoEoPMj/jzSEySqzZ+oSOxaa0pcbEt24jq78v+zJ/E6sJaEdvsna5aG7TKBW2K6LWRhf60Ecinj2r8aNW0kEcw5qPjykFeYnrItz26Mt+ie+CrRszSDnNDv7gSq5V1JfIzJ2N3+iIv9dgE2bAjbduwW9V2+9M/M98W8i+xuJDLoROXbb73T+KVP49+Yr9yXhadlpOiJ/M0Nm2M1cEXDvsDb9rpOyA6beKY/MSOeVkU+2NzIPVA6Cb6he+qD/JyX8rY4ghdpYn7TDGvqhUo5O4hV65OHvTb+LRqumKnZW3gxr4Xc6/c1FrT1CZN5CTBgpV5xzzOGBz86gZvTClJnb3Kqy7EPv6v5F/GqaMvMlbmWEeH0GWXqhryZyXnrf3a15RZGb8z+55XeGKDFApDO7ENe1bkJr7iiszIzroy4fO8LMrYXVmXQgeJbKPPw6foFdfe1/GvATM0zAP0RU7imZAZG1PK8U9a8Sl2wY4Nawqd2EOOzNgRv8/MiwMi60o8VmK8sc6EwTa6AtIZH6cx350u7fSXITvysqbGl+TjxDh42LHT2sae66C1LT6q2u2Mzp0+eEMzvFBy+cL42mZIN3SamEz0bwPEFb0U42Pv/GJsg99YJ2yjZwf76Ne44v9uaxvyVuIZSKftFENv4rgSkzN777E1HRvx6eRKJ0diY+TE90BlHMBfGdPoOBPjDm3hb+js+NO5712JyYpuZif0kRsa28TH9CVeGzbs/VfGxi7wqw45kJIP5NnQ0VXobsyFQlfW1ys2RK69y5sYv+RdR1/sjn2pV7Uh80rO2Lt91dqwsUcAUOCrPPRNjG8V44ecBl102Zah68R9A7B6b+N7dNiWbShuHwTbe9s2oyY15sToRe6ErUZfZFU15t+kQ3ZoqpUyJpFdLoX3xPqce9XEvBp4bFxY6xbaGYcn1sfEZGLNTAxbaypojJ7Eo9y0knNZNzbGWPKId9Hf+0o8zkPnJbkAXJgTwtY8dwc2DnY7fJEdOM0nJJRsxo0D4ujoxENcWY5++P47veM+/A5ZT9zTGz7H9g2Zob3kEBF7Imuel7FWCPlIVNYay4oNVZNW5LdpBmOkS8bmjXGIfbYH3rameVJDT2ReyZvQbNi0kV+NeAQ6+hf0JZ73L18gzANevHwlQyNkh3/FPnGg2Cnz26sTY8qRnYS8PqAr8rNG5fzNxPfudMdawmGg44X0hA2P+P9IeccBaA51bfIBfnEVdJgDz4U156rYtDCmrYpePpTfca6245dB9/Dwjg5hpkc5vqgau6fTrPm0qDjULOoYO7pF/wBaqZ4fnpT/Y/eeM6oTNl+wL7mRw+T4lPvPNfOra7B1bE4Sr+8exj/221+7mZP0QpIuRVfn/UGY3nEqep44mxrAM05kQjQ+uVc/kRvGv9j9LT5u4aFd8YOxjk2DGAWx9QlZuaetrFfrZVUHLo9nvZjvOCN9ozffvpGu4vWfHOiTzIHehg8rYHJ3qqbog0KtWS9e36svRWp37Gctgrn6V/d6t0jraw5qCeK6XWXKGO/v3uGuNXP4ORLU1rl1eZkklOjhIhP0RtKsHCSHjwwRx/F6ymEkiXlhkibJ7jlJn3lgETKEw3FKXPOrl7omMOBNwuS0/eVXX8sqvTzd6+l7nMS29a6N/we4Oj2tKXoS9I1JG6eTiE9v3souicDmX1NUa8qvtN9/9ZUqwXApD0tmAUm7aE/TzCHgVY3+/OvJ4+ae4M/zItvanh455H7Qgv13LEqB/IZqkjuLR+HP8vqVfvj2O1UV0DTsa9aKLXWVfCXoyMqhbfpE/KqVYJVYqDuTO/6cmTy2OQB/kom7WETrwmAtDPLcNC8n5JdMbBOL9rjq3g3ahYNdHt7mUmQlvtWaJKsa42UpeuxSEt22bGuKfGw23WSFhF19aeOAuIFz7AKoDnpDu7K4Gb7oSJ6E58rLlhAyz7NWFh9BF9qGnRnTnoUOfZDItpos28oVObbVCr+IyTqBf7woh5obugOJzbws+LZqgm6ZJk3oMj5uvNit6LRLuTKG0Ze+A1fw2MjtUskDMg7BN2SIq5ELdIFmrJjY1ZrE+MGilQcKF23kdBazgCIP+2wrcmInDIre9CFl8O14jcvwN+TYRjQU6EncO3qE3NQjK3RhsJ1iQGgiK+VA8GXvcjIH4jMoVO88tkd9yKO+ZQwK79EV2oBtbWkDF+Zq5ERGYMO3lM8huj8FMRa2d7IRrE0bOY1yCV8jJxA+ucY/moBA5mcwoXuUthTQfrms2J64FPiAPnMVOmx46evE0LXXaX72YxODG3xEEBkBkJHTWXhFzAaA++IH+wc9ukV9wBeJ0xH7Dkj73xc68fgp+J/pecbuN1iep4kDfoOYP1j/iMAfEfgjAn9E4MsRsC17f0Z6fh+yd/yXOf+Ve/zeuPiUhr3jPm2n7++ByPHPPEf9PXLDs+U5KZUblEuB6Exf4Nb1o8K2jF2hsfdxDZEN/gZpB/pnnl+D/xRsD5TtkSuj8Qu+bKtaU+WZmvqwH51599zrq3Ll3SEbj8Gl/Rxsnod5RgrOthrvagFx5f2mjHxhF+3xXgNt8bwbWYGN9ijRm2fsQNqBLc+u4aNMPUDz/aewOxBEa5ViAGZI2JV3GT27wh8/NnQFHR1HedTTX7YKmzt6D7yND0Ar3j/zXC3JtiLriFfK+KPblQ3N+ByZW96TwNtWIUOfuXZdbNI867d3HVUeHKE5IAjbw468E6d9QHRWNZrIg2a81vCOGXttqxXjxstaaGJbq1IOFBrjZ5cGHj+jax77CKX4Fv4KLe+uJ97l0Q7tJLuN14ZqpSPukRv66fn7VXoZ88jqjMN60xE9Nr7Szrtw4ha+VugFl3bRHzpEoKvLVGzL0LTWZJcagFuKXtMv8Y0+By/JlBtjseuVqppy2daV+FgestNfyI2clNFrW4341I1nIz9CJ669P75r8G/4duBSt438ix6zr4SMgy/zQ+jU7XJhAbTzMsvGlk3Ik6zItnLZ1sYaNPG+H9mNvQx775vmSZ09kML2Iw6hffv2TVjZ4Hwa7/QZu/DmwDiQDWm72J9ZlOuwvePjhL0pV+Rmky/yQpMxCT56jN0bcU0Z3bFppR2ajXdpe7eviF1V8qXwC+dk2dYde0XZj3r54mXEDTsmcqwxro38ib4DFvJxAhf7Y0s9o0GaDGH0xgeqI1ZpFzGxrVFSTxnfWktspTmxY9xib+gjJ3pSzvOsqRqv/ZsaZXXpmn0kyoxlNshTxibdLtvEelVwV/ZfGnZW1cAdto2S/Iwdpi/tQETYVseeUacvtkSW7eFDbBRX6G3LLr189Up37PMl9okf3Qpf9AZCO/igjz1CNy7sNLEPGfOyCGnKQBz64lv4Zw7t4kva4Z/ZT4zMak22FVxyKWtfu41R7AhveFbmWNaZbIoHghNX9ITGtlKGJ/ypR9Y+NzViGZxuV3SnGnsTqwH4FFzobHoCxC+0nVzMOLYqNp675iO3GcvYZVvRZxfbjdsYq8iaybmNuSCCEjlZ68eYQd+qaWqzoq9oC7ore3oug2/amAeX7PMyluVSIDI21jXbMrid5SqSAAAQAElEQVS0wz8Ts0YsV+wMbgtPtZjwDMgLBi0xmTnU2aIP+xPbDfrWatBeybnkQWetcO246I7txraFcW74P7GOhGFlfqecsMF2qgMK3k5ME5ejvEIbu+NbIDSBMLB7Jra5B6RtW7a1LPMow7vGNmQknqGJzQ2/D6hqaq1U2Akr47CNcVlHzGrICW+DJz7bu47I6vi7Ij/12JYyuJSRl7Ld/LatyIisiThk7uh2tZv+NMOfdicOG/FOGbxtbJxgZ0zA22Yuzcp1JddDl3JjXFK3DX3D/hqluDr2pp/q+KSdSlWlGLQdvYEiHg2fA2nbHjQbugNpVGvwmJixcR8EMDGmM+tbax9kJkaJj43tyP/Qt8uMfFhZF2diNGFvIbeCYtnoAxpxjH8H7ejk670ttdPbht/Epg2oasgKLu3Ib9ovy6oBE7LtNuZhdLT4JfpNP/JsS8yDjThnO6oTg5X8aIPPsk1/CAKbivbKweTK3BJXyk7sO77bVqumBu/GWK23/InMQFUNf8V14fCtU2Zuhc42uop5vilzKPjIuCIjB4FnzoeiIxAbcr81/Dm8u+fMqHPYdWF9wAzs1bCTbiE07t3kbkO/bQ6F10Fj7VfuV5FNF/qvCj5wYm2YWJfOHLpdOI8Y8rnldijMBO0qnb7+ShN5kXUhv/H58sULpSxoJmKReIl6EZtOXCypkUsbczc6N+IduvC/B+Su4CFV5yf36MTjQtyErPwJ4Jn7aWQnXrmPiivrUo04S50xOnOWlDWnVVPOaSJj5QA6fYljZ1018ho+bhwuFnTRZ4MFzpwHXC5niXpsbeRPv43349u3ym/oXoj7PfdLgZ+mmXvniXWK+x88VUShWL8Zn5lD1/QX7YnnrZWxzVq9EZP8RvdGcKNbXPc8y6z439AX2Rnj9FerkcvHP9JSWXWadJkl3VFyNtmpGjzF+0/O8jo2XPDxHc+P7zjUvRD/8V8ZENOMf4htKzrO0GzMCUwi+tYJ25uLZ+OGypLLyl8mTixyP58WzhAhji8zYztX4744E5Ku/BZ0Yp+xsJ1Q6h0H2nk+3Yi/uL777jtFVhGvjhzbWjiop6qvvvoG+Ho8N00TcVVpqUWnOqldJ73564Pe/eWttgepcQg8a1GRm04gmM9GPhMA/qvEuVrdz/ILbLtvemqryhzivvCs+43gfv825Fo5JW7zROesJybfldNsLBwnx+vXL9Rf3anP1rVJG8GwrYkgnV7cS1GMlLvlTgWuv32UXp70cKV88zgOe8eBLzTYqYfvvoWlq/FgJAYjk0AyH2sjqZZXL5TfIBYn+HW3aP/XncgKFw4Wuu844LXNZPwaMzcVgWynRRMy+9OF4DxoevlyQJGsHZ/y26xnyhEoCf13SrLN8Fw4eQcll4HiQUfKv3i4MiGeiEVBk1+Vz99SD35hEdrgOd3fyS+JzRtG4+2TGvXpq5cySX5++27EL38mZZomXZCzLCfU4Ce+VGpduv/mG2p8fAOyoDOZPTWZgD0x8WSzUOEXfH0u9dY0qZRfRd8ezvI8acu/4mCSCZphKzYgkVg8aWYxq0tXcSidBWFlEifuJm6ZeJghUW+9NC0LC9ysC4tJ6ldoZ2Io5FnS3Td/QoPeXznwNgIez4w1PAyI3Eqhta1RL6vATfg0zZMaOtyaQMobBYtbM210NGgafR4S8IYxt43/K4vcKmGn6YucYyE8JpGg0+2ysYG2DXWgLFGKy/RRSLQbi5jw6IyfFx4KI3OKPeA34rmBK+q6XdEV+pW+1iblppV6FoNjQQtpK/yhUuiInirsSVvmR0rMppo0IzsPvysL78YiGDniip7OfIgumvunvJfPvjv5IvD2h77gIqfAdXKpkX+pH2yp2x/o7b0eG6uVijEw5UH/vLR32uDsD/XwbZerxCJnW/YOwgfbIRdI/ejKWACxKXbb0NIedKNOezT2L9fH7WBtI7pS/Sx0bNjHiByi/lmi34Ak/X+C2/R9CqD+Gz9/qP41EXg+dr+GL1lxwC/lO+iP8pfy/Va6Q99PlT+n46d4j76flvHLqH5axh+9f0Tgjwj8EYF/XASOVerT8uc0fkr/S9qR+evuP3bow/fTYJtnJn9ElHeCwEfI36HReYbPu90uqmvrPMfzzL1pL0X9eTR2uk+/O/ZqgP7OK8/EB6v9se8HPraIN7ePoavznB1Y2SiInNSrSnm3m1pT8VzaebbMs3zeC7Jhk9L+oKcjI8+hxbuB7SEz9OO9gw3w1AORb1m5GrIPXNoB27J3SPtTiJ5PcUe7tdLGeFzZEMm7TmhHm/ecC8/vwW+8hx30z0t7tzk42ymArpJVaeNf5D2HK+80rUq5bMt2qh/K0frwlbjNvCMuvCNOvIdE1nN7NmwPdfBVHvFf0ZF2YOV9J/0Be9cVujnvdG1inBpQShyCi7zoSdve/bvybpeYj/emKt7xVmWMzuxX2Mb2GhAdBxR0tofsFX6bOsBH0i53I66FDWM+YOeZ/YXkU+MdMLY3xjo2RU9oxWV7xLYoxdWRseEv1fefjbiHPjJSVmuyrWpNkVftQ1tcsZVCrer9zEOEXE0k5dh0a8Resqos28q1F4w3dBmfeV40L8vYAGzoWG92VTX4kI3Qpyf2Bcht20NObIysveyo28F20APsPV6dsY4dK/zxOTxX5l9rpaxT9k5XVWN8GrG1S2LfJCXqZdo2sjtoYhcFkRtbGzZnczljm7kQXQodjHd3d5oYl9Bb6EkHjfm0aFpmjZgz3y+8t1/Ii9hG94jFcjqN8on9kOARN9oZi2xwT/MU0uF7NiNjwwEZv3TaaAWSHyv5FFxMiLzUozObjNGR+hGf9KWeMrT2Lic5lbyOvvwZxyfGJfWJcZ7YH4j/Wcd8i1dsbeAT25VxjczIeHh4GIfyVU1CdvxZiIm4rtDlF0Hir20V4zIj47QscvJItzFgXMumJTXGIPJTZmxj84nYj/GFP/GILZE1GPgy+NAnNqEPREZoU4+t8eeJ+AcPy/uPbTF47CVtmE+dnvAFGBA954ksukH397SJQWTH1sQ98Tizv3Zm/yhjGB7bOuy9sE8YX0aMyd0ruRL+w3/dLtvscV2VeGZcO3jbiq+ReX93z37lPdsrqw6fgh92ZO1Gbuw5UyZe6bM95kVo0o6P2Uy3PexLO32xLfbaHuNhW+PKQFKxyP/MHdqPjH+jP4cY0Sfq4WUWpzrkJqdWcva5Ha0V6yj7Q0KaS7aRrN0Xqiu5c2GPNGX2xSbW68QicgMLOdSYj1UN3n1tyXygwcesc9OYr7YZr23Ijs+YPPrNhlvaK3blPtfIu0Zu2sbnSa1KGZNA8OKyGRPssq3EKWBbVYHYsI34bux5iWuXv+HTptYKm+Yx72N7YrEOWeiphowmVwnjsLcPsAmEchl0/OjamCsZH9vpGGB79Bf8gSCj2ybG3NfnedFyW4M6a5QIVGFz+tMOT2ha29eh8NtOISMja1pP4AYGburxPXMjffHj1jV8XYlp2oVftmVbDdnREVzs79hhm5gsxHLlHtOVe+FGXnXk27u/K/fF1oqxnNSQUdWGvKo93rYlGTnsqZP34Q2EbyNW4RFX2rZVN35xhW5DX+wp4tEa8Qf/8O4dflwZg/i6yTZ8ex+mKVd8PGSHNzi7dMjo+BeawAW7zszDlKGLLTtPT1OIH2Xwec5YyO1AYhz7RidftlXVBogrsgORG3m2lR/xHf26XZ04mHrDx87Yb7f8FHTiCs4uavsHMeTZRgxW4j5rYu6dWc+yDueMJ/Mw9J1gxGbbyhyJvRfuf1UlG1w1YtgZ23XImpmvRk8OeMMbaMy7yI99tnl+mFXVlOvo79ifdiBr/DJNMj+4wmHuRVk/c+9Kf3i43euyguc5IbLneVGbirl5Vme8A6FvNZE3s3IPtx328RvBkZdG/tHXhWeyVk27TaEBXHRbVTXOUx65d+q4iAkUsvmmPnShs7UiN5pGnJApjM98H23my5nzksTO9s67IRC/89xxx1p/IYcS/9TvOG+y99g25nW1BvHt05GMPsG7504XIrXX6cOm1Df6qd6YpDXrITGaOcObc271gucd7uPT6TTuQQv1nH11OAqBCzl6z3kXTWHxOB9KHHI/CSRHsj505q9tPb170iMH6StrnmhnTJJTG7ZmzCKHkOj7b7+NkXribO5CLkXf6BtfyOEefnePTZzBTdj0sD5peXkvleSArVy4k4Lx7th2UZ45Tqc73XG4fEf8xNj1suZlUTE2RTsMnbjkAD/3szNz1i7OZpA5DPEY7+R5Z35vgO9mtWUKqwztMp90Wk4jj07IfvHixbhP92fBLmxc5kWP+LLHijPDW390TvDnbHH8Uuu7xxG7EZvvvicuT3riLLSRu5NL99MdB75N1zdnXTgMNoGI7VM1NdFCV6Murg3f8pd/xSHwdmocAHfVhUBfm9V52bssJRPcHFyuDJa+uVeMnUjAnIoLYXebtf3X97rw0n4lABOJmAcdZrl82XTldP3h6UHn/F8kTMD5dML2rvuOOfnTyMRyIsmyCFwJwGmZNQ55Cwu5WU3zojML8Eai5JR+YtCuPJQWg5wBW2j30JIAHYeMLFWNBebNX/6CicWgopPE64Ba6cKD1plT9u//9/+WGNQLkykTb2IhafOsxsIEo4rkYKZowqa7VxzcotfVRmxWJmnHprnNEnpb44bDoK3EbcPugFh5EuSJJMhClcPQzmS/1qblz3/S6fRCiyZs3RjIs+q86lrEcxODRXzenhV6uVBhvfsrk4G+tCM7Dyqnl69pTnpCbv4VwoUxOPOgFF/v0CuRqciciEmplMQr6unPGCFYU3zImBOfC3JOJGnjIbszGW2r0H8h8foE/9q1XTcW2eso43enHZyN7RxI73wMCu28NJSb7r56Df3Kg3UHNjViHVuUq/NFDCNnADeXzhh1xgWDZeKZMY7c8GzY2fEz/udfU3hZVA3vyK0NvozdCg9SVehJ6dYUfyNDjEtnrCTLVXLGOzGwUYcx1n5hk2i2ampVyg2rytoy9vDbpjv+XAdfB2/vzJGLeNml6IZKwSFO5Z1GR4msji7LEkBTOkpszfiUJxV2VEPewaf9quQl+IzljpFsbENQJ07i6qMe7TT42NFFJZ/opm3fcCGjmrGz+AFvO5RSSugPXbZBfQDlQqft1N7D8C84eG0PnvedRwUbj+oo0w7c6FsV6YxxyN+Cfw5hCB3dDAp0ID5Tt0v+BKBUIdt2qh/gkA/GbjIgheZzoA8Xcuxdz3vkZ1mCfE/xR4UIHHn695aI+E2f5OkvB9KMfP5An/YNyJ2f9YGN5KwLP0v3TBZPH9pBz67k0Q1YLxR41vsrq58nzxNUgLmnHwETbcTh5jv3qI9J8HL4sKl/3DEYguvpR8bnlYO9uUftX/sTH57Bh9zYYzTWzS/0h/ZnnXvG+6msX9T+WQU/Q4Ab+iXwM2L+VbtHHiYX/074h/v1S2Ifmn+QIb82Pv8gQTaJHgAAEABJREFUM/5usYf9nwo48LZlH89OfdTtD+1P+T7f7qCfA83jAzrL6Oehs7T/NLBgIqkDt89RTZl1HxhL7C1/Q3X4dpTB/RTY/qnu39Rn77I3jAxEWOzKmtJ53+AGIaKtQZZ2OmAZz2fjGe2T5yoElPjheSvP1Q7NM6D7o8/RfyCjOxB8cKmnPMA2tmDRs3h+GIMR9EFqe5THl723D3l2ZGzIkjY23PL+mDL0ju15tg9AZ3QlP+J60dfKquABIZa76HhySL0TI4+KFPoBVG3zLdl7Ka7YUhU79vsxKMK919MXyPtqSvtjvtDaVvg3dAZCJy7bQ8/RTlngOveqLYA/kod96dtGW++v/KZCGulLaVu2NeddnHc72wpPu73LhW7DhpRVhU3JiZ0nSlbeyzf0XnkXTHlAJ+ciP2A7hXIYERk2OhiX0FSZuEgbOkCPDekr75Npd2xvbVJjrK7sZxTlBp/hST399i479Y7ODk94QxelaaeMT5K1QXMdtm7KFdqUtnXlXXe8z0NjF3sF64Bknov3cWQXZeCQG95qTemv1vClo6PLtkJ35EhPnPALAt5pySr8jYzk3obe7IvErit0jXfM2Gn8FFcnvq0VNakRj/DF7hXajXis8Cc+gR3HnsdyUsOeBl9VG7w2/kNb+HDwpx4b047cQciXbeVHrHFTTRp2Y7/V1bCLblWzIAKDz/hDRXZpZY8iHTbUxOyD3LTpAT/8o/SQFTwyiPtEHoorewodgYlPx/8r+xMLewcrYxd56UtZxCOxX6Fp1MNvlbKJGVuyxyJ5xHxhLy2xzmF/9nCe2Ge7PF3GJmXBM4UfWBY2BZFX1VQufBc+5cAskoSsiwihOrEnAmrQtSrKgt70b2yOXwfPFXtX4rYxVilFPAL5y2x37KEE8u5fjfzC3yf2yCI8vm3IL+TG97HXxdhBooV9ulal169fKxuVS+YtPub/aOySptNJ82nRvMzaGJdsbEZO5A05sYdYR0c2iyMzsNsn7ovIwKf49vTwqFzZ61nmWbG9I1OJDzqHPHwLf8YqPIHW2qBNvHffr6wxi8IbXGhsvjG4I0vI6uTNxp5XUxsxjD6DX4lhaFbsjp5OmfY8TSPeraLLe1xaDVx8s0sZU9vKvGjYVFWyrVxp2x7t0K/xi47UbUcVLWHLqoPPNocZF7Yyz0psQxuYiI1t9hlPgzaMHQnRm71OlCj6grc9aO7Y9zP2hDf90RGZ4orMjVxJf8cuGzvBG8iYRNY8zUp+pr/o34hL9CXewe8wSczh9KVsbuKGpuZSlQFxdSVPqahDO80L5jS52ti/7YxP1piMTcoze4YQQs7gqRPjprRDF1jZi065ka+kmVLfYRs88QHV6C61Zvo3oKOz6JfMT3gTi5V5H9uboS36saVsNWyLH1ZB3ZR6oNzUasamZfho/Bk0lLEh871jV8F16Ek/2vEEjBs9zMWYSg2kCl1XcnNKvKkLfHDlSUb/du18IxEdG3SB8LWqkTskii7Ma6RDb9aGlVLxGZDOWYeI6UbuCxmF3MyrlfGMP8HF9uhKvWFDZEnGNvQSj+RLVdpNPUHXfvXeyf0rJmzAOpB2Ue+jnrUnleACG2vOzvOBtiMvY9GRFQj9KBHRGQ8rOvEH200kNnCtTYINpAEpfhR618uqxH+mf25ZD5glqCpklPafEYdNxGkbmMgcssClL2O6Zc2RlH1pivGJ/ZI1bJPUWuMb9c/srqqBy5dtzdMCgeCCvhr1Tt2Axtg14xv+xM/o7MzFHbAbvCV1ysLSlJ1+9SDTv6qV1Q47yLuRG5Im1i4oZOzZYBg2YydVBO79oi/+NWJ1IRce377TI2c85cYajWbiLWBDrrA4Mcr8TDnmKLiVfEw7YxK6lNesp9h4yS+qITe48B+yQp+6VYpJKSfGqrWZXIIxH/bfs9bgnqoZP6DCz5UcrmJeYPsVmicOV4dDCNqIzcLaMnNW0hm/3H+jZ6wX8CFl+FWq8Zu88zxpwvdGrMRVZmzLapQ2deywS66mK/NnxdfEN/f5K8+LHUeMXtvkO8kD7UasCvqdrzQvi+44x7p7+ULL3aLrdlFbGscX6+BZidWEDSt88TftPQ6b3nIoeOb5oTzp/v6VZny7Es/QnniGOHEOs+LXi//4Wo2YxNeNXDmzpslSYN2uqlZKjM7YfMn8SAvfQhdoNSvPYMn7yIgOwTzxnJi/hgup7nkWePnipb569VpnzpVyb3jHWV7h64lzxdh+xZf8oyFYGVeyD8Z5WnhW4jzMNX7btbHGvXz5ShfieWbNCnz//fea51l3yGlz0+PlUU/XRzX0T60Ysy6O2SJWbcMyzin9VPr+r98zh6RO7KzSxDjmwLa1RsvKc02rUi5MUVGPvivjOC8n7HqSXZpPPI8xjo/v3mqZyK2Mp666cADdOCc7X550JZfPnMWJvtgaf6Mv8zH3S6PgnsPnVowtcUi+iGtZZkXvzIH6gs78Yurj45MeHx+I0RZxo38jdzfGLs9tGzovnD0uy4J/K3TEkr6//v//S4//9YPEmK/0l8nkCrCGkIsSdK1rvSu9+F//oVqu0szNwxfpRD1/rvjhL98q+PNfvwu9ZEk4xYd2J9jwcFh6z2Bf/+9vNaNs3PgI+vT6lZavX+n0+qUIidavTrq8fdB3d7AiZ4Lv+hDHECmN02yeIHXB4TOQh+aFh5I63evCSXd/d9bc7tR/eJTeAE1aLl3X//pOVyL6wMHuI4B0vfr6aybMiildKzeRwLvzg+YX8C+Tvvo//syAPmrIR8eZA+grB+AXAFP07tu/qVOxzPf+eWLAkzxFEOdiMSBthL9F4tVpkcAL+k5wbPMQg34WFoNrkrxaE3Hd/vI3rcDjetb28k53/8efsN+aLxoJG/75P7/RGQsyyI1D2TviS1Mbcr1ZRXklRhcm18Lkfno4a54XYGayDE6t26bqGX8GmgHPg0sSMLyCfyLJ1Eo9oE13TDSY9PTmDQl8VvxihR1jXCQqOT+Sy26ySwYn+T1OXLalAMZ2GLq7VsZu4pCeHoHWKCXG9FEbiZmYHrjYJ5I3dCuL10b8hLwOQezU3axiYdTSVMusztheoeuXs7AEqVLjhWNiTAVfEFcWjuv5oo3cxk2Zn41xE2X0xYbEMfYG19rEzZ4YcsOIj9PppCwO6bet4QTfdupSFqnQgZKJS8o8LKe0LVfJdpqioufXwDJO8bfIKUJGd7B4Q8PeYx3dGwvXFtpQoKdh5xhT8KA+/0HG8w7bKuwRlx09VPik1pGT3Niy6FMPjq4Pn4zLh9aPawXHJ/oOIpu+NEJzwEH7idzELrAS/w0I24DIAAoY7WdfkW7zTZ7zrefwjOxHVTtj8wF+RKDnkn6q/mPOL2Oey/ky1e/Z81yjifcAFHyEp/3/1s+ncfjptlkTb0DAPBYnp/YMqP7DP5/qfN7+hyt/psDMEoA4JBY/Aih9A4qPPgPPPeoj5L9JY/iGLykpfvQJ/lP4EdE/FfFlZZ/a+XPtL0v6o+e3RODn4n70/xYdf/D+YyJwjM1vKT9YdkgJ5qg/L4P/14I8wwY+teq51amL50KPewLvLTyrbDzTBT7Hl+fDlQ2MjZfonneFT4metfOsHzhQ9v6MfYG/Wp6zh/aj+0dlbH8OIcjzeHCp25btVD+GG8726M9ze1X0Fa5uvCfybsJ7DG7LcAYatDuUWuX51JqwsW51yMYnz8KB8CBMVaMm+0Np+9a2ntsbuwO2h6zUU0kZPSnT/gA73Yc2b0IYHboD0mc5HfvGWBDQFDpifyC0GzgbOvrTphif0GXD5Mp4boxLxiZUwR90GzmR+gGhPef9DrzQPS/LeA9OLOzdZ7uUdmspizh0ZdPkzLthYGIjJ3qjLxs3OZDDRMGu/RoJqdhiW7Z3NN+2kV3KZZth2GnT3sjd2Nd4V4u99ge+4LMxtiwnTRP7B7Jsh03l0lRNE3ySZVtVpRzStColj2P3xvvgc7lX5kB+2yK/uWRbrWpAaMXVk2cHD20RM1MGUo/cjs2g5BpYoVzBxd5GDl541468wBZ5BCq2JYZ2sWXAJiJ69ewK/4beC2NKcsg2Y7RoYd/E8ATXkSNZjf2UaZ716RX+xGXDx+QRIlTQx8pA6D1kpSYZ+y3rxF7AhfwQV3TYpobGmz7fbD367H0Mkw/xb5onVSsVslqVEifhC0EB3yi6YJGrKXlDRXmf73keNv2JMXUJXsrsbZ0Y8yv7IhcOWyK5jb6u7PO8YK8nfq5sPF7YSLRLpj+brvN80jzNIy8W7MratzJXVvZAZnI4ZWyzpI13+NjRbPil5NNpXrTAtxDfgqboSe/YiMVOnJENBgivvdfjP+RyvjpfvY962mf2zhbkFnZ24nJhTmXDEio+zDPa1+zzwBM5J+ZnaDr6OvRX7E+eF7HtcNhWAZHdUlJpVVqI2V02xynDH72RG5+rPOyJvD7krqyrVw259Fhc4Bt08T0H1cNX+lIWejTq5puo4MuVmC7TohP6oif3pPPTIzLbLYaTpir0XEa7Mf4FX8/eEo6E/tCfKRV5Iz8k2c4Xc2W3cyEmW+JTNQ5zM7dW4pIcrNYG3UbeiyvzwIYfeprjU61pmmed2Kual4VN96eBj0zbavQv86LM0dSzn7UiL/LFFZmBxDWQ/syHAN2EqI89sDNjnb52y7UrYztPs67Mr8TQEIcnsgIzdGlL9JD7PTm5SaKevTglTvR18mAlRwJQQgAJfaJvhSfgaqR2HxB82lObFR+GzdhAp2wrtojx3phDGRPd9DklcoeOxA+9Rz1z6USMRH8nNgFDc/STFRgl5tU6QFzpi/zGuG/YWW4yP1UT31bxE58CBS6yY4OhT5m2sCl9yZHYe8GPFbs79gdCK2VNQje41Av+K/mZvGzEIPXBx95d9AdW+udpJjcXbdQt+PErYzVzX0m747/U2c8QGkr9fe6a+3cDb/CGxCp+Yt8YN8aw3JQYt5SSitwtxiiwcV/ImO3rvcgfGAZN04RNwW/4ktyIHCN7+E+8gxPXSv5HVmiXZQbz4WMnHh1El8uU0pX4r8i8wjczjuEV1g8gxp2+Dk3sT+wvHJZlThjdG37noGr0wVOusd6kv+Ffw69A4ukuhY6wjfist7Hy4FngYw+e+9yYw8QbavyXTL9t+hdi0MB1ygmYFVs39jqvzKcr99fc3+L/hf39C3PuGC+Y0I0BxCljukU+9ULuAcbX2G9Zg57+lD1jTf3MGUeHr8oq+C7ovKCzb8gND47ZVsPnCQivXZzPPGo5cXijyBVrzb3uOJtJDhhcQJSoUPyZGINWk/Zxlho5F/xBk/4TZxcL97SU6W/kRvIm9Ss5+5w+9VgY33KIFrsiK227WAcm5Zp4fsi8ED4YfHCiPs37WjFj15I68+aCjszN3Gfv7vZzJis/pdN7uxoiLCPLZRUgLtvqQOzNL/jF3gV/rskr7hkSPMCVMcwhXk+CB+Dp6vSIqzjce2L95LyBvg8B/sEAABAASURBVE7wLsz/C/cZOpX1+4lznjzTbeTuxhhGT+yN3iu5nnttYhP7T4xPaJM3iEKE9zCh7fG7t6Oth1Xv+13KPeORnEi+TqzXZw4uUx/+E4OcNyWnBnD2lHjNxC5rb55JYpdUesTPM3ZXI16WInM8V2BIxWfmH8XQHZ0LMUppQ4xluM93Ph7RwVUZ+yL3xNjcyDiMv9cT9j4Sl8fbPwiLhBO+CyENfZxrjrOvSOvE7cwculvuOT+c9/sr55CPf+Oc69u3nMltmlapYh/LVPxpxVrYpcS54U9+U3ijHxQiuzJOOWSmIZeZZxvnUrPecVAb/pX5lZx+ov1ETGbuy5l3CyXUCnxoW19/9bXylzzOjP0jvl15Lsy4htcQv/7qK9kl2zcoff2nb+RhgDks/4raNuzCOuInffPitbbzqu//9p021rf16UqeXXYeqBHFd1e1Uidgpf94pfMLJuyd1b8iyBNO/SeC//yV2n++1t3LF7pezzotp5GYIwg8XItJtJGIRdDa66+04vSbv/1VFw4SWwYlh39dat/z8PTmSfdPm87/11+he9ITAzMzGZfXr3X/1WtdOd1v86TA6T//zEHcqvXdOyVZVoJz/eGH/eGmtfFQhFhN8L98/Vp3OShFXxYE0f/w9p3eYcMUeSwKLzhxj/cn7BHeLxxAnwn2sBP6Cf6Zh+81A8ZD1BV9FxbHzmBeSDbbcitVNeU3YpVfn9ZVJrDz41UryUjkNE2zspCdpoUb6kaQyQ9uEteZAeIQ3MTSxHdmcOrtWZf/+zu1t09a/+Ol1qWpkHf53/81fit4ZRac8fnCpNzWi+bXLzmg/UG5OTDamol/w/YZ/zo3nTEmrYQRasE9nrXNu81pL/jcMn7cbM7vHsRAjmRxNYkxFK0F39tEHqA7xp9opxSJfoEm/bYHyoz50Al9Re/AirE9I+4qLYyliBeyVmSH1rbCN59OKmw0IHhT2pb4xI7Ia/NC0yoSuF02NWLWzhsxWsdhubvHwm9XWJSb3NvvvtNKXl3Iww29E/b3LAyUJleEr2lfiZdbo4mM2FKllRvher2os4gEFHugiZyi366hJ+3UUwqazgPPoBfdg5exRidNuo28jZLWwHWINgk/w5N/nCBkWM9/6AYXuULlhnxx2eZbsvdyt2mvR5Zul21oSp1F64b6uGAsZVDQ8a3w9tjWShXA1+B/FURXILJh7CMOXXYUdcUPHE/PewCrNXqf6SvoA62wBYBYCNG/52VCEvgnecf4HOOSuT/gn6T6301NcreLuf1Fxzo9nwKoX/z5hbyDjBz6xXL/NQiH2ZjCEs73H58/IvDrIvA+f2A76lR/x88h9Xn5O4r/paIO9b+U/j3dwfi8fN9J5Tm+Szyfgfzj83tHgDAb+L3FDnm/ePH8ZfeH49kg5ZD/O31tPOMN4Hk8Isc7GpU8a1Lcnj+7bJ5ZoQ2+3LRBn2fYAeA7EPrnYOMbYFPS0QcPz9fUn3/67Xn0Oc6GB7yP58znnZ/UD/7YFAjPBm/wIbUt26l+BBvvj4V8e+/r+BA4iAqfS3tf5H0O8jx80Hd0HvXgbY84bcgN/ui3d5nBBXZ8H7Qf2qlp4NIfiG9Vlv0BQhW8veNay7O5g/6IzvYYS5uSXttDNtWBj4wN+6MnEPynEHxiljJ7A1WlvAeHLrjAxnNsNsC2jHUfPejhDRPZ41154LtW3nM7cengQ2V72EGR5gDb0G3wb2qtsdewUJZyVTXqTVUTfjYN2+kIvmTtY1eiQxvvaNFjW3ag1OA3scxfq0q/uEJTo19KX9q7H33wSZkDnc7DViN7U8envPeH1lWasDW8Ad2uVqUCZt7HOzFKPeVYf4jBxmbYyn5NcFNowNnIBx8ReRe1rGolu2maZpkfAdHTWuJgpT7Bb+/6EAOOMBAD28pl73R22lZhl21ivSpXv43LlffttFtr9F2R07WyzzBiRBhia9rZj5liT2QQiwn9dGtFeXIhdNGUPaUrh0mx7ZG9nE7/DpJdxLIL1Qou8bCtjGPkrcxVKVIEDvsTF+K4sX8jrkJntaIm+ENTiqwrexO5fbZKe1N8yd5R8jjj9YL9qYi1rRP7UFV7Lk3sRxie0VfRt7JJdx7yi/ao5Asfcqifjcwze1IX9i5i+3JadGLPa+QCdvYYY7H3suJn7NjHJ3bgtaLryvhHZHLZ6IiemX2WzLEjjpF9JRa2ZRsf4Y58ILytitxoOrH/tLCvEpti3xPxzp9hXJaT7tlLs4tY7JC42cjCl1bgDoBG4BK/C/s2Bc3MfszMvt3gkZXfPBq+s8c2dKBzvuVCRc68aDqd2AualXbE2SYO14hV8iH+Vmv0N9nWRo7hHX5MQ/2Gb5aUXHCZWhcnPBISWisVMN10xt+MAVGBtxNrgFyZpmXIm5cF3KbQ5B+aTPiCoPGxvfMQ3x5DwW7k88a4oEVTTcQsdtaQkdxPf2SFPvUrtgdSh11FDBCq/JbViA+xCH6M+01Haw1PpOR4+GzD0gfYHjGJHNthHbFLu1ob9oTfhgcpHV8b+3bmNuvEDTxoQtVVhK251MAlj2IzSuSy0s6+W/Z3C35Ih97YEzB+2B76xGXDQ2yim+agjbz4cGGvLjyJw4EbJbEJPranHdiI9eBHfmMOB2wPHw8b0h9ZkR3+8KVuW6eX96rWFJnzsoQUl/AVeR37wheegjZ8wU3M7VEn/qOELow28QV31CMzfBnn4NKOva1amozXlXjUqCeHLWteuEfVnh/RVeAiI7zxjSa24h97xmtf5QaXb1BW1nlBVOiY2kyedU1tgqcGLOSPvdPHFnHFB9vUPnzi82HTgbUzZl2t1UDZezlc5nk1sZKswo5L1jHuGZ11q0OQeHcOmTo5NeQiS1zpmyIPmuQQwZddssjpDCByN3hC1/CjE+tWbeRbgy7tDVygMY4m9xp5kDVPXMEFqBKLbUBkpZ0yfIHYPmzEjmpNVRUSzQtnIsjvfaNtTci2fVuPGrgYSYHFdjGmG7DK/HTsTowRiVtdVU22NfDItKEC0k68qtXob/hg732RnH4RB8nK1SMwFSD12B/eZZnl8ohN2jN5mpimDqnCNvpTwb8U6T98ipzQxebEIpD2vOxr3tFOf2gLGfZuU7WG/D7mXdaB2JWYpoxvBF7JQ998iKz02eQs87qE7/RFZmwq/JhiP2unCHEj7rEl9tv4SPzSji2demRtPBNeoT/GPnKSM2fuXZE7EdfY/ciZz8PDu7Gmhi9yAs95O+PdWVvClz7bSj33GzGuARPAly/ulXW9GNuV553E8sKBaVXp5SvOfZgDG2tqfBCXXSNOube/4NztDv4MraG3rfDFxo7sQENuAdG7cE/O/A5tzsTEVa2pBaoph6e7rk1DBnojo2rXOXRje2KfZ5gixq1KGZeFWF+x/3xbe0cMiXvu/S3yM/ew6cJ9+v7VK+U3gZUL3LzMHAo/0fKw/927t6rWZGnYZlu5r27E9IEzv9j0jjO8M88EsUNQ2maucY/FjtDmubrAxU+XuDCGbwdSxY/EZMR1lbyVvvqP/9QLYl74BEb2szwhR2JnWM+sTYlhfEzMMu5nxuzx3aPEYMyFP9+/UWfsJmR11trl/qTXHOYuzIULMSqMyl9VeXjzVk/xA0hcizzNc8Ebzifjw1tisSEnfLGpWumes7pA5mficSX/UYtq6yU5oWblmXiuprdv30qy7u7vdOJ5MDrCs+F/wfTDdz8obUKr6K6yOj/iSl3USxxiTkB/8yi/fVR+y7aoX/7yrfKbwDksnVjorhh6ZhJtBKtvV0RIK8G/NKpA+4qBZ/AnDOkE68phbz9ftU6W/n9/0txmnf6/f1a7GRvHvv/LX2DeP9i7V5iAbb5TkVSem+rFaUB/dSe/upfekUwvT/r++qiNhOsEaGMyimQTnp4in8lwJome3rzTIweeT7EHyGHtUMJI5xA10DkMXp8e1EmI0ccX3TIHxo/0VZXIVDFrJHT0y5UTdvw/Tep3s1bDwCAkWXLyn4mfIE//8Q0PRZv09kEmnr52FQeahR8NuPvz13qapKe/fKvxosbgtlcvNDPp55d3WuIHDyAPj+/w852GXyTaToyF2GL0iqoxYSL5roxPo6yaNM/YxpjRrZWYxnY1fJlLV5I2NmbSRQTsdENJDCJnpwdL+5HkzYMBLYn2AORMpxOJuL+0BFfpk5SSe7nyp6wbk9822A+fPU7kWfD4wB1RDt28yNiMAF04+CbKipwVB1dtI9emF3eosp5YKMYEx9csGJH+goP8xrjPvGgtTKLg7NKFMbwCkStMme4WXZ7eMTEfdH58i/pVLbmGPcVYJ+82JnHnhSttI6Njw4WFoVqToaEZ8XvMbg0b4QMr8NuAoNrMILf0Ed9B2xX8gNATg/SavuSO8VV5wuYBrpPPSid0HboDaH70eY63bwwfUeyNzqK/chPcmC/h2bE3+vAV9cDe8Yu/t6wJyBa8tsUH3v5ZyG+Hq0nF3M4akBd5CPfPzvjj+o4Z3xtxuCkY7X/Nr8/7TmZ8Yq4/af+aZngDv4bnD9q/NwLHiEqJOZBcpdD766CgzIJ+wPv+n6vAxxowcuTg/Uj+p/zpPODTvn9G+5m9h90flR/bcFAPbMxO5ShT/wP+iMBPROBH+ZPcCfwEz6/rOjRQvp9/1H+dkF9IHbk/A9hg5lNgrAnUf1w+V/dBXu6xH+Dg4ikGmR/w0NN+LuGP+u8XgaTmAb+f1Eg6pKZM+0uQ/gO+RCP9o3uK52fzXHjo2XimNfdQsu99Rqtq1FeeI69sNLSJB8SD4TOljQQXUopeA7/8Y3SFOs/2HX1HO7ifA3vXtX+LV8JtvD/kxfvD87R49u+yPeA5/pDv2B4AYSA0gYKH5scf6D6LP6j6UflxGXF5b5l5t5p5D8lzesqJ96z4b1u2B6O9l6Pxma/Yl82LK+8PVR5+2x4biuOdIuMKfrCCtz3GNG3bmtn8mHh/KurBHbDxPB/ZV95JskEWG6+80x/9KW0PO6M3bVgU+2f8WHgHnMiX8Dbkp9+2gl+WefBFfmBjYyT9VU2hn+dp9Nse8mwr75Xxs3dLsmz86HuQbStXls34kVbyu+P7yrv3xvv26IcuG2epHxCa6LWRN+yIzICUHDRCO3o6sjpl5KVMX0vs8DXvbRs5i1HD3vTrR1eX+WmtFBtDE/68wzfidMXOGVnVmoKv1hib+b286Nj9F/yT5nlR5mRV0zTNY7Mutgkdej/CtGzlir6jDN3KuCY/UgafMjGuYh8ieyn4E5/ClzI0sbuoJLYTNmfzVMjPkPBmrewHYJwCyR9Idce7/4k9G8jUR3zFgQfzk0PcwvaVcmEfSxECg22+8aAHulZyrkEXG448DUUge0jBQ6or/mzIj8xlXiTqzcRaFkNIvIhR9g8Yw9inMEUTbacEqlJLR9cwgzHfAuyr7X3YfXm65fCijbxa5lmZQ9k4zH5FcPmH+R15Rn/GLOM6zxNjdJEUr8DCAAAQAElEQVQQfPf6pTLGV/YuWquBT5wDVn6k1APGpg0bxWUb0+kHF7y4NsYpvp/PFz2yQS5oQOuOvZY79lzym83Z2zmzXxR9nbjYHvJDN9rykFvgxbXjNNaQ6ZR9mSdkP7I386QzMYzPrUr2LsfGJiC+zMvC/s3jgKxxoInXTI426EU5aV4WYGY/6TJi2PFhd9HYMUnkQtrJM0vghC0XXYj91q/IYc8O/R2iQKvGPtwLfBLQ6Zfy9cT+WmKXPHEVKOzV3l9lJYaJn7iS/wt2BWJ38GVslhFqpT9QVZoz5gfAM93WgcacjT3ZII+MyCqXMEo2um/2hiYb0PE7eRD+8IorfRRDRw4O0o7OQKcj60DsoKrgqhoepQcM8gv74rON3ez9xI/oj5xWpZLxhTzmfjExh2PjlTmWnJ2XRbEnMmJT5l76gkM6YpiPzLMJ32N7ytPpNGwdfkI09FGGP/2NmERebA4u/fOyDNuTj4HoCU3WwsJu+0OsIj9y7B0XOQ8/vFX0o+b9JzGP7PgZZOoBEZO0o2e0adiWiUVoA8FHbuyTE5+VwsNGEV3bFHuMqxp5eJH5CW/mfWSHf55mJb42vTe4MF/O7Jvm+V7sIfYm2ZaQy9etLsaE1ZN9aLuYE12Je/yel0WJT2ifg23ZN8CXxG3Yw/7ovCyjL+3w2KYIaOC3sQYUocEn5lr8XsmVlIWs2BaWDh3uwiSVNa7ky4SfZm7EhZk92tw3LqxlZ+Dx4UnGh3v2y6O/s36mnRgldwvB0bGQQ5FlW2++/16dNUCMlW0llp36UaYe/rTDm7jYGASkL7jIjYHzshC/VcHZHnFMLG3oIVi5z8Z+4beU/lWNHI3u3YZNrRr+FutW4ijWnm3U54V2WbmyBmReJJZp29bxbBGb7AJtxPYBNMZn70u1Dzu3W3xsy7YOuzux7/RJfeAvrO9rfqPcu1yPUrKtXJ14PYfEK343fDuTE7YHbXJ0I9ahNYyJ5cT6FbroDh708CXjGjkrcz64gL37lLqw7/GRMxp0Zx5k/MczCfI2cDmwzVlN8LHh0DF4b189JYY01qKsR9XIS3DGv/SFL8+L97mf5VnidMfB5aMOO4/SU+IiXYlXyeo3OzuyEafOj00jEERKmqATYtl7I/fJ5GXsECjbjNOm2PHEofQTczlzReBNLkzzpIbNERJbqkp54OjExraeHh7GffOJs46c2dkIVQAOYgSxSDZWBo3rEfn3d/eyrfyceDbKXMHhYccYE8aj6C/ycfRD04csjTzNM1fiFZ0RalsXxilnLmjdXYa+yukeYGM3uCeeE/IPyWxHpWLLPc8RE88Bkfn1N98M+tFJraCzrdcvXwKv9OpPf5Joc7Y7zoZyVpRxVK5eWnney+F7jlJ4ENRj/kva6roEJqlxlqSl6Yl5uubBTZaQ14nnfc7iWDcm4Kuvv1Lsz1gt+H/mXn+X80l9fOGSFBF85Vl+t7uPg/6sWV9jr12cCWpcr16/5kD3FfXBpOgQ+hOX+XQauZd7UmKRvNZOpnd/+wGerh++/VaQ877Csw3jdGY8X7x6pYzJHTlsWd98/Y0aAZoITn84a326KPNd9B1QD77KJJe+eiFziLaQ/PN8r8ZAvKxF88NFF068JxbgTOrE6oFBXlmErywWEdhRfuVQbiN4mSAmcNUak2TTDwR+ffOgJPTDt9/pwsFsJ1o5fL1HF56PG13FKDx6++6NVk62zeIxMxBJWoFfmGEbJ+pm0ncOll9NJz2QRFk0OgHIoh+wpH4/c8ZkTa9fKAenkTG9eqmUWx6mv36t2B/dWaTCV9jkLA7wzEDHl9f/8Sc19BE/bQQvtNE/EstNhZ95mBC+JuhT4TMvNZFz+dtfsUSaOMw9TyTehYPcWmV+8tuqdumOeOdvswvdTz98L+dwmyxOfAmKNm7qdyRDcfDbmbqdKUUo9Oa7v8GyqdFwlTZuquMlqawVuztjE3vX0GNbQSehuZWSXA1cUFceyHLTD2RhdVlv8/fyeUAQMe3Nin89NwnGQ2FKyUOdwE3E5ujzMiuX+WpV2LEKI5W2nW868DM3tIDo2dA/+MmjjZtHYp4YV2tYLlT0HdA1/EJ3yoUFqdDRGf9BzzhkXEQ/wYAxuokPcpJnHb3DFpJ3u541zUVenNQY78LnfSHtkHSJ+FWbsM4xEZGr1vgryS7l2iIvFWDIpkyfVbB3TCDyvMxtLC7iIHdjU2ujRLiEWMhkU3kmR+PaeJDgoY+4d/izkLA8qmPTRt4e0J/xGfuft4eYn/hK3AK25VZfsOMnBBxd3ivRvWHflXzZMbdvYp24Dp/HaHbl4ZTvvcSH2B5qoq4AjmoDv2UcKdN+D94VRp9cwnAg5Q0Oev2Tr0Ovse8GNqOGD/2nAL7hy68yFx064FcwkiO2ZftXMP1B+qMIED5uQyNXk68HvKf7Uc6n5xnVwRz05+BH/M95YRj8NyNo/kM/z3X9qI5mzBjz+7D5o5L+YTpEB6+oA/0GUOyfTvEpgPp7P5+KSvvvlfUH379YBEihkU6Y9XxcUw+A/m2fI4ffz/CIi+QD0v6d4NB1lO91Hrooj77PlZ8z46CLrFEP0RfkhCbdo4RmlAPxx9ffEwFCOEJ+K/8eEb+dhwnC+qoB+m+/Ks9pz6zYeE7sPMuP5ztMJVTjeS/PiK48x3m08z4TNvPcknJAiMfkN95BO5D7V+c5K7XIOCDtgA19APnpC63tdCn1jefWPIfZlm2lHrD3dt7/AhV+cOGxPfgPnL23B/L2FRmphqaqyaoBiq3AxvN8DrxDd4BcKkN5A+UiZinsDzo2nh1DZ3/AheaAyEuMbcsOCLUJ4F7G51s/r668syDPtlbeI8N7gB1eQ9NU+B8Ql22+hcxNLqtaUZZQNmiVq1kbtq/IPuQFbXv4uIGP/7GjkN2qYPfg962uZ1ehJ82UB2zkUmw+YCOuO00bvlx5bwt86F+VuHfs2uDt2BAIT6dtN3wBah+HDXm2yYlNJUraod8Yu7Fcdo2+8MeHYpxTD02g0Q4u9R2IF/LCX/MEaVeV1FrJJW23d0Tb4CYVnbb3TR50i+tKvrbWVG1/Rxb9Dp1MrxSbO/6tbOIGERnRZ1utmuzSRn+oQ7vyDp52xsIqmX49u0ITGSb+kVOucRCTum0VeNuyrVzZjwl9+OwdZ2iyV2BbKatFD318Ekfbih1X9gEGf2sRpT7GJERS5mD6UKQrsUhebTAfcMWPC/xX9l/ajT97Vo13/KwnseHK+7htjTp02Zi7sO8Qn6pKxX4GverkBaJV2D3wRZ+xWckB3mAZ91aNLZqrYpNthS51mMdjcfrFGKxDvtXJmYl9i+X+TnborQnbpsZ48K7fGZPYc2YvbYN2w3dZatCc2ANyoR97GnsT2SwXnfs+CjXk2XsMV+YwVQXW/CU45kDHnx1vtUIfNDmIy55PbGjYYIMnrtnvCc7o0rMrMgK21bChQ7sBtpUN4PgeG8UVPzd0XtEdyG+qXMnb5FhkBMILqQo9Hd874xe/7tngrWpq0YGM8GTPKrSSFR1VRTw35WqtUghS2VabZuWKzI3x7vhqW+WmK3VxJc42Y8I4xlfFDwb8yj7NHeOT9NliE0JXZGQfJvbGryha8UXCFpUads7zJNtjXiS/J9qFX6Bkytii21W12ytB32KrlSsH+JiggG3ZsY9cozO6KRRe26ITM7qia54jQ6PvoOvYnfp7eiEWHw98w8EAaF2Je3m3Kf3BJQfP7D2mL74ecjIWrRrCugxhw8/sIW3oC29j/szLSYWNPflbVrVir3WViH3mV2h6bAHEZVvBVdXYN4s+cQ2/bnI34p2DEUFrm8Lv/YdUF+aY4U88WmtKPXuEiUH6R04Tp+iJnTl8GfLojF4KJSdSD29kRFbasSdysj6FzjY+NYUmeHElTpEbXHgmdM3LopQYOuwNbSB0kRl5qYd+L7E7svC1E7uNvEsJavBHTnJjqqbChk78AqMf31Nu7BFn8Sly1+2Gga4lJmIcOBSJraMHHRNzJboTv0DsS1/AtubT7sN7G8GFJjyh2cY6tTJ9GF/6+ARN+5ib06hn7lc1MXLKuDTsGZntpNKm5TSrtYJ3k2sf25W5mPVgxCH+4KNdyhnEMi9altMISWLS8TExRZzmJX2LOv6ttzU+fRmLV69eK1fsb9hgW7bHOKUdOnvHxc9jjKZlVnhs+rAjMgLJodBt6Eq74UOgY29wpO/gS1/eDa6cW8TelbHdGOfI34jhlbbxbcOPjE/4q5qCX+k/c08IRE6PUOzo0cnzcA8SCL2xrXG/uK4XeC/EtGlijoZ3Y/7BpmqJs2XXsG3FjshcWautUiEjMM8L9SbbY30XV+hiY4CmMp8m5nygGrStlLUg95aUaJGRl3boM8fCG50G8R7soWfG1shqyCr4JsrEuKpxsHU/aCZyNmD8PHPfPLOfT4ca+Hmeqe6yEp9CRrU24mBbK+MCAX5Hubk9c7bFWUn4lmUZh6+PHKTSC02Hb9JGnOP3jttg9/6LfNiaZ7jk8VPWSuI4LbM2dLiRw5LeciY2cXaT3yBt2BuoVtg6aZ4XPbx7UH7bNbZGh22duNfnYHReFjVoEahOXojEueKvmR/JiYmD6IzriCW41hoHii8VOfEncjq5MzE+4ZmXWTnby5lTaEMT21s1JHflED2yNnQVdmzwpp38yjPMFf8eiA1dY52u1pR7ROizvlbViE3uY6nH58zf2EEoRt9RxsbT7ZDywOVZJHZ++1//pdyHk48T4xnInMiZWFma/vZO/fsHKtaDV52ZWLGRqRBRyhL45vu3nNetYsDVXIot8UfMneuYG9dUeXbbVK0pz4k944ZzdvG8vaqoVyuZdofviYPfak2ER1WTioPV2EWXJnLvwj1ou2yaGLfkmRmfIg+ST3cctCt5RAznLt2/uEf3qstfv9eZud2qYbvlfKP37Q8/YMOV++ZVF/rz36AGVp5vX/J81NqkF3cvdH+6Y9weZBs5Z11u52Hv3hCjp016uOqR+pvvf9C7xOy86bQt2h42bVfLa1PdT3cgHpXf5F1neN6+0fbmDaZoJMZaEKaF4Q3IgdqJwTs/PCqJ6vTJue9o/uab0Xr87jsJvlccoN5xyDtDf8fp9P2xAEOVfyUw8bD1dHnSlH+5eeLB+O0TgY3eHTKYGDFkN+QY+tgZ8GsWhFd3iox2uhsMHZ39zaOEnLaW8n/vFoN4/83XJMSTGjIC18dH5VBXJSkyGBDyCPou/0BAf3gcZf+BQJ5X1dRIGPqQn4NKcZou+i4cbj8hK75cSJBMquV0p3Y6aQae3r1FQSdhLEKkJOnG4fk9fbFhffcooetKLBcOuzcO4YM/0Z+EGTZi2Lu//U3DQfUh+wXxdDIvWCZqJqGrVA07ydCOX30s+AZXUQ17B6SM25WD5vQv06zRiXmZxPnXBy/mkxrj0Ukqk7R0oTV6F11JxvxLm0CPHmyIbuUyeiA2pTZUEav4YINMlnFbMAAAEABJREFUPxCdFO8/ofUyy9OkdbvKhhYfshgU49Zp2gYvza2h/6Iem6hX+rFhOp10JfFXJmAgOjZ8H0o8vuG38uehi8lp4pkJfXl6VBGzLfEbN2CpMZFVTTAMSH/RnrCvVSlXZ6FIKXSn7MQgpW2KriqrqFvWxoTf8oDdSqCURF55sAm+XPrcFftExBOTxk3ChSRIW2uq2uHgS+yzULapId8H+oulbbmVMHDQ9BFL2qP15a/4+CkkxsFF3kTcbO8CsPeQvyPIO/yJTwHTP+y+xTHtjPNOu3/XIWtvfvRt73pW4roxbgT5o34ZfzImyO/Ax53/vFas/Dn4ddZ8Ttqvk/AH9e8TgeTrAZ+XmJy/9YxhO9qjcev4qSL0Bxx0B+/z8uj7vcvnOr5U/zmdn/AlYNpxnTJwSNixAqvf5YqqA34XgX8I+ZeKQMb2vUFH8rxH/B6V/kHIkP+s/aHnd68NVUg9Sqp/5+eZvUMY7ZTvpdE+6sHzTHQ0/yj/vgiMMML6vKT5T/w813zU/4nqf0KVn63sLlrAQW5bnee1QOMZd+EZfeJ5O3QHzV6a4lMAxSe8gS3P20C/PZu7eBakP5/gAqkHij478tL6MQx5yLmyQRQIhb3balu2gxql/aEepO2BP2SseU7lWdR0HtCgyYt8IBsQdnog+OSzEZsVOyLrk67RtHc+ey8H8vYF67AjTXvvfy6nbuNg+z3dc9o8p6cdnpW4BtLe8t5w47GtI5a2pXwiN3XKFPEhMvTJZVszY53NpXSFJpDxzwrVah+/4GwEQ2SbV6/00uBjW7apadiRSqE3PKnboV9Tpb9p4l1lQmdrhZxt4FfeF1d8Khf2zMp7fBd84LMZlfERV965nRKZH+QfNtLBxzb5vA3I+06hx7Zs0yvKoq9rZTMnG6KR/8S7aOqxy9jQyZWV99Iz77TZZGvYKy7bqkIfA5tcb63JRi7twmdqEn502tM84eukVo1XpE3J4chKubLZu6FDvavx7phD07yiwaaNXGvITRn96Uu70GNb0zIrttrRZjbrrsoVnUcZG+NLZAQXSL2xoRfd6UsupVx4f89+R+b9aVmU3/RaebezrfTZZrNs2zehqW8YesXGKqu12v0Hb9q2FTnhuxDfeVnUqg0a6/bzjG7CnnlZVK0pOrO3sxKb9+tGl3Y7iSFxRa0KeYWey9NlxLSFl7kR/1fGLDJP84I2Mc6bNoK6wnjGnjP7FNknyv5JfqMp477BA6WmqbB9Ama9ePESPVZHZ+y5cJDxFF5KcWHWsCs6Wyt42wDbymUXG4IXFWNr77jQTrd23XgWfA9+5wldJ84PjO915Eze8W0r9KfTwub0oqrSfnUdvHtbsiNDoqKMd1qhf/X116A8IDxVDT8Za/RX5OEQYZILn8lL+wOtclnookL5yFxJLJ4o52VWISsy93n0pCtzJvkZHBzwdRXypMgW+0wok7CvD0jfoMWATm5t7ENl/8nUgz+z59Xa7vPjwzs2k5+wfdYd+3xX1ofMw9Btax/yLtBv7PEIftvKfGutYWcNW1A9yg4vJGwJoQnd8zxpmZeRr5GXzWXbjMOqak0rc2L4RS4hgE/0MS/IizM+hycQ+e8BftuyPVBH/1EGmbrtQXPU79mwPuHfcoxPCIENg3uZ2v7p2JKcb9ge+2PfE4cEGDdiHnkS9PjHR4b3yr0wvwz0lr3R5Eh4NuaPuEJf5MOE3szhw6/QDbjRJZ5ZO6rtcxvWMS4r/YHEPHITs8y/Me+I0QU44ho7Iif6wh+IP7HB2JC2bebVpIPGtmyna6x787Iodk7zPOiiM/yRExuiN/pm+sNkW9EpruEP8Tt0VfqqaZlmzfGLNC1JK/FaZvQsJ+VALHyJC10yP2mbxrwswwYxRiQV9rE+kTMzY3PlkCx2tDZpnhbNC4DMlXjBKjsSUoM7A0U1fuT/XD18SDu6ImeesRGIvxtrVCD+ruT0NE1alhmZRdyaWnRCW62Ug8DwXJkftqGxYquwObjIjixxtZo0DrsZCxs64mFZK+vzSkxGnfglFlPkD5o+5tuKX0bGAPBb6DJPgNRtegLQpL0SJ6qyPYAvtdZUrQXN/vJ5lLZH+f4Lm4TtQVftfVfsO7PWS7R5Ub2FUxvrWp4j8oyhcaW/y6aknfi1qcnI6cS0vOMT9/DknpD6mRxe8b8RV7sU2vgQSBtRmHSseZRV47cri/ivxCX9K/yPzNPg0g6E19XUkLtCdyUmgYI//YHUM77zssjGvjiXks6smW2ZdW3S9OKOkrGorvx25UaMzjxHN3IDUtbg/XnMtuJTcJENmS7EbuQI9Hn2yFoE2RjXmTkg1AZi47CFdaqdFhFqcv4q2wMOuRnbyAs0/At+2MNB4JxnD846cj9OXJcFOTHmBqFNXj5xtrOjIrtkGuF94uwnNIETsnJPokt2KERZusJ7QkdoxBU/A1TH544zqayHDBqx2MY6Frm5j4W3yKftsmocAJZVy6RpbsgOx6Z886WqGhB58SU+BVKfl0VP5P4DB9Jvvv8+5APCk/U7uRP70u7MYcua52X8Fmqr3d8LeRe6mfVJN//UpeRRYAi8fRX9J/xa0HvhcDx2uDLWm0YJXdaWJ+7h6UvsDM62Yv+J+0+ej3Lg/ITdJ8Y360R312WW6j+/Ih+umojFkcN0EQr6n64qkmGZF13JJSaeCrkG9z3nkvfLSS+ARw7fkxsT/sXGlThP5OepTVofz3r49ge9/fZ7bcwDlg+s2z9dpZxvnRn7ZVmUmDWLI8F3WmInQekwoG5nQDdhAivFjq2s/FZyzlKviEq90xs5FENeGL/izDJ8iXVDRvzIGOWv8z4xFtGf58L8g7X8I4PTyL8nWK2vv/kTJlorul5+9Vod/t3u0vmvb7Wcm9wnvWulejet0st7XTnQPP+ff1UCV/MsExizIOVPGY8/c8zD5zSfUAATgheCWK2pAYa+YcCb//N/iyzW3Z84CEZ4gpd+saC8I/HygF22tH+UA9DiwHV7eNK7H77T5auT7pB7brh+mnXlIHp7Oo+XJSKjp+9+UP4EdL150vn/4lAU3gQEI/g0FQP4+GJS/+altvum/nJGxoNyILxyaHvmJPwJaLHXJTGx/P2j1rePMovWD0UsXrzAPgycF5kBHhNEhA+TMgn18g65iy6n0uXFzEn8vRbo5mVRfN+Y8D2JFydVupAoM/rE1UKDjVeSLXHJAsdM08Sk6iz6GeDgY18mXOSltC17BzEmBb2rEdZNmbCI3hdODpKNnHWZ1JcG6SQyQf26SSyo+Y3ey8xEfHlSv19YpMUCDbCQZ6EwPubvuG+w9dOkK77kwHhlEiQBJ/TG1wkbNl5cAkpslpkD9kdhpFTWI+NW2NexxRJovplY4rpgR7UG2yYjJz6u57NCu5EnnckzQVtVJKl2XuxCjVrVAJCSjP+MF7ZPxNe2bKCsLFRifDcWsx6Z0GSSiXLjQb3IsYYvskD1QT946Ach4VvnJpnx2KgHxNWpd2QWOjo39A597MQoeqWOrlJ+zLdBN6V/RZZsXOgUKNWzCzxIBfqgkFZitBHzoY8YbgNWSPweotve251+3S4bHPbdmp8voN+Ic8f+yPk80cfYg/7A2ugBRtvC15KQ+x7SFxgEH39t0G033c9tD1UdPCkPSEeA9ugn9rbl4AK0RXsA7bxwd/yjynBuKf6N4X0UftrHgu45/DT1H70/EYGskwd8noxYf75jx3b6D9gx/6/6Tuz+kQ5H/gF/t54OZ4Dij8+/VgQytv9aFv0DrEnuBf4Bov8Q+UcE/hkR2HguG3B7FivzjPhMsXkesc0j46YNmkELzzOSL1Zt87jn9/2DPzJu8L7jVslzbuDW/NnC9pBv72UYwn9A2gcEF/1H+yjtndf2gfpQZm4PW1fFb5s48H6x8Vx8QJ5jI/eAyjsV/UMfpe1h4weh4nk3gjXw4bMjd8eF7zlsPIdn01a36+jL+03LO9oNb1tVH8YudOJKeQBNFXSxPXYHHxm2dTyLh+ZTGHTItj26wp/KlfeflLExkPpha3iCq9p50hcIPqVtbcTy6N+I89GX/qO+4X/aoQ1ceU/L++n1zJjwjh6frWLDMvmZ9689BrZ5U+O9AvUd2TTUydtsgnbGZQOXkiqvkhtjUc8A3nSIC/4NGxrvu4lVeOJ32nkHNv5lzkTHxrslHFrmRVVNwQk5o6TDRhhlR56AgyZty2rsO8ROcUV+a7yzQ7fiJyg1xvs5HO/6C3sWuMP2wWXQDJ3oDW3eazc6Y3fALrXCNtIt+hoyg085z+yPHLQojPwVnzbGKWVsBD3e6au1VNm0fBwHmR07bbNPMsn0EE01dBW4PAsEZ3oiJ+PnKk3zpAIEjSy5+JKUPZcqJAAbupkxbBxfRmhqnjUTp/zmWGTF7sTfCAhPq8K/UmzPns793QuV27BlY1/ger7q8nQmRF3VCrnkET6Lq+DNwUj48uf/7u/vNRMTXCO/ukJmF7wiBlf8PqvYH4mcssmjlb4uqvSv76Ej4D2gJ5+pNeicqlwefGnYez30tlVVurBXZZvN3odBt2BXxqwa9jMfUg9s6MmGY2ISyMZswb9Bk83HTv6f7u6IzaSHt2+RtSm6W6uxL7KwOZr6SpzCm/2mbHSnrNaGf1VNyUfbmpJ35NlGjhAgvXj9SjlA6uAW+kJrl4SbtonlLNOuVjJl6MSVdrUmQZdBju+n071MXOZlVq7YdCYOS/aF5kWZexn/gG1dsaEoJ3LjoBcCM+b7emW16JAUnuhu2NGJiW1Va7JNTDLOG2O94dI25ObgJ3M+skw8s994yDjK6G7oLvo7/ifHO86kfs9+5YuXL4d8cQW3sBcbiGzbo8/ey8gY+pJw0Ns7fqMdXht/WXvPHNJ1cPQOe9OHA6Kh4Dv5UC4hXLHnyrhO5GtyD9NUBWeHPLFrBQqL4WkuhaYRk434iKta41s3Odex/3XJniC+2iZWWXuN6j12sSWQQ4LD7om5G5mZX+kLpJ0xa8Qu/Qt5k3aUxfbEYcW+Q8Zo47vQG5pA5ASfelUp0InL4EkJf+J8yLGt0I9+5ITerRBJMBBSrREyU9s/kR/YoM347z1WflpjHxc8Dfg3oKcqgqnYkIoRE34KPsQY+uqMC605e5xwFGt9YUN0dPCHfclz0W/v9OKK3QGqqpu/KdOOj9E17MTP2JGiykrZWpH/V/xfx/qVuCSvO+MuGZu7Mr91uyIr1U4eREbq0RH7Mg/SRvLYB46MihKQPbLwc2MvF9b3cz98JIlCdyOFcjDwJWVODN/oPHOwNC/LwFWVjhxJvTOuHfmxP2VrbegYtrE3m7boj9DkftZFGxmM1zxPsj0g/bYpjE1NK3Mk8vMXRBP7aeaeiJyJcarWiNtVuTqBzVhl/NOObcZG0ErexodOh+2bHuN2YnvFrK7oaMzFxDDzyOGFPnxVjZo0MSdSsXcZthW/z8y7Rr40fNlpa+hIHN4D8SlkJt5r5nRqVoAAABAASURBVEsEMcbb00XTeROnYRwsXbRsVv5ya/5RV0FzzPv4nrhFB9oVvOCPrOiAFJ2lVuQT8T7nnorOnvs1jtsmlut+z6Ae2RTDp1YFb6SK+842aFohi/hGdsbQNp1SA9fwM4doNroYnzsOa22ryhr3a8Ymv7G5nBblPpc1Z+WZ6UqcMhYvXr8kbn2MXVWDr7GOXSktxPAM80Tp8Zu+b9+85fnjMiD/kMm2NnyaGYvwLq/2dbzA46amnMvdz9Jp4qzsiYM7fOasrBOLK/ddcWUcO/bksPQhh5qsR1U1dOYZI3HOPTRlaBs+Z9wW7nWJByKI/6Tmomyy9mtFfmiFLcFE5okYDB5yNrj8Iuj9q1d6+fq1Gj5E7ouXr2ApJTYmttN8GnHrjG9sSNmxf73ZGRtbi73F4feZmC/621//Oubba+TGzqo27v0XbPKfX0svS2pYgMzMCcnj0LdfpJUDYJN3nbUhNkyNOUZK3nGfLHyZsTPjV2XlH3HByfpScpXePD7ozXpRe/1C0zevVHeLtsnKcprfnl7Jj+3K7Hxc4b1XwdNao5z08sVrZUzf/vA9+bDpibOzVo0D7Xtsv+jh8Z3ePrzTRAw3zlrN2eOJ8Z2jA7kLa1GeixbGJeOUedixcXlxr1Mv5Zh2ub8TMxwZ8/hHHfElOt787XvmQ1di+cR5Y87wlmli7jVtby+anyS/PXNm+kaPf/lejxxun79/J+NHvNbl4UEv//S17v7zGz1tV635U0QMcgZKXCcOdK8cLm75jVWD4DPxsJcDwidO8a/w5xAvk2fNZGVxvbIYFDRCzg/ffkcg7gjonRoJszCw8+k0ErwShPs75deZzcFuR8dMW4zsxMA5M4F6R2YGYX71QvNXL3X6X3/Wi//1f2jKAytOJ6E6E+HlcqfLf30nvzsPmGjn/6MtbA5QyCTHygPfA7bnt4l7lKzSHSBvuizWOnVt/IhBcBINxslNRQKEXyTavScN/5HDagMFPExomyBhOwhSM98iDMMR5UA4fmSglhcnrXPXsOHdkyb8DyvuDvok2Ik43Y04IoeJc/7ue7FqKHZBpEYCzstJM+VUTXGlpqa2zNrwcWOhcivoAfxu2D9j24TthUnF4XD8mnmAOrH4TVgMWhQjTtG9zAuT80m5mWz4V+hp4Bq2tWXRlbHJDWtlrF2lO8ZXXBv25iZ6vZzVY8c8jcUgN9/hA/Q57GxMioUJGvqVG8oEnY299Bs5+WRxyeLT8G1FVkd22vmXEFduEqH5CAhkboAri8a0TJqWRRfs7CO4UMZJaKZlHjG0owlkniiiGxLbiq/x6cqC5WlSLYsaNwVxtTbJ1ZS8oynbMv7bH0qQ6rf8CU0gC5PIqx5dz8DwTshuhR7jvwy5+T7qNOHj+/2n4DkanXjF38Qw9QOfcrRvvHgpxUZAv+CyrcaYFLEPXyAystETXXmp1heu6A0kPzZib/wq5E3Iaq1UwKesQy7xXm8Q3vc08KYeGYlX6gPwfZR8jb4bHc1/k08i/in8Nte+xP2pli+1v8T/74w3zn0KoJ59nvc+Q7+vfq7/iPB7on+DyuFTyg/ufM77D72/vfZc/lH/7VL/kPCvEoFjTFP+dpuSm8/ht0v8Z0gYFvOgl+fWjwDl6aP4jZ9I+SXwG9X8w9h/ie2h+YcZ8GXBxQvls2eVLxP+2p7484+CD7bY1sYza+AD9pfX8uwbODhMPI7631d2YZKmmWf8GzSeLSO3866S8lO5eR49cPZPryS2ke+DfNTtD+102Hv7o+fRdAD23kf1s5/6mX7bQ+fM+1bec2K77fey8gydRpUV0CeXbYXnOXrj3Slw4Oxdnr2XwefZu7U2dKdte9Rtp/lRfSD42sjr6ApE/sbGxgpMvDfZOx9kP/qEPoc72SDK+0TKENkHD29tQzYvrul4BvE5ENTGe9aVPYCxeQJ9xsM+ZIRih9Bl03YiT4KxrYn3rrznzpSNd5ICF86qJl5b8nmf93bex6SN/Br8VWptUnjtcEm2deXdcwUOOj277J1O8v5j3iOHzft42Vau2JH49DSAKwczK0B1jGv6Ug8k/ild8CJrY5xHm2Zs2Gkto0tKaU3zpMb4bMzp2Bqalfeu6AkkliubYsGLy7YKf20rV/CB1FsrzcusC+/7GfuCbk7e8k4fXGQtp0VX9iXO5yfZxIi+KxD9w0dw4rpiw4xdJ/Z3RPTjSw5mrfxAwMdiHPCzwInLNt9Q3/x++OGNHth0i/zYaOIyzTN7GWyGsRdgW3l3zdhH18Y+QnyPH7aVus14IDX6KUbMIy+xiU8X9iKu5NzUisP5WTPxjA7bt/wYXoV1yAt9IIgiPhN5E4h8XJENH5WZuK2XqxLHSMg+0EouJYbRMfZlljlihk35xweR2xnH7PdMzN0nNiF3+nnIlUsbsgOdudKpGxsixPQFIFARpyfis7DXcR5jxV6aNfSYksrYx8kG+S5nYx/srCf24Z7YC8s+kmTZJheu4J8GZM4NneBto6ckGXF4mDaQOIir4weFbPoZzx/Y98r+wbCJcUp5JfYbedKqdrr4A70NDyJX1p7Y/4QvkpWrhwb/sge12/sEurNJm5x4HIeP4ZvnRcnVxL0V8uHJeNWQjXD2BttU2C7GdQNWZb9pImevjNMFG6PXtmyjY4/fqPAVO0hrTeTjzJqT2GRez+idwdk7j+1dNnNkxdfEpzG2C3SxJ2Oe38CKvOcQ/2LLc57UUY3NfcT+oA/ONubEL409xOiID7Fi0NGbT9o2ftPojFHsMfbk3zMLfHIrelZiH/2hF5dlJbf4VrVG/twxVxbFB3Fd8W/4DV1njIKf5nn4vuBr7LEte4d5WdSqDV9gZx5fyLWLIifQ0FHMxcjq5M9xX0nbthb4Iz/lwj6m7YhRbA7/8OuGS4dNfLAr9chIGT9THvzbLR6RMWQjN3KuzKGUgdAH4l8gtqWdsqiEJuVMHsVmUOPTb/OVAOSjK/HNuh1bNvbssx418qjNsy7429nr3bg/XcmZAeCmZdbM+pvfINvY409+Zn2pVuBPw3fbyAeq3o+N7RGvxCq+jecQKRkwaKvaKG0r9ttW1jTbzIlN+e3PM3M1/IEV2zuxEhKCb6yBttEHH/dkqlpZUzOfIg/hGhcdoW3oC381q7U2xr0zNgHdrqxrHfnxL6jozZyoKsQ5qGFrcGlsxClzKTnfiH1k2VbqwT1wxhFc2smPQNaG+xecRTDOK/wr817aZduU+VB2xk5cVGWXNmK/ZWy4T4KWoBvrCnQdaPgUWbHHtmxzH+BwwpBSF9co+JoY8+TfwrgmB5gQ9EqJa+yuVtzvnuDfBr4T9+hIw/aQnXqgE8PGWGzYdug/c5+e5+U9XcYjdJG/27lqxXdCrUDWgazTWia1hTOIXbAWYhR7EreJ+Bbj0LHlQgwSexc+Dv2NdWHGjU6Or6rWWCtOmpdl+JEVKnoT+wtrbA5kcw8vlyJTXKln/sT2C3k3L4uqNXqk2J/csNGH3Wf8O3Nmlc6O/vgViC/JndxX81uqoXni3mZXSGVbpvb4w1tRHfaGHxT1bcR/WU5pqjOmsXfcF0MMLPMy/Kxq8Ftn4pBfZjTyg2sqPeZPGXPgK85olvuTptcvNOWMBn+iq5AjbC60nDgjio7YXcS2ITe+0gVJ3w8HuQ+GL7j4kjlGpx7fvVNnfejMy/C0Ku6Dq+4YMyH/Sl4bXGzL3vzgz70+B6bffafQBLeXRKUm4sxI4fcFnYmf7YHLM8MTuM7YS9DygVK5bHOI+qTEaZyRMS5PQCOOnftt52yuv5r1wLiPX8aEEZToGpDnpRyCR/4jcXt6PEvItM3Zz+PwJz7G78h/5DkaEcpVKr1Y7jVz2Hp++6AV3tM8c7Cscb7zyPnnw9vHkYdPPFddyZtHYpBcuZwf1Vsn9FvUwdC18Nz6CJ2JW+QPwFfOpkc1uXVmnnVZmEfo4CcmT+RY5sqJ8XyMfGQ8crD/xBjlv9KQJdvMhcfx3+omPnfLnRZi9MSZa8plnJ9K337/vabTSXevXuvlf/4H56V/1lf/6/+jrGGva9H9t0+q/GmBu9O9oowR0jCwlcQNOSfuG0Y8fPutGge19fKFyFRutlfxxITRm+7uX6hao/+lapqGcFPOLEhPf4WPvtd//rMKhzrOXH/4QQ+ckr/jge6MY+J6AG8XQQS+Qh5G9AsBqeLk/FHT6Q5dVsdxVZPenCVOtDNh9N1bBuiq6evXevf2jZKs9/NJ+Q3YjVP2zmJrHgRy8NyyWHKingPhGTl3r1/q5Ek5DN3evmOwa/xLixnchcGWrOuYAJuit3NTunJAvbFwFDEah5oW9qGPcr+ZdOXKotjQ0dB5IZmEiAuJdVrulMG8++or9ZU4vn1SHuZboXspCbmP+T+XE69VGRIZOUkCYY8lBv9JQk0rk9hnnZmIRcwnEnZjEjf6Cn0rY1hqutw1bUykDnMesjaYNyYhwZJ4UCgmarVJwob8inp4Nx5avDR0l9yK+HdtJOjE4vPmzRs9cUPM+GXhyKKQ0tjWiU2HlyqfrjyQJAY00IVmdE3oWoklQpWbfMrwla30XbBV6OrEHlOHr1M1zMMO+BP/6ArtwkSbyI9qTRgIW1duAILXtqoZN6/cAK/Um2xksICkzJhsLK6SVdWUa2MhTBmwjRiCyWcivlfsWpn4G+NmV0gEASUE0FIZn46Nhy0i6A1/NUiahp4YD2XHRwWcziAA0ck4aMijDmrvTh1AXmfMjL0OXfqhtQ2Lh/yhQ/vViUNgb/Ed2yhclvKBT1+44sd7IK/iU0gxQQp/ACGFjOgIpH/Atoemp+8G6gYpWPe45mHAg78QnfzaIfw2PUDqA/BDzwFkxmoDd5SjH7xtvvnQJ0LbM6aUqX8Knfg/B7j+vs/QhZKjxC/9JGhcqFdAIzbYfSuD67exGoTjC/n6HIzOz39Fxk/B57n+wH4uAkfon/cduFFm/Ogc9ZQmA2oHctKm/SmU5AHP+0oGGdAtH/T7X79N4rDrJ0SYvixcFO8/R1yCeF5P+zkcfSmf4z9Xv+V25sp7YA72G3yO5TnuPc9NDguRBsCvwKf4T9vPhf1R/8dGIPkQiJaUzyG4z8CRB18qx25X8jT5+p7/WWPoeNZ+T7NXviT3wO9Un/ke8we5XypF32fY3qPSPezGwFHSM3ApqYDWF4F+yPLZ81+kev8YeDjqwIf4IGzouZVh/heAI84/KrF92E8QeNogmn0HXPcAy7bGXGdOH6592j7wP1e+D0Uh8zm87/hQ2bi5x96BCS2VtANUf8Onw3sA1fHZ2xvvQSIWgbidMpB64HndPDMHtwP+IOe5zckZUIRq+0kITVQWghK//uw5rLT/BB84aFIPXcrALmO3YdQ/+uqI33bAv/4JjNyF3jwn2x7jnXrPug7++Se4wIE76vaN71Ye/faOP9p5PwhP4MCl7LfcSl2M+yi5twubBoCI78/50g60ynPArufKZoUs2Xw7ytQzAAAQAElEQVRJSn9gQz7N8YlbtgeNvZeH3LyPxsaW96RBrUE37JNkaQAakwpDfnBCaMpA+qIzdQZ+p0dP8Bmr58CgwEruwX/YIC7bsj3kD1nUbatVadjHe5a903zgszZyx64hsyr9GteG/4E0dvouQxdZ4x0TQ6qwEJkfaCTbQxbdqppkiXfETYlzR1dySXRCRY8UeVmq874aeXnXtuHiMwj4yt7DyrvhxDu/IrFLG/7bSLmNfWy0w2R8bmwCLvLNvvjR3JRriw34FvrIwJSg1cHZpdiQvoHkK3XUyVP6mjr6UK3OoOT9XXSCUvj3Tc8ndQgKfRvv7IEOwcamVOR3+pIr1Qrp+yfvayu0jffZbdhh2R/g6LetyDmz+brhR+FfwPbYLD5wtodg2zFPKo/2Oza7ptZGfWVj1OF3aWEzK0hjWzZ9bcvw4NoYu9jcsSt/XnBjf6Fc+xIArkRdlvAxsmfyLDQd+zb2SXKokX2MxgFE5K3QDfLdsqgduhx99FVDFveYom2q2Yy2jX+sR/THluy1LOyXpL6SFyM+2J7xtBsHF1e2065spV0FeteEjNQv2BS6QJTHtuRV9oou7K9kD2bjndz24EtMRd2usT93Zo8jels1RThdiIlnaXZF7nrwEx/bsq0LYzYRm3leoBf7MU0T+ZwDylYlI29D4xkbApH4RP10WpC5aV4oielEHG0r4x5/rNQb8tgjREYDxjjMzL3QASaW4trIwTN7ghN2hOaC/EJedK0Is60zdl7JxSt7fHLBRRxCQFwJP06CSptJa+3rRuKBGQpEx4Ktd3f3mrChtV1GOkNnW0U/6lgTVlXtm9oNOywuvqa5KWkaWRuHcIlBI1ZW0zKf6JvGRvq37IOWSw/sHTY3pd6J/XyaVa10WS/EbZdfbe+f6hYn6Ff2qDp7PsGVauR61rYNXGfshI9baKgnrsn/4AxvQ05oVuKUvvCkL3KGXPZpCjq71KCViCOyVE2hc9rQYBWaa+Aa42IXe3ddFTqZvO8jTis2BDcRh0ZcEz8xDnYpdmRs4scTsbhersrVyRfbqqoBK+OaMRBXcLZVremoJ3fP2b+UZGMvSpL/u10eB0a29fb7H5TD8cgLTNideRo5MErwZa15ZP/U9pAvrtFPaeP9DWhC3gcc9eiMnRdyMfUT+5C2icOVOXhRcLZHGZ60N3yzd5ztoDHFxG9VbEv/lbmfenonYtLJlU7gOvaGweAaeZjDAjepWiFD5BoH4NlrDpEstaZifOL3RD3jMLqo2Fby73S3KPa/4bAgMYqNtlXAqKNL1NMXuw4bxFUuidzrjDnmabt28Qim7MuGLvjYP6O7IaMzziIXSjVoQ28OXK5n8mBDILKCC9CSoTM6htvlW+zJM+4JNASGOJ/3NV6SbSU3UJGGsj7kDOPK2hv7C19sK5dtxR57b8fehp32jk87dAdNeIPLfSL1wMq4ZE/4wvrUmYvC/uELBnT6hmSMR6I6AerUBZJwqVMJyE3cRuiXWps0zYuEnHJTtabM1w7Dhrzg7dI8LUIcvl8oVz2+e8s5wBNxRxY6Ytt9/joF8UssLWtiPhbta/66yZAlRceynNRqkqDJ+LZWwgBlTaxm4rmKUQUn2Sam7KMTxwIS0y2GiMuSGaN5XpALHzm8AuVSww+6B398Sbxskyub2tRUgVYK/cpYCR8mcK0KfauqNSUXo+uQkzLxjLxGf6CgT+5lzp/JkXvOpoK/Mj65x8eWleeCVk04RWw3bCUXmZMnzrcic55nJVYruWqbmM46Ma9n4re7avwoSR6883TS3BZa4Bk3D0Amc8FdOnHekzyp1vBvw2eQ0AiO4BvxEnNgQY7Bx5/YOTHGL1682O8jsVeldxwIh69RPz+cVTUlVFLyg5glN4+YmLHIeNrYBTT0v3z5chwEn04ntBN/glDVEEkd/txTI/DCOccyT5wrPY4Y5d5fVTou21q4N07TrJevXilr1VvOhK7cNzJOnft36L/lcDgHmff4Ia6XnB8GL7Qv5F1stTTOklJmHU5MiJD+9u3ftGDny/uXenrzVvkrF9tc5FJpXmbZlqUx9yPngfO7lXyb2qzXL1/r1evXY55sjLehLBX+POnC+mgUdAYzv7AKWvecHeZQ9y1nk5Bq4ZA9ZfzayIP4UMSpEcPltGBDkyDIIXLxvJ211QidlkkzNjfG5Yrejo2o0rwscrXxV0zGX9S1lN8uPoG/8l73A/epJ85ZGQ4l9nYRk0fFvqwjkVmtDb1T7mH4yZDrRH6/AIqxeeSZuZPHGb/v/vJXNTf96U//oQtra54H3v7tO105b318eKeGfSuHxdFX65t32kis6eEqP2165UUrE+aBCeSXd7KLAH1N4l51fmChwdCZw0lx2UYfLlp6/PZbUejMCfYWXoyKYQWNgIe/fQtH18Tp9D2HdvdMqgXj1a2XX32jCw98J07g9cOT/HhRTsfPLALRdSEhc0CdU3hDn0PKyGwsuuv4FW1r5YQ+J/hOZEhmKdZ0GV1nDu2krpVBNxOcWS2iqw09KssMziP6G7Q7a8FtlZtyuj5aDJYJnIlHx7cBXVrw44LPF+KyQNNJGASqEaOJh0sjA7UjUWM7ZlDve7xstfuT8uvZ+dPMDd8uxP50Iu4aWqE1plt3DOam0N9penHS5UqcSMb8tvSJCdYdOkijjLhcGOwRu7nL2Fx3yPzhUVCNMdswxOCVm4H2q+N8Jx4QoDeyAOSCVpL9hD+S9dU3X4/2/AKZp1mNCdmwd+rmEJ2cIAYFn5E/klL7ldhkQiFV1UqJ4cQiEr3RWS5VxUJpwy6bOsob5UpyrzwwZjGfl0WYj41dK+PWx8PgTpvF0DcZtlWtqaFr12s1JmgmdviFvWZMUaFcPV8B+FKEx7Zs0+yY2LWRXx0A8f5j16jb0AF7f8luSnxTBnKjV3ijCDrbdK8auOCHFL6GQdb4QbZBNWQZe0Vb9CiLLYvMRqzFlRjalv0BQI92yvSnPMD2qH6KH8jbVyhclmnbHv4/p7etqvhp2daHK/Ud4srHsJEjO2VkZTyzcCN8R/JtW3UDO3L04wt8tUkDqg36QZT8py/1yBfxGRKCD/IfDD16XGiJ1p8G68OPqD+H9Oxt/ctexrKfArr/bT6Hn59zaO8z69ENIBpzNfP1o3Gl42c/huJLQNe/xOe5fb/MoIPjOfVP4Y6+lM95vlQPXeBL/V/Ch+eAL9H8e+L/Z3n1uTE6cEf5+3h0SEsZiSkPSPv3gEMeJWtE1gp/tE4YJQdQ/VWfg89fkBi8pc4nN+aPqH6Von9pYpvnFZ6p8PQjD/+R7X+tgDDAGeRfYdSVzZcLL6TZSMhBV1j7yJHUJDvR0/urxnPO++ZnK+F4DsrzEfAc95N15od0UOiLV+w8IESpj5Lnv5R/L0TOT0Hkpv/KS3meY1MP7oDD8pQH7ojBKD8Tw2w+ZdPlyjtPeGzLto5n7Twbb4xLQFwr70qhzzvSp/rpHp95nhQbA9M0KRB60/scqmghm+8sEHpepi/tQPSsvH8MwM6eOMMnIP1za5qqhs2Hnaiiuw9IPRA5KW3LtlrBQ1mAuKAe9LaRxZxGvm7XxvwOfyAo29C0IUcyj/6r8q7XeE+wreOyLTv9vD8OGYKW+YJsegbPhj+G4YAcyM3sHWSDKRtlmSMTbUiwbxs8E3qia2Ue2XDuH/o7sV91Bb+xORaebPxU7WOykjvBbdiSsY98MXc7EHz8Q5SaS4VcOy0PH6o1UVGu9GVco2cf56aVsRl96JqXhf2Kk+JHoLUZ29CE67YlPtEV0LhAUCbvAsFvxCW2x4+0G/obficWiXVwsOwf5HbmenjtXVbsmZdZwYUopb33RXZwB3TGI/ForYbNVw5asgeQfZb4eaE9sX+wEtdO7PLW1YnvNDVlU26mPOHz/pss7J4gz9hkSRf2WeZpUqsaMb1j7yfxO3SaYGzIvJDjV961YSWWmzLPIj9l7LiZrmU5DZ0r8X5iP+KM/ICroU30L2zmLsNvozN7H/k/2jw3mUOYhQ3oC8ZtCGT7ZtANRr5iEwVj1fXEXtiJDUqb/MWozC3bOrGvcTqhA38ztgsxTlv0hTe+3NJpyDlkFrZERmgC4b0Ony8ytrs8EsQ2exUb/p915h7R5km1sAHdLJ8mNXQXfmT/aL3ZFR3lklUS5ahTGgAhycrVqph/24jvjglWo3dlbszouWP/ampt2F7QT4ztzPhFh0OZ+wRje2Y/KBu4PW3w1ZqqNcGoXHfsP57ZqxN9ndOqK4evydv4PSFP4zIHzBf2ls74u2oix0JzYV8z416tlBglh1KOWGNfbE0eGvuu5MzcFjbcXyibtFLpT9/8CTtQgG0nxuvMWMYu27It8cne6zn7kp0mdOUG2pqxYWWdN63gpppHPp3mO2WP8rTcaZlOmqdFc5tVLhV2kFKsG23oNfI27GpOvDv086C9sklcKgnZAzaNq5jXHVw2oUV/YcvKQXJ8azWR7wvj1smLrpn8d/LFyAHO7NW9+faHuIcscMhJ/vUkN3bcs/e7zItsy9i5EI+NtaW1psBRn+aZWF91Ya5nbtnQIzE0E+MVH2mOj/m2/V5m+k7IXZYFO7ro0Lig6ehK7pwYt2XGDmyIHaOfr/RRkJOrkhvpi03BBexdT3DRE1s25n76AsGt5O6o41P8CE3kVmvDntRtD3/jT8Mf3a75tJCDZ1pm7PrYD6Xxni+xiLwZ28dBeu/QsSaQI8XcmBgDJdaMrYHGwV9nTcqBZfyJ3Ylp1qrEPvMr9Tz3xfb4G/tQiFz03+J12JD7X3IyeZO8GnubmJAxFuMr1k7bMgzxrW71Dr5VQ6bosz7Ua+yfpB25VklQBDZ44mMjbq1qYGNXalkTFsY3bduK7eI64pO+xOlyYT7fxqfjCySwdFXDFhp2LJVsD7y4DlkpA6BGn7FhQ0ZicGU+nObMu1mZG9M0a6GdMucWoYmNu/RIsCwsdyGLMMQ31tvWJnJtA8GHOGZd2TJ+UI+hBSfqgbcc9sSfiXzJmC3zoqmVGjIzDt6sCwc8S9YE+hbsGVrpn+E5LbF34QB5HfeTrGm2lWuMOZXkbvKkVVPiFV3xObyCdl6WMS9m/E3fRBwjoZPzE74YewPJtwuHbqI9B4/sgt+y8omO6A9M8wzK5IG0EpPc+6usM3M/B7oLOtPOfzGQtTP3dduKzWfuuTnoemRtXxbk4Kvo03GhH1HI7jK4QOZr5NHUNb8xigx7lxfcRuBtKHvRpESmAckqymINNPXEvLmNOdoZz9FHP48+w4+G38qcgLYRr9Z2+zZoN9bJmfEo+iIHySp+4v+F3DozZ3PPDzTWqjM2PZV09+c/6cKYR2yD3oXd6sRiy7dybeSo7VSVuByQnIESjXtfCLIe39/Od3oQJj8p7Z3mkTOuwRenwKWe3F4Zb8i04EPgTPwfHx5k+BOHnNmdloU8exog7fJOnHsFEi8MHtiG4oUpsFy67q/S01++Foh38wAAEABJREFUk2lnfBeez/Lcs+s9s7zgJ7GIj2LNM4Ew42RkiOtpPAdwPkVsEteYLWjS3bnvIyA9OkO3cZie9e/uxb0WYvzEeeGJ54TT6W7EbeZ5qyOgoy/+JBbMUg2jiYWL+98d99LkHeNg9DjzIbbjrm2F5x2xaa/vNQFn6tubB92f7vWS8zsjG1Ilp6/pI67JjZHX5OWCDbHRcUCMP/fPJ3L2gXPP2JS+u4zfrf8JGcnp87tHndBxN510zl8ZJv/evH0b95FiVUNQJgKZw4HoozYWysYikYk5zZOwXZw2KpW0C0SPcTwEBjduGC6dON1XlbLwFgMevG3OqTY9ffudprnJTIQH6sNGHO5JUHg6E3wmCCtlixxJdwzEwk2w2khvvfjqa718/VpGt+9nnTs3R+yMrbXMQvqwc8LZJKa5Cca+p2+/1cJDQMevDd7OYrRNpcvlST03BHzsp0kv/vNP6mRKQ1boknCyCMumkeQ8/K1Akqcx8a7ISoILHzoL9fLipYQ9E/ydl5Dz2zdiRcATayGx5lev1KKLRAKpO/zNIvbIZIkM29xArlEpE5MRR+SFNvJW5HV47dIjSZtS2LGB2/BjJUnSPiH3yoNlq9JGPKe3F7U3T9LX9+qAZMjagKqmiTiLMpMoN5UsuvGtMVbRdyGRLshOwiapCIiEjMRIPFTo3VnFQpV/nbGemlLGJkhwa4W8y5auvKQFbKtmFkBZJgeqYScx1O2K7wyEYFRBc0NrInaBeVlAwRs++DdiPcaa8XaVOrI6C4LQA6E6NFAreesgmJQTk8CxoZE10CVfOouxp0k1R75gLzX6wx+wrYl+2/RZ46oaRc83+NBl/lRrwQD0BM/4EAyNcaS+EouRezcxI17Yv2G7WDyul43UgZdP2iu2IWz/4JsPvfgWZPQ+h+A+hcETeeh0WaFf0Zcy8Cn9aEOX8uhP2ck3uJWugAmB7RETmx5s6gdgd8k6QFwr9gv7E9sKvfqIs216f/wJTUC3/g3ZARwQQZKwh6+dMTT0K0A98XxPG9yg3UmPb1fTAGMl0Lk5PIf3sg+Gnyg78qPzJ0h+3GX8Dgz7GCBkKHBD/5jhD8xPR4AYklP7uB31n+b41b2H2JSfY2YOfw6948L0HHbsj74HCUnwo47/bsQwDCOOkuqv/YT11/L8GvrIP+DX8P1B+z8jAhnbv9vSMD+Hv1vQP4jxuW2p//5qOveazr05t5lIt83tdYe0/7EQnz6F5xo/7Uv7ef8vrMPWeb4Z1PiHgxqA7wrgvwL6jVdZeg6R+Rw+FU9f3htsf9rzD2nbxm1jYum4Mv4bgx9IPZB6+m2nGPTP8bE5HXm+cfxN46eA+JcK3TuEdMhjTFJ29Af3e0AnphvPlSl/Tl5Hv737+HO06e/kygHxPc/MgdSDD02geKa1jb9Oczx+2NQDO2Z8b8g7YCCexSHyiufRjj/pK2QW/AEbWSBTH/z4EXpQ42P7g24w6QtQHZ/x3E3NQA8vwMjAA4JPR+enAHp87P25Po2DprXifaipFaNMv7iib9iGj1fec0DpiFP6Rpu+0DyvJ56B4APpO8DyqBZ6UtliJ7mFGGTn/XJjOge6qjxAXFveC13YOCt43S7box3ceA8j/h3YsDc8qUelbdkl28plW1c2JUMT3o4BK+2Uhi5ljxz0dvpir21VNaDYLJ00NYB3z0YpeewrbBkH3hfNDkajbFVqjfdYfCzq4prAL7yvCnnGx44emzEh51s1EQAVbVf4Ovzogb7Q0wAbWniu7Fl0bEOkIju+rPidduP9s4/Y9j2u1Dd8kcLbod/9aNgSm8MXGZEXuh4/0B+cbWQwJjyHH7Shiy15h26FLOQ6AK240h9IHrx8/ZrtiE3JoeCq4aOl6GxVErZFXyvq+JO1aVlmYjxrlw/+mcwLfseOK+NlW7aRfVVwW2RBO8YfWbYJZ/y1WiOe9Df0T8Rn5b19IyYdXEW3dllVFlWJ0kC5MdZN1YpNz0ei0Cmfxp/si5z8w4gnNvEb+yZmD6XenrW9fZIfripkZ5NvYZ8jvod+ZYzmecKuTfFzI9bxM/gc4mCy3Bo+rcp1xd/wpt6wO7Zds18HInIio2GbaYduY/+K9KAlYrICmxp5s+EvIUEu+1I2+BVRFp4pm7XFPoWerpqfVunhovnS1TZk4NeFQ6eVw8YcBJ7YvFzmRXbhQx9jm3F+Yp8qY1zYeElcBS/RWthMtj02/psZexW6t8GXPSrcV+y9Mp6xL5vkick8z1L42B9LbBKjVlgLLvrE9fD2QdkPrDLbmlddr2fyZlJVKbJXYmGXIhdT4LBMm2/dscF60G3YOzMmmZs2vewpilI707D3kb2zbM4GlXGK/KxvsS2+z7f9pBYbqS9zYmRFR+iujLtbqZBbVeTUNGKQ9pWxEdeVcc0YZr81/3jrzJ7fyrqwASKX4nchP/IglyzQjAGy0xc/qkAKPDyR1QnuBm+w6V/RtaKnSMz4nJxa00mQ5jZrG/nGwONoB3dFNuKIK/5EIbQrMrNetlZ6++YHQSqbDgg7Axo+28S9g5E2cCtyVmQHYXvQ22bMrkENaMTN9qAfiHzRti3xiYxqTffsiyKcMbyj6IM+v/27oSO6sgdoW9XaWGcOvqoa+mJH6vM0a0Znxr1BGwg+9qdMO/ICtpV2q5K9120r/oY2f1ZYXE4/IGIXvvh05eBnnmcFF9k2zoSW0vaQFzyo8QmfveNdTRv1J3L0kcOJ62nShQOK61LCeHychl2D8dlX9HXGPb5Hr+0Rp8iOroBtZV7F/rTDnjJgWwvrlkGGJyVVdcbS+BfIHAgu/IHQB+ydOnKqtWFf7Iic0Aef9kqMkiHVmv4f9v69zW0cyfZG1wqQVGbarsvM7H3+eb//NzvPc/ZlusouOzMlkcT5LUiy0y7Xrbt6puedZikEIBCIO0ASsLKCC9xoQheo1oZ/wr8avIhXo7Q9xtzoM9b2Rxt3/FWttLMHCBoeUnROxTaFlauoh18gvhh6kUcVGyHIXE9e2VZw64sc7uhvW+Gb8WkHopN90SVt25qIf2ISCJ8bvrk0gP5lrJUal4vx8M+87sy35HT0yJrQiQFd2EbuU9nptz3GddrV8BMQvaJLAINVLm2ss5ZHLgYf+8I7sQTLPr6gs1qVbCuyFJ7UG+ti+EePjkxxdfootLHeBFqVJu4BsTPzytgxSsZXtcHzgJ2p7+TnlDk4TyrG3XN+EXmWSe0LztgxwW9n3YrIVhO6NWAa9q+c46QfgzhLeZbhE5/dc8hYyHvkHpH1M7qlHf+dmI8HcruQc+TQLfIiN2D0TQ4kziltX+YBpbiCCzT0OrE+x/7IzBp4hm/Wz5X86dDvxOmZA8gTOjIUkj7WrD390E7cc5fjrnr3rLvdap6U8w+bOnZEL5sY4OMDvskz5032xDywhAXGF8X97qSNdf3Vq1d69/6dnrezDq8ftLx5kOYGTOrNenj9Ri8PiMMjvJdlud6PmuJnoe1EbLoku1ToE1uzzqVMPqPakL1x8L0ez1o5l0seTcus++++kV4ftH9z0PI/v5e/uR9r70T8lJNgdy2HWQdgxpfhKW47z9zv87+IWHkWabLOxOf4+BR1uNe8V3zasP2e58q7b19rR4mO/PP7R4UethoHrfCZoBvyyLPo3aqpk/8bc/j+9Ss9cM73kF8lIysH9Dt+zpqEUXp6flThLwHNpTP5l/Oz4/F55OZO/Lb/9aPW989qr+7Use/x9KQ555OS4s8cQMd/IxfhMXD0H8mbM2eXw+YQ4OvkUn4ZHbBKTzxTJgfviPsr9Gz46PWr13p69x6vQFFNDFNsfObZ5Mi5XunQNH3zRvM3r1XfvlL7t2+VX6VG0NNf3uqEU04QKxdOibMUBxLx6DGAerq74V98Men3SKK647wk1czk2uCzLAfF2eGRMSktU2VhoujouMNjSwBxVMHUtranR52PTwqPul803y3awa0Lg1pJyDEPnsLJy7xoxWFi3DjIxSGWkaGRR8SM8XcSD9y9Sh265+cnJsRZG7bQVDK6cyOgknhK3ECLwHb6xbVwOO020W04W/l5dXSjS8JJy/0d+j4rvjtxyJtfqXpZFNtnAhq/FSPvOLDeXx/UeICuh4WxRh8pB7MbvhfK7kDDf21alHmwdI8H7eMPl38hoTC7wsqYjE2TucFkupOxf2VSZNGIPjnIzcFz6icWmxU48iBcU1MmSsamb5pmLegayIQ/UNdwjhS9VhaM/Pmamlhg0any8AxM80z/+IQM4ouPZvQoYpWfqx+RqUawr/xsS3zElaJopOzYnsV5ZcIG6BYzWjvthj9nYp0D6ucf8QWddkZRIU6pOXzA2amJybyq2qz8QrpvK/rtmpdFOZTuLEY7C+8Nr4ytEqNYKDd5njRh26BFr9DRKdspQgZ0eHboV23oGP0vnZKrqZZZDXk7+u3wKPhb1ka+ZqGWLckqs/AkgAmGcoGHfmPBjr2Z6K3Bj5i5VQhwy/4RItdmDD32paQ6Pp15nJeFVqUC7M/7B9Htiz6bfj4i0chOtItSwMDdCD8vbUMHDp1NEShwefndWUyjn6CIfHGln+KXP/C5dYbPrf7VEjnB27/CFf93Hvh2ciDQr3M9Nn4O4QQm9MC1RYH9+IOez+pDJPP/gqfrd3++4Bcev6K+8N0F9B922b+q0H+YHl8X9MJ/w3e0U36d+FexjPxKZH8e0Xgj8DmzYG7wsucF1+g14GX/l/Ubj5Rf9v2t7Re6/KKloXkpJ+0L5M8KXuDikwv25/WXo2/1WHODG+7PLG+8b+WfyfufvH6fB34pH77E/z5un1Pd4mrp847fbL2QPuYe7TD7zXF/DQG8f3Ve3fpf8r7hKP/u+kVujL9A7sV59giknt4/H7Dr5pOP9gV3k5T6Fb7af6NLeaW78ftKmVtVqxp3yYz4RwI7fv9H0uiii23ZF7hgxHNo3aqj5Ol24Mqf40fniy9TD4hnpltO2f4Zf8j+5k+1UuM5uFr7Xbxs9CA3fg+xDe0VijETMgL2BR8e9qVuX8qB48s8Z5syn/hg5xk2Zdpfgs2TNf0r7yAT7xkz7xk7m0EZ8yVt2raHL1/W7U+44L+E6B8wHYEqf+QBSk77BQT3NYhOeYdI3+Bnp/oRYmMgCNtDhu00P4O64mwPmnQGF/6p38D2qNr+SBdEVdPEu6f9eS7alsFFh07+ZV3bedaPvRkXsENjqpahrTap8b478T45UzbaWWWGLlfaVqUGfqI/shk8PgXeZeoe718Zt/KetiwH2cGL8qJj8HnnrtCPrq6MX9cjtvDOh77hnwOdVowhJ/Iemc2e5IY+XpEi3jPPSj8ChuwT+bPmnQa6lffzvCdu2RsZevSxxzFw266Lb1YZXU4cxkWPOw5KbKtaKX7LU12PDvCc8HWhk23GRv4wQLmSq+nLmFs99LZR7UK/wYOBsOwD5wwE7Et/Z75kj+HMxlRk0jVoBb6jb5b58I49O2JgK8MAABAASURBVDbt4EpW9jKyibjRtsPVGnTMn8HjV74K2yP3xL5RZK7wnbHzNqRVUe264GdVNUzoWniHX3mPPfOOn3JlXHLF0NfQgWGUadvRiXY++DKF0HuH1+7S1pr2VqplBk0J/c6GL8Yret2xl6QvrrEOM66xTsT2lfyO/hnX8cOJeB7ZC4pv8iuRQq9Bh57hGV9t+CdldEysJvI66oWPbeK/Y/eqGRk3XNTYcMkZ/cyaq7kpv1zW0pS/2rfCU93kMnss+ObAHBi6ENPsOayMiy4NHy/3B3UY7kBwuETx4SN7cZ0e24KVntjnO7KJusyLHtjQFIOiZ37scMe+2EIsYBE0LCzj0wP7czlkDd4Gl8qA6+DUw4SmjZzUwSV2jbhQlSwNvVAi837kW5kNaPbUXCMPTuzbRM7GZnbyMn5qVTJ0Y6z12WV/jmjE/BjfwCe8TuRha6VWpRiU/cLkWGAl38Ksqik5+8Qe6Uo8g0u+F7wn1qcFnpGPaemSwOd+vZEXlhW65Hj29do8a8J/tvXxSp11qJqJ/aQZfgv3pKw/J+JwW8PSzqi7u3t4lqJXIycCtsEZaRrXclh0ZA9yYh/1/u5B8VN0Tilot6ttyZEJneaF/V1ypSXHyZXCH7bJSfbhKMM09tlOVdmfPOHD8OvJQbCtGt98IHliczx+vgAb8uhzx35k6G1rYW/zyP50ILxsBpETrkucU9rWGRln5lZsX8nvjA/PzK0NfWMTEscnfSt2BWJfyuDCa8KmAzIH4e0L/plrkRE+sTn0N7iRpX3ri8zMleSKbYV3uWnarZa92F6qVdKJr9OmHEKc2Xu1jdut2BqbbzwP6JS92dg0L8uIU/rin+XuMMbAbXyCj/zomnJelrFexM7olzJ9IQ5twGXBRLnSjt9Cl7ptVWvDx8GFh23IrVw3XntJ8f9CDBt5GR7VmuJTmxzB56EPz+RCynlZlLy64YefEltyxTZ5PqP7GXt3eThz53sn37i/ci+PbNuKTuEXe1OKK31ZgwKp2wZ7+YTuM7nXvoy1P9GF2r60bathT2yMbYlF/BE+RV+oAscPH0RTL6/wTbuqKbrkHz8lp0KY+RJYmdtZp/fxnmW6rMEXZq1wrqQdmp18Hvo3cMwFycq6bVOiX/hHXuDEvFhZi07snwdyb4GpXA2whDf5ws+X9SSYtDM2tBkbe9Pu3O8vfXuKAbEjMtIfxLpuWlkrBx+MskeNLhp84rPA4XDHOcyJtefIc8KzYmdMOTF2mRcONu+V9bJVEfs+7rcZIxXWFgfER2VODP1d8Bd4jXOcyL/pk9wL3T2HqbbJm21AXccoOHKtWB/P+GjVPmKc2GS+dwkPdTFtB/SyAhkfGZmnE/ke3LHwy6tFPlxyNjEq+McuY4dlJTa2RVW57Asu9VjRiMvrb79Nc0AOCrOubyLvGfbIOh+Zz6x1T5xf5d4ROTadfPJcceS+NePD6eGAvE0r+RIeB+75VZZtxSfjHo3uoT/yTLLMs4zB796+HbK/+fY7ncCfc/D+eFT/8Kznf/9Rbd217SdNd02CX/L1hMzwMCPDo+Azq40/+/yKZ4O7w72i97fffafQvOJ5NoepOd97xqZn1r7lcFCeSQ7o3vCD0DM63nMfyzodiIzcH6JzbE09h7mPP71XfkEb3qhAzvBd0t5Xbd70+PxBj0/vdSTGyzIPXQ7k4MP9gx7yrPJv36lP1ol794adCWUncJih2Jh/CCeeqXjkIB+kPOMcsIm7HoKki17RP3k5034acMKu8JnIr+j/FFu5nz3jr/mB+zNrd/5acdoLa2F8kl8b14lFZPvpg3acn1PzEwN7JgeJ/OrhtcIwQXWVwvR4Po5Dxfb+LLMwzOAT+DjRqHiHsWrTUN62DuPhNT1We/NaSeAEKIvQCQWPQA4ngy+80N896vjhUW25lzO2pDPJ0XDg/Opeajjh7Y96/ukdJ+xnTXjKOHD3Dv1BySy/elCh18ahTmchE/ZsOGIhGbY8KLNQRcGNhxGja/7FQJx25uVpmma9z98CD0GAxMvDUke5M04WFyIxt9SZ0J2HqpUbzvTwSiFfCfwGaCpVs5Y3r7S8fq0TC2QHqjWt95P2HzmVJ1g5WM5kfZ4YTt8TiWRkrDz0hv+Jl6YcOD7lF8ARwCTrjDOT7sBEQwkGdp2RuaHfdMAH2DwtiyYS8MxD1/P6rI6O/u61kuiwVxJ6fnWn6DcdDsqBdcOwuZoWJugu2ALCjxhLkj0rpfD1ii/bNGmeFq3xJXEOPjmyoW9eSGNTcImDuCZ0EbSdxT24QGKSHKAb0q70pW7HA2Lysxgh7xMOO7FRdOemEZs6MSh0Tp6hPhOxyzb2MmVSEu+V+Hf4RKeO/I4PRdvKf5JtCTpx2dQpxwc/d/CQasZHMGfhOI6ufBm5KWHA+F07uojhO2OqEX/G78gyvhJ8848LkmcrPsJaOb6FTkDBKyCZZpOMDQrbRMLaowTtBt1MfKbwVIR1iLoiT+RHJ/aR30PfihF8KDs6RRdIuDGtKsa6is7f+ITPR5Iu1MJ1O6IA7I0vOzIvkH5DY4l5s9O/MT86PAKDDQxiy558hCa40NlmyCcYNIzT9Uo71YIu5YDUfbFh9KceXDoZa/uiS9rUU3wEaI0vP7apdNYL+zLGThneRAp8Hzamvl/sjyO/ADtjYITdfP++D3rCUCgqRdwN4BGZOFqfLlO9AdW/94e5QuJpwFWWbVS9AJUr9h+kcFfWf32Mi7jAfdYG9Xs+hujXgO4//PmZfjfd4DSqCMwiFgD1d/3cdPml8mvCb7Tx560+SohRXS8B1D/E52UOf6XemX+/Bv8QNvxXVOJlLnyt/p9h08jVMdGQ/rKk+Wd/brJ+qfyavBtt5tdn8BXil+p/rf7lkEFDIFhbzI3GtmzrdlXjmePWSAmdfg1C80fhZ/aFwVCMCuVv9UP18eMX9BmnLn8E7gCZ6zf9eVThvVYDuO8rUNge+MjwP6kSPRFtW7alq063NYmuv+lz47Pz/HJjZBsxNcD2kFv45CXYF7yu1218aIJKO5D6gK5x600oAuK6PYf2L2TTNT4v8QNx/TK6SJFf8m88o9b1GW7j3SLPtx1/dtZ027pdnWep8BlAnqcMLv2hTfl7wLbsC9SXen1h/44OgTzbpcz7Sp5zI6/QueATmekLpG5b4rPxzrDyjmBboYU1bPLs2XkU68pYG0J9uuyft+1PuIxp9anNVFGg469w8cu+IK6Q/uhsW7avWI13M/tT+2PHtXIbU9AEgg4ukHrA9rBF1yt0toetQcUvHSUzJhDcS4BUJg4rG7TBb7xrxHepB4q+RryrWppD/6pPOucdyraqCr/uyvuZ6OYJXwK/89y/s2h0dGgFDXHZeY+KjOSaZbXGuzw4cdnm+8WHHGjzhD0a71ydeWDDB5+HdId/qMMzMoITLGy+CHpD7/A3OteAkuijS8knXcgk+jqyOnyHTdi8o5Mpwzc6hAdDNbO5FJqO7LQn2uFt19Dz9q7cr7wG3/AGVt7ZksMNvoH4Pf3iCj5+tA2frsxH27Kt4AfIAz/GwC9jQpc1ZYP3Rs7v6H1mHyb8A7heZ97fV3xfvE9n86paydg80e74tFVTVam1Ui5T7/APtMY+xbwosuZlkX3Rr1WNelFe+OAp1onw3pC1sp7Y1qW9D9r4vVVpH7x3TfM09lEiJ3DJH0vhIym8bSv+PrB/kD2X8N3I09aaJkCWjC2yFb7iig+yXxQ9QvPh/QdF/7TbNCuQtq5j2ZpS9s86ci97L5tsDwjPu+yj0d7xbVFGr2U5qKqpM8Y2UlEbvTbsbtELGyM70MmF2GdZAl/4vVHPAfBFD5OPeAc+O7SHwwLvwu5ZOdBzWYHEMryyCfnEvh8jFFn9qsNOGTnZ32jVFP+6FTk764C+R/YBO/qFT3I6umRz9sSeUHya8ZEXsE03+0XkUg4P7JIYGP6hq9Z0YEO2sY/SySHbul22ZeirJk1t0pmDvhM5GH3tppVcDW3wwTX8YeiDSztl/Fbo3lrT4fWdWpUKvoFWJdvw2djbPGlifObATnw6/rWN39YR86wzB3JnntEFulYFflOFN21x9av+DVsqOJfGniV53InHmb3BM34Ij0B07MjJDzFW9iQ3+rIvWuWh43y3KP9QX/AV619r1vH0LOG/quguLdOk1MNnZf3d0b1VMb9Xxebg4ztnFLKOT0ct5MX+vEkgj+wzn5Adug1/JibiatXGXmMnF2xj664V/W4+t62MSTu+uY0t8Avzu7U2+tNnG5kHnTnESF/moX0Zf0ouoVdsQOyQkbqNreRmaOOz8A9PVFZ0C03WXrvISfIc+nmeyX/sgtHNjuhI86ILtgQfncPT9rDLdkiU70DyOPGz09KgCUEO1G787MvY4IOLfp0Yp32DjN6JXSMXWpU68kMbHyUvd+ZQcLHxkf3/9N3Gxr5WTekL7+id/syzI3vJ0T8QfNaj9DV8nnGp2xf90m9bti+s8bWA8I7s9AfCI5B6IDIzIDzDr5FnrgpKGZ9a1gRh8w6/xKKTlxkX+sA67iM7c+hM3h5HbDM2NJEVXdMObSD8t31Vw18IUU2me8wSVaW+I78rPqHCvF3B17BtjGWeJZfDO/xCNy/kRlXI2VrePo5NXobmpksI0r7BjUd8bHvICA0mqmTFR6HdsX+ZF8WXaQ8avk7szS93d9Qk22rExugRmpFb1FfyYWNex39dUsqskVSHbbbV3FQu5VqTL+RTZK2sg/ZFr/jxpm9sLvAT96fExMiNjjvjgt+4t4RPgNFhi08yV3dFtwFg92tMXaYlRWYqmWORN/KXtaaQdaNZWB+rrvSMPz4/Dd3v719lqOZl0R3nR7HnnnOarCcTeRXdP3DW9Mhh3EoM27RoWQ66rLez4rsdWYHce/JDvvxyMrrecT6Wv3p7oSHXWKNs4sNaZnuMjc6NnJrnZbRzz4tPzqxHGwHN88IG/+gS7fGEcl+bF/TAptZKC2tmciGQf3ByZM3M/N1Pq3IYOe510HXyIbE8Ev/1mv/Jtdg4zfPIheRcqyZXqWx1eLQ2cX87j7nyigPU/bzp8d17NVlnZJEcesY/M3Fd8dEjh8ET9fjR8FHoPnAmwhSJbYW97WHWhw8/aVkmnTgvrNbGP1IsaOP7nfz76d07DkQfFF+u3J+W2IzvjQyRM9Obg57vdn14bZ2+hc+MvshLDN1L52fOH9FVwCLaHBy//+EtOp/1/t3lL0y8+/FHRVaD9z33+nueg5Y2gdsUv23kivBD5L9Dn9gb3yZulpT8umMupR0+Oz5+tTzojgPZB3NPP+NxcCpz3zurGjq6a+HAdSYmrWr4LuvmI+vsE37MeclEPOK/yLvjTHKNn9XRa9dO/mQtMff7IvY78+ZMjn7gPHCjfg/9iTm4kzcdP23EegUa8u445F0Z/0Ac80vle8odX7fDrMc8I9G3kqfhaVtGvzIGYIYqziGw+ulZfjqr5wYJceFTtbW2AAAQAElEQVSwh3/9N5nT8TwwzdC1d0dt394pvzStGIvg8Dn+3x/lx5PEyfZ82lWnTetc6v/nR/W//KR96soEWnkYmB/utCQo33NSn0BIsqT9ftarf/sfwh/aGdegORCEzqQ+8dDQ7hcdkBfjDhgYWT0TqqT8+eFOMJ5/RN6VZ5eUX9+WmzRN6hycToeDtFuHvbSS7IeHV3o43AN3yuFmTsZPTKQjTnvm4PUZ53ect6PURGCMT6gOfU1yHTj03pgYebDNn7Ke8EmSOPYoegALMsNzXqXj/3mr9m/f6ThJZ3w2nbruVqvO0v2ZUZvU4OHX95ruD3rKw5etIRD7RbLr/bNQWD14Me5b/AjBio/O6N6RKdqH5U6JG6P1gYPzIw83B3RJfyf2YgLlX4d1FgPl/z2C7POHJ3nGX4dJT8+PysJX4oLnRrJO2Kw4FtRCMisA4pkkn+ZFhY9aa7h7hkLKQrRzE1FZBlqVWjXJVsOXKw+Qul3ISDXsW3gEkNfQeTocYDE0QeTEzYo8hb7gc/Gz1KoUGcxDBbchN4uqbcQ5rNmo6qp2kS+XBkij37ZcTZ5m5YAaLO3ChlU7eiaO4SuufpuE+GRlrkz4oRjXAIcvNB8/6FXgjNxqTbKZ8Jvim0zi2Gs3FpJNocGdqjappkkNqIqellIGFPM6PPYB27BzVvyf+MTmHZ12FgBIZZdsS2U+pdB0Ftvkgb68khcB8D3jGUN1fELfWXjywLAis0fR4ezR/emL8WZcAZ+Ql9rIWQzuxM72BflHvl+OQRe5VBXfMYHgOVjZ4MBT6msX4zpg++KXlzQ/swdlX/b/St2uX+n9vV3IGzpQfhxial8CqL/D50spt/bfQdTfieULvw3lX7T/ThL/GNvoc4PbyKEojZclzX/Iz033lP+QCv5TqX964Fc8kLy9wa+Q/ad13XRL+XMlXq4Qv1b/fOTXKD9RcBuUHZrgUv4eCO2XEJ2/hK/RXHFDDPQpryiebD7WFPy4F35Cfa1mQ8i9n+/rEMvjXmzIfwno+jM/PPN0dAj8YbY8J41x8PjDY/+TBuR59ib6ax6+9fWrTYnHDW59Xyt3nqs33rcCeT5+SeMqHr+7On7Os22enXdejNvUVK3J+PElfXwaCK7zLLvlmfiXnntD9CsQPi/hJelH+5F/q9/682w68U4wns15lh86o/+tP2XZam1S6Bp2tCrlyibBdtXXDudgfw5V/uiXL3uj84o/17zrXWPxJU3aoQvYlu2gVK14R9nVMw5c+otywt8bz/87z9AhtC/0qYdGV/uqavCy/bEMje0UA0IfsK2X8W1VmlrDJ00vryorEBHRIT6zrVzhk7xIGdjIjbxfph6IH87kwA06+vcw4j2mU8//Xy82YfEwoY8+jU3klYOgTg5FTmIVvtlIyoZM6AK21epic/RIvkWWrlf8Ua1oefhjWXjP3PIeu4P79MHE4feNzZ3YVzWNziEj/GmxaiqbrRPvncGPmDB3zow58a5a0CFEHqWoWhu5tF3l5d0t/juzoRR8I//C5wLiMj7o+LrG2OBjk23N7MkkTyEafZeyBu1FbjD6OH5H7pn35MQz/hgblcTBkBX87tlDCXTyLL4HrU6n2YPod5OK0odZvIWzZbGle7z35hBunifFjvgiHdmvic8W/BI5J/ZE8uuH03VfxLayB7KSv7EpEFtGqMdXuFwg+dOq1Fphm9XI+06eHNlzOgHhL6GouOCbanyUXFmJA9jxOWF7xkTXGb0m+LisVqXYvLBvkr2FM7E4AYJRNvIETztxiC/F4diTYl9HT9t0W2imtBVec5PYI5rYpysO8to8a4c2h3HxyYnN1tCurAfbumtCbvrElXyq1pRcyPt9aLPhHDsa+Blegsg2G7pnbegZXghnfqxa5gOwKGMRCcfo3S86oltsnudJ9+TOA/FeOVAae09H3tuB2jqqH7Sh2zP7VJEV/jbyomubJV14Hp9OemKf8QCfA3uTC3tDiek99Xv4X+QLFl25jPyU4XcDwXeeZ/aRLvmUfhufEpfwPaFTcjW8G/FK/FZ0u/hiUubu4bAM2zM2fJNjK3mVtm2lvR9XJU8S18Si0GVh3MK+VkfD0EbT6Jg+2/hxhv8yIHF4Zj82PAIba1piOc/LGGqbdXJCj/OQt5F3kXObD8mv8M1cSWxaNUw3Yz3Wj505NzP3s0eXvD1hY2JQrRT7s87trCtC19Y8cjajO/MgdK01xbbsl4IavMPvRM5fvC8dyMc79jSHvQTnLvu62K/rFR4dfOP+OBGTqiKt+uAVkgn8il4762/o5mVRcNFvIfY+ND0zzxkwxoUm487oMC+L4tu0wzeQ+g2qtVt1lHas0+Cz4svIGH5h/UhXxtsmps8KZeAmL7rPy8JULNkeZfS0QyXFzvgsdogrNsVPVC+ffikW9rgDM3lyWA4K3/gGpkOvjfU0vEyuXkZIiVEnlol7yjwXDTp8N8ZjZ+Qu6Hfjc2CupG178I0+8Wf6Awd8mzkSm29yUn60F975FXt4xNfpC9hmuFMdfO1L3b7ICb/oH97RzfagD99A9A5NfNWJ+WAkKzLsG63ASOVSfDPiRI7M88X/9xyWxHftandsD8+AuNI2eYaCfHKfM2vBkXl0ksc7R6d+VmPuywzgY18q0ZHmDY3v98EjeBs+3NviS/ti7zWsgybjokMg9UDsveWJ7ZEnyYvg46PEIbbH1rtxmGkZu234E/MeYP4knit52lppwu7wzN509OpMztxTZaGHLlfqQHyXdSZIGwQV24rcmTWbqY+Nm+xLX3ge5lnRB1KZ/wpfTsusS/5IG/Kif/JxYx4VYxs6xS/VCt+u6BHP9LGfP+HnxDs6Z62a4Q9baHbWl9NHpY3dE31ZC+OjnGmkjP7Lsig+CI0xNv/QI2twDoVDb3wUidFZ6HMgv3NwtjDHTrmfs87mmc42MZiG/U+c7eRMKHxff/uGYR66dGL8zH3Kpi3sZU6uPCPGvuRWR5bxyYfHD8o6EllL5jMyhz/xT+ijd/qz/nbuORvnYyu6RHdjq23t0OIIRde7eRnrfHRasPe4r2NezMuse9bYu+Q9MuKTyDG6xQd33CuHTrSP2HmM7tTzQdUUOoG7wxctcvHfPffT/HI1426x3iCmi2cxK/8rgJy7mXO1+dW9cg/IX67NOj8gcxf946c7eBX1+Oae9f+OtWdC/wh+5lngyPq9oH/uFR06Aa+/eQXPE2YQtaFTqbo5w9GA4+Pz+Ac+se0B/vnHD3d3D+COCi56v3/3Vjl8PeLXE3BE1pvvvtMO1xk/Dd0oF8ASfLvir/PzSVk/0i8uzBZDqFmPP75NOKQMIMbJ2YXnLTVipU0F96whidcz+XOPrQdsPV79fkKHO/Q90Rcd4vOVvrZLyyZ9+F9/UXveOH971gn8t+hrm2e/Zx3gZVvVmmZifndYdFWM8vJ5y1nf8D90795yIA56dzCh7EPtt2/fRs+u/dWsnRvoOGXmAFav7zgoXThQbVr7po0EDngwsba376GfdP7hnY7/v3+XOExdtWv612/VF8ZgXCdhk7RJCHMz81BSI0HRCU5WDF4fH3Fkx6+dB79N03PX+u8/0L/J//NbCT5kv/KwOc+TNiaYalLngWTH0e+9oWdpWrvEoahJjiQZLc0slCnxlGy0R8/9xw86v/2gZw51t1eLdhadlSAYp3aStVyaOVg+vHqluZoYqLv/8S8yD3GRv6PpmUNRFNPOontmbMqWMctB4uHsjE3PP72Xeaja8MXGpEpCRZf9Xx/0wETZeTB5+OnMwjcrvHrswc+tahxYg1QVOqcCzzv0yw0gC8PMBNfIRqGeAWnngFzo1lrTxkJEVUK/EQd4tzYj97WyYHTGdvzaITpxKC9i/rRYH5auc9u1EcMZX60/vCdeb9Bx0YRt0b/DU7nwVXRoTJrOxI3MO/wteG7YFhKzyNtOFVtKOzfnPJRkTB0WFX22Ve3i5xWeHciI8KNLO+1hoLhQIA8bo12laZ5VkS+BMiDBlC8+ZRma+IOaAoltgadXwYuHF1VJNqb0T4C/+noG7dFnmzr6E4cNfKd/6FcXvasV/IrxO/l5As7ovWHvBg6l8TcMqNPPjTA3ORqIbspV6LDHThpIkuJjZHbkJZ9CS9enD/y2ocNK1w5rwws7wMd/Gd/hYZdsKzxsX+rBxwfRXRbh0mcXdNGlX3mtyLnVQ76DLzdNjG914W9b9gVCm/EBMBowzZRIQXbkQYpc/ALq1z41CKGg/FinidGYyHh0SV3ouAPpGoDdo8wXYxVI/QbJ/fg748EZ+hv00ddhy0ynTrc8+rHkSz7p/FshPAPRJf4JpA4ucn+bvX+b5K+lqBe8o1fyMbq9hL+W93/rcfHrDf4rOuKme8r/ivr/U+d/euC/twdsy/ZHJ/Ss77TsTziaf93H3Jtv8Ndx+KtG5Zmj5970cnTuYS8hdr6El7R/Tf0LXvv1mWHoEbl/gGfGjnF/YMxvkdoecS6eYW60kRFZgdQDqb+E4ALBZdxt/Jft9H0VkgKyiudECp6nQCiPfZ+eq2j+4ifP1MZ/tn9GE72CbDy/N54tU7/gumwPuOGCH5DnPZD14pmV5m9+xlhy6pfKX2TQ6QlQKDkBdJ5RV96BWptU6LnDN90fAZoLLc+fIG0rfrjpHB1u43bsCQQXkPP+wbgveNpWrsQvY1O/PINbLqAVQRGP0Lt2cnnjGe+mtm2Fd/TckEcjQ5V28LYVxMc6zFvBj9KUwQdofvy0KrW66Lrynhq+O2UPf6hSBvJ+NfrRZ6dvRze6VVeZkTvqIG1rx7cd/+2DNu9d7Efwbt9iHzT5rBzMdPyTd+DWWlCY1JX3saq0zfvxPHDZ4AyvEHX4klS8Bydu6I4sRKoK+sY7aFXIGLeP8vbVkWV50JXhj2Nt2oBNDyCuyDa8qMKDGGKD2cfoKaHpQ35c3UecOnwbOZQNXuEXM7B80cGRlzb2hC5AU7El0PBJNWgt2Vba8zKrtab4PPQ7B3GG38TcmqdsLmmMR30ZPY29O3m8oVfiF1rbjM/7aMdPM7CooLODTzw0ZIR/yZrDm/f32JD452AqfC2pRVD+sQJ7LnXcVI8ntadV03mXx0FgacKOjdxIqesVnuGR+G68Z0dW4JkN8cQzNqZ9TBv9bcu+QGFX2ODaoWf2etK2nULJt1TsUlUjTvvQYTksymFW+lrR55LtARP2Hdn7iUyDL/qj84rsHd2NnQWt8GP2dkQsl2XWgT2NibUte0aJ2QwfI8A2fXe6Y+PwsCwKX9CjDN0Onxsu+NuY9GW/ILLCO31nDoJbfMicyAbnij7RaWMuNnJhQY+JHEPk4F9lbdBmczzjbSv2tCrwq1oVG6dS7NPIXcmMGRvcbGZHl5tuiffOHJqwKz8iiT/EFX6CT+Tec2BYrUk2bulqlCWp46OLfgu+OCix7Ngde45slHYCiFsVm8OvVVO5wgYoBZfDheTDh3fvoNuAXSu2DrtlXQAAEABJREFUFbSIGJ8Oz9ZKsBvt8Nmvslfil831EwfgVU3GTmOgbcWm1mqMiT/tS/1WdhiuyIqugn4mziv8olPmwjxPyOxaiQPWaoc++Dv2/xK7Rky6uhCnHMyG5oh/d/TtSLU9+mBCi4+hgEdoCz3j20ELzrZalXbWmcy/6B59ImfG9/H1HpuZq8typ+Qkw3S70h9bk8eHedaOXWmvHGJ09NmJ8cym+MQciT7ZeE8OJccIqKJH8tI23V32UHawL/QaFb5sK+2GTgHbus2NjkLP7ME+5i8q6oIX145N0zLrzCFNp575FZxt1viDlsMBKuHD65qFjgv71OEXWaFN2aoNuzMfgsP1rF0TOWUcCwsXOb9RkdI/cpvY2R6yk5+xN7xmfDQvi2wPiD9vm/kZC3bYFWb51V1kQaiMjQ3JWRyVbjXyJni7ZFvVSvFt9N/Ip8iMf8WVscFBSOvyCc62om+1NvhFnwkd46vICs0e/7K/W1WK/smNHNBE7+DElcOMyItsQ9fgZ8Mbv8eutkzDF9Wawj8428r40BZ1cdkeONvKdaOzrdC1VqNfXCYvo3v8YBu3dKmsAwdLNm1oYm+1RuGxTtgefEDI6GlbDOTTlbna4TlNiyby3c64JkFToZWHDdEpa6DNWH26dvI99gcTmsBEjNIOPv5PeYP4K/M+dIEWPZGTMTfdgguEx85cKuxDWQk9qxXVnXOM53Szxbvjm6aJ9SM+CTJrSEevyNmyvhOPzNUF+7J/a4gKSBk5WRs68Q608Ic+Odgpg5sZ11qTbWVNjd5W6hbKKO0j9ztxhT60E/k0TRlTMvoHQreyVqQveRS60AdfV7kdvStrHbbaNdZ6V+mU+YyOG/f34PfRL1U1RT9E6/HDI/R3HDCfuSdZxX9Zv5b5MPy0LLNuV4dXDh+znqTeoiv0pvzp/U/KGi8Te+Ql357efVDW45zfCNkDYNYa8ucZd3V0qZFPO37L+hae4QEboYD6dX1oyAnNwlpkbIvM/AByXUrbYdI2WScOdxHI8AIsvkcuHxiTf5wVnS0rczNrXQ6rd+Z/QxdxTdj6nnOlgn+1xthnTYeD4vcDZe7P+QsjzaXM45V72gzdMrNOdQ37j6dVz9xjpmVR4vz8/r2yls87zaeTljN0f/lJx39/q9cPr5BxUuTZVvLkibOw4EVM46f4bCP+0T15eMmvXTO6Hs/Pej49yyU9cBjcHOs0+JhYGZ9zRMUhMK5Er/XpLO+FBzwOS5+J/Yb9O8+wy2HRNM+4b9I8AdiVf5AZmadrnp64dyzcW1ubxqFxg05cFbmmwueB87bMy+TcE7aHZ6sD+bUrdCtzMzAtM3l30E4WmNhn+Adsf/P6taZlGbQLZcO4Ds2C/6Nr7l8fPnxQtTbuS4lh7vd24ooNbdLO8/BUk5455/vpp3easOtMrJK30b3KrE8n/CDy/4PyTBo/3r960MLzWM4vizH3nGumz8h6Rb2iyDo3nbzrnsXzvh3UCer64Vmdw9YsGDEEfZUrSpsDzP7hqOKGufyP75T/H2DjHthweuGs/vqg0ORXxYfV2mbrqFU5oN1ZiHKIuxKAeVm44Z2Uh0DEqyMgvxI+LwX+KKND/uXG8+mJHnoJfvR5/PFHCaOKBFyAppLvF9UDupNkwhlZkMWQODeHtGce+s/HJ9UrHmR4uLw73GmHfxaG6XAQ2aPT4zM23V0OYBmbJL6jb+PQTySfCEibD2oshEZGYCZ5ov/oR8szdk2Hezn/VUUF2VYW1wmn6/1R/SdO9fGJ//Ub/bQdlQP3+u61/N0r6Zu7Ycv+eMT+kwp/efA9askhLDqGXq8Oyq+fL3JDAREf3z8oEzuTRfEFPgMtnnSUBQzHjWbisDMJi0mk06YDB+jLqWvipeuuLVIrzd+90XY+6jZZxDUdDto54M3kHUASel5U1Ubi5QbQSNjEAHJhvHINWnxY86S+rvA4K4t5Jk6bJmXxc3n4K7QZk7HGh7FjI37r6agNef28KgtpckHoUiS2ZCmAr4WcLDKxNROss+CmHr47/sgETT08d16EcIxy7Zm0GU8j/YGNG84ZGeEz9ERG2GdB2LkpDIUZY5ODQCM3svhWSvJb2AQ7nZm4mWsTvgnY1s7CEZkBmooFoY3cPXFvJaUjAq+wou+GPQ1/N/Kpqul2dWzL2LT71RY7crA449MBWGZun1jATriFRGecAvQN3zEG7LWKDsEDtvP9AiQ7OH122YZdl1vJxLYzf6z8Bxl62FbmwlSFewzy9312xgZ+Ro0Pqk1q5KHgreQ9sVDgZ8QXRL8UX/mOPjegu6weflT/vE+kfw1eSrjpkPIl/p91khYn/Jb/IPkDn05uBf7AkL+SNPH8Ev5KVn/XYS/9+1LQl7qn/bL/n/V/euAfxQMvczj1fxS9bnqg03iIoRwPEhf8rfVb5YX6b/3+JMVjKn9qf1pnf4+Ml+Ne0v8S/iXN3163reJ5wh5G6JPukU/zP+LDs0LjecdTk1v9YYnlPz7mDwv5kwf8ls4bz8h5H6hqvyn5dv+1zWPcBW5x7HkGMyyASz1xDVxwfPOcdm3TML6MzMQjAGr0d+7zJk/S/jPhy+fSIhcCQwa6pByysS11gUt71H/lq1WpbLW65MZNjm3Z1vDPdQ1JMzBwYz2JP/qgc1kDnOfZzuvgqo1NBZwCDz7gWytN5O7KO8+Jd55sKImr6KMYH/M92l0KP90uX/jmICGbLa1qyE23femLvRvvJSvvL7GjVSnvAQvvSbYH/RjP+1y1plxVGZvaJzDVAMX4MPRalrIRlnczcdnGzk3hX9UGfzv8LvYHF/rGnG2t1JBpX/Qu2tlksa2qJjsS4YfujXcNEJLSXgf/VqVctmVf6iIGtNRoO52A6yb/rLwHxseBbMSltMywDqUEK4C2Lpd9GWub96td5r+CH2J4lzuzAXTGXt6teXds0GRUfJENpZV37tgjxojLNnL48N6XuLTWwEqx9cABY2iTA0EmvaKrba3wzv/fLL8wnnjHTX/P3EwF6MyvbKieeU898s4Oanxsyzbp1ke58k6YzavQBDKODhV7HPOyqDfoycVa2Bs4zDq6a7fkKpUs818+K3sYgZG38DyTuwH5Iqta6Ztvvh15HRs39M/mGmqGhO2DT36b50kN+uiSPD2z/yWuDhS6xB/HcRjiEbsTm6LDBt7tT9mbCD2MCx0lK3G5w5ehsy/65LA1kD8HmT+nGBkT+ReZ2evS9aor/c4ewUDBbpR8BWf4h+a2d1C0Jzwz7dJ87uxhndXZ2zH2Zm8t8cvBRXwzM78mYndmjsOOD7qRBzZ2ocvGmh0/ifYyL8wp9oOg6sR5S/4rm42raplVLtmmV+QGucf8dtEmXnyLTr1ib+uZXDgiL37N3BdXypUNbh/g83Cnojzhx/h0R5/4m4SBhVX4tMM7bcnE7TQAdw8/20OaRoOATffkDLwgVbo6hEavxOMu+3/EZV4udmVM+gP5wcqJPabsv2SgDV/4JU7LPCv2n7FjnuaRU6J7xyfBL+yN0UzYVdVQteuOPdJnDqZty/bARQ6KIpZgyVQt+wLZE4ssCAcuJRVlvqzIkSXb6LGOHFywYSZvo1PW0oZcGyJJrQqapol+G9mSdvKptcb4nbjOg1cnrh1/m/7Izvq/fZxX2Mle6cy83NjfXVlHbLP9tg/eRF8ZNy2zDsui6LsnTgNr9lSP7H0dR6ziHzITKdaHtz+hS9cyL7JNfcfG9bKGMYeP5Ev0hHj0pZ16J44pBzAuPBfkZs8z5W1M6GJT6KJP2raHrOgYf90OfNN3zlx+EaeMC4Sfzbhqun/9auh3Iv6FbyULg8cn+dDwKwjYkzBUQpPDg/CP3zL3TtiVXAkOEuVPoaZM+wZpz8uiQUsuRl5wsSNgWxtxCL+UjTkb2Rk/E4dpntVYrw7EbaIv8hq6Ja7hEzo7umv4Nrjs20ZO/JIxtmVbGDPmeGjCJzQn/KTR1em+2Jr+QPQZ8pGXdmJyejoqcQrvQPiHT2IaiB2htc0h0DLyMuOic3QNxH9ZL6o1dda003ZW9Mk83cnfamQi44N7Ys/6mXvBkTzar/kSXtHBRnGExRfVMg825mop/jIxjSxhXO7HgbQDul4zvs1ammbwgQafxD92BX+DG7+Cb7Wm9Ic2/cGlfsNVa8PX8Ut0ix3xQewOLn5amZPx1Yl7UHQ7kxvJ+8YaM/ICObnXhPZE38y8F7ZElm34a1xjzabWXPh64Tlwpe8SyxvtiRw/ImfDj3GhbaXvxJqa+whsP8bethrrYXRbyUtxxa7YEH024pWxWVtO5H+rushjLcr5jAYzvuGTcSvrXFXTGR021pL4OHSxkYHk7MZasY21Netr/DST566LjbBhvTlqYg6JRrWLvNGvyxWel5qUOGWuLMQ2+matPeO/A2c787LonnuFrlfZsDS2g8CO/Mo8C/6NX+xP/tM7PolT8m4+LGqt8Zy2ypQ7fko7MmJX7N6Jb+7fxTpbPJvfT4ve//hOTdYd95bDchg8nbU6UFbuFxNxLnRBMyUfQrTiu/TFf+kT/bDRHWd8o4/YnnhGs61vv/ueIR7w3XffSeDS6syr6DUvs8YF/oAv5mWR+Y8jOG0Yv5Y0veZc7fW9gqNr6DEvi+7wYYChsLBaFb7ruuMenJi+e/ujsoJMyMj/YlYQ5jkvf8lXPENALLxN2HdAwxfC9vX5xJpyL9FrhCZu8c9Y8+k3vgnf9Bc8n8nbiXlSrIuBA3rN+NT2xYY8JJHo42AbfMaJK3Mg9+8jeRvfooU4b1butYfpoD2y4NHge8bnobvDxzEqfi94xIb3P75VcDlPatOE1qODe0oOh2cNe0FtzXr1L9+pvnnQOOPLIPjfLQcOf58VXy74TsibgI7OzFxlTT6g9/2bN3r45g1+bmptgq+Ex5HXBRu4dRDWT2/fyfxXzaXDe5wJFHW9/aD16Vnroen83b3cCmhq334z/rTL+sghKsFaYNswXu+ftP/0qCTl9oE6Y9sqbvyPOnNY6fOuNs2qedIZ8Y3kX169RrS14bD7Xnp6M+n53Xsl+Z+mPg5A/bBoe73wgDBpWiYdWfBXbtIJwLIc9IgBUGrmprxPxc2gKw/Uj4+PWr79VgmwWGAyeZd//V7Tt28uDy1Jgld30lzqHDRrlp4/vNdKgJdq6tzcNiai8AXrlooD1dYWmdNyVUm2fGAQSUdVG5NoOz3r8Ycf6C61BBcbD+iwsYhMV1sbfDoT222Sv3+jQxF0Frd7eG8/vh8+3H960hl/ZmJsxtIZHfFxbjhZWMSVyfb0lx/GAao4iM+iYXRDKwVYGRVch1YouHETzIKam8qOPNiRSE9D16J/enil3qTKv6wlocwimKFS19PbtzLxL5c2/CKDxaeuJuOL8DwGj6MKux5eY9dyx8J91pkJKpXM+M5Cclts4ufcKFyWbc2MK+qCprU2cDv1aVmuavSLPSS6XGrkkWTIh4Xq4Ds2UkE5cCKrzAwAABAASURBVDZxZgx4Qf8J2pisOw7gAwt0s1VVkgFdL+rhGbx90bEoM8FNbAvIje1C08YgqEZ5+9pZ3HdunGnb0MBzmpkxJvb4RMqIxneTyKNWk9q0yOiy9022VM0Svu74Qtdrx6ZWTa3qgsHcS+Xy3envV/qUsJZgk/pO7Pvo77iqw3pTwUsvr+GYC8LFQD6XlmTTgGGlpKpxUQEXG0aTLxsc5aALP2ywwfGJfKmrGf3RvaefspROBlEPLmDqkIK8fuBxs0GSirZuEJsDyMK4y4C0A5cWYmGI/brixvj0BR3fDOiy0Ab9RqlLfDJMXA7+CpKlXwX9xtXpB6JPgNbHT3yKb+KH4YO0Ib3UoXpZH0hwv/Qp9Azc+lMP3NrI0a/Bje5Wfkl7w/+VpW3Zn+B3s0mCAGQyHtgla1zJsRGv4TOQt3L0fv0rY249qQdgSs6Afenrl3W6fs8nMfwEsMR/n9ow5KPo+HuY/RU0sSVwG5p6YMiM7FvHlyWuE/79DB09b2NSfgSIR99Xys8Y/OM1bMv+ZfgtjePLX4PfGv+f3f9ruqfvt/QLzVfhmuf6mCNwelmn+Wd8viqbBeCGHzmcPPZLaWlc4Zfy9oZ/OeyP1G/jf6n8yAunfE0/cpLElK5q/qzU77xgr+jwVXI6h+xfKb867heQg9cXfUP/8H+JD/Jl+8v6i36GDv3Jp8/uU7GJPuOYQOJt+8IoZe5xdWmO79v40eBr9F/pb/WUdP3Vn5sMnoc/6voFs+j5EfUVefZFJ9uy/ZH0tyq2B719KW/0kRe4tW9l8ZwTED4MpP4ReMb5SHet2xe+9UX7NtbgP4M8o1qqlDdmlJ/R+FOAgh/3ReZu6h+B8eMezzMSKuQGqlEiuINLo7UJzpdPZ/wFdnX6O891OxtK/YrPM2Qob23bsPgbIT6EaZ7PR9xvcU0JfxShVyrqtkf99hU9Us/YlxBc4IYTvrrRBn8Dl9E/rR4S3dY73HapS7JeXNdG4pKxnZxN2fLuxyDzTjDxjhNo1DdyuRqZYd658KF9ZQDLjKW4fK592RixLftCH/1D8FL3oi+49AWfTSpX8d62q1WNseETCF0gsgYg52Mb3TrxRdowexp68s4MPktR4i5yQIyJzOCwRD02d/GeepIHs86mcoB3L/CCPrSB5jZ4J++Hn1oj80hDaDKYUew9rLINVLgxnNxDxiAEY8cXPKMyJrIjwraSi4GFd937uwcNGeA33sVhRr94T4MX42Az+gv/lIy+8APZRu53JX4H9kUW3t8P8Cv4nNkvWdmDqNAVeuOLDmTTPCxX9jme2K/ZkGeXDKQv77f79V0q77Fm/Mo7bfYSOv6e8cGEHhiqjp0dZpYFh9GeRn9D+a71eija0CfxVi5LE3oauuAW9D6wP/L+3U/Kr0sQIaFLtabCvvCPnxExXFqt0d0UOTP7AVVWrh1dDFH0j17hbTo23sVP+EGMXvCNXUpJlzr+OBzuhj6XdqIjlZ3mAGPfiX0OC7+j3CjBDZqrzPz56jMyCt6JkW2R0HJR8ols23rFftWAVw96BUTA2A+hL3p0+AZ3Ym+swKGyNnyfeqAjP3JCk/j2yMcfM/G1h6B0kTdszTIPOntOoVk5DB512hsx6fRF14sPm1p52FzYaO6tGZNfUmX+7+THOb/q3IX+30BRyi/tsr8XuvKkjEt+xFfJjUDHt8mV9fGkBzaOX7HX1FyXeVfFVtWq6ACZwv+EjGmadX+lE/JaTYr85NFGvu6s5WUxjozY17E/uMc/sjp9pjyxuX1896jDPGsdfqyxQTpdfRSacfAG//glcuLnhTzY8c/cZvzR2Ntb1fG36GwlZb8r+gUKvbb4hX2uQuaOP2M/pBIxiZ6hjyxLumPTtlWNvuWwaOOQvUNHl4q4BXpkwWeemuZlocuDXXxEQ7ZV8GhVox4eyXEJupE3HnyL8cmfE/koLgOtTUqsCx9Et6qM2WV7zIXMh6zDkMJjH3Jm/LejU0++UBa0DbvPiQO6r/h7HOog58z82GgHJuTfcjrjN2zq0HfK2LIT8MizjE83NTOfVeg3gbEaOg7Du4hpH/3LtIy+nfgkP8MnW6SBzIfkR/nCR+TvMh/Y0z2zdnvIcPije2gS7+gTuuAL+ugw0R/ZiWvoijEpQ7PHZubQPC/466CONh2fn8HZRZ5I0W3l4KbBZ8fW2BfdUt5AyBpy0HXFr425W1WKn1LGb+La8SXF+NiMhsb2oIvc+DClwZfRFJkjL698Y0PmS3wfJqGNrEDqidPKvEnfib3vaZoU+WmnL+WtHf6d+MemlMmjjj+E/aGz0e8KaW/w7akAsSdyYo9tMPgJXrZlXyA6RVbknpmvoT9dywyIjSlDU0v0bCMG+XVldGjGf/i7qqnIvYW5c1hm8qaUK/bGv4/vPyhxLFmxw3Te9IqNwe/M6YYvO/ma/A8+Mct4yKWrzmnb8MEHVaXIiN4pQ6Nc9I0Ce1fmSOQNfvCOL2NrfMVg9FpZF8+aiUPAyn9S9FjmRffcH22PddfkDGkUtcJeO/d5KKHdNGF/xidGkdEz1zgYaoWuyB0D0Gtj/Ym+z89POtDvdHRpmmdFpwM+DGqHNpD9e1Zc2SXBx84IgI8Eb+hSWoUtO7p0Zb2VGIUOPf3QZo3JPx7byO8TPmnYG975ayI7fAPiKvhv6DiGITN5bErB/+5wz7q/wNraWQ86gJgx14VjlumAH2d9+OknVN3ksp6PT+TMrMvcl8x/wt6sJY282YY+J5WdTsVfgmDn2WHlfCH399gws3aHADH0dt0Ow5+fn2V76JX/32u1ynDWr12xbcwD+CRnO/kQmc/noxrxWpG9g0vMgoexFu6DZ+KaWKIRdm7q8SM+ivwT8yP3/Dtyo4PbR/6XzH/JNXFVsS6g0y2WoDTB18ZvNBp1UT8x/+dloco9GT75B4PvP/yklWfAE2dbMzpOrZS5M7mEGjLjo+fr7/M80NF3wtZNH94/6okzLCRzjnhUeD1zJpd/FLizLkTm8B18DM+F3Et+dZitxPvwcK9Xb16PWIUudt7F59iYWAnJWTffcv53Yj6/4XytTZME/kw+LeTvvMzDrxtr1Bk/TdzXD+TMO8Ysy0EbvP79L3/RB/Q6c//uU2kvj/t9dBj3cQw0Ot6/eoXPmuY5/kHKjI+hPXG/y6+HzfmlJVldxk8zso7wXJFN8mlqDb/szO2TGjySBx0f24yC/w/oYUqrtII/chb4+NMHzjKfhz6zrEE6WQu8apPyv+FdyZdO3jdOyztnrAu8hcPec9D87ocf9Zx8lLRif5ubDpwV5vw0B9w//eWtVmKhLlV7/VoNJ1YjgCB3g5Vk6fKneCjzOb/9UelrD3d62k4av0J9faeew1RKvb5XUS+IA4dvvxO+0TqBaNb+dBx/yqdw/hO8Wh6ICL6eWfQ+nLTQ3l4fdCARDwSpxVhUORPU0L76/jvZTe3+ICPn7l+/E96Vf4DvO5y7S/fff6t2mDX+H7kRXlInGTuH26f/+6Puzujy07P0HqBs7496ZAH0YWHwMvieT0eINA48c7jZmYSdYOfg8hkbZPr+z1sOjxvMS22e1aIzthR61+GeBfmIvU864fz8sviMjXE25uh59iXZ8gvf/Fmj+U6NpMlCF8HL3b0OwAIuD1fhnV8Zp69DdLi7090BH0QRkPnXP0RbZrIHtqcnNWjoQj/xIHnQQjsPOcFN1A8HZHIQ3qgnFsEXNhR8zywG5yQPyWSVbGy0ZV2u6BAQ8gR2ub/XmoQHzrxMrjzEz/NB84GDYPjEb40JupCgkTFBvzw8yLamaop/9w9H5Rfl/enEIi707trQIxPILBI1NU3LpIkc2WmfGv1L6dykdb6WJW3ASg63eVIt85h4rU3amFhZNNo0a1oOTOhZbsgmIMFvLPIopIZuKdGAMcw0glatVFOT0VWZdFn9IOjUKfjAxFYH34kPCOod9zTlxrGyEOSFK+Q2Csqw6dqz6NPnq5939N5YAHPYn0XiTO6s4MJzYyEO34ALHshL/SWErqPDwFmqht3n89AhPqiMG52SbbV5BqZRF1e/6i7mJ93DBtCqNFKRZZcMXGgtobtE+RE0LtuyPeofv25t3HXD2V/Q0BGM7U/jqcfX8cXUiAPt3DACKIkOMLzpzvjx+bI9kD//MqhPYOU/8a1xme+XULRvn5f4X6vf6P9I+Ylfahr6pBbQf6krGv8WfGnQS/ov+z62f7XyksOX9V8emJwOhOLLUb/UDu2vwefjzNp2BQb5CvpPie9Nekr9ziu0F7h866I5a8BYw74sL73SKPXP67+RBz7LD+z+pTZd/wmfX9Lm1/B/VE14fTkfru3P75lf48vYMWdell+j+724P4vP75XH/Vg3+NqY39Lny37jjRuIeuDWTpn2BcSzwQD9sauP58Oztuvz1h8b/ceobX8awLPWxwZ1+0Xfx46/XyXSvoRfkpZ7Y+Br/TceX/aZZ8XAl/hfav8S/5f0O8/Cbbo8t4Z+59l9S9zwXwde0qY/8BL3tXpofgm+Rv8l7pfsz6bMxnN+nt+3vAAwcDxP357Taf/uz/WZ9qbnl+N2/BKcHW1Su0BaN7hgJJc/g2w+5R0l70J5Z+nxY6awLpftUQn+NnYg+IpdeRaPXrZlG6xGaV/q4ko/xXifsD/hMzb4QHyV5/y8N5+J6RrfMTczNiNukPYAfOr4Bbj08W7FO9XEu80M7KnzHrSyh9DhdaFBEvTpn3mf6GyipC/vEhv0e97BarroGVL8mnE74wOd2NnIQTbdY6VLab98P5Bsy5LiW3/R15F/cW++Q1VjQ2bmvbl5iioDxjibOu+78QfQGrS817VqOrE3kXhd9N6VfzieGMZ3G36bmCcz78J37CcUMd/B2R46ZczMO/kNUAltrcaY2Fmy4h9x2daCH/MrhHt84+dVZtOp865f6SdfYpPwxlSlxLEYU9QRpoIXZLI9ILTJmwP7DQwBV1rhlX2Jw+FeM7Gr4TN0xe8rczz8cIQ6fu/Iy69lY+NKf+O9PnnUWo29jodvv9U0NfhajRgXelQrVNnZkzkqm7bhGZurmvKrDUvovWu8e3Mws5IL83zJg+jY0H1B32b4QpuN2WVZVOgZ+zK+ldGPfYM0oIlOQkgxVrJSHNkTCWRj9PHxCZ02NXxre+hxIlfDe8YH2fc5HBYdkBMdLOnE+IW+8Ex7IxeO7FmFp8V/ZXjuUJJblhb2eRb2POZp0TIflPLMoVUn7+lGfyv6F/LTNjxIcR3ImYe7B+nKSjy/lNv404+n7INBl/ZGLAofZN8iEHtteAITvg3f4AKd/Iued+wNxY57Yn1kH+xuuVP2p4wsZ98uqiMruoh6+M/TjO6Twq9aY4M4+2B3Ct9BQ4zFZSDtHFDHhsOQdeTdS2h88d+RPbLsoS3xKxuoFh7APkNRqVOe2M9a5kWZO+fsRaGHJeVHHQv6Cpq898Tm0ESPnVxM3CbmUCdPgwtddD6zhzh9K7GIAAAQAElEQVQTy+AyLnMpvnBZha/Ce+hNjp2Y1/lrhFvmOz5cKW2zZ7QPWMlNu4hzl/lP4/L4non3EVl37O3N5O+GHoFqpUc2vJPrGR84Iifr08jTjO58waYT0/NpY++I3MSvxxyo44OsK5k7jXxtralVjXl2wC7SPKbpgL+P0Aa3LLMKuTfI2J3kasU4fDvPs5JfVmmhvZOTnenT3LRMC7nOfiD2GYhNZ9aITg4Z+qlm1sxN0bXUWKtmhaboM/ShE+VhuRu8mmv058B/x76GjM5hbWjj9w2+8cnGAeDc5pEvsSmxyJqa/oyLz57JjYwxPCZoW01Dakf/xDY6zG3RAdmBhXlX0DpU5JmAyA0s5GDWy+TMQuzjk2melTVSXCuxDy65MGigT7tc9FoN+dErema/OBBd53mRZOWyL+XL+o2/femzrRpxIWaU4tpxQHpn1tLMv2WZ4WhAOrNOJQfCxzbUl89OvgU6ZTBtmnTArtixcm8NfSBjJ+xMKcYbmcFnzMsy9ZU1LmX68pyyM89UVnMpctIX3Mae6ZkDqEbu1mmX0ZHFHjrrsBw4RL1XaMV1IE/P5H80N3l/Ys6ckl9D75L5Lz5urDvxqWjHriPrr7iid8M2qrKttOM/5cJv87KQnyuyL7wM3rJOzI3QHuiPT2d4zMjo5GRH9sg15jeKKnDHfM6YyJ2XBb+fNOPPyMp+KGzV+W9ZDsq8s5FSVuZc4hfd45vQ0zV4FpUJmQv8DozLAWxsi7zs1ydeJh52KbTBN+Z87o2WlB/VJR/P+Ds+2tF9Y/7YTQv8WjVtPB+cuc/kGWyeF7ksz5N8IIcC+YutlAWuyC/Zis4T/phoxybJulyW4VkuHZhTR+L0TLwCYi6Je8aRORkwNCKekvXpMiYMJPaLuW3Wi0WNeWvozPgTOdbQx0BbZgndzbnN0mbN6JT83YjLCZuneVL8uROvHbsF6wVfhgZ23DO4n1XBn9hbY81+4l5vl2ZyfmK9bFXKX9y95aO4bMspgcQ7cXjFASTNEdsVm3dydrpbtHBQWqw35+Qj+ZYYZyyGajChb0FeoXP+Om/+BPDKfXtF/401Jb4MXIgxF/wjh70fOJQu+M/wP5B7B+ziJFgdfxTzKffojJvnRXn22OCZuRN9c88pbPiOs7+xrrvpQD7c8SyR++3T06OM3eKqKHv1W2K94JM7zvZ2nJlzRkFQNuNn7kPreDbDzPH88YwvH7i/LTyf5Dkwh5p3PEsE4s/kvY0A4AmfHYFn/JTcUZxDzvzLv/0PTZkDr+51D6/oN2GvuFBLd+Ayn87M15SuSw41dDxjMykznlm4CXOgvCtzY8JX87KMeNslGx3CDMUf8MGGDmAwzYpOT8+PynOKHs/aH09qyJz/7VvtrWk5d+Uv8tYqZcwHzi9X1r2ctx2Rnxjc85ybc8Jnzt0+fHji8P2D4oM7ZD1wljWja56rEK/YcTgcVPz3hvjk2W65f1Ct734S2mtFuaLj1KRicu5MstNffhqLmJkAHWPCIM64y0EcymTBymTJRBCJVm/eED7pyAOD4CeuA0ZloWhtUsMw4Zh7Dpw7E67D4+nfHjRt1vHtT5o5wWunrmfq5UlxdOFAM+aUhR099HTmIHmV3z7JOE7jiWHSxkvC6Yd3aiT+1nad+lnPOE3fPsjf3evw//xPbW8O6q+Bh1nHg9S+/0b3H85aOCA2h5BmrIYFXW2ZtDAREtgjiX86n/TAwSVGKIeotiVuaGecn0nXmDDP739Sh65qUugOODh+68YRLJITeP/lg07vAPz8Yer4/ZHOyFvUvvmGSXXUziQk87XBf+dlZEd+WCTZSCudaWfC75GN3yFkHBtY+NRMsJUH3EyCxGUPLhkA7NCuxOaJF4Z9ZVKR3PEtCqD3OqBNkwLhU9hoxhXJNOq0h9x9k6CbWMxKVsrwmKGb8dGO3vFJcOEldNoZEzs6ugfSXySkXCoWObcmGyvxU6umBp9OXdTPLHo7C21u8PFBu9JmEQ6kHTmBtPPAENqd8VkQMjGjy06+qUobfpArKApkpoadnUVwI36x3b7gM34lBh39+1jwsR36Cx6foxeKYw7LGA+3fUDqxJScX7BxBzdkIyP5VbKqmtrURFU01K+67tBUa6pWcll86NsVup5cp1827Svo02UzBhi80NW2nHbGfCJTTxt5O34Y9WvfqCNwZ+weGvC2+UbrF22rNGSAy5iAxtX5vsBlWOqg8oHWvvDSrSzsT1+A/hSXvtAFBgaUB9x0CjY65sUmuIAyPpDOlxBcIDIDqQdSH1ASPvoIxEr4RpQdELQ28skblNC4aI/6rRzIP/GLGAz+L/3z17KPLYHwDKQeSD3w1/L9s8bh3/j4I9x8Smn7N6XYxlVm+GXO2Z+3f5MBBPZljG1a/wGf3BBukFgE/gPEXkRkTr6EC/Zn34PkF/xx0z3lzwb+/RH/lPBf2QMjsTDgZUnzT/u85Jv6n8b4T2IUnV7Cn8T2H4pN7PsbFQqLwM/YBPkSfkbwOSJrayD3ugDPVUqZ+07wV+rGvTYvVdfm373oyA/8rYJsf3b/C8+AfcEbe23/rWJ4JNoH/M2M/iCDzjOYbTkxu4694EpFzIIyfR/B0AKSx4t4x8+2lasqY/Lsusu+4NL/a5BxvwovcqiuPAd9WeMZ/oqz0Qdd8qw6gPcJ+6KDfse13/xwHZPn35d6px244XZkhW3aKX8J8hxve+jaWvHaWjK663qVPZ6trs3PipuMWBE52aBIGaJbmfHRyw6VxmZJxgUfCG16WiH3SmNbrS5x2vFTx3Z9cWVsa03V2tCvY2/AZXXeX1KXwlmqasrV4TOA/rwD3g408h6RjT2eIGU7pJTIhz59GVPoY5s5ABWydvpib7YL7NJ+1TP1wGDCV8amL/sY8YOSLzw37ew1bECrUue9tFWx0cX7JHwYNnI377Mzm1QV/VELyePdtSPftlqrsaGYdmBe2EMAZ5ZHyOGxAcxb7GWIqjV802UXYydljLh2dNrQYeO9vVV8WtpGexs0O+OzZp7oH//o+n7SetfU72cV+yTsHCibn2feJ1fG5b02vCfkLeiECNmGhUdp5BdyOnIlfAr/E3sSVQWfs8JjR+HwKN6hs3E3s9+QmAV2fDTRTpl3fRPzVjVyK77s7Hms6BLalOEXXWLHif2Hjb2P7OtcDoG7lgU7kLNhX6Oc0A1N2VPZR0yix8gD5Bbv7J2gh5eJTfiIa8eWMYb9gOi+JwjYsKFHwS8bvxt9dumOfaHspWVzf4KHx/hdC/spM5vLZ/YhQLE39Iz8TRv6ntgDCQ6WOtHfacS38cvMuIytVryo0yF8CkErYkyOhV9six2FnzIutCt8TfvIPlA2SJ/YNwpvm/HseVRrI/7zsqhj34SccI/usbETt5gZH+zUww/XKHI28iC0qQfSv+O/jC34L2wMd8ZE/414MQitpRN7Wkfgw/v3w841fKA3PrTjKclTQb5TsWLPeTtjd6LSR+7cv35Nf2ez+Ekr8Q7NfFjYlzwqG6a2NZE/yR1xLbEvjqX+8OY1/r7kfRR6evww5pjLxO0eCsHzBO/nmKr8umvDLtuKnMQqez32RYZYJ+YZ/8H/6f0HxS/hueLfqU1aiattxUfpe+SQNvGcyIPoWK3GmCJOO3LEFVx8Hv1WcjZ120qZzfjQ1mGCEn+RB4lRZIEYOibfU2/kcvI9ukR+5B7wBc7E1rth307cxXpV+H/BjokDkY2c3oldPL5jX/SqFhs2ZU5F79hyJr8KvYQOyUGjcOK/wzMb98Fl7IYNG3G2rbSjS/SLPpHLcDV8lXrKjsyNMaEJbonOjI0vVEhJHR07OtqXdmtN87JoYZO/XMp8Fvq0Ys5ImuCfvTqDi/0n8iZ2pm0btlaD5p59yWJMJ57VTNySK5sa/It2hnf0OzFHkwfJscRFL66dOHbGB5XShg+Njr4Uil9Spq/jq84cLhW+2ceciPzsq0ff0Gz4bmds8BkX/2c+N3LcdlCyPfL/4sum0Noe5TTPyhVemS+xG8PU8eHOmhXeHZtC06rgFTCxXodO4VWtpXvgUolOHRtjf7U25MSWxChw6w9NR/eA/UlX28jxGFeyWhV+4aBk29WufeKyrWpNDUgMo8uOzzbywxnDfm5kbORidNnx/TMHUfFxq1KrJpGgycvkWyfXOzY3+N3WM9s6cOaRPJuXy1wOzyN76YltYh1IvSN7Jx7uXc0lF7GlPjOfMUO2h7zQ79i94uNbPTJzn2rFOOjS98R6sCyzgs86mTGJTWvQwLsoc8gbW3NfSZn2ir0TumZc7LNL8zSrIzOwsf4UMp5Z8zv2zvOimTx45rDsA+uUZdbKRbkmdI+9VU0Fn46NUunAQVPVRMy3MZ9m6MyA5BiFolu1pozFxfK6a+Jg/rBb0/Mmcca0c5i1uI2+6BHdT8w9q8azS+Rl7IIt4kpcZ/L6QHvGnh1fn3h2sK07zprSjrwT97SG7MKXOzHPXPHcdFmvdq2cF8W34R0clnH+JFV+hIZeR+/aHxadeXDLGh+ejfUycysxSKyPkQEOtYaNkRWZGzoFcKGqmjLunvMhiBIKZb3N2MytlNHtxHqR+2/attXQPf2xoxMzw6wv0/iR24zv2tOqMwv7udHj0pY84l6yY2urhqg+YpJD+Dw7QDXkRvfCf8/onr/+ErtGHD1pIvfvONk0B9/74/Fyb2qlbSaHl6bzXFrjMEt78it8Hp+1LDPAuRp65jC1qlinjnKZOXtSbLCt1//yLzL+mhgX/+VMLX7aiMV5O+l5O2r3qjo01WTO4E/YtYrsINcWmbxbjxt6bZq8SKyL87RoabPK5Au2Cz8ZyH1w+LJKWevvydXIHPaDg1w1NeWXv8cfftIzZ4cLh8F3rO/iOpGDh8Mi23rz3Xd6Ys344d1bzdhq8mOfyQ18XvirVJIbcvrw8VS08c8Gj+gyk5fiOhLjN5yxrsw3muPcc8E6fXOnN//P/9CZg+2Ng+DXPL+kP3555ExR8JvwWUP2DuucH57fPXJOeNYTcUze58A3Ns6v74cOb9++1Q//6//okeeXPJ/kwPkM7YHzqHc//DB+/byjD+kdURfY3v2omRtk4yDvFYe0rx9eccp96ZuTVEzgnYDn15r66UkdJfq7J+1vP4hoafs//y5yUr4MGYexT3/5UZzHasK5en2n/O3+EwunQmXrYTpIHOTm17vb3OFzViPIGwtTgqhcoEMeeMQIP9xJb+71DOPTd9S/v9cO3QHnzhi4k7wNXe/+x7+iAyz/9w86AkVi56BXHPYOeD4lnZU/q9z+9Vud4HfWJnlXDkpHsDGGGOvucKcnDrWzYOnNnc7//lbrvo7xDNBOXx4uxSS6qEuksO/IpFy4eZxPzyT2rIbeM+0ZurtVEjSBc3xyfKKa0buef/yLpEvdlJH/zM0A5PWTPqok15GxvaBqxQIHnjornMRCxEoAkeCLIZImYvuALZ3JNPogl6xnEjygT2njkwAAEABJREFU2wV5g98Ruzqg8KRvZ9wYS4LTlK76T+TNmZiJcairleRKLER/Z6LYpVyemjLxmUnamfj5m+dizAasc4l7gwxt50Z0JNY7LwcTi6FlMcOUf5jg51UF+Oms1EVcOzHv+Vcq6Cxk1jxpOsxy9GYCRXbnRjySnnb47ixYtiF3utFnu7gcn2zoXCwutjWTU5Jx167YXvBs3CwDgqe47E88GrJt6HGEbdnUoYv8lUUhDyId2Vm0WjVkdjX4TdMMp3xQgLGIkZrl4boOn/TtfPUrSLGBxvh0HtI6ckaDLzOwagyWbTBC3YwV6YHvwLld+kcnXztxbdNEuC/0tseY8A1Iwd9AL67wBZg7mT8XoI0dNyKbcQFsj/07D2cwv3VfS2heyrjaY3voVNdyQsdGXtza+tOul/I/Md15oOzcYHp8TLmRuzfcJ6pb7Wb3r5U32p+XnXm7A2KuvXDfJ8Kvq/ip/5+1/1QPdILWuRF+HZiDxC+ZoY95ri+u9P4e+GLYrzZf8EM3Dfi1ASj5Vf1e4m/1X+Pz9+h7YQu+xqMI+RoO9D8//yAeeBGfkXu0U/5x7X5hBPxuuRC+A36B9G9Gv5B1k/llifzPqVgVwF3mHT2j/jcr8p/EAP2/tHe0/1x1Pl9dXsiM7/4aedxPdzY+Oi9gnfpNW9uyP8EN//cubf9cRF2et37e8ccwneemvPjlWTMbbjvPLV9yeOHR4c20v6T5sm2bx5KNxzaehQfPjPol+HL0r7ftr/jjOqSK52Tqt5Kqdp7DbI/YpX2DYft4jmWML1j7UrEvZbChC6T+JdgXul/q/5K+rvSf4cmx4O0Lr8/6rg37l/uuJB8L+0LbqjTz/Jv3olY17Lc9Sv0Nl33lQTh38sdliY++doFvrRSoxkYK9NEnpC99ZkMIMvwoZF/aqQeKNuJ4H1mHTQsbe9kQc+wC5vFeNEnlz3I0Y3beI8IjcOO/EffkvG1NvIelb9ghxqPjpV2jb4H3Mi86LAc2sBZF/+h+5r0kpV1q1ZRNybyLrrwTTm0aeZfyNm5Fprgypo85IZmx0VHoYVu9KshhQ4NnxqfcyZENvp0yYzs6Nt6RAyfef0+8R2/wj4wFPedlUSP24Rva4PerHxCjKnRupQJkKRB/7LxPdHSzSw0b7HRK8e/Gu03h30B+lTDoaK/wjQ1VxSNWV+0UJ96RA3nnZiMs7+R5v5/QOTkZvVdsyOHPxvjw+FhHhxPr78bGXaHHiXfhA/sXz+wvRM6IIXrtrM9F2eFzZG8DqTL00Xj8NbNqIybTPI+4xT7lgkn8kQ3Wm0+qGDXw28ixBzZiwys+CCBGhnd8kHb02tGvA+HfatKEz1M/o3/2WXADm5on5UcTtjV8ja6FXojKDpI6+NRFaVvZpD6wjxB7s6dyZH/jGYjc+KlVKb+QNIMsq+MDUU985sOdMi7g2CNxAHn5C3Pn7I/Mk1qb9PThUUaHaVrI6Tvs3cjVrNOd+orPzuhxGjjbKmRmjy1874hDQFzJRQpF/ij5ygHIkTix8EvkqsHlU/DJDyPCK23b7CU9DXmJX3A3SEyi7xP7ROH1HH502tiL/6gqcu7Yo7KtV9+8kcv4k2cncin8cAkbpc/K+DNzI2Oyd5Syx29XPicOkeO7jA/oY1+oLvJsyhhJmbinKq59zBMshFd8cmQeivGxvblSG6Qb/V3SmrygtK34YaMdWzNfT+h4Zj1JO3sWC7kUnlnjJuIW+tglrvg9fe1uoSW27y45G7qMn5dFyTXbaq0UfuJyoSvly8/K/Hxm7kCq4msjT5Z5ke2YofAJfWKwwDd1+9InXflhXOZrkVutmuzGOMqCApLYyQhpeAPiJO/HupT1NLkd+6Z5xp71Irs8+GzkeGxIX+btTjsxq9YkwRn/bqxNWStr2NvGetVY/2wPu87YtcfftMcPi8RlDbrwim47zwkra+wG5B8XBDfPC3FbSeXOErZr0BCrlX0dz43xE2vLrAP7mvM0q7A/dsBdLmnkCI2UY+zGvnUrNWxDdbxAzqL/DpStxM+2XKaPgXyqoMeWlJ38XlnnQeOjrti4oXdk5xCHlNRtYHgl9wMbYzLetlJu+CLjkkcf9aVPL67hc+RGRmiyfmZPNrm6IyjrwWU+XGxY8VvugfFzxmyJSdZ78iY+XtEhurTW8NkyYCLeyfHoFP5pH1j/FvweCG10z9wacrHfxjf4S1y2+ZZCMzFPZu59yzJrmskj9Enn0B3Z4R8dVnT3MqnuZjXmUB0Wzaxrz8R1h2+r0rIsA2zLvkB4xafRNToe2bNXTx+BTiewIzMyok9yblrIDXR6ePVKGRM/xKZKfFkfxz4vusWPtrFjU2I8Y0vyvrXShL9a1cjj4GdsM21ZH68FGfFRbC3GxKdZ+24E0TV+ybPC8Zl7AmtVaBYOvFbszrjMq5veiWF0mqfGPeyo/PIxYPwT2twfc5h0ZO04c39mVrOeP4/8XfBl/Jg1oVXjfrJq5AI2xZYCd9PLtlorZS0P32ESuB3/ZI8//0BlIj7TsnDfW6GFH/raZu4dZDdl3RGXbZlyyD6extp/5N6ZuE/47IBetjXkUFYVPGbifFDq9vWexPNKzmIW7i8T8zpxiw7xjdQV3Rr4zvilJvm8icVBnXi2hj7gIyO5YjTKHLOpYdM0TcNH4gp95J7w3wmbNnLHNiLiza5zfsjFmE7OQw4nkUN3ukevtF/CkMe6yGjNKjWXzjmQvUMe+LtiHYN/a7Oig+3BT+VxlrK8etDEM0/jzGkCcoiY54xvvv2W2Bxk6IY878qYhbO1GVg4r4tfV2zonKtw2CVRdnI6+ZRnusQj9+scJCdfnolJLAw+5eDLl209c6/fuSd3dN7gkVtFXTTF810fnj9ovp8HPJ+etIWAcXQqsHEmmJjfL3fKXwyJuj/9+FbP5HtyP/e3nC2pQo4t5LMYnzi8/vbN8E2rGjl7OOAzcmHoZIkPPA86witiNa6uqkbuP/Gcd8TvTd9/+x09XQ3j4qcnzkJTbwi1w8Vq8L5j7mWOFfLmZR7jhT4761OHzvB98+332pGcZ8qf/te/65FD6F3SmkNgziVbfoT76qBGHGYgeRB4vx7JlYNycJt5tJW0w5uhsq396aR71oyc8R0Odxq/dGaOdJyI2so/gLoHv5AT8Wfp316LlUg7Nw6TDJ0Avf/f/1fcHQFujCRX6nH4xsL48N23KN5Vr+9VKOZvX6tYbBUBUQSlLwehXX5zr/vXb1StaSQ7CZQbWuodZzzzwHr84a36NweJyZA/e5J/EbfcPSh/l7vmSQZYIURNbjX+XyI7N0bj3GndVZyY6/2zjAfWH3/kO5+0rPwS1ui2cLg7v4HnMunUV3Hb1+HbbySCY6AdZh4qOcRGhwkZ09wUyIFmY/If7g/qP7xXFoOdG/2ZRFmXxpzYNTb5mdBZFIoHpZW+I8luFoTof/fNa5lFLqf/GzfOuSbFxydoGhN+OhyisCZ028MbmkZ9QadAYWcmbCbNPYfyHepAxu74e2PRj9w4AG3U0DWHiYIoL2yG/kRS1eFy43tMbHkJW9+9V/GSc4cOGw895dKEzrEjsenEPT4+sLj2Bhf0iN6mGlkdX23oqlwDSRqR+GcOqbOITgd8Rk4J/4VntZIGXVf4rtDtPLwVvj5/eM++aMcHs25XxNyxEFVZZqzpaCnRsxGzxC3+ta0CxsSamtQmVcrgxFVF7m2gG+Ktjs8CttUaOPqrERPwLivQyc0CL5yYxU7YumNL6Bo+uvRJiQlMIcMmF1WrWsoSjTGnNsbZVsFvh6+uV3wSGoMP/9R38jo8N/xaV11gni5S78zIfoWdkh74ZYxtRW7Hhg7Oxo4r9IFj+n8sd7kVtk8aF/EZ5fXLRndoMf2CQY/w2MGl7NAH7IuMC9H1e6ye0XEHEUj9JYDOJ2MLOanfIGQZAn9dIXJwPYZKxZgbacqeDnTSFR/9Aun7DNIfCG0g9UDqAxCKz3SD2H8Fp4RZyqom0w6AUqG/bdlf2JHOATHol2AQ8OWvgt1UyBP8B0A1PpD3AI2XnGn+1/3cbLyVIyZYR5l8+0XDhiP8KWwqGfgYRvjZOEu/77It+xP8vlG/QGXwmQu/CtB85YPlupjGnGV87i8sjvoZ6Pddtodd8WXnzu0SbaYUjuoANY3rk2BQHqh/6C988zOfvMT9Qyv/31S5W3w0ku3qhFs95RX11xY/4x+egb+W4a+NC99fgOiRoZlGnwH0o4/yow9SD/EXEPSvwRfk/+HN2PEZvNQgRr9s/476l7behlyfBVTwZO1S0UH148I//Ajud37q4307TH7noD+RrHNfCzv7l+VnA+9GF9pfg9AFbLOuf4KMKRZ7+4JLPbiPYGq/BHR9+cn4QPB5dt123qJ47+FmAerL4KUN+nd8PHRMYCUTY5t7OvelfoVb/60trjyTjza50a/+BP3Zx7aiZ4cmHaELpB5I/QZp25b9OWR8+n4T0FutaUCIIzOQOlDw/SWg+zc/GWuo7HxLec59CXQN3VPebLqVwd3AvoyH+IYaZXwUiF8Dt037dNrXMWm8AMtsppyVzUyDD0Rm9Ho5Pji6lTJ9qceeW902U9ua5lmiruu18d6UaugydgCIKstVvA9tygZI+mGuVsVwa877KnRnNt4CeW+LTcmt8LAvdKknvjvvXJDD07q922WNuOFTn3ifdORa42q8L2ZsNveCr9FnhTZ8O7kraKs12bx/KjHbZeoZR1NVTZ0cmaCZ5kkDT3uksyskQ6fYmvf5e97TY4sg6PimozfVQXeHzRP+2/LObitlIJ0pd96VEqeolZkZO0cf75nn9US1a0udg6qNPYgJe4X+PQKwTfA0OjXwrUoz9clNgdwCsi40cCkLAR31sVxiXLXYz7t9AwNN9HdZuexSQZMDxPgh/rAzbzfZVmPMwKNHNt9hrYzcsL/ge6nvio3JuQYuEP2XZdayLIOHK7yQVfgcXuKeEVyBryodT0dt7IlEfjaVO46Kz85saIrrxGZ48LHPNjpY0WtHD9twgwheeW6nJowaEB0DkRWxyZfwnpdFwT2wOXtgn8S2ivHxZXSIfjvxtcO7swn5qCf2Szr5ER0C87JcNrnnRSubtKJPaHamvrKfk7ppx46Z3Ag07LfBAiOn3rzSNE/q5Ed0y8H5gT2c4DJuR4fsCZ2ZSzs+mQ+z0raxH/mJg7jih9BHL2MHKKWdg5Kd/cSO8bYVXwcvrmxOjrxlX4rmiNWMLbEz/GxrY79xJy6eivictOPpxDk+nZiD4VfotJD/LAiKfoM/9qzk802ujc0zeYgeWzaf0dHGt7QPbITGf43cFj7s7IlFH0MTXnbJZjyQHDGdBqeSFvanQhN/Rx5dcpWiV0O/7LN0eC746oCOE3FIXw7Ad3wb/23M2fiotZbhis7v2RMNPvQglNwbnXylPzLjh8TL9sjFBT/O8M/eI2QqWdnobaYGTcZVeeRM6pd92K772I+voqNlw9kAABAASURBVM979uFSxhcdvW904Zf8SBlI7s9z08ZaUc0KtFaKjQv7j4hm74t5SexbFSb00Z6mWaiCm7vCfyb3GnaPOvtqtjVRJt+osu3MGo8e8W18tBOvTh524hv7sYxXQHiRFwNPuaLThtwN/3boc3CZMjDjn8DgA4/4MXhx2VZVG9DXjp7m/rYy754Uugs/MrBL87Koo0dwO3KqlRq+PWf9pC0ytWhHjx1dJHINeRUZV4gOgy/5mDzo6NpaG/aLa+SkJzXyiKZ25EGi5P1YC2lUFfqWwieQfJmXReULLuNCYztVuawNeWf2XcMj9XRENpzUqoRhfDrxuq3BJdsyhI34KXVf+Gcc7lBk0K3wtD3KxHBAZJFfyWHDP3qGNmMT66wBsS0H0MGnP/wKPpHZif+ZNW1nTRs5iB9bVUiJdh+yQx+EbfTesXFjj71rZS8+PNK3HA7KfNzhF9nBJYdykCUl1mddLjNHJlW7yLjgNHxcyJ2Xy7qbtUCOvO3yj2qIc2JjeQzZ0TNxiM3B2NAie2W+3+TfZLgsV0P3bUBsLoODU3xkW431ybY6+bUDJ3xil6JT8kxcpATfku3xJ18tyWXtdKQUV1XTmfU8ekgevsr49J+4Dx5Zc8/4Ov4KtFYXHtiT8xpYjfVowxYbOazPiW34dXI095VWTbk2zmf2xB5+yZN25ZU5GVjjC/gKpraV6rwsyvp4Qsc71iY7Vkjx5VST7rk/PXDofv/wIDv6r8NnrTXYRIqU/D7HP1XDPttKnnUE5Izp+cMHnXMYiQ3P3FcP5Ia4TuTqMz7Ifdy0l5n79C7WGAAeK3OnoyuJh677kBc9db1sD51CEyjkT8ssCJlbDSh1ZJp1z+i7o2OGHsnTnWeJjBnrE3oKOUXsEv/Yk/5qbdwnczZ2xK92aY/PqxT7c5i4MTbQqpTnsxW+Ozg3aMihEzKz9p9Pz8SRZz/GPz8/cvtc1bjPrvD9gH8S6/yDshP50FRaqqkB80L+AyfWuhP+kqU74oS6OnB4nvVug0ch60jcVSXhlzvi9e7dOz29f6/IL3CTSxNrysPrV7p7fa+FQ88TD5BeJm28W/aCOSHN2aN/fJLfHXV8/4Q/pR0/3h3udcdzsWUl757xY34Re+YgecfmGd8v6Hr86VHPnIElryZ8D0vFv81t5MFqSeUxj5951jsdj8pzR7WmOw5Lp8OimfoTZ2aZ94nf00/vdTctUpYNckQkTeLn+BC/TNBPyN7wL+opa+eKzmd8sxITsV6Ms87Dotf/8p0O+OGeZ4RX33+njIlvN2LVpqYP3Jc3deV9525GF547todZ8c8Dz5CemxrnnI+cBeas74ytO2etUzVtzKPE8HA4KDxj28pz7QEeJcyej13nPHDggMelNHF6HEWQp1z5F1Mrh5U5DD0sd9ImNR6S+odndU7A9x/fjdPo0A7H0n+cut5vJ/qPsAFLsDtGu00SdcsEQJykd03UjWX98aj7mjXd32k7Pik+Hafrm7RS8cNB/acnDnWf9Yyh4ooDpu/fjJ+o54Bz4kA6/wpmwhlMT2Lc9e7HH5EVHSTbF9Dl+kBC2hdcI4ATATrMs07hb2gIXsdLJljtNcmGEyeSdSaZZx50xr+SyIF4Wf0w6cP2rM4B+OH1g3aCoPcneD0r/ssC1A53ykvFQmK8+vZ7KTLGBJEUPeBzgO9KEvZMAGbVmYm2MLEmYCMxz8CB+k4ZXxWTSOg4odMCmMPw/CLWd7P8+k6G38KiiQeIhZREKCZNXpRNGbniOjCJ58OdWmuqasN3dpFAZxX6Ct0g00x+BDoTrBoJtp61oksmRkfXGVlZXDOBTP+ODTXxkoF9LNXSgl5MdD8sam8eJOyf8H3JsoEoGkFAT54REwVoS4bcIqDaWYy35FT0Ylxj0Tgz8Z7zk/fEDap8TkyA4DM5GR6UbCu62ZQDI3BoQFvXy+FLPfpTjE9stk3dLJ5nTdgVyA0QBnzCo+jnM+gELlCD1i5lgc8YO3ykLFTKhZ+iY/oX4pB6T8TQo4CQp9xjG/l406WqRqx2cC3zC15xoe2PvG3LvgDd42N4pjLkXGXbV5qUo5MvmNkm/NbtSm3AlUfwNz4aOoNhDN9Dt4FL4waRl/zBf0L/CxqOqQ9I3XLqMt2BFJQGqKIW39fPFXdt/elFx+cbC/fOg1fqEWCXDKT+10Hs+Dp0/JO82JHZkYkTPxPBdNENPuv4b9P4ut+kL/H6r3vdTPm7WJDZc4ObgJvAl+Wt75/lPz3wZ3oguXflN9LtRfuK/tuK8LvB38bp10YP1SF4WdL8HZ+bbil/Tv6S36/Vfz7yHwHzUuM/ps/Lkan/8uj47Qa/TPWznjyv3OBnnf8xCPvXLYsW9m/ThO73QN4PAr+H9ms0ed4MvOwz91nbL1F/St02jzqJ66+woyvPRxubRzU12T/Xw7ZMnG2r5R2EZ82MuYFeXDa0wAvUpQrO9qX+W9+8n+R9RLyPvCTd8xwHvMT9NfVs6GTTYIN/bPiSR6HnDWx/1ScZs+OHFb/Fdx2dg4ufUr6E8JrwbTbpNt4rXvalnrHZOM27SmCNXukAMjZA9eP7R+o3SF9sCMSulOmLbXmPCu756Ukb73c2+YCe0Tt0gTP6D3mWxvvB1b+N9/aVzcjEITpNtBvvF4NG7HHwbjgvi6qVcoVnXd8vbrIjPzKqmgKhC9ilVqUCLm2PTe60o+fE5k1ookrGX4AdiCBuesqyC51bWPD+uGo7b9i5KZuVregz9l7HjFlAe+X5Pxuy+ZVF9OzEkEnC+DPvkpNizxP7FdF9mtlNMXwqsgBZwc3LrGzmTtmwgnH2dPJO3FqDx8w7/Qxd04F9k8PhoPTFhjv2YmyPDakzBytnYrLzLiRwfJQLaZpajVh3+qJ+8Day439Ko5OAqqYqdDZ2ssHTr8TBH3jnzb5I0XeJTZNdsj1Aljq5cOZ9vqE3ISUGm8KjytixoPfK3tCzHsmfAewFnLKJVhf9WqtB0zIeJXGFij7DfGFfY5kPxHkaPJd5wa5ZdCnrZ97JjXyxT2XiloNHsccy9oekwYdCt/ey6BU7Vnx2Yo9EVzs28ndnvijCMwAIrWT+E/qd1NqE7Am5FsrwuRDDQpfr0g6PakV/sNbDq9fDD4VNwWhw1Kcr7LAheZR9pBN7eCf8mV/C+Ep7ZgN8Yp5kUPQK2GZT/ln5C3jVGjm7jl8gL2xYhi78ItPEIbmT+bfAI2X603cr79mjCsAyqLEfFvmBI/teyb8TOqUzfk+KkCpp4o8auRqfViM30Pnx7U+4oStjZvaVom9AXCkLXwT241nhfWSvKrSJTfptchEOVY0c3nRCh+hejEt/J6fjm4yZDotyQJB/MBCnJx9Cd3//oAP5E9uTn5f1AL7E2TaaBCgIW8egG9jQIHtjjof/An+oZJPP7NuFV/DVGrm+Ku3M85n1ZsDMvKUPtqjTGTdGkzN8kJM8i53xV2QiSmf26Gzk0m9f9WLYTpsiJAp20NOyjd8B5OSgW1zh+Zj9zRBCs6P/kT3b56cP9Eq2gZTSxno1cS9ZWINmILrEho5fC5/nHhMbO/LDl1F8rGxWL9gni7js5PWsBn34ZR1qVRr3AQkNAO5TG3Nt49ApeJuB9IVneG/spcTP9gW/0g7/5ETitRKrFVzBt6Nz5M/zJHnHt2xCI2VH5xPz40x+xpZlYY42y8b3Ja6Ong0fr9T5WPQZQL+ucdkeZb6iz4rOkblFPvWU87Jomogt9p65b1UrbC/NbZb5T1yFnhSywQATa238GpjxW/oT/9huG53If3L0Ms+Ow6f2p7EZk5yySxt+wGgsFuNWtYZx0EbemfxZ0XVjHen4PPIio7WmzJvUN/rnJTawjqFX+Ab/EsSVMTlwuWfP2DYYDR5nbLbNGthGeyJ/xHWhoMInvApdUwZalZqsQq8JX0/oc+R8wuCCP+UMg3tB7G+HRfOyKOvXgTUsOEEX6MS44CWuDq/EJ75NHsWulJ1c/cAh2Y6d0TX9nXECijWw0D085nmCi2R75GrGd8amT1zZs3VZw9HgN/JupxSoS0kFuqqmjAtk/ToQxwM2nMhFusfHtmyPer6iZ3is3G9aK2K6k1NN0c9Vg1/obhDegfxDs9zrTqyT+cckmZ8H7s33D690oFzIrXlZ4FNq1YjPrAlc5EX/lbmxksfhFYiNkpFPHkEfn8UvgebiOWZlzswyffHDxsFV+MYNzx847HNs6rKtzjpzhn+eXwRBBUeZOOnFZUMbZuCigx0eNPK5VoPfiVdQAdgoPE2F6aysSRvzoPBdI/9sK7bYlov6i7E7cRs2ky/2pX8jN0I345sTh6g5TN0jiP7Oc2p+nLdTvyP3l8NBkZPuQHRLKfjtxO9A/zIv45wl61Jw4TmD6xCGPrbUjB/Ji75waMg8Lcaxein6HTn0+/DTB2Vs6Bk2fMqXXLSwIfMptscP+RX4DXAM8dvUmMt5Fg1E5zfff6uc7QQPh48fw/A+93kO6pOvJ/K08Nm3339PvizjOSL+XXi+PDIv09+zzkY4YGg78TN6RaemkuFOl+459D3M+KtaMNohakUewSf8nLHEMD7L88rgfW2PdYZRsB7xvWfuP+D/e/TI//94XhZNr+7UOBxtlM8ckj/xPLDiu6wVdzkvi8ORkfiFVXJx5dkCEcOPycWchyUfcgD+nJyd0J5n65zXrTw7Zg4c4XmHHTn3zLnmRnt/Our84ZE4nyRiz6hh9w7z6HhPPPuHozaeQQ9n6fh/3+r0w0965DA6vwQ+/Ou38nnXs3Y9/Mu3mkm48BCOq/iIfB5zGLunmpTY1eOPP2o6HHTPQeayzHr/9sfQq5N4gdfffKPpzRvNr1+TBGf1BZbf3Cu/7h3Ag8qOQ8QkCcMVZSYS5Q6nxhlZeJ+fHtVJsI2F/W0/av7/fC9//1rz//xe+vaV1gOu/O6VjrN1zr8AaHX5/9FyM+88PCeB4/fHp0fNJPjUmoTM1ibt8MwDwUhq8BM4kxyhmVm0cgp+jFNZ/M8sHkmoQGeCvnrzWt1GuId+Y8JwU5umWXLTTAI3bOk8KOswDZpOoJ7fvlUcuBOI01/w19NJ+Zv2r87WwoG61VSvH7R/c9AzEzFRnHD6SpJKXVkkd+pPP76VSJD4SLbGgSzBnlhoG8nRSMgsxMKu0KW93N1LLsbBJ/+KBX4NHZ/fvx++oKn4wlXEa+MlkwNaZGVCic78uZzO4pVFYj096f27t2DFZUAysgK5scFIDV8mGZO0gY0kCr7mSTXPipwR98QBH3cW/4m+HbtURT98sSlxqm1XfBlftadNevcE/9BE11VHHio7tIyQiK/JA9sohebgFd1od/gkJxo5J7rzQNLJr0YfTdTtWsmbgUMHcdmWbWqS8Vd4hUdA+CO4yBZXyuCTIzTHp+OlnZzJQ+aObeGUMjAI4B2aDi9FV5C2kVm4oWhJN9oNPv0FzYpPV/KkM+kHHrszwNEdu1KvxAF+qe8MMA5MAAAQAElEQVTICNgXvmNMOgDbusmnQjUzh458RtendmwMOtDhqYxNA4jvgxs+yBDAYp5c9VYZqk+fDj4wMP3S95L/wN++6LfQnTE4ReP6gt/A/Z6v8ICu0D1A9fNP+gP0K5B6IPUB6BE/3iB+uEJPeeVWxMLQmDjErpd9V5I/tbCtQlZkirpeXKznY41O+QL99WoRiwC5pUDqgdQDXx/1H4dNLF5CbL2Cje6/oYlt3HPJyw4f+/P2bwz/h+n+OPdvGjHfWHJurX+W//TA/4s84P8X2fJPU77qgb91/fpbx9+Uyr0ukHvdSwgucKP7Dy5zrwr8TCw6lmvc037W9xWE7UEbXi/BvuC/MuR3ofJ8mQ3KcV9Cp7QzMDJ89Vv0DO5PAfTNc9WXvDrPYAE7PuG9kHY1nqkBHm758NT94r4fuvCI3vvH94RJeUfq0KUvYFvFM51+4eo8d9v+hd4X6I++eEELLrJizyiRu/8CvOD0q9XoGrAt25/RhncQ9ie87Y90ttM92q3hu2t7IPky+obHS+jE3LZMf+oUn30K3wXf8VNBF3hJELtX3nPCM3jbg1fGBZd3qdCknv4bBFetyTavvNuAThyFHNvqxD9lg6bj02rQosvOe2enL/oEdmRHVgBmg33Hps6Y5EWHXzXGGjm8z4VgZc8j5Q1sj/xKu6opYDtNHe4OmniP3NDtJuuZg9jRRsaQA98enYAxiC+6hBrwKlUrNqIP8LpXwX+nI+yjm7giKX4NzMjq9G/o2Frj9bVdHw+tzMOWd2FJOzILf0y8m3eE2eEidezNO3HePSfezw/s+aQ/+OE77IgcWEAsXGbeoVf4sYskyfy3wyNAVRu8mXlDB6ra6LM09hwotKNn/BIZaUdO+m2j+zzGxVdV0/jTe/Fd+I6DJV2ujt8G34wp7EXQjn224VGKDVQ1Y4voO7A3dMc+y8z+zQObdctyAL1rJRdso9vFli224qPkQXxlW4a/ylKU4P00Pq2Gnw1QbuTXif2j7DWdx7v6zuEI+2HSKCnY3JzRadGBfZusncNXdMzYOMOj4B0JHV919P3w/oOSczs2QaaJmGXDuNNvW2ZMdMQN2KEBc2yFTxo7HZ2caFMbnUNHNu5F/5pNZmws9I+s0EWfjufhrPA19tpWfFCtdMee1YqdHfln9nOSK+KyrfuHe2Vv7cT+V8O/4/aMDaOE5vaxjZ/Z2wER/Vf2NrIJnEOW/AIn9OGRtqBtrenVq1c6DLvIH/Km0PvhDfuN6DGT9zYaExNY6swek3SR0cjj0LYqxbf7aVfm5Irur77/5kqrccUHqYT+ns3pjt8CZzZdbY9f2YQm/reLuKzg2DBHB+On8I3uC2Pv0LeDXxk7x7/JL5jb5hsbsHknpvFltdJ55Auex1/JIdvqyLct2wo/2xJ2GBhMSNV5WfTwDfuk+CCxS34kv0/wu/k0Op/Jy8y1MzG/Y10SMX7PfmD4RE7yAlSaMv9t6HdkY9u20md75ENRhmhHz2zy2zXmf9oZl1htxCdzoGFX5lhoqhr+2tQa8xq/OEzgVdiSOZg5nDHRxbLmZVFsyRxprVCtKzJiy47fosdMjgWXslUp+NAXOrXkO+ME1GFW8nGBvvDpTH8OALP+2Mi65shCfoVvZ860Ks3TpOgUv3qyciW/Z+Ygw2RbicWyzDpyEGC0LAt8gBZrSMaKK2XHZxm7o0P8W8jIHnTinz4bX+Ob+CJ2MQxepdZaqgOSY4H4/pI7kxr2dGRtHBwkj4YP4H3jOQbytcPbRkHq6Yv8zLeBh/6O9TD2PJC799QjxzY6WHypCv2ueZy1Q9jTWqlVUSU+8O/4Djco/i/66tpnm/js2hgfedWa4EpOrAMvrtBmXqakKdujPz5v0CeuGRseNvywueNLG/kpGbTMy0dd4h9QHz+21dEx+gW5s45Fh505EVuDC7x6/UrxZ2jza0TbrG0PrD8Lum4cDJ1DBq/MdoHbFb8NJF87NlIo8zD6Zn2LzonLhs6RaZv5BC/W4s5cK3zbqjJMM/nYWuGrfeTfsA+lwzd84uNqTR3/BzbGt6pBvzL3bCv6pK+qDZ7RwwYPBB9etsc8K8roFfx61X065MAltm2aDgftxHXHx1mDO/Xj4+PQf2aetSrtzMmNNfWZtf/5+URfV7mB74DUGcu3kjcdjaJz+OwZR0xic+zM2tdp7/jpzDqOavCxNmLU0c22OnZPzGXFJ/DtwE3vMzrMzMf0nTlUlazMsdaKNfYSt5W4Hzgj2eAHM7h0imglFbaEf7v61xk/TcqaVmUdWJfmyEamuKJv4Egcw2+HW/wUf1U1KDR4jz7sMjxCn3ZVkUsn4KhWNezMALTRotKc+1mzVnyUc63YljG2dbnowwbbmjIe3pG7I2eZZ3BtkO1bbLPis7aDejxxxnJUPZ05KHyWjqzLaso/HpmwFYXV4VHoH1/lPhEOjb5Clm2VS0am4ydoG7SRm/m7LAe8IPJ41hPPL4/5hxDk5YLv8tc7Hh8/aCNnn5JDxCLzIrx3S/nHcjmovP/uterVHRBeuxpy5mWRSsrGtolLo1FVyLJ++uGdpAa2lBw8JvZdmsnduU0K3dP17Ch6QDzWlnueIV4/vNZk+JBzycNpXhSdV9bT+CGxX6P/fNCBvvUduQ/c90ntuI7/L3Ik5xe/iVF8WNXwZxt8l/leh4lnI2QYnVpZUytNNY11Zn6Gx/uTplPXPee6dzihYdvM+ej++qD+7SuJs9Ci7K8Oes4PP+GRXMwckc284jmTeREb7x4eQIFbz0Kw/O2D1uYR7/6/OU+E7v6es0fsxXnaYxvnifOy6PXdg/7yl79oekP/hyc98gxQ9//ynfYmiQlZb5/0mlN6Y4ALnKWn/PyYh4kd4sbDtTmU/cCh5+mnRwW2PARN84UY+vZwkElCvT9KD4sOBOHuzTdqTMojL0j3j6vW/+//Vf9fP6j/35+ktx/kn55Ve2nh9Dqn5L5fVAk+xsS4+dxVq/TwPbrikCKb8LVYQbW9f9Idwdo5jBUHsSVLjOuZxJQP336r5f6OxHnSlIcjomTwuamfn57kqanPTY/HJ3UWN+8iB8NDUiZX5MEzkz/tMw9bWSjTPhckZXHuK6Gz3tyjJDeS05FJ+CxxWn+fpMK3Qp/OZKrWlMnUJ8tTXf/F4SSx8D5zINwJXIK28pB3xucHdO8sQM/bylw+a11PLHYnrdiQNcToX23i5WMBf9ZxsbYZ3stB+/EsI1fQYo12yo49mKPG5JmISQ744+vI25AZOHNgXIPOWrH3jPyGHRnTSCRxE9tZjHf6kBR2ik8WeEZOYvNEgg4fo/fQcZrUyJO9rB27NZd8N0vI6eBGiX47C6Ku184CmMU/E/QMv+10wpQ+wKFhbPomeIPMR+USX6rLO4gai+WWGwxKdXyRG0AId2wKi8RiQ05yIW3bij8mxmXCD3rlMsO6jK7hI4t6qaqxgJVO+AwC2aVcO/quLIArftooZQb0pOxZ0deGH/mQvkb8bMvwTowIlGiFjcIzlQ0/Bop5EZvsYLvsUXlRFkO64oPobjuEip3RJbggdvKsWhvjbKuhw4bOypU4sHC09Mv8J1WrSwltSAYY9TQmjNJpg0glMOr6+QW5sGFA6D5SoHNWrMGCrzG+xwwo0pfiWlL90z/MPwVujPGBArTt4jufi3wb/dL8myC8bgCjFzwjLwBWeoEXVyR/CaB/+UPOK3CjSD1wa/+z/IfywIgtaTFKNEtJ8Vd+YJQ59RH+GjZf8vha+6/h+88x/z09kIy+wd/qgS9z8W/l98fG36R/fdSt92X5dcp/bOxL/V/W/35aR8qNe+d5fQBrWPAv4UbzZfmS5tfqX47789q/InU8Stz6vy7Rzvz4et/vxeY5L/B76b+ky3N0Nucm3i8CNXS66J16+l+O6S+fnejoeZEF8oRIk0epPcVHCH0giJR59swzqP3bttvmscgZ+rEcjRdfLn/qgz7vEo33hM4z3Q1sq/IsKg3a4PXisl/weIH/rPqVZ6k8W+e9JbxhAXneWXhjHD66+PDil1sdkl/52Bc9ot/Gu0og9a8NsS+06fP1K7Qbz/srz/RMIzm+AUa3B9WwP7VA0Zfn/XmelFJBQrzHd9jr9F/Hgf7sY1v2BTrvN+nMuJSxdkX/mTgsvEemrCtt+hnIxxp+q1K1pkb+DT2sF+8CnUda/Mm7x3p9Z6nWNMGzWlOu2BzIO1xin1zOwUnet1wOyYCV96qJ99IhE12C7CNOUt6ZUk9fIPXwC5/np2dlgz02Bjbe85Z5UXRtxTs+vgov6ZOs8Lu1XLyn4csT76Er793Kdeuk3umzrValoozO1ayJmJyJY6xPHtiXQRu4M/sMKcUVXTs6RGZ4rbyDxobWJvYQVjbpNs3sERj9DH3y4vHDI/O0K7IyTiBt3lPhsxHLCd92aFNPTDOjd3yVNmgJ2nmedRe+rZTLdtCpUsLrUuPbY88gOtIYn46MO/ZoZvx4Ym/h9MKeEFSVqrWxlxOZj2w2ZjMwexQn6FPPZm14ruTZRO5Uaxk67EplmqcRIxDoo+GL5NCZPZt1bCzGQrG1dNYJ3Im4ntHDZU35FQebZyv17AU19ofu0HVeLnsvY3OSTfITcAgeXxT2Vzmile8AbtVC/4Fx0TXrRWIZn+NqVZWSs09srh7Da7njwOFeqWcvZlpm2SXbOqJjcjICwquHOY2G7YFqRUtgu8x/0zQp+NCFvrU2+hO3HIaG13P2xeC9o0xoRC5uxLmzhizzrDP7Ut0S23Da4BwGGReIDWkn3x7ZN8y+0Es4k+8TMTC6BBKvZ/ZOTsQvdNmrO3DYHLaRnX2fM33PVztz8GJ75G9Hr9DxiKDoYwRnjLq0P5+1HBbC3BWdzsQwciAZn5m9qnmhP8RgbMs2tcsnfvr2X/9FbZkVHU/Iz59Y3HFnZGSfsDOnnp4ex4DgwqqIXeqJZzpSj54rebSyVi3IjJ3pK2IR3TKXYRvU0KFVG/tJWRue2ahNHGyPvpV5fiJP7x7utBOTMWh80U+eDXnY/8BG8YT9c2BehCMU3UIamZkfoT3hl6wZ+3XfLXqmHVtsh1zx7858Ci5rQHJl8GAvWLJ24nB3uNfM/nAnR3S9wr/DtxXWoROk+HPSht9GH/kVexZyqm6yXpShie8velv2BaJHZ61IzLMOxH95fsg+X3Pp8OphrJmxOfzPL+VhRw7KJaujd3J9Y6M/svKrzsgL/dSK+f8MnMY6lTyMzzSurqwL4S1s2KNLSuKxImuaZrWyUFdTu8wv28zpfUBYtMInVOLLzBuqCq+VvcojuZJn3n07Y+qugldNVmuliZxpV57R+aXsag0WfUB4Zq4M/syf5OmZcsf+2xhxuS56UEVfK/fkmZyXPPiEdiJ/FnDJx+RclxRfnOAX+omcBkUe7OjYVLEVfwQXHQPVWprKmOhf7ZOuox89bA+afO2MD6DG8NmJPE3czpTxgW3Zxjely2WFvtMYeh2y9QAAEABJREFUwNfDmzdCmUEHepS5b59Yb0YbmbHpjB0b88o2sV6Y76fBayeetkdcbPhf42x78IpvwicwE/OJPF7hs5IDiCd26QlAXx7+PCErdsTmDv+0h//QxTbEALbblLTyKeLewQXs4PuQf2vvzLHQtapxX0kOL4eDYheEuADZEHQgub3xvBEfzsuijeef0HjoJ+UXjVmf7jgbWDkky/yKIRkbPSbuKzN2Ro2NXJrnCR67Gnk5UY9OUvx40ARd2oVe0XEaY5eRAyMPWSvIVt2u1pp25uSOn6vayKXYclgOY0zW705/uSQUsLELv+zAgi3xZeSJK+0j96nYcuSek3G2GWZ6E9IuY3PmyTRPSpm42Va1GrEq9G5XPbokN/AMTz000XOZFy3IDoRHcFXFs9WieZ6VvLgjFmV0BYwPsk7t+H06LMg9jeelm56xIXVIhw62FfseOVCVrBFX1gcXivD5GEfyLvKjY/guPKcsrMfTMg/fhe88L3p4/Xrw5Yuwdt3f3+tArAujjN7iig8Db3/8YcyF5MwONeIV+yBRaENzd+BsDT8fgTvk3cErsggJIuDPs0sOJJNXid8Gn9iTv1qTudgOsxrPVd2xk7jsGjI2cu/EedzK+eLd/P9n7z3U5DiWLM1zzENkCYBk952Z/fb9322/nRaEKpGZIeY/npVgEQQoujlzp7sZSEtX5qZdhHtV4aDsfbK+zPPMXujQ994Zxxm/R/z7hrvB2D14B+waGSPziVg/sYfaGZOZsx4+fFDBq0DAfJq5XwtQ1Md373p5uL/R875ouL9Tg5aRb2BfmjU3fnjmHnPuut7qw4/v0Ci9HfPIELatjL2BuN25D93fHLQ2dYis6StwStbAJir3m9vDs8w6dGijbqGtlyf6jdOETfa+33rgnnK4u1H+4vD9P36nAYYTNAr5tvtZ899+UOOu9OM/vdMj68cD+5P81w6fuFuM3Qu6oOsUu9KncrPtsjYMlIF1YtPZBz0vCmqlm1uMAETwXPjtXCre4dQJgzcGTi7vztvCrfpH9Tx08Lwayo3HTWdeKhY26ic2g9M8af7v/6j2wxsVhhfSuDVpaHok2LK5yq9PbwiZm/3x++9klwwIGc9M/mcCvZ02LibPMjKOwxx2ag06gN363/UujLY+PhFNi8zL2tu7N3r4+F6hE3IzsgzotxG4jx8/6v4tvBiwonGXtTMJnVgosjBsDIzltKiQYcJB+3nVwiAc0L+gAbpYEXX8+Ena3YM1dWcm+0GFeoNWglS2GjLvLPJ7lfLyMBm52UjF/kM1LfCN/VcmOqrVhknssjXhrJmAGhjEIwEyJigjL/bYkOXMYGnQn9B7ZJCIukJeV3WaGXz10n5kg3/CNmfS5KuaGnJdYYBGG5pMWlzmj2yoTmyA9YFL8vCLHwC7sCcgRFwXCfpOPxaD/F33RpqXm52FYkUvlxV7mTR6ZrA+vf8o0WdhMSTKIWEpeiH3Rr+NxW2AzjQftBJbJh/fRr7giyeTkl0ydIPTqjQIOsxCK3IOreEXvGqraEtd7FLwNXitL970oD2TWujtyJt+rUp0UtGWvgY/ONpFzoiwKk9r4CXzAtUGTdOsBu8ybfhzoK7/ZAhyQe7St+cL+tU32lR2ClZJC0wYDDt9W5toN3pIYuEMzdh1R87IZuS0LfsCog85kH/6RBbbAkl5yCXpEJ0dOVMJjm3GwK6ua8eANbKqrOBG/x2fhX/vAo5lkMjAW7wcl5vcaaJLUsYGrVLae4av1Kcc2heigukFaEZpCbKZvJSn4wkxnNIFXuouhZfvax16KJByIPnAC1pP0KOn16/gveSjXyCidUBW4xYLnUj1zeeVfN/EeUUAmWLPLiu+7Cl11647Mu3w7kD+Wv93T5HpZ/78snwV8Mv6L8tXvOj2AtH5Wv2tNDiBa3vygWv575LGrYn1X4WvSEa/q38Tkr8K2Ch6/hZcxs8uM27ta0ya8KoOusr4FXEYhLr2/2aqf9/zm/J/i/xV7m+l3+r3J9fbseW34U9m94fJ/Zvt+8Lpz+rfyeGra3xrp6aXibKscb8znr+U56e4hN7nj8ldgexvfbosIH0tpfrrn9D/ekvXrTe9JkjF5yJ90V0Bqn/t86W+X5bVab6iF5qv4Ev8L8u/xru3QfonG8Pssvj1pl/96v1+FePSCMmuw6X0+Xsv4gIQ85aSXun1lC9TGSBuPu8XXuXZuUCWb+q6znR5ZRb1NStr0GeOf3Km2wnlvkwzqVNnm/nXv8m0y37V4StpCARnC90UvgREwBD6Ftj+mRyhEwiZ0F3Zf6+8321c5v4EG+Zj0AbpFey/kCHMYf1Sn/YrXLtdynuXYUe/a/3PUgo7NC5w8SlVuP2X+eCkLWBix7ayT055Z6+c9Ao7/ALfKvf6Xb8M/1d1+sZT2cPRVuH/IjuWQObYDQKfHQISn8gRIKv0KddL6lR9htC1f6q74Bp/7B2CGDq2Zd6jQse2+vuSkACdSfrH9iVF1rTnfT6pDT1stfGecaUlULPv3+i/X8cNdTa4qQNsKjpFyXaHhffQ9BNPUUeivAvmsC0HMimHRyD5QPDoHWG1E3/pFrmogGa+N+2xKW1VVmyiPMiwAxuy26XIX3ROe7WSbfrtPQ36mndZdLThBn7qbCv9k9/CA3rJh26ySUPTtibe/9MWuPZZoJmDuNA2NFs1xV4pB2/lHZYKfEuJeWDgHXTET7lgWNEnuIJR+ASiQyD5nS6xXRubXOiHnmfOGGRp4l3dtlwGS7wrr9h57TYQCAX+Au8NHrZVwMK78Y4vF2TOO/bQRjCtBbwd2g3Zi5rAUHzThyJ0Y/9dsWm1ptZKthGbGCSuoyMqUEe9jCybjpwbHbm4uupy5mCuw8IFC2dBhzf3/U83n1/ixWUFYhtIosfaZW62WjXlfGjgffowT0p7UW+Yzthhwp47hydn9MPE2nkX3YDgr5zjrLQ9PT5DZwCgNUzQLuRHL4gV+gRyvjOO4OCjbn8cEDuN0wiW1OCfGF6wVz9EDH/OZnJWZvIYSjkkNzaw3S9rN+IttMJpA6fL3dtO2knDN7FQnHPkMPX2/o3orhUfLUBVaYdGeES/A+ci88TZCHXiKRf+4+KI2N3w9SnnNtSH5y4UIJ9P5GqtKfqkzxNnQWm/v7/vdTmri4wLNEyH8E58HjkTo6hpGLTTtidOoBNa03i1497HkG3ZVnjlUDj9In/ySVM+cNlrWxN+e+aM7NP7D3oA8tfyYpsV+jf45/6777icOaQLfIk97HAm9nd02sAZx1ErfoieI2dlsc+KvVK2rch39/aNIssDZ5GPD5+Qce3y7YwBvTyJP1n90Hwjfp4/PeqW889xnAUr7Zz9heZ8dycPo25/eCvRwdh9nCZVNewfutXxu32RtRFDDTulb+StRnuZuN60EqRtt3JYbXBN/ZC4aw07oxdytGpqBqp0x+Vu4nugTsTQhO47NoCMjhx2T/llFKn/KcnYSOgzzJPs0jhOygH0m7dvSWcVthnxZaMtcXAgfg+MR4yjHfttnOuBIkhwpHjWRly1NugwHdSquDA6KhfSK7Y/cVm90gcUgagdu5qeqbOkM+P/xLiLHYdh7DgTshd6hHdwjBzpt3H2lzRj4YT+J+K4gZf0jN83xnDoRZ6NOLSsCd12iMdv6Z8z0QEbNhRYOXNN/8wbO7ZCHMUX4R3fZG64SSwWlEwrxkz7zPjKmG3oPODDYSi1CjQ15ssRO2RsdJL40E5nMfRXTLDCY5NtDdg49DZkTT58Q/fEvNhq0DjEHtLOPBX7783E0VkrdjX56LXgi8Rn15/xvmPfnEujsrRJl7x7TC3oWyrFF0mFbCt9yqUzc2D6po/gtxLTG2naCCcJOzc35G4akCu40c/QE7cHsNI5/mE6adhgQYcN2sE7x1f42fBLfFr0Qn9L5NT13CFmGPVUPNDZ0aXAE/mMjwF7DSM2odcGrpFpnCaQrXJj/h87lAp9d5VLoEnQMPkVeju2rtbkYmwRPyPzwgTN+NrUtw6lDbzwEM9Ov8wRraV+k/kXn3T62KjBOzixb6umUgOjFDsHhmFUwyZFvPQ5CV0XfBi9bCsx0KpUgG3sO+C3s565qOmx2gp9wlcq2tMvfcZx0IjsOQfPBbLgalt5onfkswv61GDDHjeUpeBYDVmbkRf5iruDjb5HfLUyjhryalOXwypibtNKjJi+8WP0MjQzdoRAsauoTLoRB63ApH0nBjbGf0G74Jf9ReQSsdDctHGevaYduiu2NHVVgwwuZlfsPk74HNplqfE143NLGoiHhr92wYh6UdnzthJ7oCh2Co3Y0hcEfItiabRk7BEbZm0IblX1y8SkKYtnwMYBsr3vQmwsjLsNP0b/gl+r1nm1yIPxn7icTX1kTWxF5/zw05l56sRYOGPnyJh+62mVkCN3DvkltXLD90fFD+l7uLkV6neIvCCD3nTHPmCI75CvVMyl526TBR7Rt7p+FuJ0e6yM/8i9LNyT0dZACO6CPMYfieH1vLFGnPWQ+znujx7QI+tH2o9cEL59+72y5mc+6jaxVVX9fSh3KNHpIxeqt8gc2bPGTNOomXl4LGxEDG3ExxPrbeJiJ9Z2YuTEOg8pnZajWv6/3iZtvF9GdiFbAVkP75ZR+9MJ25w73/CWdj0i75s3b9B/FKqxBv+gJ2QXsTUSJz6u2hpj4fksSAnyPbZ36ho+u+mX3twb4tPc/W34pyFQ9CiXBjqlrvuQd9+FPekRO0e+lbHcCtqEYWwUeht1O07bgNir/be3qqHp8eOjzuAR9nofG8D7wP7KtP3z//wnPXz4qAfuJB8+fdQ0z9qQ/8g+7Cl3psgUZ1bBi8ER+mdkaIX9h9LTxwctn541ED/5JdyP//NfhDqM2zPx9NTXwnk6aGJs371BHnQSfW/wVf5P5B1l5vlGNSWgMJgZkILwwCRZIO4EzjmbPSz8/P6dDnQsOqws4P23bT9xuYoAup+V33y9+W8/SPMAiSLFcd/f9j+BvDZr+O57tUYbgbv+y3uZBedxxzn3h/7boIbfzeFGbZw1DWxmuQ0XF4+C17Bazw23fzoyAc6acZ5nNh8bgrkYCCdus59VN3d9c6aERNoY9wly5TeD7w7aB2lm7DUMvbBJEgPi7J1+B921Sad//aAdWfc3B/n+FvYJzoNUBPJQmjCm6bvjJOPUTFTjNHV5ZmxzxFZT2gnueZplNlIzYByw45lMIOknBua8NQ0bjo0Ns1ljEBR2bwCkuwrjBG36y+j44VHr+0fp3Sfp6SwxWJ2J5IxCDKospvM4aicvFmNGFnjHHgy2UdWa50mFfEpZ1ogNz8iqzlDYEXwCGWR5aMpmPJfj69uDnhiovpsl8jtBrnSCjltpZ3JU8vhwY7J85kL9eHpWHtuQs/IM8Eu6wCMDqmib2WgekMn4fiY9oG9D7y1y0R78nUAVJHYmkoHBvTIYNwaC0o5vBvAbi+OOXLaVAZbJQ73Ppvj86xoAABAASURBVCqrtXYRGVoGUpfRYtOG3VZifcEvK77Vq8cOkV1iANqGVoMsKfk2jIoeGxOaeKpKNvZAjthhwy479qBWUFGX+6XO1LQ2qgXol4Ge2Cj6J6+MRXCS36FvBm/iroZJMT3s+se2GuNqxaYrNtlIjaw7tgq/asgLjg3HDkjzwiPybsTljj1wkgqfV0P+3n/T156OC52kKzaLbK1K4R9ZI9tO/0tfk7wAJlT0AcJOeToe7Z0Vaep6Y5BfQxousKUd/kkDl9pvfIO3o9+l9YX+pfD179AOvLSGfnolXj6nace/dmpeEL+apP0KX0X4amW3a+I7tiV2XiP9cWqX3qEZuJQIH3R4Xb7W/9+YXnX+Vvp/o8yRycR5xuyvAjjBvYLJBEj4JPd7ANQ//Pk1un+Y2N+pw6/p8Lrt7yTeX2y/YoEv/fK6fM1/pdsfrrrSep3+OpHXmK/z3+71bazXLV/Pm5H/c/g2n9/TYpB+C0D5v/hzlf73iXjFfp3+vp7/lbA29imB6PzaUq/zafuz4Ms9xbW8I0d47Ow7kl7hddm2bNOUfR/JH/zY6Xvp9Jruxt45e9wcCr2uv2B+8f2KxuuWUP41CN0N3V5D+tvplZzUqjTwjtLYX9vW9UnfK6Qu+ZV3kBzw9cMb9vELkPq02+52sp2iolvaA1ecNCR/zgEC7wOdFjTtHA7tvX/HYf8dXoHgBvIOlMP2Bfzs5YOXNHZM3YgOBZ3Uu5BhT05djmTD9wq2ZfQep0k52Cxf+F/bEYSPFbuFik3+RdfUmUpDNGn6LOiSd44rrYJ2tabGO2Hew3KodOIdKHgD73SRr1ph91F5RxRPZEjbCq3QhKWCl/z+Eqd2acM2nU4bZEcC8Xqz9XyVVdVU1JcvqXhs97rIN6FzbBV5+sUar+m2+8EZhDqeJeiUwicQWUfkHqeJ98oFGegEjst8wx+ZeoYvwi1kujwU+yeHmtGtqnp9aOWdOrh26oozjFm2O36+Nuwdv4+8Vy6cHeQQb2XMpO+ELDvtYZQedr6lcRix6SBdilp5T1nA23jXWjusWoi9TReZnXdXZM+7/fxyBhBbR7bU5cwkZycP7zh/QdjgxH6tSq2wD+9D5xxaQu8ii1UwzwFn8CJz6gMppz4QcSPiwDt2zm6aW7+oajVoHGfd5ryI9+xcmuykiXM7PfT5ybyRS7kz72MbOuIU5ewo8py5wB45swgyYZruso3uJ0W3I2dMp5xjoFPsEx8PxFNoxtcrZwE2/ID073TATcyM09Qv8p44hD0T020aNd7MOmA/UFB114Gzk5nzIrsop7dkQ0/6nO4gB2x/rtPLE9snZiLXCP2UwVK1pijz9PQM3V3GB96lYRo0wG98w7leK20c7ooD1hVfr4wnm95lTfOk+CH0kobdMAy9LrxSjkyN84YTlzIS/ej7jK1GLiam+xu1uxst8Mhf2NuhaYlLqyP+e1YOsCfkoAoxd2x90AlbP0ErNGbOkE6cxaX9NRg6dFDkuuEMsfsInhvxHjzbsq2dWE35hkvW/NJE5pdHLjZPxGAuPU0857LkwzvOMV1anxadsIHJS8Zv8f9BIh/bRdeMjcyt0T/8Us68vGHDzbsKnhwHXuYHiwc6yJb4OcM3dpyItYWYU3zKODvRPjFGHT5AIbugc4P+C4fmwYMQyd5hyTii//H5SflN7x7H2K1V4e9d3UfQi5wnYm6j89as/Hnq/BVGT4z5qSlng2f8vTBfLJw1GryCf/RMPjYOOHVXOaeZEojIbpLgo7YypkxLbG4nJ9nxAdzBLfIzfSfic4hsjBkwFLtmjgoY1JzRZO7JOD3ji5WxOo6TJmyB8rKKOJm5rH6W4ydop17IF7l7MUKTKexh/fKpsmzTZdMJWw7EdHzwzIF9sR7YVlWpkQ/NMzgL62jWMvG0edA0TRon5vfYD10aY61c2pl/Tpzpwl6mzqtk6kKnWumM3xIzVaWhlUZ4R9xCr2lEz2EmdrpVNQ2jVnyTttA28Vpuym/RBU6M2fyFhrRvxItoD/8zsbhwnrzBF/Yv5tl1Znyc8PNGOo6z4isxH0zkR3ht0ZG20BDn7t5DuamqYa+SUKpsqfNS90OjbaXf9YJ4wx7BAwuNhC6gU5czzDOxOEbH+cBaucr8C6/IGhCyREc7vCzJcg0y5QW5zvjhREwkVhLzV3/IUnhe2ia1wg/IyGjpTRn7QxtU0FmhE906r7Si59BG/AYJ2mIHU59LqG5T8qjN2rhrJRava2Sr0oDNMn5W/D+hV3xsS7ffv5XLin17KmGynVg7Macclfk48aYQpg0WZHcVNLN1WfFbmlZ0KOQ+Ek9H5o7AE+uI6dBUmlbr+M8ftXF3czccNLdJG77Qhm8Ot1C2LjoUPQJW9I7NyXXf7Iyb7pdh0IqfMrekbSK2h9boJx0fuR/CN1ohSYwlJhtyjdhtHCZdfxFKHds64eeZOS68UKzXlq1WpfAL/fxXAXZyiISyickV+w7jqAYkn/m9y8E6NLBfXTjXTzl23jHUgrwDcjfkLNITNgrv9Mt6eGTtCBi+pv/IWrQVckg6sw6cmTN/5gcE3rH5ifrY5Ao3xGt+cOiWu6ERGw/ofCYOz/BbsJ9d2H3Tyj3OzBx3wl8TffLXCI7QilwT9kBNfXj/ofv/mb4r4zdjNXuBM31is+RjlRbbxOaAXyC0+h0L8gcHcWX+xd/x7gTvyHkYZ93g/3k8sDe6ZZweetwJ3+2h2/ubb2yP/CP7j+g44/Mz8ubiciHOjuwbJuQGS3v/J1jt0D7owHyc9Wmiz8waHtg6zq7oMCNLq6ZuexT/+OM7LdzfzdhlT5k1d2e8Re7Mu0fumi4SIRaZRgyPxNuJO8b8v7ob/rr8qe3SfH/H/eAiyMjYvuweyyuxvxFDoXdC9iCEV/YIgWmc+oXqAX0H9mBwoh/xis75P4Yj2wk5Ur+xF64wkIVast3niDNrdfgVujF1BBUb3+i22+NG4dMr6XbDXVjsOt3fKj+MN02zpmnk0vtJ97d3KvR////9s26oj93zC7MzdBIH+cXcZ+TKXnGrULRm6CUGbu/esI4s6HLs6/90c6uF+Klhnhnwm2L0DIhIXmyQzAAJkhE6l2rmEnRfT8rfqq4f7rWx8vr+oGGBEReUPm6qE4BgxbV3/fgk///vNXG5fP7XH9mkUUaY6wS8MhBz2ZdfqS4CwgxYKGnn9nuivGOME4ZjRdPhedNyP3XDL1wKM2tp54LYDGAh1zAN2tmkq+g0jxow2MYlZNkMslU7Dv7w4QN67srlYgYH3tGEnmLwWtY4jiy6m/Jbrqf/+aNu0KsRTGYC2TE6q0/E6xOei8HLghknPz08KI5P0OfFZwerWukIvzhHLN5Z6DIxDpGXdiFPEtuQPSsTaILuyOTTZYkNxwk0hABxyEQ0TeQslbWxqAXfNvG6aSWId/I1jxIXyuth0FNtMhffT/DPb9camVcCfAFGaG8E7cBiFHkhItsycpMRK5dm+KXf+OZes5sGFpgMVtaPoKsVNsA2ZjBtL/pEhvGWzS9tO3YtiJfd9VvZeKZucNMI3/ggA2PHttunT10HFX6EVmRFWfw4qQ1DzKyVgZWNlyzFvtE5OIJ+FrBs/mKTLhy+OWqD3KByac+GqIqOAPjBOREvW+zGQtzaoAEbt6GpwAudHeId4LvwcrEhV3jJNPDZmQRty2VK+RiyO7GwpSDbKuiS0fWxSxv6gigQO6Ruh/bG5CH6WNaGbOmzwkPUCZkMrCySXbbUI1dwFDu7FD2rNZHRRnvwNnRLGgiubXX9IoPDnrEROgHattRLsLSMXoZn+iYfmXcWUIjTrssTA5ELTdugRP9Umlr18o586YY7el2+dvh1eOGXup9DaAQutZkzOj795LrQJZ/6C8bXv3u7kSXwdZRLLTS7Ulc80gIujXzD63N7xy2UYzR0xWj//InMX8Lnxq9mdmgELna1XO54dnhAK7wDph6wrfy72JX2jv3tLxts4Iph/7x8rf8r/c9igcTEa/iGXh3F32j8q/ovC/w5FrAt+7I27MxjNmX9NIf/cS49cOl2Tcn+Wz7X7kn/UP90eA1/qPOfh9xF8O+k15HB/VpK9d/jcxXl78H7PxHPjKmok/1f0isUYyxwLV/Tq9mTXuu+mgYBCN2vAvSzMd9f9i/2JRZ/Xr6M+9C3r+0QpcK+lMn+6mdnzngNtvt8IkGbvaW+ePq+iD6pvu7nr/tT+9LXdpp1SSLPrp39d8odqMr7SaAj/hlfkRW6V1IFo9d6pX7g/TAyd2AvH11Sb1/kTf4KthW9rmBTfgEb22CD7H/ZwoPHdhU/VV3qxWPy1YiQQLHXpG7g/ae1plal1+22VdRd5RGPfZGp63B933jh2evIKwBuPnmXiTz7C65tVUDQwS6NvHjSvr28D+3ITBVb401jNdkX3LQ3V5RSx4em7U4PDKU9sMN/o63nSQsa4mndzrwbvui64fscHlarC48QIbgX3sNCY+U9KnR25Gm807VxUN73i3ScJu3wEf7Nez5Cdf475Ry85b2/taaRd+4VvVxWYcvYolopbbJ63Zr3UWgV7U5l7AI/27o+pv/K2Ul06nHy4rP0OfN++JSDV5CPnJ2US4mpARo7+i+cBXRZJWTcZFvVmvLkXd2yJs5BcmiaQ+pqjRp3XMyh+PDaP/ySD6R/9GhVyrt9uSlPDt8Dwc05jyASeVbe+3IBduJA9MSBlW0OwQ7q/6coHU+cTezYD3QNramho32RI7J1X9AY3gG6KDzSdsaGQuqqRl3jXGFRLhKC16jb8PWJc5aqUp7odM034qJaKThL9/lKTJVmzshaa4ovF2yfeaGQZ98WRbZpGvX46YGznEWG7sL5TPyTftNAfHB2sgOG4QiPFb0j6wYPoedEbNxw+LpyngIKNC72y8FgQe8J2seHYzTWSp+cdZzwdSCxsENjGMbOf+LA2naPybS3ahxBnem3dkhcPKN/+EzEbugH78gZx4JtVMbPq2yrWgH0Rx+YQ/+sjTiyrdYawLkJsVWtdfycH8TfgZVYX7sv1GWxrarqeOkbOpElh5ihPY4X+Qn5Cw4+H7CVe5+CV+v9o/sO7bSFx8aYjB7iiV/i69BPXXCp7vEbez9ztpg4CI/wjn9m7DVxZnW4vVHskLZH8CL7zMFzVdPt3a1CD0W0E7uFTBlTtrEJPifdqA/thi3St1y9Lfx3HF/ok/aRWJk4sJ04AH/mjNKCBgfV+W/k0o7xFZ0O4ASGcQgJfeI80XbP58t292d+wKTmAdGQnObQSDxEnqrWZbCtQuZAeId+bGdbw4vdY4/4xLZMPO3YeFbJnJ1NnO02znEb57vcCGpwXfzRBtILHA53GrHXME7UtQ7xq23i79j5pBx+4nl84MwPHkauhXlpIx/Z47/I2aAdHwcW4ihtrar7YUJmQcx298fQRqUPZKnFDnw2Yrn3AXdlzORsFVMrfFO/Mo4P93fqeMR0xoRtzipqBZTxAAAQAElEQVQXVauQAnY9PT5qnCa6mrLAhzhcRE10iZwBUxbPAG7mifBIWsi8Qn/jomdFx4JHK+gzz8ferUoueuOrIt7L5Dm/3Ll0rcRMKyV+bENdWpB7wR4juLZlW9HF0NvhU62pAVPOkEmlXRkHO+Mkfj9w5m2XDOz4uaBf5R4/KbMTwv+bhKyR27TNXH6M0wTvc8fL3D0Sl2vkhIbtLlvqWrNcKe4d37ZW5M2fTd3wSZ/bkaXBN7x25F7gtVO3MYZW6FU1CSIL5dQlRhIfybfCHuCmb/RZoSkG/on5a5oGleE/GJ8RE+RblQqIrW3j37OeWRuPrJMbvG9ub+WizwuUi7Xoljg7yDb6qvcRdhRPdK9WGomryJAY2LvMRZ9JwTsvp55O2Cx4SQsZEjkDfkv8tnYZs5bpYi2fjthpU2QyMuzIlr43XPocmJsOzBfTzGUUc/c4Tjpy2TYO6FiDcoHXWjF10B+bRZ7b+3vlAunu7l5v3r7RQmwcOYR9HsQdzq383a1O5POnbitxhsQZe7FT6FNUIbNtNfhEnhU/pa61puDZ7jjRqbcTm+KxrcxvkX/FP4ZO+p1Zs0IjuOM0Eh8L2JdPqyYb34IfnIB7HbaBbtaU9ItDLCs6NuQO740+oTJh7/TLWM4an7jbEivYMvIu0KlWqtaUMZVLS0jxsUK/UZ/+tpV8w5biorwYuydizG8OaqwVRfvYBiUeT1zKVpXm/EUI6g21xFDuKk7sbc6s9Uf2M6Gb+Tw+G+CzETOJ6aGVokPWoo/vPuiBeTE+e/vddxI46Ze/1hDdpnESLBT+gYV1OTbJGpDYasg0YYNxmtTpY5fvf/hBZ+xuZCxgACflkXngwH1ck7WiZ9a+VkUMLYotIlv8d8P42FkDMKPCa2Msb8TSM3uS7INv0Dt7h+/gM4yjdmQWTy46Px2flDnW1Cf2Tlr7XJQ/SXzM2md13WOTHTkE2KWBf+fnVXZTo+8OT8k6sCYeGbuH6SDtfJCj82O8B+/T+Vm6P2j823ca/9v3yg+Sxc/bNIjRJUHH9Em6o/NKfsAX5x4Xra//iZkTPHJfGPtm7zWPM+PtWSsXpsoTuemX/f7jxyctRyn754bsJ+ahalIbJ93f3GkeR93Ot7rjwtUIvTOGNmBlTXri7vAR2HFqLqATA3p5Th8f9OnTRyWGYvvQmt7cKj74/h9+UHzJoGbOOajuZi1jiStZNeyUOBfpibjLpfb992+U33RukRlIfA3TqPwllHp+DxOkXw5Np0+P2vqkvtLfgps2FmexAe6/+cukswAbl7Ah+AnhT0xIwzyDL6aXTc/c0m8jff/xXvv3d9qnRpuVy9YFgep2lllQJq6oT//0TnfzTb+UfYbW8fGTTLvuDtq5xJz+x9+EzVDOMhvgIw5eLNEVA5Bp1jPB3aCnPFQdP7yT0afmSU/PD/L9zKXys2ZuLg9/+z7ktBc0stk+Ljqi/8JEaIx4xnnyrvkf36qQ4cyFd/48S0jHWd0e8BD944iUDwRlbBCcBk/sro0JZ2bSHuY51aniJWRh4SFAY4/7G+3etMxNKwG0AX486jDfsLDMOifQCHDTc0W/gs46lba3B8W256G0IOcai1voa50I2mwazMbBXI5PqzQCNwyW/ESBoeUyyAD9xVNJKdrWCI9MWkf8ucTnaWcwn7GP/hW/vD/2n4DBtAJdAzaPXIJmBl+3B7TopmoNfc86MzmO04xOk/pAxS4GP5sV29rzUpSU+thuhXf679BZyC9McG0Y1AOautg0zFfkygDKYNrBKRaC8Ale7LXCN3UrA7vLBf0sbksGHnk+GhiYob8yEQjatmUb9u7pzuRgW8MwKgPHNkGzKTQz+E7EMjUKrQ0a10lT8Ru4dkHr5dPLlplgbV8qsZEoXwo7dHpHFXIFBBo1ii2EzQKbwLt0kK50Ot5OkYx4EMhGbug0ZKfm8ycTd7fHS4196UOXXrNnpiG3U7EyWa4cgFDUVc7Ub9gw8uWHN2JjGPNxR8uXnfwVeg1fKZP84rNTcwWyX/0I1d152O4Ytnu5F/JFOcnPwNgf0pF3Y7LNmPxZ++8thHbgih8bBa7lzynM8A9BQg0baMamejn1VP2Oj5HZjm5BTr9vA6MnSP8h4dta/WSx4PyHVA6hI/vvAVA/f674nyv+cOZKgZS1IeuY/GtE0niFX8P7q+0vC/yZFrjGXNI/Qpe4vs6nvyu+f5t2JAj8NmYw/nz+ofpvh0h+hS+pvJL1Fzaj7U+y35dc/2j5W9L/UTp/HP/FBlfb/JvTP875/2SP1/ZF465l539tIM2eLtDr+Sr2IAGz59xf9jnbS0rzzz50/5Ul5tqa9GfdPhds9mifS38sY1/o2knZDfFOYFtG7teUbKta0/WxLzgkVGGVz2NhlxEHSvoJRF6X5wu6l8p/3/fOPjvvEoHkI0DZl/2uJBey2ro+HYfC6338ta7A26C38t4CioaxcXB5wuc7xV3ZA7dmOfqm9gWPRpkvm2+AT38XWdj/B/JuEzlCH7TLB1RV63jh7yrZVnACNhZElugFkl4/OVQaWuu4qd+RJeQsU1e8K44aeOeTS4FqFz5n9vCtBtnum8T+foZqlhU+dtJGPvi6PLTvxMXGOwviIMqOHXiLQvf+7vfyfmgXfCdg7DitLuW8G7Y2yLSLJ7ZdkOPEu/aZd+QT74A5bLStvGtFRtRBD2ug3znv7tAS7bFT5Fw4dwh0JYT0ZV0ey3Z/v4yNxmlUNfShTr5gRJczB4ppi43yjnZpkWx3yHlE4yJGPImHMzJE18gVG/TYwSbjNGmaJ4XOgn3yA9aR8cz79DTiA+ROXobQy/jP5VHKoWGngbZUJAFSv/IuvGDX5EN75pDxwOFX0PZOB6dEGOBSFk1W8ANHbDpzZoAj8NVKDC/dJtFj4NIhME5j99WCbsfui3PHqVYq5LZLYWWVBvSMHjvKX9qbWkuM5B1NalWyrWr1wmvVgP45lOzpNPZ6xFWe+ObA2cc0z4rvUx/aaQs4X7t0uLlRZEu7ZZWbkr/oMSq/hdeoK5fy78yZRQ4AAyfOPlxWxmp4hGcbrDz5jp2Sv4DlEEY/Xyq6LU/YJrQiW2iFRsqJj6TDYeoHvekSeo0xN6Br/l++LlO3ySAbqsiyw6M4r9nz26XnVRynaWlSTYNOjIWNmAqtlVhKf9scJq/dRpEhbZDoPAd42VZh+9hxxlZC/uKwY3l41gpsAc4Z266LDPrp+UzvpSpTWvS64SzupUp04mPliewi29NLBUeac/dPDkjPnGmeOKzPpUXoHIhZu8CkE9/5RFbbxMagnJGJpsTMDM/ua84O46vA49Oj0i6eLit6xratmsLnTMxmTko5MjUOJEcuFmbiii7amZ+SbqThm/wNNko8pS7QWlNo29bDu4+yfSkLwfj0BL+lr22lb2Ahzqb5oIkxZpvYPit+SXy0hr/pEJ6B7mMuETQNyl8oNOdsmVNCPvKHfxsnbDL3s74z55YndDvBI/E3TpPsYKun0dXYNWliMDp1XRkvsdsEvl6eI/NAxm2EC5+sGQuxlbnlSGyfmAc31iiU1jP2ztw8TpFlRJ29nxkunF+dkWecpj4eQ/+Av5J2NsQcrMlevm0r7c/EwjH9htBCAiaTC+9VscuB+Wynbqd/8CDQP7ax50nPyN5tif0jb8Z8LsJ0MQUiR75V48s4sI0/Jp3Qa0N6EDD5oGGexZBQ4mRk7mtVsksF/pF4O2LnrAHxxQCt2Ghl7l2xS+fLXH4CpnGSbeVffgP8KnPiKGtDcKuVQJD4WrUL4ZBpVFXrl+CRLVDIcNPjlHgrK/HQqjrukUudYRqUeSvnD7BEla6RMqdnTSzohc4J/62sFZH5agfx2NbOXJJ9R+Qex7HbZWcs0Nw/sfuEPcahKCMr8g7EZmwcny/xH3NoZAOh2yv8T8xT0zzp9Tzx/PSkM7Is2Cw8T6zPAVyrlfnOtm655LKNXqVxHKBXiu1id/Gs7AkKG0TnXP4OyDVhh/P52GU/Q7PoDyr9OJQnk3L0CBgnQ12ooV6G1k58wVDx11U+unUcqcAzxZLBJdM/O3azU9+LSv/379+FrJQ27L0zRjO/rlxsbtw5bNhq484nvWyj36iNMZ8xaps1OOvkDqlL/iLL0vEyPrOXGQZs8iLHjuECmQds936ZY2Mv22qtEVOl9J2mqefFY5tvoRecoZG9xgkf5nIzDemXuD0R8wMxMY+jmgsfrXoGb8GHI3WhG3kCjZiIX+wL7ZX5Y8UGRy7oF/Jpn5lX5x7P4XKBncStpHEQA1EzOJOahkWaVUrMLoyz6DgzRjNnIDi6FmBJlt20I18hwzCMytz5/PikBt2qpjymfZwm5q9nRbcDl/wzc3PoBlIXvNcA5V48MVfEfjI2o2ZLWlLWptiMkKKWSu39crKP6ShGreiUMTLAL/UX82B3YmQDYqfMsaF1JD7qMCr+iDyx9YzMyoOfVuSIDY74IGMJEdKiKXbBbhlTgl/WyeA9cSk8Qy82m9iDRPrdu2CrBXqJp/j4TGzeHm5pRoeLMmjimFnGbvkvRg933DFS++nH91oYg1v2JewbEt/7pyctD0/90rZNg6o1POgu14m5M3rkN3iF8nDQRAxkDV62pePq80Mr/M0abVmtqoNtvfnhe+XOLvZWWTSpWRJ3e9Fp164B/z8+PNJTGsB5fn4kXh+oL735xx/Q7+KUG2wV+z49P3Fv+aQ8O/NP7HjEB5nr9+cFO4EPj4X4PaHz44/v+k3DFF8yl82kM7ogXkhoJH/mThBRwKMvkmBF9iHPmmcujw9/+wedWCTWoTR9991lwJu+MI9SYb6ECR5qOH6EQX7V+n680dv/9//RzIJ6ZrE8PT6iDEoyGaxjwWxTbVLRZ0fxjQltuJnVplH57diJwRrlGoGyQ/tMII3TBGPpTDCF7/70rAWlhjYqfYdsku5vOs46NZx71IE+WcRMrbH+fEd7HMDke8sl7M7EUPOoiYvlBXpupQ3IpHTG2BP9h9tbuTU1jFOtadWi5w/vtXpTeKb9gIMUG0Ezni5oPH76pI3Jc35zLxPMO5PChmMqOjLYn5H9mWDLy9UwDprvbiWXcqneL2vpM/337zURCJ4nfTw+9PZxOmhnostgMHyE91YGRBx+ZnK2rTF2I83AD87MItWqmACOWrAlkaIVeU7IQHeZtmLiKRvf7MTorp26TACRU/jj8JaLb+oGfFptUCaDRh9/d6ft0AjaAdrnDqG5stFZiZ0zqXgafXYW0hEd52nug22jPTgN/TYW8SwOQoaM5BGeLuQhNuhO1aYdnOSDH9lsdJ1GFalbpUnH2JSJPPRW8DcWWNvgFECKrUtW7G6bnNT1ID5S6LQYmNVax4+d5MJeq1YGlV6e1KfcZaZuf5HT6JnBIyN7+DNx2QZDcl3SDT9t0NpJRXsNg/Kkfae84aPYJjRs5K5S8HbiR7rQiL54STvjI1Don00OQqvDC80NGUJzVDdLPwAAEABJREFUxyYr/VtrndaG/7fwtyEZWbHoiw47NA1f8ezBQSaynz+FPFVNNn3TtkuXMnKmLphJr5AyYLvzFvQl8ro8kS+5NAf2Lke0Y5L4CS0oX4WiU4AJ6nN7IWMvRL6eefkCF6MpP5gQnJ32ziL1Rv6gUacO8I8sPY+SaQt03N4rpZ/gS7yfWsilP8C8wQCTjH77KgzyAuTCi1L/lGXkCeiFn6/liBnIQAtAK/Q+QyfwH/eLNVWB39TgPyqCEfzXgOZffMCPTYggvYZf4KXiNULyqftZr1RegcaevTIgpeqvz18W+A9lgesc+Is4/x1a9PgH75qS/cOffw//P8zsiw5dbsZtnyBIv2j+RfEq6zX9hc06QbolJfnf/Qmb1/Bb/F7jfi3/G/2vasdSn/PQ6fne91r4N6adxq98Xf30rfRXuv6RJjsaSht7wNcu3tlnBH5GC9QuDpVo3dFX8PJu1gvXyqTg5GNn37j9gn7afgkw0BV+2fpn1kQ3s3/a2Y9t7F+7/i8MbMsOsIEi3WMb2oIb2Ngj7/0tiL3fVXHoGFDKCRLwP3/g0/OkGziBXv53fjX26ZEnZFohK3KGdiDvNbbZou4dghPc15C9/sr7VurSp6ehgX4bNol9oIAtpGqlhQPx+BuyIUc9reiTQlG509d2x23gp048e9/Lk3n12Xm3iIypKmS/4qb8GaCVUOqyQftan35r3lUiO6l9kcM2Mi4dNuRvvKPZpWoNr+zU8+7J+yRoooJ3OmwGUcM/eB2/LNvUqr/LhU7sUi24kSb2lCJTVet4Rf9kcgYRfNvd5jPv2KlfeI9bkXN/scOFulT0b61pwd4Ltk0+demz0adcGnhX3GjfGWcD77tD3k0bsiBKvfDZ8UH66+XpZd5pc66RA83oKkuFnIGU4/vgJW9b1aoD2un0wDkC9I/Xd3+p22rHBzlsjwwL8vVzH+oid+i7zOvVqmqNHkqVdnSuwv7gbZyl9HGGvHoB27KtxOGKjc7gjMOo9Anu89MDB5wPaq2Ud9czh/CtXfoccu4Cz5EzpZz3lKvbq+sG3+hWtA/YrfGum7hZsGUH7NMP1ltTDr1U1UUa4B27hLdpi5gDcdTIw1WpDwSnkMmuXhe5N3yUGAr/E3LmkDX1wd2Ix5WYT91FrqYzZz+RaUXvXCrkvOnMe334DeOkaZyVtvBtVRraxS6VPOcjaQtt8STN5esCzVZF3xE2u4axId+qhg7jNEjYesc2h5s7WeK855lvKwfSA7F24tCTjppfYjc2jz62+7nJR86sUl45FBzHUaK+2sXf6R8+xuatStMwIPOgGuELz+BmrI2UY8Mcoq6M4aomNyv2G6GZGBRPFTQ4X0sa/RZiLv1y0NngGRlX6h4fPnEo+izTJwfDqc+fdB6Ii+CtxNQZ2LCzDR9icSUOgteqFJzQv/yWuTqt8MxvL0FSZ+aMOWdavuBCQjlbu+FML/0ib6umhw8PymFt+qzwWqJbY6ymA5WhEzlip7v7exU+efj4SYEJf4fWm+/eKr+xZRv7jYynjXPEXWfWm4zxhu2Cl2AtaBd8R85FM7byfwLGNgN2h133qcGPro24nrBla42YWmVbVaU80cP257Jd6jQS/Lo8kfn2ngNz6hZieyOebcu2xmns6ZFzvB7fdIkfW4O+1c+HT1yaZEzQpPjQtgr+OWPaobXgxwFZJ+Iuh9F74oVA7LpK/TeojpwTX8tUyeDvjDnBo1XrPtnwbZtG9V/2AGnBzzsyn/B/cAb6BGfA9rY1TaOqNfRtPY193UqJWabAHhuGwSNzYugEcrYYX+74OPG2I+f9d29wCTl4Bb+1kflqU6vCD6sGeIRvQ85c5ESXRl1iEDGU3yKLzht6J41Nqw3KXNhIU9eqtIW+S7bRTt22GUPPnEXHhpFvhy4KETurIqOU8b3qkfl8wz4rcpuN3EichEpB17ZCx+AO45AuyDwobRv+CV2hZ2J6wVegK08bR9lWq6JVciuJs//4gBLHTbsk9/ZxnDRMY/fTylzoshKboZ15sFJmHTTnX8v5WXTu/omPHLJd9sRuybbyxB4iO4U2EJsa5KrW7R59bfjQ17Zs022X8f8z8bpxYZOqnXO2gbqsBXgR8zV1eegX2VxWzvCzZhj7hu40T93GK/bY4zdZtlVV6sbYha7nnjXy2O7+24nZ4I/TpD30idENGwvfFnyE/ut6ot8GPWkcm4r5MeN/g88Cvquw3aZczmQe3elrSZmn9tCH9xMxmzkvtGkGf8eeU5d5gnfqcwcRfLoqZcN/HAf1cQmfW9bYTx8/0rYpNr55y1k+Mt9wF9Gq9Toj0w5YVrWmyFat6YQvY0vxNGxbDZnRM7hUoRfzG7La7nNs6jLv7AgbSHmD14idq0qB1K3ItRA/yefy7MSaaeTeoJ229Mn9zEisjeNIHCz4YUE6p4swRNcnuInDgv+KD9MvPHZ0iU3Do5df5DnkB3vIdxuXlbUWJ0n0T1vio68Z9B8Er+wxMmehQ8o5r9+zJtC2UzcNo4q+mQs+vHsnUT/Ph+5DuxBzTUgwhlcVMWB8Gn1ixyor0Omg5/39nWI78XR7uNB71Qy9moe+ph2ZI+KPibUs+/hHyifWtiu91AU/91u5+CvmicT++emoNk8KrwU73b6575eMuRtqVYpcRoYT9yrx28wcPo6TJniH38OPH9Fh0/39G6Xt+HI3teJHVOq+iJ1ba8p/Tbq8+6Tzv36QH05awM188v5f3unHd+9U3KE1Yin3cbGn8PmGT3L5u3GZNX/aND9tartYM576vPPx/QfNI3YdZ3TYWUk3PXx60DN3jlWt0xyIkwOXnY9cMIde5q977jMzv9UqDdhzLWlv+ZIK+nes1dvtpBVYiONxmnTDPVrh0+9++Af2VkflT3hHz9gte4aU0558fgs6MTYOE14rQGpToe6q8/2gR+YnbrU1DoOCL4Lt5v5WJhVarPhvYKyeSDNGB/Du7u/BHzHL1m39nrvXN2/eqrWmTx/wA1x+/PFfdff2jYwuN/d33VYbdjZzzKeP71XUL6zXS+ZGbD18PBKLiyb0S1vi1baqgOP793pzC9NV2h8ftGOIDQHP5IluLYM1/MN3GrgEfN7O+vjhg3Y6Kxetj88Sg8W7NLGZGjoclAvIDOD8CvjGZfBxlOr+Rs8YJJe7CWDx7OIfQdcIuDf/439gGFNbauRu3n7Hd6nlx9DIxXFga2cA+mnRINp2d1yhyMZAzYXux/fvBLpcBXVpYYBk4BSDfyCga1E32A2XruPfftDOwHx+977roTy1ywT24fvvxPAmoDet+1knbrMXBsKJy+mN9qQHBuK5Sad/huen564jMayP2HTksnrCRrlAbugevCO6npHTrsvAQJcjA2Mfdh0H6YBsJybrbnuk3xkc+7JJ06iJyWZsTQMBM7B53x+elYAp9ARVG5P1Gd+NXFAPBJluJpkL5lycH0/PLDRHnftPEjxfJnb8NqpAmzVEPi7Mdy7IR3Ra0DFyjtMkY5MdurKVfxPtE34+E7QNmaqaGlDDoPjdyJt42JjgFzaaqW9MPmaQG1or/tjQm046M/ELnaj+xcfzjeZh0vZ80vZ00soktpNvbdBhmnVAz9ALCNnEU8AK7VzAlywnLjCOqe+fohaginFJlKOXKe/YYsV+DX3bOKnBw3a37zWf/nt0oF5A8oLQROwOw6CCV7UibUEFxR2CtzLpLtGbNI07fGlUeDPgdMm/9KvqvswkVq7eRpgr4NgZHivxl3EgZE5fvTymrWehoV2dfnwU3QLDi7/08tiGPfElUhaLl2rZ7lnblzz2SUVB18TfzsKojX7YI/VXsH3NkpJHaKODbZl0g87Wdd9FUTIfwxs6O6BvPNu1Ddyg1EsaO6zIEfiMA8JG3UL8JYaDExsY2Wn6458IGvi9PRP8GH9Hz0B07Cvs1/pjj69V/73qduz8GlQ46O8lzH9hvgwbXeHXzBDvfIZdPdTUHwq6Qq/g6zPmqzzZ/8Ofa3z9XrZ/4f1lgV9a4BrbSX/Z+q2aL0fAt/B+uz58r/Db2H8OxpfSp/xHKF/l/TL9IzT+fbiR+DV8i9prnF/L/67+qPsLGi913+r/76//BUdIfq2O6i8+vzU/2tbG3uKLbn3u/5LDlzjX8nVtSXqtS9r7s+YbSDkQeWz/DvoG/Uug6huf0N14v/lG8y+qbWtnv5R+10bbsn8CCtcmBW9lD5h3tewHPzeQ2VkbF94TAju2DEBdFwDhi8+evXF4A180/WZxY0/1JdJO3cIePnvT5AMpL7wfJB9820k6pG5FXhsJ6dtak/1Tu/3zfPxnu+PYhsYu8ypx2YdGe6laU/TfXnQyPo99Qe62S1qt6OdkOwQnELwceI+8C9hmm/gTjnh2IJ/InZYCx+y/U06/VqVWBkhb64cTaYOxzD/xVGsU9/6uuhAn4zRp4JAn0Hg/2/Hbgn9XYGe/3wboYCO6KjJ2PN7L7EpVp7WCdynv/TBkxd5VTWfeU3PoFrq2O/4Gz9QtvGPl8kRUFzKPvEMNvCPahuam0Axv3ibzOsgr2VkbfPLuNk5jp5WvFdlOvPtXlQKhfeadkFDURnwZBoZ+Q+aV2Biw7QVGhf6On1JfreG3BZtxYAPhE7LnQCeQQ6bg2VADIkN4gdYvKEZo5wA8dtuJI9uq1pTfXL6WbaPHjjTq4RL9g79iqxW5TMuI/Ys0gBHUilzATePEgRq6iqe14hBr0oguhW4Q7uXISrM+cO6SA+CcS4R/aBm6aQu0Kg34fMXHGUd7s3bOkzYOEU+1a7iddcZPZ+wXvWK72DQg6Oz4IecNobFj6PCwrTw79kzaiJv4K7KVKwmwa8TPAcikJz6Fwp6mpLsi00Df0AyE1oUm9MFLeeMipdAh7fHTgv0wez+4fObiMHH13M9kjspZ0syZh2AYOguxceQcBmrw32TslzFkKkJPPAWu3SsoIVv/ljbGxktWObCd8En4D1yoxmaNs6n8/7o5Lzri12F6OWTnPCbnLUcOJ7d5UC6JV+pOyLLh03GatGDvFbtG9wkbTfhnaKVcXofnMAxCYNlWt6coonTifQQ3FxKxd8qJAxv5wYn+OVsSRSyst/38z7IBdO/nLOOgwp6Jw/g4/Z+xUeyUNBehV9s8c1mW8WbTH4BFt0t4h8Y0T0rs2U4TkPQniOytWtfrhI9AIDwvjg2NMweuZ86jYt8DB8/D7agbzhiPnKGdGOehnQP6/PKLibWNM7ucL4VCZAxYVnwYnGmcuq9sdz7RbcLeK3ySB1F5wjtpIVsVvcFPORCaA5fJz5zN2dYV13Y/ez1hq5zBRrbgpo9txZ4Z4/HP63rcxny2qLVS1sDEq+0uX2hHrvgx9EIrEF8EjM9Sjo6hWdB4w4H8mTPQmfPD+CuX3mmzrbTnhxVGztMyH+TiILG0MbbTppdnJQ4jR1WTrzwMF2AjNuN3xa60H4ldsro+ti/ZKEYu+L2GjdCn9x+1USAmbdcAABAASURBVB+d4lM7ti0N44h9lt4mntiqmP/GacY2Z+biM+vHBQrcwieZhzIX9/NN+hg5r3pSlG2lLvxGxss0jZo5V83YoCXDB7qbckFVdChbQ2uKf4ZhxB+DqjW1KlrV/WHyO3GWcUEF+AOXyyelLnxO2OJILCVWD/NBqHqRo1Mw3wHmNeaDyBT/PHLJEkQ8jjxr529TwieJh8b8t2Hz0IdA/6y5dIBU/GZbaT9xthzeoduqFH1GxnJ06u3IdsavmcMDrRU239TaoED6BbfK1K/d3gtx1LBBxsg4Np0orytrL/JnzcocFVqhH4hfM0chEnLuAB+MkHlnHCe5YkurVVPZqkJOYMSnZ+TLmD6x1nZ7pL2V4uOB9uDEvgv8d+bO/WX+bVUasNGZfqfTGZqN7jt2HGT+Nbc+7x+YN9Qf68Q59xnccRyIibnDNE30LWy5o+e5j+Vn5qRn/JluO3ocmXOCl3J0D79nxnvKb7joOhBfR+5fHt59TFWHnUjb8WXsW9SEjm09gRddGzJEv5X1l2bZ7nPUQH3GQfBTT4MavjizTpyw1Yw+I3Yp8G7zW5rEZWEL2913AzF/Lc+M90D6HdHBtt4wT2zYMONsGEbsNcJ30jyO2MHdhra7nybap3HCNlunPWGrhRjI/DSjc+RKPvJmL7Ci7yZFc8RGHnQ9slY8ct+VHxKhqbc9I8s4TfCeOt2N2g07n9kPVmsyiIiAL459L5mLwZFxlX6Z/0Qj6F3W5mKPtV5iF9+esdEDl/uQ6J/gRff0pZvyJ7uv9kn9+nRW5obwCO0j83vygWpNRYxd+O169+Ed+zbiG5tvrZS1Zy9x9/Os/KDRZ4ZkssYNrINn4ij3VtLFtu9zf5V1hLXs5uZON7e3SixFvuCIp8fTS3yhpHInNOH33HcFtiiC3vM46TDPesPFav4MMl2F40j2/oNRuZSloB15GTqKLIHMUTP05ptb3QAZuwEho3hilxn/Rqcj8vdqeE7wSn1iMf7Mb9QO4wjLgp/w4t5Rq0oEjfKXRszd3bhKwyZ94sI1sqyMr5v5RsM8d91v4BWaSu9dmijPyHd7f8/cuOgE/ok1PmNi2xd0ZHTtECWOLfX4fQYn92Yz93KFrFTzgRhSvfnhe/Li0vlZM/u0rJHz4ZbYmhnzR0Xe+zdvoXNQ2hIHGWNbue+jY5sHYnkmBk/Ec8R8+/1bkl3BefPDD/3eM0yM7rHThA41b+5IxW29K4Nt6kKMGB2u3fkLBDOIDghwC4PzIETetKOwXGomcNgUHrmRX1Haz4sOw6wbjFPHRfPjov3HTxrOm8Y2KcaFKU7f+qDo9D996mWsqUw4J4Jw5dL1eNu0j9b67kH1L5+UP5d8fnzS8nxSLhw3BrSNDjhvxFkjk87GBCCcHgfvyDWj6IZxnt9/4DLxSY3yzkDcGOQxyPiCuyYCoZU/j7AymRe6bZNVD0dN6FQ/3GtgUtgZsQcmNhG0jcHp7271NOzaPzz2F6DrAF5weD2fJfo37HtYkBObxX4mCBrxcbh/o4UXg0xQSS86THIbNRtDo1/kWpvVTrsal9/b/UHnuWnJr5bn197pv4M3TXMf8OYSlhlH2XRa0jROFBc1bHPLxjqT6s6Cu9EvLxrxrfBogurx3TtVa5oY9DuL+04A0yQTaAFhz8CG7np5DP7GpWCljG14K457AXdfBj80ahyx36yyu2wK7i5l4kz7MB8UnGpNZ+SAAKTWPgHvwYXnyiKTiTgvJFWlBV+nj6rJdqcd3UI7C9uCjskrqQQbGGKr5lKjD1VqQ1O1Jggoz4bethF7A9ZUKXEWSOHMeNixyxLbI0/ykSVtobEjq129mC+K0Nlkxxt6SXe5XnCC8BokXTD1s8e2qppsK32v8jRk39GMRiUPM1TeoyywU906RC7x2PQHUg7YBn+DbpFCKbKAt+HrKwSPKoV27LPjC5DVoTckC0/ywQ24TImPK1+K31IPIz7uQIPCI+nXIH2iZ++HXL1MWsjcqjoN27/oWrQN+DX2WFm0X8v5C+RUhEYg+deAnxWIDh3gFTxkELDT9hrStZexT7dRKoDUkSBvJaHr9jOgEAOSXOpF/w4Fv8C1fE2RwaatU/vzvlZi/wp/HtW/KP1lgYT3ZW7Z+7i55P+yy39uC1x9bZu5L+vMxe/2pfwb2v/va85SFfjfx+Evyr9mgdg+8Gs4/8XaMlY29hOB5ANfM0Hqg5O25JM6e5NkXiDlwEvxjyfZZ7Cn3NkD9p9pg8KObFegKJkPe0/De2dOF0/ygT398a8NEvU/tV/mgL6nA+daD8pXP7Zlu7cFN3R7+sIvDbY7zo6s+yua1S57reAE7Ase38reMHCtT9oBmSXr+mRvGsihWt7Rrrw3+AeueF9L0y+g7N9eIdhWsT8Vj23Z7mXbuj5FPryuZddPbdf67G1f62i707J/Sq/9r2mr4lWIN0r2eRW8awNpdCS5vOtgx+SvvF7zt63IH1unT+zwGtIn9fZFDvHYVqvq8qUN8ylP7BM6tGSD0NurtY4bvOjYqoKqnAvkfRWqasOAD0fw8j50eW9xueNd3msX9tI7eI0o1ud3yJ0YPnOgmQPHuHrDDrah1bTyLhkCdlHmXRUeVU0F/8D2YhMI89llX2JZPOm70N+2Ml42YjHvqjt9WvTptApMA1Lq9hcjRBe5V0N3U7VSq6aFd+odOpeWy3ehY9qrChkHHTiEusIwDrIvhForjkCwUWvYVf03HlbegW2rURfekXHHHimP06TPD3IV9GO4cnX8qqaCd3wAE6VvwHbvNo0TeOCCZ1/qqkoPOaOgvEMzcOLcxbbyg+b5bYe333/fadmXPiFW5FsVbKijX/j0uk2q49rPkebTJnO2dHDTCO4QnbD10AblcMumv6yFc44j5zBn+HY64ArFIkt47fTJ+46DD9/gSBe/2tbEmco4jN3WwYtOLqta9bod+634Pb99mr6BxG3ostNRQ55nzpmGNoVtj8PW2qX/OCl405BUXDY+6fHhk4ZpVJ7D7Z0KeSN76ndidXnx4ePHD2pt0EhchUahR0Nu2+i8dJumbw5KQ6tVE4dAmrfSlj+P+O6TCtvcGFnot5Hfob2BfLXlju1NW0PeoRrjY1Ujn/rYNLzPHGafse1OnOYcLW3jjD70zWH5ifaNNvsiV9phIdsc7N4o5UPO48A/caAcmVfksB00Dj9PHXJAn4qFsTug88xZ3zRN3QeRKX6val33Ww6bD1wy7tikqroNT/ggfSPLJ84abXcZUrei+3Az6fbutssUPsEL5EA1MqbOvvSJXgs+T3va0v/545OqlTbiIfU5czTnD0WfATnauit25bhVMO46pW3HNoSj8ttEDb2St93tHDqB2PWZcbRxbhXbhHbWlORji8gQCO7Tx0+65ewuh9UpiydtsfHE+drb775nzjgobQGatUe+RhwAsWPq00f4xCCM46Q5tqY9dYWdx2nSBIR/lwe8HblTvkJir1p1H43TJPNPPLlwsS9jrPOhzr6UN/xru69BGW8NG8a+O3ZN+cxlWmieOXfr8zy+i/wLMROwLz4Ifvy5odsDY+r2/l624SStxGtsKlkfsVdiIC3xR+cXn0iY2EBxfjorfhmZB1obqbO6TJIG6lIfejvjkyol9sbppzEQupEn8l3zwYs/N2yci8rYNeNoZEy3Kug2pLOGGnq64HuRK2w/jKMa6U7f+Evo6AD6LcTlkQuR2CewUm5VmlknxHNmPLZWfR6iqMhgW0fOxw1eq6aCj7Fj5q/MZRu0F87QQrvTxEexvWWN00XP0KoqBZJ3pVVq6GPwUu9WauOQ5s4/4wgVKBsQJoAjE1Chc3Tb8ENskx8wWOJffC1oRf8NmcSD6HxLjbETW1ZravBsVT1mD+h94C4jkIusrA1n/F/IF9/nhwRa5ALqhZhdqmqKbwPxbyMOR3jYVmQJDdtakSv7iWqtj4cdmUOnqmjbOL/eOq2UM/7FE50kK3pEtxPr07bsSkxNXP7siXX8vb7Agt57DLWLx4zvO+AGCuSJ69giOgcv/tyxTbXSzBzZCjlOiz6wXgh5o3/4LtjAtlIXiO02ZA+fVkVVacHPuUALPfEU9SSKzklba53HCl74DtgnsBIroZU5K7+leWbMiie0005WrVqnE7zGGLKNnYo4PGrHpuI5Pj0hwxlZkFPuMZNxeIXsTYwM1ZpCN2OQbp1Oo25Hn9APpF3wGPBj8uM4aQgyddHzwBqUYtbx/CbtDpNPnPOfuc/aBvdLNI+DVuqjT1xhWeFhOg6MScEv5XHifubFvgu6DOg30V6ttOFbu3qsTLc3Xe6VMWqb+7K7bhNV4moRVYrskNfTw5OeuPeKzrlUXxjHkUPExTPr5kba4HH/9q3aeVcuNiPTDq1tGjTv1feTR+bN6Jv5vGGLXBzuxFkuXAuGt6ydd+w7Vu6pqpqyVn5ijqwalLmm0Sc/HCBL+RPK4Z05IpeOJy6m8+e1n5eTdvDyl3Fjw5V4ZPnTE2vw23/4XhP7g8hd2HMpdIVW9i8j94MDtsleYyOfH0BZsOMZmWODzKsOY+aIAzbOb8eu3MFUVZqBXbZJL5/waa1pJz4TU/nhoNivwaPvrVvRtipxE5sEMmZGxqChGb6PHz5qnmat2NQy/liVMfvjP/8zPmEPBf27uzeoY/SaVdDM3DBOo8Q93MrYbW76wN1jK8Y8c5Owx0YcCFlX4mNO7FG3A7FxbJ5xs9G3t8838HpWfrhsRZeiX/RIbGRfc8u+JT808Ya7vR26O3EYnTL+sh94Imrz33UY+iZOdtITa0R+ALPExBNFxQWnqNwI8EJ58fJx+vG91k+PMhvGBNX6Tz9yS+5ck0pjk5hYVpxeKLAyicV4uagcd2t/Ourh9CTfHaS3TFZvb9V/8vB0VALHTMzFJi2u2uGZtAPK2dY4T8pPgiUwHjHe8MN3OjIQ9zc3Wt/Mav94r+EtA6bo5XwltWLME7LsDJBiwzPB48gASaDm1+J1f9ATcu357WUuZiuRicEW8EcmTJU1rFLdzDo9PWt/eJbvb9DhTgu2iFNivFwCGtzgBWdepKVZV14IognH1Jt7Cbnr7b127NoYpPkt3QT/joNzGTxysXuzWvPfvtMJWQMbaU2zIlcxgB9Pz2wajyIaNfDy0zJACbIF2RMIjG9tJT2uJ4nNrG4nNWzPnTN8rRsG9kbw5LI9QYO1tCGvoZ3L/35Jjc5dNhb12GEnWIJnmwDHS5Rtp+ozLAzOTMINfxULQG9oJQ+joqttbUww4Z2f+AuEbvrENyt6LsCZDchKbIgAFiyyUSaM1JApenSd0KvrCU4fQGVQDUtkixz4rwAPTZnUjkw4NMquXpbc/wk9ktfLY9oDeak6I0u1QTa4wAuKBiarYRpV06QhKXxG0mt7UkNH1z6kboMKOwz43A69CppcDTRLdSn3yldfaMPCtzAEz+q+Rd9rs6997GuVPtdRk7EcWDeCmHI+RR/7gm+tmnZ6AAAHoUlEQVRf0tRfwQ377NfS70/j1xxyZFKKnJHDxICjLzw7JaMjE6BIw7nRvhL3iYFAJt3U2WntPX7xFbxfVL5UFP2u8FKla9mGJnyv9X+lv26BxEFidZimS3zGfr/e5a/W/7AWYGwo8B9Wgb8E/8sC/4UtkLEb+M9sgr90+4UF6v+cz4t9W7gV+4CkV1my11tzyMP7xAZc63+epkfg57UpFfvf7DN+a98X3Cv4G/u41Heor/OyLfsCP9GyIoOdlP2pfv7svJRnj7ryDixelvN6+mt70J/3/qlU7IEH9rsLdFbe064t3X7wSFur6vtV+yKj7QsaNrpk9DP57Zd2XZ7wiGzhEUhtq1Kr+lm/1Nuljv+ik7GZDb18SHfeM7IfH3jXCb5eZDB4KduWDVAu0tR9C2x/brL9WR59+fDeUS6BwGsZBdpDO3Ju2OjMe3kukc4cBOV9MgcbZ94Tz7zjJz2RXxKLvGPuvNdF/mpN1XinweZ5102fOe9rvJeceE8c8UnOCSb2ubDrHxv8Sw45Ng55Hintaq2RRrwLzRxaB6qaLod7jYPJBbxBoVfliz8lOf+w5dUvtpWn0TcyTcjUXujnUMa+tH/Wo0rR54zu6VetlNgxsiqoL/hpC9iplBwZ6FuFzKSt0Q/fhkf45lCptaaBd9O8K17gxPkCZwfYMHgQkS1wBmWcJia6n4gdyxya8R6MPVuV8oRG3rdP+CN5MWhcA00GpKu9bctu+vjuvQzOmfftEz4Oku3+2xY5lLSDBxASkSc4z9DmmET5rZH8hmrLD9HPE/Y/a8CnsdVKHEilEdsmP6DjOE7dNw2dVw5bB+SudpFbrx7bvWQjGfZaib/ETw780pDDuUD07IexraVatvWGi2wyqI3AqY0dgdhiHCZiaqe5dMs5TPxrw4v2W87Bjs8nmX8F5CD2zLlFv8ThTCS4IXfDOVbsknwh+4EztzMH6ztybuh0Jq6fsaVt3X/3NmgdghfbbfDaaat57OdCOVMZbw56zG/nYf/CfkobNvUj8nA2lt+25gQC2zadg0P/TpSvibHT6TLGKBIPY4+f+ODMOWJifsYH0zhpnCbNnMWN4xhU2YbmoMjcbclBu+3eFh0m8I/oHjigdyCNOzokvYJtHbHVyBnRxKFtzt6ubT0NSXCSD948zcniq+96mq/YZ8YOD/kNUHSJ3Z+ZWxCSZiv/xPczto0+PYVO9BkY2/GFeCJbxAu9QPQ/cBHrsSm/6JH/Nm/Hb/ED6J8/M/q9ltuG4wsEybYStxM8o2P4EEzKb8he41JfPLaZv540YMfIEpl7v9d4e0KVL+pyVhRaJ2wZncIvvglkvkH9yzxEjG19fO39hxXo2mXbGCc2cqfiBWwj5oW+IBAdj5wVi8c23z//2D/VFXNK4wwva3DOF6dpVGy/stcYiKHEUWyROSX5ET9c9bMvdMLZ8EXLV4z8OR8eG2Mnl+Uz8RP8NNo/4azMdQv6njmvIstlHnq/6DAg34QsrVW6qZA5FyXPxHLGb87FxukS71WN+WdW5o7k9fLknO+z3NSFc85gbEOvKfNen8PGSZl7qVXmnUDiOf4RQbejRy6u6Kboc8vFklkD7phrhA3sUCZ3SXR9dvqGxogeE7EyEWOJ2+zpZmQfmBNs/Mg8fe2TtTNzVHQ/Mc4TN+MU+YyMFxBP0Y9EC3NT1ufY68i4enx4wI6bhmEEhqCosJ1t2ReQMj+MfX5ARNY8ddqH24PGmX7jQNwVqscfz8wBJ9oL8GUOIk6zRh+ZsxL7ibsr2Om3aWbenedZsNTrx7RvODuXtJkLTtxxnFh/Y5cpeuLL+GVjrrj2i/wjNgyeIGibs9sF/ZoSvwN2XBkjkSl2WbHJmbUsbUitw/d3MsTcv8nwmQ4HDdBESUqvP6ZwATvpzyOcxv6x8VuMR5qKG/TNXJB85E36yq2wIRrRKfEQu0TX+HrET2O3k5UYO2OL9A+knDhMHA34JHP/1S628dsGi12Z42K/+CL0V2wR/OSj55l5xzb+u4wl8YR/Y4zF1sELLPQL3zN+PTIfJ/YyzmLHE3XDOCkyBBcSfKwB+adpJi8l9iJv2mEn42v7YsOO8PJl0w+dD9zftGlU4YdiHkfAfpeyYtcBn+Y+y+RR8qWn9MS9V9bprFnhW256fnhULvWCF1kz3xyRN5esmXcCkf/M+HgGkoagbdlOtsPGmX7kz2VrKn5qSQkAN3dA+fPJxpfZJ525w8pav3LfNbC2JwZiu5V5Ta1QyR3yQzmpz58db9j9iBzBTdzc3NyqKr5xl+f7H36gT+mH77/XLevXjK0iV+718oN9wzxrK/yPwgO2a631fro+kRO7mfJ5tHYyuYf79K/v+ljOuAv/mwP3bjEOeAf4ZG61QaYu8nz3/Q9y/jmygfTyef/uXWol8KJD4iRr28yYsukBHBjLz+wxbv72vZ6RwW9u1IBP1IXPM/E1zwcdDrfADfSk5qb1vCq+D920n9m7BbcDtlbH5BseWV9G9iUT+wtLtKArfrHd85Ez+8HE5b/+yz/32I1MoS0eA+J+8tO7D7LdYcNuqZb53qWGrxr2PSPvCdnzThGI7mBo5f4y/PPnqJMXHSHV99mHw6z/BQAA//+X3UdwAAAABklEQVQDANAXOQX3sR43AAAAAElFTkSuQmC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62890" y="755497"/>
            <a:ext cx="14886432" cy="460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Эмоциональная рефлексия и «Тайный отзыв»: тихая обратная связь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960120" y="2137854"/>
            <a:ext cx="490118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Эмоциональная рефлексия фиксирует состояние учащихся без давления, помогая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6332087" y="2137854"/>
            <a:ext cx="490118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«Тайный отзыв» обеспечивает анонимность и искренность, снижает тревожность</a:t>
            </a:r>
          </a:p>
        </p:txBody>
      </p:sp>
      <p:sp>
        <p:nvSpPr>
          <p:cNvPr id="7" name="Text 3"/>
          <p:cNvSpPr/>
          <p:nvPr/>
        </p:nvSpPr>
        <p:spPr>
          <a:xfrm>
            <a:off x="11685804" y="2137854"/>
            <a:ext cx="490118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Комбинация методов выявляет скрытые барьеры, мотиваторы и точки роста группы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960120" y="4128516"/>
            <a:ext cx="4197096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Как применять: короткий опрос с эмоци-стикерами, шкалой настроения и полями для анонимных заметок; учитель агрегирует сигналы, корректирует темп, формат заданий и поддержку.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6332087" y="4128516"/>
            <a:ext cx="3986784" cy="3621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solidFill>
                  <a:srgbClr val="4A4A4A"/>
                </a:solidFill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Правила: объяснить цель, гарантировать анонимность, не оценивать чувства; повторять регулярно, показывать, как отзыв повлиял на изменения, укреплять доверие и участие.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11685804" y="4128516"/>
            <a:ext cx="4697196" cy="4828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Инструменты: </a:t>
            </a:r>
            <a:endParaRPr lang="ru-RU" sz="28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ru-RU" sz="28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</a:t>
            </a:r>
            <a:r>
              <a:rPr lang="en-US" sz="2800" dirty="0" err="1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арточки-эмодзи</a:t>
            </a:r>
            <a:r>
              <a:rPr lang="en-US" sz="28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, онлайн-формы, ящик доверия; </a:t>
            </a:r>
            <a:endParaRPr lang="ru-RU" sz="28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ru-RU" sz="2800" dirty="0" err="1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М</a:t>
            </a:r>
            <a:r>
              <a:rPr lang="en-US" sz="2800" dirty="0" err="1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етрики</a:t>
            </a:r>
            <a:r>
              <a:rPr lang="en-US" sz="28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– </a:t>
            </a:r>
            <a:r>
              <a:rPr lang="en-US" sz="28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частота эмоций, динамика по темам. </a:t>
            </a:r>
            <a:endParaRPr lang="ru-RU" sz="28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2800" dirty="0" err="1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Результат</a:t>
            </a:r>
            <a:r>
              <a:rPr lang="en-US" sz="28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– </a:t>
            </a:r>
            <a:r>
              <a:rPr lang="en-US" sz="28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осознанность, вовлеченность, профилактика выгорания и конфликтов.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 descr="data:image/png;base64,iVBORw0KGgoAAAANSUhEUgAAB4AAAAQ4CAYAAADo08FDAAAQAElEQVR4Aezdi7bqOBKtaWllne73f90+mbhjGgICIfmCbbDNv4pAsu767LVrDJTs/Xe5XLrLZcP479J1e45L13UDcblcustlIMb2dum6bii6bX8ul0t3ubRjbPbLzvc3tn7qEUAAAQQQQAABBBBAAAEEegHeEEAAAQQQQAABBBBAAAEEfkTgL/HzwwJsHQEEEEAAAQQQQAABBBBAAAEEzi/ADhFAAAEEEEAAAQQQQOCXBLY7AO6MUWHJKV/am+KUm7NNaW8Ky/I6qQDbQgABBBBAAAEEEEAAAQQQQACB8wuwQwQQQAABBBBAAIGfE9juANgo8y0sOdbLF650YOWqVgw0qVepk0e9xW5KtczZi1Enj9md6YAAAp8QYA4EEEAAAQQQQAABBBBAAAEEEDi/ADtEAAEEEEAAgd8UaB8A69ufrahZlW1rbfZeZoeWncLWGbdjlynFAuX7wplvGlth3TSEh12u//LBa2lttrJdrc1YmfamsHZxOLvkhQACCCCwHwFWggACCCCAAAIIIIAAAggggAAC5xdghwgggAACPyzQPgA2FDvLS2VYcfM1p21zkB1UtA4v19pfa/wttr7Wmues7ZP7m7Mu2iKAAAIIIIAAAggggAACCCCAAAIIIIAAAgggcH4BdogAAr8u8Pf0zdY1NfwUcM0xPzRWPDRtTrlgf5PGb078oYoF+/vQCpkGAQQQQAABBBBAYI4AbRFAAAEEEEAAAQQQQAABBBBA4PwC7BABE/jzw0jLv7yOegbo6x5LXzZsBe4RUyte7RXH9fxqg28w0DuGGyyDIRFAAAEEEEAAAQQQQGCBAF0RQAABBBBAAAEEEEAAAQQQQOD8Ar7D578C2k/7VDt0OuntYqo+MYb6x3Zb5W/zZzvirka2BorONmHRKS5d6hTK3+L+Delynda9//uxy/Ly2sZJFq3x+3KvfyfVemthY2nepD2GyDmn+L+x/VXtgqkNlu6Rrj/ZEo9UW9uMMhuKFwIIIIAAAggggAACCCCAwPsC9EQAAQQQQAABBBBAAAEEEPgxgfsB8P3AbgTA29XSka67rvb91BY5VFdrXytbY4zauCrzsctUdfXYrrS2hrJs6vV2q2RkBBBAAAEEEEAAAQQQQAABBH5BgD0igAACCCCAAAIIIIDALwrcD4DPsvlujY1oEI81xivH8LGVlnVTr9VXMbU97RBwAVIEEEAAAQQQQAABBBBAAAEEEDi/ADtEAAEEEEAAAQQQ+FmB+wGwzhIVR5XQ2hX9+vUV0z4z/01dy5g/SrtHHLvdalqNj1W2loNHWcc1Agj8tgC7RwABBBBAAAEEEEAAAQQQQACB8wuwQwQQQAABBBD4bYG/p4PC1oniUYxs/Z3C1qt9WfJ4qSDGo+YYubh25cdWbQ73f5u3lh/rTz0CCCCAwNkE2A8CCCCAAAIIIIAAAggggAACCJxfgB0igAACCCCQ/p4OCU8CokPgk2zlaRvlOe5TJRcIIIAAAggggEBTgAoEEEAAAQQQQAABBBBAAAEEEDi/ADtEAAEErgJ/16Tyrm+ZKipVey/KB133LFftUTGrE40RQAABBBBAAAEEfk6ADSOAAAIIIIAAAggggAACCCCAwPkF2CECQaB9AGyN/Bunlj3My9es9N1F61x1Srw7Pv0QQAABBBBAAAEEEEAAgU8IMAcCCCCAAAIIIIAAAggggAACCJxfoNzh4wC4PPEsWx7h2vegtd7y3aVLfXRWUAu1rYVOkIei1meLMlt2UpRj+9rKcr9WH4t+724Q05pFUdbp2sf7Uqo1DMWXlsW0CCCAAAIIIIAAAggggMDeBVgfAggggAACCCCAAAIIIIDAjwo8DoANwM8UPbWiw7xqa/YyTw+zmWKhc9fv7V/TlGJZ4gcBBBBAAAEEEEAAAQQQQAABBE4owJYQQAABBBBAAAEEEEDglwX++m+XdicjWLCfBV1Pgaj9e3xjQz630sH51UAx2IjKJwEuEEAAAQQQQAABBBBAAAEEEEDg/ALsEAEEEEAAAQQQQODnBf7Kb4TqTM3jiDrlfqbu4WnPGmRqx0o7H2ssrXT9WpGvtV+A9u/RF2z/9u35t98hMyDwXQFmRwABBBBAAAEEEEAAAQQQQACB8wuwQwQQQAABBBBAQAJPfwW0CvrQ4Z9lng7l7Pr0L9t3p7CNau+WPF4qiPGoqedsnKe/b7m8rvf6bqmtMe7ft/uxRQ3N74vx9GOLYiIEEEDg8AJsAAEEEEAAAQQQQAABBBBAAAEEzi/ADhFAAAEEELgL1A+AVW2Hcf0BpvI/FjoErW3ZSTyttTlDmfbv8Y39+NxK4/zu7mmsI48AAggggAACNQHKEEAAAQQQQAABBBBAAAEEEEDg/ALsEAEEEHgW+Ev+jUqlz3U/e5V/3EL79/jGQ+BzKx2dX/dKMdqQBggggAACCCCAwI8JsF0EEEAAAQQQQAABBBBAAAEEEDi/ADtEoCLQ/gZwpfEvFPm3S5Uedb86D50Stf1p32XU2m1VVs6t69ZcQ3WtPpQjgAACCCCAAAIIIPALAuwRAQQQQAABBBBAAAEEEEAAAQSOJjDldE9tHvtq5f76v+ZZJ2kKb6W+Hl72C2ncs+c9be0/G1wROWdjvcbTN6x9LKU+nvJD4e3mptk6DIVVv7x8HaGi67q0JMJQ49nK/He/Vm9f38XW+Ua0hqUcAQQQQAABBBBAAAEEEDioAMtGAAEEEEAAAQQQQAABBBA4rIAflrXSaRv7K5vVzgzLNme89n3HvXmZp7Fuat77LkmnztVuN17j6xtvuU2LofmH6rQar5+bqi+BAAIIIIAAAggggAACCCCAwHkE2AkCCCCAAAIIIIAAAgggkNLLATAoJqBDdUvWeK041BrLOcYYQvM4xor3vUpWhwACCCCAAAIIIIAAAggggAAC5xdghwgggAACCCCAAAIHFlj3YIwD4OJRyHbtYdn3Xj6A0jdG8Fs8lr4xdLOLz9Vs8KEKkZXxoamZBoFTCrApBBBAAAEEEEAAAQQQQAABBBA4vwA7RAABBBBAAIGjCvgJndL19sAB8HqWKdnJZadIqf+nay3pX7pliv5i6puNo/GaMTaOJhyKWn+bM67fu9ea9hv0BmVa7UAhAggggMCHBZgOAQQQQAABBBBAAAEEEEAAAQTOL8AOEUAAAQQOLzB20GYHePcDw2mb5QB4mtOsVrpN9w5+T+4F22d8yrG0tZL+ENg6K221Ubk1uT9unlc5gQACCCCAAALfFmB+BBBAAAEEEEAAAQQQQAABBBA4vwA7RACBcwk8nTDetuYncDG9VQ0kHAAP4LxbpVvwbt899Mv2fHnsYT2sAQEEEEAAAQQQQGCGAE0RQAABBBBAAAEEEEAAAQQQQOD8AuwQgQEBDoAHcN6p0uGvR6u/na/u9m9Q9rXHdGwfrfp3y8d8vL41vtePpa3+lCOAAAIIIIAAAgggcFQB1o0AAggggAACCCCAAAIIIIAAAkcU0KmW1q3Uo7z28i6l/qRR9fX467ouDUW9G6V3AfMzQHuZ4+UWVtbd8r2/7se9wy0TT1hrefUZitswqyY+35RBfc21tj6O0lr9lLLb+Pkvp2rknFIjcs6p2ieOla2NReIHAQQQQAABBBBAAAEEEDiHALtAAAEEEEAAAQQQQAABBBA4hUB5wKbrMoY3yjeAh30m12ZrqbDk/tJ1jHvFxEzsW8uPDzO9hY8/vUe9pY8T03pLShFAAAEEEEAAAQQQQAABBBBAYB0BRkEAAQQQQAABBBBAAIFjCviJ2rqr5wB4Xc/raDqEv+bO+649KmbuUF3KmDkEzacK0A4BBBBAAAEEEEAAAQQQQAABBM4vwA4RQAABBBBAAAEEECgEOAAuQJZe+jm90qVjfbK/H8rOmVN7VEzp8zS+OnlM6Ty3jcae24f2CJxMgO0ggAACCCCAAAIIIIAAAggggMD5BdghAggggAACCKwp4KdZY+mac24zFgfA27iOj7rHZ8cOTjuFrT4uzy6v/5b0S2FfM/1NYyush4aypH8pr+gv/E0FQ+HtYqqxFVamrpY8XiqI8aghhwACCJxNgP0ggAACCCCAAAIIIIAAAggggMD5BdghAggggMAmAvEwqZbfZNLVB+UAeHXS8QHtjDJNifGRtmnRHwLbApXGGazoad2xbk7+aVwfNAzgRUpD8eSsfh0nN6YhAggggAACpxJgMwgggAACCCCAAAIIIIAAAgggcH4BdogAAggMC3AAPOxDbUtAp6yKVv1AeX6z38CQVCGAAAIIIIAAAggggAACCCCAAAIIIIAAAggggAAC5xdghwhMEOAAeALSWZvoHNbjU3vUt3o9PjUn8yCAAAIIIIAAAgggcHYB9ocAAggggAACCCCAAAIIIIAAAp8Q8JM1pe/Op75lTBvr0ars/3z9l3NOObej67r0zXhshNwmAtlG9bCsXvqGboykZ0YVMYo+saqZ1zgKNVAaQ2W1sOfPHsAUo38ebVH2ZKbk61Carj8hey3QuwpjqIxAAAEEEEAAAQQQQAABBI4vwA4QQAABBBBAAAEEEEAAAQRWE9Bh0thgOuAaazNWrzE81FbzxlDZWHj/15RvAI/ZHbL+/UXHR0t5jaRUofy7of6K2F/XMWLdu/m1x3t3HfRDAAEEEEAAAQQQQAABBBBAYHsBZkAAAQQQQAABBBBAAIH1BL55yhTn9vz7O+MA+H27Q/aM/w3Atzfga/n2Ok43PxtCAAEEEEAAAQQQQAABBBBAAIHzC7BDBBBAAAEEEEAAgRUF/NTK0xWH7ofycT3tCzd74wB4A1q/dWPpBlM3h/S19A38PxxQ2hds//Y0v6bT3Arli/C2rbRo/nQZ+zxV3C7u9ZpbcSsnQeAsAuwDAQQQQAABBBBAAAEEEEAAAQTOL8AOEUAAAQQQQGAtgfvJkQ3oecuu9vIxYzo0uA6vFENtxus4AB43eq+F7s1QvDfqsl62nk5ho0x9zKzpei/NrbARNb8l/Ut5RX/hb9bu6d/3La/VoYxbXxXfstVE9TEmNRrtUB2FQgQQQOCTAsyFAAIIIIAAAggggAACCCCAAALnF2CHCCCAAAKrC8RDoJhfa6I4Zsz7+PEQzMuWpRwAL/M7ZO/+ENieJaXf2MDTvLaO/qD3jYWo6xvd7l30K3a/IIMAAggggMChBVg8AggggAACCCCAAAIIIIAAAgicX4AdIoDAtgI6OfLYYiYfW6mPr9OuMrzu/ZQD4PftDtsz23PlcdhNDCxcvyYD1feqqe3uHcgggAACCCCAAAJ7FGBNCCCAAAIIIIAAAggggAACCCBwfgF2eCKBKSdUU9q0STgAbtucskaPSxlrb9TOl1MZa8/RGi/urdVG5VPbqS2BAAIIIIAAAggggMBeBVgXAggggAACCCCAAAIIIIAAAgisIaCTraXjaIxaxHHfO6GKI0zJ/3Vdl4ZibJCcc8q5HUv7D61NdWPjf62+dn9j2TcWuovRSAAAEABJREFU5vPHub2slca2c/LZGpdhRXrdv30c51RFjFtdTo3/2TOXFPb82gNsL3uOL7ewMj0bijik57NnhlI1asVQP+oQQAABBBBAAAEEEEAAgc8IMAsCCCCAAAIIIIAAAggggMDuBG4HXPevSsYF6uBp6DrWaZx4PS/PN4DneU1qrds3JSYNNqtRu7Gvp9bC61pprc+7ZT6H+nveU5Up/FqprqeE2irG2qqNx1hb6hFAAAEEEEAAAQQQQAABBBDYpwCrQgABBBBAAAEEEEAAgXUEPnVq5PMo1cqVeuh63eAAeF3PY4ym/2jA4xgrnrdK7W2sh9ooxtodqZ61IoAAAggggAACCCCAAAIIIIDA+QXYIQIIIIAAAggggAACIwIcAI8Ana3a/1uCmO5tjzqX9Zi7Nu1rbh/aI3AGAfaAAAIIIIAAAggggAACCCCAAALnF2CHCCCAAAIIIHBUAT/5mpO+v1cOgN+3o+eQwNjzO9RXdTrJHQq1GYql8w+NTR0CCCCwLwFWgwACCCCAAAIIIIAAAggggAAC5xdghwgggAAChxAoD7fiouPh1cUq/muE6qxqwYsD4AV4dK0LlI9267ree3lpnG/5aIyAAAIIIIDAngVYGwIIIIAAAggggAACCCCAAAIInF+AHSKAwP4FdLhbrtJPrMry7a85AN7emBl+UUC/54pf3Dt7RgABBBBAAIHPCDALAggggAACCCCAAAIIIIAAAgicX4AdfkFAB7fvTKuDIY93+q/XhwPg9Sx/ZiR/dMfSnwFhowgggAACCCCAAAIIfFiA6RBAAAEEEEAAAQQQQAABBBBAYK7A0MmWj6XDXw8vG0rjmLFdqzy2Gc+/22L0ADjnnHJuR9d1aSjGFjbUV3U5t+fOOY8NP1qvOYZidIBfbSD6oVjqcvu96C72fNXCnjt78JbOsl7/23qTp+uNzEgIIIAAAggggAACCCCAQBQgjwACCCCAAAIIIIAAAggg8LaAH+TEVIP5oZfyHl5WS72NUo2ltIyyvDZOq6wca9716AHwvOFo/R2Bc83aetTL8nPtmt0ggAACCCCAAAIIIIAAAgggMCZAPQIIIIAAAggggAACCGwjEE+hNEO8buXVzkOHvR5eFtPWGEPlsf+8PAfA87x+vrUe3T0jaH0x9rzW1dbGQAgggAACCCCAAAIIIIAAAgggcH4BdogAAggggAACCCDwIQEdypZTxdOnMu9tVe7576YcAH/X/zCz65FV9AuuPfd9xbQ3jTMlpo12beXj9Vdan0dfULx5ndKiiksEjibAehFAAAEEEEAAAQQQQAABBBBA4PwC7BABBBBAAAEEpgj4adFQOjaODo881HZoLNWpzf6CA+D93ZP9rsie905hK3x5pFUQw9oMvmycNBSDnRuVNl5zfepS1PtyVbU4bOyn/SwekAEQQACBUQEaIIAAAggggAACCCCAAAIIIIDA+QXYIQIIIIDALAE//amlPlB5qBOvvU1Ma2PFMm+rcTz/3ZQD4O/6H3J2HbLWFq7HOkatzSfKntZXWVDtV3L1dfm8qw/MgAgggAACCEiAQAABBBBAAAEEEEAAAQQQQACB8wuwQwR+SSCe3nh+i/37Ac5Q2prX1xVTbxvH87LvpRwAf8/+sDNnPdeHXX3ii7qJHwQQQAABBBA4tACLRwABBBBAAAEEEEAAAQQQQACB8wv85A51AOXxkwCrbZoD4NUof2OgPf33C/5HgNKp+nH9np/al3YIIIAAAggggAACCHxbgPkRQAABBBBAAAEEEEAAAQQQOJeATnk81t6Zj6vUx1Z+bnjfz6VLZxo9AO66Lg3F0gUs7T+0til1S+f/qf7++6BNe95Tlc0J79dKp47lp7hKb33iN5S7iz2/ZcRnuqwrrm9DkiCAAAIIIIAAAggggAAC3xZgfgQQQAABBBBAAAEEEEDgpAI6LNpqaxpbEcfXdSu8ndf7tVIdRpWh8v3F6AHw/pbMih4Cn8v54xxn9DJPY91Q3tuPpUNjtOrimN6mVuZ1SmN9zKuOQAABBBBAAAEEEEAAAQQQQOD7AqwAAQQQQAABBBBAAAEElgn4CdC7o3j/WvrumNv14wB4O9vzjqz/6OFLu9PUHoNLGGrkdUoHB9l5JctDAAEEEEAAAQQQQAABBBBAAIHzC7BDBBBAAAEEEEDgJwV0iOPxSYBvzLn+/jgAXt/01CPG/67hkxt9+nWbuAhvFtfpZTGN9eQROIoA60QAAQQQQAABBBBAAAEEEEAAgfMLsEMEEEAAAQSeBfy0ZCx97nXcq9Y+t9hRnGuL8T87JgfAn/VmtiUCdmrbKWyMl1/DWKC8tdn1S2tsxa4XzuIQQGAHAiwBAQQQQAABBBBAAAEEEEAAAQTOL8AOEUAAgYZA63DByxvddl1shz9P6/O91NKnhm9caK4YcYhyvlh3rDwHwMe6X6zWBPpDYPvdVGqX95cVpRj3CjIIIIAAAgicRoCNIIAAAggggAACCCCAAAIIIIDA+QXYIQK/JNA62fHD2DUt4lwxX86hucuyY11zAHys+8VqXcB+97KFX76kqlO8VFCAAAIIIIAAAggcVIBlI4AAAggggAACCCCAAAIIIIDA+QXY4U3AD2hvlySzBDgAnsVF408I6Ny2jHJe/7VXWtZxjQACCCCAAAIIIIDA2QTYDwIIIIAAAggggAACCCCAAAKvAvE05bX2GCVxD573lesUSOHXSr1NK1WbWrTaq7zW/jtla8263QGwvFoxY/Vd16WhmDHUW02H5p5SNzbp2Bhj/U9br9/nMm6bffrmrz9jt7p74n3vBe9luos9fwPx3qjWy9dXS62aFwIIIIAAAggggAACCCBwEyBBAAEEEEAAAQQQQAABBAYE4kGJDh0Gmu62SnvwxSmv8Otaqvpa1NrKRKG6sT5q56H2x43tDoDNxIliasW8Fgv87gC1Z8nL1lbxcVvp2vMxHgIIIIAAAggggAACCCCAAALPAlwhgAACCCCAAAIIIDBVIJ5mTO1z9nZzTGJbzx/X5/0DYD8kP+7eWfmRBX75+TvyfWPtCCCAAAIIIIAAAggggAACCCAwTYBWCCCAAAIIIIDArgT8YCamcYGx3POxfmr++IevU3e6Zbv3D4AnrMpvb0wndKMJApME+CNgEhONTibAdhBAAAEEEEAAAQQQQAABBBBA4PwC7BABBBBAAIH9CMRTvpj3FcaymPf6Oamf/Hg6py9to8D0A+B4z5SPo9Tyfm9qaa09ZQhEAT1jQxHbkkcAAQR+Q4BdIoAAAggggAACCCCAAAIIIIDA+QXYIQIIILBDgfLARkssy+J1Wa/rodBh4lA9dXMFph8A28jij2FFvBBYXSA+Y0P51SdmQAQQQAABBHYrwMIQQAABBBBAAAEEEEAAAQQQQOD8AuwQgb0L6JA3rnHudezr+XgS5GWkSwVmHQBXJ9O9VVQrKUQAAQQQQAABBBBAAIFFAnRGAAEEEEAAAQQQQAABBBBAAIHzC7BDE/DDYMvyWiSw6ACY27DIns4IIIAAAggggAACCCCAwKAAlQgggAACCCCAAAIIIIAAAgh8XkDf/IyxZAVxnKH8kjmO33ftHYwfAPu9GJvZ25XpWL8v1+ecU87tWLq8ruvSUOTcnjvnvHR6+m8sMHRvVbfx9AyPAAIIIIAAAggggAAC5xVgZwgggAACCCCAAAIIIIDAFwX8wC8uYezcqlXvY01N45zk3xEYPwC2UXW7FJatvlRXi2pjChcI0BUBBBBAAAEEEEAAAQQQQAABBM4vwA4RQAABBBBAAAEEENibQDwJrK1trL7Wh7KtBCYdAG81OeMigMAMAZoigAACCCCAAAIIIIAAAggggMD5BdghAggggAACCCDwFYHy27lfWQSTriTAAfBKkAyDAAIIbCnA2AgggAACCCCAAAIIIIAAAgggcH4BdogAAggggMDnBcqDX11/fhXMuK7AeQ+A9Xy2Yl1DRkPgVaD17Kn8tfX8Eo3Tivmj0QMBBPYtwOoQQAABBBBAAAEEEEAAAQQQQOD8AuwQAQQQ+KIABw5fxN9k6vMeABtX/NvGPW/FvBD4iICeuY9MxCQIIIAAAicWYGsIIIAAAggggAACCCCAAAIIIHB+AXaIwF4E4kHwXtbEOt4RaB8A+z1+Z1T6IIAAAggggAACCCCAwDIBeiOAAAIIIIAAAggggAACCCCAwPkFdrVDfbXNY1cLYzEzBdoHwDbQ0W+xn2HH1LbF6+QC8X4P5U/OwPYQQAABBBBAAAEEDizA0hFAAAEEEEAAAQQQQAABBBCYJ1A7EZkzgp8KxnROf9q+I7BVn8cBcPlcbDXjp8aNz2eZD2voui4NRWj6lezQ2lT3lUUdYdLynpfXa+2h/L3xax/fni97wJKH7ll3sWfuFt5sdlruJ17PHowOCCCAAAIIIIAAAgggsCMBloIAAggggAACCCCAAAIIDAjoQCBW61qhMj+kUKrrqeH9p7an3d4FHgfAtlLd3hhWxGsXAixijwLxd6WWr605tqvVU4YAAggggAACCCCAAAIIIPDLAuwdAQQQQAABBBBAAIEhgfKUobwe6tuqW2OM1tiUf0vg6QD4W4uozqv/OEFRraQQgbrAKR+Z+lYpRQABBBBAAAEEEEAAAQQQQACBMwmwFwQQQAABBBBAYFBAJyAxBhu/WemHwW92p9tuBJ4OgONjo/xuVslCEBgR0POq6Jvpz6c+8503rWNKfGd1zHo0AdaLAAIIIIAAAggggAACCCCAAALnF2CHCCCAAAIItAVqJw7t1u/X6HAlxvsj0fP7Ao8D4HhPlbe1+SNl2e1fPpmnYzN6u1o61pf6cwrYc9spbHd6LCx5vFQQ41GzTc7WkYZim1kZFQEEziXAbhBAAAEEEEAAAQQQQAABBBBA4PwC7BABBBCYIBAPOGJ+Qlea/KTA4wC43L4fXpXlG177lJ6OTeXtYjrWh/rzC+gQuLbL+JwoX2tDGQIIIIAAAvsQYBUIIIAAAggggAACCCCAAAIIIHB+AXaIwFwBDn/niv1q+/YB8F5E/Fney3pYx+4Fsp6Z3a+SBSKAAAIIIIAAAg0BihFAAAEEEEAAAQQQQAABBBBA4PwC7BCBDQV2fQCsb2kqWvvXOV8ZrbaU/4aAnhePd3dcPlOt63fHpx8CCCCAAAIIIIAAAi0ByhFAAAEEEEAAAQQQQAABBBBIqTyZwORsAlvvZ/wAuLOHbCjGVmjdX57TWtnccfyUr5ZqLJ9D+W+Ez19Lw3o6sx2K0LSaHer7ibrqor5V6Naa3/OeqmxO1J6rWDY2ls/bSm/9u0uXhuLWbP2ktS6Vrz8bIyKAAAIIIIAAAggggMC4AC0QQAABBBBAAAEEEEAAgSCgD+wVoSjNOaiI/cj/msD4AfACkfgYTsm3pir7ttrtrbxct67nrZHWUwVkq4jtdR0j1m2Zj3MuyW+5RsZGAAEEEEAAAQQQQAABBBDYkwBrQV8NKu8AABAASURBVAABBBBAAAEEEEBgTKB24jDWh/pfFWgfAOs/KlD8qgz7Pq7Agud2Qdf1vRgRAQQQQAABBBBAAAEEEEAAAQTOL8AOEUAAAQQQQACBXkAnFDH6Qt4QeEugfQBsw/l/S2BZXm8IxF9Tz78xDF1mCPgzq3RGt/vfUt73mdu578QbAusKMBoCCCCAAAIIIIAAAggggAACCJxfgB0igAACCCCQ7icUfpKkFBcElgk8DoD1PMVYNu72veNaa/mlK6iN6WVTxtYhYium9KfN5wXsfnUKm1m32pLHSwUxHjXHzNk+n/6pgHh9zB2xagTOJMBeEEAAAQQQQAABBBBAAAEEEEDg/ALsEAEEEAgC8QAi5kMTsgjMEHgcAFuneAakvBXt8qW1TYmli6/NsXRM+u9fQIfAtVWWz0OtDWUIIIAAAggsE6A3AggggAACCCCAAAIIIIAAAgicX4AdItAS4PC3JUP5PIGnA+Cnrv6MPRVygcD5BbKe/bNvU3tUnH2f7A8BBBBAAIEjCbBWBBBAAAEEEEAAAQQQQAABBBA4vwA7ROADAu0D4A9MvvcpdD5Wxt7XzPqWCcRv+S4bid4IIIAAAggggAACCEwXoCUCCCCAAAIIIIAAAggggAAC6wqUJ1xzr9ddDaNdBT71/pcudsMVnaUxkl338amlbDSPb2NuGk8Cy7yW6uMpf+LIOaec23Gqrcd76nlPt9qo2RpwqkXOOXX2uzkUaeSns9/pPspxvHwkHRmeagQQQAABBBBAAAEEEFguwAgIIIAAAggggAACCCCAwEYCfsgxN91oOQz7MYG/bFN5WPZUL9/X3PT7CKzg0wL+jMR5vczTWPepvM9dS+euoRxjbn/aI4AAAggggAACCCCAAAIIrC3AeAgggAACCCCAAAIIIIDA+gIf/yuga/+NwfrbYkQEFgjoIX2zu7qWMXsoOiCAAAIIIIAAAggggAACCCCAwPkF2CECCCCAAAIIIPAiEL/K9VJJAQKTBT52AOyHYv3KeH57Bt72J/Duoznn+fa2Sj8toDk9Pj03800ToBUCCCCAAAIIIIAAAggggAACCJxfgB0igAACCCDwKhBPKDz/2ooSBKYIfOwAuF+MPa+dwi50CGVJ/1Je0V/s5U0LGoq9rJN17EdAz7bCVqRHx5L+pbyiv/A3a5eGwtu9m2rCEJrqPtTTxb2UDAIIfF+AFSCAAAIIIIAAAggggAACCCCAwPkF2CECCCBQEeCD+woKRQsEPnsA7AuNz7HyCq/bQarlTIkdLJUl7FBA/5HDfVn+IN0LPptpTt+s+Oz6mA0BBBBAwAVIEUAAAQQQQAABBBBAAAEEEEDg/ALsEIGagH9gr7RWTxkC8wW+cwCsbybOXys9EEAAAQQQQAABBBA4nwA7QgABBBBAAAEEEEAAAQQQQACB8wtM2qEOgRWTGtMIgabAxw+A9dh6NFe1sELny1Ni4TR0/1GB2rO1Vwqtda9rY10IIIAAAggggAACKWGAAAIIIIAAAggggAACCCDwSwL61L4V0UEnafGa/NEFPr3+8QPgbA/ZUHT2oA5F3JE1TQqVKVVc7E0xNMZQncaqhS07DUWtzyfLbNu9RS395DpG5urMfihGup+3uvZs3Xab7Z4qnu7vre6eWBvVd/bsV8Pck+LeoZ5p3hsbvLOo9rrNreqcc8q5HdX+FCKAAAIIIIAAAggggMAaAoyBAAIIIIAAAggggAACPykQPqTXB/Uv8ZMobHplgfED4JUmzDaOwpL7S9cx7hU/kol7v+Z/ZOMn3ma8j5731Lft12Opt18zjXOuOS5jIYAAAggggAACCCCAAAIIzBGgLQIIIIAAAggggAACCCCwncDHDoBrW/D/xqFW926Zxny375R+Gt9jSnvaIDBZgIYIIIAAAggggAACCCCAAAIIIHB+AXaIAAIIIIAAAj8qEE+XPO9pJKmVxXryCIwLfOwA+OVx9a8ijq9xUoun8TX2pF7TG72MrzkU04d4aeljxvSlEQU/JxCfh6H8z8GcfMNsDwEEEEAAAQQQQAABBBBAAAEEzi/ADhFAAAEEflEgftIf9x/Ly3xsRx6B+QILD4DtBLQrY2AR3tSa6FG25OlvNtf1oqiMfx9PE8a4V8zIFOP7cDNGeDS1sVIrHq3I7VXAb34rXbru1rPh5UvHpz8CCOxJgLUggAACCCCAAAIIIIAAAggggMD5BdghAgj8tEDtMCGC1OpVFtuQR2C6wIIDYD+JqqUjC1AXb2J5nSH75SqpjVkbR8Uxam0mla0yyKSZaLRDgXj7h/I7XDpLQgABBBDYnQALQgABBBBAAAEEEEAAAQQQQACB8wuwQwRcQIe6Cr9upVPatPpSjkBKCw6AF/Bt/dx+YnzNoVjAQFcEEEAAAQQQQACBHxZg6wgggAACCCCAAAIIIIAAAgggcH4BdojAFwQWHADr9LMV7Z1kq/Kw7OovH1vp6oPbgBq3DCvmhcBkgdZvjZdPHoiGCCCAAAIIIIAAAocVYOEIIIAAAggggAACCCCAAAJnFPBP+ss07tVPmWIZ+bMKfGtf4wfAnT2kzbiklK3+KdLzT+x76VKnsDKlyfLe9blTuMr2izAUoWmypfShMs97qrKlURvLy76VLt3TSP+cc8q5HZ3u5UCMDP+71dm2PhS35ymnxv9u96R/3m9tq3mbZuil38MlMTQ2dQgggAACCCCAAAIIIFAVoBABBBBAAAEEEEAAAQROLVB+aB83m8OF8kMRmpJFYKbA+AHwzAFbzeMjrDbx2vMqfzdqY3iZp++OrX5DY3jd+2myY775kfg5tYCep7ENqs1YtMYY6zdW3xqXcgQQQAABBBBAAAEEEEAAgZYA5QgggAACCCCAAAK/KzD2qXut/ne12PkygY8dAMdl6lu/8Xr1vP7jitUHDQNqfI9QTBaBMQE9Ni9tKEAAAQQQQAABBBBAAAEEEEAAgfMLsEMEEEAAAQQQQAABBD4k8PED4PjfL2yxx0+O73NtsQ/GPJeADn4V/a704PSZbd40z5TYZnZGnStAewQQQAABBBBAAAEEEEAAAQQQOL8AO0QAAQQQQCA9/TuOeCCwrcDHD4C33Q6jI7BjATv47RS2RB3QWvJ4qSDGo+a9nM0z+PeKvzcqvRBAYF0BRkMAAQQQQAABBBBAAAEEEEAAgfMLsEMEEPg5gfID+ggQDwKUj3XkEVhPgAPg9SwZCYFJAjoErjUc+r+EWnvKEEAAAQSOLMDaEUAAAQQQQAABBBBAAAEEEEDg/ALs8PcEyk/6/bqU4PC3FOF6XQEOgNf1ZDQERgUyf66PGtEAAQQQQACBUwuwOQQQQAABBBBAAAEEEEAAAQQQOL8AO0TgiwIcAH8Rn6l/T8D/Wx+lv7d7dowAAggggAACCCCAAAIIIIAAAggggAACCCCAwJ4F9A2uLWLPe2ZtWwi8N+bUZ2989P0fAHe22SUxZjA29lj/o9Yba2pF2FNnPkORc045t2Oor+rCVOfPurd26nlPVVYL809DYfZ2A1KMnO1+pGtMuceJHwQQQAABBBBAAAEEEPiEAHMggAACCCCAAAIIIIDAIQT8g/t3U9+k9/drpdnePCzLC4EXAX9uWulLh2rB/g+Aq8s+S+F39+F/xMT0uys67+xuHHfoZZ7GurXyPnYtXWsOxkEAAQQQQAABBBBAAAEEEBgToB4BBBBAAAEEEEAAAT6p5xn4nMB5D4D9YPxzlpNm8mXFdFLHW6N3+926k+xBQDdR63gj1DXGG0Ms6vLNuRctnM4IIIAAAggggAACCCCAAAIIfEuAeRFAAAEEEEDgIAL+CfjS5a41ztJ10P+XBc57AJz8v6TYx+19+nX3pSmduLyl/WvT+JgxrbWjbD0B3XKPOaP6Per7+ABK+4J5bz7WWBpH9bZ9meb16At4e0eAPggggAACCCCAAAIIIIAAAgggcH4BdogAAgggcAQB/wRc6ZL1qr/HknHoi8CQgD9jQ2lK5zkA7veZU+puMWTzrbrb0vqlhjWU16HqOVv0n9zveZTrlY11PyMv89cWvO9NwO5T/3jbunTvLXn/ZWM177/qaiNbeZxfa1DUmlKGAAKDAlQigAACCCCAAAIIIIAAAggggMD5BdghAggcSkCfdscoF28fkDc/VI9t4xjKxzryCEwRmPKs6dlqxXWO8xwAV3/xrpvc3bvunS9KeYVfT0nV3mNKe9qcSkCHsPcNfeE50Pwe93WQQQABBBCYKEAzBBBAAAEEEEAAAQQQQAABBBA4vwA7PK6ADtXK1fsH8UNp2ac2TtmGawRKgaFnzOvKPvXrEx0A1zeY+oPhtK+fNX7vNYZiXztjNQgggAACCCCAAAItAcoRQAABBBBAAAEEEEAAAQQQQOD8AuwQgR0InOgAWKehZexAuFiCn88rLarul+UudH2vDBmNoQhFZE8goPtdxje25Wv4xtzMiQACCCCAAAIInE2A/SCAAAIIIIAAAggggAACCOxBwD/5LtOhtZVta9dD/an7JYHv7/X6fJ7nAFgnodk2VUZ3Samz8lZ88k7YMpJCcyqNobIY/X6sIKZ22b/Ur898/60z16HIOaec2zHUV3Xf3+GXVpBt3jKsSC9/xPtnSc+CQhVzQn0UrT63uXO2jEXO+XEfk+Vv0epOOQIIIIAAAggggAACCNwFyCCAAAIIIIAAAggggMCuBPTheIy4uBwvQr7W3stCM/vsPN0j8YPABgKtZzRO1aXzHADHfe0wr9uhuC7t+q7rGNfS4fe57YdHo/ZoAn7/tW7llc4N9VPM7Ud7BBBAAAEEEEAAAQQQQACBuQK0RwABBBBAAAEEEDiOgD4593hn1d43pu+MQx8EWgLTn63tDoBr/+FDa72/Vi6bpXvWGIql49D/8wIfnLF8RHTtMbiMCY30x8zgGEOVE8Yf6k4dAggggAACCCCAAAIIIIAAArsXYIEIIIAAAgggcFIBPuA+6Y3d+bb8ufN0aLmZbwCnDX6cvpZuMB1DIvAsoJNZj1uNP4v9pdcp7Qvmv6mrx/zev92D3SOAAAIIIIAAAggggAACCCCAwPkF2CECCCCAwLsC/mn2lmlrbXHOWpux+lofyhBYKhCfO88PjXk9vVnvG8A+p6dDc/9C3dU33f+q9/I6jfy4Yysd6U71wQVa993La9uzZ6xTWJ2aWdK/7nnVKaxUZR52mZ7+PWFVWLuXZ7dvmPriNPdHY8aY25/2CJxDgF0ggAACCCCAAAIIIIAAAggggMD5BdghAggsFogfJq+d98XFD8G9TKnmU9oK1cdotaMcgTUF4jMX8z7H6/O83gGwz0G6WCDepqH84okYYJcCQ/c81rUWr1/9e12lQ39IbOVK7+0sY0Wjh7veRql14YUAAgggMFmAhggggAACCCCAAAIIIIAAAgggcH4BdngMAX3CXcbclT99Ej+3M+0ReFNAz52HD1E+y7pOH/groMt1+HpIEUBgE4E8Mmq230kARkLBAAAQAElEQVSPZlNr038ruNlgpYpPzbPSchkGAQQQQACBtwTohAACCCCAAAIIIIAAAggggAAC5xdghwhsLqATII+hyfIHDoATPwgg8CkB/7VXWptT5WWU7by+LNe1n9cq1TWBAAIIIIAAAgggMCxALQIIIIAAAggggAACCCCAwFoC+mS6jHfGLsfQ9Tvj0AeBh8D2OT+9iWl71vZfAa3nvRVxPG8Ty2Le1xHLjpTvbIND0dqLdeu/QdlKW/3WLm/N7+Vrz1eM15ndUBTNXy6H+q5R9zLh0QrMN1n0FpcudQpdK7WoPoNxj2PPgdcrvfUL2VvJQKLGilaTo//50NoX5QgggAACCCCAAAIIpIQBAggggAACCCCAAAIIvCXgHxx7GgfRB84esXxu3sdQGvtqznhd5lXvUdZxjcBWAnrmamO3yju+AVzjWlom7nqkFMvTh37inDH/oemZ5gMCfl/jVF4W01jvea/3a09V7nlSBBBAAAEEEEAAAQQQQACBOQK0RQABBBBAAAEEEHhPQJ9M1+K90eb1ivPWesZ6z9faUYbAmgL+rCmN4+raI5Zf8+1vAF/r9/uu/yhD8e0VdraIGBuvx2a7f6lzcCpvONhoQeXW4y9Y2m67fmphujdDc6neY6hdo05/nDSqHsULxn8MQg4BBBBAAAEEEEAAAQQQQACBAwqwZAQQQAABBBD4gMCkT6o/sA6mQOCTAnruPcp5/WDmmh73ALjc18mvr7frtkm/t0pvRbVE1YpaHWXHFfBnoZaO7UrPQxljfWJ97BvLyY8L0AIBBBBAAAEEEEAAAQQQQAABBM4vwA4RQAABBJYK1D75Vlkcl0+qowb5MwnoWW9F3Kf/Dqis3r59AOx9a6nG+3SU6//0/HuYz+5Fp7C1RA67TPevBXtFX7jim4/r6YpDM9QbAvYcPP194uX1G0OOdhm6917n6ehgNEDgpwTYLAIIIIAAAggggAACCCCAAAIInF+AHSKAwGoC/kGzp3FgfRger8kjcDYBf+5baW2/r23bB8C1/pTtQ0B/vnmEFXmRp6FqlayP6+kqgzIIAggggAACpxZgcwgggAACCCCAAAIIIIAAAgggcH4BdvgZAT+dUPqZGZkFgWMJPA6C2wfA3mbvO9vbOjtb0Jx4x9emuH/jt9Xf27Tq1yr/1DxrrZdxlgv4PVfaGk11ilY95QgggAACCPyCAHtEAAEEEEAAAQQQQAABBBBAAIHzC7BDBHYo0D4A3uFiWVKq/q2/6Us/+m9sFF+anmk3EtC5rcdGUzAsAggggAACCCBwegE2iAACCCCAAAIIIIAAAgggsJWATiYUW43PuAhMF3hu6acrY+lzr3lXtbFfR/jrukvq42JpjFv5/ZumtfFU9jrmvBKN0dkvajVsqL7e0tbLuvanoq36vZfP+bbwpUudwvp0t7jfn3KfU13cdywtxy+vW/3LdlyvI9Dy9vKls9yeH3vi7BGrvN+ev/55vD2TycruYb2SIpYVeT3DS5dJfwQQQAABBBBAAAEEdijAkhBAAAEEEEAAAQQQQGCRwO0D6v7wp5ZfNDidEdhYwA9qWunY9Hrmx9rEsWNb9b3G0zeAr0Xp6Vcqbf5TmzWWbb6AD0ywfIohEa+bO4v3m5q2xm/1b7WnfJlAy7ssXzbLeO9Pzze+IloggAACCCCAAAIIIIAAAt8WYH4EEEAAAQQQQACBZQLlJ8+t62Wz0BuBfQrE533uCmPfnP70Jb0+0od/+sNpLaact6+wQk8ty+tJIBuNx1MFF/sUYFUIIIAAAggggAACCCCAAAIIIHB+AXaIAAIIIIAAAgggsKGAHY71B5ox3XC6jw8d96X8sgX86QjWQ0NpSA9dvxU+oNLmAKr0UCOfNaYqr4R3U1qpPnORtlxGfb/eql5LKQIIfEaAWRBAAAEEEEAAAQQQQAABBBBA4PwC7BABBBBAAAEEthKI54Yxv9V8Q+PG+Vv5of61uto4tXbzyp7+Cuh7V50d2oWmtGT6y/r1/5Sv9VBfD7vs/znQ1FfeGvWF5Zv3uFiFh8rsUq9bV5XEUBUhAQO6/wXeuiYQeFMg/oLV8m8OSzcEfkyA7SKAAAIIIIAAAggggAACCCCAwPkF2CECCCCAwOYC5UGFJoxluv5UxHnLvK8hnteVeW8T03Icv45t5uXrB8Aaw9ej/Myon/P6gDGtDeybiulzu/r4z21+7yq6ev73FNjxcgF/esbS5TMxAgIIIHBmAfaGAAIIIIAAAggggAACCCCAAALnF2CHCCDwWQGdHcYZy+tY96382OmK6ltr0348Wm2mlf8lH0fptD7TWtl42aLZWHWKZgMq1hEYepDWmYFREEAAAQQQQAABBIIAWQQQQAABBBBAAAEEEEAAAQQQOL8AO0RgdQGd6XksG7z9DeC3x9Wp7iVlO1metkS193h7UjquKOB3YyxdcUqGWlFg7L55/btTev+x9N3x6YcAAggggAACCBxZgLUjgAACCCCAAAIIIIAAAggggMC7Aq2Th3fH265fe+S4h3ar1xo/VY3pa6upJX92UpvukW4/YW1dd0mps4IQneVf42LNrpEu17Szvp3yCsunGMnapP9S0teE+0jpug7bWC4jpb4uXX/65rYkT+2s2dZodVY2O2/ddv16sShs+sVbWZ/W3oRSKx8p05BDMdKd6i8LDN071S1dnsYYCh9/4PnNWQN4Q1IEEEAAAQQQQAABBA4vwAYQQAABBBBAAAEEEEDgowL6jLkVH10Ik60qoHOtGHHw2v2O9Z/Iaw1j82j9Y21i/ZQxY/vx/F/ZRFM8x/NV6k9iW2XPten2461vlyOJWmtZHrp+dNFVjEfNHnOfWBMan1BmDgQQQAABBBBAAAEEEEAAAQTaAtQggAACCCCAAAIIfFYgno208p9dEbNtLdC6zyrfem4fX3N5eNnS1MdTunSsR3+dsj6uXnLvTmb9dLit6Me06z7lbV0BXNf1XHm0Lwx3/5XbaO6tx99o2QyLAAIIIIAAAggggAACCCCAwHYCjIwAAggggAACCCCwAwGdYJSx5rK2HNvXqXM/hV+/m+Y0cACsCTzSjB/vk2/fFc7W18OyvFYScFOl84YsH9Hyet5otN6DgN/Dfi3zH4m+29DbquNrfR5Dkx68juUjgAACCCCAAAIIIIAAAggggMD5BdghAggggAACCHxbwE8wyrS2rrJN6zr2rbWJ9XPytbG8LI6jQ5R4PSevvrk8AL4Wpv7oNs3/6ax/bZ3zR6JHVcB8+3ujtNpgeqGGGAq/j610+ky0/JSA3c/mr2B5H99Z09Lxi/6+pHeWQh8Edi7A8hBAAAEEEEAAAQQQQAABBBBA4PwC7BABBBBAYBMBO0y4n4XV8rVJ/cTBU7XxvFJde+h6KLxdTFvtY5up+dZYXj51nNguOl3LwzeAY6Xnr43Kd699TrPdDo9k+cTPqgLZRivDijZ8lbOV1xtOzdALBHQIXOu+1v1bOr7/Eaa0tk7KEEAAgWMLsHoEEEAAAQQQQAABBBBAAAEEEDi/ADtEAIFtBMqTjNZ1a/by5KG8bvWbWq7xPKb22bpdzSiV3wAOi1i0/mwDeViW1/oCi+7P+sthxP0IZD0b+1nOdSX64+Ca4x0BBBBAAIHzCrAzBBBAAAEEEEAAAQQQQAABBBA4vwA7ROAAAuEbwGutVic9ZcwZW6dXF+vgoWu75IUAAqMC8TdvtHGjgX7jymg0rRbHvt6gVuZ1pAgggAACCCCAwBkE2AMCCCCAAAIIIIAAAggggAACCGwtEE8bYn7NeeO4nn+Mv7+crzGmSd8AzrZWhSXxpSJFLNsg3126dI2Lpa+Rkha8wcRTh9T0QzF1nFa7bMhD0fezNn0a3lSkCEWzskN7Ut2swQYaa6wlMTD0GlVdZ8/fglhjDauN4c4a0POeqmxO6Nkq49Zf3zBW6Fczp9v/wjOcs5X9XcOqUx/pzd9kX38rtXF5IYAAAggggAACCCDwZQGmRwABBBBAAAEEEEAAAQQQ+JhAeWAQJ852UYYVPb1U/1RQuYhzxGr1nRqxX8yP9Y9tp+Zf1/uX+tMZnyx99Cfb3M+RrOQR6bA/ay4822Aell3h5aONpUunGht/rH7p/L/U3y3jnr3M01j3bj6Opfy749APAQQQQAABBBBAAAEEEDiHALtAAAEEEEAAAQQQQACBfQjo1KIVvsJY72VT09h3ar4c+91+5ThD19fDYDsAHmr0rboS4AvruPp8YWKmPLzAtzegZ/fba1g6v/agWDoO/RFAAAEEEEAAAQQQQAABBBDYSoBxEUAAAQQQQAABBA4koEOHGHtbelyb8kvW1+mvgF4ywBZ9y8NfXa88j4b0WHlohkPgmwL+WCttrUN/bAxFqx/l0wRohQACCCCAAAIIIIAAAggggAAC5xdghwgggAACCCCwhcDQ6YXXzZ3X+8V07hhT28c5hvJxvFq7WP9efmffAH49tuq6S1K8t72ilw3fKaw4ctrl9R8ofSnsa3hD4HwC9nvw9Petl9fxd6GWHxMp+1h7TWFJ/VVpX29IKQK7FmBxCCCAAAIIIIAAAggggAACCCBwfgF2iAACCCCwqUB5YBCvfWKdOLTC28Q0jhHzsc1a+Th+LV+bp9ZOZbW208p2dAAcb9S0xb/bqj8EtumUvjsG/RA4u4D9igyeEc/ZfxxrTj/aIoAAAscRYKUIIIAAAggggAACCCCAAAIIIHB+AXaIAALfF4gnDq18a5U6VPVotflmua9N6bJ17OgAOG7Eb1gsWy+fzc2jOaq1SYpmAyoQQGCywNzfJbVXTJ6AhggggAACCHxRgKkRQAABBBBAAAEEEEAAAQQQQOD8AuzwBAJ+/qj0BNsZ2MIOD4CFHmNg9W9UxZE9/8YwH+yiU7Alsf5Sp65m/ZkZEQEEEEAAAQQQQACBfQmwGgQQQAABBBBAAAEEEEAAAQQQ+KRAPKWaM6+fCsZ0ev/XlnEdMf/a8rkktvX8c4s1rnZ4AFxsS39Ps0V36VI1OsOZEJ21ee1/sTFv0V2SXTwiWbnF4N+Bq2ekWO7sS1tXGo1ibeVam9dmM3tBEzto70MxcZi9N8s5p5zbsff1N9enR2Momh2LioFnt/+dS/Z762FtVRafd30T36qLQe0yTwxrxgsBBBBAAAEEEEAAgS8JMC0CCCCAAAIIIIAAAggggMDqAjogGBtUBxxjbWL9lDHL9uoTI9Z7XuuI4eVjaavP2Hxj4z7qd30AnNO0/yVrNxY+0mu7R0la/MMACOxfINsSp4Q1W/1Vzrv6BAyIAAIIIIAAAggggAACCHxEgEkQQAABBBBAAAEEEEBgfYF4irDW6HPHjO3L/Fprqo1TzqXrWrtpZZUD4Hjq7Plpgx2jle/J02Osei+rlNpe1rK7dbCg/su8ekYUcCCAAAIIIIAAAggggAACCCBwSgE2hQACCCCAAAIbCeiT5TI2mophdygw596/eziqfoodbn/lJYUDj/DPcAAAEABJREFU4BJW1xebTunUsOa7fV33kO2I6hGp/+5w+skfPeCKaZu/6t3aTu926/Cc+Fhj6XMvrvYs4PeyX6OeD4++4Dfe2CUCCCCAAAIIIIAAAggggAACCJxfgB0igAACCGwh4J8wl+kWczHm/gTK+67roVX6AYTSsp36tiK2rfX1+lZ/lXub/afhAFiL1eLL0CHwf1ZZhspjW2uy+1dcb8zvfuErLVAPtMcbQ1rXTmFdpWfJ46WCGI+aes7G6U/fW2m9F6V7FrB7GZ8Pfxz2vGTWhsBKAgyDAAIIIIAAAggggAACCCCAAALnF2CHCCCwqYB/ouypJvO8Ul0T5xXQPa6F79gOIO6HSl7WSmvjxLJWv1ge23s+1u8/XxwA+4KPuRlf/Xjq+1M63vocLeIvh+ff3Jm6V7qqOEalCUU/INAfAtuDoPQHtssWEUDg5wUAQAABBBBAAAEEEEAAAQQQQACB8wuww3UEdCZTRjmy6mNZeR3ryJ9PQPfbw3dnBw73w1/Pex1pS6BxANxqfpZyf0CUnmVP7+7jDQP97r07Hf1OL5Dt+fA4/WbZIAIIIIDAbwuwewQQQAABBBBAAAEEEEAAAQQQmClgHyAnj5ldv9WceT8ooDMrjw9Oe8Kp7ADYf9GULtmh+rdiybhr9/UHJ6Zrz7HH8Wr3Zv46f01tvtBv94jPh+d/W4TdI4AAAggggMBZBdgXAggggAACCCCAAAIIIIDAVIF4PhH7tMpjG+VjuzKvemI/AuX9aV3XVuynCjGttfOyOWN7H6XeT/nxOGqLv667pGt0lnoky18j6e9xrYZt2Y3uqWW6IqzZfl56aD60GmNIrfjQEvppnu7HxW5qEf0i+5bjb74ftfS8pyqbE96vlfpYrXov93ak3xeo3RMva6XfXzUrQAABBBBAAAEEEEBgrgDtEUAAAQQQQAABBBBAYLaAPiSudSrLW+c4aldGbTzKvi9Q3qfyurbC1n1vlZdj+nVt7N8s+3vdtjCnxmvv/ZbEPa29yvOP53pxp17maawbynv7penQHNR9VsDvZW1Wr6ultfaUIYAAAggggAACCCCAAAL7FWBlCCCAAAIIIIAAAu8L+CGd0too8VPkWj1l5xRo3fdW+TkV1t5V5QD4NoV+/xS3y3Ml/tCca1dv7ca/ITyn82mfizkIoS3ZZwE9Hx7PNetdbT3+eitlJAQQQAABBBBAAAEEEEAAgbMIsA8EEEAAAQQQWEFAH+6uMAxDnFTAz++UnnSLH9pW+wA45f5/1XVkK50a1nRfr3Lh+1rd3lcT9Vpr1R/fU6LVn/LjCsTnw/Ozd+Mdlc7u/PkOzIgAAggggAACCCCAAAIIIIAAAucXYIcIIIAAAlMFWqcDU/vTbt8Crfsby8d2ENvGfOynAwJFLFsrr3EVa423z3EeB8C9sW3Y/73f2nq92ur65hNTa3a+1xCAdmtWdoKeqpF+4Gdo/6r7AQK2OFPAnov+jx/rFn+97DL1/1T1S2FfwxsC3xRgbgQQQAABBBBAAAEEEEAAAQQQOL8AO0QAgdkC8cNc5eMA9kFwvCR/QAHd01b4dnSfa+H1rf4q9zZrpnEta46737EeB8B2UpmLaC47W83UsKa8EEAAgakC+uPdY2of2iGAAAKfF2BGBBBAAAEEEEAAAQQQQAABBBA4vwA7XFcgHiytOzKj7Ukg3uda/tNr3cMaPr3nlMIBcDH5/QQmFxV26XVTUmvOCwEEEJgrUPmT53UI/zPotYYSBBBAAAEEthNgZAQQQAABBBBAAAEEEEAAAQQQOL8AOzy5wKRTiMMatA+A+y1p8x59QfKr6amf0NTS65i8I4DAcQRqv8m1staOYttWm/jnS6sN5QgggAACCCCAwDcEmBMBBBBAAAEEEEAAAQQQQGCpgH8CvHSc+GlzLb90fPp/R6B2L8uyOSsr++p6vP/RW/ylzn7RFOVOrLg/7e0MwsJeqbukidGlzjo84mLXRVysjUU57WGu3ae2YCNLHrX6KWXev5ZO6T+3jd0vu0l2g23COfnWPDbM3aCWb/WbW14be07ZyHyPZ9ieV3OZez0y/HGr/flvpb6zbA2KyDmn/HeN/s+YbI0VlugVsrq8hgqH4tqKdwQQQAABBBBAAAEEthRgbAQQQAABBBBAAAEEEJgkMPRhruomDTKxUetAYGJ3mr0hoHs4FGNDTunbuq8qHxu/Vq9+tai1PUeZjmHsDCb30d7StV7vyVpOi/QDP2yxJpCtcEpYs0WvKXMMtVk0OZ03EYj3a5MJGBQBBBBAAAEEEEAAAQQQeEuATggggAACCCCAAALTBOKnvEP5aaPRam8CQ/c01rXWHdu08q2+lM8RGPkroOcMVbT1g/SimEsETiPwgxvRr/VHtq2JFB+ZjEkQQAABBBBAAAEEEEAAAQQQGBCgCgEEEEAAAQRWEtCHvjFWGpZhJgpEe89P7EqzwwnMPgBuncfXyoc1/OEaSodHoPacAkNPRKw75+73uSt371enX/Y+89tv7B4BBBBAAAEEEEAAAQQQQAABBM4vwA4RQAABBNYQ8E+YY7rGuIwxTSC6x/y03vNaxfHfzc+bkdZ1gdkHwPVhaqU6JbLQvy/8EtbeqlIeuvnW5syvsa33PgZQS6349K/avmPZ6QF2uEHz73+VbWl6fC15vFQQ41FTz8W2tXy91/TS2pheNn0UWiLQEqAcAQQQQAABBBBAAAEEEEAAAQTOL8AOEUBgVQH/gLZMV52EwZoCNfdY1uz4RkUcd27ep7MDidQKb0M6JLDRAXDrpsTyoWVRhwACexXQIXBtbfG3W/laG8oQQACB4wuwAwQQQAABBBBAAAEEEEAAAQQQOL8AO9xOIB4IbjcLI7cE5B/ryutY9628ThjG4ltrO868Gx0AHweAlSKAwDyB/ov787rMax3/XJ/Xk9YIIIAAAghsK8DoCCCAAAIIIIAAAggggAACCCCwUOAAHwAv3CHdEdiDAAfAe7gLrOEtAf13KYq3OtPpLQH+r/ktNjohgAACCCCAwAkE2AICCCCAAAIIIIAAAggggMBSgfgJs+eXjkn/ZwGdmtTiudW+r2rrr5Vts4uzjPq9A2D9PbIW3SWlGMnKrmHEup+WbPvyP2TqaXfpbH2tuKQuLr7Iq667WJtaeNva5rRvj1r9nDIfp5XOGavWtrOBh6LWZ0qZDZsUrbZ+u1r1lK8voPuh0MhKY6isFkPPRqjrLG+/ZXbL7V35W9SGnFQ29HxMWfekSWiEAAIIIIAAAggg8CMCbBMBBBBAAAEEEEAAAQQWC+hD28WDMMAkgfghuPKxk+5DGbF+jbzGXzqO1j0UY+NrDWWM9TlX/ZcOgJ/Rc3r8L1n+EWnjn2zjtyPbWuoRS22Ixitb+VBYNa+KgJtVqij6kkDtnniZp19aGtMigAACCCCAAAIIIIAAAhsKMDQCCCCAAAIIIIDAcgH/FFnp8tEY4V0B+bfi3THLfnH8su5T13ENZf5Ta/j+PKsfAMfz+Pe2F0fw/HsjbdPL1+TpNrMsHnXny2vtz5ettNWmL1cDRX/x4bdfn26Bu7qWsQmnT7LJ4AyKAAIIIIAAAggggAACCCDwEwJsEgEEEEAAgdMJ+AenMY2bjOWej/Vr5P1Abo2xGGNfAv7MeLqv1f3aalY7AH7ndsZf8+76l7+av42UQ1jJPl62JltjeoqNVuYwSjeaYm/Dum6/Lu3boy+ov01oUu9I6dsCbq50ziDv3N8543+yLXMhgAACCCCAAAIIIIAAAggggMD5BdghAgggcC4B/4S2TH2XZblfe/1aqT5ZjrHWuL80jt+boXSJx9C4sS7OEcs9H+s/nfc11NJPr+V78612AOxbWMRpB7+dwg5ZrwfCOm6NI/os30rjWmJ+pfXYn3v9P4Fsw80ePXZQ3sY43Gto/9pTjMNtjgWn4v66iG5rn1dG0V/MfFO/GDO70xyBiQI0QwABBBBAAAEEEEAAAQQQQACB8wuwQwROKhA/QFVe21TairJe18Q+BFr3TOW+QvtAXh/KV8PbtFKNMxS1fq32tbafKKut5xPz7meO1Q+AtbX+ENOeLaW69rCip0fNy19SOwS+N+wrdaP6jL0pX4YV319lna7vlZbRdRlWPOsV+8/qOKmx3DwmdThbo/ighL3FYuVD1eTstndu8jJ+uqGe7TuAbqTCCm6J5XghgAACexRgTQgggAACCCCAAAIIIIAAAgggcH6BX9ihPiWP+5x7HfuS36eAPm0fi61WrufJY6s5GHeKwCYHwP35rd1fpc1FWH1S1Bqo3KNW33ccauB1SmsDqNyjVv/dMrl5vL2S/W5vfEu+dqWt1qpTtOqHyuOfe0PtqNtEQM/24MC6rx6DDQcql/YfGJoqBBBAAIEfFGDLCCCAAAIIIIAAAggggAACCJxGQB+Qn2Yz626E0VYQ0PPlscJwDPG2wOoHwH5bY/q6Oj+dKdN0/+Lva//YNlV+ltZXhnw6aNb4tTbrlsV9e37dGfY9mu85pmusWHdPscZYjPG+wNh9Hat/f2Z6IoAAAggggAAC7wnQCwEEEEAAAQQQQAABBBA4j8C7n8Dq0/UyzqPyWzsp72Pt+l2R+Hx5/t2xPt/vbDOufgA8GUhfA1TcD1mtpz9nzWNgNbB2zdfS+trAGlMR6/zBXSHtbGyLTnHpUjczkv4+XUVplm1t9iqL79e+HZs+DYW3eze1faWhiOP6OsbKVO97U35qvNNn6tiNdv19tf1vlTam3WdxvL+e9/TdFbf6+70eS9+dl34IIIAAAggggAACvyDAHhFAAAEEEEAAAQQQOJGAPiydsp1WO/8wVumUcWiznYDu0VCMzax72ArvO3d8tfe+n0g1XxmfmPc4c6x2AOzMta0P1Xn7RxvP1VK1jg+lrstYWl+OF6+Vr61reVm2k1lFsrQMlbeibPt6nQ7xk22VCkteXipXvFS8UTD2dLwxJF0mCOj+KWJTXceIdeQRQAABBBBAAAEEEEAAge8KMDsCCCCAAAIIIHAmgamfxE5tdyabo+0l3qOh/JJ9DY3rdXF8L1May7fKa55WbDXn8cZd7QD4s1vXMZ7PqLxHLIv5oXpv56m39dTLj5L6uj3d+bo7W6ciLtOK7t9KjuVr5fXnwjtjzenje5jT51fayqaxV1V5NJpQjAACCCCAAAIIIIAAAggggMC2AoyOAAIIIIAAAggcUsA/XY/ppzeiAxjFp+dlvlJgtQNgf5yuE/jVUHpt6e/e0q/T/QTQa5Q+ap9zQ3VqOVbvbdQuhso/G/q1KGPaCuK6La+/XlsDTeu8m1ZachlzF2e7f3l65o5B+20E4r2NM/g968tajfrK770xMwIIIIAAAggggAACCCCAAAIInF+AHSKAAALnFvAPX5fu0j/RHUqXzkH/6QKt+zB9hOktW3OpPI6iZy1er5nXXK1Yc55jj7XaAbAz9OR2X7v+ALK/ssO4ro/Hoa63tobFX3nc5WxtvayktPwAABAASURBVGXs532Uqp/S6/jeWiXXmFp/bf14L8fz60eLfed8vRcj8bAyewVUq9vhLvQtYMVaS9MjUIaPLQ/Pr5VqzBhrjftL49j96hS2ZygNgdeeBFgLAggggAACCCCAAAIIIIAAAgicX4AdIvBDAvZBbHE2kyZfp9tP/BS3zN+akHxQoHYPYllcytj9j21r+ThuLV/rs3bZt+Zdex/bjbf6AbCWKnalffhz1F/EN69opF4cu/R5r1CqAs2mUF6hcg9dq06hvMLrlOq6FmrvUavfc5mvO6Z7Xu9n16a77rH2zD6up2uP/yvj9YfAhqj0V/bMPhFAYM8CrA0BBBBAAAEEEEAAAQQQQAABBM4v8Es7tA9fJx/2ttr+ktfR9qqzobjm8rp1T8vyOAb5IwpscgCsx2Qxhp5JxehAmk3Raqg6Ra2+Ve5tx+q93V5TrV+x1/V9cV16thRbL0FzKLae50Tj+18eoPRE22IrCCCAAAJHFGDNCCCAAAIIIIAAAggggAACCCBwfgF2iMAJBVY/ANZxow5ulL7jpX5ltMcZazlW7yPrhE7h10pjX13vKbTWWsQ1av26vUpjOXkE9iugp7WM/a6WlSGAAAIIIIDAmQXYGwIIIIAAAggggAACCCCAwLsC8fzi3THO2i/aDOVb+2/1abWfW94aP5bPHXPf7fe1uug8lB9f9V936dJQjA/RaKG/vzXGy18pUO/3WEuydVmbOMY9r/JbWNJ+lUdJfu09Ip6XKVU7pXuO29q7/wxKcbFUYeX2Sp29dbouYs9bWnNttv00FGvN5XO0xtOjpGjVj5TnnFPO7RjpfqzqMct3duNjttJ3xqQPAggggAACCCCAwNkF2B8CCCCAAAIIIIAAAggMCuTB2mulPpS95ngvBWQzFGX78rrsG+t1b8qI9VPy5fjx2vuXc8Rrb/Pbadef05ldJe3rmjzWZ4UDLn1FtDnFnAq/tdc+16ucnv+X7Po50v0nW05hib2UGwtrNvh6t3/s5xMcKT36+pdbR4Gh/PKZriP4HNcr3t8RwPAdNfoggAACCCCAAAIIIIDA+gKMiAACCCCAAAIIIDAs4J/mKh1uSe2nBXRPWrHmWlpzxPI152OsdwRWOwB+Z3L6IHAIARa5PwH/D2D2tzJWhAACCCCAAAIIIIAAAgggcFQB1o0AAggggAACIwL+waynI82p3pmA37eYxiV6eSybk/f+ns7pS9vlAu5+TVc/AF56vh/7K798w++OoNkV7/b/Xr/rrc2pS4pk6SO+t6r1Zu5sqDXChuG1EwG/nztZztMyuEAAAQQQQAABBBBAAAEEEEAAgfMLsEMEEEAAgSEB/wQ3pkPtqduXQLxvMe+rrJV53ZQ09vf8lH60WUfAzZ/T1Q+A11lsGKXyd2Nf/31bO9S0vdT+mdtr2fC/bXxtY2MU/0Tuo/zaP6xkZ1kdTg/FbblDTYbqbt13mwytfUrdbjf2wwuz+9b/M99GYL/a9/9wwS7tF9XeXwqtjBcC2wowOgIIIIAAAggggAACCCCAAAIInF+AHSKAwCSB+AFtzE/qTKMnAfswPA3FU+PKxVBf1VW63D9x93unNp6vpaqPoXE9Yrnna2OozOtJpwu4cyutjSTr55h8ANxd9nQg2tp0WV5DUFnZrnWttnuM1nrL8j2unTUhMCzQHwLbo6x0uCW1CCCAwJYCjI0AAggggAACCCCAAAIIIIAAAucXYIfzBeIh0/ze9LAPvwcPf72+JeX1Y2mrv+5frBu7VtvaXCqvhcbzqNVTNixQs66VtUZx+y5NOgDuD387OwBW7OoguLVBylsCXXdJilY95Qh8WyDbn08ezbVYm/4/WGo2oAIBBBBAAIEFAnRFAAEEEEAAAQQQQAABBBBAAIHzC7BDBE4rkKcdACf7yTmnnLPljvDy06Gx9Ft7GVuX139rfcw7R8DvVpnOGeNMbUuH1nVtz/oTpoxaO8oQQAABBBBAAIGtBBgXAQQQQAABBBBAAAEEEECgJaBPe1t1tXK1H4paH8rWESjdl4xajlW7XjL+d/puM2vNplb27uy1sVQWx7uesty/Adx1jwb5T5XXxvr27zV3tHftZyim7ae7pDQU00aptRpam+pqfd4o09+jWwndV0Wq1PVl6fEMvDHr+130HMZojSSiJdEad265mIZi7nhnaT9korraPv1+hjo9o33EZ0L51E36XxiKLAIIIIAAAggggAACYwLUI4AAAggggAACCCCAwOoC/sFvma4+EQO+CLh5rGh9QO9tWvU+Vi31vkrV30PXvxhXo/47tU7xlOaUc14Acx3fTi9tDOUtub8e494PgO91jYwOhRWN6q8UaxtLYmzROeVU/i9ZyWukXf1kW801sq12OJK1GI60u59sK1ojbBheOxHw+1lbzlBdrT1lCCCAAAIIIIAAAggggMB8AXoggAACCCCAAAIItAX4lLZtc6Qav49Ka+tWuUetfqzM+8Z0rA/16wk8u48eAOvQV9F/C+/SJeUVfr3ewqaO1FnDMqzodK+4x9Nt7hgbYpXfEeDR/447syKAAAIIIIAAAggggAACvyrAvhFAAAEEEEAAgVMIxA/XlT/Fpg60CZkr3l2y+pbx7lh5+r8BnL7+U27ar7dbmM8Q0+1m85HjbMp7+Zqpxp0Sa8653lhTVq42683ISJ8SiP99iuc/NXc5D9cIIIAAAggggAACCCCAAAIIIHB+AXaIAAIIHE9An35PiePtjBW/K1B7Ht4di37zBaL//N6Pv8o5jqP8O2Opz/V05U//9q8iZxWowqYK3/S9luzlXRuOoXWV1ypTaD9DoTbfjHJtcS3ak18r7+Fla6Q+ZisdmaPVTeUjXVepLvnK61UmYZC3BfQcDMXbA9MRgY8IMAkCCCCAAAIIIIAAAggggAACCJxfgB0icGCBoQ9fVXfgrbH0NwV032vx5nB0mylQ2pfd4yFWWafrWv9YpjYecaxa/tpu9K+Avjbb27s2HddUXtc2XCuLY3wyX1uLylprKPfXakc5At8X0JM8Jb6/UlaAAAII1AQoQwABBBBAAAEEEEAAAQQQQACB8wuwQwTOKqDzJI+z7nHP+5J9ub7aiUnZxq/L/vE65r19bWyVpfG/Arq7dEmR/3JSKK9QXuFTkCKAAAIIIIAAAgggcGgBFo8AAggggAACCCCAAAIIIIAAAucX+Ikd5p/Y5e9tUofAHsO73+k3gH3xZTq8mem15bit69aIrfZl+dz+rfaUI4AAAggggAACCCCAwJYCjI0AAggggAACCCCAAAIInEegPKuoXY/t9p0+Y2NSv1ygdl9UFkfW4a9HLCcvgWUh61rMHbUcI6WyRNfXUZXzuJZMef/LOaec80tbfctX4RXKK8prlQ2Ft5+f+mY8jSNovWXE+in567jZjsBjpGzlirEh1EZRvSU2xlj/l36xQ7k3Xcf6NfIa06KztVbjkrpuIJLVWVRXYkO+bK9VVh0gFFbXZoNdRsL7haHeyto0k/dSa/vWpI9One1jSTxGOmmuZh7KZGcPsv3JaYVmGfOqG4uTqrEtBBBAAAEEEEAAgWcBrhBAAAEEEEAAAQQQOJiAfbafWuFbsc9Emx9ue5uxNI6htuWcKiM+LxDvi/JxBbpH8Zr8+gIyjxFnkP81dCRx/RW0troIobMJO7iwjlZn7/7q7Pe6swuFJfbSWJb0AymdHnb82W6sYctot/5UTbmieL3WGr45TtxPmV9rXeW4reu15lt3nNZqy/K1Zi3HnXq91vyMUxfgPtRdKEUAAQQQQAABBBBAAIE5ArRFAAEEEEAAAQSOJjDlk9Gt9lSbe6u5GHe+QLw/83vTY6lA9C/zz2Or9rlEVyr1qF3rWNhD9cMxeAA83PVXa2+4t+RXFXa/78b98WKlzT2oQg0UyhOnEdAt9TjNptgIAggggAACCCCAAAIIIIDAewL0QgABBBBA4GcF/FPSsfRngd7ceM1zzlBL+8+Zi7afFyjvb3sFOgZ+fENY/bxtzHuZp6p7xOAB8KPZYxof5vfSoHGVHyEI7fuvZpfXI92pXiigm6S4DuP6/ZWKPfqC+tuEJvWOlO5OYM79393iWRACCCCAAAIIIIAAAggggAACCKwuwIAIIIDAbwr4J6VT0t8Uem/XLc+poy3tX87D6UYp8rhuWZfljx7Lc4+xOzsvvEZ7VL97Sq+ns+2215rH+Nf21+vBA+Brx2+9a2tDsXRdjbE7K1dUh7+i9f+OqN2k1ybWNym85ta+bxvzXq+2rfA2pJMEel6z1L1T1Dp5tdX1zW+pJfF34prvC3k7lcDQ/T/VRtnMAgG6IoAAAggggAACCCCAAAIIIIDA+QXYIQI/IGAfhvZnFZ7GLcdPx6fkY1/ybYHSUi1jma6HIrZVXm2Veujaw+9rK/V2pHUBN22l9V6P0pa7lz9aPnJhrmx5RX92+GihnEZQej2osnZ9G6XX0tT/XqfKj9o8x04PgLXFKVHZ46SiKWOrzfNgKrlGVyG+1qS+Rvk08qM2YzEyBNVBoGYZqmM2Ng3lsVj5UEX2RAL67wM8TrQttoIAAosFGAABBBBAAAEEEEAAAQQQQAABBM4v8As71KfbtSj33lnBWFgTXjMFZBq7lNexrpYv25fXtXtbK6uNTdlygZp1rawx0/3gt7yv6X66qNFS/6M2iv7C3lTjYZfVl9pfY6cHwNVV76hQwLflXB1vFyT7Ewj3yhfn90ypl5Wp6hRlOdcIIIAAAgggcD4BdoQAAggggAACCCCAAAIIIIAAAucXYIcI7EagcnY1a23j/d88ANbJ2JSYtdoVG09Zm9q8M6VQPWJ/jRcj1pH/joDfJ6XXFShXxrWG97MJ8Nt4tjvKfhBAAAEEENhGgFERQAABBBBAAAEEEEAAAQQQmC4QP3mO+akjxD4xP7U/7d4V+Ey/eE9jPs4eT6li+Tt5n+O175sHwBroNqi+rlwLNbHoLl1aEjbEm6/b+u5/P3Z5fR22XNu1tPWum1LUqUjRF/sc/YW9qaIVVm2vcv7y2pp89ZXTP6kdA49Pa9tenlb66ck16Nh41sb/3t97an36/paWL2tuGy9LuT6agN9Hpbe1l39cNf+I0LNx60OCAAIIIIAAAgggcEoBNoUAAggggAACCCCAAAL9B+H6ALUW8NQF9OFxjNhqimPsq/zc/rE9+fkCtXsUy+aP+NxD97RL+T6kZXRhkdNfyrf/pdGfbC0Ulry8OivxsOz9pfbX+LuXDWSuTZMt6TnS6X7qG7ru//qeeoU04Se2b+UnDPPFJrnfa7YVDIVVf/UV19ZaSLadXCNZ7jkeV4mf0wtk22EMu3x5IrxedQQCCCCAAAIIIIAAAgicVYB9IYAAAggggAACCKTmp6P+KanSxM9kAXm1Ysogrb4qn9KfNuMCspwS4yPNbxHnHesd2yo/1l71aveISQfA6nacqJ14H2f1rHRrAX8+PA3zkT28gN9VpYffDBtAAAEEEEB6B6F9AAAQAElEQVQAAQQQQAABBBDYRoBREUAAAQQQ+GmBxwHRTzMccvP65LuMuJGhutiO/C8IDB4A+x8Dx4CID/YWK547fmzfym+xTsasC1zvQU5dekSyfOLnBAKd7UFhSepv6ht/eCV+EEAAAQQQQAABBBBAAAEEEEDg9AJsEAEEEPhtAf/gNKa/LXKM3evT71r46ofqvA3pNIGa5dyysZn892+s3bL6wQPg4aFvC7z/e6p2HfPDnTeqLW9COY2t8X46VNZNuZ46vo9Vto/X3ubgaSSN+bjVWv4r264tRGVfWQyTri1gz1//R5CNq7vqYZe8EBgToB4BBBBAAAEEEEAAAQQQQAABBM4vwA4R+HEB+wD1xwXW274sh2JspqG+qqv190+8PVUbzw+lakfMExjyHKvzmXQfW+Fttk2fDoDLpbSnLlu2rtsjbFujG1DOUFtj2Wbq9ZTxn8fqui4pnkufr8oVPtdytZ6A7p/HeqMy0j4E+kNg+2VSuo8VsQoEENi3AKtDAAEEEEAAAQQQQAABBBBAAIHzC/z6Du0D00Vfjvt1v7j/aDmUj31ifqhPrIt9Yl5nG2PXaqOI7ciPC8hMMd5yuEW8j6388Ahr1D4dAD8NqD0qngqPciHQ/axVB79lTF6d7oFicgcaIoBAst+ZbIEEAggggAACgwJUIoAAAggggAACCCCAAAIIIPBzAjo/UfzQxk+1Ve7dqW7nhptpHwBvOOn40Dq5mRK1kfTwe9Tq55SVa5jTd0nbct7W9ZI5ztK3ZVMrP8uef3sfU+6s/wmg9Le12D0CCCCAAAIItAQoRwABBBBAAAEEEEAAAQR+T0CfmMb4PYHv77j2CXetrLZS7l1NZaxsvL7m72XjvV9beN+x9LXnmiV/6WILqEVn5Yo1Z5szlr6+Z9F1l1QNW3P3Ein1ZbbuPr3o+hpzpn5uaw76OuFToX7JrgWPebrr3Pc1Xee15Vsmp5z++kj6e2ktrv00dmr8qM7CDJIiWf4pGt3WLtYGini6H/f9Fvu3e2Aga6/mdbxsRfJpxd3M2t1ffSe7srRfp9m2UmvFa4cCduvsFyo9Rbr+6FG45uzdbu39EajlrQkvBBBAAAEEEEAAgZ8TYMMIIIAAAggggAACCCCAwBcFah9Wx7La0vSheK28LFM7j7KO67aA/L1WeYVf11I3jmlsp/5DEdtuk/9rLW3KdLHvO/kpc0xvE1egXvHa8yqvxZwyHyvfzp6UeqRKmdfVUm9/TdNBfrKt8xrZ9tuOZLVpdz/ZVlSGFfE6hUC8s76hWFbLeztSBBBAAAEEEEAAAQQQ+AUB9ogAAggggAACCCCAwNEE4ifbWrtfKx/Dy2Ma68kPC/iB7XCr1J99ReOYT7v5+dvNSu4LmQp87/Ca6YT9WjytxOf3dFqv9Vp9a961duDr93StcTccZ8WhfddKVxyWoeYK6AYo5vajPQIIIIAAAggggAACCCCAwHkF2BkCCCCAAAIIIPBVAX1orVi6CI2hWDoO/dsCS84Z26N+sma7A+CLPXyKybux9v53tS5yVWePyZNbwzi/5fX3yGoYq5n7st6+k8H0edzY67mmfhXbt/L1ntuU1tbQmEmuHo0mRyv23ffr9r0p7Qt4myPglq106ljiV4y1px4BBBBAAAEEEEAAAQQQQAABBM4vwA4RQAABBBD4nkD8tPudVSzt/86cZ+0TLWM+7lcnCx6x3POxX5n3Nt9PtzkAtoPfruuS4v5vDE/Za3/oGrFCp77YwPXtXkWoWi37Mn8/6WrDjw/k83la9rD9918t93JvV0u9zSfT2jpUdluDLV+3TiUxbrXHT86+v0/eIbPsH/VWGh+gWv6Ta2WuIwuwdgQQQAABBBBAAAEEEEAAAQQQOL8AO0QAAQR2IFB+kF0uKX4YXtbpuuzv16oj5gm4naext+5DvG7lvW9MW22nlS8dKfZX/i/95etB7bT5P9RKSyunEnoZZZu1rjW/x1pjzhlHc5ftfe9l+R6vtf4Yz2vsD4FtO0qfa05yZXu7H16eZEt73EZkruX3uGbWhAACexJgLQgggAACCCCAAAIIIIAAAgggcH6BX9th/Fze879msPf96r6Ua5zzCbf6e5TjcL1MIN6HZSO921t39t2+6qf+Hv03gC/+bV3VrhF2qJxzTjnnN0d7t9+b07100/weL5UfKNDcH5hmsym0/hibTbTPgf23S+k+V8iqEEAAAQQQ+G0Bdo8AAggggAACCCCAAAIIIIDAaQX0wbTHaTc5bWOnbqUzmFNvkM0tFPizU9r0Zwe1Od8elr9vfyNY6/BYuLs3unfJ9n+LZKmiSykpLPnAy/euNE6nFbQitvN8bOtln0i17jI+Me8+5ih3rut9rIxVuED8zRjKe3tSBBBAAAEEEDiXALtBAAEEEEAAAQQQQAABBM4nED/pPN/ujrmjeE+Un7oLta1F7K+TB49YTj4KHDUf7/6SPfylrks560GxYezw194fL11fupSmhPfytuqrKMu93lOvV6q/E9im609b+9TW1ZdZqvoF0dl8Q9EPrbksoyTn/HBJ2UpbYVWrvTRHHMwOoy8pdX10qbNMZ/frGpf+OrZ+zQvxtXS7knL92800eWTzMihDNItafmygWp9YFvvbFP2zG8u+nL8+K3p23ouvLd8tW+nShelRHYql49MfAQQQQAABBBBAYI8CrAkBBBBAAAEEEEAAgRML6MPUE2/vkFvTPVHExeuD6aFr1alPDJV5lP29nHS6wGcM7VTGjowq737GNLBg3f2B6maVdubx17fSQa2iv/jcmy/immY7ZvVIIe9lSlX+iLTwJ6dk81zj+p5T6ktS+PGyoTQ0t+xQy1hnTcOrrInXng/Nd5f1NSrd3eI2X5B2rdh8oh+YQI5T4gco2CICCCCAAAIIIIAAAgisJsBACCCAAAIIIIDALwjo2MjjF/Z7tD3GT7619vJaZUMxt/3QWL9ad17DuDPl/6rf7vX7ftEfFH5RT/0bhj5OeV3vNVaqpbXaaE1ltNq+UW5DZ30FuD8IHlrHG2NP7jJlXrVRTB70gw21LsWCKe0+JMWCIUa7btVA6/bYag7GfUtAt+WtjnRCAAEEEEAAAQQQQAABBBA4rgArRwABBBBA4KcE+BT0e7db9jG+t5LfnDnaez5KeJmnse58+es3gIt95bzw8K4Yb96l5vaIPf2GlGlsszyf7eBXB8BKk+UVOaU+l1b7KfcQr6dM4ivydEqfT7XJdm77CJ9VZ+q+Sy8bTve4t+EVq9ZXrVTXxPoC/hyNpXFmb9uX3W5On+cNAQQQQAABBBBAAAEEEEAAAQROLcDmEEAAgfMJ+KedZXq+nR5nR+W90PWWq9eH3Iot5zjS2PKuhe9hqM7bzEllr5jT5/Nt/5L+6ueh+PyaBmYsb5KaxjJdHyXiumv5yj78FLVStdsi+x3wZSttnqT3BN7Y0t1uaKWF9fu1sWqpFfMaEdAjMhS17tZez6CTPzXxQk+fKrk4oQBbQgABBBBAAAEEEEAAAQQQQACB8wuwQwROLOAfZHoat2ofhMZL8h8S8HtRpu9Mr3s4FO+MefY+NfeyrHY91SXej3qfOPpTi1ih/FPldhfVbwBvN91aIweh3jxcvzlFP0zfV2OV0Vd8+c1XqPTLS3ln+tFlq0EZ70x0nD7lbnV9nNUfd6U6BK6tHv+aCmUInFGAPSGAAAIIIIAAAggggAACCCCAwPkFfnWH+pTT41cNvr3veL40dy3qW/bx+6k01tXaxvpfzZcutWuVKaYayb6Met/WqNN618d8t/QvXWw5QzEycs455ZyTf5M45/x0PdL9zer8Zr+p3cyku8XULp9spxOsPj456Zfm+pV9fon3F6fN9qs9uG/98eIx2JBKBBBAAIHDCbBgBBBAAAEEEEAAAQQQQAABBH5GQB9y/sxmnze6i6t3/fUBtkdtI0N1tfa/VjbVfWq7Ib81xqiPv8bIB/wGsLbtUYdJyX8BxtLY/9o2W1+N7jUx72WfSa/red1LnH3K6lrjTCmPc22dr63H55yyT29LenSB2pMQy5bsT0+SRzmO5ijLuEYAAQQQQACB8wiwEwQQQAABBBBAAAEEEEDgNwX0yWctflNj+a5rliqLI/un0EpjeSuv/h61Nl6ntFZ/pjLtcUrU9izvnFJSmgZ+VO8x0GyDqriz1vC+MqWtNlPK1zsA9m8R+6zltZcvSsvt2nX/DVFLX8a9MerrfrUo2ne23q67pE7f/FWdp8qH6NupbRHexOv9up1qza3wXrc92KF06yDYlpwU6eagvNaQvGs/lF/MSfuOi986W5AiXS6pFZ3VqU3X/ZfKuC/gtr/0lN5r95tpkQ+tOPYZanfmutavhpdHo1q+ZuPtVHfLZ/s/gj70Nxf8WU6h/C3UlEAAAQQQQAABBBA4vAAbQAABBBBAAAEEEEDgZALZ9tMKq+pftw9BUy3tG/D2tkBpGgfSfSmvVVaL2E5jxusyP1Zftj/ytfY6FLW9ybdWXpZNbef9htprjd7uNc3h/CHZmYMiZyu9xWuPlHJa72e9A+D11tQYSdv2UJNsEGUkK3tEav58uyLbAsYiPe2l3jpbm2t46+tVTt/80ewKX4PyrVCbVp3KVZ9sl+1Iu/3R+oeitvDYvlZP2UMgWtXyj5bp/gSl8KM+4bLP6o/rMvoK3hBAAAEEEEAAAQQQQOCgAiwbAQQQQAABBBA4m4A+2RyLs+35KPuJ90VrjtetvNp5xE+nvYx0XCDaDrWe2s7HmNve+72Xrj3bgQ6AI5gY4vX7+fx3HaurfeO3VlZMpf6K7vaNYOUVfl00P/1llx7/S5ZftuHrvVk2RqU3RQiYgP6v1JKXl8o9XiopQAABBBBAAAEEEEAAAQQQOI4AK0UAAQQQQODnBPhkcz+3/N3zDd3D/ezisyvR3hWfnXXN2d6962uuwcc64AGw+Dx8G+umerymxLqzfmq0uLP15vRj3/7Q9/5Xbq81flxzzK81/mfHiTsYyn92VeeezZ21yz62/SOkn4I3BBBAAAEEEEAAAQQQQAABBBD4ngAzI4AAAr8l4J+AKv2tna+/WxmOxdis/gG00rJta+yy3S9dR5Mp+47tY36s75y2Y2O91utue7zWfr7kgAfAU5FuzE//ZqyV+XVtmL7uVmFN+7839nZ5T4py/6avvvWrKK/v/WZnfKJWehswW71C31ZWKK+w51iXqd+EtUnxxyrj5T2vdh73wukZO/jtFMmPg6/pjAGsqea3pH9pna3oGxz3TdsciuPubJ2Vt267l78zi3n7r7iGeWcI+hxegA0ggAACCCCAAAIIIIAAAggggMD5BdghAj8qoE89Y5QM9gFp9bygbMd1/0U3O+eop+4TPcu8t2ml8T4pH9tprHjt+Va51x89lUOMcj/av8LLY9uY93q19fAypbGt8io7Z5z0ANhv6lgab2psG8u/kY9rGcq31tbq02qv8loflc+P/hBYB8EWbdFshwAAEABJREFU03uX80/vSctzCZRPQuv63V3rEPjeNw5+LySDAALnFGBXCCCAAAIIIIAAAggggAACCCBwfgF2eD20LB38g9BYfu7Dr7jT9fPuOZS+M2scL/Zvlcc2Z8nXnsu4f+XH9qo2ZZR9avOUbY59fdID4Ok3Rd/YVeuc9TAop7C8nRLlPM6T/3JSaByF8grlFRqNeEcgv9OJPggggAACCCCAwKsAJQgggAACCCCAAAIIIIAAAgj8jMDYZ+s6+FKcEORUW2rdR5UrTrXZL2zm/IbjJ5wz2Tv9vcN2KDqz246a1266/jCsxY6WPXkp2ocaK/Uor73cU9UTCBxDwJ/amB5j5awSAQQQQAABBLYQYEwEEEAAAQQQQAABBBBA4HcEdL7hEXfNp6VRY3l+yDPWtfJzVhDHiP10n+P10fJxX8ovX/9jBI1XxqM2Jdl5pIGfcozyeqDrDqr+dGDbx6VL+sZqGXPW6H37vxp9TsedtdU+9NckdJeLray8oX5tVfbqbm6W7V+tay8v077TkjcduCt8DOUVt+tyvv5eW/011f5uDfvE9xbTvmL+mw2R9S1qi/QUtaH0i1aW2wBl0ZmutT1Fa08iUajNULT6/3q57Mq4mWTzVCRLn+JWT4IAAggggAACCCBwGgE2ggACCCCAAAIIIIDADwnoA9G4XV17qFwfiColxgXkNtZqyFN1rfBxNUctvL7VX+Xe5uip9qKI+5DJ0HWsG8prXI/Yrhw/1tXyPkaZ1truq+zpG8Dadoy5S/W+c/t9rv20mXwfY+m00fbSynfzmfXkdP1fuqXXq5ySXaenHy9T+lRx2gvtVDF1g2pbi6n9afcQcEeVKK+UQAABBBBAAAEEEEAAgTMKsCcEEEAAAQQQQOCXBPRpp4f27fmYqjweYumaeBUozV5bLC+Jc9Tyy2c45gjRQjsor1W2JNYeb8latu/7dADs0/kfAX49Of3LKeecUqcRKr2sPnl49cXaDoW3Iz2UQPZv/e5p1TtYiz3t9y+dDi7HGw42onJLAfuTbMvhGRsBBBBAAAEEEEAAAQQQQGArAcZFAAEEEEDgsAL+wXBM525m7JNNjT13zF9pL5sYQ/uuOXvfoX5DdVP7T203NNc36nzdnn5jDb8z59/FDmsV2vITuZ5dhSrmhA54G+27/y7p3//7b/rv3//sjFizNRpuXqy5x2LzRRx2gs6OMMuwU//mfmLboXbNAU5Q4U9bvxX9Xnn0BfW3CU3qHSmtCpSFuidlmV+7vVIvI0UAAQQQQAABBBBAAAEEEEAAgf0LsEIEEEDgmAL6tLIWc3cTP9Esx5s71i+1L610PbR/OXuondp76HpueF+lQ31V7zHUbm91vuaYfnON8d59cx3bzv3Xddd/B/Zih3rJ96x0o3n/+ftLf/qWsI//Z5MNhbdbO832oDXDJ7O1PaHYNd9sveK82F2L9Z5lZFQp14zV4kfDTERjKvptu0evUS3sa7Z5K+eL19vM+NlR435qebsX5a+2L1BVnic9jQAbQQABBBBAAAEEEEAAAQQQQACB8wuwQwQOLlB+kKntxDJdT43YT/nYj09Ao8YjL6daeAu5eXhZTMu+sU5576tU12WM9ff2U9t5+72k5br9eqv1ybkV168q+gqUbrWKb477979//pf++eef50PZjVaUc045P2KjaVYaNts4Y2FNfu6lXwVFfeM5Xf9Xr6W0F8j27mFZf3mRp16+VerzxHSruT45btxPLT+0lth+qB11CCBwJAHWigACCCCAAAIIIIAAAggggAAC5xc40w7Lz9/L6yV75RPQcT15e3jr6OZ5rytT9S3LvE9MyzZ+XevvdTGd2i722UNe6/bYaj3RuZV/HAJvtYpvj/v337//2hqEbck3Xhebeyi+saZTz1k+7Btt1m5r/xXXjYY/9LBuo7S1EdUpWvWUbysge8W2szA6AggggMDWAoyPAAIIIIAAAggggAACCCCAAALnF9jVDnUGs6sFsZgfFfj753//S5f/+2/qdAi7JoKNt/qYa65vwlg6/xmKCUPssIn+8CljyjLnSvgcU8b+nTauEtOh3c9VHxqrrKuNXbbhGgEEEEAAAQQQOKoA60YAAQQQQAABBBBAAAEEjiegT221aqUe5bWXe6r6ofB2Sr2df0Lt17+YyiPGGgbuqnRsvDi38mPtj1avPcV4Z/2xf8w/j/V6Nafta++zlPxd/v3vsRc3eZS8l7PD3/c6VnpprKGodJlU1Nkv4FA0Bsl/OcVoNJtcrEPyoZg80NSGfo9vadd1aSieh1WnW4n1s463i4HkxdjaahgPu6y/shUPhVUvefn8tXTJuNW+t30MWZT9rIuaJ0sHo+w39Xpo3KljHLnd7b43f/fs+dbvxZG3yNoRQAABBBBAAIEfFmDrCCCAAAIIIIAAAgicQEAfYsZt6LqMWD+U935qow+HlRL1vwRYPmVMsVKf2E7XHrE85uN98XL18XwtVb1HrX5PZa39zVm/j+Hp1P2p/XDbOasYHulLtXaO0Z/TNdI/PeB/f//0/wawNrvWMv3wxNO1xp0zjvZzjVScoWW7bsejdXr50eGv9uQHRy8NdlSQbS1DYdVvvDqzU0zpep09W4/nSFbyiPTyk61kSliz3b+u+8i2Y0Wy9DkeV4mfjwhkm2VKWDNeCCCAAAIIIIAAAgggcDgBFowAAggggAACCBxRwD+x3HrtPo/Srec64vhyacXQfmIftYvXnlf5WHhbpbW2Ki+j1m6vZeXadf2dtWrmGN9Zxbaz/uX8V5+hs2KFJbNff8aWLaxjztfUstu8Wt8O3mY2G7VLl8t/dqiuuPTX9vbBl25KGRtM30/xeu/6YptOaUqv9WnWzzv9NXOMCRN+rUltf3Htyn9tcUy8pYBurWLLORgbAQQQQAABBBBAAAEEEEDgWYArBBBAAAEEEEBgUEAf2sYYalz7fH+ofaxrzRHLlY99zpDXnmJ8c0+1+xfXpvw317fF3NrTIxqnv9eJazzXmgnv6qyY0PQYTRwtp/5MO9uqs8os/chLc9Vi6uTqO7Vt2a5L1//dyvu929sd4lb+lHQpWy+FvmX+VNVfWH9rkfpIE346a3MLufdhRbt9lfu7rl0ej0iTd5/4eVuAjggggAACCCCAAAIIIIAAAgggcH4BdogAAggggEBb4Pr5/PWswvPt1qn/5N4/408TfnxMpd68zOs6hrc7Qxr35flv7svvnVKtw9cUU5WfJcK++rMzu7b0zxI7prs+9vetqvB+MS+jroqkw0GLPj9viP22NrCu+zddvzTd2Rb18HS2Xg/LbvryeTzVZJ5XquuhUJtaWJ++2Pajf3hWecsm2+/1yVCBtbGya7WOMJ9qHhdqqrDmjUKrsYHsffbL1tMp0sWeWY/7ZPOG0xJaMW+k0DoOGIrvWa21FvcGZHYm0P917/r788fWVd7WsfbUf0qAeRBAAAEEEEAAAQQQQAABBBBA4PwC7BABBBCYIFB+iOvX3nXs831v10p9PE/VzvNDqdqdIVp7/NTexu7ft9f3emKmFa2mY2dnz2d6XfrTgV6Sy20WZT1uRbMTjekxu/MBOmQDytnetFYlglX+Y1E+FuX12ELU3sPb9huxC08tW33Z4a/tvevjuYH39PS51q+8VqmXzUm71B8Cm7nS66/MnP5btdV+ymjN5fZKW20oRwABBBBYJkBvBBBAAAEEEEAAAQQQQAABBBA4vwA7RGCugD6X9/C+5Wf7uva6uanGjn1q1ypTxHZnyWtfHp/ak+5XGa25fW1KW222K9esHtvM4qPbAfAWE9jZXH/QrHSL8SeNebFN1mJS57FGepDG2mxZv3R+9fdorLOzeiNs1PbnroP3V30VrQFUp2jVN8uzPVuPSPG/Xkj8ILCNwORvApfT6xlXlOVcI4AAAghsK8DoCCCAAAIIIIAAAggggAACCBxSINuqY9glr7YANQi8LaDfs7c7L+74idn/Xlb5l5MOO17KWwV+yHqr16LLuFUdKulsX4rXRcfdvdZuX7J0/tjf88+r7uxQtQ99y9eqOovyla1NtkPiXFZsfJ01b/qzd4+88YxTh5fSWEwdi3ZLBMbugtcvmYO+CCCAAAIIILBfAVaGAAIIIIAAAggggAACCBxXQJ93lzG0G/+0s0xbfaa2a/U/Uvkaey3HGLo+ks0aay0t1hhz3hj11lqX1yjv4WVK4++Yrj8b68zu+/L0dQ9/OkZLqg91XXd5HALbQWhShPo+qzJFf5FSeVjadV1S3Kr3m2gPtbAV6yZoXwq7tE1aiawscs4p579bWe6ra2/ZDtRVLgsPXSu8TvlWaO5H2HS21n4cpRf10twK5cdivJ3WdA/bY1IXj9vw2fZ/f2Zi/lbfJ099dNGXPt5UpHiU1HP2LCaLTtHvWc/mI+qdPlhqz3m6h90QW2dS2Fr73xvlFU9L0sY9nip2d9HZ3pbE1zbkvK10rYW1nn8f3+f3a1IEEEAAAQQQQACBLQUYGwEEEEAAAQQQQACBEwr4h4yellv0Dyk9Let1HfsOtVPbM0Vtr24R09qeve+UNPbXuPG6zKveo6w72rXbxHX73pTG8nfzGmcsyrHtrCYpWusr23/uWjuZPJudz6Sh0GFdH3FEzXCN/njymr01sEM/Hfjcrh6JH2h5+qjpcxpDmf6wUgvSxdfjvQVoL/m2zz5vw2Q7CX1E6q/0/hxpw59sY3tY1laQXiIN/HhfpQPNRqrU28Obltdefk29Vum15J33bHtVJEvTIX5qf7Bo4dneyrAiXggggAACCCCAAAIIIIAAAgsE6IoAAggggAACCJxRoPws2a/H9hrbeV7pWL+z18ugFWvsPY5dGy/We77W7qhlvqeYLtlLHGcsP2WeOMaU9uu22X72OENOf2nijw6FY/Td+uPjPnd9s0PTvo2l/TdEdQZ2rTnNu7Z0jc62aDkTvH9j1jzKvA7Etfmcc8r5GrpWeJ3ys6LLs5rPb2z7st2lPlq9vU2rfsNyn1rp0DRDdeqrGGqzpE63SLFkjCV9tTfFkjEO2PcHt3zAu8SSEUAAAQQQQAABBBBAAIGVBRgOAQQQQACB0wjoQ+UY725Mn5Qq3u1/1H7ac4yhfch5qJ66V4Foq/xri/VKuD+vljKP8doiltjxZby85nOuFl8ry3c79EyKW7luicet6BTJ9bj3Busb1FerP767++QzZ76tvXmoG+str71pqpdZrK4fo0uqVrw02aSgs1E7m1ORLE38nFSgs31NCWt2f3n7vuD2UPZ53hBAAAEEEEAAAQQQQAABBBBA4NQCbA4BBBA4j4A+2KzFnB36J6VK5/Q7elvtt4yhPUXnoXbUXQVKW11fa7Z5H7o/mnssWquK/Vpt9lge1t2f3dm1iEaW+qdv7N7b6CC361LO156q88g59+U5X1OV9//G6b3zD2QMtlPYAagOhLXjrrsYg8XlkvSN3jLUZsuYN19nS3kOu53X+2r3vj/3t7S9sJIAABAASURBVIJsmZz+ksK2mpK+cfzU7ekife6nnNevJ6zAm3o6ocuhmvi+PD3U4iuLzVY2FFb98rL28VF9qncXT58quTihAFtCAAEEEEAAAQQQQAABBBBAAIHzC7BDBH5YwD4MtU/w0z1S+PEPQT0NVafO+n7L1DcdzbyMdLpA6erX00cYbjl+f3zG6/nc48oOsWxov7Zs/2qN5+087Rvv/83OJpMi+bo9bS/dTvnyvbmdZCZFzoJJKed8j1T85JxTskNDtU92aOzVOee+j1+fMdUh8H1f2XJCV2rZY7z8wVA6vOKc4v+SXT0i9U9O+sKP1h3jC0vY4ZTZ1hTDLn/ypUPg2sajjfK1NpQhgMAZBNgDAggggAACCCCAAAIIIIAAAgicX+BXd6jPxcu969NORVlea1u2OeO19u3h+5NPGV5HOk/AbZXO69luXd4bXddbT5tV/T3q43zvfKu1nqnlEvAY7mMHwNbAHDo7xPWwkpSzFSozFBc7Z1c/S/tmOhDuM7/zlnNO/f+U2v5ziFLB61QerXW9Vvg3gofHy1btYdnDvXztni7YwLTfkwUTfLnr2fdX4dV/j1EppggBBBBA4BcE2CMCCCCAAAIIIIAAAggggAACpxfwD32Vnn6z9Q1OKtX5waSGv9dIj47irZ3L1eOtAcY7aW2K8ZY/2MLtlQ5v/y/nnHK+hmVev9P5l1P/Td/GODln65YftSPtHw3Pk9NhbhDoN6aD2D6zuzd94/saKWnVyl//W4fa75Md8ad2rVV9/HVdc7qt/Zqm8KNdXOzaQ9d2yesnBOLT0dqwnogp0epPOQIIIIAAAgjsU4BVIYAAAggggAACCCCAAALnFYifaMZdtspjm7Pl455jPu5zyifFah/71/JqQzwEoqvnH7Xr5HQffCTlX8Nr22mtj5e1e+2/xs1j2l71nw53+21be/3VqTlfDwQv+mav9esPMv0bvrpWuYVlX19q52EHwfrG62ujdUt0+Kq4j2rzak/36zLj6/O0rC+uNXYMVfs3DGWjUJnSGH1Z4eT1qss5p5yzsoMhQ4U3Ul7h1/PSMJ+yCh9AeYsuXVKMa7WekGvu+m4Nk8e15DPvmvN5pu5i67V7eU2Vb0RnB8JFdLrWkIrnYfdzJfop0Vqx9qZo1e+1fGzPtXV7H9V53lOVxZDJUHhb739Lu/5Z69I91e94IzqV+zikCCCAAAIIIIAAAlsKMDYCCCCAAAIIIIAAAj8goA8pa9ssy+MHn7X2ZyjTnmPEPWn/Q9deF/vX8t7uhKmIFLO2NrvDxNEr42Y7z1HYadXjC4rXe/RorVwtfFprrzMgfU6vsLOvcixv2Ur1Gf9YJI09I/rxbF92ytB+9/HiwnSAa1uKRWP5v769HZp2IfoDVF3LzkZQGw+77F9aZJ9pvdlBSf/vA7fqNy3fbnCReGgW5fsbbBd93lK9Rn3U6KOh1XksmdjHiOmS8ab2fZ3vWpLtKNojWb4d6WA/2dY7J6z5KV5T9xw3631qZbW62K6V935jaas/5QgggAACCCCAAAIIIPAJAeZAAAEEEEAAAQR+ScBPamIa91/7NDPWnz0f96+9ltcqI+YLbOU4b9xH60cuVU+F0io/Y7OofpWJRgfRTB6jje8N+gNg/VHRl1j/7i+li8V/Fhdd/2Nvdhisb532kXPK+Rrqo4NOhfIxVKboD4F1GBwrD5TXt309HsvOfTZnSw0vp7/exN7slVN0Skf9sX0lxS7Xn21VHpYtX8nrlL5UnrpAt8zj1BudsDkcJiDRBAEEEEAAAQQQQAABBBA4sgBrRwABBBBA4HQC/qlmTMtNDtWVbX/5+vfOBz5zt+WqWDpbbQx/tpeOTX8J2MmlJXJWKJtzyjmnP4ucr38ddCT3vNJkPzlf21v26ZVzvfyp0c4vsq3Pw7L9q0syuYYKOtunypKVp13/dLY6D8tOeJV7n9DlA018VTGN08Zyz8f6c+af7qxvW+k5t/uyq7j/vlJ7V/QXvCGAAAIIIIAAAggggAACCCCAwNkE2A8CCCBwLgH/hLNMz7XLz+1GHw57fG7W88/kpp6+u2Pvr1RjxOde12MR29fy7f6xdbvV+zVx/Fo+9d+8rNWUZXENj7pHbngk9bZz3pxyfoS+tavI2cr+LG6pnQgnRf/tVpVb6FqDDMbUdoODtCtzzv36tWbF/RvHW8zb5X4htyQlu8w5J5n0/2Zy1yWtQf8+qMoUaVc/rUfDFllWWdHxXvl4S15zxbZ9PZur3MpykHi95prXHKvYvw/tS/frPvXCVto34u2AAiwZAQQQQAABBBBAAAEEEEAAAQTOL8AOETipQPlhpbYZy3RNXAXsw2Ad0DTj2or3PQnEe1Zbl52v2eHo4/16wPlo6f29JP5uxLzXF+398MSrt0x96lZq+7zuLq475iuLu/9VxbGd8pW2t6K///6//5su//fflP69pPSfNbbX09y3hp70B5w66Lz9tc5upgNQD297rtTulDbb/4Fy3J3p9j4/WKnfke3uJU2H+ok7ONTC11/sShRxGM+vv9j1R+x/TX3YysK9aCz1IUgRQOAoAqwTAQQQQAABBBBAAAEEEEAAAQTOL/ALO7x+iv/YaXn9qPnN3Ngnu17/mzr73LXfk5jWV3o9AL6eYj1aeL9HyXDO29fS4Z6fqq2tLJa116E/DzzarVTz948d+v79l9Kftc92qNsfIltNvsXfX+6/4ZpzNnFrZOX/XS52Rmz5f/76b7zq6r/uv3Sx/1l1//KD4vs3cm3sp3zf6jhvculXa9tO/QmTPHK/f9/rU2r71TeB+z57e9O9vB/3NhbX77NRt/tiuzf9/na/0O0WeOj7t4zl/ru6bBh6I4AAAggcSYC1IoAAAggggAACCCCAAAIIIIDA+QXY4TkEBs4v/HRH6Tk2+71d/OX8lxxSqQ6BdXDph5lPS/uztv/nf+l//+//k/4s/e/ff1Oyw0QbJP2f//2f9M8//7NLOxRNdlZscc5Xr2QbvKVJ6f53+vh90v15jv2vfs4KdT9izOl7jLZ+L2NaW7kr1OqmlMXxPT+l3zfb+J6VbrUOtxhLt5qfcRFAAAEEEEDgWYArBBBAAAEEEEAAAQQQQOA8AvrUUbtR6qHrXwrf91jaMhnr5/Wt/pRvKyB/n0F5j9Sftumz/Rip/7m2sYM5uyrzVvTyim1eKg9QENfv+fnL/qt16XFvY/aHwfo2q/7aZ4W+/auwfP67ds/ZDhTtOin6zrVRizKNGaKoTT5vWd66zjmnnPOjWuu38R8Fy3L9l35tCM0Qv2GYs5VoLquLL62//8ZzLHwjr3EU+S8nhfIK5RWtIdXmXpetr8Lul/rkbNc+nt2z7mK/NmXYnqzK7kOl7t62S/4fCjRTuwdaSyvuazx7psd01JC+u+9sHcuwov5lw/fpkrdy7Hi9ZNwt+2rfCs2hNIbK1oybR//7dPtdesrrd8xizSkZCwEEEEAAAQQQQOBFgAIEEEAAAQQQQAABBE4soA84a9u7fTiZlNbqz1CmvQ/F2B6H+qpurD/16wlUntNsh0yKpHuhiLOpfRmqj+2UV6i8Far3CG102HeL5rmWn+eEbrOyPm0ztf2prjWoVScdRN4jNuwrrUCpJQOv6wluaOAbtpO9/o+Py+2wV+WhWZ/N2Saw0Dpj9JXlmx2SeJGPZb37OZR6nacqU/j1tDS00g0Kl2tkfT1KFT6m8gq/VqrrWqjuO3FdTdeLxxVcy1Nf/k4+8bMjgXgHd7SszZfi+44TeZmnsY48AggggAACCCCAAAIIHF2A9SOAAAIIIIAAAmcSmPoppreL6Zkc2Mu5BOY+p7F9mZdMZ28KS956ZTsJKyNZ2WukN3+y9RuObPPlWytLZr1y3/f5PVnZayT7eTkAtrLUH7pbRge1+uZm/03Wi6F6WJ1e/o2322F56lOrsJYphhX1L42X7CD4cvnPzpfVoi8+/NvxdpLtHnscnv+xAXIPAT2UikfJ7+QW7Ftdy4hwqovX5BFAAAEEEEAAAQQQQAABBL4gwJQIIIAAAggggAACPy5gZ1y7E9AJQhlxkUN1sd3CfD9NTi8HwCJTJPtRWguren5la+VhB7z9QbAVKVVDzdUfQevCImertPSIL608Px1v2+70NeyirLMyqylKp+34Ose0trVW5bxqo3uh8tTfCJ/B08TPjgR0n4ZiR0vd1VK0GH+ilep6arh3316dPfqCdP897i9V12de33wc/b71v2qvTShBAAEEEEAAAQQQQAABBBBAAIEFAnRFAAEEEEAAgS0F7p9y2yRDeave7FWbN06mD+k9Yvka+drctbI4V6i3s8H7X998b1Krv1dukLna/KXbPwDbXTrLKi6pszK/1lr704/GEvQt4L7qOl6fTXbAm3O2xI5KsxVZdP91/bW+TZzzX8rZCq3qcK/OV2xWhtMf9FqqIyLbrVVag/7aSlbYYs65t7rfDztgzxZ+bRPWX/lR3B9GPS7Xzdl2++cjpprBr5U/Yvj6a+kn9qP7NxS1dcWyT6zxbHOYt35XnNG3p+s+36jv68Kb2scIVWS3E2BkBBBAAAEEEEAAAQQQQAABBBA4vwA7RACBnxGwD2PTUIxBDPVV3Vj//5+9N9BuVOmZRVXtZP/v/7b3fBPDrWoQbmOwsWMnsV1sCqkltVpdkNlroSHz7v72DfeS/l1+dA9O0fOe90w9gD24qflE43Rq3jR4jKIe3zksrZrxRzUPO2G3MA5N4cZWY+P7R01JXmqDg3LMWEZJWmMVceFQQxJAAASbkwFuZ0TX97FnQ1my1qBcjJMu9VnA7WhbJ+WKTxnTL6nxLdBcIee2etp+Umr9Odr15z6Nr/G3sdavZ0B8n8P1GT1DDOTPtPT6Q58kV8PwZ9uonhXP9mfc2c3YaQbMgBkwA2bADESYAzNgBsyAGTADZsAMmAEzYAbMgBn4AQbyhewluVbKpXnpX5tv+2MZSP6XZc+X8j0LEChmZztn5rrn8Fu5mspruRxLTjk5ro1fycn4TUULzBGnvwJaq6hRnesDkIldD57jV8Lx1YW+5M2vUNv4Ibi5cvrXfh/6Upb3LSbEcx49G9rat/acuOtOdM9b3DW5k5kBM3CJAf1cX4qx3wyYATNgBsyAGTADZuC9GPBuzYAZMANmwAyYATNgBsyAGTADZuCPMJA9tD9SznVlsGn6I41SsAGM6SPg0LG0dGuT3vVd7Pdf0X3tI/ZdqCkqu+YnAFqI3edHfHx+BrQOx7ovGSNdyPEzSO5KZU7QWNA+EpPzFxVAVf1iAWeXTqYuybNJ7DQDd2dAPzWJuyd3QjNgBsyAGTADZsAMmAEzYAaekQHXbAbMgBkwA2bADJiBGQOX3munfzbt7PCWOWcT2mkG/gAD+VxfK+9T+rlVv7fCUuYtGbP70Mot8w4xSysv2TRj6P6qOcumbgjSBXkbqMmbQICdY05V1uCRXwZTDdoABEMGRETZlQChX60KIABLPovjAAAQAElEQVSiDKB7OJlDXxVPGKybr1lbTtBXuhX6YpeY7NQV245TD9Y06XMl6xvtTEMNEdwUgvtDiRBisAWPm74k5HSlEJg6VKvAdPWse1ItdXS4gLW3kAdAyCZ9DVhzbLYrwwwqXBuoWEvEByXOYW3etfZZbbWmtJ3JdS6k57wsneq3Tj1IS9A9FnKdufzWovebDCCAddxvpR/IlBxrqVbXuMGln2swNkHVpxkwA2bADJgBM2AGzIAZMANmwAw8LQMu3AyYATNgBszAGgP5AnFNrs2z3Qw8AwP5hntNXrOHtZ+RZft8xcWVMmjReTACWO1f0HEInGvqcam8uT3HoKJGwQSOp1POcaAcNRdtVY72uwrm5hktav6encuqjBewiTmqwYZisCHcNh/TpTyFxAmyaRxjEyvjAQQAuatEoa4xZT+iOnnJOVSf5ORe4hj9bAzezOOImEWcjuNOR11XXI/56pj6kqR5tS755mhzxMJM0JY4+GM6QC1B9cFnrnROPriEG9Kfq7b13ZDaU1YYSF5X3JO5xnEkSXFyyj7HSZANZsAMmAEzYAbMgBkwA2bADJgBM2AGzMDfZ8AVmgEzYAZ+hQG9XfyVhb2oGRgZ0DO4BWP4HcV81TumviJVW8UV02rofG47Tr0G3umSOSVPU5Zgk7ea0TR/qyFCv+q5H/0AAmrcqtE7+jUGwBQ90UW37zSJOsdjnL5YHcND8T0HApNH13EO47ROR0nXj58ADmt2h7qrsfVVw3ABN1AxDH/1Kk6FUK1H4P0E8avVPfHivMf1A+Un3oJLNwNm4P4MOKMZMANmwAyYATNgBsyAGTADZsAMmAEz8PoMeIdm4PsM5AtmyVuzNb2LW1M83TzxNcfTbeIPFzznVuO2XI3nOOdvfa+gn9v7FfuraX7/5/e4Q8gG7/EWwL4ie8Rszu73X2zw7ulW5RQ62TCVAC8IxI4NSMRwqKHbc55Gaas614CwK1E+P4gdQcmxMrdQ/F/BUV1sXLN7XfuD2sv9a2xXO6evrCzCEysh583n1mx9y1naiHP68uwnsCa3kk9Qrku8zEA+p1Ok7q0wGayYATNgBsIUmAEzYAbMgBkwA2bADJgBM2AGzIAZMAOvz8A3d5hvGlMupUvfXLaxejmZaO2vqs+5yPEt+825l+QtuZ91zhoXuZ9b/Dn3FWSz//r1J8f68VvYGj21N3heanJCSdpojX8GZXUZNncLG7pLfgCRzd1gnH5dNMDNcA8AArRhz8G+q3HtV8CZr0dEBQ095zA6ajOVdvaSaR1P5qprNFL55gAQAOtinHzKJYxZVsW0D0VwPgBpA8YG9jAY6lXO+uWymsDpeIgUI8T0sM30cU3ttYK1ai9qvHfioBf3XVRd4xWMaRYE14tzWJhylUk8n8NVyb4fPN/qUkaW2wv0teEc+nwFBnRvBe7F95ck+DQDZsAMmIGGAatmwAyYATNgBsyAGTADZsAMmAEzYAZaBvgiMVq0Pr1dzLH0RNok05ZStoTypv5OMrlIqb2nLqnxVij+HNbyvLJ9zof2Ore140v+jFXcCyB7cbUvNu6nbpE/j7UxJDnaFwX9058JCwFH+WtiBklS3Hpq+hLGfCVQRpWCTUJeh7OwWCCAFoXjMvhnVyietl6NUTYjQR2h/6jobHNrnAAVQfMJAKEmJq2V5rZ22QSFzyG7kHbpjwKAABDBM+uLXzxUQ7u8nsV2/Pd0EifyLuLvVa6KxG9CY+O1GMh7K/laO/NuzIAZMANmwAyYgZsY8CQzYAbMgBkwA2bADJgBM2AGzMARA2vvt4+CmsH8DX7jOlHb3CfONzHM+ZqP34SGh21zzuctY80RHlbk7ySuq2pfggbtz2Pqss+RvlbOY3Ks3Im0bZftCud0ZTx0c/suQpB1RMdmrqAh0ISqwasGqByCmrtE/QK12zNNF1Mzm3Z2dCPRa6w5F9Cp/dtWfyH+VjegRcbZ3FetcxxG66NNe1L9iOE/lZjNarp/5YSa5jMU1g0M9wsFv1LX0y966eePfj0PT79Pb+CEAd3XxInTBjNgBsyAGTADZsAMmIG3YsCbNQNmwAyYATNgBsyAGTAD1zPgd/LXc9bOeAP+2F9Qf6nd9fPouj+J56n671UqDh9bVdGvb65LYGgYVn28FDYSR3WTULklwJS6Rj2UQ/YYm6tqEquJmqhB46U+84XROrk2QGX0SVQ/lSVJcz3TVwd3vKgSRHB3TKoahfoTyhWnbhH1tFXJ2AeeuZqWaPU6Hpv54lnjv4Ws9rvy93Z19Dz8Xhle+c4MtPc19Tsv4XRmwAyYATNgBsyAGTADZsAMPAcDrtIMmAEzYAbMgBkwAzcwkG8VJdvp83fhrc/6gQHxljhYj7U5l0vj4xnvOZrzcg8W8t608h55fzLHgZeefbwDgqMDbq9I+XO29ETaJNf5y+hLUlkO1S5Hl+MvXgvjuwHDbDY8EbWJOJsvmzCGVQEgMDaSAVSbLjWO89X8reuNzeAaQXtllYFgU3VACaB6aR1PDVuM5kjbyhhAAEhv1YHDeHKkwhqquhZTv2Bm0Wr6dgNXPZutCkeJSEQuofhziNkxxdLO9KHfQ7sEunX25LKC8+ZfI4t3lSF5hJxDqRzL0MxzWJ613UoOgz9a5K4n+NBx6mDbpjP8kefS1mNYULd+0J7geonSb26h5zP0SHyzvOumJ1ftrLTdKttc1s2AGTADZsAMmAEzYAbMgBkwA2bgSRhwmWbADJgBM2AGbmFAL5XPzcuXjOdi3tk350/jxJyX5HJJZmzOXZIZ80syS3r48slPu5AWb8dzfe7XODGPfdbxyIuaPRXtPrjX7Mm15tTTdyTpHFOy7RUBNvcqaFzKH3c6WGrU/LnOsWTLcmEhdTHZUARlnc+QJUnzyQkgAFT7cI2QbJtE8yaw/NEcUBOW6InYlag8Nv4lNfMv+e5t01r7/T72X/vo9ryR5CrXANgwZ1Msx5KKl9wOMQLytoygZ0DUg7c0hDoYL2r4gnpK6QJNG05FbsFyqi0zFbM8+29bVXfib1ca01OS9c5l+JgYSG4mQ6OkD7TNdZp8mgEzYAbMgBkwA2bADJgBM2AGzIAZMAOvxID3YgbMgBm4iYH2zeGWBBm/JfYdYpIPSe1Xcg7Zt2I+d2m8NdcrxbU8LO1r7m/HqS/NexVb7rGV7d7Avssagr4DYvEArQmqDz4PDeD6FSZXw8HE0cVTzc1zULN38KtROmAY6+tPommgqlmpBQEE2PwV6riwJiCigXxCtUVwmb6C6o+chfXt2JwurAlgbc2q2kfHprCasmpi77sutOcm5KAyjoVrAwMKc7U4RFZNOaWklF7BaVWOl9lwtI5CkxOj6flEbkDyF6rXssIvLO0lH8yA7mviwUs5/fMw4ErNgBkwA2bADJgBM2AGzIAZMANmwAyYgddnwDs0Az/HgF9ArnN9truxPm2TJ3lPuWnSEwXlvlJ+p/S1+yC78J3czzo3eW3lDXvJ6bOpMs9M3xqys7owXw3IBfN3THocEvm56mHcR89GsJqkap4ursNgfQncUQr7UYoQYdaDXUxxLyMA9p1R0+kK6Bp1W6oxyJ+koCBg8Eu/FdqjoPlVKqUgwwrkFlq3xnO0/r+va/ctHlRxkvSg9E77NxnI297Kv1mpqzIDZuAHGfBSZsAMmAEzYAbMgBkwA2bADJgBM2AGzMDrM3CnHeabxbV0P/Bue23pp7CLvyy05WquZ8xWOZ+v8da5S3GqU1jy/YZN+5njXnW0educf2n/bV1tvWt6G79Fb/K0v3J5y9TFGHEnDM7MPozudy2hL38FNL1gfZXKJqYamZeWAlCbocCyVA5AvsK4wqGA4IhjjF3TqId4UwNYqAZewDoEBocAcA5twaOSwmFwjN0udqXQeqdTeYW1dOzuirZuryoUOEC2CASA0KG9ANQFGeZg7ap/grhfwjhPq41qbThzoRAK8wtar0X82YOcBEEeQ5B+Fu1G5ixoLLQxV+os5Wj5nK60S0i/pRkwA2bADJgBM/DCDHhrZsAMmAEzYAbMgBkwA2bADJgBM2AGbmFg7YWzcs1fOMtmHDMw56gdZ+Sc43acMa1sc7S6YrbgUv4tOR4Z0+6p1beumfvL+DbHXM+Yvyrn9Q7jPvTf0JaMtiGkHlWLWDjUwBSYIzMMcsh9NKPNtaQfBR8GmUnyYL1dK4GyPnu/X/d9w9M+RihgCQTzYQTF8smA5Ko2TDlWYNf3sf/6in/7r9hTl+2x0MIDgBLAoEcMErQNekTIxD3GPQ/lHPOJj7oGxzInODw55Tsx/opBlaxhqaCMXfLJdq8fB+UyzIAZMANmwAyYATNgBsxARJgEM2AGzIAZMANmwAyYATNgBszATQzk++y5nCfze+05I9vHc26XxmvZxHtiLWZuvyb/fO5Pj3NvklvXnu9v67znixtYme2XTTbMsL6zIUP1g9faFKaczmrk6JJkyMLZZD/yzrMdOVcG+hw39KuXY/h09RDGRuq+69jAJg7WE01zzyE6dtSZq2f+AwabfIK+WFXTvGdcXUBzRsguFDZZAQQwQHEA9YIInvq10JLx6EPrCVwHQACI4StgGpqz7IbGMIDGuqByn+JggnIvYWHq65r0iCded5femRkwA2bADJgBM2AGzIAZMAN/kwFXZQbMgBkwA2bADJgBM2AGHs/Ahd7B4wvwCt9m4C/eQ9WUuHWDmn/r3L897/s7+36GcwzdM3tZXUj9Nzqnpiz1e5+ZWxtqdY0r1BxVU5iQvzaKF4oAEAXsZZddbciqdCG+c2htgTn6vueVvXDW8fXvK/Zf+1A9MgKqVFoE2LgFUH2K6dhAF+KOR66hlMBhbY23QDMSW+KXY8TuFizPXra2+dqINXsbc09d6+kvPSQ0vmf+x+dSxVvw+Eq8ghkwA2bADJgBM2AGzIAZMANm4OkYcMFmwAyYATNgBsyAGfgmA2tvZ9u0+ZZesrVbvx8D8/vwnczzXBp/J9+j5up5muPatdr5a3O1f2HN/zftW3Z2vvK1DOJijvOZlrxr2Zdit9gKu5W1aVqDeza9GuxKOfhqwMJlvqf5mFMAMI9yDaCJy3a0QeqE2uBlk1WGrmmyajxBTVlhMkTNA2CQbMKyG8z841fGceFQrhlqHZwmKegL5JQ7FKYHvUNDOBvB1TBeCnnb7RhHCQyxoys4ecBkGJWCqL6sZTRzUyEACCgmhqN+Ycyxvi4XVJ8weKPGtvFx4dBcIcOknwWfk54gC5wyv+ka03zFWddivp73v8WQYp4Pg3m6zseT46JS1yXnPZv1Sxj2dzHN4wLIBx9mlkEOlvS1lUXJOeQ8ptXzvYqMs1xmYOmejLb6HNdni38WrcjlpLaaATNgBsyAGTADZsAMmAEzYAbMwO8w4FXNgBkwA2bADNyLgfmL1zavXty2Y+unDIijczidsWzJ+9B627yt/ZKeueby0ryf8mtft6x167xb1rrvHL55Z2tjqyIU+gAAEABJREFU6cqWCpfSq3oGHLdYqp1z5MxbSdvFU/8eq+KXAkWhGnWJpZglW83Jya2MHC9NuM5Wgo2vs1NQVt0sQ6WsYnXi6Njr3+wdEWz+CV8cC53GjOv3XQSbJxW6IbTlulSnE6B1BIAABkwBK8rS/YJiuWaVWpOQDjVcBeZWyBIyhgVE1QGqWAq9yQYglFeTwUsLDt/gnO94Pt5OAWL+X9ByjHjhA9zbOdDtUwzciHPcyndjWk8zA2bADJgBM2AGzIAZMANmwAyYATNgBh7BgHOaATNgBn6EAb0ZTPzIgk+4SPJzSd6ytaWct+T5a3PafV1T263zrlnjp2PbPQ062PkRgjKBiGYUF442+kLoZvchJ1iJEJQJjRExWeKGY727e0OypSn1Kzg2UPuxoasYAAHoC9ldlDIDSqhJTi/7wWzP6mQztjaAR9lT9jWnnMxIATVmCY7U0B/Rc1oXPdc+Rk/bAMWfA6BaMYRw3UGJAFAR49GrntFf66MuObpvEtzW0bz5+MhZB4pYQnXWS+uVQTUKyZ90IcercrZ/5XodgFsZwfsafH5o8GkGzMAbMuAtmwEzYAbMgBkwA2bADJgBM2AGzIAZMAOvz4B3aAbMwKsw0HZApL/Kvh6xD/VA5nnFWYu5/0nGuYWTctPRypOg8wZNPR/xPe8d85fvVfL92QACu7EMRID/FRRepR8QPDCC4uiUPQ1gExiFo11Ez04ydvRyLF2d5eHLYjEoMO4PnqpMqKWx/Pz6O8dVnlw0Q+jI3QAywKie475KXan4PMsACSdjcYTwYQYmBvRztAXTBCtmwAw8KwOu2wyYATNgBsyAGTADZsAMmAEzYAbMgBl4fQZ+eIftm8UfXvqll2t5Tf2lNzzbXO5ZcuZaHLZ9EAVo3hyyPy9yh8MOhr0henZ+CPYO1S8cfPNrT8Ma6Np0rs0/b5/qY52blrkQxNboQoQ6qMKOXdQF9zWmvh++wIXyjRP7vg8AFdWkr2Vp05endTxeAAxabeqixte5jMeeOTq2ODlvCJpf6WfztzZ+ucshlb763devghUNQOLbUE1KIpl7wFiz7Lei50SBot5u6YLGy5BXqMSIHIZpLFDlKa1FjHWqbiHrln4eTM9lIsThEuL6o3a6r592vxnax/2y/Wqm9iYv6b9a3AssrkflHF5gi96CGTADZuC9GfDuzYAZMANmwAyYATNgBsyAGTADZsAMfIeB+cvDNtf8hW3rs347A3Nec3wu4yv5cr9zmXtsn8m0tXI+L8dtzO/qWVEra0WtQXo1zi5T01cBgvySCY1HZOyiZEydQj5rT2su6aepNpgX53PyJTtT3ONka/Q0TdftY7//iu7rK7t8p0G/YOnZ+K1NVjZ9JYNSPFadvqOS5CDU4xWmPmUpoSYnKa5N1aM5dx7cssbSnGrjXvQsnSuRIdwmo/Ph4Q5lO5kjY+LEucWQky/JLbkyps2Vtp+Uv73+/fba7uScfr8VnckMmAEzYAbMgBkwAy/EgLdiBsyAGTADZsAMmAEzYAbMgBn4FgNrb2XnSfkuf27y+A4MiNfEHdI9XYrcu2QWv/RMpm8uNS8x9/3+OCuTbKuZ77D1HevNzDqpGR8HnhnVifSvSbr+wFmWaihAAAjJ+OYBlEAFaqZ+/CK4Z/NWqEZeAARwDJqHU81dosZ3XcQINYS7vca8QfQHUceaRZP8dQ7HKAhuKCTpCjVTu5BG5zfOptf6jSyzqZiNrxlqY0LHJJJLc7XtEZUj8iZehPlYtnNYSv9tm+qu+HamGxOQuxCa6XxuQ2hMVs2AGTADZsAMmAEzYAbMgBl4LQa8GzNgBsyAGTADZsAMmAEz8HMMzN5B/9zCXumlGdBzlfjORpXjO/MfM1dVJVZXGPtfy37NXva8mrWsbahgJAFNiBpgwtqkM/ZsxJ4JuehSReegBrDWEZQsY6UH94NSogi7wiEqqq+55HMxytoibvUmNMBBgmo9M7YOrrjkvEH2UX91tbrLQUtK6SN6NsF7Nm611wMi2FePYE98DGMFqpBiPDWaY3T9EXGP6sjZRMA5fWnL7W9Zlx5HmZZm2PZaDJx7YuR7rd16N2bADJgBM2AGzIAZMANmwAyMDFiYATNgBsyAGTADZuBODOgt4hLa9O178Nb+DvoSN0u2S1zM51yKfwd/+1ylPt+3eEub9ETaJHOupMZ/A6pGXZsWxx2ccS+1p7ZU85AhancvbjqGFdjDY+do/XpT6mbSsEpjuEkt0yxQFdIgXSgkRKDYs+lY3WoCz1EdvKSdqk6AE7NWSkQhtSWCuXqBHctDA5MBsX4ACLCmhCJLIMizVDY/OZ85dW/LURxjFEeA9tDXpZxRGA7trYHG58Bpi6dWCOaTc0wfPRu0dcw9SlbIJtRBc6Gt8jAm6ckjCv3cDLcdWaI2K1/PnDW/1iQYJhcn6GQ1PEPQ8KDUUXsBEwvKJUgXpG9Bm+tv6SSlcrkmt1TLGHG4BLr+xMnnIM7hTxS5XgSAANaxPvPBHjD/Oaw9VmnndJ9mwAyYATNgBsyAGTADZsAMmAEz8CwMuE4zYAbMgBkwA/dmIF8Upmzz68VjO35HPXlZk1s5yfltvPhNtPa5njGtnMc801j7WKp3ya6vCIU1/to8mr+ENuZB+tj7qP0w6lWy79OHfr9vU78aZC1UjkqWTKhxp+1qLFnHDJKUrYVsimltrc5p6//Gbxt4o17z3zi3maYWYzNsVDYgu25f/x3gr//9L/ZfX7H7+GgCZirjQ2jMqjHY2JQEfVXSP0msL8+wi+eUJyPzAeCa3b6v5dBELyPrzaIMBEoJcO2ezU+ZBQbVs9WrYcMFKzGyCyvuZTMQYF2CAgCOqaABVe6NlWpzCT7rEGjm8z80g+WLYSYooYl/CKrnHP5QqS7lHRm4sOdzz658F6bbbQbMgBkwA2bADJgBM2AGzIAZMANmwAz8BQZcgxkwA2bgRxnQm8PEjy78Joslt61c2nrrn+tL8X/d1u6hrXXN3sa0+jy+HS/p7dzH6bny0grnfIf4jJKUVXIO2YXWrvHzoqyWDv265F1170qJXVGoNl5Nhwvj1HXX18FCp6YjbexQsgnJjiQbvzVYNinzsWxXAEAAB7RTaa1N967rotsfoPqEUG2coB5psMkq1CYw9W7EZGOc9lJjqV86MQX0oc/PuXla+hEUm88r5zBcf7FhSl//ZgKrSTk5XlHhPk+2RUJqB/zEUQ3p7RmTqA5fzAAZ0PNB8bBT+RMPW8SJ78KAk5gBM2AGzIAZMANmwAyYATNgBsyAGTADr8+Ad2gGzMBPM/Ddt6M5P+VP1/9O6y31X357//e675lHst2Txi1a3/Pp6uqerbqw2art1ubu/ivUFJ1PQNnFbvcRO6JQn/vXxih3fIC6no3XCP3qZxZZdawt3NoV1KCnT+hku6I+NRPVfVbzV6gN4KPOLBOfPbVqHyhBIIABMR5qYLcYzQEqiRhHzML2pqpI1Gpoixc6cteS2lbPS4Lq7Dx4qOm+JGZxHr4nA3wqDj8f+UjdkYqT/FpDuOMaTmUGzMDdGHAiM2AGzIAZMANmwAyYATNgBsyAGTADZuD1GfjGDvNt3zl5Kb1eDgqX4l7F33J1y57a+anfkifnZI4lmTHPJNt93LvuNner33udc/mGdYeOV4ydsEHGpmOYP3TKOEE/euoRUR3Oxi97xeB55muJoePIfY9f687H3F0BAgC1YIMVVU6X/KJXBsVoLGQe2R+EtiEqXcuo1vqlb9+HKh3GEQBHQhwfAKoPGGVBBM/Ig+P6lXCOG9lTT1DlmaOUNNW2UjuW7YCsW2tWyuraQ3z6JHs2uLuvPoR+f5h/pLFW3qAQtn4ArLwCOFeQLkgXjvIvDBR7DgtTvmEC5yaonpwDb3yY6ZFO0Z6cWnnhPTl4+zrStQ2ddAUuYQqw8jIMTM/H8AQd7Wv+DBw5Nw5m+TPlxtkOMwNmwAyYgR9hwIuYATNgBsyAGTADZsAMmAEzYAbMgBnYwkC+3VuSOZ8vBPXifxEZ805yztV87y1fc5/G8/k5lu9aKD7nt1L2Z0W7D+nah2RC40TL9VzPmJy3JDPmWLaRx547jGpTdmWFauY+agOIcmm5xfl1IqMpT/y0sXtE59OeZWvlhQ1SYTGeDd+9vg4mFv0rRjUOV1y3mwvY/0SADeDQQdl3XXz9+4q9sGf3lM1UfSXcSypmBoDzR6Qrb7Vk2iTb5wkyVAxR9SpjfXCq4+QCINRgDkpAwQqpM6VMIMWB2X+Tc1T6fRf7r31Iqmk8mv+U0M624rhwcDgHTYunVlh0VKPuWVV0qSmP46uJviVJs88XZ+Do+Wj2On8eGtdVqvInrproYDNgBsyAGTADZuCxDDi7GTADZsAMmAEzYAbMgBkwA2bgbgzM3ybmuF3g+L1063ltfWnfyU8r11jQ/MRazDvbxU27//m45XhNb+dfp89Xu272luilFZb2sZarj0hXncZ8kmmrTV/aqpyMk6LQLZgm/KKyuQG8WiOGFIC2PEbJpo6lhtIll8Zpk/8GAIc1gVFvmrodm73dOC5sDO+//g3NUTZKewLyJWbrg/GJ6mJ6NW2q3lzA50BoTIPKePZr66eE1c+4wbHlqskX4piv5m3CANTmd/AANuRg3NOe3P/Kz9/FLc15uzjBAW/FwKOfD+VPvBWx3qwZMANmwAyYATNgBv4wAy7NDJgBM2AGzIAZMANmwAz8HAPfeLn9c0U+cKUX7108kLltqc3vNp5eP2ro3v7EPsGl2FS9tNStX6628/TvEIPrpU2Pe224BLW+1/UIqomeapMeEVX0vLbgsPYc0waOEsFmdsfcuaZit0Bf/wJcXdxI1io4rpL9Y+bckidjAASAHP6aBPcjZAHJ2TDO0Xl53ktumKznPUiNw4unmElcDHbA2zGQz4bkIzavvHM8Yh3nNANmwAyYATNgBsyAGTADZmAzAw40A2bADJgBM2AGzMAPMNC+7f6B5f7sEu3b0UtFtpxJvxRvf8QWfsXlJcQfOOY1bi1pPi/H2+Zn9CW5LdvvRhU1LgU1LwXpFWDDdgkr9Z40PjVXsWyMSkxgYzCyqamYZLHrIgSO9auZhWnOGQXQAz0EqAZhGI1X5ouebdp9BChLFC4jY7AMtg/3XDeod9QJqicnWDOAAAjqIYxRfXRRMe1JDq7HsfYgTpfSqk75JCsYxCmaPEAlst4gWgoB1kAEWDNRa1E9MwAIAEOuM9e6N80dY9bGaW/lOGUS53xTUCrgBgmsPGZgTUKE9iDE8SET55MF2pmL18Mp52E0aQoTlFNywjx+mkFFvga6SSP69sYw8k+eY6182EkVNzwf/3LRPes5hx8tj/SEoEUlW8j2XWS+Js+5vcvXhFo1A2bADJgBM2AGzIAZMANmwAyYgbsz4IRmwAyYATNgBn6SAb0g/Mn1/tpaes/e1qRxorW3ujgTWlvOkWzt767P+dA4MedGnK4hY3Pukqth2P0AABAASURBVMyYU5nRp55TS88X8otg36D2NNQDqmjnaoVxXLfQjEczm4FxjGgOxrPvFkdo3C+kFjUhBe2ptA1DNbcEOS4BJXafn1E+PiKox7mDjc4ACWYcr3GEmU0N1HOp5MsmSd/U2vPhQGFnkTcfuonq8dJWan7UNTV3wtgE1hi6rIDpQmjd+hXTCdmHHjYbwNMqyphQxBoyRlIxkszD2rUHTPnkOw/QvQUMe9xZ77Gq+M4Smt9iS67l+LRG5XEY5RW0CXFygJZLYIjPp2cg73LdyHhJW8rRfJO4R46bFvYkM2AGzIAZMANmwAyYATNgBsyAGTADZmCZAVvNgBkwA7/CgDoMiV8p4JcWzTekkipBcg7ZL2E+R+NLc97BLx4S2m/qrZR9K9p5a/pprow89dzLkitIKqdkQuNLyNgleWnu8/lLx46lGqbz0tUUFkKNVSED2ESNFvIJ+32EIL2F5uVYzV+Ni8iVQshHUXNKJmQnVNt5sEPKOVBNlD3nUNSvHYFhHQAB+oXq0yX/jB1l/nvAtemcdSpuBFgz2FMWglJ/e6DLtRizo58iQNmx2QzkmpKInrYWwGAH6ONEzaMYTjWtB+3hV+33Vqi4uicqI421QS6dpuHk/oIAuF9yo31WaEwMQddclb3FNXPHWE0fVYtjBkRN4tjzRiMR8MjtKn/ikes4900MeJIZMANmwAyYATNgBsyAGTADZsAMmAEz8PoMeIfvzEC+mGvlT/OhtX96zb+2njhItLWlLWXrs76NAWwL2xyV92JJbk6yMXC+xsZpDwm7N48PKfJs0vLx+Rm73UeUsouAOptx/lDTM3E+8ryXzcApoNUnI5WFenquDRyIx0rMfv8Vuw/t63RPmj0HV4tqU/OXkC6bMDxyffQQ2HCG0Ad2iPLfjviI2JUA2MzV3LofRESC/eg4QGblqo3k6EPN5MYbOvqxYSz9p8GKVNUmBPcM7lc4qvOw9SPzNYNMMcg+yO4MwXFcdQy54up58eJHz/0JFFHJSaLivQ5tO3csPs4h4+byljnzHB6bATPwKwx4UTNgBsyAGTADZsAMmAEzYAbMgBkwA2bgZRmY3tpxh63O4UPOdo3UH7LQkyRNDiSz5LmucYuMszxmoOVorreRc187buOW9DZ2TV+ad6tttgZ7cbVPsZBuFrnax1qY2piWsjTuuri6BUJrfy69RMdmJpuqm8pm3J7x+sJVCI4DJTYjeGiOvhRmo1TzlS9AEtnw1LiCYaG8lADoHsBhqDEaajiOdtmEXnmpYJxHNTqu0zOvoPE5HH0Fyzn7r3303GvO0Ue5tWlbHydytmMzmD3zLob/gvVEILStEiUARFFTOGulDIF25YrClq8eYkqaojaBNSZ65uyZSEAMB801ZBjd7wrW9F3oRyWYR5CeOKnyyKGdgRyTB9Kp23eMnr4ZGNDPwNkny9hwIwO8JXo28zalvDHbc08jF3EOl3Z3bq58l+Yn+Uvy0lz7zYAZMANm4AYGPMUMmAEzYAbMgBkwA2bADJgBM2AGXp+B+cs27bi1aXxPrOXe8oLwnnX8lVwtH9JVl+QlKO5eeJU8lzg7508O9BwuIf3ncrS+jL9BHqVpB61+Ju9S+bLVRgeVRcl8dNWGWzbeNKZ5OI8Gg+lJr2w/jpWzscaO2zgI9vJQEbMDwMzyvSHQ5APLEVZS9mzMCurBVrkSB+YAEKBcCTkxgxaBYjo7NmE7NoGntfTMaXE9FBlVG59sQ3K9CMSOayK4D8aqgRvzg4sAvNAOUPLkNI5OT7lklUxovBUsQdXytrKRyknTeNQpBj8V+SiuPlEQFeCeOTt/nqgOJygEisMpwxYcZhxrqjZx7PHoDgy0t+YO6ZziNgZ0G26b6VlmwAyYATNgBszAVQw42AyYATNgBsyAGTADZsAMmIE3Y0Dvltstz8et79663vol7p37WfLN+V4ayyY8y56erc58BtfkfD+6F0uYx103Xl69Z8usZyKB4upzOWswa0yIlQOMSAT1dcQTHEPXjoXqi16B6vGpxp4g6ygLEELoyMbxJalYQTmE1CX3XQRzRnuM+dR8TbDNWiO6/Vf09Pe1Icy5tGLM2dPOYWAcDzpv2JgfOOjyrUE9XqE2cdkIji+uw/U4m2WA0+aIAFDRq2m858PJM3SAUzi3b1DNYzyAOg+AzNxbTqzD2y+su67JtFVy/aNkhQ4aQAlQHwEgqk32C+D0o1OcCWnsVYOgtYlah8YjMm6TFC0VIKEjNk100FUMVI45Q5LCpxkwA2bADJgBM2AGzIAZeFUGvC8zYAbMgBkwA2bADJiBd2SA75bfcdt/Zs/m/9dvhd79C79eyFIBej4SS/4fsIkb4QeWeuQSUwP4ZBHQJcwcBSJ+ZvzG8ChfYW5hJV8pu9jtPtgsLRUrYZMZAJupbNyOlp7N4Z5NyHF4JGTv+77aWEXMUR1MxRSRCI5jiox6AJpZ1fGip4SQOVHYv0wv68m1JfXFcf0sd/TX3ynNZqmGzCJR3dIFGSTXEKxHPskK8UtUmybfBM1uwIZ39PsISjIegnQ1f+fpk4LbJZh/QFAbED7uxACYZw6afP4CA/oJ+4VlvaQZMANmwAyYATNgBsyAGXgXBrxPM2AGzIAZMANm4C0ZaN9+rhGgN3OXsDZ3qz3r2Br/KnG5b8lX2dMz7uPRz/etnOi5mOPaXJf2Jv+1OZ8znq3I48L1FbAwdTmz25nyODyOupHibY6Mz/lzKb9skmp0CtLVfBaafLWhyCajmou5LhTDeAABCMOWADCsCzVVgw3PAEtls5Wh1Sa7kGNJQba6DtfVl6xCqCai6spBH5Pw7KdfE17rUYIRqGv2UQNYEnZUR6gW+YdfzBzDwdDQ70/uVCg4TRhcuqZbMucrh+6ValZMQjHcecQO1QQgFCtUAy+trv0qxxG4X9lDyRbB6nkveoLMkgt2w0lQz664wCXq2Y951mQN2nzB5sjbAu84a5Ez5ped4k+eqk34k8X9cFHi4RwulZNz1+L0KAsZN5c5TzFzpM/SDJgBM2AGzIAZMANmwAyYATNgBm5kwNPMgBkwA2bgPRnQi7Z25xonWrv0+Qu7diy/kHNvkZr/bhBPW/asuC3YkuudY9Y4JCfV1T7TrU7/yVkn0DqXNJ05j3pO7K21YzaVjmeqP6Yyjq3nR4pfAntVbLLFMkItrQFUF8/c5qLzeYxsTf7dYpPjNXnPyns2oYV2LeU/jKmxx8n+ZjC0Qv5ev76aTU56NVwFgAAOyMB+euhpYX5GRIsY/fQungCjibkTGOxq9C5hHr80xpKxsckvHPagn7QhQDY1zuVPDJ5br5lF8tYcnrfGgFgV1vxvYR83KR62YAw/ETn3xLFiyPi5XAm32QyYATNgBsyAGTADZsAMmAEzYAbMgBn4DgOeawbMwJsy0L59EwXtOHXZtyLnfEduXesV4lqetJ8cS2+R9q2ynWv9wMAl/g6Ry1rOlzf1NamYZazNkP14hiyJY898lFGX5Hze8ThnH1tfbVT0BalQG3bj7gqbhwH2hoXRNgn1+FpMjh9SVJOwsFy7B7lLKVHKLtSI1JesVacDQAADOBz1Qlk0PMa41/oXBuhBz3lExCAP47jr0bNgIVhnReF61JFSuqDxEuhbLAjcI4FxzmJMa2QDWk3oRTBu4nzkiWXHBPofc4JpBQqf92egvZf3z/7SGTdTl4EvzcZzbc7VmgEzYAbMgBkwA2bADJgBM2AGzIAZMAOvz4B3aAYGBs69W/aLu4GjR1/N8zLDyUsr28i0t7ZH6D+1zkLt6r9VLPjuZlreX1pbebclfyERu4GHVdXMEyZL37F3qq1Olj+rHNXNKjUWgMMf5gDYSwW9205FJuqM+tAhsumbMgK1PxrNgUbfovaduO7YOyXfuisVzMJGrX6FNa30nWYCGCPMXPMGb9+xnSzs99F3wjCeTRuHudo5OYZSsAIyECeIhxzz1R6yyNsmbdl9WxJu2Hj+pNSpG0nMsDrHFzNgBn6TAa9tBsyAGTADZsAMmAEzYAbMgBkwA2bADLw+A+MO862c5GiqIt/wSVbDNy7KsQXfWOLpprZ8PF3xP1Bwy0+r59JLtvQtyTZ+SV+aI1sbq/Ej0K4x19v15j+jre9WfVwPlE16jhb7b7eu8lfmlcLmobArJdQwVWEp92xKalzxBxmoTU7WDzR3qhYb3AubqWxgay/nMIYHgCOkPSWoJKiyCRwBNlTZIQ+hNlj1tWxcf2guq43gQ4cdBZu/IIJgm7Y+eCgIIbYes/slDjrez4p9F5KyTeBeVEcF99FX7jqulolaSXM9ETE2xU9k9b/xhdTEGt6YlpfeOu93/XHgJk9+WlqDdMb4NANmwAyYgb/AgGswA2bADJgBM2AGzIAZMANmwAyYATOQDOjFXYu0p+QLwOmlb9rWZJtnSV+b98r2JR5k+4k9P8Ma4qKFam7Hc13+Fvl8pm0en+P0Z7xk2iQzLqVsA9IiOVhuvLIXpn7YKm5MO02rL+q5r0lOHiqqvgVN47lkTdsY8lSCLcYINXq/9vv42O0CQPTaAhuAAAmiPv2KaDaJOfwbJ+vr9l+xH6GGZVtYzyYmULfXmu+qV56YUWtRTOfA2jS8qJRdiY+PXeyIQo4BBGrDN0aJWDvq2txr66/RshHSs6mrGN1LSUAeaQfIUsGNSR48S5oiLmFpnm1m4LUZmP6foh+PZqsatmhcVs2AGTADZsAMmIHfYMBrmgEzYAbMgBkwA2bADJgBM2AGFhngC/ITe/tmL/WTIBo0V6Dqc4UB8ZNYCXlrs7hpCbg0Vmw+kyllO4eMa+U8fr7u4F+2Dr6/cW33NOohOa9ueSfL1vnc5xgXNQeLNs9dZXNQpaspXNgkFNRk7Nhwlf2haNdo9aVFwaqxi1LUtC41oh/npAQQwHnUibdcENGxwRoC5/eUQqevawnxSnPUbjq5rfrKRfNatGEoiApQEq1Pa7TraZw4squ2jkXwLME8wqhfqq+t60hnPq3V1mPdDJiBOPpLS7F28Oev/uyt+W03A2bADJgBM2AGzIAZeCgDTm4GzIAZMANmwAyYATNgBszAbzEALpyg6vNKBsTdlVMcvsDA6/PI9mKwHRhRZs3F0IGiawAI/VcHbPyx8xkTqnH9oiapsB5x8NQ4NXGJqh9cqxrAyipKYKq3DPEFVapx2f7K42o8vqyONDehmtS3gfJqTUmi2jQmlEjjGsvGq8ZzyH8JOUdN1grlIrQjQfxLChm7JhUzh2K1r9Yu2/vh0p2Q//1Y8Y5vY6D9eUr9XCY9XWs4N88+M2AGzIAZMANmwAyYATNgBm5mwBPNgBkwA2bADJgBMzAyMH8zN5pvEvNc7XgpYfqXfK9sy7emrXzl/S7tLe/9XC7Fzm1rvF2bq42fr/Hs43Zvrd7ua43HNub59RK7XQQblwDql2v5VRqACDZiNa6/jlvjrmNsRNBVweZnFDZbBTYnQ4jDoQZjQg2RcQPfAAAQAElEQVTR6gHjl0CnYinqOemqQZa6lhbW4BgA7eN9BAZdXwarSao8PXN03T6E45ncImvuR0w+rcXBYNe/lzvMrUuw/I7+nohdCUlQQmPOkUxwyJP1iKyj3wurX7M9IMCEI3rGQXrQR6q7fc/5rJFN936G6uAFQACgdnwCqHbtQR6O6v2FUjKXbGfR1rukn538c845L/PxtkpEyhrOZ5ivN4y76PmzIujn5yzOp397r57f7+BHCcxHqF10ySY/+HNNgH9unINCDTNgBsyAGTADZsAMmAEzYAbMgBm4FwPOYwbMgBkwA2ZgzsDSCzy+uDsKm4+PnM1AuXIoXcixZcRWHuMNDj0bLdoti6c1tHFzPfPN7Wtjxa/51u2qLL3tu/tgn+0EGTiXSz2n1jaPv3asRtgR2gTtDlr76+ml+/cvhkZVX3/82q2raasbKJsQvIEaJw2a1399RQV9aU8JNpd3u4/YEYUNybQHG7ITJuOgKL8wjIZrx+btnnUKPfXBGrXeUDOTUH2CxmAt/X4fe9amuUCJHWsQgBoVeQAIYEDaqiy0sbFbPj9j999/FeVzF/ggCn0jYpQAbUSdO11AbQF6kGPBPtr23M/+i01ENoA7yuB+BPGSYOKjc82eQSercQ0IDDjxsQ5sAKf+6gmufg50P/TEWY6C3jhzgD6BwufvMnCH1XUnhaVUsgtLPtvMgBkwA2bADJgBM2AGzIAZMANmwAyYgR9iwMuYATNgBjYxoDd5CU1IXVJj4zYGxF/itgzvMSs5Oie3MJHzt8Ruj8mskjlLupDjy1LRW3A50/UR7brXz362GQXQhiOAQcbsyMaipFzAIQ6lxAQc7IpTfMcmbKjZKwObsEGogavGcqL6x5hdYT6g1rIrRbMiOIdFRh69lDFe6jRftkT95LJ6a66O9gE9+8N99SpPIgoi0bHZ2rMxWn2Nvd8hFFP9GcM4AMNCvGrPFN8+AbDuIQ2AQRmvWqOFzO04ddkfgcoLE0tS/MKplVucL+HRfJxf3d63ZGD74/mW9Py1TbseM2AGzIAZMANmwAyYATNgBsyAGTADZuD1GfAOzcCBgfblnfSD51Q7fjc/+DVnjsFzfNVc4djqkRgQL4J04zEM5DP6mOyPyqru3TEetNIZel7pySwA2GzEUVP0IqWcw0kRatImaBNnapAGhl9vWgoVJtvvv+Lr61903b6uQxN7qYOvxssgYGz6znWOAQSAad7U+A0emidQVb49G7QAopRdBJhTKIUqc6imGfRrnBNcIFq9Q4SwpxRChzZKSVMIVKM2GqnIJVD91gnWDNasXIlvJRwnZy7J0bRJKF7YFPyQIK0+x7mFdGeEczH2mYH7MqAnbo77ruBsZsAM3JEBpzIDZsAMmAEzYAbMgBkwA2bADJgBM2AGXp+BcYfzd8saj65F0b7lU4DilyDfHO1c6XP/q4+XeEpbu/ff5EZrC209f0lPvubyUo1t/KXYv+PPpm+ogwjuoeKR9eneC8dryJJIz3yc9meQhVSK0gHX7qTrgl3dAdwt2FjtmCkbsJmbrnoWNjTLx0cUcCGU2jTtmENN2+iZqwz2oK+OZdNMjgsQwKFRrTVqfvqqZFw/+gMsieBCgYIBQESCNvnU6JUMHlMO+vS1r3xq/MrfleCuhkewMIdylgKmgxyhZ5EB0WtIMN3FU3OWoImFa4TyEFqrotpkGKHAEQCicIIQ2kgcjmmNgylqnRwrVKC6+VT8HJsnfztwvnKOMzG5IQ9REb98tLUs6b9cnpc3A2bADJgBM/DWDHjzZsAMmAEzYAbMgBkwA2bADJgBM/B+DOT75LlMJtr3uGlr5dK8tClO8yWN2jiJ5GZJ/hRH7Tq6P4nW/ht61rEks54l3mRLfzs3bZKKaSHbE4DNrF7gc6NuXD5DuZMn2MGfK7HUZuD4nOgr1nmFAAIYMPl6Up5IYylRG7njzVHeoE3uXSnx8fEZe/1K6BgPDFJN4UHjteNtZdOX2Zklb+9BBkr0zCVEYTNYuvJQ1xgfu9j991mB3S5kY/GBXanQGB/UGY8RstVawfWJwtgK+gvAPbGlzbpUUE+5V8N638XXv3+x/9+Ir69QI5sZNp1chpviLsnhXNe4gmsD0saUUhtw9uiIaMxVj/Fo7aPpIOis+z5YtmucWxeS3D7rjpHafSLTqpg50vfTcl7H2vin6/J6ZsAMmAEzYAbMgBkwA2EKzIAZMANmwAyYATNgBsyAGXhzBvLdsmRSsfQON31z2c6TL8eZQzbjbzGQ96aVv1VhW8Oafqm2pXnzOflczu1/e9yrGTfhm7VunJ5sbgx/mrACPgMC26KhBrBwrnr5EzWOTcyUavAOTWD1N5m4OsZLEYXU2TzlNTo2gwHUPmKh1Lyu24dkH/oauESwwVsDwBnU9zR1O8T+g4b/PqL/ZEOY6DgWvuivoFtxHcf6kveoEg0SbOj2hJ4lSaFjff1Xx/q62H/tI6hjRNlzIvVeMZwHFcf98wyAowWw8pMz+ZP84hpad46cBCznBQZ7xv24JBXi7cfXrQuC1wTVc6e63KxVXAvnQu0zA2bADJgBM2AGzIAZMANm4LUZ8O7MgBkwA2bADJgBM2AGzEBEvluWjBuOS/PkF25I7Sk/zIDv0w8TvmE53ZPEhnCHrDJQRCM7v6EvWD92uwCqZZoAcCxMlmB4X6E5ae77jv3aEp+7j9gRABjDRm6MBxum0vRvAdfGKsclGCMjqHGZXjohKQRztChsAgOIXVE86BoQPIBBr/0+0JCndIHjUVDjqa5t10e1SW/QqRH9v3/RET0btMFad9yKoH1qTqk1I0rZTfVEc/TMJzSmI1WNbkG5EocA7f4C2LVXhOZItpBNSJv0a5DzWrk0/7Tupah723LVVq6tsSVmbW7aWxbW9IxNuRY3t2e8pRkwA2bADJgBM2AGzIAZMANmwAw8mAGnNwNmwAyYATNgBswAGWjfGadO8+Yz50i2k/Ldb2ubx7Q+6z/LQN6fVv5sBYfV2hrW9EP0ujafux657mlzrEdd52lznursLsYA9hqZWBEU46mfmTlG16LQ7CUsBjfGnNOYqM5X1pjmpz2LKgfARmYJfcFL5qNoPKI2MdnMDB7SAQQAjnhzaJeNnV4Oqom9Ut46NoNlF9TkHDwRmgWU2jDVGpqnGC5IJ0thA1pf7vbKz2AUXSLk17/LG6DOs2dDloLTdZMigNERESVQsSslCgEggAFUIvQrnNnU7QR9ySvQppwTZOPeiuZxiUIED9Va9XGMwrxECIj6bwGzLzvVFQuHcgiV50AAByi81sC1++gYwq6zEjZAiagA52ldISJ6DADHAAe0rZ1NurWQ8/Zx/+eDHuFd29eavalhJIiPZhywdSOKW0OzxpG6Fp/2o2APzIAZMANmwAyYATNgBsyAGTADZsAMmIGHMeDEZsAMmAEzYAbEwNp75DW75rS4FJfvfiXbee+oi6tz+A1OdF+W8JdqUX1Zzxb+FC/kHMl2nsaX8N35C/nbJtSizjltmdKjXup10Bhz6VTgSf5Lk+iv8yhf/GQ7cdwhm4aF1GrfoyXUvK3NShpSUg0AUXa72H18BNhkDR7yA8Ns6QLN09nt98GJEWxQ9pwbRL8rBxvt+rd6d5+fsfv8CIx5ZQv5AE4nYjjUKA09lw3qfd73ATZw9//7iunf6P3fv/j6x7FAX62tj0Cwacpmq/JIT+jr3h12wRZy7Aol1w7GpV+SUzUt9CumAQRA0IgRdQ3q+ko6dQ6nM+Mk09jqadsqgWH20lptDkXN0fov6e3cS7H39a+tvGaPOHhA/RRDRPh4Vwa8bzNgBsyAGTADZsAMmAEzYAbMgBkwA2bg9RnwDs2AGTADlQHwmqA6nWmTnIwLivyJBbdNDQPJ0yXZTLE6Y+ASd/LPptSh7HNUx8bLfK7G61PPe9fnnXqUCWMfZ/CCogWHPq9koEzxXTepUvYcD18E9+x99gGgQk1hQY1Goev1pSpn0N9TyCbJ4NogBRB7Nk970AoG1MYvotshev07voT0+NxFyKZ8jGdkREEoDwCKAwrHCRYXgpq+oeYuga8+9Ouadx3ndH2A0Je7tYSeKbcgIhBRUffEukIHSgCoYBpZQh+XVmV20byOa6tZLT3dwDC/jpWEMaqRHfcQajxtQZ90yYo6YeFSyCXNACW501oCTS96gvtKUPVpBp6EAf5I1x9lyScp+WXL9MbMgBkwA2bADJgBM2AGzIAZMANmwAyYgddnwDs0A8sM5LtlyeWIY6ve5rU49i6PMn7Z+77W5CXluzHx3X3n/JTvxp/3e56BfC4GWTJYQ3Y1eYI9yKHpu2OztrDh2XYsAIS+elVzlv3VQGEKNiBjhHwCE9G3Y6O3RPn8ID4Dn58RH2WYTxn887XsSgCoGGph/rGJWcdsREcLNnjV6J2gRqnADYBQo1fzUJiT4OosjWvQiATjqNazcO01AJpRwyLAuiMGKmhW0xeFCm1LpxqwHffRRmjZBIC6Z3CyQBGSa5D/HGotqod5c41z8as+cSmsBvy2Y4mh367J65uB8wwc/Uy2j/D5afaaATPwGAac1QyYATNgBsyAGTADZsAMmAEzYAbMgBl4fQZWdqiXc3NXvr3bIudz5+M2x9z3KuN2j+f0dr9Lca3/1fV2/7fstZ2f+mme9Eieev+yRRUn/nKdf7W25O5Y1n7pZNKffURhE7EUtk7Lru6GplBDUwPFAoja/N2xwUtnz1ghdmy0ChxXnU1egAFEXxEBINSs1JetQseG7v5rHz2lvoLV2j0bvl3fhex72iu+OP73FV9f/2j/iv5L2Ee/HxBqWhLKLfTUhdCholvQBmLrCQzRyitwEzxx4GRcS+tNUPN334cIVmNaneOeaYRL6yoeDCQF7DhznU4zxsm0h0CTtsTudkygTfUJVKf6pG+C9sG6672mXjndNNFBpwyApnOg2+d7McDHQT+6+rlt8V4keLdmwAyYgd9mwOubATNgBsyAGTADZsAMmAEzYAbMgBkQA+0bult15VnCPN9SzLPb5nucj5f2N4/J8VLsd21/cX7uN+W8Rr5AjsTcp3HOm0v5DpD3MPolrb4I515WJetSoS2iHbQ6Y31uYKDlbNCLGrlCvQ9MITNFsJUboUYs+pAvCm8WG6Fg07d+0UupRuPu4yMKm74C2PgVCqVQ8+zKMJ8Dpqq/jhlsjKrZK6hBqnX2/2Njlw1erhLsXA7gnDxl19fIn7tP9pZ3/DEAEeOveh6iMIjhqoHAkcQcNNdTzc5LCO29Ro8XJaMKDIquJxiJ1J4LY3MNqidn9bHhqubxsHeGsOkLEs9+LAfMznEQtSlcd04bPd0QQC0CrBPV3Ae4KKjrV29XBO9jkNYGVBdPTptWOKcvTraRDJxjrfUx1OfbMcAf60i83ea9YTNgBsyAGTADv8mA1zYDZsAMmAEzYAbMgBkwA2bADNzMQM+ZLTi8eCr+YtAbBoiXxBtuP7T3Bt6qywAAEABJREFU+b7bvkHq85gca34ibX9JZv3LEuw+DQhqS+hp72PoZlHccr71nOSuj0Im4wgxHHt2Gr+6vXqO0ZUINYk7NnODTUZFALxFhPQKNjBDYO7a0MzGJCIABIIHbZ2aykLz5e7QCO7ZHO4ivgaoSVz2XSTAOUHsv76i01yuhZ45dbLhDPqCNauJqvUBBAB5D6D/MBi0nrY1dNo/oUi1T7PZCuA0t4JaZG209ay1596DUjUDoDVCNkF5JSsYU+MpFZ/oyEX1M4/8SlCzME5jQTZBzV9mj6iLsXLKbDiljKWD9xbA5b0tzbXNDJgBM2AGzIAZMANmwAyYATPwRxlwWWbADJgBM2AGzIAZMANmwAz8FQbAQhJUfZ4yoP6ScOqxxQxsZqCw2xcJgD907B72xO7zMz7+7/9i93//Rfnvv+j/+4huRz+bhJFHjaeN46k5yQYlO5uhhqQatd0/Nmybpm2oUUtoVosI1P+CDU1EUL+MOHNkPTWETV5JNVpZmNRNAFTJEApWBCCC0M9di+AB8pJrStIUjJaYoHHhfEkZgdQ0ihovSyJ4pC7J4RQjnsSx7AOOKwJQ/x4J2BwP6lE4m2A7mEptD1d/O2tNrxN8MQNm4CoG2p+nqyY62AyYATNgBsyAGTADZsAMmIF7MuBcZsAMmAEzYAbMgBkwA3+GgaGbEdHKOHO0b1mX9DNTf821VKds1xakOS2unf/X49u9Sf/r9f61+sRZi9P6SqhBSABSdxEFgY9Sv/jdo69SXwCj0E6o8TilGZu9k42N3ej27LF2xD5i30X9YveLOmPBiQnNUQMzOIfL0HM4AUVF1IZtmsd9lEAIwBDDYXCxqDJ4qNnLnNndVN201jMbs8Ogq/NQsynjCnKdiAAQ+oJWOYUYS6h5VR+b1yy6fnhbGKuMMR7aIzBM0FxB8wCEYgEEcIzgAYDXGHxag9C8aI4c99q37IwJTiu7EpJaS1KFSQcQklw4NLeFbEcY96R9TYjhADAo37j2zL8F31hiYeoPmvQ8rqCnPfGDFV23lJ6lc7gu2/tF60ckMe6+/llATlMG9VWMcyzMgBkwA2bADJgBM2AGzIAZMANm4BYGPMcMmAEzYAbMwBoD+dLunGznzuNa31xvY+e+Vxm3e1zSl/apuCX7JdvaC9RL837TP6+5rUU8zNH6qad7enFM23SmU3IyTsqydXIfK+zbsUnEXhnrHfWesue6Z8GYOu842/WjfEl+VLQGietTvtcM3jfeq+M9J3eIouajgEIjUSVVnuoXhpp+Rw063tiejd2OTV3JCtnY+NUcraV7VthfldyhsJ+IMZcaw3xs2PQLHpiBw+iYR/JWTDnZXANxLk+NZYzipKt5XfXRFpKsP1hvbaYWRJWxfChH/eEgH9LbKM0TwBxpB+ZR6TmVikzIm+tIT7T+ycY1AHoSdAyPBG21K0zDlafu+V73nwC5yUxzeWVah/8xBub3cz7+Y+VuL+cXI83hL5Lvpc2AGTADZsAMmAEzYAbMgBkwA2bgvRjwbs2AGTADqwzM39KdGyvJml++OZZi5zHPPl7a45Kt3Wfrb+3vprc8zPUtXMznaHyYp1HiYH0mLatv5TPV/9u1trwhSn5lC9CRiIja2NuzVbjfB9ToG9FzvP/6ql/2SnYc92za9l0XQImP3QcbvkPTN3QwRW0KU+cKMYF2NYjlE6rOZmLP5rIarkK1MU5+Tr/tZM46sTZztXodTRftX5Bhzz0IGguyaXluSGoAw3ywiVvBccpaN6MKbULHdWsOTRE47kd03GPV2SjmlKtP8SIUFgfeI0HrqyncJmvHAEK19gWh/QAIbqgCoB7bDwBMAU5H/NRR+SJ/312PlNXHSfK7uW6br5Vb3Jbl25vIEm5c3tOWGUhaJZcjbP1tBry+GTADZsAMmAEzYAbMgBkwA2bADJgBM/D6DHiHZuB2BvRmr8XtmTxzjQH1FYQ1/zvb22dP+mtx0bOxcYzX2t/jd6NnosX5FYsaiR2buPt//2L/v/+N+Bc9m6HRs/nLBmMZseuGZIUNwM/dLj5KiR113rOA/mOD7ot5lE/NTzBc+XfyjTUV6rW5Kx9R16EMNkOVd/f5GeVDTWQoMqKUkE/NTEGh1QFqhNYJMIbDo5O26mPjN/3Kn3rGyiZoDDAhASAARDAHQFkQapzq1z/H7Oi5Z9UltC7OCiFt8uur6dr85V7Tfq1UzjXUNXjfJM/l1T666GLPxr0a3l+8/7o9gDKfm3nwAWMsuTlY/66m/Qm/V6FWn+P3qon6dI73MHx8l4G8szWPaE1Ugy9mwAz8EQZchhkwA2bADJgBM2AGzIAZMANmwAyYATPw+gzcuMN8w9fKG1O9/bSWw7nekqOXqO34nfU5Txr/VT5U2xYc6u/ZRBTY7IsA51aEj80MkDNyWPmb5OXJpey7KGzwBqFmpn7k1KQEm5/7ry56NglDDUuiNhbZ8FTa2lylknJXSvz7GhrHO85VnsImocCw45O5lFP5OjYsg3OlC8FmZIy2YJNZExXTsZHLamLPze05v6dDUnaqi6fyCYvOBSOA+mVrbZBqAzs2fim1lrip0NrkoOqUMWIa1+D4+YPrQoVTas9ZT9VZcy2Ift2Pil2J3ecuCqUAcKM16LUvpIdPUAzgljX+uR1rtSWwHj7fPbFay3zaauCKo87XhkeshNn8DQZGaivVTJOSqk8zYAbMgBn4dQZcgBkwA2bADJgBM2AGzIAZMANmwAyYgUsM5Bu9ubw0z/5TBuYczsenM+5j+StZ+LI4zmGpzjlHOT7EpqWVB+8dtXaBJR00nsNSKYzvBXZnpmZw1dkfWYq3bcYAOSdfA1utPgtrhkUNTHIe9dcJy8F5eiyDTViwcYj6kMoRVVPzMJqjZ4watPqKdLfbBQB6mYTX6VQMG7t7ItpmbwbQX/77L/DxUS091+6+vqInZAAQ+k96BbhFgkYOqfCkcnyONmBUjr2HEUqEEEGx0+WAiAAbpCjZCB72pT33avyybmXXONS8IzSO0R4rB1CjVrzH5pqb6x9bT0cgGWCDt0q6QbQn6I8JMR59gNsvzC8Z1PWD19OboPpyJ2mKil/bWbIr+VNFgAvNQZPPuzNQny1SLXn35E5oBsyAGTADZsAMXM+AZ5gBM2AGzIAZMANmwAyYATNgBq5iQO9tE1dNdLAZIAN8OTz1Ys7pDF0889mTPA2QNXHq/b7lXMWt79aV1INih4/TtQuKe55vkUu8Jc5vuKhZWcGGJvQV8L6rX2CrqVtKCQAVJ2mYv+Mc2YHjGP1a4dq4lFOgvwpd2NxlQi7ZB9gw1hpqNoeaw/IxBkDIDiDkAygjOG2QMR4ABts4bzQPgjYAg55XlEGbmQfjcFXTRoiM4R7V7M39SM6hmcNDS43N1K7bD/vT+j1tBASNOdx6ah1xuTW+xnGdobvJDWgjI3ruI4Qa1F44oRaXkj5OrfuX5PAvndqH8J2apu1+J8m35orYxHGivu/47Bxw7F0Y8baFsODaZlId2yIddQUDvCd6zq6Y4VAzYAbMgBkwA2bADJiBBzDglGbADJgBM2AGzIAZMANmwAyYgedk4DXf3WNqPuE5b8sTVV2CTcm2oVY4Fu2CfAJ7GbXHJAmADao+5C+87HYfoX+3N/cM0JiDRgIIAOzz7mP3MczRV75NyLHKWE4YbNQBDPrsWlbsCqu+bPrK0Hdc/ys6NZs1btA3ulSA6xFpBzimAxhk37PlS3QEzbEjD+XzUyrLxgCOMIJi+SyosUtOYN23FD/YQKF7RKHiO8oRus8D2GBkgzwIRTOiOTUpEdN9T8uSbCb/eVX7ncDNSP/ZorXiHD9RATd7cjd/Yt3XW2MLk+0dfj0GvCMzYAbMgBkwA2bADJgBM/AUDLhIM2AGzIAZMANmwAxcYGD+pu9CuN0jA3PelsZjqMUCA0t8ydaGvuYbZsThv6A+IH70ENNb8KNFbV5MlW8O1i/9ZTAGAFQ4f/r6VmY2KMePSINtw4hS2BVkEH3BG9Szmdr9G/7t38KxvnqTFNRsDB1jk1Rq0RoCbdM6GsspSBekNwAQmisAiOlAiRBidsgmpFk6sSul5qlmjqNnd1SQYUyrNTRkYHBLoQMAVXDvHGn7HRvAbKByNJyycU9BO5R3sEbNQb02jOmjOp0ADnqhPge9JWhXbupbT92DRM7RvVANqi9YJ2pAeg8SrAElAkBFrZ+2VRnPdPx2rTgpACT7HKae7cnM0aCUwjhcFYqp95wPUyvrAquz7FhjoPJJZys51Cl6JStId6V4RdafSf486mdyDvnqzy3/3FiT53JXXy3CFzNgBsyAGTADZsAMmAEzYAbMwLsx4P2aATNgBsyAGdjKQL64a+MXXvq1butkIHlbknTXs+VxrteAN77MeWupEFft+FiXN3Hs+cFRNg3X5FIpNXbJYdujGCjBJ0WNBi0AcMCuQcfGpv5N3323j/ZXEAP00zdOip56sHmhhocQ9BeCUSHIV6HkBIAAEDHOoyloiKOD+aY5bNZWn2xVOb30/b4au3kMm7qd6t9/xdfXv4o99RrHplsIdSbL0VzGtz9yWRfAehmnaykIjDpF1YPzpLcAEABaU9VPLTHEMW8sHKBdCNW34F8yaQ2hzuE8sHkk5Fj3uqetSvrbHO3+padPupDjZ5TiRPi92rV64veqeOuVf2DzeYclcznp55Bxc3luTvrmczw2A2bADJgBM2AGzIAZMANmwAyYATPw9gyYADNgBszAtxjIN2+t/FbCN53c8remvyk1Z7fdcnUa2HpTP416tCVXviQPdSCG/4IyxgOULTj0ucpAMrUasOgowWYgoF8ZPLT4Oo6FQpsavWrsCqmrcahMAKJTI5cDAPXXOtcmY4wHbRk7WujuB3Ce5srfU6dxCGFDMu3VMPpqnHxEtY8X2RWvYZXQdvqoTV4atYddKbErB8gWatoSmt/T17Pprd1XiMfCi05KjFBst+9C4ALMHgGIFUITgwe543XxZLpqF5dcrup5yek5vocEEACOUmltoRq1aItqjKh/CUPTBNow7n8u6fJ5MwMiV7g5gSf+dQbyZ+uv1/lG9XmrZsAMmAEzYAbMgBkwA2bADJgBM2AGzMDrM+AdmoHLDOSLu5SXZziiZcC8tWxYv4GBbELpUbphuqdsZ6BkKMCGFJt9u90uPgj9euYK2sGgFhzWRuju46M2GdUc3X990bYP6WrG6t/ZLbtdMCDaAwBNA2QHIDEBQPVPhpmi5q7WOJhRVWCQddBeUAJlV8FL9ei5Erp+H123j93nZ6gRDO4fwNn1wQzCjnGFkJ6ga/XUehknqUDZ9KxLfyR6Ns61ZgveqNBYcmnt2hQHryPYGg6OjrA076/aKtd/ojix3uJPFOUiHsBA3uUHpHZKM2AGrmPA0WbADJgBM2AGzIAZMANmwAyYATNgBszA6zNwYYf5hriVF6bY3TBg3hoyLqgtV2v6Woo2fi3mr9vbPV7U90EAABAASURBVBzr+c5cMoYOVbzecbxn9dZuw/eZKUoBIABE6AtWNgvVMGSnLyoUQMgmVBvrB8Z4+nSqWQwgUIavcGVTc7HXV7wcyC5QrSfAWIILR0Xw0Jiinqyjzpeshgg1XFVDAgCnonoByr6rMYoLcGsCbdFCNoF1YvcRTBB77luN2D6C05gngmZwmiykQX5C/KgBXcFxT8SZQ7MVIwkwLxVepxn9DtFxRDOv9z+TJ9Wb2bU+e7oR+3Ff5Fdx9b4qSMUIDOwZ2CI4TqAgBE15JmhrE0AOnql41/p3GJgeIpa0pNPs0wyYATNgBv4CA67BDJgBM2AGzIAZMANmwAyYATNgBsxAMrD0Ik+29FueZ0BctZhH84V7JOa+R4//Wv6Wp7metSZXkoNtiDz+FG/wPNm16SVlT+lIPtl2ri93uJNDB+oW/foVl2awSzqacXjIDhp9jZ2jULNQfoBXNgFlAxDAACoyUaBKXTSn/UJYNgZERRwfAOcJNIsWxUgKNHGICulCGWNTynYV2AhW81fNzArmk5znAA0JqpG6pMbaY0LjCQpITMZGka8Z/oQKVp/QetCFkAR9URGbD90bYfOEXw7U/a745Tq8/HMyAJa9BQzzaQbMgBkwA2bADPwmA17bDJgBM2AGzIAZMANmwAyYATOwyIDeZicWA2w8y4C4mwcsvTGdx3h8YGCdL7E7QNfDDGtnGLjCtcT8ku2KlH82tAQbnhU9HyahGauhqa9e69ehcnc9G8AdwUERJdyX4immkznkqXMnY0R+ISy7fkV03zEPwWRsgjNfxma+3S4gcB1G1hIDJaMC+i+n9R3L7I8QtFVoTovR3lMmMimAqvbcJ7iuIEOvPWktonQRFdT1lxgGP9fv9tFPOemUYwU5b8X9Y+a6T3VCuSd9iszyh7+EwQpU4xFoe5Vz2terbMj7MANmwAyYATNgBsyAGTADZuCIAQ/MgBkwA2bADJgBM2AGzIAZMANmwAy8MwOHjuoSC2x8sqtZPeC1sEEKNV4pOTw5e8br3/7Vvw2shm8GAJw1Q/ouSpQAoP4kS+mqDjAfJ2IExfmz79hk7gbMIsH8dV/M2brUHJ3AfWlvWk8xKaUPQACCai2DaeNVeRUqmetpfE9of0v5WDEbvryqCRyDVBOYnXRyxSY29w1OFChOTkbUvxuQjhynTPtfktrLBBYq/S/V51rMAB/L+nN1SZopM2AGzIAZMANmwAyYATNgBhYZsNEMmAEzYAbMgBkwAyMD8zdso9liIwPmbyNRN4a9Jr/zXS2P03ojdZ62iYHCruoQyAZm7JrmJce1Kckm4BTDSGBsmXW8QQL9iqNrOnt92TuOgDFeUmjswOiTjXnqOpQ1nzqRCfmJjm0R+Xqty3E9WQbNUdjAbCHbADZ+GZj/Dm5KmgJs/kquQusQPffTdfuIgpNQAFHKsPKwXgSA6DlPjVRJQb46W/XSVxgjv4CC2HOv2l8wKPdY58XxIdsRRr7qHOptNIAAEHVtSoD6GABg8I1j1aG8daga1RQmWBbn4xQ1MEK1LyH+1LFeTPK2Jtdn/hFPvVesZU3SdfbUM3MOZyfTubZu2hnyyBNAfY6BZfnItR+aG8x+DnT7NANmwAyYATNgBsyAGTADZsAMmIE5Ax6bATNgBsyAGZgzsPSisn3xNo/3+JiBNf7aKPHZjq1HiJNziPE45RecmxiDbhbqe8R33v/fvDLOz5RbOB/1xF5t7ju4z9aL0vRqcO730X8R1PVA1AdDzhZsskSCD41ihAwBQDdyuCgBDDGUVBZj5sZdqWVWc+G8HYE62nbJpm/KnMU07HkXloGKtFfJJq14GFAtbILqh3HUyVNPzrqvrxBAczZCqYbGKaULGreQTZDt4/Oj1iI9kb4cS8qW0HgLVNeluCkn76saxvWTa/XOR4A7EoLygKiHWBHq4IoLGDsHTQ85c52HJH/TpMnpmvwztLgQM2AGzIAZMANmwAyYATNgBsyAGTADZuD1GfAOzYAZMAObGFh6m7lpooMqAy1/MszHsr07Wk7O6ac8gf2XOU6j/roFLDBB9e3O3Pt35feJK9nABVRMBIDQv9GrX+UMDDbFCEMzlK0+Ngk1FuKag/Nq+Ji36rxsyaPGL1u1jB5PlAgheKhBnOBwfmqubACG/bEOfW0LzZHjHLhdML4Eot/3vI7BnKt/o7iUXQjVqqZxonAtYVyz+nVhLvGoPQOQJYYGPCuSr1qaS+ZLyZwxApQAAjhAeSsyvkm1RZ3+fdw+IvVgrn5EbDyAoaaN4Q4zAy/BAH9s6t+faGW7sdaeeuu3fn8GnNEMmAEzYAbMgBkwA2bADJgBM2AGzIAZeH0GvEMzcGAg37qlPHisbWEgeUu5ZY5jtjOQvKbcPvMnIrOqVh6v23pSbyPSlrL1Wf9pBkouCBwadgAGc8phdPFaG49sYgLj/HYG7e0w2EAN2jTnyL4yUEZBc2pIp09TqxahL3H//Yv+6+v4K93RLQGgNmY6JunZOGXXNPrRpkdRMRVsdILIdVRfQWF4qe6j2GpZuCh/Y1aOZjioWoNaEQ+B+p++UBZovsu5qdZmJVBfA13DqbrJ/cCmVjigj+a/2j0epixds6F8mM1btxR4Z1u7vzundro3ZiCf40rBwkN2yV/nXXlRziunONwMvBsD3q8ZMANmwAyYATNgBsyAGTADZsAMmAEz8PoMjDvU27I5RteiyJd4i843NM650/hWGjR3C27N/9vztuxNMW2dGs/R+n9Xz8pqFfmjIVkNumQEe0Ds/fQJugYP7WN/qH5ZSJ2uNz0HRoaO1zn98fQMXc2FdQC2+NjoU/NSmIcACOAAxQi1gUm7dGE+r47Z+FWDdc/8GgOQOEbyQqtyKrZi30VH0Hx0qpEKLORponq6a1rKYFNX9ckWGiuOzU3Z6hfQrK1jY1nmCsUIHNQckn3HbbARTRmCGr8CfTprk5N77enrJZlfdkE/DpICNIeoMYzVfgddKyliHRmXEkAABPPVvOtTb/Ic74l75w96/YGeS2av1S/UUWvlHwBkL6pObhju0ww8NwPgH+kCd1GffUqdky6fQONkG/V2TBMT8SrjGpgnzoHTfZoBM2AG3psB794MmAEzYAbMgBkwA2bADJgBM2AG3o+BtZdpyUT7Qi1tlgcGLvF3iLysreVK++UM2yJ+Kyr3sSaX6romdmn+g2388VC/LKvM1aZx9oDY2xleYDMiba2c/NNMBr7bmXtfkz/Dx2IDGEAAqBUAg6wDXTQWpBNq4KlhKgmMsfWrVjrPnWr6CQsxY5bJU5gXQEh+fHxEIaI0pdMXOna7YOHRHj1KVNAoqoPzym4XKGxwcyHZBLqDw4o6Zm05lm9CGin1w8BEMSF4ZJM3JU3nTtUBIADU/QHNvoKH6mQt1BZPAKGG8aLzjkYwV4LqVaf4bAEggAFXJXKwGXgCBuqfC1knqCSo6lz0yzEiw9fkGGZhBsyAGTADZsAMrDFguxkwA2bADJgBM2AGzIAZMANvzkD7NjqpWHrblj7LYwaW+DuO8Og7DPxtflXdtLv2x2YyHkXQujTuAyEE5TLiHodznGWgAAgAwcsRMDZKgwcAuhG8RB49FTV9hfplbtfRjWDC2HSwqamvdi/G1oUiSqD+F30X+pXPwfUqlIC51ISWegTuoY4RoaYLckwjQCMlk0ZFjAfXy7+sENRH66IoZTfYy5iLTd++2w/1qc7BG5g3dWkHt6GvaamGOBSAMY+MDfrMpXW4Royo82nruX+FA5hyySbIfjdwXeXUulVy3arTXrkSX4nZomCdidYFIAC0Jutm4KkZ0J8f5zZwyX9urn1mwAyYATNgBsyAGTAD5xmw1wyYATNgBsyAGTADZsAMHBjY8t55S8wh43tp5ua97vew28t3/XLE1kxDnK/bGRD3Lc7PLCfu2tTromeD9ehXIGcgG3khcI2yK1F2u/ggAAQ7eTwpOTdWDjUOGVS9AKii6hcvat6yttpo5Lx5/JT32HcUpt4kgLqm9OrkmIaq6gJeWnC4empNiAtFjBLQbBk2gPvp2TxVnhrNuVNd1TBcgNPbNHiGK3B5zWmNYUpoLIzDzUIrCZoguQT5zkJcsWaeDNOOL4FhPs3AEzDQ/jwslXvJrzn+aRALhhkwA2bADJgBM2AGzIAZuJoBTzADZsAMmAEzYAbehoG1N2gtAVvexLXx76Sbv8ff7SWOH7/qd1e4/FNzOWKoAWzlDRjGr3Rdurdz26X9zuOXxks5Wv5TX4obbCXUhRM0VkOSkCoUNl3B5q50/Zrh2jBkw1JfoIK+OpfxAAIKopQQAATAG0x/nUejpED1cgOS8xgUFZow5pI62TRgXM1Jv4ahej92oS9+u+giENOhEKj5mBbqitMQ3FdtxlKGuEaJENTMXgPjNCd0aJ6koHmCdMbUfJIaN1Dddf7oUy0FCAFAAIijo10jHbTVLwqZY8pFvV0z7ZKJ9NcayGGmW5VcRz4AtS6wWCEoBX2kLEQgoiLOHiiKYwj0ryF30fNeCSf/njBDdCq+Re7jvBQRmn0GY/2xKM/Ms+tPMJDP763yrpvQ4yYoqeQalvyytdCPxzms5U57m8u6GTADZsAMmAEzYAbMgBkwA2bg5RnwBs2AGTADZuD9GMgXYSlbBvRi7dy49Wl+O34XXftu0e57iT/ZltDOa/Wl2NbWxj6jrr1cqvscv5ovXMrxg/4sV0umfiRZr8bynwXjzvpfwSki1pD7Ew9LSP/afNkz5nuSXc7TBAACwOCgUHNFA7XpvkofX2zWxf++Quj2XaicHRuv+68v9mY52tJQVMIWXC/XkbnVmfTQCKZTPq2lL5Slg83o3edn9P/+Rffvf9GxDjWsGcpedVcRKNxTkekEPXcwNBLZMGYXEy0YTQpiEYqjnwtEqKHJsdaRSQAvc9A0nHKQKu1N6mBcuLLxCixHVCv9hX7pS1Btsuc60gWNczWgWnJ4UYJsgA3TCuqxith0AMw4YtOEOwVxVVa+fg16w8fzMvCDlYNrCRTTqfEck5PKOR/dF0/NvxjkADNgBsyAGTADZsAMmAEzYAbMgBkwA6/OgPdnBsyAGThiQG/NEnKkLqmxcZ4B8ZRQZOrnpOJanIttfe2cZ9K/s4d2buq/v/elStI2yOEa7JmkFotHeiUXA97EqP2fw8/QUGojUA1bIZtwlEF0+vJVDV752CRl7zc+/r99lH9d/GMv9X+fiH5H0F8bsawZOIyrjWNgsNHNRi5P5kQM/1XbeNF6miNID86bsN+PUUETQl8nC2DzN3SwVgBRUAhJxHQwhv3KiMYUPLSOoLX23VeooazGcQuGbT71byGHmsBbZrD5Wxu3rFnhKENxubbqEuT7DjIHMORvx1oTGOwkLRZx5eJDI52bW5wn+wHgMwRgMTKNIC9C5k0pm5Bx95OH+vik3i/tm2Rq2XuTLZ9uUyScWg+WM/4zrsN8a5sYcJAZMANmwAyYATNgBsyLuAY/AAAQAElEQVSAGTADZsAMmAEz8PoMeIdm4DwD5989n59rb8wbKnGPQ29AW9wj50/maGuX/pNr/9BaZ7YlV+JsNZuCzmZ4Ued3idGfaYnLFLEFtxDEhm7wh1tf9+7ZeN19fATAUDbj4j/qnzv2ChH/9Wy2doxUzTEcajACKuAwlm0YRQAIxMIhO5EegFFCGigB2ii1HNjUDY0lhdH+xXr/EbUZS1ueRbE5aGRtKGq/TAogQJ9iExyeP9Xw1XxGAZpN5coTZZgHIAoRdzyAIffZlGUhpiMhwtmJg1OzE7JIlzwG8wUBPTBEdBzVb68jVOMIRtD+G63XduXUw8dGBo4Y0wOQ2Dj/VcK07dxLctLK9M1lxlR7m6QafDEDZuBKBhxuBsyAGTADZsAMmAEzYAbMgBkwA2bADLw+A1fsMN++zeUVKd4uVC8pE/PNz3lcG7fzlmJa/1/Xn7N+3cFrmFU82KERhi7NsO+hkyN9azbE8N/W+FePE3eJLXvN2FbO52FuOBmXGBtvVTJXx6Zf7WfSrsavwK5kROZis7DruhBkq81L2oKHGr1t41XjCczL54ZRs5NrVjtzAgjgAC4yC26GoD42fmt91FULdmxKE9IZwXwcM6f0I6ieLzYita6gOhhQlmJpXzrza91OTWA2netclKXQZZuIZh1qQtcA7akq/NFSTurij+LbZ+YBhkU01rqSwRomaCWOZRc0PAvGTnOX9HYySLL2zOZv1EYwx7JNYLDKE6jqrDUyLwqiRdoVcz+wnvowzuX9VrhbJjDTOdD94yfr0Zf2T8De46khF3EOSxUwvuXvKMSkHtHhgRkwA2ZgnQF7zIAZMANmwAyYATNgBsyAGTADZuA9GODLtNUXcMnA/KVaO86Yd5Xn+JPvEi8tl0v60vylONmWYi/ZfsOvWpfwG7U8eM2pZ8P9NnpPnZaxi6I2sZ4Vor7YbuSDy/v99Nzr6p8/8i1VeGCOHcCFAM0T0jWPb8cZc1423UolRgAyIdTUUwOw/lrkf1+hhpvuave1j91uFyV4c9mY0xfCgmIBBIDgJXQUNmXLbhdlR6iBRyO9vC6fwMELzlXOqA3D0/iO9v3+Kyr+/YsYG6aFOYDMA5ZyQGYBZIsoiCh8MEEU2nZExmyRpXBfHx9RiECJith21L0xNCXVYLE8wboQeQDkmXtVXCJ995DAYa275GMSZRSonp7Ih7R1yTaMAVQOAAQVPXLx84fqSfz86k+/Im9dJJ5+Mz+/Af5xtLhoUppyMchGM2AGzIAZMAPvzID3bgbMgBkwA2bADJgBM2AGzMCbMJBvyM7JN6Hipm2e46313ZR8w6R89y65IfzPhajuxJ8r7uEFDTtn32pqAgzPDDhu8dBCfjU5uPoWMGzxFINzxzzf3H/buASbixPYdAO0UIS+8C27HbMOYzVIpUkqvkp5Gb8rJQBUVDtzAqA3ou+6igiOZUswpt93ce5QDWp6BmMj51ECzMWJAGgeoIawQDPD+wqoroKIEQBqfLBxzYoD7LQUci1onqAcLWRbhZrOzKV8qzELDu2p59yOc7VWz/1Jr6GqlQrUUKZU7V23D6HnHJmuQc/cigcgUXmRAgxj6SdgDQACwIlrs4F7C6JPsA7pQc6PEFpDmGWWiYBqITS3Rdpns+405MJrdd1pBacxA2sMgH8mrflsNwNmwAyYATNgBsyAGVhmwFYzYAbMgBkwA2bADJgBM2AGnoWBZ3///uz1f+852bR7v+P+Hsl3ml2O8rBJpzHYOC27XXT7vYYB6JaymUt/x4bu/muwy1kYCwx+jYGDrvEqatz5pwBocnFtdi9P0hXGCEcOoNasJiGVI1dtSjLX19e/2BM9m6sFpEE4jnzoSDsTtMicBSA98kaUsgv9Ku6y23E7GIx3uKIs5GLDVhzdIf2QglxrFTW1EOBDRLM2TNDFAW2yV2jIMfdPNweHU7UKB8ujNK5fa2nlo9ZyXjNwzICfumM+PDIDZsAMmAEzYAbMgBkwAxsYcIgZMANmwAyYATNgBi4woLfNiQuhdpOB5OqcZNhNZ/sGNPWbEv3SpKy5lb9Uyi8se9h1zy7KgKOmT/SsilBDiNpznqw/93FWru1ubf5a/C32XOP83BK8TQOiHvWLUXXmiFKbuxGAbmtMh+zTgOvUD1ObLzs1FsQNYvhvim8Uff/bD0GTVesLavYCnEtMTimsS349P4KmC4XrlCa2Z+1RwGePBaqpqbmj7NjE1tekgPx0cMzrY08RQmhd1VvBFeseKFm+rlFrZl0AAsBg41XzBKr1FActqnHhAhxyyA0cxso3h2KEtEv/Dur+Rt7rnnk7Qs/KmFTrRLUF91siAmP/mXUyDqAUYjjUBBaGUYR0IcZDOgrnjGPlP4cxbBSHeaMhzs2VL+N+XI6cJXcn8scL4oKq6ZRCOs6cmnMOZ6ZucQEIYB1bctwUc25P8i0llV2QT7KFbIYZMANmwAyYATNgBsyAGTADZsAMzBjw0AyYATNgBszAVgbyZZvioYtxloHka0nmRPG4hoxppWLb8bPpa/XLvoRn219TL3szsYYprHk21AhqMcU8q9LsLZb0S/uaz2njtzwrimnn3Kaz46ZEA9RQVBpJQTogn7Q4baSEDoT+aznQWAh6QgebtiFIT7A5CyBHJ1LrAwe/xoICZU1oPAdQ2EdlRDYeGcBRCH1t9op8GnkWriE72JzlsJ6yJaqhuehXNgfzN6ZtquYQdS3OwKhrHQ4n+qQLipNUNxSYRtV0r4uyzqH1BNm/u07NwfsuiRj/E/UEzbTEhIOGCFqH24HDYyMOhHjUMawbXDvGo7Us6WOYBRkQPxQ3nZq7hJuSadIvY2kvS7a2zPQv2ZZ8bZx1M2AGzIAZMANmwAyYATNgBsyAGTADb8mAN20GzIAZuImBfNsmeVMCT6oMiL9LqIHjpY0dTU8l1upv7Uv6U21yLPZ0H2DfRAjKATEdoCZQ+LzIgJhaQ05u/Wm7TbIBfJio/lqiZwdOqN40UkJf1rJ5GQl18hgEIHhWRLYz5SuI+sWtdMZNZ9Oc7elLAMozYIqlAow2Sg7ZGOwreOHJjiKNugoKAUDLeLKG4Hq9wLX0FxFK0M9gNXQTii7tPBka1LjaQG6M31G5PquI/DeI9RcqMh1dlUWtKW4ABIC613YMDPacd2+ptYRb8wIYppL74R5wyI0iCh8T+qhHUMbh0P3JETD4VIMQHIubjvkSuq8oCEG6IF3IPI+SWkt4VP6XzaubKLzsBr+/MdEjfD/Te2Xwbs2AGTADZsAMmAEzYAbMgBkwA2bADJiB12fAOzQDZuCZGQCLFyie8lTtiafcwPeKfumX1tqc8D2KLs/WGok2Om0pW9/1Ortww6SeDV925DjQL2bu2GfrCQ5rG1IykQ92K+XreRE6yhGgVMMVjBXoUb8vgV2p2XvGJBhy1akVhY5LfHE3/ccugk1q2dpEatL1bN5Ca1HKB152rKuM4PDiCXAWz4uB84DCScJoB3VhHB4J8RMMrzjyPPtg2BS4MSEoE3r8ejZ11SRml7t6Qgd4ESjqOeriTqi2u1z0xCTuktBJLjCgWylcCHsL98mTJ2KEW3aveYlb5nuOGXheBly5GTADZsAMmAEzYAbMgBkwA2bADJgBM/D6DHiHf56BfNu5JNvi9RKzHf8VfanutLU1qn6htT2Dnnu5XoIdvQFRezjPuPtYPFouFgNmxjZ+SZ+FT8N5bDrmdo3Td7ssoYYm5w8N2I69NzZt1bgl+qDOGxq1O8cFeQYbqC00j9OHU3e7gnliTxsndPtxiT7U2KQl1KwVNJZTkl7GH07lFQ6WdU3zlS/UVFVTmbLm5RStp8ai8u9ZS9DQqQHMfZRx7wybTn1x22JyUFE8wA1qPsf3Opmxpmq/fGWZ1SaZqIZfuuheCNcuP80p3CUBUCpJNnup1/vD+9HtuxByTr0PjOuI5EBS97lKztUpXZD+PShLos2kmhOt/aDXPbDOg8XaEQNJa8ojpweVAT5i+rNsTtF8XGOXLrP5m+ct5bLNDJgBM/B0DLhgM2AGzIAZMANmwAyYATNgBsyAGTADZuB+DPBlY5zDpZXy7eSavDR/zf9T9rW60/5TdTxoHTWjbgZrqjTw+agvtBckQ57vrJti2SmpHp3cZ/2ZSGPGzWX6M14ybZKKlxSkX4LibkPRNDXcAPbt2YTr1exlPQACQATPPrq250u9j9WGlx4adVljPDg/uEp+rannQTlHb0hHKbHbfUSh3O/38UX0rCUuHEmLwpRXeZRPY0nZBI0VKzmUo6tGyyjcd2IeIfvctmms5qCQwdKFcayKBA1V6wQacw/yPQqV78LFHrXAUt5mPa0szMO09xbpxzi3yqWJGXiTTPY1WcnnkN24lgGzuI0xPe9TZJI2GS4r+fRKXo52hBkwA2bADJiBF2DAWzADZsAMmAEzYAbMgBkwA2bADEwM6K2YMBmsXM1AvpS8JK9O7Akvw8ClZ0P+B2z2R1Iu/fmh/bS4VEgbm/ranPl6GifW5myzl2CjVV9dqnmqJqC+ugx1TyPoYqOX/trspaTpYFOTV3XLmFCMwPnA6Ew5xmR/OKXWFLpOTeY+1ATelRLA8XzFCCygZgJQY9QsEYASmquyhrgIREQBt6iGcrcPZqUlAkCF9tqxCVv3R6m5hb54xKHGupC5R11ra93KR/okQf4J1SNoTwKAWrt0QaHfhfJ05Oe7eZbmAxjM4pfQWtVQRnsdzC7js1054RxJoTBXz3FGoyAqgJBdqGPapQsZe53EdeGOPjAw3js90xUHz7GWccdWj8iAnnUKn2bADJgBM2AGzIAZMAMbGHCIGTADZsAMmAEzYAbMgBkwA2bADJgBM3DKALumanYdujEIMCoRASDUVIt69BxX5ejSs5kpDEZQJKg2Z1olQ41iom/QhHIdRMemcI1rHD31FgCzEYWICHojpIOaGindv3/xj5Ce9l0p9A5njaMqSfH9szAT+QjhmmxNY/OaafeIBVD5vkeua3IAOAmXJSFn6ktS/kR9Rsl9+2yk7zrZrnTdzPtEawcdUyU05vBJzpa91M+Vrt2t4dy8V/UlZ5KX9ijeLsXYbwbMgBkwA2bADJgBM2AGXpgBb80MmAEzYAbMgBkwAw0Delu2hiasfrXSxrU+69sYaPlb07dlctTfY2Dtjh7bj0dx8nOV/r+3v5+pKPffyp9ZuV2FndA+oCubrcDQduip634Bu9rHRLBPzOaa3GrYAggAoQMYZG3WSu9lFWRn4qDswTx08KyeUdZc1NWc1VT5EtVHo/JKb9GxuD0RO+Zlen35C1BnE7XGUQbrVa6ejdgy+vTFr2xCYV2C9ETPZnSnuWnYIpmfmzuKbNc5cojo1qC5HGtdCqbpK1ha/XkRL7IvATtWTyz5rrIVEsgJmNdGOwRyByCAAQz91glgmp/7lgHAtAYAmQbw+ejHezKXQ0CE6ox6HC6ybcFhhrRmXQ1jPq5G5S0UHQAAEABJREFUXmRPcPiNU3sawKeaP3f9HHpGhPkaufyanMf/1pj3Tz+qJ8uzbv6xEJVi6qsyvnfoGTuH72W/8+yWq9RTri3VcjfGLJhGj4UZMANmwAyYATNgBsyAGTADZuBVGPA+zIAZMANmwAwsMaCXaWmXLuQ435ppLLsg3biNAfG3hsyYnC/JjPmrcqnm1vZX695Yl17O6/adDW/3m/o4oQ6ZQE2sVYyxLylEwKWNkZ/aHJFsYy/NlT/RzrteL93XV5Tdrs4ESpSipm8f+30X+tXQaoiyL8rxvn6RC67bQp1KjXfMkfE1GffUs3HX7/uaR/tUI4bTI1E4cVdKaG5BGaZxMcVpsGczTDIBaOYwAqgTqlfNXi5X8wbnC/t/X/H175/Kox0MAWWcHGgs0pky1MAVGtdDVNWcibVnrZ/jc7IjL3vuTfdO887FbvIVBIDgxjeF3yuIK8YSMn/6cnxOQnsgzsXIV59JPpfSj5GrScojmdA4kbZWpu86Ce7+GEHLKeLJD7B+geKx5xNnFz9CuwWNW7S+Nb2NT30t1nYzYAbMgBkwA2bADJgBM2AGzIAZMANPyYCLNgNmwAycZUBv3YU2KN+USbZ2649jQFxfwuNW/17mS3Wn/3ur/N7srF9yrQr51rA2513sLS/X7vnS3Naf+rVrHOKLGojdfl8tgBJGACXAxmw/fnkovXAMIABEqJub2BX2W9nkZVOyfHzEFxvK6sEyMDQPQBTODR49HVMDTn8GE4OtqzkYwmmokL4rRaICQK4YDOCpOK6NCA4C2fxjw1mNzMIm3y7o5BoAZVw4FMMmNgpnUVeT9cKMwQ3WKIgrYeRycDZXxTTD0LhiMOovSQzacK1/AYNlqxEtAAiAHJBDAFFqnaXa4jsHeRJfIf5a0K579Z3U95yrWpZwbg3e+umZqbr2RP6GZ64P5VufX2fQLUnxoye4WoLqM52iq8Ufr70+C/lMNPIvlJ00trWkTbK1W48wB2bADJgBM2AGzIAZMANmwAyYATNgBszA6zPgHZqB6xjQO9brZjhabx7naFlJX2u7Rs/5Ka+Z69jvM5C8pzzOKOuxxaOI9s8RMdQi/vRReNQCsxECFI7BfmCJwibjjk1RNYjlj9kh29f/+3/VCpCE2rClVPcyKOWRnQDAnKhWRFQZGw41PxUmSoM5lLpCa6lhSZv8icw9l+k/kZyvfWiP+qpWXw3vs4kLcXEy46KhMGdcMVe11qRsUFbJCzBYay6O5ycA0oG5+SXG2pWQm5HeIu1LUs9J4sRfmIW8kbjaGD725yzJ9LR62h4tWWPM8eg175N/XnWO75P9tbPoSROmXc7Ik0+o/vRJVoMvZuDtGTABZsAMmAEzYAbMgBkwA2bADJgBM2AGzMDrM9DsUG/KltCEHL1jbe3WlxlY4lO2jJaeSNs1Mue28pr5fym23cM5/Y/WrK8RKw715S5OLelp5SHqObV2L62+tBu9hBfka2Oly/a3UQAEgFplfvXaSjVD1SBVgGQL2YBhLtSQ7fbx+fk55ZM/+j4q6mD7BRi+dmWB06SObTuA6xG1CSxPHSJQwHVkoOgYyWZqRwyWhSvDQ6BLtZcdG97ETuBeChH6opf+R58tp9IBBDDg0WuHeBPEVQvaKqcPL+B7C+gr3haqOTHtjXupupYCL8QUw+Hh5LPKZ4xPEE3SKU7Gsj0KLGxrapV3DlvzOO7vMMDbn3+u6dZmYZM+88suZJylGTADZuA9GfCuzYAZMANmwAyYATNgBsyAGTADZuA9GdCbsRYtC3yR1g6tb2Sg5VO6pkmuQf4W4j3R2lPfmifjW/nX9LW9pP2v1ct6atM362slfeN5bG1HqY+BTy9yPynbDekZbsepZ+xcpv/vyforoMFmZ9ntYvfxEWpAqkxJAEeNSAByHUGNUsXu9auf92y8quGbEa2uuWrEpY8SOM7XqXHLOZJf+32U3S6Un6HT2WkK64VyUQeGRnHHtdW469mwozkK7ZKqbZq8pDBXVOwC5YBCnYalGbb9MgO6r3NsKQkFR8/z+o+pPG3G+bj13UsHEyWo+nxbBtQEnjafj4TkaJQ/MZoszIAZMANmwAy8JwPetRkwA2bADJgBM2AGzIAZMANm4IQBvUhLnDht2MTA/H34pbGSJuetlH0JypdY8tv2WAaSe8nTlZatEe2dlR4/efzYWtpZYm1RMZRYi/kb9qLGLbu+0av5yiZq3/UBaIMRhY1RAFF2u9ABQGICgBoLoNoA1HFturKRW42zS/XJxliJFnvWoF/5DCB2pRxyxXAAzM8mXpEcoXwVnNuzflCG1uZ8NZKD+9GehgwPuOorYQElooVsiWgO2cYhCkbtVMgHoHJQKOseuS9gsGlcZxVECHVww4X8iKOaQ3kStD+UtxtKvceUyiv3mPIeOe+fA0wpUOSp50bIsaUZMANmwAyYATNgBsyAGXhjBrx1M2AGzIAZMANmwAyYATNgBh7FwOzd9Mkyl/wnE1YM98qzkt7mCwws879svZDqJd3Pz0RRw7W9N2VXoux2oa/B1WQU1CQGDpuVTch5AGLHObXhGlGbltEcsitH97U/WNnMVA41ffW1rxwAap6y24WOvjZzqfXBnm4/5IUarRh0uoCqB6+M0RfINPYEz0JfgsOjU/sWJuO8uaaxMAX8nCJetqymuO7rKwTpW+a8fAwb17WhPUpwwwmqoUdDX4kLfKpoGizSD5pGdN18zjOtjZcWyGpTLsXY9swMLD0Nz7wf124GzIAZMANmwAyYATNgBn6YAS9nBsyAGTADZsAMmIENDPj96gaSFkKSN8kFNzsxMSFWjqU3oLK14cqfaO3Wv8+AuF5Cmzm5lzzYNUocrO+uJZfPx0P9FdBqHg7oQo3aXm0yfU077gfQLY9QIxcYfuWyXJojKbsADHGyRavTUEqhCRW80DKcatDuSqmDXaFkY5id3DpmdIAa2MxTs1a/9lTxKKyBthihZrXiVLZ0TomqczZQPVGoCz3nCIrTONTkFTRJMqHxFqBECOfmyRfjoVipuQfpDVSXas+9iWPtHUAA3Df5kQ1AnQXmK2UX2LEO5qzGWy7kJdescswhrrZgDN8u5utdOT6uiU8s58s2L0C/GnzJXh8QEk36YgAoEyUwGIPGEaAkYvkAEAAyLR+rrmIycK1jfTnPZiuXinPYnOhCIJ+3OIc6fa2Q6nzKi37GhIcVv0TZuJj+DBD0yIA3eQKfL2AaVc84xcIMmAEzYAbMgBkwA2bADJgBM/AmDHibZsAMmAEzYAaSAVA5B7p9XsmA+GynaDzHmr+1S8+mWUrZEsqZuuVjGBh514vminaVhv8axrGabwm+eY6qt3NeTeeeL26pksMoSYrp1NzEZHyAkmu08rplasswGx1Dn2fcjAQbsgACGNCmBhBq+u73X1HmcfS1sa2/2rVQVaLOHVX2mfqaU3n1VfB+v49gYy9YZU9AXwaPucFJR6Bd++jZbAXoodQ8Fs9TY20ogloFF+M52IKHmqwUR6dswpHxgQPVxqKG+riOxgLVxRNAAOCUPvb//lV0HTlbjL7eCE7ZCobe/by0drtgxvZ8Xno+XwnFVJ126ZeRmZbk8ew24tgTIV+8xaGdnsMPkPBCSyST2pJ0ScMMmAEzYAbMgBkwA2bADJgBM2AGzIAZiAiTYAbMgBmYGNCbsy2YJli5yEDLp4Lb8Vxf88t+CW2uS7H235+BOf/DGOxoCEGZ0BgRkyVe5vjOrtq5qT+CmMy9JLevx94sG4hsjtW/BMB+qKQaZuwqBruzAaBCKQFIxO7jI8Cmbx0E57PhNui8gjEC1ZAUpBNMz34um7yMl05TPdVkBRBq/EpnUbErJbAr0e0QeyL+K/FVYviLB6w32BCuk5VI430fhQiNObf6yo4TaNB6RN0ThvoASgZpPQqmO4zr/sG19Suo5WzBdHWNSXZcg2B8CGo8K156QuMNUC1dzmd8LkH17Akgyu4jdAAkScpPQ/dA+Ol1l9ZL4hqpxrC+Bl4KP2erz0I+O5LkOlqcTM5FTxyvZajbHH5mjjdWHTSlpPob5y8v/xtbftc1vW8zYAbMgBkwA2bADJgBM2AGzIAZMANm4PUZ8A7NwHYG8sVgyu0zXyMy993Ka3e29N63zXHJ38Y+m97ylvqz7WFDvXVrS/exOpggJdUrzpzVyium/0BoW5n0H1jyF5dgGxWxY0NLt7pwtPvvM76+vtjjZKP2f/+rTdnaBAv2OdkA01e5nb7MpV5KYS8M7Kv2E/QrpPVv0tLAGePJ/KJSefbKzMW6Ucpe6FckmO9jt4t/zC97RUH0H2zkssEJ6jWOF6bgElxXtRL7f/+L3ednlDEXQ3gqA8WVJ8DsOiWvnKvwrtvHfv9F7vYkjc1hGa9A7jO/stcuOvItmWnEpZBjzQFYdBpSFtqEHL+45G5jCbntfs/7wUa1YtLWSnFcoQChdZ7V6yxGSFK8/ClyEtqs9j2H7IYZMANm4GEMOLEZMANmwAyYATNgBsyAGTADZsAMmAEz8JIMHL1n5A7XxnRN51LM5HwDZWn/sl27db3zzTmaP0f6JOe+diz/OWgd4VzMT/ra2lv9J2v4ybXEfULrDntmN479lT6gL0XllmsDesYIFN8+lWcLrltoKeN1GX42eqnetG2vpNRQNQh3VAU2EQHeZjVdKaufFzUbAfDG08dm5F5NWkrZBYbUs7CJK9SBLoxhp5ZnH7X5y7Gk0LEJvO90jVCDc1dKaKRmZoeIniV16GtT94Pd0NJFcBj1YBOv+/cv6q+KZg6mCnZdA/wvNKafzhq6dgFQcwcPrU8xjXvuD4BMA9a4XbAXztuVMuUKcCNDlrNX7U0gCXU7Aa5fQAGayAy5A4ZxP34p3NNWk3K/4DoA6rBeOLdKXwYGxnslzkSfECG+lhDTMU6bxkeK+BZ0H5QwwZQAL8fBHMkmUP3OmUWtye/kXppb12Hd/DkMYSkmahA9c0nTo89fWPJbW5rXOx9/K7knmwEzYAbegQHv0QyYATNgBsyAGTADZsAMmAEzYAZem4H5C7P5eGn385gcL8W+oi33m1J7TF1S461Q/K3INfg+ecP794xelj9pne9Xa7c29qxoSgvVkzN9rTwJ+hHDyL3e5S9hqQY1p4ST9/xLwcu2pX2nbXnGT1qzkrn8yRquWWtep8bXzI8o6ltpir7aFaQX/lCCzUM1cgXZANQmLoAAIFOU3S52nx+xowRQ7QCCyoA4HACGhijzUomeDcvQwXCNpar8Wg9jATmCqUA32PjtA5qjAIG6ciCGAxg15ddXnooZXPUKjP46unzpGVI4R6B6/YkSkYjLh6qr0MIZLoP0lNLPANgYeCbHmktNU96INfeft4sZYShU2hYM0Xltb03aluVS5NJ6y7P/pvWa+rX/xM/tZl7hz6183UrzOtfG12V1tBkwA2bADJiBN2LAWzUDZsAMmAEzYAbMgBkwA2bADJxlIN9NSp4NfJMee5QAABAASURBVFHnfN/z8U9se+2tZ2v/iTpuWWPOVzvu2R5tx6f55U2ceh9t0crzNVrOW30el2PlSKRtu9TM7dEXIh/iVoWJhyzwZ5IWtimj/+rqX11A4LQwNhXV/EsoAEAAbAh3XdRfqUsjgKAxzh0AYsemqNbcFcRH2cX80F9GCKYSCqsDlVy7ytr4Zb1fX1Ho019ISMmfvJquxrUNYK5bHZKyE4rpWP/8y9/5uM47d2GNIUxffpYIEDmObxx6BsfpoBQotp/kKhLbZ51Eiqte+znxPKmBvOovD7TIZ2e+I/A5bdGPz07KebzHf4wB3uu1e/vHKt1cjv4cSGye5EAzYAbMgBkwA2bADLwIA96GGTADZsAMmAEzYAbMgBkwA5cY0NvDSzH2rzPw7PzlS3HJ9V0+yvM87D1Ppbfeq1L++y/wsYvabMWw4Z7Nvn5sdEVho5e6FgAQwICy2wXU+KRDjVT9u8H69385HE7NEYZRvYJXYYcSHx+f8Y9NXK0TPPQoCgCGNQoiGFfGJjGAKCN6Nm6VugCxKyUYGYCuEbXhKV3gcDpnY+CwrynmFoW1hHDtXDVml+awruDmxt3UfQGIwv963pcYD5AbIKNG44MEMK6T8kHr/ERa7WQJPTnvdU8a1PHZovTEDsi/9zOMzk56Umfu7Jz83a3NK/vdah6z+tKz+5iVnNUMmAEzYAbMgBkwA2bADPw5BlyQGTADZsAMmAEzYAZmDLzDG8HZli8O2zeIF4MfGNDemwcuc/fUa/y1+5nrS0VkzJLvEbZcT/J8fkUMGLoah2vUb6kG3/kca9419tbiH2PPHcxlu9rfqLSt6BF66b7+RRREhRp8bITpLuvLWi04fOEroiKAsWlKGToYC0BaFDZiBTXS1MCssnqGi8ZqqEl2+y56Nk2la7ZauAACqmMIDw54gpInUNcGKIPHUA6V4QRYF4vOB7XmgR7WMZB1RmKYEkzIE1H3ybCejT9BY0mBKZVkQJweqp87iQrlR2FsN0C6cDrtYFFDlzzUBjJrmBzKlQPEUCf3qHpqXeQJoCOi+lRHIu59cC2lhPbS1iXjr+P7BYhPYWsmkI8W/XD3I3Q7Jhyex6iHHFV53ou2oB+OxLQTPbjCZKBSg0dJ8RNnu+SS/hM1PGIN/cwR9ed7/DOq6qPtEUs6pxkwA2bADJgBM2AGzIAZMANm4O8x4IrMgBkwA2bg/RhYesnX2pIRvZsUciy5FCf7q0P7bveocaK1b9E1b0vcuZj5fTkX+xd88z1rnFB9w35kYROIhmFM5eiUv8WRcz7ge96pd/Vdnb2KQ12qTZgvOI6nAhlT3/mP9iomZx0954X7UkNtQrsL7a8dv65e1EwYHrDDJrV9odvvQ9jtPhjCVle3j/3+q9p6NS6bJiSgGRHAIJVXCB2y6eGlLpvAhKHIwqukoFsCUBNkpwQ45rzpVB5hMhwrNfduV43AbG61NhfmyQjJOZrIVVVfPwtTAEqEEDzU4E1weHTS3q6XPoDNQ9bVjgEE2Hise5ODjSAJYbJp8ChwbQDH2WmbDK0+GR+j1P0+Yj1xSvQC+a/rcAsaU0x/TOgZnUP+A8RTQtbUJTV+FSQL8/1on3PMY+40fqM0yegbbdlbNQNmwAyYATNgBsyAGTADZsAMmAEzMDDgqxkwA2/IQL4NuySXqFmasxT3arZ239pbO05d9i3IeMkt8a8Qo70mtJ/UWxnsWh0QC0cbLX0h5MGmfG8vectSqnqOy3lyRhuZtpSt75ye8ZfkuRzrvjbretSreArAhuVeX63ygWDjK9gAqzbusJRdAAg1ODs2f7MpRtdwKp5+AOzn9kcAUOfyUmPLbshVAiHQO319q+4a8gviggjqDKv5Ig/WpX+ruB/rUC0JhQCQCICSjWuAslpWLqwdGOrmQsGJA4IH7XVMdfXkfK2f/qI5OZAsiD2b5EL9d4XZ8A1BPgElokU0B28FmF876LVv6qpnB9XbhdbtRh40CwDdA+S7Bpp/Flw/BAVJcl8hcM1cR65qk70OHnPReuLzMdmbrOS/Gc1UOVvM3O8yBDcqUPj8YQb8+FXCfTEDZsAMmAEzYAbMgBkwA2bADJgBM2AGXp8B79AMnDLQvhyTfhphy3de3IrTFt9h8zt1fGfde8y9xIH2JtxjrXvnUO1rOeVrsRZn+yswUHgEu4fRHmVs7rHTSBdCMR8fn5Rq4haa+/ol8NfXV3AQOoDlh71nE7Q27hgrXVHKr3mSGlf//iu+1NRkN1h2AZBX2bkMm49gA7WjHCxRawMOMcBBjzxoU34NU6YOoOaQfc/69LWzdPkvgnOTF3ETYENXkwpYLH+A1LTlGOCYcuuZ0f24T40BXdlgZ2O8p8rsEeN6AA3xewd23HdTg2qb457VAVv2O69gbXxa2Xr2Jkf9lQgcrwefJrbFDGxkgE8W/xTkHyOMn+s0+TQDZiDCHJgBM2AGzIAZMANmwAyYATNgBsyAGTADr8/AbIfzN2Uaz0I8JAN6aZ3g8P9n71/UG9eVGGEUIO2smfd/1vPP7tgSD0CJNq3Il9xtp9SCSBarikVI6b0/YSl982k+l7g5+IrjMm8bXwn70elWk9u2cN9vNreN39ba9pNwXWu4VEPnb32jvoG+5P+xucaI249l+KkoV2h8dD3HGh+N/5m4VL/cXKzlL1ZHi60SMQ+CqIQ3C6QWSslpY5vt9hBJ+utUiZSKacZhGLDf7aZfGa18JKvg6nnnJenuZJO4SUGD6dHz8+hZ+zin4ke1FkYTCJLQBe1wPvdJ2dXx2FBXWrOSyT7OYrTt7vfxSWuTlIkOkfqiGK03DdavzjNIuDZGidfVS8LtoH7R3skpV5rbOn/poiVPprU+OfOqvHVawq9F4ObnGnqQrHsgb2tbntomAg3VoEsbt1Z11C+Ch7GuU/uqU571vrnGkYDhOj1usM9nQFLlObkz4vLhv8Qu4XI06maaz2E5d06hkioPJFfbluLLWyrjJWg6zgdm4NK99dwDby1KDwaCgWAgGPh9BqKCYCAYCAaCgWAgGAgGgoFgIBgIBh6TgdN3s9NLXNseczf3V7W5XMOtlfrFpdH813I1W/O5p7bV1lrX1vf7vXnuF/FG++hrOdbZW+uv5HVcFT/avtyeeD3JwBxcwke22ef7SPzPx6S6pMU9CVi1LzEvqZ9TrmKbxcVBYqZUVMD7A0BOHc/5K2CLvMgJyyOlhLzZIL9skfMGVXSdnRxbu86VOOWUf8q59ilbnVc9RcKtxV+PqUuDupAzzh2kPAVSrZzIqVVXYerPY5J1TK2vjqdvBjnFJrUtqO5N45QyenubX2spo1EssKpfz7lvO0lUTlhnvuVSJOoOFuz3e93u7gdfdXgOat8snE4LsuiL3qR+tb0J/JiBVMKPhd4c5RV6OLCN3T/+H4uOo2kirsFAMBAMBAPBQDAQDAQDwcA9MxC1BQPBQDAQDAQDwUAwEAwEA0/AgN/LNjzBdu5uC41bt7cW196gt/bWuHv0W+67jR9hb61Gt+vcUgLwEahyjr2XwMMey530435T7b72tnP9Pkfrn/O9GzvSQdSzkCdxbZDY6i9Yq+CqMUmQhMVbMsGCrgVOkijy9ZgWTiUO2m54eyTdoI4lLDo+S9yF7QI5zderRV51kmykOo5UPgUDih32A1SAUBQ+z9vHcarBXXKy1/VkIKdxjdPYuUjWeHJqD3Maa8JesF/FNLp4Jfl2PhH+ldD0Xj0rztwcUEatIRwMc8d2d91q70XQz6EtONQGhWq+CKO/MlYrk6YJ5gRq7WJO3gHH90gpK186mlTHlHMUXaOoKYDWOeDoeezJ5Th4kl6/JyvaDU+yvdhGMBAMBAPBQDAQDAQDwUAwEAw8OwOxv2AgGAgGgoFgIBgIBp6FAWojDerG+cUMNG7dfjT1Z2I/uuZPxXlvxk+t94F1rGdYw/hA6POHVHK+aJv3/Rx0Sp/2K+FQ1zcnOW2CpMTBCdn/JvB2cxhPQSZu7i1ypZzhL4mLBFsLihaYSVaN03IomWq/ZSgSHjFo5DyG0hbFSoHUKbvGPp3LcP8NlN82km5ATu0bf+dvqJ7zZfafR6tNko9RJy3Ium61434vwXSoqHO6eM8NkI9Mh9N2D6YKgdaiHemNpc3A+6lf7vpL7YP1hs7ChSTII9q0xeW02SD5fufTR6b5tJbqNKj7dCfx9k+/ST+ZS/Tz0Q8GgoFgIBgIBoKBYCAYCAaCgWAgGAgGfpyBWDAYCAaCgWAgGLgrBpZvUM+N14qmjEvIFOcXMbDk1uP3pnZMw3tj78W/fyZdUxu7/3Vw1q/L1mcy/23sVYw2/out99/wd/af6pecEj+Lv7LVvkmCEmOTWimL9deCQ6JmShL+7Ke+x/Yf/r1i2O2VQnOOBZGEg5IrPknCRxVv1ZFJ0wWDrkMCRgFp9nEjWNBUA/87us6faz1JyypOIjAp4Vi1KF09/dWyY+pAl9b3mu4bMgOKgw5/jaxG2zv9N4ubzW3zlRPOwXmL+DC0HfkpUvXVsey2Ja+p+jVTT6/tuDrwJWmn2kuzVSFY4nCpEFuaq+vbtwNJlZgEt0RKucJiLUncehTnv+bsvRiDpforziq5eqj1r5NvqLZLF/PQ45Kv51yP4f4a/F+3XMIcQ615DrOL7uv0nOiWwPfWnDX4HqOtA/O+xCHL13bELy7hhtWqy6UcnqtOFy5+fi7hQmid8hqXUJ3+4OUSJ56bKanPo34OzrWzWzTBQDAQDAQDwUAwEAwEA8FAMBAMBAN/mIHYejAQDAQD98mAX3JdwlrVfve6Zg/b1zDwUX4vxXluDV9T8fdm8fPZr+Bxj37uh/tNkzjXtnKaQONb0GwnOsbB+Ac6vncf2eYJeYsEH825SPNNwzR9OTpWLamt0bbj1oAEHgu+KWdkiYskwZyQX16Qc8aw32Hc7ZA38xfBSkTBZ5JwbLGMJNyHDoucGoIkUs6gwRaB6ZCQShI5JfjfGDa22y22//1X46DDeZ1zM68r0+VT+7AAm7WeHR3v1nDfcL9CvrW9cHHFDeaowbak2o0+3OPNZoucNwAT6iHxRgpj7friGsyP+2ug4ozlHDmJ4vV+jkOdJl1J7V68eM2LDjdOejXD7m6XsP0rscx/HBP+A10vAzcfzmeg5kR3UP1rkEucbxgI1t5QUg3XeLl1viY7f4mZYCAYCAaCgWAgGAgGgoFgIBgIBoKBYCAYeH4GYofBwBMx0L8Ve6Jt3c1WPsrvpbh+bq1/N5t/sELWuFyzrW3rVr+12L9o6/l6vP1Lk0zQpaKVz00GsgTKGZQISxKoYmXz0vD1VZcRSaIkJIxZJB72e0D+HpOED5IghTTBAieZQFLTVNoCqOv/GMFKNCW+VlHS62nKgq1hgbUov+cM6Kjt7O8+SZCUqwI1307PuZ9cmwRgeWF0fhsXsG+FROjF1LuGzlED/Omo9gtDHAzD9OuhYbshJ5KoY/V9OrZ4zjUaMpKvVn8mAAAQAElEQVTyUeuTzqVOmfeubj1TyqDmyMmXJMjrqMFfdKn38Yty3WWa/r+qeWeBRQ/4Eu9M8TXu/vEwviZbZLmRAVO+xI2h4RYMfCEDkSoYCAaCgWAgGAgGgoFgIBgIBoKBYCAYCAaen4F73WF7O3av9UVdwcDjMrDUHvzT9ri7+Ujl3vESH8nzHDEpSRysW3ErWFB8/d//AIuOw4hxt5cuOf/qX4mN1detYF+PSSKlSdDN2y2G3QDpXACOQqwp9xjyZU5Im4SSEkYCMIDaUOvWvMoPA6i5k3zVPZwka5+c2jqYLzVeffI4RxKjBF1jsHCtKZ2A7NDRYtSViQd4fBOUp89xLca8WwhvMR6DCTlvkHKu66/lsJ+xNkd2dSdWl5a/Dn7g4lUbfmC5M0v4absFZ8IvmInTP9AY3UH1l5BJPw7TX731B4OqrcGTX42+gI/k/mz8R9Z88hjdcT0D8yav8Nt8r7VztmiCgWAgGHgfA+EdDAQDwUAwEAwEA8FAMBAMBAPBQDAQDPwKA/3bro8U8Nn4j6z5wDHvLv0r+e1zXeq/u8gIOMPApD7MXDftwe+hz/hfMs9Z6vvsS/1LOX5+7lylP1/JPa2YLEIakGDoL1NLGZElQHps+MGhxFf79CgSh8kESHS0fWoBSCvOSXZ1h2HAOBQMEl4rlNttzppPuT5ASesm5ZC79N4i/0EC8l6tEslYJALXf9/SrUBSSwkwlAcTSIumWRGs65FUfzqdAx4XjYX6lbJqT0kCtGtUfZqpJ3mMq4Z3XCwu17WuxJDTGvYl1VctlUPx00I911BtEsZru7iQ1NYIJNaZQ4y4cj3VeM8X1214fz1sM67V3mLe+OlG+wk7/GWncd9/4/9Bg3jWg6uzoD6nqqdvT7Jq/WKoLnnPU+5NmA0fb/QI1I+TlUG71Sqo0HDqvDHWmePlUvzRK3ofZWDBb0vTbksb11a+uITqFJdgIBgIBoKBYOB9DIR3MBAMBAPBQDAQDAQDwUAwEAwEA7/LQHsT1tplNf0LseWcxy1u2Xou8HkGlry28Ucyt9hz7UdyRsxFBqw9GCiw4tBEgXYHLsY+xWTbaWu9qb7vv19s+ztIRaIjedz4Jm/gr3hhm5A1HoZ9ZSRpbHhAEkXi1yABNflXRktM1dBTqLEAclauzQYpS+wlUL/2lV5L2ZmIJKA7nK8oHySiea4KmIeknWPtKiFmyH/cD7Ao7Rx1urtY6PXQ3kl1+1dW+1dJc7tF/u8/pJxhH8ca9oX8Kurg7aX6yae19iWpZuLlbcRsafthmg2c27nR/WiqHbmYm11WG3HQ2y1yp5xqPb39Lvuq3Tw23GWNV4rynTKuuNVpi8C144uD9Jeyu1+FKgIrr9uP5HRcw0fiI+YyA+b24KH7BONgiE4wEAwEA8FAMBAMBAPfwkAkDQaCgWAgGAgGgoFgIBgIBu6IAYsyy3L8kmyJpU8bO76h2aL9OgYat26/Lmtk+hkGevH3Z1a8t1WWz20bt79f7q3eL6/nkFB6KEELuDJZgBvGYfoCdyfRd5i+ws1JIi4TYEFSKBYpAeSckVNST6eFTUGnBgTkX8YRFiItaLpf1EnZX+nieJj7GUlCILXkhooHkZSbJEiv4XYSV4sWMaRAowLTMareohxJMZ6vaeVbZ1ULOcW77mrba4/aZ7HorDnbapxjDBtW0Pu4D8cqv+t138J1tbdY12/ODPvZX3MkdVWVsrtmfwXsL6RLGZAlkluI934MOaJ95es+SS1FdyvaeiSrPSXxrNR18p4vc42j+DbuudSvqo0nCuBXZY08j8IA52f+UeqNOoOBYCAYCAaCgWAgGAgGHp2BqD8YCAaCgWAgGAgGgoF7Y4D3VlDUEwysMPDoz+mj179yS77EZF6ML0l210lS2m5RJIL6q9tWaZEgWfsSE0cJqoDJECxkAqBbzSHZJthHogYt2NrmMXTYR43zjRZ/NV+FSdn6UxmqkOs2KUZaYJ22YOx+0UUn4HUxHcU1OkB5FSxjqdOsNmAvUXcvgbc4UEY3cqonSbhWJAI5gZut2gySB6hTffuLcxm2kYR9yKlFO7RHkpqitOkiWkubOW2TfE4tdUQS5ny/32F43WlrIyjfYsijZXMdhkxvznP2g+M3d7y+cfMyJPImV5DEZw9zZHw2z0fiXX3DWjxx/HM6X/Qkn+J0PkbPwAC1iQZ14wwGgoFgIBgIBoKBYCAYCAaCgWDgexmI7MFAMBAMBAPBwN0x0N6Oub1WnN/y9rjmH/PvY6Dn1v33RU/ejlvDNHv+2mLOe3zfTFt72fYr+vls6O330J/q7tUECUmLwlrtbhdTTzOceJj27v6ljXneuOSzNueYS1iLuR9b+vf/+/8kPAHD/Gue/dVpkohZBVPvS7X6q1Q14nE2eGCHJvRK1JLaKT1VD5MFPH/iZoG2Zi4Y3DIBmmsZ7GJAh8XCMo44fAGqNPYdRsAi7t4CtddzsFC0rmNUkKMB+aecYJBUHQkb7cGgJ+VPEhBItZgP2aF14VrVUjHzzNR4vNkAhuKmNaE0rIAOkqg53Bqy1dN9TdW+8zMBBo6HtoLDnmVOJIycFKhJf5nc1oQO2q7WArGaenre8KC28hnHwUPUce2h9i+NZ7d3N0UcLuHbbZtIup5PW4WhPCLjrb/2I1JwFW8iKYvgr23XoNmfOM3DEYDvne95w6EGlQr/QDQcJhYdP0s9FtOHoZ6fQyr1D3YAle9mqOtq4FaNzxbn1uPAFzHg+2A4ndsetvXo59b6ve+Fvn/mL+FCaEwFA8FAMBAMBAPBQDAQDAQDwUAwEAw8OANRfjAQDAQD98dA9xKyFudxQzWsXNrLsX6qxVxr+5jorzNwjd/1qFNry9Ha09n7HLVaW9tX6eeqH5/v9yLsWv985Cdn/PL+BMd8PBEAjvYP9So9BNY0Fs99KOlXBrkIo8+pevvhoW+/HoeJK50+pu9fCbuD6WRRMUl4zHkjnXMLSHVNEjxJkSRbErLGtdZ5b/afxmUStCzeec4xhifVKgOSRVSNmTWa+xoeTwm7owTLKlJIhHXryUF1bLTu9r//sN1u9cgqXmtw6ulqrwlFceMgmVlttSgnZt9DrXXi7cXrOb6KrS3ebspR/AXxzl/ivsK/yjrlDJKenSAfGaZ+dyXls7bXzudsl0kpMzba82b7oh8seSofSXWms/YkAhbBFrcTtGnXJKPHar79dC1LSG2GbW6/vYDVBbz6LVgN/hYjxQj1l6Tbb1lgkZQaG2redTpmiXclCOdVBhqn/WSztbbNtfG1tvm/sw33YCAYCAaCgWAgGAgGgoFgIBgIBoKBYCAYeH4GYofBwB0y0L/tcnn9uPVtv4bme2t7LV/MnzKwxuupx3OP+v1//0692leuQusQM1peqmOouem07xGcs71toRnc3UFV1KDuHz+lz6Y3FJT9LKZKVD2IeCWh/2rR/TKLjS2Bx1VMlVgpKRJQCx0WYVPWOhorsyzzqTEtHu9HpCKtUwJs8Vh9x1jErbC71i+ad5ekUlMBcpSBZB0z52pzHf6ieZqVQ1+nfOUs4/EkFS/BlqS2a1F7rK09nIvqJM3LqN502l57fW4bVCPtq36SmOt9mCtYrBXcN2Buq4+zq7M8zYOEcTq/+l6vqHXtpGKUG0Lb46h1i/MrL0m5ie9lzh8ak5xWcr1T7/zVPkZSTA/bbsH5zPc54xtm/HZ1ohvGb9fxF9f/xvvv1A0Xqb3J6WKGmHxIBqLoYCAYCAaCgWAgGAgGgoFgIBgIBoKBYCAYeH4GHmGHl15MthdXrX2E/TxSjY3X1j5S7Q9U6zfR29K6/VY2vEBZ+zmtE1q6ter+6NnWbe2PLv5wi6VN3qBYZDTm8kkiS0wdJShaJPLXsSMGNH0OOpJ8uMlIRkpVp63Pg5+JRDDLxoKS1dc8BMpe81E6bRX3JLRKuLR4qSJkhNagXdRqkSmrOwBHVIdqA0jizdHtIW+24Hb71kVhrrNBibR0gb8grnUogpTToiUnm8ynp+1at2gfhpKpTOXb7eB8o+aSfeYo9w0P3Xre/VXoGSaoKXXEl66odSeZZHafVEc+G+035w3IBAry+N5T9cA4swrpus5MftJceVCOc62mPnmey7y0v2eZKZYo+D5mjvUUdQ01cd4RA773DV9Zlu+1UXO2BdxWQ1yCgWAgGAAQJAQDwUAwEAwEA8FAMBAMBAPBQDAQDAQDd8GAX1o19AX57dYS/Xz0b2LgrNOSW4/POj/4hPd2Dde2uPaMXos5nXeGU8uto7e1F+kKhsQngJ7HlcOrG1fczk47tsFOXnOG16+w/acwry0eKge1/am1H3cdq4UYxkFangiUWFm3YvFO9zZtEqxWMbETZAHUeTlUAZCw0OkvbllFXsVI9B3V7OVikRKOhwRh+ZPy1zqj1hyqSDrAx34vgRlEUo4qSMOHaqo3sm9t76Bc9jeaiEvl0NKA8neecC3ONGrSaGOoJq9rNH9SdUrUtUBLKqBNdK3XVMHT/uU7CPtB+5G/cxmd+5uuc5s7UGS9mZVB+9AVZdCPtveJolIp94Qk4d0iPeVQtO6EMj37srXTNRoka6z7BjmNm9+7Wt1H5zDeFSdnVahdTGW2vszvPuu947vD3gQU76XD0aFVd649et7cq38pTvmo++nhKRna0FdtrE+lPnrcXPAdO040nj5IzXbHZX9rabrH9fHRIo0Ktxq+5aka4xIMBAPBQDDwVxiIfQYDwUAwEAwEA8FAMBAMBAPBQDDwGAz4bdYaHqP6+69yjVvb7r/y91fofZ1Dy6YXqicvzvtx8zlt1zJWj+VENX7iYvFgBUW241KUvNDXTOCwH7zvqEmVq75gVrsWrbUn8bk6y6O16v7I2dZbtj+y+EMukuoXq8vSJU5V+zCi7PcoEmurgpAlVBoSdB0yym4RN2022Lz8h70E11f5v6qVZClheQTky6Q4f03sIEHao67KqHVGiW85JWxyRt5uALXQUWSH5iv8GFPG+bTwaHjoliRIejhBa06dt1c/v+hc3Z9sk5EkSNbAlHOty6Ku16nG+ULy6Nfqlz/neU3WXkoZ6AVe9w1MB3mImAzXrnIfdV/2uz3MfXOnuNJUG951a74bvrNQ83EJ37n2pdzrfy0Tyz9rOeKvtiMrVHcJmf782X623PZkBFc9G9EPBoKBYCAYCAb+DAOx0WAgGAgGgoFgIBgIBoKBYOABGejfgj5g+XdfcvALvY2/Dqwe59j7qfev0/rrKgNO9oV3HMvqPT4XPlUghe+cwzfbf3v9b97ex9O/iUz7YQ//+uDUhEi1/iLYFEJ9kmoIXXA4LM4mPWB2kvCIcaxTJJUr1/5uGFB/DXQd6VGY/SYhlUjKUfbyqTmmeY+dqyjfKHG5SOg0qghMqgTCx5RjjnHeeY4kksRYKc9YO1qc9OQ67bEx1vUkdjtXnekuyplT6gxT13G1p33WVn6UAJyFOlau6mPhW6hf+8oGRhHJ4gAAEABJREFU9Q2P7UdqT7Z5sIQ4sInimmTdP2VwXpKiaqxI6oNva5Trt5xe/zOJ238o4hZJOzL0PKCHbRdAsvLxmTp+L5afW9rhDZ/LFNFPyIB/rhqubm/++/eqXzgEA8FAMBAMBAPBQDAQDDwgA1FyMBAMBAPBQDAQDAQDj8pAe/np9lH38Ah1B7/fdpfiveu3URuJb2cgbbYv2O930t78RE6BFviKRNFppGuWuGgxTqKbRsD898IogTLlPOmpEjeT/Pb7PTbbrbDBZrNBFUQVp9OKbf1KePe/f9i9viKnLKQpneLJKXG1aIx57C40ZaF2kOCacgYpA04PchJF7VP3oGnvylAXtukCRxq23QImVaTcb3ybrbV2UG1ubkXqY5dB4oficND98RfVrn+v/edtRlJNk7t2x1TvgXqT6dz1K+wWaT+Rx7wv8Yl0Dxja7/728n1vjdsjnt/TfBjPtlPv6Ras7bt/ulp/zS9swUAwEAwEA8FAMBAMBAPBQDDw5AzE9oKBYCAYCAaCgYdloL3V6ttLm7n2Ju1S7LPOneOk3++t/PYx0f9JBvq7+P3r9qud639/FacrLOs4nY3RdQYSkn/QZ8dZjCwS+Sw42tq+VLVwWr+sHUZILa6gRMj6a0aVYiwjSCJZjNwPcI60yYB8ZETeWBQWkmwSMQHiRLX0vVQ8pPaSmgPgpuWvawKyaU4+0EFyGqtvcVRqch1bHCU9l0Ctb2gCVdP2OvbXHttXcvKS5XjWXB56nQaPZ3jeqHuzrfl4AcM2geS0RyZ4DaPtOYkHQ26XT/FqB4vfjjW/rts8Je3Nc9Ay1H003LeNJEi6ewKSk13+bcJ7OYfm01r7kVMOks18bJ23x3Fmvaf7AMMx8nB+o9psvwbFfM/pvV3CB1b1w+zn74A+/w35mnvv2mxuZ7ufjx5+boxVzDEP13i/xlrhB37XJh/E5r1dwto22r77uTVbP9/W6G3RDwaCgWAgGAgGgoFgIBgIBoKBYCAYeGgGovhgIBgIBh6XAb+s+kj17SXYsv1IrmeJucTFR3lecuM8Syx9fmu8rGs5vrWuZRzR/zkoP0xAD2s3s+aBjxxVS6Ai34K1AugqLG/zcowbD8rvRFTQ2OfB5kFDddbArZpvPduG+kW8bkNvj/6SgTQJibnax3GoXwNvt9s6Plwkwvnf9x2GvXS5UuG+v/AlTfTkST3gHlmYzJuNcslfqpPFYX9lvH99hf+t2izx02tYIOb8Q+C4mkVrYc5pXZWcZiwKkoRzoztIzcuRVKtYkgonQP3AQe2M4ragHjWXesdZeBb9YR/DNouvre9xj2qnMhn9hPpFYrABC96q0X3DnI+7Hca9+JFdruun4v3v/WaJ53Ud+Savo31oxTM1j+u5zlmTMx0nydPxcWbqkZfnJ6/vvbqCW/DxKm7Jbp/LK9jjCOp+NaD2fT0FPn1QGXpo+KfOv7r3tu+1mz3PrU2FLRgIBoKBYCAYCAaCgWAgGAgGgoFgIBgIBp6LgdhNMPDADLS3WG4feBt3X7r5bfhMsS3HWvuZvF8Ru1bTmu3aWm9jWN/sH6/Q+DLwgYOKWQe13hFy08kr0PQHTolQ0vbeBq6t9tbr+yy/vf737ew7MiepufU2ljL9e7J1EX+5WzvTZfBXv4XIeYN0EAApXVMxEjctUuq5k64p8ZEFKSfYLaeEpOckKTap1RQ0g5wS6rr+Uti5JdzChwTOQfkGCZ+gfGyroPIlgXW0eqF//fOgtGXej1rlKw3KmVWXv6B1vSRrPpJv0jnGou+oWE+6Htvch2qnxO2ktljAVd5qbxfHGBpTPoZjtFitrebMWaYkE3HkE28PxXveonFdb85rR9FZ9wkmDytco+smT/dEzuM0t9Vbl3lcdO81qvW0ttlKt6bnvhrOb4icmprkVIdrM6r16y6NN7dfl/W9mXghwJX1uOD6hFM377w5PiEHsaVg4OsZiIzBQDAQDAQDwUAwEAwEA8FAMBAMBAPBQDDw/Aw80w79/tR4pj3FXu6DgfZiuW/vozJXcXNVzdFBJ2gTrT2ZvH3gHz/j9ogv8mx1t/aL0v7RNJN6mKc7SQmOUt+OVEj8SxIYc8rYbF/qF72eTBLpckqgBqxXSAwesC8D0ktGSRKG3Scg1yoME9MfC30JOpSbtA2a181UX1bk7UbIYE6QboyiOJwA6wfh1CgsQGJt3ZcMrPwjKFtSTs1AhroXi6VVfFxkJAlSmO2k+oJ961e7u51SaB3Nk4ScJ+D0sHBrOAYHvuSjvTuGVKyGq6dFWcEcjGoJVjfnm7vaYzWpllEoIFkxWY/XcRx0f/b1i2Pv4Thz7A3Dvvq0ebLeJZA8Oi169jUW5rscFlVlqPmB0yudw7nl1/zP+T6fve2+7syPXEM1XL602GV7Oeq5Ztven2tXsZtgIBj4EgYiSTAQDAQDwUAwEAwEA8FAMBAMBAPBQDDwUAy0F4Otfajif6/Yd6/8WX7bG8m19t3F/EDAWp22rS1t+1dgLfe6ra1WZ9utcVsN6xdPG9Nsy6DWGlnFNPMYV9WNJR6j8nuuMlWx1OKouE0SKaEnpgwSTCUAWqdsxVvokw4JWBA0ANg/qV/bTQYzMepPsfhb21FeBeMo8XEYqvCqgU55OVkikJNSsvqpBLVQJGDhUxN1bLtRB2cuZSw1ZlTRo9IZTQCm14EzyEfzOSUt29aFluEJoIOcbJrA5uVFDWU9c/orYMPTipMzDGodkkhqtenapiyBvHGBM4e48T4G1eqqScL7q1tQiG1q6kkSg/y1s8PY96oOfJEzkZCY4bblgA9zpnvtbkpZ9ak259K6tpEX9ixORwnL9nsPVE4tobXQGqTWUT7nce0GVFuFjV+Itm7ffmH6LlW/wlq/cz101/xsmx3cNebh0zV6DPxz7y32qPvsDe7LF5dQgx744j1ewtrWxEfPX3Npado42mAgGAgGgoG/w0DsNBgIBoKBYCAYCAaCgWAgGAgGgoFg4K8yoJeF3/4Ctb157Nt75ruv033X6rbB44Zm+2jb8ryj1S3r3++2lWuGNmhtNR4vtVdF3+bQt3X2AS59zX3/t0rXDXnzM/RbtXxs3TS+7rCfv2ilhcq6IScjyKQOUcVIiZbblxcM+wH7/e5g20sEHCR+UgJe2mwAtQZJUNEW84rnLftJWPTYXXhWY0iApMVjre25QfLvWB0cLSiPXVEPj11THby52NW6YfN3Pvedb6/6R8FBpPKoQxIk1Ts9ycnmeNde9nu4T7L6kzwZH6K9H8MGt4Z8FQQFANpjhedvBSdHN8Y0UjoNSHGhFl4DBGnI1pzUskH3hTNkOjnJhKTaSHtPU+SxP1m+7lr/ElN6t1+X9R2ZtDYa3hH2c65v/3K763K/mpi2Wbddbg+NzvSUXe/xFpzb/MnPVUt0zjnswUAwEAwEA8FAMPCsDMS+goFgIBgIBoKBYCAYCAaCgWDgzzLQXgpea/8qQX7/3u99Oe7nfr7vahr61Zd3s5877bdot6czjzFy3Q2/VfGS7X78WzWdXffsRKKEP4t/UnRhbLZbUEKhhU9HjVZUpSiQFhaJnDN8lDKCJPwfFST5jzYK7lO+RXHG8L9XcNDNEorE42JRVH71lE9tbZ/7+90e475AmjGgdQ+wo9arQqpa5zFsBggIrAAsUhcJy9VXeWuNisF8OM6i9TyUm+prg7klicoLTg+SpwaPzMlsd24FHnN6v8LoDdlHLakchmPXwISkecO1N/Su1F49b3Ge5HHKW+lxnFntkVOs6zaote3ovuH+KsRrSnl16pqx7cet1zCgfI4jCZIQARNs/Gq8g5+vXvq2fJRbg7rL8+7rXxb8zvEt+2s+70z9F9z9c/UX9hl7DAaCgWAgGAgGgoFgIBg4x0DYg4FgIBgIBoKBYCAYCAaCgWDgPAN+935+9rdnXF3D2Vouvh9v0W7PZoiJP8DAJABb9EtE0R9/DTz4i1f1MT8fSYIcPZB4OYwDJpHYgrAYSoSnsloKHkjvlHirbMPgqamv2JSSxgRJuF+gKfVrqyCS2G622EhQpeYsbqqpp0XCohyKqGNfSHupbiXwPOH4DV42G+XZYCOBMqckLZEVpDwE6CCp6/F0vHG0TD2SICdMlu6q3FSto7+gdm3209pF/HVetUuytvXS96th/eKIhnUPzPsSr11O9s6+Jx7PAqu7FRqv7bfO3XghWbk5cVfeJuae2OcB1S4h04+dy7U9/rHFb1rIFS1xDOxnjtbn6fX7a/3l7s7Zl36POtZfZ/7b9yrW9te4cbs2H7ZgIBgIBoKBYCAYCAaCgWAgGHhyBmJ7wUAwEAwEA8FAMBAMBAMXGPCb04YLbr80NVVWINXrgEkTK6qow9mvgKYMUPQReKDDe7yHcl3HOdxDfbfVkJpYl/7P/5m+WpWQmSScWoQtEntLGeDPfMdxrxYAFaKHZ5T4OW4zuElAJvxv7o4ScYsEwOTPgYcCuhVYqAhBMbqiHgSYk0QOCcXqFwCjYilPtxpK3PTVM/LR3ChBeVR9KhQkNWmo0TkOI4aKQe2gXKPcHIvaui4tBrcEkQT3LYKSRDs8bn109mrzWKD3obaoHqPOdReSCiV0OYDU2LXjzCFeYSymzamhwnWKzMV8Gyp7675t0zwrDtuk91750D1rtk+1bY2WxGt18HoHaE3zbDT3e2kPNar2W/rn6zbnl7AWaf81+3lb0TNVztY6PS/no39gRvcal9CX4B9X45ptbd5xPXqfR+z7UbiEtT21/Xuu9VtrWyAYCAaCgWAgGAgGgoFgIBgIBoKBYOCpGYjNBQPBQDAQDAQDwcAlBvzCtZ/3uKG3u9/sa63nb0ORCLOK9s68T3PyLrcN5pZqezjOpbltkA6n5doo2gMDJmoNB4czHXFeCe3bM653ak6QcJdcv8RMf/m72Wwx7He1XD+YY5GIRGKz2WCQDyCxV0Lrfr/HbrdD2mQ4B6t4SQCCYqq4pwcuyZ4kKKe8QdlLTMYkyO61hvPZL6WErPw55aoVJdUEiVqj1igSuKB8KRNZa9kX9dA6yg2tRxL+Ktk1Jtn8c+A45zYwH4qQNw5QJSBtxZujxvmHUDPuG9C45nVNsreTXOTIGUqMk2Pp002OygvtsTOtdhervM9nkZ8eG6tZPm40T8Yyg2s3lvafGntt42fW80q3oK+m9+/t5/tTBHHpz/no+5qhyjHUvDltN5YTtl3C0v+Zx42Hfo+zTc8HKhBHMBAMBAPBQDAQDAQDwUAwEAwEA8FAMBAMPCsDsa9gIBgIBoKBiwz0b0vt2I9b33ajjS+19vs6tJXWMl6aO/o3L7dH6+P0XLfx1RU75yV89Xr3lS9ZvK2CnURIUkRIfCXVqs4q0EqIheYsUlqkrQKsBOMNEv57+Q+jfJmSvAELr4amMexHVLsGJDWpM8tPubxeShkpW/Ad4WOUOOyvez1nUT3lhLzdHv7NYdqoNHXeAYZyTY0Wkdg8uVQnFEjJlMYAABAASURBVNVd86m13X5vIV8bVR859zX2Gj1kgseQj/dEUt0JnjNISk9WHRaHDRtvARNqnfNeliFJeQ2vX+H9GIm1Bu/NnC/jDmP7Glqn2tw3PDaq8eOXWpNrd06lIee6VB8M2d6cosl1V7yZfG7D126dz0nW15L0nBxd2pX5uzQfc3+IgdhqMBAMBAPBQDAQDAQDwUAwEAwEA8FAMBAMPD8DscNg4D0M+OVhj/fEPovvPb9Xb/fmE1xXrUx7dKpPpHn8UHHwZhMmpccbh6cyJItw/tXK/prXX9BK6awb3A97bLcvoEU8EinnKlTCh2zjJoOG5myCvyYVxmFUl9hKHB5eX6soWmSzwDu4lY9FQ8eYfjK5i6oeqxgLvUk56xx0uCO7eiunb5SXKChlgGMNfwW8Ub2blKVBUnZUwIdyT408VYvFVwUDsrsuUv4zoIOcxilr/8OAUajCuETPGjv7qPnUWXeiemCsZCKnOqi5CgmurldDeOzWqHnc+SJ4jYY+5Zqtnz/bF29MPKn5rO83TFA5G9T9sdP3xTi/oGcbznsdZ9ou3B6tN/Uc0nBTwM85uazlao2V97bLPPcyvraPz9TZ8/ed63ymxogNBoKBH2IglgkGgoFgIBgIBoKBYCAYCAaCgWAgGAgGgoHnZ+DmHa69Lbw5+MEc1/babP1Wmu0jbZ/nK/pTDVKtqnbi97wN69knf6ljmu77Gh5OZzgM/ljHe2/w1nuOWt/250ba716lOY5V3N3v94CERegR8xe0klXVI6rgOY4g9fhJoEwpIW8SfJAmEcohb/kUibwQht0OCoD/YwO3dMx2A1MLHaRzFU0RRyEVGiuX1ijCOO4luKom2FZ80bzWk4CIrDarBmpd+dp/Qqn5as0SG4ug8CnOHaGtN2rO83Ws/qD6NQ0562QFdNjHvx47bTZIOVc7Sc24JNXlvvYHo1rfcfFe5O4avL5rEpkApc0b0Boz1BxO19QGJOGxQecT3J8wTm6ywRBX1aA+xR857aPaFpci31Nor/Ip4mocB6055San9TU1ncoNP0fGZKlXxxXlrINrlxbrXKoThvvX4u583gwucSx5OdPGzcP3qqHZrrTm27CbQv3z2LK21lN3B9WKz+DuNrQo6Nre2s051y7SvRley/8mIAzBQDAQDAQDz8RA7CUYCAaCgWAgGAgGgoFgIBgIBoKBYCAYeMvAR182vs10/5b1vRYpVEscFZj1mLfz79j9uZRrKaR1tQ8lpzU7p5pHL33bC3517XsWXejf6VZStF23at6clURZl61MT3qmTd7gZfuCl5cXuO99Jgl6MDwQigS/3X6H/bAXBiQJnVRc7yO3+kza12Km1MHJpNhRAtQgMXf3+q/GOr5OdheyvyntBkBL8ADntUg97PYYXnfCP1iYzfVL5MnX6zt/llhL1ymgPxLhPBaI/ZUwycMsqb5xsBw7pOa0lyKR2EKwNlInScK2UeJ5GQZx4Nrr1M0XkjD3WZwm9WugOFNijPoLyYCWT0xu6nS7MBGj6mrjQyv/N85tUrmL6xVGCbnNvNaSWnNGP08SlL233dK/Ncb3cdwPur8D9rrXxqCx7besc88+9e9o6lER1uv0M9TQPOy8RJt7X3t9/fflC+/vYWB5t5fj71k1sgYDwUAwEAwEA8HAgzMQ5QcDwUAwEAwEA8FAMBAMBAPBQDBwhYH27tntFdcnnPauG757e8t3uv34/NqubjnbR7q/nP/rY3OyxDlOzG/DOZ+HsF8tMg0SAC3sjhIFRwmJhoXT7Yt//XNCzhlZYmrKGbCYKuEPacprYbL4S03Ftf84wa1ni/KOEkSL8hbPMyGlDJKerpjsrDb3e5CU/7QQScipjpNqIDn3p3zTOr5hmA7NFwm1BrQ2oPgG1esc0FGn1JKeB3Ka1nPM6Hg5uCaSICnFbl5DczAU63k1dZ6UjwdLKM/SdBirnpy8rnKLK9t9D/w1sNHy2173I38IJOuato9lUMnT17gen4DOLYtiHId5TFJGKMc8D6g/2dSBj6T75Zac7ORpe5iTCE1Oc7Z5naI9G3U8X8jZx7XMtnMNSSTxktTmlOq9cR9PcPhnpOHD29HjAuMDCdrabj8QHiHBQDAQDAQDwUAwEAwEA8FAMHCXDERRwUAwEAwEA8FAMBAMBAPBwC0M+D19wy3+4fOzDPje/OyK97la8PDZ+yL1b4VEi3cSb8f9HpT4NqgF5Ke+f21w7WM+LFpaDFWMPGCRLicJdpstNsb2Re0GKecaYGHVwl4dzJelUGizbQbprLYI6pOE40mCPPbtq8WR8vRv9eJwUOLopN3ax3tJOSMLdiE9X+RTaj7b1kCymsmp9YAkXAt0kLI3aNyfXlcL9KZj3/wdR7WXkuvbYLMVhxLic97ITtDXost8ultStYJMs/XYjBLhj6OuZ9+GzjzKfxj29dduF9VVfE+9J61Bep2js9cjT23H2fM98n0xJEGe4nz2+5+hSjyiQE+fLGWGmm8+j2tDa09AHMFAMBAMBAPBQDAQDAQDwUAwEAwEA4/NQFQfDAQDwUAwEAwEA3+IgfY++Vq7Rkm8IV5j5ett073x9X25+/uzHumct2A9+h6sl6pv9V3noXlO7aWcbW7y/EvXlCSuTUJfAmlSAX+BWoVe8eKva+uvHk4EBQuO/hWytOi7H+Qr/xGgjNIMAciPSU2qvy569+8V0FydH4pnAaTacr6W0XbbEpzDqP6yuzYFTKcESXdObDYIJFGLkQ9JUDXQwmlyziIPwHEk3alj0n0NtQ7sYqg/1TPNkWqr99sLOc1RayBL4Hbb3FSHFgRk87rV3GxzW+1eU/CaRq3D3Brit+xH2E7HOMm8pruiFd5zXV85HGtf5yVpFyh4am+8Wnw2dyfu4uRkrAE551ffNbjpQRIke9P39F3bJbRVlz7N/tut72uFCpnvIXxjG2AODc33p01Gb1v0p6GdZrSch3byuMvrgQtVd6mv6dVz3vLqXGckCfI8Otev7V7ak+c+u5pzXMJn80d8MBAMBAPBQDAQDAQDwUAwEAwEA8HA3TAQhQQDwUAwEAz8RQYuvfzz3BonXDM+qc17XQdx/AP1zwNXj4LLf64m6B3qe/vZ4FtYx5TGI8zmY2PbJRw977NXN6jS+lbDw/1w/71Y5nJ8s7nf0PPWbI/ZWgu8hER6s4C//DSK1NciQer1f//qjqssKx9SfonSMyWoYj4k/BaJunrGoRA9iLKLT/f97/RmCbBEggVCj/1FMPzQ6iZOdq27G5DTBmQC9SerNZzD8BfD8OGB2xWQihT6qWEYsP+3w6j8aSNxVpMWNw11p1M5SaIWr35rZVElk8vV6xx/+Dd1ta6/MjaHNdZ51TmM1W+n17m2pn16tNi+Ta5BBvupUcqx3s+cN4D4xI0H5ZskWBvul/lZaOFFe+nR7NFeZ8D3xrjd095LXI8+9VjGr41PI+5htFblmu0eav1IDWt7WbN9JLdj5ly41to3EAwEA8FAMBAMBAPBQDAQDAQDwUAwEAwEAw/NQBQfDAQDwcCNDPRvC28MeVi3fq+nfeqt6RKQ7TzwQwe1ToO6qzXZbjS/a619Hw39nj5Tu4RKGMscff7WX/o8zzh5Kxb8UsqgBMCGzfYFqQqIJkFEyTMlgpmwhltQMA4jUgEoWBgcR9nGEfJCVqztTEn672SXMomieUhIhA5/aTzFjZMIS8o6nUlxpQmQshfFGCRBqoZ5PHmj2tAdjs8WfimjfMmszvF0LgPek/JR6yFrk+pjBungY8xqT7ltJwnnSLlbhwS0X5JKSbu9heY0iQOcb0atTxzAgA7x7Hwwz+JelrMnOXF01uHKBDnF1xo633EcUFo9nf1uu+LKfEH3+QTN/uWF+yYt0S9yaa73+67+b6//uX311X8uU0QHA8/MQOwtGAgGgoFgIBgIBoKBYCAYCAaCgWAgGAgGnp+BZ91h/wbQ/Wfd52/uy1qF8Zs1/Nbafqbegw/W2ZZ4Z/gUJm1GcVNfnXedLaq17woO5ydjQIonpHtOomVOSTokpZeNsNC33+2wG3cYsh4WAsWKroU09d0twwDMQlpx6zlQAmGRKCxIRMxCErYvL/BXuZU/jSFkiaWb7RZJ6yqoTtnujn2zRGT7eNwwSlA12nitJQkmgUBSO/lIZEZR11Cjk6Su0zlqL+Nuj6L8k6W7dn6d9dAtEmxdr3NoQW2BFc2BZOu+bVMCFF+xnD0XphqL9uJ1+5C2MzKBQj/37v7MG3ksgiSy79dmA/JoRxxiwOyvQVP1nOb004Ej6sTbi6lteDv7Qcu0vh42xbe+ug9ynlTcuHH7IPV/ZZmNi2vtV64ZuYKBYOCBGIhSg4FgIBgIBoKBYCAYCAaCgWAgGAgGgoGHZGDtbddDbuRnir66yhqftvWB3/mC1bmNfr3f7Hvv78Xn6vXujVuytMog9QA+HGgRTjrQ6Tv95unWjg0ed3Csc7Tph2tdvPFwhd9VwVYKp0dIoiIsGtLylMTSTcI/7PVHfYmB6WWDlJN0yjJ99Ss/C577YY9hHDAKvh1Zvv4VyBaP4YfVAucMi4eGkuiZLZMgPIufFlCrHdORU6odi5xFtZHUdNE6Y21tJ71idVu/eNrQDktxnOEfAoCsE4CE66S1Up5EcHK2Q4f2oiu0YG3eXOwr0PEzoFpTVi7ZHVe8P41r6wS2Cx4bKkRupUIXnVN9tjMpj2MaXNoMuu5xnnDIbIfb2fypxvmX6zuh7DDcfwT4HhquuYdtxpfuwTeih5P343N9+wm6d9PX9XrkNGze6n7R2TL6wWmw7YvSf3eab+fnuzfwhfnFRf1ZP9d+4VKRKhgIBoKBYOBxGIhKg4FgIBgIBoKBYCAYCAaCgWAgGHhsBvyucg2Pvavvqf7ci0Hb24prXDZb8/nK1ms3fGXer8rV9v7e9rj+WmSdXU5U4zsvou6oD8wJJeT6w0wD6jdI8joVEey+aqwT7yzkJ9y12XjB/e1Ep93uFfv9DjlvsHvdwcKtv8oldQOEzcsW+b8tBvkN8pMMqwdL4tF+wMvLC6D5ZOg5yno6iQSLk5uNYl6Ve8agtgrGaofdDvWQOCrpE/U+9w+n1oUBqFEdmA4LtZut6skZ7k/W49WC6gESYqWmwuJxmcVfkif5DpGygwCpC+bDtQ0j/LWxUTSeZw5Nza113Npon7rH/V6c7uExJQyPbb+Tk691LbJbr1pR7V7PeUbl8a/JxsrRIlvbuxTt1+Pazn2P3wuStZ73xoW/fhhOSFgb22acOE4DqmlQ92tPr7nE167w7dkaN26/fbFYIBgIBoKBYCAYCAaCgYdgIIoMBoKBYCAYCAaCgWAgGAgGnoiB/v3lE23ry7biF6PX8GWL3ZhorZ4bQ3/crX++rvXfFtdH9LNLBvq59/Sd/5L/cp2344Kq41XN7VKm35p7WzFU8VsgjnUGbram7VYirtwtVKpBlnBbJORK+8RGc/RXksOApDanDBbJAJjYAAAQAElEQVQ/PLpBBUj7gpd/I/J+RHnZYL8lfJ8o3+IvgtVuJNhSxlFCqUVbAxIWpY7q8RslsO6BBCix+oPE5aI+K0jKdULRugaU07mMOsbx8LjZ3fqr4tZ6TskOzh4brqPCX4e2Wa1lX3Jam2SbOWnJo52kQgjvL6eEnLwp1P2Q05wctJT25/ya8hjilqRH01ztAVS8cyVqjsq1BADNYHmQ+tFWfpLicwTUwoeFYMP9vwTfVyOJrR62Gd/Chda6mNfzM3SvdOMven/f5FzD9y3wPZn1I6S/PPSz9T3pI2swEAwEA8FAMBAMBAPBQDDwWAxEtcFAMBAMBAPBQDAQDAQDwcC9MuB30PdWm2syvrGu9g77A0t8c2UfqChCHpUB/05naYSUBmWxsGDY++vcgpSTBOANcs6Qg06JkBJ197s9/NXwaL+NwjfAXnbuBvB/O5T9XrGbqs/ABxMo4Y3UYzsja2z1ZuPckN1+h1Y/GRYqhSrQ1rm3F7LFTXP2TRJN82aDlDPcN1y/baT8ddrbvj1sM8jJwXP1C1zty33D84b7hvsGSZB0d4L6Fm9JHuweazDNt6vmVeQ0cl89krAfSTVEnWfC2kEZyyxguq/hdA/VoeLVTDncCbyTAT2D9Qm+1q6l9d1ouDZ/yW8t9lbbubr7eK/tZ8ttb7/vvqtd4r4r/r3qzj0Fzf57lcXKwUAwEAwEA8FAMBAMBAPBQDDwZQxEomAgGAgGgoFgIBgIBj7EwFe/JWz5+vZDhd0Q1K9xqb+W6r7fLvfVrVV/tK3t+zgbvWDADCSLmSQxDHtIQQT8hAHIEnctoFYdzEJjYZ2G+kmiZMoShjH6w11wKNgwI6eNwgmLyMM4oigvJOTWPMp5OC0AUyPNk+4A5NSiHn54a+fkQspn0JpuNUO6pgLvQcPaFq8rkDzkpCZJXVW7uvVsMXXQXZqdlD+m/G26zXnsvuG+4b6hIlBho1HzuCOz6pp6uvrLT4/dClUkloCtGZBe2z1B/GENmqrnvCeS8NfOo0Rr211LSr5HylX5TgAFLA5T3aEoX4+F9+MNvXdjWbltxtLexv3v01/rN7+TVly/GdvW48ThMPD9Mu/6qYF/7XfDweEdncm1u6lwf7IC12vBVx7UepfwnrW8DeM9Mc/qax4uQbSf3Orl+Fl5iX0FA8FAMBAMBAPBQDAQDAQDwUAw8IcYiK0GA8FAMBAMBAPnGfALwfOz3zNz7oXld6x2bq1mX1tzjRPbLuFtnt476SUsjeU7cGsPxtvw85a+9EIJSuddtSQmcU5BVb9Adyh2cuhs0f0NBqruI/3vXHutpnNxzX4tPunxACUMbvIG9dc169kgdVFksfAIQvXVf9N22BdYVNzvd/C/47v73z/sd68SfjOKBGR/FTwMA/zF7fblBaRiJXLu93tUgVM5E51bcNJE5UuQ4oUku6Eg9EeRn2GbBU7nNzxeA6k1FWOf3W4Hx/TxLcY1ppy1nGqZjc2PZLWnTUbWPtJmM3tAXBwF54PxTKflUxCKeLAbSTdv4C+Oi7iDatfiEDFvfJrB4mDrH9YgYLvHZGrTYNLEYXTa8cwlnHrH6DIDPZP27MfLvudPYY9Ty3eNvJKfD7fftcbX53W1xtdnfryM5uECHm9DUXEwEAwEA8FAMBAMBAPBQDAQDAQDwUAwEAy8l4HwDwaCgWDgAgP928MLbn9qao2T3napfyRq6XWc+Vyv5Z2yTCPCf6DrBNx0UF5LyBTnn2TASlDduL/YHcYBZbQkLDFx/mqwjkiQFlZHWFDNzFXkzTlJuE01npx8mBIsQlrQ9ITjc841XhM2KfkIr1fHFjxtVbyc3DuBcxk2kkTKGZhrU6eeJI+t+kk1GLaSVNoJ1UkX76FYkNXazm0gT/vQdD1tK8MIbbiOvS9yykOai6LyjyCnuRqnvFq0zju4ricbSaDWb+sM29RNqplJedV3jrqua9T45GTS1HjITRJQnNdL7su5SLg/wPfTkP3smYiaw+1Zp5i4nQFecfW8ccUtptcZ8F8qDeseYQ0G/igDse1gIBgIBoKBYCAYCAaCgWAgGAgGgoFgIBh4fgb+wg797rThL+z3K/fYXpy29itzP0uue3622n1r7bNw3vbR9tW3bc5tb3fftsBHGUjpRDQsyC9b0IB/CJRWjeTGKtjWr2ZtUozF4iS/+nWsfJAkoAoWMn1bigRPudaTpKY1P9tGCZSwiGtHzEdSEsNDt4pxl5TdnQblIBP2ux38JfKJuGofzXttfwHsekmJqrJ5XGtVjeSU035TSMG424Nb7V3zthnO7a+XB61lwbj5e44kSLp7gOeNUethzuM4O5CnvrYd4LlsYZsY5WbUL/zVH5yL4u7gXN6sCwu85eDw/s4w1C+6x/1et2V8f7wivG9D3T9+6qYdGPBNWeIwqU7vq+GPnl7b+NFFP72YK274dLJIEAwEA8HAMzEQewkGgoFgIBgIBoKBYCAYCAaCgWAgGAgGnoKB9vavb59iY1+zibNZlu+hPT7rrInGr7p/6mz7bu29bN73q4DSzSre/Frne6nzo3UUBa5B5npemqsOcfkAA/VXQI8SZKvQmAiSEgGL2lR/hbhFPYuYft7GQVKwxMIkn5Q38ptWLGqco0IPqIZgJ4COFjENTfjL3yLBUksqXpHUeknQ3CRkyjZrkORs95zgWizKWmSexN0kq9OU+kVsm3drH0+63wCnUx2kO56dYt0jZatFeTSBJJJA6kdOcc4DHaR8u1bdw1n3J1+IJ/sb5ORfnWSv7crFoq/Nbi0Ci+26LxUhasqEcQTJiuqrtbzGqLyUUEzS5ncjp6RlPhbr9Yu4m1Cmmt9dwTcF6FkTcTiLc8v6JlzCubiDXc9x/Vk41x4cv6nje3kJV5Y9V7btV0Jj+g4Y8H26hDsoMUoIBoKBYCAY+DoGIlMwEAwEA8FAMBAMBAPBQDAQDAQDz8GA32c+x05+ZxfnXgi2asxvQ7M9atv2ca59wH1ZhDPe6ArHvTx2b/l8ejdL29rYfoGPMJAsMrbA7f/9v+BGwq5FRmMoSLsRm1e1/9sB/+9fFdII/UmElD6oC7ovAbFIjLQQWRSL+aDs7lYRWB3/Oui82aIKyA6W7fRUXtt1n53PIG0DyKmFDpKwyGuQRzvmg+TBn2T1hQ/VSNK9A0hOvhYLNd8myMlOsprIqfWAnPrL+rbbLTY5w0J1FpetPvLo7/hzaJpjm6e59UDhSTkabIJEV7ckkTYZebvRPhLefVAxPd6d4NkCRDa4+geyHoE7Pai6boHc4nw6Bm658/Z5uo3HhoKBYCAYCAaCgb/JQOw6GAgGgoFgIBgIBoKBYCAYeBIG/Maq4Um29GvbkLhyEBFbEY3bvm1zj9b2e7jUf7R9tXrX7l+be4bW++v3sTa2zej9/nz/3QSkUSKiRcftyxaQkAgLoEIZBgz7PYpEUf+6ZyYiS9i0oFks8Ir7UXM1RnFJGGU3LIp6nHJGbTXnGP8aZsM+ttdY6AdUuSCxGe7LFzrsD9VBTl/fyqShhOiUqrjqNUjFemIBkiAJXXSqBaa2q5dktZFTCx9az3ndJemmrmkbOY3JqbXN+xgVo0QHP3VqnC91D+50IKd4x1Sz4w1x53ECMSHV1n9P+15QdnSH1zWK758A5bWfx6QyzOhCvq1LqrofXO/bNnIHif0f+PS4g5KihGAgGAgGgoFgIBgIBoKBYCAYuEsGoqhgIBgIBoKBYCAYCAaelQFqY4aaOD/BwC0c3uLziRIi9AMM+J40fCD87kO8t7sv8ikKrL8COuWMtN2i+N+6lRhpPdZgTuBGeNlg3OT6bwNn+XG70eblIeGx/lu8ikMVAYmNv3pVPv8qZH8NXNtZ3Gw+CobFy1GC7DCMEprHWTf1jTfsgerjXlFNY8thQwem1I0WXcU1C6m8Hje0ibn1GsY8PDRJ+V2rDaRyuNMhrdj6fXauF7te29kbIG7dz8rv1oBEVsO+fbI61r6K0NsPfeU69H+yU4v+mgXrHtMXJryhLD3h1t9PcEPYp1y8w1OsVdFsH12qxbv9aI6ICwaCgWAgGAgGgoFgIBgIBoKBYCAY+DUGYuFgIBgIBoKBYOChGfB7yXPoN+Y3pf04+hMDt3Jn/owp6u9cz/GztN8jI75fS9xjnR+tqd/bR3NE3K0MJEjgzBJ3IfGQNPmAvwhG/VnwBdjv92Cb34/A6x7+Ytfia1JMyhkWezcSh6tQN6+ecoa/gvVXv7bXX4lsf2F2kVbKA6pN67ilYumOS5CtjINyaaDTtRGEc6qpbe3Ln6Su2oNjZtjg+QaPK+RLznmqYbrYb+rpqvX8RWaRWN2j1UBqvW4dRXhxmBujjm+8jFrDrl7PbROe3fd6sAiutSyatxqrr2pEi+VREC8Wfg0ncGu4/w4UrXcOhzSJIE8B2WREbQ+OKx3XLjRuVzzq/T3hYs3pnM119Djn90F7q/ttq8dAPyoAgVVgPhbz/uETH/Pk3NiwxDzVNRe7vvcn0M+TxkXP1Co8J1ws/eKC86SeH91AkaH61/qzWzTfxIB+LnEGpJ+9b1o30gYDwUAwEAwEA8FAMBAMBAPBQDAQDHwbA5E4GAgGgoHnYEDvC+tL73Ptc+zy+3ax5K1fafnebznufZ2nHz9L3/u6hK/Zp7WTL3v/vaoNfE2d95Hl0nPYV2i/ht7+eH2Sej1/Ht+9o8QqjuVpnVaMfi784BoWFpPExTJIzZJ9v99hECwaqWzpewmcouuVEpSnuTqEReHtyws2Aiw22ax13BhJfQNqHWebf2D866fTZmMzqD+bzQuyhGoL0Vm+lOPoX1O92yPluX7ZfJKTqDt6PYtONs7wnox5WBvS2WoX5BRbfRw7o9aofvVsrULIyV/dk9P1u76a52RmfdDyVn/lr+3C1fyMEuP9bwyTBDXfYH8yyfL2/LB4+jbVzRbXWfTMGOeCWu19e873O+z9umv9j6+5lu29to+vfmvk5Yra7K3Zwu+XGYjlg4FgIBgIBoKBYCAYCAaCgWAgGAgGgoFg4PkZiB0GA8FAMHCFgfZe161d3TZ4HPhKBszs1+RzpoavyXhfWdre3Loyt4b7PWxbop+P/nsYSCnn6b+zEadFPQt2436AxVpI8x0l4k0Jpf5KUE0SGYkEqgUUJMGX6qecISkUKelaRmWqwbCYW4VLibWwaJkSfCT1k/tqoVjPWagsilWQh5DS7C7sW+tRLf6V0sjKoaUnX7moLlIGJxaKBNTk3Oq3kzzON1ttl3aNHd/EY/dJxQruu7A2V+PPXLw+qbgz82vmor2bK5EHSHT3171FbYX2RFL8au9A5aTyoj6YVBYrag7lqWbZ3R78PPhCFNVU06lGFYQDZOS8NkmNPneSVGrl8Tp45+GYHkl5erwzHerN0c/CSfvuJBcC5txzc8HxT041Wtz+SQKubNq89LjiHtNPw0BsJBgIBoKBYCAYCAaCgWAgGAgGgoFgIBgIBp6fJVj7GAAAEABJREFUgWfZYXt7dW0/t/pdy/OX5/Uu/C9vP/Z+xwzEz/e33pyZ3pRyBua/ByzA7nav2O920m3lISHRU5u8QRb89S8sxqmPKvB5VpAQOI4SjdWFVEsmxUo9HhUPtZQ9SXRz3v3ra80/KkaLwBj3e2m9O+SNhMxMSWuDzMqnHpzDCTAdWfWOuz0skAJKDMBCpEEex8Owh31TUs7ZThIkFTHFKLD2ZdTJCimNtSWJGqv4tN0A1CkbdJAESfWmc7m2rSSrD0kPr0N+iUk1b+Bff53IKV6RnKEGMmrro2COcT9HL7KqKpIqlep9zUl+Xa6PVWS+Z+gZ93Ne8bFkK1EFfvInQH3E0TFQ1DfUoJLjx8FAHGbA3BjuX+XHvDXUgLgEA8HAQzMQxQcDwUAwEAwEA8FAMBAMBAPBQDAQDAQDD8GA3141XCq4+bi95PfH5t693fYC0O27g+88wM/GNdz5Ft6Ud9zPsScdS37nxpp6oLPfxQOV/cCl+ic/uf4ikXU0xtFD5JSwYZ6eLqiRWFu/vEWyJAtIjCuyjYJmMTjWX/hqXCwEV9GXSF6hRhQU5U45I2XlBTRHQOuoq3RETkljVIzFAvBeIqfrOX0wLOyOWk+eiplyFa8rKBHc9xypWmXzeNTahvvTnGS2ec51KchmQPuCDgu/hrrantYfVIcFThsUR9I9cKP11V/NK7/qdOky+9T4uQ/VWqG8NdRtDxnbXsYWI1vNoZbat6HudGqMHpP1y69ev8fNCyRx2cM8zyhub070A45N+J2f6WlFPR8n48n6sWufy/1lFnGFhuXce8ctz7n2vfl+wF+ltn8Gwew0/MDKj7HEgp83RS/mg783DIUhGAgGgoGHYyAKDgaCgWAgGAgGgoFgIBgIBoKBYOCxGGhvpFp7rvo239pzfn/Zrpd9h3fFa/1n56Y9G2tt2/saL83WfO6ofaM/tL0Bd1TlJ0pp+1m2n0gZoRMDZyiVSiqNU0JbGQoonZMkWAVDaqIouIAk6h/b1RsleMmqq6Z1ktRVpx5QCjlLzPWs+rLWs+haJG4O+z02mw0sXo4Sjd1qChaYh9dXQAJyliC42W6R1Eo6xjDsqj+0TpZ9s9nCfSMlr+WhapgFUZKaItpBso7JqW321VZcyBkH4HiQPAwG1b779w977SdrP5zrODjc0uny2Z085vdYBOAgTlfDdCH0Z+k7Td1+tYhu3B4RngcG/DTPA6rtnnONvuDs8h+y1YU06lsNP3T2OZb9PuFaHf38L/X7kn+phHte1iL5ob4VrnxXGw5+0QkGgoFgIBgIBoKBR2Mg6g0GgoFgIBgIBoKBYCAYCAYemAG/nbql/Fv9bsn1TD79S79L/Wfa83v3comXNvfenD/l7+e+4afW/Ml12t7c/uS6D7vWTYW3p7q1DpokVomZ/jXMhpRYJImLw05irEVcC6K6D5TAafgrz3EYYR8Luk5ikZJU2lJHuqiv66jYJvDan8qRctbMdDqXc1S74smEYa8kagELuwlUm9MGjvc6kN8oIbn2JfiShA+SsCjrfgNJuR9R7bLVVhevr0aptObUgesxoNwVtq/AwrN/NfahrhWfs6auhrM+nvB98V7FW63FNclOUtfulJBbKuZ9dFOrXfn6vhhQv2LV8XYjyROui2o1bs/wTZ6J0MNzhJ5J9PimZT+Xlp8L/3S0nyPj04m+J4FLa/ieFR4665f/9wgPzUYUHwwEA8FAMBAMBAPBwDMyEHsKBoKBYCAYCAaCgWDgrzDw2+9J/wrPsc9g4DcYiJ/vb2N91k/S8G8Hf1H7sn3B1l/WekWJeRZds8ZkskUaGivI6aaMEg4txO73eySJbBRGiX6A5xtwPBSXBNJzmLzmPnQwJdk858rUWqRzV1Yw2UPQaUHUwrS67SQJkm34pj0IkfapNaL6k4sYjcmjzXEGFgfJGm+zhWC357CMr+O5BmjPjiPpZoL7njdkIRdzsnlNc1lzaTzKt/U1vOEkeIPXJZei+2+M4wCjqIZL/nc5l86x4AdvDT+xC9fU8BPrtTX6/Tbb/bWNmb69vyp/r6Lg5fe4j5WDgWAgGAgGgoFgIBgIBoKBH2EgFgkGgoFgIBgIBh6Cgf5dY99/T/Hxpus8Wz2nl/rnMzz/TM/L9+22X2XZP7fq0c+//7YHFsrXuQz3bj/ucNpRG/d1x893z8Z39ZN/JbO/+h33EvKGfb0ffuTqghIo/etEq7Bb75EuEvoojBZ+5eTbBI2LhMD65Zlc/JROfSJR4q2B7lBekpojqL7joYPU2L6jBv2p/NAcNDcOBSlt4H6FCqQgPRJJfyhAY8NhjrM4abR1cOWovuRbL9sMzdinR8tNHuM8L1dNTYyaGnPpX3dd5yxmy99211mhgDqnto2lsOLQN18GxasCnQ86inNpwyTlynofoXmYmAb51TMncLNBShlgwsWj5pDHoqV4NpzDILUmjgfJqY6jqfYOe/MoEbDQ38P2DkVzl9C5vu06f7MqT13LY9sN95u9tbZVLDZs28GkuudnDK31/KehvCc52N0+PUOqccmF3b8O2qCfhxl0+3XJP59J5cH4fKZDBj+Pn8Eh0T10zI3hWtwuYXsgGAgGgoFgIBgIBoKBYCAYCAaCgWDgYRmIwoOBYCAYeCwGLr2cWr4HXe7s2vzS/y+Ol/wux8/OyS3PiDm5xoPznMO1WM1/NPQQpxppKNfhPEweLI/X0Z7qy/zW9jvw/vrxx/sffrdftRav61p62PZAWKPX5c9bSklCHSQcQgIitWkPPe9xxZxgtEAsOC7njI0ExM12g5wkIMonpw0oO6ogJoOTKG8VKD00SKScUbSW7QZ8yA+eBzWaoFJwmFccPMeEtNli9KT8/XPhOMrufm1B0GNYPBthgTvlDFJjrTNqbT8UpP0moB2aV1p4XhedHrVJwHXDPjPIKefR40rPdWy1/xchE6OpI8CkC+YjyTh33ZAX5uSQNF8jVKo5gLkRKNG3Qj7tHCXSDxL5h90OhseQX5uvrceGBl75Ehxb8ylnzaWYrzwvre25m9fS/XrjK47e2BYGr/EWRPsD9U6BTxxUbIO6b3J7zva/Ce/e+Ju7v7jrOmlujDqYL8vxbI4mGAgGgoFgIBgIBoKBYCAYCAaCgWAgGAgGHo+BqDgYeCIG/NaqYW1bbc7t2nzYggE/Gw2fYaPluNR+Jv9HYo+1UBrBBKj3FnjIg6q6Qd1fO1sNa+2vFfWhhdsO1oJTRoJFw8SElDfYcHP0k0hGPVqk5rZbpJcXkEQVSNWO+736ozBg738zWP5TcJJfUloJsMOAYYYcYZCEhctR9iJB1kKvAR2uAyCSK1M9UN8iLxTTkBYiKXTU+F7okz/pWkfNetmipU9RJ3QhqStgcdg11YEuh3U8L9R51Vv3r3mSKonqHU+S1UZOrWfIqU/FJpWzGYC0LxVVtJV4a78K+ZCs3dVLmxN35ORHEhuJy1oYsHgrmA+jz2HOc0pVtM8p1XtQ55lq41jHGO5XTDPrV8WRrYaExsu689dbmaa1tRGsws+jUIST1TWutaqtdudpsM3ws2RUh5++8MKCfliWuOAeU3+PAT8ef2/Xf3THse1gIBgIBoKBYCAYCAaCgWAgGAgGgoFgIBh4fgZih8FAMHBkwC8/exxnHqEnhUplPm79Kj7OB2LAshfKbl+/CC0SdF17FcfcEaoUJUGxDHtIyZVFGqPGUvtq3xcyYfPffyjjgP1uh9fXV1hI3WxfsBXyZgNKcIQPi2qCRWF/RZwlXCYSBpQH8IrUUqNyjEAb7wcMzqv8o0TSQ43KBcHjKlxCB51DrU7WnOroJAlygobTqbFjXU/KGa7VsE3OYKubzZ2wMJxyVo2DlvYPK94cjjfIOXD2sK3C5uTLPNE3jjGaTfurXYm+Rfv3faocWBln0tScx/dFo4un/Ze4GHB9kpzXv+76Kx7kXJ/5Nq5U4Tt6C66k+eC0a23oU3QV+b8aaOhdnrjfdv/EW/ySrbUnx+2XJIwkwUAwcL8MRGXBQDAQDAQDwUAwEAwEA8FAMBAMBAPBwFMy0N4Eun3KDd6wKe99hjWAVVxLcy3e89dy3NO8613io/Ut85wbfzT/2zgLvwZ8L/1u3+1bt7uwnGNjaf9csX6DbXwuy8ejl7vpxx/Pem+RqVhUlKBqqimhthboLyBlKLOgSAmGTBmQGOq+v6gcJfayjgn3iwRax1oc9deo9rMIXCReGu5boDWan/PB4lyDJ9xXm1NCmvsaTl+tSnS1zWuQxF6CtXN7XkosivYBrVchI5lAEh6TrH2SmtGp1rdUvdMzaV45LLA6DhpWBzm3dT32WmSbtOUI1+R4t0abcX8Qp6N+uP2bsg+5m8OyVR02Oa7W4oHgsTH6PinfoHthXg1NH87U6hMPaJA/ehy81ZGPYwyNbjqpGOOcs+s8zCWC5GEI138cvbtXWrzbNfQZtfZhqD4516H+wd51Cqi7ZJ9z6Jx/quv/YTBUmR7qedWitkHdT53e66cSfG+wyvPPTdtta7930cgeDAQDwUAwEAzcHwNRUTAQDAQDwUAwEAwEA8FAMBAMBAP3z4Be5ukdK24GuqO9+WttN/Vnum3va20j4RzHbX4tttmazyO1rfZl+5E9LHMsx+s5e68Tj37C/ZPJeaB3+8XQ+/2DGKz+PLvaPK7x3LPZ7L+8s1qGb9QSv1zXFy+fnI8k0nYL/0rnUWIiJTxaaEE7NF+7tuuBJIkkQbhISLS/f3V0E6RsN5hqavggzaY8JNAWwUIlKZvyeR5uZ9R5+RSP66Qu9m1QXvtY/N2o5rqO5rL6hry1kG6a4p2DlJCnfrWrTxIkAZ2YD5IgOY0Gf3U8dR0/Stj2eq6RnH2m6RpDntrmqbNzCYR+xitE5eQ+1+d1DJE72VeuJDWd4K+Uc0rYS8DPeQOS+NZD9xpnxNJvXfcrkrtuC8Qt18x3G75tzeUteBv5MxY93ycLLccnkzcO+v3eGPJbbg9U6m9RFOsGA8FAMBAMBAPBwNMyEBsLBoKBYCAYCAaCgWAgGAgG7pyBtXeV/Qu9S/3l1tZyLX3+6vgSj557Zl78XDT8/D698tqqZr3Hmo9t58TfPtZ9+z4mXP059Ds6x2Tv86f7n958cgZSN0NCohuPLUwybWDNzyIoJJgVCcPjsJdIPIASHqVCVldfPFdvFZWOylWNBclj9WuOuXXfIqdF4FFCr3/18gEa22Zx12310dpeX+GQygkftifX4EGDYvu8jnec27rmnKf13dZKbVcOUkKxctjf6zQx2etQa9nfkGs9yRotV1ZU43whOfcwzXmsdWxNra/W9WLODR1eu19DprOnYw++SkwQNTc+edD3sIPT6UEw5+bTw3sBE6dS3J6DPST+mqsicb9CY5sr3O8x5yEJktXl7128b+NOd+6/bBrutMQoKxgIBoKBYCAYCAaCgWAgGPh6BiJjMBAMBAPBQDAQDAQDj8JAe3nn9lFqjjofh1xmI9cAABAASURBVAG/u254nKpbpQTVbVD3z53+e8H4cxv/8Q0n0g+a1mUCmQEJkmCq/75t2mwBShiVeFkFNAtlgEyED8ovpYwqXEo1ZiLqrzeWkGqBcmBRnr10w4L67/1uNqDyG443yDmX7HKE517+z/9Bbr/umdO8fRtI2QwJk9C60NCg+4LKgOE50pOABUzDj5XKwjiZtWSpcG6SSKpj2O8ldO9B1WBxepQ4jitH5Wfmya4kQdLddWidOmGuFOc1/VVvtfkimxK4dxZU/k3ewLF7ifN71Tko39mAz06YvM/m+OV4kqKVv1zFrcub8B6X4nq/Zf9S3HLO3PRYzv/uuK+s9X+3ovtd3U/B/VYXlQUDwUAwEAwEA8FAMBAMBAPBwLsYCOdgIBgIBoKBYODuGfDbqIa7LzYKfFgG2lvhvv3JzbRnvG9vX584/oH6E/AHjo/x9QeI+dYtppqdU4MqjqkvcTK/vMBi4jiMcimaSrBASUpmlfA67newQAp4DMC/M1p5ShWJJ1tCAlPWnOblB4mTOSXIOkH+dUY2t0aRT5GQ6T5IHGBB1ACQZDfqXJLBii4KQGgOcFsXlR+6Y5SP0Uyj96H1LGA3W2uroKs6SMKiMElwkwG1hucxH33fppOx/VW3bYbnScI54ENzbkjZ1Pda0LqtJseQmrOT4LEahc82x4BVYDcN1Soqkmzarl1Fhe6h9gpjstx+nWOSahjHYcp1Idr19bCrx25Rn43a+5JLafncnsO8EkmQnEdqkvprWOaR6++eupntRrauf9YKUM0Hm6rUs4AlZH7X6fs9o7h9V/AHnJf1Lsd9yrbXNVubW7a971/s6zFHw7z/NnQ7m6IJBoKBYCAYCAaCgWAgGAgGgoFgIBi4YwaitGAgGAgGHocBv5x7nGrvu1K/vbuEa9VfivXctfh7nP+Nur2mceRD6pcGftYFnfU9vSxXz/Ze/6qjHGperVtj+lZzD3t6Ux8pXvs/vOTu+wDJTwG/fBTpIZfw2fKSKS9V6PFja7ISikTRYbeHfw2yhWCmXNcZ9nsUFQQQKW8wygfuMyMJGDSS1riXUFr+26LsBiQJyEk3ATqmf09XK2pcJCaOw15Wa4qSZZU352kdktUOt8Y0kqNi5VfttrlvuJ8U47793XcrOym72nYmjy3yJSpNgtc0PO+9GRZhSdoE90fzYVHW+/UadWa62N89tw0eH3DGH8ppH+cmiZTzzC2Oh2LJqY6j8dirM/apJo3cF0V1+NUX6rlQfu/xq1P/aD7ddz2sF5cUk7gFF5N8weR6DVRtDV+wyIOkoOo01Lw5bV/DG8fnMnxoN8HTh2iLoGAgGAgGgoFgIBgIBoKBYCAYCAaCgWDgtxiIdYOBYOBPMrD2Fm/Ndo6cNd8127n4e7T39f9Uff2a7kPv5o/AfHjGmIerDRVpQC3mg2p7aNid/cyy37l9Q3e52rnxNyy9kvLc6s2+EhKmAwNpkPhrEXK0IKu+xbHdbid9csSgtkiktVBLCZQkQVLBBUX+cFcjSlRjkkAo2yhhM2ksrRCDxN9isXX2S1mdIpVY65CExdXJ1/mkHMMa76xgpuTBAaMSjoobtYYWR107y0d54ENhQ51Tx+MOpNbtxsV+qsv7GlWvRc0ediWPMeTUJ6d2Od/GJEHSw4plzmqcL8WCstYe676mmlstdklZgrA7hnI619Sd8nvcQzcMzmUblLPCAZ8FzbGgPDmlaX+6D2iQ/aFPPQciDgfo2UWPH9+cn4UepwX0M+6fzv6RkTfe8Ee2fOs2Gy1ub40Jv0dkIGoOBoKBYCAYCAaCgWAgGAgGgoFgIBgIBoKB52cgdghM78IRR8eA3/wt0U1f7X4m9mryP+bwueez3YnnIq3tqm8/usPP8fvRVR8irtF7pdhUJHaRhE65Fux3r9OvE5ahSOQbJeKyioDykS8oN51MGWmzVQ/gPD+gIL1sMf5/r+C/HTb+CjgnO6Dsp699lVbaoQXmHXa7fxKJ5bfdAIrVBaQWEEb5+4tji6K2t6X9nfIoEXkYXrF//Z9Earev2L3+Q3Y9irU/FiIoSSSBVIYksVrLjLh8kPJVniKQCrjsfpglOe3jYJk65Kk9S+TdbDbwl9YK0MnJ0Vf5jhKJ94Jbm5YgWWNI1qm2P3PmuEGx9dd4q/7qcMtF9xwNS3/f56Xt0cZN8L27uttPbN8ei2zWavHtFvzbH+r4wsVxF6YfbkrbxhIPt4krBfue3YI+TfOvtp6gaohLMBAMPBUDsZlgIBgIBoKBYCAYCAaCgWAgGAgGgoFg4OEZaG+zlm2/sT/+kqunovaXXLVxnbzh0vz79oawu3H56br79Vq/J+N9z2eR/mU0HazPtN5va6616xG/a12r07aPVvU+fj+6yiPHNYYu7SExEaQhodZ9CbYbCbJZbRkHjBIDSQLjCKaMlDfSBwss0Jb6dfCg8VjXsFBqsXKzsV+Wf6q/YhkWIOmbPao7yA6tCc1JiPXcJmlMjO5Dh1rnUu94SrTlSwblmzassVOdWf2MlAjoh2hUnVpEp2qc8zhXhcS/IkC+CcRWgnFKSXFvT/s7l9s3s8rbbP08SZCsa9tOsrqRrPY60IWkrqrWeQwJtVDdJI9+Grs2ypP0VR2dzqvm6OfBjOovX7c5JXGSql+SbXa53OheN8G43guNLwfc+WwSbw0q1dwd7qmfA9nu6/TPyBrmKrUdi74nHknP0QXMkdE8GgO617iEtf3I/83zseYXtmAgGAgGgoGHZSAKDwaCgWAgGAgGgoFgIBgIBoKBYOC+GdALqpsLPHnLuYh6T55F6FMP1zjrbdc23/v2/Wtx9zLf19z3v66+PmuR3mToDfxigQ8+n9LIinGSd32F6d2wqpE/TrAo5a6Gqld7m/hy38W5Ndy/xpvnG+wfODBgCnscJi53JABnCZYWcAsosWyUqPv6v/8ngXeHTc56zgpAkw7dtwLPp80GKWvOgrD6FDSLBGIjUdVjSoAswyhdU9jvUYVXOVFrKBFqq7SkLhI74bbOJ10BxxtFcxYlh/0O2O0x+Kth9xUGH2qpH4CsGob9AIufg9fzXIdEwpA7Rj2Eg3z32qu/koUOchJuyamVCSnnAzy2gGi4fwkWT3eqwbjFv+UiXV0bQZSwitsUl+Q0R04tloeEZPI4R05973npemlMTnFnfZjg/Z2d/+6JpPqMD6xDsnLq0Hpf7lIErtXpop87PafqvDmryEeZDTVxBgM9A+35cNvbox8MBAPBQDAQDAQDD81AFB8MBAPBQDAQDAQDwUAwEAzcOQN+WdnwmVJbDrefyfPMsX533O9vOe7n1vr2b1ibv3dbq93t19fqrA1vs/u5bHg7e4ul1Pf+51e4Jcd9+3hvfYVtfIm3Nte3fY4/1V/dbM+M+6tOC2PKm4ydhFV/GUlQguMGGwm7pUgmlfiaJYJC4iJ8SEDzs1nGQaaxisGjRNTiL1jlU4RxJ6FWcXIASSQoq0RDP9SeRz0IC7uQP0lAQjGpts7hIDBWH9lG5R+dU30qF0FA/qPioGMvsdWCrrpwTqnatdsupPzbQK1H1NpFeb0GSaWjZlBbr+VaPWd4/TpWDLqDZPUn1Uqk9ZT9qA5pMXxT521bQi63n15X+ZTsELPMtza281WxVvcZhp3FrZuktQz365znK6YfVK9V52b/2v+JSzKz71jIAq/hEMcKJEUj6zN22IfsaLB/D8f+OKgVG9RdO30rjLW5sP1pBqjnouHDRCiH/67/cHwEBgPBQDAQDAQDwUAwEAx8IQORKhgIBoKBYCAYCAaCgUdjoL3bdPtotUe998+An6uG76vWK3xH9mPeY+871rnfnN63caHCeD99gZzbp5LFTYvADrEoup+/rt3kLVLONmOQwLqXsDuqrQZdyCSxVR2dzmGhNElc0xAHYc2ioVQEJsL/zm3KGUXi2rC3gAxwFk3RHWUWehMJ12Vs/3vBJm/gL3YBPxhau7Y4OXKyHSDtg5ODZLW7NgvECdO4OVn0zZsNUHMUkGxTMiUJ41n1bA52+7uevUTkCnFjm/M70K33R7LGuG97D5L9cOrPNscbkxH1HpjnOp4vJGvuefi5pt4rwLyfS2QR33Mk3fwOvLbx0dXTVHv6TI6Prn1THP0Ts8DbQO/CeDvz/JaiLd4Cuf2508/EEn+OhNhwMBAMBAPBQDAQDAQDwUAw8EwMxF6CgWAgGAgGgoGHY8Bvp5ZFr73NW/osx85jLO1/YbzGl23v3btjerw3/h79/UwscanOfv99/1IM0K+Adx/9On0fXd7PrYBfPfo99f1biur37f61mD7/Wv9a/PPMr+3+mi1Rj1zebFESsJP463GS2FowYhwHQW3RSMJsyhn+9c9MubLWBMqUMyxOpqz5lxcwJRQJilP8XnM7FH8prGqoWFKrVCTlIaQJI2msAaC2/hpnCasgJDKPNXYsgwaofkW5HZSUS2WCTLIrl2KrU3cpTi64nTAqp/KAyIrPFn0xHUV7NKA5koDaCvEBrVH7ULj4UKM1iSQfw19NW1iWcoei9bL97UflMQCQRJHNwPLQnBxOrM3PbUpaRT7u24lUXncEcuqTVIoJMte13J79Ctg1NtjRvLq1zW0P2arArWfiYLa/7qn3fBYH59OO92GcWldGiUCDp8WfNlZttN22a9D98PNS3dyvHVSu4KOzeVjh3EYd/NSFx4XcNarFHcG/07cQNOfVrov7Z6EYuXzqPJtbWT2nZvX03DmsBrzT6K1dQkt3roZmb3731rb6zrVr9Tbfbs4/YzdBPwP+e+sA/Zw5rksV3WAgGAgGgoFgIBgIBoKBYCAYCAaCgR9mIJYLBoKBYOCxGWgvq9bax97Zz1S/5K1fde3FaD/f91ue3tbH9/Z777vuj9TYOGjt5RwfXeUkq1/in6Cf7VaoJWk8v/vHSdvH3Fu/Fq6iWqvu4dR+sMRhctFpfmvmlvtcu4h5wCFJkOdx2BLV66GhT2tkl5D2r6/S00ZpbBnb7Qu2EoPHKtYWpCqQbrF9kX27rV+hDt2XwBYICP2ROOkvfOuvYv73D/aB7I5PijOoHJTYWiSyTiLyRkoqAfsxAbUlskTkYb9XTQX10OabgElmQGtZiPRaxiDhQkZQdnSCXSKRBULLSMzwngwoLdMkxPrf/3Uut96LMUp4tijMlEFOdTnmABAkkXKuyCmBgERuieWKdT+nhKz5YbeHNlLhvF6r7UUhgPKgP1Rn9VesuUo5a6iCZx/S2edB17juOlzMk+v+9nUdg+5zg8e2V1jYrR1INy0YdM/sV3lRziR42tkvwT53hfqsTBWRrnzq38fV9TT0FTXb1BL6o/8RoFwug/askOuHTn4o6n6CXP8l3E+lp5VcqpmA7ikq0B0tpjO9u9tytPbdCSIgGAgGgoFgIBgIBoKBYCAYCAaCgWAgGAgGvoqByBMMBAPBwBkG2tu7tfZMyIn5o3EnSX5h0Nf9fcu/dxX731KN/QzUN7vVo0DFAAAQAElEQVTuce65ndDPHft4sIOq9xw0dXIu/U4mY/AFDEjLM8lTpiIB00KfBT+LiuM4VAHSv/7ZYmvaZFjotbBbNJckdFIiZf3V0BLUJKvCv7IZLNBQoqgE0GHEXqIw9gOkJNZ8o/qO9xoqYFpcV4uQXqvalRdotRX4qL7qJiYkzRUJeiThFrJVkdaOnOPUOsbIKaPCeRVXbXkDkgeknGsfEmKLRE+nMszLqLHh2txa0IXXTIpPqcZVPkhoAB+jOLK/+6Ts6iS15NT3OtXXY68p1NwS2aH1Bt8PtS2HwuU+xdrWw3FQHbb1fl7PsK2HbTlNdZOEx9Dhe2Coi9Z6Los/LQ4wnQKXD5IK0z3S3lxbAznZL0drVvdKhViJriga95DHj556/Opj5vb7FiYgkbfi3CIuwDg3D082nHVamWgxrV1xCVMwEAz8EgOxbDAQDAQDwUAwEAwEA8FAMBAMBAPBQDAQDDw/A7HDYOAzDLT3uq39TK6I/U4GCqSbfOcCkft5GZCEpMfn6v6StFpYPCwSKy1qOs5fAZPuQbqtRFwJvx5R4t+432O/38EinAXPwwplhKY194q8zYBOj6VkQdofBsWMg3KBYJ3gIdRCo2GhcbPZIEuIHSV+7l7/YVBMllBr0dc+/jo4b16Q0gb2T8lfyQL+2naU2OykRaKp2wpqnR5JYxVkIbIWJqeUM1LOEqwlUmtc504ENP0oKsx7Mcg6QFGNo8Rs16owwHbDa+B4OJ9BUi5HHDxUj/vk6VzSeOMvqMWJ58+BnOLOzV+yew2j92ljc5u0NoVR93fUvYfaA/qgb+4X5TfUAAQOwM8cXtv4/tX6zbX+e1Z1lT1uje1jWv/W2PD7bQa+6o61PG5/e0+xfjAQDCwYiGEwEAwEA8FAMBAMBAPBQDAQDAQDwUAwEAw8CQN++3YGB13ivVtdy/feHPfs3+/vnutcr61Vf5xt7/7dHq239Fqua+0tuX7H51rlbf53qnumVdM4i6VMqe7LQqVFVw8SM5K4LonYSCCFfKjWojHpB1OQeOnYIgE5ZfknRRYJqRozayCX7f95QZaImPL0xa086lksJqpnAbUozyj462Mqj8zYbl/UUHrjKJF6ADVPK39qNQGmDNAWYso/jQet7VzoD8cYsrX5UeuP8/5dg/sktdYI12Oxt4emqp3mQQMqF0mVQPV0Or8xijQNm5/zjrI7JylfwX25wJx6vvZlJznlk3+1uT6jDk4v5OwrM0lILZ9iNXZ+w+saMl08m09ynuYpfpyzQjatADDB96j6ex7ffCStKnAG1GqTaJiYxscP5zN8zwz3DfeNRWavt8TC5YeG4gU9+mVdYRu739Bs59rmt2zP+V+w96Ut+xfCbp5alrgc35zoiRzFc/1wXFvq6dDw7dk7qK/Qo8/J4GiOXjAQDAQDwcDvMRArBwPBQDAQDAQDwUAwEAwEA8FAMPB4DPgl0zk83m6+vmK9lDuIvct+W+0cf7Y3n75d5mnj3ueR+20/y/YO91Rf1Oo+9a3e55cDjjUXdQ01eBxob9oLzgJXDu/4Eq6Ex/RNDCSLrJvtFmRCkrCZN1uJqVv4y88qBM9C5H63R9ntJMICKUvYVfpioXUvuwRKpoxx2IPUhP7ianO2jbvXOmebZ+3rtmFUfJoCUcPV37y8wL8O2j5+DKgZemBoHkLSmhiBlCiNcsCwHxSzx0Z7SJq3qxTb2vhSRUuJemRC3mSknEESSJRbmfp2VP1uXJdFVIOkTRPk747tbklOsWo99hfIg3jJSZxob1nrpHlu76+GBcca9l+D55gSlBjXDpKrLuS6fc251fdmjgnmzfNFk34msoR8jzX8lfPk78zfqMC0NnzD+i31+ZbwH+h6Cpw5fOfOTK2a7d9j1enXjNTKt0Buf/K89eej5/ANUW3yzUQYgoFgIBgIBoKBYOCHGYjlgoFgIBgIBoKBYCAYCAaCgQdkoL1cWmsfcDu/UvIad0vbucLu993uuYrfZ7/3/S3v0+m4HN7ra9dtSt3HOVvR19rH2dGdVPrlZaQq0EqsHPYSdyX2eYVBQm+RzbfPY5LIQhlGFIm+lADINIun0CGRuNrlo5HOKTLlySelDQwgwcImEuUznUUNSdC+6qecAYmmFlBJ2YUkkAkUarz8HGdh0mIrmZFVU1YsSUDirlyUZoR9IBNkH1X7IPHVc5pA0TotX7Xp4rGFZZIYJGiP8pEZtvftqFyes93wXIXiSGq5SVSutrkuksgp1TnMR+VZ9ppLazlXgxZFkc2uJN3Ac+6Qt43NneGYW2C+jINvOu4jac2c0jSlewFjGp29ul6DZN03ObW2GWcD24QE++lelbr3GjPbbG9uF9tE1GfO7UXHGyf98DXcGBJuwcBPMVB/Q4OeT7c/tWasEwwEA8FAMBAMBAPBQDDwHQxEzmAgGAgGgoFgIBgIBoKBYCAYeMsAZWpQN85gIBhYZSCRk8DXRL/96yuqkAqCFBKxEZAJyakYJXyCwCjBGChIOcNfC7tPJjBlLSQHGAA5jQcJr4MFVYnFUvLg9aRRwF+rOe+we1UsYSHaAEodYz6KWyqnoXr2Wt9+g/JaFBwkWO93e8DzXgPdIcHQfhuJxKRyHKZY3SFhm3Sfh5nqv9li898L0nYDplTnyMknay5r7+Q0dg1QXdVJlyR/cprDLOLKrPVmmwbksa/hyUlqzuitK31Sfit2m8jjnPk2oHtUWzv0kN3DxGOMxwY52+xj2PhLcCVLXCvF/+GCn41hP+jRq0/StZCz88u1PT7r/CsTn9uff+5+pewvXNQM3IIvXPJLU91Su33WFvXzuMSaX9iCgWAgGAgGgoFgIBgIBoKBYODOGYjygoFgIBgIBoKBp2PAb7TOYW2zzXdtLmwTA42j1k7W574u3356fF87LtK2lpjeu7f71Nr7qjuqeT4GqqpJ6odk5ZljykhCkbjqB5QJEoH16I4WWhWQqEfZoprG4qaUEUVipwEk9SmrWgmyzpMsioIYLdpqShmgFNho/VE5LQKXMiCnBC0lsKIovig35GzBGDpSTmB2Z0LW2D5UfhUpI+U+wf/mL0nAAKAeNIm0ycgpS3T2vy8suwpKKSFl2QXXOVpUhg7VQBIkRYIcZQIIMkFTFXBxHuB4kMQ0ebSt9Uj5aYIkSKqnMHPpfBoXt7KSmushWz1nG6l5G9xqL1B9wGyDDnGo63TWuakL8zt3E3WPtN4o2OSx2+pjP6MaPn4hCZLwfahYpkrEG7toJ1njyKldhp0b56T7qpg386OSGm3CfaON76hdK6Wo1hPonvlZaViLeSib9oNLOLcZauISNH3X56XaPbdWvB5lGP2cx2vofZb9zv/k2Vo+ax7r3rRnba1dpo5xMBAMBAPBQDAQDAQDwUAwEAwEA8HAdQbCIxgIBoKB52XAL57a7tw32vivtX7Jdwm38mEOjd6/z9vbH73vfT3IHvzrGZeoL28LqNZTaiQCaT9FeNLz/PtlbX28BOuQT0zMjfebJMjzWHsn39sSJQKSlBCaAAKbzQb71500lyKhdo9xHCSQ7mFtM+cNNtvNNIYOxTmZf30xHHwAdCiZxp4ns8ZAShvk+d8b9gPO/QD828Nf027++w/8b4uk+UFisG49QACJ9d8dprrtdE5obaaMLKFWxdYpklojqe4R0iYAKEo2+6unlNMD46u/Bt3/+6e9SHBWDs8bgwTforpIKlo/ihY7p2TwQdKN4LkpJZnqGE6MeV5+5NT3+oacVGp1Un1qNU9OPp7rQTq/fGYj2flJdFGiafF5/k0jn3HYYzB0D9v6Ne6Nc2eoe5nGyWtKrEdnm2Z+/urdGx9ZmSTIIz6UQ0EU7vd0dcZHK3Ss8dH4iPtmBi6m950z1pxsX8N7fG+NX8sZtmAgGAgGgoFgIBgIBoKBYCAYCAaCgWAgGLiZgXAMBv4AA37nbfyBrZ7d4trbtjXb2QQXJr4qz4UlfmWq39evFPAli7ZdOFnrt9a2W9D8r7W35Podn2uVt/nfqe6ZVk1SxmAhNWWJtKMkd+2OyQRbXyxIEoQTj2OCSDlBjYTWPSz+VnFRPqTs8EFfNC8hdhgBzaEklDl/sSAptbS8ZOxeEgZ/svtvh/T/hJ0EWQnF1LpIcz7Fk+pL1HQ7Kg9JkMQogXaQSDnWOda1Ro1rTdAx20f7aV1Z6kkSG/8a57rG8X9wckqg/kCKN9VPKWPYd/t0tHK6cR1uD5jtUG6o7xpIHqadj5zGlVP5QEsTRJHIXCGb4xyUtD5Jdw/wXI/DROvYf0YSZyRBTrCLuXF7gHzcH7WuoUI8RK3PvXne3W+B9q2biH5P7ttWkQgVc0DlSDGt/ZaaIunDMqAfp4et/csKNwkNX5Y0Ev0uA7F6MBAMBAPBQDAQDAQDwUAwEAwEA8FAMBAMPD8Df3GH/Iub/uSe24u/1n4y3UOG+7kxHrL4KPoiA+25bu1F55i8wkDa/+8fhtdXSCWEhVSLnVniKy38STjEfLy+7rAfLIQOoOYsTiaJoxZRNy//Yb/T/H6H0eKc7k2RSJsykV+2GCWgghaCi/o7+CvfzeYFG4nCeSigRGJuNygvwiZjTIBrqWKl8o0Sb6XHwq1kaZCsguEoQXdUrOstWo9JgXh75LxBNrSvpFjDXqNiRgmfw36o+Sw8aqgp/eVRtJLgOnLOSMpd/RUjB7i2rFrlpXpQ4X5RrVgcRUkNKE9tNU9qDbVIanUmjUl1bOtArVuHK3PVvrxoLW1Gpah4zTnvGjQ1nSv1ThP3eTVDDT9Zodk0fmZNr3QLfqaaN6u0G+D2zeTvGBpbdfU7qqvW84MXb32J5fKNq2vtMi7GwUAw8EsMxLLBQDAQDAQDwUAwEAwEA8FAMBAMBAPBwMMxcO7NU7+R/i1Wb/+j/avbXuP0atCDOqzttdn6LfkZ6sc/329V9e1tVfQR5/q3Zbo/r3P7Wdr7yrs5ql/Rz/+lvvbvL0ev4jonqdQkcpxzurHQabsxSvRNKWMjsXO72UpblNWioQTJQXOjRNjX//1PCYDNywv8K55bPEkJkSNSThJICYuZFn81wLB7BRJBCZaJCVUcJSApFqNqIgkqrshn1HqDxOUq1EqAJYkEIqesNVtNrqvAhwVhkkBKtV5dbK5oAmzSnOtKOYMkqLG0ZgzKPwwDvAcqImkNlaiet6LKVIsCfKJo74M4gBy5SXBb86tmUEYoZg4e3UoIH5XfPsWLuVy3s6/cQf/pxrbdDK1xyK++1/G6DYc8VK0auHbvFxonEgbUh45DjPdr2N7DNkO+nzoToYVBPV++3yRBErZVfCr51wf7li3x9as443KV5dg+PwzqeTa0bF+NhvdxujZD1bg+NcfThh7Hmfvs9bWu9T9btXjCJXw2/1rNzfbZ3BEfDAQDwcAfYiC2GgwEA8FAMBAMBAPBQDAQDAQDwcDjMtBeBrW234lfTPXj6N/GQONy2d4W/Vheyz0ux+u7WXp5vO75RVY/pOkRdwAAEABJREFUymvwF41nobVrjKqrQmeBhDKcAI9+aG/S+U721O91bXtt3nEnWHN+dtvM3wkPve22/afty3/I262UnbFGbNRPmw0gES5JFLWICLUb+b1atMV8SGDMEoQt6L783/+D7csL9v6SWIImSYVzdlST1dcJxZS9xFX7yeyTnERa21//SRTWhrwNf238Kr+9hN/N9kX5/8NWtZEEKSi4Pg/qqwvXnV23BiRRJLSqW7NZ5KxjJ7axRyK8T6Q8Ccrak/Mk5QC0DhPq4bEhm4VJUmtoPyTFXcHwuqtfBVe+asDxQhJb1WZxtuYWn6Timos4g8ZkZ2tzWgMNs42k3CfMpkND8tBf7bT9aDKnhJw3sBBswdc8YRZ1V7N4rkHxX3WWYcS4E3+zQP5Veb8tj8lp+LZF7jdx/79bd1ml781KYTb3WHG5C1Nf46X+XRR7oQjXfmE6poKBYCAYCAaCgWDgMgMxGwwEA8FAMBAMBAPBQDAQDDwpA35r1PCkW/z2bVnoaPj2xR5ugcaM298pfnq+iUt/fqeyx1jVd67hMSr+ZJXfFp78ZS0kGg4S34rk0nEYpAEO8KOZLIpKIJTCqbNUm0VCi5wGLExKvCuOHQckCYpFAiHJ04LtMwuyJJGUs4rO8ofGo2IlpyLnBPpPgTRWSjTdagkNvE4FkJmBvcRqxcGQvdastqh278O/jho6BomKxXbVNGgNECB1gQ7ZtV1AtWlU9ze1uio9rHLNvqRi5J9Ur4FZsE0513zTGqX2s2x1Xv4kq42kkqL2tSHsVafFYPiQX3ENaj1nU0PL21rbySmX+xUeGx7MLclpLduEpLEBJu1TmxMfMh/OnFLl2+v4/tqPKSMJ7h8c1fG8xWJDw8+f4pJkl0dPobmQvfK4bJN8Z9BtF/lj3aKVGtS9r1P8wPi+qup/eKH9u/2+VT6RWbV9IjpCg4FgIBgIBoKBYCAYCAaCgV9mIJYPBoKBYCAYCAaCgWAgGAgGLjHg978Nl/x+cc7vaI1fKKEx4/YXlo8lg4G7YSCR04+BBdnNZlsLsxBYioXgERZn/WXv7vUV/gL3ZfuCLAGXVJxRIwAyoR0WDg2Pi4RfSXrqTj/txeJjE/j2g+zTOUgU3Wr9BOrPZEt5EiYtjBYLgY6bpo5XpSVZv7610V/Ybl5UY8N2C483qnvQeqNyNNjfuZFYu1CeOp5G81ULwACShFIK1Ud53Fab4jabjYaTnzpzrPRW+2lU5rauoXHOudY8WvzVuJ32Mzx2a0ADkrrOp/sNLe9hqvOTLdlP7cWT6TBNikuJ5cOwn74MVt98VQfV7OfEX4inLqbOffJC5Wv4ZKpvDTe7S3zrgu9O3lf37uCrAX321r8a9IMOrSa3P7jsXS3lv4Uu4aeKdQ0/tVasEwwEA8FAMBAMBAPBQDAQDDwNA7GRYCAYCAaCgWAgGAgGLjLgN59LXAx40km/fTROt7dkxuNTj58Yua5r+Ik67n2NJUf3Xu/j1ZdS3lilFFS8xD9dYbF1kDBJEmRGlo8Fv/1+j71EVIASB0dAdqnCgMYV/mp27lu49FeuRhl8IwlrlZP+q7EEPxjqOlaFYNZZ4fXtB4m+XtdjtMNJ3NecG4OkG7nXZPCXv5DwXKF91K98FWcxtGGUsFmDHKutQPPTWNc0oxYk+Vpz3o+sqnFaw+OGalce0nuc5m3zvFMU12qzoYnpy8mCJDGZSbXrlPl42m+Rq05KgIViat81aY91Dds1rntQHGaQSlxzaUNu7a9aTuox0YaSkvJX65Ok0tBdJPVrR7FosI3KWyd0cQ5D3Xq6b9SBaTvy6Job5um6FslD2+xv2ra+2rqPNw73ZXCNl3C+WmpqArDWYv3wfT6gj1t3f5e15X1X0A869/W1fmt/sIy7WKq/9Wv9xsu59rObWFuz2T6bO+KDgWAgGAgGgoFgIBgIBoKBYCAYeFIGYlvBQDAQDDwXA34Z9Fw7+v3dPBCnLtX4MGmfCv7wqu8OPPd+1SLQWWiVGqc9WlNbg1we+9TerGus7c22trkDR83gdo51vIe/iKZj/XxrTe0SJr3tGjVpN+wk6u6kHY7CIJRK60ai4jD4C92iHBPhhP+9XgAS/jabF0BicHndY+9fyawoa5DwzUtZLhukvEWWX7JQrFhwymNdsEiMHJV/UI6U5O95Q/FUSxAQkgXPKQD1cA4tVCTgjhKkR+Wx3TeAdIxJUc3ysd1oX7DSudLks1FNu90rioREaB0oBF1M7WvsvJgP93vM5kNDTrmboY6Uo+WqrSZtn9bVYHnK3/M203W5I3ifw+sr/OutzZvHMoPbLcpu5+4plOdgmDnymFRWwf0lSCKtAB85KHHY+EjsLTGJovO2h/yWdNd8KAdDzQ+cXuk6Lnuszf5A6b+0RNttv3yztbafe6D+t5XaeDnXftvCkTgYCAaCgWAgGAgGgoFgIBgIBoKBYCAYCAaWDMQ4GHgyBvo3Tk+2tV/bzl/i9HH22le67F9+VJbea+PLGe53dm0va7a1Hdzqtxb7LLY1DtZs1/ebkgW/lEBhkGhYxVIJd9ZFqdZCpeFUKWc3KBIUJ71UV627tQipWHIS5aqT+pgxWKiV2Evn06SiQAmwFl39b8rablETc44sv/qlqXyhuiy62gfUYrappUVjJo8UNgmBVSyuFl3kA8U6ZpRY7BbZ/oTX3A97ZNVATjm9Rt27QpVQy5cKDw3PN3hMTnHk1Nrm+SrMdjaSWvoILW5XLSEWujk5oUEz8JE2WSa6W9uk/eSUat9Grwfx6v3UGOWzXcnhOorvk+Bxta9cvOcGT7d+a227iqQaNxvAuOr8dQ6l+D9aqDv/uqRPk8m8NHzxplpat1+c+ivTuTyjz+lxQ29/lr739ix7iX2YgUAwEAwEA8FAMBAMBAPBQDAQDAQDwUAwEAw8PwPPtkO/oerxbPu7h/3ofTyMe6jlq2vonx33vzr/d+dzzcZ3r/Nb+b23Jd5Ty2di37NO+JqB5MsBEmD9K5ehvzykrQFq/fUuJfCRBElMh27S5IBxP6CKt1JzSR58ikRff7E67nfwvxubX17q16tFfiUT426HtN3AoqaCUDhldh/qb162U14JmKQM8zRUSwNJdQlyArqjfimrNZppUB2uZ1BdWetuJFrXteVgsdSwYGrhs4gHmQ+53e9Bsg7Jqa2D+ULKpnMenjTO63VIIuUM12IblofiPTfxisP+SIIp1THaoVqpvr/Wrv4aa3jwIT1rC+D91Z5y1PYjF993w7FujVF31VyLW5srdJ8o1P43Xsjj/r5xmUNqr9ZwMN5FRz+Tb+pYs71xemNwVMObyTs1vKl3cZNO5tuc2zvdz3vLerO/9ybo/Fuua20XEt1gIBj4DgYiZzAQDAQDwUAwEAwEA8FAMBAMBAPBQDDwUAysvU16qA18YbFrXKzZAKyuuubbbH3AE73gRNtf3/Z7fW/f3Bjvjfuof1f3Ty770XLfHdft7+Re3Zqoi1/9tc+35rnVzzfBuNX/Of3SOIwSWo0BOW1goda3YhQ3ReKaBUoy1d0XiX0yz/4joEHKCZTQR6rNGZy/Ai0SIrNEVlJOmA/ZfG+LBUiLhhpP6wApZ4CTSOkvWvcSE5P95IN2uK84NCQFaK6JohZBDZIgiRbvX/ecs/aWcrUXidaDgJwArZvki/mwSOr9z0N4H+6TdDON1SeP4+qj2kjW/LU+e2ssA+B11B/EnwVmA4kolFOF+oqXjIpql7nGKaavxeYe5BSXtYec0rRfO8hOUikIXSZo3uKz9weJ6nKGjyQ/tzdhUb/vE6A1AJBTCx9Jfd2jInj4LVDupD19S+6HTeqnpYc3shzbdgN0C3EJN6T4cRfV65+ptuO2vse1v5i33ahzz3BZ7O9kS95oj5PJlYFyPdz9X9lGmIKBYCAYeFQGou5gIBgIBoKBYCAYCAaCgWAgGAgGHpOB/gVU33/M3Xyu6n7/a/1r2ddietu1+Eec7/fX92/di/QSvdQsFdKaFFaEHzstfhnwqka3sof15bVevLqdpx6rqZtQya1V97BX2zy+AHNjnMTcEHch5emUuNW9RwXiEAPJv755IwExMcGC3b///Q9+/rKEXEpgc38cB9CingI2Ly+wSOz5YbeHxU+LyP7idtjt4K9sR7XVX6ImU0YZBv20FViwI4mcJVaqHQFQeS18UmtBR73dinNe0DcMaiTU4swhnyQ4npS/Ymt/zqdgjBIuh2GPQfs4ZtFKFr9Vq4VM76fuS/tLinVOxx79u57WqPm0r1pnN0WqBo1t9xe5RWLrKJ78K6c3/vL4vy343wYjCqr4LV/XVzRWdzqTcgjmfjK8vZLykZlUK3jPh3pVX+3LLpfDSVJmTmPV5c5oX3feCwmwU4h4dIe6R4b7Z1B0H4w27X756Po1CY/7qeO4TAzM92Qa6Locy/TMJ7vNud/QzG3sttmeqD3394a32+OJthxbCQaCgWAgGAgGnomB2EswEAwEA8FAMBAMBAPBQDDwBAz4fWTDE2wntvDDDLRnx+2tSx/ffBY0IfjW2K/2KysJj/VB9U3Agx7L/S3H17Zl/4ZrvrfOPyS/t27uw35SfYlhLznSgp4Ewk3KsAg/SjBNGlNqAusDifrlrwXN/b9/Vfi1aJrk71tFyisRKSfQsF2CH3T4y9PRX/TmDYrXkQ0kkgKT/EYJsZiFwCJh0qKgAYmisxmrh3PNDsn5hJwz3D/4a97re52cpjlSfwHIbhHXc17bbVGNgwRhi9l79UlqP+IjJZVLVB/FTbVpbraTxPIgeYhNmwzzikEb3o1I/9sD//bYaJyYgLoPqAzJwMpfx7YJXsuAD+WUk3uncIxg7lqNa35J9R4C7S+Yq0s4+LujWpsvdG9Jotamvqcr3Ffdugmoz0FOlbs6p4v9SVab+zLF+eUM8BMZHbvEJ9L9Rmi5sqjnG664PuI0vbdHLDxqDgaCgWAgGAgGgoFg4M8zEAQEA8FAMBAMBAPBQDDwbAz4PeOz7Sn28/0M+Llp+OxqzvPZHO+N/40131vjZ/wfaX+PVOtn7sl6rARgTUgwKBLtSEqYAyTrSQSWGDlKqKwibJFIPCBvNp6UPum5EUVi7SChdCN7moU+SiRUFvmxCsbQwUSkrf9N3z0kc0IJgJRRJBZmrykr1NYmqSQJk+7bRrJ23be/gqbxmauF22EY6mz/dWvN4lyq05P+tdCJCRvV5X0lzVFr55zhr5xt3+9e679b7D06r+dIqoSicngAuqOo9gPEz6haigTuapOfWENRDWkrYXkrPmVrp+ulBgeo7zjSljrQZTpJ1vU9r85k1JWkrqg1+v6oU8f1or3VVjU6psZWA3RLSsU8rH3X08aHVpw1e+VsXu8w747uq4V0Y//6imHwl+KjlkzIeYP9fldh3smpXocFvoIB89nwkXwttm8/kud3Yq5V3c+3/u9U+j2rtj25/Z4VImswEAwEA8FAMBAMBAPBQDAQDHwLAzjqoeUAABAASURBVJE0GAgGgoFgIBh4KAaKql2DzIfTb6gaDsboBANXGGjPTN9eCbmraelHaIDUtTUU2dd+fpa2u9rYXMx77stP7me5lsdzyX+4SX7UIBHOdJC+eWKDBdL5MI4DShWBAepP0ZgS8LImBwmb/Ze7kICsp1b+4/xEKwdZ+4lZbUGSwGpUX01hPiy8YhYlk2JIgiR0ERw6Aol4cyxsFiYt3LZ/e3iUAAtQ61podbygVGCCwaS6MB/U3Ny1cOnuZvuCLB/XnJSnKF8RB25FkV0mONaYRitX557AlAD5FtUwijOLsFQ/aR0W/cXg+kBQNnSH/Tx02zC6HvPmCYGkruaroM3Zt3IrXxnrfL2oDlL+8zr2M8xhnV9eJOrCkP3Ez/GG7P2ZU4L3lLUv338WzQpFe05a13Y/L7J+6nS+S/hU8l8Ofv/yup8nQR43nExcH+he1ftzrr2e4Ws89KzgEvpVWq22tf5a6/lnRNur99b6rbXtPWhx59o5F0ndnvOY3aIJBoKBYCAYCAaCgWAgGAgGgoFgIBi4wEBMBQPBQDDwmAwsXxz1u2A/+KN9c3AJ12i5FOu5a/GPOP/RfZ3GedQgteTniJC+U9+pH1ZsVajViRPo58eiyTkcctxTxxvo6/G4obd3/cP+OltPROVMOVbbPuaWvjitN2DZno+11nUJ5yOvzCxL6MdXQk+m+7i1/onz24G0OCJvsrCBhc8yi3zQ4X8b1/qi6JeYp6sWGP/9Q/7vP2wljm789WzOgES9Ikd5AGqLc8jXdqWpp/9d4GIR0qO5LfK14Gj7brfD7vUV/tLWXxT769B6r1LNCkhoMJy2rjHnsA06nEcN6te6yuN2s9kCTEiCOqpNp2sVnLuoHYYRVcx2PtUDHRZPjSKRu8juL3gTWfM4p8XLuSqsHd5Xs1sEBQgeaphE3nE/IqUNyAQK1QcE3gCA1oaO/z9776LduI4siUYkKHn3zLrz/x965/QuSyQmAiRkmpZk+f2oZDEJIN8I0tW9GJuudV4tH87FbgVJRCntfkYpCnVOzIf25xyWWbFc5VdM7Evmfhf9uWFJZzwa5r7XWz8GIGFQQ0g0UiMAAgiqrwjN3nZS4ddE5r/oXCPhba/XfW7989K9PT7v/T083Ktl3Y3XW1nbf9O873O9p67r49p2bd79nxuv5UhbIpAIJAKJQCKQCCQCiUAikAi8DYGMTgQSgUQgEUgEfi4C67dKP3cXb+t8jcG1+aUq12LWtkvxP1H/2n09jluv+vxz0OjVPLqix61Y/1NlvRfvYb3uc+ufk+576/hcvu9rP7fD13R7Lo91t+Q6sXDTNIJkk06O7kQIeu5EpG2BEKk6/vsv/Kt9xeSJi50wTUdUEaWiVzWfYMLUMZaqvB5DuSiikYo36V9FHJImQycwlFe2KAWlhNwrbG+xVVlFXEoJDiJMd4Namu1qFl2CRBPlMnlcHSNds0vn0boT2QuA0pdQbYn7n9QTJKRsqsLQBKvDS/lO2tNxPLoxOKcubQ75U/YI/3prxylAySZhYz+t0CWkp2q1WNWC5lLB4qWFIOwH7YXUaiOhWiQh0PHokL9jmsjHtaHRfdiPVIzIbc+huhAR3ua+eO3xkmgvpOIZcL7JtbpvzPq+xDrvSfnOE9e8ILT+nct9YbqbSuvHRY+Ofq5u8j7npHuo5w5N8DMPg/AzO3/Xrg2D5V2TZrJEIBFIBBKBRCARSAQSgUQgEUgEEoGPRiDzJwKJQCKQCCQCVxDwG7+1XHFN06cj4DszF/Wsy6yZr+d0s+XnXM0hXOq276+Pl/xSfxWBd4IvIDKvmvQTkReFjXCMKCiSSSRhv5Um++w33t+j3O1FMk1o5KFmSgGY1dVE5zyXHjoI6gr4i9zxcMQ0HmAiF3ZkNK8pqHryU47jdMD98Q9qNcGqGs1DpQ4HTKp9+J//alEVLv9mqzgdyskI2GISuOlFWLZR+yOJQSSyf0U0NG96jfZXUi0rjuM9hn2RWXmFS6i3iJBNp1S6gvozlAGj8KnKO6lGk+OI8TDiKJFarmxCetR0Ob20tJoyVdXx3DpqT13sfqrtxRkh5a1idSWP3KTva1LF+kIjuaxbfSk0TvK3hGyhZ0DaJ6dtggDkEv/E4w2KUE7La1J8BuH8mr7ePcYP4mOpem4sj0s99vEz9lgeewPC/ongRx3rHawb70isdT9rfr3bJ/vrQFwPS2sikAgkAolAIpAIJAKJQCKQCCQCiUAikAh8KwSymUTgNyDQ31R5/A37+Yg9GJtbZF37nP/a/tPn6/39vL343bxlfv/e+/ee1nOvLV33XUf3eEku9XzO/5Lv36F/KyLv8Yo/EBWTv+CFyFYTsiIA6zSKgJ1EBckswpTST+MkYlMkrMhOGVFKYDoedKcqTLo2wlUELptI3U+qTUnZDbD4K+D7wz3GOqruiKp8/vXeEHknKhMqBfOtIRKQ5l1FSkYp0gdCpOugPIwCMlCPExzXSlF1PFH/0DwkUG6TtFb711l7bvH6JPI34el1aE8miOHeJI3UFrEGyaQ+3CuEA0kRxUeEeiCJiJhF/XmPkD9AkNRU+HiEpxUmajXVWQGZpVWbwkH5PX8QmZc46HBcFy3nc2WftFfbZ8PD1T2TKiQ7qbGbNLf/1Pff6qu61tZ3t4vjNt8lR91XWEK11yJdlTwKs/2R4gUL7ccYtFovCPu5rnp+2nO2GvWzV7ey9Tmtf+7OX925HkH/XbNCrKHx6nzfLXCzv95e329f5/gDEciWE4FEIBFIBBKBRCARSAQSgUQgEUgEEoFE4Pcj8ON2qJdR7QV3H9cb6G+k+ri25XxGoGNzaZy9Hl9f4vs48mesnt/fOY9vs7f+bl5vncUELW2d67jrFhcPTaWfpfYCW6N1XyqtIXVwaZTpyfkS3yfBv0vhW3hJzu10C905n1foRLGuMz9kMB8oLhDj4diIXxObu7t/QLrriri7Q+x3YBERK7J0PIrUFbHbSDjKRwkakei50k7HI+79Fa+STvoBABVnveYkManOKOJZKph4DZGB04kgnDCNxyYEIeZVPhSZOomPHVFFRkJHq6cRqgHl9M68bCLdJD9LW5+7qCaECAi4fnOhrvrBDeUjvfAaIDWXuKZzHo8jJhHSKoN+CAK1UmdfKUme5lrqrPBepW6j51gdzmsxae063WTdcRxxFKaeW28CPhpZTy9b3XVMU7ZCbXb+whCxPzTRZfaRbp48vRoTyxOLN/5E+fEKct77x1f63hX6/0Z4/N6dflF3fky6fFELH1n20X3/xfv8SAwzdyLwnRDIXhKBRCARSAQSgUQgEUgEEoFEIBFIBBKB74dAf+m0Hbed6v33VpXrswi8TGlcu7ws8md49715fNqxtV2eWr9eU8V5Pe7C3QIPPy21zfHoeLCiWb3GDz2q+u6iaZ43IeA7vpabgp5xiioiEe2BAmonYNuaYISEiKHAZKLt/krW4/jvvxj//BHpeQSJdtjHk0k5TRzbFwsZGMNOpopJJOwQBSYO7e9RBphI3u334h2LeNA54aR+7OMCJBGK8xwmhuUyKfc0Tu1XMUNHq6vak1lYCUmYGIXmWI6Wz+sui/7xoORdcdaPaiPgvbjHiNB+QmUqqvohi8A0Qa2HfGFjSPaMbXQfjlcQGATJpm+XZR6lNL3zk2xzch5DY4louhbT+5Tea+e3eC6nNngkOc/tr5nzWMDQanUaYy+FsYeLso5bYvy1tfclUC6GnTU4vstZhzPK7i/cT9ZFVz2elH/PhHrsuvw9u37hToXRk/8dfmGK7+rue/9de8u+EoFEIBFIBF6EQDonAolAIpAIJAKJQCKQCCQCiUAi8EMR8DvoLj90C9+67Y6tx2/d6OXmfvH7WeDF9wW/6/D+u/yunX3abt7p5yOIQEQB9FCaMDTfVz3HfJiYpbyaTarwV6byLyZrNY8yE4chMrKUAhOuZbdDlBCnaBJ0Qp2OIkQrShTsZBskESHdBJLqQBU1QoSdv6ItZcDhcIR/HTNJ+VW0o88beUn4j32cD9K1Hj2KZJ5JyAmTSGRoU6UEdnd77PY7HNuXyiOUGEoCj9QeNVm+eD4qTivX09BP54fyex3qP5qdXsJ5vGdLubtD2Q+IEmAsduig5hZNfVbt1yMpvScS16jqf1Lf0yjcpCNne7OpPkmE6pMEOQt0VMWNx6NarM3efaTAJGK8SuT25DRhfjweRKQftW/j8sTlRQqSL/J/L2fyE+v63lneq/l3ymMEtvJOqX9MGv9tsZVzzXecztl+qq7vyeOlPWyxubS+FJ/6RCARSAQSgUQgEfgMBLJGIpAIJAKJQCKQCCQCiUAi8FMR8JuprfzUvXxl3+u3dus+tth6vbbn/DMR6HfpoabvR5cH7d8z63tfj3/P7l+308tR/fk6N16OerCYoWwrQmTtJCpUBGM1sUWARRfMh4ndKCaKIZJwal+6jsdJxKJKV4IxNDFJ6V/3DH9ep3iKqASVG0quVCYoTUZaSML8KF1T9ql9xVlFRI5oPSiv00Cj8zZnzMfYSNyp+TqntSQ9tP6cX52h1hGTCGD3U02qSgaTs0NgzlebDx2pPorIZ09JaVQXkJ9kku24ELJw07NTI1oBgiT6UY/3EDBAU7kLACu75+Scd25NjqrV5oD6mWNI4aa63rtFpnae5rLDYoxlIYlY5pPI4O7nkaRciX5Y1+YqFSBKBAoDnkOxJ8GVQ/7NGg950TehevBzZJvFc0sLeLj4Pl+TB88LM+e+ILT+QthJbR/LSbFMrLMsy0fDmX08sn/KYoV5r6d7CUtfe/RazxaeiIy2abh66vnDBam611u5muszjYZnK73+Lfvuvs+MVdi8RZ5J/zKz92VxlMe1WLeWLTbb9do354lAIpAIJAKJQCKQCCQCn4tAVksEEoFEIBFIBBKBRODHIuCXTD+2+U9u/Bas/IJv3dYtMWv/bzz3ViyvaNFha3lFivcLedSIFxDbMgsuHvLbvq+/6PtVBvV42sm5+bm+7HdOf1lnDueaXI6cLc+9m5+9vvHVP+KWbYuC0o/I1Vsgn23Ydh0QiUMSFAEIZROfAR9BYroXefrniOnfA6b//kG9P0A8LSYRv+NhRJQCMuROwPEWNUsSjIJR/iZnTeya5IOTizwzOet/13YYdpAn0GJC5kkC+FeYFiqvOOMWJy9pYULRNxQ6TEjv/vkHw36Hoj5M0Hocdjvs7u7al8ajCFsqj2P8RTAVR+qqesfDoX0JLNV8Sl+1r+PxCOcgtX/1Oo5j+7d2Q3lLGWZf6REELXTfVtMX9V9BznMtmu500f7b3o8joDi0w75cXPuIUw4TulgO78Pipcc511H344iD+j6qV9uo+xBF90ZjW5NzPo2aWNWEvqonFyfo1evEeKwiw3X0XDXVxtZ0y8UVr8ni9i0H49961/7aqC63o1QfdK4rzSW6Zl6tr91yblz7nZufi9nqzsV9X926++/b5cs76/vEqkB6AAAQAElEQVRaR3ZdH9e2nCcCiUAikAgkAolAIpAIJAKJwPdEILtKBBKBRCARSAR+LgL9LZTHn7uLz+ncGHW5tWL393hrzO/z8+7X8n12OHdF8SxcmvK4llm91mzns8fXX7d9XVqvO137rPU5fw6Bjtxzfq+xxzRWWHowSUQQZCAK0X6ds9YmIqUFROyN04hGgMkX/RARZoIW0lXpqvyiRIsnFakcJmllgonfUgowTRinowhfRcinjpPmQIgYjgiZx/aFr3OSIkdVlyRAkcMWaK5Qk7aTyU/VcN1JxO8oMZHrPNZZQPnDZSddoaXWIkCpXJNyKxUi1BeVH0SoB5O+pGofjtrzhKq5yeSq/TZRfF2EJEjidHhuUZ6m09w5LV4XYUAq9xJvnW3O5zk55yIfRvJhbp+550CJWcjZrmZh6bnsuxV/Jdyl6l7Yf+tzdk3hY+lG3es+7WO719ZbhBV0b5p4bunrHvCTRvVOLjhr/sGtb9L7jq9lY/byZF56tO67Se/xq/r66vofuW/v7YPyO3WXDyqRaROBRCARSAQSgUQgEUgEEoFEIBH4WxHIfScCiUAi8IsQ8HtJyy/a0rttpb9d6+O1xInhNXTO2zqufTzv9X21ve8+ft9OL3fm59Zy2ePXW7769i31Q9yjsKaIyyLCdUKUAkpM1pkmnThhKoFRZPAo3k9MI+SMshvgr3vhgyHucELVH4iIrAS8MlF6f//HHiKZJ+z2e8XtUI9HEb1V+grqj4LhIRRbhj2mRraiHSRhO+kaFdA4iewd7484/nuPo3xN9A77nfq51x5GtV5RhlDNIxQs0dWko2bKJjsx+IteiffT6pYBUQIRBRApXuXfyVOP/sKWtjnBWpyTVmhyOoWEiU9JFbE8Hu4xHg7wXJ2guc/Aw7l7mOej9uavm63z2uI5ua0B9RoYSmlf/woZ+LB/FZnbxqWG9U28trTFHB+lIEpRT1y0zw+T9nR85t8Mjt4v4/mE6XEDAr7DW3ka9nAXPevy1C81PwWBl/XpO94jtk9LX3f7S8ZHsS7S5SVJ0jcRSAQSgUQgEUgEEoFEIBFIBBKBRCARSAQuIJDqROA3IdBfHPXxN+3tLXvpb9jW47V8HT+P9rs1zr5/o6zx6fOPwqHnPze+tuYql39FbpPX5vrouFWv5gQfybp2f3bXupx/FgJGP4pI0Bj8q43nm+ZfjSxWsvUwjhOOx7GRgyZz21edsgwiQsNkbScOTXRKprr4+oYHG8m62+/hX5/caoh8rONRJK3oYRGsAMW/FhG1I6qIT1ItyQc6KOIwVIek2nFvGicZdFbFRkTLP7h3+cgJJJUPAO2onOoJklAvUGqsD+VAF9WsIk2h/VTNvc9JcZOIzlH9Ur2UoQDKMUrnbrpMysEIkOpPsS1euRwL1ZVaNiBESFNrE8B1yT3JryoGOkjKj/C+IJ1tFtstOHNYbwnFevQ9Wot1PczzLtaR9AAVbPi3hXURTWd9k2Z4enGfJUJbJEDFaE+weL4WfPND9689B6F9rKXrL7XffS/ZP0Tfn7rt2ItpD+iy6PpyOy7mTxsutfxRDWzrbdcfVfe75N3e7+16i8d2fW4fyuH/uOcW13PhqXsFAhmSCCQCiUAikAgkAolAIpAIJAKJQCKQCCQCvx+B3OFfhMD2zVpfdwj0Am77freb2tj9t2Mznrms8/X5Gbdvq+o9r8drzW5x6etrMa+19dznRuVsavXdXqieGeXy5GykbwuUaT1q+e3OdX/n5t+u4Y9taAvBx1Z7mv1C/fCXqZYqwku8I04koQLMcUnRkhX9xRMSNIF5TEAErWZykbP0LV5BkybWmCy1HA73sDRymUQRKcyibJpDcqoJYDwelHYARS5qKTObeA6w1XVuyySCuhGex5lUDsoegN3QjoqD84m8jbCNIAldsD4mEZcWLIRsRKCIWHafJshLKQiGwiiOeP5SWBR2y41AO0jlbTMsfiK21ZcJ5ChFfVdU5YcO8rHvev9Ubbmg1Vcc+eBr/Vrsa3GfgzBtor5Nintu4t32dcyj+ZKbXNVwj2t5FDAvQv6WeaWr8NP1/GlbrPKf9zppfV+7nJQ52SDQEfLYTcZ4K932d41bFC6t/y5Unu72Ei5d/zRi1qz/P8usyWsikAh8BAKZMxFIBBKBRCARSAQSgUQgEUgEEoFEIBFIBH4rAn6vO8vDDvtbufX4YH0867EeH1seVus82/mD1/edbXter5/r2rh0ec73bfZ1V4/nj1fAuTUuHL13jxdcUv3tENje4c9u8Fx98ZoESYzLF7gkUUWs1mmEiUQ5YBKhS9pvbpltEKE5zsTrJMKQVJz0k+I0tLPqOplYlt0fBTuPf2UzWr6ZOa3yJ9l6oL9GFgFqnX2qyMPJscrjucnY8TjCuSxVearsFrlASWRTVZ1ox5z3eH+vdFLKv6k9qiZMTGqc1GMT5WZz0EX6UXGOnVTDRHarp1iCGNRnMUGruZIrACAJH/bzr0j2HJDOp/wpgQ/5+Yvo2O1BCjft0zEW5/K9mHQ/1jUdthb72sd7nw4H6AY2cewo4rlKmk79ruOezLU30g1KbLT/Iq5h1TXxPbU88fGedG9PNmGsBwkw5pa+fhIoBVeiaZ6XEDBQl2zP6B1qecbtw836sfTP8ofXyQLvi4Dum/+DtPdNmtkSgUQgEUgEFgRySAQSgUQgEUgEEoFEIBFIBBKBRCAR+CsQeOsL2rfG/xUgf+dNXujN97XLBZdU/wwE9B79S/iPpW7oQJTAsBuw2++akMQoMtQimhf+2tV0bUQB9NxRBJ5t0BEiNcuwAykP2Uzw7suA4gLKoxNFcTvl39/dwaTyQcRqFTmocFBxJhotsDOURIYqApGKI+c1ldMxxV+47veIUmCT81nUEkyeis9UtGIYKEPBIFLZQlL6+awiOI/HA0zujocjhmGP3e4OEQUM7aMlg/IHiurGkidKQZAw6frvf/+FCRCv4UN6D12cq33x7LsrstNkrcW1HT+JoK3He6iITtVRnyaFTeAW1SEJ/8GVI9QrSUQp6IdjLX29Hkmul4/nwgTK91j5hhVDfK8fgiWHS+ueSrkoHg/2tDzWfsFK9+oLqm5KGolzsnYzoF3W+uvzddbrntes75PlWoW0fR0C67vb59tu+pPncWvLdSKQCCQCiUAikAi8BYGMTQQSgUQgEUgEEoFEIBFIBBKBn49Af6u2Hdc785u1Lmu9547zaPG8i9ddeqzHrluPPebcuPb7ivm5nqx7TS+O6/Ka+I+K6T15fEkN38+tvCT+p/kan2vy0/bzkn5n30u7n61vuwZEM7qAf52ypRGUJgMBWQCME0g/cJp7lFBEYZRY9LIpgeNQKSJV5OxBMceKwgL6D6FrYLw/oI6j9NQoWllsbTUpCICUk+qSGmEuV9Sz7FBuQDoRc4wCBNvSqip/E7iTyOQqu8WkrMdGNKqfFj8pRIRk00G5JaFcEQMgfVUdk7WjSFkoZ/NTviBdBl5XrZsNAEmYdMZyuI9us4qkBqIU5YfnADmP0NH8W2Na6AzhCfVQJVoqVdt0iyHZRuvPScvlnm2Ur4I9a9JsbYZTDrqW/aCjx7XpXFOO6EISzx3GyALh2CQUswhJhAQ+NLavgX2/jaV1lpj9qfEk8iWpNmiP6+JcF6Rafz1acC37tq/F/n1UT/D8mtj/Q8R9rWVdZIvLdv3gawzW8mB568y9KYeHayKXdrrFa9Kczlz8jF6TMyGpEgLX7oltcrl6nrtXS4D/jl2mOSQCiUAikAgkAolAIpAIvCcCmSsRSAQSgUQgEUgEEoFficC5F01d9ys3vGzKL+HWsqjb4P23yXLZrq0WqQFLz2Fdl3P+3bYee+x6XNu/cr7uyfN1L95fl7W+z7e2l8b3PDeMF99NK9Y2DWfP1uK2r7OeD8rOZz1ovvGsbVD9XRpl0kmy8Tzk+VEuOo3TOUHjb8xzXRIFXz0vxXX91eBbjL3tS76UwaLh7GnbNTkb9KCs5hQt5t3W0v7umBD+Gnc6jjD55i9QHXraPEV07nYo+91M2Iq09FezkxKSInErMI26KMjPejGpygL4QS07Eb5HNAJtdoHuVrvZIWI05Os6Cm06DgPqQQSxmiTDanA3wL8mGcvayioCuY7Kq4IhtyYyzBjpKn1tPira/n6UDrOYgPSvVQ7Oa0hfIkASg/c57KQKnA7pZWxLR7TJcimlyDRr+z4Wk/QB77EoZyj/g96YVdl5EmNie8uh3kl62ezkPG+KM5cWI30fnctzi9TzqRx97dEkt79EttFrx3j+HlJFxI+6h5OJdCVs+TVC98PDI9F9bmuTq23yPS6nnr9HO2e68DPRxeY+9+g14NlW8AHHtobXD2W8sjxocvY5CBj1W+Q13azzviY+YxKBRCARSAQSgUQgEUgEEoFE4DwCqU0EEoFEIBFIBH4nAuu3SZfmv3Pnl3e1xsFe27V11+Sl/tdyfUfben99vu6z6/q4tnne9evR+veUj8j9ETnfc8/rXOter83XMb933hH4ih322h7P1RcXOpuqiDgTeCTBkJAid+evdA///jnNTZCRbLlGEceTyGAvpnFCVM003hdglDTiT+tqso8VUYhG9IoohHJEFA0hDrKKYBYJzQfy1TYofxWZaFJx1CjnFk/FmcSk/GmCVbmwiPNTev8qZXUDLPrwCHPQatJzka1azqfXE22c1+eu9hdGJrRJwnWjFDh/lc2iBLBU7XcSSd3E+JBtjzLKnR6aVMUZP4vnVpKUj3GYY7r+wUZPW75m03awEpKKfxA7r/OH8CIJObUcWA5SOve6rG8dTKpboD2TyqHA1pdGUmvfC+fVc9DugdYyCUY1rRjPv1TUxnvWd7oub8x7Q7jwvcHrW7q8F0j6GYLlW27yFzf1XvfvF0OUW0sEEoFEIBFIBBKBRCARSAQSgUTgRgTSLRFIBBKBROCvReAHv9/9snvWX0z28bMb6XX7+AH1/YFlkw/InSn/KgTEBwaimHCc923yjiSG3YDB/9buMKBoXu52iEEim8lD8CHGkY3c0zM/HQ4oQxEnOQH6+4sWrcQgg61OBaVDE13aAuJNqy4AlbeKGJxEEns00Vp2O1jGwz3q8YAqG0Ox0OHRBNAi9TiB6nPY7cUfHzCZfJSbzyofC1QztKe2b6Wp8hnrEZPqqhG7apj7mRfztfmJ2B21R/866/Y1tIjpiMCovo7ur45ynprUdT5pSBXT6LOqF48k1c4sXgMmfufyiwv64RhLX5Ns0/napk8v8iFnD5Ig2XymcUSUAikeBMvhwpZleW1wP5ZJ/haSKKFnw2Q5NofrxVw/5AfKzxitfJ3Lson8sCVj7udsgVVfZ+0rpZ8Wy6zy7BaZvV93dd9dbs/QIzzeHpWen49AVkwEEoFEIBFIBBKBRCARSAQSgUQgEUgEEoHfj0DuMBH4rgjc8m7TPt+1/5/Ql9/QdnlNv2+JfU29r47x87aVz+zpoXZlBJ8OFAAAEABJREFUxSzicdTCg+XxWqYL56UI69chvsfr9WfN3cct8ln9ZJ3XIhCdAPNYRXj5S17L8XCECU1/STsdR4wiSSGSL0SYEQRInbNAR4uXXVORtEeIEQXF7zWhtIqrIk/rUSSuSb/F1zlJO+iHw3q5UkERBdRYpasifCfFEvpTBtBim3uS/2T7IiaM/dVwlU2bk1WnapmcVAUt0PY1ibh1zmmJm6YjJs3dj53sPylHX4OqHSFys8C9hdZFPTa95q7bhACjNolC+RJVeVtuzEdVP5bZXwGzWlf5LjbbpVD68ACvu1hBsG/HywepD9M20x5IgmRb9guptWr19WmUflLMaX1lYoy62THur6+h+6YK6nGaaysv9Hw16U7yaTk0VtlmGVG9Ptdbj/uIUfWdlmxdqwf9Jf6KHgx/+49zTv8jII3m2IqLXRX3cU2uBl82qp3LxpdYrvVm2yaX665lY37z0vfK8uZEmaAhsL5X5+bNKS8fhkAmTgQSgUQgEUgEEoFEIBFIBBKBRCARSAQSgd+PwLff4bmXQmvdt9/AFzfod6TX5Ln2rsXa9lz8d7d7D9fkXP/r5289P+f7Abr+jh/r2p6/olbPdWl8Rcr3DfG+rsn7VstsH4OAeMyZdGzp/fOmSRQRnUOBvwAuw4ChFPF2utki5gD5i9CEDgYR8gUDJEGt/ZWvVuCEdohGAwLigw/gEM2niqhZE7AkFR+zv2rY3hbSe5zGqdlJon11ezhYrZ6mNnZ/UjmIhbybEFEQirGT1JpH0w1l0NwazKN+yOxmsa8StMGXmaCsnjpxG9mu84Wk3CtIKjfBACbhU0UojiLOTYweDn9w6XDvFqpXQPFOgPlgm1MLi4bltL+FJGidRg/XxP7dThIk+/Jh1H2p/jJ4t4Mc8NxhfP1ldtnv0Z4VxVmH1jeUQjU0bzrdV3SBDul1RbNpQtnkDeqPlqhaV/Xj+YcK+THpndbyquwOvEVuT96z3R5xzbNnOzeu4+p6kfMfgsC5u3pO90O2k20mAj8OgWw4EUgEEoFEIBFIBBKBRCARSAQSgUQgEUgEfjoC596mPdZheQ+Os8c533O6s8E/QHluL+d0l7bi985dLvl8pL7X9vhRdZzb8lH5M+/fgIDoSmISwer/aIHLXzrkrKsiMv2VLGSvIuQmkYPj4dj8q7/IjYCJTsgfVKoFMWosIZsIvFFx1JzhnCPsF6VosJeWnEcsxzRNM4GqdaupNWkfPewaQyKTehhVVnoRrSQ1D7gOtLa9qrZHGeZBPUzqZfKeFltIZ3spA0IELBkKr00cVOXv0XGqDu/FMgmsSTksVfXmnifVpywmgO0N+FdhN/F+KZtinI8kSIoUP8JfWPc6zeZehr3sgbr4N738yTnOda2TQxtO47x6fFXMOs9j49NVw/Cp+rxmwWe8v4d/LbZJfVgnOfW4RHrdpflYL1w8YMG96wntXbhW3ftJ9+sl/eO7HH4ELN+ln0/twxu33FDUbpYbXNMlEUgEEoFEIBH45Qjk9hKBRCARSAQSgUQgEUgEEoFEIBFIBBKBROBZBCiPLpp++tlre3xV8eeDnNryvGd6/I0ImFOxPLN3saaACbbD4YDj8Ti7i5ArwyASkk1CROn+n/80mwlNBkXATjjeH1qsnGBxHuhw3aPI4mG3Q4mAbaF8HjuhV0WVks4vO3Ss5o6vJhGVg6SMc48k4donITEeD3BuDgVQX3YmqVL0FGqwEbpVZKplt98jimrKxzYTsBbbwro5Sqmo3otyS6LAfbNoDKLKr+wGFFB+gJYwLkdheBAmEbJENIz8FXARDqE1dJCUPzUDrCvKWUT6WuEeJuWYtKcqApSkfL2FyWa1W9XHBH+RTaoPaY2VhrOn8426p65D8qzPVmmS379CW8W2pvNr9WkDeVt++z4S4el1LPFkwJmK1h5t+0ninqmb0kY17lHDJ59qAI+lam3R06Reuk3Tdzt7To/vlvRVidzBLfKq5BmUCCQCiUAikAgkAonAhyCQSROBRCARSAQSgUQgEUgEEoFE4O9B4Ja3l/b5rYh4b7fIuf37jftWzvl9lG5b2+v3rLXG5T3zvneudZ+X5u9d87fke599+MmzXMsWaHQbYJLQwiB81EbATjAROfkL4Gn+4naeVxQRoFFEck4TxHQCC8FaNYprQtnfYVRcRAHkUj0X0RkiQ9nI0IpG2qpYi5nLgiRCQhL+YvRehCp0uA8N7SQD7IJo+VGVwHVcH5pr3fIqYlLv7o+KUVL5V3gN1SCpgfLSqbmucH2PKMot13E8on/la73zNrJ8CWu5RIQGCwKE90qNrSeNdVQSBZLUdT7Jh7lbropvokUVprUab/tWTNZJSIKklWCwSVusL3xYuE9XbqPim4VyWEtTPlxC94ZcfKxWgqreoPGRMAALcOopqDjokD5834vuvZY+bevidRPntbSFLorT9eHUmpIHxQfMOi6x9L6UIAmSy+oVg54/XJNXpHxZyPaGad2YaY2wvCzbbd5n8lpluZTAEFsu2V+rd85r8tq8GZcIJAKJQCKQCCQCiUAikAi8NwKZLxFIBBKBRCARSAQSgW+JwLWXa7Z9y6Z/UFN+aXpNftBWXtXqtb3bdi7pFz937X3/pi+32vTq7dy4cT8tn/ieLJo4qYYvPbUfXJLemPu8JN3nbSNJkJflbdlviL60va5/LkX3uzQ+F9/t2/iuf2aMKqKXfADQZJ9/nS9FBEYRydcTLESZv3QtInGn44iy22N3t8fhz337FcDRCN798iWxiFA1RZGigPLHAMeMInRNqIbW9Tj/W75VuafjET4iCpxHEQj1tVet2O/hmkf52Nd+s7D5QvlnTktRqkeJc1hv8hTLQXKZaVjm4X1qXoYiwnruQdZ2jocjRvVYhgHt3w0WwTzcjyhHEeMqeC9CbdSIJW3YT5gUjWAoBxFRQM5znDnWNgZhzKnROcZxhA+nJwmSCPWLzSGYH2mMkSVKQftaWCPJRz5nF/bpsqrTInWPGtHdA0VSw6Lnx6pwnCeSSYT7aNJc9wuLXerrJ43RymW7Xplunba+b3V+o59rWeY0nj0Icf7P7Pu5Vz8rXT6msrPrB8U/Fx9TILMmAolAIpAIJAKJQCKQCCQCiUAi8GsQyI0kAolAIpAIJALfEwGqrVtEbnkmAp+CwPp5/JSCmyIP9R9muPDmn01v6yzYHNT6nEj9Lc5zvW1136LRT2liu/Pt+lITW7/t+lLcJf1r4sO/xtnkpyVKgGHitoq3m+CvfV3MOo+jSF9LFcFngrGK5DNJShKOnUT4Tff3CJGHFGFYSogjnElMaB1REKXApKwqgCJqnSfkH7J5Pon0nFQHIKyj+1Ed6LCdDED1qohFi/09Oj8uHCQVQpiYrOpDi9nTc4n7mcZJauWeLRhFblbVaEv1BtUNEnLSSbi3KIu/OS/oUC74i1aL8kXIX+p+Vtm7rHUkwWKiWCOJqninLNLZL0rxAMc2Xs3GLpTpkVAt2AjdvxGT9qFLi53jZVMfUqCJwh+d3eY4G7R2nPN4PMVIrwQAQ6oKY4jlCHLGSOOiAuT3SJDHBQQ+Xs2PLKHn6/SQfmSdzP0VCOTd/QrUs2YikAgkAolAIpAIJAKJQCKQCPxSBHJbiUAikAj8pQis3zB5/rfB4D1b/rZ99/1675a+/oHj+uvdD2n/Q1/gv7Fj3zvLG9N893Bv0fLd+3ymvxiGAY3UlaP347nJ4EaIiuAMiYk/64f9DmW/F49XENKThL/MHaSHDiVD7OQjMTHLKI0IrCJSm4gYIkOeOkUgVq0biajlJFLZ4pgoAyA/iiC2iGGUW0UnFr2m7NDBmH8YnF9LgPPa45wfOqSTnmSr6PgmsvjssSF7xNLf7Cmz1pMGEFMR2Xk3oO7VnwhS/jmiyBYCThVaj5PIW0Ax1ikXJVBekhroRCpdMSm+CgPj7H87eBJ5zmEHOaHtSTbPLSRXMS4458FyOE+XUQR6KTPuodqWo3S2L+5Xh+anemsnkmqDDyr1Zr9O+pIr2+JlLNuUxkI96xlAFxvWc69/iTxFQo+F9qbHoT1R61HqV57rLE/nVZW22qeFth7n1k+jZs05X+tma17fgsD3jPXdtbTu/JB3aYq8JAKJQCKQCCQCiUAikAgkAolAIpAIJAKJwMsQSO9E4Lsj4DdB7yHrfZ7Lt7b/9vl6/7fsde1/aX5Lnu/is97Da3p6a/xrap6L6S9G1+PWb93rtfk2zutreW3/Klnv46t6WNftOK117zu/VGGNxLX5+3bzlGe6JX+YiGyOIvUgMWFoUtIEn9dtlMM8assmLkUomhCWOyCSESHCsYgUlWI6HDAejgoVDSU/x7mGv6j1qFQIsBGg/tXRtpOBUA6AoEYTwVVEqm1VRKHnjVAm5eLYsY2kMklsF+cFuBdAhPZRaKi+ejUROeeYQIrAVT4Tlxa5KoZtaBfn90SjfSMGkETVPkzSNtHcLqFcRb2Sig+J9l7HSftSb3KoWmtAVQ9Y5l53sT1C/Ss2Sml11Diav5zIOScUO6mmsavCZJLIfDoJqqYfs1kVPW5eKryi6Zb11UG13BfU18nP+ZYFyTazj8WYTyLurXyuRrv/ym9fLPegz9uYlxci4Ht+SXoq36+V+L9M0vPi+zZ7XIq3fva4fLXPWrrnUs/PyjJ1ySfS3T9qXLd2bv5RdX9zXt1PP0JbOH/zlj99b1kwEUgEEoFEIBFIBBKBRCARSAQSgUQgEUgEfj8CP2aH27dAL12f2+ilHOd8f6Nuu//tHvUCrr1I7fqt/3rdfX7SuO7f823vff8etzavHXNObPtmQvV5Tc6121++nrN9C5321MiFPm6b8n3rsrW9x7rn9vge+VY5+pb6uDKdnbqFa3I26A3KbS2luqXV8Be9ZSiYRF7OpK6IUxF1pDMCpEhKECYrIX0VeScPkLZXTIf7RQ4yT2AQwzCghOJEbLavgkWUioXUo6GWlCNItC+HdyZYTcpWcZ8jyrCHjyqS8yAi+Xgc4TmVq+kVO0rfvhDWXE2ganRNqiZElNrPYrK2lMHTJlXVvQcy4PpV+zAp6T27F+tmx7lHgPILQCPJtqf97g672MFf68JHCAOL5xKSIAmUALU3E7dV/ckEGWa97dBU/fprXU1lYhP7TiKMSVrd9mYdqfrai3FtliVnla9rtH/nVz4kW54WrLlzeU4+6J3PupM4l2VRkJxn1i24KynY57NVKjbxMkgPl0XPQdntENozMPvOVzwcuh+IJ9oHe85eiICxfCoU/rO8MN3N7pRnSDxq+ILTlW+RL2jtV5Rs/z9EAHv8FRvKTSQC3wSBbCMRSAQSgUQgEUgEEoFEIBFIBBKBRCAR+F0I6D273smjyXZn12xb39+1nnfj/c+zh6teuOndLU6CX3zcsn/jcQkCx3e55PPT9N5vl+/eu7Hf9niu93N+27hb1z3/erw19ja/dWbPb4v6Ii83aHmmvJgaeYnsiwgMItYg2QUAABAASURBVOmKiMtBAh0UWQrpTSSSFCE5wURxlAITx1VErQnUKAUm90iCpCJ1Yxn6u12jfEyY+j92KBDZK9KSlI/GKKX5k8qtKJO7zknF+gvb3W4Pak75yQxScZo43+QvT7WuIg4P/uL4eJRlPqMEShGpLR9/6Vu1P8ts1VV2Km+JAKmc6tFksCywvyWst0LiWJIYXUN9F8UqSpanZ4kCAQWIUCf44KAelLytWz7NIkLXh3NshLdIdNUy5hb7Wtpctat6dW7XoOJJaiqcH9KcZo7zgiRIejr7ChsBBOe0ND/3Jw9SfiLSrZeDNKvTNi1JnvKF5lJdP92zRZhU3S870zgtfUC6jr9tKZ+AgB8Zy0eVcm7LR+XPvF+GgP8u7/JlTWThRCARSAR+FwK5m0QgEUgEEoFEIBFIBBKBRCARSAR+KQL5gvD8jeV59V+j/Wv3f9sd9pc3TW5z/3yv5+6ff+4tn9DZR+Hk9i2fsIWPLBHTnz9gDO3XHJtYpcjNKjLQAhGMvThjJhrLMOB4f8Cf//6P4oiwj4HwiNnHJPHh/h73//6L/iXuhCo+UeQmlsM1TGiK/KuSIjLQuU0GVtnEokLpQIokdX7MR5RodRsRKhVVd//PP2gkMecHj1FA6UNjaNwNO3nOZ1A+IiNjKEARIa1ax+P89TIIn2g+6tc9RGhPeDiqem0r52mTh4uJ41Gk8yhC2gQqlZ9k2/dR5PGoOvYmVUgTktAJ57Rt2A8Y9juMo8lsbZpyWp1VvZKU/4OSEQ+LzYx8nIAkTNRX9eIkJFWfaIfmzi/FspQ+VrnXc3vIn5SP5zdLbag2nLxHEc3QvXA4+dJcjnqDuK7lDSl+d6iev3a3PL5mp76fltfEZsx3RcB3dCtPe/Uzc4s8jUxNIpAIJAKJQCLw9yGQO04EEoFEIBFIBBKBRCARSAR+GwLr90Le23Zt3d8s67drfyMOL9n/+tnx/Lvg5V6ek9f2usbH89fm+ag499RlXWONx1r/s+frXfX563f0+ZHReDeRcSZtTVpWkbKek76Jakhrk67mgqyH1P5KuIhcJQmSctIpctKxVaSaiUQLIuBYE46hefM0ShSxaHGY/SdPRA6qlmYQxSl+UpSxyNSKUTysHQAGQQZoUb4qApHqw2OVr4LkqwLuRUTtJJ3JVJOy7se/LhmkCNYR00KChtaDCGJ/0aYKMhPea3VfyoHVETKF/JtKNVq9ttBFetuK+ikRUugMBWhw7VKKci/6RaehnQoF5es9WELzKCF+Wv7ajvuxI0nYD/RKbboHzZtuVj26kgTJRzosGHsk+dTecnKO6b5e9bliFGRNE5O5beIL1a9Fc+stMIYW6SBbcMntdRRtQvd2q7dtEZIqx2X1wiFWcbqfWMsLU32Ue3vO3NemQNdfHmfoAO/xnOD8cXqeHCOXvj47Wimfs6fjr8kS5BTnZDG/edDzgbW8OWEmuIhAv48XHdaG7nxpXPvmPBFIBBKBRCARSAQSgb8Ugdx2IpAIJAKJQCKQCCQC3xqBa+/+ztnWm/E7oWvrdfza77fPve/1Hr3ustZ73vWXRvv8NPFe1j173WWtX8/9LFnWuh7jca1/+dzcDcyJXJJLKU0oXRQFueX2dap6PDfK5eed2sujpr3uYoM37fF2Mf5XRdyJ6aVLPAnaPbi93hNPt2zZGrQt3zZoPCtbf+dYidvqvN7W9TPXwf0dxvsDTDq6IX+9WoYC/4rn8f4e/pL3ILu/YPUXurZbSO2cAYpkq74D6rrqh8Rrkhh2A/b7PUIkH41QyNcAyA+LP+TvmrY3YYjVqgj5Dv7S+HDANE4YRdZSdUjZHS+7B8t0PMD/XrBrew3VbqMuzlPKgLLbYXAv6sk1JxHDkx4cKA9LgQlq6xWCFu9aAAgfFVX+uqCnbsSmTV3huaWov0VCtqreHRSl2Kpy8xfH5JJZ+ydFdy9jc1ouo/Y8ieCGbdLNEVA6NsFzh+OU+5wbyQf10psVJwx7rEbrz4qwm3QfTzEbp1WFjQUwNiWElS1cjb4n1n2CnPr+gJpU/7eI3F55Xs9O9D/Q7LGgHdS1i6YvPnvsc+OLE2fAN0Wg3+lv2l62lQgkAolAIpAIJAKJQCKQCPw4BLLhRCARSAQSgUTgeyPQ3wa9dLxlV+dy3hL3033W+/Ze1us+t97S18+N9v0pst6Le16v+9z656T7rsfnYr7Cvu7v0vwr+nptzfUenGO97nPr31t6bo/vnXvO58yWefX6q3N0eX2W940MHI6NII2YScoi8nf0v0UrAtJzE7Ek4TmDiBInQSfxoKORhRVyFWc5wV/eHg73MiynvyC1UTGT5lWkqr/M9b/9Wu1im0ZGARhgEXFbCkL1jiJCSZOnUyN7D3/+QEVA5bJ+J4KXFLQW6FjGST2Z6DuKyLY4ZhJpKQ/xzqpq8k8krX1IxWvevhK1g9cgJvVK7VsFrQWkr0sO+LCti9cSZVb+PtFKJ6D8eHrYVJc+SYJkcyIfRvJh3ozvdXHetj9h61Hr3sstJexLzr01f+NiYYC6jyHRpJlOF9lOc+37NNekYbEaNf1153qP3hz17FjqVFH1PHax7hZxjpfJugPPXxb9vLdzruX5iFd59BKvCs6gNyHQsff4JJGVlieGVCQCiUAikAgkAolAIpAIJAKJQCKQCMwI5DURSAQSgUTgr0dg9U79xVj43dtaXpzgGwRc2/96b55/g3azhTMI+N50OWNO1VkEOmIezzq8szLGg7+gvYe/8PVXuxSp6hom9wD9IJqgoohQkaPH+4NUgSilkVViR9vor3SPInvDX9jK37+2mZzAwHwojYnetqAWmng9DDvs7u4QpQDWyzSKeD4eVcdEIiC1kwgO2SlCcbffY7ffzzELgUj1TMrPawsAal2Vw0R0IyIxH5PsHAbAfYpYhtfKffKRHiLirJ8jRP0qj+MgP8d1fZvbV9hUScOh9X/EKArYn4hXUO4E1Q9ArI+q2tMoAl77D+2h20iCnMU6k9AW3yOP1l0T57Wc9VFe2yyT9l9F/Bpzr8m5JslTqPXeR8PDPdp0EkpdBVc9+Xsyidz3PfRose6RGAvLStkzuNYjWfsIr9XyR029P8vXNe3qW3nPbra5vX7P/Ntc/SHc6n/q+mf03VH3+Lhj3+8ujy25SgQSgUQgEUgEEoFEIBFIBBKBRCARSAQSgY5AjonAb0Ggvwfajr9lf2/dxxaX9fq1udc5+vy1ub4yzm8Wu6z76Htaj2v7b5qv93ht/p32vO6z92Vdn+doNE6yecS7vqHUbR6b4uMuUf5zB/+KZJZoRF4n7EaTgyY+jyP89a/JYY+Qroo0pIjS4/09TBCalDSZeLz/gzod1e0E+w+7Hfw7uEdMqMo3OlaEJ0UkhuuJJB21Hm1rpOERMRTYZn8shN/df/6X8ggNEZOT/P3v906OEdnqsftV5Z+Up0qgI1gakWq9ltAG0XzVO4tIbOdXH1WjpfmoRtX+qnJV6ZtOl8k5Fafpw2nyVz4mh9vXzHWEx0Zgytdm27r0QJKtr4jQGGrJt79bn44khUmBmpc8c8p3av1fzmm7s8z16an6mMe2WC7e/yQcoD6NnTOeRDXwNERu9oBCAqFeLGAsGa8PDTe5TAQsXmupp0TXIHwP3JNWt53zDZh9Fa+GGtbOQaqILdZ7XMTdb2Uxvcuwze31uyS+KYmrLeJfQn8SBRuOtUj18nPJjQlgF+nWefscLzyUBn4gurwwPN0/A4F2k1Soj5o+OvvN9/jIkItEIBFIBBKBRCARSAQSgUQgEUgEEoFEIBFIBH4/Ar9uh/0dUB/XG8z3P0DH5dK4xuvW+XvmurXmZ/q9fX/nMnzIDvp76kvjc0VP7+bV8bn5c/FfYlevj55rN9F1nv/FP/fe+loExxoZLWE+rT0uePy3g5ZPzx58bnzqfVET/gLYpCtEiJkYPB6OOBwPWqpb6WwbRQIfRPZ6nEYRO0rn+bDfweSxv+Ld3+0xiLyFCEPzfSZpxz9/MB0O8hlQIkTgTU06AUc5lkG23dAem0nXowjeKuLO+4Lq21fl4F/7fFQ+27ymiLsoBXN/R9iPDJCUhF1OQhKDyGgTzf5ZCq0tCmo+pGPY5taRfJQjoih+j0k4QL3NjrqK/NVVvKLyax+73R7Gomg/EYEu3ov7m93pkJOQD2v72OD74NFCznZfyQDpmS2XhWTzcz7LI8/FZp3rGJMibEha9UQIEa+UWnadaA+o1h6j+N7tEMLnKELe4nrG1gIGmkCHngtdnz2dVyUf/FTr0frB8u4z927xc2hpvbx7FSXse/Ko5eef7YlUWY8a3vV0zq28RwGDtZX3yJs5XoLA+s5ejrPX1rq9d15vfXKdCPydCOSuE4FEIBFIBBKBRCARSAQSgUQgEUgEEoHfhYDf+3T5XTt7y27eN9bv37q8b+bvka3vzePLO3JUl5dH3xLRn+/nxnO5PrazcxXfX+c9rLP2dcdjbftL59eg6DaPV+CxeStX3M+awr+q16SviS+SKCJV7+7uRHiKlDXZO02N4CxR0A+SIAmI4Ksi9uo0wsTwJF+TnEXEYJQdJpGlR5Gmo0hlE6+DSNKIaLH2ryIN/QXv5DjJXnV3IiNNCpNElc75oaS7/R7D3V2LZag20Oa2eU1KJ+HSp+Mm96UcUdS79MFAUZ5J+fwrqAMBqEdKDx/SQ3t2LExmS9f6LfJT+lD+qnwnf9n7WZXHX/96L86JCpAK0ui6FJtoHyxHVS0LydlPeq/XQlJaNLv15LzGcpCP102tvCRbTOulKVeX1v9sJ4WxTR4V5xpdZvXipxivq0ZqPxRuFu+xat/QM0BKs9xb9EP6NtVozO3X1kG0ufRtvbo4v/P2cWXCNaJ67feW+aSevCfXt7wl18VYYeg9WlzLQmGyFutukYs1rhqEP7pcdXyFseddj69Ic3OI69zsnI7vgYAh7/Ie+TJHIpAIJAJ/LwK580QgEUgEEoFEIBFIBBKBRCARSAQSgUQgEXhnBPqrS4/vnPq16R7HfdvGHrf5+pU3aHl9hox8HwRif/cPiohZpyOJENlJEv7CN04kaEHsRMCKnKWIKvNXWI4qUnCZahChaCOjzSMKdvs7lDLAJGgoL0lAZGOT5qWLcjSyTeTreDzieDhICTACtRGMten8FXAnNdlqVJBEyE9JAaVG6KLTa5kwDDvt5QiIbK4i95zDxDNUs5qBc347Sqr6mkQaw4fmtpsgN4FdRWRDPmRLbg9HNxnlO0mqc8liD8up1wp43e3YHK571L5Jqs1x2Q/U4tTW/krXPqSzzHqnsM421/G86zy3vpQCco6xrQtJ2IfCLTRXoW56MpIP8WTAq2k8ivCfpQov771EwLks6yS2e73VW7cV596Kc5tY9zMxCaNJ9bZx77VmCT0vg6S0vfRe8I5Hz7keX55eD1R78p4bz2VeV+7zc36v1TlnKLiL11q++Ty31zcnzQQ3ItDRf+zetX18bM1i8MjbAAAQAElEQVRVIpAIJAKJQCKQCFxDIG2JQCKQCCQCiUAikAgkAonAb0fA7wUtv32fr91ff6fm8VIO29Zyye+n6td78/zt+/ATt5W3Z32PDN7fJTmXv/ues320rtfejrfU/Z7o39L5R/lUfFTm5/OGGT2KACYJhohBk5iUmpo30lMkrMimeriHidOIonH+NdAm96r8SQISz6Hj/r9/AJGtIVKwEbt6TsgCWKB8ignlkQLiTeFDLmgkKJRLi0mELT2VQ1Wu2saqTgCqP/iwQ9MowKP8APUWAMlZAJh8hmoSFLk3yEV5RDZP9qcclHtuRHrNXcv+sw4aJi1dQ746HaJhPoUZtc9m9aXaSlBtVH/5rLrKALUDUDOtVQLQgm0fUoKg5ta79jQ6EdEPkgjVIHVP7AQdJncl3htBJdbp3BJDwUUnzyena1i0sZONVITECpIegGX0fRUy8DH1+l4sEovfsjwN/sraouZnHXVjPHOPHrfibUvXnhmNPj23eG5hz+HFLRLLXhZfkiAJWG9xLxbbNdbjdHq+rfosaRi7/iK9LtXjeQHY4DRo5wRnDuoh0Z3UPfT9t5xxeoNK+Xv0uZbWuu536+jUfhC24p9h7ac9y+fG5/Kvezo3fy7+b7K3e7DdcAdtrbfjtfXalvNEIBFIBBKBRCARSAT+QgRyy4lAIpAIJAKJQCKQCPwKBPwO6Jr8ik2+YRPG5rlwv1u7xWfr59xdnov/7nbvzbLus+/N41r/w+ft3Xbfg/ds6evN6K1bNur3Xm55idNa793rI1nzCqIZzH9JADdpwdmj6p39NTGXBXNql+Rs1huUhvaS3BB+crmUo+tPjhcmhqZLd+mxGv1IQOMTOfkKZN0HrGWSrkv3uzDG8f4eGI+IEhpGTA5UMtJdod2+ah3mw1/Dhgjj9quURRA3f5mabrdHGSzzr3+Wup2Or8cjxj8HVMWEfACxV96YPCIKdv/5T6s9yj74y2PZGAOG/b71Nahm/xXRJoonfwmqh0fhp7NaJ2K3K6r6nlRXiYXPCJKgiFQobhh2KGWAlPBR254DRfpQLevIQERpQlJpJpgAVWs2N1EqjURRrsH7lz/ApecdSNWUaALKmaTLN7GfhZzreByETZQCgICE9AhM2ktVfBT1s1PfIsghsZWkPIGWVD7UNLRP+3dxvNRyWXWvOPtJadNlUU7vG/K3E0lNZwnNrTsnJQKDcBl9D6BDGMOi6fbkovC4Fvt77ToUTovbs4P3Pel58P23QMTqs0Ef6OA9WD6wxDOpXb3LM66vMvfcHl+V4NOD3Ok1+fSGfkXBNaLe0HZtXUoikAgkAolAIpAIJAKJQCLw9yKQO08EEoFEIBFIBH4HAut3Ptfmv2O3L9/FGpOXR1+PWOfu8+sRP8va97Qef9YOfne36/uynb9m59sc59avyQu8NdO5+LUOrzjW8Z47hcdzYttWbvXrcTGJGDMlWDWaDPSv2x1FwtqhkaWahEi8mYmuKCJnTahVkY9RAiGSr5FtIvn81a4J4sbxTQo0ay9CFYLaNRgERZK2tQhNs9r+UhaeHw4YlMv5JpG4zgkfJhgtIiGrCL1aRwRl8Frz2opprdO/9niSj6aoskeILJWQAUqaXvskRcLaz3maaC1/773Ft2YBlnl/QTthdXg9S1U+9zt5D/ZTHhVHMYlsF2/SPUofJm7lU+2rbO5Rw+kkCQoD49h9SCKkgw6SgM52aXMtSsCHc1n6fB4ntTL/lxntS1wp7UMSpPa89CH1yc92i3Vd+r33fQoQxqMLnj1q8wcDkzC4wV1Etrx8DyRUXBdp2+n+ujTFmQtJRJSTwIfulZpBE88tQazX1Jo0NsLNdsd9rHxBdgpjy0eVVm5YPip/5v06BPRD6b/TTvJ1nWTlRCARSAQSgUQgEUgEEoFEIBFIBH4YAtluIpAIJAKJwF+BwEven517h/qS+J8I6N+2P+/33H3yvbecs/1knfe7lgt7aS6/cf8X9vtF6tjd7XG8PzQCkKWItnkA3aSmicjpKLvUJt2OhyOi+GvhI0YRxaQMap4kSKKILC4i3shAFYHWfg3y3T+osk0Q7zQdoUCtAUJHJwU1hmN3O4RIZtJWPQXSywsmZ+Ff7yyJIpuY4ypitcpeNcL+Evdsf8skkreLfap9Vd9fpRJs/45tFZFd5ddqi7Sl9nasR9xrz8fxCMdDeemEkgiRitobJEonDWUmoFYhhWtopTjho3jRiLJNbX24/7fVNIlOOyna/hZyUUinhLoSVfhNImlNbEsB+03CvIps1wIn4lJ1bSep0FlAlXVPMpAESeiCKAXO51ykdHj+CPmZ0D4Kk8lYPx9y8pjUG0nV1HMj7IDLNW1ZC97jCGW0bHIZGktXe27p67eMznNJ3pL3fWKFR7sHfXyc9dT3efNj57OrHtjHs06pPCHwUyanJ0MN97mmeSYCiUAikAgkAolAIpAIJAKJQCKQCCQCicANCKRLIpAI/H4E+juz9Xht1/39qUf7reP63PrfIn1P6/Ha3oyL5ZKPbZZL9s/Wr/blL+q6nG3Dfa/lrNMPU672P5Nlz/R/bf/ncp3TXS/x8ojr+X6itVFjRaSgSUlvgKRIwoA5IspqkCh7ExGz1pv4hY6IgH00RR1F74qw9Nxfm1oc61Gsp/wCEHE72o8impXLJKTzOQaekIAIRpOcJBU2ajlKV8V1UiTiKCJ1kusE16XcIUIYfqCU3r/WmWxKkEREgQ9ypVNt64KBiAGUj/uYRAKPri3jtMhR5LAJTCw4iMuEEqPpAJicrYrRVHmoXidJlQsRRfmL6voHfdDa0vKIEl5iqhJuZVLNUsoSH3Mu40y2OXSQ1FWnsVxyaNVOks2vykbOcxtCc8jXQj7oXd92ctaR82jdSaSDelDihvaoPF3qyenpxDi1/BQWylGF8VGkePOUDpa2uHypwqpL9yLnHkl21ctHh1p6pOeWvv72o5u9JjduwDewSw9xWs23aqlefjrXOXl5ptdF6Fn1M/+64Ix6hICx9N+1T+SRVy5egkD6JgKJQCKQCCQCiUAikAgkAolAIpAIJAKJwO9HIHf4FyHQ36huxw7B+kVp163HbVxfr31+8rzvZzv2PT2Hz3N2PHlz6Uo9+4eP5oIspy5c0R1YNK/qf5lq9b3P1qv7vSBnu/fmzomcm3qVS6qrp3G8JleDZVQpXBKZ/5YzvNGqF/smdY/39yAJRkEVmTuJRJymqRGdIMAyYNjv4a9BQwQngyAJH1EK6F/3rDXJpieJshtwOBzaIy8lYj8AR61lw3LM9Y8YVd+/QjpKIIYBEUUhgWG3gyZaK2/oSSmh/kY4jrSOgPqFBlIXzzEfJOH9kIoRmTiKgBzVz6TRUkVKRhkQEZCnCM4KloKdav7zzz/wXo/2F0aQB+g8VfV0SketGQTJ1g98LPNJ2FXVPNz/EXl9RNkVlBL2OIlxbqJcVkYpGP2FrxbknFfTln89er4VkrNKI8kWU5WXJEL7w3J4TnJZrQbpyJVesbZW7WNST4Pub9huly52eE7kSwof+ZFaaMzzLQgYw1vkfI115HkPabuTpnkmAo8eh/X/8CY0iUAi8GoEMjARSAQSgUQgEUgEEoFEIBFIBBKBRCARSAR+KwLiDxojUvGww/6GbT0+WB/PzsU/9vjZq3P7W+PS5+tdntM5z9pnnlvbZdZ89tXVl5qt7b5ui8XwnYfe53PjpT14v126z7lc3ZbjRyHQ2EgTlSZqR5GVYg2BIPzlLslWl5zJO8hu8tQ+VSSrCWI7eH4UQVhFpkKkYTFxKiLTc4tJSEswEFBO3XtdZdJEp3NEkW0oMOHa8iqPidBpNNE7OQpxd4cQWVv9a5AVF6UA6g0+5G8SmAyvMKkXk72TyEtoP5Cf50UkJunqgHMxlEMRo+r410y7RwWrtwnWuW9QDjpJTVSnau/29a+Sto2UfrFTtapreq2516TwU78tl/VaawA5x1XhWpXTOhXWWUETttprG22gfCWkRq8Xqepnmba4tj7paruPKnSy2X5Oeo4+dh8FKnyuOQlTkgg8CG44fA/9NXAollQu7feGsOZCqtoiTaFL782jltdP42oJ1bUs3iRB+r5UbVF4a06u1vKlZHHPIRFIBIxA1WX9X39pmWcikAgkAonAixHIgEQgEUgEEoFEIBFIBBKBRCARSAQSgV+NALW7LprmuUGgY+NxY3qytI9lbWgvKdeKbzY/9Xu+r9P71fPmn6/1/rv8/N385B1E+w9RtINRpKq/tD2K5PPXnqUEDseDLGgE2ST78f7Q5laSC1mmhYm4EGHpL2Xb176He1QRqpRuGif4a9qQv4LlrTN88zVCo07PLG2qi/OZNIxCMGzRDzSJ8d9/cVAP9xJrIR2pPkS41oVUJNlMvpCUCz2VKIeuONWG2hFBOh5F9B7BKCgilCetSxR4v0XreiJTHfwg1ndCVJlkcP6qepouoFYRj5NwKO1r5rChiYlo6x3n/dlO9eWczQGEifYq/EcR6yRh/6p92m4/i+ckQT6IdQ8y67XRB9VzM+WyC7nEeiEhqSvg61Zw4YgowtRfVxfEEt/HCyEfqq56FifhaUzHBcsPLfjNk9dv3l+2930Q8LNiwYv+BkAeiUAikAgkAolAIvAEgVQkAolAIpAIJAKJQCKQCCQCicDvRmD79tzrazv2W7cu1/x+i814bOXS3tZ+9vkJOG17dt+Wc73b17bfJN7TVrb7MxZd5/k56fafPH597zGK2IXIOROQJQK7MqA24nJqpJ1/5TNEgkaJRkKWCPgLWRN5/k2gjVQT4VlFqA0iOk32EvqjnFgO2xrpKZ+m2u3g2LLXKJKwqp6l+ZgwlT0kJjmrYixUjXL3j8jkPQbFBNUHJG1kS3u6uF/FO0fIFxNQVQOVmO5F9rIgQvuUX1WvFtcejxPCNmFQJF47hggEA+1QP8bC26OwaHmdW3oo3yxQVsIxREGvT2lRoatmSlBFtkOH96kBJD2AoZEElZ+kUipIFvtZNJ11i58C0QTz0X28CsV77EIq70a6rY3eQ5s8vfieTdqrv+bt8tRrpTEp32WlBhcs1zrPg74+Fm99IyS13Vns7P1eEtu7kNTUAgSEq/bi+9FEFp8kQc62dm+tvCbOcU2uxd5gcw/X5IYU1120V20YTUDAop8TdMELD93vuhJs7t1p/cK06f5FCCzPB0nQfx/pZ5TUfJEv6irLJgKJQCKQCCQCiUAi8DMRyK4TgUQgEUgEEoFEIBFIBH45Arywv0v69cvTdaj9u6z123n3WY9bn++0dp/n+rmk3/oar8e6qhfOW4F0JxHfUa/I42xvXLV36hdyeIsmWLpccPvZam9yswPfMuOyUYMi7ZrIoWNyGuUsNRx3SeTyrc/Wvzo8N0r9WWeM/xmAXaAeRkDk6HQ4oIrMJInd/g7j/T3Kfi9aiAjpyPkmGvcxAOwKdnd3KCZalWO6P8BfWfqHCvrBihCZNupmto1WV9nxVgAAEABJREFUHJV/PNzjoLyW8XiE/71fyi8iQBKjfNxHiISlSlgcB+X3r38uInfpei2nraqh+bQQqgqB45toL1UCPPi1OV2rgB6Vy7V2uz0A4s+/f+CHq0hfZC+7O4Rs7sH7cib36v2psoZJUhWpaO3Z9lmIKHONIsJ5PExoz3BITyJKQRRJBEhHoB1FuiIyfRIZbgVJuJ6FZPONMn+l7H5w4ZjavrUV9bR26TF9JDmb5dd0Wnu09Bz26GLnWHxMBHv9Epl0n47+unk8wvNLsb3edoRw8TPiZ8c9VhGOl3Kc9CZptSCJmZgH1nmxOWzbqG5eOvYWuTnhhzk+7ZJCZSsvLU8FdNE0z1+BQL+jHn/FhnITiUAikAgkAolAIpAIJAKJwKcikMUSgUQgEUgEEoFE4Lcj4PdmXdZ77TqPa/2luf22cs5367Nen/P/at2l/i7pX9fvOpvnzuLxmtjn7bKu8PZsPy/Dpf1f0j+3w3XcpflzOb7Wfq7rz+4o7v5nRNxPOETF4U5k5X/uwFBrIgPFaoos01wk7f2//2IQ8YookINoImCPQPx7xPQ//+LPdMSo+LGYEoWIvapwiYg3ki3WZKKywYdH56NriQCtrqesJlnNkk51hJYgRY6KgB7u7gD5UvWrfKvIzUkk4iQS0T7W4XQQEQOOIp4n1UcFyIAPE5ZUPc+hviblKRFwPot/ZfUgctVk6yii8ai9m3CERn/hTAVWEZgsgWk8QC1ZI9GpvpyzKT2XCkt990c6WjJB9YTNKFF920blt7vnHi2hviyePxHlJ5VLo/u2eG/aqrfbpK1lfxSrmFZD47TU7nbrrfPavyL5oJ6sg/qwrotJbBdwzWbvhheM3leJEFTaQ49rWAmcvp7B7atHYwnFSiif3gNJwf9YepB9LH39DcYvaWH9fLyugXWG7fx1GTPqpyFANWzRkGcikAgkAolAIpAIJAKJQCKQCCQCicBzCKQ9EUgEEoG/DIF8Zwj43VkXbI7EBy/Cx3jh5YfDLC+PzIgPRcA3xfLaIo5dy2vz/B1xgX1BlMAwEXtxb4MkRKx1sowkfLS19GIuUUXOGmIMAewKYjdgx8BQid2wRxkGlBLw4TiKpPO8MPSjPeebZxWk1iIp/RWwCdVhFyjOGYoQ0TqKZMXh0L4KPhzucS/S93AcMSpGrZqHBFSLZMvlegB1Kg8Lht0eVD+QHToo8emvlI/K57klShHHe0TROCm/83juvfhL5alOCPeEqRG/9fAHJSh+V3rnd5KlhgDSWcUbixQXQd2/drXLUesqopNRYNE2mq/rHLVP+7i2R4vnazFB29dk340IZTtb1BMWocj4vm+bHDeJ1DbW1pPUQOgCHyQ1JXQRbjvsRbq7L5PTjoUOWWGBfUGVaiv4mLwZT56RUKylubGB2qa+tBzCGhYrzoljJKRqS0iN5/xSd0KgambR8MrT0S+VV5b6K8J+6ib9s7aWn7qP7DsRSAQSgUQgEUgEEoFEIBFIBBKBRCAR+AwEskYi8FMRuPU94Hp/52LW9r9lvn531ufe+3vjcy5f17neV0rv49y47us5fBy/9n/ZfJ39ZZGv8XavXV4T/51i+j6eG9c9r33X+j5f2X1juvrmcR2vub9SfFWe5wsqe+Mdnxufy3Qu/rmY97bHvUjWwyQqVeRdHefR2IXIPVh2O0Ak6t3/+T9aBiDf5icS01/LNkJScEQZUEUuTiYxRW5CRKpJQ/LhLhTlYhDWR4k2KikmkbpwjkGkaPGvNr7HpD8QgekYKEcoLiJgQjLkV7VmUT+yQb3Yx7nIRYf5cE9N1Pes0VUxoV52+zuEcpp0nNQ7SVBm92dRg20dpSA8E0bTdASjyjSCctZuAGHY/NWTDFpX2YgSBQ8HVatINzQbwEY4u25Vb4wAaVFG1XEef33c8NXao8V1LDh3qH6V3thAcypnW1sn8V4tmgKu6Q14ofweoDWpTcnm+l3CuuawusiHQbgGVMfi/ozlyuv56ZroXfo45fB9vZKhucuHnHG74gpSva7k5Ks9wKI8WIt0lJz8XjvpOV8b/85x6+ehz28v0SNuGW/Pmp4/BIF+239Iu9+6zWwuEUgEEoFEIBFIBBKBRCARSAQSgUQgEUgEfj8CP36H/WXQpfHcBl/iey7+t+veG59z+b4Lhud6W+vO9bm2e24fjxbP6ct5sctaznt9rNbEmkVcF5qsyrXe1H9dZGX6llPv45qcbbptUpY+atpwWNY930ln+yLNZcHGGC3qR8M63uTQSeTV4pdRw5tPtYJr8lyBt8Q+l/sF9uBehOSd5B8TvQUdW5OsJnOnP38w/fkX9V/J4V6cYBVfxnnvnEcYXJGAJiZFjerZnuYWZPfE+vZvtoocHo8jighcMnA8HDGJPI0y4Hh/j8P9H4yHPwgRvy1U5OAkcrg20jXQyGDVoUUOzuG5a5IFlFSw5Wx15TMphxoCSZg8du2qmt7bqNzQQYltw34POcJHJ0onPUQlwipAhGCo9yK/uLsDB+EmcligyK49q0b1TDGO01TpAiUKhmGHUQQ7SasxHo9NTzq3dIohNcZMjE8mWOXpPixFdbz/st8h1AMpX9m3Z7t/Mrk+STCIppOjc44iuifV9j0hZZd43myLXq6CTDtRT56Ts5/nj0Quzue9QD6PbK9ZlICJ+fkLZeNyWxKStzmmV0PAz0OXpnjxRTceW3lxkgxIBBKBROCvRCA3nQgkAolAIpAIJAKJQCKQCCQCiUAikAj8DgTW7we3O7pm2/r+zvX1XSU+z+Oz9jBeXpsHsHj+VGxZy1OPz9L0ftf1emdr3Tm/tf2nzlf7atvW2uNpO1qf5n1ih61023Z0fIWYLwkeCfJ4hEDsjsTuX5Gy/x7BPyN4FJEpohISkjA5a0KOESDZxIShJiBwEjGa8MeOkM9RRK+/bA0RepATSVBEpOdF5OWk3LYPuwEkG9kYym+SUwpMSjRa7g+aT7MsxKUWqCJHA+qnqr7E/VQTvcqlpagp5cR8+5UGZJGjdLJDMomEPirfqD6ouiYxq8lOibzgX31MEiZRocPj5PzyNy4YVUXkNZQH6qXFQpGKn9p6QrW/YkN5SNk0LxGA5wyUKPMcs81xDM2Vw/urajxKASkdoDK6L6F46WGRzifJk091rKThqz6cU2Cg/YcRciYJ40wS64Nk0ysR+tFz9fW5keS8D+hY9aTV7Se1p+7tHCKhT/szHt12Yex9XhovhKU6EUgEXouA/vrz3ytNXpsj4xKBRCAR+DsRyF0nAolAIpAIJAKJQCKQCCQCiUAi8MsQ8IuiX7alT9mO3893+ZSCP6yIsbnWsu2WKz5+NC1XXD7OxOupG2Gj5p7ZwvUk39n63Maes3/nvf2s3gJRIZoVdReog0hPvdUXfYlRBKK3MomQG0XEitFEJwgb2bbYu86/rriRuyIgTarq8VUmhYjEtA9B+BhFmvJE7C1eMlnnONItEf4a11/attFf2jpGuaGsctcwgdRMRGsVmev+pvGIyXMVmuRrc/vyVnuwXerTud/vMYiMHmXz17/KBBOm3sf9nz/497//VcgEl7WcAiHPqvLK33QqQhJlN0CgoWi/JQoskB7rw2uTnNYtSUnKjdY8HSMgJXyQs4+a8rKJ2sBxGlXWd8wrwF5d4EN9eu2phSTIWbzWog2j7mdR7yaIrSBXPlL4nndfLR/OlR/JB/1LZ8ZD9xK6//D4gvh6xt868g39vKD+T3KdnxJfXyMv2WnP/5KY9E0E3gOB/uw9N75HrcyRCCQCiUAikAjcikD6JQKJQCKQCCQCiUAikAgkAr8FgfU7F+9pu7Yu5TICfme9lcvef59ljc169/05W+vsu15/h7l76rLup/fvca3/qXPvo8t6D33vHtf6Pre+S9ddGnv+Pj72O6997PM1q7dV7ft6brylSlQRhHY08ekvYk3ykYQJVOg+UMRclAciErI5xIIoAGWDD2o6CyiCVOIvhxdLs/mrVpLwr36m8rp2beRdRVVCXdH0Ikmr9FWkZNUcCOkLYtghWJReOUT0VpGfzV4Jj0oBqlfnaJ+9iiyudUQU2W10M0KNqu0pWya0a7Vd9YKBoRSUCBTNIX1tegJ0nkmjTtvkoxkA2dyn7PYf1Rc8hw6P9lUe20zVQnuDerPYxKDcKWed8isL4e260Fpa0LUcR/ktQhJFvfZ4UjbtDzqKMAm1OimeJPofaC6z0gpt2TTRWRHWe+3RYifLet7X1klIWoOARmOksc3dQ5fm8bKLe4b3akyfCfXe7eL7RxIkvbxdXMOyjZCuSrbqJ+tQPcvWYJ1lq//qtdptLfT/ymh5Dv0sPpbmpcu5G+kkW5Hrdz79bJ+TL+7Zz+01+eL29Ejo/p/DTbrW9ySXK/J1/avvi8+2bV/XWVZOBBKBRCARSAQSgb8QgdxyIpAIJAKJQCKQCCQCPxKBa+//tu9Xtut17I/c/Ac1bVw+KPW3S+u9XpNzDdv/sV4sht7y9avZlS6zTka9oHwc01ZOZWmLT7qIk2n9uJx/JNpaTXi0rr2T9+QHiHv2Hi61qm2ZgzOH8iC6FeJU5vfGuj96b4yWR86ncUno3Ced7Iv6ydAwk/MjFy3MA1meBEghd9wqcj979njxXjgn5q+aKLr7nhtlftWpLcJiXvCcMAALrh+iqJTFL/O1Cd8okiA5fx3rX3msOck5i/xg0SpEtPrf0fW/3TsptuxKI3YNrG3Dbqf1AYf7+zYqBKFG/VXvTjavCcJk53g8wKQpGWAUPzdgGRQ3wj3BNdVLlV8VuWqSdme7SODY7VH2d7Mob4mAj6qeSHoKOq/nykMSJBc9UUL+0kMPpvO6x1DunXJO41FPrO6a7O6x/Wpr+Tk34ByzSAW0dcVBPRbF43TMPmh2tGMmOOe8/mFoSl2qEo3HEZN61xKkCWf9oKj+pL1Oh+P8hbPWDRM7SUg2X2oey1zTdlonY5s7Zjoqx5J/VkJmNoGPTW6rTqLcbS6f6hwaob6aTheSJ7y0fN0ZynFrpH7ARu0nRJj7vj0Je0muJ8G/S/ECVJ/ZuDNdkmdC0/yrECCu/4HssyCPRCARSAQSgUQgEUgEEoFE4K9FIDeeCCQCiUAikAj8TASots+J1M+er417NvEPd1jj8sO38mz7671em68Trf3W+ufnPfJ5z4/06F14dB2PW7FevJBJtCZef0dZ931rf9uY9Xo7d86tzmvrnxP7beUhZmu5Zf0QPc9uibnFZ872tdfwc9aITxaECDyS4vQmcYUVJtXImYSERhOTJiwjtD2TfwouJWSSj8jLowhT26VW/ATbBpFzZShtl1RcFYHrxdiJzlJavHVgaFBuqIfDofUDzZtEQVWNauIRPtQfXVeEqXwnEa+T6vtXGXcfRoDOKT90UWjrUWPTaXRPpOtWqMhJQvH2IalhFm97ch8iH73PqfVDZZmlxWifsONalENOCI0Wk8AW65pIX5UzChElEOF8AMN7oNa6Va+RKuMAABAASURBVLJDR1Ve1+3/drHXUrce26hteLT4P5DwiDkdSOdWTueVgIuhOWnryu18Xdo+FpuYaTtIVTWdmthPitljFWtds82W56/CtDlpDPekPtt6dfG21gL5RBRAMSs3bYmSeKJf+7zb3LUtQWAt1lk2hSrgx6bJxvROyzVCff6a1G+JfU297xHTd+3xTR05geVNSX5esLfc5Wu6/9rqX7PnrJoIJAKJQCKQCCQCiUAikAgkAt8UgWwrEUgEEoFEIBFIBD4KAXER5iA+Kv2b8vrL1qsJ/A7zqsMXGt3bWi600lx43vjs/h3WEmjiUUOeH4JAjId7lN0Ow52/ot23Ip24o+6fyVQWkWyyTAuhRcog8jB2e1CjTJjGCfv9HsNuwOF4xOH+0HSkfOUwiSitih8PRxHMozTL6R9UTYcy4CgSt8oPyhnDDkX5Qnq7HP8c0PhPPw9WKMZTk6Aw8aY67nsaR3iUuZ3kTBI7r8V25xRDCDlqiCZayN8ZJ03dn0a3rqK1SRWhPWBwX8NeMSKk1UcwVD4witBuv9paayVqBN8jgtfKLq2nSXVcb1b6PkQhxvGA8XgPj9PkL5DlJxfjV4QF6aag+myCzRGyW7o6goB6UqutJyzHZJyEdZUsqjaQbHnJeWxKXUjqOp8k4S+3o5Tmi35IT/KxrttuGdVnc+tjW8yXjpT/7liLis0OmyvJk6Zq82s5Gd4wcT7d+JszuH/LzQEvdnT2rfjZ2erW63NFnrOfi3mhzremywtDP8q977rl7715bIr3vPzOXF+PX+/A4+/EOHeVCCQCiUAikAgkAolAIpAIJAKJQCLwkxDIXhOBn46A37Gck5++r6/sf43nV/bxHWqvsdjOn+vvwd+vby3PRXyufd3RQ694xM58dEfbupfW6z5WPv6qsMnavp17n13Wtq7zuNav8lttM5/jL3qMA95Petbnxver+HWZwsRi9Ve5IjnF2MIkptshCYbIUZF8kwhdE4XFX/KSInhHTCI8Tb5ZbzJs2O+gCIe2X+HsX/NcRJZSZJ7JYYv9QjlbHntSj73yTCIhG5Ergrj5mbTs915+JNHyF/WjfK7pn5cyDHCPB/Vvd5BwLtdRWOvDY8upGqoGKrfjp/Eo/ndqYh/Hwv3UUTrZpgMmkbGTSNij9n/Ky+bUQqCATvIWkeiQjSDgfbR6mA/plVTqCn+hDK9tWUb3S1Kkr2tPiAKUXSCGkFdtEuq7x5GUDlryJNgehPIEqPsHgTUJo1H32KIgRMhGaspt5OO1fOSERwIIG5HkyqHp47P7P9a+y6oRv8o0qWWL11pqd2ji+SXx/qv2f8n+En0Vodzu40uCFt/5bs799vlieoehZ1yP/snQvcIi1Nj+Yr1Wbh3v+TXfF9h033zPnHEtL8jwsa5v6W+9Ic8/ttPvmf0t+L3Ljgz8WrZJ1SC6bG2ftM4yiUAikAgkAolAIpAIJAKJQCKQCCQCiUAi8PsR+DU7XL9n8Xy9Mb9jWa9zfhsCxvGc3Bb9G7wedl/1Tn+Wx2/L7dF36udsEau7KPJxTPf/RmMjUNXwaVz35j2t1x8xV+0nOK11Z2r2Xp/EybeFqu/2gl+jVC8+z+U3V9E4C/MWK2l8hriNVleV1qOWc4vuYys23iDbsO36hhQf6rLe77n5jcVjt99jFMFZly9CB5G8g8ncRhwqi4jMSYSmSa+qcZSfCVzzfDjZ5OdTxJiJTmM1HUSiimTFQrqV3SBSc1DIpHojSMI5JxGTw/4O/gJ4J8I4rNfdcz/TOKGqRvNT3RDJGv+5g5xB2ab/3jcicrffu3rL3YlNuBfnWerDTelCRvOVaR59VU0PaD4VjDZBlNJk988eu//8A1J65/UIzS1VkV5LH1FAWi/d6vQeTBTbUiIwCe/QGPL13uxaRGYPdzvsJOPxgOP9Af5aenL//sEoYbdH+atsR+FiMrKqvh08WjyfhN0ke5UU7cVi/XsIqd0o/6Nc2hO6PDK838J/v0ClTxk9t5wUTycUdsXPjjAmn3HehDcs42kM+VS3Cb28dGiXy15vsPihtLwhRQt9jxwt0aOL72GXR4bvsuj3xuMLerL7Wl4Q+qtc+731+DUbO/fcru9Mn39Nd1n170Ugd54IJAKJQCKQCCQCiUAikAgkAolAIpAI/A4E+rsVj79jR++5i9ty+f1Vl9sifo9XFTVjmSncy/vy8/VYHq3awhhezvA9La1xteZRw7c8jWuX3qD73Uq3vXTc5j4fv63m9YOnV5fkwesnzi7taqu/ZW+NVTR3aLLQAcfjqJ883QApD/f3uJcUEWgmMU3+2meSzcTYUTaPllGE5SRSFiKJS4R4wEDV3DrbrUcUh6OYjBTR7JFU2yLYJhHB0MgoiP0dikZZxPVREuqJwL16+/cIHiccdoHpf+8BkdXqFiSbhEcp6NqHEZP2Q842qi4kjIClNdMvpGro1N5A5Ra5aWLcBCo0h/dG+Vgco9F2Y3I8HGBxbZugHEWEd0jUFOzjPMbYc4vnFAbhXpTL66peW7zqm2SvInir9lGVDxqbbXUhiRLRhJwJdftaoIOkylMzoOXXPlqPymcfSzOuLtatxXt5It1fefq0jcrfRl9Wtb18V9H9fVE+Y9flBYHGweT6NoQkGo7OGcLX4vlarLPgzOH+u5wxf6TK/y3BWj6y1qXcX13/Ul8nfb83Hk/KV06cw/LK8J8Y9u3v708ENXtOBBKBn45A9p8IJAKJQCKQCCQCiUAikAgkAolAIpAInEFA75bPaH+Fyu9ELWc24113OWO+TeXcltu8P8vr9jru3XJ7xCd69rvj8RPLwvW28pn1f1+tQANVV5Faft5KCdz/+dNkGAbs9ntQUu7+wc6EpvwpYivKgEHkaxcTluXuDixDix1FilaTpgCG3W4mQQ/3WunUPRxFdp7IYanaKQJxPB4wqb4Yy6Y6XUhMAdRCHKPC8fXPAVUkNFQLIktDvYcJ0RIw+Vrudij7HUL7MJE6yneSVJPNqCDViMZaTRTfY/IXy5COobg7+KvcKEWpJ4nIZzcj0rOqT/sOwmN3t8ew34N0XHPwZf56t/U117FPkV8RFjvjFN6MbUBV7y2n8gLKUyFCeVzqB6qIxfF4VH9LDwBIipOeEM6D6wfJ5keyxeEdDpIPWTy/oY+HgNtmVW5dNG2nq3ZpiuVSfV8ky/LdBtLVnqYjz+ufej7WOGorjz1uWXVUtuM6tldZ64CuXY9YHduMXq/Mb56u6/b5m5O+Y4Le03p8x/Q/IpXv+S1ybjNr3Pr8nN/bdJe6e1vWjE4EEoFEIBFIBD4GgcyaCCQCiUAikAgkAolAIpAI/FYEPu7tz89H7Jb3Vx0/jz9/x8/vYMaE4mO847Wcj539If8HOe/5M7Udge/Wfe9rPV7r8dx9uqS7lmddb55XsRmWa1G2VV3OidRvOnvO25N8P88w4Vr8JepuD3/xexTRSAZIYhSBW0VKVhOZIkePhyMa9Cb7pDcp2UAQ8TaK0BVTiUkELhQbpUC0KY7jqB/RiigBTWCijiRMhEYpIKQXwYmqH30liygQHyrRAjpcUIRzlZKqO3mtKP+6aBO0pQSUDooG1YfJ3FYIFcf7f5VHpKn0VI6Qb5TSklbVnNSbfWdCGGAUmNiG/CE71FMTiIS1jsSkfbuXEGbjdFQNkdqyUb21OACT1kDF7Ku926a4ZrdNEtJV6+TnLSm19qCZty27ZhAvrTSeEeQsSg+UaEOAsgONSFe/VaJ00s56eqY4O1fl9Ni/aCVllVhnsd1CPuhJ2gR4XAugrbhRTXw6t/dibLuf9e8hbqGL8/WyGinxni02WbwHj010z9v4ygtJhATXDmNu2fpYZwk1b9na37r25i2+4U3WCVXztPT8nCwOwrCFe1xUj+53173H6BqW98j1ETncm+Ulue1vuRTTob9k/6763vel8VzfxsFyzvbuOhday7rAuabX9pwnAolAIpAIJAKJQCLwSQhkmUQgEUgEEoFEIBFIBH40Aufesax1P3pzn9D8+t2V5+uSxnG7tm4ra58fNu9bedT2FoeZZzC98CC1cQ9+z1/FCWlhp0dZYN4GZws89vvKlXu8Jh/eW8fn0nimgdbvRu9bZv1GPS9lNEdxTiCbxSRXkwkizFDFI1Xd7C64eh8v9H6xHyxHj1uW54alvXOmpuspGMBasBwt/uQkZZ9r+o1OdQ+QIjYP99jv9+2L391ugG+Av3CliMqxkbveEURKjo3YRRngL1rbDdNNo0iuST+QYyGG/+9/weOo7EW5DiKVJ5Fhzkmy5fYXwiYuY9hhOozSQURmVS8KAhHDAKoGogAkqPwk4WeGlA6aSyoAUjF+aCblUS9VfUBm2+pS1yPtpxwkQeVrNZTfY2h0EyaFRxHeteVxBgIgIgaMwgg6SNdTK6rTaqkp7UoW+wNBgvJxzqnniUAV4TwKC/+6aNehIqD+PEYpbc9KpcRQjgLqDyRULkvVHk3QTyLioRrO7Xwmwl2zCwFY7I/NUVTH9+OcbeP6sFRdY3OSBwugPqDD+/HX1ZYq/Jqv9E9O7WVyvieG5xXeE4S5PT1f79f6uthqzy9s7buWk22tvDInVelMnishZ03KAstZ47sqXeVWOVf4XOw5v9+l67t+za7eEvuaet8x5vtg0Ds5N35H5LKnRCARSAQSgUQgEUgEEoHfikDuKxFIBBKBRCAR+NkInHu3ck73s3f5Nd2vcXQH6/W5uX1+k5hDsfQ9Ue/NtwLpngraQV23ItW3Orf9XVp/VNOX6m316/pr2y36tc/5+Trjw/xhhid3GavjvB8fxazcT1NqthYtN2e3btQvXPYs58YXpvpA99Ah7mwCI3AU0Tv5q18RaBRRN7b1CFL0pnT2jVJEAk+ASL7JIoIzislKIESU7Y4V5d8jdvcT9qO4zPsjQj/PJlT9b9+abHXetifKLtIuBpGfymFyzjZSBtWf/DWx7Gi1VVfz+d8dHjFNR/jrZfcr79a7v26d1MOoPUDxqGy9u9ZR5GuFGtHC46i9VRHG03iEnOCDimlfAGtkqN6sxKS67o2kNWpHGbRvQn+CmJynjpjUp8VO3pN2ByiGJHzYVrTPNle8bUomN3+tfI/jnz/zF8WY/aE4khroELm6/zqvVWsQSe57ogTNvr64X6/76HkTxZWINvXFdgvJltdzC0mbW02v12IDOds9t7gPOq/wqFZs7FZ1mbR3Y9HXt451uQ9Q/DqGpHqPJrPPdOp77Ve197rkqJqvbZ8w/x4lfHPWcqmr7nPJ/hZ9z+3xLXk+KtZ9dfmoGr85b8fO44v36aCtvDiJArY5rq3lnmcikAgkAolAIpAIJAKJQCKQCCQC74dAZkoEEoFEIBFIBG5EgDf6/TY3v6vznv7G/XvvazEOf6F0CPrW21rPgzg9WKB5t73j2Moon0cNLz/FHcLSuLB4Eu+8XZ4Y14qbnNYBr5u3DieRpmLMYBKvpxlEyno+iWzrZJllIJKZAAAQAElEQVTJWwuLwhb8i/yOhyNI6r5IqTV2O+Buh9gPMBFKstkjFKd8zgvioZ42SxGH1ruW5yaX/4gQPfy5x3Q8qr1RPOek1IFhV7BTnf1+h/1uh/vDPfZ3d/PXy3f/YNj/I1+ihEhc5a4i/XbyPdwf2r9P7NEEJGUnKV85AeIVRxxFCFM5qwhi77U9a7KRRCz+EQMoKcMeQxm8FWC5BgnnHkWOxzCoh1DvtRG7ReSvbYPyk6qLuS50OM8w7DDs9hj2d62W1I9OkiADjDmn741lFP7VhCYJWPD4sM1Cyi4TSblRs8enfdby2IoWQ67i+tyjhCSqxM9HlVsTbA7pSV026luXjuyC8AwN3x5P4yPp6+82uuMul3vzc/GcXI6eLU+rPNXMnpeuL/W/lOcn6fuePb5v339HNuPW5WU7vvS8vyyL/jZQwKVc5/RyzzMRSAQSgUQgEUgEEoFEIBFIBBKBRCAReDcEMlEikAj8HQice8+01T2HRH+L5vE5359m32LR10/3Me++2/v41O97aXqfz43rrle+p1+ZvLZ/9XzV3zu1ss64ns/pfect8+rp1RFPtbPGtltk9va1e3sOl+3SFK+59IzzWDH/ae+ne26PV1LbbLni8mZTcL8XgTbBX+eWEggJRTCymDytsnkDAOlWqvyOImRHHEXkjuOE8SBiFjpkn0bpRdaOImSr7AoCRdKR1JRy0vZFVBYRo9WkszTWtjiRs1qe/KIU7EWGhnqBjioSdxI563H88y8Ohz9N4Py2T+pjUn71UBchqXzSuZa2sduJYBVxPCh3yNaMihVj66uW8pdfy+lR2sl5NbaT0YaqPUB9mXytUIzm/lXX7tU2i209b21R84UeFE/FNHvvoyh3yGpn9ys/eq3Rp3N6JO1TQWq04gZxrL+OPudKsuWyj+19XM/J2ce6JlorqE37xXEmfEnC/06zxesqhy6aAnouSCIk8KH7CovnzwgZIN1LNM+q56/VXeJJNv2lC0nFz7EkL7l9D/3pfwSE3pP5O7To7W+lp1XJPs3xL0XAz8A1+RBYtgVdZK3zusulh9f2dcy1+dbX6w+STJsIJAKJQCKQCCQCiUAikAgkAolAIpAIJAK/H4Hc4V+GwHPvnQzH9h3Wem37b5YtPuu9Ggevtz5eW/8D5Mk7e/W+1p3bQreLLMQjOef8Bbon/bkH7evUq9c3im+xpHFEHhVWoYnFSq0fnc1UgSc9SIdzh/XX5EyMarj0NuqM542qTSb1vs0/ibuqFvFi5sZOIt2tvNiNzZx1i8P//I9qijm1WaSY/33a+z9/8Oe//0UEsRdBPOwGQDboIIlikW4nKfLRiUmka5SimFDfVWvl1P5JoQqAcioiXy32ncfpoTbmw35tFjEPzimpIkVJgnrYTFSbxN3t9vo5mWBXcaqoupCuP9eeFDOJJAzVJRUraUl1iR6kuc+qi2NNXEJx7UYp1jll0skmKqGa8tYNqxL/Kml/AT0eDjgeD+pObjp3w25eK6BEYBD5PIocJ6n0isd8OIdFSkD1tImWfxTZfbi/F+E+NnEfJEFyDtTVezCZbiGlV60WL1s/SbYYkl0ll7m+c1q6gSScy3mhwzaLEmi1Onsdj4uanPM33ObpbNHcunkxX2PxnVdvv1L3vGchCZJ9+T1HPV/fszHAyHVBHn8lAv3+Pzd+HDjz308P+bfrS509RMwzx12S2WO+2mee5TUR+AgEMmcikAgkAolAIpAIJAKJQCKQCCQCiUAikAj8fgSe7vDSO6y1/mnU79f0/f/+nV7eod9Hdrns9XUW97ZUb7drtV7ULx9aIoWtRy0vnc3tfN1mUtxzo1zOn+vA8x5v057Jv1b1+duK3BYdpRTMhJ/KitCLKChlQJGYQDUB2AhK2cQctqwiskHKHxKNISKWIjlJgsHmU5cvZx02iSilfWUxIatBfqojcjlUx+surt98FN9qiwmvklB++1STZ2IUna+KdLaEerYcDkcoMaBarus9OL+/UjaZemgkrQhV96N8Jm3dG5aeTf4WBuIoAvluB9HTGELkN8zJ6mFzUg2TehhVy/mHYYDFc5LyFI8r8tZf3IZqUPhOiptc03bp7FS1Pja/Udyv6slnXmsuB+fb7fdwDgtJkJRl7mXU3p2z3RPF1pXYiZx9PbeE1vYhqXrahEf1YJ2FpFJVmKR2Xvfvvh2rJprNfmtpNtVt43KxXQWW1QsG3eNbvMlobiRBss19Iee5688yqWdL1aj92klC8lGcVJ97qr7xfRVGn9mpIbN8Zs2slQgkAolAIpAI/C4EcjeJQCKQCCQCiUAikAgkAolAIpAIJAKJQCLw+xH4ZTvk5+1HXN/pq8rPqyqSTcU+iv9w3i4qc/Z8zn426OXKOB6PjcAchgIxY4jdgEnkawRRSoAh4UwONrvnjQA9oMqPUTDd38P3aRSJN44Thv1Osoe/Jq4iGaGjEZay0XlVa1LdUXEmYaMUFOlCtapyyF0nXU41pjb6jnDWtisMkGYz/0jcH+6xU137QY7O5ZHOKedh55522HkUaWu9wlVXRK96mbQX1571xFFraJ9QAaUD6SsQii/7PUI5TJaKXlT22r72tZ5KSvrqBolJJG8UYdv1stnqOkMR0R7au3KqgDzQB1ThZvyaHA/wUdWLxfOinCHMPO86z9dCuhKUk02wHHFBT1L3vCBKwaA9GrOGI84f3qGlWSPaQF27aHrzeSKbb46YHUlXm+frKxmgZK27NjeGlms+72WbWzZy1+R11R4y9ifzdXkyKhH4WgQenuS5j/X60nz2zGsikAgkAolAIvA9EMguEoFEIBFIBBKBRCARSAQSgUQgEbiEwKX3W1v9pfjfo/eOf89utjvx7taytX/HtfmWLt+xv+d7WiPe5+ei3m+XD9l7zvX4YP38Wezv/oGJLwPRymviL1rFNbblJNLWX85OJkNn5gqTyMlRQhJV5OlBBGUdFagIUjoHN/JN29TchKMJXq2gYhLAc9JXtK9O3YPzQofndigiWdvv/DbFqjxNLzsWkpjwr3uucg3NiKpe5YpwbX+mDJUSkVsiICfU4wgq5zSOMijOehmi7BBRlLbCBLbJ19r24/4o2wC4V8nkr4j//ItJe44hRPzeSw4yy1c9aqJTc8yHVQKsLUjppSCpHtWv5pP3orWC4CNKAUpoSdUNRCkI9YblOGGgddV++7qPJKHgWaCjPpbq+2idRoIyAuQ8Yjmq7q2JeRnQRGusDpJSLxIEdMIHQ1OCpPBFu3W+DRZcOSbh0Pp3ro0fyVM+39uGpfqp6t9i9yoMq3J4Ti7+XkjIx2upnpyOtdjQR90gUP14bbHN4rnF81eJ+iQJhKN9I86JbOfUz+kU1k7q2kXTs+eSyxieFfX5pn2eLfoFSmN9TZ5racGpPXvn5s/F/+32c5itdVfxsePawetLsvbrD/+1ceu/Xuc8EUgEEoFEIBFIBBKBNyKQ4YlAIpAIJAKJQCKQCCQCfwEC19492fYcBJfec3X9c/Hf3X4LBt99D1f68xeR16SHmhxp0hUejU0Xr79OzIGchNG4GJLLGOJ5OMulFq9hIBtR0KTlDnAzKjna0R97j03x3EV94Zos8WuXRdXe9ff5e47u3bLOqbVv/1rV5r0vcVsiJgXDdF4eOfeg1SiMcUUCIkEnkWn+0nQyMSrClNLpHovYHCUHmBAOkWFgAHTyit1+j4P8DwXY/a//gCIj+e8B9TCikYdqvCjG3hb/+7ZRCqg/ELlEeD8TKB9NMYqcHfY7kGwyHo7SHWFyCph1CgM0Nyltf//bu7IAykFAFihpVcyIqt6mUfHqQ9p2mtCaROCSbF8nRxGx26IIsqCE6kPErKT490ELOMdAa+hGQXH+8rfsBk0dQ/jf+t3t9ii7Xdv3qJok0Y8SgT5vozex2J2y5beuGdH2PAkLL8kAyZM0Xxk8WkhqBXhuaQtfej6PFuns2SWWOJItt8xPTlqzxKqAV82XbJa2flRTGlssmsLjVqw/J72frc3xXef5VpotrG2zRxeSIPlId2nBEgjf06HcHHMp1036pWd3d1mI+Q80Xha84qBibhG5/dXnLRjZ568G6crmvwYbV71V3Pza1+uURCARSAQSgUQgEUgEEoFE4G0IZHQikAgkAolAIpAI/A0IrN8pXZv/DVic2+Mak3P2n65b7+/a/Nw+z/mf8/ts3bov116v+9z6tXT9reM6Fmd5D9x0vK6eU68jvX4v6Xm3+bre49Z229qRr5eoC0E6iMCMiMZzVhF/npNKrBMaKRvka5uFJHZ3d+hxUQImR4f90HRQDsc0KWXei8hlKEcT5Q3F2BAxE53jUYStyGiSjVCliLJBxBxsl0BHiLQNEa4ey7BDSCCiFmJTyQAUO/cXsI8FOkYRymUYMIoYnu1UGyKK1VOVwP3Kr0RRnES1QyIVJtknxXleW/8VlG2aJvjrVds1gdckRSQX+AjNPXaxr+tYPK+q2W3WkYS/Xl7HkdSW1Kt8yXlOziN0kLPNuRgBObc+oKPvVVNY/0hw+SDn/CbR3Zc9SXo4ietZvA8LGi4zHlX38OT43ITqWT4lNDpuydPzwTpL19vfEgQltpMBksryyrPlr2bSnyQg2XJ7rxby8fpJwFPFKzXqxw/1K6NbqFO8Nj7jEoFE4BUI+IduK69IkyGJQCKQCCQCiUAikAgkAolAIvATEcieE4FEIBFIBBKBGxDo745ucP2RLn1/ffyRm3hD033ffXxDqi8L5QdW7rj08QNLvSX1W9rrsR5f24NjzXu+Nn6JE3OmmclFJxSh5sEfvzZiTesigvV4NFE6ASI8YV8RbopCFWE7/v//Bfzrkvd71LsBR/lUiQlTj5b+RWsViVerckmUTClatTaGahFU+gpqXkW6mrw1iTke7tsXu6UUOO94v/zKZSqLiN1JAsWCUgAaNGruepN6DBG//jdtHWtCOUpBlAKGRISyR+iwv0loCxmgRGo0Mq1NdKkSnbYR7lekp/Z7PB6wEzFdRKRPwqgo93E8yhPwOkhYsD7kR9IO875Vj9R67bOZkwTJk7Yqhwn0QXt03yvDI7+T/sYJyWfjST7JZk2XJ8ZLCu0blkt26223eG4RaVslnpKu6NlvkKrHrQs0vy7XdmxULNd80vZyBPxXwC0yZ87r34HApSfi79h97jIRSAQSgUQgEUgEEoFEIBFIBBKBRCARSAS+GwKX3lVs9d+t79/czxr737jP9f76/C379Jtty1tyfGZs37NG/87fJp9Z/71qGfMu75XTeYRLZzuMjeYrjVYzD2LPj5R1zefqvAaFHrMen6tz3v72DM4bomPbr2+uowheE2xBWCfWspGSzUm6SWTbaB8pTDhWk54iXk1AVpGs4/G+fV07ieSVC+xPukmISIQOQ4s5J1Wr3VKTpyOo/CHiNAYRvMpLznFVJLDzux5psrXC81IGuL6KIErABG9RLESGuhfHqCD8Bav/reLxcMCkzSD6FAAAEABJREFUHl2DDLRY15c/LHZWfoq0jVIQymnVpPrTsmeqx5OvjSshCZLeHLD4uwcygJCsfCfVs4T8SykgZZduFFnseqNrat1DnMdCsqvURtXWjd3U5rbbWBfs5/mMFfkQZ/1rpaqnLs5Bns/rfVnsc5O457UYj7VcSuIY2dyThtefoX1Y9HzD4rlF82pZ9k0SJE94k/P69YWp0LVoeTr1s+K/BE8iw9r10lxu7VR4G/PycQhcugdd/3GVM/O3RcA/eGsB4P+dOcm3bTwbSwQSgUQgEUgEEoFEIBFIBBKBRCARSAQSgbcg8G1j1+8pzs2/beO/uLHtfdhutb9c9Li1/YT1en/rfr2fLmv9dt59PG5tP2Dd3+ef3gd2PH5A75/R4hof32JLq+tJl6Z4v0u/BR57VpfS3CqLpuL2dPWii5afera6asxf/VreqbjoSYImIjUzSTr5Vx2L+IJJMMyEF8lTuck2rY4ifweRrlGKOE8RkSI+i5rciZw9iHCtJugUR+WFRoWAyhm7aCNkryJ7TYIe7v/g+OcPDvcHjNKbIB2PIyy2H0Xe1oWIG9VflQ+HQXkKqvUiTbVAq7O0atI3SkGJgA/7zXbiqBztZ5BybvHqXzmqBDKQ0fJGFBTViaI62rdz2u58UGxVH22uCxWjoZ3KqiyeVjgmSgHsj6dHSG/bMOzgr5TLfo8QrtY99Z41JGWeZdbMV7oH7WdeLVf5LrNXDXXJR871SJ7Po9q+b1ujdV22thetQ3UtLwr6rs7aC87Jtl/9QG1Vz6zXWZ9xTXMikAh8CALbn9vt+kOKZtJviEC2lAgkAolAIpAIJAKJQCKQCCQCiUAikAgkAr8fgdft8Nz7ovWb3T5/Xfavj/L+LO6k72U9Wr+Vtb3Ptz4/Ze29d/kpPX9mn2ts+r1ej2/rZZ2pz59kPGPoqj4+iflQRa+6Ht9eMOJYcS/m9g9HmGiF1sNYcQxgEiGqoVUJkW8WL6qIT5O/OJGBFVUEabOJ1G3jQoFCxGC3wWSiBdpECbQvcsuAiOIQmNg2YTwpR0SApKSPbD7WmwRWc23tCznb5AwqFxUbJeQyATKRhNe9vklufxkMHVW1gArSdUIarbQ/+1i819p6BpyX6hc+2BIjFFekC5O2wsi+VfaqHFVx3svx/h5HkeItX6snh/Upv9abSHQ1DSxYWuccXUiCZIsk2ebkPGoh9wmuR7L5OE5KPJJmue3iXBYIz22Ec1vWeq8t1pn0NcZeW6w7KxTmaxFuOCfGxCKMBTrgGEDbnveKDzpIthreg4V8vP6gsm9P2x7Ct6fJDIlAIvBSBPjSgPRPBBKB34dA7igRSAQSgUQgEUgEEoFEIBFIBBKBRCARuILAb39/9J77e89cV27J60zPRP3k3p/Z2m83/xJ+Jfwrk/2Vq1gulFIw7AqiDIAI1AjNhwEHEZjmKCkisOwGDP/8B16bEBv2OwzDAJqYI0WlKlTr3W6vuIOIzz8I5SS5PBLyEcE8HkQ4K+/xcI+yV467O+wXiZjJW/c1iYR2/lKKWiQY83gUoToeD0tOtC9tJ62ryEOSTU8SIf8ojgmIHUVVvv1+33qeli+LSdnkCwvm2LLbwb9aGlqTBFsOYlJdDjv0w187H7QHf+nrXxft58I2KidJRCkYlMvi/TBCPYiYBmCCVMPprAbVJOdJA5BsgvUhXV+S7FP5heRhfTKsJ65hWes289aHdCRR1L/3Bh9aq4BnGtikLZYLyXb/l2WzlzKgSLruzaPxsbw50ZLAuSzLModEIBFIBF6PABXaRdPT6f9l2MrJmJNEIBFIBBKBX4VAbiYRSAQSgUQgEUgEEoFEIBH4KQhs31WcW/+UvfykPvu7I48/qe9be/W+utwa89P8zv2sWLfeR8fA41r/N8yNxTl5n71XsVC3yPtUu5blM2zncLxdFxwKivxDnGSIwIMJSpGoRXM/mnUc0X41t/ZSxwnHP/cY//svZEaAmGQ/Sk8SJklD8S0PiWEIBBU4HiFXODdYYIJxUo1JxipDvT+iKm+VzjIqJ0nYfxJZLLXiCyBfS0SRaRboqAuhWUXkjYcjpqN6Vjzlp2dBHkSdpiZQjio/jyFikuoBPuTvwTJpP3BOSW3FpdXY5tRc/dlO5YoSCNUhPUqUJyzCYTrVBEaRzY5pIntV7nmufERrkySmrveoNbH8qfJpfctfNu+hieYkZawI1SQJknLanIuu1bVJcfNQ1caDKPjR2v7Oa98mS1yb6xIgLNDRnpOlT8/bpqRXQl/nvXnGALoIV1jwzGEfS3db5u6vq94yOo9FTaLJJhlJkDxpST5anwzbie/ZLbKNE44Nv+fGbVxfUxOLhi89fZ8uSLX+o5vz8/oWudRfvy+X7Mbecsl+o76q92tyY5qvc1P/uCDe19c19hGVn7vh/aHx+BH1M2cikAgkAolAIpAIfDkC2UAikAgkAolAIpAIJALfCgG/q7gkvVG/p7gk3ee58VIN65+L/dvsW0y87vIbsPBe1vvYrrvN+q1023b087nVfYO1CZBHsu7Je1uvv27eOCTxE68dX935I2x0Dx9BooV/HbDlXAHru5yzW/ckv2usxD7XRK6Nf7nkoxZhuWR/L33r41KhZlSlK+MzOMR9+3p1FImnPD5FWpqErIfRK9z/+6d9mUuTi9KEdh1BXQmI4J1KoNwNCPUw/d//YvpzmMlO5SEJknr/X2FSt5pY1VppsNvdYb//B7v9HQ4igDvpah9FwV/gTiJzAWLyAyoSYTIZrJExgCIQLbYzCkiimMzeqZcSraYuaIdjNOESQ82bTXrf5EZEaF5FSE0id6MUe8yifUFrDjvEbg+TxrMBINkEOkaR3E2mGTepQBLQCR1RSvsV21GK0s1zRjRcRuEyCa9J9cMx8vfpUKqvJlJ4raERlFX+ba5LlY8GkCcPLx+LfOxnWRtICooVASw/f5lsCfVH8iGvbC1eOil18iGV+iEJStOl7UV7gkBucbKdOyflPR713AhDz9c+XltOOueznBRvm7gvyzqL1xbvA3r21rbPmLvuLfIZvWSNpwj0e/PUkpq/F4H+VHj8e1HInScCiUAikAgkAolAIvA3I5B7TwQSgUQgEUgEvhcCfkfxnLxHx8/VsP096vyGHMaii/fT5+vR+p8q231s131faz3FJ1CGLpr++LPvxeOP38wHbMC4PJbtiu2peLh+QBMtJXW1aPjC0x10ef82xNEROxGnmrTsJiLFCKKKlCwRGER8jseF1DTBF2pGowkyiCQe7ifgzxH3Ypqn/30H/DOgyg4dzWcZSwRIxUZpnJoJzEmEn2sNsplsnFTTMUUkrklDUv5L/CRiVtPWlxJ5CvtbvKD7Um6SOIo4ds9VZGydjlAQ5hixuUpJ6gLIz6TjCPcCkZAEAdkmkZnHw8Ovl65Ln0ok+5zD86kqVnElAqHaVXPHjho9L8KuDINiiPF4bMSva9kHOrwncsYlVDc0h8YmtqsPk58mYz26R6j8qPvRc7jOJVEKhShAk7VPy+860vt0bovn9nMvHl3DY9ef1tqvdU20VxXBSZy3ix28J4+XRHbXKxEoEfAc0tm997Sde/1eQlJwPIgaaKm9b0tbvO7yhigqtoumq9N3s8tK/W7TntvjuyX9RYmMS5dftK3cSiKQCCQCiUAikAgkAolAIpAIJAKJwOsRyMhEIBFIBH4YAre+3ep+Hn/YFr99u373++2bfEOD1/bn52krbyj1XUP7Fr9rf6/uq29sPb462dcEuvVe2XNLX3/W6Jr12s/J+zQSLY2IN0rEhMElQ9dGxEkXpSBKNDdfmp8mDHlKXweCImz3RcTvv/fgccLwzx4QseY9mAx1jEnMg0jVw//9v+hE50woTmApkBJRCkyY+lc4mxw1ARfqAT6cTKN1jWzU3KfXtU6NDHZNx5YSMjlAuQlMIoIbCSy/elSPO9WTXk5wvRhmktbrKCKoHa6FM7ivKpKzjiKL7//FePijWveo08EmDPI/miAWMxtRRKbvEOrZ925SvUmxR+1b6UDpSSIku+XfBY6hNH/K5v7RD/k4j6WohmO6XSlBBEgLQRIvOkL+TqKee1yJgGt57Xo7YRKlzLmVn1SMjA0Tje1sOdrs8kUYnDVab7GR2kcUQGMT6NA8pPO9aSPn+rJ8+MkSCD3T1L0RK/3h9R4X8D63gnanTtivzY+DX71ybktL8AH5W94ffDE2lraFm/Bpnj/y4n3eIpc2d0usfS7Ff3+9u78k37/77DARSAQSgUQgEUgEEoFEIBFIBBKBROA9EchcicBPQmD9PuNa32s/z6/5/lab932LXNr/tdh1zDU/29a+P2V+6eWp93NOvuO+zvW51T3Xd8fhOb+fYl/tn6v5G9q/hFAVG3JNZrbkdYV7TY89g+eWvv6c0RW7fFzFaKlN5LEAUwUjYELXo3AGdXEb9htNZIoYNCEqR5GhRxzHsX3dimmCIkWMVqDlMAmsKFqIIDGI9AzZohQoLeBf6eyvfuVjohQ+ZPcwSe/RtRzDIJqQip1sgte23f/7L+zXelBuWkJu3pcKmQC21PbFrmLVcxUp7JhRc1A554yg/kDxJnat0m48gFRCzYr3j1H1RpWTiMQsJRQi4ljz43SUfkIVllWYWKg9ee/odTxa/h97/6LeNpIla8MRmSTl6p49z77/q5z9f9NVlkgA/xsJgoJoUidLtiQnjIVcuXKdMgB5phEFmXzCT0ZJrxdkJIdib/6Gx56UfBGi5GNf2cs8t+yVUFv0Z8+2+ETiP1I7Y2EtY8R2lik5BUCRTMthU59eRp6D7Cv+y9q1cYw/Ylupo2O/i11g9qjk/sRH73NkD2tp9wNclOcvQu/vU/ksa2ryaJ5ZH065NfkPC7gzPNXcHlajM7zN+d7536bL35flT8KHveoxeeouPBabtWP88rN3nH6iIT9512TZRjZ6TRafPnYEOgIdgY5AR6Aj0BHoCPwxCPSNdgQ6Ah2BjkBH4EMgcP4+41pT8VvWoi+y2P6EcdnztfEpDK7FPdf+VP6PsX4i6niPvrzrW0Zheyi8AM+7/pOcY/Ex9tS6CMl5VfBorfPur72wvzDi8vXOtmmIiePYNrjoGZthvlzDZbHPXtevV7GnDnDPBAnKku98vJSZ0BZ3ae29ba32qt/n1jv9rJz/7BznT+QpGwjN/d1eghCN77iH1ITgW34w2w9rFvLDyvif//kfhfwbbm9VIXQNSxBhSRXi1HYjhKf//D2vMEeRICJDzNabnUK65qvYxV/4TIhN7N2d6qZimsnGEvKyuM1TQ27X+YJ/oYftdqfNdqPxcJjtXNNb2W01hbdNDJK/jESMuMsT5N725oa4rWZCc9AEQZw1U1Nl7oFUSswIEVmpIU8q9ANwaoLvCEmbf8O2sG72p2oVCL0NxTcqTFOcO4yflgM8ExcJFos548haxkhJvxGRw0W2G86lFIk5F050zUe7X6v4AUzG/YG9TS3WJnS0eoIAABAASURBVA+9xS8RGZMrYlvpJ5K1Jksu1kzNzW6nUmtbssnVtF9zWePyayo+XSX4qbwOh4fZk2ORhys/zBa3jD8s/rxhIu8iP5/tC2YAHy3yBbfXt/QWCCwPyGPjW9TpOToCHYGOQEegI9AR6Ah0BDoCHYHPgEDvsSPQEegIfDwEphe29FL/F6bv7l8CgfM3YVc3BcfycO0zPl/nu700f7jLzz673+HUXo+3/TTj1NT7SzMyfTiaqLXg8BPnOtNlfZ3cTCIMv+lM9XN5/1ZKfi3zBIscotAQfNwDxZZ5yNCQveNhaF/7Vsi/f//3fytfwaa1AyRwWs6vMR4hFWObGEeIzpC8yTdBIGY+UiO541NLUYjnCb8Jfy8EGs9J5jo6llrkAtloK/ZIvgzGTbHbhRZHpUbExzzDYd/I4AEyOcTtBiK4kbPkix/BKhDH4hiHg0Lktrz0MkCEk5UVUocopn/bKpU+0NNDtjKCyUT/A6OOR9mPqv/sVQ+TDhtrv7MOkMET8SpkZWz1yZOQgi3YleMeB/KNrBXsWRf+TTLJ3k5zUHdR6idfRhuMiM08eGdMWNbWc5tY/LL2g2TtaLTdiPqWZ+0PES7mPu8R/9Yra1mPtNhjvktDSUwW2IuuSXCPUC/5gk9C3kps0/a9qFgP5JFCU3texkc8XrtkAiMMl84J4yKo/fzFCCzYZ3x96R7ZEegIdAQ6Ah2BjkBHoCPQEegIdAQ6Ah2BjsDXR6DvsCPQEegI/JkI5N1p5NLup0fefV/y77YPhsDq/uUeR17aYWIiL417C//UXeQt8n3gHGW72WpXtu2r0uH2TvkadXdzIxaaXiBK89WuzU0NuQdJmf2EDN7c3CjjBCk4QpwKl0jlsiFuOByUn+UQd7VuNOI37A86kCNEnp0AybZqhSANs0qNiVyJkSAh93sdIHLv9netViXv4W6vPeRzJPlCSNsQoCHkqFmpJea2lbX0MZAn9W1qQvKNA3n3t/CUudPCnXhqi+kwjPR6gAA9qNLXAKGsLIgDH5eqUtllKS3ONoT2ViLvgIyWCrxgOYyqcoLUemD/E7PsnYGUk0b6LduNmpsuHOSjSY3gNuHbPKib0Z57ntj3jFesK6H34BWyvRxj2ipxqVlWX1oP9LbgY6dn2sPZnmukB6b3JzjcT35Sy30/T4FtzHPAntu+6cM2EM+96YVH8Im8MOxJd/tyP61W7t2TGc4dkm8tD9fXK4v+0OPnZnk+fy7D145eMF+PX3vHv3p3f8oT+Ktx7fU6Ah2BjkBHoCPQEegIdAQ6Ah2BjkBHoCPQEfj1CHz0inkPs8hzel18Xzo+J3f3+XMQePrN6nOfsN+L2XO6/L0dvk/1p+/fS+peQvG58Uvsc/3jt+5+0WP/qlIU8vA7RCi75VQjClEaCdpIT2CEsA0AE2OIzDFfvUJ8TcNBMJuyDVG60QRxahOcnJURvbjCHbplsotKrQopK1mpkZxtMTEIUZCigyb0EVLStmrdqJYioR/ubpVf3bzd7bTd7RSCU1kTNSAlHdINP5wlbGPrKXXJsdmpreMnijrFolPLtkotcuKlNtZa5W1Vxd4IPfLZRTa1ggWkrGG4C7bUCbFbS1EOImc8mFj8IQa1EZgTscmX0vCckLuDBGFcS1VBJvoRMbTY7NGnzLUck/KrqIcQpPiO5MOgAplv4pPDKtIw3UdVbnXzk5TCxGW0zYAfIyunM/2V2JDobYG46JE2zwUbCeac0WNbSaGDReb9sFH6iC3zYNbcA0SkTeZL6ttH7Og387biIkXEMVGaNbR2BrtIm+RSnOtJ0vtaTguLklxrWewXRpO7+GH+uCX/aV8xPCaF+LX84Ms6GCrCs6YHwt7BPPWuiV5ygGXKvCTkSV8f79WF0bE9meADOQSfyAdq6d1ayT4fk6cKPxabtbP40/Or6cGfM7cPNF39XOqS/oFa7a18PAR6Rx2BjkBHoCPQEegIdAQ6Ah2BjkBHoCPQEfgwCFx4UdN6y/uOppxd4v8SOQv/VNNg8Jg8sZmL74wey3e+9lT+D7K+PA7n7SzbeWCPcW3IfJG1HX0xXxtxedfzwXt4mngwpzKmcDRXBZevd2bT611lvsja/gydsAYpnNB0SeBoGs/TnBbn1fiMEm/iQm96TJ4q0n4+6Pspv3daL/62lW622m8ganYb1W83ujvstbm5kSFo0p9CckFSTZBNFVK0bCB1IWd5Uw8DRWfcjFKI17yR+GHltHzMcbg76ABh+s/f32Vsklus2zjJbppCDtfdDeTuFuK1qtSistmwXvCfJJnTurv9rj1k8LDfa7ibv1xObKkbCR+XoiYuEvNG0KZn9IkbZuy1kNvkk2TmEbVj0sie2gPW5vFZaiefZFfVspFrZVJku/2sBxPjOkCOb+h7oGZI8wnS0za+iDT7My+lyvzBIh1HY6O8lDm5MtZCDUTEAISm3AvyV+7FdrdTYd+NmMffxhdJnI7HBGlftlupxWs+8I1i08FKYkv+jKJmyMzTvBnpgPrntuPSafBJe1xJ/qseLlJEHBkjqDmTf5HMI+dzAWT6HEOWc9/jE5mO+sQ+Mn+t2FSkxmvjH48jt2YxY0SMD0VvcvhNsnzdJMEn8nV3eL+z7PM5ch/xUHtObHwuRz20fsxZun+OfMzue1cdgY7A70WgV+8IdAQ6Ah2BjkBHoCPQEegIdAQ6Ah8fgfV7j4/f7ft0uMbgMf1a9cdiXrJ2Lf/Hsi87eryrxStjPDOeS+wfQc77ujR/vM+vtDrvfr6q8RPiWM8XHfOF8/HVCwGtxhL12Hgp9qPZ1v3/+t7KGGISEjM81kKGhZQcG4FZNUAcDui2lS9OQ9bF7wDp6hpyLhuYGzckcam1kZMH8oqY+FYIzbrdhBtVIWaCMAvvVmtljn98Y0gaFwnSVLFlrjl/4kmsUkojfO2i7be/VCGqK8RmiFClAsTeFKGGjkcpVaWyF3JO1Mmej0uyi0TOZZ7edBjJFBJ40Hi3p+w4LxPLhDKe57kOrLUvbYtsszyzqhVCNnlrKfFq9on6qe2jLeumL0PkNifiSUL+Sc2XesG72c7XyJWYRmyjj8EMQ+bxTzzT+SS21cxY6SfCSrCIoLbTvu/fNmncerHv7XG0saO0nIw/cxZyRWT6ipQ596kv7uXV/PFdZLnfq/mEbbxA/E7knMB2Yrya+ycWbKsgor6eOuLzmDwV/6eu58cs8lH3n94iH7W/3tcVBHLTzuWK60XzeWzmFx27sSPQEegIdAT+PAT6jjsCHYGOQEegI9AR6Ah0BDoCHwiBvINd5AO11VsBgbxPWgumL3le2+PaHv1Lbv4LbCr3ZpFfuZ2l5npc11/bo6/Xfpl+LJS/Y4/qaUhP53JaRHlsjeUXnmX650663WuzH1UgMvOl6CZkbSPI1EhAm0YLJCDEZfviGnpU6IfDAa52kCAxG5nGGLvtRhaXTZ3jJY0WeoEYK0RPCmHruolRD45GykGAtvqjhtTY76XMIfNsEq0CJsjpEbHpD5/VUlNtiEU0a17Pr52um61CvOq4dvj+XSEKZStk8hZC2ewv8+mHnHMeyZxIRiRuIWuzz8hhGnQ47DWwkFy2lbHYKuRueSFuKayJPbY5vtmnOOLLoPhnFHFtDZ/Zt1kbltFsZ5gFn6PShok6IwTxsL/TASyD6RicVyHN8eySOgP+tdbW87IcEnsgZ+5/9PgtaxfH9BO5uLgy0tMIFiP3eVqZr6rsSYvECSI18c2W+VHswiO6UalVdlEpdZ5DvNvL/Tw6PzGkrymom2sEnYeTqHll0UmL7XUnmTUld0Rtdrou+efxdfl71MsRWO7uyyN7xOdAYLnD5+Nzuz+PW+bPje9+HYGOQEegI9AR6Ah8bQT67joCHYGOQEegI9AR6Ah8JATyUvhcPlJ/n6GX5d3PU+NL9nIp10vif49vnqTnVV7vb4mIba1nvpZlrY+/H4FL9yW2S53F/hy5FHvNtsoHbxJ+BGZH98/f/fo9oxKv63Kt0tvY09kiyXjfX/tVwtlDJEtNLq23hZ+6lHxBq0ojh1GCtSq1ajgM8JKjSi0ypBosprzdKcRwqbXxkKVW5ltVSN5AGBJwhIidIO9sa4t/CEJxeBhJbWU/G+JEztQIeTtB4NnGixOScNgfNOI/xE6OAlnqwq0kZkJGiMf0vP3rL5FULpVhjk9c+tDxiP8EqbhIaufXMrcNkKeNdot3YsjfbFlDj60mP2uGLBTEOM5KD7QaqzJfJKSobbmCW5ml1RYH82KjSCJ4RIQtholLcsaWkaniG2m5YzjKRFxwbGv0SBWZPzCEXN28gm1yTeAYgw1+KK0O44hEX4RpO5M70iZcCv3ZxIJH7BHbsn3qz7ZyZC1j21Ow4j4vtmVPbf384iJFuE/iyL4iqPOZtVn78XphbR3rYnolP5Ejz+XIMzVRZwJDTJrAJ/q0ssX+QMBYyIQ0TFkMwT9yE04k7VFvDzh6G/F79Wl+osiT/C0X+g/jq5N/0sDlYV3G37GNdl+4N9Re2sjI9IqxrfTLp0Egd3Mtafx8Hts1WftGj1/GRTLv0hHoCHQEOgIdgY5AR6Aj8Mch0DfcEegIdAQ6Ah2BD4UAL7g+VD+fuZnlnc+18TV7e8tcr6n/3jHn+0u9c9vZPO/yz0zhQhL5W6V9KcnP07Xxtzb3XsXPb0TqrG2ZH2XhNNrNWvss+tHvRcMxNs9Ey5vgo63NV/pSv434cau0Fkxvfz5RoPWy6rE1sJr/sL6sNceHl7ZEvR+ev4dupRGekHVhMEJwHSDJQupWyM5bCF1928g3G+n2Tv77TtPtXnW7bTLtB+wHTXcHOOJJdxBpdxoVgmw/HuRGDlMw5BkkYiluGBdbG9ZcZnIODwmbOErBx2J9o2m/l9BtLpJC6G2+fdNwe6t8tRvJ17OuG6lULYejUDNDJATkxENhG3L5oHwlOtFP1oStjatLiMHgUlxO1tRp/WCxTZijHUXydqNKH8HvAG7BXxwmh4tViNEi4qCf1EBray73tWL7wbcZJUOuNkku9mBblmRbllQZk6nWKiOysYrBqqU0KRWPYuXZ0JXDZp0eg9sii6ttFXJFtDri17DNfcOeeYj8H/7tYdYunSHQDzx/kUvrF21mLxH2o0j0SPRjgG2VUptIMx7icC3KM1qCKT6YnjwbZvcplHTNpucf3fOTI5D7v8hqK4tpGVdLX0jN32zn8oW217aS/TXleDmfH81Xh3P/8/nVwL7QEegIdAQ6Ah2BjkBHoCPQEegIfDEE+nY6Ah2BjsDHQmB5a5XxY3XWuzlHIO+TFjlf+wLzEF0PtpG93hvMOuwEr94nRFdFv+3Iz9Bz5Lc1+M6Fp/v8DYbV/H7lzbVWiqzzs4FyOs/rZ77IyemdlfvudHpideVIb8elFsY849EUrvZeTsYzJQHX5N61hEwVhK4rhCsEbpb2kL17SNaQpKbZfFE6QcyFYBuPPvE78IM4QhBP26qRHmZrAAAQAElEQVTNKN3AB2fEPH+wCAk75cviOKM3O0RbiMGYhsMBDpTNQSaiSKzZZrCUfiA4x4HEklw827HV3U6bv75pc3PT7BOE63B3pxzJvUiIPYI0UXsizioq1LKt07HshzZgRzFbI3tNDiboENkuqMRAiAqx0bFEz9ehosX8W8FjW5OyOpH3JNTXcuDT1OSInpGeCmNkwpY8LXccmWcQ6yGyxT4i2U+zZ5215s99jM3ky7z5ZB2jna5EGqvI7f608WhP3YhtLUeI2PQSWWzno23ZPpltz3P6DNbZU/o9OZwr4CQkNWyrxdB/i3PRk0exFAnGkegR9AlJfPYViZ78Nvd4HOYvgA88tEe/rDdJ/Fqacb7kGRbPyjLO1p+4russOv3ZnnH8idSvCc2+1vKaHL80hnuR+/Fbaqb2U4XjE7n3+wJaNrTIF9hO30JHoCPQEegIdAQ6Ah2BjkBHoCPQEegIdATeHoGesSPwwREw/UUY+vmBEfii9+ipL6qyvsgHvjt/bmu/+7mk/kd/Pf1T/bE/LfJzT1mpu60EEdsYZUinCgmV1Nu60U3davoOsbqHBN1tpG87TbXimu4lhzi73TPCgG6r/G2rRs5CRBbIu+QpmyJvNvhMGiFzI65V82GVWjVCwo3JpaSecwuCLgSubfjBOTZfk+bfpA3ZO0JSj/u9TsReLcqXyXaqSpWaAz4TuTcQxnWzJSWEM3VsyyYvxGNI6PRsek7ew90tsVvhIUNE0lI7bSwuR52RtZH45e+hkI14yPhk76JOeiu10uOoEUI0wWMI2ZbL2tP/AWFRIp+wl6PMftJIDblFahwPOuzvNBz2in0AozHsFzH5ddsT9gk9CEYSlR4Wsd1SmYXUyUhzzC6ftZT2JfaGPdjNG/fpgYQkjqRG8Iro6JuxzfX8I31FZDB+fpgUnMrc43PCTH77sv+U55SfiRGJnr0lZ7zPJfZnywv6e3bON3Y831/mb1ziU6cLHufy8TaUn/7nyEs6X+d7Km7t+5i+zrP4rW2/Ql/qZnysXtafkufEP5XjPdYf66uvdQQ6Ah2BjkBHoCPQEegIdAQ6Ah2BjkBHoCPw9gh89Iwf/+3WR0fw5/u79g5onXl9n9b2z64/ta/1+qJ/rD3DkMDKPH39WF2/vJvL6C/WjC/P+fMRqbvIz2d7nwz5+V4yR19ksT02Lntbj5f8l5wZL63PtgLDpxEiURwbSNAQdtubG4WnHIdBgiQLgRry9QAhBtPGCeELoZkWBEmIkxJ3yK+ChtCchoOqWYV8nfIFMATiBEEH5ar8OuCJ2BQoIcQoNCGNIGUUxwh5mrqpP+K7SMja6HULoQzha+JtQ4gO7IGeiJ2IHSHwJuoVfEqpUvYBDonFRTLkImLWyoZ1WhUyUj8y0L/JLZsTX/kUgyJlLg7WJ5byb7W6WtlP8exvRrNo6qan9COOif0wqBBrW7bFRe1Ad0l8mykYYRJgig2q1qoNRHyl52JME/tmn0Lf7CCt44yeeSR/BR0zybYmsOFvJk3sc5HMI9b8Z/FZbDi3FDbrSJusLgVbLUUF4XK/Qo0l9t54XUueyMkj+4qcDEeleFaWtewpMlvvr7XIEVu2mz17bgoXe7bZ84jpwWkTj8RoH324l22ekXsrxEeJ/kDiuEh6jmSecS2xRbKHtZD3Qb7zeWI+g+Q+XZEJ+8TPw1rUsGVj5yOmi2duTeTi4hsbl57WaS/Z1uvpLbK2vaE+8XN2WUZ+/PJ34tLg+fiaJpLjuXHxfUyu5EnIlaX3M58XvXbD4ndN1t29Jv5a3p+1r/vq+m9HoDfQEegIdAQ6Ah2BjkBHoCPQEegIdAQ6Ah2BjsAXQiDvgC6IFttTWz1/77P2T471/APreXf+mDxo/XxfmZ/Lg4CPOzH37zH5RZ1PcAqPydu2kXu1zsh84S3W5ugnOz6nn4m1HifJcDCPiR4ciT8aokbgGPSDcG/ARZGlj/NRCT7m+pkBfqPVaSPv45dRB7Iip2eE6emk9nk/p/nJ6XGFFEruS16nXFZphIuk/d2dxv1BAyRufgV0fmYLpF6pVSPEb3LVgBJyFeBiqxDGQDmnCBHB5m5vb+XdTTyFCcED+3azVchfQTanVkgLyrazQIhtIDX31G+GXObgaEofIT23ENM2OzPkHBXso85YNxtSDyq1Kn0lMA/+SD2MEjVsx9xkykOBZheunNQrrO+okS+C8/Vx8MDMYuLupdnYFptjTaR2G0Mwh7QWANey0WYLDqUqfpabz0TwBB4h00Osp1aI7dji14Q+mnMp8naj6YiLbR0g2A+HvfL174Y9B5vEJMcQwp38LZZL1pwcYJvqkVZ/5YNb6yxryVOosehZiyQmY2St21arwagI+0oOjGpzHY+zekfrgyHEu1we2Nok9ynSJlx49rg+fvKMtq/DeW7X/T4IKuwy8sA4T2zT/r3E6lyQjNbqD/faEWz6QXR/LH0v4/3KD9oqOxmvz34I/GQG0++5YPqQ59LnpeYeW7vk/7lt7S8+tpCR4c3PoPnmSV+QMPUXeUHYyXWJzXgydqUj0BHoCKhD0BHoCHQEOgIdgY5AR6Aj0BHoCHQEOgJfCYG8+3mOvGbP67yvif+oMef7Ws/P9Y+6h6f7+swej9+F9Wp26QvchbBFHq7Fcln0rMN4+ZhZbRSHj8Lw4DQezxPhqZ8+TIZFUJ88F9/HxieTPOLwMG+BNVVIvApRWSAKI/mVvxNEVSPPIO9CIkYvtSi6ffyalDKxh/gM+bj965sKNkEmG/BqKar4KsQgpFwjB120gQw29cwojiFr+NlE1Y0KxFzymdE2Ho+ckIPpYYAkDfk6ZQ7pm/4T3yKxtTEX8o0aaWWirUEjayP+GBQSOS4T8xDcE3vXGc8R28R+sl5KES22HIkhdcKbjPhM5BEJasUvjujxGfJFcrwyoUZypvfYQ+6Knpo7OYSY+LjHz6lZqyrYRV/bXdqMS5qe95deJ4hhjPcny0F1iVf6QEZqpUYcM14SO5EiZB5PPolFkoPFOChr4mg29ol68RxZaz5nq82eNURg0pYzRjJZxuiR+DGGHG/dAYiNBpi2aYvnFp/WF8+3Ivi/60nt1Mn+Jp7zB7V/Rf2Xbo5ng8c0j+0sL43/E/zXGL35ftfJF/3Ni/xcQqevaymyFrm2/kx7Ukx+pnN3ez4CDVjc1yPTfnYEOgIdgY7AeyLQc3cEOgIdgY5AR6Aj0BHoCHQEOgJ/FALr9y6L/kcB8OhmZ0R4T4/XrKP085Mh8BHe2z7x9LTlS322BfBeRtS3Oz9cpjJCDk4QUQXyd4SYNARZYCkQZpFGBskaINumwgoEpEJA/usvNTKLLU2s1ZsbHb5/V8k6ttNJHiWOcSL3BEmYL4EnYsb9vrnZ5EWLbX/7HU2q241CAk/EhBjd43tLftuiMOeokGr5dc+b7ValFlX20IKPlyn7op+JmgRIiWVDjVcgzQhhmtucPMk/0VN8LWt9DIeDBuqPjBSnVlXwOhzuFLIxNmeP5C6M7a8vcg35Uhefsq2UT79D63Fzs9Mm+4MoZxNyKZSb5BArHqWjjGPqHuDoR+InsuOD72Qr9+PA/Zo0H5iIFxILOSC5S7VCHs/51Q5zjQS3EdKcxGoSu7OCsjptk9Mrix7MbXbLPZqOYuOLrtVhY1vNr6pgd75WiI2c29vc4AbOJz33mYnt1qOLmb3deZ8tGL9McvcAmmbWcUwvnmufx/SLwa82Zn9reXWiLxwYfM63d+0Onfs9Pn9Jlmu+a/vj1R5fXedZ649FPddvybH2X/RlLWOQXiTzLj+HwILx+fhzWXt0R6Aj0BHoCHQEOgJPIdDXOwIdgY5AR6Aj0BHoCHQE/hwEzt+7LPPXIvCZ340te78f83480tBYtpaxGXK5982sy69HYH0Hol/uIDdtkcseiX1c8iQ87jFzKev8a/+1/Zq+9JgxPuv4RY/9o8jSU8a366mEyAxJCGOmCcJ0SZ0yIUYjE0RjiOFxCLGIBwTfGDIWdQPpGvLv7u+/mVmlVO7N8QaesCVbSDnIS2Gb8mUsOQoEHSsyo3LYKnUD0al2lBridFJ+9fPNX//St7/+Yj0fLc+kaHxLpR5xCbAtE+/NVvkVzqkV+wgxOELeps/RtEfPniAuWcxXpsaxmKuLbGOVSq1Ndylt7mKVii3722ALuYqNbGpD65p9T4MmRGZnyNQIykkmpFi4g+FA//Q0gUHI7VpYZKmQqBR04hJfUiN6chMbwte1qKR/1lLYnvcxEU9yrmhHAnlKbWSkXvSJejaJ8LKtUkrbozgm+rF9mmN6oGe+SPIsesaRvBltZ5B4XhqxnTlrNvbIvPrsa1nHuNzHRUcmnqOBvoNDpOnUbnGs3we8hwbO7b4w5h5dk8VnGRe/paX8zEUKGK2F+6ZI4i7KkqCPvwUBbpcek1c1xbP04F4nydqW+SJr+7m++PxMg9dykpu/O7leOB+Jad5LP23CZe3PdDmv5l8c+vg6BNZ4R0+WjItk3qUj0BHoCHQEOgIdgY5AR+DNEOiJOgIdgY5AR6Aj0BH4AxFY3rMsYyBY9IyZL7K8K7s2Ln6fdcx+z4R341OEd6BZWXYWPXLiN1h/qC+eH2jMO8zH5AO1+tpWck8ir41/PC6ZEZ6HcGE/yMVg/H94NmLDOcP6fmD68WxOmM9HTBdPfjbXOZt+0fFHY/O9FH+0/RihEwY/7FGvPsqw37evWzPmq9tsPdkaObiFjN1V6dtW27pVud2rhKyCXCu16u7uVoJEjP/ur2/a7LbaQE5mHmlEodGQEbIuwgxucNQAMTjEjhzg9m4hKbXbSBCbUKRwX7lKtpUf9sPtrQ53e+zTLMSzwEnH+NgQw5CB+ap4OsRvUCOBS5FtlVJVNxuZP4W5OGxmlly4iIM9kR1Fyle/pUJAk7O2L4w3ErmaUHLaH1S3G9WQwTykWUqfLZiLXeQmTLhhNiN+XNtZagWvXdM1B0u1qLB/NkgqirBa6K0UFEtG30Nw7sEqt6HYCvkau5aj1ZhjQ9iP+Jf0uKwz2paT1JYimg+b+ay2q22WZ2mG4yX3dQ+hnn/vOeOGvdhuq/Y8tkkumUeiL/dsGWM7ik3cBbvM5iMhQyNH/wymbu6p2CNAtF5P/nH4QFKKZXvu8Sf6yp1d5CfS9NCPjED7GV43mDu+zKNHlvm10Sw8Jbi8+FznvBL8Q//xW8dFj+2SZG2RS+vd9vMInD8/5/Ofr9AzdAQ6Ah2BjkBHoCPQEegIdAT+dAT6/jsCHYGOQEfgT0fg/H3L+Xx5//XU+DVxfIDGAsF6q3m/uMja/kF063l/Pki7X7CNPEGLLNszyrlgungusRkvOmA8z7Wes/zoufZ9TL+WJH0tcs3nefZSdzsZgq3UChF8UIi0CXZxhPickHxVGTJ0Gka5VNnWNKx+dTNzEy984TmlUhSC8FSe9dhsy3YzJ1ekHEbVYdLuIO0GaXuYGsFsiMCBeiRqMenDGLNi+wAAEABJREFUNmmK1sfd9+8aDgTiz6Im+s4XtaaHyHQkBgt9N2IXAjH7OtBr/kuTTYXARdLvlMTYx+Sjlm2Nicc+QV4rNVif99m8JT/sp+XBL6RkoYcKpo4PcSO9RcQR0vaQX/+ML9P5nKFRcg74rpd0PJJrQ970GIyy34ncDfejzzzMyUotstHHWBkzrCVFItjseT17YNrioq9lsdtWLUVbiPGQvzjrOUdyibix9XzEkMAQ2Tb1Y2f+w8l9G1gLbhExnwXPpHGRijmtdqAzaWq7NDzjKFq1DC5tPX565yP4mpoIxedi0VM7MltedvXL3Lv3h0Dg+U3kvw56vnf37Ah0BDoCHYGOQEegI9AR6Ah0BDoCHYGOQEfg4yDQO+kIdAQ6Ah2BJxDor7efAKgvP4FAnqBFnnC9uLzEZrzo8EGMP98fzJlkiKg51UyShVQMSWe7EbOb/N7kXdXhBoF8y5efjVAVURBcuOnu9lb7fBEMUReiDzNcKV7MUWRbIXUP+7022402m+SadMBx2hb5ZgsLvJW3OxVkAzFdalWBrEs+cWR0sWLbbDba7raKTRzjYa8aQjK21HRp9egAfnS+Clt2SNdEiLZGmVVjyL/ne9jfamR/U36FM/YJXYzNmUub0y8q56S7f/5p+z4cDtQaVOhts9lCHI+sczJPr2incySecszpKfnxyafd+Vp5AJuJ9ZTMwObwk0YIzOi1FGVtjhe9S1gYpyZqh7kuItmzh64cqbfIuYudPLPVfqjbVqEfI1of2K/la27cG/s+l5z+pGK35RdfgmGCglGt0aTos/bgOkLkD/l6mvs15T8wOPql3weOj00SE3nM59Lasr9lzI08yaWAh7aJaYShn18agfwcLLLeaO7+Imv7NX3xzXjN5zX25Fsk8YueMfO3kksYvFXu35Hnd9XMfVnksR4Wn/cYH6vb1zoCHYGOQEegI9AR6Ah0BDoCHYGOQEegI/CVEOh7+XMQuPYO5bkIXIs/tz833+fxW976ZdTp/fiy78+zjz+p0+XuXBt/LRZ5cs7lJR2cx2Z+KX6920vrj9nWsS/R1znT1yJr+8v0kl+tLEiptFFKRQ0lOmnkhy8fog2boj3E2RTS6zCqQPh9+z//LYdso/7++602ELYhKLe7nUSO+JZalS9hjb8iduvMLhLzxNuWOIfDoIEaYyPm9hJkLixqOmCgE2onj2uhzIRdjXAdiRM5JkjACcY05HKzScqvgi74y8QwP9C7IYi39Jp/IldsboKMDCErTdpuN0mFTNSE0A0J7IlwGiSeBU30kTpT4gZiNjviblQMbi0fjvgUEUM/ouZ0mEhvfLDiQ0pyohd8qBvyd8zekSlz4pyeqcG2pEJumxyc5A6BWVyYSLblJQ9lEn6SsZC6xmkW5bBa/9SYyD8iyzyr0TNeE3uOz7q5h6rkzyT5jqLYY0NaPuwUpd80iHE5ydVUepDMuppM7DFy2kdAcKHURgUsyhKHu7KWcRFiFzUkcPIsknxW4Y/BRfe10l+mjK1f9Itn8UMzHH8rzz3VVTmGkFuRTDOehCTJG8naWlykSLA5l9RTP34rAnmcH5NXNXf2jD2470mYghnPJXGLrNeu+a99rulLvmVc+eUvsdW0/TCt5z88n8mxdoge22MSny5vg8D5cxDcL2WO31vLpTp/oK1vuSPQEegIdAQ6Ah2BjkBHoCPQEegIdAQ6Ah2BL4jA2XuUBzvM+5dzeeDA5Dz+fI7LLzjDSTwqvMvOe/PHpL37xu/hSPPZ0vodZ94bRmLLWhMuicX9dMZnkZPxz1QWfuPa+HlROf58LPf5fFw2Fv7oJDwr0UPMnATHxDI8fabmmdcpD1zND/pw5nycpt4iR9MPQ96hv0jWGVZ9suXr/NPM1z32s1k2kLYjRKoh8yL5IS3Lr0WmjpEwZvlLIOrt7XeNt7e888fCD2Zsiakhq9qmp7jrADEccnkg97A/tO7t5t1ixY2qm6qCLQ/v/vaufUHcvsxs3rjlK030UiFxqXXgBhyKdAC4abeRv+1UbrY6DAOENY6cyXmgHt3x1wj1JoxoW8jf8XYPt3zQsB/SMgumjUGm9wJxaVsbCOL8WuwQxXWzlVmL4EwMWenBsrI2UtfsuahgKRIE5ACJPUBg52verBMkkSM3KXHzHC02PTxK2WCwSkFcFVxG8POpD2tTN0hVsZUba1shcpk03ENuW6Kf+arsH+xiuRe1o0B6N6m1zW3LdtOTe8pemSf/RI5IFjPP3sZ8scx9jO0k+J30lbLEtj7JmXEiNnnyq7qjxz3VI9EXGSHHQ3wfgisxi/3BSK9tnjHCJHkuCvuNHRfaGJtEf45kH/MWrfwR18dF98cceD+/qpmV5whu/fzlCDznzsTnZY0lYpFELvp6jP1c1uuLfu7z0vmS53x8Tp51TPzP5+e29fq5Ht8ub4vAGuO3zdyzdQQ6ApcR6NaOQEegI9AR6Ah0BDoCHYGOQEegI9AR+NMQWL9/Odc/Jxbnuzif/7ircw/zFn0WoS1iaTXT8Ti3Zn5c+sDDZ2wtyJ7LW+zjPOePc3PfnyPCT8fDjIugns7FlvFkvKBkfZELy882LTnW47ODn+F4nnc9v6ZfT1vkwirEJmTmCHkZwtC2NpuNQgTvsYW3Suqg/a//+3/xl+4geAsGmxUcKv5KMASdi9sXvRsIxlqLIsKvQvg2HZ/MR8jNCdJ0g/3bv/6tWipm8uELK9f05ErazMswaTdam/3YZPrnViU6hN7WdENc+E6XogqRS4JGjqbGCJkc8q7QW62WEYUoxG4zJ35KX6xPYBE9/smRMTbbSi8hLUdIScvMqYg9NQskc4WgXSQ26EWJdRBOKHoR4KhgG6k/HfMUuRG4zQlS2Ta+bv0LjAjQSH9YNdJzephiR0wLyTVwH1BJYSStTcTMQjItR/aTXOlj4h4kV5uXZF/ixhabmJG8kcRFbMueJfOIfZyDXWIitoVjE9uo9EWu+IvDtkph54y2U1g4zbLyK6zVUvTDYWyR9ULmta4t9zp4D2B4bxDlShNdOdJrROAcF9v4W7kfTWJ8IPMdYDNYozO86Zmca3nT5D3ZTyLwNnfGz+ziuX7PTPdcN/5+eq7rud/b4HOetc8/DwLrJ2DRP0/3vdOOQEegI/BCBLp7R6Aj0BHoCHQEOgIdgY5AR6Aj0BG4gMBz34k81+9CibcwvVt5EvPu/73en5N95kbAYNFR3/Bcsq7HN0z/h6dao7roP0CS99OLnC0uMevxzIVp3qtHUN/mXGVZKq9Mr1Fbmp/vEfaLHzV+4PLrk12sw2Gvu/2t4Flnoos1G+KOJlNu/P5dZbfT7ts3bUJ4hvjFB2c85tOOpzRCmh1CMIZ0i8+8rEaooY+xM9qzP+rpbD6Yy2ar27tb5QvQut1IkHsj/nfDXvVmp5Ef59GEVUg/+s99H2FED/s7DfsDbWVRCkFdt5W5ZKKkQQX/Qi7loD9Omp40pS9jxLC/u4NwHagSxKWlLxvoits8/uNwaL92Wsl3lOk4EkW8ZPyVvJqPWqo2dUv+g2zLmJ19RCtFBWw37H/gnlCINJMG8Kz4NOwrPSQOqfhWiHRhk4vEOZkQcs4n+4IAnfX7q23ZsyhxRi9Fp3yZIxtqFuz2vOdksK3YtDps4o9yMoNj9GBnz/HRY2uCrY1XLiGfQ9wGi1rY2LmfZ8MImZ7nJF9f68Je42UfnTN5hthu+PzgyrOtyGkhz8dReP4am+/T4hsox9x5kt4l/xu0+AenWO5OgyD3fZFmOL8s3pfGc9/nzM/zPCfmtT7LxjI+P8fSYYs4Pb+L9drYvPvlSyDQ7/GXuI19Ex2BjkBHoCPwAgS6a0egI9AR6Ah0BDoCHYH3RuDa/9Y+t793H181/zmOl+Yv3fs6x2Oxz/V7LMfbrOUNYOTHbOseH9PXkbMf7IAWWa+u9dlz5jYe0y/FNFuaXqQZXna5XBN+hXfz7cr7zQlpHMDLUn8o70v7fIsGL+W9ZFvXWtbXtsv6cmPX49mzwr3J/YmcrZylTI4z06unyw4Y3yRtkizy6qZCE0q2FTLWturNTcPEkFv729v2DG93u0Y8hnwMKTn8/Tc+bCQnZGkj80LyHSXzWiDqmG9C2mo+pqNv1vNrmknS6tKAbv/+T9MN4SkTm5DkH/Irmo1LpCgEnyFSQ0CPrCWHQ3yiuxZN1K21tr4zhqwOgThBDoYUjoRQneJPnpL+IG8nCMNxGDVhb6XpNWMlZ8jQst3RVkGsQo8uRetjYq+lQlAfjWSae8ZvBMuB+iFkxVzU5e8KKXbqVfLFFpKz2cmVtcZTy43LnIYJbpd92VLW6fWw3ytxwXU4HJR4IFPqRALCyL5cLVNzig5WNnNkIk8kLduWjntO/uRUkqVfHPIl+Mh6ajBt5zrWtmw3+4ML8YmLbRkTN65qZ+0psclN/w/8Mo/Q12Iv+NWyujdZXxZdgIs84B6Ti1vP9v0Y+3Mke4gouSIJMn/9RwAO7XTN0ttIbsgleZvsPctPImApP3fnd+hy1nOv8/mlKAo8MJ/HZP7A4Y0n5/VfmJ7we3zuf0JAjUTpfS2Y+vnFEFjf3+jZXsZFMu/SEegIdAQ6Ah2BjkBH4Asg0LfQEegIdAQ6Ah2BX4bA8r+pr42/rJEvWugarrEvW+aFl67J4rMeE7uW9dpaX/tEX6+9k54ya3myzNr5kn4pwSW/2C74XoN1sV8Iya24f/9475AKkXvLM7SlzoORLLz/v3+fmTzYtEjmXX4GgQXJjMmTcZHMH5N277lfzT/3KcK9Wd5E39+3eDyW6ZVrqReh5lxrlSclTw2mySdkFfozahnv7pR/87aWe9Ks8pNS94PK7UFllGzDJdIhpF3+bd+6gyRupBc2PTxC8tluxpCeIwTnHTWGwyBDkBZiQ6Zudlttd7vmF8Lx5q+/tIN8HvK1L8Sm8fN2qwFic8tYSsWNZihpu33du7/bKxKfEJbFEMAhA+NT2Q9tTMTn69X0lS9ktzcb7ahdyTnc3ukOMnuEnCW5KjE2QXQVcs++1/ffv8tgFPI3OePffCBUBZFIyHyCUZSC3Uip9A2T23yJD4EdyTwPntrDQAQ9Nz3xTZ9rS5azLxmCd9IY4jdfBENc54tY2ZoPiGJi96wd2M9E3kK9DT3k30iefaT0nr7sJU6kcBOdHVPIU/CspWiz2ajUqg33rNSq1xy2RSFOq5LPiJ5xFOIiT7nGx4XenHuPPBXwnPVCz5Hn+B598l+WLBLTWwhdKDLnygOyyGzp1w+EQG7UIm/W1pIw45slfUGi1F3kBWE/uPI3E/9HcPm/dT8sd8MfgED+7lpv83y+Xut6R6Aj0BHoCHQEOgIdgY5AR+BzIdC77Qh0BDoCHYE/CYHlXdlj4zU8nvs+5Ll+1+q8zH6+k5dFv8Cb94MQTmqitz8eoLZs6k3LrCq0/Kv5m9b5uWStNVKsR6Yf/6ThcFORkCJ5l/yipok/+UePnAy/QmiACI8AABAASURBVLn0PKSJl8rP91oEuSZRmHFguJ32mv59I/3XNxWk/rXTCBG4gTTdQJqGCISFhElkE5wm1rZyTBCQU4jh4zyEbEjICmFYQqKRZzrs269KHiFmVaqyPkEyThDFIVXtOdcA4XpAkrPgZ0NwQn7Gt0QnZpd+yG0XGZmGgwRxPcUPAjS/Gnogb3LY5D32N6VH9FKrQi67FLFJmT+qRQfI6sQc0iu+tpWaykEcFAatjmpf/LLW/r5ixKgR8rVJcqQP/EfGQo3kLG0v1Gu5pMKfCd8R0lvUar2DU3Ip/UjyMXZiz0eTRshv5SC3baU/23Lyx2kSKbhoPqJV9psexj04zebmE9txKhU3NTZaV6sZC5PoE/ctY0zPEt/ns2d9iWu5yKtI1iLRI+j2Q/8lbhnH+C2T9xq5J+2+rGuBkW3ZvljV/I20yEWHnzXmZi7yRK75PvLE0n/0J9z78lsgsNybjNJbZDzLkecucmb+ZdPUjvyygr1QR6Aj0BHoCHQEOgIdgY5AR6Aj0BHoCHQEPjoCvb+OQEegI/C1EMi7zch77Sq5eY/+XunfN29/N/qe+IZ/CpcReVWdPFuvCvx6QaXsIHghOgNqkfVtcyPfHTR83zc5oI+HUQNE4wSpumAX8PNV7UDsATJyf3enu/zK6CMptrm5Ub6yFXObzIyJCdmHqjHEGvnshz8stlUg2CIVwrKUQsiIUB0Sy6zJsU0M0Kf4GPsIOZo+o9fmYw3kn/8rkkmlpoeimHAXwZzMxYHBrJfUgozNV7NL7RDeIyRyvlgdIGlHCFAbMjr9E7f/55/WW6kbxrlPMrZzAJs9MY04h6wOGZ3dlsTjYWeGwlk2GwWvCfJ3Yq62FI3e6atN8bePPbORifqgogm7ENvwt1ZlbP46Hvi1r6QZjxbcfZJmI4YNSNkXBttc59OeddtyrU3mlYfX9PPQwoyaNnEIM6WPUqsoTrnsT/PBHjHM+nOu4HCx3nNi39GHnepc3rKcSbYIaj8vIpDnamTlMYkPLm98LvdmPb5tiXXm6G+b/elsqbmWpyNmj+B9TWaPh9fF96H1883+9I6X+5jxMSyy/l7yWN2+1hHoCHQEOgIdgY5AR6Aj0BHoCHQEOgIdgbdAoOfoCFxD4Px9xzW/j2s/38Gl+eXun/J8zTvGh5XWFR6uvOfs5/t+z+7WuRd81raPrv8sus+Pfy46i99zxo+HbhHE7gjpGYJTkKgh6ODsWqchQrebqk0t8KhQjfi2hVwsuRipKvjUzUY7yOTYGpF3zBVSuOA3hlgksUsh0GoHPoltpOJmK9WNZMjVYCkpvrYhDQcdhoOSu253Wo7JaOQOERgClZny66mNTzF1Wr9JhnBqLThP9GT8XFIX//SGvbjK2LOPCUJW1AkuLJ1OUzeTWmuGJlP2Zyu9FEbCVLjkC+CJXpxEEmknjVPoacb8emg3Y7PPe6KX2JbU5C21KkRy6tmFvJUgsJIlarWttYsFrBSxsj8RW0tVKUU5MkaiL2KTg0YnfJstcxQbO2Ps9qwnX8Q2ZS0uJ4lfRBwZI6i44Idi+9RHmkwfNmsR0fJZfUxPnk9+Bex536dEq3nD57TwuGLT5+LCc7OoD8bcvNyDB8Y++fUI5CY8R+gs9/UxweXZ51LyWQF5nh6TZyVpP1u2r47Py/IzXib4MWH5dAagZRI9ssz7+HUROL/PeV4u7TZ+by2X6vxCWy/VEegIdAQ6Ah2BjkBHoCPQEegIdAQ6Ah2BT4FA/rf6NfkUG3inJq9hstiPZZ8clvcda8fkWM/P9awvcr72tnPr+Id3jFoLfAEkhGTpsrAQ/4uLOh7L3jMeTRnyHj1jJDnOxDZZn5D4nMsxqhzHpA8nFB4gXMUlaT6XLmn5BzEkxtG5rWV+lKP5fGi14RNeO57n+3LzkFkrmaKzSXMP230EZyOYLp/hvY5iuJ+TqMoqCg/VJDzfJdETh1lPA08KfqczQcdJel8/70fzrxryKW2rFRI4JG2pRRUp+QHPgwlxOe0H4CoqABjyLz8o4ocrgfGPzWZTpeiw30uQwSRRhRjOr1guELLxDb932B8aoVupka+G97e3yhfEh4yIbSVnehE/nSM3PMTnzV//0kQ/w92dxsNByT2QSzmwi3y2WdtrIE/78hZbljGL5qMmJQLqOYnLr3sOuZu+h8NejlcaJajtE0spNdbWV5TFHt1OBEQuBHUjfrdbjfSVfLVsKFvJoCYVXzv+zBldiyr+2a845hWUnKxnmGtJ+Xr4wN6HkPV1CzLxfijTwKby0SPVsoXg1chnMJyQYHlgjxmXvOsa0dUCJ9nJrTbas56YA9hHoitH/DNeEJs46pJEi9jYdDzO9PR1XLk4hOyNtMVVmtgWUX6Im8PzLk/VfF6WeKWhRTLv8ich8LI7v3g/NX50BJ/qf1lf72NiEmHo5x+IwPJMZPwDt9+3/Ech0DfbEegIdAQ6Ah2BjkBHoCPQEegIdAQ+BwL53+hPyefYydt2+RQmy/prqi6xGS/Fx34ul/x+p+28v0vza/2tfa/5vN5+Kftie27Wxf/haN3/UdNzfSj68IfpcBHUdzmX/E+N6+Jr39jX80WP/Zo89JlnPrtL12Lf1m7SLYJKDzqJfvlRUnFzs9Pm2w0cqmVbtxCNewjNgdVDtcZd1XhTdVcgOiGGD5BstuHaJoUIDIkWotEk2+52moYBIvagRvaiC/+QnISoQgpPzCeIw/x65UgNEXoUYScNhOcBdWr9hLycxgHbIEMyY1SI0OQcIahTV6yb3kYIx0gI+ayxBfLA+UJchhQ+4E95NdafwIlipVZVJHlDJAr7LJZtPObTLgrJm7ytJxLFFikQuYJQjthWQbJHXTjsOedATyOEbvIN9K9mn9fSdAjugfuwpCiltD4TF2m9smibUKPlV1APUutL+JZmt83afNpWqVXpLThpOcDF5M80awQqBHXma6mFHpDF1nxzzxD7YZ3F58G48mn2zCPpmbwtX1s4u7i0nk9W7rNtBWdxZC8XY8mrRfBrZ6HPmnyDJtYmel/s0SNt/tpL/ouOJq9NcD0uz+skfvYQNVE/HiAwMYsw/K4z5Rf5XT189Lrg4/yMfPQ+e38dgY5AR6Aj0BF4OQI9oiPQEegIdAQ6Ah2BjkBHoCPQEfijEeDFl9byR4Pxw+bXyET/weEzGB59r5ldreVjbejjdvYQp9f3uY6M/jDvG88+fLoyQvbehWSEqN3f7TUgm7rRFomu/UFlP8pgtWEsjeQcJci3kJYhIvPrn21INYi0mbQcBDOn2V4gJAlmzRB81nwwJYXVbNiZQMZNGiAi00dptoLZEmcIVzvKnCvrpVRViFfb8L+jBsjUQtx2t9X25kYbyOj8XZvYAaIv5PN2t1PdbKklibhSi3KQVSJ9yG1tNxrAo27m8fTFK/4jpG3Li67liE7fItdEnZhtU2NskvlC1ka/KhCTtcz9iPhainIvUp9EmGgQ+wR4G/Zda1XBJ/OBvir9OjdqAn9FJmKEECe1sW53YJU1tdiGPzmz33y1nNF288lek1vHw7aaPzVtH633g31mO5/fu95rhIxglroh15P/fnHWBsjefLlc60ZllXPRS6nacE/zLMhlDlqumS+y2LhX036vQoxZs72svMGYXGt5Zsr2czVddc5KRCJ3+l0kc/WDv2QAgb+XFEH9TSd3p92RjK9vIXf6OfL6Cu8ZOfGX7rnM9+e+qkFpkXtr1zoCHYGOQEegI9AR6Ah8dgR6/x2BjkBHoCPQEegIdAQ6An8uApfe5/25aJzvfEGn2c319H4b/VOdrXk6zshwOpcdMoajaXJa/C1KOoykOF3x1jbax5Slv4ytQxp/lGdvTutLIifeOt/LevVP1YuBZLPbSiHRGEP4TZCf379/1w4SdQthaNaE52EcNIZk1T3JFlLONvzkpBFizfh5WzVasq0KSZmvM5koR/LHVvDLnEDJhWUCJNVNhbyFpCWufYFqyfTAVaUU5UgOmwUe2enY0whJuKxHT94Bcts2Obf0AZkL0RiyURwDRLdLlUiTfJECwRgiscVTq1FJxbKNHwLxWiox0mzT6sBvgoQdwW5MT/Qz4Z+8E3UjI/P0lSi7yEghd6SRlyxMSOYq1kCOiE1t7Flb4pkqhG3rNROwkEYFg3Hccy+4V/SRupFjCunYSwvJJT2xWGqV7RYfMnaKXbgzRl9EzCOnOT6vOtlSfoAngiMUJy2EOXZFsC+nfTSASbO5SGthT4qAvZ464gdWqTnxvAavUwgkrG3ZPpl+iULdE57oilwszM8ZrbXeWV9G1K93sk89Jj/seEFjPZ47nSc8X/9I8/U+LukfqdcLvbT/B4e+T+O9j/ODfz/tWkegI9AR6Ah0BDoCHYGOQEfgayDQd9ER6Ah0BDoCHYGOQEeA9868UQcH3os90DH9cef5u1jmvHefIrz4DUKXIIn9XC75fUib6Tzy4N5j+0DNpptz+SjtTTwiTWgoPTI8QDLzxyVRl+TxqK+82ii1ARhDXjJos9koX51uGUNK5YveaThof3un7Q5idgeZigSUEJq5IeKHtm43KoghcA1J6Px7tIyCZI1fvuoVc5eiAqHrzVb5lcx3kLT5d4BDZBZqJlf8srb/5zsk50HT/q6ZQ9bla9j0ZTpPTPqrR/LS5gmhMZsxRF/uNfP8pWtDnjFv/Yb4c5HpdRK+bDy5h+zzsFfGifhI+lWxSi3KV7bpK8SrnThJjBNE6wj5a/qvDaPgFNmyHL9FdPEIPsOeunv2CkbNqY0TrU9yKRDYFVgmZf+b7ba5LJcJ31KrhkaAjtpwHwo9L+skOanZQwX7UkrLl1iU1mdsqZWxspcSwc92W7d9ymO72U6GSwp9XTKvbbkfptdI9PXaWretEKPBStybmWQfFH3t94NObi3C4nQUm3zo7cx6U9728rbZ0u9RjoMyvm2Rr5Gt/R/Z860ErIIxIwM/81L+E488EZl3+RUImId2kV9Rr9foCHQEOgIdgY5AR6Aj0BHoCHQEOgK/AoFeoyPQEegIdAQ6Ag8RyDvHRR6u/Bkzs83rMvGOUE108ZiwLoL6Cc+l+4y/rv1zxK9WXjtedfqNC+lvKY/+GG+0uD0cg/siD1f+tFmZxlGNBIQQc37owCXzTdlIh6ERj3uP8t1BthUybYI8ubu75Tq1L00D2oBvboQLROU/dxL+clZGeDviWywEDITiBMkaUtkuMrIJEZuvHulFEYhD2xoh+kJmCj1iSM6Qk2p5JdvKfKIT5WDuI5mXPcQ0ki+yzG2C8bEZWSuVfql3gMAdGSu9bEKQuihxIreNb5IhyVMyjzAHvEa8Hti/2h7oBiK2Eeoy+G2Q2iS9anW0PMyTPXlTa2LP6SN4siSD18nPVqlVy1GP+ph69G4nk1RKVeIov7ieRrvMusE3xDUYtH0u8atxgiifna9cyTHXMTDw4OBmmys7Ic9RacPPXLJ/mxrHfsUeSq3KPp/Me7xqIhBkAAAQAElEQVQn7d7E2UUC0yaOAYkPw287i2XP8mQPgTk/aE2e9P4zHYLN1Z03AFldRtT3OXvWxxDo8D+GTl/rCHQEOgIdgY5AR6Aj0BHoCHQEOgIdgc+DQO+0I9AR6AhcQMDYFkHt5x+GwHLvM/6mrT/1/vWp9d/Udiub3pry2ktwX+S1Ob5GHGyYVGQJIjDkoyCiotsh3CYI3oPqdqsaUgW3EMawfdpi2253Mwr4FojT/f4Ozhh/CNR8BQx3qhYGWbeBdJsgBfOla6uBXmtRI3+5oXW3VUi5+ESSf7fkh6CzrNTNV6m1hOCsype4Oh6JcWEn9DLhP67Iy8GTpn36quxn1ARZa8/7myBcS93QB0KfVCEv+4CkLuQ7QAzny9rkNETdlj5diybwaqXJY7vhcWD/Yl9N2qJ0+/27gkvkQM6Qu1lK3UXP3E7laFKhbgXP4F7WdvQ2p0ZI25Hex+GgUrNvybaCAVrTC3lcrOWw3ezpfYQ0ruDbvvStVSwox0Tu6Bltx3Rd8E2eSPwj153vV57rdx8hFXrhMaE1N/PQ7svqi+lmvX5JbBMws+cc172vr7Tey+vjr2d+3orFH36ovMjzwv4gL7PXRVBPZ+7+yCwjw7ueqfEcedcmjsk/Sh/Hdv6YoW/0YyDwnOf/KZ+PsZPeRUegI9AR6Ah0BDoCHYGOQEegI9AR6Ah8RAR6T18XgafeFyzrlxBY3k2ux0t+X8e2oPHY+Ll2+9hO1muXdrW+74t+ye/9bOlwyR49sszX43t1l3qPC3ydzjw8z2HtYECmJuten68vu1qPz4/+ap6NORwhR6dlZ5B6TWW0Z5Cm/aCpWne3d5CZexnCdDgSrC2u+UpbiN9aIUcLXC0k2f72ViOxm82mpQwxGv+QlyFW9/m1x+Qp+GbtcLeHe56aqMykZLHFqfyK5SQpsVPvQC95Rhohx0IIU4aYNECKpsYsWF1UIMw0SGgy/UxJylLmE6TggBg/x4MapRSZZrlisVxYwW5khEAWR/xT0MILe3GVxCManglbfsPsFpK1uKiJ8JvmdTMmVhy2uc7nxN5ELcW2kMzz0oNrYT2y2W405ctYCFHLAM8JAT41IYQ6pr7NGlOb+tSwmTOGvG310FnWqX4myJwHIDhbv2ejbdlzzsRGMHCaaE7WuN6f4Bqf5DW5zuXkmPDIySDa9ClvLUW1gOeSnz0qsvI/V3myJKsdtmW76c+9tL55Tp7r/yw/7pMi586xRc7tPzmf9zC1+xz9J9O9XzjPxqXn7WT7oXLuZWS9kPkisSdpxpXkfubZvyYr15epqfWYPJVt6fva+FT8ev1n+ljneYHO3zune3Wp/AtSddeOwM8hcOkBfK7tlZV7WEegI9AR6Ah0BDoCHYGOQEegI9AR6Ah0BH4JAtfeGy32t2piyXdpfKsaHzHPE+8PLrYcjC4ufFqj9cQf3rHb+DxHjrl4q3/UDC4/ilervMnmNeOFK+9z8377ohwjSN7eg2d8sZwTF+fzSwmXd6KX1t7L1h5TQwo9lIn7MWG6WDYxFxfe3jjx/v2SaIKsiyy4cs9gmWiA5mJDy7AI02ec1zb8jNDXutCuAvQ1eW3eZ8bZln1dCqya8gOHV0s5QiSW7VaZ2wQWK1/v1t1Ou283mK0cuWkjxGOIXEGoSpZDfH7fSyF1/3WjcrPT3bDXAT8BxMQPpY0fki98I7YJNfd7IE1VhdCMTJC4duwj5O+gAtk3QBDf/f0fTRCjm03VZrfVciR3iNCQzpvdTtubG9Z3xJHTVWIeEjZ9jPQnF34oJo2tTtFITrdkk2opim/mtaCDQeZyLM1JEw9uYgbI4ALxLVkulaEwIskPgVdUVL1pUspGxt5E+CM6Hl7sdutrgBwPtgN9xWUEu8gwDBDcg6LjKdGfZW3qhr0M8z1IDLXtQqibRJ/IscjAvg/7O/YxKfcLp1mPQmyGyBxNS+QM7jjFfBLbMj3k+chzE/20uCjUbXHH0dgjDMp4LrFnf5HoaynGG+yVva1l7fSIzm6l4jwGD7wWXJqR9TZ+oIvpJcLQz4sIBJ3leY/DMo8tknnseQIWyfwjSnp9jnzE3sXPtFeS+WVRPzoCHYGOwBdEoG+pI9AR6Ah0BDoCHYGOQEegI9AR6Aj8GgRMmecIbj91/ooaP9XgBwpeY/WB2vpgrTxEaT2bda/eLM769Q2YpXPB9EvOH4usO/lx9f0sPiEmtB9FDw4zWwT1w5xLTxnTVMZzif26rL2ve739yrruNf3tqz43Y8nXvNWW7TkmY8i+zGqVETVi0/gUbXc7hWQVh13gVW8EIwm/Nyq/avlws9G4g+jcj6r7Sd9UVfETpLJrIer+tN0mIRYNiRwSLl8Bk6zZRR9RbCs+lfhaNwqPGOJVws4khO4EaZlx9+0bVuyQzsknjjJMEqVHbMbf1Wq9oLNM+4cM5J0aiZo4N0uIT2KP+vlgW7YV0jyErSFChbjUlmsKUZkgfHCMptMocrO+kJwlPtjsogmCurJPprKdQYW8zSfzSLNygYDOvtBUE1MLsLGPYMf+pqNkfa1Llm1V7m+I7KzZs43m1Q5icWI6NWm2XGJHEpPYEVJ6OhwUwTEbi9cDiV/8aY6UFhddOxZMTuvm5p3LafH5islhmxZHKf/pSKOB570Fw4n7oeUo9BhZ5oy2ZXKIZ43p25yp8Zj8UCXP41p+cPjDDWb/i6BeOtu9v7QQW7Dl+cjn+00yj/15Eu9FnhfxUq8l+zK+NP69/Ze+lvFhvcWa8eFKn3UEOgIdgY5AR+DTI9A30BHoCHQEOgIdgY5AR6Aj0BHoCHQEOgIfBYG8gIz8jn5OX4O+d/G8Bz+vkU2v5Xz9Z+fr3Iv+kpxPx7TX93F7SdoHvsEl8sD4lhM4MNLlPjN85LMo5BPEVjo2uiEaQ+gdxoP2d7fKV7fj3Z32t991988/kiHjJG1vvilf2hb8YdQUUsyQgj6MSvy0LdJfOxkyeD9AsB72zYdQjWcEGmExk+b+rtrcoAgrtpW+8munbSlSN1UhXTe7rTaQvvXmRpXx7vutDvv5V0m77YcA6uVXPCsEn0dN06DhcCsaUvrfbHfw01vli9sR4tRyy7HfHzQwD7GM8+mcloax+Fijbjatn2AVQngijuX7c4k5jnaRkTikRiR6xLaUk7EgqTdAsMYnhG0k9pFcB3BN/6pFKlY4TZOXJfZJGuJt7FmXZFuFexaxiWGu1WHjy9yex+zDtsp2I2+qzo/0sLal10VO9sRDNBsRehMW43cej5ltzLVL86XHGBfJPYws8wtjnqJzWQjfbHnR53FOYJu2jrXQZ+uPV9sYyY7rRB+RBnqA/0FwfaMTmprs1OXa+s7fgmnljfI/N83EgxV5rv+7+GXfi/xQYFkIVi8hctf+0Rf5ocBFwwPvpYWMF71jXCIeG+O3yCW/Ze0jjI/3t6y2ToPLIs3QLx2BjkBHoCPQEegIdAQ+OwK9/45AR6Aj0BHoCHQEOgIdgY7A8gYs45+ORjB4C3kcx3WFS56/5xXkUnUZL3X2FrYlf8bkW6ER7iA8QsxvJmf5UyPy7Pzr+OtB2c0i171Wudo+1/N1VDKt52+pJ/cib5n3bXOVkZsU0vMOknYKyVeL4LZUIDSrrO/jXqWi/fe/VErRcHsH14jHOOj2778hUiF36WmEZLWtAkkYcpZQjRp0h9+WeIIk1hfyMiTSoX29OkK87rX//r3lr5Xcmo8Qyckb4nfAtxSr1Kp2kGuz3Tbu7Y4+IgcI6lIKPkXGN/feNoTz2MhZ5X7ESGdChmFgDRn2Gtj/hv3XUhTmdMmzhVQOsXwLAd7qcsnjVL79JbvIRxF1EsOyxCX7m8BkgiRMvhEcpqNkjktClJj4LBJ7E2JrqU3NZYJ4W+IGyODYCjVtNsUp/GGrlTH3riQ2MTjaOLBewc5Gx5bTtiaIatv04phOknoja8uYvCOEOA1LxSJAalgKEzgUhDwYH57pAUkdkU/ozQH/EWzcJtKIPXKcUuK4go8iWWCMT6TZmMd8URKOmF6b0JuLNBGTXtpITSzzVo57abliBy+aatPLl0njyLPPz08jZBOPPp2EzNTPs3I5/mhd6lwbj25tWHKn1iLpNUXW0pzf/jJR61zevsojGYNnBJfHt7teXXSClvPif5mz+K3HBJzPY7si6S3C8iR+to4ixoei4zExXhOWfjhf4vtD8C8wPNFfsInQydqTaT87Ah2BjkBHoCPQEegIdAQ6Ap8Xgd55R6Aj0BHoCHQEOgJfFAFeZP3wXm9tu7Tt9VuvtX7J96vb1vt/jX7E51Jolta3Aj1uMTd5MGmWl1/yDvkxeXnGN4hgo6dn8kI6+IMTV7HwB2284Psa0w/5kyRgL5L5Q1lC5s4nukfgGWBPHjpOTNd4M330XBK3/bVg3Ncj08fO5kpX65pNvxJ07n/F7aOZy22ZdAvPOH7b6naCDAWwaRh1gBAtEKz5lcp3kLPm1igkGjswIpk/4j5l51KI3z3E5O3dre4Oe91BFg578kF6jpBb+z0kK7YJ0jUEJZHabKq22w2ybaLdTrbnnIzxq/jUWpo9eQ7kKAUimnGCUJwg9HBV+tzQb/yzbkPAsD6GOKbGbrNTvtJVkVytiu/m5kbNnxowg9QozLdt7xMPIZ1AeN9qD7HsmT1svRVb//zP/xAySug6HqYv25iQ4mZ14o62GNo8ChIicwCPfEm92WypvVGiRvaUr31xkRJL3k0IeSR9KQf2rGVPA1jQTKwa6TtKOa5HT8xInRE8otsm1Flqoz3rzXC82FapdZbtRsJl5NkYuLcTz0ewt4s2+BzI3eqjG1zbl75aHeQyvYv1ZmWe0eIPenqKtJ7bQpHIfRK93WFS8WRQGSVnM0wy9exMYnye2Jf9l78npuelebkXf7lN3AsexhabLhZphi9+afiy4Ywv3yqBWuRKNPg+XHnhncxzscip1lJzGR9WeNEs/S3yosBf5Lz0lvFCydy3RS4sd1NHoCPQEegIdAQ6Ah2BjkBHoCPQEfg0CPRGOwIdgY7A50Qg77rO5XPu5P26Xt7hPTVe62CN7zWfbn8OAud34KmYtf9TvtfX11ke069nePuVS31crjLzHxNvpiNivCx69TGdRT6cX+o0r4rv7VPr6WGS+1W11cz1jkfyX5NLZS/5XvL7WLby7XbU9p+9dt8HbfejSt7MQ16EkLv7z9/aQP6FfMyvd97c3CjYTxC6gjDb3XxTqRUeamoSv02IzFJVbdVSZDjS/d0d/OCkSi6zPkIuD5CI+QI4o47HdPRLbQIkCMssxafZmFTIWqqhSf72TXfEbCAdJ4jmCeJUHBMkqEv6SopR+WI2NUeIyhCrdlWI6IHYA6S1xvgJv71GegsRmRrxzdi+AmYvE/knerKtb399o5JpcyRmkLAJktMhsemnpL4eHnZp/oov+eJjWyM9hAiO90iN6KmlkocKK/tJn/nV1tkLFiVH/MS9qKXowQG2y3wiMmUXjgAAEABJREFUdtHtY76jwX44P5pPQ4uNyzFHoY7ZQxxss5epSVl09qHIEaP4ibU2YhP4t5wxZM44kjtysmMTGGQ4ybGmGFMrclo7V85j1+u5mcs8euQ4t7NRJmU1LjrmH076Nnj8YH+pITUek0v5Vn1fWn4vm21u5yzvVeM5edv/sQCDjM/xv+5jliIM1848T5Fr6z/adeLm6fHS8p9uy31b5E/Hou+/I9AR6Ah0BDoCHYGOQEegI9AR6Ah0BD4tAr3xjsAnRyAvrhb55Fv50O0/8e7xQ/f+yZvrj/cnv4G9/bdAoPjbjcrNTkN7I89fSPOpG4ja7W6nEIy2dffPdx1ubwXvJeEz7feNRM3PUQg8cdhWQWoj6opKrS3PX5udQtLOJOad8jXwZrvRZrdV3e3kWpVjhLgcITQjDwhBFkuxai0p3STz/f/+B/1IRBKn45HYkLsFsnjL/iojjcHzTkpuJYr9ZT1kTfa03e1USm1iW1vWd9udNtizb5tNK0d2LE3UmyCG8vVtqRUSd6/x7rbJBIlMIrngR9XUthOf2Fmm9mun90mIWLUUhdytdaOQ6E5wYtKchG2jSh3jFxH2Vj9Eavwi+J1O5gYzO3Ul2ycRx0T8SGxGpvOJT5S5w2j0j9/iU1I7Pkh8Zg+1vHrqIM/Jhbrp3/bJ1BSXNrz6wv1YnsVX50hg7i3P4oRkek1sP2/v1xI0e5B8rkiWTqLjsY4+mr7ssN7/ov/cZoPeSIqMDD95zj1N3KN74aeIrNOZMH3yfE3Mk0nPHM5r/Mz8LPWF6YyPwOde9KWOvpmvhcDP/DwssV8Lkb6bjkBHoCPQEegIdAQ6Ah2BjkBHoCPQEQgCn1WW/62a8bPu4aP0HQwvybq/9Zuwtb3rHYG3RGD9HL5V3nXOtf7c/OuYtf7c+O73VgiUESJXEHKN/yXrkHkt8wv6bdXd3//IEKgTTOmEX81XwNwzxwdBlQt/mXGGKJwgz0IsMpX2gzTgAZFWIABDYNYNRGapkj0TyCFLWWtzxrF9yUuMoE2YM6hut/CF2CBH46cQkZChhXEDkTwtNU3f5E1MpJHU+ztN5LSpR1PGR+iHu4M0FhVViTpGm9IrOTMPGRsJPoSpHbSQWtEnsCiuqmCTOfCQBy0+7Dc5JCIhJXUEd0KPiNHUqaUoexjpb59frUwfCcncJjZ5NB8hNm2rlqIc6c0426YuRWOMzhhfhqvnlDqsZlyE6X2eTEhL+mhN4hfF3Osm1LIt+6HE5wc51ovdNo/b2CQ5A02RFcEoucwCvm2us2NZX0awDJ6LV8tJj8v9mHg2dJSsLfbF/4cR3/iN3JOJ3NOq9x9838yQ+/eUUGxxAS8tYmlRT6M4Tr7oP3FOwWMlJ/yO+YPPY/Li0mDe7ucyrhMca65Nl/VLoKxtS9SSMONiY8xvQTiBucRhf+pMmkjzi3JNmgOXJfelkeV2LjnaZL6kv6M8hn3W5oCnrkuNnxlXNY69KePKrCX92tb1jsCHR2B5cJ8xnh7yxffDb6432BHoCHQEOgIdgY5AR6Aj0BHoCHQEOgJ/HAL536x/3KbfdsOnbMFyLacFlLzvYzidmV+Sk8MXVC7td7G94XaXW3Ce8ljKtuzrch72Mee+0habD8HSZO0S/0XW9hfoLecj+fPuN6JrdYjNu7JTnnVtYhK7lvXyc/Ql9lSfnA90koRjwm+hGh6M8D55f35RRqiyc7niT5Xfel7sf9VrOfzzXSNkaGVDBck9Ucg1gEnnu+1O+RXOIdFCAo+331V2W8kAipSQbZJGSCKReIQ4ixwOg9qvKMaWnBPrIYFt4vAf9ge5FLVZfLDZ1na3O5GqWU/O/fLlMX7jMOhwt1d+bXKIYbtlaDEhRVPHtmyLS0oLulH59cmbulXBPkI6t37bfg0RLTbAA8kp+rSriG5SIJ0rkjhjMa6RutlqgLRlqpGeMrI8DwUPes0kN0AQuVOeLrqZjva2xuVAjgGsNtTIl7+4sOVpSUU7UxNcT2cBtxoiHSns57SAQmXZXDmDReotMvLAHw6HOX9yQKLbOBKXM34D2Azcw+ixnUvskXP71flxv6eYYz3bMkGLtH3gO6U/hCZZff255M24ZIm+lsV+ProW5dkq4Bv9fP13zJe+9QC1e6teeeS+RC6FL9mvjZdiPoYtHRdauSZZZ/nimbVF1vGxXQxoxqxG2uRZl3g/JZcSXYq55Pe7bJf7W6y/q6tetyPQEegIvDcCPX9HoCPQEegIdAQ6Ah2BjkBHoCPQEfg8CEy0ughqP98YgeVNWMakzviYxOeryWP7Xdbebs9vn/F6b79+ZdldxudUj9+5PCfuuT7nudfz5+RY+5/rz4mPz3nca+fJdS6P5Tr3/fjzUiB7t7udQnaNId7ScwnxAScKMTkigqyDhVQIxPjd/v13+3XQgq0cIDezPjWC083HsiokWtltNFWrccn4TftBE+TtFKIvAiEZXWfHiO8QUtUs0MsWwjlf2o4Qk/Czim5bI+SpGAs+icG71R/jVKxpU1p92yrU82FsH+Om1Qr5OSn/h04yvnJV9jalrkRaIyUKdQ4a6QmDlmOiF3v2GdlH7IlvBcg7TQMm6uEz4Tvhk73a9EUDseFGSmuTr5jxDuk54lfLBju15Vh/kPhE4i/yRZa5bbntx2AxNEndJUmwim5bwThrtmNqYhdI8tRu09PFNuUm8o1tTNxp8RFl8bPXNSx7FhQ1EUdspcjcG2bzCVazcuVKv4q0PRfVUqTj/WcjV4KeMCd+LU+4ny+bx8oYIwxvf5L/rZLm/qzlrfK+a57sf5F3LfSa5D/b2BK/jK/p4YPHLFvL+MFb7e11BDoCHYGOQEfgGQh0l45AR6Aj0BHoCHQEOgIdgY7AJ0Sgv5j5NTft3d4Q/5r2e5UPiEB+dtfysMX1yqKvPRZbxrW9689C4NM5FZu/hCIQZxOM5AFSdRwOCik3Qr5FbOtmu9PNzTfB/inH5ts3HfYH1Vo0QBKHRCoFP8jkDQTeCIHWvjbFJkhgV0hNJPYthKdtRY8kXyTxGSfqThC2WTtAyOZr4XyF3AhLelSB2OUJjU/6Sd+Jc2qhZMwaLmokYK3KF52H/R5+1pr/ZHWSC1ui1/Fwp8PdHT0NGCa1BaOCR9luFXJ3XAhySbZValUO2+hFyeHG/k2sE9v2MSpHKRWfDfZCy1NMTeyiytqEr5InX51utuyS4nL7M4JBCOQEjOBS4pfakeKYm+TL3QP3LvucuCfZ84b7VvGzLfteaKLF2Ead2Pd4Wm8LZ5eJujEtndvOtMVmbS1t4eyS9cVkz7FtfswbPXtse81+V/asPUuCBXudwHLiniZm6XfRM18ktreW7KwJRdqj8MYFkvuNU/Z0FxHgBmpkZZHMz4Xl4znxExvhp/5oeelwnjvzl+b4+P55fmeZrx+/495hR6Aj0BHoCHQEOgIdgccQ6GsdgY5AR6Aj0BHoCHQEPioCebd0ST5qv1+xr+X9V8avuL/H9nTp2Tu3PRb/49oS/ePKn2JZELgf82RFgsBijX5Jnlq/FPOULbUjT/n19d+HQGlcXCPbJuXf9919+0vOv2tbrAH72Mi0UTB9TfIl7M2//w3ZeVAppXVe8N1AXOYhMuSly2xPTEjbPcTp1NiwSQUyOLYxX8WSPwmmjIg9Py428eh7fLKeOrHlS9ma3uiJZrIk4Wcf46gb0jN1JwjAERJ0GkZN46gc6SuSfG3ewialJ9OXGuEjTeQfIVLtIteNJvrIv4080aNsudSEN9J0hKzMJKMtli1vCgp0EHmmo4zjoeUxPY70MyWXpOKZgJ3oV9SDR5LImXzC1whu82m3cUwsOeIn9pd8yWMXVXrb5B6AU9s/fkutFny8xLbgEFPmyxg9/Qzkbjr1lrGIHnKji9v+F3t6WPSMybVI5ouIXLHHPxJ9sdlWerIt23rtEXxA/xSedttX6LEkbST6W0sr9NZJr+Rbal0br4Sdm23/FNbn+T7H3LT5mLDczmvgxt4cHl74Oy5/z+XZm4W/Sx54rGomxQ/yg4Ho2Bi+xLna/5fYT99ER6Aj0BHoCHQEOgIdgY7AH41A33xHoCPQEegIdAQ+PAJ5r7SWdcN5T7Oed/3lCATDx+TlGX+MuJT/R6+PaVk/e+f68zteIlvEAkeb/ImXBY3z8R6L9cpijW2tZ76WZe3BGELlMXngfGlyvFnXclwK6bZGD67vTfSfgaWEnBVk3gTpGJJzhOx0LZoYd99utNvdaLvbnYi5U7EjkXeaL0QScSH7cnvT7QQBuYEcVgzUGZgnNLYNJGXBFv+1VOrXWnVTNqqSxh3Xm037t4rbv1OMrZCzFPoMSQl5WmpRvhTOV7y2VZlvWG+EJTUPd3tV6o0Qsu3LZJqwLduasI0QvpubHT4bLUds++/flT2EWM6/uytqxT4d4+NrW+nHtbIM0Xu4k7J5rjlZntfpOcRQ8AbQ5jGSJz6SpQj5xVEhcdNzvubdbLdK/ZF7lF4i+/0e/negHgR2CiAFsZOHBKVwodopP9Oz07bsWUqtLV8hrqInV2QJsWe/zJ1L4Z6wA9unHPasZ3kRe7bZ89js6KVWlUoOdBI0c7ucz5vxJy4mNsKgZYz+DvIwZX40Iw+tbzHLNp4jb1Hra+YIeoWtXZKssfQzJ0Rwe9YepMrkoTycqYUoR4vn2cmY+ZeQq7v9Ervrm+gIdAQ6Ah2BjkBHoCPQEegIdAT+LAT6bjsCHYGOwOdGYP2e5nPv5Pd1v8bwMf1nOnyvvD/T02+IXcPwG8p/pJL3UEy8S55oLcJwfsbx3LaeZ32Rtf2kL4sPR1N1LSf3HxRjeY7g1s8fEFhz5j8svtBQdjc3amQmN6/uthohSydI1ZCp3u4UsjHrkeQutej2P//ReCQjDVEpYofDQTmGw6DIBKm6Jd8W0jO3OmsKuYdiG9USZKNtas4PakjNSQ6tqMNhr/3d7ZyLnkZ6UnzJq5CkK2JzQrdD5pCS/mzLPkrqyRpDTKOXCklLvtQSPm2/Ld6CNZbIY0QctlXIJ44p8dQ2PdMgFil6qVWpP7L/CUzE3cFNkVIhsCFvlcP0gM/IQosjTyF3+rItcYqDVugVhT0WSFabfcUYiR9LOUviI7FFss5CCPYBMjtJYkotZZ218zN9xzaCh216HjWwh4l57E0myfwRYxMdj7aXGCUbD0THw/ZRux/s2dZqprFIljNGsh6JHome9ew/4zUBTxqXwKsJ/Ye4ttlP8lyLe0/7DMt7Vui53w2BV9+8hx0lTeSh9fmzxPJ3yfMDPqvn/PfCZ+2+990R6Ah0BDoCHYGOQEegI9AR6Ah0BDoCfxwCfcMdgS+GQH8388Vu6K/bTnt/+QvK/ao6v2Arb1riZ3BZYjO+tqnERl4b/6fHBbvIBRzyXdgiF5ZfZCr7u30jWwVRO0HeNoIOMq3WKt3eKqSfffw/BBlDOiKpEjITJrjFtziMIZE3NzttdjsNkIQhWkMquoGLOJwAABAASURBVFTmg+JXyjEfBN2IiKmpv93tqDcynbSFfN58u5F3G5W7QbvRKjcbDcS2mBZnmbltjRC0pRTaGZV/mzh1QmyKw3b7ijk1sp/4bajXSOzkwadQe7q707C/a7lsY5Xia7vpojMMbQ/imCBKs8d8/Zt4l43sIh8FF4UYdkhg6qTvdk9ZP9DvYdhTa5ToO/0cqD9in0JqEpwxudIzU5nLRB4GmZiIapHAILbktz33xz0ETDCnBqToEhe/Rc+Ye1NqjVmlVlVwMaNt0rrVJGEbLbWxxXFv8289N0zxtS17FnHEJ4IqFiRytlEvPILFIpdCXaSIOOLHkH1flrb4zpfc4UXeuVRP/4YI5J7xs9h+2KKv5VKZ9fqiS5Z+EP1wzP4TtR7K2nGdaW3/rPq854c/l591L5f67raOwCUELj33L7VdytttHYGOQEegI9AR6Ah0BDoCHYGOQEegI/B7EPjKVV/6v1cX/6+Myc/sbcHnqfGxGo/FPhb3tdbylvRr7eilu1k/B3NsLLN2/7Z1mT81Bs9zeSqmr/86BM7vTeY/U72ESW7kHOQjjJ9sQ0oOLec4jHB/kCLYDOHIogTZVktRqVVTSEaett3NN23zJTCE6N1//tb+73+Uf5u2lqrd7mb2EyZIw+2//j0/lTb88q3u9nslb37VsSAyD4c99UdI3L1u6WkgZ/u1z9RJPzoeIRdJIdFDQJjo1bZCYBZGy61u/CIuVSP5BOlSStFmu1NIW3FkXZCkqEBRVViPnpiMEZuMjqbTemYlv1aafSX3OBzUclE7a3O8UWdxsewiWYqwJTlz9jAitlv99CjcphCauUHxh/i1o7CKrvVBbMjf+JfFJ7iRu7DvctxPQmxwIX5CYrfJiU7jyjw+a7Fn/5F8sduWPUsLY++xYxTNK2NyL6IccVzFxxS/00i+pucSPRL9XBoeGCvgFEsRpu1EDwZNN+sTz3CE+w1ilLPyZ55aeW4iSRlpcY9dyN/qLWO+zlzLg1juLHsOBg/MX3HCVmdM2dwlHfNPnbk5V2RqdrJfqrvYWH7eeRbQfu5ieyw664vgF5VBeS4ynoTn7aQflSX/acS+uP0Qz9rFMwHnctHxgxgD0Jnwc6Iz03qe/xvzqBA/PSIfZOO9ja+OwKP7e+QBXz/sF/VHE/fFjkBHoCPQEegIdAQ6Ah2BjkBHoCPQEegIPIHA+Xuj9XwJ7f+7dUHiyfHFDk9h+5yEl3I8J+7eZ+KdQ5NH3qG96v3a8jjdlzrTZodLO3hgY0JroSdEqyuZF069wYFcek94VvSXT0/9sYlL+ts0BBYPEsHZwKFMyAPzMsE96C/TdxlTIBLe5zF5l+KrpE/Uzj1Zeb+5mvyPyuq5DR91Ep6X+aH/uZZsy74uZXtzo83NVoI0M0ThdrdTSFTbmn/aGFi7u73VHhnubvWd8Q4ydbvbaWAcQ+KmYVn5ldJbcu6xJ+aAb+b54U3GbNBGw7/WjSpE8gHilCrHkzW0fBG73WxmYnm3xXJ/2rNPy4meWchh2zK9Brhhf9D9PubY3IiFyJzGQQO9FfZsWyMEsAskMQ/MYSE1Q/bNoe06sjaxZvpK7eSjYlTWDVxOaY3c1BHffP0rYWeev5wq+cVhW6bPwnwDEX04DNQfVUph9f60fT+Jxnyz3UJeb1XQY5ogvjMWiOjKmrAX8k4xos/DnCf95ovfCublWGsZ49fW2V/6jt72wD5KrQ96s/1gPuEzgl+wiW5yl0oMop88FlI3Y5PUyfPGKHBt6cu8v6ZzyayJi9qIrZ08c8ayiNAfip55GL9LgvmtTnptD9Nb5XuHPJcQWNveoeSDlKn1wPAbJ+kloinXRdLQomfM/CmJ3yKP+S4+l8bH4j7O2qXOX2L7ODvpnXQEOgJ/MgJ97x2BjkBHoCPQEegIdAQ6Ah2BjkBH4GMi8Jy3LB+z897V+yHwnKfi3Od13ZxneXxu3tNHxPhQ1A5zfUxYfvfzPQs8trf12tzD2rLo80qua8uir8f4vFSW+JfGdf8Zgd+JXwnJNNwdIC9pBsJMkHeNzINcm5D8OuDvf/9HIRRD5Nb/+j/613/9l77961/K2h7CMIQf0eTAK8QVBOkEKbj79k2lVon59//8RyEvhb35cikQdyEgtxtITXzMD3gptcUcyBsxfoIgJXkji03+EJO2G2ma/oW+2W404jcdyWSbyFISzTJ6vhZkFmLTdrPVumEsGiFRIyyr0IuVOCtfMYtjAofEBYTUTs1lnMhba5HZiwjBvZ2lVHJtlHFkLyOEs2xCBwafJM6llAzNFsXHeQjsQgwLxB2xZf9MFDI0v356YL+tF/YwIdGTL3HRp/iTI2PsdnogVwpdkMUnSyc9OWI4k+RcxHZbbfPc48RkH7FH2iqX6BHUH87Fv8y5ssfkk4uK3UQcp+7BXhHuD4Cc1nGRiFGOrEfQR0jj/NdODc9Wa8adpetnoZfIsUbqNIktcj3y9Stg1/adDOgZulxBIPc2cmX51eYQuZHXJMgDushr4ntMR6Aj0BHoCHQEOgKfAYHeY0egI9AR6Ah0BDoCHYGOQEfgkyLQX1x90hv3tdq++hguC8v4tbbdd/MpEfi0TZdxGtR4jiMXNu0Pyte9IS3rpsKjWVy1+9c35Wteff9Hd//8o5Bo4riB5M2XwVOIKkOWQaCO/3xnGR0iMCQibjJkmR3bIEG+xd+2zGJhPFB3f3vX5mK+3e3mr3/Rp/yaVPzuvn+H75sIp1nsh8Nee+ISy/J80ofJX7Zbjfs7pc68INLO5KchZwfIwAHyNMSyi1UqORkJkGTZEMMh/WSdDtR8ZTtjA7nLXpNL+NhWqVWNtCXXMOw1UP/AWAoIsp7cU8tJVUir1lv6zZo46JurCvMJ7OKfX4HdiNwsICFFGagoVeptILHLMc5ZiJyUTGaxZ6M9j7P14dW27HvJqu0MYmEWHQ/sqVtqbfs2PdhH36PLS4eRe3IYD/D9gwZB1ZIuf82v8wSbUqrkMotWR2yraVOPtpDlJf+RQebkndfa9dmXdr/wprN25S5KtDG2ezliuz/P+75f+XktuZ8jP1/pT81gNr4Wps88Xxd1KfmS6dJabI89AVnv0hHoCHQEOgIdgY5AR6Aj8H4I9MwdgY5AR6Aj0BHoCHQEPiMC6/dJj/X/XL/Hcnz1tTVG1/SPicG62/frcF3luv7wDeglv/fr8CNkfrj/+44uIbG23Xs+rq1jFv3xiL761RAoIbUqpNhUIEcPB3g16+bbXwrRKVm2GwEsyLOC3wDhuoFczb+ZO+E/HgYVyL/kmQZIMEjZUgu2Cn+Zx0rS7a1qKVKt7d/2lYv2328hlO80hRCFBJ2OJFqIugEiWBCgZm3c7zWyrmptd5DCNzcKkTdh2+52tFVVStFIbVsaicmvn8ag4TC2/kdy0YUGCEbLURWiNjkiiY+I2Onoq/gd24+PIVon1kURg5VazYNEHyN548NEkf3+FvpypEZleVRIQtsaiY9feg1W0zgoe5uIWp+xRVKLBCqVPRIfn4n+BsR2209saymx576AZ/YUSQ7bzc02aY0JGpPem/GRS/qNEKBI9Ej0kT5yv07h5A7xbp4Vikisx6/Jyem6kv8QwS5SoT9LZrStAZyGpVezrmccLRm+GVWV57n1S0/cBo3gEznH/mpmehnpo+2d3pT/KOEoI3T1SH8Td30WyXYTveZYx6JfTGGsjwnLf9TJ/dRaXrz5BcyXBC4x6/G58euYS/pz8uTpPZfnxHWfjkBHoCPQEegIdAQ6Ah2BjkBH4NUI9MCOQEegI9AR6Ah8agSe+y4pfpc2un6PdWn9T7IFo2uy4LDG61xffN55PLaY6qdKx8lx6WR+W2XJfhx5f661XCx29OU9ux7IRedu7Ah0BJ5AoJTdViFMG7EVZ9ix/Py3OaSXxKwWGYI1JPHt3a3Kt2/8rEJ18QNrW7ab7fvtd+VIbCEmehPW7SJx7kOaVWn7X/9SvdnJm9J+lEPI5ldM7yB1SyNXIU6JGyCY66ZCAo6Qxwcd7iCNIVxpQGI9UmpRhHbauPvXv6hVsqQc6SfkXyHvBvJ6zJe/OGee9cg4TJqydxdVekhdl0oOyEh8Q3aXWjQR6802IQ/ENnP+gmI/O/aVOgeIWBJoCjHFas5aNxogtSu5N3WrEmPyIzhCTNIH+gRRqWIZEfFYlTyZ21ZyB7PkZyFZZmFtIl6ysudFtDrm9ZXhEdV2W11ibMt2s+Vi3+vpOXvLvwu9Z48D+1/iHvSYwAtSyBW+1nXGvbkkfaRNLlzcEDxbSADCIyQxNomfZUPKy5qOtfSCw068W0T2NfK8yJYf9JD1RZprv3wKBHLP5mfkee3G/5o8loG/I35Yfk2eH5J0Q0egI9AR6Ah0BDoCHYGOQEegI9AR6Ai8MwI9fUegI9AR+DoIXHpH9dTuLr3DeirmT16/hNe57f3xWSr+UOnqwg+eb2ZYSi7j1cThkBa56vT5FpZ9L+PP7mDJsx5/NmeP/1oIlBB2hjCcIFUbgQdp17YI2TV/pXsr3UB47geJ/7uQf9d3uL3VdCS/MEkQYBO2m92NxhDFrIUg0+oIGajDpM1+1P7//a88FhVI1zLyeBIj8k+QvYlLjlJCxiQBFWzZs2QdrdXPF72Zx8sQq+3r0xZnabNR3W6y1PqOXw1xy1KMiV1qZE2L/RDW0LKtgX5GerTRwcelKnUUvMYhaVBHlVpEAHsflF+hHWzG4GixVpUvWEeNwDfKEn4jMpD/oPQRSQ8HSNOROlPIX/xgcLlODPgO+RJ6rhmitNQqijfJ16c4Sk52qdJn8ylF5Si21Q7Gkfypl/kyRn9MEqNyzHF0tE1Jtx5ismd9YlJLUYVsR6XNqQmXTO8FHNe27GOC7M7f7YuT7VajMDYb61okhujr0dyLZZ780ZEpzxhjzuQyfpHMHxWeZUVwOvmTN/ds5BmYwLIUK6K3PLLfyFvm/JNy8VzkWfoFW35FifyELPKK8B7SEegIdAQ6Ah2BjkBHoCPQEegIdAQ6Ah2BjsCvRqDX6wj8YQj4D9tv3+4vR+Cx16MTz98iv7yxX1Twsf3/ohZ6ma+PQIGV1CbkKYRpCNR6c6OQwhNEpCC6Qn7lZ60RtPzcVUipNof4QlXZFJU6k24ZDRkW2EopsglgEvJt9+1GgpDd/vVN2399EwwopScN+ZXRm6rCWqm11a7MJ0i3ARLVLmQQrUyyrXxZO9JboU70UqtYEIk0kWvYH3T4/o90d6fD3V4h6ip7m7/q3Sv/zvAIGZj+sua6UdntVMpcR8cj/pv0hN02JSwu1DgoX7iOkMN0pbVM4DWBi1zYG/6yKnvR8TD2st3q5mYn242o3TDf7nbagXutVRGWtCHusL9j36Ny5B7V9DqnnbnYOGZxEeoTIBObXkLaRrLPSNyCXWpEj08k+lWhhm0Fw+z53N9OQwKGiYsUHGspyj4n7tO5f3PKhV5bxBIfG2Llz8R1YvaU4OKwvsvsAAAQAElEQVTC5fI5QgIOA/cLEbrxtf3AeWr2h7YHDquJK7WK5VK4PxtV7pfNfCU6HUaLMPTzEyCQZy0/axmf0278FnkP/+fk7D6/H4HeQUfgPRFY/o75mfE9++u5OwIdgY5AR6Aj0BHoCHQEOgIdgY7An4LAZ9zntf8t+Zy95J3mImv/SznX613/iAjkrn3EviAUaCvdRVBP5/LsrcfT4pdQ1juOfi6v2eSS4zWxPeZ9EVjuzaXxfStLZQP5GEJrhGwVpBysVqtZatX22zdV5PD9VrJU6NBNsQoErZ2ZlcM24TgwKZvKlRNbSNx8AXuADBz++Vv51cDR8wM+Um/QqD1kaohJ4d8yMJq+0lsN6YbfdBTTV/tSOFxNgWg92tO3bVVqN9KTnKVWzFXjODTS1ra2N5CvkHjJZ9Mza4IQHhFXSL3dltZIHnu25knG32aCBKvIwH5sbFC9BGiAfLYtl8o2LCWG/tge89Kk2KIZZQ8FUlrZm7EJYR+2ZeMraRj2YopmUlkzZtjpa0LaoiWxX9FDsGSmNhJoZxHLJDWN/OKIPkFSsy1N3MMRXYsv601fz7FlrxN+thXcEpPRnufRcWtrGZtQL/9WcXTbpHXUB2Jj49RRgo/bJG4T2r0oDa+luXCfMkbALQNgqQmT5KulAHORWLfnfoNR1rQcxYumFrueLytgBbhqMmGcrPEwCv5YQl/EKvTNc4n/gove42g9kPjayFJO27IdtYnti3P7ob05f4YL91VXxLE/ew8LkFcCcqN/kPmL/B8jjGkR1NOZGqdJVzoCHYHPjsAv6T9/b7xWfkmDvUhHoCPQEegIdAQ6Ah2BjkBHoCPQEegIfFgEzv/35LrR5d3VpXHtd66vc56vfdH51W1dwm5tuxr4+xdecht5z68r8vj772AhefljM0F0PKLmff9xOg8xztpytS37uix+7zVmj4/Jk3VX3MHCIWSc2NPkJ6O7w+9CYP0zcq6/pKfc40dkgkdqnNOFMWuPPXvPWSsjxG+kOUNqHv7zH4XgG9HzJfDh+3flVzsPIT8gAff7Ow23dzyjS9dSNOUAiBC+I+SreIDzF0OIzk1IVeYjMm2rDGl5KGrjZreDwywq242m4aDNFgI2gj7Rg23SkFjwbMj+9lYVX8zYR93Sz2G/Z4UuME70uCU+PrVWfCYtI05KX6VA0OUvLUnDftDdd/aTEsTv2e/h7k57JPsPLrblYhrAiaHUotQwdSQMEjU2KlvI5Vo1m4rsCrc8qTDGmFzpr2ELYZxfpT1SJ18uKzeY9DQsS6oho8mX3plysmirbrYKgRw/4TmBdQha6+GRWgVTtRt3KsKZEjHPnckiRyyW6bXRpajU2sQ2LRyTEpB6DLLdRNyHsuhZOBfWfjBhSMzEs2b0c8H09BkcIy4SvSoj4uKLsVOAeeb+lwQT+fOMt3uRv6XHrCT/vViO8V0kmZ8j71K8J30CgUt3Zh2Sn5lF1vaudwQ6Ah2BjsBnQqD32hHoCHQEOgIdgY5AR6Aj0BHoCHQEPi8Cl95fnds+7+5+TefneF2b/5puXlLlUqcviX+e77rK8yLU3qcvcfowx881Mu/H7C0ixh9FVw+z8piw/KxzneNZAd2pIbDGbdHbwie6lLLZqNTaWg55a1vb3a7ZQoLWUhSS0YwK8XnzTVsIL/+1O5Gk+aIylIZCsuFXdlvyTUq+CSJQLtpQZ1uqdoNU7gZtbgeV5EE39vEOEteGNxw1QvIOEJt6cFgz1wZlN4yaEBhZiZjkniCMRR5Tf4LQG0NsQyA3PT1IClE6YUsMU9w32tzcaPfXX6rsOYRsId42Lo6LJsi+KDZziMnoqesaXA6asDXCfBw0URPGV5g0pQdsCRsxDPR3WIldVOqmielb1E3uiV4naqbPCIlIOaqYeumdvEPIY3KLlmxrG1I48egFSYyZG6JczPMFto0zeVMjtkiJD/b02uy5FPywR70oWaeH7HmJs026WWJbxPbFFE8Zf/gPf54KWNbBeQoujM207Jd5w5S+p+jIeNQtawTXibmyt8QgmUdangsXt/vBc0hc/KY8j8RdcP2tptYbPdrsFDmfv3VzEwkXQe3nJQQefcAX9JbxUoJu6wh0BDoCHYGOQEfgNyLQS3cEOgIdgY5AR6Aj0BHoCHQEOgINgf7+qsHQL2cILM/FMp4tP5j6wex+Envk3tK1GYEF1fU4r/TrOyDw6VOWfO2aXWy2W+VrXJsfrBCASCMIGW1sONmMOSFux4zYKiRjiNkDxNsegnOqRSJG+I6QYgsxNkHohnwKiezdRtPGEmf7slgc+NuQnIwh4qaQcUgeZJOvkLeyHhJZ1YJuVUi9WqhHzGEPGUt9Mql8+8YAsQeZmh4KBGmFgN4gI7YhRC0e0qQDZPP++z8a7u5UIYMLdSJ1U5XRZc6TPuI/ijoQOG2ki/RmsxHytf0JHUBsRmxmblsbeghRG9ltd6zkJKszIvhwVfKV7VZ2STmFqKwFXOh1QuQEGBgrPe/VvshmTxOi4xGsB0jN7O0AWZzahRyCCHwg+Nc6fyXdeif3GBzBp81Zz2mbso4qGprH5craoiYmYh99WbDvdaZPnvFe5EnnCw4gOluz12iQvQqW0RGjR1BP5/k8C7ZlO+oPEnNE3I+Mi4hbFtsiE4Rw8PghwdqQPiNr2yfUg3uktR7YFmmGP+0SJC7JYzi81P+xXH2tI9AR6Ah0BDoCHYGOQEfgfRDoWTsCHYGOQEegI9AR6Ah8JQQuvY+K7ak9xmeRp3z/1PUFn6fGr4TPpb0+d3/r2HVMXjKv5y/RExt5Scxb+a7385j+/HpLludH3HsusRnvrU9rQS/ytOfX9Ahe5/LrdhrkIz9XsVFWhgRUCEJynQgrSKkdRKo9FykZ2e0EkTtCfN398z3/vK0Oh7F9oXqAaCu7rWolJXryhRwux7kZXSBT21qVIWNv7/JvC8/5TX14UzUf+lBxyxvCNhJCs5h4iE6XqhCZidzUqowVwjZhsU+QudlHhUhtdmJiz7pt2WY6Kb86On7SPB+JE4dtrpLNXtBD5Jn8w3SA/2S/2kP9DiqbAhKTTO8iJH1O7M92+7XLlT4nSSUj9nyJe4BcHSFn4ZDZA4uNJIRRB+8pfWLKOB3tyTeTwFWlVoncFTIZRamb3LYxswfiByQ1bWtTN9gLdbCQXxxZTx/JOcWGX/qOqJCn4I9fzraOj+1MZ2FO0tZLARODcVugt+SMZG7yRKK/SvIwPCaXkrqoHHsdwVsRbJdcYzNrkVlf7TGGp4QbSLjajUZXgw2ceSIAXCrmWRnUMNT1I+sRHAlL/HXf16zYlm3ST03sh/PX5LwaY7YQwSE7WYTpJzhpXJG3anXZ/TKu8ua5Xk3v1cX3fLz36FpHoCPQEegIdAQ6Ah2BjkBHoCPwmxDoZTsCHYGOQEegI/DpEMi7rmuybOb8PdQyX9bX8Yst4+K3jLF1eYjAgs218aH315g9tdfleVp2e80/9sXnJeOSP+NL4t7DN3tAwh1cEpYalfDC0ktYxiV0rS+2Pv4kAnmErsmzU19K8Fjw2v8xP9Zy068Jy8tZ9vu9xqMMkJONjIJEHNHbHE+oI8isOdvd/k7lZqdvNzfaQvi6WgWyr0AslZCWf99p/Pu79vmVzjdbTayF75jIOeTr0oE8EKAD642gZCqIF8KVr3VHCEYXNsrZemGh2RiTJ6SjyFNVNAyj7ugzuZUYQUAlHt8Qv/n3gkNsHg7skfrRcVH6rRCWm91O22/s469vMvGtXhwQ2xrHQSOEd4WsHiCH75DJQWNibYRQi6Mgwsc2T06XqiyYPbV4cgzDoa3jrcp6QVyKbONKLDVG7kFs8ZGwi8PxgWSGyDyQI4R1+hnYP6sqxFf2kTHzQDnhG72QP2PWhV90iqtuN6rsu3DvCjpJ2pJtRsu5Nh3leNqxMgFbrprAMs9G+gjZvuceDPRfayUdvviH5G5kN76JeY7kPs8i8SgRQq65oys65uecJXlmR9tzj7o/bPDO3uai80JiIvPs4vUpo+nd9lNuX249P6eLfJ7N5T4V2s3I8G5n8i9ypQh/x5z+w4IrLt3cEegIdAQ6Ah2BjkBHoCPQEegIdAQ6Ar8OgV6pI9AR6Ah8PgSW90+Xxufu5jmxeSP93Hzd789BIM/FIsuuz5+nxf5W43n+zN8q99vmSWfPkatVE3xh8Yr5gudlU+LXctmrW5+HwBrJc/1ShnOfzC/53dvicS73q7NWttutSghOSNmQhiFFQ5TG5lJkSLADayNEpvGL/6RJBwjcELaJiVRXJS5riZvwHyH/3L4S3SmxEyTbBEEZsjDEc0jaUouG/a0GSNA95HLI0jQdMjE1Q77Gp5Yi2N4m+28b3e6sCmG3OUyyrVI3msg/QApLySAVYpLHhuCT4I0PEnrrD9+J/sRx+/07O0KxNJETTcllG3ezr6HNN+x/A15soc1nYnmIu0qtcqkkAAEcbGJliXwVbNCY5Yp7htTHb11vhEg9QDKbvgu5Sq0q6JW9VeYZC3iWSh3yKyPpFD3jWsgvfE8mfFIr+5rYd2QA7/RnpyE8sXP94UxM7mXGLNqmpKM2HGopajNqpl+Msk17VdmLchiPSPRHZF3nEbfrSy4SUkw9HQ/ugYJ1E+5P5uw1PFs8sq+JtZFndmIPkeAytWcpHpclfichn4g9eVLD9HGaX1Fsy/aV1Z83L/3ZbnXO5z9f4ccMwXWRH1e/jOUNNuI3yNFTdAQ6Ah2BjkBHoCPQEegIdAQ6Ah2BjkBHoCPwjgj01B2BjkBHoCPwYgTy3nORa8FZv7b2lvZfVecte/4AuSZ6iDD083ci8HPPLzyZ4a0mhbhrZB1E0QSZNUL63t5+F6yRUmJzc6MB0ndqxNYcE7IuMSQRYXItqv/3vzTkq+DJ2sCNTsTc/e//ShBsDmEJWTgW1m52OlDngD28WcH+7d//pd0W+/6A+6ibv/7V6oedzbMGDauy3ah+32sH8TtIGqmV9ZCxhdgNeSeIPCUp6zltz/1RV5Ym6tpW/s3ifNW7I0bMU8PxIWjKPktR6pUQv7uttrud8tVriO/0mZ5tEtJA9FY3sdSe2FdWImJedzdKnjYnd+pJbrZKfttK7eTBrEWyr0i+jLUtcV9ci3J/hv2ezaRrtaOUog09llrhLyE6IdWVg7B4TfSRseXGPiI5bcv2g1yxL9LuMblTF8dmtq3Us+cxui4cZFWLobbWB/P0szYVcm02WwWP6Ou1J3XwftIHh/Rj7tda2Dgt+ig4sR7bRM6RZyUS60vFZc750rjP7G+aPxdMn+DMT0Z+IjK+pN34X5LX5HhJTPf9vQj06h2Bz4DApb+bXmr7DPvsPXYEOgIdgY5AR6Aj0BHoCHQEOgIdgfdC4Kvlfex/E17a6yX/S37d9joEFnxfF/07ox7v/PztcObn3ca2yPna15sveF0br+147X/NZ22P/3re9d+JQO7GIq/tY/kZyfi6HMUmK2njvAAAEABJREFUGDIuJF+ISkH0pa0QnxJrUiPkQjbWmxvFFEJs+9//DRc5KF+s/u//9/8pthHC8fC//5BmUtKOELEhPWupkqx88btpROpWG4jcyJacrbah3PKrmodRtiE4Rx1u7zSuSM7mV6qmgjMkZ6ml+VJwHg8HCXLVFR+pfYE6sbeI5UYuF+KbP/MyShM9T/hmv46CxD+Ci/KrWA/DHSGjJnLHfkPPydPmwzTbj2taHfG1DZ3YklLroKmRiqGupRF8xuHQxoTZRWW3Q8U/UZC9lb1EEsfCfI6HlmeeHK/UaRp9kLCpDk7Rks5KRjW3XJhvIJ4n8LGZxA/JPILazqbjM0+4LjpqO8k9UXMRiih6RmGffXCKkthFMkfiG2n+cYNwFc/AaR7bY0IOCubKBnNDZwlhHmlrYB6H5f42PdhgcJEiuc+LTBP3J+vi3rVYGsg8ouMxmVWCGYVYRx2rIvja1umIvpbTwpmy4HNtPHN/6dS2bL807Hn+wKTI87w/mFcaj7ymrcStZZVjbf5Bx3C6z8QwbfjxPGkRzD9z5uf3MfmZ3D22I/DHIvCpNn76i4WuX6oT0s+OQEegI9AR6Ah0BDoCHYGOQEegI9AR+GII5H8bLluKHlnml8asL7Jez/vFRdb2L6T/9FaCz08n+bgJsj0EdkT3wiv6ZcZ7z+W9JCYWeI6w/bghkuiS/Oh53ZL4a6vUvbb0rvb09IgsS6/p4S23FD7mkoQXiVxaW9sKvMjPyGv2/2lirt2o5eavxyubSoom+C6cQcb2M/NUjFRKhSzNDcN3gHBkUPihETI1ROcUMg5DhZg8fP+eZX5Ypdv/+R+Z2ebmm+IXvQk/xPBqqt++qWy3jcC929/p8P1W4+1e+TXO0y0E5ve9xn/u9M//+/+1POZqh3CbZGcmwaHJ1IiM6Y3cw91dy+1NlWuRnVWr7LaNjM764W7f7MEhf8mII79ieoBQnvYHjTf4bq0ySRtRU6KW2RcGatjo2IQeycz42UWbSizYpMamhMjeYdsp6/n10wOEbqkbLYdN/uALjlPGZSG50W0iERJIpWgivpHS+Jq52gJ9blJ3rz0keepUyNuIajn1nV6b6Hgkb1RqBb9CvoG8e0j1SL5+PrR8A2H8NY3f7H6vZ34S1hue5LUt2622bRmnCIlOut0srMQNbJs2X1oe8sUjMltfcc1fQoSN5GJ4cJZV/dSIPHBYTWzL5l5ha71BXk/ktsFX2Ll/LB1PMz5HcHvqTM0LvT8V9tHWFzQ+Wl8v7yfP6SIvj15HLJi8bLTMX1wRMYpnT/3oCHQEOgIdgQ+DQG+kI9AR6Ah0BDoCHYGOQEegI9AR6Ah8fgR+9t2XgeBcMPVzhcAan5X5S6s/7nm2zFddfM+5Xruk6xnHOu4Z7s90+Tm3dU+P6S+vss720uh17CX9pfm6/2sQuIT8YnuYb7Gan51LIuw6O8x8LeFAFVJwHAcdIDYnxKUqhGHIzMgB0nW4vVUIxAphXCFfQ/pGBojdWqryNekGkjI+zv8NoXhiXAocJcSmJrlYYu4KqWbTirSFJC7kiz2GaRpUWS+1yosQM0HItXXyCAIzfd7+848KvoLUNOulVrVc8Sm1/brmUqsqfdXtRodqRKp/32lzRz83ELUREo+QcBMScpVpO0cwia2U0uYhNwFLZTQkjTSxLuruIbjjW2uRDVmIPXEJcqmKPkC0poZdYm62Wjcy80hBF7Fuc3JAPsqSwWyA/D4QLw7bsk3xSWLfoj5m2hpRsWXCekEwSMUiQIU9GKn0E8wrBPIGKcxLmXvS6hiTmxz2HN+W0LOXpnOZ8Gl+6L/rDKapXegt4/lcZm9riVMkUEWiHyV7G3n+M41ewMY28Dkm8D4jxovbmu15/cI1eSLccK0ltkhC8swteuY/I9nSIj+T54+Onf8C+yMgyHMX+SM22zfZEegIdAQ6Ah2Bn0OgR3cEOgIdgY5AR6Aj0BHoCHQEviAC199rfsHNvtGWlrev63Gdem2Pvl77U/Q8V4u8dM/BbC0vjf/o/uu9RX/YbyyLPFz5HLOl9/X4OTp/0CVcDvNsguH1Z34GXh99OTJNreWy12ItghSdkHqz0yYkaSMaJ4Ug3O5i22rDaEg0Q3gtgbf/fJe+fQOIUaURYPNmbMt2c2sEGiTjFr/COGDdjwcdIDenTVH5a6fNt532d/uWJwTZBKFpF+0hnO+Q27tbjaw30pL+KoQuaWRb3/7PfwtF+VDuAOlaIDJNLEZpOCi+A4TewJ7SUZU1HSBKt0UHDdJ+UMGWuuJwi0XhLJWVNp/kNmKkJhyxCvNIs9PTdrtTfnVziDy8FFI0pIrpR7WolKoKCb2B7M7ctmyLi1icJfMkF0ex5q+nD1LDw7jOeTZ1oxwL0Rk9OUNwlxDpydOMXFb50stC6ofoT4+lJGcht2mjaDls0+8GCA+KX+ISEyyVw7nMYjPhnGcf7FrrDw2l1fB7GdeL7X6xl8o9iqCCix6INOmhMH3itE0On7xSBwOnm2TBdoafkqWzliTpFmmG9788qP/+5X6yQrodybGW2DD1syPQEegIdAQ6Ah2BjkBHoCPwAwLd0BHoCHQEOgIdgY5AR+CzIZB3XZdkvY/lBWLGtb3rlxG4hGdsi3f0c1nW/qQxz9O5PGf/59hl/py4z+KT/ZzLfe/Lyr3lfbSlTsa3rJB8kbfM+blzrX8G3mInQfdcns7bWL+Qq5YV4iv/Jm/I2hCxIav2d3dyqRogWA1hGA4saxVy7e7//b9GEMrW3ffvTWASVSBFYQ/lWiBcITEhIivkpE0VJF+zhlDcQ+x+h+Td4B/y9HCAlBUH/rt//Vs3//63tn99mzk3iNA9xHG+hp1KketG+//8R4fbvQb8R2JDBMvS5uZG6YNMcLv3X21uNxtt60wK2pDB1XGhVeqOowrEcKFnucie14LBAJkcEhQj/pPE1SaeulN+rTTYaBi13e1USm01bavhFd9S2MMksYf4YfrxJJfoYULU/PDHayF6a537xqSQsnGP3iT+izSDWg8tw9E+ZSQo+5nolSSiQ9nzPhKWNXue597ZeBzl/8/evyg2jitb2uAKgJKdVXv33+//jDP/dJ9zdqVticR8CxRkSpZk+Zp2JpgMIRCIGxZpVxVXUUlC9paqv5yLAO8vItTmmB5P2yGyCXi0fbDm/o2NItFS3b3kHizHtdvNwshtpQlMRu6h0V8Rvt1ymxNvpjgRyFg0YZucWvX1b3HscEC76nR/vs8PnLkmif4i4sD8qgkp2A596kBeles1Qb+6/tU9c20PEPJ8EWwQF9OudgQ6Ah2BjkBHoCPQEegIdAQ6Ah2BPwmBvteOQEegI9AR+F0Q8DOvpSz3xYO85bTrVyKwxNO6wzw+J/b7zeRDtnwu6e+C3fP7O+Xxqt3XRPyc+1k3EoiqPGarLo/Td9FaTo8toXVLm3/J0Q0u5VVNgrd2ssx1rL8qt4OOE7W5105LKv9zL/3nXuUfRpOZJsFM+tKnSbEIFBWtbm+03TzAAxZFRCVZ1z9+sEJi5tbXt7eyN5b6Bq/f4jXpVSA1TayZBB4gMm9//K31sKpk7M3NrTbUs19EaA156zd/N3c/tYFUTpMUKcFoUXcstV5E6OHnT61Wa2RQyhB+46gYhkrm+u8Bdj0T2av1jUyeei9biL0NpPOIb01Et1t0E8OBTqWaSz4iKZDW1xZicISsnuPsgEDeAYgKROC43VR8NpuN/MZ0Wq00ok/eGwRxgWW0TOjOK/ZAhrov7fNAMoKVFJKl1p8UjEq2SQILUtU4k8Ol+mNfnLaF/QM3Gi67tZSzVuBujI3dxN73efEp9GFs0pAJLIoIrKrjwH5MrtpHiyNi9rGp8FF7oqbzjOBd94b9o860qO8aEY/9uHa9BrWPycs7sQ/CLzy2jC3Y43y9I1KdG0OUikMdX/vhfiy7+IiYNY8WZhE7G/q7nE7X5F0S6kVZgFVNXhT4JZwbcB6/REO9iY5AR6Aj0BHoCHQEOgIdgY5AR6Aj0BHoCHwWAr1OR6Aj8Ecg4OdeTf6IDX/AJv0kfJn21Nw2y9Lv99Db3fPc+OrdBrg1eXWSLxzY9ubxVJtLYE+tX2ULLf+I2aPoY4/42PQfld1tL+VldZaRsz5/6v2R933TRJcPs13myeobkEpZAYm6MdkJEZxyxpRVmG/v7jWsb+u6SbWaFvYsp6QRUnUmOmeSzW8DDxC7Kwji6gfBlclbSbVIlVRzDhOQUbdfveYPcib6SPjRTc29GUJbRPS0Iq9j13/9oOdtJXxN7tpX/F5wkpwTeyqy3zRubVJKUYngxFqiZkh8SjhWcW/OUwlOM6z0bLp5hGCNCA2rAddCTChSIkaKPCiC+U5yzrRQ5KNAOkYEdbN8OK8JVIvnJCMHFSCECzJBxk7UMiEtsKJZXMhlJk0hQX4bE6En6tvXBOvkXtmbjo5xnDRBTIse6tu8K/pAX7olE70Y3JslInAPyXGW3dpEXyzI1zCCdez15FrVcffhHBMIGJ+UE1vI88oyxjr9zwvv9znRS0TQZkjGhNQFTHNKStiZPj3xKzvxYkRS7KSQz9fE47wWigjxIR+2W6xfFPIIWfr6XrOtysXgVy5y23AZwOGV8W8Ma797PL4xVQ//Egj0JjoCHYGOQEegI9AR6Ah0BDoCHYGOQEegI9AR+P0R6DvsCHQErkeA58TXO3fPlyJgTqTJS2O/g3/bm8fv0O+f3GPjWr4aBrWv538PpfKvG41/rfSwCk1D0gQZub69UcoZgnWE74r6jbdTHO7Qb8Nu7+9nP0i0LWSb39wlYOcIuYktIOBqrBuKJArUr4WOCPgvGwshc3KTZBPEY0QoQ7j679XNCkUKCclFIgiRxvsH+Q3fvF5rWK800K/oI0M8Os/geHRFKCBPI6iNLsTrE6TmCKGciQvSCpKujtYXEoo6c4x9PU5bSOWax3RnUZA7JTplzAkMva5QoNs/sEeE7JPzoBFSutCr6lH4RMyWISuTsqxLJtPBkL4SsSY4TUab1DY2q/VKljys5H68HxLNJ3XtkxhtGOmnkvRcjwK+BXLYBPW0GSlDbZyK6+AfEczmMyIUMctsUZ1rcTiuCjZc67ozWlrPBaxZBuKiiR7cr+fvIsF1XSQyVp56jAirT8XYWxYrQZ6IUERUa8Q8euL9eawCTnWEYZ1dvNPZcs1nSo95r/F/qY+zH8tLc7zF/7i252/J97pYXxP//JwTr5/L7LUm53y6vSPwByHQt/oHI9B+F14a/2B4+tY7Ah2BjkBHoCPQEegIdAQ6Ah2BjsC3R8BP7iySvv1ePnMDxqzJZ9b9OrUuPSmY1wpPz5+X0ztq2C7H056zda4oKp6W2evrfC73Nevewcf058yn5G3V3j/j2/r5qtENp5f31yKPx2Wm+d6RPOrskUwO5gSJBrFlbirxYWI1GCfI4FjfaHt3p/W//12J2wnS18SmycVhtVZEaHVzI3/986ZAE8MAABAASURBVI3f+CVPRGjabFRLM88QyoJs3GJ7eHiQaxaTgrX/ooRn9cXm0X5+e7O+VQxRF9tJqUixI0eLbeLHGTIRRlH2HU1qep7IhgiZ8BG5Cz2YT/UwQoAmyNqcBg3+yupIkn2w26/sxmm7kdBNLIeyHBPECF9FkiCOC/3SlpQC8yyJ3O7FJG+gR2CXFMREWC+K8CgI0blDNCUT1uSJTG6I4GpLiV9bkMzs1/NSxjoXLpWVFwebCgUKJzpJUaQRLCbivKeIUERUe/u1K4UigrRzP/bT7rBuiWB9Z2t5H6dlrgEGtkWEAkys+39caZLYQ0TYXCUiZJs4Inb2NuKL+fBc7OlgAbt7FHu0PbUcATgWGz0iIz1O+FffDKbWvY4E6xZUOZ/FuhQK1nyNxWG7BbWekUL1Gnhcik4fEaGIRzntdcJKDIHaiy4chTULwy85XdvyS4ovi7qJS9J8A6UJajvrz1+b9LEj0BHoCPy5CPAvCWz+3O9TlvrZEegIdAQ6Ah2BjkBHoCPQEegIdAQ6Ah2BPwoBP0u8ZsP2u0auyfXxPq+q8Oz2eJ7g56zn5GRRJz258IyRWjAnT59jPBP26cvn9mf7Qhq54m1d26N993HOtQt8gv/OXv13+iuGVupkKLn3HcDN6JKcTPCJRnqtt865kt6I5dx6tZ9wsMlS148+Wk2PR0uPUy8u5XFFBn8xvaSm9X1Rguv8ESvpbqPtzwdtIXlNOJnwmu7vNNz80AgJvIW8vWNMEL4BWed1y7TZVsLXRKx9VquVZqJR+ufnT3L+VDEvB/Fm4iwiKRB/pXGBZC3cADlhUyjlrBvyl+2oCBBCAp8kiDv8RuzDsFKyXYfHhB8sHmfR9mGjICclVbZF08NWG2IjXCdJ+G5/3sv5KuGMY0QoIuZ49hQQuJNjIVNZkfuU0MhRILST+8BHxMpHSBF8SGAGcb55EAaWJ/kwVh4jQhN7mfWES1IlzPNgkwCPnkd626rQp40FojMi8A0Jslu27+pGYLNTk529TSOixkVENUUwWurs8aMQZ3m06CBOrGt3RAQceFYeBgU4ez9+u1cczmGxbTtutQU/zHMufFE46cHGpRiTVsOjxeuBb9M9v0Z8jaZRI/UzuPp+cVjZcF9wf1o/J+5dCrbrHzAuh/vSfMxrsy73tVPr9fA1afNPHkFIlk8uuy/n2pa94csr7jbRZRPPmfazI9AR6Ah0BDoCHQEj0KUj0BHoCHQEOgIdgY5AR6Aj0BHoCHQEDhDw88MmXljqnjdp9mvHFvcxo7v4mMzvndWdNnnv3F8hX9ubx2U/nj9K8JT/UJa+p/XAHE/iAuvT09ZZYhehp05vsASxFgby60D0RQ/3a3lde45s8nyG5rkcn49aerwsMsFyCYZOgng12ThBNGYIs4hQgqxLEHwTRKbHIZL++ve/8d/KBy6KCJn420CYmhxLQ4Z0g3iDDHsgbg3ZtlrdKv66ld+4XeVBKYUiJ00QdEGiCHJA8JlINIlMUjjOSYGv9ZwgaSAR3UNO6PgW8itlolX9hvVKmZxb+nBOcdSe8Es5K9HXijEHq8Rvt/MeZgIzlFJSuK+B/oaVKont/sL+koJ+IV5NakZg4yyQiwW8LO5zhFws5B7IIeoO7F3ktK3s/BxviQhFov8IcgfhYEBPEznFEUPWcHOj9Xpd14L6lkyMSU2/1Yob7ORMUlb96CMiFPEohd4skXZ7pTeHRMw+XvP8RULOeg8dBUUE1yMr0XdC16nDdovXyFMgWo2N6K/2wtqE3ct1v81uG2sR4aWzEmAVgQ/YN6cI5tRp86ej8SyauPaFuOJaT50OLVxr+1mEXuXQ4+0z9225JtO8Be6Na5w/wOdD6y+TW5/YwLHYjvm15wv+D5rXljgX586bnPPp9o5AR6Aj0BHoCHQEOgIfi0DP3hHoCHQEOgIdgY5AR6Aj0BHoCDyPwJ/5FM+7bthYX8psb5Z59rpPnuHL8rrorx/lvTU57rbh18bj9WvmLdbjNf7d53UI+Bq+LvKzotI/04PKOkkDBOSQtP73v+SfLZOZJjCL5KnMPU0hbe7utH140AhZWW8fFjghKlfaQF42mwnU9Wqt1e2Nys873d3faf5K50IuEhFUxMEYkTSq1D8BSVu2oyqJSj6TiybWJmwTJLB1y2a70UQPW0hX90OwBEFYWS9yDutVfZN4WK0EEymvRQTqTLqufvxQRMhHRChSUKqQc6NCXucpJvNCdU0nDxaxu58tZHdmvxGhqH2w4HNBICYIyTysZIkIrz5KJAU9RISca2JfIzhvwcCyd2TdesQuntH1EyMb8lKViGAaVfe6JSKU6M3XrmLp/en0ETHj4bgmpz1na0TUehExG/h0XERUO9OKLx+qYsNC7LufQtCa+C1c1MrF0bNSEDdpwiZUJqpfwez5WRFhof0RSbIUnThsnCXlpGE1cJ0Gpcz9ol98cA/5Xi/c/6ewW3bn3TZZ2t9Tn1GqV+AJ8u9Z5zDXpapHaw0Aj4dJrpg5qMkV7u/k0nZQ07XyHquhf3QEOgIdgY5AR6Aj0BHoCHQEPgmBXqYj0BHoCHQEOgIdgS+CQHta9Nz4Rdr9I9pYXos/YsMHm2y7r8bFc8tmr8/yeVo8j/Oz4+p79uMxcvZu82XAotDS/K117+lYvKG2/+Vo+3lpWQ49dvHBaIfDxTpjhSt1iPopW3XuH2cQMLhNzrh8qPm62ikg10z2KkLWC+Sb+9pCuNp2/88/GuHN7v/7P3BPRat//1vD339r9NuRAUnoW4W7I1LW+uZG9U1NqRJnQe5K7EHeBXmt27aF3PTtlVeDFGgQWyaXk/3R7SeOkR5GyFjHpCHL4zROigitIFIjQo5J5LefOIabW+Eg78NE7jSNkNWQuu63Ep70TC+yyEdR+A+53Dtcm0w61tEf2IX4F1eCIHc9v6XqHoM9RyQlj07lnPhaLegm7Sz2tdhehbxtbr9CjzTMOdHWpIG9eT1DXjt3FfJO+BXyZuol5kohcZosVTtsR4KFwn6dZyKmiXFyT55r0UcL9+gYj/bxaKk6ea2flTKv+HeLqO0xIqrROZeyM9Zh2UdEyLUmFY30J+bF1w7PkdFrckonx6eSwNaPBf96BjcvSsWIeFmYy3aL9Sa7HLUefnUE87Z8duQ6RIQi4qzLWxdSSh+a/8X9eauX5MUJrwnwDXZG2rVj9M/qLPxuOUh73PBysa0tbZ+s00L93UPZ5S6Z9rMj0BHoCHQEOgIdgY5AR6Aj0BHoCHw4Ar1AR6Aj0BHoCHw1BJZPiE7pX63fP6GfU9fBto/aOw8MdSwfVeuKvLRy/PxyGTU/k50/j5/M+lG+arCTtChjd06az580vgCL6mosd1Lvkx1WmHbafBn2uLPQdFSHtOnxuI8/o/AYvlIzZ5Z/U/MONAP34Ttc1jqlX9cAnGbW8OPH7kYo2vz8KUFkTZUAK7plbbi50Y3H2xv8in7+n/+j1fpGm80DriH/SJtE3pisNanGzee3cjcPrENi3t3fK2MLSbYPN87DxCe1kkcLhJ9JS9nRcyTicWItQxoXCM3m04ixvF6Re1PfUB43W8EiwvVRFCLSxKHIE+EMdEsd++RhoAInZjzrW8jbrEp463al/ONGJqa3kNJ4KdKABKlmUWANf0gJgm5akIURgS1XyZk45uIo1C5gm6g9jVtZj0isSBGheuQ06/gmbBaTvREB1ngwCh80yO2t8kDTnuDvIRidKcKfqrkioo4550qew/x7QdccESHHTeBQyK0TR+xs7tX6gRCfwMd73rmJZtg718LXUmIaVcQREfQ4KCdwSOw5pPAojmDCHtCuPs/1fD6B74Ym570+bcV7XsqnFdbXrNT+6bIc/ZOxmxfG9g+sxw1w3ygxbeI50/3pudc87o2/RnELTX5NB71qR6Aj0BHoCHQEOgIdgY5AR6Aj0BHoCPxZCPTddgQ6Al8KgS/0XPJL4fKVmmnXyONH9dUeEJ4ar6/5ER06p+V8F6dWQ4d/zkf/8Ss8367sqscFGIH+KI+aQFZnj2O/5fxs0MWFZYZL+sUk327x1E4/ahOnap2yPV8/rW5vVSBqi79SGYIvQTQFxNuP//X/CIZOiiQTfz//8x8Vk3WQvP5656DeerWWj9jdYCvIWYKYFTmHSeTp/kG3f/8lv9Wa1msNiIKIhDCK/JqkVcoaqR/YTRQ6PiLUSFrXrm9/QkB6reZgXRzjSAIFnO+onQm9VHHcar2WSUDriiyTkdk29uM3igskcUFfs7beFq2QdAeJfL9RHouGSCrbka15X1mPRYqUk2ArFRC6c43Zr0DyThDClhGid8veHFeoY6Jc1EwpY0ryEdSQxRPWItgPMRP7tdjfS87rHHVO+Qj7TUxL3aNSyG8yM1Ggh/hjP4t1rq3XI8LpqkQ86jZEBOFFCV/PjftILym730Nf4WufQp9V6L1ycdr5EWO7a9pvKbY5t9ebPWKO854tXrNEhCJCA/nYLO67/aJdPMGg5Tn2C9Yi5rzHay+ek8vY7+XFCXrAeyEQJPI/Gy2oLzxrNDEeGX7Fyc+qf4aq/Ir6+5pd6Qh0BDoCHYGOQEegI9AR6Ah0BDoCHYGOQEfg90eg77Aj0BF4OQJ+dtjk5dHvEtGeIb5LsvdOYmzeO2fP9wQB3wNPjN3wKQgYe8unFHt9kTRC/G42G5mIi4hKshXIvp//9//IXxe8vbtTyoNM3N7f3Wt7f191kxOOcekwURhobDjJimo+fyV0nUEOwijiwGmdwedMilpDsA8mo1H9lrDfKE5DJqxUAjoilCBZ5QPfAulrUtLkoE2iofXf/5K/AjqvVkoQctkCYThB3kbQCXEkVO0XUjbIF5gdWyBsI0lhEpu6U6IuzLTfJPSWSo2d5L5c2/NCzAgeJtCNSx5W8mG7x4hQkNRk85AH1Teisa1//KANwEJ3LxNE8Ug/E+I4i+Ms1ptEzMTs5Lr2pacEiZzoN61Xc+84u35hDSZYwRhBH9itM1B72ouv4cj1tv2UREQ113xprl8NO3vVdx8Jm72bcEkqXgHOmevg+6nmWfo7Zidi3C3VwdMIZ+MKsQ8bx4YV8HHa9KxEBKlj9uN6zAo5IeNHcLQ02/Ho60PwsXkxdxeXZOG6U42BZTftwzsi4Kt8LHN6X6MJ9Vhsx7w/Hc0vAlms7xc+RXHFY/mUwr1IR+AYgT7vCDyLgH9/PifPJukOHYGOQEegI9AR6Ah0BDoCHYGOQEegI7BH4NJ/Y+2d3lfp2V6BwPHTO89fkebZkOX98Kzzhzi8rgPj0eR1bc11C/SChef4pJlthzrmb34e7+ol2yG2vgHFeBRmyyU5cv/jp6exuvYePh39ljv1moz2uebCQXMW1beAd97TxA8VcnNzo5SSthBu2m4hdMdKidhmEtQbcBETWSUnlUgQxqNMHqeUlSH8CgTbFoItUhAP8QLROGGDfazVWnzkVInKsvNNObMOwNQPpNCP65AEOydXnVsGAAAQAElEQVS2RExiZKbBpK0JQvJXHwjSCOKrkNsqJKRzuIYiOYxet0o56jRi3tE4QYaXLeuFtaxEbveQIFkx1tNEdFqt2QZEKpZI9EsCE7iugUm2ea+FXgr4OXsCB8+nB2oYV2qq2oyElCtxTS4nWEiK2M2CmvQVCU4yafKeWfL1KLuvvWaBM1ibkDkvQTW+4D/RS84D85D/oCgiPOxH+1mqcfdRXbgOntY1chHAtuYaEXMOrzcp3jt+3n/hunsfEUFYVBdfv4hZx1htHiNCKWWgydwXUlJQh7PWD0WEpFCKhNF6lrQT+1ioLQu661pkfzwJ9Cexc++euFePS4kIRYRSSnWMCPko7MmjPFaZmDoX4poWoWOtA2qhjzkuZN32OtrnktT8TnBGLsV+5BrteA+hM3/AKiI+soM5N7gK+A15GbmkFs/BzXgbY4t7FbYnUhfmVL/8c4fpL+/jGzUQEYo4L99oK73VjsCXQuD6ZtovrlPj9Vm6Z0egI9AR6Ah0BDoCHYGOQEegI9AR6Ag0BPzfV0t9Obc9+FgK07Pn0u+UfjawL5xFwDieWrT9nJzyv9Z2fP1bHLV4JiaGZnnNeFWMazTZBbTp0zFqS7Hzk2d+w86i4+PR63ilzr18SarT8x/1GTHPhV87Pl/hrR6+xpZFHuPVZGE+UCs2R3HNwbHGHik8PD8p8DVCzCGfkpbq2ZEcznNWnk3wix0qjvRQRz7qz5XHnQ0MVUWHBy6VvKr8gq/DOTkMu3pW8+N9bmTJJ7f2E8pjaUt+s7fAnkSEImfI1JUiQtM4aQuhuoI4FcTk+q8f8GaQjthNgBZnoYJjttuN8sqxg8KEDGsRsSvsjYccU98A9Q3B+hzvNQTfiKzIqdacqJshXMf7h/oGqXXbBHFZ4yIki+bDvW7w9ZvDYi+2mnz1CCWEK/41J/0Rt7m7U82Dg8eIgOSjPiOemgmjwj0L8Q1hOm3NKtGnJJO0JlynhwfWi/zV1u7NY6SEh8+gbKl1ve8A14ikxLrrFXrMwwoCeqx+NYLaOCiC2NnwqO/mjl9BPG8hym2qUpzCvToXFrDNKStz3RIYkgSj5DdnJ+oW1m1oY0TgMottloiwy15Sdr4VBP9GXveC8fW+29w2EqmK5iOlDD5gnhLm2Etd3fVRMTuqV7hHKsZgHzg3MYk7kKsSvwr5VpNH/Lf4jlxj25rIB3v2UGWpJ7KGr0lWRCCpupz68B5971rc2ymf52yBg3+RAqCqzvy7nq1/j79+D+4iwHQWoT2K6hH182t/uEfL1+6yd9cR6Ah0BDoCfwACfYsdgY5AR6Aj0BHoCHQEOgIdgY7Al0XAT4+WcqnRpd8l/VKOvnaIwBLH5crSfk5f+r9VP65xmA+6YE9JHa68z+y4+uM8eDLbRFX3p+XRqt0RjE1Q+7lAoOHyODZt4XRBbd7L8al7SFwjXRT9UccSr3P6VwPkXJ+P9jRutko5K69X8tUOiMOI0GDS128B5yzd32u8h+RlrX5NM0TaFrItCfIRctTEVmEURFyG2PRvGJNmJglxgfOqr+QpE2/BoGk7qZKm9TcSH+QTdS3MNJkgpE8iJXrIN2tSFY3UmOO3MuE3QkhPfpuWVfdMETnHZBbQOfCPPBDirJIgEFfrAaWoEOc+LY7ZE7U5M00KJdyTvD6yP49i7xEhE46uV5ibXC3U2YJloWbkpIncEQHJyw7cC7qQiGAI+YiUxUQ+gr4IsirjV4VZwr/5aA7TCoytJse4Hj6ui7vkWla8XdaU7GmDZJ+IubfZIkUcrrtvcUQ82pnuY61bIqLGRoSnVZy/Cqa5vDGe1Ihir9V91UVC6siH+1yKl5jX/aG3Mx3Vsr3eJyj2jaAwuk/X8r3S1q1bvNYk0uwfkZrpYHQOi40pZ6WcFWAeMcfZ/qywD8CTHGPxXPMR8YI8c0j/bAhw26j+n0zNsBjrGnOPDPU07kupxv7x3RDwJW3y3Xqf+23dL8d5pX92BDoCHYGOQEfg1yPQO+gIdAQ6Ah2BjkBHoCPQEfhaCPjZoeVrddW7MQK+Lk08f4ksnwtZf0msfR2zFNsOxauHlutnjm1yfdSxJ9icTdIW2ngc+7vP277b+Mr91nBwfhJeF7AuR6b7c2m3vl/oynsiYGgtL8z5ipCLFVLKWQ+bjX7+/KkCyclEfpN23Prt17EGm0TLkKYmOqfthvWN/GbriE+BgF3f3sJvhawrJSkned1fLb2+/aHgj4lmv6lbTFCmpDzkSuBOEKeiB9u97oImUCu3Qx5B0hV8HL+hz0mGoMj5h/VaVW5utVqvtHl40BayeqKvAQI7UoJ7K/UtYuctJms3dyrTVmHWmly2FYih7YbYu3uxIB9zFcdu2VLSZEI3ZS8p6GmAzPZbqu5poH+vr9ZrZcjZB+fB03mhXWvsCG6ijvu2WMdFAo+IqCSp803sVQppL1L1JbbguyXPdnT/+GDztYlIimCOaz3Ri/N4E8SwKL+5PNzcyF9pbT2nJNvnHvV4OIaZ7Rb3M0HOO19EEPIouNHaHNA+N/S2BavJ2Aat2+mU0Lvzn1qKCCVEi2M/Z682R5AcxfYnkjK31CDvMyWuGTE5z3NCXnVGxH7vr0qwCIoIkUzf9fC1bvK6PbTol47LamCoJo/2ZlmOj6tfV2tIfN0Of21nB/h8t4tboWs7OB7rYv/oCHQEOgIdgY5AR6Aj8OsR6B10BDoCHYGOQEegI/DFEFg+ALHu9o6fK3hu+ynx2jVyKrbbLiPg63EslyPm1VPXY1657vOt8ZertOzVa7m9anjJx2Nw0+boVqGYOdjJzB88rszz2f93+zzepeeX93iI37FvW/XoNefbyY77OkRztwbys91zx3U5RMC4NDlceenMV8ZyTdxBxWuDrkicTJhmst+ub7ju/uGTUs4QcEkJkjBIMtWPouFmLZOXCeLFBK3vowLZ93B3VwlMOL1KwI4QsYKAfIBU3tzfkUHKK7+FO2Ee67ySf2OBBJ645SZNJmdNQJMku76FmLxe6d75yWfSOEO8FkjNwlwQaSZNa0I+Bkhl+0RKUqjuZyLf5NwQk0WTIrGQWUMKdhOqtk3sY/hxqwny2Dk9ppzlfM5lAnEix0iPkQdVHHJiKchJMlJ63URyokZEaAtxWt9SpteJniOShN25x5prI8c4V16tWcpIVB8U+SAMklUI3ZOnsB/34vUtOfCWpfqyjqOdZbLeNs8Ldu/J+nxtCutTXZ7Yd0SwxE2AxdhN0yRUpZQUEVU8Pxb7uZ9mL/imnESgfM+UoBUvYuci7yYY2IPjqtQNYrNPkzqde5rwtWCSgtxcMz132McC/oX9eY8WbjZ6YN+uiRTkcipv4FguR/wxq8CiS/IsEL7fXiKLhL6xFtPfRgVPb+0Yld9mf2/dyLfH59SVXdreClCP7wh0BDoCHYGOQEegI9AR6Ai8DoEe1RHoCHQEOgJfCQEegFxsZ/ksYamfClqun9JPxXTbxyJw6jrYdm1V+56Sw/jn7qJD78WMwFc/nzxua5H2UV04mVzaCx7UPnjevHDdcwtLGyHf71xuYKlfsZPqDkj1AjGeCml47gGTAn7liezXa1KdP1znWM57f7+Vc3truLTxip011zZeEfLEhXbq5WXBaRgeTxuW8rhyUUtllZU3k+J+owLZuhnwN4Fp8uz+QeVhq7xayX/H7ub+XoU/A2TlyDglKd/eSOtBcbNS3K6U/7pRQp/JPfK6qZD8lclbclYC1yRqhEzOrVaDAlI3DVkJQm6VmD+Mirutpp8PMuE6sB4Rqm8G094EoRnDStNmI9eRyT7sPu/p8e5h7rMMSbHKSj9uNLQ+V0nilMlEAm7+9/8WPwVKkJ2w0HXMOWtYr+ubwzV/BD7mDifv2gpzkPAPD0viiAi5L1QJnUTKKWkAK/efM0Ut46QEnhl7zuzVvgoVsEnsKdJA/iIfpIcgnmQCNFIiZVJEKLy4kIhQiqTlETF7uX9nC69T2/O9Hy62N1uixtxrVgSLOEaEAntEMJtP73Ok3wxOjrHVOSLwsW8K7e0g5ptWHKzyyWk/BrHBCKycnu4Fm2vu503hOhsLTxM+FuuXxHu/tH5+zU2dk/NRv8nKF97G8pp84Tbf0tofsMW3wOPfJ03ekufXxR7/Vjqe/7rOeuWOQEegI9AR6Ah0BDoCHYGOQEfgj0Ogb7gj0BH4Ugi85qFQf67wpS7h1c34ujW5Omjh2GI9Lsyor7mLCDs4nbXJwcIzk2Vt62fdTVTCG0CEnHXxgnNcEvt8S/H+myw2cLzXxRLq8arnmE+csE3y6qOUp/MT9Q9TPUbrKFq/xXG8v1ObKqeMZ23XZDwbvFjws+/FdK++Jn9a/bNV+deNph9rDZui9X82SpE1QZzGv35IELSuUCBdB4jLCMpA1OaUtFKW7ketf26V/ue+krZxT77NWH92VylDvP6oP8oT5N0AYShuFhOIzmcy2CSgfKTQlJEhtLnNerhNddSQZJ/AZ/tAb+SYIB9FPufBXMlTj8Ha7V9/a0VdQXYGRHLaFuWHSbojdjvB9ZJpwpt4KFyVuzs6CmVixR4jQhFzzZQyZfDC7k1kSGrXLhN7nEaZBDXxKYjMCUlgMtxAiKP75ydD6IrD+RK5BG7K5MZWiHdslXFbiV7MErUnekep+VPOighN+Af1I9DJP9FThHsNXENB7cKe3AcBnNTBz/YUocT6xLp8JPwDBTuftD/fyAV/AmvdqnvRYrtHxPaIqPnE4bnFuSMCfMELf7pWocfiPVvwXZ4RwXXF4tFCjI6F5cSaBVUT63OtuV8Fe/TCV5ZgnxZ6r/uzbmHuvXzl1ntvvwgB395NfkkLvWhHoCPQEegIdAQ6Ah2BjkBHoCPQEegIdAQ6Ar8/An2HXxsBninK8rW77N29FYHf+Bpfer5ZGS7v3fJWDL9hvPff5Fz7l/A7F7O3/6G47ve/UN6E4yLPN1XT+PdagrBNBuIma7wdNG03KpB3m//5R/7K4MiDcs5SCm22Wwki0oRigVCE7tP9KlT+DdHLel0bhkrKJo/+u3U3W63Wa+XVWo4x8+f8xmziw28GBzd8HmkCAtkkcoKw9ZgxCfIyE7+CXPVbyMmkNCRapqeIIEM7Z9292VKSNPlPjCq0X0y6+e3jvGI5KYL93N/XvzvYaxMkKy70SBykpXWTyhEJG43Qx7DKsp9ghFe3a7lWAQe/MZxW5CUIT/nvBh53OBJMPSLw81vLxpRwzN69FEEv5FY9HI3iPAhRnuDrYV5L9J1ywhAydiMEsq8NBgYwIC6Rb+QazoGsEMOnUgII9mbdaxH418n8UYiJmG0jRLvFZPO8KkXMaxGMSASjpOCP84kj5jaVsAXzQj8W1PlkTiPoRf4K7olrsl/f5WPxyel9Rzjjbgk8d9qzg2OfdTpw8CbOyYFjnzxB4BxuS/uToAuGU3G+DywXwr7hknd0LN9wGx/c8vJ+uKR/cBvPpj/u7dmAr+HQu+gI1kSF6gAAEABJREFUvBsCxz8Dr5m/WzM9UUegI9AR6Ah0BDoCHYGOQEegI9AR+EYIfMLToW+Exvds9dx/Ay93s7zOS/uxvsx1vHbdfJnhnH5dpvfwWu676e+R97vkaHteju/Z+9vzzveImb8mMp31RN6z68/PNe/yo3d2qcpy7aP2nxKEZkDAwZNqTNI4zGTnmEIjZG+G/J0e7rWFZBzpYmXy9WEjQSIWZMIe2HwrmJsrEIi4aYI8nIgfIX8jgvmkyYToOKkQZ8JvhMDzWCBeJ/KYME6Qy/PXEA8aIind3GrAVmAV737+owSxKQjEDT0FPSbE9Swmh0WuCN/ktOhe2JN7o6pM5rqe4y0pshKEqCUiaUuvlhE8Jsho9+m7OiCya505rUy+BvoEuW3dtZ2vjt6bhR79xmq1tQ9srh8RigCTOmcx2CcEt3FwHqZsY6uUvAcId1wKWG0fHrBDGtc9B1avj/jlqtcP8tbx6KNwPVLdB0lrXW4vTrtFzLmsF9Yi5nlE1D4jwktVtxIxz91rm0dgI18olBDnaaLlQf7J1wXx9cg5K+p+RDoSsOllXLsGvg4W57bs7S13JJFI+2M3TxGyyMfOZlXgWaVOzn3QD/edDmThS241YV+ytGXrljZvfot5RLTZh49LTN+lGND4epzN1TCrTs25jS3K+z8lbX0x7vPZ5hiPX0DafXRufEmLx/C8JPaP821gnRu/CiCtv2U/x/fv8Xzp2/WOwOci8P7V2s/Aa8b376Zn7Ah0BDoCHYGOQEegI9AR6Ah0BDoCfxYCfuZwSf4sND5qt+2565MRwqUgPPWmtP+7mGF/+rrsJ1cop+Kdw3I5PCJ4hH0oESFxPhHNx3Jptlz4dGuWY5eW5MBu487gmL1gL0dSm9v5/jYDezzeS8UA+8n9L+zHcW2+fC4NLyV4lwNpfstxWWtpX+izS9E8chcvWim+f77L9aHv861W8Nn1cmS6PJdLl/RlzE63e63denhu3MWZCtmpAI9WEzGeOCNCEeclpQ3RI3l+3qn8c69BOGNKNyutbm/0MKh+NfPtcKP837PP9K+1HGdSdcppF0MQsf4Uh78uOkE4RsRM4O7IsMINOPz4oby+0WpYK2+LhpIUkLybtLuhiI8USiYD7+50h2iXOPT08FuqG8jR1XpVF4O4qvjDdZE5LpToyW/gFoho0W/OA3WyYlhpBdm8oq9htZKJScL0ANFcIK4jkQFDyrkS49vNRikTlzI/T5Cyu/78i560xCfllCQarza0CGyZetSaIKoH9FB4Rf7K6gniuYBPkNN9ZtaT9ZzkngbiBvrf3D9AVj8orwat6XcctxI/3LUOPY7kVj12TREfiPOLfXg96MUuEa4vRQT8ZZHJ2ah9z7aEHhF1XRwRj35M92fa2QOLhWTK4LOi34ExYo4bTUSTE7eaMyLq6HkV5nXkI3bCMJ+OszDzWt0veiXa+UVX2HfVsYl5FetNTtna2gtH157Yy7TdyuL5C1N8W3djb3nbBpzhkpzLvow55/P97G1X36/z3vHLEGhX2qMjPTbxvEtHoCPQEfhlCPTCHYGOQEegI9AR6Ah0BDoCHYGOwG+FQHve8Nz4W236m2xmeU1e0/IyvumvyXM6pmVcjqc9H63N99FySmteoWD5UYL5aREr+m2OYCdNUPdnsMtZhHZZdOEI1pqg7nNZX0owaX5txHT12WLaeHXgt3VsO31ufI8NLmu0fM3W5i8Zk34+aPQfaOUYi2I71VvDb8E6UU5ZGRJPtkIuCoJuA9la7u81/HWr1e2t0sjqZtIIGWYC08SYCbECoWkCUSkRFkoQmhJEIITlBIGqDcSlpAi2gESEJojZAlFXIE7FMTIfhhUE56QV8cN6LZPHKeXqYbKy0JeFRHqgL8LqaVIyYke64m/id6IniXqaj4iQSckRUjXwVV0CB+wTZGzLYe8C4Sdqpd1+vFfPI2qQBAkruspprumYIGdE4AZdzr4mSEomnEVVtxM5PWSI5whyMZ/AcgvxXIiRbJM8r+RtCkUEpYqUk4abG2HgDG3BVj7I4Xxep5gKvc25vCiFpCCPOCJCEaFCTAQj+44IVlRtVdl92MdibHamw4GWgIBAzE1HbWcCG+vO0cTziJh74L6IQPc9l7Mw6ppjy7WpX3m9czYRbPHUo9c8ev4eEhHyXnz/VWGuP+Bol9Tj6e16xXJ69etb3ftEmxbrqJ99umyTj6p9Nn9bWI4f1cTr8vKPKgWhFoYvdi5xs/7Z7bnmsXx2D71eR6Aj0BHoCHw/BHrHHYGOQEegI9AR6Ah0BDoCHYGOwJ+GQPCE7Rr5GFyCtE1Q/7iTvZedvHDvx0/+PD+dwiuWw1VbjuXQYzmjx+W06tdHV/fv+tG2+aT/ttDGJw7vY3in9KncrjT+60bD//63NqvQlLmoTn73oBxZ8Z97bf+5k/6+0fbft5qGrJsHyEtiHiCCTeRWYvVho5IkWDGZC6ukGL5ScIaydchcrxUYQvtuo2i0DKFpMyogoxMkJKfuNg+Km7V8RLAOgUkmbSFqt5C8KYVMOJuMXq3XWpsEvf1Rxw29TPjX2ERTFpKacAx+sJKSvOy56C+QPCRtH+7lr5H210CLHi0RxFNfiyPlJJOrkQcI663SbhwrYVsUERI+zl9M4NJrRKpkqkf7tXTBmn1GiM+pkbcs+g3ggX2ZfPc+CcYqmQz3m8M5ZWpP4LbVyH6d0z0NqzWlWaOuc1aBTJ4gnlMkeePuISJUIHonZNzVjQhFYAeriKj1CvrsM2pLHs8jQu7Lc6/ZVoVcNYoYIROkrGU00c88Imp+7Q7H7NSDwfbiWojzHCyemCTyVlyGlawfu6SUZWyMqYzBscMb5hGHe3pDqi8dWujOwiCFtBe1w6tNmu3S2HzPjZdiP2LNfZj0tVi3fESdyzlPQns55J1Wvd+dBGOTd8r+sjTU3/3+VRvdDzq/nbj1CqK96EschS6OBdOnnce12/zTGuiFOgIdgY5AR6Aj0BH4rgj0vjsCHYGOQEegI9AR6Ah0BF6BQHv2cml8Lm17Evic33dcvxaXj8TgI3O/5Zq0voLnm7Nck60hWn2Dzyao89k8PM6W5aeteyEWmkyWpc+hjhMdqoo49tELHfU3PhsC8xY/f/+H9ecuXvqZTP6NZNr8vJO/ZjjnLOXQAFHmt03HJJmI3P7nP0oQuIm1B03KShq4+Cln5dsblSFXrs7rwm5y0SSe8xcIwC0kZSE23ayVMjGIvxp4gqhUCuWblVIySSptyyhBrBWIyUzeCfLSfmm1kvMN6xXLIZOPqx9/zb6Qj+N//7fG7VjzJHJGShIkZBXypcxc0mQyknUTmIW4SjjKtPTEXlca6MUEdYIUDvxEjxFRa9p3GvEFC0WS3ywV+Uhbz4io+fnAXLRh73If2O0QEcp5UEZSymqHe6tz1r3HLYSwc5hAFb3Zb14XNUeWihK+tke4N/ZmVjuw5MRaUia/JTFirf3TFGs4ESOFIizGnXwpKSJwKfJhfCO8HjLhq90RgS1Tbzf3YF+PJJR145RSUsq5mtuH7ZbgurZ9tTWPEeTeiefPia+lRVwji3WLsbEodn22+2DnV+1t7VQRQ3BOTvn/CbbgilnY6xIaprtzabW+M+8HgmVpBvuckrb+meOpPprtM/v4oFptK208VcYkq6X+vrGjnTw28fyTxH0sZd8TvfgWYlD9NxRPTskn9XlQpjaF5XjE9CnnqbpL26c00Yt0BDoCHYGOQEegI9AR6Ah8IwR6qx2BjkBHoCPQEegIvAWB3XOX5TOsvU7eunzquVWz4fNbnxUAdnhuZOndz4atx3dP/raExzC8Jhvb8iPRlsopmu6Rp/eYrB0LZs4a6xzWEZ9LT9Vn9zgw7m9lHB71ooALg0HSYS2m3/0sbGApTJ+eS4el/tTzxZZlOusvTnA6AHasKE9Sgjgd4F2n//6pkjH/WCuvBq0gbB/u7nzJ6zUNNJ/j/b38VczWNUBoQspWwg1DRMzVGAdI24AINNFqYu5u+6Dx7kGbn/fCVXUv3DQTxNw2haabrHS71u1qrRGf7cODVuv17EeeiMfc8gE5DONobS+JPBGHflC2UoKw9dvGq6TEvgbqCFJ6JLtJSSfwm7Sbh3ttNw/KkJRBrnktWJ4lImnzsJXfvA2FCr2zqAhmKatAxDqP30pdu3fI3O12owTpi5MK+7V/k4ikQIzFVEnvlaIu2hIK1uqUPrfkyuRxDpPPhdqJuvM6n9QuXMviGrYjgbnmyAmNExtNoIjBNR7HCHuzxOgclghsCcG8PCNmW0TIBHHifhGmiFBEqB4MEXzUifb2CWI8cd9EPK7p6Ig4v7Z0TQs/65bl+mt1V2/y2hzfLO6qdvf/oDA4pyJivqcOl+y8lMPVLzVz/02+VGNva2aJvvXz2RbXz47G4rzzp6zUNg4qNcul8SDgEyfGr8knlt2Xcu39BOV4jqmfHYGOQEegI9AR6Ah0BDoCHYGOwJ+OQN9/R6Aj0BHoCHw4ApeeW7W1D2/iDyrQMF2OX2v7y86sv7q7ZTC6n9cf5PLz3CYHC7sJMTtNQp/jUTxBYi91mdnxWBSX8ut7HkHbS2F6+mx793ja41XWZW3rr0pyFJRSgrCERIQDloak8XbQFlI0b4v0n4389b03f/+tcQvhCfm4ubvX+ua2kr///Nd/afuwkSBhJ9YrWUiYa0TOCgg+7gSZKE2QdDFOymPRlhr6161MVMbDKBOmldj0+t2ouB91l4rGv9baJukeAtoEsaixvr2VTG5SZAW5XMYR/nfS6Fjm+eZGsVpLkL1lYlf4+k1fuFPCt6pfn0xfXosweVtoMchRlDwnppDbut+Arl8HjcF7w6xIgyKvZGI7UcMkb3vjNSJqb4OJUJwLRSewcazz1b7px2/4FjC3OJYGWJoYQikPaseEr/Uai2Jf1yzukXiK1Rj7TdQR5XHTFhJ58rrjLfRVc0AOC51imrA7n/0L+n70OpNCDQZc2QXrBXx3S7ONeVt3zupvG1i5R69VoWZE4BJ12j4iQr52bf6aMSLqNVM/PhUB/15rcrLw/E+Mk0t/nLH+HE5fd9v8vPJratdfGw5/Vpv1y4zu2c200fqXEuPX5Fc05tq/om6v2RHoCHQEOgIdgY5AR6Aj0BHoCHQEOgLfA4HeZUegI9AR+JMQ+KLPyvxs0/IRl8LP55ucyv/Wui23x1P5f3eb993ko/bqa2R5Y/7ktzY3dw8zqUcyk7LDPxtN9w+afmQNt2sV9NVfP7SCfF2tIWXv7+U3gNfolViEIDShGBCilVSECCwQw+PmQRskMiwua2LMkLTOV/65r7yD6w/YVusbxRry82bQwHijBBG8ld8Evrm51Wq9rkTw/c+f2jw8qBKO9OuT8juCsWgLWVwFn8hZLKgSnDiZtKr7gsQe2fMWmR62WuEHl6gUSavVGlkRFsIA0Tso6E8cE+S1CfFps1VAnEuhzXajzHoGG9smiNgJUtdVMBUAABAASURBVDrIRWH5iAhFQHjSg+cTpKhHCTtiv2IbGLnX4vjEGjHiMLYmdXMelBJ7wuYzg4nnBZKpODc3hEfn8mgfS4HM3c/xcz7bE/Uye7d4XoV1+5o0t90+E/Ej5L/rR8z78P8QkHJWRIgPzke7/bU4IvBpc/SIeU6pZj0YXX9v2PkaI9HH3o6y94vEbHdat+ymLxkqTtQoFc+p3p9A+pIU7+5bzoH07pWuS+grdyyHkcvVw5X3mfmKNHmPjM41kcgjwx9/fvT1exvA++6+7OXad8hGm476otObu0ZOJW01PZ5at+1M7v1vvLZu3y4dgV+JQLsXL42/sr9euyPQEegIdAQ6Ah2BjkBHoCPQEegIfEMEessdgY7Al0Lg0lOP5dr1Tfu54LE8Ri9XHq0v0ZYZmv6S+O/u2/a8HL/untIEmbkeBq3Wa7nl1bBSGiD2kDvIzbufdwoINcv9P//UR8QmBk1MDRCfJggrOQdp5vi61ZTqd4GbUK00Ggt+mzYydvQM37LKgyrhxrxstxKk8YiYkB3vN4rNVL+a2gVHCFvnvbm50c1ffysi6hu/tjFRvqF38giybFgNyvQuhfz27ob9eU8FgnX14y/KFAl23r3lnO0mE7eeF/EHAjDoXxzBvk1QO28EBTi977TLHxFy7hGyu0CKF795yx4yJHL9emPypzxI+JkUnUwOI35zOcgdEQqIXi2OIEYhJeJcy0sHIxiawDUZO0Jyb7lGbd1vFlsSPhHJoRL6xLUx/rOhfRYFawVcivdcxDVTPRL7TxHgVKfzh+eWeSb7OK7WxnVnrvaIR4PXLW3dWO71ptjfkrPEaH+LdR0f9GpTXbdiYX8eDiTYv6UZrS+l2Xdj2eXwdSrcR2ILRdyou/WDAay4VQ7xOXBYTJzrjNQ6C9dj1esT10dgspfm1Gxt/hlj2/eiVqG/RwGSo7kEkFV0dDT7qfHI1VN+ZmWxLjdSldd/cE2M75zgKJ/rNJkd3v7p++uUvDazWz4ny5zNZ2lb6g1+2+qerSA1jsVqY8T0qWere27cNeNr+BbZpXmn4T1xqheAvs6NLD05j+t73uTY+VzeZj/27/PfHYGvu792T54av27XvbOOQEegI9AR6Ah0BDoCHYGOQEegI/C+CLT/vj83vm+1z872lmc7jv3sfh/r7a7HM8+vHv1/vfa5Hezwqc+GT+nv2Y3zn8vnZwrn1j7B7vKW41K07FvnLDyse80cxV54vlwscCR1RPejcr/4OKd30Kwdftoe8D/BA3ykJo46D5qwHPqfm8W5hTN2+x/LGdeL5uMcbX4xaF409s9Ky3dqnNPMn16ftcNP20/LI3dSdFHf8RWljVxYIrSfN/sLx5QgMzPEWOGm8dutTni/eZAgmFYKmaycIBrvH+6q7m2ItQHCeIvfRJxjcobohGwtdw8qAaJ+c5j5OpMFglkcQZ0mfkvWROkA6bfdbCBrNxogHkU+k7GB7jdrK4EMqZR/3Oru7o4sPmsXVuQ3UQvxESHvQQAQERpubjSsb7ihcaNuuv2hCSJ5dfOj2lMeFNiFr52CHhPkt3NUIY/tG3JPkKwTxG5E4B5SjZOYaGTdfYZcn307LqK+ieyvy96A0WiCW4sj0C0Mxs6COp+Ody7/8GKxW0Qogvx1TVWPeJynlGUi2m8ED1yXgX3klCC7J/mruTN7C/es+UjEJmzajvJeQ7tc5C/YfPkyOWdvKaUk5/A+3GtEKCLqcgRjJLHz/dzXLgJ7tUiOseymB0O1U9f3wwSWrpFylnMcOHqCH8ms7evXyRs+Jgj5Fu6aw2qlnAdMj/0z+fCz4hCfW/Mlm3JnllMxtoeWf1Rn/jwU7Y5gfE5w2Z9L373xg5RlraZ/UKk3pm3dLcdTKdv6qbVHW/PyaKvHY7H9M+S47rn5Z/RybY1lj9fGvKffcf3lvOnvWa/n6gh0BH4jBPpWOgIdgY5AR6Aj0BHoCHQEOgIdgS+NQPvv+ufGL72J37C5x+sROwKtjWIuno7Ooj/0eMRHeyxO2fQOxzLvO6T7gBStw/dI3XJ5dD6Ps8yfqnhrccz2ULASVVQ/Z335qYtHsNoE9dmz+Z4anw1eOJyKX9oWrifUpedpPfZoCO20iCMWgro/l/ZDPcg3i9CeF33AkQrEpr/u1+TXNJoQHGXSN0zC0ZaJvwIBa1J2ghwsNDHiJ8iqYbVmJjnekiBd/fatY2EM61qByPx591MbYkeIVMdFirpm3TUTvxRXELTbhw3876TdKuTqgxJ1LH7bdZWyxof7Guu8ATFpws68YEQQ6+5mwtH+gtxbQeiZNBx/3tX1CUJW7M1J7G1itxLQ9/fkftCWHvy1zonFQmKTn67TmspDIrQogi6pb9LVtUyEszDbIbGtr9Zr4SXZV1Ki/2Rykbze9+g3hvF1/uQ+8Slg6/kEXu57wtf7j0jyiAvmyZvUTPTmanevBcLdBG7rJSfHJIew5UwDUfX9B9PC9fHco2sVJpj5fDwjQhGhlMkhl7YXyuIs7KPVXZhrnOeFfSjTC3kwqorENWEv2BK9RoQ8skHVwzFNbGC95rGNeUTw+dLTvc9SyrbWjwjaoTdS+bpM3DcRjzbM73bOlSWPLan35Lff27yNEQEegfPSW7/+cDtNznbTHDyedfr0BXfT5NOLX1Gw9ebxCvcPdHEHTT6wzG+Zmp9ZWX7V5j6ydrsnluOv2mev2xHoCHQEOgJvR6Bn6Ah0BDoCHYGOQEegI9AR6Ah0BD4Mgfb45MMK/K6JG3BtvLTPj3wOdqnuF1gDnkBOd2Jcmjz1OB/31Pe05Xzu0/6vtbrOa2OviXttfsc1uabOr/NJJjz91miBVKstR1JAxm0hRE2EKrAiq79+aHV7I7haQROrvn5cl0IZYnAYBk0QvA8QitP9g/Q//2gDi1py0g9if0Bw5mGl+/s7ifzCrpASNpOoZdzIZG5ESCk0QoT6zVpx+D42STaxRptYfAY8YZEJu1RzRSXzTERPkNqJHA/sYYK8dqwlImSSevz5UzLhvHHNQQM9WPJ6pQHx27Sxmu0FYrPFljJCdj9o2t5XKVv2+diQIiV5LyaEh9tbjdutKjZ5kPcuDueLlBURwJCVwW37QE568ZvW3o92h+sW8PQ04R/kZ5OezpJCMeSqT/Qx4WuphvZBnMBgYh+VVMZe8B0hi7f0Z51mZKwzuZJrOCaFAJjT6BPEGRG4zsK0noWaOCoR670UchNU19pHRCiBp+tPvnOCCETUcEzbc6RU8+vUQY4D8/H8YPHUxPvYiX/DWejlxWlOpb7Ctqs8e3rvTWbL2X1H2HHn9AUGd3Msc1tthx5nC1e5KUejfZ6To5A3Tlu1mma5gWr49R+v6a/FLMfX7+QoS8XItlMZbb9GTsX+DrZLe1/uzyAu55+hL2te2+c1fZ3LdU1s9+kIdAQ6Ah2BjkBH4Esi0JvqCHQEOgIdgY5AR6Aj0BF4FwTaU5PDZFj9/NnCM+j5OSm2J/ph1J89eyk+fg7W5M9Dru3c4+Hun1qW919wDzY5jLt25vxLORd36no227mYpf2aGkv/l+qX8rc+T43LOi3H0mb9VNwpm30/VtIAMTdC4k0QggEhFzlJjAkyzkSoScn8Y63//H/+3/qVwuO4ZV3aQtBa7Bs5K/A397f6caO4WUmQqjfrWzlPgYBMSoINlQnWyEmWqf4dq2wcwnYLQWly2XaFlFZZJUfdffrrVlt/fTO9ppSUIRvd9+Zho9F90HsjfVPOSjlhn5TwrcQn9SNC+cdtvdfdZ/nnP9zqRYGP2K98FD6Yj9Mok7ejSVl6w6oJm3MlfNOQiJMiCJi21AkliNxGZBbqTfSUchZOxPotV4EfecnT6kWE/MckaCTnRLCZQCVzjTOhWvsxPkiroaNjIq/7OzA7lw2MxiIxTmw+IpRT0pAhuRHnFMfot45ZY5GZZN+q+IM49xVBx4hNFpu5GSDERzmP+23ideFb58YxBZiTN2bx9Qa8avN+m79j9npV+HAhJIJgpu7Fea1eLb5ell3FSLmWKtz/ThsRCnCJmK9DBHNElquLXHAMyXv2XpcSEUpg4z3pWx/LXVn3Zjw28bxJs50am887j2fwP1nlVFvNdjLgHYwv6Q9fnZPXtuKfDYuWG226x0Vi+12ShevvqRqPS/LWXZ+7uM3+XP5remu5To2n8h/ntM/S5nmXjkBHoCPQEegIdAQ6Ah2B74BA77Ej0BHoCHQEOgIdgXdEYPdoxU9JDrPackkOvb/s7NQWPqzZU8VsawV3YNcHo832h4zAsHwc+/yuCdg/5z2lP5/h7R4vrbu4vqdCm+3VjS3yP5ujFTs3PpfgXFyzPxf/PutmuhQRVVLOeniYvwY5+Y3dNUQuawVyCkcF43Bzo9V6fhPYLVT/7UYKTtYDQnGEqCwatd04FwJ5W8ktyOMCOeq/F/eOtbv7e22wabuViV+TuBkidQsRWSD7qi8kr//+Yd/cSqn+PcCxXisiEAg1/BJ10ZgHNTfIVgO9+83m4fZG2ULfk/8OYfzFje++1+s1MUkFErlAAk6QqPXvL8Yn5aQttcUREcqrtYabtRIkdIH0xSQpOC1FExj47V9xBP1YCjhEsE49nxUDcuPCaTudUJdJPU0+ppyrPoDD6uZGA0T6RB48IWQnUvgGqS6CUZ6FGibrLRFpt0gEce7BhhGct0jZ12cd3eRyGqhZ07IPYwH+IqfjLK6/5RqNXiPGaxGhlJJ8vWy3btHicJxJ4ZQzIVFFYKNYOKGyK23Jbd/aLzVG10OW/eL6+tM4W2qGutmqpZwl31xHPekDD1dv0spEfGIDrejj+L6a8TzI6N0eGH7ppJLwwO3xlzZyrji91Z8Rj+d8PtS+uF7u4cn1/NDiPfn+4lfwwePcyNKrz3M5l/ZzyRf3R3U5nldj/+gIdAQ6Ah2BjkBHoCPQEegIdAS+JgK9q45AR6Aj0BH4YATq0xUel3j84FKfkt77WMrnFDWAO9kXXHbR9P3ib6+0HS/H32vTy501/T132HIux/fM/zVzpXFHcmYITtUHz1KGFNtAlo6QwWWEnkN+/P23Jkg6oRdI3IBcFIRaiAPCzl/v20jOeNhq67dkyZMja62s0W/zEjdAbOY0KEfSGgLWtURdk4eRAjVUyGvCMYgXR05ZNz9+SPj99fdfgqXWRB8RSc4njpSzUs6KSNiyfJjA3bKP2heGifreU8bPte1bWDRhbeFXCiQrFpSg72HnB1WqEcK6QEjSHLXtkKQ0S6SsQC/gU4xLsAfIZIXwHQkpjFs64GRNFupuIY23kK1b8lZsbSePddtoRhP5ch4IScrUsZCl5txC6Lpv+/htXUsih7FUCk3gaBF9pEhKNZ6e8ZnXC0v4UV/UicAHMtj4u4bosXBtraeUFEEiT3a2uoYeEbWfOvf6Thxj1Zh4bS9ch6aLHiNCiX4j5jziiAilnB9r6sqDfM65F4dhm+hzou5sL7ZWiYhaY98P1ohP760PAAAQAElEQVS5D0KYnTgDWxPUdjpH0y+NLdTjJb9vu/ZlmdUFotwCX5bXpDd+9Pzjt2j4I9Xj3L/tnXm80T7vCHQEOgIdgY5AR6Aj0BHoCHQEOgIdgY7AH4RA32pHoCPQEfgmCPj5cpNzLbdnqOfWf3f7n77/3/36vtP+kokxqD1p2tavPY6ISrwNqxUcYZJJPBN442ajYX0jk1xwdVqt1vVN4DW2zf1GLChyqmOBaBthVzyPMJkQmnKoQDI+/LyDyIxK/jrnaAIaUjhxw9pTfHAqWYEFSSlJ5NhSv0B4mhwVx0QuBk57i97Hmn+AwNzga/LX+gDJPN7f1774wJ+TfM7pvTCTMfCbsMHGvC/HFWp7zUS4+xZsoP2tT+xPmuv670r2Pib3U01FzhP0HVEN8uFYj2lnC/bs3lbgPKwyS2UWiOPEnPA6jwhKT+i77pPnrTubHafaTdkRneKYIMj9dm5m/9YjHnshoWzLq0Epgy/+PhM+/ruB02pFsaKIx5iIqPOIub79655R0twsmvY+4iiIccCINp/B0ARVG8hnfxV1isc+bLfYz+P7irM2eZrZ13e2Nh+Ps+W5T8cW7pNLfs52LJf8f82ar9w1cqq75e5Orb+XrfX3NF9bWY7HXp/V5XHd5+bLvpr+XMz7rreqHt8385+Vrd1932DXT1psvR+PTxzPGI7jzs3PhHdzR+BqBM7dW0v71cm6Y0egI9AR6Ah0BDoCHYGOQEegI9AR+L0R6Lv7JQhcfsLW/vv1l7R2dVF3ebXzuzgatWM5Trzsyvo5OY77/ebndr60/367vn5HSxyO9TnLsbXN59Xv/gnrBplo0spvh0JKrldr+EFsEJoms0zgefTX/ArC0CRXCBKQ9bt//tEGcvWv//VvmdD01/bCpirfrpT/708l8plcFVWycYM8NGD3Dw8yaTpQ0+apks+jthCYrpVtH0f5rWLPzcXmlDzMXxVMbeexuK+UB0XQFT4T5KwJyZzx974Q6yK3/Zu4roIZ6yv69L5NQk4QsPfsyXupBOqQFQlHzpQyaYoigt62KtsRnc2JOXnEGLGrKw78HGMM3Jd2c79FbSnscbt9EKlVv4aYHgsi9oer6oGeALDQ1wRZasIcbr26p8gK6iWcI2qWXcgk20b6k/FgD2K95q4equtVLejsX5l94OM49+a1IHdEKCI8rVLYZ0TUa1ENu4+IqH4RUS0R8ygPTVixyjDjSG0nKuyx2SPQLDi5lgVVss2iVxzsw/tKjK53kGHXQ7XTRwEvlVD7c+AbzCwM9XQ/3HPKuU73vdbZiY9W68TSsyZwl6U5Wre0+ZWje1zK+bDW7LnxVOQSHK9znxDuNpc1Z93/jwG/Z1j03N7vKm4FiRTaS6AjyVeXMSJogqr0qGPBfPZc+p51esVCy/uK0LeG+Br4V4/v/1nn2vj/O+FnQZbjArZdkmP/j5o3zM6NH1WXe+jDUr9LYu7t2uO58bkix4Au/U/lXK5bP44/ntuny1dA4Pv3cHxvLefff3d9Bx2BjkBHoCPQEegIdAQ6Ah2BjkBH4I9GYPmfeMf6C4Cpz7p2zyBP6c+lOhWztKn1dpyoPjs7Nr52fup5jG1+vMlzPJo49+mK7y5tzx7fNfm8p6cpT9iDh5cW9m4UnsrTLF/SYgwvSOOCnvQOJPUWOzvybN7Pv88+I3yS8ZUGGjhb4yVrR+Vb6JG5Thd4+Zm2uBWWYhs/8jOdYgyqENlyemT69J5pievi4sMBx7JYPqke+x/PTwa9uzGt1mv5a5S3/jriHTFrolGA4rdHW8UBkqvcP6hUkmzSCBnpt1cNiUAzbm50f3cvE45b9rK6udWGeeEH0ASo7QFZtqbeze2tJnwm1oYfNxKE8RYObZNDdxCi08NWOZKmJI34Db6A2DaQoILM9NceD5DRVZgLH5HLveZqX2mCyHM929yj32z1PtkWaxMEKp2ZICWvkLjfCnZZIu7277+VIUX91vE04svenUcEp7zSsFoxDblGSlkWjYVlNxJKkyTyFb8ZTYxbW93eyG/8KicW59P/oIhwjHaxjGA0sc8JnEeuiVcteVjJ1yNT27ptlrSLpwkuQ6EniHPiN8TmlLhOm0q2s8jJOtfK+Pnro4v373j2LB8kjODD+s4WMc8jvN+J/NOcB/I656yKcUS1OWwpbX8eq921iRtdF4PtAz0SLADQ8vBbyME1iJjr+81vi2OWfs/q9afdF4Q8kXFn5NNn1ejJ9a3PMn9KHvXkKFj2wjUq7KdsNr7EpCkq2HB5cjqb5cnCb2Pw7pp4U01fjrZbTtls/3j5dZUv7631ddnrI1dbBx5dx+Ox2G45tp+b2/fj5FzVZv+cyh9X5fWZGwLPja+pcCnna/L1mI5AR+AXItBLdwQ6Ah2BjkBHoCPQEegIdAQ6Ah2BL4/AqScRX7Hp1udjb83i8dH6Os05Lsnrsr426lQnr811GLfMvFw5Z1/6fE99ubNr9Ot3eZCNsHNzlt50nsv7WvtLmwlYnCDoWsH1xeel3OeSXYpZrp2Lfz97MhH48POn/CatiUETjxEhE3sTxJZJt4gdwVfJMooz4gGJKuWAqPXXOEMO36xX8tctJ2D3mXAVygQJt9k86Oc//8j/V8LDPz+1zmutlFX+uVe6H3WzkW5HJK1EOaU8aAVLPMC2PdwkbW+Zl6S10kyy0YPJwCqQcAki0cSi30gWaymF3PsskzLEsH23+BZxQByP+Iw3WRvy3w/Sdp20odcC+RkpqRLG+BgHcTzc3ZFzq7pOkxEh5wyIyjQkSG0IwAHbX2vpX7farhK88KhEbcLlr7/++T//0f3dT/Dess+oUqjp9bIjDwv9e56SCUuJrPVt47LZShDSxV+FDckbOdX61X8X4zhLROA61nXPR9ZTSrKUXT3vEYdK6uIssW/7Ngn23nSP7s8S0foGSfLa5vuGzZCObrEtdd9XxbaaRCyFMrmbLSLkHOKICDDmRuA6CTx8XxKgtOu99owPrs+evu+aCBSrhO9KC+HGYSmsJfpS6xWXk2fM1ohZAQVN2y1tzvN5lc/dOtrh6YAmhytfYPZejbU8Hpfb8nwp85rvBcs8+4TP1sInlHpxidabxxcH7wIca9lN22BTk2Z7MvqX9BNjN8wINPTaOFtf93n0++J1Sb5Y1Hvg8sW21NvpCHQEOgK/JQJ9Ux2BjkBHoCPQEegIdAQ6Ah2BjsDHIdCej7TxLZXe8PzoPcq/pfU3xXrfTY4TfeuNHW+mz88hcOVlttu5FH+03cAgaVitNeRB65sb3azXSjnPuEBepZzlr3HOfusUqV/bDNk5bUeZiDNp5x9DjyZ+h5v5zd6I0N39nfLtrZRIl5L89uvtXz/g4Fw1tGWdwso/iMkhrQcl6gsCDg85p9/4TTkr7jfKm1FpyBLknF97t4/1h4cHRaJIBKQqfTGKIyLqXlLOyo5LxEpardkj/lvnVChvi1ajlCBWYzMpFYlE8l5NPkYEBikTl9k75ZmHSzPuTnzysJYJ2unuQbrbyG//xnZSglTNJlQYg73dgomxTvQTkRQRNUmEx6KWOCI0E7x1efcBuVqJzFCil3G70URDli364GvJdRxubmS887BSUEcceZWVuIYKKVF3YM37M+mWIvB45rSP3RgdExEy6WsZIaRtW/bubAVy1YS7v2I7IhQRNqt+stUINEu1ShGHc98DEdi0O6ynNE+so3nvDEcnyStOi9E3TQ21bedubJqACQ1IjLOH61p08YgIpZzVfkai9afThzM2Oe3xjJV6hWv+jNcrlr3rJq8IP8C7xTvfUvd8KW2tjw2Bdm94bLbXjs5hcXxD3bpsbFINyw8vtHmLOjc2v+82ntvPsX25r+M1z5frL9WNc5PjWOe+Ro7jfuV82e+v7KPX7gh0BDoCHYGOQEfgWQS6Q0egI9AR6Ah0BDoCHYFvhMDyiUPTv277rUNGP4uu8pZu27Mjj2/J87bYz6/uisfiPYDr/hm0513+WASWt8cfC8LzGzdMyUSnFRNXAUGYIQ9N6pVxlN+e9dvBHu2XTG5BdkWETECmnGXStv7omZTCvtlsIMQG1iFcIV4DnzD56DEl+YiISpj5bd0J8hDWk3NSmVxzUuSkGNI8nyZlYuEShRO2ogyDMZpopWaGCN1sttoikUKebyFz/dapIhFS5DeD2Yx8RIRSylqtBnJNmkjsva8gT3NK2NdkD0T4ES8pIiT6aMSbR4t2R4EQFy6ZvDklJfyZKifHh0oZtdk8zLmpG+wn6poUYR/VwzknY8C+JqT+PuPDPhGhsC/2CHJyfRwUER5mSdjpxW8sb7kOhVixnMaiqa0Rl9ar6p9TUu1jmaOunP9IKQHFxJ6KIkiOa86DMnty/xGzDbNMQpv8xVEmgiMClR7Zg9cT87LDdb5eIRJXH6+7t4jZNtnPst1WH69PXDuPVYzNUlIoZa4F8NKySErcxFgQoSNMVQV8uGckakVSIN6LRZj2ot1Bip0m7fqr+6C/CAdoPnb7nCfv9znSa+3t/VLuMnljS9mZ94P31mRvXCjLWOte8vic2G8W78syz97weX3J00XaNs+Np6N+nfV4v6c6YS/+f1Guca1f71D/JRXvU+Op/N/J1vbk35En5dRmwOIZ31Mej5m4AGryaD2tncq0tJ2Oej9r6/PceKrSsj/rxz7LXMdrfd4R6Ah0BDoCHYGOQEegI/AZCPQaHYGOQEegI9AR+FYILB8lHOtfdSNnnzk9NuynJsfyuLrc6KP1Ku180qvCv4fTc5t8A37fA4Dft8vnLq13zuVdPt+2ydJCre+lGc+Ne8ffRDne525biUOCtDLBu727U4E49Fu14jABN0CwjpBuJuAwQZw5EwM2E8bj/b2G29u6ZPLOb/k6z9q2f+6knw/Sf+4Z7zX9ZIS88hvHlQSFICvMy1Q0bkZNkLg5Q9qt1xIE3vysvSjB4JkQ9tcYx81KyX+fbh5U7jbKEKq6GRS3K3mt5CTfBEGM35A1mWSBtaQ919nKxPMIUWqyO0N6j5CiD9uNPG4e7rVFj4i6p0Qex28eHmRyOSKAaxbbU874FZkw93wLLhaMwhEBK0mh+diC15ZcNFMNZUdiRph4nMnRnJISdQqEYnVCryMf9lvGFDC0b0qZQlybOk8QsgOkM3uinxgGCZxHyOXNAzZwNiEt23MiqzQRV5VWi3nhulSbP5gnaqScaX2ypUpEMKcuY8Ssu6cJTEfqbBk33FM7Z0oOGmqOooio4jXvgYlVhhAf8hFgUUd8nddEsXNWm0LuScEejGMTLY/CZClM60kN4mVhOTmHxfO96MmxiHqy9lmGCHfxLtVOJ/G/qDxZcc1jeeI0G57EA/C8Mn96vclsedfPZZfvmviLJ1vu2/rZdr3Y5KzT77rge9Hylv05vsnTPG3F4+NqA3w5Pq5+LW3Z4yX9XNeHO5+9TuWZV/pnR6Aj0BHoCHQEOgIdgY5AR6Aj8CkI9CIdgY5AR6Ajh5Gk2QAAEABJREFU8KkI+PlIk6eF24rHx9W3Pz85zvCY+zfT/Gz5yZaOd+/5E6du+A0QMP+334Yvs2Vv0J7dsfmS6B0Pc1eWd0z54lTHe3WClPzGLyRdRChBto0QhgOkqAnfDUSlCbj6Jqf9ICQL6yZK5YO5BzFGhCb8TRoG80py1kXJRKvzpDwoIB1NDsIackKc4uv4nE3iSY4fIQwNVkRwsciLT6SQbRh2WSWTdmkjrX5ule9HpbutpnsMkJWuYVIzcpZjRgjQCUIzD1mJfSbncx1yi8O+Nd+uZgREMnlccyI2NP/xPFiLCDmP+C1da4HhRC73n6kZEZVQjpQYJwhZ+iBfSLKM45b9TEhRRNJ8hCJCKWVG158YQ8anQG5atDsCHxZZGhXUqGb3GfgzCfa3HlYygb9J1HgYaw8DBHopxOC3vb/TyDXbbB5qHhFDaD0neqU5zlLnxfOqPX5EhILaxb157zufiKhOEaFAyykpJ/aDj7Eq+EV4hUXOiFBE1H0yfXqyFhFK5MhpziUOz2kQTQxF7tki+qlGfwTYWqyfE69b6OucyxO7YaniD9X+I3b3qHYH8532fgM9Jq5TBHi9X9bDTAe/QQ+X3m1m2C7U8T1iebd6PdEhAhX/Q9MfM/vAH50/BsO+0Y5AR6Aj0BHoCHQEOgIdgY5AR6Aj0BH4Rgj0VjsCHYHPR8APoJqcr26P86u/eOUrPz+88Fz5F6PWy78XAhfuv5P8/3vVfUUe8xjH8oo07xuywy+ZtB0hL92gf+HkPGh1u5aY2CYIpwgmmo8HSNM8DDKRt72/V16vK4lYffGbCUEIOUgq51CG+BsgxiBexaic4UxdXaiDEkRmylnjdlTCx294OocJW5OXiTwRoQiIPAjO8s+9hG/J9POvW+l2pbJK2pj0W2elVVZeD8r4T9Mok7LuF2+lFFLNJW9LEzHuO0fSajVohJRNKSnlLPt5zV+l7Phhvarrzue1oO+IqLaUqQlBnoeV9gd5rD+A0WoNnkwK9RjYv0gR9FDq6D5RFMRE0GMKWVc9on4efhALmeqV1Qr86btwnewztRGM3GsI37ow8cksklIaNEDym9jPXMvVeq2B3kfIfZrCT0Sp4qPd4fwRIa9HJEWge416wdxqRCgirO5H4xkR8qjd0Xr0NOLQ37YmhT02IWE1R4QCfGiEViaN05Zr4L8L2fsr+DRBvXg2P4841pyMnLUmJHn9GlzmX+2MiA9sybmbnCtjzE7JOf9T9lbD46n1bnstAr4yLda6pc2Xo5G3LG3vo7viV5Dlbi71s/Rr+in/tvYVxmV/L+1nF1v/SXRJfy7vcexz/m39OO7cvPkfj+f8j+3HcX3+5yFwfE+cmv95qPQddwQ6Ah2BjkBHoCPQEegIdAQ6An8YAn27vwABP49/FOn0Ezhbm+idjuP/8n2ntF8sTUPN47K14917vlzv+u+AgK96k99hPx+9h2SyK0NgbiGBTRiaWBupOuXQOg+KSNrc3atAvib0AfGYIKEqqWfSEjGRGBGKCIlzBcGolJXXq5lHw/bzn58SpJ6/dtnEaBqylAISz2/CTgr0nJMS4nGkZpkKZDPrmy2EcVbkLB/TyA8wJGd5uFe4/s1ArqT7hwcV5iJuSINb0YSfY+AqBWtolZojY8xSQk6Xh7Ui0y9kqIh0bUUQQn36jkAnLwb5MCnqcQK7gozbjbL3ZCM95Mz+GUWsc430MbGniTFFVqp1xDL5TQ7XBglma66RUqa8exTTUgUD/iMD9p2f8YwINWJ1hPhOzC3u0SgU+iKDgj8pJxJSh14KUnuiR7Gm3RH22enOYbWNEeFpFd8zKZHPs4U9IhQR8r6bmG+IwE7ftnnuMEvLbb2J/2cAS1tzrbbmmyooSzrqSDmHUk6q91TO8/7ataq4hiSk4jxJ9S//HUWD6Jz2ZWhnAY+o/ljot/a6HDGrFffoORIRfO7OWnennxuWOU/p5+Ka3TUuCo6n8u5shX0/yrGv99KEtYNzl2APzGKRn6f9bOcWmv/M7rNeP8ErAu2M7PO8VjmBje8n/yxYaEsnZdf33K+4T46E6buc7X48Nz5XpPV55OdLYDnYW/NxTNPPjQ6+JOfimj0o8iul9UEb9RrWuScoHtp9wfT8WR1Z9siwPwOtCerR2VY8zkuP2jy/5vOamOO+rsnbfBx7SZrfc2PLsfQ77v14bt8Wd260zyU5F9fsl2L7mhH4c6TdE6fGPweFvtOOQEegI9AR6Ah0BDoCHYGOQEegI9AROI/A47NRnhYePCud5/XZ0qn/rGy2Zer6PG1n8CMRS51aeZQ4eGgXeFgYXnEGuaqceL4aEc9mrM9KeVbmUYx72W/82RSf6PB0P+77UWaepfCstbAXy4c31+6Dc+NzDdCrLskz8c89gn0m/MOXfQ0uSvuZ43ppKe3+29lqjoVv+7ltbq/fiO+pS/J85ohQxCzPe7/Q49x9dWw/ThsYkDRCXJpAvPnxQ2k1aAt5GACZ+WU14SBItWGAQgToxJgSRjajgH3DNt7fayKHSVh2SVa4EuzFxCJk7Ah5PN0/KMywYreDe5sId/4R4m4akrbM60XcTtoSE5tRAwRoKhIVufZW0KhPa9UmSLrK3Ipgei7MV+u1Jsjiwg+NCcMtuklZ920hkVJKGiCmMwRsSgMNh3IeNFJzetioIKJIiqQBH3E4lwlcVMqOKsYpQs5VvC9qiyNBfEcklc1G/nrtUJCf3vFJ+JsYX6/X8ldk+w1qQuq5oea4e5N3As9C/16YqGOxHkEulIjdmBjRR2qVXX6W67kll6WQp4CNjR4n98m1Ef7VxkciR4IgzjdrZrSLj0lhY2JDAq+Us+zjeUQoIqyCBWTqTleC8LWVeXF+xF6HEgp8Ej4R1phwRhCLP6pAq95TA/fbAFYpZxV68v0n/OyzFNfaQqpvuN+M67R/k9n5T8kumusky24q44TQiRxVze7JUieLD7ZdwNG1LO6hrgbRp/zr4uHHvsah+d1mzn+9BHsOalsYmOmJ6IrD8bPMn6pZtDuCWfCzJUb1410QCLJYGJ497dfkvHPzeG48n+ErrBx0zy+VeV648yxi1CuOOYtqdNO1P5rlcXzU9k7PKq+JeTbpJzkc9348/6Q2epmOQEfgEgJ9rSPQEegIdAQ6Ah2BjkBHoCPQEegIdASOEFg+wXiNPqdbRs6W+XNpD54qPYqYHYo+/QgqNkH9wmfr0uPXatMdXZKP6vZSzZD2d9dH1X+vvG0fl/Kd8mm2Nl6KP73WIp8bT0d/lvW57tr6qX7SZLoN0srk4wjJZoIwQ25VAhgiawPB67dBCz5OUEf7QSza18kHSE+vRYQiJUUwQt4FRhOJCSJ3AyGZsYmcOSXdQKyOEMPpbqPV/VbD1g/lQ2MU+W3V7TrLJPGDJrm+EmsQnSRXEJ9yUiVkyWebey+h+U3lh1H+amgxj4CQo9/qRpyJukJf3raYW4oJQ2y4uz203UnsVAnYqRpWN2u5bs3hhOzLvXg+VtK2QD5vNLJX21BqnCIpQWRWGxiU2g/Ik2MkLiLqV1An8tnHxO0Wu4Nts1ivQkxEaKKvkb63Wwjrnc3ribWgnvWIUKBnRs8THznxCdmrzIg9eZ5CQtfuCNZtL7trbHNxzxCe9vN1L9S02E+E28divzru1q1HLB2KIqKK45tgAPsijxG7dWqOkLosYA4uLuuaj1oHvBK955w0rIbqk3OWbTo+2IuQCYK3LkWqw/6DNa9XUajmYA/yUdeo3ea2UdfXfi/0bLNl4tp5X9a/vLjvpXiPbFWM32YPLwDZW3uB++/raiAsv+8Or9gZv1Ou8PpcF1+UpVyq/iv6X/Zm/VJ/H7HmmpaPyN1zdgQ6Ah2BPwGBvseOQEegI9AR6Ah0BDoCHYGOQEdgj4AfMVj2hvdUeG5TyQrGJ2ld9FieOHXDV0egXcKv3ueT/lrjy/GJ08cbWvnXVHLsmTgvHcsZ169tbpt4dZcODCW/karNVluTXClpfXur8vNBut8or1cqOVQgiCaI2LvNnR5MOELMZQi3YX0DUZYhPYmHqNtC0Bb5j7S5v5NyVgl4O4s4IM02d3e6+/lTD/gPN2vlHzeK2xsNf/2QqBMQdAlxfb89TKhMsqWUIflWmujV4lruIahBBQ15UCWBIa5SzD07JqUgbSgNWSZMmaiQ3/FbyG2LCU+TXYm4DEEbeVBhnykl3Of4iJD302wJnwkfuR5+AyT4AMkLoLgNqocJUyv4TOw3g+08LVr9+KEV8+HmRnlYkWa+opm8a3BdYRshku1PE5yBJPymOkZ4PktKubq1j4jZHpHkPYm511xh4tqZVB25ViaPR8hKsVDA1feBcpLfaKWQYXUYatF252+DsbJEhBJ7H4n1XOAaERJnWg2yRErMMejxiGCORDBijmDEz19h7bd4TaBirmcEa9YYC717bQvxbZPFdS0K6thQZRdT9Rd8OIfFIW30z4XnZyQiFBEHqxGH86PFiueB7ZMnXG5f8irHpYv42cFYkPkGsHZKqsMrPpa5XhH+ypBWtYZfuDx1vX88g0BD89L4TIpXLy9rXkqy9Gv60t83QZOl/VfprcfleKmX1rvHY79ljnP6ccxz81N5not5z/Vl/ffM23N1BDoCHYGOQEfgD0Kgb7Uj0BHoCHQEOgIdgY5AR+AJAn6yYnmy8CYDGU2K8JxVexHH8vnGUmfpyblcv6Q/Cfwmhkt7Wq4tt3POvvT5XJ0rXa/we1c1w3aNvKzuEr+l/rIs7+l9Dr9ld8f6ufrNr663xB6r4St+uDnL+d68ajnvcWnFkSH4QYgzCMphvVLOSQHxFTlL67USc38Nb6SQyeABYtLkZKQssWaSdzQJGpK/Prj+XpM0kGtMgjIuyjnLpJ3IMdyuMZZKMt+UQdqMkLIIJGQx2QnBF4oaE5Eq4euvgTaxaJLRZGVQNw0kF4eJNvIW4k1QZmJcz4Ru1SFlE4QunnJ8ylkREFyQeglfmDhVFoyctQY4OA8N1yX3XclFEqSUJfpDnU98TabOEz6dT+Sml5G9bCFFvefRZCXks323EN+b//xHlcDkjjQZPkGs2i9qPHk4jWmhx5zBiHltxmOe9+01TxM9OS6xJ4sJ1C21p2kkZVLKSYU1/7KwvyXlrIikTKznLEv4CaV4T9uRckXO5fVc/UMZHLP7wQdXeT/2t0QE4SECVQ+I4In9F+cyZsTYbynNN4I4B+18IiW1a2b/iMf1iFBKSTlloYkmfFaB/ZewTq6NyEeA106aPaWWb5LAuErz9djEOSwF/6VQQ1Uk0c9etDvYh/cQQdzOdDws76vjtU+buz2k6PBPgE8V1uYtcKPiA1i01nTUeuKka6UGzB+xy9PG2frxn7RaLyWV3AHD42nDUh5Xvqe23Msp/a278rU7KySvNRvg7zGSc386+X4yKzbVi+tamBh00B+2/enF/eRAqWmwLEemn3Quqy71Vt59N2m2c+My/lhvMS3Xqd5xypcAABAASURBVLH5LMfjPG2+9LlWP1VzaTuVp9Vr47HPc/HH/n3eEegIdAQ6Ah2BjkBH4M9BoO+0I9AR6Ah0BDoC3xKB9gjg1PiaDR3neU2Ol8S0egcxzdhGLzbdo+dNPL8kze+7jpf25rVT+7J9Kcc+H/h8aFnW+nHpd54Xnm1ekteVc+NLcZbjuW0fIMsy1p8rsbyUp/RT8fjVR8SsLUtYt2B+99McliUiFPEotlkOCwbTJqjL0w0uZbl2td5ye5yDkt/S9JuzDz/vNd5vpIctpOxWgtgt6FLoYfOgLcTmZtzAs43177e9x2ZSuKwGjTdIjvr3+N7j4697jmTyTfXwRiNCtiXy+Zzu77WB/DRZWSDaphEiyuRZhERsQEQJe2D3KEhf/z3Bm2mrLcSiczkPUbJvuBL+Jlxdf/Pzrr6FvH3Y1DomZQPiUIhJxET+AXJzMDnL3nJKMnGteoRMQkZK8hHB3sBjMpmLwfEF8jAiVOjZMoJHgXyNSMqQpSk7tnZFhJTIZRkgpde3P7R9uK8Et2NlkrR6Se4z56HmtW6ZIHSDnIX61R/fSJnPOa9tIz42+E1o9+C5yewtfW3pyz5hBz4KvdtmXwkDufhURCghmblHDPJR2GOEPdzfqDysau/eT0TgNkvz81jXUqprzhEx+0SEp3V/9qsTf1DDNX1NfA1tiojqZ30v2CJsFzy9fyKcL7ThnvB+csrsIeFuO8PiTOmpbbG8UO2HhDFm1Akxf8x943vC4uC2nwj723JaIrm/02ufZH2HMt7jS2VR1qGVWF7YPkn1PwQ+qdQHlPE9fyyHZQztNXIY9d6zazp4qc+lHo9znfNd+p32WaJ72uMl1tdkOxWz7LvpL+nj2LfluDQex7T5qf7a2jXjpZrLtXO5XP94bRnX9GOfPu8IdAQ6Ah2BjkBHoCPQEegI/JEI9E13BDoCHYFvjUD7r/zl+JYNLfNYf0uuS7HO3eS03/HzjeP56ahu3SEAObrTFkNDfDkult9BXWa2/g4pf02KJ/h9zv1nzJbyUZs/eP7fCn5UsavztkaW42HwcsX64epzM0cci5TKZqtNLlpBaOXsN06L0o+VyirXt2ZhfGtmv7UYaCavPGYlxXbSsJWGfzYafm70Y7jRMDGHhFuRq4yTTKRuTVwSFJHIIIoit7da39wosCWIuWDFBFqgoyplyDcTy+skv02cIYLXDyT33xe8Xisjo98gpoYg3HLGHyJ1BVGaIqmgW3Kea2avm3DCN1ZrBXO/FepaERCKEIiChIygEwu+Wwjq2lOdizKsaT5st+YxgnjI56nWHEWoaj32kjJ9kTvRb/MXPXnd/dlmItyEbKSsDG7Tjsy1nlKibtJEL/ZN+NjPusnvAplbmLh2i/NoP8cH8STgpEf86jUBHym4tPTqZiGItTzYjyzgMeedmAY89Twapyq7mIio63WKXojDILl2ToxRl5Yf9nFu2zwWsMtgZXvzjgjShF0ox26dFx/7W7wQEcopUYo62h2BbvEUfIQkroWnsh2ZuF77uRV87FfFc3w8NP+qLz/IZ2yb0CiE9Cj3v3R7orOHiJDjlOjzicPnGiLoZSHufykf1o1vWsWHpb+U+Mk/3y45n1pz201OrX+0zRvYy2uKffcYg//GPfj+s7wxzXXhry30Dvu8rsHu1RHoCHQEOgIdgY5AR6Aj0BHoCHQEOgK/JQJ9Ux2BjsAfjYAfSVl+RxAOGL5ftEFja/lF5d9U9jfHz4/O34TPpwafeQbse8vy2l4cy3VOBXKyDBkuKikCkg9CeDtCDKInnMaHjVbrtdbIzQriFUIPc/X33xu8HTfSj7V0u4YA28qEbyU0ISyH1SDRf/W3UkXzgX2C6IwIRSAQagUSsC4yjvQxQfb67wKGqRQsn3S70nB7o/r3xEIq16+drsRdmXMoBANHbyH/3caWiFBEkslFGExND37T+V5+azOtVrVcRGgEhxbrUQr5iAjFMCiCETE5JqGnGa+IIPewfyN2cu8Qqo4p9CiOiX2O9/dyPRPB5eEBqxQRSilrNay0Alvvy2/8pjzXE0cEdRKCr2t7fdxuaBEyVlwv6rEk58jE+W1uvwmbiHEvHlPOCvwE2bt1b+uVBsQkuq/XxN6du37tc05UPX1GRF2wb1V2HwfzRE/cP1v2OCIT19Gkc/VxPBIRStwb/jucdeJIKSmCWkglSvGJYM5YuK/cc+vdOub9Wet4Vu+Lydqh2H5gKczOSGIJzIzbOYmIuVdcI4LP686Je8NSfF0gha+L+kpeZzC7iNeyf7DiF5DEqM87XK3J51V9j0pLvC/nW3qe1gtXiZX6T0JGZqfv78t1Lq8u8x57Ltcu6cdxnrer59Hza2RZo/k73tLmHz0uezinL3twb02W9nfQr05x3OfVge/k+Kvrv9M2epovjMDxPXZq/oXb7611BDoCHYGOQEegI9AR6Ah0BDoCHYFLCPwma9/3v9ROdW7bb3Jhfuk22jMzj7+0kW9a3Lg1+fVb8E/Fsbylq7Yzj2/J8zmx7rLJx1RMgrC7ScM+e/rrh1b1zdxQullr9b/+LW0nTeOkn//8lL8q2sRvgqRb3d5qwMfEqsm+yiNIWkOsmlA1uTVC2K0hGx8gA7d3d3I9QfpsNw81Z+jxMHnnmOK3M1nIJqYhL3OCiYNcwwQXPGlFPkdtIVVbjOeJvXiMCG0hNUd69nrOc/wW0m2EnLQtEjbba0BShuS1WsUkITkytZP96MeEo29E4yA26viUM1uHZHRj+EfKytgy+5/zFEVEFZOxxWQfEiZ1sbsP55pHNIhArxUI423tc6pEr9iX7Sk5/6CIsLPEkCNLtIAjY1FOae5JqqTvBA5F82FiOeWk7f2dJojZiWszMiZwjkye2U3uc6LPOiU4UaiAQaJuoLN9fCCRsLn3iLBJ1gv1Zhd6AdOUyct6zZdCOEnMRaxra3dEsIYeMY/Vh/ne3zpSa4CNLPRY6L/mJp+bsD5xnefrRMDunLy+08X1Te6F66AK3ihjXKWSYsw94iehN9nbAMXFyFf74bqhKhJIRVjV0l4NRx8pZyX8bbYvAapiw0K8Zmkm65Y2f3Z0b5bmaL0KBrbh67qUui3skvdxTrQ77Hil1Jr2JdTEL3Pv4znB+/1Ol7c4o8el2PacNDie83vP9dZjzekJioelYHpytl7PjrsEvqdPyS7h2eszcbsuf6Z2/vuh1nWNveVQOVVzaTv0nmf1vpnV+T6lSLUx7sznB/eCcMoxzZH70D93dZ/id9o5wa/6HI/n/Hf2VmYea3HUUyPm/Xm8n+P53vGC4phLciH0YKn1ujReynu8tox7jX6u/jKXay7nXb+EQF87RqDdY6fGY98+7wh0BDoCHYGOQEegI9AR6Ah0BDoCHYGPQCAiFHFCeH4b52Th/2xP7T/5nnV8Z4f2rMvPmKvQCM+W5mdRPFt7nNqk5TPaWT/hcxDDsyzyLZ9ZibmlCs+nyMB5EPR0/s7bvj5d4HpJWOZc7m/e3nLfOKjlsH5K2vqp8ZT/kQ34KpRH5mfLNv967evDVLA/MTa/ozF4hnlJjtyvnBqDpavnTZb2d9Qv4McWtcextdFGHR0tz26M3XjgtbQ1vY0Hjo+Tw/treW9dp7dMx3mafR69qVl78rnvzz4L4XecsWl5j+OafR65tfjhmPVd39y0Be4r3adJ038gZnmYv8VgcnD7807j/YMKRJrQ73/+dAYlKq4hfVc/bmXCd4KEc9LATr7ag4GPwHPXeFu7vbnVA4RtdaKZgRwmXRMbCRsZPaSc9QA5XMla17dxtyZFJX/H+w2alPHNeYDs3cpH7Ag1k305Jw2rQT4iwkOVVH1ojh62//wDCW2Cr2iklvfj2OpITMQcV/ghnSBLC4Sjc9bemDvGUuPGrQrEbSGvyU2BTaSsRH9BnylnVTs4K4WqXwOtFpRyTtgnpGiAPJ2oZ8Eg0Uuhj5E6yTkjaSY657ruofmJOJhy+Qg+yChfFzFxvpQGJXCwzrIcN2438lu5LGiiju24K1PX4yx8kjvYI5qCfdjPeSb6igi2PbKPQRH2kCZwsNiviXE0bhlMinPtfNv6yRGfiKh5I2LvYi0pqJnlvHlYKeWMRcy5zrpw7PZZPZZ6pGp67qMsY87so2A/zhNB1xYWItAZP/N0xcsS4Be0dElYftW5zPmqBK8KalWXwbYt59fovqOaXOP/Fh/3txeKznrh2jQRun7BMXeiT61+XHM5b7quOJqvxyvcFy6OWMpi6R3V4wrH82tKLWMu6dfkOva5lO/c2nGOt8yXNZzneG5bl45AR+AMAt3cEegIdAQ6Ah2BjkBHoCPQEegIdAT+WATaE4SvAUDwVA2B/YqlVKv4tLBujXXPzovqEXxaGL7J6W6vkeV2lv62L+dNt30pzX5pXPqf1lv06dX3twbX/ho5U/mMObA3QaWGnog+5FhWfUuBlsfjcR7bLEu750tZrn2e/nwHwXWwiPGp6JkjWG+CenSm4edW8a8fGv+COHvYKvNLxcSc33jdQOppyDJZFxRfr1Yad8RngiSLwIoI8Vuv045ElUIDcfeQxxGh/PdfuoNsXQ8rBeRcGf1/OpSat5gQlRQR8rElv8nJG4hmQZ7ZvxLHEI+eT5uttOPnRvKYYLOM21H393faQjhuITNHRkGUTuQoKamQP6/ZI3uICI3E5tWg8Bo+A/0mCM2IIv/R5DrhljR6X9RPOcv9mJzN7MWyWq9r7xGzr3uZdkRwgSB0rkL+4p5x8dz7qLYiYhPCgk9ypJRlQrVQL9N/BGQxvYrebBdHIT+D7GuJIBhDoZ7xiQhyjPt1KjCfVMB6oO+Uk5wvIohStVfFH9Qq9FtXdus0KPsLu/G02HUpEWDMOtlqLUCsyxGhlFIVUV/MI2abOCICU6BdOJ3XgkvEznc57vQIrwEqOBQk2ObkmsQl8GPYn7ZbmqHqxMhBzejR8yaeW3a9+C3jwnWy6cWyy1F240F8eB9YdoN7s58lIma8GFFwOj7ZfwV/OR77LOYtz4kxIhaOTW152/z7jt7Ja7ovp2B5TaJXx5zvvP5+4XeYfw4f5dWFTgS69lJOuHy06YMvgC9vk4/eysvzL7Fv+suznI9oOdt43vN1Ky3vclxmWtqtL9c+Q3fNY/mMur1GR6Aj0BH4aAR6/o5AR6Aj8MURaP8K9sXb7O19UwT6/fVNL1xvuyPw5yLQfm15PI2CV5Zy2uv3t34wBi39bwtk26DH32yTv9GWIgIaKKDmePIPl2SOyBIx259euUNLSiZFIX7j50ZaDTJRGRFSknLO2t7fy2RsI7qS15yDMSKsyWsb/IabG2UI0enhQSaIV8Ogu7s7lbt73a5vtLl/gJN4RH+CPNtA1pr0HSF2h5sbDcSv1uuac2sS1xXY2D3578nl6UjZiMB30EDPa/xN5pqQHdYreT7kQdO4qVQY7hUkT1zLfuE2yGEyc4Q8jsArhRL7VhklCOCCRAQ4DKrT9vjoAAAQAElEQVQHiyME9Uhf280DPY5zXhYjkgJBrafTu3+T6FuIdM8niNvJewYfX6REPY+iRsFedZqcCVMTwWPNJWyVPGUWQZ+yMPHJPKibILYtTG1VzZWThGvlS6il3eFaO1URvnkg5G0A55HrYZI4ErG2se6hCnpEKDxZ5PPUEsE1gWD2tfB1nMApIhQxC02xFZDwvOV34CXB92DZcwu91nz7Ref1hFGTgMSTi5IWe9jrJoEvRrFoH66l97nHCbOvbcUd/dJpn9H/UwH4nPIr2I3dyH3p9eJ6Vi6K931KLgadXgzMTVDnc5l7trzt80mBt6V7Jrp1v3f73PL7stcprdvj8Xw0v/5V/EvtWM6HvHBl0cu+xgtTvMh9UU9LfZlkaT/Wl37X6+22WI4t+n0qtGznxmWVpc/SvtSXPm/Rlzmb/pZ8x7Et5/HY/I7tnre1l46OvUaWec/5L3263hHoCLwdgXM/a8f2t1fqGToCHYEFAl3tCHQEOgIdgY5AR+APReD437PPzf9QeL7gttsVqq2deji1fEb2Kc/naidf6KMh5LG1tdSb7f3GdhlemtFdXSMvzfs2/2VHLZNtTf/6o7vdy5mL08wev/6OPr7DVCDSQklDzhKoTAEhOBVt0E0AD3/9pZSz/vnPf+qbsP764wyxy7JMJJqosiTHQVwViC1xeM1k8F//+pciQkHMkFLNFYy4aAXhu4K4dD6TaTjOBKF7wmfNuglof+30ze1tJaITtkK+8WEj+/uCb3dEmfsVx5YeLFSFIF7R9wini/iXZEgmqHNKijwoEvul3hbikw3JJF6ssjSkqk+QwMWEMD5if3U9SEKdSPgpdn4ma92NVDHFp+Dm/Q1BLuqEydE8KLk26yI2IlRM/iITNZw/4ePREkEScbDmuOSa5JIlJxZEffZGb+K6BXiO5Iogr9/mJbx4pKZK0YSf8xbbyFkgFxkUQS7is/OT1T3ZvwrzepIrpaRAXMs5nGuCDJ1lkucij+NSNj41kumMTZ25IFKQOn/uIyi89CHOdWo8+n7J/+DbXWN5RNyq1yd6auJ5Mn5WvO+F2EdgUsXrp2Tn79IFrGsf+E1g2+Z1ZA2z2rr1Jpmfh4ojhoij/WHz2cyOt0RwTSlqnaRscYGpA9gvRjTbLahObal7wkYOWcizz4HunCYRJ3LU+xCbRyJI0k7PltLsbXQhS5t/sZHW/DPZdnCxO3x1LLuAepvt9A8bXORAlpXc2HKObhP+JoF9HS1YOdtuGTm5vLtbpAagM1ZQjkYin5zkn79L/iDRE7erDKdq7m1koJ1aq9V80Uj8a862rVOxtR8W2oj68rMFnxqX2dxIm1s/J/ZZrnn+FlnmWupvybmMXea07jWPz4n9XiqvyXkc45pLm+ddOgIdgbcjsPy5OqW/vULP0BHoCHQEOgKPCHxZ7fgfAV+20d7Yt0Sg31/f8rL1pj8KgeMfiOP5R9XteSsC+2ddPAs6pVeno4/minl5tZjOZ3tG9viQD7s9Gf6I03tdijd9PLftFbJMY/0VKQ5CuJZ+vnzq0tt24PtpE29sKS58PLftC8oOT2NahRZb56i/7Vl5G7iaiFDEozT7cxtPftvTb7tKBCN+g3YD6WlyqECSTff3SpCvt8jqxw9FhHw8YN9uNiKBMqRsBOTUjvCKQKcp+23u7vSAbJEVOWwTftuHBz3cs8boPBMk7kjOB+YbxOsTRK43UmOcD3E/q9sb2uPyUoeGNO3IrVDIf/ftJhFxC/ELSby9u5fJXeeZiJdjWK41x61MwuWcyAcXQl/+CmjYYvJsNdyssRdNEJwZUnhifYC48xvAEdQiz0gOk3mo1ddjxLwmBue3LSWaos/N5kEZktZ253N8we75arXWY49Ftjn2UUJ+m3jLvvwm8gT++zXvzYIhpySTyKi1pyFluT7tuCXVfz5EaDAhTS85JSXmdTEn1kt1qb04yU4KJOoIFpZCrcA356yBvof1WsYhIuDJR5mAH9v1w2ZiWvg7lWMtTfd4vRRci0hZRbVTTAfnvH68llKAQ+jSYZ/J+4QgN6Errs0Tf2zeW7s/I+acEaFIib52I/qTWAwRIZzUfHV0RATLs3gpIjxcL/4XgQPv0mbXjS7X5FTEk/x2agFttO1rysE/YF/YbnP3+Gt258pNznSwvD7Vdb7+VSUkNP9RBSKqRdieis4cztfkjMtF86Wabe1igndffHHVVwe0wFPjuW0Z6+Xac/Ol72t052/ymvjnYpx76XNqbptl6fdZ+nHd4/ln9dHrdAQ6Ah2BjkBHoCPQEegIdATehEAP7gh0BDoCVyDg/+a1XOH6B7kYkWN5+fZPPfs5ZTud2Y/tmpzxwNy6RP3jTu99uenj+XLtev34Cl0f+c08l8+Pa+vvg19N9Vkf7WJ9Vr1vWge2KklpoP2iSihyrePHjdJmrGRkWg3a/Od/WJ/PiNAWgtYzk3gPkLYmea0TKrEekILaHav1Wn6D1wTh/T//qPmZLFyvbzTga2LYdSKC8FDKuZKJJkpHiDgTyJVwG+kJCZOP+N7//Cl/LXREkpjPfqNWkJopzbaUEzUG6koJH5OeKWXI3RtCQlJBpEjWGTNkMDVtLpstcaXKCEGdyBkRGiCBrbMwh/PbOCIp8qBE7oSfF1KEJkjjkZ5dZbPL5zj7e38ZEjbRb9QY6ouD/dmWyWc/i8gVEcrYTIA7NoKeEyKpYp6TKKigB3FMkLVSKCA0FSGxXvOuVwp07WJN6FqqD31MEJziCOTgjAAWdsLoN0W9L+/PRGlxjQPneeLr7f0WyOoChva37Vhm7xOfYOH4gxW2GYjaL6rmU8dJ9nd+15p2faXdXlueZtdur3Xc6SlnZV9jxupvu6VO+KB4Zi3lrEgJA2eEUmbOqN1RuPYRAayxs5wYWMdBexEHtgjHBJcTvKsp5D1FBK4hPmbRiYP78YT1qYlc1cgYEaTciRh3Utd/s49227xpW74sljcleUOwa5+7zl47mfq9jEGiJqi/22n8mrzL3ozVuyT65CS/qm/XbfLJW+7lOgIdgY5AR6Aj0BHoCHQETiPwrv9+fLpEtb62zmvjatEv8PHd+/8CEF7Vwh+F81WIdKeOQEfgEgLt0YTHS3597Rch8A4X5rl/Ljy3/ot2/i5lzz1XfpfkPckjAm+/TyNCETM3ZH6oScRsf6x1Wksm5kYI3S0EnUktk6gm9wRZ57+/1vPh5lZOzIcShJff+l3d3MiSB5NecG7k91cPP2we5L+vl2k9688JRJj/jmATwXRb7RFzg5VAg7gz+Wxycs454BbV7/avH5VA9tdJp9v5DeRighZCjxQyGTvQwwTJmlaD0hqBvC53G2X0YE2k2m43SpCtrue91L9n1W+oOhe0Ji58UjIg9PwDkBg9pUhCNzaN8HS89XHc2kPCJ4a1/EaodZHDPqGQD8evTdxCvK7o0VgXyFn7T+Qw/n7r2W8HDyvyYDMeIz0XiMcJX2Nv3XH2n+g9ICkVcw3PawzX0TldNyLErYFII7nmt4bpmWs7IZ5bMriYULZtethog6ScFEOWLCmcrkqkrAAPRchjlQhN4D/SU+FaJtYHesuI9epLHpPOEcTtxAkjwsMVUu8k/DwycLrWfOfZZsF46eS6yPKMjzFu+5l2BPJBSNAze4wIeX8RzCUZC+2OiNm2mz4/gJuv8bFjAvuc87H5wtx1m1xwO7PUIpfjaVfj3cQeTW+jbZfkWr9LOc6ttdxPx+CnvMm56I+3P+3r8D72+ku6sL9Fev666Y3HskLT35jy2XDvrcmzzs84tDxtPHRvO/J4uPLamTM1Oc7Remjj8fo7z/fpWr3jce+A0nr2yPTseZzj0vxsksWC6x3LYvld1eNe3zV5T/ZbIHB8j5yaf7eNntrDZ9uew2zZz3O+f9r6EptL+p+GS99vR6Aj0BHoCHQEOgIdgY7AAQJXTZb/PnlVwB/h1FD5zM22mh5P1/XKUk57/VnW5bOjX7Pz5RU5pf+arq6t+uvxu7bT7+33NXBOASGZctJMXoVM3KWxyGTdOkGmKhQR8lczmyxMO1LP65aUsgIZ/vW3htVKa4jhAsky3N7KRKXfFo6Iao8gz92dwlcuJbwKvAfekLBbCERBFE+QiONmizq/yTlCRoo4k2N3//VfUhAHWRaMKdGf8zA3UVcgS4N5gtCMCEjJSZEHZeYZf1HDhPcEwVqo5T6KJtGExCQRKwi/CCaMNgZxFnFEYGeciKV5JXJHhNxvzU2Me7BI+OJnojlykmMKpOuET6KO+yz0LY6IUMTcr/tK5LWwJJPqHidI4KW/bQWsLNZT8nVISs4dySaRlLZGTbs6xsEkeX0TGL/sOtWX6yApZeLpw6PJ3Il+SSASqNC3QorwB2OiX0AwCe69RMS8pvlwr4X91xn1C7kK1zkiqskfEbMewWjBWOPwVxNs+9OvbuLqtYnchZ4KPdQ3gW1vjpHoZZZEn9WMrY7+QD9p95rvIXrxejYep+Ldm32Rs/2Sg2VanbG1fiDOsZS22Gz7OQopQvMfb7cKe/d1qTrr8xiaxzlG/h8ZiJPF/Vi0O5Y6Nes+yFkxbfPFuIuq+7GvU1bc20IdWyN1ctVHRCjivFyV5JRTvVfoZzmKeZOFWk3HOY7Xj+fH/i+dL/t6opOs1gvVa8x1ORz9O8syql4Dx4ujxjCKOF/7A7H9jVLzHebwvXBJDr3fMtttrg6n9nfKtqzHunGpA0mMmfWlywk9iHmLnEh5ZKKXJzdgHPkcT4/Xj+fH/qfmrW4blz4vzddyXBov5Xe9Jku/t+gt37mx5W49t7lHx3hscjxv9u819m5fi0C7R06Nr835q+NO7eWzbNfu3f1c6/un+RmbS/Kn4dH3exKBS7dIXzsJWTVewqY6XPlxKc9nrJ1r81LtUzHH/s3n2P7aect3PPpfvSzH9uP5cd22fmw/nje/4/HYbzk/9j01X/of6wv//X878d949b+927j7b+/6nwbH8d9ofrCntrfF+Nz+nou/eh08eXihpVTsacDPkKqOz0vHxaXsakfgGyHgX6pLWbbuXzDLedcrAg2uOvmkj1bT465kfXTFJfK4f/63WBfPrB5F++P3Vw5AYLueN2F66QRP/lHAPx9wss5Qz/rMs+VYjDyzrjBXpxMfC9fqdzx3DSQET3FCBEdRRZ95uMllPc+bLO1fQAe7g+u1nL+gvef+ef+CVFe4Niw9Hrof/3tMW32uP/6Vpf4rjY5uske7Lh6pQCKaIPQboAWSMUHiTvcbPdw/yCSgidwtpO0thG6G3NXtjfxWsN8U1cNWsZ2UIfam//e/lNCDG9fbGx/uVf1b+cBKV3zW69bMHv0vYCaeZULSBPOQNULWyjH2LnghARmXclRStKA7boII3LIH513d/FDw5/7nPzXAXxVd2IcgfDM5N+ibhwclakTO+ByfgSEAlMzUE7ki+AFFaF0R81qER6+yllL191u9ebVWgTzHoJqJOOve9i3THwAAEABJREFUC57ykambwLjQd8WcxCll5ZR0A8YT12C7eYC83iobD2o5rklEKGIWKWR4tDu8pyBXhO1FiZwrenLO6gK5aULdxK57MnZ1m/WjelRsHVPJYvKMXNsR/LwP34wR3vsc4Lncg6SIqPUiqK3Ho9Zgj48WVd+I2S9iHnXF4Xom272fxPVPXNOI43jPj+WK5McukaSl6LrDPVqM13URs5djLPNs/qy7iKh4zZZLn8FiE1Q1fTnaflqa1+nV7289tT/bvu7O3N0lOey8eWpx3YN/edlLtesNR6vg8Q1p3hzq+i8RF1z6e/6V5blej9eP52/d23vnO+7nOP9y3vTjmJfOW57nxlN5lzFeP57b1qUj8O0Q+GINt5+rL9ZWb6cj0BHoCHQEOgKfjED7J+Jy/OQW3r3cci+n9OcKnop5re25Wn29I/BnIHDuJ+jP2P133uWpK3e4n+c9Dv1/l9ly397Tct50289L83ocg6emjyJmT0WvPoLIS8Lye57P5Fp2YtflvOm2fx1pXS3Hr9PdcSfLLpt+7PPSecvz3Hg+LyyXVIlaiKYyFY0/f2oNQTkglVzMWSnPZOndf/+37v/vfxGQtIVMLDeDNl7691+K//237tMkk5c3//pXJSYniFmTnCK3WygkjJRku+fTdpTJ0BGyd7PZqPhrih822kLSTuTXsFL+X/+PXZGZdAz6CkhW97yCMB2y3/AdFBCCIl7kWuEzsRfzjtWuoJ+i1c1aq/VaEwuRk1Jmb5HILaWI6iPGcRdrvS7ysSTnUq2ZKTWyIylBRGaIVvsn8oZJWEjmRB850V8eyCAvq0D8WnG+wh7dizgi6MN9UT+lpIKOWcm5IikiqjR7NFsKu0mLsZDXUpsLaWDPJthN5rLJmjuv3NOM6Zxg/kzUwUFyn5hySsr0IOwT5DSmShIX+htyxgwhjO+EMOGMvdjH/pHSgc32Y6k1cY6Y4wnQsThPyl6X6po48K96GzHVk3lEVPXiB1jJAp5aim2Wi8GidFRp+4l4nLtfXXlEzHFXuj/jFs+sn1v2/YBwbbUT2jq7P+/5XKZfZ6f/euP/ug4uV/6E/lyiYmDFcrmjF69CLKvKiyM/IcD7XcrLSr4+8lSdUz+HywrWT8X9KbZT+Lxk76+JN+ZLeUm97tsR6Ai8DwLtZ/B9svUszyHQ1/8oBPqP16+93B3/X4t/r94R6Ah0BDoCHYEPRuAl/6hvvstx2d45+6PP0sP640rXGgKveS7UYp8bjflSnvP/jusfid8n4dEu0SeV+6gyEVH5l4jT4/V1T3smkzgbSF9/NXKCUM1//0sBYZjXK5kwHe/u9BO5h5Rds37z14/6dc4JgMNELHn/+f/+/xSjlJkHdiERwQpnYhwnwRrKZGcEc8wbcmbqmGhK2ExQholU18Ve1yCFRW/uTwqIyCTntv/27qe2rD3c30nEj5B1JiEnarm3ATLPI4vy8QCxXCCcI4UK/ttxqwmyuNWPwG7H2ntSJe8gwZzT5oigDMQs5HCdk8dkpPEzsT2Rb3y4h4PeaISILpDfstBXRNA3iRWq+cjrONdmxen2EhGKCCVI00KsOCJsS2hOQ7UaD6a2xGyXwouQ6FsF5LPnJmz9Fre/untLLyZ9U8rCsX5tdSXdXYN8avuiFg6Pp+dVpNjVigh5N4W4CHRG63ILIvtunthDyrniXNdZO3VGEHiwQPbal/c466XOi4IeLMZuL46lZp1bf4mQb/Lenf8lcVf6Rhzv7crAV7tRzzWrvCRJwbkoNO2FK1ltjyPTL3sWOtsJEDA5eS6X7H3S6TmjkzR5zne/7mo7ceze/r5KzD+ZJOX3BL+MC7V2VRcr8xXF6cx5LsL2ZQjJl9Orded5Tq5OtnNc5GPf81fj7JauGFp0dfW2mlTDaz5aAo+ObxWWo+0fIcsa5/Tn6rpvy3N+r1137ibOsezT8+ekxXp8ztfry/xNt71LR+CrIdDuz48cz+15WfOczyX7c/HPrV/K3dc6Ah2BVyHQgzoCHYEvj8DhPx2v/XfbL7+tMw3+7vs7s+1u7gj8UgSWv2WW+i9t6nsW968wC90vkbSOaX96bqkG+zf5/7P3JtqNI8mW7TF3kFJEVt2+vVb//x++1X2rKiMkDsDbx0GnQAicJGoKAQmjudtsBpCieJKKIug/jzulf7LA6gWfb+3SfANWB2t+XbtM9uAz0kPvJy2frGLnx4OrgqzfH/p9tZ3nVulz1/50Rabr/JxdnKt6upe3kiYDg/4mrQwY+VucAKoGXFuDo8gyYOJf//yHfkKRQmuAW9u6jRZQMUWSv3HbAYDmxQJVyKCx9Z1BuQxASVwDoluuSPPjXvnHD7C6TitAXIOT4mgB4DYGfHkateuNtvBtuy3g4eKf/5TQJ4OXyHJOahbL8hk/ZjLIsaaWDgBagLwSMIhzCzdz56WP8pSl3ny3wCdkwNm+rTrwTyq2LZToOyLk2bTMIYJ4xHI9hPYpA8SRQikTJ6SO+nikrkYGrw3CdsSSD/dPTxh5py1getGRMgGSGqjtir8UkRSQykHgCA31FnfE7YnKmbtlopaOWlvnYhauxXFyysywLSblAV/LHdO5HafKBRDaoq+0l7OICPk/2/vnT7EFbHc+x/KcOu+pwTa47M8IPCFBEf06IuT8EaGpgyviq4KKHgElW+La330hlNfDPF6byozpQZce5LdfS+/yNagUSTLp9GFfU0RQUshrU0S/33uzx2C/fZNFMB0Twbm1mB971pefO6/w/cK6XGh4iXR5lA+zdL2mUq/rHlTirZ/slZiTTtHAdb/EvrgjKOF2HHbZ6dpMl9R3LmIppBZkPnSgOkSlP+dyzkLY7OWsT53F3nGO0CnfS3Qn418SYMKmxnTPBzRhOyViNmWs6Oh6H4HthScBytDNp1yGUYfrKdvXyobxx+sa23UeUkf9PfWvHV01vQkf5poK6GxTVG3P+Ve7Y3wqtmXH7Gf5PIG3ncDx6L4v34pq1mPPJ+etNkM+tB+vh3bH/KuN9UOq8pnPE5gn8KIJDJ9OXr8oyOy0n8D45W243xsNFp75kAaqT7kc9jNeu+BhL15bVsn2df1R3DUNaVjHLepzjGPkXMPc47X1x3wtt37kU8VWVbJJXT9xS8f0pP36q3Fv3n/9ruYO5gl8rgn4eTWkYXVTr0ZD/Tdd13Ht2q/bwj2yIe1sDhj64edLVWf/sh7pLTcVnR9e+/mWY8w0PQFmz0df2pOmPv/y1dhRvRaFYzz235ntP0Qc73HxOdMLJzCat8e7j3Sw2Us/YDEqcl+BCxzSXvFsYSzpFD1zuFKQFsuFtoCIHcChoA1A5WLRKAyIAah2D4/qfj1KkHnyM2QHsLkwGdiqSVmnuzv5zzOL3iN4AJC1XeSsZW4K+NkCgC6xWwDiiiMMtDEP27EtZ0QoyBMRZW+ALoI1dqK2FrDYQGtChhTgdaG0zPIL7DZJaZElwNkOQM9ArrDzn3Zeb9blW7qdHKiElnXi2EuwVUpY9JJuV4dj626hVbdR97hW+/tRBqsNhAcvBI7ZMkMDvAbR7WdyfHPrSMM21AKW1nXPKZpFR72mCPKz3lJvYm5SKABzs/8sNvvEOrAJgG3/qemO67ZiruKwHLY/U05q8Nti4448swV7U5MbjQ/nN+3lKcoyAs4sEpyVzAtRy2K5lPtLOSvlrAhb8CLKPCJYm0qUw4eOeBgX37LeqSPwGawj6t68p477YGfycraP+7IQHf0Vch9HQrivLfdrCzDv9RGzm4l9n1a6Oij3MVdNPPlUOI9f7/RdPq66v2ekIdeLjjpb8xcF4JXlud+wrrp+btVLqn7Me+3BYzGZmseB1R+2cb+Vrm+teppf7l0GjfmQs508HbnSpME7CId1Hq47niM93bKMwxwih44eHZpKLMt5jX9xOPFQY5ufMJtV8wT+2Alc+3yash/Lrh3Wt3/+XTuw2X6ewDyBeQIfP4H60v/xlUxX8Nnr21V9WGbdVb4zGjP/jl5prPvU+9pX5UeKrb2ZHzGZxfME5gm8xQTqc9P8LeJ/zZiehmlcvT8DNI3lp/YH9g5aaedkfaWdaMT8e1OlkWre3mYCo2tyELT8XDo//xriGD+IOW9uMoHhrG8S8MVBhpV4PRWoK8LuFjhWiXT9Q2oN0AJitS4CMCwD/vr7fxtu8i5LG4DU9V3W6g5A8h/38rdmQevKx7et/bZbZUDIAPRrAblEDAO8HQBnyg6w1cp/i/kHACGgKWExYSDYGQwzuewE4BqKPea08BoK5AI4s03bbiX8NuRJ5BQ1p0iIQg25uoe18qZTXrXSw0bBOvFKmniuJvxKcAN17DtqXz8+An5v5RyOV4Bi8m3pSRyLu3ulnEUCTmoDuHGdBq6DOaWcS+8pJ2WA1ISvKQOuNouFPJ/SH/KI2MWQnMt/XjsiFCmT4wmErT4d4G9Hrf427ma9UseeB1qgeInYW7b0yQz6uYv4qZB2R8u87N85Dv3K9UfIMpNy2lk+Z6UOi5vsR1zJS5x+I/JQO7EinnhKxMOmI1fNaW6iWJz0dOBnuUn4uZ6yRq6cMSefrb2HRwoeOb0vlGTgm0IQChaFdO1BvXZxSAX1VyrzZr5WThF+HfMdqlx/RF+H16aqTzkrEvGr4FPz2FfnHkwRUebrtSmi3+8NP9UiPlU1z4v57PU9r/jjJZ6Z6ZpKrrW/JvYXt/XLq2miDU+t0oT6DxK5yz+onbmVeQLzBOYJzBP4IhOYy/xjJ+D3VqY/tsG5sQ+dgO8tPtv6kBr8trnSSwso9b/UefabJzBPYJ7AB03Ar1271AXPGOx34pPMPqcMrK80bVdffM2nLWbpG06g/Nz17E1vmGcO/fIJ+DlpenmEt/V0bVAEeNwOL5tKGBEFd4mY5lM+18gKIuX7uV90agFb1+0GqFAKQNwGgHHRhpqtlMHDkgJwjjUAbLNcKiJUDgAx8+3v33r0n4n2Blla3mv54554nYJYEbbvtAbU9L9PGwr5Tytn4rU74LWzDb4O8fTNSZJbgDwA6fwtW5PBRhcU6Awi/toCli6z9Ne9tMjyv/WblgspJ2rAqJMS8ZeLpZrFQhGhsNhgHrFZYpq0Wa3Kt5UjrLVUyl0oATJ3jytAVAZyv0QYrAm6A0r9DertZk1JnTr6NVi2/v0g84hQBgjc4C/WAhDs57Cz3+WPCNRJmfoW1JnxEUdnUBJez872IWx58FpiLfkhmFFKWSkn+du/4rBMxGapRL3b9aav3bJKKDN+C3Jvt5syA9ttuRfoUnIqqZ8lPkXmPfkjULKO6HlKSaaI0JZr6zioyyzMhbxwngAN+WzbsfafC48Idcyv6FkXXh/IZZuOmGJdqOqGPNJwd3QdEZQSh3r7mg6lB7tgTgbzTRGud3ePHlipxI6IPdenOXz1huTCgodKLL/cWWs3f6vihzM7tZ7K77oqTekvkR3LeYmvbfDfv8NkXZ7NY267z0J1XuauaVxr3aieZdIAABAASURBVFtXybaVquw8d6TzVtdYOGKla/w+xrZObMhvU0mdwSl+m0yavJ+ddxj/NR061iU0zDev/8wJXHIfvMTmrac1VdOpnFP2Y9kp/5fqxjmm9i+NPfvNE5gnME/ggyYwp50nMDkB/4ybVAyEr3n/OgjzAUt3V+kl6avvOf6S2LPPPIHPP4Fzd37Vv6aT+vrymhif39ddXlPl0N7rIY3jTF2FU/b2H+rr2vInqtIhf9LOq7eewHDudf3WOef4X28C9dlvfrr6CN9Hp23eSpsMMhp4M1AoAK2IpMVyqcgApoB+oLNyeQZv/bmqQUcDr5vVWgKsM2jrb2IWME6IAOV+/PWXUs4yMLf+9bcC4PRf/9//ZQsoil9H7HS3LPoWULMAlORu8OnImZqkdtMqUij5m7aAlRneGuyTlPA3YGyZErb4GCzMALI///t/KwATf/37X+RrlVm31PQIMF3iE2MLsBkAzik1ypFFCdQiWu20XW8VkdQAvDbLOyV4u9n29WAr9kn8l5cqPXe4EtPfem6Zh2trqaeuxWFZSkmeneUKfKhJOWlBPHF0tQjWQX4ljALa7d17Rx62EvKIgCUCsSW2dkex2dmFY2T62+13JoVtAX8joqzLg23ZpiojZpMbBf85SUd9XD1FJLXcCFxSPxZX92QSvt0uV+BfZFj0MgaFB9syB9tGIjo+lvleKtwPRUZv5o4H+fpahXNhxRf/fhOF7R/sF/hTs2WtgWSvh2S9CYNU47C+9uy45n1/vedwHbGry7xSb1Yeb/LgFJV2AYNRV9qJTjCMd9elGHnrReEO7M0TRYRCSftR+tqcIL3n0d+UfUbXX/bB7Qv10qfHomd7jKMqp10rFYF4PYOYWUD9hiB14JVr4ij17OS4qOwJbr4TX8xqnj0feu5iOu6e0Jec8HLuNnt/9vs1BmwP6tvH2cXG5JLTz4dJarks0Mkc+5wTmfa1UmhZD22ocbi9dE2oS02rXd+be+HVkdeZbkh+kshBTdXD3PX1hBcWxx9t/TLq44tn6yRVNfUKOqybenbPad308Bwq1cDjveW1uCG3/BqqcSsf+jrucP+SdY17jL8k5uzzNSdw7B54qfy9pjCsb5jz2PNjaD9eX+JfbRy/UpWd4uNcw/0pvz9ZV+d3jP/JvQ96G94KU+uB6YuWUzGvkPXvD55+nl67v7jm8W1wseMRw3G88f6I2148th/v94YvXIzjjfcvDPvM7cy13r9v4v2ShsS7Ot4VchJgKL9gXe4R/Llrjj9eGge7Eu9aXjPjN+yrxBq+Xxzph7aEoH8myggO1whO+vX6Z7kuyPvM50SeYov+RZyGyvXB/6ln2nXp/F7jt/5PhOWwdq+7TsWP8UyfBHKOg/jIvCd+8fX6rWlYXH2ODWXn1nxeoD1hTIyyzVJAYv+MLKi/++nIMeU3lB1xu7X4RfcO16z6na2HS85twI2F5dQa8avOqZhD2auCX+A8zDW1viDE9zSZGtZQdm4qwyfL1Pqc/9fQ1+fZ/ue0X3t35M89XtxFHfWxAHWkQ/3Qp66n+JRPsSNo4RgccMunCLsvfu6v3+A1cyh73/aYcU14bv7+GVZtT/GnNwm8xvODfbw/5fsJdcNrU9a759rU88+ysy0czBnrY3tUB6cvFVRqOHLvWHfgc/ONi90F9XJPFFbuDxAE5hMRioid4Y7tbF3jKdpZv5glfxt13QJwAnx27UYCDEu8+Vr43RlFFeCR8AGQaJDTn7U3P36qAUD1vznrf+93+/gog6wRocX9vfynlcsbVPza8EOnH8jTzzt1UPxaKf5+VPPzXnm5AHRdqyNGahZiEuX9jgDWIiWZRIwNIOwG0NR5XJPX6/VabUftyLU72off8reQf9z/UNyRz9EiFAFhs1gutUDumrvNRpaa/Lz7QV9CIoDBDhC3I6dWG+oDFK4XBOB0AzjdknvzuFJHnd22k2vJOStRc8qpzMd7U0K2pcYM2JvIb2A5IkTxcjpxRLDf8Y4b1t987qivc2E5EW+hBCDb+loZwE5ZsWgkdIokEWj584dsU3zEQc1dqXetjphIytkRMyKUdsRCYs2DfHS2pX+vk8H33GAC6LfziwiFlZBtI7iR7bPbk5ZVf1Z95tpmetfOtnVvuxwU1xvzGBHyfzRSciJC3TEqRw1vJWx6om+v9YrDdYfjQDWMY1aqsgnu3vZi7FvfC463F77/whMa0+VVVE97sOZ1QIJreHg/pqH+o9bDmlzDcF/Xlqt0dCjRxUf1G/LLnMcegdtQ5jWiV59BfxDXLoZUpOIR4qkUOnfY4hydi3FMfy7ulP5YrLF86DvWHd/b67j2lCZU5sxkA7MDYs6IRueBBTrvYTc9HfMSekparZ8kb73ycEzjPLWSKT62fcl+GPcl/rPPPIE/eQKvfX6c8x/q6/pPnudb9Fbndo6/Re455jyBeQJ1AlHe9/WPYq0//Aj6GxOiI6ff35nG6hphLD/cV6tj/NC6303Z9pq3fKxZVe6Aunvigfw5Pbd+LgmND0sqjXXX7mucIb82xq3th7XU9a1zfIp4cxHzBD5oAvV5dY5/UHlvlHbc7UvT1DjX+E/5VNmQT8Xs9dF/zuTP9DCKSt6fIuzm8xYT2E+cn+UaULCept5K3/4IJnCKUE+ep3ymdJNBPpGwrzme3S/G4YI6jxGqNzvTBiDz3v/WLUCsALECsFIAnAGoKSryN3U7QMcOADMSAgOqrA1+5ZS0eXhQC/BV/PBv0TUAfen+TkKfASjX2OSU1QGorlaPBZh1Rx1+LQh4WfuBfUTIYGna/d7QIvOyIV7OWUIv6ggTsQ14pkhqib0F7BRHBmyGqSWv+zPdITNIa9A2FITgMT2Bfs7pehxeyINcJiFYAhinnOXebNcwK7yVAUYjUonl2jwTU0SUmXhtighZrzo75um+WmYv+jegrXJEeWzRb3fgaEf/ttlu1kUXEdoi6+VtkfmhxcdczMS8cy7AW9BTObfJNs5rfSFiyeQNMbeAsl5GBG6A2s5JfTSo2MUVcWtPiTmZ7GM5TupqnAglZi4O21vu6y8AUvuYIvp+ix55iUF8WUw/HYBzh7yS9V47Rk9P/ZNGcryUJZPjSGpdP3zyJL6GZH/TpPFzYUSQsqe9dldvROxFQrYny4f0ZHWjlZ8tY7o8dO/J9d+5RETp0XMfUkQv35l9LsYborcrqJ/Qq+K/aX2nK/PrQhd+PG13XFv7r/y45U01npnppkFvEMxjOAhjwZAOlIPNRy2HtdX1sJYqq3yom9fzBOYJzBOYJzBP4IMn8NY/nt46/luPL0hggs3nCybw1a//C1o+cHlh/9VtyA/ilt/Lq/ZQc4tdjTzFr4pfA1zl9PWNa9uVf/2ODjuofZkfaj7ZzgWa3qosxza9VfxzcZ3bdM7uj9W/tDEPzfRS/wv9nMJ0ofl3MfNIKp3s+ZSRdaecra80ZefPwSpN6WfZG0/Ab6wrjVPVC1f5WP9N9t+8/a9yldMCMHNrEIyKzVftRv4Tz+3jSrEExEXuMwBc/d59C8i6eQTERRjRA6gRBox6UCGw87d+178ftAbs3WLn16pH1v5G7mKN3QLhP+7VPq7lb7qmTBzHACgzyNosl3IcrLRer7RerbRdrbWk1gToGFAGfM2Lheybc5J9mvsfUvDEhB4Bf1f0sFguZQAXBRhcpwVgrusXRwElybmhJ7Zy3NQ0JdeGnBtyWmfaAjCn3CiRWzkpGnITWynkGhrAzpQz6aOQOCKCR5W8Bo43jgno6x6taAFLDaol7DYA52sAV++tiwjipOLrfZV77esQroMnmb+V3eJX5NTofaSsrcFc9piISFKKYtJxrSMS235fhIDNBskz9Xtvny0A7IIeRR0UAQsosbRWBYRek6NjfhG9DgM1XBPHadGp1uWgO3LPZYkPReASZcuU4MQOQN0dUSZ6QVFIE4evocV4ltpa6m63G0RIAnbuLEmSZK7RQayR5GDboW+5br6HfW3de/i6HFi9wcZ9+Xqa9uHp1zfGM9obnFxUb8nBoTDpCx7UXXt4afWTIeqE4Na/NPa+tlNByPHsOo5l1xXAq64M/Arw96ISnoUf5C8x2J9q4Zn/UICvrqGhr9f2NZ8i6ypN6W8rexpBzQl/9XxuW2MfjbomZu6fzb2GO6TWvbfrPf/MR18501t11091/3NtP9Od/KL9W9U2x50nME9gnsA8gXkCExN47Y/F1/pPlHQgem18+1c6CPySzfjn+fkYY4/x/nyE97G4ZkS1h1JZdTQvAj88WdTVOW6vS6nGKvbOOyYU1aZyRG901gwv45d6HSv+cv8nS979847Ue6IOZ8f25qfj3zzo6YDuzFSsnL9SEcwP8wQ++wR891b67LV+3vrqBM2vqdL2puJTXzvMi2D6wWrTUOt98Eob0NRnA1XXc5WP6nRw9BFUNHWt+Xi3CdSZD7mT++7oqf4s7XdTV9my6m/fP5M+tsOPzX7sig7viWM27yHvWu5SKG0B8GSgEGBQAJL+08+pAJxZD//5t379+lvp7l6gqCqvOVIB+cQLmDGilLMMvvrPG7cAYmEAEFrcL9Xc3+kOwNUA7M9//lf5M8/+c9MRWSsA4g05N4B1CRt/EB1NVgBqBTna4JHaDELmlNVRG1sZcFyrVbcC5MPEwGoYqMRnQ60wtQ+PSvjf/7gXJpTa6d//+pdSAsB0PngMqFk0pactc7C/yXmKfLlQA2VslEIdQ9tSd0cO0a9lyfmRGwxsS50MlyDlm7oU7VhsS37XYMrMzTKKK/ImAy5Tc8q5iBO5WuIXX2JYuAVQdb8NtXTWQSllRSRFUBt12U7YZ+LYNyG3zCBlSolyTSF/67ilVttan1KmlK7IIydl6rG86OmtgyLwM+cuNlaQd3kjypR35ihZRYQ6gGXXEOSNYE9d3ptKXOx8RkSpv4BT3Fc4UssWlWP1lMLbrrdjyUId9bfkUK0Dow5d7HhdI5o+Iz3JwwnYUqN21NJrC8CrOlfUByf+pTf6S1Dp68CAjeMOaRcbzfUnJfp50hHPvRVi/RSoSNhWztLz3JP3J6jGx6RG8H3iviKCkT+RZSZM/5wzuO1MdFT7N2fbn77pTVPztGFn5x31Hi9/dJ6jRNhxvmFurzE5OCnLzy+DwB3190S/1Wgcr8qHvNaDf+9ZnIYWl69rrBdx0pTUNOVeCyHbn0XJrnKW73HWXk7Mp1Y05JOlVYNJ5UuFNWjljsO61j3kBz3Y7qsR94ZO0Wv7uSQ2sz2Y4zX719Y3+3/mCcy1zRP4oydw6qXOjZ/T22ZIY/uh7hbrt44/rnGcb7gf277Xnh9p9a2UyzlIa8GQDpS7zWv9d2GOstfGH/nXdkq+uqm8CN/wgVpOvj2pdRzjty5tnOcl8elp6v6pofuQu93wvSZ+z2bRG1/9OMy/y9S/AxvnGEc+MB4ox3LvB+pPuxz3O95PFY7NcH7PTNy76ZniQkGJ3//m6cen3yHvQgR2AAAQAElEQVTxd9whITp5Dm2n1lPOJf9T1uo2ZfruslpM5bcuoMat/Nbxz8WreSs/Zz/rJyZQh1f52IQbfP9COtad2deQlZ8x/zLqXT+ezL7m3Wan2ovPLvAbvj4e+NdN5eeCHfz8w2m8P+c/6z/hBLiO/bsN+bPWJ5L6pyU3EJ+jK0L6045B62UEH9If81Wl9yig5hryXd7RPGyx06iUqKf3ISzf9ezAtYzdmNJiuZSBTwM9uQ0lKAAP48dS2SCuwUaAR202MrhrnXwTA3gVrt0BsJV5dex+Paj7+7e2/3lQC20AetfIyjdTAXr9p5i71Vrmdz9/KjcN+BpgHzEfHx+0AdT79fcvGeiUGBtxEzynVMBJUgiotKiCRpq7O20fH4WDAkCuV0jL+3utkLfEM92zX0DiiCAuXMTurAfkiwi2rVpA4EzPKWWJnALMNnjqbz53zEApJEBHx/TcNgDB281K2/VKKeND3DLYnJQBUSMCORUTK0ER+EuMc6OG3lmStyPkVs1iKQOOKefi434a8rcAvdYZZO9wCPGf69vFil3ciKTkmDmpXCdsfV1hwkOBvn/jbckE0VvKgO3MIAbqEoM5RSBlZgleCUmpP4JVirJ2/ybX5Xrck/cpJfl6p5wl23P99Oxwh6YnhU1TTk+CwSqCvOxrX8k1sFdKl70O2d9knxH1NRM/pnPbPCJoJZQyc2NGuuBw3K2/Cc795PUFLocmwbYSy2en30wcCA/neaCa2tTY5lP6Ly3zLMZ02JBfYyodaurO/nVduYc1pqp7Cz7ONbU/kvfZ/WG7K/zLM8szMNn3I+iSej+qPuet9Hw2VWP+XPskcYdPu1uuBpmdxPeD+T6F9ZX2wi+0cDOX0EtbesvYL61p9psnME/gi0xgLnOegKZ+inyGsfgn/2vqeK3/udyvjW//SudyfaR+6v4Yym5d2zC213rhHerfnXTyqNM3P2l4Rukqx8QHa4hcw5DOBNqpcRz0fLhT0ehdj6kKhrK3KcZz20eu6faC1y/6z2p87U3Xx6slnePHIru/SsdsZvk8gc87gannzdSz4fN28F6V1ak8y3dU8czymaC+dpgPlTVk5UPdvP5GE/DnafvPSGvf9a4Y8qr7c/jHdTfMXNdvOdeaY4r3eYeaXrJ/VHkzaQO9/xFgZBGhiADvBfxcLJcSwm0TapdQA3j2sNbisdVdcy8BbBWgKpIS4KgByUg9KGZwb7NayeCov81rub+VGUFw4mSAscUd8UWYhwdtAb0iQsF+9fs3j1KkrATAZ9B2AaDbsPZ+hb0CS59Nlv8cdAf4mvNC2xw9wAsAKw7X5xdk11ZAR/Isf/6FRoCSZp2cb/+j03HJG/SRcrYBqZISgGtHv0VggJJ8EcjpJaghu7Ytb2HvGkyIVgDRpJwb+c8op5wVEeTs5D+BbaBYXSvXJ+KY9zLqIoKB7pToP4LZrJFIzt8B+oq+hTwRu91uJK5R0yzkGDwo+E/oy5rYxXlXs+Vtt0XVsgwlag/1x5bYXakbif0Rd9SIoVRE5YH1jktqraddlsTsF+1uTp1jJe4ZZuW15Z3tbUyIhC6CBfuW+63vr59Jh28l1P3pXmx/irAM4qacJHJ19N3uqGSixMKxu+ikDpmqMbmzY7uWKjvC3ZNV7sM8or/+Ze+YQ0IXEUqZ+4T6I66qUj4ct9JBzVaa/EQwvwFFhCKe+ql5I3r5DVK8fwj/gK40kb2qzCfUiAL6wifPjS9c/ZuW7is7pKPJPEPTUYPjioviH3efNfME5gnME5gnME/g+07AP3tNbzUBxza9SfzPHdTvT15T4Wv9z+Uu8X1tTOeMJ/T2rzSh7kWObep33+/RvZu+X+ffvuPjv/fuRuP7otJO9Iyd0z9zeGcB9Z3t851LOkhHfQVDOBDecPPW8c+V+tH5z9U36+cJnJoA9++nfv04Vfuse6cJ+F3muVSX2JyL8Qn1PD/e9OfXxS3/ofO9uP9pwwBLNKXUNOXbqKA8yq3UPqwKkLmOViswzvVmpdV6rS0AZLtegTd18p82bgH/UgbEAnTziB83a/lbw4/dRvFzqfTzTgIsFsCjYwsjg0elHNbrx0f5T0PfAfi2gLVFTszVr18qAHLKWv7jH+UeMrjXrbdaGJyV1P39S4nYi2apR2rKxHDsSICQAFOY9CfA2+PjSvn+TovlsuSjgRLToPXa3zheb0q/ltupo88N/TpMZ6CU+AZPXcN2s5Wi79kYW0QokbOlbiBhlfzkDGYiz4amW0BRjY6IkL/Zu6XvFttSe6RiFcFwyooHYnk2LTWxk8gTGTsuXkttRcbavDMIuqfOIsy5oK6BOM7l61YUu4cWufs277x27spt4zXcFTliOBc27p2w/RwBdNNuBi3riFBE9F72pz8EKqT+KLlYFrMSxdFNCLXzLdz7M8R9YosI+6l4eTUkcXjOCmbH+uJzF/ucfQTZTOcMqx5b3yumKrodp5b9FG4X9etH8v1V6Xg3w+nV9aF1lZofap52Nc85/uRx/epc7Cm99neGq6+kckzZj2XF8MqHcYy6vzLMM/MaZ8ifGV0tqDMZ8tNBrss/jFvXx+I78jHdk9xWl9KT17yaJzBPYJ7APIF5AvME5gnUCdT3JOZVdg23X6Vr/C61rbHNL/UZ2tlvTEP9Ldbn3o3pFkneJYY/1RiTDn5jr72eLsdWpy1eon2q7CXe531c9ZjOe523GMcc758ijDXj/ZPlrVbD58arYtZArwryMufxlLwfR6rlmY91836ewDyBP2MCU8/9c53ZZ0xjH79uVBrrbrMfVzC1v02mOcq1E5i6FpYN49S7w3wof1rbw/QkmVeegGdyCdn2NHn2lU5bXq8dVjjtXS2mtR8njfBMpIhQiuAhQRnwFIAxAwgvmoWWyzv536XdAuo1yAxYisMgX8I2AP0MlLrJjP0CkDXnRgZ1O0A/221W6wKurtqNDNj6V4eIkPWmACBsAVW3gMcbgNo19v4W8P3Pn2oBMx9Xv9WRPxEPFFo5Zyrgbb/rB7gVeJ7/tDMItkCllehjATDcFXAUI3wX1C5yOE4L928vKWVlyDU0TWYQSS29G5jcEHexXBIrkWt3Uqd12bEIK/Lk1OsTPCKKv6yDAruIkMHawFbBGqJxOU4ftVPxRd/RqylnEHeUEb19RFKE1z3vAJM798A8IgJLTtY8ak3d5qYIdMjTzt8yKeQ/bd3RSyD3tfBaHJULH88HEWqurONQX9Cja7Wdue+HlLMys8s5FfOIUMJOHBGhiGA1OMnrXUSUGUT0vNv13llPypLf3LW0eHhtYlnOYjcQ4F/kPCRimlhSv53LqjyU+GW1e7BfIWI55k78jBGTZjRFEX0PGhzd7j6yKGI3A/NKkqy7lob1R+ziEmQoV/TXAvHutF2lnehSxljKteA6dFBZVxkxnNcUEYzmOGF68nTsU3TS+Vql/5e9OOE06G/Syv/ng22sNC97AppbNqSSC6NjfGg7tXZM3KdURUbap39jAsNjearcTpiV6yg7WwDtZayLsgp2vPoPXFT8LTDp9GGTfQxilvVpl4u0z+IOvYoSgTnsFafv8Uq8cPG6Qg/l9QLueTnFs56KkKxw20I1RuH48VOsPPJATEx34fZ7XD3maveMH8RsKW2anoKTY386eL8JkjynpAj/XPTPo4RhDIjlfF4wAc/sArNiYtsxFcX8ME9gnsA8ga83gfpyNlW5f9ZNyavM+jFVXeU1/jle7Y/xmmesPxe36sd+432NP+Zju+F+YHvqvXHRHbwP4F3CxJ43B7wNICi6Y+vyvoT3+fuYdV35CV/HfK2/Y5yiPj5t8Gvd8Ne2sraM9vbvnSZq7f2Zj/tBX/bm3ptYH+Svwcby8X543Ybren8c4wf14jjeI3qXs+YdJ6Nu/woi+MW0i+G3w7vlEUZQBy+ESa1hyBG/6CSG84/pWSxKKH1hXy71M4OdoNoN+U71Ulb8hvGm1sXoFQ+1r2N8KnS1tW63Lq8HU8+P8fOg7HHErywL5/nGcPePKPy8QyT5OVsI7an4hHzReWKmvjdeFPMaJ/ovfU7xQZyj88WZyZx/3M3Uc50kz9aE3fj17aL49n0F0YAKDXouS/9aaZq6TpYVI1zP5aavyb538l2YmR2bQL0/j+lvIvcFnaLXBz917a2bzFB7Np80QHii3IPXD8cw4XLVWX72kWSSEwnVyc/3MLnonIxP8IvkF2X4pka+6EMajKHMlr3VMJU3Gjo8uAS9eG90qP8ku/3Ppwteh8vPl1r3vr8quJJX/2N8F87PcV7qSc1PMxb9/mm9M4NNBUL80tOXjXzlZ1tZE6hyX1hwEUHjesp+MEu8yhkRmEdZ+6HYOb43UEQc6CMCaX+euka9xdPPUe8du/L0a/0o/V4XikWjbr1VrDYSgKz5/fJefBQsAS65P0KpHCnU5lC3bPRAjO5xrXhYa/ubeIBgBhMNVm4tByhcAca2xDao3G426rAp/RE0KeR/n9fgr//ss6m5v9fd3Q81gLEyoGpw0ba7OvwiHJuWnH0sf5M5yLV9WKkFDA3qU8q4LrT2n5LGNyIQNWoBmkXykLQBUM3UZ/Ay4WOOWMLW4Le5B9Zx0RDSflf+neJutVVKjWxT9MRroQ19ivx+DVA9gg6Jt996jSxR36JZKFKinE5tAa6dgmJ3xoHNbrlj1pnU25Oz47fghh5isZDrdZx2u1HOjdxjiqBO5kSvEZZIGZ0BYXHklGSAfwsQbyCcYlQOYst9p1BQb8d+Q9zHx0fw+LU27lUh+1gXYbsorhFBmL7Orlxr99dSx1YZ8FjoOWVrU/Jmv3MIS8dk+YCohyRFEIEte9dRBIOHlHa12GYgf9GSHDVn9Y+UZFkENVThu3PnruTku7UvganM1vLLyRFsbV7J+1tRjXmM3yrPYRwPo9Kh5vRuWKUth/u6tvwsXWBQ45lfYH6BiSOZVO4Dr0wqh1dTVJTPHi63fOb6LoLb11cjXlZ+tR5y7aeuiWNo6fWEyaTItufouePQ47lW+0qHduO15uPkBIbzOmmIcmg7XqOez3kC8wTmCcwT+JITGL+iD/dTDQ3159ZT/i+V1VxD/yqrfKgbr6dsqqzysc/l++BdienQI9gOie3urNLdFvZcgnB3ntLtTN6E1bzH+JsknQha80+orhbVWObV2WtTv4/dtRxyIXtOesFRovLhSxTSQVwdPQKNCXaT07FMrwvmCKfoWPRTPkPd0L/Kp2TBFE2CnyadPRzHJGKZ9+Sd3uUIslRi+aZnzTPkkp7lrPpnihsJXh+/RpjmcXAtD3evbSEIcIxQzeenn8Cxq1fl79tAzTrk11Qw5Vdll8epHqf45dGOW56Kf6nuePRZMzWB2L8a9tqAVWL5Bc9a/Tn+Ma0NqzpWwdBmvD7mc14+juS9uPrPSfvDNmPaK99x0YHrmZK/MRsRiujJ/z4saKCUssq/uQso2QIcFoALIA1Dlp0CEK8F0BWg6xIQjkoEWAAAEABJREFUMy0abQCELY9I+AIIA0o2d0stFArAwoSNcpLBWhFrtXpUXi5KvHa10haKOgRAYgOpW4DoNnVaZxSdlAAuIyVHRL3RQ2r1sAytf1AvYHSQw/Ft0wFoCnBUgHYt+UXTIm9LTyJCQ+6GGv2tX0XYTP6Wr20tM5hovlmv0bUSsbaAx5Z3BjUBQyNCPjr/rwDUZ0C3xCKf41hnv+JDHZlZRdOorwNQ1n7FCFFuFCmrAqo7Mfst1Kojv2UR9A95rYii21pH/ECeAII9py31leuJzXKxVEQooW/pf0t9W/clDmYgZhPoEjYyId6f/uYx8TviZ+qzPKVErPBS7tNkv0BuoW0jdnpmZVlEyH7W0QzzFC5RSMODOdpmSL09U6YGy21+MCdid/RgeRkpMQovAnFLL8hn4U7wEkZuMYee+lpqmFpT7d/yKlPxI/cUt+Ep2vlExN7KcUP8R8iI2MufFk8y25r2NTwZ3WTl2KfoJkluHoTBvTqmY1QaBpuSDfXn1tW/8nP2L9DX0OYjd4sqjVTfY1ubr/zmXROwxjZne8vTIYd0y9jvH+vpdez9c78043D6Xp+K8xX7O9XPrJsnME9gnsA8gS89gXM/ti5szmFMF5rfyMwZKx0JWdXmR0xeKn6DkFeV4vyVTjpeZHQywmnlG8WvYc2nC7Cm0rTF20prbvO3zfRm0U+UbtWYDusYag81t9gNo9f1i+K+yvlFGd/X6bX9vdb/fbv9Qtm+U6kf+PvtW9+/bxb/zQJ/rhvvs7f5wvqqm7n4jF7HDhuYjuk/Wu7aTB9dx6fO//rXtzF2EhGKeE7VLqLXee/R7DEvb66mUIrVVrpfAN6Cj4UUd6wBVbsmtPz5QwK8M4i4BUw1sIqFMgCmwcPmx53i5502ATi62mixaQlIEECr5f29Fv/9T2X0etgoP2xlcLZFrSQV/d2dfPibs+nnT+X7H1rg5z8jbXkFrTo2zu2c64ffUg5psVBzv9TdYqnl743y//stcOI95tdR9xqAk2kW0DGlTLhWBppdf6Rg32kLuNksGikSrbbyv5WbGmIvF1pQ3wJdzlkSOSX5W7MLdDkndioxMnp/s3lBTS3g6ppZdSFCJlnnmL5gphZQtnVdzIizAOXrHahMMMBUegEIFsfWtlCmnrxcKiGPSJhRJ3lS47qliJBB3w0A+ma90ubxcR8ngkIkbYjjusxdKyIlYgV9uB5fY8sIRvxOviZl7yJZhIJHKSKUcpZ3EaGIEA89YdsCLKeclVJSOYo6MHmiIh89dLsr1xHPRAB1IbUV1N3ZR0Spb7vZKmXqYI+g/KnwYB4ROO1sK3OM7WbDTLZF5H1ZXPLAfXRgFru+DoT9JmrP/fbFj57FmCQ/Cw6JSch0qBum7eRxmA5tOoxMsBNntTCvdML8E6lqtWP+mhKHsYjj2ywsY11Or3dkXZFd87Dz9XV23ELX+D/ZDiI52gE9WUku0ySO6sNSe0VV6nscbneKbtn9W8W//fWrEaf4JROpnV5iO2VT/c3H+qmapmRjv7fcX5h/X4L7qrQXzot5AvME5gnME5gn8CETqD+RzK8poP702/s4gGkvuM3CISsdRnyqoK6m+NBnOs7Q4vJ1zVU8HLgs3u/hWX7XYDpRgtWmEyavUjm26VVBds7n+xtYOGmlnf/bs0H+t0/2Zhnq2My1/0Xw6dMDHT1G/TuA6aj9dYqD6I5b6bow72pdax7y9yzg9SM6FqHvyJ89mZ7ujl5+uH/Pjudcn2cC9d4x/5iqnNk0zj51lw5lY/tje8c2HdNPyo8KBxXcLujRbB+vcJOmj6/kWAWuznRMP5TXq1dkdvKH7qbyM7RInz0Us2fSzyVwjZ+ros9SjX/yVXr6ifdZqjtfh69sKCXATAOn7XqrFlBNgFgRvdL7FoDUwOUGwBE0E6ytlbipN48Ajb8flRPA6rZTAqAUFICgBl4NRna/HtQBCgugLt3fyeDgBnDU//6H/RN5Hn/9AuRr9fA//6MO8FIG/P5+kP5+JBdx8Q1kppSzmrtlMTHQuaVex8zkTHmhDvDRoOkGsM81L5ZLCVDQ+mgMFgKeAugFcTq4AdCMXPTQUldKiSU2gKXWs6HVpC0zyDmpJZ9zUJh8bMnXEse5XIfoJ+VGCdC4FImRdRHBqj8j+nVLjSkFLk9kW1t1XUuKruhSympdj3P7GtgAighSdFCrFNiElOkrJXqAMNnFSF7KoK+/nZxSLvuIKMCQNx3AbSWc6HcDc+yerKMYeSYdtSVF+c8BOnwT+UwiZkTwbOgctidfO8v63fNHdI7hGdMI/XTaEtPrLbM1d9xBRDlXYnZ9PWjoKcJ52+fxkdg256TEvaDgOhK3pS5Up0/sfI3leky2jlDxZR9BTsveggoA2IlyC3ElyNIVKlm5Dgya0txzL/f+gGxYyRfrgAh16tz5GYTXbr3nA7+IUMRxGpi+73I3P+35MH0MN09rxO53PM29QY21n6M1A+tJvW2gYlYTwBE9O5/5F6dnZhcJnOIUTQXB/mT/Uz6z7G0mUC/9MT6VdXT9pkymwk3Z9bLrrCUK2JNecFzjP1XbUPaC9K92GeYfrmvga/qrPjP/kyYw9zJPYJ7AO0xg+PI7Xr9D+m+Zgh9vw/ePdQZ1/HX/tnyXrb6XLpyM1LZ/a+I1opufxJ3qv+TZlXXwq0NR3PBhlL+mLBnqpvIivOCh2g/5lNtQ7/WUzWtlp/pzbPTl9z0Pmd/P+eWYX4cphtOiPdm2yrw+RdVuyE/Z75OccRiqp9Ync3ycclhqraLK+v1ud2r+NumNr36cen45nOkgmAWn6MD4BZtzscu9SNwpjvjicyrPlPPYbsrmlOy1/qdiT+nG+cb7KZ9Z9sknMLjZx9dzuH+LLobxvT6XY1DqwfuCKneMU3Qu/kv05b3KMOkgSBFTXHkBhA9UX2L52esv9THJylmePn0NRsTn4J2JG6qGMS9xvOik/duDIvxED5+tvnE94/1bj26cr+y53h3E9fV5lK6oLSIU8UTGwqYoorepuogoWQIcrCwuesDH9Zt29ulxs5JWGy2bBgCxkR7Y/wJ8BdwMA5kkWv78C2wXABeQ1KCbff1t1wWAI2iYAjBti24LgLv6+28wOyfqJOTdeq1tu5GaVO79DEDqPxu9ALfaYOZv2d7d3ako/aaR3PrrXvrrTh21tI9rpZQV/LcF9NoSMy8y5sTH3gPZJlfUqqHeBjA4U1eEPZA7PyTAvGiIk4qxArtV+abstvzpaUJhLEWEfGwBXFe//lYH6BoRip2fdRgV5jymAhJaQm0ikOfb4p/wiQhrcEmQ1wFnFtgFszAo61mW+NjaFwNldIlrUpz9gM42HZ1HJEtIxRAVzK5VRMg/P1J66rHt+m+8+pptAJFNHXlNDmC+ZTa5Wai5u1Mm35Y5NezzcqHEvFJKfewUdiGX5JVjUgD7TtWm5Z5xTA2O8T4iFBEDC5V9KOTD/bX0OPTjSlvVk32hiFAERH0dYPrQvjd8emy5Lhuuh3vFiTOoOXTJEfHcLnkWE/JL4r3WxtVUem2s7+lfp2c+PQE/BysdsXgSO4yfeOZ76cEdu5PaYEw71TNm/0rPlLPgD5/A+C45tj82Bt85x3SWW1/J+9vQVJXXRH6t/zW53tq2Tte85vqT+qs9zXyewDyBKyYwm84T+OMn4PfO+ybrj7294D0W/rlb6Zp8tdjKr/F9sj3o/0msGrXygerIsloO+RHTgdj5Kw3Eb55/WKXXw9yXre01pGmv2pt5aeqZWX/tg88RhtG8Hpp6P6Zr9EPbw3Wfnw9HDsW73Tjnsf3O/BVsKvKpcGP7adsy92lVkfZz77g0JsGnSWePcT3eM9We9d5em/pdefT2EirGr3iYyvGKcBOu12UYW2ty8jpxPI8wND6tHVrO6+83gfHd4f37TsEZh/Ta7MNYU+vXxj/u302o3reCiQJeKfr89Y8rPN7w2PLY/jDC2OpQO+/qBMZzOrav9m/FD/MGP02DVENie935gdbDuutaSovcSAB9pTLAQf/p3xYQ0GBj5AwomLQFKN0AFAYjMNjXrTcAaIl3Ynhha5kAxPyylXJWs1wWvWMkwESs5D8z3Gw7BWDz74W0+blQftgorIRyTtoA5LHcn/Y32GugMaK3NPC4XW/73MjaAgq3vU8kGbg1ELkllsHErb+9C5ipBOgKQJlyVgECWTeAwBGhTP+mjljiYAykbBWR4J0a9BGhBEDqmkQMz8brlBu2gK7oW0DWlrwZWZOyDAyXWaKLCNnehbeAyh1J1p4rPuLw3m+sbVOAbuSucwNPxIoICQpm675sr3oAcHpZZICTXbkmWR3yjp46K3fkvWfmbU5cQxae1Xa1kkiRLKM2X+MW0NT1d+xFrMDA1DK7jhwts7W+kr/5bdtKlte1uahfw6Pu4UHd1d65NuS2j8ku5ia5Fshr53cdnodtTpH7SuSwf+Y6nrLd61JSss9ewILcPF50RkRvZz4maywzP0Hu0xSxi2Vb1+A9FzZiILduSLarNJRfsiY2vz+ftXRtp+hsgI8yKP1Nz67guejNP6q8Oe88gZdOYPqufopmfaUn6VutnOmtYn/WuO650metca5rnsA8gXkC8wTebwLfI9N3f9/80f07f6Wjdxy/31zy+91R/3OKN4xfezOf7qG+9zI/V+hb6J230lvEf4eYN7l+nsGNa6Wuct1vHPaPC8ecpp8bN+r0rePfqMxPG+ZV83uD59WnHdR3LOwbXV+DHn4ufLbL7JpMb1WXY5veKv5r47o202vj/Kn+no3plf2NsZOIACZ7TtUuotd579QduJz5yyiUDIKuAf82ALxqkhY/7pV+3mm7Wku/AQXVg4TyAZi0wm69Rk7zAThm0E4ZoOznsv+3gFlHSuoACDfdVgYL892d0o8finv43VI/A/B3DcB6vxDdFlr43//FTj+QPa7V/XpU3DXSkr1U4lQgVtQRyAywRiTKTmCGrXwsiN8A7HodALV52ciAcUvdgdyDc23aDdJ23nsGjYFB4gV9eb1YLpToxba26QBjzde/f8t/4loLYm+o1fUQz7Fck+g9ItQBkFpWyPud3DEdv9nVI5pJgMYGe11fRFJmnwF+vbf/hjzlGnFdNjuQOeOfiKsUCm4E27pPLqqUEu//uEh2hiJCEcGqP9NuHTG4vqiqxZOnhQGYvVGmX+sroVFEFMrU0uyAcssrRfT6usdYhdQfrtkrz8ScomknlFMCeG9U5RGjOJJSToqU5X4jJSTTZ0ohU8uMPEMD3l5rfACWyzSUx0RcyyKGVqO1p3eCyNFBI6d32/aVGTY3ySOfzO0OTZPKDxX2HfSVH1tfUyAxym+VnXjWPqOnPNfE/Jq2vt5j+pqdfM+qh9duagJDfV1P2V0v63AZE6JXn+OYdX8ucLUzP2d7S32d6pCfiu/6ztEp/1k3T+A7T+Dcc8f67zyfufd5Au83gUt/6l1XkZ/D5+i6iJdZ11NwHk4AABAASURBVG4us7ZV9TD3/oDeYeO8Y6ppPcG6vozbw3SZ9e2taidPkatkyJ+0Xg01dW35e1HNOeTvlXucx9duTGOb5/uxh/eHVkh2vy8f/934bfp/m6iH3X2eHXM++unMW1bpvDW+12Oqupm//wS+1zPg/edbM9Y51/178ZrX/L1yznmOTWD8yndsf8x/ls8TuGYCHViiqfp4bTq2r/KX8mSg198ITQY/wVD9rdMWwCyWTfnWLmiICrgHINkBoC1So7u//iEB9m0AsTJ+zWKpDlBskRbyvzUrmiiAHPYJO2G3fTBo+qiHX78kgOAWMHQL8CxsC7E3YFoAVGL5fwxZG+zExjCVwT5RTH1ZNNjYtlstAI0DuQDkDO49GpzebJVlKEflSDkKl2XkycuF/MbVg+2ocbvesJfW+HWA1pGzWtdFzKJg7X4st89iuVQD4Nnt/FIiG7buKaVUXNrtVpneI0L2tdC+lXf9wo9QALACuHtF7pTJD9hsoDK5ZuYX6FLwCEX09p2/CU398rzoq+VNeaSsMs8UgKi5UAr81B++Pjk3ZeN6OmJn8nX0WIS7h6FPpFCK1APau3Wwr73Kx8A/os8X0XOrI1jbphJCX1chNpU1smATEaxEzmCnQqqHdVBE7CRMkvugo//St6XUJpPXUMuMTCzlmiOqryVPVG2KZFBn2dcH+5rq/iinI2bLxeDkidW1kvcmoXO9jjNBEUHP6YDkJ8SI6Fy+bqZShmsui8EDsWSqItuYAsGYEJXTgcuCB69PESYfcnKv6yhRUamZBkcz6+eIHlXxF9cG6rguh8Q1Yk5PMvbcR3hy2hl29Bzoax1Hbd9IUfIS+xhH9eysts8ULxdEBLffcXp55Nnz2QSG12+37so9zL075GJ/IzqsYZeU2Lzooap7lifPOKKt/mN+xPyZ2H7PhG8oONbHMbnrO0dvWO4cep7AHzGBU8+hP6LBlzdxajQ30HW8JzpJ/NzhTSo/Dkh247V/tj37UUOaIjs1sWpjfsrOOtucItt8JJ2qzbr3rM35TM5pPiTL3o34ebt/30/SYR11jfjmZ409xW+ebCLgqbyMRKZqM+F+sajGGPKxs3OZxvLX7If56noYr8rMh/Lx+px+bD/e27/SWHdi/6VUvnamiaIt9q/eE6qdyBa75VuwOvshf2meYYxr1qfy3SrOsRxT8ce2vgSmsXy8r7HGcl9g01he945tqvtj/LU/84/FvVDu9whvSReWwfsfLOuszdmW0+uLiYHb1o7m+59xO3mRobyCezbH3p9Zx8diuoz4TGH4XvDIde9jDm0ZDR/BXZZjbEujnGff7zGSZ2f1O+Ce446eObyDoFzPXZ5S164Wy3fir8b63w24btwP5dqPePkMljav7qvMB68pjvjSs/Pn8KbxDejPhE3Iu0uJOI43JCErRIyDJxKxVeh0pd1oXlfvy3NSB6nHpZT9eI6lLAvL4siDL9yYjpheKL62vwvDHjfzc2uKyptlMERGwCXQQV2eKULLymuPbSyDnu2PZz7QdPiaqtCxTfv9WD/aV7sxd0xf3yp3TFO/75QM7i4BUQ0A+5utInBDQ76sHQCm/0xx+cYvnVnWGLx9eNDm94OWyzut//4t/QtQ9/ejul8P2vznlza2vQMMjkbbx5XWEKIyUkLr4f/9v5LfxW0BeVuA1A7A1PFzs9AWEDbdLQu4mwGYt+u1DIZ2PJkMVjaLRi3r5WJJ7AetAYkTPTT3P9T9/Sj9vCvkfz9Yu2/hhoFZJhGAnf4GbQF4M6Bmk6QfS2Xy+RvHGy7sb8Bqx+equ2xtAIZXj8QFOPWctuw31LzdbEofbsx9eRPhLqSInnvYBoNF7hIzUqld5LFOHOYNfTfJwO8WoHUrAijlrETdjm0ujhZguFkslOk9cpJI01FlIl9OgL+sOwDR1jNh728Vb9lrd3jvbxO7/4hQpqcNfXRcd/lIIetM3hJeFEG5ndpdnIiwileVThH92rNwrIh+3xuo6COeZO4VoerRkbfIENjKxFKFM6OIKOuIsFgd113Iy+bUA/O2uiW+uSkiaOWJVA9sW+4/X1uVbDp+OPeOat3Hjac19jNNay11r2fIfXW2vS0Ns9bIQ9lwXfWfkw8rnVofVl0tDqVTu2ppfonedoWmjN9EVrOd48Pk1XYom9dfZwJT16/KhvzzdfS5q7t8Xsf6OCa/PPJsOU9gnsA8gc84geGr27H1W9XtfG8V+yvEdf+X0Hv0UusY5qqyyoe6t1sHv8GNSciek/ZHsDLBJk/rTlOQwSR4Je+HVOWXc00cgew5BXlNgj+RXnUE3s8pyDBNQvM60pHjKZ8mcoSENHbkdU/aH8Gqp9hZmYt1T9ofwaqS9voqCSTPSeUIHk2wZ6fl70nPCjgiGNd0xGwgLh67zx3KGl3lLDnrzpxtOb1+CRXn8lC9xRWoFKyHVOWX8qHvS9aaOALZEaJaTZKOHNNxghjTJDSHpIkjkB0jVBNntX6uqppj/LnHLHnpBIYzdozhvq4tv47secwjuJ+uI+HxRJo4AtkTBfavJRGjJ114BHbPKYhzSJi94xnkqsSSavSM9AWP2pP5bct3xDFdm2Hof63vlP0w3ng9Zf/2snEVz/fBfWYS/DnpyBHIjxGqL3H29Qd9T5GQH9LhLqRnFlMyXXF04Dqm6uK16di+yo/zYUXPrXoEEaBRAH8ZbkBYq43Shnd5ObT4X/+lZrlQpCwDsS2AbaQkA2ZrgODF3b0UTgIeCDiXclYQS4i6zVoG1Qzi5uUSYLPVj3/+E+B4qWQQE1mLj8EwxzN13ksy6Pzw+5e8TznL/mCbsm0HqNttOzluikQqkqHc/PpbC4PDgHmEUGZtrG4LYEs32gDieh0RSpCQZ/psVq3S41bJ/ybxptU94GpDfSSTjwYgvAGIFv14nwGNcw7ZJgLAlHxbQNSUqIW9bUwRoSJD3ml3ADZ6tcG+fNuZTWdgFYOOekT+FEkdvnG30DZ1lNETpuVs7QvA24Pza0W4/yh2NvCMtsxxtV4VmYFZxwziVuqowyCv5xsR8ixb52dg1onDM4ogNnLKY2ZJ4gZFVU7LvIgIuc+WnKUn9hGhiNDwcNzWvcqelaSOmCbbRgryxIFvR03i2FDHlmvfQlUmdPs1NuWktypPjjegllyV9rYsbKdB/YimzxK7ddE9TVtdLqV+13qUnkXazS3EjEwBDx09anxfiwF5ZqbjfmicCvY9Tzdv+sjuT11X6nqr8hy3Emnm8xYTeMcYvnZvnc45TG+d5+bxXfSQTiU48fw75Sb7VTpp+AWVw9nV9RdsYy55nsCfPIH5qfkprq4vw6co5D2L+JZNv+eA51zzBOYJfMwE/OJW6WMqeE3WWrn5yTg2MJ00mlLaqdKU/rvKbth3598tbxjvS4Wq91blX6r4y4r91tf3shG92uodbp8PfZaW/l5SQXFkvJWz/BPPG7VnDMUUEYroMbjh/tzojHuZjHsNyTLTOf9pfSCuxHLqpH//gY/UAeLGshHVqwMoU47yrXyDYS1Ap0IAXRBn2MngHY0uf/5Q8+NeW7XaNqEHuP66V/p5p+5hpVi32oAX4oZ/p/Xv32ru7spW+FfAa/nXX2p+/pQB4YfHBzDZDXbLQvf/9V9FnnJWB8hqQHOzXoPDrktMx8n391r8+FH2lKdEDfr1qO2/f+vX6kHrdq2UM6ah5v6OdaiAlfTVCjf6bamzWyTFMkvII0IGQ1eArM4HOqrtdqOV6yPmdrNS222ZxFYF+AUszuTYUmNnwE1Syk0hESvYd4CLBowV5IlQ0zSFEmuDtdZTjRK2ESH/DOjjFYHcW0QopVzIoO4CoNq0AZju9sCqit5y54gI1aOuckqUlYo4IpRTkutw/g3gssHghMwAsXZHROATmLgSs04tOV2jaWcG6/UsRmeHv6BOAtRWlOmrBVBtmVkkegacRaCQCml0WJ4ztQLIR3jX1zEyO7lN5HlmEMzCxJQj+rjPbKrAdgOKcN3upRpcxiPIQ9+XWduKuVEfHUvlicieEHrDw+FNb5ji04RmmmW6Zb5lZclblefYUzTM58lXGsrr+pSu2kzzqcxVNu0xS7/KBOpdYT6seb6+dQJDPpzQeO0JVhrrhjHG66HtwH8ofvV6nPPY/tWJBgGuyXHMdiwfhJ+X8wTmCcwT+BMmUF/2zf+Efq7owS1XusLtjzGtvZt/RFPOW+kj8r91ztrbkB/mHGrq+tDibXc155C/bcbPG73O4HYV1ojmt4t6SaT63vUS24+2qbU+8Y7PNEyHn2886Q/lff2esanfnXussQ4jVekUPxZxynZKdsz/z5b7ilT6szs97O697oBhnsMKXrW72LleW/OLna40HPZ4an1l2Hc2n6r8mhI8YdM1PpfZduAXT3T8FfGyaC+zcmeVLonQYTQmREfPse1wf9TpUylOTcc4nulTFXxRMbWrIX/uWLVpY9DSeoA/sw6gcgMoZ3gzg0J2q7XWgK6WG6TtAOkMeq5+Pwi0Fhy31QZA6q5ZiLtej4Ck4ggAUWNcvvkTgNkCwLMlx+b3L7XkMKCLs9gU2gKwNgCpC0DiAkQD1LXkbQEZ/SeeIyXdAfbaxnkSe3+j9/Hvv/X4739r+/BY/mR0bFrFcqHmx51+3v0A3Gzk2M7pukVRQV9reoRJId4a7cj3cBF0yoCMKWUtlkt1AKzOnwHEUw5ttitK34pQahaA0+hdZ0QgC/IxPeJvAJBbzxegz9+EFjPpkIvD9XhGzhERxGvxBdzEBrUyM3O9Hb4ZWW+XrBKG2FMsOnFYL65LZ0LWOQccI7Sing3qVv5T0EVHvrSjYrB7cI0Z4NpxLCq2XmBrZqDW5HVOSRnbBI8Ii85TdErMj4oozfVsCu8A0x2io+YWMt8T90oJjDxzTWptnp9tIoJxxM5kNxNsi+DIQ0Rv/0wdSSmhO+M/9iu11Dr3SuJomiKSfD/RvBTYnCINDubXmbhjuwENLC5eEqbgyITRJF0c6YMM/eQ9RefKeubbO3AHyTM+HEqvK482KItXPtQLsOfDeNwTw63Xzjus2bLXkFOconOxSz0YTXHE8/kJJ8D1LrcQpQ0vG9vz59DB6/MeWJBQY0J8s3Mc2/tTwV34FFUf+1eqsmN8Ks5QdszvVvJhrqn1rfIM44zzWDeUeV9pKJ9aV7vvwecu5wkcTGDqKVFlNqzrKW79mMZ2Y/1329eX8WP8LeZBruHP15qiXpq6n/k8gXkC8wTmCXzFCdRX8yH/In3Un08jXn5Fu1kLu7nsP9dgT76SY8jP5RvaTq3P+b+1nrZ0jKZyj3uYspllZyZwzcDPhCrqYxdlmKcY/nkPB89P+h3vP3vH40s33E/VTosHz9cpm1fKDks4THj4ebJ1r0zmEM+ICsovIPAXhR8GHAZwvEpD+dC+rof6T7Su5VV+ojTjSsaZTCfMiioiFBFAOSAy4EYRh/ti9G4PcTwTfQ+f4tUwUbk6QNZeQBNS+WNKAAAQAElEQVSAiC1xsoHPbavVw4MMyhY9DZqjViWDgEuAwIykpyQDib7hW4wda+1vfP68V/rrhzbE8IDlQaWEGZUBnpV4yMq3fAGK/WRlq5Z6sJCB1BY7+wkArcPV3zBeAPQuiBt/3enX+lEtjhFcENuSP7EO+T82rB2LpFosFmoBSrf0GBGI3HurAjJSI9bqrN8A9ALANss7ZcDpVABMbNHZpqdO/tZss1gqUlbELn8J28l1G/xuAYQJWvS2959wbpl9Tr4MnSKFXNNq9QjIvCkgMG0KB/brAuS6JpXDcbfMZVN2vg6mVPIXL3ndAMznnSyCgor14AGZv4FscNh/4tuabje7COKgt+wZZeukiMOYYR/1R8ccS+/Ec1/eFzCe62s319U0mWvRSKXGULJCT0dEqOMeWK839NpilrRlzWVWROwNI6Lfw/fC0cLXesP13O5A+ZG63wZ99auzjzVVRIxsvT9NcUWeUXAZoKw01h3dcy2q7nRlUtVr4uiQVWL5QWet8Bw/Vt4xP+xR7X+G+hWzF52cCSY3PClgMttQXtc3TPuCULWKIX9BmNnlnSdQn7/m16QeXmevT/va4hid9rxMeyy25eciuPNK1dZ+Y6q6mR9OwLMbSsb7oW5ezxP49hOYB/CNJnDwalh/pHyj/udWv8oE6s055F+l9rnO4xMYXs9T6+kIpzx6XfAbauB8jjD5I0+/wlf6eg3WzzfMh9WPr6a4yqdJR446G/MjJn+A2PN6cRt2Nr04wDd29OdylV48Bg9/SC8ONDt+kQkMr7bXtyzb8cZ0y/hTsQ7zBa/WgdmQ2L7o9Ou2yc7DeHVt+dejWn3l79jBO6SqXZk7nbnJa3FvPCdxgHaFWgC2br1VwBPA1AKgU4BaOYWSQhFPpJSUclYD/f71W/6WawfA1wGsiXsGU3UG2ABWs/8M9N+/1f77l/R7rfb//lsN7zoiiIt/8cPX4K4MUIVxWIJ4LSmwSdSwWC5RdzJQGTkpB4bUemcU+GGt+Bvg91+/tVy1Cv7T/Q/VmB11NIC9/vZyhkeENuTcAuAaMBVxErKUAGFZB7k9D5WDaOiEfbdZy1yR1DRL+XD9rXXFpwdj220PyFofEWa4tYUMgEaEIkKeVVGydl8m69MOCG0A1V2LqMnkn3fW28d5+3UoMRuJeJn6qaOjL+2Ojj2DKzv3mIntuBt62QI8O2dRUox1ngeRJGpyX/IxiOGtqcRl4ToighRdoYjANeiNa4jeQKvj2L6jj0hJiRoikoSta9jrmVukUKGAm7AXh2UJXQIstl/KxIFQyftCGhz41l1L3koRfdyUEi7Rm0Tq+dTjYJZ7tWU76nbXPiLk3vY21yzqfI/xa2JN2UZ/fVpqpen+2jgX8rKf8jknCwwqsfyjTm5dP9eO9VTv5WP6m8mpg6fl+XC8nl5kdz7SbPFNJlCfuubfpOVRm+680kg1b+cJzBOYJ/DVJ3Dp+4ev3ucnrN8/WQ7LmnfzBOYJzBOYJ/BnTMCv8JW+Xkf+fKPS0epv8v7BMzqaYVbME3jZBMpnXtxb5i+LMHt99wnc5PXtxBDfOv6J1K9X8dx6fZDPHeHE9YkIBXiT6VwTBQ8AT4nABxrvz/k7h6kDpxqSZaZz/tP6GIiH64F4138Cuiv/JGsLikAfclL/W7xb/4ln29s/onwT+PHhAczIAil+3OvubqkCruZc5CnDBeAkgVkSOSf53wr2N3QfN4/4YI9fg58MwjWNAjKImZd3JZYBSkqRc/3+BXBM7vJmhZgJH3/7cw1Y2LLv2CdixY875b/uC/1+fFD3+JsQfYdpkcufsPafU/Y3XAsQZl+AYSpURLDjpPkOYG+z2SgvGgScqAJ8sNilKGB3C9Cd3WdkDFSAzw7fwDBSLnvXGRHK2DX0tyi9LcteHK5hSw/W59zIe198VKy3ygkwFxA9oXMsy80jQkE8/0lu5+uot1uv5Zq3qxW6rKCOjno6dPbbE75eG3T1NbNdRIhkpeYN9VRgOOWkhM5kH5PXlSLCIgX/iXVX8jEleFHw4JoygG1zt1BeNvJMPTtUuDBU2Tu4TirAvr/hu2G2jmWbPRE/mEduFuoAMU0RIVXS4LBssJ1aZveWQgmSD8+pkveViPWslqobcdc3En26bQQzG1yfawvsn03Xen12+9pV5RJT2pNuctTYY36T4B8apHb0oUXMya+awPD+ruurAgyM7T/Yjpb17pjiI9MXbYdxrwngqsd0yn+YZ7g+5WPdNba2/0w0rH24/kw1zrXME5gn8NETGL46jNcfXdtH5B/+ZPmI/HPOl0xgfOdeuz+Tc1bPE5gncMMJXPr8vGHKfajhK3xd75WfflErHvLjRdc5jy2qfMjHNuczVO+x57yfJ3B8AsP7qq6PWx/X1Ltvih/3mjXXTmBqvkPZtfFm+zqBOsW6f+LW1J3Xx6jaDHl9TplbPuVr+Ux/wgRSk7MM/kVEAT4Mei0XgG2AYr70KWdtV4+ynUkGkbDtHlcsOxn8egAY3gBEKoiBfR1MALKl5VJpeVe+XbzB5/ff/9Gvv//W+u9fWv/+rbV9IfusHgCJiZGJcf/jp+7/+inH7KjFILBBO4OUDSCo1xSgDtDQ4K5B4Q1wYoe/fQye4iwfKQNoUgtquc6I0CJnJYXVRnEJRS/Is3s30EifYQdybzdrgNlWKXqPFrQ+wr49heXEC/Jkauvsm3Lx2QLk2n+zXslr65w0gujExkiOmlNSyk2poyX/lr56u2SmiChkoDeRJyJwBbYn1+L+Tol8ngUwbLmeUm/ft4CUOjAiF/EioS0W8hHR22ZimCyr1BK/roXdfs0imGnth2056z6lJIO1HYB6127RddTbwXcncSOooyM35HsrJ/YKrgc2NmXOwo4dMkP+ZdU/VLl3rEte4nm792GTqHlInscBYbM/fT1MOwFhn/JabnIOk212PIKavR9QRCgiiqQ87Nau01Rkt3hI5NjFLuG8NpUNDzQRgQ3LgxP5cE4HumMbhzEd00/I3atprLLMNJa/+94vLIUGmbkfVWkgPlj6/jQdCCc2nleJj/GeT9iNRcUPIW6lFpaTZ4k5qTktLHExOcZRnTxrfVNGg5i+xqdoyn2WvdEE6nW5Jvw5n/o6Msn9ml0DVH5N8nO2jjllU29O86F+vK+6Y3LHn6Khn32HVHXm9jV/CxrmnFq/NqdrH9Iw3iX5pmyGsmG8eT1P4JtNoD4Vptr2025KXmXWj6nqKq/xz/Fqf4xPvK6Xn+fqyn86Fv9YvFvLj9XH7w7dKZrwK++HkQ/767uceMSu2psXn5oPXc3NkPgd4tZNz/HmCVw4gfHrxPj5emGY2ezlE5g95wl8igmMXwuG+3GB9XViLL9oj/Mw9tT6XJwpn6Gs+g9lU+tq91I+FdOyGo+f9f75X+ngfUB9P3CKj/wdp8TgjcPEu44n6YSffU1X+dc+vgTnvpqs0/IpmjQeCH0hxzRQ/wHLci9wrzzjfDTjj7NVP+cc83O9l7GFHOOQuGsH+frfDzAun1OOOW+NB7bPakR3royzelLKNDast8tYPtpXs3N85Cb5M3eTjnlqdxzT7+Tj61L3z+Luwu0ZF1jQ5NynBmJH5zQfk+0rDXW2fx35Eg9Jz/o6F1+nj6my7bELO3XPWWaTa8g+purjtWm/3/0MGO7LmvoCVC7Akg4ImbjWlkm7Yk9yDQ6CakcM17fAQNkvdyFTx02asE13gIjNoigDEDPnhQLgtjbhf9c3DDYRuCsA5UYGO1sAPoN3dvSffi57QNSIoNzQFlB3C9AbBveapAaw8g5gt/nHDzU/79XlUJvE0YOZuLHutAZ03qxWrDm3vpFDQrkgdkt+eaB+5aGeRF2L1AjkUz9//MCOE/MNtfmbpREJ8JX4+N3RZ0RoDRid4C3g5Aaw1fU1i6VwU2AvDufZECPnLAOaJskWUuuaPLeUFZHUrjcA5asS1zPzn4K2fUQoIpSJYRJHRMg6x9gS33kbgPIWED0ppG3nR4mLJ2zNI9BAOTdquE4dvZtHuJdHuQ9xBPNpGmbBen8Sx98a9r9BvGam/tZwyP91JUdOWSZ28jeEXdfel4VB4I4YroOtRE5xeD4twLLzuR9E+zOC+JD9OmbVMfuIQG8qaRX8l+jpiZAUG8yGp3Ozjwge7dv/kGm5bqYN3LRTFibb2s/USyYfW+6jSpMGf4gwgtmdmcUf0uqL2mA6Mqk8ehWsetLgCNYm2KXnK+2crdIrQ+3ca7RzfGd+FRvGvMpxNn7TCdTr8pIkr/F9Sb7X+dRqh9wRx3vLTMfk1p2iod94fcrvFrpxvmP7W+QaxziWy/Jq6/UlVO1nPk9gnsA8gdtM4JJXHtvcJlsfxfFM/a5/9H5IvXR+nCfwPhOI/W8wTysheyJNHIFsTIjmc57At55AfU5cPYQPcKi1PvHgeW8S/IlUjuDRBLvBGWTo6SlYsJwixBPnlOVLZBOhXyQ6lnsq2DHbU/KpOLNsPIHhBIe6oXxqPbSd1/0EpuY0Jeutpx+n7Kts2uOjpC+tqvpdyp/6u9Tj1nbitfeJdNUxrOUSx6H9R69P11urO231Udpa3S34Uw8FdwPvGUZ90j6tkv8dWIOPSgYSH7QBsPW/l7sBgDVQaFP/eWYBYG4B8gIA0vq86L+tKoCllLM2AJkrwMWUs11kQDDlLAOc/uYrZnIek8HISEmmBYBlX6yKjwDkVgWcRR9JBg63AHwgkwV0jQhKaRQ5aQV42+3iBOhlAjjtVht1/veMw3YZsDQr5Z53gKYGN4NewY3l2g1eZmKJYQn9erWWmizXFhHFbAPIKR/sI0IGLCNhE0nJ+S2DZ+dhLjlTH3tKUgvwmVJWR3yTOCL6uO494yNnoe+EjylcH3aCu3/HcK0t/Zq8dqzA3txx7FfiAEQ7XEcvwp/EROq0ABROKcu2oUAm+bp4rmXDQ6KujE1KSWJtsqyjdgPDJtXDMuYSEaRwp8I8Ctleo8NzfxLF0/LMyrGGFBElR0Qo5aRIcCgiND46ZmrfsXy4T/hW2ss9O2Z9sI8kmawzeS2VWnTicH4TQypWQZkmwQv5YhXNCx/oscR2UBPX5WBv2SkapfWVHNPI5JNvx9V7PyzZ+yENdfN6nsCtJzDHOz2Bj3gu1hdf89PVzdp5AvME5gnME/geE/BPo1d3epMgr65iDjBPYJ7APIF5AvMEBhPwD6dKA/GNljWy+Y1CfkwYN2B6dfbrAnxAyusK/BTW/r290qcoaC5insAnmYBfQUyfpJy5jOMT6Pwadlz9Uo3xpjEdi5WMDRkw6tYrcM+slLPax0ctmoW2mzWqTp3BMADeBmC0hXfl34vdFNDXibb0cbe8k8FFA8FrwOOacHl3p+X9PVgXRkra/H7Q/eJO3d+AzX//lv/s83Kx1Mo5l0tFYGdQaxcgIhQJkDGkLXn9jd4WUNW42d2Pewm51/62O9WzRYDeOJjtXM/qkVzU7fr8bdaWeGGDoGNVcwAAEABJREFUCPkbs1tAU4OFjuMetaZvwE3bmwwSa3d0ZLCrv/Xcx17JoHEh/Jyz9bww6qjD/96u6/acTLsw2lKP/bfkKTPFx3rvDSBnroO/OUuJigjs18pcE4PvxZ74jhURsEosOTsAys76TupYRyQF8RShSEnmCqlF12Fn0vBAt2XWpRf0OSU1gNquS4ESmev3bMRh/0oRQU4SI/cZKWTK3Dv+nwYiyK9AFYoI+JGTHI55RLsXR8RTHHyeFOSJ/e78grrawX1nh0Tt5rchz2SKbhP9tVFqZSWO51apCL7CQ+0A7v8bpNK+dOR+gpuqzj3u9f1iKBp42OuAeuuv+Xiqr6Hua3Y3Vz01gXpdp3QfL6vVjflLKxvHGe6HMf1sNw1ll66HMcfrQYw3WY7zvcX+TQqfg84TmCfw2gn4JavSa2Od8Z96ZTnj8iXVtc9SvGdbFtc/2LXS9d6zxzyBeQLzBOYJfOwE6k+DKf6xlfXZp+qakvXW/WOvrz+bhrzXv+6xj76L4eBl6YWpbL7cgys3vUfh0/N7j8yfMUedxhQf1uurYxrKPtn6jy1n6tpU2R/b9CdurM7e/CVl2q/SS/xnn+sm4NetStd53tI65ZS1Xa3Lt2sNSLfAHBuATP9p5oiQAcPHh0dtAASVAHABLKNp1ADa5pz1CLiaAPdAEzlb5AvqC60BdFkQTXr8/Vtb/AwcGxDVeqt2s9WjUVuMInrQMFi3/pYxwJvBU219Q0oZEDnd36kFUF0sGgU2HaBt/F7J3/htqV+A1SJb4CsRDxu2ezDSvltkTU6EbRWbVh01CNCv1AR4aBvnXwPORoQM0D7SBxC4CIQpPrYj8IZackpKxLN/Q12eR0JW4qCPMAgZigj5qIBmRKgBzG12M4wI2cf6CGyhCPgOoPU1iAh5Ji3XJuWsnJtSU4kLeBwR5ElShiyEtoD6jinPhGuGqPehh47rYVA3sN/i72+CV6K9YpqImejHMWxTaqQvK4PeCONlIduYYmdfhIOHltn7mtvG4ogwU0QUKpv6QOCSC25RRG8TwQyQOUalqs85MZ+ttyIgfbZKzNj16MLDOVvuhwNz+pSJa0EClXXdizTUAzt6RvS1u16sseukEMsWYl2GXTnyW5+u7xQN81GXXwPG1XhfzLwwlc0nfKjA7n6mrtEF7+iZfie32XcjrnW5D4/x7zaP79Av13r4/P6Iu7/m7Ll/svYrXgy5AsM12xecTxH62H58HttWLwj+zMVxxvTM6I0E47y33NeSuWGOvkhUm5mfmsCs+6YTOPV0fOlIeDoOX79fGuYiP3Idfepbd6o/6y5K8smM6OvofN3TkD5Z6XM58wTmCcwTmCcwT+D0BIY/xOr6tMc12ttHvCb7K2xr4ZW/ItSLXW/5/qP2cYy/uMj3cjxWeJW/Vx1znskJcK+qfp56wCetby+st8EUv322F0d8X8fxMAbZi4qLVn7BgQ9UT8tixLZylgen/SodKN5/U0uc4u9fzdGMHXiSKSIU4EZ7GIl9dTI2NEXWW25+DUU4V0/n/EDNOoWtUsjfjG1+3Ckvl9KPpfKPezV3Sy2WC3UE/b161OKvH7JDACCm1VY/FnfaAkoK/0BhoHdxt1SzWGi9WhUgeHl/r8XdnR4fHgT0Kx8Z2T2yiPBWEXCoBYz0t4/tn4jZMcANQKZzLJd3xc4f6kbOUkpqqaMAuQCwBm5dR8eUO4NeITUAn4sl9cAJLwJIxLRd2WOrDrECEQ5CjWAFCJzvl0p39L7I2vAit0G9Qee8Dfn8DdqIUFAHbnJO998YeIxg32rDDKxL2OSd3PuOOB292r7dgaqWR4RZoYiklBuAaAB692Mfc0yKv2vH0nn3RN2Jfn0NTSnl/voAkvt6VDvcJHJ5vhHB8okMIrtWg75q8KfOzLwTdu554/8ZQP0REUqlt0YpY0v+zKw1Opw3UhxK8T0U7HbII6LUZIl9TV5PUZlfsU/MvCv3hMHmdrNW59l6ZlOOI1lEjCRvtOVeOozMDci11Z4Ote++G47BaxNF7Birz356nrsaXbTnbb4TPc15YLfXzYt5An/2BHzXV/qITmtu86fn4u0qcdxKt4v63SL5BfMcfbeZzP3OE7hqAm9i7Ne2feD6FN0L3m9RUx/j71fJbTN1bmgipMVDmjCZRfME5gnME5gn8KYTGL4Kn1q/aRFfOLjfQVR6SRunZs7nnuqpRh5aV9ln5MM6vf6oGl/7/sO1X0If1d+cd57ALSYwdY/fIu7Xj+HX9nEX10zrtf7j3G+zv6ajt6ngbNSBweesNm0A9/xnhTPgatMsFRs+kv37t+KBxbpV93ulHElNyvqRFur+/Vub//zSY7fV+udCAVC8zEt1iwSu2qoB+BW2Akwz4Lj85z8VAJIG8DqA14RuCyjaAXZlAMNssBD53d29fGQAz5STum1b/gcTghKKNxQAvYmYuKn4JAZqO2TbJG0BHhNg5fDWdc4KziZAypSz8NJii/0ik47dtpNB2pb4Qp+p/w6gNmEZm07LNpQftsqrFtoyn62SOIjnmWWAbCaGQIoIOSeLwl1TBwAZETJIuTUgCRhpG8vFUeoiVkTg1pN2wC7q/ZmsT1m2F/NyvQa8Has36hQJf3qw3qC4vy3cESsiion1Yllk2G2oZw24HpGUsDEVQ2oWdvu1Fx0P2PCo2Nl73dV+4K7JssojQhEhHtRRh4aH5d5X7vWIuhKzBdBt1dGz9xFBuCeySwTz9be5PUfItgrJs4oIyaTpoyVuIa5/ROBj+yTFjly3aWovERp7nTgCPRQBr2Ytdwy9uZ8q6rmH3K9OPQbvECtRgAoRTybnMXlt8voUaeI4V4b1lSbcZ9E8gUsn4OeA6VL72e71E/ArUaXXR7s+Qs1tfr33zuOC159Xxd+lmdk8gXkC8wQ+0wTm17W3vRrhny03STEHmScwT2CewDyBeQKfaQJ+B1Hp9nX9ET8//R7AdPvxnI34R8zvbJezwTyBeQJvMwG/tr8m8mv9X5N79r3FBCICWOiJjsVMi7s7GZAVAGq33WizXSnul2oBATt+Ej2uHuVv364AC1eAvum//lIDqLvMjeIR+4dHabVWR8LED8wCOq7XCoC4e4OjAGtO/kCcH3f3gLodhUmbhwetfj/IIF0HwOYaNo5l0KrDwxxmUMs2/dIKr1Rq8rdR83Khxf2d/G1dU0TfdF40gNHUyN6AoP/t4K1BQva0pdTkPpD3rFyvFCoHsoa4/nZuZzvmofuFErwBIN6sN/KfnW4Bsje/f6tjVhG9b0TPWwBseQ0FwG1EL+92fZmbSj4ebB/EdoeWm8o1AKB3zgRQ3nJ9tKsx50YLZJEAKrUDFKmjI2/HzCNCBvYd075bfJsGAB+bRD228z6lpD3wq90BKOpVBDXv1u2u7oiknMhpHUYRoVIrOR0rAh/klm2ReeZb5uV9xJOu5Vq06D07zA9P7AKAOiKUmb+vZaTeV0eOCPTcR1ZHhCLCS7HQpUc6k+PSOAd2nptpL3RdlcrVRlM5S9W1ufeHFHr+36HF63aBeyWWz86qM3+mfDeBZzNF71bAOyaa6nMoe8dS5lRffgJ+3o7pPZsa5/Z+On+9x6e1T9Jqd8gdt9KT7XB1aM9PUJRjGaIPP8c11f1bF1bzmL91rjn+PIF5ApdMoL6mmV9iP9tcNwHPtdJ1nrP1PIE6Af/M7KSD3+WmZNV+5vME5gnME+gnMPVKMSXrra99rD/dhvzaGMft3ybq8Xy31HjGt4z3klhfeX4v6Xf2mSfw0gn4+Wp6qf/n9XNXl9BUB699BXmt/1RNs+yzTiB1OSkVkC8pUgLMk9LdUgbmDCRaFxG6A/RNy4Ue/v1vPfzn31oB1mZAugwQuQZcDIDHlHP55m4L4Cd8RNz21wO9d/rx84dagOLtwwog9V6LHz+1BPAsNvgWsBOgzKCgyd8edg0K3B0L5npgsj4i8ZltaKeSAUaT9VIUG/PN40qOg6Vs6/Wm3Si3Kn+iWiHJCv+ytgMQnVscW+xIosffv8C411oDbG8BUBeA5s6Vlks1yztMOnJ0Cv5r6YUNZysDrA09dsSNCCXm6xlHuL5WkbLq0QBiexbyDMhheQQRsekASl1TP6PWKszIiW0Ec0BikDcAhFlydmoBjlvq7QD2xXVImWuzq0OOa6KeRHzvccKsI24fn42SY5PDus4cSvhV+0DRUyhY28djTDmXffAYEUrkkQ/WZqZIIcsjQuUwN3lDHgqR+209z12ciJ2tbQYUEQriVZHXEVG3J3nCr1IxjH6eZe0H701em7w2eQ15LiaWB6dlpir0um/LM+52Yrj/bwTTTtIz5P2i3FueRdl29DRQ9TIEDuxN7dm8knWnyH6VCOXrV7Z1XXkRXv8QEYqIZ44RMSl/ZljzD3kxGgq8RmhWKJjbmNB/xZM25PtjkmiI57ROESaTZ5kTmmMc1Xz+YROo1/o929q99vSvf/1rH4+8zOweqak3Yc/iwI790VLL86JqCUJEnvQIOlnFYnBaMqSq6lgcI1TlHPqN18XgHR7GNb5DypLCectifpgn8CknMH69eLbnvW/3EeTXLtPU1Py0qjSlH8ocAyp91T68r+vKkWlEBz7VbsSHqQ7Wu/qCV9NJ4v2bTAdOX3yz67l0UdeVF+H8ME/gugmU5yDPy2ecX7NPvW2fdbyb++Izeo9reN3dOFvPE/hmE6g/v4/xOo5gYap2bN/9HOau68rfvZiPTuiLcYpuU9+zn8ujn9W3yfJ5o5zr/9zPMJXPpLlOk/wN+yalTE4xmRulnzvWf0ly8dDk577IJ3ui5wM5+zqbA/mxDfYHqhj8Sjn9+dzZ+2f0fBrbH6Sb2rjVKdrZjuOV/fB33Nfm3+U5xs59thARCvCiUhe1RHjvuR7Ocxx/by/s3T89CRrfDpaZqny4tsxxa6wpnmSwkaK6zVoGbjsAt9+/fysDDBoIXv6f/1a3aKS/f0v/edD9/U/oh+4ALFePj+VbvAsA0eQbjWyxIxg3TwfYe6fN44PbUKtOzd29utVKW2QbA8KAlBjaXBUQjAg55gbw0rIWngFSI1VwLhThIRJx28nfMjUgbXIsN1oC+oGhu8cE0OetgdTF/b0SQw0LTHVhW6jzTJCHQrZfAvTe4bN07dal1P97xvTvXqJZyLVFhGzrbzaH/ckZBmUdE0KkiESJzIGZxnIhEcvyDpC3M5COfc6NIsJidQC5gazJDaa974Zr1fmV2Ra7uDjwG5NgASXtj50+Ahk9F7lljs8NlczZ+xu+Hdx6/xu/zuG10Dt3Tkm2MVnuGZkQUmPbY1TYpiar22z7fQqlTN6QEveTdvEjQvtjsC7xrNjJIkL233L9W+5L1zckDY4IYjo+FMF6oPvIZa1Xck2V9IKj+ppPu3t+/tZ1x71UZz1t+VzqqKahxvshDXXvsXbuyTz1Pp5U2gvy65HpBXPH+8Braj+Z+lD4aXdT/UzJPm0Dc2FXT6Be3w0LE2EAABAASURBVKsdb+Qwnb+XBs+2nsTqkHTlEdhXYslZd2OO6uw59pnanw0yG8wTmCfwgROYeta+h+yWLdd6hzGrrPKhzusqP8VtN5P2P3c0OMZzG6jm5R85gfEVv3T/Rw5jbmqewDedwKXP+5N2zO5WekIdnJfGHTpVn6GsrqvuGK92x3n1HFqckvW64Odu4PI2FCX68UcSf5ozqMQE25/eD2mv+OMXw65Prf/4QXxwg6dmf6nurVs4rCP8nOdz36j01uk/TfygkkosPYdnJCTPSeWovuYWmI/J8vencRV1P1VJ1Q35lN37yV5fyTDCqbUxH+NN5i04pcnrU72mtNpq3YQetBVQnZaAmTmxIoAA3f7zn38rAPLKnQOAKwOP0ZexBMC8+/FDApyVZdg7mb+NKoC4/ONem/VKeQ1is+nkbxs//vpbAiRsMWwAVjPAYAjAl3VKCSknAJbBrMVyqQ6QMiIpIkRIQM5OBgVNTdMoEytQ+M8hZ2xafCMCmywDx+LwUAKekC8XyxLD4PViuQScpj54EAsTrQF1U8oyOB3Us7z/If9buxvk69UjNdALOX7+r/+ljI8BUYPAQoayxF4CiC+Wrr1VB8DtC+EaTEoh700sFP6Pulx30dNvC+jrWkyW+Zu8ljlX5vok6oogDn1bbjux7wCQO18fBCllyqFW1j47x7SNN02SQjLQ2xFDHI6Tc2YlRaAUB7V23AfOa+qIbUIj74PZKycl6rGMhKX/1rkQRBAHioCzb3f3R0fOrvTZimSq8sJ3tiWWHK7vwfnsg6icxdZ5U5Zj6EsezIUfVDKdrN8zGNK0cURwORLjIK5ecTjVK9w/hesrR/ApepiL+IAJ+OYf00vK+MQ+w/Y+osyPzv8RPc855wnME3i/CdTXmPfL+H6Z3Nv7Zft+meb5fr9rPnc8T2CewDyBeQLzBG4ygVcEmd9/vGJ4s+u3mICfI/7c3PygYQuGdKD8Apta+2tKfe2H36/1f03tO98XjqG6Dfku4tdiNBCQcTDjZca/TF4PKSIK3mNZr28V4GI5pYIFnWs6bVYrNQC5izsDloC06ggQanOAvkn3Gym1LHPS4v/8b/k556IEMKgOub+d+fuXtgCk/vPI/rPIHUDh5uFB24dHbenCAG2HPt8vtQQUXpGzQy4OZ4SV04WbvAE6VQeomgAhFdLDr19mMghYXMltOyGNSMhbNYuFfDimv7mbAEubuzs1d3d6pJZC1GHwN4KgGDf3dwX0XbtewNoFts2iUabfZBvASqVQRCghWyyX5VvBm9+/tcFeHO4b9nRii4MiN4qU8ctso9cDfPYLHr12fIVSSvLRAuK6brcXkRQRhTKxcs7abtZKKavDL7P3OiLk62GZCQcpJ4djCUffy6UAtPY3q8t8Q76E8tEwqy25pVBEUkqZZRR9SDJlZAagezsqpP52s9WW6yQf5KEwRfQ5td+HMmBxgiICcWh4lNrox7Ltat1/E519RBRb+/qaJGqP2Mm4Rtv1Rr5/O+7FEsMB3oK4nwuADlelF+cJPE0wmQ/JskrMt0x/zKv+CGc+qnTE5JTY1VT9OPN4X+2u5+NIx/bXRy4etYnKi3B++D4TOHY/jeXDiYx1dT+0+fprPyUqvbSbOplzfCp+zT3kY7th3LHuy+znQucJzBP40AnU15gPLeLGyWtP5jcOPYdjAp5rJbbz+a0mMHzn4fWx5q07Rcf8Zvk8gXkCf/oETr0yDHUfM4f6023Ib1fJ20S9XX2fPdIl8xveQ6fWb9XrqZxD3Vvl/xJx5yLfeAKhAIzicZdncOcF60I71Zdg1Lz/vP81BQfOlVhefVZf86udb+rgCkyXBK3Tu8T2K9i470quN4HpmLw+S2Bna3BC07bdysDwMZ/U5aQwwAuQp0VWACouMsAlgHCLcwdo1wGwxfJO+vWgzW/Tb/nPLa8fV+BhndptpwxwWkC4lERGtYCDCd9lXkgG66ggCUCR4gy6ZsA8/2lfYR/U4Ht/BQgbCZsNYC7ArOOZhM8S4NV2e8CPmkQOAcglYjgeKdi2MsDptRzUiwjd//OfujP9/Ak2mpQiFVsD1x704scPtY6J7Xa1UaA3uGlg2HmzbCUFufoV6whl1wXX8KBeQR3geMcMvTZ46V466o3oI2xWAOQGXdkGcRIzFHlaLp5nLo7OcUysnRtGnVszLJkVOm+2gNEbgFjby/F5RkSg381gs+tN5PLaN0Uw65Z6NtS4RR+R+tnQo2cqz5fgEaGSO0Li9KxzyoyXJJIiQkVPvOojDvfgetptqy33V0t9GKMR9oG/oI7xtGpL/lDKqVBEqMTU7nCf1LrbFb9Evox9BLaQdc5n8vrV5HxQyxy27gHy2iTkhV6cJC7w9Hx3VH6gMSs4j1zVp8cLAl1v4vJO0fURDz3oQ6fo0Pr5jh/+GpL6Yjt4T9wieHXQfH7HCfjKn6KpmYztbTOUeT9TmUD/dBNPt2nSK48a/5VhjrvXBMf4cc9ZM0/g3ARm/TtPYPgy7fU7p5/TzROYJ/CnTcAvJKZX9DX8HWW4fkXI2XWewDyBeQLzBL7xBI792lrlbz2amucYf+v8c/zPPYH6tsl8TC+pvMTgZtu/h5oIUj9PVjHGoHKW73y+LF2tF17wDqKwfGpn0D+qP+o86PPlnQ3D1ChVVvcX8eI0mPep++6igGeMyFdvX/NqbSwrgjoQRIQiDgnxs3MDpmi/Z4oJQco5FxxmkRq1AJ8toK5+rbT+138A4hZaLO+0enzUw//7vwVRWfz4qeb+hxY/7su3eS1MFEVlnPGUgmUEDzQmM6jcyOYsOusSACXAn4tdAYYu7+9lufcOlDK1NYsC6Bq0dJxYLqR7ZOr0uF1rBVi6AYxr/YRJSQYn7wBSF8ultqu1QBYl6wA5vfafcjZomxrgaNsvFvRzX2wSe39zOZPDdg0x7BvhokMtbLNeqbm7U6Y212mAOBNDtnEeF16JfUt/Zes5sNhQk/2cq1ks5Xq3AMUtM/afknYYx7JNR1+4UMLOGRZBEQgjnngEfedGS65VZl4dN8CGeaaUZRB2y4z8J7IDIL5lbuG5lxj9DNSHUtrF1K5uf7PXMt9QG2IUWq0KmCtsO+ysT8wNZyL2p2X9SpiFnC83WQbBNTgs9zYiKSKUMjwlsZEPA8aen7lzWTakCMcGyKeODQCzqQOsHdrcYp1SqOEa56YppXn/uriBeyWWF52++D352/OVLnL944zq7Aa8G6zFmnvD7I9rfW7o7Scw/AlcsvG8K3x++DMmwOtDeXE4x9+iW99LQ3qLHHPMeQLfbwLjZ/MHTmBOPU9gnsC3n8D4FWm8//YDmgcwT2CewGgC41eJY/uR27ydJzBPYJ7Ap5mAP0Ybv3a9vLgApxpQ+fzmWLSv/vmK6+97C1hPQcex34md/rDjVt0VKODVsxlXM9yfDX61wTB6XQ+DRCA1DYWjdU5J/ku+xhWNBS7AAhtwwXTCDx0Amr+ZCYgGCiqDbRGhRLD1f/6t9a/fugPwvQP47cDm1ITW2mgNyChAPX+DuMuhDoDVwGkLQGqwLoKCAeMCALRd+xu10urB3xxe8USWWkDPDEAZKSkBrhlgawE8DTZTlAw+Rs4YdjQF8FbqCwXxuseNMvH9AtMQI/NkMEhJEdqs10Cckmg8UrDgtC9+W8DLFu2aGh8AXL12rS0+W4BZA7kZkE/UExGyPBNni3/HjBLPS++JqKC2iNDiv/7LWwmbstj5C92aHttty5JYnhcGKaeyZynPTPhFBKwDn7ZtUiJG5uK5NtullGCdXHeinohdX5Yysw7a7uITSJGyik/0dnmxFEnV0qO/7Z2QJ6GjH3FEJB6lllpMZcNDBDaFJ/n6RIQysXN6su/wkQ+uNQE4d0GRReCPrW08B1/zjuvgPepyeh+BXdkNHpC5h4hQRAwUz5cRoZxToUhx1l6XHtH3KfMIiV482+Ie6Exl85qHwHlIbM+c11mfCfanqn0bmk7250meNJiV33ECt3kH8R0nN/d80QT8wmS6yPgDjebXxw8c/px6nsA8gS85gbnoeQLzBOYJzBOYJzBPYJ7APIF5AvMEbjoBf3xiumnQzxJs/twFmE6FXnBJjAu+wO1zuXBvd8bUqMp4mcnYnvkURfT3TGd8DazStrjCCOTFEQLFQgOI58+8t03S4yKpvWuU/vsvNf/8S/l+qcfVQ/n3eB1887jS4v4eCJjAnHiXJP4Wq8nFJYoJADnrQONk0LMBhFwaSL67k/8N4KLjwTFF7Q8PD3r4/YCkv+5rAFr/uekOsDYZkG2yWq5sLBdqqbNdZC3/658yAL3d3Sm0oXJ4cCkIGxK1OIeBTZebclYA5C2p45EcLQOzTak3Qr+po0PuP2mdyJXow0OybQJ8NUC92v37vxmgdv2vf0mOIZU5+Fu8Hf4GOxeumzoUqegiqAe7iJ6z3MsTNeVmYZG6AhxvZCC4CBTlP9HXw69f6uCmXdsK4mdqaQ0CZ3IBxkcEdgaUQ+LU7vD1ySnvdk8Mc6WUlLxAbN4ShyVnB7C+6UF5601II0KBj2N2nkEKpQiVg4thuUjeUa/nHBEK7CNn+YhwjZ1STooIi55o79+LInq9Y5p6KY/Y8Vj8I6Jw71mokHaH7aDOdcJ30ssYAHvHbLvNmovcSpE0PBzT9CTznXYJBS6VWO7Pse9eoWo95E/aP2k1nMG1ffW+3F3Mq19z4UZB/vwJjhr+g7bDa3ps/dJ25/vipZP7c/yO3VNj+TUdD32v8fso2/l58FGTn/PecgLD592x9S3zvUesY32M5e9Ry5xjnsCfPoErn1f7cYz93mq/Tzgv5gnME5gn8M0ncOnr7Dcf09z+PIE3nIAxJT8T3zAFoZ2hEtsvf86fu7zmEs7Tu256yX/qWAbEcpYBzzuA0dh2WgF4tdtWBjINnm4KqiwFYJ6U+E8S+gRo2SyXagB4G/8JYtYGJgOQrAM4U4QcpwNM9DdqI0LOsVgu1RqMC8l/Rvnn//5v3QMsZ/zSP/7SMi/U2p9a2odHNchdl7D3t10ff/3W3//zP0o5KQMGr9drCpIyIK1t1n//rZacFm43W9mnAZA1UJpyVmqyDAJ31OOXj0hRvmH785//kNerxwf9Buhd45u6wL6hzlUZ1YJeM31v1htwJXubdWqZoykAY1NK8hERKAEN2exl5A9qQaQyAxbmWwBG19kRB9EOCLYvOTgbam6IbdvWsyG0cymTi3wpZYl89o9A5guh/ggF1yzkoyvXUErY2iShCysqWQ5FIDUVeaclffdLimFR/BNzWzEXB7JtJfRlWNTperz1fbBlZi0At/e+Lu7F62rT+/TxLa9kvenUvurkGvYbFszTviU/96x5yYPKZ8s8Kol6LdsTc6w6wvTinQ3TUfCf5xnWuOxO8ihkY1O/QXugZD912mYnD9am3dYpuy23kolbouzhO/Vx5lmYxhaWmcbyuif90dKt29lFhCKO087sOeM5VeKtsZYSAAAQAElEQVQ/1/SSgLl/z3BEvpYdzs8Iu6LjenZqsWBAjlGIePvTwfeb1y08i1P0uuiv9643yjF+LsOp3qw753+hvly3ev0G/Li7kx+j6uXrfIyqzZDbdry3zDSUz2ueXLwYMYdzlwCTF527uMfuC8v3r7HcL1Nr25yj47XtCjja6HHP4xrHPK79eI3v80ofX81cwcdP4Nzz56zeP4tfQzy3T+XYPz1PjsrPu2N00vG8kvc+vAHSUaL+8WtT6YfCO0j16TbmOncc66fKz/nv9BP1jes9ud+FmdmfOYFyr3KPvJS/diovzftZ/FR+9+A5+Vb8tQOe/W8+gTng5RM49mvpZ5Ff3sls+SUnwEuz34bt6er3YR/U9bju8f6tyxrnG+/fOv+F8XnrcuLtq4u+MNAnNTv3PufDyvbz6Fhyj73SMZsqL3YEM68yc0TlvZX4QLwQn/Xuf2hgXC88v3vqKOHjWB9JlLp/7amfiVtWaipNsjKH/YmnezWNe3PL0Jvf385d5u5kAxrXM9wP7AN86BQN3SbX5PevBs90lBJga1UegaBu4BGhiGDVn3VO/Y6PZrn/Lav7YxzYsA+yXj3KwFz7+0HxsFb8XksGXvNCP+5/aPnjh1JOMvCphwfdIW8BXTcPv7XFrjUICIDZv9qSDtsW8JQqEdElJ1I94vuI/Qp7g7YJQHOxXKpF7m8BN4DAHbW4+K2fGf+4V7q/0/bvR+nfD9rgZyDyB3am4MntAf788VMBeK2Qgq4Wy6UyJA5/0LLAfk1ctqUPx0/U6L0pAkcvGJxYGxz+QUz3u11vtQTcXiwWuv/5F1Yhg34N8RfLJesWmZTwC6/gytkrWFYBissumF+jFgC0pY+1/yQztq5FHCll+c9QB/WzBbTeKqekApTyItcRM+4W6u4X0iLrwf8G8nqlFX35G9MGjw3K29c91LjlBdB9pVCg7ADGCyHzvgWI3wLwbwH9iw9yQZabMteoWSwJDahmOVT05gCqzaJRiiTRCwtZp3pgExFqlgtlAOxEP56dySYRrkC49rzkR2ZeiOur0WHfPRHfdiOT/bajN4KXfdB/4xqgKisKHhK6Gqf1LHyN4F5bF9HXh+n+7Jijr6XnE5H4edQe0N5wsIgIRcRAMl76iWIaykP1P7F6TrrdwTzDRMQ4Q6hfeA4jvzDEEbfzkc9bHAl9qfiPsRtO6tT6czZ8quKqG1ZeZeaWm4/J8pnGUzm2f+mkjsUby18a/2P9/Npe6WMrOcw+nq73hxbzbp7ASybgO+kldGmuGvtS+9lunsA8gXkC8wTmCcwTmCdw4wlMfkJT36MM+a3zzvGum8DwWtT1dRE+xrrWeo6/VXXn8lb9W+W/PG6t5BS/PNps+foJDK/EZdGCz9Sh8qp6iUdgdA1h/inOYc0uaLiva5Up1F3l+uLHLfqYilFllU+PqWqn+JTHlN052VScXjb07CXv+5icLlJWAy0AOLeAXuI2MwC6BdwToKOBsQKkJcxzUgs4HKDg6Q5QELAoAagZyBUgmG0F6NYCjnX4twCU1gs/A6H+94TvAWMXuVGHnQzwEaOD3wMy+xvJ5eNR6vjx4x/S//wS2Ke2y6TfP5IWgNFbwLmI0OrxURtAVFG7gTgRbwWwKuLJx467r1//+jdA6cpS1F1ZR0TZ+8F1RyR1xDCJvvs8nRYLao1OBWQF9A7PgdglJ3z/J40BSouO+lzLBkDc8wzAxYTPFoDVMVPOTqkCiDIH/4lrg9XBHFv6FjFt3zQLRcry2v92bwCo58eN9O/fyr83ulfWwtdBUeIlbL1wLy25IkIRqQCyLddD7BMkZm0KjG3rOpwru373inyD/2K5lO235O2oK9FDQI7VukbHwnYP/jI759jCrffa8VPezRUf9xgRihRyXutsJw7bttwzLBmB7wIVO42PEOV3hTp6iUBQbbwmT+caqLnGszoCu5TVIieBRWrxLwseSn72idoisEXmNUzmJq8rBbGKjHxVtqX+YcwqN4/oY3p9kmzm9rm2k3ZFh8YcdrOTPjwDU5kP+3Fsp6w01l22r96VH/Eqag/iiP6cuPifM5r1zydQBzfkz62OSV7mdSzalLxmmNLdSvaK+063quFrxqlXZ8jfs5PneZ9L3rMe+X9i21PN7Jrq+qtx1z6mW/Ywju39LePPsd5lAr5spndJNieZJzBPYJ7APIF5AvME5gnME5gn8FETmPPOE/jOE/AvfUO69SyGsb2+dfx3iufSTZPpvsHnj+7dNNn/2wmd8omifDL3dtleHzkigMeoEyzGuEzE4f61GVKXQ/42KY8ik+7+8Ze6JrTKnZb/xRoQ83HT/4lfg2oGhgJwrfv1Wx1A593dHWDqugdjAUetBy0jFEUDpLUUvKX4NcDs8v5O9TB4a98+phQJkLBr8es/Mi0LQNdH6hA8cdXuNirfNm4AJp0nolRdHArgSB7Vw+tKyO5//tA94LHzGRS0pweaqBF1OTNAZVnsHlpA0/XKIDPAMbGC22XLLEpCbCKIkgFzmUcAnm7pETFWkvttcgOODAGsB3bOZ70NUsq0GADYK7XMzbM0JeIEwC+OUk5SSCnMnZ0h+Ju0d0vFX/ey3hhhoo6IUAQ2zBCrstb4oIeWa+a6qo9B2C2yDdd5U+rYKgCiDQh7Ts7hMGW+Xuyo9lL5FlB1Q/+eQQZETomasY3o64oIdpLzJ/TeOH4hA8zUZlkEdl67CQugCGRw28JKb02pkRmmXhcBN+Fba/KcI5DjFOHZ9EEjehniwRklbhUk4prq/ij3talK1gbRU84Sa40O12UiERrXMibE+zNYVfKyr79KzJFOnh33o58fk8oXCmulxd3JKxXBJQ81Apzns5/TcoyjrlZWGhsRwxf3JI196n7oW2Uz19FZXjabOtViXS+beRHc4qFmML9FvGMxXHSlYzazfDwBXxVTkdfxmRfB2z84t6lkct4DsuZaKpGuf5j0cO5JxScSusYxDcsb6+p+aPOadY035q+JOft+5ATqU/Aja5hzzxOYJzBPYJ7APIF5AvME5gnME5gnME/gzSbwbQMPfm/357t8nnjb3/9G8Z3DCf64ebupSn9ccwcNvUWXNab5MFm9e55ktqj0JH2LVcF8doG9Nu22hXnfgtmYm4pw8DCUeW0aqF+1TM0//xIII0FCm18PirZTV77F2GplkJfCejCv03a9UfvwqFhkBSCkQT8Dm3d//dTy/l4RQRzORaOmWSoDVqacldgnALvNdqNff/9HLWBhgzxSUgGr4MkgKf62y0v8AXk365VstwWYbABF092i2K8fHso3N3NuSCZtHx/koTz+/XfhIL3kaA8oAci15I+gT+LZcbsG7GSfc1Is7/BFyj5SqCtAb6sFdTXULoDVIgdgXJFvS6wtfeBBLa061q6hXsiG3pmkOvx4LRTDkYhbODms2wJ8bgGZI0KRmCkk5r8hPo4qR4Tk+pgRqbUFqFWIa7GW0EWwkZj3Qo7lmjwrx7O9bUTeiN6us5B4qWmYz1bOF5GI0J8t9XTU5T4SOV2HXTv62JDb1DkGTfmbvhHBSqQIyszwVGLqyBGBPbOKCKWcFBGKXX0RIR99fK+kjnl4HxH011JzW2Qb18h9WqzQEUiiLtdtH8tLXGJb7n2R018EeUwW7sh+XibbR5KGpAsPZtTSm+CiFok8A3L+1jUXnTjqy5I523oa1a/rAW+p3bMYiJ4vie37YG/HvtQS1DKkKh9GQB8Rioih9GmN2KW52iE9GZxZlR/aQ8+6xq8sawI4otNnccBkiiMuJ3FKweZFsHsY++zE355NzWUoOzMgj9mE2RVeWF96DqN6PfYjuSqNdfP+zSfA6MvTjUTDq+O1CfHbnqP8/hlr4geDVF97xrz89HJ1Q9LuIOD+fhqvdyYn2TCm19XYser6LbnzjOlUPtc4RdVnrLN8KPP+NTSM5bVjmVfy/nPTt62uXqLKv+0gLmy8zukYPxtm/Lwe788GmA3mCcwTmCcwT2CewDyBeQLzBOYJzBOYJ/CKCex+mfFny/VzlQ6MoXwe3vIxzARdk61+dlNj7/k1Qd7W9mj03Wi+UslHe3mJ4lP0D/bE53ldoacmOpYm2E1PYzCVauDhvq795UpjNqZqZz7Ue2+yrcnr8zT+TMD7Q68kwJ41wK/Q+Vu2nYE1nrDNppPB3QDIzA8bBZSWjTbLpPZuIf0A4AUELuF4whewFrA0gkCZQa9Wenx8lOOWm95ySf4zzyt0DYDr9nEFNtUhlVpkCZA3DLxZAhDXN0o89o+Aoo+Az4v7Oy2WSxWgDrntTYvlUv5G8T1AdAdAjEpBDPOOfvznmxfkdDRTjqycqBOAWxFqqdU5VnCTv8Gbc9YWoNf+AQjc0P+SeSzo09QAopb4PGwAlb0v3RB347g5aZukdbTyfxsS+xvXLS9kQYxm0Wi5XMrgo4FdE6HKWb9N62/UmtrNRhnAOxQq83T8Ytk/bAFns2Ni01IzSCxxt7K8xbfjGtkyYudPnJa5bAEVDSxWXU4A0WxSonbieA72de4F82sWS0DxpZLtSih3DLkn+g4Id2pExsK+ldg+O/f2O814vxMXFhGKgMjRcD0S1CsYclmQFsC43fVqUUSUe8zAa8rYsSeIVc8oIoqsBcTdMjNzUxFe8sBMku+J1EiRJTneNEWEIkLPD8sqDbSIIngYiI4tI+jzmPIWcpdR6UXxfG9UqgFqwCGvukM+tDi6LkjUWHsYh7tlLJj3ngDPZbMn8rV62n346ll9rmh8rb23fKb3nsDB3eLLYHrHIpy/Uv8c9+7aAlz0ObokpnObqu0wZpW9BR/mGa8vzTese+gzlo/3Q9uXrMfxxvuXxJx93noCL73L3rqud4x/UarhnC5yeGY0jHBq/cxxFswTmCcwT2CewDyBeQLzBP7QCZx6T3SN7g8dz9zWPIE3mMDTM6sTn7qToYPe4nTcSm8Rf475FhN4uj/E/aF3Pp6ydwVH8Z4SzEwsb3C+KESingXYZwM5gPEy89eRmzpGT5GTHjdaFLBvqwS4GoBqa7CrsJy9izHQFgtArU2r/LiV/vMg/V4BCq8lZAJ066ACNAKema8BRO9/3Mt8AzjZAE4amGsBFResQeWU4RnA7PHvX9quN1TVlT8l/fib+AzFwGhLPH87+O7nzwIeO1chrLfEbQEwO4DMSFkbYhi89TeGUZczUijlrAX+lm9WayVuv0T8jppdnzhSCv3AxrWlnBUpFZw1IvgMuZMAXLf4GjC1TpabABsT3LI1oCGhytkolLadmnWn+PsBWmlhUN3z8rdAsd0Ctmt3dMSJSFIKRUSRZurwwjNKzKlldp5bT9YIW3xEefiLfvo4oW4XOyKw6cn6iMC4LZQBKnOiV2QRgR2x4P5mr3NEJKWiTwpyqEykkzcRQank6bYKAJmgbiVJ5jBfa+fzjE0GYM1RYW+/jhSQaza5fpQRUfQlnve7eCyVkxN4BUUq19txxfVHIveOCiXANgAAEABJREFUs5equbwJ/HwPF/0uj+Blb4MRJXJGRJF6XRaXPBDTcQtN2LuOiD7uXu39kPaK0YIZBT1HjPxHZrWnCOxcz0h/dmu/IU05cAvUW2FKPcu++AQ67p0v3sJc/vedgO/eSh82hfoa+WEFfOXEvnpfuf5vUPt8f3+Dizy3eN0EZut5AvME5gnME5gnME9gnsA8gXkC33EC/P7uzxBN37H9S3r+7r8/f2D/wFWXXKE3t4ngeUKWiJ4bNzJ+Y+zMHFU5E3rLvMkpFRzM+iqz/BRFhCJ6Gtslf/NW6+1e7m+y5uVCBjAFgPn7P3/rIaO+a5RSKP+816YBwFsAxt0t1THNFgAukaADJFUBqkLNcqkHA7kCNgSI8jdwl3d3enhcKcM7fNBow355t8TKZyDqSrFlR0z/aenNw4P8Z59X8McdhQJb+VHlYIu5lj9+ltwpU19R7B6i32OmlFL/FyFTlG+zGjQWzh11RoSanIuNPS3rWGwBojMgrETv9Nm5frg4DOwl/IJ1MgXgcQq1Tna3UDBP3S+UANEjgggYOWhIAcBqoDuK1ELaog55mZIiAoHUAhinhhjIVA90pQ72OSX5BuKBndQCjPv/KEi5KXuJOJzygZ9Mu3VEcFNlJTgPqHpD73NK8uE/3+1vA/v+2KxX2mxW2rabkrLlmpeFDUvhLdtOrftAFqmPx1KdbZ3HG8g6E8uzZ8pJ1dZgftPkvtZ9niRfo2bRFDvnMsjecu0QnI1fDUo/bFLOPN72jN08XxI14mmOp/zTlJ1nZDrleIHOFYzpuJtv4iEdtzyuGfoP18c9eg22vDap3I+sC+818+OpCQyv7im7ad3Qu66nLU9J6/Ua81M+1+jGcY/tj8U8Zj+WH/P/2vJxl95/lo7qPTfkL6vNXV1CL4v+9l7D2l+T7VZxLq3h9Vfu8DV/WP94fWlNs92fO4HxPTG1f3n3U9Gq7OVRZ895AvMEPt0E5oLmCcwTmCcwT2CewDyBeQLfcgLD39/r+jWDqL8tmb8mztf0/Z5dv921qnek+aVZugFu4rWp+np9jKrNJdwxbHfqehtPKzicv/hq/NEOF1ALTukvum7AEFvjbwOf1GZGEQBrgGsdQJkBqu0ALPnrn/9UYycqs7PBtAV4cYu9gcD4cScRoiVJABi7kQA4SwBdCwDTBu5v9y4WgLzY3C0WEtz2QpcB67zu9jlDBrC6zVZLfAx8ZuIt7u+1hAzONoCazrMESG7u7qW+AOUFsXdxHFMcEaGIIOeWdPTpNRe0BSB1XQY1cyT0VLBtFfznEEmAuPQjes+RlQFflRo19NQha6mvow+ZyJOQN4De7pttOSNCnimjU6RUyGvXrkBHHVsu5oK6E2BmS35Q1eKb2Xe+HsWuLTKlkKg1IlTysCWEfKSUKYUL4w3kvXKSik3X60hecpc4bnkrX8+Er+pBb176ZjN5bWroPyLk2XvdcN0yPefMnOrNWIshJ6Z225P7iUCxk5Q6duuIUESUneWmiCiyjnqGhFS+PhHMD124F3vW3K6FdQSW6BL1RYRotMTjQUJvF1OyzYAsM7kG53lG8kwhG41ocsvMxzFKP8j7HGXx3NU1n6EI+hp5RgQtxkg62Lp3UxV5fYqqnTmlll683pF7OEX9/2mB40FJ3uzI/5eYaRfvkNlvig6tJncOT7Ed90NPncrcuWcQseY22D2tJv0vFZ6YXWfdpXE+ym44DNc73suDNF1QIJeKkV9geIlJH6yjnp64ftTXmbhuMJl0TX0aHn187gKEU2vEJ88pn6HspPPnUQ5Lnlofq9S3xJh2tkU8jrXTvSmrOYdJ/NpSCGHVD3i5n7iRprn/R6ZT5EDEnTrLEKzYL7x5ZzpW37U1jePYf9jKeD/UXbMex/G+0jVxbOuaT5FtZpq+759ea/cTGo+yKqq87q/i9doO+ShAjX+MF/Oh/3BdlBc8HAtu+Rl3XjvKD6IB///Z+xf1xnFkWxcdAepiZ1bNnmuf77z/C+5vdXVXZdqWRGL/AxRkiqZk+W5nksUggLhHgJJljaKz9JQfhHRRhx9Pw7Q81+9xlF7Qm+eOH92l5+Z9qd1j9V3q5630HsvvpfLH8n6p/y9v77eg8vmFN42p8csXOBfwkg7w65FeQi+JfYntY7ld4uMtdYKvcs7RS2M/Vv9by1+a/2z/uTvw2M/P313++O7xc/Xkh3S+Y+bnLx9fNU0IHw/wIo3H9u9Fzi8wzsY3Lib6YV2/qYkv6UywNPW5pfAuSMAqfpDH2+R5IS/2VPwwPzUW/Q+8lPon4pPymdtOB5ledjx2/zwmPxm91EURD/o+sih6I56XmLrGk/H339M/vHdsPKDiH2cP8hjzsCm6jD7rvI7mjajmZvZwPrU2r1IdbeN5BLl4AkWEIoJZf0b4PcZJ8E00bzKJtcnYm6nXkswrlJrCCj60eF0WCoae/PJTWXPFV0QopQQ1iuDDjnwEeKAKJT/Rm7dbVn0STdNoDfAqDIXP7d2tlgZZEbNUe3On9s+10o87NVcrtf/vfxTbrMX3a+Xva7WyYmh3cysDos3Vta4Bbss7KAksAW39JG9pjgsGRJRjSfKbTSJIkLA87vmIyhPAuzvHvNLt7Y1ZhbrtRg3A6xaZwdxSlSWkUQZieOqniJ1ax41lss2C2AaUDWSWPw1d4hIYgyCBpllosaBGg727Tt3dRn5PCxzbJiLkOvx08I4ediDsXpv8nmVw1TW5p87NTxpHhCJs18l8b05B5zfUsWikJinVPIgTwaahHxHE5k2VegywB7m35GN2hP1ltH2ip1BEiOTEhDPULJba7bZlXvnuh2N13DXO2dR1reqR7INFHZnK/wdC2+7kekz+vwoacrGMgJzkiJ2fdm6WC6XGAHGWn8S1XfYPB+SObZsI8vRkTxHR58g6JghWkQ9zyvTE/FJXmfSXiCi6XnWA69bL1Or1YxSPKVwgt48pktgv7sMy1tw1cVjnnHzC5BSr1P4CX7WOU/4v51dPU+PlXi7RnIoQ9L6SmPek+Tj0Iva98DimvWhiqJoToldm1UhT4yuH+sXdTXVwiveUNlR729R5Hc17K5qO0XODe7snMXtd0tkjkA6J5Yefw3w8f2pCtqlk2zr36PVzyfaV7KPOh6P5M31UB4Y7MTV/Wl5THiqv91RX58fz0t7TfJ078G4dmAPNHXjFDjz2/mb5K4abXc0dmDswd2DuwNyBX74D/tn5Uvq1m3R5d4aaw54M+VPzoe4l8ykfj/Eu8TvrPK0D53p+7KlqHnMfW1WrqdEwU1Y2PnLhN3qBXoxCel1JYCPGSEYqZTnme30JFeMLL0Owt5oY4xrzzYtw1lXL84dkmGsHbmls0WTtlEIpgSfSC+0pRST533xNTaN2u5P/xHLG2kYGVemLNjc3gJ93CoDWtm0BRRcqACRzg3zAWfKRUgAQtuoAQxv8dZutbv/7X20ANzMK/jPO5U/3IlsYFE4kQ4AE8JmapjwtGwow0MQ1ZAC1BVQtT9cul4oI+bhaX5W58wvyF6DiltyX37+D/wJAAnZaz2Qw2dRg3wFuZnTNV2q0AUDN1Oo4DTlk5DsA7xaAM4NQRpO4Zjm+5yK+ZeFcsfM68NuwTsg6HLcZyyKTGvJICR+sDTRbJyJKjo6LujL1RwTpNCoHjYpEL7CJCKmcXKTSn44cDTS7x0Ucqeyf+agoHI8avc6Anghhh1xbH5982DcRFwH7tVNqGkVEmbfIMvaWVfJN2NKTBfWYEvkl4iTGBlvr2eaInCc2BXjlhdoABkckNQaLid1RX29Hv1h7/lYUEUoN9xRjRN9LPXJEoDfqwyMmF4jZXO4oQZFCDhERKhP3wFTXQoseMrzKGRGEiVfxRfokhyuXw3B8mjmkY+lLV0PPdf5Sn7P9uAOvdJ+M3b7BOvOaMb2B69nlG3SgvmaH46uHeUPnQ9eev3rus0M68JL3H++KCTfz+Yt34CX3yS/emrm8uQNzBz6gA68U0j/C/FTDK7mb3cwdmDswd2DuwNyBuQNzBx7tQPn88ajWtII/t1Sa1pi5v3oHXnL/PNKbDJ7Uf+cLrsX3v4+oPxQ7twHXvsY0ED+YRvRxbfNAeCnDORzqkBI+bWqszaPXnndgQBFhViHHjEhF32NEKCKKrF46/HoeEUqpKaTBERHw9mQkJ5okP8G6BJxbNQvdbjda/vlNy+tvWl2toSvVY+E/+fz3nfIfV+Up35ultIlO3c2d9M+drpdrgNU7daBEfg9YA/Sur6+1vbvTArA0NU1x1bI2iNkZcExBQolUsgwQttsdYPRWBn/lg02O2BfpxhWeShMULJBfXV+Rwy0Ln72SwcfWKHiLL4PSxPcTyIvVUpkaF9TbwCsArwFK+K6vy8RvN/SEmsjNMQyMeyQUAbICALSs8ZsBM71ZCOSaW2VtiWvg20B68Z/2dVNbQw8iQhH9jeR1wl/GeUteHcCp55390h+Dr17b/xQFzAhfJT/lW+Kx7rh5trstgHML3kvO8EDXy9z77V6nRF7E9ZO9y+VK7k8DL1kXvz49b7gvnIfJfhtqaNwzRuv4nstM/O8e+9+FztwTOQB36QXsckYKerrTzv9DAOBqRJRcMsaH+uDRmKL/Gpfq1/eB74e6dgzPO2KP4yTyjOj7eZBF6nPN7YE1OTnJdHdMHRr2YfLaBOuLnO5KpeOUXcee2Pf+Tz8fa7xktffcu6gJeOw5R9eq+9h4ZPSpFo9lXuVvkfSwqTXO42P/Sh/rncpvrDe1PmV7CX/K35j3mJ+x/nj9mP0sH3agdq/wfItVKozXu1S3w/E1vL9X/q+R69f28dydqzvk8Wt34DNn7+5Welme1cvUeInn594nl/iedeYOzB2YO/CRHZjf3z6y+8+OPRvOHZg7MHdg7sDcgS/egfoJ5GllVKvh+DQPs/ZX6MDU7+2V1+df74B+9dRr9VXHsX317nEsO722dqXTWg8lxopMVRIRQEhRl08ebWl/plPG1onw9VgjFZ75xs+OZeOVsSzzMnhb23YyHmmquFcCHVRqGjUpKUMBqHe1WMpPBf/z17+xDbUFsMvqACcNLuZVo9js1AAKLtuQE2rWa20Tm7VsdPXnH7KfLeDlHUCvkPnf7zUgGhEK4ogjSChDuxBpdD1h0xiUJacFowFJg5WoFwAOhFPtbicB3hq8tMx/WjkDYmbAxoTvTL7WjwglqNRFauJwXS0xrJ+aBIfYgLKd8wQwzQCmuFBaJC1WC+FAHaDfar2Ct4AaokhaNFLTKEyJ3hE/Uoi7QokeCPvlmj7SeHFkxoiQdTK6sEo9HSCv5ybzTU1DXBgpJQ0pAvsjctyu6ET0MttjShoJCtIPNfiLsDxRbJaP8GXvHyU16Jjl/SigMTlWUBtHEgbelyY18lHSZu8yvewYCw8b70Fr+D+Y7UmEzfv6U5PIt1EEDm3Up+NZ6QcXFbIcioiim+0bKjKPe35ELy8ORhfblNzQSexXeH8GOpGsW9AAABAASURBVO69dQas+2kwNSWSNzHv7x0DuMioRyaml58uFnvAcblH3Ffy3WQ/+KdQlui4PjsNYnv0eoJO5m6bjyD2uwC/rumIXikZeuT/wYIOFe/V63hd+OjqHBWl17+8nsda1anx9SJNezoV9wyf/a//08dQ6+n+q8VLNnCYwXj+mP8qH9vVdZW/JL/q44uOtRWnxqmyaNfFr98p+4/mncj/o9Oa49cOjG/Gyq8jG3j4oVB58zjZgVEr3bmD3n5RVQ78J0+qh+F4zokDVzqn9wlkw5Km5p8gxTmFuQNzBz5JB8p7BO9t5QMS4ydJa05j7sDcgcs7MGvOHZg7MHfgy3WgfP4g6zoync+5Ayc74I+ofN9bvu/3WL6R982DxX5gdvq0Tv2sezTuTSb997IAF4mwghTRj3rBERHFT0QceYmIA99Yy5COFC9ZUK/bVAnHyuA+plPmCdwpqDUb+ylKwbWSoaKsrsv4wbkl5JvAuIYEu8jto2mSUmoUYR+WCGgOBwLQTcuVNruNbm5vlf++Udq2Wl5faXt3K/97uSkBRmUM1lfyv+Frczv1n3JewPN6wUbmn9j/cyP9uNPVYqUFeNfur/9YrOTAUODLtgVgbKIklCjSIJ0B5g50MbCICOLfabFeC6VSiK6utIRu/vpLPjxfXV/3MnxUvUxzYbpLsOzN2n2zIoJGUI8kS1KTlFyD48JuAMEzvgxY7wrondTib2fgGduMXvn3gL1GT/AMVjcA1pFCiSavmG+R24/lHhN1RziiDkem/4G+5RGhBfvQtgDc1mBd+MgVJKbeNqIfLStqyO1D6FSex2Dd4K8D2PbcvEzuEaGIKL0Rg/sUEdxMLfj6Vk3T2O2BvB+77bY8udviq2mWmNkwFBGYs8kK9ANYk7nvclYJmdkFFKJ/Qf2lBykUEWhICWDWVBbDi/tqMm+v6ym3YHmr8fwSigjUQuEr8wjPWMAJqGkSdedC5po69sTk+YGwSylpsViUP03+QK5LDrIvvWGs6sGk8BhHZzTe8xHzSyxdX6XXT9ieD15L/w6refIZOuA9eXEedvIYvSTIS31P2pPQkM/yFzyHFZ6bnyr9q79+j/I/VeTM/8AOTO3Q1J36gSl+gdDDjj1ItwofCN6KUQMOx7eK9TK/wwzPzV8WZbaeOzB34NfpwNQ7xfnqnm7xNH/ntWfp3IG5A3MH5g4MOjBP5w582Q6MP0982ULmxD+kA0+7f8baw/W59C/VO+fj6bKIUEQcDCPiaH0QnJgE/DFJoQCj04nDeF0iTi8OhjFJKQX8h6fxKVOVRIQiKqWDHegX4FfbqdsB/KWkNWBr0yxksG4NALy8upYAogJQ0OBs+8/fBQRr0V+ulhIA6d3ff5enhNtl0u5qoQ10iyivGy3+z//orjzpKC1Xq/L07s9//lFqGjXf8B0JkDgrdaFE7NwwkoeL99d4DYBbBkhVPe7uFMyv//hD6Y/vusHX7c+fMpjcwb8DsO4fcaYmwM4esCTWYqnakNg3zf4FUNvuWvlPQpcniekFxSvtc4gI7bY7QE60HRj4seQGOOmnSw2oEtZc+c9EOw+VDFHGpKGXGEtocCl+IxIs+k5+2Xyr2p/XAKwRoYZ8W+ru4MkHOoIcW+QW9ottpEZCXxwFOCYmbFaeMPQLWScDwnb4z8QSh5/2rcRSwX8evc/hyYAScSISnFAmpw5fIg9Fz0PQnxnLGhpOBkxtbKvgHmvZA++SlJqGe6GlLXQAf87J9xgm5fS6THzZ5+tpoeDqPTSFF6wnzohQWMe5juXwiixSyek+HnmSz1gdJaWm73VKScl+HyhdyoiiGMm9YxqsXaPJcxN9kwnxfB53gG4dM+bV5+rA4PX/Xon59Wt6r3hznN+3A6fff37fnnyuyucd+lz7MWczd2DuwNyBuQNzB+YOzB2YOzB3YO7A3IGv3wF/53RPfJfNd7ivuf76HZor+CU74O94TaeKs8x0Sj7BjwhF9DQhPmJFXKZ3ZHRmEdH7i+hHqw5fx16/KoHtNJEUe6cd7xueJuJ79Nrk+SS5tyaEEaGIYNafHb4z+JbJ84hAnpSJkVLIZL4JrsCZcgE5280OkG6n+ONK+n6lfLvV3Y8f2vzzo4CbfvK3ARBu1ldqk4AWA/Io3QK8LldrxaZVAy0BdGPHG+LdRtfoyweJ+EnS6+/fSabDEArp5u8f2t3eqgVMNgi7YyRj5JlkU8nP5qbNzU15AnkHEKybW11dXRXQenm11uJ6rRWgtUFs55IAqA3WBYWLOLZ3EyJCBSQGYAWFVNvtEGWtvn1TAAh327bIV9ST0LVpHQ36NgUIlCKQsAmZZm8AxNOiEZySt3ywWC4W1LWV7TJ5dICLBmo9jwjw56Vy28o+/XRpNIsS2wB7eaIYHbvqyHW33Xpa/HeOh27Xes+27N9GTWoUwZ6QjxUzo+3SaiWEZh1RBxjcWQfK5BURpd80vOyrOPxnj127qUkJN6nEaIi1I4dMTbRAqUmFXO+yWSr4LyV08RERXO/PzA3qWmxje0sMOjvXujbP8w5A3uQYJvNNHaB9IXrn9Vkaxa+6Ecd5dc6LPi+4B1IayOhPR3/E2CJvidmhW/2MR+fZU6aPQ2Lr6IsOpC9+9FW6qp7evhzvSqVxtJrNmP/51jXTc+NbZn0ubpU9L37dG96FuMtzof7eyDgcEsuz51D3OfOzzt9YeGm+p9J4qf0pv+/Dn8r+fSK/fZT7+/vtY/2+EabuoCneVIc+cIem0pl5b9yBqftiyHvj8LP7uQNzB+YOzB2YOzB3YO7A3IG5A3MH5g7MHfjADgx//zs3f+UUZ3cv6kAHxmJspQXbMUb0ImevbBwRiohX9RoRZ30m5JcENE5W6Zx+B2ZVqeolAVAuVyut1mstATAbhXx0e7DRIF1qGq0BbZuUtPnPf9X+9V81AK6xapSdJOQncjPAWIan9ULLP79Ji6TtZgPGupPQ8dwvx4g+hjfZsytA28X//KktYLHX4vDTkS1gm+06/MLSkhwN0q6u/eSwCrAaAUDMDRMUZ98ixwyAm4nr+LeAyR03lvn246ZmQEUBXKoEM8gslp2EXrvZKiJoy1IBwJrSQikSwGdT+AY1HSeIg1GpLZAvVstSb1ou5KeQO4BZtVndPvcSF//2lURg4nOVfbg2k+vtyHfREMuMCEUEOp0cd7FayUBp0XMNyLzxCTC2wSYDULrWTJyIpOT8oRKDeAlgs1ksZX3PI/BN3/wXiG0j1lhJ8ISPzjUoSylEA2S59kcLeOypAeRAbsq2Q92gcce8XwdqJiklvAfVh3DpfetUdNDovNfYMi1nRBAOwndqUs9jrihTBXPzI0KZ2gqXuUwszOvoUfUP6+S5cF/2MRI5ij6Ole1PkdQsFmqaRon4Xo/1DmvnWYii3OAy92WvATtzfyjD49bbcyXXYoIt00HwWScUIhP5eShE4q7LBPvVzuL7hDdCln7VseqeGk+4uZjtPTJdbDBWPJWY+VW3FjM1Vp3njo5ziqrPqbhneN5vUzUv98VUjKpwyleVT9me52Veu5l96cl+HothnSk6ZVf5UzZD3vk8h5rT85faT3t9N25t03DcBy+scXl72aceas6fOslfJbna7FPjVJ2+s4Z8rysN+V9n3r+PZT4WnKD95yx/znkOPfoWPdWq4ZZMyV+d5z2ccjpMZGo+ZfN2vGd55mcVm3v/uW+8fpbT9zN67P5860wei/9S+Ufn/9bxH/VfXla8/vy57gE9aq3H3pP6959T/n8j/uOtnDXmDrx6B/h1idcoP374DuIt5q+e8Cs7fIuahz5fOd0nuxvm8jvOn9ywVzZ46eePx+xfmm5EKOL59NL4X98+KOEUIfrsZ/l894FJ+jvwc8TvtzpHp1Iv37lT3Klxb/fYe6IefOZlrw88/9zk93LyO/k5d/z73GDt17ZIUQd/Q9+XzImPP/s5RfsyXz6UPHFTR6blLOuJXAUPOtnffd7Fx/4SYRspIimgo77o/FHrr1p1/ZKx+oro8/I6IhQRnhYKhci20NRY790HeYj7BtL+SHufHX0xq64jiOBemDmkYGFiGJ7G3bwObEwZHE+QVYdknin9+Pe/C5CaASrTcmVbiRt6d3tXniotrx+43d0doO+VVtff1AAGZ0BXkdwGoNVP3EbgnuSXq2ttf9yo+4k9Pnxv73Bys7tTulrJa98zIYC7klhIMDI6zJSsYF/ELGdKcvO2xN8Ra3d7Kz/960b5KeRdI21Sp87gMTG72422O0BcgLrULHUFWHz781ZKQZxMVOKSZwRrB2BIqZHJIGRE0hbg073YGQRfLfWDcUeSbYMt1DLP2HZJWgCEbwFtSV8NuW9ubrVeX8l/DnqxaJTIPwI7emod9zkAEBtihvgPR1yFS2V0EgBtwz609DcDRhNGHX3aAZC6fhyahXoxlHV35GtmRGhNvZ67B5vNHQD1Vq375v5BztWyjppS06jmkRYLZWJkA7v0J0XSAvC4gdwHx97RV/dd+yPQ8TQiPCj4D9NSR8f9FEqyH1GXZSrCjFaocWz6w0I+ItBgjyLCywNF9OuI+zEiFBFFx/dGRD+v/ovg6LKXD3i269xX+uD6OnJMxDcN1I6nfjczJyVpX7uedDgPk4084kceK5n/dahmfTwGFfUkZj3pxUfgwcRw8Wn9c3Sxow9RPJd5lb1lYjXGZWOw1yYx9qRHjkB+jhC/6Dznu8pOBajyx8ZT9jP/VAdqRy2v8zqa91npK+T4WXv3PnnVHfLoiB7HZP6vR+MqX2s91akp31N6r8cbRnw9r7OnuQOv3IFf1N3w9Tc1f7zsKat7XvCJcZqE5D1oOvpHcJ9WrSaOgPdcwvRJ51ScJznYK0/5MW8vfvZgH2N6jrOxj0vXz4n1HJtL8xnrPSfWbDN3YO7A3IG5A+7A+B11am29z0016/fOMvh8dwkJvfOkZx6B3UsJF888HVlgRuco3qz2pycdmDwg8g/To3k+sMTbwzMKrjKla95D/Y/mOKtL6Xm5Dr0/9GDcymSJn572OCTjj6ahF8/NK7RYLsv9Z6MMANiDiVEAOnE0yA0OJsbdzY3yzxtpmaSbjQyKrleAxhG6+fFDGUAto3MFANptd4ptq+U266oNXW2ktNnp+upaG4BIA3AGSVtiCmDQAGNSaPENgBnQ0aClExQ+V1dXcp5eN8QzdfDNE7HXq7Wcn2/EJhp164V2SYDQPwGUpe/fv6nEAJRMKQBFdyq+DJampswpVbWB4UXmQr757xutqKG52aq5awvIK8DCDjCwI/ZdC8CKQXRZt//81PVyrQwg25CHwc8Q/6HnfKNJsluxdv1EUAC8esz4O/DpR5MSYTrSLhYlxwRP1O36/eei3WMUlMnHPjrsPJoM3ibipGZfH3PzzWtSIlQSl0LBOtObjH2iH4Uvjr0NMzXNgiErBQMUwYVqIoKUOu283xaSS3SSyXkVLXL2XPg3ZdYGiIUwEVv7IwJwbgLvAAAQAElEQVTGfl4H52TyOmIv34/uaSaevMaP19arFORjkntbmfsxIuTY97T3rdGxt20Aq9uWwrx2HdiXuCP18TIiUBtSYt0oyDcixupfYO37cUjHKZ+WHOtx60j84BhxWQ49eA5rfJ5gj9U+Yu3UKk3HPy+dtnkKt/ofjk+xfyfdmt47hXu9MDXx4Tj0XvlD3jy/tAO1e8PxUttZb+7AfQdO3UFDfp3fW32Z2RdO/cv0eE507sDv2oHy/vKC30+K/WPNe+i/mnl8zPpzyeds5g7MHZg7MHdg7sDcgbkDcwfmDpzpgD/g+vtvYwnn6IyLDxXV/F85iYgAH4lX9voG7qg/oNfyXLG7RP2SMTWBq0nGvkwdONeQNHFYLxuf2ssu6WJKDYAUYFQGlCMaEUM3Nz/lp1zlZApJBmgXALEuOqesaHOP30TChojcxNnDAuBy1Uh/XB2R/13hWK8lZ2VKoet//UuJ2OJY4tt089dfci6paWSQDJEUwQntdcVxdf1NabFSut2Wf6u4pfC8Smq7nVaAxGpSAX9RLfk5/xXxt5uNlowJnWwgeruVAPc66l8u8Qcg2yTATtbNeqVYNlpcryUoU9sWwLpZLtTYRlnL6yutv10r+G8BiY3yfIWtY7oW98z/RrH/NHLb0VlTSM55t9tqB2CsSFpcAR4ja+EBNdobuWdFRCFx2KefgM7MfbqeBfkE/RJ7IPI2P8gvpdTbp0aLxVILak7MTRFhNSmFxOk8NTyQZ/wZFF/Ql6D2CBTZezcWNxKFcRcoAj69sD6DkkJLbFr3lkRRUwQ6JqnMq644IqLwmF52kpftI0INdRp8bgGgU9PoTQ72RlBE3Lsnh9LvyrlwzApa1BPTC60+g1omiT2VDWU+bMdeyqBSl2UmnTosrGQd/NEZblj5vupJDw5bPGC+O2OQ6z5nvw5MJf897zitoc2x5HVWQ//D+et4f8xLjfiY3r28Wpwa7zWfNzvl9yn8YeRTdlVnKK+8X3Uc1npufnn91Uux8Iu8UmF8/OUov49P55NnULv1kvGpJQ5jVVvzhnOvx1TlX2/8ZC+RL9bAuXtfbMPmdN+1A/X14fF5gW1pmra2pNL9p+Zp3bfh3kc/9j/+CXFqfWz1fqtT+Yz5b53ROJ7XT4l5qv9P8XFO1/mM6Zz+WPak/MbG77D+7Pm9QwvmEHMH5g7MHZg7MHfg03Xg1M/n/jNJjwFkvizPZD5FsD/deZ9nrc7jp0vzzRNy1ZVeN1j1GkrG77g/dOERYdte2bNKPWf6mhaLAluqAIgRhMtarJfqAoNtqw4QLwAPDbgJeXu9BJsJpdVCqxaoD15EaIWOwce0XCobjMM2Qf5T0PnnnbQF0mw7/fj7HxkYbJoFelv8rDBDhg/7XwMEp+trHQDJPdDm+AZpKwC6vb2VAGOlAG7JSk3Srm21MxC861SgQIBZlSbyCybAaGoaGQSVfdoO3YhQ5z+1DC8LvV2LJJiFIpBh59gGd1pkBnCLvZWpZ3tzp+3dBn3hm9rRL+C4e+DY+BVxpcAsKyJJCqXUKCLkI6GHVMKfYyHgDO2IJwX9LlcuzK0LtdQejAkAN+wfigh62aoe9mXQuQNgNgm53C3qzpAAqwthEBFckZpfZpL9Nol8iUHylMHcckB2qVP26LUBQerM5N9Rf2auSAr/Z1v70P7wPIJFYI8P67I6dUaEIqKIM/kWwsZjYXJJxLBGrrHhuTcd+kzPns7VZF3TkTI1yGQmMR3nft2JAiyZpgx7TLDK6WSZVDHTr3F6n03cQxRPzqMKqKv8T00DiTVY7tWrAmNhji72bTrlf6hux+doqPsm8+PgpUBy95+yNx1CHqmx4D4quqXGg9Z+4r5U2rOeNOC/+K2jjevco9eVapxTY9V7woir+/3n9a2exKgiGCjIh3OaIstM6Nv2yWRb05TvS3m2H9PY1vIxb7i2fEjDeob8qflQd2o+ZfOevGGdE/MJloa8qVQps9wmyKzKUE7PTWXxkZcT+X1kSp83tnfsuVSrouEnX/tVZziO41k25g3XY7nXn5SGaXv+SdP83GkN76fPnemc3dyBd+2A31PKD19eIx6fGrzYY1RHpg9PfB/ezx9Kzanmw9H8meYOzB2YO/BZOzDnNXdg7sDcgU/TgeEHqPH80yT5hon4M+w5esPQk67LHvD5t+bE1B+Fw9jFFAUKpkln78As+RJnP/LVNl9bk5OTNjHdi1A6fRqHiUD5tMrXkFCse1DptZJ++OQvgXCe3LN+qge4FPLxaR3n1v/V4XtpwcSMi52glH8ApLZZQL3apqyFQVMA1PVipWa1VAMY296hY5+AFwbLPPXTvH6C1kDs7vbuHqR00tAGnom7RgKI878h3MG7BuC9vgLgxVcEN0Yd7ZS5/yy0/4y0bxyzCsF33Fg2Stfk9ce1mu9XutncqmvQaBr5KdBFs9ASINqg9e4WUBbw2k/L+t8PjtjHQr0/s9w0NUkRyDgzYGYsForVqvw7wwZ2E4B2g38/CbtifkVf8manBEK+pM6VQg0jg1JKKgf5xvpKiTrtSwDTBFODknWD/hoUb9rQIielFqsNgCIAarOkPuL76ePF1UptI23Yl010Am+X3z+c7nK1lp/+xVI3//xQCyC+BXTOxDZPjBEh30gRjA2AO6CxOCIS4qwOYDh3rfznn81L1OcRFaHQE7YCiDZov/Ofu86tOsh5CFmk8KCgdmZK4R5EsY0IYnTqiNv5BhQx8eWb0k9RB311rEyulbyeIjzKNJbZLjWNgjyqzLyWOI33MoJS8hFVPY8RoYjw9DRVebi202oUjTCLiAeCcTidV8c9VhgOaSqL44v1Kh1LPssqk0glphedLnZMpwyrb48PdcZeTq0fWtYd6scp+Wvw/NownfY1VddUFac9nJeM/Y/XU7GmeOejTEvHsazV+w5eFfdk/jkKhC8hzN/q9E/aI9/5aFV+GB5zWE3VAnvynNKd4k0afzhzKtMp3qlEj+6ganhK+QP4R/l9QPzfI2Td+HPjqU6Md+ip61N+P5Y/7sTHZvPVoo+75/VXq2HOd+7AW3XAr4cxPS3Weeux1OsT/i2qdELF7KoyHM0/RUM9z0/pzfy36YB7PqSXRhn6qvOX+Kw+6vgSX5fY1jjD8ZzdUM/zc7qvIXOMMb2G38/iY1yb1+dys3xI53Rn2W/VgV+k2OHd7fkvUtZvWoZ3cEy/RyvGVZ9av243xlGOvY+lXh9rfLaVM6wkvrstVL7Y3nM9aPowfmHMpwP78uj1tObX4LrUIQEocY6/VwJX2GNZl1aVKrZU+1tGW9doUkpxIO2Pzpgq5GUGUwomxh89VoKlSOkspfZf14qrpRpAyOZmp8DpgrpCGC4XVNSpARi0c4OAW0DV27//Vvvjp4JIS0BicTQAu4l5BuwzwLdar7T+n//R4tt3RTJAl5QaU6NYNBKJGZgVwGAwv/v5k1hZqWlkYNBUb54OHftM4r9Nq91/fih+bLQGhG24IRNNXxCDNAAzOy0A/jrAVIO2/jPLy9VKC8iAaQs/W5Eb0zxRb6BvsNbxDBgLYDSRU0SoAyAN9DPzli/+d0t435bq1o0yYHTXIE2haBYSfYoIuTEZQLa7oSaASHDPwovVQi12t4us9o+Vum8L3TXMrxrmS7VLgFl1MmBq0DV10gJgeLXNWm2yFttOYMHceALw3qjm2DTYU0dDXyNCfuo3U19KDakElCTnGEkBTxwRAR9iXfrLTZSdKzIH8E2V3St639HfDLmOhI+WeUe8oEdWjwglU9qPzO0jIU9NUrGXzLILZpz4dY4dMSplfDqOCY2HJ34jyJkcUtMUuW3EuiwGl0QuRDxwHKPoHjgq9VvPpMHh2sqSnvRjFsoqh3kmxzQV5vCCbqnSI3x65cJdU8YuU3dEyDEy9aIxeXbcd0Xf9pMaH8kMgldi+tXOmrrHN8idt4nhrTcR4Y0CHyK9tf9DoBMT3/uVTqhU9oVqVf1LjPmj+/8luvRlk3y4ux9Qyq/4uvmANs4hf/cOfIpX8+++CXP9v1oHHvv5dE5eZR7fqi/2bXor/7Pf8x1w703ntT5O6txMH5fB+cjOzXRea5bOHZg7MHdg7sCbduAZzv3ebXqG6WzyBTrgvTU9kmrm+/1TZNzgEfNPK44IpZRUj4hf5/ds75fxG5PnJtfp0ViXyXOT+ZeQfVkvuU98f2wfXot5KMrUl5T6eQZLMsjgdfY9tMeVIkIRYVFPNjpDKf9zWxTDf/YZcHLT7bS52+jm7//qZ7uRn8i9u7sTCJ8U0urbtZZX17rbwFutASJ3WgB8Cp3t7Z12m02/9s3vxOD5KdiMsYHDLeDqdrspT6wum2WJLY5E0i6EEPrvX3+VJ3Bvbm4k+Cb6oMx/Wi21+v//PwVIFYCq8wqFMg0AVVNqmvJkbNOkMl9fX2sDGFvywjaakIHhHUB2S6476vATw5mam7SQ43TctwlQuKEnESEB1DWMqc3SZifdbmX9AIzOfpoXavGVoY6N6cgloy9oc3ujHaC447fbnQLdZQ4Ad3zd7bRuxTyUmOe7rVryCIVs416JHAoBNnuPXG9qGjXLhQxgp2ahSKHleqUGvmtrUlI9IjX9FKC1n0ilj8QQ1LEfDfsXkRQRqkeUda+Lex1EnpC/9SICfniqqDGDtalwVepYFP8h729h43DvoiwzPfMk4EdgzyL73oGYHk7vsXvYbuiTadve+zxoqeQU0fsRh3Nr6Jf3NOKej0iKJGmQG2vH7thzk/a56dEjo9FTBsS/p0y/EY1OZ1FpJFJEqFks1e+t89MnOmrWw/E+vSG3zu+lU7O+Z77TpqSvxatRXsvfKT+1Zo/TOpZUmtZ4Gbf69vhcT7Vbj41D/70uryQ58pCGWsN51Rny7ue9v+n7Yig7Nb/39LzZlN9LPNWqPF6i/xydqdymeM/x/X42w4zfL+rLInlXK73M03tZD7s8NX+vPJ4aZ5jr2HYoG87Heu+0nsO8YQeG+zs1vzT0c22n7Ma8S3OY9eYOfLUOjO/18fp166k/W4fj60Y49jauxutjjdMr65pOa0xL/BvhJTRtPXNrB9z7MVXZa41j/1Pr58aqvp5rb7vq49xovZnmDswdmDswd+D36UD9mfD7VPxBlc5hT3YgIhQRJ+WfVWAMyHQqv0RNpin5Kf6UbsT53kRMyyOSnJ9xwgVYpTGurm3VgjV6zHvcKiIUcZrScrUqoGMxBPTyn1FeXa+V/DQpYKXB0MWV1wulplEmSO5arQGC291GsYRHUD9ZW2z2wTp8bX/8VOtEmDvRljHwsVyt5afkNgC8/kVoCxi7WK0KeOwmXQHaLqBriCqlUIm9AWTudlt1//xQGPwjl85PraaQj1uAXj+lLHLIgIdFRswFYFoFIXs0LpRSUgMwmZoe9HWcLcC0eTswtxKnwe/elxyDd1TnHYqCS3QAvbbrqN+Asjg64hrcDPRjH8PqCT8m81MKhTetYRMXKi+d+gAAEABJREFUBEsh0cfAdgG43lJj0bOc/rX0e0Nu9k0I2a/rE3LHTwQoT++SXwfQG6xdpwFT67eAvApDM1LHvKNvCinWK0UkWVfIxZGJx3A4nZoVmmYh6ziH1DRmQThxsSZJHb0WzrzMuAWe9UqykxDmoWAe2EdKCvJPUMSez6j9kYsvvNGTPasM1q/U+B7Fn8g5Ah97Koq+7G1dr/9EuPWyeYn80VUkayljn+GHfRWOqKWDT0O9Rs7CMxWb6O00eWBTbpJ+DHyaFFJEUkMfXVtEKCLMlA/HN4l+dNxXeU+HuFb6aCobeyYJSmbDjxQy+9i3j1c6PXaN90SPD2D5UK5SNupHvl68oN0yvdiRHdjRiEp/4Hm0ygNCZl7tU9Ezz2TBS2nsx+tKT/V9SBLDqTns8ekNs+qQ77VpyCtz51Um/cU6D8iMXvzwatkpqtq856FS0joxqtwQzmVI2h8YlRva457l4WjfhnaeW6GS15Uq77VG53SOXivOKT+1rlPjKbsRf2i+F5m1n/JGwMxlMnz46TxMTsQjdP9eVhbku38f475hdvrKTWlbu3oWuUnQ2RhE732TW5mPx176NleSm3xtDfmPRXa+p3QsG9JQzzGG6/Hc8jGNdd5n7XvgHB227X3SORFl3Ku6PqH+6uzhPg/nTw00tB3OH/Mz1B3PpcesXyI/d2+8huyx3B6L8Zj9S+UfHf+l+X+4/fh2nVz79TyV6aQyipV/PGV1f9qlqXAOk7IqF7NMZfEBF2KXj3EfELqEHPyOWL4MGa+L0i98of/l48FnLZH8PvT+eKwvnz2/x/Kf5XMHvkAHHvv88Zj8C5Q4p/iGHTjcH3wPqiHx+7/8xehbxebnw8mfr/XjWxk7vrM4Q2+V3xfx239/zbcs7N3UXP6QMEWl+WxClY3rLb2HeWpEdNFZ/U+OZzyUuIP8DvbYWMbgs6+ZW4T7dXgv9/yBopU/gGpOEaEIf9/LXpFrRByyqTqTI/s6fF36Y7jXHod0cMYkAt+cMkmCJfv2mCxjEhGK6EkK6VGSOudSVLOAxzChFvCRYqr7I6VAHopI4qp+Lzr5iAgPhTLvL5lenKNkYHaz2agBmNrd3kl3W8DVTisQvGvQ39WmK0+odj9utPt5W/4EcR+ivyaS6EFBwC2ANQOtfkLTUuIrkIskloCty7RQ3GzV4qcBfOxWjTqUXKb1nfUCYHTRNJ5qxw6kP6718/ZGif+WOyl1Ifvz/brDlhS1ZWxhr//8rlgutFqvtQRkbohtYDSvF7pVqw7QOGhys2zkP1dt+10GNU/cOOtGulqhlUVSauE5CTePNBQRkMRVPgwqRoQW5Op4JvfSsvCFmm3bpKSEXqL+oLbMfKeszeaOa9YW8HvjPxVN7yKwxI6rPSjIP8R/pNQ0SRVkzgYH0cvbXUH8G/wGuoK/chwI57QJQzz56lwiQqlZqFks5fz9xLKsKI4UEnLVg3hl6jj47QC5F8uVmtUV9gv8NPi3RpTfXxWA2exDjVMkEUqpIYQzEO5DCdDWT/Far1DZj2WR6ZEjglgDsnpK6eDf6ymKiJ7NGA2APyD4PnlsuxK7aRp62Ra9pknyfdy4j5Foay69b+mB+6ZnHpn+tID73T5+3vd26K5jTxP3sHkR+7y9+HByLpUeJvO4xBoP7R5yrDemh1ofyxnnF6r/iVml0PDwqpL5dT4czX8ujf0M13X+XN+P252L8FBWOR416NjxXC867PsldCr4JT5tO6Vn/q9AU7VN8Z5e69BLta68uv6IcSqHyqvjR+T1OWPWjlwyvnYFw5hTvofy8XxK/+N5NcuPyaRGPzV+TFZz1LkDn6QDnz6NU6/cnh98/qok5s8nTR4BtxLTE+c5jSobj1OuxjrD9ZT+V+QNazo3f2lt53xbdql/65ou1a96tpmiKn9snLI9x3vM33vI3zO/c7Esm6rX/Etpyv45vEvjPVVvKpdzPqb0Z97cga/fgXrXf/1KPlcF7ivfTyvxueohCa7e+XBGY3rnFL5cuHG/7tfBDt6TWJ0nlSO4XkKoPXK+xMveNgf4zYiIGlB/elZJkxXqCx+1svFobMY840QeTcMyI0IRMWQd5h24zhacZwfO0/qvBst6l9DBxdGkbbuCQRWAGEkdE5hdSn5fkTwiUngNKUKFdP5ITrZJSRkg0oBrC1i6uwYgvIKYt03S9rZ/ktfAY1qtAA87cVGTljLAugXj07e13Cyv/ad2G0DY1XoljwiUAyXAv90ilOBnilqnhcS4AJQTh8FfN74DcMyAbYsd0PD//Vt/LNfagYTvvi8FfCzbuux8u1Wz67S8a9Xc7aQfd+ruNjLA2AJqZ0L6z0Qn+Os7mtiEdimL1hBNis1Wws4gd6CzJF5i8xKbllfkBjiZ/bRstXBTJTUpqQF0LbUt0GsaBbRcUS+yiKAVWVzQltzjjpuho6YOf00kLQFhUzT4MeHDcbHf+SlnTOUDXqDbARx2rhNAMiJoWQt18pO9Lf56VfbEE1OxkyJCziExttyQJvmAncjTvW7xrQSDWi0S8crIJSMrqQT1sG53xKW/mf7gHE5/drYlZoY69q7nSoHfCGzhRxCD82BnnkLW8X3VcR+Y7COi54sjIrj2p3MZUs995Ip9RFAifojp+1Y+4In6OnI31bgWmXIHGGxCx6oR2COIREu1z6KwPEdw4szYZ+JGhALjlBqZWJFKK8tsGhEeFMFILyIYC+eLXtwWfrg8zL4IYNeR6Sue1etwfEX3r+jqVIZDfp0/NexL7p3nxrw0x+q/jpfaVb3n2lX79xhfo/+1To/DnL02DXmvObfvMb2e/6Hnaa9DjTofalbecBzK32Hu0CfCnBGdsPjd2O7QkD6q/s+Qw0fVfmncl7yPXRpj1ps7MHfg1TtQ396e6LiaDcehiyG/zofyj57XnIbj2+b0VO81s6fazfpzB+YOzB2YO/BLdGD+MfBLbOOnLeLE/VXZw/HT1vCRidUGvXEO/v7/HL1peNf4pgHe3nlEFMyk9jDifu3o5ns0RfSyiDCIA/CtYiuODozGVPWTdeBHoMv41NPYXshYz+P2NaZGR3fApu6xvYhQBy5VQeGhSWrAIcH1AjIGmxrW6A91xvO0+uO71n/8CT/0r//z/1MA8glqAYQdaLFaqrlea3F9peX3a/Qy8FdWc3UN2HqrvNmpIZCb56dZ5Xpp5ubmpjzlCspVnnLN3a6IClAL8LoD0I0/v+HnSovVSiLRwE/D3OstAG66WsmA8cYFs9bNRlGa0ildXWn17Url38VdL5XILVHL8ts35cT+oidA05ZY8r+f+8e1GjIPfAkQGBRZBojTeqEix1e3TPJTn67Jf3ZZ+IhOOMsFcPVGdQB6IHiFBwKrjryyY9Az61sHC5UNoBaaQ2mBSaMG0JcU5BZF+CqlAHynXwZ+3fPFeq0lvRbyLI6Ajs4ooGGERwTpXiEiFItFnxM+kaLrAqSUUiHz7NvU+4/CKkAwU/NMlrcGc+FF4oJ9GdHu6Eu7bZUWjSIlJcvhOwZDf+Ikoxd7meelN+QVgT/L9/OIIBy017WDCNaQ5ybUPciY4hEV7v3FMUz3HGb4SU1i0p8R0U9G16bqRCr5FPF+bhMTG08OzqanjJJnDI+eEaGUBr7l4946YpTXeG31DyPnWelhEg8lrqWS9asGY1Qy/3UIjzIVbzWsx8J47YsjTROvSlU6jjrQd16FzKtank9RlV862nHVnfI35FU9j6f4lj1O1fq0ZtXof370V7+aTtOxr3v7Y/6p1VD/1PyU7Uv4r9H/Yb41lylelb3GOPQ/nL+G7/s9Lt7cokqF4csw5nBumWnIG84tez+qaXscRq0ZFd5YWJi/+6V2aDh+RE+G8T3/iBy+QkzfxJW+Qr5zjnMH5g4MO/CUV6/fCU1D++HcMlPhVcceC+P4Yr1L6NiqX9nlmHrJ+WuNd17rdaU1z8u81gw9XmbxVlrO4BJ6q/i/lN+5mDfrwNNeX2+Wxux47sAbdGC+u9+gqZ/e5fDn7lsnO7zDatwSswo8FsbvczE2YLqkYrfHdInu19PJg++pM+kPieUrnRF8Gw7O80ruXuSmA89q/RAmo+8B763pMafWta1H02P6iZqN85hEl3Xm6P2eURiIcFtWEaGIKPN6iQjZlzFEU2f8llofyzd17VZ++rcApXsIxU/kGiNNRtoA8QQZ6Lu7uyt/CrdpFrr5739FFmozQCDyBuBxebWW9dzkRZO0ApQVYzZoiu/c7pSWjZRCwGD68e+/tLm9kRTa3tyq/Bu/basOioB3t5GP1fW1FqnB33ctV2s5DxdYfEvy3EAshuS3UcY2s8mdgBmI7fluc4d4pwWgpVwzgHRKSUK3Iy+EytSBiTI3rP8EdlKA8e7k+lsA3h35hHWwQ4W+7Yi3VUe+ph3gcktck9diA3CmpmnUeo7zBXPHycUG3xJYdKfF9+/yv/OrJrQh11gketvJQLTzbJqEu50y/perlZbsgX25L7jFS3/mEmc/J0nX0q+kiKR6lN6EyG2BeVZH7v1bAHM4MCT2qedJwVyDI9EDuRfko4giKTxmLb1qySMjr+Sbs5936rVRHORX/UeEnHPRH8jRVsbQ+XQsTJ4PCTZ7QWXE9Vz4KuOJi+NUUXJ9cd+fyhf3j+eWJ4vxmf1/BdTcDGbKWVjL5CTvKZQU/NfXnnHXkzhSahSjmBGBZH8SYz/7HINrNZV6XXOlmh57p0rc17CtwdCftjWdtO/Vnn2ldfUeGcY9zD0xPTvA0NCOsu6rHK+Huvs5tWcT9XMXcLX12G64tt14bd4lNLSbmk/5GOuNdWgw+6tCenhw757qvz272gPRBx0IV0PXnsN6eNrLkMYaNjRV/lB3PK86p0b7OUen7Cp/HG+8rnrDcUpnzBuuh7aeD/P1+qk09O257T1W8voFRHrD++Oh18qpo2PV+dQ4lnv9gTSq7yiTcfpHws+6oKDyWh+OL8l13IS6fo7PYU6XzIcxHLeuPa9Ueb/rOOzj79qDue65A1+wA/UtrI7PLKGae6wuDnPeHoY/v4fyg05lolt+dNT1O43Oo1INOV5X/vuPNRNG/27HsP8lYP+xmKaVBjO+f3JzxLkDcwee2IFZfe7ARR0o7/W8r8/v7xe168srlf3W0Vdc2h/lFmBuFYbp08JTNGUx1p3SqbcfMqszHH388PpXJn/f3/G5y+S56VCvGzKkg+BtJxGhiNP0atGHtXlux4fvX2Ec5hZcTu7hObKniuV4/tpUY0f0PRyuHSsiPJTP1wWJMd5Cuanye+nJq/35fjEOZ/LcvErHho5V6VhyahURSumeNDjM9zIiyfMI+5YiknxUXgSYC/d1RCg1zRFF9DY6cSRFkgzi+a0A0C41DUDsLcCjIba9FQ2LCIWXBBK0vrpS+nat3Wqhje1v/eeUoRYw0zIA4e3PG21+/CNM5TB+Mrej2Byh2Pta4eNme6vGT+her8kCaAT/VQ5D//z1lw977y4AABAASURBVLXluH5S9gr/lkcEqWdFm5UM+pnQTCkpAg0oANkMvi0WS/nfVt3u7rTdbgolP91MPkG8sqHUnwEvl0t0OxwB/kVKxO3UABwvlyvGJcDvllSyhK3BaY+uiaCcoex+4JOFdpuNdqDxDX1t/aSwcyqUCpAd4j/WGSB8DYBOVPkmuwNsTvRQluEr01eyUiKs/z1m//nr8FO41C7AZKFjWwXpMgnyTqlRAihOrp2xA+T1n4HeGmDGb4qkvNcXa8+DmuxhByjeED+aJMFLjL1MqIZCKiSOTL3+vw6YyjbNciE/xe2emWe7CFuwIv+I6G09QnDLGRFl9CWzlybPh4S5emMdDgPuO/bNbzSO6Vxb1u22B8wz+Vlm8j4fDMcT9lsm84O6oY48vLwn7k+/Wco3SOWWrFg4/yC9dCAxE0eMiKUiopDnX4tcb6WaeTAZELXJS7gPz2rr8aH0pZwjr87BhNP9wOxjzwICk4xfb30mRxnDemyNypue4/gORsJlQ4ej+ZUGfE/H7Lr2WF4/jmEy46k0ZeegQ3qqz6H+0M+5uYZGrzcv/Rm6G9X7QG7dqTzNfwY98D+K/wyXQxN7qzTk388tvV/559FwVX6rOmKM9Y+E7744lc14h949sScFHGc7XD/J0YSyO1RpQvwoa5jLU+anHDuXU7LfhT/Vx9+l9rnOuQNfvwPjV/CzK7Kjaux5pSFvOLe8rj/D+Eb52O2QnltqKD/4JB1wxvRc/7+6XVDgJYTafH6hDoz39AulPqf6e3bgCVWP726vn2A+q365DniHKz1I/qTgXrOqDMd76cPZUM/zhxp7zlDI/P57yL38Nx1oBZ/CdCD9YsdH1RfhyB/bTGdgasjF5PmlGSVslmBoi2YBFHbK0vwxXRrhcT3jUCbjVymFTNof5u2nh6EDEzTu6PHAnJiAlSXd3dz0T5cCIqaU5EKXTSM79pOqGeAwG0wDhGwBSVOTwBxbZUDCqwJaAooREOSy+Glvb9WhtwSoNWjqJ1Uto3sSzUw0EoRZ36+/q/txq6sd7L9vFTcbGYB13AYQNsINlf741/+qWa/V3t2VnBbrNW5CeQ/OpUUj23ChMUbLkxbU0aRGC2RN00iAgM49S/CWaiJJgH2R7KdTprZAVkL6Qi/4PU2N4DJfgPd19EHUjppcSwtfCRAVXiySnEck/GLv0TmlpkElEb5Ts1rx3XUuvXF/1gDKmbyalCTbRCpg8RLg9YoaO3qayTGTo6CuCe0aqbtaSVeLMt+BCLd8YW8Q1D5UfIn88NXRWKYKLiYGnykSrJBB3uwaYAb+GQq/aRbyPSBkmR4XYm65e1LW8GWqfAsd2yM1edgBfLvntkn0yKP5otYycnH8QvjyCKucEewLvkssxsLcX8zbT4+GtI9vPxmJKeB17G27J8+VaGLQA2Kkfd0d8SuJnmMuEde+yhx9QQHBLveL6GkEl6JQL15XgleUycR6Q4J/8I3a1zprfR4nMqfcstceJ8RvzTqR1X1Y51XpnvtuM16uvA+okH7Fo3yi9C6YzhX4mPyc7evI/BqcotfxPnuZ6oB3vdKU/FFeub8e1XoHhekQrm1aMnN/mw584M+X36bHc6FzBz6qA5/99f0e+TnGR/X/XNz3yMsxTOfymGVzB+YOPK8Dfm2Znmc9W80d+Bod8O+y833+NfbqQZZflPEr3G+uwfSELYgIpT3pscO+TY/pvVA+9d3jkPdC96fNXZvptMarSFxLRCgiXsXf2ElEFN+OY4q4X1vXPI8PyLVDVV7vi4goqn4I01QWXKxnYnrZie+CgVym/ahWBpMyHTAqLDzPxpH2eBssZeamSMlLWV4mExfrJQN0fuL16tu1VIyzIoVSs9QCELa5vlZzhYy+XP3v/2q1Wmtz1/9pZhBEQNud0q7TFrBxs0rKEXLjtgDAGRKJOBknEhFarJYykKssiRzbJgqQeddktWEeF87tZqMlICgVwOTENiLKZrMqZ0QgzsVVLBrlkAyawpSoQaHypK+feDUZ1Fwu1+rIt1kstQPUFkodzQ3yLHN4sVrJ6ZWc4duvODJ6Bq6ZKhEbU0J1ihSKppFHBFp++8Y8KSKEgtULYC764ZgGWBMgb2qwsdR6kGMWcEihu9s7LS2HH+SAN4n9oU1ayKvUX5GnSGqapA2A6w5QvsF35sbwU7gdoHXGTvjoQ4Ui6BuLDOgpKrVuRCJV9gD98oT0bkvOO0J2aEoGTq3nRfgyoMC3YxrUtt5BRA7WDY/4b9ynKiQHTyOswWw/MFNEKC0aNctG0ZCX7o+ihr9MTR1Uc7rXkJyPgX+T9ZrlQsvVUktGzzM9oiD56OiBfZi8PpD3mt6UNbmrrCVCwyKnlEqe93bePUS//OkdGNN90WPJ/k5D4X36M4xP0KPzfTIYhnTEIUnD/OpcTz6GPk/NL3E6tr3E5rxOUGGgYmLYnzXOflkGa1QqjBOXauvxhEphWz6kwjxzGeq+xfxM6CKailkE73CZim3e24fudzxzl9wT76oEztAlZ+9BeNDRYfsxHSm8y+JUdu8S/FWDjHs5XA8DDfmPzYd27zEf5/PKMX8pd+NeXbr+pZrwjGIu7dM5vWeEnU3mDlzQgXN3XS/z78/9rPwc9i+g/r2njidj1J90JxU+RFCz8vghCZSgg366lwcqwvkyd2DuwAd24NSrc8z/wBTn0L9FB/xTqtJHFjy+8+v6I3OaY79FB+rd5vEt/P9WPudiL+pAxEfcbY5puijFX0rJmJRx3cVyqQgQGHCyqQKtlxqA0Ga9Atfs1O5aGXg1eFtAWoCvu7//1u1//1sASf+ZYiNgfkLV4Gxgu8sAwACVy9VaK5DSBGC3aBqt11faASZmfvnJ+G3gicNBgfVkUFDeH4C0DlRtRbINoB8qWmDr8fbmxoPUtoUSwOZivZb/DPTtz5+6/fFTLaAq6KeUGnWbrZL9oe84zhXMUakJpvxQoxlBnNx22gCwNqnBf2hB7kF+i6u1PGbAz7RaKS1XUoRs07qJ6G+2G1jw4FNaAUgzIKIACA3uun8dOp1rtw16qWm0IHetluRCnsg6ctwRZ8uoFPjsAUUyVcbXmjq31BP2jY8AtHY8WqVywEuBjUL2JUZxNM1CSkleGsht8e8/Q90BqGt/ZJxk+GjRv7a3h2f/VknUaWqaJakl3DXK5NGxj7LjPXnf5ANb52C/Xoq1x95H46loVD/6updHhFc9sT2eFB97vsHZEgpB4WMXEbjnrnJvsbGH8l3FXqfqeTRFoIFdRt9rj6iWs4OHsxIioYcm9XLFb+kFo/l1XuwRhy3Q97o4OlwwqMplPAjkOEc0EHlqX0My7xLK7Ms5usTHWR16d8jb/y8A8Q7rIsOa130pt5YPqz8rwyMcD4WCfuwJ9qudxfcJb4Tzth3ohNrl7LHD8bp6GiR1mFq3yqfGsXy8tk11NjVabrLdKbLcVO09r2SbOvc4Xps3QUNX5d6AUceh+vh+Qe3o/vHaIU3Fzowy2V8QmPWAYJR4qDEtPpmePqvSwzHzHvx84v2JPPKj5BdUjT3I0v0ZLB9MH8jpxwOlxxg1bh0H+sW/fQ5pIH/u9CjUfkGP+vcTnO5ZcvxKhxdszQW9k+fBwUmNNxXU8A5S53U07w0o6M85elnImvxwnPI4lJ+aD+2CRSWmb3rWfIZBHPvc+l726GuYn4f156+YH6je10PeaG471fROjfepvMNsmEQNN+SN51Xn646P7i/7eErH/L7ycV8uX9vHOer9v931XGzL3i7yF/M83tKa/pj/Jmver+rPw6ORJGo8pkfn3oQfDzpHfFLhLai7p+HnHriqR4mzd1py2AvKHP44yIG/1zs1jN4TD++fz+T7PdX3rceX+jprz/tC+dxyKk/6qCOigdXGoz/6HRHyU75mvs7uxdyfz9ufU6/7yj+1d36NmE7JX8gv7xH4PzVefL/VOubxU3bg6C2Y99unrlV/jr10fKw7L/U/af9YUOnU/X/g8zrzz9JT9HiEN9bgx6ZeQtR38Wv9Kbq8t9DcyeL9fXVPfG6a3Df49fNU9TMcp/IYyg/z0Q3P993ZxIvAo5j3eUym+bmY4z2u2Y35o3WmV0M6ea9Uf3WsW1DXzxwPryP2ZGr+mNspmyHvMXs9cn9xK+gcPeZ/mIvnj+mP5bY5R2P98bra9nxjQ35P61flSv0Bqb6e6gh+I5PqRvcj2yTBM7Zm8vwUmc9LyC8j1aPjfjPhQibPH6Nz92eflcClUqGQ7JY9y2VUZh0NRSOhzmAekRRQO8DrHEPITaGEvsB8s5KBXoN3DcBok5IKuAv4Ga6MbqyvrnR1fa0D2Kf+2N3dagdAu7z+piXyiFBeJDXfrhR/Xuuf9lb5aqmdOvlPAUshg5FbA5HEioYk2lxkCZlKIZ5RCL5WxG1S0rIAoRtt7+4K7RgX67XWxHRuq8VCgT9xBPoRoeIFftfu8ByFRC0qB+tQz+O63e60A2ilQA2P7vZGHTX6BkNNtsd1mYpJkG8jat73yc02yLsCNG7xWRqOXloutd1uoY1aAN+2kXaLUEevEoDzYr3UHfINsXb0xmlGhCJ6cvxEXcJPACTvAI8NHGdqU0Ol7FWynOSbJqmFb3lEwJEa+rDA1ouI8KDE2CyWWtLHJYCxqeGGacxntFIEOQKUu44d/Qkl/mvog5TQqaTDEeScDiv3KyV4yTkB4PeFYU/jrMW6A4TuiOH7w3VGhCW9DvKIfh3FT+AfQiPh0zUtF42irEPNXleDI8LSe0ZEKKIncxO1VwoYJob+JL4nEdSEjWRpUFYuM6VG6mf6qKPPSCWLqble9RhGGDru+UEWMWQP5ubfUxRNX8WsJ734CDyYGN7hdKRLaCqVod0l8sf0p3yYN7Q7NbfemIa6lo3X5j2kqjWUVF4de1mw65XE/CHp7BFIe+qvmvRhmb7k4cwrTRVQZR4t91jJ65dS9TU1Pt939Tblocr6MdjPYxKcY9KnO4KMTAyH0+shHQS/9WTYkTp/z4bUmB4d12Mlr59Oz7Wudo+NT8/oNSwyTkwM8zl3YO7A+KfQO62DOOdIyHvSKxyBj0pMB2fPDaIFXyR4FHOT5ybPTZ4fk7kPSa94BL4qMd1npqNRo6PqXzqOzJ+5dDR+pzzKzDzTM10+0cyRLqHH3F7iwzqP+Xl7ubOYovORpyymeKe8TOlO8TR5L1hTZw9rXEJnnbyh8JLchjrPT2XoZTh/vsdLLIeRfsX5JT14DZ1TvXsN3/bxfP+nLI/5wet3igT/mHTiCPhvRbh+4Xkqsxe6fTXzU/l9NH+qwOOcgjvkNAmp5M8K9xSsT9FYV8Ve5QiulZgWSV3X0fxfjWptl4y/Wu3yLvuzusnzZ5M+zWGcyPQwoekdDmquJOZvS3ryEVi8jB5aRzSK8HuG8SoCqNfpwCp3u53uwBk3YJTLxUrJIJyfrLXaDkDublufcMUBIJi/AjKouAJEjMVSAfiWvn+X/z3bCgoqBX2RAAAQAElEQVTvbm+1ATDd/rxV+58fyv/5qe8gnatt1gqbJbYgZwQD8AVM3Oadtrg36Hq9vipAZHZyJOZ8tj9+qGW+XK0k4i0Bgw34VdoSz4BwahoZYO2B2k6uIyLJRbrYBEgXEYoIcZHB5x1+m8Vay9UaVsjxFn/+KR/bnzfaUb9j217Cjh6Iw38+WqztyuPm7k4Gdg1cL6hxQS6RpdQ0YLVL+Sg+sHdt1gkA73S70/Ku0+KuVbrbybz1clmeEHZOTbNQigYQVFqQP/i5ih82LBwfygT1i6BjMzsAccs7gGHX29g+JYentk4tOkFOEVF41rEtQZC36nIHkbjlTcKzCt86Ter9RCQ1KSkht5qKFjYee8bedygB1soHdXvQQF7W9QI/AeCamgUg/t4uos+zqk2NCZ2qFYo+HSuSUgRrKIIRnutgUES/9txU+PSMYrHvzJogbGxHLdm1QuXJde5V22XbT1j9Vix649f2fc1sAn2iqbA8Z/itTtc8pM9W/DA3z98gvzdyO87UYUxj/u+z5v3p0xXrHRnTKMmheCT6JZau75co5CsW4eYP6SvWMOc8d+BUB4b3dp2f0p35X7sDUz/f657X8atVWPMejq9bg38Pf12PU95m3tyBuQNzB+YOzB2478Db/VS7j/Eqs5roKWePyU/ZvRf/s+f3Xn14ZpzaPo/PdDGbvWUHvDGmt4zxCr4jomArEf1oXGVIrxDi4GLot84Pwg+aGO8ydfsnfz031fW5tOKc8DGZ7w2A/VNqEWB5xmZGCimlguUZr7QoGXTcbbe6A8A1sOanajsArkBRjBsAxgawdHF93f/bvYA7t//+t3a3d/JTuj34k7W8uobWwru2jRR/XEnrhTKNcR5bgFX/WeXrb98AX1darlcAqBttbm60hZrFUn6SuDHoicH9L3FUytmlkA/ns1ytyMIrCP9cZZCzpY4MoJkilJpGu3anO/K/pbaVn3bFLsJ+TELeysfdX3+Vp4uXK/KijsVqrYgA42sBhLfkuaWOTrYKX5G59hX6gYNSA8C2wVaDsu6nGx2BDwBYA9eokXNWswbUBvjsGiAyjL2HESHrZwDFHX0yuQ6VI8vzbCw2RQGXl4ulIgKbpqemQUeKJhV+KIglJdYLwFUD2uG+wndPEvbyQZ85SSTLoLn7x0LL6yu2MVlDEf1ooFhMi5vEhkQneZPotzgSuTEcnRnnfhq6IQdF4Nq1YAu/JOxp2ykhj5Rg9XLbmYbOIqiJvcaLEnOP1jFFRM9jVD2YW+b7r7JKDvAP6zohn6LLSBKDPKmRPeFGKDwyUCW5dpNtqp8vM2YyvYRQO5xD/QNzMOnl7g/Ngu81A6dnU4To1c7q/3UcVm+PjcNoU7pD+UfPXzO/KV89737/7++CXjJeW9M05p/v08EXbwB+77T2gcdiOGdZ3gc9/npEA3g3UiF9gmPY+eH8OLVh1nV+rFFXQx/D+cP7ZSgdzqun1x+HUY7nvqMrvX7c2ePpDhzvQ3+XnNaeJXMHvlYHpu5v875WFV89W3e80tvWUn86enSkGnU4mv9eNIzbz52Z6bIMepv+fXk4v8z6Ui3nU+lSm1nvV+3AG94Jr9Kyz57fqxT5hk7m/r1hc9/c9Vvv3nv6rz/R3rxp7xjgrfv30lI+e34vre817ev96bH4pXn1+7Oyni9zB36JDvgOr/R4QREBzGn9x3VPaXTgUnmPg53SGfN5+ZVvbj2OZZetbVnptEVEKPYYnrUyeFUCa0sFyJPS5vbWfBn4DQTCYAtw2vLVebfd8fsazTEQ/POnfkDC8OqP7+WJVQNjHaCrnUWEbJ+WC2X/7elotPnrH7UAxa1BtAaQEp9tC6i62WgHYGogM+2yls2SHEL55lYBINjwzlR8eCTh9ueNlELOzQVk8mkSaCSj/yS0AUTL/W8X+/HmHfzbdqOWuA1g6/X//A8g7kZyDt4sdSqApiSDs/73ig1Sdtjt7m7lOAX0vroCDL1mGaW2CHKkhlI3wK5rEUcFlxv8R4QMuhpIdF6JPHf0yBQRJSfn1VEX5WHtM6RIJY71I0IBKNr5psLeOKPXDt3utugih99RX0Ynk3eIg63yvIPfkV+ml3Ape+HhnojtfxM47IP9yHYMpdSo1LS3s0EiF8douSdck9BTbqlj1xN8981k/SFFRKnJf+a5t5U6+t86JjkovAZkxci5Wi8jr1TXiLHriNepyGwLtdtWYrT8QPSgzm1f54+N1jVZL+OzzMnfa1MEycInIGl3YN8mB2PkfjLfek8lxzJFhCIg9iSC+4xY5j/V38X65aYi/1PjlKOq63ugkJXwUeaMQ3mdlxG9GBHLVz+J4dcUmZSMjvxXZh2PhFOLqjg9Tln098CU/l57lF/V3EufOOBM52jKXY04Hqd0H+ONfQzX2JbUuHAva5Kqzolx6K7OUS0nbsvIxf9jzDlC5Rc6XXill5ZV/Zwan+O/blQd7aPOPXpd6VRc86uObaYIudUm7ysE5qPytudUXkPe20afvU91YNj/4XxKd5o3tKrzac2ZO3fgvTtQ78g6On6de/R6plfpgNs5IH6q3LvdL6r4XvDSmR1XmvJVI47HKd1HeHsX5eM58zo+/OA89INiURiPQ51z8ym7Ie+c7ReTlV9E2MtT4xcrZ0537sCv1IH6fndqfKzWWT53YKoDw59mdT6l9+68mkwdxwlUfh3H8o9e17zq+NH5fMH4h48i5O42Mhx9mvP6acTnG43pQg9O4BRNuXhmmClXn5I37sWnTPJhUsYohhQRirinhxbP50SM/QbOhsSynE9rZme8DNypmD7z4h6kFKX2Uy4CQSWmRTciZBwughGynyFZr1ApKYAY9lSY05cMJuiaIiqOBG4GntSBE7ZQgDVax5SWy5VSSmoBew1YCv8RoQRwGoCQftLVTwevrq91Dflp1w1ArYFWXV3LR8b57u5OW8Be2QHN9J8mXvrfuAUQbq7XWqxW2gBexnrJHOLdKN9ttbi+kp/q7QBeA8C1JXkRv8F2B+9uc6dmfQWt5T/7bLA1yGOBrkFVcTi+yPvqj29afb/W8tuVGuy1WqqDj4o6cvSYaYB5tESehw0RRDCDFuu1trc3hXaA4/43khfEku0tXyG/A0zmrdN9M3BsPx2gpp+iDXwJvVguwUl7gHL1/btWf/wBO9HrRga/MyBrC1C+o+9baszchDY12S/KnpbBH1JbA630j7DK9NfC1DSKxUKJnJvlij0kL/K0fopUntDuyCu7p+anJP8p6912o+y1QssVduRR1iEZlAfBlg/fLH5ieLFYakk9ztN5cBeKEqEk37ygoVafpNQkpYTj6Knx/YCvqhwBn1yS+YsGn6x9YhOQ921HfqYGXwb5twDq2w33zl4/s6fOv/pUJKZRfAU+WPQncYou/TvoRwhFNfTB5HlEMITKwZxFmfrCS0o9iRGymhvujdHLjo46Wva4417I3rOnuCPPTH1PMXm+rt+N9ta1fo97lu+Pezow320yyO4oplMc0pHwVRfOoNJDx7z1qdJD6SWcYRXn5qd81dw8ntJ5Kf9cXlV2PkbV8vhA00zTA8G7MD4giIsd03PTGPs5tX6m//J+OLQd32en4g35Q/up+VD31HzKbub9+h3w/Vbp6dVWS49Pt54t5g68cQcefX994/i/ifvhT5UHJVfhA8FzGdXhcDzly+9MlU7pPM4fRhrOT1kOdTzvP+Of0j7Hd+57uR09uJ/3si87lKLI/rERlfl8xQ6M+/2KriddjeN5Pam4Z1o+pD17Hi7swLB3nl9oNlKz5SU0MpuXL+zAuOcvdPfA/B39l+/+HiRQGcNEKu8TjMO0PB+nZN6QxvKPXg9z8/yj8/my8YfNY+7vIp9eC4by9+xjMv/p3p5s4TCmJxt+XgOXM6TPm+nbZRYBujLAMYxpmB5GHHbK84caT/n9hLDqwIVMU57O8YxvLcC0jEttNpv+IcqRgTMck7G5Qn5Yc1DzyHS/HFt7vRcNhjzCjVJqijQiFNFTYewvySCnjQy0GXzKJGKQtQU4bHcbBcBieRoSoNHJppRkMHhFwe0//5RiG+Y7QLklIF5mtCz7l7oQACwXft/jqtVdp/TfW+WbjbRaaHu9UP62lL6tdNdIP+9+arPgBrheasf7Snxbaw24KZpqv00kBeuf//63QDBlUNn5ZIr2E8PdtlX+eSfhv7lrtQR/XUajv//v/1Wi+M3Pn4CynWzjDbOPHWComoZpFh1SB7DYNAstAHoXgIJBvTd//13qzAB01lkCQNMmBT0Rth4jXKG0c9+gjpxta32ci7uL2K0CH2v8NikpYeM/25yapvg3qG6As9jgo8F/KLDNJefEZibsWnq8xb+wz+h1d3f43uEPn4ulRCmOWXrCTR2RhFAt4OIOaogXEWoNKgM2RgpFhHbciH46WfDE0aSkJjXMZHdl7CeBuwSFfCRsU+rnXh8Ifpl7NLHoiOFeMFV2brZzM+kLSaj2w3KZXyaS63ZdEaEl95v3rwNEL7TrJHzJPvb64p5Q1IWU8dUhb7HZ0TPHFr4OGq7ZtGdEzcvroH/CmXleP+8npi1PkvOLIAYaqVkoSkwWTzgzNWfqfILJG6m6jkpvFOKMW0c+I/5wUXlr5DXq8WOT+eydOtMd+uf3gzMas2juwBt1YHb7uTvg97VKJzK94P3DHk5Yz+y5Ax/XgTf4/PlxxcyRJztwwfvTpN17MV+U3/zO+l7bNMeZOzB3YO7Ap+vAi35+XFDNR/qvsT1ekOqHqjhH04cm8Yzgztn0DNOXm3xxD3Pfvs4Geq9MnzTjiFDEPRl/GNJz0q72tq3zOpr3mmS/C3A240sZ/ORZvl3/3jAi9jNpEhOrUvY0IilST5X9ktH55z3+ExFKe+zOccQREeB5ScMjBQYGnAyqNQYPAdJuf/xURPQObm90Beiq21utr67kp2ENGosjIrhy0rjypDBAJIYSPgxkdvgWoFmsFipf1rOO65ViwRqwNjatgv+EH/u+AlhdAY7e+olYG8B3QeX7DsC7INTNf/4jj1vyaQETE2BgAqw1oJfVqblaKZnWS6U18+srXV1dawmtvn1Ttp8s+SnmJXYrYu5ubhRsBO4d1QOU5dgRoet//UsRUdYd4GsBd1kbKN38+CGEst8FdS3WazUArP4/AXboFlDVYC2go/tRfBIrrVbkelXihUKL5Uprcl2ulgWI3WFj+9Z2u5b+kXSTFM1CmX5HBDxNH/QZpSKzmnwhZkSU3AyEZnQ6/Hhs8OkngxfOabGUAeYCBJMdXVAfKGvJ/kdqWBM7kuw34VeXHsS0quN7jMCPJ3vqqLPd7uTRrNQk+rIA8F2oScSTlAY2adHI1CzJKciSFrX4yADbqMIoVzlPcUSEFtgs6XEEBvAmT8ugWnvudmoh50XLMLGtiSn3Otf70wpDupecnWVsIoJU46zeOWF4T4oCjWDv+gacmhfFM5cpuzPqB5HzH9NB+OaTYeS3+teX3wAAEABJREFUDfa8/gzzq/PXz3MqN/OGkWp0j0P+eG67KRrrjddTNlO8sd39eqh9z/1dZ8NuPHX+Vj0b53Euzlh3uD5n9xxZ79vv36bT74PP8T3bfO4O+P1sTE/NOItPewd6cP8cfrY+1e+sP3fgpR0Y3ttDX5nFmGDN5xfvwHBPv3gpJf1T928Rzpe5Ay/owPC14vkLXF1k6hhjushwoDS2H64HavP0RAeG/RrPT5h8MHuc5an1qTRP6Y/5p+w/E3+c83D9mfK8NJfhT7c6v9T2o/WGvff8o/O5JL7zfIwu8fMUncfiVflTfL6Xbr0nPb5XzF8uzjsV5D0yvVO4TxMm4n2r7sBwjNMZv2vAnC5phG1MtjNOZ5uUkiICSsBvnVmPUoT1ezqnHME3UmBE53Qsi7Belh9ybMHBtrttedDTspQacrP8PjewXwA/gFQFX3NttuXPE5O9UtMUMmaX26zNj5sCmm4NlhLEDv0ngjsA1bubW0UKKAHBZplXnlBFKSlp9/NG3XajjE5nQBNCWaLxd3/9Vw3BbwFSTbu7jb4BzDaW/Q24uuuKnXUDgPVqDQhNbguodd4kuPnnH23x7wIJqVtyvNn7k+MDCu7IcfvPT7mHmMiAawdAa7+L9VoG4DIC/xngrmsVALKZ0fMOsNl+I0KJTU4NvWHM5FjyKH/6Wn09/5AzfgqgCjjdpNSDl9jaP1oiWCE/kZxC8p/e7lwL/oJeRERRc6yGWGElczKXMg9ZJo5IiWt/RmBHbMcxBWDnAlC3SOlBSo0ikhI2EUFejZpo5P8JwDdxx/47t9x28KTO+0QPxBeerW8k9oapl3Lf2GyVtYiriYNcCtcj1OIvsYclN+JbFtHbmmc3mQ3quKcy+jLDRI7aH43t6VNZFh1m+HAfIoVSk/qc6JV9dNSiSJQFQ/tjb5eJs+f0Q/S5CP3Al8mN8NPsntu3RyFz3aRa2qC0kG00dVjJNCXb8zLyvM8pwvkPct3rXDpE1BrwEacIb4jk/7NikpDbje1JR4Vg2HehwkBpMB78wP6os9S0D17nddyzLx+o91Hl6tzjUNm2e/K+Qt7fzH1bqK4vGIdenzZ3TkMaWju34fqx+dCP54/pI7ca9fHC4/XIYnJe9SZGpzgm1MqJuzL64vk5ss4npnJf0JtT43Hqw0KrZMibmle9txprzIF/vxcMlvfTqjsc76XHs/Hmj9bVxbHR/crvXSZVxfF4r/q82SgfjdeXeT2170P+qddQ0aG+fIYuy+JX0fIeHNdSesTW8yNW5fNKp76dqMFmTvdGrz+YdJTPncWgaFXtwbifMszn79WBh9X6vpsmbi3fTifpoa9zHMc4Jx/eq+f0fiPZsCVTcz6TlQ/x4/Hcxg11z+ldIiu+2I8ykmAdi63frCohK7zRiOnZs/obj9XXhLF/bPbE/Ub48jZ4GPfxeYfknVSTvRvHOqwJ5rlje7RPf1YwIZrPuQO/Vwd4Lf3qBZfXOXWeGl9UP35fZP8KxqfqeoTffy59+Nmz8h97X616p8aD/SuU+CYu+NHypm/7+C+/kr1J8jh9a/+EeJXTTTaVZtSk60iEOh2PiN7l9Ev4EhonQ74ny0J2KNefNc7R2O+Fa8c+Rxe60clfDGrOFzuaUhw2IvgqO4gHuTkk33/GE3xdeOxtiz3f/bJvmV+sj8nvaYQpMs9PEJ8fkciuHpA4sEcFRxNzWPXMtU+nxqr4zNH+X0KPhq11PqZY9Z46Pub3EflTaz/lrvqpcn8P7p9R5R7kBggoGVtwfShFBFcpIiDuNYV0RDpz3OtGhCLu6YyRjDtZbpzKY0R4eEBmpNTLEpiayfUF2I0pl9fEvhCUe00mw9NMyH1AXfeEHa9NQQHwUkn7I3OfR2B4WPM9FcYZ2rMUETIumVJSk1JZW2adjP2QkjfAhd8C0mbAstVioVUBDf3yJBliBcUur9daXa3LU6DNeiW8arnsdf3kqjiaplEN+v1//kctgGILOLpYrBQkkprUv6DRFYl4EZGUCHO9uta39bWuAH/b242CXw7RRgUhtmKICEWEFqlhRApPV1daAuAm/IT92g66Bii+wl++ucPnlRarK3L/pvB/++aKuTjcEO3nwn9JTf0R+CUJ0qUfFiAX/ShS1t5AA6iOb174Ql6L9Zr6N15JtjFZf0/mLSS1d1vd5p12i1De7gR0L/uICJD7ttyUTbMo8xaQu9tstKDvqWkkdGpfylxY4l/14ENoB7DctTvy728Ui4KaIkLBmAF4M0BoYo2SxZQXUFJIhcSxWCzVkEfhOgY1qkiDHLWnzFgEOhzocpal+9wCuvtPhst7WrgibG8TEdS21GK1VAR+Aa3buzvtbm/kHCPIiFxlhyav7cNzj6zRKLZcUMMvPCYso5DVTJH264Gt9SwbU8KHSdFIkSSFBAXz1Cz7faPXeuZhP0NT92m4vmhOHRHO6yJtlKx7jlCZPM/ZVNmk4ZsypyJXXh0vT6BaeLzcqte0zZikytGHHzUTj2+TjD2/hM5l9Ry/5/x9XRnvbX7z/3QFDHfouckNfTycB68m03O9v9wucHEJoXbmvMSDdc64mEWHDrhTlQ5MJqEon/eizMW9I9Zl9LyQDsdAa5J3kPPyq/OD4jz5DTtQ74KXjJe0bej/Ev1Zp3Zg2LmnzKv9cAypvGMM/QzlT58/1ZP1/TtIJa+no1pyjqasDvq8R5b3zToeVT1l+Rjv4HmvOFzX+V40D3MHXqUD/JCW6bnO6n05HJ/jq9o/x/YSm+p/PF5i+xV0al1fIdc5x3EH3nr3PoP/t8yh+n76GPzUviexekj68CPI4BJCbT6f1AF3tf+cGErsfk86zAOeDqSzRyBNA/LaBOvoNG9IR8J5MdGB2q0JUWFV+XPH4uSTXYa1ABrJD3O24D0HnOeQ71BzPD8oDSZjHa8H4olpSqEAywFCOUjLk73Gzs7gOrarZEPPPdqXR1NwqeTahoSIs0ofH8/hQo5ZyXoGsf0UMAEUEZBfu14dU8oGfQEr/e/+GgBzgltAum1utQEc/Pv2p3S90jaytqDMP29+sl8grIGjZiE3yjYt4GUDeOwnPDuaRkz56csC9tHZiCgfxTt8+s82591WDUDuIpFY2yqw7bgBxEY0KTEkXX3/Qwng0foRBIRcHJFBDTvsk4St1wtA0Q1gYYffBb6E77ubGxlwtO/bf/6RZcvVSiDXogibaYtNAEz7ieUdddufAWUZNKWOZF8iNtoldurnIpcOMLIBiHV+JCMxX65WuvMTw8hcf7Ghfvc2Uip1HjYGUH0BrW53an5uFADrBoLtu/QSfcLiF7t9PMcsPomloAzyjEC+XErUUWToyoRxon8MLBMlGwTOYqHAvqVX4gjbR4gTh10/slsRgZSTWpy/qcSnL3CPTu9r5v44YtqeGoK87NQ1dfQiQ/aV8Us2cp8iQhm/VWY/nif6X+y4Tzvuj8KzT/SFn2wfjNY32X+fY6eEXrLesBavoYh9bXXE2HnYJ9P7M5JUSRyeq7d1Lh39z7A7125iftAvumacpojeV0qAy6hFhCLuCdYTT2djeqLZK6n3kUPiiyP1i1fy/AQ3Z+JaVGnaY5XWcVrrRdzq2uOLHL3A2LFNL3DxoabO3fShSbx9cL/HmN4+0qUR3PQhXWr3OnqZN5VKvMng1LkwHE6vTQfGPPntOsDPH+3pwa0Ag8+y9/cO66n+mG2aks28uQOlA77HymS+jDvg145pzL90bVvTpfpjPduaxvxPv3bSQ/r0CT89Qf9u8HSrT2IxpzF3YO7A3IG5A3MHvl4HXvrJ4qX2h45VRwfG55jUtIbj58js9bIov/6+2F3t0IsdzQ5+4Q74u0tTRCgCjAesxmsWKqT+aFJSj9X06/4a/fCG1w7MyZRSyNSCM4nDeEwEOcFnefK07ZDsw8q29zimbohX8XtQRF9jBjsyOWa1yfteeezATSNCEbWHxvK6ohrkWSb7S0QopSQ/BazBMdSL6H2lCBymnloHUWj97ZtWpusr/fG//yuh438rd8lawVIqf2Y5A5guFg0gcKvUJBl1NuC6226kNuvqzz/RxIBCmCicFGDzbnOnuForAX7eAsDe+M8z//ghg315s0F2JYO527tbGbQ1uQn+0i7TKDnfCKXlApYbkRUp8dUwS3EQsgJ52bGhNXETNSkQFur10cYoa319rRU6BoI3ALjt3UYNYC5CTLApitKOfFtydI0N4CRCZUBoP5nbUZfzXl9dYeacAnGQSpb/Td8F/oLc5ZuMMehRt22lqyU1L9VttmpYBrF29LYBFGwAcDvmsBT8l1LyVO69+b6hYLPe0asdPehUAFf8F1AypIhykY8Izz3rqaM32T3F0j1U2B4dP5bNT4riC9WOGkXsRD4BKegfth0voNSk8uRuQz8SceXDMuo0aNuSf7k3uL/85b3FpmwdQF3btx65lyKiANWWm5/3L5jFeqXG+20B1O52arHJxGdJ9r5CxG/tF+L1JRPc/sR3P5m+BrZjSXbOkNwjqCVuR1247/s6Noh+f8bswxofxdeB0U8i6Hk/feY1Y7enl7rC0+PnPpb60fvqP5Wto9hHi8ddvoKGI1Yauuuz3HOqgsc9ixcss6pVR1ivfDpkpee7rvmdG095H9qc0pn5cwfGHRjeN3U+1nm7dXl/2b/XiJ9LBzqErDl5PDC/5MQVXEJfsrhXSfpcd4YBgh9HsWeMbOo9tJdODbY0Tclm3u/eAd8Zld6zFx8R8z3re71YX6tTg/en+t7kAl6vHU/0NMin/tw9jE90daTuoiodCebF3IFP1oGJ18CnynB+HX2q7fgiyUzd1VO8l5bzO92dtX8v7dnQ/jX799L8juxrYh6HCT9xbnPTE83eRL3WV0aS8vfGpjcJ9uZOXUVHlIfEt+v8TtxB1kHlyaftOvXfv+gNDzaBLN8wwAtdf/b8XljeO5j7TjLJ2MeQSuzaX4+F8W6XAMMxjmV6TlDbmca2qWl6nGwJ3hcN4tgTwyOnczJVNc9NXmdjSp5MUIRj3AsiQhFxYCStFrrbbZQB8TKolgHQDMCZASMzAJtBSQOem5sb/fff/1ZSKK6/6duf/1OAuoiQ7fy7YcJts1zJYLG2O23+/lstIK4BwI19oouKEg34gcwA5vX3b7r6di0DfJY5/t3f/6ijqAV6CVAxMzcAaYDafBkIJN8AMLSPdLUq/0yRAVwRo4CC1BI4jIgC2nYAiTv8RgO31AXAi/9tu5MYnaNH35CrP/6Q8J+xIZG+PheIv5QamRYFBA05XgE38ZmahdZ7W4wUKclHRK9nEPiWPjast+1Wxb/zZB34dX32ZZ8JW9fakl/r+tFL1Gt/llk/w4vAN7oCvLReVqiD5bntnb//rWZ/gR4RVJFxgQJzQQYzixxfEm/sxCqj5w35u9dWJ0YG/Cw5uy9ee8SbbFvJayjjO5GToymSUkpqeAF4DPiOHfBQlXPIJS6riP2ajAF3cyUA6NlK5+AAABAASURBVEw869rWOUeE7CsiMJSyB+Ye3QP7d7xMbh1U8iya6LI2v/A8x/dehLArORhgdjxTryc1kZQUioiinhgrFYbrGFJh7i/wnXfNJRI+sO8AmEsue7VnD0G3TWIsNPBUWMRzc0wD0eTUOicJC1z1HwJw7Jh7MghcCJWjE7WSUh2PhO+0IOdSEuFqGh5Z7k+vpmgvlvR5ZlN5Vl7NkoK1pyryeLQRhVENPs/otM7R58n0N8rk1Ia8Uwt4j+nfW/jZwD3cZ9NfedMmifEc1tG5fy2U18SR4PMthqlOzT9fxu+c0Xivx+uJdLh/ys8s7p368/xw3/AZwOx7ounlh8WJccL9zPrVO8C9UN47PH50rc7hHL1zfhe8/KYy8ufeQnzO9+8qByqvR97nGYv8xHjw+cz4B/vPMDm8P/F7mH//KuTCPiC5cmsRu+Z0GD8glznk3IG5A3MHPkEHXiuFw9vp1FssvMfivNT+Mf+z/Hkd8NaN6Xme3sbqKDd+xntdInkypMIcXaxvgv2YKirH59DA82Ppp1gdft0jm5qix0qwD+fnfv3VjB8bD+WcmLDZh9930l6n+qyfUb3ei148DOLxvfgh9IBdeC+O81wHw0Qe8eG2nKJHTH8JMbWX1wgbFlD9vc7ziOBrFn638zX4BuZATJDJ+nrkqP5HIy6PDMe/O0aEIu4pgcGYOn7/NHlu8tx05OwlC/LU4Q0mXuLpYJvBk7zI/G5sDMmU4eWyBsMC0+ogr3Ph+zVri3tKAjxdAmkJcG95fa0lgGymGU7R5D+jfPfzRqvVlb6trxT8t/nrL4DdOzXrtRQAYilhvlN3t5V+3Kn7eatM4OUf39VcX6m5WmMV6Ir7oMOEuaRMooGP29tbVpzYGDxeob++utLd5g6/WzXLJTZJQSw/lVtA4rs75bYv8u+//oMx/rgGG6rAP74N/i3Way3WayTI4d1uN+pubhX8B0fX376VdVHwJbjQrNQ0JT9Wsp+IxNS7yMDp3EW+flJ3Qb7ZMaGWWto7YgDqJWwi7FCKCNmPa0urFfNGMAsoujXYjq+O3P0noLtFUl41ijU7AwBrILxZNPJhH97Udkdf8NMAuBsEb6lrAVgufNivM43Yv9BIwUByahYAm6126Dp32GDeC/lR8ZR6/+JLh9ztZP87atn9/CmhGA05SfK+FgDT+dJPWBJxNHF08LpFqKN1wV6Fn3bm3pKCvWuFN7muxjVSy44+7DYbLVgn7qlEzZaZUC5nBMkgW337rqDWXPwVESV12gEUN9hFoAe75NpPWfVn2bt+enSNuFdMzJuUyv403AuKRgoXMiI97Yigdvq2A9jfbXm9MI+4j/s0b6e0vftjmWOMaaxT12O9qXXVPTU6B9O9fOzlXvK+M2dVaTpylXqc1vj83HG3vR5k7aV/Qg9Yn2VaUiOZx0ZU3vuc47kDvm8qef3OlOX//NOjBh6/Tsdr603dTebP9Lt1gJ/AfALRgPJgbn6wDonredJ8/DYdmLofPqr4qVymeO+b3ziDp0Qf23r9FHvr2mZI5n09yqQ8JljzOXdg7sBv3oHhu5vnv3k7nly+ezakJzt4FYNhBufmp4KdsxnKTtm/FX8Y2/OXxrGPMb3U5wvtLzMfJn2ZRdEamnlemG9xsXPTyLdZQxqJ75cXKd2r19nQzPPK/3TjMDnmGRrm6OUlNLT5enNXyHfdqjRVgT+nTvGfwxvH8/o5fp5ucwoPOPbkfMZ0rDFejbW9Huv8qmvXOkWn6325dvVwOkYv6YxdQf3qsmsHzmS6THtKK3p8Cpy1hS675/iOEywyQ/YY4Qo9kyL6eQY/0v6I6HleRvTziH40b4rS3//5S9rsIAC5JslPoe4A0Vp42U+1KnQNGNsCuPK9q9bfv2tlYBfgVOiJAAbcluuV8hKQ7I8rpT++KeFO/9zITwL7zxVbp6PwHcBlKACUVyUfy67x2W0BHQHEDGYGQGaH70WzUGoauci8bwKLAlg2Kcm+nO8S/QS5sX5asyHfLfk28OxP6HZs+PJ//6Xr1Zq4+zcucg90UgGIs7Y/fqhzHGKLXvhr5kyDTQkfGCrjx7625OofDEUfnUgh2zSA6LgVLNn3HXnYLrh0MFNqyp9rTvjrAIkjQgtqtHxBX9b0bbFp1WyAT2+3yoDq/q49YWdyLhHcTACqmX5mgERcKyKVvWvZs1AoodNg45gRcCAn5crtw/2NCPkIbLPr9kKhYO1YqUmKwuOSkhLAbK3ZfY+UEHBSF9cHp6XLnbTEyKD2dtXIPRKx3MNiTw4dOdvYQG/Dfnie8Wm+yWuh59E5+T4EycZNVqQwu1BEoBaFb4Z9mDpevHVdRvduz/P6FNk2s98iF5Fz0fM4pMK88BKpKEaEEr1rUpJjaH94Pqa96OsNQcomhs92Oq1Kny23d88nE9HEMJ9zB75CB+pr1+P75vsLRfNr3vQLlXRUimszHTHnxdyBuQPv2gG/Bk3PDOrffcrn/afaO6bpqXaz/tyBuQNzB+YOzB2YO/D8Dvhnr+n5Hr6upeuu9NwqXmp/Lu4lvs/pVJnHc3HOyWxrOqfzUbKTeX1UQr9rXH/DY3qb+sfftXv99Ehvl9/Tc3lfi4v6VbATXlBgHoAzRjQL5hERLON0wpg86/e+0x57CXE7MB0TCagDBzIlcCST5ybPTTbyOoP5mDw3mW+yzpAsq9QaR7TSgIz7RNzXnd0f5BFJAWXisKRHfri1Zczk2DGa8n4EG0Spo46MfUQoIuD0Z0SUdcT92Eu40lf/Tl0pff8//1LTLCUagHv5qUQ/SZqapvR/uVopXX/DUsVpd3ur9uZWt//9b0nGShlbA4r5ZqP846duAVJ3ahXfrqSrtQyCJkDZZn2lFeSnPJfLpQzaem7qKJzcSowff/1Vio4IuWGdATsK7QBMM0Xbbrley7RerQmxlp9WXeL77vZOzjEiFGkPsGGzWK+lDfnZD4E6j2xQd7ehnhvisgFNUo4eQLQtBcIPlQNfHv00c0PuK/z5yd2IXr4BEHYdmRjp6loNgPhuD/7iRCZvFhPxKpCtIkIddcNQRMgx/ae4d8p0L5cnZzvmUqjFfwt47k2PSDKgHuQRxEmMifzMd39CUtMstAMczvhfMIdFOVmeL5crFRvAVsdUiUFTrKSQolFAKS3kWg2id5s71LLc+wYgWOSQFvSMvZePoBZeTC175aWp4+Knf1t6nXed/ARwkxrusZ0iiKPQbrNV4MP1dXsg2DV6z803kTieOEnRALf/JHmLneMromQv3GXiM3haCIujM8LSnlX8Ms3kJvi2ddyyhu8zIhQpSeTMRKKX5r+EUoQKVZ8S4Ykh3L+Cf9y8wkmjS1fPjdNhvBuVpjXeg3s675pbP0qhz36cquWxvKfsHrOZ5b9eB6bug+fy3qI7T8lF5fXq1+yQNB+/cAdO3R+PlTxl95jNI/JZ/Bt3YL6fnrr59T36qXZVv9p7rLz3GKd2eor3OrkMPb+Ox9nL3IG5A3MH5g481gH/ZDE9pjfL5w5c1gHfTWO6zHJaa/jp4NR82nKae5QbDr2e1pzmWr9QDoVpWu3LcoPMKzH9jU9uDnXU75HhQ07vhL8b91gTcD5jqrLnjRFD/2d8PBDZrtID4eEb9IeS85xxdafW5728vXSIlYyjDXMey15j7dimJ/sy3lONhvPKe8bYgTsNzTpwSvFNpd1nsEftj4ikGNCeXYYM9mMqCy7WS2BEpqZZwDk+d2CB5ifwqUwgkzXqGBGKCLMKmR+Ozcpcr01p8/NGHUBhWi0LMLVaLJRQMiDX4CC1WXf/+Y/RqUIdBTWAwqvFUhlQ7/a/f8tIdwKIXMIzKNk0jRbfvqslSaG/XK0KyJoBR8urovjfYQ8QyJ2yBMQNAclQiCjoG7YGyW4Akou+m0OTnXBtaOcnhgEBDQgatN7tn4YlZSXA2YQfLRZEklrA02BusFf4IZQC8LIrgGNWU57aTWqofLVaqcNvJnC2Ygpl4otRrDNxd9sNb41Z/nPOBstFUD8lvQDkDuvRzwy43KSktZ+UZkyRJIOj9CNT5xYQPZFTahaYBzGICF8hmXbYR7Aw4dM2HbxM/lvHx0/rfooDnR03HdpqFg0MTnx5jWMJue125NWhl037fsmV5FYiR+sVUj1CZZ3wGeTPvooD1xIi4XdImT6ZCk9iCAW5m1LDXOp5klLTKFNDBBm4L2IC36frFP2PRFwYO/YvWweVOPhLch50jZGdcv7Y+MSknAnnlSIwLlwpmqSIfp3ppzjMax2DOQ4lYnfIHKOsyVUKp9WT5xockSST9ofnpv3yMJhnoleBu8BPkHtE4DdLjsMQ5kMHu/eehJM4RSSDSHwAPBAsFd5+Uud1NPsZlNmAc3TaZQ08GPFV9rIketry80kGNYxzH4uO1iwONQ+qGu5bwDcxTJ7cp7qEJo1n5ufoAPdBuW9eMg4qGd4/5T3KN9AUDWzOTi/JCwdVrcRk7bPyjkZyqWvrDPXL+gtcav6nxn0JQW3naK/2cAhYJobPf46bcJ/x8GeD6nudx3K/d+Jbij1pcAwKL64H64HWPH37Dgz37znzt8/wPoLKPVVumAPzsZwPil908lh95fMzn5OPXnt+/VWqdde2jcb6MbOqnRqr3niUY5tqvDoe9uqUx/P84Y+4qfl56ydI/dZTiqo2hcFiOLI8ddZ6T42n7C7ll/0il6kmmHepn0+ql/ls+xL6pGVdnNZLar/EtiZSdcfryn+7kW8IeG3kE1TzOTXmF94f+UTce37HW+djNFED73l+7733M6FD7FN1fRX+r17fm+8D98nhZ+Rz5s9NkB8Z/GqiF8V+Tr5PtXlufW9tR//e48er30PKHvm9YkhTn5+cUKVaf11PjlXpDcfy+QT/p0ZEl57+GFbKtgH+vK5k1tchbp7y4ntsfKwi/0wZ/2wyT/zM6umkB/pXejl1Xwxyu7/l7HccizXfh/sePaLBz+ST8Y8E030Ivoc3Sffyms+Q18/1yHHvQ/bn7/NNno9p2JOxrK5tCx3aKPo9JATOVXt9z03jtXmnCSc6f0SEIu6pakdEnSJPSuAlpoikMIFpyCTrQQ5lYh2un69mgJ74eib2JMYBSWhKfm8K7Cp5XQiRz6nPB0W+/zkQgf8B2Saiz9HzlEImYz0mTRyW28bkucm6jh1h7K6T16KulBK4p4tTeY1IwQTS9BHxUJa5vyNCLXid5yZbe4xInspxvM7eXDgdrxMT03JWvhee+/Uj+uh1Zxvm7mm6apbqvi2ln3fKm50MiraAnFamHmVkq+srBTU14ITAlRLJaX+skS33AG5HLZvbWy3hCQehkJ+CbZZLNX98V8AnriJCjQHnxVKL9RrAdVN4Cf6+a2rgXwGoiqMDmFsC0i79ZC2x2ruNErLN3Z0MRht4JZxse4WOAAxvkflJYBdvvudb+G7E4tu1UtPITbTsFoA7aEoEmxkEhErtHll2vpmQMy3nYk3ONNyuPtxVAAAQAElEQVTxW0YDlC3grABVd4yeO46BvQyY3N7eFRB6Sc7FQQot8bFDVtZcnKfJ+aRISuQSHrmhzFssV9hcAaxf9+NqLffVf5p756dz8WE7Uka9UyYvvCgJDrkv2IMlPvzkb1C74DteR77aH2yvNjRywytzw93RYrpz7eSSVgDjpX/4xl/mJu3N2FHWngf5GhBv6YPvI/NwV/bFe9gAeAtd67UG3/fz1JCp68Sg6JGr9zUDVEeEUmrkI6Of0IsgMTNMhPfge9b+q8gaQ3LcqufYjuN1T6FoFlpU8LxnlisSxuipxNrPVUfJLyjnKnriOcqXneyRqNF/Bj3Ts5QWeA0FfuzA9Vby+nNRkM49BS8Yr2AeTq+HdBB8wKTm8QGhP1nI2onh+MlSnNP5xB0Y3jeXzF+nlBpJvEPek8pRZf0YaFRSmfvak77EEWR5CaE2n3Sg9orpBWfV9mh1j5W8nmnuwCUd8IfBSpfo/5o69ZXj8VSFll1Cb2V/yu8T+e+k7k4lYlXymuWHnY7/GH1YcnPgX6ADp+6uX6C0i0oY139sNJQeS95+NYxd528f9fIINadLx1OeT9mf0v8s/Km8H89tyuo1eI9HPtZ4LOaxdr+asuklT79O+ZriXeK52l2iO9Z5ie3Y16n1qRiV7/GUrflRfpMOpg8p9rLxKPh6wyPwfQmh9ug59GPl4brOzf8a5Izr58dTo3WeU43txjTtJ9j/MQneadLkce9Dk9Y6ewTS8xThHp3XkSzXicOyyyjwMybB+zjSCw8wM34N3m1btTtjQ3YXXKYpqPU0CekxFRxMesDP4FIdpNERrIckMKOKodQxpZDJa73gOLYPcCCpBas0DqWSsTiOsmF9fHbGgGDZl4np4YwI0s+K8P0pxWC8n4ciQguwVD8RHBHyEVHHVOQCiAvq7rlo0BecK2US3gEC7gCgIiXrqfn2HYeNAkQ3//VT239+At6udLPIugMcdKVO1n/eVyvAY5DD3X/+UawXWv35h2Q/ga8gEGeHbwF2tj9+KgMipqaRn4Y1eNluAX/R91O4Bvec1O3NT6xCfSNVjhZg2foCHLSe/73ehQFFYuxubrUGXN0AtBZlLt++f5efsHWDU9PIwGfTJNyTLKBbuBk0KQH8XaErwD/rtvQjKWgXrWBzMkBlBEG6rF6OPevFaqUVMZ3DAv9L8pL55NRApCA5BnquzYD27u5W1nEumZ5nA33oZDbDRHLyjZ0iUeZKkZwJeViXnBGqA9jO7U47+iYOA9C2XQLuZmedYfLCMC/bP2vX4H5vNxtlfBU1ZJm4EaESJ0INuottp8Wm0+qule62SrywbZ8B3a2PiXx43rKvXZvpC0SfzC/1pUYZ/xF73wialMh5WyhRc1P2IqOXMbFeKMGTDweh956652m5KLKUklmF3Cfcl7kvEeyZbbIUOj4y/jr2VegUQhzkwCCPO+5J35cRgTjEhaZ3KvHgwdC5o6V274PJegUEpn6ZgpxNng/JvD1FaghJXPLP6BR7HHXsucm8TA1DQvxGZ8avieG5J2Dwc01nuws74C0yXaj+VdRc0pi+Su5znu/UgeEN8uohh87r/NWDzA4/qAN1R4fjB6VyIuwwszo/oTqzP7gD3p8PTuGjwlN6QB8Vfo77xh3w3s6f4wdNnqdzB57aAX6nf2BSXlhw68j0Vc/qt46v6nx2Nndg7sCX7kB9X6jjly7mTZL/tT/Xet87+mbynOnJc+rn10nl1xU4NdOUV38urTQlP/Aez79+px4R5Tv4iH6s/IOrp06cu+mpdp9Mv/ahjhF9f5xmqrgFC2M3scdUWL76WeN3YFumRCzTY4GsO6TH9C+VO3YHXmO8MCIp0RfbOs+IHotKCrNOkrEdkxUiQhHYgfN4bT/D/gYxKj+DEZm8Nt/ktcm8I+IexLMWzVKid1UW+0mK9VLp50bNH9cS73xbA4sAjC5su4P//UrLb9cyyHq9WGv381Z3m9sCForjbncnAcA2CrUgiwY5twCd//znL6BioqPj6w7wMTWN3LQtQK1Bt8ZAqQuOPh3gQIDma/kp3g4fsSRp7IdnNhC83WlXveO8t0bLviDHaAH1HHOBj3AcxN400257Cza3UzShLf787we3AJwGGlGD3yhHKFJSgvykrfmmCDYJ4HMHEOsaOgDVEs83A/yyhhcRErll6vbTx2VhHk4yopubGzk3wcvkHBF9rGZRQNLtBqidGixTPfDHFpE7kyR13AgJ4DqahM0GfidcyzejR9tmdIR/IUmFKWVyFUeitoysrBlJQGnF/bBeSVcrNZDX3qdMfhEExW58puK457b0IBPTwPjWPYKi7HuWeYk3DSX84M8W1s3cmK1BVGwj6C/r7HxQaOF13m+oRcf8iJDrbncdPcgK4pvE4RIrsTyc2TN8JnSbhvheQxHEg+97z75NsGkSHPiCMkCsCtPs4mm/6oeEP9fWNAs5dvXRYSt60WuduBJfhZxTZhpl/zQ4IiwbMN5kmvG6JxfB6jlnKDDrae/NL4NJQvHdzprLuwX8yEB9+1W2QhPHY/IJk7dmHe3PJ8zvreuf/V/WgeGtUeeXWT6mVe/A8fiY3Sz/yA74Hrgkft3VomujIRXm8FK1XzoOfT42H8Tyh7xKj5nN8k/YgcFeTn7yqfJPmPqFKZ19+Vzo46PUavfPjR+V2+eJ+5Y7fK7zQ9nn6cacyet3oN5hr+/5DTw+2WWtzqONh/d1P7fEZOnLqffJNxS4qnOmLzqrn+H4Ioez8at2YLgvdf6qAWZnEx2onZ4aJ9TfnTWVF99m8kn0WOL3HtNlCfa2fFvK10p5T2LUxUdG80AObII3Pg86CM7NEb/66ZQqvbrzD3XoTnZkYPLcxPLk6S74e2ePJ5XOChxhTGcNRkJHNh2zzRnTsUa/Gur0nPe79lXX18rxz+T6SvQ4lvTr98vzJZFCUXAJj8c06RWMo+Iik/JTTOxOic7xOzCkc/KXyIyN7sCljPkYTzJVf326Wd77xCKVHlXp8ZhSowbMqAVvPdWbwD6DIVnH1A2wqGNvxyvbmcwNcKhq64cUnRcgU8HOkgDWlkrKftKTpl3536zlR0VzfVUUMh6iQe4nKHH07fpaKwBhhFqs1lrdtmqvF9L/84ea2x3srCW2f/zvv7RYr5VDSotGKSUF1DSN/MRsBwiZ8bcD1COEDJRl4gvw1CCqCLwDJPXTww0Arv9dXz9FqxTy06zXf/4p+7F+88cf6gBLl4C9wuctoK51F1dXJWZms1oAVTfBwKoAj7dbgGsCL2puuLVe4zrxs9hJDfk4T+fgp2cjVOrw06RNSmqCmmBaJzE2KZEePIUiQplamCiaRMhOC/wSUltyXdEbb0bLPCLMRjUU5KMQZyjhL4KFpAj8uSnUJ45AZnmTGi0Wy0KpWWDToJvKaPUI9s42UEI3hB9uKPc+3Nd9Ttn7YUKP1ss1teTf+uaEHxFEFe3tZN3AT4i61B8phVKT1OAzIrDPikALYiHLYfQjMQRFhHx03NSBvV8MgQ/nZooIpdTIR0oJ817f62KPTUKnrPeXSPc69rFnl8E1eRIRxVdEeEnvGqWmUWa/C4PcPAYxUVQ03N/R65pf/O51CshrZiRuxR3qoSJn7dFk8UWEjSpRR6J2k20joviO6EfzXp0OXzpnXJsY6umlX8yVKn84FtmeEYznCPHbnhPB6V02iT0ieCmJ8ZLzw3VqsnWcSoiSswmZ1RiOT8tMcC2vxPJznM7NRDbOjaGcnpvKYr7MHXizDvguG5IDjdfmzfQlO+D3FhPJe1cZyum5qSzqpf4sfO5Y/TxlrLH8wa2QjZ1ZJa9n+hodqHt2avwaVRyypIx6e3o88L/qhPcBPgaqfF5iPhzN16he1zykr1r2ybypV0dNOKn5OoJhM6fmrxNl9vLBHcjlu4ZOwe+1puFa8N48vXJfE2U4snybkzcSVZqKMExiOJ/S3fOGasP5Xnw8DBWG82OtefX0DswWcwe+fAeGP2f1nPeHoc1wfkFn6ttiHTGpHpg+PKveqbFa+HvYc1T1fvuxdntqrM0ZN7vynzGOXQ3XU+7GaU3plJ+tk4I987Ege7W3GB7kP2aM1sNUp+Yj9aOXq2X7GjL3vikiFMH32oP1XqXgEdZ5DlUfEfafWEZPzsFkzGRAxlCGcVA+nB16lh0YbzRxnM6YEjmngqOE6hgRpU8R/ahTh2uDsnOGEvom+44I/IFL8fsS0JjhrUJ+e03iP+QR1T9ONH3kw2fjXjciKSKKcpWVBZeUellmfyN6HdinT4ct1BUdY2sGo41XmS38tdxUKd9spPVCi9VSBrqoSaau3Wq5WhVjYeF/v3Z7e6MA/N3+vJGaBBoobRmSQj/+/R+17oAtIuSnP01eOlg0TQFpbeT5crVSAD6WgopSAMtKu7tbNQC3ZlGrhK+IkP8EtOOTCqzQDbkkwOg7QGI/FSyOjt1IANjX8HeAwCbYwoAN6pTws1ov1bjWkGDw4nCDTGIuPwQtH7k8EUxPaFREaInfxfU3BevMzeWeFD0nGUGI8BJ2xkdWJheYZZ25gaSQ+8pQxiwOTNBk8vBM7i/sCJQYO/vzyLKjzwzEyIpgRg47gNrdbosGdSirY13B2MKEh6ZybtmORpYZNDcFoC2Oik27BcSHRM6EUfBfiU0Me8YBHHPxyg3cpFCHLiu5zhaw3arOf8EeO45lcp6eDMaOmtxPUxHhKyI8PZD9hPl7ssD3jCkiZJl505SVydF5Y75PIWs/UT0yCXeA3WnRIIrKVia/bteqc1/RUUIO2B4QirKdlSPubbwuZH0mERMy+EendUueA27bKZpEmCg0kAymrq8lj54GggdT52p6IJhk0KMH/IAzJliHcyg7MD9oMszl4Twryqshf1B2bx22vM/UIMPy9zzLK+1Zn2twzjUjz011/THjHPV36oB/8B3V+6u+UxwV+dssHuzmp3t/GWTo3B7cj7/NVs2FfpIOlNuQXIYjy1/2HNZ5av5rFT9V5a9V4WPVjDvwmP6vJn+P+muM9+hdjTUc3y7uMEqdH0er3PvfPgc/5weq93riN9XTpFOHPy9UOqVT+FORiuDCy0vtLwzz26r97v39NPX/Yneg33eG9Nzy7OOZtnVrn2k+m72gA/Vng8eDG29IYlXJa5bveDrikI5Dn5b0ekN5nfeS97rWqHV8adzq59T4Uv+X2hs38IOarf/iauvXfJ9Rf9WDzyg6cSSDMCdkle1YproG3DhMnzKJcHYPLex7SA817jn2MCTjQdnYHyoGUzWofKhX5uXiXunRIyIU4dfdtKplpgT+5Ic9dwVju/edR9hRBk9yngHfdh3rDjywA+MCMZISsbwXEGcUELdrQu1mow3UAXzd3t2pxUFLMJHgznzG2//+V7rdKl+vtNvcqWkAxXLSFZTWK/mp1g4AMRHE4J/HDh93ALsGtJxcGHAkhsu9ulp7gLKW33uAVWSVodQkJXQjJS2WNk1aUwAAEABJREFUS3WAYtofa0C43Y8fWgEyBjznbN9My7lYr7UACHassnE0oQhSI/tzTa3BY/gdAKZtnWdEqHPt2x5MtW40jQhe+O4D6BH3ZcZFKEVSkjOQWjeYHLt9bQXglpQAzXcA6t44luV0XxtyabA3w/FNNNDLQmXNzKP7atCmSyGPLS/GTF8zAKWR84SewVs5f+eRYZC3a2cGSNsVaslP9mG5BXtyDMFLKclPT7vvhVj7BurlGXBb7HnCRRR/Ns++T0pM5NST8G8+TVKhsnh4SU2j4L9M/x27I7dSg1WzL/cUKeEqsw2div696OTMes7N5MRpTa/LnpcJ/RcUEQwLybkgy3sSR7iWmotf/LyQBOX9HqOihL2waRK7EJCZFNSkJPdO9EfmD8m8QjhnPOgxt352rOLn9CWje08Zs25SOdPfDt2OHPOeJhVfjRnsu+nVHL6qIzJjp1VIX/XgtuEWm8z+6HPdpAZM7C/SQ/Wik/uLG/Ai1UeVyO1RnVlh7sC7dWAO9KADfo2aHgjeieHYpmeE8/v/M8ze0eTzZ/iOzZhDfcYO+LVn+oy5zTnNHZg78Lk74PcO0+fO8o2y4+e7v8QxvUUE+630Fv5nn3MH5g584Q7w/lO+/arjFy7lXVL/xYLUnw0eT5Xmn82mU/K35ju2aTLO6923EaGIUP1evI4RPX8y/CVM5266RPcT60T0fTAulJqkSH2vaJgANy7PHNzByhHhYZLc+85YBeR5JStHRNmnRHxT1bNsTJZHJFJ8uAHVro5j25Nr4mcwH+dk/yf1qsChTXU9MTrHys7+/pyFeaZMvwoRU3tyfFSUEvtAPp5n7DK6nlfy2nhhXaMNRpWK3bJZ0Bcp02M4SgJAbJpGAaBog+VyJTu4Ajy1k8X1ujzN6yeA16u11vBXV1dgD1QHYLcA3MyAu4v1Wun6SmtkdwCoJoPJ/nPHDSDt1Z9/KpM0Vrr5528ZXCaQQxYykOkndg1SmREU6XGHLz9J7D/BvFwtMQHo4iaI4EZEwTFEzOVqpeWK3AF1725vtYV2Nz+Vtxsl7JbOjzpxQPUJQJl8WUc0knxzNYqgVVCmqQuAacc2yN3ioxuA2os1tvv8Ms0PSQYum9SwV5067EV+HXayEB1Dc9YV/CDGeg1Yjk/zjqlTZsN3yAwomyzv4LknS+xSQ674jMA5oxgT+7YsIPlOW2zpkmQbZKRXzoiQQfnt3UZSlv112GfAWzHC1A5QmUt5WrszCB6hBDmnUKihx+5Fy32zXCyklDQ8UgrCdtpha3L+HTdb8b+PcZizDvRTk+TR1CwacmxkXvXbcZ/5HvC6WS6KLCK8PEEZfkYvIHwtlmVUscmAyG3pkevrdltF4s2i9KCTj8D1kFIDg365Z8dk7WPqAG79f2kokkwpbKujo8/u2FNEHEUoudI3732leydDDz0XcyaVz/S1TvboyFVZ1zhT41D7Ye1D6UfMndE9ZY26/hEpvWrM+9rOu71U77yX15d+1rxev9JfxWOmkHOE+NOdp/L9dInOCb1yBx6+v+zvhfJ/w+zn5SfxIPCzps/19TDDZ4Wfjd6pA8N9Hs4fC39Odyg7N38sxiyfOzB34LkdqO/Ez7X/6na/e/1vs3+1q8PxONK5d/yh7NiqroZ+67zKxmP1NubP68/Rgbo/w/FzZDZn8VU7UN8ThuNXrWXO++kdGO57nT/dy8dZ1Jzr+A6Z/OYhIkIJjCTCPdfhyCyHP5nq/KAwmkRgMOLVpTGOOn+NMaXTsZ7jvwXPasDXjO0YIzM2eo/gMDPm90THeWTjdaX/j71/XW8jR7p10RFAkpLsqu6ec6697//y9o81n6+7q2xJPCT2O5AElUwlKepo2WZWDiIQZwRAUmIUZbuKCPoTqv20Qt8lYBZsUspQ83dBby8JelD0ANu88LnWhl7aht6d1VLOSv3Nwl+OVNxvVP80MoVLOcvfenVzcEszMdF0sxN/Q/b7d5qqJFFomK3Vy3+CeevMlp3Wf39ToQF2TUP2y5evyiTQ4ev7f/+r9bfvsr19XX/9qh4bN/WKG88sKGj8+UD1JGnfyc1FgvYk3NHcjKBVQ0Osd4MyRS3KgkasG5rbv/+Wv95suABuNi9oVHfksVrdy9/Y7LebauP1uKplSzn6pJQ6ZbriiSahNzgi4GX5SpHULa+Ur64VKeFmo3oFyRtU0flsqUVE1By8vuTcWc8Wue16GsER2PgZwoZk8o8gBqxQSOglRihobuYd9jklfFIRbJLtHRwfKxq4DBI8r7ewNvvAUolaurkcETQ5VwpycT4ReAeRiQTZk3MFvguICNwNEJf9MtTbsSKQ4cuM5CcCjWDTFFVIhjMEo7BHbKFySuSSSMvWCHZ3z3721vEcnzJtFY+gkMsA748FUkTI+xwRqjLqo93l2I5Xqu3OxmZNJxL7tqY0MOFFhJysh0SNI5jDx1JKWQ8X+sHMcADD9A4RJqS0G0kMZeb2wfOjzRVJFZpc1EdGwGf02a9z6DrCLjyXCr4MpirOs4IzUbZm1dpE2IkUaVcfaiE73CEiafgPPZalOYjrKB8BcUkAJW7TolnuD83nUAOg5xvTOp2Oln00Wg6juGVX38KaHrA/LiPNdyJbTkfG/bkmv1r/Nu6LOsqr+Rix5khv2Rz/TXjUU2M8x+k4/0a38Tl+fkHdh7PJKxVnoM0/x1LbJk3Hz5HdfBYncvXrpnitPMC8lx/Nbefg1CjOyxxs8+L8W3le7OA8Q+fYcLCGude/p1y2LbfemG6+/MJYYYVXotbHQZ7hx+eumXiscxx5fIab30m1nY2Xjm9Tq7pZuGoj5Fm39Y8pWnYKx+wO+f75of6M7Z8JX4D6dHAah261f2nUE9eR1579c/kJ81eLj8Xf1aKtbzq+Ou7rHLyZdeFnsVMYXvp4jXlhxFO+T8qov8/mUezyfiqtkzF2Pk7pPOX/Kfkp3z+DbL//fo95hKdWf4bcrx349T7X1yFoVSBgf87wcFoFN4M/znD1OxnnrKsNAkbndQrav9Dhd0w/iiV+adyBYX8TQ3vgw7SFkNWd5498NSEjd9WbjvbxCFY6ZD59Bg9/nyi8Xh7gyefpKXt/TvE6PNSOddVaHY4HuU5zP2f+1PqekJPNr32z/vq8fen42avz0nW9ld1r6/OsPAjW9HluDD+DwZt7/Wk8PubzR33HwZOy+Zwd8f+kj5fqEBvTy31OBfzeYBzqDq+fvHVxHgrvx3uw4QUcar/DzFtoTF07VVBqXoWjegzO3TgmP81vYSNCEQ9o/CdH525MFfGFQ/J2bnM4nVdb99TtqXmzaWPTjXhYV8QhLYV0ApR/WMPuud1+T9Luai8TbayuLKMm1jV5CuNce8eYUW46Hps40esw2vzYaJ9jTPV69wFppQQLGIOngvxzYYTrI6Wc6yY6h8QiCa9iJfpVMnBc54zCV3Hh0PPUKNY1sUNPb8dkQa+hzT0GtkENRfwmdz9W8MrOV9nZWr/yXT/ktnWOzoufvngWVyYqIfc0c01etMFCqXRJyU1YdJTcLNvITdM1jdNl7lRWNE5v73W/Xam/Xmh5faUA99/vdEVj1N/49Z9a9jduFzQGkxtgGq5gSCzgyz//SeBQ4o2g/3av/u9bLekaL+gCBxuwvv2uzWol219FVmyKNv/9poRsQeFpa6lzg9bf5CWGG9Vuum787U38i8tNzkRT0vCfcPa3ide3t3IOiIeRNWaawpYJWuaG19zL3/b1vFDEIKbHnk1a399pc3e733wXfYVfdl+iXv5GbEdcTS/yihR7bsZn7nJtmAdxy24TI0LOpea/a3Qvv3yV6+gD4G/ZdvC9ccLO/yeCm+qynYarcBBEY7WQu5u6nidyW2BXWIPnOFTAk6gmazcvIsn+HduylLMW1HdLkz0i5MsN7g5exDAva9r+YHV3p+16o+1qrUIz2dIGxxa5GCllu1HP3PAk7eoS5F1z3mxpdG9V7cnN6zZtXSPQTymZlPUrsK06u7HSxPAYEdXXzkBeq1HnPNhXt+i0JW7jJ85XYd1tLnygOtxjeuDsH+uTcjczvXUzPsjV2PHPGWKq7zlxE/VLPA+f8hHsXalnKlAdEArO1oCAjr0EYnpT9ynLc9fa4yyo/Ry/xsFf28c6R3E6wvqwu8V+OmDTHI9PW71EYxzhHPolMaY24zhT2Y+ct7zGOTReG8eyC32pwPtUoJ22ufF9Ir7U61yGc7yX+v8sdm1Nr8lnzkfjtfE1/l9v27LwaG8epzD/gksFzq/A9AS9Zn5+1M+teW4NPvcq3iq7cTXeyudTfsYxT9FP+Rnkpzw8RzZ4e/x4zMdjzbfifKSfqL8Z+lFQj/GYE9Ks5jw/0B0wb6VXXoPvuUcReYD2V0A9INA4DiE9hceWmr0Cbhz4grG/A+opoPLkPfbxpPIJhbGfgQ5yn8O8k4A9BtMn7rH2c+gn3J4tPh4zjqx84AvpaehyHVQgmD0HqD+6x/aPhB/CGGfwFvSxpM/1PbWft4v6gX/QnAgMDAZuU68Fbmbu4PlR4znmMaCjCZ5np8t1VgUCLT6XrrWG3N/mN+yZH0q8PHqzbOOHpr0P9jh64zw17l38IOKp/B7kwbkJshyD6dH7XL3moPWG2vy9x0RPyf2SqOt6/EjTSOEeDIlEBI+0UtzvoNmbUpI5U1ipoMMNOUiHOc0QOIX+jPtDBtN6R4QiBhQMp9jSk+p2/Z/Aosl78ogwBya3qcy8jQm6uLGIzDetMYYYYomR12PSUXIDs9yvpasFay7KV0vd0+BzMyvTJOu6TkaEG4e9eqwKuLm6kgvR07jt7+/VLRe69beDSez+9q429PytTdakLfMtTULRQM7/5x8qf16r/7pUuVlINKBzbXJluRntJvOmk9I/bqQvV/K/TXxPjNWaBjQNRzc4va4lzU3buXG5wbcLtUXPTbx0c6OI2IOVy3qRQpvvt/CTWYyhQr4RIUWyW0VO5E7Te7tWd3WlnLPalXJWQt4tFgOLxfnPHLt5bT/+N5DtJHKmubge/KNTQE+DNiXsU5JzcfM0fC7QtW1hDTLIp3gd0BbbVtgkIGQRoYyfzFqqHb7lC/2Mr8R+RQSqvbY0yNtB6WkECxurRoS2zieTC/rmFXwbJK0ML+WslIe19xxC+7Ge5fUbwMgiQplaRIQCG6WkejkneFU3BexDaHf1nMrCWerJrTSbncxDBH6B6QbrGeO56WixPdn5KvbPugLe2IaphE4iN9NVRg5CMSIQUXnkEFWvjoMiZBnARvu50ONfwbqB/eTE3rsJzLps8iJgFEEyzsEj83Pu3uu1zZyy/Ywxp3OMx4tFFdmedVMUDbUd1akqjB+QVd0x7yPoFnc8juOO+abHsl+E/kWW5WUYb7sr9jjF20a4ePssFeA19M1TmZ4dz98yiP1N8Xb+x57fzutP5slF+Mwpt/fbH5KjizPFD0nkNwg69/rUav/K5b+Rm1dmcTG/VOBSgc9YgXLSaLwAABAASURBVPr6cOr1pyq8PPNqPuf/tMtqhopHhuO3FV7wPlnN8Doeme7vY/y9wlsQzrthzt+H8U7sTyvEJJfG9jgR7aaWjLFjf7ahpfjMvJqZx2eaXtTfpAKufMObOPz9nLTXHo8/3erb3rfxp1vAD07Yr/lj/OB0LuFfVQH3HBrsKCIU8QDz3hrtmefxNb6dt+3dt0j0YsYwz7D8NRj7HNO1NcECIoZaPcRwf2dL/2wLCwU/0lMp9HkqRrR2r59B7wc1BaPXVHa9H4/F+ru5dTJ9M48RjkvfyJMdIswbkFLWgCT3mdKQStW0z+FPUEsRg752V2Ju0uqEliG5p0XXholtBwzztKVJ6G9i9mVbv4VLNP15/UUdRrbeJmlDpzKtKMj3lVIfErKg8edvo4pITsZccd3f3ct/gvju9lb393fKNFFvoZeM29t76dudtkDf7hV3aymFEo1mN3ZDWeFvHONj8/1e27+/i2603FyOnIgqEKTV6/bvvz2pCDYn31zp/u5O7fI3fTsawXVODO0KI4VkMBSafo6buqyOBrhrsYUXOaug3+M3IimxGealnClPUSyy3LBd05QuIQndot1V54IVFdpdW5qChYOQclbA64jpRiudWGV4juVmcmGTLO8ZUau61lnTFLacBMxWRJLzSsljktiPexrxzitoxrqxX5E79awppSzb9+y36+n9oLMvN8x7Grxen/d051xiTeKKCMggVlK7/O1f59nmHu3HsQs18zxaXtj3NCbNM8a05xHOPyuhz4NZFT0N6i15eSzYO15EKC86ZWonrsrDzjr9ZqsEP8Lno8j7yhFXRKDf4TppekVE5UeEfEVE1Y8ITw/g/R1QOBsDIoX8f2f01FfsbQR2IILxwPq8ScGHYX/b7VqRsrbsV787O0e9hOOFQkkRSScvnyviuDaP8dhy8BeDoNntpsH6B8H4kdoI8Jrh58ZQs8eRzB9bvZ62xzkMnsnIWTEZ6zD9hPdTKb1mBa+xfSqv18hbXnsfPmPGnvFaokWYjq/1e7H/nBXw4Wl4iwyn56bN38K3fTR/09GyKaY6x+YPdk2jclpZPFbG53146xTtr+Fzrrpl5/GlGbbdfmoc+x/p8t6thrHKhX7DCnh/G+x2VH9P3wBj72/g7uLit6nA+Cyeon98QXzGf3wWP2MGofbfkP1on9trfwySlz3auOFpDy3605pNIyb5N77H5u1hPPj9b2Z9TdPWONYeOn41m/E4aI85U3r8uzCfVRDoscbg5XmPYy/nWAZKDZAz91javFe1JvBYGX5oGuPR/OOwuXFc470kQ47z1R9kwy49xG/cynHSDZXxtg+/rrdWxTY+Z6UvsXmO/99Ftx3c8fjWa2979dT4nLgjXzOv38/x9Hvret/9GXGD5793RS6rf7oCo2cfn6Pz7uhjYzxt+mk0/KXH1n+KSHzEEbVPtHGPxT2cYWXkW7Rrqai4XwKn3RFt0R4HFPoigb/HOlKEdbS7TBueRpXFyM5co6eHZp+FSUTwKLnt6nmd8BARCmyNssvRPUPrFGQlrCTllJTQYza5e+ZFae1/T5bGGSvl7rVl7gRSr/rnn8PO8Uq5tLi61sK6NObqt22RRUS1U+508/Wrbv74qug6dJeq/9bv6l4ZHbqQWiyWkkJLGrOBn1XZyP8gsXn9dqv7//5XhUbecnGl5WKh7trf5E1a0wCLnLSiMVxoBoorsyjT6fpay+W17mk2X9FkDuaFRuiGpnO/Xmvx9Yvk+BIN0I0UUkYnLRfqaXobkUIsQpGlRJyeN5jUdcxTBcuXr+KNoTFJRevhUYTZ6q6ulBcLFfJ0M3zLWmzjDWlYEDMi5P+81vWaXGzNBlk3ITNMG6YjZ3kvCv4Sepm58xQHrlD7nkO7QWa4UVhzRq+wPxtq4D3akpPDRE7quoVSypg7QpH/nPPgx5sNr65vyzpo9uO/yQKfQT0Ez/SCtXq94uqJxTDcO/kweXh0nvbVQBKS15sTZCh79NrE5RGkFITrFXUkV/bd9jBVoHv2IVLGwFuHnNjF+TNGUOVIyAJww+NxdO/46I2Yck7aX9YB9gMiQkEuFaGqGoxFvaZXsiAcfyoZzSn36PWGRYgzxcAaRL724fVGEEQi3tifeQb8lJBRK86BdlcEe4wP29tXhWU7XuH8qOZN7pz1GnhwZy1wMGEuXBTQVzDTfnmBrlG12gOL2/s1DR81jQHr7W9iHRTVEUY8cioGOqxm/2itYyi7mh2T/zD+uJZz9GjZLNRbtk/Vbw5j8V7wownWMc6tpdNybfOXj81TG+2p0R49/+G4JPDiCnCA9i8yTzkZ687Rc/Y+I2NYZzo376UY+zJtPx4bPG9ovGNj0xuNLHP8/GqWI43PRfLa64Taa/DcaPkFMxXgfW54X2eX5+gZk73+wRsG9gfzOcML77wK8AQ8+fo0rrXpqdcT9lYfY2p6mf9cFah7yX7XF+zx+EHLmHvNGPM+KI3C7yrHIMv4XbCcwAel+fnDTM/TXMZtf/ev99VoTvMxr6qOzulOo/Aefgo7tf1Q3TAbj0yH31/Gz4XKPPHQ1jIZH37/e7B1rDpr6dfJ7sHCKSxCd/9SPqUtbzWcxN+/x05tpvNpzOm8xpg+TJXavOmNgzTebmyqbdyxDwbM6xbAbGoeme5uz+awE4+HqtYcjsex0hvSNR7+2nh0X1CwDNVHd0sTAVpth5ld7pdVoFXxOdbNZjw+x/6T6fLepUPoWfNPtpx9On4OncJe8RlE89c+u6yjz8EzfFxUz6uAy3oM53g4Zmv+OfYfpHPqZxPL3jKNiFDEgLfyGzH4G+caQT/giZ+7rG+cnUdI9b2fUUYzZD/b03I8NvF7jj2vmw2OExEaz83bz8mzuLeCDW0/Gr+9Ev0jw3qsTu1ns0ghXKGz4VcM+mG2k+DlPcRV/PvHvs5DbyQikAi9pHZFRJ0nejW28WiUams7uhGVLuiFtvS24Kjw+tb6hwgGdyHIUBIEaxGbQhrMWPu2qIiLeDwqIqmASiuG/0Ky2OxIRclFKTlV7oaFxrKTv+HqMV0tJTzWjbVOCq1oqq7WKwrdK+EpUojctXbD1d/w7UN3//ffKn/dqny/V/pyo/T1WvpiXOludaf7u1vdr1Za1IakM5KWNEiXN9dyXBGj3BGDnYqrha4yzWCaWsvrK2L1Naflly91Idvvt1rT/F26CYuPcmf/d+quruDf1z8/vYG3piHqGB06bg67OdqR2+LPr9oQZ3P7XXkb+Eza0Ezb0Dit35ilJtvaaN0ovIEREoWn7upoVC6I42arv318T/O8SLLMaobntSlMo7Q2LZEnRbW1f8HHoyJCCf8skNtW+KGwjskRUUfTtRA35U6JRnq1ofaL5bLKMnLngpNqn2nYpnrAk3y5UVtYh2lxYgrr6llnz2jdyuchsAvWRULMxOBIkpvphu0st7/WcE45q16JWKwDozqtD6zBo4eIUO6ybCszxGUbBvv1nhiOM/gIORbiwzsOp55FBCYDJI/kwqhHV8ABgdx1ABJPHI8GIllWbesEfTTI109GT7wfAziLMFJYT2qjqj2CI3fAD2JVRPC60w/RUlbmrBsRQ00DXwYm9Y7w883nIzEP8HBHhKLaBUyD4dm37RqOGTs+MuLxeOLe6Z3QeB/RNO7hvH4IwIuax/eJ/xN4ZYv9OvUpMyW3fV6mjT3jDQj2/tDL4fk4lF1mP0cFfEimOJb5VO/Y/Ij9u54fYr6zf5/2BqJd7l+qAm+xs/axK0p9aozmO/ZleG4FaiExGo9M5+5Hz38rje0abf4DGreND5IL9fNVoO3i3PjzrWYu4+eubKo/5/Mz8ab5en4qP8vHOKVr2Vi30ebPIzT9b17PXL/eN3h+DgKlKWC94PbvJQ0P5vGM/B+s5ij73vMDqgHSt+VevWmjiT16/lFwvFM4moffPxr2SnOe9sJKTDUqc+ah1gdljzNi8YHGA/RwYcIeaofDWeMWpEV83jIC5Jvc04gvdep1N7zUx/vYvdUK3ye7N/PazrbHN3N6cfRzVGD66uD5z5H5eVl+Hq3pq4nnz8nO+lM8x/5X03WvZbvZymOhl/Oj1+ccjNfk8Wh/6ZO4t2P+a/y+xNYN1eN2oeT/6I8EP2MY/imjpyfW1T5k1sNVFClUf45Ru1rfBT72quAxQhGh8RWRKEG/Z3m/N5s1jd3NjhfDGaAHtGPsB68hHBuOadn1GPB9Z3pFgTAiyeNwnIK4wvdWkcghAppOVbFF8GAw0O/SDumaBmYhkcDNlYtzt1G+3w5/npk1ZCV11262dtgULWk4XtFE7WjkRQT9y626rtOC5u2KjnLp0Pn//kvp//ypzU2nOxqrbs76Tzbf/vcvuYnm+fVXfHZZQaLi2tzdS/6T0Kut1tedNl+XdKeLgm54+Nuy92s5ZxdzS9O0p6Hrby97AxfEF/n3NIMtW9AMdZNxsVwqclLKWcubG7Wru76Rm5c9Dery13el1Ubx5Uqb66y77Upr/HeLpWosmqSL5VKu7JY6CcS61yZLzn39/Xtd/zXN5Csa1MnxyCUiJEbxhDDlZnH2ej1BFsHm4NvNYfsp6AleIvdKS6qqnosrJQUHY0PzvWAHR0GOhQauIrTlgDlWoXFtmWlRMPuKCFRix+7ruhzTTeOEX+vYT8FvYe0eq71zwsqN4ojY+7DM9v4T4LYTPlCT6UJMRY0sN8633j9sC3XrfUqrTxRsYHhe5VLOucI5WZQyRTZxBD25OjeLI4WHPYr9MhsGyxpg7m5/+7znBcCoGZOjbACa/XheeeTaU/NK48fnmeF5N3G87822jvBarDqe8OjYxfq10KzLv42YrjhhSO4RoYh0QmknKh6DVCqhCOwmNbbG50ScTMu/NzScVLwIf0wFhiP3Y2Jfol4q8JtU4PSr5A8ugl8DjB+cxoeHf4uAn3pj32KBv4APn23jvZZi38Z7+b/4vVTgR1bAZ9v4kTn8zLFdO2N2DX4DaZhVeFdm+93M49FAzt04qnBccNIvZk/JUfn8t2tTPxd4YarVft7W9WmY1ziT6xhnqr65mmMbL3WMrWvwUvOL3Ssq4HPd8Ao3F9NLBS4VuFTgoyoQEYrdZ+htfBT7mYwIfO7QTIv7F/RaCmi86RgRtQ805T85373v+b3PGOs7bk9Mw7Qxlk/piKisRE1sM4Z5RlU48jCWN9upqnUM8yOGeBEh969CSSnlfY9D+yuggN9joLyOB/To0xiFHzHfRyn0Zor3oAFd347lsfWarNPvekmmDfeFrFP3jlqb5/lTsF5QR+uZ9uj+lvtvRuOZP0Yq621turnxl2m4pWuanTdg0dWmoptTt3/9pc3trdY0ae9pvN4zRsrVT4QL5UxDSwq2/Xan8vc9uJO+3es6X0l/3Wq5lTrkN1fXNIVvdfftm+7xaX8rfNrZluahG4iLbdQm9IpCapHlP/28vl8paKD6m7AdDVk3She5UxLxnQOFdK4dzemXwFw6AAAQAElEQVRM0zQilJKlyMWFXGzIveOCDY3UwHew1lguFOxp2vS67pZadp0ioj5BOvsymBd8ZGLS2ZRykhugKVMHZKu7O62cI6EKTc8tTeuqTw4dOpv1WqvbQWdD4xI1ZfgeSVQEVL3QjwhRqhp/S54JXqFRmcjDPstmK/srq5U8F+vKzisFblhzpGrbk2/1yUPA8yHY0OS1PzTlRm/KWRHEw4flqOKO/TQBP+VsqvozEeRyMKKDA7mGif3xAXYMXgckYlYZY4BEfuKqYwQUN3EFvedBKyUEgo0O8ghGbnE5x4hQymkAupmzWvOCj5F8RdjgELhibUjNVpHT8befU+5gtttrfwy7K5zHDY12/w8PEdUJPhhjyLd5OGeMCIUVSSJB6xk+Iqol1h4bnIPhOSLuiAea6SvuVo9XuPgwU6+54XHQJhmPj7UunB9Vgbfdl3Zu23juqpr+U+O5/i5671+Bp/bqlHya3THdqd5r59M4r/U32E+9ej5IHh7f9nn24PfVVHuT9vhqZz+rA+/YORivb6w/5h+jx/qNPqZ74b9tBVzv5tF0g9S4l/F3r0A7Ex5/91p87Ppd8XPw3lm19+j3jnPov0Udj4ca7zkbR230W8ZrPj3O+TW/YU7+OXjHTuc4u7YKj2P+62h7e0DhM4yCwwbIs29s6ifIjNj40YB8g9uensLxMHOWU+2HGkwll/n7VmBc+Ua/b8SL9/eowNyz7Cnee+Rx8XmpwMdVICIUEW8WsPA5iTF16AjGlH849/PtkPPUzD6nmLOJCHpGj/07V2PO5hivr82kY9Kn+bYv+Ihdj6Wnl7alj+Ox0NPZg35ZQU86XGFEKCI0vmLny6MxljU6IpRS1oK+nXtG/udYC/slrohQxANg1du9IKNOTjz05G2IsalFRCX3MZiZExE1lhvPsA5u8suV0ZPYhqblmkZmn0IFWjlhmLT8esNCkrqbGy1p4C5pwLK7ciNzQxNyQ3NTXaeUM03FXnm50IJG7AL9QrNzBbJtaLqtr5Ku/vxDicJc3XzR9R9/aIle5yKhk0BZJBnLRGOuSEv0Oxq1jlXu1+pD8rdxWZdSJiabVmiKkqwE3RPPzU3PI4JG7aY2THs23hvh/BesQzQPi0L3q7UGO7rUvdRFBzfUET/oxG5p3LrOEUnCn7ALVBWeG9Li6koJfnY+rHNLEzgpZPTkVsjLsVPOlDXJV2bN1jcd2HoU+1DHYJHcpu3XY+86w3fdrdYTw/xCU3fDgd7SgPY3oCOCyMGaN3Jc0mFkYUXKyPZztHxYgpzcXI4IyRAXo/meJ/Y2ItTzBJEDI/aYclbNG15PzbfkYX/CjZG6RE1iD/kKhAZ0wV9PXeS5Aa/SHkdIGT85y7J+t+YI/IirjZD7e8eL2OnsBBFB2hTBczY04dekERG4H+QFGVPY1jUguc3z/6AAWe/U9syzYE8N02PgS1Ogl3AWEVJdP7bNZqrb+JMx8GFWofYeI0IRQ/5t7nEP6xmNwblu5MFoHSPMLaphokh1zpBMGJKs18D04UZu/xVwMfeZOwBs3xGhiJfDPh4QD+Qc1fKQ9XZovGPjzo/rPIed+OOHY/k2fstot8y65B2vbid6Hnes9xum53k6H0cmp3pGzGt0G817EWYc+Fwe+HKRDhhMmt2xEZVPcM+dybfkfYIlPiOF8V41szFvjm5603GqO5LX8+MzM8ZI/iyyxRkZVf+j+fjJu2ePY8/QM6xmalGjzzkrB6/z7fWesdryhPV74jG0OMfG6mPnq8ZpiiRpn55GhCLmYfkvCb84n8Lcoqv+RFCPV/Be3bCTM1XVR6GOO34dLKyECj+f1Jfs3R6N9+scevDyEz9SHo449WMNczTsp++Heu51/X+cGnvnewmx0PdrgEH968+Iu7Hux3gvdnzBO8Cc31GIC/kpK/CQFEfAz8/Ck+8R2PN6Dvj96ZFsoj8cA5z5LM3gqP0+Bq/Cc/QuzkPCH0yxJIHg95FT+OCsPl+4+ppFoaaZmWWM+fV8jBm8FM3t/SMeerz+lBkcens84xhpDI70+OVOnlf51DcHm5OpuZiV5487ZmB/pI9frCGG59ED7c8j/FmYxyqbxvV8Z2edqgvv8Sihppr7TB7VNwpHR3x6HY8rtuPU9+y6uTA8MrTb+7inITy3yimgdnD7bBhjZrMf89gHVYyYNR7GHkfsAxKxX98e88ypQgiPDKfultN0rDmNmK1edWwO8e8c54DIry8H2JnZxY5kfx/OztG9PLrPw7eJCofkxeBAn4rb8vxR41Pr+lF5XeK+cwXqc+pEjPr84vnpJ9NZaL6qIZPdWPjstMZi/uYjYV55P3X+311eXx94nTkyTl8m9/NT62bb9nrH6DPty+597th4yo1lx+w+C985zuJY3Rp/1ugEs9m18YRqE0Xw3GHi9w+G2duyBv9As69re0/b7Z+NI0KJn8cNTa5m19j7ec03lCIdQDyXObIypBhGeOaHyHtH1zl0TGB+oUdnWKaZi3fuPbcnEEup82IaeBLkJfHaIimlrIikAEwVESMM/EA2IKxSUVwr1hnxwKuC0UNo+E/Wg7ao5sO6dAAk6PDIDcHPDhHYAhhKjCnIE1EE/BSqP2dFkfclwUuRpBojlLY06TbM112o+8dXdVdLbe/uVVDI0WlDUzHfXMvJ4EP1KpK/kbugMXh1faMrmr3r//ynig4eMIoIXf3rXxJjUmj5f++U/3urRa96bWk4b8Dq/l7r1b3uNveK76vhG8TXS63IpTZ+iZmxtxlL0nAiqgspBxKRY1GPDzczU87q3cROUZX87/2mqyv5G8fBuHU8fPc0Z69oBqfllfJiiS6HbcML5mqrrlvUefAm01me3RhOUkqETArGGjhCplNErUsmdk7JCdUmeUed3OROyyU+OxW8umle4cYpjd01jfTtdquecbVeoTG6IykilPBpX4urJY34K+UuV56fTElR4xUfXOInmsv+5nFOqfKRWkMpUh0plqzb07TdErOQR5Cn54FNz9z8Lbm5/ppcXkNlkVcdOeQeU8oyIhwRzm6Amrl3Qs7JjHBgIfP6evapJ6eUk7bQhpvBxQ1hdDSGLVt8aNsbkEo5V/s63+vsV2MVRezyaiPciKh87zHTSnuEUIWeeUWSDOetyWV+w0TkvMOyCf9506jlcv1cU6MyznISaDVAPrpDj/8TvMfQm16BtwbIfUTTGs2azsP4QD3omadPejm3huem2OzG43N9vId+y2fsu/HaOJa9nG7ePNqLxwbPL/g1KuDXdOOtV9POytz4FrHGfu1vOp/yxvIpbd1DjDWaZMybo5vee40tpv37/a3B8wueWwGfeaPZteqOxyabG6d60/mcza/NG1dgTJ+36udaPOgHP7WEEo+GZ4LWwRXMGiAv9y9fgbbbbXxqwU3v1Dj1cagbnLp5CMnLoZkr4B0Dok91H8uz8eeSbbK5UZqz0NEaa+Z67DewHzCjPmIFdAPk2Xez8Xi20U7RNgNin2Uge0Ac8BGddQdah4gDP20muI8hrhgBcn+P+ab3ggPCkuMIog4Q1HHoiSuQP0bgs0Ej2jzPj0MnrkBmMDy6zX9ATGJ6Lng66ypoNgh6gGavgPscoD66z7Ecqe/IsdWOtc9yLBvoQHYcQqpXX2P/qh5DqqPOvprFdDzbwQcottzmQjXZc8c5X+/BO5bXe8T6DD7H633rfOw74bTB8/cEoX7y+6XVmVv2c3ydaz+n9yvzzq3hOTUYf1Yy9fuUfYQtntIa5NZsGDhPPB7x3dMnMh6sm9fjo9co3tHaX5f1P9FqbOhduW8RyKYQjULzLG8oNEsNcUUgBZAK+ik5L5RSxzTAw11qfyYUkXHTa7vdVJTqqzwonqAGXRKa6EQkRdh3VIkfa3/JMVEPhbyOCkJl68PL2JAMd5FrUqyPB4+B3HCNE3pGRMij/yfFDb1NY8toJC65kG4senFBAy/8b+LeLOXLX18mkkQXuogszMRh32/rbH1/R9PzXv7Gr0WZBpubiUJ+//2b3EAUjbtC4fLXrxK2ahe0F1C/WWyZQtcbmlP/uFH+X3+o/Pebll++qLu+UuBXNDzz1UJpU5SDRmoH8OWGblCclILN6UVVVGiEpkUnRSjlpNW3b1p/+66bL+SQaOB2w/r8rWf5ooiBvVdYR+Zmi9H2iqS6YD8EEvgRobxcoNITd1P3qedgbFZruQ4iTiK2Dd1MRVGiMZuw82ZtfYChc8qqQEaZlXNH2rGH8ClfkVT3JyUpBSXu6YP3Vc9iIyJo4N/VRnKqeuhaIPSpiRiFH3El6hkRSjkrgFhTDzbeL8aIUEQoU2eIOrquhbwPmob2i15Ei6V69TRnt27Wou+19tYjJ/uQ9XNSYh2OawPX3qPRaNfJ80DPtH1m8jZK2wsU7Ntyo/mT5Tv0nMeePJx3oL+/Waf1bWdE7KTj0TTxE/lGJNSJjN0Qs9+7epLAVoYVvadTmN/kpkFEKGIAU2LzvPP/1sJpg43MXFZKPqYiwgN6Q451sn9wVQdYLSXqn7NSzoOGfVgAXAtjEPyMj8M6ZzNvIo+zChfm+1XARR/BZ3n8PHBgiz2+CDYe40VOLkaXCrxTBcZn0/Q7hXnKrUMbT+ld5D9hBdhYbvmHyZ8w+0+Rcq3fp8jkksTvWIF6/oaf5Q+XXwWw2gg5d1fxnP2c8oV3qcDnqYC/aNDwHlnZ9ym/p+T1aYVxGyHnbxRO+Zk1eksm8d/n/b86JtM2Qr7x/bl/bGnrHo9vXIBz3NXwP/Hr+8+e/zl79Evq1I1jZeOR6f4e803vBRfiORVw6Yzn2Ix1bWuMeRf67Srg2hpv5/FDPbXP9oO+hnEquN9ljFM6j2T0EhK+H/Ebw7V75ht9RFJEDFCImY5dhc+Ujak8qo90wLZewyAIhqCHMvRVCmsp+IOpiKgwbV6pMvdaevQf94IKdmWvY70xHuvbr2GbCOfwoG9+BWvIKZMHvSga6gUkdN0bc//OPTfT9mHYxnyPKScdYHO/0vJ2o+7bWqvvt/Vnxoik/95+0+23v/TdDd7bW2Uawv43e+3EWF7fKK6vZceGeVLIl4ML+dUNOiT2ff/t4KLV/77W+h8go0lDMCU2g5vqKXLStgvd/b//o9iG1smnpJfQuSeP+9W94gu2d3fS3b1WzO/AZrVST4MvL6+0ANbHSsKfZfnqSsura/nfB2Yv9O0//6Vpvaq6y+VSEUm3d7f6+/Z7XT8lr/7IcH+vvv+t7YY427U22xV6bHj0usPm9v5eGxVFl9Thb0kjlyl3Ueqy2B+5WShfNFfdcF/QOF7S2M6LrELu3pQtTXJFyHTbuIiQL8975Jv1amiqFx/OnpyIzKJSSvI6E7Fzt5DHgFZycfFAM9x/cto1ES4jeMBHBIeMfXCjvie3BTZG7jpFhFLOCnzYf08D1Xl4HhF1TbbZrNcqpZevlPALUZxTTrIfQzIf4MMNZsfDgdpFKpX0awKVlUjbtPmF4QYbTgAAEABJREFUAvpQ209mHaaNvMtN5BIR1X54qFaQpeZlkW29FymHAt8RgfzhjgjcxMCAxnCg/chaejeygadjIFJhX8a8OfrhOTInnfAcH0Ts8qniQn6qKNTaGL7aP9bRiasgA5xZ7eE5bOJAcV6hfZ/r0rqfBm0FHo8n5aVNcVz7YyVvFm28wDdz+lpH3pc5HPp9eepP+z6MdJldKvCRFfh857M91z6yCtNYzmHK+/Xnc2dhynuqClN9z4/ZWDbGMb0Lf1wBn01jzPtIerxjY/ojc3hJrHGup+iX+P59bHzyGrzqUSXdWaow/xiarcdjOqf5tjROa/180lEl6+880/nPt6K3yHhchbfw9zIfPm9TvMzTvNXY95xG4ndh/+5vvbF8XJ36uYQVjLHSiLaoYcT+QLJF9zgNe7AahMfmiPb3oBM8Yx4gzXnXE9fgic+v0Gs05Ce/W6YP41CHx2k/aByuccqfWj5vHtR+wPPsxtrBxGD48NtxG6bBp5Uaz8e6x+zHOj+S/uz5Pac2oz2oP3sw97h3wZzXhnriza/YCy/ED6jAr3T6fkD5ngz52eo7egbWZ+JTC4jkFQxa7rEYw+zh0RrGA+d8KmLe0r0LWjo4styAPPOOSAqQ8G3LBH2mKT/WFW38T6XSrylu3IwMPbdfyV6nUL2CWBGhCN75d/al9WKqxvGHiMEuYhjHmmXnyzzvIQHU0Rd0v23BaDqlJBFfvtDf0IvarLesyQzJ/aWIqJOIwAU5UuR+9yVMx+jd58POvTP37Iy0+HKjRNNSLCTlTmsajG5kflksdfOvf9I4XSjjSIuk6680dGm6uXkXjMLZYrGQQUSJJF3gnoYm3VmtV2slGnZudlp/9f27dHsv0WgsKbSxHkfVzddCQ7ejKZrJ4eYff7IQNxQDHyvoUv+t4Iik1V9/a/HnV4lG8FVt7F4p0WRFScohURzRZKxzfHvR98S9o4ntbwZv1xvdfP2ixE/xkbLc2Lv99k0dvv/440+llEhvq8y6bFu8dgrqNaac8MgW+c3N38BkDVdXS32hhgtySNh6IzasJWGXl0v0Qz3rtKzmRn5dzlLuWH9PqqwTl4W8rBP2waalrpOIa3jzDOeDQ3lTcaqU8wBs5IuYG5rRBaVCjf3npLfsJ+7Vw/eBKhyC6hP9LU+G6hM6ImAH1MNtmfUN2zo3w/OUs1wj51nzxizhg0GWF9YcimE/YOZaH+a2AylRA+sbyEVdnDcG8r/vXOCnnJRYW+SkGtc6IFLIMh9kx7Kt5RGhiNBw4Y0z3QNVFnVmz+w/IjBB7lpYmbmHPSgYYVSoJ6WUkCfy8NkUl/ciImCH0m7UiavHWe9Y6GJ0QvMJEecuknPv2X6vB32vjyTtmtn+jhjy2zNMYO/1q9bB9iwUW+0BFQDdsYTpT3KPsx7TP0n6r03Te2fg53OufpyVaRLdn73d3OfZsOjZsI85PNsRBhRSp4DK294Xb5+qAqf23rKXJDt3Ns17ia8nbOz2FJ4wv4jfuQJ+Lz4KYte945yVOSCHrQN7ePsbIfehHIdVf690IcYVoDzTt6Kx+M3p2X1l08z3+w6kB0/HMO/Nc3kHh+Oc5+h3CPlzu6znj01vxZpbTX3+VkWk47FNn7BH7XL/IhWo2z/a73ZuzH/pEg/O19gJceoLj8cx/9ek/bu6f8efrm5cYpe5oeoxaeXzWHnv+bBPhj2Zo5+K7SRPYc6+6R+8UbLwOV2z5/Iyf6xP+tOj5TBjlRfRs7EJ1vhPOXWeU8yue6w0ckqo/brm6JHqWWQNg6Nz8z/L6Qcq/ez5v3+pPn8EPzGN+vmhN9Qpe9zBMqPKLQNVNDq3nsP+5W+v8xjmFj/VndM5xXut/SnfF9mn/VA8IhRBT4D3Jjoa+0eYqtDTl/sc/nmngp6H5ziqHx/srXfnazdo/zZE7IjYq00J+zQv5P+Ssvs+0Oa5L+LxGNLObwR9N/dPRjDPOGZrmTGVu48TEQds52gcMJlEhCIGMFXhc+kgl4EutQdT6O0Y5o1hPcO8iMFHxDBWntgzWjC4lIEEdgBuBtc5soZemBUEh9E1cd0cMyIUERhwPMkjUtR+lHtjDdpdbU89dS8u039M7EXafvuu4sYpDdUFDN2u1NOM7Fa9Vv/+D41Sm5DI3Z3W4J5mqb9NuaWhuHFTVUMCG2TmLa+vtVgudX93q+76ajBObOAu0UA/WEtEsKSi7upa1zc3ez3b+ZvGK/wvaK6iKqGrUF1ciIv55v5OGxrMdQ7LfxPcf2Z54+4+nt2c3PjbzTSJr2qML4qbL2hyY0RLUcrk9WUpf7t5sbyS7taiK0s+1wrnTFH9rVw3jRWhWqclll0oNuzeN5rZ3++1/fub4natcr+Wa5i7hYr13YSlGd3RTM80lLfMva4tPOHbmyg2zTRZYSN5HZm8IAiZVDj0/oXEiAh1+FksaSzjw7KUcz2I8khDt9ZLRcE8lgsOUNEmSUEjvtDE35StNuhFJG3xXXPQcJnerNcyxPojQgKOY5m4IuAxuiG89jevWVMip5QyXMnSATyyRq+58KIi6OpjFzMScvvaQ/LBXrv5Te62WXMOXSvnaf0I9gD7iFBEqF6M1i3w3RivMarAD6WWt76SRVEdNVwRSQHqrOVWJ/Y7AaY9azAky8RySoVzli+enDJMzyACO+LIaHLHH6PxrQMO19KEHovszpRwO15X5fkBBdsbnj6gQBoM+/tw7lnBr9FUCutvtPC9pz8lUVdAZh4ZfrPb+9bwKZfu5+JBYm+8T/bfcBDn3AmHX+fgXH8XvZ+rAufsvXXmVuWzPMVEr51Nj3vR2xHO7By8XcSLp7evwFM7eCxiszsmv/CPVaBVro3H9F7PHyIMjxq900w5uly/TQWme+/5scWP31+ajvWnaLLzxtdZnxfjZ9Ka1mM6/7FrmWYznr82s3a+7Gfst9Hm/7qI8DpPrM/ihp1am47HnegdhnGUU/Q7hK4u2/nwWBkzDy/La2w14/RM1tjLKXre3SmLQVbqe3a1roxSyfd9CGIe4vnxApMxmH7YHW+Q/4cl+8JAgd0YTH+522e9gcXV5TL3yJRPRnlkvm8CWzAFKr/Jff7KxfPjEHrm9ZxYz3R9UacCH1Fff15vEO51d0v2hV6aucepi/rspj+x7d1L2tBP2tDWMHeqOZ7Tu0FlQ3+nywsEc55h7273VYzd9NFz47R1szocI0IRDziUDrPn1j4iBsMzHoNej2FVyqfgP1p1PAZ9qiRBGc6B7pKCHpy46hwD98G29GESfhb0Kxf09FJO6OEpBrSabTdbGZgrAhn9tjCgE1BIEaGUclakkBt6PR9Ipq80P79cqb9ZKN1c6e/1HY3CrfKuGbtkDIwzTduUM0HWSjQ4/eeVM81f0QjsaY76m6E9zcGexlyXEgekZ6005KAjgnnRhiamG8cFncCHmF99+aqrP/7Q8utX9SzCTV7/yeaCr45G42IxND+3NNs65nl5VRcSrGHNgbzvNzQSe5G0tN7KTWERs67v+3dRLkmhoDHsAvXboogkkYOwdy5u+Lp5nL0++JlCR4TSVsp31GIb6hdJ5Y8rablQREjEyJHV05Te0iTeLtAhfqegP1fEgpXQs8/cdYTa1HnnZrE3d7ORY/vbwVgMtaHBStGU0ckpKeGrUCPHikAr4MCvB8R8eALOv8efaEhn1re43ypW5L0u6ugMYSUSUrI9+kxYfi/vWSY3wzzPIyWTFZVG381lyxbUv/KokXN3jcVaOFTKKROiVDufgQ352M75ZdeV+U5YhyAX87suYxtKOQkHbOMWl6XmB0MpUXeeBHIeBnOFJZJtIkIyJAb7YM5xqD+PMPbYul7aX+wTvC116kFlYx+BnScegeN6/8wiIfavV8GuznnwE8+ASdoEgtdu20XgjzNb5RaEczMxQdPZjc7VsFahzj0IbCMCV4dxrDNGsY8xY0+TS6PZL4GIUCT7ZM9YV4qQIa7CvMeXR6bDjVxjDNzL42epANvIy/lnyeZj8+A1Tg0fG/kS7VIBKsCTTw1ML/fjClzKc1iTt55d6vvWFX0nf5eNeqfCXty+pgKXY/ma6v3ktvGT5//y9Ev7Xdi/2x5z054bHp/SOSb/qfk+Hw3vtBDX1ngn9z+9W9fG+NkX4jUYP/s6fpv82/Pe49yizW+Yk194z6qAnxvGs4xQto0BebnfoQKurfFWrvHjnz38GXsFP4d4Dvvdb3/uHxF8nB+PY3mNxkQSEUopY5N2mLHV4RURtafw1Lr6unb6K/QcdOxyTsYx+TP4EaGcO9qPm9pnikhql2mjzT167r6dbYb5/NoL+Ze6lkKLxRjWNObZ3hjWXGp9Gm09y4yexnmD51v6fVt41okY4rtf47kREYrYIYVNKgLa/v3xpPWS/riRvq+kb3fKNPRyJOU+lINm5t1K//jHv+Qm4ub2TkuKxEpUaELhXXbrxu+6fhNYDxeLrpMUcqPW9P16pcVyKTfpHLjQVKpJIAw89at7re9X8reM+7t7ff/vf2ucK2wM60aE3JhdbdZa0sBd39+rv7+TR2+IeTd/fKXhaqehhN+8vKYJfF99OW7Chxufvb+xTJz4fq+edd5vVtpe08y9vqrNV/8pbLEONyTdTN0SU8tObjArZ9XDT8PQTXPRKO+70JaOy4YmMttMv5HTyQFw3oV6bWjmbhkztuv12q7lXEQ+zst1rM1sccHraMS6GZyY1iY27mwU7FGPrxU+Ah3bOob9c8TkfDtqZr7zyNBxvZS/veyeiOMFPv0t39xludmb8jD6G72WG4UD5ng9jVp/w9d+tsRscLwtMlwNNzkP+lv16JlJ+eRcUgpc0rjFZ09T3zLDOXpZpu3LORlrmuj2JYW63FHuRL2TDi6c275fbxTkHxFCaVBBNhChCNuFxGh2BE1OCNsKnmGdjrqmxbLqyVegx37JxUXfe7chfzwp+G9BzC4lZfT8hEqMNjuGWfnYZkw3J86v0W2kYAHfaKzTY48YI68DSgppDz26xtJGWykR0+PnQltXGz9Xdu+VTVutx2Mx2t55PKbzfnxnNof3i/jg2Sue4kF6oS4VOKzA3Dmd8g4t5mdjm7HGMf5Y57n02Ocp+rl+B/1THseyQfvyeLoC44qN6dNW9eeO+p5tm6d05+TtNXBOduGdWwFX/xjO83HM2j+tG4OXw/0e2/jntzlYp9lexp+/At7Pp/Dxq3wqI8s/PqtLxMPXi7esR3vf8PiWfn8eXxHH127JFD/Pyt4i0+nqPX8Lv4992LPxWPLeHL+qzeG94178P68CbY+eZ/Wx2i3HufFjM3mbaH5G7j5TnXX4lHzW6JdletdfujhX0nip/TE753QOjtlf+J+nAu5jGNOMzDOm/LeepxQydOJyHg0RrzvREX7tGYKVsqVN5N+Nh/lTjy2HNjZ9z7fbDX2mTl23qI1g8/xlu+Ie3k6x0AcqzI01/cCeXt9OtB8sMxqjYNNo+zPafDyaLgfi04MAABAASURBVO6JQni0ncFUEaHFotNiuSS/LP9lXFexya1j9KNYnhvB/tQRHxFRfXmecqo+k78ZWq5osv3zDwXNubLeigqIKEODki7zPc3ZQjNsS7NtQ3NuTQNy++3b0C0nqBMpFOT+7790+5//SsGvJ/BFQIN90s2XP3T37VZb/Fu0oXl4889/saCF3BRMFN7FzzT8LF8kcoJn3xGhyDSkie1G3RVNWpJTUuBvUz8mSynVRvA357WCR0PWNlXIGelZR8ZH0DTtaRxvSKrrsvKyU8+m2r6wvtu//tKC5vLN16+Y8gENmxxJas3T5dW1fBX8Oc8UWQkF229ofPqFNWgMZ2IKvvM3FIFecGDRwND6tRFMU7H6hufGrnUL+aAo18h2NW/ssVSh9pZlcu+peY99YpMjqJGCRNFKSTl3Cvib7VqKUCyY56xA5rm44PI43K5VioGzZR2O4T2vUvbeY6Z2KbNefLixa18RITGPGNaW0LGuUcjNe2s656St59TT8SNSzZVsRZVlX9V/yqjjiydDUkBzW4mh3ZEGfsJnoW6O47HJ64hN5XnEF0FqvMgLvAbnhnNuPsqFsXiNzo35/nYY7wXGZKTY+fJ+Y4IaCkGW8KUk1wxV+NDVnw8B0+ldfcIcx2MdcDiL1ZkoiOrlKSgOyEEJZx9BLKTMG59ZveuaKyVZrSo6cUzEVZwXY73JXQ1mECciFLv6mmW0eRvNG9aKgfM+hap8/MH5vgZ1fUPRR0ECugHy1XfzNR2JztpP5f/q0MccTFPxfKfr7d6RP3DgbNR9aeMoFc6t5ITH0OHl54hxyH1iZn9PqJwrbmnPjef6+AX0Tp3tc2Q/RwnmNrnxnrMC28zpT/g+/w2Pngc+w2PM+TPPPk/BOq/AOIU5urk+lQKy8Rk5eM/YvzY0R8MYEYp4wMD9iR+D3P2CfAB4T93N7pje7vz4JXIWu/elY+YfxR/v/xz9UXkcjcMZrUdxRsEi1X1AeGxE9PRtTxPU84DlwebxMym/l8g/F+4Q7ONxYP9J77o8lnxs/KRpf3hahf0vpecI+n/X5QMN7bDj8xMmOVFIHlHaTTmMu+e/2mj5W2IX4i1dvoevwu9FY7x1jLHvl9BP5TP4ZFv5VZEt1yH4zXiyvkEfPq8Lw9lp9Ggc+6p6I9mpebVDdx/zWPYcjv0L4zGdX4/v1zLtnor71TGv/D1jR7QS7aYvHcqp/XqNrO71sXMHf853tRmfj0ajX2Wjcc6+8Ua6tZ7U8NH40oK9lZ039QBjx2xue91t41hsem5NY551jGb/1GjdMUihPgXHvBn6xeenvQbwglRegWFfnexMcrA4Qajw2M7Gwch74lOxW57HxgN/c3FOxyDFV9ze8FeYn2Ha9maq2vhPjVO7k/N6RncaXlqds7cH40S+mx4MB/pT++fNn1rfq+XHztVT/N25U32SsqbxOLf+sXyOnrMZ86Y2/A5dWTpyTVKqumPeEbMpu+zW+dJx6u+584hQxHHw4sKbEl7reZ0ZYZ28m91UKWAYDK+5x3WzH3/Gbpiew1jftNfntykaBxrDvAcEvYt58OuGjOAsjcHLbv1ZVAppjAM97S/nYjSGaaPneSJsGr/nvBjjeaM9NllEUgAe6ayEAtqwTh1D8tZ4Xkj2GCw3CnE99vQ/TEeEAp/mRYQH9fzObXgSMfBMF/x7NGwvhQr+AnvPC2sMkhkDZyrEcpIpOhmme3qDSawK/xGhiJAv+/FohOvVIMsN1uv8atxQ2vVoIgaZjl01L3T4mUvAvhtqLnf/8288S5u7e/nbtU7cyaxoNHZutObQzb/+qe7mWulqIfMWy6VEYNxK1zdyw/SepupyeaUb/2noLzcqFC1yErWp/u3vBl2xsChJ14trlbtVlTkhf7tyQwNaXCmSMo3AiJAbvrWpSDH9LcwVzWjho9BIzl2nxfW1rq7wRWHEYm+gu5svQkVMtfp+q5wXCv4rNCA3NDe3xFl+/ULsoohQSkmZhqm/bRpYJUn3d3e1AesYW5rVzknYuYnpbxwHxUx9qL+nwXq7Udz3WpCzYT3Lc84KGq9u9HbkGsTxOk3b55I6BrGKeOB23SPwyVpdL9ubtyG+D5PzRK3mnCMp+TCx7s0iqbA3dFiVyMvxt9sNUyaFZbLuLfvjxq7X76ZxhCPb24CeunitOJfjxGKBmy37WPg8ait/C9k5eA1B3tZDKK/Dda3zwRUkvsnL+59oVAdrh8ntyg5KKaEzkCockmCeyMnIifWYh9xaDUxV8DseUx58jvmDSmj4T4waLmqx8bfVORzDHvgDN5iDdHi0sfFgJZGXfTk3nwNSIw9ps+nlBnfkPOg0V5x9nXtZtwGbAPVFEJ7pB4RCCXhUHcV8QEhwNL5YQ0Qac6DHeo0ej6gcuSNZbyfE9476hIPznOI1aU59Teev8f32tuPs3t77W3gcZzilX+N/7Os1fh5sxx4b/SC9UJcKzFXAbwINc/J2kp4zzvn58bznrMC6Pz7jXyUDV/Mc/Crrfd91tEq+b5TzvLdcnjOe5/njtM7N/eMy+hkjPbyHHNYzdPw/IXuAzrwCPYPht7i91nPwMcVwJqfw3CzmfJ3jY2xn/encPGPMb7T5vzbaSj2OV+p5w5j/uemW8VPjeBVj3WP8sY7psV6jg9eoKQTvMfQpryCrY0DEfUz6mB+s+3zg+pl3oD8G02fcY8tGP8N8pxr7Ne4YZwyBTgPkE3fTnI5PmL2huEV+Q5efzlVbo0cn5/EYpnLPG47ZvIbffL/1+Jqc5m1j/2x4TAnZHB5rznPmbHW5jlT1/MIEqgbD57v9WTxwfmPUBoX59DrcXzsKqhNHIPhTPNbVE1fUHqB7JrWvMaPtf0vY36jd0LMq9D2mKgHDYFDEQPU0Q1PKzKc9DmvR82LtA/XwGBHqOnqYwFz3yGp/jf5YRFAy/84lfO5i4KMA7a6IUM4dfZ+NhqsoR5K1G6xveG5Zlxdyv83o0kJLYm/pGxUXZHCiiKjwFEoV7Fuhv7elz9kzbvyFUyuASCFFAqqX4zVUxugh7A1frfnr0bBvj2lJA9X6KSelnJVo2KU//lBKScqd7r5/k2hI/v333ww9cYfmXL66Ut3Qu1u5KXv9z38qAtX1Rpu/sKE5dU9T+Qr/oZAbtU4y0xDd0NDsabRuaOZuy1bBgrrlQinQJIe4WmpL4d2wJIh66wOvY9EtJAqYaCJvOARC33qb+xVRQonHDTm7ger8uq6TWEu3XMpF94aHJOdiuXkd60zw4KrnMBT8LshzQU5KoQ7balM3LZyStuRfaLz2XdL2OqtfJqWvN9riKOWslJNsK2qXiG+/K5qwHsU6HT8iqadeQ474pcFsXs2JvKsOedletgnVuviY0nuWrjhc7NfidqvF3VYi300X8pPJNvVPSGPnmD0HKEEb3ru8WJIau0B+hFDKed/MjSAQfNtHBKHDKrVmhfrwDBDGCtblprFHlGT02BWRJzWMwI59FDY98TO5RgQ17tHghuZxf3u9XrsRKWSY3itAjOcR6ADYhA6RYB0joBt4AhaFCvEjd+qurlArEnLnIy7HicCGPcUJHOQ+l2Yx8x0RmIRJBeKkUE5+lFwLFqUI5F6vAfvJO1JV6dHfUjccKFIe8rNk5sWwiLXsYJUIYprYYZgWZg2Qj+5Dm0fiT81o62rj2ybbvHoUddbPenkBxpvnb6dTvHmQow7HkY8qed/8ZmHl40oXyaUC71MBv0G8j+dP4NVPqik+QVqXFHYVeKO9qW5+5p8TduX4UUOtH8GfGlF52W3H/jna43M8WN92DZ6P7T1vMo+ej+UX+jNXwLvV8JnzfKvcYvd7Yhv9++EYbxXnpX7GuTymX+r1ve1+ntf9+pkBvz8fG9+jUv7xruFN/P90Tnw+Gn665H/phNtrv8f5hVoyxVjzlGys9170mfGrms/gc/Oohhi1EfJyP68C/mzllMVT8lO2HyyLSIoT+OB03j2cT/27B/kMAbxQ4zPk8oocpj/XRIQigHYwPYcqT6+IfMzURR1joldFIfk1wJiIj03dr4rA7pjChB8x6Lo+MXn+WtX8tOulmI4Y9JvMY3L/Bn5OSREh9wPNjxh0cxr45jVEhBK/c3T2Tc+m9m00vWzfIOXcKadE22yjph8R+z5Py6+jP6ZISpm4xHB/KmEX0KKu1nOkCGzpr1mWyMO9NcO/X1gvqLu/qGhEhE3q2pq9GV6rkTyRdazI6KZtub1VNpOg2Z8BsNA/lzdafR/+vd206LRdr+RvBa9pvHbXV7r7938cW4mGb3d1o+X1ja5vvnIQJC/g9u677u7umIQc1P92bmJhXqR9bWkG58zCthQJ31ZyM9HNzKAwCcYS31pkrb99U9ms1V0tVQMQmdSdsdLNNXndKEWIOkiJaDnTaF3LeS+/IPOchnJHYxcH8DOb0cvN6Jsv14qbJbZF235Tm6k9OfUUPHKil7nVguZpwrkL3Skpg7jfSP4T1ZFqg3C7XmvLfEOcxXKpBBbLZf23i2Ox0OLqquZEYEWE02ApRZFSHWFyw4+Q1yKuuoGI3fwN9IobqzSNdb2QUYiVaFIXmp1bZAZm9Y7AF1QEI/tZWFPKWfYDWwRTuyqPX6o8ppxJkbwiUAHEhWiq9D232qxWcpPezWDKopLC/3OBOPV7vUpUHyzAE2gWauoACVuDE6vCWg6ERyYRIecqcvaZqWrQUqhQh8gLBfuiIvLcKnWd2uWaVlsLK+qBR9wrgsFgaLenB0i79dR4TeuFI/vSc85yfsiveSL1mp3k6MR0cibVrqbBGA1NNh5t1DDmfyRNfnU1T43jnOZ0x/LX0c179VLLw4NrXOtdue/28HM4bhWajh+TfYtao7E1dVs8Vsb4wcwxxrLn0S3meHyeh4v2r1mB8YkY07/maodVjdc5pgfp5fFHV2C0Jyff/8/N821eQ8+N9ivqjSt4in7e2kf7XH/K7jF/LsY+TOOi/jzW/Jg3huUXfHQF2pk5J27brXN0LzqfoQJtdz1+hnxaDs6nofEuY6tAq8x4bLLfYxyvvNG/x8rfa5Vv4ffg9b9ti8e986YxHZvChM/PkPWzPMRjCdPdbefGbvrqYRyl0aecBh8BDDil9SBrPsfjg/RCnVuBQLEB8tHdZB4fCX8rhitgfIZFt1Nfc/ksSdVk3u/ByzTeL8KP9ey1GfNZWNLwWMN9D+Ox5BinnSBG3htqk8vuH6mbOcUjpQNG0JsZ40A4mbScrW9RhGOZOkTEPP9QS4qIHZIStP0H+YgrIng8vAd5KKzjUhyKmUWFW1dbHtz/W9Mf87/b29HHRKhI1jH1gC19vA29Kvd/UoQiogpTTnvajAh6WvSatvT4/Nd8C/2iiKg69gvF1vDIm3cYCpvtUXVS7Lkp0fB0Q5G1KNG0DVRXNGP/vv2u7ffv6hLNKDfMctbV1xtlmr2FpHo+MFjd34vYSjmjlxVuXCHb0sC9//Zd9399091ff0s5a3kXLk+4AAAQAElEQVS31Zevf8pXKr2u/viiNQ3WIJnu6kqJ0QtyI1FJWlwta7NOQdOuSyKcNjSQC02ysuxUAfPeecLrvnxRInZBZ3V/p6WbtBHillLSlpg9enIc6ISPnrGngL0bz2zAlgbq/epOd//5H63XdwriJmzdWMxeG4X3PNF1d0Lt3+zd8kFMuIAgkBXi9GxQzkldzqgWmsErhSTnYDuRWMpZKSOHFuPy61c51sJ/RpuaWzcCK8O2xM/kMTRY8cn6rUNYiVi5W+JvoSVN8Iy/jI9Ua0sM25OXD3CpB61X7xE4X8RKXqsJYJ51IUmpkG4oLI8wSzC4B9p2lm3YT5jyeVIaZJxBFWzCc/IXVzINr/AEYSrLGu254diG6TGs2+aWN5Akd2FN/X603i4LkyqsPxQiYK1z8f6zT9pfBcqY+SAMMwUPDWjWeR2TKt1kdTRvBM1cjr+rSU6cUc5iBDFQ7Xd8kmY23HXtrXawaqZNjznPfJWyhbJkQLWBc9ZN6GKgPFhTJuj3uccR5ui5qHN65s3pvoBH7YshXmQxt2cD8vFtwTE81n57zrHYjf/2EfHYnLcRlhrt0fMGDhJ11FHo+Rcui4GlozUwHQ5qY3iszDMerDuFzYjzlqnb5RFc2D9lBeYOzW4hPqQ78v2GUwfUsldGni6vznmo7zeM9XnvGI326PkFP6wC/iHUqHvj/Wg4I6Oqyrnx2TXOMLmojCpQ68e8jZDPv6n/OW864z32vzUT/Mw3hfwzbEvm2OgMLbOuYXqMsdx8zy94lwq4vGO8MMjYRaNf6Opi9gYV8O9fFfxeEZEUe4Qi4g0i/NouCj9vnEJE1DpGvGz8tav3+Vd3am8t+2Er8M9Ap/DDEjsROPg12EClvfZ7ZLq7PRvD7PH8GG09A+dq8PytcSJ+FRG77cmLQlcnWE5HWLM38Wb5b8q8OLtU4GMqwHGuTx+i+RnA8HCbMcZO4tfgU9ip/fhhnLvpH5/R22bAmsa/9lXn/Gzkse4PvRTaCdoDmfmWT2F+j9yYyk7OnYAx9/kC+cmHa+Ig8XOZMWG/aFpYXE+PxKNxzEnwM7Zlg25RSlkRw8/ethtQVKiB9YyC72H0QkxNALsunR4Snnij7RURFV6fa8kW0PaKCllf0PR1UsYC3S224ooY7CKCGa52eUTQd4C2ryrgoTA3Ig26sGj1sZ46D1nXsohQ8n/Ea/OIBxvtLvvCpSIGWdJfdzLKN8bvNE6vrnW1vNKf/8//o9RlKUgQeEHCKCIgi/wnnRc0g63ghp+LU5DVuaQrmslGFsbcVBsuVcHa94pGrTviZbNWT9PV37btaqGkyLl+fGG/zNzXEmsbXEjK5OXNXdGAti9FaEvTNxPzHp4boFUZfkRS/+2bIsgbbImXiLOh4etvF1NBpVyzxHHoisbzNesK4qRtUaJa2wW2V1mr77fyV7/9jdfIndJyIX+ruPff6bYBNj3N70zjtVssagqw6p1SoqnMWn0I7JM83YCtSsxF83lLTdbw17e31Wb84I3raVaueQLYf0pZifVEEJjD64b7+u5WG+y36zVui9zQLquVtttNndtfRFQ6AjsYEcNYnNeOhl11zLMPxwvyN38PdJ1TyuQBLPcB770hyLrlQm7oF54VkYgBz7bJtAngZTPM3hFR92xWOMN0LmZ3i07Ouc7x4XFDXV07y4OzU3b1cfyIkCLp4eKM+jA3BuLhADbGzEj9H3HNMx4JRgzvoc8RZ8U5RIRiJD4g8eVm/2a71oZGe88zpBxXxpR1eC+gnns3S4/Ptf0YfWfW8FYRXcwBhV0YcNr3oC20H6APuMZxPyDc4xDj50eVlvr48DDO8BT9YPEsauxyZDhmmx6JZknrTDGreGFeKnB2BcYn6hyjl+iMY5yiX+JbB69n895L1dH+KnvqQnyGCng/Gs7NZ26nz7W96LkC0wqadz5s7Z9Dj8HykTdPjRHrbPKp9+9Zuc/T2REuii+ogLdzjBe4qCb+vaChMi4Pn6AC451t9CdI6xdPwb//n8J7Lb/FfC//F7/vWYH2/BxGf06k+hPvMH+g9Smv9trvcTbB3fv7w2rKfnVV3/KGyvDDg7YOtfXmV4vtce88iHqIvei5hP02HLUNJHOA/WH3j47/YQv9JQJNd+u8Rb21VsHhGEwn97HXhc+R/yTZZ0x/9vxPLXW6Ns8P9c2Z4lDj7WZz52scW26raUtPaUPvySj0L14b3z2v7H6J+00HPZvHnq0b6Fjf/a+evtljrUNOBL0xWBGMw5s+s+Eer67RCT3jsYY5g5blOSV19Hgy/Z4I8/XoihhiRjDSM5sqFHiFnDbrDa3CjSKiwi2eCGhhR79yQy9yS2+zhxa8np6huJwHg7bMt9utSZmXttdZ6z+Wyv/rD5WbhfwnljfeLJR6grrDLAL4m7UiWs+GFpK4c1O1W9Te2Hp1r/zlq4LGpz0HhR9SkrqrK5qJvfIiq2xWFsuye5qc6/sVi9kq5U6ZTZXjsMgAlplXG4k0pv2t12xrZJGS3JQsLPLq+hr/hflCIq+rheMV9dCZZp9SaPgWLDY0dzNxCgdzS8N1sWDd8CJlL02+AvmGAi7xu2WtPXXI8Jyb5VvmEYH/tVtwZmnBK2q/SNBFhQL79PfEUMCyrmnnDR0RStQpAh/wbqmDN1YpKVMrN9ZTzhI2yTrEc77eh0jY4D+ws2v52hEdPus3h3NSwlfiwNlvQNdasZcpZXl9NjPCtjw4V+tuqImYV6AQEdVXjU8ePSgGuVF0mW+7qo+viOCAbZQZN6u1pFDKrou4Chjd+Eisx/aF3ALaUtOGafMM041n2jg2t7+Us5LjEsO6EUnm26bm7/qRY0pJVY+59fZgP/f0MQL7KrKtUSejB3iOKT+XjJFoT/pFyXDdxzrQqfmPJPvozSPfzB4mRX3e1Z9hm97Oqfd7R9ah7GpQJ2c+BHoNkL/d3dbu8bdb/DkLPuf5cY6fl+r4paThpT4udpcKXCpwqcCPrsC7xPc7V8O7BLg4fdMKXPbqTcv5Kzh7xc839fcC7D3+CqU4tYbC745jRAqNccr2I2T73Ha/D/p3wjE+IodfOca4li+h36M2LQ/7Nu3xgp+vAt67KX6GVfh1v2E236d+f7e8YdbBmBnjydvQLbbHYx55f+Pj6GPSp/nV/h1yfzryReMTVaDwueopvDjVer5ebP1Kw9PB/drwygCf3/x0CT5P/k9kEhGKCPEwgJ8jZfBzb3v9iwjE89DMFRFKO+hFV2DVAPnojurfvYoIuhXE0htcxeu2H++tR1DOeP5GhCKCsvWAHh1+IhpvmBd4FdS1pyfj5nWQOyHmb+dgTKXmjd633H7p9z639S/U2qTGIqZp96E8NoxlEeSNvXnWyzlXNc9N9ATo6QkWdCKCXhFc4kdEjdU3Pmzfbd/7Fjsvb9Tf3Wtze68CJJxgtL67lf/c82q10v3dndhRepK97mna5psbFYLe//c/NPtSDVpolm7R3a7X6pZLbdYrre6x86sNKkFSPrAh4Sr05epa12BB03ODzcoNQy+OxCNCy+VC/oZxLK90lbJ6NjrYkCC3EP+lpEihQgFySvI3irf39woaoffE7uFvaQJbLha7Ju+eOGuabW6W5jTYb9F1czvIqxDDujiml7xRurlSul6q3K0Ut6tK9ynkjXAT17ilNlv8li5J5JV8ACSlLtdv/NqfD9ManY6mbE7ogYhAW7r55z9dFuq1lutX0MvUDxcikByjjgk7M1mL11QYI5IW3YIm+sM3fMVlWWGdC+I5fsBbLBcKIPxY7jW4Rm76ZvQSMV0X6/fYBnrh/cDWNEO9TTv+MAl5bj9bat3lTjlottY9qhpyo31LQ73nvNiuR9agiEGJxwK/gnU5P1j1jpjXqcLdQ0QoLToF+UZAp4TrwS4i5P8RIGV4acfbjYX99vr7zZpl9xou6zQMnPqInzq+4UPPWsfuEjEqjxqO+QPtnKTgv4TcCJ+csiX3HTjzxWBdXpuhZ16B/hSwfoPbT9xCdR9DrvNR/IylKSR9DlB7dI9Px1g4528sfxt6iF4O9un4/pyOWRDz9s/OPjwe9zVoz8tx9KH3qVzGsg9N6hcNNq7nmP5Fl1uXNV7nmK7Cy8OnrsDwCileIR+gy/VJK/CQlp9n/hn0GCx/0L5Qv24Fxjtt+hiGChxK/TvBFPM/s4ztBk+/yuN4Zafoz7HeUxla9jmyvGRxqcDvUgE/687BZ6zH0z/9jTXmVjCWN3pOz7wm9+j5W8C+pniu32O7N/YzjjHmfyZ6bh2fKb9LLu9Rgbldn+Mdxh5rHErGs5/h1I/zvdCfrQLjE9To4zkGvYqG41pPS17Sy2heU8r0SPiMd9JvafI2RoQiRZ2m4Lco+ih1csbDoF/oU/p5OG8QEco5qfbCyCUipPF1xHSck4b0VOiX2d59rYKv2jfCl/MwH1Ie3dNb05trc/NMG6aTvn/XFQ3d2kCLUE8TdUtDbEvTzkodjTU30IIGoeeOX2imppx11V2JFWnZLVVyKEWSv22qDvZNp03aQoSCZmiBJzdJQ9IiiZxpkG4kGry563T19Q8p5dp4tTBS6P7vv2lK36ps+FDESFJPg8t/utkN6A79FflaP6GfaWT2NJ3TspMbsust8QlUGCOCwm/VkbcUStiKj/6V4dME7mlg57wQdVWkpAV0omkdYDgHIV9BHMujqH4LeHm1lBvlaVvwVrDt6p9htk7Cj23ciO2cG7nIPPIx3/JCbOt21CAD00JeWKfRE9yek2XhHEqtmxvKbpyXfqsEn5uEihJNWMP+e3w0eF5osvc06U0bPflEhNzANt/xzK8HihxMC7nHlLMSazBtuWseKUmktCUH5+h5Jn7P3GO2TaBThHphWVvGvsI68mUZRceNXVmxjhHBGOiigF6k4FHyegr6dcJDxI7PIfc+w5q9I0IRD2hKmfRgi82rsO8GsfcVQkkhhUcdXmE+OORK8CNm+NpdTWafKUuMta7aXczNqzPoFPhyKYzK9IMnDZ7v0PL2uGM5n+a/cC4qm/2nwKyb3YMurqvdVeF5D7Zp2Fs414Y9c0qwHgHnOAv0n5kLFpMb/45xgInKeEoNaj00Ctx403GsM/Zh2uYNnr8npnmN5nW/Wx7TseY/ZY7mI/JBlXqaf3Q9FjYcVXqegNc/NXBui8G87P7HBw4v/ojpF+Qx4J51s6SHr9Pv/DwsGBfwTs5R+SH358grIhRxHE+Vxmf0FJ6y/xj5tNYfE/XHRjmxZr9eK0hvDKaX+/wK1PJSP9fyAIcuTj03LDvQrn4OOE9PWh5Pa/4YjZofoY+NiN71PhZ3yj+WBO9V+/evObraTZ3Nzavi8FD3ee7sjHiD5vyj7eclA/eRHL/1+T6If6XHwp78QOx/fJnWtPCrhlHL3so/Hg8MJufl4OegiezRzzIHjt58Uvid4hReGzBSaIzn+juVm2XP9TevH/PsR3sx3asjZmP21OS587GvXYHtCQAAEABJREFUGbrw+8SPxExKb8p6j7U5wYiHPX+LGPb5O+ItavcSH37d9etKfSvkNcajwadX9S//vcTnu9vwWtsbPGf7HQ5fYjiTfn3wQfLoBT2ChSPs9eBV+tho3zNA/eR94NP2E+0qhz9he38qpvw2b++B+wI0AaPXzFDv5t+8AyBF5veAk6DOL9pX9qnsP8vgVL3w5xCyrHeZ2FfmGQ9Tu+fOnwrxlL/3tn/K/7vJfWSNdwsw55gDO2GX8fnkzO1fH6DLGGO9ET1x93jqkAfPGxb9ZvPH4R5xavxHXNXXBlKJCEUcx/DyEPwcPg+eVge/vumVa5v6a/Op38b3yBuOJPIzgl8MDNNGy0fz18H+P2df59zVWIeCep56qb3fDGPPHKaKeOsEzn2wS+yFMcykxBqM9nJt2mhz63kNw9ir0RFhlqLWopKPHuZkEaFMj6rJIpqfYdzn5nMleKw5gExXaLgQeer1UtbK8/Op8rxhgQPgFpl5ztuwYqLplKpAcrzG9+i+62LRKeKh92WbiKCm+PQEWLf2ZRXyGfE8UhCZXg6PQUtpy2fkSiiTh+VQGo/WT5vVvdY2WHa6czMVrauvX3X95YvQVgQeAiar5FbOeGZ+dX2t1Xat+36t2hjkxSRu19L9WgXQydU1jeHe9N1K3xdS/bd03VhkHTllGoK9hP8aQ8MVgXPkW5rM/nZroREdHTHrN0iLgv+WNKw3NKkLb6BX1zfk1JGr76INvMyq3cB1/EJeG8wX//yqVIjhRjILcZmYKRE/if9YV6Lw6y5k/UK8/m6jLU3TTOOzkNd2s1HdOHy6NrZ3QbfUb02+rl+hwdotlrUJnGmal0BrB/+bxhuSWFdI6yi6pQHshvaGpukaW8N/ZtoHK9jQiFBE0LzeqMPf1dW1lsuFFuTkZjZSeQ0eCz56GtlGRJBiUU89nKMhFSUayc5LimqXrCcuahIREMMdAQ0iperHa9+S3yAdHiOGGPYdEfRRXGDJuXsdG/TdpA7UnWumxhFJAWApIhQQhvfJo5vgztE0ov1tecpJHXuUOQ+RRhr4SeblrHY5pzFd5+i10TJ7CDIIJoYqHTwOVM8+9z4HnEFRR/FMq/bUSoZ2l2ljN50OrofxiI/PLfu15SwL35rkN9aPSNKRGIHiA0LtP5lK1MR+iXXMXr6QR4SpD4DjhLM7idclEpgfA6LJ3TQf2D7LhshxHpq5mh+PM+IPZb1tDvbW8KHLqMFaZI+VMXowzxixLuSlApcKvEsF/Ew7hncJ+Is6PVZD81+yZNs1PMe+2Xh8jt3H6TqzObx3BnMxT/HeO5/B/6kMprLB4vBxrHMoGWZTuef87Fl/Cho0Lo9vWwFX2HiNV9sbcz7MP4U5G/NO2Yxl1r3gWAVOVeqYzfP44wjPoZ8X5aJ9qcClAp+1AuPn/TTHQRa8gzeo0n6cYtAYcwfO8Djmj+lBeuxRR66A/4CoOQ2Pgm4YOH7UM69A/zEC3w0a0Y03Hi2f4kH+INGRK+AfR9To4vEBesEV2LwEmP0S90vW/h42n6OY/syy4SGj8XrNHc8bbf7z0axfPgbPgDkIvs64Ah2D4Vm3bYIGzUnUHKomvj9+3Od2Vh6k+G73eO3jIMf40pZ+VIMtCj2OuT6I+xLNi2mjzT3a9hjsc05W6JXU3or7KyDRBzG29DncO+zJLeipWC9iiBIRiojqbuh7STH6z7MBGl1BVy2Y+3dkt2j83GM6czvWhl7SFpi2SqtHm7u3ZZ02t05EKEb9LtMpJ23Wm5qd+3+L3NUvhlrfGRR6V5VmvRFJEeFphWP2rF8KpY5m5RIIg4xTBy4YGf16zV70tVHrf/N3saDxSBMycKiU5W/gmva3Ubc0dmsji0C2DeQpshLz+2Xo+m5LoYpWIumbK4WkbNn//I8Ko+Ovdt9GrvZsYKbJnGjsWdkLjgisuFl4lzr15OmmZESQztDo6mhwarWpTehCY9Y6ufoICrZWzRHfwWHc0NDFVMUbgq/ALtPEvhK+rxfaXGea4y6ndE9z3JTr4+a0axPZRacBnpIWxL35809FBP428rVxc5dcFTRRaSQu/G3n+60y6O5pJhPvqiQt8eP1DPmEcmYtklxTx2sQCQSySB1xEm4zY7BHrNT5p6yUASOqlZ/ILSIGPfuszcZSn5y5wx59N5ZThrYuQE3hkTqZxpGan559rg3kGOJaJWNrvZ4zVOXIckrVxnaJOCRgFVz18Id8zEN1z7c9myrDZ2CQtzhFnrsh63qIKyJ45HYSBjXYy4hvfaQq5OUnXaPriH6PfoN5gldtIsmjcxdXxJCD11aBXY1T9RPp9piSH7rH7qpvvynLT0DrJXLMu9o5XqSsnJJwBvoBVjyA4yDjbKPwSGJpg4XFubJnEaHAd4NlFRF1qPlBeSzUqwHWyTtSqGGv6Lo07JlvSQTOGiA/8G61HY/j8Mf4Y50PpR/tQ8vwQ7N402DBEhre1PFncsYa/Xr/bim9t/93S/x3d9w2bjx+XE3GURv9cdEvkX6bClwO12+z1ZeFvnEF2nPH4xu7vrj7JBXw3hb/DvRJ8rmk8fwKvKdFPR/vGOC9/b9j6r+66/a7scfZtT71umF5w6yDd2a22B7fK1Q9v5fXz/cq78Xvj6yAD/fx+EdfF46bPJY4xHs+Px9HPOTU+HwCzueb9TPrI+Oh0XT29PM/Ivho/gHTWFOPbzZnfUkxuOMzdpoGOoB5xqDx7MeIUEQ8264aeN8bYCT8NDDd3xGJfkausNy1s9D9j6SQz6F5hV6c+YZpw7RR2FePRuCPslAGHnMw9gDawgkiQq1/I65CjJ6mp/tH5pedX4/VL3PTqNJ+KSI7OUfPz0GP/0hYEXes3+M3wcspqesWICsiqAl9I3qCzkdc2T0yRvepUk5Qw+2cDM88llFvJuIhnvtYOSWlRF28Tvo+ttkSw+MY9hOR6jpTL5zgNMEwqiJJFxwYEaEtO7X4ciP/qeBg4/+iaUs3VVqt1W1KLVRcL6WbpXrnHqrfWN2K/646Bf5j2Wn7/U79tzvs7oUzLf/4ooR/gfvbW3XLBY3WO/nf1TX8b/puaM6u6eBv8eHcUs4472uTdUHjOuWszf1K9+isWXi6WigvF/Wz81UX6sgp3W1U/rqVcshrISF0Oi3IKbpOKWexLORJQZN7Tcz+dqVYbXW1XNZG7PXVlbKibtzwjWAx0+6KmvOGNShS5XU3X7SggV3Ef65nwAZbsIoiUS//6WjXa4tJT+41BvGxUCannDJGw52Zb2ko93fUbrWSaF6LPfLGe0OrFr4VfsA/MbtuwTQq4KjnkGZqtt7SCIcuVbdaPjw0HvacEBU3D4kdKSnlrOR6EN/f7nXOESHXI1meQh317Iib0Y1ICiBf+HOehtC1XORf/WJnvcRoVcu9Lz1rtL5950Wnnn1JPFFsYz3LDNNjmFcbteRu2hD7MNYRsVLOSjkrclJPfgYDarGDFGH6cIwYePKFQUTs9cyaIiHPmfzZY9e0yrGro+Mjd7N/S3PeOVT+9MFf5wdB4zdYywApNFzeX1Mex1BKCmDZKUQMnvxoiL2xftk970x/Dji7KeYyG1dhSj/WbxqPJQPnQD4OP4jZkdEJm5Hv1A6Gj520FTA6vxcHt7HxYgcYksO+YqdoVCe3I08xUfkFpqdq0mRPLbPpnRqf8nGRf54KHNvHl2R4zNeYf+i3SSq3PgHh+OeYk8/jqn15mK0A9Ttau1mDJ5hjf0+oPike+zpFP+noVQr1mL3Kw8X4fSrgM9Hj+hSsg8rl/tAKtOfMeJwm4J05B1O7y/wzVSD43W/A46zO2V3rPLa8cC4VuFTgYyrwHlECp1PAGt1j6Yi9J8fyRu+FH0C0mONxGtavXU9hajOdn/I/1X2f+dwKnhOpreA5Nr+S7u+7/rmTY97Tu9tq5vFp7VMa9tBwSu+47HXW4uefAXrR1aJ7fJGDdzVyVg1vHcg9hvpXZ+mZmbZ/j4bp02hZPYz+lu8GXx4LfSXbe+zpd5jfYnX0QCxr2HuI1FgKaGPPaAR8n/AKDN0XzPT50qS3YdvSeivYRoQiAorP5+FHBPOHeFUw8+D+SmEtXgMGaNTI6s3DD4z9XZgbEbHnjYktvRTn67+Ku6Uh29Ejkx50Cz0WN34zvS09cUUKjcFEEc52MIxAHqnyErTh3Dbsz4Z+WE+uOaX6hdUN/aYUbFJ4YxBiqvvbu9pQtdCf73U0/NKmV/56o5Bowq31x59/SilLJNzTkHJzK0fSPQ3KDU27hL9SQnVR2Cy2Vl9oGVk5JW1WNDH58Gt7d6fF1VIbbYU3rWgo98jTstOXf/1D+cu1uusrpZxBKLoOb26PSonm6u3td2LQ3IW7QLakSStnaR/ktlCi31ZghSInpQV+aAr3/RqeJNZ+f/tNhYUG+v0aX2yQv04Nq/7J6NQtUeu1QdfN1i06W9bMklTgWU8q+uOPP9TRvNUXmq5frvT3f/6tFQ3hwuYLFDZ59e2buuVCmZQS2LDenDttE/khd45bfIo1eNMiJXmswAda8gZuod0wrM1Z/JgvX9AFWb+DAgm1C/YqIqptzwEO/DrWxoeC/drbcAZ65hHo4qPx7afmUAgA36Eyax3iUA0as4Oo1P3oqWHPehLrMoRNs/do++oTnUbX0Q8p+ZGSFjnPgo5tCj4s8OjmboHvOOYZVYckIsJT3McDyCNi8BvQPb5s71q7HjbosS3so4KZweA7IhQR4kHWiYDW6HI9p7yReE+iV2nGZP02UqvEGcg0zavcD8gU5Gvs5o7dm2+QPwVCUiTT1EKgZw3GlnUYPAVV1zpo8ji5Y7cWRteawyavU1y1nvYNfep2HRv2evirfjzumW9B7PI92xX1oRY6wAlj3Ltmzappel7pZ8ptZ1Tbz/DgFytjX49pUixQO+yGNj0Yq9kpBcuq0okHV+YUTphWkWMAzr2MunHM21h1PvXDYXLTUnifjP1ejRWaKes92Jg2b/KxzZRuOpfx56nA3B6Oec9ZydhuSjc/7TztRl7Pi4HYFu111e+bRpsPI0qX+3gFakmpop/jBzhu8qSk+Xn0mvGk5WOF5uvY+NjidRxKcZD267xdrN+1AtPNOjZ/1yR+befHStr4r119ff15rZOL/YdVoO47m1Z2eCrwsdftxn/K/iL/uSpQzwcptxHy5N305sY5w6nenM4vxGufabSny3T8hZb6cy5luiEHc5ZUz+vutbK9Zo5HVN71rvGJMDfCVkj1V3ddrksFXlKB6cEa++Dcj6dzdDVHb/ycqPScMrypPqwPvWt8IrYR8py7fo7N5+LD6zmfTPQNfGLhzw2fcLK3tw8QEYp4wBPm54tZ1/gl7HzDl2mm2hOiJ8Za3DMo9BUM08ZzvAZ9ioioJqZNeHSMhlDIe5AYjUItB73w8CQiQpHwEeyftQOC/YtIEqB8alfteYz8R2DHPNFb6ujzWa/H1jnYvqfPEaIWFabwjc2W/lihLgONoy8AABAASURBVEPEwsfMvQp+DNfISI4NT0cu61rU0Z8M8s/E39Jnc+/Nc0OEa3oe3Te1TQQCEydQ6BfmnJRTUkRUNPWIYR4RcvO9oxeYoCOiqjj3JBK7/fe/dfv3N+UvN/ryf/63FlfXWiyXiqtOSqGrjaTvd0o31+pDFIJirNdKNGjrN3+/3Sm+r3R1faOOhq2bpCllJRrHgW3wpNv8928Vml2LRYfOUrSgdb+6k/CnJHVXV7rC/w24vrpWRBLVpqG4Vs8GpeWVemK6i+4/OV2gb2jO5typXHfK/pYvDVXdrSSPbmR6k41l1obG76ZslboktlF33/6SkNVmL+t04Z1fRyPOcVg2+W7Vk3emYAVG5z9dzQYGtMjbG5VTggzd08yuuL+v9DUN6uXNF/lJ7XVEYMApjRgO4wq9LmdyIBsaqM5F1CzD8wGR9fhEzHlFDLZJknPJKckN2PAe0YhNNJUjQnJe6PiOIA6Hww3dLZ1+N+a7rpP9em88RgQhk/x/aLQ4ge+EX00vH3Kwpe4ZedULZ3SoaD+lPml2fGKYwpSQSQvytQ8mlIWDIS7HzIOvLQ128QRBiEooWJNfONzsLTgxHRFK6GfOUgTrNN9gPzW6IqLOEv6t27vOcAYuxOju8JV39WGbRpJGzlntZI5j7KbOvSKGNfmFwkjoeGwYGvkb9bzQ2DQiZB21y3U02ryNw6FiRqaJvHaIGOhgHgGNhtfOcPymbjXXiUZEKKjbhP0Dp0HsBsh3vP1z0N59C+lxxzxHbh1jZ/LJBs7No4y8wCkeKe0YU71j8536mw/H4k35bx74XR0+L/up9nT+ONWnNR7bXDjvVYFX+K2v/2P7uefzWP4SenpaHuZFpnc+TRq76WX4DBUoJNEA+ZPcPkZj/CRpX9K8VOBNKzB+Dpyi3zToT+bMvwcac2m7ZvX3aX4fNH0Mc7aflxe86x7i8+Z6yexHVCAIOgbTk/dYt9GnDJpOG0/p/syytr6nxp95jb9+7k/tnuXvWwVHmOI1Ed/S12vy+FG2v9b6j1dxus5j83kPY+15jYE71pvSg8bh41TH80ONp2a2GOMp/al8bGt6Kj89t8UUpy0+UjrNzPNT8Qu9tPozLp/1n9Kbk6UINYjLdERSANMG7IO79SwOmKOJbY0Rq5L2lVMiHv7heF0NTM+6e/pYm+1abpqalh1guaFPtOk3MtwbglXviJ1CnT08WMfY0m9xL2xDf3JorwQuH2CdHt/uz0WEEMoXlIc93Jf0lwjtK2IqlSzfKyN3LybsLKQIHqRh9Ec1Gq6hD5UHPqyIQQ+y3hGxlxV+v9nQ01rTM3PORlXiISJ4fLhrrViT99F6RkQo+VupN//7/6h+exZn/bdvElWJvBCdUkg36XDGsKbJKa6721v9/fffNK62sqNCgxZCbqBFJvkFoFG6wmyLk+2yU/afe/7XH+pptq7hr7wJNJALSeWUtf1+K/qdivuNyu1Kq//8pdVf37R1M9dNKg5BonkYHFJSUPDfENvfxZW8sC15rxZJW8dIkr+RbPsNDepMg7hb9wqQI6vLnXo3iROKOOzxXz9XdawKyX+uWX9cq5B/Rzcn364Vq40SjULXK1HAxZJmNuOVG9g0fa9ubnTF6M0uq5U6csa9IoKYrPN+pUyN3Aj1er2GTK0igkX0oFR5BHOF7Eftghfw6pS9Es1YsQb7iYjK9uOWmkaYkiISW1Nq49WxzHXekUIpknLKioiKLftoWzG2uBGhQoxqS94RoXpRo4jALinZFzA/YqhnYS88J3gd2kPPoa062DtG7xcyaOGr6Sg1H8MzoyD3/hR8FuiCD9v5Sep5tbNqVEqWD9ToEbuUk+r5pMmfXHMFobLsq7BmoWM5LXn5LCFWuwrnI0XINdrHtBCehzEs7+2PjcFlrbNT8xm1rOnmlKh/Qo4U/42vSJV0rEowd2wDZSnQ14nLtTghbqLCOfG6jcqzXyfMGORWeU88RAo17FXto2HPfEsicGYwvMNdXwdO+D1Hbh3jhJuPFXk/eN4MQd+vdoP/y+NPUwG/Vhg/TcKXRH90BS6vHm+wAxcXlwpcKnCpwKUCz65A4edY/x5VYRqMnTwlH+v+tLR/ZjN+2gVcEv+QCviMGO8VzL6N9/J/8XupwKUCjyvg55zxWPJ7cLx24/dY7a+3Su+d8dKV2RZEBB+HH8dL3Te7iEPf9WdOPkttY9N79viUAWvzz7FVzT/f8jm7dnDsfW+gKrz+IbFOo3mKGNbt+dC3oCtC/8W0Yf45sK4RMfhz7kZEiPYILZcC+r2rQgzDDI9GRLD0xD4n+Sr0VpxrTqnyIoIxLKq+ImI/jzjUSfS7cu7QDeWMLA26ztEQV7K96HuxB0zpD209KGLQjYg673JWTqmuY+BUdn1wb83r8yQiaKkNPnrWFxHVrqf3VeH1kEvhXG3p65lnWlz7kTNQDHQaL9JDVJ+H3rKq0xOvpxau7bCIRJ4Rg771GlIEyf31twrJ3NH8rQ1AoUhzcXt3L397N/3rT+nmWiual93iqjY4r2h8+pu4Wm+1uaKJdrNQf3un7bfvcuOj0Li9odFWkNOJlfVo1Q/FIqcFDdPF9ZVWNJX9jVMislzUvt1qjZ/l9Rctr29oTF/X5mVPl3tLTh1xbVtoIKebK6XlQstVUf7ff1DUDE2haSD36C9pvi6QZxrCcbNUvlqKPq4ikrrlFbZL0dHTipy7bqFMY1e7Ky+WWtIEDxrGoum7cRP0Gv1FJ38LWYpaYB7kq22KaeWsO9YVrNHrsiynJJatYIwwV4oI+T//Oegt6+lpyIVz4EAUIK4INACkaqxGw7Bf/x8IOFFirW7UwkaPm8Ng+iEe+ZJB1SeRwkFh8+tB2euZ2GHNeo3dtPp3fm3ukePloaLHnwl/0zalrKDGGuWaUqhBXFv815ryhGA63Ojn7CcUCQ4cXAzr71if9ycidhJVmbgiQqnLSplzSN2SfeihBpD1dr3c9N+uV/I3jd3IR0sJe0rjW9vNGmwr7SyMasxDRKhjf1Lu9rFhz94RD3lawX4cJyfyNJo8kmRIQx6mqYnPQ85ZTaaZyz6r3DY7eYYekPGH/Y5/bIiUHkS7M1MZEXWNkaJO3/bBmZ+DuajOZ4w5nZfznvL8HHnTfXk272HZsvL4Hv7t86V7a9ufDees9Smd+TV7h4x56ct8Pvga2z9wL9RHV2C8D0/RH53b43g+jw2PpRfO21fgqTMxlr999MHjR8QYIk0fx5Gn9FT3Z5pfcr1U4HNUYPqsmpt/jkwvWVwqcKnA+RV475/T3tv/+Su9aF4q8JYVmHsPnOO9ZcyLrx9ZAX8ePsaPzOVtYv/ar87+LP8cvE0tP4EX91caSCfC+wthHsNr7ogYPusfja/x9x62EUkR5Inz2IFBOSUPB4iwxgOr0E/xrNDfcF/FKGWLP7o/8CwzLHfPy9+W9dwwz2h80+YbbrpuaNi6D2raPMM6G/pb7hVFDLmY12SmTRsb+n6JflViHRGhTB8rdj2Xnp7sFv8exzYaXck2O9uqw1waYmp0Wa9Nm7R3r6wQxPrdH3/omiZvphG6+v69NshEt3RDI3VFU6zQ/M2Rtfm//5YbfzklXf3xVR12Gb1UktLySimhg64bSxFBM22tzXat27vv9U84r/CXlbT67zc660WLvNTtv/+riKSgybf4x59agp6YhojTk2PQeHWzVzkrkBcKQ0itibVRL9Go7SlmoYDW68ij0FC9v7sVadA7HTriLoJf6M0sdyutaCovaDR7Xhu7vM/XQqIYxF5h75osrpasY4P+at80JWNRDDkX57GicW1arHHZddrQULcPw3o9hyKRjBGRiLC7eRLn6+vaOK8ccgjWWdCvcx5aTjUgc5GPD12PLQmZo7BP+89JETR8Dw73tpoWatn8Eob92cAvKhyGTM5utGKspRvt7IfjViBPOas2TZtfxiByIQePxpb96NkH04iGm1wqsRtTCqWU1BEvAk38yBAX80IszyFhPNwR6DIN7A1IUh141jciDtdtHcNr8BgRChMs3ufLser+wKs6yDNnyP4rmMtA7tv62r2gjPmWNUTUCKj1VaU0/apAYI+RJMMyQ7sLuqcWEfYBmFeJ56xb1FrIKxDYtwHJHfJ5sL3HmivcY3dbt8cD3Z3/4nFnXIhr7KYa03WRzm8O9jGLnnMH/MSYRYt0enSOp3DaeiL11hhmezyGc+TW+XTwedolVdfGXA07/psNNQDe5kbY9W6x58aq8JM8zK3xTF5Tm66U99T6tJjyD+bNeDoeKM1Pasmxq+O8yjncU8+9c2RPxTjHxymdp/x/Djn7UDf71DjK1GdjNFV9DuuZV9v4Y+OMu5aeRc5hjJrD2JeVLniqAqfOrmVDWSm8/6/KkxhHetgH//hwErw3O84xPHglB5/ROtj/g+RVVPU378GiYf3IHXIOiE7dxT9LnsLJ4vDzyWvlp5L7aWVzGzHHe3qBhfq+J3xkT+LpFOc1fDiPwRbHZOZL1jgL5Ynn51Pyo0Gch1EVTMyj7H7uf+lY3Z94ONfv2EXwe1BEKCL27LEfMyPiqHyqa/0fhyD0CbT3WLQO7p3J0f1/6qXrzHN18rnjI3OQ1DMmtj2GZ7h5Mr9jMQ74FLPV+WB8TiJHdA/ioPOs+UNevEzyO7d/ZeazmvHetefnmDdHN702HuiQl4gFYNc4OqjDIBPyQ5APBvUMNr/TsclfOOonuSJCEQ/4LGnXvXlh7c+xna5zajOVv9l8dz4fnhecxfFr3plrPprPyZ+1/STeWZqcw048OxzoB4m/AMJm1vkzmTUXfO3q+eh5f5JP6mxAOYGnsjlla9lRe1J+ixK0nwWmcRr/vcdp3On8eHxqPz7vj2jeJ+pr8RG9I8+PGn9uz6vg+Q9H89/Ff8ojR4sFtM2O+t5UeXXz4c/lOuJZt2IXr7xynOb7lL+9Pnsh0F5WTBttPvWzX94u372fdyBabLtudBvdSzA/IimAacN8f5mwjH639lrQGvpYO755RvNnW6PO6dsVb44ZMxjHs9h+QvxHHu5vqL52aYgnKeCPIa7mv1BHpgf30Ajuhcc9332pwI9de401jkKJfqIRUVeowV2oXYW9Tbz/ex4RihRyfXr6bSnCbLXRE/tOOSnjN2KQmz/Os9EdPdkud0opqWzJjFaeQPic2wjYd6GWdhURVdf+Iw2+I0I9e5JTkvleQE7Qi//Pv1RQ2vzPv2WnXt7yn/+Sr2IjVpr8LV4YOTD4eiM3TLvlQhsanuvvf+vWfw767k79/T1a0hBSEvZLGpuLq2sNV9BkvlH//U4dC/Bi0u5PJodCTmqLj839nahW3V/ho2dhK/j3t7cqjCKWFBwfHpGLy3Z5eaWIUDCPCNxRLGiZ43X0obwNJQpxv7pX+XqtJfFXd+TNRmh3eTPXNH79J6/9VW5eSlU7+jlrSVO0A/73fuULvxExNEyXS9U8ya9jzR1rj30KZGW6woYDvKkDDO45AAAQAElEQVSBD7EZFECiaY07+RvU/lZvkJd9JDMHk+ERG9t2NMY367UKdrbf0jTO5LmlQR7VpxQR1IJRkr+2zsmUZVt0F1dXWiyWIjsV6rLF13a10gr4/2woxKnAvxvYxsYykLvFYIeM01XpTFM37/jDBhJ0fAeRgOOL0WsQMSp2ej1Pph1ZB8c30UbTRgS+TIwQEbhlvTsf1QZeU4kISs05TqF6gLwf8LRLNiKqvbg2rGsLXBem+9s+jZqzc99LdsTOR0TsGJOB86wdettHOlBI2BlVZyI7UBxN7MZLCNlXUtT/xOMDNHcRq7Gn62z832EMFmkw7G/Pp9gLIaYyz2F/0tvZNTjFRo9H8z8K47jH6Nflcsxr47/O+9tZP86ncTzq4Dlszkuhy/ULVGC8+17OdG7eUxjbnKIf/DStgTPMgpM5hpgfQpfrwysQRHwuMDn7Hvs+2+ikYvN4UumFwub71PhC17+xmauZWP8pWAeVX/j2CqcYL3cq83ws/1G08zgHPyq/Xz9uW+E5uxC8qw5oVk+Pgco5QO2M+5inM0xPqsz5PWlwRDjn53xe7Os7pYREb3AFPp6PUxY4HN1Nc8Q6IJt8Og5Kh9xgzccgZI/xmBNS1dTlulTgXSrQTthT47sE3zt9SfRDm+B5cj6E9mPoxVdgGfh8HYSHj4He8fLnuWO8Y6g3cB34eAvg5tF9yu8j5QPGKUvLDpTPmAQny/0Xj4aYN/jz7nPQ9IdRP+QKop4D1I7e07Pp/oB5Rw1eIDjmr9Cr6PutPBpj18P+aL8zKKmgO7dePeNqcWLX/xj7s5v9PIUChvNgmL2LD8pOEhGKiDpz7ymnvPuya6n8IJ5hvkc3X7f+t4KLaHEVbeiFbphLobBuSooI+XIvZ0vfbbPeqKfxa54QOX6hH2W5act6em2Wp5w8yHyjTkYPgQP3/5zDdt1LJeS1Dvz6KF8R0OTjfw94S19vvVnTw1sPfcsuW6XCfOuwHAW1S/H/+zdN0aJMY1d/Xqt0IbqYym4M3tAg/fJFeVO0pdGYr6+U4LkJSx7S7UqL6PT1jz8JtFa6WiotMn21onsaqEK/dwMNBIVeu9Fai5eUcpYbiWSpb3/9TXF7ieZjyomueJITjQhtaQZ7wTklXf/xR13Ef/77b0WE+tW6zgNZzyGlilrRfB0Wl9TRqF0slwoJUdF/776p/HkjfblRt0brP7fyn3e++vpVohiLP77KDc7sJib5Lsi/Y91umDoHb5zHwJ/BUPN2wXsfenSX1M1wM3zLer2p9ZvB1KDDr20qdgfAcpGKyL/noNbGcs4KNq1gc//tm25pfIv1Vrv2wCb7G8CeFg5XKCBD1V9wqJjW2pNXoj4BqII8IlJKoSCHNfVa01R3s9Oyqhshr8HN+44auh6J3BO00VHTnJJcK4LWGgxxw1PCeEGQrEn4Iil0ino/KVij54bnPbkbaO/vzNo98bqs02jPTY/huA2V73gQ4fXVdMjFeVBkiwp0IYeIUMpJ9aIOiCvph4QsIkh9qKe/je3aRITFFT029lMncw/WDfsPjk8v+7Sa97gnvkfvn/2YfxTkq4oiUSscicQGSAr2QZPLLxgT1ounrrkRKYhFPcihzavTiDqc/8A6xsU+33Cn2ezbuGO/5WDXp/ydI7eOccrPj5LVF+9jwZ30FGPdqczzOfmY9xza/qYY209lnp+Sj2U/A+31jPG8nMeWjf5oD8+Ld9F+eQWe+9r78kgHlj5YB4zL5FKBj6qAD98UM7Gbyozowvo8FYhIihN4caa/6f63ZY/HF9fwExjG5PcO/+5hNP4nSPGnSuHsc9EUP+vq3iS/d/z56VR+n6amoYgB/izDiDicP061LayNjzV+J45rdgq/Uy0ua/34Cvi98BSOZlSfvnFUfFxQDRG3EfJyH61A+znl2HjU8A0Efl2auhnzImL/+h8x0FP9zzLfn3E+O/caIoZ8I06P751/xOviR7zO/rXrcx/iFBL5uUfhmhv7eDz9k1KdRgxjoU9R2J+m3/hVaebB8oZSbekBold2PiKCmRQ7/+Iy7f5GBLIEGFPOtaPQ48MojAbqCnJ0nrBkpcCXUYjREPYjKeErPNL7Y6j9Kusk+kQRSFiz+R19Po+WRcDnNm1stxslejKmPXY51/7PWN8yn2fzHoEYwefzIfdaSJl564HlxEocD6MI5KwBkrZQkX1GYAU6+nT+xrBjR6T9OiIsT4oIzEodU/nHjb6t7+Vv1+r7XR2/39MYpY0rI6FM0+dufacNjciSCmwCwuvYrzsava3pWmXIS/RYbnVPozZ/uVKm4Xrzv/4pIkoicUnp+rr+W8KiQH/+63+p5NCwQaFgoUsaz7XZTDgvbnW/0vb2rsr+8c9/aZukQJYyRclZ3dWVNt9vtVguaxNYuyvhSxFyQ/vLFQ3ub3fq71Y1p/THjYIm79rfBqZZu6UZqnAaOBYja9zS0U85M/O8lw+38wvqEhGKCGTUY7cZTASzboi43NC9Yq3+ZnDc3LDEnW61Q8HmDD2N2kzumc1z49Z/c9wNQm/mDfao7G/Xw3+uet9Qtg/WiWdCM+G2XfY3cTnM1u85mJkmrtgboy8biQIu8L1wXs5/l1NE1Oa8vwlcaHSKq9CM7mnQV9B8JhDc4Y4IpuyrdaEHrqhVqYfP80S9DNNjjHmFevvbzEYP3fQiopK15vixXmUce0C98IzfkmdPXQ1R+TYW6AGS91K+AiPGQh16AFlvx0RdG/9fHazP8ohQdm1zJyXOxkhfvoLDyVjKlif/Vt1iKbn2CriHd8Rj3qHGzMzxjBkRu0CUHpQZ6Qxr5Gdfixm117OcT8NLvDXb8fgSP6dtvBsNc5qWNf44k0Y32anxx8q8goZxJm0F07HpTPltPidvvOeMzd90bD6m/DafkfO65tc2ngRN+CnHw11o6+GVifxLhV+1jmO8qGY95j2Pbh6m4/O8XLQ/qgLt9Hicxpzu4bH51O7puaM1PK190bhU4K0qMDrDvDYOr+/mHfd/OafHa/M7SLz/77lOn74pxvGmMs/H8rek7XsPFs5nCDLeMsbF189bgXY26go4H/VnY4+VMf9gsTEvfT235TQen+PVuRnPsXnQtWXDA/ctqdd5H1dlSr8uy8Hb8ElB4SAU3M0B9uh+WmOkfCFPVOAiulTgPSsw90x9zGuvTh7PyWbkYf/z9zl2F53fqQKjU/I2y37J5+NvE/nVXvzMMl7t6Ac5cL9kQ99oQa9jSQ/DTcXY9Ta8LiM92p+iCEtel3QEPhLYuYng5xV6Og8cPhelR1ToyRCw/q7j33cK+gbD7g75v0TebnW4QdvTE7IwIjwoIircb9vQ73P/SehbGDHIKk0+7ifGTmbeGBFR+4/+guRisdB6tdaGvlmtG7aFfPttr9xlpZwUEWPzSodCNE+1Xfda0F/yP2VbBTy492Q7jwYs+ktDT7JncQl/hmUb9s2wjmUecxpiRhDDDGKl7c1C1//rH8pfr6U/v+jqzz8lFPxv6a7WK5LZaNNv9IUFJUn3f/2t4qKzELGI7l9/KP0Tu//zT/hbKUlXNFavv96or28UUvn+Hcui5XKBTq9twGMTIuXh3wam8eoGrQpqNGl7hsghlibhL5gvaY4OC9sqiO3NznTiE0Uq//cvWVbgR861sewczZMvirP+Rg5sQERSAOF0Q+PXTeXuhrUjcwO2uNG32rABG4nNc0qFg7fZrGloOjMpKGRrvkaEEuuISFrTgPa3mnGt+/t7iQVd/+MfEjn5G7XFDXRyRICkqCQofBV8OG848mb5m9ReW6SQY4nmdk/NC+vAQhEDv60x4cOx2tw6xpacPdq26VAoaRGsbUN9i1a333X//Rs+0cTvkLdk/bonsJkoaGD6W8DOpwJdzwdxknk99fLcMZxL+xPSg3MkEar0bkw51XlKoZ7695wJcUUEIQfdQCau/Yis1QH249s1AvaZuySPmKBHddlH23ruUYQYxlDEgEIe5nlMggcKeWGNLzjo4Yxycxbg0+GuU6+5wjPimLZ1Tsmcih6+fdcJDxFoAMFnet4dSdWHDya5qQR2DZCywCC/Spt3HIVzZan3z+MUQf2N4roA04bnVZda1/GsB+c1xtSorcPjVOb52HZMW/bBcIqn8MHpvE24cU1N26vHYzhHbp2GccEabzxO41g25Y3nE3kgM+q5h96P1vs0OJ6Iczf2ebc1HDeZSpqFxyYzbbT58dFaY1hzOjfvgh9TgaeeP+Osxvs2R491L/SlAj9BBfzaaOxfH53z6GyPSEsu+PwVKPzsewpnr2C896abIf51BI7b1J49jl+Kp7SdTXnjueXvAP8qUIHvgxJM5kx/mtu/Zxj+nWMM84wfu5Dxpjb6x2Z0Mjopjs+Hz4hRbUyMUZmveBj7mtJ2Sy7+9XUWlk8x52Oq8+R8HPRJ5ecpvEl+05A49fvdAaY6z5k/Xn/h93ejPbdMGxGhiJg4J5/9e++Ynqjtp9jXAzced8JqPuY3eiffDc5lFnwWUZ//1Q/K45HpR90RUesUMT9+VB4/Ks50byIO6/Cj8np13EfnNvjMb4SXB3iW5bS+03l73h4bD4ORvxoOJWfN2uvQo9eAs6x/SyW/Rr0GrylahPf60EPEA296ljw/1D5/9uD1waa9JD9wfj3KNavg/UhzeOcl19i79/A5+jXhU+1r0ZvBf0+fwOd4/xKwc+yYJiOSAgx0KCJU/HuXGSdgHSN2toVYETt7emUFH4ZdFGSG6W3ZagO28AyfNdmH+y0gRD7KvGa7D6J6RYQSOhGDf81c7kkFPQ+LIsIDLZ5eXrsnlouYpg3nY1lE4HvQd9/N/aLsRi+5lLqGmqFs7yawphfiqO85gyBHIveBLsRz/XtGx9qyF0adw+vpQ1ln0B4ePc+5qznZ1vNBMjy6Kb3ZbOQt1pA2ApLwxHn4W7ELGo+FYP5mb7r5ou5qqUWPNgc9WZHFdXdbGav/999yw7RmHSy/Qlrd3ymurqrziKiN0eX1te7ublVu73SNX39LVvgS8rt//0/VXd3dY3uve3T8beGcs1LO8iiakd3VVfXlb+0mmtdpeaXF1y+EL7Ifcbnbv16ttFmv5W+6dldXiEJhGd35jmaz10qqCprAGxreYV9/XMvfXI4b9NnEPoU6GtC1CY2tvy1N3aGGOyLkZmj9Jq2cQqlN6Mw6e9bZk8N4A2pe5HTvNRJzTbd+yyb6W7/KwYHb2AsQdbpTT6O6TkYPEaEgLz9JU87yn3KOCKWUJPZsg/+Us9phdXO2pyHcb1aIt5Xfsbbl1ZL+8lKcFNXCSAp8JGq1bXlHVH1xWdZg3z4fngudCPTQ8R2LhRbsU8SO59GwsIEi2t62adHJDfiOOns0z2qFsxas07TB7hL24QlpnhGxi+PJCGYXnoA99c27hvBILNnMIIYHQ1weDdfT6/P/0TF+IhVyl52jW2nG6W39DU1xvyCIdVgvIpQm0DMu+4rcSeyR/PlOTwAAEABJREFUFNyJejDq8Arkjud9L5yHQ+mRGXkdkbwx27s4dek1TDHVaXPbNzTeZXyzCvgF8cCZaz1iPFtu2+neem7+DJ7tn/wO3DHf/5Iy4/8HsZziGMfTIH/XwDiudFziIMelT0sexSWfvZXpKfbCC/FkBV6q4E2d4qW+LnaXCvzMFfDrzy7/+pQY5pWE3UbIy/0bVaDtext/o6UfX+qlGMdr8ypJK+zh6F8L/XvXq1y/s7E/82gYhzpcyVjyMnrqz/OXeRqsbD/GwD33cWzZ6HNtz9NrXtt4ntVHabWsxuMLY/v3g4ajLsZxprSNprzx3PKnMbZo9NNWjzU++/P1ccYXzvtWoJ2mp8b3zeJtvc+t5aUR/PN2w0t9/K52v866xyfq3VblH6jezfnbOR7XotFv5/3HeYqgn+TwPN3butpY2fRWyg6eGxHWMHU+IoI+RlHEYBst7shFhGVlxJEiRYVCqlC7gukAN0rN9SyF+yX0J2fOVQQaO5CMwr4xLCNdN29XrS+GzHfKSR29tPXafTtaZfR63PuJCG03W21pZNePoyVFDDG0uyJYN/pwFfxQXkd4EfBHcSM877WhV9hl+nrYO6+I0PX1jXLa7RP8iKD3ttCa3qL1x324hMy5rekF2k9a/+dvbf7zTYuSdP8//9bm9l5f//iH2FO5ifT9+3ecZ5W//5ZoJGWaeolgbg5uaTKychV3kuFtGO387vsdzduVbm5utFgs5aZuj0y91EWqfpc0bL2Vbk5dQYsCCh9IlbDbksA1DdRMPLmwxE40B62/+Yuc7++1UCjnhXQF7jfawnNRjIhQ9+Wr3DCOCBrJtxK7sCbnkpOqX5pziZjl2y2p0VRcbxV/0bD++07bv9G/XatjU8r9mtT+/+z9i3oiubK1C4+hBOyq7nlY6/v2/V/g/p+95pyrq8o2kPrfoUQ4wYDPdeh2Vg4UCsVJIWWSEI27oC1SMDaUYcCeFF8jC1WJV8xxGJAjVtsab+9UWdzEXa6vZHTMeHzb1nX+zLWLCjzbzV42WBxhUrb16fOnxt+/kAMqthSJs7G2QqjRtpX1KgNrJeKytCWekcKnbRXmWYZBZbFUIWeLsmixZTyxu6BA3CsKvykarr9900ARtwAmrKxf+DWBaTpiP/2KnuDbViWn4SWuFk/sRpzx2IlcR/bLFvkxFwg28uel8wvqA7no7lDJ5Za90P7rB+aV/bMbwuTUi+9j2CYckxRO4sh4my/KNnza+WlMBVmHxo8O8dlW8oixyZ+LcthHNsIvg5K7yNvWyIVrH8lF+THEVsOka1kYAwRJXFGv7L26o9PvyLUYfgPxV9DHntpWch6YdQxCB6GbjZfMqSm+5oUcJA8Nr7HzofuRgR+UAS7f/f3lB4Vw1i3veWfH2kAPPm1jfLx87wwk9cH39vvh7yMDHxn4yMAbZcAu8gW82E3ujcGLDXwo/gwZ8NHnjnz2CDr/+8X4uKf2OYvPYfP2ca3vL5HPth1nvefaCc4K/OCBxBa8NIzoBi/Vf0wvtoPH5H7weL+Ock0F+/5uH58NL3N79HPCWe1XD9iW7VfZmV+nnX6uwa53rn2uvQ/5jww8JwO5Zk8h30kHz7H1fNnXXX/P9/frafT76bn2vWdkT2uU+9PcV/rBnPcz0tnbiWufP+Zju33/nvgfQ3TfE7an9yGeUzUHfAYedf2j4y/EOcdQioZSmIobxJFxezdP+jkrtYQxtZu0YJrHyJQPP89F9qmIjcja1NBaTWNMt6GPpVMZy/MrUVI0VUO+S01MGQuETDBSv6C4R12q0s1Di6Y/m7x7vqm0OnGM6KcutaGAOx922eUBU/ZE29aInTJk7tDkI7rRM7kU42nH8EG3UeBHJvy0jV+wuUMlhswLToYxE/ul+ar4q4wPpbQ6X6uJwYtg7KVfGJOsCr/DEhy1+tH0I1EXfDCbTdViKy1Xn1S/Ulz1IFEQzf9/tv1ZYIzgGU3OBI6eaL9sb7T+20r192vp01K3FD2vrq51BfIr3g1F2SsKumW50u3drRYUFPOr3Urw3V7hQXJzeyOUJSL8+j//QwOBzyuKpBsq2ZBiJi1W28S50oAtcYwDLylYUhxd42ONzxsw3tzggoVnmBlK6OXPPW9ubtV+fUslP4XZu5s7Uf+ebP92Jf/+Scv/+qe0KNKKQim4w15+TZxqegrfQSUoD4PKUJSj9V1wQ+xhgPyatf2CNwEgT0BMo2pJoTXFzqHpIr8ZKZYvmm6zg25ridlmnDMmWu6Y15K5LyiOVwqhiCq52NytlRhHcjsMgwKSpsKGUvQptFYu2mBEz43PABdJGZhnHMQY/lp8FMuzZpmrbRWK9NHJhR9efNroazqMT9uyjVvyznxHbI/43VCMDtJP0Tf0MEzzTSwbfJVh2OtCqEGYwkYF8T0Qw4p1ju/EEH6A2NnTtkopymEbs4bMZAPI2VkyPuvvSYisx4b8JXa6509yWyn4jpt1k4nN6KYTWiaWHcbkCGTsHomrIzfBgH6xyoCudgcsssN8tEf62h125rnrfNcmgZ3CWwSROR3jLez+FW0cr9F75uDY16n+e/r/eWxn5j0a7pLtfWdq51dvlzjfxk7Heannjsyvrblu95R2zv+gf2wGsh6n8FhUc53HZL/3+Dy2S/T3jutX9Hcpf5fGzs31lM452XP8mQ3PaO6E0x1wx3swds7eB//nykDWL8+sr0Fs/Fyz+hWiOffu/SvE/mvFmP3Z8etEPt8fnT6OPrPqvNDn0GV+tvZcvMf8Z8X9lxI+zlTvz5PQd09a8f3D9EWjnnx0m6fay0byXUr7HobvYvJFZ/qXNc6P2la+kzov8THykYG/WgZOXZPhzfOQ675jzv+gf+UM5F4aPGUO2RHBU2RfI5Pv9zteY+dddalPKDjl5Bz/lOwP5E1/hXatDbWL0D2U0JvtWlv4I7WN8O2iUgYtFksNuzpO+C9F9lz2Utq5jfTjK7x9S8c7FN6/g95PyxBLUbXtdRWYNi8MbHhmSA0vOnT3Z/zsOztioNYULJYLuUz6WwrCqcGkP9eprHHvpx2pwYVno0d9U4Gs8GJ+kqlwWk/5YWp+QbxODY8aauphA/W9FI4jYVtDIee0avOq0l5b+yPcfIdiW6mT5Ve+bZB+xqI6uFBrXIGlSiHw1fUVxd6NNAya/lyxME2wFIWZhz7//R8yi72heg2BXIqFfGWNtc+rK20GWHcbrWOLwmZFKQXWZTaHCyqDNn98lY1NioFbCq4iqSkklqFopLg6fCIGxlefPuvzf/8fDbL+8z//klcEGVyvtKHwmYe1ERviSCEufwu8kBh9vsY/c4iN62tdA0SY0tBw/ftv6Sq/nixXS13942+NXyk8Xv3+Wd5WxU6l/Zr/X3CRvm5uNfLPtgqbwSZ+5rhYrpTFqcQxckFkrmsWbcu8FRmJxg2VDUdPrLByVHLW9NYb5eKxi8bB4qojtK1KgVaV86+iAWryTmtboftD74h/JBSbycWIHuZlW2VYcBGMkply3TbbI3Yq8WctIzca381ukeOX8eRgS8wjSFG8GAPIhBcd5YAXn6Jt3VLUafUDfQJrvUpeShnI9wIWMcG1mUsziP1dPzbK3FYbZ5CzQgeRaXNA3y5ysfq8Mp6xCSjJsguEZ4DMyZxIlw4g5OCb1nakGIcBZVuJLRfUggsztJiX4B+AOMVhW8XxLY3w7PR3NsWB7sjegbo/I9+AXFQD478BsYzRqCwUxK6YAKZbCKEz3JEYbTPmzjrZVta9DRBna/Oy07M96RMGrhpte3LVeLxEryO6DfCjsEdjCgOAiWUugbDVoNPHgRlkD/qnVd6D+8DmcRzH/Z1C25Pk5ly7E/t+DbFoh8R0v5CzECp5nnUfkC8eP07SvD/z8mL73Ubi3yG2zqLLf/+2h9S2fr++92EQ+15gz3w6kbR26dDd1qm2y7UWv63tL+l3hBdjaT/wfTOQNTjyGFb2zf7+mrXpuJfNNX4ePDFwLzg/Hnv3tr4vFd+X8H2jeStvx7l+K7tn7fR9kr3yZMys7ZcAQ7l/tKE9s/Ve9NJjyf7t9HGbsT3wsne7iyXx8LzOJz0pzzA8U+kYqH2c75eBSr7fE49G3vfEsSBbpL23HvOP+13/ndrK561LOA7nyf0WL5PMNbCDW7uzwLjB5FsPLguW7Um8nbUf1kzxM5GjCDq/PvL+9drx7rb7O+zz/jlb39yqzKaz+HzT1sJ6rf/H9PWcI2kM5jrpB3MedD77B0xHJ6HdEd1T2A2fbE7Jn+H1vD/IA8nmG6idedM+BkTmZxef807Ru3XUyRaFHjfkwflU+wdK79VJMKdt9/z20fv+NLHKjWIC2eZaa3LJRSP6S+yz1/lqB3GY6dOcO2O6jYU4BgN7Fnbi6wTy3UrhOyXzHUIgIduxl899j7hn12ifX1rt/Bj5FveuDX2M0/0YUDsquZmjMfMSkVdgbvM1dEJ5D9iW7b3pHmNn9P57td3PS9v3iuut7D4+r+T+IbKng/t9e3Qd7PbrWftm0x5gLhl/8/7PS+c6v4Qeue22j+2p7fzXtpd8Z+y19h/Tzz6MjO00e9hu8+2MyAX7/u6e2fsvbc3385eQHFwE+3TuOzEGc94Pp8nVPobQgeEk9tCN5Pqjn9gDWG9y2m7raLvZS01gjsa88DISX/Lf3guhYyWXfeEZNvzQQd5v7YzynspNpVIXa2BOp8zXyIBTY8e8io0txWUelttQ3evhj/dkzWDiajDP2EosdaeGrKZnEEITZENUGx1xROydDAOOrfTxL466ayGxGbsTxny3ADP5KKVMY+QKVjsLNhrBLbO1vCRfIzLGT0U/hWMxXgjGtEGLk/Eh9Rz4qS0Z+yqehoinJhfEXXY+bDrYtwsl1IVsqxS3tiK/pe6W/7+vODYUq1MrtBnHZ2UsMoEzTrG56G6L8kKiwOpP1/Knle7KqDuC9tVSA8XOzc0t9cuNhqsrjYsCBpmiafntk8Zvt1r9763KZtTnO6ngKBO9QnazpvDIQyF5kPl3lSLsalCKvbcetfjbVJSNyhY7uloRlrT+97+1XK2o6X5SxXd+gRwZlqMlfyQp67s7LZApFIczriI8SPkTxhvGEoMlmTiMXPtzzBRpx6+3qvnzzl9uWuymyC2OkaJ07NnWgLNvFJ8Hxmr+/LOkO5ZkS+ysl4ZSlAp9IT8i+SuYhfkzoDrEq/g+aqvtZtPiRZ3+2IqwZRg0EE8WQQS52awpgJM4/BaX+5+zs5goI0IwJDALm3ksrq60oABpWyYOl0GL5VJtYxLLcLVgDYqUuCmy93gSg8gQ1oQwlLEtjrSFSKxsVAgVT/SwlRZIbldFI3PPL6u3bBoRW/PHhsJAO5tuKHTTxEdpcUp2USmWAxcZDMOg8IahKPNJQb39orcFqAfHwFzKMGhkU5fF0MZtbIJSimS1w/FB34Hht4EM3uOeaioHL3ZGZ6z0A1htzRq9kyEPsB+ekQkYKf6P5hIAABAASURBVLsW8vAktlIGpVAftEH2tYJ0WPM06m3r8GLmTo5SoB8WSxhSm2vmu0Pi7Oth72LVK4/5XF9lM/Gcw2GMh1JmJTsErR92GM9PAWI/9Zk5PAww3I6Ho2qZf824Hjm67bSnRMPveGy8y11qT9l4wLvIuGR9PnbRyH7wXsPkeoKgHkInDsPrgOQ0uhMEdRri8AyQJ2XD5+aTN4mG9D/wvhk4Xpf39fZh/SMDxxkw94J7iN4EvfNh7D+E8Q945nYw9dor4h/nXzADZs4BzbPO6PwMeFbQe+HDyJ0rYHc9RMS8NIQXMK4XQ3/po+WRDDytNVmeIKgJ+uGHiSCgeXCGHzwYeIQRnUs4pX5J/rGxU/a0z/Fj2hnXsw5j+3EIqQn6KQ8TVQckZ+891iJ64pxrZXjeP6QPe9rlybRB759rLSF5CnaRQcZ6Gzqwjv+Fewk7+d09ctdrVi5p3Y/p0cNIvASofZw/RwZ+0ihO7yq33XvqVYzcQy86jFYH5Mf57hno2T5u38Nx++54913vsb/0H/MZmWM8pvPYeI8p7WOyP2I88xU5OxffOf73inUkthQCT/mbYk9taqPFsNBAfaHVoRDOWJB+YN5z7XAYPHPWXr9gPPI07Qw/aJ3Zy0idMXWQAd+LXT1jGqYGla8a5Qf/pvGUr+quPGJYE7yT3m6rWgGUetG4HRU/ttXmgUxvIy+OyFRqLZVc0T04bbe+ixXkq8/IRWeL/fxyN/0O2xqYT+YVv0vqc6vVUivaQo0mepQTFWBRhX8DtaDYxoWGUliLojW1wdjM+nWkb1tL6mEbiuZ31Do31BnH3Y8Jh1IUfuSCoRTdre+UOuMi9ThJtqVpEirb//osbdcwpPKfb/L/90VXt6Ou1mT/hgImhVGTmCUBioKuv9zJf9xouNmqrEcNFOV8s9Z2OagVKXmQKqBGVp54WK9sjC3FXH+903Anfd5Y6//3f/TtP180UrRcUGzdfqMoO26UCaTYiJpcBtUUGkEZBvrW6vq6LWhlsUYmn1/ftoIY45VYk/ToJjnrP/7Q9uabxvgnRv1+reGfv+Nz0OLvv+m2bqShqJL5zXqt2FuyWNefPmn5+Vqb66XuXHU1Fq3IR6lqBctiK/koW+nueqHt59WUD+aRsWGxTAiyrYI9241O3sVLBeIYPOhKgwZ8VS6GBfPFXctbu2iZY6FgvGBuYjzxYYj7DYEwBiHJKtgnAg1s/O3SullIKWrrdqPSNmNRjqjEtfGTjZM1Qx1hImKw7jZScqsmaNSMG8bxH77ZVGlhqtHhgxRwEVbWImOVnI+sR3gdpZh4iMXYzZwKNKjIlWFQYTy6DYiYfk1cOyiHC3tihCImfNBVGYqMrKPDiw0RibneiT6swzN6c/RReCNzrPirXLnt196l9NH7Frn7jjTif95/QGccu1nrvSy89OUy6ZObAz1bZee7ojuHOCr6NMraHCP8ZwN78dHWpCub/Aa9f66NzBzYanZ6e07vIh/fbdNeFPoYPJkB7hu5rvc4KfTrM9s0s09+rqkkrNdEFP2Ox+08nH/XTXte/6HegWzeoA4Y804sH2M+/ivSHzF/ZOAvloF+Cf/Fpv0x3Y8M/NIZ4Lrdvz3zOfyXnsuPDJ48tkfkZ8bQ1dI+U/X7iSe4jiOvYR+xfs5uAj2xv8N+34Dj4R75rH0Jz43l3vIjml3wEbHXDtuWfY/Dud5bD99Gju9g7rnPp/q00j5fG43c/IJ28T5mZfpey76POxodWHv5+SZGLrj/Sexn3QObHM4QXnBhBh9DP0EGskYnwXeOFZwN8b3331nHP2Lgw+dLM5A9dAkvtfsz6eX6+VHxxHdHYijcg+dITaFSsxip69hu9YTwRq7tCqIT2OZr+VzU6d0junPYRZ7hXnKiKt/rV/xFJhzbaZrtuhurjIc5EtO2FWe3jI8N4dfIJbYeTuQfAElqXak1bbGTOUvMAb0KhqFQpxuU1oUYsDXiq9mO/R3EER7N/ux927Ld+LEZpBN7tvdj4QW20yi1qNiIv9TXKjWazd2WMaNTmCckp21qZaljWQVau2Nkrqn/2FahzjOiPzLHZpO4R7Ch8GwXxZdt5ahNL34k29pSG41sKeQhxV94Xb6SO9sq5W6j8dudah6aKGKOV4M2g3XrrbZmUSbbjKvhj7tv0m9XSpFxS5Gx/v2Tht8/6ea66FuKqeIg2Rb/DJ1zKFpQxDRVa12hBLYLa/H333V9faUFxU+hgzet79a6vrqaEsJEK9Xr69UVzqtMMoZhkJdLrZlcJphC64r+HcXlu/zCl0Kx3R1HrSpHgWfGKgXt7VcKzV9vtaHgXJJ/RJYUlRdX+Ikq/cTjbCQK2SuTQOIsVyvV2MGgXdSKgMhf1aKgLAeNxifjQi5m8re963oTDgOV+eGX2OtOrizJRxY4+UehQpdh0JIFW67wRw42t7ftwo2RbIa0Rib5wKjG7Ubhj9jYqqqw2VYjI8VKv2LD0MNi0IJcjcRjF9lW/quAkbxELpsF0caPj02RNthbMakGiuIDMSXvGW8+0U0c+bXvgO3wbavtcuZjG3LUhjlHL7HgQA3MlcAVVPyIo43TjuS+glxEA3FjRMEmc2VP7H8q3fRqy0FtFwkTx70C7NiWbaj7s/vYczLpHkvo/cA9ER0sN2829jruRU5SBbmOvUDlIu0QVlm3gfUuwyBhmonKboRyZF1ELkLvwfrt6SMisQZH7F+oy8ZpmT7Vzqdxn6M5973pU1Gd4r13HM+zfx9hJbcTnmfhV5GeZsp9Rx25oh7itfPJ7gueYmeK6SmSp2Wer5/IOu7n3qxzv2n3z7TshfvReGkSu5f059ixTzZzuTl9UviD+afOwHz9L9HvlYRLPudjT/T/FxW7v3s8NwHzHJ+jn2vzQ/7PkYH5frg0o7ncOfqS/p997Dgn03z7Net8wOT5Rw36OF6QgZ7Lp6j21WiyXTFtY3zflx7LqXYeScILwuuyoX+NLZPIO+6fYFv87/LSMzRv385Rt9os9mmlbYzTLxkOTo++NzeeOyZfLulP9HNfH8z/CQbiLZhEq0a+/9nyxWi+zwo98c+9RnNC4j7wf07lmfzJ+jOVniz+vtafHMaH4F80Ax/7770X/kdnuN8T5+17z/mntH8hqJq6wWx8/7378ff1M5kfQdrZTfee09vDRQb3o6epzK1SZDw9OnFtyztbka1n6ymjbCu/ZE2xM3JBrNimqcq3t5QiNeJz3NmpjEwno3RsayiD+gFr/41meKVkbrEn+ej5xJ74C+ouiWMYik4d9iSXMRu/u7WNvYJOYB/KpBd3ZhYtIPfIJDt+rBx9XvbUDy9xTDEt05VtDcNC4YkjeRrZdwW+sbVgbEntbblYqpRBduxLLlbkmjz5Sy1yTe0svwbejhvGi8pAcbUVNjG42a5VPl+pDlJZYsRVt+GlSEn8dLXCyc0fX5SCq/mQWf/9RRuKgJ/X0lVZKI/i+eWtKRQusL0kOC/Cp6hMITOy669ftUYn/Pz55vF2rZvbG3SlYaCISnV6TUF3cJFtZYOkMFyGhUqKtGyITDgFwYqdSmV/hb/laiWxOEsKlRnLn4NeUdgdliuVMqhitzIeR4urK0UuBdH1zY3WX74qC9V8lALNAyXFxvziNwXc9bdvmITHQ2ZiqcRQyRlpwVz4I62VorCLoaW8LpI7SVtsbYl1xP9wtVQJn4dVjMrMuZDLjNsmzq1SMN2PwcNEO2187Iqpip9SEMM/C4xp2QaI0l+slhrws8V3ZbDCY0Qp1raW4B0MRYPwi+6G+bkULdhQCw8a2xyrwrshB9k8md/AeOxtGd8mnt2vpyt97Y7oFGIspcgujdvssV4ELZm5kBMxXlijETrz3tIW9Gwrx4h8TfxgFTliFIvFrDEzxkxDeE2FtWFAO+ZBa082E3sfD524gpr4d3lSDujwtvGJ6givgq4b8gDI7/ue5rzvQ+SCn7CzlFizCJTqFYRm7iVxMu+ROQdbWsUe+0QBtnImxx3pZy3SBok77SV03QNZM9HMI4gy/ciFbHntOerjbeD4BRu6hGP5436yfAnH8t+5f2lqGXtiONl7wRPFXym2y2f2WIfCe7rZSB/j6drvKNmCIvG5NgLIV22/dwq1hYnttDTPPqN3jHsj80nfc/cUw0nNpF9Z+Qm5bz6OvRVEMTTr3pOTZQRghabBy2E/vA/8+TOQ9b+ExzKQPXYJj+lf8p2xx/T/YuNJyRyvnX5/fznZYrz52q1vuylBP6fFxPc6P/y8JAOs58Eb8NxGFn/e73TXoR+RPF+eQntPQeZPcObZ7yR43s9HAz24JnaTbqkiSf36EvRuSNHp9Ef7tAwkfXM8TetQijVJ6udmQh8K7XoZOIedyKsaYjm4/I77p4wjM4//QOQ41oPB79Bp/nuAtGdcNjHG0tK88Rmrh+CjsWyfxbMCME/KAUqTF/P9Czy+Ksi9YALP7Lk3cF9MX0LhAHqjY7KLm/aRv7fmO4gJlu1X+IruQ1RZE5g31iu4dM7vnQnHuR/GAqZrS9DcAkzsq0Enj0gf46TgMfOk0txfp48Vn9hv9rHRLlDaJ6o9WazZR7q3kK86u51T7asMfyi/ZQZsyz6FAr9wEfo0Hguirfsp3UPFmnvZO+LQ23GP+HSMY5k/ab+tD0u7y73Jwx7sB95luIvyyo2/XsJO/9w6umD1An717DI72byCzCXf7fd8pR867Y+EXUSESh0lVPDceIyNU3OpvMcGGe+I7cqeGakT1N14pR9+ELl5P4VLOxFO+9EqKvSLxTFt1LHVXwp9ZBgbNVItqUpdZJJoQ5q/PdrNQLPlyZjsiVfZt8WTn2gmng31uLStz3joIH2jH4TOvNLune2cxp6oMQrd1LJq3aq0kGuLIT6zBk2Xly35iS0jkzZjtokRBu06NTVkEKUeuFbkbdOtPJONuKkaW15gceZHsYnX5hmKfJcyqBBACsdDKTJ1Rpl6ISaqLQ/MH2+q/Cs2JqTx7o7i7EbD9Uq+WujTf/1D2yJtB2szSPm17tX1lZr0TifPXMbw6h//kMQIzsdvN9pSMPR6K3271fY/f2iAbtXq1UorirkjRderz5+UIvT1f/+Xphjc2ut//INJVuXvay9XKxUmkMndfaN4TMHWdhuvuwThVTCYSbaDtc48KDivA+TTT1GzDEVCd3NHTBSZmw7xajKgO2KO7Ehih7JQSRJdZIpxYmErmyR2Kv2BOVTklAP9xOfYijHaYbmEYgB/CwqXi9VSK3IXG4NKtCTi3xL19m6tYRg0omfaLNqGwmris40dxBkbKKZ3bNARY4zQTDJjYpwYqimkykpekxVBR2fLxgriLz5SjF+v77Qk3iX214zfkbfNhqo+9hKD8HNF0XwgFxVe/hT14upKy9VKiacMA2I7L6yV+oGe6dvEh27YydNI/hJD+rEtbhShE0PsRUbkpbDvgtDTr9aEeAFWeJjdtxNNlzP6I2s1kt8akLtw35bOAAAQAElEQVS06ZdhmPThIarEV4ZBZYBPrOHNYVtt35KboRQJZF+0mI1kQHPyNPIdJwSy3tlLLPzhaNMZtFis8L3UUAbGfQS6szPzGIhxwTrakZ0NPoFMfgKS8wTpSyLx/RScspE9FJwa++C9TQbIr3d4gcHK0na8QP2dVAhKx3hbV29mPYZOhBb2HCdEJtZJoTmz05P4g9c+nPbB4GOMKHWckc3eOhhirx30PzofGTiXgVN7pe+34/acjQ/+SzLwfbO785Y3kgf37d3Yo/yXzPJD5/0zcG79LnnuOvcynTNv70e/G/WDHM1nfUxfCmkue0nu1xubzyz0W88gNud4qf3c0jou2Zj76vQl+e81lthP+eox9vaUzPvxutd5e9rb+8efZ5SO0zG8hpv4K+99gWgbYLpD4quQeR6Oab3yOLZ3rv9SN+fsTfzMu/L9RU135iLdOWZDe9K2OOnXHWjaaV6PAevEGb8dJ4bPsg6tH/akeV8vOOb6nX6BmQsq3WpvL4g+aajbmbdPUvwQ+sEZmK/YJfpSmC/Vu2TzLcd+vviOI3rL2Z6ydewv/VNyH7xfPwMl9QRqLON2o23qOtCXZlVn45U6yRa9gXqXY+dA8XDX2If9Lmrv6nXY6rzUYoL8v24lt39i3BK0pgN/Bd3UX1KPovQEf5IoJbUVqkB083490jIIo722l9RXgnTsKYbQHX0sTwvh2ZMRl12762esw2YsIErChW0lv3k+S9vmgIg4CnYqxeqIZ64p4g6FuBnLaRMTk7JNCahqQ11sTZ20wlPsazoK9Z/UdZpt+JTG8BknVmTX643qbs3Cja+R2mSQ/AZb1jDzNLZSJ7qjzle0K47dUiTNr3Hv2ByfP31SyT8C2f7nCwXcteof37TcWAMFKeajFCjLMChHdCvOKsXTLYFko2QxBoq7/rxS/bTSmPa3K6rYFITJWsVvfikc/W//8y+NN98kkrD4dM3cqirFzW9f86vcqhRxmV2GlcktVxQdh6IUL0fsXBFvJWE3FJTNDFN4br/+TYESVPyVBbFSGIvcAv3wBlrF53JBoW0pYUMc+WWwbexTADUtxeTColUWZyiDXIrKMMjobeHhEjNEhh9escAZGrnIJvYkPwlXsQr/4quyDzbEb1spFpdhkNFp8ju+OGwr/gWvQRzYjxxUO+M3CM8uip0UWVPMLm2eiKGTDRpfNtL0U3BdDEUDV9BIwTj5tK2hFC0XS11RuI6dLTlg8VTgoykhU5GPP/W4tTuQCS8yOw56brCLcpQBn8SVWDKnSrE2axL/Qt+2cnFWNnVyxyce1NgX5MA2bisuFrKxR19KVIHaYVvxYd/zxGHTZ951BwwpqNgNQh8A+RYTu1LGFzaErIgr5AMY+515TmY3nptByMyz0d1+mHN0m7v92YYSP3Ek5jnaGC9Z/yBhH4Cxc+c+J6cEEsMc52TCj1zagDg1R8bmiMwHSBF7O3n6XrnITYtr/sXu0M+99sX6v7oi82/X1UvmEd2X6P10OrN73Ty21+yruZ0P+i+agVwgHX/RFPzoaX+k/0evwE/gP/f34K1DeQ+bbx3jh71fIgPvfp96fhbyXNzxfO0fr5HYf3wUL4/g/ePP/WtC/8x8rn3JLBJ/s569/RIDb6hjW/Y9juf5hq72ptr8mXvaPfOYYPz85y8j3QF56rygH78dUTXf2XWkfw6297lqscXHOeG34uez1nv6ie3gTLz2NOfjfWFbJEMfx8+dgeN1O+7/3NH/iaPLNRf84lOsfGd9Cb/49A7Ct60CxGFz/6N979M2t9kJ8ZVawhyJJ7CtUgaVYaF2sLdsN9L2gY1K3WKqeaQ0UhW9YRgki9LHlu+qR/XDtuwiFzfWmPXme+zG81Snqa1vykcjuvmee5RtlV2dp0DX1A+RE8cIPWKnvYemHz6ykOgJ4M+l1X9So0rdakstCsuMWaUQC/pb6pcj9blAHImjwg/oakNBdEO9MnTGbPTSAenTKDHkWQCPjd5SpwrftppPYtvLZgDYsWP2QlGOLTG0NvUa5O0ig6GUVkfdELs4hsKcdsga2rEj/GyUOY7Ei5ha3jJHOqGjbxv+oBypJVV8JfZSJl4K6BkLbLe5J+5yR5G14DSFwOVqKWM4xdv//fK/+ral8DtYpnC7/D//1FhZfArFKSguKN7l18JldaXr62shJdux31BCj1JlEXy30bKs5NuN8v/crSShuOj673+Xr1b6RKE4SnmW+fLvf7NJJFPU/fT5M0l0s7u4ulL+X7jLq2ttKQ4P1590jcyCODYUJwvF3U/043fM5DP7xICvLOCA/kjs1nQULoBQhl+wZU8jdlq2EnqLxVIEIJOfbKJtfpHblPJSdfvli4bFQkm27TCVufHCiQMumixaeLGxQDZF63p7J5ETl0Eu6HFmHe6IT8Qee80YL2M2B3Yg92d+OZtYFldXe57tlqfEs2Wj2NZATuJblvLz8BSDYSuHbWKEok2qCi1iin7itC3bip/YGSgEl2FQYrPdNmRoLLRfjW/W66abeEfo7I3t+k4ij5HbchGMufi4uUQn8lnPLbLbdlFVLYhXctNJUwq0JPu+daHf0F5inliyXpPa5CN98i/JpRzq25nuAyCE8P1Y+i13xK/5kT5oY/BzoQa9D+vJZyGWMhRN+V1qzP4iR5OBxD9C7tBSEN4cDL/haZtp+2kWZznYK8AbWcsU89vC7AeeQszndUyf0u8yp8Z+dV6f22PtuXme05vLZ5075vyn0V0z7dM0PqSSgeSrI/1LmK/iJblpbC59SHM3ROSQB+Odzj67tO/k4i9l9njdjvs/IhnHMZzqPzeuuY3n6n7Iv1cG5qtyTE8+j7m9P43+mq99Do+1v+bsnhZ17t8F0bQ0b3bGXsfc6DzXc/45+rny5+x88H/VDJzaRT96Lj2meXsupr6Dz43/CP5T4v4RcV3yWfefmZHiM2g+e2Ye9M6cPfOPtZIeWIjlYzwQejFjb5nQOv1iY2+gmO815ngDkxdN9DnP24sKDwbnmp1+IHSW0TXmbb77yy9sNvluI/vrjPbId3dbvq8Lavuei0U8+qYp/IqNjjOmnsieR/lElTcWOzePzj/OwBu7/zD3kYEXZmC+M19o4juozaM8pr+D+5/WRb+//CwB/qh4ut+0T8lF3jFKq4nks92ksaVetNmslba29y21OoAd6YmuvGeltmNTI4GOfH5V2pF6zr1+9IyNAqx+2HM6Y4F3Mm5i9tS2zvwFny1u7cZ5rx2pl8RnGQY5SHEIndT7aFSKG0yr3RE6SDfPjfbOHow5P2/bNmP47c+T9GTnlVoT/pfLheID1f1pfNlWAakLpe61yI9PhQ65tdEP6I88t254Xsi8ylBwkyucgXYaG6WtyYI6ZGpj+cu8ZRhaLU9yQqRcuKUQPmgoRTa2JRXoJbW0IHHAarJ2CdmQgvAVdduy+u2zhHChOLmigJr/Z24KhflTxdcp+mG0DIPu7m61ZqMImki1zp9PlnVLAdnojzwcbammGyelsCC0RC+nqpu/i02RVrSRcxwPC+yt258pFrKVAuFUCKOgmqST4MJEUrhtaYG3IB7ZbQLMvP1/iCtyrYpPm02QhNrWhs2h2JU1qGgzUrzejBqJQdgt4VGIrcxjpG1FSBeKkCsKu9/EWjUbFZ3F59+Ee6X4bOLOPCrzWiaeWpU4ZcvY5VVbLqaReIQRuzR+ISfh2VZyWIsZHmW7YUEO86tlzY5hGFpvpEiaeSGoYMrTUsJ38iCO2M5F2mLApohFrMnIJlMZNFytaPJff1gjfMmoV6UAOxKrbVjWyIYUx5a2BvGRPuuXvl3oiTwtFV9b8lyGQcWTbtYqeylClluMkanJP/YcAfwVxgb0UnCuLU9W1jJ6BCGGlcMQ0UnbdjH6e5q51V18kQ0qvBGEFjH11nYjw7Mtlwmy9nR46TcooVfSO0Jx4lf4sgsdxuIDXmUuCt24u5edzK43NcwxRLFbriTmC/JrerH3Y6M0PQLCboa4eBCjkwQU+Gm1lQLsOGtML2foIPEEPVcZOwDm9n1sKMBOdIM2xjxbm5fQc3Re2iNU8mATJ/zQyRfkM85ZcJlr8ERt20zFe2nbrZ/9cQl7hTPEWXZCvYSueEnmxFjyNmFUzd7aL+SxcHdwrr0gz73r0KzZ0EcQ/TOmn7EsZyy8NZtYc33NkdwFx2no/V0IFZ2GyJ7CTu50E7/HOC35ptw+h7QHhsPo2A1ksTr6oneRtDux0w1za/tg3s4ljw1Ebj6efsec/0H3DFTurZcwySXPpzCNXnq1LfvlOB8b96d+7Txoqya9RGZeTgE25yTX5WOz009rMXHmPOVzzpvUDv0/zedcZ7LyDq+nlrvz3tLdOZukKm8Ton0cGOn3mNYSIKx2u8mzTZ65d6i0leeEutszon0VcPUuZ5sHkzjXvovTH230eLF5LGB9+lqdap8XcezPNehnkzXA517Y9gxppzc7kdtvQtgZb8gL/Xc8KzG9Bo+Glim0+TPHebtTPOmbjyQsy+FlcybOnZl3a9q1nOv5pTgT937ej9jdT6zlkd4z2x4/mu3sflsnL82eZT6bBT3vkqUG3R/IGp7N6w73g0eU6Qc0D07snL4OHkieZ8xtnKJPaXa5jHW6t+G9A6b8c5/Z7WmRvzm8y7v5/HsMcUSfhmuB9272SssbjPADyDPnNLHKgp4EtqJ/iMSJn9mebf7m1+0RjXlii94EKYt+BnNd7Y4pzF1n10Suk7s4d118ER+51M7PYfwZO4SeeTxm73j8meafLr5L4aG/5Jj5zdZnGt/xd7lqvJ3MYw7bOGswuKgkp9CN11+yFkEbsxy59n0KdMEvG2C+v7ra1FqEcQHHziatZ73GBGhzns+/0VhK7OA+jil/jEynaQKagxOb096HG332HFNVh7j/CT2sIXb0irN6BKy0s/NbJy8HfmAc92FdOqd5sw5H8U1xEtdRHN1/by/Z/hnGepzn2tfGeM7unn8yr+T7Ul5nOmLvnMdro88GPMbcZjbTvN9pdLJ5L6HF3eXPt9P+Y5+1623XznPT+ORrlpO2NwmNISF6AdhDYL8WJ2hh5yR2IduW7V1v16BjTf+67vE89vwTPufx7Cy+qImdY8Xwgs4PHfT+W7Q2c58j+TiD+A663xT9gvCCie98vX8AkV+dOKI7x7HIfCz0fPy4n7HUQtra7dYpvAaz5xqPjQfDhkGb07yH2cSc70Nh9HlMfN7U4NnWUHhP3LUDdbGduHJUOn0fp5XM+2eRsS2ZPU1CacV1hBWl9hF4N16wLWwjKInYJiNqR2wTO1zqh1wDuVDagLDjRuEJrYkOo85k0g/KgBQ+kjf7XjZjFR+T7/SmXIWyraZXLPPdwFBKBjU/7CKD1LdSaN1QQ8y4HR1D5nuuUXS1GAZljUa+F9mChBnUvCA5DEvmRIawlxSMfJ8ykOuhDDv+oNSQMmZyOSBXVJS8ihRb1jROJzZB6n9N7GWbYgAAEABJREFUPrbX376pof36lGTe3Cn/395yt9WG4mgq+5UC5AJDhSLlWKq2wNdL3aaoxyzMWAVOUFfX8upKJkjBEwEFd7drrZZXWlx9mux+vdXN7a2+4T9+qjiKlYnZlm6+6TYxFSYjNfr221d9bb8QRprTbIL8Gni5XE6FzMQJvbi60kAMt7GN3xQkh0pahoHC5UqJxWWpBTJJkogzi5D2jmLwijmETpIyfvPv/2h5Tdx3a6UfWTMv2yq7+ARN8BquVhpWK7WDZDd+65BbNpWJG0oyZ+jw6NBlv1VqtlvqgSOmilLxV+yCfhHm/827Jm/sGlUKqiNIQdiOBaliTxxpt+SnLJYaycFQB5VhkFxQJYIqDYyl8Lwg3m4/bYq/Fv/sFoewMyzZAehXklKGgRrttkE5kEtTkYu9FJVbn1iy2RYUyhfkelhgg4EyEAt5M3RO2y0me+KM6MWnsdcAPyMdGRO5ZRiyyvYEbMbHMOCnMNcYDyKYFjkUWMLMf9IL+ySwFX7WN0hMuRZkyYwlv1AamFuJP+2O+CJHGU8+BD1yneQms5OgsQrrECgGGwokMRu0vt79yP5poIhfk3NbZm7KHB7x3uSRqawDTTvN9TtHYz77paIR0Pykp4nrewA373Ca3dUR8+blEhienXPJGfsHkg8jmnMu0fOgz8iRK+2hg+OSxoFg63Tp1tm9dF5vd+yLTZedt6cVcg0Fh6NzvU4fSvReHz3Vdpl5O5cLf97vdPgf+GtkoK/5pfZUJrJnO06NP4V3yed87Cm2fpzMPNJOv0c072V7smvun4cQnAn6OH6aDJhIeAZVR/qw3uyMvY4Y7bTZDR2CvofaYV7vYSR8wKHzS5/Hs5n3T01sPn5Mn5J/Pe/Yy1v1nxpZ93dOvo+/tj1t/ylWxa6coFcep7w91+QpG6d4c7t9/BTv1Nhc7nV0t/6U9rSnfM7u2qH7Z+3O6+1cO3LBnHeZnqyYz8eHehNf+x3wsr7RDw7tqB3mNaDhDNVB98HZx+btA6EnM/L5fo4nKz5TsEd7Su3S2L18l0p7zxV5vYfOHtEKTgkUvteYI3ITjPUZSlEpg+y8h/Jd3InvUe73jnH1FCD2yvO0F+v4n+BM0JMOR2r3qG50A9EGfO2lQG9wGBunAPsJ5ynNOe+iiY/BixmY5/EUfUr5oZzZM6cg+HrxYTQnGDtzMHDhNGPPAeJnzlNWHop6H52gng89ehiJU4D94Dwl9xjvgZE3ZNiW7Uct5r4aPCr4BIF8158aSNrUGeL9HOIzzxsdD82f0+z8hxrHnNg+5vV+xjo6b952L2nDT7zevT+lH9iW3TG9d7nJVNlW3d3I7Ym2rcJ7nX3f2kWpZ6RVO8zrPfJWaHSkOQ/79L3DfKzTU3nBWQYV/FUMWRy0lZpFKT6ILzGEHzCA4OUz9iKxb3FobC6oVW3X27yJY6ZGpNG8NHqkEHtLrTB/GSRF3PzgdEMtbo3OVPC17OTysC2ZAz7ir1mlL5la3/RL3tCBS5HRR7vNPbzCs0VVONaWYnH8ZGky53ApbGmk2FyxH1oUhANWRh6ltAuKvsGaWmYFRRzL1VLL1UpbJpSNv6KAWgigwF9R+PR6VKWI6IFASXqCHygeXl2tWjiVSUQ+xcnN16/afPnabGnAfLAcVPIzaFrRbrYbJcF/++//1vVv0595XlxdqZJU46NEZ1hoSXFtS7FzS4Hq6vpaV8Ty+fe/TQsCb7FaKgmN/EgmjG2zcHWTXxZvtBoWSvbG2CN+Ea2Idfo1cIq5lcSvKQjftsLrmAJy9JnjAn8Liskmruv/+i9t7+5QtxJLQUbYUSnKccfYty9fdPPHF40kNXakymJsNLIpciOpzK0MA2qegN3GZ7FseLuxJfyhYBdeJQ6HT38ohfxs29wHZAQ/eYz/xJE1sbkY0CnMu1J03FpaEut4s2YDVPwORFUFoRwjscWH0GGAkKvKMGgoBRGU2XAutOSWqvTkP7L4KcOgEjkA0eKKzV78ta2B/LVccbGO5Ej9YCzx5iIKwi7xA5F2jA90tmnhtZM+TlqMaaMXJG67IJI4afq5k8/84qux4YUOr9u20WOw8RmHnE58h5dY0oY5FPywXvGZuSt5YR+yyFLsoB/Zbr/5ILa5DR0dIzpBsxV7DaxRl0NfQeOPavSuHz966jEz2VWc+ew6jSaWNg+Tk47d+Kmm+6/k5BxO6T3Kw31yrBrisrRtQmbfE3tybx/2L2v/1Ud9IgHZKHOcEPlgvVsGfq3Mn9o/Sc05fsZ+JXzE+mMykKvgx3j+y3hNioO/zIT7RDPpY/SxtH0s9EvQ9eftS+y8Uqe7f6WZ91Hn/eFJ8SH3PgH8eKtt/vfPrXl2PYUfH+hfOYKH62O7fd6wT7fHa3g2e239z47+2IHE9l0iIId87vcMx58jL4URvYzb9+sEKcyp8nm5IZ/j+XwauY7mY/d5sfPS2sSzQ/rnMPLlG+b5LsLnRPb8xDhH8008vd0LvpDotru94/4Lzf7aavneoOMHzKTu9lbauLc93TP4vsV2WG+EXKgdRybPsI+kHnS7WtoHgw8YbzmXI+MJIDhiP6/7jvE9L5DnS2fuwfM1fw2NzC04ijasjqOh53XfxMjzXD5f+vL+tD3dN2ifbfuN5p97WGDfx2Lfv98+Fld0L+GSvu39sP2Qtt3yE6FjH+G9FLZ5hihq3/Hr9BF/+X4/beVhIHgo6YesI06++5+jNN/G/wTblGe2ioxOHaxzflQYCPqUyCWeXeQZMo+O6FXey6TMw+2Zal7LMHrisKkr4bsMA737046e5IIuzzzisPiHbH9egXVwFrvNXSeO5CDxJO8ZzvoQveySrkrBD1TkttTbAhKn+ILd2tBB+iMylefDKXcJSjI2tDuGAbuwLVpqwSNziI7NHJArBT5JX6834mGQ0uagoRQVxhNjZBNv+gjIRg8kpZhS2gphW4vlQhtqSelHNvXRtLabzWaH/MZWcVFiC12JX7OjDEPzM7EqPka54HeHkdqrTR80m44kkRCHRowt//73cJiWNDKYguf25k5DWSiFxS3F1eFmowrPtCUJAnjS9T/+ocWnT+Baw/WKIvCNlOzifPEpv7z9pnp7o9WnK4mL5uu//qU1RedbeGRN7SCw5nfcqGDDJDQL2sZ42SC7uL5q8ZnJRraiM6yWGvOnjVtRk4nDs6yC7zExUJl3YaOS5NVqpXXdKr/oXFHovSbmK4qqtxSbtTtSsPSCAjJF4UpRW9hrQ+aVZNVCuzuTyOvYAYnJA7nCl23ycAVWikybB7ykK/aygYIs4tjiHpXicfvlL2ui2WHHsXT1229NJkP2FMT66zfyKZl+Cq5b1qjgf8WcUsRfDIPEJt2Q0/wq2J5s5TUgOKW1LdvKYXMxsUZTGPDI434OCGSzbog5/8FAJacDOS3D0PRLmeIa4VdkWjsZQnN24qNg18Q9ktM2As/GNx0bv7QHZ3ggemUoGhZLivLcIJt+5N32cdexLdu9u6O9a/fsA6LNkwtlYP1tk57a5G1orpHMx9Ggn+YYtpULeEFsx2P7PnMOXcqggnzohvDn/cZ8g5cW8EM7LkXBw5H35FSMnwJszmmEXKujbe92zU9jUx/Rj/PFGciG6IiRWWZzv2zZDv+9MPf9Xj6ebnc2+zbz9C9rR+Iczmv2WaedS3VLc96PpXtEvT2OJjPomI+F1/td91zb5Z7bnrN3zH+u3Q/5KQPHeTzVnyRf9nrKXngvs/ZuWj/YcDJyjLcMKVdq8JY257aOY+/9ucz3o7t32ry/dewDgN/v/C9Kylwf+oH9vaOflCBmjcR2jPDPAfFnn0nuhOn1KQaO/T9F52eX6bNP+3isNs/C+89Qx/l4af+y30QWXJb6s45m5h33c8xnw9o+F498Lsy1MuWebxy4e0z09Onkcfqh9Xs/P4rqMaV93xjioeMtPE355iqZPjWeuf/W9j3BaX8jn+03fE+y5Xukur/WjmUt5zO6zEAH5Bud3eK8fSPTTzKT/ARPEn4Hofm8O/08N11r3j7dwlyr00/XPi2ZfZXvybb5Pox9ZVv2hNMap7jT/j68tyDX9jntidPwApoT56G9g/tXlDrQPH0t7K807nv3USH+ZucshBfY7NppX6D+ofKKDBzurfvdccjPygRx1EdCK8yOxnjJS8XMhIf+X2Lvsk6ukWAuVekcA9bu7BNMu2PNmtgaR2oUvBdtQPqz4SeRsRw8SfgHC2V+wX0YiTy454SyLfse4b01EkdyP5J3HvJOmrdNTaxoQeFukXpPeybQ7DB0B+QLz+wfO3ZOG8jIHKelXsOdWw99aMselPe21NJSwxopqk4SiTyYev01Fo7Rx57S1t3z20DdxOY9aPcs3nVTE0o9ZVoXahvIZMzFCkIHnbaRgdFeeW/u9nutLvU82EqNsQyDUhPasi8iZxtNybaW1Hq2PD8aP+Io8GjamD3JhTcSf+zZheHwLRvQy+niNC2nqUdmLzbG7iW+k+f+tl/QjUzFd7DlGWNL7Wp+zyvFCsIbyRcqWq6W7cevZfHpc/sFbIp4ERq/fI2c8otP3a4VgzUxsdHz687r5UqtYDRYZrE3ONSS4iuFPpGYm//9Q3ffvmh9803fbm60Xd/q63/+pTv6y8/X2l4VrSlEpnD7+epaS4psn/72D2koMg/f+bPP+YVrEi0OW/pM0ZMsKRfjUAZlUVrRczNOxT4mmK2WBcg8KnHF3rZN1soF6s+fFF5hoVIQXX3+rJLPbywIbprNa/zYTldlGIRxXFZljkluhjL3SlE4qutvFLiJ/+r33xX/eYjyYiBUK/+E7S05SP4q+RlZpPXdre4oNMeGiDu0KZ5usJnCb3zZbjG4FOXPPae1LduKXuIXttIWbj7L1ardiCrz7X7ia7xj/bCbAnh+DRyjBRv5Za7TIehKjCFdGiektsQquonnbn0nkYsaBro1Euxg0y6Y+1CKBL9BUhkGXtXyZluJvQyDBmRhtrHE3vnRK/hO7GNiiW0XRKpKwVYpk05e7bxKhufQ1pi1FnQCi7zUeBU7ikwAr5072raKooMSZxbP9OcQ/UqOPfcvqfdt69zRfOO/8gYu1sS2bN+LJ374ShvucStkRwaycVpO6IeeIzKInD1ROSkS/lmlowHmcMAxyjte8jDBMut3Dgf6B51d4pP8htlg5mn6l8Dwn/u8NPmMPTb7yFzCCf32rnK8LumfkA076/QAJ2T3rHk8e+bPQRDawVSIqk2R9uSJfPuPm3rO9u1J6Sczu895+2TlNxecRxG6O8jkO32ujfwlnNN7Kv+S7Yw91c6H3OkMJIfn0DWyD86hy5xrj23P5WJz3v8T0sfTn/cz3aTgHDL+XMzth36u/rF8bJxDZHexH9xTd7wM/xD0e3R73kjwiSLtDkfjGd2jiTCBPqH9wIw4qd8UEUpL815nzM/xIj9zA6HzEDpHeB3PdNDVentSnfwe8LvwvD0Q+HU6bQrM7+vwYywAABAASURBVGj/2JZ9HvMJjjx7t88WYfa99tI2Nj6wz33ySnrp88nQRVM/i3aYpM6v+fzGfaS1szWo0PkeYA4hh0Ea7MVJcGj2L9Iz8+yA5Kx8vp3DR58l52MnaXJZgW25kGKNpHpkHQWscDqaPrKRV78Oj9p85+AYQvPUGRu2ZfvU8Fle9AIfze+swhMHYjPodkMHvf9EM00seslNw25d2sDHy7MywBZjy5k9wobU1NpFfW9lvOU4xFMtG0HuLfvPnOJe0gA/Z+/2NrwdbMuesGPtmi68a7HfLoc+SnxtT+z2wnTLM6OAUwG9i+fOdAu106cU+lhvT8k8yktAHY8K/1wCfd69/bmie0E0fSLn2hMmWbq+/+ZaJyR3LBTaJqRtimnnQ7wLs2nrAeDt9/Pj9MG+PRNUzXVyhF0U6uFNLfFxHU5MXTxsy849wyp5z6CvS8c8ttCXZL/jmJ15nEdCuc8ft01iJ5W8h7M2ECPfwfdxe7ITHdtpGmzLntAYL3nBL7e//e21mNw/YrPFRf0hdSfbmnSiV5Rn9UCPHKXpGd0J0TkA89fuCH8vL6sAHR/M455lyGPA2p/e57nNhXybeXdI0c2aTEbdxizbyjHp5FnLex4i2OQZjOewJDOi9m4cM5lD0N9XQs8Rux3hdzrznvxVDSX5HSlRBhhlDUg4gXIajaFIaTUdLlPHtgpjgRFo9bPZWNtr/d5Qq0ZhD2yTF+p6qbXZyVlGGIPP2eJB7MFpR7aSjwmYJuZKfW1sazfVrtTqVZlrGQaV6CCYtlDPsok0IF7joZS8qvXMaxkGpUbbYicY2yqlSLsbF10FdXcPHHctQbW4i1Zs2N8/qfx2LV0t9WVNUfN6Cb3Q8rfPWv39dw1//011WdCpGm83OFxrM1j6r9919elaoqCJx/25+vs/tGy/ql3JBPz5n3/XCrm7r1/lr7e4WWmzsL4Mo1JgrBRFUwDd3Nzpmkrl+n/+o4pc/XbbisxkSG0+TOzbtxSWvzEp/ONxZKCC3uJQScBI8S184//uyzeNFKJrKuPM446iKOVv+W4jMo4V6Y5C7d3tjZJI46cxsRvHsSNyavh5nxGFbgLgtDbobYhJyG5Ryi+DNwtpvbTWzBGWEttAsTu/Ns6fsb6mGB1/67s7pTBaiWe5XKqBYm7a3FTy56BX5DFF4MriNltpzcbixpC4Rua0BT3uLbENbIqCTCmDBgrEbeMWq8iy3eZa2WQsqI6P+Kk7ZujCxt9u1oiOkqWCvjgS9zaFYmgGmT5aiY2+yRNNy+V2s2H5tqrEG14QXv5jgsbrOi4ZkrDv0JgTtDKeNtDuCK+RVREtQ1HizK+ns48GYrbdJE69ZKTNo54aFW6tjGf+I3Msw6AcyXHmXAb6Z+zbbvqR7xhKafZ6X1yEe/qYQF+ZlMxIchIc0+kHiDx2RmyOE/JtHU7w35WVNQweOHkk2Afyf0bGPAeX6HNzv6QzHzunnwuj45zM3M4xfUrnWCb9U3I/CY/w2r3+R4SD73b5p/0R/i/6TFAdFwU/Bv/UGeh74FL7kgTM7b1E/9fRmc+00+8ZfffR29f66nbm7Wttfh/9vLftPLXg6afdsXiY3VP3RASCe84kh+6c1egZLyr5ZqHxf8WXzCV4fewtFZjpLeTs7Ny0M/aPI9/Yc+Z1jGe4QDWfSZ6h8WxRXOwfO0I/28AvrZAZH+NlE8pzY8fcwttYn1s8T+eza3Be4nuPHM8+/YcxjPky7yH7mZzZ/SpuHtx/GxObh6353D0HAidPO3onh/bM5L59X8D3MVuQ/n7wg/jTZiBrzleBzC975B7ZV9J9f6L18qObmlnorN72ocSUH5bku6un7MN27+rKtJM9E733PdHTI8exdPqXVDI+xyXZh2NzzU4/lPqZOT3q3v7Msb4ktj6v3p6z0fYfQmnPyajtP4RmraEnTKM6cxj+WwAzzzhPeTylnveue+Stxo7uKdlDXqTmOBz92XvzyDt9H3PuW8E9522p7jFtnrMDO72n+onsMZ6qe1nOPJeckuje+thhv/dOtdE45NuD8nX8fY6ncc98Z1wKXxxpOyQjF6gd9/u3dXcv99LSnNaFI/EEI86HUlqNbDN7nurrFHvKUaiNsW6p8a2R2/I8Wal1NWAj9aE8j+0mq6EUSOJFJ+/baYwNu8hK3aYIQhvqWPlBZP7c84JanW3Z1oJa04YaUd5jxbHFX6EeZWwk7iCxEwKj5iuD2vSMXxgUhEctlgsVbKU/R0mNlaDG1DLrlno6ugjYkx2M0ZvO1OOCMgyT/cgwVFv1MbU7dFFbEftmV88rw6Cibxstvm2lf3/VsK7623Cl7R8UajejhIC2kyJp1aIMykME5UD5G0XgcUMBd00cVcNyRTtqdbXSSKE3/y9gE0DB4ZoCaX6FuqDQvP1tpe2iaP3vLxr+55uurz8pcgO+lr/9pmGxwO3QiodjslYGarUbVZJwg93P//iHrlMkpTBqElR4l6gkfUMxd7lYytjxQAUW38xddlGSW8JDThSwFzfYi91/fkKkKnZXqyt8VqXwml8ha2CuSRR+hyWJyqKyGBWMxGVby+Wq5WPBHAtxp5B7x7zGf33R+D9/aHU7smhSwdc2v6xGN78A3t6tdXV9peXVlfIrWrExs0lqYgahE7PwgYMm42FQ+nVXSE2cMJrtMgwyG8qycmTTpU23yRfjAuv4KR40lKIyDBOvCUqVOSHRekMpSgyxKe9024jo7nwQR6jmC7tKHz3lQKcMgwp9O1JSsyX8RJY2+aIHxelJphAnPUyNNFYu1FxQpK31eSHOkfGtIOiyGsQNIQKDP9JM8UZXOfDXYpzR+35450BMiT+I/Mj8kpNGc8FX+sI2DtXQaXGgG549zQvO/oyNoDFSCO4II3Ta2E7b+9127IUOoHtOI/oAWczgwcARAzvhZF6Juc0p9gMG2jxpz52V/F/CST1sx1+w93dS8HFmbAS2CX9a+3n/cQsfEg8zYFgdkO96xs+7Ovgw/pGBjwz8khn4uDe827Ll2SB4Nwd/YsMpKHT87NPMGgc/W5yJKTgZV6774OTgn4qZZ9VL6JPNM3Zo+zvlJWsTxOlfEZVJM//jtbHdPmfYRmA6szYNfK6xraJ72JYN+GzrGfKZFq7e4ziOOf338POYzYt+yW3LwSwnkc/nbJvPcbvPlY/5sMkiiG5gp1/4WMl3A6zHXL/lv41HZsJ8/C1p28p3Bx02/phr2ye7uYXWKw9jM4itIHQQOniO+ejZxAmeo/che58Bm/zt1iTcrMEc4X0X7K6v7iv70HbvPqm1J3l7ag+UjuwfjL1F57X2X6v/FnN4Cxt/lnmcykXmdoLfH63Tnhh+Giu2g6dJv0rK9vQeT/tkQ4ktOKmQgY6TAt+NaU9zy3vrHPbEfyyQuc4pOvr2ZMt2ukfgWYD38ejm2SAIHUTQ9j739j2dsR+KJy5fagFzFOYwx6Nz6H56+6jCoYDN0yoIt71PtVyPPD+NYVFnkcwTbUoRtdclNDuaX88Y92TWKAgnc0pbefYRsC0bNP2MHCI56boZyX8YmJrXSCAuDmvS39FKbNht9hku1NxsCCRjJ/sGknlJZcicd/sKndgWbXsejQ41RcnKMZIP27InNB51RNuQ2IgeVGKjUfygotStwot+/CeuwC6ITXr5oefgQXZsSVuKzJFNHSx2ENTIfIMtdcgK3WKU4VelFjvudLruSG0qepUgGljGMTVc1jA2k+6BWmjZ5afc1bW214PW3G3XhYfmT0strinmUvQcv91oc3ujFCxFQThFu4wN//hNy01VoZB6RTF2u96o/RL27o4NU1vRc3FFcZOxBBO0X7x++abV1iokcPXbtfz3axakSgNJKVaO9YqHd3zr00oDMgIDReVbbF99ulaKyTf51S24vbmNSvM5YKNQjVeSRJaYiryzGaFU70WlfVxYScTmK7F4UH5RfEUxGSOSrfxK95r+lnnfULgObwISzbY4RrnQDAMvs7MULYg1v6a++r//1O2iakwMTLHYMguxXF0p/7/c2KzEuWHBtizWMAzt/0mcRc3C5b84SEE5tLGb/3Ihcwit3WFbGa9s/iz8yCYZyEFBPnY25Gxze9t+8RsV21Ixrk0OtiqrpUxfhXkYCeLwUOgOGly0IF/GVtAK+WuK/eKwZeIdKHwHPYZKHIzuz6aHXBgZa3LxYfRB+B0Fv2Mupt14KchkkNxJ5gRiDciZKNurtRJhyhlibWwrPvXaw5ZA1qeZIqY4KfAWw6D4yFz2YyHsvCpymh1jdNNPoGlPYC/DWM2vuetWI/OZ5jjCDZKIIDRgPDll8FVnbiBZy8zpVYbeXDn5DI4NJwfHOJb5sf3j6M713y/Kcx4nfvb1hFMRJOfHOCU32Zr26KnxY95cvtPHMi/pd1svbV/i82105hG/jcUfYWU+izn9WCzPkX3M1sf4yzMwX4c5/ZjFS7LzsXP0Y/bn96Bj2XM2j/nHej9Xv0f7c0X1M0TTM/NYey7Wc3rn5J/Cn9ucy5/jz2X+jPR83o/Rz5n//LoP/Rzdn1n2VI6eF699Lh9z28+z+SH9xhnI570j5LNi5bPtASLzxq5/hLk2tzNzOTWWHBzGeb93s72Dymfb6XNFHzvUuNzLNdJxWfLi6DsMPpz7Ozj5MPmRgaMM2OZrqXv0q2reHql8dD8y8GYZqLw/PPXeZ7weA9aLz/keP0cfGz8nd8w/1ntdf279dZZ+Je22N9gfp2O+3wm22z3stNzTuZf9Pd3O0yXn61pVzJPNwff7T7f0PMm538c1bQI7IeZet2A49ZnL13F8PjSSnIeb1rZsp3sRBZmhFA3DQkMpcjmvU2wZawEFMXknX4tVFujasKts+qUox2azTdPqLAM1ndZpL0ZukmldXgo6dvhWaLXDvE6w3fiFNvWh1N6GQuzgXl5yMbYniCO5HNn7G4q4dNtYdJOngmza8BuQs6Ob3oisyMugMgxarVZarlaKr8w9erU9Q1tSkD03gURwjkotMUXjglb7c8yrZQwgjKPxbqsNBoKbu1vdUki821DcJSjzQWaRCjmim1asqhqurzW4aEEQXi41phBYFhrXFLK+3FD4lK6vPuvq82elUJlf3KZoXCgqi2KwyqCv//sHJb1Ry6trMTMx1/az62//+pcsoftJgnm3WU++fvusq99+UxK+wP+K+Gtip6AqYk8MrchBLEkm01f+5PL69k4Jf3l9JeH/t7/9LudfFfEvlATigJCKfvv9d413a7VCKYk2c4/t+ttKlQ00UohcUdAVupXibsmcEwP5u/3fr60QXoYB2fVUCLYlchLdxKocsBaLgfCqbDeUUpQ/oV0ltQ3BHJLbJfMcYo++bU02IiVFB/EdT82ObS2urrRcrfZ9MYfIlmERIWUTisP0U+CHVL3bEHuVict20w0/vm2HnECcOFZybejEE0yDu1fkw8s8RtamDEOzl8Jj9MKH0YRHCtgj8aVjWylgeZvIAAAQAElEQVQ628wzPPIqjkI/6Do246x39hPDsN1Q4WmnY0eG3bDrR+4BShGKakfkQMXvSK7D288dW+FVxsNvrdFNJ9jx4ztjriwtdkgSBALQ4WXPSJNe5DpyQwg9CaMc4WMwt0quug+sqhJnEDqokQGhzyHrURMvc1La4EjYyUvnnRpH1zapO42uum93NkzOAslSwFRbTnpLnhTkYm3QPiWN6DmBnTPzCEIHoYPQlxCZObrsq9vdtDK1k3i1g8cM9ESeaU/F1wJ9zO5uvOlju7Xw5m3s9DVj6P5E/mCRe/9e4mVUt3Oi5WFLZzFyn9NFiOvqSdAbHrNpJK1vaPmFps5FMQv0YF2f6ib6T5U9lktMlzDJz6/t96AnLy9/tS37PF5u+WmaU05Gbv9zTO+VGbts5dL6ZSx25nY7HX4Q6+blFGBfPC/Zj5/YfxwXXbzBYHI4x95kn/KeMSOmqbW3uRn3ZWS3dax9yf9c9tz9L88W5zDT6W/T59q5qwP6nELnHwif6HS5fTuXyeTn/WOa8fb+NWsj0myFmAGR6Q1kxlOYu37L/6y/Yz+1me+dkzTPSDXIc9URmjz3Za4Crm9eGW+8E22Pp4/3vvZ5gNPmMm9hYAvj7NVz9E6e5uBMSoID5sPOY+a7xnHcvf/attt/dZu5tv1DntK+2uCxAewKcGq/ZnzuGVmaUyCxLTfZO6fw2PhO5ziK9+q7WHO8lZ+WA3JmYx/s7RoqoJmfk3yuJfKKHmm63/7kueW+Xf9RBn0tZrzo5HNeY82Nn6Dv/cXnecxVbcue0PkvsRPdx/QiE3S50IHN3mOi7d5EXqaWhDHYaMbafVPh7cB14faRmD50xv3EdbeZr1BGFRdKz61vFopYTuxXRpDTAfTM48G8d/HOzcz9iDguIvHPMTd0gm65jM3d2HF/xz7bdPnenhXcDfT59nbHfrQ5tt/7r20fdfyIwDn/b8U/dn9s93j8uH/uEeuYr4NdzI7jehDocsfjufzmaOO7e5XTtmtWHNhSAMnZ1p391toYgHf5jO4RYn8Hc40Gaj4su8hAxB7ExUXs4jzO69Pj08Wj2znbJhczzG9nz6LPRMEdHzO8koRTMZxR27Mf5GUW61PG9oaOifk96phusubVLGFR9qCUezC34r5emQ8z0/zoduY89HQSakefQ+vw0nKED6FTgXb76GyrM4fhAzJPlCdeE3+Arza/3X7Wrg0v6H1V7M1B9+EZgSNuWBeRIIFO4cjWiW7LV+bxCI5Vu97Et8w1G0iWgI/64V1Ct3fcWm53iNyTgpIeOQ7d1n4Xt84c3V6GQ6cNQjdwPbT34zBB42ETsp1TP6R5YQ+zFtOwZeYoWaW1OjgKzwGlCNNjgx5sgAo/xpTHnD3anIipt0Zkjr0Z5bC029/GWSCOyBcZmyjTr2zEQ1T1PsPtTD+EbZqAhrNS4xr5/nSk3lCYkxhv88d0/FQ6YTeUQcUDIgVNctWujarKfGAosvTE8u0xqnEyPCG5BHk+br+gpWa0RR83Yhoq/EurmZH0TT/tnk+ciZcwJYJrf2kXOwW+YS6K1f7RTwSREbQYY2HInSaIA73OKzKiRb2fOAt6gWZH5mob2eQhRjUdlkrUyWscDMWiqzF10DbJqoJemywTSqwFn+KwjVtqqqyHCzTBzutniGBnK9vUDfHJWQbuv9jdUqulS011q/xp7MgOi4XKUkWru1Ephg63W9WbtbbfbvGP+HqjK4qO+VVsjQaG777eKP9P2tubG7WC5HIpUVTNcLClWDykiEtnTYD187XKp2vVr3fSH3cqLNSnv/+TubP0JPbu9lab9a1aEXQ56HZ9o/zi11tpkV8ZIx/f3efV1ZVWFJLX+N/c3uBB+vKvfyvxbCjWZkECa/pHGCrIL3/7nZkKv1IpRfkb4Yk1epWYyZzsoi0F7/CzgIFtiS+0bFoSudhaQf3jm7Zfb7X5dqf1zZ1uydkdeVguie/6k1aJM9ldj3LyytyEiZHFy2LcEHtZLLVYrpj/RjlsK1X5/No3v/5NwTr9jImY8+tnEcOWiwJTjW1btqHNUN3Raq1t4vqmu/5LaXGwqSo2Nps1cd9Qfx9hStv1mjiYC3MwG6PCrRS5i4tifcM6LVhrD4Mq+Yj8SN4SZ/IZm1v4+a8ZUtxNP8CMbHJGETq/FraxBkrrrzRgb4OdzLXZZyx6meNITISKiURD01a70+lPsK1huWgwedLuqOwvnO96h018jMSbImhynDXPOisOA8QjQwOrKvF4WKQrZiDbEx8bCmN6aeMMtLaxsdXaxlGTuu8fzsVl0MCeGIZBBfvqR+bBDbh3GZSJxaxTGYY9O3bnEHo18e0lDgnbsq0e7+Ho4z00Hxc6KRHN87DO/RMj99DH8YYZMLY6IF98dhu9fbGhd1fsEZ5of9g+O44lSTjm9X7G3h/dW9r39/Y0D4nlKXiatQ+pH5GBj/U7lfV5Vk6Nv4TXbT5Xt+uda0/ZOyd7iX/Kzvvx5pGc8jIfP6Yjn2e2jvSPMdfJ2HE/vLdF9/C2VmNtsmzeDScI6uXQsw+j8RQg9sudfQ+lfcvgn5KvLjP5PexNvL/Oa5992mnW+Vw4UedeI3sIc2UEfNxrH6fmbf/Yeszrny/PefkV+JlDcBxr47WtbYY68lGzMeFB8/m0EbsX27Knz9U71jMaI9sBqU7P2/AnzLnH9CTxRq+ZI8gXfMd+Huu/UQQ/pRmXl67zTzmddwnK7GHz/eeTgKzeAN1nbDX6wGa4T8cpyW7zVHtK/hLvoY1Dab38eJamkX4LYOZdzpfG9lgwp+xOOrMRbvfOHqJV2gNofxgqoJmd4VzCJNolDnud+5R20nzuq5nL8yA0HkIHRxI1wfAvw9i7h+g9hN75MPZfjv5MpBa7HhyTZfOVd2kwcnPo6LAZ3SFDttPskeeSoDMy2tF5h20ftUbex4X/89CTj0odJsL31nXR8kO5h5xYMFYs8TpB+LGL+mFTv8n2UqQ6V8xtlHlPVuNnLNDsmPp2WiOVfKCDRGURN9QKU8dp7WaMWyVduJcYb0DWNuto9aNGqHdoN9SlthQrITUU1nygruMBf0V22ZmJvtX+8f5Yt1Wxk/dJwQ2sSd7MKfXALbWswJIKMajJ8Qqd+POMbqMjt3hH6iZQmiaBfeZQU4OhTe02TcYD7Q576k32pWY39lSQcOtnLHUyGNSURkDNlRwMpWhFLXAJRup7iUfEEJ+luFmJPROjZIYokCYITX4yFmSuYnwoQ6tx5pe+qTHmB6Qram6r1ZWuVteKn+1mo3Lz20J1Bf75SXcLHOVXnzhcUlxaUchcLJdaXq1QWDanV9ALik4r2hRhU6TTUGSM45dJjhIZqizkgqKcsFWw9fXbV2Uy27u17v73P1oQ4IrC8JIFXrN5rlafNH65kf5zo0rra/z9vtLVPyjcop+EXH/+DdvS+stXLT9/kpJwS0ts0SgQh23cAvSSlEoBdPv1qxarK62urzQQq221QvMwadVU4AciJ+nxVZCr2b30U6QOhIeaX/8S1+K//67lP3/X4m+fNWIjc7mmWM4kdfv1SyumCn5lkTwULXaxCL8LinwrYiBIZawwroLMcqkyDFpix/QLyLWahRJ2kkf2uxro224baCTGSqwV3pbN4+SDMdu6urpS1ipjHdodS8ZkYXrMimlQ0ciFsvZWm0EyG9MEYOKwrRHborVRktTiwSdkGyvwszfKMMhgwwYbge2IKLqVWJUDWxuK7ZFJd0h+4q9Yw1AQLZoOYmsXHvsKXyPzDAg6gQvBloNml/HGl7CxkLAFuT9tIz4hTHui7allUJV/rcVWKQVyGnMUWhy18TKWfA7MszKXuhuLGALqsJvmFCs27ft+i1lC1A1ibkJGHCNtIHKSdpv9GV36FXrc3SS7DVQOTxdmUg95Rz3v5td9Hg3/3N1MLRfCTxZlwnpNSNHvOG2nj87buWTnz3nPpc1+DZ6r9yH/WAb66qR9TPZj/Edl4MPvz5uBXDnBzxvhkyLLFIInCX8I/VwZ+AssXKYY/FyJ//NEw+OV8uHqR80oaxt8Z/9x2fEU1+YzXFDzuWeG8IKn2Dgv4/a5yzYfgfjkx2euyI58vspnO9vpPhm2J3syz8+oZaI0x6dtJfb4OB773n2bWGZITHM8Fo99Wn/kc37m2PVjM7TtNPt8hz+Hbdn3aMLPffmOnwvtXawn9mk+uyf0fH6v+Wyfzgz7/GCDSashe3AOHR/ZVMc4lvkO/R7CI676dZu5Bq2f+aFXaQPIj/MjA98pA33j9vaFbl+p/kKvT1f7SeIbec9O0LbT/BDY5tY64WkBvEaqJ37ePtPej3wufFaoU07t++cne+Llvj5HNzvnhe78By3pSxoicwlzPdutm/eZBvq292tvn6e7D3uSmfra64pjy3f84dv384X9rDPPAlGwqC0wRz3pMFIBzexMLOlWni3q7r10hJ5QefwAu+svch3z9+DOS2uf9mGbesp9PcGe5GKnQBcXlWFQaiKt5ifJ5T5Htlss9qQnjsSb52zI/ZlRyzw732OktjIyNxsekr14Cqmy4zWZ9rwZbpJaW+1jesUc+gvqmhm1JzuhGxC3CvUrCE1H/CW+Pof0R9Z+O26YB/Wo5Jh+pHsMoZvOzn509rzC/JGvxEhgqswpUQylyA4ljRmDjkzLIWzbjCe2cWqxsaXuM4HCMfOyvX+Wjo3EcHd3pw0+VsuViin4Zw/kmRiklpjxFIbLMKhcb6T67y9qjvNrVRTQUgQzYasgoHbkgmwEL6YAu1pdEZglIyMOyJubr1oDUVIcEuD/ftP2642Gz1eqv11r+HRFQRJ6l+/y+2/69PvvErIj+lf/55/SYI1fb6Uvt9pQDN5SwF2QrMjYlnHVz2y6gq3oloxAb4sUHqsqD6UlfE3ytGAgijYF2UEjBcjKYtJVPoyzTmp0VkmWQIVRiW316ZNubxMTReo/bojvRtv8Cvj2rhVZm3RLEAEw9+XVkgr8rer1oPjeIqf1VmWgv10rdjOfGwrT8ZN8pxha8CeORi8XuiLPi+VSYkEJR+Gnb8ejZFuVBU6M4afIvd1gn5jD0+6wkYOXrs38WbvIDRReU9yONRPbCl/DsIgYdkdt13cUs9dy8h8uGzV27WiEoRZD7AzoGnuKLL4W0Pkzzm3DsSkrxeDo5oINLzrisIsKOhnLL4GzwdkQjJBL3AxD1g1aVcXIAgYPzuh2RuiR9d6u10pe+4XRx+etbRV8p5gdHYk84ZNGLpZ9D3HEtm0JHbpyXp6NaS59jrjRyD4M2KywxwOLBX82nsgpCZANHYn00+6wt8p+yLzLsJB3ce5EHjSPjT9QaIy9J3rn6eSqEgtCR+d5HSaP7LlxhvZnctCxZ/4wokfcAkhYjTj30qXv28reDtr8cx9pmOvfyzYZ5Ke2y8zHO+9SO5ef03OdRycyF/6gL2SgZ/iCyMfQPgM9W4+1e4Uj4jG9Pn6k9tH9iTPQOHojfQAAEABJREFU1yztO4f5nczn7hp8J3c/kZus4WN4LNzX6r/E/mM6f77x99mfj61dH//z5fNpM+rzv9Q+zdIlqaxtcEnmrcb6TJq9OO1ojO/30j6TtM9NPYC0h/5t33/GOhy62MvnzHHDFzN8RhY+jHRA8+C0z408EP0lGPd5ncK13XJYhnx2n3jf59W46YA8c/b9eKo9ozJjn9I65PEtguZR2K/Nw8x++2xIP+0squ9Jzuf2Ur92rLxU++fQO973z4mq6Z78fuQ5Vn5GWfbm/vuJS/T3jH0WR66bhtf5z+4NXmflnHYsB+fGH+dHO3hc8mUSs4zuV/uUJfvxKLqtU/qv5eV9OT8y2+S9mffl19o7rd9ncNyekj6W6f1Tsj8rL2vacTnGfAecv2qa76RDX5aeRrvltBPnO742V/Hc0Riy3TD1Xv5qngWMegfkhbNL9baL9j1TZedpY/dtMLbFd/6pLwUMdoX7NqbuezyqjogdMWfjnSzYDW1TU0N85KrPnxPOX9MVfRVeiCUy2+2oJfWr+fOfbURMraMqx2IxtDqcbeo0W2pbW9jWUAbkCnLiMLg/bct2Y+T9M0SsTXQV1iUTWRmpwo0SMbYxdBJLbRy4MRGgoQbh08pRkE3tasv9ovfzg9gl9a1SrFKkJbFvUsfjfjKCFKbTisOe7EC2czEMim5s4nmaHz7NaJnLYqfFyhhhsy6JFqHdaRcN1HSWy5VW1O9SPwt2w7Ld/KxWq2ku9I3OyFps7tbU8Tba9ucNfNlW0Zc75b0wi5sCnYhq+EShlqCHq2vlTx3Xf/8h/++NvBlV/v533X79psqHnC2FxjFJKqZQeCuY+tv/839V60YaLBjaUokdlgsCXqkQyJYiYAIqAwtMUOOXLxrhbW6wj03B17ZKsXu11ILC65rCq409imS2ZVtbeMIvkkrR85pCablahSXjTxW51bWEwIbi6ZLFIzBt15up8EuBUNhb4Kt+WkiflsRXlcWVCZ2YUrwcMVBJWv7csVl0sTkDu1DgXbOBF0JE5qViT2y7xcLKr1sLdsIbKDyXYdAWn7GnOGEBxHwRUfwY4cK8XIoyX8IWU1D6lcJxEJnkx4mBEEfsRbeQs4H5VextKdjasSptmXfe/Cq+bO/74Tc78Iy/jBdaIRd6Q7F6oaIyDHgxc5NsM0yJCpkUcG0rRxmGxt+k2AoyJxgZUuLJnsrGb3ND1nazlfWo5NUuis8t682QbCuburB/xrql3zIhKS3N/EQWZQ3DtAaV2ALbSFmlDOh7j4x12BOfQQWV3Dk5KFY7GI/HcWczvK6bNvMskUfOu3l1mcTUEMYxkCcwuFUuNAEX4Mha1rZ/KszpLBHYodHkS9OmUDHrQcyT5OFrE8l4s3c49qweNpKbhgeKifMC0M2cHqjtGRd0dWpsr8hW2K3RjPVS0jbTu0fdrXdvn2XXU2g9+gPdzuztqTmyD2rAWBdLe28nvTkyMu8f0xmfgwAVwGui7aV3jlq6J865xsHwfCD0weBHp2cgqTlGH/to5xk4ztJxfy57ij6WP+6f0vngvV0Gcp+5hJd4emwN5/5eYv/5Ov194ly7t/hY6HvBvwjB+1z74HGyJQctX6xnHmYegHGGXq6P8gOb9zzeftXeJg9i0+xAdtZ7F7LNH8unWthvddqWnWdJnu15vqSnIPv57DPsmzg/NbE5702c/LpGDvYeeTnov2BamGj7urcvMPFqFd8/H+9t9Xjm7X4QefZkDY6eyxsP/kz0URITbUtPLfs9xJFW9r0LgR7xn9K1ra5r+ykqxDPFEb9zPEkZIduyuX6Zy1zfnviIfJez+z52lnUKz3aaPWy3uO3Dttvp7V7hBYTROQas/Tnfcp3eD0Ic66YPezp316P5/B7UfBYP8pkbmD0URLgwx7T1aL/u+6wdG4HNThSRnSOKHTufCMJBltd7uvcb811eMv99CE/0kBwEmWsQ2ma/7nJhx+oTjf1EYtmf/bu10MFj4bW5F6sMRaaNTqAfcWS7BO/mO8YvYXKc+V8E+yT7Jpg0ptf0g6n3xNf95j2O6wn6L1B5gtUjkVwLHUdDj3W/S3yzIHqYp9qZ2LNIbLXHcpTm06H76nPgmitcc082NA/gFH3S0LFghOa89Dvm/NCdT5sk0Px8Jwukjim6fu3als19nfey8Oypb9OS9zIMKgPfx0Pb8HaYrPBKCvrlmRbOk874eoDdPaMbsKe40rcn310nvHsYsgNydkbeLjPOM8mT8+u+5u3cbvjz/iHNVBT0Z4BsmwYxX0RNvLjVyPNI2sxhpM6QeknQxjPGmiH+6Nn0qeFFMHThmlqslkpbhoH6FtUt7KW2s6BWFpnIHoCA874Z3ojfIHK2tVytlNpP+ilUpo1ch23ZEzK25XkrtmxLnNvdL3RFDc7ZRKASj/jgk+/VKZoo+SFKtXyglFYHR1Uzh73C/KKb/r1INKq8XDSW2RLxMcY38VTmlIEyUwrPdqs9ps5VSpSQquKxr8p2Q+pyqa3dUgttNVIPmmJAdndmPDaaLP4y/9hvSJ+aX0Rt9sCun7Hk2TYpsIZSmr/olpFCalmuJJhVuwPB/Nr1y7//rS3/VAaZ4uoG2fW//9W+d+FjC8aK2oLd3WlgI6T4WG++arnCXhKBzfw547tvXyWCkaxkPgGxRgrP8CypBKzO+vZGKUAavojjjhiiY1tTWwhnKjpWLvQbYkrxeET/K7KZw2Cscd7877+1ppC7ILbEudluVJdF26uFxmsW8POV/HkpfaX4TCF4U7I1cIPdLcXpzc2tEgOeZf5No+Kgd/1JV9cUyDPPAG5ljpsNuWBzmH4wYicFbtQ1EtOaBRoY3xBXqvKFed19+4a0ZEdjam0rY5VYtDsyN4QIsNKwwPit2Mlwcpa8BlnY/C32VnhlDTJue6+TPjuPxoKp68+fm80ttkqxVouFzFy0u3iEn8RbhkEVfnIZPcHPhhSHbViGms7MOcVpr1YayFP+7HZ4GXUpO9maLqgyfqWdvs3WGNXiH4rEqX5ELqDf5zmydoSicXdzYujpZxR30sld5rlhjbbMne0o2ycRlci3+SOffmA7zUlEPjlOHkIn/i2F7y1xL9gTA0V87eYmxU7A5D3QBZrR4en0YVtTPk+PP4WbdU6cHemf1ZvlcC5DFPPuG9HGTgfkT3hm35wKq0fd21My4UW/I/0H4I3tkFcPuw/GM9y9mp0ViFYvOhLbixQ/lKYMmKYD8uP8yMCfKwN9c59q5zPNfSuY855Cn9J5zNdT7L6vzHGE7+vtV7d+nK3j/mPzO5Z/bv+c/bmdczJvx597C/12lh9amtuf0w8l/9ScP+3ksqZz/KiJ5vlxfgf/PjHNvXT6dAZsy3YbzOc0e6Ib45EX23vdR0TPDsdnPr/ns2Hos4I/8YD9+jy8ZnpG+RwYevQ8pxv+XDnrE+S7kIzNMZcr5GPefx09u3qaw1n/dYbPajc3jM5buq867Vh7lYlnK2etgmcrHinY5rvPYQ/78bnk+6lc1/mxhHaH/bjeTvTNmnh8Cp7jsPI9ZfAcnefKJn+5J6Z93Rrmeul4ehTHOXu65lMkj62n/xS9e5lozHE/8mtR7fmAiaR9i8htt/dke2ofs2kEngLETp8Pvn/LXjst+pA79/xw9Mdx5nF1Wi2vuRYDnTlsq+y+87ejqwdHuMd4IPRERmLpeKIKYsfe04c9O/Mebj/kz0TOktE6xGFPmvfFcdyHtZcJfQ87slO/uMjkWk2W12Kduo7yJ4C31HtyL9UTj+Q0hcS0gdjWW2pqG5B+kF/a56+7pt1S1+jvCbZbTWdLvWOxWMq+j9k2/UIURXl/TGGXDqfB4VmQDcc2Og6p7K3MO89gFLLgEVheqUskhsUituHl5H2KoSZaFf0gnLTEiE6lOJn8BOJaTj8S2ieyqm7W1DmXKsNke0HNLL/03VALCpKn6KQN4nDyINmmi43UmPCn3WFbC2pAq9WVCjnaUqxPLpPjiJRSeN5YNkixxmypx1WgHOinNrdlXe1p3J7a5C37ogyDtOPZTvxMAAOVwO1JeMRxZfF+++c/tPjb71ovJC0HLT5/0vK//qsVDGOsBbdeK0VYJDSUQdH79vWbUviLzc3drdbrOxwttIYuJCoTqky+MNE7Cr4qRYWCag8sE5WlMhSJmFKgrCzcty9f9O3rFwp9Ww3D0JL1iZgK+immff7b35X/r29q1rpa6urTJ60+XUsZp5i7+LbR4q5q+W2t4Q9iut1q+z9/aPtpqfVQNdyspUq7GFSGodnPYlxffyaMok+//U1mYTK32//8R3cUvoOq6ViTiwXjWdPKy1CGNjC40FaZ/nI1bf7ELEvL5YqNtFJBZssaIKjF1ZWGUkQ9GpEqUaweV0U1v8Cm2Cm7/dcWWejMO7bKUKLKEJuL9ZSq2i9TsWO7XXwFekH+h4F1IlbYyhrVJt/U28bkKhRJFsZEiFhSi8e2cmzYYJnrSLy5WMswKBuvDIMUGeauHNit+KnkKYVqe9K3aYFtxK3ElIfi5Cw0QSixjuzD+BBrP7JfgtBcn8K0EphNXhgrw4DHCqbTNmZykVVkKd0Tkz35s6ex5C4Q/UlLit9Cv+KzyLLdh1prT/3EGobtvX2Ew9K+xWeXC882zT3iSxy2Jfy1nKeFlxhophM7Yo4TmOO+Dz1JvPmr2StlGO7jpX/SCbGPrJMS01yAfmzMWX8VmveMV001+h2vMvROyontnUz/Nczmsu34a8z4Y5YfGZhloG/+tDP2k0neL58s+5MKZurBTxreR1iPZCBrFzwi9ssOZ27BLzuBv1rguScGP/+8n/P8mM9Pge37zyLQ4QXPnW3l89UB+JwSO3a3P7Xh5bNhZJ/r4y3ky8CnzzLF8hb2ztnIPOewJ5/21BY+99k+p36wJrb5GFgPcFZxNzD3Hdr2gc2d2E/XJNaR78iCfA+TAMOzp/glq30/wRrqzOE+ho462I8kEF1uvqFP6mL7JP/7Mx+LJNdPkLkGoYPQwfeMOOtzjKf4T5wdc/nMo2POv0RP1xPfWXEfsh/L3iVLP89YywF7teWWec37bxmlbS4TN5P21LbOs1+i2/Fs5UmByzPX99R5x9cUHeLruS6iEzxX72eRJ/bnPCf8LGG3OLJmjXjtS/boa228kz7r0/f//Hq33a7Rdi/o94RT7e4+cTa6nX17smefbuf6xz77WLt3n9HvOvZk/7n97uPZ7W5+j+o1OfM8EDyUTrwj379X6gPBmFy33FLzaEWSex0bG3Qj154xoHtuIE+etvfr2dc79Z8RH/GVttVs0LYnWdv0pGEora3EFKKiw9MhcxnTbSg72XRarSeE3F7zEtWuH9n4DL/Dtmz3bmttwyv4HzRQyxPX47iplFdGbXfF6gjaTtNSYfOejDNOlTLIdkNSGISfODJfycph2vAqud9SCwsvxgYX5libvxpl5h29MgwqA7U3jG2JI3nMeGp/TZeXLXbG6CCT2oiawX8AABAASURBVOBiWMhOPIVRg/szuvc9XKIXXhmQ57m9DFObnC0oLA/pM6/kuWLftkoluKqqWwqkw/UV8W8BRVIURgp3rTAljIORwl/99k2b8HFAXjVyl/70j78pvw5OEQ9zkovGbze6uaEQbOvzP/+pyQLN7syvQrcUf68o/K5vbhhOFKKoSnH205W+rm91g68sBgEpU//0j3/o+vpatxSSv6HzLf//XOwnjgX8NfyM5Re90f/y7esUQ7HK589MpWqTv9t9vVKlqJrC6uJvv8nf7rRYV42LQiYqm2TKQZIk7KMosWfrBj45yK+mr/B3Rb6ERpDrVAR5R26SyyRdQ9GSYm7spG8joOlYob9YXbFJsMmix0c2QiTWzDuF1ejF593dmhQ0D1PL4uWiW66YB7RYC7vItlKIXcDvxbc71rVtNOQKcuKI3Wyy/JcK+fAShFfIU5sLdnbelIL9gqI2asr6pi2MLykkF/ws2SfRDz/YUvBN385MwsEividKanF5GksM292FsIg9LtbEmv8P8GazVmHz95i1P6IbqM1XObA3chMsw5CeatuEQr8o+gN8+/DDaQRtqwyD2r4mRtsqOwy0mh/0k6POCm27de2pFTYIKhOGJIOdP2ttI2KpuOm2G1SjpJG40drvqAoV7IZ/SOPCvgJz5/cx7rjMKbxdb9/Ylnfz3DP/5ISZHztNgVi/80DwxDnpq+nHRnBvQ684skJzPGaqyx7K3cfX+V3uXNvlPtpkYJ6/Tof/gY8M/LkzML8/vGam/apJe87O3Ncl+pz+e/PvY8r7+zm8dxTfx/79XO/fx8J7zHtkLuG1+pdsZ+wx+99n/L0jyXNssJ9NnmGDPeO1RGZwCo/Znes8Jvsrj8/nOaefM6fcCzueo/f9ZXuUab+/d7XPI/lMYlu2dXzkWgg6P7Kd/l6t7Rab7e/l8oGf5GDkC6Ut302kTf+BEIzwA8jveiYzwZs73Rm8dCX2+ZaB7xdAvlzbqd03z72HRj64t3CGyqw7zoh8J3aPIm132XPT+73NdzLBuX7n/4ztSKF/s95om+//nrRGp2dh++C6tt0Ek5dzaAK/wIvtNrf3DtV+rR8T4jFgvdGZ/T/H68zO43ydpZ9Je35v7fRxfL/uzN8q8reyc5zZt++/5Bmpz+7tozm02K5Fvlfv3L7f0oaXtiP9nx1tPrwH9Tbxdtrmu3oYl3JrW0YuzyypFdl8w4w91A7ObrMz8/5kvstfUKNJzWfVaj8LahajBupDlSJoZIdSKHuVkLLxhU7r8GLTB5D7M3WxdGynmXR2dD0RVxPixXaThTx5FsaHMqi4MG6lkJq4yzDwPr5RKUV5tk2dDYFWr7GRY3759bLkpju2vWPdH2bO0mYzUqu805raXKtd4SvxRjIoTR978IeSnmQzAqqkgbrZktrgQN0rta78oHJLbZFAVHnuHkGeOaQyfW0iK+mYEAuMMJfoZy2jg9n2F49bgRf99IPEFdup36Ud0GsWiKWMlkYWb4GDG4qurWaB1mp11f5m9ZqiKt3p/0uL9xR/k1QzqeVywWIT2PpOA3QrFlKkXUAL45/++V9yGeJAX/74oi0PULcUbfNAtaY4PJCATHRJu8XPcL3UJ+jEdPXbZ12trrRYLZWFuqMgePvli0zCWD19/u23hs3tncpQdPevf2tJQXa1Wmn8tNSw3mq1XOn6b3/XzZevEva9Wmjx++/ysKDyXTR+vdP2yzfVbZV5yBu2VuHf4upKhSL0LTFmHlsWpifP+E+yk1STjwW+K0XMYOFBC+Z7/fvftWWDjMQQ25u2GFZWsNnhQxUrJbF5itwKkCO82KxsOBtZSRsWY4sPY6cQ44AvMRZfDEMmWmSroK0aP4yLFm6YWn3+pCV5LKyXjQz2mh9azCtrOZQF+kRSLANZ1Lsra34nRYjXUgbYVhkGlcVStnXHWkJoICdpg1JKkzFygjZofwqafvwqB7qRtZyehmGhhLOleJz9UOgrVX3GmQoyVjF+wRhBCdOZy6jMeUA+fpXcocPw9EpeQsdmfAfpB6EbcNDa2EXek6ZsM3UY4UcBxHeXZUQIcbpB/djJR66z5HJP2hM9Yp54hSGDMKOTL4OZrNr0m9puMALdTmyUQSanYV9C8jPHsWzG5rzjfsYOePZuvmYoEH1iYZ0h0pmgx45J9zGp9x5vOWfNevsqf1mqIEawqTmUgY4IBMnBDFn0IEMNXT5tY0wvTSZ6U/fBaxt/wIUROwFkP7MHT6HHvhurtHsw1unJDDaziR9gGv14/YUzwNIebN3j/rtNLfv7Eh5zfEk3Y4/pP2283zd+1faxWdrmtn4ej+kfjmfzHHKe1/ORePodR0Pcow7uv/N+29BH8u/VzZSDY/vcK9v/l4Y2f2boIVDI1GhedfJsr9fgVc5RzhwezBH+Y+dJPRLZbD2mzPhF/W7nXIv+Y2ezPz3D9ffCF7Xsy5P3DvZoexY8FQdhM4zzU4NHvLnsBbrH0LXjO+j917XHju+tdb+nWx6S70VPUl2vDx73O/+92u7vpa3aPiI/bV/39hnRorLfC6GjmnaHvifDDnqcob87djE1v3O6MWYvfYzWtmzvB58b/yQ/qdv3dhQymIY0yeFw1t+Rz2q6neS9fR7F5Hxp21o9x+KR/rGt7u/Y5Dn+Xg674nOCVUgFCA3U+GpvR3D7aGubb6QdIGfkj9F1MvfAEtKnodlhW7b3nB5/8tgxt9cFbcvp8Pnk1HiGgr0NOl0+PLpnT6aoyMwh/KWfefMliYL0RS6C/lYrnGQOMW6+U+lIv6PppcN7QJogvCB0gJmYmoAPE9Q9GM0tsoEBcgBnkkU5dhJDQLedoRuQneer6zWh2UuTJb5mKzqzsZB7fsZAYovdBgS6PmQ7j/uN+chLj+24fUTtwbBt2RMeDO4Y55p8v2T73PC78fu+6e1zHGVtIt9yztqkv0fWNDjmP7Mf+4ktbRC6wdwJgJSc3aNfH/s4dv60Ozp/133bhutHXCYPQXxt7EJ7NA9lL4D7+Yh7RcLFhjrgJcczRGKOtjbENLU8cc1kw9vLvii+vfZZIj4uYrc+fV2e2551vEsRM2Y5dq+7uefesY/pEf/dfpc/1+/8c+1r9Se7mdRETa/pd0yc+9fOP9feS76OOmf/ufyjKHbqyVtGbMt2SIXX0Rh5YY/nvaEjrOC4H15DTIFu51xrrougX4ehg5Inlt3Y9B4dqxiUZb6rNvemQKaOADIa2IyD0HN0/53X+6kJXIJ6DDKqM3QS7vysTKS264DaRmiCr9pqQt7oI92Vp3bcXSMmxwhGQM78oMILIGV4aWvsgnHcprtHxoM9IwQ2K/YbSVupk6UeFuQ6XS2o3VC7YtG1TD2ixV5VyGHTQ98q3AinWENTcml9QmityFFFT7ujMhBgAk7VUIqinWLtiHJFNmBQdkYws+NVdB17iZV6Y2K0WWP6W/qJqSKbmmL0gxEdLGQK2jI/hhtN6Hv7kQsyr9YSU6EGI2EbwfBj1+Q4bSXOGAmd4m7aDhd0xIriN3MKfyjsWPJnWrV4R6WuZiNLQJERR28h25n+lvpkOmUYtFqtml5sNH5lZqPoYp86XwFr6onb5IKaYin/9bs2y6IFVddl9kMSIA7yunHVkmLocLXU8Gml7dUg//5JI/Ki8KrbNR8UEESc+cj8W29um4w/X+mOout2KBnSsFzq0//zf3VNAfb6b79rcXWl/PKX+THOGwDJEPqFxRNHIXCHZoMlYYog/Bo5EgLZztubG/n6molfa7y50/jlpuGKYu6KOenrN13ja2ReMslAPr9sJieqJLt8ukb/SttF0XawCrL5NfPN//wL4dp+2Zz/f21+Ybz49En7gxgqwOTESrwu6Eycq6uVyvUneVhoScFUtgpYrq4gkcF3Yl/f3WmxXCkHXDbg9OetQ2NSHooWskxBWegMFNfDbxuYTVaGQXW3ASqbfM18s+lDizlv8gtgCvSaHQU78bm8up7ixaA9bTSZOdiKzJK8Ct8VPynODqxhbgCVQm02dzFry8WfPKzz/2JmLuoHuRF6lfEt/PzKtrCWbRh+WlZdNnMrIC32lvHRxi0xH8mt2UJzkkPi03QMpZC7pbYU0sf1RqYvdMvAPg2t+yMxppc2sK3MMTq50IZS8KR22JbtRkc2N53ke8BuY/ISemRuGafbzjk9Zv4ujS/mNxH9Nbat/GucyDbi/iW24nPCRrE3csPebNbasJ7b1q5ZBhbvXu3ZlJn3JaVKPh+OG9Y9Jhv3fTGzCTpzzGXPiPxi7D6jedid19v5mPY5mkZNP7jn68xh+HPQPTgvjR0IPqvTrc6Vwpv3/wT0u00huQpOOQj/Ek7pfE/eudjeL4ZzHo/55yI4ljvXP6f/wX+/DOT9quM5XuZrGL15v9Ph36Nz5+396Pejuv/v5/HD0/fMQF/f57YvifGUj3N2Tske83iAVBB+7OS5Mwj9gV8jA1m7Pbi1TrSf/ET5PWZpnAQ0+zP9YM+ASP8YsF9xzq1Jtg+goyN7P+hs21weJLUzntgauXNg6MnnsQ2C2V+vGXuyoQeC0QZMzYE8/QvN51Ej38D8bTOmI4Rn8f1kgxm9x7Hs+b6eeBi55wKVB+exjQcCjzDccsOe4Ask8/1UA98zmflrhnxNpWcclS83grmK6dzDWO/QPd1jaJzwD6Ezh+EXvpdIewyGnnUe6/c+X1rs7eSaCjojdND759pu61x7Tu8t+bZl3+MtbScH5xA/x3sivJ8RZi/dx2XIpwCxdzwPI7Du/wm6455rGf75fte41Oa6n0OPHkaiA3J2dq4vRnU/KuQeQi8+jOZbADNPPuf+utKcd4rucj+2nUeWSOb9Tocf9P7U8pYCc6J1sIZ65XHK5mt4D8PJvcuOzYdjc04kHsNc/im0yVXH4KKg9ykqqWPkvTV08px4hd5ES6UMEv0J2h+RC/aMJxKFXNTcAJq8sXwP0TuE2jHyvf5cR8jZ1HUI0qbGQqvdUaHnkMw8zWug9mPCLfWgik1L8O+hE0dsdfY8jpqcMZDxAzvML/08h6YNQo/Up0LbVnIQhO9dBIQtMxfJ0gxj89N52h/xO9U+trqj3rRmTumH34U6bVs2z2RxwvNr6lJw4BUVQfGMBDvhSNDTmku21Y/UVyIT3VLQamM+kJG8f6RhRJPsoJRI0p+eDSt+7qEcxJVaUZDuFgXbGkrRMBSVYaBUNyrjgWaH7dar6IwgnT7vtI2HTGjbrX6YgvMm+Yo8PNwTk2T8ZY7Bp0+/wasqcXj1+TeJgqU4TDAli0JB7doLjX98U/m61vBtq+Vd1ZaC4kBRsyIzUBD1aqVKobGy6SsO67+/Nrmb/9+/NX651XKU6t1GC5yPf/yB7EY3+SUvRc8s6BhdsPj0WdsUlalMFyrTlQnkz0iTGRK0UEH/6jMyFN0IswV/++2bFhQV7778ofXtjQpF5+GfFJcpat9RrNbfPmlbWDRV8YwuI7tBvxQXvu8OAAAQAElEQVQSTjtykeTXqZUMDRRrxQLnF8r5ZfIVc4u/BQXJFKo3FI63IG3k7yh4yiauQeZf+dvfVFZL5RiJxfi4Y74jxbrMkS2FlLVlM6c/Mr8VOS8lvDuJfE6xjJCViIVtgwIGuRQlF+LIottW5pKLPX3RL2BBvE0WufhKf8EaZe4YgquWu8rcx8RCW1m7seVjZHCU+VfJSc0vmzPOum6hu76LJRcNQ2m2omtbKRDHdzag6KdNXxxl4EJhzok3qPhrk2QMIyqxCT2Sh6ypbYWGNZ2Jhzimzu4VmVDDYtDA2oZuiBzytgljQviJpZTSeOm3OSJbA+RbPy0x1A76NjZQqDs5SIW2HVLRC2HTD+iUXdvGsIVQy60QOQB73w5Tsq38E/KJcyBnNhzQ7TU+cxhKwV6doNcfmU+sJEdp0w9CX0Il1kOMqi1PtOwrAjxSJ+a28L09Gv7lu8yLPfOqaWBin6KzhrrQWYH3G4jr97P+YfkjAz8oAx9uv08GXnsD8TuGmdiO8QJ33cQLVN9E5Uf7f5NJ/MRGHstvG3/PffoT5+bNQvvI39lUtv01G239eb4aQ7Yb8jkksA/7Mwvfj0xoT/SWmOewp/jtqX2imV9PjBwZzANPHvJFVRA6mI8/lzYKdff5DbKdrT///BIaxFcg6KDJoduUXvFi+2B/xkdgT/xHTScehFyQBxijx6dOYkuMrTN7yTcrDSS3/QWO9kFrJjAjPaM72W0W4uu8S23k5+hx9vaS7vmx+8i6nd7Ofc31k9OO8COf9iyy94KzApcHskeDy1KsE+vX4zpoWb98DzKfzyn6MfvH47bZIvc4Hv9p+uQ+8008afc4ylfGfwbY+b6O73yybrOA9nHDD519N8dM9DuSxlcH5E922n7FHmXjtHtab3+yyT01nB8S/lODe0zOjwm08YP73Quv60s2njLWAvkTvuS9J9imfsH30KFHvmsPch/inafNOnTR/Xpl20U2f3m1I/1zaEaOXmKz4vOIfbbbYmrrT+3FRAPmwpO9RDbn3tOpf7iYx7JRhXYosTHNyS5NsJ6wb08yEYhciyPf3XOvtrFHO+nViMj2HolpQ61uu8upbcpTo6ZbT3Qh6TbFMy9z2xGZ91PnYEJhK7Tt1oYWR2Rp2lnaGD5TNwSiyCtZUuG1EIgnCjlx2EW2ofrZ6cyzamTPZLjALiF2Ym0PtJxgMqI7fmWt0zV2U7OqyBQPcrwy0Oo4mg7bSv0rcuH0Flcqw6DUsWrWgPVKXa3SRi5t+KGD0BkPbCt5KcOg1M6GYSHh3S4KX6pKAX3EbvpDKdqm/iar3P3nqzZ/fBHlZ3m1VAqTKeRFWBzlaimDuiDBCeYrxcobgDFhuN7d6oZiaHLOXDV8vpY+f1L5/ZMWv11razWkAJtxTMrFqhRvr66uNATXyFE0HVZXSrE1v+Tl+RzzLMbdndYUUW0MkehhGFTKoPx6dkVh84rC7erqWoQCTNH5Rtv8CvjrjertWsxUZiOmCLqheL1crZpufmFcCHrz7UYpJFfkb6Env4lyQhIfysY/xOLqSourK62IOcVvWLIZYz53oELXat2Sk2WKsS5tPAsWW4urKy1bsdJtf5u5tNjJCRPQ8rffNGSO2JlsF9XCCOOYVRa8ssHwqKGwwMgV2g3+bLi1KhtsERvwk7vkNHNPQTgxYA3TVQxrGLBPXgv2s/lknLWAkMIWgrDMxlpKmzVzCWfCbhielT3jEl1NB4PFxAOa3d1Y5ILK/hko3JYycMH1nRFVaHQK8mUoio2yXLSIEjuj5I19gf3s0ZGbUL9xYSgGzsLY3KQIzeZvtrCR1nabQ6PR9g40jX+q7TzbTcZ2WBOgbfrk1aZt3Ba52mbMhmzY8TQdmWuk5xjQDz8SvQ2d/4okF3thTpEXeyLxZyxtEPo1SL66/kGkzWEf6W2XoDWYVqwP0s55nYb9pzmnOZl5Jz3BualNklxfCBzTsB455xqPiL5weO7hmJ6bzNi8/0E/noHsi2M8rvVjJHqc3997dtZT8P0j+/D4lAycW7un6D4mk13ZZc75Cf+599cqce9+qNV9Pb9NpMHzNd9GI76Dt7H2YeVUBs7nNyMdpzQ/eJcz0HOX9rLkX3U0mQkezj/3v+DhyI/mJN6O18Vyb+UtPuu8LpaH2sn+OTyUfsjps0v7cPT1nOlzSlXal73nVYI4B4be+Dzl6TkuKu/tKfju23xGDc4YSd47jkXmn8OPx96/36NK+wpvfK+w/0LzhBmzM4ITQxdZLr44/tTBWOl4qs7PJPfa2J+rX/P9D/iRObAT9ftEkH31Nvf5xHiM94n5pVbzfeZ2971m6KfZee0d8mleniJ1KpI57yk2ItNXKfSvgx512l8n6tdE2q/LtMElW0/ZB3OZS/Tcj23ZnrMabRcZtA4v+c58Sw2gUrjMc0+ef4LQlWcExURBMHSaM6h8tx+cGvYz3wMzxwd2TsylUq84lqvEEZ6dwCXbstRQka+7cXFU+pv1utWHQsOS7Yb0EwciMgNByRh0TttKPxBH5ngM2JzRtOwiA8m6dMRvbKZNPSdtEDp1o2EYZFupcwS2W18ckQtSC8Fb4ztFMllCrjL3DXWm7bjRhjbzs4skxhvEcU83ipfobbdrbRo2rd6E4F6jkqQtReLNdhozNhNvnqeaXCFm6jLxh6gG+ovlSoslNbQIgA21tJubG9luyFxTlM36hLbZlShnr6YfuKRWxxNs5sKYjQy2bCs1tQ210ru7tfIssBgW1BlXlOy2WuLXdqsdrln/gTHbylE+/fMfU2AkK5OoFMe2327F7NX6eaiIMM5LGbSiSOsUMHmDqgRC9PJgjI9cMgRH0XXzr/9oyUKsKbjegQWFvhWFzVsKuXdcfNv8DWp0je31f/5XI4nIf21RBymF2rocsDmo/PaZ4nFVfAwUbvPnkm++fNWKTbFaLJTj9ttXZUGGUtJF1MqGKvRtayDexHlHcbctEIm7+vvftCXaLXPOn3W+SjH307U+faZojd38ieM1BdU7CrpZADt2Vs1PkpxCqnKQzCxYIPK5wkZhrkErSg9FBhGt+MpNZmSRRnKcfjIWvTV92UqclfG00UmButatXBgj3s1609Ykstn0kRmZj8BQikTsDqA32IyMZS0/f9bi+koFfnQq8jXxWPJyAd8ycY/Z0Gzsyjgj8AfZjLHuNjGwXjKbMK2YTWzQ2sjQJo40i2FQ5tD8NVvhqtniJQSNNXITrtgY8ZnNH1oc4aef9U4r5PCmiq2sx4gOYtM6D0Vb4u6F3fAPkNh2CL+Qg4ZdjNnjgkdAzX58hA5s5gVaHpExeci4PfEjE5t7wMdI69qWXBChTbymLRILKLGmE0YpvMCMcY7kdmSeom2A18/wx1w3xFFiL3IZRDZj3Xdkwg4Sb0f6HRU7HeGZ+aUNL23vpw3CH5nHiM8RfyqWQWTvwbXKPp3iCJ2RtI8hcm+MSy7f2NW9uWOn9yMTZZoddo3OtQ8GUO2nH/PTBV/RnovrmP8KFx+qHxnI7eIBWlqO9/hxvwl9vPy0Gbi0XrmJvDJw3ofa+8ypNqbjwrycQru3RugYp2Ke847lZ/25WOjZ0GmS2FocZ9rYOIdTBo9lT8l88C5m4OLgY/lt46wln3sUXDT2MXg6A+Rvf02clvjLctv+Yva9hTw4W+oYzLNhIGhQeWav3CNtyza3TD6jz/oHNn76jomwg49RzCNzmwOBJ5/Ri3DaDtstT/bUZvwkSG9Lcz4LzYDWpJ/PRiC3gjnkk9aYjBR7HTpx2OZj1wQ9dhCf5o6h3aDmR+2oMp89g9r2yUjfstknzAkWUp6AbrNHr52N/VC/7tbEdrPTZC+8HMvbk17nz1UrnWO0z6Lw24kuG3wiyb1B6+TFpNjs/UC0DROPVySqENkDxpuciWGO2vKK/137Jk6eaSS5zUTbZ3ny0NoWD5kYMQYiE9C7eGZuEWg2svbYSb+wFkHoS7Ate0LkO2L3Kbhk+7ExI3AMWC8+57aebaSqXZdsz9bqmUfWqoH89z0WE+GlfW/Ej21lzea+0p+jx9bbuexjdHwEj8n9TOOJ9xJOxdryZbeh0I140gubiOuZqxjpOU33e58J/xLm4Z2iv3e8P8CfnQSp3f/0wsN207entn23zXe59tS3L7cvdNvUsq9DtGs59/45dvehfj9zBHdojxLQfdkhH5xNBqVzbVfYv+/sfNtu+ejvI12ut1vqVuLBxjz3VNqDayW8HnDBDoieDQ0KSD96mXOn03YkntCOgxCPwHZ7prPjg9oKMU32t8oR2mV6Hpv6yVooIt/Nuc7ake/1g/hPHSVjkbadRrYVe+nYTDgEqNRgMnXIdhZZgY08EEfmFkC2057GbBOMmoaODtuyfcQ97Ka+MhJ3Yq20A7WZwGbezO1QGlfwss8jb1vRjQ3Le1FzDWi1UC08a3FPREzixeTS7nK9VTuwTJv8jpTSprUYyUtlTTI2UCPLjzdTXC1lUIACZg2K4pNt31ovltSlRkpXW0qpG22pe6ZGFVtIaihFsRW7E79qlR+HUufU7rBjd0JYldzYxiaVw+SAPJX0qfWJ/ojzSttkmUbqYilUD8MCX0tl7TJemU8QubL+f/+/6Zeyy6UKCRuLmAz4/7P3p42N3NiWNroWQFLKtF1V53T3/XT//2+79+3uc2qwMzWQgfdZCIIKUiQl5eS0KyNjBYCNPWEDMW5TZoC1lv7r24bShpGJxFVbFzEc+d2NjIwMLweKw4NLof1IwvXdmqTq+kb68KDd//m73j003ZS13v/tb1r9/E7tl1ut/tffNK2r6q7JW8kEoZKIzS+GxZagukR7oyXdkqzNn18upYoR6YYEb34NXKDvSNr63TsZ+TXJ2AcSy+qTb0WHzWJh8F0RdQU0Gjy//eO/UceTb2xBX6Nnk8Qp/iRJDFvfVzc3yq+W02gHXeq/XE7CsiVWQA7HDKaryxQWxUyJV6NGCW/8o9b3TBSkWQXDbvjkWlkgGyWbHxR8tK1aihKj2E1yWcxTYRGlP1aS+M2vgxmcstlmrTTZKfFs9yjXAmtLt+hQ9BUWzeMDE6KiLLzoF9vEQja+IEArOoge4w0PhL6XytxQM74NOWXxrlbkPXdq0UGfMkj4whPY+NHbzANlxYdSK0PaaUXs1sQ+/4FApZ7xRQY2FdbCerNRRX/awp8g/d0vW7ZxufXSNsnnnfJfTZT40YXU+3RhywncuBicdncbsZeOUaZeiMFYH2kPuFELKA77UxvXDtRzFZtx0GHPJdW+9xZqdtzgDnGgx3Yfl21C0rQj9kH8zvwEsL1pz035nIAhzmhKSXO/t305irQHBu3Ll/HhFF/eyhmNfY5P6aeepH3KM9rpO4fRT9m7E0PqP/YfEfgCEehLCj2jpPpV92FnWX5Vgz+UfwcR+HKzvdQ06k8DHJRr5RP3ce30unraPuYerVNLg/68POU83z5Hfa7riXLK/9Tzo/b1I3Aa3gNk0QAAEABJREFU/bS/vtU/j4XE6xR/ntF9iZG8KTqd+XXXrbO+fXfEPiC8WpY0f6d96cVp/VNcOtWR9qfoeZKJhieYN7IniJaONpteMIh5LwzUOS0dlfoutk9e3byfRTboA6E9Rig+ogVp976vcMj3nU9V2/AvGPKpLxHdLq/33h68Kc0s5zuBeqlXbLE92MpB16C8vjSsp4D01fZTW8v2pxhdyo/6W/QMmWX5FvnX8s7ffWLltRKv53vLunu91idO+7nfWX/BE9efo5ZYBp82mlzZBj5Nw7eQymxew7fw4Xu1kfM0eIt/E9/Yk0zakQNI/S2yX4N3ObfP9NN56TvyM94rhNxzgsGSmAWjnb4Ac9zTBjWpgJwfT+1R6+cc1xk7ElKpRfEz99XoDcLr4hSy55xFb+wP52j7rmdFvPBe12mnPdso5BLyTT+lPdPO8dqWPSP9tlMcYFuxZVOCtshPJHVR8MMH7usVe+ZsEQxrb4cWdAKHUad6Zi+lkNdZKet11PMr2azhIHQtttgamH/JSo7l0G8VF4BNfCIrpWyr5IRCEpGmDG1GGgPqcpGZNBFDkffcakNO6eZmg4+lJ10fHh70uH3Uw+OD8qPPYPgTncZ+6xXWF+di5sx2KFinJ37tJvWxktuyDCM7vH285Gaic+RnktSO/kEz8UpfxmQji2abMnqbZBcZZK2KrZSVVrXq/uG+J6GTuL4hhxYeuskHTSJmCDFIOPRIgqukfrOWblbSGgUIJPkbp00GPMnF+kio3m0UettOuv35F6U/idnVu/cqJGArwdOm6q5tJRK92/cbTf/jF7X3JAEJ8t3//rum/+cfeuxJWqnUqoajRErb3z6oJ1n7wJpW6EogKpNZapVdhPd6ZEIM7ZZEbf7/vM6oCOKv//v/0C8lYbh7JMFJkCK7Jknc4JlITk8Y2jA2Efw8QCSRXG9uDxPLqlQSlRP6EEEfY44/tCfshu7DiVmUP91sW4lDJjOxCHZMeHURK0gTC6fgr4plkAWehdx/gczkeo+JC3jGK7aGf1uSeqFl8nfUM/bICn5YJJvRSF33mrmT1HXJSvI3Cym/aN7ie+jRbezbRZbUmPeAKnLMz9Q0YacwPnp7srTLEPtSCyRiwbgKOkIfEPGJjoH4HMhYCehI8jhzplJUalXmJYgOug97FnnBFpKIc0Q+c5l4dDtpd78nVfgimNgkLhMvSTMmpnGXLkSaumxvqdvuvtHu65g4U51tZRxgghYUbNVa5z6Y4mvoke/lni90unt8Uqa/09ClAL9QIrkAL0C7SenL/BRiE/4p/Hra4oeN3OLC3SceWvqCWtGFyIRPFEe7bZVaD9BiG7GJ/ZDTDlI/Be/LB5KL1WEr/ndAS2lD07/hlieGrzns6B/4mnY+R3fWc/A5On7I/ojAjwj8iSPwJ74/5NoX/F6zF9vB72X/z243sQ3+7OP8vcaX2Aa/l/3v3W5iE7zgp20exXk/5P0j7yL2cfsF8d+92579tecyYxiYnZvpc/1PdMzcBidDsufx2nN50v36ZnQHFyQGufEOGuSjUpB64p96eFJP+amw53FEzxL2TD+nN3yDnnfPUc87c/w7tC9VeHcyfcFSV2QzriD1ALbP2qNjieFv7I56DKQepH4J0RPfgtSD1AfynWfim8hSPnbStt2vA/ZcTny/Cf0UtvkktlN0ps+J1ZV1MvgKcuF/K+Jfx36dtTeWb7X3rfn9GQazHiJvW71eKH2Mod6e6aN9ruxx5j5wru9r0U7n8zCOjAW81m70hNd2igPGmNIfHDp+VIjAcawgfJXd9uHa8lUM/E5K7a8/LvvJhj3XM9zDuuZ8TT20c0jfgP0kb5vbId+89/KD57Q8p/OPTMv9KLg0hrKPC8HpP1g8jUfju7ntLl7yHZ6aTZs4Tv27e2OtF6g6lPqMrS3u1w39dpEXiOrQB9IeKKWS+1h1DJplFZC8gE2rAwo6w29b2RrjWcK2bCDQksKY146pR1dklkgck2/Jc0TQct9G58yzXHuzrpn+/GhjD8SXOXczdaZKniLoDQ7pX8J2z+2EZhsOxXM56R6wIy8ZpH9iTnW0wc9zzXJc4dvlL8k+brXKDwyZ++TuJsYleG2rlkpKdK3EMTkrDCoJVrH1MDH+yJoZ4AGKbkscS13JpbDkmiZ8IekqGtqRj0v+zza6M0eU5AdLrcq22tcrZdDzSXTYlu2el6PZ98TfLsq8sIxIN8aj8NXu8wofJtbajrxekth5VgzK403VtC5KArj/CleWcXZHEjLOJfuc4AjaRxKzj//8Vb6f9Piv3/T4D+ru9vVw/6Cbd+/6n3PefviAFugE5GZN4ve3e91sblU+3Gv610ftPtxp/e5GIolcPj5q95EMNSvtfoUMJUfd//ab7n6LfgwYoMumpNOmpN0IplLHtySMyw06af/8H//RA0yVODfBLRUjOe9mUgsydPYE9GZzo7v8uecPH2Ersp947+4+wvNRDySnk4ieNUR961Vjs9y+k9CJYKcJcdaMhB6qGltYHpM8xvfEd7VZK/8v4cQ49CSMw5tF0rWHjwlbsyAKuvCMixY9qUNrzFF4M44+RxFmUSVBnWrokSm1sAhWJMRvJRkyOiTFhywCV9YAtkKdkN8+cgbRb5uE+FZ1zUWGcaavMYjGCotdszBXNzcqtcq22n4+eol89uhM2cd4z/yTkN8lBpTbh0f0P2qHzfAU/JTmiG2hRWbCr4xd6HbBBrYbNIHWfWlUmyZeaOoqfhQV+AKNDd5Uu1wqATTbso+RroEJW6P+GH+I92jb7tWML+iN5aHLpmeJMERuYNmWGnM9cQEKMrZwhWOJsre7pPX6oKfcjy10F1bAGTBwHaBn20VCfBrAY/hOxwfpO9mXno3613dtRCflJWvDm5fKc/LRe4pzfL83bfj4e/vxw/5rI3B+NTZd+jef/6/V/pxvtnesfdaZnuf8x5TwDBz3fP3WsPtS+fU9+f0tXIrBWzy7pOMa/WmlLLmerJ6nPvWntuRJPbQvi2h9jnnNnx/BE/eofVmPfmj7EYEfEfgRgR8RGBGw86w6Wt9XmXfWYHiVejDal8tx90h5mSs9S32pB53O+7XLHJtCjILQvyRia+C1ek/58668lB3tUS77rOU/ehgjxzfvE+/YA68VDv+Wd/zKd475W8csmW8X23xfAOGZqc+P1/rCbTM2kPprYPssm+1O92msOvXyYayVyxz/Xj1muANUv4vdjkffhStvdsL+4/r+5sFeFcg1/RyWQonVwJL+5ev5FpzrV74n59r85S38PhozlowpyBi/hRexec7OKT3t4JTXtmyfkv+0bdtH480zSnBpwKYjKSYr/8RRhy3xzDNDI5dgqGkXvp0HScDVupJtRb9NnoF64zt/oM/Y7Fg7VhCdwTH1uDWR0BtIT3w6AEIplaNInex6nmW7fey5kk7cH+xztvk+wfPNnuVQNGg5D1JKlj1DbLY5vrxHNghnylw3aq1Hugoxzxw1cj6ph89O7ifXPCm0nhyFr5YSVTN6t4UyVeZqTX6tgDX5Kxu6sqUMUpcaz3+Zz7Rsa71ea7fL+OljvHz8FCzMeUHtLNftx2eZtOlOtRQlLhOMEzmikc9qrI38b2Zd8B0DWUOr1VqPjw+KXttaJYeGzbjeGC9sarFLJe3oik6aEZn94zkxbSFvbAeRsWf/0tew7YIZdKW+I7ldaqWrIWat8SMoQmarSYyAge808YBqG8c2KgyoIIJHEobevXuv9ft3ar9stFqvtf75vbzeKP35FW4y29vtDgl3tJxIGFr98jNJ1Dv59rb/z5iN0QQjsK2bv/xFBYl1RBnmCnduWtHt+5+0usO7v/8qkTw29Py/fDckbGHv+wPJ5mB3f6cdCcZGYrERoCRUGXsf0+5hSwKXoBPgCRi/VpuNdiQgd9sp7muzvlFZb1RZOCt8Jn54WUhc32id/xcx1lwKvCwO6g3l+fXyI4nq3ccPEjYLEo2+stfRF3YxoY2NptXNRvkVsohr+np8mJT8VwRZeFlYOxKAjf6UhELVhfgKzT6A9L4a4xCb7V6fWHjCJ0jqY4SuAEJ8apkXBtUC9FN09rpaS9gwCF/GGN9KrXItXZey0Y7eho2GfEhbErlR0vAl9NCCZ3VkTIdt5VfK9lNZS9VhIcr8k4T+XABKWtS7r8x9KWsFJrveoItyooy9El+Z11KMgnkvBQ3YSsu2bKfaMeGz7SOaTSzxNfroEL17IILuiq8F2FbGbXoL9cA2TMe7bbFDTGQpsuNvZJW/cc4a73VsqrMYjkDIzaVe2iIb4VKOOItm+cY4l0hsj9DlJZ/Ipx0M2dRzfiduExPSGEdw8F+LjXlZtKjOvlB5+x7/ljjVkLidQ0xeQnQMmdSvIGvhGo5FY3BJSXtgSae+HNO5+lmxEJH96jsG9vGxLfsy4Jz3zm/Oiz1m6o/j7x2B03nJuXnAK5xjOmWUnMUr5F9iOaf/JZlDP34d6t+6EtvX8K39+Tr2rl370jdbPY3DTH35eCr32jaa+7q5UEKe9+ibaxePh2svHGHvQHkvB+20PeiLkurRHhGgi8BAzqncu89hyB0p3TcQPYhwf1fAPVlLiAemjr3Mj+KTIpBnnI7DOiH4qY8JoKlcTz9J++cL5RwMTjWFFpzST9u2ZV/GKf9pOzY+B7M+z8XyGFKwpJ2pf47tLyF7xqW3kfr6QeSlEpajPbEJuhyVrMEzGGMcspfag35aDrlL5Sn/l27PdhnfXHm2Vnng3PfMxal9211m0Geu+WjPfWnZT/XRTqnEl3cdneCcvvCHfsr7UrvfBiIMIt+B4flLA0T2TuvXHRrsh/aJXwdb4eV+YHiDfg2Ddy5DzLsu0cttgnUDa799iHoQPrigNbn4gNDSX1QQhm5KzaVTP8jTje7ouQbDP9BvV8ikHRtpOwbxO+VA437nRgf0Bqh1P1M3vk4ZO8SUO97bQxf8xlbqiV3a85ibzFhCF1uxFejCFv2RD8JyjTf9S4TXJu74HHsDtmUXGQz+0TdKwXPOZnQORNYLHWmjtT++j3Xhpt4+Lq2xxUZ0ROegzWV4TqFDrFzc2VIe4aw97X0w5Qwokqw3b8Qy6+QSzJyfg6AL387ZixevBjqiX10fUhfK8DyHGP8Mndn63EPPnPR6xkr7Lbtt2e4i9lymYftAT/sYX681xjHKYeml9uA7Le3jcQw936o89edZ+2Q9zNeccW18xv2McHEcKGpH4G7Bda91oL+XLM6u0RzPQX0N2L5YzvqWuo/r2m+F74e29y2KmL4GWLK/Vn94z+FF+b0Pp3HUoO/jdKrHXoxlb/iU5zXtvejFYugIQ+qjtH2Yk9CC9A+k/XvDNgtN/R5g4rlEoS849TH35MHX703w2T5lU/qCwXtaDoERD9s9XoN+WsaXIPTcnyRLIJfUAU4nxsP9mbFkfcTmWDe2ZVv5Bi626NqRgKXa94Zw0BscUn8NYO17O6zD5EqizvAAABAASURBVIp4COrU+WATiT1myny08RXnMd397vd4mU4A3cH++lOSt1Ce2tAFba7NdUMXtMDYQUxN6N5DlOGfkhiNa/DG3/yq1PAHYrOxS4kzSjWY66Y9o3dziDyFCteNxLJDxhP4mrQlYTnx7GbpcI8ccyFiFf7o2JL3SjmgbNAmBhF5Eo6a8DvkJVzMGDEEMX5OBNEuUa1aiUuI9Ily4nlTsnbo2aE3dVzQmnyhkQmtwRNfa4ms0D2RpttRNlygTD+6BNOO+g4f43MSvClj2MiWWrGzU7bYnTBUykoNu0bY2FthN3m74oohz4jAAAsXKjKZrEAsjaaDrT1ffglcKgrxVI1B3/z1F63Wa013D2okU5OEtPhHnKa7+/7nhJubMo7oaBy2JFH7LxbTYGHALcZHj4XP2n6861jfvlP+v8CSpeD2vR7oU7YwIp+e9uud9NON7hmbtk33/4Hc397NbQK0ubnVI8neBAQR9eChgziJBjV2Gpt3yJFpX29I6oL1zY3m/ycw/ewuxgvr5vYd9Pv+69hHxqg+hhKOjvLTOwmfbpmTHWOnW41/69sbrelbv78lsb3pv6LeVsbsLoYrcOHHxNjqet3/C4zd/YOmD3cqLOz6MGmVCbx/VOKs7o1VVyuSzpv+y2CxFcZMoZagos+OAWmF37ZlW4nBerOBuJLCD18WWGUxyUgDXFcmhKpKTXAjJxbF7mC/xB9kkZDQ23m7Pkkk1rM27FBpZ58nQFN8S3vfl0Ubn4ISGii19rUl9IWO03JksJexjbppZ8wzKie/4XP3XcSykSAn/HJZMWc3WjHuslpxkk8qtUSjZPgDSWXYox67A0mYN2jndtuKju47/sRe9NhW48TNfyQRmq5tyNnoOeJJOwiRsjtAmaYsu8hO6U551aHA2/XM3CZGUGTovYS8LGm+as+chNHEr5cchh6qfU+7V44OoQ6kY9RTpv3lEI3n8OUsvEXT0pPILdujHro0WpdKnd2W3GcZvhjx0ywtpUb9i7n0Q9EnR8Cst/MQPTq3fWc04885QP6x/4jAZ0fgeG2Zs2JAi3poaV+GvsFmbFwCXT/2rxCBEe/zqkdvyvMcP6jXIpC4DVzj+/P2jdG/VJ6PwEtS6T8v+cegxv+Br+OxHf3ndafnEs5JXOK9Rs/783b7OH/04r3xnN4lLe/XaY932Wu6884chCcy4o42wKtiuq5g8WKpsUXTWzFkj0vHl3yfAubDygHQjenRb8ROMb4fhD7iAdthT2wODSruOvuRVnZzmOH0AQhX99hpBC3fGVbrlWrlfZ337KtCJ53lwloLfeBEZG72dUFQ5tbZ45CPj2Ewh5dhRj4D9r5HT68cDqZ2CXSxx2ZA9bBfkpjpPtgdNUGZoVdthsvIfCqErE42034bjJYZonYOc++l45OEvsFm8w2LNfwNTP0wcWE96BldX3AzugaoPrM1+kYZnhO8sWlb9gLI+xWA5avur/EhPHHCdh9D6sG4f9gz3XbIXx3D7qmhU3rawSnft24nKpdwzpdzvKd853jO0U7l0rZ9NI+hncKuKi6QfYD19E/U833fEvmHlpbGZlu2e9PoCHrjCx8yt0HUTiSak7wLBi30IPY7eH4ih0l+goepfn2Pj8b/5wjfRDJzlNMWmaY8UmlHbmokdiX3OOXRYws9P9Rbb246bYd8aIInMLHQK7b4n+fdsNr4BvJcdYg3HQbrutIqf9GVetqlGLtWhb8ICk5N+JQ8TilF2WzL5v5Go2VwlNkhpeh9vbI/wN1rtnspWdvttv9YFPWSCnm7rfIDzdhoENkVu9vtDt5J3QyxK/A6EvhiW7ZVamUMK1Jn8y+v82vgjNWOj63zVHJXW3JrNJQtc1yRazRis5aq2HzEXikr7Si3jzs9knfdJRdF7i1+JaZZJ4iplkJyGl6S6OkTW8FmbNiWaT88PCjzWdbv36k+Tj2BeffPX5VkrmB5IBm6w1Al0VjevVchiQlZxqEIN2askGT98PEjAdlBZxJwfP3+vWyr3t7qngSvbRUXNRxeM9gbZBoLevr1X1rRrj//LG0fVDcbFSC2xgLe3Gykuzut/v5RN16p3a71eLu3gU9iFLd//atusFdK0YTO/BcZ+Xl1wOi0xmfXopYA4y9MWpG4TURtR4VEEONXXjg2LG7Xqj4hPbCMiyT09rZq9/NG/u2OMX1UiSQztPv1I/JN/vCg6R8ftHlUevSIPdRrFfuWmBEZP3aWHlfW7obJeQdK63FPv/CvsZoa/thWYyHGT61I6qIiY9vS16hnrBlLFoDgzaJq+IthhR67lXHk5BCxXPVf+VoTMcKi6ooRFGu9WavUqgaPiWESqdEn+ibGgKnjHVtLQkU2/DYDo8M2uiY1VmxQau36p4yFfjo0sfDsJ774GIQ/NifGYXwxsn2sxEX4I2idh/7YDFrq2IpeVCplzAzYs1+9Tb3z04geir5uYy/tIDR7LxO9IexRsL+vYnrPA8H2URvSyzsX6wNT6oEsoWsgYw/0bAt1CSn/RQmDecYpFz0Da0x7tJR6viVOiUt8Sf2Yo8mZkwOOe3+0RgQalQGqh/0c7dD5ygprJWsmql4p8YPtzxGBTPnA1RF1JtbJVaY/XmcfFm6npDizp+cUZ9g+mTR0f7KC717wz+PgufW/n7/c34NvPti9/ZfsvpLtJTU/+r9tBMa0LctjD5Y9o37M8ZaWbdk8kbGW2wL2TH+Lrh+83zACnzv1Xd7f0OE/p6lxztju5xEFJa+SvFu6n0/TNxl4KRW7vK+9wlrBSTvn/BXf9usj3waCU7UZ95TvARfeAZf8je8DA0t66oOeMm0X4liLekn9QKMeWtqXkP4g/dEXpB2kHqSv9lg51Y5iK2MMBs+Ez73z9EBczLuTKfGSTy98/8iHROY68sEQid0lErP0xUZDppeX7ITxApY6U7/AdkSOLbvwKeRp3EcMn9GwLXvGy2oI3OHdP/VZInEL4mcwU7/20Z9gID4/Ib5+Oj7B/FHs4sen6Pgh8yMCL0QgS4vr3Atcn97d9X+6+LeSzDU7sH24xtlWaMElP9IXXOr/EvShP2UQnfZzPwc95YA98432lyxfpYv5zz3Unv2wn5enemyr8l3ftrJlzAO23zQ/kf9U5HlhyKa+xLiH9ZJngvjHYuGBkAFHCD9TBKkGOK6Bqe1gn2jydMH92h3W524uVslzFQa7TqFfVafbxHOr4DlHb4xHpSg8qRfqDGzPnvG1Xs/YI1/2emrBFvXkGZIbSxnZIHyXYBt97t2xF/QGh9Tjx0B0pk6XYj/t3Cpzb7ZnHbXOfoQn6InZOsegy8LmwoHO6NdcVak842Xs0DPeoOW5l/5acy3IfFkFO7WuNU1FbZJqqTLYLZ/xmmQXZYsO28q/UoqCtrczyuqiFUhf8nWh11plW9kmcnppB8kbZhyxveP5ckU+spK7s2fe6Ih8g6GUqsTJnvtSD6LThgaS96sk0sNb8A+qVvuc5G7aIr9TMYYqgzVOTVXkEB+VRGx+afvuL39Vy69WSfJuScaub277L1jvSOw+Qt8+3OmWBPKKZO8j/Y93H7W7v1N+Hbsj0ZdkbyVZW+j3u1vyuSRMM6tcOZKIbCRAG/wf0R/5B+rt/UaNROvd//277mpT/fknbf/xqzb/RO/f7zRhe3d/L9/gC3Kpr25utCFJ3YG9DWjw9QR0boJMSoKDWSUIzKFEgJSguCg0ZePk2T3ca3VDMvrdjX5jPK1tVUhe68OdjG/v/0ZMoqhYu2qSxQ/Su41W/+Ov2q3EGO90w8StwSN+Jlm+I5mawG9WK+XPW7c7ZECS4mZxxX4y+5msLALh13b72OeiEcctWN3ckFTf6H6H7Koqw4rLYmwpJ8od/jeQhZYTtdSVCnK7JGALXCyclpc+sN3ea/f40MdeiEV8iC5j2+akABO60m7oFm009L3UoiD02AvRtiYWc5AT00Zj5OgMH8Vht+mjVYlHfh2d5H+Q/8gg5bTb4tsjC3RSeLb4P+G7i1U3a2U8DR6XqrEZv7uPe92hx+7AhI7osq1aaz8RUpbISYia4TdliwyNTrMdkoxMY3xp2D7qC+31MKzBbIvGfk+7qf+ju88v5b6TYu4XHE+A7EwsZbqJjwKafSdmvXzrYT++xOAgii+NdUOUNHDo+1EhApmAAZp9T7tXOKQ+QPPFffCelktBJmXZ/F3rCz9zfez4XR36Uxkf0X39oMx5OuP1Mt8Xp3EnoDhc9VI/jxGh0/Ic9ynPpfZSdsmzpP+of58RyMoZiIfL+Zvry95wfF3MNud79+ssfVv/Dj79qHxCBMbsdtExcSk7IYfBQdnvjfsyXT/wbxmBLI/g0wYfyYFP0/A5UnlHCj5Hx6fKTryXfnnbnI+Hp4zGs9PAcy8bpNcAtlfthfetJZZCtnkPbh2DnrFvef9d8X6fFTDt37NH/1ymZ2CmHB0zgCPC5zca3zLyrr7b7rTju9LQmHqnQzvvq+QSX/Wq7SXe4iddy3qUm5k1L9e9hFCKOc57QS6YW9ypGU/qGVfGkF+kpP25iK585xkxea2+pW+vlTnHlzkYSH++G+XPAW5ZU6GH9hxZMKd4znVKib7MV8qBmedU17I9c1w/Zt4GrnPOvQv9pt4x93zacdhO+RoN2BzXl26b9mtFX6P+B8+PCBxFIItr4KjjCzW+pu4v5OJnqLEt25+h4duJ5nng21mbLSUyAzPl5WOe23LPu36feVnPOY7EYIlzPKe04/vR3DvGlHKmPD/y+CCFIeDzeyEPZErlus41voGJRPCOnMOOe+qO56F29hlNfUtfnjGCEBKnlAO2VUqVXWSgvsX4AM8q0GyT11gpMc7YIPU9zw0rEn/JtYQAm/IskxxTfI7KAyxYuDcxBirzHgFq8ZNCtkkzzLDjg161RT6+1FJILcTGk1j6JpqPxKvQb896Qw+2xHDi+TF12JRYubj7kvbA6B/tlHb4EqNYYHbIi0zkcnbk2CbmqTE3tZSwMq6iSqzX601/hs0z9nq1Fiy9X5ZiV2y200Rx67mvR/J00Rt9gXhPyXPeerOR66x/iu3ElnZ+EWzySqjSjrXSf7A6a9RmfQNtp4aOhkx40lVKkY1dC1/dyePQcHICacfuA/m9PNdN5G3mNdW0JWe7fbxX86SJ/GqJwxEoj02361utSVyKB98omlDQxEQVOAh2ErwiGfqX//U/tYKcBZUE5/S41YqEbCFwFUzw5Fe3OwKy/e03PQb/+AeBRY8mNYJeSZrW2xu5Fr3Lr4AZi20ZFr+/1bv/+A/dbt5JBGBFkrkngpEr1GMTJZ03CcOHDx/g2+messEvAmaSi7fv32tHIvjjxhkFmqXGIiK12P8ctUmOciYweZMeSPaqMPnIQJAY+y9JPpMQ3hFAEYMt9YkAOk6ShO2JTuKS8T7861eS5Y+69Ur3v/6m+FRLUfeBBHBjAQvBAi0LqhCnYEof8Y7KJIxL9LEYbOPaChFKEtKyfiwRAAAQAElEQVSz800yjsCTxSvKTGyppfOJzet1r5dS1IhD44SqRnu1JtoTY9mS/DV1WBIQ+MWQd5rwMfqwosxL5t5GLjHFVkN2Sh0fXFdKXO5J/Ic/9Mbiq8R91HsJv419fBMGk5A2PK5V3bDYkOM47/CW1Vp1vVKpJLqhGjmZ8VAX9fRJ6EQ3g1QjflrqEJvxm5OcWt+jI/71xjjAk6qNLtD7KbvfC302/bEV5oHQqNuW/QRIb9iJXG4aC5g420/64FjoS2uBQhfnRGXOhRytpz0xSYt5TvEqYJfBsJtwNk2L+EUeCufRRHXhAxQI399+6uJp+6t4fM7IKW3ZPnXCEAKKztYPo3FS0vye9rjNOm4Ba6Id8D05+cf35dyK6KPqHUxCnk6DTvzzHfowGdaypLnfl9TUQ045kPbAoF0qB9+yPOVd9qVO/DWQ9g982wiM2Kc8sdynjkO/r1NyfdIBJ7xfrXnFbu/C75y7wVfz4YfirxaBMX0YyHRS9D31IC/bHUfrLj0Dnf1NhzyzBrZlPyG04E3KOvOPw6siMKbsXHlOwSnfOZ5rtC5vLll7XOP9gn1ZQ0tE9Wk7tK+Fpa3UY2fiHT71IO1rCE9g+xXnRw8y6kZJ9XCuhpb2jFyir2Hm+vxjfM97WMpom7h/xROb92Hq0/79buJ9L7SB8AaFcQcujH+B3ld4B0/lM7DUGzWxn7Jgt7+X00h9SYd02Kc+Bt4W8D/8A6GHKe2Un4LYHXLRNzBoKYf+JW/o4U2Z/oyxVl62GVNoXwKlVNmF13Z/CXVv1jHxLaexdsY4hz/XFWXlPWFCngtSF0n8gt7IAbZp1zTluwknSmOeg3Q9Aaaj8yvtp97ntcRq4HnvixTeTY/vv7EXvCi5Zxi2U+5Jbyk+2/6xsXhximOOz2ud6k77VGM7OW9P26f8P9pfKAKcU7qGL2TmoCanydLeoePPUcm1KfjSo4nOSxi27Pl762k7coP2rMx8cO4J5JxL2RH6M+YzBPhyOeoy6BhldMXuwEFyzx+Z4EC/UrEt251jyvWfmm1o3EupZ7fTnsc/bKa0ne6OyF5CZ+Bw2g+p76f00U5nkm6xlfo5hDf0zoP/fBRPc0aGsEfT078p+S0QplILY7VcnOZZdN30xBYhpibt9s+3tjE5U9u4jzJXDXTG5QETOT0n+kyOJFLBDr+jO8+QE3mllDbM8ZncwXz/DucemdwA3V0O+R15gPg5ULo8DPvdnv0c/Snt2EA78mkHYY+VlAUfbff4pK/xLNHjBX2KbzDF/vC/oSftIP/BWtCTwsRlAraVciJ2AeJzm+ccgqjMQeY7YynkwlbrqjwLDL2oJ5/Vuj92dDXmYactY4dIPXkP9ZxIH3+TcFMttqmWQq4qNGRTTNjdgvgbv8JbnPVQVGrFt0a5kou1Y+wTOlrmzvThTIP2SB71gfzgI/NmEytZpVbZ8S8S6lvr/KxB5FO3S6fb1gr+HT4KBybme0fSGxNa36w0laaSX6+2MPx2r/Jxp/bhXlm/haTjboODv5CE/flW7acblXdkpVdFj3//BwbiUNHPf/sbdSm/4K3v3inJ2fz6dEUieX172/uODiwug07DYeFYnwjKBI6id21JyM6405YkoxhMOhr123ezXsaNeJdSfpW8ubkhkXun+7t73X/80OuVJPM76PmVcyPYRmjCSP7E9USCWrRta73ZSPA1ZJU6xhKXNfIBTTmH2RzJ3ns93BOrLl+0TtLydqPyl/e6IUlNTTV/8/lhyySsMBNBKzqVjYVealVdb7TarGV82xC/OZFeVOtKNvzwNuKUBPLu/lFQVTjTjcxuXdWAbdXoAkm8J/5Gv/BNyHa/S1XKVS1aw6dsuNTCw3zY6Q1RTH9T/OkLB3JfoCzGLYn+rgTatH0kZjfKf7WwWq9V98gFppLgTWK+Es8CPWisscZCnohZ46TqbcodCzzt7iu+NNpZpPkvGLbYSJI5YymsOxGj2V/LtsSOiA7baFDu8LWuGDN8tmX7wJYTMheCXfyJX/Cn05557LkMLfYGbD/p2cuE5zWIjvj/Kl5LTHEHBiUXHW3MV86ZKReYXPAYR+a585zyduLrDo1Y9PmgLLWqMI9LSRvHOqFxHKCaPfEIUv+dES9fg6/mZubnSHlitSA860/fk8dW/omj/pDbWLsp/5AD+N6dNg4OUJ13s16OMdNffzSsS9A82pd9qR91vqIRmSVORZZ9qZ/2H9rpHDgQF5Vn59fJ+bdgfUt1mMxdOfVj2VBOcczxo/U1I3Aa+7SP7YUyo6k/gz5bJ8f8X6/Vzqi2Tv+dYfpB+kIRaDwXB19I3ZGao/ue6RqgOu+n83/anrl+HL/vCIxpXZbXPF7ypX6N93lfJE7xnOuzKX8ABXbi8OUdjdYZjWvxUn9bNn6Xuh3PxCukD7Ct/EKhlgKt8JGqKR/Fdkm8nbica90SYivI+zPeF1FxtLsYP2b0D1+L98GCrUAn25I2ZFKesH1206/QEP+DU9aJd+we1+3utOuT2hnzwCcp+Eyhmm9AfJdZ8X5fS9aOVUtRtviV8hIyNxNfiIJ8g7jEJyXilh291orvY6u6Zn2krU/YjMwpJNt8+jhZ7Lq89XOAj6t8YYHp9XLSqe20ddjyfSc4EK5WYnfgKuPlTp5fGPgLXj2Jx7fgiXK9ltFdwnXJH72fE4G+PjO3V5VcmplT+lUlb+w81Z32G1V8x+y2Zfs79vDYtXh6Ccec51uXZEM/JxH6Kc7xvUTL/WXgJd6v3W9nRK+zkmtnB9/GG/ePxrNNkHugq9Rvc9zabB+vI9oQYLAuXfFtc3+sPZcCI+zut6cdzxs7nj0eyWVsKXfkSzC7T5VEm55viLpYwdF7KJzxN6DK3mY7B69ap3F4cff+WeFFRhhiL6Da7dlzHGx8BKEP2O7Vzk81/qdeoAc2sglA55oPNoxzdY5L6pCeyGkUFXy2rUoe6fHxgefkB603q+6T9pvFBAp+sCWnUnlmMfUoJr2qbDYUUGph6ptqrTK601fK7F8iGdmbm1slN5Zf4TbWTHiiLs9Q9/gQP2aalWejeWhY2l//b8kH3pBD25AjTH7xITLkLEuth/F0+f3B2LetEt9SArHZs8+mnh9o5a82b27WqsSiTN2YNbHIdhXjJHpbhZNkY/3nR+3+9z/V/us3rf51r7ptSrJyvb5Rvdno8b/+ofYxf0o4ycBN/3/t1jxUAt5GJBZwbmhrBjGDxG3sMbO/kUTeMaAk+fLL2s3799qQMI6TJli2VUoRrMq2IzFYalUSn64rTR8/hqxGEmyDL7e//CJTxr/VeqWbn37SPfpVizwV6Q4fScxyljHxG73rtpomkozCVldG0ljMQvt4p5YTHSgQE82YdiyKUqse8cXI39y+QyweUyAnkr3t//5L+RPPD3xcnN6vtFtZmXA4iPGjJvxNPX5nTC36e0ygps7YJ0qv1xCkabcFO+2t9JgIfyf4yn7C+4UBmYYPSdpuiLc9223wiRfCzAckRbb/+lZSSpeVOjZrSktseeHZMXddL+1SmQd0l1oV+YkL0SQ2nLLd/1xzks5Q+r4jTvmz1Y8k6ydiJWTT0e3B39vQGhj06E09tMr82oZUOjo9MaKSeO3wLTGSGCPxNIleAqOctF13l7XaXkZnNtuIRH/sWNr7ktKmLTFXE83WQVPa01PGz/iQMtCVLf3hvcJy1MXSUcewd9T71CilqMBTyuyvMt7Md1gGLfXQBlykPZxSbEYeuKAvcwwpcyxoVOd9Hx8bXi1BN30N/QHBUgfkf9t9XLQuBeCl/ktyfyQ6d8Gs4T+Sy38YX4kttyTOsyseD54rLN9110v+v9T/VQfH9S/ncHz4qnZ+KP/kCGRugksK0pc5vNT/e9O7f7+3E39O+3kunHhmCVIP/qgjtS2bZ13G0xawZ/ofdVy/u99f+/z72vq/UgCzxqLa/n3WV+ybdxvbceOzYbufP/3dKe9PAecRxK7bdi9/r4NtlVp1bkssBtJf4LV5v6OROsVhz7VuiUPHSeWtzVw7l3B5uhZFV2ymvIYSv4s18S7fxnskAkO2MSfRG6QepA5L38NX0BGkHqSezvB17PtDGwh91FNGb5D6kE/dtmyn2hG5gU544TB4Uw7W+Djqo0z/wKB9jTJjPCBrfW9kIv7n/Np3K32H+eH61ZiX0XeuzPcJe/52FN62sHWO/1Np0xW/YzOI7oa/GQOfysQy6wj9cxH9XS/jSz14nc6nNfU6/pkr+g/2GFPGNfecP4b/FOc5f1B/zwhkHg/z9Ip5/T19fbL9aWv4Sf7zarZl+6IS273/ENf9OWrP9EuCg/9S/1vp9ok9rp/5hmPPdNsHlcP2KA8dVEKj6Hu+1+abeuX5wHYfZ+/4Foe9/y+ZGv7mfhrY7iKH69fJfNju4xhy4esCX/gQvS5Ga+v3tbSDgv0lYOj9yavsuM90JP+RnApJkH7Ocq7aVuTsIi8gTOQzw4DObBlrz7mQ62ncmFbkM0otqpQ15R62ZVvxhbCd0XSZFN8aQkG4MlaUUfUJaF7YbSvyjRto5IMLrJ2v54/2NiMX3viRXEjagW3cAMk9UA9tIHyRcbF6LOARWy2lx7rAT7PLz6VUC30BAV+RRyrFijxMYVEpRTiXXVtyngdb+Gl4G3NZStWK5G8xzy60+3nKejftIPGPslKr4mNkehvds74J3Y8djbWS7+DRFZ7ej874tiaxSyhVK7k3z7FNzErqdCQHk18BJ9+4Y23YM0/yXKVWGX+iL/Owop0kcWwEodsm7bdLs8O28o8lJiFrUNpvDyyopvI//0POL3xJ3j0+3kvrou1tlX4haQvaz7eablbQ1xIBSrJ1TYY7f7Y4yV3ttzhve24RVMUaZZKBjyRtt/cPWpE4/elvf1OcLAQtzA/0RdcDScPtw6MMnZhrnaQuydYklpPoC8+Ej7Y1RXeEwYd//EMMRLEc5Jem70kq59ernY4P+QXwr/8kaQ3/A348kJzMZJLmU59EM+HwxTYsfU+Sdnt/r8eHeyWxKiamVvju518mR+eOGZ6qtQXt3UbarLXZ3Kh9uFdlIaIcsanrqyzKTObEIugE7GWc3mxIYD4qi60xroZvfaJXKyXZHjWx07CRv5PePj5o+u1e3uF9FEQZulI8Yd+BvtgstaqFn4tX/GiMpZEAn7YPasQjCy2xC1bYXZOE3nLRm9A7McZWpC0ysT+hM9rz695Sa4/7sGtbFdp6s1H6D8nhUjRi29BZalV+KZz5FG2x2VgHpaCT+bBpQx8G7LSb7JRSxcdGQlilctKyPkNHVymO1AGxN2DPfaOd8sBIxXbXX0pBbe2ALIgz0B+ZQC9tez9sv8TZ+8N1BJdOn7DZK6eH6L+mey/fxcaa642nQ9ZB1vm03bL+Wu+w8eLEprsu6DpFF/lx6BFYxqYTTg4v9TMFSGQWAqp/yP3lUf4hh/W7O72M66g/d2q5clK/hOeSS8rQP8pl35eoz0j6YgAAEABJREFUD72jHDrj7bK+bA96ylkuvQOhXsLgGeUlvkEffMsyfbNVHa6B+rF9dxHInA2nUh8YtJTMYx6q+jym/TUw7I7ya9j4ofNbR2DM5lw2Htnn2vGd+xzttZ6ekz1He62+75nv3LjeSvuex/fDty8dAZtr9xuV5l3tCXkXn9dYy3ssmM/dhdL9u0/bl4ueL1rNe11wTWktvIfux2xbti+yF/qCiwwvdES29Xg8Z3zyc47dHLPn9cI3itWq8A1gxnNNTxSXeSxb3uHzzcEuMnji+Lxa4503v6LZ8gEtGGPLWNL3Wu1lEdfIDbxGPmPLt5Ut3612fD/pts/EeMe3mfCEt11Yd5F9jc1P4bG9F3s+p/Nc77t74f7JhvD21qlf8b8xxtKn91RfFzl7GHpGeZbphGh3IyfUS83wnuIS76fSn8abGASn8SM0CqT4ojdvhTEHbxb8CgKNtTqxrlMGX8HED5U/InAUgayzrLkdCZYd9460jxje2LAt22+Ueh17/Nw+brX0M5aC+B28TtMTV2Qa51y+nScGaT/1fvta7C9xyYPwpC/XriD1IPQlQvvaMM8ZwdJO7jtLPPXlms5VnBueZSq894XU2wpFGU8tRckbZCkF6gcdtogMDKJtlVphteZngJ0mngXEZltdnyzbyhY7ylvnfAMJ6QiJY9ZcMDry3NH1oGOWpwdH7EJlvpdL0R/oaKulaEWeZX4+s+zwZ/wo0PnNNs9/9QDbypbYpgyGn6Oe0nbXb8/loG05x7c8wyXRmTLjGX2jnJiLLfmqLc9ZeYZKTkPCV7GhL97GfilzrKEe9hETVEAzc0mOj/uaRaQ5z1J2FPRBbzD2X/bS15iH5Liiv5C0t+Fkn+jLuVnLrKsyx0wbHnmvX8o1ITxCJr5lfJvNGqPEl7Ek5snDrRL/ulJBl7D/8EDOjrKUqiSTYyv+iC1rp9GHkqiF0uTIGQr+d6ITg6pSm7S6vZFIOJpFV0shWbnTw+6x/43oyoP83T/+pfb336R/fOh/Wvnx7gOaGmPZdcWPJEgnLsRerci1TkrSLw4ZY+vbDbyT1u9utSbxi1D//+PuPt7p8f5Rpay0un3fB1FtrVZrrTZrkdZUEr4JdGNCYYT/vicwy2YjExCLf8gwQhXKRlB2jCE2bCvJwQrPloT2tgg/mn7+y1+1Iql8+/N73bx/p/XNDfFs3W8h0wNXkCorGRTxj2AlyGLS489qvVF4va6q8IrNllb4nSTpFAfww7KSPM5cRG8musfF6CyABTExyY2FosQPOqpkW+Gra3ygTqPHo9Sq6NyRtI0+w5zJ7mOnblu2qc17kquF+TOoxEuMx9iw4WEscVOF+W7wF6u4KJuNffwp9K3rSuvMCfIrsN6sJfrraoVbu/7r3/gfXgLJzrqYBywaHVhTQVanW8EeumwzrztFj0NDPjIVn+jqdA1/Q0CP6WuceCJ2nUR9Cg+NXsITP210o6/tEfKoT8hm3YaWeuipR27U41PQ6TmgJ4Vt2JzqoUxjyEGUMhZ8sk3TEvVDf5gZQ4qrYFzp73Kn/Htf0q/0Bb1xcsCuTKw7OZNNZa+XGl1FBV9tfITg0zptyOxmHKWDxrzvfbCf07vPM9eXO8beEkPzkpb6oH/T0ifW0j7FkmXZt6RTH11Uv91+xlLWzgka7cztJYx13vvDewVnLP4gvSUCOZ17IutEqPCRMzAM5zDYI3sRg+nbl8Ols5YZ0jH9hBDhY4Z9K3zBvvliEd49esFJmfJIDpqCI+KPxjeNAPHPvCzBExM3XCn3gmDpz1gfiCn3wfRfBOdR5/nEkuc73uYknjWegKOjTVXDn6WP8S14yfZS5kf9WQT6verk/hOmwrNOkHpwji+09F1F5mhcX9UnU2Yt8dSJ2NxWp9M87BE6NKictiF1GeSH7tMyLAvYlv2ERdfVar9H4+9L5VAy+Eb7c8tZH29MrPP2Cfhc+wd5Qj1C3svRcUof7dF/rhw8y/KUzxACiqt713GZsb0wd1d1f4XOZ/5w7ukVOF3eaR/NwwVfGb6uYm87+pbQuP5S5nyN3zGRkmVIlTM4sVdiH0Biz0caCs5xiTeeXi71jnp4riF6dtwbGsaCtM/xNwYXjL7Ug9HuMTp3/zgwzJVc65aYqeeP0d/wa9nrknhMOvg5BnpSRq6DuOf6GSz1nNbTH522jy6ThXYQu0H4gtSD1KMrsqMc9WV70Gyr8K3GzveOPrF9LOnHVUnYfwYteFqv68I265l5Uh9sE8oTIt6wWSsGAkYxJb4oc7dHeKpXrKusrKKxRd9AaKmnHEj7GbDbY5Shoj/TGbDcGUck8YHx2inFOdRk/EnM0zvBHNBDswEpfeGxaq8rG12w9jGlfAKxwIcneRgVRGjAVJ4Q9qwdl9CkUVLTtS0+Fc8yl/ga55Hk7vdLvHq2Xddt+6DXtuz5XGkJRh9z6/HNfMzQyWba52Hm7hRZJ9LMbxcZCL6Bc/yRCY77hpZRPpXab7O/+M/kjHpfQLRHmWE2Fla+RS7163S60dmYh469/DwKOvbtRpl+KF9sHzZOyy9mYKEovi+RrlO7o52+Pt6MGaRtW7ZTPcLQOYgu1msQ/WOezpdo5NVmvC4ty8yrxrqC7dzeYGrM6WlfaK/BqdyhnbWDbdTrGKzFvT2bGATE4iB3UpnHL1mcJwuMcY71OsY5+HKuBKP/XKn4qOtbYmBbhW+ohdLIBKEHqQdjblIPlt6mPRB6r0fXHl0vde233r+3M/SelrEd7EWOiqX8qCv6g8FZLLGL7Zye0Ha5JjBXE4Ct76kHPXbMrwBs3CZQRl34HcbwBKlfQ+6vx/KzntACodNXcBqXU96svdAK97yUQdvtneyOca3n/AlfYMc+HSk889kFwn7v9H2dwoZA2RBuxCmg2fes3Rni/jojbS03TMRM6EHqgjYx+LSHPtukmMixYEOykutJNf2B2FJGRsSrwD9Alxr5ICGwTt6HMrSgyyzaoQWD3vVxbet+paSzEo+MOn0TebIJ3b2NnhLfQPhTtxNfBoRcxkShQwl/7Cj86JzrRSJPlnwdIY3LEv0dnIMZW6+TqDNzWsmJdV7GnL4JH6Mn5Sw8X29sa5zDtWCDtoBrocBHS+wS8knqCpdrKcTZMmXasz9NNjKyciyFfqnHtyUWvBPQkglAm7akZcl5Mpf5UexEAjwx6/49kntFrpTSf2mcXwpX9Ebnjnyp6duRNHcqxKmXsiq5PBX81byVMtH47U7KL0pJyjYSwSuSdZnom9VG0/2DeoL4P3+WwM3PP2sNFI1gfUtil+RuJYm8u7vD99Y135MUFnqSAO2gb0eCdrXZaEPS9eHuXmuc2T1sNd09oM4qpar766IiydtJTlBItLbSVCapMJh8UItOpkYJiNg26PVqnzClbXRkMh6xs7q56TanD/eafvuoxngnsPv1Dtv4cXN78BtRiXEJeYuN4RTiYDyaOPEbk3HPWDIJ8a37yGS0+60aY9k9PGrFAmws6iQ9V+9IMhOfHif8sNHEpBVgUycGpr57fFAStqIe3VpsaQesiX4hKCzWxHBNfGshVuhJ/0JkMR5G4USTgSR2YYK/jxE95gQorkoJp7JoVsSx1LV2zL0fdsqfz94Rr9w0S3ShKmpqraqdF3nqnUY7tOgfPoU9SfyO4UOYqYfW5y3yNlOLPeg2dWK9e9yq0ldoe093fKA90R81oi76SskIQolFQZ7bpRQF0WP7UM8442t+fR15nWxDf8YRIDhzoMPxifhn7mbifLT3fnMSTsHeR3v2xZ7Lzs3FopfXDoyrceVolM/YlrqedT4n5IaceO44xxvnVdboxDqNn+HOWIJRP45J/B4Ixw8cR2DEJmV6Ul7Cpf7Q/9hYjniMZEk7rQ+eH+X1CIy4Peeyxr/nfdcpQ26UQpOeQZ+9GQ0BxWfv0TMwlI32XJoRDIj6ZeiVm+HzkSYIfTfHJWj+2L9xBJ7i/1TT0WwNuvo2WilDSPkSwvd2nNdqfBvQom792P74EcgsBhlJyiVCEzP+BLE954D4Y/8dIrCcidfUz7l4Te4c/8u0pcaXub83jqX3n1K/Pp6XNZrzzVGS96cFQhvIe07q8ztWag4JqbkudMxQ3wY1TKN+ruzMFw6Fd7d8eBpI+xyrbT5jzO+z5/p18C0e6NVbPq4GzwQuqJlj84z7kwmxHURBxh6c1tP+XDTenaPD5hsAsRx2Qg+kDPga8imFD0+at/i8xEy9fDT6i6uWmNeNle8ppn+g8T0g7+OVby8pJ97R8x8JLLXPPj9R4stT66lmqjO8sDDXBWUgp4TYLumh62Q37QGhyR1jTHPLmtu6ssGDpM5Ch83MmzTzxsdAi60xgDGnC/KZ6qxDXZfesH2q3Gwi/gZzK8dZH1O9P6/ntrpfx3VDu4RCXAxO5S7xX6afanhq68xmaMewKn6s60Zr1m33Sz7804XN0C+Bri+2X7Ix6K8xlDX2Gr5zPMPOpfKczCWaHS1zb64Vwdx6OoYWDEokLsOHeeq1My1Be4K+4WZsXQJd+9227Bl70lFBj94EbrX9O/srpY6MXWkUfBwwfAO5TgajnTLtlu/GXNtSD+0cUCM7PanNSOu1mCWOjxdl974cuNOmMc6NXOOWoOvs3vb3Y+nY0nw9FJt1es+DeGU/1qMTvU6O4w3goqwlnsmj36DhcMaSMARTbwtZyQUOzyiUAVSmsqnzdd7W21ps0WmbZwUrW47Dfmy0HOiw06Mun9opKv2bda7HVStyH5HLjw9H/kP0KzFJudBHlZ3nTfxjZx4mbckPLJE5NlzRGVC9unde1vIEUheKU9+RG1mvqjbrFViTC1z13FN4TtHzFiQ/V6u1uu+atxFXycRCKuSylDExttCKa8xJsuwijp3P1Bv+TOQXdyRJH8kxTfgVPo2NWDvXAtp5Ftvh75b85SNILOV9/NFlYlxLkbCdXx8n/xffEp/knSKPOsXmiHspVfGv4mNQ0HNLrlCLrcUnYDnGkG/IWIV2KZTI0KMMcviadi2Fe/H8w01heCKpHL/qmjhviCG5K+238rBquruxHsB9lbZosq1HBmxM1Yemm0ep/vqgh//+pxoJ1SnJXQKRnxw/fPiAAywUksf5U8Uxlizlzbsbsfq0ev+TjEOrmxv1BGetShLq3X/8p1Y4k2BOTEZ3tDs7Id6Ik/XQtsqfVq4kV30/abey8meWH0my2njHAmqUE0HKwpxIbK1WKxVspZ1E7dR1Szv8XZGkfqQ0PhV8KrWokMCWJeZameBKe4KnsfC1uZHRlV4zYQ2uHQtmjQ0zAQ353aZo+36j3fu1HvHvvu36SbMjfhmTsP/44SPJVJLP0DJeI58J6XVJ+fl4FqHwSdgtdRWXtMNWFlEHYxz6un3khK8pbKuA8KVUNtrddv5UNfPVogvdO14qxIOaSkUdoybmBX9oQCIeyPUFu31UhcerIhPn1XqlHhfGY1vxPfaCxDRJxcjtGGPMN8NhhA4AABAASURBVPiiM8ichC+08KQenvTZBB/exDsQ7cxZeIqLaq2ddcr4U4u/BRnqFb8YuHb42ljk6uSmUitDZ2zwRM/AhB27M2G6wTN1CJ/DHd/Co8KY4Us9sqiZd2z3SkrQIofOAw8yArZRUbqNXLzio062yATKuIKT/jQnLlBZx+Gz8Ru+tNMXO7186ZAbbuJFWdBRGNuIafyyjSq/pOWkP/zBCflrNPEPB3URzAOBft4/6DreMs8Dxz1fsvWa2AwvUj7ZPm490f9wtQwk+MM5/kd3OEEPPnUckV3iWM/lnmO+77X1RfxvOb+Dc6NcWhj1c3zfH+3fz6NLc/g5kRhzPsrP0fVD9s8WgbEqUv4RxmabRy/ziNU67OP2H2EMP3z8HSLAAudTwqsN5x1niVcLnjLu7cZ2cNp9qZ33quBaf/ryDpUyvEHq9nxO2E7z1XjteCfebYetVyu/whhd0dl4JwyWrBPvmLY550snd17epULvBA4HWuivBGKHPfLDbuqHjm9WMZYGqF7ZM9+NMTZidY4t/gfhWyLxuiDSY2s/XVMb+qM7c5Ky8U3Bjn/qvNpv0Z9vKaXw/QWelz+UP9mwja4ZhXp8XqLhbDBoqQejPcrIBnwKU+FfeOKePa+X07ZkqUMvbtFr9DTWYJhHGdt2xjJxD5r4ZMJJHoZXwI59PZOJzpfxCgMvsGRMwamt0PJ96wVxxjvfdxtr5Bxekh/9tmUHohRbYhhQ/eQ9+mYMFac+DvrvUfozjZ6OJe1TlaEtYZv4zsgcn/Kftpeyo88F+T1K5SwDtkd3Lw9ynCvjPEm5pLPoO+9bDlkRS7wka7uP92B3v07tmf6S/FfrZxDmPb3HhBhxImmJA33pQHyHN31L8tes23Oc7LlMHHOtyLU9SD20SyD4PVGX/lM/By06LmEpc60eXcHgST0Yegv+LxH64A191O35PjHaS74DjRxF43402mdL5lfM77M+6D6Ais7hmdQrCU+6jIRZK95JgfhW3wLWUP8PuxhnxmpbtlUK46ZkEXJaNuX5oAP+BsTmYpXOoy4jtrRPYaNTVgG6sPVcBjGcQGyWYjhn/yeeHSZs2kZDodsdjkZovR8eG0rh+gOSM0hiU2zRYlu2aamXtlVLeYaMKesYAyrJ18DXuk/WxDxvyUsl95WyltJ1iS15k+QX40tBBpJKwR5+i3m3CySTK0Qz85BcSfoLvA2dOYcb+S6MhAFeCo4NeXZqyMKbccXGNG1VLDkHzdu0f+6u5MfWJNRlK/zrzUaw9nqXxY5t2db8fFZ63TaXHOYag1sS2BlTgUavrKJSaoddZFssChUnd5VfagtZqRKzRrxKKaqVvCB8tjs/Rc8dJr4uoRWFr2EvfsXmRGzEljlDOTUfYOJYNtumYD1JG7CWVcGKhN/j7kHTT2sSnCvdU7/d3Kr/ChfL2/tH8qO3GtuK5Or240eak5p2aMAkjvcZgvp4d6dA9AT3f/+HhHONhRbHGLKEZJxvCXz8pN+cVLpZq1WJMOlmhYckJSs+4C7n3ZxwnZDZMhH55fFD/CAgE2diQ2f0VpKl9w/3Wv30joThnfTTrfxuQwAfenIY4wS89URtEsgf70jaBiRPk0h+6L/QXWt1s9HucRt2MR2qOHGzk+rDTiZR/dP6RutKD8PnyqwklVdZMPjThRaHjDXJ01qrVkz09uMHTYkHPPkz16vNmlq874Vs94pNySTf/f3v8+iop8OGnkqwr69vbrVar0JRQ3clqf1Isl5ONCEjyzrQ4+5RiR+Ubic0r6ta/KbcEfNHN/i2XZ89L+7ojM8PJN/Leq0KkgTO2JIkTj1IO7CffEw79oLUYzOYYEm5i29zpwp+TKwHhQZ2W/xlTnbbB2yuhDcEatJEUnZH38R60N5WdNum6UN8o9aeadHZ26WoVMaMjrRDt2eewkVgYowTMex9HKI3oHq0Gz0h5GRcJx6slyVflkaAQ/P8hfkMSsUfdJVSVUvpHAV/eoUY9PKlQ2LmWdZ1LuPLqMfXgZdUzf2mWILmH2BPvIPu6me7H02X0C2cOSz5R3docz21oLfiX6/8sQ8ZRvDHHsX34X3WRnDZm/TOyLVzrnFJROBSna7FvuDiOt/v24vJG70LgU+uDl2Xyrcqfo2ewfNW3Zf5o3HZm/Y5LHl+1L92BJYzcN1WFvfAdc7X9S4tj/rrJL8TroUbw/+XyoXIj+rVCIxIXmX60fm7R2DMU8rf3Zk/sAPjypry3DBs3sV4h8mHqHP9n0qLvVNc02WH+znHa/wa72L5sJOPVVs+8rxG7rm16xT7uY/2cfxiN7ikKX0D8dv7d8Jz/Jf6LtHP6bhGW9pPffh1TebL9Vn5J45P0Nkt85o5XeV7zoV4xf/Gd66MYakkNgaW9FH3BX22O0v6g+jvBA750Lfl20S+q8xP9hAv7E3m28LAzN0u8IZs/AlSfwLyjO2pLWWcAaeuimvHsn9Zn/VlPAPL3njzHCWssJV9HLRvQ5LP+pieJ8S30bIXwkRDBwyOa2VkB67xfWrf0J3yU3U8l2tMTHCmB9I+3ufe7/KdCI7X7/F74PVSg3PvyWFGlu3B8znl8Czl5+j5VNnYHbimw7bsGYOvMRcTyZEdiYwt3w6D9Lk4xasQzoHXCCzjP+qvkft6PMOLc+XLVq35X+G76WncopELl4LUL+FlK6/nOGfjknQtRWvyHLnv1FJ0up3qEuvnlJb2qdzv0S74lmtyv2/lmzxOhPZ0LY6nC3Btsg3XS3t4Bp54Z0oTd64Z6Ju/ZTX18uwVp/Gpf5Id6XYodbQ1WsDha5r1m1J7uA8p6YGJ85fLsLTvyfXYtpJITC5oRU6grz1EOq+6KMfjvdEc3/KoHu2I7rUfkXtj4p7dQNfK+M0SCjJ+3ICna5Yhlj3sAt3KPyqyGSGDmDIgCCnzo9A8e2QuG3226ZHSF1pyQEH4elI3P9SEw9hIYjS5ri25mdRXtarUolqK1uSnQtuSv4susaX/5uZGK/JiebaGpFwXMSu70LSe/ok6YFi5ZlZyVcVKiIE1u5l5g4dGweaK82uz2Sj1UqpW5He2PL8LAxVhVoSS88lc7XjmSkwRZfVYd+QX+/hLYew7RFrPnSX3aKm3cUWmn2Yf46pmrIZ/UmKwfbzX/cOd7u8flJgmzFvGv00ejmt+5Iwf6/VGj+Sdcg/Y4V+361iRJnx9JMbxfcNY8gPcD/iWOciza8G+id+K3OztT+9VGHNjrJIP/xjBVo1Emlm0lc7iKrJ8KgRk9+FB+j+/arXeaMVKvL8t6glBjInt4QMJX0sf70moUjI8bd7daspJ8u5G7f6jHn77FV1F859AvtX9r7/1AW+Y3DvkM6C6WSsJqQRstV5lnSq0FSdKaOpbQ25LInrbeduuKQNc32y0YpAV3xOQ1XqloPDQLoZ5+5e/qPtJvVU85MTIIrv/9UMiqImgZ6yFYNsWu0T93S+/qCc00V9qUd2sNEl98szsJg4N5vyymBmX6au0iwsJ4kdIMEGttXJUn+jy7p3Wm43o1Ipyxfgquhs+1bpSBXTi01ZJNu5YCL99+AB705r5KKXIoAGB2/fve3teODvJZjfyO91nITAvjySwWx4mWGGJT2Mxxy6MMnFr0FWsgn6mTaXir0vcQM/UbSsb6wPtsLr39RigN42KzAr5iYUa1viZ0jZmQGHdhLCH7bnGAu4V2oll4mt0BRhige+Uuep+h4c47ZivhpzxeYX/sy1iTVuoLdUqFf85VXFeNm3siy26IpuSpkz8U6Ztu/P2eIQIvJTDrm2ojBj7qURXSnumx94B6QjoKns94Q9CVrEafaYMOu30EDsdiQyd8HIUjiox6baYF13a6MuFYNkdV4Ml7aiezuCI+Ds2+viZ30tlfA1O+0MLlq4T78QcbVpiyfL6+lLDufo5Tad84VnQTvxL73eLhdtHwRz079bxP7ZjI7wpx0hSD/qNMxfmw4QMjlGywDQwaIsyssFBPlqDJ560TvHU+/3XTn1P+7LXxKpfMCh73Pacz2K0p5+NWywMDL4f5WdHYIR0X2aGDjp7g/src9aAzkJfYWvoPAfIf7j93DiWtD/cgL4Lh5cRHPXzjmURg3H9OS3PC30G9d9MdAR/XxLppwDsG/uuJ/qP2uUIEKzcFgcuMz71NN7nEmrbso/xxPXK2t7+gZt2vx0fCKcVQzhGccGP0unxLQm3/p4FpeAfxfzeRWW0qfa9lP17c299uUPjvcb4dWovFlrilyHQSD2IvwGkw572xMfX9Adp5925ofvAdKESu2ehcv0f8VrKuVgDw5SphDb7lgmDsNjTt2h+gSoWbdlGF/P83CT0p72W0nkTryfq81ri2PiOwnRowHaXfc59TLH3fKPU3LbnMtyFeoviNPbwPvrjfJtL83ECoCP78paR9gFiY+yzjNDko1eH2FvVtSprOksk54WijO8J+ZbESYCCT9l9IoQTOsUxS8Nm/GlxZN+V9r56VGSeGnFKOTraXm6WebJVcOUJViHGGecTZppe2KI/sC2bZ07sze2CpDsYAvo5X/yE+BjAcHUPzzXEVhAlKQdv6kHoB4wJP4l5Yhy5lJ2XcfTy2WEej5RSfYuNJWzLfsKyL3V731csgvLkiZ+WblfMAZJOAfnivuS9yPSGjhJfWTIFLw6huyQPX+ehP35QfNKeGAURLgXL+JAy7cxP+gLbsh3yDOyLtdd9SH2mvukYsXN4k5IjZvzLdeMIe4Zu6Eo/XYeL0hhUL/fypwX6jJ2B0+7TNux97WUNdsRe4TBwKvDWdjdgWcwhYGr6ZTPnGV/VpcwdCJtOtszvEifdvclQ1aEm733ube/PI7hsGpSF8hLo/qx96O3jYpCjHPQo7/VaGXJR6qEprrlpOcdNO+WZK7kEi7gdd8OK0BikTrY97xMVArEhGpAW9RObKIVr4tThGzt9LVkeSoT63rifDISXUKqDXrzpcr2fi3w/P8lLJUexeyQfg9m2j0lKDGVXhoC46JaKFdhGL6Dd59NwgPCEPyWUvi/cY03hMTYK8kHiH1sNv0st8EdygQgH9FzabXdfMo6JvEeLfq5FtVYF5+Ry30RKprO6CBWq5Gdo9j2xkcxQS5+S6JzIHyU/sdsy79gRWzwNLTmtJJHDU0rVmhzkjtjiiowvjfpuO/XxI9b32Cg2ViRnjElo9Si3Pk+dJsxjJDYyvkacKgljOITbQrX6PBeje0KaHpvcI7ko5MJfwgStFtYzvomtltJj03BwYixJ2nY++sbesCU05tl7c7vBx7Qm9fxTt4ct4T86+xipN/RFj+kfesIf+uPDgyoxrsyLXTSRDL69vVVdz7nKHaHeYtPwxFKjLg8tc1n0fqNkp4WyLYt/l8AxUBHcm82NTCJ3+xtJSBxYc448pH9lPa6t9f/4qzb/+Tfd7Kz260f5/Y168OC5/+//1kSQ1jcbPZIIVowz+Ju//KLNz7/A+14bnM3gssAfEzR8uP94B2sQHQubAAAQAElEQVST7Y5M0pxkZQgE+YZMNmo0oW+ikj+fXFZrVXQlSbur+GJpQs/tVPovepNsFrpv4ME1mXHAomxrEtGPd/da0bciQVsod3f4QKK04VPjwV6MfUs9/yUCp7VWJLlLqcpETFnEJD53lBN8uyptWVDll3farbDAOBqTmP+aoaH3YY/twz3jnBQ9lcUdniA6GxcTJLUiQfnz3/6m+Jr/uuAhyVw60h56sgiSXBc2UCZhz7Zib4PeVV8c7rpWm3XvVzZeCHuR8aHQxDbtDtqlFlQZtU0PxLIxvtKIKydrYg6LAqagL/z1eq2yWqlFH0oq9bphkdeKW0W5qKcdniR4S60SfmbMO+IXXbZ1xxjvic2W+K+Y11KJM2MLX+Qr7YJvpSIPzHzjFbo4edqOE3WrHbI2GtnFlphmHZVSui/R9cB6aLEbPniy27NA+sOfMRzFBSZ7jsnEeui+oDP8W9pB6gGsDA9e4ma710P7bLDG3qLD9jF72sExtbcyd5mLifil3olvPaC7cW6+VeyUvzHnBO2U/GXaCcnAmzVyEmTRv1luIZCL0KKpE325Hh51f2eNEbqXyu/M7T+POwn8GE3qA4N2sp5m8mBalnPP8+NY4ymf9+o1Ks6IvZW0NLOsv1XPM/5XKVsypT5rSUQ6Qnp2Hs88ekaPxL6vz03aS4y+H+VbItCnAIGUFIsdCvchBaJ+EQuRL1r9MbdfNJxfSNnpSvhUtad6LrUv6c/9feA8zyWNp/Tz0j+or4vAMprPJEbns44/KeEzhzXCtSyvqgwjDPa+Qv1z9mgZeFnP4Lxc2lV2eVkVHIUxLAHpi+7RfUmh5d5lfA1648zBnvkOXbTtE9qh86VK5C4jny92HCbe4XZ8D0jZaA9E+3JMtmU75CPseHceiI6jzguN6G1n3z8tXFC+K2z7Lyn4CKTnNk/VmriGNvQ+040K2ypZL/LRP7HZ1jMZ6Ms93ycmfKr53sH3hGXfqBs/lijFvDZO4riHKWeI2gxd3EzPAA7ivztCy5xtx/eMSWzufbWs1BPDJIeLXz43GvOvwxbNAwfis0rmORgdqQdpF2IZpD5j+Zy1rM+9OdqxmdoCeT4fOJDDd4pD5xsrp3qO21mH6nOkT9qOY3CsIpaOKeda52M1OBvn7Dbf+fgONGKv7m+0L6Gvti2tnNbPGX3GQ5AbOMf7GtqpvmX7nPyyf9TP8Z3SXKyB0760bac4wLZsH9qj0pizvqQhpDeg+mxvr4lJhAeeaXgtYSg4V0bHOfqgpf9tsJ7/6xoSq6A3ng7XYv7E9Tk1I3wJc1feAah99m7HzqeryTm+xFJTruHBoKUejPZry4KPwTV+u6iW2u/R4h6eUR1AsLyHNKg6bIOS8kDsleW1LvVOPByWY7GfSx8YTyrh5M4Otcm2XMw9soga92Vr+0Ae4nGrod8SfepbqYyTXMwqIE9il/5VKHPQ4DgFpL6nP3qiM+jExSH9odvhSsesqRHLQN1K6McYcu3ofi3Z8whtSvoKZSA2e6ZR7XyVMeX/N5wfKiZ3YkznWrPjPrImIRm+WooKSH0JWHvTnv2upbAOSue1PZea7YU3Ppj2UtdME1RGmWuhKPFZh7Fr1uNCRzqlHc9cWzBNWwXSpO3usf/iFg5FPKVrkVdVK8Zh5GdYeU5Kf6k1BfPvHuGC/xvyYUkCL2NaaiWRvdJu+6got6119ALbsw5kRd1lpZQcVKDZc7/2W2jr5PdW697fMs59X2LkYsQBpSzt4tlCR2NwW+7v5fG3O328XWn623tVl/5LX5FddyFZWFmYawYfjcXyr/fafHjQ7v/8Q+8ead/zdPivjyr/+Yt+KzuVrfSv//67Cs5vcK7mF60YiniShtucECTdHn79l4iAto8PlDgHPX82OQ/C+ZPF4iYV57CgSnCSIE0wvSrwN/n+UW1TcZMJQzZ68stWQqHV3Q4/mnb4ff+uqv70TmLgWYgJ+sRLxcTDbepK/R4f8DHx2X38qEeS3ZnYLTxbJuqRrPqKcWw2G3xZKRl2fbxXS/CYmPVmo+gvcv9z0PWxafOwU/nwqHq3VcaScXX/4d+QZLbdzYeeiRALVmyFBbZab2RbTz7uut3Veq2bX0icw9fwLXLrzUZr6KKNED3syO5o94QxSU6T4M54xOKTS4/5Dt8bJ2YQXjcrvogghJbYBy1t5mK9WauWomL3sqInc0O3ssWXDuxmnIldbEzM9YSt1IOMs/u+H29kg1KrZv+bSnG3gSnYJ5CUO54gE9/i78wr0ak5kI2GaE74WLQiJhVIprupb8xxfEzdNnaKRGkveCRI7n2l0I8MCjrNdte/1KH9Zrv7XEvpvFtim5jPMRUq8IFxDVmxpR7k4jsA+dmevk7EhlzUITNOq2/o7eW5A32l1r5WxTyeYzmlZdz2Xvdp5yvbGXfjgnSZPfoHnnM14p7/Eqz3xJdrgJcAS6c8g64zG9PR127KM92/N8mv8ety+H5v93/Y/9oReM36+Jo+xP7A17TzNXV/Tf95Ubnu+jCe8jrnj94/cgRykf4j+//D968RgdzfB76G/i+pM89igW0escyjFs/iPFvZc/tL2vqh608UgdzaggtDaryPOO8zF/o/mRybwVCQejDaV8q8a2WtD5bCGg/STl/KZXvQQv/WiJ9JwnE29nMy9uPbQNoDoaWeeAepN759SNbYLpUZ41vRePebph2fJbb4NnVER97pgtRdzOeXHTyTbN5rzzhQ9vEf5RmWi6T4cK6zuMqB9mPPs9pr1wffIPJuW8peFgMT65ii77Zlz2jQg3RMyF3yp+2vpeFrnY8ZhRZ6MOKV/lOkvxHrU3pvZ0yg4E+QmC9hu7PlEB3tYHMKqaOUqlJrr9ulvzLv+GDKhKoxvhDsWU/b+xG+CIz2FL4QXoH4F7kg9SD1IPXguRoGGUdAwZXYLwef5lguZbqOPucwp6QztGfA71PfwwP7q3cbG3DHn8gGtjVxbkB++oaTxgVE9hRhraWoliJ7thGabZU60/WGzcUHXxrjJpRdd3E50HVhs919sOeyHdbR89hfUPHFyRlD5i5IPfhUIyY2S5zqsedxD57YWuKU/7R9ymvv9VGGd8Qz9WuwkVv4mjnsWAjFVr5LMmEL6oXqOK0udA/y8M/G/gKxFQy+b14O/1mPAvHlHL65XycGR/xGaR/H0b7ePlF31IzOEHLduYT0BxPXpLa/hqcdnJPJ+hn0JU/BzyUGzyjDG5y2Q1si/TmXlrTPqucaH8ioCSj2ex8z17vCfW7YtM1yeboH7lkXRXQ8gSukjP5eKtfjwMp1eMr9HP1c8Nn310PaDQjAqbHR20/XjD94Wr70sH7DF309/uhNPXyhDzT4Qu9tXNzxjJdr+IQtuiBD5LjcoyNyA/bMk3bh/rJarYhH04TNyIU/pZ04td6XdhCZlEFkbct2mocyPIFtRVfWTGdYHEIPwpcytu3osRI7hqPGWo1sYu8EC/nGIDvCACbGP3chyxwhgtxMgb3vnR9SYQ0kVhK8wMZW1ycld7Ull2W7y0dGbKHneagkTuSb4msjTmnHZ1hkR19qUvpSyxzOsjz/wt9wjEh2XpvnLPxJuSK5G/7oSxlaEN1B6/41pZ4fNGJBwpfQXSy7qDJ/9uy37c6ShVaQ3d7dq6z+9he9W9+q3T2qbFYyAiJ42/zqM4msnzbakSR9JDtugji93yh43KB0hfGVdP9//1s/b26V/6/uLQnOLfzClkrR3f2d1jcbNYxP6Hgk6bt+B6+aaq09WbfCZiWZuSVZWOB9gOcRHQn6wz3JVh46M6ib9+8l9MS/iWRwQf+7n973jH0C8ID8ROL3gYx+JYjbf/6mRrJ2iw6xRUd+dbzBxw12HpnUTEYtBJ1kaSVZugbhWd/eaPPuveJb+J4mj4QkfkdXkOCvmCgXYmuMgAcmdDKxwZdGOy5v0Jv/H/AOO0na1lI0Lzhk2AsxSIIzOpO8dLGiu//SF/9Ro/t//euwiKLvEV2JT4CKw87Q518AM06UzHQmXMAusk301csVdrMQEr8slr6I4ROb7c4T5vhlfIrPmbdSK+piCcbse5mMbUWfjWzGGNCOfGK4JUlsaKl3WuTgTd2u2pAA37AWalnJtuJTqVWZa5qq1BPH/GnrKTctTnJZfbOt6O6N9IHEMO0VOmcd7roy7glfxGab47zHjyB6hqw999uW/YRZ4vgY2VqLEoNSa+dXNuTSl2pLQFM5QWIvYtzL9JWao+SivmU8WeOUvf2aQ2L9Ml/nMLwzGCN+sKLVsBWkvkRojYtXFzw52D6hLJvpO8Wyf67b4ZnrX/IYrad4nf6s9Us4p+Ec7zm+Y9rSt+Oe09bQf0r//tvD85Tfv7ffl4fP10eiOHDN18HzVOY6dIzlGX5e19L+qJ/n/Hzqk6cv+3XO2lL+XP91/4+lR+ucnmPa0Jpy2TM0pFzSz9XD8xqck/33oc0RuraCZ47j1fMy7VhjWqcaQjunZxn7zP/Akv4l6udsfwrtS/jyx9XxtWbnWkSGzWV5jf9H36dE4LXnwqfo/tYyrx3LNb4v73PeZYLP0Vx4xrdzJnyOls+TvTSG+PZ5mr+edN4Pg8L7Wl6fM/PD39AHlh54vEMuiLUU+Qx9wfJJ1cp765pvInmP798D+MZQa1Ep8zeDxveRxjcmm+8Q1ON7EGPxPeWAixVaEFrkgtTPIfyhnxtXwV4pVv6F560opfBev9KO7wYZg/abnTi6txoTEvTGGw7RcY294HssRHdAU3Yo16Re3feM0YwpxFpKj/9296jd9jGkI2Resv4uYTBPzHd4R/u0HH2xG5z2H7eX1o57jp/UnvqiP5ASM/NdA85JbGlTvGJvrNVZx2Vm2z1egyP8Qdr2a20tx/e8nv8oIH+NMN/S8v0y+hvrbuJ7zJZvtukLLX0NnxmpUl47b+LfEi5WqUV/lC1jGxg+F8Yw6n+2sjHfwVvHZbt/fXy+qp5rymoNnvdcpsSn4DLHl+/5HHuna2Z4t4zPoH1PZcYcfAmfainK/To/dCusD13Z7PMrItebK2Jv6rKLDN4kdJY5vp7DzGxblWeTbb6pk0d4OZ5Pupqe6nJVkG/nYrOtQkxtxkECyEBch6N/SGm/2VZ4V+uN8sM113I4P12eztXEt0nKNT3X5dgqyEI62m0r9OirPINxmeDyj9X4IMoOHbb4NBBi7NjhS0uqpfSK7X5fy7PPer3uNnrH/mB7X0vB9xEM59yKv/lTzrlXRXcQjiB20z/qKS8hvOlrxNGMIbHQkU3RtMY28bwBqyCCjIE+F7m4x7cS5xXxybpfr1d9nNFZGG/6wjWRR9zyzFPq/NyqvoVrHp9tRcf4seWKtWRb+UeweoxsdylRtsQEhJB8W3JEtRRN3LcbmPC5lKrEqOdAyU/mXp71OctOij9r4m9H7+xL9NnxmBrkjLGg91DSZ9ORbsrWczpNEzbLbx9+7b96LeQ1mzHOiTARuRpntpPWBJvzygAAEABJREFUda31Lz/pHcnQ9tdbZYGW/H1zEsZkXmV4vUI5QRIPHxlfpe5f/qrGg/LN+5/U0l5VJclZcX6CT6WoUC8kg5OIu//wQTepkzC+Ifn6nuRlEsVrErxCfQb0SEL34beP8s/vtMbXFdiS4E3gV0ziDl8qk5DkaKkrrW82sq3VTz9J6Pj1v/7ByUDQ4iTFGh6XooIfRk6hE5Rt/pQw5f2/ft3/EtfaMuaCklrXfQFZs5ygbR8etSVWd2TUd8RvzclMOFVYYGV9I7tq97jt6ktZoRPj/YSUhH+0lAXg+AHEVkrmYivzrxZswWfoE/qDRrkhqQxJG5KbWRSNeAe1lO7j3W+/kby/VxLbj3d3SiJ8tWaxMxeu8HAyCP2NC+Bmw7gYfxLXBVsFHaVWpqngb0YDJz4pG30pOrrzwv9UoKDD8Dk81PvCJZbRhzJl0efPDIcOtxKGPNDiRppdT2PtpZHxCrVtxyEEMNFX0L9KbMtadpGIr0SMoMumDbBvmyYnBn7sGGNsBhP+pLTnPtvKFlr6OoilDR2EHti0YbQpA+rxL4jPQeoHpB/Y8OMDVW3RGz4zpCJz/qijx7zzze2ugxNV2fb0Tkt7IPRDvUiJhfYbcVJAs2RtM5dH/fAatMTiLHbM+1bdOZxtnBPMsoLUE48ObDQgWdrDzIX7nEBjnN3vXp62dXazrfyHBsqWuAWpLxFaMGipLzHoy7L7sCS8tR4Fexli0mOzb54vwj+w4MiiXzQl4iK2JWt4aCe2BzC+HvNFidQX2L+iisLYTmDaA1/R8rdVzTmkb4CGjcZ9LmW310fJQunlOBDzUT0qw7fHWL+HcskY+YEl/Y9aH2PZlzm3xjl3dUiJ1YJhL64ue2joaQvtqaVnfCf6dG0L7zVck31F35dSfU1P+l7hyiexJNQHYOiwjqk/3XC4XfHsknvXJSx5F/WGvg6cO9HYuVB80kPzsMexQ+N6hXOZhx7U8TXyXP2i9Dmv3kK7qHjfkTFcw57tM4vGs8PXxGe69/XFX5qyFzxoi2eBT6m/oP7QPXQPwpizfjKcjmEwXStPZZbta3KnfUu5ozoNYqNLONWzbCN6GNeS/hXqI64XSxzhVZ3jdBb9GZRr1cXyc30mFqfqxTk7aKl37O3Ylg32z3h78sXi4riZt/QNOy+VBwOmtkCeM0V7Qh89hz3tIIRRjnraA4M2yiU9tJcw+C+VL8kz6dwbLB77DhDPLzn/xMAKsQ4O+nlnbLmPaN4GPa3wDSzp6XsthvyyzNwcnGO9dN2skYlvIksImvH5yBb8GctAdI16+Ob6ri/vud60LMM/EJ/Sl3fHA00FWawu7FhN4bUtOoFwrR0DX6PLxDoQZVGVXZCt8uH91qiwsrXlGoOERk3Mh00jDMC2bFN73V5iE9uxP6NhD393kTe6KhWDp91NCiVoh3FAC32Ppa9mTNpvqRclZup2Is8gZP4VvqmIrctaszv7UvS5WMFwFxEVaIgodbH1tYEPWc99mcKc0pRBlGb+Bmx8AcVWMMujQIGONher27MO24Ef9ug3ZR/T4KC9HG/6g7K3N9hS9nGnAqKXou/2wmCnEBvWQj5uNwYXnOpr9Ic1es5j0oQsmmDDyT7e47KWQt/Tnt5alrSJzqbW9VBlz9jnZnzmTIClTXRobmtfhiewo8/4Eu06bBP+B41yiQPDvpJYLoEincOSJ/XZT3zv61eKLwPC5wGzbnpdx/7Pa9Uy/gdDdpSKXLDQ1fXs2zPf8ZgzpPi19N8QA4q+u1hLhP8ahi4jvcSgF7uv+/QNWkrjWpB6h+Zt2FIEgpncj/Er+pQ5g4IKDdB82kN8ah1URd0pljFL3cS0A/lT3kM7PPRf3OnXAl0f7dMy9oLQD+MeSvfGntFHf19XTwM95cua7ut7z3faP9TE/nmgG9m9G30OE/sOFa6tBpJNuYBOtvgRDHLqgVH/BGv44H2csn5HDHN9u4TwhHcg7YHIjPqyDD3INTz0xCZl2kHq6Q8q98kgtGDpX2yGJxj01IPwLtHCvA9CSbyOxr/vOCqICe1GYDqQj46Gg415CaI/Zb/XJHdA7ELrQPbZjs0DDfVpNpnTKReNucc2s5sRpExfo7+p60Q/5nvdLoIqSFKBT/BZKrWqJj8DTdnc2RW+oNS9HOdwugeyVm3Ldiclx7YjeTnoIbbIHIyiN+107JH+IM1R5h6WdhBayf0FuaHXMu5b2ZJH095+2oJsc6ARWYq+d1nG1zInBCTxt4tqqegqHRIxSVgzaNCw6S7DANxUVonDJBc4oduzHRu5UrSFbaJs6DH5jyndtEX/pEbqMjm7LQn1ph3MqCdfOalfS2lMPLetkSvwwyREFBWY7udtaGmn3zhhWRN5TYbUefFKpRXVuu7t6kppRX/qzpgYu1WQhN5EyRqAJlAg1VK0Kisl6Z7xT+T8Uiafs8I3GybttwjESfT0OcInqkKpsjmVEKy+Hu8fHlSQL6skU0nwbvHv0ZPuS1N5T6KXTkXJ/+/v84Anafr/U//XnfSOxOpPN2q/Jan4oPXNrdAKrPx69oGkrEjk5v/nuyN5Ryy1gif/n13Hkb2jCOjjP/6hLIj8/3nXPaFJIPF4d/eg3cc76bd77UiwVpLC/vlWN/VG+nA/4+ODVuuN1iBJxZvNjfLL0PxqFhWy3f//tRPJz0pC+efbd/j8UbsPd/qIf/rlvVa3G0VWjkRAlLhArG5udAO/VZSA5r+OSRJ4i19bJiiTPTG2QmK81BU+3Oinv/0HvFVcc3o4Um4/flSGm184FxK1Uy09vo1EbOqxu2PV5L8iaGT8w9/Qv9ttVUlyrvGjov/h/kG1VFUSxLVWdDIhq5X6Voo+Yufh/r7H0mYwLGLbqre32jH+Ncn1FTF4IEmdXw7HhujPSbvGTikVnxvjWENGXuoniYp7u9TS45QFSFffS+SLGXN4JIzLFNntIqOz1KpSwd7XRxKxBX9LhQYqyGLuMjmA2GjMQTDBL+LT66FRl1gj1PML8VygJk6MnJAycaFPjH0i0boD0aX9Nur27KVtWJlv+kdfqfiFf6NNl5IQTtu27Fkm+oPGXKFES2R8kRuIfP4DgMqcr282qitsoMcwDFA97NEZ3dv+Hw3M/mGg9xfkAhzp7cMhcQkGoUQzjcSPOHAVobHfiV3imnVv6uG8hL3EheKMFO5m3iX3fynVN3McoPrCbsPLPL7A9uputOHPq9mvMDLAnNBXOK53DU9ShjOl8S1IOzAHH2im9WP/945A1sBAIjHqyzJ07VeNe5nWc+h0O2qb1imEthn6Atup9tP2a02cyo32sfygzqUZyYCoi80vgO7Ffo473Uv6aXv0hT6uHynT/v0wvFqWn+LNUn5Z/xRdf3yZP0MElmO4Vv9jzNYYwSVvR/+l8pLcW+hD9zmZ0XepPCfzPdDO+fsWvz5Xftg6p+c1tCG/LM/JLfv/3ern4hFa3oeC1Ae+dGyG3teWb7VfeMfIt4drci/1X5P9Mn3XR+/9u2rmIuNZ830g79Opn9rf8SFmy3eFlG35rnjK+Mr2Jc8ifqkv9PQnrnZR2ksIv5btXs+j0p6e/qDTUbQsG++5eadN2RjrzGdsDIj6MbTYEpMgJHMw3AP9lY/30R0f+fLNoVHXoj98Ymv4GVBVKbWj8v3GLiFdxZAbTNEZCFuN9/R8KF1Vvh+UlTqdo0CjP6XY/AbA+mw/Jx+7gRmDHY4nscZ4n1qXa098kbdO/2WMgyZ6j6HDlnUdXVk/B+K+suM70JbvHTvW+LP+xAjMNhDAb1NkXo29GaL2BF3YMv/LrobegdAbulPWUpTvhpV1sMWn/JonyPe2Wl5eD7qw2Xi7x2BZjrfhT74fVewu+2ceQ+IbFp8PZzfnto5Gfp5mh66zm23N+p+6w/05mDUdazB+niJrM/PIKYIPkTIHy6xXydIFGPo1zHI62kzrEuh6035Jz5LeB7QfWOiZ25Tn8BrjLpE84Vw00zsQ8qifL01uYI99LPPNO4AKRWcw98xHndkM7QlGw0WQRJkTKepceuVm+AYSzwDSm3fH6t6H+HGE9KHRz+De83SE4RV7fAzCag5P8Kxv+DG3+lEcvwRmu5b2+vbLUdq3U57jyXUy98uJe+ZhTQw/R4kOB6dtaNE7YOfb/tzKOWFJp9Bhm3viU2Avr7Vzn/RUmv4gvEu6jraZPzwD0qBJE88bgbioztTRKzYoPMPkmpzrVGLBJVoBnZR0pgJsK890xieasp2i8xTqpcxjybU2UkFn2B9skwohkZgOYtrJqHCxGhMXm4EEUVLGQqHoXZOjsS3bIR1gz+3w7njG2oIpeQ840pP5fSRHtyWpmDLPoLa7nkJZS1F0r/Z5j9DEZhetyD1tWR+5hvdfCm+5McmayK3F3vAV12Vb2XIcOtJOLHpJcI1OycRg4mg9PmzJW20lWmKzLdtarZOzW0NRj8GEAaaO65kUX1A112X+aUZ045CluU2Ms77X5B9L1ifxNj0NrOpaGc8jebvtw07J5YQvNqL75uaWZ4M1nLMupQPdjXWUsU2PO2KwI22z1Yp5uSGPt95slNjuyBMmNpkLsU3MRcG3Rj0w9/1SrFKLbDxyypKBCoIi25CxreK/f1T7r1+1+u1Bm0dr8zDBKN3Vpu0va21vq6b/+qf0653q//qr2l/eqfx6r9XHnfSXn7TihcOMaPdwr+2H35TJCITR/Eq3MAH1/lEiWSwSr0mW3pHYffjXP3tQ3v3lrypM9q///Xc14xCLJAOb1FR/eqfHd1UmSVtYGOuPk3arpt37tR5uinYbwNnU4J1lV31wCe793Zx4XW822k74SoCjx/+f/9R2Zd2qSv/1Lxn/xHb34YM+4L8q9LtHTf/4l7Qq8rqq4lNDfuIhLsHJmHc8bMbGdP9R292jGjYe/vlPPZBs7Rl6HvpbJrTPiMmm7ojPnabfiPe/flN9nJQxkXNX/h73DX7ihkopipxt7baP2nFSZdJW+JD+2Gmom5jA0G0adNySKL4BFf+NDkh9sQi+xGfHQmRFakMieE3SOn/WOjyKODoKldgNdsjY1nqzmf+rCBiz0NPnYk0swIkH7WGHbpnxplxiwv+Ji0UWW0sJit3HF/oOHVuQ+bZLFy0Fh5rg4QQgpp3IYaIeUO174pR5iFxBZ19z+J3xIsw+qdR64C3EL3ZCsLFBJTEMqPa91Cp79i/6M14U9b7lwXbn6zTqKe2ZZjtNwSBxUdHYQi91juegF3gHQgtYV7Edf52+yLOOUlxFZIMl05APLXXWsEycGWf0h3wVxr89gyO3qNuWDUrRch3sWV4oTH9A8XvsDaMDVN+8x/Uun8qbpRcC5+RR3OebkuvagvlH9ZtEYMR9WX4Tw6824rj2au5/Z8YL51c/rxLE4GvE55zdhZ2rExifggX/V64eq4/tUxxz9NZg6Y0fhx8R+BGBP0YExom7LP8Ynh952d1/4Tp7JPBtGt0tTC1Lmn+8nRE4Mk8AABAASURBVAFcuk3ZVtlDX3Wb38XyHnYJtuf3kEMp2jPEfb7lnUfq/lLwSsbAqMR/iu93j5u86Oe9Noi/A8PpfIMI0t/HaUbMO3AD1GDrSijn3bzD2TDRTJ3is/e2f+eMvqD7sdfqMtvaN3sRnoCp6R/YOvHKIfrtWU90RzZIPTgVLbxj2zN/+s7xhH4Km7W2H8tp37Jt3ndnG0UFGduyfWBpvLvNmLTje9G0/27R9uvwwHhSmfkmPje0ri/8gW3lG8Xcv1Prc6s9z+BtymZbkQnS/hKw57FFZ3Cq0y6npEM7/FmbweBLzIL0zRi+z3pCy3+gEJkgvEHqgZ0xtj7OtA/GUkHVmJs0R390xn6QemOO7AqLZZvy8h4dM//MVyimadvt5xybmNcJfQPzt7OitFOPbLQPv1IOWqdjvxxBrKvAlNa5Lfwm7ks9g2/Cn1IsuvFhGuSuq9iH9rT3+UC4UImNzss6XrJEV7CkTfBM2E9cnrDkeGv9yd9rkvGxlNLHeI3v5T4WUC5MCzSuCUu4WEtc1DlUXWR4Xce0n6eUkSh2igOGL8PH0/aB8RMqx5Y+QcEZkRGWUZ5hOZBesp+xhvk0JqEtEb6BYXeUtmWD4i6StdTBvI/nnyGbcsR5lF3oEw9dB/Mbe10FfvTyzCHzHxy6+gBmnw+0V1YyjiWuiRV8yv2ncV4HE+d4yosy8YvOyFXuxaVWlVqhcEVITIvlBRq0YNBSD0a7Cy4OsR0sSGer4cmzkXiG6vq43rujyH7CWeELxJa5Ild1+GNitMMaeq71wYhV6M8Qfu7fyX0MNNrax2zw2+7XssRv9pWYQWM/3HdKkXZx5ES4wDT70GQjp0IaayVTTsQ6iL+BDRVFK+bHNveLpmw2cgsMXtuqpaCJ/rCir48548KPWnBKInE5P8dQPeydj9yGjWznKzLzEIaJGEzost3HZ8/lwW6xCjSxFdaUbWpPe2IpSDvyS/kxZeQGbDrQjXvZJWyWyv2ZeRTbRPJ5Vckb4ltkco7ZjjrF5y06Q0/iFXYVeGV8x4/VakOO7GbO6RADGzmQvNaOZ79SHBEleWtbSQJPjDX60vH4+KCJ8yl1o7PWyjPjTqUUJee4JrG8Wq2JSdPQGd7d3qfoidyE73lmilz/q3W5cFULk5JLH7dt6tYdec2P//xNjQTz2iuVStJw+vmdtu9vlAW125CkerfRbQyTCC1rmP6//1O7v95oe3evbRK58OunjaaP9yQ87yWy00lkZk1gRe/+8jft4K3Q8V7dAwLUS0k//fWvyp8vXr97R18TrukdvDuSpw/391rd3sDFzsk7/YaNXz/qNxKtbW0VnmlWO2u9lVZIVnhMQB6xNyG/QU/8XJPojI3EIvofP5CoJfG8+79/V2mS399K7zfKn6fOLzNv37/X+19+USNQRUIzrrnJBHIiyVxvNrohVtElLoYbfHz3t7+Q/N32yXKf7MaCWGnbtiqrlTIpWURtQg+y65u11j/dyMR3IpHtlTVxEs+LynIpKps1edpHJVx2kW0caZrQkYXemGxRX7E4WpK6+36xxVYSqkEWMiRtSSCvNjeqpaTZdXGGznWOjdg1FuXjRxLTjAsStpswrGxR3/1ica7Wa7lUTfC3ODh0hpG2ewxoUOeo4UPqhrfUqgp628bEQAlJBXlTq5RZ+CsS0HWP1IO0Sy1dNidFQU98SYkoMWeBQCulpKmMzUYriA8Idrptqk+oma8ko8FBlnFkrBl3aLGzRGhLnV1xDuhOscTwzxCjg+L6jg7LqmUeh966GbmgWAqeyftJN+uJydIBetqMjuCJMteMX8HcOj2yfnSCrK3giNVHrW/RiMWBy/ZOfD+MZSkxtKRc0l9bj9xAZGabxtZAqD/wrSIwx1/Ev3+Z4trfy29l/pV2xopJ+UqRL8I2ovMllA1dl8rX2rgunwgNRONz7mVvOL4MonVoOrU56OfKJe+5/i9PW1psrPugr3/qT+VluxlpcJnj++w5HvfTSJf0z/c8kQk+RdPSk0v1S3qX/Jd4Qj/w0fjUOqI/9jdFICviFG9S8MnMizke97aUn6zv88+bhUeHK87r3bHGv9fLfD3OMZZuwRwHqP4R9+F+ylP/x1hfKk/lRvslubk/lgeG5LVylnq+KmeZvIsu37vSnnuuHxvvLMF1rq/RO8ae8lh/ybsh72WDalv5iLfNf3CNv/25Nec2OPXdyAVD9nPKaxE/7XtmJ36C56N74mx5L6X5Wn/DN38bKLJnzWa8qLi6J0Y7Ptit+AYw+E/9n/BVXZeV+Ac6s9mW7d5TStWANNN0ZpvtT/CWjlMW26p8j8t3Ivu5HntJ4+2R7xbRqW+8TdgNhlm7jGovj2KGzw3qOUA+7NEXHAjLoe6JIQWl+DA3Bf1abE92iI9miHKGrm6RzXVlVpnWjHzfuyq46Iw/tTC/s5JFz6jOOmNnUK6V0Xfc/yRvW7aPuz+zZaOP/VRN5samg2tNikJ1yrnS7+in3G9po0gDl+Uaay7IL6u3nMOpD+5lfdAulyN+fD/ke686Bu2KFNeoXKeCY65j301gJnw95nm5VQjqwMvclzniX3CZ47hneJ/yuEd9ZkdkUu4Y15Q4wJj2AM3DPmjL8tB5phK7A2e630Ta8c08f3lySxn7EyNoJ8pPY5OYh6WUHN9k7s3MWRdb1m6+2+cb/rl1W/brIMrDr/25kVNt6Xvqga5sO+LQbVGmfoVVMWPPMail9h+V5T4Zf7Tf7CKDNJ1D1gK6J76lB/lO3+Jo+k4QukuXOuk5br6GZ0hE55a8Rq1VpawgmwTajrQHM89ahfCJe/ws8v6f+iISNory/BWUUjTt8yNtbytl5nVF8rAQy0YsGjyiP+Upv9iyTgMXSy4Se77PNPJFgbneRja6pHAG6ptt2caPph3z8EiSUwqtyLbGFrvTNPWcScOXtFOm337iCy1zuCOm6at1vo+FXuGrpTD+Vc+F2T6yYT+1J2xIxl1A2Zu9ZGQ07NDVtzW5pmDYCrHQ7/LEE1pglxSy6QPs1CHR5Cj3f9Qc003p301bbYkLJIitr+sNuabYfCBnFqZaCkXngBf+x8fOm3Dn170PtHeP0B+Sr2sYUOdPXBiOjLzYjArjY8rKGoidsqrdJt3M04T+R0BSMwQwJ4t31OY9PkVHdIeyw/ech9EZy0ky3z/eq3lSS4ITtMSqwE3Z5TgvCz5tyAeyBGX+le3dg6b80vVmLTzR9JABPUgftyoRwPGH//qnysNOlYfQbrRU3f/6QZVJOixCFvT6ZtMTjo3AJFHHGac4l7+/jVsSAX749Vcx8p41//jPfyo286eR6+ZGcWrz00/KzfyuT4J0S5L4HcnZ25/edz8nkp7TpsgEYMroWeA7EtXvb98pQRc0U/mw/wVwI8O+/ulnrdGzuiH5ertR3TBWJzBFHz9+QA4vCcyW5HP8mYpk+MKSSZy4OGcsOKtSzZh4SAiNF64NYw6lcWI6cuip6yoGoVqqVkx0Mv2iPy9oO2R2D3d6IKEdvbir+Pj4QCJdbPhea9VAJiwxXmGH3nmHR7Xg0k6lFOSJLjTTa1ulFroLZSUc1oRN7bdGvDjjdfPzL+LqoB0X6SyUlYsYGLqIBbpic2Iec9InBmYRhReF7FZfUOEDEzon9Mj4QjvjiTmLf/jnWiW7o9clRWepVRmn9tvEejsAnS0XnAH0YlRKO3VkSpn1Tlk4tOPTNPrxJQMKLeNSN29lXJ0Gv23ZpsaOzoo/BX8n1jKU7lvaqQ9ENr6PdtZL6rZnXZRCVwcxE8h/RGHWwaBFf/SI8R4AX3gPYPy2o/o6ho4hn3EHiUmQ+hKhDURz5Chzg5riN/V5j+3Eq6lh4zlYc/s4zfynR9ZRDzwl9hrrP0AZ08L5c8p+qZ0YBPFtidCCS3KfTcfv4X8vFwr3N/4F5ZXVOaZSSp3ZTm2O9p71pLmn/qGKMYSU353jxqugzzf17mDKgU74tz6MSCzL7ycgOa/2WDo46od5HYRRvnIEb2IfzKNc2Lh4/Ri8o1zI9Op+bBevH53pdYelqkMdu5fWf7/2ohqWHkaqX3Ufds6VX8BwpuASenixm1AcQoPNZV2daUk5reszNxzogT5XDtVLm4OWMjIpTzH4Bz18n4qh40f5h4lAX9DL+Y7np+3QwJJ8Wqf76vJP/6nMsp3+sRTPlek/RZeHeZy0p/3P2vC+6OQzoc8jYLK7h5a4S9H31IPe+F4PODiWR8oX3cx7wwJ93GP8lC/Jn/LPbd43eKZv4CX50Z/3qCfwTtLfNeYyPBPtoPH+MVGfabzTUN/xbSDtS2jwjL5lfdC+aEn81QjcwF55IRbBxP13idCWCHupRT35q66M1/w5DrzSipcu8IYdFVkHSxupT7wLLv2YSJQMl10sz8aUUy98ow91Omy8NzbGk7aNz1TaPtbL9qDR/abd+PEWgdgshW8JSyGLsbhDVkYJJiI78co+jybj02KzYdy37XwLmfhcse2UjMV+6u/ExaHWIneZWXfqQSNOta7UJamnPcRCX7ZDLyP+abyARsxnNNnuaN3G0/t52lFjfBtIe6Agl3o76JplLcbT1Jdj1lFA8BTYVvwsteqwPkwXMP7HjvayYq0EkQ/arvEJgU723mY9Lr9NzOtTGnMTv5QN3bFValWp2IWGis7X9mNuizG0TgsHjOxp2yjJDjJfrfPv0rsHxdgRvexf63bj4zGytpZAydDXSwxroBNODuE/hxM2mpm3gOrVPf6Fz2Y9E+u0h0AjRtP+Gpq6bcHG2LYg62D4MiReKg3DANX9blv2jD3pUMQf2yqlqnYUZQs9iF+BPcvbcxlaEN4n7P3lI7o6moy6J3B/IgYNJLGy5Ztn7iFBt8WQWRKsTym6gyfdoWVu25L05nrsDEQ4vqS8hvAMmdQDJkiBETwHyFf3jCJQMWp2XBtbTlnlHAvOCYf/HAbv0o9Be6k09pc4x19s1k8mUjLf7ycmaWLtDl/ENmKSczaA9NX3+D2MFBdC6d7svsU/0Ak5dGfdxzFxTexJd/rDG4QlSD1I/RpizzAkNhSH3cUKBsG21uR5cm6FlnUfDBuF/tCFf4lbI7YBJ4DQJJtjR9FBrz2LcB41xpBG4h+EJ0g9SD1IPXw2ekAbdkI8g1rKEbXQtme7Rx2vbTC+olnetmx3yT5mxpE8Sb6hG99SZo7afmy2teKeI8oITXzbz3iCXidnMYG0OZnUS9TnPMKsXGjgv4oIcyiTHN392ks7TkQxyLzY8FO3jUlTQw5+e67blIjVUlTLjAKtsa4aY4lAfA/GOOwi7/8JXhejlH2hN2uq0Bd52+o8NFImDyZZ2RKfhq0+duQrsYmtIP22GacIReP5aepl6EHDv4wx9WBZL7WGJMS1Id9Clo8cJrGKNmKUK1RLSXJ0w5ouxV137AaZw8xDvLRzlAql7R6nvu7xW2yWlYhov2UsNlSXrrNgHxbZnsfAXOV+IXxJTLsdeCN5pijPAAAQAElEQVS+Sy4Tvcmtpm1bFflSeE5hnadfbBM64mP4VmueCeGzrfVmrYfH/O9wq1brKjO+iftXEsFED38mNdZX/jrx1NfeNPvOAiurUsSbgqZksQnu7c2NKqVICifBS7wwzd6CHCgX++bdrbYf74QuYUnr2xs93t1JVt9Wt7cKEnwVa3Vzowa/SQbnF7Vh+td//7fkCMz6besGPXH4kaTsw8ePKvFTUiaKIhVErCRt8+tcIRoN4mAX/fwf/yFRbwxYbA8khB/u8Yu60J9CBL3XaXc9mxulbWztSMju8LP9+pvqIw95+JG/va11kQl4YqZ7Mv8EdiIZbFtrEtU7kq1bktTCtnCqMInJzrfHrTJxsCnYrNdKYlB9a/0iu2USd8zDij4bBSDjDWKvrlad26aPE6exOCrxTSwZ/hwbuuJ/NwIPzbiBJ3DQsN35GuPxeqPGXE/Qs7hnu1LBCmxyKYrNLcn4llhBb4y3Ra9NS5gpYK53Q9Dp1tiy6CcelIY8zHMXfKlHV5ebqWqMKdWU9qw3vk37eYzMhM/h6d0czHynPcBIe9W2MqY+b1D6GkyJgw1QlT3HIyfWdpHwTt/EmEPfxX/4basQk6FP5zb4GIQy3kasppzczH3mdcjZ87ieiWdcwb7DnC+9Skz6hW60O3F/CC3YNzFMOKfRul4OOS6clTVXsr46Lf69jKyP6wb+jL3LuLxlfEu5Ub8gn4vuwJ7lBYk91x+j6PeK79rVcQXByR74RRvSH33vQ2IQL5WwnN+Xguc5vgh1aWZZP698yTHX56P0vGzQmrhQgtftQ8fruK9xDU0pL/Dl3H/WFf5TPGP6MoRn9hMrEbNj6Ctvp6NN+yubPKiPrcswsTC8LwGWr7afs33N2Cn/Nd4ffd97BPL8Gnyan/P53GX7sli0O3E+9C6qy5Lmq/el3Ki/WvgZo/s5tzw+YzkQTO01gO0r7EfRHG58BTtfROVeyXBzWe67vlGxtDzqn2j6wv3rrdpqqXz4mWGXq+J5PwuuMl3tnMec179gl8NV/uPOYbv0d8t5BdZSlG8O2/wvqniH1Bu22RvpXKnP2KKvEMvZz1lRu+Jb+oKZ8+VjI26BsRG8LMFTIPZ3fMPZgmErZdpBEjyneka8B73x3h+k/WTXsh3SoUwjfA2bqQfuvs58aQfpn/oHv63yw4GG/tBt89lq12nxuaEn8umbv1dsVetKRmdor0F0RFdANF4j8iJPRpM5DlIPtB/Dju8qiWsQ2+eUhf8UkY+PK75bFTNGmX9P0qbqTnGvcTjaYys2M58tKauwHXHMjYafjbjOradjg565WPFx9oma2ny+pTYQ1ZcweC6Wz65f4TynLfTnaNqJDEFH1mmgFzbbfGKcOuzYOhbIPB5T5pa95yUEg6eTMoZgZnvFMXpOMYtlveRHQZm7S2OJ7Xybs6NjlvukY/eZwRwJn7al2Mu1dSDXNB2tPet08xvOyVPZZTu2g9BcntsJ/Roi8Rpc07Hssy3bS9L1elgH9pyjuSz3XW8q2v76fypU8M+Odnq4L+YbVECr7+lZohTrU2LblS0Ow5+UC/JRtdg6t3Zt62mj3tuWVQDH3tabt9iz0QOWwjm3HvkGnm/2uUZ28N09tPQteVNvXCNDj74eL4gG2VN2GF9BaIlBvqVPfE+f+DYemh2u1J4wYfOpJUVu2U7d6AxSP0Xo9pPeuT37kfop/2g3ru/BaC/LaAsy1kFPO0jbtpzKAvZMic5HxvxAXijliu/tq1IUXfbMk2MQ3pRDjW3ZeyBX11V1U1WqlWt8I7OTOchazlUqQIA++iWq7hCbvajTbsQ5mMhRmDaqlDLPEWkO2FYtRfE5/Y37t9hSr9wL4/OQsUNlzhJLzkXY+vw9kkNb8VwiLLROn/my1mrNeIqMDXum68w2Idey5vA794TB4sIzEfa6JGX0Zw0ln2PaRgaPlOSv4IXEfY5nKNZ6ZBqEe/Jh0Re9lTzIQ3Je0B2fwP/L3ruot3Gj3ZprATzIdtKH2TPP3P/1zczu/J3ElkSyMO9CFagSTUqyE6eTdMq1CsB3xgfUEaFS61Yn8gRJdsaOeIVf5nEWYHesZx5Z50n+57Fo6msq9C1xRNdGntxNILTHrDGiv9lulPO/ImsnIvV2I+7Zn7Xd7VQ3xICukDmhl9zlvhifB9YOSy1SlbyxXKzzxj3twLridJiUv5jM+rD2rHU+fHpQ8X4rPx61VVHZbZSOF1YEk6zHj5/06aefcLxRHCZwM+CHn3/S/sN7pV5I1rZs1bDTEu1x0kRwE8noAdCJA4uv4UXvSKcPWYhFJjbvf/5ZSV5jMCq2cKQti1Hb7a7Ts6C8Y9H4Hhvp1CMLrLFlFj6z0FqIJ75O0BPLiY7ac+ezEH2Pr9PHj9pgu9aqj8R+4kH/HtonFpYbCY1eeHReJwbe2BRoJPKwte430kdW1Mt3LHar6QGbGYS5nywC0+/YPD3eqzBZCok+cYIe6NPEiT8xcY7UE5Zllc1OJ9qY4mF+Uh5sXAoxbru+2E7oHYll4iUgPFUGFwXbSv/FydDpsUMuG/0I/YSvh0xm5I7QcxEv5M/0XY4NjGcn5ob9nNQTdjfE5VI5T5pscW2hxKdB7GYC2fjGTyFWO0IgdSC25MPUG/YEqzKxa1l8xh/x5FfFhbGgE0rME/3IRI4PTChlKfhBPm3hpzGHkt/e5pB29AIRDyRFTmy2IfEAjP4ELxCx9IskFw7bso1kukqkyDVQyU9l3qUkiC4z+mm7tyM32/NZf6ksRcM32cReCEuhzNHYKtgR/bVn/ch0lLkd2/ERGS00HBNO6+iyrx2w3/WHHLnTGpkDa0RuzU97gZFzKQoWUi/SDnrjLQdbji3wFvG/ZF7JQIM/QPWPtnM/+qOF/Fe8lxn4A8+/y658cXv0PeUXK68VvG78serpe/DHivqvaP/KwB8+A3lGHPi6zvyBrzujw7n2BKP9bcsvsv4nyO4X9febCTO+tmV/HUZcjfcb8+4RpB6kHgyZa2XeGUPPO3TKgUI8QS2lkyIXm0Hqa3SBNx6iFxtB3gWjFloQf2uEFgyZ6ASh5RUw9CBt26n+KnCxyspeLfXcjq/BSyyBbmzJfe8joaVs42V5kU879IGQo9MYyyD1IPSB0Ce+lwSpB4N3rVzz835uE8wiGNv2U7vQz/Q19EXkXDRib0tcbamHWUqRXVLtCC+VlOmXPdtvXTfv+Pl2EDQZvYLPgaE3SnvWlSzbmrfWi3wrmW1OvX3rYHyEZ1u2U/0M9kwf9lIOIXvmjfat0raiN2OO0Xb36SWG27pFRsa2CvmsNV+q+HbDN6bYU//aaggLNG+NcchcrOQwaOQ4dgrt4oLQHBOVZ3tkMjYN/YZObASZ27YVfT4r8Zny2OsNufAbsgNaNpuYlvqtIrqfQUWDdkvvFj16hKSWiwC5GTEl/uCWXuhdNp1LY0HsLdVerNu2ZRe1OOxchgG/VhU9oGG9tLlYAy/JhZe8x1fq3x4+u0jfOuhXcjriTRmh0ILUr2O2NWSK5/Y12SGz5mXMBkK/pZ94gtgIUg+ikzJ6Qdq/JpKbLx6XXAIGbgXzGv+KXvo9cpV6cCk2MY75/lRk5ug8FslPILZL/dhYI3JroHJzH7ZGGTs3hRdG4zqyVJ8V3Qaxx4bN2fXCPHqmeKPR7a3O2yE2zrP4yHVzzJl2IRv6xLXiki7GLfnt9krphW25+FxPJfZTBr1PCz/tiXv4sNvS5xs5iWzsBqlfQ0P3JQydxNMu+jh467LYWkNsaVP0fdiw5/6GaFv9H+WGdQbbIXekFv2eM/Ip0Fgn8an1xbouVJBa0GrRCf2jJmlblb/eGkSOy71wNEOSjZ50LnWx2T7zErc9t1MPLsSVPPfxYB2lAdtc48Vi6gROypyKXpB6FlMHGv06sCaYtl10Ql8y9w5RP6llnAPGIPpYVjbT77RTz3NN5hzCrE8tesiHN2HvRN4m0PBlW5V7vUlKfB07rSibbRV41fN5FPn4sEPnfoZs1gsTa+wFJ+bkhvUhoyNZWcwO8iyRNTfb+CsqZY48sTT6M6GHOLmZZBt+6WX8xceOhd3UtWyl4H/pU9bFQrbNmuMDNsgThIk5TaHkIn3Lmmh+ZBrd+fwjBs7DyAQ9FvJi7FZXEicdWfOtLirkhwPS7Kz7yix8Tg+PMoHsylbvvvu+B6xi5U8jZ1Fzy+px5l+jc3He7h+0udvLrFB7t9P+7h3BncQKrlBOTPDvlD/DjBvFpwhmAnd//5v233/fBzTBPLAo+3CfP5F8rwOr2klO5AMT0x0Lv48/f2IB9VFZKC60+4Kn5s22xD59vNd2f6f3f/+7VOekZ7C++/s/uq/9u3fKn5f+8I9/IG8pSmI+E2DBDxoqk2QWc9/Xnd55o/pw0vYgbVvR5NYXhpMzsSVOir4n0apWKZaBNMmW1NQXx5nxLPayCMwCbPSKixqTDgnNglJlsm3IZQUTC9ZiMsFUtuhMDGjiTF3oYjos+rxX+hZf8T/oaYtD2kEXXipFhgPFklm0je2G/SkLyZxYtlW5cBViKcTVQbuxSJ0FXcEv6IWvQl+w85iFfhanG5ZtK2MXlM1GE3rpb2Kv6NW6Qc06b57r4WfhPHnIyZf6WYZKKbNcWeRjP7KVGBMTIhQG9JC+hj+Rq8AOnX4zByPXTxJ48Zn2gD3LpR39UqsqfbCf6Jc6kQ3sRaZUYph9RdZ22Gc0cjyxcF849+znvAjZ7vqpn5G4gzPhjZVcPNZ4o9pzMZLJuGY+3cZzjT9fy3QpoPgN93gc+A3d/mquRuwpfzWjv7mht8z/yPzmgf0qDhP5Ja4ZzhgG13hr2ltsreVH/VJvtAf/eTm4L5WzxksSa94s/fyY/g485/yS1vD6VhtD/rXylr1berfk/6J/uwx87Vhc03spykv5l2Tfwru091L7Lfb+W2VeyttbeV+Su3H1SrnWu+Zrzf/y+rD45ZrXNIa1rymv2fs2tGR1YHhovLvluT8ILWWQ+l/4mgzwVsk7TFsh7yF5r2u8Ew0My3ZR3hGD1IPUgyFzrWzYP/LuXUt9xs7HoHycyX99n/oz5o1GfMXeDfZn5C3vmPH9JTqzkXn2MeWU7yuhpb9B6r8Emccn8jHiSmzpf5D6l9i28z4sJY95t7cT95MF28r3jXwbmPlFb93s57Zu6bU+V/JtZradHAWRb4x9Snu2NfGta/Q79PCD1C/RsJs8BdFLe9gdsvZsd7RvlclBcI1vW7YV++Hbcz9Sfw2N/gVrOdvnZngzcr09k59VGv18Rlg1Wrd/WzexBiuVm9XYSi6PxwPzBTAH6TTyifdzRD7I/M/cDBBGZVLGYyK2XC9CW2PEY1v2nNeJPgZPcqZq1bLhM94Rm3Mf7Tn3KRNrfGa+TPiKxBq62KbFR0pptj+XUmiX0I0tfT7y3W5TtkjwHQ676vbUr3/hx5Ze2vwS83NermvPqcZXchFDA/psSxwnvnsdqTPNMwAAEABJREFU+EYYpP2Z0EKIjzUW8hcVjVwEz5XWo5J6uCPmlGn/ekgfXrKWHLRcuFdC0QlWJLk8xZbrZ3CpN+RDD0b7W5S2ZftNpiN1iSgmxuBcZ7xSv0Rkgkv6aBfiCEb7sozv8FMOrGXCC9a0dT2+gzXtVv2anegGt3TsnDu3uDN9bXfUM3eCWeLtx+gEa41hM9ewIOsstXwel50MrjUv6nxPX1NcLLvIYNDX9dDWuZm45zaun6EPpG3sjHbKxjkTepB20Jg/43kw7ZcQ2Vyzy/Kd/pZs8hSEnzJ/hjtXjcBO33LPmML+DLUWFeKOr8QVgYJOYBoBNxOlbOSt0e8JNPrR6B8i6kwEXCyzxlF2W3nDdZ61qBPgqZiv8okGpB1A0ZUNic5JGfaR9YfK2kZspz0Q/6UwZsWDRJl+SpEN3wS23Wy1Yf1Cy2YXTcQdfrGVOdT5wyFyW55xN+jVupELVgIXOGLtj/s894aJ+xkc2e70LfJZeO0t7Ic454feJ1fB0rPZlYkjUoY6w/goi71Sapgq6SM0GxlsHFmjSsx29yTzryJrF4ap6UhcuW9FOX1MqUW2FmQgTIzjkUXvPWuU+d/YQkKkAKuS6xM2bGtssRObwaD1EhGbuGiUOtsmCGFJ+XHsfr/XlrlQyGNxhZ4+IY//5GZiDbOWquTOtpQdVGwVn9IZJi3BPHy612a/05GJc2IRuHECHh/uGYzHvmi63e6UpEwk5+HnnxXjzsrsbqvTw0EnFm4FzzaTYacJexNBxOaJh7dg/7fvVetGDywQ7v7+vVTMavSDDrSP6GdwhX5+Km9ZWYVnaHVXd2okMwu+fjhK+40yOcQkeMci8pYk5xe/lQkiRv7+00eWXekX/jOYriSGCdoyqaCZGGLv8PNHPdKXjz/9pB5rrZoOJ/prlbJRbIk+um6lUnVgUTTxF+rvt3faQN9s98gh740MHa/YOKgywevdTtk2LJ66FExsJOiu1EtVATaDyqTLBHCEg6Ut+lL32CdPgmn6EPaJPB/Jx4FF5MQd2oaLQhZkM7EafGO7ko/QInukXyceuvq4wXOlP7RPnPzRFz5JuLa7Lf0gJognHrZtyzZ9bMovpLM4fML+iTmTmBFDlUCj3+N0whZpE9SZFyHQkntsmVzAkBi/LJg7OWC+5YIQpSIrPmK/ESPelVxFx07uoGBHA9he73Dl/COAgoxh1uhRL8DwEktg07oA4n23LYPeGAfaPf60qfcY6bt9ww79IgxCzzFKkm1J5AmSExfjIRI2bCUvjdygpGyFfCUPqT9DZJ4RlsYlPe1gYcd+x2hfKRs3oEvy6HdrJ1gEr2uA1fe5jxIlfdQa+srNsQXId8/NaN8qv9KNErNe30YYTyVXKxptwWyBeOfKf98xcw5kLp+R3FzQ/nCJMfP+JfzhOvQFAdP1L5D+DUUT2MDi9jxGS7sXOR9fAddiBV3+aw6x/5reiDXlSvYzv9dsRecFvMCaPV0KzNR+7P7jE6QedMbqAOtNl8hLN29tr1x9Vn2rjch9pjwTnqZFnjQ+h8a9ahb/xscEusZb3d3SyeBcszHkr/G+hpZ73cRt+AVcXOfP94CF/jVef0864z7/1aXIIW8q7QvAy8nXTc+cx5kC6wSmHXRaKgOdcP0wRFJel1C/Nrw2DaP/VijbSji2A/KnF/DV45JnlDcgUZ0xwguB+pjraQ7YPPMz99NObCl/C8TXGsNnYsx7wJq3rg+5y3JcP6N7DcPGpd5oD/25dKb0M3Q5M7LLGPQ2h2F34t0kHydP05FX1ryLiDAmkMSjyARMmkuu49RR/WyfsB1iw1bKIPUg9cB2t5l3xmCmcb8o+MCVu33JlIFe2JLrs+3ogk7jg0HK5KJPZWyceGe0Zx8lJbT1Hlow9HgjVlElCRjLOza2zfn+BJ3zG701jOy6nbqWLfbPIE+W8cMRnco7a/Lby1ChiS36hXYQ2wHkZ3sj97UiQd8m3u/DbNgfSDvo7QxkGp/B3HvaGSI228pmxqPUmmpH7PQKB9uyA/WcaMlXyoEeM35TFiFL3xj13qvIhB40+iE242+GaUmlII2PNNqqXw1527KNmXneRsZ2io52Id/Q6QwOqdvu+jTp+3SGbVW+awV2/PMNB1tabY12MEiRS70tPtbtQWvoRGYg7SDtzI3kofTMzEc6FlaPK5WG7dgN0o78JboO43AuI7iCbSWnpdB3xiI2lc0cVmiJlXFTgN/+zSR1cOkz0aLd93Ns+AlhtFvOQ/zNuj7Pl/S7uvZe44bSnHtt4c9zUsXiFJQpSy29FGKxT6vLxs5sW7SRJ87QgpwXjgFobuHPCG8gdJG3lEa2ElN4oWnRK7kuwAs/SIoC1BBpHY1O2JZNDNRzbQyE35cQX0+QnurYxb9ubAU/YdmmCNTjoPHFe48TrfQhoHpzDz94Epg7GBtB7yvMidiTH5G3DmjZ1/1LPTRpjl9Xt9i/yujE+BzxtAxKp35+GPkKJ34zp1K3Gd1S5fI8hsgEkQniJ2UQ2YHIfAmiH8RbB91zADHtYjPtU9NnW6jdF/OrLehC5LqXOaA/Yu0y8KIT1ihH/bId+ktInCLWIRP7vY6PlMlJyiD1IPVgXU87voPU14jcwJqevKzb0Q20zK8+9Eu9qCj0ZzTyEhvJTRBbKYPU34rIB2d58pG82IwOEz71xJVyYDpyjyFHa3rqlWtNEXoYS5tCLkUC3m7SBXW26c6i3+hUoGVLPUhz4lqbeom+UQoR2NikvLY37Ibelvk0yom+jH6GFpnX0IhtyMTu6H/Khv3wekl8qQcZMhGqzQFC+FvWd0hrv54Vzk2hm2t5t4lwYhMCsWsMDOSTeuoJ48gzUYAqVq/scYdPV+7xno3lr/ZyE9EaLpZtjc323DZjAga9lgJdwKqmjsnE3OPUvCV+RQe4cICc/hbqaduFZ/GmQp8jG+T5MPT0I7JCraWDxDzxzptYez6wlT33yYawXVR5lpG4HyUI4iEqjW1i7QlTIslIKGYU/kyTGuuaEzJTfCkbBjoTHjkQgILlHKHhM1K2VRk/sc0klBijgvXRn5RZp/LS7w3rbnleF6KoUVBhXh5Z8yylxLiOWXdkTAs66W+QfmY9LvVaa/+Vb/Tzw9TNfq9SaposF2477KLd/o6YlSnVS1erbopsq29zd1QoPUkPP3/SxNps90UuRpy2u06ppWqzY8EP7HcssmL2uGNS3W11+n4vv98p/5/fiYVGfXqUWUT0u722f/sgcWHYiCCxUXiWnUi66lb5efH9/QMLtBNOeljzgaDy/9U9/2KXtjhRDTe/Dt68e6ckf0tC71hU3bDgXLFZJqtMRYd//ahske+r5BXfJODnH34IWdM8YmK8FP38P4Tza+KskM+BWI8sbG+xH4XYmWHll8X13Z1ciwqLrI+PB4l4trs7Fn0flcXp4/2jtrs97QcdWQg+fHpgkfIkM2EsS7aM7brfaVu3iq3GIm0WMk/LBDCDOBHD1BddkacdGsrKRMiC7gHbydHE4msjP42JIxZyD4lJkm1t9nttd/jBX8F/KUWZFY2Jl18ni9ya/GQcyt07dIpqqZjZqdIH4Tcyu9ioW53ERv4ak/bEGCeWukU2wD7cvmcixU/GqdbaaRjHNzsn3COL/qHvsJuTpNaNSp3lWvoS4GdCttSZ7liBpsROnmK/0K8Nk32D75xIp8gXJG2Vpex+tWzox/7I9RE7U/IHvUtgG1XFh2XFh03OOvP5IX3v/XxO7jrRU/oQhD/spw6iNzDsnDIHiCV5QWTZjRkGScQS9FiW+iLxrICf+X3iJE45EJmJ+dFA6vGd8gz63WMehLSD0f4FZSOWa+qht+7D6mW6mT5+hmvavwfaGIeU0u2Iwr+Gtcaav6b/d9VHFta9HrSUa/pf9d9vBjJWAyPK0R7loL9WDvnL8jW9wb/Ue97ORScY0qN8LqXPrknX+PrCbW3jddW1tIlnYNY0xQDVL9iH1rp8XX0tPde9xPS67nMJ0/wlQP2z/WvsXRp5q41LvT9Ge92730fE64jW9V8a3drWqP9Sm39e/ZGhlM97Gco1PJeaW2u5mfJlx7X+l9afe8q1PXhO/U+1Rl/W/s+0PAuDPAs33hc6aK9l/1P1EWPKt8YQ2bfglr3nul7uLilF/Ql6YWu8e9RStOH9csN7ZP5D8dQL70larIz6KG2rLNCypT2Py7RQngpjKwgl9lOu4eJuL7Hoxlbw1xjzS7YhdPCxwoHMP3Vo2eyC/SLTfh3mI5hVVJX+dpuxO4AVSxx5jeVdesp/wM07cqM+6CnFvEwZ6GLzEk+3Dy82op9vG206KTovAZVnu7FnR+P2eTxy1xjvKDdyOfHufST+lDQhW3bVqEfmxPt2/wZAXG3RRVA276SzIImQLHVEedRTpp2xSz1IffQ77TVi/wlNtkFZYF3b3PvOd7ZVbNfkLmnxc0lbt9Pv6aLP13TakoN21f9TjmJrbf9ZHd307hqSv8gmnpQD12Rv0YbOurTM/J6hK5uhDTACqqWc5UPPOCa2iXk/MUcauUKl73YkpHxLs40nKTbU+2naZs4wvkibVnFVcenn3dzOUbKtUjO2yLrwUXxS/lrAMf6wpWUzZRD7yngAK//Uj70GLd/pwrfYog9SD3Sum1hq1yvFfOfbdtTC9zcTI5jtqMt4OaYltnxPMjJB6pDOu6m9Duvpn6jP0CubyaHxK1nfckufgpd9JIYgUikvEfol1jKXvC9vtwsVM5bBBbk3Qy/MtfQr18N8E7+8T4UXdIVf6bDu8ajnvhGMdsq1u7QHrtEb83zE2ZjTo76WTT30IPVrSE6CS97wnXLNS3sg9OgGqV9DfAfXeNdoGZ/gGk99zg/vc5nryZrO7Thp7deQLN4kN2JbxxBaALnvqYc/0Ik3DvGaa0jjnjrXW48qtLQTT8pL5BozZAZvuIj/PBNkXSLf46/dhyMTDJ2UjTkwkPtGKTVkNeZDr3BoyFB0Wlvoowx94nqedq2VZ8NZP/SXYFu2PxMJpeEvZZipNyozcsztoBHLXE++uww6GfPoHbJuBruWolq4J5DnLc+s4SGm3oU8euY5Te73ktA3XLe3rMvkmt34tt9Ya2MSII8xYgg9sK2skRRsUw3pjIhdYsQ3yvBt/ILUhfNUE39NpbetPgm7gGQ/PR+IzYZP/A0okJXrUdbZ7KKJSXxkvSt/ArqPC+traKD5fE9M8RtqqdyzipWyYN+2bNrATp+3ii2LjZz2sjVtWSfbbXeUO8Z/C3PebeyhJ1k+19XjPPIsUEtRtsSQcscaWWLO+KChYGIcMpfTr+Qpsv2a2+/rjX6ypI2t8GopKmjFVvofWRcr8k/jZT0+PmjHWlno2+1O+bVw1izzY9b7+086snY0sQZay0aNPMaWmAJJc9lW9TkXJx1EGb/4MTJBZA0v/ilkWwXYoUrlp3/9wKRT/3XthkXW8tOj3j001fujNh8Pmv73T2oPRx0ZkAovfooAABAASURBVMcsKe+2mkh4gjTOzGBOvEjkxpPB0oQetLu7PdaNf+uRxeDKYl4WNW2z2LpX/kyxmRT5U82Z2EJ+Ytn64fiIiZM22Dh8+qhcCKYklRM7HWosMPrdTvXxJAKRGPQP//yntN/jq+nTjz8qcdFTZbU8fpLcR5IpRnO33XSd06dPqE/avH+v7YcPsqSJOBuDLAaEph5/+J8U2v79b9p8932PpRHH9sN7lVpVidGVPjJIETxmYZfF20a8Rwb28PGTkqfKIma9u4tI95nFzSl+utdOVmGxudSqvhCO//13H2QXGVoWhNv9vSr1XFin9JS+iDGJdsNfL5kgtrSJXiqUG3wfiSODLmgTYzdFnrypIMwYqttrStvkMbYKsqfDAywmduRDRC5FbPQL+/ISFruNeIytE7K2IVmlWNna4jN6Db+l1s5P3Jk70YuMTS7hwxSJAieKRnOxEx4GT8ndUocJBVHatmlaxUXJVcoC7QRPbDlZjsTX6EdisQ113kutcim9kfwkzt5YHUKL3kBiDs1295t6EH7UCvMjSCy1VPoyKf5VLBSUeOy5rsQIbMNa8qBloz9i3qXVGOOJ/sdPQTa24i+2wu9gzNOOXC/R6fRxKJ5ro5xbV4+Nsesgtvjs9dBoR6Ex7ikvMUHveYwsGP0TuX+OS82LdvwE6WuQepB6kPpLuDD3erMhsgbN/8TeQ1jGaeW/k2mnpPhj7r/74Fd5b2K6rtp/zIz/YaL+pVMj+h0MWR6SUv81O9+4fg0wMTB96SHtNRD5I+6jC3/E2P+K+T+fga+eP0NxXf7nu/OniuAXpPbNqkPwT5W4N3YmfUfU5iaUkudsL8gzuT3T2+VzObK/2p4YuAE2no0D2/29wp7L0IJfzd83MjQRf5BYA3t+N7qsx31oKa9h2Bi8tL00opexaLyz2EUGqS9sXl0ar18n2fHN2/dKLjLRtc2r2LCoZ1veg/J9xJkDLs948bOG4Xeo9O8yRueZwlsajPtLYrFfKt9BLoTSjynvmfTlgvVZMzbs5/3t/WBON/CZwlcQWsY+747o5h2XQqMshfzg336KIbzoRM62nmSKsjXGLeVEH4PUGz5S2rOdy/bMK7JLqh3P6+4xRS9IDM/5RUZ3oBHDGoN+q+wOV4fIpdnOcZc0O9Kn0CMTNHyF0ZBtSz30GZaXuCT3Od7Ock22lc2ey9TfCne7s805H5btrt6IY41OfOXQiCt2gtTX4u3Cnhff9uwv7cg3bASpB09zY5YLLRgyKe2ZN2yEn7pdydfEuJ9C6oh8Ko14bMvE0TgPCvVBK3wDCn2mtYh3O73y7ODeimyvcGjEb885Tb3hJ4hMkHowMbdP+a66oKEX4AgrknPeANnsVmK5CsED+qrNaAUUL+zxG7bJVcqvQWwEuZ6vEVowbKYejPYoo5N6eKWQXxq55BTyE0iCcmt/vY+3NAc9PuzZTmV+lEIMy5gltsYcCgx9jdCC2Cno1yvX8/C+NRJTfCTWIDEFoQWprxH5xDsQmV+CYTu+g8v2NdtZRxi4xh+02Ep92E19xJ1+BKHdQvjBLf6X0CtzI7g8VxJPP78vjE1cB4LGdSLxX7D7p4uegzLPtzyjRIapJHNLsS3bkObrFJXP9vl6PKlljuLnScAs6UDnW7vtxY7UmNdDJvXAOEs56KO0Exc20Am/YT+w3Z/FGvTINuixYc9+SimyU08ZpO6IXkXDTmC76/W+0J9CO89seV6H0WO3Z5kYyvOTi1PtvNhIPmYCR9JWkB/xhA8VU+jgM7JnLO3wO2i3XL9ZT6qUQaE0i8D5oWWdLHdBKUtypRUV5kdi4oKuSbe3uX/klYtcr+NrSKfd+0vsZxr5pYPsrcMenqXMq76egXD60rBZa+ljv2MNC3LfI1cYl802i5iT+o8rO0dq5LrhI7nKHByu0w743KZGjOFV1mhGPW27YKB1fxkrLbFlobnfA1knOYEGfcLPnJh4oC/pBuq1FmWNLGt0J9azsuAaucaia5FlB+nTibo0cV5FbmKdM+uKyVehb0GPjRyMcqJuW6ITqUcmCL+Uqso1e7vd9f7ZzGtsT5wzifnEWH/34Xt8QqcPLD5qI2yx1ngCrVj5s98nbIt1pgarkceWfp6klA+sZybWbdmooms70jK+MybJWXm/v1MW/WLs8fFe2hT5bid//17t7x9U/vZeZqV5Y6uQO1LHpJtUWRRmHuoTC6udXiQVHLQTSTpykh602VWIkxLc8eGeNVoWaRlMLwMngs0EbkhlgfMTi6f3YJPJQ1LFgCeW8v5ObWPt/vadVC0s9lhETFkcnVhsbbHPIus7FoNNHCVGsRuZFDtW9B85oSTzT6osdMZX/AZJSKC+4QtbOxZl03xkIbixGL3PL2n3O52IMflSLRLJjMG63WrDBM8AJkeKf0tb6IUFOTG5MnCHx4OOTIyJvidfsd/IycP/sNhMecT2I4u90W/INfR25MPYjo/D6Sjj98hEmX0x2OgVk5dMAAxmciQmZoF6jEYGdH8pufI3xqlh4/HTzzAnoS7hj7NJFV8i/5hVwyYm+3+5MDHxNvSnLtiSw5w80+FRiTdGNjVjLky1jugaWokO/Ug7tiMbJDeZpOmrbUjuIjnEvzBcSoVeADxkRkw4UEeEV7AtE3+Akoqllnwjs2H88ufFT+lXGNCyJ5eJI3Wjm7LNAaT6DLZV0ydgGxdWtuhVxjpIu3HiTly4J/IaW7aRhUMpS7P7Rmwnzu+jjoxtS1yIPNsXWi2lz7ENJ7xttSU+2+qbyRH+2+HQm2XQe+viUNBB/oK6NDN5X8MieqVwqaqbrTK2pdZF4pq9hfW7KL40vmvyg/Zah4bcZbnWY3wySTqYv7AiTaFOGmz9sbaEPSJOfwYG7T9fJsKBRDPqKdP+42Pk/Fb51h4mI8Fb5V+SG7G8JPMS75fq37Y9c7hKcydavHD/1MDM5rjwkLo4W+Fd35O74Dr3l1JHxM/Lt8YW74ktSP23xLVMXqPdiuma7DXaLf3X6desXaO9bunPLJG5E7ytj6v8jXMr5VXlWfb5zJ5bT/M7MleV/wuI6fstPHU/YxM8UW7XhrUuEaWBTrh+eIPIdcU/MHX0OeV/thuJYOA/G8mv7d22bD8zWy7az5hLY+J96cj79IkPLSFlTtvP7YS+RuPdK7btp/etNT/1Fru8c8V2Qz60Nez4aMRczuRGrQNWSprPdshcyvjSwTtk3l1v4ZkSDZeiJ3QrUDFFXC5PbVO1OXTu2w7pW7CWtk2/Zqzpl/WJnAeX+pdyl23bnWTP5Yb3ylo3KulnpyV7jRi62LmcW/MxPhtjNDBThaw7dGOzS+c0chekkTKY603HI9+5iKkt9hPf6GdDL3KjnfrXIPrRi70gdTuxz/GNOENf+0/7l8D2TfX4bPQ5sbWln9eE7fm8ycfSU/++0a6JvUgrpaoy5oF9O6ZhJLFFZ7QvS9uyZ1zy0vYy7imD0J4w92fie5IdG4XvMFPHkLGh0/ByvjXyRFMFepD6wDX7kqUO9c22bPf6tUNb5d8uckeVXRGf9XLtI0rlG1O+faUe5CMwQlf3aAaXzIzgbZAfzRCl/oNb7/OS+xFGaKOeMuOR+0HPC99DZ/H02orsQGSfY5bRr9zH3ENOxDGtxlRv2DI9bMv2M+n0b2AwGnN3YNB+qzLRrUGSn7ueB6DTplU98XYih/SH4qv2te/U4z+2ryEOppaZntp/Djm/+/zkHpr6iGSiHfqGb76Va+TIizn/N1wvg9Ajn1wGqQfpe6aKbdmGxPsTc+50OvAt+sBXDFaRbr5/Ic5uR4/Ksie2IM2Z427bnsvQX4Ltzrbd9XrjjQfT54HGvGn05S2qrcum70/jbBSDWoryrf3EusdIRXKcvJ+4lx05T8UWG6lvGYeSOKBFnyT2az7N8247ZNl+hgjYTiHzL0JcyVlHm5Q5yg1GoSWOdI2waTckI72gWKVWmbhtaEBja+qfrBJrt9M1Y+J537XabPfWxDNoKvbSZj2j/0ULnn1s+tODmW3l+pVnovjJPfIU3fgmttgIGh0Yc7GhW2oNuePYn6NPdLl1YLXH3ZnjgM8JG3RBWY/KGlvWyFLaBanEFE2qos0CZOOad3h8JJ9HTRPrI5DLtqqvla1i2/Asd2S8sxbUe0vsUq8JtzNYXKysk253xA0rzxrGb/oiNtvaMBd2uz3rf7u+dnZiroSf8pE4kqOgpR/oZG/kQsLgBUqPr6lxvtMBetTkbdFUpc1+wz39oBOD2iQ06XtyzrQR9t5t9nrsfwKafDBuIrbOKtYJfjmRcLHoGNXK4ph2WwweRdQSi5V5QMiCWcOojRLyqe/yq1mM7KKDobrbEMIkQxOr4xMXElE/ZHHwb3eavtv3hduJIAqLgQmupUP0ty+msuL+/v07/e1vf1N+/hwflYnx6eMnTacM2qQT8maAMiHLdqMsMNVa5KBUyo0mFoIPH1nIdun8n378t7bYFbaEL7MImUl5+PRJH/BlFnrFBovj2JNK6eHjR6lgBxzo94G+3KN3YNAODOjJ4mJJrlBLHk8s9pEK8iBlkdQmX8hN4Migb/G1yeId8YoJ6e1WtnFRtNvvNbZM5ORnIlfzpJBabJAHE0sfuO1GsjDTuj9hZ8J5o2R+6kiMMLWtG5X4LEXZEmNOssPxkeF9QM1imHp6SDQGc+GP4Ql6UU4c231Ci60R04H5kv6kPBHXxNzIWDTqBT+NvjXGSsg2IOIasLG92Ok85KNTkgtOmt7fyECPTtqFAFv6g15225huyonUYhtiCY16Qy55gCQ61wFZ8WqjBz/zhaR3nkuBZ9lWbCSZtnFNXlGciL9Ris2e5ajO/BUvNIhKnzrQcXmS73wOG/opeCIO4awtZUG2AtsikB4P4kpfgtQ7SlVimsh55nHGs2Z8o0f+Jz5wNARL2quS6hfusUIO5rNWLupovd1k/qlxdJVSX6OJrnFIP6m6oEwJkSN0XQLyrd2WgtgKUg9SD1J/CfqS7TKu0b5lY/DX5S3ZS/paJ/UVn7yuWk9VUhFWpNd4EvgD1eiL1vg9hD6S+5ZYuiwduFW+xcZfMp9l4JfO62v6g/aZsxAG87IM7xJuyv9npUPU4Y/j7WtbDCP4q+/MvWcn0LqNs97ENzH3J+h1CXveuxBVyst5DPU/uhPSze6F91pwkQGX3Rrt19TP/JsVcsscuD3uNxX/nIzLdHxNL8ccTV5zb4/N1M9YGR2yt8qV6H9l9TIv5xz2pM4pGSfDtXKWeH4c5xPUWBmg+flp0Il//kNjnr6I/i7EXWIpXaw1frUM9cEw47AAw5kChYtoIPwHjTLx2pZtpF7eI/sSXtb+dlzz3kHq06VnyPeKGSfoSYpkWwWIrfIdoJa8s2imQT+Ph0unRdbUG+9mDSe25eKzPcyQZ/XbavJZS1Etpev200xsuE7+wy+24Hb5M9+YCPRUUu179OIvvluPgaWaK2UX5hDZgfhbA7blkZ0DAAAQAElEQVRiI++MqQ9ExiaAQaCMjTreT2k/25Ft5GJNS47Stp/bCS2IvUCw4z/jEhuNvoQfmLzZJdXPUMpG7jwMyPSD8wjd6M/gWwUJtcObtOE9eBjp/ngfNvpHvsuk3Yh/yncJhFKn6DZTXkPrvuJzIOMw6gwwSrb7N6DWbbdeL8yvtANEFN9Bw17iWSO0NSIfrGnRDS1lkHpspBxIO0g7/kc97VuIj5nXZCfHOufDntsz//oxsTT6PWNCdzoLmrzPccxjU4pl+8wflUZOAiO/RmjBpdxoj3Ktk3p01hhy18rIz5jjavTlmtwlLTqlzHO29fifz4nIN74N5TzOt7/Gt03luruAKRuRDjv5aUud723d3lMu46szOUzMXduyZ51GvLY1xgGRz3bbnTa1U/8YXfnGZkNjP/I9Md/v7NigD0t8LSW2G+jK1w7oC6wfHZwxXnBN5Rqt4HuNazIv0fJtLFjbSD06E/k61+lL5Br5TRn+gM3VmXO2gsiXYhlEPxg6pAUVL6D4BntiGSiOLymxNJyvEVqgZQsvekNnIX9WpO9rfCYwCLhe2x/ka2Xk4je45Ie3RuJcY8Qy9MJLP5Lz0MJfl5c+hu3Qg8t2dF9C7L+El3Rf46UvQewP2dSD0X5LmXzYDAjCqVNwoZaqa0euJ/EzY752xEeQNZPksnE94kLRn0EKtnqeKLlod3O25aKObjxGla1xGKC67I35aKODkstchtU4z0otqnWTpuwiLwgvmNvRyXXnJNsa9roSB6MT2VzbUi+1qtQZaSNyc49OdBvn+i2hRpyRO/PpYmIoxBIkd12G7+w+C0mh25Zt1VKUzXavR1/kLXqpd+BHbLY5SvEZvu1uw3an23N5tl/cF/Um+pBFSsITprt+bOjIvfYk1sQy3p3b+bZldGM0fkZZoZlYzLiJstj9WSV82yk6bMNu3e6R56cQJ+RTrlFctdvdqXLNPHF/i0iimHKf4TkMM8R6lEnRxHW4IZB1JxfmBvegE+sUYrONjdJzsYFesOdibZAjEKXPWrZG7LZValXWwBLXcbEjGX+JwKrwxVbKRsZOox9B5YZsDJo1DFNOxHVqR+Wk6PFwM2s5TySsIUGKW/eZ+IryfLnfb2XsPD7eU0qYx4fwfex+4zvjk/6KbcJH2rXM6zalFKjRoyTcifl1YG1xw7rm8XBiTCb8bFRcdGDNsMU/GrZVyUut5GZfVSiz5joVyeTNNhUpOZvwySKuhL1t2ajip5aKvSO9lh6wu93t5VpVtt9/34lF1kSiHrPoiZ1jFn8fHruyCbIZBwXnvCBMP9/r0+lRJriqIsGLfFa0j6GXoky20MuPn1R+uu/wj/fKnzief+X6oD4hdlttWERu9w865M87Cz8EnI7Y1ofvvldxUQUHZBoD/v7dB5GNvkDLWKgxASeSeKJjE70xk03EMDHQdyy6ntCLWbsof/r54Z44oD+ymPvphx+Ure73xLFnLfxBiUXw9+/f94SGv7t7pw1Ja98x6d/vVcjJlhXg5ECyNuQl4DFKmZgTJ653W5VMGFbpN/lFdcWcpVIrD2NbNeLNr5AfWVjOy9FE7GLL5O79L6ZoygQKNgz0ljgfkEes70YmevMk2qjQtor6Rh4mFsP984P86VG6Pwhjsgv+d9q/u9N2t9HTSSQ1ToAsIs4ntSFIxqbYxqTekpfNbkc+GLullCPbVFJiI+Mi/JdSFJvh9xI7gh5bwahn/IKwE+NEbk7Hg0rBLnlp5DPBZKG9kofQd4yRy9JXFAu+7aKUNBEnd8zpLE4LMxN+hUypFbdMMmzaMBC2+IdumrahvH3P2AS61Ftisw3L3eDpcNSUF1LmT3LTiRxszzLFEudVI1anDu/ZDh1B5tumQ4jLqz4jXBwiFfbeZ0qSgln6nHqAD9H/VN+KxPQkGx+v4Un6WS2TY+AZ43fSSGzMOc6+Ob2ENXpK9Rvvw1PK664arIEhkbEJRvuv8kszQFLPo/2a7lr2pfprdn7f/Jd6Ft6t6MN7C27p92G4wry0eUVkJkVwrl09hv0W3FbmOjoMdCHavVwOuX4MLKQUQ2WUoX0dhoWXytcsf65rEr/Gaxb+4v+VgXUGTGMNml+5z+fTk63GzFSHfuPtz+TuKZ/i/exZS+rZvaTp6jaePVKuBdba4jn1S55HbJ620Fnb+6v+JRlYZ999fI36NUBmeFqKPxzynuX+vpP3vs97Z1d5wXgPGvMwbTs64nXIT31fpSLv4U8MyfaC+NN5M7WBfJ9YA5YGL2V4KQfCv4m8k4GJ7xylpi/Rei6d/gSD2niXGxi0UTZsqUejzzaTx2AwYiPv1xPvzLPezEl9YrEo791r+Zl7/RidfFQbqPRlA+y5P+FPfKjqfGy3z879yFkmxpmX60N8OYdnOKE/EFnb2my2fNvYdblaizbbnUpZ3vv1tNmx266eD7H1JPlUW9Ntd7vxt+NbSK35nsJ3Fj1ttmX7ifBCLf048t0j83yI2bNu4XtCpV8FH6Y++KNsjHUjj40ydmKj0bZn/SG3Lhuyo237zXFGx3aKq4jdoCw5t91t2ymfn0tXDXwDou2rVvs8XOZQYr4qdIPYyO8lK14CJpVOfOvZ5nsVvmfapNB7fVG0n1r257lZ00Z9+M04Z+7Zs43wg8V0L2yrMmfyjTB4ZH7lm18lLpdFT1Jqa4gtfgZovrhnsemYPHJet9W8elHpgpnvVcEF+aub7cr4XDNWyFGu/Yk/uRl6djISjZRP4JL7/HtaRH4hMhaJI/gaU9f0YnMgNtOvxtgEaV9D8p8cBKlfk1nTGsmIj0GLTmjBoP2a5drXr2n317J12e/1uKQefKkvu8hg6D3NRCjJP0Vo/VljJQe57+ENNO7vuc+feMaYqD+zy3xnlxcbLtwfWYrsRi4OQ2b0N+1c77Ouw0VO0Y1K5tqoj3bKS0R/TUt7fjRrXEePHbE9cX2JXO5vQa6BA6Hblh2UNK/CtirXxAGastQhtlHvJczEXyhhcflusv0cot2Zkm2VMsMmf6trkG2NrazqoTXkAnuWqaVowzX6xBjBkoStPtbwm0hxg0Kdao4B1ZnmIhtKASmDXo+EVGrpFRubGI/foBOXQy1FW543svAptvCT7wI9zx92lc36DvrCjm3lH6J8PW9cH0/aZF0sfWCupZ5ryngOLMjHZuRDP7EmknqQ9oZnB6cB8jktsgfuXQ/5i794wFkfi8zhx/wokbWVzOkg16BSq0rZRFsE0/9qMNGqRBGD+SEHzFgCRoSYiSE53+72yjOj6WvizLzLDw4fD6xbHh+FY2xXZObnvcSWvHR7jFHajets+rFnzW4HttudbHdETu5HCuueNcn9/m4mcGwBjwrRjd3MgWP650n5a8hlQy+KdOJ+m5w0xoAuoQXtONGXiRAb74GNOAulNF8bTF+lrDtuialov2GZFMGoooim5sW9XSh0VCrUtrutbCvJ3TCovc0AiYQdN9Z2sjZMlklWBmQiCUSg7YfvVBmIJHOz34uGbMNq2uzxQR1CbyegRnid9O6dvNvBMivXj5rovBmMLKA1JhMhKRNJcl9ILtuNuh6HBiYmxAMLyhOLkQ2IbYO+i/Xuw3tFePfhg/YsIjZJRwaAQtvttvfx8Ycf+i+RD9AxR9xFxs67TyfVw6S7//Ofetxb2m30mAnJACT2Td1ox0BXynqkj+TUH3kh+PmRRdiD6iSlHxz7wuvddx96u2FKbJWTZbPbKi+Akct/kVtqVXHp8o1JtSm156vhMxNz4iFzg15MWCZ+/NWiU5Hqd+90/LDTw77K37/TFn99EZ584k4YUkXWtgRM7EVFtSSfxie2oIst/oRY8j8xBiafaQt+YyLmpDsSSyZqeHlRQQ0XZJhYMw6x0big2UbNGvXIlfQBemxHrm6qMq5HTnoxu/OAKeYHit3mhC8qyhhHPyjoh98BIfN1yMRmY74GpRg94kImdBrqkMnfUbZVKv5L6XUtmz3HbT+Vo18RiS3bqXbY7vq2z+1e4TBkbRMis4ccifMm9AARFXhBchuI3BUVWLFnVWIUcyK8YC072oXxFVtshhYfo0wd1s3d9hx/qV2mUGZcnbyATkQGIXXoV96Sk2D4SD24bId2Db8oHP8i7W+lzKmQ06EjPjKulwj9vxo5tYOvSUIuxgNfo/+Xzp83A5lTfW7QxdQpru7hRe4qE2LnU/5e9997fL/XvP0V15yBv+bPnIff8zFj9BXxXT5/XJrozyJ5jg14Jkv7UuZaO8/xb5W9pv8NaF9s0jaPwT7ruVhrtORkhbPgN6okn4FNHEEtPb6Jj2i2v5HXX89sIcbAnt+R+jsg9by/BC95Cn9gyF22k5tAmu033vFtKz4r7zpiy8JA2oGd/BU13rkC2C/vOcfyHNDxueiwl7JxruQcSN0iHt5VLzVc4jtGdY6hLbGkXMtPjHHDZt7/Cn1pzLs1P3UXPIHUg8jZT30MLbCJ55r+Ijt0IhvMbafakTiC3uAQ/uzLsg3l+R7ZfNxKPvJNIR8HQ4uU8ZkyGPVCXkZ7yPVvI+QgdJLFzseX3hgHy9iKj6FjuzPXbduy3emV7zqpDP5cz8e2SRO+GmPxFMusY7vrG1/hrxHaQGzFvj3Lp90Yv7lcYqfdmKPBtPgL3zb+5xhiLzEEtsOW8Z1KI74Z8/eGhr3Q7Vku9SD0IPVraNixLXvGWia8kVPb5H2eryaGILKF+RiMdmgvIXKXiHx8rbGWGfyUtlNcxaxj2b7KvyTO/ub8XfLW7YxlrUWFuWnnvJ16Lsa4DTvRCT9lkNyt25FLOwh/oJQq24z7ifLpnI18fAw0xrhx7przvNaqfDdNiYZiI3zb2FhB5gLDzji3M+ZxHP4vSxuL2Ak99ZQDue6O+rUy/GD4Sj24Jjto4Rf8BWta6Gmnbzb9SGPBiCsyQcjRT922Zp1CTptsg/SpaL1Fto1zkNymveZ/ST26QWN8Ahd8goLvYWdNH/zQgiHzlrIRa+tj2V4VH3l4STD+g8QfuZSJLz5yz0w7/DXCH4jOup9pfymG7fgKLttfau9SPvEFiTm8+AiGn9Aukb6HH53gkv9rtpPr4DObGeLgM8ZMyHoCM603om8X+YzKdSrXquWeE6mCNEh1IHoDoTXmV+7Z6X+gPocb59JsJ/yByL+Exjzl6qOCjYbdzMfAtirrBGIrXFeDXGdLqSq0G3q2ib+B2S+iV/fITtxDA3rXffWxxZ9tJX4XShEJ56ewTw27sT0j1+qGfIAYKpZTGQgP3fBLbEK35/iSo7V+ZNIOej26yKdfdnRELvGbboHG2lIj/iyJNHwoYMxdrEBc6xHTVNEldpboNH5NjJhk5CSW8KaO0XdIPRcpg+nU4AOeRxNzaLUUxfeRdSDJqqVwlGxsghPrFNR0fHwU3ej0WtChkb7Z1sQ11Db8BsTW1ONuUvoTG0I+/YPJ3lSWcbZnvawRwej2t6xdVdYg7UI8VVmHmnm0oXkSi8CmjJKofwAAEABJREFUb8RKO7Zs7CSHggfNNkssE2t6iTuBwKCIH9sq9CH2bWuijxM5SYyVXCfU9ClIHyOb2Eut2Dz2tbQsIoc++KUSG+tcWTO8f7jHJrkgztiMzOHwSO4nHbO+RpxH5nf82EakAcn5R1vZyGn+F7KNNcr8+vfEGpldyLVUeXa1qmra0Buxl8bi2kSU7h2Dvd0ifOoB55em9W6vSmIzGF1Blv72XvXTof+/cB+ODyq7jU4EOjEZ8v/Nraxkb7CTX+Tq+ztN393pYSc9bqUeMUWPNxPWjYWMpoL/Bv14/6DNbi+xgMsoKL9INgkq795ryyLvA3RjW8SBareX+KMrjFYWdLf7nfLnie+o51eim/2dksjouVYWvKWfWeBFWWPbIHvMYi+Egp3obfd75c82192eBehHCf+PzKL4O/70UdNH+j5J++++k3c7HR8PaBMJ+o3JIfIiYmnbolOVpqzaY6NFjjQyfEo+MtA00Z333o6Z5IQBV5jYTFk3O+3ofx7iSq3as1Ce3DGEGlvyUtJgkAlX25O0b1A4kSfym8XxLXEd+8mJo8gG3QdycVQs26p1o5yMpRZt6KMN35LhJ06xpcykt60NYxXbYpY2Jizs825bNTZqlb1MYCZs9AOIKlzcCzYqCK0xpyrypVTVUlThn5izqOOC5CspnJSLV/SfAV7iRFBZSK+lqKAYVBc1fCOiifJwOOiIr/iMjVIrJ+NJaQ9EdiC06OW8SEw2SYFpUwKbkvZ6t43pJ1zjrWny3Op9o9p99uGCka4HQwj+2Eulnx1VqoC+Ctju/ddrW85Lxo/Od8n4Tc5L3fTrQuojdxHIXD+Rvyn5I5fhBYwM7AQ8QPNr91U83cRluxPfehjxXJZrfeYnuW0dTz1ZS7yt3hC7BshfsRudS0D6a//VMpDsXhq7Nn6hXcq9tR3dt+Ct9v5Yctd6/jU9WNv5Gv2v0THXA/Mxt5cYMLi+hzNwXSLUdR8u6+Ffx6XktfZ1zb+oX5qBa7kN7TU7kQlek/tv5ic/azzPxeA8p761NbRTvlXnL7k5A8nZBTy3109Fr1/dZmtvPdqx+Fbpt8rNcT89wX1N+22+Gs/N+eiQl+7U36b120n19xWe0Y+8P+WZPvjtvN/y9LbxaLwH5325TxHqz8fzyXZBYI0nzue1fMxKLra8T9vX5p5k3pt0ZVtHfYW9IsUuZw3vK62jv7TxajV1rARVCu+4yztW+hf5wU8caZ8Yv/X75uBfK7u9/r58hJ2IKZa9kcOJ9/PYCxpz1yWxLgIUjXgp3rQ37K0FR9u27BkNe0Hk2iJvzzzbIXc05NIsxFN5f834BJXc2Ly3oxuZPp/5MLbOh/2U625sOZyQSz6W5rmwI39uvlrJfJnjeB5v4hnKtmW7Nxux2nO9E145JM7NZqsRq+2zrajGXiM/A6EFadtOtcMuMpjpI2fz3IuAnX4/nxOhfwlsy/YzlUZ/Q7Cf6PZTPbzIJI/BxBwctNBTv4VLfiMPt2Sv0U0+rtFDsy07KGl+hka/Bi6ZdvRmDF5bYrPdSennJc1LPKOMoD3LZx5EJ4hechVaI47IZw7O7etjaH8+vl2vFFX8BvEU5PtSI941Ess1DJnwcv1MuUZ8BGvabP9p7q15qQ9+IeboBqG/hOgMfur5QB408hN6aClDCwY9tJeQGGqZ58C1OIZdkUM52Zutnelz883H+Itw9IPGdTgIbY3Q1ohssJZ5rV5qUa6jG+4JJfHr+paY1rgmlVhCd1lysMqFXWQv9AitEL2BFflPVp3PyWv9NPkKvrbDhbxmLgfXbMR2ZJL94KqMGR/muMHn/GgNzNzGtSHfd/tzwnJ+zZynY4Oe+ZV1n12ep8KKHusguYenafvmvAj/EqVWxV4pfIvnPpHr3VqmYX88A+R5KbzQbKfK81XDXznXw7tEZ3K4dS41eCrYC1K/gA2v03g6JZ60bON3Rli2U5xRLtqDYVs1fQZatsRru9urpWhbt6y1sS7RL6eWWNNp5KYD/3Ra4hqiZWuVe39QkMVuq1YWgvNXZtO3Br2XyKfEEertCd0WuhqAxzf+A+t9DyxY2pax8cia1okFRdsS2G43ynUm8U/MDRN76lq27WarWooKuhNx20ZtHqtFZCm8lKJrPcIut0H/wJoDqsrzX+ZJ7pFH4jqy7hWlhl+0ZBbHaimysYUJy7AtG/+uorMq8NiRlIxsS83U895baOGoQI9OAGeOx1iHl1gyP/P+t91t+3X2xNxXtkXGtt6xjtmQty3bmshlRPJXgHesjZUy07ecQ9ttVUEm8iqMY+rFKqwnzr9ebvAVFn3gfYL8Hx8etd/uhHFZRRm+WnL+pA9iM3T3NcT8arp8/PkjBhDkAbkyaAWcLBU64SzC0YkTi65MOfk4yTyEn378WYe8iCC7f7dXfTgpf+549+E7nT49zIu2LKhOTM4p/wNisPnXJx2TVPwkMdu7dzoycY/YKZ/QT1i2NrWqQbv/+WeJjhRolRvWww//UsHm+ySQTmZxuZAk0endP/8mv98rf+r5+O+fNNHr/Yf3Mvyff/xRj//+UVt082eFj4W+laJ3LJy2T4/KRS12GpOp4ntiQHrCbRZ0H5UJReqUSdrgJd7IGB/9b2sTW+J9+OknRc+lSgzkkZdssq3j44Mm+mn6l3bXRSf1ir+UwWZP/OR6Io4svJ84oUycp8VnfmU8chN5k9v0V5NUC51CLgv0UyZ/JhgTvRFj/tz1Iwu9Ko4ahWVbDf3ijaxCCukhdoS8sKPIWvRn6nOj5URqtDuvyPhLPsTW8IWg0g497Yl+hNaQb9RLrRJ1xBV6+haZgp1O45B+nhJn7NFu7dR9mwhtjvHfeU1z3qC5IInJxJ1a51NJib/Ms1LwDSn+J+ZKjw9e/NvYgJfuFmJxKuhWL3axa5MraIid99hIw3YKutQU/d5YDjY8/ER2jYX9YmFbtiX855RJWZS2lOtRC12rjXZBPuhU2ulr+qg+dpNSnvnFKsgrW8FuygucYgO1zC+rqLgq9eLS66aUnnTtuW7GOv0VW6P/6h1g8Gj3Pblc7Ca0Mzsi19CVvsEhiQzOAax8sMCzalFN3y4QmcQL9/U9gmu8rnFVYphYMRvjlC6YsQhSD0IPVqK/r+roy1Im1mv46qCNZkDxVXvmxkv4KqMrpZdsh7cSfbGac+wlvKj8O2UyJ37J0GX+f5OevfWcj9xrAdDBt4jdNkOSekevlWh18uIkjj7DIjPmDs2+56IcoMolpZO+6SG+rmHEdau8prOmLXo5la7h3Ke1zrV6F+zJpDZKqr+Tfb5mcpflnvp5+DzXcb/N/fhbYZ6CY7KsyjwPBK/l6Tw4a0HssD/NvzTWfOp9Pqe8AchkpR9/yeG1vP0S299Ut+eHvN0q4xx2iqtYxqXx0NfB5GrP0NQyt3j+6HMw9QWxZ54rO5gD9vwMHfnwgtSD1Adsy/Zo/iqlbWzqJuY5Ms7ra6Ve3OzY91mmVJ6PwZlwUek5GbmhvGB/cbPxHpe/0LcMV38/SD25DYbB1O3E6f78Xniej5x+F9u1vM+0iTkXrMepQXtqf1kHCjkIJuaqbZXxfigxRyyXea6GH+jGZt4XBWx0wFosebVD561tsdfwd5bh3tRlehe5cNMevEbfbHQTl2eqXXolsQa2ZWjX0AUvDtEJycQSpN6Ix44dK3zDy3msZUs71cgFqQehXyL8IPSUjT5EtuEjSD1IPtMO0p5LU7Wc+dgx99V+Oo8a9gYQZndHl0Gu8V5/4tuUVte6nl8V2T4jNuyntm1NfJtpS5wpMdx32zLojeUQvm2ue9PZ5sLCToNWRrOXkU9llPGVdhDaDD7c0b/QAtvYOqV6tmcbn8v1tsc669iDPnX5HOzQZn78xYftsDrSDkzebMsOSrffBTiEfwnIV/cht2aGtm7bs4/QGn3NN7DCuTNx7whtjfAD9/iK0OynemOcMqYkRx1Naug38nFNv+EndC92Ug/tsh1aEH6Q+kDa19AWnzbRgcjEbspg8FMP0p4uYl3LR2YgssmN7UHq5ZrW6FsQWpixlXaQ+kB4gT3bSv4SR87D/CWFI99iJ77PtQCbkR1gtkmzmrKZPKY8g/z3ceDaFbuXGHIx65yXTNHYSPs5Wr9nifyoqddNmZEP+hjDuywjEwydyrUjCC16nwMKdsMfiG5yEWjZUg+WppJTaZUIzVstVi1co8IjBwKmnjhjN0hb6ftNqG9lGZ/euDgkljUu2Jp5oZrD53ie65wziBGPGc8CpM91nmi6uvU+wolvivOeXDXOjfRnIDJrnIWpDDrVZ3t03WOTUg9zlC5OU6NMI3aK3WVTDy7boV2D3riNPg/xs60rczOz4lI+7TWGnbeWoz9dHp8pG4ObPAVpB8NH6kF4a4S2xuB1GvNCnCOpW5wvqpKSb6sw1+3Udd5sZMAgZC0l1xPJirzY5pJ7EjHbs749l7BlP9XTn8b8CcKLrd4faGkPhGa769ruka7P6fCD9OVsA/+DFvpAaKRRkjmXxBa7hRPFHTb3RlEPkp/u7YkvaIbWKGPHZSOhg7u+rpLS5C7n2vxNPQk21xXMt9TVt/Q5yJrFoKY9EKHMufAK9mzLNkawxbU1vkdfTCyBZJUFKsiBwtqTdxvl/x1bWeMb13nDQ1TZuk8Cjz0K2e4ITwTATq4mlWrVTTyYBc/Ngi2yobGuxHNZbFnCPf4xVrC1dF7Hw1FZr2rIeZFxk1IX21M/i0Sfk67EhHP6LW3KVun3xDvQxD0MFdlzLLZpNk3TUQ2hU3y4QIOekhzVVmT+KcBvyoaTSn7yI0a0dUK3gThs8Bp90HmzNnVLDrLgu9Nms9WGNdGJe8HsDz7t04HVU+xvNruumXgfWMMMJuIqrqpgw9pq1vhOp/yQVMQ+KXYSnjbW4buNdu92qrUqC8DpYroiNfrYFFvJaSUv24pcYZyxT9iy3e2ZCE7kJDFSVXn//kPKboAYZYwVjqKjtdTOM/X9/k739yzifvqk/Fo2yQjz/tO9Gqjv79TuH3QE+fVsfmm6ZZH3Ed5+d4fFuEaDhc4tgICLJjN5U2c85joi2e/w1z5+kp2ImvbYOt3f68Cq62EjPW6tqVpm8Av5Ov4/P3T90no69ECsE77Hr4BDpWuqPz3o9PFeJ3QfsZP/GiL+giRl8/69KovD+dPPlQVkWbI5SL18TxzJSiZCqQwEuYndPX1Kv8V2/8MP3R0d7GVkY6FgJ3/rOwvqGUBEz3l/IK/Rt63kPTk2cSgbtD0L2I9Mmk/IxYYw2BjcexaeTaNs6AyymYCjPnFSRC92cSTRRkR26XG5UPa6IVsTuXzEfsNuYyE5dhqdS/wiBiGWRdr8chgF5E9KzsaFKT66TZih25aZ1BMneuOkUHIVZEYyTpFHVKVW7Vg0n/NtjW0i3omH1BOL4m28ABBb70dsEFuXRYUd8xgNHUz4ywUkHU19Qq/Wokqe8l9rIAmLI7s90yux2vJdx5gAABAASURBVJZtCXkEcHVSqbW7yZy/REkOO5cDfm0rfc2F/EQOIw9ntpnKLRR8Bit+S65ow+lHa/yjCa/zKWn1PeOQSnwWbNnE0vsRKoDGUSSKnY7TaOHHRkC77+ShbriAcEGzi568UvNGNvmA3mU5ZMzt8EzrtT0yMywjHFCQOwVUr+3pUzB4qQej/TVlPH+OJ8psc92+Vp+lvvVxeL7mZ/Auy2uyvwfaZZy32r+HWP+MMdzK9yX9P9H3EUN8j/ooQ3sNQzblkE09GO2vKc21KhClXtwMd4Aq+/MWhF95H/aflybS1yBknqDfyWbieAsQu7q/RTcyV5X/cMT05CV86w6ZOTRD1K5DX7AZ2QGqz2xqaZlyYNBul/qv20yPF/Bi5YCM6TPozdti7ar8S7yrCleIeZazY+kK8w9CMs/XeR+wrdR/i7DxxKiOo6g/QVe2avOxYUaet60/xjbebexyfne5Fnnkgmu8W7S1/Gv2b9kY9ORzxnzs344GU9Z8LkLIuw4wr2GmGVCcdzOXzg0qaQelFlpv3/PeG72h0d8Zx3vzQgx/pospkQ8yMyPn5MR7d6lVNnmnfuRdfOB0PPZvAGh1hcY7ZKPDkQ3BtmynSlkA76PpMzQK6GmjTQ7yji5F1rx6zwuYYos9ivPeUGSnbZmYzPuoxvUNO4YJh35IBb5kZbPnMvWBKf3hHX2zqSqlDPLN0rZsf8a3rdg4ko/EtxZIe40j/tLX0OwnW428Rc+eaWkHob0E+0nenuuX8o2cDKx5iSU48Y0l9Gsyob+GtV7qkbfdc5W2Pee20cd80GzEExoiET0j9CC8hmzG58TH0CnxMbYtekj3Ej7VvqfdK6vDNVrYbaUXP6Hdwpre8D1gz30LPzaCUU8ZDNmUaW/47rSeY4OePjZiClI/Hg/KmDT82bMf2zEhey57YzmUUpfarcKK3RN25zzO57cZkw3feQaG5bbEkvKaxU5HJvaim3Msutdh5V8/GRm/cZ6Gtkb4xllQ6GPKNU34WyP8ASVP6EZvRsGnzkh8wZC/LPXqttYQ7uZrU/6/iyeuH8ntsA+z+02ZXE98vxT9NtRrUOjFypa8BrkXBaGtEV4QXpB6IGx8W+jqlhg6g/EqIHUzp3p/y9yn0MrCSz2I3kDaX4vGvSa6sZXyWyH2g9gfZeoD6ekaIq7RTn1g0NblsPHWcq2b+jW90Aeu8W/ThlbKSKW0cupZnFN8822ca3phs6MzC2QuZIxShtIwZFu206SMzdLrDbsNfm8shwZtqaotvMI92iampd2QibXMsdSDtK8BIwp9lKnPMHRzYscbJS1dIOd3MOsa7hPqmPNQRWyHx/n6HRsJkxAV3QP3/dP4j9SEPnruSH2G2NIHimd7aEGeG4KRB7QUiEt6fOXca3zPZ+mjTzvxXFRAnjFj0EaaHFbuRRu+7W9Y30p8XKIkeGJzMUfJy78sSB6JvY8lul7mwW67U36lGjlZfUuMR/p4XBY8BaPGD/4K9qc8H2ErOcoaTOW5sueUIPJM2dd5uGbGXCA2WBzTcu+TsRmk0ejoCfkDdrO4juB5P/HMUOp8b5zjOvb7auKZiGHiPBV9EfYwo77hLH1KHCdsJsboQu5sIRu0ruuErsicsHdEPvfutDM+8d/7+XhUSitz3br/9KDtbqd3d++1379THzfsJc/KQODMjNlE/Lm/4kWZnK5FpVaZXE6OIFRkYfaoGjGMZ9+JDh1oH7Lutsj08S4VpUl3rCXaUilWMUko2Cs4NYGIRcD8aWMfm3ZZISfYBHbPguqeRdlKADztyrbyt6aTMDPIcRrs6Zhc9MiLwqd//6haswp90sRA5efP9//6l7LYKSZqlcUKm7TfSB/2OrL46MqqPrwsPD4+Pug+i8CRo0NJ9Pb+pO3Hg/afTmr/85MevkdeR9W/f6f6v/4m77c64mvLBC3EnkXFh48flYHsk4aEpL7d7Vh03BIq/chP2UlwVvtF4hsPnZtN0cRKudgiX+ljyiOLsHZV3VSVUniha8pisWphoFlcpt8ZzC0LyQiopS8g/GZri530oxDfiTgz8RkF1d1WeagoTcpPyCcWu0U+YmtCTujuP3zQ++++U1+0R64yFrFHFsnj1PuYMTgxGU9MApu+YSfjlF8BZ3KGjiDmLBN/+pS+pB7sdvuZR38afg9c0ErksJcTJ/JMmi6TG2LazaJ7Ra6109MvybKt+MovrM08EFvjoanUqrrdCgFyzNULudiJbNDw5e1OsVPQs/iHTPLZIcwSW+IS9H6iEOOE7fQvcSGCqUkn5k3kgthLn/IfF0SnZb4zHxDscSQG0qqGzYkYomO7z93OQzb02XYkU7uO6Ab2EjtiiS3xuhaKmT7sKrEExRKwLZeKlrosjbnUjc2mG8REaXIhqhAwSyV2o0aZ3HTQvyM57HX6FfYZuSoF8DGgM6C1BbEdNOwE8Rk0zh/FORep9JOg1aEXNvxf2n1B+puyyNbKvlf131E1QQ78jsL6c4RyTuyfozt/sl6M0Un5J+vale5cu/6k58EV8T8AKZFf4g8Q9u80xGvz4zcKtQ/il/tvPBsM9OeELw63O0ZrlFRv7l8e301TfzTGzfQMxrpcd27Q17Qr9TeKXdH87yB96/xgn0fs/45cfkEvx3vEeK8pvA8Foz3K0GJ2yI9y4h1y1MO/RPSCQW/93aXxiuNnaLxrdfC+ZIdX4ee9byA0dzN2mcti2fN7XH/n71SuktjotobNlKG9gom+BA35vLembOj0+hJ3W5Vx5yWW1Cvv3iXvkjQaevYcnz2XkHkF5GqOjdQn/LWlHjtB6IX3WNO3vHPHZmhBZIPEE4SWd8aCz7wrtxE3NiM3UPmGEtnwewm/ljmHGd9BSz06aV9DIa5ai+y5P7avib2JFj+FPq6F7aJKDm3Ltkop2izfjVIXW/SC9D9IPUh9IO3RZ3u2Zc8lJm7utjuvLWNXSu0xNPLVoIUZEXuWs+e51+Db7jFH5iXY1sQ4vSQzeLPdpYVePkourXMx8T2BR4RMehHBDGTn2Kvk0udc5odthR6d2BabXTjOe2iB7ZnAMe1G34fcuhx1xPoeuVRSNnKSuv1kK+2Bhs3UYyNIfeJ8GGXqbbGReENvi06DHthWYY7UWmQ/+QkvOnZRKVV20Wtbw7Zt2UbUvRy6uW8EjXGbiDHwYnPIzP7cc42BvtuxM/u2zbifOv2XHGyr0Gfbz3wlJq22xBOsSMjnm+dAO7Paks+UZ+K5Erk1zoxVxdS9gGK9o5rcVRfl38hbROLPjq5kG8y50gtbYwzCNvaCgl6Qa1fQGMcgvCC8IHW7RvU3h4tVljgZBPWNnIfW6xxsc/z6PbaCaxaSs4m8Bdf4b6Ixjv0684Jw8h5MnCPpc8qI97jQzzxI+1sivoJGf4P1c4H9+vxKjEFiJOTe5ZRp30R7Grv0f8hNXJuD0AbCu4xj8FKGn7IxP4K0h7yLZReuI1NH+LYjInsuQxvfqY1sZ3JIveeDvMznyVOvCrq2z3N0tMVmx+4aEK/tQ+SCF1triJh6m2tYRJOfWoqizpMR9zEp8eUaV7n3b7esdSFoW7ZVS9HYIrNhTccQbCttey7FFtvJR9YxaHLq4YG8TuSAQskHzkRFrV83mmIrHlJm8CfGsCGcmGLDrHOpWvZ8/W0QXYyZSfGTNaNaC3FuVGQV4o2NE+uEHdgr6OZ+fGS9YOJcCT8+xGYQG1lHoqpK/yIfO5GxrVKrss4l6qE1+iMZ/3MMYgstsIniDKvbQi/6iSH6NnTiTH8z97f4vGNdqxFfI+4ji9TKVlgfe3wUFslX63+RWOjGRoFnUIktorZT9JhIn7bLM+iWdaqK/VKqKrIW/1y12ey0YY2r1KpSikotyl/jNVaOLAo/PDzoAGqpfb3SJhbatlmg3aPL+hfrj1M7EddB27sdw1T6uEzkp6oqpSergCz4TvQrOcqaYsoda5ylbJGTGjIZ8yPrYVPWIyXhSuXjv/4/PSyLNi0Zo9NZnD2xCHpiIbElQXd75Zek5d1dX/RtLCruqG/fv1OlnFioLVhLshtlLO/v3tGRO7GGrJaMQXdj9fmf/4RNGtKmKKz/tUJFkqn//MMPSqBJ0G6/14d//gOGRPyUVvuwk77H7//5D32q0D8+yD8G9zp+vJeZwbFWWOXuvxgmqXvqOFV+9j59f6eSPxf9M7I/PajyDNNjljXx7+HTz7p//Mgi9UfVPUlncCfy05jYWrb8HfXE3PMFLf1r6BvQ7P09smB+JE9bfG/JUehh9zY0keuSHMBwrWFRy24pdCC2LNxud7s+WWIP41Cj3ZhUVZULysTEnoivUBfqsZsTYkv+ksMd/oItfQkvJ0pOykcWviMfg4fDI5ObZBCXmKxa/GcSmYnsUiIGmTwxAWNjC32Dz/iq9CGxJRe2Zzkm2sQcmlgUb5TG/2ynYQu4qMQu8l2XiwkEHZFtxLPZVCXv858j36gxDtPxoMY8Ss6OLE5nskceg92n7VQ7iou2u53O/WEeZn7EZnKWE9e2srlYrkUnTrjD8VGn5AEaUYbdYVvpZ0nMYgyw1wBVYmI2LHUbW8jYDmsG9bRyUZ1yEqavM+fGMdIL0KXzch+COaLhN+dKxiI5SGyxn3pokbSt1DmpJPpTaAd93MhNBYVxCe9GIJ0cW0Fv5GApcy7VGeHOGHFOjNeJ8Uo5y9w+GqXgtsQv5GRsghtm5sjXTDqogTX9P1sfEa3L/2xEfxbvYwZQJrm/qFvYyPXjRfwiB/91yiOjX9LxDGPwJTqzbLw9B1d3RjO0WeL5MfRreC71Za1EPhDNtf209R+7Oq0jeamu1TbkOml0K2Un/HX48gwkeQNfrv3LNYbvlK9bezp/mAl5COt4Xe9JAj3OQD3DE/fzWuIa+Jz730B53vtV/nruaac8J4L2yG0Uz/TnlbAu8Vzir1YyMHKU+rfAsJ/yW9j/r7WZ02DpfOM9c6n2Iu9aQd6n1rzUJ97n1ri8TvHaJV5xOrqx1WHW50MP78l5f8t7nBEupZ6lIrPGmfFKxZ5niD3KItsdef8ttfb37bzLxf4wN+XdnW8K6dMp7+O8OzVgz7r2XA5526NK+ZRE04/Yznv6iffB5CW0lEHUBtLOR7G8t/NCjZ3P92PenWMHFxXbthFt9OGkfIeIhr2OJZTbsJ/Lpo9Deo5ztF4vbcv2SrDxTeWo8UuM2E4+g9QjaM/ytruuPfdnzYts3qPT99RnXsax9L6bPISeMrxLhBfdI+MoWdlCqzU2LNshddh+1u7EG4f048h49I/W6N0Q6+TGudSW+VP4NtL4hmS7854dmrp/IlPjnOpzQWJ8D2fUuukykJ/tsZ85ltJ2l2n4PfINouF7LTzaDX6DF5mhu5abOAdMfte0y/bM81xwtK1KjIFt2VYpVTW0zbZ/3M1cj19dbLa7bOTtorHZ7tVDv0YctdZt9KEzOaQeUFVspAxsywY0fAGafY9echCE0MiuV/eDAAAQAElEQVSLHem0iJh2w1fs2k/0mfvy0UYe/SEVO8ltfAWDntK2KrkKPXLxt0negP2UE72y2fg8yzCxxvPNuTwz+fxlcjpBSBnZpxLieY/FzMkgdZRkG6zioi3ijBUYZ29pr3E2ulSKvdSuF8nFgbl85PrXei4jH0i5L13Xuk2NTu5lKW9Lvc5xmWOIZGw1zu3U7Sd62o25k/LXQCwHb7VViGXt35r/3dafOXaRbeV+OFPmoylKsUz5W++2ZeJKfwauxWCIAUXf+9yD0EBmem93zvoAUwNrumS7ozH3AhODli31YGn2IjJtGXN71g1j0Bp2xNlhO+TP0O8vzPXc1yNh8h2h6OWZJPRyodvbpfTzObKi3svzoVuiNZeJ2bZsQyOaHpP6+ZS53ImrQ2gTfQpE7MGsOmezFENt3KuOqjxblTru0e4xHbgHB+lDQXHCX+o2etTT55yTYkudQonsxBrPhu/0Qe4BR+xEj1AIAYllQEMjeAV5vcu5GCDR7YjoYnOgcp2t2HXBP8SsN4lYCmsv+VFi6pDZJ52I78Rz4ZbFzZmO1XQbbveBHtXznlgmrgW2uedtNfshH6gNodAm+pYy60k2fGxGT0xUexZudNQmRmKwLdvdXuLPGlfd3ynrW7aVzdhJdUPfToejJp4l1O1OKrXKKuKgDesf2+1OtkWoEnmwTRu+pFIST5LrM21iEfnTp/vOy7jE7ol5eqIfCCm+TjwXESpNY0W9zF+MuHv/Xvv9XncdxLzd9LjFNvGskbnxwHrq4fjAc+OjNndb7VhnnVibrBVbjRHE/+MDvLJZfE3auup0OGm/3Wm32RCb5VK5PaGJ3aZjr4s8TsydI+u6+aVz2e322u538rv3KgSV4PuJtWPAQCZRHo4KxohI2x2yrEZLRfk1rJgo/ucH1qdO8wIrxjOgjd4b2S029e9P8t8/ELl0/J9/q5bCQm1TrRuZBLSHAwuun1TfEcv377X5x/fa//17tf1WZEc///tHwp/UCN7oNhZv9fMnffePv2t7mHR8v1FjYXe72evh4yfkkqXWyyy4ntz0+NNH2pPu/+enfjHPwvURev3ug5z/CgK7dx/ea8di97t//k2V+OmUDiwGPrIYOT/EE4MZKXY88HB/0iMLzAVdM8E2+7029NllFiopoT8mJvLSmCBZxD0yeY7opf+VSb6pRfXTSdvtTmLAxUl2KjixtYs9SlqZZ+p/ghndI7aYVUquCzksu60wpbLdybUq/AODnPj6L4BZjA4tF5zY2n74oFo3UmY9aKDYyoXlxAmTtuH3vpCL2LStUooi1xfuGbcjON0fND0eNWXSE7vFv4IsE9Ge65DUNxdNyMSHK7aQYWDYmzL3OKjWikyT8R+d1u2eUlWBZlfJhd2K7AYb0TW0Yvf4MldErI38J5840Nga/YlcfKWeEzP6QlfGbq3k0moorEETM60j9QEbWWzGVjDoKXMxDy15TazdLwx71rHJD4gMJsR5PgMajhSkDwMQIDEPORdaF26EPdsS/Y19e2kzpkxx1VKEUFTnkv7J0MTGxUHYovamvSEVxB5R9BwZ+z0+Fs9d5v7MzpCkUxkz1F7ebcXmGZq3OS8Nsjsu27PUK0diGHqiPsOEeAGRtzMubDbaa9D8a/+TZSAnS9BndQZ71b80c4EdWLGuVmPnJtC4tDfsjhKRv/bPM9DTBnld0vz19xtjl/91w9p36t35pfx5Dp0lutjLB65HXH/UoStbbK2xEulk9H+r+YOrHuatchXauYpsDw9CwqX4qixF75vjd+mABJ6T/o0DzAB9Bvz3AaT8GvecI/P50xj3J7zd1GcBoRoaRd8T10An/HEP6dYtXOvVpew1GfLPixecIUyVkeBBiAq0q3xY2WFrjH3K0N6A8dxlWzbPVzx/hWbP7TeY+OYi9hyL7S/2lb4E1vxPPHN3xBawoYPPDJPPke51KeifyYYA/ZlcaMCe7SeGNeyZjsifc7/Ixzk3KrJLn9Kh9XyuZHt7yUjpOUKWdsu4UbqYI+q0ox8UMW9pi3fJvLfmnTvyjfemIAozjTeihdZ4N2vKOyvOu9NRRvoJNtY7rMJ7VCDhb7EjtsY5k/fTgbQDWLKH/udlKVX23B/b8tI3O7LmHfukRp+MIduKzXb222Tkat4VO79wJC/EEnoQgh3t1J6QD2ET75VB7NlWOfctNibZM40CnmmLranW+EnJOzix2OEBWcVVuw3fLIghuRA8jc3S+LYRUi0FeYg0GvLXMS19bkjpXI9sJ/ySAyYzdxrzZkMOE3vqmQq2Cd03rU/o2DPfdpdNTMmNbU2MWdoDMZR6yjPwH39BfFfGvqDb0LVnG/aT7egHZ/03VAo5Tkxk7pw7+9Jmcjx1axZjy73DLkocx3xnYmzSFmWj38rm+VAL8thLXJs937Wo2zCZF5Ho/aG+2WxluyMxlVLDxmTr6A0Oxq9takSM3sQc7Q0OBV/2zKPZ9+Q5SMO27ICYICQmCuzPfYt+2rEZnPggnDI047ct/k4s4AWN/ob3GqJrx2/G7CSqwGe1ht22spV6cBagYs/yDVmaN3cTp22lL7bPfQs9uunPyIfeuEVviLYlTtv4qKp8yyuMVRAfdnzOYxbZ0MWW+gDN8x5+B3bsuY9h2pbtVC/ASZETcCAnaK/PYkt49Lspc2tiPsZvuC3nDep2SVNpN+bPBEKwLfspfhfaQIZ7DZBjO9esoKAL6ZXdsuPfn8k1xjZ2wrA/59uW7bA7bHMd4fqP3tAd+l3glYOLFbTkaAWMkpunMRxmiq1Gghv+Bu2rSsYAQ7h5iv1NdqI3IUms5hpE7dXdTq4lU06Mc5GFY2VzoT/YSj19uobwgsgONHTWSM7fgqFvEwWI3SlzknrKRm5Da6v8mhhDC9LlDhpJRa/TnV5faBQ399i1UUCi4Ss+qd7cE2dkgrVQdIOJfOaZafDt2fZatnBNLtBtcz7mntHOry828sSh1dbtQovdfHfveWWdJGV4sJg6y9xkHKIaesog9RFPQ7i3KaMffsrwQ2/keQJZI0qZdkJyET4y0aTCtS16DRsNf7ZlGzpCkvp6DGMYmzRVS2E5rXbYZqq1Druoco2T3P9teAaqPFMYuovxF7kTz3OTrPhvEv4m1pym3IdAFiRhwZ99F+ynHdjQaLviZ7Hd50eeYfmmnx/FnbhOIiIXY7rJ/HuKAxrjWWzMBeoxuUmJoZYq253Wc4FUchacGB+YnZd1IZeiAgi/l73fmCSFRNBYyjmhPe/p05H7aXI7sdYVW7EfbiOeiXWjEznIXDiRgwkjE/kuxJP1taz/lVr1+HiQ6PC7D++iSl3C5TzXqEVnij2gZUvfT7Efu9AnArZLX8NLPyb8NGiFvmR9qWYdj3z0hVdizrNPFvITWxZ9U8bmlnW8w3TU43RQ+bDra6r5ZkL6ZOwXWVtV7ctOm1Ptv/6d6GN8kkT2xrok8wCFI+uWtuViTT3GY6+LrdLv/X6vkl+y5te1n/71v9V4IHv48SeJFeZ2/4gr92SUTdXh40d9fGDVm0Va/ften4732u72avcP/afNjwzAJr90jQodLRgXAUxq2MEMAYgkbzZ7TT+xSPvxQdOnB0IxQUh3uzsdsHViYVcs8D6yUHv88Wfs3+s9vN27d9qxyj/9+El6v9ehSo//7w9K/MbDgQXO6fFe+7s77RMHg90C4dtWkpvJ9H1+UczAQJagt0+ftMX2/Q8/0G705SNxfdLm/Z0yWI2BfMfC8JbFaG832ux3Kix4drAQvmXBeLvb6cCibGI40ucNbdvKoBwPBxaV7ySZQKTkKD8FT2xunaTCvwdin+j/AWTB1kwchZ8+EIPYsMBRsq0NE+XxdNBxV/TAhej08KiJnGacop8JuH3/vvvOfyFhD22ploLjpgKtx1GLtjv6td9rs92qbjbKpGmMWSbqkb4JHxqbpfw62uhU5kZB356Z0atpz02lbcOkL6IvE5O/4sPE0Dj5k9/kqMeBXMpSKn0kRqGHHdvUnBo5PSkxxRYEHZn8QSO+9Ce0wI5+amLyT73S8B/ZWjfKCZcLgm1V2uGJhLtYrkUViK2kHdi0JHsuS4lMVcro2j7z0j4lLi4OefnLhT40LXZs6/MttEsQEf3iiHg723e1yqYoeS+LLTu6kouVMcl8L8zXtJWNvqc4I3aDM+GVCnbPEsYXOwGdSc8rjeaMs38o1/aM/5keu+fGt6z04HFwo+xxhDf34Zz/zI8OKVz9tf1JM5Bxv+xaRvwSlzJf0r60da39Jfb+OLLXenqNdrNHa+GV0Jqc+or161ZjfOCW5c6/No9eVIDZFZeSYrU/cdqV688TV52btn6f2zo06jwW/j7j/F1FRaLO4zrq3zbA4WUujXfjcA2aX7E3HnwHvkIdlbYC1b6v4xr1zviqw+9BafRiXb4U11ou9duyyd/CjSDjweAuhBQrfpodXZDauqT5J9gn3q9OvIvk3SD1r+3SOjOpv2Qn/Fu4pndN9prcmvZL+rK283usJx8vxRX+LVzTy3uKXc6swjtAoR0b/V2T96e081413o8jHJ0gtMJ7c94H0+7ve12AA+dXYzE4tADKs73xHpaxCsJIO+WAbdlPCN12ilfRiDtCpdYUZ5i+jYZ9yxbXgYWXj1ilVpXy3M6wMfykbZuUtWcIfeC5bIE8+2/kgUbfG3Ffgpd/Pm6dKHifh9/fy9AppRBX7IhX7Nl3Pqqd37u7xa87JIZ1rt5qxQgG8zyyvLQpru52JCR77ofYbMue+2Mbinr/0980Gn1PGdgzP/UgrYBB6DYsky5mYb/OkUO+gdW6iegz2JbtTrPnsjc4NHIeUD3v9pNMeJnDKc8C54plximQLAEXqzKnct2NTrEV8IqtbBMx5gNvLZVvkyed+OAa+kD/hsO1OzLRD3IdP/HdJfXI2fGVWrrPvJmrz462Zc8Iw34+BjPNKZ5hwnd+GBJ/wcT3sgjYVsaoEPeTLTMU8zkhNtuyTU29tOe62Brjugakvtvudm13HbE1xoTi1d32qzIRsIvcMcunHvqAPdNH+0vKdu7XnIdG7LZlz7hmy8RySW/YSa6D5P3EN8WGrUu5m22ux/PXfa5vQ4gYMKsT50f+VL1ETCBjKDavQBVO5pNkh6NfZXN5yZbxVVXKhrLgz+Bptwvza9KBXAS5Xg9uvnOGduS8SD10RiCF7Od2OvGFQ+OcDK6JxFLukSmFXGTir5HY+E5eTZyhfxWw2U6TGuddWeIe9uLnJZu2NcdmjX96w3b2g9asL2oz9B/ebPcIbMvO9WWizNzoZPK0mt8zSbLUoWWj/db3b9sa50Py7YIye8Z3QGxtORdtmLSz20UGqYdvJ945PvtJLvw1Sim9GYmBinwQRqEepB6s62k/wXL3nxJ0u1Yts30tm/0U10Ji3nhUZT/Vz8SlYlsjXrFN3A9sd50N6yTH5f5lLzTufZHf5rkRWnKa55ZH1owiW7k/F+4hkiWwpFX2RhXUwwAAEABJREFU3A7N5tmnFo11m8g0zo9Aq23iupb7VSfNae/V9SHnZ91udGhHTt+pQ9VZBkZsvmIU8pXxS5zHw6kvnmbtL3GEbie2pvyHklvWeba7Hes1B51YDzG6YdtWnpcDIR6bU87rxAXSh1qKTN8mchjdxjXEshrMxgNC+mJDAblmP7LuFjvJmfpmlVo78sx+wn4tGy7aUimxMym2J2w1c2ShOzYjMLVJiadg25q39OVIH3oLYuLY7raK7dA3my3PpQ3EFp1AMP09sLi83e40sT63JxfRg0VPpFpKR9aI4ivEPMvsdlupOGLqZZFsK1vpJ6tpc71nnI/Yz9pjxrfUqgf82EWOMAdzr2vksNHPkGopuvvwQTvWbo/Mx7Jlkm03OxmlDHb5+wed/td7icXN+3ZQp5WqCeEP/8f/6mYSwx0LrfkTy/csoO62OzWCSdJcijIY9z/+qAcWMyfovdNcvO9/+lGNvm3/r3+ofXen8t07aWMduDExrsrkK//8To87a/9//y9tvicWJuDHwwO2Pun06R4/eXg9pS/aEYP2W5K4VXk8ySQuf545E1IkrNQqZ+BJfBKV5D7+zKIyMTH67BOT86jGybFncTmd23//vR7+52f5wzvsVu1IlNiS4I8sgj+w0D36VLfz5BZ9zmJrgCg5q5rwm35nkkf+RB8L8clF7xmAUpHBoW0d/v0zq/13yqL5ljj2796r9pgfu52J3G23W52IcyL28OIn9YLvwmRJ3kPbcDHZoZtF3xNjE9o5FzRqKUobY8o2JfFUEmujb4SknHCQKE+qtSo+kr9OI4ZGPI3ywEnXH8ItZSFexBEZOZOz9bymPZGLxJp6fDdOZqGTtp2TcT5h0g4afWyJC0RU2BMKJgelbKiig0zN3IWWHLvLSOlPoGzIyGa3hK1SqkRV0ApoGI9sYjP6E/0Sm5+HA0Uqxb1U16Nv2JuwH8wMwXKH2EopqvFHvZainOQE1/n2LGdbil1gu/MadoPE20sGxFyUXYvOGzKx1ZZ4z/Sl0vPN+SqZHYgtstHrmBT9Dlg3d+Ia8UXG9KPUSi6KCEsl9mE08mB4NuNOThtIvdB/G//xidy13YY/GC/IDZGvKvFhW7bfpv5s/NMAmRTB2yz8JfVXBv7KwLfMAKdkrkE3XbzGv6n4BsawnfIN4t9EJL6Db2L8Gxv9o8b9jdPyReaTw+CLlH4vwtyHeYkw+GYRJTfBN3PwOzecvge/8zD/Y+ElNwEB2FbluTbP3Jq3X+8YH8D2258/3+Idmy/e/7DR322+1TM19n8Pey4ha8jPo2r0P7Ate0ahXOfGvLcE0Uw50HiPmfh4EqQefsroD5nQ7Nmu05Blm/m0YTplkHhVIoa8J8ZOEBsNmtgaPii6jh3dosi2hW9iC38N2+dmQ/8W4iu2hnDjPe3Ed4iJPkUntmdY9oyG32dAx7bS50a9rfyJrSFPce6r7TR7O70f/MQRmP6EFnRBxCfi6d8Ruv2nd+uZ1pSPd5HPmEUnHyoL75sn3nGPh2OPLfTEOMrwA9uyHfJV2D7z7bluu8smrsTcG19xGPH22OmjPdtNe8BLPmI+tJSl8H2DvI72xLv7qNvu8yOxRTZojMm6TD1o2OglY5565XvJhg+VGz5G257HCJnw7KfYomNbJrZSqip6qU+r8ZllSgowy55OjdiexgvG1b3Rn85gguC+j1+Jr/iUxYCr4UswaWFzkm2ZvNjuqiOuUuYY0ocw0p5RVYg9NHvWGTKhXUP46ePgFWzbs25odklBWBNoHcklYXa6bRV8DhuNcZnRoM+6tlUZg7Yo2e52tGyhXyIs+ymOtIdM6r8E6VPQzrGmb5PsInfMftsSb3xNfS7P/LRvwbYKcyewZztia4svqs/6nvZb0IglSK7X8qGlnXIg7c+w3DAiM3gTc9J9fuX6K+Zck03MXXZIUbYFFPFPFpT7cGwFtrtezv0AsZu77We8RgzRCQq8wMYDaEvOQmvpP7KNc6RBH0Zm2dlm6rEzeIk1tLRDT39zHQ0tCP0t6Lpn/0nGk5aLNZC48s3cEQG2Fd0n6S+r2egz72J3rRn7ycMEL77XvHU9/U37sq++HN8IXaDge+ilbD33dAq5y3ggvWlPrMFrwvEdDJ/xF0TPdgrZczmt5kNkgi6wPiTsANpVPvT1bs/z71wW93O2cG1U92vNfufroZFvmR/My8gEoXnRCy/2Q0uZcwcPGv3rtCuHPnfon+I3uJCprHsEIRfisr3cV+bSnnNkpwwk80/K+T4nxLZs+kP8YrOt2FI2l3PdnuUGz/DTr7RTJo5Si1IPYOvIeokQLMRO0XOW55vw07dRD3/AtpKXfM9v9D2IneQ7iN2JuWgV7LVlrWiiPOm0LFY2+IEoCUIwE0a32+mSErfpn22JPWhuCmAqSIwj1oZAniPEZvRKqUp/T6zzQJp344qYKVQrfPodRo/XRZE9kZPoJtbYDiZ0QousZHS3ii+jU2tRtgML5OM/cLHJEXNt6J76s86ktBu24t+yKnITvOShEWd4EznJ6Y8w+6THx3vwoBb62eZJtpUta3C2z+3ug7myYe5BxvTUYc8yoW9Yn8r/zjbrhqVUCfnK/T/2zKGgqybywbom+Wj4rZuixPVIP0stZ38MiUQeOtB5ZLG3TkV32/fabfeSrML9NuuS3Qe+Ss+7lT4dsd/XRul/8jSRn3Kcjjo8Pmi73yqLfHWSfJw0/fhRhVIIZwLssxB6zwJsfrX7/Z30073q+72IQ+GLrVh6ZJF2/+4dq8zvtX//Xlk4rixobrY71pSRR68BfSTZHz+REM//MdZsSbuDtD1iFT9H/B1/vu//L+H9/p022NX7O0V/e7KOrAVu8otkfNpWftadjppYTg/Ex0JoIwk//utf2rNYvKPdsd/3X+xmBV/db5Ph588l59eu+92dHtG/x784kRrYoPt+s9O+bOT9Vll4FjFuycsBufjLgjiuMdm0fXen/PnpDGTi2RJ7/vTzp//5Hzw2VWIoexbOa7gil3eaHh50xO+JMjl1EjoblOifzUCKjT6Zgb7b7qSPj/LhpCzAFsaDmjLQGdyctPk1cH5hW9B1JkOAvhh8LCn56bZpnEIrVkFWfWvqPHQiZ1ub3U6mnZ+pl+2G9lZ9EtcqlbL81yKoFSNn5eIltsSCNcVeyg7iSFlsVNGlrWy040+ytMKBfOdiUfE1MZkzicVmW7EhSi1b2vGZZqykDK0U4qRhYk3dxZrrBXWrmLYyhE3Rt2kDucy5gjd226PadTn0tm0Z+7a7ju1On/vUq68cWteLkHlZa1wI1McmlGQsJTYzuURJ06bk4sHkokX8OaadMrxCLFzY0nwR9LPzIxv0hmToPefEMnE+NPJfsBnM3ua4clxD6OkPtJFFkamOuV+XwT/r3SXzr/YfKgPrsUz9DxX8nzbYjMQlrnV2Plevcb6EdulptK/bGD7X5XXJPy51ZOBW+Ut69lvk7Vbcl/Rf0o/fj+5lry7b3yLS+Bh2U38Onl54DMlxvoOGO6TFnTUw5YBe3KI98KLgn475tl4vUl5KMt+znnYw2r3806XoV+3QeGb/KqN5dwlQ7s/51L2Ah3l2zgfasN+05z02eE24+7oQyntLSLZT/GoYdn81g7/A0JjtX2Mi/Wi8G63x3M7zlv2Ux7aMYVv0I5l37byLBqGHFtiWx/tPAg7xCiJjR9ada89lGrG35tszL7S2xBK5W7Bn+XwDOPHOZlu2b4lfpdt+Vcd+LlNKUYF21eBCbOQw75S1brTdbFUpC+/n9mwr+rUWbXgHrqWoltS3fJI6CQn1zf347GDPxEZ+Tny/yi8dhoA980Y7pccY0bCf8+3nbUTevCf+twhPvGfnl6SF/jVycqlTyhyDbdk+sxv9s3lbXUqv+hGhWgq52/BxcerXH7Gd+Ai6zgekq3tsTyyqRP5weNTxeMAW372QnnmTDvkWwKJvQj7yrXC72WjH96GMl/0UJyrnvdHXc0ORsUycHBQUW2NLPmrdqmBXZf4+E9/5TpV4ghNzesPciWz07DkfJ/o5Ef+gpRyIjYFBG6X95D+0UmoK2aWX42BbtnszRXKaMYzfyjzujOXQSNCa/sD3wsaYLexepB30BgfbZ/uhB5ChPf8OFbrtsL4IjZiC15TaRZz2230l/yfmTc7x5DG45S9+glv8S7o9x2GbnLiz25v6FNkZiJ/PixhIfGU1zl7qs90bF/BFJvq/FWzL9lV3tp/xcq/LOXWJWliE4Zvi3LdcH2ZE/qrhryAanSA59RfmKXEEmOB6P/XrT93O15/Qgm6XSnzYnPfPri0wLvbLGCzzqMy4LnM8ubhQOTddrOBMWCp2kcHSlKkHo52yXcQVPye+oeaaEP7XwMRT6vNrk21M0Z/+rN9kF9pPe7hkSYHaCUZj/rNikBOB1q194joaJO6kyjb3go0Oj4/K+V1zfV6UI5NqQ7DUKq9iKLUo6weBid+22ImBWDVvNtGhG/2Z8nTMfOjPMeQu9c5hHkc29OBM70wp7SBN2ylUlnJi/h+xtSH+cEKPrS7EIfWhK3KUuh1JafBCa8iOPfYSx2injGwvmQfHw1G5T6R9C7ZV6Ffi6d7IR4Z04l574n5Xa1W205ExhOfSpYhJcv6hm4XHXHdDtAR1jjnPQxN9zviHToJkWxZ8nDAjlPHc7rYKum346eOAbYUeyNRBAbaxIpVa5VKxJo14k+seT5fIAU8YnMirbZmYQ7WLCropo3PPepgNv6Ow0LlT/sOVfu5Dm+h/9HbbnSp+j+Qn+cW6YnNh9/naA4ow2CK/2+/o404pN1ueQetGtRRkiZ24Mm4Zr5TpR4FnW9kaY9lLHNgmzU2JN7RSjd1tX0M8PB6055koyPNSMfdvYoxsI6Aji7hZIN5ut7MO51Tm0I547ljPi4xtRW/2LDZq+C0yudgqMUpFQu7IuZrnokfWdLPo3G3ttiq19L4V+pD+BKExbkUbnJcNAXz3QZtdhKs2+71qFpgm6fTTJ0152GPiFGTFxGt3W33iQabKfeH1iH+RlLv3H+RKg4d2PR5ZJ92r8QDZ6PRjLjq7jco/vlcWcnfv30m2XADJOND5h0+fSOakh48fGZg7VR4s691O+dPUjz/+pA3x5M8uNwaoTlb78V7395+UX8VuGFQnMaX2hcf4tKR3fSH6qIf7B1b4H5UT4MQDou2416ePP0u0a634lgqLtxOLqu8+fCdvdnLZiJVNSvhcNJLYLA5ncTU/7Y5e3d/J+CocQ8vfJG/k6UifTC4OLHY3Yrsjx4ULzuOnj2rk80Re0r8DsZ0KFpBlVJXYS61Y1LxA3qRiq7r03JzIU4K1oRXkLHVbjM+GRWnbmKlMqp1y4oUX/434TyAnStoi7yJm94lBcrFvbIgy9Mi35HqJpTGhTT8yIaObCSb6UUID3K3VN+Ltpd2LSr8ak7Mhk2mlYvUSrm05/hMXtmyr4i85UDZ0BG2736sgF0YHktYAABAASURBVNlKDmvdkAIcwe8XAsqCXJB2StuxcEZoKBF6I9QTUxb9iASRoqmlzPezxpwWtEZsiT26iSFIHL0cPvAf1Q7qXb43ng6hDXRq7JP20NK250Cm6YirkxpzKPQZBFLgk7jIB+lneDb0VECh7kKbXeRrxlO+EZn3yKTmIg1ota35kGOuEW/6TVMtOWFMSWbfQzN2XKpkpAO9cSNfukD6d6ltG9O+JL/eRg9FnaErG+nNWM+cNObas2NcZ2I8I95upA+/BLctv43TGK+X8DYrf2apjHNAH1N0MMi9HDTaVL9o5xzVS/giY99QmHNYL+Ebuv5q0xmbRbndip17loJb/EGPTJ5LnoEL8uAvfl4tbo31q4oReGF+pa8DER2ISjDaX1tyvVYw9FPvgBD7tzBiulWi/tk+ZMNY6rmUBiH9mrg1HIP+a/r6lrZav35ze+1lY0ov4F7ZMneTvJsgsiXP+tIS1ac9k+CpNdc4R/JQfNPwLPXsmORDSLgU897jwn54n2EWofejspTI6xILaxQLu/U8kbOvLIe537xc4r/qt+cMTkqK5KcxF1rGI8kFqQf95YF2T1eXzSHGU97Cih8fGZdbom+ktyX/Q/yyPehvLntcSF8rIY99+Ml5JM6hM4hHoKdmsVFIUjBobynP9oZDWxN+4neQUl7aCq0D+ZSRHxD6GYEg9WDwziXnXQNDN6Vt2aZbE2gq1IM1z55lQlvDfk7Pe0UwZOzZ7po2eL+kjL2XkC5+lruMl/EaULy0N86L8BtjPcphL3l9wvR0qmC/LXr27KTknYZgMo+CYWOWQyHGQcNPQ7dRmvtoo57z08WyZyDW94ZMKq3LpPYE2+fGmt/QCWIv5cRzSspriAF7Hjfbz/zbJWzmydTLcbCf5OzoMssWn9d82E/ysWE/1wmtyKq8qwdiQ0OhJYf5jnDinb/Rjz4WXGusikZRdVUBVtF5W3JFVEJItlGb8595JLaUNl5AKVatpct56bM989KmxvC0Z2PvBolzkOGmIonYGu1bSD8GIpM6Wn0v3Rcf/UhzD733r0iUHdg19cQx8YE3Mqa/M6yx2Z/XbSv/zj6J29GlTA4CBlguSNkaWy1FJW365W7BxAMXPYHYK9CDtJ2604d0YpartBN3ZAMveic+cKcdvSD19GkuEUJ97IUYomcV/MNjnglaYGJMCUONOMVmJQZBsvIROKilKvHFl8ljfKW9qdsuF3poBd0gdUWOb+e9pEvRC8I3cqGnrR5SrqXPoWWz3WullD7HNnzjSn3im8j5XGF84zM45VsOvivftowfk0OxnU4T3+7iA4e07dkuVewu37jSAPbMsy3bUERJ/jRvtmm7NxpOBzphOcy02ddC6oWJZ2CWITlwUrct27TmPbQ1ZiopX3ymbeylhKrG2OZaNbefH8MblIb+qI8ytDXsOY6GzcjEj811YJknbWUj9Sc04pjz7BIbrZ/3YowU3SC6q3dBMwm6JL7stNDnOYthlMJYYFu2NbYiZ4TVsH0V2Gsg8yxQDIKCVpAwejjIRE6XG67MvAu5RTiVFVqUgRvZX2IQ9Yl6xBp2q+OJSKE35qDgRa9fNyIUEFPMD5h2IMpg0Ec5aHaVgUSgIDovoWj+N+wM2bTDid2J88fYJHQFJv7YN7TIRyZlEL0g9UAXW4M5cZ5O5KjR7/jocuRi1Oc28dNXxBVItIHxbaeuvs3t0us5pJ0yfnqJj/hJPQg/9zbhv/uBrwVpB4kjfQpKqTIoZaMgtBFPIxltbsS0MqljX2yhN/ix3fDVkGvqF79MDKUHps+hI66Ua4SWHI01g9PxIMRlo4nd1GPX9kxDoUGPTqM/VLHJecelBNeaGMOJNZ2cYkVFBuIYuW6YXBOmdKZxzqFbXCRoPQ/UR7v3C7qhBZHBrSTzfT/RoZ9CT9uUQHDWch5Tb5kHPYBZptCXYCKQXLOPrNGk/zNXvT/CflQGjP/4rTznpJ4cBDb+wxCbAX7tXpGdEn6Pby5jT4IOLWs2Yhu+Xaz02yZznPuxTzBKZja0N7XI/d9cbpgrIp8GdFMBXdaJ/J/yI0tk08fIKJul0n1YlXtUQb/UKkPDxFmMDChzrOfRTYljmgPvsmKLjhY9mrKdossW6kXESB8TT2XtMcab5hxE0IZfxILvVniQ7WfYsk4Zv0Hy88g6m7TIlLlsvcOzTZeq5K5SEoSOp0PENTH2wnby0OcmYy1LHZIKOQ2v0b+JcUwZX+lv2lOe2RqCKNhW6b6lE/ZLtbbbQrroAfp5PkBME3FFpSGfuRUf+UXzhO/IbDKHSpFjC0SnMRdRlIlBxHxifbKoKGuRsRF+ddE71iFTz9zZ1KpSKupFm7LVu7t32m62OrDonLgnrvnFLKQ1HJ9YcPr3D//SAePpZKtFRwIVq9D+jsXN9+DdTvkTy7L7Qup+t1f5sO+/yN1zTTluiyYWhbMwKrkPXHt4kPe7ngSLAvz8ww86IPfAoihiEvYQVkK92+6VXxfvT0gzRls69PPDvT7b0JmK5O/vVD7cYbjp8P/9oEanbGvLYuER349gy2RxT2jRjiTYxiXKYrP04R//oKJOc0aGYOb/J/FjX/g+3j/q8OlesXdkAfRut9f77//GPEIYW4irbwxyubvTA7JldyfHr3AAtsSTXwQP2ZaBhJ74Sn7FjG5jkEt+0fvzg9pHgN/Kxa/HVKzioorNHQvdlYGdGLf8V1EpGyc1Vzy1PICzWJ9fG+cn4rG/2W6VX0/XWnWEV0pRJoftZUKQX8LMuB/J9ZGcCR5JVTaLf2mbVi8t2zSkxNboy8SF/URuUm/0I7p0SSZu213enueEVltit90piauWwvxmMkFJPBS9PeUlERh+aMGJRfsTOThCb5mrIS4oi83ejA7tKQGFQBmdWmqPq9EOmQFlZ0zTiL3QQfoT/5X8oaAO0UP6Gf9Df5SwnuzQCH3ANuqGin5sd3dpB52s9LFuNyq1dFn7iSelPqDz1vvLOAzCuT364TLHFNUhlBI6CVb6Fyjy3UeYzxFV27L9jPF5K5Q1non/tg1yrOAVryPaiA0M2igH/Y9SjrhvlX+Ufvy2ca6zFc+X7dBew1rnpfprdv7iX2Zgnc3wLtuhfQsMP9dtD+6t8rrWTF3rzJTL45C4pP+n2yOuW+U6viFzjXaNt5b7766P7KT8ukxE82swe1trSuvWqOtN2yzt5rONWS3tlzBLPR1N9RZg/cn3Wz0P/W1dj+TANY3BSxl+yoG0fz8YUa3LW9GtZa7WeUbMM/NVHkZfo+cZM8/4KRFXPg6kHXQa9lOu7UQutC7TGzqfG2u5xnN9EJuB3rCtbb5BnDDmjxRDNrkIRru/pozGG8q8awVvEH1RZJ2Hdf1FpRvMifc15f0GxFZ/ny6Vd+FNXsY+y/0wk1xOfBfJx0Axjg6DMvUO2rZlz4h8wwdkaCXFmxE922f5Fj+0RmnzDg3txDuv/3/2/kRNchvJ2oTPMdA9IjOlUlV//c/M/d/c/8xMf92lKimXcCcx7wGdHgzPiFy0VKm6k8FDAGYG2wCuSJe8yoUXIDb21IM0Ugap26u8884Xwu+AzVZU29b6J818d8j7pRmD1njvRsADhUyRf49UJq7xTQCqA2I1uTSy2TOnWpVarbBXTuxmfMOPXNqZv4Vc2nlPzximHoQ/8/0gtGETv4am2CM/eIR1KToiazq9hFt+2vGFLuyPvYwv8cdo3rDwATH5OE5HTXxw3ehbGV12ctNlG33rbq/1wYeUluP7JVdpQx6fm2yvfeElng1G4CVEbxDZDMyS7zt8W9rkZ7435RtSfK+yChvDWBdj2bXJmdojpBY5rmdGLDlK6YuMKK9wky5t3KaKFH2TP1EyXOMau/Ah+/ThJKtkxq2TT/GM0fkOmI+kqbfQ+3BLaFE+Oqdcn0VGbdBTi+zI44UituSB4sluI31BGPErcjPfo6rie6iSa/XL+EArqdTKz5iKzbStaZrU2iTb2rZV3xneYZDSPrMAE7nYeeB720IuB/N3OvSR/JeVd+bciuVZIXuNpw89DMKzUiIvy8Ate+13S9XIU3h2KVvHj32Z+lPEjw0rp5O7wNr+RG1FRS86O9d9HBt0vbDF9h6R32D6vAyj9xEiPU/98U1vKdc341sA87p38htshK2nQr/EIOIR7Zl25tHC9S/txJpFh8a8Tb9Nh5SWOX6M+BrsOZGPiZR77GW+tK4oApt8fNx0mvhThy1plSg33fqzctbj0KfHzejIeTixIBKkPSS5doxSj8foTf+OwUDwqEqULuSALtttO+ROzlNusEu2VfSL32hQkHqQerDa1Ygr96gBri859zf7nQq7nPgjSqM/sRdNj0Bk7OYYMKHQ35V6+nX6wxr7wkV2Zo4kP8fjUUHWEg6sJ0TOtgpot230kDp+nHlOOXOviK4+dOe611kgm7Vw/m3Q8MAcLXEM7HyzHrUhW5d2KLeIbHBLHya16dR1W32RDodJZ+5tC/cLoT8CnUPOswNxHuBXFZT9nhjS3vSuZWx56LA8ysgkvdEoRU/yV424iP3MIl76SJYuIGWZanSSGudjq1Lus8lzs8l3aeEeN+Nzm9pFto91nazt2PgWPrpn8m70BrqUuedlXj28/6DcN2dkc80JX0829NBHbjI+tKnSbSC5ybhFfO2Lu8Tjckgq+4p0SK5ty17pw2kCp6X0T8x2Ke3ojXywMCYL16r8cjbzcGE+5roltoesUVFmTt6xtpbyYSwCS61KBeyGhAE757VkvXvHuppWf2d8phYXB3BP8eLSAynJ9tAVf8R2vNiiCo+cjKE1+T+P8yP0yB6YO61hv0Mh1ozNmTGjxTLdok7QsXM8sjbHvX/QoVVrmg6AsT1zrnf6RoXFeFBZ4rNLb1k//QnMJb1680b94ayF56Az42qUTeishn1uy2d4Z54Vzg+zgiNrk4d20N3hTvWAkqqmdjgoiUyy8VDOxMeg/uvvMouS+vGt9Nef9f7tW3Ucu//hB9nmRF40TQcC6prujnrA5uGMBzyYLWW958FfpNfomrCRm8+Ec3d/+pOqFZP5LDc60dd3B51aV/37D3p4BS1gIFuVjiysBnLpnAfR/KqXwfRPDOi7B7JwVPvL9xLJK/R2JsuBxd7jq1f4Jhnbh8OEKzgi4buk1tgnffjpJ5L3XuYvPmaxV9TLiEvkZiIls6bv3mDe42Wmk+i7779XtaZisEgEkuz4VlUSg3kmV2cuoJ2Hts5Efv/zz0KtshmZTOJXr14L5YgvWshT/9Mr6YfXLGy/kr97peVAjlCHYXV0RnYhNtkq8g5Rjdz1TBQgtvAP93dc3A6MzYSPExPkQbFnWyb/qihFuIyKrlxQjm++g2Cw7VYR2xif0e8oY9O24n9siglZ6AugEjc7/s3j4kOdk9jwIx+/qtqwZ5dm5pGsoUu2qlafhq7WhpwuW2ylf8Z1kIY8c2Q0PnNIXpDv5C8XLwZdDZ+E7fS01xx05BYJiaxDAAAQAElEQVR8KpcC27IdERnfwo/9AWTTDjM8BDX8w0YHC+PtstzQRQ7rgsgHoceXjp7RtlOsMV9oMvlAx2DksHAg3xwxZ9lrn7RfROQZD+FTwwdVQ9SKbRn90FGmip9g0HzRm75Ip+8A9OEO/tmmW4AOg8ht6FQ2UP1n7slvIHx+gk85Fd8/xf8NeXZy+DJ+Q1PfVI0MZHD3GMQ/0GHv21b/A7n3zZVflYFtRFN+UlEEgk8KwYzMeLil/kX76IDkvqT5j9xj+h9p73+ireQ4+CPGnvm64SP/4vQeHwn8zoS97a2+N7nR9uWe/63+PzkD41mTBNR4UNblGfnx+S78PWbej5btOVvrZntU7LVMI+8TPc/qaTyDPM93nnED8zye2bmJ2ebRd0fBN9uyvYmM94HouBIuldAG8g5xS8PehfSkiHzH1yD1T+FJxzRwM98KNoT0a1C879gesa45xMBV4VoPfWEcrmQqJocboiPIt4EAtuxVp+00rzD9OuNpW7av9GslJrdrX8or4+VKJ8/BchmDmTIwtuJXeLe9ww9CD/8pFubDhnXh/yn/kZb+G2zLXrHRUqZvfAsynxM/nzJ4+ZcK+chU1VqnlCxtYJ7YXnmSImeb2rrv504om77Ub5FvGDZ9Qfol1ZvMVS/EzK3CfnN8quFn5BLHyBn93dbvJsX8ybeA8G8R+Q2xt/EJie9ayaH4XINBGC78otz25CjY6AudOtj4KRfGPWWnTF5T3/KaMv07fWxjZwF8VEc2/TplMPpwKGQorvtt+8q4VNI3uDRHke8HrUqtSrbjwqCvh1qLLzhGb+znnBv5JoatW3wPtKPlO1Hn/BxjwXikX3TYVjX84buGRQ74wGpDAzYUILboG304L5Mz18pLCfuze3IfexHcytTtpzHb5GQdbpF+VfG9EUFjr1qT7XGdtQt+V+c87sRpWykXvhl1Ogbxd0tw6LbRJNnW1s73zGIsIg9Ht1voG8LzsJuPSGl9PdJfsmwrW3SnzHl/vuTe2Ag6cQXhv4TwN+xlNlrKPf1T9cjalu1PiV15pFnCVw56aUtc4dkeejudTJ8g9H6J8VNl5D4F+1F39Cx9HsNuxtU251rmTckXu/3GZoRzPQtS181WnC8dv1cyc+5SzzXNNvMutHVO2PGlhujCubLpsz1o+0O/+LGn/ZK6bdmbH6sv0e2beLe2bcwEGucBjc/u0deJO7CtLbf2o10SIQ+bG21/f0w9vm1IO6BNnnpwyceo79qrzpzva47jbGgSdiB1+onN2Ka47qEvXA+C+Jtx3OMqSMUmJtAvMe5L2E/2zBPnuQNYJXvtK7bbfnWZgx0fF76L55o0s6CbeufaZZteInXk4WLbNjqjt+BZjetea6mvcmKzrVaPtE7f4rpJT+5hiwp+5p67Rj38BXti6+Q29XHfoJ1rO8Wzu+0r3V7r0RXYyX9X+kffECRO28Pm5kPsbPzQqppang0u/m9+okjxLboDe9Wf+sS6k/1oX2wu63A8DluJc0BW6LBHHpLn2I6O8GMrvMBmTpELsqqrjD30iS1+GhtUlRjrwks5MSZH1nE68ysLk7HTiT36l6EzvaT0X1ES8TYWgduxaeZvWc4K5pT0XYAuW3J2Zp6kGd3RGXZg8sdw07ercd9miKkvsskXAgvXvwW/FvRCYo1oGfyFTn3wGTP4tsnRrHessb1/914Ppwe5HJMrvNY7sp2YOvOHKHSceK5TCXWsI57UI7eKqjGu0RE7ltXIk9hGLpELPfGMNjpsSwTgbqTNM98ax4nF1m0xOrkYzy8YLPyzreTfFR+6bI8Yk68za4VLckuc+f8vV/JDHxlZoX/RsJH/SvIE7Yjd9u6kaZZm1gn7m6OW46Qzz0o9C/uswS3EX+hoxH1gnbAdmj58eI/NWfGz7rNAys37zAl+RnhCMAtwYgAnFhH15n4sRPrNnfTdvfL/0i36vP/xRyWLRxZ6P/CcY+Tyy11hzAQrFpbz/wh2J4MkfyQKp0cbUvYxqKlYWlhQbcc7HQjqw//+UccTDALr6LnDj/GLYRzPr1MnFoOj//DqjgVj6e7f/qz+0zv1tyzikqSYlz1+vUukykWL0daJxdnTwwMTZ2FwWRQlxuXi0IIPWNS7n9+qODnSv4dQST42iDn/j97EF56PBy2ZeO/f6eHdO80fPqjwf+1SmvF7uiN3UcIElKz7H37gSA3fxNbJy2rWuuNicHdgAFnUXn5mgMD57yy6I5PBi/+tkWj6KclMkPB6BpsV/gODO8Un6D3AZmIVZeSTgwP6o2smB7r4MNRxaHd3GvFRt1evqNK1q2dusJDfOclOxHtigi/QityMk5g8RpahYxF7UXHBG3niBKrjUR1+fIpM+qTemeRpJ5S17HLkWajPvxbOhSm+FvPRVWrQg8hs8tFh5ltPvCD0zKmUwZkT6kSs0ZW5Klm2lS19YvvRnx6yGj5koTwNmzlEjlPfYHvosB9LCBJ+iJNXZCDwmFcLw3YC54H8K9rYDVJP7mxvqq/lgs2ZubqQt3X8worchn079S9DZ64kt5kL8WH4vYYtuVbosiWe4NJUkgXckKNc21cm6V0GNg/35aPUH7/2j/N7s/SLc/Kt41dlIBP9Fl+l4HcW3vmWa8eG39nqv7L6f+QZtI3O1+Rr79/X9V+lzXU2WK+1oT1nfbOScuVH8mN0tF3A3Opg/Oc71i43x497P/qw5910+4JmvNzwBeLfRH5FBn5pnvcj/Kn6p117qedjL2v9WynPya+cf8zxOfuhbdZTfw4b/1v5W2Qgz6XBl+j6JaOx7/MlNp6X2Wv5uM7rCt1C56p5eS+B8FW77SFvW8Vz+IH3n/FuTl27zV7ldiReRZ7StnzOvFeczuv7SOobPX0LPUHqL8HOs//z3Lx3Bc9zV2rf3vnW5rPHeH6LZwU/Q4ythe8ZM++AQWcc7Gh+2rHjU4e3UVMf/Xj3yntS6h2Z6DiP3J3G94S+67P13crw8q0h753pv9HXMj48ReSDlf/y0U4/yeapAPsdv6K/8V3AXnliqyrlP/U28S5re8jba6mbzV7ptm84Hzc7NvNueubdf+OmvdVTRkvmUcqGzpShBzkjFt5Bz7zbzujiGxXPJB7+hWevdXst02ePbX7Fj2DPa9NBje8OJ8YtyPw2eYicveqzrc03S4rvM7G0Visdvg0nvjHWp4cPfAY76cwcih66XPf0tT18t32lS5axm3P1zAe4Pr6/6NnN5Sf0Bdm9/GYzZWCXbMv0eoRV1XS72ZbtKzm5CzZC6sHW/tIy8zr57cw9MXor0psPb0/aoT0HX/2y13r8OOcbJEj8QWhrb48ic+bM2MaebXmXO0fC6zmRasb+jK4D86Ggh2Zb6RNEf2jBxk/9eax6bcMOKC77wvVl4Zp6aY6iapWxTDvg+yHjmmvBmrfMdMkOby3ttd6Zd/rEZvvar6pGvaro4R2ovrB3xqxfbNimf/p+LByZIBy75AvWeGflnAk/150gc72IO7QVmQuMFLbSjp4vwWbnOdnoCf853kazvVXHt6g0Pu6T8ZRm5sfUDlrzF8mPYT/qs831YlbuAfPN9SA2XsLHWp+nZFaswCb7aT5pZjFkZo5tPfpu/DYaotpjo0dXzqHoybUxQmmLOOySrvA4a3WzPaczIvEh5YpIZZzX8V5pX3/MOfRU78s6OnPKtuwVL0t+zOnkL2O3XMavX3R16P1S/7jXSrFXe3ZK8reSf8HR9LkFJHbbIy6q1912EvwRHSIyGeVH2B5ytuGJ+lM/Q7X440M9R4n6Cn20JR8fEW9mio0W8FQutFKNe1Lqj9jkojvXaNE398rGc4q4foRvDhU6JScx59yCmAdCkiXbA3pmS9+NnHm11WMz2NqRc3k0q0oTi21nngXEFt9SP1/mCaSxDzrPBbkGRJdtGU5dytRpjn3UOeQ6E+S5ZzB2h6wzDHrmHnTEOT7ueUbK6IaylZHJc9WGA+sjuddVa8QwycQS+SB+pQzM4QqURc54b+ide9jpw4n1MRbd8AXS2Pf5M4Ju1vT6oMP9Qd1871dXtZILJvXRKQd0PLBeFL9y7ckzA6QxllmsFfOvLn5O00GN63C6ZU7fHQ9cY3nu4vqX71O5h08835atcf1C0C6OUqze3bEmydrV3QWtasjlh6x511m49455xNjGhzPPEMGB96lG7hR54irGP9cGXTY72qXWJih8N0tnaufTrBPrbbZp4TF0E8+BOBKTbfX8QWcfYxJbR9bB5jz74sdCvuP3mXtQck8XHYj7wDrn/ZvX8qEN3esBfQUQciJepObS3fFOd9+9Uf43urHXoM8/vZfw7TgddTgcdcLX+IA7yg993757q5/fvlPsL1zzor/0jpVzHlTj5Jv71xL1t3/72/iVq1sTtyGd/v7zWEztOPY2v2L9+YPu2506ye0EdfgwawKZzHcMSE6OEwuiJxZ1cwNbcOrMgmgcERNtZhCysHucxTru+/H/EiaH6iwwEocSlF7dEQwTIWPNKvfCouPdd9+pkSTSrjMLe3KTCXJmspxjqywzqEECtkUSTiNgkbTDYSLRx6Rx0GyPB4Fjm5T/RHJ8fv3992oM1ruff1JN6CdLnQFLLghYBxaCq9VY1Ewij8R7vH+Fvq7wOzfsRp7adKDdNU60N2804//p7z9d/LYOTEDjSWcgsnicSZQYxIhNr+413d0pEyK2R946jrB3+MGSMvnHnstKnmVrQV+AqFr8pN2ZaOZta8kFjVgKOVHmghbdR+LtySc6p+MBVkZBGnIompm0NrrpEz6klTfscyGIb9jJYu1EXGkWuUsuBF2WOvPEVOK7EUhcdWkv6E87wLiqtaE/sh2eYjtzJnV8FBiyOGIzFqONUtpYQgX+V8nwirJaQe5qVTJYuIjP6JM9etimatR2hb7FPexHN4ig7RRCeCC6bGjkhc7CyICrK+jEbthT/uUMPtg0kNj2Tk62+m3ZIVRrqE2NRvai/9Cx+tovfoX1NWiMTasaXYYOxlH4uhIWwgDkTsEgbof48gzSN76gJ+PS0966/F7lM25kLg/sbNpmuLyjfGF1XJCekR12f4G+oSr9NgyCOnn7FFap3++42f79LPyRNI/BwyHKXISugLQNy1ZC+ofvmz9jEuPjcCDlhkG4HL4V/4wMbCOxL7/Gj32/rT76b42t3ObCtRxSl0Mm6aX6UhGRj4Dy6Pui+YXsVe65+kuG/xj0hPkp/DG8/A29uB2iX6t6mzsv6tkEniu3TrdO7dubzL7c8/f1vczvWd/bTD22Ur6EW37aX4iXVIb+hSoitt2/bY/nnNt2ZP5VsPm+L1/03XBeAqzt0nW9BoR2wfZol1QHF/JXFun5MmwrL/wvKbXjvFR5pn9JaEffcrIjfba68Gy5YROuamOepB1eyucQXvAc75YWuc4zf5B6+HbJoIhzw8J7UmTC/wikMmN1pdMeY3glPK0M2cg8JSt9whu2iXWNN++IvNPsHv/qYwAAEABJREFUZDu5uYL3lmqrzMI7ZqctS6HZll2quqARV3mn6Wm1kwfbyIPIUle2+JqJl/oz6PgTO7esusRQ2LfX976ibIUflHZoH8dmm28CK922bA/V9lqOxs3Bfp5ne/QvfLGp08/2+p5NPb4v5Cx5sw1FQ36bCykjA1XxPamYkRfbwoAlLbeApfRLmb4bpDWu8AJdtoVvGy7LjbxQyvjHWJx5x7YZW+zFv/QZoF3IFHk8M+b5GCfkbKvzTSX2wot62ymuCC8Y/Xc8VNI30Unm7zBNyhwSW2xvoCmXU1xhY5c5sBHsR/6CYps2/DLxjbrUtjqdWtX4vkF15Hhfph5/g9SD1IPUb1Hob/Wob/AtLZy/Lit5MWUnvx1a4JJWWPYaS8df3WwLfUJa4NlOdcC2jM4gdq59beV7RfIYnti2kurI98wY57tNa5fvJesQjOvvQu46iOyGJT5jP+348SmI+Rk5V1PiDmxTb+SjD9ilbCkt5tqmm3nVL7Zsj/Gxk5vLeUm8umxEP2KJuXJTa8wdbNq+SDxXfIon2b5CbMnpBppj74xHkEbKDcmRL3GFF9hW4VNgJ4410ats2gv5mNWJP31D1xdskQ020X09tOj7Ul238p34QruFvfp7S9/a6Wd7a17L4rywV3r8DK7MX1tBt5gTWfgp8jx0J8XMIRKb9RB15nJPflXK35DZ24182nERXcLXLCSndPSHfuHvr7kLeRp6kS+tuUk7GOLQU8842L7MAySph97pr6/cOnEsXGvt1amODjs6g5WW9l5tZII9zbbsFXv6VvfQufJtD3LsBml0/AhSfw5r//i0IjKhpfwcOjEFq/xqu2PPXusr/Xkt9ioT+RXb+cXCSS4UF3RsbLEMTQzsqnebDIP62UPHrwhl7qVcmGtSfNhDn9gi95QdnYEZg7W0ot9jbmpsw0tiDc3O3OvM84Xr98y0X1TQJq7tQ5hD2hRaLv6mvsfC+RIZ27KttGM72MulHrmU0WU7VW1ylfMFiu2hh+p1h6KOnU7uYV7pGRIbm/iW/rl3Ja5O2/YTudYyn0x3X+kWf8ilT9DhBJA1oMs2iJK5T9jSwr0mzzDn01nZYi8xpZ4YUw9CDxqdWmvK4mpkkqOF+2j8T0i4S95mYuyYLXEAXecPD6KbXmWhknUNhdWsxrMOKvFjUfoepoPsQrap1VqmfTwcNbFm1tpBJ9bE4ndsD5+Sj5LE4nJ+QBd983iuE251ZTOHQl9VU2Abe4vyD6wesoYVPrS7451iiyb8PvzKD+rybtCZ1zNjF7tBNM/kL7JW/trok3YnGXZRjR2pWlPFvkvv336Q+UteY/uE/eRwIjbDzyL0A+ugPQlBQ8rM4yX2WYOaWIchME1tUiNfWVszeTxhU8QQXYhqthQb/ce3esf667u37/Xh7Vt9+OlnZaE94GFf9+Q1/2nnhfW+TnzF+Nyxlkh3cnHQq9evVa3k8sjHhK065xeLd0ctKJ1/fqcJi/d3r1RuOr17p8NJeneQ+uUXvvfMr966epOK61Aj0R+QIz6ZQDuLw/ml8OHf/6wDsq/u71WvX2mifHj/Tu27V3o93UtvH9TvD4qDd1nUxakMhBxNWn+NyiLoTw/vVaxs3/3//qIk6/ThvU5jMRlp7OWXu6Z6+Le/aKLzOf9qE76jh0OBaBw+IqdLu1Up9QOxZ5Def3iniXpoP/3Xf4k1PBXKi2e1xuLp/ONPIll699cfR/LOTN4sdip6JB1GfO/FtVcuJlCZeteRAZiJ4Uy+ZoBKxcbDu/c6Ho/KZmQT0yEDiJ4z/oceuWqTFhYrFwY0ODPJMllsyxnM1lj0P6kzbnbpME1qIBN6nGiHo85MtnY8qA6TCpuGL7aOzgfylYmaEyLpif7EAnvsfejFllcMosVYAzEkdDL+z0y6hZNVVWOyxn787dhQ+iLTmdg5URs+N5dalaYDftEW28JJOHwhXprExMUkFVD4PPxGV/RBgs88ROfx7k5ZUE9fpoSEf6JiW40xrTZJ1MW24GPatgepIweZulOoWhs+2VZd/Iu/YotsEN0D0IwMBXtHR8lFVambttQ4yTs+GrKdIxV2+7FOE3WJpaeqqqZpOnIDZPJB6RcfSaw64yHHiNFvuF+w1yrnRs7Jdy4sGW+hd3AGf9S+QBkiOeE20Mye3kHq//pIJBtuo9noKW95n2pH/hafkv/G+/0ykPNsw+9n5Zdrjm+X3mPK7NoX8n/nYoRMgJ8rEfnn7HvHdh7syanvWE+rYW7YcTbSVu5Yu+qFq5Q78tdUc+3e5KNm34Y+SF9QIvKH3P/V/f+lSb2N+5fq+Xy/W0tP22ZuGiWfAyIv7LnebXhB5Hclx/bewNe2931frj+Xn5elv3G+NgP7/H7UF2be1T6i/waEvKyfeZeZePa3MXSjc+EZPu8q6ztSV43n76dC2zP/Vj7lPrY+xa8b22lveNTwtBbfbetzcvrM1nnnWfi4e+Z9K4i4bdl5d0nrKUxzA1W5aKEjeoLQNsDRho22lRs9ZWi2ZTvVa5mGbTXeC4O8g9olg9SDqlK20LYydduyV4T+HKqV6qa/ZOmCznvXVhebbTV8mclVeBsW3p3z7r6niy267eiTbPMad3t9ynv54/ukXTIQ26Y7Jc1n+4a+wbbiR5BfVOS9sbWmM/N770cht6EV9lCQNsVlN7ZEv4V324NaNWWuhRlfgtRvEbq9xhpefMhHNPuRFvqWARt6WQbb14PoiIw5BBRKmZjyLjz0IR96YFv2ii1G22FdYdMGWwySx59C40Pq8MfMA9qMhgKaCmg82TvXg3y4HdeLQvIy7q0V6gLrwLUk/1WwE99/4vdIJlrKVh/n2Uxu+WDL3IpPg04dka/eM7b5tWrKBV+qCvuTJuZo6jY2N92WxscgvnnoCzeXx/VFn9kSRye2wp5t5kwpW6u1TP0WdhySqpUy7kFkXF5tjoERebU+t3ViX8DhwDc4zs2chyc+sAer3o4exmvkIvosD9+2UrSp+xGtnvfdkipylCLmfKdaKNN8Hoa8gerYb9uDiI+PNu3IrPRPHe1VrnMNtte6XbJ9QfK7KNendp0XpUY9iG7bKb4IsdNHHh/F0w5CsV/W1fGx03fD5+Rtjxgi9ynYT+XstW2v5b5vbNvekz5b70/8Xoa8ybFQY3OAUrRTC1I/TOu1szM3NiA29sgEo3E52JbR0a/tutTWIry1djmSR1MNKF7cM+6n0wPfKM9qjLmUa8Iag36DbeG8s1/WaWIKYirnSfzJ+ZmchvZr0ZMHbOz12JbtQepj7L4m3vTbMFRwSJvisndsBpcmtmpga6e01z59Z99eabYv8o7oMwg92K5ZjyKxW1yb2jTpzLUOV3a60mePx36PtVv+1hZ6Ul9t5tqZ8Yo9sbngsW/zE9KT3WYODApCsmxQbVCK+qg8OSCP87l/tSplHuX+vr89XW3TP88zW7tVDU22x/0ufW0PWg62V/spIeSzCRRqWulaY6QY9570X9dFMk/6oHXu9aEboeYa13yqYw8tGI3tACHvKc/mJ0SuA601HfiuP/GMcDhMOhwPqrbGsql5qYxcfKrEhL4HFngf3j+MxdmpJjXhIw6Yml0iwjUO1g2rWS12LM2d5w/WbTr0TrKLa4LJZ56vUCuPvulfY/1uIQ8dva0dZKNAQu+ap6GTdvbogjPiOxBjaEHO98zTnPOSsYhUjyWN7YF1raxljbjQnzlwPN6NhdCe57NzbGGXXYkBX89cc8YiOnHEvzNlkOtclFrxX0rOCvlWTVlEnXkWFtur19+pnDmH16g/HO50/+o1cXV9YCF4Ynwy3xJHyuT9TN9zcgeyNvgYAQoTV8MmxIXnjgdkXrFG+Or+lY6vWFNlbbEdJ/l+UmMN9QH/P7DW5/Shb7kNu+9Y1824xlZNTcbHI+uAH8hRTQ8YepjlV3fy96/UD5MKZhKcX7ueuci/YeV4dGYAqjUl275jgYrF2DysRJkbjnDxqJYELJoJmGzI0PrppCzMuuAR8InVa1nKw/x28p1ZQMwiX34i/p4FZWKWGLi//F//F2XpFH3oORyO4qzW9MOf9fbnn0Yi/I4gvEDualVqBJm+ItDUD/gQ24IXf20rtjoXOsk6TsRCgnuAH2/+9Cfd/fADuSiJReqHIzr/j79ovm969Zc/ixGll8bNb+EE7OKPC3IeWAv/lsTIg/qwZ8u27r//XofjcdSzwBu/zsRzZiH5BDJ3Qx//iWsmqqyxdXTNTER7JdiWCxwmzdg+Y/d40dvRw/k3/BMyJEOcY8rC75lQPjCWnZhjN7k/3N2xCH037ExMKNsJTUt8R2/6LUyqjGluDCmFjG2NUpScyC7yQ44hqlJvNcqiLmTDt3Egg4p8XmSULTTKxKfW1IhjQs/EPLOtak1DBz5knnRKsZFtGV5DrlUb8YZvYjYuFbT4vZAfkqSZk6KnL8xyDfn4hCriRRvJT7sKHsSc0Gt/5hT5Tz36tzL1yCA6dI2SuGyMCx3DRuqBZCevq5303SA24zPF1Y/UB+iT3naNeY2LyMRckriWvvQd8s8dwg82Hj7OzLlqpVb4mfxsPOxpALoB468g9T1CSy43pP/g4236px0XN6T9r4ycQHv8xrGY3NmW/Tx+Y3MvqtvPyReF/tsx/AeN6I/q1x80Xf9ot7ZrW8qXbIcXvMT/HD19g5fkwst16SX+p+i/tN+ndH7j/UMz8FljY358VuqbwLMZ+Nz193P8Z5V+I34mA7avz0GfEf3Ds4lE2zPVvrSt4pm8taYgdd1skV/yrM6HihvWR828c4ZY6E152w49CH2P0IL0CcLLR4ll/04AIzKfAiJjj88rFuJeGMciznZFhGyn0F7fIOwPu+vWwjvGQg46uei8d2zYi4+PcPTZyj1vq9se/tgl24Ns6tG3XOPN+1l8T4nCIZX3rND2WPmdF7INF9FRhDYqzxzCi91lxLPZWP3RVuDfQtwZi6iwV0b6BqGl3JB2ZNNOfUMnX8lz2qmveOp77HTi2MrUb5H+QVWpVY2xu5WxVx9tD74+seVDnI08wDSSvBuTDyof7bET3xKHTR8kbPNKn/FYY4F03W3LthpjW5RMRFWhn1yILfpE2jNXaOIr84FK/LDNe/YMFiiia5dHba1fqvQxOksdn/PdJv5Fb9Hf1WRb0bfAXzKOzF+xuTjEeAqQ/hTrjqHkd8HPDrKgGr/zjSFtVA6dLqtx3SgIdux0PmctIx9i23ixS3NY63EmjV+B6FiGnq7YDj6tjoDyjBkg+CRW2tseP8MbQH/KnO+2Rx5nvsXlu+BVHpn4EUQ29OSk2kjudewGDR3hB1s750lsViFvjVjCfwlGLrKJ3y5yPynfpyJ/4jtKyvAXriGd8U77ii7Z1nNbZKMzsaYMNrnU6Tr6Js9jrkIIfZNJOXTEJjwlzwPhPIXxu2dOQbZXf+y13Oiwnuy2ZVsz3wpnvn/15J0Yl49wOQ/pbey4zBjM9JuhSLxycjUAABAASURBVMlNKukfpH6L9Ov4l3HZ9KcdemiRty3bnANLms+i42MQpr3Kp/5bwC75gr2+jt/B5nd4ffiRvKwILbCf+mSbXK0yPXrU1apU0LGmMcehr32hYD/1YetCTxutuVwMoCKkJ4jfIUSvbXKYCROKhq3UItOf+N1llaKvY6sPXlfGs7Vp6Eg9349troWDvyhbRz7ll8C2TP/Iplyx+pg4Bb+jO/zAXuVNn46dIPQg/thO9Vmkz1NYthU79lrv2LI94ks9isLvF1sd/oqMWw97wGVVawOmPuBC/yP6RYfY7Nigwm6bI6m+8CMXgum/lpbtVK8wvH7xZSOGFmz0PvQ9+rjJpaQrcXeZMTa6xNYhBlm7KOzZq017LREZu722IzsIHGzLXtG5JmFaKWFBrxTYm5X708TajG3a2B/lOm9iM0i/kpV6qzbmda6TWetYUNyK+TauQ0/HQJctMvbqS673IRs98bcoozf6sp4VWuCKP6sfttNl3FO3ZxV7pYVhW7ZTXcvO2HGPt/hzPdJHbT1Mh0lHFu6y7hKK/Wgv8QY519Ag1Kjg2x45HDztNuxF1g6fHPCMkX4L45d75YgH8egIYtM2FA29hYHcU6I3yHpR7rOkVqk7l27i6SyQZm0qtqKzIxCI/h3MnRr5FLqLMWmMaztOasRarZG/WclxruED1/74gbxtZcs6Y349O3OvyaJ9xqaxHtfQkbmYshNbZOIvZtd1w3S+oKM7fiZee9WbevpOxzuFl7nQuZcl/lbMK1lT1eBFzXR3jJiqtTFPDb+T20Y7fBtKWcmVVbKb7u5W3QdkDtNBM+tmH1hAn1iXsotns1mdtbsobrQLHT3nB/4mNpWVbSGZka9WiC5qFf2lA+0FtDNjnf/CcmusozJA567qpc66Z//5Qf1v7/WQH6i+P0mnRYK/MH4Ta2lZbJ4YE0yPc+mIn/mHfGKLL3XSWZpP6qz6v//x79QxQOCWhQ09HEpttiq/7GWB2N/l17vvdf6Pv+p9dc0kdUw8XO+Sfj59UH4FXCwqP2jmRF80BggPDL+1gw7/x//SeSodWfI+3LOSzclxx0Cd3n/QK1a181Pl/Cecl/wSFqUPd4V9FnlZpH6P/vxSVvDu7/EFvSKBqCKfxoLwXDqi94EF6viWwc8DWycuVRsTSPGXieUA+mt0NfoMOheYdz/+KGawFgb0OB2lt8SVBJNfZWPwctItyHZ05EQ7MiHO2MxqfxZl53fvdXr7TvPb93r4zx/JY9eBOKe7e2XB9fD6leLn3ZvXYjaSJ4Jlj/ozuUgOottMiOis41ETk+ucifbzWwkfgpwcTicmF0pkW61KmZDdXZ7a6Je+84h7GW0R88PDh/GvK5Lrwn/bSlxn4s6i+2q/KfE9sAh/ZhG5oS92wtPYLLkg9SE3sxB9ZuLnhE4Z4BS7h634gRukek1m9GRhMtC22UNfZ2xMLDbt8DBFuhmas84s7GZcoz8+R+fCxSsXnEJ+OjBu9Il+inWHjiNqnEyZuzN+hp8ydmqaVBd7awch7iGfPjYOSEMm/sYWzcvucT7Eh/jYGY/ojZ3YuAhdi9BW2T70VWtyNWFQiWWmPw2aJcmy1xIh2YZkWV+32fQYeujXQdHGzkIeSKgIAOK2R2CPjU5JjhRQ3e9o+2qf9v3/WPUtmtvyj+XlN29uM7Cfs/v6Xm4/pnv6b1Hf2/xU/TlbL/n1nJ7n+n+j/Z4Z2I/OVn/e3qe5z/f5GuqmP+U/ot/X2Pgm+9tl4Lnzfk/77Sw9r2lv62vqz2t7pD6n65H762rP6X6O9pyVnE8bvob/pfqf0/kxLc+OwcecQfkHHp6L62tp/0B3d6Y2L3ekz1d5Ps5z+aPgpuW2fJS4rRU61kfjrc9TCds8OpdsX6FfvG02KHnXGy8OeXkAqEcrdOp7+sd1xMbehz+j+swh71h77EXsNZY9LfWRC3ipN95t0k79kzDc9KG0/ZFPnQ8ogSN2A8GzrfAX3s1nPiwFaQeIw7u8p7LAZBevPaeQP4nOC10QIduyV6T9HIzeyHf82fgdHWf8mfgIY3sjD3963nMvtLx/5iNN42O7bdm+ym4V+5FmP9Y3fkp7pcdu2oHtqz7bKsZksyM22xw/3ud85wHh2NZhvCe3p7qghx903ilHScybxvhxJucnvg9ENO/OM+/rDV2RDSITZJ6lPaYuleiwPeyFH0B+sg8f84/4yWXmWee7UMpNKH2CrZ3Sdoqr3tHYHcJNnw0zulM/HCa+5fA9hnf22Aj9zKLgPD68taGhM/ZBzrdOHiJXUTiC6kMmBzvErj50L2pDqMOCNnRQZY+OhTm9fTOAtO6I2pZpxY9WNb7h0Hxxjy4750ls9NE3/bcOhQ7bsr2RFN3rN52ZeYON4W+/8tdK5J8itvplPqwy69GO3Mf1yM/Mkyk5zvcu6ukfJPYgMmmvvdej/RjPgr3ImFwW9EjYq73Q03f8Go35l3r4QepXMGaZU7b5LDIr39nmcf5OOvIt7nA4pos2W+k3CLuDXRJmY1Of2WzLXmNYyG1ykNK7fl+iZxPfZFMm1mDjbWV4e2x02xdfNsrHpW3lWnbmm2C+xT3wzVCyxPxemKcmdnuNJzZgXPe0g+QzMWa+FdciO/1XMXutR26loJkxSZvTAtLKj5340bheRgeMsfdVaNR/zSGxxM+gY/8lXSvv6fnQ8SFIftb+y+je0WM/+t9qGt+lk4tQg8gsfR7yOfSha9VvW/tYdbP1oZ+5Bz3+5wc/Z+YuGYTy8W7H4sf0PSV6EkNiqdY0vhky1raHLxmHQF+w9RHLwrkzD6S972bjDzHsaS/VY3OPl+Reonfs2Jmni1JPjmzL9ktdntBzPZr5fhos3CP7uPZE1zrWm3B0d+Le2ikxjc2ncit97b9+3z4NmR5hmP1GB6TBT2n7Gb8zZzZESkKKwxqz2GxzXHfbslf0i82Vsx5DC9bW549rPjo+9nEdPXM933o9o37Inbkun8npJpcyNrf7T3TmW3loGzaZ4t4V2GsMSr4sYhLPety7Wil9mLraNhsBGoNOaVvXZxDa2cMLbuszYx5fF655WTSeia8zB2yrsVay8k/YX89HsV3jXs1CEfdXFk15fsl1+sQaz4K+MDK/NrujTTw5B6M77fDOPHtM2Eo715AzPmXu5JoYWmRSDmA8ZgeYFpZ5nsuzzIGahXpNbjLTMms+8aUzHso/MkJCwKYX1wANlKq1kMc17P3D+1HPefTAGk386uQj7T6uZ9jAB122+9f3OrD2lNzlP2d8JgdVTZvPC7FcRJXn4gPPz8dx/z1gfrrKCZ8k/KKM+uT9xDqhVaNf1aToOnO/wgNlcw4baNAVNxfNzL3Y2VgpbavxrPrA82vGO/pbq8u4PYzngwn+0/GiD/PxcDyOuSe2M/f2dphYK3tgzZ0BIHXFOmvGLajEQAA2DpH308/vVSxwToej2oihs/z5XvnB5OH1ax3fvNH9n/8s3ZGP40HT3Z0qfhGDUE9Aw7fz+QGbJ/w46YEc3N1HjpXvBJKADtUkjGcRUxNuMGivpyP9l1XhX/+u/KeLxcJlvTrq1eGo9uqV7rhHPbSuh7c/69XxToe//DB+UZwBPC9nuTWcOmrCoMt6+NvfFMdla/7bT5pZeH771x+VxdgkTyTs1fffq1rTOQuxzSNRJxZXbTPgUmfCR//7n35SFjmzKNrxWVNTZ/GZUdHdn39QBmRiwrwhSZnIH/LrY0mndx9U/OXXxjTZreX9O3UGJ+/Rd4eDMhhpw9TCRE4p/G/TpGBhkDo5KvydGODOmWNbx7ujMtFalY7EMSGfWCUrfguZnknNheLMAmzqttWOkwr/01eXzVWa7u91B85MZrFVNR2YQAu2I3swkbQGh7wwYTq1jGm1hqnSBxaTqeDTMjAdj+rILT//rJkyMczEfWL8KvYY04X2NE10MzmZkZs1kZPWJs34nYvLQgwmH2J0ZiYUZlUckpucPAfkD8fjoCm5CtDbKW2jG2nKYRPZ9IvfqFBHLvrjR+pSVzXkw6QeHdXaaK1+NRlfoqNshj+xMjGxVeTL9pAdB2gpy6UWHV34mDg58bnwxl7mgLX+YQ5/+kDqwULeBF/bhn7biq1yk21J5q8GdNlsaDcIK/EEaoWdBeA7jNDstQ9N9FcK2ZYYf9tKvHpugx+ZK6u8yjJPtd82emjUMZ7ailywg7UlGftuUm4GgfFjIPQd9BttjI2eA2b1EmJ665P6c8gc+BI81/eraXH0+U6dsej48RKe7/U/h9qZw5/DmOPIPSnJ65jH15IJQZ4F2LXpXOcW45O5vMd1cv3CXI8LCDZfKp9TO+w/x4CGi9wgdYW+cOM6qk/hc2o+1fePwPuc/7+WfxNjp92ZUxuu6hlqjfFjoFJeGS9UhvwLvEFGT+bg7bze2vjAJOY6vDwP/BzjvtkZJTpTRn/K+LkhtD02+kvlXvZb/ffLAEN2Pec/upZgdowj5e0++t0Sv6L9RO/W+NLyS+3wTMU8Xs+l1DcwpTE1rtOfLbc+tyXPUOhGE86gRLeA/NGepO2Jad9iz6f+RC2Nq9O3vJs2zZf2nnP8wuzo+xQuYtpkvra99XupzCXo5fmXnF/yfDM3O7kPNn++tLQtG2jFR8NGive6+kv5oSPe7UWv9b2rV+KuMt7r0PtIitE9Ng4+8jzsJwhtwyb3WN76G05oKfconsODPe2x/liLDOY1YKl4BN/Gq/NettVD32OjJ9YgGhNHyr0/C3Mx8zFI3jrvfLmvpE6KtdFLtal8Uob/KdArPWV7QI4HgDIZH23qUGQjDaqaTBla382ztT56hSXbF5TSp1/G1LaqoYsci83m3e/C6zt9sOjP+xi8xLC2o7NSHbA9yu1gP7Y7/RbeE1E52LZlagvfRLbrUr8wF+7XHXnYY+/Ql8sHwEF45tAjT7iFVoOUGZPn0BnHPT3yaS8sCsx8KAp/6x9e2hvEM0DeaTOdcIsxxxnsRi68AezHhC4lTyWKezNE10SdDpJMzjtKDLNRZ+ebxKzYMjMh5QB8sUWeQrZVwMYq6PBbMa7UxZa2YgLYq0yVR5rLq1z0KiRgeMGYB7TT37Zso23dc17YzA1iCMW2WqGL+Rf5B75Hje8nsmwrugq963k3a+lnXEompIyvXIpOQTVyYotPwWgbzrBFEMh08pR+kEfsnZgxJBoMRaysGH3Rld32sBHZom47ZLp5II3wUoYf24GJaQD58G1H5IrQ0qhilpRV8FtrymZ7jB/upvkREkP6x86GCNlWfA9Gu6x8y7GtYUfZuqqtNkeLHERf6s8hdnLORcb2EAltVDjYHnlo6KSpJ7wQ9mAYLGwz/+mVmtJODDPfwM58qE7Mhs9wKVt4gWkEoa8lcZC78ALbso3OGpCszFNRCn1WKd+yCJfxFBMjOd6VVIv+poRDHEt6Xq69UDKP0DPio2zVmLtt6BGS8XuZu1JuiN2tnpgKHw587xN5EDr2CM8+pLTtAAAQAElEQVTRQ4cqWkBsVdjGadu0JLsUH3KebPW07ZWvyxZaR9elSR/iQcZe9Qkfwg4UXxBMHtMnoKmZa9lWT1uyjP0i9o5P2m1pBzvSs9VNxraqStlC25C2HTtO9VlE1l75qfcRhGRvtEUL13oTo2XlGlGUVLScF2V77CNNxXdiJ6/wrHEtGCmhbugkD2IXTUaQI3OhaAXDRteYJx162uLeIzanL+WwRTcBX2iQZeq2ZVvpG1rQyW0npiDtIPUg9T1CCzx0lRrzqxifyITe0WU7Te3rIaSdMtj6d+ymHdhrv9Q3hB/cttM/tI69lEHqfaevw7MfdXZ4QWTtR7r9WA/vY1gm3o6+8FJ2vqlueKQxMDT6sNMZlmXkYMk4Xfr3iw7JElibWz39U9fo19FDTUFnjIPcdwtK9oVnuVwDzCwpM6coc26lW8dmIFSmDDJXAjHZImPKDeEHRS5quNDVLzZjXzha8virIZM5xPwNndgErVOXkQYT6xsKjbqLg9atOAdzP1BIyKdPrsW2IXkIhTYql8OCnO2Rz/QNvxPfEv8uvIhGLrRCNu3oDYqGyUPQ6VNYig7ISp8z152Z83e56Lx0V6edPpEPhI6ZZ63UE9OMrvRnlGH1oWuB1qqUe4GxExsdGl1TXc91akbmxPiduA9FzEbrZhh+q1p/oUo9vmasUzpt9GFQWBk+xlb+MUd8m9HXCg66ZvSjFRnGiX7Zhw54KXMRQVSBy2qcy1mn+v5P30t4upCTKWtyGO08C4lcx+4Gugy5rIEFNNjNdZy1DwIu9Bkv0y15TP/EMZPDznM1CVNo0XdknUnE1cFGS07SV8PQOv7htSpFx8waIq4lDI0tchA6CjEPiT7cI8U8JyOaTzOqathsyDZi68SZ8nB3UHJg+ouTo1E2WSNPlELhtp6WcX8gN/MBiSbdvbqDnVmwRHJgZhyWD4v07qxGYaj5X+4ujMmRtcCJNc2s2eaHoVnDfMfa3Zz55tKJNcUF/eG14wEPu9786Tu11ohJqmo6HliXc6N+d6dqEO7ulRtLx0C/m7Qc2/jPLp9ZPDx/+KB2/0oxlAE+s1Cqy9Yn6T04nrqOZ4uI9e6vfx1cWozJMpAFw4csrjEinXAj11sNOZG1/Jp3YjU7q9pn5PL/C84Ddnj2RQ7pOxYnZwIcwZEIVvo0oy8TJPre/eePeleLZnw6/++/6oT/0SWZP+lI/yOxTPd3+jCfdCD5enMvUxa0/OqZ8ZZtYpGywJ1fx4qtGPTOIuwD+fhAeThgBHpnwB1e6mDs9PfrN1qQNX5Gp6yRC+Fv/Hp3+iAW9uXTounMDGEc8p9dDrJIezgcWK3nJYIJb9N5KJZcJbtU5O/IQOZfakQ/GqSIkWPbsj3iv0Mm43hkcV6ZJLLGhtw9429wIC8H8lLUE6+NDOjIRPYAve7uVSwKZ+JVldqByZUTDrkGvbWG+j5Org4dDXQ11kx52ZFN/GsLj5HLRS8XoCzQpx5eoTs6Yyftzgm/PJzUH84SJ+KBgItY2tAXiRWbJducrGurqM/YyZwb+i8x2cjgXavk0+NC0LjoVDXZtCVZehHRaxu1xMEu6pYl9KWXKe3oXpFcBraVzbbsFWmjSBAous6chxM5tS98yvAGmG9iiy6Kz+4LubsKla/VJXkgh4MQejAanzikT6Do2fAJ+V/B2rSn/BVq/sld4/2Gf7Ir/2Lmt6x9rvy6sMzMXbH2M8XngMjvvu99+N2NfTPwlRn41OisvPUoZtcj9Mlt6/Gx0Mb5XPlxz1Ce72U826BRz/EpdNlM+SVA7Nv+T8/ANlK/lSObvs+Vv5W9p3o+Z/U5/lMNv6y11xsN+/ZtPfxH3HK/tP2o4bG29eVBWkHaj9z/WbXEfotfmoE8Kwe3+tL+ZTrT8yV8rNG2lu1Ze8eOT7vmkLGjd0/9dH3m+T7v13kve87Gp3s/5Zr3lbwXbIgnGwq/Jt6PxnsZ9Y2eMryib+q3UN5XdtjzlXeJDXtXyJVtre9ipWwdHXM+toHUQ3sKoy4vYo/UxGOv9B47sDaaHU8k2wN6YbP9ESe6go8YO0InBnYo6R9QvdntR7q9+mmvNHstNzu2Vz/RYZsjlwg+9CT3aX0tSJbMX8qGvthJmWxHZxB+0FwqkDqfL/gYxjcWPlKlviHpTbwpGSqZuTJN6zcMxY4k26pa44zdBR3BxDt3PsiFZklB/BHbNhfTDmzrwLvxmXfkvNcX7cinPPJNZuZ8iFzKfEibWagL35UjCtnT70z/IPXIQ5ZtxV7qoT2p8w3hxLeYMx8O11nmNXQ+0M0s1MSWLibS17Zaa+NXF5kLIimhF3Q9s4W3kW2rVSl5OaDDKLY5XlDwdLPtfd3r2tfTxcZvBikxbDnJt5cVJ03Y2+RSbrAf7W+2Hv0wYhuo4q8GdN3iRxBC+m+20049OUpuJ7792B7jMDOWW75aK7WpDaTPLaLbtmz6MlZpD53MsTNIO3bSL+0Dc8W2Qs/Y5drZYiPxWzJ/mfOkShkHq5R26AN8gzLYaCiih56CMS8ouW5mHm4yBAfVis3oD3LujN74pECW0G/KDWKubfX4vcGS8p3nzLexmbmofFik38IHbDNXbLwAkoVL2mitHYhtgoqGJ7qjr6MToM9IaMdPOxCb7RxVtZY0Xtxty/bg2x5126N9e0hsM+doFb6DLAi06aCUyVfkI5MysB/1hL5wbdwQfmiB9Cinz2y2Za+QrGy2Za9Y2/hHuyexIezQcdReZW0PTmjxy67RziGcgp8y7SDtievcPO53OVulVhPfV/kO+oythTlvOpbMn8b3TMW+tLalUSp9d7CkzGGKz+62lfHo6S/JLn1qi1yQGBJzx58VC3N/viI6NnrqtgcvtLQ/hX7xJfFv9U/Jfykv/n5ONvYC27I9xNPuxJnGWoYeSGs7nBVpB/bKX6kaupLnA9fCYC8T1SbvG5CWlP4b1jGx09Z1S2tD5pbpk+vamfvjmW/rudaG9gi6YswUj6DGVDR9dSlTX6FQn4GZt415Ow9ebAfpc+BaG9unDw86X67RYnNQlm1qGqXtUbYq7v/rc8XC/cHIZV1i5lqRPIltK1s9zUWrGjomrv3HI9cS2snzAPpb/EEPKgivj3v3mWuqIQTJ18wzQPQTvqaMD4uP1ZpaK0UmxxZdYLQvZep5bpmJM/W+XvDR/LiHXsgf0Zn7cNrpU4jEJoVsD6S+wfao5r4a5H1gXW9blLpxNohQ9AQEyISUmku5zhy4th4Px7E4OBPjmbWWlOF3crC8P+v8nnFivqS/bT3ZyjI5CO9wPLIAfcTEwrietHCOGgcMJdBoI2/vVFiJuVWihRyfZVX+8FHMxZwLeU5ZGKP07FzzQu/MA1QjTUjXvFpGV/xZ6BtQDJkT63JldAMbOYutowqjZd0d7xj7s7Immn8ENXMPTD7M/Ti23rOumPXQrEM+cO7EBpYV3xJDoRNl3D9nPWDrxJplnnNDyz8WSK4TS9bQzsTSkZ/I/+iHJ8aNThwm57FfxN+QaTxTL+f1GS3PFK1KrZpSP07HuKBcB9vUdM965hk/P7Ce2klOlWUQX5OHBf2VX33Gofn8gEhX/tPEJwLKidWmSVmIjCMLAbxigXbh4feA4mKA3717K//vn4mpy8jO//Y6riuLxD/9538N+qvvv9O78S8lZx1YRJy5mS0M2nx60AfQfvhOH/rMAuwRx2d9QHa6O+j46rXKVk4wGDqyiIpCqgtF1z2Lq2qTmgu990oC0teS4mdVU2KZjuj6/nsJXYVsJ9kP+X8M83AwTdOgZ5E29I5fZ07OYiBM//g6s9CbZBX+uEqRKcr7776j3pUt+Qo9LxJz+tMXppgNTKKTOAN0xwLrKk3z7Tsd37wefjYuHLFtW0bZA/ldB4ghw/DhcGBQ+5hI091R4dkeeViw9ZDBJSa6wltz0/A/EHIT/aN34YRG0cjjjA3buHVWYhLtOZOUWBfyn34H8r1c9C6cXDZa0NEvtPgRPYkp9YV8dvKXnFZrGrnjQoGj7AvudWWy2/iO3xCUXOXiFHvFWGBBgcgvneCfI6bhI7TOpJ7veAB6ddDp2PSepX8dJ/WyZvyKLzM5C9IxJ3zKjMtjLHNIIllreXskhti+Jd+2y5YrKFQxPvTrnFBKBMuqfiFv2m3JU3zZkZ5UbUvkrFpTLiJpoklRuS8xyN4HEmOglzZ8jF1Obsml6wY95+HgXYmpJIt7hHYBF+1OnBgWE1KiLfK9IkGDi+h/32Kfm9T/+0b63zGyjNgGrSeW/nBbHPzFTqXzLX6xsm8dn8mASe+GZ9ifJ9H/KpR6cCX8oyoxuuEfZfObnW8Z+FfIgD/v5O946tiWeT4LPu/IP1ciPgadZ989Qgv+ud6t1vOMm2fkIPVg5Txz5Hm2TP7BM9yvJPmJfOd5eSFPT4i7RngL71E70hdXq5rs9fnetuxHfLGSvSDzO/e4JyRyM9qXGPql3YmrX+rGhxWr/SHPYeG9IaA69k6fxLoh7Y6ODj0I3TavFus7RXSmo/1Ub+hBeMU7YtDRk3bQL/pShhfZ1PPuGf6nENnwU7pWu6nHt04OBi62+qWMfJBYI1v4m/ZzsP0R2U7MXXlPjM5gE0o9NtMr75YlaozTxv+ScujY+Zr21i8+R515/7StfC8pvrHYVs4dG3uSGvzGu7htWusePemfvMY3Gx7KQrOt5D6+b+2trEYUhSx7dNiWvSJtsaUM4kPKYMtP9CAy+hT9ZPRBiA+tqBe6AKQhk3JDwd+w0falbeZfly/9w7MtsceH4XsakjY9tmmt+2O8qx/xefN3lZCM7iCytpX6Ps7I5wPhvLsuxHYgNnqIKT6QmAPIY4+9yO0xGBwyhqFTHTZjd8Rjj7kXu+EHkdkjtE/xN1nbozodJk1830m/EFIm3luElzwuxBr9mUv5rhN6+sx8T+mX8y78+Jx2+EUeg9Qja1uJJxBb5CMbOLKtxpyGNXZ79TWNPhKa2lNsOjZqQ0d0pWzE16pxznhAbBnHIH4v6Ixs/EnZOQfHWHUxdnzLucQV/8a3mvQnXoqxDzq19KX4uA9EVMlVkomFGONv5oB2W+wGsRH7ne9meEAXa9Md8bI5z+uKtEc/Sakv8R+EtmIZOmBrSSyDt6gTd+HTxPUivCviLLA9+tlr2Uc/8kEZ2RQL947E39GV73gz3yFjP7F1BDbYTpcB24pdO7TU2/BrwbfQ9ZXbEh+wb0ff2tkuGaSV8hYr/VE+7SD+LvghdJn+e3Rs4Cj7LNsD8dd2uvKd80xOO/xlwPTv5CDMzDPbqsMkQz+zULBwLoktMreAPPbIduwGqQepB0PgFx46fi3krTgvGveRlEHoUZl6EN5qkwkRBrhtQ/po7/gcYseObfIxp0l+lisG4YVDbNhrXrc8baLRmfpWpv4cwg/CW/WtcyL10IJ+8bMqPA/fwg+K3AT9EkPKIP0ynp2+Hd6ZOS9ZLd/2yaUZ3yDncZ7TgtSTSkyFDgAAEABJREFU704fe42r0zfIORvkvAlSD1K341NXa03xJXR9YrMt20rfDekT3LY3NfHB5a15LXMOh16tFNgeukMv8lW0x3PIKE3u+np/IsaegNHUqtRZU3BZ63dzK3mA9dEe/2wPPWeufZGzfb2m9cxXWeL8bK71vnWxI7bEEb9a1egj/GhVV7u2ZT9CbOkz7JRpiTyvfTt9O+NTyMevmLE9+g96NbUqzvlZC/4EnTLyUZRYk7PkauE8Tx+hL9fI1FtrqmpqnvC1FP1n1nrSV+gZcsTbgWZrZu2hId/huZfuDscRf663QeX0ZCG0zn38aLHo424FQ+d2KKtaU65DU9afJmTaSjNl10KMAlb8G0BestQFGB98SN3oyrPDgo85B+J/1sQSX2jBWl/PfXrL9sAB/6sqJFCK7EKMHV3VShNyyRcG8WhRcY9axEZM0Rm71cgdelJ//ec/Kf4UMbx6dafj8aDGfT+0BX/Tp6qxnHZS1uXQpKoijK7OvXzYpM/r+1dq9ugv1rF0LJk4Iy/k6TD8z5rdRDtzwzCTZ8v6wCL8zII8vTTmgK1Wpb7NAWksOjd8ia5pOmjm/EjdXZw/J81jHXbOf1ra6lFwvNNYTCMVx6w6g/wqlpkjbGpsTNg6NJ2XBy3v3+p4z4Lkq0mv/8//Jf30Xn77oPcsIOZXpN/9r39XI6Gqpu9++GEsgOY/Hx2nX9Eeg4DihYXHRjKjHzd0vLsjwA86vX+n96xeE5mSxCwijzYTXAiePrwTgmKe4r8I+L3uieH+3/+i/I+sO/68m/FTRIz8mcXNiUXNB3QejkcmrQi+6/zug84/v9fpp7c6v32vIzrOyMSGHW8l23r/419lbVtqXWbQDkd0OW2TKkp2sotf5JULzPHuXg/YPoGZk68zUcR2YhH6/PM7JgYT9zituUe+YcVdctVYoNVuS/4ysfIvChYGO6ZyMphJNTM2dkkhMsHzYLcw2dNGnYSvYjuxkN/I8QMLxwcWlMMP8svr/Ge5M4lFjmf4oU13d0p5pp1/NYEKtdY0EXcWdBsnwAOTyTNWTMz0jcyBuMNPPTg/nLjAnKgix3HmhtZ4UDkcj5q4SIi+Qy/12Bl8dJs8xKe049PC5K8PZx1kTd3Kr581JndXZCGrbGXOpBSbjRwQiK1cSHJS5SQ443vKhZwl7tAjRzeuC5y4F/qgJbYAPRjIzFL8qtZgmy7PAfJlt73KlS+UtUh8qaXM/6sjOjEOqa9gbJVJwbn5hA73S/boHTGT84UL0dbH9upPCIlzRHSxOephADOvKLKHS6dUnyD0YBDNcQPV/x57orsgYzHwT4nsm9ExNy9j8WL9aZo26UHN3FQOGwb1H3zYPLotf6kbOz1jbtJO+YvU0ffFvO55v0j5v3Snbcbsy6cBfTo/z/XbaI969jo+VX/s8fnao55Rw2hnfow6nZ8rIf/C/Tltz9F+ofpv3X5VBp4biedov8rI79r5OW9vaZ9z4FZ+a+/7bbR9+cjnFBp3kUfKt9qXZWCfzxfqL1ybvkz/r5OyM7Kf03Hr9618dGxYed49R6+Uj492+nxM/xSleJ/YELm8y+Qf1uaZf94974d3i867RT1jM15suO3zte2qpomPEMGWg5StTWoXpP2c3j099ehKGUQ+/gd5Z8p7XM/7WRg3CD15yQekc94XBz/vq8uofepgW5td7TaXZXtQ7LUcDQ4Wfy4Z0PzkbkfWT2Rsy/R9zI8H/8z76jnv9S/EOYR2h8Rd6NpItmV7NFuVJt5d804MkddfvofwjpgcRb2xv/BNYr7ky7ZsS9Cj0/Zo2x56Doxx45vPxHv9xHv8mQWI2BfbkK9VnuZ1t1da5/3TF743bk4x6tERUH2y2x72N2LEzXw2hA21k2mV8QiHt2gCnBPbBbf67cyNaNQTG/Zjf9saPtdjWbay2Va1UmEzOUkpNhu+i9rLe+Zp/An2UjZ9IYSeOZBxIQwooW+gyW6nTeWZPf232FOPyNW/8ojXdsja6JGrC61VKefymJvUNbbkakMI21w6K76emVcH5kU4e7jWPEd/6KNEzcS3n9ZaSHy4zXcYiLQGnzJ+1cWfzje1mevcQglLg4dfoQcH5mK+K7ZG3tewRoyRtS8EGoNPuVqi8mT3tU/IsZ1vRfEn5Ux8yWnq4T+HVnX5NtXI3wqXh2jKJ8CvtCs+RwKxxNKXnpbCSyX2Uyb2IRt9OySWTWbIMWHSRp2C9RDOUySO5PTMuR9g8CoQ3tYYujw0bSRV7NOyi7Fbr692xnmtw5Ivf6k/h+gNPbpsUx2RjDLNaaqRw6qSHb7GtvVLY+GaEpzH2JyRn3Q4HjRzDQ3/S2BiWBH/mYfkb+u38A02iL6UG/1zpe3hyzyuj8sT8USyYWOs9ms09/ENwu5ge8S2ZHGAMdi5upP6uNq5Zoba6dCpB2k/h/jSkdvz7Hiscf/o9P+IBz9jsD6TnNS450tmbszD39PpQblXhG7ynVwmp2t71a0XtsiHlf4T95/Ug46PQeqfg+3hu/1oy17r9lp+Tsee38lBYjhzb8n823ibrx3fwu8XucTaoW1yqc/0ba2pqg1yaLaVOTNf5q9t2SUHSBnc7vYjNedtsJ1JWTiMvG1VK5EErtUnxe/YE1vKDTQ/uQ/dxBH51G+Fbcv2IBdl5NKwrbqcx/bKF1tyFx/PxBt9mzyssdte9VFyZspQH1hnGM8vnPuxkX6Qr3t0Rk/K2AwyN2NnCJGc9IuulK1Ktpmryygjk/6RPzNG0ZN26Bs2WuhB6Kgd1/74Y/uiaysjscKuUTmxVvTAWk1szNiZ8lwFXGYBb1F8jswQRrlthq8DKNRzz4tMPuOVS1WTTCwT98JA6JGRRcBUeudcZD7mB4j5r5z00MDMs+bCPeDYDsqzYHPT/HBmTYtzllwr6z6swwhZ7bZ+qfvAMz42I3LuZ6wtylrGmbW504m1tzlrQpDon7GwS/EHwWEv9kccWrfkc5XzSuDYue/P+Lie/1ZxzoT79u1PI0+2Gb+zMsd7WTYyOJR+jXpglw74yvQdOYyd4APrkB9YF0yus1Z5Pn9Qa6zN4fdCvlZhaeJ5ZeL6czwe0ANY13pgDNPvkPixy+gQE7k7P+gtyLqZmgiVbPG+iyu6bpAeWHMLPrBG+o41yXfv3uvDhwds5R42K/Miz1bhZ2yiiSEe/sWX96zFvmfd8Y41vPf0zzpkix+cG10zphbV3fdvdFrOLC11FnZnLSSyubE4KtmWuJkc/vy96oc3KkkzSqfvXokrhXIzPTOIZhH1wWe11vTquzf628PPWvLfpOah7OHnn/XTX/8qvFXHcC7UC4FNLBBmcH1adNfu9Pavf9OZ4N6/fasEc3j9Rt/9279JLNpG7tWfvleSKwb78MOfdHjzRvlps7Fpkp8JUPhqFnPf/fWvmllVf0VsDTtv//O/6MbEY3TvGJhOjB09SWCrpmpNh7s7tcNBriLJ78UbjaqsTIK6vyPpk1SNDFBAn0no2rAW4jolJvzIAnI/L+RyGXFk4bdkZZJVa2pMsunuTgfimt68UtFn5kSa6V/41u5YVOfB4szJb1vZ4mfKCdk8yFaVhv882HRsL0yh5MitZNfwJ7Sa8JeYM1ETX3QcXr+W8N82Q3hWZ4yCD4zT+7//XYir8K/gz/gUKBOdzhP+CXph32DYxodB7yJm5g/+uLCL/AKvEwtVuUxXp6rR39bCOCyR4QInDCfXRu/heFRjLBbosRFeIT8VepFr5FFadQm6iEHosqGBBZn0GTza6euCp3Wb0F3Q7VoJl2PsLxd/BT8X+YXYU6Y9+Jtu4hRzaNDwMypsY7YP2KaLQ36CVtikX4jpu2FBX2JfcyP6SsJ2BwsX5x4byIQGA+YX7oxLXvKjNz0Sd/xOvRW+pII/M3YuRqHQiTk12sQB4emevN3QDS3+c11Nzyd42vk3al1cfGJoT/uNzDxRw0U6N681/7+3sSeWvzVuM7CNxbMlwmN4OP/GhKTUik654nEUkf7t983usyXmhjtdYz59FIMuziH0Uf8LDZGP9k3P9aSIBDaetEP7Amy6Xiq/QMV/f5HLWGSMmFfXeJOzX5LzqwIq0RFc9ezHMXVkvnaPvuCqEwVpX5H2BRS/ar/qxNfn6r9K+bfOvzoDTN0xZV8qf7WB31sB8+o6j2/rm+3PBXfb7xPt7blvlJ/TH7ubzC8rbcv2L+u869XxN7A99KUe2Gt7J/qLqp1nx8CFvh1CC15W+olc53qRjubwHCB/zW5bdYF+0+02hk15nF7r5hnbXt8LQql65KW9R3h2KeOzp39pfWEsFt5f8qyfd6Tois6X+kf+aotQkvYNWx/bsh8R+Q2PMvGZ9+sLwV7jjVxIKTekvSG0rW5vNgp7G3jfkxHZgyZ7530lMPmiKV/yasf2InvTEd/Wd7JNrrVSy7vxuH6E+jyiP5w+ziHeqK82LV/shR9bUWU1ntvgpZRU1WSbGmR0pGJf2hkr3ls75S0iV8id8+GT8VyAtf61KvQSG+2F/pHdsGAjvm7t1Je8M26EmzLyIXXeLc/j/blw1JAs25Trnlwllugr7DNBVwbH0IK8I+dXqvlWkY9eM75HttWa//Btq1UN2H5iI77YGbvO6/yi4bc1ZJZdnONd9iKny5a+l+roG5lG7oeOjXFT2lbjO0J8tLHLOIgtsQS2FbupQx5+2FarNR5dtn7pd2leC6aKwosP0RG0Kpk/AYaKcWwKPXIuUxdxd+yCodfKZlv2U1Rram1Sri/R8ZxcK3KNTKunPttPdaVvQYuv9se88ONjyiBjeWbxKmOcemgyx1w8ciIAF22+Krqs5FhsV1nq+z12g9ASS+qZQ2e+DYU2Mz9DD9K2LdvKuBv9oVVLrDXoaYfeoKUcuvgYOzOPEscTZCDSIXANnWsVGxfdaS8MqP2Ulm+O0RV+4J182nsUfeUapM75fOZ8Szt0lwf9ucOmv1UxP/oVZeK/nNvJS/zLawiXceW//jwTV+pVkUtNiq5YChb4dmrPWZUKXvKXvAbxeZPcnxfLmKcaebetbLYVnzo5Cz95T5+FxYIrsB/ZDZ12YK860m/jpUyObMukMCAayB27NdCx1S86UsLUNB3UmP8T301TLuQdYTVoNrpA5L4EVWv+F3K+6bd97Won5uXa/lTFXmXttX8fvi/kbMG9NR4TZPCxHqm1BqbBSky2R721km0g+dCIf0JncmRo1u3WL/kK3bYSWxB6aEHf+Za67aEzvKqWYsD4e9s3/KCTsyprRfKYONNe+1cVvFK2zUZoaUdvkPotNrrt0X9hfEPru7jEttKe5rdf4goPkRFTv+kX+udgW/aak37RmT621aoGT2wbzy5aUs7/In8dm4PAIXV71Wc7lItfa75sy/S3rU5OO9dFhDgVlnHfyzld8KNXXAzMc4gpya5WM1a2Yv4LHZG3Pc71znk8rs+I2BykMR8o6NtTKPKphBtfUw8K+Y23p4cW3nMQfmGZE3IAABAASURBVG6yNvHgYNobbKvIn3Zb9G38lOFXW/OZuRd+47kuJepGTiIX2KuNhXtArtsipPiVdmIPCPDRGnzLw4eptVFCuuZCbK2KowZt2M+YYDj3q1zzgvgSodiKH7GXdjDha8oNLiyC6IrNXLdSFnaiZ4Axb7XabVzXirhGP3NeocjlsQCZedDM+X/xCda6mzxQW5irbqbW5SZCX+cY00WB4XV1+Fbb4meOIKj8Q79DNS2sW52zRsS91eFp3VKNjtyHAuNnOzTsWB9YL3xg8dOEMIVGlyXrjwMzLXabzAPK5AyKbCt5EFthu8hB8mRbYs+4d2Jacg0gBxNrdnd3R605ThyJpsutxniJvGScFsYrEFvVhA2UUYfN0TocjrINvcYve4fN6pqmUsOOiWNmMTiLsDPPvHnWKPxbSEIsKjKtZPwd8wH1jb739wdoXaKd5+bIdnzBOezMesea6v3d62G/0JdF5HvWDIPD8aDWsM/86cTcGKs1brF11bA164jvr9+8Vn5UCEMT90MxpvlPQx/RUU2s8/KQNR0OnCyzTj+/gyD5hzfS66P09/dacCRlcH77DiZO42gGVmxZWDyzKHwk4e9Zbc6vN+Nk3d3reHckyBq/AEZ0PJhMd3cSi7R69yC/go86fNKbH/6sxqy5p98rAp1ZeV/Q18EH8PDwHn33UTMQO8dXl7YHadgS+vOfiz6gZ2blfsa3V69e0feOBeYPjPsyElQkL78IntAxvX4VF+To4fDmL38ZCu1BIGcMOD6Nyc4F5ELVwkLvwoPc4XgguZPOnBC21dCZ/0x2YwD83b06uTwz2ZcDk48J0bXQ96zEYCO/SI2/hbF4INb3rPhnAXRiXDq5bpxANicu9c4En+6OTIzDGODGoOY/pd3jF7rr7k5Fvxlf+sNZbZamU9f8t7c6/fiz+jvGlIX2kaPjgZhXvflPVN+TJ2XD1lp45CqLyxM+xL/865pMsM6FyI0ZFFnOFqPreLxT/F64IMxcGJJj24OWXxEXMnKxA1vblhi3+pl+sbG1U+bkqdZUrenI4nD4J+Ra9BHzgi8EovzrjmWM5MJ8PnOTfWDsoJC3Vk0z+T3lX5vFP3xOHBP5Sw5TV7bOIb7Bb8Rc9IMi4a5tFVA2SldpItfVyIMwhR2KsSemYDR2hzO+jn9hs5O1LduSS9FvU9dlc4dHnXIsFlH96h190Rs86VvYCSBa5sg+/Oqp6Ik9LjRiK3QpoP7iHlUbXhDq0fc5PS/0/SJy4vjd9F/yM+baF3mzE9r3TX3H+lb9DTOwTcBLyb1FWuudsjM3epr6PbYo/hw+Z/dz/cN/SUd/ZEQs145Hyrfab5KBkVg0bSXV/X5DvmnuJb+u/ptI7+bH0HfbHsRvh28Z+BfOwHbGvVR+fWhPNT1tiXvKx9C37RMZeC6DnxD/F2GtUeXxc+adbOb9MOXCB4Gq8D4dxpfIfEqDvdqwrb2u2N+g3Wav8ry9sC9PZvFO7J9QjV8fw67hy1aO94hBWQ89iafaeb/YkHe4vOcFrU1KO/0DRH/RHh1BOseOlPdosaXM/TS+0/zEHolbFOOx8O555j2x1RprVESuwSvzjgg97cgW9fB/LWzL0T3eZRODtH0Yc5ST1w7yi4NzFv/wMe2w9rA8muFtcUzotKOz8zHqPBD+EOSQekB17PaqI43omA6T7Mf+40N1mGAff/LRqpTcdd7N7J0efN/iodvQlzJoVU/aoaWnnWNa5IJ4U8u7+4HvAqm/DKMPnehN7K2oX3V5dGvkJN8xOteFQZCVWI58TzjyHeV4OGq6zFXdbLb5TlASpZ5s0R2s/iYP21htYluebdPdG3mUj74I/b5C22ZsbvVdGZ1BSJn5S5/5iPmgdmhqrYadotzrj2xgDrbVpjbkFr5vZcxtKx89M/bpa6/jX8ll0YtdbP2Sv+06C0mGX/aYvwvX4OjujH94e7RWmg4HNWyH33PNuOiL3kC7LXrT7NHlNS57dcRlvt32gcyzILIbTqezMt6Zu+k+6NfKaF3zXegMQh168SkLRhPzzvbIk7SW9qWkHdp4p7XGVuSqTQflRyYhTK10oJ15haMauvHh1lddt45PaXTOqbOqESPnQfLVqsJQVYwFozkOtmUHpTGG5Nc2uuoKuNpvI6c7wqpXFz1Wts74pAw6fqdcmC8pN9ir7Nbeynycr+IbYL798aE+cyw6gk3mubJfbNr4XiXbA3tZ29dm5DdsxI6vG0Lb6vEn7a+HlXga14etb3SmPnPfyFzrp0XJje3hr/18mT7JxZlvoxNzw3ZI9F1G+dzBXmXmkcd5+BI528NW6kHsb0i7LvlLfYO99inGZqOlNPnu5D5IeytT38NO/9qT1MhLYkl5q/eJ4K5he9eSbA+IrV/Gj+oX7/baP/ZNLPuOtjVxTiR/RU4C20MktmwrNF22Ijc5jyKvcV8r2cjj18IYbH2gjHHLeFr8weeYGpo80NpRZ55Jc87nWp25knrDn1wXbKvVqn9qTcnjRhdbZNPPtmxDEd/a17lStCPfyP/KGWylzx7pP64/yK8SLx9tDzuJcZOyvVUHL63hK/7aVqOcDpNyT9j3K+LKwlcWBg/wkwex2ZZTXkCBe13JY+6hyVEwc24ljvATa8ogNhLTwnV65n5z4J7isoLwrzA0sLVtcz209lt0pR3fzpyTQezikAK7wh4o+kc+pQs9jPdMn6yNzKxNlQv9jTjm9d7DPSj+LcyhKEg+RLegHZom/K7WBjdrUJExOXO1VCOGC53SLA0Yf4TuZdWNXRE/p+zgOTeiTreIBdy7GmtTd9+90nQ/KWs1+S/QIYy9roX7SnLbadFr7B2aiSEYvkJNvISt5KTha+i25Ytc5l9yMNagGK+OQ0VuYAsxVSN/qaDL+BdQveym3JDYOufKWRMLtkW3znONvQw9Z+I9o7/QFZ0T+TuyNiWZWGawMA8nrZs13R3kI23kk0/jR3KQ+EXMxdiRXPWZDJDHnHOJsUM/Hg6wuhZiGXnintc4Xx/yI1H8Sh0uMssALqhwmK7KwnT8umM9NGOadtbAOrpwhfXeSFGr1nTParHK6izQ9g8nzfH337+XWKjNgvD8l9fy63u9/b//Q9OfvtPD5VewS3RUUxZ85VKcfHj7s04YOWXBETnypsMiiUVJ//k7ne+s+4dlLIKefvxRdCL4WeRC+dVvJwlFQo2+77//k4q/LA5a1sIC6UQCenTFNnj93ffKgMzLSWLAxAJoo09gY5fJ144HVWsyMeZhDKo6DwSdBdFiAZvsaX73biCL3Qs+tGnSw8/EQhxJ2nSYJJJbLAhP+JdFUWPH6Ow43/ElMS5MXrFI6b++lX98q+ndSdMZSUJk/Vfl0oGBFZttjlJ+0Xx8/Vqvvv8eVxaZGI0t27T7mPTVsE/fMTliAzTa98Qn5MTEXLgpJFYdm5a7pvnNQf37e70/SNGZyfHh7ds1161U2BGxvINWjT74nVzm4XnYIabEk9gO2Em5nWSFzXqYddas2O1cZCChc/Uzsp0TJeUYYyZvx2fdbJGxzUnTRqyRqdb0ZIOvKmVMkrEzY2cnN0jFR8Y8NpQEMxawlJwkhjM5Sb0zpiOW+IBA/IptvbCZ8U6M3OWU/to2+qba0TOA/bQ3RG/qW5l60Ar/Qep72ETE+WIbM4mJ2RSd40IKTSVRj75nQVwKOlr3oElCYUFkLqf5Ecoq7DKAhLkoOVY2YhM+hZ4YFX9C38rUd+jIDox+MDDJ8aM9MhmDq76PJH4lAf8W5tmv1PIF3f0FMs+JJDHBc7xvtN87A7npb/i9bX3T/y0Df7wM/NLr1h8vkv9pHn2L9w+Sgdy+gz+IO/8sN1xW0Hn23CO04J/l161dGz93uOX/1m3bvMvwzK51K/K01jSe7+1Hf/RrtszBC2roLB6rQ3hUujA2C8/Dee4O0hYikY9U3t97ntlphE/BuwZHZDh+cre3OB5j7Tx/98u7wCc7w+xDdn3XWesL/j8FYmO31/eiNFZZ+hFb6gsf3jr1jTfa6F7bixbiD/rFr068QfifwiZvl7zDRu/YeMSC7/h0oS3Y/JTujZf+W11VEnFObaJYxzL8jFGQMQtc5D3Qy1urUoG9RHQFoRV2Upr3bBt9YKN1crnlMHbzKwUbmXK6DNjGxxWDwKEa/l/mjb3y0h/W4w7f9mhvvmQ+tqIvVHvlTa0pqEvb9oinkAs90G6LneiL7ykjt7HTDrZ2ymXMgT5i2Nopg+hyefDSLzptKzqziGevPEdGH29bnzMfYgOmHd9v1rkx8wE+SC8bPeiI/oC0K7ZnPgTOzOnh42U+DZ37OsILcnbJIPqCyKW00Q3icxDags7Y3mRCC7Z2yiAxxo/wvgTRa3uIdo58qpDShmTis9dzN7ptiOISQyyJkSoNdtr2Oue3uDeebdmrjtjKfEm+jO7I2Cs/9aIe320rcW/xtswnvnVVrXrOjEO+IUVf/Drx/ejM97PUA7HFBsV1t+lL3jsDOqHL6Aoz3/Miu8dKd4rheyrhJzbbzId5fG8JLYjPQScPyf8mn3bqCzY3e9v5GHpodvxatu/JYhLxPXVRvk8GkVuil/jyPawzbxbmZuwG4T+HBZsi2clZysY3JMuozyivPToyHd0rlpXIsUNfuAZ2eMkPpCf7At1MlD7yuZ4bkbX9RC60DWGknhyeGb+UoQW2ZVtVjbK0YDvo+CG21DPf0q9jO31TBrCf3cPr9I9s9FbVkOv0D0bjckg7cimDkLdyTw9tIWacZK8n6Nh6GZ2YHvMe/bbHPSdx2eaZI/cNjW2aDuj2qL90sD1kbKN7HvVObNGXPnaluCI8O31KNfKcuvFhke2rXCq2B81ey9Begvlm30fsa3x2dKa+lgvX6vSNTEr7qU675AGHfUUnlmvjmUrH5p7ckQ9Ci76Uacd+2lvMoae9Ie3IbXhsL5fcrP517PWLjVVXRVSpF3Nrs7PJ9CG/6Vhj6/SXrJw/nJro73y/ZTzc1MZzw8oLf0ORryDncGxEByS6py/yI7996NJu65xDacZy+qdf2kFowULfjZ5zLLDD0fAxvD0in+tXdGx027IfsdEjE6SdEolxjTNTo3MOrboWnVljCCKXPLYqljSOQ2f6bch1NUhe5JXqWivp6xDRbVMLtvpFpqCtvdbYomfBj9Cip7VKlfHwFTZ1/Bl9rZHj2IofYouO8EJbiAMSa0OTplxrXaPEDdmW2CKfcc51PPWU6Rt9KYN5OSMpefzFJ0vUGXAlb5ERW7V2XcANXciUJx0Pd6pqktJv9dnEILb4GFurLghcw2fuJcuJ6weOpscGmoKNkLJCpAVX+qFk8NDPrBt16H3Mk8SyMJemA+tVoqeN9a7WSuOHhfBs68S6T/wv/EnsUd64F4eW/jk9ztwbouLM/S4Ib4NtlZv6uatnXQi9ysa5RtCpqZGXcX9nop2RyT8ACCOi0T81rq14V9Xo0vTAGuLMs1VsnGMb4+m/jqFQbeAqAAAQAElEQVSV/xx04sOwhq9lylLk7cRpfMEf5hIcxZXOPVokb4HWMRwpsZm4T6zR1aVf0c5a4njOgZ/dvuhWMb6zqjXdv3rFvDqOdmIIKj8PrtZEutVxPCvnesVN5LtXaiTIBHX+f/9Lp///fygLmzH2+oe/aCYxE51OLMYeWQxlisSuylJBX2hR6I6V5zreYfRBh1f39JPe/++/qr/9IL2+0+G7NwPCm8jPJPvv//EfIm79xMLw3/+KLEpNEoqAY8foHnv60OnHH5FhkfnnD+/UWMh9/+G9Ht6/15lF25mHurHq/fe/jy5moVP4E3s8felRl6ib/vdqJCoDEzwkPtoTk7JxQmJuyOXXyTMr8K2KCxLR4p/wjyFkMs/YJr5q6m+O0vevWDi/0/vT+xGX2KL3Az5TlaYmtdIrcpXF5g9ZcGYhNeORl7PIFvYzyAv5WWKXMTO2Fy4YrUoLYxf5ERd5MYrNBOoskmNYE/WGmzgHJ1FIC5OKhuL3e3I48ktfsaW/OOTES+y2ZRuOMNE1HQ+qSz5E7IvQyVwxdQS15MZB7tMhveCOfhFLXkPvmeVUOjbjS8qZeLaTJnpgq+NnoMjl5KftsiI3c4LHl3Y8qlojjaZbAafrilE1NCn/GuJwPEpWApHtgei2qaMXjiAOfmccztgIfwAZ7Tbbu9bT6i2ravXLNuo9hKlST5UMjXxQJkkhKTKWXbQ8kLptsQ/gJHT6cD5e61D2+5bX/GOHPf1J/RK3bTF4GrGS7yEDzYaexlamvgG/Z+blzBxMv0jusYntSzsSe8pvWN90b+VXqyafYwxuy72i+L9hT3+pvtf1ksw3+u+dgW3E9uXvbfP307+fU6n/fpa+ab7NQPL9Em5lH9v7ebfVH7n/iNpmNeVL9l6K65b+Uv8voe91fYn8N5l/dAa2EfpH231qb/Pitnwq9XHrVv62/XGPr6Ps9d323PM+Vb/t99n2v6DAS/HziEk04VI8s4ez4Rn270zKM3Pw5WY2X/elVDxXB3s9+VCQjxhB6nve5+pL3q9uhEw7oBj2Ut7C5gPD9jwPc4vNLhW81iZVa7LzroHAZY9ckOZjmRfJUH5PdNmJqmNkRec9Y501kMbzueQq5EoT78eN92jbtK3Gu2nVx/HospkyoPjs3slbx/Yen+vU6fM5mTUWvhige63TA6fYqUBBx62efETa0zbZ0YHDxksZ2VYF9fk9/HzIm3m/jfyQuuQv79YBXkBe8586bPILifx3/J55X5957+sXX1Paj17Za32j25bLUfAE+Vh2vuhZxy0ywFb8TP+F9/6UwQmf43vqoUdZ6sPTiy+h2ehI5YIhA782+oW9+bTxU166EO9FCELoG2I3secc7pfzcvh6qdslg4V2gFk0EA9xLMB+1AuD3SKlA1J4gcYWm+mTchCuh8yfR1zJl0rk0y/jlHq1UmCvum1s4lhyfzhMo9fCd5wz3z1GbPiZ/unbca4jG0RwK21rom90hF7MuQPn4+n0MH6Bku9X0dcu5+e+X3wJPf1s84FyUn6h1VpTfI4v4QX2o89pb3BZNkgJNvoozazF59g4M2ce+CZ1Zp4N3uVAV8X/zHfbKqDdlrGNH/E7OalWfM884x9fvTK2yRe6J+LbukU29cxR4UPqe4QfcBpdybER/fEvNsNIbCmDJ2qY6E94ZRWIzHOIvgFyYeTia2BHWjdb55xbBsKIn1XMZRoZ05lvPZ15QVO2ByKzR3j7didQQ9xoVNX5Jok7VDMHKXa7HRpBXmj22k7/kGyriMOOVj3ZFr49xsdt3oZpG/mmjPHd+BFL5oWG7/rMFj1nxjc6I2qTC/TZTlP2Wo7GMwfb2D2ocY+1PeTjx3w+Kb72cV4tWksyRVL6BbfqEnNHPvStTD1jeWZez1yPYyd6z+jv6An/U7BXn/YytkezX2yNxuVg4g89SD24sIgh/ieWdezCCzb+S+XC9WZbZHlOxt786SNnM3NwQ/xIrCe+DZ+45gThnWgnD3t9kd2341snR/aqf+OF1i+x21Zj7GLjgYWXmRx3+ugzW2SCWzHbauibiSH+RSb1M3PsVm142m3JUeSEb5mXtmXn3EjOF65JJ52ZB+Hd9s296YyNXJvttV/O64xU5zoWM7Ylxldskc/164yfkYF03W1s0jqTi/xDLJt+tL92t9d+8TX4XP9IF31SDqQO0s8OJTUpfp3xe23lXO/a60/dRp59k0kZ+oa0bY/7QWwGutlCc61Kcv1Ofs/JPwM5ckc97YfLfafQl7zavvoTWtTaHmOZ+plxOtM357tkbdtmK+0xJtiJvygjSI31jVxbbCuyC/PEtqIncp22LlvmyML4VWuya1CdIzoXrqGBHT8XzfgTvfG1w08pmdwUR3oxf3KPPxFn+nXsQFW2rOXlvxi8sEaRBWCX1e4Omu7u1Btus2AYukq6Y43wxPodi2qK7537xkwesp6n3Wav2g/HI9fWSW9ZM8s5lPlc1fCp6KnBa62NvIgtMZ/Ql3XPD6yjdWKJpmDkk54LtDPx5lwTdgrk+nqHv0eea6bpoKzLyTV+alitabxvcP8/3sWfptjBnGauazO6otuNXJaVMuOh4WFXCy1J4n64nDiPubfO+FhV6qN+Zj4vyRftrvdv3yk+Zn4tjFOuc5Fv2DdG38HPf435gWtVfD7gM2QllnesZ76H7vjOmFWrpul4IPfWxEtTEhJn49z7BxYsuYnUn9/o8H/+m+6++244oCq1v39gjKz8CR0PLGaemUytNfm86P5P36tOsz68w1kwHe90wjER7Ku7V+MXxFbpjEP5lXDKiYXk6c0bvX7znQ6v3ujVm9d6890bfeCiXnEWu1nMxahMPWVnov3pT3/SjO2UnYTHh+Pr14qudpxGXNPEoJmoWBTOwu/UJh5AFhIJDd1iBV9393r7Xz9qYXF6YkCYlxpbYrKVE7xjx+TJtuySq6lnwnCz6QwWDeX/vzHTnvOTcXRPyGSs7w7Hoc4cp8PEg+6dzB8zQEH6ZNCrMfB0yAB2Jk8m05kFbdmqNqmiT+uWRdgs0lYj7yMnVmHH6yBqyUQyftI+IqP4yESDos1f4f89OV8n8RQzasgGIz76VEM/Os7JE/IiP1lczwlKVcmXkVnU5UK7yRdj7WokuKtS70I3dPQlJhdxRpcQASMWdFBVLkzJa5B2ZOmsauiDkBPUqvGnOECexVyYma856YTeRq5S2sjhj7CfEyc6Rw6RCT80XbbIhjaa8FfZ0jjZ0K/oCSJwKW2nBcsyMQXVGjQrXQLFR2CRmyusbB2BjEUwMmGvuihXPo6n8hG6sDCw9usUF+xkbevJTZq2EBtI3jbs+iQngcjBlZx+5PLa3lUKXqvEFt9rx3m5mrhf5t5w4sdzuBHbmjUd1lzg10b7uvKSoJxIA/vefmwMMdqMrZ7DoyS1CFP8kfa4tENnLuzxR3L1iS/P5XpPeyJ8aWxxXpop9rF+qh7Z3xR7X5+rf6mxMTcJjCn42GXXgDXm5SPzy2rP+bSnfZmW/+ZSJPea/61+EzL3unHPfank2q/nwHmogKu7noW+bNvrjr4nfuDzoKVcpD2PZxcekPQykN/rvq0Pvcjsde7rQ37+shj+laVIrX4Nfq/YN59e0p9LSPAS/x9K35zdyi81vsnflrv+t6yX2rsuo5rc5NwfjecOq6I84zwPnpx5nuk3eE5TaLZlO9UB20/ag/iJw2ZnE7ltb/RfWrrwZ4dNz2qHtwLO937FY+ybnMjDQAgjdRyQ17iOUH+hzBB8ClH3tejx5Qs7RTZYxRPXFmvq+L0ynhw3edtP6LeNhZg3rLz1GFquKZZXAsfoDEKnqchsSNsu3te1QlzWuRbbVoGtz7UUW1QHVLe9Mx42bxzkpwP7sb6X6cht7U+VkduwyXX0ph5/8VJ2nEguc69Y89nR35GzV17k+oWWvhtCS92JXcQfoCLzRdCC1F/Clo88F0ZPsLDY07GdemAZ85a9IrTwx7sTjdE3NuVYR1YD9irPKxPTPnMGIVi8aPLu25E25TLKzY+wg84hoBArZqPIYdhlXFOmHWx+jHGGsPFSBpDYDXCLuPIRr8jNzIel83wavrVWCpAYbVzXE5RpW4n1UedQqbSDtFLaq2zae+T92ugpEtKxHV4+bMWffNyK7tCiY2EM0DJ0DxrnSehB2hvS3rDR9uXg0XfYxq8nPOix2ce3EuKvxqMQ85A2U41UxIMacaffpiv1IO0insSU9kIn26kObPzRwJYuiMSGQeOZe2p8N1rEx8QZH+gBzY4U9bHjF/pHlYPHTCuOpfGFkr4ZU6cf0AU2fJlvA5OqtdUcsoJWbhzN9cIXm9L5YcYHBNin4jsRejadMW/ne47YrNiY2kENucZ3GNsa+WSOJfYrMpaZzNAFZr4ZZsw781jQI4dCmVymTPsJyFsHg3cpF/Rs7fBsj3Op5QMpdRv/ELCtaqWFfpljGa+qku0BsXln1zYUQkM+ldYqxYCNDezaJoyMR1eljmzm6+Zz7NmrHnstoyB2bA+7hQ+RS/9g62vX0Bn5IHpTJsaUyZfLQ8ZeddlWtuhYyGnKCg0yVx1FPohM6EHqRDmKtO3HmKhiZhk8VMj8QVDm2XhlCIt5IZA5kXLhnEnJcI5xuPo7tKyHMrmkz5BDx9CbVQNoqWeeRX/4gVVYLqUuchz+htA2fkqyhjSyyMV2xrphr9AQ2WDruy+FwzbWQcY642L62Va2tV6pDtiW7Wt9VNCRPCTva/5xmfgW5r2IbfBob2Vojxga0FkXrLqjy17rkVgSF3OvysihH2WRCS/Y19P+FCJre4ikLvz3DmmLeRRa6n3YIoDRQ7CWgUvzWnjkbYujrvR9ZeL83NqdeGzLXhH6wn1hwfZCvFVtnGehB1Wl1mrIF/WqNtYEwuvDx/Wc3NopjU8jBvShTIbYqQcbfa135u0M32rkuNEPS4qMkB9gLAVqzDS41ONn+pebhN9B8hYsWUdAoy6bbdXwO+faIjveCLc69aKigamVWpnrsihLffwN1qVmwVa2Tg6D1CWjv6194ksXFCvbkBnVcUDZgo5LHQE7PnXlumo/0tPP9qAjdi0LWtp72JbtK8n2k/bGiM4NG22UXSNmsQ0+eU8eN5TQh0zKxtin3BAZnNMeG21hfcTotD1yPTNXFjKJOo7EzDF1RGRHUtdyak3ZEm8gZF1YrVUuYx9+a4wTejO/bezge+iW0wWkXGGjk7nD0MleadJaZtgU3iJlbo06bal04r5Z1QY9vCrWtyQZf9K9GnqtsZk+din9EVD6DQaHjpHOhbbH39y3yWnDp8jnujnje6FbsuxiTCjRh7gkK/eBM+t/J7DEdmgADqZKQp/YUKPG+X64O2q6P2osCNOel7Pq/iC1QtUYCbqsnWroo7Othm+dJOU8ylpQ4YuwU9OE3oMWePHT0GZ8OT+cOYe74mfW3o7YrDL+GIkm099VcrOqlQpeA8Z0eW0jTJ5POrO2gcw7jQAAEABJREFUZ9HCxsx1HBGdOZ/nkTshM8sqaZZaMQ4I2CXbImHq6O1E13Fmwxk9D1k8p1ziL+uYC/fNjOVy7mpu6oxxx2YWdOkqq6nIw7q2WSO+qsYrwQFMuidGv32Q0ev0YwH7u++/V2v0I0/vWJet6WHRw//zX5r/9rOWDyeYB83vPujnv/1dvZXMouyH9+/0ELB46mpSKdGLGKgYhGCdTKRv7vQuK+vIZiH19eFOJxaHGcXErgP6ZhZ9H5DhCq3peNTh7p7yHhsfhu339I1Mg45GNQ75FwK2lV8b55ezxKPoxLiYf6pBsB7oe8cCaP4VwcP5g84lLYWPJFYfeIBmQVXq/NETfZeK3uNjZ2X8wMKxWXj263v5eJDJwYlEnViEbtQzIJ26bFWhnNLVdHj9RkcGu3hIPmD/FQvZ9eaV8t89TyxmcmQQstCdxfJhF5+Wn/L/VS4mJrPlMKmOB033d7p/9Up36PDdnY7kqFrTGf/evX07/lVlFsLzLytzwiobvpAmnZJXYsxECflM3YeDziyMZqIMu+RqmiZFJhfAztl4YoE5YzH6MPlSOof5rI6fWezNyTXhY0Nfchikr7HNGSclz42cnLqKcJZUOaEX9M3YjL0gao2s7VRJpZl3Dd8fREPZluQLfn757OgPkXb48eM4HXgZOSknieQRS1Ee2oHJf5BNTjlLYq9GP6Qo0xZbylwkgpWPL/Brs4VM9rRjPzKFTuHXFeiPzBX0n8n3hpEb+fqn9KelIIM1yj7OC0tp6bnNDvfCQQepHI1Q9xjE62HjQKC/20Tlsm8KLs19kThJppLjQMxtuSRHn17cbCPiF/l7htFnf5nsvt8X14lvYb4vmbsZry/u+CWC8XvFdrSe/xP0FfpDbsarTwH2H3T/lNd73qP7G/WR8ljbeJ8qH6V/i9qnLO15v8TWbf/b9pfo3Pf5VP1LdH2T+foMfCrne97XaH7st9bM1ekWgvYI/eLN9NxA9dv+h8rAt5F5OhxbPj5XPu31rfV7ZOBzY/BL+L/Ez7wXpF/eE1LeIvT1pX/WmefMvK88lek0N1Dd7a3VeEfJO1hVItKLW+cdYy+T9lWY59x97339KkMl/Yvn7fCralzj84zfeTbOK3voQUdfx56dFh3Z0+6DzjszJaSv2jv6NnxNx/S5ld/T+vDFMu8Sqe+Rfh27KYOFD8dzxgh0+hnilwLRsY9+2GrTJNu8dy4DqEsqlV8VnPkIFLl02Jcv2YpcYHvoHHXea/MPxmc+TB5akyFuEPXoDaiOV/mFj1F5x0/b9niPnvEj83GT0wubbZmYAil1q01NJ3Ta1Jkr+cgZ/UHmq23ifZwL9tqOv+krNpc5frzbz9M73x8iHX+j50zsKfOt4cD3hgG+gRzIjW3ZABu2020g8q1q1HOIrn1pr7IbffCwa5vX+WXEtNFSJu7YK1l2Ke/+rZomfFjnQCFmGZ6d0kPHwreSvY2Cl3Nu4v074xLeaDOPEqfiw9AkWWy0Q0u/zK3xfYZ8TNNRB1CRWqQlcohHV7WipmFf4QeR4QNifG5uWj9GNjge2OQSl+CbOMSHtNgMr6pkFR87zzryved4vNPhUiaWhY+UjW8tRU7Upe1b4Ixf+Rid0tFpq9C1+Si2hfMxeaCq9O2X61Ah6xCjD6Sdpsvq6E2Z9gZ7SI9m9AWjcXOI/ca8zhyxLdtDIvIZrwX7qWNSE+Ny4ntV2hGK3dSnS/9BI0mH44Hz5JzmwNU3VMfe4TDpgQ+vYYZnWw0dRRl7kbER1uMWueRplPC2e5Dt0ffMt6X4MnqNg67b2uS8ZP6JXAkfN2Z0Ttg+HI+aDpPOzKeZmMNPfFsZ2mYzdkIP4vMA42j7mr+F+TWfmGjMm1ZNB3Jn6mMuQM7cyrXseLhbxxmfDoeD4s+CnxM+Rb/FH/3SlxrfG7vOfEdtrfGNbwZLJJ6gOfMTafqh9srb6uEHSIxUhB6kPUD/qsfzYdCuWh5bwz9ijmxyYlsZv9SXMY+XazuyH8OQVhib5pwaZeF/2oH87J+gim3mvhVbom1b2ey1TD2+BIXOILRbhP8cIrfFk/qG1mpUY+U5bLqG0OVgW9N0UONaZ6fXhfEFhZOHmz6hbV1ty171T8yz2LdXWmSqmgLbaTImsw6HafQZhMsh/YI0tzI93DW+wxb9g0ETWyYNvNACK3/iCOCl9TyKkS7lH8rMfIu0OAWGvEbfttmhtC3bT/zXZdv7mD7NpSDsom471SuKdugHzp3cw8LI+M7M1TN+RN/ogS85MVrVsJ2cnrm+RH7D0HXh26PXxhql7dE3jehNGdxeR8ILwtuwtW1vpCelvdLtSwk3tYDqdR8+IhN655p25tklsD18C81Ix16QepDYU+aaNed6T1/bSs5aFT3WPfrX2jp+qec5b+b6deY5K+05da6pyWGrUvSGXq3GHExeY1ts9spNe2FMTuQ8yCVb9MzYpW43KTOopYxtmnLcpmKZsW/wGufagWvqHffniXLmmmzTBzsZB1dkxVLbWY3zxuiMEqgplPb6qByKFPtiSxSFjgFimjivs0535Fo+E3enZ+7dptxDtEP/wBriOeuJi1WgAc7GMXftaJesUlWTbbVWysJofp367sN76KVs434E3/hgO6RxnqYSP5Lb+Ha8u+fac9TpwwP4QMLYmeNWaWFsOkk9TkeIHnFnDVFsid3yoNvFeB105nobU1VWpYKezJEH1i3P3NNbNZ0oT5xPhd+5l+X5KLkR96PomXg2esCXM3MrzwG2ZWRVhQj3aa1b5oEtnd4/cJ+bJcavM58KOcnYT37IBT701VkJeqsJXuimVVzvFnI4KWtzOdft0M3aJ7aY20Lnz//141gffcUa7In1znvWFssoPv7wgxJIZeGTVePUX7EI2eGdf/55KBcJPByP6iRTPPwJB04kavrue6lK0/GgO+HIf/4klj3VXx3V/he8797ojsVMseUXudFTB/QQa4+eTu6ZUDMn7vHVa+HuOgicGO/+9jfNlIfjverVnfJiMjMIGRS6jfahHZVFwvj69qeftKArNlqbdGAw2ruTzMPEqUmn+9J8f9A8n6QDhKnkqqHnLj7ahIJMFlGrKRdOG1prY9LY1jQ1Gf/NyZRF2M5JHGbPovDdQfruXkuTxOTX396qcyIQVHZ1bB04UYd8BuUwrfJ5Oke+vT/JeaBisE5Mnk7skU0OhIbD8ag7MOHDhP2cHLnYRWYhfz3jwYm6kIPk6oFcRb7Da9Dxat2Jw4eDGjqy4JyJmfyF2ekLW7aVkyYTJ7yAhPBgdlJonCXKxcLMkdGf+ZH+JkbhR3y3PfRIlAzYQszROd3dqfDHXvNv4lFkRZRDZlFOgIX4Zxa9E2Nigr3u5CD578iWIbnj2izzF5riUxVunHF1ltBd2NNlSyyRi87OSZU8DhZyT0p0pF3QbacqHEPnAngwZZxGTLEHPzptI1JX2NbYUmKLCNnz0DgzV8/ql7wNmdsDfUY+ZWFCgVzUO/EuqzRz3IJ21dNFc9hQ7KVTIEj424EiG1oA/cluS9ggQA0MHdiK7EDqAXa2dprRGUDrjAvTFYN6cTM2XO1F/q9h4BkhNDk2TDy/RtlLfWOE3L/E/kb/Z2VgDAzG9yXN/f4J1l7sj1nfO5/6H9PLb179kTPwqWti5lTwS/1P3z1+qZ5/8X5bCv5gYWxupfykaxEIPin0L8xMbMFNCCHd4kbkN23alv2InuenHX5TY/9KysYg+J/isW3lmV+X7XZM0g6rVaVQ8RxrP+drghgiHx2iI/iIcUPYZBaerQN7tRl6sInzCrRVr2WVFYgtsvZTHxfeBUJ/xKLUEZftC2qUS95zwwD2yots5/1gDzvyKxAd+vp1PvOiEOIFkb1UkVt5ay55n6GPsLPxb0vbkPq1X2IJID7ZO/7ZVqsaKOrCR0Ef0Oc3l3HFSg7yLnrmG0jHv7w/2yuv1arf9lBoIU9+bY92Dgs2O1hfjDpzLFSp2tq3o3Pm28OQY7xFX9sUVniBfdNGhW2Owr9lxDgau8OC3iAk20Of7TQHNr1pFPTpMA176RPYHn163usQivxCPR/gUu/42kdcGnL2Ki82+7FO87q3ImbeyafWJLMjV4PW1nzkm4DEK+gysDD/8mGrY2vi24VNJ/gZ82o1+uSDZydW27INV6O0Ta49YrI9aJtc+kJR9IrNTquUuJd8Cyn6ESsspc8APqS9h40ctkOz0QEW5OJTaLFTxAdHDgHZWmtpPYvYalxbItaXWYUvjbyY0h5aXuwXRuQ6lXxYXVJeQDH2xJw4Z77XzMzpmXjFi3tstNYUe4pxbHXmck8eGOfoTL+wBC8xhmb7Mv+64t2CfCC2Ti4STyGDiZgZY+JCsmuMsU0d2aIMYqNjD5I2PRPxJ489+atVPvXwU8ZOYT1oxTEyiGWeRM+GyEZX7K+xMubEeOabU2RsOlGxPWzj4hh/26NMf9tqrTQ2BNKjFXMR0JTtKyJ/vnwMTn7TDtI/ZSGb72mpB9G5+ZzYtnrorqZWpc3/xJC4Fz4eL8QQjBxLit5xb/D6PQySKj7jYPq41ng2G6MvQrY5Pt3jVyvi2/EauqJnxm6w7xF6xvDEN7x+cSj5zVyLPcnDv0Jf/Ai2utjSn0KtNUWP7SG/+ZgyPkUu/CD1IPUg9T30C7fOPEx8M+fKiIF4q5psD2xq7bSLpgcSU0Bj7KkHSUdiDQbjE4fYPXN+biJ2dG8tDfv2Oo6JVXyXskrmT5/ZOudR9F/FmBe6IBo2enIZiDyEFr+D1Desus5auFanHnq/yKce3LbtCvmTSJ/IBRFMOzbSzhgEtsNS6oFt2R60ToxX5Dp0xTJ8jVBCtj36bHFFT2uTGggtiJ5c74LkI0j//4+9d1GP20i2NdeKBIqkJHd7zzfn/R9wzpntbutCsgrI+VeiUCxSpCy77W73noYQyMi4R2TimirpNdhkl2FT5vqS6yGx7LLRjcwTrJvsWcC2GnO/U8PIvgYde69B4jtxPQ9PbCN28gYdu73lOjocIucymBQ/0Q+EPogcCp0AqELfIf1AeLaVczu8tDlHw7uGnRf54Pbmd5exn/rhB+yNFjwQ2bTXkLgph1oxp4IA9qYX+bdgxEltop/zLHlH1n7SDe9Cw25rtfmBmBiqmk7cOxauCyu2II99s2UVMa0Zf3h2aeFaLVnz9bMMfOEz1/V5nkCN3Iqftl3rpXPdV9p1rFudWITs2FyZI0cWJe2t/lttI9dVWS+BXokBucSLqWHfNrY6Y8Z6BOdt6LFnW/t1emUeZT3plOv4yJ1zgnyTW/6yVLWmol+55nQsUAOi1wTeiakeTywCrzI5h96wnfiqrAK3S9kadm7vbsePH6tKLj+BiROhFf9rcuAiBarGuZm6Jvcj8RkZRNVqRENPssHpd/Q2XtPUZmFCl3/lV9ICf2EtbjpMWsh5pa5ZWww0nlVnFr/fvf9AvSTHphuL0dYML/GmTpkDtpXF4ZXrLgQAABAASURBVPwlseTz/sMHzTcH2ZbJKXUT28p4t2qaWMNcqNmhzTrgI39p6gZ8MjWghrEdcJUKWsaiWmntC3PuqNgJPf4f7u+V8WvMnxP5PGrVYpyx1voOm+NZAJuJ4YTPWg9NmqwssDJCUjFQJTWbxcamiUXhOxZH88vd/FPND6wcPwJioGZAn7+os9AoRmORVB/uNH94py8//6zlp096+Om/oUorg7MS3OnLvbIyXiSSBdEH6I/QG4uCWewbg9Ka5nnGxZ1qavry//wfdRIuBmS+vdOBeCp9eKeHe1bPH9RY1X737r3ufvxRsjDTtXD0+ztN724ZKAb4uGg6zMoJkcHu5Lg/HGtsVmWSHrvEwu2YvEWhmQyHw0ECPLN4zUm3sEDbWpONM/wwCuOfuM6Cb6mpMuDIp/grIg+82D3c59e+lrGZeDt17DwUZvH7saQjcGLAMoDJQGwr+bUs1OI3C7o4TKkV2t1f/qL5cBiToFpTMRHDlzUW3Q+Mj6FHIT7T9owTDzEPXz5jnRpxgh7JpZiY8ZlJ1KpJ9N1qtI2a5UIjxmSaGv5OyZg8jBgyjCXi1NjqeVC5mSQW2jsnfiOYrcaruqXi5DpRv8fjgx5ZND9R20fmQCbxRC46by7sgldrSq6JO/GfkN3mG/NUPdbFgViInglvW/tmGIWdlQvbkTkmeAW0Kk0jl0mtmkITWyeWJcCFPPFAUnRUtbVio36dExds6Nl4AdIPxJ/9RLN3vMMGvNKumO2ABmCI1kqrbPgQc32llisn6QoekuQkqWw5wc28MPVR6AOkrekS80jUZwO67LZlG+zrfcVBanziHDnhV4rcDvrGtsn0DC46W+8b4mG9EUNYvwe4rB1+D3u/bCP1fg1+WfN/psRrtXiN9ntmf2Xf4Du8cGH6XKWYqf0C2znS4bwESH+a/Sq2Pbck86eJ7z+B/H4VuBrryzX8t9BeiyiTZodr/rX9a/r34tf6O/69ur+33O7/l9rfze+f3tBeiRHoPvxpB+H1Q9iB17n//tTkFkgmv6Y+u+wvtbH7H3hegTxjBp5TX+tlZHZ4jf+vpeV5ORHYxWN74kzv9wf7ddvXcy9e8/gdWvDXIDX3/h4Tm8Qt8STUr7XOvnh+1nnrvFP1IROetfLuY3RX3qk6vOBn0VcbO3qvsr4ixubCu2mgeC/Le2JoLwXj036ya1uN99K809lPdF1vxCygB6BfsqZP95u7vdm0rfjIO7C90aJoW0Vt+6iTBp7vFzPvZg2exhaPXc4Xp7wDAuv5Ha1sqYxUH5Cuecbr1BrCN3fbso361mZe2hueeAI6b8ED5+5XTXjj1yj4Db4LBF94Lw4veHJtyQ2wN19VjdfzPmDX29voXOPp5wPUke9G+YA48x4b+ye+hQTyzhv5zLXIBt9bmad15l1oAVO3IobgO1Tjff3ciV4g3bSn41FHvnmMSjNe8ZXxjN3IaCBWXwFOqk6/C59nEL5ih+5lT//EN4NiDtg+nyNbm8e38OPHdtTlaPJOX2UF7EHRvsVfxnHtq06cZ6fzN4C0j9RooR9Z+6wXBQjxk3MmsbhZ6S+M5cLY9QQScXQiHl7qm3rnQ2/6mFBrfPzk/T+0+LE3Ozs/7QCEYze+amLsYxvaCV8z36Fs9OgTRI4XiM7MeI8RogbhmzpkDE74jeDKuKTFhOwhme6Y45GJjRCSh9G1LXuDos15Exg5YDNt5O1NJnggebQq7TZCs59kQJXc5sM8fNtWa6VsqVtizvwNLTE9Mq/SPzEXYjtystSqFNmJvMXWyTsyR75/RT68E3Ge0Ms8yVAhNvbUoob+NGwsjP2Rb2DRO6ET+diLcJX5gDxpZjyCd2STe8AI7OMdnfATN+QRX65X0zwptQhth/i/hlwD4jfzaZO17O262FobeHQ3nkbd0g/YTjPAZn4wv9PJHN1ziK+Cdzj/ACn8xJp2gGs0yX9Knm3rD+LVITZi8zIOL3hX3VfRxBG4ZsZWxrnhMzGlH77tS96SpStY+Z6s8+Zz7GkjFf29DX4WuzSYHXh48XlifoQw9LEVesY0vNA3sPY/AtN5i2wg3b2N7l5H22ENCNbopw0MIofUlObNvaqptUlp7U0zvvp5nF9T3Hl7G5nEtff3NvTgK9fD4AHbOnI9X3hmCD384IHwO9eRQPBrGJHBG9eeMyPnyIlr17k7mtiJ3bSZo4P4jcPuK/PmREy5zl3EqYE9PG8k17NzYyM+HWMrdThxjgfSD9e2Yp9bk/bh3Xl6sVWVWpUm1g6EntjekoWFiAcE38E2ZcqVdqc8b20rcaZ+uf7lupi8bSv+53nSdL4uWE+b/dRLTLYvvvf+Lp3+ibHJtSe57/S04Q3/3OdaleLvxHkSms5bZM7oaOzNl21lzWRmLUBWdk25pkCPTkBsexvfiaORT+Zdzh27kLBCy5SiIxfGggCda321UrXGouI61k4WconezLhUNdmGdxp1Wpg3+WFh7CeWBdkTtPTzF+B0uTlY0Z0437LYmBh3ENsJveRlW49fWHeCFv5TZBDYQ9ttZpQL+Zz7u9/OvO0kFsg50OmjNuKduc/fsG6XeKtMPFgPPzmD8girE2tcY93w0xcZ+gLET+bvaHX2jl9OCO2QNaMAxZFcPCmvtJJ8liem+BQbqKaZecY49nQwXI4gCLttrhOnAWHDUasCGnN71cpCaifYxIQ5xYfLY0H4ntrds26XdcrUdADnZA39SUfWuE6smWBEnTk4MX+W9aRGm/Wt2B1rqk1SYJsudKSq+O+6//hJc01aj6sW7B0fjlp4zlsZQ2e8qVkZRYJvM3lO09AXgU5t1sp8t7ZtYj5k3E/opyY3Wf/kXlrk4xPFQMdunCcH3d7cqYpA1yzIsUB5AhYWypbHewJ40MLFtrMAmQd1V6m1kgiiA8unT8o/R7wy4GbhrggK7vhnpPOA8u7uvabbgxqDIlqep1Us0MqlA0GVrLJ18/69RPs4dRX2Q2ufHgWTReSPmtCf725GkVb8mjgij5I6evN8kHnQkSWx4CwGJ/+c8yge+R7J6REwugeXwk8OCw9rHVkhc8viMdpM1nsWp++ViffIjWViIdvUZ9jm0FkU/vTTTxHVwkmZeAU9F5vEkvjWxMKkf6Smo65MrkZ9bu/eKaCbWXWYGLSjRFvTpBn/+RsCmpkQBJQc65znQoyp98pDn8uE3hmHJmNTTDhBm25ulcmXftqiJoSl5PjAeEa/M5lWbC/oJN5WhYhlW60KwDe+ILBb2Y7U6JFcUqdpmiViWMlvOswyccuxgaQttwbS8cAUaaXFFLYsMXkxqHShcCJ35tXKxW5iPf2gGTsztlsVJ8AJGxq2zLgnTrHZxoSVhfLYWHhwXk6Pwr068094Nfqd+Yq4EFb8uhKTVQjam40xRswFFBGJNWnISzTWtnV0wKlV5DaaiHsZ42587bS0HXu2h37wwIpuIHhg2Ems0KmAxAcAN0vEPqBAqVWnvgRGRyrqaHvYtT1osWODd+AsG/s2/ZEOh/iJvcBun3mojEes7G1wIDUZNjQUNDEmkLed3OKTIDTgWX+TF/Yq/sW2t6Bv7tjoxNj38XpT8FcyUoIAalRhz5zeb9kxJCB1/gqwB0uZ1G8BIl/vUfqa+j+S8lZddvofkfTF9j76cbLjadM/wy77VnsWuzScm/t5eaH9s5E91svMTk6Bf3Yg//H3x1cg4/qPwG+J8KW/lzZy/drhJS/9l/p7P7x/Nuy+32p/n3j6uJfx3MP1oV8D9HHf/Afa2P59ojxbYejGrYzudVXojkeQZ5eVQfwfdLhOOPhrqb2ozy4S8cDeHy2yeTzYAMrL/puMXRAd9ozxNdiW/TXsMvbG2/uY+NfsKchbkIjOPIPvkPtn5/kXEqdGBMD280OR4nlyhRYgTwXo/it227h/HRJP5/nVvAdcnnshdnKxDSZS7QNG5zceqs62uK68ZuJcween7aYyxHv0EBoteFrChoeQed8iXpJk94CqUmtTgh/js/J8npyKd+Dw7E0u9JVxNDb6ZhCbX+/hP4G/FnhBsS37CQjihcTr3cSS91LbTwLkvT8ujfaJI0UssZMvYvRD0Ktbp0bPYSWsoaXUYedlEBJHP9cZJp8a8lfQJftsP4FEMG/BeR8DX0f9sEefkCRogTbxDs2HpD74kM97YStjce5K5BB8Jc7RjnHx8NnPtNCD73CtH1r4O4Rnb/qhhW9brTXlvdC2Xm4uqxrx8v0g+beq4V9s0d8h9ck4RQYWdUwtATqxTfNsL+xENt9Aohs7tnkH5z0cX/YWy577M2U6kY9+fOa7h21VNbXMZ/C0nXoPnrCVm6NEXF0mJwGxfQ1DjLrGNqJj3/G0gRPfhvLBNnjijtDCRzoxN1Zg4b09PFyHNfwN5OqQmGSrWtN84JwklsQqSwO6FHsXoG8Y5UbYhpnvFSvsjo2SqeUpcwM7tmVbUAUGSAQBsBPbRH1Sm2nm2xSwUGsklFruEKXEmNqc4K/MU2O78LPiJ5DpXtWUXG2rBpRiI/zUYT3XI/WqIhpgRZ901Mg9cVjbtlL3YDPfhmwPO+nH78w3iwl528p4D5/YasU1DbAtGx62Y98282irT2xcQ+yln/hOfAOzLbk0U4vEYHvYSt75DhjaRM0KP7rabCtjHDvJ54o1cpv47hWdR3zsvMS92wwesL19eyL2yEXHxjad5BKIXOoaXwFYqlYDGi3FGjGnnuEFEn9qlfjTt0utKmjEAWYcNR+2aW0zhqVqTRU5klr4rpj7g+CLZIuaR15se2tbtqFotNFNHIkzvhODzltyWJkTK3ZDiuyYZ8zLmOjck6oRQ9WY2/FhfBbMQPCAXIREgBiJTMBl4t/i0De2PaborNQ8bSBj3FojhxraK7GEHhgEXdnG9crib2KnLHDQoUad3Dp6u4+93ejUe/DPLTZiO35tq4hfbJ1zrWNrJbYVeUgpvSp/kEt/tyeuacEjFx3boy7Bq0qtERcKkRH+QFXIRH4AfnZa2m9BH3Gt2A90rcTX0d/a9aLar+R2YkcuYHs7L4fuKrtkoA+dzWb6RewrdezoxUbagG3ZDmn4HwgH6/znzCNIJd9dJ+d2Fk8QVcYkNWhVoxb9XOPQbeycITIBEV9Viypm+9ApdCMfYnyMeZAOMOjkA3rZbV/wIN7jpZPr2oS94Yv+0Ke1rfjRebPRuoL4HbLUKAtC6Z9FRxN7OwzC1cHebIW/jR+1x86wh5y98W2PGHI+B1zmWrWNf/wl7+gUcqZGjWuebWULL23kXoPwBjAvcy+KbVMHFXMYE3m6OnFdWLhW5HphW4lVqR34M5vnMdSLrXOvXuGlxmnDTlyxuV+fcD/uKa1Kuc+ELraZ+5DwJbbMEZugwPd9JbbOOFfoGCnyD+S67+hBY9c07l2sCVHfHiCelfkv9OZ5uvCja5fStnq6vqU/APmFfBKjzTjgPzF4BOQxN4PaGyWyK+fQifpFH4Gwh/3YmBmr0ONFyaShAAAQAElEQVQzcSWm3KuCF/6j7zLrWneyN5uR6YmdHB5YPO20qW1sLcRz4jko82EAJyCXJxlbAoJnnTA16SXlB4zivrqAP3CPzBrTREzz4aCFOmFaww52k2en7fgmJK3nZ+fl3Nqmjm3QV55XmkpNqRGzCL18y89iLU+W6jEM30DW55DQdGAcGG8T53w4iNCZC02tShZdgh65DV1JzfLdrC+nB+luUm/S6i4THBw1EiwSOz6ciEmsbS0q5odtbLaxNiacTPg8MaYDqF2eRx5Zh8vzUuq6kl8RQ2MOLYxj4/5ULXNj0QNrd5F9QP4T62WPB2vF5sqc7MT5+fNn1T3GNePwh/csgD7IKNUNAX84qJh8rFNRm66FwXxkAfT2rz9SNolo9e7HH1W3d+pfWDBGb2YhEg7yhM4ABV9z6PTTklwWFM2CJ5GwSGhl0FPUTCqnOEaQQezq2OlDMZPiDj/5Je9Sq/7295/U8aefvyBs5EYjoQ+2xYevI06SQ6OI03SQKba/nKRPD5ppGuZX7OTXofmbCvPNjQ5A4rtn4fuenPPPXDcGvLPo6Na2yU6xp8PMwJEdPldyzYAcWGlv726VBe/64VbFQncWlx+wlTxXCv/l73+T7QGZtAv1f8zfhGWQMoHnNmlh8fjECr7BE1MGl1BVVUMvtRIL1CfsPlL7BwYyA42AYq/DE5M6erf/9aNMvAsneurYD03t5sDJcFB/PMlMhN1uateq0kjEGHpy6sSdfNUaoyLGpCs1k8Gzk38vxhLuiYm+IH+CtnISZAw0FaGV3DIxM7JkA78zYU2cdaKOBFfB3bAvHam9jc3MBWSrNTXGZj4QO9BY5K42yUUAgLF9wt7CSRK7ig62CoF4vMRKjB1eTtaEv1/sc+HCkloV0IJeIPZiNz4HUM+GbzkWLmLfhay86CdB4ycxapigHtEeOFzi68AgnX2kb28CJicpeEDnLXgg3bO9oAPO/egzToO0H859x2b4io3ALvBWG5kddpmX/Z3+vO3Mj37Or4M/577eG3Ijvtf519Scaztc078f3/P4Vvv91jbJa1sb5T/HP6oC5/ke86PsV/3Q/u0h+ezwb5/MfxL4s1WAB9WvQxonEuTrlu5re/R3eI3/h9L+defFdWWC/6Fp/gPG93tj2mszifkarnn/E/Dr3IK/ldOzukQw8Jbwq/QofA+8qvxvQ3wtw+vgX/KLZ/TGs3NaO9xvSb/kX8v+63HneXkP4w9s80L/TfMpE5Cr3rUcJD0D6m3nvWajVt4/xrM/71g8i+f9p9Pm/THQeS43Oebdecn7JMbt6IKw20843a/26K955wSCd2x/JfQKwbZsD05itDd8EF45mBh5pRucax/RuoYhcD4kruSYd/YTuS28N67fGd/ZxGg6787xGRi+GITRwk0bet4zYz84ZI2S7wGHAKzUesW/jRZ757vFwneBxnuz6CNy2fMrmNi8EHg/Dh779iYcfCGn1K8VL8cRAGzz0Wri0wFv5Wc9yJfdtuwNLkQQe6P5jNPw6toHBLc99HJeT3ywO/GBLfMpvEDqlDZp2+f5xrv+nO8ywIlvHYnZFMe2xJ6+wIc9ahFdXW3xlRxDuvaV/kuI3dizreilLnu9c36FR/nJJ+/eGlv6CzHG9hL/g7odbAIE3XiLdn76kLVxg8Uek2KgfdDDq+h3acV+fAQSzxDj4LIadbzhO43YvvCNJ7/y2WO3Y6WrItdKLTBokm2glHmSbyIBCIpu2kc+pJ7yjYTxj96Mn4zDgXE4zJMmYD2SE2OSHwCcGMsJGbER8hiGZ63FbO1K/Caewn/4EVzHHESAvZNrChyf4Vv5I0gdbG+hOfO1D/qoD/4TQyOGzJOcswt2bWTLRLXpRiZ8FGVD7xLHAVUln2Vty7ay2czF8zmcfuZBxjB+g6dm0U0djnyfi4/M5dDtzcbMd6jGt6DwEqO90WMjcrvdZeRxSld1jiWdHbetyLfW1GKP+k/zpFYlR558UlPbSr9aaaImQ4ZWbKHTvLonH9uq4hsekzvxxobYklPqul0LVygeYHyDPNtDa9jIdzUhVlUMQEQS4BlN9wxjXuD33H1qEF+5N2TMkoeTI9y0AVAlvkDwAGGnUWHPhXN69taCfrXbVuozTflOuMklntTiK+EXBHuTt7c27OjlXD1x/qT/HCKX+UQNxpySUpuptXEuHvl+nF91caIggCbJZB5nXiR/KEo9TV47iM22YkdstmWbKd6VGEJvjfrDk+CdQedtp7Rqio9GLJnfaW0PqapN3zbaGpAaWRq4rjdvstek1/DUKfTYbszltPG7cB1NG963wLZsf0sE/lMstqnHMiC+A/l15hh3YrY3WzkGYri1WY3YWm12TlxT8o08vEC+C6cOoU9cG+1dM9wNdpmeecw3+9izn+QSxya5He2Nt3LtjW6ou8zehhaIZKDQKQULFUi/6LOP7+zEnTlmQ4D9ck9Mp8TGNWKap8GOr0DyCwziNw7267ajUvBalVoRJbj9tWzyzf1oXF+I5ZFrqb3N49iwn3Rsy3bIAxJntVLOk2qN02fVwr0kcRf0mZxmxmcInw8uI9cHhGRboQUPxKbtcR6lfwFrzKHUMzYnalbIBeZ5gncaz05T6JVa+hyrOcePPFsdVNQh8rHZWqlaG3qc7simRgWr51LOEk1Xrn8n7g1cDsd1bZ5mzYeDqpo68+TEtSaQ+//KPLONvtBd8Tdh06P2ySk2DocbPXKt0dUWW0VccWobHeLCfsv8B3KedJ5BJ3xHzXYaxd+Jc1Yojri4jqYO1QreqobuA2tXD/f3SptxjaJtJY471uxmxiY5PrDOlgXHrP8dH45DP7K4VY0Xbo+4bNqy6ChbNctAFk8jlv8f+Mv9F9hFVKK1OsW1iJJ6pR3PPIPWNRHjDeuS8zyNeTO1WUeegfouKzQwnHMpC8Cmq9DOkPefRt65K54413JdCWBeeS5rzIVcNxKD2DpPQwee2x6WRx1ZnM2PVzPvh+3k1TXW3PrSFTjdn5gDqzr3DLFlns+HWTZjBKR2MzWcyCM+UvtiLBNmoBVrtQTzwBikvzBfLFMMKbnkOSTtgbWzw92tbhmT1CPjdcs6bN09dtXPD/L9oizA9dtZhaDoTx8fdWKAhb3Wmu7u7qSPn3WYb9QwJJeWz5/UW5HESVSYyX4EP45f0uYilwVEMuUEOaljqwh+ZQCysp4JMwLEgaE/wn/Mr3UZ8MZi6oxPcgsXE6uOH7+MWD/gf71p8v/6i4SsU1j0jTyV1MSAzcDt7Ts18mgsMK7VdXzH4L+f1Wn9lzsdGazGIu3h/XvlnznORSX+1k+f9MNf/sI67o32za6RX+GrZ/JUk8BT8IlC3nx4r2obrfNSuTLAKxe6DH5icTFhMZ7ii7Zz0psJZSZE52FPXNQcYKDTljzqtTKga+TQLzelfrbHCdQ4YQ/4Tr6tikHvskupaybLkVqe8k9x01rWpKaZeoiF8PyNhIdJOhFA8k6eiVGtCGVVYqzYxFdsnRiz/BI8eGQHryNGpxOjyGcFpkd0Pz8ynx7VTl0H6mQmd36N3MARV8fmQrhLw1ez1rkp47PezBJ9H2YVMvEVSI0DiSn6gpd25eIUvgpjECbqX+CuSQJWLpiQtRDXSm1PjIttNeZGtYYZD9h8rdrrAFEDxMZYrblKgRKUxNgPSP8MiWGHkOzNru10n4EdWkCk0zFFvfAxhAZvo/f4RKzDC6y0I6bIBNLflCBvc2t0czD1CD+Q/ndAanCiThhDOo4DQWnjLzYHvOzjK/SCHkDle/bkFPg+WcYmdf8eYWSY0tqB7p9wp1YK/AlD+09I364A1zJdw7el/2Duf+bQH1zg/5j/rRXg2YAb/W/V/vfXG/n/idMgvtwj34wQvgJvCvybM5Jb4JU0vlmXV+T/EZJt2U+QZ6Jr+Eds/+l08zwK9Nw//3TBvR7Q9Vjs+C7Zf8Uz6a7zW9riubrnfQDl4IG9v35HLe3ML57T0c+ed4mAbd5B1gEr70q2VdUG2CUbPu9NtrVv8Wt78ELzkIvsBuEHwtttpU3/Jexyoe92OvMj/bRv6YV/Dckl/X6uUfALEJ8C4e0As1qpAWltQ3l9tzdep84DzvGZMdk1+k47y9a5ba2pqmSfbSC3xepnNMhKaLne2t7NyvyJT0Oxc5TsrRWb7fGuHv8rczEc20MmfhEZe+KxPfB8iI38DraH/N7fW9tDPoedtsUu7f3wdoj/VryHhoCqzQG8VUmgI4+yHLAHLd+Hohd7C984tu8klr1BPmpFZp5nVatB13mLjm0V9mN776cN2JsN409stjk+xR6ZEK7bHZcs24pt9bST9i2+bF/mTpsacoHSvjW+4SRm2/CoCQNcNcnEUrayBQ+kv0PogeEDJB8aaTTmkbHP/crmnMTeep6PR75pJO7UKW1XlxuyqUuUOzmfZXNfiy17iyHyETnx/Sl4AHWl1qiNGoSWbyeuTYerBV/N4NIfNNDYDTdt9NMGWjWcx4PGPE3M4ef9KT5Wrjli3laVJj7Mahix7HPNWsm2siXGfOe64btggx5aJ6/EljZSK/Y6tJ13wVMvrmOhX0NyG3DWsT38FfHYHrGHHx3bgxd8B9uMTfFB+ZE01vGdKfIrOQUqfL41JV7bit3W2iiBztt69p1ucox+IH3n8A3Yz8fUYMXnS9HkH95C7gzTM3bngpPvYiG29lTn9AOus3fmv3bQmRYBoBV6kcMWXSWexGFb8d2pe3zEVoVGP/xAzveqRv2YIyhHnuayjz7y1ZpsI1eKTnzoaotcIPRA8MDKXIjYprMOG4nnUo+rukfuGhLrdf8ar/KIRWz283p0bK4AYSu+ApJVLrUqVSsZfWVjQDKfbWqVPtCqOH7fXmc7m49NJ/nHvxmv+LS3+EKPXCCSexv8JSQHBvJCLuIXsQ4C4xxbA8/BleNXEPsr89HwV8YhfduyPWTTD2L4aa8hvD230Ds+00a2cV1traVLfbkSUeiYDG9mgScM27IdFKC26HfkdihZmQP5dgyikRv52bsOpLN8QasqJQeMPdtT390m6oO38D069QmEF2KrItZdQnjHPnMk50XkVvDIXoPOW/wHXclhJaYB1DW0HTr6wa/1V2QCNjmhd80LvuW/ktc6Yovd+LqG3WbuKzZ2IOx80KE3bGE/+oH0X0JkbSt1dG12WjXZG44hCtK377XaaDbygNhiz7Z2XduKWOgjj+RKDLZlb6Dz5r2FXkBqZVv5zp28EvMmEklzD2pqjevM2ebG247xhwPCtRgO0JI4z1bqb4MLOqLpD9muzQ9rI+nbVpXVCvu5HsPX2OJ7IOMembgKOdtMz3VcO6oasU3oN/rGk8BrjF/kA52gVs61ldgjH4udunToG3R1+qFXq4GnH8hcnlh0Di+Lx1lsPvE8NurEmkBkOnbyPHJkHagTfyMmCkA+DagLFHG3wj5x5PmtU59CNte6u4kFyLqVHhc5/80qLRd1N03sZwAAEABJREFUrdRI2I9/ubSD0VNZmNMd63T3D1+kJt2+f6fifO8iAg62wYScR2vy3DC62H1kHQ5MrZU6vOAZe1jyYlUqSu0IRJ2nm9WLws/C7onFaojIMG7UInhMnIi58Bs/BbdVMUZNC89jXx4+k9ZJh9uD2mGSyrKBLlmJGS/UECe6nW/V+qS7G+pCrbKGZZeyLYxBp46DFhuy8rxX+DIygeTUqqmjm/Mh/OjaeMLfzXzQzPNzJ/Csr+ZHrQ8P92Mtd+JZqvRfH6S/vpfeHeQf7tRu7uRPJ+UXsffvJ7mRHsUW9n7+6W96YCVfN7dkgRsq0WGUjXn6yBxYkAzcvHtHAe6GXIp+A92HG93mF8TIK4VWV7WmxkPS1KWQIycKx/K6GgH201Hz3bvxi9Pp3Y0MtJsD8T1KH+8lYjC6Q7ms5eFRUyazS48sTj96VSbz8uVBM4uTc8MGE2+lv9w/yhROFPmBFfQixix+Vxa6sZu4m0ykXV+OPOQ9HmWK6SpUFk0UN39DoGegmBwnJlpnwni1Gougia/QT3wnFmEjeyS+8TfBxEbCDRuHaR5/C6Ig7Xu1phW7yS9/kyC/RF64wXRijUwWMx9ZMI/v2J2Ia4VfxHagbkbf9ogxcSZmNQboZlIxnibvg2r4jb3kmlbUDSl1+Cv+OxO1MW47vwwXmfgReGcMNz3LrWQmvBm/mRq2/EUC4uA6qaoafzFg4cS5adNWd148GJwxZit16fSPtMxyTHvojLnBeKZdObl68gd6cqVutvXIgn14NU2ceB0/J2VjCNNIlubDQZkX1Sat6OpqM7EpQmLDngKg+25bm4y012HwNgeIe3Rz2Plb2yF1dGlSJ8TskoEQN5nwnkNqNXKhHpGxrVF3scUnELqgQ3mx46QnTsjhIwu2EYIzrgoMYg7eciorfqdqWpjLkjex6AxYsQHovOWXzDskt2dwlnmjMT4aY5exCN5zJX5Ddifb5LV3vtFG6iV8Q/wPZDEIz2qy969dJtLr/n/wX1eBvaZ7++u0/7zSez4v2+uIM3d2uKb/B///XwWu58n3ZH8tf41/j25krnWu8fB22Odm2p32R7ZvxfFH+Lz29S2cWybuvyURHiK/6x6bL+Glg4zKDi95/3/u7zVJ+311eFnp1/rfZ+l/ilTn+bLzzDiApF5WBNI/tL+091b/H3LyC8r1nc+jv2DmF9n2NhPtGrIrtQ2MzjcO1zWJmG3ZDnoBYzMQgv3Eszc84xde2kDwHYpn+B1/q8376g5vyYQe2ysfYDrvAZ15E1rAtkyMwQNr3vuQCX4NGQuXL6ShY+oVuFCfkE4N07OtugLt2xt6O3tvXVbx7hg4Ef/E+6ed96bOu9M2Ag2ZgM7hlXnnvkCIL0Gq2GzET9t4f873i+Su82Zbts89DfnILaM+ffBsj/e60CK460duJs7Cdujfguux+CW5le8ErjbE7M13fGbBOf5MHWyP2KqVCv+2h3z6rTVe+0/axya+727vhrxtpW9v8vEVxdhIG7A3XvCXYG/6ocdO4kobCC3QpsYHwga6ye68fn6He6mzZg51Jb4B1UrZomdvsRQ5hpbcWislNxseczx4eK/B+PhIPXdbhZ3DzY3yYXZljKNT1DN8CXuSJr7pTHOTbRmebagip5KD4TNtR7815Ip4oJOCYufEO39g/4A4UY/M57SInasQjGcabEUnvdgMYOSZn/ACNtw4obPrgCo5VTVNfAc4nVbZxLOKbzd877vhW8086cS3oujYjopEk7HPh+jQA2JLa3IWAgNHPn0bBREvY2WbELdA7I0O67JHLx3bim7wHYpaVaOO+HjJSyytNd0Q80zM8+GgjNXEOXZKTflmlda2Chti6+d4bNOT7Oet2AqfmQeByI/4NjG4W06Djq0QbCvXFp238IR8fE6MZcgmfnH9tK1GfPNh1jSnznyQh2ajoOvNMnEohp6BLlvZF3wgW4kHmhwSdySSx5hEcGxrj6u1GtfKyOm8VbWBMc34oM636HwHg1IjFpDv3GPTZtzPNdrV7ES09UadQCOba2XiDEB6dbct20ostrVvu50r0s5C1kAptQowetqhmgcv5+6J75Kd8SnMbgAiJFMI2uz9jNsbz7ZyTSjaPYbIvQX2pveSH/2XtPR3f8F/CSJrc57go/Gd9cT5e+IciJ5t2Q56gU6ul84VYvuZbJ4hTqwDpI3Ytd7E9WOnt1ZhDwh+LTeILw6Zqv2qnravxkgSueiVLfXOtXjiHLI9JIq5aW94CLZ1bTu09DPHJs5Hl0eORRveDpEJnjkYsJ3uM7CfaLETpu1hz3a6A2Irc6q1duHN1Gu/Tk3QW9XIOb4CQ/HqYHvoxlb4gSv2QMMLjM75YG965+6w8Sou5LaByESXvdXtxNpD6py6nphHuS/tf0HGRge42AOxzXHbW5VGbuRqb3Tb2muVWGOrbEkb5DoeWLjvhh5q5HS12ZZt7ZeTjGViW3n2S11P57l+It6F+HMOVDVlnnTmehYiM29CW1eua8zpzvyzffHSketnBynLy3onh9AXrhWxFcUV/x07wQP2lT0uute84KY+HT/Ri50s+mb9q2MjebQq6jfpwL0s97XUJWORX4w25oyVP2K8APbkE13Qy57xSv5CNvxyQ57aUaPJk7L2dvryqFokLZ2WJy2eTRBXIGtGAZFL4s09Nf4D+QVw4nUzazmLGufTQr0DYkssqVuRR2rVsTtyIL/WirxmpCSLkKCxy7ZMn0aNHHM9blzDIMkJBENWoXs43+vnsbBKebVS/88fPw79cU/lujDzvHa4u4HdFZtcDOIMC4U9SYzxknlCPW6os12IdJ6BH3VigTY/tjzMswK59q3kR4WUOmQ+3bBWmTFZsVPkGR9ZGLctsYst83j7l4zvZZ+JNBZ1oyYfWc+tfsLhp5+l//OzTOA8dYkoZYzesjLdatL0/r3Wavrw4QcdWNj98tNPOmUhuMGbD9J8o8YgCMP35//s2TVJJLf8/FnMNWVQ+ucv+vK//7fWLKZCPNwc1DkRHlgcNbLzB/xAP53u9fnLZx0fv2hh0VU/f1IWVsXAnHigykDPxFqNSSXcQMuvbcPPwtmRAq4Udz4c1Ihpev9OWURODMe//208SOfFJAulnUKswO2HD/h4YDHxo46fPo5FsJWY2rGrVdPdX/+immYeUE9iVHU8LsTeteThhEEIrdzUeZg9sWScvf76g1qbVYBVyqC3UbOZ+iK7SvkPsk/ozNS43dwpxX98PKnw2dDL5MyC7cSiqm0JsK1MgsCJPPO3DpJb4qsqREoqDxsrFwqx2VbPJMJgJtKaC13GLjwge+q6UkujGzx/A8I2cS/KBXVmvGz68YFMx3ZH8Xx+qFrDN3zGMBeA/DPRiS0nYy6sqVFzCQmZ3I2y6bUqJe6W8QLviY06JSfhbyXH4NWaDD8014RnS6kT45Iak5riA4Yi05AXW8OWYGas0y6Ma+zlAt6JFRFFtmIbuciEpvSBKsbqTHdsmloyZ+JjyHGwoSHTAbqXvce+6baSDJCzsiGX+WKFhkDmEGBvdmK7I6Pr7dwPPbCxYrAjjo0Qeg6UAVuZg3Gv+A0Z2kUPPKTOnLDRPfdDq/TJM+6SZiC2JOQG6LzFGZCF4BQ+emeOhuNz55oeEoY7F83AmjmUPvIdCPslmPjt+H7Jeer32EgOhBPq6EML/ofAmPTE1F8DPEJWJnjq8hokzgCi37O/zOdl/3ts/BaZ3c+bLTXvr0LmIB7fqhOs32VPjQdcW0vxz/3UODGcu5cmtG/BRfBfhIycCP7SXsfxSn5v5XKt9h/8969ALo7fgt/sMWP8FrxidJ8ngxW9gXzjwNx6dl26Es1cUmxcwxV/oL+kP4TOh2s7L/GzyG9trsMY+XzL0LXvTe7XX9d4euK+0rlXBQQ+YPi+CgZXr5YR+rPSbmG8fbwy+dLF6L+l+dJP+mfZTJUzykUaLD5onu2RDzwj/vpOpz7fgl9v8YVGYv8eeKF2GYNr+m4ntDN+ube9zOPZPW9V5xrwDPb5EVvfgL02L0Vsy96eBSOz84MH9v4vtf0c50u5nf5L7Zhj51o8w3eD1EUvAd7K812e+6OqsnYw+ABys32ef2mRjB10xx48MDpfH3JufQu+1nidklp+C17XepsaW+EWuQWe1YwUX/b7Pj5nXvq7jLWNf+x9C9bYYL69lBkmw+NdK3EFIpPzf4d+1rM3XyvjNsYqgkBnDNbMbeTMO4xdMgBr7B36NQwih2sZm0wGFFOFcwUdRJ7t/ezH9qB3ZDq00Tkf0t+AhM601Mq2iErbsbY5pfOGHQUS8w7Y7dQlNcgcPUtKFz72z3hk4kP7NopK59yOaMFjb6vTfn/Y2pUXp0Ar846Zd1ZtWy+ta2KtER4hKbntvspYZiw4yt7GJnzbo78Z0cBDz3eA4l3VtrK1wi5GE1P6kRnv9LzvpW/7ohteaNcQ/8lJsgRgSqINmNoENjx8MOytxKvrjbokn3xr6dQ7NgP2phNRe8MT5x5HZAOn87th5NLfdW2PD3+DTmDJO/xdP/T4zdgFhO+9DX3wOUQ+emb2pN1iWBkHxh9B0tTEdy17izHyerFFD9Hxqtc5T3Z8+ER2aOI/vOhnvo3zqAYHiee7ofe+jvxalQrfif348KCS1YpxxV7oKa9tdfqdOgg8tRBbZCdkQUMeMvFoI49s/Kg2vFUNu8m1tYrKgE4cHdl0bJPSqvQL+cRk/NqWESiOiSP5R4auBkh7o2zxO67bdIydjn7s0cW2NMYgdcS2okmSw1dwaB1eHy3n18BX7b4b3yyULQFdtaPm9KMXWzrrB38GyAxV+GltK/EGorsDYlf7FvOR74AnvistfKsawHmWeOpc41GTK630A7Ftm9z74Nqbz3RWvoMFIheoMy9xDD75p17VSvPhoGzpx2/ayEV/fOcip/ADthU6Ttm7oj/o9eQ7ujuEF0g/beqZ9iUUdl2bjbQj5mJ0oAePvG3FX6tiGLacY3ePN7iyOQdt8SGbnm3ZxM6cjFxg0PGZtuA1ahGwN9nQ4zuy9hMt9IXxil8bm9QnMjuEb5sArHyna3xjXFmo4HIuq3G+e7SlGjLaN1KKGoFDocMJkbhSswBEpY8BGdUyFL6frVw7DR7AIMRt5xSka6UNqCMEbLgU/0e+F4tolM1S7PYxsfW0obPrvtoOfZRpe8D4pBs1zvoxVok/tUwbSFD9XDcTSXB1EW9gVWFjYjxCCy9gbO/9LcRKKc460ZOgDNrg99A416l9kdiwAS284Pl+uNtLew2R2fqW0Q2smEvb9ZQfqJIXrLHbVmXOUeTk8BJs7EVJUmIKH3TswXcIYdQJxDZHybZcTVm/sNiYy4nRMjUgT+pp1SWea1vatw4CGB3bdJ7vqYu90ZNH5vieHx6U68HKfNu19hjTDx4IHt9po9uJK3hsxbJt2Q5pQOiRsz1qZ3vwY8O2dv6l5dqW8bFNPB2+2CxKLjHpTOCs8pcAABAASURBVA0kX/CpzdhtUDI7SgrGGLms5DgfWEuSlNhts8ZzUseYjc3UGN6+N+7pxRjEz0petmWXGusEWRyPjV320lLvyMfUynU3dCwr98wijs2X8LlDZ43oSD+Khdykhv2OgWU5qoi7tabYSB2KGIpe8Njv+OjcQzrjtPIctHBfITnWcFbtss1odPyRQwcsjfOmsBU7wsag0e/UouM7MZxYUwte1YhrZi4eBsBmyW7Rw8OjHpEReo4P2hX7eJJtZcs6XOx3fCgxoNyR2eFwYPETevRgoYIefY6s/y1aT13mT66nQm/hGjatVAO8xyYa2V0lBbo039xoYlH0ww8f5JJSF6aKGnUNvbVSxuOUulmKebHNh3nQW9UYE6O8cO0X1/GV60piqDyLI5sC1mzVhIMwCL4TU3K0hc9VD6x9LoxH/hKBztuHv/6Vebwo/5S0mjXdzHpEZv+nq89iGjaSH5A1sGGDi9LK+bBCi9zKmHfG64T+kbVS4byqNFXTPWuo8f/3v/2kyPfER22m6XBeixQpWFZTedK7dz9o5t41t1kr64ydfDM291/u1cmrPv03i7k4UEmNwjzAeLi/l8EVkJU6HEk6k+L+82fdsaA6sRB8/PhJjzyY9sdHzYdbnRjEGH+4f9T93z/iQGr/9V8joNgQwd7e3KplIG9vNANJYiVZsX3++LM+Pn7W6W7WzV8/qP76Xv7xvfTuTrfznerTA9FYCTcvMz0Djd70wzvlbxJ07LiYRNCyd4pqCveFHNMP5Jepye/m5kYPWXi+OaiIIz+LPrL4Oc8H5f8ynlhhn4i1xyOzbCGnL8iLfmipDekQSvwRE3QzQIMH3tBdOJEQoAefQSa8DVfJbZLoTbd3mu7ulF/Arpx0K/W/gRZeR9mt1CLPwK30dbXZVmtwp0lGbiyUis3ExATPBOoJMjWhHbWmZsKvTUwEVPDEtsKnGXvnON3c6MBFVVVSNQ37POTCGr+sHv8UADrVGuzthnUk31xcVhbHZ3RmTtYGf8JGs1UBcLHZlv0EYzxPuTAWXDFZwcnrxNwyOoHkkhxXchulSKDUtbU5U2tcHCd8Tombk2nhwokT4mvKTa+Tb/quze9wlAN55IQe8ud+DGZ+rdTrQueEGTRsx3VEvwX2k59OzCNuMTb4G+cDuJ18jZkADbsNjkxVo7ft9llv656PL6NAT7vcjkcUnDp1bKa3Q+aDz7VIfUK/ngfpC3sBUmdQxIatQQPFXmyAvbI/l3spYCdvyfYA/cLmyOPvLTHDCND8vnt87nCxHE+/BNIvS+h/xPZ1nh7XfHPd1DeroD9gMzZ3AH3mP/3Azv+lNrK/AP909nXMcX7dfwuP3H/g36cCb43jNf2tbL5H5i3d0K/1X+Lh/xJc60T2uv8WHrnfC3JP3OHa5mu+r/lf49+rsct9beEfo+x2f6n9NV6ube16O23v/7u1e/y/1H4rr133Wman7e3O2/u/1O7y/+7tW3m+lteQ5Zmu8eze+NBini9fkwttyL56fw73j4U8Cwf+WC+b9S1PPcv0W7TxjsHLf95J1vHgLdW5jp13mA14OwTXiy3yPc+rF7rBdtCrMYjNLl55eEkAB2FflfeelY8R+YvGGc+F9+Owdwhvx19rbcveYbOf2Hzla+tbjffhgF7Z4ieLiOHbfi5BDfJuGarBR4tEWpqnHZ4A3o4GLfwdLu888COTmE68iy7AyrveLlf43vG97Rkf6p3+MMwh+jRjX/kGERvbAtGJ99Cu8M9qyEQzIJm6cBz8Bb0T74x5L6sqPuJMmniXTgyxFxtiC04j23IQILzUK+/f0QkeGxnH8MbdkZijO/rgaVG97Fs/Fp8AMS18RAoEFx63VqpWWnhXjp7tEWs+xoVuW9ni90RO+egV36EFivzS2pucyxpgRmsUSqMmGafUOzzhO7VdsLfbCi+gbARm2hHPuY28bTSt4JussY0A1MTRWtM0T9C6YnvPKbwZuh35bQxjW8Q33mTxVy6sbLGGF/34SXywEd308u0i/HhNToEdz7jPXDszbgvXAJRU1CP9A982HEHmaeKJjdjeSNgmluDRGXJ0RkvhO+dxEfvoQ0/uAXvLJ/Msvkds2Fmoa/orOOpobHkhPnKkQIMWe8k78eWb0Mr5Mhj7AX1jIHIhJea0sT3OZ6zZGxexsNSxETsNeiDctMmruVTQQ4vPgChuxinn7Ik5mJoPPxeDHS96E6Ife9ELdM69kT81GP3kUFZiOjEm+/yNj30c7FjYahS62FbGacFWzjuj37ETGwHYsq3QbFpyCC15xPe1TOiNe+npHE/68RHfoUf+yHeyfL8cPAbR3uKxaXuoGnM+NhJL9B7ReeT77Z7Pnusm/X3Hlbh3eKnRWinnUnwmxuQ0gJqkLsk9vEJO2Qg1zTXYHnUKLXGnjV7yD6S/Q+KIvXGt5Vtlo2b2ubbWVuuMAzFHp6oUmeSfvn2WpTNscztcud7lu3bPN83co6rJ+eOtFbVNP9/zjF5hf2/FeAffATbX/3VA8NTixHwNxJ/tMbeTh9gcP8CwzbcUA8EDwVk35hq16sDHfyMfGzTa2+ABY+OXYB2xIlWFii/w0haMsRexDh61jDSTCy/iu09X5/xlCm59juG/BJ31XtJf71tVHpYsxvFKN36KWELf2x1PfD5rpRV4wC65SpKVLXJ7u+PpZxxeg/jJOX3iWrByjq/EE/lArqPpMy3SJc0ue/NjW405tPBdOmO+MPaJP9wNrNjOcwyKWqlj5HL/Dj5iw9cmK+1tfEZPbGld4dBhj16ukdGNv5yHrfIsxv0N+4kVMdwxbtje8cjF997f21alU65D6IYWsD2eT2wzDVbm5BKy4i82cn515tcgcrB9iT35K/M6FM63cBJGoNwiLbvkK5CQor9ic+FakvP9yNrJ8BNFSWN8eF4NL7kHCr9726qQMnlrqzk8dZHbOp5dIpfa7CB8ttaUZ4CA9XxDVbaH7sT5WNVU+DA5nJgnj8S3MO416A3lWOhq2KwCJxeOxFJi4FWyWjXN07zB+d6/MmdW7FlSuQCr4feA3MTcsqROTdJGv9Uk2zqhl18Md+arbbVpYpH8qEdqlNjuWd9L6Q7zjRrrKZLVGeMhT3yoKNfCAmGX4CeXzY+VeIWB9DfgyLjiTitrVwvXUbFN2L453OgwH1gIXrVmLsGLDOpqmTrIxy/iGjYp7ui7M0QAzzK3d7esT92M/poLITw3oqgaapnzybljNJB74z3rmsFF7Jk7duYy9vAntvQFbWshyJq4h8xAFfnQj/6aWlK33NsitVKnrV2UdcSbm4NqxEL4Qy0HcGKRPf7V3Ufq/ch6WXNTuJlnnTmQ8b5h7W2eZ02A2MIvDuws6L4b8Je//jg4cd2HBcarS7a5BgPa4ISP+y9ZN6Uuq9SqKfePu5s73d2+Ux1Y+T785YNo1O+Pmg8HHVi8rELhMEkkf/yJxdz7k06UeyK5XBy+/O1vavOkmibm6wKsKqK0xODOun3/Xp8+fsTZKj8umhhYs3D8cHxQ5+b8+dMnEaMe7r+otZKraYbw4eadbh4ZlP/+pP7fH9Vo9fdP0s2kx/ezGgNftmYWoNeyfHMjf3zU44w5Yn9khXxyU82zMlCF3bsPH5Q8TpyAak3v3n+QWXS9BbLo+oU4D8jP5JMJR9D68vPP6rwAam5a/v5ZdVx1918/6sTkE37nwzwWkO95gGosINvW2Ght6/iFvLBJEDqSo9ERZ4NtmRg6k6imBl74eVT41UoP2HMMmSP91JezVCsL0GICZaIovMgwHlUlJOlZ0Re82A7tQD3sEk8cSr+1SZEX24L/ExclUNlWI/dM5IUarVxAOhN8ZUIKH1zJlTFfmG3xP2FHbKdciPAf+dgvcsyififP/Ho49hfGevDxYUcKRfZgtmV0CECJy7FraBYkDvizackbgnr6VarWlG3Fv+AtjNMKbniRYzISdgc16CoOiHdVbXp7/K0KmYKnZKmG/+S3Qx8cDRmbOPDf8VfggfhOfwfbyBpyH63OW0890bMtlQmnKz7O7EELPf3dVnTSt32xZTukC6Sukb8QsB07Vg2d8IocCUjZbA96cCEbXs8YE1tokV/JccTG/GhViPkCyhb5gOt5DuG9gM482OEFa3SNjUA6aQPBfxUk9gC5CejgyYlMFfjaVof0EiC92GMnc3iH9Ecdsf9dbWoUeGH3qbvH8ET5M2B7VGm/GU8EAt8U+iOYcXoNf4SPt21eew7+tuQfzIlzHrB+vZehiNp1S/eyX9N3/ML8HZDd5nX7O5j9F5n4j9tvVcDfYr7Bu54XO/6K6DdY2938Wue3xHGtf41/0/G14J8b/3dP44+MP7b/3KP33dGZ57xAnomuIbTAtwz9lrMmpcuzUnyN51OegYK/hMsz1LcCeIU37L9C/zWkxJdn3MCv0ftVsv9AoM5zN+84aeNzpYaB4HZRun4Fa8gy9CCdZ+6VZ/i0gVwLeSzWBi9HdA9ya20PuYxVbOX9YLwTxR4xFO9PdmQc9oCe5+GBPT904rCNvUBiXi8xRzIxSta+Rb6/Yquf7bQqRMmbOPjWw0cODRBbxnEHIf8Mzvy8uwbi17YK0Hnr+N3106Ya44VwIJuQ/RTrRqGy6EU3YFt7OzF2weNrtLz/DR3spbYLH5zCC822bHRXp4tbhAb2dIiNxB4ItY/xWMc7eewEQk/saSMfyP/3deI9LvxAtaaijgu0QGg5RwPRy1inDcSWa4vJ9ogx9NCq1ejbG90mfmoRfvzGbmIdNuCFHr3wZKmIIT5tq1Xmxpaz8RcQm23FTuQnvjFFZ4uZD0lnfniFTmulQGfsO3HQoCst1D39qhrjHduYVfRsK3292AZtC0dDD13b2Mv8lUD5pAPOPOxAcox4cNvKVrSBVpXuBWyPOZIP+tEJI3JpA8FblfJdJR8sbeyxn/hIGhj54DM5xR8zcIux4Qe5QSf/2Arkg+2Kbr4l2FudY8PlkU/RRsdGOQpnCD9jnJpGJuzoZRwCJ74RDVGSSByxsRKXbdlPEJnUJxDctiIfPJDx3OfJyvyPHclj3GwrW3QxrUBSS2ybnDZbyEUmslXUASQ2896eOtNVZ0JkvhWy6e/QMRh7kQ+tI9dDc8kDthhC2/hd9nOaTb9rXIts8kN/l+dkHvLpx/+6Mm/g62oLL2B7yHr4zVhJtlW12cz3N11ttkcvdm0jF50+dHaavckYG7ud+Ao/49D43hVI3UK/AMWOzmugqy11j50dvupjp5PzwnyxPWKb+M445bsn/YXrUGpS4Pn2aiNTzsAO2fi/cvcMvcR6Vc9CP/M2MIS7xrlqW41cxRa9+AzQHft1/jb+B1WK/9gKYGrElBzXfANmrqRdco0hz9S3vI1BfCSW+OjwopN+6HvtxZb7RHwHbI9rlNiilzkZPbpy+XWww77ENeLEX2KN3zALmR3SD32H9AOJKzQ718lS/GfuRs/efEQuYD/1hxzE6Cd7DJd2AAAQAElEQVTeyK/Uxd7mbOiwv9pD33WF/MoYhrZD+oEo7m1qFNnQAqHbT7GE9jW8znc9p9tP8cZuctljebXFUa4vNLrmJ6eMb87V4PZzP5EPRMe27A1C28H2jmqaWO9oTRmL2I1emIXMgIIXwgCPcUvsthXZVqXULbT0YyeiGevOedkzV6h9aC/BtcWROR3fez9zq1quj5uP2A2kbpEL3ji/0w77POvEbxFTWssq4rZjo5TNthrgwiYxpXYr59iwQXx7q/Nm2kK+FfmlbbRlRd/GBjor1xbDt6ELP/lWRvAjTviYuOyhCRnYKuTjP3gnlg0k0HFfSo4DsJE5MM5/5vCmt7DU8nSNL/KMk7T79adVjXvFTI1MTIkz9pJjZO0tfttKPqFlPqXt+On4Db7Vb5MJLYu7C2sgK3XbYdC49p6oReKbp2nMi6Grwoype7E01pQfZooBii1bsk2+i46s38xcO5sjv9FTn1y7FmwHF1trjaOUXO2GbuoQkjkkJ+F7g8fHR5VLVdAp7OPDUZ15cmJRdMk618NprBk2Xm3MPBXQtWpN/mZkCl38VTM2xDrcvR5ODzIhdvJPDpnzwvUDvox8Q34i/wa4lWwrPwTNjxMfWSR1L+LDB37Gr3iLWPF1RD/PUBa+gFal2MraWoHH9k3WEVmE7ur6y//1o0xciaVaU7UmhhljGgu/x8/3yoLsze2d3t++102b1VkA79xHyk3Cx0pNUndz/h/u3ik/rg0t4/j4cK/ElL+MO2F7Zo2xVbFEeFSrpnk+6CNrq1nsTp3F9oG12KwrjnhNntTzC4vhsFQ5LBwD5EvXF/jbT/89Fn0ZB93+8EGHH97LE8JI3N3eqoAU8SEDx+TLQ+ojC5ihI6IPf/1RY7YzZgv04+O9budbHVmkVQaTyXxHwDeHg778/W8q4xv60aumv7xTy8L0h1vpw50YZennL8rC8xhgErjHzunzZ2JcNee9oKwUDCt6+PmjWpt0omAnZB9ZsF7xJzbbWtHLC1Livc0iMjGK4qdwrIDrloXm5JXBM3p2rHbodzqSi6rYS9FdyH+lqIkLE1JJ892Njiz8dvKZxgIx1g0QY3JflqNOTK4FmYr/0OGnXplI0YtvqWPOmqjTRJ0yeTvxVGuiUU76TIgHcjwyBo+PD+NvdpxYFM0JKrbr2IbNkmpualyENPISsRw1Jw4XJKOFZxwcOTkWLiCtFZNrGrzEMN8c6M/EQLTIpXyuknbAbk4kk5ftIVfgnYk+AB1ZY4OtKnTpZWIvvLSQtjonAiQpAsjb1vBhayWm4mQOb8GmHLHNRqfmQqYY/6INnvqdWNTO2OXCrfP2xJ9HLc/k0WBS4Q9IfNgacZ7x2B2CrxxsqxPzzhp66awcUqwA6Ld2OxFsEvZz3DbuN4hEfHXq0LmQbm7PvHLYT5B+4EyxPey0KrUqTfOkxkWFxDWAeTZaPW2M+Oh4HH/jAb84vih3xmyHC/E3IIkp8LVqCv4afC3JzB+htaIm5N+AhBv698NrdkM7x5CL7euBRuifDueoNr+Ja4eN8urxLZHdVtpXFX8TMdbOMGoHngD+UVu50LwJT8bxNqQGJX53GIR/xWEPIO33+N8zoL3UD/yiGvwMr/Ivgr8ROdtOFf8Q+78xrD+l2lWtUq9X4U8Z+FVQmZc7XJHfRN/K+TWFXyO7x5D2NVtv0557yV1vp1x0/iXIHsVb7fcGlYoEvlf+zyaX2AO/Nq636hb6r7X12+Tj6Xvgt1l/qZXn6M5DYeAl761+6rrDWzLX9Otsrum/F/7MfgL7vQz/gXYSZuC3uLDNM6hfVc2HjJln9LR5Nn1VaCdiYl1PLCodtfDO2flQ8dozbOjm9clG4XK/0YjBDk1jyxzqPKsvfPypaoM/GOdDP88zx9iZdt3Ylnn/yIeY2Ahv19niCmWDjp8Nk4pn8R03yDXQvewr/q9hZ9iW7dFtRaID2w72Ri/aQKguKxB8h7J39NLaHnbt7X0v79on3k1tq/He0HjHzjtVtdJmz5ICXSsfq1KD6Mjr+TWrq/Pe28ljk9ezzUa3S3mEalXKHAgUuM5b8NAOvM8nhsyVM0sT82bmvTn8wOEwK2CbD2Jfhu/EE7DxhWJiCdiW/QSwFPrexm9w22kG7Px0gkcmec34zfv4A98X8gE0fNvP7Ce+QBZDZSm6sTFky2kg01KvfDPIX+w2daB0slPv0tDnu8gCkbJJQl7MNPo0X+2X2l/FEqGVsYrq5qdiYMBmLRJSoRPYetvRtmwPXmtFPI3vJrxjg+u1zSEamVmtGnOkD52XdvNxN+M6UcfEtFKD1OYaVs6f1C7v8xPv9fk+FOup9yZHCmc92yNGnbfwF74n7IAkV4U+4qnUFnl7BAv9rETf3s6D6IeauAO2h33X1u720lZ41cmXvHO+AJET2+armGeRBBg328iG1nXiA3VyO/Atcj4cxlzOfE5tZnLe48jYx2b6AV1tnTqduJ5lrtglSjL8xfeV2EBbYsO/veVZjFGE6SrVsC17gyjY4AWkBaI/xQa08F+DxneraZqVj8CB6NibjZfy9hZHriOtteG7UyMZSSB4J6GFsdztwFH4JoZqpUBqljraKOn7N2PjW9Kpe1VTbCfvzL3klO+TrTVVleTi/sTiCd/9EquutsS/8m01euEFwm7UMFAN/RCA5DjOBa6/uUD23OtyoQROx0dFnmrJ1gbn2E1rG5qVzT63dFrVhb6mrtASQ751p43/6A/f+A0NEXZf9Ogwp/roz4eDGjHbHrTwCjxtcpWs2NjyWAeub2y7/4hUNeW+mjYxhZaYd0j/NWhVyticuE5yhilb8BPjEfx18FdkuwbNtuwNBuHFwT7zaHeWvdFs76TRpiaBhdrm+hU8MJjfPMTODm8LpvYB2yPm1yTtjWdvbeZj5GzGijlhb/Q617ExN3e+7aADRtzpd6p8pWc/yQSLXM7/nCMnxmTmnp17+cR9O7FmcSu1OLJ+EMP20FL0nvpgjEfkwUZuLtMKsHKvnFobuF5ssWNbyUfW2Owt13TsM5GObaUeuQ5XKw2AZkeGRJGZQqdfgdZk6tQxvEODr/K4j3Tk7ehq2NpjsQ1HaD2HOtOjJ7b0o5N+8IY/Si0ugXA3GyDK9WHlus9IaNs41xA88YyccznnYOh25jSxwYvdcT9lfG2rqqlVKeOSMUlNN3tdtge0ir7GZm80rPGs9SBD9TiCsLvoASu+6MpOv7YWPD4SwxPPw51NGyJgl1rmSTUlnrq0sVOqmpgn4l1gRdeyoUcPGANAa4duMCnPiifWTYo8itjif8DgSjZyAWGOuDMXQNWo+4Fr3Xw4aNcNvVPzjlynDV2ycp8tFqY8QBhadWJN7cSzIeuxSIjx68CqFXfbP6tM/M06vL/R/OFG0y33S86HR2CCHqVqbaTUx1Gykec5IWta+ZXtLfgNcMdi7IibRWARg9i6Foln8nlu5MIzAedhrpEZ/5yPK/fT+HpkLfCeNbx72jyDxFfHD0rKZhu/1D0teR+/POjucKPWPdawFuweubZlLevAeb6OiVqaplkra3lfPn5S/lXmXP80NjN+nZrFrvXTTz+JAgvi4K7cK4PcsSh9y/O/berGfAwRPE3nEH7WOuvAImv/fz8qinmorMMkPZ7Uj4t++PAXDEszi6FEpE7SnpryQNlZYFxZ0L1hcfPAIM84O9zc6pYV65Vi5Bewj6xEf/zpJ+kvd+ofbpVV6BMLlYebg+4eCeP//E2dgTaFMRMi8XUSsK2eQgD3nz7r/v6z+t2sw1//qlaNh4UTOTdlEB+4sa8lGXPiwSn26ekwH2T6wsZETCngfDgoC8LF4my3dcPA3757NwYoA5FfI08qaSr5MOum6AGcBdI864HBOH651+GRmrfSwQ3RSSuD2BnEQE7ednOQ4Bd2Fh5CVi4qpxNKTCZP1srLxDRNmg7Yb1ZnoKU1YRPTjcyJJmqSXzNnXBZLCcu1TSR6Y2/YaAz0RGwNnYm+4bTWlMXPlMTQ4y9tx2ZoeRk6cXM/EXMuKiNmxjXxTzc3aq2oSSxJdfFJnNTS2O+0BEmIfeQOiTE5Kra5slCqWYlpIg435lMEgAWfCz4Tx8grfUDVMIdlxn74w6foRta2kndqnFY2lrY98XZqmV5hY+fZFZI69pKfokPuIRa2feanr/CCwA8vaKCgD3/pgKcZsjs+7BiSBys5BbF9oa343+nhrcQamvFvO6RfDbEXsC3bF/3Qkmsg+GDUE3/098Oul5pF5gxjPjAeqbUyxpHnvExzAWQplcTBsmq3pevNl45HrozHWa5jLxD9AWfJ1KVj89z9/iZ2A9ENBA+Af20vM/Qa4uZlP7TAmU68CozZfab9Ih79AHXoO6S/w0s7O/1f3F6Feh3hiOqaEHwQv3HAlgLfEPnVrFzkA1/V/1db0rhhxNZboFc28hnDCeutEoT+EhD/9ftwtDt8pf31FnXJ+VI/sV1Fu9fiLT7S/9D+R9v/h4L7sylfjctlPHba7xErc2qcoG+1v+TjLb2d/kv6r/H3/PY2Mmec6/mzMuxz6dJGdofEsOO/sY2Jr4BY4u8SyEvb1woveb9z/9rVazihXsJ8Df+dw/nDzb3M4R91+FrNrmnfZf8fEdoSyqNKoPOMEQge6Mz3wD/iIbr9/BzXsT/62HVtz/I7L/TAP5r+lhGPhhgLTqP4GmDLfgI6YQ/oxPQWDIHz4XJLpL/bB912CDk1d9iIrx9tj+fWotXvteH/2fn2nXbtrSZ7/vbz/mtmVsY0kPELGKEdRgz0t/0pKF5XziWHthcpLQqdubHynjpGLrTAZkCdsTmj4KtW3mHyXhaaG8/1IHbJZ6CLHD5AVt5/aC67bdn73Ft5z2wq3kEit/uxPeTTD4xODl3j8UX7Rp/Q996ljc4OIebdNuMcSD8Q2g7pB675wW2PWG2HPSA64aUTH/bGs59a2+RUernZ3uwV7Rka3wcKvPgGkHZlHDpjG9upiY3sFRR47FYVtjbIZwPUqDmjl5ogYJujGKsV+kZsrWnl3fvEx7x8PD7xzWIfxxPvfI339HxPcO3j0/EBzvgnnj2ugUOLgx1Pa3vI2w7rAslj5bvR0D/nFvkactbIpTx0dbVFJpAY08ZG2HalERpjPqzE0kPJASgVOa8yNk/4XfBp6oWCAp1JE3v5S+D5PrH3xRb6a3BicbAcy1Lq6GEITeZ35FH95l5GozxkUuvAQmw+0wp+8ggMOv1hF5XWyJd+0UYudNuyS/me0hm78CbmUj/HE5mAbWVMT8S/MPai77KCdybNKXMAnfjVeQu/U7MBqS1yE9+GWmvj/5g78d2vqKdtiX2ARFU5sA99dEBlR0AKrbzhYlvhd2wXpMCmzeBh5UScC7WJf7ugaKs5+tFZiQ0TyrUnGq2oD7ZW4sr8XqhH9G2T58o50OXYwWf01sgCsZV+wDYNvlapwE2vRz6IxkGJJzVIaxuqh2zneqhsPQdgb0GzHo9fkAAAEABJREFUuzzkbBML8ZBb4oudfhWHbQmroQcr+plzjfMyOUVWbLYVm6CbXZBCL7OzM5ad+kQ2MIoHP3t0cu7b6AMZw9gPbwcbXm0w7GBr573WFvIDatOJTPxcQ+zY5J68iS8yAbsks8OjuLKtxCS2MUbIZ1FpRWelxlu7KnkFUpNcE4KPPKh75jXqynydmbOYxK4GtGZ0F+bEogKvhn89bSaH9HY/G975rrlw3VwHdOoRiGz0GzbSTxyRT982/qyV+ROZ0HeZtIKe8V+XTiwrdgncTSu2SVVMCeWctUutNfkcV+y8hGte2RK2V2q15HznPOjYDKzUMm30o7ND+oEVp4nJTtxdjdrN86SJNvxA6px2h1w/bXxCsC07uiu953v0drjm2CZecoc4Yqfd9/QD6Uc3bb5tZz7bVmjhrylYmED65YwpdhWA+Ct227L9TMP2V7QI2FsMiSP9HRKDi7Gk3okt/cgEgofGgI/4Mx5bvJt2+MEWcgqsjKO9+6dOjJFEH/utShVoyVeXLYt1reChl3ubMh+GnqK53S+JTWzjWsm1tuOvM09sbAOwCHFVYrbNHOV8iU0gtEBk0gYGjr4YnFbFnJklvCWyxvwVm22Okg01qSAf3cy7FfwaXE+yhZ5t2Y55pa99e2ln5NIVm7FNOOigh3zqOWjgqXlqU8SKNJSOXQ0wz72ZZ63V8NmqQTcy0kqdbHD2Tl2LttKHa5lztc6//l3lEvVL3SRY6C7q6DMy6mM8rAnbYquzr5Xxpjt222cdksSA7aHXinvUkIj9rj5qhz/48zQrtldii8hu1950V2QLn2mzcLlQr1YEinDw3Nexqti0k5HiWW2ayK1J9GI/EeFZFEZuTbXb4HoTmZl1N7EZOO3rXtS1mmWL+XSCgyfqYJcgqRVtBRssTDcZ2kpNEpurDQazkmFdtbIwu0A61klLkT948fyjm4aexzj4bK8lxjZpZp0ssT6yfjfywP/nz5/08ee/6f7hXlnYlYjD23oVw6VOLReupanNQr3SX2HYHvFIGmtdt6wjHnl/+kwsIo7UiAHc9HnGIulx7i2sq06rtLLm+chCcPpVjXXMW8S77lm8rpYcSqIyC/eImbW9atDoZ27a1iPrhfYWw/v37xE1vrpWcmpVumVRO2McWIg/MR9Yw7XNub2oWtPEui1d1RFjh8OBhcdbHSiSTl0P1MDvb7V8epB+vlf/BPz8Wf74MHCx4v358YtOH5h0xj9O88vKR+gLi7+PJNKmSYfDjd5TnCzK2taHH/6i6d2dBGTRNr86bj/+IM0E/eNflRf8BEs2ysr68fGodzd3uiGuTnJffvpJ+2YG+Aad2x//ImqjR4qqj5+ZTBSLBVjPLMwysNET293//X8rtPz0+cgi9AO8Im9YY58o2gE/j61r+d/4+fwgf7gdvC6GNHniKGOcvyhggiUlRnNR4jXxxdeM70dq+vDwRV+WR/lmUie/fmisqz+MyYaqAphEd8UH9gUYoJfdtm5/+EE2UuyhdSZf6mN7DGRoAduaiN0YnYFiIh/Xk+r2IDPw03xAzISJfcYKERU39wYI2+mvXCBW7IsJo5YJIBV2q0qRyQ3DrWSbmPv4dbPhJefAgVp2LgInJjaJamXOpFbGpc6bbU1M6MbYpJ3QaUDHZ2zEx8KJNl5MsDUfDso/5d2hjdjQX3mBzQKlbUU2D4Iz9hILCZ490TAeiDAfSvml9ZE5GZ+Zl1WlAFIadoMAtpWcE8uIgbhyUmnfsDl8pKVWkQvLpiZBzhCbia1xotnealaG64HHt2367INO+8Zub+MWmyfqsPsc4vAIWCSpogYT49mqBuv60BnbSx8849R5EBi1pB0814ht4NcH5BWAllqk3pX5IUuv+FLoF9DTlpqde3adsa1xNbVpVuy+5G0Sv/PxelIO01eTdPR/j4Mx8hIgPdv/CL/PHPymTq4HO1wb+KVsrmX/WDx12+GP9fSa9dTmNfpOC3+Hnfbr2peVfqv/66w+Sad2594wTT/tmaTci3Y89K/Ol535W1v87ap/iP3d+H/a1yswig7rl1pEXt1/SW/nv6r8y8Sv5tvVfBlz87r/0tzuO+1L3u/U/yq+2I2/lxD6vw5eRvOy/6+L7Ld5/neP/7dl/Y9rmWfM7dm3qVq9avBlbdN/VfB7iG8oh3wN32PqVZkYecEI6SW8EPn9uy8sfo//r57fX9j43u5LX8/6LvkCWOR6ZZ7Vd4DytMPL14m8Sjy77z9JyNjau7ZlbxBa8unnDyVpq9p4xwvPtvLeEnwHX9mSLPsJ9I3N8HYA5TXsW/cAMuGdpV+9c0Qn+mkDhd9A8F8DeQfa5Xf92LV9ySV82yPGlzGEdw2u6EkuYh73NinnqA0tB20bXeWdbTme1HjPq4yn/PTHfBykJMtpZdHiNCAyJz5A7ZB3UttqrV1gxGcpi0P5CBaZaZ40H+ZB03nziBNB+tEJgCrvlvZzenh5TwwkJXvjR36HSx1fsGyPORPdvLMPfXyvfAy0rWol27J0AbHZRQEt2/RAz2OffBbecZNzPvza8KnTxDvsiffp2E+8madpAzFgn+NAZubd9HBzQz0W4KjoDXvTpFb4jcILSH6BF+RXu5GL32uwrfTzLS11yNjkBxor51pitz0+dCaWyGSxbP9AaJMjnqJvb3byEdy2Uj+x2SXbatRzYj5FYz3XTGyUiOO257oR+zPfbiZqkVptnO1oxkcxAGSuNWpr04EdXt/PxY0UKiA9+etyDZISS9k68f3nyNw98g2w861lotYTvoWj5JV4Fr7P0NXYOkfA9iBFJrDHOqG/MA+meVKgGLfU5ISP5GUbAxuElzE/HRfGAPKwmPYJIrliL+fNlPqVh1TR7lLDPzIr+ftMt5E7Q+TsbXxSeruIbVbyJhWl7lL4HG2t1GFhPubcEDYTnCWNMZyT10GhQRp7/NseeKuSsR8boY/YyT1tx9b4VS7XluCBKEUueCBygeDhZexSz6HHWIV+DZHZwd5iyLlmW6lvwPaIPeMgtvijUezYhtcGzIcD35JnNeqs82ZbtslX4+N9xnGCP8+TTtRoxEW72xz95EehbfSwE15yCtAd9uwnXmgB24M3cMYx8hmDR+amrJHPhO9T6oD9xB+ZXT7tDvGJCF2jWrKLfFdZtAz6ylgsXMOVzTl8G4rYAq9JtVbUr5S57/plY5FJ7IXNxHE656MXWyzZ1pZLH61tRS+gq8227A12cvSCZw6lDURvh/QDmRf2pjt0rOHDdtgXWDkvjpyrJ+q2smjCJRLecxkIr+57DPFtf59Oq1LuJRPXo7Q6byNGBpeKbBRnfDeb4dkbbtOyR+jccDoz+BBa1bCdeFqVCkgdcu0/8g37eHwc81tsttWqNPLnXM68j2wgeEBswzdtbNqbxwtN9BMzgAh7V0QC4+TipHUhAwcU3hlP/xXI9fDEdfnI3FkYEyaHUJKEXtcwGd9KPwB5xXC+l6Wr87bL2Ns8G4qcGwIyR89idGNUYyEu52DooZRLpjbCqG3ZRlasGazjh4hH1hFm7gmQtfInz8CylDm/cM3eymHFRtlq3NNOXD8SR2eCxUdHKLV+YM3rCwuLtse5tjAW4dEl/S4TC4gstLGde3DGtTNvI7tQL1hjT39mXgnp0+nIutYXZXxDn7j/3vAc0hJ3GZPMtMRCHCdsZD7Gr7L1HDR0OzLpmTji17bm6aCpJiWG5Bafo4/s6M8HZGZlrSW1ytxbGdMV/oq/mN+gsxz4RdUa12jWDMnvyHUx87VVk504V20xdE3EHrAZHwBTSkxiWzO2ITAZyk2d/jFznvU6Q0ufqYIk++Zc3dSg0Z+o7i06P3APvJ0kuqWum5uDHr581qe//U3ZvNeNzvv/+qt+YA1xjD32SsTE4p49aabO82HWNE8DOgu8K7HNh8OYQ26l8LN4/IW1vgPrbLd3N1qJJ75xL9wrW0haJS8AeYi8bu7e68A6qKhb1srmY9cBG4+M4yPzrJhvE/OgY8w2vg7c5x512aAJmA8H5sj9IHfiC8TxLeuZ8+Gw0ZlnP//t7+qM3cQcyn+/uzw8Uptb1YTQWGxlEp+Ah7//XVU1wLbyp93cxqbmD+91+vGdVoJ+f/Ne898flUFZudFWazqwwEsJdcPqsgjm9PMn9QYFELZWktPNpBMLpCcGzDezOhc0MSgrNj5+/EiiNxT8hrocIJeiJ4uiL5q4yc6Hg1YSkkvHn/6m03//XQdPmj7cabllyFlsfWRAjstRfSrN79/pyAS4/z//Rw+fPmNjwnZTCnT/M0XB7+OXL8RxUmJ+x4p6Y+Jmsn/5/FmPxNQYiMRQXSpi6OSw/P2jMER+0kwehMMAPZDboxr6N4cbfWCQJwZ9elw1PyyaHhfdQje1Sb458Rf8e56UOubn3kXtmNLqkWFRe+VikovMIydCLgIBApVt9dQBiK2ek7NJp7tZ+dsRNzXLnxkfFrKjY3u8MIitc6OMbnyPFh+jpvDGpGWi5KQ347ZBU4F3Tu6IpAbTfAiqidineWZMOvPCaj/cab2d1d/f6EQ8x35SZ3wz72WN7cQFIjF1Xuo6+Q+fcGyrtaaZyVtVWuElPkFXNmqSWhheILJZTF6IayUHwY/sqB22k98pdEuNcYuJIXOWCz8+Bj2Hs59WNeJoRd6hIZ841tT6CmIrvqJ6DbZHd+ftbXKyjVof/HHgYqAdINgmhQ3oDlnbim6jNrZ12RIXuTOwyvh37GS8wref5JJjYk8cacMPVCvVlVxqZF/rrYTGuOInF7/otCoa4ocWf7oMbPQCsF/ZO3MqZLvIiathOjtgC6IG7LTvbXfdxB246ttvxDNi/k4HhY3fAvEd+E43fyYxM7w7/Jni+rPEktp8K5bwd/iW3J+Xx5z/Q4P7o+3/ocH/OY3nmhb4c0b366L6pTwyfbhGKfCW5fB+yc5bur9E/6Ps/pLf//CfKjDG96n7H+z1CjjPLrBWnhMDeWYLhB6A9fr+O9U3vgLj2W5/NttbPPfgtP+K3c6F5A/y/Er9kmvn/SHt93rtPDfvsOsUY2p/HbttufJ8vkkWcsHyzB+/wV8D24PcX4xFntXtjReBrV+yPWDlnTM69kaLTCBmQg+svJOEtslsz/6dnLb+9i5kOyJfgf1Ez/tHAE/q2IwN8f6Se0BohWzA3mzG2Ca3vb/kvTH6oUcu7Q6dgMO7htACu8ze7jTbinz6acMfOOO7AvGRdo8hvED0dth1Qt8hOuEf+M4R2kWGnEO3yI9zediFFv4OVbzPNYA2srutiY9ueXfc7eUjrVEa77/kDirMamoTTTijK5/HNb503obd+Ecv9gLJNfbj7yymvFuO98myfAWxFTjxkSuywQPj2rTbJK/ox/+IEX/B48smf+Sia1tj7EULLjbbvEdaKzYMvZETZEX3iM/4WfIdyuL7wjronfmYX7StfDOI7DXYHjKJt8BbNaXtjHEnro6fzMFrncyHNfxznOFFLo3GmagAABAASURBVGBbts82cpHQ2BJDYHQ4DFlZjfgLn3Zpmmb0StkSQxYfbKshI5mP1ydyWsCkVshd+RdB2k6jgmdvea3EP76fINsD9GNg4NTFRo5cxJbaBYxA/MdO5GCNGqUfWJEPPW14J77j5Pxb9npB7Nju+As9LSQ+YzAe8Z8Ofmfyvbm5oUcMKRXyu2xrpfBsw992l5Xap7fL9bOf1LOQjXSgyrI96plvRB3b9qYPSj5Sa23I2FZsB8Rmm6MGj6PW8T2tKz503pJ7IHZHS15VddZhGHBiW7EZmSeAhyzsYW/hGovURe/axtmVoptr8Xo6Sma3ZVv7Fh/S1re3NjGJzd769rmlLoO3dYftYZ8xDT2QPDMPQg9gRvER/ALJAQjvLRh2SDS2hl3wXT/9QPrhZ+6kTT9wbTM1SX/FX+TK1Jk8Qre3RHJ+z3yrrFbjW/KSusJLf+LbYAUvywHTAm1cNzdboe9+basYS7G1yj0tk1NaqZFtpdSRBVNyFJudnvC9yt5w2zL+EnPaEQd9GzoQG9F/CzCrfb4HDxR6rUqNnHK9Cww71Db8HSK347Ef/2mTw6BbCs0GkUbM0UnP1UY/8gFdbfv5HJ8h723w6AfGODJW4SX+12C3k3h2sH3JNzr7GNiJSspYxs8AhoSRG+i3DokhvgLxk37kbadR+oF00gYiO4D7SNrQAokp8yxxtda0Xt1PwrM3m60RGXhkQ9/9xsaJeRmbocdnwDbXomnU3PZodd6i06llq1IB6dubjO0hFX7o6UzVRFKAiG8NabQ7P60rZAp4vmfYZzvMofDDtT3iSN/lkMb1O2Nbsmb8JB7b6pwXmeM7YEaYRsoyMUd52DGygzkoOlHf1GaDPuwv53tI/ARE7h1I3QLBh61zTOnbpVwTCvutKsa12Vxpt+v2Xu9q8E143DfG+CydOBYtWUeIJmWJbJ4hIptzNteJtFWWC33kYj/n3pA70zo2O7XI/UK2omeV0JJN7uRhYiUirZEVG/SVeXTiHtrh457gpJX+Cr2f65X8ggdSlyPralmETQ6ZT0MPc5JZqM09VaxXHVVmnmIr60uBBVxsPf6xXcTTqpS+ya9V04laHFlAryotjEfi78gipFalOWtcqgyxImNbqceQkdBZRj+0xNpqgrYKl+rUu/BzzNrXcVE7Sf3+qNPfP2//8q4bGWCb3EU9RE/5HgO9eA6abg4ya2AnFuvuT4/6/PkjdheeFaATR56ZxLZwnj2yPnnPmuBK7M4/szv+fWnJq6SME/TI5d4q/GShP2tdcZe6Jp87FnEPh0m376gpCYSm82biM/kIWFn7W3j+NHGatbnl8xc93D+S7yrb4sB4nGTq23juyZg9cj/vxPGF9UnbhLRqfn+nRp4Zp0+fPunxIYu/XYnrnoXy0CfWaz+zdqnzlr+8eJhn6tCVBfXUILW3LcbXo35ZdJtubnTz4486pBA/32u6vVH7X/+l/HpV7291PD6ofWSR8wuBNwa/WZ4n5aKSYZG6Tqws++ZW+XXtdENRFCpggGSyGDhh9wCvFQPJBFo/3ctAFmVT5BODY6NQZjDvKNQ9VqQUZSAcjiQ7Y+fmLz/gtSv/d+xKXEWi8+GgOfZZSIw/tdINA5XBGj5YTE2xDsicmMxzI3r8Wdbx872Wu0mPN8XCctN8eyfhZ8HfxOQSclnYbJxRvaQHFrPz/+8anzdABqRRk4U6jMlAjbIQvUzWCfkFf1kAbRloYs1kIp3xy+CbxMvEr5tbicknVhFygrhQJIfQCv+diZU4Yr9jLzYXclpZWO0PRxahj3pg8q9MzEWrGvGnBp36G2eB+XDQfLgBDjpMM+xSbMNOoUcj/GTSHskldTJ1QmjwbKwE6HUmPj1xzmnJL4Az0R9PmmvS5VfAPSkxTsRb5GNHA1f0M2k7vjAll5lDDxoTFHyTEumC2ZqmaVyAIFAOjEoq5Ap6LkorJ03irPmgRl6ugt9ULiSf750aB0JdiOOEbi4G6Ru9+AiedvM0eiriKFuh26axXm7J8RntnN/ub/Dqa71BPx86dT1xQQ50Yn1NOvSzuBSBapwPutRGbHYYIOz2httbSzISseX8WTjvEBm6ex3S36GiU+illhRkRU9xugobADEy3cDDBCC9ta9cwAOdHANvyf3+dOJPzAN+f+tPFpP/S3ji/lmx6+rs+L8u1n9l/a59P1Vgr0naJ+oTFvpLeOJ+L3bt+1v4W/be0nlL/pp+Hf01/ffC/2j7v1ec/yw7/8hY7TH+2pq+5fMlfbf/sn0p91v7L+2m/1Yu3/IRvX8WvBXftf9vxXrNu9b5D/4/swLX432N/1K235K95n0L/yUfv43/lsffy1o+gLwG2p5scfMyAki/Yu88p772fPsrTHwlGpsviZ1n22uabZn3is57WCcGHrSv2brQn1El53lbX297FXbOsLl3rlrbV73vRXfrjERiPavZVvGOkZhsq42PESft25KPdkDGyjaym+9OLQI6b8F3sHeZ3dfWX/c6nXWeN8gkxOfE0csHjmlqykcR2ypAv3Hr59z3NmaCB4LbTvMq7DI7s/O+lJwC4QV23mjJx97snXgXy/tYZAfvfHBt/NT3Cc5MGtuyrWKeiS2taQdAB72cRcEDtoeOsW1biesCxLzTIxt6Whs5eMEJW1kgTd3tzdagUzvbQZ9BbJyYIxkj+zX+qoX38ShVK8ZxGvGlFgGxxUYAdPDS7mDzrk9QPucTej5uVmqCO1iyiZ/4wivmcxYbM5dtBEIEYt/e5I58TznxLj5UMLD2zmtzXnwRZL++nnTmOmpQtz28juKIZyNdjuGlM/MtKN82bG+xQQyv0gcvYgcFY9TPtmIzhCEDE80wx3xfmD+tNdgEy3ekxvlwWvg2RB6d+GIvtOgidNnjE/MjBrsUG/mQbXvYbbSWtPLdLmPeI0y/Y5PmsnfotmUbWtc8TwOq1ZkGmd2mvrTx0eCBKjLz3HRijjzyTSvfdeIr3/8m8pha41vkacAj373CDy/nV/QDK3Mzuc3UdZ6nkCRCiZ+cW2LrxGyb+S5N2I2/cXLAy25bdvh95JucO3mFF4j96BVx21Z8JgaXsce3rzFmjig++rA1OufDyvVtHyd7k9M5gIW5NhP74TBrmpsEu872bDrsiSX+xBafNHomA+Eig45t2RvAuuwmXvs5Pbkmr+hHsLWmkWtiQD60gO2RW/II3/bwEV4gttO+hNCH7U7G1LRR/8BLueu+bUUmoKsttqZ5UtqdbHug8dGqmHsz82kZsdpW6pSYA/ucGPOCeFor5VzMX5RZmUexkWFJW+imdVmF3eg2Yg8tfbHZVuKJvZUxhiQjHxnbqlYD4kdX25Jzapy3NWqYsR06Z93ggSuVgeacDZI2PhNT8koMgZwfsRWZwn/wnC8Z49ACoWsrmWTis2VvYxufgeicmJePDw86cX2O7flwGNeF8MPTK1tsB56x/Kw3xuU5RSrqO/NdN230A/Fje4jaHjGmY3vEMTEWVVvcJ+qZXJNnWv2GzfZFK74DF8IVEvo+1iEH3yH9HVKjjJP9ZHfn2WaeTmpVgxS5IJudZcyp1ML2yDs+QZT5FNn0w09rO6pf1TULV5kbgynL3moVHc5EyH3QQC664eX626jtNT14ID4b47QwNzAnQ0zMGYvrOV4wA7CHzML1PWNTrcne4hg88GnifGWOxXdoAdtDLnigWqm1pok2/R1a1Yg9ugvn707f24IfPDWTg22Q2AK2ZW82jqwJ5C/GzYd5LCLOhwP3gkVVTY/cmx5Yr7HNuJ3jZc7FWiOu5LdQk1alaZ6JdZJtYlvH882CbV02c/+AznfxR+5p5ZLD49pY0cfeI4u6D6xDZZ0iuYXdqHtsR6Za6cC6R873QPAD8aZNXpGPbq5r0U/+LiuOYmO+OWjCXvyv3BuTe87zeT4Qe5NdavOkaZ6HjlDNPSp+M47xGVgYt+iLLX5syzZ5dyjMMnLaEJEzNHjJN7KdC61h3t3d6WbCbzXll8lNTWZd8pi1KOq+sL5UY/HM2G5osGO3h4f/9v5G/b/eK2t88+GADHxsyyKOdYzlgbW9rLkdyLuIwYPpCEZILnD2/Mp4vpk1Mf+z3nfkGUq27lkPfWBMsg6Z+X4WH/qojesRj17Kfyf8SNxfsjYmy401mqR9WrWyXne8mZQfbRa0rJfFAFLjGnugDlmzTG1Ci3z+4lvWL29vbiJKPp25+Dh+1HpgDfGRBePB4DAzdo+sUUafrg7UIlDMqfSLmunmcKMHVozvP7Ki/PmTPj98kTORuXl9/um/9fDpo+4//qw2TSwY3qhRjIUJMs1MGIrXWfA7sqKtVprubnX///xvLX//JM2TfFy14uSBSZ3gP3/8KLHy7WLQJhJA54GTxCviGZD8atalxoulWTk//u1vLO6eNOf/6qVAj5wAZTNA63jpYFSUrWEv8eX/zc0EVmtaGRwRZxEHqgw/R3TR1t3dOxU2Bw/yysTJIK7EcgQnaEw0uUqdk7xROMTGgu+SVS4GjbHUjO15ntXJ70TNCvkV+fHL56wQE5cfV01r6fDuvVZu8JGJLcrCIK+E2HVgMFMnM8mOP/+M+0UVXVut0OWCCEGNNiflEX8rFwuSglzKlpOokL1hwbcdiAnm4/GoL9Q8P/vOyZ2JM394j8/4BYg5cdR8oKbWwqSkZIzzrRZ4RZITtWyMR2c+HBk7QctJnkXDIxPY9FM7gtZELVqAeZBaCuPRs6SGnYl62ZYNVFMj3zZNiv4AfE7U2oYPRDc2UhtMKDZtB5XSUMgiNkHLONhWz42F+kSvZOUk7LkRBJCnLMyNI+w+gINcyJmxTvJiI26OGn4Nj07RBkAlcGXDXmwPCfC0gfgIPSLXsDJmyXPQiCcnZmD0OVzjJp4GJIfYu4aO7kqtUJHKsgFZDNog5dDDRy64DS8IYG94bJAgFI2xCVLwEkOgWoWktKHHzyDk4ByAMiZIHBRk/CWNUbP0gU49A/ZmS9hP/ol9+EfGOw/8N+8Zr8BuALwD1zVTbhjnUJU2fSWRwK64t2da6vcqYOBb9OF7lch/wNlcapTLh970q2dbcgjsxOCBl/3QXoNd7rtaUhp1uRZ+jXbNfwv/rXov7eXkHXDNSDHPkDH8FlyrXeND55rwAh/mk8QVPd1ASGkDwf8IGDnj4K32l3x+pXetQHIj/9fasxyudS1zJv9DzbB3tvBH2D+b/vdrRjEIe29B//B99/VWew7gTfZbjO+lv2Y/8/Ganv4ZQh5zOggw8PgCf21HLTf+166J17TXVActpr8CjIY2BHKg/+Z1PILAuA+81qIPmeNv26P7LThbvc71Nfws9udt9hxfRngu/Ws5fReNe3eeP94Exi12Xrr9bf09ib19shIfAduy/cQYWOQH8sohvDy/8gyfZwy97G8qe37mOS2wUZ+Otje/tCBXDFAD1EHXAGns4QWwm+fC2L4AtgqwLSMcEDio9niCBzadYFv85jEa27XuAAAQAElEQVQxkJfua8i5zMMUgsgRj8k3sD1PpQ7fBhSf7X3U7BnpN3Usj7B6XyRy7MQW0CBvMelqs4kamSuSIm8/0dPvvGsFnGIgXLzX2RgFX5m7KzaohCKzA6zRj1SgIxdQ7rswOzZpnu/wUopAfEUmEKFOTmSglXeWHgGIPX4B0LHbvrw7hGdbtpXN3tp+1g2toxsQwe+X8E6c6afNO2fUfM57p2c+BZjtImRlzpEsj9J9gGQJiO0VH2Lr5Jv3DGHLtmxDlcLfIQR7owffwd5ondjiN/S8X7dquCX4EM5gb7K21YoJrM2HbXyWrDMQx8o3jR1GIiTjM8R+IUtCTHdjq9Fqg7KyJb8B6vyhGuSaPknF6SZ7tmc8Dx0Oidje5pi9tZCf7TYa+DnxzSDysRuwN/ngUbCRO9vOt4GVbyahp1YEJRt56rZS/9CMsb0teEZ4zjs7dLoKLTDkeGctapx3+dhq1Cz02Mq3k0BsZfwwIxfWbKUNJEZbxCBFP3WxrOJPpmFaX9UnIxO5QqkTb9oq5OlHLzxR40ZMNnlBoOqY5WgxVF2Qle8YC/qJa6EekS8YiScQum1kN9tiC40G89io4tV9VXR2WvSC297sY/eUbxvE01PfJCRi6BxkDpadjGjpJY6OzMoH0U5sEz5aNZGCbHJhLiI2fFZt3z5S5479PY6F8bAdMXIejtRaDZj5lrOPfyeezJvYblXDR2zYxleNxdpoDyAmJ054wzCHOuuMGuLzNL6TWeLD4PAz4TMyso4jn07cJbtJQg4gBGop4hQb+YW2irrGq1W1yZLekJNqyA46InZJFlvXJTSMJrftnGXM6ec8Xfvmh1SQRwmFDiYZq8XRit5CHqY35IiFCYOi4ImDB0TOKAcSkG0VrJxXJ3Jd+CYXPWfeYiv+i7wNEM7F1pZHdEv5k7FI3LHfqWmR37CBnfCNz/gL4E6F3+DRa60pP1QRW+ZR5kW+s7m2vKqRIzhs2dEWdaY+Ke4gSg2Z+C74hhYY9gk6vldiutQHfE2tiCk6icHiT3SBzElMKPKB4KENwF5sRSf98ESOK/N71N1NU+N7aPq5TcMzQomvtQYmNWIdiMeR71gIgsZe4jkxDnQve+jprNwbRc57P7RA+sV8tTeDqUHo15DzfyXviW+goS+c26O+1CD1jo1AeNew0zp5B8KLreC2ZW8Q27GTOCJz0SPe1DD9oVMO+6InurEX/SGD/BDgYFvVStmWXI+4VyzUNfW2oae2tMHXER+SbvuwjzY8q2TkMiclHKI3xgo8NMOzDKuUjZLItlqVoFJy7n/nuBxZeIk5i9/piw2yTG57Dsn1JSTuazBxjb7iZQO7lJgGnTj31rZsj1hGrcjX9ogx18WAbWXbY6jED23vpw0/sOMnzoOV6/WgYTP+UpvTcVHagGS+hXctzJ+9H7mdntKsjMvg7TGjY1E/8unBE0euScEjg6+clzuoc3nC0B7X3upqsy3bCGrk3Sr2LZ/rbhueVbQZH7G1slyQE1yAXDMu8bu3mSj5ARmSnLtt+ChbYk+ogdwrTsxBYayqKduIMUxiX8mn8wy7co6u+FnJJRBZo0NXzU3RgS3CGCD0bRzJSrPC7DDTrrRGp2C01hQQfhbWwJDWCo64jI1Wjdgn1nhOynqNy3LVAFm0DbCYySOGPEPMrJ0cWP8o5BKXjaDE9YiBIuDMqcKuXVrpozx0IytkbSv6gZW8syBr5JfMBeRjfz7M6C6a9zUs1pSGl775aa0wVSKF3HaG79iAraz/rNyPSvC5RCZfaWhrmidgJp4tVp23Vk1OvMSwRJf+yrw9cb1jFoz1msPtQbfvWfS9ueO+c9LCAm+uUSs6NR00UZOYM+uJp88PSmCkQ8DCX5f5AyLWiOUiNsbhhgQaMWVNrdvKP9V8ZE3wuDwiuuoz65qPX+41xotcRosexVFsNzdVa5xjJ2WMVgSWhXUj0wOcOvFcosnCpbLZiaSIpsaPH2Pr+PCgLO7ezjficUYqK/QD6642+GHC34pOH3bC7lp1c3OD3KqVOafIIdrB08+icGhFLSfG7x0LxYXMPYu/+cVw8EcWftOf2qRb+CbIrI3+/ee/k/snffnyWeUHkuOCc/jwTrc//qD27lb14wctN00nkry7udUtg3IHHLOC7VIWNzvB/Pzf/y1nkRPHWfhdWQRmnRM7/6UUS8jovL3/8UewzsLrndbPFB07x58/aiWowwnW//ovpWzK/zscQGbF38zgv2PhVF3qDM7EYmEjaTM4oS0kbCZHfjlct7ciFGLqY9F2/Jr3073q/qRi4vjU4UlNVk6Yz8Sfh9YUcTkdlUXeibhumUW3NWtlEnZW7k8M4MKicAZy4gS9bTM1MAExYNgsBnJtJb076PYvH1Qs+OruoDWLpdijGMhGXppZeM5ktk0U1t1ff4THTkGN7AMTcs7AUxJlcs1NYoxOn75gpiv/t2+jBgdyng43Mg8PjZhs7BVjYxSxM8FvrY16Z/AzYQq77tIXFtUljz/CbyZ7Jz/HHtTUWdgQk81GkoOhC92ZxeX9bxiE1rkAp5a2I6iMQ/6WSv7N9ZUTZsV4+Jm0Jy6SOalNnMpG6yI/dJNT42QNWdAbOUU+uoFB5zDGCJ7QSTyXhxBO7JULXmQD1Ro3SCYWMegCJEA8mFFxUuRiWPgafZdaAdBje7fbh26HRH4IJh+asYcyAJsOJKbAGbe3eRbhDi1tw34jtvQDtjfbZQmwHTENHCzxFTSDCxs2WNr0X0DsJe7GnLC92UUmNuytbxvKKzv06J8Yz4lxSP0zVqGJ2gwNzr/OhTvzIrUfNA6RCSTm6BXzMzisV3fbamcf3m3r99+eZ5reDvG149dt6IHXaKH/HvBk29r/COxr0D9xM74CNF/toQe+YrxBiOwOb4j8A+Td8q9pX7q71n3Je72/a1y4IKHR/JvtifqXICm9JhP6b4Vre7Fx3d/x0P8Dv08F/t1qusebNhVI+xJC/+fBc+/mGm2cB2jo6SvQsy2S3wPPlL6j8z02I/Mdpv4tRJJL4PcKNra+B34vf392O3stfpc4eUZUAGO73dHyzApp7K5QBvrdhzxfBqL5Fnyvsf69gt+Qy3tAfk1x4oPAmg8ZMXrOsfPOsECrarIT7ZWhq35HPhDupeWdK/1r6Ng78QE6NoNf83bcvLt0dCstz/ACV8aBuOxCbItjDY9eZKXQLF/4lhTQ04Z+Op1Y0wbW8Z61BuWVJAKW7dG3DV4DQhjxnHXzDhg7L8ERRKZVaebdIbmeqJ89OMoxoKut4GUMYivkjEUg+A58BTjHt1N+fZuYo9VTS1564iPfIOyXEeUdvutEfVslf8vnupIacUimP02zGu+AwaHwPQI53sF9hnxoDv6sFdvwT8tuowOAMsRdqYXpjFpkOIDEu/CuthBP6hleADHZvkD61xAZE+dOSw3t7T02Nne6g5DYio+JeV70U6tA3tuFgDnEXpIP38gEEm9goxspDQht4t04c2BQsR9beQ8NvcEbdZGGvNg4NWKGd32Spk9B1Ig3YPqJp8in1YSOR73TDzCcSEAbR8aPGud70PYxFyL+O3N94dyLExtZoFUxT2flw1qrkgs61jvBLMzbjPGJumeuiC10mmf7zgvRpr45X9MBJt7f8w6eNrY7cUBmtw7zQa3VNs+oh735Tj42339GGaBBL2Aivq2eGvMk53/6C4sJrZqqLAcs2aX5MGua50HTebM9dBPHke9kRxZ9Bjw+KrWJvRu+NwVmYu9jTpSO8O/5JmhbySX91HeaJrUqZYvNtLinxF2N3OIjdNRU1cIm35Me+cZz5DvVPB34yH0zPkxLRoaxdezFCrWkBlvJDHfrL4ztPd8TM4cbNhc+LGf8UreAkCwcBsQW/wQ08m7YntCJX6u2OYS8zjB8cf6mH48d2wsfuuc260CsqXX8rsQQ2SETHAhesYktSxylIo6GT4uNXDJPc00w3NgNxF5A0AInah56ZNb4Z3zzy6n0mZY60Q992EIn9AEW587KoUPV2bdVkkwM1YqxmygFVwLOhfhMbRa+GQeC25ZtZbNT7z5snpAJtRNbzsvgVVbApgWm2AcKPLByHjTwQOTEFh80Ci/tSwg9MmkDqXFAIhZSE3VWxgcoU23A8AZeJZveFSzEYG80scX2xJyd54meRi3UpUK3mBfbfUjDjthSI5qxR9cmDgIaeIETz8CRmDhfUqfRd2FchLtebNmWI8c52Rp88OyRT3sNxnYgYxYILuK0LdsKvusln/iOzZ2GxCZHfLEbG1NrXOfaoNu+tDVyL1VrMjjpcS1YUUt+NDL+gNGe+8EBO3lYqb+0yUff2El/h5U4eiavJNvUhe/ffENOvVbGSGPbfET3qe5dphbpr8y95BnR0NI+waYrvd3G/R7nS7nwxJZaTPOkmTHKt88sQifGzCPYl9025+GJOi2DZlv2BoOwH6xB7xSFHbxU1UYLh/knbKxqzEkxp0Oztmt/YlqpW853mzrDb7SWJcDUOJCcUsIj5+jMM0mFJ3EU9vtoo5EYxOaybI/zOjVdUQ5vbx2ZrjFGodE97+hAl8wf+OjlHoDg6Idq+JYufmM3/ZXrzcr9NNeZ9EMvYggEFxY6+aUVNspNrSbuFesAsR24L02cY7t+j1w1OFDAUwupRn+lbgFht1za5v4k29xrFmXxLH5jQ7IuGwTTTx5Fm1jm+UCtOpYtkTPJqWO/M0A98tiPfqef60cxLgvPGanNuLdyn208JxaxGtncq2Iz/ejl+aHBOyF3Qs/2uN/mHrlSt8y9R+6VuFLiuWFt7JH78VifYT3LtjrM6ObHmY/c0wOhxX5imLh/xR9ikMiDbCbuZzeHW2oza+Fc7NxrpPCs1KyTj8uy0998LORtN/yJcVk4T240Hw66vbnVgfaReB5Z7zvdP+hEjPesgUlG3hLtI/TEkzgX7mONuqzcX1d8G9vJr48gLXuDGm2TbyYV63IT63H5l3C/sCiaX8nmB6wEHFX1KsXnkfU6M5/KJQk71LeL8nFI3XJ+Zx3tcHNQdKuVGnMrf1EZqUhukBoAJ86tR2zeUC/FHjGRFLqbfaFvW5PO2ugsXK9OjCekaChraff3X5Qa3VCv/IAz47hmTiGUvAOhBWzrr3/9q0SbkmQRObEHDqz/3TAPUvdtTfBOtXyYpfyfrV8e1T/es3B6VFXTNN8wb1eZ4qwMdAZmPjCpmSjV2pD54Ye/spj7RctcOrrry6dPWvD6+fPP6nezfnr4pM+sts8sqCoLsfl3ssuJTaL0Cyd3sYB6OpQWc1FkobMzAZJQ5wG64WdhwHoKAh0lNRYps3g0EVerIo6SmPC2aVflZJpZpIzLI6zpL+/VP9xIf32nh/y+mkXVDPDIkQvoxEV7Jaf8U889f1vk/Y1ON00rMZl4A7xRqDHobk3CzYlcPq9Hcl3J86AxAR6OOhytngnJ5MxA2vSpHUFJKH7++88jxuPDvU48zJ44RtB5CQAAEABJREFUeZfPn9FZuaAvaqzSN2LKBJhYKO73Rxlbp3eM0V/umChW0UdBJK71dJKoU+wnn9Stmdix2/F7Iq+eiUIcwR8/ftQNY3jHuHX4nQkqJnfqkXGO3dRgQGxLOmHjyAl6YhySf2eCHphE1YoQinkyacFOm5oSO9NAYg68//CDYndljG3Da0NebAu2nybwOuTX5BEeJ8GR+qyMaWyaMYbMQ3eOAWO+K/PDZW0PMpMaFwW7InCBuqINf8SRGnVsd+LqjFW1JkEX20rcyRcH7H3Yhqw1NQwCdOLLxXfQkEeQvWu5lgke3pDvMrUC3eTwu5Brv+KH9wySBxcijbbDeg7xHX3bhG6JPBAae0G77g/iNw7JOSBiLmptWytjLGJsVRr2yDkmIpc8E3/6kVe1EYNNHL6qP7iByO3QsbOSv23lz07/p7ep7ZtOn9f6TbH/yYzrEvzT87x2Hvz3DiA2r+E32I/6b1D7PpUYD3yf9B8i9c3z43fw+Efb/x1C/CUTf06+r8LKHApckQYaWmB03j5EJPCVRIiBrxi/jhATgde0vmt+JNfAawb+aNq/yu/35JWivoTv0fuPzJ+vAq/Ns31svy9alxXIs24geCB4gIdSPQNb+hbkuRWIbkBXW/o9POBi88wPL2h8p90h9EDogeAB24ThIbbZXDEZ4Nk/9gfnNxywW4Bd2Estf4MNVHYbeX/Ku0fxHJw4YY3d9uv2id3e8rK3Ngqd5++04pk7Ue0waBwK+v/H3p+wyY0b27rwWgEys0pSt+19zrn3//+883x7cLs1VFWSxPcuMFlKSSX16G1v32YzEkDMEQhwgqS24YfArw6A9Hwe9tMGQnDkrhBc3h2CTz9t6GmjP7iMb+Gg2YmHdzUQ0RHezvN8YON9CvR4B+rEl/5LkPeHQGjhSw4PCM4mKiD5zMe3w05onwJ81wx03n2i46DboUmxE9qBP9pQ7fzumEM2/hywU6TQGu+1412+PHS2yjsOk3BlKnQdEJS988X3jA+dz+3V31Z1804bzpfhWe6aV9uD0eWR72IcHttqVcqR8Yad9G0rcyuO4AMZpwX14ml71O58msky/dTmx5C1Mc5w5ltFFXR8yzjKCtnkLG3y38pqvGMHqkq2ke87IKebIz4NQH/eMW0P/rBEVyD9AJqk63NC5ifvpbZHTtLP/Be2N2qzwKefNngbaXCSiXPDv1KOVqWqxrxXhsqH4zEGL3h1PaIjMHwlBk7iWaHu/sZOITON7w8eOjtrZeU7ia5Hchi+65DX7evaQlnP3NEu8Kc/bOWdHOYO5OO+6FRNskv2bncjVsjPJ1hopejZ+FhaxGb4k68w9ZFnrqnDntSqRELUr3psy3ZYP4F21dOIb0PHhm8bOrLxkQ+18TcCp/mkEx8dCQWdQleTZHLVVa1oN741rMS+CnHlA3Q+Ys5sSDToidG2ehQgV9XkqjHHC98nhv55VvJ4eGlbdmQ2taohO+jg6joWR6voWQfd3mXsvYU8bCQO2/TxkZwYQqvSRszR1Yp8gcsZH+1wZCSlFx9Tiy5rZq3YHr6Kg65WvoO1+qgD9DgrRHq2B/8xFoftHYecbXxJ3Ul2LF5b8hXf46ftQbONnDg6Y+1QVpHTlW8yXR+P+BzZQiZzEIpNHsY8M2fEf+DsXX/iDwQfuVy/WxV2kIP/oIV+C6lNmDTs4ERryBQ6gYNvZa6PfmtNjWvyMT7a6O+sMSaUmEysH6Hjt6ChXjX0l4xvw66trPPELI5inHruFKTrox9FP76u0QXfyA8424ykg7eT+0DZit+jX+lvOo7IxkZ0Zc1knPjzLXP4h2x4j378znfJLT5daRs5jc1GPOENFLR4k++uGQfid/jSD8SmDVdOV1CswY0a33Ahljp+L6RrA78OfHKTOAK2SVsNkFJ/yHDGV3G4gtuQ7wrOZkzuIT2f0RP/g4huIxNcwZs2uEFj3pPD9ENLztIfgM3wZp4CA8ePHXsQ6cd+QODCC+oXnbF3+Jm5j66ALNYdMTLXoUd3VenCN/2V7+WJZwB2MxdWSdyrWpUatRsdtmVbx2F7jLNubcPPSRgbcx7+fFuPnUBkbI8c2x5ysbdREwF7xw2+/FzhNk9BtSrF7wNPOAok57EzvnNT76Hb2AsRwdjYmJvkp3Nf0SZhUbbHNdfeeaNDHIMfWcIZ9KpG/rqcvGg/xvzif5V3BL/xg0atlVoVtbhfrw9c1u08T7KRucKRv4If7Lj3peYPvI1v5NQuGYhv4Y2vnTrdcp2Hx7byB5FSix3fq5pq6EQrfsYHoUf0O3K2ZVuZK9vKtX1c85HpkgIL+zKxd/Anvwt57OhfuAbDNk7bKqCj9wBZWuHp8IqjVcm2Kn7RRjcsynU3uFal5CZ6YnPDTpXVWil+tWq4vsnF/QzvptOkiVw26LExUadplQPno6PCS34u7MXlehSS0Zn2gIV9pfBVa0pM0ZGcJgO2sc3GMfe9hc3p6Exb1dgQnvGtySjKP/9c2IoPz9Bm2aUGb/aYNvYNs7l6edq0ABtbYVaTsGH4BLDktLDfd2Hf7yn/z1b20abv7pX9xqdmmU3hfs1x/uKnbYHmubyLruhoq67p7qRspF5Y2+8/fGCNdGhWno+z97dl3xA9NjrFvGzSduEHePrwqPhJinkWutcDG8IPbGi3aZJkTo+/MLrip/E582fxH7pir1rTm7GXZnVqLRvQ2cNLfpK/zIU4XNjNXFAfeEeeShM2Ur8Tz0gd/x4+vJegZy20KhU2qj11GcNuJaS04mA9rBLFfZpOWnD2PZt/0/2dntiJTlJwRe+fPujy8F716rXm77/TzIPe6/le8/1Zr77/XjMPf3/+P/9br/7XnxHp2h7YXC5p5SLpZJnEYkTru/d6enPSxuZz/n1tZdP1zZ38+k4FtFf3qtMJ1j4c1vVIYElAhlyKRSySpfPdPX4+6vLhQa9PdxIbpu//8wdplSbg/X/9INvMRycXXS2bmSSDgTqbuMWmazFxnXajSB9+/FFFJSX5K1e6qqZ5k2a3sTnbyddGjookq+EmRbK9niXiERvrGMN01xObmmdylDHGaUrmv4a/+Vu/uKQcnQkCrQX+FGirSXVZ2fwtCT8bdp7wa2MVZFEv2FuS03lSNoQ7CxRSVLBJiqMoje8n4jyRRw+KRi4NzeY3Nos2jhFjUEQio2g6nzUjC6tEEQm24WMQoy/t/LT4lwLOi484jM75dFIDLsim8GwrMVTjAkFNPJE7U6hR0iUZHWmHDRv0DkVfLIBOrGKx5AK7cnPaht49TnvnFcdGHtblgsiKjlKbZm3jArrzwvJ89uglB7HR4hd8WTwLF6pnpmvHZt6A61DCZiCNWo2xbR2H/bFfxNbapDY1RHa8vbdivQkfDrnRH+ORDdDXFvZdJGM96xGH7U/GoKSi1tEz8jkQX/+pZ/noBhIOIHLM5KtYt9Pc1Kg1lWTgoLGaFB6Kbm9HLdH9pzuNRwfQfT6Jd/h82z4T/z/TOTJz2/7S4H9dBm+kuO5w05DihH6v4/fRH5cO+LpnN7a+qKlb2q2GG3wM3JL+W/sxfsDfw/ChO+3fQ/8fOsd1eNTdbS5u6usW/bP7N/K/y9Td6Bu+HuOf41AcuIWfI/PLeQ6PbluNi9JhW/9Ex62Xt/2XXLyl/5b+S7r/wP0+GThqLG003s5Txr8FbnV9q/9bbHwq6zri+BT/9xrZ5pE6sX20sPGcn2f6vDsW9I+UX9+zv4zLLhl4SWuew817gP2p3PAUXHxMn1dOhS86ouuAvENE8oCMd55gJHtvdT3ybnPtjsb24CneufIOFXrsBAbDCz/+PBZ0HGwHLW1yanuQ+nhn4E7Eu0cQoYcy8X4Vn8O2MB/5A+MrvMFdeN+68H53+6Ersp9CtNxAFOGfbdn+hDXvJDa4qw+ddmFTbeEjVfqfMH9lgDR3p8yIlLnJB/voOOQ3dKaeAlGROEILZHy0djRJ4zfvekD6Af28Y3ANfRG66gsy3l34DhDfjnHasNhhFh8PVzVyb+/j6LGttAdEZgAsK3kKZE47H3lTJ4M2frqSwyfmS9EBrlWpVWnkY8humlphd1P8uoUGvgDMICk+7G4DMjh8aVWaeE8Or8sq4LmPTSnSO3TqJyCOYGhU8OT7QPrJz20bWmfebONzU+YzH7PFOPjwD1k6GedbQFXp9gg+sS58K1j4zmCbXG6o2PniR2pi4ztEwK6Rm8hFjx0ODT8zDr4TR3Q9sQY69RG8LPR2PkYvmuZ8NJQ2aLiv8Fz4FvTEB9nI5LtLVRv1iuu00YAClNi0+GAg2Fa7n+knjoBgOeYpupOnQI+xMALpj7mLPsa2NWThCS0AWi5jv6MSpfym16pkM4ZX+Glbje8yM98ZZ9rWGnR4kEV41yvihd82tB1ioydXfNR+4BuSr3oLnlbII9OvMv3aH2NoRxuZ9G/pY4wcIuM8xqMl5xvXq4WaH2uNOc/1amV+xzwjF/v27mNhq1VpIqbMy4KvrfDtSp9PfBfjGhxdkQ8kj0c7bKJTN4dtxUb4nsZ6v+j2SCzDDjYPvOkElIQCLri8SUDnw3WutfM8k1s4sHfYzfy7rEBw4khrW4kt/c4c2NbtMUboyfVhwUfRD90eFOx4wIHHqpjosMix551u7+0g4PdK/qoV15N1XHv6VW/oRV4b14rT+U6n08w3Zr75QUgM4Rs5Ze5AiQQq305z7UoOs3YWrlfhDT38ttNVcLkuTFl3rh2H3dibsJe1MpA3PzZ1D88GhC/+RH98T57rSo9IbKXVNb7UQvKW625o4XWhj9rb+fZf2yOH3oeEtPcSZ2wt1Ojh+8o30kPflf256cxfBrbldPCja6+N1If4DgNJnVgGmZ+IHLBxX3AkrWcfDE/OyMSHtBs+jD5xpD3oaQ+wIwlQnrgx0Dbj0SND8YFh8hEI2iY3wTOI3uCTZ4bKOHYTe66R8QPxkH4TRF/gSyXWRnyN77uZ99iO3dRI5kAjT03HYXvkzH7Zq6RBPATa0IlxZU6zBnQ9bPDX/tHEbuJPvaYffHISSD+QvATSD77Qk7rJODWb2sk1K+OJ69M8T8ra2lg/iSn6z+eT5lOuX02tNcqE2KmFFVhYSwtrNTpHDCiyreQ/tkJLnxkd8UMeZ3zpFNZCnK1KSVdVYz2zB4XOJ+6JjfHOx/NHcLnvAcmxOOJja8XeEz7Txv7G9Vkc9p6v+JA4e3LKvXusOa7lw59qmrgPXbAVexPxn4g1+YiextxmDnKvih7hb1WpkMOEhk78yvU+fbtkW4Z4mveczafkbaJWVmxN+DqPGBs6krPEErvRaUfSSs6Sl2meZSeXrFF0HqexI/CRj38LcS3x43RW9MT3Pnxt5LwJR7mGPmE39IKnUGU9sueUHNoez2zj2sizcnSqi2vvMnjD07j+xZ/EWhV5VHBO1MuK7Vz703bWROqmk2/bCi6bvq1Kl0d8yP4SOXl6fNQje0GPtLGbWBbqKKnLtLYAABAASURBVHEkJwsxzW0ee3GNjbbYnclpk1VsBm/42bGLGa5gG3tuq7J5u3GP6zifjdoq68T+ZObU7CFpbsq9QNCz19XIUXdye4WSpvOsD08PcpXCJ20Kb/h6k/L/7u1mntANg+ilYRtkS5o1/uVkajR+Cb7spd3fv9IHnluyP1Wtcb+6yA39MC3X2rNLDVrykWecoZSf9B/RlzlgqDN7c8mdbVU1SR7r8XS+1zxRa24q/nO3+gYwjx070fNArks8QPL0LT2t6myWtjZpiqJWyj+hjDq9/re/aGtSayV0qePkm+/faGZztj+80/t//3dkL1rPJf/HO13YcF3fPyiboJf/31/14/Iof3enxqZqY0ccD+UPT7pj83Nikb35sGrCwenujH4rQQv8xsXg4e1bsVooyCfN86yFHXgc0cKiXSmKJQ8ZJL+56fHdOz39+FZnCuXu1SuZBC4EeUeRdTax6zTrFX57bjIFfKLweLLWw/JEYV5ULP4JmcJ2w1ajnU8nXa5FJJNALoQLF5XacJVcFThLuLjqkomhCOXSBCwU+AquvXmtxsJIkV7YmB4yVYNfFPkdeSzGC5vh09VupyjzTz/nb0QXF1YxacFl4vFeBV+3FR8nfMQBRUcWWBZdIPna0L8CyWVwmfz+Pn8SQIqJ6M2Ck4iCuBrxm4dEe8PGBM+qjVwrB/ZMjoztDHFJiSs+XIg1uoqC3JiX9Bfsukpijop8i4tBfAitk8fEYpNT6NE3xmU1eCMXHnHYJRs+HiTWAIbdpeRK0Q/Phu+JzS7VfFJVwwxM0MaJfHCB8ATXexbphltMJvRw2x6y4qjWZJcKXG4aoEY/40DGgdTZ8YcURFzB3ULH547PgVv86JP2lXwl9o15Hjz4tcezEQO+jYmKdwBx4o5sBIeCn/gh59EdvYHPuRNHgMAUqEa8Za3UvAx3APudC5/wa4dVe4tv8JnJWPNHcOjHb4icu+8mf4Ee2ai79ZucgPonOskvseI8Pt32Gf7ak1wmr2IeBnw+/rV6/9nlUjeBX+IndZR7w++a/1v7f2/9t7ZerKOfqKkv/LtROERJaL/CDenF7sH3tfZFoT+Qv28GmCt9Dr+vhU+1jSIB9XkLapxfw0McJHw96gXUF+e36nMwI/9FvFfcoXe0MA80Rg+dn7ewfHnyDAASqbG66H5xHrTb9gumIG4ZPu+HPvyj81IL+qfPlwRvcT+t4ZdzvBTILe5W4y3+1/Rvdf3R/7UZsC2buuZZiFMH2Dv+U72fz9OnVMncOg8QfYExkHaH54XzvN6kTxjynDYAW3FGLx8GHRj6YN3bPm7fUQ35xbPzHBR4kXiDjO4DilzwVKpAdAeiI3Aj8kX39pmzE4tt2X7msz/2n5G/oBO/wh7daV+C0AKhpe28HwzAn4yDP4AnZp6yyWGZR8W+p/Qg0n7ibQcRSIMuGmoHGfTnvaha0/NzP7jYtD3iH3aRsR0xhfY5DAI/nVoI1PE+hUw+vti7LCxa0b/xXlJV6K+gqL2uLe89zPceSFfkOrw9tuGtVjKxVpvUbSUce9cbna019O3jXelNH2akNfE+KvTt9E9/CxvRvxHDQalWChzj7Spre9iyfZAU2nb1v9MGQmx5PxV8wRFj4gx0YqvWwiIb+uhJhR8JbtQt9hJ/jyxwZflZTeSGT9js2OrXuPwsTVLox5cir63abhtcfNiQCdjkGj/SD/QbP2wP38PfWiFv8rBp5VvM8B/eqqY2N7QyzZaygb+gu6OzVTHP0FsNPa1Kjf5EztIavzK3hZ1qTTl6ZIH0QwssfDvIx791xNrHFK/YtqywrvwEIjNiwHYPHb2tSqHFn6omUHwvWpT37OBsK7ytSsln8Avv4Gk7Od2o5UB8ta0NvbFzQMdW6BP+n/jWYFvB2R4s0WkfuFJ8SLyRCS1g77YjEJq9y2acdRL/04/tws+qUscPTMvedee7jaGN9U4bva12vo38bMSxkr9GDia+ZXVw0VnYThuI7fjeidv20B17LquYs2r7PEa3OOzddseRQGsT+VkliyP1t9NT7wvfExNH+JJbXWWDW/nu2PArfma8MN92DR2dOGMvci8BTDK8obVrXOEPBJc29ld0UqHXWuDqis8mLtEGBi85if1A5AK7fsv2kJXoF3mV1FpT8p1NAGEkqkDLtiL7hU70Bxee2AiMmPlgPeN75sV2yAp+Y84Cgw/lR3votq0CbMv4ZJdC0/UILfYCQUV+RWfG25jjYJOLFbm0m4o5DraT95V6SX+L7Ws/sgHbIcm25tOcFCo+C7T5ie0w2BkpGEWnzbgA2ugJ5BqlcXjkOPbCOwDbB09au1TEGvaMA7YzVPqB9bKqM98bMbSijrq4/1CXg0taiKUjApp7rNkg6DI+xa4b/IYIb+Rpht60tvc+ucs4tgLJk73LxOcN/YGDJ/3w5RqWNjxpY6/wL/3A3pfSrvifNjVm4yO1E30vgW1y37mmbYpOw5R1nbm0M5KOfnRCHnHYTlfDH3qRDV+RC1HPG9/x8j1vBxgGjtySV5HA+HzAoGauoCXOyCcvwW/4vnDPSHvAIXe0sd2RDb9tYsFO9AHJn737Gnp4bcv+CK1K3Bl06Dt0hd/Ek7hsK/Hbe770C49Dt21Ff8a2P+pk3sWxcv/IWn5inyG+t1w7q43rRfq5/3VqiNDg3s/E1EEMIA+QIWCni9rdnmNNTpPDfM9PTOnHF8Nd8QWgCMazd+cbcuzbHvKwjNNliTPXg9jV9cCUtnF9EGQYXGOtLOxjDH8Y12e6ct8ZNqgHO/52dFCH1K9yXHHxe0l+UNuZKZc1rnmtaZrncO5gmjhCk9jG37xF7nSalWtc2onnvFzHojOsufcqHruUI3KJY6HmLs/7Cfv6b7XzlC2X8TV1tkVsgG015kocrQofZ+VYiefC/s1Ci/tMSoc2aZ+vDevU35i/TdVK20gYkYK74Edn3JnX5BxmZa/qyF1hbw0P9M5aiWzm9+7+Tokhsbbrs0XwrUrJxfAL/o6NjXkLxHZDX2g2MQLBCftVxbpibiITAGeXWu7bY44Th+BZFTvRu5L7tCf2lRp1PJ9Og7bCn5zI8NOniUnZVuzF58hN86TIpQ1/8JG1rRM0cQxZfFnYS1yYrxN7dGf2/159953ugYIXtl03MST/Hf5c50m0JpX81LWxb5m/5NkfVj2+fUjIY55MXs28GcFAYTAqTaeACWjw3L15pejtk7WyT7lyZ1jML3tgS+vqJc13J3hWZR/xNfuKqcX7V3dSszwVPI6rAC053rgWLOSnk8eVOS6XzH/ZI8v47X/9oBOx5rk5IBwzz0oooFvjbxuv6JjPJ6WuMw/ZODZzIUupkbUvRLYpdXPCv8wzCGVd5n+78UAufvivvzEm+g37ntSq9MgeYz0tenW+03kTWXxctf74jg3ZRXU6q/70Spd3H6RFmtlFbvf3emITlXqD26rzzM79g969e6t3H97p3eN7dqHPevjhrZ7+xmYtG73z61dasgH87lF+fdZ301kwajs11Z9faz2ZhGKApBvnfZr19PBBT2yOZmf6TDG8++GvymGS1+n0OECi6I4zuNOf/sTk3KnYdCzoW1nz//qTltl6f3kcO/f5m8uBJMcIbe8epPdPwKOWH9+rPzxqnuaQlcnOPxu98oiQTctsDlcm4W7WStytNZkJbhTNRF7MQ4fFf9WURUNQmq4LK4t34gFvd3ZTY2HPxDUz8e1EnpkMD2J+HC2AxoSmKPqOxl6XO/gU0tTUibGgLVk44BQpcpQATDtsZqFQQCsLYDqfNeProEuy9iP5pLyl+EFe1/yJBHRubPy6WQKn65FuwZf4tscH5vaDTAyPzNmVRaFJyOk4cPra7dyU7FL05MKw4Ve1phO5jb+5KNrURMRpw3jkYBsLaZWJWxx2mKRWpfCJwy7ZVvRmgWXTfyE30zSrmBtYJOZttDc/duR2yEILhFzoOlqn8wJsqbcAejdspVZGy1hX+YjZuwbbpKjjxqbOhSe02FuJr1EzkmX8SavPD5PLK9CToks/fUT/Qq4buS7yZfubQn1csFYt+DQYiU/xCdlhF2TiVvD0b0/LH4c39E4tfiT8D+ldcz0W3j+Lyz/Dj8zALfwMkX9SllTbAX8PFw/daf8e+n+rzpf8up3Zo/81Owf9p9qvyf+B/+0Z+Fbuf7v2n6fhpTpCMtc3mk/Pl/z9lOPj6CW9L8l/C/dR28/rfdTFe+c3RUI/4FuMHzVq3L0y1u9yRNPPgd/F2JdKvpjfl+brS7E/MP/IDLxUL1/z56X5/Ew+LDzPdZ7lOi+XB/VrGn8J/tB12/JgOx6XPsH9EqU3vLc6vtW/EXmx6zy7fkbJs33AjubPiL9i+JKNl9T06zOxeZYOvec9IZ3PwOY9Ibi4B3Sen6ssgzuA7hdnv+rPO9/4aMU7SeP9046UeGTviu1qvENie+O94AslV0TeG/IRbUXHoXdZLmq8p2zjvXIZ+sJuWwXYsWPKYOVdeKHFnjT8hlmJN/q267tP9AY2fMnftliwNfF+m/eUQKtCB+9K17h2TbsNcUTNyk/8ygem6AL9xWlHZkfblv0Rduy3f13+kmH41JNUxW44AnnHzr9oFYGBx9bEHGROYFZ4AqFDUiD93wK20WPNfFANJHfRl3wGdtsaPPbOG98yH+GNf3knt63bIx+SLo9PfLRcNBPDfDppmieFK/Ir15WZceYvOvJB1jZzz9cT5jTyCzx5Xxz8wZE326NentgAfOK70so1ao7v6F+ogc6cbtRmQByd+u/IcSr5FR4YSBu8OFKXgXw4ZjhOGy6gmD96io34aVOjQxlsBjiTh9N80nz7vQB8fKEZZyF32LOvgoOy/8T32LA9amIl3uQkcgNavjNYtoeAvbcZfKwxD3rBG1v2riv96L/w4S5t7JzIVyA2HCXaf9NNeFObZbexhhbW7MJcZE1v5FcKb0BKt1UpuVnIv65H/tZN5mdBbmJdhrtVKbaDi08Dh68ah2XfxpixoVitSslt7EdOHKmL8E9cU1oVGMnIT/ideezMu1447ORkGxTbsj36tz+tao+HuCf0z9Rvq6bWmjLP8WNjflJPsWN/1KnrkTm7dj+xYVs+CFwCWtWo556kA09sGOR6FP0DB2/a/pV4hL7Ysk03ULQBIyn6e1vQdT1sk89pQGSv6OGHbSW318Uy5E1ebQ968D2Baz+qop9AwJl+5jrf5ebTrADowWiHb3QluuanqhRYqZvEZwmsxhF8oc9Aax/jGUR+gi90xl7aQHCQlHUX2OPQmLeqiuuyrfQ7uQ6kb5v5bsp9L9edajX4LCkQ+7HTqOOFTZPUlzhsqJzRM5SDy2mDTAewb/pl2Qar0doerV46LMVe7Ba+px4e+Xb6yDUvfdufyBrdrTUNXyxiruFS4ol624MW2cET5BXCk/UaWuYrugKDbCl925/Y081h+tmwWpjHYfT6/mCHAobaJd3Yh1E7zsY/7f0xaaHxAAAQAElEQVRgYzvPG+nbzMc8sZFx0kTbyLu9+x/fA+HLHB/9McZIxoGMbct2ugNsj3HRTuhcuDYl3kHkx4UNrm9DLy2owW9bmQPdHA7v1d4NmhhZHeCDix+d2FGi8Ad36FnI1VFHwQ+bOIOHGaJHiO05Ci3zs/IcHnnbSr5W/M/caRzmdwerrrKi9YDkMDJ6PlizxLhcFkWP6Bcx+Urv1xgyPOwv+JxxYT/tyr03zwe5pmccsI29UnHdzHUy9frEvTp+xofwSPBcgZBlm3ptmnL/pIZdVnRmjtKHQTls8zxx0cqG38p1MvmLn/Fj4Z6f+9mZfYVDdiE/F2ynjfwBK9f1BTidco/zQAdX1TBVjE3+++jn+h/e2AmAHDSYFP7hc9X4S4educ46yPU79B2MiNWiWxKjIZ+c6nrYYIECMkcbenLPia6Mw9uZj/QDHXr8zXpJuxI7SmWjR6bbFVz2V8I7sNAePnyAtik6bPiu9tNkrhJrYoqv8SV4qln20CCEB6zUQZ6bL8zBwMHY8a+qxhwm/7aVw8YOtNRB8rIyJ6GH1vmJ3QV9kQ/PEzovmTPqErJesWE6/qIndZGZKfLYWg2zdjAWJvTI/lPgifZCnJFtFb6u5DM8A4fsiu6ePSUQJ2ruPJ3QxzMBDs2b1QD2bxVooNvzuA+cice2qlkbLmBG69S1cN3rzE1PC5AsbbSIs5f4OHz8219/GDiWqDryrvgfaMJRbazx+Je+ZHD8GiP0TTuzH3fPfly+T+k4YOvkbJomVUMPcYy8sk6UBQYsTw/skb5Xw+bmTfP5pDY3mbHwgSzJNtfcs87sqba59Of/829sZ6/D3/i6st96+t/faf5/v9fjuav9v9+p1vtZy3f36veTVjZOV5xJYWqT3rPBi1ad26z+gc3c+5NWHD2d7nQ3n/QK/Ou1aX3/qPv/9Wed/p+/6OlcWidpenMvnUoTfBsFksJpBK+/vlO9fZIfMcDm854o6fzq9dj5v4MnC7bNs5L4TMpFm3yaxGvlSPq7H38cC+T9f/yHHt6+Vf7ftguL6P71a3Vs2dYdm8Jn4DE3XYrqA5uVpELrK2Ig1gs+Fj4+9FU1T+gtPmBY7WGRHi/qJFHEaybjHtTEpvGUfxr6aR2FkL/dm0m6PBCLpBOF3rho5kLJfDFvTAkPmZbVmchO0YpxZwE9vn+vJRvPxIiockHc8D8xl0v5K/Ligi5ucoJn6ODhP3NjcLYl4MxLgHJQAGlYBdRCja5lCZ7M18ZmfEe/aqd1FkDHyY2HIbWGmUYxTcoCLxaUqkHtSu7CZ1t1lS2KlODE0xaiDd8XbcRml1YebkR8892rEV8Dp5sjsZFOVSsJnRs3oPici6WLPOFXLnzJRfDVmoJ3bOOTOAq+XABHfvAS1PU0qD7AYMJHM87Ook6sBwRpl2xjZstQRT+QHGz4Eei0tofO9IMLfWUehxA/kakqKcD4a6ftYevwIfoa8Q1Za/iicYRPjJty2BDTOSDDWwAfXTRfnNHdKr5F4AvyQCSmQAZHXLaxjx/EufLhR/LIT+wEwh/Q9TB1n9qVa/CJfF9JCn9nbGiBA/9P3ebqfMA/taP/qs6ZwA6g+7ufh+60v7vy30Hhl379Dkr/UPFHBv55MpAHgcCv8ijrI/CrhP8Q+iMD//wZyNoI/FpPbbnx7Hcrb/Po3tV5t7At22MsnnOfIbhbuKWlf0tL/6rftlwf4YpWbAXyXJ82+PClH0g/kH4g/UD6gfAHgnsJQnsJOr6W/RLpH4LrPEvHJ5vnanxLP7hbZ+zd3575EXy8n3WenW95xivPbV2g1w7vJtsDimf+xN5Dox/5jk1750v/FkI3fM8AX+TbeNeTqhpQynuXTYuuyASipyILPm1deW3LdlgUnkANvh1ne9BtqxXvDYVvn+lNmLaVI+8bgU5ukpLRH/xW4/1D16PgD8Re4Ir+ahPeEMN7QMYB28PHaqWJ9+4G2OY9eVP82OILPoT2DK0pejZyL46jHfPGuBIrPA7Qtw325TN6QkmsB8Rf+5Axr9t81cCWvffDb5vPBvPwI+OAfchozCOBjW8o8S8Qnltw7TriL4r4NoIc31aOOQndzHVk4me+v6QfaFVRn+6AyBT2W5Um4o7OPV+ToifysSGOasWvGHalP/P9Y54nNfCtJbeDzLip0JeRvcc2Ua+25bLKhqdUrSl/wGBjrsQRW4Hkc+X7w8qH5KqmjaLK+29oGedjasYbuUVsnB2eznxnEHo+YC98V7FLBlb0hT5d62SD9xmgRW/okQ/ER5f3WPHXNoFzbqFKHv8xRk8jjvDOfJ9Z8DnfnvKxdUXv8HP4gS6J+lxlm55oi5zP5KJJso54IuNWyvec6E19xjf7kLPsGr7l290RR/haIQfok6PL9sDYHnLJkWVwxifo9I1OO7iuI38Lvm9c6wYQqx06Yl85892o38xFfCtkAukfYHloGLFC30cavh0frRNP5Dr1kXYIXH9a1ejZJodNC9/xgoi+5DH1lrF9jZdanYB55uMssvZusRNT9Nv72LZsK/MXPdER261KBdgOatRwOqElJnu3E5nkDCUjlqEfG+FJfyWfkUvfNmweulwe83/4UtDE0VPjnbyQg4Xvd9sB6FlY84dPtnd7g4/vfshVq6HTNpokX//TcaA3OT6GR9vREX+O8dFPG78TS2jp30JwNlaA2MacAkXexNHxiUbBTczF4BGxkZ+OTRpIuzxo2VZsBZ9xID6kHeDxO3jsfWBf27LCO8AejEfuE3PsLeQy/ttmDXIdq6bjPmJ75LO1NvzAyzEu8CCUedb1OJrgAhkPu2WlTS3GTvCB2M46ydp1EOMnnU+hjA+gkr/4UdVwI8zm/rBpZUMjudnG+txwy6yFabSI0RbjPaZOfuNbYOGb8L7puSp4XY/Q0rU94rNpuYYdvh9teA4I7oB4lvWX+k/ctvHBCj2xRH/6A/Dn0PFSG57gh55yugOCL/RmkBqK/8GFLzjbKuqtMW+Zy9h07bjOdUmoSu51PZI/u8YovIEx4KdDDNClPnYeIZ9x8IHRv8YSX+zEK1WrIdNo07ct40dkDhu2I67C36omex8HmV6rUnTmu7b45mnhA+3GBltMRldinOaJWmAu8Te2hPDGvI362KQN/qEHXNrILVw7etYj14Dso4hW/DSe1+waddPJV0dnK+wKKv0NHQvrpvC11Y4/1lV4JYwDK3wbdWlbt7HZoYv6Wsfzka7Hbr7DW7KTw66Ve2nIic8uFfbS2pZdIX0CI68owk2ROM7oY/9oYwjSNnY3xc8T+zMMh/xCLsQArZpqlslz7ieJwUYG2dwP9meVTYndhhsfoktI5N6ftuhb+7zZVtY4KGVebA/bdoFfmJdVVdZxdOYjEF0Fb/iiP7CQ8+Qj/ZlrZ54x7OhfNJ9mNeon7aFrI/fhba3JtrK/E7A9xvwqx0rsWbPJbWRss6PX2ai8U54Hw2OXqho2Sg19wQUmnqViF7e5XxIPRRk+2xoxqLgvL2KnU6YGH39ko5T9RT126QIswCaeX+NNQJJLKktTyWyKtrtJS5M+bBf8Egc0XQHeqlLm8jyf9P333w//WAnklusjNdjjHGBk1pHDro19wuXxSWItzdNJ83ze60Jd05nnA55VO7Ek1lYNd0r5Z6GTz4U9l+SxVek04xvj6TwL9cr8PLCn+e7De71jT9PNUklbw2YtetKj+nlTf7XRf6ft1ar5z6Xz/z7p7v/cqd5Y9b11OT3q7fY3RHF0eiAcNhjr7YP8twcJw+z66u7Naz0+fdDGBipVJWJRm2b2/p7wxZKt/vqsxkbpxoamSf7pIpSW6tVZj9+d1d8hzybz5a7hpaT7s/zdK4mN2GwQE5E2Ng4XbCzs/KdQJorvfD7zgLjoTNJPr+413QOnWROL6vX/+jflr4q/evOdssl7Ot/pBP/yAd/zt46BlU3PQKMoVFaTVdlR/vCkjQ3rbLJenp40uyiOrsTHj3yaiOdOK7SVjeDL5UliEkSMHZ+XSTpRb9kMzt90zt/sxSnloemJm94qDVtJVi4WZtwpjs5iEWbMpvTpfNL0+pWKvshhAaHBOs6MbSQDxNvZdB/+FRPHBYtrhSY3mf9WiqwHeDh1Fg42REwpWrcidLhsZYNuISZx2Dsu8cIg20pb1ZQ/9fmIvgfm80ROYYdWUgOIIzomfEJIBX/oMTlaHMs8bsyljW38HX6HSLHnQetC8T6ie8XfYp6L+Q0YXbY1M86LQ8kydRjo3CRWZKLLbirs5EJ5SV6i25JttVaa8blNk6qajsOuo6uOH8+Da6eQ3WKDObrlje0ry3MTum1FJn6Jvq5HcLfjK3pvho+lNs3ABBsIKLY/8ckOPgBRtAXQ7cTcb4tk9PfMDxp02L44UwMDGT2BMdh/fDsmL5V8Y79VjfhsyzZlkiuo5Tbh+6yiLVsQJdGSNx2g44hvgWP8ctvJeyDUo03/HwfEk5g+gX+cN//fs/z3zv/fW/9vnbFb/36rrj/k/3EZyLXvgN/sxW9QcPiQ9ltqQv8p+Jb87037mi+3drJWbse/rH9Y+GVS4T4kf6oN76+Bn9L7NfqvsfVrZW59+LU6/pB7OQPJ7UFJ/4AD9/Pa8bzIo6+B8Tjz/MwYfT+lIzwH3PDmOTNwg/o53RpO7JyH1p9qd+6/z28nhsDfR/ut1s+i5JJ1PDq7GBxzcv1CVhB5I2C6rnL4aVucvCfwYs/zMp39mfzWDH07fB8B1PNp+7lfrala41l+Qq9lnvefiXSqNU28my18uNmwD+p67j4NH42X0Dr+dNp8mMi7ct7LFjYOgrsKjcb2sDUGNz/2jrf9jN14z7St2ImeZ+AdJf1WpYl3vIBl5bD3Nv1vQXQHoudrfKEdEJ7w52N2PkxmnHfIDV+qFX405aPPwoef8ORDamsN/DQ++GzXWMQRneFbeG8NRF8g+iAr9LSfg0GEFl2Zj3wjia2ZHFRB5aQgOFnxzIdLCr7wr4oB8pGNDrqyPfwLzXZQw3boBwSbvpV5Hiz8eMyJOBZqI/Od8g0fqHHmg158oyRke+Dys/KhbHzgJPb4bxsfr77BfPiXj6Kpvfl0Iq+LYicQO7oeIwfUWPwXJio5uNLSHPmMTL4RxB+SE5JsBEZv/7GtVsVc7bkTR+JZ0D9NbfBnHID0PF74DlO10+2rTuKIzIVvG+Ev8Hby1xX+Le/IKAktkDys5GWjlhITJE5jo9TazKbplhDAfXra0DP3rck2oXU1xhe+7yR/jffzSOCOWjW6VuxM6IzPWcWZpye+qTzyza1jfxnxTvDup21ka+gPv24OG5uMg49sdFoGo+c6yuZu5ju5CCTe+DOYiGrvRyZarljWChpk4gvsWMn2R9CXx4Zc8heInXAkvlwf8rew0rc9PrDGp5lr24n6mk+nsD7rziDy0XP0jzZ41+5HZ40Fb+9j25pPzBc5bFVKvRZtK+oqgUKfsJm56Ywz78lP/Gi18wQXwAD82QAAEABJREFUOUcxED6a5/WWfiB8h38Z2x7+t6qR+9D360IDL+bQ6NDoaxzm14xLh57YOvqp32rMO7FmbjuxdnxGaOhPm3znI3Xym7FdaRT+0DrzMRD82FZwT6z7QKfWApB0qzd92wrNtlp8MNWA7ZW8HnQbpCSbltIJfyA1NlH3NnhJuSbnXvTEmrhwbd5iF12hFjwT+Uqc88w3LWwhMvyMrWxeZhybuT5HV2wEF5m0geAOyDgwoS9gW5EPBB+wrcY1JTrFYXuPg35wMzUS+oK/WcuFj7ahSi4rtpPz1ppyxHbawLOdnf2ZP/py/Tt4n/kidAO28aUGSHt/vn6rPJ3O1PeJOWkjRxeu/eKIro25zjj6Mw5AGqcdPR79/NjW4f8R2y1/eIJv5KgavhBzcLeQ3LSChq7IctWW4bN3O7Zl73Ar90nfGmuiU9t8/CemdYBLyIqjj2svHcb7PHLJ0hGj7YHnd7ShhbdTX5wDV/iY3AR2fFdwQwe1GP7EmFjH9YkYEltqLbVgsz7hi+y2bfi3yXbEFD1tqlHjh+3IRi4Mtgev0Rn5tK0VMXuArkeuFbavI6nI+zZs0q+mVtPgj45AGA//s0YW7oEb97TMQUM28vaer53fw48CZzviu7t7d/TbsFM7LckbPWlC39B/xdkRsqpq7Pm0Ku02NI7TaYbmZ3u5HjR028HVwMfXhdpNDdo7LmtuyrqDt9WeI9tDZ35sjxy4LBuQdRzVGn7O7IddlDVWRb7A3b16pYl7y4qtuH//+jVSHmKn+aRcYwwm5TfP01hbWWu5fsW38MynE3shs6olzk3JxePTo6LzzB6HEO6BobUzV230NtYjV03qd2XD9IJcdqQk2ypinFjTJ3SP60tr1NU67MzzrNaKcQdWVWsq8tEJwCP2UrXa9biUw7R57li5Xo0xfPPphM0lw+FD7nMBoSf3mFwrApFLTJ0qyLthdA+hm5/wdzYdrRo+Ju7M80zOqDKt1F/mGRWa26yZ/Df4A9vjosd3D0gWSzzZtiSkescVcrIP5QYOv19/90bfAYm3w8cykJDmR2VL4eMdjZClkmzLZZUBAV1Ju4RgYzzPJ53nO92xNzndnfXDD3/F7oarXT/+8APPIu81zU3rcqF2Hofw3f3d4BFzWHCiWkwBNOTAdbanz6/udLo7sf95PyD/FPSyLZrBTa9Pml7PKmBmXzbj+dUsv5r0cPnAXu77HXjmuz+fFKjCicJKUbQbyZtOdyRM7OesWtn83CjirWK6q19IHGO3pjadYJLs0kIBPLL52vH44d07uZqWD486XTacuUPXgrGzOheLCyAeVjdkNjZnn0iApxnUpBRFEYjYpPXTqvvv3+jCRu7b//yr9B9/08Pb93p6916X7HyzkXwhkNj+4d//UwsP0h2o+1dKLNN01gy0wleCzSYyTJrbJNtMzFnZ4EzsqtJETJ0FtSbRPHA0eDIR0zzLbI4//McPLKgnUT8ym8F6dVZe4vLvbb/7GzvpTHh4G7aofDGzmimoYrFGZsU3Rf+7t5DIo/bj4e2PSj5TiLKUh/IZmxM5YgdcK/xOYRTErQ//GwX1gTw/snFOacguykXk/IOE74bXxFSyeoxD3Zg3BsOoT8Rkyy4RhEQjeBo5SE7ObEzfv3kjQV+YI9n0gYYdmiW6ZBU2WisVdNCo77LBz5MagMqolSCavELS6f61zq9eQ5+VjWuqX52FTHWhryk8KzF0cYwfWpnS76R1Ux48N+qwJUdlxXXbmLoyE28u9MoBXgH6Nk4cLX7TJVWLOjlNP2BHm1TwduZKo+1j3KpGG76PgF3iik/CbvgHDbnR3vxsmX/Gg4Qu24xIT+SUfmCgKLtNDg/zMTA9NGwNPsnOWPtR4IeOfTh+wemA8B4AsR+8oTOu0GhzsU2/mM8hm1xAC24jRlhwdpNYv535WpgjCT/wU7cHMgpccZbF5KijI2AVmPqIw5+hH5m0Pcz6HQ/06yswcpGyeYbd119kvZD5FqS+AgdP+oFj/IuM/XLmxPgt+OUaf6bENaedWL8Fn2hLnUfuE+TvOHhJf+wNPPP4UvurzaOPStdXQV8ewz7o4VNadAwcLcM/zv9pGchEvuRz5jPwEu2X4KLjc3hJ/jM/UlOfsw018PGQOx4Av2hvBcL8rfENDZUvX9Kj42uA/CAhfOvHUNRxr8Owny9d2nlY0DPsbF/+Dv1fogcm6n8SYIjxq0/6oh2afsMP+tHZeQ7pfeMW9lPAnRN/eoDbNA0yMf+1QIPHaxiHzK9qMRQT/0CwLfvr8A907WeZ3nP/JWvXyuyvEPY6oHNzmv4VspaB4x5rnisCupKZYXjRQR0pgNaQxH15ANRPTupAz/CN+X3miW5qD32HD7ftre7hF4jQhZ+BPHcG0g+kHwhvAPb9ZI4V2Ec6+vaIhqE/Ad0cyXGG9s6T/n8X2LEpJRZbTAc55Zp2jIMLQCD8waA8Uk98AGtVIyambEwJ0sozcvJD1iXYR6tvHz70XNk6z+KHwtAy/gKuvJiAlfllvj/NI++CwTHv8c84Uy5N2Gq0uh62VeDEEd9pEqo6cgFSIaIcuOhJv5DZeF8K7DZ5x4E/8mNcJg8L74OLXGgcdS2VzWA/bcu2wh8INm1sHhBcchk5e+cPLhCe0RLj0ebdKDD04KzLwogSX6tSviEkB8LXQPP+zliy7B2muYnlquIDriwFXOkIkT3P4oiN4G0r+gMb71zB63okHwW9NeSTSGDj/awYdnKSGqLL/VLqzHmPXxQMbMpHu+Q3kHGhZ71c34fhyzt4YFMEJBeactoq+vlYyXDk/PL4hAH4JNnFjySI4avwA62Ri2pqtK1KOeL/xvcFXCV2yW6qmvAXYdS5mlqbJBX0rjU1QXzzHJwYr3wPyDUSFs4NvzOfdAd/+rbVsGlbttWZT9vKYe9tvvlUWWXsoL/jkG30s1YlZLZkgZ7h2WXsXVdHX0DXwxUd27B1RY2mEcc85ztXY0xw/BY6ojhtyeO/VtRH4mCuRx/9trXhl3ioWXj3blWKTMdPhBTIWBzVWoZakJ9GP3ohYDI8sSP0xy5YVexhI/115JdYr+Pkr9MP2B42xRH8lnqCxpAT/9Cf4YaOtNHrwraloj3xzSkxdGxbpYbdmW9cqaOjNXy2ZVs5WoWvVNdxcGOuEpfBQ0+MnVg7/qSOAxs5evvjj9qwtYUWhxCODy5z3dj4tLZofLcBn/gaOhMXQ+a7D57Y2tAbnL37lP6IjXHkIhO+TtzRlw/S8cm2jH9GIDrKVrXScVQ1xsz11Tfbw27oG3Pdr3Yzjp1A+rpOXMYbsQUX3Wn3PLZ0deBc0nbUCRTbz/kNemX93ZiCQ+Tl45qySp08BpLbYR6fLanKrFXxnXUSPezseVtQuMEDyzgRl11KzOlLJr/wYltcDIPbrv3QAs9+UVe6guFFCx4Vn6E6wDqDFt9aFTo3RK3kJrm28QqYuV60uUlRBH+BG10Md+atY9veeQs9AXsf28bv0u3h8u0QtSgl3o35WPk22dFJMtTJQ8dGocOwKDz5G7Xggg9PNIUe2hPX0Y3v4q2wR6wbelI7iSf8xzi4+B/Z6Ag88S04uEB4b8EenJiIE3G3j370JpDofebHR85BT13HVu4VgYN/qCOgtFXJ96bwRZe927L39sBlPiIfvrTBB+yd76CHNvyJE2EgD2bGA0q/Sp36Ef0luSaX4rB3PfbeglLmybYKCPYZohvAc3XmyPSPFla0YwFc+DOfuvaFrQ4ET/ij9rkko5/5ovTSVxf7JuSDuWsuTTzHOUgWW+TSFb77BiApumNno4YKJxoqdzmp42MANL5pgLBjD43KETsjh/EPWoWLfmj2zufa20/XZpdtzdybdl7RZz3DavODn4lrW6iZ6GM8/O1CrmTmo9C7cc3K84I4rMJpDzo/EvRuK3Mf20lV/hePIq/xORA8Q8nSwvXbZp5BRG/kNI7OPXlh3S+I4s9wBFPwZQN2w7/wD1Z+otOyKoB9QU/eUssip1Nr6sxT/qamhR7oa/Y20OfIACZOSOrQ0oJSwImJzti7oV9VqNyCUf7y4BY9krbhY1dxvW9u+L6BvZ7ojt7ASsz5Ayup/2p4jL+5Hrx7+1a9Eyv27893zM2sB/a9Vq4T1a3EY7XRbs/XFhFzKfN2RibrqdAX3fFnTXzYQOuIy3i94m9qPTlp+HrherKw/9fJU1WpE0f0xJ6uR3C6ImyP7hOb1OFvjVjx8cI1Lff42N+iC7zRl/vkQs0IOZdVtEKFzY+kjXgxiV3mHLnOeGVtPD1dlL+guGE3+1AreYuEGT898ByKbPb4Yt/k5wJuAXid1vgLoNDH2bnHAT25wPCGL9WIE2L8CZ7ufuJvavLDqevxbG1JLUbDtzPsv0/sVcaHYp5Tj0Yue3QPP7xVNoI7djLHd2zivv7+O2Uuorda4961SN7ArWqnpjabWn9UbJzuZtbEk4prSZ9gO5V669JkTTxX3b25V81NdZ40vblT/tXkx/WiJ2LCJFt8T0NPa21sSjdP1CFxrEVOWADZzNzyt3RJpiiETJpJOl5pzQRSRNP5rCJnms+a2SDcwOdviWbxnE5nne/u1V7dK8eHv/5Vp/mkp/cftDw8KJvDT2wQX+g/0K60zKyYM53O94qOTGo2OmPD+avbbx/V3z5oIs43f/6z7NL9n/8ss/Ha2dlXgP40z/rTv/1vzBp9VuxtTPhK8AuzbjaU24eLTHKS/JUimtlQjb5H/NsogOfJJhetihQsSvHFPxu9FJ/xw7bO5CH5iZ2JTehGws9MaGdR6u0HlUgs3mTi8zdh35KLsdCGQgjXc4M/9CKuoKbzWQuLzjGKjvwt2UA2ey+XR03nszY21bMhfmFhnoh7jn2g300SRTL96XvlLzknpkdyTP2riEfoi53pdKKomEQWJgSF3tNX15aLBzGu13EujCLeFM2FDfCeepCY/rMmCknkLTAKHV8auufzSW2etPIimc3xjdbw2USFfPK8EmPmf32guKkRTKJ1PzfmLLmd0BXIhfQC35Y5O82a0D2dZmrmrNgzC62jl1Uj819VG4pW5vFyuWhdLuroDNIuhZ6/dbxBiy/BH23otoPSgRNje8cNAj+5UAVCi+3U09QmIaRjvLKGtvhF7NEVQHScuYh2cvwRF/1WYhy4q72hAz1MjXBcnckKuLWBiv1dYafr0R3yo3fz0/vwDQU3yC+7Q7Z2PVLaK7g0jugZHcn2AFHTqVnlAAcyvWcwvc8BlAh2BwaZkzbN9DhxdaVmRuzXeQP7dzvj20flGR3wEfs/offP5vXhz0+1n+b2lvtTyu8z+pr+W/zX+r/Ug6/p+Rx/q/eWFvzt+OgH/wf8z87AMZdH+2ujOeRfar+l85b/W3xfo30u//n4a3K3+FuZr/Vv+T/2b7ml29HeN7jPQb/gMLy/FBD5Jzq/5f3h5i3Pgfuj/cdk4GfMxSeO3fJ/3v+E8cXB5xIZv8j4FdPG8QUAABAASURBVGTnXSjwFfJX0X5+tvwqy+9GyLNs3oGi8GjTv4XgA7e4l/rhCXxOCy7wOf6nxvHNLtmfZj7vZ8EEonfhXTzvsMpzNxB8tcY70KzGxgkK1POO8VMGr3TzHhjb1+FoIh8Yg5uf8K28I03YqSH38aNVaDesytggGvHsUEo7IQd60NMGbKuA8H8LGvmZeSeYiTcfc8w4vky8/9lI8t4Ru7oeyVe6aQ/IONCp17QL7xV596pWmqYmF3r0844ilobMQk6iJ35Ej7zriC8L76gBAlawBzDTz+PwBVqBdSBcuw/xO7SM0mbu8w0hOi+8x7ZWmk8n2Vbev+fr3KzUwMr7bmQC9q4z/S3vmcSfd9GGvbm1MTcFT/qBzNWQgC8vlsFFdyA5H3qov/hne58/3tMiY1kNneGNzvB25iZ6bN5pr3LiiJ/zPMne8Qu+5d0Z0n7yflvVoBdjk0aAskts8UNijL4O6PnoIxdL3pPBJc7Q4ytDdHS1Ktke33QWbNq7nsPf2NzyrpmYoDXe5fM+bzsq1FqpqimjRqzRHVk7evhgh6wdqhK2LnygnKndCMeX8B79p6en4ccej/i8tqkj3zN/5N/kwFha+L7TXHy/4DsUfgnczDeWE/M/TU0L14b4IQ4Dx2l7zI84WpXyDeSCroW6dfQArQqbsbsJdiX26OuZN+SCo1EnzwHb8PlZb+bRErXI9xh8wW21avCDlNWIPesMcSWP8btaU+Y6387EsSEUm6nvJ75tPfHReOGDZeo6/qzEBxtxrnrC/9R/xoHwnMjFPE9KXGM9MmeF7eEEcaT/+tVr4XpEBuRvHW3keQz4sa3M64SuC/nJ3CTe6A/YJq4akHFogfjdqpQjcxBcIGPJuNAHxOcnvnWFP/IL14fUhe2Ry5n1u1C30SGOAo/4iHme5vGhP7kOMG1w7Gdo0Wd7r58dPfqJMXYOiL4rWZ2cb2x06hmZWbTsUuYq+COOo7U0rhemvYUUukUO0HnMQWQSw0RNTPPHdR7fY6NVU2ErkHHimOeTpF3zRMzxH5USuPDn2l+OXMOPpt1uchwOa0Jna0WuJlWVjmNlnpPbibl1UZsQNnATOY+PDEX6FMu7To2+bVUr2ZbrCrZyZJw2kFgPUBwGVq4tmZcGf9Za6Le6R5JJRugTvkZrIPJZ/6GfWN+WVdGhT4/oi2+5DwVgUWQDrUr3d/cqRAzk3LgvRMa2bAf1CdgfceE7akAyn+e6Vr4HJybdHOGzLdtKPWW8UteNvNo7fmLu8wctCp9Cj3ja6Jqojfl0UmjB38JBDy6+Z7xkg5ecbeQ3IFniGrlRx5njiZqxU78wSaSiy+UBDIePpvMSgP6EntwFVzL/aUDZI6dpLYmhRitdW0YbfXwy0Ki103xS6sBw7HIldXgYW6JW52e6kA2Ua/CE/0RMWVP55r7rkUJPfyUfBKnUS8BlBZLffIcPiIks8AFjL7Bda2Ejj+N6Ak/khlF4FuZw4Vq05BkJXtuyAVlzm2EzIPxo17ZGHJnnzKk4ch2LH0Ym8WICfuLKGLqB2KYBn1F6GveohbVjg4sQuQol12S7ZHtAcPbeTxwb1/ngArGbdsP3gG0Vc9HhSR6Sk4AloVHGhukHlzq2PPxYec4KLjn+hIdrh+GP7o37NV3OYDzuQSPvBL2RX6Frw4+EYodHis6qor2OB6rDaRXXN9FLLad2OrJZU6mBBX/sXSaN7bGXdmINne7vNYB6WZk7o+MAXMGW0F3EakB6ZB9l6BxzvI78DJ8EK3nKvTp6zTj+ztM09vCiayP+noCg5T75yP16xEi8wZt6swuxrsa9OPd5XJXHf+LabTXw0RmbkW2tKfYE4wN7VZnv1Lht0t+1oVuiTz5sj+eA4CIXiE+2WUsT16pFwd2xL2lk3rJp/vR40d2ZHAGX9496+9e/4Z9FqMAGV7SLHHn0W347OHTyq/iZfAk/WiuB0Os/fyczj9ljs0se4JFfsf7HhvyGNP2M7Tb8a8R6Zr7Od2f2D++U/x3t3374gd3JLqPbU6nNEyJddbLqXNJJ2oD6bpa/u9P851eqP92p3tA/z5rZD5zmJs2WShKbxxevysbvA8+Z3ZZtjaNLM063p039YdX27om91WVA6c1ZfgT5wzs1NlQvXJHGBilOz/NJr9+8kbhAZDMuf/Lg8b/+OoopiTlRiDObw09sBi95aKM9n0+6/9OfJApzY/ImAvvu+z8NZ073r8akt/nEwlmUws2LZqXYsnmMnUd2fPsbIv9//qSNYJOY9eGDRJFdfvxRK8V4+u5PyuatZBnZJyacrmZugsSqItETxZC+cnCB6U8L+JOygaxM4rLoNM9MUNOFTeknHgJTzCsLJIshC7G4Yf347q2yEM/xDyO5MAxaNfXHRe3HR60UmNho1v+mQPBP9xTlbFWX3nz3veLL6fVriUmLjcBGYRX2xZFCW8ld+CZy8/j+PaxnZYO3l5E/w2U24LvOxLiQJxNDHqAL+iML6IEYSI46FV5M/Pl0VuGv6MffLRcu+tNpllpJZYWWF80spgLnyiKW5KaNudtvCH3oTH42LgKEpAtz/fj4IKEDqp6wv5HP5K6Ta3GUjXpr1AFysdGIP4BCNRaE8DX8hi5YO63LSq119BX91ppsCxLQFTs4hwXOqwwMUhUITngLmKg7xVlQg572gLIMhFyt6Zbe8WkD+m5w2FR0H3z2M//E/LVpGuPBD0kUiHFl6ysP5QuursphW6mngLFtJ6Z4oGHDVbiBAuwm5ujt+AGSmNc0gqpO3fR0JHRvA2zL9uh35CHtZ3ipxzwsBMTY9kca4wwik/lWZAPMvUby8C8+hCkQ2lXeRg/QqJuQvgou6Raiz8hqP3rG6O3Up8lLoS9gG3e2nelrv/AQuETuRnuMb9uvyX4LnwQP+BbTz6QRkwLJdSD9QPqBn6nmX4WNijoq6x8X0phbU+LAL/biNoKj/4uV/ITAr/HrJ1T+buQj5tv2d1P+h6I/MvDfk4GjfH+xtV8t+DMt/Xfp/33s9Ny7vwE/M+gv2X4f977U+y+Gsc2jzwHc0nh26zfw28L1F+Lm2SXwBeFXIsazHjqPOrI94uk8Gx0wVFNjPBDqGZcxhMjRfHIGt+V5El0FHMTgAxkHH0j/a7Bho/N8Gkj/4Es/+oMPHPiX2j509BGTvcdm59m2K7RdTx+itkdbshrvYFNNqiptvO/p5gh3Z44PlHn+/RocPL+0tfERG/ExYFs2ICv+xacxAlfAyAmxHq1cvG5sz896w2dRn8DtefDHRuAYa+Rd6LjmCd2hu8x71SYb68ChK7RbCP4YF3wT74Oj1ujHF9thGRCbB6/9ET+I/ISW91dcGHar2mi3a35sq1UNKFpxRIZmP68qg8vHzoHclT3rWW4+9oWebxBnvq1MrTEkZt7joiaxRE9s54Nq+q2Ra9aLHQ4NneKwLdNurIUjRoacwTK/JCL4AEglR9mEic4ijnxnyDwHQg8+kA+UIx/YzDcCYSf8Kz6Gfsvb4bGtnb4yd8znJsZNU5s18f48n058UE6tWxu+HjoiYxelgKPaD9sKvY/66OjbZHhawQcuXJ3cJk/pfwQ/d2PjGIQvuVz4prGwziK753XDt6b4UGUt0EOLFtvMdeZF4wi9wGUQ3XZ83JS8BloV/IWupk4+Vj7kl0z8TTY9QNplFr574L5yrORz5Jm40k/e04YWX9LGVyEbOxPfI9Imnsi1atiYlAOXdMiIVZl+Pj7PyISecWA+nWTHlz7a0J5jwzFO4gLbpWVsEi0M9tP2kGlTA9G1kE86fJZatDGvyWWjnm2Pa0iVVGVN8HdiNH3JsiFIGnWHHTCMNPTkQ3FqLtCqqdBle8Q2dCAb+Y6jkYtN28rHZ5eHHvtjm161km1VpYb62AyIvwtznu9jC3Ekr/ZOXwZ+GzY1DpykjbzRkTkJb6O2p2lWZKNvzAvXjOgc39PISSduRAdPa02tFcPo68Sf3KYvtaqRz+joxNaqRkyF3+JoVYOnVamAjh2mWeEfPCafyAUnGXwfeW9V6JklcDZMuh70q5XsHTd0QErb8dm2OrUMCh4p+JEXata2WmuKuZWxrodteD1G8Su1PnIVTBmfWMv0k5/QQ+tRAi5n8ANWvlKTu/RT56mT8NkefsRCxgFlABSx7LFL8bsaH9w3jQPyYBsDfowvNIMvOgYQa+R64mEDks98uy14bavIo205Y6DskV/bypFZDC79A1IXMZw4kovUdLhjz/aun1YcwdEobfywLZucJT+0neBi++A5Wtsa/HEgAME2v/u55FrEOJjotjLnpWptgPhWYpdMfJ1577Gn/UjMgegPPpD5yJynv7BOdk7JNvOLl5k31pMdi+DLqlZqXANgUg7bdK3Cpm1FV+ohkL447J3Hhp65wa/hB33dQPgDiHxx2lYBxk5jnWYOMhf2rtPGRlk5bA+f7Cvtig/tgA272Qwceo7YR872QosfqZ/woG3oS40P+cxNwGPET1f8ojNO28p1UtCT1yEHLjy2ZfuZL3kYg/x0Kf7kurni00b+WQGD/8T3+EKu4+PG9cI2+FI2+TqxhBYVaW2n+wwb9Mx1ED25H7ApvBs2ghs0+Fb2BOJz8I11F9/LFbIa48QV/vyhGddHO7bH3IcW5lZt+Jd+YEK2Bs7gdyhkZKlVqejYu47tWnOdWG3LLq6vG6WCz+hoQHDRFx6pK/6m34lNMs8aK1gp9Wpb++Gxp0XIso3MBt9GX4ouhylrSCYWaPgRfcldo+Zjt5P7PT9buMd8LeQs9+boyH39NJ0UvvST+w8/vtV79sOeni7YqSE39KIrupPz+LnyXNm4D91lvwWug6eK/BBzaAt7XtmDCsAyzuzppVMt1/GuQ59tIvFu05Lt0bctl9nXu0jMeeZ3Ir6ZdRWb2aNK3Su5tEaMF3wPbeV62ngWfGKPbsP/lWcgcWxJapfK1mm6U56Fd79LGB6qVvJZxBE9sd/on+ezzu2kp/yLwX99q1PN+u70Wn7/pLdv32F7k+GrmlBTN2D6VseHjWebTPZE7jbiObOnuLLfV62Uo1NHSiwMnthw/fE//0uPHz4gn/A3Nfjc0NWFmo7NVT++f6vg7l/f65y/NIqqfmp61KJLg/Fcqnvyfd7G5m97hX/5y53gtyat7M3m+rRY9DY9kaeV+1HmGxeVv+Fcq3VH7Gc1nfJXlZ+6nn58r/5h1fr2ScvfPujx7YMubx/1wJ5vdSZ/44aqCa0oNO7Sk8pKNKZ4085s7N6RBHEkIbZBmxEn/dP93bhwSOBIzMoG4QmZMZZErPx29scs9dKJjcw5m7RmCCUbikv+xBwTtv3tvfQjG4xvcZaNzXY641VX4jnxTNTx1SRxIwjhHyrQwC/n+NMEbEjmb+g+Pjwqk7kSi9+zUJiUJHBls9VPq2pBJ/HPXAhPr19JLtkowX9XDdk3bIBPr9/okniIsSv/aRyEofbmXmd8WfAz/w9l8UDd7s/nkkN0AAAQAElEQVS6Azq4zlR1irRngxm/psR9XYwY48Te0MYPtvOnBs/kxTYT3imNTYJlIzf527DicJcu7z/oFbqUxUMc86bxT0Bn0xkya3Cj6BatXPRrnkRkEnHl4psFFmitKRcU2+qpIGJDPacHhF7k7MSm9MRcLtTHxuJYUvzkR8hNJ17i0G/42tSQkwp8Qbet+J0/8ZC5zpyEwbZWcrFyAViTH5Ar89C4oJs5iC8Ze5rlq56O7+kXvoSWnCKmKhZMLhS2evzCv+At/gOXfgeXnFAqWqj1mmf1ViPaK4uGzwwaNgOF3siamPKHFJanR3LJIspcog9jCjhM+LahrQNm0Zv6bHOpzU24IXtwKcdGDlcu7sljj1x0QahrnAPPOGdHLjwokK/04ANGpc1PBgG6Nj/pfwa2UWGpPCjRGchgPITSgWXEo+TQI1tg97Mghi8gfEYZea9BNH5lPAYv/UTfAbd0dGZo73r2vlXVZH/E6RtHZ94HUOPDr2/w3pIyTwcQNKQj3rQMn889X8/DPzojA8nSz4HBfP05+McwaT1gIPJzcKTN+LdAdHwNbvV+4cQt8bP+jb6sjwM+4/rtw8OntL9d2++n4b8r/t/P439tTTfzwX3n0+vYPzryb/n2c2k/FcPP1fN1Pp4YFPg0d7f8tz58DX/L81v6/536D1u/xd+/v2yugIHPLR3e/1T7udy/6jg5eq5j8yLwDEeGfk3ku1axQvR3OPL8ufH8to0X2PWrFlxExrtJ3j1Wnr3DGFzab4Ed/7/F8dto9q7f/nnPqj/HWnIytPKMvfFMG8hjRmQ77wmhB3TbD/F3Bnt4MbTaH/tBZHQL7TN6eD5WHZycugUYPtIZvHBuxPfEu2E+CI54X+D5HGVb9g6hHXL2R5ztkF4Ee6+zEG3L1N1z31bebWfedVfmZeGjmm3dHraVd2Vf5WJ/oV4DKzWecfGuNLXGO+iqpwsfY/IuSKy2NfHeOeW9lLnPN4oF2Xy0XdZFMx+hbq3lPcy2WpVm3r0X3p1Db22vxdgKT9romtFte+RHsvQFaBwFT+osg8yB4ZvxacJ+cM8AX+KM/uA663O0vOetxDrxztyqVMDGGg/N/ETneFRBr4AhRjFc+ICW+V54L57apM/n/YilVSmxHHzhtaNZQyY0XQ8X84k/kbUte4eiDUvoRxs/T3xXmIkz9MS1XvP/hG+Zh/ge/ML8j7mjnclrVdt1167fdtSO19HEvsKXeAIZh3oLbciX2jypEXujPgpdUdKm0gTe3mOJL9EhDjta6OwJxV5XMLleBAp6xuGoSl3so5W4Yif4IUDHtuwd8m0l9Z1notgK5JtR8jh0wkeJskm6qlWTA95lUTX8CF6yhg6Y7VLmKjlIDhvjCiAbfGrU9vggb1ucig/z6aQz3xxTf5GzPea/VfEdUajf+CazcDnM/aOD2M/wZr5cVmRjN3OW7y47h1ToCl9sS1a1Uo5oGbLQC/8CrWrElbUreCPXqa2AODox5ruj6Z/mGR8ncrPri53gE2dqZ6bG0i902qXCRuwFOjqX5YlrA98t+S5WLZId25uWfLfCp8xDYGEe84c10sfsOG3LBhi5zC8nAYUna6a1Yp0s5Awk58paXVmEC61lmJkDrkfDD64pkQE5zk6Mo3P9OcbJb64RsWfvMX/g22TKchfxyLU4InPAOuzgBHjh88bab9R/kZcNn7Lmwmub2mlhGXno5GjbFsY852AkJsPfkUl8Ju7MZfza10v4pMz9Ss5QosAT34aHaX72yKW0+qkDlwsbuDX4IzNsgogPW3JJ/1ATn9KvKy68EewkJ7BwD5inWefzmVolzorGSEiZt408BZKXXOcJGfe7EsuFeHBnMIdnIwfCTmy2XIOBqIvGZ4C+oXMI8dPJZ3RijDVldIOU+a9U1WSn9qXkL/NjOwzPYO9j27L9jE/nGNlGb1fsZl4n/Ao9kJiiO22gk5fg7V26tb2mMp+JKbRA1Y63d77gBiQH6Aj2gIH//Cc8JMeGi36etVrVqFXbMrTMp00fiF+2dfiTeRbHmCPkc41JfK1KWQ8n7idZn7oeFX3wRU8n5+EP2HtuBpvH7yd5jFyFJ3FBzpqN7jyLJF8XnpMW1k5Hd6s9J7Apvod3oUaGP1xLj7ZcXL8XRTY+RF9g5V5l704kruhx7f5Ff8ZpA0d/pd73Guz4XXqWQ0/4oq3o79e8Bk8wkRZld9RErkkLeTsNgr3ztCrW/kTO+cZ/zdmhM/oW/BVHcMk93cG/spG4sN8ysa4wCLqjI3rYUDM+Uv+JdePZpBXPG/BKlp1YN1XFzz2XdpMUfH6tBm1lzT6xH/B0eVSisK3GvXqeJ2XMD9frlWstm6FX2fgj+FI3We/xOeML1/XMwRiTkVwXx33GUrW216Os7I/lehbddunE9eJ8vstwzHVqIYAKVauBryqZ/zLIvtKJGrhj7+l0OjP3T3rMHgw5bNyT5nkeOuNH4NiDalXK2EYTkOeRQGMNVzXZFfVaeCaODmdELT6wGVqtqZCnKJjbWYKYWs217o49rgmbBhme1KSeD9PryFrJRafGivzu8Rl8I83Wxpoo09d+rKyDbDLP81nGrtEdKPbI1ocnbWwAn093+sC+3F//64c9LvgS30biIpNaDbRmnc/4jOoeMCZpn09i3FhbC3rXD0968/o7vXrz3Yjz4elBD4/sXT580FqLFi/68PReM5u5fe4ye0NF/+67O52BV9+/1t33d2KnWsVmr4k1YS3U5yXPA+w9pq1WxCWeDFb1+BNQV09+LpvMZq8fFmXv9Ok/f9TDf/1N+dePTxfL7BGm9trEPM9nTdTCd3/5i6oRaO/7Q5QttWLCKW6lmEFsPABvBCqSOZ3OOr95o/vv32hhEdVp1saLTDZCsym4hs84yIJaWCTVJuiL3v/tbzLF0rlYzRTuRrFs4QGmP32vhp479E7nk159/71WEqRTaYF//e4soXcr6/TqtVbsbiXNbOjO373Cra78jeWJzVlmVN/96U/KZuN0PuueIMXRMpHIZ+O3X0ge+hZsb1xUTCGLQiKNemLCNvTHxgUf82+lE6gW8Kc//1nLuw8UT3b5rTXxEdMTPj6ia2Jy1m3V09v/0ocf/pOb6aaH2vT+3Y/aeGBJbqJb+NHJ2cSGc3Jrm0kokV69/+EHTfizsigzNgW98KDi892I+/4vf1ZivHv1SslvNiadxUvs86t7mbkzuYxvgeaiWKTtNEn4mqKp1tSQaUV+iSFFEb9i0wUN6OSnoBe+mLZTYEamXKPY5tNJJ+xUa+rkLotfHMnpuCjbopBEMCrm4fWf8JscxR/R2lYBI0b0Gz15adkSN7YKXIAkK2xjgeJTbInDgK4LMH7Hf0FPm7jD31kYRs9KDjdoyhg7iJGTri0dFC3QOrTM9cAx/z1AbQw5/ImeIi+72W3kPrwdROY8/ehXgUgg7MJ3IBeVDT3BjzbBCKPY26iV+N6xVfiJJCH1Aclj9NrhlVx7m7qEgdrCGv7bO14cnXmwLduMridy9nVM/4odTXKUfKW1PeQ2MhNAOzyJDjAjbIUP5H4yJoGCnTEMugVQOeGJ/gPit5ILk6QrmLaDC6QfSD+QfiCqvgahD8jcJIfE8TXeL/CZp2/BFwJ/ID7JwO2Uv9T/hPk6gC/XIKqKFaBnuFI1Cjtz8kw5OPXLj+j5FvxyjfrSP3EcPqb9GNM+gvyvdB75fJ6fBJdID8j4D/jvy8CR99v2v8/6ty1dfTpq5mvtcy1d+cf40MwFQy/BQb+V+Yk+9yPdwrDzLZnDxm37Of8tLf1bXzP+pfBL9N/aeqn/ku3P9R/jl3iD+7l6w/sb4XDlaH9K3Uuu3eJ+Sv6fnn4bzAv9I0+3Nc2zVB6BzFrbIUE+M2bwE3Br5ydYfybZPHcG8nwaSH8AbhUPxoXDjee3tIH9ubJr8FT80ejvPDX6ujlsyzZLe3927uTDDo53FfobcLDbwXsMgw+MwVd+avBj0zU4wh8Yg9/px1fdnbm7hUO9a7fdiSPvIwN4ZzjoP9V2eG8h+m7hJflhC7nwpT94usbjj46D8biEHuPP2p6Xg2JewB+so036A+B/6px557StAvQLj433tlYll8e7c+L4HA6VZQ8bBz1j27Lxn7wHr+sxTfMzPqjOe1faz8E2r8A1IPp0PeLPxHvojJ5WNbCpqdhY8z6OvbwzZTyI2n3Y+x9/D5nYz/tj9KYNR2QDGRdrK++NqRuhSxyhRW67+h7/7I92Qo9MpyZX8hgIP6LjbFVKDPlW0SmCfAzVVb7jv6HnQ5yVw8o3Eth4Rd9Yp8FJsVnwFd8YNmot/Y4926iyWisF39Gn67GFDj5DG77y0CMOe59nGzwQfyO/8Z5tF3Zju8vI2MRK7B19nRbx57PTs62qhkxGGkfh6+DHn4IWkCXbY+Ny5AiaODZa28QwDT3hbcg0N+WwPeTEy1CHd/jJd4r0q4xM6qKP2Hq/+o3saT7zWW5GFjqubXzYFEcnjszvbSy21cnrRvyt8f0HPnu3O+yB79Djt10yAIts89lmtxG/Db7ABUQr7TryLciGl1oWh4Gc8cW2bGc4YJ5nCX9Xvr1Z/AetijnBfif/jdwUsPD9Z8OvQzdsQ27hG03iK9XQ18mZgLQr9Wl8TIyBqvBQleSkoxuzfK9Zlf6EH+EVso26G99Z0D1iQ/NKfx0+bCr82fAla/LCN6v0YZEd/4sWb+CxDdrwZ0xM6E5+s/mzoi/9fKsLxL/4rOthW7HdRx5W6n1Fj4DOWlmUo5VpNmgb17GV/n7e6km9Zb0eEA67FHz6hZ1WNXIZfGv0IbRqalUDOuPwr9RUeIbMlS+2Dt3hCT15SX8l/508p92vaU13fK+MPsyiVcOPQz5t5EJIZLETsK3k6onvzZkf41d4hu1rHnO9yXNN4wN5w7fWoqEjt1JesRgJ6fDHtmyPsZ1+Md6hVZPwOxLhTzvgo5oxtCN3BTDx3bYKebDKEfngE1tg4KiD4AMZB1xOI5wdbeKZuMdFNnEGkseNnBa8rZWq4q+V3ESotabIFPVbDRp8C/mJ3Q3FB5+wv7KJP3Thb2wchsPTqTkx1+WCtSMphSf4+BGIPaPfNnnbfQg+EFraQPoH2B5d22ptv+6EJ2vBNrawQ97jQ/wv4pvnSWnFYX+UjxyocYa/I2d7+DKQ1x/7ioO+se432pBsp3kRSI/IrmAfkHRUcc3fxNrrAB0kYzN+HC0oCbUbCkxuQmutmJNZtgckmTttS3fgqjU+fV+UeUpebKxXUyGzXK/9thXfbUuyottOX0POtmwPPD9K3gLiiB4aueC5QsOvQHxfqalAePJtWXg2kfeM5fE7for5OPF9P4OFuooP4d+4FgYiF1zZWq7Xyo3kBexdUTb4whMdsZ82/oa6IdOqiHMdOQstNse1oxVs1CK5jfyC/QX+2MqGb3CdCUsOF2jCcTv5IM/4gFLOLtuKPhHjyv7M4Gc/J/sUiSFx0NCCmQAAEABJREFUFz5M0wn+zLORKfqxreejaq9fu/Brk2ntnVeWEltgxceVPZ7Y2/AvulsVPpwk+DficTU94bO5duGtOu9o4c9DdWvF89Skqr0ebOs0nyAZXLEP9qQ2aE1dQ0rt7iyBc8W3+N3VpgZVaqy7aqXi2hJ67nMh5D72t7/9oIzneVagKvKbNvwOz0otBjo+DxrI0W/h68guAx4fH7XmeZW6WIkr1xnzPJM+Imr4EGfjQ2iZQ4zIEIvfDZlOTXbW6kysDV8zxxvjxGFbkenxy10b85e+ba3ICR3hD++KD+IIvYgHkgRf9pXa6azkKn/h78Ke4h2bh9+f37C9yNznFou9yHXqJy1iY66Tj2zOP7EB65Kyx6k4nwlAxrl2LlZTSTDkXwp+++6t+mzNr846/flO/R7S2Xr159f6/v98p/vv7tVOTcX+ZiB7RN2bNvYJO3XB1UELSetV4DDW0DXP2LAmN22POLxsWtnkXT9sqrXJlz7+BeIPP7xj7/FBy9tHFX6d6153xT7hw6ppxhf8XS/EgfyExhVdy3t443+10unupEa7sDlpJq/D3d+jMBNFUXAFIhrrOPq18/7hQTO7+Ua2AJOMkNYUB2Bbr9iUtU1oUv4knu/Pqu9ea3rzSv3xSeMFYkxi4SHnRzO652Hi8uEDskE6r5VqPAct6CNv6gShtw/Su0f6D9rY3V/gXynQ/HPDmdj4k781LGRmCq2dZ+n+hA9sIOPzxgNeh9aqaWZzdXrzmsUnkl5S9L8+K//T5Rm7jjJ+EvOCjTOxBx55cKm7We31nc5syJoiOXcr/y+Sln/+mQgiumVDlwtsp31gZ38hR42NbZO3V39iozRMA6yOjrvTnUSO8ycMF9rEtSD3+s9/Hlwd+c4csZr1RBwinkEonKRjm1g2pZgf2dh/Yn4v+LogM82ziptAY+O9sC8WgVj4nfleeHi4EB8qxtnBF5PegGnh52lVf3hS4eMJH20rOiZqZ2Gx5mKzYCf+ijax2FYO27Ktmpqy8Jf4TX7CoxyxlTjwKbjKnAGpqegr/A5bAE1pcH1Vy4WEDefpfKaI8BGd0/kMftZKTOPilLx4iMhVw49w7pj9N+TEso+ksge01jRNs+bTSRggVVx0sVmtqdAlgyVJ26hSWLDvslzpA8TFrwzCtiKTOYhfya/RkXzMp9PQPXCtZFufHNFz47T9Gf0TZnwa/B8FxlpN7jP32Ay7bdUVNNSFH0DWbVIj7qLVcQw5GLcgbtpdWLrqikwgY33j6FzoA19jGTR0fkEPDh83ai7Qx3XkC66fjejoCvxsgb8347+gfi6LOuDl8Kg7HfAyxz8WG99uPfh0nNhuqf96/Zt4WfrcYP71Qvwjon9wBkZh4cPXWki/8Pxc0y8U/8jum/p/xn6uPeNn4i/r/Gz9sfEt+IrZ6D/gKyzSr9Cr33Z8bvG3afufLP15Jl4eH9gj0ox52tOX1+OX6lWfHZH+HD5j+Z2GsdJ53tt4Vlt5fwmI94jgb2GYy/Md4LICsjVA3z5a1WCo8I/epz9oUeBT7MeRbVzqPIePB9yPhGvPLl612nX085rOs2U4t7xnpfMZRGdQ4Uu/iCE5Mq1t2R+h8T4UABmR3x1sD532tWWUXoCu0gbS/xrYcJS1MteBjWe6xPY1/gNvW0ZuI18bH3tW4GtywZfNPGWuutK3kQfkkn3tH8o/ayOfD4Sx9RnpxWG1XedBdPnoqlPDgQNh+9m+vft40I62wAdalVprvMZPOvPOeuKd/HSaNYE7eNPGz1bwAunH/+AX3m/H5omlgha8yzJE27Ljd2UE5Iw/4r14UfFulw3b6Jioq+Q7dtOXw/sRojdXk51/Ub6nzKeTjJ8z7+W+8qe1zftyQzgSlocP1l7/Hvla+EA7Yb/iK/yJyfb4WD7xjorwmNP4E5v5aBhcvmPE34M/ujt11qmZ0Hd8kdNp+BB68IHwBNKXpfSjL3/of+Oa1KqUHNolA1Xtqie6ZtkmhhUflyE7ogMXfYY/8UVngWut1KpUAcbP3xU2uAPCAbrhD9AVbDQ9q2XEnnEnNrnA7/zRx+D57FxTYm+nSmkNf+OdfeUD9ZAvy94hOQ/N3se2lWMZvIkoIw37Ga3U9spHRNtDh2Ri33PXrzmvQSvZVo6qpkZdLFzjN/wv0PnWk4/H+T6Ub0UF0vawI45DV2iPfCPLvFSVOvZblVABV06PfmuVgfLNKbDyXasR88x3mSe+d1349pT1NJ9O2qB1/NjwN7oL2dYassvQYZt6nnWCt+g7+WM9VGsEOlief2xTA9uA1GZqf0H/yjyEyXYaLeSzoSODYGI7/UDGaas1TaydrKXCJ5eVjc7Od6QnvtelnhJTFX5EALDDY3r7aX/sx4bt55xG36E3a2rleko68W0b8Oyzdh3J0YLfmaPQbMveQRy28XcaYHvUKSnlM+WjsvH9xPe8rNV29bfgQWycHcaNNVbFvIGPjQHUSOJPHpOv9O3dZj7wp4aemE+Rk6pcH55Yf5ehMzjhxXWgxDvP05jH1ppiU4quok/PRW4C4LQftqUkBf96WtCRC9BVBOFQCx+I1NLKNTf3J+MPKNkewI8GaD+i7+BJX5Ymrm0L8kP/YTMLDZHM38ocBQYdXPI1zZMW8pQaT7i2ZQPYT5w2c4Gu5D70Ti1uxBLbBQ1OGV10ZVut1YDoDX6PzYNmW8dhf9qPT4HQ7d1m+oHgD7A9dGVMAkMeEH/SSe7G3POtOWPbabThd67FjRztshq4QXzhJzydfKUuEvfBkvg78Wec9gApdixXPcPEGk3e1sHvkefCfljjZ+ZE16OQm0/zx/pj3gwtOaZReOOTXWOzrLG2N64NrU2yrfDZliW58ttlk0dsF+P4kvrNN/j4rLBISl5oFP3xNdfRhRqKL9USy84YmficNvy7jciv2rARnK5Kq5rCl3zP3Ic3ch+9u//Skc/Qdv+xg6+HTtuyd4jvrdVzXqIj/gWX+Cf0l0qiRltr5GZfv4NvXG+4DndsctpWK7ir6YlroDjs3Q7d69mJZ9VpPo21PjGHvlJib2OzKzV0+D7N8/h2n3tQ0mB8aMzJDN6OZCDu7df1+FXYj8rwTfgv7Tz57eRq4bvzNDchRVhX55lDbpV65DpHRLp4k06T6nwCZj31ixrjgO0hl/wv5CB2FmplZZ1vjGMH5SrXANNu3MN+/OHHY2okmObTPGKrVhmqERdojb/5y/Nk8OL4nj2mjmTmOGsvMQZSax8+vNfENWaaZxW5D09yFd115IEcZ3x/fz/8Xqm/1FpsdeJNLhd8z7V64d6bvbUJnRpeSWk+vH/Pc+fGa6qZvz1neXbNdT9+dyanVeIdWpXcPrLn1fAh7UbebQ/78b3o2+EV+lZ9ePdeC8+V8+k04s/f+JVL04bMhyfpPfDjo7YfH/T4NzZtqZPOhJkPt8ZBWxy7X+kjKnsglV+0QOcsqarU3ZV/BXhmn3Bmb3N+NevMfupd4N/eaINORWlTl+FXQwbxlfHSV12AJ+rI5N11wsYsrZO8TNreLwP8dpV/fFL7caF90PrXd1r+462WHz4oe6EdWT2umrbSB/Ys35ODxH3JPt0Fy8RuYZdWQDP5ZVzv/vMH+XzSaskspIkkdwoMT5Vkn77/XimejWLM3+R9YvLEBJVLCxuEZ4rLtjKB5xQFen7461/16i9/URbu2x//hmKrU9SdiTuzGQqLxFhctE245+mk5d2DlrfvJDaEZ/wQh21Va5rvKDZr11HW5W/wsYG7oO+xgf/+Xk8nyX96rY1im4inxRcKMYWQf17EVWroEm2KFrM5Ee7a4GvIzVeZjQ3kE30zUZf7SfW3h5H0/vqkezaImTfkxE3iIsETnUZbUw2+9//+V/WZZH93p1Uk/927UYjt/pXqNLOT/6jk6/7+tYZP5DsLtbNgCv8eH/d/WoAK14pvK4vsu/ztX0ktE92xjY+2Zfi35HK5DF2X6CDOEYsR4GJrNmzXqXATQLYHZ4jwxcbGYoFz2MqCL2588+mkmc33sMEp27B2xd4+l10gwWnkL3mOHFjQHram81kbFwU18vLmDQ+H5EsczKEA47sn8ktbgKirTi7gGGfsZLFnYHyd8MnIiQnoxFCRBZeN32pT2KQ4S13sHQbpD96msnGlDRaBhyqbuLArjtBBKGDsDZ+gZzxAHOjKRV8y/0nRM5KQEcH3BRQXE6Yde6WGnvgKJ/XLRQ99NrIuVTVEu2yHrI5PmcuVnNne8R19wQPDPzgX1qLwI3o3WllyK1yh1jLWzVFmmW3aWGs9EPo13oOrbHxFia4HNoXSDt+KXWVO8AkloOGDXxyDRquDz5XRDvQHPbLBMFYg4yt0WoPr+BT/AunvuE0dekTTHnWQ8SeAbMaVXOJH+gjqGQbi5/10dG3YDKQf+HmS3+CKT4Eib4H0A+kHviH6r0rifsjNXwP04kGudMCLDP/UyMT3ezn4z6knc/PP6dkfXv2RgT8y8DMykHs8Lzw/g/ObLLZlfx2+Kfwt4vDvWwx/0EYGyD0ToGfg2YJHGB5/+gD92uPvnP+8Pzae2Q6Im3neNM9EgfQDBDGe5dIPfDGO4FfA9ieUPM8FgqzK8/fN82qQNxC+jWfetJ2EBg5yoTdwjL/W2mZaAGyFJ/qOtvOsmX6go9/efSlyEghufOgNA2B0BOjqaDfe+wK2gx7QeV6/hYH8hT+2Zee9KM/gffQ3/B0w6mvH2eHp2sAlH7fQ4c9clSxB77wTddrPXTlkbMu2Mrb3fqvSxLtoQBzRae+09PO+EIDEq8m2A3ajY8iQ19ACwQXsXd7Gd3jjU3TkHTt8Yxz8FYL7ORB/Dgi/7TTP4DJp6Ir+JfOG/mcinbwrbcHzjrYCG+/84d2YT8jjTP5jQ1fVoY0xVNuyS0MWmVY1bEWmVWnmu8MSnV0yfOJoxRrgvXnhm0EnV41c29bIHXRY+d1P43960Re74h1csjpxtCq+BT2N+Ew/cUy8m4ujGOfD3iEPaszTiBcDnPi8Ank3Lm2suWINhC/fSDLGDNa6Ct8iZydWq1UN+/F3un3PxqeVd+ROTHlXT07EYZtfqZBLHLkGdXiDzEfiutp17XEF36rSKHo69Xvw7y3ziY30DVen3yo+bfi1gdnPjo09Z5JtWdIGb/AwiuBodpmN+AcenvhnW4dsvs0sfA9CHVTJjqZSFd9QiD8fdJWDpHZ8TTe1bRW8pZWNlugOROcBGYvDtrLxWrQM8Yn46GSc/AZaleLXhhPxJbkNZBxoVcPf6EwdoAQN6MGfgtbwc6Y2CtfjW/wcfqDPjp8e3yvyDaTaPk7cV5cU/uP9ym740sCtqmpq1HJhI3Mfnaaf75NC90ZeHaN4Y1sNH8Jvlww+bauCtcu2FtZiYgAhZYL4/fxMfJ21Zhu2XW7YZdyKPA3AP+wnlsQUeuYpsslXIHqDT23jppLflWtAJ2dTm0NW4grPBkP8sg0fSZRGW9dxaAHQOnR39LSR3AwAABAASURBVNxCaOG38Rv/WzVlbos2tIBtGo9chJfBOKuQIR7Jo552n5hfcCe+xdmlaZrRN2mvj0U5Cn2mY1uGJ+NWNTZudjkPf23aa4ytyCHjStva0IsZZTzxHfSIM/qCv40xtAAmx9ykb1s2fnMdzFzY1pjaDhewx3Jdt9dx5AaQQ7j2E2OxlYG968g1qFUFNaAafUgZZB7CH8gcx2b6dmIldzBh7jl+2/ucliWO5DEbRGO9YNvlERMkFf3GvFWV4r9tcNiW0FHqzK+9jyHJtpI724N/3Pcw3hOfEeJMvDTIe4DAR79NR0Ju1cHDkHGuXcSBb8HfwkefrusAPyMTntBaqyEf3OcQn7b4BWFivdJ8PHHFxB5EdGU+wz+hr4GPq0e+gk/eMw+BjCN3C8FFTyA+5Z+ozfUy9iMT3sGDPxs5XbkOx6dWxXftZVyzIksquZet1D4bNjgR3KFn6CBH0Yf7KmSDi560gQ39aWPLDhejKKXJNYFmnJGdWWfh6PgzkNefI9aFe2D09UMntsPfqin1urIOriKymQforfZa6dyfUifDV2i2iWtfy7aHmP2xLXSmrleuW9KOb1X0vH/3lrhePPErxZ9c/1ausUEUejJX6bss2+mOnG5cC8aAnx7/uMafTjPXjVnZbJwYb8Qf+QBsGOAE14lBxL6OPKz7cwcx26XW2tgkzNqKXM+mGLqGPD9b3xQ3Qstme2x07PfoY+4LIkNyQu0PW10uq4i5NmmupvxFuYDePmp7+6D2uLCpt6m0+5fnrugteAs52+rYTUwZByzDzy80O/SsMxP/iRpbBLuMbOZyw7cukbdVrQpaRiA4oytr5OmBvSwjz96MbXJ4GnnJs1Z4ihxkbh7ha/iFednWlnlAXSv0EvjK3HXaAZl4bGzJAz5EfkZP9AVnWys5Iwo1l07zSR78iUXY79AzP0DsQMy85D4Jm6LnxL2lE2yrSXZ8QG7Y6vjW1fEl+PDufSs+NuZ5rK+y3q8XPbIvdzmVTn/5Thv9ZS0tD5vWh4sqNaCmkkf+TGvzOwDssEsSJLk6wERPm17/hX28+9J037TVpnxW6bZ6NfX8DV38XvE1fm34qfTXFRrXCFTM6L3rTefHruk9iP98VP3XRZf/y77h/33Q9K6pHku6WMJf91nn0/1+j72sOk13fEtvKic302jP81ltnlXMwwJPq1l3d69Zg/i3SvN0Zk/yonrz5k8STFsrPb1lR5mJSvJXXgpOd2dtD+9hfGIjs+vVd290YmM0m5UTtIm+CKiro/xe2RC2pD+z+btRQGc2bs/nO3U2KyPz9OFB27sPwIPEghCbvv39A8l/xGnLyOZMm799eqJIk6x3P/ywT0gXdu40569139/p8vigGZwJaPvwiN4PcooQJQ9/+0GiP59Oauh5eA9tWDA8XTM73g9/+xHbF03zSW//+oOWy5NMHsSL0MZG9MLGaH94Umfjt79mMxdf1ZFHv5zWupCf5cN7mQILrv70Rq/ZNCctqlWiTpQcvfrzXyRLywOx4tOZ/D3iv24P6EW+xj+hQpGEZIOMsgyAhXmZkG2tEd6mbPjmT93lhXGaJyn8krLgstmc8cJc1NyY9FmRq/BcdebmZBsJTnI5k6s1sSNzAXIBBI3CVUVe8icW1vtZxQa8Tk2air3OrhbbE8XHuLklTYptjQP9bGrPp9MYdW4SCy8jiSW5EWTbowamFC2gICXZEPF1u1y0cSG3S5JV8GzU6orelXlLHhb6YzO7Sr6CroeR2Vh0C3oemQODz4N2QCzQjEHtJ7IyGOw+tztFgjadzzS7jVu65THXzQU3/YzpZeHTKO1KDIGMR63RseEFcrEMj0i47TT7PGITtnGauKc20fdVO134N25sjflhJCGr1E9A+2F779z+Jr7b8eiHD0CniaO1WSt5y4Ur0FlTBCKhj1MEPGD0OwU/vAbFaUcPiuh/66xqasQVSP8lXhtdLxFucK6f5rlhf7Gbegi8SPwD+ZszkBn6HD5V+jk14085/vtGqd1b+JblnS+r9oBjbXwptfN+pH9t/KXkjvka/+f4nfv3/c18HPD7av7X1Pb5nHw+/mbU/wOIn8dzjH+r64eer7W/Vf/X5XeLear9HFixlP5O/1z+wP6W9nOdt+Nv6b3lS/9rvKEdQCA64MD9Xu3X7P9S/Nf8+bl6vib/z4T/ubF8yXdUJ1VJQBmld8xpWtC/4vzUUvS+DLG2w0cjeQbbeJ7+iPl2L/yBb3N9Su03z7WfUo7RpxHsPn7EbTynLnwMWPIszgeHjefgAw4NaW1r5t0wz9v2x3yGN/SA/RGf8S1s0Q2sy+UW/UW/xz584V/xKQx5Dp6mWWkzPiDvNbf9ao331ovysSTvfNEVetpA+r8G7D0ue2+jI/oC6f8cCO/Ke0nydz6f+FAxqdAX/AEv6QlP8c6z8q6RbxGBz+cwY5eEOuWYef+sVoq9J97bA0veW3jXzHvVgh+B2A3/5xC8i1g5w99/ssY+aojsMbJRcAxu2uirKy3N0U8t2R55EUdiyDtqdAZCB/3FGVpnnYUeaFVqVeTDA4p+p64OwcR+4T05vPElbQBuXueyNjR82PkufETceN/ehq6OnY6u8Ec2r3g29lod6oeO0AK2h3zmLxCm4KuabGfIx8sLdfuk7Zrn6Ld3WnKTj9upf9tDZuFdf+IdMcKhT3xrWFgrj7zzP/FNJBskkYme8KR/vrvTiW8OrXY/N+rpwvt/ZMOTq9pKjczozV9WyCZv8IlvtPzERmulqqYnZEHdnPFt1x1kbMePNt7PNXIQv6OjYzv08AU6Od24Dq3EsG3LiNE2pH0u6CC/KLIT1wH7ageewcV89MDQu4Ud6OT0oujMx14Q47SZj2Fn3ecJ2yH00X60F9xCPhZ409+4JqXNHCauQHK9sqY0ZEOVbGvXJXze8Dl2NuZ2I2dPyvq347VuDiMnuaw+YuiMg9shMoENW9WajiOxLfgXe2Uf6CGbgZ1Y8YF6achlzvOv83VyJWFrtNIKPbSNGO1SK64d+JH5So104rNNKXRdRZT6ty3bymFbE3X4xLrqIGxDE/ydTSG+V6Eb9PVEV5jQGARa4Q1uIJHZgM79ZtKamKvpNPOdqdXAJ+6JeIyv4oj/y8hDHzkHNU47Pnj089OzvoCPmGA1Yhn5C3+ZOdvGPSRxF7Zjx7aSI90IL1xH51xryVc8t3fixLenhdqxPdhphqHMYeomvEfMBTHrNvh8u0x92R5xRig+b+Q/sJDDRtxV6AUa+b7wQTvfD5N7e8dH7haiYwCTZ1tVpYU51zjwhJzIRXzC7kCOH7SB2wbvoX8Qrj/2Rz+NP7YH5ZLvmdf4o3AlTyvzuGG/rjxhtOHnTJKqPOpOP3F0aibz0NFle1ynxZFxbCSu8IAaZ7XEuqoxJ1WFO8n+Hmd4k7vkBrUj1iGUH9gK/ekG4nsgvCuxLdRb8LFr73lIDtAc9BcQvgPih73LhNG2gmtcK5NncYSXZuBz/V6xt2I3uMRn7/LhS34Tx0EfPpDX1FPwpEobNWRbnICf8yaOxBRYmKfMXeRSq/Ep+nPd2VBiZ403GZnjjBykYXLBv31dWrZZu+S9wU/ftkI75NLaTjPW7Kh/7inxIcjYyzynHyhbLu9gWuDAF/1Box3+UM9pQ7etVoXtj89bG+tonmfJyrSz1he1ViMn0RN94UnsjTlJ/i88R1E8KnQFbyOs/ejYs/d7UmitasS0U6UNeyvX08h3eCfuYdWaois8jXU8AWOM3tzbV+Y7NCnzvMk2/G3cw8UR3tyjc+3IfSiQHC7IxYdA6J37avQ37K2ZH+xEv2v337bGf5YasXr4vpKTp7Hux7oxBjlTFzPyiSE1IbIX0kQ8ebbYdYKhIGIfsoT+3H/baVb2aopn3zpNUvOoj+VpGffpam2wRy5zk/oTR8a2ySE5wDdQ42R5jnb8YM+2zOBCng1xI+7hD/jkJntu8+nE/t2jMj6dzoqAHSkN/RvzNOPn6zevlfw+sSeV+Kd50kS92Dtvx15y+Z69rs58Zv1N8GQfK77bu7+n4M48d7FHsnK97fgmDpP71irmlZoo+E30M9eoDR+maRo+rlwzYzHzV60p99b4vqArf+FPZRWAuAp9yfN8Osk2avvw+cQ4/HmOxoRaUeeyGpun/f1Ffr+ov3tkQ37TvHF9fLxoY3P+w9v3enjHXp5wkRhpZBtAnjbjjsKAjb0Cgw/jb/iy0bcFDE78QN/QkWvLNJ+CxD+alYlaAOzVZdPpqevyH2/14d9/1Pt/f6sF3y7gVSe9+tNfNL16LbHf90AeN9ofeVZc7896Ok/6MGPnjO737Fs+LJrOZ6XWJviYLjl7lS7N53vlbwNn/+vEM4XJB64RiVQbAev//pWda2umCGY2dW3r6elRhaFiE3c9NzWSKo5sxJ3evBGVrBXZjiZzQ+5cLHLh3Ziofk2AuzTo1XQ+3en+L/92/XfQZy14uEpi011FgoqH9WzquTW5Js33r7RxcRYJe83maU2zDP+CHVE0C5vViSD618cPaiyuTiEFNl4K7l7dKxegBCts3b1+pUKu419s6BWb2+ibSOD63VmvF7TbuhATaOUiU4xjz0zW9uO78ac3dMUl/jM+p2AmJnQiVwsPgg/k7ZGN08K+ZQKMNooMu52L/cZEXrIRzoVpnokzeSU/2WzPIru8e6chxkWtWqmxMBb6iXU6nzWx8S0m1dWU2Bd03lEk1ZrCg0XlplNldR5KSlLinlRRq8SzkteOH2LuMs8mjo2bJaxak1860zwr/nQWJMPRjwJSKdYRC+Yi2TJ2xJGLQ2ojOJjVpgmsGDo/+LYB2ueEuKczFyNZnTzEnw07VQUPywvc8E+SDQ++Jm9VTY5efM08Bpc53oijtVJsFvTt+OCCLAqUo0cGPZ0ATtTSRn9NXkMELEvhFy08ykH9ptkyDmQAZJM58omTIWmEMSeQscl15iIxcU0mRj0fVU2Bjj9BdvQGUpMbcQdnxwehxeSDE187MQ6dbM6PfhjxtYAxxnYnh+EZMOj8IFfRR9e2bNPjBM+vIhtIX1ww0j9gCw9+2lcZmJKL+KttVbHmuMroGYQTuh7IDbuRpT+waYlXgYE4YtvI0brDiHWvlUOdTZTRc5X5VhPeQQ9/YAxe+CFWfQYm4wfOtmzrJ4/k6FtwKDh4Ph8f+KM96P/sbab6W/CS/wf/De2otb1NPbD+ycU+pk+tpN6+BjeqPu1+NrfHvD63n3J/fZSb2IBblpu6wL/U8+4fdUyNd13b9KEfsXCh0DNA07fgNgef96MT2Q5IR1I/b2/9/Z36I6foejZFHgaOFvQf59cy8JwwGG77DP9Zz+Fm5vVzeMnhwQzhaOlez9T+c81Tx7f90Pqo5a6X29t1dNv/yH818/XmS5dueD+PLeMrOd2x7lEwWvDB0UjPHX16wPvV9fgyrbOGd/gYE6hrPrps34Dofwr66tGh3ALD48yaPfrXAL+tAAAQAElEQVSjNb+fA6ivnh95xxwyr1+2zBf38q9fn66+Mf8Ei6Xr+MjfYQLKi+dVrmPjRYDegRdl/xuR8SFwmEw/cIz39rPYjxzQdorhRcg9BhD0HdCReJO3XSm/DHh2UoDR7dnhDew4+PbO829KJP+01dfg47w+izx3oneLX2D6tTbojjPjdFzGLaeL+330gxuIF35CC2QBHLozjq3A5yId+4GPfnZYPkKrpoBd4D+eG3k5INiVZ/K8Y3Tw/VmnuIz1AR18+F6CQ/f+vN91tHmu7uiKzMc2vkm2B4hj4xl7w36gU+egyNW+rjIOPv413v32d756lg2vja4CB2R8C5EP3OIM3wEHvl/nr6D1xGoptYEXVF8ffYE7cna0Ipzwb/jdiTV6orNHB7T0A8/8GdxA+ALRPd4vUEg46tEFpB+ISHTkQ0vetxrv+MHFXxvHMrixFz86PgRCsq0CUD/aRr/zHhW+cdlHlgyKyf4CtvzTceRH18O+2mN86E8bADVOl9nkmUc/+ICQs02Td92uvMeGD9PE23c8PteVxzbu9KEjP9ER/tRpxgfYu07J1HqpUSci0C0zRw43PiZtqTEg+RLH0OUauZjIZSc+M067UYuwPJ/J+z6/t75ssj14ItP5fuMUDJjksWjzhwHu+O7SJuyAsE2c27BpbEVvPuxWGVxT8mxZBC0YlXkOuEunie8M8ZF+cCIuOAdf6LbhX7Xy/WXjfX8jhvjl5FOFVkPjXZZeq6bC/sI3lValhuywuUmCf+hLLNgijYN3p7MO4DG0UlGuRrbxrWUZ/XKT0B9ADSJdRr+JbzrxDeiceujCiOyipTeG8b0PHQ184gq1bHXmrLO26EAPT9fEd43UTiD6hUBnrl2m5k6Dvs+zZXvYic8HlIwu5VfFf8EjjjMaMLdZ+UiNdRXyrSLRR98dFnLbXJqSR7QUPJbIL3mg3fB3w++NORK0fO8TOYNEGJtIDMAIXdb+n+jHSvwetRmbZUHWyseVxFdtUo9OiRYB2oIncp2ExzcjUOBjo9LHz46/GYceOxl3fCx8SwwoU75Bht/PsnSot8iFL3K7fFdDrqE31+SinWpSZIOLfEHvXFvShh57sdHJSXQYv6Jvgyf6xzDhkKNGjDYcAB6oWpNddLtsK2t/I1YQ+9lp4qdMxxrpQY8C4JIXCLKhDzn8bwVfV4aVORz6pcju/PBGaESVPnqxE37L2shn+EBpbzthbKpCL0yFzvDY1sS6zTi5GLF3Da0dn4cs/CMeiAvXqRUnMg6t0DdR6xvXlg3+PSZhK/ZQNHzMeMMrK7neyKkzgpyW7vjGHZ0ufMdeNa410KMPKXX0m3wFhAAuEJfU0yeGyG7US3wSxzwz3+AzLnS2lvmBcD3DH5ptVZVsPAHi3wGSh40Vvcv4Tivqqo0YhC/q2N+k4r/4FdjwU2vwIUrptyqtxBw9qUewIz+7HWeInT7mYaP+hL/hxR315PQGjNqC0NygbbAWxjr9LpQqMcWvwJBNLuE3sQRgGNeV0BzL6G5FBOFBxdABLvLPwNgq5bmmk4uVb9mRTb+Q2+GjHzb60DlTFx26C24g6nFHBU4cR0t3nLZ1zEXiGBDb4EcfYaPXhT5JaW0TUlf6kT34xGHvNLoq+rdt+oHgE9fpdFJjXWfcIRzzZH+0BXrYShsIb+ymH7tpU1dpDwh+YS1mPkMLVLVB3oittZJt5ZkpG2jht3e/IxMbg5nJiOxG/sNTtetIf8ev2qidnoWBQNpOvujq4E1fMrW48pvrgDjMtaIPHoPdqNOG7tTmxl5K6s3drL+NuklLdjhzPQ2+lP8a62IaMNU8dNqlRj5FS5hKDqhSbG+6PD0pzwAdX/NskZgQ0sJegS1VdbVm1kNp5TmhX+MQN8DkKG34dry18ez39OFRpAjZpnLThY3EJ/ZPbA/cgm4mT3ZXtSJXG30r/4XfbH6ZOMOTfZmNOcO9oTPmt5Wg4UZYRa1sEKtKnZyHyYzH+1lJnEHhe2yMkSauR4oiSRPX2x5+EjN00LetzpgQtRLPysYjt1Qt2c/jmrKwUR3/Elf6wldjaWKNlYtejZiXpxX9M/F1Cbxsmfl8Ys1WTZIY///Z+9d2uW1kWxccI0Aypy52Ve3zdPen/v+/rXuftaps6zLnTJI47wCTUkqWbLnutbYpRgIIxB0BJAkopeApUavDJEO/E/9VM7aNtRPfZmTv6Db1HL6vqWdMkecKT/JI8D1j5zN2r8o/KR0/Mk7J6ZnzrPh44YzJJRXPsUb3ULyLq9D5QuvmYYOR3Xi2KeIVCAmuKiziStz2w2j8soQdoOUIt5CxpQn4yFcEbIllYgvfxpnNSq48v3mvlcPax5/eqT9bSvpwAHyZHvQAXOYX8Be51bUzJ5JfeRZdiWP+UlqtUs4iJ84j+5tHvfKCKU0btOIKzzvOD1fyI/7HZhsfyeeFWDA6+Lzq7bt3mpYZvk315n89aPv+QfOPT/KfH7Vi7LQsenggQBykdg4r2/urTIIkUYxz7/77z4OucVjcOEgdv+TFoPbqQe9y+ImyEg4Cl8sLCVk5UNX7Z82bFBmNA9kd3o2gbwR05QHd8F3Rf318UkdfJtPKpNqwA0+VQVaCiiGNEcrATH/4Ti0H1xyCNpwqHFYuBicWrMjagBy6PlMOOY0e7tSfOLCdFmJQMDFYfMpFchOtFVx7/UL+7qWMb/XqhWLLA3ZGZgb2Nb711wzE2ydNlwdcfaGFQ9r13aMesXsnBh0QYGB5eNC8QE/SFTbuLK5Pf/kLWdQHzMhubZINNSCufrNL0O4sZOvjeybek0K7MGE6A9xZeCKvP17ViVli3R+fGbcuq0i8R8X/6LOk2Lq+f68LtogYBGdbtum1rhxm5wtqJFJQxD1FK2KzizFEbheXlbGjMu6dZAzdFZt2/Dc+jo7x0XWMTyh0q0u2lWv4Cf2tibu7DpzUpklZxJ9J3n3dDjz6bYf1gFs1PP3jSnP0JYbQR3988tCDL/DH5o3Fuq+rdvxOyRM1fDCEj9qHm3YX+A+Io2JbNiCA3DTyMVKdMRM8YGVbh25aLt1fe1468XH00zHsDD0ANf435UvE9N3DiQt9zDr1ifHqAORDr23MwHJs6TcIzSmLKaVAFvwTlzL8QzaVlCM3yYEsLhn3Df9STx8KoLq70fmhlfE4Gzd85P8SnOQp7dLP5KfjBh35dqTdELcieH2Gtz7+EfV7MHoCB07/0sto/xaA7J96f4tNobk3Ku3APe6sB2/xJ/MmQIeBv/4O97fAX6PhXu5H/hP7ESM8AlgqvtSnb7hOvp+Vf4PMb1D7FZJ7K0Jy3z7rwf8O/zMicI7pl8r/LA9PDz61+sR+qfyU8tPWPf2nPX+f1j9b/r2+z+tf8uig4RHi9nXsY52D1J8BzW+6T75vIobopP+1EtL/8TdfBXnsu8EZkbh91u/L4D+HX+v/nP5X2jxr9STHZ2T3zY2NjivPu+P5kfp937fU8w7zSzp2ngVP+JK8vCed+PHcSqPDQ/Hh/rz9oYPKL/XR/cltnidDv/E+FH/TWWXZTnVAVVNrk1LGt9CGJ+2891Rrg67zrD0qdx9DCrJcpRPuuj+pdsbl2FC4KnrSvifIBlQ2yQLBf+iHL7gJG+2hMd1fhEo/9KHKIcqSd3L8G5szvF8didqV/i8K+ALStmx/0hM9w74burHJk02kNGvEIjXJdZTViI+Puu6uYAJFHxTa2HfI5mwry9B9CSq0wNm34y+k4z71pTHsSwVIPXTZoAqkbVsT73wrcUk7YxJoVWNtDc62IrMjI3d0d97rUmY8ggsElzK5szKnwpt2cn2HfuWdeZ5n2Q5akRndE3HLe37qK3bwkjX6Mz9jpyE/aNuwVZbSDoirsDV+nW1Q2H5YG5zDsIMNEKeRY8z9nTgv2BP+2BqASrZHbqa+sZewc/izM3dAYhpy8SW+p22IGrkVH1GqtJd5USviB93KXklHRmfezOTuMtHnjLIG7TP7HjuxMmIjMz3J88jbiUVHxgxP9geaOailbjibGwfPF+3ENDRWOPkcso2d0oQdM2Nb0Bb9yfv46NAA4uqsOdGXDT6asuGlMvD43GpS5lB4Q5fxji1X/Iq/+X/4Gv6nbpuiDxmJKWJGPWVg5AV7HClba6Mvtkc2jEocItsy1haflD7KxCcQxyzRJ+hXNmCvox7cwXvgd2wPrrApEiI/PjH8mqZZM7GZFjYg2dgMTnnnCyAt8YquyNvZ/E0MI6+wJbbblqkHOswB28qVenJ4nmdVNYV+I9eWeZKhjR3DJujDcULwqe/kSqtS4px1MuPbqpTYJ1adjVX1w8fUw5MytnXy6Jm9y52yudSRtRHvU3biEL9apSZi7KEn4zsV9snYqHxyqNEUPYGYbeRtyM2GuLhsq1WpKHV3xf/gUorcQuKQExmByJMsAWnbR86EPljRblM28nemVyasNZPz2YfdGYv4Gd7IuZL7G7Azt4Ib8rApskQjhyyJ4wmtiAl4DUVS0Y6tkWlpoDuydnJnxobO3LPTQx+lnbqx69jD8uBIm37qER3dAXFlTUqkI4dQENO0BP8+Yhf+Ikcm5qjgz1qz4k/wzXWjd1yhN9ijfmVdyCFBgzd8XchEuW1qxx2dtmX7kzEq2vaBz5yPzg0/udlu7AMkY19TkRNzm5X4pLxMl2FTfFk5oMkYxIYAEuHyoOXzVm9DzkzuV1m5WivkGvwxFokR0Rw+7uT2xHeBbfgFDs9iGDBiSrPR1xmjUOzkd2RbUsFR9KU/5dnuyCRqSo5HhqE1tOE1dSF7R97Zh9IoHjBsxtnk2LIsrLfzWG+GfnSFP7Aw12PHxlqS8UO8bLQiOyqu7OeuzJ346gpHsB+hoA20qoG0bzSj6Br2xUbkRUanHIS3j6pBeLSo2nwcrfEZnug9sXXrDz72Dn46V9aKeZqG7YMR3EaMQ5MyuJM37Q2bUkZO+lIGTvtO2hFbdGbsd2xPO7ljowDGtEnfoAh/B3bF3uDtkn3Q5fltY252xgQ24sLhUTU1vlczx3WQyfYHiA0FjZEzzcs4J4guifEhn4aoneFmbXHWf2BlHJEARakxB1IPXfLgmXONhrxyU8f/E3bGNw7YJdMX+Ru46A7YViO2E7kiWbErfuzIqLJyha7hS8q0Q7/ir21xg6KUMZYqZSeWRt/SFiX3LCO3lFyPnWnHpo31Qjjd0WVJrZoqf+A1PIGNw0LheyDtTjxWDl9jL6xwWVfOrh45W3NaxG6UGEZVE7IIIz1SDX+6bDNGYClt0y7Aiswr34lr4gx+Y81bWU92SiOhYV/DvozHxHNCuTSxDi2M3zzNuvB9sEFvaMqNeFCDRl1ckeC4m6MEGVldB0535Y5/roKX3n70rJxfzcS/k/MbYOgzFjm4bNMEEXIlJcczbkvWBOByWZQfYga/Eaz8GjeH4vk17sZB49P2pMf1UVttWl5fNL0CXlxUL3kO4fxx4XzvEvj+hS60YQ0GWwAAEABJREFU24QexhZV4za+deT2JGEw2NvpB4Utu1IPjXrxTCTa4IiPyNXnH97q+sMbPf75J+n9qsZh78753JS4EYOdZ+Dr46bn95uewD9ySPzEOD9wRvjEGV9gYk2eWum7P3wvo7/yiQ05y9vgf2A85vlCrEt8gajIo4Knk//50ascLoAbdi0vX+ol8EQuLZw11ssfrhoDiaP60yvtyMmX98rh3R6m715o+n//USZA+4KTS1ObJ3g8DsvMwef7xdD8SfsP7zS1afyTzz0Jj4Jn5Dz/5QdV8AS3/vSdVu/KAeX89irheAlFBPXKgWRbFs3ff6egLhyu7jhiEk84srFIdl4InnPKzcL+4uULdQJ1/fFH8e0gycJ/mYBpXF0TzhbJNiNrebhI1J94gH5C14tX+JuRfPNO29wInjTPy+C//OEPmkmuZYFHXVsWAybEig1FQiYGjUCb+lBF37s3b/T401vt8O3vnkZibiROHhg6fLGfwJEoK5nCKLq0sUAUkzYyV+pDli0BXZT0NWRfiaPQ9USCTBx2z/gubI+vndh5njmUf1JkdfCZRAHPE6G5Mi5NC/4+vH4NDePIy49tuRpiulqbZNMG4lviQIYfdkrKovFIzAo9nbEV49KZqLF/xq4SsUdvdAsZk0s7DwCNGD2/f6ckZwefPhETRKqwbUdWxsf4eWVMg5eRhsxRv/uwrZnYBhU+mir4onPHltij2EA8OnJTD+3QSSW0FaYuoUGtSukLLjaIy/bhM/yIwocd7O0GEb23lnbagi78A9eNXOIJi6mTNspll2zkpgF4tEtjldQ9PvWug7RLNG0+pPFCEf/iK83jrqPvaEi2ByTWurtsf2ylHviI+Vg75WGfABu+wEcKDME5/I4diZltFaBfu+AZJN9COwi/7aOTSwEPe4lp5AfQ18m/nfH5Nkn/IqoixvdA7uoe/kVm/UPVktpjbqT8hyr6kvAo/Rzu6X6p757uF+oR8Qvd//ld5Ox/vhO/e/AviECmxgn/AvW/q/wkAn/dPO7ju5VRzE39E5H/uoX9UzO+2sLoDzae9XviE3df3vf/trpt2eZRtA+wP22PWBLDr5W/qs08kt1AlAf9hwqd+IF8oTd9px7boBzUvwQ+PjvyzPYLFnSehT6HkBNNBZ/6lyDPffF15/nwi/13+BqxOOxIPeDb82TP8yNQKjlw4uHvgL7xsq2q5MEu+9O4R05AXGdcqGrP82ves9Cf9udge8jqn/W76nPSD+1T/k5O9Bt86KRiGzvxlnfO+37b2r/R3/DZVq6807p3Dje6Sh7vXPbRZ1v1Geh22ZbtW+vLxYcx5t0v738rm1iBavWBoZM/rkNOyrRxRAEzNUJoWwVN7BbXWVL9cN/jUretiXfbEBT1lMEP+TRs/8z+k47uYwUi/qN+i2s2dXdwkWM6AhTjHjhkpj90ad/MV4c/ONua2StZlvkDTyo7MejIXcmltGPHaBOvjdhtlNmA6+SRi9gNxR7+Fe2dfYnEN3Ls0RkxOmsd+UG4rGVetCMn76BHP+PeSumTLbPfkL2OsW+BAyuyE8fG/kN8iyyoFRjjA82ET/EvOkTkhiwaNlS2GuMQf7JJrWohUXCStSE/B9k7cyk0ttWHvSZWk1o1TfOkogz/ysZo7N+hsbOH0WVKce3IUPQjw1Uq4KDzqBcyoiN0OzFN/YTE+ZQjrobNFEp/ZHbGsDNGwUlWrtaaGnFJPWBb3OjCh0FLbG82hLcjI7pDe5Ydup3xSJk42lb2srKPRVdIB8T2QOjsGriU9qErfTkUPfqtmXEOUWhS1rBjv/kj+SZDXOGJDYgiN7ahP3sZGfv0hdY2lFJ8PnEi1kfdo6+KvRV8TMM2tMeeVWgkD9mFHeKyPWwxdsTP0KRuH7I25kLwO+O8Ex9Yxh28jX/LBXmHP60VukpVDdymxDH1EyCnfyIm86CJoGIupN8+9EV/xiQ4KbbtHIhcRyyCF5dd2CxVTWnpKQfK2GdkjT7sND2xN3NFyC4zVjgykSt0jXtjrzI0VZEXH3ZhOLL7gBClb8iAN4eaHWR4Ymfhp4SN0tj3q9Y0zbNC37EHtGxL3AyRWtXoW6CJHTtjZHvgMm8DO3rEZZWGDBSmjD5xnWUj3/cxz6RCRsO/QlGrfMaNnf3TA4bv4aVfwClDtwsVYGncdLcqtSqtiQ/j36ok+kIX3qydE/uO9kfb4f5w21ZoxOZ9kEU7kHoga+Tp65Z1FYjfgfQHCp2oVBHjD/aDiM+duPXUA4x1DdoObY1YnnJsR9QHmIm7oZ2xnUJx2g0fkGGbHNtxM17quKgOPcQ5c7BayS51xjY+2NbpV3QmL3ZoXZZdmli7WmsSdnZ4git4dHfZHq3wphJ99xDcyjgEl3rAPngQnCZgNWyLnsRVtytnChvjF/L806ZBF3Qfde0jXsMuAmKfckP5EYZv+JBSkEQGxSCwU7Nsj/hF/72tIYrvKW2nGHQ7cao62is2bjcfi5id/KY/fiWOYbStqqboL+risn34rp9foWlVYxxSF1dkB2InTU2Xywf+4IOLbQEd5qmQYZvwdiV2tmU7pJnWo257lPM0D7xdt/Lgi+zo3G95MDpl5CVv25AdXKd/Yz6MOjHX0MAn9cjYydWUrTXsnoDw7iGXbUprnifkHTzGjqqDdke2HRoSe8jtqjrakQkzTNzo4lN2G2MV/vSdNLZlW7E1UNQPOXANXqmhMzwBurUzZydik3Mv20GrZNaojU+aN5M6/rWqCNLQFzzkBc72wNmWbVWr0RZXR35yaIf/9evvlLLgaehcwUGohcPHbYIXfKF9I+9ch8x8z8tRu2sbzyS7ppo0sVZcOXSNWzPrh0IEBB9ece3ENf3RcdS7jrHe1VoNHwudkA7ZVY3vi1UZ5yvfXdVaumDv6kMW49KIQbAInjmPq6mQuWrlXE/YXMyTC2c8nf7zO+cd506xqcO3Mb86D4YFbXgK/nV7Fk8Vmi58b86ld9t7PU+rrkuXX/G99SBtOcZ7ZdqWXnXtD13bwy69oP1grRNtbxzJ0EfMUfXh3olz7AnCbviNPPyxiveaUnFo2tTGf/m6Pj5zoMuBMwfAmKmlFlWf1Fyal4saMcmzT1fXzBhGnumbqL/67jsOZ1+pyIGXL16q6i7G6MsvnQdPl/7whz9p/Gu9xEm4kO/dRuw6trY2gbJi8zNnnSnfcDaZtT4/oHz37p0y5smTKk558wvcnByTR1o4KJ05gU65UL7977/o/f/+s376rz9rJ2EK0Y0vwEKJkkRNuqxSfgXcOEHPIevT06MMb88pM4Ock+aFMr/Gff9ff1H4/fql9P1LrYQcbk3LoujFar3/4QfCAxbHwntFzjUHnyTqMuhmuQghB8k5NEyiJOF0WWRb+SPKqqYeW1gM05asZw5SH9KWZIL6gF3isHZ++aDC92foY7/QmVP2/gZf3jxJPzGo795jHtFnYJ7ST3DzC2LTp9cPejkvaoknuieVcga4XB50ff+o84r8gk6mH98n4jShV9iSgT/pCvwjtjxywD0vD9rq6HmBvB1cDuhzuCxbxcDvmUAskPvCIllWIxbTqwds6NrJRKxWaFfsnvB5Rx+skug5burHnQTdxt8S4QGVhMJpXS4Penj1WqJ9pe+0Jxw2EQdSr9Ykxqhjg6tGvJflorTTnzJxkWkBho4adM/KWKcefRuxbYy3be18cewsahnn9OUFspC9k/xZbJLM1Uppp99G8BDEBzR8qqZZydlGTggfQtEpO4tiS1/wg8+yj2B3FoIOfxVt+rbQgzv7C1z6RRmwb7zENvZmIlbkxoAPYGqGHJlKeYAYh45sOnGBhYk23WkOsA2egRqtuw/wg678Admx+UPjrmJDkz7Apn7X97EKPmpiwi0O6YvMEd80ABs6yrqVVL/9vpP77UyfUnZiFTix9/UTl9I+7Ez9d/jXRyCj8TkcViXpTjgwf9/PUzal7+CDEnCZc4EP/R86v7ly79s3M32R8M6e2PQz+CLTPwH59/Pwn2Ds7yr+2gicc+BneZe8/HahyZZQhyuQ+vi+SkdgIP4VH7Hma/CvsOefrTPBP+Fz3V+Ly6f4T7nv+z6X99e07+V9qf5bZX5JRnCnnNS/BGf/f0p5jkrKf4HNv/hsedhTPP+dcGB+/umydp7x7nvS3thQm3jvDP993309fXkn+DW6e57U6wvPipGVSJ4Qut8Kdsn2gPDaqVeqPwMP2i/3/YwYhG0+f37bVt6/7ntsj2a1NjYAGnG0PXD5sC3b4kP3l21Qvkf9rN4Z9yN+B93G+1o2HMReQTBW/kjGP3HZ1kEvxjnzTj+7bHiAn3XcI2B1QQec6LrjSV/wtlMMSO0egrSDkVor2Q5qbGStvB8GBuL2EV+DCwRlH/SpnxCawE5cAie+1SE/HJiuvINKVg5hxiYO/XnPXMnzgG5X8jntIZP30MhsVQpPNh/Flb7w5sAz9dAE6OI2WjxiHlyrIgcmzeTAkJEy78H4kvjN7CUM/zDyeBTookuWhozQUFX0aDwjpCVitmHTdKMr4tm0b/ugyHv/dbvqeT3g8fo08MdehA8BwRCzRo5GR6umCFvYM5mWWTbxq9I0p37wbBzyzvTP4LJvkP83Lge5Ez604RcyJNkG2CdgEzF7GIlTfuywMcadtcaSlmVho+5B07RoRW7wyeWN8ShsWaF9Yg8pfxnetqIzslZ82pHbsR0xg7e1SYWtH+PT04UNVuyr1kZdsuzSedlW+HbGecWG6J4Ym+gRl201ZF/ZI4m+2GBbkmV/BHHZ5vO43Yr+QnZTg38iNvbRH9sDthnTXdFtG3oP5thR+D8afNimjwrj9ZG2wFWQlJHD3hM+2FYb+mYdl5G/HVX47cgqeGrgoic+p2Ef9sa22BDcCfH9rKe0rSLe9/i0hY7gbOu8ErN7iA+tlewaJB27Z/In7aqmgG1i01Xst3Xy5dxcDW/GPxB8BITPPvSlv5MXJ9ge8hKTg64kHbJ31sud/aPk30wO2pZdsq1cG+tq5utGXjyTh8Flfm7XVTP5lHZVKXk/1gsQhl/ghIwjA8U8Xdlze6I3dx9+pWYbsgNib+QsmVfkf/4CgEw08cW2bIflQ5nGsbY0cMc82+CLrZGV/szpQDhPCD56kt8n3YzOxBPDopD5clUnLq0mtTbDYh20Vv6kz7Zale4v29oZq8zzsS4Qt3maxzwPbmecIyf84duI7woEl3Zs3fE39UDW12f2wcOb+tl3T5d6aANnPfICK+tH1p1DpFlLa9gcmwKtChwexW5sE1f4YmdknWDjF/2xN3G7Xp/5DrlyAPM0YB3tJ4UPEcwAjX3U6I9/ttXapIk1YMOmyI0vyY/UxZX2zppGVbbVib+QlDJyIys0rUqxUdawPTIOnlK+mxIrcdmWfcCgv+Eoxh2909TGmpr+Hd2JVfS0VgOfPeLLixejHnzoO/vDhQ2xTVz2kQO2h37bh13YnzGLbHHdl5EVsFH35CoAABAASURBVC0B8e+DPAl9iVUbfsZn20rZkXnKgUyNmK7k2MEvRBkefXKFZ8Pm+JYyts/LzHfGBm3/OE6MSxgjP5A4fgLM+fiDxSFTykBox/49dqR++iEobOzBZt0uE6uDRqpq+DmzNuzDjhuJTKUz7um3rdZq5M08T7q/7FCekJ6P9czlmTltWzbjwhxM7hXjdnnxEGJ0SjtjHtogMkdSv3LekLYUXj4d4EPHZaeerAvsSjMgbLbxl/l/yolMybJL91dikLkUqJpk+g+wqprkSEM+9oaW2sCn/sSZyvPtuzi0E3HZGd/Geox62bGBCKI83/vpd3nEObnSyPm6ybUPu5IPjVwSl22lHT3T5aKZeD0/P7GGzTJ8z+jPd/vGuiR87qwLzxzAdsY5cqcJOt9s4PsFEm3XXRcOJPO8k/gW/aG1LfugTSwCsc+xAzjv5O7KOpk8TwwSj5TLS+Ym9tlW/A9OXKOEyPhHJPT49F5PnGM98wz4zDNhYvLMOF/x4frMqeCOJ9A3YvD6u+8l5O2M4/Kw6Gm/6prvFc68OHvVyhdgDoVzJji9nLS8XJRf884Pk+ZXi2bOJQt8v1jbsmmbgLpK06rNz9p0JSSBXTs1xVl9vOw7BFWXNc0zBKx7xHgnpp2YtyotxDpjpUYfdJmfHakrMvYAwnsA/3766S0ypIyhuH78y1/45O4iNo9jfGzrR85Dr3zXXxh723IepCFL7N/nTBIbFJnwjZizblzJxyfOHe2M5a4HzhMvwMLamV8AP5IzwVUO5PT2SfuEYBWHle85wX6vjQRLQr3+05/08tUr5XBzxAbHC4XXn94ov+C8cDjZv2MCf/dCPNljHHFl0ARxEja/tMW28etUS1pevaD+rB7nmSR5mNlZqPYsZpya7ywAExMCXxQ+o2+aJhbyEh/qGN5r14Rjmku9xETa0Nb19Oc/Y9PMQrpqff9ORs6OjvXtGz3/5QeJ0/kEsTjQnTkE3TJJ8u9pQ1dXNCI7Sp/AK5MjAX/BQBPw+dV3apzQQwWJ8eOVZg6NFw6yn1s8s3bKxsAv766qZVaRGE9v37Ko7QMa8nLIvaPn+f17jQvfXU1rDrinhdg/jgezjf5LJhMJhUMk9At1BlQMbr7w4tsjX/IrE6GTfDuTsc2TZnSUSyiUypCvY1GvKu3ITNjid+idBQr5SaTt9gKzE38jp5EshqdgiI6VhNqZoIKnZWAaOnDA1COHYnxxbdCsHFxvjGe1poUXKhVUyBkl9cSQkLLgp2aJvsYYM4jq+NGZ6J3FMrJSZpFULuwJzU7M0pyXy5BvGxEWAoNW3WyLL/kbI6PE/shLvQ/5u5w/8J58dmn4Ej1mPG9xHUL56LSjv1qjxR0aZIlyxBubwcrwjzEQGnxA8KKtL1wdvo6cnn+A311uRs3+SSyUuEH3CXunBW4nx8WcDI196OvgT4DqyzcyP+lAxuChzMJ/xmXgkJc82Sk/4fm1BjHVAH+kxNch+7fKukno8MeWfseftvD9RjIKo9dG7x3d6Ph3+iDWY+zOMmNyD/9Otv6jbSH3xxcI2f9B1cjxjOEJH3p+e+UT+REcESlv8LP+Gz5kf28YC+Dp0+clykCNWJw2fVLSP0wbRDS+VIL+/f49Ar8xAiOt4DnKzkw8any53rAUf+1Nmo60h/9eKs3fft8L+Lz+zdI+Z0z7xpzqL8GN7N+3INj6Jfg1yz9zPt+hNxhS872KCDstKuP+jGfg7j9C+y1w8nwu72yf/b8k66S5L0/+s0zfWf9S+Xl/2r8N8owSsC2b5zpieN+2D7z95fK3afsCNXJRzPSNf6J66IkNAX3lMvgBsH3y1XNr0/3Fu/McY5tH0dK3XOZZJxC+ewjvaV/6A+Uacm3LN77QfQl4RFRAsvQFQBIx4cZeFjlVaPBtT1sa7YGjbpc6wgbwDpAyuADdv3iHNhDaewguEOYTn3pwgdQ/B/NeccLnfV9q99h6g/R3ci9ltYbjw1kZxD10/O/wjPdDW7ah+OU7cnd4QtWJk20Vtjb0mHGSS2UPWXveL6mLK+8SY4MEu1K/B7rHbR98HZqAfbTDFx22P9BVQw+QvrwTtarRl4+OX8njqoM+Yx5c+k6wjz7bqkIWtAVMvA/r7rIPuvSdaNvDv7RjZ2wIpB5cIPa5kAtt3tV3YpH+6BqxAh+6VqVWTW3so4j9Dd4FiatkZb/EtsKbeK28L0dPgevQRFbqwfXEDL/F5YL35kfGNn0ktbbx3r9DkZTYaa/K+/ZxKCA0Asiuhj0uFXZFr7hCF6Cqjp7E1zb1XXZpZ68i75HF/ortkKlTtnlW8b4/sffQkLuxkSdsDX9KLNGY6/C1ZQbVtbLPQUUtPkAb+41PA1yKnhyIhW5qE7rgyV4EYFuxW7crvAVvi/yhf6PHmi/sY8lKfLIHFBts/CC3U0JE3Pex55B9jegMbkJOZAYyZtEV+WkHJOugEfybbAOlK5ud6W/wi8sOPlCjH5Qa9jX8MTShtY2ve7rUwHfGfCePMv9COy0LYWJuCz/Ad2I1iPno2SegrCo+z9tqyAlUNQUi64Tw2wZv5O436PiRurQyxtHfsaOQ24c+g18lbBDXTvwosHuFP7aJ+jbqiWGHN/2BtCMnuZH2etvrKWybyJmUjZjYh44Nn2xjX+m8Yk/sj0+hTd320Bf+HAYcNBt+bAMfG9KXQ4qOD1vyDfttD7GFb7bR05S8tku2B0zkcfp35sB6i4e4IufU0/HRNn4nLn3oPO1I3wF9yJM63Bq2jQofBe+E/4GOfQg4Nojpi46O/Kx5scGnbcQpkgKCH61I3scaMmFzQ97AIS/ybTPvjjh1cDtrS2RnLUksk/O2lbZtSZb9kX4d9PvAtSrlQLOqqVoTilU66JULo2jJ5hOIvoInMUk9vhgOyJT1JjgbDJB1ouNvj43kVvplaWqzjAxxpS+QPshkl5Z5kexhf/oMbkeOuNIOmLodn5LfXXbqR0nXaMdOw5uYBXeW4U+8TlxVpGFX5i5IpCj5Fd7YBGr4ttMIhN9GHx0du1ZyMGUO/U65jTGL/g4PZLKtVjWg0Bf/q6SEnC7SJOOhUXZp0BcdgdZKBfFZdnSKy2UFMgc6eloVfPUhbrG1ValVqWw4pNiaim3F1vAFVnLCrnR9AsnTqjZwkRHa5NXGfM4cSjk6SZyOXZ25dWVPOWt8DrzOvsiwrRq2sFbDb9MO1GFbUcbmyN9ZE6uVDOh2lS3bo9XxNzm43tadHt2jR7ryXbLB36EJBB25gdQDQxc5aVv5ri58TBxXbLeJDbyha63GmMSejEtw95Dvi0Do5nka9s3zPPInc7fq4O/YF/3xYYIu639kxoeJXGmtoeeQ3Aq/XWMcQ7NjJ5mheTm+Y0O1E+cJOal3bA1E/sfxEOPbtbLOHTT7hxyAfPSFxyqtjEXWl5wTxd4dfYfeTSvxTTu0z5x9xN4q8916wdf41nXaH3z4xdXwKbaELxAZiUvqnViIfHF1HSA1zoiCi235Pt/xL7JsxoLnjpNnH/UNDVAPOcKXnfV6H7iqRty2AZG1o6db2Go15vfC965t2gKsXBu530NMY9TRTVVjbYN2J5dSD80JG3FJrqT9njOs1LcRaw+579+8USC5lTOWToynZdbwDZuihwK7D19i9zVnH8hIPON/+gOtGjKL/OiqdpTPnPu941DxmbOl2BCI/uRAbE87ZVVpJk9SZl5YGvPjyhnVxnjawWjEiy6FP/MPQ3XhDPCBg0hBYlszY9qJRWvWtEyY1rUTq06ATU6srIPX9Vn5IWOgQTNxqNteLKrLpNd/+l4P37/U5fWDznEvxiRjFB2I0cpYZO7KVtobZy3Dl3VnPFbiRc64qWNsteJTkEJLLtge9WO8iKvpk5XnAI0LeznrO5hLM/O0XRbZ0JDztlVqAsHB7rP6bm3offHyJXNvGfTPnDk2xuPNjz/Stw6ceuTu+u6771UuTW1Snksnzi7T9+rVa+Uw97T3kQP1HIinbXLigTO8CVueid9EjN/89JN+5Iz03TvORoUTkqr+9ErT969U+b9637wXZ6tj37ktD2rLovXPP6rwua1S2+F4/6RC8MxBY34522P4T0/a/vdfVBGK0VBJ4HPinGYCPWHsAJyf/68/yK9fSMhapoumy0W1zMrDfVXDqBoikjTPTIIsIO85NO0YvjeCwhOAEUyh5bJoWibNlE8kXhhN0kzYmGRuJMpEwun1g35cHzVMFMkKbUOvc3D9/Qs9rk/qry7KAe0LkrOjN4fX23sGLJOB4Co2wNtR3BnPHPi+B9+QvRO4R3B0H3fhA5l2uTzowoDFniv8wrYQ5NfVieNTcJzu1w0vDtPbw6KN+O238Uj8UKkcdhM+JseuK/0vsH+eoWWAW5tGQva8VLCImEx2xouSUEWlRCLm5L8RmxneK3rzfxonDhO4tixDdpIrB76NmIbHtqrwxwwrY5BFptAHWqG1LdNftiYSrjH5zISw4QGPUH24aBOWown93ne54LcPHJ+2ZVvRs+JLJpRteoQ6HKKWmDwTu/zNmyxA21gIF8HIXYDVs4gAOzOzMQEattU0y+SYXRqXD7mpdybrvl6JY2BVeKpBFxrA2BncBk30h+eLAK3w89O+6DkhPUfdtuwAemRF9pZ8Iy5jIoY0MGhC57QG7CxqOwt7EW9hmz4MtGR7gL5w2f6AjR8nBGl78FVr2LIpMTG+TMQvUNRD980QPwLGvzv7UKIB97jUA/p4dXhP+IgVrMf45gt0IwYMsb50OXq/1PE77osR6MQ/8MXOvxL529kyxwPhNB+fA6i/6T5lI2SIpp2S5nHTHgmV8sD8fT+j7Nfg1zT+Gn/6f03G7/2/R+DnEcj38wk/7/3bMafslH+LtGT45/C3yDt5P5f5tfZJ/+9Xfs3iz/G/zfJv5s7D589Ef879a+2fCfgM8Wv86f+M5Wz+zL7P1vlf6z/l/A8tE7lvga+5n5fVr/V9M/72HHpPb55xq/EceY/8Yt3isZ+eX/bi7BXPPKmf5U4bZgUXSD2QeiD1b4X7Z6l+e5Y9eTt6Ah/b+1n9Ypln8fHMz3P/PV+I03dC2vdwT5t3oI2NzNPX+HMPRYxPXjs9Z+uXSzu0Hk9Nodx5l8r7mx28PuDTdw/2rf+zWNzT/FI9OZH++BhI/YSMY3A2OpDP5zGmad+I0n9CbD7rKatqvANmEy7tG8soijjZkShyrY8NpvVuXGyrVSkbdUU9m1+RQ3VsiuWdJRs6tpX+wL0O+8C3KoaK9Sk3Pqy868/zNA4zYm/kT7z/2Yct+bStmfe1VqXWws9+AWOe8RDX0BN5TBJEDvnBZd62NqnBayOJ/o3377RT5l37if2O5Blixh2+VKBW8NlTWNElBPfkO3mQfpEBGSvHnhAfSBkbZSvvltmvCdq2rmxajvf79++Vd7yTJfsSkb/xzncAG1MwFXJm9kKid+hyIbbU4g9gk5vYZB+SJvYCojNxb1UaewjZ6gb9AAAQAElEQVRs0iNq3InxxH6IfdBHvvDhKKWNcYjsQcwHotF30NIcd/wfFT7so69D2HWrg09skxfBZzzpHi4cZYdC2tkczY8xZmz28Iv4EOPgB4GOdsYn8Y9t9qEj/bbViMHwkRyFXOfVWhu+ZAM+/LZlB0LBXhvj55vOYALRm32ZhfgE0r+TK+HfoQ9NVWRYiVdAXLZpt+FP9IZ3XhY1bLON3/voSyw0LtPe4alRRm8np57ZpL6yRzLGDz0hjc9VTXZ4OqiOvD5829gbsoPfFD8n9oAg4I6NNcY+dtu+1Td0HrKiL7LDd8A6aGx/kB9bVvJxYt60VgOP8J/dtpFbw5fInLBjnhdwbYC4qorPj3f0d2J6Zc9pJefGmnbrNmXmQuIXoKlOrthWtTZ+NatcxGgndwkOuFX51wbii8CFL+tQgz6kNn6hL33Zv5Vok4wdyBqW9o4OcbUqJSdjV/rz3dThtT/ytCoFYmv6hBxx3dd3eDbWmYVcSDxiT+gLOZDK9oDUQxsZYFKAMvDx3snDj62jFt8mxiZ+38f3lB/bQ5kymROJdsn2gD5y7lmnn6G1rciqsu4v+/A947SRdykzLyTLroRVtiWdoA9XaFfmZ3KjqinxWOZFM3liW7aVOA0aYiYu+8DblKPd1Zol7shgFqhQa4PQcdmWsXvDvitrXuxbya3EqDWIDzLZhaxp+B2UbYo7/7AhORFYGLvMgRX7pdBJhWLbsg8ecRX1AFWltJ3qBzhbrUoX9qjje+xah31txCQ5J65OLiVWmRsbequVXJbpi00b/p1laHfytpArQ0GedMa1oIccFDgqoR8xn2clDwMdPfEt9fg5zZOGHOhz2wevfZRnX/gST7tCNqCgCT6NqjZ0ZP2/8n3XWik+pC95POzHr+gOX/BV0JRl18iL2NSqmMlS6PJst8xHzmRcszbN2GtbAloVhQF48D/jf+XMQEjotDu+5kwisdLt6uBTtZ2Cebezhm1hGd/bK2MDG31GrilzH2V828kx6WjblrE9zBt8WYdaa7KDtw7cOnR0hFY1SZawjw91xg1S2R5Q+BMZHRsDez94QxvY+J6MfaGTTD439SHXytVaad2uVLsy/6jcbsvYmXEIwk7bWlmn2txkxmBlbJIvG2t/DkwzFqnH5/AEomtnntgeeud51rxwTkFn+uZl1nTXjvzCJtvMj1Ku0F3Jj3lZ9PDwYkDw5RJCORi15lHXGI+FeXPhzGmBvhOX0I7w7dRY4GzoyYnYueNPEUPbdGrEJzbmDOxyWdSq1Hi+nFob3xu2UUmsmEuOLy8vevniAfFddCGDPnROUymw4N8T39U5cM3hbX75+/zEORwHsM2Yv1+1c7hb8BjcM9/toqPmps5Bfv7FmI0xbQ+TlhezUs4PKZsWfFRJ45zEfZSOHO0yc79zyKrAdedc02oc2nkr6qI/ZRtlA9c5WDMxnFhrN8azkyO6XVVt1HZkXhmHPIsZuRz5CRdkW0WcJFqxA3LPUr2cVK8XTdi7Pb8fP159QP7SZuZ9CTb98Jc/K7ry39m+4Awucc+vem0r1/HZCVRXJ49Ckx+LPnPQ/sizcf41mkD+NeDL61fyMukRG5+xIYfBG/ZE/kSsHjjXDOTQOPkRvtL/7wc9/9cPEkY+TV2P2tTmSULZziHpRBKJYKwMopl8IjhamqKA7JA5zH1CWWD/7iK/uBzBwAE3nAS6cINE6zlwxLgE8Eq5912dCdqzQBDclXqRvI849+EwMrwk34vvXmslQXZsW7EndmwckJoMyEHtjow4dSUoE0mHEeNBTS4FGjIuyObtSyJdbTMgT9r/60f57bMuTyTNc9eKjcXkzqR94IR+2iX/4bX06kEbdr18+SrsWFUySbCwDuafh9YP77S8X8fBrJD99OaNnt691djkjA1dmpdF0d+J41tO+uP7hYQIrqq0caA5c5jeOOk1h8AzsX2Xg+nLpPh6ZUyMHfOrl7wAzkP/8c9yl3I1YpFD3/0ya18asV0118QwlYz/1Zpe/fFPythmTKuV1n0ddiZ+nTEQvg9Zren57TttjFtVU5uaxuEpQxl7O2OnaojpQ09ktnmB1XTvao0vmI3guLQhN2P0RPzIR7VqY85K1p6xtJXx7qnruBqLS1WJLpkyC+OVl8+MSyC0M+M8z5MmaKeJnIW1E6OdxYnquCP/FJv86mefcSRA58ClxKfIrTapGjbKatSFzI4vdgmH1bC/Vfza5BtOkSW6oQ091XHb6Bm1+497nGG14msjxvGl6+MVe0aLGNoHrW3M6IPPtkQ+Zew65aC9jaEpP/CPjo8fwQ+e4Xc/OqAfFUq3UgE2uvBpw/+dEsWD5Js/kH/ybJ/z0zdwJq7AMVY3W6KA/mHnh3IPFr+hpzbsw9az7BlbaIc+7IYQqn/zG/t1DxnDe/gnmv9prJnXxPLXcP8Y88jpf4zgm9R/tPybmt+LROB3+E+MAMtwvqv/atPhV+BrAuj7m+R/Te7v+H9KBKzjzz9F2X+wEps4Aef3qP1p+8R/rfybXec7/MPzEMJOPfZhB6h/zzt23yzLc+3X4EbySZHnyJ1nQduf4D9vJBbBnWV4+ngH2AnZ+fyT+i7zfHoPJ134vwaHvC7De9J0/LItg/tYT9vaeT4O7qT9UlmtqVqT7Q/d4Tl5U+/IOTvNe0pwZzneY8Cd/T8rzXsbNoYnfXWnJ+0vge1hz07s0m9bhY6Z98GUnbGIvM9Bt8v2XbyPuN+6vqnoPC/vvB8FUg9U4/2MvYrgIuTUjaW6/14Kbdo7MvKeeg8r/Cv7CgdvpBxgIwUIfr/FampN5zvoQSWdfWnbFkFS9IVvvE/BG5qvgbjsj7GxkSGzr7Fq5X2s1W2ssB207JLt0Zf3qlOuZDacmgp6OzKk2CAuG/nky468M1agx52cqdaUPYAgWpUypuGN/MY7t33Isy3b4kMT78yNPt2uHNpmMxp31Vza2OdZ2fzNLzJsa0f/FdzMXkjRL1kuK/aKq9MfnVTHbZdsaIAg0mfod/JsQoYUmbybg0tf5KcvYHvsT3RitjG+z2x+pz9+hc/2iE10d/QmNzK24trIsUImVdnWyt7Ijk7JCv0emfgV3A5vdIsrfYLGNnRNOzQZ/8RjYw8p/cWeQugPvmPNiRxxrdiZTW6qshlLYruwl9SIc3BVNcalbraJq9/NxcjpKIN1xDrjHD22R7vQnU3jUwfsh534EDvDH5xdIza2FV2RGTkiSKkHjrY03fZkYmOg2sGbcY4ccYVeMnHMBryU+GLmsOnoQw57IqlXFTqbBH1oAsHZRx7Y1nP2FLGZKjI35G3I6uMgyS7ZVq7IS5lmJ062R19HaN1iGNnxxfAN+4lRcmvGr/QdtKXUg58Yk9RDjxjidIxh6A5d0REbDh7bN5qOnSv1HrIPEN1pdHIq9UI/YQ6KQ9wr9IJv08ChsArZQGK4JS+ZzyGu1lToMo2dXG3Ec+Qz6jqy05d1InZGT+Z1yqx7z2zGd+IDq1qVwhf68Inr5Ctsa1USSmzriXHI3E6/uDr2deRs5H1PHb3JtbTpHj4U/EMvB93B79gaWkGb94QJHZk3O36lr2iHt+GfhW42WjP+2ePT7ZrwtRXxxiZMG/anvHXLNrhJfeSMUdXJmyMXT5phA7Eycmz00BFcxx/BXwN/SLWPMjHs+Ampgkn98GnXiv23LqUc6x3yE9fQp+z4POhZbzboI6+qpVu2B/ToHxjCh6AOJN7hdexEpsuDIvhUCt7QRZ5t9PcxrumTDtrwn1D4Jq666aY66Du6O/pa1Wi3Vjric8go8IO2gbeHnp3xbEW7Dpr0x67ISWl7yBLlRp6sQMZz9BOHxGknLh3YaAdf1eBpQ75dSl9oIk+3y7Zsj5ahSWVjPc2hceqZP4lH5NlWYaMgP+VElm301PjeCK9dqpsfnVikbsOk4yrssokvzdjUqtQa9hEzwxeZWdN3YpJ68jQyh1/4F9xOTsKunXYPH/yjHiRjG1x8WInTBo1k1U3nBm/6QqPb1aFJXCP7hpJdiu4eO4ipokfCVva/q1Gjju0SvuBn5EXHjvxADj03+Kaa+F730G9oqSFqV0PGxPdxdNtgq2R0iitl0V/gIheUGt9n1RrfZTNN4/vGs86zQjP0sa7s2Br6jj2p22Yd3GUbnZ16H7xiPYAEnOA/fLEP/YlD7IYQHV2tSoUtaW/EiTAo/JKVK7rCE5qs/30QSK1FnlWUhYyVsYidje+CQHC6Xed3bmiy9oVuCl01dWIYstDnTMM2du3Kd+jD5UGBEXfWgmfOpwKNWG20bePjro013wgJ7kqcRBjGGsxYuazoSs5lHkEmuygSrx1fhb6u8OdQMP4FdmKxoiPupj3P06CZ+Q4M7vr+na75QSBnSCuHuC84+4vY6/Vp2NQZgB1D4kcOa5ecMUJ35dC3I8ANu8A9vH6h/Jp3ra7p5aR6UfJLyQ/S8odZlz9ctLxaaFhukqDbmMPDGJr3d9EgIpouF802UFpqkh931aOld11+l3LX/n7T9fGZ2IEjDPnO23neL9VxPtURNm6jqilna53DZAHb48qBcimHx60jnwPkkB5+lWCQiLsmaXo1AYue9ydOV+FbrAvne534fPeH7/Tu/RtIPZ5fEv98zz6+ey9Cp4cXLzXOS3k+Hs9Okt5xLrcy3jtjszAW43kbX7enZ+n9FV+ftTxv6u+fVZSxO+eE7zkbhV0p3ZqSb/W27VqbtP/3D5rWrlff/1G29cQgFif7G319sqb/9YdBx8gOx+bLovz69+nPf9ELDk5fXkEz6Z4x/BlFG4fHz5z0h67iycuLHkmY9v3LYWA9XdXnpr2hm/5OQshSfpH64uEFSEYEPKYQ+E0bAZiZDPklcOOk3C4GAHcySPA2bF3AgxFs2gnGw/Kg7e177UBt0gQ8c8hqkmNBhzkRzy+D366PemSgeoMVGyJjR2Zn8uRvVF7xgxHCjvR0mb6jJrWX2PqaTOVgtkjk5IFtBvhh/A0F25B2Eu1RVyZvpyVwr/70x9Rk/qSyoasts67VtQPb28dh96SirUOniY+7YlcOU/NzezFJM+kTn5VD+gEsRAwFzui4WJyu+LASwx0bNhaI2NHRffn+DxL9oc/f0JiXhdhdlXarGovxNBMcFqonJrslveJgXJ0KfhQ0Dg92dOSvyJ+WmTkaSoiIVWoLY3Mh7p2k7yRubMmLYSHDyMAUdWh34pAyfdOyaGWi+7JoYaxmJsME7oTEAStko4GE7pE9oIOr8YWdftEt5GZME6vBhy4Ucu8AMYWv8LHNi/r4ktnhX9F/BdbhbmyNvA7vSowbOiM68tbzwRU5ocnk3JGzozftzyEyAp/jd74MjsV65UVxQ2//QOJWH+pnJbgvyVHFshsV9dAEbphRGHwxtjU12Td6cDRu/egDb1vxtarpmy9ipMAdg33TEZyRTWmDI2Y78SzywKYN/nPeoO7BPugKmwL20b6n+U312Br4TUy/Qy2Q9wAAEABJREFUE//9I5BxPOHvL106ZafUv+jKnP41+LppgxPzU36d6m/pieRvgb9Fx++8/84RIL0+zJS/xc6uj48h93L+HvK/lKH3Ov7PqH8pCr8V99dG6nM9vyTnc9pfa/+SrPTd86f9JbinSf1LNP9n4Wxr53nro9eJy8+h89wa+Ej39Vrn2f/rvX99T+P5+te5f267tAs3YT37qH5yH/gOXSD023Ydz7jiiTvQKQ+qj4yftz/2fLmW59LWJm082+68C5hn3rMdDjurYGofwf457uzNu8TGi3/g82f5k+ZrZWc80zf47p5z918Zu/2ONvyfQ2FvoFXxynHYHh0b73hX3kdTrtSDs4/+exnhTd897r6evh3bT8607/tTd1nV0A+kP5AYTffvNfryZR+SCxm2FZ6GnLRTpj3P02C2zWtJsmA0f/ZBt+ybPMoCQnTGMD3ZmM2GjW05ncBJR/WTO3sCK7kT/bbV6nhn0u2Kn6lGfr+N44Eje+/GDdbxHp+xCH1VU5QnruIq5Nol2wNASea+tU86MAptSgLB3VUNWWLG3PQtvD9f2QfYsHuaZtXQZRXzIO/IykUIZ9rHga+E5iErXTtrU/YeDB9v5irTe7Pj8O3jGOy3OUW3Ov6nP/F6Ju+eOdhdmSuRiXVK336zMbiOHtt68Yr9KMq0gz9oee/Ojw2Q3+ExNhylZEc/loEPTlx9yBJ9cONbp48WbQ9Iu4hxoJFLK3sajbjNbABrXObzANvwlOaHi87LDs6jGVmpZEwS47QjNxB8ILhA6sb2lIFhFpX0dWyOjB0fMy7Zd5jnecTJtuwDIB+3kROe0VD6atAGZ/rCe7ksstPncUh5ZRwiO3ZmU7ox5vbRLx1lZ27vjJ1uF93I3UfLtho8kXMlp1bGM2V0tcb+zm1dUeiIZfDisj3yPe0Nmh0fQY/bttJOflRrA1flUebD+JJyxy7lO4CgdSDtbM4+s3dWVSHRvCxq2JeGbezOvNuHbikyLds6r07Mj7pv+IPnwHVwh1zUcfDBHhwVoyuHCfZBm3Utfi3ojn2F7Vdy/Zl9t409qCHL41PV6jYOyMIX6ejIHmr8Sb994MTV0Zd9uXlZlL8QYJeqGj0a9sT38EV/kB1/MqeCy7iMdQ17InHUkZ3+HERE1rJcMPkWI+rxK3JAjtjZViOep86iHVkDUu9S6hSjkjI5sWOHXGM8JnJ4ZcxbFTaveuIQO3ZnTch6Gp6Onzug2+Wyqh1+Rv/K2qXblXr8LeTZln1A/EtuJydW9EVejb4aNGHv2BXf52keOBteHeMY3gPY54Mu9Ilj/FkS/3kZv7iL3PQF+p3NnTnjiqzMleFVSIDgKNBT6EsttKO88duhCY8UGfZh80knrnu9NnYDoFUttAGnyR7pPg4uVg5Optv3bexcWeMCqYdwxh/PU6pyWeUDbDMf9/GMlDFKTBZoE/OAuIal0EXWsAs/YmsnbrGnyNFYE7qUdj41cgr2ocu2ptZkV1Bq5NlCnEdjzA0NutgVXEdHyhOSOxP2N3zMHMl6WeXRbXmUhY7YNUr4IyP2uiz7U0jfCbYH//lRtO3EZVOrGryZ462VNuKaX7LjnaoacMR05A55GJmR0/AvB4fxMXMzsU0etlbpHlDILlnNpQuxmOdj/RZXJ7YUY3zn+I28tFfmxsRauzB/I4/BQ4Kwax371aEZgP2Rsa4reXxlLmYfnUMiOm3LNuOT3AVxuzsx21jj41tgtNkPt62qpvyTuZLZj98GBCeuiTHZMx/c9MC5jqA5weAyvPah045ejTW6ahpy7ZJNv6TzM/N2xZbWCjv7AHElP6saNck27u8acdBxVTtkXfnu2/kOsa0iztM8jTV1Yi0IBJf+PA+OX1zjZ7vJDd62Gn5lfcnabh+WicumDlAdd3Iua9w0z4qMuTV15OVg3vaw3a2wQ3rmHOiZ7woxvnm2mhnLCSjocEgvOGNJPb537O/QxZ6V3GrYXoV/aG1lifHqxD3gtME/Pb3XfOE5IudUI/DShozEI78EfsE5Wf4J6OsMfilty6R1aeoPk/ySsxdwdWlSfl477Zx9MdZ61tP+qKftkQNUDvHQk7ticypA5lnUwQCrpXfPunKG9vbHt3r/4xs9v3/SGnj3qOd3qT9z1rgSJ+F2U/K5VVNicgJSJHmMcfJyni+6AOF/99MbeZW251XbdZNt1HdNxDK0BEccm2qS5GbNf3yh5U+v1C4Tc+F5zIlnnmkeGYsLZ1soUSSUJNuMwwvlXxe+0p9/tfdyuShgW7kuPB8uzNmV7/6sR1kTonvhHPTCmaQfFjVoMsNsKzIeoA9vVenNjz8OPfVCTS//159wZpUfZm0c6OafKs6gv3v/VoVDYVaVkgRZCK8c8oqBvzKwl5evtL7AqRdzZGsmCZfLgxp887Komgn0M0F/oweMe/zpJ5kB91wY0AnIMoIh/DI6Okn1xAFyfn08T7PmVuMXpn28rEsXFh5xsq3XL7Wuuxg5VTUJvO3xb2TLpeKQslUNm/Kx8+DGCOkCXlNT2k/Y0tqsV6+/04vvvpdI+PyyuS0PHPJvip7lu++0s+juBHrDhkyMjYVB+J7gvyURHv/yRr72Act8EUGAUsIVEqwLUjVsjJ3F2003zmK6gTygqjU1Bnhl0uQAOYvPBbtCn+TIwbWJ59QmmYQTsc+vk5dXr9QRPi+LJmI+EV+sBte1M2E1FS535ZoTHyrVmqqVXFa1JuHzMs/akbNj8DmZixgZmxGm+InAkdyxYePL3hkw6DFZPAEodEbfiA1yd2hUNfTXQm5gM0SKfHEV+udlUblAY+PoT7XLRjpAhdBgI/GHRbFhJ/Y9D/TY60I+NqS9M74dX4zNbZrVwU/4OWNLtTbakREfE/PYmYmTL/LgQ9+R2fmC6/AGsEIVefCHZkDsGpXjo1MYO1qbqEk9fkBTQPgJgI5koDvEQMdOAaOEILp22lDIxTKA/lalxphHvxsxAp/+AdSD89RGM/wB26M9PrBj50sg+NG+faQdGE1sEboCAwePAsGFICU5SljGIidhR8c+cEW9ZOmmM3FVrvAEUv8MKrSB4CmjPtXA0B8+8LEnuMjs2BMYeTbqu3piFeZACAEbawCqX74jN3D2ph5IO3pTBlIPpP7NQBz0JfgGAfg0Yn6W38Dy9yRJ3E+IXNuyneoA26Ntf7kcRH+vD3KL6XBIy9ie7VEH/aG0NPqSi518+DrA9fEePDS/IEfB0fXp/VGPBm/an1L81a0k9FcBqbHng87ovQNRh+QsUv37wzAAsV8r6fr9/h8ZgaTltzrWWbdOONex0RZzEhg5mnQN3IT+Fvk3lp8Xkfc1+Dn1fyzmXJu/Vh6OfW2OfgP+qyQE9379+WQg6eMeqIzxgMOS8Rm+UZH0iXwa+W69g87DxT2wsJ+cXyw7vB+BB5EvUt0j0flL9t2TnvV7+wcuzo7Kzz5OWz7vOPFnefZ/3j7xZ2lb9kc48X9zSdyGDGSnjB0pDzhjdJSdMVEmqRkN+Dpw0H36GXzmerA7PIHUvwQuK3D2pR4If+DEn2VwgbP9y+VhN9ZC1lVGV2rY1HlW7Hdr1E49du7alP/K5+SBRZ1Dn5SGN/6faWDn2dIqnsk1OkVxPAHrV66ODbZl86xCfc+7Czwnnip6+wDbaUIbfTXq+ejE3+hOmbZtaJyqgrePehC2NXDQpxShaVUyneaz47+pjzhQp6r7urDR0IUvtOk/9aae2AbOekoUjiIfZ5/tEa9sSojLNp+S7QHiGnJd1KRWNcD2h/50mI/YUbyjUlV4osNOj2T+FJB0pVPpa7yvWcFKaQs/bSsXkVb2MfYRU8t1A2d8uhKL0Nnggehbz/fPdATAH4WH/KIdutgpLvvgpTru0Udcq5WqmqJ74Ojdb/lAddwDj20pbWzC9oxFfEsZrwLNNVLXDk3eiXpSVh36xKKISSFxaujD/s48KHCd/oKnFS3KSjnAojs3exY7fsXWg8ZGBzalM3aFvyOvs8cAxdCr9IsLMWPewBP6gGMrXYXv8aFhE7uC6tiVg4PGu/PMu+7Gu/eVfYMObWSkxDMJmTYfytVln3WNum/yxdWqtMyLHtj8Su4V7dhsW6Y/9cSE6rg9eNMTGChc2cmRVfu+ajhH18442dbGO3XyIXLEVUV8iSlVtfgxz+yTBCalL/jO2AvenZjt+NxvsTr7D3k7JDWgQ78+HZvl4a8y+GMMYkdwgfD3m6y07YPmrNuVqky5ZayQ09qBGx23j2nsl+zYPeEz6yIyIzd80R2/7MN3ulSVfZd90MYn20NSVSPuD7KP9iHD0LcRN3Et2fO58Xf87BEIPnfYir6deAZ/+hqSifw4YSeOoY9PO7R7xoR9sZSdNmLpNttFu2Z8E8kUfMryhC192PRMjENrZwxh6Rr44DImlkcu2B6d0Z/9TTttIX8jBjt9gq7DW8Rwlui3rYbNdkHTByS31+xfoSD4TtnjnET/Ljv6OrJ2MBrtmZwCwR7cs1K2iq071Z1+5ij9bQaHHKOrNXCUii+UrUqIVSdmw2ric5kXTczBqRoypQZB9sMwAvsnUh4bQh+ZyDFlhy97f/E/NmeNCQi8oI08S/BaS8YY3eErGRxq8DXjhTiIrD1t5tQOZL9zyMSOxOfKxrgN34CSkAG5HJkB7N4QVOx/BTa+tzubbCs5DlpFPybJqlG3qYErSnFF1wl29EQHHbfbLh39O2O8sxZso33rHkV0SeFtKugDQlZwAYOb2MMNpK7zshQyVyrUS0oMNK4+9OzEO82FtcSGLg0g+AHEzA4+3h5gGzs8Yr3jfGdcwCiQtrgGJbJbwz/6Wx2lTZwAKeOCPSGknvYJsEnBMZfia8E72jdcdOwZlLTv4COflPVe8AeMvkCrpszReV40s3deNREDQWw+PkLGIzojr8vahv2h7fBNahywdZLEtgrQ7eowJGa35uiLrcGvrMVH36EHkZBZiIHuiEl8FfqMvaTYWDsQCaq05vxB1sr6A0KifkJoomfsw+8SKcrY3GSrFJ+LdUdc++Cncne3RmIgj4xQ/Kkq8mRX7EYalJaxKTryHZrxBjluGz0xwJL5M7Vp6KM68jkyOk5G7qBAju6uDm8g/RNzTMirQhJlyHYCVdSvHHKGTrKqmuwa9pmFYWpFrFaJoGXNiJyq9B8+2KaPXmS1rEXTPOg3YlHV1Fg7QzDPE35vKnizXx99tmXHx33wBJe1ueNTDsqTXxnX8NhW6itrw8bzRWRWedh5ZZ3pzJXQm7zMeBiClK2aJuwq+CGW+XPQShtreHChyTiuyO3EDFbZUAKxI30TfoUufdG/M3d3dJbrA236Ajv221bsVheKuibiX2V14hT8RFwaONNtg0dvDpEtC6JhWw4DW0v8r2O8CzpBtxGDl69ejHyKDbE5MY0/Lmtdr8Cq+JOcyr/kIOSGHenjO2jw4QPk9Ghc+XWvS8R507TMzM1dj89Pyg8Zd8a/zU3tMmu5MBQfBZcAABAASURBVMeBtpArnBXlXGheFlztUHUNv4ocQeoGuEGHctuawLcqNbQWkBImzhUf1ZmHT28or9YP//WTfvq/3+rxDb5zmOcrlMCcX3euHTmTKlKQKaBaUyNWBAoHdrQed2KzE/NOPuJYwqeNcTb0xtkNnVfOnPKc9sh5pcgfwoIMId+qLllc6FiR8cz5YUdP5YzVXal3YnDhHHMjD3dyImM7L4sa637Nk1q1MRb5Sw3pf48eF9bT94zujLOR2ar0wCHymzdvFJvynJEzup08jR+Re0Hu1CbFn1bQ0zY21vpy5pzzUebk8em/flD/7oUmTpAXYvGQQ03KIhBPHAwLp9t3rzVz6BtmfFYO3qbLRRm8jQTDteH4+vTMgfJFnVYWhLmaROJeHh5kDipz8l3w5bB54XBy8BGsiQPahxcvRRYRzP1wiMQUfRvS8hcDth/fKb9Mbhhw/csPibJEcPLr3td/PH7RqvxNB5Kwoa8ITspGEiYAjKRCu9D3TNACwz8G6sUqrf/1F7XXL6RXF2xGPJMngZ14qSiNYeXTSgxePrzQS+xN3SRGuzyo82ApbJMKZg9AhIJ7Ji7TA/6BjS3tQoxIrJFhkF7gn+AzE2llkA88cuhLUsX/TpwdgSwYE/Tr45Pe/PnPSBwqhl1ZMPI3LwIrC/WOjsagJyFip2UlfsKe/visuZcmxvrsP0pryCGRnvIraniiu5FIFVkkbifrQxP/hd3zsmgHX4yXuHZspRg35iIBG4nzDsS/TuJvTI4NX5P4jQVu44u5zdOQkzHKr4qvj+91ja3xe0jLR9cKrbEnLZPYSMfmTTt2FQ9gRt6uruRTy2ShPWFjYjFdyNt5lu0bEGeddUckrVEo/uzRDdhWFflcKVloic8Rr5LByScv/W40S2IOCV8VfmDQSzSxjbKwPX4PPPwNuzKfhiR4d/zceDkOrhO7tHfaCIe7UwxK6p/ep82Rmx77MzpkJzy2P9gSugHkQxZZk8slfOjBGl3UZRoAvlD52R190R0YnRn8UTk+OnM6XzJIkFxq8yK1SfdXs3WCpVPjh1J/x6tjX+C3i/ySZfe43y7x/0yOz2NmxvkEUT8BHPmYnBxAjyU+vwz6cN1TBXnfPuvBn3DivlSeNP/I8kt6bzj81/BYv1+/R+DvGoFbhv2m7Dp5vsWQkzblt9D/TvOPj0DG4lMw4/9zENhPQV+4DO6A41M/4/ocr3/qda/9S4o/7/+8/SWe/yAcz1T9K89s917sPA8FTlx4Amf7LJ3nXRrlUoDqJ/e/qpHn6fuRu69/bpNt2R7ofAZGg4888maDeuUwaN2uPCPnoTgdlMTonhbsF2/7Uyr7Y9vE7WSyLd+1T3zKlXeqiXeC+JX252Nhh9fpGrDz3rXxXhLY874ApDfQeeZPGcJTzlmGNn0n4HDIfhmST9h9yrAt24PH4G2TGwfo84sYhm+Nvbwfpf4JCbzBbfifGKRvR1/egwIdntgYbSXzR+gqzbznrddNHV8FvSVe+3feF1dN7EPULW9By05vaoGMeMrj3Wwjbjs6YkN6duR12gfFp5+DBl0pz57YalutmsbGDO/hGZPWmlLuyIpccRV0tjF3Zz9q0zRPwxe6MEaKlYGDTuD6wOW9MjalD+ah66hLeU/MBtB4x4PlwHd0b0ouJU8CdMHaUyiyEutAfLEt+wDhX6sivvOAtAPhCW2gFSMBfXyDUQMkWcdlW/MyqzEOoe/kQDZjZ/aBXrBBGcIegyEfFrkkoBN73a5selY1XN8Y06s24mpbhu4gsZLLz+wBpb2SX433y479aW8cVhB6ApSW8wEMbYrcCdrQgxx32CJ7Zg5O2D2QfNgHb/poMsbXAbEnENzKu/vKHkx+zXOlXBbedWXZ1sQGcWRKR1tcdsk+2vZRgubuathl4xv7G6f8Dd/ohKeGvNBIB83pr8bl8bnDuxPLYpziV37gsZHno5OP9G3EszMuHYJsDO8EK/Ur8zAQ+rR35MCiyAr+in8Hb2xtatgb/tAGrvAnDnZsCYRbpFCXbaAY032MZ2LTseFGMXSM/aGbvx3bQrOyD2JyodAFCnIjUENW8HaTZNkl33yep0UL+RZcwZvxfkZO5ug0L5qByErfyjoaXUOo+EzHKHdsZY3BxsZ8jm/xdWNvo9BzJfeCS1+V9YLN3oWxb9hpW1Vt+C0u26N+JX7pbw1bwUdWDoGXGZvIFaErtnbiXlWKXaGf55l5sAovb/t/+yjzndzcFMieoZFZ6JqQlfWnM66GK2vAhA+d2KbuLubPpujfyN9WoYIZfPoKGSiXbva0atDvalXg+uDr2ChiFRuir+hr6LCNIA3/7Ro525HTJeoTsZ9h68S249MGrNqwy26qmpAPb2TAEPzEWm9brsQQIUrZ+QTnUrVGXcpavJP78dOGBtJ9+C/Z1nnZR72qDVtalQpcx5cTQpu6XciVshm/saZIlsGljPsbH8kp3BsyIif6F8brQi4kz6ZpZnty10w5xpE58sx+aNY4cUUPxYjJUbcGHXn5wX4I0KwJuQ39qe/Yk/jM5I4UjJS1K/Zs+B3APBn6lIHQfQmiN+O4DaLIKhm+QLWmKsZFlgC75BskhsFlNGLPDj9hVMqVNeeExCd04UsZPQOHnOid2gwPPbT5VK7xXEYM4k/WgMZ4raxbG761KmI0qRg3fXbZsfNEpv4RME+fw2HvPsY4dkvQd6mhb56WUQa3wRiIT8ZOuyk+BPJ1ZpFzjEnKnbOU6Za3yUt9dq3MuSt5EHT6N/xa8TVtIUfjMp/WA+cY1ZqKMbALnJTxCjyzniQmyaXEaSM2IZhYg3bkdeZD2hv17MenDN8AOmLD89OTsmZn7oBC9q6OHMsoCoZy1HfWgHV8/yV/419VKWCXDIQ6TLZl2qFZWS+jL31px9dOLNMfXGBH30e+8BJLBiZ8W/KIeE2MxbwsMnI79PE5vMmB+Jt54Dr4gj+ANrQ7+s48Mx153oyMDj5jJ3Slf2GOLsynmXxMrAo/QtNG/BucrAXEPM83K2N2pZ48jZ3pTGn7iBHnGcE95HxqmrThQyC5vGNTdKZ+jDsJhw2pBzfGEUOneVZ+GTrPkxq2xR7Q2rF75fk39dh/ZQwvnF/lu36CFhOgrw+wonuCf8KOyHnBOd/L169lxi822h4yd4St2JacTD3/auz4i7RlbRwW5NenDzzDzeg6YVpmFc9MbqXQdnUVdUSSL5tmxm3YiaKOHDq1Z4/Tk9RnaZ819QdNlNvjrqd3T3rzl5/0059/UH7Z+8z51TW/+H286sXllV4u2L1PHMJO8oZkZFlWMR/Vpeh9JvbJ6ZxHFjrHuChU8XNnfDZdn1fGZFfGIQfQtvXEeF44c3u1PGhD78b3UmKdQ+Cdc6xDfhuS0CRXqarpgXFalkUzcamXF2kuxG56/O8f1MjfnGc+mvb6rMzZK7Ji24tXrzQxXplPF/ivfC9kvJMzl5cPWpj78SP/GvDDvIzvfDE+hQU//vADuq0y+Ya/tcxgpfRdWVueeT6py7tdfv+sx/1ZL/6//x96LdtqHGzmV7Qdxhnjm0tR2kmkncPWK8wJREHLt5c6gShJ1+sT9VXTROu6Mljv1B8WmWTcmRBJgucff9TL16/EN7tmjM5kE/KTnD3/RLOtOHEE05qnOVWEb8PB5f/1J7XHTXVZNBGAgAjywsF0ZF3fvRXRHcERA/D05ieRaboiO/2amhr0UTNzCDgtF7VpUvxo338//J8XgoXfGdyZ/ofX3ymD/YTf1RryuhZ49wwevgs78svlRw6Uo7MG7678vD/QLgviNy34/fj2R6mslUHYiWdnwHpJLTwsxPmV71ZdmWQo1fObtxxYPwGP2FbamaxXxmUlSVbsiazXf/yjhJyGXEQpMOFT/GxtSjgEM2VXfHjOors0PbGxsXPQvS2lJ9zq8Een9q7YtfMF0fC3EbPzF6diIRJ45pJywDzsFBf6S1a1CEIP8a5WGvRK0WXkV2tqLkWubUX26fueWIqrmhCljNfEAjkzEWbKtizy6CsJgob8Pb5gk2kPQLZt1O5RqgIfG6NTfBsPevR0fIi+ZybVju2Cx9jmasqCIK6M+bHYGpc3nXW6RGPIJ1LQowuk0U2D2t2NbRu6IqujJ7KjV5ZQOQBBlFb+YCJzqGssWOKyVIm/qTMTwm9bNU/KVeRNys7HAMYudu4RBH1y1B7MUBx3ZJwwMGXMDjetG236aQlDZBsT99G8/9jxLe1KP5Wz7Sp17AB13MQlNulGH00Zdxu5xKYzhmJ9GP3BnXBwCwMO0Dde0RM45aQe+LwdHCKNfQFhzgDihsP0/NId4l/q/+f3Ja4n/PO1/5008oX9d5L0FTHfMG6xIfAVCb+jf4/A7xH4GyLwH7pInWbfl39DFP51rKcDv9mCk/Esf7OATxhsy/4Ieeb4JbA/0prv7E+EjcZp11kO5L/th33vz/EMdu//v8Jw2ypiG9Dt2nmWDJy2BW07hVweMBqffXzed7bzbBj4jPzv0oyOIcjY5RrVv/rDcOLfmU3JuU4sOs+NB+w8sv78uRiu33xH9j1T2tWaqgE8T295N6Qs4BM62nYMlUy9846BUZ88vtpHvz67WquBOd5/augaiNuHbdkf83LH70CBS3kA/pd5HUosugxvYiNJO8/22fC2g5WKMmBbthV+yEfddqqfwKAtj/5qbZRr4iCr+eN7mn3Q2JbG+Oyq8gDbss96jbptxcZAfE9pH3SpnxAZ03j38nj/C37nvWZjIxc1+to16IhVyhMSh4X312r4AaOxz0Zuxov2eduHjQLfo+ROju1BZltt5v2P8qS3LduSLCOjqqmqZJtXq/WDvz3ykG37w1uO7eFf9iQglCUZ3tCmDIgr7R3e0AVAKXsnZ3/ea6s1TN+V992Mb0dLx4+AEjv2LsKX/QvTzg8LOuWVza8n3sWvvAdGh40V3Dsbi+HdyaWO7SZuDR2pC0ujQ7crNCdMxGeeFyUGiX3Hhmx8rWy+R/4JK/sptg86eKqVckXOSq6lHgh/Rz+3bKtBFxnZZ4nc9E3kSvbLotfmHRid4trYJ0pfqxp7WJaVfYfwbMPfjbAzj6C1zaeI39E+aHb21lZwK+VVO/GqatgwjbaIcWBnbCLPNrTwo7+DK9o78RuC+YjMYXP6sCUawxuZkKpiJ5WGjuwfZFyzDxdfbdNv7NW4soGfSvhT2ofuZ/ansqe33sWXLmwuyMz230p53LGn0JVWVWnKnh+BPmWmDE32vo7YModcMrBmLwfaGBReoSS47Jmk7bKSo9XCY7rRPWK+K3l7yk6OtGojnj1x+UCvEe/o74knIOIdvzbGdUP/lY3hyNkZF7uUK/VC98HDLCDvNvRu0Kc/tkVO6oHQBZcyciWjd8etro/XYX9oOj7bB82G3IW1pWHzzjhfs7dI2YetH7lTS3/Hv+gw9gkZrU2qagPskn3osa2GTIMTV/IgMnf4GzwnvmNLVfK9a2O8aWIhX++fAAAQAElEQVT3jv3s2SLDtjb8Dh1ixp36Pmzs0HX2Q5/h6QPs+LUpMqM/tAHbBy+faS/sfRW4KvC3MMW2jn37kM0YQxs5BZ1krcTq6OvHd5aOy7bsQ68Y38jPnlUg/OEJ9FtMMy8OTsFXSv50HA+IK2UPrWlwR07WqpSxYRwas77Erpm92uAhU6OeNcS2Ct4hA3toYlYf60diDErmj27XsKdLG3nWk4cwT4xR6BKT7EGmHnLMpPCI9T7iBCOYQkn8SHlCh7gjj25kr1qxObaujGfyoVXT4Klj/EN38qZMn+3BtxOPPfIgss2nGPtt9J3fJ7YHLp2hSOxjg52WZB9lcIENe1Je2UNM2W86NuZmvOroO/zfFd0NeweQ13SpEaNWRaw94hH6exCXnTlR1DRoMr9sD3mRuSWniEcn7wKxaUKPBQ3xDWNk7tRtp6kxXqN2yBz9GJTSNmtgQ1cILLvJA1JHZnyD1rbWoddq9dE+GxrGzPY4P2nYH2Gd2ASiu8Mf22Vp2AqtgMTbDj9zV6VyE59DjpET2JGd9abwMXIIhExfm2bsznlDB9WVfiErNNWSH9J2sz2xEFfaiV8hy/bgGfTDH8NeSs7ZWAGuKjSpN9npt/bEXSKmHdqNtjRxSIuLitzwh2aMC+NdrdFfcAh7Qp+1pqmQF7uqlY7vGavja1Uhc2O92JB/VQ7d7FLsjNwcKF75DpiQndi2dtgWvtDpdoU+1WnOs5u0sVbu5K8Yl/BUQyaTNDpDO/M8sbDGDbn4mHUi/Jkr8Sn8VY21c9PG923mZb47czDYWg1/4lO1Nr7XYisuImLMDHzaZfxozQowatr7hn+Per4+StgSmXtRxeRsiebQd21dnTMjP0xaOauaXnNAC7xbn7RPVuPML2ev4hxwt8TDulJuDEhyLja1mjS5xnpWdDaZQ97i4NZaxPfRs7X+dNXb/36jx7+81/XHq55/fNa0Ns1e1NeuVxz4zr3pu9d/YOwFdL15+w61h785o9zzrI5sLNa8LLpwFtew6zsOud0axhlG4sHdeg3Zy3wRrkvwNt1oJGUt6/gQ2K+7HnzR9xw4T1fp+uZJ73/g7BEeqSR0FmX+whTDrCvzdOWYXJem7aFp+V/f6dWLi7btqjaXDGGr0rLM1KWdteL927eMxRNta4U/43flGfk9PnbOVCEaPuVguqZJuXI2mLl54dwyPoQna3+/roN24dyykacPDy9UT1PXw5/+SFAe1H96VP34qP0t0Lp25JnT6npgcP/4R8nS89PjMGhnUiiZhMExwrYYSy0Et14sknZ0b2oEi/EikKINmiAnAd7hwHsONq8cgObLrjgZzwGzITnkWkm6usy69lUjoQnMTv/1x7eopFZtJA8oPb19M+D6+KTp8qBnymcOIMWkTDBCY5t5tus9B9DCruBS5m8lkH/aCgx+XxmI7d2T8u+IF4NJUyt+PxL4Hi/gvSI78mNvL+vdD39B1K6HF+jGp5X+6XLRhfaF+OX/RZ6JjZDz8LBAu6FsVybTEPl01TUPbSyOSTrbIg30zMvSEjl//CNhKUXnRBLPyJyI2cSh6HS56IrOZ+yblwuxeqGJMgsCihTYkjzIT/JMJEomnkiIZULLI7rfPWompE3WjkFjolM2+oce9AnbRpJNkzYWrWptJFRjoTExiJ6OV5kcAne5PCDNYrBgRTjVjZnQn1d1FrP9BittEdOenII/944vNS/j3y7PIfnOeG74uAJXYhhYsd9GKAwtNvElTBVRu2wrf3STWTGMzgo2fcBOTGzr8vKVbNMrbeTLjhzbyOky+V2mD/tir4gJHRo4+mDURIzsGvwDn1p4UsIn6EIzzcSaeroMeaCz8J9QhZ7wKLql6Mu4JWaCyTA0dNXEKNHuxHInBoEOn+HPuGGcAtWaWptUVbL9AXpsgv6Lt8EyLvGR2scb2aOBHASN6vmR+Rw48anH5oa/FfoboR3hRyP4wMkT+0fPSeOSBsBjQF+56Ot3MfwK1TegY8ENMuEH/BJbbDrhl+j+OX03y/85yv6hWs6YpvzrFGWNzpoeUObrJ3Av84zaWd733dfP/rO87/tPrJ9+/EKZ8Af+E9373ebfI/B3jsA5U4bYzIsTBuI/8+O3uXBGYKyurKgpf766fqT6R8fktD5ldN1rPuvB/3XQeUYK2HkWi7xvlxO+E76d6x9DGTs+kYxf9hmzT3r+9sYHsYnXR+g8T65szgVS/5g1f7vKL0kYz8w8w2+8o4wXX4g+WoN2YgDqN922VdV0XrZ5dPXZ/GppF4/S0f6RJGMSCGbnJb/fnl/TPiG49A0f8CN42+O9K+8F9qG7E9uA84wPhO4AK8/XAfug1e2KNXlGD6y8062xAZJOXHpsYXZnsyEbTDcW2R4QecFt6E0Z6PCJ9yzbaQ6wj3kTWyMr9NF3luE5obDbPnjtozz7wmNbRqqdT8mObEm87BTxpfbpPfrjpQatuGyP+sS7U/yK/B2b6dJZtlajnnZgS2zyjnWjsyOjGE/D9hHs1EF94bY99MYa+6iHbCU/Z97lFt5xs6mUuNpOl1oVY4ee7D0MzPGx32Ie2/Puu/E+n56CPuUBR2x2bN6wP7Dznps4Hv0a9ohrR154D60a+LyjBqq10dbtik77oEy+BW2beO1sum0aPeTBBzrqEkNEPoU2YMYKFuh3PbL/s2FXxq9VaZ5nTW1W4301cZl4n4+P4gqfYIwPZxyPeAn00HwrPcrQiSu27OR2ci4Qfxf2RU6ITsgYz85m5/X4i/HsL4w5B9/ZFzmxJ+0DOn4fkFwKBB+6uD10Mr7Zz1nJn+hJ3o1Ym7gexAnO2PNp+BzUPdhWVaCGT+FflkUN2pSBQ/7K/sM07Ek8ozs0tnVcVmechWGJdXC2R7wjI3Bh/6jAnRyhCcAy8rBVSeRT+iHDrsKmGmX4J/I4sc38qWqwmj6rtULPNCB0Wf/FZUeSkCHoSrnCn/htxC3x2ol/6raHnIbfw19yxg6PtWPTyto4kysiMWKvuE5fskmafzYxm/XZGzvL2DLBE3nBp0x+wMom66pW+IDexCx2NHTHpgoeoti5Mq6R0RrzFN226ZFsD9iJedVR17g8Pnds7syJjrE7NMaXqshACBTBBQrexhyciG1sDH2Hb8Xf5GeHH/Jxn/WU8SU88bEKP6CwD93RFZqwpqSLg4Mr8KzEOnqDs62qxFjjsj3aduR02TXooyuQGEWebULWlcu2bKc6ypV9tYY/9oEbHXwYWeEv/I1dykCCj7zThtQPXjq4w1PIybr2zL5gJ6YNOQ1cpNt85qasasp6kMPBPAtEfugRM277sDk6YMGvTTMxl4LfdV6JjW3ZHij7KEeDj5l8WsndyKc57iETu9JwRV7WjE0Zv521eU+OkwOxayWvp3ka3ndwJvxRcZaR2xl/pOiERmessPMZLVCNIKbtsc4mr4dsYj9hY4d7H98rVmLToe/ET1ypn/R2ZIC83enr1CMjc4HquINPJYfZgY6NPTKBxD3ykr+Z+w39No6FAUhMKRQ70hcIb+w96SIjdClDe0L6A9Jh504sZ8YteX9vn26XbdmmZcpinu965sAMhDrxjs6V8evD/mPc7dB+GcI3AD8Luuie+A6rKjWXZuJ9fX5S2jZjgQ7bOi/7qHf4Ayc+ZXyNzxPrjl3yDSKr4LPDm9HoSrVjs9ng7sgiAxDRlfmcvf4klG0ZrO2R27FV1IWtHXxn/Ffil/jbpegu5g1d4zbPWZapW63qAA7Qju9ncrrMoV2PKu0cHm7ksrg6dgXyA7ijfFLHxkB02KZ9xDo4Ozpg5E6bQoW+PuR02VbyKL9kzjq4Y/NB49HHJ/IOunlexndraK85KJNDyic68dfYEYMzF5MvgcQrse/0bazvkZ8xWPje3ZmvwUdIbD/qHX/Rh/9tasrcyFyemMe2GYNNoY2cgz7cGjZGfuiNRT250dPHuKE3ttgG0Vmb1wGhiQ0Cb1uheeBMppFnz5wdSdAHzxxIbJJ7WZsdfGTjkyW95LzIl4Xcf9RTzlGuT8hP/T3PP4+c0/B9IHTuV01z08RhZeOgN+X8MGt6Cby+aP7uhRpng75MykHwODMrcRgMWJzdGZCunCbt5Er+yWNRtnlmTBtWWZ35tvF9lrO0FR/Wt89af3in7b/f6vpfb0a9Hle92Bc1DgPb3tTIxdZLZgxLxx8hjaBK9KEuLREKmT+JeyB6AsK3fUcmts+XGdYRHNlm3loSUE0//vAj8iRFD31mjFGnnNdtyHjm2XteFs6LVr358190ff+sB54tZ55hU985HB72IN7I3JPDiMsBuEvKfMUZ+f96qf6KGGrXTJ6a+cOQyoZGfZTJIRuEJPOnIWAhjs+ckT2+f1Tm14XD3EfGU2W9/l9/VHwWV+YPDV1Z6554tr2Gh7NJ05e7Wiv99P//3yTE0/i1bn3/UsWkY5Zr4zS7w5AD08f//i/RoSTti9ff6fLddwpNfvHaCdJOQN7/9JOijNVA3bv8/kkzi/5lmrW9e6uC7vHHn/Tw+vXxz6HQV13amVw7LwQ5kHzPibempm1pek7QcHzC2ejOz6wXTu0nN3UmjdT1jsNcY+9yeRgHnw/5/4yhX7AvMPhwOPQTB30J5uXFS80EbOfwbMU/hx+517fvtWNzaAIYpp3Apb8x2C+/e6WGzZlYMz7M06zWJnluekHfwuBr7Wq7ZPzaGJwV/gyUy3KzNDXtJKA58Z9fP6jgHXh8maqpWpFeuzKAvlw0A08ZWDZQWmua5wmzVuUgnlxQ5HXiNDOpF2hlCwW6vn+vTozykBRfCv3VGuRNDZuTkPkVsMFlUi0cVDf8wXKpChldG5My4/rMRN1J0I0x7oxVdBR6Ogt9vgSy4OzBl1G9q7OI7VlwrDFBVtqQq1qToelMeg2cR9vW8f88wxM+QqeUO2PzggVLXOFrxL4Rv5mxnr/7ntgsmGLisbPYrjJ/hLAr42o37XxBdKCwzfBJULhkQNB18rETI2FTVcOILijg22VoGnECqY5dKzY37I+M2JaFfmNMwr9HhoQY8/nxzgNFaBFwINGpG6ToxK8zdoHoGUlzUEJmxaYDim5sa5TYSqoMGzt22R60O36Kq6DJIpW/0MBIKPpPoFsYCW4HOmb1gYocEOgrdWKyE6/9Nj6D4Fc+wj9i4JJvtI6d2BTdA4Wfha1HHb33dZCj78S58Hc/gL5fu6M7EDs6egK/xvPl/tgFJMCfwEkd7044cf/IEl35UvsEflnfL1n/y5z/g3oJ25hLWYS/Buf4fui/9x8B3F+WcU/3N9Q/GVOUfd7+NdHnQP8a3Vf7TwF3JbHoA5h64YtNY0Zj38/KEPwOv0fgKxG4S6tzqn1SfoXt3xrNNMiUOF07bf28feL/rcrTyLP8q4y7MbNGfLo2IozYfLJEgPr73/dKviT9Zt8niRbcl2i/jus8V50QqvPZIvXPwbZs66RPGZp+eyY828F9CdJ/D/Yhj08NwPz7nZmWtAAAEABJREFUcA/XviToC7ghNww8z496/MKu4vnKtvQLYJvujxCegO6uIZPnxWz4BBKnD92n0dFPHZUKjLwJ7gPhP6ZifFZZgTFnzXcaUOB2bCYUKAahL4Nh8i32pePPfRvmcRunAqPxlY8Rp0OhDH3074xD4Ow7yp08OiB0VY2Ylap4Hr7Jto9cS/PgOZ7jR75hb0J78MavUB1Q+B0ITzB5TzhhXha11tj82ZS/pV68Z+X/9RrvkyH+DGwrtgd9ytt51k/btmynOuy2/aEMT+DkSXnCib9vBxeYsM0mBvi3sbHCHokKudzK9TlPcDtjHEhf2oG0V95rgrMPG20T8y77aIcukObEO2Nin7i1KlkAHdEdsA+eyNNnl221YuwoQxsIXd6txGX8WXn/OzbNO++vvO+AF3bbh9ydHGm8g4ZvdBHj1G0r45V+yarYmRjVYd+O3JEH9CkX9Kf+D/yMcfjtw//gq7VQD+joduQBkRcITeDEV2tKfDZosyGWMv2RGzjbnXcyq/jDJ/KmeVLGNPsdBD/3sHTLPgM+5t06eyzJP7tke0BnDm341olR5AeCs4/+7A0Yet2uD7GmDWtCS5xXWqLcgFWwsqfSsKfUqhI2tia2sacgWbaxb1f8tOnHF3FVWdFPVdkTa+3oi93JseCrSpeHi1JGsImAuM534pb4WehakdVlFyW6iSdkao29HurBBzq6O45cOUxLv210t5t9VoM+YHvgZsbYsqJbXEa+ZWqSbTZ+r0qfbbVqqkIf8Y295aZQ7ui0U5PW7IFAtzNGqet2pR5cmrEv/A1bCtrginLsgSEn9dBsjPW8XOQWn3fs7egv2R6Am7Rb2Ef7yD8Rn85m5rNid1WpoE+eDUKQycNqTQ2o1pSxSV/oWtXQkzYVxpx+aFod+Ko2umTEE/eMb2xNefpnl0LXWsqSndIyZXDzMo84xb+J/bRAVVOVUdmx69DViWvHSTt49HWRj/vwrxG78H2q1/Ttsq1qjbKg34BVcKuq6N+GjugOr236BK3BH7y0Rts2eT+P+sqauGXPh3Ht2BVfO7YduD7k6nbFtuiKfYVPttHdhpxD7zboO3IkE/8ZGzflik0duYHoiJwOnX3YGXkH3Sa7ZKDha3CNXK5qH2Rnbg8bbv0duaGDS4FWkxpxDM7Gf9aMBn9kzOwPp26Dh69jQ+yxrSriCC4xlSzbQ+cOzi7lSlng7Vs/cyY5GPwBDhnQFboObw3dJSMjvrisQldH90b8n9mc39i3FNfOF9yGzNgQu/LM1KEz+R0calMcgKqO/IANBX4iYtzVog+C8NGX8dyYd7bx6bBtIka2ZR/QqobNIBSfA5EdgVf2Y6/sAQeXscycDH5lXUhZyIgvnbnTWgsKMdbE2EVP+iMrYHvkZIjs1JkANGyrVQ1YsTW0+T4QV/hPsA97KTRlPNEXuzbyeCWekH9yd+JXyO3EKh3lGvGLvI1Yp6+qDZx0yE6fvnDZVg4F0xWdAdNo4FPa+MM4GDmFzsTKpgVMrAmg8f2YVx27ArDLhu9mX9buyA0+/Ck7fRtyY1e1zIVj7ifeMfy6PjHXVmLXBuQ7FkV0dfCbOvN7hz9yOzkRsK2V84iVGGQETlwjPr49Awvajbhm/FPGli1yOBNYGev80jMySRxV8qnV8CW5ENpGu6rxXfigeVmUK76cZRGj1O0jRtsY9107skOX8QyNnf7SRD7Zppw1zcvQZafviJ9dw9+UM88aNrTEC6uUudeJ+fXpmXh0wXXoiT/o24mRuKodMjba67Cnq+FbbIr+wuaV+RpZNnrhj7/pF1I7Y9Vaw75Z4+pSq0aIWF+Q2VqN+sSz20ZsQ98pK7LgHe2UMBtIm2J8t9iW8RE3QFnizjN79v3zS9C0M/aGxlWDZ8fW6Nxh2jhPMvqnedLDyxdyIaBJe+0c2G6aOeidOeitF039UuqLZQ6BRzlZglaWsi5Vo8Jd5gPkq5cveY/Y6bN28id5kpzKev3Eedjju/d6+8MbvfnLW7374VHvf3qnx7ePen5H7gIFDwmpmdjtPOdEfMOuGXs749CqVADCMQPbiNGVc6or49m6hj+vXrxSObG2nlhX86PM+TIrY/v2zU/a+6rNmzYO6vZ+VfY8D/vxF3nv3rzhPAofnjftHMpCgGdS/Ni2Z02XSTU35Ozq0M/EcVnIxWpy2J5WvX97FdNRz48bjE2EXRUp5FijFlsN8tmb2vcvpBeTHv8wq81F7sLLAbxbKde2XdXKasR4JQbVmtrlomfiWeuu777/Hptmxm7XwnxI/HJWKmw7czXP0jPzJu1nYhK7V9btyqC8WC66IOSBQ9CVA9BHDky9d+UXsWMRiOEZX90u6vmnmjcOGe3CwY6BTa++5+SZg9wd/Nqs94v04/qon7b3EoedAxgkwb/jTIxoHPDVZQHlARds2Z6fND08KIENzdDKF8/UmkQi50uoFXUcfOAgd3t8EszKtTF4OWyO8+/y/+JC9+IPf1AOU/f4BaHhy69K67YYDT76HtBZyMtJPmQSQa8XF12ZMM+P7xnQ6whwgonTMv1JCuOTEbJRyU/g+6uL8n8I16sHTfAvHK7OyN7QsT29V2SuidG7R3UWXkO/L00bvjUSSUzAPQITWkBVyt+SaLxMGDkFzJeLnhnIjMEjtmXM8jcBQveMHtuyjVVdWZQ2FpeNAQdJaPaBKyOcmAZ/ZVHKgetOnIuENjGal4Vc2tU5xPbWmTTSkzYlyzu2muRryGjIGOMEj1BpM/kzXcih1kpJukZiRs/Gl3PNswQfSTNi4ZcX7ZdJBshyZQ3YmRyxW1yFDBvB1MeNnqcffhCOSOAJPwX93DsTJDpFvaJDUg4zOxNvXZnsyBU8gSKugo4VS+lLXqU9+KAZPoHoigYEcdtG7a6ObzRhJR6pfAHsg1aUwuYPQLtak1uppgNcMeReSNqG9QChrzOGO3HfyZmq8LUP/XYNK5/xccXXU5KRm3imPfyJHTKpfZOrj1f6N3jtuz74P1JQC3+Aau660dpOc8Cw7dZO/0Dm44ZLdcRiVPi4x9NUxijlt0BsYXjsQ398OGAf3B1/RuU3fSBwRDPlyRj5n8PZ948oP9d13/4Vfb+B9Fck/U3d/5nMZ/D+kdafOn6t/LIN91xfpvjbsMd6ca/la/W/Tc/v3P8zI/C1bPkc/5/q/TE/btafTt2a/87FaepZ/vW28r3Is64Cf72Q38h5Wn1ffkVE7DrhKyS/BW1H57dz2NbEM27jGS/PQt/O+SlltH4JPqX6esu2Wpt4/l2Vy7bsA9JWnp1G5e4juMAd6peqeb7M8/IJX6K1zfNmDbCtf/R12pLyc115NrRNHBpdvP/o52Bw4bWkszT1zwHUN912OEW4u7K5lfehaZpV1bDj6PuaoMpzfvIIOGnsjzz2Uc/nAJ6dHXCpygPEtfP+QPFB385z8Qlb3gvTeYPEaOM9I/jUA+lKufLuMTYOqnhnWodP6QvYsSA1fdDTCjvu8Hl3sfNexBoifaCzD97oEJft0deqlL/Qm7/pbhbehXfSJXPrFjvbUH+8R+ryEXThf3oiM5D2xLvtvCxDdvrsT/nTP02NuFW61dpRrrx7bcTQ8sBTxf+d978DdnSOjs8+7IN+S7yhCV2rkn3gO2MVls6mfzD30EMPX0rjyxExKXXdro1NsozVynv7ls0qWbaVjc7CD9sq9OnuyrifY5gxnohnuqMnfXlnSt0gM16RdeoGpeA28iCHepEzTdPYEG9VQ6/tsf4FH/rIKnAki3ZyLfjYlP0cu0IyoI93Lqr43cj3vJMLXGzaeK+f2qRWJduKTVWN1+JdwW/Yk/d327IkI7cT246s0C3zosvyoNZm8unKPNwwp1N/UruL0zzPY48n/kbGAZbLyhV5Z9lasUc1kwerziu5E3ziElkb+x3ZhLThxx4+0Xu8m6Zu8cel8IVHXB06Cug6sq/a2Zvp+JE4pL6TfDt5EZqNvGzEZZpmZTwSg6EPB7J2JX6oCOlZHHLJl8KmxDiwI78PmV02NsExxpl1ILobMZoYZ5s+IPamDdmQlzKQcYgdgfiDWNB9xCnzuA/fjF+bxoEC8hfmY2IV2yEed2P8N8a8I8DEp+Hf5fKgC/teDTskj7W5WpNtnZdNvdNKSZHcSJ59kEP+gB42G7lVTdVuMmCNHTsxXcmn0NlZq/ZBvzMOtmVb4bsfg7rJzaHABm8hd8P+xDZ+4QbjuCsxaPgiF2vHBqzI3tVaKXEInHydWBm62GRbdvRaGZdCH014u3IZuqo24pwyuB6lVFIGbGteFnJ/xY7ryJeV/JznacT15INlyG2thk0T9oY//safDf/SDn5mvsS/4KtaWD+AmLvBT8j/vM/2HZ109Bu7VuqFjRuwDjuiK3GN/tQNZ2csduLbydk9cPOVLqU/sEOzsd4EqlW6BtiW7Q+yJRP/SSvyLKxGVsOX1toYsxn/M1dsy76TU4cMWIaslDY0qQCdeaq04UkOJhZFmy7QpvAoC9uy95y4Zh1PXOPnhj2Bjh+QaOKjAenr5MYOvqMj/qV0IQ+IvNT3xAWazIGNnG41sbZdxlgnz57Z113RMY35dPid9jMHvdlLDj9GqqpGHoRnynjTH3yDr1obOWcQycTMz8hbyZHM7xNv38dqV2xOXO1QwHy769a2TWxq6G7Vbr2fFq3V0D2xNjXsEFdn7GxT+/S2m6ySXRL9dmhMvl0Ve1uVojv1CVmpiytUkUn1w532Sl7lV+U7fsaXtDfmkuVBF5qqoz4QfCSeyYFBh/6qpkDGxz5oO+Na1G32c/mawB1VFdzH+IwKH6GhGLfpbnXwR9bKmFpWQ74FHzkykcNTm9XJhyvPDDtl0Z/5mz6cV0fZTs7Aog2/Qm+EBwYd/PlOyXdF6DLe4YNROzbYaMsNTzXiCURWIPoSq4781hqoDtuQIBumYNCf3KtKPwjWj3wWvkV/bMIbNfht6/37d3r/7l1IlPgffhE0+GKfbWQXYEWmJa3kbuP7stJHu5E7FIpPKRMD24MndK0avJWuARM5H9mZBwHJGleKwGgcH6HbyJONvKhWR65x1jXwzEfjb+J5UGvocVm2B2rYUqX82LCxbufMJ3Go1pQxbpSmv6rFY3CbOvyr9lHm/fzp+VHLOIO66D3nWDnTu+LOCt2VMF957swveV98/1qv/vi9Xrx+qZqbpnnCXp5r3FWcUQgeoSUyP5SmxnhCouLAKoe3AzgX2t4/yxyEtsdV6585UH3zpHp31QLdg2e9vLzQZZ6VHLvMD6xLwPJCbbmgex4xaFWjRI02zjUmxqqIzcq6NUzBqCs6FnikUEk//t//De0m0bYPHNXh+/Ri0QNnbY0yPr/nbDKx0rhCa3XOua6cJ77iHHDlYJkvaA1grORd82XS4/M7uTVl7FortaqRy8nd95yfGh+XmvTM+d76tCk2Xph/+UGld6lIe6PzgE7u7ZyzXfWSMa7XFzVsXBmXjbM2c1L8mm4muq8AABAASURBVLExOpIbC/nzyBliziQnxtXfvdBbxvj9f/+ghxWh2B+51BIivuOf9Mx8X5B9JRdj9/ech6Yfo1UvOICdgOfHdxJKkliXP34ncRr/8Pq1NE96+O472SXZ8HRtOWCUeRDpuuRvEDApsrDRo/rT96rvv4Ptohdk2Pd91uXtqvZu1f5fP6kxiO9+SsngM3A7p9jv//wX2ZZfvaJEj4TsTZkoTxwGZ8Dzzxm3aiLLdYEvi+9TTsmXSSrDIT1xENpwNC9bYgHLZFnBrRxKX9+8VaF7+eMf6FoRsw2eHMwyHqoqvedQ9j2HxqGb8CkBW1ko5+9fqwjsMi/Y11hEroq8TDa/fBiJvv74Ti3/tHMrJs5VCNTGw61YfKPo8e1bNWQmaTaSZLpcSJymnORvDEwWsAotrNO1a37ex/+bXLtuE2VSDx1y8n8C21bi0xi7hXg8MFatNdSWFuJY9HeSdmcyplyIS/pt+JBT+BtbMFbVCr8cM5G5qbM4bSxansA369IWWaXm0gXbdN21L9jzcpHmJtvkxQ50xUfjR0G7MwZ54BW6EKqpTeTFpGecWmd40LEzyfLAbVkCDBTyEMbdVcQs9ocm8vIgGHmXly9H/3P+5keVctmmq6mjv6ObhoxOG6lTo1kas4K2uHIQ7fASp4kJOs0sPNUUPMRHLLLAQV+tSSmrhgwb++FDMqSlYbO4wAt8vqxiBxiFLz4E/wGEGOg6eTVgpw3YSLwD6dCTsY4MO+0j1sLP4FEuO/guLAGQQVKXjjILdHgDO2P7wVZJNjSAbtd9X+ijY8Ctf9TRezbP0rbEXLEp8QvB+gSCE1f6gfMLF8xxg0tsOvFOOeDo+fonMvfoLHRCZR8l1XGnLzAaGbf0wzNkp/453ORIkXOC/vMuxn7kecr/POv/PSxO7AL/Htb8U63IejHy52/T+jv37xH4HxmBMT/+R3r2z3cqzxj3YFv21+GeNvV/hMX2R/3RYR/tb9UVnnv4JT77kG0f5ck3nlHyrPJLzN/Qt/McbPtnlF/Ug74P+M84bH8yLum2nULmuSkwGp99nPJsD/4P7V/g+UzE363Z2VzbeF4snvHz/fa1eWx76LSPMnwnpOOod4YokGfxPegvQmjTYR+y7DynnzwfHzDsoz+0XwP7oLE/lua5tjNugyf+8Xy/5/k8z9GqgS5iHZqBB5M2xRgP26NMOzQz71s4NnD7kJEegeoDl5Z98DTeieyjHvw9FPhAnvMDkR2w43/i1nn/rSE3+PDaH/vO9oYNya2JfYgq/IEmfWP85FE9P2yryord9se+jZisvGvaVkde5kRoQiveD1s77AhN3i/TF5sCul2hKfiPppX6xDtlqzb8SNu27AN0uyIjPnTGZif3+m2sQh/+ZV7iCnsSu2BWxRbGDynDVpsaECIb++HPO9x4v6Qem21rRk5j7CLfVchb2ad4RkZX3uV1u+xDnm1e17YRq/CMmLBWpDxlB29bo/yMv7WmCX0VXewnhKZawwXfKIVe9nyIfcefagfeKpJJQy/EqjKFh45W7A/Ms+KruCIztmzIh2rQRV/wdI/bfNo++ijTN/EuX40YMNYZezvyd2WDzg6tVMWYw0sIlUOXzvhsbJyrG6zZ65igaZqGj41Y7cPGQ15hfx+wYlvhg7jSt+PrWYJie4UNHSrVmhqbd6beiUnWnp140+QO1ugLoAsZsadjXMAu5YrclTxOvWNva8HHjn3osa3YcuCRCX+5iLgVfZ14RFbVJIPfIgua0RdbkBn707cSC7hkfLMTv+jZFBwsxPLwa8gUV9foi+7kdVUph0GtNWxbVcwVcdnYU6VlmRWa+BHYmRt0j3vHzuBsj3annVhlPy19GaMd+tYmcsVsHi/Q9TE+trXhS4enVZOxvyiriv5dE/m1MWaSRx+FcrUqxngbuWBbrUr318aY7YxLcDu6U0ZP6ju6DiAI6sO32D9lTmJj+hpxmOZJjTis8A+7yC3dDIh8G5uAifxtN75OsDfGIjKqmgJHe8Of+KxbeebnSns/YgCvVdoYZ0zUit+dSuTPxGFhT3DGpnX0b7KjvyiJBTaKK/pXNt932oG00UjPcdtWa6VcsSul/VHOoB/t4Jxu5BuIjsPmqobNR+xaq+EjLJQHje1P+OyDJsieMcGnPqAPOdEZWxKz0JgcCM+K/8Gt5McG/Y5PnZyPP6EnXPjSjjyAttBrf9TdqjQxjsHnOy0ydbuSnx0B6bP9iR0h2dCZuNvWxnhmXgZ/Quwx8hs5ERmtSjN5cPAU8jzWm579Qmzv2N2qKbRF2dHdEwtJZ1lVmpA3ZKM3fq9jrBNrkaeLqtjHpTn4kVnISl7Ejk67VaF3V/zt6Ig+27KtjRjtxDDPVPbRXsFFj6RBE77QZb8+dXHZJUcu8miO2/aHMvauxCiyM16RnzL8J8SWjTkZpmcOhGwruNZKsTH4E2zLPvqZnurEaQeqGiTYTTypaGWMArE1pX30dfpbYTPt0EXPDi7fw6nLku0BkQ/lqMe9jh7dXRs2F7LC98xhZOZW9KV9gutmq4UvJeU7CThlJQa2h9R81vBjNMVQKrZFRqDRN77fbna4kAepfdNBfSXWFLc7Erp2xt6G5vQT/ujfM97QpwxDQ76fVz3xJdLRvnPmkYP/+NJYw2Jb6ilt5BGU2LeShzkb2IhHy5yq5NkWkYrs8IwGH5GTdkFT1VSUDZ6Fc4+sX5CMeNuRn9YBG+N5L2t4hh+21bBtYv1rzLHMxY6/1bABe8TVsbODS+6t5LQIdH5wF9vpHndkMzhqyCpsCqSOeGzMOsIz3VBq7WuXXRyD7IrtoV2xz0Zwbsr0i3Fu1RS/bPiIv4j5+vSklXzZiH3s6uCfONANNL5TcEsZ22lusqX365P2JvnStHKQuFM+/K/v9J5Wf5g1ff9CfrVoXYqznKaVU8kr/mKxCv2BxtphFfKaUpabynyHUQrC/sx4PXeZs6r9keeBd8+65hyMdnHw+cjBrx83dQ5+Jw5FC9jh6cQ2h6pX5m1/lrRi8CrOy5BH/uQZvONQazOus/YwJhv5Yns8S4TdwpaalPXNy0RcO/VZkrU8PCjjMi88W0P8/t17fCr9+PYndWgf+1UbcZpfvRQd6lDv0OWQeeM8aerF85I14etkbED3tmPgoETPPMs2LpDxjNczNm+ciTUvejG/0AyPGO/apIsmrT8SdWLT9tJCrsAo28TygEa9taZOuWNX/snsxtnadhuTlcPgFZvfv3+n+eGiF/hX0nju6eTBMi/D93maJfx4zznmA+djrkJP4WIpdLbpl55z5kZ8d6AKgRvJhTyJ/kuEc6j5zMHsM4Lev3mjXIzdYJ6YdA2FV5JxnlFY9GLoxiTpLATXP/+opx/hIdB9ofOPrzX/6TsJmDhYnjmofPn6O7374S9ipsssdi/++EdtyBMHy7HBfBhHmks5oJ5JxIbeak1PPyEblZGzMIC7ukzQclB8efFAz3E/c/A7XS4STsrWfFl05WSfJ1dNJMbCwemKvusHeNIS+rCjmxvJXVsDwcSYF2RxKC5iNeF3KVaWrkzCxMohA/eweZzE728y6O/1/O6drkD6IUEmn/h1jS2XWYoikmMhv/pcIl8Onem7kMBwdFiy+PjyoOlyORIcvkLOSlKMX/8yTkWcEAi1lAlc+J328pqDfOpj4tHbSJQJWQ0/hM0jUYiTbY0L2bHLtibGul+Z3IxPvcAe4HmjDf36+KzO5MgXYejyRZOcSW7YkeVhfSd+Vyb7lcP87bohc9a0zEoM9nePau+vKuQ0ZPI9op7SJRt+EtzVVNhayzLGcWUMFBsxdiInRh80NLWzWE7QRuf/w96/aEluI1mb6N4Gkh4RmZKqqv+Zdc467/9qZ9aaf7pLl7xEuDuJ+TbojIxMZUoqlVSt7hbDzQEY7A4DSAIZkaPNw2vhb4e+2qTIgkgb+MCQQ5+qhr5YHdyKrY14GnzkBGwrC3DwiV18TrmykG+REaJn6HIZmfWMSeVjOoP6KUi3kWHV1Aas3AAytsMuW+Oi5KO0ikqrUsqjnTIwaPmyLXsHmuOT+KRiO8XngXEJXUDUXxIFF98Cqa/EJNAZv5d0ie2Al0jXc8v+Cf3PVFRu8bZ3etsyOZCxHuOMzMSptUljYb+ctRG7Ti7CrWHDTcZoP3+Z2qcA6l/+6Wj8EtD1hc+nlqf9BdI/0T8ZgUQu8JNEv7LzS+P6Kf5Xiv8n2OLxAf+EmD9Z/wdF4NOs/bT93ykUx9xI+d/Dr09Hi5ea/antM9/cNv/THP+xnVjDELzE0/wdPvanTr/U+VP1X2/MS6m/XsrOaXs87/GlAfrM9dlnoc/Q/Qj1wVIeueg92lQ/87HNo+Om/bnwp2k/w/4rUNHBbgU7FqiGv6ssYcUN0q9/+LIt27+Iz97pbH/E038i5p3n1B2Yjzc681xv+yd12laHPs/hQob2QXnmqTj/3NKwx95lVpU2ntcDQTXerfJ+k2docRVI24Mn9egBPT6pB7J5G90HjM7bV+Tn3Snvi0HZTjHA3uv2x2U6batVG7adeW+OnmyeXXlnDOgzl+1hZ7psp/gsdN4Dz7zbXnjHnXjH+pQoug5ctRoyD9/SZ3vgQpP2p2A7XQN8G4vwX3kXuWbPhLEKxZL3bDa6et6rQNQyK7Fy0SBFr9iZf0A9BPEVsa01NgpnNq6vuuDDOuRtSt+xNtoe78wz+waRByv94OabfPqDyzhP4ALzsii0kZm++JR27N14rwuuilhQyTte+kw9n8TxiffzxLQRz3lZxkGgq9Hd2fu6KvsEDdtDe0VefCxor+wrxIfsa3DzUWgm3t1n7BIKYkfoE4sRp0gkfj15fqtnMz2/8RAdCzFd2EO58O53Zv8hcjr0GzFurRQ9kd/apKoWleQYu3YomxfiSjzPiStjtTEv+k0Pqkbc53lSa5kzXVdycWK/IH/yOXtooQn9gv/BZ//m/Jb9IORN+GTjEHo69oR2Y98ipR28lM3xK/obtqW8kJ/Rt2DXhB67dPBmrMc4ENOqFjHwX5T/Ey56MycDoY+cFVut0kq+DaelYX9oGjLic2hN7tm7PZAMUlYjBRUbojO2haJVA29gtys04clYzfOsyKoq9FyHbenrxNPe6WNLv8UiMhPv9JUb7nUl94OPzg7fzt/xgXxKnBiL8PQho8u2qhXbdU+6Mn7i6kDyIr/Y0ZGxwpd87owtXYMnNHb82KEjz/ZtvOeQfQQTYzkld5HVWhsyJKuqKfLjfwMfOZ28E7I6uvdxYNNPcY+oomcjB4JP/FdstmvkY2R1+m2PMaeqRl5EdzFGiBj4lbkkhUbw7etAYhJcIaujP7KjIxDbHDwCdzoNObYVndGxYVNK28pl7yWUQ8duV0HPekCfffRL9l7v5Nmhb8UvcYUvQHXwpgwEV/M0cLsNDTlFV0ff+sK+UnyKhkKP8YFOzMoICv6majvYJdvI0CijozMGyallXkZu+UZzJYacCaIAAAAQAElEQVTVoK+dXlxZr8e6wtxN/K74ED/sxJo4104fmaHLPIJN0zyrZZxaG3MnuEBnHDb0p17V5JvujVhHbvJzwx/IdL1uyjirYw8AWoa+kXexIzIO6Om8NTrMgVuTWGEreR6alfG4sgakFOEKbuyjYkvq1/g38nnSlXhk/z1yYlNKG1tSAezULdu0CD8CbQ99ArXBv7AGLvOiXUcxTB3Ydhp9fF3R3aoYa/wmdq1KDbuq6pkwudqJX3/2t4++jfhdsTsydpro6c96Yn8xrhmfbfCjgziGObL6DYcLONKH79HrKo4N2D8kfqENLmObf+Cy3HwrbLQt2yGhLAVXtKc2Uy98xpZiHKCIjfOysK4sqtYEA6Ch2vbQPeG/Q4+f8a3RFldPG7B3WdEYf+kan87Yr8QhuZpcKuwXkiHXXg8ZvPi7ISfyBgZdybXE0Er/HtfRN9obUnac7TFGomygEo+Ve2zsMAx2KWXmfXSOvOYeFtmtlQpdOdtp8R36DZtjR/A0xyftVDp2hv+AyIxvG+Odfg1NfLt0XLnnZGxEHyYqa13W/s4YJicj68Ief84ryBLZsRZq7OovYnJmzk/cb5flpIl1SVy2GcuNmgZfxz47uE5M9jUqOHFljQrEnsh55FyqIz/jMS+LNg73Cl5IteHP+Xrm/nhW/iyxy0p/B9+xOzafsTlrjHG1muVBsynPTm1u2jhA6eC7uu6/eqWZs7y6WyRwa2169VfOgqaNw+GrOieUfTJnlavO6Lh5JNwZB6DNTYjRlrWCg9srB4cXznwuHPZuHPD6KjlMrFHX92fOus6aOORsrFPn9096uH9QOy3yMsvcI3tZkp9/miclJslV2+rE5S3PSFfk2SU7ODiwI/HLs8wd51Yr9vQYBkTa47dvVFXY2nXC1wvPn+/fvVVivZxmLeAaNvztf/0vTQ/3WojJRtzFVUKHYUVW5Mfuu+VO8cH02fSzXkKKfZuezo9aGDe7tJGzE+vHPC1qzM0zh8dPxCewcii8MO+v2JID2zd//075Bc/8ZnR/uoqgK/JRK9sq5CmXuwih5vuTYud8NyvPcRuEHch54vvkEPUiXv3to1beieZXdzKH+itnsR38t5yvht6thALlKvQ8QfsI3L/6SoF6xwHiE6fby1dfaaPjh++/V8eR6YQB4O5fv5I4DD7htFjMO7CRLCtlR1kEE5lR1Lxozm+fEvBN21g0zxxMmhP+jcBtBOP8lgNcAvfwzV+0YdDGoeeVQ138VhI3E7WmpiuLyZvvf1DxQ+5ziv52BHwmqfLnoK6c6r/97nvFKRO88dCNvLfoa0zYapPyr1EmBr6T0Vl4ZpJR8zxsffPdd5rwbeYg+HS6Gzjznf/fOLrDN+OPsXVlUFcWgpWb08rCGjsbOgVDYwLkt6BzU3l681YYNKA4jM7Lx+mr14RnG4m+JZGw0V/dqa1JOhHzs9rdvcTBqrH7ih6zoKa8cAAffa6m4R/xix1KsgMzYxTa03IS+aAL47StMDM2KhOvTTN9Z+KYw1bbmGydOfQ+57eiKZVrWdRUsouWtTLBWptF2JDRZfp7Y0yY+B0KQiJyTPOyKA9rSTSRaDP2LK848KccOEsL/m8MYPjmuzs16MQhsJjky91JM9CnivnI7CpsDLQq2ZahTyxoaMX/TgyLvo6PHbku/GRMMAuSSjHyLvZt5DVICfrREaQ19KTdcaQHlwayUqS98rKdvhiVB8vE+IDmppUb2YXYpezwtaphd/gRPgq7ZGA00GFjJ2VPUKmLRVIJyiB48RXcS0Bxh29QwJfcTkyEH3gy0NE5SMIXzM2v8AWCMgwHDL0HLZ2hOYCmIj8LdgDHNCAdQOgofvJjW7bVKjEwZqKMduzUiytzJg8gEO80R19oUx9OpfIJ3PDJMRPjfvjLutSZoz1l31C3Dcbki23ZgRq4z359bkwwXQd+1OF8WdL8/T4oYvz1Efx+2j4nOeP9z8DnZP7uOMK2j5mV6fZZgGak0Rhbk3+fwGHkl/p/Kf6Q82n50ZhizKftT+l/bZu5oc8CAjM9bvCjGBGczCuoftfP0PFZ+5jd4H8u935X4/4U/vMRYNrop+DnJfw6CqaMvgS/TuLPcx36QnnUjzK4PyL8IvsOohflp+vRMcbDRxrP6x+IF2zPYwL613x+er5nsTqUHdI/bYN/tg07af4zn8OeT2V0FsyXwA0EksMW1q6snwDIn/x0aF7CMzGmx43n9ovKj4YGtV/E8cwzWI8yDeq2ZTutZ4gdtgc+9cBz509WMICB78Rkf1b5MXG/+fncYyIW+htiox64Nbll8QZ5wwX/c/Ap39Hey84jrDGNEkSeD11ObUBHD5XnT7/ZmjJIu+QbHO2UgZf4tD+Fo/9zZWirmqInkPan0Hm/eAmf67esjXtl+hi+IS910AR526vpoBa6QHgYshsJ+Qp/B7boi/+3et5xLhygwTo+NpzAaNy+DttTBp5lRM4NQmp72OYRe2mjz3QQXR2QPD7qEOjKRoqHldBjU+M9FBYhCvP3vLOhAILfoAnEjkBwB6SdvsCBS1m8p0zTnOrNPt7n0BN6lCjpEch7cYi22/uF0jkg2B3iU2Bv3b7xE4kf+djcaJc24h0RjXfgxCWyw9V5vz36hh0gs/+QfttqbVLVRByQ7CZXoLRfnT5irQ3RGzG88E5/HRBZAyBceW9+aeuF99pseGajdEO/beRgI/XwiOslfbWmxM0q7CCPN6nVpJlYNuzpjEX8ENeGLskq8JGxEdCqEihtxGfNngPt8MTPTlzK0X2FBF+QZXvUxeUChwyqbH6ymUIlcloVNpQKPR3vzSI6T+xTwCv0RK5Jm1EibY1dtEMPFzFawYqYnUc5taL0kHlo33mlcqOv1KqoW8Fn4y++npaFdlfiGHxLrNh7mpdFMI2RKWR3/Or4sbGvgbnwbFqI3zwxvtjcqoX8pqNuKUeg8eXgWYmdpRuNKeGx9gsZJlZpNOTmUCH1QOxXFWqtCdtaTcj34BdxE3ERl43eUXqMle1BExV2vqXs23XGrDM3xGV77MNs+LeBX89XtdZU2DLPk+yCav/YVmg6PtlWSqpq1RTpqcfHoq/AbMSrEjs2cTf0ddomJPGtRe5uN75QgbkVPmJHeA3/zNyJb6kPgMcB0QoL9nboQ6MRB6v4iQ2JeWePLfXo29jHSi+c6JPKk57GPtyG/ZOmNg88JmpF5so4nxb2wRiLIt7Bh18yMYQntlHf+8gf/LoyvoHQqkdHEa/OQQHzGnnG9m3IXlVlESZ0NzV0u4q20b0JEvpLE7kVaOjqxMe2wq9xRec6xiBNu0b9oDvakiWMCb4PwyRDG+jIFJe9y826ElrJaui8cD/Zaboa7ZX1ZWMcDf/MnmvH39R3GqnwQeMytuDHoLVs02d98UqsZO77UOB8QW+qE3k1E5vOOF+Z/xlToqRmvgdPUW/M3U0EZvCPPnjDM9UkKAe+Bk8fdaEja0vkp7+hr+CJf+nDeBEyLJKuzIesFZUWdoyy08141pBpdeSJvit74YlFIORCburVsBEeyZBtSm4ZyzKW+xBYTBFsw2vo+FYN3iuluIIMSFfGIDKxYKzfLqtVxn6jL/RWv41zR3igWpON5ci0rYzT0RbXwlgmz+JH7ikpE5+OLoRFFbbpGYS/pRr4kok/eQguMSuJMTG9pp9xwYZmsMzPUgNnOEwp5HmvhxcwdNE7QFZnX7is4R8teHZ5RV8jNxTZt9LUp6oRkwlcaAKRFZ8CG2MWHnF1jMUkIYrappUB2ADbQpFsNCJz7OeD6rQ3bKQDehCiH3NMCULbmAsd/eSchwglTu40GLqRG9BfyCfDs+OtcgNKjTFayaEVnVJJ8BVlERNuQsqYpN7cpA3drG3LdFJVU4fH+N6mprZMipyCrkReQNduNFd1saIrl7GptWIMujb0NvyjW4EyFMjM2pk2CrCYLugunHvstjSVkU9MQl5QdPpNWdENTKwZrYq1NVrTI3gMhbXM8ygj+4rMlIUNVR72iHqPctqFHMdWWa01DJGqGlCjHv+rsAWfzhy81uhrsmvIso14pOGTuJIHeV5NuatAjqx5mcc4xu/mpoYuXFIO588crFqFPmtDDiJF8JDLOqdNOdDslCs3uJlztRPnJRvz8MI+95k8vojowz6fOO9iXewoLsbrgcPfHLgiEllgrf3qFxUHwcnrIMYhIvJMXjSXOnG/sj4/vnvUI4ex7zknGpBzwnFfu4J/p/MPb/X05r2KPLhwMHy/3CuHs5254Jqon8Y/vrowBlXWu3fvNE2zNuQPHclr4TZrQaM/5rU2cWh8rwcOaatK1RoUkm2eJS6UpeL5aV4Wxr4JbnVs3+L3DWbGf2O+3XPudHeaIekcXz4q8Wq0k8MbNk/JWEpCJ1YZdXJ//v6sHP4SQv3AmZkZ92vW3oxPtHXG44Ru7p80ke1RXPElOXk6nbD9lV49vFK59IazyCvPBytwf7rTD//xnfz+qhwyR66JOcOqwBDEl21VM/6V2tyUs0U3qbXSiUNhlegHAd3T9UlnfJ2wJ/eYx+/eMCbv1Bj/b77+WifsWViD408j9k48ifVMPj4yHmfGs/J3owOdk+QLg/4KQ1dO77ENB4U2NBKIYlBycGhOmt9enjQOLKupo/Qax8i0ziCcb6fTWbiW5aRHZOXPPMcIMfg5IMyfQ85h85VDtP7mUULmeTKBsGb0R8/y8KBXHPZK4DHG2JC6cPz+m79ounvQw3yn/v6sTqL2d0/agAcOUxsHjZ3BigMrN/iZQCCFaWTx1KQLB9wJTkd/Dk0vHCzOy0mNQ9v16VHT6aRr7IZuWZvMwWeRPPk/jNf7Wfkb6kma1V2FXWZwYu/Dw2u1hZcN+GOncqHSBH1U8WPFxnpzlpN8Zzo36e23JIZLhW+hC3RiNWKG/LQP6MRZN3jz7bdxUUgZvClHH7xXbJ/mZbAFv2BTcKlH9oKvM3FKEiQGjhQ3TcR0OnEgjl3G3mJiiNJtGrpWDm8XYhUZCg+wCSMT79hFDuh2FZN4JcnyL4JvqFAqeWBsNP3CZ9uYjQyINlZG29RE114ePtt7uxo5qdsVNvSG5pHcu2GfedO+gA9Z6h352q1Q5NjWhs1XXn6vLFap29bEOAbXoY9W23IEBLB9nhe1aZK9Y68syFdyLd2BYGNT6p1FbsPG1AcMY6z9R5Qf4GVNL6/woFehThkAV4khdQuvouMGaYP6+ENf8PGJgD/32VZNTTXv/mQRX1n4NjZfhOxnqJ0u+Y5qZaziV8HfGvyUdjRIwel2jTigO83Qp0y/bcxAEjEObgC4Uf7M1yEnZC6n+CLYJftjmp58DcfNLin9B+jFdeBSvkD/waqxLvB7mBW5n4PfQ9dvIdOMpbuZEAB1/aeD/mDXj+NiYpT1Xqz1op7S+v2vf4WO39+LPzX8Z0QgufMp/F52HHpeyj9wR/my749U/23tu0ljnch6YdYK4+znAPTv+OG5VEVEdAAAEABJREFUQYFPVfzrLfnUgn+kbd+egX4pE88rtom6fjEoF3w8bKX2Wejp/2zPTyPDd8BPU37cux3PXx+jf9dWnpXrRey+pKxj2wFfovF4pqwvdRPqTbY/27/xvrHyvlBtEkQ6rvE8fXsW7i/G46gfpeuD3s7zebQEttRf6Ez7kP2yDO2XoOFXac/JiXeCVqVsMAzd9IVP49prAz/aks17E+8BE6DPXNvNt4yDveuw8iO+dyjwlj60qWWdCca2qix7h9Zq2Jb3rjUbT+DTr0+u4GzzvtIHf9oHib3LWnlHy29dxh/T+cTeAAW6iiIYHiep5WPv7dRDH9gYr0DqgdSz2RSaklXwDC7ojnrazaVOXDY2iVY2ksIrrg17ovGaf4wMTyNXpnlWo8xvgFzyfsZ4C9mBqtJxDRnRBwje4IMbeoZcaeV9N++vy+09N3SxJ2Md/AGJbfRGfiHv6F951814Gv0bdkRNID6vtPnQg00s0dF7Qd+anMfOjNvGeMUm43/sCwx+7IuPsadVaWbj6sKGZGg34hTe8OTdXFyhjV1U1apU1VIdhxbZd7hEL3sWsVMYtfJOG5+tkrl/5DAnm7ZsDqlcyGjgreAzBh2e2BJ/xwEAMcjeVtpX7Epf+E7smczLIhtNAKJlMYLYnDJAc3xWcBf2GnLYHr8M5YKfkd/py5hH98xYu4xNpfRHZ/Qldqkv86IFnbGnVXGodBl7W1d8Ltr37J/Ny25TYiv0xNZGjDp+uRKDksBn/lzJv8SiZ2/KNTb8L4xzYpi+5IG4QttZIw1f4atNDaBrfHZd+H6rZNyuyAkMgtvXsxx0zfOkQGFb/j/UyH1k01no2LAnsbKjR9DNytWRn43XgubMHl5ikviYzviXMWjINv0euE22d6Bd+B/o5Fzmw0Zp8IGCLrJbTZrarMjr2JE8sdB4e/6JjqxPzU3pS36FPnWLH+gK+tApdfzDbK2JNTGxkQXM04Jfi0y9QZMyEFnzvAwbMhbhDYh5NUCSbXhnjT1NOhPX5NjKmmJ0uwr+SZlLDX9s7AK2231oYp23rVyNnCv0p5742swSZB7to7xi+0q8UtoV9AB7l5NGxr21vW8j34ILRFxkb+T6nltXbfQXdkbeyjrRya8O4QZNyvDZVmjEFRrbtJvsXUcfPOxGUtqWJcaNMaeksrexeWVN3dAxMefmeVYhJ/2deOywPeMiQ9hhuDN3EsPQtGqKDHfRY+iLUgPEFZmZSytxyrze0LvTSq1KyzwB5PGQDUPKm6ydzgrfNE3QtyHXtoyvHVppr6cMNHJ0mshTZGhc9IcGSJ4MOzK2yOjkcWIQSA6EvFWpVSk2X7G18G/Xk16PtaAzRsG5HKTsvQwuuZlY5t6fdmTY1v4jZDdlzQtMsWP0iLiZGuLwyRR7rAXOQEop8Y79Z/a0Y3PW5oU96MbYHfMsZWn/aeR4aCbm1JCyRY4R1JG1acQXfTT4rMR5ok/K+GYUWxXz86rUV+bpyhhu5MuV9T5lQPDHj0acYtOW3AGnL1yJSbrsSqHcw8+s05JFWNFvaiXTHzHRmWeQhBos9lzIt02N/omxDnVzcuik7FXfv3rA3kJOJFpX7C7iEFmJQ3gy1y48N6Q+IoWsKI+cclPypMB1DOrMu8yxQNbe9xwY2dZEzFfWFbGWBSbyc1pmZb945Z5uY1mPDVJk05SpFpVWk07zonFfA5dxSBwNxYLchb4x1tyjQ9+xw9AJeRv+ZI3OHn3K8L2EeZrJ3TNxOsbtqtYmhdcqlZtyTfNMvUYsL9yDk+eoV2KTvtBs8aOsjG38y1jEls660gnolrGObfik2xV8tdK8LDK8RV7MM+dI+JI5lfU4/i70X8kn5SKGkX9NrPFRtjKHbHICXOg2ysieOa95z9mUWKtZ4ZT2wmHwKb/A+HDS8nCnHBAvnPPMp9jQouEDIL/JHNhK7SqJg+d2kcxY1ipNwOObd3r/9q1yIDlhQyAHl/kHTSXJtiwpftxz/nbPWduI7yYlVzM/nzJHmSfKRaw6cSq4hpzHp5G/nfUlY3gl/+PfkMlX4i1o43fGI/d0cRXxvONZppE/OcNKPoJm+LsyhnecY+Ge3r3nQJp8DH/6B8QGjHz9zdfKn2qmif0mDl2Ns60NfcnTnPc1Ynd+POPLWfene93d/Ev8D7AxFB5jU2sNG8R1w9H3yHtDnjszDieeCe8Yn/fgTtj/Ubw4F0u8hA0mD4zMzlgjbHzym9wYKs0eY3tlULygD1/crAuH/xO51IsUN8NJbDPuenWSyZErflwZzycO8JNTsd/TrDot0h1nmFPpjJzaGIyNhN+YDPOyqHFyngAmYZ++/05vf/hBGwmf394tBnP99+/0ei1N7zh45eTfHAy3r1/pfGo6Y+yl0beVLjnYJSDjN4iJunEwgXlEXkdOkm355i9q0cmgnTBs46BOVbJLyoQHYB31TJKOvPFiFTrsPp85iFYuq1pTQ05G5PG770Sc1JjsAXEVN1zYhTNM0pkb2irTP71+IIkuMnqTlEk8VmdNTK7WJm1MOuOTq43D3mW12lsS+WlVvT2PhSQLX37Ve41dDIw4lWc1QtX2/CerI2OdJH/9oLWs918zEPcgkH3H5M3EGz4Sm85CM4GfGMii3FgwshAHptOdziR6/EuCtZH8XdMya14W5VBXtnJdmYiByFh56DF6I/v01VfamHydxSkL5zQvGskI2/UW0058O+Meu4e8hv/INYopCDPLEP3x2zLu8hBHHnWATiWO0ZfxfUDfvCy6kGNXbqQ9gwoYXxXAWBsp2Lch04xFMTb51x6RFfoOn20oX3xob5k0A915oFpUjJNtVWvKVa2NuNQ0qZsHAGJ7HXnV5UFbsg19qdC7Yn+B78ht8KZulwRNhzf2yNovcIJnAz+1SVnM0xZ8Bh8ZG3FM/86wfwc/5BADjNIHoB9ZIFIZ0LGHisKzRVYA24bf6fgEgu/ENOAY2iWbGrFN/nR0BnRclgZP9ADpG6COK6VRv/FsxC03s8CKHdFxiLkmR7HLRmC1gb5Ck0rWkkDqlf5UXsDGmG/oeIH66SoyIsciG0e8JNv63NXpD9glA6kHUn+mj+6XQPx0wEv8J/We9rOQo0LAiZ2e4cD/Wf4rIvAy+v8Kff96HS89POovrThwL8uX/b+gHtZfQPZ7kET1Af+U/D+Z/4zA7xWBJOjvJfs/We5/Y9d+VWRty85zRp4dP4C943+V0E+Y8lz3+WeJjwlDs/Ks9DH2l7XCG+CBjkeT326U7T0O9ufLT60bNoAsFXaY2n/exzyjR7t5Lky5Q2LTlWfSPp4d1x39D3yHL8/UYUn9U7At29p4p7nyjrby3J33jM7zZMDYYzvserYRW9M3kHwFH6iyBvDOkf6N51Z75w1etyv1TyFdoQ9f6gfYlo19yMpzuemoynj18VRLUxuxsdOjQSsu27xXb7y6/zhm0TGAd4SS+YEB+Xx/9LHpA4K0jW+NlO3q8NFUrsg5yqOe95HgAkVMUgbsD/Je4tMXCH8jdq0Vr23FO9yuL+9yVaVcW8aFSqu9be8ygw/QpQIXoEeFd4HO+0/sTn/0bPiwMX9dDmoHqp1YpmFbtlNVdDfeKdOwd9xGnnRiZlnV2gBj07PvyImsA6qaBG9Bo/gAxF4bCUDsCa+9t3v6sTkbnnl/z0ZbaGyrY7u4hg1MEbtUsY++DZ86ukV2FO0ApCr0BzZkCtnxh5EcOeKyBK1uV7HXsfJ+iQhN2NuhH13oSlk3XPwNW9p2pWvIu6Ij7UJugY+MCf0ZR6Eq9NFdbX+ntUHCzS6GDM+G/UMV6E49bTsNKfJso2fFDagsVRWbzasa+y4r81hz6d2bN+Cu7IVc2E95Yr/jos54dXzZAW3Itq3T6aSGfZjAp4/5hGRlH6G1ptDbZp/mKtvK3pldckBW9Idm5b07Pma8qtGPL7aVq2fMEGoV8qS0H9nPapV2J9cn2R4QnYHIKvr9ElppWtg/Ua6ulVgnL0YL31qb2GM5abdnAx2abZeLnMRvYY+pFTlTTfmHFtkviIzwZMxHXhErmHVmDyo6GrQGUVWaqLfWhu6VfavsRVQ15YqMaZ6HvqMdGfHXtlKGJpB4jXyE8MDHDpqKjJTxPbjENPQX9q0S/8IO20p/tdsYgavWhu7gI6Na0+CHL37YFgQaF+OxMo8n9qPm2Az/Rgw7eRG7Egd7tzn4xOmSTXXGOXGq1oaYfM3LMv4BQIc/tm3MQ7uUduQz4rLRDXFCeyVPQxPbQhOwrSvzrt3kXtkXTGxjR/SFRlRWbA507Kxqaq2eZatjL35FLqrwnUYqL6DIy4BtZV8zccFsVRWw2xjyhh12ZBdy1uFL5AZCm77YEbCtHWfZO8+H0jf+TbkOfCNXA9EdX5NL6a9qMjI6HdFlG92SwSVmHb9tK5dtFetV+sTVqFfVoKfJfX0duiMnsT3W0fQF6qYrckMTXEdvIaO1yNme+TcOazcGb8tcRq+A1Dv2hP8oV8b2gMgL2C/srcY4sx6hpwONODdyMPXQpky+VWwAgsueXUc3kRUGodraaRIr428HjvjubTH0nTzcbvl62BT5Qyd6oyPyX0J/4Y/tocvEPrQpM2agVRU/rjpz4NHJ2y1xQVDK0AU6/m3gOxB6hXHQZFy2ISM0B4Q3AAmkHv2Zm33YtKm1SW2adVwZ06Nue9DbpVwd3TtsxCbx6TJ9waU8aDbmU9bFTnwN0raKOSKuxHjobCU7YDVssPcYr6y/K+O9EWfbyh78dtl9C67BV1UKiCu6A9LBz1794N1liyu0iYFtpcz8OnTaHrISE0Rol+/h3/n9Eyirudh/n5T7l6WBy3rW8U+3qxPPK3bnHebAR1e6Z+4PMA3+arGrguaeu6niS8OfG7gs27ud5EAn5tvwx8OmDT2Jr0jGJ+536Ysw28pann5GRpm36YsNtnV+etKF5/Gs46HPIX3ktBH74t6zoXOPc/rDlzIQOtsqbI09ndwLxK/wzzXD27Vh6zRP2n3U+O3TrVmBa3iwOf+YAgc17ECeWpNb6eGbr9QpX/3tL9KJe/dpVrH2jHmK3C5pI96d3FpZx1dy4so8LOLVVPKGXuDy9iq9l/r7TXVp0mNXXYtD4Kb76V7ijItwso5Rfdr01f3Xmn3S9XFV06w2fDHxgPX9WZgMbmHsZp5r7iRZ67VrxY670wN6aV86Jp/oMbTTgIdXr8OqafxDjRr1x4zB+co4WuK+UjVJcCWm8bMRC3HlH0/YVhV+Bajf8UwFo2buqx0HQv/Eudc0N7mkjZ/ICY2IU355cwXvp67OgWmHroM3cOLeGprWZq3k2Mqc28BrHNiWYoeNjdqvjZxT1/D/CR/cSgfPV19/zZHgpsh+n18AhSW25jerH9++l/Gp4mPGP4Cgum8Mw6aVn/aw6OGb18oz5qU2taVB0dUZ1xxSLxxUT61xsL/pxHgtaspfVm5//UrrZBFGJe9zrplflJ3erbpjzP+wk7sAABAASURBVF+TC2WI2l9eqe7v5Nd3esfhKaYKe3T661/16t/+TRtGiSsK2zev5Gf6B2GGjIav5nsORJ/0MJ+YSGfYUYyBPXyAOai8w1Cqg34MPg9yfkXCEZTt7aN0vwhGjcse1QuHnQVvbEKcgkTdKMlTFYen9Qq7r0/w8xAKUYd3Jhnyr0UuDMYAbhgXQLnoX5B5YXFY6b+nvnFK3+5O6ZWQoWRMBvE0SQ/gzxwSXzYx8tLdouskmYNvsl6ZhBqRiLfQcADcvZEr2xATexInkUDb+4vaD2fdz3cSPtfpTg39c5s0c0N+wo7CdnXiJ2kTMk0lnypatGMfbYOPDxP8xl7b43B4HBDTB4mm5TTk28hjkXgkBp0H0+gxfQgM2UjOVCyjFGv3QmMhYRJ1FsY1h9swGP+WZZKnJiHTmJQJEFsDkRNIwufmFHsuPNRP86yZHGgsgC4UHBBiIPQbMYoJKzZm7C88/C63cQlPIIvtdstJGznw5lMNe6gEs3KjqWmW6McbrfEBnqqmeVlAe/RRUa7gI3vGNgZCB96GTvsV+3BV7XSnzgKzschukRvkjW5lwV0TK8r4O6GrNWK1i0BskQbb0SJ+qX7QweQAsQ7ojL65OdAYH9vwf4CBfPFV9E/kUGNcUjd98Yni+XPF3vS7FT5sPBSuKup2qHcy24rtV2K4EbOxaNJV5F8WmokYBRp6Bhf06WtVCn1iDfmwla9UKQblqNNQoIhLY4xSxl79yst+IftXytgHIgMZ+DVCwvcp/Bo5/xxPInHAPydJ+q3k6F9wHZEfqg7DUw7Ev/rrsOanyn/UpheysuAe8CzmRT9r9Id8fib4RZWXIYvEX8T0GxBFV2CIihEHDMSfX39G4McRSL58CgfVP1N+KvNl+5+R+0fmPXwcNmbujco//nU8KwzO+icEDQH/M77sXx4n+5fT/iuil/EO/CO6ygV5/DiA5u2T9wj/jnlz5HnKm8pbEUyeyzflefh4vi3eF24Ev7iwS/b+vvUpk+k74mVbxTPzwjtC3lcmnoUDqYsrtHZiRIOP/aHe81wOjOdtNlqymd149i9i11oh9wMtrDyX9wGp/xTYH/OFNhspKxsgeR9I+1P7g7M/8KX/gPSlntIOTUDjNSe1gLhCE4g/NJ8/U94x4KvW8Kl4X7kCq0LbggMm3ivtXZK9l1veI5Fi7+3EZSVO4QP90Sc427L9jLdr6DDxDLLoC10g9QN31NMODAl5J6ax16nwCR+F7IHVkEvV5kvWenvXyhjmHTLvaQdP+I56yqoJFPmV8Wdc5vhf2Mtzn23ZHoeQkRl6G1psgkmx17YgUq7kUcpAISPvq4HIzCFlythzyGm8s13ZEIs4a/8J795fssG5ghrQ2Rir1jTPy/AREweNZH24uq7srzTGemol25qZC9lI2/AxPB2FGe/Uw3fF7/RfiVtoW+186W9FXeZH+Etc4A2PsauqKWuM0LGDZOhTr9aUd9Gkzor86JyXRZV+Wbni/4Ivom3vOHFtbCAu0FKVjf3LPA7n4pPtgYsvgcg9s7+xnE6qttsX/Maewgqkf2Iujw1o4pf2sBnnMhaRWdjUb32REfppnrXMy7OuxGaX2yVL4UmsLuxbiCv6ruxTxFea43O0oydjf2LvJf2dGG7EemUOLfiJRKzZ15TIef/urYSfWSsmxq61Qp8FkdjGkBU/9dF1x75Vuanjc15navjUhSpF97Sw+Upf6kL2YB6Ku5CsEMbO1hg3eNMfO1MmDhMxtK30T/OsgL3PBXtIUCe/go9u3a7MkVTtnSb12BB5iU/W2ugJRP9GroTGth7Zr4zM0FfDrhsEh7Jh94ZPkZNxuBJTz5MiSy7Chf8RBkzMtcQ6sk7LwubyScNOW1d0PrJXuMKfNSP8K2MTuZm3kJDnqzb27GJfZ8+ucCd4RMs283HTlbkc+eHfiEViv3HomDGTYJDQ2UYuxxa7JKxMaVu2Va2Jb+WKnIoiGqkHYvNETlQ17FmVemycGJ+DNmVor+RjH3m9KfSpxy571xV/wxebs0amr8do9H36sUuRceBDF/7wrcQv0NG1MR4rcUw9tKjCzo0xiQ014hR8+vvQ5bEvmvEL35k9ytRjV+gi73qLa2LWEh+E2vChJ/2R0xjfva8Yhyt6VnT2AbucTXbJNvaIMvWS5EET3yJjIrafwi7XylVVssOjwddagd77wh8fIOCz4+i81bGFxbDghVFHb6uSvbeqWsgHbMQmsuY2o0jQSMnh6NCLK2M2mohIHDpj4JufHRmB9NvYTCVt26pnvZ14bDouG0E07L2kOj7R05Gd+Rq7EqPRwVf0USCzyfYzBGc7BTq6WmNOYlMwdr5H16Dv4AOFXcGmnvJTsHe+9F9v+W14ZvK/k3sL47eBz1piebBX4XuX7JS7vx1fkju2B/7Qm3kvro2xosDmaayf8bmqMXRb0My7aczjRt4FH6Rd+MkxE3nZpjxXMHToSV/Hv6pSYctE34V97X7dZdGlwg6EyyEGQr+x3ljITP4PPaVPr22sM/iEkI7NkRPZOaTKmhb64FIGIndF3sb6lnZsSmlbjWeGqqbjsvd42ZZdY82Mv5nz87JoXmZdc+5Ef3iqsBV7YlNkWQ5atgcUsvf4euBjC8sfbjM4YIwOmz4+oU2uTfDkfrYxpjm/uPBskDWi0PXEmdPj+7fE/CrIxHmqaiqt/arpflY7LZQnzdx381u+M+db7TTLrSR05JCSM0h97sqBJlTjsPGJc54n7g/RfX26cC70qPyF3yvnT4sX1dbki1Ss9bUy5o80OHit8yY9XmXKutJPs4DGeVRghe5+PilnaRfkCnypyTYm3QDciXOe03KnM3bMec6hf8ROll3KOD89vtcddE+cwT0Sl4z/spwGTgkvdBn3M3rSN7U21sjk4pKx5J6+IDu5g/LBcj4/6nw96w0xXrmJ1Vx69devlQPjNjdhxj52jLnIvXc8h104hC1s3ujk2E7Bi3YnNrahx2Y5KnZI3kK4EqDOQHd1veP5583bN7pcnkbOXbkn5J7dmUvff/sdzwWPWvC1wwurLozDw92DOvPp/d/fKHGNTy70IPOJnHl3edQVHzo25DeCe3UtnHW+X59kfLmydrx//46x5RC5SteyztDknPYeXeJwfibJctCc/BY+zJxdTfcn+W7WO+ZzOQZdpPObN+nnpPkr4GsUPUgsCusPb9Q4HK6a1EfQCkXSE0F+/+Z7dezNgdeFBO4E1CiRMJSJZibs8urVGOzt9mB09/U3uvvqK3X6xE04wb6yaDwxWQph+U3klmSX1Fzql1VnAnv38CBPkxoDPpEknQXh1Td/gajp7fc/QG2FN47m166FrVlsQztDv7x+rWv8Ab+ht+ZF8/29Jg6gCz3EXL1Zd684aSfgV5LzzASyLeHXin0dv5TAc4j2yMn8OcEncUM3/eUbNQ6G+1R62p4YtlXLX16rvb7T2qROIgx2Yvm0IJOkfkIOwZHKujJRhB0n7Mpk6CxShb+JaZHoVU22dSFhZxYHsSgUMc5NZMSxNYp10JhkmJATfSjW05u3MvzT6680QWdb9/jZeRHYsMvg7l6/Uvys1tRJrIbO9tUrfDqpLYuMjTP6pqkRxwttqXOoG9qM3zzNqtZAEiXiNcHfya3AwoP+koS0lAPhjF03jYD2K3QbY9MiQ/SBtvdStFfGW20SShTagLg2dNimFpA2bDe2FjEACS0Pcsg1MtIOdGhyM8khc9ob/Z04pN6xPXEzfmpUPGRujBWegdokciE8hT2jHPrDHehq4Id+bMOAIGVbdQPlor7ddKY5wFn1AhvNQOpdGw/vKN5l4JdbKYBA6PaP7VHpmVf4YO9tmHVAVVPDtrg1cLJalUa7oAdsSoFCRiP/qI5Pjy+jRh86NsZjBTbo5NJGDNNdNmZZG/Q2siiTc/rcFf8ZCwVCG4B+xCz1wOf4gktfIPVfC+EPJAajRBDh0DNgPx/CpB1ohO4G9ou2cu3jRYRovKzT/PPz+0eA4egBNP2nRz9z+YtwGBhjvwCQ/OhzyBsTNh5CkXl3QObTRxCalwD9L/1g1sj5X0r/W9Ch8xeP3+HWb6H3Txn/9SJAroz8/Fz5W3jzObkvcb+Fjj+aDPx7Of8+Mu+Yb0f5UefeyDPCAQOTZwMqwVH8Kz//Al0E64sJmL5fZkJiY54/7J/nsa3iWWs8H+kfu2zL9o+Yoj9ge/SnHrD39o8YbojQ5LBi434TSPvW9fli5I15NLrBZ6gi43iO/Ez3xyjk5XaYeAQ698BA6oHIednWrd+JNZD+AGJuclPbofM8ugPvDuPZ+3gWv5H+giLP2htyQmrG7IC042dg5T10wy7bKmwKrhNP27LzEEq4eB62rQ6duDrt7cYX/hV8lenhA+/GnHsJYHG9K3yBl33hC+Q5f0CrZ7rQBsIfqCrZVgEbOl/2iSvtgL3b0rHjyvslXegnjrT38br5soc63QPCG7nxB0UDZ++y7J0nNJJlW7En7REL4pG6Xlxp2/ARr9Qphm8bdgRCGnz2CNIX3AEr7zcjtpRX3nFCu4WISuwLUP3oE974jEr0JF8kLJW92xB7d+D9+iar2JeAYPhSvJvVLcZ59y7a4ipwsZMqHyTSpgKblY2vPvKza2U/po13ViljOeV9vPb38dAfMgz/UU/sUt+wJ2UA45N0vOJew0azKzyFLGqMJXsM9NjmtW2jvfv6Miaxw9BceWfeyBWqw95OxbaW7CdAkPUDFDo09GXeDj2MUfB5zO3kdGuFTfn0IafxDlv4Mc+Tko8d+1s1Jf5X3s1phhj7Vso+RNlW6Hb6DdGbXLtcGtBBBmPs3YhpuCzjH9uI4Dt2pG9lD6nTDoPLbIQ+yi7oNgSApW/Ywf5N5KevsC2d2XO4Bm+xGXinTmzS7vibvsgN2JYjk/wLX3Az+ynRb3Ru0OfdO7wpQxPIfLti34ZczFW5CXOGbfN80oo826pWmpeJmLOPkzZxMLAyj8Jb1G2TXxdlv8m2zhzQxyaNK9GRtiixlN9YSl/47h/uFVnlknspvsX+IUemvanwIfjY24n1EImc0HVsT3vkhqGncRyExz4bQnDjg3PRGZsz7raVenCBM3tl4RH4yI4+2+jHtioFL65qjW8NX8O/ITdlA28bMo/+6EglslvBTyNzrdrOHx052AQ97IgvY47hUydWiX/mSWf8Slb2O7MZ3ImHwIlrPH+hvwPVSoX+Dj8VUd3jRyX45ISNz4xbNtF3m0sppQ69NWRgayvTlmQ+8BS4ifViWWalnjhZ0Ydl9IurKDt2DcAeUM+f2Gc1eCflMvKcfIutIGyr4zPVUdrGrpW6KJl/z30dGZFT5OeVeug2ygbtJtvUa5R8jfqxrkysccLPHfR8Re/KPIhfz8hRyX1QmudFE3tbe/wKsTV6q9qo2x62BBk5Hd8DadOVYtDdsa85YUPhe8D2sE8y8nf7D74JfX34bGiabONf7OnKZfu2LlYGjE6PAAAQAElEQVSag6axzvWhW7ShH2OxqbU2aPKVsV4Z/5Qbzxu5JxzxCW4lDqGznQKd2yg14rZX+00unco4jvxHZnNTazVstVPWYEt/OG1swj6bEt0lqyp+d0rrwiFIbDlsWJGZORQYdOgVV/C2ZRctVCCzEyvbHNZdMCv5Eplt1AcRXx06G92Uwp8in+3I+QDSh3r0dORu2BqwrVz2LqMPOWLs15Gjxbi2xrkH+MTS2Bea4MP3UkZHbiD4A0JfxCMx6MiwrdZuPjJPinZVU9aEyE8dB9WxL7buOdOx5yrbGv3SqIsr7ZXxbbd8sE1fKbroRtdE26MdmuC36IXeNj6u9G3I34bsTt9ua7iJKDZLloDwZv3Kmiqu1kp2MZcm7g3nIYshkPlZxz24IxvbeX6yrVZtgG3lytxLrkZuoN1saoxh+rP+B3/IKvRN3AODM3ptY/eK3g1YZXC5h06M1+5jybb2Nv2yXFYxD6OjqpTLLqU+wMV9cZZwpCq5JmRvsq2CvrUmupQrMmxLfKqalmlR0bA97BKXTSef+TRpa12epBOHbxdvunDqep27VNZEf1smeUbnZNUyq5+w49S0NcYTcOLips6c2TgT87nLTwCHlHXtur555JzsUU8/vNPl3ZP0dFUD37BpPa9jLl44Y0pfw5C5zYzdIg6qxlnclblpaMVlW4nz0MX40QArxb+Z+HXyZGENXeZZp+WkavgXu3i+WKHP/H7ivC/P+7Yl7G7EqNMf2KA5TYv6ZVOeYRbW0RPnez3BJeeM/xvzaUZ+wFUqoEvjHp167uV5pkg+pj3sgreh5+7hTqdXJ52nTToRV87bzLlcZ17FxWEXXdakhx9WXXMWxyH0+d2jZEsKCNsuym/sLvNJE/5OxMybFf9tyyW9efeDJsbsAfsf8uxj6e71A8d6u6zCnq//+lcty50eOWju3OC3K4yPm+rtpsbh4NMPj1rfX7X+xxt1xi3xu+K/50lGCSL3nGol48dDzhpf36tOs+6xpxHHyI1B8zRzGP1OT2/f6T1j0BmX1998o4evv1LG9JFzze+++24czJ9OjN0ZouvTe+VkOL8e3N9iOMm0UZ7//h0PKV2dAX/64QeOPLu2Sar/61vdcZI8nxaJk+T1btJTSfPXr7SRZCcSTGccSiIS1Psogv6Rvo1D1RUjlKtLOficSIA7DkYFjTpIoHPzKA46C7rlL39VTsBl6wL/FTB9G4evkXe3nNSqZGgHQEd2DxvTTkd0zvC0hztVdBGY6//zLYvXk84MPqwageFQN4eUEweWy/2D8n8J+M3TWAi2h4XD767GQpCgTiT+CZsX7O/YFNueFpKUDDMT6vy//652lu4vXdMqNQwxeo2yC7FYsGcl6ckJMPvHNjGXeokvaUZ2xsiEJdCY8Ibh/O/I3qChLSbW22+/pdEH/cS4XHn4nXjRSjwLmdH5xMDPp5PSd8beMwe4MEmtdH33XtfLGT9XAMGMQehD90ScH6FPYtoYok1ZvMWi1b6610JML4xpcqeRsJHZsLvQtZE7Qn8WhEzW9NlOgWnIQk8nJkEUYxibL7fxsHe68E8n7MaG0MGFBV1F/CcmyZUFRSG90VcRaRfxC6WVBSR22A77gGme1aZJAocJ2i/vNjF2G/EzMjqLRk2zAo1y4DI54ROQHIj88EdbSoTQtevq8X8gxTBtvHRd1bB7Ax/7Ibz1HkWkBG5tdOAIZEYs+IjF4GMhDVVkBURfJnkgeBWIUdm/XKUAUsg6cHTbfFFVxiBw44ndRmAjvsXNp+ANWcCtFFwDD0lQmohl/rTThm22By525OEmN5fUBzJf0OAMbsWSIP55cMYqcr8gqjNmn3Z1xnYAD1EpP/S/sCuujJz/0PuztdAf8LPEfxyC4SrmHCXV/5Iflkcd8Md14IjyT5Vfsv4z+Rkxz+Sf6X/u++NXjrFL+VPWfuTyTxH+2fdnBP6MwC+OwJfmXebbS/jFAv/bEb6Mwk/Vf5njdmT89rS/TOKvo7Kt1ia1G9g/50P6PwX96LJD8yP0jxCh+hzshNKnffr0guBLec7JxSfUuZ8GPkH/TNNGySc09o5rvEPmmbmqeBSO7OD7rS7eEy689F+18S5yiLBDc7R4fKZqPHU1TTyn5z2o8wwcoOtnPyvvjeG5clC7smmX9sF0yEhpW/YO0lHqo8v2aBelbc3LrIV3NtuyreAP0O2yfavtRaKQWnTCNGKR+gHpC1SZ2GwD0rbRh/95/wjtgbN3+YQE2lUT7yv2jjtoJCuo8AWOenS0VsPueU6eU6c96kU9hPpwOVUUJZaZE7aRW5I1rsjuvINsvHOE5kLMO4CTMv7YO+HKu2w2yMJU6Gu8VxX6NASFJiAV+Al/rry75D0+8pIrLTgOGTFFUAEGpIn33WpN0Re6DkFkz8ui5GGI8q72xLt33tM33k+DC9hWT2VMGKuqAVNEKVf8nZEf3yIz/k28K2evwbZs+NFXlNmwTn/GKptV4ccouUw1Wroi58xexISPtgd/6ldyNPhA7Iu9ed+MzPgj4tuw7QJvaPNunn47+tFCf9o977lA26SGyuypFHEXYOy0rdgWn2hil4YNthEyPoo+m7b2yy7ZO1/yPpB9pUEHielPfV4WPbH3c2ZP5cL4N8Ykvs3LosQVUvZhmPfkib3Ltz8tpWrFHFuAeeT2kMNaHJ+XeVFLHuCPuE7sxWTMLxzi1i3Ol8uTJjac045dhY6qUnxeP1pzSq012YnhpsS1qoEr5ZqX2LBoWuZxEJx9oif2aTbim6QJbSE3OhL3K5vXK+tOlWUEBNeQN5EvK3m7kXcNfYHEJ2MsdFfbbYCF/GDgkB9+O9/BSq7SRM6EL3bOy0J8Fl3YywmkT1yxhQHk00fsVsYhffHdxk9sCA2pMXTFpkDsiF2IUOqhWcnJxFZcKRO7eSH+2Ju5UK0NPfGzkN0OAD/PE1zRorHn5zJtIdrKj/Bxj+WmC/uhgTPlGXvDFZuujHHmq7gK/sR2ZU3I/LpiW/rW7aLIrtZUFXsyjhfGcsX/TZFzWk5K/Ds6ESU7FljNoe/4sAEpo5k+lyQr10q+RFdKPeOuii57pxFXbEuzZx4SY1CyIyc1yQ4t8UdF5LWW+AQnbOx6/+4dZewQF0T5ZoJ2gCp92btch51pB+ydP/VAbMwh10qMAsGF397p7JRWQ3cgsVkYz92XQscGrMPW8G3M0zbiuvdJlh0fjlj1F20R86uSn9EdCL/tMe/O7MdSvdGT49ovOzIjf4X/gn+bGvYlRp1YBkJpYhl8oBOTTt+W8YQ//YEOPr5QyCCKPtuyd6gq5HdN+JR1mgb+bqNfyDM8sXlj/CLLDkby+GGciGviW9hS1WRboYuv8zzrxDNB4tmR1WOERD9ffGyjqw+e+BCewp6jHr3hsQ1Ph0ODVlzJ9+Qv1fGJfeFPrNFwo++D3vbQE5rIDN1OszEfrmr43rEvuCGMr46ttllf5jFWaYNG7pYCMADH4BN6EsddXlVTLttKfcRGGvvBkWMbeut5LLoiCBu3kSvhWZljK7HNHKIX+mPeOM0BiBllZGYM4rtt5PQhJ+2xHlyTQ1GiIeegTyyiK+M0cf9IOzzFGIjLNv7nWSjzMiZugx+0YsUAx++uVjWeXRtyqjXuDReduS+v+NHI3c7NYZ4XTfOk2HTh3rSylqHm+WMjkU/0z9CurGc55EUz+Tlp4p5xELdl1kR+bYk/rq3IurDub4xbaBr3hRX+zr3HNrE+4ocl0EQHbGNM4ozjh1BOqXF14rjKZSCIPsY+8Xlk3p4PILbGd7dSb1afoJ2b7jgnWRfrukj3f/lKd5yVmdjktzoLuhPnaMnHznwd48EafyEmG2O+EbMLh5RZ+zfO1Nb3T7oCF2ClnXrjwKhtxfMMwKHg6XSnhZjNauCspWbd0Z7azDp/0RPPH1fGY+gkZnm0y59Dfso/yLpfVBxUa2lSbLRlW+KT+/slcWX+i8u2Kv6m8xlKC/eTPAMRJL3h3OnMc2Weqc4clp5baUNHyy9fMv4b+kMn+B+hW7nH3d3dj7xIO/l45dkgeiPzSmwS48aYFrrjwxPxTz05dqa+kV+hme4WbdcNyR1AQ5eam6ot6sTPGzhJM+vSPed9dzwrndAN+zDJZgxpfPfttyp+SBWo+TQxvl13yH86P7Iun8fa8RT7eb6DAgKUjYr0BC5jcofsoev0oPPjWaflTvlt3coAMIbru1Ub4NU8E0zjVRQTNOPrTKxc4MmXaSktr+/U/r9/0Q91RtZ7+B55TngaNpGd2N+VuF84433z7XcigTkPn/XXv/1NRZ4VzpSfVvVlEj2qahD1wRS3JyYqvsutdPq3f9P9V18pk6jmWbnyAH399g2n2NJrTrXN6XVngqFZZmCSyJ1EuZDIIokfXn8l9EpunJA/UZpJu2glEEluETyzWAzA2RDPD6+1cfj8xMR6RznssfXuP/6uDZkXkiW/oXxi8MLXWBRW9G3IGkHgBp0XqthhDqWv//6dnv6DYJyatv/1lWYOgxN7x0cOMpdXHPoySCLQHZ0ZgcdXbcSovTlrwsepzUpQk4g52DQ2j4dIfJ6+fa8c9l6Z9Ns3JPHbN5zIv1UnLhv2iitxWb56LREb8o9wdd1//Y3EAvW0XsT005VBvpDI1zfwMlDCvhW/4tPl7Vstr14rY9HjHzAzJiZJcmAr4oMa+i+o2FTwBjfQXcR81rwwASCq1iTkGn1Dzbwoi/QTkzwTYciFMWUlJvCX2lhUfJX8/XsZ31htxp8GzyKSyXfhYY0BUuL4SAzyIN+wLweKwW3xnUU6N7QN+/XiSl9j4SnszmQhQMRqVWuMA7QFPgtBWKxSbHM1HZerFH87C0vGxbJy2eDpO+PvmoUVWRsxb8jrOJ/4hbeDT55lvDbsXIlFDs0jI3QHxK4NvtCMOrShia/B518xBYLbeYgM9GkXMWVwUv0M7Pamo5Mzhc0qQ74SUjKGMUhf4pAysg1NZ3J1fI49/aZH8B00wSV/hHgz3m6JBw0IRt+NJ/zxITe3nrFFLiQfPmkD4bGtnngR28KGlTENYYFvVai3gm+FLjGM6EhsDgD1m312/2/BuUm1S7Fzix/g0g504kTz+ROc8GkH0M915KWO3QjSS+gvcbB89IFNWVg+Qv4Xagz7/wvZ+8JUY/sBL9D/jar7nP1v5NBHrhxjl/Kjjv9JDXJYgf9JPv/p63/pCNiW7eFD7o0HDMR/0a/DB9vDN3svD/wfwi1swjgN0L/w4vmn88w7IPXPwD9ijX2LbZ63PsNYPMsFWmuq1mTgM2T/6ajOs+XGM7Fdw5a0X0KQW+JGvFI/+lK39xjkmdne68EfYO8422pVss0zad4JusLT2v68K64q+m7lePfi/atag27H07XzU7Gt8Nof+g4b+81OcW34ZnvwBR8IHV08Gu83rOACNu8G8NpO94CesYXM3nHW7Ye2B4W08s6DsLEZl3eQK+8UG3yRGRLbyvthQQII6wAAEABJREFUw1fdro142rsEU8b30Nsefk28T9p7f/psE4fi3XEapW3KwB4/u3gdv+oaW7RfkYfp2LUC24AN/9Jr77ItfqiP96Z0YLcpr7xvhrSqYc8EFUgQeS8ZMRnNjtt5R9xoabzrpf+lbx0/09mxK7KmNg0fsrEeuo6+UfLuYbS4dn92XFe1tsMNH5+yj5GY5z26VWmCJnjhh27XaI8HksgTdiYS6TR1bMYuG43wZ7yu2TvBv9i4YeuK/w1bA3ZJ1rjyfhzZ9o447LStjTkUovTnt0Dja0zIO2bHz3ma1YjnzJ5FI7dDt8HTkD/jQ2Rt6M2asWFD+pNPK3ZdoLu0rkuTLktjY7ZpPU3aWiljGrsyZpEX22NHFXZTKWyjwG/GCztW9hCCW9FxZq/gzN7Thc3VagXNNuSFfl4W7C2d7k64b/rgx5ZsGl7gI6oD57Jie3hic0rbKVTYsDIfomvFNyEpMRFXYnTAdnvf3bAvG40rm6DTPCnkGZvImIhb5G2MnbgSQ3vXYx829DEfl2UetrXWFB+v2BDbqrVxuHBNDLB7Rkegoze0E2Nebmoq5GyKnIW9KtQpNAERgzzrx5aBZ42paqD3+GQv4rCx8L9VhWz08xWXlJzNGKdjIhcadsW+eNNo20b/CnmX4b+wiRxZC2MS2WnL5uOd5lbPPlNoIrfAhSdyRxs59s5z4FdyIBB5tsc4ZkzC06pUJieIDUp0ZR8q+OiPvBEL+hwaYhJ/4kf0pq9nnCxFVyvkQBP+xHsmpqGNLNsRpxOb2rajCugDF/pAdFR52JcORKUY9rWMmYq+Lvug2WVqJNuOX8m/FX+v5MK2dmWs7VJz01QT8b4iYxtyQxfbclAXejtyV/rX0R++wPCtlehW8jQ+h34ln23faE3fOvIw+N2fyEuubsiMffXss21VRWaNsuHfNM3UG3oM3W5j7Ovk3sbacCWfbSt09q43fZ1ARWdsC51d2BI/d19WYtKR0aETV8rQUeXTASFz0jQvsiPX2LuNOWRkVTXiFh82yit9qwrbB+Ptq6CJ3NZKdkGz4cMuO/jo22HTRO538mZlnALp79hnW405rdtle9zP0uzYnjlXhX2I7eRkhj1+p39jLDoyUu/QpowdqVc1hTb1nsMk+MtNjZiHbiU+id3e3/FxH//Ml0BoBmDPKF982VZj3BK71tAj4fuK7xvryqKqAiPaKMUI2+Asu8BpXKmPCl9VTXb6TWv/GNqN8U8uXMnr6y0POv4GH/tXYtnxO3CFJqX9QcbRjs8Be+8LPhBN0T0OrBmbWD0okBlD7dEasQl94VdQkVWMSeIUXOxIGVsD9Yk/4YnN0UdUyIUGTDQNiOeGPQcbsdxlN9QndpKJw0Sss4ZciUHH/9ZKuVLv2Jp8yL1rIseqpp0XfEUxhJ0xELmzwm9b+1p6UkOfbfxLfm+yrapSm9qo29bEuhzchA12CeF8uoKL37k/d2zS7dpYS/Mck4PCoGwP+uDSThw6tu33WcvV1IALfEUJZszj5P2V/I78qgordq7Apn7zZSWHN3IEo/BweClNpeLeV/jQm3SdurZZaq+I9520Lpu8SOmfG7hNajJsTSIHTJsMHn+SuXGvbpdNdUbnI2c4OR97804TNOv7sxYU3E0c/nHQO9eEjEkbPB27l1evNBOzp3ccBkKr8HDu1VmfLeYBuqq1MRYT94yNGF6Tz+AbcahGDlDffUQ/PhM2CVvv718pa7xs5VwmOZcD4S6pWqnhe2RGV4dvy9xA9gw+eXThPGt5v47/p7beXrT+8Kj81m0OsiXLZVXVgOTcBJ9t5YrsNk0y/YHgor9snRnDRkxXzs66VrqIPX7NJyIKfegiBckql+wmXVZdiW2ejVpNmtus7enC2SeHqTy7/cChtWTFng3auZ20EUMGXAIv9LqcodPrr/+iCf2tkCsNklevXyuxyFx9/+aNknt0ccT5xFlgl1W6O90rh905/DXZUO1OF2JST1J7arrzJHEQvF4794dVG6V5rhex7RmjHMCdpFf/9krt60Xbqat7VWFb9L3mvPaOA+2M0co4bOTH25zFMQ7509U5u6wTjrd7pOyjrPNsLX/9SuP/1gXfy+rCKZx4AtrbJz3+FXpw2qT8GvL6aqFi5T8cTn29J5h3k+ZvvtITymYeeImAAjkJbzyY3IF7enxUAr2h++4vf5Ew/MxJ+YUHaBp6y6n7+d0beW5asCW/SbzA14C7u0XTwytlcJ++/2EEMgd1eI+aroLmEVmP7x9JkPMYjInD3vi1vLqXcvpPsN/98FaNxHqC9u50pxX69elRj999P+yNj/kN4KWaOn6uzXp6/04ZAAg0gGSbSFYtk+r1vU4cIF/fPmp786i6X/Tq//xf0quTikVty8JRltBnJuB8d6cn4rCh88JLwALNSt+Mv/Ny0oSsBbtXYlJ3syYOqdvDSRnA3kobsjasmJZlxKBoE0YVuMSzY1uqnRhbVj4KgaRMWsvU8KJKfYKrpW4ZOTn8tmmPIISMhkuVWCBv9GPLmTFe5mWPKZMEKohJRmiy6J+I6118YdzpiEAJ+YXwVqXEP3gXuUZi21aSNXAlJisP6z1Jj7ye/tZ0BrcyUft2VXzb0r5eVG3Sxg1nTftCH4LT3+aJSXTRCs+yzCr0Br8hDxIW/1UrfuzGScaWQGMxbcTWFl2ZCZLtAeIy0InxccOwiSMyg6MLnvEt25pYJKZ5Vm5KHV9ysxG8PTlBeaOkiFQAmo2JmxsoyPGxwVOzKQPYSXP/0G7TpPgaRGfCi7iljgF8rHiQ+bbSty8Kq2LLoLl92diKnBm4oX6yCP9K7KP7mRAZKJSJc2Kd+nPf71Ex8fiCXNuKbYnjlljrw2XGK/ACQzWyAlQ/+0kUPwcvicN/wEv8H78ezw4rU/8SHDR/pPKI+Mvyj2TfP2/Lf1/PEpuX3h314D8HycvP4f/E/RmBPyPw5Qhk3nwKX6b+n97zaaQ+1/5HY/Q5GZ/D/ZzcnSfPj9frmU2KC89yeRvY8fvDZ+o/J+df0R87PoXP6914Fs4zZeAlRfBXNl/yUh3Yn+c2dZ63D7qX9QP302VsOmL205T/aK+dO9gHrvhz5d2kqsne++y9/EC112zfaGLfl6HxPrrxjL/yPA+LNJ5nrVzBp0zfhfeovHcEsgm/vYiZbaUdutDb1sT77DxPKt4vaILebeiMzYe86thIF5/aiagJnMnFlXeq65Bre+D0yWV7YDrvOalUlabWBojLwMQ7yIQtrdWzDNujbhuK/WN72CquQ158iq+BjRjRpaPvqOcdKGNi+yOZV95nolu8MY33UMbtyoYWAvh02PN+m7yhevvYxoamXNvNJ9hVrWnh/bjwbyPugYn3yuhO/aVNUuzYfbU9dHVi3g952q+0g6pqsqGvnTabYdO0qODdKTXeN+3ItbJhmxzI3ImMM3nRiHFobSv12JRxuNIXmoC4bGtapjG2HZtAPX96jJGVvZt5noeczNEcfp3ZoBvvuhbv7eeRF7aHbxO6W5uUd2PjR+qB2J92FNgwpgJE9um0KH9qOGMz5PNOn/fPyOpb14h9K6WMWZGzLMvYGB38qaOzs7FX2a9gbDubfxsbrZ09g+amOsaKeRXfsrEcf3QzJbjGuA557GvYlr2DjKFJEYqXn07MHsc+z0WJcUteA9kTmOaJcbqOmIQnfvQYn8ZHEOGSTfxe5HTsiy3zvPs5MQaBZZk1AxPyV9bOK74uoSEGZ2xJe5rZk2CfoZApLptxPi2MSRt6QDFm+z7BhL2JTSDmXYl94h7d08jpbeRHfDuTP4ErezEu6/7+XvFrQ1e8CC50+RPSF+5fjTGx0xONO5yI7UyO7Pr6kL3Cv/eSAYkBPNFTjXEDfBu7zlzLmEVfQ8YE2JZhzthlTUx/bBd4xSH68lmIT+wOTWJkE2/6qzXIOmN1UXQ+jxH9sTF6inrwAYjx+0Hpi13pi/4rcyI2lEs4FZUyi0X6AgPBl23ZASkyYleALjlfgF2o6QNoyrYyTskxqkGNva/4msZGzDq5WNVGHgY31jvyAGaCKg4D18GTvqx/Ke1o9NCT2IS/FfanE7DpJ0YRQE3ODzjb5M9V8zwB5GP0QK/RX7KhBOoTWcYvY+M8LTqxhzjPi3K1Vvg3DVkL4zSRd/FHXBNjPCPf3nVmjALxL/5XGSrJ3svkUlXDvnXEIvUJeWIsINLLy9iTvuRkYriRX7YH30GX/uRx5IT+wFcVVQ+bt+xBjThJtonnplythQbNH/Xt7YLf6E9X6itzeeTayMfQbMg5Fp3dt8i093poJ2Jj7+2OoMfxJ0l3Hhs78Cf3BdtKXlY15erJFXB80iQ3sBe2+BEI0jZxWMe8mIgfTdC7LiqjLzan/gEQQpxbqzGeGcuMXcbrwl5sVWNqXAeIa2XeZ6/8nL1wxjFjClq2GT/2dolJx6+OvZJlW0Xc4vvCelbIE5ddaq1khyblDnQRw8QxtfTFp01GV1WjL/amL2VXcBPrYdaHXaeQu+8zDyrssD30dOwKLtBv+EJu7ntZn1Im9iiBPvZNSjwiv8NrO6zEaYakE5OVchtrUCMHquKDRpxDaO/0efaJjMbaGnyhs6M/43Zh7Y7trdWQl3h+6LuM+d/RHb4DbA/7MsYnzi6WZcYG9t3Bd9aVyEsfRLAYG7s6eZX7U/yLjuhFCiRWw/aJ+VrYUNU0zQs5dNWVe8eFNTJjnbVGuSzuZYtm8itrUiDo2HjhHtMYC0FjfBzyGnEEV8gNiE5XSapx0HfleS48kb+BzfNCeLFYj8TmQj4Z8rVfOQGBgnpxRlKtycgp5lP22nMmlXOcxllP45ynn5r6XIB1ra78yWfBK3J9xc5rnjM4fBQHvPlTzet7cpf2lWeQ69NZF3wP3ca9WthoDndnBBSHfxNlDgEvnBnNy8LzFuMEH6LzUX6Z0jVrZr3MmjlNi06cvXSec3BC80J80RE9GZPM84WYDxqefTp9PfZFJgfH+U1RcfB45VkpdhFCPpaNN+RRYi9y5IlniSfm5QX+hXs24dQggk5ciekG09VdG2MyP9xr5lwLl5QzxjP8C3baMAzQOANqVSM3M9atSo/5xUL0IVJFOzMxf345z6tZj4v4pG+Ls4xVx0bbmMJ4MITreeXg96wf/v6dxniHHiMShyJPcq6UfBznVdh5xzli/FKiC7+NnChgPGFLbXRJloDIsa33j+8HUE14dBzEhmZjnuh2nRnrC3n+jgP+xx/ecaTWVFd8fndWf7eJ1ANnzW1Sw75CYDR1YtBwvlgT59Oku7+dpP/zQZpANuHbit6VY8bHofubf/ubGvE43d8p568N39rcVBsHaI/ffq/8KrkanPOUQ2ftCdNVrSGoq3PTWkgec/B6ukoXDimTyO3ctfz9Uf39Wf7hScvVWsvawkfyNgxfKTcMDUwYof/4XibpE5R7DkyX1w/of6uVRf/08CAbF+dJnqzlm9e6/vBGbrXjTzO6Cdg8gYAAABAASURBVNRp0fr0Xq1KJ5KpLRNO4zyTsqA9w3OHs/fffK0ZWRuJkJeQwvHIwjHNr1/pFfrSV7Cu//s7NZKwMXkyqTdxEZLYl8G+cFh8efN+DMYCXRYOGRpi05H/9O69CsKgMqkeXn9F0Be9/49vlX+XkEPKKwfM3VDwYsGddI9rm5TFpKo0zYsadneS5MIkXxkf27Kt6KDCAnFRrjbPymBuLLAri9XE+LQ2jwljW412t0YpdWTPCn9gS7twjkTCdTXiFp/lUh5wZmT39OFXx9Zmq7Um80NFidHGwtRZWOiWGGPR5wqFUdex84k82nR59yhlcWFBy6Iqri2yKa/kBYUYvEHbaZdrtHGYT1c19LYa9cxr1ODLpMRIOJhyxYgttqBHEBSxHPZit7jsElapTbMcaJNsy7e+eZmFSWPRcfqqKXHt+E9Fdig1SkcWIFA2X4yVaZhADi0ISt0sLi5rCBYXtLYJH/5QKs5AmDHWpxf2x46qCfpZgr4jVy8v9Ea2bXVyAE2UzFViEdrAII8NqUBg85V2gHpEhu4AIdOGJh3w2Mimnn6a+ye8gG0VP2YMAh29jbglZHFtAH0ZowHQhv4DoAcZ8U3H9Wn7wP9ciY1CnCTZ9YEaeRnHjTnqm819GPiB5EPtJuAZkfYBz8hbhcHWS7ihU8TnlIFBgozgfgQh+BlgPDImvxp+RvyXug9Tv9T/h8SPWH9i2YH7UvkJ+W/WPAL4pfLXKBqyboyHP7fmxwX5diAG3Yv2gf+5cvD9HNFv3P85nQfu0zIuBX5jE/7V4jrz+4CP5njWs8A/adAh+3PlR/qw49P24MGG/hPwT5qnj5bQT8f4t2j/WgN/TvcvlPtTsUvfLxTz25Nl7nwKNy3G98BHY3Pr+7VFfP0c/Fp5v5Tv0Pkp/af4T9sf0/NMxTNDfwEfEvdjyl/cYk75MyBwu+xfJik2hb4VT1U866T+MdBCZv8CHFqO/k/bB/5L5UH/s+XItVtijeT6mGM8899Qn9N161Ke6wPmWS63wwN/8KTdeRZOaWKSeiDtQOqBmBAIjgjtxfH9QvD+LLk/Ax/dKTu5kDJgW7ZTZfi2UearE/OULyG2/0gfBPbBT4xoHx8yj2mIzBgLdB6qA+YRNzDeo9CTZ9y8A+lmV3QHtqzrCNv16tlOcdl+bqff3v0sYkv3+KRe6Arsdse+rj70pD7IxlePHcCzrIwDJJg9+seX+b4BUvAtBOBunw2evKdHlh3CvcP2sNXebcwYDlreOey9L5Tbzd+UmBLUgMgbFb5s871/bKt4Z9miF1kooV3sGczabrJW3h0kq6AVV2Q1eKiqQzPgpsy12we5UodplOEJfVXJ3vWn3oljoKamFmht9AeXd3rbvM8TqYSJuuGPnH7Tt5eWVRLftrE7b/edcsU+ckfSyru3bQ2d2q+Nd+2dX9BubOSelT2N4GwrJQOkvOebOVHVIOxo6aLzudyIW2Kw2z/xvtqwxsqm1YS9Rp1hUWLFPkHaqQ/98EZWoS8Q3LA1PAOssTaElzGKfVfe8S9sNBayo6MZfc7G+1UGF0h4UlZjnyBzJghp9w85KzLKwxL8sDZwrUqtilhd1GnHd9vj8B7WQdcYn9Tjc1WTbbY29v0Y25rYN5nYX6hWo69Bs+thPPA1epJPiW1VMR5NrbVR2h48Qz76bWs+ncBVUArPqPBlm+/9c8p+1XKSXHpiXy6bmIlRYpmN8eSRiEH0tGqSrBFTxjRhSbwHkA+y+RjyrmyQw6aJGAZW9nvObAyvGUN4U5YnXdkofnrPXg9jtMe1Dfm2icdEXVzx/6oVHeUm0h4dor2psfdkcIlL+gJCfuFPJ2bqku0BE7RURLdM3DbRqf3akN23jX2n80Ak1raVuNlWYpF6fiklBA3+eVlG3q/H/AA36CCIXYFqjZawdR15EhmRHVtSDyQvg0vehD9+Bh9cZKf0kCLMtzL26Vcu4pZN8IxFmoH02d7pKF0lGPFFSu4n/0JfAp8pjgwRlJncuzAeGasOLr+EOU/L2ETOWIavZOY048F4TjVpZTwn+FZisLKPmF8umdgzXZYZfV126PE9dOS30bnfa7py1XCsQ7uN+EQ3qrG9yfwIstZq5FPkh+eKrEZcK34FcYP4narRofAiqLP+dvIgdhd54vQhc/hHEMJDIdtayYHEPxvrG3MofTZWDNCgCd4Y3UnCC+uAiBsUmtpM/26nbjq2oV8aNK4hP7435kSDnh4VsuxKdeRYKrZTDLD3um3ZxBKZ1+uFeqlaZG5KLOySvdPYHryRveF/GraVtrgyXpnjBF0Tc8Le6ekan4nxDHQCY+99t2L0d3yPLCs/GnOgJ17Y1tG3Ddjk+FYV97knkke2mkvJo4yJoA9Y0kZ9Ij8QKVcD8AfetNuI14S5XbZH2Ydt0EQeuqPTPvoQyAcS6EuFPJr42qibcdjUWnvum7Nvjg47lgiaon+ibNi6qmNbYn4lx21H1I8g9mRsC5uz/x2YuCebtr3zhOZgDJ1dsj10Xcnp5F94xJV6cjF6Q7sR007cQ5eyquHHqpS2R5m6Xlx2jVYnEB3eNOzdltQD0XHke9qB8NnGrvDv9BmfPuR0GbltxEvjCj79gcRgYzxifzrTF0h9ZX0IxJfH9++VxNilp5dm5INgNVBL7Fqp05X99ei0GV/GIs+tNvXQ41fkR+6FM6Ai3rBomqcho1op9B2+jMUVG4QOl2WXwlvwTMMfh1U2sqHPHElfQWcgMrJWR8aVtULM/fB3bFhOC/omCRHzUpoAN6lhR8pNeNKQyxnWBn6jrPiIbjJsnPEIHdWQgZAOGMhcOXM+pot0oTzz7BK7ztxLzxy2RqxVUPJtq0UGrc55Bimj0GYu57xolEfM6GyN/Mb2hh2bpCuxeXzzgxprwiPnRzlEPnPIONHu6We9y332yjy4gA99oMpKnE7LHfcKKb8Mebq7V2K6RX6VGrrmedG8cPbG+nXNb9zSl1yx4bfkEhfPko9v8WBVYlqtgZMW+O5ePcCfZ7WzcrD68NVXenj9mn4r9sTO3Ic2xmZeFiFEaTfsF9fC81Ceb2yU0V6hy/yKLa2hnLydGceZM8XrRD5Cc3wGB0FYOXCNf81NJ3TMkU0ekEhaWDefOPyPHS5zxvgkhllzzSpisIMh7dxOrQkDz2/f6/3bd3r35i3yTvSBb7OurAeYoxPPZxDrNJ8Y5YJDytiI2mk6oXOhZt0Th2laJGw5YVvnjHTjIDi/Fdy5V2/cA5O/EEC/qVWXELxtF9a4i+5Qdnp1rzxLXBmX1V1tmvSePHj7ww/6/u33YwxEzLK2rZwtlv/6WvMqXUnf/LlhkZBXHiJXkuPCYaVQhUfKg6VxxMaBLuWwcH64k5gc62nWExPjDKgaQWnKr6A/wT+f7hUoeLNgLP/HX3VerAzOShlj345ft9bzFR0bNiQB16dHzXGKydJJ2vW77zGnc1h8lhmQvjQOnMWBs5UJueFsEr6ry/zkN3oT7Pxm8dNYsKTv//4tujqwf5LA81//ArW0wh+dKFEl4EzYFVvym7bLv/1Fd3/7i4Re2YP57v5+DGaSOUnFeAjVA3749jvl8HMhIhOLQgOWadGJJA5/ZwIPIch6f37U+elpNBn/8Tfe2zJLUUMilkv5iezTctJGLDYSdWOcpmnWPC9KfJSBBzaSL2MYAef4RHuDp0PfLxflMovGyhNiFoD8i5OVidET5wsJQRm/jQGYN3y8YF9gRZ6wJ7agSrFN0GlcHt8z4z21WZm8E0lYrRHcTTNl5wF1g/kYgXBUKxa6JPKKPESANDpsKix4Y+xY0GmNTtvy6C9R01STZuJQ4mfgJ9lNReyyuMMk29pYIDuLV9qBao2JSvYTn93OIoSbEo/GeG3g40PHho3x6jgcSH0jXrgBfWfR7Ix5H/Kn2OGSUdCYDxu8VPd+JqltJeYNOjGWoR/9gwMu6Dt6O5OeKl3g4jsyV+wPdDoC0V+FzwCE42NbNbUBygVvChs5VGzLNjU9l+Kyrci0/SO8bShun8gbQHsTvjtRhwc7qDkJDF6CJ3SEJnaOdnAfgX584RuGSPirX3DF5sQk41XE+yMWZNnYAdLeS6qf+aTvgHQf9VuJLZ2xT88B6TnqH8pgDwj2qH+pDM1/LhyW/eda8c9p/+DDj+UcfZ+WP6b8rTCfavpS+x/R91JG+I526i/hwKcMPuUBaf88HNQpf576t6GIrsDnpAX/Ej5H818Zd/j2e/hwyP5c+Xvo+0dkfs6m3wP3j9gU2l9qQ2j/u8Hhe/w66kcZ3J/w20TgiOnnyn9Eg23ZH+BT3s7zz6e4P0b7eChMKTZ4xgMjj319+DO1SRPvDbafzc17xgG2B52rnvtHBX9NJUDxo0/wn8LHRC97NeyRosMfk91aR3yP8oYeth31o7T9WfzRf5SRFUjbdoqfBNuaZ+I1874Ipf2BJ3Jso1eA1VqN0raOy/64vvLeGzj6tzzDHw3KjXcYivEpeKMjh7a2eYe7spFz2d/7sKcV+qD8oIHGi094A0GltC2nAdiWbWpSdNpWlRXbdliHP9e8KzHuul3bzd7QHv6myzY51ZRN//AHt7P1VHddICAb7fDmndIuTbwnVuXdsMv22DBPjhb1WBg47M+7YeddoSMrIC6XB1/atsFo5JZt8MWhzpOyAXbmnT7vMnbhW95hS9kHsT14ji/bg18KPnWp3ICSbX16TYzFlff/zKmFTa/RD5290wY/M9+C73xd2SQKT2FH3t3yDnzN3gG5EY60Y+/Ku3Srhl6w9G3oyB5B+gLZtBqxQ49l5bdA0zY6cID35VWRlU3ZlIZmXhZN8zLikT2jnnxjTFMGTuyfJPYXNlJDX/hNqJU9B1M3NicHUgrjV3zZGI/kaOLb8LNaKXs2F97ho2te5pG7MSv0VzZKJ2K2YEv2k07s8yzolcw+7IbpXbhE06O+sjcgrivxuBAnG8uAK+/r4Y+8GXmxPTJTXtB9zp4K9OGbl0VV5BjOTMznxjt89iEu9CN66On40elPOzqzL/dEHALZTE4XJOlWtca6MGPnbmPGP7n/iM4rc6ax/xBbAg3aK2OX+G7EO+NRLsYGX7MRzV7E3Gb2b3awrBo/lNDZYPLeD+T9/4xN8Tcyurj4MkWrpiu6gzf8G7JF6cig7Izzhq4NmsZYrpQrduE8nw7vVe1m68ALbtr27mO1NnxOPl8YiyNWGzkA6fjEhlHhK37u40qDT8YjdqcMJPahybhkLFOPfttQS/ZeNnIqcmZyJPE83bE3ymAklhAp9iTfkgvBHXaJq+SxvnVyqHHfi8TMkRzshCc6D/qCvjM+BEMz45d5kNwaceQWurJ3l3Fa5hN7WKtIf6Rbd2zmL/OiVpNaxhHe7CM6vYyZiDuiFT9exipzYYK23JBl9cumjM/QvcxhUWKTfB5jhv0N+h55QLlkWytrw0SMJvoSgzDGp/i4MkdSDwRveEgXmXwQ35HV8Zlw0oo7NtFfAAAQAElEQVTFkkjy8IU/AEJV1jRNyvgtzKXYFEg7sqNbSNiIc2KWuWAblOE5Kb+JvpJ7w2boHt8/kW+sT+jeAFRGLYB1fIYccixyEwNxRQ+FbN+gFFxstJ2u0Q69bdacy7A7/VfyPHrih0Ss47A06IOPnKom4aed/k0X7hdVBdXepjI+V+xKfGwrvAjJR7ZHf2OcMoYbsU9ezLf2Ms/KXuqIAbR27N8Yv+vQtSI3NHfk+cx4VmiQGH2Jc7XQd3TtYEf/Cu8FO1bZu35YRn1C35lDv57ggoyttumjwScyV+ZuYhObjT1FDCZ0n7N+sjYmBoHzqCeebehKe8W/lIF5XrSQF8EheviU8tBtW5F7YX88/qRMjqzcC0IX3bZTVWzY+y+DJ7kwsV5HVuhClOHrfG3Mg5TBX1nP4lPaGzlVjF3qmeexK9BvsejwBiLbNjGV7F3/lVwRV3RGXiDxKWIDenzsku3hZ2yNb6ODr/BHlx25nfyfB1R5lHesXw+vXkF5fIysQtY24In1PXOr4G+FHshc0ACxlyZjwIIkq2FT5lvW0xX/p3kCV8qVGATiZydOY71Chu10y7byE97wXciViTG0fevX6I9vV8batuzALl9c8TP+bqxBUvrwccJfwA6dmYfX8UyXtTZ6GvMBMcPXu/s73XGgeAIa9XZ/0vTwICaKcn6V5VNcyZPO+tuf1vHnm09X9DyyUHz3JH//JL2/6j5rL7LnaRlx7jKcxTqTZ+Z1jHHikThtxGoj9zfikvw4k++JDwyalwWbL2rMnxk/Mu9s9FFfkJ/nHZuxhcHocGNelpS/8lqnRXWH/vgCf2MubeRa5B6wsg5e40tk0Gcjq2ucUT09vh/PTnmWC71t5Tdmc/5V1G3rRP5kXmf+5F6WsXniLO/927fKM118O2FHHP7h22+1ZD2JLVURuQN641vHh8jdkZJtlsDYg0H0OWMIGN7N0vzqTpBozsAUCEn5tj3OKlbmzvCXuCa+K35eM+eBiVjkN4o35nzWgNgnrieemZLzHUmd9kT8YnP+2vH1flZ/fSd9da931cd5ZEP3zPg/nO515SztkbPQR+4nhQ1ZWxOrJ87RLoxp/sHWspx04ZyxykhHA7531odGNb+tfIY/Z2CZJxDczLJspynhy6jMTX1qath3ZR25cMj76uuvZOR+89e/Eq1Ec1P+kVdq5bM0E7X7f/ub1vzZ5rsTxEVCXkn+q9BAki26YzHYMFgIurDQJiDYRiI8oowJwgOySbIrB4pFQDvOZsJcmLAr9B1H75EhnNqAidNuhMsIebh/UDvdDTmdE9R379+qZzIThCSQHk5qPCi6NWGqqkp5GTFJetKkdt5UT5vma1cOO++++WYkVGxtJOLpdMdkW/TAQ9CVhatVKcHN/037+MMbNeQ+/ft/YNqmhl0NO1cmngji+a6pL+hYpfX/+VY6r6rWlGthEqa8w/fUVxaY6D/jeybm66++lvlpTMhOn5jQUh8+U9DctKGngw9d5EA+cIXgqibjt7CXuwzj0iSb2KzKBNqQaRduWhcSNC84EAz5ttWwM5M75TTPym8Lhz66C5mJZZ8n5V88XC9XxYYcqOs0aX1YlP+HOP+KIH+C+u6r16qaNBNDqdR5EHDDSsYo/8pX5EUn4ZQL3e/fvFG1JnMP6Mi7TFImnuIPNAsxcXjRryN5saAaPC7VMg8wtMmXeV5U2ExTV3TDqgZ9fEkcLjwIdeQYO2TsgjD22JFA4/YpfAidiN1K3Du5WPAkRjcSbeTeWCDgrVYaUA38ph7FEFaVDIDgQ9YiR7QLv+geHxvd4PjGxY7KbY8BvbYV3T12Q9DBdewPiMXD8Q1cPtEZH6NzmogLtgQXSGxShi5gO4VQOCB9gR0p2Xv/pzh7x9t7qS9c4Tsgug8QMTxY0j/wI754hl/DnoPgF+jYc/lg+OnSNqEvfe7q5KRt+hu+f0xjf2iH7gDpFgP49OKKT6F5gfpyFbczjj8mGB2gj5Lqf+NPZ778FPwurh+hTfmbK4jQT+E3V/ILBB42fIF0dN/y+Askf1j0sB3rUlL8Q58/if8YEcjYBf4Y1vzPsyKxD/zP8/wjj23L5lnrk/uQveM/Iv7DNzKgn8JudO6xqdlOobQDo/FH/IqZefnDto1ntMNW2zxK3p7L4qo0xk9coaMYn7xEB3qeu8HYHnS2ae2fo29v/brvD3btNnVsjSTz7Jj6xmZy2qmnDD7QyTf7gy3p+zkIX/FsnzL8EvzEoCg7z9AB27J/nM+Cb2VjI++gul2RkWfW4tkccwbfhhzbN4oPRWgDwaTciOsGbWBvYwid9gfdNnV19UG7qao08T4XMPViM0U3VZEhLntHpB0A9fyx9z7782V8s9GJM9PUhj7bo9TtKnwNpBnbA2nbO9+GrfZev/J+kvaGn6EPbLf+6Apc836OvpR5J9moh25vr7J3W4PbyIX4FBmhveY9EnkQEaOu9IcuNAdIHvbbvFPfZIvr6I+s8W6PHfYHXbZl7xCaQGI+4IavxjtPlQ6bIzM5MkrsKuha1ZCDSlFRroV3zEDPOzJ69z2ESeHLu3doAgubVhnzfpsTY8+EDtt8i/0H9k2wochN21qJx4q8QmcIUhZ9M3s0AXunubJX1LHvnk3We/ZWhm/0pZSsK3sVG2M2sYmatriygXdmkyz+ZV1o4z38FnPiGhs7e1OI0ZpxxzfYZJML2BScbW3otfihbltUB+7M5mV83xjjQOEDYtWhZwqopyEp+OQ/VVgtu9isnZUY2tZ+WSYuLsPax5yZibm993Z8C8SWQLCRv/vkISshj8rsqZ3YyA3dxB6PfRMiqWNb8FfWhQubm1uYwFsePiVm6QtNxmWaJlX4IxhoVVBL8Wle2A9CTmgDsSf48NtW7BdlGMxX5JzZa8s+YeivxPhC3FPGztDGnsiInbAMPbbpsiI/fCkHDfaEJhCdKW0PHohVrVF0ZW8yvoQ3eSAue5dHdchu0Nrowb8rOfn+/XvGaBkxOZGL4c+BSuyLftvK+EVe5IrLtmJXIPTRG9jiJ7FObBPz8Mc/24o82zquam1UG2W1hm0FWJFH5Vn+6MfWHGgPhttXdA3aWzs22sgH0hfbbOvM3uAjPnboUgbic/5MZewDvetMhThHTvQHqrU9J9KHrODmhb048PGxGv1AJ7dsK75Gd+LUkRWQLNv6GCd1eIaNKvVbzjMhZHGRu/ao0Qgt/MQ2soNo1TQxZzb4Ut/YV6ya6OqKXNuU/VmnvbeTO2VirRo522I7MlxWrvyjCrtU1dRaBTVk2KZcteFToFPG1ipsTx3K1Cl+9Anthj8pMx8it6rJ9tCTeg39HZu3gbd3e9IXvo11pxMv5cLeFI01rqoU2bbh2+1NXyE/YN/sRv/E/LaLsd5ULeU66h37V+bBrqOHXbZVyLYtKSBNxNv2biP2hk9cKVtr2EF8butqZMUuusHvMqvicwU1IHwZTzs+dOg2ZHe1VrKjZ+fLXMz9/rAxzG2eBs3Ec8BGPApbN3zcgPQHpuGvsXsaMtMfnY24pbyyHqUM2H7WH5kTvkaGvfse3oaPxtZA+gL2zpf+wHrzP7a2Vuhuw6eV3C1sXJg7V9ZRccF607mN8pC74Y8duSu8G7DHwfaoJx6BqiZjD6LAb8hYU5W922xbJs8TktQ2KjY1YCI24U8Od/St2ESPbCvXuNdhc4dnwu82dO36E68c3qXsCKgq9rbXwdug3YhB7tGRE9jI28Y42Tt/7Mg8C83KGIR+yCIPTV5VNZULnzoyS3xpmvfnj46t+UuroZ/mRVLs9S2P07IKXMd2I6vFHnjsUmHnATZ0tCMnNIb2Q19oPe4JOeQTVyc+GUMbXdSv7NuvPKco685l0/qOc7Cnq+ZL17xKE7jzt2/U31101yfd1UnTWmrU++NVK7QbZ0lLzWpuEoeFxb7/pAZNKec7E3l6z9lY/kGG5RGP2LsR39iy4dfGvC1ie+XMLfcb41NA9FlS4nXiGSpr+plzuI3xtK34Ki5H7ibum1ddkfv+/TtVwx6D4z4W+ui8YGt+kXJiXuRMLs9lkf2A7CcOLhGld+/eKf1iHFfiPzM+thW7wtPahEFSnhValQrd777/QVM1zq8e9cP332PDCntXQ88Z/e+4bxm6DZm2GeerlmUm67APf67kjw0FoLLu//paOdxsXZqIQYNP6qpNci+d81u11MX4gNHUTthDHhF7ge/EJ7Z3eDdg4pnqNC2aMi41y+gAzT2V8zKXpjdPWt496cTh/t27VQ/vNxWxekJY//pOWzND0bUhN/+gwq0kcF1dtnV69TB8jp7QTKwPKeN7xquTX9+8/kbC9m21+kXaLhv2lJJ7koWoaBsHzzgkPUw6/e1r5Qzv/nQily7Ks8nj+VHvHt/q7bu3evP2B7W5qdSvur4ioN+/Rahprlrmk+54+D59/VpDOt9PHOTmXw4Io4vBWzJA796rcYq4/v079bfvJYIx8QB1efuor/7yV9Gl+e5eDXjKvxpgMJ/+97e6u6CHw9TGgW0JB5B/eftGT+/eUNvgzcHpJkZMGcBO0DsDTXZpzoRA3t1fvpGnkjiwFge1mwlpK03LrM4Dj27XyoP7dDrJtpJEOXh+xSEvWZa46Q55sTHjvw4MjEyEVBGpxmTtTPiny5Pq1b2uyMufcV55uJ14ARKxgGPI71S6HNE6cwh8wY5pnkXGykyGHLRGz7axQpCYsd/Gf+p3f/2L8lvGb7/9boTcsjBYY/IwyYUNWw4+mViZkPMys0AxuLSTMIXvhS1upWKxTBn8E4f2neTLvx4YhkUfdprwUpAEk+bTohme/EbrymS+/sBYvn0irCcm5lmPjPPb8ZvXm0LTTnewYl+n4GMzyZmMbVk0dBC803JiHC54wbhAKmg6M4dCG/351wmJxU6PkHzovOblDljxNzGuIkWJTyZlxk9lzctC2Ilz5MJnm9SY5cRaNyQ8h2wbWmIAKZ8+KPoYA5qQVzXZ0IQnKOoFUB0iNniNHRDxMVA3sKhoHn+CnBcIFqw1kHHipqdcNzmpduSMEjYZv2hkLCk0YlHYoBtEXzpeQGhXcmHD9n6Tb0dYwk6csb+/ACEveeCpPUs5+p8RVA5cyvgavo8Ampcf27KtQu4AckfEEKRkPq2e+6Jfx8W8yo2tZy4fOOwd1ZQ3sI36CAKC089fdj0TJT7PDSrxK/kUfOqgfuKDzufexJRVIbFmMcAsevoNKH7yEzkHhPDgo0RW1jalO11/wm8WgYT0U/hthDNuusHz+KX920j/eSnRdQDUh5NUP/85CFJ+nuLXYw87fq78eQ2fSnjJEcsDL3F/1v/rRCBjF/hXWvynrg8RSOwDHzB/1v41Efh0Vftx+8cYnuEwLniKz3zSE8iD+wG0Pzz2fIbn16Ns8/qxDfj1Un4tJ34d99pPyo1DnECilU2kX6vhU77Oc+YBn/b9uB37MgZdhIl3hBWS/VlRvN3s0MGJvuB3gRdUugAAEABJREFUGIif+Mqz/ZV3hyvvPrEFbmX+HhBc4KUI27IN6a7v6LM98LYP1LMttkdfOsbzfiqAbb73z6HnKHesVHmngM4mP3ifufIsP83z6La9P7drvzrvppb3Bt+RFbB/jKNbL20J3X6IuvIOfMX2UOw+pi962zTJ9rBJt8v2wKUZWwNHPXwMsxrvJzuuRn3iPebABb/xnhq+Df96nv1B2n72zTav9DPvnLdNSYRm3BIH28q18L5/Op3UkD0ONKGxeeejPGRWoR8f9veSDVsmZXMsm2j2Ht+8/8fPeZ45+LyoY1PkG97YJ+gUmQeetr3b0MGH9iXExsgcfdDZu54hC8IJe453JduKvti58c7ZWlPqtlEbEO026rA+l6m3NjGeeXfqo4zciff2yLiS36GpahRdj2/fsq/yhH9X2knljfpF2bRayaH4fmKfZ2FPYZ4X9OxxLNeoh2maJ0VHaK+8I6/rBXRXZ/yqGToNmPChs4bMy6w79qpSZqNtIr6NseqM/YSsBVsvbPIeIbQN/wcY/ex5hDd84tp4v73w/h/fW8U3acP+lTlCtz6sV13n7CMRh52O/RP4Iiv7HxO2bNjdD+UwG1811kLJKonveVp0Zr8mYO+2nTgMTt7ZZrN0Zdvoqokxzebjw8Mr8nbRvCyqKtkeZfb2ousAJKGBsUe/TSug/bK9V/iOjORNSprDV9syDaRrQsfUCp3z0Bk70lngN2SrlSZsaWNMMlY7iCu2UCh90ZG2bWV841/iH3xo3pI/yZX0JXYNf/dxaEo9kL7wVGthGXE5sz9n46el94zHIxA5C/PWtsolm05p5OOJfIkM+0NsIeBjFT5V22XH1vganYLd9MXWQ55txc6V8S/W05X9Lt2u7BkW/ekLTeSOLnDhT50opRg6Izft+Jhcs1GY2EJhW/YHYDKMnE/8AllrDvmx2d7z8EouvgTHLwv2rvwXbk/co85Ahz7zM3rDL2gEbtTRn/V7I4/Xbc/BxCMHd4lN/IZE5kc3CF/W0X293PBPmpiTiYPzzj3yv4/1JIfhK/M89ldNmhmztBOPQOr2zR/iLC6buLdJ07zIrmAU/R0bM/dy4OJgy8oa0qlP+D4zH6nKNrm8KPY7/BAn1OHvVAYuhDcILlUbveRkG7ImcnhR8jO+dnTHhxmbAoeM9DdsTZ9tYi8gFvVRdvQFJIzQx5dt2TukJ3SRF322g0LGKIYvOZROy/GJSugTw8QkcUQz2P1jh9/Mh6uurGt22rFLQ2Z4QzlN85Cdems14hZZHX+Ds52CNeqq5OIy1oFJjRjZlh2fef7kvnNl/IxttgdPx/fss2Zcgm/IT5lOe6exPfIktP2ms8OXGMSO5Ms8T4OmEef02Ttv6hfW/uiNzLQ7Muy93za+7uPQhr2hkmwztpMm5NqhNbhSro5uV9G2ivxKfAP2ThP/59MCf2AmLqsSw9hW1eBpyhX7My6xLRBfOral74DgQndhHl+I3dRm9BYDtFN0bAnNDjy70sYhme7oityN+2DoBvBskXhnTZiZC8sy68zh504HP3wbNBSyS8a/iRis5MfG+NlW5NopS8HnPpc1K3435nhVKfeuhq9DJ3O9Y8NhtB3eRnxmnXgWENebHBiydhbjl1hFxsr9NnZFRpaM9KlbiT0setkf2YWt8zKTn6c9D1lHyh65nftDzjvyF3Fzj71ylpKDXr07c971pJQb5zwr95HioI4bvFaeCa7kjrpkcqNa46xxU2+lnO+srFmOj/hWKjVsTywEg7Fz+AzvaTlpXpZx/rKc7pVzqtx/4lfgjJ6G7MTywllUcDmMzZjvazMSbZ2x5QrtFRunamIB1xb6J54lyY/YnFeW5Eiehx6+/lqNeOTMzZP1yLlfxmheGrG7sm6dlfHKs07hE6Yq8Ur+pMx50wWdsa9Y83JvqIZeSbZHjDv5OtEX26zPX5GzcL+dyI3knG1M3bRw9vT+/aMif9ynMSB66ZYQts1NOXc0OT1AG+gt5smrOEC9KgftIb5yaP7IuWSHIm3l6tDA25uHXzn0fs+5ZVPxY2G6BL036Hje69/c6/Iwa3t10vaw6GmuMd4r82PlHPQM7x3PZDbG8Ynd56dzRIjhVp435gU+cit+vuFAHBOUq9Dz+O6RfL8ftues9YzvwZk+AckXOy0r99qzVp3Xi/KLm8aH+TRLxEAYHH3CN+HEV6+/Gs9rpdOiq7sygdu8aCWht29/gAfc/awV4jOHfzVPHOiddf3hDbSd02Umzf/v/9D8DYe1f/tK+strbSVkbxwgL8I29b9D++adOg/cd//2V/AnlUuXk6XXJ+XBoKp05SEWE3TClh9++F4xvPJr3OrKaT4KZQ57r5xcbyRtB87YkX8x8P3f/x3+99qwU1x56EhQrtCgWEbfxgTYWIgCgq6zWGGBTkyy9z/8AGodB95J7JUBIzJMvnm8mJgEXB5eYwcctiZO7M/Itmk3HKZ4++aNLuBmFqY6TcR606zScveAj5uuGQB0bkx6Mxl6FkbsKCZa4X9nUC48fCZx70l6Cz2UGxNpZsG1LRzcZaFnQ1aHP350dbkVk3JWO53UkQWhTNIVvDnIr9YkkyDcDFYe3DZiKRbOxgH8lYVAXFdsMpNn5iVhwqbC1ox9JuqJOJ1mbujIF6Z05KAWXduAIoFB8zLySBzOIVEhQ2U1+DoTbUOfaQtbruRD2vFjZRKFLvXRD02DpmbyDR/Ng4S4Ykd8zfiiVB2+Hp+IRbGYBDJuGzcAyLXHJjUpMemMf8r0p1yhm7CtKno6rKs2aHYOqVqDbxtlfE3cQu/aYyl0D4BhY3HtiR8+x19Q45Oc3IjVxpjUoNe4gQ0+Yxew16nQ3+FyszKeVEdp077BwLlU2GBXmgPiT2w/IO0BiVEA2zqxFHLQKjG2mW+BIYCvxHXF/9iw04GELrQd+wNg6HKKHdKfGv0EMDWJGECkZ0hfWQqIopWGf/iwMXagxicxOiAIRw6V4OQKo0apD5fBH9DxL5De3Jw6etOXtm35pt92UAM6PKPCV2gPoMnYkw8spKHp5GvPjRtWm68QDKDevwCj/5OvBDyQhPoIPqH7b9S0LfvL8F/K1Yxd4HnsYn1mzAFp/44Q3YFn/S/0jqqlIx9/RzN20UOhFHs+B/qFFybrc/Bz7Df1P0f2Z/+/KALHeBzlv0jtn2puETjifpQ39BeLg+5L5RcZ/9AdPzKu8xwQsC37AwT3Euy978DZe/tHAn8x4kuBDR4hzlJtluuPASP3Tr5//AkvYN4+B1DXS/gxxz+D2Xh2/Gf4fwnvdnsGs60yz7aAuLY8cwFERy+hQx8wz3OdsYV0fFI/YCD48u0ZkupPfsKXZ9GUBxwMNgN1NChtnkU/ijnvDnluvtnVb6Vt7c/jeUfKGMH8Cz+wquX5mHeUPJd3/ExseChV55k7bduy/UEiem0PXBGbQMuzNrgNno1n7cAHBmHfNiC0kXmUB03ekVK3nULpl0uNd6MgqkqB1O34S17SSN5EXvSlBDU+G37EH4wc7ePLRj6Q/kB4UoJVq1JrpeBsP5fhzbvcpzqCj/wiBqmH74C0D3xkinHM+2fefas+6IhMO7p2f+xYEm6pqG/EE1fCPjbFbCvvhvH7yvteKKMzmzsB28R5faZNn9FX7C3QhbnJKWS32LA909nG90Yb3ptc3a7hO/mRzb3IG8AYp9t2Cl7J1ud4jX6M3qCxrfhBJ3ZFX+Svg/7Ke3poCI1WdA6+G8+o32SkHrpt5H4feZD9Bzu+bkpw0m/v7eyPxNaUtm9+XSV5/ESeizp9tlWJDyCuxHTnK2ilMxtoiXVyZNe/5/GWOYCMmf2AeWE/hH2JDi4QexArFzVwtnVhk67jDyqefa0GAYi8C48Y8N43L4vqZosdG2v8l1jZmwk+MjI/M19ST3mFL/aMTUpsGuNFHBGtnvwBsuHasBWLxjiMPQ7s6dgXmtbaoLWtyNzYZF55l0/dtmb2RhZsi47IErxv2RfLapPYd9q2h+zEcGU8c8jZscP28Cl0sT28O80qGx/jL4JaFXmxJRSD3t75xBXeQPSs2LVxvyj606YbkR27kwumvulKrmzYtOIfCTj0bAeOMmN8yEsZSHxtR9zwY8imbe+4tE/sS2W8Qp82yoatYer4mnKlTNxin0080WebjdWuGf4cPhT+Rt+VPbZBi++2w65qGYv4Mpqo6ArtIT+xi+5qbeBji+HPGLWqwWTvsmz0MxahOWKW/FhvuOi2LZcHX+Smf+QDGAt+5n7iFVzkxGabnGBPK3rDE7ChBoat8KYM/dGXEvSIbfoCycPkdmDIH3YxlmRBB4Rd2cMhXMp4Nuaa0HG52RR82tVK8WElL67sO8avlfUlsdrIf6sN/mEDTHaNdUGWoubCvtqZA4hOvgQOefSOT2vTKCPXNmzoc5Ptgd8Y84YN8cMqdXR28u/CfnAOkC/kbPKiGJ/QrszZzKUevmo6rrSv+FY3nO2hY0Nea23keA4Kwh+ejr0b+XWU6/D/yqHSBVi1Ib/QGXzqoU3Zsc2O7FJrpbQPmWnbRtcaFaMv4x/ejr4gbauQa0eGh54Vu21r4l7TbvES14avGYeVMn1VbfhE1/g06Dv2bPiY0jY6N/Rvo7/QM+LqGrgL4xpbIi+w4WMOllMf/C1jExkdPTVkBI8K+K/Yug75wa3D5rrRWcnH4MO0YU/6N+Sv2B6dhe2FPYHQ2FYNXNPLyzb4XW5Hjp16YnpFd+xK3DTGKGNTyExsVuwRV0rb2LoBq2yDFfZvCq1d4DcOxy8yddtDbmxPrGjQv/NlLOzwd2Ucw59DxtQjtDOmmTPHGPUEikmxYXfqiUnojnbqUvRtqOnokRoxCNiWTZ+k3W/qnTr3k04cbdMjXYln1qDID2bD71Gnf14WrcwXYUdwrZWKdUAyqP4MG3lve+i2I0XKPe7MPBZXwdfIrUDkuMgf5GYdxD1t+N2B6Oro2ss951bse8+BXX7TtNWk+/sH2ejHh0vu5ddt3KsiZyLXq9rYnpq4T3ZoxJXxrGYZ2xt2xB5Rd2Ps4i/xzRh0ZJn45L4ycvuycf61cnh61aTSUpMWdIRG0JWt6f5eOK5sweUsbMO3C/ForI+mXgOa1qyn+JIydl0554n/WYvWrBXMpaqmnM2kfeZwcCNGBFmxZ0Ierii22yYGjCUxC67jQ+5nDf7W2nhG2Nc6cpwYbECeGeziEHVVx9+V+11iHf4nzr8ybzMObWqckc3QPZGjZ+J9p2nC73kZPojxeff2raLn2T90uto4qH3DuVjOyiJ7WRZ1dK/Yp16Kf7GhWlNDT+r5R2oT7Yl7mLjeI7uqRKrKtGOXkPHw8KDEO8+TJl6P794Rl02eG7TkIj5BziecfeTA+f1Z6+NF4swrB8HLcjcO1RGHyE2t2rBpg0vwF352yodvvlH+vPV2vurKeWbCjNtKvnjm/oPMyw/vtLhpcmkqa1omveYc7eH+Qaf5NH6BctnxPosAABAASURBVD4tg6cadPGvCv33in8TulLK1gm6VvRxdljYNNP3lkPhachvOk3Ie/Oo9WnTBd3X86rE0+lvk6ZWA6xVjQeay72lv93p/v/zN3lpnHPe6e5u1sY43xGO6hh/OncEniUOAxcMNoqTxAlEx2PbisMZvELfRJQmyPW/v4Xvvc6cSovQbzjvrnFtpRH4en0ncRL+/v//f+vaupaHe+U3bmVkyrpwM55OJ9gZOHg4ntfb779lsj3q3eVJ7Z4++LPf0eGBBU3SwmS7B776+hslqc88LGSiLfOiCxNqnmadOVjOCf8TOkLTGbn3334rIWSjLsDiYqDPLFAzh660xie09ugd7RO6zkzEd38P/0Dp7bffjoPIxqAKmZG3xdYHbH59r/XN/hvS4urEduZQVtOkJFZxWPyIzSv4I+FH6Pjy8FCyrVoWKYtbYkOfMMnmi0r+lYKXSY/4e2EMOpAJIfzpTOrtBsLPGb3jN7jvF20Ps1aSY21CSuD/Ze9f2OTGraxNdK0NkpGpS1W523O+c/7/fzvPfDNuuy6SMjMiSMy7wKCUUkl1cZXdbk8xYweAjX3HBkgCypSV8a3WtPGg5mVWvbjTNXrhZWQ0nU66kDR2rIshul0e5XR3rwVInAciaGDcxIg/6tBlbSxuM2NUjkPGNGTxicu2Sd42cBuLpG/2FBMiubdlMcWPM+Oaf0kRnI0SoDOTA9E9yoHmC4QdPVJRIlyx0bZsD39XdGW8IVUndimNzs7iAlGaam2ij+RPPJ7p2vutwW9I4QuvKKsaRanhx1i4kRGbow9KWK1tOE4L3rwYZbEODZgffWwPnnTYHrLFVejKwXMjNlVt0NimZ/8M2xJj7I66vd0VikCokh8zY9ymNsZo+E5HYjXoqX/2k3gBGzeoDhDcnWzo6lLsoF8BcWEr3+PjOrRLBd0B6UwMVvJm6CbmG3m5cdMk0Oke0MmHlbHbKAfdwAqVHqBnl/1j3LPuH1XtUiWeN0g78IHQVJ8Bria20jOcvnQdxCm/RPPfh3/uwU/V//ss/O/W/GzcRoCetX/WtNB+Cj/L9AnBc/6jaxhC43lJ89/w8+/v4f/MQXs+Lqn/z/Tif67Viflz+JInz2l+qv4l/j/wv0cEfiryR99n9IwXrKz/tz6ejcaL1q35vLAj5znm19Xt38b/67R9TB3NX4JQ9uN5Mo3fAexo+/WC7I/58hx6gHmGnHgPbTz3R/KBT/05HHjbsg8o8XIwnosz2uP9AVm2n7OO/iC2Z/FIPRC8bVVZM5sVAftjfntv25Suob+qtCwzPLNaK3103fYDDpzto8qjeSylCcr2hzaofAqcTSc5a+/9ha70XXjWb1Xv/Qlt8OM9PRXg8Ck2VSEH3PNP+q+8g3TePWwrbTt0ez20wQWuvDcEttu7wz4GvI09sy30JiYpCzmx5co7SN6V7MiVbA8/Iyt9/RafFbqJ99yMf+r2x/TZr3jkfTp+H/12aHbo2BHQ7Urdtqo1rWyiXXm3z/vevCya5nnY4aphy4b/4oq9oZ14h6E5aNKGSIl7+m2rDJRlifFuY9wPmhnZ8Y0u2R5Q1dioOkFyG2+JPZcLe0FPoyzsADVoY/dzCD4QO2JXa4w5EFzDt4LX3mMavrRTEg5IrGIunXhPnYjtmrGmY+M93bZynTkcPrMfkj2CC5vFbSq5xKvZpivvkPZOl7g33nXtXZfxP3qu7E9MxBSx8PThA45SFkVXqxY1o6+ntotT7FxOy/t+e5d7Zl8pG5cdjtBMzOHpNh4bc3YlTy6MZURJHnJiR2izR5IxrlaKrzaOaFdo6jnAyj7IyCX2pvKbKko3xkeGvduQOsbzYf+NuOU3fu0QijmyjfGesWuZJj2/NvKooAvlSs49h9DZ1pZ8r1LmEQpQD+42HrZV9HVoEoPMj/jzSEySqzZ+oSOxaa0pcbEt24jq78v+zJ/E6sJaEdvsna5aG7TKBW2K6LWRhf60Ecinj2r8aNW0kEcw5qPjykFeYnrItz26Mt+ie+CrRszSDnNDv7gSq5V1JfIzJ2N3+iIv9dgE2bAjbduwW9V2+9M/M98W8i+xuJDLoROXbb73T+KVP49+Yr9yXhadlpOiJ/M0Nm2M1cEXDvsDb9rpOyA6beKY/MSOeVkU+2NzIPVA6Cb6he+qD/JyX8rY4ghdpYn7TDGvqhUo5O4hV65OHvTb+LRqumKnZW3gxr4Xc6/c1FrT1CZN5CTBgpV5xzzOGBz86gZvTClJnb3Kqy7EPv6v5F/GqaMvMlbmWEeH0GWXqhryZyXnrf3a15RZGb8z+55XeGKDFApDO7ENe1bkJr7iiszIzroy4fO8LMrYXVmXQgeJbKPPw6foFdfe1/GvATM0zAP0RU7imZAZG1PK8U9a8Sl2wY4Nawqd2EOOzNgRv8/MiwMi60o8VmK8sc6EwTa6AtIZH6cx350u7fSXITvysqbGl+TjxDh42LHT2sae66C1LT6q2u2Mzp0+eEMzvFBy+cL42mZIN3SamEz0bwPEFb0U42Pv/GJsg99YJ2yjZwf76Ne44v9uaxvyVuIZSKftFENv4rgSkzN777E1HRvx6eRKJ0diY+TE90BlHMBfGdPoOBPjDm3hb+js+NO5712JyYpuZif0kRsa28TH9CVeGzbs/VfGxi7wqw45kJIP5NnQ0VXobsyFQlfW1ys2RK69y5sYv+RdR1/sjn2pV7Uh80rO2Lt91dqwsUcAUOCrPPRNjG8V44ecBl102Zah68R9A7B6b+N7dNiWbShuHwTbe9s2oyY15sToRe6ErUZfZFU15t+kQ3ZoqpUyJpFdLoX3xPqce9XEvBp4bFxY6xbaGYcn1sfEZGLNTAxbaypojJ7Eo9y0knNZNzbGWPKId9Hf+0o8zkPnJbkAXJgTwtY8dwc2DnY7fJEdOM0nJJRsxo0D4ujoxENcWY5++P47veM+/A5ZT9zTGz7H9g2Zob3kEBF7Imuel7FWCPlIVNYay4oNVZNW5LdpBmOkS8bmjXGIfbYH3rameVJDT2ReyZvQbNi0kV+NeAQ6+hf0JZ73L18gzANevHwlQyNkh3/FPnGg2Cnz26sTY8qRnYS8PqAr8rNG5fzNxPfudMdawmGg44X0hA2P+P9IeccBaA51bfIBfnEVdJgDz4U156rYtDCmrYpePpTfca6245dB9/Dwjg5hpkc5vqgau6fTrPm0qDjULOoYO7pF/wBaqZ4fnpT/Y/eeM6oTNl+wL7mRw+T4lPvPNfOra7B1bE4Sr+8exj/221+7mZP0QpIuRVfn/UGY3nEqep44mxrAM05kQjQ+uVc/kRvGv9j9LT5u4aFd8YOxjk2DGAWx9QlZuaetrFfrZVUHLo9nvZjvOCN9ozffvpGu4vWfHOiTzIHehg8rYHJ3qqbog0KtWS9e36svRWp37Gctgrn6V/d6t0jraw5qCeK6XWXKGO/v3uGuNXP4ORLU1rl1eZkklOjhIhP0RtKsHCSHjwwRx/F6ymEkiXlhkibJ7jlJn3lgETKEw3FKXPOrl7omMOBNwuS0/eVXX8sqvTzd6+l7nMS29a6N/we4Oj2tKXoS9I1JG6eTiE9v3souicDmX1NUa8qvtN9/9ZUqwXApD0tmAUm7aE/TzCHgVY3+/OvJ4+ae4M/zItvanh455H7Qgv13LEqB/IZqkjuLR+HP8vqVfvj2O1UV0DTsa9aKLXWVfCXoyMqhbfpE/KqVYJVYqDuTO/6cmTy2OQB/kom7WETrwmAtDPLcNC8n5JdMbBOL9rjq3g3ahYNdHt7mUmQlvtWaJKsa42UpeuxSEt22bGuKfGw23WSFhF19aeOAuIFz7AKoDnpDu7K4Gb7oSJ6E58rLlhAyz7NWFh9BF9qGnRnTnoUOfZDItpos28oVObbVCr+IyTqBf7woh5obugOJzbws+LZqgm6ZJk3oMj5uvNit6LRLuTKG0Ze+A1fw2MjtUskDMg7BN2SIq5ELdIFmrJjY1ZrE+MGilQcKF23kdBazgCIP+2wrcmInDIre9CFl8O14jcvwN+TYRjQU6EncO3qE3NQjK3RhsJ1iQGgiK+VA8GXvcjIH4jMoVO88tkd9yKO+ZQwK79EV2oBtbWkDF+Zq5ERGYMO3lM8huj8FMRa2d7IRrE0bOY1yCV8jJxA+ucY/moBA5mcwoXuUthTQfrms2J64FPiAPnMVOmx46evE0LXXaX72YxODG3xEEBkBkJHTWXhFzAaA++IH+wc9ukV9wBeJ0xH7Dkj73xc68fgp+J/pecbuN1iep4kDfoOYP1j/iMAfEfgjAn9E4MsRsC17f0Z6fh+yd/yXOf+Ve/zeuPiUhr3jPm2n7++ByPHPPEf9PXLDs+U5KZUblEuB6Exf4Nb1o8K2jF2hsfdxDZEN/gZpB/pnnl+D/xRsD5TtkSuj8Qu+bKtaU+WZmvqwH51599zrq3Ll3SEbj8Gl/Rxsnod5RgrOthrvagFx5f2mjHxhF+3xXgNt8bwbWYGN9ijRm2fsQNqBLc+u4aNMPUDz/aewOxBEa5ViAGZI2JV3GT27wh8/NnQFHR1HedTTX7YKmzt6D7yND0Ar3j/zXC3JtiLriFfK+KPblQ3N+ByZW96TwNtWIUOfuXZdbNI867d3HVUeHKE5IAjbw468E6d9QHRWNZrIg2a81vCOGXttqxXjxstaaGJbq1IOFBrjZ5cGHj+jax77CKX4Fv4KLe+uJ97l0Q7tJLuN14ZqpSPukRv66fn7VXoZ88jqjMN60xE9Nr7Szrtw4ha+VugFl3bRHzpEoKvLVGzL0LTWZJcagFuKXtMv8Y0+By/JlBtjseuVqppy2daV+FgestNfyI2clNFrW4341I1nIz9CJ669P75r8G/4duBSt438ix6zr4SMgy/zQ+jU7XJhAbTzMsvGlk3Ik6zItnLZ1sYaNPG+H9mNvQx775vmSZ09kML2Iw6hffv2TVjZ4Hwa7/QZu/DmwDiQDWm72J9ZlOuwvePjhL0pV+Rmky/yQpMxCT56jN0bcU0Z3bFppR2ajXdpe7eviF1V8qXwC+dk2dYde0XZj3r54mXEDTsmcqwxro38ib4DFvJxAhf7Y0s9o0GaDGH0xgeqI1ZpFzGxrVFSTxnfWktspTmxY9xib+gjJ3pSzvOsqRqv/ZsaZXXpmn0kyoxlNshTxibdLtvEelVwV/ZfGnZW1cAdto2S/Iwdpi/tQETYVseeUacvtkSW7eFDbBRX6G3LLr189Up37PMl9okf3Qpf9AZCO/igjz1CNy7sNLEPGfOyCGnKQBz64lv4Zw7t4kva4Z/ZT4zMak22FVxyKWtfu41R7AhveFbmWNaZbIoHghNX9ITGtlKGJ/ypR9Y+NzViGZxuV3SnGnsTqwH4FFzobHoCxC+0nVzMOLYqNp675iO3GcvYZVvRZxfbjdsYq8iaybmNuSCCEjlZ68eYQd+qaWqzoq9oC7ore3oug2/amAeX7PMyluVSIDI21jXbMrid5SqSAAAQAElEQVS0wz8Ts0YsV+wMbgtPtZjwDMgLBi0xmTnU2aIP+xPbDfrWatBeybnkQWetcO246I7txraFcW74P7GOhGFlfqecsMF2qgMK3k5ME5ejvEIbu+NbIDSBMLB7Jra5B6RtW7a1LPMow7vGNmQknqGJzQ2/D6hqaq1U2Akr47CNcVlHzGrICW+DJz7bu47I6vi7Ij/12JYyuJSRl7Ld/LatyIisiThk7uh2tZv+NMOfdicOG/FOGbxtbJxgZ0zA22Yuzcp1JddDl3JjXFK3DX3D/hqluDr2pp/q+KSdSlWlGLQdvYEiHg2fA2nbHjQbugNpVGvwmJixcR8EMDGmM+tbax9kJkaJj43tyP/Qt8uMfFhZF2diNGFvIbeCYtnoAxpxjH8H7ejk670ttdPbht/Epg2oasgKLu3Ib9ovy6oBE7LtNuZhdLT4JfpNP/JsS8yDjThnO6oTg5X8aIPPsk1/CAKbivbKweTK3BJXyk7sO77bVqumBu/GWK23/InMQFUNf8V14fCtU2Zuhc42uop5vilzKPjIuCIjB4FnzoeiIxAbcr81/Dm8u+fMqHPYdWF9wAzs1bCTbiE07t3kbkO/bQ6F10Fj7VfuV5FNF/qvCj5wYm2YWJfOHLpdOI8Y8rnldijMBO0qnb7+ShN5kXUhv/H58sULpSxoJmKReIl6EZtOXCypkUsbczc6N+IduvC/B+Su4CFV5yf36MTjQtyErPwJ4Jn7aWQnXrmPiivrUo04S50xOnOWlDWnVVPOaSJj5QA6fYljZ1018ho+bhwuFnTRZ4MFzpwHXC5niXpsbeRPv43349u3ym/oXoj7PfdLgZ+mmXvniXWK+x88VUShWL8Zn5lD1/QX7YnnrZWxzVq9EZP8RvdGcKNbXPc8y6z439AX2Rnj9FerkcvHP9JSWXWadJkl3VFyNtmpGjzF+0/O8jo2XPDxHc+P7zjUvRD/8V8ZENOMf4htKzrO0GzMCUwi+tYJ25uLZ+OGypLLyl8mTixyP58WzhAhji8zYztX4744E5Ku/BZ0Yp+xsJ1Q6h0H2nk+3Yi/uL777jtFVhGvjhzbWjiop6qvvvoG+Ho8N00TcVVpqUWnOqldJ73564Pe/eWttgepcQg8a1GRm04gmM9GPhMA/qvEuVrdz/ILbLtvemqryhzivvCs+43gfv825Fo5JW7zROesJybfldNsLBwnx+vXL9Rf3anP1rVJG8GwrYkgnV7cS1GMlLvlTgWuv32UXp70cKV88zgOe8eBLzTYqYfvvoWlq/FgJAYjk0AyH2sjqZZXL5TfIBYn+HW3aP/XncgKFw4Wuu844LXNZPwaMzcVgWynRRMy+9OF4DxoevlyQJGsHZ/y26xnyhEoCf13SrLN8Fw4eQcll4HiQUfKv3i4MiGeiEVBk1+Vz99SD35hEdrgOd3fyS+JzRtG4+2TGvXpq5cySX5++27EL38mZZomXZCzLCfU4Ce+VGpduv/mG2p8fAOyoDOZPTWZgD0x8WSzUOEXfH0u9dY0qZRfRd8ezvI8acu/4mCSCZphKzYgkVg8aWYxq0tXcSidBWFlEifuJm6ZeJghUW+9NC0LC9ysC4tJ6ldoZ2Io5FnS3Td/QoPeXznwNgIez4w1PAyI3Eqhta1RL6vATfg0zZMaOtyaQMobBYtbM210NGgafR4S8IYxt43/K4vcKmGn6YucYyE8JpGg0+2ysYG2DXWgLFGKy/RRSLQbi5jw6IyfFx4KI3OKPeA34rmBK+q6XdEV+pW+1iblppV6FoNjQQtpK/yhUuiInirsSVvmR0rMppo0IzsPvysL78YiGDniip7OfIgumvunvJfPvjv5IvD2h77gIqfAdXKpkX+pH2yp2x/o7b0eG6uVijEw5UH/vLR32uDsD/XwbZerxCJnW/YOwgfbIRdI/ejKWACxKXbb0NIedKNOezT2L9fH7WBtI7pS/Sx0bNjHiByi/lmi34Ak/X+C2/R9CqD+Gz9/qP41EXg+dr+GL1lxwC/lO+iP8pfy/Va6Q99PlT+n46d4j76flvHLqH5axh+9f0Tgjwj8EYF/XASOVerT8uc0fkr/S9qR+evuP3bow/fTYJtnJn9ElHeCwEfI36HReYbPu90uqmvrPMfzzL1pL0X9eTR2uk+/O/ZqgP7OK8/EB6v9se8HPraIN7ePoavznB1Y2SiInNSrSnm3m1pT8VzaebbMs3zeC7Jhk9L+oKcjI8+hxbuB7SEz9OO9gw3w1AORb1m5GrIPXNoB27J3SPtTiJ5PcUe7tdLGeFzZEMm7TmhHm/ecC8/vwW+8hx30z0t7tzk42ymArpJVaeNf5D2HK+80rUq5bMt2qh/K0frwlbjNvCMuvCNOvIdE1nN7NmwPdfBVHvFf0ZF2YOV9J/0Be9cVujnvdG1inBpQShyCi7zoSdve/bvybpeYj/emKt7xVmWMzuxX2Mb2GhAdBxR0tofsFX6bOsBH0i53I66FDWM+YOeZ/YXkU+MdMLY3xjo2RU9oxWV7xLYoxdWRseEv1fefjbiHPjJSVmuyrWpNkVftQ1tcsZVCrer9zEOEXE0k5dh0a8Resqos28q1F4w3dBmfeV40L8vYAGzoWG92VTX4kI3Qpyf2Bcht20NObIysveyo28F20APsPV6dsY4dK/zxOTxX5l9rpaxT9k5XVWN8GrG1S2LfJCXqZdo2sjtoYhcFkRtbGzZnczljm7kQXQodjHd3d5oYl9Bb6EkHjfm0aFpmjZgz3y+8t1/Ii9hG94jFcjqN8on9kOARN9oZi2xwT/MU0uF7NiNjwwEZv3TaaAWSHyv5FFxMiLzUozObjNGR+hGf9KWeMrT2Lic5lbyOvvwZxyfGJfWJcZ7YH4j/Wcd8i1dsbeAT25VxjczIeHh4GIfyVU1CdvxZiIm4rtDlF0Hir20V4zIj47QscvJItzFgXMumJTXGIPJTZmxj84nYj/GFP/GILZE1GPgy+NAnNqEPREZoU4+t8eeJ+AcPy/uPbTF47CVtmE+dnvAFGBA954ksukH397SJQWTH1sQ98Tizv3Zm/yhjGB7bOuy9sE8YX0aMyd0ruRL+w3/dLtvscV2VeGZcO3jbiq+ReX93z37lPdsrqw6fgh92ZO1Gbuw5UyZe6bM95kVo0o6P2Uy3PexLO32xLfbaHuNhW+PKQFKxyP/MHdqPjH+jP4cY0Sfq4WUWpzrkJqdWcva5Ha0V6yj7Q0KaS7aRrN0Xqiu5c2GPNGX2xSbW68QicgMLOdSYj1UN3n1tyXygwcesc9OYr7YZr23Ijs+YPPrNhlvaK3blPtfIu0Zu2sbnSa1KGZNA8OKyGRPssq3EKWBbVYHYsI34bux5iWuXv+HTptYKm+Yx72N7YrEOWeiphowmVwnjsLcPsAmEchl0/OjamCsZH9vpGGB79Bf8gSCj2ybG3NfnedFyW4M6a5QIVGFz+tMOT2ha29eh8NtOISMja1pP4AYGburxPXMjffHj1jV8XYlp2oVftmVbDdnREVzs79hhm5gsxHLlHtOVe+FGXnXk27u/K/fF1oqxnNSQUdWGvKo93rYlGTnsqZP34Q2EbyNW4RFX2rZVN35xhW5DX+wp4tEa8Qf/8O4dflwZg/i6yTZ8ex+mKVd8PGSHNzi7dMjo+BeawAW7zszDlKGLLTtPT1OIH2Xwec5YyO1AYhz7RidftlXVBogrsgORG3m2lR/xHf26XZ04mHrDx87Yb7f8FHTiCs4uavsHMeTZRgxW4j5rYu6dWc+yDueMJ/Mw9J1gxGbbyhyJvRfuf1UlG1w1YtgZ23XImpmvRk8OeMMbaMy7yI99tnl+mFXVlOvo79ifdiBr/DJNMj+4wmHuRVk/c+9Kf3i43euyguc5IbLneVGbirl5Vme8A6FvNZE3s3IPtx328RvBkZdG/tHXhWeyVk27TaEBXHRbVTXOUx65d+q4iAkUsvmmPnShs7UiN5pGnJApjM98H23my5nzksTO9s67IRC/89xxx1p/IYcS/9TvOG+y99g25nW1BvHt05GMPsG7504XIrXX6cOm1Df6qd6YpDXrITGaOcObc271gucd7uPT6TTuQQv1nH11OAqBCzl6z3kXTWHxOB9KHHI/CSRHsj505q9tPb170iMH6StrnmhnTJJTG7ZmzCKHkOj7b7+NkXribO5CLkXf6BtfyOEefnePTZzBTdj0sD5peXkvleSArVy4k4Lx7th2UZ45Tqc73XG4fEf8xNj1suZlUTE2RTsMnbjkAD/3szNz1i7OZpA5DPEY7+R5Z35vgO9mtWUKqwztMp90Wk4jj07IfvHixbhP92fBLmxc5kWP+LLHijPDW390TvDnbHH8Uuu7xxG7EZvvvicuT3riLLSRu5NL99MdB75N1zdnXTgMNoGI7VM1NdFCV6Murg3f8pd/xSHwdmocAHfVhUBfm9V52bssJRPcHFyuDJa+uVeMnUjAnIoLYXebtf3X97rw0n4lABOJmAcdZrl82XTldP3h6UHn/F8kTMD5dML2rvuOOfnTyMRyIsmyCFwJwGmZNQ55Cwu5WU3zojML8Eai5JR+YtCuPJQWg5wBW2j30JIAHYeMLFWNBebNX/6CicWgopPE64Ba6cKD1plT9u//9/+WGNQLkykTb2IhafOsxsIEo4rkYKZowqa7VxzcotfVRmxWJmnHprnNEnpb44bDoK3EbcPugFh5EuSJJMhClcPQzmS/1qblz3/S6fRCiyZs3RjIs+q86lrEcxODRXzenhV6uVBhvfsrk4G+tCM7Dyqnl69pTnpCbv4VwoUxOPOgFF/v0CuRqciciEmplMQr6unPGCFYU3zImBOfC3JOJGnjIbszGW2r0H8h8foE/9q1XTcW2eso43enHZyN7RxI73wMCu28NJSb7r56Df3Kg3UHNjViHVuUq/NFDCNnADeXzhh1xgWDZeKZMY7c8GzY2fEz/udfU3hZVA3vyK0NvozdCg9SVehJ6dYUfyNDjEtnrCTLVXLGOzGwUYcx1n5hk2i2ampVyg2rytoy9vDbpjv+XAdfB2/vzJGLeNml6IZKwSFO5Z1GR4msji7LEkBTOkpszfiUJxV2VEPewaf9quQl+IzljpFsbENQJ07i6qMe7TT42NFFJZ/opm3fcCGjmrGz+AFvO5RSSugPXbZBfQDlQqft1N7D8C84eG0PnvedRwUbj+oo0w7c6FsV6YxxyN+Cfw5hCB3dDAp0ID5Tt0v+BKBUIdt2qh/gkA/GbjIgheZzoA8Xcuxdz3vkZ1mCfE/xR4UIHHn695aI+E2f5OkvB9KMfP5An/YNyJ2f9YGN5KwLP0v3TBZPH9pBz67k0Q1YLxR41vsrq58nzxNUgLmnHwETbcTh5jv3qI9J8HL4sKl/3DEYguvpR8bnlYO9uUftX/sTH57Bh9zYYzTWzS/0h/ZnnXvG+6msX9T+WQU/Q4Ab+iXwM2L+VbtHHiYX/074h/v1S2Ifmn+QIb82Pv8gQTaJHgAAEABJREFUM/5usYf9nwo48LZlH89OfdTtD+1P+T7f7qCfA83jAzrL6Oehs7T/NLBgIqkDt89RTZl1HxhL7C1/Q3X4dpTB/RTY/qnu39Rn77I3jAxEWOzKmtJ53+AGIaKtQZZ2OmAZz2fjGe2T5yoElPjheSvP1Q7NM6D7o8/RfyCjOxB8cKmnPMA2tmDRs3h+GIMR9EFqe5THl723D3l2ZGzIkjY23PL+mDL0ju15tg9AZ3QlP+J60dfKquABIZa76HhySL0TI4+KFPoBVG3zLdl7Ka7YUhU79vsxKMK919MXyPtqSvtjvtDaVvg3dAZCJy7bQ8/RTlngOveqLYA/kod96dtGW++v/KZCGulLaVu2NeddnHc72wpPu73LhW7DhpRVhU3JiZ0nSlbeyzf0XnkXTHlAJ+ciP2A7hXIYERk2OhiX0FSZuEgbOkCPDekr75Npd2xvbVJjrK7sZxTlBp/hST399i479Y7ODk94QxelaaeMT5K1QXMdtm7KFdqUtnXlXXe8z0NjF3sF64Bknov3cWQXZeCQG95qTemv1vClo6PLtkJ35EhPnPALAt5pySr8jYzk3obe7IvErit0jXfM2Gn8FFcnvq0VNakRj/DF7hXajXis8Cc+gR3HnsdyUsOeBl9VG7w2/kNb+HDwpx4b047cQciXbeVHrHFTTRp2Y7/V1bCLblWzIAKDz/hDRXZpZY8iHTbUxOyD3LTpAT/8o/SQFTwyiPtEHoorewodgYlPx/8r+xMLewcrYxd56UtZxCOxX6Fp1MNvlbKJGVuyxyJ5xHxhLy2xzmF/9nCe2Ge7PF3GJmXBM4UfWBY2BZFX1VQufBc+5cAskoSsiwihOrEnAmrQtSrKgt70b2yOXwfPFXtX4rYxVilFPAL5y2x37KEE8u5fjfzC3yf2yCI8vm3IL+TG97HXxdhBooV9ulal169fKxuVS+YtPub/aOySptNJ82nRvMzaGJdsbEZO5A05sYdYR0c2iyMzsNsn7ovIwKf49vTwqFzZ61nmWbG9I1OJDzqHPHwLf8YqPIHW2qBNvHffr6wxi8IbXGhsvjG4I0vI6uTNxp5XUxsxjD6DX4lhaFbsjp5OmfY8TSPeraLLe1xaDVx8s0sZU9vKvGjYVFWyrVxp2x7t0K/xi47UbUcVLWHLqoPPNocZF7Yyz0psQxuYiI1t9hlPgzaMHQnRm71OlCj6grc9aO7Y9zP2hDf90RGZ4orMjVxJf8cuGzvBG8iYRNY8zUp+pr/o34hL9CXewe8wSczh9KVsbuKGpuZSlQFxdSVPqahDO80L5jS52ti/7YxP1piMTcoze4YQQs7gqRPjprRDF1jZi065ka+kmVLfYRs88QHV6C61Zvo3oKOz6JfMT3gTi5V5H9uboS36saVsNWyLH1ZB3ZR6oNzUasamZfho/Bk0lLEh871jV8F16Ek/2vEEjBs9zMWYSg2kCl1XcnNKvKkLfHDlSUb/du18IxEdG3SB8LWqkTskii7Ma6RDb9aGlVLxGZDOWYeI6UbuCxmF3MyrlfGMP8HF9uhKvWFDZEnGNvQSj+RLVdpNPUHXfvXeyf0rJmzAOpB2Ue+jnrUnleACG2vOzvOBtiMvY9GRFQj9KBHRGQ8rOvEH200kNnCtTYINpAEpfhR618uqxH+mf25ZD5glqCpklPafEYdNxGkbmMgcssClL2O6Zc2RlH1pivGJ/ZI1bJPUWuMb9c/srqqBy5dtzdMCgeCCvhr1Tt2Axtg14xv+xM/o7MzFHbAbvCV1ysLSlJ1+9SDTv6qV1Q47yLuRG5Im1i4oZOzZYBg2YydVBO79oi/+NWJ1IRce377TI2c85cYajWbiLWBDrrA4Mcr8TDnmKLiVfEw7YxK6lNesp9h4yS+qITe48B+yQp+6VYpJKSfGqrWZXIIxH/bfs9bgnqoZP6DCz5UcrmJeYPsVmicOV4dDCNqIzcLaMnNW0hm/3H+jZ6wX8CFl+FWq8Zu88zxpwvdGrMRVZmzLapQ2deywS66mK/NnxdfEN/f5K8+LHUeMXtvkO8kD7UasCvqdrzQvi+44x7p7+ULL3aLrdlFbGscX6+BZidWEDSt88TftPQ6b3nIoeOb5oTzp/v6VZny7Es/QnniGOHEOs+LXi//4Wo2YxNeNXDmzpslSYN2uqlZKjM7YfMn8SAvfQhdoNSvPYMn7yIgOwTzxnJi/hgup7nkWePnipb569VpnzpVyb3jHWV7h64lzxdh+xZf8oyFYGVeyD8Z5WnhW4jzMNX7btbHGvXz5ShfieWbNCnz//fea51l3yGlz0+PlUU/XRzX0T60Ysy6O2SJWbcMyzin9VPr+r98zh6RO7KzSxDjmwLa1RsvKc02rUi5MUVGPvivjOC8n7HqSXZpPPI8xjo/v3mqZyK2Mp666cADdOCc7X550JZfPnMWJvtgaf6Mv8zH3S6PgnsPnVowtcUi+iGtZZkXvzIH6gs78Yurj45MeHx+I0RZxo38jdzfGLs9tGzovnD0uy4J/K3TEkr6//v//S4//9YPEmK/0l8nkCrCGkIsSdK1rvSu9+F//oVqu0szNwxfpRD1/rvjhL98q+PNfvwu9ZEk4xYd2J9jwcFh6z2Bf/+9vNaNs3PgI+vT6lZavX+n0+qUIidavTrq8fdB3d7AiZ4Lv+hDHECmN02yeIHXB4TOQh+aFh5I63evCSXd/d9bc7tR/eJTeAE1aLl3X//pOVyL6wMHuI4B0vfr6aybMiildKzeRwLvzg+YX8C+Tvvo//syAPmrIR8eZA+grB+AXAFP07tu/qVOxzPf+eWLAkzxFEOdiMSBthL9F4tVpkcAL+k5wbPMQg34WFoNrkrxaE3Hd/vI3rcDjetb28k53/8efsN+aLxoJG/75P7/RGQsyyI1D2TviS1Mbcr1ZRXklRhcm18Lkfno4a54XYGayDE6t26bqGX8GmgHPg0sSMLyCfyLJ1Eo9oE13TDSY9PTmDQl8VvxihR1jXCQqOT+Sy26ySwYn+T1OXLalAMZ2GLq7VsZu4pCeHoHWKCXG9FEbiZmYHrjYJ5I3dCuL10b8hLwOQezU3axiYdTSVMusztheoeuXs7AEqVLjhWNiTAVfEFcWjuv5oo3cxk2Zn41xE2X0xYbEMfYG19rEzZ4YcsOIj9PppCwO6bet4QTfdupSFqnQgZKJS8o8LKe0LVfJdpqioufXwDJO8bfIKUJGd7B4Q8PeYx3dGwvXFtpQoKdh5xhT8KA+/0HG8w7bKuwRlx09VPik1pGT3Niy6FMPjq4Pn4zLh9aPawXHJ/oOIpu+NEJzwEH7idzELrAS/w0I24DIAAoY7WdfkW7zTZ7zrefwjOxHVTtj8wF+RKDnkn6q/mPOL2Oey/ky1e/Z81yjifcAFHyEp/3/1s+ncfjptlkTb0DAPBYnp/YMqP7DP5/qfN7+hyt/psDMEoA4JBY/Aih9A4qPPgPPPeoj5L9JY/iGLykpfvQJ/lP4EdE/FfFlZZ/a+XPtL0v6o+e3RODn4n70/xYdf/D+YyJwjM1vKT9YdkgJ5qg/L4P/14I8wwY+teq51amL50KPewLvLTyrbDzTBT7Hl+fDlQ2MjZfonneFT4metfOsHzhQ9v6MfYG/Wp6zh/aj+0dlbH8OIcjzeHCp25btVD+GG8726M9ze1X0Fa5uvCfybsJ7DG7LcAYatDuUWuX51JqwsW51yMYnz8KB8CBMVaMm+0Np+9a2ntsbuwO2h6zUU0kZPSnT/gA73Yc2b0IYHboD0mc5HfvGWBDQFDpifyC0GzgbOvrTphif0GXD5Mp4boxLxiZUwR90GzmR+gGhPef9DrzQPS/LeA9OLOzdZ7uUdmspizh0ZdPkzLthYGIjJ3qjLxs3OZDDRMGu/RoJqdhiW7Z3NN+2kV3KZZth2GnT3sjd2Nd4V4u99ge+4LMxtiwnTRP7B7Jsh03l0lRNE3ySZVtVpRzStColj2P3xvvgc7lX5kB+2yK/uWRbrWpAaMXVk2cHD20RM1MGUo/cjs2g5BpYoVzBxd5GDl541468wBZ5BCq2JYZ2sWXAJiJ69ewK/4beC2NKcsg2Y7RoYd/E8ATXkSNZjf2UaZ716RX+xGXDx+QRIlTQx8pA6D1kpSYZ+y3rxF7AhfwQV3TYpobGmz7fbD367H0Mkw/xb5onVSsVslqVEifhC0EB3yi6YJGrKXlDRXmf73keNv2JMXUJXsrsbZ0Y8yv7IhcOWyK5jb6u7PO8YK8nfq5sPF7YSLRLpj+brvN80jzNIy8W7MratzJXVvZAZnI4ZWyzpI13+NjRbPil5NNpXrTAtxDfgqboSe/YiMVOnJENBgivvdfjP+RyvjpfvY962mf2zhbkFnZ24nJhTmXDEio+zDPa1+zzwBM5J+ZnaDr6OvRX7E+eF7HtcNhWAZHdUlJpVVqI2V02xynDH72RG5+rPOyJvD7krqyrVw259Fhc4Bt08T0H1cNX+lIWejTq5puo4MuVmC7TohP6oif3pPPTIzLbLYaTpir0XEa7Mf4FX8/eEo6E/tCfKRV5Iz8k2c4Xc2W3cyEmW+JTNQ5zM7dW4pIcrNYG3UbeiyvzwIYfeprjU61pmmed2Kual4VN96eBj0zbavQv86LM0dSzn7UiL/LFFZmBxDWQ/syHAN2EqI89sDNjnb52y7UrYztPs67Mr8TQEIcnsgIzdGlL9JD7PTm5SaKevTglTvR18mAlRwJQQgAJfaJvhSfgaqR2HxB82lObFR+GzdhAp2wrtojx3phDGRPd9DklcoeOxA+9Rz1z6USMRH8nNgFDc/STFRgl5tU6QFzpi/zGuG/YWW4yP1UT31bxE58CBS6yY4OhT5m2sCl9yZHYe8GPFbs79gdCK2VNQje41Av+K/mZvGzEIPXBx95d9AdW+udpJjcXbdQt+PErYzVzX0m747/U2c8QGkr9fe6a+3cDb/CGxCp+Yt8YN8aw3JQYt5SSitwtxiiwcV/ImO3rvcgfGAZN04RNwW/4ktyIHCN7+E+8gxPXSv5HVmiXZQbz4WMnHh1El8uU0pX4r8i8wjczjuEV1g8gxp2+Dk3sT+wvHJZlThjdG37noGr0wVOusd6kv+Ffw69A4ukuhY6wjfist7Hy4FngYw+e+9yYw8QbavyXTL9t+hdi0MB1ygmYFVs39jqvzKcr99fc3+L/hf39C3PuGC+Y0I0BxCljukU+9ULuAcbX2G9Zg57+lD1jTf3MGUeHr8oq+C7ovKCzb8gND47ZVsPnCQivXZzPPGo5cXijyBVrzb3uOJtJDhhcQJSoUPyZGINWk/Zxlho5F/xBk/4TZxcL97SU6W/kRvIm9Ss5+5w+9VgY33KIFrsiK227WAcm5Zp4fsi8ED4YfHCiPs37WjFj15I68+aCjszN3Gfv7vZzJis/pdN7uxoiLCPLZRUgLtvqQOzNL/jF3gV/rskr7hkSPMCVMcwhXk+CB+Dp6vSIqzjce2L95LyBvg8B/sEAABAASURBVE7wLsz/C/cZOpX1+4lznjzTbeTuxhhGT+yN3iu5nnttYhP7T4xPaJM3iEKE9zCh7fG7t6Oth1Xv+13KPeORnEi+TqzXZw4uUx/+E4OcNyWnBnD2lHjNxC5rb55JYpdUesTPM3ZXI16WInM8V2BIxWfmH8XQHZ0LMUppQ4xluM93Ph7RwVUZ+yL3xNjcyDiMv9cT9j4Sl8fbPwiLhBO+CyENfZxrjrOvSOvE7cwculvuOT+c9/sr55CPf+Oc69u3nMltmlapYh/LVPxpxVrYpcS54U9+U3ijHxQiuzJOOWSmIZeZZxvnUrPecVAb/pX5lZx+ov1ETGbuy5l3CyXUCnxoW19/9bXylzzOjP0jvl15Lsy4htcQv/7qK9kl2zcoff2nb+RhgDks/4raNuzCOuInffPitbbzqu//9p021rf16UqeXXYeqBHFd1e1Uidgpf94pfMLJuyd1b8iyBNO/SeC//yV2n++1t3LF7pezzotp5GYIwg8XItJtJGIRdDa66+04vSbv/1VFw4SWwYlh39dat/z8PTmSfdPm87/11+he9ITAzMzGZfXr3X/1WtdOd1v86TA6T//zEHcqvXdOyVZVoJz/eGH/eGmtfFQhFhN8L98/Vp3OShFXxYE0f/w9p3eYcMUeSwKLzhxj/cn7BHeLxxAnwn2sBP6Cf6Zh+81A8ZD1BV9FxbHzmBeSDbbcitVNeU3YpVfn9ZVJrDz41UryUjkNE2zspCdpoUb6kaQyQ9uEteZAeIQ3MTSxHdmcOrtWZf/+zu1t09a/+Ol1qWpkHf53/81fit4ZRac8fnCpNzWi+bXLzmg/UG5OTDamol/w/YZ/zo3nTEmrYQRasE9nrXNu81pL/jcMn7cbM7vHsRAjmRxNYkxFK0F39tEHqA7xp9opxSJfoEm/bYHyoz50Al9Re/AirE9I+4qLYyliBeyVmSH1rbCN59OKmw0IHhT2pb4xI7Ia/NC0yoSuF02NWLWzhsxWsdhubvHwm9XWJSb3NvvvtNKXl3Iww29E/b3LAyUJleEr2lfiZdbo4mM2FKllRvher2os4gEFHugiZyi366hJ+3UUwqazgPPoBfdg5exRidNuo28jZLWwHWINgk/w5N/nCBkWM9/6AYXuULlhnxx2eZbsvdyt2mvR5Zul21oSp1F64b6uGAsZVDQ8a3w9tjWShXA1+B/FURXILJh7CMOXXYUdcUPHE/PewCrNXqf6SvoA62wBYBYCNG/52VCEvgnecf4HOOSuT/gn6T6301NcreLuf1Fxzo9nwKoX/z5hbyDjBz6xXL/NQiH2ZjCEs73H58/IvDrIvA+f2A76lR/x88h9Xn5O4r/paIO9b+U/j3dwfi8fN9J5Tm+Szyfgfzj83tHgDAb+L3FDnm/ePH8ZfeH49kg5ZD/O31tPOMN4Hk8Isc7GpU8a1Lcnj+7bJ5ZoQ2+3LRBn2fYAeA7EPrnYOMbYFPS0QcPz9fUn3/67Xn0Oc6GB7yP58znnZ/UD/7YFAjPBm/wIbUt26l+BBvvj4V8e+/r+BA4iAqfS3tf5H0O8jx80Hd0HvXgbY84bcgN/ui3d5nBBXZ8H7Qf2qlp4NIfiG9Vlv0BQhW8veNay7O5g/6IzvYYS5uSXttDNtWBj4wN+6MnEPynEHxiljJ7A1WlvAeHLrjAxnNsNsC2jHUfPejhDRPZ41154LtW3nM7cengQ2V72EGR5gDb0G3wb2qtsdewUJZyVTXqTVUTfjYN2+kIvmTtY1eiQxvvaNFjW3ag1OA3scxfq0q/uEJTo19KX9q7H33wSZkDnc7DViN7U8envPeH1lWasDW8Ad2uVqUCZt7HOzFKPeVYf4jBxmbYyn5NcFNowNnIBx8ReRe1rGolu2maZpkfAdHTWuJgpT7Bb+/6EAOOMBAD28pl73R22lZhl21ivSpXv43LlffttFtr9F2R07WyzzBiRBhia9rZj5liT2QQiwn9dGtFeXIhdNGUPaUrh0mx7ZG9nE7/DpJdxLIL1Qou8bCtjGPkrcxVKVIEDvsTF+K4sX8jrkJntaIm+ENTiqwrexO5fbZKe1N8yd5R8jjj9YL9qYi1rRP7UFV7Lk3sRxie0VfRt7JJdx7yi/ao5Asfcqifjcwze1IX9i5i+3JadGLPa+QCdvYYY7H3suJn7NjHJ3bgtaLryvhHZHLZ6IiemX2WzLEjjpF9JRa2ZRsf4Y58ILytitxoOrH/tLCvEpti3xPxzp9hXJaT7tlLs4tY7JC42cjCl1bgDoBG4BK/C/s2Bc3MfszMvt3gkZXfPBq+s8c2dKBzvuVCRc68aDqd2AualXbE2SYO14hV8iH+Vmv0N9nWRo7hHX5MQ/2Gb5aUXHCZWhcnPBISWisVMN10xt+MAVGBtxNrgFyZpmXIm5cF3KbQ5B+aTPiCoPGxvfMQ3x5DwW7k88a4oEVTTcQsdtaQkdxPf2SFPvUrtgdSh11FDBCq/JbViA+xCH6M+01Haw1PpOR4+GzD0gfYHjGJHNthHbFLu1ob9oTfhgcpHV8b+3bmNuvEDTxoQtVVhK251MAlj2IzSuSy0s6+W/Z3C35Ih97YEzB+2B76xGXDQ2yim+agjbz4cGGvLjyJw4EbJbEJPranHdiI9eBHfmMOB2wPHw8b0h9ZkR3+8KVuW6eX96rWFJnzsoQUl/AVeR37wheegjZ8wU3M7VEn/qOELow28QV31CMzfBnn4NKOva1amozXlXjUqCeHLWteuEfVnh/RVeAiI7zxjSa24h97xmtf5QaXb1BW1nlBVOiY2kyedU1tgqcGLOSPvdPHFnHFB9vUPnzi82HTgbUzZl2t1UDZezlc5nk1sZKswo5L1jHuGZ11q0OQeHcOmTo5NeQiS1zpmyIPmuQQwZddssjpDCByN3hC1/CjE+tWbeRbgy7tDVygMY4m9xp5kDVPXMEFqBKLbUBkpZ0yfIHYPmzEjmpNVRUSzQtnIsjvfaNtTci2fVuPGrgYSYHFdjGmG7DK/HTsTowRiVtdVU22NfDItKEC0k68qtXob/hg732RnH4RB8nK1SMwFSD12B/eZZnl8ohN2jN5mpimDqnCNvpTwb8U6T98ipzQxebEIpD2vOxr3tFOf2gLGfZuU7WG/D7mXdaB2JWYpoxvBF7JQ998iKz02eQs87qE7/RFZmwq/JhiP2unCHEj7rEl9tv4SPzSji2demRtPBNeoT/GPnKSM2fuXZE7EdfY/ciZz8PDu7Gmhi9yAs95O+PdWVvClz7bSj33GzGuARPAly/ulXW9GNuV553E8sKBaVXp5SvOfZgDG2tqfBCXXSNOube/4NztDv4MraG3rfDFxo7sQENuAdG7cE/O/A5tzsTEVa2pBaoph6e7rk1DBnojo2rXOXRje2KfZ5gixq1KGZeFWF+x/3xbe0cMiXvu/S3yM/ew6cJ9+v7VK+U3gZUL3LzMHAo/0fKw/927t6rWZGnYZlu5r27E9IEzv9j0jjO8M88EsUNQ2maucY/FjtDmubrAxU+XuDCGbwdSxY/EZMR1lbyVvvqP/9QLYl74BEb2szwhR2JnWM+sTYlhfEzMMu5nxuzx3aPEYMyFP9+/UWfsJmR11trl/qTXHOYuzIULMSqMyl9VeXjzVk/xA0hcizzNc8Ebzifjw1tisSEnfLGpWumes7pA5mficSX/UYtq6yU5oWblmXiuprdv30qy7u7vdOJ5MDrCs+F/wfTDdz8obUKr6K6yOj/iSl3USxxiTkB/8yi/fVR+y7aoX/7yrfKbwDksnVjorhh6ZhJtBKtvV0RIK8G/NKpA+4qBZ/AnDOkE68phbz9ftU6W/n9/0txmnf6/f1a7GRvHvv/LX2DeP9i7V5iAbb5TkVSem+rFaUB/dSe/upfekUwvT/r++qiNhOsEaGMyimQTnp4in8lwJome3rzTIweeT7EHyGHtUMJI5xA10DkMXp8e1EmI0ccX3TIHxo/0VZXIVDFrJHT0y5UTdvw/Tep3s1bDwCAkWXLyn4mfIE//8Q0PRZv09kEmnr52FQeahR8NuPvz13qapKe/fKvxosbgtlcvNDPp55d3WuIHDyAPj+/w852GXyTaToyF2GL0iqoxYSL5roxPo6yaNM/YxpjRrZWYxnY1fJlLV5I2NmbSRQTsdENJDCJnpwdL+5HkzYMBLYn2AORMpxOJuL+0BFfpk5SSe7nyp6wbk9822A+fPU7kWfD4wB1RDt28yNiMAF04+CbKipwVB1dtI9emF3eosp5YKMYEx9csGJH+goP8xrjPvGgtTKLg7NKFMbwCkStMme4WXZ7eMTEfdH58i/pVLbmGPcVYJ+82JnHnhSttI6Njw4WFoVqToaEZ8XvMbg0b4QMr8NuAoNrMILf0Ed9B2xX8gNATg/SavuSO8VV5wuYBrpPPSid0HboDaH70eY63bwwfUeyNzqK/chPcmC/h2bE3+vAV9cDe8Yu/t6wJyBa8tsUH3v5ZyG+Hq0nF3M4akBd5CPfPzvjj+o4Z3xtxuCkY7X/Nr8/7TmZ8Yq4/af+aZngDv4bnD9q/NwLHiEqJOZBcpdD766CgzIJ+wPv+n6vAxxowcuTg/Uj+p/zpPODTvn9G+5m9h90flR/bcFAPbMxO5ShT/wP+iMBPROBH+ZPcCfwEz6/rOjRQvp9/1H+dkF9IHbk/A9hg5lNgrAnUf1w+V/dBXu6xH+Dg4ikGmR/w0NN+LuGP+u8XgaTmAb+f1Eg6pKZM+0uQ/gO+RCP9o3uK52fzXHjo2XimNfdQsu99Rqtq1FeeI69sNLSJB8SD4TOljQQXUopeA7/8Y3SFOs/2HX1HO7ifA3vXtX+LV8JtvD/kxfvD87R49u+yPeA5/pDv2B4AYSA0gYKH5scf6D6LP6j6UflxGXF5b5l5t5p5D8lzesqJ96z4b1u2B6O9l6Pxma/Yl82LK+8PVR5+2x4biuOdIuMKfrCCtz3GNG3bmtn8mHh/KurBHbDxPB/ZV95JskEWG6+80x/9KW0PO6M3bVgU+2f8WHgHnMiX8Dbkp9+2gl+WefBFfmBjYyT9VU2hn+dp9Nse8mwr75Xxs3dLsmz86HuQbStXls34kVbyu+P7yrv3xvv26IcuG2epHxCa6LWRN+yIzICUHDRCO3o6sjpl5KVMX0vs8DXvbRs5i1HD3vTrR1eX+WmtFBtDE/68wzfidMXOGVnVmoKv1hib+b286Nj9F/yT5nlR5mRV0zTNY7Mutgkdej/CtGzlir6jDN3KuCY/UgafMjGuYh8ieyn4E5/ClzI0sbuoJLYTNmfzVMjPkPBmrewHYJwCyR9Idce7/4k9G8jUR3zFgQfzk0PcwvaVcmEfSxECg22+8aAHulZyrkEXG448DUUge0jBQ6or/mzIj8xlXiTqzcRaFkNIvIhR9g8Yw9inMEUTbacEqlJLR9cwgzHfAuyr7X3YfXm65fCijbxa5lmZQ9k4zH5FcPmH+R15Rn/GLOM6zxNjdJEUr8DCAAAQAElEQVQQfPf6pTLGV/YuWquBT5wDVn6k1APGpg0bxWUb0+kHF7y4NsYpvp/PFz2yQS5oQOuOvZY79lzym83Z2zmzXxR9nbjYHvJDN9rykFvgxbXjNNaQ6ZR9mSdkP7I386QzMYzPrUr2LsfGJiC+zMvC/s3jgKxxoInXTI426EU5aV4WYGY/6TJi2PFhd9HYMUnkQtrJM0vghC0XXYj91q/IYc8O/R2iQKvGPtwLfBLQ6Zfy9cT+WmKXPHEVKOzV3l9lJYaJn7iS/wt2BWJ38GVslhFqpT9QVZoz5gfAM93WgcacjT3ZII+MyCqXMEo2um/2hiYb0PE7eRD+8IorfRRDRw4O0o7OQKcj60DsoKrgqhoepQcM8gv74rON3ez9xI/oj5xWpZLxhTzmfjExh2PjlTmWnJ2XRbEnMmJT5l76gkM6YpiPzLMJ32N7ytPpNGwdfkI09FGGP/2NmERebA4u/fOyDNuTj4HoCU3WwsJu+0OsIj9y7B0XOQ8/vFX0o+b9JzGP7PgZZOoBEZO0o2e0adiWiUVoA8FHbuyTE5+VwsNGEV3bFHuMqxp5eJH5CW/mfWSHf55mJb42vTe4MF/O7Jvm+V7sIfYm2ZaQy9etLsaE1ZN9aLuYE12Je/yel0WJT2ifg23ZN8CXxG3Yw/7ovCyjL+3w2KYIaOC3sQYUocEn5lr8XsmVlIWs2BaWDh3uwiSVNa7ky4SfZm7EhZk92tw3LqxlZ+Dx4UnGh3v2y6O/s36mnRgldwvB0bGQQ5FlW2++/16dNUCMlW0llp36UaYe/rTDm7jYGASkL7jIjYHzshC/VcHZHnFMLG3oIVi5z8Z+4beU/lWNHI3u3YZNrRr+FutW4ijWnm3U54V2WbmyBmReJJZp29bxbBGb7AJtxPYBNMZn70u1Dzu3W3xsy7YOuzux7/RJfeAvrO9rfqPcu1yPUrKtXJ14PYfEK343fDuTE7YHbXJ0I9ahNYyJ5cT6FbroDh708CXjGjkrcz64gL37lLqw7/GRMxp0Zx5k/MczCfI2cDmwzVlN8LHh0DF4b189JYY01qKsR9XIS3DGv/SFL8+L97mf5VnidMfB5aMOO4/SU+IiXYlXyeo3OzuyEafOj00jEERKmqATYtl7I/fJ5GXsECjbjNOm2PHEofQTczlzReBNLkzzpIbNERJbqkp54OjExraeHh7GffOJs46c2dkIVQAOYgSxSDZWBo3rEfn3d/eyrfyceDbKXMHhYccYE8aj6C/ycfRD04csjTzNM1fiFZ0RalsXxilnLmjdXYa+yukeYGM3uCeeE/IPyWxHpWLLPc8RE88Bkfn1N98M+tFJraCzrdcvXwKv9OpPf5Joc7Y7zoZyVpRxVK5eWnney+F7jlJ4ENRj/kva6roEJqlxlqSl6Yl5uubBTZaQ14nnfc7iWDcm4Kuvv1Lsz1gt+H/mXn+X80l9fOGSFBF85Vl+t7uPg/6sWV9jr12cCWpcr16/5kD3FfXBpOgQ+hOX+XQauZd7UmKRvNZOpnd/+wGerh++/VaQ877Csw3jdGY8X7x6pYzJHTlsWd98/Y0aAZoITn84a326KPNd9B1QD77KJJe+eiFziLaQ/PN8r8ZAvKxF88NFF068JxbgTOrE6oFBXlmErywWEdhRfuVQbiN4mSAmcNUak2TTDwR+ffOgJPTDt9/pwsFsJ1o5fL1HF56PG13FKDx6++6NVk62zeIxMxBJWoFfmGEbJ+pm0ncOll9NJz2QRFk0OgHIoh+wpH4/c8ZkTa9fKAenkTG9eqmUWx6mv36t2B/dWaTCV9jkLA7wzEDHl9f/8Sc19BE/bQQvtNE/EstNhZ95mBC+JuhT4TMvNZFz+dtfsUSaOMw9TyTehYPcWmV+8tuqdumOeOdvswvdTz98L+dwmyxOfAmKNm7qdyRDcfDbmbqdKUUo9Oa7v8GyqdFwlTZuquMlqawVuztjE3vX0GNbQSehuZWSXA1cUFceyHLTD2RhdVlv8/fyeUAQMe3Nin89NwnGQ2FKyUOdwE3E5ujzMiuX+WpV2LEKI5W2nW868DM3tIDo2dA/+MmjjZtHYp4YV2tYLlT0HdA1/EJ3yoUFqdDRGf9BzzhkXEQ/wYAxuokPcpJnHb3DFpJ3u541zUVenNQY78LnfSHtkHSJ+FWbsM4xEZGr1vgryS7l2iIvFWDIpkyfVbB3TCDyvMxtLC7iIHdjU2ujRLiEWMhkU3kmR+PaeJDgoY+4d/izkLA8qmPTRt4e0J/xGfuft4eYn/hK3AK25VZfsOMnBBxd3ivRvWHflXzZMbdvYp24Dp/HaHbl4ZTvvcSH2B5qoq4AjmoDv2UcKdN+D94VRp9cwnAg5Q0Oev2Tr0Ovse8GNqOGD/2nAL7hy68yFx064FcwkiO2ZftXMP1B+qMIED5uQyNXk68HvKf7Uc6n5xnVwRz05+BH/M95YRj8NyNo/kM/z3X9qI5mzBjz+7D5o5L+YTpEB6+oA/0GUOyfTvEpgPp7P5+KSvvvlfUH379YBEihkU6Y9XxcUw+A/m2fI4ffz/CIi+QD0v6d4NB1lO91Hrooj77PlZ8z46CLrFEP0RfkhCbdo4RmlAPxx9ffEwFCOEJ+K/8eEb+dhwnC+qoB+m+/Ks9pz6zYeE7sPMuP5ztMJVTjeS/PiK48x3m08z4TNvPcknJAiMfkN95BO5D7V+c5K7XIOCDtgA19APnpC63tdCn1jefWPIfZlm2lHrD3dt7/AhV+cOGxPfgPnL23B/L2FRmphqaqyaoBiq3AxvN8DrxDd4BcKkN5A+UiZinsDzo2nh1DZ3/AheaAyEuMbcsOCLUJ4F7G51s/r668syDPtlbeI8N7gB1eQ9NU+B8Ql22+hcxNLqtaUZZQNmiVq1kbtq/IPuQFbXv4uIGP/7GjkN2qYPfg962uZ1ehJ82UB2zkUmw+YCOuO00bvlx5bwt86F+VuHfs2uDt2BAIT6dtN3wBah+HDXm2yYlNJUraod8Yu7Fcdo2+8MeHYpxTD02g0Q4u9R2IF/LCX/MEaVeV1FrJJW23d0Tb4CYVnbb3TR50i+tKvrbWVG1/Rxb9Dp1MrxSbO/6tbOIGERnRZ1utmuzSRn+oQ7vyDp52xsIqmX49u0ITGSb+kVOucRCTum0VeNuyrVzZjwl9+OwdZ2iyV2BbKatFD318Ekfbih1X9gEGf2sRpT7GJERS5mD6UKQrsUhebTAfcMWPC/xX9l/ajT97Vo13/KwnseHK+7htjTp02Zi7sO8Qn6pKxX4GverkBaJV2D3wRZ+xWckB3mAZ91aNLZqrYpNthS51mMdjcfrFGKxDvtXJmYl9i+X+TnborQnbpsZ48K7fGZPYc2YvbYN2w3dZatCc2ANyoR97GnsT2SwXnfs+CjXk2XsMV+YwVQXW/CU45kDHnx1vtUIfNDmIy55PbGjYYIMnrtnvCc7o0rMrMgK21bChQ7sBtpUN4PgeG8UVPzd0XtEdyG+qXMnb5FhkBMILqQo9Hd874xe/7tngrWpq0YGM8GTPKrSSFR1VRTw35WqtUghS2VabZuWKzI3x7vhqW+WmK3VxJc42Y8I4xlfFDwb8yj7NHeOT9NliE0JXZGQfJvbGryha8UXCFpUads7zJNtjXiS/J9qFX6Bkytii21W12ytB32KrlSsH+JiggG3ZsY9cozO6KRRe26ITM7qia54jQ6PvoOvYnfp7eiEWHw98w8EAaF2Je3m3Kf3BJQfP7D2mL74ecjIWrRrCugxhw8/sIW3oC29j/szLSYWNPflbVrVir3WViH3mV2h6bAHEZVvBVdXYN4s+cQ2/bnI34p2DEUFrm8Lv/YdUF+aY4U88WmtKPXuEiUH6R04Tp+iJnTl8GfLojF4KJSdSD29kRFbasSdysj6FzjY+NYUmeHElTpEbXHgmdM3LopQYOuwNbSB0kRl5qYd+L7E7svC1E7uNvEsJavBHTnJjqqbChk78AqMf31Nu7BFn8Sly1+2Gga4lJmIcOBSJraMHHRNzJboTv0DsS1/AtubT7sN7G8GFJjyh2cY6tTJ9GF/6+ARN+5ib06hn7lc1MXLKuDTsGZntpNKm5TSrtYJ3k2sf25W5mPVgxCH+4KNdyhnEMi9altMISWLS8TExRZzmJX2LOv6ttzU+fRmLV69eK1fsb9hgW7bHOKUdOnvHxc9jjKZlVnhs+rAjMgLJodBt6Eq74UOgY29wpO/gS1/eDa6cW8TelbHdGOfI34jhlbbxbcOPjE/4q5qCX+k/c08IRE6PUOzo0cnzcA8SCL2xrXG/uK4XeC/EtGlijoZ3Y/7BpmqJs2XXsG3FjshcWautUiEjMM8L9SbbY30XV+hiY4CmMp8m5nygGrStlLUg95aUaJGRl3boM8fCG50G8R7soWfG1shqyCr4JsrEuKpxsHU/aCZyNmD8PHPfPLOfT4ca+Hmeqe6yEp9CRrU24mBbK+MCAX5Hubk9c7bFWUn4lmUZh6+PHKTSC02Hb9JGnOP3jttg9/6LfNiaZ7jk8VPWSuI4LbM2dLiRw5LeciY2cXaT3yBt2BuoVtg6aZ4XPbx7UH7bNbZGh22duNfnYHReFjVoEahOXojEueKvmR/JiYmD6IzriCW41hoHii8VOfEncjq5MzE+4ZmXWTnby5lTaEMT21s1JHflED2yNnQVdmzwpp38yjPMFf8eiA1dY52u1pR7ROizvlbViE3uY6nH58zf2EEoRt9RxsbT7ZDywOVZJHZ++1//pdyHk48T4xnInMiZWFma/vZO/fsHKtaDV52ZWLGRqRBRyhL45vu3nNetYsDVXIot8UfMneuYG9dUeXbbVK0pz4k944ZzdvG8vaqoVyuZdofviYPfak2ER1WTioPV2EWXJnLvwj1ou2yaGLfkmRmfIg+ST3cctCt5RAznLt2/uEf3qstfv9eZud2qYbvlfKP37Q8/YMOV++ZVF/rz36AGVp5vX/J81NqkF3cvdH+6Y9weZBs5Z11u52Hv3hCjp016uOqR+pvvf9C7xOy86bQt2h42bVfLa1PdT3cgHpXf5F1neN6+0fbmDaZoJMZaEKaF4Q3IgdqJwTs/PCqJ6vTJue9o/uab0Xr87jsJvlccoN5xyDtDf8fp9P2xAEOVfyUw8bD1dHnSlH+5eeLB+O0TgY3eHTKYGDFkN+QY+tgZ8GsWhFd3iox2uhsMHZ39zaOEnLaW8n/vFoN4/83XJMSTGjIC18dH5VBXJSkyGBDyCPou/0BAf3gcZf+BQJ5X1dRIGPqQn4NKcZou+i4cbj8hK75cSJBMquV0p3Y6aQae3r1FQSdhLEKkJOnG4fk9fbFhffcooetKLBcOuzcO4YM/0Z+EGTZi2Lu//U3DQfUh+wXxdDIvWCZqJqGrVA07ydCOX30s+AZXUQ17B6SM25WD5vQv06zRiXmZxPnXBy/mkxrj0Ukqk7R0oTV6F11JxvxLm0CPHmyIbuUyeiA2pTZUEav4YINMlnFbMAAAEABJREFUPxCdFO8/ofUyy9OkdbvKhhYfshgU49Zp2gYvza2h/6Iem6hX+rFhOp10JfFXJmAgOjZ8H0o8vuG38uehi8lp4pkJfXl6VBGzLfEbN2CpMZFVTTAMSH/RnrCvVSlXZ6FIKXSn7MQgpW2KriqrqFvWxoTf8oDdSqCURF55sAm+XPrcFftExBOTxk3ChSRIW2uq2uHgS+yzULapId8H+oulbbmVMHDQ9BFL2qP15a/4+CkkxsFF3kTcbO8CsPeQvyPIO/yJTwHTP+y+xTHtjPNOu3/XIWtvfvRt73pW4roxbgT5o34ZfzImyO/Ax53/vFas/Dn4ddZ8Ttqvk/AH9e8TgeTrAZ+XmJy/9YxhO9qjcev4qSL0Bxx0B+/z8uj7vcvnOr5U/zmdn/AlYNpxnTJwSNixAqvf5YqqA34XgX8I+ZeKQMb2vUFH8rxH/B6V/kHIkP+s/aHnd68NVUg9Sqp/5+eZvUMY7ZTvpdE+6sHzTHQ0/yj/vgiMMML6vKT5T/w813zU/4nqf0KVn63sLlrAQW5bnee1QOMZd+EZfeJ5O3QHzV6a4lMAxSe8gS3P20C/PZu7eBakP5/gAqkHij478tL6MQx5yLmyQRQIhb3balu2gxql/aEepO2BP2SseU7lWdR0HtCgyYt8IBsQdnog+OSzEZsVOyLrk67RtHc+ey8H8vYF67AjTXvvfy6nbuNg+z3dc9o8p6cdnpW4BtLe8t5w47GtI5a2pXwiN3XKFPEhMvTJZVszY53NpXSFJpDxzwrVah+/4GwEQ2SbV6/00uBjW7apadiRSqE3PKnboV9Tpb9p4l1lQmdrhZxt4FfeF1d8Khf2zMp7fBd84LMZlfERV965nRKZH+QfNtLBxzb5vA3I+06hx7Zs0yvKoq9rZTMnG6KR/8S7aOqxy9jQyZWV99Iz77TZZGvYKy7bqkIfA5tcb63JRi7twmdqEn502tM84eukVo1XpE3J4chKubLZu6FDvavx7phD07yiwaaNXGvITRn96Uu70GNb0zIrttrRZjbrrsoVnUcZG+NLZAQXSL2xoRfd6UsupVx4f89+R+b9aVmU3/RaebezrfTZZrNs2zehqW8YesXGKqu12v0Hb9q2FTnhuxDfeVnUqg0a6/bzjG7CnnlZVK0pOrO3sxKb9+tGl3Y7iSFxRa0KeYWey9NlxLSFl7kR/1fGLDJP84I2Mc6bNoK6wnjGnjP7FNknyv5JfqMp477BA6WmqbB9Ama9ePESPVZHZ+y5cJDxFF5KcWHWsCs6Wyt42wDbymUXG4IXFWNr77jQTrd23XgWfA9+5wldJ84PjO915Eze8W0r9KfTwub0oqrSfnUdvHtbsiNDoqKMd1qhf/X116A8IDxVDT8Za/RX5OEQYZILn8lL+wOtclnookL5yFxJLJ4o52VWISsy93n0pCtzJvkZHBzwdRXypMgW+0wok7CvD0jfoMWATm5t7ENl/8nUgz+z59Xa7vPjwzs2k5+wfdYd+3xX1ofMw9Btax/yLtBv7PEIftvKfGutYWcNW1A9yg4vJGwJoQnd8zxpmZeRr5GXzWXbjMOqak0rc2L4RS4hgE/0MS/IizM+hycQ+e8BftuyPVBH/1EGmbrtQXPU79mwPuHfcoxPCIENg3uZ2v7p2JKcb9ge+2PfE4cEGDdiHnkS9PjHR4b3yr0wvwz0lr3R5Eh4NuaPuEJf5MOE3szhw6/QDbjRJZ5ZO6rtcxvWMS4r/YHEPHITs8y/Me+I0QU44ho7Iif6wh+IP7HB2JC2bebVpIPGtmyna6x787Iodk7zPOiiM/yRExuiN/pm+sNkW9EpruEP8Tt0VfqqaZlmzfGLNC1JK/FaZvQsJ+VALHyJC10yP2mbxrwswwYxRiQV9rE+kTMzY3PlkCx2tDZpnhbNC4DMlXjBKjsSUoM7A0U1fuT/XD18SDu6ImeesRGIvxtrVCD+ruT0NE1alhmZRdyaWnRCW62Ug8DwXJkftqGxYquwObjIjixxtZo0DrsZCxs64mFZK+vzSkxGnfglFlPkD5o+5tuKX0bGAPBb6DJPgNRtegLQpL0SJ6qyPYAvtdZUrQXN/vJ5lLZH+f4Lm4TtQVftfVfsO7PWS7R5Ub2FUxvrWp4j8oyhcaW/y6aknfi1qcnI6cS0vOMT9/DknpD6mRxe8b8RV7sU2vgQSBtRmHSseZRV47cri/ivxCX9K/yPzNPg0g6E19XUkLtCdyUmgYI//YHUM77zssjGvjiXks6smW2ZdW3S9OKOkrGorvx25UaMzjxHN3IDUtbg/XnMtuJTcJENmS7EbuQI9Hn2yFoE2RjXmTkg1AZi47CFdaqdFhFqcv4q2wMOuRnbyAs0/At+2MNB4JxnD846cj9OXJcFOTHmBqFNXj5xtrOjIrtkGuF94uwnNIETsnJPokt2KERZusJ7QkdoxBU/A1TH544zqayHDBqx2MY6Frm5j4W3yKftsmocAJZVy6RpbsgOx6Z886WqGhB58SU+BVKfl0VP5P4DB9Jvvv8+5APCk/U7uRP70u7MYcua52X8Fmqr3d8LeRe6mfVJN//UpeRRYAi8fRX9J/xa0HvhcDx2uDLWm0YJXdaWJ+7h6UvsDM62Yv+J+0+ej3Lg/ITdJ8Y360R312WW6j+/Ih+umojFkcN0EQr6n64qkmGZF13JJSaeCrkG9z3nkvfLSS+ARw7fkxsT/sXGlThP5OepTVofz3r49ge9/fZ7bcwDlg+s2z9dpZxvnRn7ZVmUmDWLI8F3WmInQekwoG5nQDdhAivFjq2s/FZyzlKviEq90xs5FENeGL/izDJ8iXVDRvzIGOWv8z4xFtGf58L8g7X8I4PTyL8nWK2vv/kTJlorul5+9Vod/t3u0vmvb7Wcm9wnvWulejet0st7XTnQPP+ff1UCV/MsExizIOVPGY8/c8zD5zSfUAATgheCWK2pAYa+YcCb//N/iyzW3Z84CEZ4gpd+saC8I/HygF22tH+UA9DiwHV7eNK7H77T5auT7pB7brh+mnXlIHp7Oo+XJSKjp+9+UP4EdL150vn/4lAU3gQEI/g0FQP4+GJS/+altvum/nJGxoNyILxyaHvmJPwJaLHXJTGx/P2j1rePMovWD0UsXrzAPgycF5kBHhNEhA+TMgn18g65iy6n0uXFzEn8vRbo5mVRfN+Y8D2JFydVupAoM/rE1UKDjVeSLXHJAsdM08Sk6iz6GeDgY18mXOSltC17BzEmBb2rEdZNmbCI3hdODpKNnHWZ1JcG6SQyQf26SSyo+Y3ey8xEfHlSv19YpMUCDbCQZ6EwPubvuG+w9dOkK77kwHhlEiQBJ/TG1wkbNl5cAkpslpkD9kdhpFTWI+NW2NexxRJovplY4rpgR7UG2yYjJz6u57NCu5EnnckzQVtVJKl2XuxCjVrVAJCSjP+MF7ZPxNe2bKCsLFRifDcWsx6Z0GSSiXLjQb3IsYYvskD1QT946Ach4VvnJpnx2KgHxNWpd2QWOjo39A597MQoeqWOrlJ+zLdBN6V/RZZsXOgUKNWzCzxIBfqgkFZitBHzoY8YbgNWSPweotve251+3S4bHPbdmp8voN+Ic8f+yPk80cfYg/7A2ugBRtvC15KQ+x7SFxgEH39t0G033c9tD1UdPCkPSEeA9ugn9rbl4AK0RXsA7bxwd/yjynBuKf6N4X0UftrHgu45/DT1H70/EYGskwd8noxYf75jx3b6D9gx/6/6Tuz+kQ5H/gF/t54OZ4Dij8+/VgQytv9aFv0DrEnuBf4Bov8Q+UcE/hkR2HguG3B7FivzjPhMsXkesc0j46YNmkELzzOSL1Zt87jn9/2DPzJu8L7jVslzbuDW/NnC9pBv72UYwn9A2gcEF/1H+yjtndf2gfpQZm4PW1fFb5s48H6x8Vx8QJ5jI/eAyjsV/UMfpe1h4weh4nk3gjXw4bMjd8eF7zlsPIdn01a36+jL+03LO9oNb1tVH8YudOJKeQBNFXSxPXYHHxm2dTyLh+ZTGHTItj26wp/KlfeflLExkPpha3iCq9p50hcIPqVtbcTy6N+I89GX/qO+4X/aoQ1ceU/L++n1zJjwjh6frWLDMvmZ9689BrZ5U+O9AvUd2TTUydtsgnbGZQOXkiqvkhtjUc8A3nSIC/4NGxrvu4lVeOJ32nkHNv5lzkTHxrslHFrmRVVNwQk5o6TDRhhlR56AgyZty2rsO8ROcUV+a7yzQ7fiJyg1xvs5HO/6C3sWuMP2wWXQDJ3oDW3eazc6Y3fALrXCNtIt+hoyg085z+yPHLQojPwVnzbGKWVsBD3e6au1VNm0fBwHmR07bbNPMsn0EE01dBW4PAsEZ3oiJ+PnKk3zpAIEjSy5+JKUPZcqJAAbupkxbBxfRmhqnjUTp/zmWGTF7sTfCAhPq8K/UmzPns793QuV27BlY1/ger7q8nQmRF3VCrnkET6Lq+DNwUj48uf/7u/vNRMTXCO/ukJmF7wiBlf8PqvYH4mcssmjlb4uqvSv76Ej4D2gJ5+pNeicqlwefGnYez30tlVVurBXZZvN3odBt2BXxqwa9jMfUg9s6MmGY2ISyMZswb9Bk83HTv6f7u6IzaSHt2+RtSm6W6uxL7KwOZr6SpzCm/2mbHSnrNaGf1VNyUfbmpJ35NlGjhAgvXj9SjlA6uAW+kJrl4SbtonlLNOuVjJl6MSVdrUmQZdBju+n071MXOZlVq7YdCYOS/aF5kWZexn/gG1dsaEoJ3LjoBcCM+b7emW16JAUnuhu2NGJiW1Va7JNTDLOG2O94dI25ObgJ3M+skw8s994yDjK6G7oLvo7/ifHO86kfs9+5YuXL4d8cQW3sBcbiGzbo8/ey8gY+pJw0Ns7fqMdXht/WXvPHNJ1cPQOe9OHA6Kh4Dv5UC4hXLHnyrhO5GtyD9NUBWeHPLFrBQqL4WkuhaYRk434iKta41s3Odex/3XJniC+2iZWWXuN6j12sSWQQ4LD7om5G5mZX+kLpJ0xa8Qu/Qt5k3aUxfbEYcW+Q8Zo47vQG5pA5ASfelUp0InL4EkJf+J8yLGt0I9+5ITerRBJMBBSrREyU9s/kR/YoM347z1WflpjHxc8Dfg3oKcqgqnYkIoRE34KPsQY+uqMC605e5xwFGt9YUN0dPCHfclz0W/v9OKK3QGqqpu/KdOOj9E17MTP2JGiykrZWpH/V/xfx/qVuCSvO+MuGZu7Mr91uyIr1U4eREbq0RH7Mg/SRvLYB46MihKQPbLwc2MvF9b3cz98JIlCdyOFcjDwJWVODN/oPHOwNC/LwFWVjhxJvTOuHfmxP2VrbegYtrE3m7boj9DkftZFGxmM1zxPsj0g/bYpjE1NK3Mk8vMXRBP7aeaeiJyJcarWiNtVuTqBzVhl/NOObcZG0ErexodOh+2bHuN2YnvFrK7oaMzFxDDzyOGFPnxVjZo0MSdSsXcZthW/z8y7Rr40fNlpa+hIHN4D8SlkJt5r5nRqVoAAABAASURBVEsEMcbb00XTeROnYRwsXbRsVv5ya/5RV0FzzPv4nrhFB9oVvOCPrOiAFJ2lVuQT8T7nnorOnvs1jtsmlut+z6Ae2RTDp1YFb6SK+842aFohi/hGdsbQNp1SA9fwM4doNroYnzsOa22ryhr3a8Ymv7G5nBblPpc1Z+WZ6UqcMhYvXr8kbn2MXVWDr7GOXSktxPAM80Tp8Zu+b9+85fnjMiD/kMm2NnyaGYvwLq/2dbzA46amnMvdz9Jp4qzsiYM7fOasrBOLK/ddcWUcO/bksPQhh5qsR1U1dOYZI3HOPTRlaBs+Z9wW7nWJByKI/6Tmomyy9mtFfmiFLcFE5okYDB5yNrj8Iuj9q1d6+fq1Gj5E7ouXr2ApJTYmttN8GnHrjG9sSNmxf73ZGRtbi73F4feZmC/621//Oubba+TGzqo27v0XbPKfX0svS2pYgMzMCcnj0LdfpJUDYJN3nbUhNkyNOUZK3nGfLHyZsTPjV2XlH3HByfpScpXePD7ozXpRe/1C0zevVHeLtsnKcprfnl7Jj+3K7Hxc4b1XwdNao5z08sVrZUzf/vA9+bDpibOzVo0D7Xtsv+jh8Z3ePrzTRAw3zlrN2eOJ8Z2jA7kLa1GeixbGJeOUedixcXlxr1Mv5Zh2ub8TMxwZ8/hHHfElOt787XvmQ1di+cR5Y87wlmli7jVtby+anyS/PXNm+kaPf/lejxxun79/J+NHvNbl4UEv//S17v7zGz1tV635U0QMcgZKXCcOdK8cLm75jVWD4DPxsJcDwidO8a/w5xAvk2fNZGVxvbIYFDRCzg/ffkcg7gjonRoJszCw8+k0ErwShPs75deZzcFuR8dMW4zsxMA5M4F6R2YGYX71QvNXL3X6X3/Wi//1f2jKAytOJ6E6E+HlcqfLf30nvzsPmGjn/6MtbA5QyCTHygPfA7bnt4l7lKzSHSBvuizWOnVt/IhBcBINxslNRQKEXyTavScN/5HDagMFPExomyBhOwhSM98iDMMR5UA4fmSglhcnrXPXsOHdkyb8DyvuDvok2Ik43Y04IoeJc/7ue7FqKHZBpEYCzstJM+VUTXGlpqa2zNrwcWOhcivoAfxu2D9j24TthUnF4XD8mnmAOrH4TVgMWhQjTtG9zAuT80m5mWz4V+hp4Bq2tWXRlbHJDWtlrF2lO8ZXXBv25iZ6vZzVY8c8jcUgN9/hA/Q57GxMioUJGvqVG8oEnY299Bs5+WRxyeLT8G1FVkd22vmXEFduEqH5CAhkboAri8a0TJqWRRfs7CO4UMZJaKZlHjG0owlkniiiGxLbiq/x6cqC5WlSLYsaNwVxtTbJ1ZS8oynbMv7bH0qQ6rf8CU0gC5PIqx5dz8DwTshuhR7jvwy5+T7qNOHj+/2n4DkanXjF38Qw9QOfcrRvvHgpxUZAv+CyrcaYFLEPXyAystETXXmp1heu6A0kPzZib/wq5E3Iaq1UwKesQy7xXm8Q3vc08KYeGYlX6gPwfZR8jb4bHc1/k08i/in8Nte+xP2pli+1v8T/74w3zn0KoJ59nvc+Q7+vfq7/iPB7on+DyuFTyg/ufM77D72/vfZc/lH/7VL/kPCvEoFjTFP+dpuSm8/ht0v8Z0gYFvOgl+fWjwDl6aP4jZ9I+SXwG9X8w9h/ie2h+YcZ8GXBxQvls2eVLxP+2p7484+CD7bY1sYza+AD9pfX8uwbODhMPI7631d2YZKmmWf8GzSeLSO3866S8lO5eR49cPZPryS2ke+DfNTtD+102Hv7o+fRdAD23kf1s5/6mX7bQ+fM+1bec2K77fey8gydRpUV0CeXbYXnOXrj3Slw4Oxdnr2XwefZu7U2dKdte9Rtp/lRfSD42sjr6ApE/sbGxgpMvDfZOx9kP/qEPoc72SDK+0TKENkHD29tQzYvrul4BvE5ENTGe9aVPYCxeQJ9xsM+ZIRih9Bl03YiT4KxrYn3rrznzpSNd5ICF86qJl5b8nmf93bex6SN/Br8VWptUnjtcEm2deXdcwUOOj277J1O8v5j3iOHzft42Vau2JH49DSAKwczK0B1jGv6Ug8k/ild8CJrY5xHm2Zs2Gkto0tKaU3zpMb4bMzp2Bqalfeu6AkkliubYsGLy7YKf20rV/CB1FsrzcusC+/7GfuCbk7e8k4fXGQtp0VX9iXO5yfZxIi+KxD9w0dw4rpiw4xdJ/Z3RPTjSw5mrfxAwMdiHPCzwInLNt9Q3/x++OGNHth0i/zYaOIyzTN7GWyGsRdgW3l3zdhH18Y+QnyPH7aVus14IDX6KUbMIy+xiU8X9iKu5NzUisP5WTPxjA7bt/wYXoV1yAt9IIgiPhN5E4h8XJENH5WZuK2XqxLHSMg+0EouJYbRMfZlljlihk35xweR2xnH7PdMzN0nNiF3+nnIlUsbsgOdudKpGxsixPQFIFARpyfis7DXcR5jxV6aNfSYksrYx8kG+S5nYx/srCf24Z7YC8s+kmTZJheu4J8GZM4NneBto6ckGXF4mDaQOIir4weFbPoZzx/Y98r+wbCJcUp5JfYbedKqdrr4A70NDyJX1p7Y/4QvkpWrhwb/sge12/sEurNJm5x4HIeP4ZvnRcnVxL0V8uHJeNWQjXD2BttU2C7GdQNWZb9pImevjNMFG6PXtmyjY4/fqPAVO0hrTeTjzJqT2GRez+idwdk7j+1dNnNkxdfEpzG2C3SxJ2Oe38CKvOcQ/2LLc57UUY3NfcT+oA/ONubEL409xOiID7Fi0NGbT9o2ftPojFHsMfbk3zMLfHIrelZiH/2hF5dlJbf4VrVG/twxVxbFB3Fd8W/4DV1njIKf5nn4vuBr7LEte4d5WdSqDV9gZx5fyLWLIifQ0FHMxcjq5M9xX0nbthb4Iz/lwj6m7YhRbA7/8OuGS4dNfLAr9chIGT9THvzbLR6RMWQjN3KuzKGUgdAH4l8gtqWdsqiEJuVMHsVmUOPTb/OVAOSjK/HNuh1bNvbssx418qjNsy7429nr3bg/XcmZAeCmZdbM+pvfINvY409+Zn2pVuBPw3fbyAeq3o+N7RGvxCq+jecQKRkwaKvaKG0r9ttW1jTbzIlN+e3PM3M1/IEV2zuxEhKCb6yBttEHH/dkqlpZUzOfIg/hGhcdoW3oC381q7U2xr0zNgHdrqxrHfnxL6jozZyoKsQ5qGFrcGlsxClzKTnfiH1k2VbqwT1wxhFc2smPQNaG+xecRTDOK/wr817aZduU+VB2xk5cVGWXNmK/ZWy4T4KWoBvrCnQdaPgUWbHHtmxzH+BwwpBSF9co+JoY8+TfwrgmB5gQ9EqJa+yuVtzvnuDfBr4T9+hIw/aQnXqgE8PGWGzYdug/c5+e5+U9XcYjdJG/27lqxXdCrUDWgazTWia1hTOIXbAWYhR7EreJ+Bbj0LHlQgwSexc+Dv2NdWHGjU6Or6rWWCtOmpdl+JEVKnoT+wtrbA5kcw8vlyJTXKln/sT2C3k3L4uqNXqk2J/csNGH3Wf8O3Nmlc6O/vgViC/JndxX81uqoXni3mZXSGVbpvb4w1tRHfaGHxT1bcR/WU5pqjOmsXfcF0MMLPMy/Kxq8Ftn4pBfZjTyg2sqPeZPGXPgK85olvuTptcvNOWMBn+iq5AjbC60nDgjio7YXcS2ITe+0gVJ3w8HuQ+GL7j4kjlGpx7fvVNnfejMy/C0Ku6Dq+4YMyH/Sl4bXGzL3vzgz70+B6bffafQBLeXRKUm4sxI4fcFnYmf7YHLM8MTuM7YS9DygVK5bHOI+qTEaZyRMS5PQCOOnftt52yuv5r1wLiPX8aEEZToGpDnpRyCR/4jcXt6PEvItM3Zz+PwJz7G78h/5DkaEcpVKr1Y7jVz2Hp++6AV3tM8c7Cscb7zyPnnw9vHkYdPPFddyZtHYpBcuZwf1Vsn9FvUwdC18Nz6CJ2JW+QPwFfOpkc1uXVmnnVZmEfo4CcmT+RY5sqJ8XyMfGQ8crD/xBjlv9KQJdvMhcfx3+omPnfLnRZi9MSZa8plnJ9K337/vabTSXevXuvlf/4H56V/1lf/6/+jrGGva9H9t0+q/GmBu9O9oowR0jCwlcQNOSfuG0Y8fPutGge19fKFyFRutlfxxITRm+7uX6hao/+lapqGcFPOLEhPf4WPvtd//rMKhzrOXH/4QQ+ckr/jge6MY+J6AG8XQQS+Qh5G9AsBqeLk/FHT6Q5dVsdxVZPenCVOtDNh9N1bBuiq6evXevf2jZKs9/NJ+Q3YjVP2zmJrHgRy8NyyWHKingPhGTl3r1/q5Ek5DN3evmOwa/xLixnchcGWrOuYAJuit3NTunJAvbFwFDEah5oW9qGPcr+ZdOXKotjQ0dB5IZmEiAuJdVrulMG8++or9ZU4vn1SHuZboXspCbmP+T+XE69VGRIZOUkCYY8lBv9JQk0rk9hnnZmIRcwnEnZjEjf6Cn0rY1hqutw1bUykDnMesjaYNyYhwZJ4UCgmarVJwob8inp4Nx5avDR0l9yK+HdtJOjE4vPmzRs9cUPM+GXhyKKQ0tjWiU2HlyqfrjyQJAY00IVmdE3oWoklQpWbfMrwla30XbBV6OrEHlOHr1M1zMMO+BP/6ArtwkSbyI9qTRgIW1duAILXtqoZN6/cAK/Um2xksICkzJhsLK6SVdWUa2MhTBmwjRiCyWcivlfsWpn4G+NmV0gEASUE0FIZn46Nhy0i6A1/NUiahp4YD2XHRwWcziAA0ck4aMijDmrvTh1AXmfMjL0OXfqhtQ2Lh/yhQ/vViUNgb/Ed2yhclvKBT1+44sd7IK/iU0gxQQp/ACGFjOgIpH/Atoemp+8G6gYpWPe45mHAg78QnfzaIfw2PUDqA/BDzwFkxmoDd5SjH7xtvvnQJ0LbM6aUqX8Knfg/B7j+vs/QhZKjxC/9JGhcqFdAIzbYfSuD67exGoTjC/n6HIzOz39Fxk/B57n+wH4uAkfon/cduFFm/Ogc9ZQmA2oHctKm/SmU5AHP+0oGGdAtH/T7X79N4rDrJ0SYvixcFO8/R1yCeF5P+zkcfSmf4z9Xv+V25sp7YA72G3yO5TnuPc9NDguRBsCvwKf4T9vPhf1R/8dGIPkQiJaUzyG4z8CRB18qx25X8jT5+p7/WWPoeNZ+T7NXviT3wO9Un/ke8we5XypF32fY3qPSPezGwFHSM3ApqYDWF4F+yPLZ81+kev8YeDjqwIf4IGzouZVh/heAI84/KrF92E8QeNogmn0HXPcAy7bGXGdOH6592j7wP1e+D0Uh8zm87/hQ2bi5x96BCS2VtANUf8Onw3sA1fHZ2xvvQSIWgbidMpB64HndPDMHtwP+IOe5zckZUIRq+0kITVQWghK//uw5rLT/BB84aFIPXcrALmO3YdQ/+uqI33bAv/4JjNyF3jwn2x7jnXrPug7++Se4wIE76vaN71Ye/faOP9p5PwhP4MCl7LfcSl2M+yi5twubBoCI78/50g60ynPArufKZoUs2Xw7ytQzAAAQAElEQVRJSn9gQz7N8YlbtgeNvZeH3LyPxsaW96RBrUE37JNkaQAakwpDfnBCaMpA+qIzdQZ+p0dP8Bmr58CgwEruwX/YIC7bsj3kD1nUbatVadjHe5a903zgszZyx64hsyr9GteG/4E0dvouQxdZ4x0TQ6qwEJkfaCTbQxbdqppkiXfETYlzR1dySXRCRY8UeVmq874aeXnXtuHiMwj4yt7DyrvhxDu/IrFLG/7bSLmNfWy0w2R8bmwCLvLNvvjR3JRriw34FvrIwJSg1cHZpdiQvoHkK3XUyVP6mjr6UK3OoOT9XXSCUvj3Tc8ndQgKfRvv7IEOwcamVOR3+pIr1Qrp+yfvayu0jffZbdhh2R/g6LetyDmz+brhR+FfwPbYLD5wtodg2zFPKo/2Oza7ptZGfWVj1OF3aWEzK0hjWzZ9bcvw4NoYu9jcsSt/XnBjf6Fc+xIArkRdlvAxsmfyLDQd+zb2SXKokX2MxgFE5K3QDfLdsqgduhx99FVDFveYom2q2Yy2jX+sR/THluy1LOyXpL6SFyM+2J7xtBsHF1e2065spV0FeteEjNQv2BS6QJTHtuRV9oou7K9kD2bjndz24EtMRd2usT93Zo8jels1RThdiIlnaXZF7nrwEx/bsq0LYzYRm3leoBf7MU0T+ZwDylYlI29D4xkbApH4RP10WpC5aV4oielEHG0r4x5/rNQb8tgjREYDxjjMzL3QASaW4trIwTN7ghN2hOaC/EJedK0Is60zdl7JxSt7fHLBRRxCQFwJP06CSptJa+3rRuKBGQpEx4Ktd3f3mrChtV1GOkNnW0U/6lgTVlXtm9oNOywuvqa5KWkaWRuHcIlBI1ZW0zKf6JvGRvq37IOWSw/sHTY3pd6J/XyaVa10WS/EbZdfbe+f6hYn6Ff2qDp7PsGVauR61rYNXGfshI9baKgnrsn/4AxvQ05oVuKUvvCkL3KGXPZpCjq71KCViCOyVE2hc9rQYBWaa+Aa42IXe3ddFTqZvO8jTis2BDcRh0ZcEz8xDnYpdmRs4scTsbhersrVyRfbqqoBK+OaMRBXcLZVremoJ3fP2b+UZGMvSpL/u10eB0a29fb7H5TD8cgLTNideRo5MErwZa15ZP/U9pAvrtFPaeP9DWhC3gcc9eiMnRdyMfUT+5C2icOVOXhRcLZHGZ60N3yzd5ztoDHFxG9VbEv/lbmfenonYtLJlU7gOvaGweAaeZjDAjepWiFD5BoH4NlrDpEstaZifOL3RD3jMLqo2Fby73S3KPa/4bAgMYqNtlXAqKNL1NMXuw4bxFUuidzrjDnmabt28Qim7MuGLvjYP6O7IaMzziIXSjVoQ28OXK5n8mBDILKCC9CSoTM6htvlW+zJM+4JNASGOJ/3NV6SbSU3UJGGsj7kDOPK2hv7C19sK5dtxR57b8fehp32jk87dAdNeIPLfSL1wMq4ZE/4wvrUmYvC/uELBnT6hmSMR6I6AerUBZJwqVMJyE3cRuiXWps0zYuEnHJTtabM1w7Dhrzg7dI8LUIcvl8oVz2+e8s5wBNxRxY6Ytt9/joF8UssLWtiPhbta/66yZAlRceynNRqkqDJ+LZWwgBlTaxm4rmKUQUn2Sam7KMTxwIS0y2GiMuSGaN5XpALHzm8AuVSww+6B398Sbxskyub2tRUgVYK/cpYCR8mcK0KfauqNSUXo+uQkzLxjLxGf6CgT+5lzp/JkXvOpoK/Mj65x8eWleeCVk04RWw3bCUXmZMnzrcic55nJVYruWqbmM46Ma9n4re7avwoSR6883TS3BZa4Bk3D0Amc8FdOnHekzyp1vBvw2eQ0AiO4BvxEnNgQY7Bx5/YOTHGL1682O8jsVeldxwIh69RPz+cVTUlVFLyg5glN4+YmLHIeNrYBTT0v3z5chwEn04ntBN/glDVEEkd/txTI/DCOccyT5wrPY4Y5d5fVTou21q4N07TrJevXilr1VvOhK7cNzJOnft36L/lcDgHmff4Ia6XnB8GL7Qv5F1stTTOklJmHU5MiJD+9u3ftGDny/uXenrzVvkrF9tc5FJpXmbZlqUx9yPngfO7lXyb2qzXL1/r1evXY55sjLehLBX+POnC+mgUdAYzv7AKWvecHeZQ9y1nk5Bq4ZA9ZfzayIP4UMSpEcPltGBDkyDIIXLxvJ211QidlkkzNjfG5Yrejo2o0rwscrXxV0zGX9S1lN8uPoG/8l73A/epJ85ZGQ4l9nYRk0fFvqwjkVmtDb1T7mH4yZDrRH6/AIqxeeSZuZPHGb/v/vJXNTf96U//oQtra54H3v7tO105b318eKeGfSuHxdFX65t32kis6eEqP2165UUrE+aBCeSXd7KLAH1N4l51fmChwdCZw0lx2UYfLlp6/PZbUejMCfYWXoyKYQWNgIe/fQtH18Tp9D2HdvdMqgXj1a2XX32jCw98J07g9cOT/HhRTsfPLALRdSEhc0CdU3hDn0PKyGwsuuv4FW1r5YQ+J/hOZEhmKdZ0GV1nDu2krpVBNxOcWS2iqw09KssMziP6G7Q7a8FtlZtyuj5aDJYJnIlHx7cBXVrw44LPF+KyQNNJGASqEaOJh0sjA7UjUWM7ZlDve7xstfuT8uvZ+dPMDd8uxP50Iu4aWqE1plt3DOam0N9penHS5UqcSMb8tvSJCdYdOkijjLhcGOwRu7nL2Fx3yPzhUVCNMdswxOCVm4H2q+N8Jx4QoDeyAOSCVpL9hD+S9dU3X4/2/AKZp1mNCdmwd+rmEJ2cIAYFn5E/klL7ldhkQiFV1UqJ4cQiEr3RWS5VxUJpwy6bOsob5UpyrzwwZjGfl0WYj41dK+PWx8PgTpvF0DcZtlWtqaFr12s1JmgmdviFvWZMUaFcPV8B+FKEx7Zs0+yY2LWRXx0A8f5j16jb0AF7f8luSnxTBnKjV3ijCDrbdK8auOCHFL6GQdb4QbZBNWQZe0Vb9CiLLYvMRqzFlRjalv0BQI92yvSnPMD2qH6KH8jbVyhclmnbHv4/p7etqvhp2daHK/Ud4srHsJEjO2VkZTyzcCN8R/JtW3UDO3L04wt8tUkDqg36QZT8py/1yBfxGRKCD/IfDD16XGiJ1p8G68OPqD+H9Oxt/ctexrKfArr/bT6Hn59zaO8z69ENIBpzNfP1o3Gl42c/huJLQNe/xOe5fb/MoIPjOfVP4Y6+lM95vlQPXeBL/V/Ch+eAL9H8e+L/Z3n1uTE6cEf5+3h0SEsZiSkPSPv3gEMeJWtE1gp/tE4YJQdQ/VWfg89fkBi8pc4nN+aPqH6Von9pYpvnFZ6p8PQjD/+R7X+tgDDAGeRfYdSVzZcLL6TZSMhBV1j7yJHUJDvR0/urxnPO++ZnK+F4DsrzEfAc95N15od0UOiLV+w8IESpj5Lnv5R/L0TOT0Hkpv/KS3meY1MP7oDD8pQH7ojBKD8Tw2w+ZdPlyjtPeGzLto5n7Twbb4xLQFwr70qhzzvSp/rpHp95nhQbA9M0KRB60/scqmghm+8sEHpepi/tQPSsvH8MwM6eOMMnIP1za5qqhs2Hnaiiuw9IPRA5KW3LtlrBQ1mAuKAe9LaRxZxGvm7XxvwOfyAo29C0IUcyj/6r8q7XeE+wreOyLTv9vD8OGYKW+YJsegbPhj+G4YAcyM3sHWSDKRtlmSMTbUiwbxs8E3qia2Ue2XDuH/o7sV91Bb+xORaebPxU7WOykjvBbdiSsY98MXc7EHz8Q5SaS4VcOy0PH6o1UVGu9GVco2cf56aVsRl96JqXhf2Kk+JHoLUZ29CE67YlPtEV0LhAUCbvAsFvxCW2x4+0G/obficWiXVwsOwf5HbmenjtXVbsmZdZwYUopb33RXZwB3TGI/ForYbNVw5asgeQfZb4eaE9sX+wEtdO7PLW1YnvNDVlU26mPOHz/pss7J4gz9hkSRf2WeZpUqsaMb1j7yfxO3SaYGzIvJDjV961YSWWmzLPIj9l7LiZrmU5DZ0r8X5iP+KM/ICroU30L2zmLsNvozN7H/k/2jw3mUOYhQ3oC8ZtCGT7ZtANRr5iEwVj1fXEXtiJDUqb/MWozC3bOrGvcTqhA38ztgsxTlv0hTe+3NJpyDlkFrZERmgC4b0Ony8ytrs8EsQ2exUb/p915h7R5km1sAHdLJ8mNXQXfmT/aL3ZFR3lklUS5ahTGgAhycrVqph/24jvjglWo3dlbszouWP/ampt2F7QT4ztzPhFh0OZ+wRje2Y/KBu4PW3w1ZqqNcGoXHfsP57ZqxN9ndOqK4evydv4PSFP4zIHzBf2ls74u2oix0JzYV8z416tlBglh1KOWGNfbE0eGvuu5MzcFjbcXyibtFLpT9/8CTtQgG0nxuvMWMYu27It8cne6zn7kp0mdOUG2pqxYWWdN63gpppHPp3mO2WP8rTcaZlOmqdFc5tVLhV2kFKsG23oNfI27GpOvDv086C9sklcKgnZAzaNq5jXHVw2oUV/YcvKQXJ8azWR7wvj1smLrpn8d/LFyAHO7NW9+faHuIcscMhJ/vUkN3bcs/e7zItsy9i5EI+NtaW1psBRn+aZWF91Ya5nbtnQIzE0E+MVH2mOj/m2/V5m+k7IXZYFO7ro0Lig6ehK7pwYt2XGDmyIHaOfr/RRkJOrkhvpi03BBexdT3DRE1s25n76AsGt5O6o41P8CE3kVmvDntRtD3/jT8Mf3a75tJCDZ1pm7PrYD6Xxni+xiLwZ28dBeu/QsSaQI8XcmBgDJdaMrYHGwV9nTcqBZfyJ3Ylp1qrEPvMr9Tz3xfb4G/tQiFz03+J12JD7X3IyeZO8GnubmJAxFuMr1k7bMgzxrW71Dr5VQ6bosz7Ua+yfpB25VklQBDZ44mMjbq1qYGNXalkTFsY3bduK7eI64pO+xOlyYT7fxqfjCySwdFXDFhp2LJVsD7y4DlkpA6BGn7FhQ0ZicGU+nObMu1mZG9M0a6GdMucWoYmNu/RIsCwsdyGLMMQ31tvWJnJtA8GHOGZd2TJ+UI+hBSfqgbcc9sSfiXzJmC3zoqmVGjIzDt6sCwc8S9YE+hbsGVrpn+E5LbF34QB5HfeTrGm2lWuMOZXkbvKkVVPiFV3xObyCdl6WMS9m/E3fRBwjoZPzE74YewPJtwuHbqI9B4/sgt+y8omO6A9M8wzK5IG0EpPc+6usM3M/B7oLOtPOfzGQtTP3dduKzWfuuTnoemRtXxbk4Kvo03GhH1HI7jK4QOZr5NHUNb8xigx7lxfcRuBtKHvRpESmAckqymINNPXEvLmNOdoZz9FHP48+w4+G38qcgLYRr9Z2+zZoN9bJmfEo+iIHySp+4v+F3DozZ3PPDzTWqjM2PZV09+c/6cKYR2yD3oXd6sRiy7dybeSo7VSVuByQnIESjXtfCLIe39/Od3oQJj8p7Z3mkTOuwRenwKWe3F4Zb8i04EPgTPwfHx5k+BOHnNmdloU8exog7fJOnHsFEi8MHtiG4oUpsFy67q/S01++Foh38wAAEABJREFUk2lnfBeez/Lcs+s9s7zgJ7GIj2LNM4Ew42RkiOtpPAdwPkVsEteYLWjS3bnvIyA9OkO3cZie9e/uxb0WYvzEeeGJ54TT6W7EbeZ5qyOgoy/+JBbMUg2jiYWL+98d99LkHeNg9DjzIbbjrm2F5x2xaa/vNQFn6tubB92f7vWS8zsjG1Ilp6/pI67JjZHX5OWCDbHRcUCMP/fPJ3L2gXPP2JS+u4zfrf8JGcnp87tHndBxN510zl8ZJv/evH0b95FiVUNQJgKZw4HoozYWysYikYk5zZOwXZw2KpW0C0SPcTwEBjduGC6dON1XlbLwFgMevG3OqTY9ffudprnJTIQH6sNGHO5JUHg6E3wmCCtlixxJdwzEwk2w2khvvfjqa718/VpGt+9nnTs3R+yMrbXMQvqwc8LZJKa5Cca+p2+/1cJDQMevDd7OYrRNpcvlST03BHzsp0kv/vNP6mRKQ1boknCyCMumkeQ8/K1Akqcx8a7ISoILHzoL9fLipYQ9E/ydl5Dz2zdiRcATayGx5lev1KKLRAKpO/zNIvbIZIkM29xArlEpE5MRR+SFNvJW5HV47dIjSZtS2LGB2/BjJUnSPiH3yoNlq9JGPKe3F7U3T9LX9+qAZMjagKqmiTiLMpMoN5UsuvGtMVbRdyGRLshOwiapCIiEjMRIPFTo3VnFQpV/nbGemlLGJkhwa4W8y5auvKQFbKtmFkBZJgeqYScx1O2K7wyEYFRBc0NrInaBeVlAwRs++DdiPcaa8XaVOrI6C4LQA6E6NFAreesgmJQTk8CxoZE10CVfOouxp0k1R75gLzX6wx+wrYl+2/RZ46oaRc83+NBl/lRrwQD0BM/4EAyNcaS+EouRezcxI17Yv2G7WDyul43UgZdP2iu2IWz/4JsPvfgWZPQ+h+A+hcETeeh0WaFf0Zcy8Cn9aEOX8uhP2ck3uJWugAmB7RETmx5s6gdgd8k6QFwr9gv7E9sKvfqIs216f/wJTUC3/g3ZARwQQZKwh6+dMTT0K0A98XxPG9yg3UmPb1fTAGMl0Lk5PIf3sg+Gnyg78qPzJ0h+3GX8Dgz7GCBkKHBD/5jhD8xPR4AYklP7uB31n+b41b2H2JSfY2YOfw6948L0HHbsj74HCUnwo47/bsQwDCOOkuqv/YT11/L8GvrIP+DX8P1B+z8jAhnbv9vSMD+Hv1vQP4jxuW2p//5qOveazr05t5lIt83tdYe0/7EQnz6F5xo/7Uv7ef8vrMPWeb4Z1PiHgxqA7wrgvwL6jVdZeg6R+Rw+FU9f3htsf9rzD2nbxm1jYum4Mv4bgx9IPZB6+m2nGPTP8bE5HXm+cfxN46eA+JcK3TuEdMhjTFJ29Af3e0AnphvPlSl/Tl5Hv737+HO06e/kygHxPc/MgdSDD02geKa1jb9Oczx+2NQDO2Z8b8g7YCCexSHyiufRjj/pK2QW/AEbWSBTH/z4EXpQ42P7g24w6QtQHZ/x3E3NQA8vwMjAA4JPR+enAHp87P25Po2DprXifaipFaNMv7iib9iGj1fec0DpiFP6Rpu+0DyvJ56B4APpO8DyqBZ6UtliJ7mFGGTn/XJjOge6qjxAXFveC13YOCt43S7box3ceA8j/h3YsDc8qUelbdkl28plW1c2JUMT3o4BK+2Uhi5ljxz0dvpir21VNaDYLJ00NYB3z0YpeewrbBkH3hfNDkajbFVqjfdYfCzq4prAL7yvCnnGx44emzEh51s1EQAVbVf4Ovzogb7Q0wAbWniu7Fl0bEOkIju+rPidduP9s4/Y9j2u1Dd8kcLbod/9aNgSm8MXGZEXuh4/0B+cbWQwJjyHH7Shiy15h26FLOQ6AK240h9IHrx8/ZrtiE3JoeCq4aOl6GxVErZFXyvq+JO1aVlmYjxrlw/+mcwLfseOK+NlW7aRfVVwW2RBO8YfWbYJZ/y1WiOe9Df0T8Rn5b19IyYdXEW3dllVFlWJ0kC5MdZN1YpNz0ei0Cmfxp/si5z8w4gnNvEb+yZmD6XenrW9fZIfripkZ5NvYZ8jvod+ZYzmecKuTfFzI9bxM/gc4mCy3Bo+rcp1xd/wpt6wO7Zds18HInIio2GbaYduY/+K9KAlYrICmxp5s+EvIUEu+1I2+BVRFp4pm7XFPoWerpqfVunhovnS1TZk4NeFQ6eVw8YcBJ7YvFzmRXbhQx9jm3F+Yp8qY1zYeElcBS/RWthMtj02/psZexW6t8GXPSrcV+y9Mp6xL5vkick8z1L42B9LbBKjVlgLLvrE9fD2QdkPrDLbmlddr2fyZlJVKbJXYmGXIhdT4LBMm2/dscF60G3YOzMmmZs2vewpilI707D3kb2zbM4GlXGK/KxvsS2+z7f9pBYbqS9zYmRFR+iujLtbqZBbVeTUNGKQ9pWxEdeVcc0YZr81/3jrzJ7fyrqwASKX4nchP/IglyzQjAGy0xc/qkAKPDyR1QnuBm+w6V/RtaKnSMz4nJxa00mQ5jZrG/nGwONoB3dFNuKIK/5EIbQrMrNetlZ6++YHQSqbDgg7Axo+28S9g5E2cCtyVmQHYXvQ22bMrkENaMTN9qAfiHzRti3xiYxqTffsiyKcMbyj6IM+v/27oSO6sgdoW9XaWGcOvqoa+mJH6vM0a0Znxr1BGwg+9qdMO/ICtpV2q5K9120r/oY2f1ZYXE4/IGIXvvh05eBnnmcFF9k2zoSW0vaQFzyo8QmfveNdTRv1J3L0kcOJ62nShQOK61LCeHychl2D8dlX9HXGPb5Hr+0Rp8iOroBtZV7F/rTDnjJgWwvrlkGGJyVVdcbS+BfIHAgu/IHQB+ydOnKqtWFf7Iic0Aef9kqMkiHVmv4f9v69zW0cyfZG1wqQVGbarsvM7H3+eb//NzvPc/ZlusouOzMlkcT5LUiy0y7Xrbt6puedZikEIBCIO0ASsLKCC9xoQheo1oZ/wr8avIhXo7Q9xtzoM9b2Rxt3/FWttLMHCBoeUnROxTaFlauoh18gvhh6kUcVGyHIXE9e2VZw64sc7uhvW+Gb8WkHopN90SVt25qIf2ISCJ8bvrk0gP5lrJUal4vx8M+87sy35HT0yJrQiQFd2EbuU9nptz3GddrV8BMQvaJLAINVLm2ss5ZHLgYf+8I7sQTLPr6gs1qVbCuyFJ7UG+ti+EePjkxxdfootLHeBFqVJu4BsTPzytgxSsZXtcHzgJ2p7+TnlDk4TyrG3XN+EXmWSe0LztgxwW9n3YrIVhO6NWAa9q+c46QfgzhLeZbhE5/dc8hYyHvkHpH1M7qlHf+dmI8HcruQc+TQLfIiN2D0TQ4kziltX+YBpbiCCzT0OrE+x/7IzBp4hm/Wz5X86dDvxOmZA8gTOjIUkj7WrD390E7cc5fjrnr3rLvdap6U8w+bOnZEL5sY4OMDvskz5032xDywhAXGF8X97qSNdf3Vq1d69/6dnrezDq8ftLx5kOYGTOrNenj9Ri8PiMMjvJdlud6PmuJnoe1EbLoku1ToE1uzzqVMPqPakL1x8L0ez1o5l0seTcus++++kV4ftH9z0PI/v5e/uR9r70T8lJNgdy2HWQdgxpfhKW47z9zv87+IWHkWabLOxOf4+BR1uNe8V3zasP2e58q7b19rR4mO/PP7R4UethoHrfCZoBvyyLPo3aqpk/8bc/j+9Ss9cM73kF8lIysH9Dt+zpqEUXp6flThLwHNpTP5l/Oz4/F55OZO/Lb/9aPW989qr+7Use/x9KQ555OS4s8cQMd/IxfhMXD0H8mbM2eXw+YQ4OvkUn4ZHbBKTzxTJgfviPsr9Gz46PWr13p69x6vQFFNDFNsfObZ5Mi5XunQNH3zRvM3r1XfvlL7t2+VX6VG0NNf3uqEU04QKxdOibMUBxLx6DGAerq74V98Men3SKK647wk1czk2uCzLAfF2eGRMSktU2VhoujouMNjSwBxVMHUtranR52PTwqPul803y3awa0Lg1pJyDEPnsLJy7xoxWFi3DjIxSGWkaGRR8SM8XcSD9y9Sh265+cnJsRZG7bQVDK6cyOgknhK3ECLwHb6xbVwOO020W04W/l5dXSjS8JJy/0d+j4rvjtxyJtfqXpZFNtnAhq/FSPvOLDeXx/UeICuh4WxRh8pB7MbvhfK7kDDf21alHmwdI8H7eMPl38hoTC7wsqYjE2TucFkupOxf2VSZNGIPjnIzcFz6icWmxU48iBcU1MmSsamb5pmLegayIQ/UNdwjhS9VhaM/Pmamlhg0any8AxM80z/+IQM4ouPZvQoYpWfqx+RqUawr/xsS3zElaJopOzYnsV5ZcIG6BYzWjvthj9nYp0D6ucf8QWddkZRIU6pOXzA2amJybyq2qz8QrpvK/rtmpdFOZTuLEY7C+8Nr4ytEqNYKDd5njRh26BFr9DRKdspQgZ0eHboV23oGP0vnZKrqZZZDXk7+u3wKPhb1ka+ZqGWLckqs/AkgAmGcoGHfmPBjr2Z6K3Bj5i5VQhwy/4RItdmDD32paQ6Pp15nJeFVqUC7M/7B9Htiz6bfj4i0chOtItSwMDdCD8vbUMHDp1NEShwefndWUyjn6CIfHGln+KXP/C5dYbPrf7VEjnB27/CFf93Hvh2ciDQr3M9Nn4O4QQm9MC1RYH9+IOez+pDJPP/gqfrd3++4Bcev6K+8N0F9B922b+q0H+YHl8X9MJ/w3e0U36d+FexjPxKZH8e0Xgj8DmzYG7wsucF1+g14GX/l/Ubj5Rf9v2t7Re6/KKloXkpJ+0L5M8KXuDikwv25/WXo2/1WHODG+7PLG+8b+WfyfufvH6fB34pH77E/z5un1Pd4mrp847fbL2QPuYe7TD7zXF/DQG8f3Ve3fpf8r7hKP/u+kVujL9A7sV59giknt4/H7Dr5pOP9gV3k5T6Fb7af6NLeaW78ftKmVtVqxp3yYz4RwI7fv9H0uiii23ZF7hgxHNo3aqj5Ol24Mqf40fniy9TD4hnpltO2f4Zf8j+5k+1UuM5uFr7Xbxs9CA3fg+xDe0VijETMgL2BR8e9qVuX8qB48s8Z5syn/hg5xk2Zdpfgs2TNf0r7yAT7xkz7xk7m0EZ8yVt2raHL1/W7U+44L+E6B8wHYEqf+QBSk77BQT3NYhOeYdI3+Bnp/oRYmMgCNtDhu00P4O64mwPmnQGF/6p38D2qNr+SBdEVdPEu6f9eS7alsFFh07+ZV3bedaPvRkXsENjqpahrTap8b478T45UzbaWWWGLlfaVqUGfqI/shk8PgXeZeoe718Zt/KetiwH2cGL8qJj8HnnrtCPrq6MX9cjtvDOh77hnwOdVowhJ/Iemc2e5IY+XpEi3jPPSj8ChuwT+bPmnQa6lffzvCdu2RsZevSxxzFw266Lb1YZXU4cxkWPOw5KbKtaKX7LU12PDvCc8HWhk23GRv4wQLmSq+nLmFs99LZR7UK/wYOBsOwD5wwE7Et/Z75kj+HMxlRk0jVoBb6jb5b58I49O2JgK8MAABAASURBVDbt4EpW9jKyibjRtsPVGnTMn8HjV74K2yP3xL5RZK7wnbHzNqRVUe264GdVNUzoWniHX3mPPfOOn3JlXHLF0NfQgWGUadvRiXY++DKF0HuH1+7S1pr2VqplBk0J/c6GL8Yret2xl6QvrrEOM66xTsT2lfyO/hnX8cOJeB7ZC4pv8iuRQq9Bh57hGV9t+CdldEysJvI66oWPbeK/Y/eqGRk3XNTYcMkZ/cyaq7kpv1zW0pS/2rfCU93kMnss+ObAHBi6ENPsOayMiy4NHy/3B3UY7kBwuETx4SN7cZ0e24KVntjnO7KJusyLHtjQFIOiZ37scMe+2EIsYBE0LCzj0wP7czlkDd4Gl8qA6+DUw4SmjZzUwSV2jbhQlSwNvVAi837kW5kNaPbUXCMPTuzbRM7GZnbyMn5qVTJ0Y6z12WV/jmjE/BjfwCe8TuRha6VWpRiU/cLkWGAl38Ksqik5+8Qe6Uo8g0u+F7wn1qcFnpGPaemSwOd+vZEXlhW65Hj29do8a8J/tvXxSp11qJqJ/aQZfgv3pKw/J+JwW8PSzqi7u3t4lqJXIycCtsEZaRrXclh0ZA9yYh/1/u5B8VN0Tilot6ttyZEJneaF/V1ypSXHyZXCH7bJSfbhKMM09tlOVdmfPOHD8OvJQbCtGt98IHliczx+vgAb8uhzx35k6G1rYW/zyP50ILxsBpETrkucU9rWGRln5lZsX8nvjA/PzK0NfWMTEscnfSt2BWJfyuDCa8KmAzIH4e0L/plrkRE+sTn0N7iRpX3ri8zMleSKbYV3uWnarZa92F6qVdKJr9OmHEKc2Xu1jdut2BqbbzwP6JS92dg0L8uIU/rin+XuMMbAbXyCj/zomnJelrFexM7olzJ9IQ5twGXBRLnSjt9Cl7ptVWvDx8GFh23IrVw3XntJ8f9CDBt5GR7VmuJTmxzB56EPz+RCynlZlLy64YefEltyxTZ5PqP7GXt3eThz53sn37i/ci+PbNuKTuEXe1OKK31ZgwKp2wZ7+YTuM7nXvoy1P9GF2r60bathT2yMbYlF/BE+RV+oAscPH0RTL6/wTbuqKbrkHz8lp0KY+RJYmdtZp/fxnmW6rMEXZq1wrqQdmp18Hvo3cMwFycq6bVOiX/hHXuDEvFhZi07snwdyb4GpXA2whDf5ws+X9SSYtDM2tBkbe9Pu3O8vfXuKAbEjMtIfxLpuWlkrBx+MskeNLhp84rPA4XDHOcyJtefIc8KzYmdMOTF2mRcONu+V9bJVEfs+7rcZIxXWFgfER2VODP1d8Bd4jXOcyL/pk9wL3T2HqbbJm21AXccoOHKtWB/P+GjVPmKc2GS+dwkPdTFtB/SyAhkfGZmnE/ke3LHwy6tFPlxyNjEq+McuY4dlJTa2RVW57Asu9VjRiMvrb79Nc0AOCrOubyLvGfbIOh+Zz6x1T5xf5d4ROTadfPJcceS+NePD6eGAvE0r+RIeB+75VZZtxSfjHo3uoT/yTLLMs4zB796+HbK/+fY7ncCfc/D+eFT/8Kznf/9Rbd217SdNd02CX/L1hMzwMCPDo+Azq40/+/yKZ4O7w72i97fffafQvOJ5NoepOd97xqZn1r7lcFCeSQ7o3vCD0DM63nMfyzodiIzcH6JzbE09h7mPP71XfkEb3qhAzvBd0t5Xbd70+PxBj0/vdSTGyzIPXQ7k4MP9gx7yrPJv36lP1ol794adCWUncJih2Jh/CCeeqXjkIB+kPOMcsIm7HoKki17RP3k5034acMKu8JnIr+j/FFu5nz3jr/mB+zNrd/5acdoLa2F8kl8b14lFZPvpg3acn1PzEwN7JgeJ/OrhtcIwQXWVwvR4Po5Dxfb+LLMwzOAT+DjRqHiHsWrTUN62DuPhNT1We/NaSeAEKIvQCQWPQA4ngy+80N896vjhUW25lzO2pDPJ0XDg/Opeajjh7Y96/ukdJ+xnTXjKOHD3Dv1BySy/elCh18ahTmchE/ZsOGIhGbY8KLNQRcGNhxGja/7FQJx25uVpmma9z98CD0GAxMvDUke5M04WFyIxt9SZ0J2HqpUbzvTwSiFfCfwGaCpVs5Y3r7S8fq0TC2QHqjWt95P2HzmVJ1g5WM5kfZ4YTt8TiWRkrDz0hv+Jl6YcOD7lF8ARwCTrjDOT7sBEQwkGdp2RuaHfdMAH2DwtiyYS8MxD1/P6rI6O/u61kuiwVxJ6fnWn6DcdDsqBdcOwuZoWJugu2ALCjxhLkj0rpfD1ii/bNGmeFq3xJXEOPjmyoW9eSGNTcImDuCZ0EbSdxT24QGKSHKAb0q70pW7HA2Lysxgh7xMOO7FRdOemEZs6MSh0Tp6hPhOxyzb2MmVSEu+V+Hf4RKeO/I4PRdvKf5JtCTpx2dQpxwc/d/CQasZHMGfhOI6ufBm5KWHA+F07uojhO2OqEX/G78gyvhJ8848LkmcrPsJaOb6FTkDBKyCZZpOMDQrbRMLaowTtBt1MfKbwVIR1iLoiT+RHJ/aR30PfihF8KDs6RRdIuDGtKsa6is7f+ITPR5Iu1MJ1O6IA7I0vOzIvkH5DY4l5s9O/MT86PAKDDQxiy558hCa40NlmyCcYNIzT9Uo71YIu5YDUfbFh9KceXDoZa/uiS9rUU3wEaI0vP7apdNYL+zLGThneRAp8Hzamvl/sjyO/ADtjYITdfP++D3rCUCgqRdwN4BGZOFqfLlO9AdW/94e5QuJpwFWWbVS9AJUr9h+kcFfWf32Mi7jAfdYG9Xs+hujXgO4//PmZfjfd4DSqCMwiFgD1d/3cdPml8mvCb7Tx560+SohRXS8B1D/E52UOf6XemX+/Bv8QNvxXVOJlLnyt/p9h08jVMdGQ/rKk+Wd/brJ+qfyavBtt5tdn8BXil+p/rf7lkEFDIFhbzI3GtmzrdlXjmePWSAmdfg1C80fhZ/aFwVCMCuVv9UP18eMX9BmnLn8E7gCZ6zf9eVThvVYDuO8rUNge+MjwP6kSPRFtW7alq063NYmuv+lz47Pz/HJjZBsxNcD2kFv45CXYF7yu1218aIJKO5D6gK5x600oAuK6PYf2L2TTNT4v8QNx/TK6SJFf8m88o9b1GW7j3SLPtx1/dtZ027pdnWep8BlAnqcMLv2hTfl7wLbsC9SXen1h/44OgTzbpcz7Sp5zI6/QueATmekLpG5b4rPxzrDyjmBboYU1bPLs2XkU68pYG0J9uuyft+1PuIxp9anNVFGg469w8cu+IK6Q/uhsW7avWI13M/tT+2PHtXIbU9AEgg4ukHrA9rBF1yt0toetQcUvHSUzJhDcS4BUJg4rG7TBb7xrxHepB4q+RryrWppD/6pPOucdyraqCr/uyvuZ6OYJXwK/89y/s2h0dGgFDXHZeY+KjOSaZbXGuzw4cdnm+8WHHGjzhD0a71ydeWDDB5+HdId/qMMzMoITLGy+CHpD7/A3OteAkuijS8knXcgk+jqyOnyHTdi8o5Mpwzc6hAdDNbO5FJqO7LQn2uFt19Dz9q7cr7wG3/AGVt7ZksMNvoH4Pf3iCj5+tA2frsxH27Kt4AfIAz/GwC9jQpc1ZYP3Rs7v6H1mHyb8A7heZ97fV3xfvE9n86paydg80e74tFVTVam1Ui5T7/APtMY+xbwosuZlkX3Rr1WNelFe+OAp1onw3pC1sp7Y1qW9D9r4vVVpH7x3TfM09lEiJ3DJH0vhIym8bSv+PrB/kD2X8N3I09aaJkCWjC2yFb7iig+yXxQ9QvPh/QdF/7TbNCuQtq5j2ZpS9s86ci97L5tsDwjPu+yj0d7xbVFGr2U5qKqpM8Y2UlEbvTbsbtELGyM70MmF2GdZAl/4vVHPAfBFD5OPeAc+O7SHwwLvwu5ZOdBzWYHEMryyCfnEvh8jFFn9qsNOGTnZ32jVFP+6FTk764C+R/YBO/qFT3I6umRz9sSeUHya8ZEXsE03+0XkUg4P7JIYGP6hq9Z0YEO2sY/SySHbul22ZeirJk1t0pmDvhM5GH3tppVcDW3wwTX8YeiDSztl/Fbo3lrT4fWdWpUKvoFWJdvw2djbPGlifObATnw6/rWN39YR86wzB3JnntEFulYFflOFN21x9av+DVsqOJfGniV53InHmb3BM34Ij0B07MjJDzFW9iQ3+rIvWuWh43y3KP9QX/AV619r1vH0LOG/quguLdOk1MNnZf3d0b1VMb9Xxebg4ztnFLKOT0ct5MX+vEkgj+wzn5Adug1/JibiatXGXmMnF2xj664V/W4+t62MSTu+uY0t8Avzu7U2+tNnG5kHnTnESF/moX0Zf0ouoVdsQOyQkbqNreRmaOOz8A9PVFZ0C03WXrvISfIc+nmeyX/sgtHNjuhI86ILtgQfncPT9rDLdkiU70DyOPGz09KgCUEO1G787MvY4IOLfp0Yp32DjN6JXSMXWpU68kMbHyUvd+ZQcLHxkf3/9N3Gxr5WTekL7+id/syzI3vJ0T8QfNaj9DV8nnGp2xf90m9bti+s8bWA8I7s9AfCI5B6IDIzIDzDr5FnrgpKGZ9a1gRh8w6/xKKTlxkX+sA67iM7c+hM3h5HbDM2NJEVXdMObSD8t31Vw18IUU2me8wSVaW+I78rPqHCvF3B17BtjGWeJZfDO/xCNy/kRlXI2VrePo5NXobmpksI0r7BjUd8bHvICA0mqmTFR6HdsX+ZF8WXaQ8avk7szS93d9Qk22rExugRmpFb1FfyYWNex39dUsqskVSHbbbV3FQu5VqTL+RTZK2sg/ZFr/jxpm9sLvAT96fExMiNjjvjgt+4t4RPgNFhi08yV3dFtwFg92tMXaYlRWYqmWORN/KXtaaQdaNZWB+rrvSMPz4/Dd3v719lqOZl0R3nR7HnnnOarCcTeRXdP3DW9Mhh3EoM27RoWQ66rLez4rsdWYHce/JDvvxyMrrecT6Wv3p7oSHXWKNs4sNaZnuMjc6NnJrnZbRzz4tPzqxHGwHN88IG/+gS7fGEcl+bF/TAptZKC2tmciGQf3ByZM3M/N1Pq3IYOe510HXyIbE8Ev/1mv/Jtdg4zfPIheRcqyZXqWx1eLQ2cX87j7nyigPU/bzp8d17NVlnZJEcesY/M3Fd8dEjh8ET9fjR8FHoPnAmwhSJbYW97WHWhw8/aVkmnTgvrNbGP1IsaOP7nfz76d07DkQfFF+u3J+W2IzvjQyRM9Obg57vdn14bZ2+hc+MvshLDN1L52fOH9FVwCLaHBy//+EtOp/1/t3lL0y8+/FHRVaD9z33+nueg5Y2gdsUv23kivBD5L9Dn9gb3yZulpT8umMupR0+Oz5+tTzojgPZB3NPP+NxcCpz3zurGjq6a+HAdSYmrWr4LuvmI+vsE37MeclEPOK/yLvjTHKNn9XRa9dO/mQtMff7IvY78+ZMjn7gPHCjfg/9iTm4kzcdP23EegUa8u445F0Z/0Ac80vle8odX7fDrMc8I9G3kqfhaVtGvzIGYIYqziGw+ulZfjqr5wYJceFTtbW2AAAQAElEQVSwh3/9N5nT8TwwzdC1d0dt394pvzStGIvg8Dn+3x/lx5PEyfZ82lWnTetc6v/nR/W//KR96soEWnkYmB/utCQo33NSn0BIsqT9ftarf/sfwh/aGdegORCEzqQ+8dDQ7hcdkBfjDhgYWT0TqqT8+eFOMJ5/RN6VZ5eUX9+WmzRN6hycToeDtFuHvbSS7IeHV3o43AN3yuFmTsZPTKQjTnvm4PUZ53ect6PURGCMT6gOfU1yHTj03pgYebDNn7Ke8EmSOPYoegALMsNzXqXj/3mr9m/f6ThJZ3w2nbruVqvO0v2ZUZvU4OHX95ruD3rKw5etIRD7RbLr/bNQWD14Me5b/AjBio/O6N6RKdqH5U6JG6P1gYPzIw83B3RJfyf2YgLlX4d1FgPl/z2C7POHJ3nGX4dJT8+PysJX4oLnRrJO2Kw4FtRCMisA4pkkn+ZFhY9aa7h7hkLKQrRzE1FZBlqVWjXJVsOXKw+Qul3ISDXsW3gEkNfQeTocYDE0QeTEzYo8hb7gc/Gz1KoUGcxDBbchN4uqbcQ5rNmo6qp2kS+XBkij37ZcTZ5m5YAaLO3ChlU7eiaO4SuufpuE+GRlrkz4oRjXAIcvNB8/6FXgjNxqTbKZ8Jvim0zi2Gs3FpJNocGdqjappkkNqIqellIGFPM6PPYB27BzVvyf+MTmHZ12FgBIZZdsS2U+pdB0Ftvkgb68khcB8D3jGUN1fELfWXjywLAis0fR4ezR/emL8WZcAZ+Ql9rIWQzuxM72BflHvl+OQRe5VBXfMYHgOVjZ4MBT6msX4zpg++KXlzQ/swdlX/b/St2uX+n9vV3IGzpQfhxial8CqL/D50spt/bfQdTfieULvw3lX7T/ThL/GNvoc4PbyKEojZclzX/Iz033lP+QCv5TqX964Fc8kLy9wa+Q/ad13XRL+XMlXq4Qv1b/fOTXKD9RcBuUHZrgUv4eCO2XEJ2/hK/RXHFDDPQpryiebD7WFPy4F35Cfa1mQ8i9n+/rEMvjXmzIfwno+jM/PPN0dAj8YbY8J41x8PjDY/+TBuR59ib6ax6+9fWrTYnHDW59Xyt3nqs33rcCeT5+SeMqHr+7On7Os22enXdejNvUVK3J+PElfXwaCK7zLLvlmfiXnntD9CsQPi/hJelH+5F/q9/682w68U4wns15lh86o/+tP2XZam1S6Bp2tCrlyibBdtXXDudgfw5V/uiXL3uj84o/17zrXWPxJU3aoQvYlu2gVK14R9nVMw5c+otywt8bz/87z9AhtC/0qYdGV/uqavCy/bEMje0UA0IfsK2X8W1VmlrDJ00vryorEBHRIT6zrVzhk7xIGdjIjbxfph6IH87kwA06+vcw4j2mU8//Xy82YfEwoY8+jU3klYOgTg5FTmIVvtlIyoZM6AK21epic/RIvkWWrlf8Ua1oefhjWXjP3PIeu4P79MHE4feNzZ3YVzWNziEj/GmxaiqbrRPvncGPmDB3zow58a5a0CFEHqWoWhu5tF3l5d0t/juzoRR8I//C5wLiMj7o+LrG2OBjk23N7MkkTyEafZeyBu1FbjD6OH5H7pn35MQz/hgblcTBkBX87tlDCXTyLL4HrU6n2YPod5OK0odZvIWzZbGle7z35hBunifFjvgiHdmvic8W/BI5J/ZE8uuH03VfxLayB7KSv7EpEFtGqMdXuFwg+dOq1Fphm9XI+06eHNlzOgHhL6GouOCbanyUXFmJA9jxOWF7xkTXGb0m+LisVqXYvLBvkr2FM7E4AYJRNvIETztxiC/F4diTYl9HT9t0W2imtBVec5PYI5rYpysO8to8a4c2h3HxyYnN1tCurAfbumtCbvrElXyq1pRcyPt9aLPhHDsa+Blegsg2G7pnbegZXghnfqxa5gOwKGMRCcfo3S86oltsnudJ9+TOA/FeOVAae09H3tuB2jqqH7Sh2zP7VJEV/jbyomubJV14Hp9OemKf8QCfA3uTC3tDiek99Xv4X+QLFl25jPyU4XcDwXeeZ/aRLvmUfhufEpfwPaFTcjW8G/FK/FZ0u/hiUubu4bAM2zM2fJNjK3mVtm2lvR9XJU8S18Si0GVh3MK+VkfD0EbT6Jg+2/hxhv8yIHF4Zj82PAIba1piOc/LGGqbdXJCj/OQt5F3kXObD8mv8M1cSWxaNUw3Yz3Wj505NzP3s0eXvD1hY2JQrRT7s87trCtC19Y8cjajO/MgdK01xbbsl4IavMPvRM5fvC8dyMc79jSHvQTnLvu62K/rFR4dfOP+OBGTqiKt+uAVkgn8il4762/o5mVRcNFvIfY+ND0zzxkwxoUm487oMC+L4tu0wzeQ+g2qtVt1lHas0+Cz4svIGH5h/UhXxtsmps8KZeAmL7rPy8JULNkeZfS0QyXFzvgsdogrNsVPVC+ffikW9rgDM3lyWA4K3/gGpkOvjfU0vEyuXkZIiVEnlol7yjwXDTp8N8ZjZ+Qu6Hfjc2CupG178I0+8Wf6Awd8mzkSm29yUn60F975FXt4xNfpC9hmuFMdfO1L3b7ICb/oH97RzfagD99A9A5NfNWJ+WAkKzLsG63ASOVSfDPiRI7M88X/9xyWxHftandsD8+AuNI2eYaCfHKfM2vBkXl0ksc7R6d+VmPuywzgY18q0ZHmDY3v98EjeBs+3NviS/ti7zWsgybjokMg9UDsveWJ7ZEnyYvg46PEIbbH1rtxmGkZu234E/MeYP4knit52lppwu7wzN509OpMztxTZaGHLlfqQHyXdSZIGwQV24rcmTWbqY+Nm+xLX3ge5lnRB1KZ/wpfTsusS/5IG/Kif/JxYx4VYxs6xS/VCt+u6BHP9LGfP+HnxDs6Z62a4Q9baHbWl9NHpY3dE31ZC+OjnGmkjP7Lsig+CI0xNv/QI2twDoVDb3wUidFZ6HMgv3NwtjDHTrmfs87mmc42MZiG/U+c7eRMKHxff/uGYR66dGL8zH3Kpi3sZU6uPCPGvuRWR5bxyYfHD8o6EllL5jMyhz/xT+ijd/qz/nbuORvnYyu6RHdjq23t0OIIRde7eRnrfHRasPe4r2NezMuse9bYu+Q9MuKTyDG6xQd33CuHTrSP2HmM7tTzQdUUOoG7wxctcvHfPffT/HI1426x3iCmi2cxK/8rgJy7mXO1+dW9cg/IX67NOj8gcxf946c7eBX1+Oae9f+OtWdC/wh+5lngyPq9oH/uFR06Aa+/eQXPE2YQtaFTqbo5w9GA4+Pz+Ac+se0B/vnHD3d3D+COCi56v3/3Vjl8PeLXE3BE1pvvvtMO1xk/Dd0oF8ASfLvir/PzSVk/0i8uzBZDqFmPP75NOKQMIMbJ2YXnLTVipU0F96whidcz+XOPrQdsPV79fkKHO/Q90Rcd4vOVvrZLyyZ9+F9/UXveOH971gn8t+hrm2e/Zx3gZVvVmmZifndYdFWM8vJ5y1nf8D90795yIA56dzCh7EPtt2/fRs+u/dWsnRvoOGXmAFav7zgoXThQbVr7po0EDngwsba376GfdP7hnY7/v3+XOExdtWv612/VF8ZgXCdhk7RJCHMz81BSI0HRCU5WDF4fH3Fkx6+dB79N03PX+u8/0L/J//NbCT5kv/KwOc+TNiaYalLngWTH0e+9oWdpWrvEoahJjiQZLc0slCnxlGy0R8/9xw86v/2gZw51t1eLdhadlSAYp3aStVyaOVg+vHqluZoYqLv/8S8yD3GRv6PpmUNRFNPOontmbMqWMctB4uHsjE3PP72Xeaja8MXGpEpCRZf9Xx/0wETZeTB5+OnMwjcrvHrswc+tahxYg1QVOqcCzzv0yw0gC8PMBNfIRqGeAWnngFzo1lrTxkJEVUK/EQd4tzYj97WyYHTGdvzaITpxKC9i/rRYH5auc9u1EcMZX60/vCdeb9Bx0YRt0b/DU7nwVXRoTJrOxI3MO/wteG7YFhKzyNtOFVtKOzfnPJRkTB0WFX22Ve3i5xWeHciI8KNLO+1hoLhQIA8bo12laZ5VkS+BMiDBlC8+ZRma+IOaAoltgadXwYuHF1VJNqb0T4C/+noG7dFnmzr6E4cNfKd/6FcXvasV/IrxO/l5As7ovWHvBg6l8TcMqNPPjTA3ORqIbspV6LDHThpIkuJjZHbkJZ9CS9enD/y2ocNK1w5rwws7wMd/Gd/hYZdsKzxsX+rBxwfRXRbh0mcXdNGlX3mtyLnVQ76DLzdNjG914W9b9gVCm/EBMBowzZRIQXbkQYpc/ALq1z41CKGg/FinidGYyHh0SV3ouAPpGoDdo8wXYxVI/QbJ/fg748EZ+hv00ddhy0ynTrc8+rHkSz7p/FshPAPRJf4JpA4ucn+bvX+b5K+lqBe8o1fyMbq9hL+W93/rcfHrDf4rOuKme8r/ivr/U+d/euC/twdsy/ZHJ/Ss77TsTziaf93H3Jtv8Ndx+KtG5Zmj5970cnTuYS8hdr6El7R/Tf0LXvv1mWHoEbl/gGfGjnF/YMxvkdoecS6eYW60kRFZgdQDqb+E4ALBZdxt/Jft9H0VkgKyiudECp6nQCiPfZ+eq2j+4ifP1MZ/tn9GE72CbDy/N54tU7/gumwPuOGCH5DnPZD14pmV5m9+xlhy6pfKX2TQ6QlQKDkBdJ5RV96BWptU6LnDN90fAZoLLc+fIG0rfrjpHB1u43bsCQQXkPP+wbgveNpWrsQvY1O/PINbLqAVQRGP0Lt2cnnjGe+mtm2Fd/TckEcjQ5V28LYVxMc6zFvBj9KUwQdofvy0KrW66Lrynhq+O2UPf6hSBvJ+NfrRZ6dvRze6VVeZkTvqIG1rx7cd/+2DNu9d7Efwbt9iHzT5rBzMdPyTd+DWWlCY1JX3saq0zfvxPHDZ4AyvEHX4klS8Bydu6I4sRKoK+sY7aFXIGLeP8vbVkWV50JXhj2Nt2oBNDyCuyDa8qMKDGGKD2cfoKaHpQ35c3UecOnwbOZQNXuEXM7B80cGRlzb2hC5AU7El0PBJNWgt2Vba8zKrtab4PPQ7B3GG38TcmqdsLmmMR30ZPY29O3m8oVfiF1rbjM/7aMdPM7CooLODTzw0ZIR/yZrDm/f32JD452AqfC2pRVD+sQJ7LnXcVI8ntadV03mXx0FgacKOjdxIqesVnuGR+G68Z0dW4JkN8cQzNqZ9TBv9bcu+QGFX2ODaoWf2etK2nULJt1TsUlUjTvvQYTksymFW+lrR55LtARP2Hdn7iUyDL/qj84rsHd2NnQWt8GP2dkQsl2XWgT2NibUte0aJ2QwfI8A2fXe6Y+PwsCwKX9CjDN0Onxsu+NuY9GW/ILLCO31nDoJbfMicyAbnij7RaWMuNnJhQY+JHEPk4F9lbdBmczzjbSv2tCrwq1oVG6dS7NPIXcmMGRvcbGZHl5tuiffOHJqwKz8iiT/EFX6CT+Tec2BYrUk2bulqlCWp46OLfgu+OCix7Ngde45slHYCiFsVm8OvVVO5wgYoBZfDheTDh3fvoNuAXSu2DrtlXQAAEABJREFUFbSIGJ8Oz9ZKsBvt8Nmvslfil831EwfgVU3GTmOgbcWm1mqMiT/tS/1WdhiuyIqugn4mziv8olPmwjxPyOxaiQPWaoc++Dv2/xK7Rky6uhCnHMyG5oh/d/TtSLU9+mBCi4+hgEdoCz3j20ELzrZalXbWmcy/6B59ImfG9/H1HpuZq8typ+Qkw3S70h9bk8eHedaOXWmvHGJ09NmJ8cym+MQciT7ZeE8OJccIqKJH8tI23V32UHawL/QaFb5sK+2GTgHbus2NjkLP7ME+5i8q6oIX145N0zLrzCFNp575FZxt1viDlsMBKuHD65qFjgv71OEXWaFN2aoNuzMfgsP1rF0TOWUcCwsXOb9RkdI/cpvY2R6yk5+xN7xmfDQvi2wPiD9vm/kZC3bYFWb51V1kQaiMjQ3JWRyVbjXyJni7ZFvVSvFt9N/Ip8iMf8WVscFBSOvyCc62om+1NvhFnwkd46vICs0e/7K/W1WK/smNHNBE7+DElcOMyItsQ9fgZ8Mbv8eutkzDF9Wawj8428r40BZ1cdkeONvKdaOzrdC1VqNfXCYvo3v8YBu3dKmsAwdLNm1oYm+1RuGxTtgefEDI6GlbDOTTlbna4TlNiyby3c64JkFToZWHDdEpa6DNWH26dvI99gcTmsBEjNIOPv5PeYP4K/M+dIEWPZGTMTfdgguEx85cKuxDWQk9qxXVnXOM53Szxbvjm6aJ9SM+CTJrSEevyNmyvhOPzNUF+7J/a4gKSBk5WRs68Q608Ic+Odgpg5sZ11qTbWVNjd5W6hbKKO0j9ztxhT60E/k0TRlTMvoHQreyVqQveRS60AdfV7kdvStrHbbaNdZ6V+mU+YyOG/f34PfRL1U1RT9E6/HDI/R3HDCfuSdZxX9Zv5b5MPy0LLNuV4dXDh+znqTeoiv0pvzp/U/KGi8Te+Ql357efVDW45zfCNkDYNYa8ucZd3V0qZFPO37L+hae4QEboYD6dX1oyAnNwlpkbIvM/AByXUrbYdI2WScOdxHI8AIsvkcuHxiTf5wVnS0rczNrXQ6rd+Z/QxdxTdj6nnOlgn+1xthnTYeD4vcDZe7P+QsjzaXM45V72gzdMrNOdQ37j6dVz9xjpmVR4vz8/r2yls87zaeTljN0f/lJx39/q9cPr5BxUuTZVvLkibOw4EVM46f4bCP+0T15eMmvXTO6Hs/Pej49yyU9cBjcHOs0+JhYGZ9zRMUhMK5Er/XpLO+FBzwOS5+J/Yb9O8+wy2HRNM+4b9I8AdiVf5AZmadrnp64dyzcW1ubxqFxg05cFbmmwueB87bMy+TcE7aHZ6sD+bUrdCtzMzAtM3l30E4WmNhn+Adsf/P6taZlGbQLZcO4Ds2C/6Nr7l8fPnxQtTbuS4lh7vd24ooNbdLO8/BUk5455/vpp3easOtMrJK30b3KrE8n/CDy/4PyTBo/3r960MLzWM4vizH3nGumz8h6Rb2iyDo3nbzrnsXzvh3UCer64Vmdw9YsGDEEfZUrSpsDzP7hqOKGufyP75T/H2DjHthweuGs/vqg0ORXxYfV2mbrqFU5oN1ZiHKIuxKAeVm44Z2Uh0DEqyMgvxI+LwX+KKND/uXG8+mJHnoJfvR5/PFHCaOKBFyAppLvF9UDupNkwhlZkMWQODeHtGce+s/HJ9UrHmR4uLw73GmHfxaG6XAQ2aPT4zM23V0OYBmbJL6jb+PQTySfCEibD2oshEZGYCZ5ov/oR8szdk2Hezn/VUUF2VYW1wmn6/1R/SdO9fGJ//Ub/bQdlQP3+u61/N0r6Zu7Ycv+eMT+kwp/efA9askhLDqGXq8Oyq+fL3JDAREf3z8oEzuTRfEFPgMtnnSUBQzHjWbisDMJi0mk06YDB+jLqWvipeuuLVIrzd+90XY+6jZZxDUdDto54M3kHUASel5U1Ubi5QbQSNjEAHJhvHINWnxY86S+rvA4K4t5Jk6bJmXxc3n4K7QZk7HGh7FjI37r6agNef28KgtpckHoUiS2ZCmAr4WcLDKxNROss+CmHr47/sgETT08d16EcIxy7Zm0GU8j/YGNG84ZGeEz9ERG2GdB2LkpDIUZY5ODQCM3svhWSvJb2AQ7nZm4mWsTvgnY1s7CEZkBmooFoY3cPXFvJaUjAq+wou+GPQ1/N/Kpqul2dWzL2LT71RY7crA449MBWGZun1jATriFRGecAvQN3zEG7LWKDsEDtvP9AiQ7OH122YZdl1vJxLYzf6z8Bxl62FbmwlSFewzy9312xgZ+Ro0Pqk1q5KHgreQ9sVDgZ8QXRL8UX/mOPjegu6weflT/vE+kfw1eSrjpkPIl/p91khYn/Jb/IPkDn05uBf7AkL+SNPH8Ev5KVn/XYS/9+1LQl7qn/bL/n/V/euAfxQMvczj1fxS9bnqg03iIoRwPEhf8rfVb5YX6b/3+JMVjKn9qf1pnf4+Ml+Ne0v8S/iXN3163reJ5wh5G6JPukU/zP+LDs0LjecdTk1v9YYnlPz7mDwv5kwf8ls4bz8h5H6hqvyn5dv+1zWPcBW5x7HkGMyyASz1xDVxwfPOcdm3TML6MzMQjAGr0d+7zJk/S/jPhy+fSIhcCQwa6pByysS11gUt71H/lq1WpbLW65MZNjm3Z1vDPdQ1JMzBwYz2JP/qgc1kDnOfZzuvgqo1NBZwCDz7gWytN5O7KO8+Jd55sKImr6KMYH/M92l0KP90uX/jmICGbLa1qyE23femLvRvvJSvvL7GjVSnvAQvvSbYH/RjP+1y1plxVGZvaJzDVAMX4MPRalrIRlnczcdnGzk3hX9UGfzv8LvYHF/rGnG2t1JBpX/Qu2tlksa2qJjsS4YfujXcNEJLSXgf/VqVctmVf6iIGtNRoO52A6yb/rLwHxseBbMSltMywDqUEK4C2Lpd9GWub96td5r+CH2J4lzuzAXTGXt6teXds0GRUfJENpZV37tgjxojLNnL48N6XuLTWwEqx9cABY2iTA0EmvaKrba3wzv/fLL8wnnjHTX/P3EwF6MyvbKieeU898s4Oanxsyzbp1ke58k6YzavQBDKODhV7HPOyqDfoycVa2Bs4zDq6a7fkKpUs818+K3sYgZG38DyTuwH5Iqta6Ztvvh15HRs39M/mGmqGhO2DT36b50kN+uiSPD2z/yWuDhS6xB/HcRjiEbsTm6LDBt7tT9mbCD2MCx0lK3G5w5ehsy/65LA1kD8HmT+nGBkT+ReZ2evS9aor/c4ewUDBbpR8BWf4h+a2d1C0Jzwz7dJ87uxhndXZ2zH2Zm8t8cvBRXwzM78mYndmjsOOD7qRBzZ2ocvGmh0/ifYyL8wp9oOg6sR5S/4rm42raplVLtmmV+QGucf8dtEmXnyLTr1ib+uZXDgiL37N3BdXypUNbh/g83Cnojzhx/h0R5/4m4SBhVX4tMM7bcnE7TQAdw8/20OaRoOATffkDLwgVbo6hEavxOMu+3/EZV4udmVM+gP5wcqJPabsv2SgDV/4JU7LPCv2n7FjnuaRU6J7xyfBL+yN0UzYVdVQteuOPdJnDqZty/bARQ6KIpZgyVQt+wLZE4ssCAcuJRVlvqzIkSXb6LGOHFywYSZvo1PW0oZcGyJJrQqapol+G9mSdvKptcb4nbjOg1cnrh1/m/7Izvq/fZxX2Mle6cy83NjfXVlHbLP9tg/eRF8ZNy2zDsui6LsnTgNr9lSP7H0dR6ziHzITKdaHtz+hS9cyL7JNfcfG9bKGMYeP5Ev0hHj0pZ16J44pBzAuPBfkZs8z5W1M6GJT6KJP2raHrOgYf90OfNN3zlx+EaeMC4Sfzbhqun/9auh3Iv6FbyULg8cn+dDwKwjYkzBUQpPDg/CP3zL3TtiVXAkOEuVPoaZM+wZpz8uiQUsuRl5wsSNgWxtxCL+UjTkb2Rk/E4dpntVYrw7EbaIv8hq6Ja7hEzo7umv4Nrjs20ZO/JIxtmVbGDPmeGjCJzQn/KTR1em+2Jr+QPQZ8pGXdmJyejoqcQrvQPiHT2IaiB2htc0h0DLyMuOic3QNxH9ZL6o1dda003ZW9Mk83cnfamQi44N7Ys/6mXvBkTzar/kSXtHBRnGExRfVMg825mop/jIxjSxhXO7HgbQDul4zvs1ammbwgQafxD92BX+DG7+Cb7Wm9Ic2/cGlfsNVa8PX8Ut0ix3xQewOLn5amZPx1Yl7UHQ7kxvJ+8YaM/ICObnXhPZE38y8F7ZElm34a1xjzabWXPh64Tlwpe8SyxvtiRw/ImfDj3GhbaXvxJqa+whsP8bethrrYXRbyUtxxa7YEH024pWxWVtO5H+rushjLcr5jAYzvuGTcSvrXFXTGR021pL4OHSxkYHk7MZasY21Netr/DST566LjbBhvTlqYg6JRrWLvNGvyxWel5qUOGWuLMQ2+matPeO/A2c787LonnuFrlfZsDS2g8CO/Mo8C/6NX+xP/tM7PolT8m4+LGqt8Zy2ypQ7fko7MmJX7N6Jb+7fxTpbPJvfT4ve//hOTdYd95bDchg8nbU6UFbuFxNxLnRBMyUfQrTiu/TFf+kT/bDRHWd8o4/YnnhGs61vv/ueIR7w3XffSeDS6syr6DUvs8YF/oAv5mWR+Y8jOG0Yv5Y0veZc7fW9gqNr6DEvi+7wYYChsLBaFb7ruuMenJi+e/ujsoJMyMj/YlYQ5jkvf8lXPENALLxN2HdAwxfC9vX5xJpyL9FrhCZu8c9Y8+k3vgnf9Bc8n8nbiXlSrIuBA3rN+NT2xYY8JJHo42AbfMaJK3Mg9+8jeRvfooU4b1butYfpoD2y4NHge8bnobvDxzEqfi94xIb3P75VcDlPatOE1qODe0oOh2cNe0FtzXr1L9+pvnnQOOPLIPjfLQcOf58VXy74TsibgI7OzFxlTT6g9/2bN3r45g1+bmptgq+Ex5HXBRu4dRDWT2/fyfxXzaXDe5wJFHW9/aD16Vnroen83b3cCmhq334z/rTL+sghKsFaYNswXu+ftP/0qCTl9oE6Y9sqbvyPOnNY6fOuNs2qedIZ8Y3kX169RrS14bD7Xnp6M+n53Xsl+Z+mPg5A/bBoe73wgDBpWiYdWfBXbtIJwLIc9IgBUGrmprxPxc2gKw/Uj4+PWr79VgmwWGAyeZd//V7Tt28uDy1Jgld30lzqHDRrlp4/vNdKgJdq6tzcNiai8AXrlooD1dYWmdNyVUm2fGAQSUdVG5NoOz3r8Ycf6C61BBcbD+iwsYhMV1sbfDoT222Sv3+jQxF0Frd7eG8/vh8+3H960hl/ZmJsxtIZHfFxbjhZWMSVyfb0lx/GAao4iM+iYXRDKwVYGRVch1YouHETzIKam8qOPNiRSE9D16J/enil3qTKv6wlocwimKFS19PbtzLxL5c2/CKDxaeuJuOL8DwGj6MKux5eY9dyx8J91pkJKpXM+M5Cclts4ufcKFyWbc2MK+qCprU2cDv1aVmuavSLPSS6XGrkkWTIh4Xq4Ds2UkE5cCKrzAwAABAASURBVDZxZgx4Qf8J2pisOw7gAwt0s1VVkgFdL+rhGbx90bEoM8FNbAvIje1C08YgqEZ5+9pZ3HdunGnb0MBzmpkxJvb4RMqIxneTyKNWk9q0yOiy9022VM0Svu74Qtdrx6ZWTa3qgsHcS+Xy3envV/qUsJZgk/pO7Pvo77iqw3pTwUsvr+GYC8LFQD6XlmTTgGGlpKpxUQEXG0aTLxsc5aALP2ywwfGJfKmrGf3RvaefspROBlEPLmDqkIK8fuBxs0GSirZuEJsDyMK4y4C0A5cWYmGI/brixvj0BR3fDOiy0Ab9RqlLfDJMXA7+CpKlXwX9xtXpB6JPgNbHT3yKb+KH4YO0Ib3UoXpZH0hwv/Qp9Azc+lMP3NrI0a/Bje5Wfkl7w/+VpW3Zn+B3s0mCAGQyHtgla1zJsRGv4TOQt3L0fv0rY249qQdgSs6Afenrl3W6fs8nMfwEsMR/n9ow5KPo+HuY/RU0sSVwG5p6YMiM7FvHlyWuE/79DB09b2NSfgSIR99Xys8Y/OM1bMv+ZfgtjePLX4PfGv+f3f9ruqfvt/QLzVfhmuf6mCNwelmn+Wd8viqbBeCGHzmcPPZLaWlc4Zfy9oZ/OeyP1G/jf6n8yAunfE0/cpLElK5q/qzU77xgr+jwVXI6h+xfKb867heQg9cXfUP/8H+JD/Jl+8v6i36GDv3Jp8/uU7GJPuOYQOJt+8IoZe5xdWmO79v40eBr9F/pb/WUdP3Vn5sMnoc/6voFs+j5EfUVefZFJ9uy/ZH0tyq2B719KW/0kRe4tW9l8ZwTED4MpP4ReMb5SHet2xe+9UX7NtbgP4M8o1qqlDdmlJ/R+FOAgh/3ReZu6h+B8eMezzMSKuQGqlEiuINLo7UJzpdPZ/wFdnX6O891OxtK/YrPM2Qob23bsPgbIT6EaZ7PR9xvcU0JfxShVyrqtkf99hU9Us/YlxBc4IYTvrrRBn8Dl9E/rR4S3dY73HapS7JeXNdG4pKxnZxN2fLuxyDzTjDxjhNo1DdyuRqZYd658KF9ZQDLjKW4fK592RixLftCH/1D8FL3oi+49AWfTSpX8d62q1WNseETCF0gsgYg52Mb3TrxRdowexp68s4MPktR4i5yQIyJzOCwRD02d/GeepIHs86mcoB3L/CCPrSB5jZ4J++Hn1oj80hDaDKYUew9rLINVLgxnNxDxiAEY8cXPKMyJrIjwraSi4GFd937uwcNGeA33sVhRr94T4MX42Az+gv/lIy+8APZRu53JX4H9kUW3t8P8Cv4nNkvWdmDqNAVeuOLDmTTPCxX9jme2K/ZkGeXDKQv77f79V0q77Fm/Mo7bfYSOv6e8cGEHhiqjp0dZpYFh9GeRn9D+a71eija0CfxVi5LE3oauuAW9D6wP/L+3U/Kr0sQIaFLtabCvvCPnxExXFqt0d0UOTP7AVVWrh1dDFH0j17hbTo23sVP+EGMXvCNXUpJlzr+OBzuhj6XdqIjlZ3mAGPfiX0OC7+j3CjBDZqrzPz56jMyCt6JkW2R0HJR8ols23rFftWAVw96BUTA2A+hL3p0+AZ3Ym+swKGyNnyfeqAjP3JCk/j2yMcfM/G1h6B0kTdszTIPOntOoVk5DB512hsx6fRF14sPm1p52FzYaO6tGZNfUmX+7+THOb/q3IX+30BRyi/tsr8XuvKkjEt+xFfJjUDHt8mV9fGkBzaOX7HX1FyXeVfFVtWq6ACZwv+EjGmadX+lE/JaTYr85NFGvu6s5WUxjozY17E/uMc/sjp9pjyxuX1896jDPGsdfqyxQTpdfRSacfAG//glcuLnhTzY8c/cZvzR2Ntb1fG36GwlZb8r+gUKvbb4hX2uQuaOP2M/pBIxiZ6hjyxLumPTtlWNvuWwaOOQvUNHl4q4BXpkwWeemuZlocuDXXxEQ7ZV8GhVox4eyXEJupE3HnyL8cmfE/koLgOtTUqsCx9Et6qM2WV7zIXMh6zDkMJjH3Jm/LejU0++UBa0DbvPiQO6r/h7HOog58z82GgHJuTfcjrjN2zq0HfK2LIT8MizjE83NTOfVeg3gbEaOg7Du4hpH/3LtIy+nfgkP8MnW6SBzIfkR/nCR+TvMh/Y0z2zdnvIcPije2gS7+gTuuAL+ugw0R/ZiWvoijEpQ7PHZubQPC/466CONh2fn8HZRZ5I0W3l4KbBZ8fW2BfdUt5AyBpy0HXFr425W1WKn1LGb+La8SXF+NiMhsb2oIvc+DClwZfRFJkjL698Y0PmS3wfJqGNrEDqidPKvEnfib3vaZoU+WmnL+WtHf6d+MemlMmjjj+E/aGz0e8KaW/w7akAsSdyYo9tMPgJXrZlXyA6RVbknpmvoT9dywyIjSlDU0v0bCMG+XVldGjGf/i7qqnIvYW5c1hm8qaUK/bGv4/vPyhxLFmxw3Te9IqNwe/M6YYvO/ma/A8+Mct4yKWrzmnb8MEHVaXIiN4pQ6Nc9I0Ce1fmSOQNfvCOL2NrfMVg9FpZF8+aiUPAyn9S9FjmRffcH22PddfkDGkUtcJeO/d5KKHdNGF/xidGkdEz1zgYaoWuyB0D0Gtj/Ym+z89POtDvdHRpmmdFpwM+DGqHNpD9e1Zc2SXBx84IgI8Eb+hSWoUtO7p0Zb2VGIUOPf3QZo3JPx7byO8TPmnYG975ayI7fAPiKvhv6DiGITN5bErB/+5wz7q/wNraWQ86gJgx14VjlumAH2d9+OknVN3ksp6PT+TMrMvcl8x/wt6sJY282YY+J5WdTsVfgmDn2WHlfCH399gws3aHADH0dt0Ow5+fn2V76JX/32u1ynDWr12xbcwD+CRnO/kQmc/noxrxWpG9g0vMgoexFu6DZ+KaWKIRdm7q8SM+ivwT8yP3/Dtyo4PbR/6XzH/JNXFVsS6g0y2WoDTB18ZvNBp1UT8x/+dloco9GT75B4PvP/yklWfAE2dbMzpOrZS5M7mEGjLjo+fr7/M80NF3wtZNH94/6okzLCRzjnhUeD1zJpd/FLizLkTm8B18DM+F3Et+dZitxPvwcK9Xb16PWIUudt7F59iYWAnJWTffcv53Yj6/4XytTZME/kw+LeTvvMzDrxtr1Bk/TdzXD+TMO8Ysy0EbvP79L3/RB/Q6c//uU2kvj/t9dBj3cQw0Ot6/eoXPmuY5/kHKjI+hPXG/y6+HzfmlJVldxk8zso7wXJFN8mlqDb/szO2TGjySBx0f24yC/w/oYUqrtII/chb4+NMHzjKfhz6zrEE6WQu8apPyv+FdyZdO3jdOyztnrAu8hcPec9D87ocf9Zx8lLRif5ubDpwV5vw0B9w//eWtVmKhLlV7/VoNJ1YjgCB3g5Vk6fKneCjzOb/9UelrD3d62k4av0J9faeew1RKvb5XUS+IA4dvvxO+0TqBaNb+dBx/yqdw/hO8Wh6ICL6eWfQ+nLTQ3l4fdCARDwSpxVhUORPU0L76/jvZTe3+ICPn7l+/E96Vf4DvO5y7S/fff6t2mDX+H7kRXlInGTuH26f/+6Puzujy07P0HqBs7496ZAH0YWHwMvieT0eINA48c7jZmYSdYOfg8hkbZPr+z1sOjxvMS22e1aIzthR61+GeBfmIvU864fz8sviMjXE25uh59iXZ8gvf/Fmj+U6NpMlCF8HL3b0OwAIuD1fhnV8Zp69DdLi7090BH0QRkPnXP0RbZrIHtqcnNWjoQj/xIHnQQjsPOcFN1A8HZHIQ3qgnFsEXNhR8zywG5yQPyWSVbGy0ZV2u6BAQ8gR2ub/XmoQHzrxMrjzEz/NB84GDYPjEb40JupCgkTFBvzw8yLamaop/9w9H5Rfl/enEIi707trQIxPILBI1NU3LpIkc2WmfGv1L6dykdb6WJW3ASg63eVIt85h4rU3amFhZNNo0a1oOTOhZbsgmIMFvLPIopIZuKdGAMcw0glatVFOT0VWZdFn9IOjUKfjAxFYH34kPCOod9zTlxrGyEOSFK+Q2Csqw6dqz6NPnq5939N5YAHPYn0XiTO6s4MJzYyEO34ALHshL/SWErqPDwFmqht3n89AhPqiMG52SbbV5BqZRF1e/6i7mJ93DBtCqNFKRZZcMXGgtobtE+RE0LtuyPeofv25t3HXD2V/Q0BGM7U/jqcfX8cXUiAPt3DACKIkOMLzpzvjx+bI9kD//MqhPYOU/8a1xme+XULRvn5f4X6vf6P9I+Ylfahr6pBbQf6krGv8WfGnQS/ov+z62f7XyksOX9V8emJwOhOLLUb/UDu2vwefjzNp2BQb5CvpPie9Nekr9ziu0F7h866I5a8BYw74sL73SKPXP67+RBz7LD+z+pTZd/wmfX9Lm1/B/VE14fTkfru3P75lf48vYMWdell+j+724P4vP75XH/Vg3+NqY39Lny37jjRuIeuDWTpn2BcSzwQD9sauP58Oztuvz1h8b/ceobX8awLPWxwZ1+0Xfx46/XyXSvoRfkpZ7Y+Br/TceX/aZZ8XAl/hfav8S/5f0O8/Cbbo8t4Z+59l9S9zwXwde0qY/8BL3tXpofgm+Rv8l7pfsz6bMxnN+nt+3vAAwcDxP357Taf/uz/WZ9qbnl+N2/BKcHW1Su0BaN7hgJJc/g2w+5R0l70J5Z+nxY6awLpftUQn+NnYg+IpdeRaPXrZlG6xGaV/q4ko/xXifsD/hMzb4QHyV5/y8N5+J6RrfMTczNiNukPYAfOr4Bbj08W7FO9XEu80M7KnzHrSyh9DhdaFBEvTpn3mf6GyipC/vEhv0e97BarroGVL8mnE74wOd2NnIQTbdY6VLab98P5Bsy5LiW3/R15F/cW++Q1VjQ2bmvbl5iioDxjibOu+78QfQGrS817VqOrE3kXhd9N6VfzieGMZ3G36bmCcz78J37CcUMd/B2R46ZczMO/kNUAltrcaY2Fmy4h9x2daCH/MrhHt84+dVZtOp865f6SdfYpPwxlSlxLEYU9QRpoIXZLI9ILTJmwP7DQwBV1rhlX2Jw+FeM7Gr4TN0xe8rczz8cIQ6fu/Iy69lY+NKf+O9PnnUWo29jodvv9U0NfhajRgXelQrVNnZkzkqm7bhGZurmvKrDUvovWu8e3Mws5IL83zJg+jY0H1B32b4QpuN2WVZVOgZ+zK+ldGPfYM0oIlOQkgxVrJSHNkTCWRj9PHxCZ02NXxre+hxIlfDe8YH2fc5HBYdkBMdLOnE+IW+8Ex7IxeO7FmFp8V/ZXjuUJJblhb2eRb2POZp0TIflPLMoVUn7+lGfyv6F/LTNjxIcR3ImYe7B+nKSjy/lNv404+n7INBl/ZGLAofZN8iEHtteAITvg3f4AKd/Iued+wNxY57Yn1kH+xuuVP2p4wsZ98uqiMruoh6+M/TjO6Twq9aY4M4+2B3Ct9BQ4zFZSDtHFDHhsOQdeTdS2h88d+RPbLsoS3xKxuoFh7APkNRqVOe2M9a5kWZO+fsRaGHJeVHHQv6Cpq898Tm0ESPnVxM3CbmUCdPgwtddD6zhzh9K7GIAAAQAElEQVQTy+AyLnMpvnBZha/Ce+hNjp2Y1/lrhFvmOz5cKW2zZ7QPWMlNu4hzl/lP4/L4non3EVl37O3N5O+GHoFqpUc2vJPrGR84Iifr08jTjO58waYT0/NpY++I3MSvxxyo44OsK5k7jXxtralVjXl2wC7SPKbpgL+P0Aa3LLMKuTfI2J3kasU4fDvPs5JfVmmhvZOTnenT3LRMC7nOfiD2GYhNZ9aITg4Z+qlm1sxN0bXUWKtmhaboM/ShE+VhuRu8mmv058B/x76GjM5hbWjj9w2+8cnGAeDc5pEvsSmxyJqa/oyLz57JjYwxPCZoW01Dakf/xDY6zG3RAdmBhXlX0DpU5JmAyA0s5GDWy+TMQuzjk2melTVSXCuxDy65MGigT7tc9FoN+dErema/OBBd53mRZOWyL+XL+o2/femzrRpxIWaU4tpxQHpn1tLMv2WZ4WhAOrNOJQfCxzbUl89OvgU6ZTBtmnTArtixcm8NfSBjJ+xMKcYbmcFnzMsy9ZU1LmX68pyyM89UVnMpctIX3Mae6ZkDqEbu1mmX0ZHFHjrrsBw4RL1XaMV1IE/P5H80N3l/Ys6ckl9D75L5Lz5urDvxqWjHriPrr7iid8M2qrKttOM/5cJv87KQnyuyL7wM3rJOzI3QHuiPT2d4zMjo5GRH9sg15jeKKnDHfM6YyJ2XBb+fNOPPyMp+KGzV+W9ZDsq8s5FSVuZc4hfd45vQ0zV4FpUJmQv8DozLAWxsi7zs1ydeJh52KbTBN+Z87o2WlB/VJR/P+Ds+2tF9Y/7YTQv8WjVtPB+cuc/kGWyeF7ksz5N8IIcC+YutlAWuyC/Zis4T/phoxybJulyW4VkuHZhTR+L0TLwCYi6Je8aRORkwNCKekvXpMiYMJPaLuW3Wi0WNeWvozPgTOdbQx0BbZgndzbnN0mbN6JT83YjLCZuneVL8uROvHbsF6wVfhgZ23DO4n1XBn9hbY81+4l5vl2ZyfmK9bFXKX9y95aO4bMspgcQ7cXjFASTNEdsVm3dydrpbtHBQWqw35+Qj+ZYYZyyGajChb0FeoXP+Om/+BPDKfXtF/401Jb4MXIgxF/wjh70fOJQu+M/wP5B7B+ziJFgdfxTzKffojJvnRXn22OCZuRN9c88pbPiOs7+xrrvpQD7c8SyR++3T06OM3eKqKHv1W2K94JM7zvZ2nJlzRkFQNuNn7kPreDbDzPH88YwvH7i/LTyf5Dkwh5p3PEsE4s/kvY0A4AmfHYFn/JTcUZxDzvzLv/0PTZkDr+51D6/oN2GvuFBLd+Ayn87M15SuSw41dDxjMykznlm4CXOgvCtzY8JX87KMeNslGx3CDMUf8MGGDmAwzYpOT8+PynOKHs/aH09qyJz/7VvtrWk5d+Uv8tYqZcwHzi9X1r2ctx2Rnxjc85ybc8Jnzt0+fHji8P2D4oM7ZD1wljWja56rEK/YcTgcVPz3hvjk2W65f1Ct734S2mtFuaLj1KRicu5MstNffhqLmJkAHWPCIM64y0EcymTBymTJRBCJVm/eED7pyAOD4CeuA0ZloWhtUsMw4Zh7Dpw7E67D4+nfHjRt1vHtT5o5wWunrmfq5UlxdOFAM+aUhR099HTmIHmV3z7JOE7jiWHSxkvC6Yd3aiT+1nad+lnPOE3fPsjf3evw//xPbW8O6q+Bh1nHg9S+/0b3H85aOCA2h5BmrIYFXW2ZtDAREtgjiX86n/TAwSVGKIeotiVuaGecn0nXmDDP739Sh65qUugOODh+68YRLJITeP/lg07vAPz8Yer4/ZHOyFvUvvmGSXXUziQk87XBf+dlZEd+WCTZSCudaWfC75GN3yFkHBtY+NRMsJUH3EyCxGUPLhkA7NCuxOaJF4Z9ZVKR3PEtCqD3OqBNkwLhU9hoxhXJNOq0h9x9k6CbWMxKVsrwmKGb8dGO3vFJcOEldNoZEzs6ugfSXySkXCoWObcmGyvxU6umBp9OXdTPLHo7C21u8PFBu9JmEQ6kHTmBtPPAENqd8VkQMjGjy06+qUobfpArKApkpoadnUVwI36x3b7gM34lBh39+1jwsR36Cx6foxeKYw7LGA+3fUDqxJScX7BxBzdkIyP5VbKqmtrURFU01K+67tBUa6pWcll86NsVup5cp1827Svo02UzBhi80NW2nHbGfCJTTxt5O34Y9WvfqCNwZ+weGvC2+UbrF22rNGSAy5iAxtX5vsBlWOqg8oHWvvDSrSzsT1+A/hSXvtAFBgaUB9x0CjY65sUmuIAyPpDOlxBcIDIDqQdSH1ASPvoIxEr4RpQdELQ28skblNC4aI/6rRzIP/GLGAz+L/3z17KPLYHwDKQeSD3w1/L9s8bh3/j4I9x8Smn7N6XYxlVm+GXO2Z+3f5MBBPZljG1a/wGf3BBukFgE/gPEXkRkTr6EC/Zn34PkF/xx0z3lzwb+/RH/lPBf2QMjsTDgZUnzT/u85Jv6n8b4T2IUnV7Cn8T2H4pN7PsbFQqLwM/YBPkSfkbwOSJrayD3ugDPVUqZ+07wV+rGvTYvVdfm373oyA/8rYJsf3b/C8+AfcEbe23/rWJ4JNoH/M2M/iCDzjOYbTkxu4694EpFzIIyfR/B0AKSx4t4x8+2lasqY/Lsusu+4NL/a5BxvwovcqiuPAd9WeMZ/oqz0Qdd8qw6gPcJ+6KDfse13/xwHZPn35d6px244XZkhW3aKX8J8hxve+jaWvHaWjK663qVPZ6trs3PipuMWBE52aBIGaJbmfHRyw6VxmZJxgUfCG16WiH3SmNbrS5x2vFTx3Z9cWVsa03V2tCvY2/AZXXeX1KXwlmqasrV4TOA/rwD3g408h6RjT2eIGU7pJTIhz59GVPoY5s5ABWydvpib7YL7NJ+1TP1wGDCV8amL/sY8YOSLzw37ew1bECrUue9tFWx0cX7JHwYNnI377Mzm1QV/VELyePdtSPftlqrsaGYdmBe2EMAZ5ZHyOGxAcxb7GWIqjV802UXYydljLh2dNrQYeO9vVV8WtpGexs0O+OzZp7oH//o+n7SetfU72cV+yTsHCibn2feJ1fG5b02vCfkLeiECNmGhUdp5BdyOnIlfAr/E3sSVQWfs8JjR+HwKN6hs3E3s9+QmAV2fDTRTpl3fRPzVjVyK77s7Hms6BLalOEXXWLHif2Hjb2P7OtcDoG7lgU7kLNhX6Oc0A1N2VPZR0yix8gD5Bbv7J2gh5eJTfiIa8eWMYb9gOi+JwjYsKFHwS8bvxt9dumOfaHspWVzf4KHx/hdC/spM5vLZ/YhQLE39Iz8TRv6ntgDCQ6WOtHfacS38cvMuIytVryo0yF8CkErYkyOhV9six2FnzIutCt8TfvIPlA2SJ/YNwpvm/HseVRrI/7zsqhj34SccI/usbETt5gZH+zUww/XKHI28iC0qQfSv+O/jC34L2wMd8ZE/414MQitpRN7Wkfgw/v3w841fKA3PrTjKclTQb5TsWLPeTtjd6LSR+7cv35Nf2ez+Ekr8Q7NfFjYlzwqG6a2NZE/yR1xLbEvjqX+8OY1/r7kfRR6evww5pjLxO0eCsHzBO/nmKr8umvDLtuKnMQqez32RYZYJ+YZ/8H/6f0HxS/hueLfqU1aiattxUfpe+SQNvGcyIPoWK3GmCJOO3LEFVx8Hv1WcjZ120qZzfjQ1mGCEn+RB4lRZIEYOibfU2/kcvI9ukR+5B7wBc7E1rth307cxXpV+H/BjokDkY2c3oldPL5jX/SqFhs2ZU5F79hyJr8KvYQOyUGjcOK/wzMb98Fl7IYNG3G2rbSjS/SLPpHLcDV8lXrKjsyNMaEJbonOjI0vVEhJHR07OtqXdmtN87JoYZO/XMp8Fvq0Ys5ImuCfvTqDi/0n8iZ2pm0btlaD5p59yWJMJ57VTNySK5sa/It2hnf0OzFHkwfJscRFL66dOHbGB5XShg+Njr4Uil9Spq/jq84cLhW+2ceciPzsq0ff0Gz4bmds8BkX/2c+N3LcdlCyPfL/4sum0Noe5TTPyhVemS+xG8PU8eHOmhXeHZtC06rgFTCxXodO4VWtpXvgUolOHRtjf7U25MSWxChw6w9NR/eA/UlX28jxGFeyWhV+4aBk29WufeKyrWpNDUgMo8uOzzbywxnDfm5kbORidNnx/TMHUfFxq1KrJpGgycvkWyfXOzY3+N3WM9s6cOaRPJuXy1wOzyN76YltYh1IvSN7Jx7uXc0lF7GlPjOfMUO2h7zQ79i94uNbPTJzn2rFOOjS98R6sCyzgs86mTGJTWvQwLsoc8gbW3NfSZn2ir0TumZc7LNL8zSrIzOwsf4UMp5Z8zv2zvOimTx45rDsA+uUZdbKRbkmdI+9VU0Fn46NUunAQVPVRMy3MZ9m6MyA5BiFolu1pozFxfK6a+Jg/rBb0/Mmcca0c5i1uI2+6BHdT8w9q8azS+Rl7IIt4kpcZ/L6QHvGnh1fn3h2sK07zprSjrwT97SG7MKXOzHPXPHcdFmvdq2cF8W34R0clnH+JFV+hIZeR+/aHxadeXDLGh+ejfUycysxSKyPkQEOtYaNkRWZGzoFcKGqmjLunvMhiBIKZb3N2MytlNHtxHqR+2/attXQPf2xoxMzw6wv0/iR24zv2tOqMwv7udHj0pY84l6yY2urhqg+YpJD+Dw7QDXkRvfCf8/onr/+ErtGHD1pIvfvONk0B9/74/Fyb2qlbSaHl6bzXFrjMEt78it8Hp+1LDPAuRp65jC1qlinjnKZOXtSbLCt1//yLzL+mhgX/+VMLX7aiMV5O+l5O2r3qjo01WTO4E/YtYrsINcWmbxbjxt6bZq8SKyL87RoabPK5Au2Cz8ZyH1w+LJKWevvydXIHPaDg1w1NeWXv8cfftIzZ4cLh8F3rO/iOpGDh8Mi23rz3Xd6Ys344d1bzdhq8mOfyQ18XvirVJIbcvrw8VS08c8Gj+gyk5fiOhLjN5yxrsw3muPcc8E6fXOnN//P/9CZg+2Ng+DXPL+kP3555ExR8JvwWUP2DuucH57fPXJOeNYTcUze58A3Ns6v74cOb9++1Q//6//okeeXPJ/kwPkM7YHzqHc//DB+/byjD+kdURfY3v2omRtk4yDvFYe0rx9eccp96ZuTVEzgnYDn15r66UkdJfq7J+1vP4hoafs//y5yUr4MGYexT3/5UZzHasK5en2n/O3+EwunQmXrYTpIHOTm17vb3OFzViPIGwtTgqhcoEMeeMQIP9xJb+71DOPTd9S/v9cO3QHnzhi4k7wNXe/+x7+iAyz/9w86AkVi56BXHPYOeD4lnZU/q9z+9Vud4HfWJnlXDkpHsDGGGOvucKcnDrWzYOnNnc7//lbrvo7xDNBOXx4uxSS6qEuksO/IpFy4eZxPzyT2rIbeM+0ZurtVEjSBc3xyfKKa0buef/yLpEvdlJH/zM0A5PWTPqok15GxvaBqxQIHnjornMRCxEoAkeCLIZImYvuALZ3JNPogl6xnEjygT2njkwAAEABJREFU2wV5g98Ruzqg8KRvZ9wYS4LTlK76T+TNmZiJcairleRKLER/Z6LYpVyemjLxmUnamfj5m+dizAasc4l7gwxt50Z0JNY7LwcTi6FlMcOUf5jg51UF+Oms1EVcOzHv+Vcq6Cxk1jxpOsxy9GYCRXbnRjySnnb47ixYtiF3utFnu7gcn2zoXCwutjWTU5Jx167YXvBs3CwDgqe47E88GrJt6HGEbdnUoYv8lUUhDyId2Vm0WjVkdjX4TdMMp3xQgLGIkZrl4boOn/TtfPUrSLGBxvh0HtI6ckaDLzOwagyWbTBC3YwV6YHvwLld+kcnXztxbdNEuC/0tseY8A1Iwd9AL67wBZg7mT8XoI0dNyKbcQFsj/07D2cwv3VfS2heyrjaY3voVNdyQsdGXtza+tOul/I/Md15oOzcYHp8TLmRuzfcJ6pb7Wb3r5U32p+XnXm7A2KuvXDfJ8Kvq/ip/5+1/1QPdILWuRF+HZiDxC+ZoY95ri+u9P4e+GLYrzZf8EM3Dfi1ASj5Vf1e4m/1X+Pz9+h7YQu+xqMI+RoO9D8//yAeeBGfkXu0U/5x7X5hBPxuuRC+A36B9G9Gv5B1k/llifzPqVgVwF3mHT2j/jcr8p/EAP2/tHe0/1x1Pl9dXsiM7/4aedxPdzY+Oi9gnfpNW9uyP8EN//cubf9cRF2et37e8ccwneemvPjlWTMbbjvPLV9yeOHR4c20v6T5sm2bx5KNxzaehQfPjPol+HL0r7ftr/jjOqSK52Tqt5Kqdp7DbI/YpX2DYft4jmWML1j7UrEvZbChC6T+JdgXul/q/5K+rvSf4cmx4O0Lr8/6rg37l/uuJB8L+0LbqjTz/Jv3olY17Lc9Sv0Nl33lQTh38sdliY++doFvrRSoxkYK9NEnpC99ZkMIMvwoZF/aqQeKNuJ4H1mHTQsbe9kQc+wC5vFeNEnlz3I0Y3beI8IjcOO/EffkvG1NvIelb9ghxqPjpV2jb4H3Mi86LAc2sBZF/+h+5r0kpV1q1ZRNybyLrrwTTm0aeZfyNm5Fprgypo85IZmx0VHoYVu9KshhQ4NnxqfcyZENvp0yYzs6Nt6RAyfef0+8R2/wj4wFPedlUSP24Rva4PerHxCjKnRupQJkKRB/7LxPdHSzSw0b7HRK8e/Gu03h30B+lTDoaK/wjQ1VxSNWV+0UJ96RA3nnZiMs7+R5v5/QOTkZvVdsyOHPxvjw+FhHhxPr78bGXaHHiXfhA/sXz+wvRM6IIXrtrM9F2eFzZG8DqTL00Xj8NbNqIybTPI+4xT7lgkn8kQ3Wm0+qGDXw28ixBzZiwys+CCBGhnd8kHb02tGvA+HfatKEz1M/o3/2WXADm5on5UcTtjV8ja6FXojKDpI6+NRFaVvZpD6wjxB7s6dyZH/jGYjc+KlVKb+QNIMsq+MDUU985sOdMi7g2CNxAHn5C3Pn7I/Mk1qb9PThUUaHaVrI6Tvs3cjVrNOd+orPzuhxGjjbKmRmjy1874hDQFzJRQpF/ij5ygHIkTix8EvkqsHlU/DJDyPCK23b7CU9DXmJX3A3SEyi7xP7ROH1HH502tiL/6gqcu7Yo7KtV9+8kcv4k2cncin8cAkbpc/K+DNzI2Oyd5Syx29XPicOkeO7jA/oY1+oLvJsyhhJmbinKq59zBMshFd8cmQeivGxvblSG6Qb/V3SmrygtK34YaMdWzNfT+h4Zj1JO3sWC7kUnlnjJuIW+tglrvg9fe1uoSW27y45G7qMn5dFyTXbaq0UfuJyoSvly8/K/Hxm7kCq4msjT5Z5ke2YofAJfWKwwDd1+9InXflhXOZrkVutmuzGOMqCApLYyQhpeAPiJO/HupT1NLkd+6Z5xp71Irs8+GzkeGxIX+btTjsxq9YkwRn/bqxNWStr2NvGetVY/2wPu87YtcfftMcPi8RlDbrwim47zwkra+wG5B8XBDfPC3FbSeXOErZr0BCrlX0dz43xE2vLrAP7mvM0q7A/dsBdLmnkCI2UY+zGvnUrNWxDdbxAzqL/DpStxM+2XKaPgXyqoMeWlJ38XlnnQeOjrti4oXdk5xCHlNRtYHgl9wMbYzLetlJu+CLjkkcf9aVPL67hc+RGRmiyfmZPNrm6IyjrwWU+XGxY8VvugfFzxmyJSdZ78iY+XtEhurTW8NkyYCLeyfHoFP5pH1j/FvweCG10z9wacrHfxjf4S1y2+ZZCMzFPZu59yzJrmskj9Enn0B3Z4R8dVnT3MqnuZjXmUB0Wzaxrz8R1h2+r0rIsA2zLvkB4xafRNToe2bNXTx+BTiewIzMyok9yblrIDXR6ePVKGRM/xKZKfFkfxz4vusWPtrFjU2I8Y0vyvrXShL9a1cjj4GdsM21ZH68FGfFRbC3GxKdZ+24E0TV+ybPC8Zl7AmtVaBYOvFbszrjMq5veiWF0mqfGPeyo/PIxYPwT2twfc5h0ZO04c39mVrOeP4/8XfBl/Jg1oVXjfrJq5AI2xZYCd9PLtlorZS0P32ESuB3/ZI8//0BlIj7TsnDfW6GFH/raZu4dZDdl3RGXbZlyyD6extp/5N6ZuE/47IBetjXkUFYVPGbifFDq9vWexPNKzmIW7i8T8zpxiw7xjdQV3Rr4zvilJvm8icVBnXi2hj7gIyO5YjTKHLOpYdM0TcNH4gp95J7w3wmbNnLHNiLiza5zfsjFmE7OQw4nkUN3ukevtF/CkMe6yGjNKjWXzjmQvUMe+LtiHYN/a7Oig+3BT+VxlrK8etDEM0/jzGkCcoiY54xvvv2W2Bxk6IY878qYhbO1GVg4r4tfV2zonKtw2CVRdnI6+ZRnusQj9+scJCdfnolJLAw+5eDLl209c6/fuSd3dN7gkVtFXTTF810fnj9ovp8HPJ+etIWAcXQqsHEmmJjfL3fKXwyJuj/9+FbP5HtyP/e3nC2pQo4t5LMYnzi8/vbN8E2rGjl7OOAzcmHoZIkPPA86witiNa6uqkbuP/Gcd8TvTd9/+x09XQ3j4qcnzkJTbwi1w8Vq8L5j7mWOFfLmZR7jhT4761OHzvB98+332pGcZ8qf/te/65FD6F3SmkNgziVbfoT76qBGHGYgeRB4vx7JlYNycJt5tJW0w5uhsq396aR71oyc8R0Odxq/dGaOdJyI2so/gLoHv5AT8Wfp316LlUg7Nw6TDJ0Avf/f/1fcHQFujCRX6nH4xsL48N23KN5Vr+9VKOZvX6tYbBUBUQSlLwehXX5zr/vXb1StaSQ7CZQbWuodZzzzwHr84a36NweJyZA/e5J/EbfcPSh/l7vmSQZYIURNbjX+XyI7N0bj3GndVZyY6/2zjAfWH3/kO5+0rPwS1ui2cLg7v4HnMunUV3Hb1+HbbySCY6AdZh4qOcRGhwkZ09wUyIFmY/If7g/qP7xXFoOdG/2ZRFmXxpzYNTb5mdBZFIoHpZW+I8luFoTof/fNa5lFLqf/GzfOuSbFxydoGhN+OhyisCZ028MbmkZ9QadAYWcmbCbNPYfyHepAxu74e2PRj9w4AG3U0DWHiYIoL2yG/kRS1eFy43tMbHkJW9+9V/GSc4cOGw895dKEzrEjsenEPT4+sLj2Bhf0iN6mGlkdX23oqlwDSRqR+GcOqbOITgd8Rk4J/4VntZIGXVf4rtDtPLwVvj5/eM++aMcHs25XxNyxEFVZZqzpaCnRsxGzxC3+ta0CxsSamtQmVcrgxFVF7m2gG+Ktjs8CttUaOPqrERPwLivQyc0CL5yYxU7YumNL6Bo+uvRJiQlMIcMmF1WrWsoSjTGnNsbZVsFvh6+uV3wSGoMP/9R38jo8N/xaV11gni5S78zIfoWdkh74ZYxtRW7Hhg7Oxo4r9IFj+n8sd7kVtk8aF/EZ5fXLRndoMf2CQY/w2MGl7NAH7IuMC9H1e6ye0XEHEUj9JYDOJ2MLOanfIGQZAn9dIXJwPYZKxZgbacqeDnTSFR/9Aun7DNIfCG0g9UDqAxCKz3SD2H8Fp4RZyqom0w6AUqG/bdlf2JHOATHol2AQ8OWvgt1UyBP8B0A1PpD3AI2XnGn+1/3cbLyVIyZYR5l8+0XDhiP8KWwqGfgYRvjZOEu/77It+xP8vlG/QGXwmQu/CtB85YPlupjGnGV87i8sjvoZ6Pddtodd8WXnzu0SbaYUjuoANY3rk2BQHqh/6C988zOfvMT9Qyv/31S5W3w0ku3qhFs95RX11xY/4x+egb+W4a+NC99fgOiRoZlGnwH0o4/yow9SD/EXEPSvwRfk/+HN2PEZvNQgRr9s/476l7behlyfBVTwZO1S0UH148I//Ajud37q4307TH7noD+RrHNfCzv7l+VnA+9GF9pfg9AFbLOuf4KMKRZ7+4JLPbiPYGq/BHR9+cn4QPB5dt123qJ47+FmAerL4KUN+nd8PHRMYCUTY5t7OvelfoVb/60trjyTjza50a/+BP3Zx7aiZ4cmHaELpB5I/QZp25b9OWR8+n4T0FutaUCIIzOQOlDw/SWg+zc/GWuo7HxLec59CXQN3VPebLqVwd3AvoyH+IYaZXwUiF8Dt037dNrXMWm8AMtsppyVzUyDD0Rm9Ho5Pji6lTJ9qceeW902U9ua5lmiruu18d6UaugydgCIKstVvA9tygZI+mGuVsVwa877KnRnNt4CeW+LTcmt8LAvdKknvjvvXJDD07q922WNuOFTn3ifdORa42q8L2ZsNveCr9FnhTZ8O7kraKs12bx/KjHbZeoZR1NVTZ0cmaCZ5kkDT3uksyskQ6fYmvf5e97TY4sg6PimozfVQXeHzRP+2/LObitlIJ0pd96VEqeolZkZO0cf75nn9US1a0udg6qNPYgJe4X+PQKwTfA0OjXwrUoz9clNgdwCsi40cCkLAR31sVxiXLXYz7t9AwNN9HdZuexSQZMDxPgh/rAzbzfZVmPMwKNHNt9hrYzcsL/ge6nvio3JuQYuEP2XZdayLIOHK7yQVfgcXuKeEVyBryodT0dt7IlEfjaVO46Kz85saIrrxGZ48LHPNjpY0WtHD9twgwheeW6nJowaEB0DkRWxyZfwnpdFwT2wOXtgn8S2ivHxZXSIfjvxtcO7swn5qCf2Szr5ER0C87JcNrnnRSubtKJPaHamvrKfk7ppx46Z3Ag07LfBAiOn3rzSNE/q5Ed0y8H5gT2c4DJuR4fsCZ2ZSzs+mQ+z0raxH/mJg7jih9BHL2MHKKWdg5Kd/cSO8bYVXwcvrmxOjrxlX4rmiNWMLbEz/GxrY79xJy6eivictOPpxDk+nZiD4VfotJD/LAiKfoM/9qzk802ujc0zeYgeWzaf0dHGt7QPbITGf43cFj7s7IlFH0MTXnbJZjyQHDGdBqeSFvanQhN/Rx5dcpWiV0O/7LN0eC746oCOE3FIXw7Ad3wb/23M2fiotZbhis7v2RMNPvQglNwbnXylPzLjh8TL9sjFBT/O8M/eI2QqWdnobaYGTcZVeeRM6pd92K772I+voqNlw9kAABAASURBVM979uFSxhcdvW904Zf8SBlI7s9z08ZaUc0KtFaKjQv7j4hm74t5SexbFSb00Z6mWaiCm7vCfyb3GnaPOvtqtjVRJt+osu3MGo8e8W18tBOvTh524hv7sYxXQHiRFwNPuaLThtwN/3boc3CZMjDjn8DgA4/4MXhx2VZVG9DXjp7m/rYy754Uugs/MrBL87Koo0dwO3KqlRq+PWf9pC0ytWhHjx1dJHINeRUZV4gOgy/5mDzo6NpaG/aLa+SkJzXyiKZ25EGi5P1YC2lUFfqWwieQfJmXReULLuNCYztVuawNeWf2XcMj9XRENpzUqoRhfDrxuq3BJdsyhI34KXVf+Gcc7lBk0K3wtD3KxHBAZJFfyWHDP3qGNmMT66wBsS0H0MGnP/wKPpHZif+ZNW1nTRs5iB9bVUiJdh+yQx+EbfTesXFjj71rZS8+PNK3HA7KfNzhF9nBJYdykCUl1mddLjNHJlW7yLjgNHxcyJ2Xy7qbtUCOvO3yj2qIc2JjeQzZ0TNxiM3B2NAie2W+3+TfZLgsV0P3bUBsLoODU3xkW431ybY6+bUDJ3xil6JT8kxcpATfku3xJ18tyWXtdKQUV1XTmfU8ekgevsr49J+4Dx5Zc8/4Ov4KtFYXHtiT8xpYjfVowxYbOazPiW34dXI095VWTbk2zmf2xB5+yZN25ZU5GVjjC/gKpraV6rwsyvp4Qsc71iY7Vkjx5VST7rk/PXDofv/wIDv6r8NnrTXYRIqU/D7HP1XDPttKnnUE5Izp+cMHnXMYiQ3P3FcP5Ia4TuTqMz7Ifdy0l5n79C7WGAAeK3OnoyuJh677kBc9db1sD51CEyjkT8ssCJlbDSh1ZJp1z+i7o2OGHsnTnWeJjBnrE3oKOUXsEv/Yk/5qbdwnczZ2xK92aY/PqxT7c5i4MTbQqpTnsxW+Ozg3aMihEzKz9p9Pz8SRZz/GPz8/cvtc1bjPrvD9gH8S6/yDshP50FRaqqkB80L+AyfWuhP+kqU74oS6OnB4nvVug0ch60jcVSXhlzvi9e7dOz29f6/IL3CTSxNrysPrV7p7fa+FQ88TD5BeJm28W/aCOSHN2aN/fJLfHXV8/4Q/pR0/3h3udcdzsWUl757xY34Re+YgecfmGd8v6Hr86VHPnIElryZ8D0vFv81t5MFqSeUxj5951jsdj8pzR7WmOw5Lp8OimfoTZ2aZ94nf00/vdTctUpYNckQkTeLn+BC/TNBPyN7wL+opa+eKzmd8sxITsV6Ms87Dotf/8p0O+OGeZ4RX33+njIlvN2LVpqYP3Jc3deV9525GF547todZ8c8Dz5CemxrnnI+cBeas74ytO2etUzVtzKPE8HA4KDxj28pz7QEeJcyej13nPHDggMelNHF6HEWQp1z5F1Mrh5U5DD0sd9ImNR6S+odndU7A9x/fjdPo0A7H0n+cut5vJ/qPsAFLsDtGu00SdcsEQJykd03UjWX98aj7mjXd32k7Pik+Hafrm7RS8cNB/acnDnWf9Yyh4ooDpu/fjJ+o54Bz4kA6/wpmwhlMT2Lc9e7HH5EVHSTbF9Dl+kBC2hdcI4ATATrMs07hb2gIXsdLJljtNcmGEyeSdSaZZx50xr+SyIF4Wf0w6cP2rM4B+OH1g3aCoPcneD0r/ssC1A53ykvFQmK8+vZ7KTLGBJEUPeBzgO9KEvZMAGbVmYm2MLEmYCMxz8CB+k4ZXxWTSOg4odMCmMPw/CLWd7P8+k6G38KiiQeIhZREKCZNXpRNGbniOjCJ58OdWmuqasN3dpFAZxX6Ct0g00x+BDoTrBoJtp61oksmRkfXGVlZXDOBTP+ODTXxkoF9LNXSgl5MdD8sam8eJOyf8H3JsoEoGkFAT54REwVoS4bcIqDaWYy35FT0Ylxj0Tgz8Z7zk/fEDap8TkyA4DM5GR6UbCu62ZQDI3BoQFvXy+FLPfpTjE9stk3dLJ5nTdgVyA0QBnzCo+jnM+gELlCD1i5lgc8YO3ykLFTKhZ+iY/oX4pB6T8TQo4CQp9xjG/l406WqRqx2cC3zC15xoe2PvG3LvgDd42N4pjLkXGXbV5qUo5MvmNkm/NbtSm3AlUfwNz4aOoNhDN9Dt4FL4waRl/zBf0L/CxqOqQ9I3XLqMt2BFJQGqKIW39fPFXdt/elFx+cbC/fOg1fqEWCXDKT+10Hs+Dp0/JO82JHZkYkTPxPBdNENPuv4b9P4ut+kL/H6r3vdTPm7WJDZc4ObgJvAl+Wt75/lPz3wZ3oguXflN9LtRfuK/tuK8LvB38bp10YP1SF4WdL8HZ+bbil/Tv6S36/Vfz7yHwHzUuM/ps/Lkan/8uj47Qa/TPWznjyv3OBnnf8xCPvXLYsW9m/ThO73QN4PAr+H9ms0ed4MvOwz91nbL1F/St02jzqJ66+woyvPRxubRzU12T/Xw7ZMnG2r5R2EZ82MuYFeXDa0wAvUpQrO9qX+W9+8n+R9RLyPvCTd8xwHvMT9NfVs6GTTYIN/bPiSR6HnDWx/1ScZs+OHFb/Fdx2dg4ufUr6E8JrwbTbpNt4rXvalnrHZOM27SmCNXukAMjZA9eP7R+o3SF9sCMSulOmLbXmPCu756Ukb73c2+YCe0Tt0gTP6D3mWxvvB1b+N9/aVzcjEITpNtBvvF4NG7HHwbjgvi6qVcoVnXd8vbrIjPzKqmgKhC9ilVqUCLm2PTe60o+fE5k1ookrGX4AdiCBuesqyC51bWPD+uGo7b9i5KZuVregz9l7HjFlAe+X5Pxuy+ZVF9OzEkEnC+DPvkpNizxP7FdF9mtlNMXwqsgBZwc3LrGzmTtmwgnH2dPJO3FqDx8w7/Qxd04F9k8PhoPTFhjv2YmyPDakzBytnYrLzLiRwfJQLaZpajVh3+qJ+8Day439Ko5OAqqYqdDZ2ssHTr8TBH3jnzb5I0XeJTZNdsj1Aljq5cOZ9vqE3ISUGm8KjytixoPfK3tCzHsmfAewFnLKJVhf9WqtB0zIeJXGFij7DfGFfY5kPxHkaPJd5wa5ZdCnrZ97JjXyxT2XiloNHsccy9oekwYdCt/ey6BU7Vnx2Yo9EVzs28ndnvijCMwAIrWT+E/qd1NqE7Am5FsrwuRDDQpfr0g6PakV/sNbDq9fDD4VNwWhw1Kcr7LAheZR9pBN7eCf8mV/C+Ep7ZgN8Yp5kUPQK2GZT/ln5C3jVGjm7jl8gL2xYhi78ItPEIbmT+bfAI2X603cr79mjCsAyqLEfFvmBI/teyb8TOqUzfk+KkCpp4o8auRqfViM30Pnx7U+4oStjZvaVom9AXCkLXwT241nhfWSvKrSJTfptchEOVY0c3nRCh+hejEt/J6fjm4yZDotyQJB/MBCnJx9Cd3//oAP5E9uTn5f1AL7E2TaaBCgIW8egG9jQIHtjjof/An+oZJPP7NuFV/DVGrm+Ku3M85n1ZsDMvKUPtqjTGTdGkzN8kJM8i53xV2QiSmf26Gzk0m9f9WLYTpsiJAp20NOyjd8B5OSgW1zh+Zj9zRBCs6P/kT3b56cP9Eq2gZTSxno1cS9ZWINmILrEho5fC5/nHhMbO/LDl1F8rGxWL9gni7js5PWsBn34ZR1qVRr3AQkNAO5TG3Nt49ApeJuB9IVneG/spcTP9gW/0g7/5ETitRKrFVzBt6Nz5M/zJHnHt2xCI2VH5xPz40x+xpZlYY42y8b3Ja6Ong0fr9T5WPQZQL+ucdkeZb6iz4rOkblFPvWU87Jomogt9p65b1UrbC/NbZb5T1yFnhSywQATa238GpjxW/oT/9huG53If3L0Ms+Ow6f2p7EZk5yySxt+wGgsFuNWtYZx0EbemfxZ0XVjHen4PPIio7WmzJvUN/rnJTawjqFX+Ab/EsSVMTlwuWfP2DYYDR5nbLbNGthGeyJ/xHWhoMInvApdUwZalZqsQq8JX0/oc+R8wuCCP+UMg3tB7G+HRfOyKOvXgTUsOEEX6MS44CWuDq/EJ75NHsWulJ1c/cAh2Y6d0TX9nXECijWw0D085nmCi2R75GrGd8amT1zZs3VZw9HgN/JupxSoS0kFuqqmjAtk/ToQxwM2nMhFusfHtmyPer6iZ3is3G9aK2K6k1NN0c9Vg1/obhDegfxDs9zrTqyT+cckmZ8H7s33D690oFzIrXlZ4FNq1YjPrAlc5EX/lbmxksfhFYiNkpFPHkEfn8UvgebiOWZlzswyffHDxsFV+MYNzx847HNs6rKtzjpzhn+eXwRBBUeZOOnFZUMbZuCigx0eNPK5VoPfiVdQAdgoPE2F6aysSRvzoPBdI/9sK7bYlov6i7E7cRs2ky/2pX8jN0I345sTh6g5TN0jiP7Oc2p+nLdTvyP3l8NBkZPuQHRLKfjtxO9A/zIv45wl61Jw4TmD6xCGPrbUjB/Ji75waMg8Lcaxein6HTn0+/DTB2Vs6Bk2fMqXXLSwIfMptscP+RX4DXAM8dvUmMt5Fg1E5zfff6uc7QQPh48fw/A+93kO6pOvJ/K08Nm3339PvizjOSL+XXi+PDIv09+zzkY4YGg78TN6RaemkuFOl+459D3M+KtaMNohakUewSf8nLHEMD7L88rgfW2PdYZRsB7xvWfuP+D/e/TI//94XhZNr+7UOBxtlM8ckj/xPLDiu6wVdzkvi8ORkfiFVXJx5dkCEcOPycWchyUfcgD+nJyd0J5n65zXrTw7Zg4c4XmHHTn3zLnmRnt/Our84ZE4nyRiz6hh9w7z6HhPPPuHozaeQQ9n6fh/3+r0w0965DA6vwQ+/Ou38nnXs3Y9/Mu3mkm48BCOq/iIfB5zGLunmpTY1eOPP2o6HHTPQeayzHr/9sfQq5N4gdfffKPpzRvNr1+TBGf1BZbf3Cu/7h3Ag8qOQ8QkCcMVZSYS5Q6nxhlZeJ+fHtVJsI2F/W0/av7/fC9//1rz//xe+vaV1gOu/O6VjrN1zr8AaHX5/9FyM+88PCeB4/fHp0fNJPjUmoTM1ibt8MwDwUhq8BM4kxyhmVm0cgp+jFNZ/M8sHkmoQGeCvnrzWt1GuId+Y8JwU5umWXLTTAI3bOk8KOswDZpOoJ7fvlUcuBOI01/w19NJ+Zv2r87WwoG61VSvH7R/c9AzEzFRnHD6SpJKXVkkd+pPP76VSJD4SLbGgSzBnlhoG8nRSMgsxMKu0KW93N1LLsbBJ/+KBX4NHZ/fvx++oKn4wlXEa+MlkwNaZGVCic78uZzO4pVFYj096f27t2DFZUAysgK5scFIDV8mGZO0gY0kCr7mSTXPipwR98QBH3cW/4m+HbtURT98sSlxqm1XfBlftadNevcE/9BE11VHHio7tIyQiK/JA9sohebgFd1od/gkJxo5J7rzQNLJr0YfTdTtWsmbgUMHcdmWbWqS8Vd4hUdA+CO4yBZXyuCTIzTHp+OlnZzJQ+aObeGUMjAI4B2aDi9FV5C2kVm4oWhJN9oNPv0FzYpPV/KkM+kHHrszwNEdu1KvxAF+qe8MMA5MAAAQAElEQVTICNgXvmNMOgDbusmnQjUzh458RtendmwMOtDhqYxNA4jvgxs+yBDAYp5c9VYZqk+fDj4wMP3S95L/wN++6LfQnTE4ReP6gt/A/Z6v8ICu0D1A9fNP+gP0K5B6IPUB6BE/3iB+uEJPeeVWxMLQmDjErpd9V5I/tbCtQlZkirpeXKznY41O+QL99WoRiwC5pUDqgdQDXx/1H4dNLF5CbL2Cje6/oYlt3HPJyw4f+/P2bwz/h+n+OPdvGjHfWHJurX+W//TA/4s84P8X2fJPU77qgb91/fpbx9+Uyr0ukHvdSwgucKP7Dy5zrwr8TCw6lmvc037W9xWE7UEbXi/BvuC/MuR3ofJ8mQ3KcV9Cp7QzMDJ89Vv0DO5PAfTNc9WXvDrPYAE7PuG9kHY1nqkBHm758NT94r4fuvCI3vvH94RJeUfq0KUvYFvFM51+4eo8d9v+hd4X6I++eEELLrJizyiRu/8CvOD0q9XoGrAt25/RhncQ9ie87Y90ttM92q3hu2t7IPky+obHS+jE3LZMf+oUn30K3wXf8VNBF3hJELtX3nPCM3jbg1fGBZd3qdCknv4bBFetyTavvNuAThyFHNvqxD9lg6bj02rQosvOe2enL/oEdmRHVgBmg33Hps6Y5EWHXzXGGjm8z4VgZc8j5Q1sj/xKu6opYDtNHe4OmniP3NDtJuuZg9jRRsaQA98enYAxiC+6hBrwKlUrNqIP8LpXwX+nI+yjm7giKX4NzMjq9G/o2Frj9bVdHw+tzMOWd2FJOzILf0y8m3eE2eEidezNO3HePSfezw/s+aQ/+OE77IgcWEAsXGbeoVf4sYskyfy3wyNAVRu8mXlDB6ra6LM09hwotKNn/BIZaUdO+m2j+zzGxVdV0/jTe/Fd+I6DJV2ujt8G34wp7EXQjn224VGKDVQ1Y4voO7A3dMc+y8z+zQObdctyAL1rJRdso9vFli224qPkQXxlW4a/ylKU4P00Pq2Gnw1QbuTXif2j7DWdx7v6zuEI+2HSKCnY3JzRadGBfZusncNXdMzYOMOj4B0JHV919P3w/oOSczs2QaaJmGXDuNNvW2ZMdMQN2KEBc2yFTxo7HZ2caFMbnUNHNu5F/5pNZmws9I+s0EWfjufhrPA19tpWfFCtdMee1YqdHfln9nOSK+KyrfuHe2Vv7cT+V8O/4/aMDaOE5vaxjZ/Z2wER/Vf2NrIJnEOW/AIn9OGRtqBtrenVq1c6DLvIH/Km0PvhDfuN6DGT9zYaExNY6swek3SR0cjj0LYqxbf7aVfm5Irur77/5kqrccUHqYT+ns3pjt8CZzZdbY9f2YQm/reLuKzg2DBHB+On8I3uC2Pv0LeDXxk7x7/JL5jb5hsbsHknpvFltdJ55Auex1/JIdvqyLct2wo/2xJ2GBhMSNV5WfTwDfuk+CCxS34kv0/wu/k0Op/Jy8y1MzG/Y10SMX7PfmD4RE7yAlSaMv9t6HdkY9u20md75ENRhmhHz2zy2zXmf9oZl1htxCdzoGFX5lhoqhr+2tQa8xq/OEzgVdiSOZg5nDHRxbLmZVFsyRxprVCtKzJiy47fosdMjgWXslUp+NAXOrXkO+ME1GFW8nGBvvDpTH8OALP+2Mi65shCfoVvZ860Ks3TpOgUv3qyciW/Z+Ygw2RbicWyzDpyEGC0LAt8gBZrSMaKK2XHZxm7o0P8W8jIHnTinz4bX+Ob+CJ2MQxepdZaqgOSY4H4/pI7kxr2dGRtHBwkj4YP4H3jOQbytcPbRkHq6Yv8zLeBh/6O9TD2PJC799QjxzY6WHypCv2ueZy1Q9jTWqlVUSU+8O/4Djco/i/66tpnm/js2hgfedWa4EpOrAMvrtBmXqakKdujPz5v0CeuGRseNvywueNLG/kpGbTMy0dd4h9QHz+21dEx+gW5s45Fh505EVuDC7x6/UrxZ2jza0TbrG0PrD8Lum4cDJ1DBq/MdoHbFb8NJF87NlIo8zD6Zn2LzonLhs6RaZv5BC/W4s5cK3zbqjJMM/nYWuGrfeTfsA+lwzd84uNqTR3/BzbGt6pBvzL3bCv6pK+qDZ7RwwYPBB9etsc8K8roFfx61X065MAltm2aDgftxHXHx1mDO/Xj4+PQf2aetSrtzMmNNfWZtf/5+URfV7mB74DUGcu3kjcdjaJz+OwZR0xic+zM2tdp7/jpzDqOavCxNmLU0c22OnZPzGXFJ/DtwE3vMzrMzMf0nTlUlazMsdaKNfYSt5W4Hzgj2eAHM7h0imglFbaEf7v61xk/TcqaVmUdWJfmyEamuKJv4Egcw2+HW/wUf1U1KDR4jz7sMjxCn3ZVkUsn4KhWNezMALTRotKc+1mzVnyUc63YljG2dbnowwbbmjIe3pG7I2eZZ3BtkO1bbLPis7aDejxxxnJUPZ05KHyWjqzLaso/HpmwFYXV4VHoH1/lPhEOjb5Clm2VS0am4ydoG7SRm/m7LAe8IPJ41hPPL4/5hxDk5YLv8tc7Hh8/aCNnn5JDxCLzIrx3S/nHcjmovP/uterVHRBeuxpy5mWRSsrGtolLo1FVyLJ++uGdpAa2lBw8JvZdmsnduU0K3dP17Ch6QDzWlnueIV4/vNZk+JBzycNpXhSdV9bT+CGxX6P/fNCBvvUduQ/c90ntuI7/L3Ik5xe/iVF8WNXwZxt8l/leh4lnI2QYnVpZUytNNY11Zn6Gx/uTplPXPee6dzihYdvM+ej++qD+7SuJs9Ci7K8Oes4PP+GRXMwckc284jmTeREb7x4eQIFbz0Kw/O2D1uYR7/6/OU+E7v6es0fsxXnaYxvnifOy6PXdg/7yl79oekP/hyc98gxQ9//ynfYmiQlZb5/0mlN6Y4ALnKWn/PyYh4kd4sbDtTmU/cCh5+mnRwW2PARN84UY+vZwkElCvT9KD4sOBOHuzTdqTMojL0j3j6vW/+//Vf9fP6j/35+ktx/kn55Ve2nh9Dqn5L5fVAk+xsS4+dxVq/TwPbrikCKb8LVYQbW9f9Idwdo5jBUHsSVLjOuZxJQP336r5f6OxHnSlIcjomTwuamfn57kqanPTY/HJ3UWN+8iB8NDUiZX5MEzkz/tMw9bWSjTPhckZXHuK6Gz3tyjJDeS05FJ+CxxWn+fpMK3Qp/OZKrWlMnUJ8tTXf/F4SSx8D5zINwJXIK28pB3xucHdO8sQM/bylw+a11PLHYnrdiQNcToX23i5WMBf9ZxsbYZ3stB+/EsI1fQYo12yo49mKPG5JmISQ744+vI25AZOHNgXIPOWrH3jPyGHRnTSCRxE9tZjHf6kBR2ik8WeEZOYvNEgg4fo/fQcZrUyJO9rB27NZd8N0vI6eBGiX47C6Ku184CmMU/E/QMv+10wpQ+wKFhbPomeIPMR+USX6rLO4gai+WWGwxKdXyRG0AId2wKi8RiQ05yIW3bij8mxmXCD3rlMsO6jK7hI4t6qaqxgJVO+AwC2aVcO/quLIArftooZQb0pOxZ0deGH/mQvkb8bMvwTowIlGiFjcIzlQ0/Bop5EZvsYLvsUXlRFkO64oPobjuEip3RJbggdvKsWhvjbKuhw4bOypU4sHC09Mv8J1WrSwltSAYY9TQmjNJpg0glMOr6+QW5sGFA6D5SoHNWrMGCrzG+xwwo0pfiWlL90z/MPwVujPGBArTt4jufi3wb/dL8myC8bgCjFzwjLwBWeoEXVyR/CaB/+UPOK3CjSD1wa/+z/IfywIgtaTFKNEtJ8Vd+YJQ59RH+GjZf8vha+6/h+88x/z09kIy+wd/qgS9z8W/l98fG36R/fdSt92X5dcp/bOxL/V/W/35aR8qNe+d5fQBrWPAv4UbzZfmS5tfqX47789q/InU8Stz6vy7Rzvz4et/vxeY5L/B76b+ky3N0Nucm3i8CNXS66J16+l+O6S+fnejoeZEF8oRIk0epPcVHCH0giJR59swzqP3bttvmscgZ+rEcjRdfLn/qgz7vEo33hM4z3Q1sq/IsKg3a4PXisl/weIH/rPqVZ6k8W+e9JbxhAXneWXhjHD66+PDil1sdkl/52Bc9ot/Gu0og9a8NsS+06fP1K7Qbz/srz/RMIzm+AUa3B9WwP7VA0Zfn/XmelFJBQrzHd9jr9F/Hgf7sY1v2BTrvN+nMuJSxdkX/mTgsvEemrCtt+hnIxxp+q1K1pkb+DT2sF+8CnUda/Mm7x3p9Z6nWNMGzWlOu2BzIO1xin1zOwUnet1wOyYCV96qJ99IhE12C7CNOUt6ZUk9fIPXwC5/np2dlgz02Bjbe85Z5UXRtxTs+vgov6ZOs8Lu1XLyn4csT76Er793Kdeuk3umzrValoozO1ayJmJyJY6xPHtiXQRu4M/sMKcUVXTs6RGZ4rbyDxobWJvYQVjbpNs3sERj9DH3y4vHDI/O0K7IyTiBt3lPhsxHLCd92aFNPTDOjd3yVNmgJ2nmedRe+rZTLdtCpUsLrUuPbY88gOtIYn46MO/ZoZvx4Ym/h9MKeEFSVqrWxlxOZj2w2ZjMwexQn6FPPZm14ruTZRO5Uaxk67EplmqcRIxDoo+GL5NCZPZt1bCzGQrG1dNYJ3Im4ntHDZU35FQebZyv17AU19ofu0HVeLnsvY3OSTfITcAgeXxT2Vzmile8AbtVC/4Fx0TXrRWIZn+NqVZWSs09srh7Da7njwOFeqWcvZlpm2SXbOqJjcjICwquHOY2G7YFqRUtgu8x/0zQp+NCFvrU2+hO3HIaG13P2xeC9o0xoRC5uxLmzhizzrDP7Ut0S23Da4BwGGReIDWkn3x7ZN8y+0Es4k+8TMTC6BBKvZ/ZOTsQvdNmrO3DYHLaRnX2fM33PVztz8GJ75G9Hr9DxiKDoYwRnjLq0P5+1HBbC3BWdzsQwciAZn5m9qnmhP8RgbMs2tcsnfvr2X/9FbZkVHU/Iz59Y3HFnZGSfsDOnnp4ex4DgwqqIXeqJZzpSj54rebSyVi3IjJ3pK2IR3TKXYRvU0KFVG/tJWRue2ahNHGyPvpV5fiJP7x7utBOTMWh80U+eDXnY/8BG8YT9c2BehCMU3UIamZkfoT3hl6wZ+3XfLXqmHVtsh1zx7858Ci5rQHJl8GAvWLJ24nB3uNfM/nAnR3S9wr/DtxXWoROk+HPSht9GH/kVexZyqm6yXpShie8velv2BaJHZ61IzLMOxH95fsg+X3Pp8OphrJmxOfzPL+VhRw7KJaujd3J9Y6M/svKrzsgL/dSK+f8MnMY6lTyMzzSurqwL4S1s2KNLSuKxImuaZrWyUFdTu8wv28zpfUBYtMInVOLLzBuqCq+VvcojuZJn3n07Y+qugldNVmuliZxpV57R+aXsag0WfUB4Zq4M/syf5OmZcsf+2xhxuS56UEVfK/fkmZyXPPiEdiJ/FnDJx+RclxRfnOAX+omcBkUe7OjYVLEVfwQXHQPVWprKmOhf7ZOuox89bA+afO2MD6DG8NmJPE3czpTxgW3Zxjely2WFvtMYeh2y9QAAEABJREFUwNfDmzdCmUEHepS5b59Yb0YbmbHpjB0b88o2sV6Y76fBayeetkdcbPhf42x78IpvwicwE/OJPF7hs5IDiCd26QlAXx7+PCErdsTmDv+0h//QxTbEALbblLTyKeLewQXs4PuQf2vvzLHQtapxX0kOL4eDYheEuADZEHQgub3xvBEfzsuijeef0HjoJ+UXjVmf7jgbWDkky/yKIRkbPSbuKzN2Ro2NXJrnCR67Gnk5UY9OUvx40ARd2oVe0XEaY5eRAyMPWSvIVt2u1pp25uSOn6vayKXYclgOY0zW705/uSQUsLELv+zAgi3xZeSJK+0j96nYcuSek3G2GWZ6E9IuY3PmyTRPSpm42Va1GrEq9G5XPbokN/AMTz000XOZFy3IDoRHcFXFs9WieZ6VvLgjFmV0BYwPsk7t+H06LMg9jeelm56xIXVIhw62FfseOVCVrBFX1gcXivD5GEfyLvKjY/guPKcsrMfTMg/fhe88L3p4/Xrw5Yuwdt3f3+tArAujjN7iig8Db3/8YcyF5MwONeIV+yBRaENzd+BsDT8fgTvk3cErsggJIuDPs0sOJJNXid8Gn9iTv1qTudgOsxrPVd2xk7jsGjI2cu/EedzK+eLd/P9n7z3U5DiWLM1zzENkCYBk952Z/fb9322/nRaEKpGZIeY/npVgEQQoujlzp7sZSEtX5qZdhHtV4aDsfbK+zPPMXujQ994Zxxm/R/z7hrvB2D14B+waGSPziVg/sYfaGZOZsx4+fFDBq0DAfJq5XwtQ1Md373p5uL/R875ouL9Tg5aRb2BfmjU3fnjmHnPuut7qw4/v0Ci9HfPIELatjL2BuN25D93fHLQ2dYis6StwStbAJir3m9vDs8w6dGijbqGtlyf6jdOETfa+33rgnnK4u1H+4vD9P36nAYYTNAr5tvtZ899+UOOu9OM/vdMj68cD+5P81w6fuFuM3Qu6oOsUu9KncrPtsjYMlIF1YtPZBz0vCmqlm1uMAETwXPjtXCre4dQJgzcGTi7vztvCrfpH9Tx08Lwayo3HTWdeKhY26ic2g9M8af7v/6j2wxsVhhfSuDVpaHok2LK5yq9PbwiZm/3x++9klwwIGc9M/mcCvZ02LibPMjKOwxx2ag06gN363/UujLY+PhFNi8zL2tu7N3r4+F6hE3IzsgzotxG4jx8/6v4tvBiwonGXtTMJnVgosjBsDIzltKiQYcJB+3nVwiAc0L+gAbpYEXX8+Ena3YM1dWcm+0GFeoNWglS2GjLvLPJ7lfLyMBm52UjF/kM1LfCN/VcmOqrVhknssjXhrJmAGhjEIwEyJigjL/bYkOXMYGnQn9B7ZJCIukJeV3WaGXz10n5kg3/CNmfS5KuaGnJdYYBGG5pMWlzmj2yoTmyA9YFL8vCLHwC7sCcgRFwXCfpOPxaD/F33RpqXm52FYkUvlxV7mTR6ZrA+vf8o0WdhMSTKIWEpeiH3Rr+NxW2AzjQftBJbJh/fRr7giyeTkl0ydIPTqjQIOsxCK3IOreEXvGqraEtd7FLwNXitL970oD2TWujtyJt+rUp0UtGWvgY/ONpFzoiwKk9r4CXzAtUGTdOsBu8ybfhzoK7/ZAhyQe7St+cL+tU32lR2ClZJC0wYDDt9W5toN3pIYuEMzdh1R87IZuS0LfsCog85kH/6RBbbAkl5yCXpEJ0dOVMJjm3GwK6ua8eANbKqrOBG/x2fhX/vAo5lkMjAW7wcl5vcaaJLUsYGrVLae4av1Kcc2heigukFaEZpCbKZvJSn4wkxnNIFXuouhZfvax16KJByIPnAC1pP0KOn16/gveSjXyCidUBW4xYLnUj1zeeVfN/EeUUAmWLPLiu+7Cl11647Mu3w7kD+Wv93T5HpZ/78snwV8Mv6L8tXvOj2AtH5Wv2tNDiBa3vygWv575LGrYn1X4WvSEa/q38Tkr8K2Ch6/hZcxs8uM27ta0ya8KoOusr4FXEYhLr2/2aqf9/zm/J/i/xV7m+l3+r3J9fbseW34U9m94fJ/Zvt+8Lpz+rfyeGra3xrp6aXibKscb8znr+U56e4hN7nj8ldgexvfbosIH0tpfrrn9D/ekvXrTe9JkjF5yJ90V0Bqn/t86W+X5bVab6iF5qv4Ev8L8u/xru3QfonG8Pssvj1pl/96v1+FePSCMmuw6X0+Xsv4gIQ85aSXun1lC9TGSBuPu8XXuXZuUCWb+q6znR5ZRb1NStr0GeOf3Km2wnlvkwzqVNnm/nXv8m0y37V4StpCARnC90UvgREwBD6Ftj+mRyhEwiZ0F3Zf6+8321c5v4EG+Zj0AbpFey/kCHMYf1Sn/YrXLtdynuXYUe/a/3PUgo7NC5w8SlVuP2X+eCkLWBix7ayT055Z6+c9Ao7/ALfKvf6Xb8M/1d1+sZT2cPRVuH/IjuWQObYDQKfHQISn8gRIKv0KddL6lR9htC1f6q74Bp/7B2CGDq2Zd6jQse2+vuSkACdSfrH9iVF1rTnfT6pDT1stfGecaUlULPv3+i/X8cNdTa4qQNsKjpFyXaHhffQ9BNPUUeivAvmsC0HMimHRyD5QPDoHWG1E3/pFrmogGa+N+2xKW1VVmyiPMiwAxuy26XIX3ROe7WSbfrtPQ36mndZdLThBn7qbCv9k9/CA3rJh26ySUPTtibe/9MWuPZZoJmDuNA2NFs1xV4pB2/lHZYKfEuJeWDgHXTET7lgWNEnuIJR+ASiQyD5nS6xXRubXOiHnmfOGGRp4l3dtlwGS7wrr9h57TYQCAX+Au8NHrZVwMK78Y4vF2TOO/bQRjCtBbwd2g3Zi5rAUHzThyJ0Y/9dsWm1ptZKthGbGCSuoyMqUEe9jCybjpwbHbm4uupy5mCuw8IFC2dBhzf3/U83n1/ixWUFYhtIosfaZW62WjXlfGjgffowT0p7UW+Yzthhwp47hydn9MPE2nkX3YDgr5zjrLQ9PT5DZwCgNUzQLuRHL4gV+gRyvjOO4OCjbn8cEDuN0wiW1OCfGF6wVz9EDH/OZnJWZvIYSjkkNzaw3S9rN+IttMJpA6fL3dtO2knDN7FQnHPkMPX2/o3orhUfLUBVaYdGeES/A+ci88TZCHXiKRf+4+KI2N3w9SnnNtSH5y4UIJ9P5GqtKfqkzxNnQWm/v7/vdTmri4wLNEyH8E58HjkTo6hpGLTTtidOoBNa03i1497HkG3ZVnjlUDj9In/ySVM+cNlrWxN+e+aM7NP7D3oA8tfyYpsV+jf45/6777icOaQLfIk97HAm9nd02sAZx1ErfoieI2dlsc+KvVK2rch39/aNIssDZ5GPD5+Qce3y7YwBvTyJP1n90Hwjfp4/PeqW889xnAUr7Zz9heZ8dycPo25/eCvRwdh9nCZVNewfutXxu32RtRFDDTulb+StRnuZuN60EqRtt3JYbXBN/ZC4aw07oxdytGpqBqp0x+Vu4nugTsTQhO47NoCMjhx2T/llFKn/KcnYSOgzzJPs0jhOygH0m7dvSWcVthnxZaMtcXAgfg+MR4yjHfttnOuBIkhwpHjWRly1NugwHdSquDA6KhfSK7Y/cVm90gcUgagdu5qeqbOkM+P/xLiLHYdh7DgTshd6hHdwjBzpt3H2lzRj4YT+J+K4gZf0jN83xnDoRZ6NOLSsCd12iMdv6Z8z0QEbNhRYOXNN/8wbO7ZCHMUX4R3fZG64SSwWlEwrxkz7zPjKmG3oPODDYSi1CjQ15ssRO2RsdJL40E5nMfRXTLDCY5NtDdg49DZkTT58Q/fEvNhq0DjEHtLOPBX7783E0VkrdjX56LXgi8Rn15/xvmPfnEujsrRJl7x7TC3oWyrFF0mFbCt9yqUzc2D6po/gtxLTG2naCCcJOzc35G4akCu40c/QE7cHsNI5/mE6adhgQYcN2sE7x1f42fBLfFr0Qn9L5NT13CFmGPVUPNDZ0aXAE/mMjwF7DSM2odcGrpFpnCaQrXJj/h87lAp9d5VLoEnQMPkVeju2rtbkYmwRPyPzwgTN+NrUtw6lDbzwEM9Ov8wRraV+k/kXn3T62KjBOzixb6umUgOjFDsHhmFUwyZFvPQ5CV0XfBi9bCsx0KpUgG3sO+C3s565qOmx2gp9wlcq2tMvfcZx0IjsOQfPBbLgalt5onfkswv61GDDHjeUpeBYDVmbkRf5iruDjb5HfLUyjhryalOXwypibtNKjJi+8WP0MjQzdoRAsauoTLoRB63ApH0nBjbGf0G74Jf9ReQSsdDctHGevaYduiu2NHVVgwwuZlfsPk74HNplqfE143NLGoiHhr92wYh6UdnzthJ7oCh2Co3Y0hcEfItiabRk7BEbZm0IblX1y8SkKYtnwMYBsr3vQmwsjLsNP0b/gl+r1nm1yIPxn7icTX1kTWxF5/zw05l56sRYOGPnyJh+62mVkCN3DvkltXLD90fFD+l7uLkV6neIvCCD3nTHPmCI75CvVMyl526TBR7Rt7p+FuJ0e6yM/8i9LNyT0dZACO6CPMYfieH1vLFGnPWQ+znujx7QI+tH2o9cEL59+72y5mc+6jaxVVX9fSh3KNHpIxeqt8gc2bPGTNOomXl4LGxEDG3ExxPrbeJiJ9Z2YuTEOg8pnZajWv6/3iZtvF9GdiFbAVkP75ZR+9MJ25w73/CWdj0i75s3b9B/FKqxBv+gJ2QXsTUSJz6u2hpj4fksSAnyPbZ36ho+u+mX3twb4tPc/W34pyFQ9CiXBjqlrvuQd9+FPekRO0e+lbHcCtqEYWwUeht1O07bgNir/be3qqHp8eOjzuAR9nofG8D7wP7KtP3z//wnPXz4qAfuJB8+fdQ0z9qQ/8g+7Cl3psgUZ1bBi8ER+mdkaIX9h9LTxwctn541ED/5JdyP//NfhDqM2zPx9NTXwnk6aGJs371BHnQSfW/wVf5P5B1l5vlGNSWgMJgZkILwwCRZIO4EzjmbPSz8/P6dDnQsOqws4P23bT9xuYoAup+V33y9+W8/SPMAiSLFcd/f9j+BvDZr+O57tUYbgbv+y3uZBedxxzn3h/7boIbfzeFGbZw1DWxmuQ0XF4+C17Bazw23fzoyAc6acZ5nNh8bgrkYCCdus59VN3d9c6aERNoY9wly5TeD7w7aB2lm7DUMvbBJEgPi7J1+B921Sad//aAdWfc3B/n+FvYJzoNUBPJQmjCm6bvjJOPUTFTjNHV5ZmxzxFZT2gnueZplNlIzYByw45lMIOknBua8NQ0bjo0Ns1ljEBR2bwCkuwrjBG36y+j44VHr+0fp3Sfp6SwxWJ2J5IxCDKospvM4aicvFmNGFnjHHgy2UdWa50mFfEpZ1ogNz8iqzlDYEXwCGWR5aMpmPJfj69uDnhiovpsl8jtBrnSCjltpZ3JU8vhwY7J85kL9eHpWHtuQs/IM8Eu6wCMDqmib2WgekMn4fiY9oG9D7y1y0R78nUAVJHYmkoHBvTIYNwaC0o5vBvAbi+OOXLaVAZbJQ73Ppvj86xoAABAASURBVCqrtXYRGVoGUpfRYtOG3VZifcEvK77Vq8cOkV1iANqGVoMsKfk2jIoeGxOaeKpKNvZAjthhwy479qBWUFGX+6XO1LQ2qgXol4Ge2Cj6J6+MRXCS36FvBm/iroZJMT3s+se2GuNqxaYrNtlIjaw7tgq/asgLjg3HDkjzwiPybsTljj1wkgqfV0P+3n/T156OC52kKzaLbK1K4R9ZI9tO/0tfk7wAJlT0AcJOeToe7Z0Vaep6Y5BfQxousKUd/kkDl9pvfIO3o9+l9YX+pfD179AOvLSGfnolXj6nace/dmpeEL+apP0KX0X4amW3a+I7tiV2XiP9cWqX3qEZuJQIH3R4Xb7W/9+YXnX+Vvp/o8yRycR5xuyvAjjBvYLJBEj4JPd7ANQ//Pk1un+Y2N+pw6/p8Lrt7yTeX2y/YoEv/fK6fM1/pdsfrrrSep3+OpHXmK/z3+71bazXLV/Pm5H/c/g2n9/TYpB+C0D5v/hzlf73iXjFfp3+vp7/lbA29imB6PzaUq/zafuz4Ms9xbW8I0d47Ow7kl7hddm2bNOUfR/JH/zY6Xvp9Jruxt45e9wcCr2uv2B+8f2KxuuWUP41CN0N3V5D+tvplZzUqjTwjtLYX9vW9UnfK6Qu+ZV3kBzw9cMb9vELkPq02+52sp2iolvaA1ecNCR/zgEC7wOdFjTtHA7tvX/HYf8dXoHgBvIOlMP2Bfzs5YOXNHZM3YgOBZ3Uu5BhT05djmTD9wq2ZfQep0k52Cxf+F/bEYSPFbuFik3+RdfUmUpDNGn6LOiSd44rrYJ2tabGO2Hew3KodOIdKHgD73SRr1ph91F5RxRPZEjbCq3QhKWCl/z+Eqd2acM2nU4bZEcC8Xqz9XyVVdVU1JcvqXhs97rIN6FzbBV5+sUar+m2+8EZhDqeJeiUwicQWUfkHqeJ98oFGegEjst8wx+ZeoYvwi1kujwU+yeHmtGtqnp9aOWdOrh26oozjFm2O36+Nuwdv4+8Vy6cHeQQb2XMpO+ELDvtYZQedr6lcRix6SBdilp5T1nA23jXWjusWoi9TReZnXdXZM+7/fxyBhBbR7bU5cwkZycP7zh/QdjgxH6tSq2wD+9D5xxaQu8ii1UwzwFn8CJz6gMppz4QcSPiwDt2zm6aW7+oajVoHGfd5ryI9+xcmuykiXM7PfT5ybyRS7kz72MbOuIU5ewo8py5wB45swgyYZruso3uJ0W3I2dMp5xjoFPsEx8PxFNoxtcrZwE2/ID073TATcyM09Qv8p44hD0T020aNd7MOmA/UFB114Gzk5nzIrsop7dkQ0/6nO4gB2x/rtPLE9snZiLXCP2UwVK1pijz9PQM3V3GB96lYRo0wG98w7leK20c7ooD1hVfr4wnm95lTfOk+CH0kobdMAy9LrxSjkyN84YTlzIS/ej7jK1GLiam+xu1uxst8Mhf2NuhaYlLqyP+e1YOsCfkoAoxd2x90AlbP0ErNGbOkE6cxaX9NRg6dFDkuuEMsfsInhvxHjzbsq2dWE35hkvW/NJE5pdHLjZPxGAuPU0857LkwzvOMV1anxadsIHJS8Zv8f9BIh/bRdeMjcyt0T/8Us68vGHDzbsKnhwHXuYHiwc6yJb4OcM3dpyItYWYU3zKODvRPjFGHT5AIbugc4P+C4fmwYMQyd5hyTii//H5SflN7x7H2K1V4e9d3UfQi5wnYm6j89as/Hnq/BVGT4z5qSlng2f8vTBfLJw1GryCf/RMPjYOOHVXOaeZEojIbpLgo7YypkxLbG4nJ9nxAdzBLfIzfSfic4hsjBkwFLtmjgoY1JzRZO7JOD3ji5WxOo6TJmyB8rKKOJm5rH6W4ydop17IF7l7MUKTKexh/fKpsmzTZdMJWw7EdHzwzIF9sR7YVlWpkQ/NMzgL62jWMvG0edA0TRon5vfYD10aY61c2pl/Tpzpwl6mzqtk6kKnWumM3xIzVaWhlUZ4R9xCr2lEz2EmdrpVNQ2jVnyTttA28Vpuym/RBU6M2fyFhrRvxItoD/8zsbhwnrzBF/Yv5tl1Znyc8PNGOo6z4isxH0zkR3ht0ZG20BDn7t5DuamqYa+SUKpsqfNS90OjbaXf9YJ4wx7BAwuNhC6gU5czzDOxOEbH+cBaucr8C6/IGhCyREc7vCzJcg0y5QW5zvjhREwkVhLzV3/IUnhe2ia1wg/IyGjpTRn7QxtU0FmhE906r7Si59BG/AYJ2mIHU59LqG5T8qjN2rhrJRava2Sr0oDNMn5W/D+hV3xsS7ffv5XLin17KmGynVg7Macclfk48aYQpg0WZHcVNLN1WfFbmlZ0KOQ+Ek9H5o7AE+uI6dBUmlbr+M8ftXF3czccNLdJG77Qhm8Ot1C2LjoUPQJW9I7NyXXf7Iyb7pdh0IqfMrekbSK2h9boJx0fuR/CN1ohSYwlJhtyjdhtHCZdfxFKHds64eeZOS68UKzXlq1WpfAL/fxXAXZyiISyickV+w7jqAYkn/m9y8E6NLBfXTjXTzl23jHUgrwDcjfkLNITNgrv9Mt6eGTtCBi+pv/IWrQVckg6sw6cmTN/5gcE3rH5ifrY5Ao3xGt+cOiWu6ERGw/ofCYOz/BbsJ9d2H3Tyj3OzBx3wl8TffLXCI7QilwT9kBNfXj/ofv/mb4r4zdjNXuBM31is+RjlRbbxOaAXyC0+h0L8gcHcWX+xd/x7gTvyHkYZ93g/3k8sDe6ZZweetwJ3+2h2/ubb2yP/CP7j+g44/Mz8ubiciHOjuwbJuQGS3v/J1jt0D7owHyc9Wmiz8waHtg6zq7oMCNLq6ZuexT/+OM7LdzfzdhlT5k1d2e8Re7Mu0fumi4SIRaZRgyPxNuJO8b8v7ob/rr8qe3SfH/H/eAiyMjYvuweyyuxvxFDoXdC9iCEV/YIgWmc+oXqAX0H9mBwoh/xis75P4Yj2wk5Ur+xF64wkIVast3niDNrdfgVujF1BBUb3+i22+NG4dMr6XbDXVjsOt3fKj+MN02zpmnk0vtJ97d3KvR////9s26oj93zC7MzdBIH+cXcZ+TKXnGrULRm6CUGbu/esI4s6HLs6/90c6uF+Klhnhnwm2L0DIhIXmyQzAAJkhE6l2rmEnRfT8rfqq4f7rWx8vr+oGGBEReUPm6qE4BgxbV3/fgk///vNXG5fP7XH9mkUUaY6wS8MhBz2ZdfqS4CwgxYKGnn9nuivGOME4ZjRdPhedNyP3XDL1wKM2tp54LYDGAh1zAN2tmkq+g0jxow2MYlZNkMslU7Dv7w4QN67srlYgYH3tGEnmLwWtY4jiy6m/Jbrqf/+aNu0KsRTGYC2TE6q0/E6xOei8HLghknPz08KI5P0OfFZwerWukIvzhHLN5Z6DIxDpGXdiFPEtuQPSsTaILuyOTTZYkNxwk0hABxyEQ0TeQslbWxqAXfNvG6aSWId/I1jxIXyuth0FNtMhffT/DPb9camVcCfAFGaG8E7cBiFHkhItsycpMRK5dm+KXf+OZes5sGFpgMVtaPoKsVNsA2ZjBtL/pEhvGWzS9tO3YtiJfd9VvZeKZucNMI3/ggA2PHttunT10HFX6EVmRFWfw4qQ1DzKyVgZWNlyzFvtE5OIJ+FrBs/mKTLhy+OWqD3KByac+GqIqOAPjBOREvW+zGQtzaoAEbt6GpwAudHeId4LvwcrEhV3jJNPDZmQRty2VK+RiyO7GwpSDbKuiS0fWxSxv6gigQO6Ruh/bG5CH6WNaGbOmzwkPUCZkMrCySXbbUI1dwFDu7FD2rNZHRRnvwNnRLGgiubXX9IoPDnrEROgHattRLsLSMXoZn+iYfmXcWUIjTrssTA5ELTdugRP9Umlr18o586YY7el2+dvh1eOGXup9DaAQutZkzOj795LrQJZ/6C8bXv3u7kSXwdZRLLTS7Ulc80gIujXzD63N7xy2UYzR0xWj//InMX8Lnxq9mdmgELna1XO54dnhAK7wDph6wrfy72JX2jv3tLxts4Iph/7x8rf8r/c9igcTEa/iGXh3F32j8q/ovC/w5FrAt+7I27MxjNmX9NIf/cS49cOl2Tcn+Wz7X7kn/UP90eA1/qPOfh9xF8O+k15HB/VpK9d/jcxXl78H7PxHPjKmok/1f0isUYyxwLV/Tq9mTXuu+mgYBCN2vAvSzMd9f9i/2JRZ/Xr6M+9C3r+0QpcK+lMn+6mdnzngNtvt8IkGbvaW+ePq+iD6pvu7nr/tT+9LXdpp1SSLPrp39d8odqMr7SaAj/hlfkRW6V1IFo9d6pX7g/TAyd2AvH11Sb1/kTf4KthW9rmBTfgEb22CD7H/ZwoPHdhU/VV3qxWPy1YiQQLHXpG7g/ae1plal1+22VdRd5RGPfZGp63B933jh2evIKwBuPnmXiTz7C65tVUDQwS6NvHjSvr28D+3ITBVb401jNdkX3LQ3V5RSx4em7U4PDKU9sMN/o63nSQsa4mndzrwbvui64fscHlarC48QIbgX3sNCY+U9KnR25Gm807VxUN73i3ScJu3wEf7Nez5Cdf475Ry85b2/taaRd+4VvVxWYcvYolopbbJ63Zr3UWgV7U5l7AI/27o+pv/K2Ul06nHy4rP0OfN++JSDV5CPnJ2US4mpARo7+i+cBXRZJWTcZFvVmvLkXd2yJs5BcmiaQ+pqjRp3XMyh+PDaP/ySD6R/9GhVyrt9uSlPDt8Dwc05jyASeVbe+3IBduJA9MSBlW0OwQ7q/6coHU+cTezYD3QNramho32RI7J1X9AY3gG6KDzSdsaGQuqqRl3jXGFRLhKC16jb8PWJc5aqUp7odM034qJaKThL9/lKTJVmzshaa4ovF2yfeaGQZ98WRbZpGvX46YGznEWG7sL5TPyTftNAfHB2sgOG4QiPFb0j6wYPoedEbNxw+LpyngIKNC72y8FgQe8J2seHYzTWSp+cdZzwdSCxsENjGMbOf+LA2naPybS3ahxBnem3dkhcPKN/+EzEbugH78gZx4JtVMbPq2yrWgH0Rx+YQ/+sjTiyrdYawLkJsVWtdfycH8TfgZVYX7sv1GWxrarqeOkbOpElh5ihPY4X+Qn5Cw4+H7CVe5+CV+v9o/sO7bSFx8aYjB7iiV/i69BPXXCp7vEbez9ztpg4CI/wjn9m7DVxZnW4vVHskLZH8CL7zMFzVdPt3a1CD0W0E7uFTBlTtrEJPifdqA/thi3St1y9Lfx3HF/ok/aRWJk4sJ04AH/mjNKCBgfV+W/k0o7xFZ0O4ASGcQgJfeI80XbP58t292d+wKTmAdGQnObQSDxEnqrWZbCtQuZAeId+bGdbw4vdY4/4xLZMPO3YeFbJnJ1NnO02znEb57vcCGpwXfzRBtILHA53GrHXME7UtQ7xq23i79j5pBx+4nl84MwPHkauhXlpIx/Z47/I2aAdHwcW4ihtrar7YUJmQcx298fQRqUPZKnFDnw2Yrn3AXdlzORsFVMrfFO/Mo4P93fqeMR0xoRtzipqBZTxAAAQAElEQVQXVauQAnY9PT5qnCa6mrLAhzhcRE10iZwBUxbPAG7mifBIWsi8Qn/jomdFx4JHK+gzz8ferUoueuOrIt7L5Dm/3Ll0rcRMKyV+bENdWpB7wR4juLZlW9HF0NvhU62pAVPOkEmlXRkHO+Mkfj9w5m2XDOz4uaBf5R4/KbMTwv+bhKyR27TNXH6M0wTvc8fL3D0Sl2vkhIbtLlvqWrNcKe4d37ZW5M2fTd3wSZ/bkaXBN7x25F7gtVO3MYZW6FU1CSIL5dQlRhIfybfCHuCmb/RZoSkG/on5a5oGleE/GJ8RE+RblQqIrW3j37OeWRuPrJMbvG9ub+WizwuUi7Xoljg7yDb6qvcRdhRPdK9WGomryJAY2LvMRZ9JwTsvp55O2Cx4SQsZEjkDfkv8tnYZs5bpYi2fjthpU2QyMuzIlr43XPocmJsOzBfTzGUUc/c4Tjpy2TYO6FiDcoHXWjF10B+bRZ7b+3vlAunu7l5v3r7RQmwcOYR9HsQdzq383a1O5POnbitxhsQZe7FT6FNUIbNtNfhEnhU/pa61puDZ7jjRqbcTm+KxrcxvkX/FP4ZO+p1Zs0IjuOM0Eh8L2JdPqyYb34IfnIB7HbaBbtaU9ItDLCs6NuQO740+oTJh7/TLWM4an7jbEivYMvIu0KlWqtaUMZVLS0jxsUK/UZ/+tpV8w5biorwYuydizG8OaqwVRfvYBiUeT1zKVpXm/EUI6g21xFDuKk7sbc6s9Uf2M6Gb+Tw+G+CzETOJ6aGVokPWoo/vPuiBeTE+e/vddxI46Ze/1hDdpnESLBT+gYV1OTbJGpDYasg0YYNxmtTpY5fvf/hBZ+xuZCxgACflkXngwH1ck7WiZ9a+VkUMLYotIlv8d8P42FkDMKPCa2Msb8TSM3uS7INv0Dt7h+/gM4yjdmQWTy46Px2flDnW1Cf2Tlr7XJQ/SXzM2md13WOTHTkE2KWBf+fnVXZTo+8OT8k6sCYeGbuH6SDtfJCj82O8B+/T+Vm6P2j823ca/9v3yg+Sxc/bNIjRJUHH9Em6o/NKfsAX5x4Xra//iZkTPHJfGPtm7zWPM+PtWSsXpsoTuemX/f7jxyctRyn754bsJ+ahalIbJ93f3GkeR93Ot7rjwtUIvTOGNmBlTXri7vAR2HFqLqATA3p5Th8f9OnTRyWGYvvQmt7cKj74/h9+UHzJoGbOOajuZi1jiStZNeyUOBfpibjLpfb992+U33RukRlIfA3TqPwllHp+DxOkXw5Np0+P2vqkvtLfgps2FmexAe6/+cukswAbl7Ah+AnhT0xIwzyDL6aXTc/c0m8jff/xXvv3d9qnRpuVy9YFgep2lllQJq6oT//0TnfzTb+UfYbW8fGTTLvuDtq5xJz+x9+EzVDOMhvgIw5eLNEVA5Bp1jPB3aCnPFQdP7yT0afmSU/PD/L9zKXys2ZuLg9/+z7ktBc0stk+Ljqi/8JEaIx4xnnyrvkf36qQ4cyFd/48S0jHWd0e8BD944iUDwRlbBCcBk/sro0JZ2bSHuY51aniJWRh4SFAY4/7G+3etMxNKwG0AX486jDfsLDMOifQCHDTc0W/gs46lba3B8W256G0IOcai1voa50I2mwazMbBXI5PqzQCNwyW/ESBoeUyyAD9xVNJKdrWCI9MWkf8ucTnaWcwn7GP/hW/vD/2n4DBtAJdAzaPXIJmBl+3B7TopmoNfc86MzmO04xOk/pAxS4GP5sV29rzUpSU+thuhXf679BZyC9McG0Y1AOautg0zFfkygDKYNrBKRaC8Ale7LXCN3UrA7vLBf0sbksGHnk+GhiYob8yEQjatmUb9u7pzuRgW8MwKgPHNkGzKTQz+E7EMjUKrQ0a10lT8Ru4dkHr5dPLlplgbV8qsZEoXwo7dHpHFXIFBBo1ii2EzQKbwLt0kK50Ot5OkYx4EMhGbug0ZKfm8ycTd7fHS4196UOXXrNnpiG3U7EyWa4cgFDUVc7Ub9gw8uWHN2JjGPNxR8uXnfwVeg1fKZP84rNTcwWyX/0I1d152O4Ytnu5F/JFOcnPwNgf0pF3Y7LNmPxZ++8thHbgih8bBa7lzynM8A9BQg0baMamejn1VP2Oj5HZjm5BTr9vA6MnSP8h4dta/WSx4PyHVA6hI/vvAVA/f674nyv+cOZKgZS1IeuY/GtE0niFX8P7q+0vC/yZFrjGXNI/Qpe4vs6nvyu+f5t2JAj8NmYw/nz+ofpvh0h+hS+pvJL1Fzaj7U+y35dc/2j5W9L/UTp/HP/FBlfb/JvTP875/2SP1/ZF465l539tIM2eLtDr+Sr2IAGz59xf9jnbS0rzzz50/5Ul5tqa9GfdPhds9mifS38sY1/o2knZDfFOYFtG7teUbKta0/WxLzgkVGGVz2NhlxEHSvoJRF6X5wu6l8p/3/fOPjvvEoHkI0DZl/2uJBey2ro+HYfC6338ta7A26C38t4CioaxcXB5wuc7xV3ZA7dmOfqm9gWPRpkvm2+AT38XWdj/B/JuEzlCH7TLB1RV63jh7yrZVnACNhZElugFkl4/OVQaWuu4qd+RJeQsU1e8K44aeOeTS4FqFz5n9vCtBtnum8T+foZqlhU+dtJGPvi6PLTvxMXGOwviIMqOHXiLQvf+7vfyfmgXfCdg7DitLuW8G7Y2yLSLJ7ZdkOPEu/aZd+QT74A5bLStvGtFRtRBD2ug3znv7tAS7bFT5Fw4dwh0JYT0ZV0ey3Z/v4yNxmlUNfShTr5gRJczB4ppi43yjnZpkWx3yHlE4yJGPImHMzJE18gVG/TYwSbjNGmaJ4XOgn3yA9aR8cz79DTiA+ROXobQy/jP5VHKoWGngbZUJAFSv/IuvGDX5EN75pDxwOFX0PZOB6dEGOBSFk1W8ANHbDpzZoAj8NVKDC/dJtFj4NIhME5j99WCbsfui3PHqVYq5LZLYWWVBvSMHjvKX9qbWkuM5B1NalWyrWr1wmvVgP45lOzpNPZ6xFWe+ObA2cc0z4rvUx/aaQs4X7t0uLlRZEu7ZZWbkr/oMSq/hdeoK5fy78yZRQ4AAyfOPlxWxmp4hGcbrDz5jp2Sv4DlEEY/Xyq6LU/YJrQiW2iFRsqJj6TDYeoHvekSeo0xN6Br/l++LlO3ySAbqsiyw6M4r9nz26XnVRynaWlSTYNOjIWNmAqtlVhKf9scJq/dRpEhbZDoPAd42VZh+9hxxlZC/uKwY3l41gpsAc4Z266LDPrp+UzvpSpTWvS64SzupUp04mPliewi29NLBUeac/dPDkjPnGmeOKzPpUXoHIhZu8CkE9/5RFbbxMagnJGJpsTMDM/ua84O46vA49Oj0i6eLit6xratmsLnTMxmTko5MjUOJEcuFmbiii7amZ+SbqThm/wNNko8pS7QWlNo29bDu4+yfSkLwfj0BL+lr22lb2Ahzqb5oIkxZpvYPit+SXy0hr/pEJ6B7mMuETQNyl8oNOdsmVNCPvKHfxsnbDL3s74z55YndDvBI/E3TpPsYKun0dXYNWliMDp1XRkvsdsEvl6eI/NAxm2EC5+sGQuxlbnlSGyfmAc31iiU1jP2ztw8TpFlRJ29nxkunF+dkWecpj4eQ/+Av5J2NsQcrMlevm0r7c/EwjH9htBCAiaTC+9VscuB+Wynbqd/8CDQP7ax50nPyN5tif0jb8Z8LsJ0MQUiR75V48s4sI0/Jp3Qa0N6EDD5oGGexZBQ4mRk7mtVsksF/pF4O2LnrAHxxQCt2Ghl7l2xS+fLXH4CpnGSbeVffgP8KnPiKGtDcKuVQJD4WrUL4ZBpVFXrl+CRLVDIcNPjlHgrK/HQqjrukUudYRqUeSvnD7BEla6RMqdnTSzohc4J/62sFZH5agfx2NbOXJJ9R+Qex7HbZWcs0Nw/sfuEPcahKCMr8g7EZmwcny/xH3NoZAOh2yv8T8xT0zzp9Tzx/PSkM7Is2Cw8T6zPAVyrlfnOtm655LKNXqVxHKBXiu1id/Gs7AkKG0TnXP4OyDVhh/P52GU/Q7PoDyr9OJQnk3L0CBgnQ12ooV6G1k58wVDx11U+unUcqcAzxZLBJdM/O3azU9+LSv/379+FrJQ27L0zRjO/rlxsbtw5bNhq484nvWyj36iNMZ8xaps1OOvkDqlL/iLL0vEyPrOXGQZs8iLHjuECmQds936ZY2Mv22qtEVOl9J2mqefFY5tvoRecoZG9xgkf5nIzDemXuD0R8wMxMY+jmgsfrXoGb8GHI3WhG3kCjZiIX+wL7ZX5Y8UGRy7oF/Jpn5lX5x7P4XKBncStpHEQA1EzOJOahkWaVUrMLoyz6DgzRjNnIDi6FmBJlt20I18hwzCMytz5/PikBt2qpjymfZwm5q9nRbcDl/wzc3PoBlIXvNcA5V48MVfEfjI2o2ZLWlLWptiMkKKWSu39crKP6ShGreiUMTLAL/UX82B3YmQDYqfMsaF1JD7qMCr+iDyx9YzMyoOfVuSIDY74IGMJEdKiKXbBbhlTgl/WyeA9cSk8Qy82m9iDRPrdu2CrBXqJp/j4TGzeHm5pRoeLMmjimFnGbvkvRg933DFS++nH91oYg1v2JewbEt/7pyctD0/90rZNg6o1POgu14m5M3rkN3iF8nDQRAxkDV62pePq80Mr/M0abVmtqoNtvfnhe+XOLvZWWTSpWRJ3e9Fp164B/z8+PNJTGsB5fn4kXh+oL735xx/Q7+KUG2wV+z49P3Fv+aQ8O/NP7HjEB5nr9+cFO4EPj4X4PaHz44/v+k3DFF8yl82kM7ogXkhoJH/mThBRwKMvkmBF9iHPmmcujw9/+wedWCTWoTR9991lwJu+MI9SYb6ECR5qOH6EQX7V+n680dv/9//RzIJ6ZrE8PT6iDEoyGaxjwWxTbVLRZ0fxjQltuJnVplH57diJwRrlGoGyQ/tMII3TBGPpTDCF7/70rAWlhjYqfYdsku5vOs46NZx71IE+WcRMrbH+fEd7HMDke8sl7M7EUPOoiYvlBXpupQ3IpHTG2BP9h9tbuTU1jFOtadWi5w/vtXpTeKb9gIMUG0Ezni5oPH76pI3Jc35zLxPMO5PChmMqOjLYn5H9mWDLy9UwDprvbiWXcqneL2vpM/337zURCJ4nfTw+9PZxOmhnostgMHyE91YGRBx+ZnK2rTF2I83AD87MItWqmACOWrAlkaIVeU7IQHeZtmLiKRvf7MTorp26TACRU/jj8JaLb+oGfFptUCaDRh9/d6ft0AjaAdrnDqG5stFZiZ0zqXgafXYW0hEd52nug22jPTgN/TYW8SwOQoaM5BGeLuQhNuhO1aYdnOSDH9lsdJ1GFalbpUnH2JSJPPRW8DcWWNvgFECKrUtW7G6bnNT1ID5S6LQYmNVax4+d5MJeq1YGlV6e1KfcZaZuf5HT6JnBIyN7+DNx2QZDcl3SDT9t0NpJRXsNg/Kkfae84aPYJjRs5K5S8HbiR7rQiL54STvjI1Don00OQqvDC80NGUJzVDdLPwAAEABJREFUxyYr/VtrndaG/7fwtyEZWbHoiw47NA1f8ezBQSaynz+FPFVNNn3TtkuXMnKmLphJr5AyYLvzFvQl8ro8kS+5NAf2Lke0Y5L4CS0oX4WiU4AJ6nN7IWMvRL6eefkCF6MpP5gQnJ32ziL1Rv6gUacO8I8sPY+SaQt03N4rpZ/gS7yfWsilP8C8wQCTjH77KgzyAuTCi1L/lGXkCeiFn6/liBnIQAtAK/Q+QyfwH/eLNVWB39TgPyqCEfzXgOZffMCPTYggvYZf4KXiNULyqftZr1RegcaevTIgpeqvz18W+A9lgesc+Is4/x1a9PgH75qS/cOffw//P8zsiw5dbsZtnyBIv2j+RfEq6zX9hc06QbolJfnf/Qmb1/Bb/F7jfi3/G/2vasdSn/PQ6fne91r4N6adxq98Xf30rfRXuv6RJjsaSht7wNcu3tlnBH5GC9QuDpVo3dFX8PJu1gvXyqTg5GNn37j9gn7afgkw0BV+2fpn1kQ3s3/a2Y9t7F+7/i8MbMsOsIEi3WMb2oIb2Ngj7/0tiL3fVXHoGFDKCRLwP3/g0/OkGziBXv53fjX26ZEnZFohK3KGdiDvNbbZou4dghPc15C9/sr7VurSp6ehgX4bNol9oIAtpGqlhQPx+BuyIUc9reiTQlG509d2x23gp048e9/Lk3n12Xm3iIypKmS/4qb8GaCVUOqyQftan35r3lUiO6l9kcM2Mi4dNuRvvKPZpWoNr+zU8+7J+yRoooJ3OmwGUcM/eB2/LNvUqr/LhU7sUi24kSb2lCJTVet4Rf9kcgYRfNvd5jPv2KlfeI9bkXN/scOFulT0b61pwd4Ltk0+demz0adcGnhX3GjfGWcD77tD3k0bsiBKvfDZ8UH66+XpZd5pc66RA83oKkuFnIGU4/vgJW9b1aoD2un0wDkC9I/Xd3+p22rHBzlsjwwL8vVzH+oid+i7zOvVqmqNHkqVdnSuwv7gbZyl9HGGvHoB27KtxOGKjc7gjMOo9Anu89MDB5wPaq2Ud9czh/CtXfoccu4Cz5EzpZz3lKvbq+sG3+hWtA/YrfGum7hZsGUH7NMP1ltTDr1U1UUa4B27hLdpi5gDcdTIw1WpDwSnkMmuXhe5N3yUGAr/E3LmkDX1wd2Ix5WYT91FrqYzZz+RaUXvXCrkvOnMe334DeOkaZyVtvBtVRraxS6VPOcjaQtt8STN5esCzVZF3xE2u4axId+qhg7jNEjYesc2h5s7WeK855lvKwfSA7F24tCTjppfYjc2jz62+7nJR86sUl45FBzHUaK+2sXf6R8+xuatStMwIPOgGuELz+BmrI2UY8Mcoq6M4aomNyv2G6GZGBRPFTQ4X0sa/RZiLv1y0NngGRlX6h4fPnEo+izTJwfDqc+fdB6Ii+CtxNQZ2LCzDR9icSUOgteqFJzQv/yWuTqt8MxvL0FSZ+aMOWdavuBCQjlbu+FML/0ib6umhw8PymFt+qzwWqJbY6ymA5WhEzlip7v7exU+efj4SYEJf4fWm+/eKr+xZRv7jYynjXPEXWfWm4zxhu2Cl2AtaBd8R85FM7byfwLGNgN2h133qcGPro24nrBla42YWmVbVaU80cP257Jd6jQS/Lo8kfn2ngNz6hZieyOebcu2xmns6ZFzvB7fdIkfW4O+1c+HT1yaZEzQpPjQtgr+OWPaobXgxwFZJ+Iuh9F74oVA7LpK/TeojpwTX8tUyeDvjDnBo1XrPtnwbZtG9V/2AGnBzzsyn/B/cAb6BGfA9rY1TaOqNfRtPY193UqJWabAHhuGwSNzYugEcrYYX+74OPG2I+f9d29wCTl4Bb+1kflqU6vCD6sGeIRvQ85c5ESXRl1iEDGU3yKLzht6J41Nqw3KXNhIU9eqtIW+S7bRTt22GUPPnEXHhpFvhy4KETurIqOU8b3qkfl8wz4rcpuN3EichEpB17ZCx+AO45AuyDwobRv+CV2hZ2J6wVegK08bR9lWq6JVciuJs//4gBLHTbsk9/ZxnDRMY/fTylzoshKboZ15sFJmHTTnX8v5WXTu/omPHLJd9sRuybbyxB4iO4U2EJsa5KrW7R59bfjQ17Zs022X8f8z8bpxYZOqnXO2gbqsBXgR8zV1eegX2VxWzvCzZhj7hu40T93GK/bY4zdZtlVV6sbYha7nnjXy2O7+24nZ4I/TpD30idENGwvfFnyE/ut6ot8GPWkcm4r5MeN/g88Cvquw3aZczmQe3elrSZmn9tCH9xMxmzkvtGkGf8eeU5d5gnfqcwcRfLoqZcN/HAf1cQmfW9bYTx8/0rYpNr55y1k+Mt9wF9Gq9Toj0w5YVrWmyFat6YQvY0vxNGxbDZnRM7hUoRfzG7La7nNs6jLv7AgbSHmD14idq0qB1K3ItRA/yefy7MSaaeTeoJ229Mn9zEisjeNIHCz4YUE6p4swRNcnuInDgv+KD9MvPHZ0iU3Do5df5DnkB3vIdxuXlbUWJ0n0T1vio68Z9B8Er+wxMmehQ8o5r9+zJtC2UzcNo4q+mQs+vHsnUT/Ph+5DuxBzTUgwhlcVMWB8Gn1ixyor0Omg5/39nWI78XR7uNB71Qy9moe+ph2ZI+KPibUs+/hHyifWtiu91AU/91u5+CvmicT++emoNk8KrwU73b6575eMuRtqVYpcRoYT9yrx28wcPo6TJniH38OPH9Fh0/39G6Xt+HI3teJHVOq+iJ1ba8p/Tbq8+6Tzv36QH05awM188v5f3unHd+9U3KE1Yin3cbGn8PmGT3L5u3GZNX/aND9tartYM576vPPx/QfNI3YdZ3TYWUk3PXx60DN3jlWt0xyIkwOXnY9cMIde5q977jMzv9UqDdhzLWlv+ZIK+nes1dvtpBVYiONxmnTDPVrh0+9++Af2VkflT3hHz9gte4aU0558fgs6MTYOE14rQGpToe6q8/2gR+YnbrU1DoOCL4Lt5v5WJhVarPhvYKyeSDNGB/Du7u/BHzHL1m39nrvXN2/eqrWmTx/wA1x+/PFfdff2jYwuN/d33VYbdjZzzKeP71XUL6zXS+ZGbD18PBKLiyb0S1vi1baqgOP793pzC9NV2h8ftGOIDQHP5IluLYM1/MN3GrgEfN7O+vjhg3Y6Kxetj88Sg8W7NLGZGjoclAvIDOD8CvjGZfBxlOr+Rs8YJJe7CWDx7OIfQdcIuDf/439gGFNbauRu3n7Hd6nlx9DIxXFga2cA+mnRINp2d1yhyMZAzYXux/fvBLpcBXVpYYBk4BSDfyCga1E32A2XruPfftDOwHx+977roTy1ywT24fvvxPAmoDet+1knbrMXBsKJy+mN9qQHBuK5Sad/huen564jMayP2HTksnrCRrlAbugevCO6npHTrsvAQJcjA2Mfdh0H6YBsJybrbnuk3xkc+7JJ06iJyWZsTQMBM7B53x+elYAp9ARVG5P1Gd+NXFAPBJluJpkL5lycH0/PLDRHnftPEjxfJnb8NqpAmzVEPi7Mdy7IR3Ra0DFyjtMkY5MdurKVfxPtE34+E7QNmaqaGlDDoPjdyJt42JjgFzaaqW9MPmaQG1or/tjQm046M/ELnaj+xcfzjeZh0vZ80vZ00soktpNvbdBhmnVAz9ALCNnEU8AK7VzAlywnLjCOqe+fohaginFJlKOXKe/YYsV+DX3bOKnBw3a37zWf/nt0oF5A8oLQROwOw6CCV7UibUEFxR2CtzLpLtGbNI07fGlUeDPgdMm/9KvqvswkVq7eRpgr4NgZHivxl3EgZE5fvTymrWehoV2dfnwU3QLDi7/08tiGPfElUhaLl2rZ7lnblzz2SUVB18TfzsKojX7YI/VXsH3NkpJHaKODbZl0g87Wdd9FUTIfwxs6O6BvPNu1Ddyg1EsaO6zIEfiMA8JG3UL8JYaDExsY2Wn6458IGvi9PRP8GH9Hz0B07Cvs1/pjj69V/73qduz8GlQ46O8lzH9hvgwbXeHXzBDvfIZdPdTUHwq6Qq/g6zPmqzzZ/8Ofa3z9XrZ/4f1lgV9a4BrbSX/Z+q2aL0fAt/B+uz58r/Db2H8OxpfSp/xHKF/l/TL9IzT+fbiR+DV8i9prnF/L/67+qPsLGi913+r/76//BUdIfq2O6i8+vzU/2tbG3uKLbn3u/5LDlzjX8nVtSXqtS9r7s+YbSDkQeWz/DvoG/Uug6huf0N14v/lG8y+qbWtnv5R+10bbsn8CCtcmBW9lD5h3tewHPzeQ2VkbF94TAju2DEBdFwDhi8+evXF4A180/WZxY0/1JdJO3cIePnvT5AMpL7wfJB9820k6pG5FXhsJ6dtak/1Tu/3zfPxnu+PYhsYu8ypx2YdGe6laU/TfXnQyPo99Qe62S1qt6OdkOwQnELwceI+8C9hmm/gTjnh2IJ/InZYCx+y/U06/VqVWBkhb64cTaYOxzD/xVGsU9/6uuhAn4zRp4JAn0Hg/2/Hbgn9XYGe/3wboYCO6KjJ2PN7L7EpVp7WCdynv/TBkxd5VTWfeU3PoFrq2O/4Gz9QtvGPl8kRUFzKPvEMNvCPahuam0Axv3ibzOsgr2VkbfPLuNk5jp5WvFdlOvPtXlQKhfeadkFDURnwZBoZ+Q+aV2Biw7QVGhf6On1JfreG3BZtxYAPhE7LnQCeQQ6bg2VADIkN4gdYvKEZo5wA8dtuJI9uq1pTfXL6WbaPHjjTq4RL9g79iqxW5TMuI/Ys0gBHUilzATePEgRq6iqe14hBr0oguhW4Q7uXISrM+cO6SA+CcS4R/aBm6aQu0Kg34fMXHGUd7s3bOkzYOEU+1a7iddcZPZ+wXvWK72DQg6Oz4IecNobFj6PCwrTw79kzaiJv4K7KVKwmwa8TPAcikJz6Fwp6mpLsi00Df0AyE1oUm9MFLeeMipdAh7fHTgv0wez+4fObiMHH13M9kjspZ0syZh2AYOguxceQcBmrw32TslzFkKkJPPAWu3SsoIVv/ljbGxktWObCd8En4D1yoxmaNs6n8/7o5Lzri12F6OWTnPCbnLUcOJ7d5UC6JV+pOyLLh03GatGDvFbtG9wkbTfhnaKVcXofnMAxCYNlWt6coonTifQQ3FxKxd8qJAxv5wYn+OVsSRSyst/38z7IBdO/nLOOgwp6Jw/g4/Z+xUeyUNBehV9s8c1mW8WbTH4BFt0t4h8Y0T0rs2U4TkPQniOytWtfrhI9AIDwvjg2NMweuZ86jYt8DB8/D7agbzhiPnKGdGOehnQP6/PKLibWNM7ucL4VCZAxYVnwYnGmcuq9sdz7RbcLeK3ySB1F5wjtpIVsVvcFPORCaA5fJz5zN2dYV13Y/ez1hq5zBRrbgpo9txZ4Z4/HP63rcxny2qLVS1sDEq+0uX2hHrvgx9EIrEF8EjM9Sjo6hWdB4w4H8mTPQmfPD+CuX3mmzrbTnhxVGztMyH+TiILG0MbbTppdnJQ4jR1WTrzwMF2AjNuN3xa60H4ldsro+ti/ZKEYu+L2GjdCn9x+1USAmbdcAABAASURBVB+d4lM7ti0N44h9lt4mntiqmP/GacY2Z+biM+vHBQrcwieZhzIX9/NN+hg5r3pSlG2lLvxGxss0jZo5V83YoCXDB7qbckFVdChbQ2uKf4ZhxB+DqjW1KlrV/WHyO3GWcUEF+AOXyyelLnxO2OJILCVWD/NBqHqRo1Mw3wHmNeaDyBT/PHLJEkQ8jjxr529TwieJh8b8t2Hz0IdA/6y5dIBU/GZbaT9xthzeoduqFH1GxnJ06u3IdsavmcMDrRU239TaoED6BbfK1K/d3gtx1LBBxsg4Np0orytrL/JnzcocFVqhH4hfM0chEnLuAB+MkHlnHCe5YkurVVPZqkJOYMSnZ+TLmD6x1nZ7pL2V4uOB9uDEvgv8d+bO/WX+bVUasNGZfqfTGZqN7jt2HGT+Nbc+7x+YN9Qf68Q59xnccRyIibnDNE30LWy5o+e5j+Vn5qRn/JluO3ocmXOCl3J0D79nxnvKb7joOhBfR+5fHt59TFWHnUjb8WXsW9SEjm09gRddGzJEv5X1l2bZ7nPUQH3GQfBTT4MavjizTpyw1Yw+I3Yp8G7zW5rEZWEL2913AzF/Lc+M90D6HdHBtt4wT2zYMONsGEbsNcJ30jyO2MHdhra7nybap3HCNlunPWGrhRjI/DSjc+RKPvJmL7Ci7yZFc8RGHnQ9slY8ct+VHxKhqbc9I8s4TfCeOt2N2g07n9kPVmsyiIiAL459L5mLwZFxlX6Z/0Qj6F3W5mKPtV5iF9+esdEDl/uQ6J/gRff0pZvyJ7uv9kn9+nRW5obwCO0j83vygWpNRYxd+O169+Ed+zbiG5tvrZS1Zy9x9/Os/KDRZ4ZkssYNrINn4ij3VtLFtu9zf5V1hLXs5uZON7e3SixFvuCIp8fTS3yhpHInNOH33HcFtiiC3vM46TDPesPFav4MMl2F40j2/oNRuZSloB15GTqKLIHMUTP05ptb3QAZuwEho3hilxn/Rqcj8vdqeE7wSn1iMf7Mb9QO4wjLgp/w4t5Rq0oEjfKXRszd3bhKwyZ94sI1sqyMr5v5RsM8d91v4BWaSu9dmijPyHd7f8/cuOgE/ok1PmNi2xd0ZHTtECWOLfX4fQYn92Yz93KFrFTzgRhSvfnhe/Li0vlZM/u0rJHz4ZbYmhnzR0Xe+zdvoXNQ2hIHGWNbue+jY5sHYnkmBk/Ec8R8+/1bkl3BefPDD/3eM0yM7rHThA41b+5IxW29K4Nt6kKMGB2u3fkLBDOIDghwC4PzIETetKOwXGomcNgUHrmRX1Haz4sOw6wbjFPHRfPjov3HTxrOm8Y2KcaFKU7f+qDo9D996mWsqUw4J4Jw5dL1eNu0j9b67kH1L5+UP5d8fnzS8nxSLhw3BrSNDjhvxFkjk87GBCCcHgfvyDWj6IZxnt9/4DLxSY3yzkDcGOQxyPiCuyYCoZU/j7AymRe6bZNVD0dN6FQ/3GtgUtgZsQcmNhG0jcHp7271NOzaPzz2F6DrAF5weD2fJfo37HtYkBObxX4mCBrxcbh/o4UXg0xQSS86THIbNRtDo1/kWpvVTrsal9/b/UHnuWnJr5bn197pv4M3TXMf8OYSlhlH2XRa0jROFBc1bHPLxjqT6s6Cu9EvLxrxrfBogurx3TtVa5oY9DuL+04A0yQTaAFhz8CG7np5DP7GpWCljG14K457AXdfBj80ahyx36yyu2wK7i5l4kz7MB8UnGpNZ+SAAKTWPgHvwYXnyiKTiTgvJFWlBV+nj6rJdqcd3UI7C9uCjskrqQQbGGKr5lKjD1VqQ1O1Jggoz4bethF7A9ZUKXEWSOHMeNixyxLbI0/ykSVtobEjq129mC+K0Nlkxxt6SXe5XnCC8BokXTD1s8e2qppsK32v8jRk39GMRiUPM1TeoyywU906RC7x2PQHUg7YBn+DbpFCKbKAt+HrKwSPKoV27LPjC5DVoTckC0/ywQ24TImPK1+K31IPIz7uQIPCI+nXIH2iZ++HXL1MWsjcqjoN27/oWrQN+DX2WFm0X8v5C+RUhEYg+deAnxWIDh3gFTxkELDT9hrStZexT7dRKoDUkSBvJaHr9jOgEAOSXOpF/w4Fv8C1fE2RwaatU/vzvlZi/wp/HtW/KP1lgYT3ZW7Z+7i55P+yy39uC1x9bZu5L+vMxe/2pfwb2v/va85SFfjfx+Evyr9mgdg+8Gs4/8XaMlY29hOB5ANfM0Hqg5O25JM6e5NkXiDlwEvxjyfZZ7Cn3NkD9p9pg8KObFegKJkPe0/De2dOF0/ygT398a8NEvU/tV/mgL6nA+daD8pXP7Zlu7cFN3R7+sIvDbY7zo6s+yua1S57reAE7Ase38reMHCtT9oBmSXr+mRvGsihWt7Rrrw3+AeueF9L0y+g7N9eIdhWsT8Vj23Z7mXbuj5FPryuZddPbdf67G1f62i707J/Sq/9r2mr4lWIN0r2eRW8awNpdCS5vOtgx+SvvF7zt63IH1unT+zwGtIn9fZFDvHYVqvq8qUN8ylP7BM6tGSD0NurtY4bvOjYqoKqnAvkfRWqasOAD0fw8j50eW9xueNd3msX9tI7eI0o1ud3yJ0YPnOgmQPHuHrDDrah1bTyLhkCdlHmXRUeVU0F/8D2YhMI89llX2JZPOm70N+2Ml42YjHvqjt9WvTptApMA1Lq9hcjRBe5V0N3U7VSq6aFd+odOpeWy3ehY9qrChkHHTiEusIwDrIvhForjkCwUWvYVf03HlbegW2rURfekXHHHimP06TPD3IV9GO4cnX8qqaCd3wAE6VvwHbvNo0TeOCCZ1/qqkoPOaOgvEMzcOLcxbbyg+b5bYe333/fadmXPiFW5FsVbKijX/j0uk2q49rPkebTJnO2dHDTCO4QnbD10AblcMumv6yFc44j5zBn+HY64ArFIkt47fTJ+46DD9/gSBe/2tbEmco4jN3WwYtOLqta9bod+634Pb99mr6BxG3ostNRQ55nzpmGNoVtj8PW2qX/OCl405BUXDY+6fHhk4ZpVJ7D7Z0KeSN76ndidXnx4ePHD2pt0EhchUahR0Nu2+i8dJumbw5KQ6tVE4dAmrfSlj+P+O6TCtvcGFnot5Hfob2BfLXlju1NW0PeoRrjY1Ujn/rYNLzPHGafse1OnOYcLW3jjD70zWH5ifaNNvsiV9phIdsc7N4o5UPO48A/caAcmVfksB00Dj9PHXJAn4qFsTug88xZ3zRN3QeRKX6val33Ww6bD1wy7tikqroNT/ggfSPLJ84abXcZUrei+3Az6fbutssUPsEL5EA1MqbOvvSJXgs+T3va0v/545OqlTbiIfU5czTnD0WfATnauit25bhVMO46pW3HNoSj8ttEDb2St93tHDqB2PWZcbRxbhXbhHbWlORji8gQCO7Tx0+65ewuh9UpiydtsfHE+drb775nzjgobQGatUe+RhwAsWPq00f4xCCM46Q5tqY9dYWdx2nSBIR/lwe8HblTvkJir1p1H43TJPNPPLlwsS9jrPOhzr6UN/xru69BGW8NG8a+O3ZN+cxlWmieOXfr8zy+i/wLMROwLz4Ifvy5odsDY+r2/l624SStxGtsKlkfsVdiIC3xR+cXn0iY2EBxfjorfhmZB1obqbO6TJIG6lIfejvjkyol9sbppzEQupEn8l3zwYs/N2yci8rYNeNoZEy3Kug2pLOGGnq64HuRK2w/jKMa6U7f+Evo6AD6LcTlkQuR2CewUm5VmlknxHNmPLZWfR6iqMhgW0fOxw1eq6aCj7Fj5q/MZRu0F87QQrvTxEexvWWN00XP0KoqBZJ3pVVq6GPwUu9WauOQ5s4/4wgVKBsQJoAjE1Chc3Tb8ENskx8wWOJffC1oRf8NmcSD6HxLjbETW1ZravBsVT1mD+h94C4jkIusrA1n/F/IF9/nhwRa5ALqhZhdqmqKbwPxbyMOR3jYVmQJDdtakSv7iWqtj4cdmUOnqmjbOL/eOq2UM/7FE50kK3pEtxPr07bsSkxNXP7siXX8vb7Agt57DLWLx4zvO+AGCuSJ69giOgcv/tyxTbXSzBzZCjlOiz6wXgh5o3/4LtjAtlIXiO02ZA+fVkVVacHPuUALPfEU9SSKzklba53HCl74DtgnsBIroZU5K7+leWbMiie0005WrVqnE7zGGLKNnYo4PGrHpuI5Pj0hwxlZkFPuMZNxeIXsTYwM1ZpCN2OQbp1Oo25Hn9APpF3wGPBj8uM4aQgyddHzwBqUYtbx/CbtDpNPnPOfuc/aBvdLNI+DVuqjT1xhWeFhOg6MScEv5XHifubFvgu6DOg30V6ttOFbu3qsTLc3Xe6VMWqb+7K7bhNV4moRVYrskNfTw5OeuPeKzrlUXxjHkUPExTPr5kba4HH/9q3aeVcuNiPTDq1tGjTv1feTR+bN6Jv5vGGLXBzuxFkuXAuGt6ydd+w7Vu6pqpqyVn5ijqwalLmm0Sc/HCBL+RPK4Z05IpeOJy6m8+e1n5eTdvDyl3Fjw5V4ZPnTE2vw23/4XhP7g8hd2HMpdIVW9i8j94MDtsleYyOfH0BZsOMZmWODzKsOY+aIAzbOb8eu3MFUVZqBXbZJL5/waa1pJz4TU/nhoNivwaPvrVvRtipxE5sEMmZGxqChGb6PHz5qnmat2NQy/liVMfvjP/8zPmEPBf27uzeoY/SaVdDM3DBOo8Q93MrYbW76wN1jK8Y8c5Owx0YcCFlX4mNO7FG3A7FxbJ5xs9G3t8838HpWfrhsRZeiX/RIbGRfc8u+JT808Ya7vR26O3EYnTL+sh94Imrz33UY+iZOdtITa0R+ALPExBNFxQWnqNwI8EJ58fJx+vG91k+PMhvGBNX6Tz9yS+5ck0pjk5hYVpxeKLAyicV4uagcd2t/Ourh9CTfHaS3TFZvb9V/8vB0VALHTMzFJi2u2uGZtAPK2dY4T8pPgiUwHjHe8MN3OjIQ9zc3Wt/Mav94r+EtA6bo5XwltWLME7LsDJBiwzPB48gASaDm1+J1f9ATcu357WUuZiuRicEW8EcmTJU1rFLdzDo9PWt/eJbvb9DhTgu2iFNivFwCGtzgBWdepKVZV14IognH1Jt7Cbnr7b127NoYpPkt3QT/joNzGTxysXuzWvPfvtMJWQMbaU2zIlcxgB9Pz2wajyIaNfDy0zJACbIF2RMIjG9tJT2uJ4nNrG4nNWzPnTN8rRsG9kbw5LI9QYO1tCGvoZ3L/35Jjc5dNhb12GEnWIJnmwDHS5Rtp+ozLAzOTMINfxULQG9oJQ+joqttbUww4Z2f+AuEbvrENyt6LsCZDchKbIgAFiyyUSaM1JApenSd0KvrCU4fQGVQDUtkixz4rwAPTZnUjkw4NMquXpbc/wk9ktfLY9oDeak6I0u1QTa4wAuKBiarYRpV06QhKXxG0mt7UkNH1z6kboMKOwz43A69CppcDTRLdSn3yldfaMPCtzAEz+q+Rd9rs6997GuVPtdRk7EcWDeCmHI+RR/7gm+tmnZ6AAAHoUlEQVRf0tRfwQ377NfS70/j1xxyZFKKnJHDxICjLzw7JaMjE6BIw7nRvhL3iYFAJt3U2WntPX7xFbxfVL5UFP2u8FKla9mGJnyv9X+lv26BxEFidZimS3zGfr/e5a/W/7AWYGwo8B9Wgb8E/8sC/4UtkLEb+M9sgr90+4UF6v+cz4t9W7gV+4CkV1my11tzyMP7xAZc63+epkfg57UpFfvf7DN+a98X3Cv4G/u41Heor/OyLfsCP9GyIoOdlP2pfv7svJRnj7ryDixelvN6+mt70J/3/qlU7IEH9rsLdFbe064t3X7wSFur6vtV+yKj7QsaNrpk9DP57Zd2XZ7wiGzhEUhtq1Kr+lm/1Nuljv+ik7GZDb18SHfeM7IfH3jXCb5eZDB4KduWDVAu0tR9C2x/brL9WR59+fDeUS6BwGsZBdpDO3Ju2OjMe3kukc4cBOV9MgcbZ94Tz7zjJz2RXxKLvGPuvNdF/mpN1XinweZ5102fOe9rvJeceE8c8UnOCSb2ubDrHxv8Sw45Ng55Hintaq2RRrwLzRxaB6qaLod7jYPJBbxBoVfliz8lOf+w5dUvtpWn0TcyTcjUXujnUMa+tH/Wo0rR54zu6VetlNgxsiqoL/hpC9iplBwZ6FuFzKSt0Q/fhkf45lCptaaBd9O8K17gxPkCZwfYMHgQkS1wBmWcJia6n4gdyxya8R6MPVuV8oRG3rdP+CN5MWhcA00GpKu9bctu+vjuvQzOmfftEz4Oku3+2xY5lLSDBxASkSc4z9DmmET5rZH8hmrLD9HPE/Y/a8CnsdVKHEilEdsmP6DjOE7dNw2dVw5bB+SudpFbrx7bvWQjGfZaib/ETw780pDDuUD07IexraVatvWGi2wyqI3AqY0dgdhiHCZiaqe5dMs5TPxrw4v2W87Bjs8nmX8F5CD2zLlFv8ThTCS4IXfDOVbsknwh+4EztzMH6ztybuh0Jq6fsaVt3X/3NmgdghfbbfDaaat57OdCOVMZbw56zG/nYf/CfkobNvUj8nA2lt+25gQC2zadg0P/TpSvibHT6TLGKBIPY4+f+ODMOWJifsYH0zhpnCbNnMWN4xhU2YbmoMjcbclBu+3eFh0m8I/oHjigdyCNOzokvYJtHbHVyBnRxKFtzt6ubT0NSXCSD948zcniq+96mq/YZ8YOD/kNUHSJ3Z+ZWxCSZiv/xPczto0+PYVO9BkY2/GFeCJbxAu9QPQ/cBHrsSm/6JH/Nm/Hb/ED6J8/M/q9ltuG4wsEybYStxM8o2P4EEzKb8he41JfPLaZv540YMfIEpl7v9d4e0KVL+pyVhRaJ2wZncIvvglkvkH9yzxEjG19fO39hxXo2mXbGCc2cqfiBWwj5oW+IBAdj5wVi8c23z//2D/VFXNK4wwva3DOF6dpVGy/stcYiKHEUWyROSX5ET9c9bMvdMLZ8EXLV4z8OR8eG2Mnl+Uz8RP8NNo/4azMdQv6njmvIstlHnq/6DAg34QsrVW6qZA5FyXPxHLGb87FxukS71WN+WdW5o7k9fLknO+z3NSFc85gbEOvKfNen8PGSZl7qVXmnUDiOf4RQbejRy6u6Kboc8vFklkD7phrhA3sUCZ3SXR9dvqGxogeE7EyEWOJ2+zpZmQfmBNs/Mg8fe2TtTNzVHQ/Mc4TN+MU+YyMFxBP0Y9EC3NT1ufY68i4enx4wI6bhmEEhqCosJ1t2ReQMj+MfX5ARNY8ddqH24PGmX7jQNwVqscfz8wBJ9oL8GUOIk6zRh+ZsxL7ibsr2Om3aWbenedZsNTrx7RvODuXtJkLTtxxnFh/Y5cpeuLL+GVjrrj2i/wjNgyeIGibs9sF/ZoSvwN2XBkjkSl2WbHJmbUsbUitw/d3MsTcv8nwmQ4HDdBESUqvP6ZwATvpzyOcxv6x8VuMR5qKG/TNXJB85E36yq2wIRrRKfEQu0TX+HrET2O3k5UYO2OL9A+knDhMHA34JHP/1S628dsGi12Z42K/+CL0V2wR/OSj55l5xzb+u4wl8YR/Y4zF1sELLPQL3zN+PTIfJ/YyzmLHE3XDOCkyBBcSfKwB+adpJi8l9iJv2mEn42v7YsOO8PJl0w+dD9zftGlU4YdiHkfAfpeyYtcBn+Y+y+RR8qWn9MS9V9bprFnhW256fnhULvWCF1kz3xyRN5esmXcCkf/M+HgGkoagbdlOtsPGmX7kz2VrKn5qSQkAN3dA+fPJxpfZJ525w8pav3LfNbC2JwZiu5V5Ta1QyR3yQzmpz58db9j9iBzBTdzc3NyqKr5xl+f7H36gT+mH77/XLevXjK0iV+718oN9wzxrK/yPwgO2a631fro+kRO7mfJ5tHYyuYf79K/v+ljOuAv/mwP3bjEOeAf4ZG61QaYu8nz3/Q9y/jmygfTyef/uXWol8KJD4iRr28yYsukBHBjLz+wxbv72vZ6RwW9u1IBP1IXPM/E1zwcdDrfADfSk5qb1vCq+D920n9m7BbcDtlbH5BseWV9G9iUT+wtLtKArfrHd85Ez+8HE5b/+yz/32I1MoS0eA+J+8tO7D7LdYcNuqZb53qWGrxr2PSPvCdnzThGI7mBo5f4y/PPnqJMXHSHV99mHw6z/BQAA//+X3UdwAAAABklEQVQDANAXOQX3sR43AAAAAElFTkSuQmC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22"/>
            <a:ext cx="17556480" cy="9875520"/>
          </a:xfrm>
          <a:prstGeom prst="rect">
            <a:avLst/>
          </a:prstGeom>
        </p:spPr>
      </p:pic>
      <p:sp>
        <p:nvSpPr>
          <p:cNvPr id="5" name="AutoShape 2" descr="https://i.oneme.ru/i?r=BUE2sh_eZW7g8kugOdIm2NotUCiPu_0CniDN2TdA5pGmcXUi_0spP482CnqbZCkXAmm-lVzsyQysV3DaVqjHCp2E&amp;expires=179221368247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b="28706"/>
          <a:stretch/>
        </p:blipFill>
        <p:spPr>
          <a:xfrm>
            <a:off x="141073" y="688932"/>
            <a:ext cx="8420206" cy="80041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b="20301"/>
          <a:stretch/>
        </p:blipFill>
        <p:spPr>
          <a:xfrm>
            <a:off x="8698405" y="423385"/>
            <a:ext cx="8607233" cy="91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59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presentation-templates/00000000-0000-0000-0000-000000000009/38395b63-d5c0-4c37-b1ea-d4496b78e57e.webp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di7bqOBKtaWllne73f90+mbhjGgICIfmCbbDNv4pAsu767LVrDJTs/Xe5XLrLZcP479J1e45L13UDcblcustlIMb2dum6bii6bX8ul0t3ubRjbPbLzvc3tn7qEUAAAQQQQAABBBBAAAEEegHeEEAAAQQQQAABBBBAAAEEfkTgL/HzwwJsHQEEEEAAAQQQQAABBBBAAAEEzi/ADhFAAAEEEEAAAQQQQOCXBLY7AO6MUWHJKV/am+KUm7NNaW8Ky/I6qQDbQgABBBBAAAEEEEAAAQQQQACB8wuwQwQQQAABBBBAAIGfE9juANgo8y0sOdbLF650YOWqVgw0qVepk0e9xW5KtczZi1Enj9md6YAAAp8QYA4EEEAAAQQQQAABBBBAAAEEEDi/ADtEAAEEEEAAgd8UaB8A69ufrahZlW1rbfZeZoeWncLWGbdjlynFAuX7wplvGlth3TSEh12u//LBa2lttrJdrc1YmfamsHZxOLvkhQACCCCwHwFWggACCCCAAAIIIIAAAggggAAC5xdghwgggAACPyzQPgA2FDvLS2VYcfM1p21zkB1UtA4v19pfa/wttr7Wmues7ZP7m7Mu2iKAAAIIIIAAAggggAACCCCAAAIIIIAAAgggcH4BdogAAr8u8Pf0zdY1NfwUcM0xPzRWPDRtTrlgf5PGb078oYoF+/vQCpkGAQQQQAABBBBAYI4AbRFAAAEEEEAAAQQQQAABBBBA4PwC7BABE/jzw0jLv7yOegbo6x5LXzZsBe4RUyte7RXH9fxqg28w0DuGGyyDIRFAAAEEEEAAAQQQQGCBAF0RQAABBBBAAAEEEEAAAQQQQOD8Ar7D578C2k/7VDt0OuntYqo+MYb6x3Zb5W/zZzvirka2BorONmHRKS5d6hTK3+L+Delynda9//uxy/Ly2sZJFq3x+3KvfyfVemthY2nepD2GyDmn+L+x/VXtgqkNlu6Rrj/ZEo9UW9uMMhuKFwIIIIAAAggggAACCCCAwPsC9EQAAQQQQAABBBBAAAEEEPgxgfsB8P3AbgTA29XSka67rvb91BY5VFdrXytbY4zauCrzsctUdfXYrrS2hrJs6vV2q2RkBBBAAAEEEEAAAQQQQAABBH5BgD0igAACCCCAAAIIIIDALwrcD4DPsvlujY1oEI81xivH8LGVlnVTr9VXMbU97RBwAVIEEEAAAQQQQAABBBBAAAEEEDi/ADtEAAEEEEAAAQQQ+FmB+wGwzhIVR5XQ2hX9+vUV0z4z/01dy5g/SrtHHLvdalqNj1W2loNHWcc1Agj8tgC7RwABBBBAAAEEEEAAAQQQQACB8wuwQwQQQAABBBD4bYG/p4PC1oniUYxs/Z3C1qt9WfJ4qSDGo+YYubh25cdWbQ73f5u3lh/rTz0CCCCAwNkE2A8CCCCAAAIIIIAAAggggAACCJxfgB0igAACCCCQ/p4OCU8CokPgk2zlaRvlOe5TJRcIIIAAAggggEBTgAoEEEAAAQQQQAABBBBAAAEEEDi/ADtEAAEErgJ/16Tyrm+ZKipVey/KB133LFftUTGrE40RQAABBBBAAAEEfk6ADSOAAAIIIIAAAggggAACCCCAwPkF2CECQaB9AGyN/Bunlj3My9es9N1F61x1Srw7Pv0QQAABBBBAAAEEEEAAgU8IMAcCCCCAAAIIIIAAAggggAACCJxfoNzh4wC4PPEsWx7h2vegtd7y3aVLfXRWUAu1rYVOkIei1meLMlt2UpRj+9rKcr9WH4t+724Q05pFUdbp2sf7Uqo1DMWXlsW0CCCAAAIIIIAAAggggMDeBVgfAggggAACCCCAAAIIIIDAjwo8DoANwM8UPbWiw7xqa/YyTw+zmWKhc9fv7V/TlGJZ4gcBBBBAAAEEEEAAAQQQQAABBE4owJYQQAABBBBAAAEEEEDglwX++m+XdicjWLCfBV1Pgaj9e3xjQz630sH51UAx2IjKJwEuEEAAAQQQQAABBBBAAAEEEEDg/ALsEAEEEEAAAQQQQODnBf7Kb4TqTM3jiDrlfqbu4WnPGmRqx0o7H2ssrXT9WpGvtV+A9u/RF2z/9u35t98hMyDwXQFmRwABBBBAAAEEEEAAAQQQQACB8wuwQwQQQAABBBBAQAJPfwW0CvrQ4Z9lng7l7Pr0L9t3p7CNau+WPF4qiPGoqedsnKe/b7m8rvf6bqmtMe7ft/uxRQ3N74vx9GOLYiIEEEDg8AJsAAEEEEAAAQQQQAABBBBAAAEEzi/ADhFAAAEEELgL1A+AVW2Hcf0BpvI/FjoErW3ZSTyttTlDmfbv8Y39+NxK4/zu7mmsI48AAggggAACNQHKEEAAAQQQQAABBBBAAAEEEEDg/ALsEAEEEHgW+Ev+jUqlz3U/e5V/3EL79/jGQ+BzKx2dX/dKMdqQBggggAACCCCAwI8JsF0EEEAAAQQQQAABBBBAAAEEEDi/ADtEoCLQ/gZwpfEvFPm3S5Uedb86D50Stf1p32XU2m1VVs6t69ZcQ3WtPpQjgAACCCCAAAIIIPALAuwRAQQQQAABBBBAAAEEEEAAAQSOJjDldE9tHvtq5f76v+ZZJ2kKb6W+Hl72C2ncs+c9be0/G1wROWdjvcbTN6x9LKU+nvJD4e3mptk6DIVVv7x8HaGi67q0JMJQ49nK/He/Vm9f38XW+Ua0hqUcAQQQQAABBBBAAAEEEDioAMtGAAEEEEAAAQQQQAABBBA4rIAflrXSaRv7K5vVzgzLNme89n3HvXmZp7Fuat77LkmnztVuN17j6xtvuU2LofmH6rQar5+bqi+BAAIIIIAAAggggAACCCCAwHkE2AkCCCCAAAIIIIAAAgggkNLLATAoJqBDdUvWeK041BrLOcYYQvM4xor3vUpWhwACCCCAAAIIIIAAAggggAAC5xdghwgggAACCCCAAAIHFlj3YIwD4OJRyHbtYdn3Xj6A0jdG8Fs8lr4xdLOLz9Vs8KEKkZXxoamZBoFTCrApBBBAAAEEEEAAAQQQQAABBBA4vwA7RAABBBBAAIGjCvgJndL19sAB8HqWKdnJZadIqf+nay3pX7pliv5i6puNo/GaMTaOJhyKWn+bM67fu9ea9hv0BmVa7UAhAggggMCHBZgOAQQQQAABBBBAAAEEEEAAAQTOL8AOEUAAAQQOLzB20GYHePcDw2mb5QB4mtOsVrpN9w5+T+4F22d8yrG0tZL+ENg6K221Ubk1uT9unlc5gQACCCCAAALfFmB+BBBAAAEEEEAAAQQQQAABBBA4vwA7RACBcwk8nTDetuYncDG9VQ0kHAAP4LxbpVvwbt899Mv2fHnsYT2sAQEEEEAAAQQQQGCGAE0RQAABBBBAAAEEEEAAAQQQQOD8AuwQgQEBDoAHcN6p0uGvR6u/na/u9m9Q9rXHdGwfrfp3y8d8vL41vtePpa3+lCOAAAIIIIAAAgggcFQB1o0AAggggAACCCCAAAIIIIAAAkcU0KmW1q3Uo7z28i6l/qRR9fX467ouDUW9G6V3AfMzQHuZ4+UWVtbd8r2/7se9wy0TT1hrefUZitswqyY+35RBfc21tj6O0lr9lLLb+Pkvp2rknFIjcs6p2ieOla2NReIHAQQQQAABBBBAAAEEEDiHALtAAAEEEEAAAQQQQAABBBA4hUB5wKbrMoY3yjeAh30m12ZrqbDk/tJ1jHvFxEzsW8uPDzO9hY8/vUe9pY8T03pLShFAAAEEEEAAAQQQQAABBBBAYB0BRkEAAQQQQAABBBBAAIFjCviJ2rqr5wB4Xc/raDqEv+bO+649KmbuUF3KmDkEzacK0A4BBBBAAAEEEEAAAQQQQAABBM4vwA4RQAABBBBAAAEEECgEOAAuQJZe+jm90qVjfbK/H8rOmVN7VEzp8zS+OnlM6Ty3jcae24f2CJxMgO0ggAACCCCAAAIIIIAAAggggMD5BdghAggggAACCKwp4KdZY+mac24zFgfA27iOj7rHZ8cOTjuFrT4uzy6v/5b0S2FfM/1NYyush4aypH8pr+gv/E0FQ+HtYqqxFVamrpY8XiqI8aghhwACCJxNgP0ggAACCCCAAAIIIIAAAggggMD5BdghAggggMAmAvEwqZbfZNLVB+UAeHXS8QHtjDJNifGRtmnRHwLbApXGGazoad2xbk7+aVwfNAzgRUpD8eSsfh0nN6YhAggggAACpxJgMwgggAACCCCAAAIIIIAAAgggcH4BdogAAggMC3AAPOxDbUtAp6yKVv1AeX6z38CQVCGAAAIIIIAAAggggAACCCCAAAIIIIAAAggggAAC5xdghwhMEOAAeALSWZvoHNbjU3vUt3o9PjUn8yCAAAIIIIAAAgggcHYB9ocAAggggAACCCCAAAIIIIAAAp8Q8JM1pe/Op75lTBvr0ars/3z9l3NOObej67r0zXhshNwmAtlG9bCsXvqGboykZ0YVMYo+saqZ1zgKNVAaQ2W1sOfPHsAUo38ebVH2ZKbk61Carj8hey3QuwpjqIxAAAEEEEAAAQQQQAABBI4vwA4QQAABBBBAAAEEEEAAAQRWE9Bh0thgOuAaazNWrzE81FbzxlDZWHj/15RvAI/ZHbL+/UXHR0t5jaRUofy7of6K2F/XMWLdu/m1x3t3HfRDAAEEEEAAAQQQQAABBBBAYHsBZkAAAQQQQAABBBBAAIH1BL55yhTn9vz7O+MA+H27Q/aM/w3Atzfga/n2Ok43PxtCAAEEEEAAAQQQQAABBBBAAIHzC7BDBBBAAAEEEEAAgRUF/NTK0xWH7ofycT3tCzd74wB4A1q/dWPpBlM3h/S19A38PxxQ2hds//Y0v6bT3Arli/C2rbRo/nQZ+zxV3C7u9ZpbcSsnQeAsAuwDAQQQQAABBBBAAAEEEEAAAQTOL8AOEUAAAQQQQGAtgfvJkQ3oecuu9vIxYzo0uA6vFENtxus4AB43eq+F7s1QvDfqsl62nk5ho0x9zKzpei/NrbARNb8l/Ut5RX/hb9bu6d/3La/VoYxbXxXfstVE9TEmNRrtUB2FQgQQQOCTAsyFAAIIIIAAAggggAACCCCAAALnF2CHCCCAAAKrC8RDoJhfa6I4Zsz7+PEQzMuWpRwAL/M7ZO/+ENieJaXf2MDTvLaO/qD3jYWo6xvd7l30K3a/IIMAAggggMChBVg8AggggAACCCCAAAIIIIAAAgicX4AdIoDAtgI6OfLYYiYfW6mPr9OuMrzu/ZQD4PftDtsz23PlcdhNDCxcvyYD1feqqe3uHcgggAACCCCAAAJ7FGBNCCCAAAIIIIAAAggggAACCCBwfgF2eCKBKSdUU9q0STgAbtucskaPSxlrb9TOl1MZa8/RGi/urdVG5VPbqS2BAAIIIIAAAggggMBeBVgXAggggAACCCCAAAIIIIAAAgisIaCTraXjaIxaxHHfO6GKI0zJ/3Vdl4ZibJCcc8q5HUv7D61NdWPjf62+dn9j2TcWuovRSAAAEABJREFU5vPHub2slca2c/LZGpdhRXrdv30c51RFjFtdTo3/2TOXFPb82gNsL3uOL7ewMj0bijik57NnhlI1asVQP+oQQAABBBBAAAEEEEAAgc8IMAsCCCCAAAIIIIAAAggggMDuBG4HXPevSsYF6uBp6DrWaZx4PS/PN4DneU1qrds3JSYNNqtRu7Gvp9bC61pprc+7ZT6H+nveU5Up/FqprqeE2irG2qqNx1hb6hFAAAEEEEAAAQQQQAABBBDYpwCrQgABBBBAAAEEEEAAgXUEPnVq5PMo1cqVeuh63eAAeF3PY4ym/2jA4xgrnrdK7W2sh9ooxtodqZ61IoAAAggggAACCCCAAAIIIIDA+QXYIQIIIIAAAggggAACIwIcAI8Ana3a/1uCmO5tjzqX9Zi7Nu1rbh/aI3AGAfaAAAIIIIAAAggggAACCCCAAALnF2CHCCCAAAIIIHBUAT/5mpO+v1cOgN+3o+eQwNjzO9RXdTrJHQq1GYql8w+NTR0CCCCwLwFWgwACCCCAAAIIIIAAAggggAAC5xdghwgggAAChxAoD7fiouPh1cUq/muE6qxqwYsD4AV4dK0LlI9267ree3lpnG/5aIyAAAIIIIDAngVYGwIIIIAAAggggAACCCCAAAIInF+AHSKAwP4FdLhbrtJPrMry7a85AN7emBl+UUC/54pf3Dt7RgABBBBAAIHPCDALAggggAACCCCAAAIIIIAAAgicX4AdfkFAB7fvTKuDIY93+q/XhwPg9Sx/ZiR/dMfSnwFhowgggAACCCCAAAIIfFiA6RBAAAEEEEAAAQQQQAABBBBAYK7A0MmWj6XDXw8vG0rjmLFdqzy2Gc+/22L0ADjnnHJuR9d1aSjGFjbUV3U5t+fOOY8NP1qvOYZidIBfbSD6oVjqcvu96C72fNXCnjt78JbOsl7/23qTp+uNzEgIIIAAAggggAACCCCAQBQgjwACCCCAAAIIIIAAAggg8LaAH+TEVIP5oZfyHl5WS72NUo2ltIyyvDZOq6wca9716AHwvOFo/R2Bc83aetTL8nPtmt0ggAACCCCAAAIIIIAAAgggMCZAPQIIIIAAAggggAACCGwjEE+hNEO8buXVzkOHvR5eFtPWGEPlsf+8PAfA87x+vrUe3T0jaH0x9rzW1dbGQAgggAACCCCAAAIIIIAAAgggcH4BdogAAggggAACCCDwIQEdypZTxdOnMu9tVe7576YcAH/X/zCz65FV9AuuPfd9xbQ3jTMlpo12beXj9Vdan0dfULx5ndKiiksEjibAehFAAAEEEEAAAQQQQAABBBBA4PwC7BABBBBAAAEEpgj4adFQOjaODo881HZoLNWpzf6CA+D93ZP9rsie905hK3x5pFUQw9oMvmycNBSDnRuVNl5zfepS1PtyVbU4bOyn/SwekAEQQACBUQEaIIAAAggggAACCCCAAAIIIIDA+QXYIQIIIIDALAE//amlPlB5qBOvvU1Ma2PFMm+rcTz/3ZQD4O/6H3J2HbLWFq7HOkatzSfKntZXWVDtV3L1dfm8qw/MgAgggAACCEiAQAABBBBAAAEEEEAAAQQQQACB8wuwQwR+SSCe3nh+i/37Ac5Q2prX1xVTbxvH87LvpRwAf8/+sDNnPdeHXX3ii7qJHwQQQAABBBA4tACLRwABBBBAAAEEEEAAAQQQQACB8wv85A51AOXxkwCrbZoD4NUof2OgPf33C/5HgNKp+nH9np/al3YIIIAAAggggAACCHxbgPkRQAABBBBAAAEEEEAAAQQQOJeATnk81t6Zj6vUx1Z+bnjfz6VLZxo9AO66Lg3F0gUs7T+0til1S+f/qf7++6BNe95Tlc0J79dKp47lp7hKb33iN5S7iz2/ZcRnuqwrrm9DkiCAAAIIIIAAAggggAAC3xZgfgQQQAABBBBAAAEEEEDgpAI6LNpqaxpbEcfXdSu8ndf7tVIdRpWh8v3F6AHw/pbMih4Cn8v54xxn9DJPY91Q3tuPpUNjtOrimN6mVuZ1SmN9zKuOQAABBBBAAAEEEEAAAQQQQOD7AqwAAQQQQAABBBBAAAEElgn4CdC7o3j/WvrumNv14wB4O9vzjqz/6OFLu9PUHoNLGGrkdUoHB9l5JctDAAEEEEAAAQQQQAABBBBAAIHzC7BDBBBAAAEEEEDgJwV0iOPxSYBvzLn+/jgAXt/01CPG/67hkxt9+nWbuAhvFtfpZTGN9eQROIoA60QAAQQQQAABBBBAAAEEEEAAgfMLsEMEEEAAAQSeBfy0ZCx97nXcq9Y+t9hRnGuL8T87JgfAn/VmtiUCdmrbKWyMl1/DWKC8tdn1S2tsxa4XzuIQQGAHAiwBAQQQQAABBBBAAAEEEEAAAQTOL8AOEUAAgYZA63DByxvddl1shz9P6/O91NKnhm9caK4YcYhyvlh3rDwHwMe6X6zWBPpDYPvdVGqX95cVpRj3CjIIIIAAAgicRoCNIIAAAggggAACCCCAAAIIIIDA+QXYIQK/JNA62fHD2DUt4lwxX86hucuyY11zAHys+8VqXcB+97KFX76kqlO8VFCAAAIIIIAAAggcVIBlI4AAAggggAACCCCAAAIIIIDA+QXY4U3AD2hvlySzBDgAnsVF408I6Ny2jHJe/7VXWtZxjQACCCCAAAIIIIDA2QTYDwIIIIAAAggggAACCCCAAAKvAvE05bX2GCVxD573lesUSOHXSr1NK1WbWrTaq7zW/jtla8263QGwvFoxY/Vd16WhmDHUW02H5p5SNzbp2Bhj/U9br9/nMm6bffrmrz9jt7p74n3vBe9luos9fwPx3qjWy9dXS62aFwIIIIAAAggggAACCCBwEyBBAAEEEEAAAQQQQAABBAYE4kGJDh0Gmu62SnvwxSmv8Otaqvpa1NrKRKG6sT5q56H2x43tDoDNxIliasW8Fgv87gC1Z8nL1lbxcVvp2vMxHgIIIIAAAggggAACCCCAAALPAlwhgAACCCCAAAIIIDBVIJ5mTO1z9nZzTGJbzx/X5/0DYD8kP+7eWfmRBX75+TvyfWPtCCCAAAIIIIAAAggggAACCCAwTYBWCCCAAAIIIIDArgT8YCamcYGx3POxfmr++IevU3e6Zbv3D4AnrMpvb0wndKMJApME+CNgEhONTibAdhBAAAEEEEAAAQQQQAABBBBA4PwC7BABBBBAAIH9CMRTvpj3FcaymPf6Oamf/Hg6py9to8D0A+B4z5SPo9Tyfm9qaa09ZQhEAT1jQxHbkkcAAQR+Q4BdIoAAAggggAACCCCAAAIIIIDA+QXYIQIIILBDgfLARkssy+J1Wa/rodBh4lA9dXMFph8A28jij2FFvBBYXSA+Y0P51SdmQAQQQAABBHYrwMIQQAABBBBAAAEEEEAAAQQQQOD8AuwQgb0L6JA3rnHudezr+XgS5GWkSwVmHQBXJ9O9VVQrKUQAAQQQQAABBBBAAIFFAnRGAAEEEEAAAQQQQAABBBBAAIHzC7BDE/DDYMvyWiSw6ACY27DIns4IIIAAAggggAACCCCAwKAAlQgggAACCCCAAAIIIIAAAgh8XkDf/IyxZAVxnKH8kjmO33ftHYwfAPu9GJvZ25XpWL8v1+ecU87tWLq8ruvSUOTcnjvnvHR6+m8sMHRvVbfx9AyPAAIIIIAAAggggAAC5xVgZwgggAACCCCAAAIIIIDAFwX8wC8uYezcqlXvY01N45zk3xEYPwC2UXW7FJatvlRXi2pjChcI0BUBBBBAAAEEEEAAAQQQQAABBM4vwA4RQAABBBBAAAEEENibQDwJrK1trL7Wh7KtBCYdAG81OeMigMAMAZoigAACCCCAAAIIIIAAAggggMD5BdghAggggAACCCDwFYHy27lfWQSTriTAAfBKkAyDAAIIbCnA2AgggAACCCCAAAIIIIAAAgggcH4BdogAAggggMDnBcqDX11/fhXMuK7AeQ+A9Xy2Yl1DRkPgVaD17Kn8tfX8Eo3Tivmj0QMBBPYtwOoQQAABBBBAAAEEEEAAAQQQQOD8AuwQAQQQ+KIABw5fxN9k6vMeABtX/NvGPW/FvBD4iICeuY9MxCQIIIAAAicWYGsIIIAAAggggAACCCCAAAIIIHB+AXaIwF4E4kHwXtbEOt4RaB8A+z1+Z1T6IIAAAggggAACCCCAwDIBeiOAAAIIIIAAAggggAACCCCAwPkFdrVDfbXNY1cLYzEzBdoHwDbQ0W+xn2HH1LbF6+QC8X4P5U/OwPYQQAABBBBAAAEEDizA0hFAAAEEEEAAAQQQQAABBBCYJ1A7EZkzgp8KxnROf9q+I7BVn8cBcPlcbDXjp8aNz2eZD2voui4NRWj6lezQ2lT3lUUdYdLynpfXa+2h/L3xax/fni97wJKH7ll3sWfuFt5sdlruJ17PHowOCCCAAAIIIIAAAgggsCMBloIAAggggAACCCCAAAIIDAjoQCBW61qhMj+kUKrrqeH9p7an3d4FHgfAtlLd3hhWxGsXAixijwLxd6WWr605tqvVU4YAAggggAACCCCAAAIIIPDLAuwdAQQQQAABBBBAAIEhgfKUobwe6tuqW2OM1tiUf0vg6QD4W4uozqv/OEFRraQQgbrAKR+Z+lYpRQABBBBAAAEEEEAAAQQQQACBMwmwFwQQQAABBBBAYFBAJyAxBhu/WemHwW92p9tuBJ4OgONjo/xuVslCEBgR0POq6Jvpz6c+8503rWNKfGd1zHo0AdaLAAIIIIAAAggggAACCCCAAALnF2CHCCCAAAIItAVqJw7t1u/X6HAlxvsj0fP7Ao8D4HhPlbe1+SNl2e1fPpmnYzN6u1o61pf6cwrYc9spbHd6LCx5vFQQ41GzTc7WkYZim1kZFQEEziXAbhBAAAEEEEAAAQQQQAABBBBA4PwC7BABBBCYIBAPOGJ+Qlea/KTA4wC43L4fXpXlG177lJ6OTeXtYjrWh/rzC+gQuLbL+JwoX2tDGQIIIIAAAvsQYBUIIIAAAggggAACCCCAAAIIIHB+AXaIwFwBDn/niv1q+/YB8F5E/Fney3pYx+4Fsp6Z3a+SBSKAAAIIIIAAAg0BihFAAAEEEEAAAQQQQAABBBBA4PwC7BCBDQV2fQCsb2kqWvvXOV8ZrbaU/4aAnhePd3dcPlOt63fHpx8CCCCAAAIIIIAAAi0ByhFAAAEEEEAAAQQQQAABBBBIqTyZwORsAlvvZ/wAuLOHbCjGVmjdX57TWtnccfyUr5ZqLJ9D+W+Ez19Lw3o6sx2K0LSaHer7ibrqor5V6Naa3/OeqmxO1J6rWDY2ls/bSm/9u0uXhuLWbP2ktS6Vrz8bIyKAAAIIIIAAAggggMC4AC0QQAABBBBAAAEEEEAAgSCgD+wVoSjNOaiI/cj/msD4AfACkfgYTsm3pir7ttrtrbxct67nrZHWUwVkq4jtdR0j1m2Zj3MuyW+5RsZGAAEEEEAAAQQQQAABBBDYkwBrQV8NKu8AABAASURBVAABBBBAAAEEEEBgTKB24jDWh/pfFWgfAOs/KlD8qgz7Pq7Agud2Qdf1vRgRAQQQQAABBBBAAAEEEEAAAQTOL8AOEUAAAQQQQACBXkAnFDH6Qt4QeEugfQBsw/l/S2BZXm8IxF9Tz78xDF1mCPgzq3RGt/vfUt73mdu578QbAusKMBoCCCCAAAIIIIAAAggggAACCJxfgB0igAACCCCQ7icUfpKkFBcElgk8DoD1PMVYNu72veNaa/mlK6iN6WVTxtYhYium9KfN5wXsfnUKm1m32pLHSwUxHjXHzNk+n/6pgHh9zB2xagTOJMBeEEAAAQQQQAABBBBAAAEEEEDg/ALsEAEEEAgC8QAi5kMTsgjMEHgcAFuneAakvBXt8qW1TYmli6/NsXRM+u9fQIfAtVWWz0OtDWUIIIAAAggsE6A3AggggAACCCCAAAIIIIAAAgicX4AdItAS4PC3JUP5PIGnA+Cnrv6MPRVygcD5BbKe/bNvU3tUnH2f7A8BBBBAAIEjCbBWBBBAAAEEEEAAAQQQQAABBBA4vwA7ROADAu0D4A9MvvcpdD5Wxt7XzPqWCcRv+S4bid4IIIAAAggggAACCEwXoCUCCCCAAAIIIIAAAggggAAC6wqUJ1xzr9ddDaNdBT71/pcudsMVnaUxkl338amlbDSPb2NuGk8Cy7yW6uMpf+LIOaec23Gqrcd76nlPt9qo2RpwqkXOOXX2uzkUaeSns9/pPspxvHwkHRmeagQQQAABBBBAAAEEEFguwAgIIIAAAggggAACCCCAwEYCfsgxN91oOQz7MYG/bFN5WPZUL9/X3PT7CKzg0wL+jMR5vczTWPepvM9dS+euoRxjbn/aI4AAAggggAACCCCAAAIIrC3AeAgggAACCCCAAAIIIIDA+gIf/yuga/+NwfrbYkQEFgjoIX2zu7qWMXsoOiCAAAIIIIAAAggggAACCCCAwPkF2CECCCCAAAIIIPAiEL/K9VJJAQKTBT52AOyHYv3KeH57Bt72J/Duoznn+fa2Sj8toDk9Pj03800ToBUCCCCAAAIIIIAAAggggAACCJxfgB0igAACCCDwKhBPKDz/2ooSBKYIfOwAuF+MPa+dwi50CGVJ/1Je0V/s5U0LGoq9rJN17EdAz7bCVqRHx5L+pbyiv/A3a5eGwtu9m2rCEJrqPtTTxb2UDAIIfF+AFSCAAAIIIIAAAggggAACCCCAwPkF2CECCCBQEeCD+woKRQsEPnsA7AuNz7HyCq/bQarlTIkdLJUl7FBA/5HDfVn+IN0LPptpTt+s+Oz6mA0BBBBAwAVIEUAAAQQQQAABBBBAAAEEEEDg/ALsEIGagH9gr7RWTxkC8wW+cwCsbybOXys9EEAAAQQQQAABBBA4nwA7QgABBBBAAAEEEEAAAQQQQACB8wtM2qEOgRWTGtMIgabAxw+A9dh6NFe1sELny1Ni4TR0/1GB2rO1Vwqtda9rY10IIIAAAggggAACKWGAAAIIIIAAAggggAACCCDwSwL61L4V0UEnafGa/NEFPr3+8QPgbA/ZUHT2oA5F3JE1TQqVKVVc7E0xNMZQncaqhS07DUWtzyfLbNu9RS395DpG5urMfihGup+3uvZs3Xab7Z4qnu7vre6eWBvVd/bsV8Pck+LeoZ5p3hsbvLOo9rrNreqcc8q5HdX+FCKAAAIIIIAAAggggMAaAoyBAAIIIIAAAggggAACPykQPqTXB/Uv8ZMobHplgfED4JUmzDaOwpL7S9cx7hU/kol7v+Z/ZOMn3ma8j5731Lft12Opt18zjXOuOS5jIYAAAggggAACCCCAAAIIzBGgLQIIIIAAAggggAACCCCwncDHDoBrW/D/xqFW926Zxny375R+Gt9jSnvaIDBZgIYIIIAAAggggAACCCCAAAIIIHB+AXaIAAIIIIAAAj8qEE+XPO9pJKmVxXryCIwLfOwA+OVx9a8ijq9xUoun8TX2pF7TG72MrzkU04d4aeljxvSlEQU/JxCfh6H8z8GcfMNsDwEEEEAAAQQQQAABBBBAAAEEzi/ADhFAAAEEflEgftIf9x/Ly3xsRx6B+QILD4DtBLQrY2AR3tSa6FG25OlvNtf1oqiMfx9PE8a4V8zIFOP7cDNGeDS1sVIrHq3I7VXAb34rXbru1rPh5UvHpz8CCOxJgLUggAACCCCAAAIIIIAAAggggMD5BdghAgj8tEDtMCGC1OpVFtuQR2C6wIIDYD+JqqUjC1AXb2J5nSH75SqpjVkbR8Uxam0mla0yyKSZaLRDgXj7h/I7XDpLQgABBBDYnQALQgABBBBAAAEEEEAAAQQQQACB8wuwQwRcQIe6Cr9upVPatPpSjkBKCw6AF/Bt/dx+YnzNoVjAQFcEEEAAAQQQQACBHxZg6wgggAACCCCAAAIIIIAAAgggcH4BdojAFwQWHADr9LMV7Z1kq/Kw7OovH1vp6oPbgBq3DCvmhcBkgdZvjZdPHoiGCCCAAAIIIIAAAocVYOEIIIAAAggggAACCCCAAAJnFPBP+ss07tVPmWIZ+bMKfGtf4wfAnT2kzbiklK3+KdLzT+x76VKnsDKlyfLe9blTuMr2izAUoWmypfShMs97qrKlURvLy76VLt3TSP+cc8q5HZ3u5UCMDP+71dm2PhS35ymnxv9u96R/3m9tq3mbZuil38MlMTQ2dQgggAACCCCAAAIIIFAVoBABBBBAAAEEEEAAAQROLVB+aB83m8OF8kMRmpJFYKbA+AHwzAFbzeMjrDbx2vMqfzdqY3iZp++OrX5DY3jd+2myY775kfg5tYCep7ENqs1YtMYY6zdW3xqXcgQQQAABBBBAAAEEEEAAgZYA5QgggAACCCCAAAK/KzD2qXut/ne12PkygY8dAMdl6lu/8Xr1vP7jitUHDQNqfI9QTBaBMQE9Ni9tKEAAAQQQQAABBBBAAAEEEEAAgfMLsEMEEEAAAQQQQAABBD4k8PED4PjfL2yxx0+O73NtsQ/GPJeADn4V/a704PSZbd40z5TYZnZGnStAewQQQAABBBBAAAEEEEAAAQQQOL8AO0QAAQQQQCA9/TuOeCCwrcDHD4C33Q6jI7BjATv47RS2RB3QWvJ4qSDGo+a9nM0z+PeKvzcqvRBAYF0BRkMAAQQQQAABBBBAAAEEEEAAgfMLsEMEEPg5gfID+ggQDwKUj3XkEVhPgAPg9SwZCYFJAjoErjUc+r+EWnvKEEAAAQSOLMDaEUAAAQQQQAABBBBAAAEEEEDg/ALs8PcEyk/6/bqU4PC3FOF6XQEOgNf1ZDQERgUyf66PGtEAAQQQQACBUwuwOQQQQAABBBBAAAEEEEAAAQQQOL8AO0TgiwIcAH8Rn6l/T8D/Wx+lv7d7dowAAggggAACCCCAAAIIIIAAAggggAACCCCAwJ4F9A2uLWLPe2ZtWwi8N+bUZ2989P0fAHe22SUxZjA29lj/o9Yba2pF2FNnPkORc045t2Oor+rCVOfPurd26nlPVVYL809DYfZ2A1KMnO1+pGtMuceJHwQQQAABBBBAAAEEEPiEAHMggAACCCCAAAIIIIDAIQT8g/t3U9+k9/drpdnePCzLC4EXAX9uWulLh2rB/g+Aq8s+S+F39+F/xMT0uys67+xuHHfoZZ7GurXyPnYtXWsOxkEAAQQQQAABBBBAAAEEEBgToB4BBBBAAAEEEEAAAT6p5xn4nMB5D4D9YPxzlpNm8mXFdFLHW6N3+926k+xBQDdR63gj1DXGG0Ms6vLNuRctnM4IIIAAAggggAACCCCAAAIIfEuAeRFAAAEEEEDgIAL+CfjS5a41ztJ10P+XBc57AJz8v6TYx+19+nX3pSmduLyl/WvT+JgxrbWjbD0B3XKPOaP6Per7+ABK+4J5bz7WWBpH9bZ9meb16At4e0eAPggggAACCCCAAAIIIIAAAgggcH4BdogAAgggcAQB/wRc6ZL1qr/HknHoi8CQgD9jQ2lK5zkA7veZU+puMWTzrbrb0vqlhjWU16HqOVv0n9zveZTrlY11PyMv89cWvO9NwO5T/3jbunTvLXn/ZWM177/qaiNbeZxfa1DUmlKGAAKDAlQigAACCCCAAAIIIIAAAggggMD5BdghAggcSkCfdscoF28fkDc/VI9t4xjKxzryCEwRmPKs6dlqxXWO8xwAV3/xrpvc3bvunS9KeYVfT0nV3mNKe9qcSkCHsPcNfeE50Pwe93WQQQABBBCYKEAzBBBAAAEEEEAAAQQQQAABBBA4vwA7PK6ADtXK1fsH8UNp2ac2TtmGawRKgaFnzOvKPvXrEx0A1zeY+oPhtK+fNX7vNYZiXztjNQgggAACCCCAAAItAcoRQAABBBBAAAEEEEAAAQQQQOD8AuwQgR0InOgAWKehZexAuFiCn88rLarul+UudH2vDBmNoQhFZE8goPtdxje25Wv4xtzMiQACCCCAAAIInE2A/SCAAAIIIIAAAggggAACCOxBwD/5LtOhtZVta9dD/an7JYHv7/X6fJ7nAFgnodk2VUZ3Samz8lZ88k7YMpJCcyqNobIY/X6sIKZ22b/Ur898/60z16HIOaec2zHUV3Xf3+GXVpBt3jKsSC9/xPtnSc+CQhVzQn0UrT63uXO2jEXO+XEfk+Vv0epOOQIIIIAAAggggAACCNwFyCCAAAIIIIAAAggggMCuBPTheIy4uBwvQr7W3stCM/vsPN0j8YPABgKtZzRO1aXzHADHfe0wr9uhuC7t+q7rGNfS4fe57YdHo/ZoAn7/tW7llc4N9VPM7Ud7BBBAAAEEEEAAAQQQQACBuQK0RwABBBBAAAEEEDiOgD4593hn1d43pu+MQx8EWgLTn63tDoBr/+FDa72/Vi6bpXvWGIql49D/8wIfnLF8RHTtMbiMCY30x8zgGEOVE8Yf6k4dAggggAACCCCAAAIIIIAAArsXYIEIIIAAAgggcFIBPuA+6Y3d+bb8ufN0aLmZbwCnDX6cvpZuMB1DIvAsoJNZj1uNP4v9pdcp7Qvmv6mrx/zev92D3SOAAAIIIIAAAggggAACCCCAwPkF2CECCCCAwLsC/mn2lmlrbXHOWpux+lofyhBYKhCfO88PjXk9vVnvG8A+p6dDc/9C3dU33f+q9/I6jfy4Yysd6U71wQVa993La9uzZ6xTWJ2aWdK/7nnVKaxUZR52mZ7+PWFVWLuXZ7dvmPriNPdHY8aY25/2CJxDgF0ggAACCCCAAAIIIIAAAggggMD5BdghAggsFogfJq+d98XFD8G9TKnmU9oK1cdotaMcgTUF4jMX8z7H6/O83gGwz0G6WCDepqH84okYYJcCQ/c81rUWr1/9e12lQ39IbOVK7+0sY0Wjh7veRql14YUAAgggMFmAhggggAACCCCAAAIIIIAAAgggcH4BdngMAX3CXcbclT99Ej+3M+0ReFNAz52HD1E+y7pOH/groMt1+HpIEUBgE4E8Mmq230kARkLBAAAQAElEQVSPZlNr038ruNlgpYpPzbPSchkGAQQQQACBtwTohAACCCCAAAIIIIAAAggggAAC5xdghwhsLqATII+hyfIHDoATPwgg8CkB/7VXWptT5WWU7by+LNe1n9cq1TWBAAIIIIAAAgggMCxALQIIIIAAAggggAACCCCAwFoC+mS6jHfGLsfQ9Tvj0AeBh8D2OT+9iWl71vZfAa3nvRVxPG8Ty2Le1xHLjpTvbIND0dqLdeu/QdlKW/3WLm/N7+Vrz1eM15ndUBTNXy6H+q5R9zLh0QrMN1n0FpcudQpdK7WoPoNxj2PPgdcrvfUL2VvJQKLGilaTo//50NoX5QgggAACCCCAAAIIpIQBAggggAACCCCAAAIIvCXgHxx7GgfRB84esXxu3sdQGvtqznhd5lXvUdZxjcBWAnrmamO3yju+AVzjWlom7nqkFMvTh37inDH/oemZ5gMCfl/jVF4W01jvea/3a09V7nlSBBBAAAEEEEAAAQQQQACBOQK0RQABBBBAAAEEEHhPQJ9M1+K90eb1ivPWesZ6z9faUYbAmgL+rCmN4+raI5Zf8+1vAF/r9/uu/yhD8e0VdraIGBuvx2a7f6lzcCpvONhoQeXW4y9Y2m67fmphujdDc6neY6hdo05/nDSqHsULxn8MQg4BBBBAAAEEEEAAAQQQQACBAwqwZAQQQAABBBD4gMCkT6o/sA6mQOCTAnruPcp5/WDmmh73ALjc18mvr7frtkm/t0pvRbVE1YpaHWXHFfBnoZaO7UrPQxljfWJ97BvLyY8L0AIBBBBAAAEEEEAAAQQQQAABBM4vwA4RQAABBJYK1D75Vlkcl0+qowb5MwnoWW9F3Kf/Dqis3r59AOx9a6nG+3SU6//0/HuYz+5Fp7C1RA67TPevBXtFX7jim4/r6YpDM9QbAvYcPP194uX1G0OOdhm6917n6ehgNEDgpwTYLAIIIIAAAggggAACCCCAAAIInF+AHSKAwGoC/kGzp3FgfRger8kjcDYBf+5baW2/r23bB8C1/pTtQ0B/vnmEFXmRp6FqlayP6+kqgzIIAggggAACpxZgcwgggAACCCCAAAIIIIAAAgggcH4BdvgZAT+dUPqZGZkFgWMJPA6C2wfA3mbvO9vbOjtb0Jx4x9emuH/jt9Xf27Tq1yr/1DxrrZdxlgv4PVfaGk11ilY95QgggAACCPyCAHtEAAEEEEAAAQQQQAABBBBAAIHzC7BDBHYo0D4A3uFiWVKq/q2/6Us/+m9sFF+anmk3EtC5rcdGUzAsAggggAACCCBwegE2iAACCCCAAAIIIIAAAgggsJWATiYUW43PuAhMF3hu6acrY+lzr3lXtbFfR/jrukvq42JpjFv5/ZumtfFU9jrmvBKN0dkvajVsqL7e0tbLuvanoq36vZfP+bbwpUudwvp0t7jfn3KfU13cdywtxy+vW/3LdlyvI9Dy9vKls9yeH3vi7BGrvN+ev/55vD2TycruYb2SIpYVeT3DS5dJfwQQQAABBBBAAAEEdijAkhBAAAEEEEAAAQQQQGCRwO0D6v7wp5ZfNDidEdhYwA9qWunY9Hrmx9rEsWNb9b3G0zeAr0Xp6Vcqbf5TmzWWbb6AD0ywfIohEa+bO4v3m5q2xm/1b7WnfJlAy7ssXzbLeO9Pzze+IloggAACCCCAAAIIIIAAAt8WYH4EEEAAAQQQQACBZQLlJ8+t62Wz0BuBfQrE533uCmPfnP70Jb0+0od/+sNpLaact6+wQk8ty+tJIBuNx1MFF/sUYFUIIIAAAggggAACCCCAAAIIIHB+AXaIAAIIIIAAAgggsKGAHY71B5ox3XC6jw8d96X8sgX86QjWQ0NpSA9dvxU+oNLmAKr0UCOfNaYqr4R3U1qpPnORtlxGfb/eql5LKQIIfEaAWRBAAAEEEEAAAQQQQAABBBBA4PwC7BABBBBAAAEEthKI54Yxv9V8Q+PG+Vv5of61uto4tXbzyp7+Cuh7V50d2oWmtGT6y/r1/5Sv9VBfD7vs/znQ1FfeGvWF5Zv3uFiFh8rsUq9bV5XEUBUhAQO6/wXeuiYQeFMg/oLV8m8OSzcEfkyA7SKAAAIIIIAAAggggAACCCCAwPkF2CECCCCAwOYC5UGFJoxluv5UxHnLvK8hnteVeW8T03Icv45t5uXrB8Aaw9ej/Myon/P6gDGtDeybiulzu/r4z21+7yq6ev73FNjxcgF/esbS5TMxAgIIIHBmAfaGAAIIIIAAAggggAACCCCAAALnF2CHCCDwWQGdHcYZy+tY96382OmK6ltr0348Wm2mlf8lH0fptD7TWtl42aLZWHWKZgMq1hEYepDWmYFREEAAAQQQQAABBIIAWQQQQAABBBBAAAEEEEAAAQQQOL8AO0RgdQGd6XksG7z9DeC3x9Wp7iVlO1metkS193h7UjquKOB3YyxdcUqGWlFg7L55/btTev+x9N3x6YcAAggggAACCBxZgLUjgAACCCCAAAIIIIAAAggggMC7Aq2Th3fH265fe+S4h3ar1xo/VY3pa6upJX92UpvukW4/YW1dd0mps4IQneVf42LNrpEu17Szvp3yCsunGMnapP9S0teE+0jpug7bWC4jpb4uXX/65rYkT+2s2dZodVY2O2/ddv16sShs+sVbWZ/W3oRSKx8p05BDMdKd6i8LDN071S1dnsYYCh9/4PnNWQN4Q1IEEEAAAQQQQAABBA4vwAYQQAABBBBAAAEEEEDgowL6jLkVH10Ik60qoHOtGHHw2v2O9Z/Iaw1j82j9Y21i/ZQxY/vx/F/ZRFM8x/NV6k9iW2XPten2461vlyOJWmtZHrp+dNFVjEfNHnOfWBMan1BmDgQQQAABBBBAAAEEEEAAAQTaAtQggAACCCCAAAIIfFYgno208p9dEbNtLdC6zyrfem4fX3N5eNnS1MdTunSsR3+dsj6uXnLvTmb9dLit6Me06z7lbV0BXNf1XHm0Lwx3/5XbaO6tx99o2QyLAAIIIIAAAggggAACCCCAwHYCjIwAAggggAACCCCwAwGdYJSx5rK2HNvXqXM/hV+/m+Y0cACsCTzSjB/vk2/fFc7W18OyvFYScFOl84YsH9Hyet5otN6DgN/Dfi3zH4m+29DbquNrfR5Dkx68juUjgAACCCCAAAIIIIAAAggggMD5BdghAggggAACCHxbwE8wyrS2rrJN6zr2rbWJ9XPytbG8LI6jQ5R4PSevvrk8AL4Wpv7oNs3/6ax/bZ3zR6JHVcB8+3ujtNpgeqGGGAq/j610+ky0/JSA3c/mr2B5H99Z09Lxi/6+pHeWQh8Edi7A8hBAAAEEEEAAAQQQQAABBBBA4PwC7BABBBBAYBMBO0y4n4XV8rVJ/cTBU7XxvFJde+h6KLxdTFvtY5up+dZYXj51nNguOl3LwzeAY6Xnr43Kd699TrPdDo9k+cTPqgLZRivDijZ8lbOV1xtOzdALBHQIXOu+1v1bOr7/Eaa0tk7KEEAAgWMLsHoEEEAAAQQQQAABBBBAAAEEEDi/ADtEAIFtBMqTjNZ1a/by5KG8bvWbWq7xPKb22bpdzSiV3wAOi1i0/mwDeViW1/oCi+7P+sthxP0IZD0b+1nOdSX64+Ca4x0BBBBAAIHzCrAzBBBAAAEEEEAAAQQQQAABBBA4vwA7ROAAAuEbwGutVic9ZcwZW6dXF+vgoWu75IUAAqMC8TdvtHGjgX7jymg0rRbHvt6gVuZ1pAgggAACCCCAwBkE2AMCCCCAAAIIIIAAAggggAACCGwtEE8bYn7NeeO4nn+Mv7+crzGmSd8AzrZWhSXxpSJFLNsg3126dI2Lpa+Rkha8wcRTh9T0QzF1nFa7bMhD0fezNn0a3lSkCEWzskN7Ut2swQYaa6wlMTD0GlVdZ8/fglhjDauN4c4a0POeqmxO6Nkq49Zf3zBW6Fczp9v/wjOcs5X9XcOqUx/pzd9kX38rtXF5IYAAAggggAACCCDwZQGmRwABBBBAAAEEEEAAAQQQ+JhAeWAQJ852UYYVPb1U/1RQuYhzxGr1nRqxX8yP9Y9tp+Zf1/uX+tMZnyx99Cfb3M+RrOQR6bA/ay4822Aell3h5aONpUunGht/rH7p/L/U3y3jnr3M01j3bj6Opfy749APAQQQQAABBBBAAAEEEDiHALtAAAEEEEAAAQQQQACBfQjo1KIVvsJY72VT09h3ar4c+91+5ThD19fDYDsAHmr0rboS4AvruPp8YWKmPLzAtzegZ/fba1g6v/agWDoO/RFAAAEEEEAAAQQQQAABBBDYSoBxEUAAAQQQQAABBA4koEOHGHtbelyb8kvW1+mvgF4ywBZ9y8NfXa88j4b0WHlohkPgmwL+WCttrUN/bAxFqx/l0wRohQACCCCAAAIIIIAAAggggAAC5xdghwgggAACCCCwhcDQ6YXXzZ3X+8V07hhT28c5hvJxvFq7WP9efmffAH49tuq6S1K8t72ilw3fKaw4ctrl9R8ofSnsa3hD4HwC9nvw9Petl9fxd6GWHxMp+1h7TWFJ/VVpX29IKQK7FmBxCCCAAAIIIIAAAggggAACCCBwfgF2iAACCCCwqUB5YBCvfWKdOLTC28Q0jhHzsc1a+Th+LV+bp9ZOZbW208p2dAAcb9S0xb/bqj8EtumUvjsG/RA4u4D9igyeEc/ZfxxrTj/aIoAAAscRYKUIIIAAAggggAACCCCAAAIIIHB+AXaIAALfF4gnDq18a5U6VPVotflmua9N6bJ17OgAOG7Eb1gsWy+fzc2jOaq1SYpmAyoQQGCywNzfJbVXTJ6AhggggAACCHxRgKkRQAABBBBAAAEEEEAAAQQQQOD8AuzwBAJ+/qj0BNsZ2MIOD4CFHmNg9W9UxZE9/8YwH+yiU7Alsf5Sp65m/ZkZEQEEEEAAAQQQQACBfQmwGgQQQAABBBBAAAEEEEAAAQQQ+KRAPKWaM6+fCsZ0ev/XlnEdMf/a8rkktvX8c4s1rnZ4AFxsS39Ps0V36VI1OsOZEJ21ee1/sTFv0V2SXTwiWbnF4N+Bq2ekWO7sS1tXGo1ibeVam9dmM3tBEzto70MxcZi9N8s5p5zbsff1N9enR2Momh2LioFnt/+dS/Z762FtVRafd30T36qLQe0yTwxrxgsBBBBAAAEEEEAAgS8JMC0CCCCAAAIIIIAAAggggMDqAjogGBtUBxxjbWL9lDHL9uoTI9Z7XuuI4eVjaavP2Hxj4z7qd30AnNO0/yVrNxY+0mu7R0la/MMACOxfINsSp4Q1W/1Vzrv6BAyIAAIIIIAAAggggAACCHxEgEkQQAABBBBAAAEEEEBgfYF4irDW6HPHjO3L/Fprqo1TzqXrWrtpZZUD4Hjq7Plpgx2jle/J02Osei+rlNpe1rK7dbCg/su8ekYUcCCAAAIIIIAAAggggAACCCBwSgE2hQACCCCAAAIbCeiT5TI2mophdygw596/eziqfoodbn/lJYUDj/DPcAAAEABJREFU4BJW1xebTunUsOa7fV33kO2I6hGp/+5w+skfPeCKaZu/6t3aTu926/Cc+Fhj6XMvrvYs4PeyX6OeD4++4Dfe2CUCCCCAAAIIIIAAAggggAACCJxfgB0igAACCGwh4J8wl+kWczHm/gTK+67roVX6AYTSsp36tiK2rfX1+lZ/lXub/afhAFiL1eLL0CHwf1ZZhspjW2uy+1dcb8zvfuErLVAPtMcbQ1rXTmFdpWfJ46WCGI+aes7G6U/fW2m9F6V7FrB7GZ8Pfxz2vGTWhsBKAgyDAAIIIIAAAggggAACCCCAAALnF2CHCCCwqYB/ouypJvO8Ul0T5xXQPa6F79gOIO6HSl7WSmvjxLJWv1ge23s+1u8/XxwA+4KPuRlf/Xjq+1M63vocLeIvh+ff3Jm6V7qqOEalCUU/INAfAtuDoPQHtssWEUDg5wUAQAABBBBAAAEEEEAAAQQQQACB8wuww3UEdCZTRjmy6mNZeR3ryJ9PQPfbw3dnBw73w1/Pex1pS6BxANxqfpZyf0CUnmVP7+7jDQP97r07Hf1OL5Dt+fA4/WbZIAIIIIDAbwuwewQQQAABBBBAAAEEEEAAAQQQmClgHyAnj5ldv9WceT8ooDMrjw9Oe8Kp7ADYf9GULtmh+rdiybhr9/UHJ6Zrz7HH8Wr3Zv46f01tvtBv94jPh+d/W4TdI4AAAggggMBZBdgXAggggAACCCCAAAIIIIDAVIF4PhH7tMpjG+VjuzKvemI/AuX9aV3XVuynCjGttfOyOWN7H6XeT/nxOGqLv667pGt0lnoky18j6e9xrYZt2Y3uqWW6IqzZfl56aD60GmNIrfjQEvppnu7HxW5qEf0i+5bjb74ftfS8pyqbE96vlfpYrXov93ak3xeo3RMva6XfXzUrQAABBBBAAAEEEEBgrgDtEUAAAQQQQAABBBBAYLaAPiSudSrLW+c4aldGbTzKvi9Q3qfyurbC1n1vlZdj+nVt7N8s+3vdtjCnxmvv/ZbEPa29yvOP53pxp17maawbynv7penQHNR9VsDvZW1Wr6ultfaUIYAAAggggAACCCCAAAL7FWBlCCCAAAIIIIAAAu8L+CGd0too8VPkWj1l5xRo3fdW+TkV1t5V5QD4NoV+/xS3y3Ml/tCca1dv7ca/ITyn82mfizkIoS3ZZwE9Hx7PNetdbT3+eitlJAQQQAABBBBAAAEEEEAAgbMIsA8EEEAAAQQQWEFAH+6uMAxDnFTAz++UnnSLH9pW+wA45f5/1XVkK50a1nRfr3Lh+1rd3lcT9Vpr1R/fU6LVn/LjCsTnw/Ozd+Mdlc7u/PkOzIgAAggggAACCCCAAAIIIIAAAucXYIcIIIAAAlMFWqcDU/vTbt8Crfsby8d2ENvGfOynAwJFLFsrr3EVa423z3EeB8C9sW3Y/73f2nq92ur65hNTa3a+1xCAdmtWdoKeqpF+4Gdo/6r7AQK2OFPAnov+jx/rFn+97DL1/1T1S2FfwxsC3xRgbgQQQAABBBBAAAEEEEAAAQQQOL8AO0QAgdkC8cNc5eMA9kFwvCR/QAHd01b4dnSfa+H1rf4q9zZrpnEta46737EeB8B2UpmLaC47W83UsKa8EEAAgakC+uPdY2of2iGAAAKfF2BGBBBAAAEEEEAAAQQQQAABBBA4vwA7XFcgHiytOzKj7Ukg3uda/tNr3cMaPr3nlMIBcDH5/QQmFxV26XVTUmvOCwEEEJgrUPmT53UI/zPotYYSBBBAAAEEthNgZAQQQAABBBBAAAEEEEAAAQQQOL8AOzy5wKRTiMMatA+A+y1p8x59QfKr6amf0NTS65i8I4DAcQRqv8m1staOYttWm/jnS6sN5QgggAACCCCAwDcEmBMBBBBAAAEEEEAAAQQQQGCpgH8CvHSc+GlzLb90fPp/R6B2L8uyOSsr++p6vP/RW/ylzn7RFOVOrLg/7e0MwsJeqbukidGlzjo84mLXRVysjUU57WGu3ae2YCNLHrX6KWXev5ZO6T+3jd0vu0l2g23COfnWPDbM3aCWb/WbW14be07ZyHyPZ9ieV3OZez0y/HGr/flvpb6zbA2KyDmn/HeN/s+YbI0VlugVsrq8hgqH4tqKdwQQQAABBBBAAAEEthRgbAQQQAABBBBAAAEEEJgkMPRhruomDTKxUetAYGJ3mr0hoHs4FGNDTunbuq8qHxu/Vq9+tai1PUeZjmHsDCb30d7StV7vyVpOi/QDP2yxJpCtcEpYs0WvKXMMtVk0OZ03EYj3a5MJGBQBBBBAAAEEEEAAAQQQeEuATggggAACCCCAAALTBOKnvEP5aaPRam8CQ/c01rXWHdu08q2+lM8RGPkroOcMVbT1g/SimEsETiPwgxvRr/VHtq2JFB+ZjEkQQAABBBBAAAEEEEAAAQQQGBCgCgEEEEAAAQRWEtCHvjFWGpZhJgpEe89P7EqzwwnMPgBuncfXyoc1/OEaSodHoPacAkNPRKw75+73uSt371enX/Y+89tv7B4BBBBAAAEEEEAAAQQQQAABBM4vwA4RQAABBNYQ8E+YY7rGuIwxTSC6x/y03vNaxfHfzc+bkdZ1gdkHwPVhaqU6JbLQvy/8EtbeqlIeuvnW5syvsa33PgZQS6349K/avmPZ6QF2uEHz73+VbWl6fC15vFQQ41FTz8W2tXy91/TS2pheNn0UWiLQEqAcAQQQQAABBBBAAAEEEEAAAQTOL8AOEUBgVQH/gLZMV52EwZoCNfdY1uz4RkUcd27ep7MDidQKb0M6JLDRAXDrpsTyoWVRhwACexXQIXBtbfG3W/laG8oQQACB4wuwAwQQQAABBBBAAAEEEEAAAQQQOL8AO9xOIB4IbjcLI7cE5B/ryutY9628ThjG4ltrO868Gx0AHweAlSKAwDyB/ov787rMax3/XJ/Xk9YIIIAAAghsK8DoCCCAAAIIIIAAAggggAACCCCwUOAAHwAv3CHdEdiDAAfAe7gLrOEtAf13KYq3OtPpLQH+r/ktNjohgAACCCCAwAkE2AICCCCAAAIIIIAAAggggMBSgfgJs+eXjkn/ZwGdmtTiudW+r2rrr5Vts4uzjPq9A2D9PbIW3SWlGMnKrmHEup+WbPvyP2TqaXfpbH2tuKQuLr7Iq667WJtaeNva5rRvj1r9nDIfp5XOGavWtrOBh6LWZ0qZDZsUrbZ+u1r1lK8voPuh0MhKY6isFkPPRqjrLG+/ZXbL7V35W9SGnFQ29HxMWfekSWiEAAIIIIAAAggg8CMCbBMBBBBAAAEEEEAAAQQWC+hD28WDMMAkgfghuPKxk+5DGbF+jbzGXzqO1j0UY+NrDWWM9TlX/ZcOgJ/Rc3r8L1n+EWnjn2zjtyPbWuoRS22Ixitb+VBYNa+KgJtVqij6kkDtnniZp19aGtMigAACCCCAAAIIIIAAAhsKMDQCCCCAAAIIIIDAcgH/FFnp8tEY4V0B+bfi3THLfnH8su5T13ENZf5Ta/j+PKsfAMfz+Pe2F0fw/HsjbdPL1+TpNrMsHnXny2vtz5ettNWmL1cDRX/x4bdfn26Bu7qWsQmnT7LJ4AyKAAIIIIAAAggggAACCCDwEwJsEgEEEEAAgdMJ+AenMY2bjOWej/Vr5P1Abo2xGGNfAv7MeLqv1f3aalY7AH7ndsZf8+76l7+av42UQ1jJPl62JltjeoqNVuYwSjeaYm/Dum6/Lu3boy+ov01oUu9I6dsCbq50ziDv3N8543+yLXMhgAACCCCAAAIIIIAAAggggMD5BdghAgggcC4B/4S2TH2XZblfe/1aqT5ZjrHWuL80jt+boXSJx9C4sS7OEcs9H+s/nfc11NJPr+V78612AOxbWMRpB7+dwg5ZrwfCOm6NI/os30rjWmJ+pfXYn3v9P4Fsw80ePXZQ3sY43Gto/9pTjMNtjgWn4v66iG5rn1dG0V/MfFO/GDO70xyBiQI0QwABBBBAAAEEEEAAAQQQQACB8wuwQwROKhA/QFVe21TairJe18Q+BFr3TOW+QvtAXh/KV8PbtFKNMxS1fq32tbafKKut5xPz7meO1Q+AtbX+ENOeLaW69rCip0fNy19SOwS+N+wrdaP6jL0pX4YV319lna7vlZbRdRlWPOsV+8/qOKmx3DwmdThbo/ighL3FYuVD1eTstndu8jJ+uqGe7TuAbqTCCm6J5XghgAACexRgTQgggAACCCCAAAIIIIAAAgggcH6BX9ihPiWP+5x7HfuS36eAPm0fi61WrufJY6s5GHeKwCYHwP35rd1fpc1FWH1S1Bqo3KNW33ccauB1SmsDqNyjVv/dMrl5vL2S/W5vfEu+dqWt1qpTtOqHyuOfe0PtqNtEQM/24MC6rx6DDQcql/YfGJoqBBBAAIEfFGDLCCCAAAIIIIAAAggggAACCJxGQB+Qn2Yz626E0VYQ0PPlscJwDPG2wOoHwH5bY/q6Oj+dKdN0/+Lva//YNlV+ltZXhnw6aNb4tTbrlsV9e37dGfY9mu85pmusWHdPscZYjPG+wNh9Hat/f2Z6IoAAAggggAAC7wnQCwEEEEAAAQQQQAABBBA4j8C7n8Dq0/UyzqPyWzsp72Pt+l2R+Hx5/t2xPt/vbDOufgA8GUhfA1TcD1mtpz9nzWNgNbB2zdfS+trAGlMR6/zBXSHtbGyLTnHpUjczkv4+XUVplm1t9iqL79e+HZs+DYW3eze1faWhiOP6OsbKVO97U35qvNNn6tiNdv19tf1vlTam3WdxvL+e9/TdFbf6+70eS9+dl34IIIAAAggggAACvyDAHhFAAAEEEEAAAQQQOJGAPiydsp1WO/8wVumUcWiznYDu0VCMzax72ArvO3d8tfe+n0g1XxmfmPc4c6x2AOzMta0P1Xn7RxvP1VK1jg+lrstYWl+OF6+Vr61reVm2k1lFsrQMlbeibPt6nQ7xk22VCkteXipXvFS8UTD2dLwxJF0mCOj+KWJTXceIdeQRQAABBBBAAAEEEEAAge8KMDsCCCCAAAIIIHAmgamfxE5tdyabo+0l3qOh/JJ9DY3rdXF8L1May7fKa55WbDXn8cZd7QD4s1vXMZ7PqLxHLIv5oXpv56m39dTLj5L6uj3d+bo7W6ciLtOK7t9KjuVr5fXnwjtjzenje5jT51fayqaxV1V5NJpQjAACCCCAAAIIIIAAAggggMC2AoyOAAIIIIAAAggcUsA/XY/ppzeiAxjFp+dlvlJgtQNgf5yuE/jVUHpt6e/e0q/T/QTQa5Q+ap9zQ3VqOVbvbdQuhso/G/q1KGPaCuK6La+/XlsDTeu8m1ZachlzF2e7f3l65o5B+20E4r2NM/g968tajfrK770xMwIIIIAAAggggAACCCCAAAIInF+AHSKAAALnFvAPX5fu0j/RHUqXzkH/6QKt+zB9hOktW3OpPI6iZy1er5nXXK1Yc55jj7XaAbAz9OR2X7v+ALK/ssO4ro/Hoa63tobFX3nc5WxtvayktPwAABAASURBVGXs532Uqp/S6/jeWiXXmFp/bf14L8fz60eLfed8vRcj8bAyewVUq9vhLvQtYMVaS9MjUIaPLQ/Pr5VqzBhrjftL49j96hS2ZygNgdeeBFgLAggggAACCCCAAAIIIIAAAgicX4AdIvBDAvZBbHE2kyZfp9tP/BS3zN+akHxQoHYPYllcytj9j21r+ThuLV/rs3bZt+Zdex/bjbf6AbCWKnalffhz1F/EN69opF4cu/R5r1CqAs2mUF6hcg9dq06hvMLrlOq6FmrvUavfc5mvO6Z7Xu9n16a77rH2zD6up2uP/yvj9YfAhqj0V/bMPhFAYM8CrA0BBBBAAAEEEEAAAQQQQAABBM4v8Es7tA9fJx/2ttr+ktfR9qqzobjm8rp1T8vyOAb5IwpscgCsx2Qxhp5JxehAmk3Raqg6Ra2+Ve5tx+q93V5TrV+x1/V9cV16thRbL0FzKLae50Tj+18eoPRE22IrCCCAAAJHFGDNCCCAAAIIIIAAAggggAACCCBwfgF2iMAJBVY/ANZxow5ulL7jpX5ltMcZazlW7yPrhE7h10pjX13vKbTWWsQ1av26vUpjOXkE9iugp7WM/a6WlSGAAAIIIIDAmQXYGwIIIIAAAggggAACCCCAwLsC8fzi3THO2i/aDOVb+2/1abWfW94aP5bPHXPf7fe1uug8lB9f9V936dJQjA/RaKG/vzXGy18pUO/3WEuydVmbOMY9r/JbWNJ+lUdJfu09Ip6XKVU7pXuO29q7/wxKcbFUYeX2Sp29dbouYs9bWnNttv00FGvN5XO0xtOjpGjVj5TnnFPO7RjpfqzqMct3duNjttJ3xqQPAggggAACCCCAwNkF2B8CCCCAAAIIIIAAAggMCuTB2mulPpS95ngvBWQzFGX78rrsG+t1b8qI9VPy5fjx2vuXc8Rrb/Pbadef05ldJe3rmjzWZ4UDLn1FtDnFnAq/tdc+16ucnv+X7Po50v0nW05hib2UGwtrNvh6t3/s5xMcKT36+pdbR4Gh/PKZriP4HNcr3t8RwPAdNfoggAACCCCAAAIIIIDA+gKMiAACCCCAAAIIIDAs4J/mKh1uSe2nBXRPWrHmWlpzxPI152OsdwRWOwB+Z3L6IHAIARa5PwH/D2D2tzJWhAACCCCAAAIIIIAAAgggcFQB1o0AAggggAACIwL+waynI82p3pmA37eYxiV6eSybk/f+ns7pS9vlAu5+TVc/AF56vh/7K798w++OoNkV7/b/Xr/rrc2pS4pk6SO+t6r1Zu5sqDXChuG1EwG/nztZztMyuEAAAQQQQAABBBBAAAEEEEAAgfMLsEMEEEAAgSEB/wQ3pkPtqduXQLxvMe+rrJV53ZQ09vf8lH60WUfAzZ/T1Q+A11lsGKXyd2Nf/31bO9S0vdT+mdtr2fC/bXxtY2MU/0Tuo/zaP6xkZ1kdTg/FbblDTYbqbt13mwytfUrdbjf2wwuz+9b/M99GYL/a9/9wwS7tF9XeXwqtjBcC2wowOgIIIIAAAggggAACCCCAAAIInF+AHSKAwCSB+AFtzE/qTKMnAfswPA3FU+PKxVBf1VW63D9x93unNp6vpaqPoXE9Yrnna2OozOtJpwu4cyutjSTr55h8ANxd9nQg2tp0WV5DUFnZrnWttnuM1nrL8j2unTUhMCzQHwLbo6x0uCW1CCCAwJYCjI0AAggggAACCCCAAAIIIIAAAucXYIfzBeIh0/ze9LAPvwcPf72+JeX1Y2mrv+5frBu7VtvaXCqvhcbzqNVTNixQs66VtUZx+y5NOgDuD387OwBW7OoguLVBylsCXXdJilY95Qh8WyDbn08ezbVYm/4/WGo2oAIBBBBAAIEFAnRFAAEEEEAAAQQQQAABBBBAAIHzC7BDBE4rkKcdACf7yTmnnLPljvDy06Gx9Ft7GVuX139rfcw7R8DvVpnOGeNMbUuH1nVtz/oTpoxaO8oQQAABBBBAAIGtBBgXAQQQQAABBBBAAAEEEECgJaBPe1t1tXK1H4paH8rWESjdl4xajlW7XjL+d/puM2vNplb27uy1sVQWx7uesty/Adx1jwb5T5XXxvr27zV3tHftZyim7ae7pDQU00aptRpam+pqfd4o09+jWwndV0Wq1PVl6fEMvDHr+130HMZojSSiJdEad265mIZi7nhnaT9korraPv1+hjo9o33EZ0L51E36XxiKLAIIIIAAAggggAACYwLUI4AAAggggAACCCCAwOoC/sFvma4+EQO+CLh5rGh9QO9tWvU+Vi31vkrV30PXvxhXo/47tU7xlOaUc14Acx3fTi9tDOUtub8e494PgO91jYwOhRWN6q8UaxtLYmzROeVU/i9ZyWukXf1kW801sq12OJK1GI60u59sK1ojbBheOxHw+1lbzlBdrT1lCCCAAAIIIIAAAggggMB8AXoggAACCCCAAAIItAX4lLZtc6Qav49Ka+tWuUetfqzM+8Z0rA/16wk8u48eAOvQV9F/C+/SJeUVfr3ewqaO1FnDMqzodK+4x9Nt7hgbYpXfEeDR/447syKAAAIIIIAAAggggAACvyrAvhFAAAEEEEAAgVMIxA/XlT/Fpg60CZkr3l2y+pbx7lh5+r8BnL7+U27ar7dbmM8Q0+1m85HjbMp7+Zqpxp0Sa8653lhTVq42683ISJ8SiP99iuc/NXc5D9cIIIAAAggggAACCCCAAAIIIHB+AXaIAAIIHE9An35PiePtjBW/K1B7Ht4di37zBaL//N6Pv8o5jqP8O2Opz/V05U//9q8iZxWowqYK3/S9luzlXRuOoXWV1ypTaD9DoTbfjHJtcS3ak18r7+Fla6Q+ZisdmaPVTeUjXVepLvnK61UmYZC3BfQcDMXbA9MRgY8IMAkCCCCAAAIIIIAAAggggAACCJxfgB0icGCBoQ9fVXfgrbH0NwV032vx5nB0mylQ2pfd4yFWWafrWv9YpjYecaxa/tpu9K+Avjbb27s2HddUXtc2XCuLY3wyX1uLylprKPfXakc5At8X0JM8Jb6/UlaAAAII1AQoQwABBBBAAAEEEEAAAQQQQACB8wuwQwTOKqDzJI+z7nHP+5J9ub7aiUnZxq/L/vE65r19bWyVpfG/Arq7dEmR/3JSKK9QXuFTkCKAAAIIIIAAAgggcGgBFo8AAggggAACCCCAAAIIIIAAAucX+Ikd5p/Y5e9tUofAHsO73+k3gH3xZTq8mem15bit69aIrfZl+dz+rfaUI4AAAggggAACCCCAwJYCjI0AAggggAACCCCAAAIInEegPKuoXY/t9p0+Y2NSv1ygdl9UFkfW4a9HLCcvgWUh61rMHbUcI6WyRNfXUZXzuJZMef/LOaec80tbfctX4RXKK8prlQ2Ft5+f+mY8jSNovWXE+in567jZjsBjpGzlirEh1EZRvSU2xlj/l36xQ7k3Xcf6NfIa06KztVbjkrpuIJLVWVRXYkO+bK9VVh0gFFbXZoNdRsL7haHeyto0k/dSa/vWpI9One1jSTxGOmmuZh7KZGcPsv3JaYVmGfOqG4uTqrEtBBBAAAEEEEAAgWcBrhBAAAEEEEAAAQQQOJiAfbafWuFbsc9Emx9ue5uxNI6htuWcKiM+LxDvi/JxBbpH8Zr8+gIyjxFnkP81dCRx/RW0troIobMJO7iwjlZn7/7q7Pe6swuFJfbSWJb0AymdHnb82W6sYctot/5UTbmieL3WGr45TtxPmV9rXeW4reu15lt3nNZqy/K1Zi3HnXq91vyMUxfgPtRdKEUAAQQQQAABBBBAAIE5ArRFAAEEEEAAAQSOJjDlk9Gt9lSbe6u5GHe+QLw/83vTY6lA9C/zz2Or9rlEVyr1qF3rWNhD9cMxeAA83PVXa2+4t+RXFXa/78b98WKlzT2oQg0UyhOnEdAt9TjNptgIAggggAACCCCAAAIIIIDAewL0QgABBBBA4GcF/FPSsfRngd7ceM1zzlBL+8+Zi7afFyjvb3sFOgZ+fENY/bxtzHuZp6p7xOAB8KPZYxof5vfSoHGVHyEI7fuvZpfXI92pXiigm6S4DuP6/ZWKPfqC+tuEJvWOlO5OYM79393iWRACCCCAAAIIIIAAAggggAACCKwuwIAIIIDAbwr4J6VT0t8Uem/XLc+poy3tX87D6UYp8rhuWZfljx7Lc4+xOzsvvEZ7VL97Sq+ns+2215rH+Nf21+vBA+Brx2+9a2tDsXRdjbE7K1dUh7+i9f+OqN2k1ybWNym85ta+bxvzXq+2rfA2pJMEel6z1L1T1Dp5tdX1zW+pJfF34prvC3k7lcDQ/T/VRtnMAgG6IoAAAggggAACCCCAAAIIIIDA+QXYIQI/IGAfhvZnFZ7GLcdPx6fkY1/ybYHSUi1jma6HIrZVXm2Veujaw+9rK/V2pHUBN22l9V6P0pa7lz9aPnJhrmx5RX92+GihnEZQej2osnZ9G6XX0tT/XqfKj9o8x04PgLXFKVHZ46SiKWOrzfNgKrlGVyG+1qS+Rvk08qM2YzEyBNVBoGYZqmM2Ng3lsVj5UEX2RAL67wM8TrQttoIAAosFGAABBBBAAAEEEEAAAQQQQAABBM4v8As71KfbtSj33lnBWFgTXjMFZBq7lNexrpYv25fXtXtbK6uNTdlygZp1rawx0/3gt7yv6X66qNFS/6M2iv7C3lTjYZfVl9pfY6cHwNVV76hQwLflXB1vFyT7Ewj3yhfn90ypl5Wp6hRlOdcIIIAAAgggcD4BdoQAAggggAACCCCAAAIIIIAAAucXYIcI7EagcnY1a23j/d88ANbJ2JSYtdoVG09Zm9q8M6VQPWJ/jRcj1pH/joDfJ6XXFShXxrWG97MJ8Nt4tjvKfhBAAAEEENhGgFERQAABBBBAAAEEEEAAAQQQmC4QP3mO+akjxD4xP7U/7d4V+Ey/eE9jPs4eT6li+Tt5n+O175sHwBroNqi+rlwLNbHoLl1aEjbEm6/b+u5/P3Z5fR22XNu1tPWum1LUqUjRF/sc/YW9qaIVVm2vcv7y2pp89ZXTP6kdA49Pa9tenlb66ck16Nh41sb/3t97an36/paWL2tuGy9LuT6agN9Hpbe1l39cNf+I0LNx60OCAAIIIIAAAgggcEoBNoUAAggggAACCCCAAAL9B+H6ALUW8NQF9OFxjNhqimPsq/zc/rE9+fkCtXsUy+aP+NxD97RL+T6kZXRhkdNfyrf/pdGfbC0Ulry8OivxsOz9pfbX+LuXDWSuTZMt6TnS6X7qG7ru//qeeoU04Se2b+UnDPPFJrnfa7YVDIVVf/UV19ZaSLadXCNZ7jkeV4mf0wtk22EMu3x5IrxedQQCCCCAAAIIIIAAAgicVYB9IYAAAggggAACCKTmp6P+KanSxM9kAXm1Ysogrb4qn9KfNuMCspwS4yPNbxHnHesd2yo/1l71aveISQfA6nacqJ14H2f1rHRrAX8+PA3zkT28gN9VpYffDBtAAAEEEEB6B6F9AAAQAElEQVQAAQQQQAABBBDYRoBREUAAAQQQ+GmBxwHRTzMccvP65LuMuJGhutiO/C8IDB4A+x8Dx4CID/YWK547fmzfym+xTsasC1zvQU5dekSyfOLnBAKd7UFhSepv6ht/eCV+EEAAAQQQQAABBBBAAAEEEEDg9AJsEAEEEPhtAf/gNKa/LXKM3evT71r46ofqvA3pNIGa5dyysZn892+s3bL6wQPg4aFvC7z/e6p2HfPDnTeqLW9COY2t8X46VNZNuZ46vo9Vto/X3ubgaSSN+bjVWv4r264tRGVfWQyTri1gz1//R5CNq7vqYZe8EBgToB4BBBBAAAEEEEAAAQQQQAABBM4vwA4R+HEB+wD1xwXW274sh2JspqG+qqv190+8PVUbzw+lakfMExjyHKvzmXQfW+Fttk2fDoDLpbSnLlu2rtsjbFujG1DOUFtj2Wbq9ZTxn8fqui4pnkufr8oVPtdytZ6A7p/HeqMy0j4E+kNg+2VSuo8VsQoEENi3AKtDAAEEEEAAAQQQQAABBBBAAIHzC/z6Du0D00Vfjvt1v7j/aDmUj31ifqhPrIt9Yl5nG2PXaqOI7ciPC8hMMd5yuEW8j6388Ahr1D4dAD8NqD0qngqPciHQ/axVB79lTF6d7oFicgcaIoBAst+ZbIEEAggggAACgwJUIoAAAggggAACCCCAAAIIIPBzAjo/UfzQxk+1Ve7dqW7nhptpHwBvOOn40Dq5mRK1kfTwe9Tq55SVa5jTd0nbct7W9ZI5ztK3ZVMrP8uef3sfU+6s/wmg9Le12D0CCCCAAAIItAQoRwABBBBAAAEEEEAAAQR+T0CfmMb4PYHv77j2CXetrLZS7l1NZaxsvL7m72XjvV9beN+x9LXnmiV/6WILqEVn5Yo1Z5szlr6+Z9F1l1QNW3P3Ein1ZbbuPr3o+hpzpn5uaw76OuFToX7JrgWPebrr3Pc1Xee15Vsmp5z++kj6e2ktrv00dmr8qM7CDJIiWf4pGt3WLtYGini6H/f9Fvu3e2Aga6/mdbxsRfJpxd3M2t1ffSe7srRfp9m2UmvFa4cCduvsFyo9Rbr+6FG45uzdbu39EajlrQkvBBBAAAEEEEAAgZ8TYMMIIIAAAggggAACCCCAwBcFah9Wx7La0vSheK28LFM7j7KO67aA/L1WeYVf11I3jmlsp/5DEdtuk/9rLW3KdLHvO/kpc0xvE1egXvHa8yqvxZwyHyvfzp6UeqRKmdfVUm9/TdNBfrKt8xrZ9tuOZLVpdz/ZVlSGFfE6hUC8s76hWFbLeztSBBBAAAEEEEAAAQQQ+AUB9ogAAggggAACCCCAwNEE4ifbWrtfKx/Dy2Ma68kPC/iB7XCr1J99ReOYT7v5+dvNSu4LmQp87/Ca6YT9WjytxOf3dFqv9Vp9a961duDr93StcTccZ8WhfddKVxyWoeYK6AYo5vajPQIIIIAAAggggAACCCCAwHkF2BkCCCCAAAIIIPBVAX1orVi6CI2hWDoO/dsCS84Z26N+sma7A+CLPXyKybux9v53tS5yVWePyZNbwzi/5fX3yGoYq5n7st6+k8H0edzY67mmfhXbt/L1ntuU1tbQmEmuHo0mRyv23ffr9r0p7Qt4myPglq106ljiV4y1px4BBBBAAAEEEEAAAQQQQAABBM4vwA4RQAABBBD4nkD8tPudVSzt/86cZ+0TLWM+7lcnCx6x3POxX5n3Nt9PtzkAtoPfruuS4v5vDE/Za3/oGrFCp77YwPXtXkWoWi37Mn8/6WrDjw/k83la9rD9918t93JvV0u9zSfT2jpUdluDLV+3TiUxbrXHT86+v0/eIbPsH/VWGh+gWv6Ta2WuIwuwdgQQQAABBBBAAAEEEEAAAQQQOL8AO0QAAQR2IFB+kF0uKX4YXtbpuuzv16oj5gm4naext+5DvG7lvW9MW22nlS8dKfZX/i/95etB7bT5P9RKSyunEnoZZZu1rjW/x1pjzhlHc5ftfe9l+R6vtf4Yz2vsD4FtO0qfa05yZXu7H16eZEt73EZkruX3uGbWhAACexJgLQgggAACCCCAAAIIIIAAAgggcH6BX9th/Fze879msPf96r6Ua5zzCbf6e5TjcL1MIN6HZSO921t39t2+6qf+Hv03gC/+bV3VrhF2qJxzTjnnN0d7t9+b07100/weL5UfKNDcH5hmsym0/hibTbTPgf23S+k+V8iqEEAAAQQQ+G0Bdo8AAggggAACCCCAAAIIIIDAaQX0wbTHaTc5bWOnbqUzmFNvkM0tFPizU9r0Zwe1Od8elr9vfyNY6/BYuLs3unfJ9n+LZKmiSykpLPnAy/euNE6nFbQitvN8bOtln0i17jI+Me8+5ih3rut9rIxVuED8zRjKe3tSBBBAAAEEEDiXALtBAAEEEEAAAQQQQAABBM4nED/pPN/ujrmjeE+Un7oLta1F7K+TB49YTj4KHDUf7/6SPfylrks560GxYezw194fL11fupSmhPfytuqrKMu93lOvV6q/E9im609b+9TW1ZdZqvoF0dl8Q9EPrbksoyTn/HBJ2UpbYVWrvTRHHMwOoy8pdX10qbNMZ/frGpf+OrZ+zQvxtXS7knL92800eWTzMihDNItafmygWp9YFvvbFP2zG8u+nL8+K3p23ouvLd8tW+nShelRHYql49MfAQQQQAABBBBAYI8CrAkBBBBAAAEEEEAAgRML6MPUE2/vkFvTPVHExeuD6aFr1alPDJV5lP29nHS6wGcM7VTGjowq737GNLBg3f2B6maVdubx17fSQa2iv/jcmy/immY7ZvVIIe9lSlX+iLTwJ6dk81zj+p5T6ktS+PGyoTQ0t+xQy1hnTcOrrInXng/Nd5f1NSrd3eI2X5B2rdh8oh+YQI5T4gco2CICCCCAAAIIIIAAAgisJsBACCCAAAIIIIDALwjo2MjjF/Z7tD3GT7619vJaZUMxt/3QWL9ad17DuDPl/6rf7vX7ftEfFH5RT/0bhj5OeV3vNVaqpbXaaE1ltNq+UW5DZ30FuD8IHlrHG2NP7jJlXrVRTB70gw21LsWCKe0+JMWCIUa7btVA6/bYag7GfUtAt+WtjnRCAAEEEEAAAQQQQAABBBA4rgArRwABBBBA4KcE+BT0e7db9jG+t5LfnDnaez5KeJmnse58+es3gIt95bzw8K4Yb96l5vaIPf2GlGlsszyf7eBXB8BKk+UVOaU+l1b7KfcQr6dM4ivydEqfT7XJdm77CJ9VZ+q+Sy8bTve4t+EVq9ZXrVTXxPoC/hyNpXFmb9uX3W5On+cNAQQQQAABBBBAAAEEEEAAAQROLcDmEEAAgfMJ+KedZXq+nR5nR+W90PWWq9eH3Iot5zjS2PKuhe9hqM7bzEllr5jT5/Nt/5L+6ueh+PyaBmYsb5KaxjJdHyXiumv5yj78FLVStdsi+x3wZSttnqT3BN7Y0t1uaKWF9fu1sWqpFfMaEdAjMhS17tZez6CTPzXxQk+fKrk4oQBbQgABBBBAAAEEEEAAAQQQQACB8wuwQwROLOAfZHoat2ofhMZL8h8S8HtRpu9Mr3s4FO+MefY+NfeyrHY91SXej3qfOPpTi1ih/FPldhfVbwBvN91aIweh3jxcvzlFP0zfV2OV0Vd8+c1XqPTLS3ln+tFlq0EZ70x0nD7lbnV9nNUfd6U6BK6tHv+aCmUInFGAPSGAAAIIIIAAAggggAACCCCAwPkFfnWH+pTT41cNvr3veL40dy3qW/bx+6k01tXaxvpfzZcutWuVKaYayb6Met/WqNN618d8t/QvXWw5QzEycs455ZyTf5M45/x0PdL9zer8Zr+p3cyku8XULp9spxOsPj456Zfm+pV9fon3F6fN9qs9uG/98eIx2JBKBBBAAIHDCbBgBBBAAAEEEEAAAQQQQAABBH5GQB9y/sxmnze6i6t3/fUBtkdtI0N1tfa/VjbVfWq7Ib81xqiPv8bIB/wGsLbtUYdJyX8BxtLY/9o2W1+N7jUx72WfSa/red1LnH3K6lrjTCmPc22dr63H55yyT29LenSB2pMQy5bsT0+SRzmO5ijLuEYAAQQQQACB8wiwEwQQQAABBBBAAAEEEEDgNwX0yWctflNj+a5rliqLI/un0EpjeSuv/h61Nl6ntFZ/pjLtcUrU9izvnFJSmgZ+VO8x0GyDqriz1vC+MqWtNlPK1zsA9m8R+6zltZcvSsvt2nX/DVFLX8a9MerrfrUo2ne23q67pE7f/FWdp8qH6NupbRHexOv9up1qza3wXrc92KF06yDYlpwU6eagvNaQvGs/lF/MSfuOi986W5AiXS6pFZ3VqU3X/ZfKuC/gtr/0lN5r95tpkQ+tOPYZanfmutavhpdHo1q+ZuPtVHfLZ/s/gj70Nxf8WU6h/C3UlEAAAQQQQAABBBA4vAAbQAABBBBAAAEEEEDgZALZ9tMKq+pftw9BUy3tG/D2tkBpGgfSfSmvVVaL2E5jxusyP1Zftj/ytfY6FLW9ybdWXpZNbef9htprjd7uNc3h/CHZmYMiZyu9xWuPlHJa72e9A+D11tQYSdv2UJNsEGUkK3tEav58uyLbAsYiPe2l3jpbm2t46+tVTt/80ewKX4PyrVCbVp3KVZ9sl+1Iu/3R+oeitvDYvlZP2UMgWtXyj5bp/gSl8KM+4bLP6o/rMvoK3hBAAAEEEEAAAQQQQOCgAiwbAQQQQAABBBA4m4A+2RyLs+35KPuJ90VrjtetvNp5xE+nvYx0XCDaDrWe2s7HmNve+72Xrj3bgQ6AI5gY4vX7+fx3HaurfeO3VlZMpf6K7vaNYOUVfl00P/1llx7/S5ZftuHrvVk2RqU3RQiYgP6v1JKXl8o9XiopQAABBBBAAAEEEEAAAQQQOI4AK0UAAQQQQODnBPhkcz+3/N3zDd3D/ezisyvR3hWfnXXN2d6962uuwcc64AGw+Dx8G+umerymxLqzfmq0uLP15vRj3/7Q9/5Xbq81flxzzK81/mfHiTsYyn92VeeezZ21yz62/SOkn4I3BBBAAAEEEEAAAQQQQAABBBD4ngAzI4AAAr8l4J+AKv2tna+/WxmOxdis/gG00rJta+yy3S9dR5Mp+47tY36s75y2Y2O91utue7zWfr7kgAfAU5FuzE//ZqyV+XVtmL7uVmFN+7839nZ5T4py/6avvvWrKK/v/WZnfKJWehswW71C31ZWKK+w51iXqd+EtUnxxyrj5T2vdh73wukZO/jtFMmPg6/pjAGsqea3pH9pna3oGxz3TdsciuPubJ2Vt267l78zi3n7r7iGeWcI+hxegA0ggAACCCCAAAIIIIAAAggggMD5BdghAj8qoE89Y5QM9gFp9bygbMd1/0U3O+eop+4TPcu8t2ml8T4pH9tprHjt+Va51x89lUOMcj/av8LLY9uY93q19fAypbGt8io7Z5z0ANhv6lgab2psG8u/kY9rGcq31tbq02qv8loflc+P/hBYB8EWbdFshwAAEABJREFU03uX80/vSctzCZRPQuv63V3rEPjeNw5+LySDAALnFGBXCCCAAAIIIIAAAggggAACCCBwfgF2eD20LB38g9BYfu7Dr7jT9fPuOZS+M2scL/Zvlcc2Z8nXnsu4f+XH9qo2ZZR9avOUbY59fdID4Ok3Rd/YVeuc9TAop7C8nRLlPM6T/3JSaByF8grlFRqNeEcgv9OJPggggAACCCCAwKsAJQgggAACCCCAAAIIIIAAAgj8jMDYZ+s6+FKcEORUW2rdR5UrTrXZL2zm/IbjJ5wz2Tv9vcN2KDqz246a1266/jCsxY6WPXkp2ocaK/Uor73cU9UTCBxDwJ/amB5j5awSAQQQQAABBLYQYEwEEEAAAQQQQAABBBBA4HcEdL7hEXfNp6VRY3l+yDPWtfJzVhDHiP10n+P10fJxX8ovX/9jBI1XxqM2Jdl5pIGfcozyeqDrDqr+dGDbx6VL+sZqGXPW6H37vxp9TsedtdU+9NckdJeLray8oX5tVfbqbm6W7V+tay8v077TkjcduCt8DOUVt+tyvv5eW/011f5uDfvE9xbTvmL+mw2R9S1qi/QUtaH0i1aW2wBl0ZmutT1Fa08iUajNULT6/3q57Mq4mWTzVCRLn+JWT4IAAggggAACCCBwGgE2ggACCCCAAAIIIIDADwnoA9G4XV17qFwfiColxgXkNtZqyFN1rfBxNUctvL7VX+Xe5uip9qKI+5DJ0HWsG8prXI/Yrhw/1tXyPkaZ1truq+zpG8Dadoy5S/W+c/t9rv20mXwfY+m00fbSynfzmfXkdP1fuqXXq5ySXaenHy9T+lRx2gvtVDF1g2pbi6n9afcQcEeVKK+UQAABBBBAAAEEEEAAgTMKsCcEEEAAAQQQQOCXBPRpp4f27fmYqjweYumaeBUozV5bLC+Jc9Tyy2c45gjRQjsor1W2JNYeb8latu/7dADs0/kfAX49Of3LKeecUqcRKr2sPnl49cXaDoW3Iz2UQPZv/e5p1TtYiz3t9y+dDi7HGw42onJLAfuTbMvhGRsBBBBAAAEEEEAAAQQQQGArAcZFAAEEEEDgsAL+wXBM525m7JNNjT13zF9pL5sYQ/uuOXvfoX5DdVP7T203NNc36nzdnn5jDb8z59/FDmsV2vITuZ5dhSrmhA54G+27/y7p3//7b/rv3//sjFizNRpuXqy5x2LzRRx2gs6OMMuwU//mfmLboXbNAU5Q4U9bvxX9Xnn0BfW3CU3qHSmtCpSFuidlmV+7vVIvI0UAAQQQQAABBBBAAAEEEEAAgf0LsEIEEEDgmAL6tLIWc3cTP9Esx5s71i+1L610PbR/OXuondp76HpueF+lQ31V7zHUbm91vuaYfnON8d59cx3bzv3Xddd/B/Zih3rJ96x0o3n/+ftLf/qWsI//Z5MNhbdbO832oDXDJ7O1PaHYNd9sveK82F2L9Z5lZFQp14zV4kfDTERjKvptu0evUS3sa7Z5K+eL19vM+NlR435qebsX5a+2L1BVnic9jQAbQQABBBBAAAEEEEAAAQQQQACB8wuwQwQOLlB+kKntxDJdT43YT/nYj09Ao8YjL6daeAu5eXhZTMu+sU5576tU12WM9ff2U9t5+72k5br9eqv1ybkV168q+gqUbrWKb477979//pf++eef50PZjVaUc045P2KjaVYaNts4Y2FNfu6lXwVFfeM5Xf9Xr6W0F8j27mFZf3mRp16+VerzxHSruT45btxPLT+0lth+qB11CCBwJAHWigACCCCAAAIIIIAAAggggAAC5xc40w7Lz9/L6yV75RPQcT15e3jr6OZ5rytT9S3LvE9MyzZ+XevvdTGd2i722UNe6/bYaj3RuZV/HAJvtYpvj/v337//2hqEbck3Xhebeyi+saZTz1k+7Btt1m5r/xXXjYY/9LBuo7S1EdUpWvWUbysge8W2szA6AggggMDWAoyPAAIIIIAAAggggAACCCCAAALnF9jVDnUGs6sFsZgfFfj753//S5f/+2/qdAi7JoKNt/qYa65vwlg6/xmKCUPssIn+8CljyjLnSvgcU8b+nTauEtOh3c9VHxqrrKuNXbbhGgEEEEAAAQQQOKoA60YAAQQQQAABBBBAAAEEjiegT221aqUe5bWXe6r6ofB2Sr2df0Lt17+YyiPGGgbuqnRsvDi38mPtj1avPcV4Z/2xf8w/j/V6Nafta++zlPxd/v3vsRc3eZS8l7PD3/c6VnpprKGodJlU1Nkv4FA0Bsl/OcVoNJtcrEPyoZg80NSGfo9vadd1aSieh1WnW4n1s463i4HkxdjaahgPu6y/shUPhVUvefn8tXTJuNW+t30MWZT9rIuaJ0sHo+w39Xpo3KljHLnd7b43f/fs+dbvxZG3yNoRQAABBBBAAIEfFmDrCCCAAAIIIIAAAgicQEAfYsZt6LqMWD+U935qow+HlRL1vwRYPmVMsVKf2E7XHrE85uN98XL18XwtVb1HrX5PZa39zVm/j+Hp1P2p/XDbOasYHulLtXaO0Z/TNdI/PeB/f//0/wawNrvWMv3wxNO1xp0zjvZzjVScoWW7bsejdXr50eGv9uQHRy8NdlSQbS1DYdVvvDqzU0zpep09W4/nSFbyiPTyk61kSliz3b+u+8i2Y0Wy9DkeV4mfjwhkm2VKWDNeCCCAAAIIIIAAAgggcDgBFowAAggggAACCBxRwD+x3HrtPo/Srec64vhyacXQfmIftYvXnlf5WHhbpbW2Ki+j1m6vZeXadf2dtWrmGN9Zxbaz/uX8V5+hs2KFJbNff8aWLaxjztfUstu8Wt8O3mY2G7VLl8t/dqiuuPTX9vbBl25KGRtM30/xeu/6YptOaUqv9WnWzzv9NXOMCRN+rUltf3Htyn9tcUy8pYBurWLLORgbAQQQQAABBBBAAAEEEEDgWYArBBBAAAEEEEBgUEAf2sYYalz7fH+ofaxrzRHLlY99zpDXnmJ8c0+1+xfXpvw317fF3NrTIxqnv9eJazzXmgnv6qyY0PQYTRwtp/5MO9uqs8os/chLc9Vi6uTqO7Vt2a5L1//dyvu929sd4lb+lHQpWy+FvmX+VNVfWH9rkfpIE346a3MLufdhRbt9lfu7rl0ej0iTd5/4eVuAjggggAACCCCAAAIIIIAAAgggcH4BdogAAggggEBb4Pr5/PWswvPt1qn/5N4/408TfnxMpd68zOs6hrc7Qxr35flv7svvnVKtw9cUU5WfJcK++rMzu7b0zxI7prs+9vetqvB+MS+jroqkw0GLPj9viP22NrCu+zddvzTd2Rb18HS2Xg/LbvryeTzVZJ5XquuhUJtaWJ++2Pajf3hWecsm2+/1yVCBtbGya7WOMJ9qHhdqqrDmjUKrsYHsffbL1tMp0sWeWY/7ZPOG0xJaMW+k0DoOGIrvWa21FvcGZHYm0P917/r788fWVd7WsfbUf0qAeRBAAAEEEEAAAQQQQAABBBBA4PwC7BABBBCYIFB+iOvX3nXs831v10p9PE/VzvNDqdqdIVp7/NTexu7ft9f3emKmFa2mY2dnz2d6XfrTgV6Sy20WZT1uRbMTjekxu/MBOmQDytnetFYlglX+Y1E+FuX12ELU3sPb9huxC08tW33Z4a/tvevjuYH39PS51q+8VqmXzUm71B8Cm7nS66/MnP5btdV+ymjN5fZKW20oRwABBBBYJkBvBBBAAAEEEEAAAQQQQAABBBA4vwA7RGCugD6X9/C+5Wf7uva6uanGjn1q1ypTxHZnyWtfHp/ak+5XGa25fW1KW222K9esHtvM4qPbAfAWE9jZXH/QrHSL8SeNebFN1mJS57FGepDG2mxZv3R+9fdorLOzeiNs1PbnroP3V30VrQFUp2jVN8uzPVuPSPG/Xkj8ILCNwORvApfT6xlXlOVcI4AAAghsK8DoCCCAAAIIIIAAAggggAACCBxSINuqY9glr7YANQi8LaDfs7c7L+74idn/Xlb5l5MOO17KWwV+yHqr16LLuFUdKulsX4rXRcfdvdZuX7J0/tjf88+r7uxQtQ99y9eqOovyla1NtkPiXFZsfJ01b/qzd4+88YxTh5fSWEwdi3ZLBMbugtcvmYO+CCCAAAIIILBfAVaGAAIIIIAAAggggAACCBxXQJ93lzG0G/+0s0xbfaa2a/U/Uvkaey3HGLo+ks0aay0t1hhz3hj11lqX1yjv4WVK4++Yrj8b68zu+/L0dQ9/OkZLqg91XXd5HALbQWhShPo+qzJFf5FSeVjadV1S3Kr3m2gPtbAV6yZoXwq7tE1aiawscs4p579bWe6ra2/ZDtRVLgsPXSu8TvlWaO5H2HS21n4cpRf10twK5cdivJ3WdA/bY1IXj9vw2fZ/f2Zi/lbfJ099dNGXPt5UpHiU1HP2LCaLTtHvWc/mI+qdPlhqz3m6h90QW2dS2Fr73xvlFU9L0sY9nip2d9HZ3pbE1zbkvK10rYW1nn8f3+f3a1IEEEAAAQQQQACBLQUYGwEEEEAAAQQQQACBEwr4h4yellv0Dyk9Let1HfsOtVPbM0Vtr24R09qeve+UNPbXuPG6zKveo6w72rXbxHX73pTG8nfzGmcsyrHtrCYpWusr23/uWjuZPJudz6Sh0GFdH3FEzXCN/njymr01sEM/Hfjcrh6JH2h5+qjpcxpDmf6wUgvSxdfjvQVoL/m2zz5vw2Q7CX1E6q/0/hxpw59sY3tY1laQXiIN/HhfpQPNRqrU28Obltdefk29Vum15J33bHtVJEvTIX5qf7Bo4dneyrAiXggggAACCCCAAAIIIIAAAgsE6IoAAggggAACCJxRoPws2a/H9hrbeV7pWL+z18ugFWvsPY5dGy/We77W7qhlvqeYLtlLHGcsP2WeOMaU9uu22X72OENOf2nijw6FY/Td+uPjPnd9s0PTvo2l/TdEdQZ2rTnNu7Z0jc62aDkTvH9j1jzKvA7Etfmcc8r5GrpWeJ3ys6LLs5rPb2z7st2lPlq9vU2rfsNyn1rp0DRDdeqrGGqzpE63SLFkjCV9tTfFkjEO2PcHt3zAu8SSEUAAAQQQQAABBBBAAIGVBRgOAQQQQACB0wjoQ+UY725Mn5Qq3u1/1H7ac4yhfch5qJ66V4Foq/xri/VKuD+vljKP8doiltjxZby85nOuFl8ry3c79EyKW7luicet6BTJ9bj3Busb1FerP767++QzZ76tvXmoG+str71pqpdZrK4fo0uqVrw02aSgs1E7m1ORLE38nFSgs31NCWt2f3n7vuD2UPZ53hBAAAEEEEAAAQQQQAABBBBA4NQCbA4BBBA4j4A+2KzFnB36J6VK5/Q7elvtt4yhPUXnoXbUXQVKW11fa7Z5H7o/mnssWquK/Vpt9lge1t2f3dm1iEaW+qdv7N7b6CC361LO156q88g59+U5X1OV9//G6b3zD2QMtlPYAagOhLXjrrsYg8XlkvSN3jLUZsuYN19nS3kOu53X+2r3vj/3t7S9sJIAABAASURBVIJsmZz+ksK2mpK+cfzU7ekife6nnNevJ6zAm3o6ocuhmvi+PD3U4iuLzVY2FFb98rL28VF9qncXT58quTihAFtCAAEEEEAAAQQQQAABBBBAAIHzC7BDBH5YwD4MtU/w0z1S+PEPQT0NVafO+n7L1DcdzbyMdLpA6erX00cYbjl+f3zG6/nc48oOsWxov7Zs/2qN5+087Rvv/83OJpMi+bo9bS/dTvnyvbmdZCZFzoJJKed8j1T85JxTskNDtU92aOzVOee+j1+fMdUh8H1f2XJCV2rZY7z8wVA6vOKc4v+SXT0i9U9O+sKP1h3jC0vY4ZTZ1hTDLn/ypUPg2sajjfK1NpQhgMAZBNgDAggggAACCCCAAAIIIIAAAgicX+BXd6jPxcu969NORVlea1u2OeO19u3h+5NPGV5HOk/AbZXO69luXd4bXddbT5tV/T3q43zvfKu1nqnlEvAY7mMHwNbAHDo7xPWwkpSzFSozFBc7Z1c/S/tmOhDuM7/zlnNO/f+U2v5ziFLB61QerXW9Vvg3gofHy1btYdnDvXztni7YwLTfkwUTfLnr2fdX4dV/j1EppggBBBBA4BcE2CMCCCCAAAIIIIAAAggggAACpxfwD32Vnn6z9Q1OKtX5waSGv9dIj47irZ3L1eOtAcY7aW2K8ZY/2MLtlQ5v/y/nnHK+hmVev9P5l1P/Td/GODln65YftSPtHw3Pk9NhbhDoN6aD2D6zuzd94/saKWnVyl//W4fa75Md8ad2rVV9/HVdc7qt/Zqm8KNdXOzaQ9d2yesnBOLT0dqwnogp0epPOQIIIIAAAgjsU4BVIYAAAggggAACCCCAAALnFYifaMZdtspjm7Pl455jPu5zyifFah/71/JqQzwEoqvnH7Xr5HQffCTlX8Nr22mtj5e1e+2/xs1j2l71nw53+21be/3VqTlfDwQv+mav9esPMv0bvrpWuYVlX19q52EHwfrG62ujdUt0+Kq4j2rzak/36zLj6/O0rC+uNXYMVfs3DGWjUJnSGH1Z4eT1qss5p5yzsoMhQ4U3Ul7h1/PSMJ+yCh9AeYsuXVKMa7WekGvu+m4Nk8e15DPvmvN5pu5i67V7eU2Vb0RnB8JFdLrWkIrnYfdzJfop0Vqx9qZo1e+1fGzPtXV7H9V53lOVxZDJUHhb739Lu/5Z69I91e94IzqV+zikCCCAAAIIIIAAAlsKMDYCCCCAAAIIIIAAAj8goA8pa9ssy+MHn7X2ZyjTnmPEPWn/Q9deF/vX8t7uhKmIFLO2NrvDxNEr42Y7z1HYadXjC4rXe/RorVwtfFprrzMgfU6vsLOvcixv2Ur1Gf9YJI09I/rxbF92ytB+9/HiwnSAa1uKRWP5v769HZp2IfoDVF3LzkZQGw+77F9aZJ9pvdlBSf/vA7fqNy3fbnCReGgW5fsbbBd93lK9Rn3U6KOh1XksmdjHiOmS8ab2fZ3vWpLtKNojWb4d6WA/2dY7J6z5KV5T9xw3631qZbW62K6V935jaas/5QgggAACCCCAAAIIIPAJAeZAAAEEEEAAAQR+ScBPamIa91/7NDPWnz0f96+9ltcqI+YLbOU4b9xH60cuVU+F0io/Y7OofpWJRgfRTB6jje8N+gNg/VHRl1j/7i+li8V/Fhdd/2Nvdhisb532kXPK+Rrqo4NOhfIxVKboD4F1GBwrD5TXt309HsvOfTZnSw0vp7/exN7slVN0Skf9sX0lxS7Xn21VHpYtX8nrlL5UnrpAt8zj1BudsDkcJiDRBAEEEEAAAQQQQAABBBA4sgBrRwABBBBA4HQC/qlmTMtNDtWVbX/5+vfOBz5zt+WqWDpbbQx/tpeOTX8J2MmlJXJWKJtzyjmnP4ucr38ddCT3vNJkPzlf21v26ZVzvfyp0c4vsq3Pw7L9q0syuYYKOtunypKVp13/dLY6D8tOeJV7n9DlA018VTGN08Zyz8f6c+af7qxvW+k5t/uyq7j/vlJ7V/QXvCGAAAIIIIAAAggggAACCCCAwNkE2A8CCCBwLgH/hLNMz7XLz+1GHw57fG7W88/kpp6+u2Pvr1RjxOde12MR29fy7f6xdbvV+zVx/Fo+9d+8rNWUZXENj7pHbngk9bZz3pxyfoS+tavI2cr+LG6pnQgnRf/tVpVb6FqDDMbUdoODtCtzzv36tWbF/RvHW8zb5X4htyQlu8w5J5n0/2Zy1yWtQf8+qMoUaVc/rUfDFllWWdHxXvl4S15zxbZ9PZur3MpykHi95prXHKvYvw/tS/frPvXCVto34u2AAiwZAQQQQAABBBBAAAEEEEAAAQTOL8AOETipQPlhpbYZy3RNXAXsw2Ad0DTj2or3PQnEe1Zbl52v2eHo4/16wPlo6f29JP5uxLzXF+398MSrt0x96lZq+7zuLq475iuLu/9VxbGd8pW2t6K///6//5su//fflP69pPSfNbbX09y3hp70B5w66Lz9tc5upgNQD297rtTulDbb/4Fy3J3p9j4/WKnfke3uJU2H+ok7ONTC11/sShRxGM+vv9j1R+x/TX3YysK9aCz1IUgRQOAoAqwTAQQQQAABBBBAAAEEEEAAAQTOL/ALO7x+iv/YaXn9qPnN3Ngnu17/mzr73LXfk5jWV3o9AL6eYj1aeL9HyXDO29fS4Z6fqq2tLJa116E/DzzarVTz948d+v79l9Kftc92qNsfIltNvsXfX+6/4ZpzNnFrZOX/XS52Rmz5f/76b7zq6r/uv3Sx/1l1//KD4vs3cm3sp3zf6jhvculXa9tO/QmTPHK/f9/rU2r71TeB+z57e9O9vB/3NhbX77NRt/tiuzf9/na/0O0WeOj7t4zl/ru6bBh6I4AAAggcSYC1IoAAAggggAACCCCAAAIIIIDA+QXY4TkEBs4v/HRH6Tk2+71d/OX8lxxSqQ6BdXDph5lPS/uztv/nf+l//+//k/4s/e/ff1Oyw0QbJP2f//2f9M8//7NLOxRNdlZscc5Xr2QbvKVJ6f53+vh90v15jv2vfs4KdT9izOl7jLZ+L2NaW7kr1OqmlMXxPT+l3zfb+J6VbrUOtxhLt5qfcRFAAAEEEEDgWYArBBBAAAEEEEAAAQQQQOA8AvrUUbtR6qHrXwrf91jaMhnr5/Wt/pRvKyB/n0F5j9Sftumz/Rip/7m2sYM5uyrzVvTyim1eKg9QENfv+fnL/qt16XFvY/aHwfo2q/7aZ4W+/auwfP67ds/ZDhTtOin6zrVRizKNGaKoTT5vWd66zjmnnPOjWuu38R8Fy3L9l35tCM0Qv2GYs5VoLquLL62//8ZzLHwjr3EU+S8nhfIK5RWtIdXmXpetr8Lul/rkbNc+nt2z7mK/NmXYnqzK7kOl7t62S/4fCjRTuwdaSyvuazx7psd01JC+u+9sHcuwov5lw/fpkrdy7Hi9ZNwt+2rfCs2hNIbK1oybR//7dPtdesrrd8xizSkZCwEEEEAAAQQQQOBFgAIEEEAAAQQQQAABBE4soA84a9u7fTiZlNbqz1CmvQ/F2B6H+qpurD/16wlUntNsh0yKpHuhiLOpfRmqj+2UV6i8Far3CG102HeL5rmWn+eEbrOyPm0ztf2prjWoVScdRN4jNuwrrUCpJQOv6wluaOAbtpO9/o+Py+2wV+WhWZ/N2Saw0Dpj9JXlmx2SeJGPZb37OZR6nacqU/j1tDS00g0Kl2tkfT1KFT6m8gq/VqrrWqjuO3FdTdeLxxVcy1Nf/k4+8bMjgXgHd7SszZfi+44TeZmnsY48AggggAACCCCAAAIIHF2A9SOAAAIIIIAAAmcSmPoppreL6Zkc2Mu5BOY+p7F9mZdMZ28KS956ZTsJKyNZ2WukN3+y9RuObPPlWytLZr1y3/f5PVnZayT7eTkAtrLUH7pbRge1+uZm/03Wi6F6WJ1e/o2322F56lOrsJYphhX1L42X7CD4cvnPzpfVoi8+/NvxdpLtHnscnv+xAXIPAT2UikfJ7+QW7Ftdy4hwqovX5BFAAAEEEEAAAQQQQAABBL4gwJQIIIAAAggggAACPy5gZ1y7E9AJQhlxkUN1sd3CfD9NTi8HwCJTJPtRWguren5la+VhB7z9QbAVKVVDzdUfQevCImertPSIL608Px1v2+70NeyirLMyqylKp+34Ose0trVW5bxqo3uh8tTfCJ/B08TPjgR0n4ZiR0vd1VK0GH+ilep6arh3316dPfqCdP897i9V12de33wc/b71v2qvTShBAAEEEEAAAQQQQAABBBBAAIEFAnRFAAEEEEAAgS0F7p9y2yRDeave7FWbN06mD+k9Yvka+drctbI4V6i3s8H7X998b1Krv1dukLna/KXbPwDbXTrLKi6pszK/1lr704/GEvQt4L7qOl6fTXbAm3O2xI5KsxVZdP91/bW+TZzzX8rZCq3qcK/OV2xWhtMf9FqqIyLbrVVag/7aSlbYYs65t7rfDztgzxZ+bRPWX/lR3B9GPS7Xzdl2++cjpprBr5U/Yvj6a+kn9qP7NxS1dcWyT6zxbHOYt35XnNG3p+s+36jv68Kb2scIVWS3E2BkBBBAAAEEEEAAAQQQQAABBBA4vwA7RACBnxGwD2PTUIxBDPVV3Vj//5+9N9BuVOmZRVXtZP/v/7b3fBPDrWoQbmOwsWMnsV1sCqkltVpdkNlroSHz7v72DfeS/l1+dA9O0fOe90w9gD24qflE43Rq3jR4jKIe3zksrZrxRzUPO2G3MA5N4cZWY+P7R01JXmqDg3LMWEZJWmMVceFQQxJAAASbkwFuZ0TX97FnQ1my1qBcjJMu9VnA7WhbJ+WKTxnTL6nxLdBcIee2etp+Umr9Odr15z6Nr/G3sdavZ0B8n8P1GT1DDOTPtPT6Q58kV8PwZ9uonhXP9mfc2c3YaQbMgBkwA2bADESYAzNgBsyAGTADZsAMmAEzYAbMgBn4AQbyhewluVbKpXnpX5tv+2MZSP6XZc+X8j0LEChmZztn5rrn8Fu5mspruRxLTjk5ro1fycn4TUULzBGnvwJaq6hRnesDkIldD57jV8Lx1YW+5M2vUNv4Ibi5cvrXfh/6Upb3LSbEcx49G9rat/acuOtOdM9b3DW5k5kBM3CJAf1cX4qx3wyYATNgBsyAGTADZuC9GPBuzYAZMANmwAyYATNgBsyAGTADZuCPMJA9tD9SznVlsGn6I41SsAGM6SPg0LG0dGuT3vVd7Pdf0X3tI/ZdqCkqu+YnAFqI3edHfHx+BrQOx7ovGSNdyPEzSO5KZU7QWNA+EpPzFxVAVf1iAWeXTqYuybNJ7DQDd2dAPzWJuyd3QjNgBsyAGTADZsAMmAEzYAaekQHXbAbMgBkwA2bADJiBGQOX3munfzbt7PCWOWcT2mkG/gAD+VxfK+9T+rlVv7fCUuYtGbP70Mot8w4xSysv2TRj6P6qOcumbgjSBXkbqMmbQICdY05V1uCRXwZTDdoABEMGRETZlQChX60KIABLPovjAAAQAElEQVSiDKB7OJlDXxVPGKybr1lbTtBXuhX6YpeY7NQV245TD9Y06XMl6xvtTEMNEdwUgvtDiRBisAWPm74k5HSlEJg6VKvAdPWse1ItdXS4gLW3kAdAyCZ9DVhzbLYrwwwqXBuoWEvEByXOYW3etfZZbbWmtJ3JdS6k57wsneq3Tj1IS9A9FnKdufzWovebDCCAddxvpR/IlBxrqVbXuMGln2swNkHVpxkwA2bADJgBM2AGzIAZMANmwAw8LQMu3AyYATNgBszAGgP5AnFNrs2z3Qw8AwP5hntNXrOHtZ+RZft8xcWVMmjReTACWO1f0HEInGvqcam8uT3HoKJGwQSOp1POcaAcNRdtVY72uwrm5hktav6encuqjBewiTmqwYZisCHcNh/TpTyFxAmyaRxjEyvjAQQAuatEoa4xZT+iOnnJOVSf5ORe4hj9bAzezOOImEWcjuNOR11XXI/56pj6kqR5tS755mhzxMJM0JY4+GM6QC1B9cFnrnROPriEG9Kfq7b13ZDaU1YYSF5X3JO5xnEkSXFyyj7HSZANZsAMmAEzYAbMgBkwA2bADJgBM2AGzMDfZ8AVmgEzYAZ+hQG9XfyVhb2oGRgZ0DO4BWP4HcV81TumviJVW8UV02rofG47Tr0G3umSOSVPU5Zgk7ea0TR/qyFCv+q5H/0AAmrcqtE7+jUGwBQ90UW37zSJOsdjnL5YHcND8T0HApNH13EO47ROR0nXj58ADmt2h7qrsfVVw3ABN1AxDH/1Kk6FUK1H4P0E8avVPfHivMf1A+Un3oJLNwNm4P4MOKMZMANmwAyYATNgBsyAGTADZsAMmAEz8PoMeIdm4PsM5AtmyVuzNb2LW1M83TzxNcfTbeIPFzznVuO2XI3nOOdvfa+gn9v7FfuraX7/5/e4Q8gG7/EWwL4ie8Rszu73X2zw7ulW5RQ62TCVAC8IxI4NSMRwqKHbc55Gaas614CwK1E+P4gdQcmxMrdQ/F/BUV1sXLN7XfuD2sv9a2xXO6evrCzCEysh583n1mx9y1naiHP68uwnsCa3kk9Qrku8zEA+p1Ok7q0wGayYATNgBsIUmAEzYAbMgBkwA2bADJgBM2AGzIAZMAOvz8A3d5hvGlMupUvfXLaxejmZaO2vqs+5yPEt+825l+QtuZ91zhoXuZ9b/Dn3FWSz//r1J8f68VvYGj21N3heanJCSdpojX8GZXUZNncLG7pLfgCRzd1gnH5dNMDNcA8AArRhz8G+q3HtV8CZr0dEBQ095zA6ajOVdvaSaR1P5qprNFL55gAQAOtinHzKJYxZVsW0D0VwPgBpA8YG9jAY6lXO+uWymsDpeIgUI8T0sM30cU3ttYK1ai9qvHfioBf3XVRd4xWMaRYE14tzWJhylUk8n8NVyb4fPN/qUkaW2wv0teEc+nwFBnRvBe7F95ck+DQDZsAMmIGGAatmwAyYATNgBsyAGTADZsAMmAEzYAZaBvgiMVq0Pr1dzLH0RNok05ZStoTypv5OMrlIqb2nLqnxVij+HNbyvLJ9zof2Ore140v+jFXcCyB7cbUvNu6nbpE/j7UxJDnaFwX9058JCwFH+WtiBklS3Hpq+hLGfCVQRpWCTUJeh7OwWCCAFoXjMvhnVyietl6NUTYjQR2h/6jobHNrnAAVQfMJAKEmJq2V5rZ22QSFzyG7kHbpjwKAABDBM+uLXzxUQ7u8nsV2/Pd0EifyLuLvVa6KxG9CY+O1GMh7K/laO/NuzIAZMANmwAyYgZsY8CQzYAbMgBkwA2bADJgBM2AGzMARA2vvt4+CmsH8DX7jOlHb3CfONzHM+ZqP34SGh21zzuctY80RHlbk7ySuq2pfggbtz2Pqss+RvlbOY3Ks3Im0bZftCud0ZTx0c/suQpB1RMdmrqAh0ISqwasGqByCmrtE/QK12zNNF1Mzm3Z2dCPRa6w5F9Cp/dtWfyH+VjegRcbZ3FetcxxG66NNe1L9iOE/lZjNarp/5YSa5jMU1g0M9wsFv1LX0y966eePfj0PT79Pb+CEAd3XxInTBjNgBsyAGTADZsAMmIG3YsCbNQNmwAyYATNgBsyAGTAD1zPgd/LXc9bOeAP+2F9Qf6nd9fPouj+J56n671UqDh9bVdGvb65LYGgYVn28FDYSR3WTULklwJS6Rj2UQ/YYm6tqEquJmqhB46U+84XROrk2QGX0SVQ/lSVJcz3TVwd3vKgSRHB3TKoahfoTyhWnbhH1tFXJ2AeeuZqWaPU6Hpv54lnjv4Ws9rvy93Z19Dz8Xhle+c4MtPc19Tsv4XRmwAyYATNgBsyAGTADZsAMPAcDrtIMmAEzYAbMgBkwAzcwkG8VJdvp83fhrc/6gQHxljhYj7U5l0vj4xnvOZrzcg8W8t608h55fzLHgZeefbwDgqMDbq9I+XO29ETaJNf5y+hLUlkO1S5Hl+MvXgvjuwHDbDY8EbWJOJsvmzCGVQEgMDaSAVSbLjWO89X8reuNzeAaQXtllYFgU3VACaB6aR1PDVuM5kjbyhhAAEhv1YHDeHKkwhqquhZTv2Bm0Wr6dgNXPZutCkeJSEQuofhziNkxxdLO9KHfQ7sEunX25LKC8+ZfI4t3lSF5hJxDqRzL0MxzWJ613UoOgz9a5K4n+NBx6mDbpjP8kefS1mNYULd+0J7geonSb26h5zP0SHyzvOumJ1ftrLTdKttc1s2AGTADZsAMmAEzYAbMgBkwA2bgSRhwmWbADJgBM2AGbmFAL5XPzcuXjOdi3tk350/jxJyX5HJJZmzOXZIZ80syS3r48slPu5AWb8dzfe7XODGPfdbxyIuaPRXtPrjX7Mm15tTTdyTpHFOy7RUBNvcqaFzKH3c6WGrU/LnOsWTLcmEhdTHZUARlnc+QJUnzyQkgAFT7cI2QbJtE8yaw/NEcUBOW6InYlag8Nv4lNfMv+e5t01r7/T72X/vo9ryR5CrXANgwZ1Msx5KKl9wOMQLytoygZ0DUg7c0hDoYL2r4gnpK6QJNG05FbsFyqi0zFbM8+29bVXfib1ca01OS9c5l+JgYSG4mQ6OkD7TNdZp8mgEzYAbMgBkwA2bADJgBM2AGzIAZMAOvxID3YgbMgBm4iYH2zeGWBBm/JfYdYpIPSe1Xcg7Zt2I+d2m8NdcrxbU8LO1r7m/HqS/NexVb7rGV7d7Avssagr4DYvEArQmqDz4PDeD6FSZXw8HE0cVTzc1zULN38KtROmAY6+tPommgqlmpBQEE2PwV6riwJiCigXxCtUVwmb6C6o+chfXt2JwurAlgbc2q2kfHprCasmpi77sutOcm5KAyjoVrAwMKc7U4RFZNOaWklF7BaVWOl9lwtI5CkxOj6flEbkDyF6rXssIvLO0lH8yA7mviwUs5/fMw4ErNgBkwA2bADJgBM2AGzIAZMANmwAyYgddnwDs0Az/HgF9ArnN9truxPm2TJ3lPuWnSEwXlvlJ+p/S1+yC78J3czzo3eW3lDXvJ6bOpMs9M3xqys7owXw3IBfN3THocEvm56mHcR89GsJqkap4ursNgfQncUQr7UYoQYdaDXUxxLyMA9p1R0+kK6Bp1W6oxyJ+koCBg8Eu/FdqjoPlVKqUgwwrkFlq3xnO0/r+va/ctHlRxkvSg9E77NxnI297Kv1mpqzIDZuAHGfBSZsAMmAEzYAbMgBkwA2bADJgBM2AGzMDrM3CnHeabxbV0P/Bue23pp7CLvyy05WquZ8xWOZ+v8da5S3GqU1jy/YZN+5njXnW0educf2n/bV1tvWt6G79Fb/K0v3J5y9TFGHEnDM7MPozudy2hL38FNL1gfZXKJqYamZeWAlCbocCyVA5AvsK4wqGA4IhjjF3TqId4UwNYqAZewDoEBocAcA5twaOSwmFwjN0udqXQeqdTeYW1dOzuirZuryoUOEC2CASA0KG9ANQFGeZg7ap/grhfwjhPq41qbThzoRAK8wtar0X82YOcBEEeQ5B+Fu1G5ixoLLQxV+os5Wj5nK60S0i/pRkwA2bADJgBM/DCDHhrZsAMmAEzYAbMgBkwA2bADJgBM2AGbmFg7YWzcs1fOMtmHDMw56gdZ+Sc43acMa1sc7S6YrbgUv4tOR4Z0+6p1beumfvL+DbHXM+Yvyrn9Q7jPvTf0JaMtiGkHlWLWDjUwBSYIzMMcsh9NKPNtaQfBR8GmUnyYL1dK4GyPnu/X/d9w9M+RihgCQTzYQTF8smA5Ko2TDlWYNf3sf/6in/7r9hTl+2x0MIDgBLAoEcMErQNekTIxD3GPQ/lHPOJj7oGxzInODw55Tsx/opBlaxhqaCMXfLJdq8fB+UyzIAZMANmwAyYATNgBsxARJgEM2AGzIAZMANmwAyYATNgBszATQzk++y5nCfze+05I9vHc26XxmvZxHtiLWZuvyb/fO5Pj3NvklvXnu9v67znixtYme2XTTbMsL6zIUP1g9faFKaczmrk6JJkyMLZZD/yzrMdOVcG+hw39KuXY/h09RDGRuq+69jAJg7WE01zzyE6dtSZq2f+AwabfIK+WFXTvGdcXUBzRsguFDZZAQQwQHEA9YIInvq10JLx6EPrCVwHQACI4StgGpqz7IbGMIDGuqByn+JggnIvYWHq65r0iCded5femRkwA2bADJgBM2AGzIAZMAN/kwFXZQbMgBkwA2bADJgBM2AGHs/Ahd7B4wvwCt9m4C/eQ9WUuHWDmn/r3L897/s7+36GcwzdM3tZXUj9Nzqnpiz1e5+ZWxtqdY0r1BxVU5iQvzaKF4oAEAXsZZddbciqdCG+c2htgTn6vueVvXDW8fXvK/Zf+1A9MgKqVFoE2LgFUH2K6dhAF+KOR66hlMBhbY23QDMSW+KXY8TuFizPXra2+dqINXsbc09d6+kvPSQ0vmf+x+dSxVvw+Eq8ghkwA2bADJgBM2AGzIAZMANm4OkYcMFmwAyYATNgBsyAGfgmA2tvZ9u0+ZZesrVbvx8D8/vwnczzXBp/J9+j5up5muPatdr5a3O1f2HN/zftW3Z2vvK1DOJijvOZlrxr2Zdit9gKu5W1aVqDeza9GuxKOfhqwMJlvqf5mFMAMI9yDaCJy3a0QeqE2uBlk1WGrmmyajxBTVlhMkTNA2CQbMKyG8z841fGceFQrhlqHZwmKegL5JQ7FKYHvUNDOBvB1TBeCnnb7RhHCQyxoys4ecBkGJWCqL6sZTRzUyEACCgmhqN+Ycyxvi4XVJ8weKPGtvFx4dBcIcOknwWfk54gC5wyv+ka03zFWddivp73v8WQYp4Pg3m6zseT46JS1yXnPZv1Sxj2dzHN4wLIBx9mlkEOlvS1lUXJOeQ8ptXzvYqMs1xmYOmejLb6HNdni38WrcjlpLaaATNgBsyAGTADZsAMmAEzYAbMwO8w4FXNgBkwA2bADNyLgfmL1zavXty2Y+unDIijczidsWzJ+9B627yt/ZKeueby0ryf8mtft6x167xb1rrvHL55Z2tjqyIU+gAAEABJREFU6cqWCpfSq3oGHLdYqp1z5MxbSdvFU/8eq+KXAkWhGnWJpZglW83Jya2MHC9NuM5Wgo2vs1NQVt0sQ6WsYnXi6Njr3+wdEWz+CV8cC53GjOv3XQSbJxW6IbTlulSnE6B1BIAABkwBK8rS/YJiuWaVWpOQDjVcBeZWyBIyhgVE1QGqWAq9yQYglFeTwUsLDt/gnO94Pt5OAWL+X9ByjHjhA9zbOdDtUwzciHPcyndjWk8zA2bADJgBM2AGzIAZMANmwAyYATNgBh7BgHOaATNgBn6EAb0ZTPzIgk+4SPJzSd6ytaWct+T5a3PafV1T263zrlnjp2PbPQ062PkRgjKBiGYUF442+kLoZvchJ1iJEJQJjRExWeKGY727e0OypSn1Kzg2UPuxoasYAAHoC9ldlDIDSqhJTi/7wWzP6mQztjaAR9lT9jWnnMxIATVmCY7U0B/Rc1oXPdc+Rk/bAMWfA6BaMYRw3UGJAFAR49GrntFf66MuObpvEtzW0bz5+MhZB4pYQnXWS+uVQTUKyZ90IcercrZ/5XodgFsZwfsafH5o8GkGzMAbMuAtmwEzYAbMgBkwA2bADJgBM2AGzIAZMAOvz4B3aAbMwKsw0HZApL/Kvh6xD/VA5nnFWYu5/0nGuYWTctPRypOg8wZNPR/xPe8d85fvVfL92QACu7EMRID/FRRepR8QPDCC4uiUPQ1gExiFo11Ez04ydvRyLF2d5eHLYjEoMO4PnqpMqKWx/Pz6O8dVnlw0Q+jI3QAywKie475KXan4PMsACSdjcYTwYQYmBvRztAXTBCtmwAw8KwOu2wyYATNgBsyAGTADZsAMmAEzYAbMgBl4fQZ+eIftm8UfXvqll2t5Tf2lNzzbXO5ZcuZaHLZ9EAVo3hyyPy9yh8MOhr0henZ+CPYO1S8cfPNrT8Ma6Np0rs0/b5/qY52blrkQxNboQoQ6qMKOXdQF9zWmvh++wIXyjRP7vg8AFdWkr2Vp05endTxeAAxabeqixte5jMeeOTq2ODlvCJpf6WfztzZ+ucshlb763devghUNQOLbUE1KIpl7wFiz7Lei50SBot5u6YLGy5BXqMSIHIZpLFDlKa1FjHWqbiHrln4eTM9lIsThEuL6o3a6r592vxnax/2y/Wqm9iYv6b9a3AssrkflHF5gi96CGTADZuC9GfDuzYAZMANmwAyYATNgBsyAGTADZsAMfIeB+cvDNtf8hW3rs347A3Nec3wu4yv5cr9zmXtsn8m0tXI+L8dtzO/qWVEra0WtQXo1zi5T01cBgvySCY1HZOyiZEydQj5rT2su6aepNpgX53PyJTtT3ONka/Q0TdftY7//iu7rK7t8p0G/YOnZ+K1NVjZ9JYNSPFadvqOS5CDU4xWmPmUpoSYnKa5N1aM5dx7cssbSnGrjXvQsnSuRIdwmo/Ph4Q5lO5kjY+LEucWQky/JLbkyps2Vtp+Uv73+/fba7uScfr8VnckMmAEzYAbMgBkwAy/EgLdiBsyAGTADZsAMmAEzYAbMgBn4FgNrb2XnSfkuf27y+A4MiNfEHdI9XYrcu2QWv/RMpm8uNS8x9/3+OCuTbKuZ77D1HevNzDqpGR8HnhnVifSvSbr+wFmWaihAAAjJ+OYBlEAFaqZ+/CK4Z/NWqEZeAARwDJqHU81dosZ3XcQINYS7vca8QfQHUceaRZP8dQ7HKAhuKCTpCjVTu5BG5zfOptf6jSyzqZiNrxlqY0LHJJJLc7XtEZUj8iZehPlYtnNYSv9tm+qu+HamGxOQuxCa6XxuQ2hMVs2AGTADZsAMmAEzYAbMgBl4LQa8GzNgBsyAGTADZsAMmAEz8HMMzN5B/9zCXumlGdBzlfjORpXjO/MfM1dVJVZXGPtfy37NXva8mrWsbahgJAFNiBpgwtqkM/ZsxJ4JuehSReegBrDWEZQsY6UH94NSogi7wiEqqq+55HMxytoibvUmNMBBgmo9M7YOrrjkvEH2UX91tbrLQUtK6SN6NsF7Nm611wMi2FePYE98DGMFqpBiPDWaY3T9EXGP6sjZRMA5fWnL7W9Zlx5HmZZm2PZaDJx7YuR7rd16N2bADJgBM2AGzIAZMANmwAyMDFiYATNgBsyAGTADZuBODOgt4hLa9O178Nb+DvoSN0u2S1zM51yKfwd/+1ylPt+3eEub9ETaJHOupMZ/A6pGXZsWxx2ccS+1p7ZU85AhancvbjqGFdjDY+do/XpT6mbSsEpjuEkt0yxQFdIgXSgkRKDYs+lY3WoCz1EdvKSdqk6AE7NWSkQhtSWCuXqBHctDA5MBsX4ACLCmhCJLIMizVDY/OZ85dW/LURxjFEeA9tDXpZxRGA7trYHG58Bpi6dWCOaTc0wfPRu0dcw9SlbIJtRBc6Gt8jAm6ckjCv3cDLcdWaI2K1/PnDW/1iQYJhcn6GQ1PEPQ8KDUUXsBEwvKJUgXpG9Bm+tv6SSlcrkmt1TLGHG4BLr+xMnnIM7hTxS5XgSAANaxPvPBHjD/Oaw9VmnndJ9mwAyYATNgBsyAGTADZsAMmAEz8CwMuE4zYAbMgBkwA/dmIF8Upmzz68VjO35HPXlZk1s5yfltvPhNtPa5njGtnMc801j7WKp3ya6vCIU1/to8mr+ENuZB+tj7qP0w6lWy79OHfr9vU78aZC1UjkqWTKhxp+1qLFnHDJKUrYVsimltrc5p6//Gbxt4o17z3zi3maYWYzNsVDYgu25f/x3gr//9L/ZfX7H7+GgCZirjQ2jMqjHY2JQEfVXSP0msL8+wi+eUJyPzAeCa3b6v5dBELyPrzaIMBEoJcO2ezU+ZBQbVs9WrYcMFKzGyCyvuZTMQYF2CAgCOqaABVe6NlWpzCT7rEGjm8z80g+WLYSYooYl/CKrnHP5QqS7lHRm4sOdzz658F6bbbQbMgBkwA2bADJgBM2AGzIAZMANmwAz8BQZcgxkwA2bgRxnQm8PEjy78Joslt61c2nrrn+tL8X/d1u6hrXXN3sa0+jy+HS/p7dzH6bny0grnfIf4jJKUVXIO2YXWrvHzoqyWDv265F1170qJXVGoNl5Nhwvj1HXX18FCp6YjbexQsgnJjiQbvzVYNinzsWxXAEAAB7RTaa1N967rotsfoPqEUG2coB5psMkq1CYw9W7EZGOc9lJjqV86MQX0oc/PuXla+hEUm88r5zBcf7FhSl//ZgKrSTk5XlHhPk+2RUJqB/zEUQ3p7RmTqA5fzAAZ0PNB8bBT+RMPW8SJ78KAk5gBM2AGzIAZMANmwAyYATNgBsyAGTADr8+Ad2gGzMBPM/Ddt6M5P+VP1/9O6y31X357//e675lHst2Txi1a3/Pp6uqerbqw2art1ubu/ivUFJ1PQNnFbvcRO6JQn/vXxih3fIC6no3XCP3qZxZZdawt3NoV1KCnT+hku6I+NRPVfVbzV6gN4KPOLBOfPbVqHyhBIIABMR5qYLcYzQEqiRhHzML2pqpI1Gpoixc6cteS2lbPS4Lq7Dx4qOm+JGZxHr4nA3wqDj8f+UjdkYqT/FpDuOMaTmUGzMDdGHAiM2AGzIAZMANmwAyYATNgBsyAGTADZuD1GfjGDvNt3zl5Kb1eDgqX4l7F33J1y57a+anfkifnZI4lmTHPJNt93LvuNner33udc/mGdYeOV4ydsEHGpmOYP3TKOEE/euoRUR3Oxi97xeB55muJoePIfY9f687H3F0BAgC1YIMVVU6X/KJXBsVoLGQe2R+EtiEqXcuo1vqlb9+HKh3GEQBHQhwfAKoPGGVBBM/Ig+P6lXCOG9lTT1DlmaOUNNW2UjuW7YCsW2tWyuraQ3z6JHs2uLuvPoR+f5h/pLFW3qAQtn4ArLwCOFeQLkgXjvIvDBR7DgtTvmEC5yaonpwDb3yY6ZFO0Z6cWnnhPTl4+zrStQ2ddAUuYQqw8jIMTM/H8AQd7Wv+DBw5Nw5m+TPlxtkOMwNmwAyYgR9hwIuYATNgBsyAGTADZsAMmAEzYAbMgBnYwkC+3VuSOZ8vBPXifxEZ805yztV87y1fc5/G8/k5lu9aKD7nt1L2Z0W7D+nah2RC40TL9VzPmJy3JDPmWLaRx547jGpTdmWFauY+agOIcmm5xfl1IqMpT/y0sXtE59OeZWvlhQ1SYTGeDd+9vg4mFv0rRjUOV1y3mwvY/0SADeDQQdl3XXz9+4q9sGf3lM1UfSXcSypmBoDzR6Qrb7Vk2iTb5wkyVAxR9SpjfXCq4+QCINRgDkpAwQqpM6VMIMWB2X+Tc1T6fRf7r31Iqmk8mv+U0M624rhwcDgHTYunVlh0VKPuWVV0qSmP46uJviVJs88XZ+Do+Wj2On8eGtdVqvInrproYDNgBsyAGTADZuCxDDi7GTADZsAMmAEzYAbMgBkwA2bgbgzM3ybmuF3g+L1063ltfWnfyU8r11jQ/MRazDvbxU27//m45XhNb+dfp89Xu272luilFZb2sZarj0hXncZ8kmmrTV/aqpyMk6LQLZgm/KKyuQG8WiOGFIC2PEbJpo6lhtIll8Zpk/8GAIc1gVFvmrodm73dOC5sDO+//g3NUTZKewLyJWbrg/GJ6mJ6NW2q3lzA50BoTIPKePZr66eE1c+4wbHlqskX4piv5m3CANTmd/AANuRg3NOe3P/Kz9/FLc15uzjBAW/FwKOfD+VPvBWx3qwZMANmwAyYATNgBv4wAy7NDJgBM2AGzIAZMANmwAz8HAPfeLn9c0U+cKUX7108kLltqc3vNp5eP2ro3v7EPsGl2FS9tNStX6628/TvEIPrpU2Pe224BLW+1/UIqomeapMeEVX0vLbgsPYc0waOEsFmdsfcuaZit0Bf/wJcXdxI1io4rpL9Y+bckidjAASAHP6aBPcjZAHJ2TDO0Xl53ktumKznPUiNw4unmElcDHbA2zGQz4bkIzavvHM8Yh3nNANmwAyYATNgBsyAGTADZmAzAw40A2bADJgBM2AGzMAPMNC+7f6B5f7sEu3b0UtFtpxJvxRvf8QWfsXlJcQfOOY1bi1pPi/H2+Zn9CW5LdvvRhU1LgU1LwXpFWDDdgkr9Z40PjVXsWyMSkxgYzCyqamYZLHrIgSO9auZhWnOGQXQAz0EqAZhGI1X5ouebdp9BChLFC4jY7AMtg/3XDeod9QJqicnWDOAAAjqIYxRfXRRMe1JDq7HsfYgTpfSqk75JCsYxCmaPEAlst4gWgoB1kAEWDNRa1E9MwAIAEOuM9e6N80dY9bGaW/lOGUS53xTUCrgBgmsPGZgTUKE9iDE8SET55MF2pmL18Mp52E0aQoTlFNywjx+mkFFvga6SSP69sYw8k+eY6182EkVNzwf/3LRPes5hx8tj/SEoEUlW8j2XWS+Js+5vcvXhFo1A2bADJgBM2AGzIAZMANmwAyYgbsz4IRmwAyYATNgBn6SAb0g/Mn1/tpaes/e1qRxorW3ujgTWlvOkWzt767P+dA4MedGnK4hY3Pukqth2P0AABAASURBVMyYU5nRp55TS88X8otg36D2NNQDqmjnaoVxXLfQjEczm4FxjGgOxrPvFkdo3C+kFjUhBe2ptA1DNbcEOS4BJXafn1E+PiKox7mDjc4ACWYcr3GEmU0N1HOp5MsmSd/U2vPhQGFnkTcfuonq8dJWan7UNTV3wtgE1hi6rIDpQmjd+hXTCdmHHjYbwNMqyphQxBoyRlIxkszD2rUHTPnkOw/QvQUMe9xZ77Gq+M4Smt9iS67l+LRG5XEY5RW0CXFygJZLYIjPp2cg73LdyHhJW8rRfJO4R46bFvYkM2AGzIAZMANmwAyYATNgBsyAGTADZmCZAVvNgBkwA7/CgDoMiV8p4JcWzTekkipBcg7ZL2E+R+NLc97BLx4S2m/qrZR9K9p5a/pprow89dzLkitIKqdkQuNLyNgleWnu8/lLx46lGqbz0tUUFkKNVSED2ESNFvIJ+32EIL2F5uVYzV+Ni8iVQshHUXNKJmQnVNt5sEPKOVBNlD3nUNSvHYFhHQAB+oXq0yX/jB1l/nvAtemcdSpuBFgz2FMWglJ/e6DLtRizo58iQNmx2QzkmpKInrYWwGAH6ONEzaMYTjWtB+3hV+33Vqi4uicqI421QS6dpuHk/oIAuF9yo31WaEwMQddclb3FNXPHWE0fVYtjBkRN4tjzRiMR8MjtKn/ikes4900MeJIZMANmwAyYATNgBsyAGTADZsAMmAEz8PoMeIfvzEC+mGvlT/OhtX96zb+2njhItLWlLWXrs76NAWwL2xyV92JJbk6yMXC+xsZpDwm7N48PKfJs0vLx+Rm73UeUsouAOptx/lDTM3E+8ryXzcApoNUnI5WFenquDRyIx0rMfv8Vuw/t63RPmj0HV4tqU/OXkC6bMDxyffQQ2HCG0Ad2iPLfjviI2JUA2MzV3LofRESC/eg4QGblqo3k6EPN5MYbOvqxYSz9p8GKVNUmBPcM7lc4qvOw9SPzNYNMMcg+yO4MwXFcdQy54up58eJHz/0JFFHJSaLivQ5tO3csPs4h4+byljnzHB6bATPwKwx4UTNgBsyAGTADZsAMmAEzYAbMgBkwA2bgZRmY3tpxh63O4UPOdo3UH7LQkyRNDiSz5LmucYuMszxmoOVorreRc187buOW9DZ2TV+ad6tttgZ7cbVPsZBuFrnax1qY2piWsjTuuri6BUJrfy69RMdmJpuqm8pm3J7x+sJVCI4DJTYjeGiOvhRmo1TzlS9AEtnw1LiCYaG8lADoHsBhqDEaajiOdtmEXnmpYJxHNTqu0zOvoPE5HH0Fyzn7r3303GvO0Ue5tWlbHydytmMzmD3zLob/gvVEILStEiUARFFTOGulDIF25YrClq8eYkqaojaBNSZ65uyZSEAMB801ZBjd7wrW9F3oRyWYR5CeOKnyyKGdgRyTB9Kp23eMnr4ZGNDPwNkny9hwIwO8JXo28zalvDHbc08jF3EOl3Z3bq58l+Yn+Uvy0lz7zYAZMANm4AYGPMUMmAEzYAbMgBkwA2bADJgBM2AGXp+B+cs27bi1aXxPrOXe8oLwnnX8lVwtH9JVl+QlKO5eeJU8lzg7508O9BwuIf3ncrS+jL9BHqVpB61+Ju9S+bLVRgeVRcl8dNWGWzbeNKZ5OI8Gg+lJr2w/jpWzscaO2zgI9vJQEbMDwMzyvSHQ5APLEVZS9mzMCurBVrkSB+YAEKBcCTkxgxaBYjo7NmE7NoGntfTMaXE9FBlVG59sQ3K9CMSOayK4D8aqgRvzg4sAvNAOUPLkNI5OT7lklUxovBUsQdXytrKRyknTeNQpBj8V+SiuPlEQFeCeOTt/nqgOJygEisMpwxYcZhxrqjZx7PHoDgy0t+YO6ZziNgZ0G26b6VlmwAyYATNgBszAVQw42AyYATNgBsyAGTADZsAMmIE3Y0Dvltstz8et79663vol7p37WfLN+V4ayyY8y56erc58BtfkfD+6F0uYx103Xl69Z8usZyKB4upzOWswa0yIlQOMSAT1dcQTHEPXjoXqi16B6vGpxp4g6ygLEELoyMbxJalYQTmE1CX3XQRzRnuM+dR8TbDNWiO6/Vf09Pe1Icy5tGLM2dPOYWAcDzpv2JgfOOjyrUE9XqE2cdkIji+uw/U4m2WA0+aIAFDRq2m858PJM3SAUzi3b1DNYzyAOg+AzNxbTqzD2y+su67JtFVy/aNkhQ4aQAlQHwEgqk32C+D0o1OcCWnsVYOgtYlah8YjMm6TFC0VIKEjNk100FUMVI45Q5LCpxkwA2bADJgBM2AGzIAZeFUGvC8zYAbMgBkwA2bADJiBd2SA75bfcdt/Zs/m/9dvhd79C79eyFIBej4SS/4fsIkb4QeWeuQSUwP4ZBHQJcwcBSJ+ZvzG8ChfYW5hJV8pu9jtPtgsLRUrYZMZAJupbNyOlp7N4Z5NyHF4JGTv+77aWEXMUR1MxRSRCI5jiox6AJpZ1fGip4SQOVHYv0wv68m1JfXFcf0sd/TX3ynNZqmGzCJR3dIFGSTXEKxHPskK8UtUmybfBM1uwIZ39PsISjIegnQ1f+fpk4LbJZh/QFAbED7uxACYZw6afP4CA/oJ+4VlvaQZMANmwAyYATNgBsyAGXgXBrxPM2AGzIAZMANm4C0ZaN9+rhGgN3OXsDZ3qz3r2Br/KnG5b8lX2dMz7uPRz/etnOi5mOPaXJf2Jv+1OZ8znq3I48L1FbAwdTmz25nyODyOupHibY6Mz/lzKb9skmp0CtLVfBaafLWhyCajmou5LhTDeAABCMOWADCsCzVVgw3PAEtls5Wh1Sa7kGNJQba6DtfVl6xCqCai6spBH5Pw7KdfE17rUYIRqGv2UQNYEnZUR6gW+YdfzBzDwdDQ70/uVCg4TRhcuqZbMucrh+6ValZMQjHcecQO1QQgFCtUAy+trv0qxxG4X9lDyRbB6nkveoLMkgt2w0lQz664wCXq2Y951mQN2nzB5sjbAu84a5Ez5ped4k+eqk34k8X9cFHi4RwulZNz1+L0KAsZN5c5TzFzpM/SDJgBM2AGzIAZMANmwAyYATNgBm5kwNPMgBkwA2bgPRnQi7Z25xonWrv0+Qu7diy/kHNvkZr/bhBPW/asuC3YkuudY9Y4JCfV1T7TrU7/yVkn0DqXNJ05j3pO7K21YzaVjmeqP6Yyjq3nR4pfAntVbLLFMkItrQFUF8/c5qLzeYxsTf7dYpPjNXnPyns2oYV2LeU/jKmxx8n+ZjC0Qv5ev76aTU56NVwFgAAOyMB+euhpYX5GRIsY/fQungCjibkTGOxq9C5hHr80xpKxsckvHPagn7QhQDY1zuVPDJ5br5lF8tYcnrfGgFgV1vxvYR83KR62YAw/ETn3xLFiyPi5XAm32QyYATNgBsyAGTADZsAMmAEzYAbMgBn4DgOeawbMwJsy0L59EwXtOHXZtyLnfEduXesV4lqetJ8cS2+R9q2ynWv9wMAl/g6Ry1rOlzf1NamYZazNkP14hiyJY898lFGX5Hze8ThnH1tfbVT0BalQG3bj7gqbhwH2hoXRNgn1+FpMjh9SVJOwsFy7B7lLKVHKLtSI1JesVacDQAADOBz1Qlk0PMa41/oXBuhBz3lExCAP47jr0bNgIVhnReF61JFSuqDxEuhbLAjcI4FxzmJMa2QDWk3oRTBu4nzkiWXHBPofc4JpBQqf92egvZf3z/7SGTdTl4EvzcZzbc7VmgEzYAbMgBkwA2bADJgBM2AGzIAZMAOvz4B3aAYGBs69W/aLu4GjR1/N8zLDyUsr28i0t7ZH6D+1zkLt6r9VLPjuZlreX1pbebclfyERu4GHVdXMEyZL37F3qq1Olj+rHNXNKjUWgMMf5gDYSwW9205FJuqM+tAhsumbMgK1PxrNgUbfovaduO7YOyXfuisVzMJGrX6FNa30nWYCGCPMXPMGb9+xnSzs99F3wjCeTRuHudo5OYZSsAIyECeIhxzz1R6yyNsmbdl9WxJu2Hj+pNSpG0nMsDrHFzNgBn6TAa9tBsyAGTADZsAMmAEzYAbMgBkwA2bADLw+A+MO862c5GiqIt/wSVbDNy7KsQXfWOLpprZ8PF3xP1Bwy0+r59JLtvQtyTZ+SV+aI1sbq/Ej0K4x19v15j+jre9WfVwPlE16jhb7b7eu8lfmlcLmobArJdQwVWEp92xKalzxBxmoTU7WDzR3qhYb3AubqWxgay/nMIYHgCOkPSWoJKiyCRwBNlTZIQ+hNlj1tWxcf2guq43gQ4cdBZu/IIJgm7Y+eCgIIbYes/slDjrez4p9F5KyTeBeVEcF99FX7jqulolaSXM9ETE2xU9k9b/xhdTEGt6YlpfeOu93/XHgJk9+WlqDdMb4NANmwAyYgb/AgGswA2bADJgBM2AGzIAZMANmwAyYATOQDOjFXYu0p+QLwOmlb9rWZJtnSV+b98r2JR5k+4k9P8Ma4qKFam7Hc13+Fvl8pm0en+P0Z7xk2iQzLqVsA9IiOVhuvLIXpn7YKm5MO02rL+q5r0lOHiqqvgVN47lkTdsY8lSCLcYINXq/9vv42O0CQPTaAhuAAAmiPv2KaDaJOfwbJ+vr9l+xH6GGZVtYzyYmULfXmu+qV56YUWtRTOfA2jS8qJRdiY+PXeyIQo4BBGrDN0aJWDvq2txr66/RshHSs6mrGN1LSUAeaQfIUsGNSR48S5oiLmFpnm1m4LUZmP6foh+PZqsatmhcVs2AGTADZsAMmIHfYMBrmgEzYAbMgBkwA2bADJgBM2AGFhngC/ITe/tmL/WTIBo0V6Dqc4UB8ZNYCXlrs7hpCbg0Vmw+kyllO4eMa+U8fr7u4F+2Dr6/cW33NOohOa9ueSfL1vnc5xgXNQeLNs9dZXNQpaspXNgkFNRk7Nhwlf2haNdo9aVFwaqxi1LUtC41oh/npAQQwHnUibdcENGxwRoC5/eUQqevawnxSnPUbjq5rfrKRfNatGEoiApQEq1Pa7TraZw4squ2jkXwLME8wqhfqq+t60hnPq3V1mPdDJiBOPpLS7F28Oev/uyt+W03A2bADJgBM2AGzIAZeCgDTm4GzIAZMANmwAyYATNgBszAbzEALpyg6vNKBsTdlVMcvsDA6/PI9mKwHRhRZs3F0IGiawAI/VcHbPyx8xkTqnH9oiapsB5x8NQ4NXGJqh9cqxrAyipKYKq3DPEFVapx2f7K42o8vqyONDehmtS3gfJqTUmi2jQmlEjjGsvGq8ZzyH8JOUdN1grlIrQjQfxLChm7JhUzh2K1r9Yu2/vh0p2Q//1Y8Y5vY6D9eUr9XCY9XWs4N88+M2AGzIAZMANmwAyYATNgBm5mwBPNgBkwA2bADJgBMzAyMH8zN5pvEvNc7XgpYfqXfK9sy7emrXzl/S7tLe/9XC7Fzm1rvF2bq42fr/Hs43Zvrd7ua43HNub59RK7XQQblwDql2v5VRqACDZiNa6/jlvjrmNsRNBVweZnFDZbBTYnQ4jDoQZjQg2RcQPfAAAQAElEQVTR6gHjl0CnYinqOemqQZa6lhbW4BgA7eN9BAZdXwarSao8PXN03T6E45ncImvuR0w+rcXBYNe/lzvMrUuw/I7+nohdCUlQQmPOkUxwyJP1iKyj3wurX7M9IMCEI3rGQXrQR6q7fc/5rJFN936G6uAFQACgdnwCqHbtQR6O6v2FUjKXbGfR1rukn538c845L/PxtkpEyhrOZ5ivN4y76PmzIujn5yzOp397r57f7+BHCcxHqF10ySY/+HNNgH9unINCDTNgBsyAGTADZsAMmAEzYAbMgBm4FwPOYwbMgBkwA2ZgzsDSCzy+uDsKm4+PnM1AuXIoXcixZcRWHuMNDj0bLdoti6c1tHFzPfPN7Wtjxa/51u2qLL3tu/tgn+0EGTiXSz2n1jaPv3asRtgR2gTtDlr76+ml+/cvhkZVX3/82q2raasbKJsQvIEaJw2a1399RQV9aU8JNpd3u4/YEYUNybQHG7ITJuOgKL8wjIZrx+btnnUKPfXBGrXeUDOTUH2CxmAt/X4fe9amuUCJHWsQgBoVeQAIYEDaqiy0sbFbPj9j999/FeVzF/ggCn0jYpQAbUSdO11AbQF6kGPBPtr23M/+i01ENoA7yuB+BPGSYOKjc82eQSercQ0IDDjxsQ5sAKf+6gmufg50P/TEWY6C3jhzgD6BwufvMnCH1XUnhaVUsgtLPtvMgBkwA2bADJgBM2AGzIAZMANmwAyYgR9iwMuYATNgBjYxoDd5CU1IXVJj4zYGxF/itgzvMSs5Oie3MJHzt8Ruj8mskjlLupDjy1LRW3A50/UR7brXz362GQXQhiOAQcbsyMaipFzAIQ6lxAQc7IpTfMcmbKjZKwObsEGogavGcqL6x5hdYT6g1rIrRbMiOIdFRh69lDFe6jRftkT95LJ6a66O9gE9+8N99SpPIgoi0bHZ2rMxWn2Nvd8hFFP9GcM4AMNCvGrPFN8+AbDuIQ2AQRmvWqOFzO04ddkfgcoLE0tS/MKplVucL+HRfJxf3d63ZGD74/mW9Py1TbseM2AGzIAZMANmwAyYATNgBsyAGTADZuD1GfAOzcCBgfblnfSD51Q7fjc/+DVnjsFzfNVc4djqkRgQL4J04zEM5DP6mOyPyqru3TEetNIZel7pySwA2GzEUVP0IqWcw0kRatImaBNnapAGhl9vWgoVJtvvv+Lr61903b6uQxN7qYOvxssgYGz6znWOAQSAad7U+A0emidQVb49G7QAopRdBJhTKIUqc6imGfRrnBNcIFq9Q4SwpxRChzZKSVMIVKM2GqnIJVD91gnWDNasXIlvJRwnZy7J0bRJKF7YFPyQIK0+x7mFdGeEczH2mYH7MqAnbo77ruBsZsAM3JEBpzIDZsAMmAEzYAbMgBkwA2bADJgBM2AGXp+BcYfzd8saj65F0b7lU4DilyDfHO1c6XP/q4+XeEpbu/ff5EZrC209f0lPvubyUo1t/KXYv+PPpm+ogwjuoeKR9eneC8dryJJIz3yc9meQhVSK0gHX7qTrgl3dAdwt2FjtmCkbsJmbrnoWNjTLx0cUcCGU2jTtmENN2+iZqwz2oK+OZdNMjgsQwKFRrTVqfvqqZFw/+gMsieBCgYIBQESCNvnU6JUMHlMO+vS1r3xq/MrfleCuhkewMIdylgKmgxyhZ5EB0WtIMN3FU3OWoImFa4TyEFqrotpkGKHAEQCicIIQ2kgcjmmNgylqnRwrVKC6+VT8HJsnfztwvnKOMzG5IQ9REb98tLUs6b9cnpc3A2bADJgBM/DWDHjzZsAMmAEzYAbMgBkwA2bADJgBM/B+DOT75LlMJtr3uGlr5dK8tClO8yWN2jiJ5GZJ/hRH7Tq6P4nW/ht61rEks54l3mRLfzs3bZKKaSHbE4DNrF7gc6NuXD5DuZMn2MGfK7HUZuD4nOgr1nmFAAIYMPl6Up5IYylRG7njzVHeoE3uXSnx8fEZe/1K6BgPDFJN4UHjteNtZdOX2Zklb+9BBkr0zCVEYTNYuvJQ1xgfu9j991mB3S5kY/GBXanQGB/UGY8RstVawfWJwtgK+gvAPbGlzbpUUE+5V8N638XXv3+x/9+Ir69QI5sZNp1chpviLsnhXNe4gmsD0saUUhtw9uiIaMxVj/Fo7aPpIOis+z5YtmucWxeS3D7rjpHafSLTqpg50vfTcl7H2vin6/J6ZsAMmAEzYAbMgBkwA2EKzIAZMANmwAyYATNgBsyAGXhzBvLdsmRSsfQON31z2c6TL8eZQzbjbzGQ96aVv1VhW8Oafqm2pXnzOflczu1/e9yrGTfhm7VunJ5sbgx/mrACPgMC26KhBrBwrnr5EzWOTcyUavAOTWD1N5m4OsZLEYXU2TzlNTo2gwHUPmKh1Lyu24dkH/oauESwwVsDwBnU9zR1O8T+g4b/PqL/ZEOY6DgWvuivoFtxHcf6kveoEg0SbOj2hJ4lSaFjff1Xx/q62H/tI6hjRNlzIvVeMZwHFcf98wyAowWw8pMz+ZP84hpad46cBCznBQZ7xv24JBXi7cfXrQuC1wTVc6e63KxVXAvnQu0zA2bADJgBM2AGzIAZMANm4LUZ8O7MgBkwA2bADJgBM2AGzEBEvluWjBuOS/PkF25I7Sk/zIDv0w8TvmE53ZPEhnCHrDJQRCM7v6EvWD92uwCqZZoAcCxMlmB4X6E5ae77jv3aEp+7j9gRABjDRm6MBxum0vRvAdfGKsclGCMjqHGZXjohKQRztChsAgOIXVE86BoQPIBBr/0+0JCndIHjUVDjqa5t10e1SW/QqRH9v3/RET0btMFad9yKoH1qTqk1I0rZTfVEc/TMJzSmI1WNbkG5EocA7f4C2LVXhOZItpBNSJv0a5DzWrk0/7Tupah723LVVq6tsSVmbW7aWxbW9IxNuRY3t2e8pRkwA2bADJgBM2AGzIAZMANmwAw8mAGnNwNmwAyYATNgBswAGWjfGadO8+Yz50i2k/Ldb2ubx7Q+6z/LQN6fVv5sBYfV2hrW9EP0ujafux657mlzrEdd52lznursLsYA9hqZWBEU46mfmTlG16LQ7CUsBjfGnNOYqM5X1pjmpz2LKgfARmYJfcFL5qNoPKI2MdnMDB7SAQQAjnhzaJeNnV4Oqom9Ut46NoNlF9TkHDwRmgWU2jDVGpqnGC5IJ0thA1pf7vbKz2AUXSLk17/LG6DOs2dDloLTdZMigNERESVQsSslCgEggAFUIvQrnNnU7QR9ySvQppwTZOPeiuZxiUIED9Va9XGMwrxECIj6bwGzLzvVFQuHcgiV50AAByi81sC1++gYwq6zEjZAiagA52ldISJ6DADHAAe0rZ1NurWQ8/Zx/+eDHuFd29eavalhJIiPZhywdSOKW0OzxpG6Fp/2o2APzIAZMANmwAyYATNgBsyAGTADZsAMmIGHMeDEZsAMmAEzYAbEwNp75DW75rS4FJfvfiXbee+oi6tz+A1OdF+W8JdqUX1Zzxb+FC/kHMl2nsaX8N35C/nbJtSizjltmdKjXup10Bhz6VTgSf5Lk+iv8yhf/GQ7cdwhm4aF1GrfoyXUvK3NShpSUg0AUXa72H18BNhkDR7yA8Ns6QLN09nt98GJEWxQ9pwbRL8rBxvt+rd6d5+fsfv8CIx5ZQv5AE4nYjjUKA09lw3qfd73ATZw9//7iunf6P3fv/j6x7FAX62tj0Cwacpmq/JIT+jr3h12wRZy7Aol1w7GpV+SUzUt9CumAQRA0IgRdQ3q+ko6dQ6nM+Mk09jqadsqgWH20lptDkXN0fov6e3cS7H39a+tvGaPOHhA/RRDRPh4Vwa8bzNgBsyAGTADZsAMmAEzYAbMgBkwA2bg9RnwDs2AGTADlQHwmqA6nWmTnIwLivyJBbdNDQPJ0yXZTLE6Y+ASd/LPptSh7HNUx8bLfK7G61PPe9fnnXqUCWMfZ/CCogWHPq9koEzxXTepUvYcD18E9+x99gGgQk1hQY1Goev1pSpn0N9TyCbJ4NogBRB7Nk970AoG1MYvotshev07voT0+NxFyKZ8jGdkREEoDwCKAwrHCRYXgpq+oeYuga8+9Ouadx3ndH2A0Je7tYSeKbcgIhBRUffEukIHSgCoYBpZQh+XVmV20byOa6tZLT3dwDC/jpWEMaqRHfcQajxtQZ90yYo6YeFSyCXNACW501oCTS96gvtKUPVpBp6EAf5I1x9lyScp+WXL9MbMgBkwA2bADJgBM2AGzIAZMANmwAyYgddnwDs0A8sM5LtlyeWIY6ve5rU49i6PMn7Z+77W5CXluzHx3X3n/JTvxp/3e56BfC4GWTJYQ3Y1eYI9yKHpu2OztrDh2XYsAIS+elVzlv3VQGEKNiBjhHwCE9G3Y6O3RPn8ID4Dn58RH2WYTxn887XsSgCoGGph/rGJWcdsREcLNnjV6J2gRqnADYBQo1fzUJiT4OosjWvQiATjqNazcO01AJpRwyLAuiMGKmhW0xeFCm1LpxqwHffRRmjZBIC6Z3CyQBGSa5D/HGotqod5c41z8as+cSmsBvy2Y4mh367J65uB8wwc/Uy2j/D5afaaATPwGAac1QyYATNgBsyAGTADZsAMmAEzYAbMgBl4fQZWdqiXc3NXvr3bIudz5+M2x9z3KuN2j+f0dr9Lca3/1fV2/7fstZ2f+mme9Eieev+yRRUn/nKdf7W25O5Y1n7pZNKffURhE7EUtk7Lru6GplBDUwPFAoja/N2xwUtnz1ghdmy0ChxXnU1egAFEXxEBINSs1JetQseG7v5rHz2lvoLV2j0bvl3fhex72iu+OP73FV9f/2j/iv5L2Ee/HxBqWhLKLfTUhdCholvQBmLrCQzRyitwEzxx4GRcS+tNUPN334cIVmNaneOeaYRL6yoeDCQF7DhznU4zxsm0h0CTtsTudkygTfUJVKf6pG+C9sG6672mXjndNNFBpwyApnOg2+d7McDHQT+6+rlt8V4keLdmwAyYgd9mwOubATNgBsyAGTADZsAMmAEzYAbMgBkQA+0bult15VnCPN9SzLPb5nucj5f2N4/J8VLsd21/cX7uN+W8Rr5AjsTcp3HOm0v5DpD3MPolrb4I515WJetSoS2iHbQ6Y31uYKDlbNCLGrlCvQ9MITNFsJUboUYs+pAvCm8WG6Fg07d+0UupRuPu4yMKm74C2PgVCqVQ8+zKMJ8Dpqq/jhlsjKrZK6hBqnX2/2Njlw1erhLsXA7gnDxl19fIn7tP9pZ3/DEAEeOveh6iMIjhqoHAkcQcNNdTzc5LCO29Ro8XJaMKDIquJxiJ1J4LY3MNqidn9bHhqubxsHeGsOkLEs9+LAfMznEQtSlcd04bPd0QQC0CrBPV3Ae4KKjrV29XBO9jkNYGVBdPTptWOKcvTraRDJxjrfUx1OfbMcAf60i83ea9YTNgBsyAGTADv8mA1zYDZsAMmAEzYAbMgBkwA2bADNzMQM+ZLTi8eCr+YtAbBoiXxBtuP7T3Bt6qywAAEABJREFU+b7bvkHq85gca34ibX9JZv3LEuw+DQhqS+hp72PoZlHccr71nOSuj0Im4wgxHHt2Gr+6vXqO0ZUINYk7NnODTUZFALxFhPQKNjBDYO7a0MzGJCIABIIHbZ2aykLz5e7QCO7ZHO4ivgaoSVz2XSTAOUHsv76i01yuhZ45dbLhDPqCNauJqvUBBAB5D6D/MBi0nrY1dNo/oUi1T7PZCuA0t4JaZG209ay1596DUjUDoDVCNkF5JSsYU+MpFZ/oyEX1M4/8SlCzME5jQTZBzV9mj6iLsXLKbDiljKWD9xbA5b0tzbXNDJgBM2AGzIAZMANmwAyYATPwRxlwWWbADJgBM2AGzIAZMANmwAz8FQbAQhJUfZ4yoP6ScOqxxQxsZqCw2xcJgD907B72xO7zMz7+7/9i93//Rfnvv+j/+4huRz+bhJFHjaeN46k5yQYlO5uhhqQatd0/Nmybpm2oUUtoVosI1P+CDU1EUL+MOHNkPTWETV5JNVpZmNRNAFTJEApWBCCC0M9di+AB8pJrStIUjJaYoHHhfEkZgdQ0ihovSyJ4pC7J4RQjnsSx7AOOKwJQ/x4J2BwP6lE4m2A7mEptD1d/O2tNrxN8MQNm4CoG2p+nqyY62AyYATNgBsyAGTADZsAMmIF7MuBcZsAMmAEzYAbMgBkwA3+GgaGbEdHKOHO0b1mX9DNTf821VKds1xakOS2unf/X49u9Sf/r9f61+sRZi9P6SqhBSABSdxEFgY9Sv/jdo69SXwCj0E6o8TilGZu9k42N3ej27LF2xD5i30X9YveLOmPBiQnNUQMzOIfL0HM4AUVF1IZtmsd9lEAIwBDDYXCxqDJ4qNnLnNndVN201jMbs8Ogq/NQsynjCnKdiAAQ+oJWOYUYS6h5VR+b1yy6fnhbGKuMMR7aIzBM0FxB8wCEYgEEcIzgAYDXGHxag9C8aI4c99q37IwJTiu7EpJaS1KFSQcQklw4NLeFbEcY96R9TYjhADAo37j2zL8F31hiYeoPmvQ8rqCnPfGDFV23lJ6lc7gu2/tF60ckMe6+/llATlMG9VWMcyzMgBkwA2bADJgBM2AGzIAZMANm4BYGPMcMmAEzYAbMwBoD+dLunGznzuNa31xvY+e+Vxm3e1zSl/apuCX7JdvaC9RL837TP6+5rUU8zNH6qad7enFM23SmU3IyTsqydXIfK+zbsUnEXhnrHfWesue6Z8GYOu842/WjfEl+VLQGietTvtcM3jfeq+M9J3eIouajgEIjUSVVnuoXhpp+Rw063tiejd2OTV3JCtnY+NUcraV7VthfldyhsJ+IMZcaw3xs2PQLHpiBw+iYR/JWTDnZXANxLk+NZYzipKt5XfXRFpKsP1hvbaYWRJWxfChH/eEgH9LbKM0TwBxpB+ZR6TmVikzIm+tIT7T+ycY1AHoSdAyPBG21K0zDlafu+V73nwC5yUxzeWVah/8xBub3cz7+Y+VuL+cXI83hL5Lvpc2AGTADZsAMmAEzYAbMgBkwA2bgvRjwbs2AGTADqwzM39KdGyvJml++OZZi5zHPPl7a45Kt3Wfrb+3vprc8zPUtXMznaHyYp1HiYH0mLatv5TPV/9u1trwhSn5lC9CRiIja2NuzVbjfB9ToG9FzvP/6ql/2SnYc92za9l0XQImP3QcbvkPTN3QwRW0KU+cKMYF2NYjlE6rOZmLP5rIarkK1MU5+Tr/tZM46sTZztXodTRftX5Bhzz0IGguyaXluSGoAw3ywiVvBccpaN6MKbULHdWsOTRE47kd03GPV2SjmlKtP8SIUFgfeI0HrqyncJmvHAEK19gWh/QAIbqgCoB7bDwBMAU5H/NRR+SJ/312PlNXHSfK7uW6br5Vb3Jbl25vIEm5c3tOWGUhaJZcjbP1tBry+GTADZsAMmAEzYAbMgBkwA2bADJgBM/D6DHiHZuB2BvRmr8XtmTxzjQH1FYQ1/zvb22dP+mtx0bOxcYzX2t/jd6NnosX5FYsaiR2buPt//2L/v/+N+Bc9m6HRs/nLBmMZseuGZIUNwM/dLj5KiR113rOA/mOD7ot5lE/NTzBc+XfyjTUV6rW5Kx9R16EMNkOVd/f5GeVDTWQoMqKUkE/NTEGh1QFqhNYJMIbDo5O26mPjN/3Kn3rGyiZoDDAhASAARDAHQFkQapzq1z/H7Oi5Z9UltC7OCiFt8uur6dr85V7Tfq1UzjXUNXjfJM/l1T666GLPxr0a3l+8/7o9gDKfm3nwAWMsuTlY/66m/Qm/V6FWn+P3qon6dI73MHx8l4G8szWPaE1Ugy9mwAz8EQZchhkwA2bADJgBM2AGzIAZMANmwAyYATPw+gzcuMN8w9fKG1O9/bSWw7nekqOXqO34nfU5Txr/VT5U2xYc6u/ZRBTY7IsA51aEj80MkDNyWPmb5OXJpey7KGzwBqFmpn7k1KQEm5/7ry56NglDDUuiNhbZ8FTa2lylknJXSvz7GhrHO85VnsImocCw45O5lFP5OjYsg3OlC8FmZIy2YJNZExXTsZHLamLPze05v6dDUnaqi6fyCYvOBSOA+mVrbZBqAzs2fim1lrip0NrkoOqUMWIa1+D4+YPrQoVTas9ZT9VZcy2Ift2Pil2J3ecuCqUAcKM16LUvpIdPUAzgljX+uR1rtSWwHj7fPbFay3zaauCKo87XhkeshNn8DQZGaivVTJOSqk8zYAbMgBn4dQZcgBkwA2bADJgBM2AGzIAZMANmwAyYgUsM5Bu9ubw0z/5TBuYczsenM+5j+StZ+LI4zmGpzjlHOT7EpqWVB+8dtXaBJR00nsNSKYzvBXZnpmZw1dkfWYq3bcYAOSdfA1utPgtrhkUNTHIe9dcJy8F5eiyDTViwcYj6kMoRVVPzMJqjZ4watPqKdLfbBQB6mYTX6VQMG7t7ItpmbwbQX/77L/DxUS091+6+vqInZAAQ+k96BbhFgkYOqfCkcnyONmBUjr2HEUqEEEGx0+WAiAAbpCjZCB72pT33avyybmXXONS8IzSO0R4rB1CjVrzH5pqb6x9bT0cgGWCDt0q6QbQn6I8JMR59gNsvzC8Z1PWD19OboPpyJ2mKil/bWbIr+VNFgAvNQZPPuzNQny1SLXn35E5oBsyAGTADZsAMXM+AZ5gBM2AGzIAZMANmwAyYATNgBq5iQO9tE1dNdLAZIAN8OTz1Ys7pDF0889mTPA2QNXHq/b7lXMWt79aV1INih4/TtQuKe55vkUu8Jc5vuKhZWcGGJvQV8L6rX2CrqVtKCQAVJ2mYv+Mc2YHjGP1a4dq4lFOgvwpd2NxlQi7ZB9gw1hpqNoeaw/IxBkDIDiDkAygjOG2QMR4ABts4bzQPgjYAg55XlEGbmQfjcFXTRoiM4R7V7M39SM6hmcNDS43N1K7bD/vT+j1tBASNOdx6ah1xuTW+xnGdobvJDWgjI3ruI4Qa1F44oRaXkj5OrfuX5PAvndqH8J2apu1+J8m35orYxHGivu/47Bxw7F0Y8baFsODaZlId2yIddQUDvCd6zq6Y4VAzYAbMgBkwA2bADJiBBzDglGbADJgBM2AGzIAZMANmwAyYgedk4DXf3WNqPuE5b8sTVV2CTcm2oVY4Fu2CfAJ7GbXHJAmADao+5C+87HYfoX+3N/cM0JiDRgIIAOzz7mP3MczRV75NyLHKWE4YbNQBDPrsWlbsCqu+bPrK0Hdc/ys6NZs1btA3ulSA6xFpBzimAxhk37PlS3QEzbEjD+XzUyrLxgCOMIJi+SyosUtOYN23FD/YQKF7RKHiO8oRus8D2GBkgzwIRTOiOTUpEdN9T8uSbCb/eVX7ncDNSP/ZorXiHD9RATd7cjd/Yt3XW2MLk+0dfj0GvCMzYAbMgBkwA2bADJgBM/AUDLhIM2AGzIAZMANmwAxcYGD+pu9CuN0jA3PelsZjqMUCA0t8ydaGvuYbZsThv6A+IH70ENNb8KNFbV5MlW8O1i/9ZTAGAFQ4f/r6VmY2KMePSINtw4hS2BVkEH3BG9Szmdr9G/7t38KxvnqTFNRsDB1jk1Rq0RoCbdM6GsspSBekNwAQmisAiOlAiRBidsgmpFk6sSul5qlmjqNnd1SQYUyrNTRkYHBLoQMAVXDvHGn7HRvAbKByNJyycU9BO5R3sEbNQb02jOmjOp0ADnqhPge9JWhXbupbT92DRM7RvVANqi9YJ2pAeg8SrAElAkBFrZ+2VRnPdPx2rTgpACT7HKae7cnM0aCUwjhcFYqp95wPUyvrAquz7FhjoPJJZys51Cl6JStId6V4RdafSf486mdyDvnqzy3/3FiT53JXXy3CFzNgBsyAGTADZsAMmAEzYAbMwLsx4P2aATNgBsyAGdjKQL64a+MXXvq1butkIHlbknTXs+VxrteAN77MeWupEFft+FiXN3Hs+cFRNg3X5FIpNXbJYdujGCjBJ0WNBi0AcMCuQcfGpv5N3323j/ZXEAP00zdOip56sHmhhocQ9BeCUSHIV6HkBIAAEDHOoyloiKOD+aY5bNZWn2xVOb30/b4au3kMm7qd6t9/xdfXv4o99RrHplsIdSbL0VzGtz9yWRfAehmnaykIjDpF1YPzpLcAEABaU9VPLTHEMW8sHKBdCNW34F8yaQ2hzuE8sHkk5Fj3uqetSvrbHO3+padPupDjZ5TiRPi92rV64veqeOuVf2DzeYclcznp55Bxc3luTvrmczw2A2bADJgBM2AGzIAZMANmwAyYATPw9gyYADNgBszAtxjIN2+t/FbCN53c8remvyk1Z7fdcnUa2HpTP416tCVXviQPdSCG/4IyxgOULTj0ucpAMrUasOgowWYgoF8ZPLT4Oo6FQpsavWrsCqmrcahMAKJTI5cDAPXXOtcmY4wHbRk7WujuB3Ce5srfU6dxCGFDMu3VMPpqnHxEtY8X2RWvYZXQdvqoTV4atYddKbErB8gWatoSmt/T17Pprd1XiMfCi05KjFBst+9C4ALMHgGIFUITgwe543XxZLpqF5dcrup5yek5vocEEACOUmltoRq1aItqjKh/CUPTBNow7n8u6fJ5MwMiV7g5gSf+dQbyZ+uv1/lG9XmrZsAMmAEzYAbMgBkwA2bADJgBM2AGzMDrM+AdmoHLDOSLu5SXZziiZcC8tWxYv4GBbELpUbphuqdsZ6BkKMCGFJt9u90uPgj9euYK2sGgFhzWRuju46M2GdUc3X990bYP6WrG6t/ZLbtdMCDaAwBNA2QHIDEBQPVPhpmi5q7WOJhRVWCQddBeUAJlV8FL9ei5Erp+H123j93nZ6gRDO4fwNn1wQzCjnGFkJ6ga/XUehknqUDZ9KxLfyR6Ns61ZgveqNBYcmnt2hQHryPYGg6OjrA076/aKtd/ojix3uJPFOUiHsBA3uUHpHZKM2AGrmPA0WbADJgBM2AGzIAZMANmwAyYATNgBszA6zNwYYf5hriVF6bY3TBg3hoyLqgtV2v6Woo2fi3mr9vbPV7U90EAABAASURBVBzr+c5cMoYOVbzecbxn9dZuw/eZKUoBIABE6AtWNgvVMGSnLyoUQMgmVBvrB8Z4+nSqWQwgUIavcGVTc7HXV7wcyC5QrSfAWIILR0Xw0Jiinqyjzpeshgg1XFVDAgCnonoByr6rMYoLcGsCbdFCNoF1YvcRTBB77luN2D6C05gngmZwmiykQX5C/KgBXcFxT8SZQ7MVIwkwLxVepxn9DtFxRDOv9z+TJ9Wb2bU+e7oR+3Ff5Fdx9b4qSMUIDOwZ2CI4TqAgBE15JmhrE0AOnql41/p3GJgeIpa0pNPs0wyYATNgBv4CA67BDJgBM2AGzIAZMANmwAyYATNgBsxAMrD0Ik+29FueZ0BctZhH84V7JOa+R4//Wv6Wp7metSZXkoNtiDz+FG/wPNm16SVlT+lIPtl2ri93uJNDB+oW/foVl2awSzqacXjIDhp9jZ2jULNQfoBXNgFlAxDAACoyUaBKXTSn/UJYNgZERRwfAOcJNIsWxUgKNHGICulCGWNTynYV2AhW81fNzArmk5znAA0JqpG6pMbaY0LjCQpITMZGka8Z/oQKVp/QetCFkAR9URGbD90bYfOEXw7U/a745Tq8/HMyAJa9BQzzaQbMgBkwA2bADPwmA17bDJgBM2AGzIAZMANmwAyYATOwyIDeZicWA2w8y4C4mwcsvTGdx3h8YGCdL7E7QNfDDGtnGLjCtcT8ku2KlH82tAQbnhU9HyahGauhqa9e69ehcnc9G8AdwUERJdyX4immkznkqXMnY0R+ISy7fkV03zEPwWRsgjNfxma+3S4gcB1G1hIDJaMC+i+n9R3L7I8QtFVoTovR3lMmMimAqvbcJ7iuIEOvPWktonQRFdT1lxgGP9fv9tFPOemUYwU5b8X9Y+a6T3VCuSd9iszyh7+EwQpU4xFoe5Vz2terbMj7MANmwAyYATNgBsyAGTADZuCIAQ/MgBkwA2bADJgBM2AGzIAZMANmwAy8MwOHjuoSC2x8sqtZPeC1sEEKNV4pOTw5e8br3/7Vvw2shm8GAJw1Q/ouSpQAoP4kS+mqDjAfJ2IExfmz79hk7gbMIsH8dV/M2brUHJ3AfWlvWk8xKaUPQACCai2DaeNVeRUqmetpfE9of0v5WDEbvryqCRyDVBOYnXRyxSY29w1OFChOTkbUvxuQjhynTPtfktrLBBYq/S/V51rMAB/L+nN1SZopM2AGzIAZMANmwAyYATNgBhYZsNEMmAEzYAbMgBkwAyMD8zdso9liIwPmbyNRN4a9Jr/zXS2P03ojdZ62iYHCruoQyAZm7JrmJce1Kckm4BTDSGBsmXW8QQL9iqNrOnt92TuOgDFeUmjswOiTjXnqOpQ1nzqRCfmJjm0R+Xqty3E9WQbNUdjAbCHbADZ+GZj/Dm5KmgJs/kquQusQPffTdfuIgpNQAFHKsPKwXgSA6DlPjVRJQb46W/XSVxgjv4CC2HOv2l8wKPdY58XxIdsRRr7qHOptNIAAEHVtSoD6GABg8I1j1aG8daga1RQmWBbn4xQ1MEK1LyH+1LFeTPK2Jtdn/hFPvVesZU3SdfbUM3MOZyfTubZu2hnyyBNAfY6BZfnItR+aG8x+DnT7NANmwAyYATNgBsyAGTADZsAMmIE5Ax6bATNgBsyAGZgzsPSisn3xNo/3+JiBNf7aKPHZjq1HiJNziPE45RecmxiDbhbqe8R33v/fvDLOz5RbOB/1xF5t7ju4z9aL0vRqcO730X8R1PVA1AdDzhZsskSCD41ihAwBQDdyuCgBDDGUVBZj5sZdqWVWc+G8HYE62nbJpm/KnMU07HkXloGKtFfJJq14GFAtbILqh3HUyVNPzrqvrxBAczZCqYbGKaULGreQTZDt4/Oj1iI9kb4cS8qW0HgLVNeluCkn76saxvWTa/XOR4A7EoLygKiHWBHq4IoLGDsHTQ85c52HJH/TpMnpmvwztLgQM2AGzIAZMANmwAyYATNgBsyAGTADZuD1GfAOzYAZMAObGFh6m7lpooMqAy1/MszHsr07Wk7O6ac8gf2XOU6j/roFLDBB9e3O3Pt35feJK9nABVRMBIDQv9GrX+UMDDbFCEMzlK0+Ngk1FuKag/Nq+Ji36rxsyaPGL1u1jB5PlAgheKhBnOBwfmqubACG/bEOfW0LzZHjHLhdML4Eot/3vI7BnKt/o7iUXQjVqqZxonAtYVyz+nVhLvGoPQOQJYYGPCuSr1qaS+ZLyZwxApQAAjhAeSsyvkm1RZ3+fdw+IvVgrn5EbDyAoaaN4Q4zAy/BAH9s6t+faGW7sdaeeuu3fn8GnNEMmAEzYAbMgBkwA2bADJgBM2AGzIAZeH0GvEMzcGAg37qlPHisbWEgeUu5ZY5jtjOQvKbcPvMnIrOqVh6v23pSbyPSlrL1Wf9pBkouCBwadgAGc8phdPFaG49sYgLj/HYG7e0w2EAN2jTnyL4yUEZBc2pIp09TqxahL3H//Yv+6+v4K93RLQGgNmY6JunZOGXXNPrRpkdRMRVsdILIdVRfQWF4qe6j2GpZuCh/Y1aOZjioWoNaEQ+B+p++UBZovsu5qdZmJVBfA13DqbrJ/cCmVjigj+a/2j0epixds6F8mM1btxR4Z1u7vzundro3ZiCf40rBwkN2yV/nXXlRziunONwMvBsD3q8ZMANmwAyYATNgBsyAGTADZsAMmAEz8PoMjDvU27I5RteiyJd4i843NM650/hWGjR3C27N/9vztuxNMW2dGs/R+n9Xz8pqFfmjIVkNumQEe0Ds/fQJugYP7WN/qH5ZSJ2uNz0HRoaO1zn98fQMXc2FdQC2+NjoU/NSmIcACOAAxQi1gUm7dGE+r47Z+FWDdc/8GgOQOEbyQqtyKrZi30VH0Hx0qpEKLORponq6a1rKYFNX9ckWGiuOzU3Z6hfQrK1jY1nmCsUIHNQckn3HbbARTRmCGr8CfTprk5N77enrJZlfdkE/DpICNIeoMYzVfgddKyliHRmXEkAABPPVvOtTb/Ic74l75w96/YGeS2av1S/UUWvlHwBkL6pObhju0ww8NwPgH+kCd1GffUqdky6fQONkG/V2TBMT8SrjGpgnzoHTfZoBM2AG3psB794MmAEzYAbMgBkwA2bADJgBM2AG3o+BtZdpyUT7Qi1tlgcGLvF3iLysreVK++UM2yJ+Kyr3sSaX6romdmn+g2388VC/LKvM1aZx9oDY2xleYDMiba2c/NNMBr7bmXtfkz/Dx2IDGEAAqBUAg6wDXTQWpBNq4KlhKgmMsfWrVjrPnWr6CQsxY5bJU5gXQEh+fHxEIaI0pdMXOna7YOHRHj1KVNAoqoPzym4XKGxwcyHZBLqDw4o6Zm05lm9CGin1w8BEMSF4ZJM3JU3nTtUBIADU/QHNvoKH6mQt1BZPAKGG8aLzjkYwV4LqVaf4bAEggAFXJXKwGXgCBuqfC1knqCSo6lz0yzEiw9fkGGZhBsyAGTADZsAMrDFguxkwA2bADJgBM2AGzIAZMANvzkD7NjqpWHrblj7LYwaW+DuO8Og7DPxtflXdtLv2x2YyHkXQujTuAyEE5TLiHodznGWgAAgAwcsRMDZKgwcAuhG8RB49FTV9hfplbtfRjWDC2HSwqamvdi/G1oUiSqD+F30X+pXPwfUqlIC51ISWegTuoY4RoaYLckwjQCMlk0ZFjAfXy7+sENRH66IoZTfYy5iLTd++2w/1qc7BG5g3dWkHt6GvaamGOBSAMY+MDfrMpXW4Royo82nruX+FA5hyySbIfjdwXeXUulVy3arTXrkSX4nZomCdidYFIAC0Jutm4KkZ0J8f5zZwyX9urn1mwAyYATNgBsyAGTAD5xmw1wyYATNgBsyAGTADZsAMHBjY8t55S8wh43tp5ua97vew28t3/XLE1kxDnK/bGRD3Lc7PLCfu2tTromeD9ehXIGcgG3khcI2yK1F2u/ggAAQ7eTwpOTdWDjUOGVS9AKii6hcvat6yttpo5Lx5/JT32HcUpt4kgLqm9OrkmIaq6gJeWnC4empNiAtFjBLQbBk2gPvp2TxVnhrNuVNd1TBcgNPbNHiGK3B5zWmNYUpoLIzDzUIrCZoguQT5zkJcsWaeDNOOL4FhPs3AEzDQ/jwslXvJrzn+aRALhhkwA2bADJgBM2AGzIAZuJoBTzADZsAMmAEzYAbehoG1N2gtAVvexLXx76Sbv8ff7SWOH7/qd1e4/FNzOWKoAWzlDRjGr3Rdurdz26X9zuOXxks5Wv5TX4obbCXUhRM0VkOSkCoUNl3B5q50/Zrh2jBkw1JfoIK+OpfxAAIKopQQAATAG0x/nUejpED1cgOS8xgUFZow5pI62TRgXM1Jv4ahej92oS9+u+giENOhEKj5mBbqitMQ3FdtxlKGuEaJENTMXgPjNCd0aJ6koHmCdMbUfJIaN1Dddf7oUy0FCAFAAIijo10jHbTVLwqZY8pFvV0z7ZKJ9NcayGGmW5VcRz4AtS6wWCEoBX2kLEQgoiLOHiiKYwj0ryF30fNeCSf/njBDdCq+Re7jvBQRmn0GY/2xKM/Ms+tPMJDP763yrpvQ4yYoqeQalvyytdCPxzms5U57m8u6GTADZsAMmAEzYAbMgBkwA2bg5RnwBs2AGTADZuD9GMgXYSlbBvRi7dy49Wl+O34XXftu0e57iT/ZltDOa/Wl2NbWxj6jrr1cqvscv5ovXMrxg/4sV0umfiRZr8bynwXjzvpfwSki1pD7Ew9LSP/afNkz5nuSXc7TBAACwOCgUHNFA7XpvkofX2zWxf++Quj2XaicHRuv+68v9mY52tJQVMIWXC/XkbnVmfTQCKZTPq2lL5Slg83o3edn9P/+Rffvf9GxDjWsGcpedVcRKNxTkekEPXcwNBLZMGYXEy0YTQpiEYqjnwtEqKHJsdaRSQAvc9A0nHKQKu1N6mBcuLLxCixHVCv9hX7pS1Btsuc60gWNczWgWnJ4UYJsgA3TCuqxith0AMw4YtOEOwVxVVa+fg16w8fzMvCDlYNrCRTTqfEck5PKOR/dF0/NvxjkADNgBsyAGTADZsAMmAEzYAbMgBkwA6/OgPdnBsyAGThiQG/NEnKkLqmxcZ4B8ZRQZOrnpOJanIttfe2cZ9K/s4d2buq/v/elStI2yOEa7JmkFotHeiUXA97EqP2fw8/QUGojUA1bIZtwlEF0+vJVDV752CRl7zc+/r99lH9d/GMv9X+fiH5H0F8bsawZOIyrjWNgsNHNRi5P5kQM/1XbeNF6miNID86bsN+PUUETQl8nC2DzN3SwVgBRUAhJxHQwhv3KiMYUPLSOoLX23VeooazGcQuGbT71byGHmsBbZrD5Wxu3rFnhKENxubbqEuT7DjIHMORvx1oTGOwkLRZx5eJDI52bW5wn+wHgMwRgMTKNIC9C5k0pm5Bx95OH+vik3i/tm2Rq2XuTLZ9uUyScWg+WM/4zrsN8a5sYcJAZMANmwAyYATNgBsyLuAY/AAAQAElEQVSAGTADZsAMmAEz8PoMeIdm4DwD5989n59rb8wbKnGPQ29AW9wj50/maGuX/pNr/9BaZ7YlV+JsNZuCzmZ4Ued3idGfaYnLFLEFtxDEhm7wh1tf9+7ZeN19fATAUDbj4j/qnzv2ChH/9Wy2doxUzTEcajACKuAwlm0YRQAIxMIhO5EegFFCGigB2ii1HNjUDY0lhdH+xXr/EbUZS1ueRbE5aGRtKGq/TAogQJ9iExyeP9Xw1XxGAZpN5coTZZgHIAoRdzyAIffZlGUhpiMhwtmJg1OzE7JIlzwG8wUBPTBEdBzVb68jVOMIRtD+G63XduXUw8dGBo4Y0wOQ2Dj/VcK07dxLctLK9M1lxlR7m6QafDEDZuBKBhxuBsyAGTADZsAMmAEzYAbMgBkwA2bADLw+A1fsMN++zeUVKd4uVC8pE/PNz3lcG7fzlmJa/1/Xn7N+3cFrmFU82KERhi7NsO+hkyN9azbE8N/W+FePE3eJLXvN2FbO52FuOBmXGBtvVTJXx6Zf7WfSrsavwK5kROZis7DruhBkq81L2oKHGr1t41XjCczL54ZRs5NrVjtzAgjgAC4yC26GoD42fmt91FULdmxKE9IZwXwcM6f0I6ieLzYita6gOhhQlmJpXzrza91OTWA2netclKXQZZuIZh1qQtcA7akq/NFSTurij+LbZ+YBhkU01rqSwRomaCWOZRc0PAvGTnOX9HYySLL2zOZv1EYwx7JNYLDKE6jqrDUyLwqiRdoVcz+wnvowzuX9VrhbJjDTOdD94yfr0Zf2T8De46khF3EOSxUwvuXvKMSkHtHhgRkwA2ZgnQF7zIAZMANmwAyYATNgBsyAGTADZuA9GODLtNUXcMnA/KVaO86Yd5Xn+JPvEi8tl0v60vylONmWYi/ZfsOvWpfwG7U8eM2pZ8P9NnpPnZaxi6I2sZ4Vor7YbuSDy/v99Nzr6p8/8i1VeGCOHcCFAM0T0jWPb8cZc1423UolRgAyIdTUUwOw/lrkf1+hhpvuave1j91uFyV4c9mY0xfCgmIBBIDgJXQUNmXLbhdlR6iBRyO9vC6fwMELzlXOqA3D0/iO9v3+Kyr+/YsYG6aFOYDMA5ZyQGYBZIsoiCh8MEEU2nZExmyRpXBfHx9RiECJith21L0xNCXVYLE8wboQeQDkmXtVXCJ995DAYa275GMSZRSonp7Ih7R1yTaMAVQOAAQVPXLx84fqSfz86k+/Im9dJJ5+Mz+/Af5xtLhoUppyMchGM2AGzIAZMAPvzID3bgbMgBkwA2bADJgBM2AGzMCbMJBvyM7JN6Hipm2e46313ZR8w6R89y65IfzPhajuxJ8r7uEFDTtn32pqAgzPDDhu8dBCfjU5uPoWMGzxFINzxzzf3H/buASbixPYdAO0UIS+8C27HbMOYzVIpUkqvkp5Gb8rJQBUVDtzAqA3ou+6igiOZUswpt93ce5QDWp6BmMj51ECzMWJAGgeoIawQDPD+wqoroKIEQBqfLBxzYoD7LQUci1onqAcLWRbhZrOzKV8qzELDu2p59yOc7VWz/1Jr6GqlQrUUKZU7V23D6HnHJmuQc/cigcgUXmRAgxj6SdgDQACwIlrs4F7C6JPsA7pQc6PEFpDmGWWiYBqITS3Rdpns+405MJrdd1pBacxA2sMgH8mrflsNwNmwAyYATNgBsyAGVhmwFYzYAbMgBkwA2bADJgBM2AGnoWBZ3///uz1f+852bR7v+P+Hsl3ml2O8rBJpzHYOC27XXT7vYYB6JaymUt/x4bu/muwy1kYCwx+jYGDrvEqatz5pwBocnFtdi9P0hXGCEcOoNasJiGVI1dtSjLX19e/2BM9m6sFpEE4jnzoSDsTtMicBSA98kaUsgv9Ku6y23E7GIx3uKIs5GLDVhzdIf2QglxrFTW1EOBDRLM2TNDFAW2yV2jIMfdPNweHU7UKB8ujNK5fa2nlo9ZyXjNwzICfumM+PDIDZsAMmAEzYAbMgBkwAxsYcIgZMANmwAyYATNgBi4woLfNiQuhdpOB5OqcZNhNZ/sGNPWbEv3SpKy5lb9Uyi8se9h1zy7KgKOmT/SsilBDiNpznqw/93FWru1ubf5a/C32XOP83BK8TQOiHvWLUXXmiFKbuxGAbmtMh+zTgOvUD1ObLzs1FsQNYvhvim8Uff/bD0GTVesLavYCnEtMTimsS349P4KmC4XrlCa2Z+1RwGePBaqpqbmj7NjE1tekgPx0cMzrY08RQmhd1VvBFeseKFm+rlFrZl0AAsBg41XzBKr1FActqnHhAhxyyA0cxso3h2KEtEv/Dur+Rt7rnnk7Qs/KmFTrRLUF91siAmP/mXUyDqAUYjjUBBaGUYR0IcZDOgrnjGPlP4cxbBSHeaMhzs2VL+N+XI6cJXcn8scL4oKq6ZRCOs6cmnMOZ6ZucQEIYB1bctwUc25P8i0llV2QT7KFbIYZMANmwAyYATNgBsyAGTADZsAMzBjw0AyYATNgBszAVgbyZZvioYtxloHka0nmRPG4hoxppWLb8bPpa/XLvoRn219TL3szsYYprHk21AhqMcU8q9LsLZb0S/uaz2njtzwrimnn3Kaz46ZEA9RQVBpJQTogn7Q4baSEDoT+aznQWAh6QgebtiFIT7A5CyBHJ1LrAwe/xoICZU1oPAdQ2EdlRDYeGcBRCH1t9op8GnkWriE72JzlsJ6yJaqhuehXNgfzN6ZtquYQdS3OwKhrHQ4n+qQLipNUNxSYRtV0r4uyzqH1BNm/u07NwfsuiRj/E/UEzbTEhIOGCFqH24HDYyMOhHjUMawbXDvGo7Us6WOYBRkQPxQ3nZq7hJuSadIvY2kvS7a2zPQv2ZZ8bZx1M2AGzIAZMANmwAyYATNgBsyAGTADb8mAN20GzIAZuImBfNsmeVMCT6oMiL9LqIHjpY0dTU8l1upv7Uv6U21yLPZ0H2DfRAjKATEdoCZQ+LzIgJhaQ05u/Wm7TbIBfJio/lqiZwdOqN40UkJf1rJ5GQl18hgEIHhWRLYz5SuI+sWtdMZNZ9Oc7elLAMozYIqlAow2Sg7ZGOwreOHJjiKNugoKAUDLeLKG4Hq9wLX0FxFK0M9gNXQTii7tPBka1LjaQG6M31G5PquI/DeI9RcqMh1dlUWtKW4ABIC613YMDPacd2+ptYRb8wIYppL74R5wyI0iCh8T+qhHUMbh0P3JETD4VIMQHIubjvkSuq8oCEG6IF3IPI+SWkt4VP6XzaubKLzsBr+/MdEjfD/Te2Xwbs2AGTADZsAMmAEzYAbMgBkwA2bADJiB12fAOzQDZuCZGQCLFyie8lTtiafcwPeKfumX1tqc8D2KLs/WGok2Om0pW9/1Ortww6SeDV925DjQL2bu2GfrCQ5rG1IykQ92K+XreRE6yhGgVMMVjBXoUb8vgV2p2XvGJBhy1akVhY5LfHE3/ccugk1q2dpEatL1bN5Ca1HKB152rKuM4PDiCXAWz4uB84DCScJoB3VhHB4J8RMMrzjyPPtg2BS4MSEoE3r8ejZ11SRml7t6Qgd4ESjqOeriTqi2u1z0xCTuktBJLjCgWylcCHsL98mTJ2KEW3aveYlb5nuOGXheBly5GTADZsAMmAEzYAbMgBkwA2bADJgBM/D6DHiHf56BfNu5JNvi9RKzHf8VfanutLU1qn6htT2Dnnu5XoIdvQFRezjPuPtYPFouFgNmxjZ+SZ+FT8N5bDrmdo3Td7ssoYYm5w8N2I69NzZt1bgl+qDOGxq1O8cFeQYbqC00j9OHU3e7gnliTxsndPtxiT7U2KQl1KwVNJZTkl7GH07lFQ6WdU3zlS/UVFVTmbLm5RStp8ai8u9ZS9DQqQHMfZRx7wybTn1x22JyUFE8wA1qPsf3Opmxpmq/fGWZ1SaZqIZfuuheCNcuP80p3CUBUCpJNnup1/vD+9HtuxByTr0PjOuI5EBS97lKztUpXZD+PShLos2kmhOt/aDXPbDOg8XaEQNJa8ojpweVAT5i+rNsTtF8XGOXLrP5m+ct5bLNDJgBM/B0DLhgM2AGzIAZMANmwAyYATNgBsyAGTADZuB+DPBlY5zDpZXy7eSavDR/zf9T9rW60/5TdTxoHTWjbgZrqjTw+agvtBckQ57vrJti2SmpHp3cZ/2ZSGPGzWX6M14ybZKKlxSkX4LibkPRNDXcAPbt2YTr1exlPQACQATPPrq250u9j9WGlx4adVljPDg/uEp+rannQTlHb0hHKbHbfUSh3O/38UX0rCUuHEmLwpRXeZRPY0nZBI0VKzmUo6tGyyjcd2IeIfvctmms5qCQwdKFcayKBA1V6wQacw/yPQqV78LFHrXAUt5mPa0szMO09xbpxzi3yqWJGXiTTPY1WcnnkN24lgGzuI0xPe9TZJI2GS4r+fRKXo52hBkwA2bADJiBF2DAWzADZsAMmAEzYAbMgBkwA2bADEwM6K2YMBmsXM1AvpS8JK9O7Akvw8ClZ0P+B2z2R1Iu/fmh/bS4VEgbm/ranPl6GifW5myzl2CjVV9dqnmqJqC+ugx1TyPoYqOX/trspaTpYFOTV3XLmFCMwPnA6Ew5xmR/OKXWFLpOTeY+1ATelRLA8XzFCCygZgJQY9QsEYASmquyhrgIREQBt6iGcrcPZqUlAkCF9tqxCVv3R6m5hb54xKHGupC5R11ra93KR/okQf4J1SNoTwKAWrt0QaHfhfJ05Oe7eZbmAxjM4pfQWtVQRnsdzC7js1054RxJoTBXz3FGoyAqgJBdqGPapQsZe53EdeGOPjAw3js90xUHz7GWccdWj8iAnnUKn2bADJgBM2AGzIAZMAMbGHCIGTADZsAMmAEzYAbMgBkwA2bADJgBM3DKALumanYdujEIMCoRASDUVIt69BxX5ejSs5kpDEZQJKg2Z1olQ41iom/QhHIdRMemcI1rHD31FgCzEYWICHojpIOaGindv3/xj5Ce9l0p9A5njaMqSfH9szAT+QjhmmxNY/OaafeIBVD5vkeua3IAOAmXJSFn6ktS/kR9Rsl9+2yk7zrZrnTdzPtEawcdUyU05vBJzpa91M+Vrt2t4dy8V/UlZ5KX9ijeLsXYbwbMgBkwA2bADJgBM2AGXpgBb80MmAEzYAbMgBkwAw0Delu2hiasfrXSxrU+69sYaPlb07dlctTfY2Dtjh7bj0dx8nOV/r+3v5+pKPffyp9ZuV2FndA+oCubrcDQduip634Bu9rHRLBPzOaa3GrYAggAoQMYZG3WSu9lFWRn4qDswTx08KyeUdZc1NWc1VT5EtVHo/JKb9GxuD0RO+Zlen35C1BnE7XGUQbrVa6ejdgy+vTFr2xCYV2C9ETPZnSnuWnYIpmfmzuKbNc5cojo1qC5HGtdCqbpK1ha/XkRL7IvATtWTyz5rrIVEsgJmNdGOwRyByCAAQz91glgmp/7lgHAtAYAmQbw+ejHezKXQ0CE6ox6HC6ybcFhhrRmXQ1jPq5G5S0UHQAAEABJREFUXmRPcPiNU3sawKeaP3f9HHpGhPkaufyanMf/1pj3Tz+qJ8uzbv6xEJVi6qsyvnfoGTuH72W/8+yWq9RTri3VcjfGLJhGj4UZMANmwAyYATNgBsyAGTADZuBVGPA+zIAZMANmwAwsMaCXaWmXLuQ435ppLLsg3biNAfG3hsyYnC/JjPmrcqnm1vZX695Yl17O6/adDW/3m/o4oQ6ZQE2sVYyxLylEwKWNkZ/aHJFsYy/NlT/RzrteL93XV5Tdrs4ESpSipm8f+30X+tXQaoiyL8rxvn6RC67bQp1KjXfMkfE1GffUs3HX7/uaR/tUI4bTI1E4cVdKaG5BGaZxMcVpsGczTDIBaOYwAqgTqlfNXi5X8wbnC/t/X/H175/Kox0MAWWcHGgs0pky1MAVGtdDVNWcibVnrZ/jc7IjL3vuTfdO887FbvIVBIDgxjeF3yuIK8YSMn/6cnxOQnsgzsXIV59JPpfSj5GrScojmdA4kbZWpu86Ce7+GEHLKeLJD7B+geKx5xNnFz9CuwWNW7S+Nb2NT30t1nYzYAbMgBkwA2bADJgBM2AGzIAZMANPyYCLNgNmwAycZUBv3YU2KN+USbZ2649jQFxfwuNW/17mS3Wn/3ur/N7srF9yrQr51rA2513sLS/X7vnS3Naf+rVrHOKLGojdfl8tgBJGACXAxmw/fnkovXAMIABEqJub2BX2W9nkZVOyfHzEFxvK6sEyMDQPQBTODR49HVMDTn8GE4OtqzkYwmmokL4rRaICQK4YDOCpOK6NCA4C2fxjw1mNzMIm3y7o5BoAZVw4FMMmNgpnUVeT9cKMwQ3WKIgrYeRycDZXxTTD0LhiMOovSQzacK1/AYNlqxEtAAiAHJBDAFFqnaXa4jsHeRJfIf5a0K579Z3U95yrWpZwbg3e+umZqbr2RP6GZ64P5VufX2fQLUnxoye4WoLqM52iq8Ufr70+C/lMNPIvlJ00trWkTbK1W48wB2bADJgBM2AGzIAZMANmwAyYATNgBszA6zPgHZqB6xjQO9brZjhabx7naFlJX2u7Rs/5Ka+Z69jvM5C8pzzOKOuxxaOI9s8RMdQi/vRReNQCsxECFI7BfmCJwibjjk1RNYjlj9kh29f/+3/VCpCE2rClVPcyKOWRnQDAnKhWRFQZGw41PxUmSoM5lLpCa6lhSZv8icw9l+k/kZyvfWiP+qpWXw3vs4kLcXEy46KhMGdcMVe11qRsUFbJCzBYay6O5ycA0oG5+SXG2pWQm5HeIu1LUs9J4sRfmIW8kbjaGD725yzJ9LR62h4tWWPM8eg175N/XnWO75P9tbPoSROmXc7Ik0+o/vRJVoMvZuDtGTABZsAMmAEzYAbMgBkwA2bADJgBM2AGzMDrM9DsUG/KltCEHL1jbe3WlxlY4lO2jJaeSNs1Mue28pr5fym23cM5/Y/WrK8RKw715S5OLelp5SHqObV2L62+tBu9hBfka2Oly/a3UQAEgFplfvXaSjVD1SBVgGQL2YBhLtSQ7fbx+fk55ZM/+j4q6mD7BRi+dmWB06SObTuA6xG1CSxPHSJQwHVkoOgYyWZqRwyWhSvDQ6BLtZcdG97ETuBeChH6opf+R58tp9IBBDDg0WuHeBPEVQvaKqcPL+B7C+gr3haqOTHtjXupupYCL8QUw+Hh5LPKZ4xPEE3SKU7Gsj0KLGxrapV3DlvzOO7vMMDbn3+u6dZmYZM+88suZJylGTADZuA9GfCuzYAZMANmwAyYATNgBsyAGTADZuA9GdCbsRYtC3yR1g6tb2Sg5VO6pkmuQf4W4j3R2lPfmifjW/nX9LW9pP2v1ct6atM362slfeN5bG1HqY+BTy9yPynbDekZbsepZ+xcpv/vyforoMFmZ9ntYvfxEWpAqkxJAEeNSAByHUGNUsXu9auf92y8quGbEa2uuWrEpY8SOM7XqXHLOZJf+32U3S6Un6HT2WkK64VyUQeGRnHHtdW469mwozkK7ZKqbZq8pDBXVOwC5YBCnYalGbb9MgO6r3NsKQkFR8/z+o+pPG3G+bj13UsHEyWo+nxbBtQEnjafj4TkaJQ/MZoszIAZMANmwAy8JwPetRkwA2bADJgBM2AGzIAZMANm4IQBvUhLnDht2MTA/H34pbGSJuetlH0JypdY8tv2WAaSe8nTlZatEe2dlR4/efzYWtpZYm1RMZRYi/kb9qLGLbu+0av5yiZq3/UBaIMRhY1RAFF2u9ABQGICgBoLoNoA1HFturKRW42zS/XJxliJFnvWoF/5DCB2pRxyxXAAzM8mXpEcoXwVnNuzflCG1uZ8NZKD+9GehgwPuOorYQElooVsiWgO2cYhCkbtVMgHoHJQKOseuS9gsGlcZxVECHVww4X8iKOaQ3kStD+UtxtKvceUyiv3mPIeOe+fA0wpUOSp50bIsaUZMANmwAyYATNgBsyAGXhjBrx1M2AGzIAZMANmwAyYATNgBh7FwOzd9Mkyl/wnE1YM98qzkt7mCwws879svZDqJd3Pz0RRw7W9N2VXoux2oa/B1WQU1CQGDpuVTch5AGLHObXhGlGbltEcsitH97U/WNnMVA41ffW1rxwAap6y24WOvjZzqfXBnm4/5IUarRh0uoCqB6+M0RfINPYEz0JfgsOjU/sWJuO8uaaxMAX8nCJetqymuO7rKwTpW+a8fAwb17WhPUpwwwmqoUdDX4kLfKpoGizSD5pGdN18zjOtjZcWyGpTLsXY9swMLD0Nz7wf124GzIAZMANmwAyYATNgBn6YAS9nBsyAGTADZsAMmIENDPj96gaSFkKSN8kFNzsxMSFWjqU3oLK14cqfaO3Wv8+AuF5Cmzm5lzzYNUocrO+uJZfPx0P9FdBqHg7oQo3aXm0yfU077gfQLY9QIxcYfuWyXJojKbsADHGyRavTUEqhCRW80DKcatDuSqmDXaFkY5id3DpmdIAa2MxTs1a/9lTxKKyBthihZrXiVLZ0TomqczZQPVGoCz3nCIrTONTkFTRJMqHxFqBECOfmyRfjoVipuQfpDVSXas+9iWPtHUAA3Df5kQ1AnQXmK2UX2LEO5qzGWy7kJdescswhrrZgDN8u5utdOT6uiU8s58s2L0C/GnzJXh8QEk36YgAoEyUwGIPGEaAkYvkAEAAyLR+rrmIycK1jfTnPZiuXinPYnOhCIJ+3OIc6fa2Q6nzKi37GhIcVv0TZuJj+DBD0yIA3eQKfL2AaVc84xcIMmAEzYAbMgBkwA2bADJgBM/AmDHibZsAMmAEzYAaSAVA5B7p9XsmA+GynaDzHmr+1S8+mWUrZEsqZuuVjGBh514vminaVhv8axrGabwm+eY6qt3NeTeeeL26pksMoSYrp1NzEZHyAkmu08rplasswGx1Dn2fcjAQbsgACGNCmBhBq+u73X1HmcfS1sa2/2rVQVaLOHVX2mfqaU3n1VfB+v49gYy9YZU9AXwaPucFJR6Bd++jZbAXoodQ8Fs9TY20ogloFF+M52IKHmqwUR6dswpHxgQPVxqKG+riOxgLVxRNAAOCUPvb//lV0HTlbjL7eCE7ZCobe/by0drtgxvZ8Xno+XwnFVJ126ZeRmZbk8ew24tgTIV+8xaGdnsMPkPBCSyST2pJ0ScMMmAEzYAbMgBkwA2bADJgBM2AGzIAZiAiTYAbMgBmYGNCbsy2YJli5yEDLp4Lb8Vxf88t+CW2uS7H235+BOf/DGOxoCEGZ0BgRkyVe5vjOrtq5qT+CmMy9JLevx94sG4hsjtW/BMB+qKQaZuwqBruzAaBCKQFIxO7jI8Cmbx0E57PhNui8gjEC1ZAUpBNMz34um7yMl05TPdVkBRBq/EpnUbErJbAr0e0QeyL+K/FVYviLB6w32BCuk5VI430fhQiNObf6yo4TaNB6RN0ThvoASgZpPQqmO4zr/sG19Suo5WzBdHWNSXZcg2B8CGo8K156QuMNUC1dzmd8LkH17Akgyu4jdAAkScpPQ/dA+Ol1l9ZL4hqpxrC+Bl4KP2erz0I+O5LkOlqcTM5FTxyvZajbHH5mjjdWHTSlpPob5y8v/xtbftc1vW8zYAbMgBkwA2bADJgBM2AGzIAZMANm4PUZ8A7NwHYG8sVgyu0zXyMy993Ka3e29N63zXHJ38Y+m97ylvqz7WFDvXVrS/exOpggJdUrzpzVyium/0BoW5n0H1jyF5dgGxWxY0NLt7pwtPvvM76+vtjjZKP2f/+rTdnaBAv2OdkA01e5nb7MpV5KYS8M7Kv2E/QrpPVv0tLAGePJ/KJSefbKzMW6Ucpe6FckmO9jt4t/zC97RUH0H2zkssEJ6jWOF6bgElxXtRL7f/+L3ednlDEXQ3gqA8WVJ8DsOiWvnKvwrtvHfv9F7vYkjc1hGa9A7jO/stcuOvItmWnEpZBjzQFYdBpSFtqEHL+45G5jCbntfs/7wUa1YtLWSnFcoQChdZ7V6yxGSFK8/ClyEtqs9j2H7IYZMANm4GEMOLEZMANmwAyYATNgBsyAGTADZsAMmAEz8JIMHL1n5A7XxnRN51LM5HwDZWn/sl27db3zzTmaP0f6JOe+diz/OWgd4VzMT/ra2lv9J2v4ybXEfULrDntmN479lT6gL0XllmsDesYIFN8+lWcLrltoKeN1GX42eqnetG2vpNRQNQh3VAU2EQHeZjVdKaufFzUbAfDG08dm5F5NWkrZBYbUs7CJK9SBLoxhp5ZnH7X5y7Gk0LEJvO90jVCDc1dKaKRmZoeIniV16GtT94Pd0NJFcBj1YBOv+/cv6q+KZg6mCnZdA/wvNKafzhq6dgFQcwcPrU8xjXvuD4BMA9a4XbAXztuVMuUKcCNDlrNX7U0gCXU7Aa5fQAGayAy5A4ZxP34p3NNWk3K/4DoA6rBeOLdKXwYGxnslzkSfECG+lhDTMU6bxkeK+BZ0H5QwwZQAL8fBHMkmUP3OmUWtye/kXppb12Hd/DkMYSkmahA9c0nTo89fWPJbW5rXOx9/K7knmwEzYAbegQHv0QyYATNgBsyAGTADZsAMmAEzYAZem4H5C7P5eGn385gcL8W+oi33m1J7TF1S461Q/K3INfg+ecP794xelj9pne9Xa7c29qxoSgvVkzN9rTwJ+hHDyL3e5S9hqQY1p4ST9/xLwcu2pX2nbXnGT1qzkrn8yRquWWtep8bXzI8o6ltpir7aFaQX/lCCzUM1cgXZANQmLoAAIFOU3S52nx+xowRQ7QCCyoA4HACGhijzUomeDcvQwXCNpar8Wg9jATmCqUA32PjtA5qjAIG6ciCGAxg15ddXnooZXPUKjP46unzpGVI4R6B6/YkSkYjLh6qr0MIZLoP0lNLPANgYeCbHmktNU96INfeft4sZYShU2hYM0Xltb03aluVS5NJ6y7P/pvWa+rX/xM/tZl7hz6183UrzOtfG12V1tBkwA2bADJiBN2LAWzUDZsAMmAEzYAbMgBkwA2bADJxlIN9NSp4NfJMee5QAABAASURBVFHnfN/z8U9se+2tZ2v/iTpuWWPOVzvu2R5tx6f55U2ceh9t0crzNVrOW30el2PlSKRtu9TM7dEXIh/iVoWJhyzwZ5IWtimj/+rqX11A4LQwNhXV/EsoAEAAbAh3XdRfqUsjgKAxzh0AYsemqNbcFcRH2cX80F9GCKYSCqsDlVy7ytr4Zb1fX1Ho019ISMmfvJquxrUNYK5bHZKyE4rpWP/8y9/5uM47d2GNIUxffpYIEDmObxx6BsfpoBQotp/kKhLbZ51Eiqte+znxPKmBvOovD7TIZ2e+I/A5bdGPz07KebzHf4wB3uu1e/vHKt1cjv4cSGye5EAzYAbMgBkwA2bADLwIA96GGTADZsAMmAEzYAbMgBkwA5cY0NvDSzH2rzPw7PzlS3HJ9V0+yvM87D1Ppbfeq1L++y/wsYvabMWw4Z7Nvn5sdEVho5e6FgAQwICy2wXU+KRDjVT9u8H69385HE7NEYZRvYJXYYcSHx+f8Y9NXK0TPPQoCgCGNQoiGFfGJjGAKCN6Nm6VugCxKyUYGYCuEbXhKV3gcDpnY+CwrynmFoW1hHDtXDVml+awruDmxt3UfQGIwv963pcYD5AbIKNG44MEMK6T8kHr/ERa7WQJPTnvdU8a1PHZovTEDsi/9zOMzk56Umfu7Jz83a3NK/vdah6z+tKz+5iVnNUMmAEzYAbMgBkwA2bADPw5BlyQGTADZsAMmAEzYAZmDLzDG8HZli8O2zeIF4MfGNDemwcuc/fUa/y1+5nrS0VkzJLvEbZcT/J8fkUMGLoah2vUb6kG3/kca9419tbiH2PPHcxlu9rfqLSt6BF66b7+RRREhRp8bITpLuvLWi04fOEroiKAsWlKGToYC0BaFDZiBTXS1MCssnqGi8ZqqEl2+y56Nk2la7ZauAACqmMIDw54gpInUNcGKIPHUA6V4QRYF4vOB7XmgR7WMZB1RmKYEkzIE1H3ybCejT9BY0mBKZVkQJweqp87iQrlR2FsN0C6cDrtYFFDlzzUBjJrmBzKlQPEUCf3qHpqXeQJoCOi+lRHIu59cC2lhPbS1iXjr+P7BYhPYWsmkI8W/XD3I3Q7Jhyex6iHHFV53ou2oB+OxLQTPbjCZKBSg0dJ8RNnu+SS/hM1PGIN/cwR9ed7/DOq6qPtEUs6pxkwA2bADJgBM2AGzIAZMANm4O8x4IrMgBkwA2bg/RhYesnX2pIRvZsUciy5FCf7q0P7bveocaK1b9E1b0vcuZj5fTkX+xd88z1rnFB9w35kYROIhmFM5eiUv8WRcz7ge96pd/Vdnb2KQ12qTZgvOI6nAhlT3/mP9iomZx0954X7UkNtQrsL7a8dv65e1EwYHrDDJrV9odvvQ9jtPhjCVle3j/3+q9p6NS6bJiSgGRHAIJVXCB2y6eGlLpvAhKHIwqukoFsCUBNkpwQ45rzpVB5hMhwrNfduV43AbG61NhfmyQjJOZrIVVVfPwtTAEqEEDzU4E1weHTS3q6XPoDNQ9bVjgEE2Hise5ODjSAJYbJp8ChwbQDH2WmbDK0+GR+j1P0+Yj1xSvQC+a/rcAsaU0x/TOgZnUP+A8RTQtbUJTV+FSQL8/1on3PMY+40fqM0yegbbdlbNQNmwAyYATNgBsyAGTADZsAMmAEzMDDgqxkwA2/IQL4NuySXqFmasxT3arZ239pbO05d9i3IeMkt8a8Qo70mtJ/UWxnsWh0QC0cbLX0h5MGmfG8vectSqnqOy3lyRhuZtpSt75ye8ZfkuRzrvjbretSreArAhuVeX63ygWDjK9gAqzbusJRdAAg1ODs2f7MpRtdwKp5+AOzn9kcAUOfyUmPLbshVAiHQO319q+4a8gviggjqDKv5Ig/WpX+ruB/rUC0JhQCQCICSjWuAslpWLqwdGOrmQsGJA4IH7XVMdfXkfK2f/qI5OZAsiD2b5EL9d4XZ8A1BPgElokU0B28FmF876LVv6qpnB9XbhdbtRh40CwDdA+S7Bpp/Flw/BAVJcl8hcM1cR65qk70OHnPReuLzMdmbrOS/Gc1UOVvM3O8yBDcqUPj8YQb8+FXCfTEDZsAMmAEzYAbMgBkwA2bADJgBM2AGXp8B79AMnDLQvhyTfhphy3de3IrTFt9h8zt1fGfde8y9xIH2JtxjrXvnUO1rOeVrsRZn+yswUHgEu4fRHmVs7rHTSBdCMR8fn5Rq4haa+/ol8NfXV3AQOoDlh71nE7Q27hgrXVHKr3mSGlf//iu+1NRkN1h2AZBX2bkMm49gA7WjHCxRawMOMcBBjzxoU34NU6YOoOaQfc/69LWzdPkvgnOTF3ETYENXkwpYLH+A1LTlGOCYcuuZ0f24T40BXdlgZ2O8p8rsEeN6AA3xewd23HdTg2qb457VAVv2O69gbXxa2Xr2Jkf9lQgcrwefJrbFDGxkgE8W/xTkHyOMn+s0+TQDZiDCHJgBM2AGzIAZMANmwAyYATNgBsyAGTADr8/AbIfzN2Uaz0I8JAN6aZ3g8P9n71/UG9eVGGEUIO2smfd/1vPP7tgSD0CJNq3Il9xtp9SCSBarikVI6b0/YSl982k+l7g5+IrjMm8bXwn70elWk9u2cN9vNreN39ba9pNwXWu4VEPnb32jvoG+5P+xucaI249l+KkoV2h8dD3HGh+N/5m4VL/cXKzlL1ZHi60SMQ+CqIQ3C6QWSslpY5vt9hBJ+utUiZSKacZhGLDf7aZfGa18JKvg6nnnJenuZJO4SUGD6dHz8+hZ+zin4ke1FkYTCJLQBe1wPvdJ2dXx2FBXWrOSyT7OYrTt7vfxSWuTlIkOkfqiGK03DdavzjNIuDZGidfVS8LtoH7R3skpV5rbOn/poiVPprU+OfOqvHVawq9F4ObnGnqQrHsgb2tbntomAg3VoEsbt1Z11C+Ch7GuU/uqU571vrnGkYDhOj1usM9nQFLlObkz4vLhv8Qu4XI06maaz2E5d06hkioPJFfbluLLWyrjJWg6zgdm4NK99dwDby1KDwaCgWAgGPh9BqKCYCAYCAaCgWAgGAgGgoFgIBgIBh6TgdN3s9NLXNseczf3V7W5XMOtlfrFpdH813I1W/O5p7bV1lrX1vf7vXnuF/FG++hrOdbZW+uv5HVcFT/avtyeeD3JwBxcwke22ef7SPzPx6S6pMU9CVi1LzEvqZ9TrmKbxcVBYqZUVMD7A0BOHc/5K2CLvMgJyyOlhLzZIL9skfMGVXSdnRxbu86VOOWUf8q59ilbnVc9RcKtxV+PqUuDupAzzh2kPAVSrZzIqVVXYerPY5J1TK2vjqdvBjnFJrUtqO5N45QyenubX2spo1EssKpfz7lvO0lUTlhnvuVSJOoOFuz3e93u7gdfdXgOat8snE4LsuiL3qR+tb0J/JiBVMKPhd4c5RV6OLCN3T/+H4uOo2kirsFAMBAMBAPBQDAQDAQDwcA9MxC1BQPBQDAQDAQDwUAwEAwEA0/AgN/LNjzBdu5uC41bt7cW196gt/bWuHv0W+67jR9hb61Gt+vcUgLwEahyjr2XwMMey530435T7b72tnP9Pkfrn/O9GzvSQdSzkCdxbZDY6i9Yq+CqMUmQhMVbMsGCrgVOkijy9ZgWTiUO2m54eyTdoI4lLDo+S9yF7QI5zderRV51kmykOo5UPgUDih32A1SAUBQ+z9vHcarBXXKy1/VkIKdxjdPYuUjWeHJqD3Maa8JesF/FNLp4Jfl2PhH+ldD0Xj0rztwcUEatIRwMc8d2d91q70XQz6EtONQGhWq+CKO/MlYrk6YJ5gRq7WJO3gHH90gpK186mlTHlHMUXaOoKYDWOeDoeezJ5Th4kl6/JyvaDU+yvdhGMBAMBAPBQDAQDAQDwUAwEAw8OwOxv2AgGAgGgoFgIBgIBp6FAWojDerG+cUMNG7dfjT1Z2I/uuZPxXlvxk+t94F1rGdYw/hA6POHVHK+aJv3/Rx0Sp/2K+FQ1zcnOW2CpMTBCdn/JvB2cxhPQSZu7i1ypZzhL4mLBFsLihaYSVaN03IomWq/ZSgSHjFo5DyG0hbFSoHUKbvGPp3LcP8NlN82km5ATu0bf+dvqJ7zZfafR6tNko9RJy3Ium61434vwXSoqHO6eM8NkI9Mh9N2D6YKgdaiHemNpc3A+6lf7vpL7YP1hs7ChSTII9q0xeW02SD5fufTR6b5tJbqNKj7dCfx9k+/ST+ZS/Tz0Q8GgoFgIBgIBoKBYCAYCAaCgWAgGAgGfpyBWDAYCAaCgWAgGLgrBpZvUM+N14qmjEvIFOcXMbDk1uP3pnZMw3tj78W/fyZdUxu7/3Vw1q/L1mcy/23sVYw2/out99/wd/af6pecEj+Lv7LVvkmCEmOTWimL9deCQ6JmShL+7Ke+x/Yf/r1i2O2VQnOOBZGEg5IrPknCRxVv1ZFJ0wWDrkMCRgFp9nEjWNBUA/87us6faz1JyypOIjAp4Vi1KF09/dWyY+pAl9b3mu4bMgOKgw5/jaxG2zv9N4ubzW3zlRPOwXmL+DC0HfkpUvXVsey2Ja+p+jVTT6/tuDrwJWmn2kuzVSFY4nCpEFuaq+vbtwNJlZgEt0RKucJiLUncehTnv+bsvRiDpforziq5eqj1r5NvqLZLF/PQ45Kv51yP4f4a/F+3XMIcQ615DrOL7uv0nOiWwPfWnDX4HqOtA/O+xCHL13bELy7hhtWqy6UcnqtOFy5+fi7hQmid8hqXUJ3+4OUSJ56bKanPo34OzrWzWzTBQDAQDAQDwUAwEAwEA8FAMBAMBAN/mIHYejAQDAQD98mAX3JdwlrVfve6Zg/b1zDwUX4vxXluDV9T8fdm8fPZr+Bxj37uh/tNkzjXtnKaQONb0GwnOsbB+Ac6vncf2eYJeYsEH825SPNNwzR9OTpWLamt0bbj1oAEHgu+KWdkiYskwZyQX16Qc8aw32Hc7ZA38xfBSkTBZ5JwbLGMJNyHDoucGoIkUs6gwRaB6ZCQShI5JfjfGDa22y22//1X46DDeZ1zM68r0+VT+7AAm7WeHR3v1nDfcL9CvrW9cHHFDeaowbak2o0+3OPNZoucNwAT6iHxRgpj7friGsyP+2ug4ozlHDmJ4vV+jkOdJl1J7V68eM2LDjdOejXD7m6XsP0rscx/HBP+A10vAzcfzmeg5kR3UP1rkEucbxgI1t5QUg3XeLl1viY7f4mZYCAYCAaCgWAgGAgGgoFgIBgIBoKBYCAYeH4GYofBwBMx0L8Ve6Jt3c1WPsrvpbh+bq1/N5t/sELWuFyzrW3rVr+12L9o6/l6vP1Lk0zQpaKVz00GsgTKGZQISxKoYmXz0vD1VZcRSaIkJIxZJB72e0D+HpOED5IghTTBAieZQFLTVNoCqOv/GMFKNCW+VlHS62nKgq1hgbUov+cM6Kjt7O8+SZCUqwI1307PuZ9cmwRgeWF0fhsXsG+FROjF1LuGzlED/Omo9gtDHAzD9OuhYbshJ5KoY/V9OrZ4zjUaMpKvVn8mAAAQAElEQVTyUeuTzqVOmfeubj1TyqDmyMmXJMjrqMFfdKn38Yty3WWa/r+qeWeBRQ/4Eu9M8TXu/vEwviZbZLmRAVO+xI2h4RYMfCEDkSoYCAaCgWAgGAgGgoFgIBgIBoKBYCAYCAaen4F73WF7O3av9UVdwcDjMrDUHvzT9ri7+Ujl3vESH8nzHDEpSRysW3ErWFB8/d//AIuOw4hxt5cuOf/qX4mN1detYF+PSSKlSdDN2y2G3QDpXACOQqwp9xjyZU5Im4SSEkYCMIDaUOvWvMoPA6i5k3zVPZwka5+c2jqYLzVeffI4RxKjBF1jsHCtKZ2A7NDRYtSViQd4fBOUp89xLca8WwhvMR6DCTlvkHKu66/lsJ+xNkd2dSdWl5a/Dn7g4lUbfmC5M0v4absFZ8IvmInTP9AY3UH1l5BJPw7TX731B4OqrcGTX42+gI/k/mz8R9Z88hjdcT0D8yav8Nt8r7VztmiCgWAgGHgfA+EdDAQDwUAwEAwEA8FAMBAMBAPBQDAQDPwKA/3bro8U8Nn4j6z5wDHvLv0r+e1zXeq/u8gIOMPApD7MXDftwe+hz/hfMs9Z6vvsS/1LOX5+7lylP1/JPa2YLEIakGDoL1NLGZElQHps+MGhxFf79CgSh8kESHS0fWoBSCvOSXZ1h2HAOBQMEl4rlNttzppPuT5ASesm5ZC79N4i/0EC8l6tEslYJALXf9/SrUBSSwkwlAcTSIumWRGs65FUfzqdAx4XjYX6lbJqT0kCtGtUfZqpJ3mMq4Z3XCwu17WuxJDTGvYl1VctlUPx00I911BtEsZru7iQ1NYIJNaZQ4y4cj3VeM8X1214fz1sM67V3mLe+OlG+wk7/GWncd9/4/9Bg3jWg6uzoD6nqqdvT7Jq/WKoLnnPU+5NmA0fb/QI1I+TlUG71Sqo0HDqvDHWmePlUvzRK3ofZWDBb0vTbksb11a+uITqFJdgIBgIBoKBYOB9DIR3MBAMBAPBQDAQDAQDwUAwEAwEA7/LQHsT1tplNf0LseWcxy1u2Xou8HkGlry28Ucyt9hz7UdyRsxFBqw9GCiw4tBEgXYHLsY+xWTbaWu9qb7vv19s+ztIRaIjedz4Jm/gr3hhm5A1HoZ9ZSRpbHhAEkXi1yABNflXRktM1dBTqLEAclauzQYpS+wlUL/2lV5L2ZmIJKA7nK8oHySiea4KmIeknWPtKiFmyH/cD7Ao7Rx1urtY6PXQ3kl1+1dW+1dJc7tF/u8/pJxhH8ca9oX8Kurg7aX6yae19iWpZuLlbcRsafthmg2c27nR/WiqHbmYm11WG3HQ2y1yp5xqPb39Lvuq3Tw23GWNV4rynTKuuNVpi8C144uD9Jeyu1+FKgIrr9uP5HRcw0fiI+YyA+b24KH7BONgiE4wEAwEA8FAMBAMBAPfwkAkDQaCgWAgGAgGgoFgIBgIBu6IAYsyy3L8kmyJpU8bO76h2aL9OgYat26/Lmtk+hkGevH3Z1a8t1WWz20bt79f7q3eL6/nkFB6KEELuDJZgBvGYfoCdyfRd5i+ws1JIi4TYEFSKBYpAeSckVNST6eFTUGnBgTkX8YRFiItaLpf1EnZX+nieJj7GUlCILXkhooHkZSbJEiv4XYSV4sWMaRAowLTMareohxJMZ6vaeVbZ1ULOcW77mrba4/aZ7HorDnbapxjDBtW0Pu4D8cqv+t138J1tbdY12/ODPvZX3MkdVWVsrtmfwXsL6RLGZAlkluI934MOaJ95es+SS1FdyvaeiSrPSXxrNR18p4vc42j+DbuudSvqo0nCuBXZY08j8IA52f+UeqNOoOBYCAYCAaCgWAgGAgGHp2BqD8YCAaCgWAgGAgGgoF7Y4D3VlDUEwysMPDoz+mj179yS77EZF6ML0l210lS2m5RJIL6q9tWaZEgWfsSE0cJqoDJECxkAqBbzSHZJthHogYt2NrmMXTYR43zjRZ/NV+FSdn6UxmqkOs2KUZaYJ22YOx+0UUn4HUxHcU1OkB5FSxjqdOsNmAvUXcvgbc4UEY3cqonSbhWJAI5gZut2gySB6hTffuLcxm2kYR9yKlFO7RHkpqitOkiWkubOW2TfE4tdUQS5ny/32F43WlrIyjfYsijZXMdhkxvznP2g+M3d7y+cfMyJPImV5DEZw9zZHw2z0fiXX3DWjxx/HM6X/Qkn+J0PkbPwAC1iQZ14wwGgoFgIBgIBoKBYCAYCAaCgWDgexmI7MFAMBAMBAPBwN0x0N6Oub1WnN/y9rjmH/PvY6Dn1v33RU/ejlvDNHv+2mLOe3zfTFt72fYr+vls6O330J/q7tUECUmLwlrtbhdTTzOceJj27v6ljXneuOSzNueYS1iLuR9b+vf/+/8kPAHD/Gue/dVpkohZBVPvS7X6q1Q14nE2eGCHJvRK1JLaKT1VD5MFPH/iZoG2Zi4Y3DIBmmsZ7GJAh8XCMo44fAGqNPYdRsAi7t4CtddzsFC0rmNUkKMB+aecYJBUHQkb7cGgJ+VPEhBItZgP2aF14VrVUjHzzNR4vNkAhuKmNaE0rIAOkqg53Bqy1dN9TdW+8zMBBo6HtoLDnmVOJIycFKhJf5nc1oQO2q7WArGaenre8KC28hnHwUPUce2h9i+NZ7d3N0UcLuHbbZtIup5PW4WhPCLjrb/2I1JwFW8iKYvgr23XoNmfOM3DEYDvne95w6EGlQr/QDQcJhYdP0s9FtOHoZ6fQyr1D3YAle9mqOtq4FaNzxbn1uPAFzHg+2A4ndsetvXo59b6ve+Fvn/mL+FCaEwFA8FAMBAMBAPBQDAQDAQDwUAwEAw8OANRfjAQDAQD98dA9xKyFudxQzWsXNrLsX6qxVxr+5jorzNwjd/1qFNry9Ha09n7HLVaW9tX6eeqH5/v9yLsWv985Cdn/PL+BMd8PBEAjvYP9So9BNY0Fs99KOlXBrkIo8+pevvhoW+/HoeJK50+pu9fCbuD6WRRMUl4zHkjnXMLSHVNEjxJkSRbErLGtdZ5b/afxmUStCzeec4xhifVKgOSRVSNmTWa+xoeTwm7owTLKlJIhHXryUF1bLTu9r//sN1u9cgqXmtw6ulqrwlFceMgmVlttSgnZt9DrXXi7cXrOb6KrS3ebspR/AXxzl/ivsK/yjrlDJKenSAfGaZ+dyXls7bXzudsl0kpMzba82b7oh8seSofSXWms/YkAhbBFrcTtGnXJKPHar79dC1LSG2GbW6/vYDVBbz6LVgN/hYjxQj1l6Tbb1lgkZQaG2redTpmiXclCOdVBhqn/WSztbbNtfG1tvm/sw33YCAYCAaCgWAgGAgGgoFgIBgIBoKBYCAYeH4GYofBwB0y0L/tcnn9uPVtv4bme2t7LV/MnzKwxuupx3OP+v1//0692leuQusQM1peqmOouem07xGcs71toRnc3UFV1KDuHz+lz6Y3FJT9LKZKVD2IeCWh/2rR/TKLjS2Bx1VMlVgpKRJQCx0WYVPWOhorsyzzqTEtHu9HpCKtUwJs8Vh9x1jErbC71i+ad5ekUlMBcpSBZB0z52pzHf6ieZqVQ1+nfOUs4/EkFS/BlqS2a1F7rK09nIvqJM3LqN502l57fW4bVCPtq36SmOt9mCtYrBXcN2Buq4+zq7M8zYOEcTq/+l6vqHXtpGKUG0Lb46h1i/MrL0m5ie9lzh8ak5xWcr1T7/zVPkZSTA/bbsH5zPc54xtm/HZ1ohvGb9fxF9f/xvvv1A0Xqb3J6WKGmHxIBqLoYCAYCAaCgWAgGAgGgoFgIBgIBoKBYCAYeH4GHmGHl15MthdXrX2E/TxSjY3X1j5S7Q9U6zfR29K6/VY2vEBZ+zmtE1q6ter+6NnWbe2PLv5wi6VN3qBYZDTm8kkiS0wdJShaJPLXsSMGNH0OOpJ8uMlIRkpVp63Pg5+JRDDLxoKS1dc8BMpe81E6bRX3JLRKuLR4qSJkhNagXdRqkSmrOwBHVIdqA0jizdHtIW+24Hb71kVhrrNBibR0gb8grnUogpTToiUnm8ynp+1at2gfhpKpTOXb7eB8o+aSfeYo9w0P3Xre/VXoGSaoKXXEl66odSeZZHafVEc+G+035w3IBAry+N5T9cA4swrpus5MftJceVCOc62mPnmey7y0v2eZKZYo+D5mjvUUdQ01cd4RA773DV9Zlu+1UXO2BdxWQ1yCgWAgGAAQJAQDwUAwEAwEA8FAMBAMBAPBQDAQDAQDd8GAX1o19AX57dYS/Xz0b2LgrNOSW4/POj/4hPd2Dde2uPaMXos5nXeGU8uto7e1F+kKhsQngJ7HlcOrG1fczk47tsFOXnOG16+w/acwry0eKge1/am1H3cdq4UYxkFangiUWFm3YvFO9zZtEqxWMbETZAHUeTlUAZCw0OkvbllFXsVI9B3V7OVikRKOhwRh+ZPy1zqj1hyqSDrAx34vgRlEUo4qSMOHaqo3sm9t76Bc9jeaiEvl0NKA8neecC3ONGrSaGOoJq9rNH9SdUrUtUBLKqBNdK3XVMHT/uU7CPtB+5G/cxmd+5uuc5s7UGS9mZVB+9AVZdCPtveJolIp94Qk4d0iPeVQtO6EMj37srXTNRoka6z7BjmNm9+7Wt1H5zDeFSdnVahdTGW2vszvPuu947vD3gQU76XD0aFVd649et7cq38pTvmo++nhKRna0FdtrE+lPnrcXPAdO040nj5IzXbHZX9rabrH9fHRIo0Ktxq+5aka4xIMBAPBQDDwVxiIfQYDwUAwEAwEA8FAMBAMBAPBQDDwGAz4bdYaHqP6+69yjVvb7r/y91fofZ1Dy6YXqicvzvtx8zlt1zJWj+VENX7iYvFgBUW241KUvNDXTOCwH7zvqEmVq75gVrsWrbUn8bk6y6O16v7I2dZbtj+y+EMukuoXq8vSJU5V+zCi7PcoEmurgpAlVBoSdB0yym4RN2022Lz8h70E11f5v6qVZClheQTky6Q4f03sIEHao67KqHVGiW85JWxyRt5uALXQUWSH5iv8GFPG+bTwaHjoliRIejhBa06dt1c/v+hc3Z9sk5EkSNbAlHOty6Ku16nG+ULy6Nfqlz/neU3WXkoZ6AVe9w1MB3mImAzXrnIfdV/2uz3MfXOnuNJUG951a74bvrNQ83EJ37n2pdzrfy0Tyz9rOeKvtiMrVHcJmf782X623PZkBFc9G9EPBoKBYCAYCAb+DAOx0WAgGAgGgoFgIBgIBoKBYOABGejfgj5g+XdfcvALvY2/Dqwe59j7qfev0/rrKgNO9oV3HMvqPT4XPlUghe+cwzfbf3v9b97ex9O/iUz7YQ//+uDUhEi1/iLYFEJ9kmoIXXA4LM4mPWB2kvCIcaxTJJUr1/5uGFB/DXQd6VGY/SYhlUjKUfbyqTmmeY+dqyjfKHG5SOg0qghMqgTCx5RjjnHeeY4kksRYKc9YO1qc9OQ67bEx1vUkdjtXnekuyplT6gxT13G1p33WVn6UAJyFOlau6mPhW6hf+8oGRhHJ4gAAEABJREFU9Q2P7UdqT7Z5sIQ4sInimmTdP2VwXpKiaqxI6oNva5Trt5xe/zOJ238o4hZJOzL0PKCHbRdAsvLxmTp+L5afW9rhDZ/LFNFPyIB/rhqubm/++/eqXzgEA8FAMBAMBAPBQDAQDDwgA1FyMBAMBAPBQDAQDAQDj8pAe/np9lH38Ah1B7/fdpfiveu3URuJb2cgbbYv2O930t78RE6BFviKRNFppGuWuGgxTqKbRsD898IogTLlPOmpEjeT/Pb7PTbbrbDBZrNBFUQVp9OKbf1KePe/f9i9viKnLKQpneLJKXG1aIx57C40ZaF2kOCacgYpA04PchJF7VP3oGnvylAXtukCRxq23QImVaTcb3ybrbV2UG1ubkXqY5dB4oficND98RfVrn+v/edtRlJNk7t2x1TvgXqT6dz1K+wWaT+Rx7wv8Yl0Dxja7/728n1vjdsjnt/TfBjPtlPv6Ras7bt/ulp/zS9swUAwEAwEA8FAMBAMBAPBQDDw5AzE9oKBYCAYCAaCgYdloL3V6ttLm7n2Ju1S7LPOneOk3++t/PYx0f9JBvq7+P3r9qud639/FacrLOs4nY3RdQYSkn/QZ8dZjCwS+Sw42tq+VLVwWr+sHUZILa6gRMj6a0aVYiwjSCJZjNwPcI60yYB8ZETeWBQWkmwSMQHiRLX0vVQ8pPaSmgPgpuWvawKyaU4+0EFyGqtvcVRqch1bHCU9l0Ctb2gCVdP2OvbXHttXcvKS5XjWXB56nQaPZ3jeqHuzrfl4AcM2geS0RyZ4DaPtOYkHQ26XT/FqB4vfjjW/rts8Je3Nc9Ay1H003LeNJEi6ewKSk13+bcJ7OYfm01r7kVMOks18bJ23x3Fmvaf7AMMx8nB+o9psvwbFfM/pvV3CB1b1w+zn74A+/w35mnvv2mxuZ7ufjx5+boxVzDEP13i/xlrhB37XJh/E5r1dwto22r77uTVbP9/W6G3RDwaCgWAgGAgGgoFgIBgIBoKBYCAYeGgGovhgIBgIBh6XAb+s+kj17SXYsv1IrmeJucTFR3lecuM8Syx9fmu8rGs5vrWuZRzR/zkoP0xAD2s3s+aBjxxVS6Ai34K1AugqLG/zcowbD8rvRFTQ2OfB5kFDddbArZpvPduG+kW8bkNvj/6SgTQJibnax3GoXwNvt9s6Plwkwvnf9x2GvXS5UuG+v/AlTfTkST3gHlmYzJuNcslfqpPFYX9lvH99hf+t2izx02tYIOb8Q+C4mkVrYc5pXZWcZiwKkoRzoztIzcuRVKtYkgonQP3AQe2M4ragHjWXesdZeBb9YR/DNouvre9xj2qnMhn9hPpFYrABC96q0X3DnI+7Hca9+JFdruun4v3v/WaJ53Ud+Savo31oxTM1j+u5zlmTMx0nydPxcWbqkZfnJ6/vvbqCW/DxKm7Jbp/LK9jjCOp+NaD2fT0FPn1QGXpo+KfOv7r3tu+1mz3PrU2FLRgIBoKBYCAYCAaCgWAgGAgGgoFgIBgIBp6LgdhNMPDADLS3WG4feBt3X7r5bfhMsS3HWvuZvF8Ru1bTmu3aWm9jWN/sH6/Q+DLwgYOKWQe13hFy08kr0PQHTolQ0vbeBq6t9tbr+yy/vf737ew7MiepufU2ljL9e7J1EX+5WzvTZfBXv4XIeYN0EAApXVMxEjctUuq5k64p8ZEFKSfYLaeEpOckKTap1RQ0g5wS6rr+Uti5JdzChwTOQfkGCZ+gfGyroPIlgXW0eqF//fOgtGXej1rlKw3KmVWXv6B1vSRrPpJv0jnGou+oWE+6Htvch2qnxO2ktljAVd5qbxfHGBpTPoZjtFitrebMWaYkE3HkE28PxXveonFdb85rR9FZ9wkmDytco+smT/dEzuM0t9Vbl3lcdO81qvW0ttlKt6bnvhrOb4icmprkVIdrM6r16y6NN7dfl/W9mXghwJX1uOD6hFM377w5PiEHsaVg4OsZiIzBQDAQDAQDwUAwEAwEA8FAMBAMBAPBQDDw/Aw80w79/tR4pj3FXu6DgfZiuW/vozJXcXNVzdFBJ2gTrT2ZvH3gHz/j9ogv8mx1t/aL0v7RNJN6mKc7SQmOUt+OVEj8SxIYc8rYbF/qF72eTBLpckqgBqxXSAwesC8D0ktGSRKG3Scg1yoME9MfC30JOpSbtA2a181UX1bk7UbIYE6QboyiOJwA6wfh1CgsQGJt3ZcMrPwjKFtSTs1AhroXi6VVfFxkJAlSmO2k+oJ961e7u51SaB3Nk4ScJ+D0sHBrOAYHvuSjvTuGVKyGq6dFWcEcjGoJVjfnm7vaYzWpllEoIFkxWY/XcRx0f/b1i2Pv4Thz7A3Dvvq0ebLeJZA8Oi169jUW5rscFlVlqPmB0yudw7nl1/zP+T6fve2+7syPXEM1XL602GV7Oeq5Ztven2tXsZtgIBj4EgYiSTAQDAQDwUAwEAwEA8FAMBAMBAPBQDDwUAy0F4Otfajif6/Yd6/8WX7bG8m19t3F/EDAWp22rS1t+1dgLfe6ra1WZ9utcVsN6xdPG9Nsy6DWGlnFNPMYV9WNJR6j8nuuMlWx1OKouE0SKaEnpgwSTCUAWqdsxVvokw4JWBA0ANg/qV/bTQYzMepPsfhb21FeBeMo8XEYqvCqgU55OVkikJNSsvqpBLVQJGDhUxN1bLtRB2cuZSw1ZlTRo9IZTQCm14EzyEfzOSUt29aFluEJoIOcbJrA5uVFDWU9c/orYMPTipMzDGodkkhqtenapiyBvHGBM4e48T4G1eqqScL7q1tQiG1q6kkSg/y1s8PY96oOfJEzkZCY4bblgA9zpnvtbkpZ9ak259K6tpEX9ixORwnL9nsPVE4tobXQGqTWUT7nce0GVFuFjV+Itm7ffmH6LlW/wlq/cz101/xsmx3cNebh0zV6DPxz7y32qPvsDe7LF5dQgx744j1ewtrWxEfPX3Npado42mAgGAgGgoG/w0DsNBgIBoKBYCAYCAaCgWAgGAgGgoFg4K8yoJeF3/4Ctb157Nt75ruv033X6rbB44Zm+2jb8ryj1S3r3++2lWuGNmhtNR4vtVdF3+bQt3X2AS59zX3/t0rXDXnzM/RbtXxs3TS+7rCfv2ilhcq6IScjyKQOUcVIiZbblxcM+wH7/e5g20sEHCR+UgJe2mwAtQZJUNEW84rnLftJWPTYXXhWY0iApMVjre25QfLvWB0cLSiPXVEPj11THby52NW6YfN3Pvedb6/6R8FBpPKoQxIk1Ts9ycnmeNde9nu4T7L6kzwZH6K9H8MGt4Z8FQQFANpjhedvBSdHN8Y0UjoNSHGhFl4DBGnI1pzUskH3hTNkOjnJhKTaSHtPU+SxP1m+7lr/ElN6t1+X9R2ZtDYa3hH2c65v/3K763K/mpi2Wbddbg+NzvSUXe/xFpzb/MnPVUt0zjnswUAwEAwEA8FAMPCsDMS+goFgIBgIBoKBYCAYCAaCgWDgzzLQXgpea/8qQX7/3u99Oe7nfr7vahr61Zd3s5877bdot6czjzFy3Q2/VfGS7X78WzWdXffsRKKEP4t/UnRhbLZbUEKhhU9HjVZUpSiQFhaJnDN8lDKCJPwfFST5jzYK7lO+RXHG8L9XcNDNEorE42JRVH71lE9tbZ/7+90e475AmjGgdQ+wo9arQqpa5zFsBggIrAAsUhcJy9VXeWuNisF8OM6i9TyUm+prg7klicoLTg+SpwaPzMlsd24FHnN6v8LoDdlHLakchmPXwISkecO1N/Su1F49b3Ge5HHKW+lxnFntkVOs6zaote3ovuH+KsRrSnl16pqx7cet1zCgfI4jCZIQARNs/Gq8g5+vXvq2fJRbg7rL8+7rXxb8zvEt+2s+70z9F9z9c/UX9hl7DAaCgWAgGAgGgoFgIBg4x0DYg4FgIBgIBoKBYCAYCAaCgWDgPAN+935+9rdnXF3D2Vouvh9v0W7PZoiJP8DAJABb9EtE0R9/DTz4i1f1MT8fSYIcPZB4OYwDJpHYgrAYSoSnsloKHkjvlHirbMPgqamv2JSSxgRJuF+gKfVrqyCS2G622EhQpeYsbqqpp0XCohyKqGNfSHupbiXwPOH4DV42G+XZYCOBMqckLZEVpDwE6CCp6/F0vHG0TD2SICdMlu6q3FSto7+gdm3209pF/HVetUuytvXS96th/eKIhnUPzPsSr11O9s6+Jx7PAqu7FRqv7bfO3XghWbk5cVfeJuae2OcB1S4h04+dy7U9/rHFb1rIFS1xDOxnjtbn6fX7a/3l7s7Zl36POtZfZ/7b9yrW9te4cbs2H7ZgIBgIBoKBYCAYCAaCgWAgGHhyBmJ7wUAwEAwEA8FAMBAMBAMXGPCb04YLbr80NVVWINXrgEkTK6qow9mvgKYMUPQReKDDe7yHcl3HOdxDfbfVkJpYl/7P/5m+WpWQmSScWoQtEntLGeDPfMdxrxYAFaKHZ5T4OW4zuElAJvxv7o4ScYsEwOTPgYcCuhVYqAhBMbqiHgSYk0QOCcXqFwCjYilPtxpK3PTVM/LR3ChBeVR9KhQkNWmo0TkOI4aKQe2gXKPcHIvaui4tBrcEkQT3LYKSRDs8bn109mrzWKD3obaoHqPOdReSCiV0OYDU2LXjzCFeYSymzamhwnWKzMV8Gyp7675t0zwrDtuk91750D1rtk+1bY2WxGt18HoHaE3zbDT3e2kPNar2W/rn6zbnl7AWaf81+3lb0TNVztY6PS/no39gRvcal9CX4B9X45ptbd5xPXqfR+z7UbiEtT21/Xuu9VtrWyAYCAaCgWAgGAgGgoFgIBgIBoKBYOCpGYjNBQPBQDAQDAQDwcAlBvzCtZ/3uKG3u9/sa63nb0ORCLOK9s68T3PyLrcN5pZqezjOpbltkA6n5doo2gMDJmoNB4czHXFeCe3bM653ak6QcJdcv8RMf/m72Wwx7He1XD+YY5GIRGKz2WCQDyCxV0Lrfr/HbrdD2mQ4B6t4SQCCYqq4pwcuyZ4kKKe8QdlLTMYkyO61hvPZL6WErPw55aoVJdUEiVqj1igSuKB8KRNZa9kX9dA6yg2tRxL+Ktk1Jtn8c+A45zYwH4qQNw5QJSBtxZujxvmHUDPuG9C45nVNsreTXOTIGUqMk2Pp002OygvtsTOtdhervM9nkZ8eG6tZPm40T8Yyg2s3lvafGntt42fW80q3oK+m9+/t5/tTBHHpz/no+5qhyjHUvDltN5YTtl3C0v+Zx42Hfo+zTc8HKhBHMBAMBAPBQDAQDAQDwUAwEAwEA8FAMBAMPCsDsa9gIBgIBoKBiwz0b0vt2I9b33ajjS+19vs6tJXWMl6aO/o3L7dH6+P0XLfx1RU75yV89Xr3lS9ZvK2CnURIUkRIfCXVqs4q0EqIheYsUlqkrQKsBOMNEv57+Q+jfJmSvAELr4amMexHVLsGJDWpM8tPubxeShkpW/Ad4WOUOOyvez1nUT3lhLzdHv7NYdqoNHXeAYZyTY0Wkdg8uVQnFEjJlMYAABAASURBVNVd86m13X5vIV8bVR859zX2Gj1kgseQj/dEUt0JnjNISk9WHRaHDRtvARNqnfNeliFJeQ2vX+H9GIm1Bu/NnC/jDmP7Glqn2tw3PDaq8eOXWpNrd06lIee6VB8M2d6cosl1V7yZfG7D126dz0nW15L0nBxd2pX5uzQfc3+IgdhqMBAMBAPBQDAQDAQDwUAwEAwEA8FAMBAMPD8DscNg4D0M+OVhj/fEPovvPb9Xb/fmE1xXrUx7dKpPpHn8UHHwZhMmpccbh6cyJItw/tXK/prXX9BK6awb3A97bLcvoEU8EinnKlTCh2zjJoOG5myCvyYVxmFUl9hKHB5eX6soWmSzwDu4lY9FQ8eYfjK5i6oeqxgLvUk56xx0uCO7eiunb5SXKChlgGMNfwW8Ub2blKVBUnZUwIdyT408VYvFVwUDsrsuUv4zoIOcxilr/8OAUajCuETPGjv7qPnUWXeiemCsZCKnOqi5CgmurldDeOzWqHnc+SJ4jYY+5Zqtnz/bF29MPKn5rO83TFA5G9T9sdP3xTi/oGcbznsdZ9ou3B6tN/Uc0nBTwM85uazlao2V97bLPPcyvraPz9TZ8/ed63ymxogNBoKBH2IglgkGgoFgIBgIBoKBYCAYCAaCgWAgGAgGgoHnZ+DmHa69Lbw5+MEc1/babP1Wmu0jbZ/nK/pTDVKtqnbi97wN69knf6ljmu77Gh5OZzgM/ljHe2/w1nuOWt/250ba716lOY5V3N3v94CERegR8xe0klXVI6rgOY4g9fhJoEwpIW8SfJAmEcohb/kUibwQht0OCoD/YwO3dMx2A1MLHaRzFU0RRyEVGiuX1ijCOO4luKom2FZ80bzWk4CIrDarBmpd+dp/Qqn5as0SG4ug8CnOHaGtN2rO83Ws/qD6NQ0562QFdNjHvx47bTZIOVc7Sc24JNXlvvYHo1rfcfFe5O4avL5rEpkApc0b0Boz1BxO19QGJOGxQecT3J8wTm6ywRBX1aA+xR857aPaFpci31Nor/Ip4mocB6055San9TU1ncoNP0fGZKlXxxXlrINrlxbrXKoThvvX4u583gwucSx5OdPGzcP3qqHZrrTm27CbQv3z2LK21lN3B9WKz+DuNrQo6Nre2s051y7SvRley/8mIAzBQDAQDAQDz8RA7CUYCAaCgWAgGAgGgoFgIBgIBoKBYCAYeMvAR182vs10/5b1vRYpVEscFZj1mLfz79j9uZRrKaR1tQ8lpzU7p5pHL33bC3517XsWXejf6VZStF23at6clURZl61MT3qmTd7gZfuCl5cXuO99Jgl6MDwQigS/3X6H/bAXBiQJnVRc7yO3+kza12Km1MHJpNhRAtQgMXf3+q/GOr5OdheyvyntBkBL8ADntUg97PYYXnfCP1iYzfVL5MnX6zt/llhL1ymgPxLhPBaI/ZUwycMsqb5xsBw7pOa0lyKR2EKwNlInScK2UeJ5GQZx4Nrr1M0XkjD3WZwm9WugOFNijPoLyYCWT0xu6nS7MBGj6mrjQyv/N85tUrmL6xVGCbnNvNaSWnNGP08SlL233dK/Ncb3cdwPur8D9rrXxqCx7besc88+9e9o6lER1uv0M9TQPOy8RJt7X3t9/fflC+/vYWB5t5fj71k1sgYDwUAwEAwEA8HAgzMQ5QcDwUAwEAwEA8FAMBAMBAPBQDBwhYH27tntFdcnnPauG757e8t3uv34/NqubjnbR7q/nP/rY3OyxDlOzG/DOZ+HsF8tMg0SAC3sjhIFRwmJhoXT7Yt//XNCzhlZYmrKGbCYKuEPacprYbL4S03Ftf84wa1ni/KOEkSL8hbPMyGlDJKerpjsrDb3e5CU/7QQScipjpNqIDn3p3zTOr5hmA7NFwm1BrQ2oPgG1esc0FGn1JKeB3Ka1nPM6Hg5uCaSICnFbl5DczAU63k1dZ6UjwdLKM/SdBirnpy8rnKLK9t9D/w1sNHy2173I38IJOuato9lUMnT17gen4DOLYtiHId5TFJGKMc8D6g/2dSBj6T75Zac7ORpe5iTCE1Oc7Z5naI9G3U8X8jZx7XMtnMNSSTxktTmlOq9cR9PcPhnpOHD29HjAuMDCdrabj8QHiHBQDAQDAQDwUAwEAwEA8FAMHCXDERRwUAwEAwEA8FAMBAMBAPBwC0M+D19wy3+4fOzDPje/OyK97la8PDZ+yL1b4VEi3cSb8f9HpT4NqgF5Ke+f21w7WM+LFpaDFWMPGCRLicJdpstNsb2Re0GKecaYGHVwl4dzJelUGizbQbprLYI6pOE40mCPPbtq8WR8vRv9eJwUOLopN3ax3tJOSMLdiE9X+RTaj7b1kCymsmp9YAkXAt0kLI3aNyfXlcL9KZj3/wdR7WXkuvbYLMVhxLic97ITtDXost8ultStYJMs/XYjBLhj6OuZ9+GzjzKfxj29dduF9VVfE+9J61Bep2js9cjT23H2fM98n0xJEGe4nz2+5+hSjyiQE+fLGWGmm8+j2tDa09AHMFAMBAMBAPBQDAQDAQDwUAwEAwEA4/NQFQfDAQDwUAwEAwEA3+IgfY++Vq7Rkm8IV5j5ett073x9X25+/uzHumct2A9+h6sl6pv9V3noXlO7aWcbW7y/EvXlCSuTUJfAmlSAX+BWoVe8eKva+uvHk4EBQuO/hWytOi7H+Qr/xGgjNIMAciPSU2qvy569+8V0FydH4pnAaTacr6W0XbbEpzDqP6yuzYFTKcESXdObDYIJFGLkQ9JUDXQwmlyziIPwHEk3alj0n0NtQ7sYqg/1TPNkWqr99sLOc1RayBL4Hbb3FSHFgRk87rV3GxzW+1eU/CaRq3D3Brit+xH2E7HOMm8pruiFd5zXV85HGtf5yVpFyh4am+8Wnw2dyfu4uRkrAE551ffNbjpQRIke9P39F3bJbRVlz7N/tut72uFCpnvIXxjG2AODc33p01Gb1v0p6GdZrSch3byuMvrgQtVd6mv6dVz3vLqXGckCfI8Otev7V7ak+c+u5pzXMJn80d8MBAMBAPBQDAQDAQDwUAwEAwEA8HA3TAQhQQDwUAwEAz8RQYuvfzz3BonXDM+qc17XQdx/AP1zwNXj4LLf64m6B3qe/vZ4FtYx5TGI8zmY2PbJRw977NXN6jS+lbDw/1w/71Y5nJ8s7nf0PPWbI/ZWgu8hER6s4C//DSK1NciQer1f//qjqssKx9SfonSMyWoYj4k/BaJunrGoRA9iLKLT/f97/RmCbBEggVCj/1FMPzQ6iZOdq27G5DTBmQC9SerNZzD8BfD8OGB2xWQihT6qWEYsP+3w6j8aSNxVpMWNw11p1M5SaIWr35rZVElk8vV6xx/+Dd1ta6/MjaHNdZ51TmM1W+n17m2pn16tNi+Ta5BBvupUcqx3s+cN4D4xI0H5ZskWBvul/lZaOFFe+nR7NFeZ8D3xrjd095LXI8+9VjGr41PI+5htFblmu0eav1IDWt7WbN9JLdj5ly41to3EAwEA8FAMBAMBAPBQDAQDAQDwUAwEAwEAw/NQBQfDAQDwcCNDPRvC28MeVi3fq+nfeqt6RKQ7TzwQwe1ToO6qzXZbjS/a619Hw39nj5Tu4RKGMscff7WX/o8zzh5Kxb8UsqgBMCGzfYFqQqIJkFEyTMlgpmwhltQMA4jUgEoWBgcR9nGEfJCVqztTEn672SXMomieUhIhA5/aTzFjZMIS8o6nUlxpQmQshfFGCRBqoZ5PHmj2tAdjs8WfimjfMmszvF0LgPek/JR6yFrk+pjBungY8xqT7ltJwnnSLlbhwS0X5JKSbu9heY0iQOcb0atTxzAgA7x7Hwwz+JelrMnOXF01uHKBDnF1xo633EcUFo9nf1uu+LKfEH3+QTN/uWF+yYt0S9yaa73+67+b6//uX311X8uU0QHA8/MQOwtGAgGgoFgIBgIBoKBYCAYCAaCgWAgGAgGnp+BZ91h/wbQ/Wfd52/uy1qF8Zs1/Nbafqbegw/W2ZZ4Z/gUJm1GcVNfnXedLaq17woO5ydjQIonpHtOomVOSTokpZeNsNC33+2wG3cYsh4WAsWKroU09d0twwDMQlpx6zlQAmGRKCxIRMxCErYvL/BXuZU/jSFkiaWb7RZJ6yqoTtnujn2zRGT7eNwwSlA12nitJQkmgUBSO/lIZEZR11Cjk6Su0zlqL+Nuj6L8k6W7dn6d9dAtEmxdr3NoQW2BFc2BZOu+bVMCFF+xnD0XphqL9uJ1+5C2MzKBQj/37v7MG3ksgiSy79dmA/JoRxxiwOyvQVP1nOb004Ej6sTbi6lteDv7Qcu0vh42xbe+ug9ynlTcuHH7IPV/ZZmNi2vtV64ZuYKBYOCBGIhSg4FgIBgIBoKBYCAYCAaCgWAgGAgGgoGHZGDtbddDbuRnir66yhqftvWB3/mC1bmNfr3f7Hvv78Xn6vXujVuytMog9QA+HGgRTjrQ6Tv95unWjg0ed3Csc7Tph2tdvPFwhd9VwVYKp0dIoiIsGtLylMTSTcI/7PVHfYmB6WWDlJN0yjJ99Ss/C577YY9hHDAKvh1Zvv4VyBaP4YfVAucMi4eGkuiZLZMgPIufFlCrHdORU6odi5xFtZHUdNE6Y21tJ71idVu/eNrQDktxnOEfAoCsE4CE66S1Up5EcHK2Q4f2oiu0YG3eXOwr0PEzoFpTVi7ZHVe8P41r6wS2Cx4bKkRupUIXnVN9tjMpj2MaXNoMuu5xnnDIbIfb2fypxvmX6zuh7DDcfwT4HhquuYdtxpfuwTeih5P343N9+wm6d9PX9XrkNGze6n7R2TL6wWmw7YvSf3eab+fnuzfwhfnFRf1ZP9d+4VKRKhgIBoKBYOBxGIhKg4FgIBgIBoKBYCAYCAaCgWAgGHhsBvyucg2Pvavvqf7ci0Hb24prXDZb8/nK1ms3fGXer8rV9v7e9rj+WmSdXU5U4zsvou6oD8wJJeT6w0wD6jdI8joVEey+aqwT7yzkJ9y12XjB/e1Ep93uFfv9DjlvsHvdwcKtv8oldQOEzcsW+b8tBvkN8pMMqwdL4tF+wMvLC6D5ZOg5yno6iQSLk5uNYl6Ve8agtgrGaofdDvWQOCrpE/U+9w+n1oUBqFEdmA4LtZut6skZ7k/W49WC6gESYqWmwuJxmcVfkif5DpGygwCpC+bDtQ0j/LWxUTSeZw5Nza113Npon7rH/V6c7uExJQyPbb+Tk691LbJbr1pR7V7PeUbl8a/JxsrRIlvbuxTt1+Pazn2P3wuStZ73xoW/fhhOSFgb22acOE4DqmlQ92tPr7nE167w7dkaN26/fbFYIBgIBoKBYCAYCAaCgYdgIIoMBoKBYCAYCAaCgWAgGAgGnoiB/v3lE23ry7biF6PX8GWL3ZhorZ4bQ3/crX++rvXfFtdH9LNLBvq59/Sd/5L/cp2344Kq41XN7VKm35p7WzFU8VsgjnUGbram7VYirtwtVKpBlnBbJORK+8RGc/RXksOApDanDBbJAJjYAAAQAElEQVQ/PLpBBUj7gpd/I/J+RHnZYL8lfJ8o3+IvgtVuJNhSxlFCqUVbAxIWpY7q8RslsO6BBCix+oPE5aI+K0jKdULRugaU07mMOsbx8LjZ3fqr4tZ6TskOzh4brqPCX4e2Wa1lX3Jam2SbOWnJo52kQgjvL6eEnLwp1P2Q05wctJT25/ya8hjilqRH01ztAVS8cyVqjsq1BADNYHmQ+tFWfpLicwTUwoeFYMP9vwTfVyOJrR62Gd/Chda6mNfzM3SvdOMven/f5FzD9y3wPZn1I6S/PPSz9T3pI2swEAwEA8FAMBAMBAPBQDDwWAxEtcFAMBAMBAPBQDAQDAQDwcC9MuB30PdWm2syvrGu9g77A0t8c2UfqChCHpUB/05naYSUBmWxsGDY++vcgpSTBOANcs6Qg06JkBJ197s9/NXwaL+NwjfAXnbuBvB/O5T9XrGbqs/ABxMo4Y3UYzsja2z1ZuPckN1+h1Y/GRYqhSrQ1rm3F7LFTXP2TRJN82aDlDPcN1y/baT8ddrbvj1sM8jJwXP1C1zty33D84b7hvsGSZB0d4L6Fm9JHuweazDNt6vmVeQ0cl89krAfSTVEnWfC2kEZyyxguq/hdA/VoeLVTDncCbyTAT2D9Qm+1q6l9d1ouDZ/yW8t9lbbubr7eK/tZ8ttb7/vvqtd4r4r/r3qzj0Fzf57lcXKwUAwEAwEA8FAMBAMBAPBQDDwZQxEomAgGAgGgoFgIBgIBj7EwFe/JWz5+vZDhd0Q1K9xqb+W6r7fLvfVrVV/tK3t+zgbvWDADCSLmSQxDHtIQQT8hAHIEnctoFYdzEJjYZ2G+kmiZMoShjH6w11wKNgwI6eNwgmLyMM4oigvJOTWPMp5OC0AUyPNk+4A5NSiHn54a+fkQspn0JpuNUO6pgLvQcPaFq8rkDzkpCZJXVW7uvVsMXXQXZqdlD+m/G26zXnsvuG+4b6hIlBho1HzuCOz6pp6uvrLT4/dClUkloCtGZBe2z1B/GENmqrnvCeS8NfOo0Rr211LSr5HylX5TgAFLA5T3aEoX4+F9+MNvXdjWbltxtLexv3v01/rN7+TVly/GdvW48ThMPD9Mu/6qYF/7XfDweEdncm1u6lwf7IC12vBVx7UepfwnrW8DeM9Mc/qax4uQbSf3Orl+Fl5iX0FA8FAMBAMBAPBQDAQDAQDwUAw8IcYiK0GA8FAMBAMBAPnGfALwfOz3zNz7oXld6x2bq1mX1tzjRPbLuFtnt476SUsjeU7cGsPxtvw85a+9EIJSuddtSQmcU5BVb9Adyh2cuhs0f0NBqruI/3vXHutpnNxzX4tPunxACUMbvIG9dc169kgdVFksfAIQvXVf9N22BdYVNzvd/C/47v73z/sd68SfjOKBGR/FTwMA/zF7fblBaRiJXLu93tUgVM5E51bcNJE5UuQ4oUku6Eg9EeRn2GbBU7nNzxeA6k1FWOf3W4Hx/TxLcY1ppy1nGqZjc2PZLWnTUbWPtJmM3tAXBwF54PxTKflUxCKeLAbSTdv4C+Oi7iDatfiEDFvfJrB4mDrH9YgYLvHZGrTYNLEYXTa8cwlnHrH6DIDPZP27MfLvudPYY9Ty3eNvJKfD7fftcbX53W1xtdnfryM5uECHm9DUXEwEAwEA8FAMBAMBAPBQDAQDAQDwUAwEAy8l4HwDwaCgWDgAgP928MLbn9qao2T3napfyRq6XWc+Vyv5Z2yTCPCf6DrBNx0UF5LyBTnn2TASlDduL/YHcYBZbQkLDFx/mqwjkiQFlZHWFDNzFXkzTlJuE01npx8mBIsQlrQ9ITjc841XhM2KfkIr1fHFjxtVbyc3DuBcxk2kkTKGZhrU6eeJI+t+kk1GLaSVNoJ1UkX76FYkNXazm0gT/vQdD1tK8MIbbiOvS9yykOai6LyjyCnuRqnvFq0zju4ricbSaDWb+sM29RNqplJedV3jrqua9T45GTS1HjITRJQnNdL7su5SLg/wPfTkP3smYiaw+1Zp5i4nQFecfW8ccUtptcZ8F8qDeseYQ0G/igDse1gIBgIBoKBYCAYCAaCgWAgGAgGgoFgIBh4fgb+wg797rThL+z3K/fYXpy29itzP0uue3622n1r7bNw3vbR9tW3bc5tb3fftsBHGUjpRDQsyC9b0IB/CJRWjeTGKtjWr2ZtUozF4iS/+nWsfJAkoAoWMn1bigRPudaTpKY1P9tGCZSwiGtHzEdSEsNDt4pxl5TdnQblIBP2ux38JfKJuGofzXttfwHsekmJqrJ5XGtVjeSU035TSMG424Nb7V3zthnO7a+XB61lwbj5e44kSLp7gOeNUethzuM4O5CnvrYd4LlsYZsY5WbUL/zVH5yL4u7gXN6sCwu85eDw/s4w1C+6x/1et2V8f7wivG9D3T9+6qYdGPBNWeIwqU7vq+GPnl7b+NFFP72YK274dLJIEAwEA8HAMzEQewkGgoFgIBgIBoKBYCAYCAaCgWAgGAgGnoKB9vavb59iY1+zibNZlu+hPT7rrInGr7p/6mz7bu29bN73q4DSzSre/Frne6nzo3UUBa5B5npemqsOcfkAA/VXQI8SZKvQmAiSEgGL2lR/hbhFPYuYft7GQVKwxMIkn5Q38ptWLGqco0IPqIZgJ4COFjENTfjL3yLBUksqXpHUeknQ3CRkyjZrkORs95zgWizKWmSexN0kq9OU+kVsm3drH0+63wCnUx2kO56dYt0jZatFeTSBJJJA6kdOcc4DHaR8u1bdw1n3J1+IJ/sb5ORfnWSv7crFoq/Nbi0Ci+26LxUhasqEcQTJiuqrtbzGqLyUUEzS5ncjp6RlPhbr9Yu4m1Cmmt9dwTcF6FkTcTiLc8v6JlzCubiDXc9x/Vk41x4cv6nje3kJV5Y9V7btV0Jj+g4Y8H26hDsoMUoIBoKBYCAY+DoGIlMwEAwEA8FAMBAMBAPBQDAQDAQDz8GA32c+x05+ZxfnXgi2asxvQ7M9atv2ca59wH1ZhDPe6ArHvTx2b/l8ejdL29rYfoGPMJAsMrbA7f/9v+BGwq5FRmMoSLsRm1e1/9sB/+9fFdII/UmElD6oC7ovAbFIjLQQWRSL+aDs7lYRWB3/Oui82aIKyA6W7fRUXtt1n53PIG0DyKmFDpKwyGuQRzvmg+TBn2T1hQ/VSNK9A0hOvhYLNd8myMlOsprIqfWAnPrL+rbbLTY5w0J1FpetPvLo7/hzaJpjm6e59UDhSTkabIJEV7ckkTYZebvRPhLefVAxPd6d4NkCRDa4+geyHoE7Pai6boHc4nw6Bm658/Z5uo3HhoKBYCAYCAaCgb/JQOw6GAgGgoFgIBgIBoKBYCAYeBIG/Maq4Um29GvbkLhyEBFbEY3bvm1zj9b2e7jUf7R9tXrX7l+be4bW++v3sTa2zej9/nz/3QSkUSKiRcftyxaQkAgLoEIZBgz7PYpEUf+6ZyYiS9i0oFks8Ir7UXM1RnFJGGU3LIp6nHJGbTXnGP8aZsM+ttdY6AdUuSCxGe7LFzrsD9VBTl/fyqShhOiUqrjqNUjFemIBkiAJXXSqBaa2q5dktZFTCx9az3ndJemmrmkbOY3JqbXN+xgVo0QHP3VqnC91D+50IKd4x1Sz4w1x53ECMSHV1n9P+15QdnSH1zWK758A5bWfx6QyzOhCvq1LqrofXO/bNnIHif0f+PS4g5KihGAgGAgGgoFgIBgIBoKBYCAYuEsGoqhgIBgIBoKBYCAYCAaelQFqY4aaOD/BwC0c3uLziRIi9AMM+J40fCD87kO8t7sv8ikKrL8COuWMtN2i+N+6lRhpPdZgTuBGeNlg3OT6bwNn+XG70eblIeGx/lu8ikMVAYmNv3pVPv8qZH8NXNtZ3Gw+CobFy1GC7DCMEprHWTf1jTfsgerjXlFNY8thQwem1I0WXcU1C6m8Hje0ibn1GsY8PDRJ+V2rDaRyuNMhrdj6fXauF7te29kbIG7dz8rv1oBEVsO+fbI61r6K0NsPfeU69H+yU4v+mgXrHtMXJryhLD3h1t9PcEPYp1y8w1OsVdFsH12qxbv9aI6ICwaCgWAgGAgGgoFgIBgIBoKBYCAY+DUGYuFgIBgIBoKBYOChGfB7yXPoN+Y3pf04+hMDt3Jn/owp6u9cz/GztN8jI75fS9xjnR+tqd/bR3NE3K0MJEjgzBJ3IfGQNPmAvwhG/VnwBdjv92Cb34/A6x7+Ytfia1JMyhkWezcSh6tQN6+ecoa/gvVXv7bXX4lsf2F2kVbKA6pN67ilYumOS5CtjINyaaDTtRGEc6qpbe3Ln6Su2oNjZtjg+QaPK+RLznmqYbrYb+rpqvX8RWaRWN2j1UBqvW4dRXhxmBujjm+8jFrDrl7PbROe3fd6sAiutSyatxqrr2pEi+VREC8Wfg0ncGu4/w4UrXcOhzSJIE8B2WREbQ+OKx3XLjRuVzzq/T3hYs3pnM119Djn90F7q/ttq8dAPyoAgVVgPhbz/uETH/Pk3NiwxDzVNRe7vvcn0M+TxkXP1Co8J1ws/eKC86SeH91AkaH61/qzWzTfxIB+LnEGpJ+9b1o30gYDwUAwEAwEA8FAMBAMBAPBQDAQDHwbA5E4GAgGgoHnYEDvC+tL73Ptc+zy+3ax5K1fafnebznufZ2nHz9L3/u6hK/Zp7WTL3v/vaoNfE2d95Hl0nPYV2i/ht7+eH2Sej1/Ht+9o8QqjuVpnVaMfi784BoWFpPExTJIzZJ9v99hECwaqWzpewmcouuVEpSnuTqEReHtyws2Aiw22ax13BhJfQNqHWebf2D866fTZmMzqD+bzQuyhGoL0Vm+lOPoX1O92yPluX7ZfJKTqDt6PYtONs7wnox5WBvS2WoX5BRbfRw7o9aofvVsrULIyV/dk9P1u76a52RmfdDyVn/lr+3C1fyMEuP9bwyTBDXfYH8yyfL2/LB4+jbVzRbXWfTMGOeCWu19e873O+z9umv9j6+5lu29to+vfmvk5Yra7K3Zwu+XGYjlg4FgIBgIBoKBYCAYCAaCgWAgGAgGgoFg4PkZiB0GA8FAMHCFgfZe161d3TZ4HPhKBszs1+RzpoavyXhfWdre3Loyt4b7PWxbop+P/nsYSCnn6b+zEadFPQt2436AxVpI8x0l4k0Jpf5KUE0SGYkEqgUUJMGX6qecISkUKelaRmWqwbCYW4VLibWwaJkSfCT1k/tqoVjPWagsilWQh5DS7C7sW+tRLf6V0sjKoaUnX7moLlIGJxaKBNTk3Oq3kzzON1ttl3aNHd/EY/dJxQruu7A2V+PPXLw+qbgz82vmor2bK5EHSHT3171FbYX2RFL8au9A5aTyoj6YVBYrag7lqWbZ3R78PPhCFNVU06lGFYQDZOS8NkmNPneSVGrl8Tp45+GYHkl5erwzHerN0c/CSfvuJBcC5txzc8HxT041Wtz+SQKubNq89LjiHtNPw0BsJBgIBoKBYCAYCAaCgWAgGAgGgoFgIBgIBp6fJVj7GAAAEABJREFUgWfZYXt7dW0/t/pdy/OX5/Uu/C9vP/Z+xwzEz/e33pyZ3pRyBua/ByzA7nav2O920m3lISHRU5u8QRb89S8sxqmPKvB5VpAQOI4SjdWFVEsmxUo9HhUPtZQ9SXRz3v3ra80/KkaLwBj3e2m9O+SNhMxMSWuDzMqnHpzDCTAdWfWOuz0skAJKDMBCpEEex8Owh31TUs7ZThIkFTHFKLD2ZdTJCimNtSWJGqv4tN0A1CkbdJAESfWmc7m2rSSrD0kPr0N+iUk1b+Bff53IKV6RnKEGMmrro2COcT9HL7KqKpIqlep9zUl+Xa6PVWS+Z+gZ93Ne8bFkK1EFfvInQH3E0TFQ1DfUoJLjx8FAHGbA3BjuX+XHvDXUgLgEA8HAQzMQxQcDwUAwEAwEA8FAMBAMBAPBQDAQDAQDD8GA3141XCq4+bi95PfH5t693fYC0O27g+88wM/GNdz5Ft6Ud9zPsScdS37nxpp6oLPfxQOV/cCl+ic/uf4ikXU0xtFD5JSwYZ6eLqiRWFu/vEWyJAtIjCuyjYJmMTjWX/hqXCwEV9GXSF6hRhQU5U45I2XlBTRHQOuoq3RETkljVIzFAvBeIqfrOX0wLOyOWk+eiplyFa8rKBHc9xypWmXzeNTahvvTnGS2ec51KchmQPuCDgu/hrrantYfVIcFThsUR9I9cKP11V/NK7/qdOky+9T4uQ/VWqG8NdRtDxnbXsYWI1vNoZbat6HudGqMHpP1y69ev8fNCyRx2cM8zyhub070A45N+J2f6WlFPR8n48n6sWufy/1lFnGFhuXce8ctz7n2vfl+wF+ltn8Gwew0/MDKj7HEgp83RS/mg783DIUhGAgGgoGHYyAKDgaCgWAgGAgGgoFgIBgIBoKBYOCxGGhvpFp7rvo239pzfn/Zrpd9h3fFa/1n56Y9G2tt2/saL83WfO6ofaM/tL0Bd1TlJ0pp+1m2n0gZoRMDZyiVSiqNU0JbGQoonZMkWAVDaqIouIAk6h/b1RsleMmqq6Z1ktRVpx5QCjlLzPWs+rLWs+haJG4O+z02mw0sXo4Sjd1qChaYh9dXQAJyliC42W6R1Eo6xjDsqj+0TpZ9s9nCfSMlr+WhapgFUZKaItpBso7JqW321VZcyBkH4HiQPAwG1b779w977SdrP5zrODjc0uny2Z085vdYBOAgTlfDdCH0Z+k7Td1+tYhu3B4RngcG/DTPA6rtnnONvuDs8h+y1YU06lsNP3T2OZb9PuFaHf38L/X7kn+phHte1iL5ob4VrnxXGw5+0QkGgoFgIBgIBoKBR2Mg6g0GgoFgIBgIBoKBYCAYCAYemAG/nbql/Fv9bsn1TD79S79L/Wfa83v3comXNvfenD/l7+e+4afW/Ml12t7c/uS6D7vWTYW3p7q1DpokVomZ/jXMhpRYJImLw05irEVcC6K6D5TAafgrz3EYYR8Luk5ikZJU2lJHuqiv66jYJvDan8qRctbMdDqXc1S74smEYa8kagELuwlUm9MGjvc6kN8oIbn2JfiShA+SsCjrfgNJuR9R7bLVVhevr0aptObUgesxoNwVtq/AwrN/NfahrhWfs6auhrM+nvB98V7FW63FNclOUtfulJBbKuZ9dFOrXfn6vhhQv2LV8XYjyROui2o1bs/wTZ6J0MNzhJ5J9PimZT+Xlp8L/3S0nyPj04m+J4FLa/ieFR4665f/9wgPzUYUHwwEA8FAMBAMBAPBwDMyEHsKBoKBYCAYCAaCgWDgrzDw2+9J/wrPsc9g4DcYiJ/vb2N91k/S8G8Hf1H7sn3B1l/WekWJeRZds8ZkskUaGivI6aaMEg4txO73eySJbBRGiX6A5xtwPBSXBNJzmLzmPnQwJdk858rUWqRzV1Yw2UPQaUHUwrS67SQJkm34pj0IkfapNaL6k4sYjcmjzXEGFgfJGm+zhWC357CMr+O5BmjPjiPpZoL7njdkIRdzsnlNc1lzaTzKt/U1vOEkeIPXJZei+2+M4wCjqIZL/nc5l86x4AdvDT+xC9fU8BPrtTX6/Tbb/bWNmb69vyp/r6Lg5fe4j5WDgWAgGAgGgoFgIBgIBoKBH2EgFgkGgoFgIBgIBh6Cgf5dY99/T/Hxpus8Wz2nl/rnMzz/TM/L9+22X2XZP7fq0c+//7YHFsrXuQz3bj/ucNpRG/d1x893z8Z39ZN/JbO/+h33EvKGfb0ffuTqghIo/etEq7Bb75EuEvoojBZ+5eTbBI2LhMD65Zlc/JROfSJR4q2B7lBekpojqL7joYPU2L6jBv2p/NAcNDcOBSlt4H6FCqQgPRJJfyhAY8NhjrM4abR1cOWovuRbL9sMzdinR8tNHuM8L1dNTYyaGnPpX3dd5yxmy99211mhgDqnto2lsOLQN18GxasCnQ86inNpwyTlynofoXmYmAb51TMncLNBShlgwsWj5pDHoqV4NpzDILUmjgfJqY6jqfYOe/MoEbDQ38P2DkVzl9C5vu06f7MqT13LY9sN95u9tbZVLDZs28GkuudnDK31/KehvCc52N0+PUOqccmF3b8O2qCfhxl0+3XJP59J5cH4fKZDBj+Pn8Eh0T10zI3hWtwuYXsgGAgGgoFgIBgIBoKBYCAYCAaCgWDgYRmIwoOBYCAYeCwGLr2cWr4HXe7s2vzS/y+Ol/wux8/OyS3PiDm5xoPznMO1WM1/NPQQpxppKNfhPEweLI/X0Z7qy/zW9jvw/vrxx/sffrdftRav61p62PZAWKPX5c9bSklCHSQcQgIitWkPPe9xxZxgtEAsOC7njI0ExM12g5wkIMonpw0oO6ogJoOTKG8VKD00SKScUbSW7QZ8yA+eBzWaoFJwmFccPMeEtNli9KT8/XPhOMrufm1B0GNYPBthgTvlDFJjrTNqbT8UpP0moB2aV1p4XhedHrVJwHXDPjPIKefR40rPdWy1/xchE6OpI8CkC+YjyTh33ZAX5uSQNF8jVKo5gLkRKNG3Qj7tHCXSDxL5h90OhseQX5uvrceGBl75Ehxb8ylnzaWYrzwvre25m9fS/XrjK47e2BYGr/EWRPsD9U6BTxxUbIO6b3J7zva/Ce/e+Ju7v7jrOmlujDqYL8vxbI4mGAgGgoFgIBgIBoKBYCAYCAaCgWAgGAgGHo+BqDgYeCIG/NaqYW1bbc7t2nzYggE/Gw2fYaPluNR+Jv9HYo+1UBrBBKj3FnjIg6q6Qd1fO1sNa+2vFfWhhdsO1oJTRoJFw8SElDfYcHP0k0hGPVqk5rZbpJcXkEQVSNWO+736ozBg738zWP5TcJJfUloJsMOAYYYcYZCEhctR9iJB1kKvAR2uAyCSK1M9UN8iLxTTkBYiKXTU+F7okz/pWkfNetmipU9RJ3QhqStgcdg11YEuh3U8L9R51Vv3r3mSKonqHU+S1UZOrWfIqU/FJpWzGYC0LxVVtJV4a78K+ZCs3dVLmxN35ORHEhuJy1oYsHgrmA+jz2HOc0pVtM8p1XtQ55lq41jHGO5XTDPrV8WRrYaExsu689dbmaa1tRGsws+jUIST1TWutaqtdudpsM3ws2RUh5++8MKCfliWuOAeU3+PAT8ef2/Xf3THse1gIBgIBoKBYCAYCAaCgWAgGAgGgoFgIBh4fgZih8FAMHBkwC8/exxnHqEnhUplPm79Kj7OB2LAshfKbl+/CC0SdF17FcfcEaoUJUGxDHtIyZVFGqPGUvtq3xcyYfPffyjjgP1uh9fXV1hI3WxfsBXyZgNKcIQPi2qCRWF/RZwlXCYSBpQH8IrUUqNyjEAb7wcMzqv8o0TSQ43KBcHjKlxCB51DrU7WnOroJAlygobTqbFjXU/KGa7VsE3OYKubzZ2wMJxyVo2DlvYPK94cjjfIOXD2sK3C5uTLPNE3jjGaTfurXYm+Rfv3faocWBln0tScx/dFo4un/Ze4GHB9kpzXv+76Kx7kXJ/5Nq5U4Tt6C66k+eC0a23oU3QV+b8aaOhdnrjfdv/EW/ySrbUnx+2XJIwkwUAwcL8MRGXBQDAQDAQDwUAwEAwEA8FAMBAMBAPBwFMy0N4Eun3KDd6wKe99hjWAVVxLcy3e89dy3NO8613io/Ut85wbfzT/2zgLvwZ8L/1u3+1bt7uwnGNjaf9csX6DbXwuy8ejl7vpxx/Pem+RqVhUlKBqqimhthboLyBlKLOgSAmGTBmQGOq+v6gcJfayjgn3iwRax1oc9deo9rMIXCReGu5boDWan/PB4lyDJ9xXm1NCmvsaTl+tSnS1zWuQxF6CtXN7XkosivYBrVchI5lAEh6TrH2SmtGp1rdUvdMzaV45LLA6DhpWBzm3dT32WmSbtOUI1+R4t0abcX8Qp6N+uP2bsg+5m8OyVR02Oa7W4oHgsTH6PinfoHthXg1NH87U6hMPaJA/ehy81ZGPYwyNbjqpGOOcs+s8zCWC5GEI138cvbtXWrzbNfQZtfZhqD4516H+wd51Cqi7ZJ9z6Jx/quv/YTBUmR7qedWitkHdT53e66cSfG+wyvPPTdtta7930cgeDAQDwUAwEAzcHwNRUTAQDAQDwUAwEAwEA8FAMBAMBAP3z4Be5ukdK24GuqO9+WttN/Vnum3va20j4RzHbX4tttmazyO1rfZl+5E9LHMsx+s5e68Tj37C/ZPJeaB3+8XQ+/2DGKz+PLvaPK7x3LPZ7L+8s1qGb9QSv1zXFy+fnI8k0nYL/0rnUWIiJTxaaEE7NF+7tuuBJIkkQbhISLS/f3V0E6RsN5hqavggzaY8JNAWwUIlKZvyeR5uZ9R5+RSP66Qu9m1QXvtY/N2o5rqO5rL6hry1kG6a4p2DlJCnfrWrTxIkAZ2YD5IgOY0Gf3U8dR0/Stj2eq6RnH2m6RpDntrmqbNzCYR+xitE5eQ+1+d1DJE72VeuJDWd4K+Uc0rYS8DPeQOS+NZD9xpnxNJvXfcrkrtuC8Qt18x3G75tzeUteBv5MxY93ycLLccnkzcO+v3eGPJbbg9U6m9RFOsGA8FAMBAMBAPBwNMyEBsLBoKBYCAYCAaCgWAgGAgG7pyBtXeV/Qu9S/3l1tZyLX3+6vgSj557Zl78XDT8/D698tqqZr3Hmo9t58TfPtZ9+z4mXP059Ds6x2Tv86f7n958cgZSN0NCohuPLUwybWDNzyIoJJgVCcPjsJdIPIASHqVCVldfPFdvFZWOylWNBclj9WuOuXXfIqdF4FFCr3/18gEa22Zx12310dpeX+GQygkftifX4EGDYvu8jnec27rmnKf13dZKbVcOUkKxctjf6zQx2etQa9nfkGs9yRotV1ZU43whOfcwzXmsdWxNra/W9WLODR1eu19DprOnYw++SkwQNTc+edD3sIPT6UEw5+bTw3sBE6dS3J6DPST+mqsicb9CY5sr3O8x5yEJktXl7128b+NOd+6/bBrutMQoKxgIBoKBYCAYCAaCgWAgGPh6BiJjMBAMBAPBQDAQDAQDj8JAe3nn9lFqjjofh1xmI9cAABAASURBVAG/u254nKpbpQTVbVD3z53+e8H4cxv/8Q0n0g+a1mUCmQEJkmCq/75t2mwBShiVeFkFNAtlgEyED8ovpYwqXEo1ZiLqrzeWkGqBcmBRnr10w4L67/1uNqDyG443yDmX7HKE517+z/9Bbr/umdO8fRtI2QwJk9C60NCg+4LKgOE50pOABUzDj5XKwjiZtWSpcG6SSKpj2O8ldO9B1WBxepQ4jitH5Wfmya4kQdLddWidOmGuFOc1/VVvtfkimxK4dxZU/k3ewLF7ifN71Tko39mAz06YvM/m+OV4kqKVv1zFrcub8B6X4nq/Zf9S3HLO3PRYzv/uuK+s9X+3ovtd3U/B/VYXlQUDwUAwEAwEA8FAMBAMBAPBwLsYCOdgIBgIBoKBYODuGfDbqIa7LzYKfFgG2lvhvv3JzbRnvG9vX584/oH6E/AHjo/x9QeI+dYtppqdU4MqjqkvcTK/vMBi4jiMcimaSrBASUpmlfA67newQAp4DMC/M1p5ShWJJ1tCAlPWnOblB4mTOSXIOkH+dUY2t0aRT5GQ6T5IHGBB1ACQZDfqXJLBii4KQGgOcFsXlR+6Y5SP0Uyj96H1LGA3W2uroKs6SMKiMElwkwG1hucxH33fppOx/VW3bYbnScI54ENzbkjZ1Pda0LqtJseQmrOT4LEahc82x4BVYDcN1Soqkmzarl1Fhe6h9gpjstx+nWOSahjHYcp1Idr19bCrx25Rn43a+5JLafncnsO8EkmQnEdqkvprWOaR6++eupntRrauf9YKUM0Hm6rUs4AlZH7X6fs9o7h9V/AHnJf1Lsd9yrbXNVubW7a971/s6zFHw7z/NnQ7m6IJBoKBYCAYCAaCgWAgGAgGgoFgIBi4YwaitGAgGAgGHocBv5x7nGrvu1K/vbuEa9VfivXctfh7nP+Nur2mceRD6pcGftYFnfU9vSxXz/Ze/6qjHGperVtj+lZzD3t6Ux8pXvs/vOTu+wDJTwG/fBTpIZfw2fKSKS9V6PFja7ISikTRYbeHfw2yhWCmXNcZ9nsUFQQQKW8wygfuMyMJGDSS1riXUFr+26LsBiQJyEk3ATqmf09XK2pcJCaOw15Wa4qSZZU352kdktUOt8Y0kqNi5VfttrlvuJ8U47793XcrOym72nYmjy3yJSpNgtc0PO+9GRZhSdoE90fzYVHW+/UadWa62N89tw0eH3DGH8ppH+cmiZTzzC2Oh2LJqY6j8dirM/apJo3cF0V1+NUX6rlQfu/xq1P/aD7ddz2sF5cUk7gFF5N8weR6DVRtDV+wyIOkoOo01Lw5bV/DG8fnMnxoN8HTh2iLoGAgGAgGgoFgIBgIBoKBYCAYCAaCgWDgtxiIdYOBYOBPMrD2Fm/Ndo6cNd8127n4e7T39f9Uff2a7kPv5o/AfHjGmIerDRVpQC3mg2p7aNid/cyy37l9Q3e52rnxNyy9kvLc6s2+EhKmAwNpkPhrEXK0IKu+xbHdbid9csSgtkiktVBLCZQkQVLBBUX+cFcjSlRjkkAo2yhhM2ksrRCDxN9isXX2S1mdIpVY65CExdXJ1/mkHMMa76xgpuTBAaMSjoobtYYWR107y0d54ENhQ51Tx+MOpNbtxsV+qsv7GlWvRc0ediWPMeTUJ6d2Od/GJEHSw4plzmqcL8WCstYe676mmlstdklZgrA7hnI619Sd8nvcQzcMzmUblLPCAZ8FzbGgPDmlaX+6D2iQ/aFPPQciDgfo2UWPH9+cn4UepwX0M+6fzv6RkTfe8Ee2fOs2Gy1ub40Jv0dkIGoOBoKBYCAYCAaCgWAgGAgGgoFgIBgIBoKB52cgdghM78IRR8eA3/wt0U1f7X4m9mryP+bwueez3YnnIq3tqm8/usPP8fvRVR8irtF7pdhUJHaRhE65Fux3r9OvE5ahSOQbJeKyioDykS8oN51MGWmzVQ/gPD+gIL1sMf5/r+C/HTb+CjgnO6Dsp699lVbaoQXmHXa7fxKJ5bfdAIrVBaQWEEb5+4tji6K2t6X9nfIoEXkYXrF//Z9Earev2L3+Q3Y9irU/FiIoSSSBVIYksVrLjLh8kPJVniKQCrjsfpglOe3jYJk65Kk9S+TdbDbwl9YK0MnJ0Vf5jhKJ94Jbm5YgWWNI1qm2P3PmuEGx9dd4q/7qcMtF9xwNS3/f56Xt0cZN8L27uttPbN8ei2zWavHtFvzbH+r4wsVxF6YfbkrbxhIPt4krBfue3YI+TfOvtp6gaohLMBAMPBUDsZlgIBgIBoKBYCAYCAaCgWAgGAgGgoFg4OEZaG+zlm2/sT/+kqunovaXXLVxnbzh0vz79oawu3H56br79Vq/J+N9z2eR/mU0HazPtN5va6616xG/a12r07aPVvU+fj+6yiPHNYYu7SExEaQhodZ9CbYbCbJZbRkHjBIDSQLjCKaMlDfSBwss0Jb6dfCg8VjXsFBqsXKzsV+Wf6q/YhkWIOmbPao7yA6tCc1JiPXcJmlMjO5Dh1rnUu94SrTlSwblmzassVOdWf2MlAjoh2hUnVpEp2qc8zhXhcS/IkC+CcRWgnFKSXFvT/s7l9s3s8rbbP08SZCsa9tOsrqRrPY60IWkrqrWeQwJtVDdJI9+Grs2ypP0VR2dzqvm6OfBjOovX7c5JXGSql+SbXa53OheN8G43guNLwfc+WwSbw0q1dwd7qmfA9nu6/TPyBrmKrUdi74nHknP0QXMkdE8GgO617iEtf3I/83zseYXtmAgGAgGgoGHZSAKDwaCgWAgGAgGgoFgIBgIBoKBYOC+GdALqpsLPHnLuYh6T55F6FMP1zjrbdc23/v2/Wtx9zLf19z3v66+PmuR3mToDfxigQ8+n9LIinGSd32F6d2wqpE/TrAo5a6Gqld7m/hy38W5Ndy/xpvnG+wfODBgCnscJi53JABnCZYWcAsosWyUqPv6v/8ngXeHTc56zgpAkw7dtwLPp80GKWvOgrD6FDSLBGIjUdVjSoAswyhdU9jvUYVXOVFrKBFqq7SkLhI74bbOJ10BxxtFcxYlh/0O2O0x+Kth9xUGH2qpH4CsGob9AIufg9fzXIdEwpA7Rj2Eg3z32qu/koUOchJuyamVCSnnAzy2gGi4fwkWT3eqwbjFv+UiXV0bQZSwitsUl+Q0R04tloeEZPI4R05973npemlMTnFnfZjg/Z2d/+6JpPqMD6xDsnLq0Hpf7lIErtXpop87PafqvDmryEeZDTVxBgM9A+35cNvbox8MBAPBQDAQDAQDD81AFB8MBAPBQDAQDAQDwUAwEAzcOQN+WdnwmVJbDrefyfPMsX533O9vOe7n1vr2b1ibv3dbq93t19fqrA1vs/u5bHg7e4ul1Pf+51e4Jcd9+3hvfYVtfIm3Nte3fY4/1V/dbM+M+6tOC2PKm4ydhFV/GUlQguMGGwm7pUgmlfiaJYJC4iJ8SEDzs1nGQaaxisGjRNTiL1jlU4RxJ6FWcXIASSQoq0RDP9SeRz0IC7uQP0lAQjGpts7hIDBWH9lG5R+dU30qF0FA/qPioGMvsdWCrrpwTqnatdsupPzbQK1H1NpFeb0GSaWjZlBbr+VaPWd4/TpWDLqDZPUn1Uqk9ZT9qA5pMXxT521bQi63n15X+ZTsELPMtza281WxVvcZhp3FrZuktQz365znK6YfVK9V52b/2v+JSzKz71jIAq/hEMcKJEUj6zN22IfsaLB/D8f+OKgVG9RdO30rjLW5sP1pBqjnouHDRCiH/67/cHwEBgPBQDAQDAQDwUAwEAx8IQORKhgIBoKBYCAYCAaCgUdjoL3bdPtotUe998+An6uG76vWK3xH9mPeY+871rnfnN63caHCeD99gZzbp5LFTYvADrEoup+/rt3kLVLONmOQwLqXsDuqrQZdyCSxVR2dzmGhNElc0xAHYc2ioVQEJsL/zm3KGUXi2rC3gAxwFk3RHWUWehMJ12Vs/3vBJm/gL3YBPxhau7Y4OXKyHSDtg5ODZLW7NgvECdO4OVn0zZsNUHMUkGxTMiUJ41n1bA52+7uevUTkCnFjm/M70K33R7LGuG97D5L9cOrPNscbkxH1HpjnOp4vJGvuefi5pt4rwLyfS2QR33Mk3fwOvLbx0dXTVHv6TI6Prn1THP0Ts8DbQO/CeDvz/JaiLd4Cuf2508/EEn+OhNhwMBAMBAPBQDAQDAQDwUAw8EwMxF6CgWAgGAgGgoGHY8Bvp5ZFr73NW/osx85jLO1/YbzGl23v3btjerw3/h79/UwscanOfv99/1IM0K+Adx/9On0fXd7PrYBfPfo99f1biur37f61mD7/Wv9a/PPMr+3+mi1Rj1zebFESsJP463GS2FowYhwHQW3RSMJsyhn+9c9MubLWBMqUMyxOpqz5lxcwJRQJilP8XnM7FH8prGqoWFKrVCTlIaQJI2msAaC2/hpnCasgJDKPNXYsgwaofkW5HZSUS2WCTLIrl2KrU3cpTi64nTAqp/KAyIrPFn0xHUV7NKA5koDaCvEBrVH7ULj4UKM1iSQfw19NW1iWcoei9bL97UflMQCQRJHNwPLQnBxOrM3PbUpaRT7u24lUXncEcuqTVIoJMte13J79Ctg1NtjRvLq1zW0P2arArWfiYLa/7qn3fBYH59OO92GcWldGiUCDp8WfNlZttN22a9D98PNS3dyvHVSu4KOzeVjh3EYd/NSFx4XcNarFHcG/07cQNOfVrov7Z6EYuXzqPJtbWT2nZvX03DmsBrzT6K1dQkt3roZmb3731rb6zrVr9Tbfbs4/YzdBPwP+e+sA/Zw5rksV3WAgGAgGgoFgIBgIBoKBYCAYCAaCgR9mIJYLBoKBYOCxGWgvq9bax97Zz1S/5K1fde3FaD/f91ue3tbH9/Z777vuj9TYOGjt5RwfXeUkq1/in6Cf7VaoJWk8v/vHSdvH3Fu/Fq6iWqvu4dR+sMRhctFpfmvmlvtcu4h5wCFJkOdx2BLV66GhT2tkl5D2r6/S00ZpbBnb7Qu2EoPHKtYWpCqQbrF9kX27rV+hDt2XwBYICP2ROOkvfOuvYv73D/aB7I5PijOoHJTYWiSyTiLyRkoqAfsxAbUlskTkYb9XTQX10OabgElmQGtZiPRaxiDhQkZQdnSCXSKRBULLSMzwngwoLdMkxPrf/3Uut96LMUp4tijMlEFOdTnmABAkkXKuyCmBgERuieWKdT+nhKz5YbeHNlLhvF6r7UUhgPKgP1Rn9VesuUo5a6iCZx/S2edB17juOlzMk+v+9nUdg+5zg8e2V1jYrR1INy0YdM/sV3lRziR42tkvwT53hfqsTBWRrnzq38fV9TT0FTXb1BL6o/8RoFwug/askOuHTn4o6n6CXP8l3E+lp5VcqpmA7ikq0B0tpjO9u9tytPbdCSIgGAgGgoFgIBgIBoKBYCAYCAaCgWAgGAgGvoqByBMMBAPBwBkG2tu7tfZMyIn5o3EnSX5h0Nf9fcu/dxX731KN/QzUN7vVo0DFAAAQAElEQVTuce65ndDPHft4sIOq9xw0dXIu/U4mY/AFDEjLM8lTpiIB00KfBT+LiuM4VAHSv/7ZYmvaZFjotbBbNJckdFIiZf3V0BLUJKvCv7IZLNBQoqgE0GHEXqIw9gOkJNZ8o/qO9xoqYFpcV4uQXqvalRdotRX4qL7qJiYkzRUJeiThFrJVkdaOnOPUOsbIKaPCeRVXbXkDkgeknGsfEmKLRE+nMszLqLHh2txa0IXXTIpPqcZVPkhoAB+jOLK/+6Ts6iS15NT3OtXXY68p1NwS2aH1Bt8PtS2HwuU+xdrWw3FQHbb1fl7PsK2HbTlNdZOEx9Dhe2Coi9Z6Los/LQ4wnQKXD5IK0z3S3lxbAznZL0drVvdKhViJriga95DHj556/Opj5vb7FiYgkbfi3CIuwDg3D082nHVamWgxrV1xCVMwEAz8EgOxbDAQDAQDwUAwEAwEA8FAMBAMBAPBQDAQDDw/A7HDYOAzDLT3uq39TK6I/U4GCqSbfOcCkft5GZCEpMfn6v6StFpYPCwSKy1qOs5fAZPuQbqtRFwJvx5R4t+432O/38EinAXPwwplhKY194q8zYBOj6VkQdofBsWMg3KBYJ3gIdRCo2GhcbPZIEuIHSV+7l7/YVBMllBr0dc+/jo4b16Q0gb2T8lfyQL+2naU2OykRaKp2wpqnR5JYxVkIbIWJqeUM1LOEqwlUmtc504ENP0oKsx7Mcg6QFGNo8Rs16owwHbDa+B4OJ9BUi5HHDxUj/vk6VzSeOMvqMWJ58+BnOLOzV+yew2j92ljc5u0NoVR93fUvYfaA/qgb+4X5TfUAAQOwM8cXtv4/tX6zbX+e1Z1lT1uje1jWv/W2PD7bQa+6o61PG5/e0+xfjAQDCwYiGEwEAwEA8FAMBAMBAPBQDAQDAQDwUAwEAw8CQN++3YGB13ivVtdy/feHPfs3+/vnutcr61Vf5xt7/7dHq239Fqua+0tuX7H51rlbf53qnumVdM4i6VMqe7LQqVFVw8SM5K4LonYSCCFfKjWojHpB1OQeOnYIgE5ZfknRRYJqRozayCX7f95QZaImPL0xa086lksJqpnAbUozyj462Mqj8zYbl/UUHrjKJF6ADVPK39qNQGmDNAWYso/jQet7VzoD8cYsrX5UeuP8/5dg/sktdYI12Oxt4emqp3mQQMqF0mVQPV0Or8xijQNm5/zjrI7JylfwX25wJx6vvZlJznlk3+1uT6jDk4v5OwrM0lILZ9iNXZ+w+saMl08m09ynuYpfpyzQjatADDB96j6ex7ffCStKnAG1GqTaJiYxscP5zN8zwz3DfeNRWavt8TC5YeG4gU9+mVdYRu739Bs59rmt2zP+V+w96Ut+xfCbp5alrgc35zoiRzFc/1wXFvq6dDw7dk7qK/Qo8/J4GiOXjAQDAQDwcDvMRArBwPBQDAQDAQDwUAwEAwEA8FAMPB4DPgl0zk83m6+vmK9lDuIvct+W+0cf7Y3n75d5mnj3ueR+20/y/YO91Rf1Oo+9a3e55cDjjUXdQ01eBxob9oLzgJXDu/4Eq6Ex/RNDCSLrJvtFmRCkrCZN1uJqVv4y88qBM9C5H63R9ntJMICKUvYVfpioXUvuwRKpoxx2IPUhP7ianO2jbvXOmebZ+3rtmFUfJoCUcPV37y8wL8O2j5+DKgZemBoHkLSmhiBlCiNcsCwHxSzx0Z7SJq3qxTb2vhSRUuJemRC3mSknEESSJRbmfp2VP1uXJdFVIOkTRPk747tbklOsWo99hfIg3jJSZxob1nrpHlu76+GBcca9l+D55gSlBjXDpKrLuS6fc251fdmjgnmzfNFk34msoR8jzX8lfPk78zfqMC0NnzD+i31+ZbwH+h6Cpw5fOfOTK2a7d9j1enXjNTKt0Buf/K89eej5/ANUW3yzUQYgoFgIBgIBoKBYOCHGYjlgoFgIBgIBoKBYCAYCAaCgQdkoL1cWmsfcDu/UvIad0vbucLu993uuYrfZ7/3/S3v0+m4HN7ra9dtSt3HOVvR19rH2dGdVPrlZaQq0EqsHPYSdyX2eYVBQm+RzbfPY5LIQhlGFIm+lADINIun0CGRuNrlo5HOKTLlySelDQwgwcImEuUznUUNSdC+6qecAYmmFlBJ2YUkkAkUarz8HGdh0mIrmZFVU1YsSUDirlyUZoR9IBNkH1X7IPHVc5pA0TotX7Xp4rGFZZIYJGiP8pEZtvftqFyes93wXIXiSGq5SVSutrkuksgp1TnMR+VZ9ppLazlXgxZFkc2uJN3Ac+6Qt43NneGYW2C+jINvOu4jac2c0jSlewFjGp29ul6DZN03ObW2GWcD24QE++lelbr3GjPbbG9uF9tE1GfO7UXHGyf98DXcGBJuwcBPMVB/Q4OeT7c/tWasEwwEA8FAMBAMBAPBQDDwHQxEzmAgGAgGgoFgIBgIBoKBYCAYeMsAZWpQN85gIBhYZSCRk8DXRL/96yuqkAqCFBKxEZAJyakYJXyCwCjBGChIOcNfC7tPJjBlLSQHGAA5jQcJr4MFVYnFUvLg9aRRwF+rOe+we1UsYSHaAEodYz6KWyqnoXr2Wt9+g/JaFBwkWO93e8DzXgPdIcHQfhuJxKRyHKZY3SFhm3Sfh5nqv9li898L0nYDplTnyMknay5r7+Q0dg1QXdVJlyR/cprDLOLKrPVmmwbksa/hyUlqzuitK31Sfit2m8jjnPk2oHtUWzv0kN3DxGOMxwY52+xj2PhLcCVLXCvF/+GCn41hP+jRq0/StZCz88u1PT7r/CsTn9uff+5+pewvXNQM3IIvXPJLU91Su33WFvXzuMSaX9iCgWAgGAgGgoFgIBgIBoKBYODOGYjygoFgIBgIBoKBp2PAb7TOYW2zzXdtLmwTA42j1k7W574u3356fF87LtK2lpjeu7f71Nr7qjuqeT4GqqpJ6odk5ZljykhCkbjqB5QJEoH16I4WWhWQqEfZoprG4qaUEUVipwEk9SmrWgmyzpMsioIYLdpqShmgFNho/VE5LQKXMiCnBC0lsKIovig35GzBGDpSTmB2Z0LW2D5UfhUpI+U+wf/mL0nAAKAeNIm0ycgpS3T2vy8suwpKKSFl2QXXOVpUhg7VQBIkRYIcZQIIMkFTFXBxHuB4kMQ0ebSt9Uj5aYIkSKqnMHPpfBoXt7KSmushWz1nG6l5G9xqL1B9wGyDDnGo63TWuakL8zt3E3WPtN4o2OSx2+pjP6MaPn4hCZLwfahYpkrEG7toJ1njyKldhp0b56T7qpg386OSGm3CfaON76hdK6Wo1hPonvlZaViLeSib9oNLOLcZauISNH3X56XaPbdWvB5lGP2cx2vofZb9zv/k2Vo+ax7r3rRnba1dpo5xMBAMBAPBQDAQDAQDwUAwEAwEA8HAdQbCIxgIBoKB52XAL57a7tw32vivtX7Jdwm38mEOjd6/z9vbH73vfT3IHvzrGZeoL28LqNZTaiQCaT9FeNLz/PtlbX28BOuQT0zMjfebJMjzWHsn39sSJQKSlBCaAAKbzQb71500lyKhdo9xHCSQ7mFtM+cNNtvNNIYOxTmZf30xHHwAdCiZxp4ns8ZAShvk+d8b9gPO/QD828Nf027++w/8b4uk+UFisG49QACJ9d8dprrtdE5obaaMLKFWxdYpklojqe4R0iYAKEo2+6unlNMD46u/Bt3/+6e9SHBWDs8bgwTforpIKlo/ihY7p2TwQdKN4LkpJZnqGE6MeV5+5NT3+oacVGp1Un1qNU9OPp7rQTq/fGYj2flJdFGiafF5/k0jn3HYYzB0D9v6Ne6Nc2eoe5nGyWtKrEdnm2Z+/urdGx9ZmSTIIz6UQ0EU7vd0dcZHK3Ss8dH4iPtmBi6m950z1pxsX8N7fG+NX8sZtmAgGAgGgoFgIBgIBoKBYCAYCAaCgWAgGLiZgXAMBv4AA37nbfyBrZ7d4trbtjXb2QQXJr4qz4UlfmWq39evFPAli7ZdOFnrt9a2W9D8r7W35Podn2uVt/nfqe6ZVk1SxmAhNWWJtKMkd+2OyQRbXyxIEoQTj2OCSDlBjYTWPSz+VnFRPqTs8EFfNC8hdhgBzaEklDl/sSAptbS8ZOxeEgZ/svtvh/T/hJ0EWQnF1LpIcz7Fk+pL1HQ7Kg9JkMQogXaQSDnWOda1Ro1rTdAx20f7aV1Z6kkSG/8a57rG8X9wckqg/kCKN9VPKWPYd/t0tHK6cR1uD5jtUG6o7xpIHqadj5zGlVP5QEsTRJHIXCGb4xyUtD5Jdw/wXI/DROvYf0YSZyRBTrCLuXF7gHzcH7WuoUI8RK3PvXne3W+B9q2biH5P7ttWkQgVc0DlSDGt/ZaaIunDMqAfp4et/csKNwkNX5Y0Ev0uA7F6MBAMBAPBQDAQDAQDwUAwEAwEA8FAMBAMPD8Df3GH/Iub/uSe24u/1n4y3UOG+7kxHrL4KPoiA+25bu1F55i8wkDa/+8fhtdXSCWEhVSLnVniKy38STjEfLy+7rAfLIQOoOYsTiaJoxZRNy//Yb/T/H6H0eKc7k2RSJsykV+2GCWgghaCi/o7+CvfzeYFG4nCeSigRGJuNygvwiZjTIBrqWKl8o0Sb6XHwq1kaZCsguEoQXdUrOstWo9JgXh75LxBNrSvpFjDXqNiRgmfw36o+Sw8aqgp/eVRtJLgOnLOSMpd/RUjB7i2rFrlpXpQ4X5RrVgcRUkNKE9tNU9qDbVIanUmjUl1bOtArVuHK3PVvrxoLW1Gpah4zTnvGjQ1nSv1ThP3eTVDDT9Zodk0fmZNr3QLfqaaN6u0G+D2zeTvGBpbdfU7qqvW84MXb32J5fKNq2vtMi7GwUAw8EsMxLLBQDAQDAQDwUAwEAwEA8FAMBAMBAPBwMMxcO7NU7+R/i1Wb/+j/avbXuP0atCDOqzttdn6LfkZ6sc/329V9e1tVfQR5/q3Zbo/r3P7Wdr7yrs5ql/Rz/+lvvbvL0ev4jonqdQkcpxzurHQabsxSvRNKWMjsXO72UpblNWioQTJQXOjRNjX//1PCYDNywv8K55bPEkJkSNSThJICYuZFn81wLB7BRJBCZaJCVUcJSApFqNqIgkqrshn1HqDxOUq1EqAJYkEIqesNVtNrqvAhwVhkkBKtV5dbK5oAmzSnOtKOYMkqLG0ZgzKPwwDvAcqImkNlaiet6LKVIsCfKJo74M4gBy5SXBb86tmUEYoZg4e3UoIH5XfPsWLuVy3s6/cQf/pxrbdDK1xyK++1/G6DYc8VK0auHbvFxonEgbUh45DjPdr2N7DNkO+nzoToYVBPV++3yRBErZVfCr51wf7li3x9as443KV5dg+PwzqeTa0bF+NhvdxujZD1bg+NcfThh7Hmfvs9bWu9T9btXjCJXw2/1rNzfbZ3BEfDAQDwcAfYiC2GgwEA8FAMBAMBAPBQDAQDAQDwcDjMtBeBrW234lfTPXj6N/GQONy2d4W/Vheyz0ux+u7WXp5vO75RVY/pOkRdwAAEABJREFUymvwF41nobVrjKqrQmeBhDKcAI9+aG/S+U721O91bXtt3nEnWHN+dtvM3wkPve22/afty3/I262UnbFGbNRPmw0gES5JFLWICLUb+b1atMV8SGDMEoQt6L783/+D7csL9v6SWIImSYVzdlST1dcJxZS9xFX7yeyTnERa21//SRTWhrwNf238Kr+9hN/N9kX5/8NWtZEEKSi4Pg/qqwvXnV23BiRRJLSqW7NZ5KxjJ7axRyK8T6Q8Ccrak/Mk5QC0DhPq4bEhm4VJUmtoPyTFXcHwuqtfBVe+asDxQhJb1WZxtuYWn6Timos4g8ZkZ2tzWgMNs42k3CfMpkND8tBf7bT9aDKnhJw3sBBswdc8YRZ1V7N4rkHxX3WWYcS4E3+zQP5Veb8tj8lp+LZF7jdx/79bd1ml781KYTb3WHG5C1Nf46X+XRR7oQjXfmE6poKBYCAYCAaCgWDgMgMxGwwEA8FAMBAMBAPBQDAQDDwpA35r1PCkW/z2bVnoaPj2xR5ugcaM298pfnq+iUt/fqeyx1jVd67hMSr+ZJXfFp78ZS0kGg4S34rk0nEYpAEO8KOZLIpKIJTCqbNUm0VCi5wGLExKvCuOHQckCYpFAiHJ04LtMwuyJJGUs4rO8ofGo2IlpyLnBPpPgTRWSjTdagkNvE4FkJmBvcRqxcGQvdastqh278O/jho6BomKxXbVNGgNECB1gQ7ZtV1AtWlU9ze1uio9rHLNvqRi5J9Ur4FZsE0513zTGqX2s2x1Xv4kq42kkqL2tSHsVafFYPiQX3ENaj1nU0PL21rbySmX+xUeGx7MLclpLduEpLEBJu1TmxMfMh/OnFLl2+v4/tqPKSMJ7h8c1fG8xWJDw8+f4pJkl0dPobmQvfK4bJN8Z9BtF/lj3aKVGtS9r1P8wPi+qup/eKH9u/2+VT6RWbV9IjpCg4FgIBgIBoKBYCAYCAaCgV9mIJYPBoKBYCAYCAaCgWAgGAgGLjHg978Nl/x+cc7vaI1fKKEx4/YXlo8lg4G7YSCR04+BBdnNZlsLsxBYioXgERZn/WXv7vUV/gL3ZfuCLAGXVJxRIwAyoR0WDg2Pi4RfSXrqTj/txeJjE/j2g+zTOUgU3Wr9BOrPZEt5EiYtjBYLgY6bpo5XpSVZv7610V/Ybl5UY8N2C483qnvQeqNyNNjfuZFYu1CeOp5G81ULwACShFIK1Ud53Fab4jabjYaTnzpzrPRW+2lU5rauoXHOudY8WvzVuJ32Mzx2a0ADkrrOp/sNLe9hqvOTLdlP7cWT6TBNikuJ5cOwn74MVt98VQfV7OfEX4inLqbOffJC5Wv4ZKpvDTe7S3zrgu9O3lf37uCrAX321r8a9IMOrSa3P7jsXS3lv4Uu4aeKdQ0/tVasEwwEA8FAMBAMBAPBQDAQDDwNA7GRYCAYCAaCgWAgGAgGLjLgN59LXAx40km/fTROt7dkxuNTj58Yua5r+Ik67n2NJUf3Xu/j1ZdS3lilFFS8xD9dYbF1kDBJEmRGlo8Fv/1+j71EVIASB0dAdqnCgMYV/mp27lu49FeuRhl8IwlrlZP+q7EEPxjqOlaFYNZZ4fXtB4m+XtdjtMNJ3NecG4OkG7nXZPCXv5DwXKF91K98FWcxtGGUsFmDHKutQPPTWNc0oxYk+Vpz3o+sqnFaw+OGalce0nuc5m3zvFMU12qzoYnpy8mCJDGZSbXrlPl42m+Rq05KgIViat81aY91Dds1rntQHGaQSlxzaUNu7a9aTuox0YaSkvJX65Ok0tBdJPVrR7FosI3KWyd0cQ5D3Xq6b9SBaTvy6Job5um6FslD2+xv2ra+2rqPNw73ZXCNl3C+WmpqArDWYv3wfT6gj1t3f5e15X1X0A869/W1fmt/sIy7WKq/9Wv9xsu59rObWFuz2T6bO+KDgWAgGAgGgoFgIBgIBoKBYCAYeFIGYlvBQDAQDDwXA34Z9Fw7+v3dPBCnLtX4MGmfCv7wqu8OPPd+1SLQWWiVGqc9WlNbg1we+9TerGus7c22trkDR83gdo51vIe/iKZj/XxrTe0SJr3tGjVpN+wk6u6kHY7CIJRK60ai4jD4C92iHBPhhP+9XgAS/jabF0BicHndY+9fyawoa5DwzUtZLhukvEWWX7JQrFhwymNdsEiMHJV/UI6U5O95Q/FUSxAQkgXPKQD1cA4tVCTgjhKkR+Wx3TeAdIxJUc3ysd1oX7DSudLks1FNu90rioREaB0oBF1M7WvsvJgP93vM5kNDTrmboY6Uo+WqrSZtn9bVYHnK3/M203W5I3ifw+sr/OutzZvHMoPbLcpu5+4plOdgmDnymFRWwf0lSCKtAB85KHHY+EjsLTGJovO2h/yWdNd8KAdDzQ+cXuk6Lnuszf5A6b+0RNttv3yztbafe6D+t5XaeDnXftvCkTgYCAaCgWAgGAgGgoFgIBgIBoKBYCAYCAaWDMQ4GHgyBvo3Tk+2tV/bzl/i9HH22le67F9+VJbea+PLGe53dm0va7a1Hdzqtxb7LLY1DtZs1/ebkgW/lEBhkGhYxVIJd9ZFqdZCpeFUKWc3KBIUJ71UV627tQipWHIS5aqT+pgxWKiV2Evn06SiQAmwFl39b8rablETc44sv/qlqXyhuiy62gfUYrappUVjJo8UNgmBVSyuFl3kA8U6ZpRY7BbZ/oTX3A97ZNVATjm9Rt27QpVQy5cKDw3PN3hMTnHk1Nrm+SrMdjaSWvoILW5XLSEWujk5oUEz8JE2WSa6W9uk/eSUat9Grwfx6v3UGOWzXcnhOorvk+Bxta9cvOcGT7d+a227iqQaNxvAuOr8dQ6l+D9aqDv/uqRPk8m8NHzxplpat1+c+ivTuTyjz+lxQ29/lr739ix7iX2YgUAwEAwEA8FAMBAMBAPBQDAQDAQDwUAwEAw8PwPPtkO/oerxbPu7h/3ofTyMe6jlq2vonx33vzr/d+dzzcZ3r/Nb+b23Jd5Ty2di37NO+JqB5MsBEmD9K5ehvzykrQFq/fUuJfCRBElMh27S5IBxP6CKt1JzSR58ikRff7E67nfwvxubX17q16tFfiUT426HtN3AoqaCUDhldh/qb162U14JmKQM8zRUSwNJdQlyArqjfimrNZppUB2uZ1BdWetuJFrXteVgsdSwYGrhs4gHmQ+53e9Bsg7Jqa2D+ULKpnMenjTO63VIIuUM12IblofiPTfxisP+SIIp1THaoVqpvr/Wrv4aa3jwIT1rC+D91Z5y1PYjF993w7FujVF31VyLW5srdJ8o1P43Xsjj/r5xmUNqr9ZwMN5FRz+Tb+pYs71xemNwVMObyTs1vKl3cZNO5tuc2zvdz3vLerO/9ybo/Fuua20XEt1gIBj4DgYiZzAQDAQDwUAwEAwEA8FAMBAMBAPBQDDwUAysvU16qA18YbFrXKzZAKyuuubbbH3AE73gRNtf3/Z7fW/f3Bjvjfuof1f3Ty770XLfHdft7+Re3Zqoi1/9tc+35rnVzzfBuNX/Of3SOIwSWo0BOW1goda3YhQ3ReKaBUoy1d0XiX0yz/4joEHKCZTQR6rNGZy/Ai0SIrNEVlJOmA/ZfG+LBUiLhhpP6wApZ4CTSOkvWvcSE5P95IN2uK84NCQFaK6JohZBDZIgiRbvX/ecs/aWcrUXidaDgJwArZvki/mwSOr9z0N4H+6TdDON1SeP4+qj2kjW/LU+e2ssA+B11B/EnwVmA4kolFOF+oqXjIpql7nGKaavxeYe5BSXtYec0rRfO8hOUikIXSZo3uKz9weJ6nKGjyQ/tzdhUb/vE6A1AJBTCx9Jfd2jInj4LVDupD19S+6HTeqnpYc3shzbdgN0C3EJN6T4cRfV65+ptuO2vse1v5i33ahzz3BZ7O9kS95oj5PJlYFyPdz9X9lGmIKBYCAYeFQGou5gIBgIBoKBYCAYCAaCgWAgGAgGHpOB/gVU33/M3Xyu6n7/a/1r2ddietu1+Eec7/fX92/di/QSvdQsFdKaFFaEHzstfhnwqka3sof15bVevLqdpx6rqZtQya1V97BX2zy+AHNjnMTcEHch5emUuNW9RwXiEAPJv755IwExMcGC3b///Q9+/rKEXEpgc38cB9CingI2Ly+wSOz5YbeHxU+LyP7idtjt4K9sR7XVX6ImU0YZBv20FViwI4mcJVaqHQFQeS18UmtBR73dinNe0DcMaiTU4swhnyQ4npS/Ymt/zqdgjBIuh2GPQfs4ZtFKFr9Vq4VM76fuS/tLinVOxx79u57WqPm0r1pnN0WqBo1t9xe5RWLrKJ78K6c3/vL4vy343wYjCqr4LV/XVzRWdzqTcgjmfjK8vZLykZlUK3jPh3pVX+3LLpfDSVJmTmPV5c5oX3feCwmwU4h4dIe6R4b7Z1B0H4w27X756Po1CY/7qeO4TAzM92Qa6Locy/TMJ7vNud/QzG3sttmeqD3394a32+OJthxbCQaCgWAgGAgGnomB2EswEAwEA8FAMBAMBAPBQDDwBAz4fWTDE2wntvDDDLRnx+2tSx/ffBY0IfjW2K/2KysJj/VB9U3Agx7L/S3H17Zl/4ZrvrfOPyS/t27uw35SfYlhLznSgp4Ewk3KsAg/SjBNGlNqAusDifrlrwXN/b9/Vfi1aJrk71tFyisRKSfQsF2CH3T4y9PRX/TmDYrXkQ0kkgKT/EYJsZiFwCJh0qKgAYmisxmrh3PNDsn5hJwz3D/4a97re52cpjlSfwHIbhHXc17bbVGNgwRhi9l79UlqP+IjJZVLVB/FTbVpbraTxPIgeYhNmwzzikEb3o1I/9sD//bYaJyYgLoPqAzJwMpfx7YJXsuAD+WUk3uncIxg7lqNa35J9R4C7S+Yq0s4+LujWpsvdG9Jotamvqcr3Ffdugmoz0FOlbs6p4v9SVab+zLF+eUM8BMZHbvEJ9L9Rmi5sqjnG664PuI0vbdHLDxqDgaCgWAgGAgGgoFg4M8zEAQEA8FAMBAMBAPBQDDwbAz4PeOz7Sn28/0M+Llp+OxqzvPZHO+N/40131vjZ/wfaX+PVOtn7sl6rARgTUgwKBLtSEqYAyTrSQSWGDlKqKwibJFIPCBvNp6UPum5EUVi7SChdCN7moU+SiRUFvmxCsbQwUSkrf9N3z0kc0IJgJRRJBZmrykr1NYmqSQJk+7bRrJ23be/gqbxmauF22EY6mz/dWvN4lyq05P+tdCJCRvV5X0lzVFr55zhr5xt3+9e679b7D06r+dIqoSicngAuqOo9gPEz6haigTuapOfWENRDWkrYXkrPmVrp+ulBgeo7zjSljrQZTpJ1vU9r85k1JWkrqg1+v6oU8f1or3VVjU6psZWA3RLSsU8rH3X08aHVpw1e+VsXu8w747uq4V0Y//6imHwl+KjlkzIeYP9fldh3smpXocFvoIB89nwkXwttm8/kud3Yq5V3c+3/u9U+j2rtj25/Z4VImswEAwEA8FAMBAMBAPBQDAQDHwLAzjqoeUAABAASURBVJE0GAgGgoFgIBh4KAaKql2DzIfTb6gaDsboBANXGGjPTN9eCbmraelHaIDUtTUU2dd+fpa2u9rYXMx77stP7me5lsdzyX+4SX7UIBHOdJC+eWKDBdL5MI4DShWBAepP0ZgS8LImBwmb/Ze7kICsp1b+4/xEKwdZ+4lZbUGSwGpUX01hPiy8YhYlk2JIgiR0ERw6Aol4cyxsFiYt3LZ/e3iUAAtQ61podbygVGCCwaS6MB/U3Ny1cOnuZvuCLB/XnJSnKF8RB25FkV0mONaYRitX557AlAD5FtUwijOLsFQ/aR0W/cXg+kBQNnSH/Tx02zC6HvPmCYGkruaroM3Zt3IrXxnrfL2oDlL+8zr2M8xhnV9eJOrCkP3Ez/GG7P2ZU4L3lLUv338WzQpFe05a13Y/L7J+6nS+S/hU8l8Ofv/yup8nQR43nExcH+he1ftzrr2e4Ws89KzgEvpVWq22tf5a6/lnRNur99b6rbXtPWhx59o5F0ndnvOY3aIJBoKBYCAYCAaCgWAgGAgGgoFgIBi4wEBMBQPBQDDwmAwsXxz1u2A/+KN9c3AJ12i5FOu5a/GPOP/RfZ3GedQgteTniJC+U9+pH1ZsVajViRPo58eiyTkcctxTxxvo6/G4obd3/cP+OltPROVMOVbbPuaWvjitN2DZno+11nUJ5yOvzCxL6MdXQk+m+7i1/onz24G0OCJvsrCBhc8yi3zQ4X8b1/qi6JeYp6sWGP/9Q/7vP2wljm789WzOgES9Ikd5AGqLc8jXdqWpp/9d4GIR0qO5LfK14Gj7brfD7vUV/tLWXxT769B6r1LNCkhoMJy2rjHnsA06nEcN6te6yuN2s9kCTEiCOqpNp2sVnLuoHYYRVcx2PtUDHRZPjSKRu8juL3gTWfM4p8XLuSqsHd5Xs1sEBQgeaphE3nE/IqUNyAQK1QcE3gCA1oaO/z9776LduI4siUYkKHn3zLrz/x965/QuSyQmAiRkmpZk+f2oZDEJIN8I0tW9GJuudV4tH87FbgVJRCntfkYpCnVOzIf25xyWWbFc5VdM7Evmfhf9uWFJZzwa5r7XWz8GIGFQQ0g0UiMAAgiqrwjN3nZS4ddE5r/oXCPhba/XfW7989K9PT7v/T083Ktl3Y3XW1nbf9O873O9p67r49p2bd79nxuv5UhbIpAIJAKJQCKQCCQCiUAikAi8DYGMTgQSgUQgEUgEfi4C67dKP3cXb+t8jcG1+aUq12LWtkvxP1H/2n09jluv+vxz0OjVPLqix61Y/1NlvRfvYb3uc+ufk+576/hcvu9rP7fD13R7Lo91t+Q6sXDTNIJkk06O7kQIeu5EpG2BEKk6/vsv/Kt9xeSJi50wTUdUEaWiVzWfYMLUMZaqvB5DuSiikYo36V9FHJImQycwlFe2KAWlhNwrbG+xVVlFXEoJDiJMd4Namu1qFl2CRBPlMnlcHSNds0vn0boT2QuA0pdQbYn7n9QTJKRsqsLQBKvDS/lO2tNxPLoxOKcubQ75U/YI/3prxylAySZhYz+t0CWkp2q1WNWC5lLB4qWFIOwH7YXUaiOhWiQh0PHokL9jmsjHtaHRfdiPVIzIbc+huhAR3ua+eO3xkmgvpOIZcL7JtbpvzPq+xDrvSfnOE9e8ILT+nct9YbqbSuvHRY+Ofq5u8j7npHuo5w5N8DMPg/AzO3/Xrg2D5V2TZrJEIBFIBBKBRCARSAQSgUQgEUgEEoGPRiDzJwKJQCKQCCQCVxDwG7+1XHFN06cj4DszF/Wsy6yZr+d0s+XnXM0hXOq276+Pl/xSfxWBd4IvIDKvmvQTkReFjXCMKCiSSSRhv5Um++w33t+j3O1FMk1o5KFmSgGY1dVE5zyXHjoI6gr4i9zxcMQ0HmAiF3ZkNK8pqHryU47jdMD98Q9qNcGqGs1DpQ4HTKp9+J//alEVLv9mqzgdyskI2GISuOlFWLZR+yOJQSSyf0U0NG96jfZXUi0rjuM9hn2RWXmFS6i3iJBNp1S6gvozlAGj8KnKO6lGk+OI8TDiKJFarmxCetR0Ob20tJoyVdXx3DpqT13sfqrtxRkh5a1idSWP3KTva1LF+kIjuaxbfSk0TvK3hGyhZ0DaJ6dtggDkEv/E4w2KUE7La1J8BuH8mr7ePcYP4mOpem4sj0s99vEz9lgeewPC/ongRx3rHawb70isdT9rfr3bJ/vrQFwPS2sikAgkAolAIpAIJAKJQCKQCCQCiUAikAh8KwSymUTgNyDQ31R5/A37+Yg9GJtbZF37nP/a/tPn6/39vL343bxlfv/e+/ee1nOvLV33XUf3eEku9XzO/5Lv36F/KyLv8Yo/EBWTv+CFyFYTsiIA6zSKgJ1EBckswpTST+MkYlMkrMhOGVFKYDoedKcqTLo2wlUELptI3U+qTUnZDbD4K+D7wz3GOqruiKp8/vXeEHknKhMqBfOtIRKQ5l1FSkYp0gdCpOugPIwCMlCPExzXSlF1PFH/0DwkUG6TtFb711l7bvH6JPI34el1aE8miOHeJI3UFrEGyaQ+3CuEA0kRxUeEeiCJiJhF/XmPkD9AkNRU+HiEpxUmajXVWQGZpVWbwkH5PX8QmZc46HBcFy3nc2WftFfbZ8PD1T2TKiQ7qbGbNLf/1Pff6qu61tZ3t4vjNt8lR91XWEK11yJdlTwKs/2R4gUL7ccYtFovCPu5rnp+2nO2GvWzV7ey9Tmtf+7OX925HkH/XbNCrKHx6nzfLXCzv95e329f5/gDEciWE4FEIBFIBBKBRCARSAQSgUQgEUgEEoFE4Pcj8ON2qJdR7QV3H9cb6G+k+ri25XxGoGNzaZy9Hl9f4vs48mesnt/fOY9vs7f+bl5vncUELW2d67jrFhcPTaWfpfYCW6N1XyqtIXVwaZTpyfkS3yfBv0vhW3hJzu10C905n1foRLGuMz9kMB8oLhDj4diIXxObu7t/QLrriri7Q+x3YBERK7J0PIrUFbHbSDjKRwkakei50k7HI+79Fa+STvoBABVnveYkManOKOJZKph4DZGB04kgnDCNxyYEIeZVPhSZOomPHVFFRkJHq6cRqgHl9M68bCLdJD9LW5+7qCaECAi4fnOhrvrBDeUjvfAaIDWXuKZzHo8jJhHSKoN+CAK1UmdfKUme5lrqrPBepW6j51gdzmsxae063WTdcRxxFKaeW28CPhpZTy9b3XVMU7ZCbXb+whCxPzTRZfaRbp48vRoTyxOLN/5E+fEKct77x1f63hX6/0Z4/N6dflF3fky6fFELH1n20X3/xfv8SAwzdyLwnRDIXhKBRCARSAQSgUQgEUgEEoFEIBFIBBKB74dAf+m0Hbed6v33VpXrswi8TGlcu7ws8md49715fNqxtV2eWr9eU8V5Pe7C3QIPPy21zfHoeLCiWb3GDz2q+u6iaZ43IeA7vpabgp5xiioiEe2BAmonYNuaYISEiKHAZKLt/krW4/jvvxj//BHpeQSJdtjHk0k5TRzbFwsZGMNOpopJJOwQBSYO7e9RBphI3u334h2LeNA54aR+7OMCJBGK8xwmhuUyKfc0Tu1XMUNHq6vak1lYCUmYGIXmWI6Wz+sui/7xoORdcdaPaiPgvbjHiNB+QmUqqvohi8A0Qa2HfGFjSPaMbXQfjlcQGATJpm+XZR6lNL3zk2xzch5DY4louhbT+5Tea+e3eC6nNngkOc/tr5nzWMDQanUaYy+FsYeLso5bYvy1tfclUC6GnTU4vstZhzPK7i/cT9ZFVz2elH/PhHrsuvw9u37hToXRk/8dfmGK7+rue/9de8u+EoFEIBFIBF6EQDonAolAIpAIJAKJQCKQCCQCiUAi8EMR8DvoLj90C9+67Y6tx2/d6OXmfvH7WeDF9wW/6/D+u/yunX3abt7p5yOIQEQB9FCaMDTfVz3HfJiYpbyaTarwV6byLyZrNY8yE4chMrKUAhOuZbdDlBCnaBJ0Qp2OIkQrShTsZBskESHdBJLqQBU1QoSdv6ItZcDhcIR/HTNJ+VW0o88beUn4j32cD9K1Hj2KZJ5JyAmTSGRoU6UEdnd77PY7HNuXyiOUGEoCj9QeNVm+eD4qTivX09BP54fyex3qP5qdXsJ5vGdLubtD2Q+IEmAsduig5hZNfVbt1yMpvScS16jqf1Lf0yjcpCNne7OpPkmE6pMEOQt0VMWNx6NarM3efaTAJGK8SuT25DRhfjweRKQftW/j8sTlRQqSL/J/L2fyE+v63lneq/l3ymMEtvJOqX9MGv9tsZVzzXecztl+qq7vyeOlPWyxubS+FJ/6RCARSAQSgUQgEfgMBLJGIpAIJAKJQCKQCCQCiUAi8FMR8JuprfzUvXxl3+u3dus+tth6vbbn/DMR6HfpoabvR5cH7d8z63tfj3/P7l+308tR/fk6N16OerCYoWwrQmTtJCpUBGM1sUWARRfMh4ndKCaKIZJwal+6jsdJxKJKV4IxNDFJ6V/3DH9ep3iKqASVG0quVCYoTUZaSML8KF1T9ql9xVlFRI5oPSiv00Cj8zZnzMfYSNyp+TqntSQ9tP6cX52h1hGTCGD3U02qSgaTs0NgzlebDx2pPorIZ09JaVQXkJ9kku24ELJw07NTI1oBgiT6UY/3EDBAU7kLACu75+Scd25NjqrV5oD6mWNI4aa63rtFpnae5rLDYoxlIYlY5pPI4O7nkaRciX5Y1+YqFSBKBAoDnkOxJ8GVQ/7NGg950TehevBzZJvFc0sLeLj4Pl+TB88LM+e+ILT+QthJbR/LSbFMrLMsy0fDmX08sn/KYoV5r6d7CUtfe/RazxaeiIy2abh66vnDBam611u5muszjYZnK73+Lfvuvs+MVdi8RZ5J/zKz92VxlMe1WLeWLTbb9do354lAIpAIJAKJQCKQCCQCn4tAVksEEoFEIBFIBBKBRODHIuCXTD+2+U9u/Bas/IJv3dYtMWv/bzz3ViyvaNFha3lFivcLedSIFxDbMgsuHvLbvq+/6PtVBvV42sm5+bm+7HdOf1lnDueaXI6cLc+9m5+9vvHVP+KWbYuC0o/I1Vsgn23Ydh0QiUMSFAEIZROfAR9BYroXefrniOnfA6b//kG9P0A8LSYRv+NhRJQCMuROwPEWNUsSjIJR/iZnTeya5IOTizwzOet/13YYdpAn0GJC5kkC+FeYFiqvOOMWJy9pYULRNxQ6TEjv/vkHw36Hoj5M0Hocdjvs7u7al8ajCFsqj2P8RTAVR+qqesfDoX0JLNV8Sl+1r+PxCOcgtX/1Oo5j+7d2Q3lLGWZf6REELXTfVtMX9V9BznMtmu500f7b3o8joDi0w75cXPuIUw4TulgO78Pipcc511H344iD+j6qV9uo+xBF90ZjW5NzPo2aWNWEvqonFyfo1evEeKwiw3X0XDXVxtZ0y8UVr8ni9i0H49961/7aqC63o1QfdK4rzSW6Zl6tr91yblz7nZufi9nqzsV9X926++/b5cs76/vEqkB6AAAQAElEQVRaR3ZdH9e2nCcCiUAikAgkAolAIpAIJAKJwPdEILtKBBKBRCARSAR+LgL9LZTHn7uLz+ncGHW5tWL393hrzO/z8+7X8n12OHdF8SxcmvK4llm91mzns8fXX7d9XVqvO137rPU5fw6Bjtxzfq+xxzRWWHowSUQQZCAK0X6ds9YmIqUFROyN04hGgMkX/RARZoIW0lXpqvyiRIsnFakcJmllgonfUgowTRinowhfRcinjpPmQIgYjgiZx/aFr3OSIkdVlyRAkcMWaK5Qk7aTyU/VcN1JxO8oMZHrPNZZQPnDZSddoaXWIkCpXJNyKxUi1BeVH0SoB5O+pGofjtrzhKq5yeSq/TZRfF2EJEjidHhuUZ6m09w5LV4XYUAq9xJvnW3O5zk55yIfRvJhbp+550CJWcjZrmZh6bnsuxV/Jdyl6l7Yf+tzdk3hY+lG3es+7WO719ZbhBV0b5p4bunrHvCTRvVOLjhr/sGtb9L7jq9lY/byZF56tO67Se/xq/r66vofuW/v7YPyO3WXDyqRaROBRCARSAQSgUQgEUgEEoFEIBH4WxHIfScCiUAi8IsQ8HtJyy/a0rttpb9d6+O1xInhNXTO2zqufTzv9X21ve8+ft9OL3fm59Zy2ePXW7769i31Q9yjsKaIyyLCdUKUAkpM1pkmnThhKoFRZPAo3k9MI+SMshvgr3vhgyHucELVH4iIrAS8MlF6f//HHiKZJ+z2e8XtUI9HEb1V+grqj4LhIRRbhj2mRraiHSRhO+kaFdA4iewd7484/nuPo3xN9A77nfq51x5GtV5RhlDNIxQs0dWko2bKJjsx+IteiffT6pYBUQIRBRApXuXfyVOP/sKWtjnBWpyTVmhyOoWEiU9JFbE8Hu4xHg7wXJ2guc/Aw7l7mOej9uavm63z2uI5ua0B9RoYSmlf/woZ+LB/FZnbxqWG9U28trTFHB+lIEpRT1y0zw+T9nR85t8Mjt4v4/mE6XEDAr7DW3ka9nAXPevy1C81PwWBl/XpO94jtk9LX3f7S8ZHsS7S5SVJ0jcRSAQSgUQgEUgEEoFEIBFIBBKBRCARSAQuIJDqROA3IdBfHPXxN+3tLXvpb9jW47V8HT+P9rs1zr5/o6zx6fOPwqHnPze+tuYql39FbpPX5vrouFWv5gQfybp2f3bXupx/FgJGP4pI0Bj8q43nm+ZfjSxWsvUwjhOOx7GRgyZz21edsgwiQsNkbScOTXRKprr4+oYHG8m62+/hX5/caoh8rONRJK3oYRGsAMW/FhG1I6qIT1ItyQc6KOIwVIek2nFvGicZdFbFRkTLP7h3+cgJJJUPAO2onOoJklAvUGqsD+VAF9WsIk2h/VTNvc9JcZOIzlH9Ur2UoQDKMUrnbrpMysEIkOpPsS1euRwL1ZVaNiBESFNrE8B1yT3JryoGOkjKj/C+IJ1tFtstOHNYbwnFevQ9Wot1PczzLtaR9AAVbPi3hXURTWd9k2Z4enGfJUJbJEDFaE+weL4WfPND9689B6F9rKXrL7XffS/ZP0Tfn7rt2ItpD+iy6PpyOy7mTxsutfxRDWzrbdcfVfe75N3e7+16i8d2fW4fyuH/uOcW13PhqXsFAhmSCCQCiUAikAgkAolAIpAIJAKJQCKQCCQCvx+B3OFfhMD2zVpfdwj0Am77freb2tj9t2Mznrms8/X5Gbdvq+o9r8drzW5x6etrMa+19dznRuVsavXdXqieGeXy5GykbwuUaT1q+e3OdX/n5t+u4Y9taAvBx1Z7mv1C/fCXqZYqwku8I04koQLMcUnRkhX9xRMSNIF5TEAErWZykbP0LV5BkybWmCy1HA73sDRymUQRKcyibJpDcqoJYDwelHYARS5qKTObeA6w1XVuyySCuhGex5lUDsoegN3QjoqD84m8jbCNIAldsD4mEZcWLIRsRKCIWHafJshLKQiGwiiOeP5SWBR2y41AO0jlbTMsfiK21ZcJ5ChFfVdU5YcO8rHvev9Ubbmg1Vcc+eBr/Vrsa3GfgzBtor5Nintu4t32dcyj+ZKbXNVwj2t5FDAvQv6WeaWr8NP1/GlbrPKf9zppfV+7nJQ52SDQEfLYTcZ4K932d41bFC6t/y5Unu72Ei5d/zRi1qz/P8usyWsikAh8BAKZMxFIBBKBRCARSAQSgUQgEUgEEoFEIBFIBH4rAn6vO8vDDvtbufX4YH0867EeH1seVus82/mD1/edbXter5/r2rh0ec73bfZ1V4/nj1fAuTUuHL13jxdcUv3tENje4c9u8Fx98ZoESYzLF7gkUUWs1mmEiUQ5YBKhS9pvbpltEKE5zsTrJMKQVJz0k+I0tLPqOplYlt0fBTuPf2UzWr6ZOa3yJ9l6oL9GFgFqnX2qyMPJscrjucnY8TjCuSxVearsFrlASWRTVZ1ox5z3eH+vdFLKv6k9qiZMTGqc1GMT5WZz0EX6UXGOnVTDRHarp1iCGNRnMUGruZIrACAJH/bzr0j2HJDOp/wpgQ/5+Yvo2O1BCjft0zEW5/K9mHQ/1jUdthb72sd7nw4H6AY2cewo4rlKmk79ruOezLU30g1KbLT/Iq5h1TXxPbU88fGedG9PNmGsBwkw5pa+fhIoBVeiaZ6XEDBQl2zP6B1qecbtw836sfTP8ofXyQLvi4Dum/+DtPdNmtkSgUQgEUgEFgRySAQSgUQgEUgEEoFEIBFIBBKBRCAR+CsQeOsL2rfG/xUgf+dNXujN97XLBZdU/wwE9B79S/iPpW7oQJTAsBuw2++akMQoMtQimhf+2tV0bUQB9NxRBJ5t0BEiNcuwAykP2Uzw7suA4gLKoxNFcTvl39/dwaTyQcRqFTmocFBxJhotsDOURIYqApGKI+c1ldMxxV+47veIUmCT81nUEkyeis9UtGIYKEPBIFLZQlL6+awiOI/HA0zujocjhmGP3e4OEQUM7aMlg/IHiurGkidKQZAw6frvf/+FCRCv4UN6D12cq33x7LsrstNkrcW1HT+JoK3He6iITtVRnyaFTeAW1SEJ/8GVI9QrSUQp6IdjLX29Hkmul4/nwgTK91j5hhVDfK8fgiWHS+ueSrkoHg/2tDzWfsFK9+oLqm5KGolzsnYzoF3W+uvzddbrntes75PlWoW0fR0C67vb59tu+pPncWvLdSKQCCQCiUAikAi8BYGMTQQSgUQgEUgEEoFEIBFIBBKBn49Af6u2Hdc785u1Lmu9547zaPG8i9ddeqzHrluPPebcuPb7ivm5nqx7TS+O6/Ka+I+K6T15fEkN38+tvCT+p/kan2vy0/bzkn5n30u7n61vuwZEM7qAf52ypRGUJgMBWQCME0g/cJp7lFBEYZRY9LIpgeNQKSJV5OxBMceKwgL6D6FrYLw/oI6j9NQoWllsbTUpCICUk+qSGmEuV9Sz7FBuQDoRc4wCBNvSqip/E7iTyOQqu8WkrMdGNKqfFj8pRIRk00G5JaFcEQMgfVUdk7WjSFkoZ/NTviBdBl5XrZsNAEmYdMZyuI9us4qkBqIU5YfnADmP0NH8W2Na6AzhCfVQJVoqVdt0iyHZRuvPScvlnm2Ur4I9a9JsbYZTDrqW/aCjx7XpXFOO6EISzx3GyALh2CQUswhJhAQ+NLavgX2/jaV1lpj9qfEk8iWpNmiP6+JcF6Rafz1acC37tq/F/n1UT/D8mtj/Q8R9rWVdZIvLdv3gawzW8mB568y9KYeHayKXdrrFa9Kczlz8jF6TMyGpEgLX7oltcrl6nrtXS4D/jl2mOSQCiUAikAgkAolAIpAIvCcCmSsRSAQSgUQgEUgEEoFficC5F01d9ys3vGzKL+HWsqjb4P23yXLZrq0WqQFLz2Fdl3P+3bYee+x6XNu/cr7uyfN1L95fl7W+z7e2l8b3PDeMF99NK9Y2DWfP1uK2r7OeD8rOZz1ovvGsbVD9XRpl0kmy8Tzk+VEuOo3TOUHjb8xzXRIFXz0vxXX91eBbjL3tS76UwaLh7GnbNTkb9KCs5hQt5t3W0v7umBD+Gnc6jjD55i9QHXraPEV07nYo+91M2Iq09FezkxKSInErMI26KMjPejGpygL4QS07Eb5HNAJtdoHuVrvZIWI05Os6Cm06DgPqQQSxmiTDanA3wL8mGcvayioCuY7Kq4IhtyYyzBjpKn1tPira/n6UDrOYgPSvVQ7Oa0hfIkASg/c57KQKnA7pZWxLR7TJcimlyDRr+z4Wk/QB77EoZyj/g96YVdl5EmNie8uh3kl62ezkPG+KM5cWI30fnctzi9TzqRx97dEkt79EttFrx3j+HlJFxI+6h5OJdCVs+TVC98PDI9F9bmuTq23yPS6nnr9HO2e68DPRxeY+9+g14NlW8AHHtobXD2W8sjxocvY5CBj1W+Q13azzviY+YxKBRCARSAQSgUQgEUgEEoFE4DwCqU0EEoFEIBFIBH4nAuu3SZfmv3Pnl3e1xsFe27V11+Sl/tdyfUfben99vu6z6/q4tnne9evR+veUj8j9ETnfc8/rXOter83XMb933hH4ih322h7P1RcXOpuqiDgTeCTBkJAid+evdA///jnNTZCRbLlGEceTyGAvpnFCVM003hdglDTiT+tqso8VUYhG9IoohHJEFA0hDrKKYBYJzQfy1TYofxWZaFJx1CjnFk/FmcSk/GmCVbmwiPNTev8qZXUDLPrwCHPQatJzka1azqfXE22c1+eu9hdGJrRJwnWjFDh/lc2iBLBU7XcSSd3E+JBtjzLKnR6aVMUZP4vnVpKUj3GYY7r+wUZPW75m03awEpKKfxA7r/OH8CIJObUcWA5SOve6rG8dTKpboD2TyqHA1pdGUmvfC+fVc9DugdYyCUY1rRjPv1TUxnvWd7oub8x7Q7jwvcHrW7q8F0j6GYLlW27yFzf1XvfvF0OUW0sEEoFEIBFIBBKBRCARSAQSgUTgRgTSLRFIBBKBROCvReAHv9/9snvWX0z28bMb6XX7+AH1/YFlkw/InSn/KgTEBwaimHCc923yjiSG3YDB/9buMKBoXu52iEEim8lD8CHGkY3c0zM/HQ4oQxEnOQH6+4sWrcQgg61OBaVDE13aAuJNqy4AlbeKGJxEEns00Vp2O1jGwz3q8YAqG0Ox0OHRBNAi9TiB6nPY7cUfHzCZfJSbzyofC1QztKe2b6Wp8hnrEZPqqhG7apj7mRfztfmJ2B21R/866/Y1tIjpiMCovo7ur45ynprUdT5pSBXT6LOqF48k1c4sXgMmfufyiwv64RhLX5Ns0/napk8v8iFnD5Ig2XymcUSUAikeBMvhwpZleW1wP5ZJ/haSKKFnw2Q5NofrxVw/5AfKzxitfJ3Lson8sCVj7udsgVVfZ+0rpZ8Wy6zy7BaZvV93dd9dbs/QIzzeHpWen49AVkwEEoFEIBFIBBKBRCARSAQSgUQgEUgEEoHfj0DuMBH4rgjc8m7TPt+1/5/Ql9/QdnlNv2+JfU29r47x87aVz+zpoXZlBJ8OFAAAEABJREFUxSzicdTCg+XxWqYL56UI69chvsfr9WfN3cct8ln9ZJ3XIhCdAPNYRXj5S17L8XCECU1/STsdR4wiSSGSL0SYEQRInbNAR4uXXVORtEeIEQXF7zWhtIqrIk/rUSSuSb/F1zlJO+iHw3q5UkERBdRYpasifCfFEvpTBtBim3uS/2T7IiaM/dVwlU2bk1WnapmcVAUt0PY1ibh1zmmJm6YjJs3dj53sPylHX4OqHSFys8C9hdZFPTa95q7bhACjNolC+RJVeVtuzEdVP5bZXwGzWlf5LjbbpVD68ACvu1hBsG/HywepD9M20x5IgmRb9guptWr19WmUflLMaX1lYoy62THur6+h+6YK6nGaaysv9Hw16U7yaTk0VtlmGVG9Ptdbj/uIUfWdlmxdqwf9Jf6KHgx/+49zTv8jII3m2IqLXRX3cU2uBl82qp3LxpdYrvVm2yaX665lY37z0vfK8uZEmaAhsL5X5+bNKS8fhkAmTgQSgUQgEUgEEoFEIBFIBBKBRCARSAQSgd+PwLff4bmXQmvdt9/AFzfod6TX5Ln2rsXa9lz8d7d7D9fkXP/r5289P+f7Abr+jh/r2p6/olbPdWl8Rcr3DfG+rsn7VstsH4OAeMyZdGzp/fOmSRQRnUOBvwAuw4ChFPF2utki5gD5i9CEDgYR8gUDJEGt/ZWvVuCEdohGAwLigw/gEM2niqhZE7AkFR+zv2rY3hbSe5zGqdlJon11ezhYrZ6mNnZ/UjmIhbybEFEQirGT1JpH0w1l0NwazKN+yOxmsa8StMGXmaCsnjpxG9mu84Wk3CtIKjfBACbhU0UojiLOTYweDn9w6XDvFqpXQPFOgPlgm1MLi4bltL+FJGidRg/XxP7dThIk+/Jh1H2p/jJ4t4Mc8NxhfP1ldtnv0Z4VxVmH1jeUQjU0bzrdV3SBDul1RbNpQtnkDeqPlqhaV/Xj+YcK+THpndbyquwOvEVuT96z3R5xzbNnOzeu4+p6kfMfgsC5u3pO90O2k20mAj8OgWw4EUgEEoFEIBFIBBKBRCARSAQSgUQgEUgEfjoC596mPdZheQ+Os8c533O6s8E/QHluL+d0l7bi985dLvl8pL7X9vhRdZzb8lH5M+/fgIDoSmISwer/aIHLXzrkrKsiMv2VLGSvIuQmkYPj4dj8q7/IjYCJTsgfVKoFMWosIZsIvFFx1JzhnCPsF6VosJeWnEcsxzRNM4GqdaupNWkfPewaQyKTehhVVnoRrSQ1D7gOtLa9qrZHGeZBPUzqZfKeFltIZ3spA0IELBkKr00cVOXv0XGqDu/FMgmsSTksVfXmnifVpywmgO0N+FdhN/F+KZtinI8kSIoUP8JfWPc6zeZehr3sgbr4N738yTnOda2TQxtO47x6fFXMOs9j49NVw/Cp+rxmwWe8v4d/LbZJfVgnOfW4RHrdpflYL1w8YMG96wntXbhW3ftJ9+sl/eO7HH4ELN+ln0/twxu33FDUbpYbXNMlEUgEEoFEIBH45Qjk9hKBRCARSAQSgUQgEUgEEoFEIBFIBBKBROBZBCiPLpp++tlre3xV8eeDnNryvGd6/I0ImFOxPLN3saaACbbD4YDj8Ti7i5ArwyASkk1CROn+n/80mwlNBkXATjjeH1qsnGBxHuhw3aPI4mG3Q4mAbaF8HjuhV0WVks4vO3Ss5o6vJhGVg6SMc48k4donITEeD3BuDgVQX3YmqVL0FGqwEbpVZKplt98jimrKxzYTsBbbwro5Sqmo3otyS6LAfbNoDKLKr+wGFFB+gJYwLkdheBAmEbJENIz8FXARDqE1dJCUPzUDrCvKWUT6WuEeJuWYtKcqApSkfL2FyWa1W9XHBH+RTaoPaY2VhrOn8426p65D8qzPVmmS379CW8W2pvNr9WkDeVt++z4S4el1LPFkwJmK1h5t+0ninqmb0kY17lHDJ59qAI+lam3R06Reuk3Tdzt7To/vlvRVidzBLfKq5BmUCCQCiUAikAgkAonAhyCQSROBRCARSAQSgUQgEUgEEoFE4O9B4Ja3l/b5rYh4b7fIuf37jftWzvl9lG5b2+v3rLXG5T3zvneudZ+X5u9d87fke599+MmzXMsWaHQbYJLQwiB81EbATjAROfkL4Gn+4naeVxQRoFFEck4TxHQCC8FaNYprQtnfYVRcRAHkUj0X0RkiQ9nI0IpG2qpYi5nLgiRCQhL+YvRehCp0uA8N7SQD7IJo+VGVwHVcH5pr3fIqYlLv7o+KUVL5V3gN1SCpgfLSqbmucH2PKMot13E8on/la73zNrJ8CWu5RIQGCwKE90qNrSeNdVQSBZLUdT7Jh7lbropvokUVprUab/tWTNZJSIKklWCwSVusL3xYuE9XbqPim4VyWEtTPlxC94ZcfKxWgqreoPGRMAALcOopqDjokD5834vuvZY+bevidRPntbSFLorT9eHUmpIHxQfMOi6x9L6UIAmSy+oVg54/XJNXpHxZyPaGad2YaY2wvCzbbd5n8lpluZTAEFsu2V+rd85r8tq8GZcIJAKJQCKQCCQCiUAikAi8NwKZLxFIBBKBRCARSAQSgW+JwLWXa7Z9y6Z/UFN+aXpNftBWXtXqtb3bdi7pFz937X3/pi+32vTq7dy4cT8tn/ieLJo4qYYvPbUfXJLemPu8JN3nbSNJkJflbdlviL60va5/LkX3uzQ+F9/t2/iuf2aMKqKXfADQZJ9/nS9FBEYRydcTLESZv3QtInGn44iy22N3t8fhz337FcDRCN798iWxiFA1RZGigPLHAMeMInRNqIbW9Tj/W75VuafjET4iCpxHEQj1tVet2O/hmkf52Nd+s7D5QvlnTktRqkeJc1hv8hTLQXKZaVjm4X1qXoYiwnruQdZ2jocjRvVYhgHt3w0WwTzcjyhHEeMqeC9CbdSIJW3YT5gUjWAoBxFRQM5znDnWNgZhzKnROcZxhA+nJwmSCPWLzSGYH2mMkSVKQftaWCPJRz5nF/bpsqrTInWPGtHdA0VSw6Lnx6pwnCeSSYT7aNJc9wuLXerrJ43RymW7Xplunba+b3V+o59rWeY0nj0Icf7P7Pu5Vz8rXT6msrPrB8U/Fx9TILMmAolAIpAIJAKJQCKQCCQCiUAi8GsQyI0kAolAIpAIJALfEwGqrVtEbnkmAp+CwPp5/JSCmyIP9R9muPDmn01v6yzYHNT6nEj9Lc5zvW1136LRT2liu/Pt+lITW7/t+lLcJf1r4sO/xtnkpyVKgGHitoq3m+CvfV3MOo+jSF9LFcFngrGK5DNJShKOnUT4Tff3CJGHFGFYSogjnElMaB1REKXApKwqgCJqnSfkH7J5Pon0nFQHIKyj+1Ed6LCdDED1qohFi/09Oj8uHCQVQpiYrOpDi9nTc4n7mcZJauWeLRhFblbVaEv1BtUNEnLSSbi3KIu/OS/oUC74i1aL8kXIX+p+Vtm7rHUkwWKiWCOJqninLNLZL0rxAMc2Xs3GLpTpkVAt2AjdvxGT9qFLi53jZVMfUqCJwh+d3eY4G7R2nPN4PMVIrwQAQ6oKY4jlCHLGSOOiAuT3SJDHBQQ+Xs2PLKHn6/SQfmSdzP0VCOTd/QrUs2YikAgkAolAIpAIJAKJQCKQCPxSBHJbiUAikAj8pQis3zB5/rfB4D1b/rZ99/1675a+/oHj+uvdD2n/Q1/gv7Fj3zvLG9N893Bv0fLd+3ymvxiGAY3UlaP347nJ4EaIiuAMiYk/64f9DmW/F49XENKThL/MHaSHDiVD7OQjMTHLKI0IrCJSm4gYIkOeOkUgVq0biajlJFLZ4pgoAyA/iiC2iGGUW0UnFr2m7NDBmH8YnF9LgPPa45wfOqSTnmSr6PgmsvjssSF7xNLf7Cmz1pMGEFMR2Xk3oO7VnwhS/jmiyBYCThVaj5PIW0Ax1ikXJVBekhroRCpdMSm+CgPj7H87eBJ5zmEHOaHtSTbPLSRXMS4458FyOE+XUQR6KTPuodqWo3S2L+5Xh+anemsnkmqDDyr1Zr9O+pIr2+JlLNuUxkI96xlAFxvWc69/iTxFQo+F9qbHoT1R61HqV57rLE/nVZW22qeFth7n1k+jZs05X+tma17fgsD3jPXdtbTu/JB3aYq8JAKJQCKQCCQCiUAikAgkAolAIpAIJAKJwMsQSO9E4Lsj4DdB7yHrfZ7Lt7b/9vl6/7fsde1/aX5Lnu/is97Da3p6a/xrap6L6S9G1+PWb93rtfk2zutreW3/Klnv46t6WNftOK117zu/VGGNxLX5+3bzlGe6JX+YiGyOIvUgMWFoUtIEn9dtlMM8assmLkUomhCWOyCSESHCsYgUlWI6HDAejgoVDSU/x7mGv6j1qFQIsBGg/tXRtpOBUA6AoEYTwVVEqm1VRKHnjVAm5eLYsY2kMklsF+cFuBdAhPZRaKi+ejUROeeYQIrAVT4Tlxa5KoZtaBfn90SjfSMGkETVPkzSNtHcLqFcRb2Sig+J9l7HSftSb3KoWmtAVQ9Y5l53sT1C/Ss2Sml11Diav5zIOScUO6mmsavCZJLIfDoJqqYfs1kVPW5eKryi6Zb11UG13BfU18nP+ZYFyTazj8WYTyLurXyuRrv/ym9fLPegz9uYlxci4Ht+SXoq36+V+L9M0vPi+zZ7XIq3fva4fLXPWrrnUs/PyjJ1ySfS3T9qXLd2bv5RdX9zXt1PP0JbOH/zlj99b1kwEUgEEoFEIBFIBBKBRCARSAQSgUQgEUgEfj8CP2aH27dAL12f2+ilHOd8f6Nuu//tHvUCrr1I7fqt/3rdfX7SuO7f823vff8etzavHXNObPtmQvV5Tc6121++nrN9C5321MiFPm6b8n3rsrW9x7rn9vge+VY5+pb6uDKdnbqFa3I26A3KbS2luqXV8Be9ZSiYRF7OpK6IUxF1pDMCpEhKECYrIX0VeScPkLZXTIf7RQ4yT2AQwzCghOJEbLavgkWUioXUo6GWlCNItC+HdyZYTcpWcZ8jyrCHjyqS8yAi+Xgc4TmVq+kVO0rfvhDWXE2ganRNqiZElNrPYrK2lMHTJlXVvQcy4PpV+zAp6T27F+tmx7lHgPILQCPJtqf97g672MFf68JHCAOL5xKSIAmUALU3E7dV/ckEGWa97dBU/fprXU1lYhP7TiKMSVrd9mYdqfrai3FtliVnla9rtH/nVz4kW54WrLlzeU4+6J3PupM4l2VRkJxn1i24KynY57NVKjbxMkgPl0XPQdntENozMPvOVzwcuh+IJ9oHe85eiICxfCoU/rO8MN3N7pRnSDxq+ILTlW+RL2jtV5Rs/z9EAHv8FRvKTSQC3wSBbCMRSAQSgUQgEUgEEoFEIBFIBBKBRCAR+F0I6D273smjyXZn12xb39+1nnfj/c+zh6teuOndLU6CX3zcsn/jcQkCx3e55PPT9N5vl+/eu7Hf9niu93N+27hb1z3/erw19ja/dWbPb4v6Ii83aHmmvJgaeYnsiwgMItYg2QUAABAASURBVOmKiMtBAh0UWQrpTSSSFCE5wURxlAITx1VErQnUKAUm90iCpCJ1Yxn6u12jfEyY+j92KBDZK9KSlI/GKKX5k8qtKJO7zknF+gvb3W4Pak75yQxScZo43+QvT7WuIg4P/uL4eJRlPqMEShGpLR9/6Vu1P8ts1VV2Km+JAKmc6tFksCywvyWst0LiWJIYXUN9F8UqSpanZ4kCAQWIUCf44KAelLytWz7NIkLXh3NshLdIdNUy5hb7Wtpctat6dW7XoOJJaiqcH9KcZo7zgiRIejr7ChsBBOe0ND/3Jw9SfiLSrZeDNKvTNi1JnvKF5lJdP92zRZhU3S870zgtfUC6jr9tKZ+AgB8Zy0eVcm7LR+XPvF+GgP8u7/JlTWThRCARSAR+FwK5m0QgEUgEEoFEIBFIBBKBRCARSAR+KQL5gvD8jeV59V+j/Wv3f9sd9pc3TW5z/3yv5+6ff+4tn9DZR+Hk9i2fsIWPLBHTnz9gDO3XHJtYpcjNKjLQAhGMvThjJhrLMOB4f8Cf//6P4oiwj4HwiNnHJPHh/h73//6L/iXuhCo+UeQmlsM1TGiK/KuSIjLQuU0GVtnEokLpQIokdX7MR5RodRsRKhVVd//PP2gkMecHj1FA6UNjaNwNO3nOZ1A+IiNjKEARIa1ax+P89TIIn2g+6tc9RGhPeDiqem0r52mTh4uJ41Gk8yhC2gQqlZ9k2/dR5PGoOvYmVUgTktAJ57Rt2A8Y9juMo8lsbZpyWp1VvZKU/4OSEQ+LzYx8nIAkTNRX9eIkJFWfaIfmzi/FspQ+VrnXc3vIn5SP5zdLbag2nLxHEc3QvXA4+dJcjnqDuK7lDSl+d6iev3a3PL5mp76fltfEZsx3RcB3dCtPe/Uzc4s8jUxNIpAIJAKJQCLw9yGQO04EEoFEIBFIBBKBRCARSAR+GwLr90Le23Zt3d8s67drfyMOL9n/+tnx/Lvg5V6ek9f2usbH89fm+ag499RlXWONx1r/s+frXfX563f0+ZHReDeRcSZtTVpWkbKek76Jakhrk67mgqyH1P5KuIhcJQmSctIpctKxVaSaiUQLIuBYE46hefM0ShSxaHGY/SdPRA6qlmYQxSl+UpSxyNSKUTysHQAGQQZoUb4qApHqw2OVr4LkqwLuRUTtJJ3JVJOy7se/LhmkCNYR00KChtaDCGJ/0aYKMhPea3VfyoHVETKF/JtKNVq9ttBFetuK+ikRUugMBWhw7VKKci/6RaehnQoF5es9WELzKCF+Wv7ajvuxI0nYD/RKbboHzZtuVj26kgTJRzosGHsk+dTecnKO6b5e9bliFGRNE5O5beIL1a9Fc+stMIYW6SBbcMntdRRtQvd2q7dtEZIqx2X1wiFWcbqfWMsLU32Ue3vO3NemQNdfHmfoAO/xnOD8cXqeHCOXvj47Wimfs6fjr8kS5BTnZDG/edDzgbW8OWEmuIhAv48XHdaG7nxpXPvmPBFIBBKBRCARSAQSgb8Ugdx2IpAIJAKJQCKQCCQC3xqBa+/+ztnWm/E7oWvrdfza77fPve/1Hr3ustZ73vWXRvv8NPFe1j173WWtX8/9LFnWuh7jca1/+dzcDcyJXJJLKU0oXRQFueX2dap6PDfK5eed2sujpr3uYoM37fF2Mf5XRdyJ6aVLPAnaPbi93hNPt2zZGrQt3zZoPCtbf+dYidvqvN7W9TPXwf0dxvsDTDq6IX+9WoYC/4rn8f4e/pL3ILu/YPUXurZbSO2cAYpkq74D6rrqh8Rrkhh2A/b7PUIkH41QyNcAyA+LP+TvmrY3YYjVqgj5Dv7S+HDANE4YRdZSdUjZHS+7B8t0PMD/XrBrew3VbqMuzlPKgLLbYXAv6sk1JxHDkx4cKA9LgQlq6xWCFu9aAAgfFVX+uqCnbsSmTV3huaWov0VCtqreHRSl2Kpy8xfH5JJZ+ydFdy9jc1ouo/Y8ieCGbdLNEVA6NsFzh+OU+5wbyQf10psVJwx7rEbrz4qwm3QfTzEbp1WFjQUwNiWElS1cjb4n1n2CnPr+gJpU/7eI3F55Xs9O9D/Q7LGgHdS1i6YvPnvsc+OLE2fAN0Wg3+lv2l62lQgkAolAIpAIJAKJQCKQCPw4BLLhRCARSAQSgUTgeyPQ3wa9dLxlV+dy3hL3033W+/Ze1us+t97S18+N9v0pst6Le16v+9z656T7rsfnYr7Cvu7v0vwr+nptzfUenGO97nPr31t6bo/vnXvO58yWefX6q3N0eX2W940MHI6NII2YScoi8nf0v0UrAtJzE7Ek4TmDiBInQSfxoKORhRVyFWc5wV/eHg73MiynvyC1UTGT5lWkqr/M9b/9Wu1im0ZGARhgEXFbCkL1jiJCSZOnUyN7D3/+QEVA5bJ+J4KXFLQW6FjGST2Z6DuKyLY4ZhJpKQ/xzqpq8k8krX1IxWvevhK1g9cgJvVK7VsFrQWkr0sO+LCti9cSZVb+PtFKJ6D8eHrYVJc+SYJkcyIfRvJh3ozvdXHetj9h61Hr3sstJexLzr01f+NiYYC6jyHRpJlOF9lOc+37NNekYbEaNf1153qP3hz17FjqVFH1PHax7hZxjpfJugPPXxb9vLdzruX5iFd59BKvCs6gNyHQsff4JJGVlieGVCQCiUAikAgkAolAIpAIJAKJQCKQCMwI5DURSAQSgUTgr0dg9U79xVj43dtaXpzgGwRc2/96b55/g3azhTMI+N50OWNO1VkEOmIezzq8szLGg7+gvYe/8PVXuxSp6hom9wD9IJqgoohQkaPH+4NUgSilkVViR9vor3SPInvDX9jK37+2mZzAwHwojYnetqAWmng9DDvs7u4QpQDWyzSKeD4eVcdEIiC1kwgO2SlCcbffY7ffzzELgUj1TMrPawsAal2Vw0R0IyIxH5PsHAbAfYpYhtfKffKRHiLirJ8jRP0qj+MgP8d1fZvbV9hUScOh9X/EKArYn4hXUO4E1Q9ArI+q2tMoAl77D+2h20iCnMU6k9AW3yOP1l0T57Wc9VFe2yyT9l9F/Bpzr8m5JslTqPXeR8PDPdp0EkpdBVc9+Xsyidz3PfRose6RGAvLStkzuNYjWfsIr9XyR029P8vXNe3qW3nPbra5vX7P/Ntc/SHc6n/q+mf03VH3+Lhj3+8ujy25SgQSgUQgEUgEEoFEIBFIBBKBRCARSAQSgY5AjonAb0Ggvwfajr9lf2/dxxaX9fq1udc5+vy1ub4yzm8Wu6z76Htaj2v7b5qv93ht/p32vO6z92Vdn+doNE6yecS7vqHUbR6b4uMuUf5zB/+KZJZoRF4n7EaTgyY+jyP89a/JYY+Qroo0pIjS4/09TBCalDSZeLz/gzod1e0E+w+7Hfw7uEdMqMo3OlaEJ0UkhuuJJB21Hm1rpOERMRTYZn8shN/df/6X8ggNEZOT/P3v906OEdnqsftV5Z+Up0qgI1gakWq9ltAG0XzVO4tIbOdXH1WjpfmoRtX+qnJV6ZtOl8k5Fafpw2nyVz4mh9vXzHWEx0Zgytdm27r0QJKtr4jQGGrJt79bn44khUmBmpc8c8p3av1fzmm7s8z16an6mMe2WC7e/yQcoD6NnTOeRDXwNERu9oBCAqFeLGAsGa8PDTe5TAQsXmupp0TXIHwP3JNWt53zDZh9Fa+GGtbOQaqILdZ7XMTdb2Uxvcuwze31uyS+KYmrLeJfQn8SBRuOtUj18nPJjQlgF+nWefscLzyUBn4gurwwPN0/A4F2k1Soj5o+OvvN9/jIkItEIBFIBBKBRCARSAQSgUQgEUgEEoFEIBFIBH4/Ar9uh/0dUB/XG8z3P0DH5dK4xuvW+XvmurXmZ/q9fX/nMnzIDvp76kvjc0VP7+bV8bn5c/FfYlevj55rN9F1nv/FP/fe+loExxoZLWE+rT0uePy3g5ZPzx58bnzqfVET/gLYpCtEiJkYPB6OOBwPWqpb6WwbRQIfRPZ6nEYRO0rn+bDfweSxv+Ld3+0xiLyFCEPzfSZpxz9/MB0O8hlQIkTgTU06AUc5lkG23dAem0nXowjeKuLO+4Lq21fl4F/7fFQ+27ymiLsoBXN/R9iPDJCUhF1OQhKDyGgTzf5ZCq0tCmo+pGPY5taRfJQjoih+j0k4QL3NjrqK/NVVvKLyax+73R7Gomg/EYEu3ov7m93pkJOQD2v72OD74NFCznZfyQDpmS2XhWTzcz7LI8/FZp3rGJMibEha9UQIEa+UWnadaA+o1h6j+N7tEMLnKELe4nrG1gIGmkCHngtdnz2dVyUf/FTr0frB8u4z927xc2hpvbx7FSXse/Ko5eef7YlUWY8a3vV0zq28RwGDtZX3yJs5XoLA+s5ejrPX1rq9d15vfXKdCPydCOSuE4FEIBFIBBKBRCARSAQSgUQgEUgEEoHfhYDf+3T5XTt7y27eN9bv37q8b+bvka3vzePLO3JUl5dH3xLRn+/nxnO5PrazcxXfX+c9rLP2dcdjbftL59eg6DaPV+CxeStX3M+awr+q16SviS+SKCJV7+7uRHiKlDXZO02N4CxR0A+SIAmI4Ksi9uo0wsTwJF+TnEXEYJQdJpGlR5Gmo0hlE6+DSNKIaLH2ryIN/QXv5DjJXnV3IiNNCpNElc75oaS7/R7D3V2LZag20Oa2eU1KJ+HSp+Mm96UcUdS79MFAUZ5J+fwrqAMBqEdKDx/SQ3t2LExmS9f6LfJT+lD+qnwnf9n7WZXHX/96L86JCpAK0ui6FJtoHyxHVS0LydlPeq/XQlJaNLv15LzGcpCP102tvCRbTOulKVeX1v9sJ4WxTR4V5xpdZvXipxivq0ZqPxRuFu+xat/QM0BKs9xb9EP6NtVozO3X1kG0ufRtvbo4v/P2cWXCNaJ67feW+aSevCfXt7wl18VYYeg9WlzLQmGyFutukYs1rhqEP7pcdXyFseddj69Ic3OI69zsnI7vgYAh7/Ie+TJHIpAIJAJ/LwK580QgEUgEEoFEIBFIBBKBRCARSAQSgUQgEXhnBPqrS4/vnPq16R7HfdvGHrf5+pU3aHl9hox8HwRif/cPiohZpyOJENlJEv7CN04kaEHsRMCKnKWIKvNXWI4qUnCZahChaCOjzSMKdvs7lDLAJGgoL0lAZGOT5qWLcjSyTeTreDzieDhICTACtRGMten8FXAnNdlqVJBEyE9JAaVG6KLTa5kwDDvt5QiIbK4i95zDxDNUs5qBc347Sqr6mkQaw4fmtpsgN4FdRWRDPmRLbg9HNxnlO0mqc8liD8up1wp43e3YHK571L5Jqs1x2Q/U4tTW/krXPqSzzHqnsM421/G86zy3vpQCco6xrQtJ2IfCLTRXoW56MpIP8WTAq2k8ivCfpQov771EwLks6yS2e73VW7cV596Kc5tY9zMxCaNJ9bZx77VmCT0vg6S0vfRe8I5Hz7keX55eD1R78p4bz2VeV+7zc36v1TlnKLiL11q++Ty31zcnzQQ3ItDRf+zetX18bM1i8MjbAAAQAElEQVRVIpAIJAKJQCKQCFxDIG2JQCKQCCQCiUAikAgkAonAb0fA7wUtv32fr91ff6fm8VIO29Zyye+n6td78/zt+/ATt5W3Z32PDN7fJTmXv/ues320rtfejrfU/Z7o39L5R/lUfFTm5/OGGT2KACYJhohBk5iUmpo30lMkrMimeriHidOIonH+NdAm96r8SQISz6Hj/r9/AJGtIVKwEbt6TsgCWKB8ignlkQLiTeFDLmgkKJRLi0mELT2VQ1Wu2saqTgCqP/iwQ9MowKP8APUWAMlZAJh8hmoSFLk3yEV5RDZP9qcclHtuRHrNXcv+sw4aJi1dQ746HaJhPoUZtc9m9aXaSlBtVH/5rLrKALUDUDOtVQLQgm0fUoKg5ta79jQ6EdEPkgjVIHVP7AQdJncl3htBJdbp3BJDwUUnzyena1i0sZONVITECpIegGX0fRUy8DH1+l4sEovfsjwN/sraouZnHXVjPHOPHrfibUvXnhmNPj23eG5hz+HFLRLLXhZfkiAJWG9xLxbbNdbjdHq+rfosaRi7/iK9LtXjeQHY4DRo5wRnDuoh0Z3UPfT9t5xxeoNK+Xv0uZbWuu536+jUfhC24p9h7ac9y+fG5/Kvezo3fy7+b7K3e7DdcAdtrbfjtfXalvNEIBFIBBKBRCARSAT+QgRyy4lAIpAIJAKJQCKQCPwKBPwO6Jr8ik2+YRPG5rlwv1u7xWfr59xdnov/7nbvzbLus+/N41r/w+ft3Xbfg/ds6evN6K1bNur3Xm55idNa793rI1nzCqIZzH9JADdpwdmj6p39NTGXBXNql+Rs1huUhvaS3BB+crmUo+tPjhcmhqZLd+mxGv1IQOMTOfkKZN0HrGWSrkv3uzDG8f4eGI+IEhpGTA5UMtJdod2+ah3mw1/Dhgjj9quURRA3f5mabrdHGSzzr3+Wup2Or8cjxj8HVMWEfACxV96YPCIKdv/5T6s9yj74y2PZGAOG/b71Nahm/xXRJoonfwmqh0fhp7NaJ2K3K6r6nlRXiYXPCJKgiFQobhh2KGWAlPBR254DRfpQLevIQERpQlJpJpgAVWs2N1EqjURRrsH7lz/ApecdSNWUaALKmaTLN7GfhZzreByETZQCgICE9AhM2ktVfBT1s1PfIsghsZWkPIGWVD7UNLRP+3dxvNRyWXWvOPtJadNlUU7vG/K3E0lNZwnNrTsnJQKDcBl9D6BDGMOi6fbkovC4Fvt77ToUTovbs4P3Pel58P23QMTqs0Ef6OA9WD6wxDOpXb3LM66vMvfcHl+V4NOD3Ok1+fSGfkXBNaLe0HZtXUoikAgkAolAIpAIJAKJQCLw9yKQO08EEoFEIBFIBH4HAut3Ptfmv2O3L9/FGpOXR1+PWOfu8+sRP8va97Qef9YOfne36/uynb9m59sc59avyQu8NdO5+LUOrzjW8Z47hcdzYttWbvXrcTGJGDMlWDWaDPSv2x1FwtqhkaWahEi8mYmuKCJnTahVkY9RAiGSr5FtIvn81a4J4sbxTQo0ay9CFYLaNRgERZK2tQhNs9r+UhaeHw4YlMv5JpG4zgkfJhgtIiGrCL1aRwRl8Frz2opprdO/9niSj6aoskeILJWQAUqaXvskRcLaz3maaC1/773Ft2YBlnl/QTthdXg9S1U+9zt5D/ZTHhVHMYlsF2/SPUofJm7lU+2rbO5Rw+kkCQoD49h9SCKkgw6SgM52aXMtSsCHc1n6fB4ntTL/lxntS1wp7UMSpPa89CH1yc92i3Vd+r33fQoQxqMLnj1q8wcDkzC4wV1Etrx8DyRUXBdp2+n+ujTFmQtJRJSTwIfulZpBE88tQazX1Jo0NsLNdsd9rHxBdgpjy0eVVm5YPip/5v06BPRD6b/TTvJ1nWTlRCARSAQSgUQgEUgEEoFEIBFIBH4YAtluIpAIJAKJwF+BwEven517h/qS+J8I6N+2P+/33H3yvbecs/1knfe7lgt7aS6/cf8X9vtF6tjd7XG8PzQCkKWItnkA3aSmicjpKLvUJt2OhyOi+GvhI0YRxaQMap4kSKKILC4i3shAFYHWfg3y3T+osk0Q7zQdoUCtAUJHJwU1hmN3O4RIZtJWPQXSywsmZ+Ff7yyJIpuY4ypitcpeNcL+Evdsf8skkreLfap9Vd9fpRJs/45tFZFd5ddqi7Sl9nasR9xrz8fxCMdDeemEkgiRitobJEonDWUmoFYhhWtopTjho3jRiLJNbX24/7fVNIlOOyna/hZyUUinhLoSVfhNImlNbEsB+03CvIps1wIn4lJ1bSep0FlAlXVPMpAESeiCKAXO51ykdHj+CPmZ0D4Kk8lYPx9y8pjUG0nV1HMj7IDLNW1ZC97jCGW0bHIZGktXe27p67eMznNJ3pL3fWKFR7sHfXyc9dT3efNj57OrHtjHs06pPCHwUyanJ0MN97mmeSYCiUAikAgkAolAIpAIJAKJQCKQCCQCicANCKRLIpAI/H4E+juz9Xht1/39qUf7reP63PrfIn1P6/Ha3oyL5ZKPbZZL9s/Wr/blL+q6nG3Dfa/lrNMPU672P5Nlz/R/bf/ncp3TXS/x8ojr+X6itVFjRaSgSUlvgKRIwoA5IspqkCh7ExGz1pv4hY6IgH00RR1F74qw9Nxfm1oc61Gsp/wCEHE72o8impXLJKTzOQaekIAIRpOcJBU2ajlKV8V1UiTiKCJ1kusE16XcIUIYfqCU3r/WmWxKkEREgQ9ypVNt64KBiAGUj/uYRAKPri3jtMhR5LAJTCw4iMuEEqPpAJicrYrRVHmoXidJlQsRRfmL6voHfdDa0vKIEl5iqhJuZVLNUsoSH3Mu40y2OXSQ1FWnsVxyaNVOks2vykbOcxtCc8jXQj7oXd92ctaR82jdSaSDelDihvaoPF3qyenpxDi1/BQWylGF8VGkePOUDpa2uHypwqpL9yLnHkl21ctHh1p6pOeWvv72o5u9JjduwDewSw9xWs23aqlefjrXOXl5ptdF6Fn1M/+64Ix6hICx9N+1T+SRVy5egkD6JgKJQCKQCCQCiUAikAgkAolAIpAIJAKJwO9HIHf4FyHQ36huxw7B+kVp163HbVxfr31+8rzvZzv2PT2Hz3N2PHlz6Uo9+4eP5oIspy5c0R1YNK/qf5lq9b3P1qv7vSBnu/fmzomcm3qVS6qrp3G8JleDZVQpXBKZ/5YzvNGqF/smdY/39yAJRkEVmTuJRJymqRGdIMAyYNjv4a9BQwQngyAJH1EK6F/3rDXJpieJshtwOBzaIy8lYj8AR61lw3LM9Y8YVd+/QjpKIIYBEUUhgWG3gyZaK2/oSSmh/kY4jrSOgPqFBlIXzzEfJOH9kIoRmTiKgBzVz6TRUkVKRhkQEZCnCM4KloKdav7zzz/wXo/2F0aQB+g8VfV0SketGQTJ1g98LPNJ2FXVPNz/EXl9RNkVlBL2OIlxbqJcVkYpGP2FrxbknFfTln89er4VkrNKI8kWU5WXJEL7w3J4TnJZrQbpyJVesbZW7WNST4Pub9huly52eE7kSwof+ZFaaMzzLQgYw1vkfI115HkPabuTpnkmAo8eh/X/8CY0iUAi8GoEMjARSAQSgUQgEUgEEoFEIBFIBBKBRCARSAR+KwLiDxojUvGww/6GbT0+WB/PzsU/9vjZq3P7W+PS5+tdntM5z9pnnlvbZdZ89tXVl5qt7b5ui8XwnYfe53PjpT14v126z7lc3ZbjRyHQ2EgTlSZqR5GVYg2BIPzlLslWl5zJO8hu8tQ+VSSrCWI7eH4UQVhFpkKkYTFxKiLTc4tJSEswEFBO3XtdZdJEp3NEkW0oMOHa8iqPidBpNNE7OQpxd4cQWVv9a5AVF6UA6g0+5G8SmAyvMKkXk72TyEtoP5Cf50UkJunqgHMxlEMRo+r410y7RwWrtwnWuW9QDjpJTVSnau/29a+Sto2UfrFTtapreq2516TwU78tl/VaawA5x1XhWpXTOhXWWUETttprG22gfCWkRq8Xqepnmba4tj7paruPKnSy2X5Oeo4+dh8FKnyuOQlTkgg8CG44fA/9NXAollQu7feGsOZCqtoiTaFL782jltdP42oJ1bUs3iRB+r5UbVF4a06u1vKlZHHPIRFIBIxA1WX9X39pmWcikAgkAonAixHIgEQgEUgEEoFEIBFIBBKBRCARSAQSgV+NALW7LprmuUGgY+NxY3qytI9lbWgvKdeKbzY/9Xu+r9P71fPmn6/1/rv8/N385B1E+w9RtINRpKq/tD2K5PPXnqUEDseDLGgE2ST78f7Q5laSC1mmhYm4EGHpL2Xb176He1QRqpRuGif4a9qQv4LlrTN88zVCo07PLG2qi/OZNIxCMGzRDzSJ8d9/cVAP9xJrIR2pPkS41oVUJNlMvpCUCz2VKIeuONWG2hFBOh5F9B7BKCgilCetSxR4v0XreiJTHfwg1ndCVJlkcP6qepouoFYRj5NwKO1r5rChiYlo6x3n/dlO9eWczQGEifYq/EcR6yRh/6p92m4/i+ckQT6IdQ8y67XRB9VzM+WyC7nEeiEhqSvg61Zw4YgowtRfVxfEEt/HCyEfqq56FifhaUzHBcsPLfjNk9dv3l+2930Q8LNiwYv+BkAeiUAikAgkAolAIvAEgVQkAolAIpAIJAKJQCKQCCQCicDvRmD79tzrazv2W7cu1/x+i814bOXS3tZ+9vkJOG17dt+Wc73b17bfJN7TVrb7MxZd5/k56fafPH597zGK2IXIOROQJQK7MqA24nJqpJ1/5TNEgkaJRkKWCPgLWRN5/k2gjVQT4VlFqA0iOk32EvqjnFgO2xrpKZ+m2u3g2LLXKJKwqp6l+ZgwlT0kJjmrYixUjXL3j8jkPQbFBNUHJG1kS3u6uF/FO0fIFxNQVQOVmO5F9rIgQvuUX1WvFtcejxPCNmFQJF47hggEA+1QP8bC26OwaHmdW3oo3yxQVsIxREGvT2lRoatmSlBFtkOH96kBJD2AoZEElZ+kUipIFvtZNJ11i58C0QTz0X28CsV77EIq70a6rY3eQ5s8vfieTdqrv+bt8tRrpTEp32WlBhcs1zrPg74+Fm99IyS13Vns7P1eEtu7kNTUAgSEq/bi+9FEFp8kQc62dm+tvCbOcU2uxd5gcw/X5IYU1120V20YTUDAop8TdMELD93vuhJs7t1p/cK06f5FCCzPB0nQfx/pZ5TUfJEv6irLJgKJQCKQCCQCiUAi8DMRyK4TgUQgEUgEEoFEIBFIBH45Arywv0v69cvTdaj9u6z123n3WY9bn++0dp/n+rmk3/oar8e6qhfOW4F0JxHfUa/I42xvXLV36hdyeIsmWLpccPvZam9yswPfMuOyUYMi7ZrIoWNyGuUsNRx3SeTyrc/Wvzo8N0r9WWeM/xmAXaAeRkDk6HQ4oIrMJInd/g7j/T3Kfi9aiAjpyPkmGvcxAOwKdnd3KCZalWO6P8BfWfqHCvrBihCZNupmto1WV9nxVgAAEABJREFUHJV/PNzjoLyW8XiE/71fyi8iQBKjfNxHiISlSlgcB+X3r38uInfpei2nraqh+bQQqgqB45toL1UCPPi1OV2rgB6Vy7V2uz0A4s+/f+CHq0hfZC+7O4Rs7sH7cib36v2psoZJUhWpaO3Z9lmIKHONIsJ5PExoz3BITyJKQRRJBEhHoB1FuiIyfRIZbgVJuJ6FZPONMn+l7H5w4ZjavrUV9bR26TF9JDmb5dd0Wnu09Bz26GLnWHxMBHv9Epl0n47+unk8wvNLsb3edoRw8TPiZ8c9VhGOl3Kc9CZptSCJmZgH1nmxOWzbqG5eOvYWuTnhhzk+7ZJCZSsvLU8FdNE0z1+BQL+jHn/FhnITiUAikAgkAolAIpAIJAKJwKcikMUSgUQgEUgEEoFE4Lcj4PdmXdZ77TqPa/2luf22cs5367Nen/P/at2l/i7pX9fvOpvnzuLxmtjn7bKu8PZsPy/Dpf1f0j+3w3XcpflzOb7Wfq7rz+4o7v5nRNxPOETF4U5k5X/uwFBrIgPFaoos01wk7f2//2IQ8YookINoImCPQPx7xPQ//+LPdMSo+LGYEoWIvapwiYg3ki3WZKKywYdH56NriQCtrqesJlnNkk51hJYgRY6KgB7u7gD5UvWrfKvIzUkk4iQS0T7W4XQQEQOOIp4n1UcFyIAPE5ZUPc+hviblKRFwPot/ZfUgctVk6yii8ai9m3CERn/hTAVWEZgsgWk8QC1ZI9GpvpyzKT2XCkt990c6WjJB9YTNKFF920blt7vnHi2hviyePxHlJ5VLo/u2eG/aqrfbpK1lfxSrmFZD47TU7nbrrfPavyL5oJ6sg/qwrotJbBdwzWbvhheM3leJEFTaQ49rWAmcvp7B7atHYwnFSiif3gNJwf9YepB9LH39DcYvaWH9fLyugXWG7fx1GTPqpyFANWzRkGcikAgkAolAIpAIJAKJQCKQCCQCicBzCKQ9EUgEEoG/DIF8Zwj43VkXbI7EBy/Cx3jh5YfDLC+PzIgPRcA3xfLaIo5dy2vz/B1xgX1BlMAwEXtxb4MkRKx1sowkfLS19GIuUUXOGmIMAewKYjdgx8BQid2wRxkGlBLw4TiKpPO8MPSjPeebZxWk1iIp/RWwCdVhFyjOGYoQ0TqKZMXh0L4KPhzucS/S93AcMSpGrZqHBFSLZMvlegB1Kg8Lht0eVD+QHToo8emvlI/K57klShHHe0TROCm/83juvfhL5alOCPeEqRG/9fAHJSh+V3rnd5KlhgDSWcUbixQXQd2/drXLUesqopNRYNE2mq/rHLVP+7i2R4vnazFB29dk340IZTtb1BMWocj4vm+bHDeJ1DbW1pPUQOgCHyQ1JXQRbjvsRbq7L5PTjoUOWWGBfUGVaiv4mLwZT56RUKylubGB2qa+tBzCGhYrzoljJKRqS0iN5/xSd0KgambR8MrT0S+VV5b6K8J+6ib9s7aWn7qP7DsRSAQSgUQgEUgEEoFEIBFIBBKBRCAR+AwEskYi8FMRuPU94Hp/52LW9r9lvn531ufe+3vjcy5f17neV0rv49y47us5fBy/9n/ZfJ39ZZGv8XavXV4T/51i+j6eG9c9r33X+j5f2X1juvrmcR2vub9SfFWe5wsqe+Mdnxufy3Qu/rmY97bHvUjWwyQqVeRdHefR2IXIPVh2O0Ak6t3/+T9aBiDf5icS01/LNkJScEQZUEUuTiYxRW5CRKpJQ/LhLhTlYhDWR4k2KikmkbpwjkGkaPGvNr7HpD8QgekYKEcoLiJgQjLkV7VmUT+yQb3Yx7nIRYf5cE9N1Pes0VUxoV52+zuEcpp0nNQ7SVBm92dRg20dpSA8E0bTdASjyjSCctZuAGHY/NWTDFpX2YgSBQ8HVatINzQbwEY4u25Vb4wAaVFG1XEef33c8NXao8V1LDh3qH6V3thAcypnW1sn8V4tmgKu6Q14ofweoDWpTcnm+l3CuuawusiHQbgGVMfi/ozlyuv56ZroXfo45fB9vZKhucuHnHG74gpSva7k5Ks9wKI8WIt0lJz8XjvpOV8b/85x6+ehz28v0SNuGW/Pmp4/BIF+239Iu9+6zWwuEUgEEoFEIBFIBBKBRCARSAQSgUQgEUgEfj8CP36H/WXQpfHcBl/iey7+t+veG59z+b4Lhud6W+vO9bm2e24fjxbP6ct5sctaznt9rNbEmkVcF5qsyrXe1H9dZGX6llPv45qcbbptUpY+atpwWNY930ln+yLNZcHGGC3qR8M63uTQSeTV4pdRw5tPtYJr8lyBt8Q+l/sF9uBehOSd5B8TvQUdW5OsJnOnP38w/fkX9V/J4V6cYBVfxnnvnEcYXJGAJiZFjerZnuYWZPfE+vZvtoocHo8jighcMnA8HDGJPI0y4Hh/j8P9H4yHPwgRvy1U5OAkcrg20jXQyGDVoUUOzuG5a5IFlFSw5Wx15TMphxoCSZg8du2qmt7bqNzQQYltw34POcJHJ0onPUQlwipAhGCo9yK/uLsDB+EmcligyK49q0b1TDGO01TpAiUKhmGHUQQ7SasxHo9NTzq3dIohNcZMjE8mWOXpPixFdbz/st8h1AMpX9m3Z7t/Mrk+STCIppOjc44iuifV9j0hZZd43myLXq6CTDtRT56Ts5/nj0Quzue9QD6PbK9ZlICJ+fkLZeNyWxKStzmmV0PAz0OXpnjxRTceW3lxkgxIBBKBROCvRCA3nQgkAolAIpAIJAKJQCKQCCQCiUAikAj8DgTW7we3O7pm2/r+zvX1XSU+z+Oz9jBeXpsHsHj+VGxZy1OPz9L0ftf1emdr3Tm/tf2nzlf7atvW2uNpO1qf5n1ih61023Z0fIWYLwkeCfJ4hEDsjsTuX5Gy/x7BPyN4FJEpohISkjA5a0KOESDZxIShJiBwEjGa8MeOkM9RRK+/bA0RepATSVBEpOdF5OWk3LYPuwEkG9kYym+SUwpMSjRa7g+aT7MsxKUWqCJHA+qnqr7E/VQTvcqlpagp5cR8+5UGZJGjdLJDMomEPirfqD6ouiYxq8lOibzgX31MEiZRocPj5PzyNy4YVUXkNZQH6qXFQpGKn9p6QrW/YkN5SNk0LxGA5wyUKPMcs81xDM2Vw/urajxKASkdoDK6L6F46WGRzifJk091rKThqz6cU2Cg/YcRciYJ40wS64Nk0ysR+tFz9fW5keS8D+hY9aTV7Se1p+7tHCKhT/szHt12Yex9XhovhKU6EUgEXouA/vrz3ytNXpsj4xKBRCAR+DsRyF0nAolAIpAIJAKJQCKQCCQCiUAi8MsQ8IuiX7alT9mO3893+ZSCP6yIsbnWsu2WKz5+NC1XXD7OxOupG2Gj5p7ZwvUk39n63Maes3/nvf2s3gJRIZoVdReog0hPvdUXfYlRBKK3MomQG0XEitFEJwgb2bbYu86/rriRuyIgTarq8VUmhYjEtA9B+BhFmvJE7C1eMlnnONItEf4a11/attFf2jpGuaGsctcwgdRMRGsVmev+pvGIyXMVmuRrc/vyVnuwXerTud/vMYiMHmXz17/KBBOm3sf9nz/497//VcgEl7WcAiHPqvLK33QqQhJlN0CgoWi/JQoskB7rw2uTnNYtSUnKjdY8HSMgJXyQs4+a8rKJ2sBxGlXWd8wrwF5d4EN9eu2phSTIWbzWog2j7mdR7yaIrSBXPlL4nndfLR/OlR/JB/1LZ8ZD9xK6//D4gvh6xt868g39vKD+T3KdnxJfXyMv2WnP/5KY9E0E3gOB/uw9N75HrcyRCCQCiUAikAjcikD6JQKJQCKQCCQCiUAikAgkAr8FgfU7F+9pu7Yu5TICfme9lcvef59ljc169/05W+vsu15/h7l76rLup/fvca3/qXPvo8t6D33vHtf6Pre+S9ddGnv+Pj72O6997PM1q7dV7ft6brylSlQRhHY08ekvYk3ykYQJVOg+UMRclAciErI5xIIoAGWDD2o6CyiCVOIvhxdLs/mrVpLwr36m8rp2beRdRVVCXdH0Ikmr9FWkZNUcCOkLYtghWJReOUT0VpGfzV4Jj0oBqlfnaJ+9iiyudUQU2W10M0KNqu0pWya0a7Vd9YKBoRSUCBTNIX1tegJ0nkmjTtvkoxkA2dyn7PYf1Rc8hw6P9lUe20zVQnuDerPYxKDcKWed8isL4e260Fpa0LUcR/ktQhJFvfZ4UjbtDzqKMAm1OimeJPofaC6z0gpt2TTRWRHWe+3RYifLet7X1klIWoOARmOksc3dQ5fm8bKLe4b3akyfCfXe7eL7RxIkvbxdXMOyjZCuSrbqJ+tQPcvWYJ1lq//qtdptLfT/ymh5Dv0sPpbmpcu5G+kkW5Hrdz79bJ+TL+7Zz+01+eL29Ejo/p/DTbrW9ySXK/J1/avvi8+2bV/XWVZOBBKBRCARSAQSgb8QgdxyIpAIJAKJQCKQCCQCPxKBa+//tu9Xtut17I/c/Ac1bVw+KPW3S+u9XpNzDdv/sV4sht7y9avZlS6zTka9oHwc01ZOZWmLT7qIk2n9uJx/JNpaTXi0rr2T9+QHiHv2Hi61qm2ZgzOH8iC6FeJU5vfGuj96b4yWR86ncUno3Ced7Iv6ydAwk/MjFy3MA1meBEghd9wqcj979njxXjgn5q+aKLr7nhtlftWpLcJiXvCcMAALrh+iqJTFL/O1Cd8okiA5fx3rX3msOck5i/xg0SpEtPrf0fW/3TsptuxKI3YNrG3Dbqf1AYf7+zYqBKFG/VXvTjavCcJk53g8wKQpGWAUPzdgGRQ3wj3BNdVLlV8VuWqSdme7SODY7VH2d7Mob4mAj6qeSHoKOq/nykMSJBc9UUL+0kMPpvO6x1DunXJO41FPrO6a7O6x/Wpr+Tk34ByzSAW0dcVBPRbF43TMPmh2tGMmOOe8/mFoSl2qEo3HEZN61xKkCWf9oKj+pL1Oh+P8hbPWDRM7SUg2X2oey1zTdlonY5s7Zjoqx5J/VkJmNoGPTW6rTqLcbS6f6hwaob6aTheSJ7y0fN0ZynFrpH7ARu0nRJj7vj0Je0muJ8G/S/ECVJ/ZuDNdkmdC0/yrECCu/4HssyCPRCARSAQSgUQgEUgEEoFE4K9FIDeeCCQCiUAikAj8TASots+J1M+er417NvEPd1jj8sO38mz7671em68Trf3W+ufnPfJ5z4/06F14dB2PW7FevJBJtCZef0dZ931rf9uY9Xo7d86tzmvrnxP7beUhZmu5Zf0QPc9uibnFZ872tdfwc9aITxaECDyS4vQmcYUVJtXImYSERhOTJiwjtD2TfwouJWSSj8jLowhT26VW/ATbBpFzZShtl1RcFYHrxdiJzlJavHVgaFBuqIfDofUDzZtEQVWNauIRPtQfXVeEqXwnEa+T6vtXGXcfRoDOKT90UWjrUWPTaXRPpOtWqMhJQvH2IalhFm97ch8iH73PqfVDZZmlxWifsONalENOCI0Wk8AW65pIX5UzChElEOF8AMN7oNa6Va+RKuMAABAASURBVLJDR1Ve1+3/drHXUrce26hteLT4P5DwiDkdSOdWTueVgIuhOWnryu18Xdo+FpuYaTtIVTWdmthPitljFWtds82W56/CtDlpDPekPtt6dfG21gL5RBRAMSs3bYmSeKJf+7zb3LUtQWAt1lk2hSrgx6bJxvROyzVCff6a1G+JfU297xHTd+3xTR05geVNSX5esLfc5Wu6/9rqX7PnrJoIJAKJQCKQCCQCiUAikAgkAt8UgWwrEUgEEoFEIBFIBD4KAXER5iA+Kv2b8vrL1qsJ/A7zqsMXGt3bWi600lx43vjs/h3WEmjiUUOeH4JAjId7lN0Ow52/ot23Ip24o+6fyVQWkWyyTAuhRcog8jB2e1CjTJjGCfv9HsNuwOF4xOH+0HSkfOUwiSitih8PRxHMozTL6R9UTYcy4CgSt8oPyhnDDkX5Qnq7HP8c0PhPPw9WKMZTk6Aw8aY67nsaR3iUuZ3kTBI7r8V25xRDCDlqiCZayN8ZJ03dn0a3rqK1SRWhPWBwX8NeMSKk1UcwVD4witBuv9paayVqBN8jgtfKLq2nSXVcb1b6PkQhxvGA8XgPj9PkL5DlJxfjV4QF6aag+myCzRGyW7o6goB6UqutJyzHZJyEdZUsqjaQbHnJeWxKXUjqOp8k4S+3o5Tmi35IT/KxrttuGdVnc+tjW8yXjpT/7liLis0OmyvJk6Zq82s5Gd4wcT7d+JszuH/LzQEvdnT2rfjZ2erW63NFnrOfi3mhzremywtDP8q977rl7715bIr3vPzOXF+PX+/A4+/EOHeVCCQCiUAikAgkAolAIpAIJAKJQCLwkxDIXhOBn46A37Gck5++r6/sf43nV/bxHWqvsdjOn+vvwd+vby3PRXyufd3RQ694xM58dEfbupfW6z5WPv6qsMnavp17n13Wtq7zuNav8lttM5/jL3qMA95Petbnxver+HWZwsRi9Ve5IjnF2MIkptshCYbIUZF8kwhdE4XFX/KSInhHTCI8Tb5ZbzJs2O+gCIe2X+HsX/NcRJZSZJ7JYYv9QjlbHntSj73yTCIhG5Ergrj5mbTs915+JNHyF/WjfK7pn5cyDHCPB/Vvd5BwLtdRWOvDY8upGqoGKrfjp/Eo/ndqYh/Hwv3UUTrZpgMmkbGTSNij9n/Ky+bUQqCATvIWkeiQjSDgfbR6mA/plVTqCn+hDK9tWUb3S1Kkr2tPiAKUXSCGkFdtEuq7x5GUDlryJNgehPIEqPsHgTUJo1H32KIgRMhGaspt5OO1fOSERwIIG5HkyqHp47P7P9a+y6oRv8o0qWWL11pqd2ji+SXx/qv2f8n+En0Vodzu40uCFt/5bs799vlieoehZ1yP/snQvcIi1Nj+Yr1Wbh3v+TXfF9h033zPnHEtL8jwsa5v6W+9Ic8/ttPvmf0t+L3Ljgz8WrZJ1SC6bG2ftM4yiUAikAgkAolAIpAIJAKJQCKQCCQCiUAi8PsR+DU7XL9n8Xy9Mb9jWa9zfhsCxvGc3Bb9G7wedl/1Tn+Wx2/L7dF36udsEau7KPJxTPf/RmMjUNXwaVz35j2t1x8xV+0nOK11Z2r2Xp/EybeFqu/2gl+jVC8+z+U3V9E4C/MWK2l8hriNVleV1qOWc4vuYys23iDbsO36hhQf6rLe77n5jcVjt99jFMFZly9CB5G8g8ncRhwqi4jMSYSmSa+qcZSfCVzzfDjZ5OdTxJiJTmM1HUSiimTFQrqV3SBSc1DIpHojSMI5JxGTw/4O/gJ4J8I4rNfdcz/TOKGqRvNT3RDJGv+5g5xB2ab/3jcicrffu3rL3YlNuBfnWerDTelCRvOVaR59VU0PaD4VjDZBlNJk988eu//8A1J65/UIzS1VkV5LH1FAWi/d6vQeTBTbUiIwCe/QGPL13uxaRGYPdzvsJOPxgOP9Af5aenL//sEoYbdH+atsR+FiMrKqvh08WjyfhN0ke5UU7cVi/XsIqd0o/6Nc2hO6PDK838J/v0ClTxk9t5wUTycUdsXPjjAmn3HehDcs42kM+VS3Cb28dGiXy15vsPihtLwhRQt9jxwt0aOL72GXR4bvsuj3xuMLerL7Wl4Q+qtc+731+DUbO/fcru9Mn39Nd1n170Ugd54IJAKJQCKQCCQCiUAikAgkAolAIpAI/A4E+rsVj79jR++5i9ty+f1Vl9sifo9XFTVjmSncy/vy8/VYHq3awhhezvA9La1xteZRw7c8jWuX3qD73Uq3vXTc5j4fv63m9YOnV5fkwesnzi7taqu/ZW+NVTR3aLLQAcfjqJ883QApD/f3uJcUEWgmMU3+2meSzcTYUTaPllGE5SRSFiKJS4R4wEDV3DrbrUcUh6OYjBTR7JFU2yLYJhHB0MgoiP0dikZZxPVREuqJwL16+/cIHiccdoHpf+8BkdXqFiSbhEcp6NqHEZP2Q842qi4kjIClNdMvpGro1N5A5Ra5aWLcBCo0h/dG+Vgco9F2Y3I8HGBxbZugHEWEd0jUFOzjPMbYc4vnFAbhXpTL66peW7zqm2SvInir9lGVDxqbbXUhiRLRhJwJdftaoIOkylMzoOXXPlqPymcfSzOuLtatxXt5It1fefq0jcrfRl9Wtb18V9H9fVE+Y9flBYHGweT6NoQkGo7OGcLX4vlarLPgzOH+u5wxf6TK/y3BWj6y1qXcX13/Ul8nfb83Hk/KV06cw/LK8J8Y9u3v708ENXtOBBKBn45A9p8IJAKJQCKQCCQCiUAikAgkAolAIpAInEFA75bPaH+Fyu9ELWc24113OWO+TeXcltu8P8vr9jru3XJ7xCd69rvj8RPLwvW28pn1f1+tQANVV5Faft5KCdz/+dNkGAbs9ntQUu7+wc6EpvwpYivKgEHkaxcTluXuDixDix1FilaTpgCG3W4mQQ/3WunUPRxFdp7IYanaKQJxPB4wqb4Yy6Y6XUhMAdRCHKPC8fXPAVUkNFQLIktDvYcJ0RIw+Vrudij7HUL7MJE6yneSVJPNqCDViMZaTRTfY/IXy5COobg7+KvcKEWpJ4nIZzcj0rOqT/sOwmN3t8ew34N0XHPwZf56t/U117FPkV8RFjvjFN6MbUBV7y2n8gLKUyFCeVzqB6qIxfF4VH9LDwBIipOeEM6D6wfJ5keyxeEdDpIPWTy/oY+HgNtmVW5dNG2nq3ZpiuVSfV8ky/LdBtLVnqYjz+ufej7WOGorjz1uWXVUtuM6tldZ64CuXY9YHduMXq/Mb56u6/b5m5O+Y4Le03p8x/Q/IpXv+S1ybjNr3Pr8nN/bdJe6e1vWjE4EEoFEIBFIBD4GgcyaCCQCiUAikAgkAolAIpAI/FYEPu7tz89H7Jb3Vx0/jz9/x8/vYMaE4mO847Wcj539If8HOe/5M7Udge/Wfe9rPV7r8dx9uqS7lmddb55XsRmWa1G2VV3OidRvOnvO25N8P88w4Vr8JepuD3/xexTRSAZIYhSBW0VKVhOZIkePhyMa9Cb7pDcp2UAQ8TaK0BVTiUkELhQbpUC0KY7jqB/RiigBTWCijiRMhEYpIKQXwYmqH30liygQHyrRAjpcUIRzlZKqO3mtKP+6aBO0pQSUDooG1YfJ3FYIFcf7f5VHpKn0VI6Qb5TSklbVnNSbfWdCGGAUmNiG/CE71FMTiIS1jsSkfbuXEGbjdFQNkdqyUb21OACT1kDF7Ku926a4ZrdNEtJV6+TnLSm19qCZty27ZhAvrTSeEeQsSg+UaEOAsgONSFe/VaJ00s56eqY4O1fl9Ni/aCVllVhnsd1CPuhJ2gR4XAugrbhRTXw6t/dibLuf9e8hbqGL8/WyGinxni02WbwHj010z9v4ygtJhATXDmNu2fpYZwk1b9na37r25i2+4U3WCVXztPT8nCwOwrCFe1xUj+53173H6BqW98j1ETncm+Ulue1vuRTTob9k/6763vel8VzfxsFyzvbuOhday7rAuabX9pwnAolAIpAIJAKJQCLwSQhkmUQgEUgEEoFEIBFIBH40Aufesax1P3pzn9D8+t2V5+uSxnG7tm4ra58fNu9bedT2FoeZZzC98CC1cQ9+z1/FCWlhp0dZYN4GZws89vvKlXu8Jh/eW8fn0nimgdbvRu9bZv1GPS9lNEdxTiCbxSRXkwkizFDFI1Xd7C64eh8v9H6xHyxHj1uW54alvXOmpuspGMBasBwt/uQkZZ9r+o1OdQ+QIjYP99jv9+2L391ugG+Av3CliMqxkbveEURKjo3YRRngL1rbDdNNo0iuST+QYyGG/+9/weOo7EW5DiKVJ5Fhzkmy5fYXwiYuY9hhOozSQURmVS8KAhHDAKoGogAkqPwk4WeGlA6aSyoAUjF+aCblUS9VfUBm2+pS1yPtpxwkQeVrNZTfY2h0EyaFRxHeteVxBgIgIgaMwgg6SNdTK6rTaqkp7UoW+wNBgvJxzqnniUAV4TwKC/+6aNehIqD+PEYpbc9KpcRQjgLqDyRULkvVHk3QTyLioRrO7Xwmwl2zCwFY7I/NUVTH9+OcbeP6sFRdY3OSBwugPqDD+/HX1ZYq/Jqv9E9O7WVyvieG5xXeE4S5PT1f79f6uthqzy9s7buWk22tvDInVelMnishZ03KAstZ47sqXeVWOVf4XOw5v9+l67t+za7eEvuaet8x5vtg0Ds5N35H5LKnRCARSAQSgUQgEUgEEoHfikDuKxFIBBKBRCAR+NkInHu3ck73s3f5Nd2vcXQH6/W5uX1+k5hDsfQ9Ue/NtwLpngraQV23ItW3Orf9XVp/VNOX6m316/pr2y36tc/5+Trjw/xhhid3GavjvB8fxazcT1NqthYtN2e3btQvXPYs58YXpvpA99Ah7mwCI3AU0Tv5q18RaBRRN7b1CFL0pnT2jVJEAk+ASL7JIoIzislKIESU7Y4V5d8jdvcT9qO4zPsjQj/PJlT9b9+abHXetifKLtIuBpGfymFyzjZSBtWf/DWx7Gi1VVfz+d8dHjFNR/jrZfcr79a7v26d1MOoPUDxqGy9u9ZR5GuFGtHC46i9VRHG03iEnOCDimlfAGtkqN6sxKS67o2kNWpHGbRvQn+CmJynjpjUp8VO3pN2ByiGJHzYVrTPNle8bUomN3+tfI/jnz/zF8WY/aE4khroELm6/zqvVWsQSe57ogTNvr64X6/76HkTxZWINvXFdgvJltdzC0mbW02v12IDOds9t7gPOq/wqFZs7FZ1mbR3Y9HXt451uQ9Q/DqGpHqPJrPPdOp77Ve197rkqJqvbZ8w/x4lfHPWcqmr7nPJ/hZ9z+3xLXk+KtZ9dfmoGr85b8fO44v36aCtvDiJArY5rq3lnmcikAgkAolAIpAIJAKJQCKQCCQC74dAZkoEEoFEIBFIBG5EgDf6/TY3v6vznv7G/XvvazEOf6F0CPrW21rPgzg9WKB5t73j2Moon0cNLz/FHcLSuLB4Eu+8XZ4Y14qbnNYBr5u3DieRpmLMYBKvpxlEyno+iWzrZJllIJKZAAAQAElEQVTJWwuLwhb8i/yOhyNI6r5IqTV2O+Buh9gPMBFKstkjFKd8zgvioZ42SxGH1ruW5yaX/4gQPfy5x3Q8qr1RPOek1IFhV7BTnf1+h/1uh/vDPfZ3d/PXy3f/YNj/I1+ihEhc5a4i/XbyPdwf2r9P7NEEJGUnKV85AeIVRxxFCFM5qwhi77U9a7KRRCz+EQMoKcMeQxm8FWC5BgnnHkWOxzCoh1DvtRG7ReSvbYPyk6qLuS50OM8w7DDs9hj2d62W1I9OkiADjDmn741lFP7VhCYJWPD4sM1Cyi4TSblRs8enfdby2IoWQ67i+tyjhCSqxM9HlVsTbA7pSV026luXjuyC8AwN3x5P4yPp6+82uuMul3vzc/GcXI6eLU+rPNXMnpeuL/W/lOcn6fuePb5v339HNuPW5WU7vvS8vyyL/jZQwKVc5/RyzzMRSAQSgUQgEUgEEoFEIBFIBBKBRCAReDcEMlEikAj8HQice8+01T2HRH+L5vE5359m32LR10/3Me++2/v41O97aXqfz43rrle+p1+ZvLZ/9XzV3zu1ss64ns/pfect8+rp1RFPtbPGtltk9va1e3sOl+3SFK+59IzzWDH/ae+ne26PV1LbbLni8mZTcL8XgTbBX+eWEggJRTCymDytsnkDAOlWqvyOImRHHEXkjuOE8SBiFjpkn0bpRdaOImSr7AoCRdKR1JRy0vZFVBYRo9WkszTWtjiRs1qe/KIU7EWGhnqBjioSdxI563H88y8Ohz9N4Py2T+pjUn71UBchqXzSuZa2sduJYBVxPCh3yNaMihVj66uW8pdfy+lR2sl5NbaT0YaqPUB9mXytUIzm/lXX7tU2i209b21R84UeFE/FNHvvoyh3yGpn9ys/eq3Rp3N6JO1TQWq04gZxrL+OPudKsuWyj+19XM/J2ce6JlorqE37xXEmfEnC/06zxesqhy6aAnouSCIk8KH7CovnzwgZIN1LNM+q56/VXeJJNv2lC0nFz7EkL7l9D/3pfwSE3pP5O7To7W+lp1XJPs3xL0XAz8A1+RBYtgVdZK3zusulh9f2dcy1+dbX6w+STJsIJAKJQCKQCCQCiUAikAgkAolAIpAIJAK/H4Hc4V+GwHPvnQzH9h3Wem37b5YtPuu9Ggevtz5eW/8D5Mk7e/W+1p3bQreLLMQjOef8Bbon/bkH7evUq9c3im+xpHFEHhVWoYnFSq0fnc1UgSc9SIdzh/XX5EyMarj0NuqM542qTSb1vs0/ibuqFvFi5sZOIt2tvNiNzZx1i8P//I9qijm1WaSY/33a+z9/8Oe//0UEsRdBPOwGQDboIIlikW4nKfLRiUmka5SimFDfVWvl1P5JoQqAcioiXy32ncfpoTbmw35tFjEPzimpIkVJgnrYTFSbxN3t9vo5mWBXcaqoupCuP9eeFDOJJAzVJRUraUl1iR6kuc+qi2NNXEJx7UYp1jll0skmKqGa8tYNqxL/Kml/AT0eDjgeD+pObjp3w25eK6BEYBD5PIocJ6n0isd8OIdFSkD1tImWfxTZfbi/F+E+NnEfJEFyDtTVezCZbiGlV60WL1s/SbYYkl0ll7m+c1q6gSScy3mhwzaLEmi1Onsdj4uanPM33ObpbNHcunkxX2PxnVdvv1L3vGchCZJ9+T1HPV/fszHAyHVBHn8lAv3+Pzd+HDjz308P+bfrS509RMwzx12S2WO+2mee5TUR+AgEMmcikAgkAolAIpAIJAKJQCKQCCQCiUAikAj8fgSe7vDSO6y1/mnU79f0/f/+nV7eod9Hdrns9XUW97ZUb7drtV7ULx9aIoWtRy0vnc3tfN1mUtxzo1zOn+vA8x5v057Jv1b1+duK3BYdpRTMhJ/KitCLKChlQJGYQDUB2AhK2cQctqwiskHKHxKNISKWIjlJgsHmU5cvZx02iSilfWUxIatBfqojcjlUx+surt98FN9qiwmvklB++1STZ2IUna+KdLaEerYcDkcoMaBarus9OL+/UjaZemgkrQhV96N8Jm3dG5aeTf4WBuIoAvluB9HTGELkN8zJ6mFzUg2TehhVy/mHYYDFc5LyFI8r8tZf3IZqUPhOiptc03bp7FS1Pja/Udyv6slnXmsuB+fb7fdwDgtJkJRl7mXU3p2z3RPF1pXYiZx9PbeE1vYhqXrahEf1YJ2FpFJVmKR2Xvfvvh2rJprNfmtpNtVt43KxXQWW1QsG3eNbvMlobiRBss19Iee5688yqWdL1aj92klC8lGcVJ97qr7xfRVGn9mpIbN8Zs2slQgkAolAIpAI/C4EcjeJQCKQCCQCiUAikAgkAolAIpAIJAKJQCLw+xH4ZTvk5+1HXN/pq8rPqyqSTcU+iv9w3i4qc/Z8zn426OXKOB6PjcAchgIxY4jdgEnkawRRSoAh4UwONrvnjQA9oMqPUTDd38P3aRSJN44Thv1Osoe/Jq4iGaGjEZay0XlVa1LdUXEmYaMUFOlCtapyyF0nXU41pjb6jnDWtisMkGYz/0jcH+6xU137QY7O5ZHOKedh55522HkUaWu9wlVXRK96mbQX1571xFFraJ9QAaUD6SsQii/7PUI5TJaKXlT22r72tZ5KSvrqBolJJG8UYdv1stnqOkMR0R7au3KqgDzQB1ThZvyaHA/wUdWLxfOinCHMPO86z9dCuhKUk02wHHFBT1L3vCBKwaA9GrOGI84f3qGlWSPaQF27aHrzeSKbb46YHUlXm+frKxmgZK27NjeGlms+72WbWzZy1+R11R4y9ifzdXkyKhH4WgQenuS5j/X60nz2zGsikAgkAolAIvA9EMguEoFEIBFIBBKBRCARSAQSgUQgEbiEwKX3W1v9pfjfo/eOf89utjvx7taytX/HtfmWLt+xv+d7WiPe5+ei3m+XD9l7zvX4YP38Wezv/oGJLwPRymviL1rFNbblJNLWX85OJkNn5gqTyMlRQhJV5OlBBGUdFagIUjoHN/JN29TchKMJXq2gYhLAc9JXtK9O3YPzQofndigiWdvv/DbFqjxNLzsWkpjwr3uucg3NiKpe5YpwbX+mDJUSkVsiICfU4wgq5zSOMijOehmi7BBRlLbCBLbJ19r24/4o2wC4V8nkr4j//ItJe44hRPzeSw4yy1c9aqJTc8yHVQKsLUjppSCpHtWv5pP3orWC4CNKAUpoSdUNRCkI9YblOGGgddV++7qPJKHgWaCjPpbq+2idRoIyAuQ8Yjmq7q2JeRnQRGusDpJSLxIEdMIHQ1OCpPBFu3W+DRZcOSbh0Pp3ro0fyVM+39uGpfqp6t9i9yoMq3J4Ti7+XkjIx2upnpyOtdjQR90gUP14bbHN4rnF81eJ+iQJhKN9I86JbOfUz+kU1k7q2kXTs+eSyxieFfX5pn2eLfoFSmN9TZ5racGpPXvn5s/F/+32c5itdVfxsePawetLsvbrD/+1ceu/Xuc8EUgEEoFEIBFIBBKBNyKQ4YlAIpAIJAKJQCKQCCQCfwEC19492fYcBJfec3X9c/Hf3X4LBt99D1f68xeR16SHmhxp0hUejU0Xr79OzIGchNG4GJLLGOJ5OMulFq9hIBtR0KTlDnAzKjna0R97j03x3EV94Zos8WuXRdXe9ff5e47u3bLOqbVv/1rV5r0vcVsiJgXDdF4eOfeg1SiMcUUCIkEnkWn+0nQyMSrClNLpHovYHCUHmBAOkWFgAHTyit1+j4P8DwXY/a//gCIj+e8B9TCikYdqvCjG3hb/+7ZRCqg/ELlEeD8TKB9NMYqcHfY7kGwyHo7SHWFyCph1CgM0Nyltf//bu7IAykFAFihpVcyIqt6mUfHqQ9p2mtCaROCSbF8nRxGx26IIsqCE6kPErKT490ELOMdAa+hGQXH+8rfsBk0dQ/jf+t3t9ii7Xdv3qJok0Y8SgT5vozex2J2y5beuGdH2PAkLL8kAyZM0Xxk8WkhqBXhuaQtfej6PFuns2SWWOJItt8xPTlqzxKqAV82XbJa2flRTGlssmsLjVqw/J72frc3xXef5VpotrG2zRxeSIPlId2nBEgjf06HcHHMp1036pWd3d1mI+Q80Xha84qBibhG5/dXnLRjZ568G6crmvwYbV71V3Pza1+uURCARSAQSgUQgEUgEEoFE4G0IZHQikAgkAolAIpAI/A0IrN8pXZv/DVic2+Mak3P2n65b7+/a/Nw+z/mf8/ts3bov116v+9z6tXT9reM6Fmd5D9x0vK6eU68jvX4v6Xm3+bre49Z229qRr5eoC0E6iMCMiMZzVhF/npNKrBMaKRvka5uFJHZ3d+hxUQImR4f90HRQDsc0KWXei8hlKEcT5Q3F2BAxE53jUYStyGiSjVCliLJBxBxsl0BHiLQNEa4ey7BDSCCiFmJTyQAUO/cXsI8FOkYRymUYMIoYnu1UGyKK1VOVwP3Kr0RRnES1QyIVJtknxXleW/8VlG2aJvjrVds1gdckRSQX+AjNPXaxr+tYPK+q2W3WkYS/Xl7HkdSW1Kt8yXlOziN0kLPNuRgBObc+oKPvVVNY/0hw+SDn/CbR3Zc9SXo4ietZvA8LGi4zHlX38OT43ITqWT4lNDpuydPzwTpL19vfEgQltpMBksryyrPlr2bSnyQg2XJ7rxby8fpJwFPFKzXqxw/1K6NbqFO8Nj7jEoFE4BUI+IduK69IkyGJQCKQCCQCiUAikAgkAolAIvATEcieE4FEIBFIBBKBGxDo745ucP2RLn1/ffyRm3hD033ffXxDqi8L5QdW7rj08QNLvSX1W9rrsR5f24NjzXu+Nn6JE3OmmclFJxSh5sEfvzZiTesigvV4NFE6ASI8YV8RbopCFWE7/v//Bfzrkvd71LsBR/lUiQlTj5b+RWsViVerckmUTClatTaGahFU+gpqXkW6mrw1iTke7tsXu6UUOO94v/zKZSqLiN1JAsWCUgAaNGruepN6DBG//jdtHWtCOUpBlAKGRISyR+iwv0loCxmgRGo0Mq1NdKkSnbYR7lekp/Z7PB6wEzFdRKRPwqgo93E8yhPwOkhYsD7kR9IO875Vj9R67bOZkwTJk7Yqhwn0QXt03yvDI7+T/sYJyWfjST7JZk2XJ8ZLCu0blkt26223eG4RaVslnpKu6NlvkKrHrQs0vy7XdmxULNd80vZyBPxXwC0yZ87r34HApSfi79h97jIRSAQSgUQgEUgEEoFEIBFIBBKBRCARSAS+GwKX3lVs9d+t79/czxr737jP9f76/C379Jtty1tyfGZs37NG/87fJp9Z/71qGfMu75XTeYRLZzuMjeYrjVYzD2LPj5R1zefqvAaFHrMen6tz3v72DM4bomPbr2+uowheE2xBWCfWspGSzUm6SWTbaB8pTDhWk54iXk1AVpGs4/G+fV07ieSVC+xPukmISIQOQ4s5J1Wr3VKTpyOo/CHiNAYRvMpLznFVJLDzux5psrXC81IGuL6KIErABG9RLESGuhfHqCD8Bav/reLxcMCkzSD6FAAAEABJREFUHl2DDLRY15c/LHZWfoq0jVIQymnVpPrTsmeqx5OvjSshCZLeHLD4uwcygJCsfCfVs4T8SykgZZduFFnseqNrat1DnMdCsqvURtXWjd3U5rbbWBfs5/mMFfkQZ/1rpaqnLs5Bns/rfVnsc5O457UYj7VcSuIY2dyThtefoX1Y9HzD4rlF82pZ9k0SJE94k/P69YWp0LVoeTr1s+K/BE8iw9r10lxu7VR4G/PycQhcugdd/3GVM/O3RcA/eGsB4P+dOcm3bTwbSwQSgUQgEUgEEoFEIBFIBBKBRCARSAQSgbcg8G1j1+8pzs2/beO/uLHtfdhutb9c9Li1/YT1en/rfr2fLmv9dt59PG5tP2Dd3+ef3gd2PH5A75/R4hof32JLq+tJl6Z4v0u/BR57VpfS3CqLpuL2dPWii5afera6asxf/VreqbjoSYImIjUzSTr5Vx2L+IJJMMyEF8lTuck2rY4ifweRrlGKOE8RkSI+i5rciZw9iHCtJugUR+WFRoWAyhm7aCNkryJ7TYIe7v/g+OcPDvcHjNKbIB2PIyy2H0Xe1oWIG9VflQ+HQXkKqvUiTbVAq7O0atI3SkGJgA/7zXbiqBztZ5BybvHqXzmqBDKQ0fJGFBTViaI62rdz2u58UGxVH22uCxWjoZ3KqiyeVjgmSgHsj6dHSG/bMOzgr5TLfo8QrtY99Z41JGWeZdbMV7oH7WdeLVf5LrNXDXXJR871SJ7Po9q+b1ujdV22thetQ3UtLwr6rs7aC87Jtl/9QG1Vz6zXWZ9xTXMikAh8CALbn9vt+kOKZtJviEC2lAgkAolAIpAIJAKJQCKQCCQCiUAikAgkAr8fgdft8Nz7ovWb3T5/Xfavj/L+LO6k72U9Wr+Vtb3Ptz4/Ze29d/kpPX9mn2ts+r1ej2/rZZ2pz59kPGPoqj4+iflQRa+6Ht9eMOJYcS/m9g9HmGiF1sNYcQxgEiGqoVUJkW8WL6qIT5O/OJGBFVUEabOJ1G3jQoFCxGC3wWSiBdpECbQvcsuAiOIQmNg2YTwpR0SApKSPbD7WmwRWc23tCznb5AwqFxUbJeQyATKRhNe9vklufxkMHVW1gArSdUIarbQ/+1i819p6BpyX6hc+2BIjFFekC5O2wsi+VfaqHFVx3svx/h5HkeItX6snh/Upv9abSHQ1DSxYWuccXUiCZIsk2ebkPGoh9wmuR7L5OE5KPJJmue3iXBYIz22Ec1vWeq8t1pn0NcZeW6w7KxTmaxFuOCfGxCKMBTrgGEDbnveKDzpIthreg4V8vP6gsm9P2x7Ct6fJDIlAIvBSBPjSgPRPBBKB34dA7igRSAQSgUQgEUgEEoFEIBFIBBKBRCARuILAb39/9J77e89cV27J60zPRP3k3p/Z2m83/xJ+Jfwrk/2Vq1gulFIw7AqiDIAI1AjNhwEHEZjmKCkisOwGDP/8B16bEBv2OwzDAJqYI0WlKlTr3W6vuIOIzz8I5SS5PBLyEcE8HkQ4K+/xcI+yV467O+wXiZjJW/c1iYR2/lKKWiQY83gUoToeD0tOtC9tJ62ryEOSTU8SIf8ojgmIHUVVvv1+33qeli+LSdnkCwvm2LLbwb9aGlqTBFsOYlJdDjv0w187H7QHf+nrXxft58I2KidJRCkYlMvi/TBCPYiYBmCCVMPprAbVJOdJA5BsgvUhXV+S7FP5heRhfTKsJ65hWes289aHdCRR1L/3Bh9aq4BnGtikLZYLyXb/l2WzlzKgSLruzaPxsbw50ZLAuSzLModEIBFIBF6PABXaRdPT6f9l2MrJmJNEIBFIBBKBX4VAbiYRSAQSgUQgEUgEEoFEIBH4KQhs31WcW/+UvfykPvu7I48/qe9be/W+utwa89P8zv2sWLfeR8fA41r/N8yNxTl5n71XsVC3yPtUu5blM2zncLxdFxwKivxDnGSIwIMJSpGoRXM/mnUc0X41t/ZSxwnHP/cY//svZEaAmGQ/Sk8SJklD8S0PiWEIBBU4HiFXODdYYIJxUo1JxipDvT+iKm+VzjIqJ0nYfxJZLLXiCyBfS0SRaRboqAuhWUXkjYcjpqN6Vjzlp2dBHkSdpiZQjio/jyFikuoBPuTvwTJpP3BOSW3FpdXY5tRc/dlO5YoSCNUhPUqUJyzCYTrVBEaRzY5pIntV7nmufERrkySmrveoNbH8qfJpfctfNu+hieYkZawI1SQJknLanIuu1bVJcfNQ1caDKPjR2v7Oa98mS1yb6xIgLNDRnpOlT8/bpqRXQl/nvXnGALoIV1jwzGEfS3db5u6vq94yOo9FTaLJJhlJkDxpST5anwzbie/ZLbKNE44Nv+fGbVxfUxOLhi89fZ8uSLX+o5vz8/oWudRfvy+X7Mbecsl+o76q92tyY5qvc1P/uCDe19c19hGVn7vh/aHx+BH1M2cikAgkAolAIpAIfDkC2UAikAgkAolAIpAIJALfCgG/q7gkvVG/p7gk3ee58VIN65+L/dvsW0y87vIbsPBe1vvYrrvN+q1023b087nVfYO1CZBHsu7Je1uvv27eOCTxE68dX935I2x0Dx9BooV/HbDlXAHru5yzW/ckv2usxD7XRK6Nf7nkoxZhuWR/L33r41KhZlSlK+MzOMR9+3p1FImnPD5FWpqErIfRK9z/+6d9mUuTi9KEdh1BXQmI4J1KoNwNCPUw/d//YvpzmMlO5SEJknr/X2FSt5pY1VppsNvdYb//B7v9HQ4igDvpah9FwV/gTiJzAWLyAyoSYTIZrJExgCIQLbYzCkiimMzeqZcSraYuaIdjNOESQ82bTXrf5EZEaF5FSE0id6MUe8yifUFrDjvEbg+TxrMBINkEOkaR3E2mGTepQBLQCR1RSvsV21GK0s1zRjRcRuEyCa9J9cMx8vfpUKqvJlJ4raERlFX+ba5LlY8GkCcPLx+LfOxnWRtICooVASw/f5lsCfVH8iGvbC1eOil18iGV+iEJStOl7UV7gkBucbKdOyflPR713AhDz9c+XltOOueznBRvm7gvyzqL1xbvA3r21rbPmLvuLfIZvWSNpwj0e/PUkpq/F4H+VHj8e1HInScCiUAikAgkAolAIvA3I5B7TwQSgUQgEUgEvhcCfkfxnLxHx8/VsP096vyGHMaii/fT5+vR+p8q231s131faz3FJ1CGLpr++LPvxeOP38wHbMC4PJbtiu2peLh+QBMtJXW1aPjC0x10ef82xNEROxGnmrTsJiLFCKKKlCwRGER8jseF1DTBF2pGowkyiCQe7ifgzxH3Ypqn/30H/DOgyg4dzWcZSwRIxUZpnJoJzEmEn2sNsplsnFTTMUUkrklDUv5L/CRiVtPWlxJ5CvtbvKD7Um6SOIo4ds9VZGydjlAQ5hixuUpJ6gLIz6TjCPcCkZAEAdkmkZnHw8Ovl65Ln0ok+5zD86kqVnElAqHaVXPHjho9L8KuDINiiPF4bMSva9kHOrwncsYlVDc0h8YmtqsPk58mYz26R6j8qPvRc7jOJVEKhShAk7VPy+860vt0bovn9nMvHl3DY9ef1tqvdU20VxXBSZy3ix28J4+XRHbXKxEoEfAc0tm997Sde/1eQlJwPIgaaKm9b0tbvO7yhigqtoumq9N3s8tK/W7TntvjuyX9RYmMS5dftK3cSiKQCCQCiUAikAgkAolAIpAIJAKJwOsRyMhEIBFIBH4YAre+3ep+Hn/YFr99u373++2bfEOD1/bn52krbyj1XUP7Fr9rf6/uq29sPb462dcEuvVe2XNLX3/W6Jr12s/J+zQSLY2IN0rEhMElQ9dGxEkXpSBKNDdfmp8mDHlKXweCImz3RcTvv/fgccLwzx4QseY9mAx1jEnMg0jVw//9v+hE50woTmApkBJRCkyY+lc4mxw1ARfqAT6cTKN1jWzU3KfXtU6NDHZNx5YSMjlAuQlMIoIbCSy/elSPO9WTXk5wvRhmktbrKCKoHa6FM7ivKpKzjiKL7//FePijWveo08EmDPI/miAWMxtRRKbvEOrZ925SvUmxR+1b6UDpSSIku+XfBY6hNH/K5v7RD/k4j6WohmO6XSlBBEgLQRIvOkL+TqKee1yJgGt57Xo7YRKlzLmVn1SMjA0Tje1sOdrs8kUYnDVab7GR2kcUQGMT6NA8pPO9aSPn+rJ8+MkSCD3T1L0RK/3h9R4X8D63gnanTtivzY+DX71ybktL8AH5W94ffDE2lraFm/Bpnj/y4n3eIpc2d0usfS7Ff3+9u78k37/77DARSAQSgUQgEUgEEoFEIBFIBBKBROA9EchcicBPQmD9PuNa32s/z6/5/lab932LXNr/tdh1zDU/29a+P2V+6eWp93NOvuO+zvW51T3Xd8fhOb+fYl/tn6v5G9q/hFAVG3JNZrbkdYV7TY89g+eWvv6c0RW7fFzFaKlN5LEAUwUjYELXo3AGdXEb9htNZIoYNCEqR5GhRxzHsX3dimmCIkWMVqDlMAmsKFqIIDGI9AzZohQoLeBf6eyvfuVjohQ+ZPcwSe/RtRzDIJqQip1sgte23f/7L+zXelBuWkJu3pcKmQC21PbFrmLVcxUp7JhRc1A554yg/kDxJnat0m48gFRCzYr3j1H1RpWTiMQsJRQi4ljz43SUfkIVllWYWKg9ee/odTxa/h97/6LeNpIla8MRmSTl6p49z77/q5z9f9NVlkgA/xsJgoJoUidLtiQnjIVcuXKdMgB5phEFmXzCT0ZJrxdkJIdib/6Gx56UfBGi5GNf2cs8t+yVUFv0Z8+2+ETiP1I7Y2EtY8R2lik5BUCRTMthU59eRp6D7Cv+y9q1cYw/Ylupo2O/i11g9qjk/sRH73NkD2tp9wNclOcvQu/vU/ksa2ryaJ5ZH065NfkPC7gzPNXcHlajM7zN+d7536bL35flT8KHveoxeeouPBabtWP88rN3nH6iIT9512TZRjZ6TRafPnYEOgIdgY5AR6Aj0BHoCPwxCPSNdgQ6Ah2BjkBH4EMgcP4+41pT8VvWoi+y2P6EcdnztfEpDK7FPdf+VP6PsX4i6niPvrzrW0Zheyi8AM+7/pOcY/Ex9tS6CMl5VfBorfPur72wvzDi8vXOtmmIiePYNrjoGZthvlzDZbHPXtevV7GnDnDPBAnKku98vJSZ0BZ3ae29ba32qt/n1jv9rJz/7BznT+QpGwjN/d1eghCN77iH1ITgW34w2w9rFvLDyvif//kfhfwbbm9VIXQNSxBhSRXi1HYjhKf//D2vMEeRICJDzNabnUK65qvYxV/4TIhN7N2d6qZimsnGEvKyuM1TQ27X+YJ/oYftdqfNdqPxcJjtXNNb2W01hbdNDJK/jESMuMsT5N725oa4rWZCc9AEQZw1U1Nl7oFUSswIEVmpIU8q9ANwaoLvCEmbf8O2sG72p2oVCL0NxTcqTFOcO4yflgM8ExcJFos548haxkhJvxGRw0W2G86lFIk5F050zUe7X6v4AUzG/YG9TS3WJnS0eoIAABAASURBVA+9xS8RGZMrYlvpJ5K1Jksu1kzNzW6nUmtbssnVtF9zWePyayo+XSX4qbwOh4fZk2ORhys/zBa3jD8s/rxhIu8iP5/tC2YAHy3yBbfXt/QWCCwPyGPjW9TpOToCHYGOQEegI9AR6Ah0BDoCHYHPgEDvsSPQEegIfDwEphe29FL/F6bv7l8CgfM3YVc3BcfycO0zPl/nu700f7jLzz673+HUXo+3/TTj1NT7SzMyfTiaqLXg8BPnOtNlfZ3cTCIMv+lM9XN5/1ZKfi3zBIscotAQfNwDxZZ5yNCQveNhaF/7Vsi/f//3fytfwaa1AyRwWs6vMR4hFWObGEeIzpC8yTdBIGY+UiO541NLUYjnCb8Jfy8EGs9J5jo6llrkAtloK/ZIvgzGTbHbhRZHpUbExzzDYd/I4AEyOcTtBiK4kbPkix/BKhDH4hiHg0Lktrz0MkCEk5UVUocopn/bKpU+0NNDtjKCyUT/A6OOR9mPqv/sVQ+TDhtrv7MOkMET8SpkZWz1yZOQgi3YleMeB/KNrBXsWRf+TTLJ3k5zUHdR6idfRhuMiM08eGdMWNbWc5tY/LL2g2TtaLTdiPqWZ+0PES7mPu8R/9Yra1mPtNhjvktDSUwW2IuuSXCPUC/5gk9C3kps0/a9qFgP5JFCU3texkc8XrtkAiMMl84J4yKo/fzFCCzYZ3x96R7ZEegIdAQ6Ah2BjkBHoCPQEegIdAQ6Ah2BjsDXR6DvsCPQEegI/JkI5N1p5NLup0fefV/y77YPhsDq/uUeR17aYWIiL417C//UXeQt8n3gHGW72WpXtu2r0uH2TvkadXdzIxaaXiBK89WuzU0NuQdJmf2EDN7c3CjjBCk4QpwKl0jlsiFuOByUn+UQd7VuNOI37A86kCNEnp0AybZqhSANs0qNiVyJkSAh93sdIHLv9netViXv4W6vPeRzJPlCSNsQoCHkqFmpJea2lbX0MZAn9W1qQvKNA3n3t/CUudPCnXhqi+kwjPR6gAA9qNLXAKGsLIgDH5eqUtllKS3ONoT2ViLvgIyWCrxgOYyqcoLUemD/E7PsnYGUk0b6LduNmpsuHOSjSY3gNuHbPKib0Z57ntj3jFesK6H34BWyvRxj2ipxqVlWX1oP9LbgY6dn2sPZnmukB6b3JzjcT35Sy30/T4FtzHPAntu+6cM2EM+96YVH8Im8MOxJd/tyP61W7t2TGc4dkm8tD9fXK4v+0OPnZnk+fy7D145eMF+PX3vHv3p3f8oT+Ktx7fU6Ah2BjkBHoCPQEegIdAQ6Ah2BjkBHoCPQEfj1CHz0inkPs8hzel18Xzo+J3f3+XMQePrN6nOfsN+L2XO6/L0dvk/1p+/fS+peQvG58Uvsc/3jt+5+0WP/qlIU8vA7RCi75VQjClEaCdpIT2CEsA0AE2OIzDFfvUJ8TcNBMJuyDVG60QRxahOcnJURvbjCHbplsotKrQopK1mpkZxtMTEIUZCigyb0EVLStmrdqJYioR/ubpVf3bzd7bTd7RSCU1kTNSAlHdINP5wlbGPrKXXJsdmpreMnijrFolPLtkotcuKlNtZa5W1Vxd4IPfLZRTa1ggWkrGG4C7bUCbFbS1EOImc8mFj8IQa1EZgTscmX0vCckLuDBGFcS1VBJvoRMbTY7NGnzLUck/KrqIcQpPiO5MOgAplv4pPDKtIw3UdVbnXzk5TCxGW0zYAfIyunM/2V2JDobYG46JE2zwUbCeac0WNbSaGDReb9sFH6iC3zYNbcA0SkTeZL6ttH7Og387biIkXEMVGaNbR2BrtIm+RSnOtJ0vtaTguLklxrWewXRpO7+GH+uCX/aV8xPCaF+LX84Ms6GCrCs6YHwt7BPPWuiV5ygGXKvCTkSV8f79WF0bE9meADOQSfyAdq6d1ayT4fk6cKPxabtbP40/Or6cGfM7cPNF39XOqS/oFa7a18PAR6Rx2BjkBHoCPQEegIdAQ6Ah2BjkBHoCPQEfgwCFx4UdN6y/uOppxd4v8SOQv/VNNg8Jg8sZmL74wey3e+9lT+D7K+PA7n7SzbeWCPcW3IfJG1HX0xXxtxedfzwXt4mngwpzKmcDRXBZevd2bT611lvsja/gydsAYpnNB0SeBoGs/TnBbn1fiMEm/iQm96TJ4q0n4+6Pspv3daL/62lW622m8ganYb1W83ujvstbm5kSFo0p9CckFSTZBNFVK0bCB1IWd5Uw8DRWfcjFKI17yR+GHltHzMcbg76ABh+s/f32Vsklus2zjJbppCDtfdDeTuFuK1qtSistmwXvCfJJnTurv9rj1k8LDfa7ibv1xObKkbCR+XoiYuEvNG0KZn9IkbZuy1kNvkk2TmEbVj0sie2gPW5vFZaiefZFfVspFrZVJku/2sBxPjOkCOb+h7oGZI8wnS0za+iDT7My+lyvzBIh1HY6O8lDm5MtZCDUTEAISm3AvyV+7FdrdTYd+NmMffxhdJnI7HBGlftlupxWs+8I1i08FKYkv+jKJmyMzTvBnpgPrntuPSafBJe1xJ/qseLlJEHBkjqDmTf5HMI+dzAWT6HEOWc9/jE5mO+sQ+Mn+t2FSkxmvjH48jt2YxY0SMD0VvcvhNsnzdJMEn8nV3eL+z7PM5ch/xUHtObHwuRz20fsxZun+OfMzue1cdgY7A70WgV+8IdAQ6Ah2BjkBHoCPQEegIdAQ6Ah8fgfV7j4/f7ft0uMbgMf1a9cdiXrJ2Lf/Hsi87eryrxStjPDOeS+wfQc77ujR/vM+vtDrvfr6q8RPiWM8XHfOF8/HVCwGtxhL12Hgp9qPZ1v3/+t7KGGISEjM81kKGhZQcG4FZNUAcDui2lS9OQ9bF7wDp6hpyLhuYGzckcam1kZMH8oqY+FYIzbrdhBtVIWaCMAvvVmtljn98Y0gaFwnSVLFlrjl/4kmsUkojfO2i7be/VCGqK8RmiFClAsTeFKGGjkcpVaWyF3JO1Mmej0uyi0TOZZ7edBjJFBJ40Hi3p+w4LxPLhDKe57kOrLUvbYtsszyzqhVCNnlrKfFq9on6qe2jLeumL0PkNifiSUL+Sc2XesG72c7XyJWYRmyjj8EMQ+bxTzzT+SS21cxY6SfCSrCIoLbTvu/fNmncerHv7XG0saO0nIw/cxZyRWT6ipQ596kv7uXV/PFdZLnfq/mEbbxA/E7knMB2Yrya+ycWbKsgor6eOuLzmDwV/6eu58cs8lH3n94iH7W/3tcVBHLTzuWK60XzeWzmFx27sSPQEegIdAT+PAT6jjsCHYGOQEegI9AR6Ah0BDoCHwiBvINd5AO11VsBgbxPWgumL3le2+PaHv1Lbv4LbCr3ZpFfuZ2l5npc11/bo6/Xfpl+LJS/Y4/qaUhP53JaRHlsjeUXnmX650663WuzH1UgMvOl6CZkbSPI1EhAm0YLJCDEZfviGnpU6IfDAa52kCAxG5nGGLvtRhaXTZ3jJY0WeoEYK0RPCmHruolRD45GykGAtvqjhtTY76XMIfNsEq0CJsjpEbHpD5/VUlNtiEU0a17Pr52um61CvOq4dvj+XSEKZStk8hZC2ewv8+mHnHMeyZxIRiRuIWuzz8hhGnQ47DWwkFy2lbHYKuRueSFuKayJPbY5vtmnOOLLoPhnFHFtDZ/Zt1kbltFsZ5gFn6PShok6IwTxsL/TASyD6RicVyHN8eySOgP+tdbW87IcEnsgZ+5/9PgtaxfH9BO5uLgy0tMIFiP3eVqZr6rsSYvECSI18c2W+VHswiO6UalVdlEpdZ5DvNvL/Tw6PzGkrymom2sEnYeTqHll0UmL7XUnmTUld0Rtdrou+efxdfl71MsRWO7uyyN7xOdAYLnD5+Nzuz+PW+bPje9+HYGOQEegI9AR6Ah8bQT67joCHYGOQEegI9AR6Ah8JATyUvhcPlJ/n6GX5d3PU+NL9nIp10vif49vnqTnVV7vb4mIba1nvpZlrY+/H4FL9yW2S53F/hy5FHvNtsoHbxJ+BGZH98/f/fo9oxKv63Kt0tvY09kiyXjfX/tVwtlDJEtNLq23hZ+6lHxBq0ojh1GCtSq1ajgM8JKjSi0ypBosprzdKcRwqbXxkKVW5ltVSN5AGBJwhIidIO9sa4t/CEJxeBhJbWU/G+JEztQIeTtB4NnGixOScNgfNOI/xE6OAlnqwq0kZkJGiMf0vP3rL5FULpVhjk9c+tDxiP8EqbhIaufXMrcNkKeNdot3YsjfbFlDj60mP2uGLBTEOM5KD7QaqzJfJKSobbmCW5ml1RYH82KjSCJ4RIQtholLcsaWkaniG2m5YzjKRFxwbGv0SBWZPzCEXN28gm1yTeAYgw1+KK0O44hEX4RpO5M70iZcCv3ZxIJH7BHbsn3qz7ZyZC1j21Ow4j4vtmVPbf384iJFuE/iyL4iqPOZtVn78XphbR3rYnolP5Ejz+XIMzVRZwJDTJrAJ/q0ssX+QMBYyIQ0TFkMwT9yE04k7VFvDzh6G/F79Wl+osiT/C0X+g/jq5N/0sDlYV3G37GNdl+4N9Re2sjI9IqxrfTLp0Egd3Mtafx8Hts1WftGj1/GRTLv0hHoCHQEOgIdgY5AR6Aj8Mch0DfcEegIdAQ6Ah2BD4UAL7g+VD+fuZnlnc+18TV7e8tcr6n/3jHn+0u9c9vZPO/yz0zhQhL5W6V9KcnP07Xxtzb3XsXPb0TqrG2ZH2XhNNrNWvss+tHvRcMxNs9Ey5vgo63NV/pSv434cau0Fkxvfz5RoPWy6rE1sJr/sL6sNceHl7ZEvR+ev4dupRGekHVhMEJwHSDJQupWyM5bCF1928g3G+n2Tv77TtPtXnW7bTLtB+wHTXcHOOJJdxBpdxoVgmw/HuRGDlMw5BkkYiluGBdbG9ZcZnIODwmbOErBx2J9o2m/l9BtLpJC6G2+fdNwe6t8tRvJ17OuG6lULYejUDNDJATkxENhG3L5oHwlOtFP1oStjatLiMHgUlxO1tRp/WCxTZijHUXydqNKH8HvAG7BXxwmh4tViNEi4qCf1EBray73tWL7wbcZJUOuNkku9mBblmRbllQZk6nWKiOysYrBqqU0KRWPYuXZ0JXDZp0eg9sii6ttFXJFtDri17DNfcOeeYj8H/7tYdYunSHQDzx/kUvrF21mLxH2o0j0SPRjgG2VUptIMx7icC3KM1qCKT6YnjwbZvcplHTNpucf3fOTI5D7v8hqK4tpGVdLX0jN32zn8oW217aS/TXleDmfH81Xh3P/8/nVwL7QEegIdAQ6Ah2BjkBHoCPQEegIfDEE+nY6Ah2BjsDHQmB5a5XxY3XWuzlHIO+TFjlf+wLzEF0PtpG93hvMOuwEr94nRFdFv+3Iz9Bz5Lc1+M6Fp/v8DYbV/H7lzbVWiqzzs4FyOs/rZ77IyemdlfvudHpideVIb8elFsY849EUrvZeTsYzJQHX5N61hEwVhK4rhCsEbpb2kL17SNaQpKbZfFE6QcyFYBuPPvE78IM4QhBP26qRHmZrAAAQAElEQVTNKN3AB2fEPH+wCAk75cviOKM3O0RbiMGYhsMBDpTNQSaiSKzZZrCUfiA4x4HEklw827HV3U6bv75pc3PT7BOE63B3pxzJvUiIPYI0UXsizioq1LKt07HshzZgRzFbI3tNDiboENkuqMRAiAqx0bFEz9ehosX8W8FjW5OyOpH3JNTXcuDT1OSInpGeCmNkwpY8LXccmWcQ6yGyxT4i2U+zZ5215s99jM3ky7z5ZB2jna5EGqvI7f608WhP3YhtLUeI2PQSWWzno23ZPpltz3P6DNbZU/o9OZwr4CQkNWyrxdB/i3PRk0exFAnGkegR9AlJfPYViZ78Nvd4HOYvgA88tEe/rDdJ/Fqacb7kGRbPyjLO1p+4russOv3ZnnH8idSvCc2+1vKaHL80hnuR+/Fbaqb2U4XjE7n3+wJaNrTIF9hO30JHoCPQEegIdAQ6Ah2BjkBHoCPQEegIdATeHoGesSPwwREw/UUY+vmBEfii9+ipL6qyvsgHvjt/bmu/+7mk/kd/Pf1T/bE/LfJzT1mpu60EEdsYZUinCgmV1Nu60U3davoOsbqHBN1tpG87TbXimu4lhzi73TPCgG6r/G2rRs5CRBbIu+QpmyJvNvhMGiFzI65V82GVWjVCwo3JpaSecwuCLgSubfjBOTZfk+bfpA3ZO0JSj/u9TsReLcqXyXaqSpWaAz4TuTcQxnWzJSWEM3VsyyYvxGNI6PRsek7ew90tsVvhIUNE0lI7bSwuR52RtZH45e+hkI14yPhk76JOeiu10uOoEUI0wWMI2ZbL2tP/AWFRIp+wl6PMftJIDblFahwPOuzvNBz2in0AozHsFzH5ddsT9gk9CEYSlR4Wsd1SmYXUyUhzzC6ftZT2JfaGPdjNG/fpgYQkjqRG8Iro6JuxzfX8I31FZDB+fpgUnMrc43PCTH77sv+U55SfiRGJnr0lZ7zPJfZnywv6e3bON3Y831/mb1ziU6cLHufy8TaUn/7nyEs6X+d7Km7t+5i+zrP4rW2/Ql/qZnysXtafkufEP5XjPdYf66uvdQQ6Ah2BjkBHoCPQEegIdAQ6Ah2BjkBHoCPw9gh89Iwf/+3WR0fw5/u79g5onXl9n9b2z64/ta/1+qJ/rD3DkMDKPH39WF2/vJvL6C/WjC/P+fMRqbvIz2d7nwz5+V4yR19ksT02Lntbj5f8l5wZL63PtgLDpxEiURwbSNAQdtubG4WnHIdBgiQLgRry9QAhBtPGCeELoZkWBEmIkxJ3yK+ChtCchoOqWYV8nfIFMATiBEEH5ar8OuCJ2BQoIcQoNCGNIGUUxwh5mrqpP+K7SMja6HULoQzha+JtQ4gO7IGeiJ2IHSHwJuoVfEqpUvYBDonFRTLkImLWyoZ1WhUyUj8y0L/JLZsTX/kUgyJlLg7WJ5byb7W6WtlP8exvRrNo6qan9COOif0wqBBrW7bFRe1Ad0l8mykYYRJgig2q1qoNRHyl52JME/tmn0Lf7CCt44yeeSR/BR0zybYmsOFvJk3sc5HMI9b8Z/FZbDi3FDbrSJusLgVbLUUF4XK/Qo0l9t54XUueyMkj+4qcDEeleFaWtewpMlvvr7XIEVu2mz17bgoXe7bZ84jpwWkTj8RoH324l22ekXsrxEeJ/kDiuEh6jmSecS2xRbKHtZD3Qb7zeWI+g+Q+XZEJ+8TPw1rUsGVj5yOmi2duTeTi4hsbl57WaS/Z1uvpLbK2vaE+8XN2WUZ+/PJ34tLg+fiaJpLjuXHxfUyu5EnIlaX3M58XvXbD4ndN1t29Jv5a3p+1r/vq+m9HoDfQEegIdAQ6Ah2BjkBHoCPQEegIdAQ6Ah2BjsAXQiDvgC6IFttTWz1/77P2T471/APreXf+mDxo/XxfmZ/Lg4CPOzH37zH5RZ1PcAqPydu2kXu1zsh84S3W5ugnOz6nn4m1HifJcDCPiR4ciT8aokbgGPSDcG/ARZGlj/NRCT7m+pkBfqPVaSPv45dRB7Iip2eE6emk9nk/p/nJ6XGFFEruS16nXFZphIuk/d2dxv1BAyRufgV0fmYLpF6pVSPEb3LVgBJyFeBiqxDGQDmnCBHB5m5vb+XdTTyFCcED+3azVchfQTanVkgLyrazQIhtIDX31G+GXObgaEofIT23ENM2OzPkHBXso85YNxtSDyq1Kn0lMA/+SD2MEjVsx9xkykOBZheunNQrrO+okS+C8/Vx8MDMYuLupdnYFptjTaR2G0Mwh7QWANey0WYLDqUqfpabz0TwBB4h00Osp1aI7dji14Q+mnMp8naj6YiLbR0g2A+HvfL174Y9B5vEJMcQwp38LZZL1pwcYJvqkVZ/5YNb6yxryVOosehZiyQmY2St21arwagI+0oOjGpzHY+zekfrgyHEu1we2Nok9ynSJlx49rg+fvKMtq/DeW7X/T4IKuwy8sA4T2zT/r3E6lyQjNbqD/faEWz6QXR/LH0v4/3KD9oqOxmvz34I/GQG0++5YPqQ59LnpeYeW7vk/7lt7S8+tpCR4c3PoPnmSV+QMPUXeUHYyXWJzXgydqUj0BHoCKhD0BHoCHQEOgIdgY5AR6Aj0BHoCHQEOgJfCYG8+3mOvGbP67yvif+oMef7Ws/P9Y+6h6f7+swej9+F9Wp26QvchbBFHq7Fcln0rMN4+ZhZbRSHj8Lw4DQezxPhqZ8+TIZFUJ88F9/HxieTPOLwMG+BNVVIvApRWSAKI/mVvxNEVSPPIO9CIkYvtSi6ffyalDKxh/gM+bj965sKNkEmG/BqKar4KsQgpFwjB120gQw29cwojiFr+NlE1Y0KxFzymdE2Ho+ckIPpYYAkDfk6ZQ7pm/4T3yKxtTEX8o0aaWWirUEjayP+GBQSOS4T8xDcE3vXGc8R28R+sl5KES22HIkhdcKbjPhM5BEJasUvjujxGfJFcrwyoUZypvfYQ+6Knpo7OYSY+LjHz6lZqyrYRV/bXdqMS5qe95deJ4hhjPcny0F1iVf6QEZqpUYcM14SO5EiZB5PPolFkoPFOChr4mg29ol68RxZaz5nq82eNURg0pYzRjJZxuiR+DGGHG/dAYiNBpi2aYvnFp/WF8+3Ivi/60nt1Mn+Jp7zB7V/Rf2Xbo5ng8c0j+0sL43/E/zXGL35ftfJF/3Ni/xcQqevaymyFrm2/kx7Ukx+pnN3ez4CDVjc1yPTfnYEOgIdgY7AeyLQc3cEOgIdgY5AR6Aj0BHoCHQEOgJ/FALr9y6L/kcB8OhmZ0R4T4/XrKP085Mh8BHe2z7x9LTlS322BfBeRtS3Oz9cpjJCDk4QUQXyd4SYNARZYCkQZpFGBskaINumwgoEpEJA/usvNTKLLU2s1ZsbHb5/V8k6ttNJHiWOcSL3BEmYL4EnYsb9vrnZ5EWLbX/7HU2q241CAk/EhBjd43tLftuiMOeokGr5dc+b7ValFlX20IKPlyn7op+JmgRIiWVDjVcgzQhhmtucPMk/0VN8LWt9DIeDBuqPjBSnVlXwOhzuFLIxNmeP5C6M7a8vcg35Uhefsq2UT79D63Fzs9Mm+4MoZxNyKZSb5BArHqWjjGPqHuDoR+InsuOD72Qr9+PA/Zo0H5iIFxILOSC5S7VCHs/51Q5zjQS3EdKcxGoSu7OCsjptk9Mrix7MbXbLPZqOYuOLrtVhY1vNr6pgd75WiI2c29vc4AbOJz33mYnt1qOLmb3deZ8tGL9McvcAmmbWcUwvnmufx/SLwa82Zn9reXWiLxwYfM63d+0Onfs9Pn9Jlmu+a/vj1R5fXedZ649FPddvybH2X/RlLWOQXiTzLj+HwILx+fhzWXt0R6Aj0BHoCHQEOgJPIdDXOwIdgY5AR6Aj0BHoCHQE/hwEzt+7LPPXIvCZ340te78f83480tBYtpaxGXK5982sy69HYH0Hol/uIDdtkcseiX1c8iQ87jFzKev8a/+1/Zq+9JgxPuv4RY/9o8jSU8a366mEyAxJCGOmCcJ0SZ0yIUYjE0RjiOFxCLGIBwTfGDIWdQPpGvLv7u+/mVmlVO7N8QaesCVbSDnIS2Gb8mUsOQoEHSsyo3LYKnUD0al2lBridFJ+9fPNX//St7/+Yj0fLc+kaHxLpR5xCbAtE+/NVvkVzqkV+wgxOELeps/RtEfPniAuWcxXpsaxmKuLbGOVSq1Ndylt7mKVii3722ALuYqNbGpD65p9T4MmRGZnyNQIykkmpFi4g+FA//Q0gUHI7VpYZKmQqBR04hJfUiN6chMbwte1qKR/1lLYnvcxEU9yrmhHAnlKbWSkXvSJejaJ8LKtUkrbozgm+rF9mmN6oGe+SPIsesaRvBltZ5B4XhqxnTlrNvbIvPrsa1nHuNzHRUcmnqOBvoNDpOnUbnGs3we8hwbO7b4w5h5dk8VnGRe/paX8zEUKGK2F+6ZI4i7KkqCPvwUBbpcek1c1xbP04F4nydqW+SJr+7m++PxMg9dykpu/O7leOB+Jad5LP23CZe3PdDmv5l8c+vg6BNZ4R0+WjItk3qUj0BHoCHQEOgIdgY5AR+DNEOiJOgIdgY5AR6Aj0BH4AxFY3rMsYyBY9IyZL7K8K7s2Ln6fdcx+z4R341OEd6BZWXYWPXLiN1h/qC+eH2jMO8zH5AO1+tpWck8ir41/PC6ZEZ6HcGE/yMVg/H94NmLDOcP6fmD68WxOmM9HTBdPfjbXOZt+0fFHY/O9FH+0/RihEwY/7FGvPsqw37evWzPmq9tsPdkaObiFjN1V6dtW27pVud2rhKyCXCu16u7uVoJEjP/ur2/a7LbaQE5mHmlEodGQEbIuwgxucNQAMTjEjhzg9m4hKbXbSBCbUKRwX7lKtpUf9sPtrQ53e+zTLMSzwEnH+NgQw5CB+ap4OsRvUCOBS5FtlVJVNxuZP4W5OGxmlly4iIM9kR1Fyle/pUJAk7O2L4w3ErmaUHLaH1S3G9WQwTykWUqfLZiLXeQmTLhhNiN+XNtZagWvXdM1B0u1qLB/NkgqirBa6K0UFEtG30Nw7sEqt6HYCvkau5aj1ZhjQ9iP+Jf0uKwz2paT1JYimg+b+ay2q22WZ2mG4yX3dQ+hnn/vOeOGvdhuq/Y8tkkumUeiL/dsGWM7ik3cBbvM5iMhQyNH/wymbu6p2CNAtF5P/nH4QFKKZXvu8Sf6yp1d5CfS9NCPjED7GV43mDu+zKNHlvm10Sw8Jbi8+FznvBL8Q//xW8dFj+2SZG2RS+vd9vMInD8/5/Ofr9AzdAQ6Ah2BjkBHoCPQEegIdAT+dAT6/jsCHYGOQEfgT0fg/H3L+Xx5//XU+DVxfIDGAsF6q3m/uMja/kF063l/Pki7X7CNPEGLLNszyrlgungusRkvOmA8z7Wes/zoufZ9TL+WJH0tcs3nefZSdzsZgq3UChF8UIi0CXZxhPickHxVGTJ0Gka5VNnWNKx+dTNzEy984TmlUhSC8FSe9dhsy3YzJ1ekHEbVYdLuIO0GaXuYGsFsiMCBeiRqMenDGLNi+wAAEABJREFUNmmK1sfd9+8aDgTiz6Im+s4XtaaHyHQkBgt9N2IXAjH7OtBr/kuTTYXARdLvlMTYx+Sjlm2Nicc+QV4rNVif99m8JT/sp+XBL6RkoYcKpo4PcSO9RcQR0vaQX/+ML9P5nKFRcg74rpd0PJJrQ970GIyy34ncDfejzzzMyUotstHHWBkzrCVFItjseT17YNrioq9lsdtWLUVbiPGQvzjrOUdyibix9XzEkMAQ2Tb1Y2f+w8l9G1gLbhExnwXPpHGRijmtdqAzaWq7NDzjKFq1DC5tPX565yP4mpoIxedi0VM7MltedvXL3Lv3h0Dg+U3kvw56vnf37Ah0BDoCHYGOQEegI9AR6Ah0BDoCHYGOQEfg4yDQO+kIdAQ6Ah2BJxDor7efAKgvP4FAnqBFnnC9uLzEZrzo8EGMP98fzJlkiKg51UyShVQMSWe7EbOb/N7kXdXhBoF8y5efjVAVURBcuOnu9lb7fBEMUReiDzNcKV7MUWRbIXUP+7022402m+SadMBx2hb5ZgsLvJW3OxVkAzFdalWBrEs+cWR0sWLbbDba7raKTRzjYa8aQjK21HRp9egAfnS+Clt2SNdEiLZGmVVjyL/ne9jfamR/U36FM/YJXYzNmUub0y8q56S7f/5p+z4cDtQaVOhts9lCHI+sczJPr2incySecszpKfnxyafd+Vp5AJuJ9ZTMwObwk0YIzOi1FGVtjhe9S1gYpyZqh7kuItmzh64cqbfIuYudPLPVfqjbVqEfI1of2K/la27cG/s+l5z+pGK35RdfgmGCglGt0aTos/bgOkLkD/l6mvs15T8wOPql3weOj00SE3nM59Lasr9lzI08yaWAh7aJaYShn18agfwcLLLeaO7+Imv7NX3xzXjN5zX25Fsk8YueMfO3kksYvFXu35Hnd9XMfVnksR4Wn/cYH6vb1zoCHYGOQEegI9AR6Ah0BDoCHYGOQEegI/CVEOh7+XMQuPYO5bkIXIs/tz833+fxW976ZdTp/fiy78+zjz+p0+XuXBt/LRZ5cs7lJR2cx2Z+KX6920vrj9nWsS/R1znT1yJr+8v0kl+tLEiptFFKRQ0lOmnkhy8fog2boj3E2RTS6zCqQPh9+z//LYdso/7++602ELYhKLe7nUSO+JZalS9hjb8iduvMLhLzxNuWOIfDoIEaYyPm9hJkLixqOmCgE2onj2uhzIRdjXAdiRM5JkjACcY05HKzScqvgi74y8QwP9C7IYi39Jp/IldsboKMDCErTdpuN0mFTNSE0A0J7IlwGiSeBU30kTpT4gZiNjviblQMbi0fjvgUEUM/ouZ0mEhvfLDiQ0pyohd8qBvyd8zekSlz4pyeqcG2pEJumxyc5A6BWVyYSLblJQ9lEn6SsZC6xmkW5bBa/9SYyD8iyzyr0TNeE3uOz7q5h6rkzyT5jqLYY0NaPuwUpd80iHE5ydVUepDMuppM7DFy2kdAcKHURgUsyhKHu7KWcRFiFzUkcPIsknxW4Y/BRfe10l+mjK1f9Itn8UMzHH8rzz3VVTmGkFuRTDOehCTJG8naWlykSLA5l9RTP34rAnmcH5NXNXf2jD2470mYghnPJXGLrNeu+a99rulLvmVc+eUvsdW0/TCt5z88n8mxdoge22MSny5vg8D5cxDcL2WO31vLpTp/oK1vuSPQEegIdAQ6Ah2BjkBHoCPQEegIdAQ6Ah2BL4jA2XuUBzvM+5dzeeDA5Dz+fI7LLzjDSTwqvMvOe/PHpL37xu/hSPPZ0vodZ94bRmLLWhMuicX9dMZnkZPxz1QWfuPa+HlROf58LPf5fFw2Fv7oJDwr0UPMnATHxDI8fabmmdcpD1zND/pw5nycpt4iR9MPQ96hv0jWGVZ9suXr/NPM1z32s1k2kLYjRKoh8yL5IS3Lr0WmjpEwZvlLIOrt7XeNt7e888fCD2Zsiakhq9qmp7jrADEccnkg97A/tO7t5t1ixY2qm6qCLQ/v/vaufUHcvsxs3rjlK030UiFxqXXgBhyKdAC4abeRv+1UbrY6DAOENY6cyXmgHt3x1wj1JoxoW8jf8XYPt3zQsB/SMgumjUGm9wJxaVsbCOL8WuwQxXWzlVmL4EwMWenBsrI2UtfsuahgKRIE5ACJPUBg52verBMkkSM3KXHzHC02PTxK2WCwSkFcFVxG8POpD2tTN0hVsZUba1shcpk03ENuW6Kf+arsH+xiuRe1o0B6N6m1zW3LdtOTe8pemSf/RI5IFjPP3sZ8scx9jO0k+J30lbLEtj7JmXEiNnnyq7qjxz3VI9EXGSHHQ3wfgisxi/3BSK9tnjHCJHkuCvuNHRfaGJtEf45kH/MWrfwR18dF98cceD+/qpmV5whu/fzlCDznzsTnZY0lYpFELvp6jP1c1uuLfu7z0vmS53x8Tp51TPzP5+e29fq5Ht8ub4vAGuO3zdyzdQQ6ApcR6NaOQEegI9AR6Ah0BDoCHYGOQEegI9AR+NMQWL9/Odc/Jxbnuzif/7ircw/zFn0WoS1iaTXT8Ti3Zn5c+sDDZ2wtyJ7LW+zjPOePc3PfnyPCT8fDjIugns7FlvFkvKBkfZELy882LTnW47ODn+F4nnc9v6ZfT1vkwirEJmTmCHkZwtC2NpuNQgTvsYW3Suqg/a//+3/xl+4geAsGmxUcKv5KMASdi9sXvRsIxlqLIsKvQvg2HZ/MR8jNCdJ0g/3bv/6tWipm8uELK9f05ErazMswaTdam/3YZPrnViU6hN7WdENc+E6XogqRS4JGjqbGCJkc8q7QW62WEYUoxG4zJ35KX6xPYBE9/smRMTbbSi8hLUdIScvMqYg9NQskc4WgXSQ26EWJdRBOKHoR4KhgG6k/HfMUuRG4zQlS2Ta+bv0LjAjQSH9YNdJzephiR0wLyTVwH1BJYSStTcTMQjItR/aTXOlj4h4kV5uXZF/ixhabmJG8kcRFbMueJfOIfZyDXWIitoVjE9uo9EWu+IvDtkph54y2U1g4zbLyK6zVUvTDYWyR9ULmta4t9zp4D2B4bxDlShNdOdJrROAcF9v4W7kfTWJ8IPMdYDNYozO86Zmca3nT5D3ZTyLwNnfGz+ziuX7PTPdcN/5+eq7rud/b4HOetc8/DwLrJ2DRP0/3vdOOQEegI/BCBLp7R6Aj0BHoCHQEOgIdgY5AR6Aj0BG4gMBz34k81+9CibcwvVt5EvPu/73en5N95kbAYNFR3/Bcsq7HN0z/h6dao7roP0CS99OLnC0uMevxzIVp3qtHUN/mXGVZKq9Mr1Fbmp/vEfaLHzV+4PLrk12sw2Gvu/2t4Flnoos1G+KOJlNu/P5dZbfT7ts3bUJ4hvjFB2c85tOOpzRCmh1CMIZ0i8+8rEaooY+xM9qzP+rpbD6Yy2ar27tb5QvQut1IkHsj/nfDXvVmp5Ef59GEVUg/+s99H2FED/s7DfsDbWVRCkFdt5W5ZKKkQQX/Qi7loD9Omp40pS9jxLC/u4NwHagSxKWlLxvoits8/uNwaL92Wsl3lOk4EkW8ZPyVvJqPWqo2dUv+g2zLmJ19RCtFBWw37H/gnlCINJMG8Kz4NOwrPSQOqfhWiHRhk4vEOZkQcs4n+4IAnfX7q23ZsyhxRi9Fp3yZIxtqFuz2vOdksK3YtDps4o9yMoNj9GBnz/HRY2uCrY1XLiGfQ9wGi1rY2LmfZ8MImZ7nJF9f68Je42UfnTN5hthu+PzgyrOtyGkhz8dReP4am+/T4hsox9x5kt4l/xu0+AenWO5OgyD3fZFmOL8s3pfGc9/nzM/zPCfmtT7LxjI+P8fSYYs4Pb+L9drYvPvlSyDQ7/GXuI19Ex2BjkBHoCPwAgS6a0egI9AR6Ah0BDoCHYH3RuDa/9Y+t793H181/zmOl+Yv3fs6x2Oxz/V7LMfbrOUNYOTHbOseH9PXkbMf7IAWWa+u9dlz5jYe0y/FNFuaXqQZXna5XBN+hXfz7cr7zQlpHMDLUn8o70v7fIsGL+W9ZFvXWtbXtsv6cmPX49mzwr3J/YmcrZylTI4z06unyw4Y3yRtkizy6qZCE0q2FTLWturNTcPEkFv729v2DG93u0Y8hnwMKTn8/Tc+bCQnZGkj80LyHSXzWiDqmG9C2mo+pqNv1vNrmknS6tKAbv/+T9MN4SkTm5DkH/Irmo1LpCgEnyFSQ0CPrCWHQ3yiuxZN1K21tr4zhqwOgThBDoYUjoRQneJPnpL+IG8nCMNxGDVhb6XpNWMlZ8jQst3RVkGsQo8uRetjYq+lQlAfjWSae8ZvBMuB+iFkxVzU5e8KKXbqVfLFFpKz2cmVtcZTy43LnIYJbpd92VLW6fWw3ytxwXU4HJR4IFPqRALCyL5cLVNzig5WNnNkIk8kLduWjntO/uRUkqVfHPIl+Mh6ajBt5zrWtmw3+4ML8YmLbRkTN65qZ+0psclN/w/8Mo/Q12Iv+NWyujdZXxZdgIs84B6Ti1vP9v0Y+3Mke4gouSIJMn/9RwAO7XTN0ttIbsgleZvsPctPImApP3fnd+hy1nOv8/mlKAo8MJ/HZP7A4Y0n5/VfmJ7we3zuf0JAjUTpfS2Y+vnFEFjf3+jZXsZFMu/SEegIdAQ6Ah2BjkBH4Asg0LfQEegIdAQ6Ah2BX4bA8r+pr42/rJEvWugarrEvW+aFl67J4rMeE7uW9dpaX/tEX6+9k54ya3myzNr5kn4pwSW/2C74XoN1sV8Iya24f/9475AKkXvLM7SlzoORLLz/v3+fmTzYtEjmXX4GgQXJjMmTcZHMH5N277lfzT/3KcK9Wd5E39+3eDyW6ZVrqReh5lxrlSclTw2mySdkFfozahnv7pR/87aWe9Ks8pNS94PK7UFllGzDJdIhpF3+bd+6gyRupBc2PTxC8tluxpCeIwTnHTWGwyBDkBZiQ6Zudlttd7vmF8Lx5q+/tIN8HvK1L8Sm8fN2qwFic8tYSsWNZihpu33du7/bKxKfEJbFEMAhA+NT2Q9tTMTn69X0lS9ktzcb7ahdyTnc3ukOMnuEnCW5KjE2QXQVcs++1/ffv8tgFPI3OePffCBUBZFIyHyCUZSC3Uip9A2T23yJD4EdyTwPntrDQAQ9Nz3xTZ9rS5azLxmCd9IY4jdfBENc54tY2ZoPiGJi96wd2M9E3kK9DT3k30iefaT0nr7sJU6kcBOdHVPIU/CspWiz2ajUqg33rNSq1xy2RSFOq5LPiJ5xFOIiT7nGx4XenHuPPBXwnPVCz5Hn+B598l+WLBLTWwhdKDLnygOyyGzp1w+EQG7UIm/W1pIw45slfUGi1F3kBWE/uPI3E/9HcPm/dT8sd8MfgED+7lpv83y+Xut6R6Aj0BHoCHQEOgIdgY5AR+BzIdC77Qh0BDoCHYE/CYHlXdlj4zU8nvs+5Ll+1+q8zH6+k5dFv8Cb94MQTmqitz8eoLZs6k3LrCq0/Kv5m9b5uWStNVKsR6Yf/6ThcFORkCJ5l/yipok/+UePnAy/QmiACI8AABAASURBVLn0PKSJl8rP91oEuSZRmHFguJ32mv59I/3XNxWk/rXTCBG4gTTdQJqGCISFhElkE5wm1rZyTBCQU4jh4zyEbEjICmFYQqKRZzrs269KHiFmVaqyPkEyThDFIVXtOdcA4XpAkrPgZ0NwQn7Gt0QnZpd+yG0XGZmGgwRxPcUPAjS/Gnogb3LY5D32N6VH9FKrQi67FLFJmT+qRQfI6sQc0iu+tpWaykEcFAatjmpf/LLW/r5ixKgR8rVJcqQP/EfGQo3kLG0v1Gu5pMKfCd8R0lvUar2DU3Ip/UjyMXZiz0eTRshv5SC3baU/23Lyx2kSKbhoPqJV9psexj04zebmE9txKhU3NTZaV6sZC5PoE/ctY0zPEt/ns2d9iWu5yKtI1iLRI+j2Q/8lbhnH+C2T9xq5J+2+rGuBkW3ZvljV/I20yEWHnzXmZi7yRK75PvLE0n/0J9z78lsgsNybjNJbZDzLkecucmb+ZdPUjvyygr1QR6Aj0BHoCHQEOgIdgY5AR6Aj0BHoCHQEPjoCvb+OQEegI/C1EMi7zch77Sq5eY/+XunfN29/N/qe+IZ/CpcReVWdPFuvCvx6QaXsIHghOgNqkfVtcyPfHTR83zc5oI+HUQNE4wSpumAX8PNV7UDsATJyf3enu/zK6CMptrm5Ub6yFXObzIyJCdmHqjHEGvnshz8stlUg2CIVwrKUQsiIUB0Sy6zJsU0M0Kf4GPsIOZo+o9fmYw3kn/8rkkmlpoeimHAXwZzMxYHBrJfUgozNV7NL7RDeIyRyvlgdIGlHCFAbMjr9E7f/55/WW6kbxrlPMrZzAJs9MY04h6wOGZ3dlsTjYWeGwlk2GwWvCfJ3Yq62FI3e6atN8bePPbORifqgogm7ENvwt1ZlbP46Hvi1r6QZjxbcfZJmI4YNSNkXBttc59OeddtyrU3mlYfX9PPQwoyaNnEIM6WPUqsoTrnsT/PBHjHM+nOu4HCx3nNi39GHnepc3rKcSbYIaj8vIpDnamTlMYkPLm98LvdmPb5tiXXm6G+b/elsqbmWpyNmj+B9TWaPh9fF96H1883+9I6X+5jxMSyy/l7yWN2+1hHoCHQEOgIdgY5AR6Aj0BHoCHQEOgIdgbdAoOfoCFxD4Px9xzW/j2s/38Gl+eXun/J8zTvGh5XWFR6uvOfs5/t+z+7WuRd81raPrv8sus+Pfy46i99zxo+HbhHE7gjpGYJTkKgh6ODsWqchQrebqk0t8KhQjfi2hVwsuRipKvjUzUY7yOTYGpF3zBVSuOA3hlgksUsh0GoHPoltpOJmK9WNZMjVYCkpvrYhDQcdhoOSu253Wo7JaOQOERgClZny66mNTzF1Wr9JhnBqLThP9GT8XFIX//SGvbjK2LOPCUJW1AkuLJ1OUzeTWmuGJlP2Zyu9FEbCVLjkC+CJXpxEEmknjVPoacb8emg3Y7PPe6KX2JbU5C21KkRy6tmFvJUgsJIlarWttYsFrBSxsj8RW0tVKUU5MkaiL2KTg0YnfJstcxQbO2Ps9qwnX8Q2ZS0uJ4lfRBwZI6i44Idi+9RHmkwfNmsR0fJZfUxPnk9+Bex536dEq3nD57TwuGLT5+LCc7OoD8bcvNyDB8Y++fUI5CY8R+gs9/UxweXZ51LyWQF5nh6TZyVpP1u2r47Py/IzXib4MWH5dAagZRI9ssz7+HUROL/PeV4u7TZ+by2X6vxCWy/VEegIdAQ6Ah2BjkBHoCPQEegIdAQ6Ah2BT4FA/rf6NfkUG3inJq9hstiPZZ8clvcda8fkWM/P9awvcr72tnPr+Id3jFoLfAEkhGTpsrAQ/4uLOh7L3jMeTRnyHj1jJDnOxDZZn5D4nMsxqhzHpA8nFB4gXMUlaT6XLmn5BzEkxtG5rWV+lKP5fGi14RNeO57n+3LzkFkrmaKzSXMP230EZyOYLp/hvY5iuJ+TqMoqCg/VJDzfJdETh1lPA08KfqczQcdJel8/70fzrxryKW2rFRI4JG2pRRUp+QHPgwlxOe0H4CoqABjyLz8o4ocrgfGPzWZTpeiw30uQwSRRhRjOr1guELLxDb932B8aoVupka+G97e3yhfEh4yIbSVnehE/nSM3PMTnzV//0kQ/w92dxsNByT2QSzmwi3y2WdtrIE/78hZbljGL5qMmJQLqOYnLr3sOuZu+h8NejlcaJajtE0spNdbWV5TFHt1OBEQuBHUjfrdbjfSVfLVsKFvJoCYVXzv+zBldiyr+2a845hWUnKxnmGtJ+Xr4wN6HkPV1CzLxfijTwKby0SPVsoXg1chnMJyQYHlgjxmXvOsa0dUCJ9nJrTbas56YA9hHoitH/DNeEJs46pJEi9jYdDzO9PR1XLk4hOyNtMVVmtgWUX6Im8PzLk/VfF6WeKWhRTLv8ich8LI7v3g/NX50BJ/qf1lf72NiEmHo5x+IwPJMZPwDt9+3/Ech0DfbEegIdAQ6Ah2BjkBHoCPQEegIdAQ+BwL53+hPyefYydt2+RQmy/prqi6xGS/Fx34ul/x+p+28v0vza/2tfa/5vN5+Kftie27Wxf/haN3/UdNzfSj68IfpcBHUdzmX/E+N6+Jr39jX80WP/Zo89JlnPrtL12Lf1m7SLYJKDzqJfvlRUnFzs9Pm2w0cqmVbtxCNewjNgdVDtcZd1XhTdVcgOiGGD5BstuHaJoUIDIkWotEk2+52moYBIvagRvaiC/+QnISoQgpPzCeIw/x65UgNEXoUYScNhOcBdWr9hLycxgHbIEMyY1SI0OQcIahTV6yb3kYIx0gI+ayxBfLA+UJchhQ+4E95NdafwIlipVZVJHlDJAr7LJZtPObTLgrJm7ytJxLFFikQuYJQjthWQbJHXTjsOedATyOEbvIN9K9mn9fSdAjugfuwpCiltD4TF2m9smibUKPlV1APUutL+JZmt83afNpWqVXpLThpOcDF5M80awQqBHXma6mFHpDF1nxzzxD7YZ3F58G48mn2zCPpmbwtX1s4u7i0nk9W7rNtBWdxZC8XY8mrRfBrZ6HPmnyDJtYmel/s0SNt/tpL/ouOJq9NcD0uz+skfvYQNVE/HiAwMYsw/K4z5Rf5XT189Lrg4/yMfPQ+e38dgY5AR6Aj0BF4OQI9oiPQEegIdAQ6Ah2BjkBHoCPQEfijEeDFl9byR4Pxw+bXyET/weEzGB59r5ldreVjbejjdvYQp9f3uY6M/jDvG88+fLoyQvbehWSEqN3f7TUgm7rRFomu/UFlP8pgtWEsjeQcJci3kJYhIvPrn21INYi0mbQcBDOn2V4gJAlmzRB81nwwJYXVbNiZQMZNGiAi00dptoLZEmcIVzvKnCvrpVRViFfb8L+jBsjUQtx2t9X25kYbyOj8XZvYAaIv5PN2t1PdbKklibhSi3KQVSJ9yG1tNxrAo27m8fTFK/4jpG3Li67liE7fItdEnZhtU2NskvlC1ka/KhCTtcz9iPhainIvUp9EmGgQ+wR4G/Zda1XBJ/OBvir9OjdqAn9FJmKEECe1sW53YJU1tdiGPzmz33y1nNF288lek1vHw7aaPzVtH633g31mO5/fu95rhIxglroh15P/fnHWBsjefLlc60ZllXPRS6nacE/zLMhlDlqumS+y2LhX036vQoxZs72svMGYXGt5Zsr2czVddc5KRCJ3+l0kc/WDv2QAgb+XFEH9TSd3p92RjK9vIXf6OfL6Cu8ZOfGX7rnM9+e+qkFpkXtr1zoCHYGOQEegI9AR6Ah8dgR6/x2BjkBHoCPQEegIdAQ6An8uApfe5/25aJzvfEGn2c319H4b/VOdrXk6zshwOpcdMoajaXJa/C1KOoykOF3x1jbax5Slv4ytQxp/lGdvTutLIifeOt/LevVP1YuBZLPbSiHRGEP4TZCf379/1w4SdQthaNaE52EcNIZk1T3JFlLONvzkpBFizfh5WzVasq0KSZmvM5koR/LHVvDLnEDJhWUCJNVNhbyFpCWufYFqyfTAVaUU5UgOmwUe2enY0whJuKxHT94Bcts2Obf0AZkL0RiyURwDRLdLlUiTfJECwRgiscVTq1FJxbKNHwLxWiox0mzT6sBvgoQdwW5MT/Qz4Z+8E3UjI/P0lSi7yEghd6SRlyxMSOYq1kCOiE1t7Flb4pkqhG3rNROwkEYFg3Hccy+4V/SRupFjCunYSwvJJT2xWGqV7RYfMnaKXbgzRl9EzCOnOT6vOtlSfoAngiMUJy2EOXZFsC+nfTSASbO5SGthT4qAvZ464gdWqTnxvAavUwgkrG3ZPpl+iULdE57oilwszM8ZrbXeWV9G1K93sk89Jj/seEFjPZ47nSc8X/9I8/U+LukfqdcLvbT/B4e+T+O9j/ODfz/tWkegI9AR6Ah0BDoCHYGOQEfgayDQd9ER6Ah0BDoCHYGOQEeA9868UQcH3os90DH9cef5u1jmvHefIrz4DUKXIIn9XC75fUib6Tzy4N5j+0DNpptz+SjtTTwiTWgoPTI8QDLzxyVRl+TxqK+82ii1ARhDXjJos9koX51uGUNK5YveaThof3un7Q5idgeZigSUEJq5IeKHtm43KoghcA1J6Px7tIyCZI1fvuoVc5eiAqHrzVb5lcx3kLT5d4BDZBZqJlf8srb/5zsk50HT/q6ZQ9bla9j0ZTpPTPqrR/LS5gmhMZsxRF/uNfP8pWtDnjFv/Yb4c5HpdRK+bDy5h+zzsFfGifhI+lWxSi3KV7bpK8SrnThJjBNE6wj5a/qvDaPgFNmyHL9FdPEIPsOeunv2CkbNqY0TrU9yKRDYFVgmZf+b7ba5LJcJ31KrhkaAjtpwHwo9L+skOanZQwX7UkrLl1iU1mdsqZWxspcSwc92W7d9ymO72U6GSwp9XTKvbbkfptdI9PXaWretEKPBStybmWQfFH3t94NObi3C4nQUm3zo7cx6U9728rbZ0u9RjoMyvm2Rr5Gt/R/Z860ErIIxIwM/81L+E488EZl3+RUImId2kV9Rr9foCHQEOgIdgY5AR6Aj0BHoCHQEOgK/AoFeoyPQEegIdAQ6Ag8RyDvHRR6u/Bkzs83rMvGOUE108ZiwLoL6Cc+l+4y/rv1zxK9WXjtedfqNC+lvKY/+GG+0uD0cg/siD1f+tFmZxlGNBIQQc37owCXzTdlIh6ERj3uP8t1BthUybYI8ubu75Tq1L00D2oBvboQLROU/dxL+clZGeDviWywEDITiBMkaUtkuMrIJEZuvHulFEYhD2xoh+kJmCj1iSM6Qk2p5JdvKfKIT5WDuI5mXPcQ0ki+yzG2C8bEZWSuVfql3gMAdGSu9bEKQuihxIreNb5IhyVMyjzAHvEa8Hti/2h7oBiK2Eeoy+G2Q2iS9anW0PMyTPXlTa2LP6SN4siSD18nPVqlVy1GP+ph69G4nk1RKVeIov7ieRrvMusE3xDUYtH0u8atxgiifna9cyTHXMTDw4OBmmys7Ic9RacPPXLJ/mxrHfsUeSq3KPp/Me7xqIhBkAAAQAElEQVQn7d7E2UUC0yaOAYkPw287i2XP8mQPgTk/aE2e9P4zHYLN1Z03AFldRtT3OXvWxxDo8D+GTl/rCHQEOgIdgY5AR6Aj0BHoCHQEOgIdgc+DQO+0I9AR6AhcQMDYFkHt5x+GwHLvM/6mrT/1/vWp9d/Udiub3pry2ktwX+S1Ob5GHGyYVGQJIjDkoyCiotsh3CYI3oPqdqsaUgW3EMawfdpi2253Mwr4FojT/f4Ozhh/CNR8BQx3qhYGWbeBdJsgBfOla6uBXmtRI3+5oXW3VUi5+ESSf7fkh6CzrNTNV6m1hOCsype4Oh6JcWEn9DLhP67Iy8GTpn36quxn1ARZa8/7myBcS93QB0KfVCEv+4CkLuQ7QAzny9rkNETdlj5diybwaqXJY7vhcWD/Yl9N2qJ0+/27gkvkQM6Qu1lK3UXP3E7laFKhbgXP4F7WdvQ2p0ZI25Hex+GgUrNvybaCAVrTC3lcrOWw3ezpfYQ0ruDbvvStVSwox0Tu6Bltx3Rd8E2eSPwj153vV57rdx8hFXrhMaE1N/PQ7svqi+lmvX5JbBMws+cc172vr7Tey+vjr2d+3orFH36ovMjzwv4gL7PXRVBPZ+7+yCwjw7ueqfEcedcmjsk/Sh/Hdv6YoW/0YyDwnOf/KZ+PsZPeRUegI9AR6Ah0BDoCHYGOQEegI9AR6Ah8RAR6T18XgafeFyzrlxBY3k2ux0t+X8e2oPHY+Ll2+9hO1muXdrW+74t+ye/9bOlwyR49sszX43t1l3qPC3ydzjw8z2HtYECmJuten68vu1qPz4/+ap6NORwhR6dlZ5B6TWW0Z5Cm/aCpWne3d5CZexnCdDgSrC2u+UpbiN9aIUcLXC0k2f72ViOxm82mpQwxGv+QlyFW9/m1x+Qp+GbtcLeHe56aqMykZLHFqfyK5SQpsVPvQC95Rhohx0IIU4aYNECKpsYsWF1UIMw0SGgy/UxJylLmE6TggBg/x4MapRSZZrlisVxYwW5khEAWR/xT0MILe3GVxCManglbfsPsFpK1uKiJ8JvmdTMmVhy2uc7nxN5ELcW2kMzz0oNrYT2y2W405ctYCFHLAM8JAT41IYQ6pr7NGlOb+tSwmTOGvG310FnWqX4myJwHIDhbv2ejbdlzzsRGMHCaaE7WuN6f4Bqf5DW5zuXkmPDIySDa9ClvLUW1gOeSnz0qsvI/V3myJKsdtmW76c+9tL55Tp7r/yw/7pMi586xRc7tPzmf9zC1+xz9J9O9XzjPxqXn7WT7oXLuZWS9kPkisSdpxpXkfubZvyYr15epqfWYPJVt6fva+FT8ev1n+ljneYHO3zune3Wp/AtSddeOwM8hcOkBfK7tlZV7WEegI9AR6Ah0BDoCHYGOQEegI9AR6Ah0BH4JAtfeGy32t2piyXdpfKsaHzHPE+8PLrYcjC4ufFqj9cQf3rHb+DxHjrl4q3/UDC4/ilervMnmNeOFK+9z8377ohwjSN7eg2d8sZwTF+fzSwmXd6KX1t7L1h5TQwo9lIn7MWG6WDYxFxfe3jjx/v2SaIKsiyy4cs9gmWiA5mJDy7AI02ec1zb8jNDXutCuAvQ1eW3eZ8bZln1dCqya8gOHV0s5QiSW7VaZ2wQWK1/v1t1Ou283mK0cuWkjxGOIXEGoSpZDfH7fSyF1/3WjcrPT3bDXAT8BxMQPpY0fki98I7YJNfd7IE1VhdCMTJC4duwj5O+gAtk3QBDf/f0fTRCjm03VZrfVciR3iNCQzpvdTtubG9Z3xJHTVWIeEjZ9jPQnF34oJo2tTtFITrdkk2opim/mtaCDQeZyLM1JEw9uYgbI4ALxLVkulaEwIskPgVdUVL1pUspGxt5E+CM6Hl7sdutrgBwPtgN9xWUEu8gwDBDcg6LjKdGfZW3qhr0M8z1IDLXtQqibRJ/IscjAvg/7O/YxKfcLp1mPQmyGyBxNS+QM7jjFfBLbMj3k+chzE/20uCjUbXHH0dgjDMp4LrFnf5HoaynGG+yVva1l7fSIzm6l4jwGD7wWXJqR9TZ+oIvpJcLQz4sIBJ3leY/DMo8tknnseQIWyfwjSnp9jnzE3sXPtFeS+WVRPzoCHYGOwBdEoG+pI9AR6Ah0BDoCHYGOQEegI9AR6Aj8GgRMmecIbj91/ooaP9XgBwpeY/WB2vpgrTxEaT2bda/eLM769Q2YpXPB9EvOH4usO/lx9f0sPiEmtB9FDw4zWwT1w5xLTxnTVMZzif26rL2ve739yrruNf3tqz43Y8nXvNWW7TkmY8i+zGqVETVi0/gUbXc7hWQVh13gVW8EIwm/Nyq/avlws9G4g+jcj6r7Sd9UVfETpLJrIer+tN0mIRYNiRwSLl8Bk6zZRR9RbCs+lfhaNwqPGOJVws4khO4EaZlx9+0bVuyQzsknjjJMEqVHbMbf1Wq9oLNM+4cM5J0aiZo4N0uIT2KP+vlgW7YV0jyErSFChbjUlmsKUZkgfHCMptMocrO+kJwlPtjsogmCurJPprKdQYW8zSfzSLNygYDOvtBUE1MLsLGPYMf+pqNkfa1Llm1V7m+I7KzZs43m1Q5icWI6NWm2XGJHEpPYEVJ6OhwUwTEbi9cDiV/8aY6UFhddOxZMTuvm5p3LafH5islhmxZHKf/pSKOB570Fw4n7oeUo9BhZ5oy2ZXKIZ43p25yp8Zj8UCXP41p+cPjDDWb/i6BeOtu9v7QQW7Dl+cjn+00yj/15Eu9FnhfxUq8l+zK+NP69/Ze+lvFhvcWa8eFKn3UEOgIdgY5AR+DTI9A30BHoCHQEOgIdgY5AR6Aj0BHoCHQEOgIfBYG8gIz8jn5OX4O+d/G8Bz+vkU2v5Xz9Z+fr3Iv+kpxPx7TX93F7SdoHvsEl8sD4lhM4MNLlPjN85LMo5BPEVjo2uiEaQ+gdxoP2d7fKV7fj3Z32t991988/kiHjJG1vvilf2hb8YdQUUsyQgj6MSvy0LdJfOxkyeD9AsB72zYdQjWcEGmExk+b+rtrcoAgrtpW+8munbSlSN1UhXTe7rTaQvvXmRpXx7vutDvv5V0m77YcA6uVXPCsEn0dN06DhcCsaUvrfbHfw01vli9sR4tRyy7HfHzQwD7GM8+mcloax+Fijbjatn2AVQngijuX7c4k5jnaRkTikRiR6xLaUk7EgqTdAsMYnhG0k9pFcB3BN/6pFKlY4TZOXJfZJGuJt7FmXZFuFexaxiWGu1WHjy9yex+zDtsp2I2+qzo/0sLal10VO9sRDNBsRehMW43cej5ltzLVL86XHGBfJPYws8wtjnqJzWQjfbHnR53FOYJu2jrXQZ+uPV9sYyY7rRB+RBnqA/0FwfaMTmprs1OXa+s7fgmnljfI/N83EgxV5rv+7+GXfi/xQYFkIVi8hctf+0Rf5ocBFwwPvpYWMF71jXCIeG+O3yCW/Ze0jjI/3t6y2ToPLIs3QLx2BjkBHoCPQEegIdAQ+OwK9/45AR6Aj0BHoCHQEOgIdgY7A8gYs45+ORjB4C3kcx3WFS56/5xXkUnUZL3X2FrYlf8bkW6ER7iA8QsxvJmf5UyPy7Pzr+OtB2c0i171Wudo+1/N1VDKt52+pJ/cib5n3bXOVkZsU0vMOknYKyVeL4LZUIDSrrO/jXqWi/fe/VErRcHsH14jHOOj2778hUiF36WmEZLWtAkkYcpZQjRp0h9+WeIIk1hfyMiTSoX29OkK87rX//r3lr5Xcmo8Qyckb4nfAtxSr1Kp2kGuz3Tbu7Y4+IgcI6lIKPkXGN/feNoTz2MhZ5X7ESGdChmFgDRn2Gtj/hv3XUhTmdMmzhVQOsXwLAd7qcsnjVL79JbvIRxF1EsOyxCX7m8BkgiRMvhEcpqNkjktClJj4LBJ7E2JrqU3NZYJ4W+IGyODYCjVtNsUp/GGrlTH3riQ2MTjaOLBewc5Gx5bTtiaIatv04phOknoja8uYvCOEOA1LxSJAalgKEzgUhDwYH57pAUkdkU/ozQH/EWzcJtKIPXKcUuK4go8iWWCMT6TZmMd8URKOmF6b0JuLNBGTXtpITSzzVo57abliBy+aatPLl0njyLPPz08jZBOPPp2EzNTPs3I5/mhd6lwbj25tWHKn1iLpNUXW0pzf/jJR61zevsojGYNnBJfHt7teXXSClvPif5mz+K3HBJzPY7si6S3C8iR+to4ixoei4zExXhOWfjhf4vtD8C8wPNFfsInQydqTaT87Ah2BjkBHoCPQEegIdAQ6Ap8Xgd55R6Aj0BHoCHQEOgJfFAFeZP3wXm9tu7Tt9VuvtX7J96vb1vt/jX7E51Jolta3Aj1uMTd5MGmWl1/yDvkxeXnGN4hgo6dn8kI6+IMTV7HwB2284Psa0w/5kyRgL5L5Q1lC5s4nukfgGWBPHjpOTNd4M330XBK3/bVg3Ncj08fO5kpX65pNvxJ07n/F7aOZy22ZdAvPOH7b6naCDAWwaRh1gBAtEKz5lcp3kLPm1igkGjswIpk/4j5l51KI3z3E5O3dre4Oe91BFg578kF6jpBb+z0kK7YJ0jUEJZHabKq22w2ybaLdTrbnnIzxq/jUWpo9eQ7kKAUimnGCUJwg9HBV+tzQb/yzbkPAsD6GOKbGbrNTvtJVkVytiu/m5kbNnxowg9QozLdt7xMPIZ1AeN9qD7HsmT1svRVb//zP/xAySug6HqYv25iQ4mZ14o62GNo8ChIicwCPfEm92WypvVGiRvaUr31xkRJL3k0IeSR9KQf2rGVPA1jQTKwa6TtKOa5HT8xInRE8otsm1Flqoz3rzXC82FapdZbtRsJl5NkYuLcTz0ewt4s2+BzI3eqjG1zbl75aHeQyvYv1ZmWe0eIPenqKtJ7bQpHIfRK93WFS8WRQGSVnM0wy9exMYnye2Jf9l78npuelebkXf7lN3AsexhabLhZphi9+afiy4Ywv3yqBWuRKNPg+XHnhncxzscip1lJzGR9WeNEs/S3yosBf5Lz0lvFCydy3RS4sd1NHoCPQEegIdAQ6Ah2BjkBHoCPQEfg0CPRGOwIdgY7A50Qg77rO5XPu5P26Xt7hPTVe62CN7zWfbn8OAud34KmYtf9TvtfX11ke069nePuVS31crjLzHxNvpiNivCx69TGdRT6cX+o0r4rv7VPr6WGS+1W11cz1jkfyX5NLZS/5XvL7WLby7XbU9p+9dt8HbfejSt7MQ16EkLv7z9/aQP6FfMyvd97c3CjYTxC6gjDb3XxTqRUeamoSv02IzFJVbdVSZDjS/d0d/OCkSi6zPkIuD5CI+QI4o47HdPRLbQIkCMssxafZmFTIWqqhSf72TXfEbCAdJ4jmCeJUHBMkqEv6SopR+WI2NUeIyhCrdlWI6IHYA6S1xvgJv71GegsRmRrxzdi+AmYvE/knerKtb399o5JpcyRmkLAJktMhsemnpL4eHnZp/oov+eJjWyM9hAiO90iN6KmlkocKK/tJn/nV1tkLFiVH/MS9qKXowQG2y3wiMmUXjgAAEABJREFUdtHtY76jwX44P5pPQ4uNyzFHoY7ZQxxss5epSVl09qHIEaP4ibU2YhP4t5wxZM44kjtysmMTGGQ4ybGmGFMrclo7V85j1+u5mcs8euQ4t7NRJmU1LjrmH076Nnj8YH+pITUek0v5Vn1fWn4vm21u5yzvVeM5edv/sQCDjM/xv+5jliIM1848T5Fr6z/adeLm6fHS8p9uy31b5E/Hou+/I9AR6Ah0BDoCHYGOQEegI9AR6Ah0BD4tAr3xjsAnRyAvrhb55Fv50O0/8e7xQ/f+yZvrj/cnv4G9/bdAoPjbjcrNTkN7I89fSPOpG4ja7W6nEIy2dffPdx1ubwXvJeEz7feNRM3PUQg8cdhWQWoj6opKrS3PX5udQtLOJOad8jXwZrvRZrdV3e3kWpVjhLgcITQjDwhBFkuxai0p3STz/f/+B/1IRBKn45HYkLsFsnjL/iojjcHzTkpuJYr9ZT1kTfa03e1USm1iW1vWd9udNtizb5tNK0d2LE3UmyCG8vVtqRUSd6/x7rbJBIlMIrngR9XUthOf2Fmm9mun90mIWLUUhdytdaOQ6E5wYtKchG2jSh3jFxH2Vj9Eavwi+J1O5gYzO3Ul2ycRx0T8SGxGpvOJT5S5w2j0j9/iU1I7Pkh8Zg+1vHrqIM/Jhbrp3/bJ1BSXNrz6wv1YnsVX50hg7i3P4oRkek1sP2/v1xI0e5B8rkiWTqLjsY4+mr7ssN7/ov/cZoPeSIqMDD95zj1N3KN74aeIrNOZMH3yfE3Mk0nPHM5r/Mz8LPWF6YyPwOde9KWOvpmvhcDP/DwssV8Lkb6bjkBHoCPQEegIdAQ6Ah2BjkBHoCPQEQgCn1WW/62a8bPu4aP0HQwvybq/9Zuwtb3rHYG3RGD9HL5V3nXOtf7c/OuYtf7c+O73VgiUESJXEHKN/yXrkHkt8wv6bdXd3//IEKgTTOmEX81XwNwzxwdBlQt/mXGGKJwgz0IsMpX2gzTgAZFWIABDYNYNRGapkj0TyCFLWWtzxrF9yUuMoE2YM6hut/CF2CBH46cQkZChhXEDkTwtNU3f5E1MpJHU+ztN5LSpR1PGR+iHu4M0FhVViTpGm9IrOTMPGRsJPoSpHbSQWtEnsCiuqmCTOfCQBy0+7Dc5JCIhJXUEd0KPiNHUqaUoexjpb59frUwfCcncJjZ5NB8hNm2rlqIc6c0426YuRWOMzhhfhqvnlDqsZlyE6X2eTEhL+mhN4hfF3Osm1LIt+6HE5wc51ovdNo/b2CQ5A02RFcEoucwCvm2us2NZX0awDJ6LV8tJj8v9mHg2dJSsLfbF/4cR3/iN3JOJ3NOq9x9838yQ+/eUUGxxAS8tYmlRT6M4Tr7oP3FOwWMlJ/yO+YPPY/Li0mDe7ucyrhMca65Nl/VLoKxtS9SSMONiY8xvQTiBucRhf+pMmkjzi3JNmgOXJfelkeV2LjnaZL6kv6M8hn3W5oCnrkuNnxlXNY69KePKrCX92tb1jsCHR2B5cJ8xnh7yxffDb6432BHoCHQEOgIdgY5AR6Aj0BHoCHQEOgJ/HAL536x/3KbfdsOnbMFyLacFlLzvYzidmV+Sk8MXVC7td7G94XaXW3Ce8ljKtuzrch72Mee+0habD8HSZO0S/0XW9hfoLecj+fPuN6JrdYjNu7JTnnVtYhK7lvXyc/Ql9lSfnA90koRjwm+hGh6M8D55f35RRqiyc7niT5Xfel7sf9VrOfzzXSNkaGVDBck9Ucg1gEnnu+1O+RXOIdFCAo+331V2W8kAipSQbZJGSCKReIQ4ixwOg9qvKMaWnBPrIYFt4vAf9ge5FLVZfLDZ1na3O5GqWU/O/fLlMX7jMOhwt1d+bXKIYbtlaDEhRVPHtmyLS0oLulH59cmbulXBPkI6t37bfg0RLTbAA8kp+rSriG5SIJ0rkjhjMa6RutlqgLRlqpGeMrI8DwUPes0kN0AQuVOeLrqZjva2xuVAjgGsNtTIl7+4sOVpSUU7UxNcT2cBtxoiHSns57SAQmXZXDmDReotMvLAHw6HOX9yQKLbOBKXM34D2Azcw+ixnUvskXP71flxv6eYYz3bMkGLtH3gO6U/hCZZff255M24ZIm+lsV+ProW5dkq4Bv9fP13zJe+9QC1e6teeeS+RC6FL9mvjZdiPoYtHRdauSZZZ/nimbVF1vGxXQxoxqxG2uRZl3g/JZcSXYq55Pe7bJf7W6y/q6tetyPQEegIvDcCPX9HoCPQEegIdAQ6Ah2BjkBHoCPQEfg8CEy0ughqP98YgeVNWMakzviYxOeryWP7Xdbebs9vn/F6b79+ZdldxudUj9+5PCfuuT7nudfz5+RY+5/rz4mPz3nca+fJdS6P5Tr3/fjzUiB7t7udQnaNId7ScwnxAScKMTkigqyDhVQIxPjd/v13+3XQgq0cIDezPjWC083HsiokWtltNFWrccn4TftBE+TtFKIvAiEZXWfHiO8QUtUs0MsWwjlf2o4Qk/Czim5bI+SpGAs+icG71R/jVKxpU1p92yrU82FsH+Om1Qr5OSn/h04yvnJV9jalrkRaIyUKdQ4a6QmDlmOiF3v2GdlH7IlvBcg7TQMm6uEz4Tvhk73a9EUDseFGSmuTr5jxDuk54lfLBju15Vh/kPhE4i/yRZa5bbntx2AxNEndJUmwim5bwThrtmNqYhdI8tRu09PFNuUm8o1tTNxp8RFl8bPXNSx7FhQ1EUdspcjcG2bzCVazcuVKv4q0PRfVUqTj/WcjV4KeMCd+LU+4ny+bx8oYIwxvf5L/rZLm/qzlrfK+a57sf5F3LfSa5D/b2BK/jK/p4YPHLFvL+MFb7e11BDoCHYGOQEfgGQh0l45AR6Aj0BHoCHQEOgIdgY7AJ0Sgv5j5NTft3d4Q/5r2e5UPiEB+dtfysMX1yqKvPRZbxrW9689C4NM5FZu/hCIQZxOM5AFSdRwOCik3Qr5FbOtmu9PNzTfB/inH5ts3HfYH1Vo0QBKHRCoFP8jkDQTeCIHWvjbFJkhgV0hNJPYthKdtRY8kXyTxGSfqThC2WTtAyOZr4XyF3AhLelSB2OUJjU/6Sd+Jc2qhZMwaLmokYK3KF52H/R5+1pr/ZHWSC1ui1/Fwp8PdHT0NGCa1BaOCR9luFXJ3XAhySbZValUO2+hFyeHG/k2sE9v2MSpHKRWfDfZCy1NMTeyiytqEr5InX51utuyS4nL7M4JBCOQEjOBS4pfakeKYm+TL3QP3LvucuCfZ84b7VvGzLfteaKLF2Ead2Pd4Wm8LZ5eJujEtndvOtMVmbS1t4eyS9cVkz7FtfswbPXtse81+V/asPUuCBXudwHLiniZm6XfRM18ktreW7KwJRdqj8MYFkvuNU/Z0FxHgBmpkZZHMz4Xl4znxExvhp/5oeelwnjvzl+b4+P55fmeZrx+/495hR6Aj0BHoCHQEOgIdgccQ6GsdgY5AR6Aj0BHoCHQEPioCebd0ST5qv1+xr+X9V8avuL/H9nTp2Tu3PRb/49oS/ePKn2JZELgf82RFgsBijX5Jnlq/FPOULbUjT/n19d+HQGlcXCPbJuXf9919+0vOv2tbrAH72Mi0UTB9TfIl7M2//w3ZeVAppXVe8N1AXOYhMuSly2xPTEjbPcTp1NiwSQUyOLYxX8WSPwmmjIg9Py428eh7fLKeOrHlS9ma3uiJZrIk4Wcf46gb0jN1JwjAERJ0GkZN46gc6SuSfG3ewialJ9OXGuEjTeQfIVLtIteNJvrIv4080aNsudSEN9J0hKzMJKMtli1vCgp0EHmmo4zjoeUxPY70MyWXpOKZgJ3oV9SDR5LImXzC1whu82m3cUwsOeIn9pd8yWMXVXrb5B6AU9s/fkutFny8xLbgEFPmyxg9/Qzkbjr1lrGIHnKji9v+F3t6WPSMybVI5ouIXLHHPxJ9sdlWerIt23rtEXxA/xSedttX6LEkbST6W0sr9NZJr+Rbal0br4Sdm23/FNbn+T7H3LT5mLDczmvgxt4cHl74Oy5/z+XZm4W/Sx54rGomxQ/yg4Ho2Bi+xLna/5fYT99ER6Aj0BHoCHQEOgIdgY7AH41A33xHoCPQEegIdAQ+PAJ5r7SWdcN5T7Oed/3lCATDx+TlGX+MuJT/R6+PaVk/e+f68zteIlvEAkeb/ImXBY3z8R6L9cpijW2tZ76WZe3BGELlMXngfGlyvFnXclwK6bZGD67vTfSfgaWEnBVk3gTpGJJzhOx0LZoYd99utNvdaLvbnYi5U7EjkXeaL0QScSH7cnvT7QQBuYEcVgzUGZgnNLYNJGXBFv+1VOrXWnVTNqqSxh3Xm037t4rbv1OMrZCzFPoMSQl5WmpRvhTOV7y2VZlvWG+EJTUPd3tV6o0Qsu3LZJqwLduasI0QvpubHT4bLUds++/flT2EWM6/uytqxT4d4+NrW+nHtbIM0Xu4k7J5rjlZntfpOcRQ8AbQ5jGSJz6SpQj5xVEhcdNzvubdbLdK/ZF7lF4i+/0e/negHgR2CiAFsZOHBKVwodopP9Oz07bsWUqtLV8hrqInV2QJsWe/zJ1L4Z6wA9unHPasZ3kRe7bZ89js6KVWlUoOdBI0c7ucz5vxJy4mNsKgZYz+DvIwZX40Iw+tbzHLNp4jb1Hra+YIeoWtXZKssfQzJ0Rwe9YepMrkoTycqYUoR4vn2cmY+ZeQq7v9Ervrm+gIdAQ6Ah2BjkBHoCPQEegIdAT+LAT6bjsCHYGOwOdGYP2e5nPv5Pd1v8bwMf1nOnyvvD/T02+IXcPwG8p/pJL3UEy8S55oLcJwfsbx3LaeZ32Rtf2kL4sPR1N1LSf3HxRjeY7g1s8fEFhz5j8svtBQdjc3amQmN6/uthohSydI1ZCp3u4UsjHrkeQutej2P//ReCQjDVEpYofDQTmGw6DIBKm6Jd8W0jO3OmsKuYdiG9USZKNtas4PakjNSQ6tqMNhr/3d7ZyLnkZ6UnzJq5CkK2JzQrdD5pCS/mzLPkrqyRpDTKOXCklLvtQSPm2/Ld6CNZbIY0QctlXIJ44p8dQ2PdMgFil6qVWpP7L/CUzE3cFNkVIhsCFvlcP0gM/IQosjTyF3+rItcYqDVugVhT0WSFabfcUYiR9LOUviI7FFss5CCPYBMjtJYkotZZ218zN9xzaCh216HjWwh4l57E0myfwRYxMdj7aXGCUbD0THw/ZRux/s2dZqprFIljNGsh6JHome9ew/4zUBTxqXwKsJ/Ye4ttlP8lyLe0/7DMt7Vui53w2BV9+8hx0lTeSh9fmzxPJ3yfMDPqvn/PfCZ+2+990R6Ah0BDoCHYGOQEegI9AR6Ah0BDoCfxwCfcMdgS+GQH8388Vu6K/bTnt/+QvK/ao6v2Arb1riZ3BZYjO+tqnERl4b/6fHBbvIBRzyXdgiF5ZfZCr7u30jWwVRO0HeNoIOMq3WKt3eKqSfffw/BBlDOiKpEjITJrjFtziMIZE3NzttdjsNkIQhWkMquoGLOJwAABAASURBVFTmg+JXyjEfBN2IiKmpv93tqDcynbSFfN58u5F3G5W7QbvRKjcbDcS2mBZnmbltjRC0pRTaGZV/mzh1QmyKw3b7ijk1sp/4bajXSOzkwadQe7q707C/a7lsY5Xia7vpojMMbQ/imCBKs8d8/Zt4l43sIh8FF4UYdkhg6qTvdk9ZP9DvYdhTa5ToO/0cqD9in0JqEpwxudIzU5nLRB4GmZiIapHAILbktz33xz0ETDCnBqToEhe/Rc+Ye1NqjVmlVlVwMaNt0rrVJGEbLbWxxXFv8289N0zxtS17FnHEJ4IqFiRytlEvPILFIpdCXaSIOOLHkH1flrb4zpfc4UXeuVRP/4YI5J7xs9h+2KKv5VKZ9fqiS5Z+EP1wzP4TtR7K2nGdaW3/rPq854c/l591L5f67raOwCUELj33L7VdytttHYGOQEegI9AR6Ah0BDoCHYGOQEegI/B7EPjKVV/6v1cX/6+Myc/sbcHnqfGxGo/FPhb3tdbylvRr7eilu1k/B3NsLLN2/7Z1mT81Bs9zeSqmr/86BM7vTeY/U72ESW7kHOQjjJ9sQ0oOLec4jHB/kCLYDOHIogTZVktRqVVTSEaett3NN23zJTCE6N1//tb+73+Uf5u2lqrd7mb2EyZIw+2//j0/lTb88q3u9nslb37VsSAyD4c99UdI3L1u6WkgZ/u1z9RJPzoeIRdJIdFDQJjo1bZCYBZGy61u/CIuVSP5BOlSStFmu1NIW3FkXZCkqEBRVViPnpiMEZuMjqbTemYlv1aafSX3OBzUclE7a3O8UWdxsewiWYqwJTlz9jAitlv99CjcphCauUHxh/i1o7CKrvVBbMjf+JfFJ7iRu7DvctxPQmxwIX5CYrfJiU7jyjw+a7Fn/5F8sduWPUsLY++xYxTNK2NyL6IccVzFxxS/00i+pucSPRL9XBoeGCvgFEsRpu1EDwZNN+sTz3CE+w1ilLPyZ55aeW4iSRlpcY9dyN/qLWO+zlzLg1juLHsOBg/MX3HCVmdM2dwlHfNPnbk5V2RqdrJfqrvYWH7eeRbQfu5ieyw664vgF5VBeS4ynoTn7aQflSX/acS+uP0Qz9rFMwHnctHxgxgD0Jnwc6Iz03qe/xvzqBA/PSIfZOO9ja+OwKP7e+QBXz/sF/VHE/fFjkBHoCPQEegIdAQ6Ah2BjkBHoCPQEegIPIHA+Xuj9XwJ7f+7dUHiyfHFDk9h+5yEl3I8J+7eZ+KdQ5NH3qG96v3a8jjdlzrTZodLO3hgY0JroSdEqyuZF069wYFcek94VvSXT0/9sYlL+ts0BBYPEsHZwKFMyAPzMsE96C/TdxlTIBLe5zF5l+KrpE/Uzj1Zeb+5mvyPyuq5DR91Ep6X+aH/uZZsy74uZXtzo83NVoI0M0ThdrdTSFTbmn/aGFi7u73VHhnubvWd8Q4ydbvbaWAcQ+KmYVn5ldJbcu6xJ+aAb+b54U3GbNBGw7/WjSpE8gHilCrHkzW0fBG73WxmYnm3xXJ/2rNPy4meWchh2zK9Brhhf9D9PubY3IiFyJzGQQO9FfZsWyMEsAskMQ/MYSE1Q/bNoe06sjaxZvpK7eSjYlTWDVxOaY3c1BHffP0rYWeev5wq+cVhW6bPwnwDEX04DNQfVUph9f60fT+Jxnyz3UJeb1XQY5ogvjMWiOjKmrAX8k4xos/DnCf95ovfCublWGsZ49fW2V/6jt72wD5KrQ96s/1gPuEzgl+wiW5yl0oMop88FlI3Y5PUyfPGKHBt6cu8v6ZzyayJi9qIrZ08c8ayiNAfip55GL9LgvmtTnptD9Nb5XuHPJcQWNveoeSDlKn1wPAbJ+kloinXRdLQomfM/CmJ3yKP+S4+l8bH4j7O2qXOX2L7ODvpnXQEOgJ/MgJ97x2BjkBHoCPQEegIdAQ6Ah2BjkBH4GMi8Jy3LB+z897V+yHwnKfi3Od13ZxneXxu3tNHxPhQ1A5zfUxYfvfzPQs8trf12tzD2rLo80qua8uir8f4vFSW+JfGdf8Zgd+JXwnJNNwdIC9pBsJMkHeNzINcm5D8OuDvf/9HIRRD5Nb/+j/613/9l77961/K2h7CMIQf0eTAK8QVBOkEKbj79k2lVon59//8RyEvhb35cikQdyEgtxtITXzMD3gptcUcyBsxfoIgJXkji03+EJO2G2ma/oW+2W404jcdyWSbyFISzTJ6vhZkFmLTdrPVumEsGiFRIyyr0IuVOCtfMYtjAofEBYTUTs1lnMhba5HZiwjBvZ2lVHJtlHFkLyOEs2xCBwafJM6llAzNFsXHeQjsQgwLxB2xZf9MFDI0v356YL+tF/YwIdGTL3HRp/iTI2PsdnogVwpdkMUnSyc9OWI4k+RcxHZbbfPc48RkH7FH2iqX6BHUH87Fv8y5ssfkk4uK3UQcp+7BXhHuD4Cc1nGRiFGOrEfQR0jj/NdODc9Wa8adpetnoZfIsUbqNIktcj3y9Stg1/adDOgZulxBIPc2cmX51eYQuZHXJMgDushr4ntMR6Aj0BHoCHQEOgKfAYHeY0egI9AR6Ah0BDoCHYGOQEfgkyLQX1x90hv3tdq++hguC8v4tbbdd/MpEfi0TZdxGtR4jiMXNu0Pyte9IS3rpsKjWVy1+9c35Wteff9Hd//8o5Bo4riB5M2XwVOIKkOWQaCO/3xnGR0iMCQibjJkmR3bIEG+xd+2zGJhPFB3f3vX5mK+3e3mr3/Rp/yaVPzuvn+H75sIp1nsh8Nee+ISy/J80ofJX7Zbjfs7pc68INLO5KchZwfIwAHyNMSyi1UqORkJkGTZEMMh/WSdDtR8ZTtjA7nLXpNL+NhWqVWNtCXXMOw1UP/AWAoIsp7cU8tJVUir1lv6zZo46JurCvMJ7OKfX4HdiNwsICFFGagoVeptILHLMc5ZiJyUTGaxZ6M9j7P14dW27HvJqu0MYmEWHQ/sqVtqbfs2PdhH36PLS4eRe3IYD/D9gwZB1ZIuf82v8wSbUqrkMotWR2yraVOPtpDlJf+RQebkndfa9dmXdr/wprN25S5KtDG2ezliuz/P+75f+XktuZ8jP1/pT81gNr4Wps88Xxd1KfmS6dJabI89AVnv0hHoCHQEOgIdgY5AR6Aj8H4I9MwdgY5AR6Aj0BHoCHQEPiMC6/dJj/X/XL/Hcnz1tTVG1/SPicG62/frcF3luv7wDeglv/fr8CNkfrj/+44uIbG23Xs+rq1jFv3xiL761RAoIbUqpNhUIEcPB3g16+bbXwrRKVm2GwEsyLOC3wDhuoFczb+ZO+E/HgYVyL/kmQZIMEjZUgu2Cn+Zx0rS7a1qKVKt7d/2lYv2328hlO80hRCFBJ2OJFqIugEiWBCgZm3c7zWyrmptd5DCNzcKkTdh2+52tFVVStFIbVsaicmvn8ag4TC2/kdy0YUGCEbLURWiNjkiiY+I2Onoq/gd24+PIVon1kURg5VazYNEHyN548NEkf3+FvpypEZleVRIQtsaiY9feg1W0zgoe5uIWp+xRVKLBCqVPRIfn4n+BsR2209saymx576AZ/YUSQ7bzc02aY0JGpPem/GRS/qNEKBI9Ej0kT5yv07h5A7xbp4Vikisx6/Jyem6kv8QwS5SoT9LZrStAZyGpVezrmccLRm+GVWV57n1S0/cBo3gEznH/mpmehnpo+2d3pT/KOEoI3T1SH8Td30WyXYTveZYx6JfTGGsjwnLf9TJ/dRaXrz5BcyXBC4x6/G58euYS/pz8uTpPZfnxHWfjkBHoCPQEegIdAQ6Ah2BjkBH4NUI9MCOQEegI9AR6Ah8agSe+y4pfpc2un6PdWn9T7IFo2uy4LDG61xffN55PLaY6qdKx8lx6WR+W2XJfhx5f661XCx29OU9ux7IRedu7Ah0BJ5AoJTdViFMG7EVZ9ix/Py3OaSXxKwWGYI1JPHt3a3Kt2/8rEJ18QNrW7ab7fvtd+VIbCEmehPW7SJx7kOaVWn7X/9SvdnJm9J+lEPI5ldM7yB1SyNXIU6JGyCY66ZCAo6Qxwcd7iCNIVxpQGI9UmpRhHbauPvXv6hVsqQc6SfkXyHvBvJ6zJe/OGee9cg4TJqydxdVekhdl0oOyEh8Q3aXWjQR6802IQ/ENnP+gmI/O/aVOgeIWBJoCjHFas5aNxogtSu5N3WrEmPyIzhCTNIH+gRRqWIZEfFYlTyZ21ZyB7PkZyFZZmFtIl6ysudFtDrm9ZXhEdV2W11ibMt2s+Vi3+vpOXvLvwu9Z48D+1/iHvSYwAtSyBW+1nXGvbkkfaRNLlzcEDxbSADCIyQxNomfZUPKy5qOtfSCw068W0T2NfK8yJYf9JD1RZprv3wKBHLP5mfkee3G/5o8loG/I35Yfk2eH5J0Q0egI9AR6Ah0BDoCHYGOQEegI9AR6Ai8MwI9fUegI9AR+DoIXHpH9dTuLr3DeirmT16/hNe57f3xWSr+UOnqwg+eb2ZYSi7j1cThkBa56vT5FpZ9L+PP7mDJsx5/NmeP/1oIlBB2hjCcIFUbgQdp17YI2TV/pXsr3UB47geJ/7uQf9d3uL3VdCS/MEkQYBO2m92NxhDFrIUg0+oIGajDpM1+1P7//a88FhVI1zLyeBIj8k+QvYlLjlJCxiQBFWzZs2QdrdXPF72Zx8sQq+3r0xZnabNR3W6y1PqOXw1xy1KMiV1qZE2L/RDW0LKtgX5GerTRwcelKnUUvMYhaVBHlVpEAHsflF+hHWzG4GixVpUvWEeNwDfKEn4jMpD/oPQRSQ8HSNOROlPIX/xgcLlODPgO+RJ6rhmitNQqijfJ16c4Sk52qdJn8ylF5Si21Q7Gkfypl/kyRn9MEqNyzHF0tE1Jtx5ismd9YlJLUYVsR6XNqQmXTO8FHNe27GOC7M7f7YuT7VajMDYb61okhujr0dyLZZ780ZEpzxhjzuQyfpHMHxWeZUVwOvmTN/ds5BmYwLIUK6K3PLLfyFvm/JNy8VzkWfoFW35FifyELPKK8B7SEegIdAQ6Ah2BjkBHoCPQEegIdAQ6Ah2BjsCvRqDX6wj8YQj4D9tv3+4vR+Cx16MTz98iv7yxX1Twsf3/ohZ6ma+PQIGV1CbkKYRpCNR6c6OQwhNEpCC6Qn7lZ60RtPzcVUipNof4QlXZFJU6k24ZDRkW2EopsglgEvJt9+1GgpDd/vVN2399EwwopScN+ZXRm6rCWqm11a7MJ0i3ARLVLmQQrUyyrXxZO9JboU70UqtYEIk0kWvYH3T4/o90d6fD3V4h6ip7m7/q3Sv/zvAIGZj+sua6UdntVMpcR8cj/pv0hN02JSwu1DgoX7iOkMN0pbVM4DWBi1zYG/6yKnvR8TD2st3q5mYn242o3TDf7nbagXutVRGWtCHusL9j36Ny5B7V9DqnnbnYOGZxEeoTIBObXkLaRrLPSNyCXWpEj08k+lWhhm0Fw+z53N9OQwKGiYsUHGspyj4n7tO5f3PKhV5bxBIfG2Llz8R1YvaU4OKwvsvsAAAQAElEQVTC5fI5QgIOA/cLEbrxtf3AeWr2h7YHDquJK7WK5VK4PxtV7pfNfCU6HUaLMPTzEyCQZy0/axmf0278FnkP/+fk7D6/H4HeQUfgPRFY/o75mfE9++u5OwIdgY5AR6Aj0BHoCHQEOgIdgY7An4LAZ9zntf8t+Zy95J3mImv/SznX613/iAjkrn3EviAUaCvdRVBP5/LsrcfT4pdQ1juOfi6v2eSS4zWxPeZ9EVjuzaXxfStLZQP5GEJrhGwVpBysVqtZatX22zdV5PD9VrJU6NBNsQoErZ2ZlcM24TgwKZvKlRNbSNx8AXuADBz++Vv51cDR8wM+Um/QqD1kaohJ4d8yMJq+0lsN6YbfdBTTV/tSOFxNgWg92tO3bVVqN9KTnKVWzFXjODTS1ra2N5CvkHjJZ9Mza4IQHhFXSL3dltZIHnu25knG32aCBKvIwH5sbFC9BGiAfLYtl8o2LCWG/tge89Kk2KIZZQ8FUlrZm7EJYR+2ZeMraRj2YopmUlkzZtjpa0LaoiWxX9FDsGSmNhJoZxHLJDWN/OKIPkFSsy1N3MMRXYsv601fz7FlrxN+thXcEpPRnufRcWtrGZtQL/9WcXTbpHXUB2Jj49RRgo/bJG4T2r0oDa+luXCfMkbALQNgqQmT5KulAHORWLfnfoNR1rQcxYumFrueLytgBbhqMmGcrPEwCv5YQl/EKvTNc4n/gove42g9kPjayFJO27IdtYnti3P7ob05f4YL91VXxLE/ew8LkFcCcqN/kPmL/B8jjGkR1NOZGqdJVzoCHYHPjsAv6T9/b7xWfkmDvUhHoCPQEegIdAQ6Ah2BjkBHoCPQEegIfFgEzv/35LrR5d3VpXHtd66vc56vfdH51W1dwm5tuxr4+xdecht5z68r8vj772AhefljM0F0PKLmff9xOg8xztpytS37uix+7zVmj4/Jk3VX3MHCIWSc2NPkJ6O7w+9CYP0zcq6/pKfc40dkgkdqnNOFMWuPPXvPWSsjxG+kOUNqHv7zH4XgG9HzJfDh+3flVzsPIT8gAff7Ow23dzyjS9dSNOUAiBC+I+SreIDzF0OIzk1IVeYjMm2rDGl5KGrjZreDwywq242m4aDNFgI2gj7Rg23SkFjwbMj+9lYVX8zYR93Sz2G/Z4UuME70uCU+PrVWfCYtI05KX6VA0OUvLUnDftDdd/aTEsTv2e/h7k57JPsPLrblYhrAiaHUotQwdSQMEjU2KlvI5Vo1m4rsCrc8qTDGmFzpr2ELYZxfpT1SJ18uKzeY9DQsS6oho8mX3plysmirbrYKgRw/4TmBdQha6+GRWgVTtRt3KsKZEjHPnckiRyyW6bXRpajU2sQ2LRyTEpB6DLLdRNyHsuhZOBfWfjBhSMzEs2b0c8H09BkcIy4SvSoj4uKLsVOAeeb+lwQT+fOMt3uRv6XHrCT/vViO8V0kmZ8j71K8J30CgUt3Zh2Sn5lF1vaudwQ6Ah2BjsBnQqD32hHoCHQEOgIdgY5AR6Aj0BHoCHQEPi8Cl95fnds+7+5+TefneF2b/5puXlLlUqcviX+e77rK8yLU3qcvcfowx881Mu/H7C0ixh9FVw+z8piw/KxzneNZAd2pIbDGbdHbwie6lLLZqNTaWg55a1vb3a7ZQoLWUhSS0YwK8XnzTVsIL/+1O5Gk+aIylIZCsuFXdlvyTUq+CSJQLtpQZ1uqdoNU7gZtbgeV5EE39vEOEteGNxw1QvIOEJt6cFgz1wZlN4yaEBhZiZjkniCMRR5Tf4LQG0NsQyA3PT1IClE6YUsMU9w32tzcaPfXX6rsOYRsId42Lo6LJsi+KDZziMnoqesaXA6asDXCfBw0URPGV5g0pQdsCRsxDPR3WIldVOqmielb1E3uiV4naqbPCIlIOaqYeumdvEPIY3KLlmxrG1I48egFSYyZG6JczPMFto0zeVMjtkiJD/b02uy5FPywR70oWaeH7HmJs026WWJbxPbFFE8Zf/gPf54KWNbBeQoujM207Jd5w5S+p+jIeNQtawTXibmyt8QgmUdangsXt/vBc0hc/KY8j8RdcP2tptYbPdrsFDmfv3VzEwkXQe3nJQQefcAX9JbxUoJu6wh0BDoCHYGOQEfgNyLQS3cEOgIdgY5AR6Aj0BHoCHQEOgINgf7+qsHQL2cILM/FMp4tP5j6wex+Envk3tK1GYEF1fU4r/TrOyDw6VOWfO2aXWy2W+VrXJsfrBCASCMIGW1sONmMOSFux4zYKiRjiNkDxNsegnOqRSJG+I6QYgsxNkHohnwKiezdRtPGEmf7slgc+NuQnIwh4qaQcUgeZJOvkLeyHhJZ1YJuVUi9WqhHzGEPGUt9Mql8+8YAsQeZmh4KBGmFgN4gI7YhRC0e0qQDZPP++z8a7u5UIYMLdSJ1U5XRZc6TPuI/ijoQOG2ki/RmsxHytf0JHUBsRmxmblsbeghRG9ltd6zkJKszIvhwVfKV7VZ2STmFqKwFXOh1QuQEGBgrPe/VvshmTxOi4xGsB0jN7O0AWZzahRyCCHwg+Nc6fyXdeif3GBzBp81Zz2mbso4qGprH5craoiYmYh99WbDvdaZPnvFe5EnnCw4gOluz12iQvQqW0RGjR1BP5/k8C7ZlO+oPEnNE3I+Mi4hbFtsiE4Rw8PghwdqQPiNr2yfUg3uktR7YFmmGP+0SJC7JYzi81P+xXH2tI9AR6Ah0BDoCHYGOQEfgfRDoWTsCHYGOQEegI9AR6Ah8JQQuvY+K7ak9xmeRp3z/1PUFn6fGr4TPpb0+d3/r2HVMXjKv5y/RExt5Scxb+a7385j+/HpLludH3HsusRnvrU9rQS/ytOfX9Ahe5/LrdhrkIz9XsVFWhgRUCEJynQgrSKkdRKo9FykZ2e0EkTtCfN398z3/vK0Oh7F9oXqAaCu7rWolJXryhRwux7kZXSBT21qVIWNv7/JvC8/5TX14UzUf+lBxyxvCNhJCs5h4iE6XqhCZidzUqowVwjZhsU+QudlHhUhtdmJiz7pt2WY6Kb86On7SPB+JE4dtrpLNXtBD5Jn8w3SA/2S/2kP9DiqbAhKTTO8iJH1O7M92+7XLlT4nSSUj9nyJe4BcHSFn4ZDZA4uNJIRRB+8pfWLKOB3tyTeTwFWlVoncFTIZRamb3LYxswfiByQ1bWtTN9gLdbCQXxxZTx/JOcWGX/qOqJCn4I9fzraOj+1MZ2FO0tZLARODcVugt+SMZG7yRKK/SvIwPCaXkrqoHHsdwVsRbJdcYzNrkVlf7TGGp4QbSLjajUZXgw2ceSIAXCrmWRnUMNT1I+sRHAlL/HXf16zYlm3ST03sh/PX5LwaY7YQwSE7WYTpJzhpXJG3anXZ/TKu8ua5Xk3v1cX3fLz36FpHoCPQEegIdAQ6Ah2BjkBHoCPwmxDoZTsCHYGOQEegI/DpEMi7rmuybOb8PdQyX9bX8Yst4+K3jLF1eYjAgs218aH315g9tdfleVp2e80/9sXnJeOSP+NL4t7DN3tAwh1cEpYalfDC0ktYxiV0rS+2Pv4kAnmErsmzU19K8Fjw2v8xP9Zy068Jy8tZ9vu9xqMMkJONjIJEHNHbHE+oI8isOdvd/k7lZqdvNzfaQvi6WgWyr0AslZCWf99p/Pu79vmVzjdbTayF75jIOeTr0oE8EKAD642gZCqIF8KVr3VHCEYXNsrZemGh2RiTJ6SjyFNVNAyj7ugzuZUYQUAlHt8Qv/n3gkNsHg7skfrRcVH6rRCWm91O22/s469vMvGtXhwQ2xrHQSOEd4WsHiCH75DJQWNibYRQi6Mgwsc2T06XqiyYPbV4cgzDoa3jrcp6QVyKbONKLDVG7kFs8ZGwi8PxgWSGyDyQI4R1+hnYP6sqxFf2kTHzQDnhG72QP2PWhV90iqtuN6rsu3DvCjpJ2pJtRsu5Nh3leNqxMgFbrprAMs9G+gjZvuceDPRfayUdvviH5G5kN76JeY7kPs8i8SgRQq65oys65uecJXlmR9tzj7o/bPDO3uai80JiIvPs4vUpo+nd9lNuX249P6eLfJ7N5T4V2s3I8G5n8i9ypQh/x5z+w4IrLt3cEegIdAQ6Ah2BjkBHoCPQEegIdAQ6Ar8OgV6pI9AR6Ah8PgSW90+Xxufu5jmxeSP93Hzd789BIM/FIsuuz5+nxf5W43n+zN8q99vmSWfPkatVE3xh8Yr5gudlU+LXctmrW5+HwBrJc/1ShnOfzC/53dvicS73q7NWttutSghOSNmQhiFFQ5TG5lJkSLADayNEpvGL/6RJBwjcELaJiVRXJS5riZvwHyH/3L4S3SmxEyTbBEEZsjDEc0jaUouG/a0GSNA95HLI0jQdMjE1Q77Gp5Yi2N4m+28b3e6sCmG3OUyyrVI3msg/QApLySAVYpLHhuCT4I0PEnrrD9+J/sRx+/07O0KxNJETTcllG3ezr6HNN+x/A15soc1nYnmIu0qtcqkkAAEcbGJliXwVbNCY5Yp7htTHb11vhEg9QDKbvgu5Sq0q6JW9VeYZC3iWSh3yKyPpFD3jWsgvfE8mfFIr+5rYd2QA7/RnpyE8sXP94UxM7mXGLNqmpKM2HGopajNqpl+Msk17VdmLchiPSPRHZF3nEbfrSy4SUkw9HQ/ugYJ1E+5P5uw1PFs8sq+JtZFndmIPkeAytWcpHpclfichn4g9eVLD9HGaX1Fsy/aV1Z83L/3ZbnXO5z9f4ccMwXWRH1e/jOUNNuI3yNFTdAQ6Ah2BjkBHoCPQEegIdAQ6Ah2BjkBHoCPwjgj01B2BjkBHoCPwYgTy3nORa8FZv7b2lvZfVecte/4AuSZ6iDD083ci8HPPLzyZ4a0mhbhrZB1E0QSZNUL63t5+F6yRUmJzc6MB0ndqxNYcE7IuMSQRYXItqv/3vzTkq+DJ2sCNTsTc/e//ShBsDmEJWTgW1m52OlDngD28WcH+7d//pd0W+/6A+6ibv/7V6oedzbMGDauy3ah+32sH8TtIGqmV9ZCxhdgNeSeIPCUp6zltz/1RV5Ym6tpW/s3ifNW7I0bMU8PxIWjKPktR6pUQv7uttrud8tVriO/0mZ5tEtJA9FY3sdSe2FdWImJedzdKnjYnd+pJbrZKfttK7eTBrEWyr0i+jLUtcV9ci3J/hv2ezaRrtaOUog09llrhLyE6IdWVg7B4TfSRseXGPiI5bcv2g1yxL9LuMblTF8dmtq3Us+cxui4cZFWLobbWB/P0szYVcm02WwWP6Ou1J3XwftIHh/Rj7tda2Dgt+ig4sR7bRM6RZyUS60vFZc750rjP7G+aPxdMn+DMT0Z+IjK+pN34X5LX5HhJTPf9vQj06h2Bz4DApb+bXmr7DPvsPXYEOgIdgY5AR6Aj0BHoCHQEOgIdgfdC4Kvlfex/E17a6yX/S37d9joEFnxfF/07ox7v/PztcObn3ca2yPna15sveF0br+147X/NZ22P/3re9d+JQO7GIq/tY/kZyfi6HMUmK2njvAAAEABJREFUGDIuJF+ISkH0pa0QnxJrUiPkQjbWmxvFFEJs+9//DRc5KF+s/u//9/8pthHC8fC//5BmUtKOELEhPWupkqx88btpROpWG4jcyJacrbah3PKrmodRtiE4Rx1u7zSuSM7mV6qmgjMkZ6ml+VJwHg8HCXLVFR+pfYE6sbeI5UYuF+KbP/MyShM9T/hmv46CxD+Ci/KrWA/DHSGjJnLHfkPPydPmwzTbj2taHfG1DZ3YklLroKmRiqGupRF8xuHQxoTZRWW3Q8U/UZC9lb1EEsfCfI6HlmeeHK/UaRp9kLCpDk7Rks5KRjW3XJhvIJ4n8LGZxA/JPILazqbjM0+4LjpqO8k9UXMRiih6RmGffXCKkthFMkfiG2n+cYNwFc/AaR7bY0IOCubKBnNDZwlhHmlrYB6H5f42PdhgcJEiuc+LTBP3J+vi3rVYGsg8ouMxmVWCGYVYRx2rIvja1umIvpbTwpmy4HNtPHN/6dS2bL807Hn+wKTI87w/mFcaj7ymrcStZZVjbf5Bx3C6z8QwbfjxPGkRzD9z5uf3MfmZ3D22I/DHIvCpNn76i4WuX6oT0s+OQEegI9AR6Ah0BDoCHYGOQEegI9AR+GII5H8bLluKHlnml8asL7Jez/vFRdb2L6T/9FaCz08n+bgJsj0EdkT3wiv6ZcZ7z+W9JCYWeI6w/bghkuiS/Oh53ZL4a6vUvbb0rvb09IgsS6/p4S23FD7mkoQXiVxaW9sKvMjPyGv2/2lirt2o5eavxyubSoom+C6cQcb2M/NUjFRKhSzNDcN3gHBkUPihETI1ROcUMg5DhZg8fP+eZX5Ypdv/+R+Z2ebmm+IXvQk/xPBqqt++qWy3jcC929/p8P1W4+1e+TXO0y0E5ve9xn/u9M//+/+1POZqh3CbZGcmwaHJ1IiM6Y3cw91dy+1NlWuRnVWr7LaNjM764W7f7MEhf8mII79ieoBQnvYHjTf4bq0ySRtRU6KW2RcGatjo2IQeycz42UWbSizYpMamhMjeYdsp6/n10wOEbqkbLYdN/uALjlPGZSG50W0iERJIpWgivpHS+Jq52gJ9blJ3rz0keepUyNuIajn1nV6b6Hgkb1RqBb9CvoG8e0j1SL5+PrR8A2H8NY3f7H6vZ34S1hue5LUt2622bRmnCIlOut0srMQNbJs2X1oe8sUjMltfcc1fQoSN5GJ4cJZV/dSIPHBYTWzL5l5ha71BXk/ktsFX2Ll/LB1PMz5HcHvqTM0LvT8V9tHWFzQ+Wl8v7yfP6SIvj15HLJi8bLTMX1wRMYpnT/3oCHQEOgIdgQ+DQG+kI9AR6Ah0BDoCHYGOQEegI9AR6Ah8fgR+9t2XgeBcMPVzhcAan5X5S6s/7nm2zFddfM+5Xruk6xnHOu4Z7s90+Tm3dU+P6S+vss720uh17CX9pfm6/2sQuIT8YnuYb7Gan51LIuw6O8x8LeFAFVJwHAcdIDYnxKUqhGHIzMgB0nW4vVUIxAphXCFfQ/pGBojdWqryNekGkjI+zv8NoXhiXAocJcSmJrlYYu4KqWbTirSFJC7kiz2GaRpUWS+1yosQM0HItXXyCAIzfd7+848KvoLUNOulVrVc8Sm1/brmUqsqfdXtRodqRKp/32lzRz83ELUREo+QcBMScpVpO0cwia2U0uYhNwFLZTQkjTSxLuruIbjjW2uRDVmIPXEJcqmKPkC0poZdYm62Wjcy80hBF7Fuc3JAPsqSwWyA/D4QLw7bsk3xSWLfoj5m2hpRsWXCekEwSMUiQIU9GKn0E8wrBPIGKcxLmXvS6hiTmxz2HN+W0LOXpnOZ8Gl+6L/rDKapXegt4/lcZm9riVMkUEWiHyV7G3n+M41ewMY28Dkm8D4jxovbmu15/cI1eSLccK0ltkhC8swteuY/I9nSIj+T54+Onf8C+yMgyHMX+SM22zfZEegIdAQ6Ah2Bn0OgR3cEOgIdgY5AR6Aj0BHoCHQEviAC199rfsHNvtGWlrev63Gdem2Pvl77U/Q8V4u8dM/BbC0vjf/o/uu9RX/YbyyLPFz5HLOl9/X4OTp/0CVcDvNsguH1Z34GXh99OTJNreWy12ItghSdkHqz0yYkaSMaJ4Ug3O5i22rDaEg0Q3gtgbf/fJe+fQOIUaURYPNmbMt2c2sEGiTjFr/COGDdjwcdIDenTVH5a6fNt532d/uWJwTZBKFpF+0hnO+Q27tbjaw30pL+KoQuaWRb3/7PfwtF+VDuAOlaIDJNLEZpOCi+A4TewJ7SUZU1HSBKt0UHDdJ+UMGWuuJwi0XhLJWVNp/kNmKkJhyxCvNIs9PTdrtTfnVziDy8FFI0pIrpR7WolKoKCb2B7M7ctmyLi1icJfMkF0ex5q+nD1LDw7jOeTZ1oxwL0Rk9OUNwlxDpydOMXFb50stC6ofoT4+lJGcht2mjaDls0+8GCA+KX+ISEyyVw7nMYjPhnGcf7FrrDw2l1fB7GdeL7X6xl8o9iqCCix6INOmhMH3itE0On7xSBwOnm2TBdoafkqWzliTpFmmG9788qP/+5X6yQrodybGW2DD1syPQEegIdAQ6Ah2BjkBHoCPwAwLd0BHoCHQEOgIdgY5AR+CzIZB3XZdkvY/lBWLGtb3rlxG4hGdsi3f0c1nW/qQxz9O5PGf/59hl/py4z+KT/ZzLfe/Lyr3lfbSlTsa3rJB8kbfM+blzrX8G3mInQfdcns7bWL+Qq5YV4iv/Jm/I2hCxIav2d3dyqRogWA1hGA4saxVy7e7//b9GEMrW3ffvTWASVSBFYQ/lWiBcITEhIivkpE0VJF+zhlDcQ+x+h+Td4B/y9HCAlBUH/rt//Vs3//63tn99mzk3iNA9xHG+hp1KketG+//8R4fbvQb8R2JDBMvS5uZG6YNMcLv3X21uNxtt60wK2pDB1XGhVeqOowrEcKFnucie14LBAJkcEhQj/pPE1SaeulN+rTTYaBi13e1USm01bavhFd9S2MMksYf4YfrxJJfoYULU/PDHayF6a537xqSQsnGP3iT+izSDWg8tw9E+ZSQo+5nolSSiQ9nzPhKWNXue597ZeBzl/8/evyg2jitb2uAKgJKdVXv33+//jDP/dJ9zdqVticR8CxRkSpZk+Zp2JpgMIRCIGxZpVxVXUUlC9paqv5yLAO8vItTmmB5P2yGyCXi0fbDm/o2NItFS3b3kHizHtdvNwshtpQlMRu6h0V8Rvt1ymxNvpjgRyFg0YZucWvX1b3HscEC76nR/vs8PnLkmif4i4sD8qgkp2A596kBeles1Qb+6/tU9c20PEPJ8EWwQF9OudgQ6Ah2BjkBHoCPQEegIdAQ6Ah2BPwmBvteOQEegI9AR+F0Q8DOvpSz3xYO85bTrVyKwxNO6wzw+J/b7zeRDtnwu6e+C3fP7O+Xxqt3XRPyc+1k3EoiqPGarLo/Td9FaTo8toXVLm3/J0Q0u5VVNgrd2ssx1rL8qt4OOE7W5105LKv9zL/3nXuUfRpOZJsFM+tKnSbEIFBWtbm+03TzAAxZFRCVZ1z9+sEJi5tbXt7eyN5b6Bq/f4jXpVSA1TayZBB4gMm9//K31sKpk7M3NrTbUs19EaA156zd/N3c/tYFUTpMUKcFoUXcstV5E6OHnT61Wa2RQyhB+46gYhkrm+u8Bdj0T2av1jUyeei9biL0NpPOIb01Et1t0E8OBTqWaSz4iKZDW1xZicISsnuPsgEDeAYgKROC43VR8NpuN/MZ0Wq00ok/eGwRxgWW0TOjOK/ZAhrov7fNAMoKVFJKl1p8UjEq2SQILUtU4k8Ol+mNfnLaF/QM3Gi67tZSzVuBujI3dxN73efEp9GFs0pAJLIoIrKrjwH5MrtpHiyNi9rGp8FF7oqbzjOBd94b9o860qO8aEY/9uHa9BrWPycs7sQ/CLzy2jC3Y43y9I1KdG0OUikMdX/vhfiy7+IiYNY8WZhE7G/q7nE7X5F0S6kVZgFVNXhT4JZwbcB6/REO9iY5AR6Aj0BHoCHQEOgIdgY5AR6Aj0BHoCHwWAr1OR6Aj8Ecg4OdeTf6IDX/AJv0kfJn21Nw2y9Lv99Db3fPc+OrdBrg1eXWSLxzY9ubxVJtLYE+tX2ULLf+I2aPoY4/42PQfld1tL+VldZaRsz5/6v2R933TRJcPs13myeobkEpZAYm6MdkJEZxyxpRVmG/v7jWsb+u6SbWaFvYsp6QRUnUmOmeSzW8DDxC7Kwji6gfBlclbSbVIlVRzDhOQUbdfveYPcib6SPjRTc29GUJbRPS0Iq9j13/9oOdtJXxN7tpX/F5wkpwTeyqy3zRubVJKUYngxFqiZkh8SjhWcW/OUwlOM6z0bLp5hGCNCA2rAddCTChSIkaKPCiC+U5yzrRQ5KNAOkYEdbN8OK8JVIvnJCMHFSCECzJBxk7UMiEtsKJZXMhlJk0hQX4bE6En6tvXBOvkXtmbjo5xnDRBTIse6tu8K/pAX7olE70Y3JslInAPyXGW3dpEXyzI1zCCdez15FrVcffhHBMIGJ+UE1vI88oyxjr9zwvv9znRS0TQZkjGhNQFTHNKStiZPj3xKzvxYkRS7KSQz9fE47wWigjxIR+2W6xfFPIIWfr6XrOtysXgVy5y23AZwOGV8W8Ma797PL4xVQ//Egj0JjoCHYGOQEegI9AR6Ah0BDoCHYGOQEegI9AR+P0R6DvsCHQErkeA58TXO3fPlyJgTqTJS2O/g3/bm8fv0O+f3GPjWr4aBrWv538PpfKvG41/rfSwCk1D0gQZub69UcoZgnWE74r6jbdTHO7Qb8Nu7+9nP0i0LWSb39wlYOcIuYktIOBqrBuKJArUr4WOCPgvGwshc3KTZBPEY0QoQ7j679XNCkUKCclFIgiRxvsH+Q3fvF5rWK800K/oI0M8Os/geHRFKCBPI6iNLsTrE6TmCKGciQvSCpKujtYXEoo6c4x9PU5bSOWax3RnUZA7JTplzAkMva5QoNs/sEeE7JPzoBFSutCr6lH4RMyWISuTsqxLJtPBkL4SsSY4TUab1DY2q/VKljys5H68HxLNJ3XtkxhtGOmnkvRcjwK+BXLYBPW0GSlDbZyK6+AfEczmMyIUMctsUZ1rcTiuCjZc67ozWlrPBaxZBuKiiR7cr+fvIsF1XSQyVp56jAirT8XYWxYrQZ6IUERUa8Q8euL9eawCTnWEYZ1dvNPZcs1nSo95r/F/qY+zH8tLc7zF/7i252/J97pYXxP//JwTr5/L7LUm53y6vSPwByHQt/oHI9B+F14a/2B4+tY7Ah2BjkBHoCPQEegIdAQ6Ah2BjsC3R8BP7iySvv1ePnMDxqzJZ9b9OrUuPSmY1wpPz5+X0ztq2C7H056zda4oKp6W2evrfC73Nevewcf058yn5G3V3j/j2/r5qtENp5f31yKPx2Wm+d6RPOrskUwO5gSJBrFlbirxYWI1GCfI4FjfaHt3p/W//12J2wnS18SmycVhtVZEaHVzI3/986ZAE8MAABAASURBVI3f+CVPRGjabFRLM88QyoJs3GJ7eHiQaxaTgrX/ooRn9cXm0X5+e7O+VQxRF9tJqUixI0eLbeLHGTIRRlH2HU1qep7IhgiZ8BG5Cz2YT/UwQoAmyNqcBg3+yupIkn2w26/sxmm7kdBNLIeyHBPECF9FkiCOC/3SlpQC8yyJ3O7FJG+gR2CXFMREWC+K8CgI0blDNCUT1uSJTG6I4GpLiV9bkMzs1/NSxjoXLpWVFwebCgUKJzpJUaQRLCbivKeIUERUe/u1K4UigrRzP/bT7rBuiWB9Z2t5H6dlrgEGtkWEAkys+39caZLYQ0TYXCUiZJs4Inb2NuKL+fBc7OlgAbt7FHu0PbUcATgWGz0iIz1O+FffDKbWvY4E6xZUOZ/FuhQK1nyNxWG7BbWekUL1Gnhcik4fEaGIRzntdcJKDIHaiy4chTULwy85XdvyS4ovi7qJS9J8A6UJajvrz1+b9LEj0BHoCPy5CPAvCWz+3O9TlvrZEegIdAQ6Ah2BjkBHoCPQEegIdAQ6Ah2BPwoBP0u8ZsP2u0auyfXxPq+q8Oz2eJ7g56zn5GRRJz258IyRWjAnT59jPBP26cvn9mf7Qhq54m1d26N993HOtQt8gv/OXv13+iuGVupkKLn3HcDN6JKcTPCJRnqtt865kt6I5dx6tZ9wsMlS148+Wk2PR0uPUy8u5XFFBn8xvaSm9X1Rguv8ESvpbqPtzwdtIXlNOJnwmu7vNNz80AgJvIW8vWNMEL4BWed1y7TZVsLXRKx9VquVZqJR+ufnT3L+VDEvB/Fm4iwiKRB/pXGBZC3cADlhUyjlrBvyl+2oCBBCAp8kiDv8RuzDsFKyXYfHhB8sHmfR9mGjICclVbZF08NWG2IjXCdJ+G5/3sv5KuGMY0QoIuZ49hQQuJNjIVNZkfuU0MhRILST+8BHxMpHSBF8SGAGcb55EAaWJ/kwVh4jQhN7mfWES1IlzPNgkwCPnkd626rQp40FojMi8A0Jslu27+pGYLNTk529TSOixkVENUUwWurs8aMQZ3m06CBOrGt3RAQceFYeBgU4ez9+u1cczmGxbTtutQU/zHMufFE46cHGpRiTVsOjxeuBb9M9v0Z8jaZRI/UzuPp+cVjZcF9wf1o/J+5dCrbrHzAuh/vSfMxrsy73tVPr9fA1afNPHkFIlk8uuy/n2pa94csr7jbRZRPPmfazI9AR6Ah0BDoCHQEj0KUj0BHoCHQEOgIdgY5AR6Aj0BHoCHQEDhDw88MmXljqnjdp9mvHFvcxo7v4mMzvndWdNnnv3F8hX9ubx2U/nj9K8JT/UJa+p/XAHE/iAuvT09ZZYhehp05vsASxFgby60D0RQ/3a3lde45s8nyG5rkcn49aerwsMsFyCYZOgng12ThBNGYIs4hQgqxLEHwTRKbHIZL++ve/8d/KBy6KCJn420CYmhxLQ4Z0g3iDDHsgbg3ZtlrdKv66ld+4XeVBKYUiJ00QdEGiCHJA8JlINIlMUjjOSYGv9ZwgaSAR3UNO6PgW8itlolX9hvVKmZxb+nBOcdSe8Es5K9HXijEHq8Rvt/MeZgIzlFJSuK+B/oaVKont/sL+koJ+IV5NakZg4yyQiwW8LO5zhFws5B7IIeoO7F3ktK3s/BxviQhFov8IcgfhYEBPEznFEUPWcHOj9Xpd14L6lkyMSU2/1Yob7ORMUlb96CMiFPEohd4skXZ7pTeHRMw+XvP8RULOeg8dBUUE1yMr0XdC16nDdovXyFMgWo2N6K/2wtqE3ct1v81uG2sR4aWzEmAVgQ/YN6cI5tRp86ej8SyauPaFuOJaT50OLVxr+1mEXuXQ4+0z9225JtO8Be6Na5w/wOdD6y+TW5/YwLHYjvm15wv+D5rXljgX586bnPPp9o5AR6Aj0BHoCHQEOgIfi0DP3hHoCHQEOgIdgY5AR6Aj0BHoCDyPwJ/5FM+7bthYX8psb5Z59rpPnuHL8rrorx/lvTU57rbh18bj9WvmLdbjNf7d53UI+Bq+LvKzotI/04PKOkkDBOSQtP73v+SfLZOZJjCL5KnMPU0hbe7utH140AhZWW8fFjghKlfaQF42mwnU9Wqt1e2Nys873d3faf5K50IuEhFUxMEYkTSq1D8BSVu2oyqJSj6TiybWJmwTJLB1y2a70UQPW0hX90OwBEFYWS9yDutVfZN4WK0EEymvRQTqTLqufvxQRMhHRChSUKqQc6NCXucpJvNCdU0nDxaxu58tZHdmvxGhqH2w4HNBICYIyTysZIkIrz5KJAU9RISca2JfIzhvwcCyd2TdesQuntH1EyMb8lKViGAaVfe6JSKU6M3XrmLp/en0ETHj4bgmpz1na0TUehExG/h0XERUO9OKLx+qYsNC7LufQtCa+C1c1MrF0bNSEDdpwiZUJqpfwez5WRFhof0RSbIUnThsnCXlpGE1cJ0Gpcz9ol98cA/5Xi/c/6ewW3bn3TZZ2t9Tn1GqV+AJ8u9Z5zDXpapHaw0Aj4dJrpg5qMkV7u/k0nZQ07XyHquhf3QEOgIdgY5AR6Aj0BHoCHQEPgmBXqYj0BHoCHQEOgIdgS+CQHta9Nz4Rdr9I9pYXos/YsMHm2y7r8bFc8tmr8/yeVo8j/Oz4+p79uMxcvZu82XAotDS/K117+lYvKG2/+Vo+3lpWQ49dvHBaIfDxTpjhSt1iPopW3XuH2cQMLhNzrh8qPm62ikg10z2KkLWC+Sb+9pCuNp2/88/GuHN7v/7P3BPRat//1vD339r9NuRAUnoW4W7I1LW+uZG9U1NqRJnQe5K7EHeBXmt27aF3PTtlVeDFGgQWyaXk/3R7SeOkR5GyFjHpCHL4zROigitIFIjQo5J5LefOIabW+Eg78NE7jSNkNWQuu63Ep70TC+yyEdR+A+53Dtcm0w61tEf2IX4F1eCIHc9v6XqHoM9RyQlj07lnPhaLegm7Sz2tdhehbxtbr9CjzTMOdHWpIG9eT1DXjt3FfJO+BXyZuol5kohcZosVTtsR4KFwn6dZyKmiXFyT55r0UcL9+gYj/bxaKk6ea2flTKv+HeLqO0xIqrROZeyM9Zh2UdEyLUmFY30J+bF1w7PkdFrckonx6eSwNaPBf96BjcvSsWIeFmYy3aL9Sa7HLUefnUE87Z8duQ6RIQi4qzLWxdSSh+a/8X9eauX5MUJrwnwDXZG2rVj9M/qLPxuOUh73PBysa0tbZ+s00L93UPZ5S6Z9rMj0BHoCHQEOgIdgY5AR6Aj0BHoCHw4Ar1AR6Aj0BHoCHw1BJZPiE7pX63fP6GfU9fBto/aOw8MdSwfVeuKvLRy/PxyGTU/k50/j5/M+lG+arCTtChjd06az580vgCL6mosd1Lvkx1WmHbafBn2uLPQdFSHtOnxuI8/o/AYvlIzZ5Z/U/MONAP34Ttc1jqlX9cAnGbW8OPH7kYo2vz8KUFkTZUAK7plbbi50Y3H2xv8in7+n/+j1fpGm80DriH/SJtE3pisNanGzee3cjcPrENi3t3fK2MLSbYPN87DxCe1kkcLhJ9JS9nRcyTicWItQxoXCM3m04ixvF6Re1PfUB43W8EiwvVRFCLSxKHIE+EMdEsd++RhoAInZjzrW8jbrEp463al/ONGJqa3kNJ4KdKABKlmUWANf0gJgm5akIURgS1XyZk45uIo1C5gm6g9jVtZj0isSBGheuQ06/gmbBaTvREB1ngwCh80yO2t8kDTnuDvIRidKcKfqrkioo4550qew/x7QdccESHHTeBQyK0TR+xs7tX6gRCfwMd73rmJZtg718LXUmIaVcQREfQ4KCdwSOw5pPAojmDCHtCuPs/1fD6B74Ym570+bcV7XsqnFdbXrNT+6bIc/ZOxmxfG9g+sxw1w3ygxbeI50/3pudc87o2/RnELTX5NB71qR6Aj0BHoCHQEOgIdgY5AR6Aj0BHoCPxZCPTddgQ6Al8KgS/0XPJL4fKVmmnXyONH9dUeEJ4ar6/5ER06p+V8F6dWQ4d/zkf/8Ss8367sqscFGIH+KI+aQFZnj2O/5fxs0MWFZYZL+sUk327x1E4/ahOnap2yPV8/rW5vVSBqi79SGYIvQTQFxNuP//X/CIZOiiQTfz//8x8Vk3WQvP5656DeerWWj9jdYCvIWYKYFTmHSeTp/kG3f/8lv9Wa1msNiIKIhDCK/JqkVcoaqR/YTRQ6PiLUSFrXrm9/QkB6reZgXRzjSAIFnO+onQm9VHHcar2WSUDriiyTkdk29uM3igskcUFfs7beFq2QdAeJfL9RHouGSCrbka15X1mPRYqUk2ArFRC6c43Zr0DyThDClhGid8veHFeoY6Jc1EwpY0ryEdSQxRPWItgPMRP7tdjfS87rHHVO+Qj7TUxL3aNSyG8yM1Ggh/hjP4t1rq3XI8LpqkQ86jZEBOFFCV/PjftILym730Nf4WufQp9V6L1ycdr5EWO7a9pvKbY5t9ebPWKO854tXrNEhCJCA/nYLO67/aJdPMGg5Tn2C9Yi5rzHay+ek8vY7+XFCXrAeyEQJPI/Gy2oLzxrNDEeGX7Fyc+qf4aq/Ir6+5pd6Qh0BDoCHYGOQEegI9AR6Ah0BDoCHYGOQEfg90eg77Aj0BF4OQJ+dtjk5dHvEtGeIb5LsvdOYmzeO2fP9wQB3wNPjN3wKQgYe8unFHt9kTRC/G42G5mIi4hKshXIvp//9//IXxe8vbtTyoNM3N7f3Wt7f191kxOOcekwURhobDjJimo+fyV0nUEOwijiwGmdwedMilpDsA8mo1H9lrDfKE5DJqxUAjoilCBZ5QPfAulrUtLkoE2iofXf/5K/AjqvVkoQctkCYThB3kbQCXEkVO0XUjbIF5gdWyBsI0lhEpu6U6IuzLTfJPSWSo2d5L5c2/NCzAgeJtCNSx5W8mG7x4hQkNRk85AH1Teisa1//KANwEJ3LxNE8Ug/E+I4i+Ms1ptEzMTs5Lr2pacEiZzoN61Xc+84u35hDSZYwRhBH9itM1B72ouv4cj1tv2UREQ113xprl8NO3vVdx8Jm72bcEkqXgHOmevg+6nmWfo7Zidi3C3VwdMIZ+MKsQ8bx4YV8HHa9KxEBKlj9uN6zAo5IeNHcLQ02/Ho60PwsXkxdxeXZOG6U42BZTftwzsi4Kt8LHN6X6MJ9Vhsx7w/Hc0vAlms7xc+RXHFY/mUwr1IR+AYgT7vCDyLgH9/PifPJukOHYGOQEegI9AR6Ah0BDoCHYGOQEegI7BH4NJ/Y+2d3lfp2V6BwPHTO89fkebZkOX98Kzzhzi8rgPj0eR1bc11C/SChef4pJlthzrmb34e7+ol2yG2vgHFeBRmyyU5cv/jp6exuvYePh39ljv1moz2uebCQXMW1beAd97TxA8VcnNzo5SSthBu2m4hdMdKidhmEtQbcBETWSUnlUgQxqNMHqeUlSH8CgTbFoItUhAP8QLROGGDfazVWnzkVInKsvNNObMOwNQPpNCP65AEOydXnVsGAAAQAElEQVS2RExiZKbBpK0JQvJXHwjSCOKrkNsqJKRzuIYiOYxet0o56jRi3tE4QYaXLeuFtaxEbveQIFkx1tNEdFqt2QZEKpZI9EsCE7iugUm2ea+FXgr4OXsCB8+nB2oYV2qq2oyElCtxTS4nWEiK2M2CmvQVCU4yafKeWfL1KLuvvWaBM1ibkDkvQTW+4D/RS84D85D/oCgiPOxH+1mqcfdRXbgOntY1chHAtuYaEXMOrzcp3jt+3n/hunsfEUFYVBdfv4hZx1htHiNCKWWgydwXUlJQh7PWD0WEpFCKhNF6lrQT+1ioLQu661pkfzwJ9Cexc++euFePS4kIRYRSSnWMCPko7MmjPFaZmDoX4poWoWOtA2qhjzkuZN32OtrnktT8TnBGLsV+5BrteA+hM3/AKiI+soM5N7gK+A15GbmkFs/BzXgbY4t7FbYnUhfmVL/8c4fpL+/jGzUQEYo4L99oK73VjsCXQuD6ZtovrlPj9Vm6Z0egI9AR6Ah0BDoCHYGOQEegI9AR6Ag0BPzfV0t9Obc9+FgK07Pn0u+UfjawL5xFwDieWrT9nJzyv9Z2fP1bHLV4JiaGZnnNeFWMazTZBbTp0zFqS7Hzk2d+w86i4+PR63ilzr18SarT8x/1GTHPhV87Pl/hrR6+xpZFHuPVZGE+UCs2R3HNwbHGHik8PD8p8DVCzCGfkpbq2ZEcznNWnk3wix0qjvRQRz7qz5XHnQ0MVUWHBy6VvKr8gq/DOTkMu3pW8+N9bmTJJ7f2E8pjaUt+s7fAnkSEImfI1JUiQtM4aQuhuoI4FcTk+q8f8GaQjthNgBZnoYJjttuN8sqxg8KEDGsRsSvsjYccU98A9Q3B+hzvNQTfiKzIqdacqJshXMf7h/oGqXXbBHFZ4yIki+bDvW7w9ZvDYi+2mnz1CCWEK/41J/0Rt7m7U82Dg8eIgOSjPiOemgmjwj0L8Q1hOm3NKtGnJJO0JlynhwfWi/zV1u7NY6SEh8+gbKl1ve8A14ikxLrrFXrMwwoCeqx+NYLaOCiC2NnwqO/mjl9BPG8hym2qUpzCvToXFrDNKStz3RIYkgSj5DdnJ+oW1m1oY0TgMottloiwy15Sdr4VBP9GXveC8fW+29w2EqmK5iOlDD5gnhLm2Etd3fVRMTuqV7hHKsZgHzg3MYk7kKsSvwr5VpNH/Lf4jlxj25rIB3v2UGWpJ7KGr0lWRCCpupz68B5971rc2ymf52yBg3+RAqCqzvy7nq1/j79+D+4iwHQWoT2K6hH182t/uEfL1+6yd9cR6Ah0BDoCfwACfYsdgY5AR6Aj0BHoCHQEOgIdgY7Al0XAT4+WcqnRpd8l/VKOvnaIwBLH5crSfk5f+r9VP65xmA+6YE9JHa68z+y4+uM8eDLbRFX3p+XRqt0RjE1Q+7lAoOHyODZt4XRBbd7L8al7SFwjXRT9UccSr3P6VwPkXJ+P9jRutko5K69X8tUOiMOI0GDS128B5yzd32u8h+RlrX5NM0TaFrItCfIRctTEVmEURFyG2PRvGJNmJglxgfOqr+QpE2/BoGk7qZKm9TcSH+QTdS3MNJkgpE8iJXrIN2tSFY3UmOO3MuE3QkhPfpuWVfdMETnHZBbQOfCPPBDirJIgEFfrAaWoEOc+LY7ZE7U5M00KJdyTvD6yP49i7xEhE46uV5ibXC3U2YJloWbkpIncEQHJyw7cC7qQiGAI+YiUxUQ+gr4IsirjV4VZwr/5aA7TCoytJse4Hj6ui7vkWla8XdaU7GmDZJ+IubfZIkUcrrtvcUQ82pnuY61bIqLGRoSnVZy/Cqa5vDGe1Ihir9V91UVC6siH+1yKl5jX/aG3Mx3Vsr3eJyj2jaAwuk/X8r3S1q1bvNYk0uwfkZrpYHQOi40pZ6WcFWAeMcfZ/qywD8CTHGPxXPMR8YI8c0j/bAhw26j+n0zNsBjrGnOPDPU07kupxv7x3RDwJW3y3Xqf+23dL8d5pX92BDoCHYGOQEfg1yPQO+gIdAQ6Ah2BjkBHoCPQEfhaCPjZoeVrddW7MQK+Lk08f4ksnwtZf0msfR2zFNsOxauHlutnjm1yfdSxJ9icTdIW2ngc+7vP277b+Mr91nBwfhJeF7AuR6b7c2m3vl/oynsiYGgtL8z5ipCLFVLKWQ+bjX7+/KkCyclEfpN23Prt17EGm0TLkKYmOqfthvWN/GbriE+BgF3f3sJvhawrJSkned1fLb2+/aHgj4lmv6lbTFCmpDzkSuBOEKeiB9u97oImUCu3Qx5B0hV8HL+hz0mGoMj5h/VaVW5utVqvtHl40BayeqKvAQI7UoJ7K/UtYuctJms3dyrTVmHWmly2FYih7YbYu3uxIB9zFcdu2VLSZEI3ZS8p6GmAzPZbqu5poH+vr9ZrZcjZB+fB03mhXWvsCG6ijvu2WMdFAo+IqCSp803sVQppL1L1JbbguyXPdnT/+GDztYlIimCOaz3Ri/N4E8SwKL+5PNzcyF9pbT2nJNvnHvV4OIaZ7Rb3M0HOO19EEPIouNHaHNA+N/S2BavJ2Aat2+mU0Lvzn1qKCCVEi2M/Z682R5AcxfYnkjK31CDvMyWuGTE5z3NCXnVGxH7vr0qwCIoIkUzf9fC1bvK6PbTol47LamCoJo/2ZlmOj6tfV2tIfN0Of21nB/h8t4tboWs7OB7rYv/oCHQEOgIdgY5AR6Aj8OsR6B10BDoCHYGOQEegI/DFEFg+ALHu9o6fK3hu+ynx2jVyKrbbLiPg63EslyPm1VPXY1657vOt8ZertOzVa7m9anjJx2Nw0+boVqGYOdjJzB88rszz2f93+zzepeeX93iI37FvW/XoNefbyY77OkRztwbys91zx3U5RMC4NDlceenMV8ZyTdxBxWuDrkicTJhmst+ub7ju/uGTUs4QcEkJkjBIMtWPouFmLZOXCeLFBK3vowLZ93B3VwlMOL1KwI4QsYKAfIBU3tzfkUHKK7+FO2Ee67ySf2OBBJ645SZNJmdNQJMku76FmLxe6d75yWfSOEO8FkjNwlwQaSZNa0I+Bkhl+0RKUqjuZyLf5NwQk0WTIrGQWUMKdhOqtk3sY/hxqwny2Dk9ppzlfM5lAnEix0iPkQdVHHJiKchJMlJ63URyokZEaAtxWt9SpteJniOShN25x5prI8c4V16tWcpIVB8U+SAMklUI3ZOnsB/34vUtOfCWpfqyjqOdZbLeNs8Ldu/J+nxtCutTXZ7Yd0SwxE2AxdhN0yRUpZQUEVU8Pxb7uZ9mL/imnESgfM+UoBUvYuci7yYY2IPjqtQNYrNPkzqde5rwtWCSgtxcMz132McC/oX9eY8WbjZ6YN+uiRTkcipv4FguR/wxq8CiS/IsEL7fXiKLhL6xFtPfRgVPb+0Yld9mf2/dyLfH59SVXdreClCP7wh0BDoCHYGOQEegI9AR6Ai8DoEe1RHoCHQEOgJfCQEegFxsZ/ksYamfClqun9JPxXTbxyJw6jrYdm1V+56Sw/jn7qJD78WMwFc/nzxua5H2UV04mVzaCx7UPnjevHDdcwtLGyHf71xuYKlfsZPqDkj1AjGeCml47gGTAn7liezXa1KdP1znWM57f7+Vc3truLTxip011zZeEfLEhXbq5WXBaRgeTxuW8rhyUUtllZU3k+J+owLZuhnwN4Fp8uz+QeVhq7xayX/H7ub+XoU/A2TlyDglKd/eSOtBcbNS3K6U/7pRQp/JPfK6qZD8lclbclYC1yRqhEzOrVaDAlI3DVkJQm6VmD+Mirutpp8PMuE6sB4Rqm8G094EoRnDStNmI9eRyT7sPu/p8e5h7rMMSbHKSj9uNLQ+V0nilMlEAm7+9/8WPwVKkJ2w0HXMOWtYr+ubwzV/BD7mDifv2gpzkPAPD0viiAi5L1QJnUTKKWkAK/efM0Ut46QEnhl7zuzVvgoVsEnsKdJA/iIfpIcgnmQCNFIiZVJEKLy4kIhQiqTlETF7uX9nC69T2/O9Hy62N1uixtxrVgSLOEaEAntEMJtP73Ok3wxOjrHVOSLwsW8K7e0g5ptWHKzyyWk/BrHBCKycnu4Fm2vu503hOhsLTxM+FuuXxHu/tH5+zU2dk/NRv8nKF97G8pp84Tbf0tofsMW3wOPfJ03ekufXxR7/Vjqe/7rOeuWOQEegI9AR6Ah0BDoCHYGOQEfgj0Ogb7gj0BH4Ugi85qFQf67wpS7h1c34ujW5Omjh2GI9Lsyor7mLCDs4nbXJwcIzk2Vt62fdTVTCG0CEnHXxgnNcEvt8S/H+myw2cLzXxRLq8arnmE+csE3y6qOUp/MT9Q9TPUbrKFq/xXG8v1ObKqeMZ23XZDwbvFjws+/FdK++Jn9a/bNV+deNph9rDZui9X82SpE1QZzGv35IELSuUCBdB4jLCMpA1OaUtFKW7ketf26V/ue+krZxT77NWH92VylDvP6oP8oT5N0AYShuFhOIzmcy2CSgfKTQlJEhtLnNerhNddSQZJ/AZ/tAb+SYIB9FPufBXMlTj8Ha7V9/a0VdQXYGRHLaFuWHSbojdjvB9ZJpwpt4KFyVuzs6CmVixR4jQhFzzZQyZfDC7k1kSGrXLhN7nEaZBDXxKYjMCUlgMtxAiKP75ydD6IrD+RK5BG7K5MZWiHdslXFbiV7MErUnekep+VPOighN+Af1I9DJP9FThHsNXENB7cKe3AcBnNTBz/YUocT6xLp8JPwDBTuftD/fyAV/AmvdqnvRYrtHxPaIqPnE4bnFuSMCfMELf7pWocfiPVvwXZ4RwXXF4tFCjI6F5cSaBVUT63OtuV8Fe/TCV5ZgnxZ6r/uzbmHuvXzl1ntvvwgB395NfkkLvWhHoCPQEegIdAQ6Ah2BjkBHoCPQEegIdAQ6Ar8/An2HXxsBninK8rW77N29FYHf+Bpfer5ZGS7v3fJWDL9hvPff5Fz7l/A7F7O3/6G47ve/UN6E4yLPN1XT+PdagrBNBuIma7wdNG03KpB3m//5R/7K4MiDcs5SCm22Wwki0oRigVCE7tP9KlT+DdHLel0bhkrKJo/+u3U3W63Wa+XVWo4x8+f8xmziw28GBzd8HmkCAtkkcoKw9ZgxCfIyE7+CXPVbyMmkNCRapqeIIEM7Z9292VKSNPlPjCq0X0y6+e3jvGI5KYL93N/XvzvYaxMkKy70SBykpXWTyhEJG43Qx7DKsp9ghFe3a7lWAQe/MZxW5CUIT/nvBh53OBJMPSLw81vLxpRwzN69FEEv5FY9HI3iPAhRnuDrYV5L9J1ywhAydiMEsq8NBgYwIC6Rb+QazoGsEMOnUgII9mbdaxH418n8UYiJmG0jRLvFZPO8KkXMaxGMSASjpOCP84kj5jaVsAXzQj8W1PlkTiPoRf4K7olrsl/f5WPxyel9Rzjjbgk8d9qzg2OfdTpw8CbOyYFjnzxB4BxuS/uToAuGU3G+DywXwr7hknd0LN9wGx/c8vJ+uKR/cBvPpj/u7dmAr+HQu+gI1kSF6gAAEABJREFUvBsCxz8Dr5m/WzM9UUegI9AR6Ah0BDoCHYGOQEegI9AR+EYIfMLToW+Exvds9dx/Ay93s7zOS/uxvsx1vHbdfJnhnH5dpvfwWu676e+R97vkaHteju/Z+9vzzveImb8mMp31RN6z68/PNe/yo3d2qcpy7aP2nxKEZkDAwZNqTNI4zGTnmEIjZG+G/J0e7rWFZBzpYmXy9WEjQSIWZMIe2HwrmJsrEIi4aYI8nIgfIX8jgvmkyYToOKkQZ8JvhMDzWCBeJ/KYME6Qy/PXEA8aIind3GrAVmAV737+owSxKQjEDT0FPSbE9Swmh0WuCN/ktOhe2JN7o6pM5rqe4y0pshKEqCUiaUuvlhE8Jsho9+m7OiCya505rUy+BvoEuW3dtZ2vjt6bhR79xmq1tQ9srh8RigCTOmcx2CcEt3FwHqZsY6uUvAcId1wKWG0fHrBDGtc9B1avj/jlqtcP8tbx6KNwPVLdB0lrXW4vTrtFzLmsF9Yi5nlE1D4jwktVtxIxz91rm0dgI18olBDnaaLlQf7J1wXx9cg5K+p+RDoSsOllXLsGvg4W57bs7S13JJFI+2M3TxGyyMfOZlXgWaVOzn3QD/edDmThS241YV+ytGXrljZvfot5RLTZh49LTN+lGND4epzN1TCrTs25jS3K+z8lbX0x7vPZ5hiPX0DafXRufEmLx/C8JPaP821gnRu/CiCtv2U/x/fv8Xzp2/WOwOci8P7V2s/Aa8b376Zn7Ah0BDoCHYGOQEegI9AR6Ah0BDoCfxYCfuZwSf4sND5qt+2565MRwqUgPPWmtP+7mGF/+rrsJ1cop+Kdw3I5PCJ4hH0oESFxPhHNx3Jptlz4dGuWY5eW5MBu487gmL1gL0dSm9v5/jYDezzeS8UA+8n9L+zHcW2+fC4NLyV4lwNpfstxWWtpX+izS9E8chcvWim+f77L9aHv861W8Nn1cmS6PJdLl/RlzE63e63denhu3MWZCtmpAI9WEzGeOCNCEeclpQ3RI3l+3qn8c69BOGNKNyutbm/0MKh+NfPtcKP837PP9K+1HGdSdcppF0MQsf4Uh78uOkE4RsRM4O7IsMINOPz4oby+0WpYK2+LhpIUkLybtLuhiI8USiYD7+50h2iXOPT08FuqG8jR1XpVF4O4qvjDdZE5LpToyW/gFoho0W/OA3WyYlhpBdm8oq9htZKJScL0ANFcIK4jkQFDyrkS49vNRikTlzI/T5Cyu/78i560xCfllCQarza0CGyZetSaIKoH9FB4Rf7K6gniuYBPkNN9ZtaT9ZzkngbiBvrf3D9AVj8orwat6XcctxI/3LUOPY7kVj12TREfiPOLfXg96MUuEa4vRQT8ZZHJ2ah9z7aEHhF1XRwRj35M92fa2QOLhWTK4LOi34ExYo4bTUSTE7eaMyLq6HkV5nXkI3bCMJ+OszDzWt0veiXa+UVX2HfVsYl5FetNTtna2gtH157Yy7TdyuL5C1N8W3djb3nbBpzhkpzLvow55/P97G1X36/z3vHLEGhX2qMjPTbxvEtHoCPQEfhlCPTCHYGOQEegI9AR6Ah0BDoCHYGOwG+FQHve8Nz4W236m2xmeU1e0/IyvumvyXM6pmVcjqc9H63N99FySmteoWD5UYL5aREr+m2OYCdNUPdnsMtZhHZZdOEI1pqg7nNZX0owaX5txHT12WLaeHXgt3VsO31ufI8NLmu0fM3W5i8Zk34+aPQfaOUYi2I71VvDb8E6UU5ZGRJPtkIuCoJuA9la7u81/HWr1e2t0sjqZtIIGWYC08SYCbECoWkCUSkRFkoQmhJEIITlBIGqDcSlpAi2gESEJojZAlFXIE7FMTIfhhUE56QV8cN6LZPHKeXqYbKy0JeFRHqgL8LqaVIyYke64m/id6IniXqaj4iQSckRUjXwVV0CB+wTZGzLYe8C4Sdqpd1+vFfPI2qQBAkruspprumYIGdE4AZdzr4mSEomnEVVtxM5PWSI5whyMZ/AcgvxXIiRbJM8r+RtCkUEpYqUk4abG2HgDG3BVj7I4Xxep5gKvc25vCiFpCCPOCJCEaFCTAQj+44IVlRtVdl92MdibHamw4GWgIBAzE1HbWcCG+vO0cTziJh74L6IQPc9l7Mw6ppjy7WpX3m9czYRbPHUo9c8ev4eEhHyXnz/VWGuP+Bol9Tj6e16xXJ69etb3ftEmxbrqJ99umyTj6p9Nn9bWI4f1cTr8vKPKgWhFoYvdi5xs/7Z7bnmsXx2D71eR6Aj0BHoCHw/BHrHHYGOQEegI9AR6Ah0BDoCHYGOwJ+GQPCE7Rr5GFyCtE1Q/7iTvZedvHDvx0/+PD+dwiuWw1VbjuXQYzmjx+W06tdHV/fv+tG2+aT/ttDGJw7vY3in9KncrjT+60bD//63NqvQlLmoTn73oBxZ8Z97bf+5k/6+0fbft5qGrJsHyEtiHiCCTeRWYvVho5IkWDGZC6ukGL5ScIaydchcrxUYQvtuo2i0DKFpMyogoxMkJKfuNg+Km7V8RLAOgUkmbSFqt5C8KYVMOJuMXq3XWpsEvf1Rxw29TPjX2ERTFpKacAx+sJKSvOy56C+QPCRtH+7lr5H210CLHi0RxFNfiyPlJJOrkQcI663SbhwrYVsUERI+zl9M4NJrRKpkqkf7tXTBmn1GiM+pkbcs+g3ggX2ZfPc+CcYqmQz3m8M5ZWpP4LbVyH6d0z0NqzWlWaOuc1aBTJ4gnlMkeePuISJUIHonZNzVjQhFYAeriKj1CvrsM2pLHs8jQu7Lc6/ZVoVcNYoYIROkrGU00c88Imp+7Q7H7NSDwfbiWojzHCyemCTyVlyGlawfu6SUZWyMqYzBscMb5hGHe3pDqi8dWujOwiCFtBe1w6tNmu3S2HzPjZdiP2LNfZj0tVi3fESdyzlPQns55J1Wvd+dBGOTd8r+sjTU3/3+VRvdDzq/nbj1CqK96EschS6OBdOnnce12/zTGuiFOgIdgY5AR6Aj0BH4rgj0vjsCHYGOQEegI9AR6Ah0BF6BQHv2cml8Lm17Evic33dcvxaXj8TgI3O/5Zq0voLnm7Nck60hWn2Dzyao89k8PM6W5aeteyEWmkyWpc+hjhMdqoo49tELHfU3PhsC8xY/f/+H9ecuXvqZTP6NZNr8vJO/ZjjnLOXQAFHmt03HJJmI3P7nP0oQuIm1B03KShq4+Cln5dsblSFXrs7rwm5y0SSe8xcIwC0kZSE23ayVMjGIvxp4gqhUCuWblVIySSptyyhBrBWIyUzeCfLSfmm1kvMN6xXLIZOPqx9/zb6Qj+N//7fG7VjzJHJGShIkZBXypcxc0mQyknUTmIW4SjjKtPTEXlca6MUEdYIUDvxEjxFRa9p3GvEFC0WS3ywV+Uhbz4io+fnAXLRh73If2O0QEcp5UEZSymqHe6tz1r3HLYSwc5hAFb3Zb14XNUeWihK+tke4N/ZmVjuw5MRaUia/JTFirf3TFGs4ESOFIizGnXwpKSJwKfJhfCO8HjLhq90RgS1Tbzf3YF+PJJR145RSUsq5mtuH7ZbgurZ9tTWPEeTeiefPia+lRVwji3WLsbEodn22+2DnV+1t7VQRQ3BOTvn/CbbgilnY6xIaprtzabW+M+8HgmVpBvuckrb+meOpPprtM/v4oFptK208VcYkq6X+vrGjnTw28fyTxH0sZd8TvfgWYlD9NxRPTskn9XlQpjaF5XjE9CnnqbpL26c00Yt0BDoCHYGOQEegI9AR6Ah8IwR6qx2BjkBHoCPQEegIvAWB3XOX5TOsvU7eunzquVWz4fNbnxUAdnhuZOndz4atx3dP/raExzC8Jhvb8iPRlsopmu6Rp/eYrB0LZs4a6xzWEZ9LT9Vn9zgw7m9lHB71ooALg0HSYS2m3/0sbGApTJ+eS4el/tTzxZZlOusvTnA6AHasKE9Sgjgd4F2n//6pkjH/WCuvBq0gbB/u7nzJ6zUNNJ/j/b38VczWNUBoQspWwg1DRMzVGAdI24AINNFqYu5u+6Dx7kGbn/fCVXUv3DQTxNw2haabrHS71u1qrRGf7cODVuv17EeeiMfc8gE5DONobS+JPBGHflC2UoKw9dvGq6TEvgbqCFJ6JLtJSSfwm7Sbh3ttNw/KkJRBrnktWJ4lImnzsJXfvA2FCr2zqAhmKatAxDqP30pdu3fI3O12owTpi5MK+7V/k4ikQIzFVEnvlaIu2hIK1uqUPrfkyuRxDpPPhdqJuvM6n9QuXMviGrYjgbnmyAmNExtNoIjBNR7HCHuzxOgclghsCcG8PCNmW0TIBHHifhGmiFBEqB4MEXzUifb2CWI8cd9EPK7p6Ig4v7Z0TQs/65bl+mt1V2/y2hzfLO6qdvf/oDA4pyJivqcOl+y8lMPVLzVz/02+VGNva2aJvvXz2RbXz47G4rzzp6zUNg4qNcul8SDgEyfGr8knlt2Xcu39BOV4jqmfHYGOQEegI9AR6Ah0BDoCHYGOwJ+OQN9/R6Aj0BHoCHw4ApeeW7W1D2/iDyrQMF2OX2v7y86sv7q7ZTC6n9cf5PLz3CYHC7sJMTtNQp/jUTxBYi91mdnxWBSX8ut7HkHbS2F6+mx793ja41XWZW3rr0pyFJRSgrCERIQDloak8XbQFlI0b4v0n4389b03f/+tcQvhCfm4ubvX+ua2kr///Nd/afuwkSBhJ9YrWUiYa0TOCgg+7gSZKE2QdDFOymPRlhr6161MVMbDKBOmldj0+t2ouB91l4rGv9baJukeAtoEsaixvr2VTG5SZAW5XMYR/nfS6Fjm+eZGsVpLkL1lYlf4+k1fuFPCt6pfn0xfXosweVtoMchRlDwnppDbut+Arl8HjcF7w6xIgyKvZGI7UcMkb3vjNSJqb4OJUJwLRSewcazz1b7px2/4FjC3OJYGWJoYQikPaseEr/Uai2Jf1yzukXiK1Rj7TdQR5XHTFhJ58rrjLfRVc0AOC51imrA7n/0L+n70OpNCDQZc2QXrBXx3S7ONeVt3zupvG1i5R69VoWZE4BJ12j4iQr52bf6aMSLqNVM/PhUB/15rcrLw/E+Mk0t/nLH+HE5fd9v8vPJratdfGw5/Vpv1y4zu2c200fqXEuPX5Fc05tq/om6v2RHoCHQEOgIdgY5AR6Aj0BHoCHQEOgLfA4HeZUegI9AR+JMQ+KLPyvxs0/IRl8LP55ucyv/Wui23x1P5f3eb993ko/bqa2R5Y/7ktzY3dw8zqUcyk7LDPxtN9w+afmQNt2sV9NVfP7SCfF2tIWXv7+U3gNfolViEIDShGBCilVSECCwQw+PmQRskMiwua2LMkLTOV/65r7yD6w/YVusbxRry82bQwHijBBG8ld8Evrm51Wq9rkTw/c+f2jw8qBKO9OuT8juCsWgLWVwFn8hZLKgSnDiZtKr7gsQe2fMWmR62WuEHl6gUSavVGlkRFsIA0Tso6E8cE+S1CfFps1VAnEuhzXajzHoGG9smiNgJUtdVMBUAABAASURBVDrIRWH5iAhFQHjSg+cTpKhHCTtiv2IbGLnX4vjEGjHiMLYmdXMelBJ7wuYzg4nnBZKpODc3hEfn8mgfS4HM3c/xcz7bE/Uye7d4XoV1+5o0t90+E/Ej5L/rR8z78P8QkHJWRIgPzke7/bU4IvBpc/SIeU6pZj0YXX9v2PkaI9HH3o6y94vEbHdat+ymLxkqTtQoFc+p3p9A+pIU7+5bzoH07pWuS+grdyyHkcvVw5X3mfmKNHmPjM41kcgjwx9/fvT1exvA++6+7OXad8hGm476otObu0ZOJW01PZ5at+1M7v1vvLZu3y4dgV+JQLsXL42/sr9euyPQEegIdAQ6Ah2BjkBHoCPQEegIfEMEessdgY7Al0Lg0lOP5dr1Tfu54LE8Ri9XHq0v0ZYZmv6S+O/u2/a8HL/untIEmbkeBq3Wa7nl1bBSGiD2kDvIzbufdwoINcv9P//UR8QmBk1MDRCfJggrOQdp5vi61ZTqd4GbUK00Ggt+mzYydvQM37LKgyrhxrxstxKk8YiYkB3vN4rNVL+a2gVHCFvnvbm50c1ffysi6hu/tjFRvqF38giybFgNyvQuhfz27ob9eU8FgnX14y/KFAl23r3lnO0mE7eeF/EHAjDoXxzBvk1QO28EBTi977TLHxFy7hGyu0CKF795yx4yJHL9emPypzxI+JkUnUwOI35zOcgdEQqIXi2OIEYhJeJcy0sHIxiawDUZO0Jyb7lGbd1vFlsSPhHJoRL6xLUx/rOhfRYFawVcivdcxDVTPRL7TxHgVKfzh+eWeSb7OK7WxnVnrvaIR4PXLW3dWO71ptjfkrPEaH+LdR0f9GpTXbdiYX8eDiTYv6UZrS+l2Xdj2eXwdSrcR2ILRdyou/WDAay4VQ7xOXBYTJzrjNQ6C9dj1esT10dgspfm1Gxt/hlj2/eiVqG/RwGSo7kEkFV0dDT7qfHI1VN+ZmWxLjdSldd/cE2M75zgKJ/rNJkd3v7p++uUvDazWz4ny5zNZ2lb6g1+2+qerSA1jsVqY8T0qWere27cNeNr+BbZpXmn4T1xqheAvs6NLD05j+t73uTY+VzeZj/27/PfHYGvu792T54av27XvbOOQEegI9AR6Ah0BDoCHYGOQEegI/C+CLT/vj83vm+1z872lmc7jv3sfh/r7a7HM8+vHv1/vfa5Hezwqc+GT+nv2Y3zn8vnZwrn1j7B7vKW41K07FvnLDyse80cxV54vlwscCR1RPejcr/4OKd30Kwdftoe8D/BA3ykJo46D5qwHPqfm8W5hTN2+x/LGdeL5uMcbX4xaF409s9Ky3dqnNPMn16ftcNP20/LI3dSdFHf8RWljVxYIrSfN/sLx5QgMzPEWOGm8dutTni/eZAgmFYKmaycIBrvH+6q7m2ItQHCeIvfRJxjcobohGwtdw8qAaJ+c5j5OpMFglkcQZ0mfkvWROkA6bfdbCBrNxogHkU+k7GB7jdrK4EMqZR/3Oru7o4sPmsXVuQ3UQvxESHvQQAQERpubjSsb7ihcaNuuv2hCSJ5dfOj2lMeFNiFr52CHhPkt3NUIY/tG3JPkKwTxG5E4B5SjZOYaGTdfYZcn307LqK+ieyvy96A0WiCW4sj0C0Mxs6COp+Ody7/8GKxW0Qogvx1TVWPeJynlGUi2m8ED1yXgX3klCC7J/mruTN7C/es+UjEJmzajvJeQ7tc5C/YfPkyOWdvKaUk5/A+3GtEKCLqcgRjJLHz/dzXLgJ7tUiOseymB0O1U9f3wwSWrpFylnMcOHqCH8ms7evXyRs+Jgj5Fu6aw2qlnAdMj/0z+fCz4hCfW/Mlm3JnllMxtoeWf1Rn/jwU7Y5gfE5w2Z9L373xg5RlraZ/UKk3pm3dLcdTKdv6qbVHW/PyaKvHY7H9M+S47rn5Z/RybY1lj9fGvKffcf3lvOnvWa/n6gh0BH4jBPpWOgIdgY5AR6Aj0BHoCHQEOgIdgS+NQPvv+ufGL72J37C5x+sROwKtjWIuno7Ooj/0eMRHeyxO2fQOxzLvO6T7gBStw/dI3XJ5dD6Ps8yfqnhrccz2ULASVVQ/Z335qYtHsNoE9dmz+Z4anw1eOJyKX9oWrifUpedpPfZoCO20iCMWgro/l/ZDPcg3i9CeF33AkQrEpr/u1+TXNJoQHGXSN0zC0ZaJvwIBa1J2ghwsNDHiJ8iqYbVmJjnekiBd/fatY2EM61qByPx591MbYkeIVMdFirpm3TUTvxRXELTbhw3876TdKuTqgxJ1LH7bdZWyxof7Guu8ATFpws68YEQQ6+5mwtH+gtxbQeiZNBx/3tX1CUJW7M1J7G1itxLQ9/fkftCWHvy1zonFQmKTn67TmspDIrQogi6pb9LVtUyEszDbIbGtr9Zr4SXZV1Ki/2Rykbze9+g3hvF1/uQ+8Slg6/kEXu57wtf7j0jyiAvmyZvUTPTmanevBcLdBG7rJSfHJIew5UwDUfX9B9PC9fHco2sVJpj5fDwjQhGhlMkhl7YXyuIs7KPVXZhrnOeFfSjTC3kwqorENWEv2BK9RoQ8skHVwzFNbGC95rGNeUTw+dLTvc9SyrbWjwjaoTdS+bpM3DcRjzbM73bOlSWPLan35Lff27yNEQEegfPSW7/+cDtNznbTHDyedfr0BXfT5NOLX1Gw9ebxCvcPdHEHTT6wzG+Zmp9ZWX7V5j6ydrsnluOv2mev2xHoCHQEOgJvR6Bn6Ah0BDoCHYGOQEegI9AR6Ah0BD4Mgfb45MMK/K6JG3BtvLTPj3wOdqnuF1gDnkBOd2Jcmjz1OB/31Pe05Xzu0/6vtbrOa2OviXttfsc1uabOr/NJJjz91miBVKstR1JAxm0hRE2EKrAiq79+aHV7I7haQROrvn5cl0IZYnAYBk0QvA8QitP9g/Q//2gDi1py0g9if0Bw5mGl+/s7ifzCrpASNpOoZdzIZG5ESCk0QoT6zVpx+D42STaxRptYfAY8YZEJu1RzRSXzTERPkNqJHA/sYYK8dqwlImSSevz5UzLhvHHNQQM9WPJ6pQHx27Sxmu0FYrPFljJCdj9o2t5XKVv2+diQIiV5LyaEh9tbjdutKjZ5kPcuDueLlBURwJCVwW37QE568ZvW3o92h+sW8PQ04R/kZ5OezpJCMeSqT/Qx4WuphvZBnMBgYh+VVMZe8B0hi7f0Z51mZKwzuZJrOCaFAJjT6BPEGRG4zsK0noWaOCoR670UchNU19pHRCiBp+tPvnOCCETUcEzbc6RU8+vUQY4D8/H8YPHUxPvYiX/DWejlxWlOpb7Ctqs8e3rvTWbL2X1H2HHn9AUGd3Msc1tthx5nC1e5KUejfZ6To5A3Tlu1mma5gWr49R+v6a/FLMfX7+QoS8XItlMZbb9GTsX+DrZLe1/uzyAu55+hL2te2+c1fZ3LdU1s9+kIdAQ6Ah2BjkBH4Esi0JvqCHQEOgIdgY5AR6Aj0BF4FwTaU5PDZFj9/NnCM+j5OSm2J/ph1J89eyk+fg7W5M9Dru3c4+Hun1qW919wDzY5jLt25vxLORd36no227mYpf2aGkv/l+qX8rc+T43LOi3H0mb9VNwpm30/VtIAMTdC4k0QggEhFzlJjAkyzkSoScn8Y63//H/+3/qVwuO4ZV3aQtBa7Bs5K/A397f6caO4WUmQqjfrWzlPgYBMSoINlQnWyEmWqf4dq2wcwnYLQWly2XaFlFZZJUfdffrrVlt/fTO9ppSUIRvd9+Zho9F90HsjfVPOSjlhn5TwrcQn9SNC+cdtvdfdZ/nnP9zqRYGP2K98FD6Yj9Mok7ejSVl6w6oJm3MlfNOQiJMiCJi21AkliNxGZBbqTfSUchZOxPotV4EfecnT6kWE/MckaCTnRLCZQCVzjTOhWvsxPkiroaNjIq/7OzA7lw2MxiIxTmw+IpRT0pAhuRHnFMfot45ZY5GZZN+q+IM49xVBx4hNFpu5GSDERzmP+23ideFb58YxBZiTN2bx9Qa8avN+m79j9npV+HAhJIJgpu7Fea1eLb5ell3FSLmWKtz/ThsRCnCJmK9DBHNElquLXHAMyXv2XpcSEUpg4z3pWx/LXVn3Zjw28bxJs50am887j2fwP1nlVFvNdjLgHYwv6Q9fnZPXtuKfDYuWG226x0Vi+12ShevvqRqPS/LWXZ+7uM3+XP5remu5To2n8h/ntM/S5nmXjkBHoCPQEegIdAQ6Ah2B74BA77Ej0BHoCHQEOgIdgXdEYPdoxU9JDrPackkOvb/s7NQWPqzZU8VsawV3YNcHo832h4zAsHwc+/yuCdg/5z2lP5/h7R4vrbu4vqdCm+3VjS3yP5ujFTs3PpfgXFyzPxf/PutmuhQRVVLOeniYvwY5+Y3dNUQuawVyCkcF43Bzo9V6fhPYLVT/7UYKTtYDQnGEqCwatd04FwJ5W8ktyOMCOeq/F/eOtbv7e22wabuViV+TuBkidQsRWSD7qi8kr//+Yd/cSqn+PcCxXisiEAg1/BJ10ZgHNTfIVgO9+83m4fZG2ULfk/8OYfzFje++1+s1MUkFErlAAk6QqPXvL8Yn5aQttcUREcqrtYabtRIkdIH0xSQpOC1FExj47V9xBP1YCjhEsE49nxUDcuPCaTudUJdJPU0+ppyrPoDD6uZGA0T6RB48IWQnUvgGqS6CUZ6FGibrLRFpt0gEce7BhhGct0jZ12cd3eRyGqhZ07IPYwH+IqfjLK6/5RqNXiPGaxGhlJJ8vWy3btHicJxJ4ZQzIVFFYKNYOKGyK23Jbd/aLzVG10OW/eL6+tM4W2qGutmqpZwl31xHPekDD1dv0spEfGIDrejj+L6a8TzI6N0eGH7ppJLwwO3xlzZyrji91Z8Rj+d8PtS+uF7u4cn1/NDiPfn+4lfwwePcyNKrz3M5l/ZzyRf3R3U5nldj/+gIdAQ6Ah2BjkBHoCPQEegIdAS+JgK9q45AR6Aj0BH4YATq0xUel3j84FKfkt77WMrnFDWAO9kXXHbR9P3ib6+0HS/H32vTy501/T132HIux/fM/zVzpXFHcmYITtUHz1KGFNtAlo6QwWWEnkN+/P23Jkg6oRdI3IBcFIRaiAPCzl/v20jOeNhq67dkyZMja62s0W/zEjdAbOY0KEfSGgLWtURdk4eRAjVUyGvCMYgXR05ZNz9+SPj99fdfgqXWRB8RSc4njpSzUs6KSNiyfJjA3bKP2heGifreU8bPte1bWDRhbeFXCiQrFpSg72HnB1WqEcK6QEjSHLXtkKQ0S6SsQC/gU4xLsAfIZIXwHQkpjFs64GRNFupuIY23kK1b8lZsbSePddtoRhP5ch4IScrUsZCl5txC6Lpv+/htXUsih7FUCk3gaBF9pEhKNZ6e8ZnXC0v4UV/UicAHMtj4u4bosXBtraeUFEEiT3a2uoYeEbWfOvf6Thxj1Zh4bS9ch6aLHiNCiX4j5jziiAilnB9r6sqDfM65F4dhm+hzou5sL7ZWiYhaY98P1ohP760PAAAQAElEQVS5D0KYnTgDWxPUdjpH0y+NLdTjJb9vu/ZlmdUFotwCX5bXpDd+9Pzjt2j4I9Xj3L/tnXm80T7vCHQEOgIdgY5AR6Aj0BHoCHQEOgIdgY7AH4RA32pHoCPQEfgmCPj5cpNzLbdnqOfWf3f7n77/3/36vtP+kokxqD1p2tavPY6ISrwNqxUcYZJJPBN442ajYX0jk1xwdVqt1vVN4DW2zf1GLChyqmOBaBthVzyPMJkQmnKoQDI+/LyDyIxK/jrnaAIaUjhxw9pTfHAqWYEFSSlJ5NhSv0B4mhwVx0QuBk57i97Hmn+AwNzga/LX+gDJPN7f1774wJ+TfM7pvTCTMfCbsMHGvC/HFWp7zUS4+xZsoP2tT+xPmuv670r2Pib3U01FzhP0HVEN8uFYj2lnC/bs3lbgPKwyS2UWiOPEnPA6jwhKT+i77pPnrTubHafaTdkRneKYIMj9dm5m/9YjHnshoWzLq0Epgy/+PhM+/ruB02pFsaKIx5iIqPOIub79655R0twsmvY+4iiIccCINp/B0ARVG8hnfxV1isc+bLfYz+P7irM2eZrZ13e2Nh+Ps+W5T8cW7pNLfs52LJf8f82ar9w1cqq75e5Orb+XrfX3NF9bWY7HXp/V5XHd5+bLvpr+XMz7rreqHt8385+Vrd1932DXT1psvR+PTxzPGI7jzs3PhHdzR+BqBM7dW0v71cm6Y0egI9AR6Ah0BDoCHYGOQEegI9AR+L0R6Lv7JQhcfsLW/vv1l7R2dVF3ebXzuzgatWM5Trzsyvo5OY77/ebndr60/367vn5HSxyO9TnLsbXN59Xv/gnrBplo0spvh0JKrldr+EFsEJoms0zgefTX/ArC0CRXCBKQ9bt//tEGcvWv//VvmdD01/bCpirfrpT/708l8plcFVWycYM8NGD3Dw8yaTpQ0+apks+jthCYrpVtH0f5rWLPzcXmlDzMXxVMbeexuK+UB0XQFT4T5KwJyZzx974Q6yK3/Zu4roIZ6yv69L5NQk4QsPfsyXupBOqQFQlHzpQyaYoigt62KtsRnc2JOXnEGLGrKw78HGMM3Jd2c79FbSnscbt9EKlVv4aYHgsi9oer6oGeALDQ1wRZasIcbr26p8gK6iWcI2qWXcgk20b6k/FgD2K95q4equtVLejsX5l94OM49+a1IHdEKCI8rVLYZ0TUa1ENu4+IqH4RUS0R8ygPTVixyjDjSG0nKuyx2SPQLDi5lgVVss2iVxzsw/tKjK53kGHXQ7XTRwEvlVD7c+AbzCwM9XQ/3HPKuU73vdbZiY9W68TSsyZwl6U5Wre0+ZWje1zK+bDW7LnxVOQSHK9znxDuNpc1Z93/jwG/Z1j03N7vKm4FiRTaS6AjyVeXMSJogqr0qGPBfPZc+p51esVCy/uK0LeG+Br4V4/v/1nn2vj/O+FnQZbjArZdkmP/j5o3zM6NH1WXe+jDUr9LYu7t2uO58bkix4Au/U/lXK5bP44/ntuny1dA4Pv3cHxvLefff3d9Bx2BjkBHoCPQEegIdAQ6Ah2BjkBH4I9GYPmfeMf6C4Cpz7p2zyBP6c+lOhWztKn1dpyoPjs7Nr52fup5jG1+vMlzPJo49+mK7y5tzx7fNfm8p6cpT9iDh5cW9m4UnsrTLF/SYgwvSOOCnvQOJPUWOzvybN7Pv88+I3yS8ZUGGjhb4yVrR+Vb6JG5Thd4+Zm2uBWWYhs/8jOdYgyqENlyemT69J5pievi4sMBx7JYPqke+x/PTwa9uzGt1mv5a5S3/jriHTFrolGA4rdHW8UBkqvcP6hUkmzSCBnpt1cNiUAzbm50f3cvE45b9rK6udWGeeEH0ASo7QFZtqbeze2tJnwm1oYfNxKE8RYObZNDdxCi08NWOZKmJI34Db6A2DaQoILM9NceD5DRVZgLH5HLveZqX2mCyHM929yj32z1PtkWaxMEKp2ZICWvkLjfCnZZIu7277+VIUX91vE04svenUcEp7zSsFoxDblGSlkWjYVlNxJKkyTyFb8ZTYxbW93eyG/8KicW59P/oIhwjHaxjGA0sc8JnEeuiVcteVjJ1yNT27ptlrSLpwkuQ6EniHPiN8TmlLhOm0q2s8jJOtfK+Pnro4v373j2LB8kjODD+s4WMc8jvN+J/NOcB/I656yKcUS1OWwpbX8eq921iRtdF4PtAz0SLADQ8vBbyME1iJjr+81vi2OWfs/q9afdF4Q8kXFn5NNn1ejJ9a3PMn9KHvXkKFj2wjUq7KdsNr7EpCkq2HB5cjqb5cnCb2Pw7pp4U01fjrZbTtls/3j5dZUv7631ddnrI1dbBx5dx+Ox2G45tp+b2/fj5FzVZv+cyh9X5fWZGwLPja+pcCnna/L1mI5AR+AXItBLdwQ6Ah2BjkBHoCPQEegIdAQ6Ah2BL4/AqScRX7Hp1udjb83i8dH6Os05Lsnrsr426lQnr811GLfMvFw5Z1/6fE99ubNr9Ot3eZCNsHNzlt50nsv7WvtLmwlYnCDoWsH1xeel3OeSXYpZrp2Lfz97MhH48POn/CatiUETjxEhE3sTxJZJt4gdwVfJMooz4gGJKuWAqPXXOEMO36xX8tctJ2D3mXAVygQJt9k86Oc//8j/V8LDPz+1zmutlFX+uVe6H3WzkW5HJK1EOaU8aAVLPMC2PdwkbW+Zl6S10kyy0YPJwCqQcAki0cSi30gWaymF3PsskzLEsH23+BZxQByP+Iw3WRvy3w/Sdp20odcC+RkpqRLG+BgHcTzc3ZFzq7pOkxEh5wyIyjQkSG0IwAHbX2vpX7farhK88KhEbcLlr7/++T//0f3dT/Dess+oUqjp9bIjDwv9e56SCUuJrPVt47LZShDSxV+FDckbOdX61X8X4zhLROA61nXPR9ZTSrKUXT3vEYdK6uIssW/7Ngn23nSP7s8S0foGSfLa5vuGzZCObrEtdd9XxbaaRCyFMrmbLSLkHOKICDDmRuA6CTx8XxKgtOu99owPrs+evu+aCBSrhO9KC+HGYSmsJfpS6xWXk2fM1ohZAQVN2y1tzvN5lc/dOtrh6YAmhytfYPZejbU8Hpfb8nwp85rvBcs8+4TP1sInlHpxidabxxcH7wIca9lN22BTk2Z7MvqX9BNjN8wINPTaOFtf93n0++J1Sb5Y1Hvg8sW21NvpCHQEOgK/JQJ9Ux2BjkBHoCPQEegIdAQ6Ah2BjsDHIdCej7TxLZXe8PzoPcq/pfU3xXrfTY4TfeuNHW+mz88hcOVlttu5FH+03cAgaVitNeRB65sb3azXSjnPuEBepZzlr3HOfusUqV/bDNk5bUeZiDNp5x9DjyZ+h5v5zd6I0N39nfLtrZRIl5L89uvtXz/g4Fw1tGWdwso/iMkhrQcl6gsCDg85p9/4TTkr7jfKm1FpyBLknF97t4/1h4cHRaJIBKQqfTGKIyLqXlLOyo5LxEpardkj/lvnVChvi1ajlCBWYzMpFYlE8l5NPkYEBikTl9k75ZmHSzPuTnzysJYJ2unuQbrbyG//xnZSglTNJlQYg73dgomxTvQTkRQRNUmEx6KWOCI0E7x1efcBuVqJzFCil3G70URDli364GvJdRxubmS887BSUEcceZWVuIYKKVF3YM37M+mWIvB45rSP3RgdExEy6WsZIaRtW/bubAVy1YS7v2I7IhQRNqt+stUINEu1ShGHc98DEdi0O6ynNE+so3nvDEcnyStOi9E3TQ21bedubJqACQ1IjLOH61p08YgIpZzVfkai9afThzM2Oe3xjJV6hWv+jNcrlr3rJq8IP8C7xTvfUvd8KW2tjw2Bdm94bLbXjs5hcXxD3bpsbFINyw8vtHmLOjc2v+82ntvPsX25r+M1z5frL9WNc5PjWOe+Ro7jfuV82e+v7KPX7gh0BDoCHYGOQEfgWQS6Q0egI9AR6Ah0BDoCHYFvhMDyiUPTv277rUNGP4uu8pZu27Mjj2/J87bYz6/uisfiPYDr/hm0513+WASWt8cfC8LzGzdMyUSnFRNXAUGYIQ9N6pVxlN+e9dvBHu2XTG5BdkWETECmnGXStv7omZTCvtlsIMQG1iFcIV4DnzD56DEl+YiISpj5bd0J8hDWk3NSmVxzUuSkGNI8nyZlYuEShRO2ogyDMZpopWaGCN1sttoikUKebyFz/dapIhFS5DeD2Yx8RIRSylqtBnJNmkjsva8gT3NK2NdkD0T4ES8pIiT6aMSbR4t2R4EQFy6ZvDklJfyZKifHh0oZtdk8zLmpG+wn6poUYR/VwzknY8C+JqT+PuPDPhGhsC/2CHJyfRwUER5mSdjpxW8sb7kOhVixnMaiqa0Rl9ar6p9TUu1jmaOunP9IKQHFxJ6KIkiOa86DMnty/xGzDbNMQpv8xVEmgiMClR7Zg9cT87LDdb5eIRJXH6+7t4jZNtnPst1WH69PXDuPVYzNUlIoZa4F8NKySErcxFgQoSNMVQV8uGckakVSIN6LRZj2ot1Bip0m7fqr+6C/CAdoPnb7nCfv9znSa+3t/VLuMnljS9mZ94P31mRvXCjLWOte8vic2G8W78syz97weX3J00XaNs+Np6N+nfV4v6c6YS/+f1Guca1f71D/JRXvU+Op/N/J1vbk35En5dRmwOIZ31Mej5m4AGryaD2tncq0tJ2Oej9r6/PceKrSsj/rxz7LXMdrfd4R6Ah0BDoCHYGOQEegI/AZCPQaHYGOQEegI9AR+FYILB8lHOtfdSNnnzk9NuynJsfyuLrc6KP1Ku180qvCv4fTc5t8A37fA4Dft8vnLq13zuVdPt+2ydJCre+lGc+Ne8ffRDne525biUOCtDLBu727U4E49Fu14jABN0CwjpBuJuAwQZw5EwM2E8bj/b2G29u6ZPLOb/k6z9q2f+6knw/Sf+4Z7zX9ZIS88hvHlQSFICvMy1Q0bkZNkLg5Q9qt1xIE3vysvSjB4JkQ9tcYx81KyX+fbh5U7jbKEKq6GRS3K3mt5CTfBEGM35A1mWSBtaQ919nKxPMIUWqyO0N6j5CiD9uNPG4e7rVFj4i6p0Qex28eHmRyOSKAaxbbU874FZkw93wLLhaMwhEBK0mh+diC15ZcNFMNZUdiRph4nMnRnJISdQqEYnVCryMf9lvGFDC0b0qZQlybOk8QsgOkM3uinxgGCZxHyOXNAzZwNiEt23MiqzQRV5VWi3nhulSbP5gnaqScaX2ypUpEMKcuY8Ssu6cJTEfqbBk33FM7Z0oOGmqOooio4jXvgYlVhhAf8hFgUUd8nddEsXNWm0LuScEejGMTLY/CZClM60kN4mVhOTmHxfO96MmxiHqy9lmGCHfxLtVOJ/G/qDxZcc1jeeI0G57EA/C8Mn96vclsedfPZZfvmviLJ1vu2/rZdr3Y5KzT77rge9Hylv05vsnTPG3F4+NqA3w5Pq5+LW3Z4yX9XNeHO5+9TuWZV/pnR6Aj0BHoCHQEOgIdgY5AR6Aj8CkI9CIdgY5AR6Ajh5Gk2QAAEABJREFU8KkI+PlIk6eF24rHx9W3Pz85zvCY+zfT/Gz5yZaOd+/5E6du+A0QMP+334Yvs2Vv0J7dsfmS6B0Pc1eWd0z54lTHe3WClPzGLyRdRChBto0QhgOkqAnfDUSlCbj6Jqf9ICQL6yZK5YO5BzFGhCb8TRoG80py1kXJRKvzpDwoIB1NDsIackKc4uv4nE3iSY4fIQwNVkRwsciLT6SQbRh2WSWTdmkjrX5ule9HpbutpnsMkJWuYVIzcpZjRgjQCUIzD1mJfSbncx1yi8O+Nd+uZgREMnlccyI2NP/xPFiLCDmP+C1da4HhRC73n6kZEZVQjpQYJwhZ+iBfSLKM45b9TEhRRNJ8hCJCKWVG158YQ8anQG5atDsCHxZZGhXUqGb3GfgzCfa3HlYygb9J1HgYaw8DBHopxOC3vb/TyDXbbB5qHhFDaD0neqU5zlLnxfOqPX5EhILaxb157zufiKhOEaFAyykpJ/aDj7Eq+EV4hUXOiFBE1H0yfXqyFhFK5MhpziUOz2kQTQxF7tki+qlGfwTYWqyfE69b6OucyxO7YaniD9X+I3b3qHYH8532fgM9Jq5TBHi9X9bDTAe/QQ+X3m1m2C7U8T1iebd6PdEhAhX/Q9MfM/vAH50/BsO+0Y5AR6Aj0BHoCHQEOgIdgY5AR6Aj0BH4Rgj0VjsCHYHPR8APoJqcr26P86u/eOUrPz+88Fz5F6PWy78XAhfuv5P8/3vVfUUe8xjH8oo07xuywy+ZtB0hL92gf+HkPGh1u5aY2CYIpwgmmo8HSNM8DDKRt72/V16vK4lYffGbCUEIOUgq51CG+BsgxiBexaic4UxdXaiDEkRmylnjdlTCx294OocJW5OXiTwRoQiIPAjO8s+9hG/J9POvW+l2pbJK2pj0W2elVVZeD8r4T9Mok7LuF2+lFFLNJW9LEzHuO0fSajVohJRNKSnlLPt5zV+l7Phhvarrzue1oO+IqLaUqQlBnoeV9gd5rD+A0WoNnkwK9RjYv0gR9FDq6D5RFMRE0GMKWVc9on4efhALmeqV1Qr86btwnewztRGM3GsI37ow8cksklIaNEDym9jPXMvVeq2B3kfIfZrCT0Sp4qPd4fwRIa9HJEWge416wdxqRCgirO5H4xkR8qjd0Xr0NOLQ37YmhT02IWE1R4QCfGiEViaN05Zr4L8L2fsr+DRBvXg2P4841pyMnLUmJHn9GlzmX+2MiA9sybmbnCtjzE7JOf9T9lbD46n1bnstAr4yLda6pc2Xo5G3LG3vo7viV5Dlbi71s/Rr+in/tvYVxmV/L+1nF1v/SXRJfy7vcexz/m39OO7cvPkfj+f8j+3HcX3+5yFwfE+cmv95qPQddwQ6Ah2BjkBHoCPQEegIdAQ6An8YAn27vwABP49/FOn0Ezhbm+idjuP/8n2ntF8sTUPN47K14917vlzv+u+AgK96k99hPx+9h2SyK0NgbiGBTRiaWBupOuXQOg+KSNrc3atAvib0AfGYIKEqqWfSEjGRGBGKCIlzBcGolJXXq5lHw/bzn58SpJ6/dtnEaBqylAISz2/CTgr0nJMS4nGkZpkKZDPrmy2EcVbkLB/TyA8wJGd5uFe4/s1ArqT7hwcV5iJuSINb0YSfY+AqBWtolZojY8xSQk6Xh7Ui0y9kqIh0bUUQQn36jkAnLwb5MCnqcQK7gozbjbL3ZCM95Mz+GUWsc430MbGniTFFVqp1xDL5TQ7XBglma66RUqa8exTTUgUD/iMD9p2f8YwINWJ1hPhOzC3u0SgU+iKDgj8pJxJSh14KUnuiR7Gm3RH22enOYbWNEeFpFd8zKZHPs4U9IhQR8r6bmG+IwE7ftnnuMEvLbb2J/2cAS1tzrbbmmyooSzrqSDmHUk6q91TO8/7ataq4hiSk4jxJ9S//HUWD6Jz2ZWhnAY+o/ljot/a6HDGrFffoORIRfO7OWnennxuWOU/p5+Ka3TUuCo6n8u5shX0/yrGv99KEtYNzl2APzGKRn6f9bOcWmv/M7rNeP8ErAu2M7PO8VjmBje8n/yxYaEsnZdf33K+4T46E6buc7X48Nz5XpPV55OdLYDnYW/NxTNPPjQ6+JOfimj0o8iul9UEb9RrWuScoHtp9wfT8WR1Z9siwPwOtCerR2VY8zkuP2jy/5vOamOO+rsnbfBx7SZrfc2PLsfQ77v14bt8Wd260zyU5F9fsl2L7mhH4c6TdE6fGPweFvtOOQEegI9AR6Ah0BDoCHYGOQEegI9AROI/A47NRnhYePCud5/XZ0qn/rGy2Zer6PG1n8CMRS51aeZQ4eGgXeFgYXnEGuaqceL4aEc9mrM9KeVbmUYx72W/82RSf6PB0P+77UWaepfCstbAXy4c31+6Dc+NzDdCrLskz8c89gn0m/MOXfQ0uSvuZ43ppKe3+29lqjoVv+7ltbq/fiO+pS/J85ohQxCzPe7/Q49x9dWw/ThsYkDRCXJpAvPnxQ2k1aAt5GACZ+WU14SBItWGAQgToxJgSRjajgH3DNt7fayKHSVh2SVa4EuzFxCJk7Ah5PN0/KMywYreDe5sId/4R4m4akrbM60XcTtoSE5tRAwRoKhIVufZW0KhPa9UmSLrK3Ipgei7MV+u1Jsjiwg+NCcMtuklZ920hkVJKGiCmMwRsSgMNh3IeNFJzetioIKJIiqQBH3E4lwlcVMqOKsYpQs5VvC9qiyNBfEcklc1G/nrtUJCf3vFJ+JsYX6/X8ldk+w1qQuq5oea4e5N3As9C/16YqGOxHkEulIjdmBjRR2qVXX6W67kll6WQp4CNjR4n98m1Ef7VxkciR4IgzjdrZrSLj0lhY2JDAq+Us+zjeUQoIqyCBWTqTleC8LWVeXF+xF6HEgp8Ej4R1phwRhCLP6pAq95TA/fbAFYpZxV68v0n/OyzFNfaQqpvuN+M67R/k9n5T8kumusky24q44TQiRxVze7JUieLD7ZdwNG1LO6hrgbRp/zr4uHHvsah+d1mzn+9BHsOalsYmOmJ6IrD8bPMn6pZtDuCWfCzJUb1410QCLJYGJ497dfkvHPzeG48n+ErrBx0zy+VeV648yxi1CuOOYtqdNO1P5rlcXzU9k7PKq+JeTbpJzkc9348/6Q2epmOQEfgEgJ9rSPQEegIdAQ6Ah2BjkBHoCPQEegIdASOEFg+wXiNPqdbRs6W+XNpD54qPYqYHYo+/QgqNkH9wmfr0uPXatMdXZKP6vZSzZD2d9dH1X+vvG0fl/Kd8mm2Nl6KP73WIp8bT0d/lvW57tr6qX7SZLoN0srk4wjJZoIwQ25VAhgiawPB67dBCz5OUEf7QSza18kHSE+vRYQiJUUwQt4FRhOJCSJ3AyGZsYmcOSXdQKyOEMPpbqPV/VbD1g/lQ2MU+W3V7TrLJPGDJrm+EmsQnSRXEJ9yUiVkyWebey+h+U3lh1H+amgxj4CQo9/qRpyJukJf3raYW4oJQ2y4uz203UnsVAnYqRpWN2u5bs3hhOzLvXg+VtK2QD5vNLJX21BqnCIpQWRWGxiU2g/Ik2MkLiLqV1An8tnHxO0Wu4Nts1ivQkxEaKKvkb63Wwjrnc3ribWgnvWIUKBnRs8THznxCdmrzIg9eZ5CQtfuCNZtL7trbHNxzxCe9vN1L9S02E+E28divzru1q1HLB2KIqKK45tgAPsijxG7dWqOkLosYA4uLuuaj1oHvBK955w0rIbqk3OWbTo+2IuQCYK3LkWqw/6DNa9XUajmYA/yUdeo3ea2UdfXfi/0bLNl4tp5X9a/vLjvpXiPbFWM32YPLwDZW3uB++/raiAsv+8Or9gZv1Ou8PpcF1+UpVyq/iv6X/Zm/VJ/H7HmmpaPyN1zdgQ6Ah2BPwGBvseOQEegI9AR6Ah0BDoCHYGOQEdgj4AfMVj2hvdUeG5TyQrGJ2ld9FieOHXDV0egXcKv3ueT/lrjy/GJ08cbWvnXVHLsmTgvHcsZ169tbpt4dZcODCW/karNVluTXClpfXur8vNBut8or1cqOVQgiCaI2LvNnR5MOELMZQi3YX0DUZYhPYmHqNtC0Bb5j7S5v5NyVgl4O4s4IM02d3e6+/lTD/gPN2vlHzeK2xsNf/2QqBMQdAlxfb89TKhMsqWUIflWmujV4lruIahBBQ15UCWBIa5SzD07JqUgbSgNWSZMmaiQ3/FbyG2LCU+TXYm4DEEbeVBhnykl3Of4iJD302wJnwkfuR5+AyT4AMkLoLgNqocJUyv4TOw3g+08LVr9+KEV8+HmRnlYkWa+opm8a3BdYRshku1PE5yBJPymOkZ4PktKubq1j4jZHpHkPYm511xh4tqZVB25ViaPR8hKsVDA1feBcpLfaKWQYXUYatF252+DsbJEhBJ7H4n1XOAaERJnWg2yRErMMejxiGCORDBijmDEz19h7bd4TaBirmcEa9YYC717bQvxbZPFdS0K6thQZRdT9Rd8OIfFIW30z4XnZyQiFBEHqxGH86PFiueB7ZMnXG5f8irHpYv42cFYkPkGsHZKqsMrPpa5XhH+ypBWtYZfuDx1vX88g0BD89L4TIpXLy9rXkqy9Gv60t83QZOl/VfprcfleKmX1rvHY79ljnP6ccxz81N5not5z/Vl/ffM23N1BDoCHYGOQEfgD0Kgb7Uj0BHoCHQEOgIdgY5AR+AJAn6yYnmy8CYDGU2K8JxVexHH8vnGUmfpyblcv6Q/Cfwmhkt7Wq4tt3POvvT5XJ0rXa/we1c1w3aNvKzuEr+l/rIs7+l9Dr9ld8f6ufrNr663xB6r4St+uDnL+d68ajnvcWnFkSH4QYgzCMphvVLOSQHxFTlL67USc38Nb6SQyeABYtLkZKQssWaSdzQJGpK/Prj+XpM0kGtMgjIuyjnLpJ3IMdyuMZZKMt+UQdqMkLIIJGQx2QnBF4oaE5Eq4euvgTaxaJLRZGVQNw0kF4eJNvIW4k1QZmJcz4Ru1SFlE4QunnJ8ylkREFyQeglfmDhVFoyctQY4OA8N1yX3XclFEqSUJfpDnU98TabOEz6dT+Sml5G9bCFFvefRZCXks323EN+b//xHlcDkjjQZPkGs2i9qPHk4jWmhx5zBiHltxmOe9+01TxM9OS6xJ4sJ1C21p2kkZVLKSYU1/7KwvyXlrIikTKznLEv4CaV4T9uRckXO5fVc/UMZHLP7wQdXeT/2t0QE4SECVQ+I4In9F+cyZsTYbynNN4I4B+18IiW1a2b/iMf1iFBKSTlloYkmfFaB/ZewTq6NyEeA106aPaWWb5LAuErz9djEOSwF/6VQQ1Uk0c9etDvYh/cQQdzOdDws76vjtU+buz2k6PBPgE8V1uYtcKPiA1i01nTUeuKka6UGzB+xy9PG2frxn7RaLyWV3AHD42nDUh5Xvqe23Msp/a278rU7KySvNRvg7zGSc386+X4yKzbVi+tamBh00B+2/enF/eRAqWmwLEemn3Quqy71Vt59N2m2c+My/lhvMS3Xqd5xypcAABAASURBVLH5LMfjPG2+9LlWP1VzaTuVp9Vr47HPc/HH/n3eEegIdAQ6Ah2BjkBH4M9BoO+0I9AR6Ah0BDoC3xKB9gjg1PiaDR3neU2Ol8S0egcxzdhGLzbdo+dNPL8kze+7jpf25rVT+7J9Kcc+H/h8aFnW+nHpd54Xnm1ekteVc+NLcZbjuW0fIMsy1p8rsbyUp/RT8fjVR8SsLUtYt2B+99McliUiFPEotlkOCwbTJqjL0w0uZbl2td5ye5yDkt/S9JuzDz/vNd5vpIctpOxWgtgt6FLoYfOgLcTmZtzAs43177e9x2ZSuKwGjTdIjvr3+N7j4697jmTyTfXwRiNCtiXy+Zzu77WB/DRZWSDaphEiyuRZhERsQEQJe2D3KEhf/z3Bm2mrLcSiczkPUbJvuBL+Jlxdf/Pzrr6FvH3Y1DomZQPiUIhJxET+AXJzMDnL3nJKMnGteoRMQkZK8hHB3sBjMpmLwfEF8jAiVOjZMoJHgXyNSMqQpSk7tnZFhJTIZRkgpde3P7R9uK8Et2NlkrR6Se4z56HmtW6ZIHSDnIX61R/fSJnPOa9tIz42+E1o9+C5yewtfW3pyz5hBz4KvdtmXwkDufhURCghmblHDPJR2GOEPdzfqDysau/eT0TgNkvz81jXUqprzhEx+0SEp3V/9qsTf1DDNX1NfA1tiojqZ30v2CJsFzy9fyKcL7ThnvB+csrsIeFuO8PiTOmpbbG8UO2HhDFm1Akxf8x943vC4uC2nwj723JaIrm/02ufZH2HMt7jS2VR1qGVWF7YPkn1PwQ+qdQHlPE9fyyHZQztNXIY9d6zazp4qc+lHo9znfNd+p32WaJ72uMl1tdkOxWz7LvpL+nj2LfluDQex7T5qf7a2jXjpZrLtXO5XP94bRnX9GOfPu8IdAQ6Ah2BjkBHoCPQEegI/JEI9E13BDoCHYFvjUD7r/zl+JYNLfNYf0uuS7HO3eS03/HzjeP56ahu3SEAObrTFkNDfDkult9BXWa2/g4pf02KJ/h9zv1nzJbyUZs/eP7fCn5UsavztkaW42HwcsX64epzM0cci5TKZqtNLlpBaOXsN06L0o+VyirXt2ZhfGtmv7UYaCavPGYlxXbSsJWGfzYafm70Y7jRMDGHhFuRq4yTTKRuTVwSFJHIIIoit7da39wosCWIuWDFBFqgoyplyDcTy+skv02cIYLXDyT33xe8Xisjo98gpoYg3HLGHyJ1BVGaIqmgW3Kea2avm3DCN1ZrBXO/FepaERCKEIiChIygEwu+Wwjq2lOdizKsaT5st+YxgnjI56nWHEWoaj32kjJ9kTvRb/MXPXnd/dlmItyEbKSsDG7Tjsy1nlKibtJEL/ZN+NjPusnvAplbmLh2i/NoP8cH8STgpEf86jUBHym4tPTqZiGItTzYjyzgMeedmAY89Twapyq7mIio63WKXojDILl2ToxRl5Yf9nFu2zwWsMtgZXvzjgjShF0ox26dFx/7W7wQEcopUYo62h2BbvEUfIQkroWnsh2ZuF77uRV87FfFc3w8NP+qLz/IZ2yb0CiE9Cj3v3R7orOHiJDjlOjzicPnGiLoZSHufykf1o1vWsWHpb+U+Mk/3y45n1pz201OrX+0zRvYy2uKffcYg//GPfj+s7wxzXXhry30Dvu8rsHu1RHoCHQEOgIdgY5AR6Aj0BHoCHQEOgK/JQJ9Ux2BjsAfjYAfSVl+RxAOGL5ftEFja/lF5d9U9jfHz4/O34TPpwafeQbse8vy2l4cy3VOBXKyDBkuKikCkg9CeDtCDKInnMaHjVbrtdbIzQriFUIPc/X33xu8HTfSj7V0u4YA28qEbyU0ISyH1SDRf/W3UkXzgX2C6IwIRSAQagUSsC4yjvQxQfb67wKGqRQsn3S70nB7o/r3xEIq16+drsRdmXMoBANHbyH/3caWiFBEkslFGExND37T+V5+azOtVrVcRGgEhxbrUQr5iAjFMCiCETE5JqGnGa+IIPewfyN2cu8Qqo4p9CiOiX2O9/dyPRPB5eEBqxQRSilrNay0Alvvy2/8pjzXE0cEdRKCr2t7fdxuaBEyVlwv6rEk58jE+W1uvwmbiHEvHlPOCvwE2bt1b+uVBsQkuq/XxN6du37tc05UPX1GRF2wb1V2HwfzRE/cP1v2OCIT19Gkc/VxPBIRStwb/jucdeJIKSmCWkglSvGJYM5YuK/cc+vdOub9Wet4Vu+Lydqh2H5gKczOSGIJzIzbOYmIuVdcI4LP686Je8NSfF0gha+L+kpeZzC7iNeyf7DiF5DEqM87XK3J51V9j0pLvC/nW3qe1gtXiZX6T0JGZqfv78t1Lq8u8x57Ltcu6cdxnrer59Hza2RZo/k73tLmHz0uezinL3twb02W9nfQr05x3OfVge/k+Kvrv9M2epovjMDxPXZq/oXb7611BDoCHYGOQEegI9AR6Ah0BDoCHYFLCPwma9/3v9ROdW7bb3Jhfuk22jMzj7+0kW9a3Lg1+fVb8E/Fsbylq7Yzj2/J8zmx7rLJx1RMgrC7ScM+e/rrh1b1zdxQullr9b/+LW0nTeOkn//8lL8q2sRvgqRb3d5qwMfEqsm+yiNIWkOsmlA1uTVC2K0hGx8gA7d3d3I9QfpsNw81Z+jxMHnnmOK3M1nIJqYhL3OCiYNcwwQXPGlFPkdtIVVbjOeJvXiMCG0hNUd69nrOc/wW0m2EnLQtEjbba0BShuS1WsUkITkytZP96MeEo29E4yA26viUM1uHZHRj+EfKytgy+5/zFEVEFZOxxWQfEiZ1sbsP55pHNIhArxUI423tc6pEr9iX7Sk5/6CIsLPEkCNLtIAjY1FOae5JqqTvBA5F82FiOeWk7f2dJojZiWszMiZwjkye2U3uc6LPOiU4UaiAQaJuoLN9fCCRsLn3iLBJ1gv1Zhd6AdOUyct6zZdCOEnMRaxra3dEsIYeMY/Vh/ne3zpSa4CNLPRY6L/mJp+bsD5xnefrRMDunLy+08X1Te6F66AK3ihjXKWSYsw94iehN9nbAMXFyFf74bqhKhJIRVjV0l4NRx8pZyX8bbYvAapiw0K8Zmkm65Y2f3Z0b5bmaL0KBrbh67qUui3skvdxTrQ77Hil1Jr2JdTEL3Pv4znB+/1Ol7c4o8el2PacNDie83vP9dZjzekJioelYHpytl7PjrsEvqdPyS7h2eszcbsuf6Z2/vuh1nWNveVQOVVzaTv0nmf1vpnV+T6lSLUx7sznB/eCcMoxzZH70D93dZ/id9o5wa/6HI/n/Hf2VmYea3HUUyPm/Xm8n+P53vGC4phLciH0YKn1ujReynu8tox7jX6u/jKXay7nXb+EQF87RqDdY6fGY98+7wh0BDoCHYGOQEegI9AR6Ah0BDoCHYGPQCAiFHFCeH4b52Th/2xP7T/5nnV8Z4f2rMvPmKvQCM+W5mdRPFt7nNqk5TPaWT/hcxDDsyzyLZ9ZibmlCs+nyMB5EPR0/s7bvj5d4HpJWOZc7m/e3nLfOKjlsH5K2vqp8ZT/kQ34KpRH5mfLNv967evDVLA/MTa/ozF4hnlJjtyvnBqDpavnTZb2d9Qv4McWtcextdFGHR0tz26M3XjgtbQ1vY0Hjo+Tw/treW9dp7dMx3mafR69qVl78rnvzz4L4XecsWl5j+OafR65tfjhmPVd39y0Be4r3adJ038gZnmYv8VgcnD7807j/YMKRJrQ73/+dAYlKq4hfVc/bmXCd4KEc9LATr7ag4GPwHPXeFu7vbnVA4RtdaKZgRwmXRMbCRsZPaSc9QA5XMla17dxtyZFJX/H+w2alPHNeYDs3cpH7Ag1k305Jw2rQT4iwkOVVH1ojh62//wDCW2Cr2iklvfj2OpITMQcV/ghnSBLC4Sjc9bemDvGUuPGrQrEbSGvyU2BTaSsRH9BnylnVTs4K4WqXwOtFpRyTtgnpGiAPJ2oZ8Eg0Uuhj5E6yTkjaSY657ruofmJOJhy+Qg+yChfFzFxvpQGJXCwzrIcN2438lu5LGiiju24K1PX4yx8kjvYI5qCfdjPeSb6igi2PbKPQRH2kCZwsNiviXE0bhlMinPtfNv6yRGfiKh5I2LvYi0pqJnlvHlYKeWMRcy5zrpw7PZZPZZ6pGp67qMsY87so2A/zhNB1xYWItAZP/N0xcsS4Be0dElYftW5zPmqBK8KalWXwbYt59fovqOaXOP/Fh/3txeKznrh2jQRun7BMXeiT61+XHM5b7quOJqvxyvcFy6OWMpi6R3V4wrH82tKLWMu6dfkOva5lO/c2nGOt8yXNZzneG5bl45AR+AMAt3cEegIdAQ6Ah2BjkBHoCPQEegIdAT+WATaE4SvAUDwVA2B/YqlVKv4tLBujXXPzovqEXxaGL7J6W6vkeV2lv62L+dNt30pzX5pXPqf1lv06dX3twbX/ho5U/mMObA3QaWGnog+5FhWfUuBlsfjcR7bLEu750tZrn2e/nwHwXWwiPGp6JkjWG+CenSm4edW8a8fGv+COHvYKvNLxcSc33jdQOppyDJZFxRfr1Yad8RngiSLwIoI8Vuv045ElUIDcfeQxxGh/PdfuoNsXQ8rBeRcGf1/OpSat5gQlRQR8rElv8nJG4hmQZ7ZvxLHEI+eT5uttOPnRvKYYLOM21H393faQjhuITNHRkGUTuQoKamQP6/ZI3uICI3E5tWg8Bo+A/0mCM2IIv/R5DrhljR6X9RPOcv9mJzN7MWyWq9r7xGzr3uZdkRwgSB0rkL+4p5x8dz7qLYiYhPCgk9ypJRlQrVQL9N/BGQxvYrebBdHIT+D7GuJIBhDoZ7xiQhyjPt1KjCfVMB6oO+Uk5wvIohStVfFH9Qq9FtXdus0KPsLu/G02HUpEWDMOtlqLUCsyxGhlFIVUV/MI2abOCICU6BdOJ3XgkvEznc57vQIrwEqOBQk2ObkmsQl8GPYn7ZbmqHqxMhBzejR8yaeW3a9+C3jwnWy6cWyy1F240F8eB9YdoN7s58lIma8GFFwOj7ZfwV/OR77LOYtz4kxIhaOTW152/z7jt7Ja7ovp2B5TaJXx5zvvP5+4XeYfw4f5dWFTgS69lJOuHy06YMvgC9vk4/eysvzL7Fv+suznI9oOdt43vN1Ky3vclxmWtqtL9c+Q3fNY/mMur1GR6Aj0BH4aAR6/o5AR6Aj8MURaP8K9sXb7O19UwT6/fVNL1xvuyPw5yLQfm15PI2CV5Zy2uv3t34wBi39bwtk26DH32yTv9GWIgIaKKDmePIPl2SOyBIx259euUNLSiZFIX7j50ZaDTJRGRFSknLO2t7fy2RsI7qS15yDMSKsyWsb/IabG2UI0enhQSaIV8Ogu7s7lbt73a5vtLl/gJN4RH+CPNtA1pr0HSF2h5sbDcSv1uuac2sS1xXY2D3578nl6UjZiMB30EDPa/xN5pqQHdYreT7kQdO4qVQY7hUkT1zLfuE2yGEyc4Q8jsArhRL7VhklCOCCRAQ4DKrT9vjoAAAQAElEQVQHiyME9Uhf280DPY5zXhYjkgJBrafTu3+T6FuIdM8niNvJewYfX6REPY+iRsFedZqcCVMTwWPNJWyVPGUWQZ+yMPHJPKibILYtTG1VzZWThGvlS6il3eFaO1URvnkg5G0A55HrYZI4ErG2se6hCnpEKDxZ5PPUEsE1gWD2tfB1nMApIhQxC02xFZDwvOV34CXB92DZcwu91nz7Ref1hFGTgMSTi5IWe9jrJoEvRrFoH66l97nHCbOvbcUd/dJpn9H/UwH4nPIr2I3dyH3p9eJ6Vi6K931KLgadXgzMTVDnc5l7trzt80mBt6V7Jrp1v3f73PL7stcprdvj8Xw0v/5V/EvtWM6HvHBl0cu+xgtTvMh9UU9LfZlkaT/Wl37X6+22WI4t+n0qtGznxmWVpc/SvtSXPm/Rlzmb/pZ8x7Et5/HY/I7tnre1l46OvUaWec/5L3263hHoCLwdgXM/a8f2t1fqGToCHYEFAl3tCHQEOgIdgY5AR+APReD437PPzf9QeL7gttsVqq2deji1fEb2Kc/naidf6KMh5LG1tdSb7f3GdhlemtFdXSMvzfs2/2VHLZNtTf/6o7vdy5mL08wev/6OPr7DVCDSQklDzhKoTAEhOBVt0E0AD3/9pZSz/vnPf+qbsP764wyxy7JMJJqosiTHQVwViC1xeM1k8F//+pciQkHMkFLNFYy4aAXhu4K4dD6TaTjOBKF7wmfNuglof+30ze1tJaITtkK+8WEj+/uCb3dEmfsVx5YeLFSFIF7R9wini/iXZEgmqHNKijwoEvul3hbikw3JJF6ssjSkqk+QwMWEMD5if3U9SEKdSPgpdn4ma92NVDHFp+Dm/Q1BLuqEydE8KLk26yI2IlRM/iITNZw/4ePREkEScbDmuOSa5JIlJxZEffZGb+K6BXiO5Iogr9/mJbx4pKZK0YSf8xbbyFkgFxkUQS7is/OT1T3ZvwrzepIrpaRAXMs5nGuCDJ1lkucij+NSNj41kumMTZ25IFKQOn/uIyi89CHOdWo8+n7J/+DbXWN5RNyq1yd6auJ5Mn5WvO+F2EdgUsXrp2Tn79IFrGsf+E1g2+Z1ZA2z2rr1Jpmfh4ojhoij/WHz2cyOt0RwTSlqnaRscYGpA9gvRjTbLahObal7wkYOWcizz4HunCYRJ3LU+xCbRyJI0k7PltLsbXQhS5t/sZHW/DPZdnCxO3x1LLuAepvt9A8bXORAlpXc2HKObhP+JoF9HS1YOdtuGTm5vLtbpAagM1ZQjkYin5zkn79L/iDRE7erDKdq7m1koJ1aq9V80Uj8a862rVOxtR8W2oj68rMFnxqX2dxIm1s/J/ZZrnn+FlnmWupvybmMXea07jWPz4n9XiqvyXkc45pLm+ddOgIdgbcjsPy5OqW/vULP0BHoCHQEOgKPCHxZ7fgfAV+20d7Yt0Sg31/f8rL1pj8KgeMfiOP5R9XteSsC+2ddPAs6pVeno4/minl5tZjOZ3tG9viQD7s9Gf6I03tdijd9PLftFbJMY/0VKQ5CuJZ+vnzq0tt24PtpE29sKS58PLftC8oOT2NahRZb56i/7Vl5G7iaiFDEozT7cxtPftvTb7tKBCN+g3YD6WlyqECSTff3SpCvt8jqxw9FhHw8YN9uNiKBMqRsBOTUjvCKQKcp+23u7vSAbJEVOWwTftuHBz3cs8boPBMk7kjOB+YbxOsTRK43UmOcD3E/q9sb2uPyUoeGNO3IrVDIf/ftJhFxC/ELSby9u5fJXeeZiJdjWK41x61MwuWcyAcXQl/+CmjYYvJsNdyssRdNEJwZUnhifYC48xvAEdQiz0gOk3mo1ddjxLwmBue3LSWaos/N5kEZktZ253N8we75arXWY49Ftjn2UUJ+m3jLvvwm8gT++zXvzYIhpySTyKi1pyFluT7tuCXVfz5EaDAhTS85JSXmdTEn1kt1qb04yU4KJOoIFpZCrcA356yBvof1WsYhIuDJR5mAH9v1w2ZiWvg7lWMtTfd4vRRci0hZRbVTTAfnvH68llKAQ+jSYZ/J+4QgN6Errs0Tf2zeW7s/I+acEaFIib52I/qTWAwRIZzUfHV0RATLs3gpIjxcL/4XgQPv0mbXjS7X5FTEk/x2agFttO1rysE/YF/YbnP3+Gt258pNznSwvD7Vdb7+VSUkNP9RBSKqRdieis4cztfkjMtF86Wabe1igndffHHVVwe0wFPjuW0Z6+Xac/Ol72t052/ymvjnYpx76XNqbptl6fdZ+nHd4/ln9dHrdAQ6Ah2BjkBHoCPQEegIdATehEAP7gh0BDoCVyDg/+a1XOH6B7kYkWN5+fZPPfs5ZTud2Y/tmpzxwNy6RP3jTu99uenj+XLtev34Cl0f+c08l8+Pa+vvg19N9Vkf7WJ9Vr1vWge2KklpoP2iSihyrePHjdJmrGRkWg3a/Od/WJ/PiNAWgtYzk3gPkLYmea0TKrEekILaHav1Wn6D1wTh/T//qPmZLFyvbzTga2LYdSKC8FDKuZKJJkpHiDgTyJVwG+kJCZOP+N7//Cl/LXREkpjPfqNWkJopzbaUEzUG6koJH5OeKWXI3RtCQlJBpEjWGTNkMDVtLpstcaXKCEGdyBkRGiCBrbMwh/PbOCIp8qBE7oSfF1KEJkjjkZ5dZbPL5zj7e38ZEjbRb9QY6ouD/dmWyWc/i8gVEcrYTIA7NoKeEyKpYp6TKKigB3FMkLVSKCA0FSGxXvOuVwp07WJN6FqqD31MEJziCOTgjAAWdsLoN0W9L+/PRGlxjQPneeLr7f0WyOoChva37Vhm7xOfYOH4gxW2GYjaL6rmU8dJ9nd+15p2faXdXlueZtdur3Xc6SlnZV9jxupvu6VO+KB4Zi3lrEgJA2eEUmbOqN1RuPYRAayxs5wYWMdBexEHtgjHBJcTvKsp5D1FBK4hPmbRiYP78YT1qYlc1cgYEaTciRh3Utd/s49227xpW74sljcleUOwa5+7zl47mfq9jEGiJqi/22n8mrzL3ozVuyT65CS/qm/XbfLJW+7lOgIdgY5AR6Aj0BHoCHQETiPwrv9+fLpEtb62zmvjatEv8PHd+/8CEF7Vwh+F81WIdKeOQEfgEgLt0YTHS3597Rch8A4X5rl/Ljy3/ot2/i5lzz1XfpfkPckjAm+/TyNCETM3ZH6oScRsf6x1Wksm5kYI3S0EnUktk6gm9wRZ57+/1vPh5lZOzIcShJff+l3d3MiSB5NecG7k91cPP2we5L+vl2k9688JRJj/jmATwXRb7RFzg5VAg7gz+Wxycs454BbV7/avH5VA9tdJp9v5DeRighZCjxQyGTvQwwTJmlaD0hqBvC53G2X0YE2k2m43SpCtrue91L9n1W+oOhe0Ji58UjIg9PwDkBg9pUhCNzaN8HS89XHc2kPCJ4a1/EaodZHDPqGQD8evTdxCvK7o0VgXyFn7T+Qw/n7r2W8HDyvyYDMeIz0XiMcJX2Nv3XH2n+g9ICkVcw3PawzX0TldNyLErYFII7nmt4bpmWs7IZ5bMriYULZtethog6ScFEOWLCmcrkqkrAAPRchjlQhN4D/SU+FaJtYHesuI9epLHpPOEcTtxAkjwsMVUu8k/DwycLrWfOfZZsF46eS6yPKMjzFu+5l2BPJBSNAze4wIeX8RzCUZC+2OiNm2mz4/gJuv8bFjAvuc87H5wtx1m1xwO7PUIpfjaVfj3cQeTW+jbZfkWr9LOc6ttdxPx+CnvMm56I+3P+3r8D72+ku6sL9Fev666Y3HskLT35jy2XDvrcmzzs84tDxtPHRvO/J4uPLamTM1Oc7Remjj8fo7z/fpWr3jce+A0nr2yPTseZzj0vxsksWC6x3LYvld1eNe3zV5T/ZbIHB8j5yaf7eNntrDZ9uew2zZz3O+f9r6EptL+p+GS99vR6Aj0BHoCHQEOgIdgY7AAQJXTZb/PnlVwB/h1FD5zM22mh5P1/XKUk57/VnW5bOjX7Pz5RU5pf+arq6t+uvxu7bT7+33NXBOASGZctJMXoVM3KWxyGTdOkGmKhQR8lczmyxMO1LP65aUsgIZ/vW3htVKa4jhAsky3N7KRKXfFo6Iao8gz92dwlcuJbwKvAfekLBbCERBFE+QiONmizq/yTlCRoo4k2N3//VfUhAHWRaMKdGf8zA3UVcgS4N5gtCMCEjJSZEHZeYZf1HDhPcEwVqo5T6KJtGExCQRKwi/CCaMNgZxFnFEYGeciKV5JXJHhNxvzU2Me7BI+OJnojlykmMKpOuET6KO+yz0LY6IUMTcr/tK5LWwJJPqHidI4KW/bQWsLNZT8nVISs4dySaRlLZGTbs6xsEkeX0TGL/sOtWX6yApZeLpw6PJ3Il+SSASqNC3QorwB2OiX0AwCe69RMS8pvlwr4X91xn1C7kK1zkiqskfEbMewWjBWOPwVxNs+9OvbuLqtYnchZ4KPdQ3gW1vjpHoZZZEn9WMrY7+QD9p95rvIXrxejYep+Ldm32Rs/2Sg2VanbG1fiDOsZS22Gz7OQopQvMfb7cKe/d1qTrr8xiaxzlG/h8ZiJPF/Vi0O5Y6Nes+yFkxbfPFuIuq+7GvU1bc20IdWyN1ctVHRCjivFyV5JRTvVfoZzmKeZOFWk3HOY7Xj+fH/i+dL/t6opOs1gvVa8x1ORz9O8syql4Dx4ujxjCKOF/7A7H9jVLzHebwvXBJDr3fMtttrg6n9nfKtqzHunGpA0mMmfWlywk9iHmLnEh5ZKKXJzdgHPkcT4/Xj+fH/qfmrW4blz4vzddyXBov5Xe9Jku/t+gt37mx5W49t7lHx3hscjxv9u819m5fi0C7R06Nr835q+NO7eWzbNfu3f1c6/un+RmbS/Kn4dH3exKBS7dIXzsJWTVewqY6XPlxKc9nrJ1r81LtUzHH/s3n2P7aect3PPpfvSzH9uP5cd22fmw/nje/4/HYbzk/9j01X/of6wv//X878d949b+927j7b+/6nwbH8d9ofrCntrfF+Nz+nou/eh08eXihpVTsacDPkKqOz0vHxaXsakfgGyHgX6pLWbbuXzDLedcrAg2uOvmkj1bT465kfXTFJfK4f/63WBfPrB5F++P3Vw5AYLueN2F66QRP/lHAPx9wss5Qz/rMs+VYjDyzrjBXpxMfC9fqdzx3DSQET3FCBEdRRZ95uMllPc+bLO1fQAe7g+u1nL+gvef+ef+CVFe4Niw9Hrof/3tMW32uP/6Vpf4rjY5uske7Lh6pQCKaIPQboAWSMUHiTvcbPdw/yCSgidwtpO0thG6G3NXtjfxWsN8U1cNWsZ2UIfam//e/lNCDG9fbGx/uVf1b+cBKV3zW69bMHv0vYCaeZULSBPOQNULWyjH2LnghARmXclRStKA7boII3LIH513d/FDw5/7nPzXAXxVd2IcgfDM5N+ibhwclakTO+ByfgSEAlMzUE7ki+AFFaF0R81qER6+yllL191u9ebVWgTzHoJqJOOve9i3THwAAEABJREFUC57ykambwLjQd8WcxCll5ZR0A8YT12C7eYC83iobD2o5rklEKGIWKWR4tDu8pyBXhO1FiZwrenLO6gK5aULdxK57MnZ1m/WjelRsHVPJYvKMXNsR/LwP34wR3vsc4Lncg6SIqPUiqK3Ho9Zgj48WVd+I2S9iHnXF4Xom272fxPVPXNOI43jPj+WK5McukaSl6LrDPVqM13URs5djLPNs/qy7iKh4zZZLn8FiE1Q1fTnaflqa1+nV7289tT/bvu7O3N0lOey8eWpx3YN/edlLtesNR6vg8Q1p3hzq+i8RF1z6e/6V5blej9eP52/d23vnO+7nOP9y3vTjmJfOW57nxlN5lzFeP57b1qUj8O0Q+GINt5+rL9ZWb6cj0BHoCHQEOgKfjED7J+Jy/OQW3r3cci+n9OcKnop5re25Wn29I/BnIHDuJ+jP2P133uWpK3e4n+c9Dv1/l9ly397Tct50289L83ocg6emjyJmT0WvPoLIS8Lye57P5Fp2YtflvOm2fx1pXS3Hr9PdcSfLLpt+7PPSecvz3Hg+LyyXVIlaiKYyFY0/f2oNQTkglVzMWSnPZOndf/+37v/vfxGQtIVMLDeDNl7691+K//237tMkk5c3//pXJSYniFmTnCK3WygkjJRku+fTdpTJ0BGyd7PZqPhrih822kLSTuTXsFL+X/+PXZGZdAz6CkhW97yCMB2y3/AdFBCCIl7kWuEzsRfzjtWuoJ+i1c1aq/VaEwuRk1Jmb5HILaWI6iPGcRdrvS7ysSTnUq2ZKTWyIylBRGaIVvsn8oZJWEjmRB850V8eyCAvq0D8WnG+wh7dizgi6MN9UT+lpIKOWcm5IikiqjR7NFsKu0mLsZDXUpsLaWDPJthN5rLJmjuv3NOM6Zxg/kzUwUFyn5hySsr0IOwT5DSmShIX+htyxgwhjO+EMOGMvdjH/pHSgc32Y6k1cY6Y4wnQsThPyl6X6po48K96GzHVk3lEVPXiB1jJAp5aim2Wi8GidFRp+4l4nLtfXXlEzHFXuj/jFs+sn1v2/YBwbbUT2jq7P+/5XKZfZ6f/euP/ug4uV/6E/lyiYmDFcrmjF69CLKvKiyM/IcD7XcrLSr4+8lSdUz+HywrWT8X9KbZT+Lxk76+JN+ZLeUm97tsR6Ai8DwLtZ/B9svUszyHQ1/8oBPqP16+93B3/X4t/r94R6Ah0BDoCHYEPRuAl/6hvvstx2d45+6PP0sP640rXGgKveS7UYp8bjflSnvP/jusfid8n4dEu0SeV+6gyEVH5l4jT4/V1T3smkzgbSF9/NXKCUM1//0sBYZjXK5kwHe/u9BO5h5Rds37z14/6dc4JgMNELHn/+f/+/xSjlJkHdiERwQpnYhwnwRrKZGcEc8wbcmbqmGhK2ExQholU18Ve1yCFRW/uTwqIyCTntv/27qe2rD3c30nEj5B1JiEnarm3ATLPI4vy8QCxXCCcI4UK/ttxqwmyuNWPwG7H2ntSJe8gwZzT5oigDMQs5HCdk8dkpPEzsT2Rb3y4h4PeaISILpDfstBXRNA3iRWq+cjrONdmxen2EhGKCCVI00KsOCJsS2hOQ7UaD6a2xGyXwouQ6FsF5LPnJmz9Fre/untLLyZ9U8rCsX5tdSXdXYN8avuiFg6Pp+dVpNjVigh5N4W4CHRG63ILIvtunthDyrniXNdZO3VGEHiwQPbal/c466XOi4IeLMZuL46lZp1bf4mQb/Lenf8lcVf6Rhzv7crAV7tRzzWrvCRJwbkoNO2FK1ltjyPTL3sWOtsJEDA5eS6X7H3S6TmjkzR5zne/7mo7ceze/r5KzD+ZJOX3BL+MC7V2VRcr8xXF6cx5LsL2ZQjJl9Orded5Tq5OtnNc5GPf81fj7JauGFp0dfW2mlTDaz5aAo+ObxWWo+0fIcsa5/Tn6rpvy3N+r1137ibOsezT8+ekxXp8ztfry/xNt71LR+CrIdDuz48cz+15WfOczyX7c/HPrV/K3dc6Ah2BVyHQgzoCHYEvj8DhPx2v/XfbL7+tMw3+7vs7s+1u7gj8UgSWv2WW+i9t6nsW968wC90vkbSOaX96bqkG+zf5/7P3JtqNI8mW7TF3kFJEVt2+vVb//x++1X2rKiMkDsDbx0GnQAicJGoKAQmjudtsBpCieJKKIug/jzulf7LA6gWfb+3SfANWB2t+XbtM9uAz0kPvJy2frGLnx4OrgqzfH/p9tZ3nVulz1/50Rabr/JxdnKt6upe3kiYDg/4mrQwY+VucAKoGXFuDo8gyYOJf//yHfkKRQmuAW9u6jRZQMUWSv3HbAYDmxQJVyKCx9Z1BuQxASVwDoluuSPPjXvnHD7C6TitAXIOT4mgB4DYGfHkateuNtvBtuy3g4eKf/5TQJ4OXyHJOahbL8hk/ZjLIsaaWDgBagLwSMIhzCzdz56WP8pSl3ny3wCdkwNm+rTrwTyq2LZToOyLk2bTMIYJ4xHI9hPYpA8SRQikTJ6SO+nikrkYGrw3CdsSSD/dPTxh5py1getGRMgGSGqjtir8UkRSQykHgCA31FnfE7YnKmbtlopaOWlvnYhauxXFyysywLSblAV/LHdO5HafKBRDaoq+0l7OICPk/2/vnT7EFbHc+x/KcOu+pwTa47M8IPCFBEf06IuT8EaGpgyviq4KKHgElW+La330hlNfDPF6byozpQZce5LdfS+/yNagUSTLp9GFfU0RQUshrU0S/33uzx2C/fZNFMB0Twbm1mB971pefO6/w/cK6XGh4iXR5lA+zdL2mUq/rHlTirZ/slZiTTtHAdb/EvrgjKOF2HHbZ6dpMl9R3LmIppBZkPnSgOkSlP+dyzkLY7OWsT53F3nGO0CnfS3Qn418SYMKmxnTPBzRhOyViNmWs6Oh6H4HthScBytDNp1yGUYfrKdvXyobxx+sa23UeUkf9PfWvHV01vQkf5poK6GxTVG3P+Ve7Y3wqtmXH7Gf5PIG3ncDx6L4v34pq1mPPJ+etNkM+tB+vh3bH/KuN9UOq8pnPE5gn8KIJDJ9OXr8oyOy0n8D45W243xsNFp75kAaqT7kc9jNeu+BhL15bVsn2df1R3DUNaVjHLepzjGPkXMPc47X1x3wtt37kU8VWVbJJXT9xS8f0pP36q3Fv3n/9ruYO5gl8rgn4eTWkYXVTr0ZD/Tdd13Ht2q/bwj2yIe1sDhj64edLVWf/sh7pLTcVnR9e+/mWY8w0PQFmz0df2pOmPv/y1dhRvRaFYzz235ntP0Qc73HxOdMLJzCat8e7j3Sw2Us/YDEqcl+BCxzSXvFsYSzpFD1zuFKQFsuFtoCIHcChoA1A5WLRKAyIAah2D4/qfj1KkHnyM2QHsLkwGdiqSVmnuzv5zzOL3iN4AJC1XeSsZW4K+NkCgC6xWwDiiiMMtDEP27EtZ0QoyBMRZW+ALoI1dqK2FrDYQGtChhTgdaG0zPIL7DZJaZElwNkOQM9ArrDzn3Zeb9blW7qdHKiElnXi2EuwVUpY9JJuV4dj626hVbdR97hW+/tRBqsNhAcvBI7ZMkMDvAbR7WdyfHPrSMM21AKW1nXPKZpFR72mCPKz3lJvYm5SKABzs/8sNvvEOrAJgG3/qemO67ZiruKwHLY/U05q8Nti4448swV7U5MbjQ/nN+3lKcoyAs4sEpyVzAtRy2K5lPtLOSvlrAhb8CLKPCJYm0qUw4eOeBgX37LeqSPwGawj6t68p477YGfycraP+7IQHf0Vch9HQrivLfdrCzDv9RGzm4l9n1a6Oij3MVdNPPlUOI9f7/RdPq66v2ekIdeLjjpb8xcF4JXlud+wrrp+btVLqn7Me+3BYzGZmseB1R+2cb+Vrm+teppf7l0GjfmQs508HbnSpME7CId1Hq47niM93bKMwxwih44eHZpKLMt5jX9xOPFQY5ufMJtV8wT+2Alc+3yash/Lrh3Wt3/+XTuw2X6ewDyBeQIfP4H60v/xlUxX8Nnr21V9WGbdVb4zGjP/jl5prPvU+9pX5UeKrb2ZHzGZxfME5gm8xQTqc9P8LeJ/zZiehmlcvT8DNI3lp/YH9g5aaedkfaWdaMT8e1OlkWre3mYCo2tyELT8XDo//xriGD+IOW9uMoHhrG8S8MVBhpV4PRWoK8LuFjhWiXT9Q2oN0AJitS4CMCwD/vr7fxtu8i5LG4DU9V3W6g5A8h/38rdmQevKx7et/bZbZUDIAPRrAblEDAO8HQBnyg6w1cp/i/kHACGgKWExYSDYGQwzuewE4BqKPea08BoK5AI4s03bbiX8NuRJ5BQ1p0iIQg25uoe18qZTXrXSw0bBOvFKmniuJvxKcAN17DtqXz8+An5v5RyOV4Bi8m3pSRyLu3ulnEUCTmoDuHGdBq6DOaWcS+8pJ2WA1ISvKQOuNouFPJ/SH/KI2MWQnMt/XjsiFCmT4wmErT4d4G9Hrf427ma9UseeB1qgeInYW7b0yQz6uYv4qZB2R8u87N85Dv3K9UfIMpNy2lk+Z6UOi5vsR1zJS5x+I/JQO7EinnhKxMOmI1fNaW6iWJz0dOBnuUn4uZ6yRq6cMSefrb2HRwoeOb0vlGTgm0IQChaFdO1BvXZxSAX1VyrzZr5WThF+HfMdqlx/RF+H16aqTzkrEvGr4FPz2FfnHkwRUebrtSmi3+8NP9UiPlU1z4v57PU9r/jjJZ6Z6ZpKrrW/JvYXt/XLq2miDU+t0oT6DxK5yz+onbmVeQLzBOYJzBP4IhOYy/xjJ+D3VqY/tsG5sQ+dgO8tPtv6kBr8trnSSwso9b/UefabJzBPYJ7AB03Ar1271AXPGOx34pPMPqcMrK80bVdffM2nLWbpG06g/Nz17E1vmGcO/fIJ+DlpenmEt/V0bVAEeNwOL5tKGBEFd4mY5lM+18gKIuX7uV90agFb1+0GqFAKQNwGgHHRhpqtlMHDkgJwjjUAbLNcKiJUDgAx8+3v33r0n4n2Blla3mv54554nYJYEbbvtAbU9L9PGwr5Tytn4rU74LWzDb4O8fTNSZJbgDwA6fwtW5PBRhcU6Awi/toCli6z9Ne9tMjyv/WblgspJ2rAqJMS8ZeLpZrFQhGhsNhgHrFZYpq0Wa3Kt5UjrLVUyl0oATJ3jytAVAZyv0QYrAm6A0r9DertZk1JnTr6NVi2/v0g84hQBgjc4C/WAhDs57Cz3+WPCNRJmfoW1JnxEUdnUBJez872IWx58FpiLfkhmFFKWSkn+du/4rBMxGapRL3b9aav3bJKKDN+C3Jvt5syA9ttuRfoUnIqqZ8lPkXmPfkjULKO6HlKSaaI0JZr6zioyyzMhbxwngAN+WzbsfafC48Idcyv6FkXXh/IZZuOmGJdqOqGPNJwd3QdEZQSh3r7mg6lB7tgTgbzTRGud3ePHlipxI6IPdenOXz1huTCgodKLL/cWWs3f6vihzM7tZ7K77oqTekvkR3LeYmvbfDfv8NkXZ7NY267z0J1XuauaVxr3aieZdIAABAASURBVFtXybaVquw8d6TzVtdYOGKla/w+xrZObMhvU0mdwSl+m0yavJ+ddxj/NR061iU0zDev/8wJXHIfvMTmrac1VdOpnFP2Y9kp/5fqxjmm9i+NPfvNE5gnME/ggyYwp50nMDkB/4ybVAyEr3n/OgjzAUt3V+kl6avvOf6S2LPPPIHPP4Fzd37Vv6aT+vrymhif39ddXlPl0N7rIY3jTF2FU/b2H+rr2vInqtIhf9LOq7eewHDudf3WOef4X28C9dlvfrr6CN9Hp23eSpsMMhp4M1AoAK2IpMVyqcgApoB+oLNyeQZv/bmqQUcDr5vVWgKsM2jrb2IWME6IAOV+/PWXUs4yMLf+9bcC4PRf/9//ZQsoil9H7HS3LPoWULMAlORu8OnImZqkdtMqUij5m7aAlRneGuyTlPA3YGyZErb4GCzMALI///t/KwATf/37X+RrlVm31PQIMF3iE2MLsBkAzik1ypFFCdQiWu20XW8VkdQAvDbLOyV4u9n29WAr9kn8l5cqPXe4EtPfem6Zh2trqaeuxWFZSkmeneUKfKhJOWlBPHF0tQjWQX4ljALa7d17Rx62EvKIgCUCsSW2dkex2dmFY2T62+13JoVtAX8joqzLg23ZpiojZpMbBf85SUd9XD1FJLXcCFxSPxZX92QSvt0uV+BfZFj0MgaFB9syB9tGIjo+lvleKtwPRUZv5o4H+fpahXNhxRf/fhOF7R/sF/hTs2WtgWSvh2S9CYNU47C+9uy45n1/vedwHbGry7xSb1Yeb/LgFJV2AYNRV9qJTjCMd9elGHnrReEO7M0TRYRCSftR+tqcIL3n0d+UfUbXX/bB7Qv10qfHomd7jKMqp10rFYF4PYOYWUD9hiB14JVr4ij17OS4qOwJbr4TX8xqnj0feu5iOu6e0Jec8HLuNnt/9vs1BmwP6tvH2cXG5JLTz4dJarks0Mkc+5wTmfa1UmhZD22ocbi9dE2oS02rXd+be+HVkdeZbkh+kshBTdXD3PX1hBcWxx9t/TLq44tn6yRVNfUKOqybenbPad308Bwq1cDjveW1uCG3/BqqcSsf+jrucP+SdY17jL8k5uzzNSdw7B54qfy9pjCsb5jz2PNjaD9eX+JfbRy/UpWd4uNcw/0pvz9ZV+d3jP/JvQ96G94KU+uB6YuWUzGvkPXvD55+nl67v7jm8W1wseMRw3G88f6I2148th/v94YvXIzjjfcvDPvM7cy13r9v4v2ShsS7Ot4VchJgKL9gXe4R/Llrjj9eGge7Eu9aXjPjN+yrxBq+Xxzph7aEoH8myggO1whO+vX6Z7kuyPvM50SeYov+RZyGyvXB/6ln2nXp/F7jt/5PhOWwdq+7TsWP8UyfBHKOg/jIvCd+8fX6rWlYXH2ODWXn1nxeoD1hTIyyzVJAYv+MLKi/++nIMeU3lB1xu7X4RfcO16z6na2HS85twI2F5dQa8avOqZhD2auCX+A8zDW1viDE9zSZGtZQdm4qwyfL1Pqc/9fQ1+fZ/ue0X3t35M89XtxFHfWxAHWkQ/3Qp66n+JRPsSNo4RgccMunCLsvfu6v3+A1cyh73/aYcU14bv7+GVZtT/GnNwm8xvODfbw/5fsJdcNrU9a759rU88+ysy0czBnrY3tUB6cvFVRqOHLvWHfgc/ONi90F9XJPFFbuDxAE5hMRioid4Y7tbF3jKdpZv5glfxt13QJwAnx27UYCDEu8+Vr43RlFFeCR8AGQaJDTn7U3P36qAUD1vznrf+93+/gog6wRocX9vfynlcsbVPza8EOnH8jTzzt1UPxaKf5+VPPzXnm5AHRdqyNGahZiEuX9jgDWIiWZRIwNIOwG0NR5XJPX6/VabUftyLU72off8reQf9z/UNyRz9EiFAFhs1gutUDumrvNRpaa/Lz7QV9CIoDBDhC3I6dWG+oDFK4XBOB0AzjdknvzuFJHnd22k2vJOStRc8qpzMd7U0K2pcYM2JvIb2A5IkTxcjpxRLDf8Y4b1t987qivc2E5EW+hBCDb+loZwE5ZsWgkdIokEWj584dsU3zEQc1dqXetjphIytkRMyKUdsRCYs2DfHS2pX+vk8H33GAC6LfziwiFlZBtI7iR7bPbk5ZVf1Z95tpmetfOtnVvuxwU1xvzGBHyfzRSciJC3TEqRw1vJWx6om+v9YrDdYfjQDWMY1aqsgnu3vZi7FvfC463F77/whMa0+VVVE97sOZ1QIJreHg/pqH+o9bDmlzDcF/Xlqt0dCjRxUf1G/LLnMcegdtQ5jWiV59BfxDXLoZUpOIR4qkUOnfY4hydi3FMfy7ulP5YrLF86DvWHd/b67j2lCZU5sxkA7MDYs6IRueBBTrvYTc9HfMSekparZ8kb73ycEzjPLWSKT62fcl+GPcl/rPPPIE/eQKvfX6c8x/q6/pPnudb9Fbndo6/Re455jyBeQJ1AlHe9/WPYq0//Aj6GxOiI6ff35nG6hphLD/cV6tj/NC6303Z9pq3fKxZVe6Aunvigfw5Pbd+LgmND0sqjXXX7mucIb82xq3th7XU9a1zfIp4cxHzBD5oAvV5dY5/UHlvlHbc7UvT1DjX+E/5VNmQT8Xs9dF/zuTP9DCKSt6fIuzm8xYT2E+cn+UaULCept5K3/4IJnCKUE+ep3ymdJNBPpGwrzme3S/G4YI6jxGqNzvTBiDz3v/WLUCsALECsFIAnAGoKSryN3U7QMcOADMSAgOqrA1+5ZS0eXhQC/BV/PBv0TUAfen+TkKfASjX2OSU1QGorlaPBZh1Rx1+LQh4WfuBfUTIYGna/d7QIvOyIV7OWUIv6ggTsQ14pkhqib0F7BRHBmyGqSWv+zPdITNIa9A2FITgMT2Bfs7pehxeyINcJiFYAhinnOXebNcwK7yVAUYjUonl2jwTU0SUmXhtighZrzo75um+WmYv+jegrXJEeWzRb3fgaEf/ttlu1kUXEdoi6+VtkfmhxcdczMS8cy7AW9BTObfJNs5rfSFiyeQNMbeAsl5GBG6A2s5JfTSo2MUVcWtPiTmZ7GM5TupqnAglZi4O21vu6y8AUvuYIvp+ix55iUF8WUw/HYBzh7yS9V47Rk9P/ZNGcryUJZPjSGpdP3zyJL6GZH/TpPFzYUSQsqe9dldvROxFQrYny4f0ZHWjlZ8tY7o8dO/J9d+5RETp0XMfUkQv35l9LsYborcrqJ/Qq+K/aX2nK/PrQhd+PG13XFv7r/y45U01npnppkFvEMxjOAhjwZAOlIPNRy2HtdX1sJYqq3yom9fzBOYJzBOYJzBP4IMn8NY/nt46/luPL0hggs3nCybw1a//C1o+cHlh/9VtyA/ilt/Lq/ZQc4tdjTzFr4pfA1zl9PWNa9uVf/2ODjuofZkfaj7ZzgWa3qosxza9VfxzcZ3bdM7uj9W/tDEPzfRS/wv9nMJ0ofl3MfNIKp3s+ZSRdaecra80ZefPwSpN6WfZG0/Ab6wrjVPVC1f5WP9N9t+8/a9yldMCMHNrEIyKzVftRv4Tz+3jSrEExEXuMwBc/d59C8i6eQTERRjRA6gRBox6UCGw87d+178ftAbs3WLn16pH1v5G7mKN3QLhP+7VPq7lb7qmTBzHACgzyNosl3IcrLRer7RerbRdrbWk1gToGFAGfM2Lheybc5J9mvsfUvDEhB4Bf1f0sFguZQAXBRhcpwVgrusXRwElybmhJ7Zy3NQ0JdeGnBtyWmfaAjCn3CiRWzkpGnITWynkGhrAzpQz6aOQOCKCR5W8Bo43jgno6x6taAFLDaol7DYA52sAV++tiwjipOLrfZV77esQroMnmb+V3eJX5NTofaSsrcFc9piISFKKYtJxrSMS235fhIDNBskz9Xtvny0A7IIeRR0UAQsosbRWBYRek6NjfhG9DgM1XBPHadGp1uWgO3LPZYkPReASZcuU4MQOQN0dUSZ6QVFIE4evocV4ltpa6m63G0RIAnbuLEmSZK7RQayR5GDboW+5br6HfW3de/i6HFi9wcZ9+Xqa9uHp1zfGM9obnFxUb8nBoTDpCx7UXXt4afWTIeqE4Na/NPa+tlNByPHsOo5l1xXAq64M/Arw96ISnoUf5C8x2J9q4Zn/UICvrqGhr9f2NZ8i6ypN6W8rexpBzQl/9XxuW2MfjbomZu6fzb2GO6TWvbfrPf/MR18501t11091/3NtP9Od/KL9W9U2x50nME9gnsA8gXkCExN47Y/F1/pPlHQgem18+1c6CPySzfjn+fkYY4/x/nyE97G4ZkS1h1JZdTQvAj88WdTVOW6vS6nGKvbOOyYU1aZyRG901gwv45d6HSv+cv8nS979847Ue6IOZ8f25qfj3zzo6YDuzFSsnL9SEcwP8wQ++wR891b67LV+3vrqBM2vqdL2puJTXzvMi2D6wWrTUOt98Eob0NRnA1XXc5WP6nRw9BFUNHWt+Xi3CdSZD7mT++7oqf4s7XdTV9my6m/fP5M+tsOPzX7sig7viWM27yHvWu5SKG0B8GSgEGBQAJL+08+pAJxZD//5t379+lvp7l6gqCqvOVIB+cQLmDGilLMMvvrPG7cAYmEAEFrcL9Xc3+kOwNUA7M9//lf5M8/+c9MRWSsA4g05N4B1CRt/EB1NVgBqBTna4JHaDELmlNVRG1sZcFyrVbcC5MPEwGoYqMRnQ60wtQ+PSvjf/7gXJpTa6d//+pdSAsB0PngMqFk0pactc7C/yXmKfLlQA2VslEIdQ9tSd0cO0a9lyfmRGwxsS50MlyDlm7oU7VhsS37XYMrMzTKKK/ImAy5Tc8q5iBO5WuIXX2JYuAVQdb8NtXTWQSllRSRFUBt12U7YZ+LYNyG3zCBlSolyTSF/67ilVttan1KmlK7IIydl6rG86OmtgyLwM+cuNlaQd3kjypR35ihZRYQ6gGXXEOSNYE9d3ptKXOx8RkSpv4BT3Fc4UssWlWP1lMLbrrdjyUId9bfkUK0Dow5d7HhdI5o+Iz3JwwnYUqN21NJrC8CrOlfUByf+pTf6S1Dp68CAjeMOaRcbzfUnJfp50hHPvRVi/RSoSNhWztLz3JP3J6jGx6RG8H3iviKCkT+RZSZM/5wzuO1MdFT7N2fbn77pTVPztGFn5x31Hi9/dJ6jRNhxvmFurzE5OCnLzy+DwB3190S/1Wgcr8qHvNaDf+9ZnIYWl69rrBdx0pTUNOVeCyHbn0XJrnKW73HWXk7Mp1Y05JOlVYNJ5UuFNWjljsO61j3kBz3Y7qsR94ZO0Wv7uSQ2sz2Y4zX719Y3+3/mCcy1zRP4oydw6qXOjZ/T22ZIY/uh7hbrt44/rnGcb7gf277Xnh9p9a2UyzlIa8GQDpS7zWv9d2GOstfGH/nXdkq+uqm8CN/wgVpOvj2pdRzjty5tnOcl8elp6v6pofuQu93wvSZ+z2bRG1/9OMy/y9S/AxvnGEc+MB4ox3LvB+pPuxz3O95PFY7NcH7PTNy76ZniQkGJ3//m6cen3yHvQgR2AAAQAElEQVTxd9whITp5Dm2n1lPOJf9T1uo2ZfruslpM5bcuoMat/Nbxz8WreSs/Zz/rJyZQh1f52IQbfP9COtad2deQlZ8x/zLqXT+ezL7m3Wan2ovPLvAbvj4e+NdN5eeCHfz8w2m8P+c/6z/hBLiO/bsN+bPWJ5L6pyU3EJ+jK0L6045B62UEH9If81Wl9yig5hryXd7RPGyx06iUqKf3ISzf9ezAtYzdmNJiuZSBTwM9uQ0lKAAP48dS2SCuwUaAR202MrhrnXwTA3gVrt0BsJV5dex+Paj7+7e2/3lQC20AetfIyjdTAXr9p5i71Vrmdz9/KjcN+BpgHzEfHx+0AdT79fcvGeiUGBtxEzynVMBJUgiotKiCRpq7O20fH4WDAkCuV0jL+3utkLfEM92zX0DiiCAuXMTurAfkiwi2rVpA4EzPKWWJnALMNnjqbz53zEApJEBHx/TcNgDB281K2/VKKeND3DLYnJQBUSMCORUTK0ER+EuMc6OG3lmStyPkVs1iKQOOKefi434a8rcAvdYZZO9wCPGf69vFil3ciKTkmDmpXCdsfV1hwkOBvn/jbckE0VvKgO3MIAbqEoM5RSBlZgleCUmpP4JVirJ2/ybX5Xrck/cpJfl6p5wl23P99Oxwh6YnhU1TTk+CwSqCvOxrX8k1sFdKl70O2d9knxH1NRM/pnPbPCJoJZQyc2NGuuBw3K2/Cc795PUFLocmwbYSy2en30wcCA/neaCa2tTY5lP6Ly3zLMZ02JBfYyodaurO/nVduYc1pqp7Cz7ONbU/kvfZ/WG7K/zLM8szMNn3I+iSej+qPuet9Hw2VWP+XPskcYdPu1uuBpmdxPeD+T6F9ZX2wi+0cDOX0EtbesvYL61p9psnME/gi0xgLnOegKZ+inyGsfgn/2vqeK3/udyvjW//SudyfaR+6v4Yym5d2zC213rhHerfnXTyqNM3P2l4Rukqx8QHa4hcw5DOBNqpcRz0fLhT0ehdj6kKhrK3KcZz20eu6faC1y/6z2p87U3Xx6slnePHIru/SsdsZvk8gc87gannzdSz4fN28F6V1ak8y3dU8czymaC+dpgPlTVk5UPdvP5GE/DnafvPSGvf9a4Y8qr7c/jHdTfMXNdvOdeaY4r3eYeaXrJ/VHkzaQO9/xFgZBGhiADvBfxcLJcSwm0TapdQA3j2sNbisdVdcy8BbBWgKpIS4KgByUg9KGZwb7NayeCov81rub+VGUFw4mSAscUd8UWYhwdtAb0iQsF+9fs3j1KkrATAZ9B2AaDbsPZ+hb0CS59Nlv8cdAf4mvNC2xw9wAsAKw7X5xdk11ZAR/Isf/6FRoCSZp2cb/+j03HJG/SRcrYBqZISgGtHv0VggJJ8EcjpJaghu7Ytb2HvGkyIVgDRpJwb+c8op5wVEeTs5D+BbaBYXSvXJ+KY9zLqIoKB7pToP4LZrJFIzt8B+oq+hTwRu91uJK5R0yzkGDwo+E/oy5rYxXlXs+Vtt0XVsgwlag/1x5bYXakbif0Rd9SIoVRE5YH1jktqraddlsTsF+1uTp1jJe4ZZuW15Z3tbUyIhC6CBfuW+63vr59Jh28l1P3pXmx/irAM4qacJHJ19N3uqGSixMKxu+ikDpmqMbmzY7uWKjvC3ZNV7sM8or/+Ze+YQ0IXEUqZ+4T6I66qUj4ct9JBzVaa/EQwvwFFhCKe+ql5I3r5DVK8fwj/gK40kb2qzCfUiAL6wifPjS9c/ZuW7is7pKPJPEPTUYPjioviH3efNfME5gnME5gnME/g+07AP3tNbzUBxza9SfzPHdTvT15T4Wv9z+Uu8X1tTOeMJ/T2rzSh7kWObep33+/RvZu+X+ffvuPjv/fuRuP7otJO9Iyd0z9zeGcB9Z3t851LOkhHfQVDOBDecPPW8c+V+tH5z9U36+cJnJoA9++nfv04Vfuse6cJ+F3muVSX2JyL8Qn1PD/e9OfXxS3/ofO9uP9pwwBLNKXUNOXbqKA8yq3UPqwKkLmOViswzvVmpdV6rS0AZLtegTd18p82bgH/UgbEAnTziB83a/lbw4/dRvFzqfTzTgIsFsCjYwsjg0elHNbrx0f5T0PfAfi2gLVFTszVr18qAHLKWv7jH+UeMrjXrbdaGJyV1P39S4nYi2apR2rKxHDsSICQAFOY9CfA2+PjSvn+TovlsuSjgRLToPXa3zheb0q/ltupo88N/TpMZ6CU+AZPXcN2s5Wi79kYW0QokbOlbiBhlfzkDGYiz4amW0BRjY6IkL/Zu6XvFttSe6RiFcFwyooHYnk2LTWxk8gTGTsuXkttRcbavDMIuqfOIsy5oK6BOM7l61YUu4cWufs277x27spt4zXcFTliOBc27p2w/RwBdNNuBi3riFBE9F72pz8EKqT+KLlYFrMSxdFNCLXzLdz7M8R9YosI+6l4eTUkcXjOCmbH+uJzF/ucfQTZTOcMqx5b3yumKrodp5b9FG4X9etH8v1V6Xg3w+nV9aF1lZofap52Nc85/uRx/epc7Cm99neGq6+kckzZj2XF8MqHcYy6vzLMM/MaZ8ifGV0tqDMZ8tNBrss/jFvXx+I78jHdk9xWl9KT17yaJzBPYJ7APIF5AvME5gnUCdT3JOZVdg23X6Vr/C61rbHNL/UZ2tlvTEP9Ldbn3o3pFkneJYY/1RiTDn5jr72eLsdWpy1eon2q7CXe531c9ZjOe523GMcc758ijDXj/ZPlrVbD58arYtZArwryMufxlLwfR6rlmY91836ewDyBP2MCU8/9c53ZZ0xjH79uVBrrbrMfVzC1v02mOcq1E5i6FpYN49S7w3wof1rbw/QkmVeegGdyCdn2NHn2lU5bXq8dVjjtXS2mtR8njfBMpIhQiuAhQRnwFIAxAwgvmoWWyzv536XdAuo1yAxYisMgX8I2AP0MlLrJjP0CkDXnRgZ1O0A/221W6wKurtqNDNj6V4eIkPWmACBsAVW3gMcbgNo19v4W8P3Pn2oBMx9Xv9WRPxEPFFo5Zyrgbb/rB7gVeJ7/tDMItkCllehjATDcFXAUI3wX1C5yOE4L928vKWVlyDU0TWYQSS29G5jcEHexXBIrkWt3Uqd12bEIK/Lk1OsTPCKKv6yDAruIkMHawFbBGqJxOU4ftVPxRd/RqylnEHeUEb19RFKE1z3vAJM798A8IgJLTtY8ak3d5qYIdMjTzt8yKeQ/bd3RSyD3tfBaHJULH88HEWqurONQX9Cja7Wdue+HlLMys8s5FfOIUMJOHBGhiGA1OMnrXUSUGUT0vNv13llPypLf3LW0eHhtYlnOYjcQ4F/kPCRimlhSv53LqjyU+GW1e7BfIWI55k78jBGTZjRFEX0PGhzd7j6yKGI3A/NKkqy7lob1R+ziEmQoV/TXAvHutF2lnehSxljKteA6dFBZVxkxnNcUEYzmOGF68nTsU3TS+Vql/5e9OOE06G/Syv/ng22sNC97AppbNqSSC6NjfGg7tXZM3KdURUbap39jAsNjearcTpiV6yg7WwDtZayLsgp2vPoPXFT8LTDp9GGTfQxilvVpl4u0z+IOvYoSgTnsFafv8Uq8cPG6Qg/l9QLueTnFs56KkKxw20I1RuH48VOsPPJATEx34fZ7XD3maveMH8RsKW2anoKTY386eL8JkjynpAj/XPTPo4RhDIjlfF4wAc/sArNiYtsxFcX8ME9gnsA8ga83gfpyNlW5f9ZNyavM+jFVXeU1/jle7Y/xmmesPxe36sd+432NP+Zju+F+YHvqvXHRHbwP4F3CxJ43B7wNICi6Y+vyvoT3+fuYdV35CV/HfK2/Y5yiPj5t8Gvd8Ne2sraM9vbvnSZq7f2Zj/tBX/bm3ptYH+Svwcby8X543Ybren8c4wf14jjeI3qXs+YdJ6Nu/woi+MW0i+G3w7vlEUZQBy+ESa1hyBG/6CSG84/pWSxKKH1hXy71M4OdoNoN+U71Ulb8hvGm1sXoFQ+1r2N8KnS1tW63Lq8HU8+P8fOg7HHErywL5/nGcPePKPy8QyT5OVsI7an4hHzReWKmvjdeFPMaJ/ovfU7xQZyj88WZyZx/3M3Uc50kz9aE3fj17aL49n0F0YAKDXouS/9aaZq6TpYVI1zP5aavyb538l2YmR2bQL0/j+lvIvcFnaLXBz917a2bzFB7Np80QHii3IPXD8cw4XLVWX72kWSSEwnVyc/3MLnonIxP8IvkF2X4pka+6EMajKHMlr3VMJU3Gjo8uAS9eG90qP8ku/3Ppwteh8vPl1r3vr8quJJX/2N8F87PcV7qSc1PMxb9/mm9M4NNBUL80tOXjXzlZ1tZE6hyX1hwEUHjesp+MEu8yhkRmEdZ+6HYOb43UEQc6CMCaX+euka9xdPPUe8du/L0a/0o/V4XikWjbr1VrDYSgKz5/fJefBQsAS65P0KpHCnU5lC3bPRAjO5xrXhYa/ubeIBgBhMNVm4tByhcAca2xDao3G426rAp/RE0KeR/n9fgr//ss6m5v9fd3Q81gLEyoGpw0ba7OvwiHJuWnH0sf5M5yLV9WKkFDA3qU8q4LrT2n5LGNyIQNWoBmkXykLQBUM3UZ/Ay4WOOWMLW4Le5B9Zx0RDSflf+neJutVVKjWxT9MRroQ19ivx+DVA9gg6Jt996jSxR36JZKFKinE5tAa6dgmJ3xoHNbrlj1pnU25Oz47fghh5isZDrdZx2u1HOjdxjiqBO5kSvEZZIGZ0BYXHklGSAfwsQbyCcYlQOYst9p1BQb8d+Q9zHx0fw+LU27lUh+1gXYbsorhFBmL7Orlxr99dSx1YZ8FjoOWVrU/Jmv3MIS8dk+YCohyRFEIEte9dRBIOHlHa12GYgf9GSHDVn9Y+UZFkENVThu3PnruTku7UvganM1vLLyRFsbV7J+1tRjXmM3yrPYRwPo9Kh5vRuWKUth/u6tvwsXWBQ45lfYH6BiSOZVO4Dr0wqh1dTVJTPHi63fOb6LoLb11cjXlZ+tR5y7aeuiWNo6fWEyaTItufouePQ47lW+0qHduO15uPkBIbzOmmIcmg7XqOez3kC8wTmCcwT+JITGL+iD/dTDQ3159ZT/i+V1VxD/yqrfKgbr6dsqqzysc/l++BdienQI9gOie3urNLdFvZcgnB3ntLtTN6E1bzH+JsknQha80+orhbVWObV2WtTv4/dtRxyIXtOesFRovLhSxTSQVwdPQKNCXaT07FMrwvmCKfoWPRTPkPd0L/Kp2TBFE2CnyadPRzHJGKZ9+Sd3uUIslRi+aZnzTPkkp7lrPpnihsJXh+/RpjmcXAtD3evbSEIcIxQzeenn8Cxq1fl79tAzTrk11Qw5Vdll8epHqf45dGOW56Kf6nuePRZMzWB2L8a9tqAVWL5Bc9a/Tn+Ma0NqzpWwdBmvD7mc14+juS9uPrPSfvDNmPaK99x0YHrmZK/MRsRiujJ/z4saKCUssq/uQso2QIcFoALIA1Dlp0CEK8F0BWg6xIQjkoEWAAAEABJREFUMy0abQCELY9I+AIIA0o2d0stFArAwoSNcpLBWhFrtXpUXi5KvHa10haKOgRAYgOpW4DoNnVaZxSdlAAuIyVHRL3RQ2r1sAytf1AvYHSQw/Ft0wFoCnBUgHYt+UXTIm9LTyJCQ+6GGv2tX0XYTP6Wr20tM5hovlmv0bUSsbaAx5Z3BjUBQyNCPjr/rwDUZ0C3xCKf41hnv+JDHZlZRdOorwNQ1n7FCFFuFCmrAqo7Mfst1Kojv2UR9A95rYii21pH/ECeAII9py31leuJzXKxVEQooW/pf0t9W/clDmYgZhPoEjYyId6f/uYx8TviZ+qzPKVErPBS7tNkv0BuoW0jdnpmZVlEyH7W0QzzFC5RSMODOdpmSL09U6YGy21+MCdid/RgeRkpMQovAnFLL8hn4U7wEkZuMYee+lpqmFpT7d/yKlPxI/cUt+Ep2vlExN7KcUP8R8iI2MufFk8y25r2NTwZ3WTl2KfoJkluHoTBvTqmY1QaBpuSDfXn1tW/8nP2L9DX0OYjd4sqjVTfY1ubr/zmXROwxjZne8vTIYd0y9jvH+vpdez9c78043D6Xp+K8xX7O9XPrJsnME9gnsA8gS89gXM/ti5szmFMF5rfyMwZKx0JWdXmR0xeKn6DkFeV4vyVTjpeZHQywmnlG8WvYc2nC7Cm0rTF20prbvO3zfRm0U+UbtWYDusYag81t9gNo9f1i+K+yvlFGd/X6bX9vdb/fbv9Qtm+U6kf+PvtW9+/bxb/zQJ/rhvvs7f5wvqqm7n4jF7HDhuYjuk/Wu7aTB9dx6fO//rXtzF2EhGKeE7VLqLXee/R7DEvb66mUIrVVrpfAN6Cj4UUd6wBVbsmtPz5QwK8M4i4BUw1sIqFMgCmwcPmx53i5502ATi62mixaQlIEECr5f29Fv/9T2X0etgoP2xlcLZFrSQV/d2dfPibs+nnT+X7H1rg5z8jbXkFrTo2zu2c64ffUg5psVBzv9TdYqnl743y//stcOI95tdR9xqAk2kW0DGlTLhWBppdf6Rg32kLuNksGikSrbbyv5WbGmIvF1pQ3wJdzlkSOSX5W7MLdDkndioxMnp/s3lBTS3g6ppZdSFCJlnnmL5gphZQtnVdzIizAOXrHahMMMBUegEIFsfWtlCmnrxcKiGPSJhRJ3lS47qliJBB3w0A+ma90ubxcR8ngkIkbYjjusxdKyIlYgV9uB5fY8sIRvxOviZl7yJZhIJHKSKUcpZ3EaGIEA89YdsCLKeclVJSOYo6MHmiIh89dLsr1xHPRAB1IbUV1N3ZR0Spb7vZKmXqYI+g/KnwYB4ROO1sK3OM7WbDTLZF5H1ZXPLAfXRgFru+DoT9JmrP/fbFj57FmCQ/Cw6JSch0qBum7eRxmA5tOoxMsBNntTCvdML8E6lqtWP+mhKHsYjj2ywsY11Or3dkXZFd87Dz9XV23ELX+D/ZDiI52gE9WUku0ySO6sNSe0VV6nscbneKbtn9W8W//fWrEaf4JROpnV5iO2VT/c3H+qmapmRjv7fcX5h/X4L7qrQXzot5AvME5gnME5gn8CETqD+RzK8poP702/s4gGkvuM3CISsdRnyqoK6m+NBnOs7Q4vJ1zVU8HLgs3u/hWX7XYDpRgtWmEyavUjm26VVBds7n+xtYOGmlnf/bs0H+t0/2Zhnq2My1/0Xw6dMDHT1G/TuA6aj9dYqD6I5b6bow72pdax7y9yzg9SM6FqHvyJ89mZ7ujl5+uH/Pjudcn2cC9d4x/5iqnNk0zj51lw5lY/tje8c2HdNPyo8KBxXcLujRbB+vcJOmj6/kWAWuznRMP5TXq1dkdvKH7qbyM7RInz0Us2fSzyVwjZ+ros9SjX/yVXr6ifdZqjtfh69sKCXATAOn7XqrFlBNgFgRvdL7FoDUwOUGwBE0E6ytlbipN48Ajb8flRPA6rZTAqAUFICgBl4NRna/HtQBCgugLt3fyeDgBnDU//6H/RN5Hn/9AuRr9fA//6MO8FIG/P5+kP5+JBdx8Q1kppSzmrtlMTHQuaVex8zkTHmhDvDRoOkGsM81L5ZLCVDQ+mgMFgKeAugFcTq4AdCMXPTQUldKiSU2gKXWs6HVpC0zyDmpJZ9zUJh8bMnXEse5XIfoJ+VGCdC4FImRdRHBqj8j+nVLjSkFLk9kW1t1XUuKruhSympdj3P7GtgAighSdFCrFNiElOkrJXqAMNnFSF7KoK+/nZxSLvuIKMCQNx3AbSWc6HcDc+yerKMYeSYdtSVF+c8BOnwT+UwiZkTwbOgctidfO8v63fNHdI7hGdMI/XTaEtPrLbM1d9xBRDlXYnZ9PWjoKcJ52+fxkdg256TEvaDgOhK3pS5Up0/sfI3leky2jlDxZR9BTsveggoA2IlyC3ElyNIVKlm5Dgya0txzL/f+gGxYyRfrgAh16tz5GYTXbr3nA7+IUMRxGpi+73I3P+35MH0MN09rxO53PM29QY21n6M1A+tJvW2gYlYTwBE9O5/5F6dnZhcJnOIUTQXB/mT/Uz6z7G0mUC/9MT6VdXT9pkymwk3Z9bLrrCUK2JNecFzjP1XbUPaC9K92GeYfrmvga/qrPjP/kyYw9zJPYJ7AO0xg+PI7Xr9D+m+Zgh9vw/ePdQZ1/HX/tnyXrb6XLpyM1LZ/a+I1opufxJ3qv+TZlXXwq0NR3PBhlL+mLBnqpvIivOCh2g/5lNtQ7/WUzWtlp/pzbPTl9z0Pmd/P+eWYX4cphtOiPdm2yrw+RdVuyE/Z75OccRiqp9Ync3ycclhqraLK+v1ud2r+NumNr36cen45nOkgmAWn6MD4BZtzscu9SNwpjvjicyrPlPPYbsrmlOy1/qdiT+nG+cb7KZ9Z9sknMLjZx9dzuH+LLobxvT6XY1DqwfuCKneMU3Qu/kv05b3KMOkgSBFTXHkBhA9UX2L52esv9THJylmePn0NRsTn4J2JG6qGMS9xvOik/duDIvxED5+tvnE94/1bj26cr+y53h3E9fV5lK6oLSIU8UTGwqYoorepuogoWQIcrCwuesDH9Zt29ulxs5JWGy2bBgCxkR7Y/wJ8BdwMA5kkWv78C2wXABeQ1KCbff1t1wWAI2iYAjBti24LgLv6+28wOyfqJOTdeq1tu5GaVO79DEDqPxu9ALfaYOZv2d7d3ako/aaR3PrrXvrrTh21tI9rpZQV/LcF9NoSMy8y5sTH3gPZJlfUqqHeBjA4U1eEPZA7PyTAvGiIk4qxArtV+abstvzpaUJhLEWEfGwBXFe//lYH6BoRip2fdRgV5jymAhJaQm0ikOfb4p/wiQhrcEmQ1wFnFtgFszAo61mW+NjaFwNldIlrUpz9gM42HZ1HJEtIxRAVzK5VRMg/P1J66rHt+m+8+pptAJFNHXlNDmC+ZTa5Wai5u1Mm35Y5NezzcqHEvFJKfewUdiGX5JVjUgD7TtWm5Z5xTA2O8T4iFBEDC5V9KOTD/bX0OPTjSlvVk32hiFAERH0dYPrQvjd8emy5Lhuuh3vFiTOoOXTJEfHcLnkWE/JL4r3WxtVUem2s7+lfp2c+PQE/BysdsXgSO4yfeOZ76cEdu5PaYEw71TNm/0rPlLPgD5/A+C45tj82Bt85x3SWW1/J+9vQVJXXRH6t/zW53tq2Tte85vqT+qs9zXyewDyBKyYwm84T+OMn4PfO+ybrj7294D0W/rlb6Zp8tdjKr/F9sj3o/0msGrXygerIsloO+RHTgdj5Kw3Eb55/WKXXw9yXre01pGmv2pt5aeqZWX/tg88RhtG8Hpp6P6Zr9EPbw3Wfnw9HDsW73Tjnsf3O/BVsKvKpcGP7adsy92lVkfZz77g0JsGnSWePcT3eM9We9d5em/pdefT2EirGr3iYyvGKcBOu12UYW2ty8jpxPI8wND6tHVrO6+83gfHd4f37TsEZh/Ta7MNYU+vXxj/u302o3reCiQJeKfr89Y8rPN7w2PLY/jDC2OpQO+/qBMZzOrav9m/FD/MGP02DVENie935gdbDuutaSovcSAB9pTLAQf/p3xYQ0GBj5AwomLQFKN0AFAYjMNjXrTcAaIl3Ynhha5kAxPyylXJWs1wWvWMkwESs5D8z3Gw7BWDz74W0+blQftgorIRyTtoA5LHcn/Y32GugMaK3NPC4XW/73MjaAgq3vU8kGbg1ELkllsHErb+9C5ipBOgKQJlyVgECWTeAwBGhTP+mjljiYAykbBWR4J0a9BGhBEDqmkQMz8brlBu2gK7oW0DWlrwZWZOyDAyXWaKLCNnehbeAyh1J1p4rPuLw3m+sbVOAbuSucwNPxIoICQpm675sr3oAcHpZZICTXbkmWR3yjp46K3fkvWfmbU5cQxae1Xa1kkiRLKM2X+MW0NT1d+xFrMDA1DK7jhwts7W+kr/5bdtKlte1uahfw6Pu4UHd1d65NuS2j8ku5ia5Fshr53cdnodtTpH7SuSwf+Y6nrLd61JSss9ewILcPF50RkRvZz4maywzP0Hu0xSxi2Vb1+A9FzZiILduSLarNJRfsiY2vz+ftXRtp+hsgI8yKP1Nz67guejNP6q8Oe88gZdOYPqufopmfaUn6VutnOmtYn/WuO650metca5rnsA8gXkC8wTebwLfI9N3f9/80f07f6Wjdxy/31zy+91R/3OKN4xfezOf7qG+9zI/V+hb6J230lvEf4eYN7l+nsGNa6Wuct1vHPaPC8ecpp8bN+r0rePfqMxPG+ZV83uD59WnHdR3LOwbXV+DHn4ufLbL7JpMb1WXY5veKv5r47o202vj/Kn+no3plf2NsZOIACZ7TtUuotd579QduJz5yyiUDIKuAf82ALxqkhY/7pV+3mm7Wku/AQXVg4TyAZi0wm69Rk7zAThm0E4ZoOznsv+3gFlHSuoACDfdVgYL892d0o8finv43VI/A/B3DcB6vxDdFlr43//FTj+QPa7V/XpU3DXSkr1U4lQgVtQRyAywRiTKTmCGrXwsiN8A7HodALV52ciAcUvdgdyDc23aDdJ23nsGjYFB4gV9eb1YLpToxba26QBjzde/f8t/4loLYm+o1fUQz7Fck+g9ItQBkFpWyPud3DEdv9nVI5pJgMYGe11fRFJmnwF+vbf/hjzlGnFdNjuQOeOfiKsUCm4E27pPLqqUEu//uEh2hiJCEcGqP9NuHTG4vqiqxZOnhQGYvVGmX+sroVFEFMrU0uyAcssrRfT6usdYhdQfrtkrz8ScomknlFMCeG9U5RGjOJJSToqU5X4jJSTTZ0ohU8uMPEMD3l5rfACWyzSUx0RcyyKGVqO1p3eCyNFBI6d32/aVGTY3ySOfzO0OTZPKDxX2HfSVH1tfUyAxym+VnXjWPqOnPNfE/Jq2vt5j+pqdfM+qh9duagJDfV1P2V0v63AZE6JXn+OYdX8ucLUzP2d7S32d6pCfiu/6ztEp/1k3T+A7T+Dcc8f67zyfufd5Au83gUt/6l1XkZ/D5+i6iJdZ11NwHk4AABAASURBVG4us7ZV9TD3/oDeYeO8Y6ppPcG6vozbw3SZ9e2taidPkatkyJ+0Xg01dW35e1HNOeTvlXucx9duTGOb5/uxh/eHVkh2vy8f/934bfp/m6iH3X2eHXM++unMW1bpvDW+12Oqupm//wS+1zPg/edbM9Y51/178ZrX/L1yznmOTWD8yndsf8x/ls8TuGYCHViiqfp4bTq2r/KX8mSg198ITQY/wVD9rdMWwCyWTfnWLmiICrgHINkBoC1So7u//iEB9m0AsTJ+zWKpDlBskRbyvzUrmiiAHPYJO2G3fTBo+qiHX78kgOAWMHQL8CxsC7E3YFoAVGL5fwxZG+zExjCVwT5RTH1ZNNjYtlstAI0DuQDkDO49GpzebJVlKEflSDkKl2XkycuF/MbVg+2ocbvesJfW+HWA1pGzWtdFzKJg7X4st89iuVQD4Nnt/FIiG7buKaVUXNrtVpneI0L2tdC+lXf9wo9QALACuHtF7pTJD9hsoDK5ZuYX6FLwCEX09p2/CU398rzoq+VNeaSsMs8UgKi5UAr81B++Pjk3ZeN6OmJn8nX0WIS7h6FPpFCK1APau3Wwr73Kx8A/os8X0XOrI1jbphJCX1chNpU1smATEaxEzmCnQqqHdVBE7CRMkvugo//St6XUJpPXUMuMTCzlmiOqryVPVG2KZFBn2dcH+5rq/iinI2bLxeDkidW1kvcmoXO9jjNBEUHP6YDkJ8SI6Fy+bqZShmsui8EDsWSqItuYAsGYEJXTgcuCB69PESYfcnKv6yhRUamZBkcz6+eIHlXxF9cG6rguh8Q1Yk5PMvbcR3hy2hl29Bzoax1Hbd9IUfIS+xhH9eysts8ULxdEBLffcXp55Nnz2QSG12+37so9zL075GJ/IzqsYZeU2Lzooap7lifPOKKt/mN+xPyZ2H7PhG8oONbHMbnrO0dvWO4cep7AHzGBU8+hP6LBlzdxajQ30HW8JzpJ/NzhTSo/Dkh247V/tj37UUOaIjs1sWpjfsrOOtucItt8JJ2qzbr3rM35TM5pPiTL3o34ebt/30/SYR11jfjmZ409xW+ebCLgqbyMRKZqM+F+sajGGPKxs3OZxvLX7If56noYr8rMh/Lx+px+bD/e27/SWHdi/6VUvnamiaIt9q/eE6qdyBa75VuwOvshf2meYYxr1qfy3SrOsRxT8ce2vgSmsXy8r7HGcl9g01he945tqvtj/LU/84/FvVDu9whvSReWwfsfLOuszdmW0+uLiYHb1o7m+59xO3mRobyCezbH3p9Zx8diuoz4TGH4XvDIde9jDm0ZDR/BXZZjbEujnGff7zGSZ2f1O+Ce446eObyDoFzPXZ5S164Wy3fir8b63w24btwP5dqPePkMljav7qvMB68pjvjSs/Pn8KbxDejPhE3Iu0uJOI43JCErRIyDJxKxVeh0pd1oXlfvy3NSB6nHpZT9eI6lLAvL4siDL9yYjpheKL62vwvDHjfzc2uKyptlMERGwCXQQV2eKULLymuPbSyDnu2PZz7QdPiaqtCxTfv9WD/aV7sxd0xf3yp3TFO/75QM7i4BUQ0A+5utInBDQ76sHQCm/0xx+cYvnVnWGLx9eNDm94OWyzut//4t/QtQ9/ejul8P2vznlza2vQMMjkbbx5XWEKIyUkLr4f/9v5LfxW0BeVuA1A7A1PFzs9AWEDbdLQu4mwGYt+u1DIZ2PJkMVjaLRi3r5WJJ7AetAYkTPTT3P9T9/Sj9vCvkfz9Yu2/hhoFZJhGAnf4GbQF4M6Bmk6QfS2Xy+RvHGy7sb8Bqx+equ2xtAIZXj8QFOPWctuw31LzdbEofbsx9eRPhLqSInnvYBoNF7hIzUqld5LFOHOYNfTfJwO8WoHUrAijlrETdjm0ujhZguFkslOk9cpJI01FlIl9OgL+sOwDR1jNh728Vb9lrd3jvbxO7/4hQpqcNfXRcd/lIIetM3hJeFEG5ndpdnIiwileVThH92rNwrIh+3xuo6COeZO4VoerRkbfIENjKxFKFM6OIKOuIsFgd113Iy+bUA/O2uiW+uSkiaOWJVA9sW+4/X1uVbDp+OPeOat3Hjac19jNNay11r2fIfXW2vS0Ns9bIQ9lwXfWfkw8rnVofVl0tDqVTu2ppfonedoWmjN9EVrOd48Pk1XYom9dfZwJT16/KhvzzdfS5q7t8Xsf6OCa/PPJsOU9gnsA8gc84geGr27H1W9XtfG8V+yvEdf+X0Hv0UusY5qqyyoe6t1sHv8GNSciek/ZHsDLBJk/rTlOQwSR4Je+HVOWXc00cgew5BXlNgj+RXnUE3s8pyDBNQvM60pHjKZ8mcoSENHbkdU/aH8Gqp9hZmYt1T9ofwaqS9voqCSTPSeUIHk2wZ6fl70nPCjgiGNd0xGwgLh67zx3KGl3lLDnrzpxtOb1+CRXn8lC9xRWoFKyHVOWX8qHvS9aaOALZEaJaTZKOHNNxghjTJDSHpIkjkB0jVBNntX6uqppj/LnHLHnpBIYzdozhvq4tv47secwjuJ+uI+HxRJo4AtkTBfavJRGjJ114BHbPKYhzSJi94xnkqsSSavSM9AWP2pP5bct3xDFdm2Hof63vlP0w3ng9Zf/2snEVz/fBfWYS/DnpyBHIjxGqL3H29Qd9T5GQH9LhLqRnFlMyXXF04Dqm6uK16di+yo/zYUXPrXoEEaBRAH8ZbkBYq43Shnd5ObT4X/+lZrlQpCwDsS2AbaQkA2ZrgODF3b0UTgIeCDiXclYQS4i6zVoG1Qzi5uUSYLPVj3/+E+B4qWQQE1mLj8EwxzN13ksy6Pzw+5e8TznL/mCbsm0HqNttOzluikQqkqHc/PpbC4PDgHmEUGZtrG4LYEs32gDieh0RSpCQZ/psVq3S41bJ/ybxptU94GpDfSSTjwYgvAGIFv14nwGNcw7ZJgLAlHxbQNSUqIW9bUwRoSJD3ml3ADZ6tcG+fNuZTWdgFYOOekT+FEkdvnG30DZ1lNETpuVs7QvA24Pza0W4/yh2NvCMtsxxtV4VmYFZxwziVuqowyCv5xsR8ixb52dg1onDM4ogNnLKY2ZJ4gZFVU7LvIgIuc+WnKUn9hGhiNDwcNzWvcqelaSOmCbbRgryxIFvR03i2FDHlmvfQlUmdPs1NuWktypPjjegllyV9rYsbKdB/YimzxK7ddE9TVtdLqV+13qUnkXazS3EjEwBDx09anxfiwF5ZqbjfmicCvY9Tzdv+sjuT11X6nqr8hy3Emnm8xYTeMcYvnZvnc45TG+d5+bxXfSQTiU48fw75Sb7VTpp+AWVw9nV9RdsYy55nsCfPIH5qfkprq4vw6co5D2L+JZNv+eA51zzBOYJfMwE/OJW6WMqeE3WWrn5yTg2MJ00mlLaqdKU/rvKbth3598tbxjvS4Wq91blX6r4y4r91tf3shG92uodbp8PfZaW/l5SQXFkvJWz/BPPG7VnDMUUEYroMbjh/tzojHuZjHsNyTLTOf9pfSCuxHLqpH//gY/UAeLGshHVqwMoU47yrXyDYS1Ap0IAXRBn2MngHY0uf/5Q8+NeW7XaNqEHuP66V/p5p+5hpVi32oAX4oZ/p/Xv32ru7spW+FfAa/nXX2p+/pQB4YfHBzDZDXbLQvf/9V9FnnJWB8hqQHOzXoPDrktMx8n391r8+FH2lKdEDfr1qO2/f+vX6kHrdq2UM6ah5v6OdaiAlfTVCjf6bamzWyTFMkvII0IGQ1eArM4HOqrtdqOV6yPmdrNS222ZxFYF+AUszuTYUmNnwE1Syk0hESvYd4CLBowV5IlQ0zSFEmuDtdZTjRK2ESH/DOjjFYHcW0QopVzIoO4CoNq0AZju9sCqit5y54gI1aOuckqUlYo4IpRTkutw/g3gssHghMwAsXZHROATmLgSs04tOV2jaWcG6/UsRmeHv6BOAtRWlOmrBVBtmVkkegacRaCQCml0WJ4ztQLIR3jX1zEyO7lN5HlmEMzCxJQj+rjPbKrAdgOKcN3upRpcxiPIQ9+XWduKuVEfHUvlicieEHrDw+FNb5ji04RmmmW6Zb5lZclblefYUzTM58lXGsrr+pSu2kzzqcxVNu0xS7/KBOpdYT6seb6+dQJDPpzQeO0JVhrrhjHG66HtwH8ofvV6nPPY/tWJBgGuyXHMdiwfhJ+X8wTmCcwT+BMmUF/2zf+Efq7owS1XusLtjzGtvZt/RFPOW+kj8r91ztrbkB/mHGrq+tDibXc155C/bcbPG73O4HYV1ojmt4t6SaT63vUS24+2qbU+8Y7PNEyHn2886Q/lff2esanfnXussQ4jVekUPxZxynZKdsz/z5b7ilT6szs97O697oBhnsMKXrW72LleW/OLna40HPZ4an1l2Hc2n6r8mhI8YdM1PpfZduAXT3T8FfGyaC+zcmeVLonQYTQmREfPse1wf9TpUylOTcc4nulTFXxRMbWrIX/uWLVpY9DSeoA/sw6gcgMoZ3gzg0J2q7XWgK6WG6TtAOkMeq5+Pwi0Fhy31QZA6q5ZiLtej4Ck4ggAUWNcvvkTgNkCwLMlx+b3L7XkMKCLs9gU2gKwNgCpC0DiAkQD1LXkbQEZ/SeeIyXdAfbaxnkSe3+j9/Hvv/X4739r+/BY/mR0bFrFcqHmx51+3v0A3Gzk2M7pukVRQV9reoRJId4a7cj3cBF0yoCMKWUtlkt1AKzOnwHEUw5ttitK34pQahaA0+hdZ0QgC/IxPeJvAJBbzxegz9+EFjPpkIvD9XhGzhERxGvxBdzEBrUyM3O9Hb4ZWW+XrBKG2FMsOnFYL65LZ0LWOQccI7Sing3qVv5T0EVHvrSjYrB7cI0Z4NpxLCq2XmBrZqDW5HVOSRnbBI8Ii85TdErMj4oozfVsCu8A0x2io+YWMt8T90oJjDxzTWptnp9tIoJxxM5kNxNsi+DIQ0Rv/0wdSSmhO+M/9iu11Dr3SuJomiKSfD/RvBTYnCINDubXmbhjuwENLC5eEqbgyITRJF0c6YMM/eQ9RefKeubbO3AHyTM+HEqvK482KItXPtQLsOfDeNwTw63Xzjus2bLXkFOconOxSz0YTXHE8/kJJ8D1LrcQpQ0vG9vz59DB6/MeWJBQY0J8s3Mc2/tTwV34FFUf+1eqsmN8Ks5QdszvVvJhrqn1rfIM44zzWDeUeV9pKJ9aV7vvwecu5wkcTGDqKVFlNqzrKW79mMZ2Y/1329eX8WP8LeZBruHP15qiXpq6n/k8gXkC8wTmCXzFCdRX8yH/In3Un08jXn5Fu1kLu7nsP9dgT76SY8jP5RvaTq3P+b+1nrZ0jKZyj3uYspllZyZwzcDPhCrqYxdlmKcY/nkPB89P+h3vP3vH40s33E/VTosHz9cpm1fKDks4THj4ebJ1r0zmEM+ICsovIPAXhR8GHAZwvEpD+dC+rof6T7Su5VV+ojTjSsaZTCfMiioiFBFAOSAy4EYRh/ti9G4PcTwTfQ+f4tUwUbk6QNZeQBNS+WNKAAAQAElEQVSAiC1xsoHPbavVw4MMyhY9DZqjViWDgEuAwIykpyQDib7hW4wda+1vfP68V/rrhzbE8IDlQaWEGZUBnpV4yMq3fAGK/WRlq5Z6sJCB1BY7+wkArcPV3zBeAPQuiBt/3enX+lEtjhFcENuSP7EO+T82rB2LpFosFmoBSrf0GBGI3HurAjJSI9bqrN8A9ALANss7ZcDpVABMbNHZpqdO/tZss1gqUlbELn8J28l1G/xuAYQJWvS2959wbpl9Tr4MnSKFXNNq9QjIvCkgMG0KB/brAuS6JpXDcbfMZVN2vg6mVPIXL3ndAMznnSyCgor14AGZv4FscNh/4tuabje7COKgt+wZZeukiMOYYR/1R8ccS+/Ec1/eFzCe62s319U0mWvRSKXGULJCT0dEqOMeWK839NpilrRlzWVWROwNI6Lfw/fC0cLXesP13O5A+ZG63wZ99auzjzVVRIxsvT9NcUWeUXAZoKw01h3dcy2q7nRlUtVr4uiQVWL5QWet8Bw/Vt4xP+xR7X+G+hWzF52cCSY3PClgMttQXtc3TPuCULWKIX9BmNnlnSdQn7/m16QeXmevT/va4hid9rxMeyy25eciuPNK1dZ+Y6q6mR9OwLMbSsb7oW5ezxP49hOYB/CNJnDwalh/pHyj/udWv8oE6s055F+l9rnO4xMYXs9T6+kIpzx6XfAbauB8jjD5I0+/wlf6eg3WzzfMh9WPr6a4yqdJR446G/MjJn+A2PN6cRt2Nr04wDd29OdylV48Bg9/SC8ONDt+kQkMr7bXtyzb8cZ0y/hTsQ7zBa/WgdmQ2L7o9Ou2yc7DeHVt+dejWn3l79jBO6SqXZk7nbnJa3FvPCdxgHaFWgC2br1VwBPA1AKgU4BaOYWSQhFPpJSUclYD/f71W/6WawfA1wGsiXsGU3UG2ABWs/8M9N+/1f77l/R7rfb//lsN7zoiiIt/8cPX4K4MUIVxWIJ4LSmwSdSwWC5RdzJQGTkpB4bUemcU+GGt+Bvg91+/tVy1Cv7T/Q/VmB11NIC9/vZyhkeENuTcAuAaMBVxErKUAGFZB7k9D5WDaOiEfbdZy1yR1DRL+XD9rXXFpwdj220PyFofEWa4tYUMgEaEIkKeVVGydl8m69MOCG0A1V2LqMnkn3fW28d5+3UoMRuJeJn6qaOjL+2Ojj2DKzv3mIntuBt62QI8O2dRUox1ngeRJGpyX/IxiOGtqcRl4ToighRdoYjANeiNa4jeQKvj2L6jj0hJiRoikoSta9jrmVukUKGAm7AXh2UJXQIstl/KxIFQyftCGhz41l1L3koRfdyUEi7Rm0Tq+dTjYJZ7tWU76nbXPiLk3vY21yzqfI/xa2JN2UZ/fVpqpen+2jgX8rKf8jknCwwqsfyjTm5dP9eO9VTv5WP6m8mpg6fl+XC8nl5kdz7SbPFNJlCfuubfpOVRm+680kg1b+cJzBOYJ/DVJ3Dp+4ev3ucnrN8/WQ7LmnfzBOYJzBOYJ/BnTMCv8JW+Xkf+fKPS0epv8v7BMzqaYVbME3jZBMpnXtxb5i+LMHt99wnc5PXtxBDfOv6J1K9X8dx6fZDPHeHE9YkIBXiT6VwTBQ8AT4nABxrvz/k7h6kDpxqSZaZz/tP6GIiH64F4138Cuiv/JGsLikAfclL/W7xb/4ln29s/onwT+PHhAczIAil+3OvubqkCruZc5CnDBeAkgVkSOSf53wr2N3QfN4/4YI9fg58MwjWNAjKImZd3JZYBSkqRc/3+BXBM7vJmhZgJH3/7cw1Y2LLv2CdixY875b/uC/1+fFD3+JsQfYdpkcufsPafU/Y3XAsQZl+AYSpURLDjpPkOYG+z2SgvGgScqAJ8sNilKGB3C9Cd3WdkDFSAzw7fwDBSLnvXGRHK2DX0tyi9LcteHK5hSw/W59zIe198VKy3ygkwFxA9oXMsy80jQkE8/0lu5+uot1uv5Zq3qxW6rKCOjno6dPbbE75eG3T1NbNdRIhkpeYN9VRgOOWkhM5kH5PXlSLCIgX/iXVX8jEleFHw4JoygG1zt1BeNvJMPTtUuDBU2Tu4TirAvr/hu2G2jmWbPRE/mEduFuoAMU0RIVXS4LBssJ1aZveWQgmSD8+pkveViPWslqobcdc3En26bQQzG1yfawvsn03Xen12+9pV5RJT2pNuctTYY36T4B8apHb0oUXMya+awPD+ruurAgyM7T/Yjpb17pjiI9MXbYdxrwngqsd0yn+YZ7g+5WPdNba2/0w0rH24/kw1zrXME5gn8NETGL46jNcfXdtH5B/+ZPmI/HPOl0xgfOdeuz+Tc1bPE5gncMMJXPr8vGHKfajhK3xd75WfflErHvLjRdc5jy2qfMjHNuczVO+x57yfJ3B8AsP7qq6PWx/X1Ltvih/3mjXXTmBqvkPZtfFm+zqBOsW6f+LW1J3Xx6jaDHl9TplbPuVr+Ux/wgRSk7MM/kVEAT4Mei0XgG2AYr70KWdtV4+ynUkGkbDtHlcsOxn8egAY3gBEKoiBfR1MALKl5VJpeVe+XbzB5/ff/9Gvv//W+u9fWv/+rbV9IfusHgCJiZGJcf/jp+7/+inH7KjFILBBO4OUDSCo1xSgDtDQ4K5B4Q1wYoe/fQye4iwfKQNoUgtquc6I0CJnJYXVRnEJRS/Is3s30EifYQdybzdrgNlWKXqPFrQ+wr49heXEC/Jkauvsm3Lx2QLk2n+zXslr65w0gujExkiOmlNSyk2poyX/lr56u2SmiChkoDeRJyJwBbYn1+L+Tol8ngUwbLmeUm/ft4CUOjAiF/EioS0W8hHR22ZimCyr1BK/roXdfs0imGnth2056z6lJIO1HYB6127RddTbwXcncSOooyM35HsrJ/YKrgc2NmXOwo4dMkP+ZdU/VLl3rEte4nm792GTqHlInscBYbM/fT1MOwFhn/JabnIOk212PIKavR9QRCgiiqQ87Nau01Rkt3hI5NjFLuG8NpUNDzQRgQ3LgxP5cE4HumMbhzEd00/I3atprLLMNJa/+94vLIUGmbkfVWkgPlj6/jQdCCc2nleJj/GeT9iNRcUPIW6lFpaTZ4k5qTktLHExOcZRnTxrfVNGg5i+xqdoyn2WvdEE6nW5Jvw5n/o6Msn9ml0DVH5N8nO2jjllU29O86F+vK+6Y3LHn6Khn32HVHXm9jV/CxrmnFq/NqdrH9Iw3iX5pmyGsmG8eT1P4JtNoD4Vptr2025KXmXWj6nqKq/xz/Fqf4xPvK6Xn+fqyn86Fv9YvFvLj9XH7w7dKZrwK++HkQ/767uceMSu2psXn5oPXc3NkPgd4tZNz/HmCVw4gfHrxPj5emGY2ezlE5g95wl8igmMXwuG+3GB9XViLL9oj/Mw9tT6XJwpn6Gs+g9lU+tq91I+FdOyGo+f9f75X+ngfUB9P3CKj/wdp8TgjcPEu44n6YSffU1X+dc+vgTnvpqs0/IpmjQeCH0hxzRQ/wHLci9wrzzjfDTjj7NVP+cc83O9l7GFHOOQuGsH+frfDzAun1OOOW+NB7bPakR3royzelLKNDast8tYPtpXs3N85Cb5M3eTjnlqdxzT7+Tj61L3z+Luwu0ZF1jQ5NynBmJH5zQfk+0rDXW2fx35Eg9Jz/o6F1+nj6my7bELO3XPWWaTa8g+purjtWm/3/0MGO7LmvoCVC7Akg4ImbjWlkm7Yk9yDQ6CakcM17fAQNkvdyFTx02asE13gIjNoigDEDPnhQLgtjbhf9c3DDYRuCsA5UYGO1sAPoN3dvSffi57QNSIoNzQFlB3C9AbBveapAaw8g5gt/nHDzU/79XlUJvE0YOZuLHutAZ03qxWrDm3vpFDQrkgdkt+eaB+5aGeRF2L1AjkUz9//MCOE/MNtfmbpREJ8JX4+N3RZ0RoDRid4C3g5Aaw1fU1i6VwU2AvDufZECPnLAOaJskWUuuaPLeUFZHUrjcA5asS1zPzn4K2fUQoIpSJYRJHRMg6x9gS33kbgPIWED0ppG3nR4mLJ2zNI9BAOTdquE4dvZtHuJdHuQ9xBPNpGmbBen8Sx98a9r9BvGam/tZwyP91JUdOWSZ28jeEXdfel4VB4I4YroOtRE5xeD4twLLzuR9E+zOC+JD9OmbVMfuIQG8qaRX8l+jpiZAUG8yGp3Ozjwge7dv/kGm5bqYN3LRTFibb2s/USyYfW+6jSpMGf4gwgtmdmcUf0uqL2mA6Mqk8ehWsetLgCNYm2KXnK+2crdIrQ+3ca7RzfGd+FRvGvMpxNn7TCdTr8pIkr/F9Sb7X+dRqh9wRx3vLTMfk1p2iod94fcrvFrpxvmP7W+QaxziWy/Jq6/UlVO1nPk9gnsA8gdtM4JJXHtvcJlsfxfFM/a5/9H5IvXR+nCfwPhOI/W8wTysheyJNHIFsTIjmc57At55AfU5cPYQPcKi1PvHgeW8S/IlUjuDRBLvBGWTo6SlYsJwixBPnlOVLZBOhXyQ6lnsq2DHbU/KpOLNsPIHhBIe6oXxqPbSd1/0EpuY0Jeutpx+n7Kts2uOjpC+tqvpdyp/6u9Tj1nbitfeJdNUxrOUSx6H9R69P11urO231Udpa3S34Uw8FdwPvGUZ90j6tkv8dWIOPSgYSH7QBsPW/l7sBgDVQaFP/eWYBYG4B8gIA0vq86L+tKoCllLM2AJkrwMWUs11kQDDlLAOc/uYrZnIek8HISEmmBYBlX6yKjwDkVgWcRR9JBg63AHwgkwV0jQhKaRQ5aQV42+3iBOhlAjjtVht1/veMw3YZsDQr5Z53gKYGN4NewY3l2g1eZmKJYQn9erWWmizXFhHFbAPIKR/sI0IGLCNhE0nJ+S2DZ+dhLjlTH3tKUgvwmVJWR3yTOCL6uO494yNnoe+EjylcH3aCu3/HcK0t/Zq8dqzA3txx7FfiAEQ7XEcvwp/EROq0ABROKcu2oUAm+bp4rmXDQ6KujE1KSWJtsqyjdgPDJtXDMuYSEaRwp8I8Ctleo8NzfxLF0/LMyrGGFBElR0Qo5aRIcCgiND46ZmrfsXy4T/hW2ss9O2Z9sI8kmawzeS2VWnTicH4TQypWQZkmwQv5YhXNCx/oscR2UBPX5WBv2SkapfWVHNPI5JNvx9V7PyzZ+yENdfN6nsCtJzDHOz2Bj3gu1hdf89PVzdp5AvME5gnME/geE/BPo1d3epMgr65iDjBPYJ7APIF5AvMEBhPwD6dKA/GNljWy+Y1CfkwYN2B6dfbrAnxAyusK/BTW/r290qcoaC5insAnmYBfQUyfpJy5jOMT6Pwadlz9Uo3xpjEdi5WMDRkw6tYrcM+slLPax0ctmoW2mzWqTp3BMADeBmC0hXfl34vdFNDXibb0cbe8k8FFA8FrwOOacHl3p+X9PVgXRkra/H7Q/eJO3d+AzX//lv/s83Kx1Mo5l0tFYGdQaxcgIhQJkDGkLXn9jd4WUNW42d2Pewm51/62O9WzRYDeOJjtXM/qkVzU7fr8bdaWeGGDoGNVcwAAEABJREFUCPkbs1tAU4OFjuMetaZvwE3bmwwSa3d0ZLCrv/Xcx17JoHEh/Jyz9bww6qjD/96u6/acTLsw2lKP/bfkKTPFx3rvDSBnroO/OUuJigjs18pcE4PvxZ74jhURsEosOTsAys76TupYRyQF8RShSEnmCqlF12Fn0vBAt2XWpRf0OSU1gNquS4ESmev3bMRh/0oRQU4SI/cZKWTK3Dv+nwYiyK9AFYoI+JGTHI55RLsXR8RTHHyeFOSJ/e78grrawX1nh0Tt5rchz2SKbhP9tVFqZSWO51apCL7CQ+0A7v8bpNK+dOR+gpuqzj3u9f1iKBp42OuAeuuv+Xiqr6Hua3Y3Vz01gXpdp3QfL6vVjflLKxvHGe6HMf1sNw1ll66HMcfrQYw3WY7zvcX+TQqfg84TmCfw2gn4JavSa2Od8Z96ZTnj8iXVtc9SvGdbFtc/2LXS9d6zxzyBeQLzBOYJfOwE6k+DKf6xlfXZp+qakvXW/WOvrz+bhrzXv+6xj76L4eBl6YWpbL7cgys3vUfh0/N7j8yfMUedxhQf1uurYxrKPtn6jy1n6tpU2R/b9CdurM7e/CVl2q/SS/xnn+sm4NetStd53tI65ZS1Xa3Lt2sNSLfAHBuATP9p5oiQAcPHh0dtAASVAHABLKNp1ADa5pz1CLiaAPdAEzlb5AvqC60BdFkQTXr8/Vtb/AwcGxDVeqt2s9WjUVuMInrQMFi3/pYxwJvBU219Q0oZEDnd36kFUF0sGgU2HaBt/F7J3/htqV+A1SJb4CsRDxu2ezDSvltkTU6EbRWbVh01CNCv1AR4aBvnXwPORoQM0D7SBxC4CIQpPrYj8IZackpKxLN/Q12eR0JW4qCPMAgZigj5qIBmRKgBzG12M4wI2cf6CGyhCPgOoPU1iAh5Ji3XJuWsnJtSU4kLeBwR5ElShiyEtoD6jinPhGuGqPehh47rYVA3sN/i72+CV6K9YpqImejHMWxTaqQvK4PeCONlIduYYmdfhIOHltn7mtvG4ogwU0QUKpv6QOCSC25RRG8TwQyQOUalqs85MZ+ttyIgfbZKzNj16MLDOVvuhwNz+pSJa0EClXXdizTUAzt6RvS1u16sseukEMsWYl2GXTnyW5+u7xQN81GXXwPG1XhfzLwwlc0nfKjA7n6mrtEF7+iZfie32XcjrnW5D4/x7zaP79Av13r4/P6Iu7/m7Ll/svYrXgy5AsM12xecTxH62H58HttWLwj+zMVxxvTM6I0E47y33NeSuWGOvkhUm5mfmsCs+6YTOPV0fOlIeDoOX79fGuYiP3Idfepbd6o/6y5K8smM6OvofN3TkD5Z6XM58wTmCcwTmCcwT+D0BIY/xOr6tMc12ttHvCb7K2xr4ZW/ItSLXW/5/qP2cYy/uMj3cjxWeJW/Vx1znskJcK+qfp56wCetby+st8EUv322F0d8X8fxMAbZi4qLVn7BgQ9UT8tixLZylgen/SodKN5/U0uc4u9fzdGMHXiSKSIU4EZ7GIl9dTI2NEXWW25+DUU4V0/n/EDNOoWtUsjfjG1+3Ckvl9KPpfKPezV3Sy2WC3UE/b161OKvH7JDACCm1VY/FnfaAkoK/0BhoHdxt1SzWGi9WhUgeHl/r8XdnR4fHgT0Kx8Z2T2yiPBWEXCoBYz0t4/tn4jZMcANQKZzLJd3xc4f6kbOUkpqqaMAuQCwBm5dR8eUO4NeITUAn4sl9cAJLwJIxLRd2WOrDrECEQ5CjWAFCJzvl0p39L7I2vAit0G9Qee8Dfn8DdqIUFAHbnJO998YeIxg32rDDKxL2OSd3PuOOB292r7dgaqWR4RZoYiklBuAaAB692Mfc0yKv2vH0nn3RN2Jfn0NTSnl/voAkvt6VDvcJHJ5vhHB8okMIrtWg75q8KfOzLwTdu554/8ZQP0REUqlt0YpY0v+zKw1Opw3UhxK8T0U7HbII6LUZIl9TV5PUZlfsU/MvCv3hMHmdrNW59l6ZlOOI1lEjCRvtOVeOozMDci11Z4Ote++G47BaxNF7Birz356nrsaXbTnbb4TPc15YLfXzYt5An/2BHzXV/qITmtu86fn4u0qcdxKt4v63SL5BfMcfbeZzP3OE7hqAm9i7Ne2feD6FN0L3m9RUx/j71fJbTN1bmgipMVDmjCZRfME5gnME5gn8KYTGL4Kn1q/aRFfOLjfQVR6SRunZs7nnuqpRh5aV9ln5MM6vf6oGl/7/sO1X0If1d+cd57ALSYwdY/fIu7Xj+HX9nEX10zrtf7j3G+zv6ajt6ngbNSBweesNm0A9/xnhTPgatMsFRs+kv37t+KBxbpV93ulHElNyvqRFur+/Vub//zSY7fV+udCAVC8zEt1iwSu2qoB+BW2Akwz4Lj85z8VAJIG8DqA14RuCyjaAXZlAMNssBD53d29fGQAz5STum1b/gcTghKKNxQAvYmYuKn4JAZqO2TbJG0BHhNg5fDWdc4KziZAypSz8NJii/0ik47dtpNB2pb4Qp+p/w6gNmEZm07LNpQftsqrFtoyn62SOIjnmWWAbCaGQIoIOSeLwl1TBwAZETJIuTUgCRhpG8vFUeoiVkTg1pN2wC7q/ZmsT1m2F/NyvQa8Has36hQJf3qw3qC4vy3cESsiion1Yllk2G2oZw24HpGUsDEVQ2oWdvu1Fx0P2PCo2Nl73dV+4K7JssojQhEhHtRRh4aH5d5X7vWIuhKzBdBt1dGz9xFBuCeySwTz9be5PUfItgrJs4oIyaTpoyVuIa5/ROBj+yTFjly3aWovERp7nTgCPRQBr2Ytdwy9uZ8q6rmH3K9OPQbvECtRgAoRTybnMXlt8voUaeI4V4b1lSbcZ9E8gUsn4OeA6VL72e71E/ArUaXXR7s+Qs1tfr33zuOC159Xxd+lmdk8gXkC8wQ+0wTm17W3vRrhny03STEHmScwT2CewDyBeQKfaQJ+B1Hp9nX9ET8//R7AdPvxnI34R8zvbJezwTyBeQJvMwG/tr8m8mv9X5N79r3FBCICWOiJjsVMi7s7GZAVAGq33WizXSnul2oBATt+Ej2uHuVv364AC1eAvum//lIDqLvMjeIR+4dHabVWR8LED8wCOq7XCoC4e4OjAGtO/kCcH3f3gLodhUmbhwetfj/IIF0HwOYaNo5l0KrDwxxmUMs2/dIKr1Rq8rdR83Khxf2d/G1dU0TfdF40gNHUyN6AoP/t4K1BQva0pdTkPpD3rFyvFCoHsoa4/nZuZzvmofuFErwBIN6sN/KfnW4Bsje/f6tjVhG9b0TPWwBseQ0FwG1EL+92fZmbSj4ebB/EdoeWm8o1AKB3zgRQ3nJ9tKsx50YLZJEAKrUDFKmjI2/HzCNCBvYd075bfJsGAB+bRD228z6lpD3wq90BKOpVBDXv1u2u7oiknMhpHUYRoVIrOR0rAh/klm2ReeZb5uV9xJOu5Vq06D07zA9P7AKAOiKUmb+vZaTeV0eOCPTcR1ZHhCLCS7HQpUc6k+PSOAd2nptpL3RdlcrVRlM5S9W1ufeHFHr+36HF63aBeyWWz86qM3+mfDeBZzNF71bAOyaa6nMoe8dS5lRffgJ+3o7pPZsa5/Z+On+9x6e1T9Jqd8gdt9KT7XB1aM9PUJRjGaIPP8c11f1bF1bzmL91rjn+PIF5ApdMoL6mmV9iP9tcNwHPtdJ1nrP1PIE6Af/M7KSD3+WmZNV+5vME5gnME+gnMPVKMSXrra99rD/dhvzaGMft3ybq8Xy31HjGt4z3klhfeX4v6Xf2mSfw0gn4+Wp6qf/n9XNXl9BUB699BXmt/1RNs+yzTiB1OSkVkC8pUgLMk9LdUgbmDCRaFxG6A/RNy4Ue/v1vPfzn31oB1mZAugwQuQZcDIDHlHP55m4L4Cd8RNz21wO9d/rx84dagOLtwwog9V6LHz+1BPAsNvgWsBOgzKCgyd8edg0K3B0L5npgsj4i8ZltaKeSAUaT9VIUG/PN40qOg6Vs6/Wm3Si3Kn+iWiHJCv+ytgMQnVscW+xIosffv8C411oDbG8BUBeA5s6Vlks1yztMOnJ0Cv5r6YUNZysDrA09dsSNCCXm6xlHuL5WkbLq0QBiexbyDMhheQQRsekASl1TP6PWKszIiW0Ec0BikDcAhFlydmoBjlvq7QD2xXVImWuzq0OOa6KeRHzvccKsI24fn42SY5PDus4cSvhV+0DRUyhY28djTDmXffAYEUrkkQ/WZqZIIcsjQuUwN3lDHgqR+209z12ciJ2tbQYUEQriVZHXEVG3J3nCr1IxjH6eZe0H701em7w2eQ15LiaWB6dlpir0um/LM+52Yrj/bwTTTtIz5P2i3FueRdl29DRQ9TIEDuxN7dm8knWnyH6VCOXrV7Z1XXkRXv8QEYqIZ44RMSl/ZljzD3kxGgq8RmhWKJjbmNB/xZM25PtjkmiI57ROESaTZ5kTmmMc1Xz+YROo1/o929q99vSvf/1rH4+8zOweqak3Yc/iwI790VLL86JqCUJEnvQIOlnFYnBaMqSq6lgcI1TlHPqN18XgHR7GNb5DypLCectifpgn8CknMH69eLbnvW/3EeTXLtPU1Py0qjSlH8ocAyp91T68r+vKkWlEBz7VbsSHqQ7Wu/qCV9NJ4v2bTAdOX3yz67l0UdeVF+H8ME/gugmU5yDPy2ecX7NPvW2fdbyb++Izeo9reN3dOFvPE/hmE6g/v4/xOo5gYap2bN/9HOau68rfvZiPTuiLcYpuU9+zn8ujn9W3yfJ5o5zr/9zPMJXPpLlOk/wN+yalTE4xmRulnzvWf0ly8dDk577IJ3ui5wM5+zqbA/mxDfYHqhj8Sjn9+dzZ+2f0fBrbH6Sb2rjVKdrZjuOV/fB33Nfm3+U5xs59thARCvCiUhe1RHjvuR7Ocxx/by/s3T89CRrfDpaZqny4tsxxa6wpnmSwkaK6zVoGbjsAt9+/fysDDBoIXv6f/1a3aKS/f0v/edD9/U/oh+4ALFePj+VbvAsA0eQbjWyxIxg3TwfYe6fN44PbUKtOzd29utVKW2QbA8KAlBjaXBUQjAg55gbw0rIWngFSI1VwLhThIRJx28nfMjUgbXIsN1oC+oGhu8cE0OetgdTF/b0SQw0LTHVhW6jzTJCHQrZfAvTe4bN07dal1P97xvTvXqJZyLVFhGzrbzaH/ckZBmUdE0KkiESJzIGZxnIhEcvyDpC3M5COfc6NIsJidQC5gazJDaa974Zr1fmV2Ra7uDjwG5NgASXtj50+Ahk9F7lljs8NlczZ+xu+Hdx6/xu/zuG10Dt3Tkm2MVnuGZkQUmPbY1TYpiar22z7fQqlTN6QEveTdvEjQvtjsC7xrNjJIkL233L9W+5L1zckDY4IYjo+FMF6oPvIZa1Xck2V9IKj+ppPu3t+/tZ1x71UZz1t+VzqqKahxvshDXXvsXbuyTz1Pp5U2gvy65HpBXPH+8Braj+Z+lD4aXdT/UzJPm0Dc2FXT6Be3w0LE2EAABAASURBVKsdb+Qwnb+XBs+2nsTqkHTlEdhXYslZd2OO6uw59pnanw0yG8wTmCfwgROYeta+h+yWLdd6hzGrrPKhzusqP8VtN5P2P3c0OMZzG6jm5R85gfEVv3T/Rw5jbmqewDedwKXP+5N2zO5WekIdnJfGHTpVn6GsrqvuGK92x3n1HFqckvW64Odu4PI2FCX68UcSf5ozqMQE25/eD2mv+OMXw65Prf/4QXxwg6dmf6nurVs4rCP8nOdz36j01uk/TfygkkosPYdnJCTPSeWovuYWmI/J8vencRV1P1VJ1Q35lN37yV5fyTDCqbUxH+NN5i04pcnrU72mtNpq3YQetBVQnZaAmTmxIoAA3f7zn38rAPLKnQOAKwOP0ZexBMC8+/FDApyVZdg7mb+NKoC4/ONem/VKeQ1is+nkbxs//vpbAiRsMWwAVjPAYAjAl3VKCSknAJbBrMVyqQ6QMiIpIkRIQM5OBgVNTdMoEytQ+M8hZ2xafCMCmywDx+LwUAKekC8XyxLD4PViuQScpj54EAsTrQF1U8oyOB3Us7z/If9buxvk69UjNdALOX7+r/+ljI8BUYPAQoayxF4CiC+Wrr1VB8DtC+EaTEoh700sFP6Pulx30dNvC+jrWkyW+Zu8ljlX5vok6oogDn1bbjux7wCQO18fBCllyqFW1j47x7SNN02SQjLQ2xFDHI6Tc2YlRaAUB7V23AfOa+qIbUIj74PZKycl6rGMhKX/1rkQRBAHioCzb3f3R0fOrvTZimSq8sJ3tiWWHK7vwfnsg6icxdZ5U5Zj6EsezIUfVDKdrN8zGNK0cURwORLjIK5ecTjVK9w/hesrR/ApepiL+IAJ+OYf00vK+MQ+w/Y+osyPzv8RPc855wnME3i/CdTXmPfL+H6Z3Nv7Zft+meb5fr9rPnc8T2CewDyBeQLzBG4ygVcEmd9/vGJ4s+u3mICfI/7c3PygYQuGdKD8Apta+2tKfe2H36/1f03tO98XjqG6Dfku4tdiNBCQcTDjZca/TF4PKSIK3mNZr28V4GI5pYIFnWs6bVYrNQC5izsDloC06ggQanOAvkn3Gym1LHPS4v/8b/k556IEMKgOub+d+fuXtgCk/vPI/rPIHUDh5uFB24dHbenCAG2HPt8vtQQUXpGzQy4OZ4SV04WbvAE6VQeomgAhFdLDr19mMghYXMltOyGNSMhbNYuFfDimv7mbAEubuzs1d3d6pJZC1GHwN4KgGDf3dwX0XbtewNoFts2iUabfZBvASqVQRCghWyyX5VvBm9+/tcFeHO4b9nRii4MiN4qU8ctso9cDfPYLHr12fIVSSvLRAuK6brcXkRQRhTKxcs7abtZKKavDL7P3OiLk62GZCQcpJ4djCUffy6UAtPY3q8t8Q76E8tEwqy25pVBEUkqZZRR9SDJlZAagezsqpP52s9WW6yQf5KEwRfQ5td+HMmBxgiICcWh4lNrox7Ltat1/E519RBRb+/qaJGqP2Mm4Rtv1Rr5/O+7FEsMB3oK4nwuADlelF+cJPE0wmQ/JskrMt0x/zKv+CGc+qnTE5JTY1VT9OPN4X+2u5+NIx/bXRy4etYnKi3B++D4TOHY/jeXDiYx1dT+0+fprPyUqvbSbOplzfCp+zT3kY7th3LHuy+znQucJzBP40AnU15gPLeLGyWtP5jcOPYdjAp5rJbbz+a0mMHzn4fWx5q07Rcf8Zvk8gXkCf/oETr0yDHUfM4f6023Ib1fJ20S9XX2fPdIl8xveQ6fWb9XrqZxD3Vvl/xJx5yLfeAKhAIzicZdncOcF60I71Zdg1Lz/vP81BQfOlVhefVZf86udb+rgCkyXBK3Tu8T2K9i470quN4HpmLw+S2Bna3BC07bdysDwMZ/U5aQwwAuQp0VWACouMsAlgHCLcwdo1wGwxfJO+vWgzW/Tb/nPLa8fV+BhndptpwxwWkC4lERGtYCDCd9lXkgG66ggCUCR4gy6ZsA8/2lfYR/U4Ht/BQgbCZsNYC7ArOOZhM8S4NV2e8CPmkQOAcglYjgeKdi2MsDptRzUiwjd//OfujP9/Ak2mpQiFVsD1x704scPtY6J7Xa1UaA3uGlg2HmzbCUFufoV6whl1wXX8KBeQR3geMcMvTZ46V466o3oI2xWAOQGXdkGcRIzFHlaLp5nLo7OcUysnRtGnVszLJkVOm+2gNEbgFjby/F5RkSg381gs+tN5PLaN0Uw65Z6NtS4RR+R+tnQo2cqz5fgEaGSO0Li9KxzyoyXJJIiQkVPvOojDvfgetptqy33V0t9GKMR9oG/oI7xtGpL/lDKqVBEqMTU7nCf1LrbFb9Evox9BLaQdc5n8vrV5HxQyxy27gHy2iTkhV6cJC7w9Hx3VH6gMSs4j1zVp8cLAl1v4vJO0fURDz3oQ6fo0Pr5jh/+GpL6Yjt4T9wieHXQfH7HCfjKn6KpmYztbTOUeT9TmUD/dBNPt2nSK48a/5VhjrvXBMf4cc9ZM0/g3ARm/TtPYPgy7fU7p5/TzROYJ/CnTcAvJKZX9DX8HWW4fkXI2XWewDyBeQLzBL7xBI792lrlbz2amucYf+v8c/zPPYH6tsl8TC+pvMTgZtu/h5oIUj9PVjHGoHKW73y+LF2tF17wDqKwfGpn0D+qP+o86PPlnQ3D1ChVVvcX8eI0mPep++6igGeMyFdvX/NqbSwrgjoQRIQiDgnxs3MDpmi/Z4oJQco5FxxmkRq1AJ8toK5+rbT+138A4hZaLO+0enzUw//7vwVRWfz4qeb+hxY/7su3eS1MFEVlnPGUgmUEDzQmM6jcyOYsOusSACXAn4tdAYYu7+9lufcOlDK1NYsC6Bq0dJxYLqR7ZOr0uF1rBVi6AYxr/YRJSQYn7wBSF8ultqu1QBYl6wA5vfafcjZomxrgaNsvFvRzX2wSe39zOZPDdg0x7BvhokMtbLNeqbm7U6Y212mAOBNDtnEeF16JfUt/Zes5sNhQk/2cq1ks5Xq3AMUtM/afknYYx7JNR1+4UMLOGRZBEQgjnngEfedGS65VZl4dN8CGeaaUZRB2y4z8J7IDIL5lbuG5lxj9DNSHUtrF1K5uf7PXMt9QG2IUWq0KmCtsO+ysT8wNZyL2p2X9SpiFnC83WQbBNTgs9zYiKSKUMjwlsZEPA8aen7lzWTakCMcGyKeODQCzqQOsHdrcYp1SqOEa56YppXn/uriBeyWWF52++D352/OVLnL944zq7Aa8G6zFmnvD7I9rfW7o7Scw/AlcsvG8K3x++DMmwOtDeXE4x9+iW99LQ3qLHHPMeQLfbwLjZ/MHTmBOPU9gnsC3n8D4FWm8//YDmgcwT2CewGgC41eJY/uR27ydJzBPYJ7Ap5mAP0Ybv3a9vLgApxpQ+fzmWLSv/vmK6+97C1hPQcex34md/rDjVt0VKODVsxlXM9yfDX61wTB6XQ+DRCA1DYWjdU5J/ku+xhWNBS7AAhtwwXTCDx0Amr+ZCYgGCiqDbRGhRLD1f/6t9a/fugPwvQP47cDm1ITW2mgNyChAPX+DuMuhDoDVwGkLQGqwLoKCAeMCALRd+xu10urB3xxe8USWWkDPDEAZKSkBrhlgawE8DTZTlAw+Rs4YdjQF8FbqCwXxuseNMvH9AtMQI/NkMEhJEdqs10Cckmg8UrDgtC9+W8DLFu2aGh8AXL12rS0+W4BZA7kZkE/UExGyPBNni3/HjBLPS++JqKC2iNDiv/7LWwmbstj5C92aHttty5JYnhcGKaeyZynPTPhFBKwDn7ZtUiJG5uK5NtullGCdXHeinohdX5Yysw7a7uITSJGyik/0dnmxFEnV0qO/7Z2QJ6GjH3FEJB6lllpMZcNDBDaFJ/n6RIQysXN6su/wkQ+uNQE4d0GRReCPrW08B1/zjuvgPepyeh+BXdkNHpC5h4hQRAwUz5cRoZxToUhx1l6XHtH3KfMIiV482+Ie6Exl85qHwHlIbM+c11mfCfanqn0bmk7250meNJiV33ECt3kH8R0nN/d80QT8wmS6yPgDjebXxw8c/px6nsA8gS85gbnoeQLzBOYJzBOYJzBPYJ7APIF5AvMEbjoBf3xiumnQzxJs/twFmE6FXnBJjAu+wO1zuXBvd8bUqMp4mcnYnvkURfT3TGd8DazStrjCCOTFEQLFQgOI58+8t03S4yKpvWuU/vsvNf/8S/l+qcfVQ/n3eB1887jS4v4eCJjAnHiXJP4Wq8nFJYoJADnrQONk0LMBhFwaSL67k/8N4KLjwTFF7Q8PD3r4/YCkv+5rAFr/uekOsDYZkG2yWq5sLBdqqbNdZC3/658yAL3d3Sm0oXJ4cCkIGxK1OIeBTZebclYA5C2p45EcLQOzTak3Qr+po0PuP2mdyJXow0OybQJ8NUC92v37vxmgdv2vf0mOIZU5+Fu8Hf4GOxeumzoUqegiqAe7iJ6z3MsTNeVmYZG6AhxvZCC4CBTlP9HXw69f6uCmXdsK4mdqaQ0CZ3IBxkcEdgaUQ+LU7vD1ySnvdk8Mc6WUlLxAbN4ShyVnB7C+6UF5601II0KBj2N2nkEKpQiVg4thuUjeUa/nHBEK7CNn+YhwjZ1STooIi55o79+LInq9Y5p6KY/Y8Vj8I6Jw71mokHaH7aDOdcJ30ssYAHvHbLvNmovcSpE0PBzT9CTznXYJBS6VWO7Pse9eoWo95E/aP2k1nMG1ffW+3F3Mq19z4UZB/vwJjhr+g7bDa3ps/dJ25/vipZP7c/yO3VNj+TUdD32v8fso2/l58FGTn/PecgLD592x9S3zvUesY32M5e9Ry5xjnsCfPoErn1f7cYz93mq/Tzgv5gnME5gn8M0ncOnr7Dcf09z+PIE3nIAxJT8T3zAFoZ2hEtsvf86fu7zmEs7Tu256yX/qWAbEcpYBzzuA0dh2WgF4tdtWBjINnm4KqiwFYJ6U+E8S+gRo2SyXagB4G/8JYtYGJgOQrAM4U4QcpwNM9DdqI0LOsVgu1RqMC8l/Rvnn//5v3QMsZ/zSP/7SMi/U2p9a2odHNchdl7D3t10ff/3W3//zP0o5KQMGr9drCpIyIK1t1n//rZacFm43W9mnAZA1UJpyVmqyDAJ31OOXj0hRvmH785//kNerxwf9Buhd45u6wL6hzlUZ1YJeM31v1htwJXubdWqZoykAY1NK8hERKAEN2exl5A9qQaQyAxbmWwBG19kRB9EOCLYvOTgbam6IbdvWsyG0cymTi3wpZYl89o9A5guh/ggF1yzkoyvXUErY2iShCysqWQ5FIDUVeaclffdLimFR/BNzWzEXB7JtJfRlWNTperz1fbBlZi0At/e+Lu7F62rT+/TxLa9kvenUvurkGvYbFszTviU/96x5yYPKZ8s8Kol6LdsTc6w6wvTinQ3TUfCf5xnWuOxO8ihkY1O/QXugZD912mYnD9am3dYpuy23kolbouzhO/Vx5lmYxhaWmcbyuif90dKt29lFhCKO087sOeM5VeKtsZYSAAAQAElEQVQ/1/SSgLl/z3BEvpYdzs8Iu6LjenZqsWBAjlGIePvTwfeb1y08i1P0uuiv9643yjF+LsOp3qw753+hvly3ev0G/Li7kx+j6uXrfIyqzZDbdry3zDSUz2ueXLwYMYdzlwCTF527uMfuC8v3r7HcL1Nr25yj47XtCjja6HHP4xrHPK79eI3v80ofX81cwcdP4Nzz56zeP4tfQzy3T+XYPz1PjsrPu2N00vG8kvc+vAHSUaL+8WtT6YfCO0j16TbmOncc66fKz/nv9BP1jes9ud+FmdmfOYFyr3KPvJS/diovzftZ/FR+9+A5+Vb8tQOe/W8+gTng5RM49mvpZ5Ff3sls+SUnwEuz34bt6er3YR/U9bju8f6tyxrnG+/fOv+F8XnrcuLtq4u+MNAnNTv3PufDyvbz6Fhyj73SMZsqL3YEM68yc0TlvZX4QLwQn/Xuf2hgXC88v3vqKOHjWB9JlLp/7amfiVtWaipNsjKH/YmnezWNe3PL0Jvf385d5u5kAxrXM9wP7AN86BQN3SbX5PevBs90lBJga1UegaBu4BGhiGDVn3VO/Y6PZrn/Lav7YxzYsA+yXj3KwFz7+0HxsFb8XksGXvNCP+5/aPnjh1JOMvCphwfdIW8BXTcPv7XFrjUICIDZv9qSDtsW8JQqEdElJ1I94vuI/Qp7g7YJQHOxXKpF7m8BN4DAHbW4+K2fGf+4V7q/0/bvR+nfD9rgZyDyB3am4MntAf788VMBeK2Qgq4Wy6UyJA5/0LLAfk1ctqUPx0/U6L0pAkcvGJxYGxz+QUz3u11vtQTcXiwWuv/5F1Yhg34N8RfLJesWmZTwC6/gytkrWFYBissumF+jFgC0pY+1/yQztq5FHCll+c9QB/WzBbTeKqekApTyItcRM+4W6u4X0iLrwf8G8nqlFX35G9MGjw3K29c91LjlBdB9pVCg7ADGCyHzvgWI3wLwbwH9iw9yQZabMteoWSwJDahmOVT05gCqzaJRiiTRCwtZp3pgExFqlgtlAOxEP56dySYRrkC49rzkR2ZeiOur0WHfPRHfdiOT/bajN4KXfdB/4xqgKisKHhK6Gqf1LHyN4F5bF9HXh+n+7Jijr6XnE5H4edQe0N5wsIgIRcRAMl76iWIaykP1P7F6TrrdwTzDRMQ4Q6hfeA4jvzDEEbfzkc9bHAl9qfiPsRtO6tT6czZ8quKqG1ZeZeaWm4/J8pnGUzm2f+mkjsUby18a/2P9/Npe6WMrOcw+nq73hxbzbp7ASybgO+kldGmuGvtS+9lunsA8gXkC8wTmCcwTmCdw4wlMfkJT36MM+a3zzvGum8DwWtT1dRE+xrrWeo6/VXXn8lb9W+W/PG6t5BS/PNps+foJDK/EZdGCz9Sh8qp6iUdgdA1h/inOYc0uaLiva5Up1F3l+uLHLfqYilFllU+PqWqn+JTHlN052VScXjb07CXv+5icLlJWAy0AOLeAXuI2MwC6BdwToKOBsQKkJcxzUgs4HKDg6Q5QELAoAagZyBUgmG0F6NYCjnX4twCU1gs/A6H+94TvAWMXuVGHnQzwEaOD3wMy+xvJ5eNR6vjx4x/S//wS2Ke2y6TfP5IWgNFbwLmI0OrxURtAVFG7gTgRbwWwKuLJx467r1//+jdA6cpS1F1ZR0TZ+8F1RyR1xDCJvvs8nRYLao1OBWQF9A7PgdglJ3z/J40BSouO+lzLBkDc8wzAxYTPFoDVMVPOTqkCiDIH/4lrg9XBHFv6FjFt3zQLRcry2v92bwCo58eN9O/fyr83ulfWwtdBUeIlbL1wLy25IkIRqQCyLddD7BMkZm0KjG3rOpwru373inyD/2K5lO235O2oK9FDQI7VukbHwnYP/jI759jCrffa8VPezRUf9xgRihRyXutsJw7bttwzLBmB7wIVO42PEOV3hTp6iUBQbbwmT+caqLnGszoCu5TVIieBRWrxLwseSn72idoisEXmNUzmJq8rBbGKjHxVtqX+YcwqN4/oY3p9kmzm9rm2k3ZFh8YcdrOTPjwDU5kP+3Fsp6w01l22r96VH/Eqag/iiP6cuPifM5r1zydQBzfkz62OSV7mdSzalLxmmNLdSvaK+063quFrxqlXZ8jfs5PneZ9L3rMe+X9i21PN7Jrq+qtx1z6mW/Ywju39LePPsd5lAr5spndJNieZJzBPYJ7APIF5AvME5gnME5gn8FETmPPOE/jOE/AvfUO69SyGsb2+dfx3iufSTZPpvsHnj+7dNNn/2wmd8omifDL3dtleHzkigMeoEyzGuEzE4f61GVKXQ/42KY8ik+7+8Ze6JrTKnZb/xRoQ83HT/4lfg2oGhgJwrfv1Wx1A593dHWDqugdjAUetBy0jFEUDpLUUvKX4NcDs8v5O9TB4a98+phQJkLBr8es/Mi0LQNdH6hA8cdXuNirfNm4AJp0nolRdHArgSB7Vw+tKyO5//tA94LHzGRS0pweaqBF1OTNAZVnsHlpA0/XKIDPAMbGC22XLLEpCbCKIkgFzmUcAnm7pETFWkvttcgOODAGsB3bOZ70NUsq0GADYK7XMzbM0JeIEwC+OUk5SSCnMnZ0h+Ju0d0vFX/ey3hhhoo6IUAQ2zBCrstb4oIeWa+a6qo9B2C2yDdd5U+rYKgCiDQh7Ts7hMGW+Xuyo9lL5FlB1Q/+eQQZETomasY3o64oIdpLzJ/TeOH4hA8zUZlkEdl67CQugCGRw28JKb02pkRmmXhcBN+Fba/KcI5DjFOHZ9EEjehniwRklbhUk4prq/ij3talK1gbRU84Sa40O12UiERrXMibE+zNYVfKyr79KzJFOnh33o58fk8oXCmulxd3JKxXBJQ81Apzns5/TcoyjrlZWGhsRwxf3JI196n7oW2Uz19FZXjabOtViXS+beRHc4qFmML9FvGMxXHSlYzazfDwBXxVTkdfxmRfB2z84t6lkct4DsuZaKpGuf5j0cO5JxScSusYxDcsb6+p+aPOadY035q+JOft+5ATqU/Aja5hzzxOYJzBPYJ7APIF5AvME5gnME5gnME/gzSbwbQMPfm/357t8nnjb3/9G8Z3DCf64ebupSn9ccwcNvUWXNab5MFm9e55ktqj0JH2LVcF8doG9Nu22hXnfgtmYm4pw8DCUeW0aqF+1TM0//xIII0FCm18PirZTV77F2GplkJfCejCv03a9UfvwqFhkBSCkQT8Dm3d//dTy/l4RQRzORaOmWSoDVqacldgnALvNdqNff/9HLWBhgzxSUgGr4MkgKf62y0v8AXk365VstwWYbABF092i2K8fHso3N3NuSCZtHx/koTz+/XfhIL3kaA8oAci15I+gT+LZcbsG7GSfc1Is7/BFyj5SqCtAb6sFdTXULoDVIgdgXJFvS6wtfeBBLa061q6hXsiG3pmkOvx4LRTDkYhbODms2wJ8bgGZI0KRmCkk5r8hPo4qR4Tk+pgRqbUFqFWIa7GW0EWwkZj3Qo7lmjwrx7O9bUTeiN6us5B4qWmYz1bOF5GI0J8t9XTU5T4SOV2HXTv62JDb1DkGTfmbvhHBSqQIyszwVGLqyBGBPbOKCKWcFBGKXX0RIR99fK+kjnl4HxH011JzW2Qb18h9WqzQEUiiLtdtH8tLXGJb7n2R018EeUwW7sh+XibbR5KGpAsPZtTSm+CiFok8A3L+1jUXnTjqy5I523oa1a/rAW+p3bMYiJ4vie37YG/HvtQS1DKkKh9GQB8Rioih9GmN2KW52iE9GZxZlR/aQ8+6xq8sawI4otNnccBkiiMuJ3FKweZFsHsY++zE355NzWUoOzMgj9mE2RVeWF96DqN6PfYjuSqNdfP+zSfA6MvTjUTDq+O1CfHbnqP8/hlr4geDVF97xrz89HJ1Q9LuIOD+fhqvdyYn2TCm19XYser6LbnzjOlUPtc4RdVnrLN8KPP+NTSM5bVjmVfy/nPTt62uXqLKv+0gLmy8zukYPxtm/Lwe788GmA3mCcwTmCcwT2CewDyBeQLzBOYJzBOYJ/CKCex+mfFny/VzlQ6MoXwe3vIxzARdk61+dlNj7/k1Qd7W9mj03Wi+UslHe3mJ4lP0D/bE53ldoacmOpYm2E1PYzCVauDhvq795UpjNqZqZz7Ue2+yrcnr8zT+TMD7Q68kwJ41wK/Q+Vu2nYE1nrDNppPB3QDIzA8bBZSWjTbLpPZuIf0A4AUELuF4whewFrA0gkCZQa9Wenx8lOOWm95ySf4zzyt0DYDr9nEFNtUhlVpkCZA3DLxZAhDXN0o89o+Aoo+Az4v7Oy2WSxWgDrntTYvlUv5G8T1AdAdAjEpBDPOOfvznmxfkdDRTjqycqBOAWxFqqdU5VnCTv8Gbc9YWoNf+AQjc0P+SeSzo09QAopb4PGwAlb0v3RB347g5aZukdbTyfxsS+xvXLS9kQYxm0Wi5XMrgo4FdE6HKWb9N62/UmtrNRhnAOxQq83T8Ytk/bAFns2Ni01IzSCxxt7K8xbfjGtkyYudPnJa5bAEVDSxWXU4A0WxSonbieA72de4F82sWS0DxpZLtSih3DLkn+g4Id2pExsK+ldg+O/f2O814vxMXFhGKgMjRcD0S1CsYclmQFsC43fVqUUSUe8zAa8rYsSeIVc8oIoqsBcTdMjNzUxFe8sBMku+J1EiRJTneNEWEIkLPD8sqDbSIIngYiI4tI+jzmPIWcpdR6UXxfG9UqgFqwCGvukM+tDi6LkjUWHsYh7tlLJj3ngDPZbMn8rV62n346ll9rmh8rb23fKb3nsDB3eLLYHrHIpy/Uv8c9+7aAlz0ObokpnObqu0wZpW9BR/mGa8vzTese+gzlo/3Q9uXrMfxxvuXxJx93noCL73L3rqud4x/UarhnC5yeGY0jHBq/cxxFswTmCcwT2CewDyBeQLzBP7QCZx6T3SN7g8dz9zWPIE3mMDTM6sTn7qToYPe4nTcSm8Rf475FhN4uj/E/aF3Pp6ydwVH8Z4SzEwsb3C+KESingXYZwM5gPEy89eRmzpGT5GTHjdaFLBvqwS4GoBqa7CrsJy9izHQFgtArU2r/LiV/vMg/V4BCq8lZAJ066ACNAKema8BRO9/3Mt8AzjZAE4amGsBFResQeWU4RnA7PHvX9quN1TVlT8l/fib+AzFwGhLPH87+O7nzwIeO1chrLfEbQEwO4DMSFkbYhi89TeGUZczUijlrAX+lm9WayVuv0T8jppdnzhSCv3AxrWlnBUpFZw1IvgMuZMAXLf4GjC1TpabABsT3LI1oCGhytkolLadmnWn+PsBWmlhUN3z8rdAsd0Ctmt3dMSJSFIKRUSRZurwwjNKzKlldp5bT9YIW3xEefiLfvo4oW4XOyKw6cn6iMC4LZQBKnOiV2QRgR2x4P5mr3NEJKWiTwpyqEykkzcRQank6bYKAJmgbiVJ5jBfa+fzjE0GYM1RYW+/jhSQaza5fpQRUfQlnve7eCyVkxN4BUUq19txxfVHIveOCiXANgAAEABJREFUs5equbwJ/HwPF/0uj+Blb4MRJXJGRJF6XRaXPBDTcQtN2LuOiD7uXu39kPaK0YIZBT1HjPxHZrWnCOxcz0h/dmu/IU05cAvUW2FKPcu++AQ67p0v3sJc/vedgO/eSh82hfoa+WEFfOXEvnpfuf5vUPt8f3+Dizy3eN0EZut5AvME5gnME5gnME9gnsA8gXkC33EC/P7uzxBN37H9S3r+7r8/f2D/wFWXXKE3t4ngeUKWiJ4bNzJ+Y+zMHFU5E3rLvMkpFRzM+iqz/BRFhCJ6Gtslf/NW6+1e7m+y5uVCBjAFgPn7P3/rIaO+a5RSKP+816YBwFsAxt0t1THNFgAukaADJFUBqkLNcqkHA7kCNgSI8jdwl3d3enhcKcM7fNBow355t8TKZyDqSrFlR0z/aenNw4P8Z59X8McdhQJb+VHlYIu5lj9+ltwpU19R7B6i32OmlFL/FyFTlG+zGjQWzh11RoSanIuNPS3rWGwBojMgrETv9Nm5frg4DOwl/IJ1MgXgcQq1Tna3UDBP3S+UANEjgggYOWhIAcBqoDuK1ELaog55mZIiAoHUAhinhhjIVA90pQ72OSX5BuKBndQCjPv/KEi5KXuJOJzygZ9Mu3VEcFNlJTgPqHpD73NK8uE/3+1vA/v+2KxX2mxW2rabkrLlmpeFDUvhLdtOrftAFqmPx1KdbZ3HG8g6E8uzZ8pJ1dZgftPkvtZ9niRfo2bRFDvnMsjecu0QnI1fDUo/bFLOPN72jN08XxI14mmOp/zTlJ1nZDrleIHOFYzpuJtv4iEdtzyuGfoP18c9eg22vDap3I+sC+818+OpCQyv7im7ad3Qu66nLU9J6/Ua81M+1+jGcY/tj8U8Zj+WH/P/2vJxl95/lo7qPTfkL6vNXV1CL4v+9l7D2l+T7VZxLq3h9Vfu8DV/WP94fWlNs92fO4HxPTG1f3n3U9Gq7OVRZ895AvMEPt0E5oLmCcwTmCcwT2CewDyBeQLfcgLD39/r+jWDqL8tmb8mztf0/Z5dv921qnek+aVZugFu4rWp+np9jKrNJdwxbHfqehtPKzicv/hq/NEOF1ALTukvum7AEFvjbwOf1GZGEQBrgGsdQJkBqu0ALPnrn/9UYycqs7PBtAV4cYu9gcD4cScRoiVJABi7kQA4SwBdCwDTBu5v9y4WgLzY3C0WEtz2QpcB67zu9jlDBrC6zVZLfAx8ZuIt7u+1hAzONoCazrMESG7u7qW+AOUFsXdxHFMcEaGIIOeWdPTpNRe0BSB1XQY1cyT0VLBtFfznEEmAuPQjes+RlQFflRo19NQha6mvow+ZyJOQN4De7pttOSNCnimjU6RUyGvXrkBHHVsu5oK6E2BmS35Q1eKb2Xe+HsWuLTKlkKg1IlTysCWEfKSUKYUL4w3kvXKSik3X60hecpc4bnkrX8+Er+pBb176ZjN5bWroPyLk2XvdcN0yPefMnOrNWIshJ6Z225P7iUCxk5Q6duuIUESUneWmiCiyjnqGhFS+PhHMD124F3vW3K6FdQSW6BL1RYRotMTjQUJvF1OyzYAsM7kG53lG8kwhG41ocsvMxzFKP8j7HGXx3NU1n6EI+hp5RgQtxkg62Lp3UxV5fYqqnTmlll683pF7OEX9/2mB40FJ3uzI/5eYaRfvkNlvig6tJncOT7Ed90NPncrcuWcQseY22D2tJv0vFZ6YXWfdpXE+ym44DNc73suDNF1QIJeKkV9geIlJH6yjnp64ftTXmbhuMJl0TX0aHn187gKEU2vEJ88pn6HspPPnUQ5Lnlofq9S3xJh2tkU8jrXTvSmrOYdJ/NpSCGHVD3i5n7iRprn/R6ZT5EDEnTrLEKzYL7x5ZzpW37U1jePYf9jKeD/UXbMex/G+0jVxbOuaT5FtZpq+759ea/cTGo+yKqq87q/i9doO+ShAjX+MF/Oh/3BdlBc8HAtu+Rl3XjvKD6IB///Z+xf1xnFkWxcdAepiZ1bNnmuf77z/C+5vdXVXZdqWRGL/AxRkiqZk+W5nksUggLhHgJJljaKz9JQfhHRRhx9Pw7Q81+9xlF7Qm+eOH92l5+Z9qd1j9V3q5630HsvvpfLH8n6p/y9v77eg8vmFN42p8csXOBfwkg7w65FeQi+JfYntY7ld4uMtdYKvcs7RS2M/Vv9by1+a/2z/uTvw2M/P313++O7xc/Xkh3S+Y+bnLx9fNU0IHw/wIo3H9u9Fzi8wzsY3Lib6YV2/qYkv6UywNPW5pfAuSMAqfpDH2+R5IS/2VPwwPzUW/Q+8lPon4pPymdtOB5ledjx2/zwmPxm91EURD/o+sih6I56XmLrGk/H339M/vHdsPKDiH2cP8hjzsCm6jD7rvI7mjajmZvZwPrU2r1IdbeN5BLl4AkWEIoJZf0b4PcZJ8E00bzKJtcnYm6nXkswrlJrCCj60eF0WCoae/PJTWXPFV0QopQQ1iuDDjnwEeKAKJT/Rm7dbVn0STdNoDfAqDIXP7d2tlgZZEbNUe3On9s+10o87NVcrtf/vfxTbrMX3a+Xva7WyYmh3cysDos3Vta4Bbss7KAksAW39JG9pjgsGRJRjSfKbTSJIkLA87vmIyhPAuzvHvNLt7Y1ZhbrtRg3A6xaZwdxSlSWkUQZieOqniJ1ax41lss2C2AaUDWSWPw1d4hIYgyCBpllosaBGg727Tt3dRn5PCxzbJiLkOvx08I4ediDsXpv8nmVw1TW5p87NTxpHhCJs18l8b05B5zfUsWikJinVPIgTwaahHxHE5k2VegywB7m35GN2hP1ltH2ip1BEiOTEhDPULJba7bZlXvnuh2N13DXO2dR1reqR7INFHZnK/wdC2+7kekz+vwoacrGMgJzkiJ2fdm6WC6XGAHGWn8S1XfYPB+SObZsI8vRkTxHR58g6JghWkQ9zyvTE/FJXmfSXiCi6XnWA69bL1Or1YxSPKVwgt48pktgv7sMy1tw1cVjnnHzC5BSr1P4CX7WOU/4v51dPU+PlXi7RnIoQ9L6SmPek+Tj0Iva98DimvWhiqJoToldm1UhT4yuH+sXdTXVwiveUNlR729R5Hc17K5qO0XODe7snMXtd0tkjkA6J5Yefw3w8f2pCtqlk2zr36PVzyfaV7KPOh6P5M31UB4Y7MTV/Wl5THiqv91RX58fz0t7TfJ078G4dmAPNHXjFDjz2/mb5K4abXc0dmDswd2DuwNyBX74D/tn5Uvq1m3R5d4aaw54M+VPzoe4l8ykfj/Eu8TvrPK0D53p+7KlqHnMfW1WrqdEwU1Y2PnLhN3qBXoxCel1JYCPGSEYqZTnme30JFeMLL0Owt5oY4xrzzYtw1lXL84dkmGsHbmls0WTtlEIpgSfSC+0pRST533xNTaN2u5P/xHLG2kYGVemLNjc3gJ93CoDWtm0BRRcqACRzg3zAWfKRUgAQtuoAQxv8dZutbv/7X20ANzMK/jPO5U/3IlsYFE4kQ4AE8JmapjwtGwow0MQ1ZAC1BVQtT9cul4oI+bhaX5W58wvyF6DiltyX37+D/wJAAnZaz2Qw2dRg3wFuZnTNV2q0AUDN1Oo4DTlk5DsA7xaAM4NQRpO4Zjm+5yK+ZeFcsfM68NuwTsg6HLcZyyKTGvJICR+sDTRbJyJKjo6LujL1RwTpNCoHjYpEL7CJCKmcXKTSn44cDTS7x0Ucqeyf+agoHI8avc6Anghhh1xbH5982DcRFwH7tVNqGkVEmbfIMvaWVfJN2NKTBfWYEvkl4iTGBlvr2eaInCc2BXjlhdoABkckNQaLid1RX29Hv1h7/lYUEUoN9xRjRN9LPXJEoDfqwyMmF4jZXO4oQZFCDhERKhP3wFTXQoseMrzKGRGEiVfxRfokhyuXw3B8mjmkY+lLV0PPdf5Sn7P9uAOvdJ+M3b7BOvOaMb2B69nlG3SgvmaH46uHeUPnQ9eev3rus0M68JL3H++KCTfz+Yt34CX3yS/emrm8uQNzBz6gA68U0j/C/FTDK7mb3cwdmDswd2DuwNyBuQNzBx7tQPn88ajWtII/t1Sa1pi5v3oHXnL/PNKbDJ7Uf+cLrsX3v4+oPxQ7twHXvsY0ED+YRvRxbfNAeCnDORzqkBI+bWqszaPXnndgQBFhViHHjEhF32NEKCKKrF46/HoeEUqpKaTBERHw9mQkJ5okP8G6BJxbNQvdbjda/vlNy+tvWl2toSvVY+E/+fz3nfIfV+Up35ultIlO3c2d9M+drpdrgNU7daBEfg9YA/Sur6+1vbvTArA0NU1x1bI2iNkZcExBQolUsgwQttsdYPRWBn/lg02O2BfpxhWeShMULJBfXV+Rwy0Ln72SwcfWKHiLL4PSxPcTyIvVUpkaF9TbwCsArwFK+K6vy8RvN/SEmsjNMQyMeyQUAbICALSs8ZsBM71ZCOSaW2VtiWvg20B68Z/2dVNbQw8iQhH9jeR1wl/GeUteHcCp55390h+Dr17b/xQFzAhfJT/lW+Kx7rh5trstgHML3kvO8EDXy9z77V6nRF7E9ZO9y+VK7k8DL1kXvz49b7gvnIfJfhtqaNwzRuv4nstM/O8e+9+FztwTOQB36QXsckYKerrTzv9DAOBqRJRcMsaH+uDRmKL/Gpfq1/eB74e6dgzPO2KP4yTyjOj7eZBF6nPN7YE1OTnJdHdMHRr2YfLaBOuLnO5KpeOUXcee2Pf+Tz8fa7xktffcu6gJeOw5R9eq+9h4ZPSpFo9lXuVvkfSwqTXO42P/Sh/rncpvrDe1PmV7CX/K35j3mJ+x/nj9mP0sH3agdq/wfItVKozXu1S3w/E1vL9X/q+R69f28dydqzvk8Wt34DNn7+5Welme1cvUeInn594nl/iedeYOzB2YO/CRHZjf3z6y+8+OPRvOHZg7MHdg7sDcgS/egfoJ5GllVKvh+DQPs/ZX6MDU7+2V1+df74B+9dRr9VXHsX317nEsO722dqXTWg8lxopMVRIRQEhRl08ebWl/plPG1onw9VgjFZ75xs+OZeOVsSzzMnhb23YyHmmquFcCHVRqGjUpKUMBqHe1WMpPBf/z17+xDbUFsMvqACcNLuZVo9js1AAKLtuQE2rWa20Tm7VsdPXnH7KfLeDlHUCvkPnf7zUgGhEK4ogjSChDuxBpdD1h0xiUJacFowFJg5WoFwAOhFPtbicB3hq8tMx/WjkDYmbAxoTvTL7WjwglqNRFauJwXS0xrJ+aBIfYgLKd8wQwzQCmuFBaJC1WC+FAHaDfar2Ct4AaokhaNFLTKEyJ3hE/Uoi7QokeCPvlmj7SeHFkxoiQdTK6sEo9HSCv5ybzTU1DXBgpJQ0pAvsjctyu6ET0MttjShoJCtIPNfiLsDxRbJaP8GXvHyU16Jjl/SigMTlWUBtHEgbelyY18lHSZu8yvewYCw8b70Fr+D+Y7UmEzfv6U5PIt1EEDm3Up+NZ6QcXFbIcioiim+0bKjKPe35ELy8ORhfblNzQSexXeH8GOpGsW9AAABAASURBVO69dQas+2kwNSWSNzHv7x0DuMioRyaml58uFnvAcblH3Ffy3WQ/+KdQlui4PjsNYnv0eoJO5m6bjyD2uwC/rumIXikZeuT/wYIOFe/V63hd+OjqHBWl17+8nsda1anx9SJNezoV9wyf/a//08dQ6+n+q8VLNnCYwXj+mP8qH9vVdZW/JL/q44uOtRWnxqmyaNfFr98p+4/mncj/o9Oa49cOjG/Gyq8jG3j4oVB58zjZgVEr3bmD3n5RVQ78J0+qh+F4zokDVzqn9wlkw5Km5p8gxTmFuQNzBz5JB8p7BO9t5QMS4ydJa05j7sDcgcs7MGvOHZg7MHfgy3WgfP4g6zoync+5Ayc74I+ofN9bvu/3WL6R982DxX5gdvq0Tv2sezTuTSb997IAF4mwghTRj3rBERHFT0QceYmIA99Yy5COFC9ZUK/bVAnHyuA+plPmCdwpqDUb+ylKwbWSoaKsrsv4wbkl5JvAuIYEu8jto2mSUmoUYR+WCGgOBwLQTcuVNruNbm5vlf++Udq2Wl5faXt3K/97uSkBRmUM1lfyv+Frczv1n3JewPN6wUbmn9j/cyP9uNPVYqUFeNfur/9YrOTAUODLtgVgbKIklCjSIJ0B5g50MbCICOLfabFeC6VSiK6utIRu/vpLPjxfXV/3MnxUvUxzYbpLsOzN2n2zIoJGUI8kS1KTlFyD48JuAMEzvgxY7wrondTib2fgGduMXvn3gL1GT/AMVjcA1pFCiSavmG+R24/lHhN1RziiDkem/4G+5RGhBfvQtgDc1mBd+MgVJKbeNqIfLStqyO1D6FSex2Dd4K8D2PbcvEzuEaGIKL0Rg/sUEdxMLfj6Vk3T2O2BvB+77bY8udviq2mWmNkwFBGYs8kK9ANYk7nvclYJmdkFFKJ/Qf2lBykUEWhICWDWVBbDi/tqMm+v6ym3YHmr8fwSigjUQuEr8wjPWMAJqGkSdedC5po69sTk+YGwSylpsViUP03+QK5LDrIvvWGs6sGk8BhHZzTe8xHzSyxdX6XXT9ieD15L/w6refIZOuA9eXEedvIYvSTIS31P2pPQkM/yFzyHFZ6bnyr9q79+j/I/VeTM/8AOTO3Q1J36gSl+gdDDjj1ItwofCN6KUQMOx7eK9TK/wwzPzV8WZbaeOzB34NfpwNQ7xfnqnm7xNH/ntWfp3IG5A3MH5g4MOjBP5w582Q6MP0982ULmxD+kA0+7f8baw/W59C/VO+fj6bKIUEQcDCPiaH0QnJgE/DFJoQCj04nDeF0iTi8OhjFJKQX8h6fxKVOVRIQiKqWDHegX4FfbqdsB/KWkNWBr0yxksG4NALy8upYAogJQ0OBs+8/fBQRr0V+ulhIA6d3ff5enhNtl0u5qoQ10iyivGy3+z//orjzpKC1Xq/L07s9//lFqGjXf8B0JkDgrdaFE7NwwkoeL99d4DYBbBkhVPe7uFMyv//hD6Y/vusHX7c+fMpjcwb8DsO4fcaYmwM4esCTWYqnakNg3zf4FUNvuWvlPQpcniekFxSvtc4gI7bY7QE60HRj4seQGOOmnSw2oEtZc+c9EOw+VDFHGpKGXGEtocCl+IxIs+k5+2Xyr2p/XAKwRoYZ8W+ru4MkHOoIcW+QW9ottpEZCXxwFOCYmbFaeMPQLWScDwnb4z8QSh5/2rcRSwX8evc/hyYAScSISnFAmpw5fIg9Fz0PQnxnLGhpOBkxtbKvgHmvZA++SlJqGe6GlLXQAf87J9xgm5fS6THzZ5+tpoeDqPTSFF6wnzohQWMe5juXwiixSyek+HnmSz1gdJaWm73VKScl+HyhdyoiiGMm9YxqsXaPJcxN9kwnxfB53gG4dM+bV5+rA4PX/Xon59Wt6r3hznN+3A6fff37fnnyuyucd+lz7MWczd2DuwNyBuQNzB+YOzB2YOzB3YO7A3IGv3wF/53RPfJfNd7ivuf76HZor+CU74O94TaeKs8x0Sj7BjwhF9DQhPmJFXKZ3ZHRmEdH7i+hHqw5fx16/KoHtNJEUe6cd7xueJuJ79Nrk+SS5tyaEEaGIYNafHb4z+JbJ84hAnpSJkVLIZL4JrsCZcgE5280OkG6n+ONK+n6lfLvV3Y8f2vzzo4CbfvK3ARBu1ldqk4AWA/Io3QK8LldrxaZVAy0BdGPHG+LdRtfoyweJ+EnS6+/fSabDEArp5u8f2t3eqgVMNgi7YyRj5JlkU8nP5qbNzU15AnkHEKybW11dXRXQenm11uJ6rRWgtUFs55IAqA3WBYWLOLZ3EyJCBSQGYAWFVNvtEGWtvn1TAAh327bIV9ST0LVpHQ36NgUIlCKQsAmZZm8AxNOiEZySt3ywWC4W1LWV7TJ5dICLBmo9jwjw56Vy28o+/XRpNIsS2wB7eaIYHbvqyHW33Xpa/HeOh27Xes+27N9GTWoUwZ6QjxUzo+3SaiWEZh1RBxjcWQfK5BURpd80vOyrOPxnj127qUkJN6nEaIi1I4dMTbRAqUmFXO+yWSr4LyV08RERXO/PzA3qWmxje0sMOjvXujbP8w5A3uQYJvNNHaB9IXrn9Vkaxa+6Ecd5dc6LPi+4B1IayOhPR3/E2CJvidmhW/2MR+fZU6aPQ2Lr6IsOpC9+9FW6qp7evhzvSqVxtJrNmP/51jXTc+NbZn0ubpU9L37dG96FuMtzof7eyDgcEsuz51D3OfOzzt9YeGm+p9J4qf0pv+/Dn8r+fSK/fZT7+/vtY/2+EabuoCneVIc+cIem0pl5b9yBqftiyHvj8LP7uQNzB+YOzB2YOzB3YO7A3IG5A3MH5g7MHfjADgx//zs3f+UUZ3cv6kAHxmJspQXbMUb0ImevbBwRiohX9RoRZ30m5JcENE5W6Zx+B2ZVqeolAVAuVyut1mstATAbhXx0e7DRIF1qGq0BbZuUtPnPf9X+9V81AK6xapSdJOQncjPAWIan9ULLP79Ji6TtZgPGupPQ8dwvx4g+hjfZsytA28X//KktYLHX4vDTkS1gm+06/MLSkhwN0q6u/eSwCrAaAUDMDRMUZ98ixwyAm4nr+LeAyR03lvn246ZmQEUBXKoEM8gslp2EXrvZKiJoy1IBwJrSQikSwGdT+AY1HSeIg1GpLZAvVstSb1ou5KeQO4BZtVndPvcSF//2lURg4nOVfbg2k+vtyHfREMuMCEUEOp0cd7FayUBp0XMNyLzxCTC2wSYDULrWTJyIpOT8oRKDeAlgs1ksZX3PI/BN3/wXiG0j1lhJ8ISPzjUoSylEA2S59kcLeOypAeRAbsq2Q92gcce8XwdqJiklvAfVh3DpfetUdNDovNfYMi1nRBAOwndqUs9jrihTBXPzI0KZ2gqXuUwszOvoUfUP6+S5cF/2MRI5ij6Ole1PkdQsFmqaRon4Xo/1DmvnWYii3OAy92WvATtzfyjD49bbcyXXYoIt00HwWScUIhP5eShE4q7LBPvVzuL7hDdCln7VseqeGk+4uZjtPTJdbDBWPJWY+VW3FjM1Vp3njo5ziqrPqbhneN5vUzUv98VUjKpwyleVT9me52Veu5l96cl+HothnSk6ZVf5UzZD3vk8h5rT85faT3t9N25t03DcBy+scXl72aceas6fOslfJbna7FPjVJ2+s4Z8rysN+V9n3r+PZT4WnKD95yx/znkOPfoWPdWq4ZZMyV+d5z2ccjpMZGo+ZfN2vGd55mcVm3v/uW+8fpbT9zN67P5860wei/9S+Ufn/9bxH/VfXla8/vy57gE9aq3H3pP6959T/n8j/uOtnDXmDrx6B/h1idcoP374DuIt5q+e8Cs7fIuahz5fOd0nuxvm8jvOn9ywVzZ46eePx+xfmm5EKOL59NL4X98+KOEUIfrsZ/l894FJ+jvwc8TvtzpHp1Iv37lT3Klxb/fYe6IefOZlrw88/9zk93LyO/k5d/z73GDt17ZIUQd/Q9+XzImPP/s5RfsyXz6UPHFTR6blLOuJXAUPOtnffd7Fx/4SYRspIimgo77o/FHrr1p1/ZKx+oro8/I6IhQRnhYKhci20NRY790HeYj7BtL+SHufHX0xq64jiOBemDmkYGFiGJ7G3bwObEwZHE+QVYdknin9+Pe/C5CaASrTcmVbiRt6d3tXniotrx+43d0doO+VVtff1AAGZ0BXkdwGoNVP3EbgnuSXq2ttf9yo+4k9Pnxv73Bys7tTulrJa98zIYC7klhIMDI6zJSsYF/ELGdKcvO2xN8Ra3d7Kz/960b5KeRdI21Sp87gMTG72422O0BcgLrULHUFWHz781ZKQZxMVOKSZwRrB2BIqZHJIGRE0hbg073YGQRfLfWDcUeSbYMt1DLP2HZJWgCEbwFtSV8NuW9ubrVeX8l/DnqxaJTIPwI7emod9zkAEBtihvgPR1yFS2V0EgBtwz609DcDRhNGHX3aAZC6fhyahXoxlHV35GtmRGhNvZ67B5vNHQD1Vq375v5BztWyjppS06jmkRYLZWJkA7v0J0XSAvC4gdwHx97RV/dd+yPQ8TQiPCj4D9NSR8f9FEqyH1GXZSrCjFaocWz6w0I+ItBgjyLCywNF9OuI+zEiFBFFx/dGRD+v/ovg6LKXD3i269xX+uD6OnJMxDcN1I6nfjczJyVpX7uedDgPk4084kceK5n/dahmfTwGFfUkZj3pxUfgwcRw8Wn9c3Sxow9RPJd5lb1lYjXGZWOw1yYx9qRHjkB+jhC/6Dznu8pOBajyx8ZT9jP/VAdqRy2v8zqa91npK+T4WXv3PnnVHfLoiB7HZP6vR+MqX2s91akp31N6r8cbRnw9r7OnuQOv3IFf1N3w9Tc1f7zsKat7XvCJcZqE5D1oOvpHcJ9WrSaOgPdcwvRJ51ScJznYK0/5MW8vfvZgH2N6jrOxj0vXz4n1HJtL8xnrPSfWbDN3YO7A3IG5A+7A+B11am29z0016/fOMvh8dwkJvfOkZx6B3UsJF888HVlgRuco3qz2pycdmDwg8g/To3k+sMTbwzMKrjKla95D/Y/mOKtL6Xm5Dr0/9GDcymSJn572OCTjj6ahF8/NK7RYLsv9Z6MMANiDiVEAOnE0yA0OJsbdzY3yzxtpmaSbjQyKrleAxhG6+fFDGUAto3MFANptd4ptq+U266oNXW2ktNnp+upaG4BIA3AGSVtiCmDQAGNSaPENgBnQ0aClExQ+V1dXcp5eN8QzdfDNE7HXq7Wcn2/EJhp164V2SYDQPwGUpe/fv6nEAJRMKQBFdyq+DJampswpVbWB4UXmQr757xutqKG52aq5awvIK8DCDjCwI/ZdC8CKQXRZt//81PVyrQwg25CHwc8Q/6HnfKNJsluxdv1EUAC8esz4O/DpR5MSYTrSLhYlxwRP1O36/eei3WMUlMnHPjrsPJoM3ibipGZfH3PzzWtSIlQSl0LBOtObjH2iH4Uvjr0NMzXNgiErBQMUwYVqIoKUOu283xaSS3SSyXkVLXL2XPg3ZdYGiIUwEVv7IwJwbgLvAAAQAElEQVTGfl4H52TyOmIv34/uaSaevMaP19arFORjkntbmfsxIuTY97T3rdGxt20Aq9uWwrx2HdiXuCP18TIiUBtSYt0oyDcixupfYO37cUjHKZ+WHOtx60j84BhxWQ49eA5rfJ5gj9U+Yu3UKk3HPy+dtnkKt/ofjk+xfyfdmt47hXu9MDXx4Tj0XvlD3jy/tAO1e8PxUttZb+7AfQdO3UFDfp3fW32Z2RdO/cv0eE507sDv2oHy/vKC30+K/WPNe+i/mnl8zPpzyeds5g7MHZg7MHdg7sDcgbkDcwfmDpzpgD/g+vtvYwnn6IyLDxXV/F85iYgAH4lX9voG7qg/oNfyXLG7RP2SMTWBq0nGvkwdONeQNHFYLxuf2ssu6WJKDYAUYFQGlCMaEUM3Nz/lp1zlZApJBmgXALEuOqesaHOP30TChojcxNnDAuBy1Uh/XB2R/13hWK8lZ2VKoet//UuJ2OJY4tt089dfci6paWSQDJEUwQntdcVxdf1NabFSut2Wf6u4pfC8Smq7nVaAxGpSAX9RLfk5/xXxt5uNlowJnWwgeruVAPc66l8u8Qcg2yTATtbNeqVYNlpcryUoU9sWwLpZLtTYRlnL6yutv10r+G8BiY3yfIWtY7oW98z/RrH/NHLb0VlTSM55t9tqB2CsSFpcAR4ja+EBNdobuWdFRCFx2KefgM7MfbqeBfkE/RJ7IPI2P8gvpdTbp0aLxVILak7MTRFhNSmFxOk8NTyQZ/wZFF/Ql6D2CBTZezcWNxKFcRcoAj69sD6DkkJLbFr3lkRRUwQ6JqnMq644IqLwmF52kpftI0INdRp8bgGgU9PoTQ72RlBE3Lsnh9LvyrlwzApa1BPTC60+g1omiT2VDWU+bMdeyqBSl2UmnTosrGQd/NEZblj5vupJDw5bPGC+O2OQ6z5nvw5MJf897zitoc2x5HVWQ//D+et4f8xLjfiY3r28Wpwa7zWfNzvl9yn8YeRTdlVnKK+8X3Uc1npufnn91Uux8Iu8UmF8/OUov49P55NnULv1kvGpJQ5jVVvzhnOvx1TlX2/8ZC+RL9bAuXtfbMPmdN+1A/X14fF5gW1pmra2pNL9p+Zp3bfh3kc/9j/+CXFqfWz1fqtT+Yz5b53ROJ7XT4l5qv9P8XFO1/mM6Zz+WPak/MbG77D+7Pm9QwvmEHMH5g7MHZg7MHfg03Xg1M/n/jNJjwFkvizPZD5FsD/deZ9nrc7jp0vzzRNy1ZVeN1j1GkrG77g/dOERYdte2bNKPWf6mhaLAluqAIgRhMtarJfqAoNtqw4QLwAPDbgJeXu9BJsJpdVCqxaoD15EaIWOwce0XCobjMM2Qf5T0PnnnbQF0mw7/fj7HxkYbJoFelv8rDBDhg/7XwMEp+trHQDJPdDm+AZpKwC6vb2VAGOlAG7JSk3Srm21MxC861SgQIBZlSbyCybAaGoaGQSVfdoO3YhQ5z+1DC8LvV2LJJiFIpBh59gGd1pkBnCLvZWpZ3tzp+3dBn3hm9rRL+C4e+DY+BVxpcAsKyJJCqXUKCLkI6GHVMKfYyHgDO2IJwX9LlcuzK0LtdQejAkAN+wfigh62aoe9mXQuQNgNgm53C3qzpAAqwthEBFckZpfZpL9Nol8iUHylMHcckB2qVP26LUBQerM5N9Rf2auSAr/Z1v70P7wPIJFYI8P67I6dUaEIqKIM/kWwsZjYXJJxLBGrrHhuTcd+kzPns7VZF3TkTI1yGQmMR3nft2JAiyZpgx7TLDK6WSZVDHTr3F6n03cQxRPzqMKqKv8T00DiTVY7tWrAmNhji72bTrlf6hux+doqPsm8+PgpUBy95+yNx1CHqmx4D4quqXGg9Z+4r5U2rOeNOC/+K2jjevco9eVapxTY9V7woir+/3n9a2exKgiGCjIh3OaIstM6Nv2yWRb05TvS3m2H9PY1vIxb7i2fEjDeob8qflQd2o+ZfOevGGdE/MJloa8qVQps9wmyKzKUE7PTWXxkZcT+X1kSp83tnfsuVSrouEnX/tVZziO41k25g3XY7nXn5SGaXv+SdP83GkN76fPnemc3dyBd+2A31PKD19eIx6fGrzYY1RHpg9PfB/ezx9Kzanmw9H8meYOzB2YO/BZOzDnNXdg7sDcgU/TgeEHqPH80yT5hon4M+w5esPQk67LHvD5t+bE1B+Fw9jFFAUKpkln78As+RJnP/LVNl9bk5OTNjHdi1A6fRqHiUD5tMrXkFCse1DptZJ++OQvgXCe3LN+qge4FPLxaR3n1v/V4XtpwcSMi52glH8ApLZZQL3apqyFQVMA1PVipWa1VAMY296hY5+AFwbLPPXTvH6C1kDs7vbuHqR00tAGnom7RgKI878h3MG7BuC9vgLgxVcEN0Yd7ZS5/yy0/4y0bxyzCsF33Fg2Stfk9ce1mu9XutncqmvQaBr5KdBFs9ASINqg9e4WUBbw2k/L+t8PjtjHQr0/s9w0NUkRyDgzYGYsForVqvw7wwZ2E4B2g38/CbtifkVf8manBEK+pM6VQg0jg1JKKgf5xvpKiTrtSwDTBFODknWD/hoUb9rQIielFqsNgCIAarOkPuL76ePF1UptI23Yl010Am+X3z+c7nK1lp/+xVI3//xQCyC+BXTOxDZPjBEh30gRjA2AO6CxOCIS4qwOYDh3rfznn81L1OcRFaHQE7YCiDZov/Ofu86tOsh5CFmk8KCgdmZK4R5EsY0IYnTqiNv5BhQx8eWb0k9RB311rEyulbyeIjzKNJbZLjWNgjyqzLyWOI33MoJS8hFVPY8RoYjw9DRVebi202oUjTCLiAeCcTidV8c9VhgOaSqL44v1Kh1LPssqk0glphedLnZMpwyrb48PdcZeTq0fWtYd6scp+Wvw/NownfY1VddUFac9nJeM/Y/XU7GmeOejTEvHsazV+w5eFfdk/jkKhC8hzN/q9E/aI9/5aFV+GB5zWE3VAnvynNKd4k0afzhzKtMp3qlEj+6ganhK+QP4R/l9QPzfI2Td+HPjqU6Md+ip61N+P5Y/7sTHZvPVoo+75/VXq2HOd+7AW3XAr4cxPS3Weeux1OsT/i2qdELF7KoyHM0/RUM9z0/pzfy36YB7PqSXRhn6qvOX+Kw+6vgSX5fY1jjD8ZzdUM/zc7qvIXOMMb2G38/iY1yb1+dys3xI53Rn2W/VgV+k2OHd7fkvUtZvWoZ3cEy/RyvGVZ9av243xlGOvY+lXh9rfLaVM6wkvrstVL7Y3nM9aPowfmHMpwP78uj1tObX4LrUIQEocY6/VwJX2GNZl1aVKrZU+1tGW9doUkpxIO2Pzpgq5GUGUwomxh89VoKlSOkspfZf14qrpRpAyOZmp8DpgrpCGC4XVNSpARi0c4OAW0DV27//Vvvjp4JIS0BicTQAu4l5BuwzwLdar7T+n//R4tt3RTJAl5QaU6NYNBKJGZgVwGAwv/v5k1hZqWlkYNBUb54OHftM4r9Nq91/fih+bLQGhG24IRNNXxCDNAAzOy0A/jrAVIO2/jPLy9VKC8iAaQs/W5Eb0zxRb6BvsNbxDBgLYDSRU0SoAyAN9DPzli/+d0t435bq1o0yYHTXIE2haBYSfYoIuTEZQLa7oSaASHDPwovVQi12t4us9o+Vum8L3TXMrxrmS7VLgFl1MmBq0DV10gJgeLXNWm2yFttOYMHceALw3qjm2DTYU0dDXyNCfuo3U19KDakElCTnGEkBTxwRAR9iXfrLTZSdKzIH8E2V3St639HfDLmOhI+WeUe8oEdWjwglU9qPzO0jIU9NUrGXzLILZpz4dY4dMSplfDqOCY2HJ34jyJkcUtMUuW3EuiwGl0QuRDxwHKPoHjgq9VvPpMHh2sqSnvRjFsoqh3kmxzQV5vCCbqnSI3x65cJdU8YuU3dEyDEy9aIxeXbcd0Xf9pMaH8kMgldi+tXOmrrHN8idt4nhrTcR4Y0CHyK9tf9DoBMT3/uVTqhU9oVqVf1LjPmj+/8luvRlk3y4ux9Qyq/4uvmANs4hf/cOfIpX8+++CXP9v1oHHvv5dE5eZR7fqi/2bXor/7Pf8x1w703ntT5O6txMH5fB+cjOzXRea5bOHZg7MHdg7sCbduAZzv3ebXqG6WzyBTrgvTU9kmrm+/1TZNzgEfNPK44IpZRUj4hf5/ds75fxG5PnJtfp0ViXyXOT+ZeQfVkvuU98f2wfXot5KMrUl5T6eQZLMsjgdfY9tMeVIkIRYVFPNjpDKf9zWxTDf/YZcHLT7bS52+jm7//qZ7uRn8i9u7sTCJ8U0urbtZZX17rbwFutASJ3WgB8Cp3t7Z12m02/9s3vxOD5KdiMsYHDLeDqdrspT6wum2WJLY5E0i6EEPrvX3+VJ3Bvbm4k+Cb6oMx/Wi21+v//PwVIFYCq8wqFMg0AVVNqmvJkbNOkMl9fX2sDGFvywjaakIHhHUB2S6476vATw5mam7SQ43TctwlQuKEnESEB1DWMqc3SZifdbmX9AIzOfpoXavGVoY6N6cgloy9oc3ujHaC447fbnQLdZQ4Ad3zd7bRuxTyUmOe7rVryCIVs416JHAoBNnuPXG9qGjXLhQxgp2ahSKHleqUGvmtrUlI9IjX9FKC1n0ilj8QQ1LEfDfsXkRQRqkeUda+Lex1EnpC/9SICfniqqDGDtalwVepYFP8h729h43DvoiwzPfMk4EdgzyL73oGYHk7vsXvYbuiTadve+zxoqeQU0fsRh3Nr6Jf3NOKej0iKJGmQG2vH7thzk/a56dEjo9FTBsS/p0y/EY1OZ1FpJFJEqFks1e+t89MnOmrWw/E+vSG3zu+lU7O+Z77TpqSvxatRXsvfKT+1Zo/TOpZUmtZ4Gbf69vhcT7Vbj41D/70uryQ58pCGWsN51Rny7ue9v+n7Yig7Nb/39LzZlN9LPNWqPF6i/xydqdymeM/x/X42w4zfL+rLInlXK73M03tZD7s8NX+vPJ4aZ5jr2HYoG87Heu+0nsO8YQeG+zs1vzT0c22n7Ma8S3OY9eYOfLUOjO/18fp166k/W4fj60Y49jauxutjjdMr65pOa0xL/BvhJTRtPXNrB9z7MVXZa41j/1Pr58aqvp5rb7vq49xovZnmDswdmDswd+D36UD9mfD7VPxBlc5hT3YgIhQRJ+WfVWAMyHQqv0RNpin5Kf6UbsT53kRMyyOSnJ9xwgVYpTGurm3VgjV6zHvcKiIUcZrScrUqoGMxBPTyn1FeXa+V/DQpYKXB0MWV1wulplEmSO5arQGC291GsYRHUD9ZW2z2wTp8bX/8VOtEmDvRljHwsVyt5afkNgC8/kVoCxi7WK0KeOwmXQHaLqBriCqlUIm9AWTudlt1//xQGPwjl85PraaQj1uAXj+lLHLIgIdFRswFYFoFIXs0LpRSUgMwmZoe9HWcLcC0eTswtxKnwe/elxyDd1TnHYqCS3QAvbbrqN+Asjg64hrcDPRjH8PqCT8m81MKhTetYRMXKi+d+gAAEABJREFUBEsh0cfAdgG43lJj0bOc/rX0e0Nu9k0I2a/rE3LHTwQoT++SXwfQG6xdpwFT67eAvApDM1LHvKNvCinWK0UkWVfIxZGJx3A4nZoVmmYh6ziH1DRmQThxsSZJHb0WzrzMuAWe9UqykxDmoWAe2EdKCvJPUMSez6j9kYsvvNGTPasM1q/U+B7Fn8g5Ah97Koq+7G1dr/9EuPWyeYn80VUkayljn+GHfRWOqKWDT0O9Rs7CMxWb6O00eWBTbpJ+DHyaFFJEUkMfXVtEKCLMlA/HN4l+dNxXeU+HuFb6aCobeyYJSmbDjxQy+9i3j1c6PXaN90SPD2D5UK5SNupHvl68oN0yvdiRHdjRiEp/4Hm0ygNCZl7tU9Ezz2TBS2nsx+tKT/V9SBLDqTns8ekNs+qQ77VpyCtz51Um/cU6D8iMXvzwatkpqtq856FS0joxqtwQzmVI2h8YlRva457l4WjfhnaeW6GS15Uq77VG53SOXivOKT+1rlPjKbsRf2i+F5m1n/JGwMxlMnz46TxMTsQjdP9eVhbku38f475hdvrKTWlbu3oWuUnQ2RhE732TW5mPx176NleSm3xtDfmPRXa+p3QsG9JQzzGG6/Hc8jGNdd5n7XvgHB227X3SORFl3Ku6PqH+6uzhPg/nTw00tB3OH/Mz1B3PpcesXyI/d2+8huyx3B6L8Zj9S+UfHf+l+X+4/fh2nVz79TyV6aQyipV/PGV1f9qlqXAOk7IqF7NMZfEBF2KXj3EfELqEHPyOWL4MGa+L0i98of/l48FnLZH8PvT+eKwvnz2/x/Kf5XMHvkAHHvv88Zj8C5Q4p/iGHTjcH3wPqiHx+7/8xehbxebnw8mfr/XjWxk7vrM4Q2+V3xfx239/zbcs7N3UXP6QMEWl+WxClY3rLb2HeWpEdNFZ/U+OZzyUuIP8DvbYWMbgs6+ZW4T7dXgv9/yBopU/gGpOEaEIf9/LXpFrRByyqTqTI/s6fF36Y7jXHod0cMYkAt+cMkmCJfv2mCxjEhGK6EkK6VGSOudSVLOAxzChFvCRYqr7I6VAHopI4qp+Lzr5iAgPhTLvL5lenKNkYHaz2agBmNrd3kl3W8DVTisQvGvQ39WmK0+odj9utPt5W/4EcR+ivyaS6EFBwC2ANQOtfkLTUuIrkIskloCty7RQ3GzV4qcBfOxWjTqUXKb1nfUCYHTRNJ5qxw6kP6718/ZGif+WOyl1Ifvz/brDlhS1ZWxhr//8rlgutFqvtQRkbohtYDSvF7pVqw7QOGhys2zkP1dt+10GNU/cOOtGulqhlUVSauE5CTePNBQRkMRVPgwqRoQW5Op4JvfSsvCFmm3bpKSEXqL+oLbMfKeszeaOa9YW8HvjPxVN7yKwxI6rPSjIP8R/pNQ0SRVkzgYH0cvbXUH8G/wGuoK/chwI57QJQzz56lwiQqlZqFks5fz9xLKsKI4UEnLVg3hl6jj47QC5F8uVmtUV9gv8NPi3RpTfXxWA2exDjVMkEUqpIYQzEO5DCdDWT/Far1DZj2WR6ZEjglgDsnpK6eDf6ymKiJ7NGA2APyD4PnlsuxK7aRp62Ra9pknyfdy4j5Foay69b+mB+6ZnHpn+tID73T5+3vd26K5jTxP3sHkR+7y9+HByLpUeJvO4xBoP7R5yrDemh1ofyxnnF6r/iVml0PDwqpL5dT4czX8ujf0M13X+XN+P252L8FBWOR416NjxXC867PsldCr4JT5tO6Vn/q9AU7VN8Z5e69BLta68uv6IcSqHyqvjR+T1OWPWjlwyvnYFw5hTvofy8XxK/+N5NcuPyaRGPzV+TFZz1LkDn6QDnz6NU6/cnh98/qok5s8nTR4BtxLTE+c5jSobj1OuxjrD9ZT+V+QNazo3f2lt53xbdql/65ou1a96tpmiKn9snLI9x3vM33vI3zO/c7Esm6rX/Etpyv45vEvjPVVvKpdzPqb0Z97cga/fgXrXf/1KPlcF7ivfTyvxueohCa7e+XBGY3rnFL5cuHG/7tfBDt6TWJ0nlSO4XkKoPXK+xMveNgf4zYiIGlB/elZJkxXqCx+1svFobMY840QeTcMyI0IRMWQd5h24zhacZwfO0/qvBst6l9DBxdGkbbuCQRWAGEkdE5hdSn5fkTwiUngNKUKFdP5ITrZJSRkg0oBrC1i6uwYgvIKYt03S9rZ/ktfAY1qtAA87cVGTljLAugXj07e13Cyv/ad2G0DY1XoljwiUAyXAv90ilOBnilqnhcS4AJQTh8FfN74DcMyAbYsd0PD//Vt/LNfagYTvvi8FfCzbuux8u1Wz67S8a9Xc7aQfd+ruNjLA2AJqZ0L6z0Qn+Os7mtiEdimL1hBNis1Wws4gd6CzJF5i8xKbllfkBjiZ/bRstXBTJTUpqQF0LbUt0GsaBbRcUS+yiKAVWVzQltzjjpuho6YOf00kLQFhUzT4MeHDcbHf+SlnTOUDXqDbARx2rhNAMiJoWQt18pO9Lf56VfbEE1OxkyJCziExttyQJvmAncjTvW7xrQSDWi0S8crIJSMrqQT1sG53xKW/mf7gHE5/drYlZoY69q7nSoHfCGzhRxCD82BnnkLW8X3VcR+Y7COi54sjIrj2p3MZUs995Ip9RFAifojp+1Y+4In6OnI31bgWmXIHGGxCx6oR2COIREu1z6KwPEdw4szYZ+JGhALjlBqZWJFKK8tsGhEeFMFILyIYC+eLXtwWfrg8zL4IYNeR6Sue1etwfEX3r+jqVIZDfp0/NexL7p3nxrw0x+q/jpfaVb3n2lX79xhfo/+1To/DnL02DXmvObfvMb2e/6Hnaa9DjTofalbecBzK32Hu0CfCnBGdsPjd2O7QkD6q/s+Qw0fVfmncl7yPXRpj1ps7MHfg1TtQ396e6LiaDcehiyG/zofyj57XnIbj2+b0VO81s6fazfpzB+YOzB2YO/BLdGD+MfBLbOOnLeLE/VXZw/HT1vCRidUGvXEO/v7/HL1peNf4pgHe3nlEFMyk9jDifu3o5ns0RfSyiDCIA/CtYiuODozGVPWTdeBHoMv41NPYXshYz+P2NaZGR3fApu6xvYhQBy5VQeGhSWrAIcH1AjIGmxrW6A91xvO0+uO71n/8CT/0r//z/1MA8glqAYQdaLFaqrlea3F9peX3a/Qy8FdWc3UN2HqrvNmpIZCb56dZ5Xpp5ubmpjzlCspVnnLN3a6IClAL8LoD0I0/v+HnSovVSiLRwE/D3OstAG66WsmA8cYFs9bNRlGa0ildXWn17Url38VdL5XILVHL8ts35cT+oidA05ZY8r+f+8e1GjIPfAkQGBRZBojTeqEix1e3TPJTn67Jf3ZZ+IhOOMsFcPVGdQB6IHiFBwKrjryyY9Az61sHC5UNoBaaQ2mBSaMG0JcU5BZF+CqlAHynXwZ+3fPFeq0lvRbyLI6Ajs4ooGGERwTpXiEiFItFnxM+kaLrAqSUUiHz7NvU+4/CKkAwU/NMlrcGc+FF4oJ9GdHu6Eu7bZUWjSIlJcvhOwZDf+Ikoxd7meelN+QVgT/L9/OIIBy017WDCNaQ5ybUPciY4hEV7v3FMUz3HGb4SU1i0p8R0U9G16bqRCr5FPF+bhMTG08OzqanjJJnDI+eEaGUBr7l4946YpTXeG31DyPnWelhEg8lrqWS9asGY1Qy/3UIjzIVbzWsx8J47YsjTROvSlU6jjrQd16FzKtank9RlV862nHVnfI35FU9j6f4lj1O1fq0ZtXof370V7+aTtOxr3v7Y/6p1VD/1PyU7Uv4r9H/Yb41lylelb3GOPQ/nL+G7/s9Lt7cokqF4csw5nBumWnIG84tez+qaXscRq0ZFd5YWJi/+6V2aDh+RE+G8T3/iBy+QkzfxJW+Qr5zjnMH5g4MO/CUV6/fCU1D++HcMlPhVcceC+P4Yr1L6NiqX9nlmHrJ+WuNd17rdaU1z8u81gw9XmbxVlrO4BJ6q/i/lN+5mDfrwNNeX2+Wxux47sAbdGC+u9+gqZ/e5fDn7lsnO7zDatwSswo8FsbvczE2YLqkYrfHdInu19PJg++pM+kPieUrnRF8Gw7O80ruXuSmA89q/RAmo+8B763pMafWta1H02P6iZqN85hEl3Xm6P2eURiIcFtWEaGIKPN6iQjZlzFEU2f8llofyzd17VZ++rcApXsIxU/kGiNNRtoA8QQZ6Lu7uyt/CrdpFrr5739FFmozQCDyBuBxebWW9dzkRZO0ApQVYzZoiu/c7pSWjZRCwGD68e+/tLm9kRTa3tyq/Bu/basOioB3t5GP1fW1FqnB33ctV2s5DxdYfEvy3EAshuS3UcY2s8mdgBmI7fluc4d4pwWgpVwzgHRKSUK3Iy+EytSBiTI3rP8EdlKA8e7k+lsA3h35hHWwQ4W+7Yi3VUe+ph3gcktck9diA3CmpmnUeo7zBXPHycUG3xJYdKfF9+/yv/OrJrQh11gketvJQLTzbJqEu50y/perlZbsgX25L7jFS3/mEmc/J0nX0q+kiKR6lN6EyG2BeVZH7v1bAHM4MCT2qedJwVyDI9EDuRfko4giKTxmLb1qySMjr+Sbs5936rVRHORX/UeEnHPRH8jRVsbQ+XQsTJ4PCTZ7QWXE9Vz4KuOJi+NUUXJ9cd+fyhf3j+eWJ4vxmf1/BdTcDGbKWVjL5CTvKZQU/NfXnnHXkzhSahSjmBGBZH8SYz/7HINrNZV6XXOlmh57p0rc17CtwdCftjWdtO/Vnn2ldfUeGcY9zD0xPTvA0NCOsu6rHK+Huvs5tWcT9XMXcLX12G64tt14bd4lNLSbmk/5GOuNdWgw+6tCenhw757qvz272gPRBx0IV0PXnsN6eNrLkMYaNjRV/lB3PK86p0b7OUen7Cp/HG+8rnrDcUpnzBuuh7aeD/P1+qk09O257T1W8voFRHrD++Oh18qpo2PV+dQ4lnv9gTSq7yiTcfpHws+6oKDyWh+OL8l13IS6fo7PYU6XzIcxHLeuPa9Ueb/rOOzj79qDue65A1+wA/UtrI7PLKGae6wuDnPeHoY/v4fyg05lolt+dNT1O43Oo1INOV5X/vuPNRNG/27HsP8lYP+xmKaVBjO+f3JzxLkDcwee2IFZfe7ARR0o7/W8r8/v7xe168srlf3W0Vdc2h/lFmBuFYbp08JTNGUx1p3SqbcfMqszHH388PpXJn/f3/G5y+S56VCvGzKkg+BtJxGhiNP0atGHtXlux4fvX2Ec5hZcTu7hObKniuV4/tpUY0f0PRyuHSsiPJTP1wWJMd5Cuanye+nJq/35fjEOZ/LcvErHho5V6VhyahURSumeNDjM9zIiyfMI+5YiknxUXgSYC/d1RCg1zRFF9DY6cSRFkgzi+a0A0C41DUDsLcCjIba9FQ2LCIWXBBK0vrpS+nat3Wqhje1v/eeUoRYw0zIA4e3PG21+/CNM5TB+Mrej2Byh2Pta4eNme6vGT+her8kCaAT/VQ5D//z1lw977y4AABAASURBVLXluH5S9gr/lkcEqWdFm5UM+pnQTCkpAg0oANkMvi0WS/nfVt3u7rTdbgolP91MPkG8sqHUnwEvl0t0OxwB/kVKxO3UABwvlyvGJcDvllSyhK3BaY+uiaCcoex+4JOFdpuNdqDxDX1t/aSwcyqUCpAd4j/WGSB8DYBOVPkmuwNsTvRQluEr01eyUiKs/z1m//nr8FO41C7AZKFjWwXpMgnyTqlRAihOrp2xA+T1n4HeGmDGb4qkvNcXa8+DmuxhByjeED+aJMFLjL1MqIZCKiSOTL3+vw6YyjbNciE/xe2emWe7CFuwIv+I6G09QnDLGRFl9CWzlybPh4S5emMdDgPuO/bNbzSO6Vxb1u22B8wz+Vlm8j4fDMcT9lsm84O6oY48vLwn7k+/Wco3SOWWrFg4/yC9dCAxE0eMiKUiopDnX4tcb6WaeTAZELXJS7gPz2rr8aH0pZwjr87BhNP9wOxjzwICk4xfb30mRxnDemyNypue4/gORsJlQ4ej+ZUGfE/H7Lr2WF4/jmEy46k0ZeegQ3qqz6H+0M+5uYZGrzcv/Rm6G9X7QG7dqTzNfwY98D+K/wyXQxN7qzTk388tvV/559FwVX6rOmKM9Y+E7744lc14h949sScFHGc7XD/J0YSyO1RpQvwoa5jLU+anHDuXU7LfhT/Vx9+l9rnOuQNfvwPjV/CzK7Kjaux5pSFvOLe8rj/D+Eb52O2QnltqKD/4JB1wxvRc/7+6XVDgJYTafH6hDoz39AulPqf6e3bgCVWP726vn2A+q365DniHKz1I/qTgXrOqDMd76cPZUM/zhxp7zlDI/P57yL38Nx1oBZ/CdCD9YsdH1RfhyB/bTGdgasjF5PmlGSVslmBoi2YBFHbK0vwxXRrhcT3jUCbjVymFTNof5u2nh6EDEzTu6PHAnJiAlSXd3dz0T5cCIqaU5EKXTSM79pOqGeAwG0wDhGwBSVOTwBxbZUDCqwJaAooREOSy+Glvb9WhtwSoNWjqJ1Uto3sSzUw0EoRZ36+/q/txq6sd7L9vFTcbGYB13AYQNsINlf741/+qWa/V3t2VnBbrNW5CeQ/OpUUj23ChMUbLkxbU0aRGC2RN00iAgM49S/CWaiJJgH2R7KdTprZAVkL6Qi/4PU2N4DJfgPd19EHUjppcSwtfCRAVXiySnEck/GLv0TmlpkElEb5Ts1rx3XUuvXF/1gDKmbyalCTbRCpg8RLg9YoaO3qayTGTo6CuCe0aqbtaSVeLMt+BCLd8YW8Q1D5UfIn88NXRWKYKLiYGnykSrJBB3uwaYAb+GQq/aRbyPSBkmR4XYm65e1LW8GWqfAsd2yM1edgBfLvntkn0yKP5otYycnH8QvjyCKucEewLvkssxsLcX8zbT4+GtI9vPxmJKeB17G27J8+VaGLQA2Kkfd0d8SuJnmMuEde+yhx9QQHBLveL6GkEl6JQL15XgleUycR6Q4J/8I3a1zprfR4nMqfcstceJ8RvzTqR1X1Y51XpnvtuM16uvA+okH7Fo3yi9C6YzhX4mPyc7evI/BqcotfxPnuZ6oB3vdKU/FFeub8e1XoHhekQrm1aMnN/mw584M+X36bHc6FzBz6qA5/99f0e+TnGR/X/XNz3yMsxTOfymGVzB+YOPK8Dfm2Znmc9W80d+Bod8O+y833+NfbqQZZflPEr3G+uwfSELYgIpT3pscO+TY/pvVA+9d3jkPdC96fNXZvptMarSFxLRCgiXsXf2ElEFN+OY4q4X1vXPI8PyLVDVV7vi4goqn4I01QWXKxnYnrZie+CgVym/ahWBpMyHTAqLDzPxpH2eBssZeamSMlLWV4mExfrJQN0fuL16tu1VIyzIoVSs9QCELa5vlZzhYy+XP3v/2q1Wmtz1/9pZhBEQNud0q7TFrBxs0rKEXLjtgDAGRKJOBknEhFarJYykKssiRzbJgqQeddktWEeF87tZqMlICgVwOTENiLKZrMqZ0QgzsVVLBrlkAyawpSoQaHypK+feDUZ1Fwu1+rIt1kstQPUFkodzQ3yLHN4sVrJ6ZWc4duvODJ6Bq6ZKhEbU0J1ihSKppFHBFp++8Y8KSKEgtULYC764ZgGWBMgb2qwsdR6kGMWcEihu9s7LS2HH+SAN4n9oU1ayKvUX5GnSGqapA2A6w5QvsF35sbwU7gdoHXGTvjoQ4Ui6BuLDOgpKrVuRCJV9gD98oT0bkvOO0J2aEoGTq3nRfgyoMC3YxrUtt5BRA7WDY/4b9ynKiQHTyOswWw/MFNEKC0aNctG0ZCX7o+ihr9MTR1Uc7rXkJyPgX+T9ZrlQsvVUktGzzM9oiD56OiBfZi8PpD3mt6UNbmrrCVCwyKnlEqe93bePUS//OkdGNN90WPJ/k5D4X36M4xP0KPzfTIYhnTEIUnD/OpcTz6GPk/NL3E6tr3E5rxOUGGgYmLYnzXOflkGa1QqjBOXauvxhEphWz6kwjxzGeq+xfxM6CKailkE73CZim3e24fudzxzl9wT76oEztAlZ+9BeNDRYfsxHSm8y+JUdu8S/FWDjHs5XA8DDfmPzYd27zEf5/PKMX8pd+NeXbr+pZrwjGIu7dM5vWeEnU3mDlzQgXN3XS/z78/9rPwc9i+g/r2njidj1J90JxU+RFCz8vghCZSgg366lwcqwvkyd2DuwAd24NSrc8z/wBTn0L9FB/xTqtJHFjy+8+v6I3OaY79FB+rd5vEt/P9WPudiL+pAxEfcbY5puijFX0rJmJRx3cVyqQgQGHCyqQKtlxqA0Ga9Atfs1O5aGXg1eFtAWoCvu7//1u1//1sASf+ZYiNgfkLV4Gxgu8sAwACVy9VaK5DSBGC3aBqt11faASZmfvnJ+G3gicNBgfVkUFDeH4C0DlRtRbINoB8qWmDr8fbmxoPUtoUSwOZivZb/DPTtz5+6/fFTLaAq6KeUGnWbrZL9oe84zhXMUakJpvxQoxlBnNx22gCwNqnBf2hB7kF+i6u1PGbAz7RaKS1XUoRs07qJ6G+2G1jw4FNaAUgzIKIACA3uun8dOp1rtw16qWm0IHetluRCnsg6ctwRZ8uoFPjsAUUyVcbXmjq31BP2jY8AtHY8WqVywEuBjUL2JUZxNM1CSkleGsht8e8/Q90BqGt/ZJxk+GjRv7a3h2f/VknUaWqaJakl3DXK5NGxj7LjPXnf5ANb52C/Xoq1x95H46loVD/6updHhFc9sT2eFB97vsHZEgpB4WMXEbjnrnJvsbGH8l3FXqfqeTRFoIFdRt9rj6iWs4OHsxIioYcm9XLFb+kFo/l1XuwRhy3Q97o4OlwwqMplPAjkOEc0EHlqX0My7xLK7Ms5usTHWR16d8jb/y8A8Q7rIsOa130pt5YPqz8rwyMcD4WCfuwJ9qudxfcJb4Tzth3ohNrl7LHD8bp6GiR1mFq3yqfGsXy8tk11NjVabrLdKbLcVO09r2SbOvc4Xps3QUNX5d6AUceh+vh+Qe3o/vHaIU3Fzowy2V8QmPWAYJR4qDEtPpmePqvSwzHzHvx84v2JPPKj5BdUjT3I0v0ZLB9MH8jpxwOlxxg1bh0H+sW/fQ5pIH/u9CjUfkGP+vcTnO5ZcvxKhxdszQW9k+fBwUmNNxXU8A5S53U07w0o6M85elnImvxwnPI4lJ+aD+2CRSWmb3rWfIZBHPvc+l726GuYn4f156+YH6je10PeaG471fROjfepvMNsmEQNN+SN51Xn646P7i/7eErH/L7ycV8uX9vHOer9v931XGzL3i7yF/M83tKa/pj/Jmver+rPw6ORJGo8pkfn3oQfDzpHfFLhLai7p+HnHriqR4mzd1py2AvKHP44yIG/1zs1jN4TD++fz+T7PdX3rceX+jprz/tC+dxyKk/6qCOigdXGoz/6HRHyU75mvs7uxdyfz9ufU6/7yj+1d36NmE7JX8gv7xH4PzVefL/VOubxU3bg6C2Y99unrlV/jr10fKw7L/U/af9YUOnU/X/g8zrzz9JT9HiEN9bgx6ZeQtR38Wv9Kbq8t9DcyeL9fXVPfG6a3Df49fNU9TMcp/IYyg/z0Q3P993ZxIvAo5j3eUym+bmY4z2u2Y35o3WmV0M6ea9Uf3WsW1DXzxwPryP2ZGr+mNspmyHvMXs9cn9xK+gcPeZ/mIvnj+mP5bY5R2P98bra9nxjQ35P61flSv0Bqb6e6gh+I5PqRvcj2yTBM7Zm8vwUmc9LyC8j1aPjfjPhQibPH6Nz92eflcClUqGQ7JY9y2VUZh0NRSOhzmAekRRQO8DrHEPITaGEvsB8s5KBXoN3DcBok5IKuAv4Ga6MbqyvrnR1fa0D2Kf+2N3dagdAu7z+piXyiFBeJDXfrhR/Xuuf9lb5aqmdOvlPAUshg5FbA5HEioYk2lxkCZlKIZ5RCL5WxG1S0rIAoRtt7+4K7RgX67XWxHRuq8VCgT9xBPoRoeIFftfu8ByFRC0qB+tQz+O63e60A2ilQA2P7vZGHTX6BkNNtsd1mYpJkG8jat73yc02yLsCNG7xWRqOXloutd1uoY1aAN+2kXaLUEevEoDzYr3UHfINsXb0xmlGhCJ6cvxEXcJPACTvAI8NHGdqU0Ol7FWynOSbJqmFb3lEwJEa+rDA1ouI8KDE2CyWWtLHJYCxqeGGacxntFIEOQKUu44d/Qkl/mvog5TQqaTDEeScDiv3KyV4yTkB4PeFYU/jrMW6A4TuiOH7w3VGhCW9DvKIfh3FT+AfQiPh0zUtF42irEPNXleDI8LSe0ZEKKIncxO1VwoYJob+JL4nEdSEjWRpUFYuM6VG6mf6qKPPSCWLqble9RhGGDru+UEWMWQP5ubfUxRNX8WsJ734CDyYGN7hdKRLaCqVod0l8sf0p3yYN7Q7NbfemIa6lo3X5j2kqjWUVF4de1mw65XE/CHp7BFIe+qvmvRhmb7k4cwrTRVQZR4t91jJ65dS9TU1Pt939Tblocr6MdjPYxKcY9KnO4KMTAyH0+shHQS/9WTYkTp/z4bUmB4d12Mlr59Oz7Wudo+NT8/oNSwyTkwM8zl3YO7A+KfQO62DOOdIyHvSKxyBj0pMB2fPDaIFXyR4FHOT5ybPTZ4fk7kPSa94BL4qMd1npqNRo6PqXzqOzJ+5dDR+pzzKzDzTM10+0cyRLqHH3F7iwzqP+Xl7ubOYovORpyymeKe8TOlO8TR5L1hTZw9rXEJnnbyh8JLchjrPT2XoZTh/vsdLLIeRfsX5JT14DZ1TvXsN3/bxfP+nLI/5wet3igT/mHTiCPhvRbh+4Xkqsxe6fTXzU/l9NH+qwOOcgjvkNAmp5M8K9xSsT9FYV8Ve5QiulZgWSV3X0fxfjWptl4y/Wu3yLvuzusnzZ5M+zWGcyPQwoekdDmquJOZvS3ryEVi8jB5aRzSK8HuG8SoCqNfpwCp3u53uwBk3YJTLxUrJIJyfrLXaDkDublufcMUBIJi/AjKouAJEjMVSAfiWvn+X/z3bCgoqBX2RAAAQAElEQVTvbm+1ATDd/rxV+58fyv/5qe8gnatt1gqbJbYgZwQD8AVM3Oadtrg36Hq9vipAZHZyJOZ8tj9+qGW+XK0k4i0Bgw34VdoSz4BwahoZYO2B2k6uIyLJRbrYBEgXEYoIcZHB5x1+m8Vay9UaVsjxFn/+KR/bnzfaUb9j217Cjh6Iw38+WqztyuPm7k4Gdg1cL6hxQS6RpdQ0YLVL+Sg+sHdt1gkA73S70/Ku0+KuVbrbybz1clmeEHZOTbNQigYQVFqQP/i5ih82LBwfygT1i6BjMzsAccs7gGHX29g+JYentk4tOkFOEVF41rEtQZC36nIHkbjlTcKzCt86Ter9RCQ1KSkht5qKFjYee8bedygB1soHdXvQQF7W9QI/AeCamgUg/t4uos+zqk2NCZ2qFYo+HSuSUgRrKIIRnutgUES/9txU+PSMYrHvzJogbGxHLdm1QuXJde5V22XbT1j9Vix649f2fc1sAn2iqbA8Z/itTtc8pM9W/DA3z98gvzdyO87UYUxj/u+z5v3p0xXrHRnTKMmheCT6JZau75co5CsW4eYP6SvWMOc8d+BUB4b3dp2f0p35X7sDUz/f657X8atVWPMejq9bg38Pf12PU95m3tyBuQNzB+YOzB2478Db/VS7j/Eqs5roKWePyU/ZvRf/s+f3Xn14ZpzaPo/PdDGbvWUHvDGmt4zxCr4jomArEf1oXGVIrxDi4GLot84Pwg+aGO8ydfsnfz031fW5tOKc8DGZ7w2A/VNqEWB5xmZGCimlguUZr7QoGXTcbbe6A8A1sOanajsArkBRjBsAxgawdHF93f/bvYA7t//+t3a3d/JTuj34k7W8uobWwru2jRR/XEnrhTKNcR5bgFX/WeXrb98AX1darlcAqBttbm60hZrFUn6SuDHoicH9L3FUytmlkA/ns1ytyMIrCP9cZZCzpY4MoJkilJpGu3anO/K/pbaVn3bFLsJ+TELeysfdX3+Vp4uXK/KijsVqrYgA42sBhLfkuaWOTrYKX5G59hX6gYNSA8C2wVaDsu6nGx2BDwBYA9eokXNWswbUBvjsGiAyjL2HESHrZwDFHX0yuQ6VI8vzbCw2RQGXl4ulIgKbpqemQUeKJhV+KIglJdYLwFUD2uG+wndPEvbyQZ85SSTLoLn7x0LL6yu2MVlDEf1ooFhMi5vEhkQneZPotzgSuTEcnRnnfhq6IQdF4Nq1YAu/JOxp2ykhj5Rg9XLbmYbOIqiJvcaLEnOP1jFFRM9jVD2YW+b7r7JKDvAP6zohn6LLSBKDPKmRPeFGKDwyUCW5dpNtqp8vM2YyvYRQO5xD/QNzMOnl7g/Ngu81A6dnU4To1c7q/3UcVm+PjcNoU7pD+UfPXzO/KV89737/7++CXjJeW9M05p/v08EXbwB+77T2gcdiOGdZ3gc9/npEA3g3UiF9gmPY+eH8OLVh1nV+rFFXQx/D+cP7ZSgdzqun1x+HUY7nvqMrvX7c2ePpDhzvQ3+XnNaeJXMHvlYHpu5v875WFV89W3e80tvWUn86enSkGnU4mv9eNIzbz52Z6bIMepv+fXk4v8z6Ui3nU+lSm1nvV+3AG94Jr9Kyz57fqxT5hk7m/r1hc9/c9Vvv3nv6rz/R3rxp7xjgrfv30lI+e34vre817ev96bH4pXn1+7Oyni9zB36JDvgOr/R4QREBzGn9x3VPaXTgUnmPg53SGfN5+ZVvbj2OZZetbVnptEVEKPYYnrUyeFUCa0sFyJPS5vbWfBn4DQTCYAtw2vLVebfd8fsazTEQ/POnfkDC8OqP7+WJVQNjHaCrnUWEbJ+WC2X/7elotPnrH7UAxa1BtAaQEp9tC6i62WgHYGogM+2yls2SHEL55lYBINjwzlR8eCTh9ueNlELOzQVk8mkSaCSj/yS0AUTL/W8X+/HmHfzbdqOWuA1g6/X//A8g7kZyDt4sdSqApiSDs/73ig1Sdtjt7m7lOAX0vroCDL1mGaW2CHKkhlI3wK5rEUcFlxv8R4QMuhpIdF6JPHf0yBQRJSfn1VEX5WHtM6RIJY71I0IBKNr5psLeOKPXDt3utugih99RX0Ynk3eIg63yvIPfkV+ml3Ape+HhnojtfxM47IP9yHYMpdSo1LS3s0EiF8douSdck9BTbqlj1xN8981k/SFFRKnJf+a5t5U6+t86JjkovAZkxci5Wi8jr1TXiLHriNepyGwLtdtWYrT8QPSgzm1f54+N1jVZL+OzzMnfa1MEycInIGl3YN8mB2PkfjLfek8lxzJFhCIg9iSC+4xY5j/V38X65aYi/1PjlKOq63ugkJXwUeaMQ3mdlxG9GBHLVz+J4dcUmZSMjvxXZh2PhFOLqjg9Tln098CU/l57lF/V3EufOOBM52jKXY04Hqd0H+ONfQzX2JbUuHAva5Kqzolx6K7OUS0nbsvIxf9jzDlC5Rc6XXill5ZV/Zwan+O/blQd7aPOPXpd6VRc86uObaYIudUm7ysE5qPytudUXkPe20afvU91YNj/4XxKd5o3tKrzac2ZO3fgvTtQ78g6On6de/R6plfpgNs5IH6q3LvdL6r4XvDSmR1XmvJVI47HKd1HeHsX5eM58zo+/OA89INiURiPQ51z8ym7Ie+c7ReTlV9E2MtT4xcrZ0537sCv1IH6fndqfKzWWT53YKoDw59mdT6l9+68mkwdxwlUfh3H8o9e17zq+NH5fMH4h48i5O42Mhx9mvP6acTnG43pQg9O4BRNuXhmmClXn5I37sWnTPJhUsYohhQRirinhxbP50SM/QbOhsSynE9rZme8DNypmD7z4h6kFKX2Uy4CQSWmRTciZBwughGynyFZr1ApKYAY9lSY05cMJuiaIiqOBG4GntSBE7ZQgDVax5SWy5VSSmoBew1YCv8RoQRwGoCQftLVTwevrq91Dflp1w1ArYFWXV3LR8b57u5OW8Be2QHN9J8mXvrfuAUQbq7XWqxW2gBexnrJHOLdKN9ttbi+kp/q7QBeA8C1JXkRv8F2B+9uc6dmfQWt5T/7bLA1yGOBrkFVcTi+yPvqj29afb/W8tuVGuy1WqqDj4o6cvSYaYB5tESehw0RRDCDFuu1trc3hXaA4/43khfEku0tXyG/A0zmrdN9M3BsPx2gpp+iDXwJvVguwUl7gHL1/btWf/wBO9HrRga/MyBrC1C+o+9baszchDY12S/KnpbBH1JbA630j7DK9NfC1DSKxUKJnJvlij0kL/K0fopUntDuyCu7p+anJP8p6912o+y1QssVduRR1iEZlAfBlg/fLH5ieLFYakk9ztN5cBeKEqEk37ygoVafpNQkpYTj6Knx/YCvqhwBn1yS+YsGn6x9YhOQ921HfqYGXwb5twDq2w33zl4/s6fOv/pUJKZRfAU+WPQncYou/TvoRwhFNfTB5HlEMITKwZxFmfrCS0o9iRGymhvujdHLjo46Wva4417I3rOnuCPPTH1PMXm+rt+N9ta1fo97lu+Pezow320yyO4oplMc0pHwVRfOoNJDx7z1qdJD6SWcYRXn5qd81dw8ntJ5Kf9cXlV2PkbV8vhA00zTA8G7MD4giIsd03PTGPs5tX6m//J+OLQd32en4g35Q/up+VD31HzKbub9+h3w/Vbp6dVWS49Pt54t5g68cQcefX994/i/ifvhT5UHJVfhA8FzGdXhcDzly+9MlU7pPM4fRhrOT1kOdTzvP+Of0j7Hd+57uR09uJ/3si87lKLI/rERlfl8xQ6M+/2KriddjeN5Pam4Z1o+pD17Hi7swLB3nl9oNlKz5SU0MpuXL+zAuOcvdPfA/B39l+/+HiRQGcNEKu8TjMO0PB+nZN6QxvKPXg9z8/yj8/my8YfNY+7vIp9eC4by9+xjMv/p3p5s4TCmJxt+XgOXM6TPm+nbZRYBujLAMYxpmB5GHHbK84caT/n9hLDqwIVMU57O8YxvLcC0jEttNpv+IcqRgTMck7G5Qn5Yc1DzyHS/HFt7vRcNhjzCjVJqijQiFNFTYewvySCnjQy0GXzKJGKQtQU4bHcbBcBieRoSoNHJppRkMHhFwe0//5RiG+Y7QLklIF5mtCz7l7oQACwXft/jqtVdp/TfW+WbjbRaaHu9UP62lL6tdNdIP+9+arPgBrheasf7Snxbaw24KZpqv00kBeuf//63QDBlUNn5ZIr2E8PdtlX+eSfhv7lrtQR/XUajv//v/1Wi+M3Pn4CynWzjDbOPHWComoZpFh1SB7DYNAstAHoXgIJBvTd//13qzAB01lkCQNMmBT0Rth4jXKG0c9+gjpxta32ci7uL2K0CH2v8NikpYeM/25yapvg3qG6As9jgo8F/KLDNJefEZibsWnq8xb+wz+h1d3f43uEPn4ulRCmOWXrCTR2RhFAt4OIOaogXEWoNKgM2RgpFhHbciH46WfDE0aSkJjXMZHdl7CeBuwSFfCRsU+rnXh8Ifpl7NLHoiOFeMFV2brZzM+kLSaj2w3KZXyaS63ZdEaEl95v3rwNEL7TrJHzJPvb64p5Q1IWU8dUhb7HZ0TPHFr4OGq7ZtGdEzcvroH/CmXleP+8npi1PkvOLIAYaqVkoSkwWTzgzNWfqfILJG6m6jkpvFOKMW0c+I/5wUXlr5DXq8WOT+eydOtMd+uf3gzMas2juwBt1YHb7uTvg97VKJzK94P3DHk5Yz+y5Ax/XgTf4/PlxxcyRJztwwfvTpN17MV+U3/zO+l7bNMeZOzB3YO7Ap+vAi35+XFDNR/qvsT1ekOqHqjhH04cm8Yzgztn0DNOXm3xxD3Pfvs4Geq9MnzTjiFDEPRl/GNJz0q72tq3zOpr3mmS/C3A240sZ/ORZvl3/3jAi9jNpEhOrUvY0IilST5X9ktH55z3+ExFKe+zOccQREeB5ScMjBQYGnAyqNQYPAdJuf/xURPQObm90Beiq21utr67kp2ENGosjIrhy0rjypDBAJIYSPgxkdvgWoFmsFipf1rOO65ViwRqwNjatgv+EH/u+AlhdAY7e+olYG8B3QeX7DsC7INTNf/4jj1vyaQETE2BgAqw1oJfVqblaKZnWS6U18+srXV1dawmtvn1Ttp8s+SnmJXYrYu5ubhRsBO4d1QOU5dgRoet//UsRUdYd4GsBd1kbKN38+CGEst8FdS3WazUArP4/AXboFlDVYC2go/tRfBIrrVbkelXihUKL5Uprcl2ulgWI3WFj+9Z2u5b+kXSTFM1CmX5HBDxNH/QZpSKzmnwhZkSU3AyEZnQ6/Hhs8OkngxfOabGUAeYCBJMdXVAfKGvJ/kdqWBM7kuw34VeXHsS0quN7jMCPJ3vqqLPd7uTRrNQk+rIA8F2oScSTlAY2adHI1CzJKciSFrX4yADbqMIoVzlPcUSEFtgs6XEEBvAmT8ugWnvudmoh50XLMLGtiSn3Otf70wpDupecnWVsIoJU46zeOWF4T4oCjWDv+gacmhfFM5cpuzPqB5HzH9NB+OaTYeS3+teX3wAAEABJREFUDfa8/gzzq/PXz3MqN/OGkWp0j0P+eG67KRrrjddTNlO8sd39eqh9z/1dZ8NuPHX+Vj0b53Euzlh3uD5n9xxZ79vv36bT74PP8T3bfO4O+P1sTE/NOItPewd6cP8cfrY+1e+sP3fgpR0Y3ttDX5nFmGDN5xfvwHBPv3gpJf1T928Rzpe5Ay/owPC14vkLXF1k6hhjushwoDS2H64HavP0RAeG/RrPT5h8MHuc5an1qTRP6Y/5p+w/E3+c83D9mfK8NJfhT7c6v9T2o/WGvff8o/O5JL7zfIwu8fMUncfiVflTfL6Xbr0nPb5XzF8uzjsV5D0yvVO4TxMm4n2r7sBwjNMZv2vAnC5phG1MtjNOZ5uUkiICSsBvnVmPUoT1ezqnHME3UmBE53Qsi7Belh9ybMHBtrttedDTspQacrP8PjewXwA/gFQFX3NttuXPE5O9UtMUMmaX26zNj5sCmm4NlhLEDv0ngjsA1bubW0UKKAHBZplXnlBFKSlp9/NG3XajjE5nQBNCWaLxd3/9Vw3BbwFSTbu7jb4BzDaW/Q24uuuKnXUDgPVqDQhNbguodd4kuPnnH23x7wIJqVtyvNn7k+MDCu7IcfvPT7mHmMiAawdAa7+L9VoG4DIC/xngrmsVALKZ0fMOsNl+I0KJTU4NvWHM5FjyKH/6Wn09/5AzfgqgCjjdpNSDl9jaP1oiWCE/kZxC8p/e7lwL/oJeRERRc6yGWGElczKXMg9ZJo5IiWt/RmBHbMcxBWDnAlC3SOlBSo0ikhI2EUFejZpo5P8JwDdxx/47t9x28KTO+0QPxBeerW8k9oapl3Lf2GyVtYiriYNcCtcj1OIvsYclN+JbFtHbmmc3mQ3quKcy+jLDRI7aH43t6VNZFh1m+HAfIoVSk/qc6JV9dNSiSJQFQ/tjb5eJs+f0Q/S5CP3Al8mN8NPsntu3RyFz3aRa2qC0kG00dVjJNCXb8zLyvM8pwvkPct3rXDpE1BrwEacIb4jk/7NikpDbje1JR4Vg2HehwkBpMB78wP6os9S0D17nddyzLx+o91Hl6tzjUNm2e/K+Qt7fzH1bqK4vGIdenzZ3TkMaWju34fqx+dCP54/pI7ca9fHC4/XIYnJe9SZGpzgm1MqJuzL64vk5ss4npnJf0JtT43Hqw0KrZMibmle9txprzIF/vxcMlvfTqjsc76XHs/Hmj9bVxbHR/crvXSZVxfF4r/q82SgfjdeXeT2170P+qddQ0aG+fIYuy+JX0fIeHNdSesTW8yNW5fNKp76dqMFmTvdGrz+YdJTPncWgaFXtwbifMszn79WBh9X6vpsmbi3fTifpoa9zHMc4Jx/eq+f0fiPZsCVTcz6TlQ/x4/Hcxg11z+ldIiu+2I8ykmAdi63frCohK7zRiOnZs/obj9XXhLF/bPbE/Ub48jZ4GPfxeYfknVSTvRvHOqwJ5rlje7RPf1YwIZrPuQO/Vwd4Lf3qBZfXOXWeGl9UP35fZP8KxqfqeoTffy59+Nmz8h97X616p8aD/SuU+CYu+NHypm/7+C+/kr1J8jh9a/+EeJXTTTaVZtSk60iEOh2PiN7l9Ev4EhonQ74ny0J2KNefNc7R2O+Fa8c+Rxe60clfDGrOFzuaUhw2IvgqO4gHuTkk33/GE3xdeOxtiz3f/bJvmV+sj8nvaYQpMs9PEJ8fkciuHpA4sEcFRxNzWPXMtU+nxqr4zNH+X0KPhq11PqZY9Z46Pub3EflTaz/lrvqpcn8P7p9R5R7kBggoGVtwfShFBFcpIiDuNYV0RDpz3OtGhCLu6YyRjDtZbpzKY0R4eEBmpNTLEpiayfUF2I0pl9fEvhCUe00mw9NMyH1AXfeEHa9NQQHwUkn7I3OfR2B4WPM9FcYZ2rMUETIumVJSk1JZW2adjP2QkjfAhd8C0mbAstVioVUBDf3yJBliBcUur9daXa3LU6DNeiW8arnsdf3kqjiaplEN+v1//kctgGILOLpYrBQkkprUv6DRFYl4EZGUCHO9uta39bWuAH/b242CXw7RRgUhtmKICEWEFqlhRApPV1daAuAm/IT92g66Bii+wl++ucPnlRarK3L/pvB/++aKuTjcEO3nwn9JTf0R+CUJ0qUfFiAX/ShS1t5AA6iOb174Ql6L9Zr6N15JtjFZf0/mLSS1d1vd5p12i1De7gR0L/uICJD7ttyUTbMo8xaQu9tstKDvqWkkdGpfylxY4l/14ENoB7DctTvy728Ui4KaIkLBmAF4M0BoYo2SxZQXUFJIhcSxWCzVkEfhOgY1qkiDHLWnzFgEOhzocpal+9wCuvtPhst7WrgibG8TEdS21GK1VAR+Aa3buzvtbm/kHCPIiFxlhyav7cNzj6zRKLZcUMMvPCYso5DVTJH264Gt9SwbU8KHSdFIkSSFBAXz1Cz7faPXeuZhP0NT92m4vmhOHRHO6yJtlKx7jlCZPM/ZVNmk4ZsypyJXXh0vT6BaeLzcqte0zZikytGHHzUTj2+TjD2/hM5l9Ry/5/x9XRnvbX7z/3QFDHfouckNfTycB68m03O9v9wucHEJoXbmvMSDdc64mEWHDrhTlQ5MJqEon/eizMW9I9Zl9LyQDsdAa5J3kPPyq/OD4jz5DTtQ74KXjJe0bej/Ev1Zp3Zg2LmnzKv9cAypvGMM/QzlT58/1ZP1/TtIJa+no1pyjqasDvq8R5b3zToeVT1l+Rjv4HmvOFzX+V40D3MHXqUD/JCW6bnO6n05HJ/jq9o/x/YSm+p/PF5i+xV0al1fIdc5x3EH3nr3PoP/t8yh+n76GPzUviexekj68CPI4BJCbT6f1AF3tf+cGErsfk86zAOeDqSzRyBNA/LaBOvoNG9IR8J5MdGB2q0JUWFV+XPH4uSTXYa1ABrJD3O24D0HnOeQ71BzPD8oDSZjHa8H4olpSqEAywFCOUjLk73Gzs7gOrarZEPPPdqXR1NwqeTahoSIs0ofH8/hQo5ZyXoGsf0UMAEUEZBfu14dU8oGfQEr/e/+GgBzgltAum1utQEc/Pv2p3S90jaytqDMP29+sl8grIGjZiE3yjYt4GUDeOwnPDuaRkz56csC9tHZiCgfxTt8+s82591WDUDuIpFY2yqw7bgBxEY0KTEkXX3/Qwng0foRBIRcHJFBDTvsk4St1wtA0Q1gYYffBb6E77ubGxlwtO/bf/6RZcvVSiDXogibaYtNAEz7ieUdddufAWUZNKWOZF8iNtoldurnIpcOMLIBiHV+JCMxX65WuvMTw8hcf7Ghfvc2Uip1HjYGUH0BrW53an5uFADrBoLtu/QSfcLiF7t9PMcsPomloAzyjEC+XErUUWToyoRxon8MLBMlGwTOYqHAvqVX4gjbR4gTh10/slsRgZSTWpy/qcSnL3CPTu9r5v44YtqeGoK87NQ1dfQiQ/aV8Us2cp8iQhm/VWY/nif6X+y4Tzvuj8KzT/SFn2wfjNY32X+fY6eEXrLesBavoYh9bXXE2HnYJ9P7M5JUSRyeq7d1Lh39z7A7125iftAvumacpojeV0qAy6hFhCLuCdYTT2djeqLZK6n3kUPiiyP1i1fy/AQ3Z+JaVGnaY5XWcVrrRdzq2uOLHL3A2LFNL3DxoabO3fShSbx9cL/HmN4+0qUR3PQhXWr3OnqZN5VKvMng1LkwHE6vTQfGPPntOsDPH+3pwa0Ag8+y9/cO66n+mG2aks28uQOlA77HymS+jDvg145pzL90bVvTpfpjPduaxvxPv3bSQ/r0CT89Qf9u8HSrT2IxpzF3YO7A3IG5A3MHvl4HXvrJ4qX2h45VRwfG55jUtIbj58js9bIov/6+2F3t0IsdzQ5+4Q74u0tTRCgCjAesxmsWKqT+aFJSj9X06/4a/fCG1w7MyZRSyNSCM4nDeEwEOcFnefK07ZDsw8q29zimbohX8XtQRF9jBjsyOWa1yfteeezATSNCEbWHxvK6ohrkWSb7S0QopSQ/BazBMdSL6H2lCBymnloHUWj97ZtWpusr/fG//yuh438rd8lawVIqf2Y5A5guFg0gcKvUJBl1NuC6226kNuvqzz/RxIBCmCicFGDzbnOnuForAX7eAsDe+M8z//ghg315s0F2JYO527tbGbQ1uQn+0i7TKDnfCKXlApYbkRUp8dUwS3EQsgJ52bGhNXETNSkQFur10cYoa319rRU6BoI3ALjt3UYNYC5CTLApitKOfFtydI0N4CRCZUBoP5nbUZfzXl9dYeacAnGQSpb/Td8F/oLc5ZuMMehRt22lqyU1L9VttmpYBrF29LYBFGwAcDvmsBT8l1LyVO69+b6hYLPe0asdPehUAFf8F1AypIhykY8Izz3rqaM32T3F0j1U2B4dP5bNT4riC9WOGkXsRD4BKegfth0voNSk8uRuQz8SceXDMuo0aNuSf7k3uL/85b3FpmwdQF3btx65lyKiANWWm5/3L5jFeqXG+20B1O52arHJxGdJ9r5CxG/tF+L1JRPc/sR3P5m+BrZjSXbOkNwjqCVuR1247/s6Noh+f8bswxofxdeB0U8i6Hk/feY1Y7enl7rC0+PnPpb60fvqP5Wto9hHi8ddvoKGI1Yauuuz3HOqgsc9ixcss6pVR1ivfDpkpee7rvmdG095H9qc0pn5cwfGHRjeN3U+1nm7dXl/2b/XiJ9LBzqErDl5PDC/5MQVXEJfsrhXSfpcd4YBgh9HsWeMbOo9tJdODbY0Tclm3u/eAd8Zld6zFx8R8z3re71YX6tTg/en+t7kAl6vHU/0NMin/tw9jE90daTuoiodCebF3IFP1oGJ18CnynB+HX2q7fgiyUzd1VO8l5bzO92dtX8v7dnQ/jX799L8juxrYh6HCT9xbnPTE83eRL3WV0aS8vfGpjcJ9uZOXUVHlIfEt+v8TtxB1kHlyaftOvXfv+gNDzaBLN8wwAtdf/b8XljeO5j7TjLJ2MeQSuzaX4+F8W6XAMMxjmV6TlDbmca2qWl6nGwJ3hcN4tgTwyOnczJVNc9NXmdjSp5MUIRj3AsiQhFxYCStFrrbbZQB8TKolgHQDMCZASMzAJtBSQOem5sb/fff/1ZSKK6/6duf/1OAuoiQ7fy7YcJts1zJYLG2O23+/lstIK4BwI19oouKEg34gcwA5vX3b7r6di0DfJY5/t3f/6ijqAV6CVAxMzcAaYDafBkIJN8AMLSPdLUq/0yRAVwRo4CC1BI4jIgC2nYAiTv8RgO31AXAi/9tu5MYnaNH35CrP/6Q8J+xIZG+PheIv5QamRYFBA05XgE38ZmahdZ7W4wUKclHRK9nEPiWPjast+1Wxb/zZB34dX32ZZ8JW9fakl/r+tFL1Gt/llk/w4vAN7oCvLReVqiD5bntnb//rWZ/gR4RVJFxgQJzQQYzixxfEm/sxCqj5w35u9dWJ0YG/Cw5uy9ee8SbbFvJayjjO5GToymSUkpqeAF4DPiOHfBQlXPIJS6riP2ajAF3cyUA6NlK5+AAABAASURBVEw869rWOUeE7CsiMJSyB+Ye3QP7d7xMbh1U8iya6LI2v/A8x/dehLArORhgdjxTryc1kZQUioiinhgrFYbrGFJh7i/wnXfNJRI+sO8AmEsue7VnD0G3TWIsNPBUWMRzc0wD0eTUOicJC1z1HwJw7Jh7MghcCJWjE7WSUh2PhO+0IOdSEuFqGh5Z7k+vpmgvlvR5ZlN5Vl7NkoK1pyryeLQRhVENPs/otM7R58n0N8rk1Ia8Uwt4j+nfW/jZwD3cZ9NfedMmifEc1tG5fy2U18SR4PMthqlOzT9fxu+c0Xivx+uJdLh/ys8s7p368/xw3/AZwOx7ounlh8WJccL9zPrVO8C9UN47PH50rc7hHL1zfhe8/KYy8ufeQnzO9+8qByqvR97nGYv8xHjw+cz4B/vPMDm8P/F7mH//KuTCPiC5cmsRu+Z0GD8glznk3IG5A3MHPkEHXiuFw9vp1FssvMfivNT+Mf+z/Hkd8NaN6Xme3sbqKDd+xntdInkypMIcXaxvgv2YKirH59DA82Ppp1gdft0jm5qix0qwD+fnfv3VjB8bD+WcmLDZh9930l6n+qyfUb3ei148DOLxvfgh9IBdeC+O81wHw0Qe8eG2nKJHTH8JMbWX1wgbFlD9vc7ziOBrFn638zX4BuZATJDJ+nrkqP5HIy6PDMe/O0aEIu4pgcGYOn7/NHlu8tx05OwlC/LU4Q0mXuLpYJvBk7zI/G5sDMmU4eWyBsMC0+ogr3Ph+zVri3tKAjxdAmkJcG95fa0lgGymGU7R5D+jfPfzRqvVlb6trxT8t/nrL4DdOzXrtRQAYilhvlN3t5V+3Kn7eatM4OUf39VcX6m5WmMV6Ir7oMOEuaRMooGP29tbVpzYGDxeob++utLd5g6/WzXLJTZJQSw/lVtA4rs75bYv8u+//oMx/rgGG6rAP74N/i3Way3WayTI4d1uN+pubhX8B0fX376VdVHwJbjQrNQ0JT9Wsp+IxNS7yMDp3EW+flJ3Qb7ZMaGWWto7YgDqJWwi7FCKCNmPa0urFfNGMAsoujXYjq+O3P0noLtFUl41ijU7AwBrILxZNPJhH97Udkdf8NMAuBsEb6lrAVgufNivM43Yv9BIwUByahYAm6126Dp32GDeC/lR8ZR6/+JLh9ztZP87atn9/CmhGA05SfK+FgDT+dJPWBJxNHF08LpFqKN1wV6Fn3bm3pKCvWuFN7muxjVSy44+7DYbLVgn7qlEzZaZUC5nBMkgW337rqDWXPwVESV12gEUN9hFoAe75NpPWfVn2bt+enSNuFdMzJuUyv403AuKRgoXMiI97Yigdvq2A9jfbXm9MI+4j/s0b6e0vftjmWOMaaxT12O9qXXVPTU6B9O9fOzlXvK+M2dVaTpylXqc1vj83HG3vR5k7aV/Qg9Yn2VaUiOZx0ZU3vuc47kDvm8qef3OlOX//NOjBh6/Tsdr603dTebP9Lt1gJ/AfALRgPJgbn6wDonredJ8/DYdmLofPqr4qVymeO+b3ziDp0Qf23r9FHvr2mZI5n09yqQ8JljzOXdg7sBv3oHhu5vnv3k7nly+ezakJzt4FYNhBufmp4KdsxnKTtm/FX8Y2/OXxrGPMb3U5wvtLzMfJn2ZRdEamnlemG9xsXPTyLdZQxqJ75cXKd2r19nQzPPK/3TjMDnmGRrm6OUlNLT5enNXyHfdqjRVgT+nTvGfwxvH8/o5fp5ucwoPOPbkfMZ0rDFejbW9Huv8qmvXOkWn6325dvVwOkYv6YxdQf3qsmsHzmS6THtKK3p8Cpy1hS675/iOEywyQ/YY4Qo9kyL6eQY/0v6I6HleRvTziH40b4rS3//5S9rsIAC5JslPoe4A0Vp42U+1KnQNGNsCuPK9q9bfv2tlYBfgVOiJAAbcluuV8hKQ7I8rpT++KeFO/9zITwL7zxVbp6PwHcBlKACUVyUfy67x2W0BHQHEDGYGQGaH70WzUGoauci8bwKLAlg2Kcm+nO8S/QS5sX5asyHfLfk28OxP6HZs+PJ//6Xr1Zq4+zcucg90UgGIs7Y/fqhzHGKLXvhr5kyDTQkfGCrjx7625OofDEUfnUgh2zSA6LgVLNn3HXnYLrh0MFNqyp9rTvjrAIkjQgtqtHxBX9b0bbFp1WyAT2+3yoDq/q49YWdyLhHcTACqmX5mgERcKyKVvWvZs1AoodNg45gRcCAn5crtw/2NCPkIbLPr9kKhYO1YqUmKwuOSkhLAbK3ZfY+UEHBSF9cHp6XLnbTEyKD2dtXIPRKx3MNiTw4dOdvYQG/Dfnie8Wm+yWuh59E5+T4EycZNVqQwu1BEoBaFb4Z9mDpevHVdRvduz/P6FNk2s98iF5Fz0fM4pMK88BKpKEaEEr1rUpJjaH94Pqa96OsNQcomhs92Oq1Kny23d88nE9HEMJ9zB75CB+pr1+P75vsLRfNr3vQLlXRUimszHTHnxdyBuQPv2gG/Bk3PDOrffcrn/afaO6bpqXaz/tyBuQNzB+YOzB2YO/D8Dvhnr+n5Hr6upeuu9NwqXmp/Lu4lvs/pVJnHc3HOyWxrOqfzUbKTeX1UQr9rXH/DY3qb+sfftXv99Ehvl9/Tc3lfi4v6VbATXlBgHoAzRjQL5hERLON0wpg86/e+0x57CXE7MB0TCagDBzIlcCST5ybPTTbyOoP5mDw3mW+yzpAsq9QaR7TSgIz7RNzXnd0f5BFJAWXisKRHfri1Zczk2DGa8n4EG0Spo46MfUQoIuD0Z0SUdcT92Eu40lf/Tl0pff8//1LTLCUagHv5qUQ/SZqapvR/uVopXX/DUsVpd3ur9uZWt//9b0nGShlbA4r5ZqP846duAVJ3ahXfrqSrtQyCJkDZZn2lFeSnPJfLpQzaem7qKJzcSowff/1Vio4IuWGdATsK7QBMM0Xbbrley7RerQmxlp9WXeL77vZOzjEiFGkPsGGzWK+lDfnZD4E6j2xQd7ehnhvisgFNUo4eQLQtBcIPlQNfHv00c0PuK/z5yd2IXr4BEHYdmRjp6loNgPhuD/7iRCZvFhPxKpCtIkIddcNQRMgx/ae4d8p0L5cnZzvmUqjFfwt47k2PSDKgHuQRxEmMifzMd39CUtMstAMczvhfMIdFOVmeL5crFRvAVsdUiUFTrKSQolFAKS3kWg2id5s71LLc+wYgWOSQFvSMvZePoBZeTC175aWp4+Knf1t6nXed/ARwkxrusZ0iiKPQbrNV4MP1dXsg2DV6z803kTieOEnRALf/JHmLneMromQv3GXiM3haCIujM8LSnlX8Ms3kJvi2ddyyhu8zIhQpSeTMRKKX5r+EUoQKVZ8S4Ykh3L+Cf9y8wkmjS1fPjdNhvBuVpjXeg3s675pbP0qhz36cquWxvKfsHrOZ5b9eB6bug+fy3qI7T8lF5fXq1+yQNB+/cAdO3R+PlTxl95jNI/JZ/Bt3YL6fnrr59T36qXZVv9p7rLz3GKd2eor3OrkMPb+Ox9nL3IG5A3MH5g481gH/ZDE9pjfL5w5c1gHfTWO6zHJaa/jp4NR82nKae5QbDr2e1pzmWr9QDoVpWu3LcoPMKzH9jU9uDnXU75HhQ07vhL8b91gTcD5jqrLnjRFD/2d8PBDZrtID4eEb9IeS85xxdafW5728vXSIlYyjDXMey15j7dimJ/sy3lONhvPKe8bYgTsNzTpwSvFNpd1nsEftj4ikGNCeXYYM9mMqCy7WS2BEpqZZwDk+d2CB5ifwqUwgkzXqGBGKCLMKmR+Ozcpcr01p8/NGHUBhWi0LMLVaLJRQMiDX4CC1WXf/+Y/RqUIdBTWAwqvFUhlQ7/a/f8tIdwKIXMIzKNk0jRbfvqslSaG/XK0KyJoBR8urovjfYQ8QyJ2yBMQNAclQiCjoG7YGyW4Akou+m0OTnXBtaOcnhgEBDQgatN7tn4YlZSXA2YQfLRZEklrA02BusFf4IZQC8LIrgGNWU57aTWqofLVaqcNvJnC2Ygpl4otRrDNxd9sNb41Z/nPOBstFUD8lvQDkDuvRzwy43KSktZ+UZkyRJIOj9CNT5xYQPZFTahaYBzGICF8hmXbYR7Aw4dM2HbxM/lvHx0/rfooDnR03HdpqFg0MTnx5jWMJue125NWhl037fsmV5FYiR+sVUj1CZZ3wGeTPvooD1xIi4XdImT6ZCk9iCAW5m1LDXOp5klLTKFNDBBm4L2IC36frFP2PRFwYO/YvWweVOPhLch50jZGdcv7Y+MSknAnnlSIwLlwpmqSIfp3ppzjMax2DOQ4lYnfIHKOsyVUKp9WT5xockSST9ofnpv3yMJhnoleBu8BPkHtE4DdLjsMQ5kMHu/eehJM4RSSDSHwAPBAsFd5+Uud1NPsZlNmAc3TaZQ08GPFV9rIketry80kGNYxzH4uO1iwONQ+qGu5bwDcxTJ7cp7qEJo1n5ufoAPdBuW9eMg4qGd4/5T3KN9AUDWzOTi/JCwdVrcRk7bPyjkZyqWvrDPXL+gtcav6nxn0JQW3naK/2cAhYJobPf46bcJ/x8GeD6nudx3K/d+Jbij1pcAwKL64H64HWPH37Dgz37znzt8/wPoLKPVVumAPzsZwPil908lh95fMzn5OPXnt+/VWqdde2jcb6MbOqnRqr3niUY5tqvDoe9uqUx/P84Y+4qfl56ydI/dZTiqo2hcFiOLI8ddZ6T42n7C7ll/0il6kmmHepn0+ql/ls+xL6pGVdnNZLar/EtiZSdcfryn+7kW8IeG3kE1TzOTXmF94f+UTce37HW+djNFED73l+7733M6FD7FN1fRX+r17fm+8D98nhZ+Rz5s9NkB8Z/GqiF8V+Tr5PtXlufW9tR//e48er30PKHvm9YkhTn5+cUKVaf11PjlXpDcfy+QT/p0ZEl57+GFbKtgH+vK5k1tchbp7y4ntsfKwi/0wZ/2wyT/zM6umkB/pXejl1Xwxyu7/l7HccizXfh/sePaLBz+ST8Y8E030Ivoc3Sffyms+Q18/1yHHvQ/bn7/NNno9p2JOxrK5tCx3aKPo9JATOVXt9z03jtXmnCSc6f0SEIu6pakdEnSJPSuAlpoikMIFpyCTrQQ5lYh2un69mgJ74eib2JMYBSWhKfm8K7Cp5XQiRz6nPB0W+/zkQgf8B2Saiz9HzlEImYz0mTRyW28bkucm6jh1h7K6T16KulBK4p4tTeY1IwQTS9BHxUJa5vyNCLXid5yZbe4xInspxvM7eXDgdrxMT03JWvhee+/Uj+uh1Zxvm7mm6apbqvi2ln3fKm50MiraAnFamHmVkq+srBTU14ITAlRLJaX+skS33AG5HLZvbWy3hCQehkJ+CbZZLNX98V8AnriJCjQHnxVKL9RrAdVN4Cf6+a2rgXwGoiqMDmFsC0i79ZC2x2ruNErLN3Z0MRht4JZxse4WOAAxvkflJYBdvvudb+G7E4tu1UtPITbTsFoA7aEoEmxkEhErtHll2vpmQMy3nYk3ONNyuPtxVAAAQAElEQVTxW0YDlC3grABVd4yeO46BvQyY3N7eFRB6Sc7FQQot8bFDVtZcnKfJ+aRISuQSHrmhzFssV9hcAaxf9+NqLffVf5p756dz8WE7Uka9UyYvvCgJDrkv2IMlPvzkb1C74DteR77aH2yvNjRywytzw93RYrpz7eSSVgDjpX/4xl/mJu3N2FHWngf5GhBv6YPvI/NwV/bFe9gAeAtd67UG3/fz1JCp68Sg6JGr9zUDVEeEUmrkI6Of0IsgMTNMhPfge9b+q8gaQ3LcqufYjuN1T6FoFlpU8LxnlisSxuipxNrPVUfJLyjnKnriOcqXneyRqNF/Bj3Ts5QWeA0FfuzA9Vby+nNRkM49BS8Yr2AeTq+HdBB8wKTm8QGhP1nI2onh+MlSnNP5xB0Y3jeXzF+nlBpJvEPek8pRZf0YaFRSmfvak77EEWR5CaE2n3Sg9orpBWfV9mh1j5W8nmnuwCUd8IfBSpfo/5o69ZXj8VSFll1Cb2V/yu8T+e+k7k4lYlXymuWHnY7/GH1YcnPgX6ADp+6uX6C0i0oY139sNJQeS95+NYxd528f9fIINadLx1OeT9mf0v8s/Km8H89tyuo1eI9HPtZ4LOaxdr+asuklT79O+ZriXeK52l2iO9Z5ie3Y16n1qRiV7/GUrflRfpMOpg8p9rLxKPh6wyPwfQmh9ug59GPl4brOzf8a5Izr58dTo3WeU43txjTtJ9j/MQneadLkce9Dk9Y6ewTS8xThHp3XkSzXicOyyyjwMybB+zjSCw8wM34N3m1btTtjQ3YXXKYpqPU0CekxFRxMesDP4FIdpNERrIckMKOKodQxpZDJa73gOLYPcCCpBas0DqWSsTiOsmF9fHbGgGDZl4np4YwI0s+K8P0pxWC8n4ciQguwVD8RHBHyEVHHVOQCiAvq7rlo0BecK2US3gEC7gCgIiXrqfn2HYeNAkQ3//VT239+At6udLPIugMcdKVO1n/eVyvAY5DD3X/+UawXWv35h2Q/ga8gEGeHbwF2tj9+KgMipqaRn4Y1eNluAX/R91O4Bvec1O3NT6xCfSNVjhZg2foCHLSe/73ehQFFYuxubrUGXN0AtBZlLt++f5efsHWDU9PIwGfTJNyTLKBbuBk0KQH8XaErwD/rtvQjKWgXrWBzMkBlBEG6rF6OPevFaqUVMZ3DAv9L8pL55NRApCA5BnquzYD27u5W1nEumZ5nA33oZDbDRHLyjZ0iUeZKkZwJeViXnBGqA9jO7U47+iYOA9C2XQLuZmedYfLCMC/bP2vX4H5vNxtlfBU1ZJm4EaESJ0INuottp8Wm0+qule62SrywbZ8B3a2PiXx43rKvXZvpC0SfzC/1pUYZ/xF73wialMh5WyhRc1P2IqOXMbFeKMGTDweh956652m5KLKUklmF3Cfcl7kvEeyZbbIUOj4y/jr2VegUQhzkwCCPO+5J35cRgTjEhaZ3KvHgwdC5o6V274PJegUEpn6ZgpxNng/JvD1FaghJXPLP6BR7HHXsucm8TA1DQvxGZ8avieG5J2Dwc01nuws74C0yXaj+VdRc0pi+Su5znu/UgeEN8uohh87r/NWDzA4/qAN1R4fjB6VyIuwwszo/oTqzP7gD3p8PTuGjwlN6QB8Vfo77xh3w3s6f4wdNnqdzB57aAX6nf2BSXlhw68j0Vc/qt46v6nx2Nndg7sCX7kB9X6jjly7mTZL/tT/Xet87+mbynOnJc+rn10nl1xU4NdOUV38urTQlP/Aez79+px4R5Tv4iH6s/IOrp06cu+mpdp9Mv/ahjhF9f5xmqrgFC2M3scdUWL76WeN3YFumRCzTY4GsO6TH9C+VO3YHXmO8MCIp0RfbOs+IHotKCrNOkrEdkxUiQhHYgfN4bT/D/gYxKj+DEZm8Nt/ktcm8I+IexLMWzVKid1UW+0mK9VLp50bNH9cS73xbA4sAjC5su4P//UrLb9cyyHq9WGv381Z3m9sCForjbncnAcA2CrUgiwY5twCd//znL6BioqPj6w7wMTWN3LQtQK1Bt8ZAqQuOPh3gQIDma/kp3g4fsSRp7IdnNhC83WlXveO8t0bLviDHaAH1HHOBj3AcxN400257Cza3UzShLf787we3AJwGGlGD3yhHKFJSgvykrfmmCDYJ4HMHEOsaOgDVEs83A/yyhhcRErll6vbTx2VhHk4yopubGzk3wcvkHBF9rGZRQNLtBqidGixTPfDHFpE7kyR13AgJ4DqahM0GfidcyzejR9tmdIR/IUmFKWVyFUeitoysrBlJQGnF/bBeSVcrNZDX3qdMfhEExW58puK457b0IBPTwPjWPYKi7HuWeYk3DSX84M8W1s3cmK1BVGwj6C/r7HxQaOF13m+oRcf8iJDrbncdPcgK4pvE4RIrsTyc2TN8JnSbhvheQxHEg+97z75NsGkSHPiCMkCsCtPs4mm/6oeEP9fWNAs5dvXRYSt60WuduBJfhZxTZhpl/zQ4IiwbMN5kmvG6JxfB6jlnKDDrae/NL4NJQvHdzprLuwX8yEB9+1W2QhPHY/IJk7dmHe3PJ8zvreuf/V/WgeGtUeeXWT6mVe/A8fiY3Sz/yA74Hrgkft3VomujIRXm8FK1XzoOfT42H8Tyh7xKj5nN8k/YgcFeTn7yqfJPmPqFKZ19+Vzo46PUavfPjR+V2+eJ+5Y7fK7zQ9nn6cacyet3oN5hr+/5DTw+2WWtzqONh/d1P7fEZOnLqffJNxS4qnOmLzqrn+H4Ioez8at2YLgvdf6qAWZnEx2onZ4aJ9TfnTWVF99m8kn0WOL3HtNlCfa2fFvK10p5T2LUxUdG80AObII3Pg86CM7NEb/66ZQqvbrzD3XoTnZkYPLcxPLk6S74e2ePJ5XOChxhTGcNRkJHNh2zzRnTsUa/Gur0nPe79lXX18rxz+T6SvQ4lvTr98vzJZFCUXAJj8c06RWMo+Iik/JTTOxOic7xOzCkc/KXyIyN7sCljPkYTzJVf326Wd77xCKVHlXp8ZhSowbMqAVvPdWbwD6DIVnH1A2wqGNvxyvbmcwNcKhq64cUnRcgU8HOkgDWlkrKftKTpl3536zlR0VzfVUUMh6iQe4nKHH07fpaKwBhhFqs1lrdtmqvF9L/84ea2x3srCW2f/zvv7RYr5VDSotGKSUF1DSN/MRsBwiZ8bcD1COEDJRl4gvw1CCqCLwDJPXTww0Arv9dXz9FqxTy06zXf/4p+7F+88cf6gBLl4C9wuctoK51F1dXJWZms1oAVTfBwKoAj7dbgGsCL2puuLVe4zrxs9hJDfk4T+fgp2cjVOrw06RNSmqCmmBaJzE2KZEePIUiQplamCiaRMhOC/wSUltyXdEbb0bLPCLMRjUU5KMQZyjhL4KFpAj8uSnUJ45AZnmTGi0Wy0KpWWDToJvKaPUI9s42UEI3hB9uKPc+3Nd9Ttn7YUKP1ss1teTf+uaEHxFEFe3tZN3AT4i61B8phVKT1OAzIrDPikALYiHLYfQjMQRFhHx03NSBvV8MgQ/nZooIpdTIR0oJ817f62KPTUKnrPeXSPc69rFnl8E1eRIRxVdEeEnvGqWmUWa/C4PcPAYxUVQ03N/R65pf/O51CshrZiRuxR3qoSJn7dFk8UWEjSpRR6J2k20joviO6EfzXp0OXzpnXJsY6umlX8yVKn84FtmeEYznCPHbnhPB6V02iT0ieCmJ8ZLzw3VqsnWcSoiSswmZ1RiOT8tMcC2vxPJznM7NRDbOjaGcnpvKYr7MHXizDvguG5IDjdfmzfQlO+D3FhPJe1cZyum5qSzqpf4sfO5Y/TxlrLH8wa2QjZ1ZJa9n+hodqHt2avwaVRyypIx6e3o88L/qhPcBPgaqfF5iPhzN16he1zykr1r2ybypV0dNOKn5OoJhM6fmrxNl9vLBHcjlu4ZOwe+1puFa8N48vXJfE2U4snybkzcSVZqKMExiOJ/S3fOGasP5Xnw8DBWG82OtefX0DswWcwe+fAeGP2f1nPeHoc1wfkFn6ttiHTGpHpg+PKveqbFa+HvYc1T1fvuxdntqrM0ZN7vynzGOXQ3XU+7GaU3plJ+tk4I987Ege7W3GB7kP2aM1sNUp+Yj9aOXq2X7GjL3vikiFMH32oP1XqXgEdZ5DlUfEfafWEZPzsFkzGRAxlCGcVA+nB16lh0YbzRxnM6YEjmngqOE6hgRpU8R/ahTh2uDsnOGEvom+44I/IFL8fsS0JjhrUJ+e03iP+QR1T9ONH3kw2fjXjciKSKKcpWVBZeUellmfyN6HdinT4ct1BUdY2sGo41XmS38tdxUKd9spPVCi9VSBrqoSaau3Wq5WhVjYeF/v3Z7e6MA/N3+vJGaBBoobRmSQj/+/R+17oAtIuSnP01eOlg0TQFpbeT5crVSAD6WgopSAMtKu7tbNQC3ZlGrhK+IkP8EtOOTCqzQDbkkwOg7QGI/FSyOjt1IANjX8HeAwCbYwoAN6pTws1ov1bjWkGDw4nCDTGIuPwQtH7k8EUxPaFREaInfxfU3BevMzeWeFD0nGUGI8BJ2xkdWJheYZZ25gaSQ+8pQxiwOTNBk8vBM7i/sCJQYO/vzyLKjzwzEyIpgRg47gNrdbosGdSirY13B2MKEh6ZybtmORpYZNDcFoC2Oik27BcSHRM6EUfBfiU0Me8YBHHPxyg3cpFCHLiu5zhaw3arOf8EeO45lcp6eDMaOmtxPUxHhKyI8PZD9hPl7ssD3jCkiZJl505SVydF5Y75PIWs/UT0yCXeA3WnRIIrKVia/bteqc1/RUUIO2B4QirKdlSPubbwuZH0mERMy+EendUueA27bKZpEmCg0kAymrq8lj54GggdT52p6IJhk0KMH/IAzJliHcyg7MD9oMszl4Twryqshf1B2bx22vM/UIMPy9zzLK+1Zn2twzjUjz011/THjHPV36oB/8B3V+6u+UxwV+dssHuzmp3t/GWTo3B7cj7/NVs2FfpIOlNuQXIYjy1/2HNZ5av5rFT9V5a9V4WPVjDvwmP6vJn+P+muM9+hdjTUc3y7uMEqdH0er3PvfPgc/5weq93riN9XTpFOHPy9UOqVT+FORiuDCy0vtLwzz26r97v39NPX/Yneg33eG9Nzy7OOZtnVrn2k+m72gA/Vng8eDG29IYlXJa5bveDrikI5Dn5b0ekN5nfeS97rWqHV8adzq59T4Uv+X2hs38IOarf/iauvXfJ9Rf9WDzyg6cSSDMCdkle1YproG3DhMnzKJcHYPLex7SA817jn2MCTjQdnYHyoGUzWofKhX5uXiXunRIyIU4dfdtKplpgT+5Ic9dwVju/edR9hRBk9yngHfdh3rDjywA+MCMZISsbwXEGcUELdrQu1mow3UAXzd3t2pxUFLMJHgznzG2//+V7rdKl+vtNvcqWkAxXLSFZTWK/mp1g4AMRHE4J/HDh93ALsGtJxcGHAkhsu9ulp7gLKW33uAVWSVodQkJXQjJS2WNk1aUwAAEABJREFUS3WAYtofa0C43Y8fWgEyBjznbN9My7lYr7UACHassnE0oQhSI/tzTa3BY/gdAKZtnWdEqHPt2x5MtW40jQhe+O4D6BH3ZcZFKEVSkjOQWjeYHLt9bQXglpQAzXcA6t44luV0XxtyabA3w/FNNNDLQmXNzKP7atCmSyGPLS/GTF8zAKWR84SewVs5f+eRYZC3a2cGSNsVaslP9mG5BXtyDMFLKclPT7vvhVj7BurlGXBb7HnCRRR/Ns++T0pM5NST8G8+TVKhsnh4SU2j4L9M/x27I7dSg1WzL/cUKeEqsw2div696OTMes7N5MRpTa/LnpcJ/RcUEQwLybkgy3sSR7iWmotf/LyQBOX9HqOihL2waRK7EJCZFNSkJPdO9EfmD8m8QjhnPOgxt352rOLn9CWje08Zs25SOdPfDt2OHPOeJhVfjRnsu+nVHL6qIzJjp1VIX/XgtuEWm8z+6HPdpAZM7C/SQ/Wik/uLG/Ai1UeVyO1RnVlh7sC7dWAO9KADfo2aHgjeieHYpmeE8/v/M8ze0eTzZ/iOzZhDfcYO+LVn+oy5zTnNHZg78Lk74PcO0+fO8o2y4+e7v8QxvUUE+630Fv5nn3MH5g584Q7w/lO+/arjFy7lXVL/xYLUnw0eT5Xmn82mU/K35ju2aTLO6923EaGIUP1evI4RPX8y/CVM5266RPcT60T0fTAulJqkSH2vaJgANy7PHNzByhHhYZLc+85YBeR5JStHRNmnRHxT1bNsTJZHJFJ8uAHVro5j25Nr4mcwH+dk/yf1qsChTXU9MTrHys7+/pyFeaZMvwoRU3tyfFSUEvtAPp5n7DK6nlfy2nhhXaMNRpWK3bJZ0Bcp02M4SgJAbJpGAaBog+VyJTu4Ajy1k8X1ujzN6yeA16u11vBXV1dgD1QHYLcA3MyAu4v1Wun6SmtkdwCoJoPJ/nPHDSDt1Z9/KpM0Vrr5528ZXCaQQxYykOkndg1SmREU6XGHLz9J7D/BvFwtMQHo4iaI4EZEwTFEzOVqpeWK3AF1725vtYV2Nz+Vtxsl7JbOjzpxQPUJQJl8WUc0knxzNYqgVVCmqQuAacc2yN3ioxuA2os1tvv8Ms0PSQYum9SwV5067EV+HXayEB1Dc9YV/CDGeg1Yjk/zjqlTZsN3yAwomyzv4LknS+xSQ674jMA5oxgT+7YsIPlOW2zpkmQbZKRXzoiQQfnt3UZSlv112GfAWzHC1A5QmUt5WrszCB6hBDmnUKihx+5Fy32zXCyklDQ8UgrCdtpha3L+HTdb8b+PcZizDvRTk+TR1CwacmxkXvXbcZ/5HvC6WS6KLCK8PEEZfkYvIHwtlmVUscmAyG3pkevrdltF4s2i9KCTj8D1kFIDg365Z8dk7WPqAG79f2kokkwpbKujo8/u2FNEHEUoudI3732leydDDz0XcyaVz/S1TvboyFVZ1zhT41D7Ye1D6UfMndE9ZY26/hEpvWrM+9rOu71U77yX15d+1rxev9JfxWOmkHOE+NOdp/L9dInOCb1yBx6+v+zvhfJ/w+zn5SfxIPCzps/19TDDZ4Wfjd6pA8N9Hs4fC39Odyg7N38sxiyfOzB34LkdqO/Ez7X/6na/e/1vs3+1q8PxONK5d/yh7NiqroZ+67zKxmP1NubP68/Rgbo/w/FzZDZn8VU7UN8ThuNXrWXO++kdGO57nT/dy8dZ1Jzr+A6Z/OYhIkIJjCTCPdfhyCyHP5nq/KAwmkRgMOLVpTGOOn+NMaXTsZ7jvwXPasDXjO0YIzM2eo/gMDPm90THeWTjdaX/j71/XW8jR7p10RFAkpLsqu6ec6697//y9o81n6+7q2xJPCT2O5AElUwlKepo2WZWDiIQZwRAUmIUZbuKCPoTqv20Qt8lYBZsUspQ83dBby8JelD0ANu88LnWhl7aht6d1VLOSv3Nwl+OVNxvVP80MoVLOcvfenVzcEszMdF0sxN/Q/b7d5qqJFFomK3Vy3+CeevMlp3Wf39ToQF2TUP2y5evyiTQ4ev7f/+r9bfvsr19XX/9qh4bN/WKG88sKGj8+UD1JGnfyc1FgvYk3NHcjKBVQ0Osd4MyRS3KgkasG5rbv/+Wv95suABuNi9oVHfksVrdy9/Y7LebauP1uKplSzn6pJQ6ZbriiSahNzgi4GX5SpHULa+Ur64VKeFmo3oFyRtU0flsqUVE1By8vuTcWc8Wue16GsER2PgZwoZk8o8gBqxQSOglRihobuYd9jklfFIRbJLtHRwfKxq4DBI8r7ewNvvAUolaurkcETQ5VwpycT4ReAeRiQTZk3MFvguICNwNEJf9MtTbsSKQ4cuM5CcCjWDTFFVIhjMEo7BHbKFySuSSSMvWCHZ3z3721vEcnzJtFY+gkMsA748FUkTI+xwRqjLqo93l2I5Xqu3OxmZNJxL7tqY0MOFFhJysh0SNI5jDx1JKWQ8X+sHMcADD9A4RJqS0G0kMZeb2wfOjzRVJFZpc1EdGwGf02a9z6DrCLjyXCr4MpirOs4IzUbZm1dpE2IkUaVcfaiE73CEiafgPPZalOYjrKB8BcUkAJW7TolnuD83nUAOg5xvTOp2Oln00Wg6juGVX38KaHrA/LiPNdyJbTkfG/bkmv1r/Nu6LOsqr+Rix5khv2Rz/TXjUU2M8x+k4/0a38Tl+fkHdh7PJKxVnoM0/x1LbJk3Hz5HdfBYncvXrpnitPMC8lx/Nbefg1CjOyxxs8+L8W3le7OA8Q+fYcLCGude/p1y2LbfemG6+/MJYYYVXotbHQZ7hx+eumXiscxx5fIab30m1nY2Xjm9Tq7pZuGoj5Fm39Y8pWnYKx+wO+f75of6M7Z8JX4D6dHAah261f2nUE9eR1579c/kJ81eLj8Xf1aKtbzq+Ou7rHLyZdeFnsVMYXvp4jXlhxFO+T8qov8/mUezyfiqtkzF2Pk7pPOX/Kfkp3z+DbL//fo95hKdWf4bcrx349T7X1yFoVSBgf87wcFoFN4M/znD1OxnnrKsNAkbndQrav9Dhd0w/iiV+adyBYX8TQ3vgw7SFkNWd5498NSEjd9WbjvbxCFY6ZD59Bg9/nyi8Xh7gyefpKXt/TvE6PNSOddVaHY4HuU5zP2f+1PqekJPNr32z/vq8fen42avz0nW9ld1r6/OsPAjW9HluDD+DwZt7/Wk8PubzR33HwZOy+Zwd8f+kj5fqEBvTy31OBfzeYBzqDq+fvHVxHgrvx3uw4QUcar/DzFtoTF07VVBqXoWjegzO3TgmP81vYSNCEQ9o/CdH525MFfGFQ/J2bnM4nVdb99TtqXmzaWPTjXhYV8QhLYV0ApR/WMPuud1+T9Luai8TbayuLKMm1jV5CuNce8eYUW46Hps40esw2vzYaJ9jTPV69wFppQQLGIOngvxzYYTrI6Wc6yY6h8QiCa9iJfpVMnBc54zCV3Hh0PPUKNY1sUNPb8dkQa+hzT0GtkENRfwmdz9W8MrOV9nZWr/yXT/ktnWOzoufvngWVyYqIfc0c01etMFCqXRJyU1YdJTcLNvITdM1jdNl7lRWNE5v73W/Xam/Xmh5faUA99/vdEVj1N/49Z9a9jduFzQGkxtgGq5gSCzgyz//SeBQ4o2g/3av/u9bLekaL+gCBxuwvv2uzWol219FVmyKNv/9poRsQeFpa6lzg9bf5CWGG9Vuum787U38i8tNzkRT0vCfcPa3ide3t3IOiIeRNWaawpYJWuaG19zL3/b1vFDEIKbHnk1a399pc3e733wXfYVfdl+iXv5GbEdcTS/yihR7bsZn7nJtmAdxy24TI0LOpea/a3Qvv3yV6+gD4G/ZdvC9ccLO/yeCm+qynYarcBBEY7WQu5u6nidyW2BXWIPnOFTAk6gmazcvIsn+HduylLMW1HdLkz0i5MsN7g5exDAva9r+YHV3p+16o+1qrUIz2dIGxxa5GCllu1HP3PAk7eoS5F1z3mxpdG9V7cnN6zZtXSPQTymZlPUrsK06u7HSxPAYEdXXzkBeq1HnPNhXt+i0JW7jJ85XYd1tLnygOtxjeuDsH+uTcjczvXUzPsjV2PHPGWKq7zlxE/VLPA+f8hHsXalnKlAdEArO1oCAjr0EYnpT9ynLc9fa4yyo/Ry/xsFf28c6R3E6wvqwu8V+OmDTHI9PW71EYxzhHPolMaY24zhT2Y+ct7zGOTReG8eyC32pwPtUoJ22ufF9Ir7U61yGc7yX+v8sdm1Nr8lnzkfjtfE1/l9v27LwaG8epzD/gksFzq/A9AS9Zn5+1M+teW4NPvcq3iq7cTXeyudTfsYxT9FP+Rnkpzw8RzZ4e/x4zMdjzbfifKSfqL8Z+lFQj/GYE9Ks5jw/0B0wb6VXXoPvuUcReYD2V0A9INA4DiE9hceWmr0Cbhz4grG/A+opoPLkPfbxpPIJhbGfgQ5yn8O8k4A9BtMn7rH2c+gn3J4tPh4zjqx84AvpaehyHVQgmD0HqD+6x/aPhB/CGGfwFvSxpM/1PbWft4v6gX/QnAgMDAZuU68Fbmbu4PlR4znmMaCjCZ5np8t1VgUCLT6XrrWG3N/mN+yZH0q8PHqzbOOHpr0P9jh64zw17l38IOKp/B7kwbkJshyD6dH7XL3moPWG2vy9x0RPyf2SqOt6/EjTSOEeDIlEBI+0UtzvoNmbUpI5U1ipoMMNOUiHOc0QOIX+jPtDBtN6R4QiBhQMp9jSk+p2/Z/Aosl78ogwBya3qcy8jQm6uLGIzDetMYYYYomR12PSUXIDs9yvpasFay7KV0vd0+BzMyvTJOu6TkaEG4e9eqwKuLm6kgvR07jt7+/VLRe69beDSez+9q429PytTdakLfMtTULRQM7/5x8qf16r/7pUuVlINKBzbXJluRntJvOmk9I/bqQvV/K/TXxPjNWaBjQNRzc4va4lzU3buXG5wbcLtUXPTbx0c6OI2IOVy3qRQpvvt/CTWYyhQr4RIUWyW0VO5E7Te7tWd3WlnLPalXJWQt4tFgOLxfnPHLt5bT/+N5DtJHKmubge/KNTQE+DNiXsU5JzcfM0fC7QtW1hDTLIp3gd0BbbVtgkIGQRoYyfzFqqHb7lC/2Mr8R+RQSqvbY0yNtB6WkECxurRoS2zieTC/rmFXwbJK0ML+WslIe19xxC+7Ge5fUbwMgiQplaRIQCG6WkejkneFU3BexDaHf1nMrCWerJrTSbncxDBH6B6QbrGeO56WixPdn5KvbPugLe2IaphE4iN9NVRg5CMSIQUXnkEFWvjoMiZBnARvu50ONfwbqB/eTE3rsJzLps8iJgFEEyzsEj83Pu3uu1zZyy/Ywxp3OMx4tFFdmedVMUDbUd1akqjB+QVd0x7yPoFnc8juOO+abHsl+E/kWW5WUYb7sr9jjF20a4ePssFeA19M1TmZ4dz98yiP1N8Xb+x57fzutP5slF+Mwpt/fbH5KjizPFD0nkNwg69/rUav/K5b+Rm1dmcTG/VOBSgc9YgXLSaLwAABAASURBVPr6cOr1pyq8PPNqPuf/tMtqhopHhuO3FV7wPlnN8Doeme7vY/y9wlsQzrthzt+H8U7sTyvEJJfG9jgR7aaWjLFjf7ahpfjMvJqZx2eaXtTfpAKufMObOPz9nLTXHo8/3erb3rfxp1vAD07Yr/lj/OB0LuFfVQH3HBrsKCIU8QDz3hrtmefxNb6dt+3dt0j0YsYwz7D8NRj7HNO1NcECIoZaPcRwf2dL/2wLCwU/0lMp9HkqRrR2r59B7wc1BaPXVHa9H4/F+ru5dTJ9M48RjkvfyJMdIswbkFLWgCT3mdKQStW0z+FPUEsRg752V2Ju0uqEliG5p0XXholtBwzztKVJ6G9i9mVbv4VLNP15/UUdRrbeJmlDpzKtKMj3lVIfErKg8edvo4pITsZccd3f3ct/gvju9lb393fKNFFvoZeM29t76dudtkDf7hV3aymFEo1mN3ZDWeFvHONj8/1e27+/i2603FyOnIgqEKTV6/bvvz2pCDYn31zp/u5O7fI3fTsawXVODO0KI4VkMBSafo6buqyOBrhrsYUXOaug3+M3IimxGealnClPUSyy3LBd05QuIQndot1V54IVFdpdW5qChYOQclbA64jpRiudWGV4juVmcmGTLO8ZUau61lnTFLacBMxWRJLzSsljktiPexrxzitoxrqxX5E79awppSzb9+y36+n9oLMvN8x7Grxen/d051xiTeKKCMggVlK7/O1f59nmHu3HsQs18zxaXtj3NCbNM8a05xHOPyuhz4NZFT0N6i15eSzYO15EKC86ZWonrsrDzjr9ZqsEP8Lno8j7yhFXRKDf4TppekVE5UeEfEVE1Y8ITw/g/R1QOBsDIoX8f2f01FfsbQR2IILxwPq8ScGHYX/b7VqRsrbsV787O0e9hOOFQkkRSScvnyviuDaP8dhy8BeDoNntpsH6B8H4kdoI8Jrh58ZQs8eRzB9bvZ62xzkMnsnIWTEZ6zD9hPdTKb1mBa+xfSqv18hbXnsfPmPGnvFaokWYjq/1e7H/nBXw4Wl4iwyn56bN38K3fTR/09GyKaY6x+YPdk2jclpZPFbG53146xTtr+Fzrrpl5/GlGbbdfmoc+x/p8t6thrHKhX7DCnh/G+x2VH9P3wBj72/g7uLit6nA+Cyeon98QXzGf3wWP2MGofbfkP1on9trfwySlz3auOFpDy3605pNIyb5N77H5u1hPPj9b2Z9TdPWONYeOn41m/E4aI85U3r8uzCfVRDoscbg5XmPYy/nWAZKDZAz91javFe1JvBYGX5oGuPR/OOwuXFc470kQ47z1R9kwy49xG/cynHSDZXxtg+/rrdWxTY+Z6UvsXmO/99Ftx3c8fjWa2979dT4nLgjXzOv38/x9Hvret/9GXGD5793RS6rf7oCo2cfn6Pz7uhjYzxt+mk0/KXH1n+KSHzEEbVPtHGPxT2cYWXkW7Rrqai4XwKn3RFt0R4HFPoigb/HOlKEdbS7TBueRpXFyM5co6eHZp+FSUTwKLnt6nmd8BARCmyNssvRPUPrFGQlrCTllJTQYza5e+ZFae1/T5bGGSvl7rVl7gRSr/rnn8PO8Uq5tLi61sK6NObqt22RRUS1U+508/Wrbv74qug6dJeq/9bv6l4ZHbqQWiyWkkJLGrOBn1XZyP8gsXn9dqv7//5XhUbecnGl5WKh7trf5E1a0wCLnLSiMVxoBoorsyjT6fpay+W17mk2X9FkDuaFRuiGpnO/Xmvx9Yvk+BIN0I0UUkYnLRfqaXobkUIsQpGlRJyeN5jUdcxTBcuXr+KNoTFJRevhUYTZ6q6ulBcLFfJ0M3zLWmzjDWlYEDMi5P+81vWaXGzNBlk3ITNMG6YjZ3kvCv4Sepm58xQHrlD7nkO7QWa4UVhzRq+wPxtq4D3akpPDRE7quoVSypg7QpH/nPPgx5sNr65vyzpo9uO/yQKfQT0Ez/SCtXq94uqJxTDcO/kweXh0nvbVQBKS15sTZCh79NrE5RGkFITrFXUkV/bd9jBVoHv2IVLGwFuHnNjF+TNGUOVIyAJww+NxdO/46I2Yck7aX9YB9gMiQkEuFaGqGoxFvaZXsiAcfyoZzSn36PWGRYgzxcAaRL724fVGEEQi3tifeQb8lJBRK86BdlcEe4wP29tXhWU7XuH8qOZN7pz1GnhwZy1wMGEuXBTQVzDTfnmBrlG12gOL2/s1DR81jQHr7W9iHRTVEUY8cioGOqxm/2itYyi7mh2T/zD+uJZz9GjZLNRbtk/Vbw5j8V7wownWMc6tpdNybfOXj81TG+2p0R49/+G4JPDiCnCA9i8yTzkZ687Rc/Y+I2NYZzo376UY+zJtPx4bPG9ovGNj0xuNLHP8/GqWI43PRfLa64Taa/DcaPkFMxXgfW54X2eX5+gZk73+wRsG9gfzOcML77wK8AQ8+fo0rrXpqdcT9lYfY2p6mf9cFah7yX7XF+zx+EHLmHvNGPM+KI3C7yrHIMv4XbCcwAel+fnDTM/TXMZtf/ev99VoTvMxr6qOzulOo/Aefgo7tf1Q3TAbj0yH31/Gz4XKPPHQ1jIZH37/e7B1rDpr6dfJ7sHCKSxCd/9SPqUtbzWcxN+/x05tpvNpzOm8xpg+TJXavOmNgzTebmyqbdyxDwbM6xbAbGoeme5uz+awE4+HqtYcjsex0hvSNR7+2nh0X1CwDNVHd0sTAVpth5ld7pdVoFXxOdbNZjw+x/6T6fLepUPoWfNPtpx9On4OncJe8RlE89c+u6yjz8EzfFxUz6uAy3oM53g4Zmv+OfYfpHPqZxPL3jKNiFDEgLfyGzH4G+caQT/giZ+7rG+cnUdI9b2fUUYzZD/b03I8NvF7jj2vmw2OExEaz83bz8mzuLeCDW0/Gr+9Ev0jw3qsTu1ns0ghXKGz4VcM+mG2k+DlPcRV/PvHvs5DbyQikAi9pHZFRJ0nejW28WiUams7uhGVLuiFtvS24Kjw+tb6hwgGdyHIUBIEaxGbQhrMWPu2qIiLeDwqIqmASiuG/0Ky2OxIRclFKTlV7oaFxrKTv+HqMV0tJTzWjbVOCq1oqq7WKwrdK+EpUojctXbD1d/w7UN3//ffKn/dqny/V/pyo/T1WvpiXOludaf7u1vdr1Za1IakM5KWNEiXN9dyXBGj3BGDnYqrha4yzWCaWsvrK2L1Naflly91Idvvt1rT/F26CYuPcmf/d+quruDf1z8/vYG3piHqGB06bg67OdqR2+LPr9oQZ3P7XXkb+Eza0Ezb0Dit35ilJtvaaN0ovIEREoWn7upoVC6I42arv318T/O8SLLMaobntSlMo7Q2LZEnRbW1f8HHoyJCCf8skNtW+KGwjskRUUfTtRA35U6JRnq1ofaL5bLKMnLngpNqn2nYpnrAk3y5UVtYh2lxYgrr6llnz2jdyuchsAvWRULMxOBIkpvphu0st7/WcE45q16JWKwDozqtD6zBo4eIUO6ybCszxGUbBvv1nhiOM/gIORbiwzsOp55FBCYDJI/kwqhHV8ABgdx1ABJPHI8GIllWbesEfTTI109GT7wfAziLMFJYT2qjqj2CI3fAD2JVRPC60w/RUlbmrBsRQ00DXwYm9Y7w883nIzEP8HBHhKLaBUyD4dm37RqOGTs+MuLxeOLe6Z3QeB/RNO7hvH4IwIuax/eJ/xN4ZYv9OvUpMyW3fV6mjT3jDQj2/tDL4fk4lF1mP0cFfEimOJb5VO/Y/Ij9u54fYr6zf5/2BqJd7l+qAm+xs/axK0p9aozmO/ZleG4FaiExGo9M5+5Hz38rje0abf4DGreND5IL9fNVoO3i3PjzrWYu4+eubKo/5/Mz8ab5en4qP8vHOKVr2Vi30ebPIzT9b17PXL/eN3h+DgKlKWC94PbvJQ0P5vGM/B+s5ij73vMDqgHSt+VevWmjiT16/lFwvFM4moffPxr2SnOe9sJKTDUqc+ah1gdljzNi8YHGA/RwYcIeaofDWeMWpEV83jIC5Jvc04gvdep1N7zUx/vYvdUK3ye7N/PazrbHN3N6cfRzVGD66uD5z5H5eVl+Hq3pq4nnz8nO+lM8x/5X03WvZbvZymOhl/Oj1+ccjNfk8Wh/6ZO4t2P+a/y+xNYN1eN2oeT/6I8EP2MY/imjpyfW1T5k1sNVFClUf45Ru1rfBT72quAxQhGh8RWRKEG/Z3m/N5s1jd3NjhfDGaAHtGPsB68hHBuOadn1GPB9Z3pFgTAiyeNwnIK4wvdWkcghAppOVbFF8GAw0O/SDumaBmYhkcDNlYtzt1G+3w5/npk1ZCV11262dtgULWk4XtFE7WjkRQT9y626rtOC5u2KjnLp0Pn//kvp//ypzU2nOxqrbs76Tzbf/vcvuYnm+fVXfHZZQaLi2tzdS/6T0Kut1tedNl+XdKeLgm54+Nuy92s5ZxdzS9O0p6Hrby97AxfEF/n3NIMtW9AMdZNxsVwqclLKWcubG7Wru76Rm5c9Dery13el1Ubx5Uqb66y77Upr/HeLpWosmqSL5VKu7JY6CcS61yZLzn39/Xtd/zXN5Csa1MnxyCUiJEbxhDDlZnH2ej1BFsHm4NvNYfsp6AleIvdKS6qqnosrJQUHY0PzvWAHR0GOhQauIrTlgDlWoXFtmWlRMPuKCFRix+7ruhzTTeOEX+vYT8FvYe0eq71zwsqN4ojY+7DM9v4T4LYTPlCT6UJMRY0sN8633j9sC3XrfUqrTxRsYHhe5VLOucI5WZQyRTZxBD25OjeLI4WHPYr9MhsGyxpg7m5/+7znBcCoGZOjbACa/XheeeTaU/NK48fnmeF5N3G87822jvBarDqe8OjYxfq10KzLv42YrjhhSO4RoYh0QmknKh6DVCqhCOwmNbbG50ScTMu/NzScVLwIf0wFhiP3Y2Jfol4q8JtU4PSr5A8ugl8DjB+cxoeHf4uAn3pj32KBv4APn23jvZZi38Z7+b/4vVTgR1bAZ9v4kTn8zLFdO2N2DX4DaZhVeFdm+93M49FAzt04qnBccNIvZk/JUfn8t2tTPxd4YarVft7W9WmY1ziT6xhnqr65mmMbL3WMrWvwUvOL3Ssq4HPd8Ao3F9NLBS4VuFTgoyoQEYrdZ+htfBT7mYwIfO7QTIv7F/RaCmi86RgRtQ805T85373v+b3PGOs7bk9Mw7Qxlk/piKisRE1sM4Z5RlU48jCWN9upqnUM8yOGeBEh969CSSnlfY9D+yuggN9joLyOB/To0xiFHzHfRyn0Zor3oAFd347lsfWarNPvekmmDfeFrFP3jlqb5/lTsF5QR+uZ9uj+lvtvRuOZP0Yq621turnxl2m4pWuanTdg0dWmoptTt3/9pc3trdY0ae9pvN4zRsrVT4QL5UxDSwq2/Xan8vc9uJO+3es6X0l/3Wq5lTrkN1fXNIVvdfftm+7xaX8rfNrZluahG4iLbdQm9IpCapHlP/28vl8paKD6m7AdDVk3She5UxLxnQOFdK4dzemXwFw6AAAQAElEQVRM0zQilJKlyMWFXGzIveOCDY3UwHew1lguFOxp2vS67pZadp0ioj5BOvsymBd8ZGLS2ZRykhugKVMHZKu7O62cI6EKTc8tTeuqTw4dOpv1WqvbQWdD4xI1ZfgeSVQEVL3QjwhRqhp/S54JXqFRmcjDPstmK/srq5U8F+vKzisFblhzpGrbk2/1yUPA8yHY0OS1PzTlRm/KWRHEw4flqOKO/TQBP+VsqvozEeRyMKKDA7mGif3xAXYMXgckYlYZY4BEfuKqYwQUN3EFvedBKyUEgo0O8ghGbnE5x4hQymkAupmzWvOCj5F8RdjgELhibUjNVpHT8befU+5gtttrfwy7K5zHDY12/w8PEdUJPhhjyLd5OGeMCIUVSSJB6xk+Iqol1h4bnIPhOSLuiAea6SvuVo9XuPgwU6+54XHQJhmPj7UunB9Vgbfdl3Zu23juqpr+U+O5/i5671+Bp/bqlHya3THdqd5r59M4r/U32E+9ej5IHh7f9nn24PfVVHuT9vhqZz+rA+/YORivb6w/5h+jx/qNPqZ74b9tBVzv5tF0g9S4l/F3r0A7Ex5/91p87Ppd8XPw3lm19+j3jnPov0Udj4ca7zkbR230W8ZrPj3O+TW/YU7+OXjHTuc4u7YKj2P+62h7e0DhM4yCwwbIs29s6ifIjNj40YB8g9uensLxMHOWU+2HGkwll/n7VmBc+Ua/b8SL9/eowNyz7Cnee+Rx8XmpwMdVICIUEW8WsPA5iTF16AjGlH849/PtkPPUzD6nmLOJCHpGj/07V2PO5hivr82kY9Kn+bYv+Ihdj6Wnl7alj+Ox0NPZg35ZQU86XGFEKCI0vmLny6MxljU6IpRS1oK+nXtG/udYC/slrohQxANg1du9IKNOTjz05G2IsalFRCX3MZiZExE1lhvPsA5u8suV0ZPYhqblmkZmn0IFWjlhmLT8esNCkrqbGy1p4C5pwLK7ciNzQxNyQ3NTXaeUM03FXnm50IJG7AL9QrNzBbJtaLqtr5Ku/vxDicJc3XzR9R9/aIle5yKhk0BZJBnLRGOuSEv0Oxq1jlXu1+pD8rdxWZdSJiabVmiKkqwE3RPPzU3PI4JG7aY2THs23hvh/BesQzQPi0L3q7UGO7rUvdRFBzfUET/oxG5p3LrOEUnCn7ALVBWeG9Li6koJfnY+rHNLEzgpZPTkVsjLsVPOlDXJV2bN1jcd2HoU+1DHYJHcpu3XY+86w3fdrdYTw/xCU3fDgd7SgPY3oCOCyMGaN3Jc0mFkYUXKyPZztHxYgpzcXI4IyRAXo/meJ/Y2ItTzBJEDI/aYclbNG15PzbfkYX/CjZG6RE1iD/kKhAZ0wV9PXeS5Aa/SHkdIGT85y7J+t+YI/IirjZD7e8eL2OnsBBFB2hTBczY04dekERG4H+QFGVPY1jUguc3z/6AAWe/U9syzYE8N02PgS1Ogl3AWEVJdP7bNZqrb+JMx8GFWofYeI0IRQ/5t7nEP6xmNwblu5MFoHSPMLaphokh1zpBMGJKs18D04UZu/xVwMfeZOwBs3xGhiJfDPh4QD+Qc1fKQ9XZovGPjzo/rPIed+OOHY/k2fstot8y65B2vbid6Hnes9xum53k6H0cmp3pGzGt0G817EWYc+Fwe+HKRDhhMmt2xEZVPcM+dybfkfYIlPiOF8V41szFvjm5603GqO5LX8+MzM8ZI/iyyxRkZVf+j+fjJu2ePY8/QM6xmalGjzzkrB6/z7fWesdryhPV74jG0OMfG6mPnq8ZpiiRpn55GhCLmYfkvCb84n8Lcoqv+RFCPV/Be3bCTM1XVR6GOO34dLKyECj+f1Jfs3R6N9+scevDyEz9SHo449WMNczTsp++Heu51/X+cGnvnewmx0PdrgEH968+Iu7Hux3gvdnzBO8Cc31GIC/kpK/CQFEfAz8/Ck+8R2PN6Dvj96ZFsoj8cA5z5LM3gqP0+Bq/Cc/QuzkPCH0yxJIHg95FT+OCsPl+4+ppFoaaZmWWM+fV8jBm8FM3t/SMeerz+lBkcens84xhpDI70+OVOnlf51DcHm5OpuZiV5487ZmB/pI9frCGG59ED7c8j/FmYxyqbxvV8Z2edqgvv8Sihppr7TB7VNwpHR3x6HY8rtuPU9+y6uTA8MrTb+7inITy3yimgdnD7bBhjZrMf89gHVYyYNR7GHkfsAxKxX98e88ypQgiPDKfultN0rDmNmK1edWwO8e8c54DIry8H2JnZxY5kfx/OztG9PLrPw7eJCofkxeBAn4rb8vxR41Pr+lF5XeK+cwXqc+pEjPr84vnpJ9NZaL6qIZPdWPjstMZi/uYjYV55P3X+311eXx94nTkyTl8m9/NT62bb9nrH6DPty+597th4yo1lx+w+C985zuJY3Rp/1ugEs9m18YRqE0Xw3GHi9w+G2duyBv9As69re0/b7Z+NI0KJn8cNTa5m19j7ec03lCIdQDyXObIypBhGeOaHyHtH1zl0TGB+oUdnWKaZi3fuPbcnEEup82IaeBLkJfHaIimlrIikAEwVESMM/EA2IKxSUVwr1hnxwKuC0UNo+E/Wg7ao5sO6dAAk6PDIDcHPDhHYAhhKjCnIE1EE/BSqP2dFkfclwUuRpBojlLY06TbM112o+8dXdVdLbe/uVVDI0WlDUzHfXMvJ4EP1KpK/kbugMXh1faMrmr3r//ynig4eMIoIXf3rXxJjUmj5f++U/3urRa96bWk4b8Dq/l7r1b3uNveK76vhG8TXS63IpTZ+iZmxtxlL0nAiqgspBxKRY1GPDzczU87q3cROUZX87/2mqyv5G8fBuHU8fPc0Z69oBqfllfJiiS6HbcML5mqrrlvUefAm01me3RhOUkqETArGGjhCplNErUsmdk7JCdUmeUed3OROyyU+OxW8umle4cYpjd01jfTtdquecbVeoTG6IykilPBpX4urJY34K+UuV56fTElR4xUfXOInmsv+5nFOqfKRWkMpUh0plqzb07TdErOQR5Cn54FNz9z8Lbm5/ppcXkNlkVcdOeQeU8oyIhwRzm6Amrl3Qs7JjHBgIfP6evapJ6eUk7bQhpvBxQ1hdDSGLVt8aNsbkEo5V/s63+vsV2MVRezyaiPciKh87zHTSnuEUIWeeUWSDOetyWV+w0TkvMOyCf9506jlcv1cU6MyznISaDVAPrpDj/8TvMfQm16BtwbIfUTTGs2azsP4QD3omadPejm3huem2OzG43N9vId+y2fsu/HaOJa9nG7ePNqLxwbPL/g1KuDXdOOtV9POytz4FrHGfu1vOp/yxvIpbd1DjDWaZMybo5vee40tpv37/a3B8wueWwGfeaPZteqOxyabG6d60/mcza/NG1dgTJ+36udaPOgHP7WEEo+GZ4LWwRXMGiAv9y9fgbbbbXxqwU3v1Dj1cagbnLp5CMnLoZkr4B0Dok91H8uz8eeSbbK5UZqz0NEaa+Z67DewHzCjPmIFdAPk2Xez8Xi20U7RNgNin2Uge0Ac8BGddQdah4gDP20muI8hrhgBcn+P+ab3ggPCkuMIog4Q1HHoiSuQP0bgs0Ej2jzPj0MnrkBmMDy6zX9ATGJ6Lng66ypoNgh6gGavgPscoD66z7Ecqe/IsdWOtc9yLBvoQHYcQqpXX2P/qh5DqqPOvprFdDzbwQcottzmQjXZc8c5X+/BO5bXe8T6DD7H633rfOw74bTB8/cEoX7y+6XVmVv2c3ydaz+n9yvzzq3hOTUYf1Yy9fuUfYQtntIa5NZsGDhPPB7x3dMnMh6sm9fjo9co3tHaX5f1P9FqbOhduW8RyKYQjULzLG8oNEsNcUUgBZAK+ik5L5RSxzTAw11qfyYUkXHTa7vdVJTqqzwonqAGXRKa6EQkRdh3VIkfa3/JMVEPhbyOCkJl68PL2JAMd5FrUqyPB4+B3HCNE3pGRMij/yfFDb1NY8toJC65kG4senFBAy/8b+LeLOXLX18mkkQXuogszMRh32/rbH1/R9PzXv7Gr0WZBpubiUJ+//2b3EAUjbtC4fLXrxK2ahe0F1C/WWyZQtcbmlP/uFH+X3+o/Pebll++qLu+UuBXNDzz1UJpU5SDRmoH8OWGblCclILN6UVVVGiEpkUnRSjlpNW3b1p/+66bL+SQaOB2w/r8rWf5ooiBvVdYR+Zmi9H2iqS6YD8EEvgRobxcoNITd1P3qedgbFZruQ4iTiK2Dd1MRVGiMZuw82ZtfYChc8qqQEaZlXNH2rGH8ClfkVT3JyUpBSXu6YP3Vc9iIyJo4N/VRnKqeuhaIPSpiRiFH3El6hkRSjkrgFhTDzbeL8aIUEQoU2eIOrquhbwPmob2i15Ei6V69TRnt27Wou+19tYjJ/uQ9XNSYh2OawPX3qPRaNfJ80DPtH1m8jZK2wsU7Ntyo/mT5Tv0nMeePJx3oL+/Waf1bWdE7KTj0TTxE/lGJNSJjN0Qs9+7epLAVoYVvadTmN/kpkFEKGIAU2LzvPP/1sJpg43MXFZKPqYiwgN6Q451sn9wVQdYLSXqn7NSzoOGfVgAXAtjEPyMj8M6ZzNvIo+zChfm+1XARR/BZ3n8PHBgiz2+CDYe40VOLkaXCrxTBcZn0/Q7hXnKrUMbT+ld5D9hBdhYbvmHyZ8w+0+Rcq3fp8jkksTvWIF6/oaf5Q+XXwWw2gg5d1fxnP2c8oV3qcDnqYC/aNDwHlnZ9ym/p+T1aYVxGyHnbxRO+Zk1eksm8d/n/b86JtM2Qr7x/bl/bGnrHo9vXIBz3NXwP/Hr+8+e/zl79Evq1I1jZeOR6f4e803vBRfiORVw6Yzn2Ix1bWuMeRf67Srg2hpv5/FDPbXP9oO+hnEquN9ljFM6j2T0EhK+H/Ebw7V75ht9RFJEDFCImY5dhc+Ujak8qo90wLZewyAIhqCHMvRVCmsp+IOpiKgwbV6pMvdaevQf94IKdmWvY70xHuvbr2GbCOfwoG9+BWvIKZMHvSga6gUkdN0bc//OPTfT9mHYxnyPKScdYHO/0vJ2o+7bWqvvt/Vnxoik/95+0+23v/TdDd7bW2Uawv43e+3EWF7fKK6vZceGeVLIl4ML+dUNOiT2ff/t4KLV/77W+h8go0lDMCU2g5vqKXLStgvd/b//o9iG1smnpJfQuSeP+9W94gu2d3fS3b1WzO/AZrVST4MvL6+0ANbHSsKfZfnqSsura/nfB2Yv9O0//6Vpvaq6y+VSEUm3d7f6+/Z7XT8lr/7IcH+vvv+t7YY427U22xV6bHj0usPm9v5eGxVFl9Thb0kjlyl3Ueqy2B+5WShfNFfdcF/QOF7S2M6LrELu3pQtTXJFyHTbuIiQL8975Jv1amiqFx/OnpyIzKJSSvI6E7Fzt5DHgFZycfFAM9x/cto1ES4jeMBHBIeMfXCjvie3BTZG7jpFhFLOCnzYf08D1Xl4HhF1TbbZrNcqpZevlPALUZxTTrIfQzIf4MMNZsfDgdpFKpX0awKVlUjbtPmF4QYbTgAAEABJREFUAvpQ209mHaaNvMtN5BIR1X54qFaQpeZlkW29FymHAt8RgfzhjgjcxMCAxnCg/chaejeygadjIFJhX8a8OfrhOTInnfAcH0Ts8qniQn6qKNTaGL7aP9bRiasgA5xZ7eE5bOJAcV6hfZ/r0rqfBm0FHo8n5aVNcVz7YyVvFm28wDdz+lpH3pc5HPp9eepP+z6MdJldKvCRFfh857M91z6yCtNYzmHK+/Xnc2dhynuqClN9z4/ZWDbGMb0Lf1wBn01jzPtIerxjY/ojc3hJrHGup+iX+P59bHzyGrzqUSXdWaow/xiarcdjOqf5tjROa/180lEl6+880/nPt6K3yHhchbfw9zIfPm9TvMzTvNXY95xG4ndh/+5vvbF8XJ36uYQVjLHSiLaoYcT+QLJF9zgNe7AahMfmiPb3oBM8Yx4gzXnXE9fgic+v0Gs05Ce/W6YP41CHx2k/aByuccqfWj5vHtR+wPPsxtrBxGD48NtxG6bBp5Uaz8e6x+zHOj+S/uz5Pac2oz2oP3sw97h3wZzXhnriza/YCy/ED6jAr3T6fkD5ngz52eo7egbWZ+JTC4jkFQxa7rEYw+zh0RrGA+d8KmLe0r0LWjo4styAPPOOSAqQ8G3LBH2mKT/WFW38T6XSrylu3IwMPbdfyV6nUL2CWBGhCN75d/al9WKqxvGHiMEuYhjHmmXnyzzvIQHU0Rd0v23BaDqlJBFfvtDf0IvarLesyQzJ/aWIqJOIwAU5UuR+9yVMx+jd58POvTP37Iy0+HKjRNNSLCTlTmsajG5kflksdfOvf9I4XSjjSIuk6680dGm6uXkXjMLZYrGQQUSJJF3gnoYm3VmtV2slGnZudlp/9f27dHsv0WgsKbSxHkfVzddCQ7ejKZrJ4eYff7IQNxQDHyvoUv+t4Iik1V9/a/HnV4lG8FVt7F4p0WRFScohURzRZKxzfHvR98S9o4ntbwZv1xvdfP2ixE/xkbLc2Lv99k0dvv/440+llEhvq8y6bFu8dgrqNaac8MgW+c3N38BkDVdXS32hhgtySNh6IzasJWGXl0v0Qz3rtKzmRn5dzlLuWH9PqqwTl4W8rBP2waalrpOIa3jzDOeDQ3lTcaqU8wBs5IuYG5rRBaVCjf3npLfsJ+7Vw/eBKhyC6hP9LU+G6hM6ImAH1MNtmfUN2zo3w/OUs1wj51nzxizhg0GWF9YcimE/YOZaH+a2AylRA+sbyEVdnDcG8r/vXOCnnJRYW+SkGtc6IFLIMh9kx7Kt5RGhiNBw4Y0z3QNVFnVmz+w/IjBB7lpYmbmHPSgYYVSoJ6WUkCfy8NkUl/ciImCH0m7UiavHWe9Y6GJ0QvMJEecuknPv2X6vB32vjyTtmtn+jhjy2zNMYO/1q9bB9iwUW+0BFQDdsYTpT3KPsx7TP0n6r03Te2fg53OufpyVaRLdn73d3OfZsOjZsI85PNsRBhRSp4DK294Xb5+qAqf23rKXJDt3Ns17ia8nbOz2FJ4wv4jfuQJ+Lz4KYte945yVOSCHrQN7ePsbIfehHIdVf690IcYVoDzTt6Kx+M3p2X1l08z3+w6kB0/HMO/Nc3kHh+Oc5+h3CPlzu6znj01vxZpbTX3+VkWk47FNn7BH7XL/IhWo2z/a73ZuzH/pEg/O19gJceoLj8cx/9ek/bu6f8efrm5cYpe5oeoxaeXzWHnv+bBPhj2Zo5+K7SRPYc6+6R+8UbLwOV2z5/Iyf6xP+tOj5TBjlRfRs7EJ1vhPOXWeU8yue6w0ckqo/brm6JHqWWQNg6Nz8z/L6Qcq/ez5v3+pPn8EPzGN+vmhN9Qpe9zBMqPKLQNVNDq3nsP+5W+v8xjmFj/VndM5xXut/SnfF9mn/VA8IhRBT4D3Jjoa+0eYqtDTl/sc/nmngp6H5ziqHx/srXfnazdo/zZE7IjYq00J+zQv5P+Ssvs+0Oa5L+LxGNLObwR9N/dPRjDPOGZrmTGVu48TEQds52gcMJlEhCIGMFXhc+kgl4EutQdT6O0Y5o1hPcO8iMFHxDBWntgzWjC4lIEEdgBuBtc5soZemBUEh9E1cd0cMyIUERhwPMkjUtR+lHtjDdpdbU89dS8u039M7EXafvuu4sYpDdUFDN2u1NOM7Fa9Vv/+D41Sm5DI3Z3W4J5mqb9NuaWhuHFTVUMCG2TmLa+vtVgudX93q+76ajBObOAu0UA/WEtEsKSi7upa1zc3ez3b+ZvGK/wvaK6iKqGrUF1ciIv55v5OGxrMdQ7LfxPcf2Z54+4+nt2c3PjbzTSJr2qML4qbL2hyY0RLUcrk9WUpf7t5sbyS7taiK0s+1wrnTFH9rVw3jRWhWqclll0oNuzeN5rZ3++1/fub4natcr+Wa5i7hYr13YSlGd3RTM80lLfMva4tPOHbmyg2zTRZYSN5HZm8IAiZVDj0/oXEiAh1+FksaSzjw7KUcz2I8khDt9ZLRcE8lgsOUNEmSUEjvtDE35StNuhFJG3xXXPQcJnerNcyxPojQgKOY5m4IuAxuiG89jevWVMip5QyXMnSATyyRq+58KIi6OpjFzMScvvaQ/LBXrv5Te62WXMOXSvnaf0I9gD7iFBEqF6M1i3w3RivMarAD6WWt76SRVEdNVwRSQHqrOVWJ/Y7AaY9azAky8RySoVzli+enDJMzyACO+LIaHLHH6PxrQMO19KEHovszpRwO15X5fkBBdsbnj6gQBoM+/tw7lnBr9FUCutvtPC9pz8lUVdAZh4ZfrPb+9bwKZfu5+JBYm+8T/bfcBDn3AmHX+fgXH8XvZ+rAufsvXXmVuWzPMVEr51Nj3vR2xHO7By8XcSLp7evwFM7eCxiszsmv/CPVaBVro3H9F7PHyIMjxq900w5uly/TQWme+/5scWP31+ajvWnaLLzxtdZnxfjZ9Ka1mM6/7FrmWYznr82s3a+7Gfst9Hm/7qI8DpPrM/ihp1am47HnegdhnGUU/Q7hK4u2/nwWBkzDy/La2w14/RM1tjLKXre3SmLQVbqe3a1roxSyfd9CGIe4vnxApMxmH7YHW+Q/4cl+8JAgd0YTH+522e9gcXV5TL3yJRPRnlkvm8CWzAFKr/Jff7KxfPjEHrm9ZxYz3R9UacCH1Fff15vEO51d0v2hV6aucepi/rspj+x7d1L2tBP2tDWMHeqOZ7Tu0FlQ3+nywsEc55h7273VYzd9NFz47R1szocI0IRDziUDrPn1j4iBsMzHoNej2FVyqfgP1p1PAZ9qiRBGc6B7pKCHpy46hwD98G29GESfhb0Kxf09FJO6OEpBrSabTdbGZgrAhn9tjCgE1BIEaGUclakkBt6PR9Ipq80P79cqb9ZKN1c6e/1HY3CrfKuGbtkDIwzTduUM0HWSjQ4/eeVM81f0QjsaY76m6E9zcGexlyXEgekZ6005KAjgnnRhiamG8cFncCHmF99+aqrP/7Q8utX9SzCTV7/yeaCr45G42IxND+3NNs65nl5VRcSrGHNgbzvNzQSe5G0tN7KTWERs67v+3dRLkmhoDHsAvXboogkkYOwdy5u+Lp5nL0++JlCR4TSVsp31GIb6hdJ5Y8rablQREjEyJHV05Te0iTeLtAhfqegP1fEgpXQs8/cdYTa1HnnZrE3d7ORY/vbwVgMtaHBStGU0ckpKeGrUCPHikAr4MCvB8R8eALOv8efaEhn1re43ypW5L0u6ugMYSUSUrI9+kxYfi/vWSY3wzzPIyWTFZVG381lyxbUv/KokXN3jcVaOFTKKROiVDufgQ352M75ZdeV+U5YhyAX87suYxtKOQkHbOMWl6XmB0MpUXeeBHIeBnOFJZJtIkIyJAb7YM5xqD+PMPbYul7aX+wTvC116kFlYx+BnScegeN6/8wiIfavV8GuznnwE8+ASdoEgtdu20XgjzNb5RaEczMxQdPZjc7VsFahzj0IbCMCV4dxrDNGsY8xY0+TS6PZL4GIUCT7ZM9YV4qQIa7CvMeXR6bDjVxjDNzL42epANvIy/lnyeZj8+A1Tg0fG/kS7VIBKsCTTw1ML/fjClzKc1iTt55d6vvWFX0nf5eNeqfCXty+pgKXY/ma6v3ktvGT5//y9Ev7Xdi/2x5z054bHp/SOSb/qfk+Hw3vtBDX1ngn9z+9W9fG+NkX4jUYP/s6fpv82/Pe49yizW+Yk194z6qAnxvGs4xQto0BebnfoQKurfFWrvHjnz38GXsFP4d4Dvvdb3/uHxF8nB+PY3mNxkQSEUopY5N2mLHV4RURtafw1Lr6unb6K/QcdOxyTsYx+TP4EaGcO9qPm9pnikhql2mjzT167r6dbYb5/NoL+Ze6lkKLxRjWNObZ3hjWXGp9Gm09y4yexnmD51v6fVt41okY4rtf47kREYrYIYVNKgLa/v3xpPWS/riRvq+kb3fKNPRyJOU+lINm5t1K//jHv+Qm4ub2TkuKxEpUaELhXXbrxu+6fhNYDxeLrpMUcqPW9P16pcVyKTfpHLjQVKpJIAw89at7re9X8reM+7t7ff/vf2ucK2wM60aE3JhdbdZa0sBd39+rv7+TR2+IeTd/fKXhaqehhN+8vKYJfF99OW7Chxufvb+xTJz4fq+edd5vVtpe08y9vqrNV/8pbLEONyTdTN0SU8tObjArZ9XDT8PQTXPRKO+70JaOy4YmMttMv5HTyQFw3oV6bWjmbhkztuv12q7lXEQ+zst1rM1sccHraMS6GZyY1iY27mwU7FGPrxU+Ah3bOob9c8TkfDtqZr7zyNBxvZS/veyeiOMFPv0t39xludmb8jD6G72WG4UD5ng9jVp/w9d+tsRscLwtMlwNNzkP+lv16JlJ+eRcUgpc0rjFZ09T3zLDOXpZpu3LORlrmuj2JYW63FHuRL2TDi6c275fbxTkHxFCaVBBNhChCNuFxGh2BE1OCNsKnmGdjrqmxbLqyVegx37JxUXfe7chfzwp+G9BzC4lZfT8hEqMNjuGWfnYZkw3J86v0W2kYAHfaKzTY48YI68DSgppDz26xtJGWykR0+PnQltXGz9Xdu+VTVutx2Mx2t55PKbzfnxnNof3i/jg2Sue4kF6oS4VOKzA3Dmd8g4t5mdjm7HGMf5Y57n02Ocp+rl+B/1THseyQfvyeLoC44qN6dNW9eeO+p5tm6d05+TtNXBOduGdWwFX/xjO83HM2j+tG4OXw/0e2/jntzlYp9lexp+/At7Pp/Dxq3wqI8s/PqtLxMPXi7esR3vf8PiWfn8eXxHH127JFD/Pyt4i0+nqPX8Lv4992LPxWPLeHL+qzeG94178P68CbY+eZ/Wx2i3HufFjM3mbaH5G7j5TnXX4lHzW6JdletdfujhX0nip/TE753QOjtlf+J+nAu5jGNOMzDOm/LeepxQydOJyHg0RrzvREX7tGYKVsqVN5N+Nh/lTjy2HNjZ9z7fbDX2mTl23qI1g8/xlu+Ie3k6x0AcqzI01/cCeXt9OtB8sMxqjYNNo+zPafDyaLgfi04MAABAASURBVO6JQni0ncFUEaHFotNiuSS/LP9lXFexya1j9KNYnhvB/tQRHxFRfXmecqo+k78ZWq5osv3zDwXNubLeigqIKEODki7zPc3ZQjNsS7NtQ3NuTQNy++3b0C0nqBMpFOT+7790+5//SsGvJ/BFQIN90s2XP3T37VZb/Fu0oXl4889/saCF3BRMFN7FzzT8LF8kcoJn3xGhyDSkie1G3RVNWpJTUuBvUz8mSynVRvA357WCR0PWNlXIGelZR8ZH0DTtaRxvSKrrsvKyU8+m2r6wvtu//tKC5vLN16+Y8gENmxxJas3T5dW1fBX8Oc8UWQkF229ofPqFNWgMZ2IKvvM3FIFecGDRwND6tRFMU7H6hufGrnUL+aAo18h2NW/ssVSh9pZlcu+peY99YpMjqJGCRNFKSTl3Cvib7VqKUCyY56xA5rm44PI43K5VioGzZR2O4T2vUvbeY6Z2KbNefLixa18RITGPGNaW0LGuUcjNe2s656St59TT8SNSzZVsRZVlX9V/yqjjiydDUkBzW4mh3ZEGfsJnoW6O47HJ64hN5XnEF0FqvMgLvAbnhnNuPsqFsXiNzo35/nYY7wXGZKTY+fJ+Y4IaCkGW8KUk1wxV+NDVnw8B0+ldfcIcx2MdcDiL1ZkoiOrlKSgOyEEJZx9BLKTMG59ZveuaKyVZrSo6cUzEVZwXY73JXQ1mECciFLv6mmW0eRvNG9aKgfM+hap8/MH5vgZ1fUPRR0ECugHy1XfzNR2JztpP5f/q0MccTFPxfKfr7d6RP3DgbNR9aeMoFc6t5ITH0OHl54hxyH1iZn9PqJwrbmnPjef6+AX0Tp3tc2Q/RwnmNrnxnrMC28zpT/g+/w2Pngc+w2PM+TPPPk/BOq/AOIU5urk+lQKy8Rk5eM/YvzY0R8MYEYp4wMD9iR+D3P2CfAB4T93N7pje7vz4JXIWu/elY+YfxR/v/xz9UXkcjcMZrUdxRsEi1X1AeGxE9PRtTxPU84DlwebxMym/l8g/F+4Q7ONxYP9J77o8lnxs/KRpf3hahf0vpecI+n/X5QMN7bDj8xMmOVFIHlHaTTmMu+e/2mj5W2IX4i1dvoevwu9FY7x1jLHvl9BP5TP4ZFv5VZEt1yH4zXiyvkEfPq8Lw9lp9Ggc+6p6I9mpebVDdx/zWPYcjv0L4zGdX4/v1zLtnor71TGv/D1jR7QS7aYvHcqp/XqNrO71sXMHf853tRmfj0ajX2Wjcc6+8Ua6tZ7U8NH40oK9lZ039QBjx2xue91t41hsem5NY551jGb/1GjdMUihPgXHvBn6xeenvQbwglRegWFfnexMcrA4Qajw2M7Gwch74lOxW57HxgN/c3FOxyDFV9ze8FeYn2Ha9maq2vhPjVO7k/N6RncaXlqds7cH40S+mx4MB/pT++fNn1rfq+XHztVT/N25U32SsqbxOLf+sXyOnrMZ86Y2/A5dWTpyTVKqumPeEbMpu+zW+dJx6u+584hQxHHw4sKbEl7reZ0ZYZ28m91UKWAYDK+5x3WzH3/Gbpiew1jftNfntykaBxrDvAcEvYt58OuGjOAsjcHLbv1ZVAppjAM97S/nYjSGaaPneSJsGr/nvBjjeaM9NllEUgAe6ayEAtqwTh1D8tZ4Xkj2GCw3CnE99vQ/TEeEAp/mRYQH9fzObXgSMfBMF/x7NGwvhQr+AnvPC2sMkhkDZyrEcpIpOhmme3qDSawK/xGhiJAv+/FohOvVIMsN1uv8atxQ2vVoIgaZjl01L3T4mUvAvhtqLnf/8288S5u7e/nbtU7cyaxoNHZutObQzb/+qe7mWulqIfMWy6VEYNxK1zdyw/SepupyeaUb/2noLzcqFC1yErWp/u3vBl2xsChJ14trlbtVlTkhf7tyQwNaXCmSMo3AiJAbvrWpSDH9LcwVzWjho9BIzl2nxfW1rq7wRWHEYm+gu5svQkVMtfp+q5wXCv4rNCA3NDe3xFl+/ULsoohQSkmZhqm/bRpYJUn3d3e1AesYW5rVzknYuYnpbxwHxUx9qL+nwXq7Udz3WpCzYT3Lc84KGq9u9HbkGsTxOk3b55I6BrGKeOB23SPwyVpdL9ubtyG+D5PzRK3mnCMp+TCx7s0iqbA3dFiVyMvxt9sNUyaFZbLuLfvjxq7X76ZxhCPb24CeunitOJfjxGKBmy37WPg8ait/C9k5eA1B3tZDKK/Dda3zwRUkvsnL+59oVAdrh8ntyg5KKaEzkCockmCeyMnIifWYh9xaDUxV8DseUx58jvmDSmj4T4waLmqx8bfVORzDHvgDN5iDdHi0sfFgJZGXfTk3nwNSIw9ps+nlBnfkPOg0V5x9nXtZtwGbAPVFEJ7pB4RCCXhUHcV8QEhwNL5YQ0Qac6DHeo0ej6gcuSNZbyfE9476hIPznOI1aU59Teev8f32tuPs3t77W3gcZzilX+N/7Os1fh5sxx4b/SC9UJcKzFXAbwINc/J2kp4zzvn58bznrMC6Pz7jXyUDV/Mc/Crrfd91tEq+b5TzvLdcnjOe5/njtM7N/eMy+hkjPbyHHNYzdPw/IXuAzrwCPYPht7i91nPwMcVwJqfw3CzmfJ3jY2xn/encPGPMb7T5vzbaSj2OV+p5w5j/uemW8VPjeBVj3WP8sY7psV6jg9eoKQTvMfQpryCrY0DEfUz6mB+s+3zg+pl3oD8G02fcY8tGP8N8pxr7Ne4YZwyBTgPkE3fTnI5PmL2huEV+Q5efzlVbo0cn5/EYpnLPG47ZvIbffL/1+Jqc5m1j/2x4TAnZHB5rznPmbHW5jlT1/MIEqgbD57v9WTxwfmPUBoX59DrcXzsKqhNHIPhTPNbVE1fUHqB7JrWvMaPtf0vY36jd0LMq9D2mKgHDYFDEQPU0Q1PKzKc9DmvR82LtA/XwGBHqOnqYwFz3yGp/jf5YRFAy/84lfO5i4KMA7a6IUM4dfZ+NhqsoR5K1G6xveG5Zlxdyv83o0kJLYm/pGxUXZHCiiKjwFEoV7Fuhv7elz9kzbvyFUyuASCFFAqqX4zVUxugh7A1frfnr0bBvj2lJA9X6KSelnJVo2KU//lBKScqd7r5/k2hI/v333ww9cYfmXL66Ut3Qu1u5KXv9z38qAtX1Rpu/sKE5dU9T+Qr/oZAbtU4y0xDd0NDsabRuaOZuy1bBgrrlQinQJIe4WmpL4d2wJIh66wOvY9EtJAqYaCJvOARC33qb+xVRQonHDTm7ger8uq6TWEu3XMpF94aHJOdiuXkd60zw4KrnMBT8LshzQU5KoQ7balM3LZyStuRfaLz2XdL2OqtfJqWvN9riKOWslJNsK2qXiG+/K5qwHsU6HT8iqadeQ474pcFsXs2JvKsOedletgnVuviY0nuWrjhc7NfidqvF3VYi300X8pPJNvVPSGPnmD0HKEEb3ru8WJIau0B+hFDKed/MjSAQfNtHBKHDKrVmhfrwDBDGCtblprFHlGT02BWRJzWMwI59FDY98TO5RgQ17tHghuZxf3u9XrsRKWSY3itAjOcR6ADYhA6RYB0joBt4AhaFCvEjd+qurlArEnLnIy7HicCGPcUJHOQ+l2Yx8x0RmIRJBeKkUE5+lFwLFqUI5F6vAfvJO1JV6dHfUjccKFIe8rNk5sWwiLXsYJUIYprYYZgWZg2Qj+5Dm0fiT81o62rj2ybbvHoUddbPenkBxpvnb6dTvHmQow7HkY8qed/8ZmHl40oXyaUC71MBv0G8j+dP4NVPqik+QVqXFHYVeKO9qW5+5p8TduX4UUOtH8GfGlF52W3H/jna43M8WN92DZ6P7T1vMo+ej+UX+jNXwLvV8JnzfKvcYvd7Yhv9++EYbxXnpX7GuTymX+r1ve1+ntf9+pkBvz8fG9+jUv7xruFN/P90Tnw+Gn665H/phNtrv8f5hVoyxVjzlGys9170mfGrms/gc/Oohhi1EfJyP68C/mzllMVT8lO2HyyLSIoT+OB03j2cT/27B/kMAbxQ4zPk8oocpj/XRIQigHYwPYcqT6+IfMzURR1joldFIfk1wJiIj03dr4rA7pjChB8x6Lo+MXn+WtX8tOulmI4Y9JvMY3L/Bn5OSREh9wPNjxh0cxr45jVEhBK/c3T2Tc+m9m00vWzfIOXcKadE22yjph8R+z5Py6+jP6ZISpm4xHB/KmEX0KKu1nOkCGzpr1mWyMO9NcO/X1gvqLu/qGhEhE3q2pq9GV6rkTyRdazI6KZtub1VNpOg2Z8BsNA/lzdafR/+vd206LRdr+RvBa9pvHbXV7r7938cW4mGb3d1o+X1ja5vvnIQJC/g9u677u7umIQc1P92bmJhXqR9bWkG58zCthQJ31ZyM9HNzKAwCcYS31pkrb99U9ms1V0tVQMQmdSdsdLNNXndKEWIOkiJaDnTaF3LeS+/IPOchnJHYxcH8DOb0cvN6Jsv14qbJbZF235Tm6k9OfUUPHKil7nVguZpwrkL3Skpg7jfSP4T1ZFqg3C7XmvLfEOcxXKpBBbLZf23i2Ox0OLqquZEYEWE02ApRZFSHWFyw4+Q1yKuuoGI3fwN9IobqzSNdb2QUYiVaFIXmp1bZAZm9Y7AF1QEI/tZWFPKWfYDWwRTuyqPX6o8ppxJkbwiUAHEhWiq9D232qxWcpPezWDKopLC/3OBOPV7vUpUHyzAE2gWauoACVuDE6vCWg6ERyYRIecqcvaZqWrQUqhQh8gLBfuiIvLcKnWd2uWaVlsLK+qBR9wrgsFgaLenB0i79dR4TeuFI/vSc85yfsiveSL1mp3k6MR0cibVrqbBGA1NNh5t1DDmfyRNfnU1T43jnOZ0x/LX0c179VLLw4NrXOtdue/28HM4bhWajh+TfYtao7E1dVs8Vsb4wcwxxrLn0S3meHyeh4v2r1mB8YkY07/maodVjdc5pgfp5fFHV2C0Jyff/8/N821eQ8+N9ivqjSt4in7e2kf7XH/K7jF/LsY+TOOi/jzW/Jg3huUXfHQF2pk5J27brXN0LzqfoQJtdz1+hnxaDs6nofEuY6tAq8x4bLLfYxyvvNG/x8rfa5Vv4ffg9b9ti8e986YxHZvChM/PkPWzPMRjCdPdbefGbvrqYRyl0aecBh8BDDil9SBrPsfjg/RCnVuBQLEB8tHdZB4fCX8rhitgfIZFt1Nfc/ksSdVk3u/ByzTeL8KP9ey1GfNZWNLwWMN9D+Ox5BinnSBG3htqk8vuH6mbOcUjpQNG0JsZ40A4mbScrW9RhGOZOkTEPP9QS4qIHZIStP0H+YgrIng8vAd5KKzjUhyKmUWFW1dbHtz/W9Mf87/b29HHRKhI1jH1gC19vA29Kvd/UoQiogpTTnvajAh6WvSatvT4/Nd8C/2iiKg69gvF1vDIm3cYCpvtUXVS7Lkp0fB0Q5G1KNG0DVRXNGP/vv2u7ffv6hLNKDfMctbV1xtlmr2FpHo+MFjd34vYSjmjlxVuXCHb0sC9//Zd9399091ff0s5a3kXLk+4AAAQAElEQVS31Zevf8pXKr2u/viiNQ3WIJnu6kqJ0QtyI1FJWlwta7NOQdOuSyKcNjSQC02ysuxUAfPeecLrvnxRInZBZ3V/p6WbtBHillLSlpg9enIc6ISPnrGngL0bz2zAlgbq/epOd//5H63XdwriJmzdWMxeG4X3PNF1d0Lt3+zd8kFMuIAgkBXi9GxQzkldzqgWmsErhSTnYDuRWMpZKSOHFuPy61c51sJ/RpuaWzcCK8O2xM/kMTRY8cn6rUNYiVi5W+JvoSVN8Iy/jI9Ua0sM25OXD3CpB61X7xE4X8RKXqsJYJ51IUmpkG4oLI8wSzC4B9p2lm3YT5jyeVIaZJxBFWzCc/IXVzINr/AEYSrLGu254diG6TGs2+aWN5Akd2FN/X603i4LkyqsPxQiYK1z8f6zT9pfBcqY+SAMMwUPDWjWeR2TKt1kdTRvBM1cjr+rSU6cUc5iBDFQ7Xd8kmY23HXtrXawaqZNjznPfJWyhbJkQLWBc9ZN6GKgPFhTJuj3uccR5ui5qHN65s3pvoBH7YshXmQxt2cD8vFtwTE81n57zrHYjf/2EfHYnLcRlhrt0fMGDhJ11FHo+Rcui4GlozUwHQ5qY3iszDMerDuFzYjzlqnb5RFc2D9lBeYOzW4hPqQ78v2GUwfUsldGni6vznmo7zeM9XnvGI326PkFP6wC/iHUqHvj/Wg4I6Oqyrnx2TXOMLmojCpQ68e8jZDPv6n/OW864z32vzUT/Mw3hfwzbEvm2OgMLbOuYXqMsdx8zy94lwq4vGO8MMjYRaNf6Opi9gYV8O9fFfxeEZEUe4Qi4g0i/NouCj9vnEJE1DpGvGz8tav3+Vd3am8t+2Er8M9Ap/DDEjsROPg12EClvfZ7ZLq7PRvD7PH8GG09A+dq8PytcSJ+FRG77cmLQlcnWE5HWLM38Wb5b8q8OLtU4GMqwHGuTx+i+RnA8HCbMcZO4tfgU9ip/fhhnLvpH5/R22bAmsa/9lXn/Gzkse4PvRTaCdoDmfmWT2F+j9yYyk7OnYAx9/kC+cmHa+Ig8XOZMWG/aFpYXE+PxKNxzEnwM7Zlg25RSlkRw8/ethtQVKiB9YyC72H0QkxNALsunR4Snnij7RURFV6fa8kW0PaKCllf0PR1UsYC3S224ooY7CKCGa52eUTQd4C2ryrgoTA3Ig26sGj1sZ46D1nXsohQ8n/Ea/OIBxvtLvvCpSIGWdJfdzLKN8bvNE6vrnW1vNKf/8//o9RlKUgQeEHCKCIgi/wnnRc0g63ghp+LU5DVuaQrmslGFsbcVBsuVcHa94pGrTviZbNWT9PV37btaqGkyLl+fGG/zNzXEmsbXEjK5OXNXdGAti9FaEvTNxPzHp4boFUZfkRS/+2bIsgbbImXiLOh4etvF1NBpVyzxHHoisbzNesK4qRtUaJa2wW2V1mr77fyV7/9jdfIndJyIX+ruPff6bYBNj3N70zjtVssagqw6p1SoqnMWn0I7JM83YCtSsxF83lLTdbw17e31Wb84I3raVaueQLYf0pZifVEEJjD64b7+u5WG+y36zVui9zQLquVtttNndtfRFQ6AjsYEcNYnNeOhl11zLMPxwvyN38PdJ1TyuQBLPcB770hyLrlQm7oF54VkYgBz7bJtAngZTPM3hFR92xWOMN0LmZ3i07Ouc7x4XFDXV07y4OzU3b1cfyIkCLp4eKM+jA3BuLhADbGzEj9H3HNMx4JRgzvoc8RZ8U5RIRiJD4g8eVm/2a71oZGe88zpBxXxpR1eC+gnns3S4/Ptf0YfWfW8FYRXcwBhV0YcNr3oC20H6APuMZxPyDc4xDj50eVlvr48DDO8BT9YPEsauxyZDhmmx6JZknrTDGreGFeKnB2BcYn6hyjl+iMY5yiX+JbB69n895L1dH+KnvqQnyGCng/Gs7NZ26nz7W96LkC0wqadz5s7Z9Dj8HykTdPjRHrbPKp9+9Zuc/T2REuii+ogLdzjBe4qCb+vaChMi4Pn6AC451t9CdI6xdPwb//n8J7Lb/FfC//F7/vWYH2/BxGf06k+hPvMH+g9Smv9trvcTbB3fv7w2rKfnVV3/KGyvDDg7YOtfXmV4vtce88iHqIvei5hP02HLUNJHOA/WH3j47/YQv9JQJNd+u8Rb21VsHhGEwn97HXhc+R/yTZZ0x/9vxPLXW6Ns8P9c2Z4lDj7WZz52scW26raUtPaUPvySj0L14b3z2v7H6J+00HPZvHnq0b6Fjf/a+evtljrUNOBL0xWBGMw5s+s+Eer67RCT3jsYY5g5blOSV19Hgy/Z4I8/XoihhiRjDSM5sqFHiFnDbrDa3CjSKiwi2eCGhhR79yQy9yS2+zhxa8np6huJwHg7bMt9utSZmXttdZ6z+Wyv/rD5WbhfwnljfeLJR6grrDLAL4m7UiWs+GFpK4c1O1W9Te2Hp1r/zlq4LGpz0HhR9SkrqrK5qJvfIiq2xWFsuye5qc6/sVi9kq5U6ZTZXjsMgAlplXG4k0pv2t12xrZJGS3JQsLPLq+hr/hflCIq+rheMV9dCZZp9SaPgWLDY0dzNxCgdzS8N1sWDd8CJlL02+AvmGAi7xu2WtPXXI8Jyb5VvmEYH/tVtwZmnBK2q/SNBFhQL79PfEUMCyrmnnDR0RStQpAh/wbqmDN1YpKVMrN9ZTzhI2yTrEc77eh0jY4D+ws2v52hEdPus3h3NSwlfiwNlvQNdasZcpZXl9NjPCtjw4V+tuqImYV6AQEdVXjU8ePSgGuVF0mW+7qo+viOCAbZQZN6u1pFDKrou4Chjd+Eisx/aF3ALaUtOGafMM041n2jg2t7+Us5LjEsO6EUnm26bm7/qRY0pJVY+59fZgP/f0MQL7KrKtUSejB3iOKT+XjJFoT/pFyXDdxzrQqfmPJPvozSPfzB4mRX3e1Z9hm97Oqfd7R9ah7GpQJ2c+BHoNkL/d3dbu8bdb/DkLPuf5cY6fl+r4paThpT4udpcKXCpwqcCPrsC7xPc7V8O7BLg4fdMKXPbqTcv5Kzh7xc839fcC7D3+CqU4tYbC745jRAqNccr2I2T73Ha/D/p3wjE+IodfOca4li+h36M2LQ/7Nu3xgp+vAt67KX6GVfh1v2E236d+f7e8YdbBmBnjydvQLbbHYx55f+Pj6GPSp/nV/h1yfzryReMTVaDwueopvDjVer5ebP1Kw9PB/drwygCf3/x0CT5P/k9kEhGKCPEwgJ8jZfBzb3v9iwjE89DMFRFKO+hFV2DVAPnojurfvYoIuhXE0htcxeu2H++tR1DOeP5GhCKCsvWAHh1+IhpvmBd4FdS1pyfj5nWQOyHmb+dgTKXmjd633H7p9z639S/U2qTGIqZp96E8NoxlEeSNvXnWyzlXNc9N9ATo6QkWdCKCXhFc4kdEjdU3Pmzfbd/7Fjsvb9Tf3Wtze68CJJxgtL67lf/c82q10v3dndhRepK97mna5psbFYLe//c/NPtSDVpolm7R3a7X6pZLbdYrre6x86sNKkFSPrAh4Sr05epa12BB03ODzcoNQy+OxCNCy+VC/oZxLK90lbJ6NjrYkCC3EP+lpEihQgFySvI3irf39woaoffE7uFvaQJbLha7Ju+eOGuabW6W5jTYb9F1czvIqxDDujiml7xRurlSul6q3K0Ut6tK9ynkjXAT17ilNlv8li5J5JV8ACSlLtdv/NqfD9ManY6mbE7ogYhAW7r55z9dFuq1lutX0MvUDxcikByjjgk7M1mL11QYI5IW3YIm+sM3fMVlWWGdC+I5fsBbLBcKIPxY7jW4Rm76ZvQSMV0X6/fYBnrh/cDWNEO9TTv+MAl5bj9bat3lTjlottY9qhpyo31LQ73nvNiuR9agiEGJxwK/gnU5P1j1jpjXqcLdQ0QoLToF+UZAp4TrwS4i5P8RIGV4acfbjYX99vr7zZpl9xou6zQMnPqInzq+4UPPWsfuEjEqjxqO+QPtnKTgv4TcCJ+csiX3HTjzxWBdXpuhZ16B/hSwfoPbT9xCdR9DrvNR/IylKSR9DlB7dI9Px1g4528sfxt6iF4O9un4/pyOWRDz9s/OPjwe9zVoz8tx9KH3qVzGsg9N6hcNNq7nmP5Fl1uXNV7nmK7Cy8OnrsDwCileIR+gy/VJK/CQlp9n/hn0GCx/0L5Qv24Fxjtt+hiGChxK/TvBFPM/s4ztBk+/yuN4Zafoz7HeUxla9jmyvGRxqcDvUgE/687BZ6zH0z/9jTXmVjCWN3pOz7wm9+j5W8C+pniu32O7N/YzjjHmfyZ6bh2fKb9LLu9Rgbldn+Mdxh5rHErGs5/h1I/zvdCfrQLjE9To4zkGvYqG41pPS17Sy2heU8r0SPiMd9JvafI2RoQiRZ2m4Lco+ih1csbDoF/oU/p5OG8QEco5qfbCyCUipPF1xHSck4b0VOiX2d59rYKv2jfCl/MwH1Ie3dNb05trc/NMG6aTvn/XFQ3d2kCLUE8TdUtDbEvTzkodjTU30IIGoeeOX2imppx11V2JFWnZLVVyKEWSv22qDvZNp03aQoSCZmiBJzdJQ9IiiZxpkG4kGry563T19Q8p5dp4tTBS6P7vv2lK36ps+FDESFJPg8t/utkN6A79FflaP6GfaWT2NJ3TspMbsust8QlUGCOCwm/VkbcUStiKj/6V4dME7mlg57wQdVWkpAV0omkdYDgHIV9BHMujqH4LeHm1lBvlaVvwVrDt6p9htk7Cj23ciO2cG7nIPPIx3/JCbOt21CAD00JeWKfRE9yek2XhHEqtmxvKbpyXfqsEn5uEihJNWMP+e3w0eF5osvc06U0bPflEhNzANt/xzK8HihxMC7nHlLMSazBtuWseKUmktCUH5+h5Jn7P3GO2TaBThHphWVvGvsI68mUZRceNXVmxjhHBGOiigF6k4FHyegr6dcJDxI7PIfc+w5q9I0IRD2hKmfRgi82rsO8GsfcVQkkhhUcdXmE+OORK8CNm+NpdTWafKUuMta7aXczNqzPoFPhyKYzK9IMnDZ7v0PL2uGM5n+a/cC4qm/2nwKyb3YMurqvdVeF5D7Zp2Fs414Y9c0qwHgHnOAv0n5kLFpMb/45xgInKeEoNaj00Ctx403GsM/Zh2uYNnr8npnmN5nW/Wx7TseY/ZY7mI/JBlXqaf3Q9FjYcVXqegNc/NXBui8G87P7HBw4v/ojpF+Qx4J51s6SHr9Pv/DwsGBfwTs5R+SH358grIhRxHE+Vxmf0FJ6y/xj5tNYfE/XHRjmxZr9eK0hvDKaX+/wK1PJSP9fyAIcuTj03LDvQrn4OOE9PWh5Pa/4YjZofoY+NiN71PhZ3yj+WBO9V+/evObraTZ3Nzavi8FD3ee7sjHiD5vyj7eclA/eRHL/1+T6If6XHwp78QOx/fJnWtPCrhlHL3so/Hg8MJufl4OegiezRzzIHjt58Uvid4hReGzBSaIzn+juVm2XP9TevH/PsR3sx3asjZmP21OS587GvXYHtCQAAEABJREFUGbrw+8SPxExKb8p6j7U5wYiHPX+LGPb5O+ItavcSH37d9etKfSvkNcajwadX9S//vcTnu9vwWtsbPGf7HQ5fYjiTfn3wQfLoBT2ChSPs9eBV+tho3zNA/eR94NP2E+0qhz9he38qpvw2b++B+wI0AaPXzFDv5t+8AyBF5veAk6DOL9pX9qnsP8vgVL3w5xCyrHeZ2FfmGQ9Tu+fOnwrxlL/3tn/K/7vJfWSNdwsw55gDO2GX8fnkzO1fH6DLGGO9ET1x93jqkAfPGxb9ZvPH4R5xavxHXNXXBlKJCEUcx/DyEPwcPg+eVge/vumVa5v6a/Op38b3yBuOJPIzgl8MDNNGy0fz18H+P2df59zVWIeCep56qb3fDGPPHKaKeOsEzn2wS+yFMcykxBqM9nJt2mhz63kNw9ir0RFhlqLWopKPHuZkEaFMj6rJIpqfYdzn5nMleKw5gExXaLgQeer1UtbK8/Op8rxhgQPgFpl5ztuwYqLplKpAcrzG9+i+62LRKeKh92WbiKCm+PQEWLf2ZRXyGfE8UhCZXg6PQUtpy2fkSiiTh+VQGo/WT5vVvdY2WHa6czMVrauvX3X95YvQVgQeAiar5FbOeGZ+dX2t1Xat+36t2hjkxSRu19L9WgXQydU1jeHe9N1K3xdS/bd03VhkHTllGoK9hP8aQ8MVgXPkW5rM/nZroREdHTHrN0iLgv+WNKw3NKkLb6BX1zfk1JGr76INvMyq3cB1/EJeG8wX//yqVIjhRjILcZmYKRE/if9YV6Lw6y5k/UK8/m6jLU3TTOOzkNd2s1HdOHy6NrZ3QbfUb02+rl+hwdotlrUJnGmal0BrB/+bxhuSWFdI6yi6pQHshvaGpukaW8N/ZtoHK9jQiFBE0LzeqMPf1dW1lsuFFuTkZjZSeQ0eCz56GtlGRJBiUU89nKMhFSUayc5LimqXrCcuahIREMMdAQ0iperHa9+S3yAdHiOGGPYdEfRRXGDJuXsdG/TdpA7UnWumxhFJAWApIhQQhvfJo5vgztE0ov1tecpJHXuUOQ+RRhr4SeblrHY5pzFd5+i10TJ7CDIIJoYqHTwOVM8+9z4HnEFRR/FMq/bUSoZ2l2ljN50OrofxiI/PLfu15SwL35rkN9aPSNKRGIHiA0LtP5lK1MR+iXXMXr6QR4SpD4DjhLM7idclEpgfA6LJ3TQf2D7LhshxHpq5mh+PM+IPZb1tDvbW8KHLqMFaZI+VMXowzxixLuSlApcKvEsF/Ew7hncJ+Is6PVZD81+yZNs1PMe+2Xh8jt3H6TqzObx3BnMxT/HeO5/B/6kMprLB4vBxrHMoGWZTuef87Fl/Cho0Lo9vWwFX2HiNV9sbcz7MP4U5G/NO2Yxl1r3gWAVOVeqYzfP44wjPoZ8X5aJ9qcClAp+1AuPn/TTHQRa8gzeo0n6cYtAYcwfO8Djmj+lBeuxRR66A/4CoOQ2Pgm4YOH7UM69A/zEC3w0a0Y03Hi2f4kH+INGRK+AfR9To4vEBesEV2LwEmP0S90vW/h42n6OY/syy4SGj8XrNHc8bbf7z0axfPgbPgDkIvs64Ah2D4Vm3bYIGzUnUHKomvj9+3Od2Vh6k+G73eO3jIMf40pZ+VIMtCj2OuT6I+xLNi2mjzT3a9hjsc05W6JXU3or7KyDRBzG29DncO+zJLeipWC9iiBIRiojqbuh7STH6z7MBGl1BVy2Y+3dkt2j83GM6czvWhl7SFpi2SqtHm7u3ZZ02t05EKEb9LtMpJ23Wm5qd+3+L3NUvhlrfGRR6V5VmvRFJEeFphWP2rF8KpY5m5RIIg4xTBy4YGf16zV70tVHrf/N3saDxSBMycKiU5W/gmva3Ubc0dmsji0C2DeQpshLz+2Xo+m5LoYpWIumbK4WkbNn//I8Ko+Ovdt9GrvZsYKbJnGjsWdkLjgisuFl4lzr15OmmZESQztDo6mhwarWpTehCY9Y6ufoICrZWzRHfwWHc0NDFVMUbgq/ALtPEvhK+rxfaXGea4y6ndE9z3JTr4+a0axPZRacBnpIWxL35809FBP428rVxc5dcFTRRaSQu/G3n+60y6O5pJhPvqiQt8eP1DPmEcmYtklxTx2sQCQSySB1xEm4zY7BHrNT5p6yUASOqlZ/ILSIGPfuszcZSn5y5wx59N5ZThrYuQE3hkTqZxpGan559rg3kGOJaJWNrvZ4zVOXIckrVxnaJOCRgFVz18Id8zEN1z7c9myrDZ2CQtzhFnrsh63qIKyJ45HYSBjXYy4hvfaQq5OUnXaPriH6PfoN5gldtIsmjcxdXxJCD11aBXY1T9RPp9piSH7rH7qpvvynLT0DrJXLMu9o5XqSsnJJwBvoBVjyA4yDjbKPwSGJpg4XFubJnEaHAd4NlFRF1qPlBeSzUqwHWyTtSqGGv6Lo07JlvSQTOGiA/8G61HY/j8Mf4Y50PpR/tQ8vwQ7N402DBEhre1PFncsYa/Xr/bim9t/93S/x3d9w2bjx+XE3GURv9cdEvkX6bClwO12+z1ZeFvnEF2nPH4xu7vrj7JBXw3hb/DvRJ8rmk8fwKvKdFPR/vGOC9/b9j6r+66/a7scfZtT71umF5w6yDd2a22B7fK1Q9v5fXz/cq78Xvj6yAD/fx+EdfF46bPJY4xHs+Px9HPOTU+HwCzueb9TPrI+Oh0XT29PM/Ivho/gHTWFOPbzZnfUkxuOMzdpoGOoB5xqDx7MeIUEQ8264aeN8bYCT8NDDd3xGJfkausNy1s9D9j6SQz6F5hV6c+YZpw7RR2FePRuCPslAGHnMw9gDawgkiQq1/I65CjJ6mp/tH5pedX4/VL3PTqNJ+KSI7OUfPz0GP/0hYEXes3+M3wcspqesWICsiqAl9I3qCzkdc2T0yRvepUk5Qw+2cDM88llFvJuIhnvtYOSWlRF28Tvo+ttkSw+MY9hOR6jpTL5zgNMEwqiJJFxwYEaEtO7X4ciP/qeBg4/+iaUs3VVqt1W1KLVRcL6WbpXrnHqrfWN2K/646Bf5j2Wn7/U79tzvs7oUzLf/4ooR/gfvbW3XLBY3WO/nf1TX8b/puaM6u6eBv8eHcUs4472uTdUHjOuWszf1K9+isWXi6WigvF/Wz81UX6sgp3W1U/rqVcshrISF0Oi3IKbpOKWexLORJQZN7Tcz+dqVYbXW1XNZG7PXVlbKibtzwjWAx0+6KmvOGNShS5XU3X7SggV3Ef65nwAZbsIoiUS//6WjXa4tJT+41BvGxUCannDJGw52Zb2ko93fUbrWSaF6LPfLGe0OrFr4VfsA/MbtuwTQq4KjnkGZqtt7SCIcuVbdaPjw0HvacEBU3D4kdKSnlrOR6EN/f7nXOESHXI1meQh317Iib0Y1ICiBf+HOehtC1XORf/WJnvcRoVcu9Lz1rtL5950Wnnn1JPFFsYz3LDNNjmFcbteRu2hD7MNYRsVLOSjkrclJPfgYDarGDFGH6cIwYePKFQUTs9cyaIiHPmfzZY9e0yrGro+Mjd7N/S3PeOVT+9MFf5wdB4zdYywApNFzeX1Mex1BKCmDZKUQMnvxoiL2xftk970x/Dji7KeYyG1dhSj/WbxqPJQPnQD4OP4jZkdEJm5Hv1A6Gj520FTA6vxcHt7HxYgcYksO+YqdoVCe3I08xUfkFpqdq0mRPLbPpnRqf8nGRf54KHNvHl2R4zNeYf+i3SSq3PgHh+OeYk8/jqn15mK0A9Ttau1mDJ5hjf0+oPike+zpFP+noVQr1mL3Kw8X4fSrgM9Hj+hSsg8rl/tAKtOfMeJwm4J05B1O7y/wzVSD43W/A46zO2V3rPLa8cC4VuFTgYyrwHlECp1PAGt1j6Yi9J8fyRu+FH0C0mONxGtavXU9hajOdn/I/1X2f+dwKnhOpreA5Nr+S7u+7/rmTY97Tu9tq5vFp7VMa9tBwSu+47HXW4uefAXrR1aJ7fJGDdzVyVg1vHcg9hvpXZ+mZmbZ/j4bp02hZPYz+lu8GXx4LfSXbe+zpd5jfYnX0QCxr2HuI1FgKaGPPaAR8n/AKDN0XzPT50qS3YdvSeivYRoQiAorP5+FHBPOHeFUw8+D+SmEtXgMGaNTI6s3DD4z9XZgbEbHnjYktvRTn67+Ku6Uh29Ejkx50Cz0WN34zvS09cUUKjcFEEc52MIxAHqnyErTh3Dbsz4Z+WE+uOaX6hdUN/aYUbFJ4YxBiqvvbu9pQtdCf73U0/NKmV/56o5Bowq31x59/SilLJNzTkHJzK0fSPQ3KDU27hL9SQnVR2Cy2Vl9oGVk5JW1WNDH58Gt7d6fF1VIbbYU3rWgo98jTstOXf/1D+cu1uusrpZxBKLoOb26PSonm6u3td2LQ3IW7QLakSStnaR/ktlCi31ZghSInpQV+aAr3/RqeJNZ+f/tNhYUG+v0aX2yQv04Nq/7J6NQtUeu1QdfN1i06W9bMklTgWU8q+uOPP9TRvNUXmq5frvT3f/6tFQ3hwuYLFDZ59e2buuVCmZQS2LDenDttE/khd45bfIo1eNMiJXmswAda8gZuod0wrM1Z/JgvX9AFWb+DAgm1C/YqIqptzwEO/DrWxoeC/drbcAZ65hHo4qPx7afmUAgA36Eyax3iUA0as4Oo1P3oqWHPehLrMoRNs/do++oTnUbX0Q8p+ZGSFjnPgo5tCj4s8OjmboHvOOYZVYckIsJT3McDyCNi8BvQPb5s71q7HjbosS3so4KZweA7IhQR4kHWiYDW6HI9p7yReE+iV2nGZP02UqvEGcg0zavcD8gU5Gvs5o7dm2+QPwVCUiTT1EKgZw3GlnUYPAVV1zpo8ji5Y7cWRteawyavU1y1nvYNfep2HRv2evirfjzumW9B7PI92xX1oRY6wAlj3Ltmzappel7pZ8ptZ1Tbz/DgFytjX49pUixQO+yGNj0Yq9kpBcuq0okHV+YUTphWkWMAzr2MunHM21h1PvXDYXLTUnifjP1ejRWaKes92Jg2b/KxzZRuOpfx56nA3B6Oec9ZydhuSjc/7TztRl7Pi4HYFu111e+bRpsPI0qX+3gFakmpop/jBzhu8qSk+Xn0mvGk5WOF5uvY+NjidRxKcZD267xdrN+1AtPNOjZ/1yR+befHStr4r119ff15rZOL/YdVoO47m1Z2eCrwsdftxn/K/iL/uSpQzwcptxHy5N305sY5w6nenM4vxGufabSny3T8hZb6cy5luiEHc5ZUz+vutbK9Zo5HVN71rvGJMDfCVkj1V3ddrksFXlKB6cEa++Dcj6dzdDVHb/ycqPScMrypPqwPvWt8IrYR8py7fo7N5+LD6zmfTPQNfGLhzw2fcLK3tw8QEYp4wBPm54tZ1/gl7HzDl2mm2hOiJ8Za3DMo9BUM08ZzvAZ9ioioJqZNeHSMhlDIe5AYjUItB73w8CQiQpHwEeyftQOC/YtIEqB8alfteYz8R2DHPNFb6ujzWa/H1jnYvqfPEaIWFabwjc2W/lihLgONoy8AABAASURBVEPEwsfMvQp+DNfISI4NT0cu61rU0Z8M8s/E39Jnc+/Nc0OEa3oe3Te1TQQCEydQ6BfmnJRTUkRUNPWIYR4RcvO9oxeYoCOiqjj3JBK7/fe/dfv3N+UvN/ryf/63FlfXWiyXiqtOSqGrjaTvd0o31+pDFIJirNdKNGjrN3+/3Sm+r3R1faOOhq2bpCllJRrHgW3wpNv8928Vml2LRYfOUrSgdb+6k/CnJHVXV7rC/w24vrpWRBLVpqG4Vs8GpeWVemK6i+4/OV2gb2jO5typXHfK/pYvDVXdrSSPbmR6k41l1obG76ZslboktlF33/6SkNVmL+t04Z1fRyPOcVg2+W7Vk3emYAVG5z9dzQYGtMjbG5VTggzd08yuuL+v9DUN6uXNF/lJ7XVEYMApjRgO4wq9LmdyIBsaqM5F1CzD8wGR9fhEzHlFDLZJknPJKckN2PAe0YhNNJUjQnJe6PiOIA6Hww3dLZ1+N+a7rpP9em88RgQhk/x/aLQ4ge+EX00vH3Kwpe4ZedULZ3SoaD+lPml2fGKYwpSQSQvytQ8mlIWDIS7HzIOvLQ128QRBiEooWJNfONzsLTgxHRFK6GfOUgTrNN9gPzW6IqLOEv6t27vOcAYuxOju8JV39WGbRpJGzlntZI5j7KbOvSKGNfmFwkjoeGwYGvkb9bzQ2DQiZB21y3U02ryNw6FiRqaJvHaIGOhgHgGNhtfOcPymbjXXiUZEKKjbhP0Dp0HsBsh3vP1z0N59C+lxxzxHbh1jZ/LJBs7No4y8wCkeKe0YU71j8536mw/H4k35bx74XR0+L/up9nT+ONWnNR7bXDjvVYFX+K2v/2P7uefzWP4SenpaHuZFpnc+TRq76WX4DBUoJNEA+ZPcPkZj/CRpX9K8VOBNKzB+Dpyi3zToT+bMvwcac2m7ZvX3aX4fNH0Mc7aflxe86x7i8+Z6yexHVCAIOgbTk/dYt9GnDJpOG0/p/syytr6nxp95jb9+7k/tnuXvWwVHmOI1Ed/S12vy+FG2v9b6j1dxus5j83kPY+15jYE71pvSg8bh41TH80ONp2a2GOMp/al8bGt6Kj89t8UUpy0+UjrNzPNT8Qu9tPozLp/1n9Kbk6UINYjLdERSANMG7IO79SwOmKOJbY0Rq5L2lVMiHv7heF0NTM+6e/pYm+1abpqalh1guaFPtOk3MtwbglXviJ1CnT08WMfY0m9xL2xDf3JorwQuH2CdHt/uz0WEEMoXlIc93Jf0lwjtK2IqlSzfKyN3LybsLKQIHqRh9Ec1Gq6hD5UHPqyIQQ+y3hGxlxV+v9nQ01rTM3PORlXiISJ4fLhrrViT99F6RkQo+VupN//7/6h+exZn/bdvElWJvBCdUkg36XDGsKbJKa6721v9/fffNK62sqNCgxZCbqBFJvkFoFG6wmyLk+2yU/afe/7XH+pptq7hr7wJNJALSeWUtf1+K/qdivuNyu1Kq//8pdVf37R1M9dNKg5BonkYHFJSUPDfENvfxZW8sC15rxZJW8dIkr+RbPsNDepMg7hb9wqQI6vLnXo3iROKOOzxXz9XdawKyX+uWX9cq5B/Rzcn364Vq40SjULXK1HAxZJmNuOVG9g0fa9ubnTF6M0uq5U6csa9IoKYrPN+pUyN3Aj1er2GTK0igkX0oFR5BHOF7Eftghfw6pS9Es1YsQb7iYjK9uOWmkaYkiISW1Nq49WxzHXekUIpknLKioiKLftoWzG2uBGhQoxqS94RoXpRo4jALinZFzA/YqhnYS88J3gd2kPPoa062DtG7xcyaOGr6Sg1H8MzoyD3/hR8FuiCD9v5Sep5tbNqVEqWD9ToEbuUk+r5pMmfXHMFobLsq7BmoWM5LXn5LCFWuwrnI0XINdrHtBCehzEs7+2PjcFlrbNT8xm1rOnmlKh/Qo4U/42vSJV0rEowd2wDZSnQ14nLtTghbqLCOfG6jcqzXyfMGORWeU88RAo17FXto2HPfEsicGYwvMNdXwdO+D1Hbh3jhJuPFXk/eN4MQd+vdoP/y+NPUwG/Vhg/TcKXRH90BS6vHm+wAxcXlwpcKnCpwKUCz65A4edY/x5VYRqMnTwlH+v+tLR/ZjN+2gVcEv+QCviMGO8VzL6N9/J/8XupwKUCjyvg55zxWPJ7cLx24/dY7a+3Su+d8dKV2RZEBB+HH8dL3Te7iEPf9WdOPkttY9N79viUAWvzz7FVzT/f8jm7dnDsfW+gKrz+IbFOo3mKGNbt+dC3oCtC/8W0Yf45sK4RMfhz7kZEiPYILZcC+r2rQgzDDI9GRLD0xD4n+Sr0VpxrTqnyIoIxLKq+ImI/jzjUSfS7cu7QDeWMLA26ztEQV7K96HuxB0zpD209KGLQjYg673JWTqmuY+BUdn1wb83r8yQiaKkNPnrWFxHVrqf3VeH1kEvhXG3p65lnWlz7kTNQDHQaL9JDVJ+H3rKq0xOvpxau7bCIRJ4Rg771GlIEyf31twrJ3NH8rQ1AoUhzcXt3L397N/3rT+nmWiual93iqjY4r2h8+pu4Wm+1uaKJdrNQf3un7bfvcuOj0Li9odFWkNOJlfVo1Q/FIqcFDdPF9ZVWNJX9jVMislzUvt1qjZ/l9Rctr29oTF/X5mVPl3tLTh1xbVtoIKebK6XlQstVUf7ff1DUDE2haSD36C9pvi6QZxrCcbNUvlqKPq4ikrrlFbZL0dHTipy7bqFMY1e7Ky+WWtIEDxrGoum7cRP0Gv1FJ38LWYpaYB7kq22KaeWsO9YVrNHrsiynJJatYIwwV4oI+T//Oegt6+lpyIVz4EAUIK4INACkaqxGw7Bf/x8IOFFirW7UwkaPm8Ng+iEe+ZJB1SeRwkFh8+tB2euZ2GHNeo3dtPp3fm3ukePloaLHnwl/0zalrKDGGuWaUqhBXFv815ryhGA63Ojn7CcUCQ4cXAzr71if9ycidhJVmbgiQqnLSplzSN2SfeihBpD1dr3c9N+uV/I3jd3IR0sJe0rjW9vNGmwr7SyMasxDRKhjf1Lu9rFhz94RD3lawX4cJyfyNJo8kmRIQx6mqYnPQ85ZTaaZyz6r3DY7eYYekPGH/Y5/bIiUHkS7M1MZEXWNkaJO3/bBmZ+DuajOZ4w5nZfznvL8HHnTfXk272HZsvL4Hv7t86V7a9ufDees9Smd+TV7h4x56ct8Pvga2z9wL9RHV2C8D0/RH53b43g+jw2PpRfO21fgqTMxlr999MHjR8QYIk0fx5Gn9FT3Z5pfcr1U4HNUYPqsmpt/jkwvWVwqcKnA+RV475/T3tv/+Su9aF4q8JYVmHsPnOO9ZcyLrx9ZAX8ePsaPzOVtYv/ar87+LP8cvE0tP4EX91caSCfC+wthHsNr7ogYPusfja/x9x62EUkR5Inz2IFBOSUPB4iwxgOr0E/xrNDfcF/FKGWLP7o/8CwzLHfPy9+W9dwwz2h80+YbbrpuaNi6D2raPMM6G/pb7hVFDLmY12SmTRsb+n6JflViHRGhTB8rdj2Xnp7sFv8exzYaXck2O9uqw1waYmp0Wa9Nm7R3r6wQxPrdH3/omiZvphG6+v69NshEt3RDI3VFU6zQ/M2Rtfm//5YbfzklXf3xVR12Gb1UktLySimhg64bSxFBM22tzXat27vv9U84r/CXlbT67zc660WLvNTtv/+riKSgybf4x59agp6YhojTk2PQeHWzVzkrkBcKQ0itibVRL9Go7SlmoYDW68ij0FC9v7sVadA7HTriLoJf6M0sdyutaCovaDR7Xhu7vM/XQqIYxF5h75osrpasY4P+at80JWNRDDkX57GicW1arHHZddrQULcPw3o9hyKRjBGRiLC7eRLn6+vaOK8ccgjWWdCvcx5aTjUgc5GPD12PLQmZo7BP+89JETR8Dw73tpoWatn8Eob92cAvKhyGTM5utGKspRvt7IfjViBPOas2TZtfxiByIQePxpb96NkH04iGm1wqsRtTCqWU1BEvAk38yBAX80IszyFhPNwR6DIN7A1IUh141jciDtdtHcNr8BgRChMs3ufLser+wKs6yDNnyP4rmMtA7tv62r2gjPmWNUTUCKj1VaU0/apAYI+RJMMyQ7sLuqcWEfYBmFeJ56xb1FrIKxDYtwHJHfJ5sL3HmivcY3dbt8cD3Z3/4nFnXIhr7KYa03WRzm8O9jGLnnMH/MSYRYt0enSOp3DaeiL11hhmezyGc+TW+XTwedolVdfGXA07/psNNQDe5kbY9W6x58aq8JM8zK3xTF5Tm66U99T6tJjyD+bNeDoeKM1Pasmxq+O8yjncU8+9c2RPxTjHxymdp/x/Djn7UDf71DjK1GdjNFV9DuuZV9v4Y+OMu5aeRc5hjJrD2JeVLniqAqfOrmVDWSm8/6/KkxhHetgH//hwErw3O84xPHglB5/ROtj/g+RVVPU378GiYf3IHXIOiE7dxT9LnsLJ4vDzyWvlp5L7aWVzGzHHe3qBhfq+J3xkT+LpFOc1fDiPwRbHZOZL1jgL5Ynn51Pyo0Gch1EVTMyj7H7uf+lY3Z94ONfv2EXwe1BEKCL27LEfMyPiqHyqa/0fhyD0CbT3WLQO7p3J0f1/6qXrzHN18rnjI3OQ1DMmtj2GZ7h5Mr9jMQ74FLPV+WB8TiJHdA/ioPOs+UNevEzyO7d/ZeazmvHetefnmDdHN702HuiQl4gFYNc4OqjDIBPyQ5APBvUMNr/TsclfOOonuSJCEQ/4LGnXvXlh7c+xna5zajOVv9l8dz4fnhecxfFr3plrPprPyZ+1/STeWZqcw048OxzoB4m/AMJm1vkzmTUXfO3q+eh5f5JP6mxAOYGnsjlla9lRe1J+ixK0nwWmcRr/vcdp3On8eHxqPz7vj2jeJ+pr8RG9I8+PGn9uz6vg+Q9H89/Ff8ojR4sFtM2O+t5UeXXz4c/lOuJZt2IXr7xynOb7lL+9Pnsh0F5WTBttPvWzX94u372fdyBabLtudBvdSzA/IimAacN8f5mwjH639lrQGvpYO755RvNnW6PO6dsVb44ZMxjHs9h+QvxHHu5vqL52aYgnKeCPIa7mv1BHpgf30Ajuhcc9332pwI9de401jkKJfqIRUVeowV2oXYW9Tbz/ex4RihRyfXr6bSnCbLXRE/tOOSnjN2KQmz/Os9EdPdkud0opqWzJjFaeQPic2wjYd6GWdhURVdf+Iw2+I0I9e5JTkvleQE7Qi//Pv1RQ2vzPv2WnXt7yn/+Sr2IjVpr8LV4YOTD4eiM3TLvlQhsanuvvf+vWfw767k79/T1a0hBSEvZLGpuLq2sNV9BkvlH//U4dC/Bi0u5PJodCTmqLj839nahW3V/ho2dhK/j3t7cqjCKWFBwfHpGLy3Z5eaWIUDCPCNxRLGiZ43X0obwNJQpxv7pX+XqtJfFXd+TNRmh3eTPXNH79J6/9VW5eSlU7+jlrSVO0A/73fuULvxExNEyXS9U8ya9jzR1rj30KZGW6woYDvKkDDO45AAAQAElEQVSBD7EZFECiaY07+RvU/lZvkJd9JDMHk+ERG9t2NMY367UKdrbf0jTO5LmlQR7VpxQR1IJRkr+2zsmUZVt0F1dXWiyWIjsV6rLF13a10gr4/2woxKnAvxvYxsYykLvFYIeM01XpTFM37/jDBhJ0fAeRgOOL0WsQMSp2ej1Pph1ZB8c30UbTRgS+TIwQEbhlvTsf1QZeU4kISs05TqF6gLwf8LRLNiKqvbg2rGsLXBem+9s+jZqzc99LdsTOR0TsGJOB86wdettHOlBI2BlVZyI7UBxN7MZLCNlXUtT/xOMDNHcRq7Gn62z832EMFmkw7G/Pp9gLIaYyz2F/0tvZNTjFRo9H8z8K47jH6Nflcsxr47/O+9tZP86ncTzq4Dlszkuhy/ULVGC8+17OdG7eUxjbnKIf/DStgTPMgpM5hpgfQpfrwysQRHwuMDn7Hvs+2+ikYvN4UumFwub71PhC17+xmauZWP8pWAeVX/j2CqcYL3cq83ws/1G08zgHPyq/Xz9uW+E5uxC8qw5oVk+Pgco5QO2M+5inM0xPqsz5PWlwRDjn53xe7Os7pYREb3AFPp6PUxY4HN1Nc8Q6IJt8Og5Kh9xgzccgZI/xmBNS1dTlulTgXSrQTthT47sE3zt9SfRDm+B5cj6E9mPoxVdgGfh8HYSHj4He8fLnuWO8Y6g3cB34eAvg5tF9yu8j5QPGKUvLDpTPmAQny/0Xj4aYN/jz7nPQ9IdRP+QKop4D1I7e07Pp/oB5Rw1eIDjmr9Cr6PutPBpj18P+aL8zKKmgO7dePeNqcWLX/xj7s5v9PIUChvNgmL2LD8pOEhGKiDpz7ymnvPuya6n8IJ5hvkc3X7f+t4KLaHEVbeiFbphLobBuSooI+XIvZ0vfbbPeqKfxa54QOX6hH2W5act6em2Wp5w8yHyjTkYPgQP3/5zDdt1LJeS1Dvz6KF8R0OTjfw94S19vvVnTw1sPfcsuW6XCfOuwHAW1S/H/+zdN0aJMY1d/Xqt0IbqYym4M3tAg/fJFeVO0pdGYr6+U4LkJSx7S7UqL6PT1jz8JtFa6WiotMn21onsaqEK/dwMNBIVeu9Fai5eUcpYbiWSpb3/9TXF7ieZjyomueJITjQhtaQZ7wTklXf/xR13Ef/77b0WE+tW6zgNZzyGlilrRfB0Wl9TRqF0slwoJUdF/776p/HkjfblRt0brP7fyn3e++vpVohiLP77KDc7sJib5Lsi/Y91umDoHb5zHwJ/BUPN2wXsfenSX1M1wM3zLer2p9ZvB1KDDr20qdgfAcpGKyL/noNbGcs4KNq1gc//tm25pfIv1Vrv2wCb7G8CeFg5XKCBD1V9wqJjW2pNXoj4BqII8IlJKoSCHNfVa01R3s9Oyqhshr8HN+44auh6J3BO00VHTnJJcK4LWGgxxw1PCeEGQrEn4Iil0ino/KVij54bnPbkbaO/vzNo98bqs02jPTY/huA2V73gQ4fXVdMjFeVBkiwp0IYeIUMpJ9aIOiCvph4QsIkh9qKe/je3aRITFFT029lMncw/WDfsPjk8v+7Sa97gnvkfvn/2YfxTkq4oiUSscicQGSAr2QZPLLxgT1ounrrkRKYhFPcihzavTiDqc/8A6xsU+33Cn2ezbuGO/5WDXp/ydI7eOccrPj5LVF+9jwZ30FGPdqczzOfmY9xza/qYY209lnp+Sj2U/A+31jPG8nMeWjf5oD8+Ld9F+eQWe+9r78kgHlj5YB4zL5FKBj6qAD98UM7Gbyozowvo8FYhIihN4caa/6f63ZY/HF9fwExjG5PcO/+5hNP4nSPGnSuHsc9EUP+vq3iS/d/z56VR+n6amoYgB/izDiDicP061LayNjzV+J45rdgq/Uy0ua/34Cvi98BSOZlSfvnFUfFxQDRG3EfJyH61A+znl2HjU8A0Efl2auhnzImL/+h8x0FP9zzLfn3E+O/caIoZ8I06P751/xOviR7zO/rXrcx/iFBL5uUfhmhv7eDz9k1KdRgxjoU9R2J+m3/hVaebB8oZSbekBold2PiKCmRQ7/+Iy7f5GBLIEGFPOtaPQ48MojAbqCnJ0nrBkpcCXUYjREPYjKeErPNL7Y6j9Kusk+kQRSFiz+R19Po+WRcDnNm1stxslejKmPXY51/7PWN8yn2fzHoEYwefzIfdaSJl564HlxEocD6MI5KwBkrZQkX1GYAU6+nT+xrBjR6T9OiIsT4oIzEodU/nHjb6t7+Vv1+r7XR2/39MYpY0rI6FM0+dufacNjciSCmwCwuvYrzsava3pWmXIS/RYbnVPozZ/uVKm4Xrzv/4pIkoicUnp+rr+W8KiQH/+63+p5NCwQaFgoUsaz7XZTDgvbnW/0vb2rsr+8c9/aZukQJYyRclZ3dWVNt9vtVguaxNYuyvhSxFyQ/vLFQ3ub3fq71Y1p/THjYIm79rfBqZZu6UZqnAaOBYja9zS0U85M/O8lw+38wvqEhGKCGTUY7cZTASzboi43NC9Yq3+ZnDc3LDEnW61Q8HmDD2N2kzumc1z49Z/c9wNQm/mDfao7G/Xw3+uet9Qtg/WiWdCM+G2XfY3cTnM1u85mJkmrtgboy8biQIu8L1wXs5/l1NE1Oa8vwlcaHSKq9CM7mnQV9B8JhDc4Y4IpuyrdaEHrqhVqYfP80S9DNNjjHmFevvbzEYP3fQiopK15vixXmUce0C98IzfkmdPXQ1R+TYW6AGS91K+AiPGQh16AFlvx0RdG/9fHazP8ohQdm1zJyXOxkhfvoLDyVjKlif/Vt1iKbn2CriHd8Rj3qHGzMzxjBkRu0CUHpQZ6Qxr5Gdfixm117OcT8NLvDXb8fgSP6dtvBsNc5qWNf44k0Y32anxx8q8goZxJm0F07HpTPltPidvvOeMzd90bD6m/DafkfO65tc2ngRN+CnHw11o6+GVifxLhV+1jmO8qGY95j2Pbh6m4/O8XLQ/qgLt9Hicxpzu4bH51O7puaM1PK190bhU4K0qMDrDvDYOr+/mHfd/OafHa/M7SLz/77lOn74pxvGmMs/H8rek7XsPFs5nCDLeMsbF189bgXY26go4H/VnY4+VMf9gsTEvfT235TQen+PVuRnPsXnQtWXDA/ctqdd5H1dlSr8uy8Hb8ElB4SAU3M0B9uh+WmOkfCFPVOAiulTgPSsw90x9zGuvTh7PyWbkYf/z9zl2F53fqQKjU/I2y37J5+NvE/nVXvzMMl7t6Ac5cL9kQ99oQa9jSQ/DTcXY9Ta8LiM92p+iCEtel3QEPhLYuYng5xV6Og8cPhelR1ToyRCw/q7j33cK+gbD7g75v0TebnW4QdvTE7IwIjwoIircb9vQ73P/SehbGDHIKk0+7ifGTmbeGBFR+4/+guRisdB6tdaGvlmtG7aFfPttr9xlpZwUEWPzSodCNE+1Xfda0F/yP2VbBTy492Q7jwYs+ktDT7JncQl/hmUb9s2wjmUecxpiRhDDDGKl7c1C1//rH8pfr6U/v+jqzz8lFPxv6a7WK5LZaNNv9IUFJUn3f/2t4qKzELGI7l9/KP0Tu//zT/hbKUlXNFavv96or28UUvn+Hcui5XKBTq9twGMTIuXh3wam8eoGrQpqNGl7hsghlibhL5gvaY4OC9sqiO3NznTiE0Uq//cvWVbgR861sewczZMvirP+Rg5sQERSAOF0Q+PXTeXuhrUjcwO2uNG32rABG4nNc0qFg7fZrGloOjMpKGRrvkaEEuuISFrTgPa3mnGt+/t7iQVd/+MfEjn5G7XFDXRyRICkqCQofBV8OG848mb5m9ReW6SQY4nmdk/NC+vAQhEDv60x4cOx2tw6xpacPdq26VAoaRGsbUN9i1a333X//Rs+0cTvkLdk/bonsJkoaGD6W8DOpwJdzwdxknk99fLcMZxL+xPSg3MkEar0bkw51XlKoZ7695wJcUUEIQfdQCau/Yis1QH249s1AvaZuySPmKBHddlH23ruUYQYxlDEgEIe5nlMggcKeWGNLzjo4Yxycxbg0+GuU6+5wjPimLZ1Tsmcih6+fdcJDxFoAMFnet4dSdWHDya5qQR2DZCywCC/Spt3HIVzZan3z+MUQf2N4roA04bnVZda1/GsB+c1xtSorcPjVOb52HZMW/bBcIqn8MHpvE24cU1N26vHYzhHbp2GccEabzxO41g25Y3nE3kgM+q5h96P1vs0OJ6Iczf2ebc1HDeZSpqFxyYzbbT58dFaY1hzOjfvgh9TgaeeP+Osxvs2R491L/SlAj9BBfzaaOxfH53z6GyPSEsu+PwVKPzsewpnr2C896abIf51BI7b1J49jl+Kp7SdTXnjueXvAP8qUIHvgxJM5kx/mtu/Zxj+nWMM84wfu5Dxpjb6x2Z0Mjopjs+Hz4hRbUyMUZmveBj7mtJ2Sy7+9XUWlk8x52Oq8+R8HPRJ5ecpvEl+05A49fvdAaY6z5k/Xn/h93ejPbdMGxGhiJg4J5/9e++Ynqjtp9jXAzced8JqPuY3eiffDc5lFnwWUZ//1Q/K45HpR90RUesUMT9+VB4/Ks50byIO6/Cj8np13EfnNvjMb4SXB3iW5bS+03l73h4bD4ORvxoOJWfN2uvQo9eAs6x/SyW/Rr0GrylahPf60EPEA296ljw/1D5/9uD1waa9JD9wfj3KNavg/UhzeOcl19i79/A5+jXhU+1r0ZvBf0+fwOd4/xKwc+yYJiOSAgx0KCJU/HuXGSdgHSN2toVYETt7emUFH4ZdFGSG6W3ZagO28AyfNdmH+y0gRD7KvGa7D6J6RYQSOhGDf81c7kkFPQ+LIsIDLZ5eXrsnlouYpg3nY1lE4HvQd9/N/aLsRi+5lLqGmqFs7yawphfiqO85gyBHIveBLsRz/XtGx9qyF0adw+vpQ1ln0B4ePc+5qznZ1vNBMjy6Kb3ZbOQt1pA2ApLwxHn4W7ELGo+FYP5mb7r5ou5qqUWPNgc9WZHFdXdbGav/999yw7RmHSy/Qlrd3ymurqrziKiN0eX1te7ublVu73SNX39LVvgS8rt//0/VXd3dY3uve3T8beGcs1LO8iiakd3VVfXlb+0mmtdpeaXF1y+EL7Ifcbnbv16ttFmv5W+6dldXiEJhGd35jmaz10qqCprAGxreYV9/XMvfXI4b9NnEPoU6GtC1CY2tvy1N3aGGOyLkZmj9Jq2cQqlN6Mw6e9bZk8N4A2pe5HTvNRJzTbd+yyb6W7/KwYHb2AsQdbpTT6O6TkYPEaEgLz9JU87yn3KOCKWUJPZsg/+Us9phdXO2pyHcb1aIt5Xfsbbl1ZL+8lKcFNXCSAp8JGq1bXlHVH1xWdZg3z4fngudCPTQ8R2LhRbsU8SO59GwsIEi2t62adHJDfiOOns0z2qFsxas07TB7hL24QlpnhGxi+PJCGYXnoA99c27hvBILNnMIIYHQ1weDdfT6/P/0TF+IhVyl52jW2nG6W39DU1xvyCIdVgvIpQm0DMu+4rcSeyR/PlOTwAAEABJREFUFNyJejDq8Arkjud9L5yHQ+mRGXkdkbwx27s4dek1TDHVaXPbNzTeZXyzCvgF8cCZaz1iPFtu2+neem7+DJ7tn/wO3DHf/5Iy4/8HsZziGMfTIH/XwDiudFziIMelT0sexSWfvZXpKfbCC/FkBV6q4E2d4qW+LnaXCvzMFfDrzy7/+pQY5pWE3UbIy/0bVaDtext/o6UfX+qlGMdr8ypJK+zh6F8L/XvXq1y/s7E/82gYhzpcyVjyMnrqz/OXeRqsbD/GwD33cWzZ6HNtz9NrXtt4ntVHabWsxuMLY/v3g4ajLsZxprSNprzx3PKnMbZo9NNWjzU++/P1ccYXzvtWoJ2mp8b3zeJtvc+t5aUR/PN2w0t9/K52v866xyfq3VblH6jezfnbOR7XotFv5/3HeYqgn+TwPN3butpY2fRWyg6eGxHWMHU+IoI+RlHEYBst7shFhGVlxJEiRYVCqlC7gukAN0rN9SyF+yX0J2fOVQQaO5CMwr4xLCNdN29XrS+GzHfKSR29tPXafTtaZfR63PuJCG03W21pZNePoyVFDDG0uyJYN/pwFfxQXkd4EfBHcSM877WhV9hl+nrYO6+I0PX1jXLa7RP8iKD3ttCa3qL1x324hMy5rekF2k9a/+dvbf7zTYuSdP8//9bm9l5f//iH2FO5ifT9+3ecZ5W//5ZoJGWaeolgbg5uaTKychV3kuFtGO387vsdzduVbm5utFgs5aZuj0y91EWqfpc0bL2Vbk5dQYsCCh9IlbDbksA1DdRMPLmwxE40B62/+Yuc7++1UCjnhXQF7jfawnNRjIhQ9+Wr3DCOCBrJtxK7sCbnkpOqX5pziZjl2y2p0VRcbxV/0bD++07bv9G/XatjU8r9mtT+/+z9i3oiubK1C4+hBOyq7nlY6/v2/V/g/p+95pyrq8o2kPrfoUQ4wYDPdeh2Vg4UCsVJIWWSEI27oC1SMDaUYcCeFF8jC1WJV8xxGJAjVtsab+9UWdzEXa6vZHTMeHzb1nX+zLWLCjzbzV42WBxhUrb16fOnxt+/kAMqthSJs7G2QqjRtpX1KgNrJeKytCWekcKnbRXmWYZBZbFUIWeLsmixZTyxu6BA3CsKvykarr9900ARtwAmrKxf+DWBaTpiP/2KnuDbViWn4SWuFk/sRpzx2IlcR/bLFvkxFwg28uel8wvqA7no7lDJ5Za90P7rB+aV/bMbwuTUi+9j2CYckxRO4sh4my/KNnza+WlMBVmHxo8O8dlW8oixyZ+LcthHNsIvg5K7yNvWyIVrH8lF+THEVsOka1kYAwRJXFGv7L26o9PvyLUYfgPxV9DHntpWch6YdQxCB6GbjZfMqSm+5oUcJA8Nr7HzofuRgR+UAS7f/f3lB4Vw1i3veWfH2kAPPm1jfLx87wwk9cH39vvh7yMDHxn4yMAbZcAu8gW82E3ujcGLDXwo/gwZ8NHnjnz2CDr/+8X4uKf2OYvPYfP2ca3vL5HPth1nvefaCc4K/OCBxBa8NIzoBi/Vf0wvtoPH5H7weL+Ock0F+/5uH58NL3N79HPCWe1XD9iW7VfZmV+nnX6uwa53rn2uvQ/5jww8JwO5Zk8h30kHz7H1fNnXXX/P9/frafT76bn2vWdkT2uU+9PcV/rBnPcz0tnbiWufP+Zju33/nvgfQ3TfE7an9yGeUzUHfAYedf2j4y/EOcdQioZSmIobxJFxezdP+jkrtYQxtZu0YJrHyJQPP89F9qmIjcja1NBaTWNMt6GPpVMZy/MrUVI0VUO+S01MGQuETDBSv6C4R12q0s1Di6Y/m7x7vqm0OnGM6KcutaGAOx922eUBU/ZE29aInTJk7tDkI7rRM7kU42nH8EG3UeBHJvy0jV+wuUMlhswLToYxE/ul+ar4q4wPpbQ6X6uJwYtg7KVfGJOsCr/DEhy1+tH0I1EXfDCbTdViKy1Xn1S/Ulz1IFEQzf9/tv1ZYIzgGU3OBI6eaL9sb7T+20r192vp01K3FD2vrq51BfIr3g1F2SsKumW50u3drRYUFPOr3Urw3V7hQXJzeyOUJSL8+j//QwOBzyuKpBsq2ZBiJi1W28S50oAtcYwDLylYUhxd42ONzxsw3tzggoVnmBlK6OXPPW9ubtV+fUslP4XZu5s7Uf+ebP92Jf/+Scv/+qe0KNKKQim4w15+TZxqegrfQSUoD4PKUJSj9V1wQ+xhgPyatf2CNwEgT0BMo2pJoTXFzqHpIr8ZKZYvmm6zg25ridlmnDMmWu6Y15K5LyiOVwqhiCq52NytlRhHcjsMgwKSpsKGUvQptFYu2mBEz43PABdJGZhnHMQY/lp8FMuzZpmrbRWK9NHJhR9efNroazqMT9uyjVvyznxHbI/43VCMDtJP0Tf0MEzzTSwbfJVh2OtCqEGYwkYF8T0Qw4p1ju/EEH6A2NnTtkopymEbs4bMZAPI2VkyPuvvSYisx4b8JXa6509yWyn4jpt1k4nN6KYTWiaWHcbkCGTsHomrIzfBgH6xyoCudgcsssN8tEf62h125rnrfNcmgZ3CWwSROR3jLez+FW0cr9F75uDY16n+e/r/eWxn5j0a7pLtfWdq51dvlzjfxk7Heannjsyvrblu95R2zv+gf2wGsh6n8FhUc53HZL/3+Dy2S/T3jutX9Hcpf5fGzs31lM452XP8mQ3PaO6E0x1wx3swds7eB//nykDWL8+sr0Fs/Fyz+hWiOffu/SvE/mvFmP3Z8etEPt8fnT6OPrPqvNDn0GV+tvZcvMf8Z8X9lxI+zlTvz5PQd09a8f3D9EWjnnx0m6fay0byXUr7HobvYvJFZ/qXNc6P2la+kzov8THykYG/WgZOXZPhzfOQ675jzv+gf+UM5F4aPGUO2RHBU2RfI5Pv9zteY+dddalPKDjl5Bz/lOwP5E1/hXatDbWL0D2U0JvtWlv4I7WN8O2iUgYtFksNuzpO+C9F9lz2Utq5jfTjK7x9S8c7FN6/g95PyxBLUbXtdRWYNi8MbHhmSA0vOnT3Z/zsOztioNYULJYLuUz6WwrCqcGkP9eprHHvpx2pwYVno0d9U4Gs8GJ+kqlwWk/5YWp+QbxODY8aauphA/W9FI4jYVtDIee0avOq0l5b+yPcfIdiW6mT5Ve+bZB+xqI6uFBrXIGlSiHw1fUVxd6NNAya/lyxME2wFIWZhz7//R8yi72heg2BXIqFfGWNtc+rK20GWHcbrWOLwmZFKQXWZTaHCyqDNn98lY1NioFbCq4iqSkklqFopLg6fCIGxlefPuvzf/8fDbL+8z//klcEGVyvtKHwmYe1ERviSCEufwu8kBh9vsY/c4iN62tdA0SY0tBw/ftv6Sq/nixXS13942+NXyk8Xv3+Wd5WxU6l/Zr/X3CRvm5uNfLPtgqbwSZ+5rhYrpTFqcQxckFkrmsWbcu8FRmJxg2VDUdPrLByVHLW9NYb5eKxi8bB4qojtK1KgVaV86+iAWryTmtboftD74h/JBSbycWIHuZlW2VYcBGMkply3TbbI3Yq8WctIzca381ukeOX8eRgS8wjSFG8GAPIhBcd5YAXn6Jt3VLUafUDfQJrvUpeShnI9wIWMcG1mUsziP1dPzbK3FYbZ5CzQgeRaXNA3y5ysfq8Mp6xCSjJsguEZ4DMyZxIlw4g5OCb1nakGIcBZVuJLRfUggsztJiX4B+AOMVhW8XxLY3w7PR3NsWB7sjegbo/I9+AXFQD478BsYzRqCwUxK6YAKZbCKEz3JEYbTPmzjrZVta9DRBna/Oy07M96RMGrhpte3LVeLxEryO6DfCjsEdjCgOAiWUugbDVoNPHgRlkD/qnVd6D+8DmcRzH/Z1C25Pk5ly7E/t+DbFoh8R0v5CzECp5nnUfkC8eP07SvD/z8mL73Ubi3yG2zqLLf/+2h9S2fr++92EQ+15gz3w6kbR26dDd1qm2y7UWv63tL+l3hBdjaT/wfTOQNTjyGFb2zf7+mrXpuJfNNX4ePDFwLzg/Hnv3tr4vFd+X8H2jeStvx7l+K7tn7fR9kr3yZMys7ZcAQ7l/tKE9s/Ve9NJjyf7t9HGbsT3wsne7iyXx8LzOJz0pzzA8U+kYqH2c75eBSr7fE49G3vfEsSBbpL23HvOP+13/ndrK561LOA7nyf0WL5PMNbCDW7uzwLjB5FsPLguW7Um8nbUf1kzxM5GjCDq/PvL+9drx7rb7O+zz/jlb39yqzKaz+HzT1sJ6rf/H9PWcI2kM5jrpB3MedD77B0xHJ6HdEd1T2A2fbE7Jn+H1vD/IA8nmG6idedM+BkTmZxef807Ru3XUyRaFHjfkwflU+wdK79VJMKdt9/z20fv+NLHKjWIC2eZaa3LJRSP6S+yz1/lqB3GY6dOcO2O6jYU4BgN7Fnbi6wTy3UrhOyXzHUIgIduxl899j7hn12ifX1rt/Bj5FveuDX2M0/0YUDsquZmjMfMSkVdgbvM1dEJ5D9iW7b3pHmNn9P57td3PS9v3iuut7D4+r+T+IbKng/t9e3Qd7PbrWftm0x5gLhl/8/7PS+c6v4Qeue22j+2p7fzXtpd8Z+y19h/Tzz6MjO00e9hu8+2MyAX7/u6e2fsvbc3385eQHFwE+3TuOzEGc94Pp8nVPobQgeEk9tCN5Pqjn9gDWG9y2m7raLvZS01gjsa88DISX/Lf3guhYyWXfeEZNvzQQd5v7YzynspNpVIXa2BOp8zXyIBTY8e8io0txWUelttQ3evhj/dkzWDiajDP2EosdaeGrKZnEEITZENUGx1xROydDAOOrfTxL466ayGxGbsTxny3ADP5KKVMY+QKVjsLNhrBLbO1vCRfIzLGT0U/hWMxXgjGtEGLk/Eh9Rz4qS0Z+yqehoinJhfEXXY+bDrYtwsl1IVsqxS3tiK/pe6W/7+vODYUq1MrtBnHZ2UsMoEzTrG56G6L8kKiwOpP1/Knle7KqDuC9tVSA8XOzc0t9cuNhqsrjYsCBpmiafntk8Zvt1r9763KZtTnO6ngKBO9QnazpvDIQyF5kPl3lSLsalCKvbcetfjbVJSNyhY7uloRlrT+97+1XK2o6X5SxXd+gRwZlqMlfyQp67s7LZApFIczriI8SPkTxhvGEoMlmTiMXPtzzBRpx6+3qvnzzl9uWuymyC2OkaJ07NnWgLNvFJ8Hxmr+/LOkO5ZkS+ysl4ZSlAp9IT8i+SuYhfkzoDrEq/g+aqvtZtPiRZ3+2IqwZRg0EE8WQQS52awpgJM4/BaX+5+zs5goI0IwJDALm3ksrq60oABpWyYOl0GL5VJtYxLLcLVgDYqUuCmy93gSg8gQ1oQwlLEtjrSFSKxsVAgVT/SwlRZIbldFI3PPL6u3bBoRW/PHhsJAO5tuKHTTxEdpcUp2USmWAxcZDMOg8IahKPNJQb39orcFqAfHwFzKMGhkU5fF0MZtbIJSimS1w/FB34Hht4EM3uOeaioHL3ZGZ6z0A1htzRq9kyEPsB+ekQkYKf6P5hIAABAASURBVLsW8vAktlIGpVAftEH2tYJ0WPM06m3r8GLmTo5SoB8WSxhSm2vmu0Pi7Oth72LVK4/5XF9lM/Gcw2GMh1JmJTsErR92GM9PAWI/9Zk5PAww3I6Ho2qZf824Hjm67bSnRMPveGy8y11qT9l4wLvIuGR9PnbRyH7wXsPkeoKgHkInDsPrgOQ0uhMEdRri8AyQJ2XD5+aTN4mG9D/wvhk4Xpf39fZh/SMDxxkw94J7iN4EvfNh7D+E8Q945nYw9dor4h/nXzADZs4BzbPO6PwMeFbQe+HDyJ0rYHc9RMS8NIQXMK4XQ3/po+WRDDytNVmeIKgJ+uGHiSCgeXCGHzwYeIQRnUs4pX5J/rGxU/a0z/Fj2hnXsw5j+3EIqQn6KQ8TVQckZ+891iJ64pxrZXjeP6QPe9rlybRB759rLSF5CnaRQcZ6Gzqwjv+Fewk7+d09ctdrVi5p3Y/p0cNIvASofZw/RwZ+0ihO7yq33XvqVYzcQy86jFYH5Mf57hno2T5u38Nx++54913vsb/0H/MZmWM8pvPYeI8p7WOyP2I88xU5OxffOf73inUkthQCT/mbYk9taqPFsNBAfaHVoRDOWJB+YN5z7XAYPHPWXr9gPPI07Qw/aJ3Zy0idMXWQAd+LXT1jGqYGla8a5Qf/pvGUr+quPGJYE7yT3m6rWgGUetG4HRU/ttXmgUxvIy+OyFRqLZVc0T04bbe+ixXkq8/IRWeL/fxyN/0O2xqYT+YVv0vqc6vVUivaQo0mepQTFWBRhX8DtaDYxoWGUliLojW1wdjM+nWkb1tL6mEbiuZ31Do31BnH3Y8Jh1IUfuSCoRTdre+UOuMi9ThJtqVpEirb//osbdcwpPKfb/L/90VXt6Ou1mT/hgImhVGTmCUBioKuv9zJf9xouNmqrEcNFOV8s9Z2OagVKXmQKqBGVp54WK9sjC3FXH+903Anfd5Y6//3f/TtP180UrRcUGzdfqMoO26UCaTYiJpcBtUUGkEZBvrW6vq6LWhlsUYmn1/ftoIY45VYk/ToJjnrP/7Q9uabxvgnRv1+reGfv+Nz0OLvv+m2bqShqJL5zXqt2FuyWNefPmn5+Vqb66XuXHU1Fq3IR6lqBctiK/koW+nueqHt59WUD+aRsWGxTAiyrYI9241O3sVLBeIYPOhKgwZ8VS6GBfPFXctbu2iZY6FgvGBuYjzxYYj7DYEwBiHJKtgnAg1s/O3SullIKWrrdqPSNmNRjqjEtfGTjZM1Qx1hImKw7jZScqsmaNSMG8bxH77ZVGlhqtHhgxRwEVbWImOVnI+sR3gdpZh4iMXYzZwKNKjIlWFQYTy6DYiYfk1cOyiHC3tihCImfNBVGYqMrKPDiw0RibneiT6swzN6c/RReCNzrPirXLnt196l9NH7Frn7jjTif95/QGccu1nrvSy89OUy6ZObAz1bZee7ojuHOCr6NMraHCP8ZwN78dHWpCub/Aa9f66NzBzYanZ6e07vIh/fbdNeFPoYPJkB7hu5rvc4KfTrM9s0s09+rqkkrNdEFP2Ox+08nH/XTXte/6HegWzeoA4Y804sH2M+/ivSHzF/ZOAvloF+Cf/Fpv0x3Y8M/NIZ4Lrdvz3zOfyXnsuPDJ48tkfkZ8bQ1dI+U/X7iSe4jiOvYR+xfs5uAj2xv8N+34Dj4R75rH0Jz43l3vIjml3wEbHXDtuWfY/Dud5bD99Gju9g7rnPp/q00j5fG43c/IJ28T5mZfpey76POxodWHv5+SZGLrj/Sexn3QObHM4QXnBhBh9DP0EGskYnwXeOFZwN8b3331nHP2Lgw+dLM5A9dAkvtfsz6eX6+VHxxHdHYijcg+dITaFSsxip69hu9YTwRq7tCqIT2OZr+VzU6d0junPYRZ7hXnKiKt/rV/xFJhzbaZrtuhurjIc5EtO2FWe3jI8N4dfIJbYeTuQfAElqXak1bbGTOUvMAb0KhqFQpxuU1oUYsDXiq9mO/R3EER7N/ux927Ld+LEZpBN7tvdj4QW20yi1qNiIv9TXKjWazd2WMaNTmCckp21qZaljWQVau2Nkrqn/2FahzjOiPzLHZpO4R7Ch8GwXxZdt5ahNL34k29pSG41sKeQhxV94Xb6SO9sq5W6j8dudah6aKGKOV4M2g3XrrbZmUSbbjKvhj7tv0m9XSpFxS5Gx/v2Tht8/6ea66FuKqeIg2Rb/DJ1zKFpQxDRVa12hBLYLa/H333V9faUFxU+hgzet79a6vrqaEsJEK9Xr69UVzqtMMoZhkJdLrZlcJphC64r+HcXlu/zCl0Kx3R1HrSpHgWfGKgXt7VcKzV9vtaHgXJJ/RJYUlRdX+Ikq/cTjbCQK2SuTQOIsVyvV2MGgXdSKgMhf1aKgLAeNxifjQi5m8re963oTDgOV+eGX2OtOrizJRxY4+UehQpdh0JIFW67wRw42t7ftwo2RbIa0Rib5wKjG7Ubhj9jYqqqw2VYjI8VKv2LD0MNi0IJcjcRjF9lW/quAkbxELpsF0caPj02RNthbMakGiuIDMSXvGW8+0U0c+bXvgO3wbavtcuZjG3LUhjlHL7HgQA3MlcAVVPyIo43TjuS+glxEA3FjRMEmc2VP7H8q3fRqy0FtFwkTx70C7NiWbaj7s/vYczLpHkvo/cA9ER0sN2829jruRU5SBbmOvUDlIu0QVlm3gfUuwyBhmonKboRyZF1ELkLvwfrt6SMisQZH7F+oy8ZpmT7Vzqdxn6M5973pU1Gd4r13HM+zfx9hJbcTnmfhV5GeZsp9Rx25oh7itfPJ7gueYmeK6SmSp2Wer5/IOu7n3qxzv2n3z7TshfvReGkSu5f059ixTzZzuTl9UviD+afOwHz9L9HvlYRLPudjT/T/FxW7v3s8NwHzHJ+jn2vzQ/7PkYH5frg0o7ncOfqS/p997Dgn03z7Net8wOT5Rw36OF6QgZ7Lp6j21WiyXTFtY3zflx7LqXYeScILwuuyoX+NLZPIO+6fYFv87/LSMzRv385Rt9os9mmlbYzTLxkOTo++NzeeOyZfLulP9HNfH8z/CQbiLZhEq0a+/9nyxWi+zwo98c+9RnNC4j7wf07lmfzJ+jOVniz+vtafHMaH4F80Ax/7770X/kdnuN8T5+17z/mntH8hqJq6wWx8/7378ff1M5kfQdrZTfee09vDRQb3o6epzK1SZDw9OnFtyztbka1n6ymjbCu/ZE2xM3JBrNimqcq3t5QiNeJz3NmpjEwno3RsayiD+gFr/41meKVkbrEn+ej5xJ74C+ouiWMYik4d9iSXMRu/u7WNvYJOYB/KpBd3ZhYtIPfIJDt+rBx9XvbUDy9xTDEt05VtDcNC4YkjeRrZdwW+sbVgbEntbblYqpRBduxLLlbkmjz5Sy1yTe0svwbejhvGi8pAcbUVNjG42a5VPl+pDlJZYsRVt+GlSEn8dLXCyc0fX5SCq/mQWf/9RRuKgJ/X0lVZKI/i+eWtKRQusL0kOC/Cp6hMITOy669ftUYn/Pz55vF2rZvbG3SlYaCISnV6TUF3cJFtZYOkMFyGhUqKtGyITDgFwYqdSmV/hb/laiWxOEsKlRnLn4NeUdgdliuVMqhitzIeR4urK0UuBdH1zY3WX74qC9V8lALNAyXFxvziNwXc9bdvmITHQ2ZiqcRQyRlpwVz4I62VorCLoaW8LpI7SVtsbYl1xP9wtVQJn4dVjMrMuZDLjNsmzq1SMN2PwcNEO2187Iqpip9SEMM/C4xp2QaI0l+slhrws8V3ZbDCY0Qp1raW4B0MRYPwi+6G+bkULdhQCw8a2xyrwrshB9k8md/AeOxtGd8mnt2vpyt97Y7oFGIspcgujdvssV4ELZm5kBMxXlijETrz3tIW9Gwrx4h8TfxgFTliFIvFrDEzxkxDeE2FtWFAO+ZBa082E3sfD524gpr4d3lSDujwtvGJ6givgq4b8gDI7/ue5rzvQ+SCn7CzlFizCJTqFYRm7iVxMu+ROQdbWsUe+0QBtnImxx3pZy3SBok77SV03QNZM9HMI4gy/ciFbHntOerjbeD4BRu6hGP5436yfAnH8t+5f2lqGXtiONl7wRPFXym2y2f2WIfCe7rZSB/j6drvKNmCIvG5NgLIV22/dwq1hYnttDTPPqN3jHsj80nfc/cUw0nNpF9Z+Qm5bz6OvRVEMTTr3pOTZQRghabBy2E/vA/8+TOQ9b+ExzKQPXYJj+lf8p2xx/T/YuNJyRyvnX5/fznZYrz52q1vuylBP6fFxPc6P/y8JAOs58Eb8NxGFn/e73TXoR+RPF+eQntPQeZPcObZ7yR43s9HAz24JnaTbqkiSf36EvRuSNHp9Ef7tAwkfXM8TetQijVJ6udmQh8K7XoZOIedyKsaYjm4/I77p4wjM4//QOQ41oPB79Bp/nuAtGdcNjHG0tK88Rmrh+CjsWyfxbMCME/KAUqTF/P9Czy+Ksi9YALP7Lk3cF9MX0LhAHqjY7KLm/aRv7fmO4gJlu1X+IruQ1RZE5g31iu4dM7vnQnHuR/GAqZrS9DcAkzsq0Enj0gf46TgMfOk0txfp48Vn9hv9rHRLlDaJ6o9WazZR7q3kK86u51T7asMfyi/ZQZsyz6FAr9wEfo0Hguirfsp3UPFmnvZO+LQ23GP+HSMY5k/ab+tD0u7y73Jwx7sB95luIvyyo2/XsJO/9w6umD1An717DI72byCzCXf7fd8pR867Y+EXUSESh0lVPDceIyNU3OpvMcGGe+I7cqeGakT1N14pR9+ELl5P4VLOxFO+9EqKvSLxTFt1LHVXwp9ZBgbNVItqUpdZJJoQ5q/PdrNQLPlyZjsiVfZt8WTn2gmng31uLStz3joIH2jH4TOvNLune2cxp6oMQrd1LJq3aq0kGuLIT6zBk2Xly35iS0jkzZjtokRBu06NTVkEKUeuFbkbdOtPJONuKkaW15gceZHsYnX5hmKfJcyqBBACsdDKTJ1Rpl6ISaqLQ/MH2+q/Cs2JqTx7o7i7EbD9Uq+WujTf/1D2yJtB2szSPm17tX1lZr0TifPXMbw6h//kMQIzsdvN9pSMPR6K3271fY/f2iAbtXq1UorirkjRderz5+UIvT1f/+Xphjc2ut//INJVuXvay9XKxUmkMndfaN4TMHWdhuvuwThVTCYSbaDtc48KDivA+TTT1GzDEVCd3NHTBSZmw7xajKgO2KO7Ehih7JQSRJdZIpxYmErmyR2Kv2BOVTklAP9xOfYijHaYbmEYgB/CwqXi9VSK3IXG4NKtCTi3xL19m6tYRg0omfaLNqGwmris40dxBkbKKZ3bNARY4zQTDJjYpwYqimkykpekxVBR2fLxgriLz5SjF+v77Qk3iX214zfkbfNhqo+9hKD8HNF0XwgFxVe/hT14upKy9VKiacMA2I7L6yV+oGe6dvEh27YydNI/hJD+rEtbhShE0PsRUbkpbDvgtDTr9aEeAFWeJjdtxNNlzP6I2s1kt8akLtw35bOAAAQAElEQVS06ZdhmPThIarEV4ZBZYBPrOHNYVtt35KboRQJZF+0mI1kQHPyNPIdJwSy3tlLLPzhaNMZtFis8L3UUAbGfQS6szPzGIhxwTrakZ0NPoFMfgKS8wTpSyLx/RScspE9FJwa++C9TQbIr3d4gcHK0na8QP2dVAhKx3hbV29mPYZOhBb2HCdEJtZJoTmz05P4g9c+nPbB4GOMKHWckc3eOhhirx30PzofGTiXgVN7pe+34/acjQ/+SzLwfbO785Y3kgf37d3Yo/yXzPJD5/0zcG79LnnuOvcynTNv70e/G/WDHM1nfUxfCmkue0nu1xubzyz0W88gNud4qf3c0jou2Zj76vQl+e81lthP+eox9vaUzPvxutd5e9rb+8efZ5SO0zG8hpv4K+99gWgbYLpD4quQeR6Oab3yOLZ3rv9SN+fsTfzMu/L9RU135iLdOWZDe9K2OOnXHWjaaV6PAevEGb8dJ4bPsg6tH/akeV8vOOb6nX6BmQsq3WpvL4g+aajbmbdPUvwQ+sEZmK/YJfpSmC/Vu2TzLcd+vviOI3rL2Z6ydewv/VNyH7xfPwMl9QRqLON2o23qOtCXZlVn45U6yRa9gXqXY+dA8XDX2If9Lmrv6nXY6rzUYoL8v24lt39i3BK0pgN/Bd3UX1KPovQEf5IoJbUVqkB083490jIIo722l9RXgnTsKYbQHX0sTwvh2ZMRl12762esw2YsIErChW0lv3k+S9vmgIg4CnYqxeqIZ64p4g6FuBnLaRMTk7JNCahqQ11sTZ20wlPsazoK9Z/UdZpt+JTG8BknVmTX643qbs3Cja+R2mSQ/AZb1jDzNLZSJ7qjzle0K47dUiTNr3Hv2ByfP31SyT8C2f7nCwXcteof37TcWAMFKeajFCjLMChHdCvOKsXTLYFko2QxBoq7/rxS/bTSmPa3K6rYFITJWsVvfikc/W//8y+NN98kkrD4dM3cqirFzW9f86vcqhRxmV2GlcktVxQdh6IUL0fsXBFvJWE3FJTNDFN4br/+TYESVPyVBbFSGIvcAv3wBlrF53JBoW0pYUMc+WWwbexTADUtxeTColUWZyiDXIrKMMjobeHhEjNEhh9escAZGrnIJvYkPwlXsQr/4quyDzbEb1spFpdhkNFp8ju+OGwr/gWvQRzYjxxUO+M3CM8uip0UWVPMLm2eiKGTDRpfNtL0U3BdDEUDV9BIwTj5tK2hFC0XS11RuI6dLTlg8VTgoykhU5GPP/W4tTuQCS8yOw56brCLcpQBn8SVWDKnSrE2axL/Qt+2cnFWNnVyxyce1NgX5MA2bisuFrKxR19KVIHaYVvxYd/zxGHTZ951BwwpqNgNQh8A+RYTu1LGFzaErIgr5AMY+515TmY3nptByMyz0d1+mHN0m7v92YYSP3Ek5jnaGC9Z/yBhH4Cxc+c+J6cEEsMc52TCj1zagDg1R8bmiMwHSBF7O3n6XrnITYtr/sXu0M+99sX6v7oi82/X1UvmEd2X6P10OrN73Ty21+yruZ0P+i+agVwgHX/RFPzoaX+k/0evwE/gP/f34K1DeQ+bbx3jh71fIgPvfp96fhbyXNzxfO0fr5HYf3wUL4/g/ePP/WtC/8x8rn3JLBJ/s569/RIDb6hjW/Y9juf5hq72ptr8mXvaPfOYYPz85y8j3QF56rygH78dUTXf2XWkfw6297lqscXHOeG34uez1nv6ie3gTLz2NOfjfWFbJEMfx8+dgeN1O+7/3NH/iaPLNRf84lOsfGd9Cb/49A7Ct60CxGFz/6N979M2t9kJ8ZVawhyJJ7CtUgaVYaF2sLdsN9L2gY1K3WKqeaQ0UhW9YRgki9LHlu+qR/XDtuwiFzfWmPXme+zG81Snqa1vykcjuvmee5RtlV2dp0DX1A+RE8cIPWKnvYemHz6ykOgJ4M+l1X9So0rdakstCsuMWaUQC/pb6pcj9blAHImjwg/oakNBdEO9MnTGbPTSAenTKDHkWQCPjd5SpwrftppPYtvLZgDYsWP2QlGOLTG0NvUa5O0ig6GUVkfdELs4hsKcdsga2rEj/GyUOY7Ei5ha3jJHOqGjbxv+oBypJVV8JfZSJl4K6BkLbLe5J+5yR5G14DSFwOVqKWM4xdv//fK/+ral8DtYpnC7/D//1FhZfArFKSguKN7l18JldaXr62shJdux31BCj1JlEXy30bKs5NuN8v/crSShuOj673+Xr1b6RKE4SnmW+fLvf7NJJFPU/fT5M0l0s7u4ulL+X7jLq2ttKQ4P1590jcyCODYUJwvF3U/043fM5DP7xICvLOCA/kjs1nQULoBQhl+wZU8jdlq2EnqLxVIEIJOfbKJtfpHblPJSdfvli4bFQkm27TCVufHCiQMumixaeLGxQDZF63p7J5ETl0Eu6HFmHe6IT8Qee80YL2M2B3Yg92d+OZtYFldXe57tlqfEs2Wj2NZATuJblvLz8BSDYSuHbWKEok2qCi1iin7itC3bip/YGSgEl2FQYrPdNmRoLLRfjW/W66abeEfo7I3t+k4ij5HbchGMufi4uUQn8lnPLbLbdlFVLYhXctNJUwq0JPu+daHf0F5inliyXpPa5CN98i/JpRzq25nuAyCE8P1Y+i13xK/5kT5oY/BzoQa9D+vJZyGWMhRN+V1qzP4iR5OBxD9C7tBSEN4cDL/haZtp+2kWZznYK8AbWcsU89vC7AeeQszndUyf0u8yp8Z+dV6f22PtuXme05vLZ5075vyn0V0z7dM0PqSSgeSrI/1LmK/iJblpbC59SHM3ROSQB+Odzj67tO/k4i9l9njdjvs/IhnHMZzqPzeuuY3n6n7Iv1cG5qtyTE8+j7m9P43+mq99Do+1v+bsnhZ17t8F0bQ0b3bGXsfc6DzXc/45+rny5+x88H/VDJzaRT96Lj2meXsupr6Dz43/CP5T4v4RcV3yWfefmZHiM2g+e2Ye9M6cPfOPtZIeWIjlYzwQejFjb5nQOv1iY2+gmO815ngDkxdN9DnP24sKDwbnmp1+IHSW0TXmbb77yy9sNvluI/vrjPbId3dbvq8Lavuei0U8+qYp/IqNjjOmnsieR/lElTcWOzePzj/OwBu7/zD3kYEXZmC+M19o4juozaM8pr+D+5/WRb+//CwB/qh4ut+0T8lF3jFKq4nks92ksaVetNmslba29y21OoAd6YmuvGeltmNTI4GOfH5V2pF6zr1+9IyNAqx+2HM6Y4F3Mm5i9tS2zvwFny1u7cZ5rx2pl8RnGQY5SHEIndT7aFSKG0yr3RE6SDfPjfbOHow5P2/bNmP47c+T9GTnlVoT/pfLheID1f1pfNlWAakLpe61yI9PhQ65tdEP6I88t254Xsi8ylBwkyucgXYaG6WtyYI6ZGpj+cu8ZRhaLU9yQqRcuKUQPmgoRTa2JRXoJbW0IHHAarJ2CdmQgvAVdduy+u2zhHChOLmigJr/Z24KhflTxdcp+mG0DIPu7m61ZqMImki1zp9PlnVLAdnojzwcbammGyelsCC0RC+nqpu/i02RVrSRcxwPC+yt258pFrKVAuFUCKOgmqST4MJEUrhtaYG3IB7ZbQLMvP1/iCtyrYpPm02QhNrWhs2h2JU1qGgzUrzejBqJQdgt4VGIrcxjpG1FSBeKkCsKu9/EWjUbFZ3F59+Ee6X4bOLOPCrzWiaeWpU4ZcvY5VVbLqaReIQRuzR+ISfh2VZyWIsZHmW7YUEO86tlzY5hGFpvpEiaeSGoYMrTUsJ38iCO2M5F2mLApohFrMnIJlMZNFytaPJff1gjfMmoV6UAOxKrbVjWyIYUx5a2BvGRPuuXvl3oiTwtFV9b8lyGQcWTbtYqeylClluMkanJP/YcAfwVxgb0UnCuLU9W1jJ6BCGGlcMQ0UnbdjH6e5q51V18kQ0qvBGEFjH11nYjw7Mtlwmy9nR46TcooVfSO0Jx4lf4sgsdxuIDXmUuCt24u5edzK43NcwxRLFbriTmC/JrerH3Y6M0PQLCboa4eBCjkwQU+Gm1lQLsOGtML2foIPEEPVcZOwDm9n1sKMBOdIM2xjxbm5fQc3Re2iNU8mATJ/zQyRfkM85ZcJlr8ERt20zFe2nbrZ/9cQl7hTPEWXZCvYSueEnmxFjyNmFUzd7aL+SxcHdwrr0gz73r0KzZ0EcQ/TOmn7EsZyy8NZtYc33NkdwFx2no/V0IFZ2GyJ7CTu50E7/HOC35ptw+h7QHhsPo2A1ksTr6oneRtDux0w1za/tg3s4ljw1Ebj6efsec/0H3DFTurZcwySXPpzCNXnq1LfvlOB8b96d+7Txoqya9RGZeTgE25yTX5WOz009rMXHmPOVzzpvUDv0/zedcZ7LyDq+nlrvz3tLdOZukKm8Ton0cGOn3mNYSIKx2u8mzTZ65d6i0leeEutszon0VcPUuZ5sHkzjXvovTH230eLF5LGB9+lqdap8XcezPNehnkzXA517Y9gxppzc7kdtvQtgZb8gL/Xc8KzG9Bo+Glim0+TPHebtTPOmbjyQsy+FlcybOnZl3a9q1nOv5pTgT937ej9jdT6zlkd4z2x4/mu3sflsnL82eZT6bBT3vkqUG3R/IGp7N6w73g0eU6Qc0D07snL4OHkieZ8xtnKJPaXa5jHW6t+G9A6b8c5/Z7WmRvzm8y7v5/HsMcUSfhmuB9272SssbjPADyDPnNLHKgp4EtqJ/iMSJn9mebf7m1+0RjXlii94EKYt+BnNd7Y4pzF1n10Suk7s4d118ER+51M7PYfwZO4SeeTxm73j8meafLr5L4aG/5Jj5zdZnGt/xd7lqvJ3MYw7bOGswuKgkp9CN11+yFkEbsxy59n0KdMEvG2C+v7ra1FqEcQHHziatZ73GBGhzns+/0VhK7OA+jil/jEynaQKagxOb096HG332HFNVh7j/CT2sIXb0irN6BKy0s/NbJy8HfmAc92FdOqd5sw5H8U1xEtdRHN1/by/Z/hnGepzn2tfGeM7unn8yr+T7Ul5nOmLvnMdro88GPMbcZjbTvN9pdLJ5L6HF3eXPt9P+Y5+1623XznPT+ORrlpO2NwmNISF6AdhDYL8WJ2hh5yR2IduW7V1v16BjTf+67vE89vwTPufx7Cy+qImdY8Xwgs4PHfT+W7Q2c58j+TiD+A663xT9gvCCie98vX8AkV+dOKI7x7HIfCz0fPy4n7HUQtra7dYpvAaz5xqPjQfDhkGb07yH2cSc70Nh9HlMfN7U4NnWUHhP3LUDdbGduHJUOn0fp5XM+2eRsS2ZPU1CacV1hBWl9hF4N16wLWwjKInYJiNqR2wTO1zqh1wDuVDagLDjRuEJrYkOo85k0g/KgBQ+kjf7XjZjFR+T7/SmXIWyraZXLPPdwFBKBjU/7CKD1LdSaN1QQ8y4HR1D5nuuUXS1GAZljUa+F9mChBnUvCA5DEvmRIawlxSMfJ8ykOuhDDv+oNSQMmZyOSBXVJS8ihRb1jROJzZB6n9N7GWbYgAAEABJREFUPrbX376pof36lGTe3Cn/395yt9WG4mgq+5UC5AJDhSLlWKq2wNdL3aaoxyzMWAVOUFfX8upKJkjBEwEFd7drrZZXWlx9mux+vdXN7a2+4T9+qjiKlYnZlm6+6TYxFSYjNfr221d9bb8QRprTbIL8Gni5XE6FzMQJvbi60kAMt7GN3xQkh0pahoHC5UqJxWWpBTJJkogzi5D2jmLwijmETpIyfvPv/2h5Tdx3a6UfWTMv2yq7+ARN8BquVhpWK7WDZDd+65BbNpWJG0oyZ+jw6NBlv1VqtlvqgSOmilLxV+yCfhHm/827Jm/sGlUKqiNIQdiOBaliTxxpt+SnLJYaycFQB5VhkFxQJYIqDYyl8Lwg3m4/bYq/Fv/sFoewMyzZAehXklKGgRrttkE5kEtTkYu9FJVbn1iy2RYUyhfkelhgg4EyEAt5M3RO2y0me+KM6MWnsdcAPyMdGRO5ZRiyyvYEbMbHMOCnMNcYDyKYFjkUWMLMf9IL+ySwFX7WN0hMuRZkyYwlv1AamFuJP+2O+CJHGU8+BD1yneQms5OgsQrrECgGGwokMRu0vt79yP5poIhfk3NbZm7KHB7x3uSRqawDTTvN9TtHYz77paIR0Pykp4nrewA373Ca3dUR8+blEhienXPJGfsHkg8jmnMu0fOgz8iRK+2hg+OSxoFg63Tp1tm9dF5vd+yLTZedt6cVcg0Fh6NzvU4fSvReHz3Vdpl5O5cLf97vdPgf+GtkoK/5pfZUJrJnO06NP4V3yed87Cm2fpzMPNJOv0c072V7smvun4cQnAn6OH6aDJhIeAZVR/qw3uyMvY4Y7bTZDR2CvofaYV7vYSR8wKHzS5/Hs5n3T01sPn5Mn5J/Pe/Yy1v1nxpZ93dOvo+/tj1t/ylWxa6coFcep7w91+QpG6d4c7t9/BTv1Nhc7nV0t/6U9rSnfM7u2qH7Z+3O6+1cO3LBnHeZnqyYz8eHehNf+x3wsr7RDw7tqB3mNaDhDNVB98HZx+btA6EnM/L5fo4nKz5TsEd7Su3S2L18l0p7zxV5vYfOHtEKTgkUvteYI3ITjPUZSlEpg+y8h/Jd3InvUe73jnH1FCD2yvO0F+v4n+BM0JMOR2r3qG50A9EGfO2lQG9wGBunAPsJ5ynNOe+iiY/BixmY5/EUfUr5oZzZM6cg+HrxYTQnGDtzMHDhNGPPAeJnzlNWHop6H52gng89ehiJU4D94Dwl9xjvgZE3ZNiW7Uct5r4aPCr4BIF8158aSNrUGeL9HOIzzxsdD82f0+z8hxrHnNg+5vV+xjo6b952L2nDT7zevT+lH9iW3TG9d7nJVNlW3d3I7Ym2rcJ7nX3f2kWpZ6RVO8zrPfJWaHSkOQ/79L3DfKzTU3nBWQYV/FUMWRy0lZpFKT6ILzGEHzCA4OUz9iKxb3FobC6oVW3X27yJY6ZGpNG8NHqkEHtLrTB/GSRF3PzgdEMtbo3OVPC17OTysC2ZAz7ir1mlL5la3/RL3tCBS5HRR7vNPbzCs0VVONaWYnH8ZGky53ApbGmk2FyxH1oUhANWRh6ltAuKvsGaWmYFRRzL1VLL1UpbJpSNv6KAWgigwF9R+PR6VKWI6IFASXqCHygeXl2tWjiVSUQ+xcnN16/afPnabGnAfLAcVPIzaFrRbrYbJcF/++//1vVv0595XlxdqZJU46NEZ1hoSXFtS7FzS4Hq6vpaV8Ty+fe/TQsCb7FaKgmN/EgmjG2zcHWTXxZvtBoWSvbG2CN+Ea2Idfo1cIq5lcSvKQjftsLrmAJy9JnjAn8Liskmruv/+i9t7+5QtxJLQUbYUSnKccfYty9fdPPHF40kNXakymJsNLIpciOpzK0MA2qegN3GZ7FseLuxJfyhYBdeJQ6HT38ohfxs29wHZAQ/eYz/xJE1sbkY0CnMu1J03FpaEut4s2YDVPwORFUFoRwjscWH0GGAkKvKMGgoBRGU2XAutOSWqvTkP7L4KcOgEjkA0eKKzV78ta2B/LVccbGO5Ej9YCzx5iIKwi7xA5F2jA90tmnhtZM+TlqMaaMXJG67IJI4afq5k8/84qux4YUOr9u20WOw8RmHnE58h5dY0oY5FPywXvGZuSt5YR+yyFLsoB/Zbr/5ILa5DR0dIzpBsxV7DaxRl0NfQeOPavSuHz966jEz2VWc+ew6jSaWNg+Tk47d+Kmm+6/k5BxO6T3Kw31yrBrisrRtQmbfE3tybx/2L2v/1Ud9IgHZKHOcEPlgvVsGfq3Mn9o/Sc05fsZ+JXzE+mMykKvgx3j+y3hNioO/zIT7RDPpY/SxtH0s9EvQ9eftS+y8Uqe7f6WZ91Hn/eFJ8SH3PgH8eKtt/vfPrXl2PYUfH+hfOYKH62O7fd6wT7fHa3g2e239z47+2IHE9l0iIId87vcMx58jL4URvYzb9+sEKcyp8nm5IZ/j+XwauY7mY/d5sfPS2sSzQ/rnMPLlG+b5LsLnRPb8xDhH8008vd0LvpDotru94/4Lzf7aavneoOMHzKTu9lbauLc93TP4vsV2WG+EXKgdRybPsI+kHnS7WtoHgw8YbzmXI+MJIDhiP6/7jvE9L5DnS2fuwfM1fw2NzC04ijasjqOh53XfxMjzXD5f+vL+tD3dN2ifbfuN5p97WGDfx2Lfv98+Fld0L+GSvu39sP2Qtt3yE6FjH+G9FLZ5hihq3/Hr9BF/+X4/beVhIHgo6YesI06++5+jNN/G/wTblGe2ioxOHaxzflQYCPqUyCWeXeQZMo+O6FXey6TMw+2Zal7LMHrisKkr4bsMA737046e5IIuzzzisPiHbH9egXVwFrvNXSeO5CDxJO8ZzvoQveySrkrBD1TkttTbAhKn+ILd2tBB+iMylefDKXcJSjI2tDuGAbuwLVpqwSNziI7NHJArBT5JX6834mGQ0uagoRQVxhNjZBNv+gjIRg8kpZhS2gphW4vlQhtqSelHNvXRtLabzWaH/MZWcVFiC12JX7OjDEPzM7EqPka54HeHkdqrTR80m44kkRCHRowt//73cJiWNDKYguf25k5DWSiFxS3F1eFmowrPtCUJAnjS9T/+ocWnT+Baw/WKIvCNlOzifPEpv7z9pnp7o9WnK4mL5uu//qU1RedbeGRN7SCw5nfcqGDDJDQL2sZ42SC7uL5q8ZnJRraiM6yWGvOnjVtRk4nDs6yC7zExUJl3YaOS5NVqpXXdKr/oXFHovSbmK4qqtxSbtTtSsPSCAjJF4UpRW9hrQ+aVZNVCuzuTyOvYAYnJA7nCl23ycAVWikybB7ykK/aygYIs4tjiHpXicfvlL2ui2WHHsXT1229NJkP2FMT66zfyKZl+Cq5b1qjgf8WcUsRfDIPEJt2Q0/wq2J5s5TUgOKW1LdvKYXMxsUZTGPDI434OCGSzbog5/8FAJacDOS3D0PRLmeIa4VdkWjsZQnN24qNg18Q9ktM2As/GNx0bv7QHZ3ggemUoGhZLivLcIJt+5N32cdexLdu9u6O9a/fsA6LNkwtlYP1tk57a5G1orpHMx9Ggn+YYtpULeEFsx2P7PnMOXcqggnzohvDn/cZ8g5cW8EM7LkXBw5H35FSMnwJszmmEXKujbe92zU9jUx/Rj/PFGciG6IiRWWZzv2zZDv+9MPf9Xj6ebnc2+zbz9C9rR+Iczmv2WaedS3VLc96PpXtEvT2OJjPomI+F1/td91zb5Z7bnrN3zH+u3Q/5KQPHeTzVnyRf9nrKXngvs/ZuWj/YcDJyjLcMKVdq8JY257aOY+/9ucz3o7t32ry/dewDgN/v/C9Kylwf+oH9vaOflCBmjcR2jPDPAfFnn0nuhOn1KQaO/T9F52eX6bNP+3isNs/C+89Qx/l4af+y30QWXJb6s45m5h33c8xnw9o+F498Lsy1MuWebxy4e0z09Onkcfqh9Xs/P4rqMaV93xjioeMtPE355iqZPjWeuf/W9j3BaX8jn+03fE+y5Xukur/WjmUt5zO6zEAH5Bud3eK8fSPTTzKT/ARPEn4Hofm8O/08N11r3j7dwlyr00/XPi2ZfZXvybb5Pox9ZVv2hNMap7jT/j68tyDX9jntidPwApoT56G9g/tXlDrQPH0t7K807nv3USH+ZucshBfY7NppX6D+ofKKDBzurfvdccjPygRx1EdCK8yOxnjJS8XMhIf+X2Lvsk6ukWAuVekcA9bu7BNMu2PNmtgaR2oUvBdtQPqz4SeRsRw8SfgHC2V+wX0YiTy454SyLfse4b01EkdyP5J3HvJOmrdNTaxoQeFukXpPeybQ7DB0B+QLz+wfO3ZOG8jIHKelXsOdWw99aMselPe21NJSwxopqk4SiTyYev01Fo7Rx57S1t3z20DdxOY9aPcs3nVTE0o9ZVoXahvIZMzFCkIHnbaRgdFeeW/u9nutLvU82EqNsQyDUhPasi8iZxtNybaW1Hq2PD8aP+Io8GjamD3JhTcSf+zZheHwLRvQy+niNC2nqUdmLzbG7iW+k+f+tl/QjUzFd7DlGWNL7Wp+zyvFCsIbyRcqWq6W7cevZfHpc/sFbIp4ERq/fI2c8otP3a4VgzUxsdHz687r5UqtYDRYZrE3ONSS4iuFPpGYm//9Q3ffvmh9803fbm60Xd/q63/+pTv6y8/X2l4VrSlEpnD7+epaS4psn/72D2koMg/f+bPP+YVrEi0OW/pM0ZMsKRfjUAZlUVrRczNOxT4mmK2WBcg8KnHF3rZN1soF6s+fFF5hoVIQXX3+rJLPbywIbprNa/zYTldlGIRxXFZljkluhjL3SlE4qutvFLiJ/+r33xX/eYjyYiBUK/+E7S05SP4q+RlZpPXdre4oNMeGiDu0KZ5usJnCb3zZbjG4FOXPPae1LduKXuIXttIWbj7L1ardiCrz7X7ia7xj/bCbAnh+DRyjBRv5Za7TIehKjCFdGiektsQquonnbn0nkYsaBro1Euxg0y6Y+1CKBL9BUhkGXtXyZluJvQyDBmRhtrHE3vnRK/hO7GNiiW0XRKpKwVYpk05e7bxKhufQ1pi1FnQCi7zUeBU7ikwAr5072raKooMSZxbP9OcQ/UqOPfcvqfdt69zRfOO/8gYu1sS2bN+LJ374ShvucStkRwaycVpO6IeeIzKInD1ROSkS/lmlowHmcMAxyjte8jDBMut3Dgf6B51d4pP8htlg5mn6l8Dwn/u8NPmMPTb7yFzCCf32rnK8LumfkA076/QAJ2T3rHk8e+bPQRDawVSIqk2R9uSJfPuPm3rO9u1J6Sczu895+2TlNxecRxG6O8jkO32ujfwlnNN7Kv+S7Yw91c6H3OkMJIfn0DWyD86hy5xrj23P5WJz3v8T0sfTn/cz3aTgHDL+XMzth36u/rF8bJxDZHexH9xTd7wM/xD0e3R73kjwiSLtDkfjGd2jiTCBPqH9wIw4qd8UEUpL815nzM/xIj9zA6HzEDpHeB3PdNDVentSnfwe8LvwvD0Q+HU6bQrM7+vwYywAABAASURBVGj/2JZ9HvMJjjx7t88WYfa99tI2Nj6wz33ySnrp88nQRVM/i3aYpM6v+fzGfaS1szWo0PkeYA4hh0Ea7MVJcGj2L9Iz8+yA5Kx8vp3DR58l52MnaXJZgW25kGKNpHpkHQWscDqaPrKRV78Oj9p85+AYQvPUGRu2ZfvU8Fle9AIfze+swhMHYjPodkMHvf9EM00seslNw25d2sDHy7MywBZjy5k9wobU1NpFfW9lvOU4xFMtG0HuLfvPnOJe0gA/Z+/2NrwdbMuesGPtmi68a7HfLoc+SnxtT+z2wnTLM6OAUwG9i+fOdAu106cU+lhvT8k8yktAHY8K/1wCfd69/bmie0E0fSLn2hMmWbq+/+ZaJyR3LBTaJqRtimnnQ7wLs2nrAeDt9/Pj9MG+PRNUzXVyhF0U6uFNLfFxHU5MXTxsy849wyp5z6CvS8c8ttCXZL/jmJ15nEdCuc8ft01iJ5W8h7M2ECPfwfdxe7ITHdtpGmzLntAYL3nBL7e//e21mNw/YrPFRf0hdSfbmnSiV5Rn9UCPHKXpGd0J0TkA89fuCH8vL6sAHR/M455lyGPA2p/e57nNhXybeXdI0c2aTEbdxizbyjHp5FnLex4i2OQZjOewJDOi9m4cM5lD0N9XQs8Rux3hdzrznvxVDSX5HSlRBhhlDUg4gXIajaFIaTUdLlPHtgpjgRFo9bPZWNtr/d5Qq0ZhD2yTF+p6qbXZyVlGGIPP2eJB7MFpR7aSjwmYJuZKfW1sazfVrtTqVZlrGQaV6CCYtlDPsok0IF7joZS8qvXMaxkGpUbbYicY2yqlSLsbF10FdXcPHHctQbW4i1Zs2N8/qfx2LV0t9WVNUfN6Cb3Q8rfPWv39dw1//011WdCpGm83OFxrM1j6r9919elaoqCJx/25+vs/tGy/ql3JBPz5n3/XCrm7r1/lr7e4WWmzsL4Mo1JgrBRFUwDd3Nzpmkrl+n/+o4pc/XbbisxkSG0+TOzbtxSWvzEp/ONxZKCC3uJQScBI8S184//uyzeNFKJrKuPM446iKOVv+W4jMo4V6Y5C7d3tjZJI46cxsRvHsSNyavh5nxGFbgLgtDbobYhJyG5Ryi+DNwtpvbTWzBGWEttAsTu/Ns6fsb6mGB1/67s7pTBaiWe5XKqBYm7a3FTy56BX5DFF4MriNltpzcbixpC4Rua0BT3uLbENbIqCTCmDBgrEbeMWq8iy3eZa2WQsqI6P+Kk7ZujCxt9u1oiOkqWCvjgS9zaFYmgGmT5aiY2+yRNNy+V2s2H5tqrEG14QXv5jgsbrOi4ZkrDv0JgTtDKeNtDuCK+RVREtQ1HizK+ns48GYrbdJE69ZKTNo54aFW6tjGf+I3Msw6AcyXHmXAb6Z+zbbvqR7xhKafZ6X1yEe/qYQF+ZlMxIchIc0+kHiDx2RmyOE/JtHU7w35WVNQweOHkk2Afyf0bGPAeX6HNzv6QzHzunnwuj45zM3M4xfUrnWCb9U3I/CY/w2r3+R4SD73b5p/0R/i/6TFAdFwU/Bv/UGeh74FL7kgTM7b1E/9fRmc+00+8ZfffR29f66nbm7Wttfh/9vLftPLXg6afdsXiY3VP3RASCe84kh+6c1egZLyr5ZqHxf8WXzCV4fewtFZjpLeTs7Ny0M/aPI9/Yc+Z1jGe4QDWfSZ6h8WxRXOwfO0I/28AvrZAZH+NlE8pzY8fcwttYn1s8T+eza3Be4nuPHM8+/YcxjPky7yH7mZzZ/SpuHtx/GxObh6353D0HAidPO3onh/bM5L59X8D3MVuQ/n7wg/jTZiBrzleBzC975B7ZV9J9f6L18qObmlnorN72ocSUH5bku6un7MN27+rKtJM9E733PdHTI8exdPqXVDI+xyXZh2NzzU4/lPqZOT3q3v7Msb4ktj6v3p6z0fYfQmnPyajtP4RmraEnTKM6cxj+WwAzzzhPeTylnveue+Stxo7uKdlDXqTmOBz92XvzyDt9H3PuW8E9522p7jFtnrMDO72n+onsMZ6qe1nOPJeckuje+thhv/dOtdE45NuD8nX8fY6ncc98Z1wKXxxpOyQjF6gd9/u3dXcv99LSnNaFI/EEI86HUlqNbDN7nurrFHvKUaiNsW6p8a2R2/I8Wal1NWAj9aE8j+0mq6EUSOJFJ+/baYwNu8hK3aYIQhvqWPlBZP7c84JanW3Z1oJa04YaUd5jxbHFX6EeZWwk7iCxEwKj5iuD2vSMXxgUhEctlgsVbKU/R0mNlaDG1DLrlno6ugjYkx2M0ZvO1OOCMgyT/cgwVFv1MbU7dFFbEftmV88rw6Cibxstvm2lf3/VsK7623Cl7R8UajejhIC2kyJp1aIMykME5UD5G0XgcUMBd00cVcNyRTtqdbXSSKE3/y9gE0DB4ZoCaX6FuqDQvP1tpe2iaP3vLxr+55uurz8pcgO+lr/9pmGxwO3QiodjslYGarUbVZJwg93P//iHrlMkpTBqElR4l6gkfUMxd7lYytjxQAUW38xddlGSW8JDThSwFzfYi91/fkKkKnZXqyt8VqXwml8ha2CuSRR+hyWJyqKyGBWMxGVby+Wq5WPBHAtxp5B7x7zGf33R+D9/aHU7smhSwdc2v6xGN78A3t6tdXV9peXVlfIrWrExs0lqYgahE7PwgYMm42FQ+nVXSE2cMJrtMgwyG8qycmTTpU23yRfjAuv4KR40lKIyDBOvCUqVOSHRekMpSgyxKe9024jo7nwQR6jmC7tKHz3lQKcMgwp9O1JSsyX8RJY2+aIHxelJphAnPUyNNFYu1FxQpK31eSHOkfGtIOiyGsQNIQKDP9JM8UZXOfDXYpzR+35450BMiT+I/Mj8kpNGc8FX+sI2DtXQaXGgG549zQvO/oyNoDFSCO4II3Ta2E7b+9127IUOoHtOI/oAWczgwcARAzvhZF6Juc0p9gMG2jxpz52V/F/CST1sx1+w93dS8HFmbAS2CX9a+3n/cQsfEg8zYFgdkO96xs+7Ovgw/pGBjwz8khn4uDe827Ll2SB4Nwd/YsMpKHT87NPMGgc/W5yJKTgZV6774OTgn4qZZ9VL6JPNM3Zo+zvlJWsTxOlfEZVJM//jtbHdPmfYRmA6szYNfK6xraJ72JYN+GzrGfKZFq7e4ziOOf338POYzYt+yW3LwSwnkc/nbJvPcbvPlY/5sMkiiG5gp1/4WMl3A6zHXL/lv41HZsJ8/C1p28p3Bx02/phr2ye7uYXWKw9jM4itIHQQOniO+ejZxAmeo/che58Bm/zt1iTcrMEc4X0X7K6v7iv70HbvPqm1J3l7ag+UjuwfjL1F57X2X6v/FnN4Cxt/lnmcykXmdoLfH63Tnhh+Giu2g6dJv0rK9vQeT/tkQ4ktOKmQgY6TAt+NaU9zy3vrHPbEfyyQuc4pOvr2ZMt2ukfgWYD38ejm2SAIHUTQ9j739j2dsR+KJy5fagFzFOYwx6Nz6H56+6jCoYDN0yoIt71PtVyPPD+NYVFnkcwTbUoRtdclNDuaX88Y92TWKAgnc0pbefYRsC0bNP2MHCI56boZyX8YmJrXSCAuDmvS39FKbNht9hku1NxsCCRjJ/sGknlJZcicd/sKndgWbXsejQ41RcnKMZIP27InNB51RNuQ2IgeVGKjUfygotStwot+/CeuwC6ITXr5oefgQXZsSVuKzJFNHSx2ENTIfIMtdcgK3WKU4VelFjvudLruSG0qepUgGljGMTVc1jA2k+6BWmjZ5afc1bW214PW3G3XhYfmT0strinmUvQcv91oc3ujFCxFQThFu4wN//hNy01VoZB6RTF2u96o/RL27o4NU1vRc3FFcZOxBBO0X7x++abV1iokcPXbtfz3axakSgNJKVaO9YqHd3zr00oDMgIDReVbbF99ulaKyTf51S24vbmNSvM5YKNQjVeSRJaYiryzGaFU70WlfVxYScTmK7F4UH5RfEUxGSOSrfxK95r+lnnfULgObwISzbY4RrnQDAMvs7MULYg1v6a++r//1O2iakwMTLHYMguxXF0p/7/c2KzEuWHBtizWMAzt/0mcRc3C5b84SEE5tLGb/3Ihcwit3WFbGa9s/iz8yCYZyEFBPnY25Gxze9t+8RsV21Ixrk0OtiqrpUxfhXkYCeLwUOgOGly0IF/GVtAK+WuK/eKwZeIdKHwHPYZKHIzuz6aHXBgZa3LxYfRB+B0Fv2Mupt14KchkkNxJ5gRiDciZKNurtRJhyhlibWwrPvXaw5ZA1qeZIqY4KfAWw6D4yFz2YyHsvCpymh1jdNNPoGlPYC/DWM2vuetWI/OZ5jjCDZKIIDRgPDll8FVnbiBZy8zpVYbeXDn5DI4NJwfHOJb5sf3j6M713y/Kcx4nfvb1hFMRJOfHOCU32Zr26KnxY95cvtPHMi/pd1svbV/i82105hG/jcUfYWU+izn9WCzPkX3M1sf4yzMwX4c5/ZjFS7LzsXP0Y/bn96Bj2XM2j/nHej9Xv0f7c0X1M0TTM/NYey7Wc3rn5J/Cn9ucy5/jz2X+jPR83o/Rz5n//LoP/Rzdn1n2VI6eF699Lh9z28+z+SH9xhnI570j5LNi5bPtASLzxq5/hLk2tzNzOTWWHBzGeb93s72Dymfb6XNFHzvUuNzLNdJxWfLi6DsMPpz7Ozj5MPmRgaMM2OZrqXv0q2reHql8dD8y8GYZqLw/PPXeZ7weA9aLz/keP0cfGz8nd8w/1ntdf279dZZ+Je22N9gfp2O+3wm22z3stNzTuZf9Pd3O0yXn61pVzJPNwff7T7f0PMm538c1bQI7IeZet2A49ZnL13F8PjSSnIeb1rZsp3sRBZmhFA3DQkMpcjmvU2wZawEFMXknX4tVFujasKts+qUox2azTdPqLAM1ndZpL0ZukmldXgo6dvhWaLXDvE6w3fiFNvWh1N6GQuzgXl5yMbYniCO5HNn7G4q4dNtYdJOngmza8BuQs6Ob3oisyMugMgxarVZarlaKr8w9erU9Q1tSkD03gURwjkotMUXjglb7c8yrZQwgjKPxbqsNBoKbu1vdUki821DcJSjzQWaRCjmim1asqhqurzW4aEEQXi41phBYFhrXFLK+3FD4lK6vPuvq82elUJlf3KZoXCgqi2KwyqCv//sHJb1Ry6trMTMx1/az62//+pcsoftJgnm3WU++fvusq99+UxK+wP+K+Gtip6AqYk8MrchBLEkm01f+5PL69k4Jf3l9JeH/t7/9LudfFfEvlATigJCKfvv9d413a7VCKYk2c4/t+ttKlQ00UohcUdAVupXibsmcEwP5u/3fr60QXoYB2fVUCLYlchLdxKocsBaLgfCqbDeUUpQ/oV0ltQ3BHJLbJfMcYo++bU02IiVFB/EdT82ObS2urrRcrfZ9MYfIlmERIWUTisP0U+CHVL3bEHuVict20w0/vm2HnECcOFZybejEE0yDu1fkw8s8RtamDEOzl8Jj9MKH0YRHCtgj8aVjWylgeZvIAAAQAElEQVQ628wzPPIqjkI/6Do246x39hPDsN1Q4WmnY0eG3bDrR+4BShGKakfkQMXvSK7D288dW+FVxsNvrdFNJ9jx4ztjriwtdkgSBALQ4WXPSJNe5DpyQwg9CaMc4WMwt0quug+sqhJnEDqokQGhzyHrURMvc1La4EjYyUvnnRpH1zapO42uum93NkzOAslSwFRbTnpLnhTkYm3QPiWN6DmBnTPzCEIHoYPQlxCZObrsq9vdtDK1k3i1g8cM9ESeaU/F1wJ9zO5uvOlju7Xw5m3s9DVj6P5E/mCRe/9e4mVUt3Oi5WFLZzFyn9NFiOvqSdAbHrNpJK1vaPmFps5FMQv0YF2f6ib6T5U9lktMlzDJz6/t96AnLy9/tS37PF5u+WmaU05Gbv9zTO+VGbts5dL6ZSx25nY7HX4Q6+blFGBfPC/Zj5/YfxwXXbzBYHI4x95kn/KeMSOmqbW3uRn3ZWS3dax9yf9c9tz9L88W5zDT6W/T59q5qwP6nELnHwif6HS5fTuXyeTn/WOa8fb+NWsj0myFmAGR6Q1kxlOYu37L/6y/Yz+1me+dkzTPSDXIc9URmjz3Za4Crm9eGW+8E22Pp4/3vvZ5gNPmMm9hYAvj7NVz9E6e5uBMSoID5sPOY+a7xnHcvf/attt/dZu5tv1DntK+2uCxAewKcGq/ZnzuGVmaUyCxLTfZO6fw2PhO5ziK9+q7WHO8lZ+WA3JmYx/s7RoqoJmfk3yuJfKKHmm63/7kueW+Xf9RBn0tZrzo5HNeY82Nn6Dv/cXnecxVbcue0PkvsRPdx/QiE3S50IHN3mOi7d5EXqaWhDHYaMbafVPh7cB14faRmD50xv3EdbeZr1BGFRdKz61vFopYTuxXRpDTAfTM48G8d/HOzcz9iDguIvHPMTd0gm65jM3d2HF/xz7bdPnenhXcDfT59nbHfrQ5tt/7r20fdfyIwDn/b8U/dn9s93j8uH/uEeuYr4NdzI7jehDocsfjufzmaOO7e5XTtmtWHNhSAMnZ1p391toYgHf5jO4RYn8Hc40Gaj4su8hAxB7ExUXs4jzO69Pj08Wj2znbJhczzG9nz6LPRMEdHzO8koRTMZxR27Mf5GUW61PG9oaOifk96phusubVLGFR9qCUezC34r5emQ8z0/zoduY89HQSakefQ+vw0nKED6FTgXb76GyrM4fhAzJPlCdeE3+Arza/3X7Wrg0v6H1V7M1B9+EZgSNuWBeRIIFO4cjWiW7LV+bxCI5Vu97Et8w1G0iWgI/64V1Ct3fcWm53iNyTgpIeOQ7d1n4Xt84c3V6GQ6cNQjdwPbT34zBB42ETsp1TP6R5YQ+zFtOwZeYoWaW1OjgKzwGlCNNjgx5sgAo/xpTHnD3anIipt0Zkjr0Z5bC029/GWSCOyBcZmyjTr2zEQ1T1PsPtTD+EbZqAhrNS4xr5/nSk3lCYkxhv88d0/FQ6YTeUQcUDIgVNctWujarKfGAosvTE8u0xqnEyPCG5BHk+br+gpWa0RR83Yhoq/EurmZH0TT/tnk+ciZcwJYJrf2kXOwW+YS6K1f7RTwSREbQYY2HInSaIA73OKzKiRb2fOAt6gWZH5mob2eQhRjUdlkrUyWscDMWiqzF10DbJqoJemywTSqwFn+KwjVtqqqyHCzTBzutniGBnK9vUDfHJWQbuv9jdUqulS011q/xp7MgOi4XKUkWru1Ephg63W9WbtbbfbvGP+HqjK4qO+VVsjQaG777eKP9P2tubG7WC5HIpUVTNcLClWDykiEtnTYD187XKp2vVr3fSH3cqLNSnv/+TubP0JPbu9lab9a1aEXQ56HZ9o/zi11tpkV8ZIx/f3efV1ZVWFJLX+N/c3uBB+vKvfyvxbCjWZkECa/pHGCrIL3/7nZkKv1IpRfkb4Yk1epWYyZzsoi0F7/CzgIFtiS+0bFoSudhaQf3jm7Zfb7X5dqf1zZ1uydkdeVguie/6k1aJM9ldj3LyytyEiZHFy2LcEHtZLLVYrpj/RjlsK1X5/No3v/5NwTr9jImY8+tnEcOWiwJTjW1btqHNUN3Raq1t4vqmu/5LaXGwqSo2Nps1cd9Qfx9hStv1mjiYC3MwG6PCrRS5i4tifcM6LVhrD4Mq+Yj8SN4SZ/IZm1v4+a8ZUtxNP8CMbHJGETq/FraxBkrrrzRgb4OdzLXZZyx6meNITISKiURD01a70+lPsK1huWgwedLuqOwvnO96h018jMSbImhynDXPOisOA8QjQwOrKvF4WKQrZiDbEx8bCmN6aeMMtLaxsdXaxlGTuu8fzsVl0MCeGIZBBfvqR+bBDbh3GZSJxaxTGYY9O3bnEHo18e0lDgnbsq0e7+Ho4z00Hxc6KRHN87DO/RMj99DH8YYZMLY6IF98dhu9fbGhd1fsEZ5of9g+O44lSTjm9X7G3h/dW9r39/Y0D4nlKXiatQ+pH5GBj/U7lfV5Vk6Nv4TXbT5Xt+uda0/ZOyd7iX/Kzvvx5pGc8jIfP6Yjn2e2jvSPMdfJ2HE/vLdF9/C2VmNtsmzeDScI6uXQsw+j8RQg9sudfQ+lfcvgn5KvLjP5PexNvL/Oa5992mnW+Vw4UedeI3sIc2UEfNxrH6fmbf/Yeszrny/PefkV+JlDcBxr47WtbYY68lGzMeFB8/m0EbsX27Knz9U71jMaI9sBqU7P2/AnzLnH9CTxRq+ZI8gXfMd+Huu/UQQ/pRmXl67zTzmddwnK7GHz/eeTgKzeAN1nbDX6wGa4T8cpyW7zVHtK/hLvoY1Dab38eJamkX4LYOZdzpfG9lgwp+xOOrMRbvfOHqJV2gNofxgqoJmd4VzCJNolDnud+5R20nzuq5nL8yA0HkIHRxI1wfAvw9i7h+g9hN75MPZfjv5MpBa7HhyTZfOVd2kwcnPo6LAZ3SFDttPskeeSoDMy2tF5h20ftUbex4X/89CTj0odJsL31nXR8kO5h5xYMFYs8TpB+LGL+mFTv8n2UqQ6V8xtlHlPVuNnLNDsmPp2WiOVfKCDRGURN9QKU8dp7WaMWyVduJcYb0DWNuto9aNGqHdoN9SlthQrITUU1nygruMBf0V22ZmJvtX+8f5Yt1Wxk/dJwQ2sSd7MKfXALbWswJIKMajJ8Qqd+POMbqMjt3hH6iZQmiaBfeZQU4OhTe02TcYD7Q576k32pWY39lSQcOtnLHUyGNSURkDNlRwMpWhFLXAJRup7iUfEEJ+luFmJPROjZIYokCYITX4yFmSuYnwoQ6tx5pe+qTHmB6Qram6r1ZWuVteKn+1mo3Lz20J1Bf75SXcLHOVXnzhcUlxaUchcLJdaXq1QWDanV9ALik4r2hRhU6TTUGSM45dJjhIZqizkgqKcsFWw9fXbV2Uy27u17v73P1oQ4IrC8JIFXrN5rlafNH65kf5zo0rra/z9vtLVPyjcop+EXH/+DdvS+stXLT9/kpJwS0ts0SgQh23cAvSSlEoBdPv1qxarK62urzQQq221QvMwadVU4AciJ+nxVZCr2b30U6QOhIeaX/8S1+K//67lP3/X4m+fNWIjc7mmWM4kdfv1SyumCn5lkTwULXaxCL8LinwrYiBIZawwroLMcqkyDFpix/QLyLWahRJ2kkf2uxro224baCTGSqwV3pbN4+SDMdu6urpS1ipjHdodS8ZkYXrMimlQ0ciFsvZWm0EyG9MEYOKwrRHborVRktTiwSdkGyvwszfKMMhgwwYbge2IKLqVWJUDWxuK7ZFJd0h+4q9Yw1AQLZoOYmsXHvsKXyPzDAg6gQvBloNml/HGl7CxkLAFuT9tIz4hTHui7allUJV/rcVWKQVyGnMUWhy18TKWfA7MszKXuhuLGALqsJvmFCs27ft+i1lC1A1ibkJGHCNtIHKSdpv9GV36FXrc3SS7DVQOTxdmUg95Rz3v5td9Hg3/3N1MLRfCTxZlwnpNSNHvOG2nj87buWTnz3nPpc1+DZ6r9yH/WAb66qR9TPZj/Edl4MPvz5uBXDnBzxvhkyLLFIInCX8I/VwZ+AssXKYY/FyJ//NEw+OV8uHqR80oaxt8Z/9x2fEU1+YzXFDzuWeG8IKn2Dgv4/a5yzYfgfjkx2euyI58vspnO9vpPhm2J3syz8+oZaI0x6dtJfb4OB773n2bWGZITHM8Fo99Wn/kc37m2PVjM7TtNPt8hz+Hbdn3aMLPffmOnwvtXawn9mk+uyf0fH6v+Wyfzgz7/GCDSashe3AOHR/ZVMc4lvkO/R7CI676dZu5Bq2f+aFXaQPIj/MjA98pA33j9vaFbl+p/kKvT1f7SeIbec9O0LbT/BDY5tY64WkBvEaqJ37ePtPej3wufFaoU07t++cne+Llvj5HNzvnhe78By3pSxoicwlzPdutm/eZBvq292tvn6e7D3uSmfra64pjy3f84dv384X9rDPPAlGwqC0wRz3pMFIBzexMLOlWni3q7r10hJ5QefwAu+svch3z9+DOS2uf9mGbesp9PcGe5GKnQBcXlWFQaiKt5ifJ5T5Htlss9qQnjsSb52zI/ZlRyzw732OktjIyNxsekr14Cqmy4zWZ9rwZbpJaW+1jesUc+gvqmhm1JzuhGxC3CvUrCE1H/CW+Pof0R9Z+O26YB/Wo5Jh+pHsMoZvOzn509rzC/JGvxEhgqswpUQylyA4ljRmDjkzLIWzbjCe2cWqxsaXuM4HCMfOyvX+Wjo3EcHd3pw0+VsuViin4Zw/kmRiklpjxFIbLMKhcb6T67y9qjvNrVRTQUgQzYasgoHbkgmwEL6YAu1pdEZglIyMOyJubr1oDUVIcEuD/ftP2642Gz1eqv11r+HRFQRJ6l+/y+2/69PvvErIj+lf/55/SYI1fb6Uvt9pQDN5SwF2QrMjYlnHVz2y6gq3oloxAb4sUHqsqD6UlfE3ytGAgijYF2UEjBcjKYtJVPoyzTmp0VkmWQIVRiW316ZNubxMTReo/bojvRtv8Cvj2rhVZm3RLEAEw9+XVkgr8rer1oPjeIqf1VmWgv10rdjOfGwrT8ZN8pxha8CeORi8XuiLPi+VSYkEJR+Gnb8ejZFuVBU6M4afIvd1gn5jD0+6wkYOXrs38WbvIDRReU9yONRPbCl/DsIgYdkdt13cUs9dy8h8uGzV27WiEoRZD7AzoGnuKLL4W0Pkzzm3DsSkrxeDo5oINLzrisIsKOhnLL4GzwdkQjJBL3AxD1g1aVcXIAgYPzuh2RuiR9d6u10pe+4XRx+etbRV8p5gdHYk84ZNGLpZ9D3HEtm0JHbpyXp6NaS59jrjRyD4M2KywxwOLBX82nsgpCZANHYn00+6wt8p+yLzLsJB3ce5EHjSPjT9QaIy9J3rn6eSqEgtCR+d5HSaP7LlxhvZnctCxZ/4wokfcAkhYjTj30qXv28reDtr8cx9pmOvfyzYZ5Ke2y8zHO+9SO5ef03OdRycyF/6gL2SgZ/iCyMfQPgM9W4+1e4Uj4jG9Pn6k9tH9iTPQOHojfQAAEABJREFU1yztO4f5nczn7hp8J3c/kZus4WN4LNzX6r/E/mM6f77x99mfj61dH//z5fNpM+rzv9Q+zdIlqaxtcEnmrcb6TJq9OO1ojO/30j6TtM9NPYC0h/5t33/GOhy62MvnzHHDFzN8RhY+jHRA8+C0z408EP0lGPd5ncK13XJYhnx2n3jf59W46YA8c/b9eKo9ozJjn9I65PEtguZR2K/Nw8x++2xIP+0squ9Jzuf2Ur92rLxU++fQO973z4mq6Z78fuQ5Vn5GWfbm/vuJS/T3jH0WR66bhtf5z+4NXmflnHYsB+fGH+dHO3hc8mUSs4zuV/uUJfvxKLqtU/qv5eV9OT8y2+S9mffl19o7rd9ncNyekj6W6f1Tsj8rL2vacTnGfAecv2qa76RDX5aeRrvltBPnO742V/Hc0Riy3TD1Xv5qngWMegfkhbNL9baL9j1TZedpY/dtMLbFd/6pLwUMdoX7NqbuezyqjogdMWfjnSzYDW1TU0N85KrPnxPOX9MVfRVeiCUy2+2oJfWr+fOfbURMraMqx2IxtDqcbeo0W2pbW9jWUAbkCnLiMLg/bct2Y+T9M0SsTXQV1iUTWRmpwo0SMbYxdBJLbRy4MRGgoQbh08pRkE3tasv9ovfzg9gl9a1SrFKkJbFvUsfjfjKCFKbTisOe7EC2czEMim5s4nmaHz7NaJnLYqfFyhhhsy6JFqHdaRcN1HSWy5VW1O9SPwt2w7Ld/KxWq2ku9I3OyFps7tbU8Tba9ucNfNlW0Zc75b0wi5sCnYhq+EShlqCHq2vlTx3Xf/8h/++NvBlV/v533X79psqHnC2FxjFJKqZQeCuY+tv/839V60YaLBjaUokdlgsCXqkQyJYiYAIqAwtMUOOXLxrhbW6wj03B17ZKsXu11ILC65rCq409imS2ZVtbeMIvkkrR85pCablahSXjTxW51bWEwIbi6ZLFIzBt15up8EuBUNhb4Kt+WkiflsRXlcWVCZ2YUrwcMVBJWv7csVl0sTkDu1DgXbOBF0JE5qViT2y7xcLKr1sLdsIbKDyXYdAWn7GnOGEBxHwRUfwY4cK8XIoyX8IWU1D6lcJxEJnkx4mBEEfsRbeQs4H5VextKdjasSptmXfe/Cq+bO/74Tc78Iy/jBdaIRd6Q7F6oaIyDHgxc5NsM0yJCpkUcG0rRxmGxt+k2AoyJxgZUuLJnsrGb3ND1nazlfWo5NUuis8t682QbCuburB/xrql3zIhKS3N/EQWZQ3DtAaV2ALbSFmlDOh7j4x12BOfQQWV3Dk5KFY7GI/HcWczvK6bNvMskUfOu3l1mcTUEMYxkCcwuFUuNAEX4Mha1rZ/KszpLBHYodHkS9OmUDHrQcyT5OFrE8l4s3c49qweNpKbhgeKifMC0M2cHqjtGRd0dWpsr8hW2K3RjPVS0jbTu0fdrXdvn2XXU2g9+gPdzuztqTmyD2rAWBdLe28nvTkyMu8f0xmfgwAVwGui7aV3jlq6J865xsHwfCD0weBHp2cgqTlGH/to5xk4ztJxfy57ij6WP+6f0vngvV0Gcp+5hJd4emwN5/5eYv/5Ov194ly7t/hY6HvBvwjB+1z74HGyJQctX6xnHmYegHGGXq6P8gOb9zzeftXeJg9i0+xAdtZ7F7LNH8unWthvddqWnWdJnu15vqSnIPv57DPsmzg/NbE5702c/LpGDvYeeTnov2BamGj7urcvMPFqFd8/H+9t9Xjm7X4QefZkDY6eyxsP/kz0URITbUtPLfs9xJFW9r0LgR7xn9K1ra5r+ykqxDPFEb9zPEkZIduyuX6Zy1zfnviIfJez+z52lnUKz3aaPWy3uO3Dttvp7V7hBYTROQas/Tnfcp3eD0Ic66YPezp316P5/B7UfBYP8pkbmD0URLgwx7T1aL/u+6wdG4HNThSRnSOKHTufCMJBltd7uvcb811eMv99CE/0kBwEmWsQ2ma/7nJhx+oTjf1EYtmf/bu10MFj4bW5F6sMRaaNTqAfcWS7BO/mO8YvYXKc+V8E+yT7Jpg0ptf0g6n3xNf95j2O6wn6L1B5gtUjkVwLHUdDj3W/S3yzIHqYp9qZ2LNIbLXHcpTm06H76nPgmitcc082NA/gFH3S0LFghOa89Dvm/NCdT5sk0Px8Jwukjim6fu3als19nfey8Oypb9OS9zIMKgPfx0Pb8HaYrPBKCvrlmRbOk874eoDdPaMbsKe40rcn310nvHsYsgNydkbeLjPOM8mT8+u+5u3cbvjz/iHNVBT0Z4BsmwYxX0RNvLjVyPNI2sxhpM6QeknQxjPGmiH+6Nn0qeFFMHThmlqslkpbhoH6FtUt7KW2s6BWFpnIHoCA874Z3ojfIHK2tVytlNpP+ilUpo1ch23ZEzK25XkrtmxLnNvdL3RFDc7ZRKASj/jgk+/VKZoo+SFKtXyglFYHR1Uzh73C/KKb/r1INKq8XDSW2RLxMcY38VTmlIEyUwrPdqs9ps5VSpSQquKxr8p2Q+pyqa3dUgttNVIPmmJAdndmPDaaLP4y/9hvSJ+aX0Rt9sCun7Hk2TYpsIZSmr/olpFCalmuJJhVuwPB/Nr1y7//rS3/VAaZ4uoG2fW//9W+d+FjC8aK2oLd3WlgI6T4WG++arnCXhKBzfw547tvXyWCkaxkPgGxRgrP8CypBKzO+vZGKUAavojjjhiiY1tTWwhnKjpWLvQbYkrxeET/K7KZw2Cscd7877+1ppC7ILbEudluVJdF26uFxmsW8POV/HkpfaX4TCF4U7I1cIPdLcXpzc2tEgOeZf5No+Kgd/1JV9cUyDPPAG5ljpsNuWBzmH4wYicFbtQ1EtOaBRoY3xBXqvKFed19+4a0ZEdjam0rY5VYtDsyN4QIsNKwwPit2Mlwcpa8BlnY/C32VnhlDTJue6+TPjuPxoKp68+fm80ttkqxVouFzFy0u3iEn8RbhkEVfnIZPcHPhhSHbViGms7MOcVpr1YayFP+7HZ4GXUpO9maLqgyfqWdvs3WGNXiH4rEqX5ELqDf5zmydoSicXdzYujpZxR30sld5rlhjbbMne0o2ycRlci3+SOffmA7zUlEPjlOHkIn/i2F7y1xL9gTA0V87eYmxU7A5D3QBZrR4en0YVtTPk+PP4WbdU6cHemf1ZvlcC5DFPPuG9HGTgfkT3hm35wKq0fd21My4UW/I/0H4I3tkFcPuw/GM9y9mp0ViFYvOhLbixQ/lKYMmKYD8uP8yMCfKwN9c59q5zPNfSuY855Cn9J5zNdT7L6vzHGE7+vtV7d+nK3j/mPzO5Z/bv+c/bmdczJvx597C/12lh9amtuf0w8l/9ScP+3ksqZz/KiJ5vlxfgf/PjHNvXT6dAZsy3YbzOc0e6Ib45EX23vdR0TPDsdnPr/ns2Hos4I/8YD9+jy8ZnpG+RwYevQ8pxv+XDnrE+S7kIzNMZcr5GPefx09u3qaw1n/dYbPajc3jM5buq867Vh7lYlnK2etgmcrHinY5rvPYQ/78bnk+6lc1/mxhHaH/bjeTvTNmnh8Cp7jsPI9ZfAcnefKJn+5J6Z93Rrmeul4ehTHOXu65lMkj62n/xS9e5lozHE/8mtR7fmAiaR9i8htt/dke2ofs2kEngLETp8Pvn/LXjst+pA79/xw9Mdx5nF1Wi2vuRYDnTlsq+y+87ejqwdHuMd4IPRERmLpeKIKYsfe04c9O/Mebj/kz0TOktE6xGFPmvfFcdyHtZcJfQ87slO/uMjkWk2W12Kduo7yJ4C31HtyL9UTj+Q0hcS0gdjWW2pqG5B+kF/a56+7pt1S1+jvCbZbTWdLvWOxWMq+j9k2/UIURXl/TGGXDqfB4VmQDcc2Og6p7K3MO89gFLLgEVheqUskhsUituHl5H2KoSZaFf0gnLTEiE6lOJn8BOJaTj8S2ieyqm7W1DmXKsNke0HNLL/03VALCpKn6KQN4nDyINmmi43UmPCn3WFbC2pAq9WVCjnaUqxPLpPjiJRSeN5YNkixxmypx1WgHOinNrdlXe1p3J7a5C37ogyDtOPZTvxMAAOVwO1JeMRxZfF+++c/tPjb71ovJC0HLT5/0vK//qsVDGOsBbdeK0VYJDSUQdH79vWbUviLzc3drdbrOxwttIYuJCoTqky+MNE7Cr4qRYWCag8sE5WlMhSJmFKgrCzcty9f9O3rFwp9Ww3D0JL1iZgK+immff7b35X/r29q1rpa6urTJ60+XUsZp5i7+LbR4q5q+W2t4Q9iut1q+z9/aPtpqfVQNdyspUq7GFSGodnPYlxffyaMok+//U1mYTK32//8R3cUvoOq6ViTiwXjWdPKy1CGNjC40FaZ/nI1bf7ELEvL5YqNtFJBZssaIKjF1ZWGUkQ9GpEqUaweV0U1v8Cm2Cm7/dcWWejMO7bKUKLKEJuL9ZSq2i9TsWO7XXwFekH+h4F1IlbYyhrVJt/U28bkKhRJFsZEiFhSi8e2cmzYYJnrSLy5WMswKBuvDIMUGeauHNit+KnkKYVqe9K3aYFtxK3ElIfi5Cw0QSixjuzD+BBrP7JfgtBcn8K0EphNXhgrw4DHCqbTNmZykVVkKd0Tkz35s6ex5C4Q/UlLit9Cv+KzyLLdh1prT/3EGobtvX2Ew9K+xWeXC882zT3iSxy2Jfy1nKeFlxhophM7Yo4TmOO+Dz1JvPmr2StlGO7jpX/SCbGPrJMS01yAfmzMWX8VmveMV001+h2vMvROyontnUz/Nczmsu34a8z4Y5YfGZhloG/+tDP2k0neL58s+5MKZurBTxreR1iPZCBrFzwi9ssOZ27BLzuBv1rguScGP/+8n/P8mM9Pge37zyLQ4QXPnW3l89UB+JwSO3a3P7Xh5bNhZJ/r4y3ky8CnzzLF8hb2ztnIPOewJ5/21BY+99k+p36wJrb5GFgPcFZxNzD3Hdr2gc2d2E/XJNaR78iCfA+TAMOzp/glq30/wRrqzOE+ho462I8kEF1uvqFP6mL7JP/7Mx+LJNdPkLkGoYPQwfeMOOtzjKf4T5wdc/nMo2POv0RP1xPfWXEfsh/L3iVLP89YywF7teWWec37bxmlbS4TN5P21LbOs1+i2/Fs5UmByzPX99R5x9cUHeLruS6iEzxX72eRJ/bnPCf8LGG3OLJmjXjtS/boa228kz7r0/f//Hq33a7Rdi/o94RT7e4+cTa6nX17smefbuf6xz77WLt3n9HvOvZk/7n97uPZ7W5+j+o1OfM8EDyUTrwj379X6gPBmFy33FLzaEWSex0bG3Qj154xoHtuIE+etvfr2dc79Z8RH/GVttVs0LYnWdv0pGEora3EFKKiw9MhcxnTbSg72XRarSeE3F7zEtWuH9n4DL/Dtmz3bmttwyv4HzRQyxPX47iplFdGbXfF6gjaTtNSYfOejDNOlTLIdkNSGISfODJfycph2vAqud9SCwsvxgYX5libvxpl5h29MgwqA7U3jG2JI3nMeGp/TZeXLXbG6CCT2oiawX8AABAASURBVOBiWMhOPIVRg/szuvc9XKIXXhmQ57m9DFObnC0oLA/pM6/kuWLftkoluKqqWwqkw/UV8W8BRVIURgp3rTAljIORwl/99k2b8HFAXjVyl/70j78pvw5OEQ9zkovGbze6uaEQbOvzP/+pyQLN7syvQrcUf68o/K5vbhhOFKKoSnH205W+rm91g68sBgEpU//0j3/o+vpatxSSv6HzLf//XOwnjgX8NfyM5Re90f/y7esUQ7HK589MpWqTv9t9vVKlqJrC6uJvv8nf7rRYV42LQiYqm2TKQZIk7KMosWfrBj45yK+mr/B3Rb6ERpDrVAR5R26SyyRdQ9GSYm7spG8joOlYob9YXbFJsMmix0c2QiTWzDuF1ejF593dmhQ0D1PL4uWiW66YB7RYC7vItlKIXcDvxbc71rVtNOQKcuKI3Wyy/JcK+fAShFfIU5sLdnbelIL9gqI2asr6pi2MLykkF/ws2SfRDz/YUvBN385MwsEividKanF5GksM292FsIg9LtbEmv8P8GazVmHz95i1P6IbqM1XObA3chMsw5CeatuEQr8o+gN8+/DDaQRtqwyD2r4mRtsqOwy0mh/0k6POCm27de2pFTYIKhOGJIOdP2ttI2KpuOm2G1SjpJG40drvqAoV7IZ/SOPCvgJz5/cx7rjMKbxdb9/Ylnfz3DP/5ISZHztNgVi/80DwxDnpq+nHRnBvQ684skJzPGaqyx7K3cfX+V3uXNvlPtpkYJ6/Tof/gY8M/LkzML8/vGam/apJe87O3Ncl+pz+e/PvY8r7+zm8dxTfx/79XO/fx8J7zHtkLuG1+pdsZ+wx+99n/L0jyXNssJ9NnmGDPeO1RGZwCo/Znes8Jvsrj8/nOaefM6fcCzueo/f9ZXuUab+/d7XPI/lMYlu2dXzkWgg6P7Kd/l6t7Rab7e/l8oGf5GDkC6Ut302kTf+BEIzwA8jveiYzwZs73Rm8dCX2+ZaB7xdAvlzbqd03z72HRj64t3CGyqw7zoh8J3aPIm132XPT+73NdzLBuX7n/4ztSKF/s95om+//nrRGp2dh++C6tt0Ek5dzaAK/wIvtNrf3DtV+rR8T4jFgvdGZ/T/H68zO43ydpZ9Je35v7fRxfL/uzN8q8reyc5zZt++/5Bmpz+7tozm02K5Fvlfv3L7f0oaXtiP9nx1tPrwH9Tbxdtrmu3oYl3JrW0YuzyypFdl8w4w91A7ObrMz8/5kvstfUKNJzWfVaj8LahajBupDlSJoZIdSKHuVkLLxhU7r8GLTB5D7M3WxdGynmXR2dD0RVxPixXaThTx5FsaHMqi4MG6lkJq4yzDwPr5RKUV5tk2dDYFWr7GRY3759bLkpju2vWPdH2bO0mYzUqu805raXKtd4SvxRjIoTR978IeSnmQzAqqkgbrZktrgQN0rta78oHJLbZFAVHnuHkGeOaQyfW0iK+mYEAuMMJfoZy2jg9n2F49bgRf99IPEFdup36Ud0GsWiKWMlkYWb4GDG4qurWaB1mp11f5m9ZqiKt3p/0uL9xR/k1QzqeVywWIT2PpOA3QrFlKkXUAL45/++V9yGeJAX/74oi0PULcUbfNAtaY4PJCATHRJu8XPcL3UJ+jEdPXbZ12trrRYLZWFuqMgePvli0zCWD19/u23hs3tncpQdPevf2tJQXa1Wmn8tNSw3mq1XOn6b3/XzZevEva9Wmjx++/ysKDyXTR+vdP2yzfVbZV5yBu2VuHf4upKhSL0LTFmHlsWpifP+E+yk1STjwW+K0XMYOFBC+Z7/fvftWWDjMQQ25u2GFZWsNnhQxUrJbF5itwKkCO82KxsOBtZSRsWY4sPY6cQ44AvMRZfDEMmWmSroK0aP4yLFm6YWn3+pCV5LKyXjQz2mh9azCtrOZQF+kRSLANZ1Lsra34nRYjXUgbYVhkGlcVStnXHWkJoICdpg1JKkzFygjZofwqafvwqB7qRtZyehmGhhLOleJz9UOgrVX3GmQoyVjF+wRhBCdOZy6jMeUA+fpXcocPw9EpeQsdmfAfpB6EbcNDa2EXek6ZsM3UY4UcBxHeXZUQIcbpB/djJR66z5HJP2hM9Yp54hSGDMKOTL4OZrNr0m9puMALdTmyUQSanYV9C8jPHsWzG5rzjfsYOePZuvmYoEH1iYZ0h0pmgx45J9zGp9x5vOWfNevsqf1mqIEawqTmUgY4IBMnBDFn0IEMNXT5tY0wvTSZ6U/fBaxt/wIUROwFkP7MHT6HHvhurtHsw1unJDDaziR9gGv14/YUzwNIebN3j/rtNLfv7Eh5zfEk3Y4/pP2283zd+1faxWdrmtn4ej+kfjmfzHHKe1/ORePodR0Pcow7uv/N+29BH8u/VzZSDY/vcK9v/l4Y2f2boIVDI1GhedfJsr9fgVc5RzhwezBH+Y+dJPRLZbD2mzPhF/W7nXIv+Y2ezPz3D9ffCF7Xsy5P3DvZoexY8FQdhM4zzU4NHvLnsBbrH0LXjO+j917XHju+tdb+nWx6S70VPUl2vDx73O/+92u7vpa3aPiI/bV/39hnRorLfC6GjmnaHvifDDnqcob87djE1v3O6MWYvfYzWtmzvB58b/yQ/qdv3dhQymIY0yeFw1t+Rz2q6neS9fR7F5Hxp21o9x+KR/rGt7u/Y5Dn+Xg674nOCVUgFCA3U+GpvR3D7aGubb6QdIGfkj9F1MvfAEtKnodlhW7b3nB5/8tgxt9cFbcvp8Pnk1HiGgr0NOl0+PLpnT6aoyMwh/KWfefMliYL0RS6C/lYrnGQOMW6+U+lIv6PppcN7QJogvCB0gJmYmoAPE9Q9GM0tsoEBcgBnkkU5dhJDQLedoRuQneer6zWh2UuTJb5mKzqzsZB7fsZAYovdBgS6PmQ7j/uN+chLj+24fUTtwbBt2RMeDO4Y55p8v2T73PC78fu+6e1zHGVtIt9yztqkv0fWNDjmP7Mf+4ktbRC6wdwJgJSc3aNfH/s4dv60Ozp/133bhutHXCYPQXxt7EJ7NA9lL4D7+Yh7RcLFhjrgJcczRGKOtjbENLU8cc1kw9vLvii+vfZZIj4uYrc+fV2e2551vEsRM2Y5dq+7uefesY/pEf/dfpc/1+/8c+1r9Se7mdRETa/pd0yc+9fOP9feS76OOmf/ufyjKHbqyVtGbMt2SIXX0Rh5YY/nvaEjrOC4H15DTIFu51xrrougX4ehg5Inlt3Y9B4dqxiUZb6rNvemQKaOADIa2IyD0HN0/53X+6kJXIJ6DDKqM3QS7vysTKS264DaRmiCr9pqQt7oI92Vp3bcXSMmxwhGQM78oMILIGV4aWvsgnHcprtHxoM9IwQ2K/YbSVupk6UeFuQ6XS2o3VC7YtG1TD2ixV5VyGHTQ98q3AinWENTcml9QmityFFFT7ujMhBgAk7VUIqinWLtiHJFNmBQdkYws+NVdB17iZV6Y2K0WWP6W/qJqSKbmmL0gxEdLGQK2jI/hhtN6Hv7kQsyr9YSU6EGI2EbwfBj1+Q4bSXOGAmd4m7aDhd0xIriN3MKfyjsWPJnWrV4R6WuZiNLQJERR28h25n+lvpkOmUYtFqtml5sNH5lZqPoYp86XwFr6onb5IKaYin/9bs2y6IFVddl9kMSIA7yunHVkmLocLXU8Gml7dUg//5JI/Ki8KrbNR8UEESc+cj8W29um4w/X+mOout2KBnSsFzq0//zf3VNAfb6b79rcXWl/PKX+THOGwDJEPqFxRNHIXCHZoMlYYog/Bo5EgLZztubG/n6molfa7y50/jlpuGKYu6KOenrN13ja2ReMslAPr9sJieqJLt8ukb/SttF0XawCrL5NfPN//wL4dp+2Zz/f21+Ybz49En7gxgqwOTESrwu6Eycq6uVyvUneVhoScFUtgpYrq4gkcF3Yl/f3WmxXCkHXDbg9OetQ2NSHooWskxBWegMFNfDbxuYTVaGQXW3ASqbfM18s+lDizlv8gtgCvSaHQU78bm8up7ixaA9bTSZOdiKzJK8Ct8VPynODqxhbgCVQm02dzFry8WfPKzz/2JmLuoHuRF6lfEt/PzKtrCWbRh+WlZdNnMrIC32lvHRxi0xH8mt2UJzkkPi03QMpZC7pbYU0sf1RqYvdMvAPg2t+yMxppc2sK3MMTq50IZS8KR22JbtRkc2N53ke8BuY/ISemRuGafbzjk9Zv4ujS/mNxH9Nbat/GucyDbi/iW24nPCRrE3csPebNbasJ7b1q5ZBhbvXu3ZlJn3JaVKPh+OG9Y9Jhv3fTGzCTpzzGXPiPxi7D6jedid19v5mPY5mkZNP7jn68xh+HPQPTgvjR0IPqvTrc6Vwpv3/wT0u00huQpOOQj/Ek7pfE/eudjeL4ZzHo/55yI4ljvXP6f/wX+/DOT9quM5XuZrGL15v9Ph36Nz5+396Pejuv/v5/HD0/fMQF/f57YvifGUj3N2Tske83iAVBB+7OS5Mwj9gV8jA1m7Pbi1TrSf/ET5PWZpnAQ0+zP9YM+ASP8YsF9xzq1Jtg+goyN7P+hs21weJLUzntgauXNg6MnnsQ2C2V+vGXuyoQeC0QZMzYE8/QvN51Ej38D8bTOmI4Rn8f1kgxm9x7Hs+b6eeBi55wKVB+exjQcCjzDccsOe4Ask8/1UA98zmflrhnxNpWcclS83grmK6dzDWO/QPd1jaJzwD6Ezh+EXvpdIewyGnnUe6/c+X1rs7eSaCjojdND759pu61x7Tu8t+bZl3+MtbScH5xA/x3sivJ8RZi/dx2XIpwCxdzwPI7Du/wm6455rGf75fte41Oa6n0OPHkaiA3J2dq4vRnU/KuQeQi8+jOZbADNPPuf+utKcd4rucj+2nUeWSOb9Tocf9P7U8pYCc6J1sIZ65XHK5mt4D8PJvcuOzYdjc04kHsNc/im0yVXH4KKg9ykqqWPkvTV08px4hd5ES6UMEv0J2h+RC/aMJxKFXNTcAJq8sXwP0TuE2jHyvf5cR8jZ1HUI0qbGQqvdUaHnkMw8zWug9mPCLfWgik1L8O+hE0dsdfY8jpqcMZDxAzvML/08h6YNQo/Up0LbVnIQhO9dBIQtMxfJ0gxj89N52h/xO9U+trqj3rRmTumH34U6bVs2z2RxwvNr6lJw4BUVQfGMBDvhSNDTmku21Y/UVyIT3VLQamM+kJG8f6RhRJPsoJRI0p+eDSt+7qEcxJVaUZDuFgXbGkrRMBSVYaBUNyrjgWaH7dar6IwgnT7vtI2HTGjbrX6YgvMm+Yo8PNwTk2T8ZY7Bp0+/wasqcXj1+TeJgqU4TDAli0JB7doLjX98U/m61vBtq+Vd1ZaC4kBRsyIzUBD1aqVKobGy6SsO67+/Nrmb/9+/NX651XKU6t1GC5yPf/yB7EY3+SUvRc8s6BhdsPj0WdsUlalMFyrTlQnkz0iTGRK0UEH/6jMyFN0IswV/++2bFhQV7778ofXtjQpF5+GfFJcpat9RrNbfPmlbWDRV8YwuI7tBvxQXvu8OAAAQAElEQVQSTjtykeTXqZUMDRRrxQLnF8r5ZfIVc4u/BQXJFKo3FI63IG3k7yh4yiauQeZf+dvfVFZL5RiJxfi4Y74jxbrMkS2FlLVlM6c/Mr8VOS8lvDuJfE6xjJCViIVtgwIGuRQlF+LIottW5pKLPX3RL2BBvE0WufhKf8EaZe4YgquWu8rcx8RCW1m7seVjZHCU+VfJSc0vmzPOum6hu76LJRcNQ2m2omtbKRDHdzag6KdNXxxl4EJhzok3qPhrk2QMIyqxCT2Sh6ypbYWGNZ2Jhzimzu4VmVDDYtDA2oZuiBzytgljQviJpZTSeOm3OSJbA+RbPy0x1A76NjZQqDs5SIW2HVLRC2HTD+iUXdvGsIVQy60QOQB73w5Tsq38E/KJcyBnNhzQ7TU+cxhKwV6doNcfmU+sJEdp0w9CX0Il1kOMqi1PtOwrAjxSJ+a28L09Gv7lu8yLPfOqaWBin6KzhrrQWYH3G4jr97P+YfkjAz8oAx9uv08GXnsD8TuGmdiO8QJ33cQLVN9E5Uf7f5NJ/MRGHstvG3/PffoT5+bNQvvI39lUtv01G239eb4aQ7Yb8jkksA/7Mwvfj0xoT/SWmOewp/jtqX2imV9PjBwZzANPHvJFVRA6mI8/lzYKdff5DbKdrT///BIaxFcg6KDJoduUXvFi+2B/xkdgT/xHTScehFyQBxijx6dOYkuMrTN7yTcrDSS3/QWO9kFrJjAjPaM72W0W4uu8S23k5+hx9vaS7vmx+8i6nd7Ofc31k9OO8COf9iyy94KzApcHskeDy1KsE+vX4zpoWb98DzKfzyn6MfvH47bZIvc4Hv9p+uQ+8008afc4ylfGfwbY+b6O73yybrOA9nHDD519N8dM9DuSxlcH5E922n7FHmXjtHtab3+yyT01nB8S/lODe0zOjwm08YP73Quv60s2njLWAvkTvuS9J9imfsH30KFHvmsPch/inafNOnTR/Xpl20U2f3m1I/1zaEaOXmKz4vOIfbbbYmrrT+3FRAPmwpO9RDbn3tOpf7iYx7JRhXYosTHNyS5NsJ6wb08yEYhciyPf3XOvtrFHO+nViMj2HolpQ61uu8upbcpTo6ZbT3Qh6TbFMy9z2xGZ91PnYEJhK7Tt1oYWR2Rp2lnaGD5TNwSiyCtZUuG1EIgnCjlx2EW2ofrZ6cyzamTPZLjALiF2Ym0PtJxgMqI7fmWt0zV2U7OqyBQPcrwy0Oo4mg7bSv0rcuH0Flcqw6DUsWrWgPVKXa3SRi5t+KGD0BkPbCt5KcOg1M6GYSHh3S4KX6pKAX3EbvpDKdqm/iar3P3nqzZ/fBHlZ3m1VAqTKeRFWBzlaimDuiDBCeYrxcobgDFhuN7d6oZiaHLOXDV8vpY+f1L5/ZMWv11razWkAJtxTMrFqhRvr66uNATXyFE0HVZXSrE1v+Tl+RzzLMbdndYUUW0MkehhGFTKoPx6dkVh84rC7erqWoQCTNH5Rtv8CvjrjertWsxUZiOmCLqheL1crZpufmFcCHrz7UYpJFfkb6Env4lyQhIfysY/xOLqSourK62IOcVvWLIZYz53oELXat2Sk2WKsS5tPAsWW4urKy1bsdJtf5u5tNjJCRPQ8rffNGSO2JlsF9XCCOOYVRa8ssHwqKGwwMgV2g3+bLi1KhtsERvwk7vkNHNPQTgxYA3TVQxrGLBPXgv2s/lknLWAkMIWgrDMxlpKmzVzCWfCbhielT3jEl1NB4PFxAOa3d1Y5ILK/hko3JYycMH1nRFVaHQK8mUoio2yXLSIEjuj5I19gf3s0ZGbUL9xYSgGzsLY3KQIzeZvtrCR1nabQ6PR9g40jX+q7TzbTcZ2WBOgbfrk1aZt3Ba52mbMhmzY8TQdmWuk5xjQDz8SvQ2d/4okF3thTpEXeyLxZyxtEPo1SL66/kGkzWEf6W2XoDWYVqwP0s55nYb9pzmnOZl5Jz3BualNklxfCBzTsB455xqPiL5weO7hmJ6bzNi8/0E/noHsi2M8rvVjJHqc3997dtZT8P0j+/D4lAycW7un6D4mk13ZZc75Cf+599cqce9+qNV9Pb9NpMHzNd9GI76Dt7H2YeVUBs7nNyMdpzQ/eJcz0HOX9rLkX3U0mQkezj/3v+DhyI/mJN6O18Vyb+UtPuu8LpaH2sn+OTyUfsjps0v7cPT1nOlzSlXal73nVYI4B4be+Dzl6TkuKu/tKfju23xGDc4YSd47jkXmn8OPx96/36NK+wpvfK+w/0LzhBmzM4ITQxdZLr44/tTBWOl4qs7PJPfa2J+rX/P9D/iRObAT9ftEkH31Nvf5xHiM94n5pVbzfeZ2971m6KfZee0d8mleniJ1KpI57yk2ItNXKfSvgx512l8n6tdE2q/LtMElW0/ZB3OZS/Tcj23ZnrMabRcZtA4v+c58Sw2gUrjMc0+ef4LQlWcExURBMHSaM6h8tx+cGvYz3wMzxwd2TsylUq84lqvEEZ6dwCXbstRQka+7cXFU+pv1utWHQsOS7Yb0EwciMgNByRh0TttKPxBH5ngM2JzRtOwiA8m6dMRvbKZNPSdtEDp1o2EYZFupcwS2W18ckQtSC8Fb4ztFMllCrjL3DXWm7bjRhjbzs4skxhvEcU83ipfobbdrbRo2rd6E4F6jkqQtReLNdhozNhNvnqeaXCFm6jLxh6gG+ovlSoslNbQIgA21tJubG9luyFxTlM36hLbZlShnr6YfuKRWxxNs5sKYjQy2bCs1tQ210ru7tfIssBgW1BlXlOy2WuLXdqsdrln/gTHbylE+/fMfU2AkK5OoFMe2327F7NX6eaiIMM5LGbSiSOsUMHmDqgRC9PJgjI9cMgRH0XXzr/9oyUKsKbjegQWFvhWFzVsKuXdcfNv8DWp0je31f/5XI4nIf21RBymF2rocsDmo/PaZ4nFVfAwUbvPnkm++fNWKTbFaLJTj9ttXZUGGUtJF1MqGKvRtayDexHlHcbctEIm7+vvftCXaLXPOn3W+SjH307U+faZojd38ieM1BdU7CrpZADt2Vs1PkpxCqnKQzCxYIPK5wkZhrkErSg9FBhGt+MpNZmSRRnKcfjIWvTV92UqclfG00UmButatXBgj3s1609Ykstn0kRmZj8BQikTsDqA32IyMZS0/f9bi+koFfnQq8jXxWPJyAd8ycY/Z0Gzsyjgj8AfZjLHuNjGwXjKbMK2YTWzQ2sjQJo40i2FQ5tD8NVvhqtniJQSNNXITrtgY8ZnNH1oc4aef9U4r5PCmiq2sx4gOYtM6D0Vb4u6F3fAPkNh2CL+Qg4ZdjNnjgkdAzX58hA5s5gVaHpExeci4PfEjE5t7wMdI69qWXBChTbymLRILKLGmE0YpvMCMcY7kdmSeom2A18/wx1w3xFFiL3IZRDZj3Xdkwg4Sb0f6HRU7HeGZ+aUNL23vpw3CH5nHiM8RfyqWQWTvwbXKPp3iCJ2RtI8hcm+MSy7f2NW9uWOn9yMTZZoddo3OtQ8GUO2nH/PTBV/RnovrmP8KFx+qHxnI7eIBWlqO9/hxvwl9vPy0Gbi0XrmJvDJw3ofa+8ypNqbjwrycQru3RugYp2Ke847lZ/25WOjZ0GmS2FocZ9rYOIdTBo9lT8l88C5m4OLgY/lt46wln3sUXDT2MXg6A+Rvf02clvjLctv+Yva9hTw4W+oYzLNhIGhQeWav3CNtyza3TD6jz/oHNn76jomwg49RzCNzmwOBJ5/Ri3DaDtstT/bUZvwkSG9Lcz4LzYDWpJ/PRiC3gjnkk9aYjBR7HTpx2OZj1wQ9dhCf5o6h3aDmR+2oMp89g9r2yUjfstknzAkWUp6AbrNHr52N/VC/7tbEdrPTZC+8HMvbk17nz1UrnWO0z6Lw24kuG3wiyb1B6+TFpNjs/UC0DROPVySqENkDxpuciWGO2vKK/137Jk6eaSS5zUTbZ3ny0NoWD5kYMQYiE9C7eGZuEWg2svbYSb+wFkHoS7Ate0LkO2L3Kbhk+7ExI3AMWC8+57aebaSqXZdsz9bqmUfWqoH89z0WE+GlfW/Ej21lzea+0p+jx9bbuexjdHwEj8n9TOOJ9xJOxdryZbeh0I140gubiOuZqxjpOU33e58J/xLm4Z2iv3e8P8CfnQSp3f/0wsN207entn23zXe59tS3L7cvdNvUsq9DtGs59/45dvehfj9zBHdojxLQfdkhH5xNBqVzbVfYv+/sfNtu+ejvI12ut1vqVuLBxjz3VNqDayW8HnDBDoieDQ0KSD96mXOn03YkntCOgxCPwHZ7prPjg9oKMU32t8oR2mV6Hpv6yVooIt/Nuc7ake/1g/hPHSVjkbadRrYVe+nYTDgEqNRgMnXIdhZZgY08EEfmFkC2057GbBOMmoaODtuyfcQ97Ka+MhJ3Yq20A7WZwGbezO1QGlfwss8jb1vRjQ3Le1FzDWi1UC08a3FPREzixeTS7nK9VTuwTJv8jpTSprUYyUtlTTI2UCPLjzdTXC1lUIACZg2K4pNt31ovltSlRkpXW0qpG22pe6ZGFVtIaihFsRW7E79qlR+HUufU7rBjd0JYldzYxiaVw+SAPJX0qfWJ/ojzSttkmUbqYilUD8MCX0tl7TJemU8QubL+f/+/6Zeyy6UKCRuLmAz4/7P3p42N3NiWNroWQFLKtF1V53T3/XT//2+79+3uc2qwMzWQgfdZCIIKUiQl5eS0KyNjBYCNPWEDMW5TZoC1lv7r24bShpGJxFVbFzEc+d2NjIwMLweKw4NLof1IwvXdmqTq+kb68KDd//m73j003ZS13v/tb1r9/E7tl1ut/tffNK2r6q7JW8kEoZKIzS+GxZagukR7oyXdkqzNn18upYoR6YYEb34NXKDvSNr63TsZ+TXJ2AcSy+qTb0WHzWJh8F0RdQU0Gjy//eO/UceTb2xBX6Nnk8Qp/iRJDFvfVzc3yq+W02gHXeq/XE7CsiVWQA7HDKaryxQWxUyJV6NGCW/8o9b3TBSkWQXDbvjkWlkgGyWbHxR8tK1aihKj2E1yWcxTYRGlP1aS+M2vgxmcstlmrTTZKfFs9yjXAmtLt+hQ9BUWzeMDE6KiLLzoF9vEQja+IEArOoge4w0PhL6XytxQM74NOWXxrlbkPXdq0UGfMkj4whPY+NHbzANlxYdSK0PaaUXs1sQ+/4FApZ7xRQY2FdbCerNRRX/awp8g/d0vW7ZxufXSNsnnnfJfTZT40YXU+3RhywncuBicdncbsZeOUaZeiMFYH2kPuFELKA77UxvXDtRzFZtx0GHPJdW+9xZqdtzgDnGgx3Yfl21C0rQj9kH8zvwEsL1pz035nIAhzmhKSXO/t305irQHBu3Ll/HhFF/eyhmNfY5P6aeepH3KM9rpO4fRT9m7E0PqP/YfEfgCEehLCj2jpPpV92FnWX5Vgz+UfwcR+HKzvdQ06k8DHJRr5RP3ce30unraPuYerVNLg/68POU83z5Hfa7riXLK/9Tzo/b1I3Aa3gNk0QAAEABJREFU/bS/vtU/j4XE6xR/ntF9iZG8KTqd+XXXrbO+fXfEPiC8WpY0f6d96cVp/VNcOtWR9qfoeZKJhieYN7IniJaONpteMIh5LwzUOS0dlfoutk9e3byfRTboA6E9Rig+ogVp976vcMj3nU9V2/AvGPKpLxHdLq/33h68Kc0s5zuBeqlXbLE92MpB16C8vjSsp4D01fZTW8v2pxhdyo/6W/QMmWX5FvnX8s7ffWLltRKv53vLunu91idO+7nfWX/BE9efo5ZYBp82mlzZBj5Nw7eQymxew7fw4Xu1kfM0eIt/E9/Yk0zakQNI/S2yX4N3ObfP9NN56TvyM94rhNxzgsGSmAWjnb4Ac9zTBjWpgJwfT+1R6+cc1xk7ElKpRfEz99XoDcLr4hSy55xFb+wP52j7rmdFvPBe12mnPdso5BLyTT+lPdPO8dqWPSP9tlMcYFuxZVOCtshPJHVR8MMH7usVe+ZsEQxrb4cWdAKHUad6Zi+lkNdZKet11PMr2azhIHQtttgamH/JSo7l0G8VF4BNfCIrpWyr5IRCEpGmDG1GGgPqcpGZNBFDkffcakNO6eZmg4+lJ10fHh70uH3Uw+OD8qPPYPgTncZ+6xXWF+di5sx2KFinJ37tJvWxktuyDCM7vH285Gaic+RnktSO/kEz8UpfxmQji2abMnqbZBcZZK2KrZSVVrXq/uG+J6GTuL4hhxYeuskHTSJmCDFIOPRIgqukfrOWblbSGgUIJPkbp00GPMnF+kio3m0UettOuv35F6U/idnVu/cqJGArwdOm6q5tJRK92/cbTf/jF7X3JAEJ8t3//rum/+cfeuxJWqnUqoajRErb3z6oJ1n7wJpW6EogKpNZapVdhPd6ZEIM7ZZEbf7/vM6oCOKv//v/0C8lYbh7JMFJkCK7Jknc4JlITk8Y2jA2Efw8QCSRXG9uDxPLqlQSlRP6EEEfY44/tCfshu7DiVmUP91sW4lDJjOxCHZMeHURK0gTC6fgr4plkAWehdx/gczkeo+JC3jGK7aGf1uSeqFl8nfUM/bICn5YJJvRSF33mrmT1HXJSvI3Cym/aN7ie+jRbezbRZbUmPeAKnLMz9Q0YacwPnp7srTLEPtSCyRiwbgKOkIfEPGJjoH4HMhYCehI8jhzplJUalXmJYgOug97FnnBFpKIc0Q+c5l4dDtpd78nVfgimNgkLhMvSTMmpnGXLkSaumxvqdvuvtHu65g4U51tZRxgghYUbNVa5z6Y4mvoke/lni90unt8Uqa/09ClAL9QIrkAL0C7SenL/BRiE/4p/Hra4oeN3OLC3SceWvqCWtGFyIRPFEe7bZVaD9BiG7GJ/ZDTDlI/Be/LB5KL1WEr/ndAS2lD07/hlieGrzns6B/4mnY+R3fWc/A5On7I/ojAjwj8iSPwJ74/5NoX/F6zF9vB72X/z243sQ3+7OP8vcaX2Aa/l/3v3W5iE7zgp20exXk/5P0j7yL2cfsF8d+92579tecyYxiYnZvpc/1PdMzcBidDsufx2nN50v36ZnQHFyQGufEOGuSjUpB64p96eFJP+amw53FEzxL2TD+nN3yDnnfPUc87c/w7tC9VeHcyfcFSV2QzriD1ALbP2qNjieFv7I56DKQepH4J0RPfgtSD1AfynWfim8hSPnbStt2vA/ZcTny/Cf0UtvkktlN0ps+J1ZV1MvgKcuF/K+Jfx36dtTeWb7X3rfn9GQazHiJvW71eKH2Mod6e6aN9ruxx5j5wru9r0U7n8zCOjAW81m70hNd2igPGmNIfHDp+VIjAcawgfJXd9uHa8lUM/E5K7a8/LvvJhj3XM9zDuuZ8TT20c0jfgP0kb5vbId+89/KD57Q8p/OPTMv9KLg0hrKPC8HpP1g8jUfju7ntLl7yHZ6aTZs4Tv27e2OtF6g6lPqMrS3u1w39dpEXiOrQB9IeKKWS+1h1DJplFZC8gE2rAwo6w29b2RrjWcK2bCDQksKY146pR1dklkgck2/Jc0TQct9G58yzXHuzrpn+/GhjD8SXOXczdaZKniLoDQ7pX8J2z+2EZhsOxXM56R6wIy8ZpH9iTnW0wc9zzXJc4dvlL8k+brXKDwyZ++TuJsYleG2rlkpKdK3EMTkrDCoJVrH1MDH+yJoZ4AGKbkscS13JpbDkmiZ8IekqGtqRj0v+zza6M0eU5AdLrcq22tcrZdDzSXTYlu2el6PZ98TfLsq8sIxIN8aj8NXu8wofJtbajrxekth5VgzK403VtC5KArj/CleWcXZHEjLOJfuc4AjaRxKzj//8Vb6f9Piv3/T4D+ru9vVw/6Cbd+/6n3PefviAFugE5GZN4ve3e91sblU+3Gv610ftPtxp/e5GIolcPj5q95EMNSvtfoUMJUfd//ab7n6LfgwYoMumpNOmpN0IplLHtySMyw06af/8H//RA0yVODfBLRUjOe9mUgsydPYE9GZzo7v8uecPH2Ersp947+4+wvNRDySnk4ieNUR961Vjs9y+k9CJYKcJcdaMhB6qGltYHpM8xvfEd7VZK/8v4cQ49CSMw5tF0rWHjwlbsyAKuvCMixY9qUNrzFF4M44+RxFmUSVBnWrokSm1sAhWJMRvJRkyOiTFhywCV9YAtkKdkN8+cgbRb5uE+FZ1zUWGcaavMYjGCotdszBXNzcqtcq22n4+eol89uhM2cd4z/yTkN8lBpTbh0f0P2qHzfAU/JTmiG2hRWbCr4xd6HbBBrYbNIHWfWlUmyZeaOoqfhQV+AKNDd5Uu1wqATTbso+RroEJW6P+GH+I92jb7tWML+iN5aHLpmeJMERuYNmWGnM9cQEKMrZwhWOJsre7pPX6oKfcjy10F1bAGTBwHaBn20VCfBrAY/hOxwfpO9mXno3613dtRCflJWvDm5fKc/LRe4pzfL83bfj4e/vxw/5rI3B+NTZd+jef/6/V/pxvtnesfdaZnuf8x5TwDBz3fP3WsPtS+fU9+f0tXIrBWzy7pOMa/WmlLLmerJ6nPvWntuRJPbQvi2h9jnnNnx/BE/eofVmPfmj7EYEfEfgRgR8RGBGw86w6Wt9XmXfWYHiVejDal8tx90h5mSs9S32pB53O+7XLHJtCjILQvyRia+C1ek/58668lB3tUS77rOU/ehgjxzfvE+/YA68VDv+Wd/zKd475W8csmW8X23xfAOGZqc+P1/rCbTM2kPprYPssm+1O92msOvXyYayVyxz/Xj1muANUv4vdjkffhStvdsL+4/r+5sFeFcg1/RyWQonVwJL+5ev5FpzrV74n59r85S38PhozlowpyBi/hRexec7OKT3t4JTXtmyfkv+0bdtH480zSnBpwKYjKSYr/8RRhy3xzDNDI5dgqGkXvp0HScDVupJtRb9NnoF64zt/oM/Y7Fg7VhCdwTH1uDWR0BtIT3w6AEIplaNInex6nmW7fey5kk7cH+xztvk+wfPNnuVQNGg5D1JKlj1DbLY5vrxHNghnylw3aq1Hugoxzxw1cj6ph89O7ifXPCm0nhyFr5YSVTN6t4UyVeZqTX6tgDX5Kxu6sqUMUpcaz3+Zz7Rsa71ea7fL+OljvHz8FCzMeUHtLNftx2eZtOlOtRQlLhOMEzmikc9qrI38b2Zd8B0DWUOr1VqPjw+KXttaJYeGzbjeGC9sarFLJe3oik6aEZn94zkxbSFvbAeRsWf/0tew7YIZdKW+I7ldaqWrIWat8SMoQmarSYyAge808YBqG8c2KgyoIIJHEobevXuv9ft3ar9stFqvtf75vbzeKP35FW4y29vtDgl3tJxIGFr98jNJ1Dv59rb/z5iN0QQjsK2bv/xFBYl1RBnmCnduWtHt+5+0usO7v/8qkTw29Py/fDckbGHv+wPJ5mB3f6cdCcZGYrERoCRUGXsf0+5hSwKXoBPgCRi/VpuNdiQgd9sp7muzvlFZb1RZOCt8Jn54WUhc32id/xcx1lwKvCwO6g3l+fXyI4nq3ccPEjYLEo2+stfRF3YxoY2NptXNRvkVsohr+np8mJT8VwRZeFlYOxKAjf6UhELVhfgKzT6A9L4a4xCb7V6fWHjCJ0jqY4SuAEJ8apkXBtUC9FN09rpaS9gwCF/GGN9KrXItXZey0Y7eho2GfEhbErlR0vAl9NCCZ3VkTIdt5VfK9lNZS9VhIcr8k4T+XABKWtS7r8x9KWsFJrveoItyooy9El+Z11KMgnkvBQ3YSsu2bKfaMeGz7SOaTSzxNfroEL17IILuiq8F2FbGbXoL9cA2TMe7bbFDTGQpsuNvZJW/cc4a73VsqrMYjkDIzaVe2iIb4VKOOItm+cY4l0hsj9DlJZ/Ipx0M2dRzfiduExPSGEdw8F+LjXlZtKjOvlB5+x7/ljjVkLidQ0xeQnQMmdSvIGvhGo5FY3BJSXtgSae+HNO5+lmxEJH96jsG9vGxLfsy4Jz3zm/Oiz1m6o/j7x2B03nJuXnAK5xjOmWUnMUr5F9iOaf/JZlDP34d6t+6EtvX8K39+Tr2rl370jdbPY3DTH35eCr32jaa+7q5UEKe9+ibaxePh2svHGHvQHkvB+20PeiLkurRHhGgi8BAzqncu89hyB0p3TcQPYhwf1fAPVlLiAemjr3Mj+KTIpBnnI7DOiH4qY8JoKlcTz9J++cL5RwMTjWFFpzST9u2ZV/GKf9pOzY+B7M+z8XyGFKwpJ2pf47tLyF7xqW3kfr6QeSlEpajPbEJuhyVrMEzGGMcspfag35aDrlL5Sn/l27PdhnfXHm2Vnng3PfMxal9211m0Geu+WjPfWnZT/XRTqnEl3cdneCcvvCHfsr7UrvfBiIMIt+B4flLA0T2TuvXHRrsh/aJXwdb4eV+YHiDfg2Ddy5DzLsu0cttgnUDa799iHoQPrigNbn4gNDSX1QQhm5KzaVTP8jTje7ouQbDP9BvV8ikHRtpOwbxO+VA437nRgf0Bqh1P1M3vk4ZO8SUO97bQxf8xlbqiV3a85ibzFhCF1uxFejCFv2RD8JyjTf9S4TXJu74HHsDtmUXGQz+0TdKwXPOZnQORNYLHWmjtT++j3Xhpt4+Lq2xxUZ0ROegzWV4TqFDrFzc2VIe4aw97X0w5Qwokqw3b8Qy6+QSzJyfg6AL387ZixevBjqiX10fUhfK8DyHGP8Mndn63EPPnPR6xkr7Lbtt2e4i9lymYftAT/sYX681xjHKYeml9uA7Le3jcQw936o89edZ+2Q9zNeccW18xv2McHEcKGpH4G7Bda91oL+XLM6u0RzPQX0N2L5YzvqWuo/r2m+F74e29y2KmL4GWLK/Vn94z+FF+b0Pp3HUoO/jdKrHXoxlb/iU5zXtvejFYugIQ+qjtH2Yk9CC9A+k/XvDNgtN/R5g4rlEoS849TH35MHX703w2T5lU/qCwXtaDoERD9s9XoN+WsaXIPTcnyRLIJfUAU4nxsP9mbFkfcTmWDe2ZVv5Bi626NqRgKXa94Zw0BscUn8NYO17O6zD5EqizvAAABAASURBVIp4COrU+WATiT1myny08RXnMd397vd4mU4A3cH++lOSt1Ce2tAFba7NdUMXtMDYQUxN6N5DlOGfkhiNa/DG3/yq1PAHYrOxS4kzSjWY66Y9o3dziDyFCteNxLJDxhP4mrQlYTnx7GbpcI8ccyFiFf7o2JL3SjmgbNAmBhF5Eo6a8DvkJVzMGDEEMX5OBNEuUa1aiUuI9Ily4nlTsnbo2aE3dVzQmnyhkQmtwRNfa4ms0D2RpttRNlygTD+6BNOO+g4f43MSvClj2MiWWrGzU7bYnTBUykoNu0bY2FthN3m74oohz4jAAAsXKjKZrEAsjaaDrT1ffglcKgrxVI1B3/z1F63Wa013D2okU5OEtPhHnKa7+/7nhJubMo7oaBy2JFH7LxbTYGHALcZHj4XP2n6861jfvlP+v8CSpeD2vR7oU7YwIp+e9uud9NON7hmbtk33/4Hc397NbQK0ubnVI8neBAQR9eChgziJBjV2Gpt3yJFpX29I6oL1zY3m/ycw/ewuxgvr5vYd9Pv+69hHxqg+hhKOjvLTOwmfbpmTHWOnW41/69sbrelbv78lsb3pv6LeVsbsLoYrcOHHxNjqet3/C4zd/YOmD3cqLOz6MGmVCbx/VOKs7o1VVyuSzpv+y2CxFcZMoZagos+OAWmF37ZlW4nBerOBuJLCD18WWGUxyUgDXFcmhKpKTXAjJxbF7mC/xB9kkZDQ23m7Pkkk1rM27FBpZ58nQFN8S3vfl0Ubn4ISGii19rUl9IWO03JksJexjbppZ8wzKie/4XP3XcSykSAn/HJZMWc3WjHuslpxkk8qtUSjZPgDSWXYox67A0mYN2jndtuKju47/sRe9NhW48TNfyQRmq5tyNnoOeJJOwiRsjtAmaYsu8hO6U551aHA2/XM3CZGUGTovYS8LGm+as+chNHEr5cchh6qfU+7V44OoQ6kY9RTpv3lEI3n8OUsvEXT0pPILdujHro0WpdKnd2W3GcZvhjx0ywtpUb9i7n0Q9EnR8Cst/MQPTq3fWc04885QP6x/4jAZ0fgeG2Zs2JAi3poaV+GvsFmbFwCXT/2rxCBEe/zqkdvyvMcP6jXIpC4DVzj+/P2jdG/VJ6PwEtS6T8v+cegxv+Br+OxHf3ndafnEs5JXOK9Rs/783b7OH/04r3xnN4lLe/XaY932Wu6884chCcy4o42wKtiuq5g8WKpsUXTWzFkj0vHl3yfAubDygHQjenRb8ROMb4fhD7iAdthT2wODSruOvuRVnZzmOH0AQhX99hpBC3fGVbrlWrlfZ337KtCJ53lwloLfeBEZG72dUFQ5tbZ45CPj2Ewh5dhRj4D9r5HT68cDqZ2CXSxx2ZA9bBfkpjpPtgdNUGZoVdthsvIfCqErE42034bjJYZonYOc++l45OEvsFm8w2LNfwNTP0wcWE96BldX3AzugaoPrM1+kYZnhO8sWlb9gLI+xWA5avur/EhPHHCdh9D6sG4f9gz3XbIXx3D7qmhU3rawSnft24nKpdwzpdzvKd853jO0U7l0rZ9NI+hncKuKi6QfYD19E/U833fEvmHlpbGZlu2e9PoCHrjCx8yt0HUTiSak7wLBi30IPY7eH4ih0l+goepfn2Pj8b/5wjfRDJzlNMWmaY8UmlHbmokdiX3OOXRYws9P9Rbb246bYd8aIInMLHQK7b4n+fdsNr4BvJcdYg3HQbrutIqf9GVetqlGLtWhb8ICk5N+JQ8TilF2WzL5v5Go2VwlNkhpeh9vbI/wN1rtnspWdvttv9YFPWSCnm7rfIDzdhoENkVu9vtDt5J3QyxK/A6EvhiW7ZVamUMK1Jn8y+v82vgjNWOj63zVHJXW3JrNJQtc1yRazRis5aq2HzEXikr7Si3jzs9knfdJRdF7i1+JaZZJ4iplkJyGl6S6OkTW8FmbNiWaT88PCjzWdbv36k+Tj2BeffPX5VkrmB5IBm6w1Al0VjevVchiQlZxqEIN2askGT98PEjAdlBZxJwfP3+vWyr3t7qngSvbRUXNRxeM9gbZBoLevr1X1rRrj//LG0fVDcbFSC2xgLe3Gykuzut/v5RN16p3a71eLu3gU9iFLd//atusFdK0YTO/BcZ+Xl1wOi0xmfXopYA4y9MWpG4TURtR4VEEONXXjg2LG7Xqj4hPbCMiyT09rZq9/NG/u2OMX1UiSQztPv1I/JN/vCg6R8ftHlUevSIPdRrFfuWmBEZP3aWHlfW7obJeQdK63FPv/CvsZoa/thWYyHGT61I6qIiY9vS16hnrBlLFoDgzaJq+IthhR67lXHk5BCxXPVf+VoTMcKi6ooRFGu9WavUqgaPiWESqdEn+ibGgKnjHVtLQkU2/DYDo8M2uiY1VmxQau36p4yFfjo0sfDsJ774GIQ/NifGYXwxsn2sxEX4I2idh/7YDFrq2IpeVCplzAzYs1+9Tb3z04geir5uYy/tIDR7LxO9IexRsL+vYnrPA8H2URvSyzsX6wNT6oEsoWsgYw/0bAt1CSn/RQmDecYpFz0Da0x7tJR6viVOiUt8Sf2Yo8mZkwOOe3+0RgQalQGqh/0c7dD5ygprJWsmql4p8YPtzxGBTPnA1RF1JtbJVaY/XmcfFm6npDizp+cUZ9g+mTR0f7KC717wz+PgufW/n7/c34NvPti9/ZfsvpLtJTU/+r9tBMa0LctjD5Y9o37M8ZaWbdk8kbGW2wL2TH+Lrh+83zACnzv1Xd7f0OE/p6lxztju5xEFJa+SvFu6n0/TNxl4KRW7vK+9wlrBSTvn/BXf9usj3waCU7UZ95TvARfeAZf8je8DA0t66oOeMm0X4liLekn9QKMeWtqXkP4g/dEXpB2kHqSv9lg51Y5iK2MMBs+Ez73z9EBczLuTKfGSTy98/8iHROY68sEQid0lErP0xUZDppeX7ITxApY6U7/AdkSOLbvwKeRp3EcMn9GwLXvGy2oI3OHdP/VZInEL4mcwU7/20Z9gID4/Ib5+Oj7B/FHs4sen6Pgh8yMCL0QgS4vr3Atcn97d9X+6+LeSzDU7sH24xtlWaMElP9IXXOr/EvShP2UQnfZzPwc95YA98432lyxfpYv5zz3Unv2wn5enemyr8l3ftrJlzAO23zQ/kf9U5HlhyKa+xLiH9ZJngvjHYuGBkAFHCD9TBKkGOK6Bqe1gn2jydMH92h3W524uVslzFQa7TqFfVafbxHOr4DlHb4xHpSg8qRfqDGzPnvG1Xs/YI1/2emrBFvXkGZIbSxnZIHyXYBt97t2xF/QGh9Tjx0B0pk6XYj/t3Cpzb7ZnHbXOfoQn6InZOsegy8LmwoHO6NdcVak842Xs0DPeoOW5l/5acy3IfFkFO7WuNU1FbZJqqTLYLZ/xmmQXZYsO28q/UoqCtrczyuqiFUhf8nWh11plW9kmcnppB8kbZhyxveP5ckU+spK7s2fe6Ih8g6GUqsTJnvtSD6LThgaS96sk0sNb8A+qVvuc5G7aIr9TMYYqgzVOTVXkEB+VRGx+afvuL39Vy69WSfJuScaub277L1jvSOw+Qt8+3OmWBPKKZO8j/Y93H7W7v1N+Hbsj0ZdkbyVZW+j3u1vyuSRMM6tcOZKIbCRAG/wf0R/5B+rt/UaNROvd//277mpT/fknbf/xqzb/RO/f7zRhe3d/L9/gC3Kpr25utCFJ3YG9DWjw9QR0boJMSoKDWSUIzKFEgJSguCg0ZePk2T3ca3VDMvrdjX5jPK1tVUhe68OdjG/v/0ZMoqhYu2qSxQ/Su41W/+Ov2q3EGO90w8StwSN+Jlm+I5mawG9WK+XPW7c7ZECS4mZxxX4y+5msLALh13b72OeiEcctWN3ckFTf6H6H7Koqw4rLYmwpJ8od/jeQhZYTtdSVCnK7JGALXCyclpc+sN3ea/f40MdeiEV8iC5j2+akABO60m7oFm009L3UoiD02AvRtiYWc5AT00Zj5OgMH8Vht+mjVYlHfh2d5H+Q/8gg5bTb4tsjC3RSeLb4P+G7i1U3a2U8DR6XqrEZv7uPe92hx+7AhI7osq1aaz8RUpbISYia4TdliwyNTrMdkoxMY3xp2D7qC+31MKzBbIvGfk+7qf+ju88v5b6TYu4XHE+A7EwsZbqJjwKafSdmvXzrYT++xOAgii+NdUOUNHDo+1EhApmAAZp9T7tXOKQ+QPPFffCelktBJmXZ/F3rCz9zfez4XR36Uxkf0X39oMx5OuP1Mt8Xp3EnoDhc9VI/jxGh0/Ic9ynPpfZSdsmzpP+of58RyMoZiIfL+Zvry95wfF3MNud79+ssfVv/Dj79qHxCBMbsdtExcSk7IYfBQdnvjfsyXT/wbxmBLI/g0wYfyYFP0/A5UnlHCj5Hx6fKTryXfnnbnI+Hp4zGs9PAcy8bpNcAtlfthfetJZZCtnkPbh2DnrFvef9d8X6fFTDt37NH/1ymZ2CmHB0zgCPC5zca3zLyrr7b7rTju9LQmHqnQzvvq+QSX/Wq7SXe4iddy3qUm5k1L9e9hFCKOc57QS6YW9ypGU/qGVfGkF+kpP25iK585xkxea2+pW+vlTnHlzkYSH++G+XPAW5ZU6GH9hxZMKd4znVKib7MV8qBmedU17I9c1w/Zt4GrnPOvQv9pt4x93zacdhO+RoN2BzXl26b9mtFX6P+B8+PCBxFIItr4KjjCzW+pu4v5OJnqLEt25+h4duJ5nng21mbLSUyAzPl5WOe23LPu36feVnPOY7EYIlzPKe04/vR3DvGlHKmPD/y+CCFIeDzeyEPZErlus41voGJRPCOnMOOe+qO56F29hlNfUtfnjGCEBKnlAO2VUqVXWSgvsX4AM8q0GyT11gpMc7YIPU9zw0rEn/JtYQAm/IskxxTfI7KAyxYuDcxBirzHgFq8ZNCtkkzzLDjg161RT6+1FJILcTGk1j6JpqPxKvQb896Qw+2xHDi+TF12JRYubj7kvbA6B/tlHb4EqNYYHbIi0zkcnbk2CbmqTE3tZSwMq6iSqzX601/hs0z9nq1Fiy9X5ZiV2y200Rx67mvR/J00Rt9gXhPyXPeerOR66x/iu3ElnZ+EWzySqjSjrXSf7A6a9RmfQNtp4aOhkx40lVKkY1dC1/dyePQcHICacfuA/m9PNdN5G3mNdW0JWe7fbxX86SJ/GqJwxEoj02361utSVyKB98omlDQxEQVOAh2ErwiGfqX//U/tYKcBZUE5/S41YqEbCFwFUzw5Fe3OwKy/e03PQb/+AeBRY8mNYJeSZrW2xu5Fr3Lr4AZi20ZFr+/1bv/+A/dbt5JBGBFkrkngpEr1GMTJZ03CcOHDx/g2+messEvAmaSi7fv32tHIvjjxhkFmqXGIiK12P8ctUmOciYweZMeSPaqMPnIQJAY+y9JPpMQ3hFAEYMt9YkAOk6ShO2JTuKS8T7861eS5Y+69Ur3v/6m+FRLUfeBBHBjAQvBAi0LqhCnYEof8Y7KJIxL9LEYbOPaChFKEtKyfiwRAAAQAElEQVSz800yjsCTxSvKTGyppfOJzet1r5dS1IhD44SqRnu1JtoTY9mS/DV1WBIQ+MWQd5rwMfqwosxL5t5GLjHFVkN2Sh0fXFdKXO5J/Ic/9Mbiq8R91HsJv419fBMGk5A2PK5V3bDYkOM47/CW1Vp1vVKpJLqhGjmZ8VAX9fRJ6EQ3g1QjflrqEJvxm5OcWt+jI/71xjjAk6qNLtD7KbvfC302/bEV5oHQqNuW/QRIb9iJXG4aC5g420/64FjoS2uBQhfnRGXOhRytpz0xSYt5TvEqYJfBsJtwNk2L+EUeCufRRHXhAxQI399+6uJp+6t4fM7IKW3ZPnXCEAKKztYPo3FS0vye9rjNOm4Ba6Id8D05+cf35dyK6KPqHUxCnk6DTvzzHfowGdaypLnfl9TUQ045kPbAoF0qB9+yPOVd9qVO/DWQ9g982wiM2Kc8sdynjkO/r1NyfdIBJ7xfrXnFbu/C75y7wVfz4YfirxaBMX0YyHRS9D31IC/bHUfrLj0Dnf1NhzyzBrZlPyG04E3KOvOPw6siMKbsXHlOwSnfOZ5rtC5vLll7XOP9gn1ZQ0tE9Wk7tK+Fpa3UY2fiHT71IO1rCE9g+xXnRw8y6kZJ9XCuhpb2jFyir2Hm+vxjfM97WMpom7h/xROb92Hq0/79buJ9L7SB8AaFcQcujH+B3ld4B0/lM7DUGzWxn7Jgt7+X00h9SYd02Kc+Bt4W8D/8A6GHKe2Un4LYHXLRNzBoKYf+JW/o4U2Z/oyxVl62GVNoXwKlVNmF13Z/CXVv1jHxLaexdsY4hz/XFWXlPWFCngtSF0n8gt7IAbZp1zTluwknSmOeg3Q9Aaaj8yvtp97ntcRq4HnvixTeTY/vv7EXvCi5Zxi2U+5Jbyk+2/6xsXhximOOz2ud6k77VGM7OW9P26f8P9pfKAKcU7qGL2TmoCanydLeoePPUcm1KfjSo4nOSxi27Pl762k7coP2rMx8cO4J5JxL2RH6M+YzBPhyOeoy6BhldMXuwEFyzx+Z4EC/UrEt251jyvWfmm1o3EupZ7fTnsc/bKa0ne6OyF5CZ+Bw2g+p76f00U5nkm6xlfo5hDf0zoP/fBRPc0aGsEfT078p+S0QplILY7VcnOZZdN30xBYhpibt9s+3tjE5U9u4jzJXDXTG5QETOT0n+kyOJFLBDr+jO8+QE3mllDbM8ZncwXz/DucemdwA3V0O+R15gPg5ULo8DPvdnv0c/Snt2EA78mkHYY+VlAUfbff4pK/xLNHjBX2KbzDF/vC/oSftIP/BWtCTwsRlAraVciJ2AeJzm+ccgqjMQeY7YynkwlbrqjwLDL2oJ5/Vuj92dDXmYactY4dIPXkP9ZxIH3+TcFMttqmWQq4qNGRTTNjdgvgbv8JbnPVQVGrFt0a5kou1Y+wTOlrmzvThTIP2SB71gfzgI/NmEytZpVbZ8S8S6lvr/KxB5FO3S6fb1gr+HT4KBybme0fSGxNa36w0laaSX6+2MPx2r/Jxp/bhXlm/haTjboODv5CE/flW7acblXdkpVdFj3//BwbiUNHPf/sbdSm/4K3v3inJ2fz6dEUieX172/uODiwug07DYeFYnwjKBI6id21JyM6405YkoxhMOhr123ezXsaNeJdSfpW8ubkhkXun+7t73X/80OuVJPM76PmVcyPYRmjCSP7E9USCWrRta73ZSPA1ZJU6xhKXNfIBTTmH2RzJ3ns93BOrLl+0TtLydqPyl/e6IUlNTTV/8/lhyySsMBNBKzqVjYVealVdb7TarGV82xC/OZFeVOtKNvzwNuKUBPLu/lFQVTjTjcxuXdWAbdXoAkm8J/5Gv/BNyHa/S1XKVS1aw6dsuNTCw3zY6Q1RTH9T/OkLB3JfoCzGLYn+rgTatH0kZjfKf7WwWq9V98gFppLgTWK+Es8CPWisscZCnohZ46TqbcodCzzt7iu+NNpZpPkvGLbYSJI5YymsOxGj2V/LtsSOiA7baFDu8LWuGDN8tmX7wJYTMheCXfyJX/Cn05557LkMLfYGbD/p2cuE5zWIjvj/Kl5LTHEHBiUXHW3MV86ZKReYXPAYR+a585zyduLrDo1Y9PmgLLWqMI9LSRvHOqFxHKCaPfEIUv+dES9fg6/mZubnSHlitSA860/fk8dW/omj/pDbWLsp/5AD+N6dNg4OUJ13s16OMdNffzSsS9A82pd9qR91vqIRmSVORZZ9qZ/2H9rpHDgQF5Vn59fJ+bdgfUt1mMxdOfVj2VBOcczxo/U1I3Aa+7SP7YUyo6k/gz5bJ8f8X6/Vzqi2Tv+dYfpB+kIRaDwXB19I3ZGao/ue6RqgOu+n83/anrl+HL/vCIxpXZbXPF7ypX6N93lfJE7xnOuzKX8ABXbi8OUdjdYZjWvxUn9bNn6Xuh3PxCukD7Ct/EKhlgKt8JGqKR/Fdkm8nbica90SYivI+zPeF1FxtLsYP2b0D1+L98GCrUAn25I2ZFKesH1206/QEP+DU9aJd+we1+3utOuT2hnzwCcp+Eyhmm9AfJdZ8X5fS9aOVUtRtviV8hIyNxNfiIJ8g7jEJyXilh291orvY6u6Zn2krU/YjMwpJNt8+jhZ7Lq89XOAj6t8YYHp9XLSqe20ddjyfSc4EK5WYnfgKuPlTp5fGPgLXj2Jx7fgiXK9ltFdwnXJH72fE4G+PjO3V5VcmplT+lUlb+w81Z32G1V8x+y2Zfs79vDYtXh6Ccec51uXZEM/JxH6Kc7xvUTL/WXgJd6v3W9nRK+zkmtnB9/GG/ePxrNNkHugq9Rvc9zabB+vI9oQYLAuXfFtc3+sPZcCI+zut6cdzxs7nj0eyWVsKXfkSzC7T5VEm55viLpYwdF7KJzxN6DK3mY7B69ap3F4cff+WeFFRhhiL6Da7dlzHGx8BKEP2O7Vzk81/qdeoAc2sglA55oPNoxzdY5L6pCeyGkUFXy2rUoe6fHxgefkB603q+6T9pvFBAp+sCWnUnlmMfUoJr2qbDYUUGph6ptqrTK601fK7F8iGdmbm1slN5Zf4TbWTHiiLs9Q9/gQP2aalWejeWhY2l//b8kH3pBD25AjTH7xITLkLEuth/F0+f3B2LetEt9SArHZs8+mnh9o5a82b27WqsSiTN2YNbHIdhXjJHpbhZNkY/3nR+3+9z/V/us3rf51r7ptSrJyvb5Rvdno8b/+ofYxf0o4ycBN/3/t1jxUAt5GJBZwbmhrBjGDxG3sMbO/kUTeMaAk+fLL2s3799qQMI6TJli2VUoRrMq2IzFYalUSn64rTR8/hqxGEmyDL7e//CJTxr/VeqWbn37SPfpVizwV6Q4fScxyljHxG73rtpomkozCVldG0ljMQvt4p5YTHSgQE82YdiyKUqse8cXI39y+QyweUyAnkr3t//5L+RPPD3xcnN6vtFtZmXA4iPGjJvxNPX5nTC36e0ygps7YJ0qv1xCkabcFO+2t9JgIfyf4yn7C+4UBmYYPSdpuiLc9223wiRfCzAckRbb/+lZSSpeVOjZrSktseeHZMXddL+1SmQd0l1oV+YkL0SQ2nLLd/1xzks5Q+r4jTvmz1Y8k6ydiJWTT0e3B39vQGhj06E09tMr82oZUOjo9MaKSeO3wLTGSGCPxNIleAqOctF13l7XaXkZnNtuIRH/sWNr7ktKmLTFXE83WQVPa01PGz/iQMtCVLf3hvcJy1MXSUcewd9T71CilqMBTyuyvMt7Md1gGLfXQBlykPZxSbEYeuKAvcwwpcyxoVOd9Hx8bXi1BN30N/QHBUgfkf9t9XLQuBeCl/ktyfyQ6d8Gs4T+Sy38YX4kttyTOsyseD54rLN9110v+v9T/VQfH9S/ncHz4qnZ+KP/kCGRugksK0pc5vNT/e9O7f7+3E39O+3kunHhmCVIP/qgjtS2bZ13G0xawZ/ofdVy/u99f+/z72vq/UgCzxqLa/n3WV+ybdxvbceOzYbufP/3dKe9PAecRxK7bdi9/r4NtlVp1bkssBtJf4LV5v6OROsVhz7VuiUPHSeWtzVw7l3B5uhZFV2ymvIYSv4s18S7fxnskAkO2MSfRG6QepA5L38NX0BGkHqSezvB17PtDGwh91FNGb5D6kE/dtmyn2hG5gU544TB4Uw7W+Djqo0z/wKB9jTJjPCBrfW9kIv7n/Np3K32H+eH61ZiX0XeuzPcJe/52FN62sHWO/1Np0xW/YzOI7oa/GQOfysQy6wj9cxH9XS/jSz14nc6nNfU6/pkr+g/2GFPGNfecP4b/FOc5f1B/zwhkHg/z9Ip5/T19fbL9aWv4Sf7zarZl+6IS273/ENf9OWrP9EuCg/9S/1vp9ok9rp/5hmPPdNsHlcP2KA8dVEKj6Hu+1+abeuX5wHYfZ+/4Foe9/y+ZGv7mfhrY7iKH69fJfNju4xhy4esCX/gQvS5Ga+v3tbSDgv0lYOj9yavsuM90JP+RnApJkH7Ocq7aVuTsIi8gTOQzw4DObBlrz7mQ62ncmFbkM0otqpQ15R62ZVvxhbCd0XSZFN8aQkG4MlaUUfUJaF7YbSvyjRto5IMLrJ2v54/2NiMX3viRXEjagW3cAMk9UA9tIHyRcbF6LOARWy2lx7rAT7PLz6VUC30BAV+RRyrFijxMYVEpRTiXXVtyngdb+Gl4G3NZStWK5G8xzy60+3nKejftIPGPslKr4mNkehvds74J3Y8djbWS7+DRFZ7ej874tiaxSyhVK7k3z7FNzErqdCQHk18BJ9+4Y23YM0/yXKVWGX+iL/Owop0kcWwEodsm7bdLs8O28o8lJiFrUNpvDyyopvI//0POL3xJ3j0+3kvrou1tlX4haQvaz7eablbQ1xIBSrJ1TYY7f7Y4yV3ttzhve24RVMUaZZKBjyRtt/cPWpE4/elvf1OcLAQtzA/0RdcDScPtw6MMnZhrnaQuydYklpPoC8+Ej7Y1RXeEwYd//EMMRLEc5Jem70kq59ernY4P+QXwr/8kaQ3/A348kJzMZJLmU59EM+HwxTYsfU+Sdnt/r8eHeyWxKiamVvju518mR+eOGZ6qtQXt3UbarLXZ3Kh9uFdlIaIcsanrqyzKTObEIugE7GWc3mxIYD4qi60xroZvfaJXKyXZHjWx07CRv5PePj5o+u1e3uF9FEQZulI8Yd+BvtgstaqFn4tX/GiMpZEAn7YPasQjCy2xC1bYXZOE3nLRm9A7McZWpC0ysT+hM9rz695Sa4/7sGtbFdp6s1H6D8nhUjRi29BZalV+KZz5FG2x2VgHpaCT+bBpQx8G7LSb7JRSxcdGQlilctKyPkNHVymO1AGxN2DPfaOd8sBIxXbXX0pBbe2ALIgz0B+ZQC9tez9sv8TZ+8N1BJdOn7DZK6eH6L+mey/fxcaa642nQ9ZB1vm03bL+Wu+w8eLEprsu6DpFF/lx6BFYxqYTTg4v9TMFSGQWAqp/yP3lUf4hh/W7O72M66g/d2q5clK/hOeSS8rQP8pl35eoz0j6YgAAEABJREFUD72jHDrj7bK+bA96ylkuvQOhXsLgGeUlvkEffMsyfbNVHa6B+rF9dxHInA2nUh8YtJTMYx6q+jym/TUw7I7ya9j4ofNbR2DM5lw2Htnn2vGd+xzttZ6ekz1He62+75nv3LjeSvuex/fDty8dAZtr9xuV5l3tCXkXn9dYy3ssmM/dhdL9u0/bl4ueL1rNe11wTWktvIfux2xbti+yF/qCiwwvdES29Xg8Z3zyc47dHLPn9cI3itWq8A1gxnNNTxSXeSxb3uHzzcEuMnji+Lxa4503v6LZ8gEtGGPLWNL3Wu1lEdfIDbxGPmPLt5Ut3612fD/pts/EeMe3mfCEt11Yd5F9jc1P4bG9F3s+p/Nc77t74f7JhvD21qlf8b8xxtKn91RfFzl7GHpGeZbphGh3IyfUS83wnuIS76fSn8abGASn8SM0CqT4ojdvhTEHbxb8CgKNtTqxrlMGX8HED5U/InAUgayzrLkdCZYd9460jxje2LAt22+Ueh17/Nw+brX0M5aC+B28TtMTV2Qa51y+nScGaT/1fvta7C9xyYPwpC/XriD1IPQlQvvaMM8ZwdJO7jtLPPXlms5VnBueZSq894XU2wpFGU8tRckbZCkF6gcdtogMDKJtlVphteZngJ0mngXEZltdnyzbyhY7ylvnfAMJ6QiJY9ZcMDry3NH1oGOWpwdH7EJlvpdL0R/oaKulaEWeZX4+s+zwZ/wo0PnNNs9/9QDbypbYpgyGn6Oe0nbXb8/loG05x7c8wyXRmTLjGX2jnJiLLfmqLc9ZeYZKTkPCV7GhL97GfilzrKEe9hETVEAzc0mOj/uaRaQ5z1J2FPRBbzD2X/bS15iH5Liiv5C0t+Fkn+jLuVnLrKsyx0wbHnmvX8o1ITxCJr5lfJvNGqPEl7Ek5snDrRL/ulJBl7D/8EDOjrKUqiSTYyv+iC1rp9GHkqiF0uTIGQr+d6ITg6pSm7S6vZFIOJpFV0shWbnTw+6x/43oyoP83T/+pfb336R/fOh/Wvnx7gOaGmPZdcWPJEgnLsRerci1TkrSLw4ZY+vbDbyT1u9utSbxi1D//+PuPt7p8f5Rpay0un3fB1FtrVZrrTZrkdZUEr4JdGNCYYT/vicwy2YjExCLf8gwQhXKRlB2jCE2bCvJwQrPloT2tgg/mn7+y1+1Iql8+/N73bx/p/XNDfFs3W8h0wNXkCorGRTxj2AlyGLS489qvVF4va6q8IrNllb4nSTpFAfww7KSPM5cRG8musfF6CyABTExyY2FosQPOqpkW+Gra3ygTqPHo9Sq6NyRtI0+w5zJ7mOnblu2qc17kquF+TOoxEuMx9iw4WEscVOF+W7wF6u4KJuNffwp9K3rSuvMCfIrsN6sJfrraoVbu/7r3/gfXgLJzrqYBywaHVhTQVanW8EeumwzrztFj0NDPjIVn+jqdA1/Q0CP6WuceCJ2nUR9Cg+NXsITP210o6/tEfKoT8hm3YaWeuipR27U41PQ6TmgJ4Vt2JzqoUxjyEGUMhZ8sk3TEvVDf5gZQ4qrYFzp73Kn/Htf0q/0Bb1xcsCuTKw7OZNNZa+XGl1FBV9tfITg0zptyOxmHKWDxrzvfbCf07vPM9eXO8beEkPzkpb6oH/T0ifW0j7FkmXZt6RTH11Uv91+xlLWzgka7cztJYx13vvDewVnLP4gvSUCOZ17IutEqPCRMzAM5zDYI3sRg+nbl8Ols5YZ0jH9hBDhY4Z9K3zBvvliEd49esFJmfJIDpqCI+KPxjeNAPHPvCzBExM3XCn3gmDpz1gfiCn3wfRfBOdR5/nEkuc73uYknjWegKOjTVXDn6WP8S14yfZS5kf9WQT6verk/hOmwrNOkHpwji+09F1F5mhcX9UnU2Yt8dSJ2NxWp9M87BE6NKictiF1GeSH7tMyLAvYlv2ERdfVar9H4+9L5VAy+Eb7c8tZH29MrPP2Cfhc+wd5Qj1C3svRcUof7dF/rhw8y/KUzxACiqt713GZsb0wd1d1f4XOZ/5w7ukVOF3eaR/NwwVfGb6uYm87+pbQuP5S5nyN3zGRkmVIlTM4sVdiH0Biz0caCs5xiTeeXi71jnp4riF6dtwbGsaCtM/xNwYXjL7Ug9HuMTp3/zgwzJVc65aYqeeP0d/wa9nrknhMOvg5BnpSRq6DuOf6GSz1nNbTH522jy6ThXYQu0H4gtSD1KMrsqMc9WV70Gyr8K3GzveOPrF9LOnHVUnYfwYteFqv68I265l5Uh9sE8oTIt6wWSsGAkYxJb4oc7dHeKpXrKusrKKxRd9AaKmnHEj7GbDbY5Shoj/TGbDcGUck8YHx2inFOdRk/EnM0zvBHNBDswEpfeGxaq8rG12w9jGlfAKxwIcneRgVRGjAVJ4Q9qwdl9CkUVLTtS0+Fc8yl/ga55Hk7vdLvHq2Xddt+6DXtuz5XGkJRh9z6/HNfMzQyWba52Hm7hRZJ9LMbxcZCL6Bc/yRCY77hpZRPpXab7O/+M/kjHpfQLRHmWE2Fla+RS7163S60dmYh469/DwKOvbtRpl+KF9sHzZOyy9mYKEovi+RrlO7o52+Pt6MGaRtW7ZTPcLQOYgu1msQ/WOezpdo5NVmvC4ty8yrxrqC7dzeYGrM6WlfaK/BqdyhnbWDbdTrGKzFvT2bGATE4iB3UpnHL1mcJwuMcY71OsY5+HKuBKP/XKn4qOtbYmBbhW+ohdLIBKEHqQdjblIPlt6mPRB6r0fXHl0vde233r+3M/SelrEd7EWOiqX8qCv6g8FZLLGL7Zye0Ha5JjBXE4Ct76kHPXbMrwBs3CZQRl34HcbwBKlfQ+6vx/KzntACodNXcBqXU96svdAK97yUQdvtneyOca3n/AlfYMc+HSk889kFwn7v9H2dwoZA2RBuxCmg2fes3Rni/jojbS03TMRM6EHqgjYx+LSHPtukmMixYEOykutJNf2B2FJGRsSrwD9Alxr5ICGwTt6HMrSgyyzaoQWD3vVxbet+paSzEo+MOn0TebIJ3b2NnhLfQPhTtxNfBoRcxkShQwl/7Cj86JzrRSJPlnwdIY3LEv0dnIMZW6+TqDNzWsmJdV7GnL4JH6Mn5Sw8X29sa5zDtWCDtoBrocBHS+wS8knqCpdrKcTZMmXasz9NNjKyciyFfqnHtyUWvBPQkglAm7akZcl5Mpf5UexEAjwx6/49kntFrpTSf2mcXwpX9Ebnjnyp6duRNHcqxKmXsiq5PBX81byVMtH47U7KL0pJyjYSwSuSdZnom9VG0/2DeoL4P3+WwM3PP2sNFI1gfUtil+RuJYm8u7vD99Y135MUFnqSAO2gb0eCdrXZaEPS9eHuXmuc2T1sNd09oM4qpar766IiydtJTlBItLbSVCapMJh8UItOpkYJiNg26PVqnzClbXRkMh6xs7q56TanD/eafvuoxngnsPv1Dtv4cXN78BtRiXEJeYuN4RTiYDyaOPEbk3HPWDIJ8a37yGS0+60aY9k9PGrFAmws6iQ9V+9IMhOfHif8sNHEpBVgUycGpr57fFAStqIe3VpsaQesiX4hKCzWxHBNfGshVuhJ/0JkMR5G4USTgSR2YYK/jxE95gQorkoJp7JoVsSx1LV2zL0fdsqfz94Rr9w0S3ShKmpqraqdF3nqnUY7tOgfPoU9SfyO4UOYqYfW5y3yNlOLPeg2dWK9e9yq0ldoe093fKA90R81oi76SskIQolFQZ7bpRQF0WP7UM8442t+fR15nWxDf8YRIDhzoMPxifhn7mbifLT3fnMSTsHeR3v2xZ7Lzs3FopfXDoyrceVolM/YlrqedT4n5IaceO44xxvnVdboxDqNn+HOWIJRP45J/B4Ixw8cR2DEJmV6Ul7Cpf7Q/9hYjniMZEk7rQ+eH+X1CIy4Peeyxr/nfdcpQ26UQpOeQZ+9GQ0BxWfv0TMwlI32XJoRDIj6ZeiVm+HzkSYIfTfHJWj+2L9xBJ7i/1TT0WwNuvo2WilDSPkSwvd2nNdqfBvQom792P74EcgsBhlJyiVCEzP+BLE954D4Y/8dIrCcidfUz7l4Te4c/8u0pcaXub83jqX3n1K/Pp6XNZrzzVGS96cFQhvIe07q8ztWag4JqbkudMxQ3wY1TKN+ruzMFw6Fd7d8eBpI+xyrbT5jzO+z5/p18C0e6NVbPq4GzwQuqJlj84z7kwmxHURBxh6c1tP+XDTenaPD5hsAsRx2Qg+kDPga8imFD0+at/i8xEy9fDT6i6uWmNeNle8ppn+g8T0g7+OVby8pJ97R8x8JLLXPPj9R4stT66lmqjO8sDDXBWUgp4TYLumh62Q37QGhyR1jTHPLmtu6ssGDpM5Ch83MmzTzxsdAi60xgDGnC/KZ6qxDXZfesH2q3Gwi/gZzK8dZH1O9P6/ntrpfx3VDu4RCXAxO5S7xX6afanhq68xmaMewKn6s60Zr1m33Sz7804XN0C+Bri+2X7Ix6K8xlDX2Gr5zPMPOpfKczCWaHS1zb64Vwdx6OoYWDEokLsOHeeq1My1Be4K+4WZsXQJd+9227Bl70lFBj94EbrX9O/srpY6MXWkUfBwwfAO5TgajnTLtlu/GXNtSD+0cUCM7PanNSOu1mCWOjxdl974cuNOmMc6NXOOWoOvs3vb3Y+nY0nw9FJt1es+DeGU/1qMTvU6O4w3goqwlnsmj36DhcMaSMARTbwtZyQUOzyiUAVSmsqnzdd7W21ps0WmbZwUrW47Dfmy0HOiw06Mun9opKv2bda7HVStyH5HLjw9H/kP0KzFJudBHlZ3nTfxjZx4mbckPLJE5NlzRGVC9unde1vIEUheKU9+RG1mvqjbrFViTC1z13FN4TtHzFiQ/V6u1uu+atxFXycRCKuSylDExttCKa8xJsuwijp3P1Bv+TOQXdyRJH8kxTfgVPo2NWDvXAtp5Ftvh75b85SNILOV9/NFlYlxLkbCdXx8n/xffEp/knSKPOsXmiHspVfGv4mNQ0HNLrlCLrcUnYDnGkG/IWIV2KZTI0KMMcviadi2Fe/H8w01heCKpHL/qmjhviCG5K+238rBquruxHsB9lbZosq1HBmxM1Yemm0ep/vqgh//+pxoJ1SnJXQKRnxw/fPiAAywUksf5U8Uxlizlzbsbsfq0ev+TjEOrmxv1BGetShLq3X/8p1Y4k2BOTEZ3tDs7Id6Ik/XQtsqfVq4kV30/abey8meWH0my2njHAmqUE0HKwpxIbK1WKxVspZ1E7dR1Szv8XZGkfqQ0PhV8KrWokMCWJeZameBKe4KnsfC1uZHRlV4zYQ2uHQtmjQ0zAQ353aZo+36j3fu1HvHvvu36SbMjfhmTsP/44SPJVJLP0DJeI58J6XVJ+fl4FqHwSdgtdRWXtMNWFlEHYxz6un3khK8pbKuA8KVUNtrddv5UNfPVogvdO14qxIOaSkUdoybmBX9oQCIeyPUFu31UhcerIhPn1XqlHhfGY1vxPfaCxDRJxcjtGGPMN8NhhA4AABAASURBVPiiM8ichC+08KQenvTZBB/exDsQ7cxZeIqLaq2ddcr4U4u/BRnqFb8YuHb42ljk6uSmUitDZ2zwRM/AhB27M2G6wTN1CJ/DHd/Co8KY4Us9sqiZd2z3SkrQIofOAw8yArZRUbqNXLzio062yATKuIKT/jQnLlBZx+Gz8Ru+tNMXO7186ZAbbuJFWdBRGNuIafyyjSq/pOWkP/zBCflrNPEPB3URzAOBft4/6DreMs8Dxz1fsvWa2AwvUj7ZPm490f9wtQwk+MM5/kd3OEEPPnUckV3iWM/lnmO+77X1RfxvOb+Dc6NcWhj1c3zfH+3fz6NLc/g5kRhzPsrP0fVD9s8WgbEqUv4RxmabRy/ziNU67OP2H2EMP3z8HSLAAudTwqsN5x1niVcLnjLu7cZ2cNp9qZ33quBaf/ryDpUyvEHq9nxO2E7z1XjteCfebYetVyu/whhd0dl4JwyWrBPvmLY550snd17epULvBA4HWuivBGKHPfLDbuqHjm9WMZYGqF7ZM9+NMTZidY4t/gfhWyLxuiDSY2s/XVMb+qM7c5Ky8U3Bjn/qvNpv0Z9vKaXw/QWelz+UP9mwja4ZhXp8XqLhbDBoqQejPcrIBnwKU+FfeOKePa+X07ZkqUMvbtFr9DTWYJhHGdt2xjJxD5r4ZMJJHoZXwI59PZOJzpfxCgMvsGRMwamt0PJ96wVxxjvfdxtr5Bxekh/9tmUHohRbYhhQ/eQ9+mYMFac+DvrvUfozjZ6OJe1TlaEtYZv4zsgcn/Kftpeyo88F+T1K5SwDtkd3Lw9ynCvjPEm5pLPoO+9bDlkRS7wka7uP92B3v07tmf6S/FfrZxDmPb3HhBhxImmJA33pQHyHN31L8tes23Oc7LlMHHOtyLU9SD20SyD4PVGX/lM/By06LmEpc60eXcHgST0Yegv+LxH64A191O35PjHaS74DjRxF43402mdL5lfM77M+6D6Ais7hmdQrCU+6jIRZK95JgfhW3wLWUP8PuxhnxmpbtlUK46ZkEXJaNuX5oAP+BsTmYpXOoy4jtrRPYaNTVgG6sPVcBjGcQGyWYjhn/yeeHSZs2kZDodsdjkZovR8eG0rh+gOSM0hiU2zRYlu2aamXtlVLeYaMKesYAyrJ18DXuk/WxDxvyUsl95WyltJ1iS15k+QX40tBBpJKwR5+i3m3CySTK0Qz85BcSfoLvA2dOYcb+S6MhAFeCo4NeXZqyMKbccXGNG1VLDkHzdu0f+6u5MfWJNRlK/zrzUaw9nqXxY5t2db8fFZ63TaXHOYag1sS2BlTgUavrKJSaoddZFssChUnd5VfagtZqRKzRrxKKaqVvCB8tjs/Rc8dJr4uoRWFr2EvfsXmRGzEljlDOTUfYOJYNtumYD1JG7CWVcGKhN/j7kHTT2sSnCvdU7/d3Kr/ChfL2/tH8qO3GtuK5Or240eak5p2aMAkjvcZgvp4d6dA9AT3f/+HhHONhRbHGLKEZJxvCXz8pN+cVLpZq1WJMOlmhYckJSs+4C7n3ZxwnZDZMhH55fFD/CAgE2diQ2f0VpKl9w/3Wv30joThnfTTrfxuQwAfenIY4wS89URtEsgf70jaBiRPk0h+6L/QXWt1s9HucRt2MR2qOHGzk+rDTiZR/dP6RutKD8PnyqwklVdZMPjThRaHjDXJ01qrVkz09uMHTYkHPPkz16vNmlq874Vs94pNySTf/f3v8+iop8OGnkqwr69vbrVar0JRQ3clqf1Isl5ONCEjyzrQ4+5RiR+Ubic0r6ta/KbcEfNHN/i2XZ89L+7ojM8PJN/Leq0KkgTO2JIkTj1IO7CffEw79oLUYzOYYEm5i29zpwp+TKwHhQZ2W/xlTnbbB2yuhDcEatJEUnZH38R60N5WdNum6UN8o9aeadHZ26WoVMaMjrRDt2eewkVgYowTMex9HKI3oHq0Gz0h5GRcJx6slyVflkaAQ/P8hfkMSsUfdJVSVUvpHAV/eoUY9PKlQ2LmWdZ1LuPLqMfXgZdUzf2mWILmH2BPvIPu6me7H02X0C2cOSz5R3docz21oLfiX6/8sQ8ZRvDHHsX34X3WRnDZm/TOyLVzrnFJROBSna7FvuDiOt/v24vJG70LgU+uDl2Xyrcqfo2ewfNW3Zf5o3HZm/Y5LHl+1L92BJYzcN1WFvfAdc7X9S4tj/rrJL8TroUbw/+XyoXIj+rVCIxIXmX60fm7R2DMU8rf3Zk/sAPjypry3DBs3sV4h8mHqHP9n0qLvVNc02WH+znHa/wa72L5sJOPVVs+8rxG7rm16xT7uY/2cfxiN7ikKX0D8dv7d8Jz/Jf6LtHP6bhGW9pPffh1TebL9Vn5J45P0Nkt85o5XeV7zoV4xf/Gd66MYakkNgaW9FH3BX22O0v6g+jvBA750Lfl20S+q8xP9hAv7E3m28LAzN0u8IZs/AlSfwLyjO2pLWWcAaeuimvHsn9Zn/VlPAPL3njzHCWssJV9HLRvQ5LP+pieJ8S30bIXwkRDBwyOa2VkB67xfWrf0J3yU3U8l2tMTHCmB9I+3ufe7/KdCI7X7/F74PVSg3PvyWFGlu3B8znl8Czl5+j5VNnYHbimw7bsGYOvMRcTyZEdiYwt3w6D9Lk4xasQzoHXCCzjP+qvkft6PMOLc+XLVq35X+G76WncopELl4LUL+FlK6/nOGfjknQtRWvyHLnv1FJ0up3qEuvnlJb2qdzv0S74lmtyv2/lmzxOhPZ0LY6nC3Btsg3XS3t4Bp54Z0oTd64Z6Ju/ZTX18uwVp/Gpf5Id6XYodbQ1WsDha5r1m1J7uA8p6YGJ85fLsLTvyfXYtpJITC5oRU6grz1EOq+6KMfjvdEc3/KoHu2I7rUfkXtj4p7dQNfK+M0SCjJ+3ICna5Yhlj3sAt3KPyqyGSGDmDIgCCnzo9A8e2QuG3226ZHSF1pyQEH4elI3P9SEw9hIYjS5ri25mdRXtarUolqK1uSnQtuSv4susaX/5uZGK/JiebaGpFwXMSu70LSe/ok6YFi5ZlZyVcVKiIE1u5l5g4dGweaK82uz2Sj1UqpW5He2PL8LAxVhVoSS88lc7XjmSkwRZfVYd+QX+/hLYew7RFrPnSX3aKm3cUWmn2Yf46pmrIZ/UmKwfbzX/cOd7u8flJgmzFvGv00ejmt+5Iwf6/VGj+Sdcg/Y4V+361iRJnx9JMbxfcNY8gPcD/iWOciza8G+id+K3OztT+9VGHNjrJIP/xjBVo1Emlm0lc7iKrJ8KgRk9+FB+j+/arXeaMVKvL8t6glBjInt4QMJX0sf70moUjI8bd7daspJ8u5G7f6jHn77FV1F859AvtX9r7/1AW+Y3DvkM6C6WSsJqQRstV5lnSq0FSdKaOpbQ25LInrbeduuKQNc32y0YpAV3xOQ1XqloPDQLoZ5+5e/qPtJvVU85MTIIrv/9UMiqImgZ6yFYNsWu0T93S+/qCc00V9qUd2sNEl98szsJg4N5vyymBmX6au0iwsJ4kdIMEGttXJUn+jy7p3Wm43o1Ipyxfgquhs+1bpSBXTi01ZJNu5YCL99+AB705r5KKXIoAGB2/fve3teODvJZjfyO91nITAvjySwWx4mWGGJT2Mxxy6MMnFr0FWsgn6mTaXir0vcQM/UbSsb6wPtsLr39RigN42KzAr5iYUa1viZ0jZmQGHdhLCH7bnGAu4V2oll4mt0BRhige+Uuep+h4c47ZivhpzxeYX/sy1iTVuoLdUqFf85VXFeNm3siy26IpuSpkz8U6Ztu/P2eIQIvJTDrm2ojBj7qURXSnumx94B6QjoKns94Q9CVrEafaYMOu30EDsdiQyd8HIUjiox6baYF13a6MuFYNkdV4Ml7aiezuCI+Ds2+viZ30tlfA1O+0MLlq4T78QcbVpiyfL6+lLDufo5Tad84VnQTvxL73eLhdtHwRz079bxP7ZjI7wpx0hSD/qNMxfmw4QMjlGywDQwaIsyssFBPlqDJ560TvHU+/3XTn1P+7LXxKpfMCh73Pacz2K0p5+NWywMDL4f5WdHYIR0X2aGDjp7g/src9aAzkJfYWvoPAfIf7j93DiWtD/cgL4Lh5cRHPXzjmURg3H9OS3PC30G9d9MdAR/XxLppwDsG/uuJ/qP2uUIEKzcFgcuMz71NN7nEmrbso/xxPXK2t7+gZt2vx0fCKcVQzhGccGP0unxLQm3/p4FpeAfxfzeRWW0qfa9lP17c299uUPjvcb4dWovFlrilyHQSD2IvwGkw572xMfX9Adp5925ofvAdKESu2ehcv0f8VrKuVgDw5SphDb7lgmDsNjTt2h+gSoWbdlGF/P83CT0p72W0nkTryfq81ri2PiOwnRowHaXfc59TLH3fKPU3LbnMtyFeoviNPbwPvrjfJtL83ECoCP78paR9gFiY+yzjNDko1eH2FvVtSprOksk54WijO8J+ZbESYCCT9l9IoQTOsUxS8Nm/GlxZN+V9r56VGSeGnFKOTraXm6WebJVcOUJViHGGecTZppe2KI/sC2bZ07sze2CpDsYAvo5X/yE+BjAcHUPzzXEVhAlKQdv6kHoB4wJP4l5Yhy5lJ2XcfTy2WEej5RSfYuNJWzLfsKyL3V731csgvLkiZ+WblfMAZJOAfnivuS9yPSGjhJfWTIFLw6huyQPX+ehP35QfNKeGAURLgXL+JAy7cxP+gLbsh3yDOyLtdd9SH2mvukYsXN4k5IjZvzLdeMIe4Zu6Eo/XYeL0hhUL/fypwX6jJ2B0+7TNux97WUNdsRe4TBwKvDWdjdgWcwhYGr6ZTPnGV/VpcwdCJtOtszvEifdvclQ1aEm733ube/PI7hsGpSF8hLo/qx96O3jYpCjHPQo7/VaGXJR6qEprrlpOcdNO+WZK7kEi7gdd8OK0BikTrY97xMVArEhGpAW9RObKIVr4tThGzt9LVkeSoT63rifDISXUKqDXrzpcr2fi3w/P8lLJUexeyQfg9m2j0lKDGVXhoC46JaKFdhGL6Dd59NwgPCEPyWUvi/cY03hMTYK8kHiH1sNv0st8EdygQgH9FzabXdfMo6JvEeLfq5FtVYF5+Ry30RKprO6CBWq5Gdo9j2xkcxQS5+S6JzIHyU/sdsy79gRWzwNLTmtJJHDU0rVmhzkjtjiiowvjfpuO/XxI9b32Cg2ViRnjElo9Si3Pk+dJsxjJDYyvkacKgljOITbQrX6PBeje0KaHpvcI7ko5MJfwgStFtYzvomtltJj03BwYixJ2nY++sbesCU05tl7c7vBx7Qm9fxTt4ct4T86+xipN/RFj+kfesIf+uPDgyoxrsyLXTSRDL69vVVdz7nKHaHeYtPwxFKjLg8tc1n0fqNkp4WyLYt/l8AxUBHcm82NTCJ3+xtJSBxYc448pH9lPa6t9f/4qzb/+Tfd7Kz260f5/Y168OC5/+//1kSQ1jcbPZIIVowz+Ju//KLNz7/A+14bnM3gssAfEzR8uP94B2sQHQubAAAQAElEQVST7Y5M0pxkZQgE+YZMNmo0oW+ikj+fXFZrVXQlSbur+GJpQs/tVPovepNsFrpv4ME1mXHAomxrEtGPd/da0bciQVsod3f4QKK04VPjwV6MfUs9/yUCp7VWJLlLqcpETFnEJD53lBN8uyptWVDll3farbDAOBqTmP+aoaH3YY/twz3jnBQ9lcUdniA6GxcTJLUiQfnz3/6m+Jr/uuAhyVw60h56sgiSXBc2UCZhz7Zib4PeVV8c7rpWm3XvVzZeCHuR8aHQxDbtDtqlFlQZtU0PxLIxvtKIKydrYg6LAqagL/z1eq2yWqlFH0oq9bphkdeKW0W5qKcdniR4S60SfmbMO+IXXbZ1xxjvic2W+K+Y11KJM2MLX+Qr7YJvpSIPzHzjFbo4edqOE3WrHbI2GtnFlphmHZVSui/R9cB6aLEbPniy27NA+sOfMRzFBSZ7jsnEeui+oDP8W9pB6gGsDA9e4ma710P7bLDG3qLD9jF72sExtbcyd5mLifil3olvPaC7cW6+VeyUvzHnBO2U/GXaCcnAmzVyEmTRv1luIZCL0KKpE325Hh51f2eNEbqXyu/M7T+POwn8GE3qA4N2sp5m8mBalnPP8+NY4ymf9+o1Ks6IvZW0NLOsv1XPM/5XKVsypT5rSUQ6Qnp2Hs88ekaPxL6vz03aS4y+H+VbItCnAIGUFIsdCvchBaJ+EQuRL1r9MbdfNJxfSNnpSvhUtad6LrUv6c/9feA8zyWNp/Tz0j+or4vAMprPJEbns44/KeEzhzXCtSyvqgwjDPa+Qv1z9mgZeFnP4Lxc2lV2eVkVHIUxLAHpi+7RfUmh5d5lfA1648zBnvkOXbTtE9qh86VK5C4jny92HCbe4XZ8D0jZaA9E+3JMtmU75CPseHceiI6jzguN6G1n3z8tXFC+K2z7Lyn4CKTnNk/VmriGNvQ+040K2ypZL/LRP7HZ1jMZ6Ms93ycmfKr53sH3hGXfqBs/lijFvDZO4riHKWeI2gxd3EzPAA7ivztCy5xtx/eMSWzufbWs1BPDJIeLXz43GvOvwxbNAwfis0rmORgdqQdpF2IZpD5j+Zy1rM+9OdqxmdoCeT4fOJDDd4pD5xsrp3qO21mH6nOkT9qOY3CsIpaOKeda52M1OBvn7Dbf+fgONGKv7m+0L6Gvti2tnNbPGX3GQ5AbOMf7GtqpvmX7nPyyf9TP8Z3SXKyB0760bac4wLZsH9qj0pizvqQhpDeg+mxvr4lJhAeeaXgtYSg4V0bHOfqgpf9tsJ7/6xoSq6A3ng7XYv7E9Tk1I3wJc1feAah99m7HzqeryTm+xFJTruHBoKUejPZry4KPwTV+u6iW2u/R4h6eUR1AsLyHNKg6bIOS8kDsleW1LvVOPByWY7GfSx8YTyrh5M4Otcm2XMw9soga92Vr+0Ae4nGrod8SfepbqYyTXMwqIE9il/5VKHPQ4DgFpL6nP3qiM+jExSH9odvhSsesqRHLQN1K6McYcu3ofi3Z8whtSvoKZSA2e6ZR7XyVMeX/N5wfKiZ3YkznWrPjPrImIRm+WooKSH0JWHvTnv2upbAOSue1PZea7YU3Ppj2UtdME1RGmWuhKPFZh7Fr1uNCRzqlHc9cWzBNWwXSpO3usf/iFg5FPKVrkVdVK8Zh5GdYeU5Kf6k1BfPvHuGC/xvyYUkCL2NaaiWRvdJu+6got6119ALbsw5kRd1lpZQcVKDZc7/2W2jr5PdW697fMs59X2LkYsQBpSzt4tlCR2NwW+7v5fG3O328XWn623tVl/5LX5FddyFZWFmYawYfjcXyr/fafHjQ7v/8Q+8ead/zdPivjyr/+Yt+KzuVrfSv//67Cs5vcK7mF60YiniShtucECTdHn79l4iAto8PlDgHPX82OQ/C+ZPF4iYV57CgSnCSIE0wvSrwN/n+UW1TcZMJQzZ68stWQqHV3Q4/mnb4ff+uqv70TmLgWYgJ+sRLxcTDbepK/R4f8DHx2X38qEeS3ZnYLTxbJuqRrPqKcWw2G3xZKRl2fbxXS/CYmPVmo+gvcv9z0PWxafOwU/nwqHq3VcaScXX/4d+QZLbdzYeeiRALVmyFBbZab2RbTz7uut3Veq2bX0icw9fwLXLrzUZr6KKNED3syO5o94QxSU6T4M54xOKTS4/5Dt8bJ2YQXjcrvogghJbYBy1t5mK9WauWomL3sqInc0O3ssWXDuxmnIldbEzM9YSt1IOMs/u+H29kg1KrZv+bSnG3gSnYJ5CUO54gE9/i78wr0ak5kI2GaE74WLQiJhVIprupb8xxfEzdNnaKRGkveCRI7n2l0I8MCjrNdte/1KH9Zrv7XEvpvFtim5jPMRUq8IFxDVmxpR7k4jsA+dmevk7EhlzUITNOq2/o7eW5A32l1r5WxTyeYzmlZdz2Xvdp5yvbGXfjgnSZPfoHnnM14p7/Eqz3xJdrgJcAS6c8g64zG9PR127KM92/N8mv8ety+H5v93/Y/9oReM36+Jo+xP7A17TzNXV/Tf95Ubnu+jCe8jrnj94/cgRykf4j+//D968RgdzfB76G/i+pM89igW0escyjFs/iPFvZc/tL2vqh608UgdzaggtDaryPOO8zF/o/mRybwVCQejDaV8q8a2WtD5bCGg/STl/KZXvQQv/WiJ9JwnE29nMy9uPbQNoDoaWeeAepN759SNbYLpUZ41vRePebph2fJbb4NnVER97pgtRdzOeXHTyTbN5rzzhQ9vEf5RmWi6T4cK6zuMqB9mPPs9pr1wffIPJuW8peFgMT65ii77Zlz2jQg3RMyF3yp+2vpeFrnY8ZhRZ6MOKV/lOkvxHrU3pvZ0yg4E+QmC9hu7PlEB3tYHMKqaOUqlJrr9ulvzLv+GDKhKoxvhDsWU/b+xG+CIz2FL4QXoH4F7kg9SD1IPXguRoGGUdAwZXYLwef5lguZbqOPucwp6QztGfA71PfwwP7q3cbG3DHn8gGtjVxbkB++oaTxgVE9hRhraWoliJ7thGabZU60/WGzcUHXxrjJpRdd3E50HVhs919sOeyHdbR89hfUPHFyRlD5i5IPfhUIyY2S5zqsedxD57YWuKU/7R9ymvv9VGGd8Qz9WuwkVv4mjnsWAjFVr5LMmEL6oXqOK0udA/y8M/G/gKxFQy+b14O/1mPAvHlHL65XycGR/xGaR/H0b7ePlF31IzOEHLduYT0BxPXpLa/hqcdnJPJ+hn0JU/BzyUGzyjDG5y2Q1si/TmXlrTPqucaH8ioCSj2ex8z17vCfW7YtM1yeboH7lkXRXQ8gSukjP5eKtfjwMp1eMr9HP1c8Nn310PaDQjAqbHR20/XjD94Wr70sH7DF309/uhNPXyhDzT4Qu9tXNzxjJdr+IQtuiBD5LjcoyNyA/bMk3bh/rJarYhH04TNyIU/pZ04td6XdhCZlEFkbct2mocyPIFtRVfWTGdYHEIPwpcytu3osRI7hqPGWo1sYu8EC/nGIDvCACbGP3chyxwhgtxMgb3vnR9SYQ0kVhK8wMZW1ycld7Ull2W7y0dGbKHneagkTuSb4msjTmnHZ1hkR19qUvpSyxzOsjz/wt9wjEh2XpvnLPxJuSK5G/7oSxlaEN1B6/41pZ4fNGJBwpfQXSy7qDJ/9uy37c6ShVaQ3d7dq6z+9he9W9+q3T2qbFYyAiJ42/zqM4msnzbakSR9JDtugji93yh43KB0hfGVdP9//1s/b26V/6/uLQnOLfzClkrR3f2d1jcbNYxP6Hgk6bt+B6+aaq09WbfCZiWZuSVZWOB9gOcRHQn6wz3JVh46M6ib9+8l9MS/iWRwQf+7n973jH0C8ID8ROL3gYx+JYjbf/6mRrJ2iw6xRUd+dbzBxw12HpnUTEYtBJ1kaSVZugbhWd/eaPPuveJb+J4mj4QkfkdXkOCvmCgXYmuMgAcmdDKxwZdGOy5v0Jv/H/AOO0na1lI0Lzhk2AsxSIIzOpO8dLGiu//SF/9Ro/t//euwiKLvEV2JT4CKw87Q518AM06UzHQmXMAusk301csVdrMQEr8slr6I4ROb7c4T5vhlfIrPmbdSK+piCcbse5mMbUWfjWzGGNCOfGK4JUlsaKl3WuTgTd2u2pAA37AWalnJtuJTqVWZa5qq1BPH/GnrKTctTnJZfbOt6O6N9IHEMO0VOmcd7roy7glfxGab47zHjyB6hqw999uW/YRZ4vgY2VqLEoNSa+dXNuTSl2pLQFM5QWIvYtzL9JWao+SivmU8WeOUvf2aQ2L9Ml/nMLwzGCN+sKLVsBWkvkRojYtXFzw52D6hLJvpO8Wyf67b4ZnrX/IYrad4nf6s9Us4p+Ec7zm+Y9rSt+Oe09bQf0r//tvD85Tfv7ffl4fP10eiOHDN18HzVOY6dIzlGX5e19L+qJ/n/Hzqk6cv+3XO2lL+XP91/4+lR+ucnmPa0Jpy2TM0pFzSz9XD8xqck/33oc0RuraCZ47j1fMy7VhjWqcaQjunZxn7zP/Akv4l6udsfwrtS/jyx9XxtWbnWkSGzWV5jf9H36dE4LXnwqfo/tYyrx3LNb4v73PeZYLP0Vx4xrdzJnyOls+TvTSG+PZ5mr+edN4Pg8L7Wl6fM/PD39AHlh54vEMuiLUU+Qx9wfJJ1cp765pvInmP798D+MZQa1Ep8zeDxveRxjcmm+8Q1ON7EGPxPeWAixVaEFrkgtTPIfyhnxtXwV4pVv6F560opfBev9KO7wYZg/abnTi6txoTEvTGGw7RcY294HssRHdAU3Yo16Re3feM0YwpxFpKj/9296jd9jGkI2Resv4uYTBPzHd4R/u0HH2xG5z2H7eX1o57jp/UnvqiP5ASM/NdA85JbGlTvGJvrNVZx2Vm2z1egyP8Qdr2a20tx/e8nv8oIH+NMN/S8v0y+hvrbuJ7zJZvtukLLX0NnxmpUl47b+LfEi5WqUV/lC1jGxg+F8Yw6n+2sjHfwVvHZbt/fXy+qp5rymoNnvdcpsSn4DLHl+/5HHuna2Z4t4zPoH1PZcYcfAmfainK/To/dCusD13Z7PMrItebK2Jv6rKLDN4kdJY5vp7DzGxblWeTbb6pk0d4OZ5Pupqe6nJVkG/nYrOtQkxtxkECyEBch6N/SGm/2VZ4V+uN8sM113I4P12eztXEt0nKNT3X5dgqyEI62m0r9OirPINxmeDyj9X4IMoOHbb4NBBi7NjhS0uqpfSK7X5fy7PPer3uNnrH/mB7X0vB9xEM59yKv/lTzrlXRXcQjiB20z/qKS8hvOlrxNGMIbHQkU3RtMY28bwBqyCCjIE+F7m4x7cS5xXxybpfr1d9nNFZGG/6wjWRR9zyzFPq/NyqvoVrHp9tRcf4seWKtWRb+UeweoxsdylRtsQEhJB8W3JEtRRN3LcbmPC5lKrEqOdAyU/mXp71OctOij9r4m9H7+xL9NnxmBrkjLGg91DSZ9ORbsrWczpNEzbLbx9+7b96LeQ1mzHOiTARuRpntpPWBJvzygAAEABJREFUda31Lz/pHcnQ9tdbZYGW/H1zEsZkXmV4vUI5QRIPHxlfpe5f/qrGg/LN+5/U0l5VJclZcX6CT6WoUC8kg5OIu//wQTepkzC+Ifn6nuRlEsVrErxCfQb0SEL34beP8s/vtMbXFdiS4E3gV0ziDl8qk5DkaKkrrW82sq3VTz9J6Pj1v/7ByUDQ4iTFGh6XooIfRk6hE5Rt/pQw5f2/ft3/EtfaMuaCklrXfQFZs5ygbR8etSVWd2TUd8RvzclMOFVYYGV9I7tq97jt6ktZoRPj/YSUhH+0lAXg+AHEVkrmYivzrxZswWfoE/qDRrkhqQxJG5KbWRSNeAe1lO7j3W+/kby/VxLbj3d3SiJ8tWaxMxeu8HAyCP2NC+Bmw7gYfxLXBVsFHaVWpqngb0YDJz4pG30pOrrzwv9UoKDD8Dk81PvCJZbRhzJl0efPDIcOtxKGPNDiRppdT2PtpZHxCrVtxyEEMNFX0L9KbMtadpGIr0SMoMumDbBvmyYnBn7sGGNsBhP+pLTnPtvKFlr6OoilDR2EHti0YbQpA+rxL4jPQeoHpB/Y8OMDVW3RGz4zpCJz/qijx7zzze2ugxNV2fb0Tkt7IPRDvUiJhfYbcVJAs2RtM5dH/fAatMTiLHbM+1bdOZxtnBPMsoLUE48ObDQgWdrDzIX7nEBjnN3vXp62dXazrfyHBsqWuAWpLxFaMGipLzHoy7L7sCS8tR4Fexli0mOzb54vwj+w4MiiXzQl4iK2JWt4aCe2BzC+HvNFidQX2L+iisLYTmDaA1/R8rdVzTmkb4CGjcZ9LmW310fJQunlOBDzUT0qw7fHWL+HcskY+YEl/Y9aH2PZlzm3xjl3dUiJ1YJhL64ue2joaQvtqaVnfCf6dG0L7zVck31F35dSfU1P+l7hyiexJNQHYOiwjqk/3XC4XfHsknvXJSx5F/WGvg6cO9HYuVB80kPzsMexQ+N6hXOZhx7U8TXyXP2i9Dmv3kK7qHjfkTFcw57tM4vGs8PXxGe69/XFX5qyFzxoi2eBT6m/oP7QPXQPwpizfjKcjmEwXStPZZbta3KnfUu5ozoNYqNLONWzbCN6GNeS/hXqI64XSxzhVZ3jdBb9GZRr1cXyc30mFqfqxTk7aKl37O3Ylg32z3h78sXi4riZt/QNOy+VBwOmtkCeM0V7Qh89hz3tIIRRjnraA4M2yiU9tJcw+C+VL8kz6dwbLB77DhDPLzn/xMAKsQ4O+nlnbLmPaN4GPa3wDSzp6XsthvyyzNwcnGO9dN2skYlvIksImvH5yBb8GctAdI16+Ob6ri/vud60LMM/EJ/Sl3fHA00FWawu7FhN4bUtOoFwrR0DX6PLxDoQZVGVXZCt8uH91qiwsrXlGoOERk3Mh00jDMC2bFN73V5iE9uxP6NhD393kTe6KhWDp91NCiVoh3FAC32Ppa9mTNpvqRclZup2Is8gZP4VvqmIrctaszv7UvS5WMFwFxEVaIgodbH1tYEPWc99mcKc0pRBlGb+Bmx8AcVWMMujQIGONher27MO24Ef9ug3ZR/T4KC9HG/6g7K3N9hS9nGnAqKXou/2wmCnEBvWQj5uNwYXnOpr9Ic1es5j0oQsmmDDyT7e47KWQt/Tnt5alrSJzqbW9VBlz9jnZnzmTIClTXRobmtfhiewo8/4Eu06bBP+B41yiQPDvpJYLoEincOSJ/XZT3zv61eKLwPC5wGzbnpdx/7Pa9Uy/gdDdpSKXLDQ1fXs2zPf8ZgzpPi19N8QA4q+u1hLhP8ahi4jvcSgF7uv+/QNWkrjWpB6h+Zt2FIEgpncj/Er+pQ5g4IKDdB82kN8ah1URd0pljFL3cS0A/lT3kM7PPRf3OnXAl0f7dMy9oLQD+MeSvfGntFHf19XTwM95cua7ut7z3faP9TE/nmgG9m9G30OE/sOFa6tBpJNuYBOtvgRDHLqgVH/BGv44H2csn5HDHN9u4TwhHcg7YHIjPqyDD3INTz0xCZl2kHq6Q8q98kgtGDpX2yGJxj01IPwLtHCvA9CSbyOxr/vOCqICe1GYDqQj46Gg415CaI/Zb/XJHdA7ELrQPbZjs0DDfVpNpnTKReNucc2s5sRpExfo7+p60Q/5nvdLoIqSFKBT/BZKrWqJj8DTdnc2RW+oNS9HOdwugeyVm3Ldiclx7YjeTnoIbbIHIyiN+107JH+IM1R5h6WdhBayf0FuaHXMu5b2ZJH095+2oJsc6ARWYq+d1nG1zInBCTxt4tqqegqHRIxSVgzaNCw6S7DANxUVonDJBc4oduzHRu5UrSFbaJs6DH5jyndtEX/pEbqMjm7LQn1ph3MqCdfOalfS2lMPLetkSvwwyREFBWY7udtaGmn3zhhWRN5TYbUefFKpRXVuu7t6kppRX/qzpgYu1WQhN5EyRqAJlAg1VK0Kisl6Z7xT+T8Uiafs8I3GybttwjESfT0OcInqkKpsjmVEKy+Hu8fHlSQL6skU0nwbvHv0ZPuS1N5T6KXTkXJ/+/v84Anafr/U//XnfSOxOpPN2q/Jan4oPXNrdAKrPx69oGkrEjk5v/nuyN5Ryy1gif/n13Hkb2jCOjjP/6hLIj8/3nXPaFJIPF4d/eg3cc76bd77UiwVpLC/vlWN/VG+nA/4+ODVuuN1iBJxZvNjfLL0PxqFhWy3f//tRPJz0pC+efbd/j8UbsPd/qIf/rlvVa3G0VWjkRAlLhArG5udAO/VZSA5r+OSRJ4i19bJiiTPTG2QmK81BU+3Oinv/0HvFVcc3o4Um4/flSGm184FxK1Uy09vo1EbOqxu2PV5L8iaGT8w9/Qv9ttVUlyrvGjov/h/kG1VFUSxLVWdDIhq5X6Voo+Yufh/r7H0mYwLGLbqre32jH+Ncn1FTF4IEmdXw7HhujPSbvGTikVnxvjWENGXuoniYp7u9TS45QFSFffS+SLGXN4JIzLFNntIqOz1KpSwd7XRxKxBX9LhQYqyGLuMjmA2GjMQTDBL+LT66FRl1gj1PML8VygJk6MnJAycaFPjH0i0boD0aX9Nur27KVtWJlv+kdfqfiFf6NNl5IQTtu27Fkm+oPGXKFES2R8kRuIfP4DgMqcr282qitsoMcwDFA97NEZ3dv+Hw3M/mGg9xfkAhzp7cMhcQkGoUQzjcSPOHAVobHfiV3imnVv6uG8hL3EheKMFO5m3iX3fynVN3McoPrCbsPLPL7A9uputOHPq9mvMDLAnNBXOK53DU9ShjOl8S1IOzAHH2im9WP/945A1sBAIjHqyzJ07VeNe5nWc+h0O2qb1imEthn6Atup9tP2a02cyo32sfygzqUZyYCoi80vgO7Ffo473Uv6aXv0hT6uHynT/v0wvFqWn+LNUn5Z/xRdf3yZP0MElmO4Vv9jzNYYwSVvR/+l8pLcW+hD9zmZ0XepPCfzPdDO+fsWvz5Xftg6p+c1tCG/LM/JLfv/3ern4hFa3oeC1Ae+dGyG3teWb7VfeMfIt4drci/1X5P9Mn3XR+/9u2rmIuNZ830g79Opn9rf8SFmy3eFlG35rnjK+Mr2Jc8ifqkv9PQnrnZR2ksIv5btXs+j0p6e/qDTUbQsG++5eadN2RjrzGdsDIj6MbTYEpMgJHMw3AP9lY/30R0f+fLNoVHXoj98Ymv4GVBVKbWj8v3GLiFdxZAbTNEZCFuN9/R8KF1Vvh+UlTqdo0CjP6XY/AbA+mw/Jx+7gRmDHY4nscZ4n1qXa098kbdO/2WMgyZ6j6HDlnUdXVk/B+K+suM70JbvHTvW+LP+xAjMNhDAb1NkXo29GaL2BF3YMv/LrobegdAbulPWUpTvhpV1sMWn/JonyPe2Wl5eD7qw2Xi7x2BZjrfhT74fVewu+2ceQ+IbFp8PZzfnto5Gfp5mh66zm23N+p+6w/05mDUdazB+niJrM/PIKYIPkTIHy6xXydIFGPo1zHI62kzrEuh6035Jz5LeB7QfWOiZ25Tn8BrjLpE84Vw00zsQ8qifL01uYI99LPPNO4AKRWcw98xHndkM7QlGw0WQRJkTKepceuVm+AYSzwDSm3fH6t6H+HGE9KHRz+De83SE4RV7fAzCag5P8Kxv+DG3+lEcvwRmu5b2+vbLUdq3U57jyXUy98uJe+ZhTQw/R4kOB6dtaNE7YOfb/tzKOWFJp9Bhm3viU2Avr7Vzn/RUmv4gvEu6jraZPzwD0qBJE88bgbioztTRKzYoPMPkmpzrVGLBJVoBnZR0pgJsK890xieasp2i8xTqpcxjybU2UkFn2B9skwohkZgOYtrJqHCxGhMXm4EEUVLGQqHoXZOjsS3bIR1gz+3w7njG2oIpeQ840pP5fSRHtyWpmDLPoLa7nkJZS1F0r/Z5j9DEZhetyD1tWR+5hvdfCm+5McmayK3F3vAV12Vb2XIcOtJOLHpJcI1OycRg4mg9PmzJW20lWmKzLdtarZOzW0NRj8GEAaaO65kUX1A112X+aUZ045CluU2Ms77X5B9L1ifxNj0NrOpaGc8jebvtw07J5YQvNqL75uaWZ4M1nLMupQPdjXWUsU2PO2KwI22z1Yp5uSGPt95slNjuyBMmNpkLsU3MRcG3Rj0w9/1SrFKLbDxyypKBCoIi25CxreK/f1T7r1+1+u1Bm0dr8zDBKN3Vpu0va21vq6b/+qf0653q//qr2l/eqfx6r9XHnfSXn7TihcOMaPdwr+2H35TJCITR/Eq3MAH1/lEiWSwSr0mW3pHYffjXP3tQ3v3lrypM9q///Xc14xCLJAOb1FR/eqfHd1UmSVtYGOuPk3arpt37tR5uinYbwNnU4J1lV31wCe793Zx4XW822k74SoCjx/+f/9R2Zd2qSv/1Lxn/xHb34YM+4L8q9LtHTf/4l7Qq8rqq4lNDfuIhLsHJmHc8bMbGdP9R292jGjYe/vlPPZBs7Rl6HvpbJrTPiMmm7ojPnabfiPe/flN9nJQxkXNX/h73DX7ihkopipxt7baP2nFSZdJW+JD+2Gmom5jA0G0adNySKL4BFf+NDkh9sQi+xGfHQmRFakMieE3SOn/WOjyKODoKldgNdsjY1nqzmf+rCBiz0NPnYk0swIkH7WGHbpnxplxiwv+Ji0UWW0sJit3HF/oOHVuQ+bZLFy0Fh5rg4QQgpp3IYaIeUO174pR5iFxBZ19z+J3xIsw+qdR64C3EL3ZCsLFBJTEMqPa91Cp79i/6M14U9b7lwXbn6zTqKe2ZZjtNwSBxUdHYQi91juegF3gHQgtYV7Edf52+yLOOUlxFZIMl05APLXXWsEycGWf0h3wVxr89gyO3qNuWDUrRch3sWV4oTH9A8XvsDaMDVN+8x/Uun8qbpRcC5+RR3OebkuvagvlH9ZtEYMR9WX4Tw6824rj2au5/Z8YL51c/rxLE4GvE55zdhZ2rExifggX/V64eq4/tUxxz9NZg6Y0fhx8R+BGBP0YExom7LP8Ynh952d1/4Tp7JPBtGt0tTC1Lmn+8nRE4Mk8AABAASURBVAFcuk3ZVtlDX3Wb38XyHnYJtuf3kEMp2jPEfb7lnUfq/lLwSsbAqMR/iu93j5u86Oe9Noi/A8PpfIMI0t/HaUbMO3AD1GDrSijn3bzD2TDRTJ3is/e2f+eMvqD7sdfqMtvaN3sRnoCp6R/YOvHKIfrtWU90RzZIPTgVLbxj2zN/+s7xhH4Km7W2H8tp37Jt3ndnG0UFGduyfWBpvLvNmLTje9G0/27R9uvwwHhSmfkmPje0ri/8gW3lG8Xcv1Prc6s9z+BtymZbkQnS/hKw57FFZ3Cq0y6npEM7/FmbweBLzIL0zRi+z3pCy3+gEJkgvEHqgZ0xtj7OtA/GUkHVmJs0R390xn6QemOO7AqLZZvy8h4dM//MVyimadvt5xybmNcJfQPzt7OitFOPbLQPv1IOWqdjvxxBrKvAlNa5Lfwm7ks9g2/Cn1IsuvFhGuSuq9iH9rT3+UC4UImNzss6XrJEV7CkTfBM2E9cnrDkeGv9yd9rkvGxlNLHeI3v5T4WUC5MCzSuCUu4WEtc1DlUXWR4Xce0n6eUkSh2igOGL8PH0/aB8RMqx5Y+QcEZkRGWUZ5hOZBesp+xhvk0JqEtEb6BYXeUtmWD4i6StdTBvI/nnyGbcsR5lF3oEw9dB/Mbe10FfvTyzCHzHxy6+gBmnw+0V1YyjiWuiRV8yv2ncV4HE+d4yosy8YvOyFXuxaVWlVqhcEVITIvlBRq0YNBSD0a7Cy4OsR0sSGer4cmzkXiG6vq43rujyH7CWeELxJa5Ild1+GNitMMaeq71wYhV6M8Qfu7fyX0MNNrax2zw2+7XssRv9pWYQWM/3HdKkXZx5ES4wDT70GQjp0IaayVTTsQ6iL+BDRVFK+bHNveLpmw2cgsMXtuqpaCJ/rCir48548KPWnBKInE5P8dQPeydj9yGjWznKzLzEIaJGEzost3HZ8/lwW6xCjSxFdaUbWpPe2IpSDvyS/kxZeQGbDrQjXvZJWyWyv2ZeRTbRPJ5Vckb4ltkco7ZjjrF5y06Q0/iFXYVeGV8x4/VakOO7GbO6RADGzmQvNaOZ79SHBEleWtbSQJPjDX60vH4+KCJ8yl1o7PWyjPjTqUUJee4JrG8Wq2JSdPQGd7d3qfoidyE73lmilz/q3W5cFULk5JLH7dt6tYdec2P//xNjQTz2iuVStJw+vmdtu9vlAW125CkerfRbQyTCC1rmP6//1O7v95oe3evbRK58OunjaaP9yQ87yWy00lkZk1gRe/+8jft4K3Q8V7dAwLUS0k//fWvyp8vXr97R18TrukdvDuSpw/391rd3sDFzsk7/YaNXz/qNxKtbW0VnmlWO2u9lVZIVnhMQB6xNyG/QU/8XJPojI3EIvofP5CoJfG8+79/V2mS399K7zfKn6fOLzNv37/X+19+USNQRUIzrrnJBHIiyVxvNrohVtElLoYbfHz3t7+Q/N32yXKf7MaCWGnbtiqrlTIpWURtQg+y65u11j/dyMR3IpHtlTVxEs+LynIpKps1edpHJVx2kW0caZrQkYXemGxRX7E4WpK6+36xxVYSqkEWMiRtSSCvNjeqpaTZdXGGznWOjdg1FuXjRxLTjAsStpswrGxR3/1ica7Wa7lUTfC3ODh0hpG2ewxoUOeo4UPqhrfUqgp628bEQAlJBXlTq5RZ+CsS0HWP1IO0Sy1dNidFQU98SYkoMWeBQCulpKmMzUYriA8Idrptqk+oma8ko8FBlnFkrBl3aLGzRGhLnV1xDuhOscTwzxCjg+L6jg7LqmUeh966GbmgWAqeyftJN+uJydIBetqMjuCJMteMX8HcOj2yfnSCrK3giNVHrW/RiMWBy/ZOfD+MZSkxtKRc0l9bj9xAZGabxtZAqD/wrSIwx1/Ev3+Z4trfy29l/pV2xopJ+UqRL8I2ovMllA1dl8rX2rgunwgNRONz7mVvOL4MonVoOrU56OfKJe+5/i9PW1psrPugr3/qT+VluxlpcJnj++w5HvfTSJf0z/c8kQk+RdPSk0v1S3qX/Jd4Qj/w0fjUOqI/9jdFICviFG9S8MnMizke97aUn6zv88+bhUeHK87r3bHGv9fLfD3OMZZuwRwHqP4R9+F+ylP/x1hfKk/lRvslubk/lgeG5LVylnq+KmeZvIsu37vSnnuuHxvvLMF1rq/RO8ae8lh/ybsh72WDalv5iLfNf3CNv/25Nec2OPXdyAVD9nPKaxE/7XtmJ36C56N74mx5L6X5Wn/DN38bKLJnzWa8qLi6J0Y7Ptit+AYw+E/9n/BVXZeV+Ac6s9mW7d5TStWANNN0ZpvtT/CWjlMW26p8j8t3Ivu5HntJ4+2R7xbRqW+8TdgNhlm7jGovj2KGzw3qOUA+7NEXHAjLoe6JIQWl+DA3Bf1abE92iI9miHKGrm6RzXVlVpnWjHzfuyq46Iw/tTC/s5JFz6jOOmNnUK6V0Xfc/yRvW7aPuz+zZaOP/VRN5samg2tNikJ1yrnS7+in3G9po0gDl+Uaay7IL6u3nMOpD+5lfdAulyN+fD/ke686Bu2KFNeoXKeCY65j301gJnw95nm5VQjqwMvclzniX3CZ47hneJ/yuEd9ZkdkUu4Y15Q4wJj2AM3DPmjL8tB5phK7A2e630Ta8c08f3lySxn7EyNoJ8pPY5OYh6WUHN9k7s3MWRdb1m6+2+cb/rl1W/brIMrDr/25kVNt6Xvqga5sO+LQbVGmfoVVMWPPMail9h+V5T4Zf7Tf7CKDNJ1D1gK6J76lB/lO3+Jo+k4QukuXOuk5br6GZ0hE55a8Rq1VpawgmwTajrQHM89ahfCJe/ws8v6f+iISNory/BWUUjTt8yNtbytl5nVF8rAQy0YsGjyiP+Upv9iyTgMXSy4Se77PNPJFgbneRja6pHAG6ptt2caPph3z8EiSUwqtyLbGFrvTNPWcScOXtFOm337iCy1zuCOm6at1vo+FXuGrpTD+Vc+F2T6yYT+1J2xIxl1A2Zu9ZGQ07NDVtzW5pmDYCrHQ7/LEE1pglxSy6QPs1CHR5Cj3f9Qc003p301bbYkLJIitr+sNuabYfCBnFqZaCkXngBf+x8fOm3Dn170PtHeP0B+Sr2sYUOdPXBiOjLzYjArjY8rKGoidsqrdJt3M04T+R0BSMwQwJ4t31OY9PkVHdIeyw/ech9EZy0ky3z/eq3lSS4ITtMSqwE3Z5TgvCz5tyAeyBGX+le3dg6b80vVmLTzR9JABPUgftyoRwPGH//qnysNOlYfQbrRU3f/6QZVJOixCFvT6ZtMTjo3AJFHHGac4l7+/jVsSAX749Vcx8p41//jPfyo286eR6+ZGcWrz00/KzfyuT4J0S5L4HcnZ25/edz8nkp7TpsgEYMroWeA7EtXvb98pQRc0U/mw/wVwI8O+/ulnrdGzuiH5ertR3TBWJzBFHz9+QA4vCcyW5HP8mYpk+MKSSZy4OGcsOKtSzZh4SAiNF64NYw6lcWI6cuip6yoGoVqqVkx0Mv2iPy9oO2R2D3d6IKEdvbir+Pj4QCJdbPhea9VAJiwxXmGH3nmHR7Xg0k6lFOSJLjTTa1ulFroLZSUc1oRN7bdGvDjjdfPzL+LqoB0X6SyUlYsYGLqIBbpic2Iec9InBmYRhReF7FZfUOEDEzon9Mj4QjvjiTmLf/jnWiW7o9clRWepVRmn9tvEejsAnS0XnAH0YlRKO3VkSpn1Tlk4tOPTNPrxJQMKLeNSN29lXJ0Gv23ZpsaOzoo/BX8n1jKU7lvaqQ9ENr6PdtZL6rZnXZRCVwcxE8h/RGHWwaBFf/SI8R4AX3gPYPy2o/o6ho4hn3EHiUmQ+hKhDURz5Chzg5riN/V5j+3Eq6lh4zlYc/s4zfynR9ZRDzwl9hrrP0AZ08L5c8p+qZ0YBPFtidCCS3KfTcfv4X8vFwr3N/4F5ZXVOaZSSp3ZTm2O9p71pLmn/qGKMYSU353jxqugzzf17mDKgU74tz6MSCzL7ycgOa/2WDo46od5HYRRvnIEb2IfzKNc2Lh4/Ri8o1zI9Op+bBevH53pdYelqkMdu5fWf7/2ohqWHkaqX3Ufds6VX8BwpuASenixm1AcQoPNZV2daUk5reszNxzogT5XDtVLm4OWMjIpTzH4Bz18n4qh40f5h4lAX9DL+Y7np+3QwJJ8Wqf76vJP/6nMsp3+sRTPlek/RZeHeZy0p/3P2vC+6OQzoc8jYLK7h5a4S9H31IPe+F4PODiWR8oX3cx7wwJ93GP8lC/Jn/LPbd43eKZv4CX50Z/3qCfwTtLfNeYyPBPtoPH+MVGfabzTUN/xbSDtS2jwjL5lfdC+aEn81QjcwF55IRbBxP13idCWCHupRT35q66M1/w5DrzSipcu8IYdFVkHSxupT7wLLv2YSJQMl10sz8aUUy98ow91Omy8NzbGk7aNz1TaPtbL9qDR/abd+PEWgdgshW8JSyGLsbhDVkYJJiI78co+jybj02KzYdy37XwLmfhcse2UjMV+6u/ExaHWIneZWXfqQSNOta7UJamnPcRCX7ZDLyP+abyARsxnNNnuaN3G0/t52lFjfBtIe6Agl3o76JplLcbT1Jdj1lFA8BTYVvwsteqwPkwXMP7HjvayYq0EkQ/arvEJgU723mY9Lr9NzOtTGnMTv5QN3bFValWp2IWGis7X9mNuizG0TgsHjOxp2yjJDjJfrfPv0rsHxdgRvexf63bj4zGytpZAydDXSwxroBNODuE/hxM2mpm3gOrVPf6Fz2Y9E+u0h0AjRtP+Gpq6bcHG2LYg62D4MiReKg3DANX9blv2jD3pUMQf2yqlqnYUZQs9iF+BPcvbcxlaEN4n7P3lI7o6moy6J3B/IgYNJLGy5Ztn7iFBt8WQWRKsTym6gyfdoWVu25L05nrsDEQ4vqS8hvAMmdQDJkiBETwHyFf3jCJQMWp2XBtbTlnlHAvOCYf/HAbv0o9Be6k09pc4x19s1k8mUjLf7ycmaWLtDl/ENmKSczaA9NX3+D2MFBdC6d7svsU/0Ak5dGfdxzFxTexJd/rDG4QlSD1I/RpizzAkNhSH3cUKBsG21uR5cm6FlnUfDBuF/tCFf4lbI7YBJ4DQJJtjR9FBrz2LcB41xpBG4h+EJ0g9SD1IPXw2ekAbdkI8g1rKEbXQtme7Rx2vbTC+olnetmx3yT5mxpE8Sb6hG99SZo7afmy2teKeI8oITXzbz3iCXidnMYG0OZnUS9TnPMKsXGjgv4oIcyiTHN392ks7TkQxyLzY8FO3jUlTQw5+e67blIjVUlTLjAKtsa4aY4lAfA/GOOwi7/8JXhejlH2hN2uq0Bd52+o8NFImDyZZ2RKfhq0+duQrsYmtIP22GacIReP5aepl6EHDv4wx9WBZL7WGJMS1Id9Clo8cJrGKNmKUK1RLSXJ0w5ouxV137AaZw8xDvLRzlAql7R6nvu7xW2yWlYhov2UsNlSXrrNgHxbZnsfAXOV+IXxJTLsdeCN5pijPAAAQAElEQVS+Sy4Tvcmtpm1bFflSeE5hnadfbBM64mP4VmueCeGzrfVmrYfH/O9wq1brKjO+iftXEsFED38mNdZX/jrx1NfeNPvOAiurUsSbgqZksQnu7c2NKqVICifBS7wwzd6CHCgX++bdrbYf74QuYUnr2xs93t1JVt9Wt7cKEnwVa3Vzowa/SQbnF7Vh+td//7fkCMz6besGPXH4kaTsw8ePKvFTUiaKIhVErCRt8+tcIRoN4mAX/fwf/yFRbwxYbA8khB/u8Yu60J9CBL3XaXc9mxulbWztSMju8LP9+pvqIw95+JG/va11kQl4YqZ7Mv8EdiIZbFtrEtU7kq1bktTCtnCqMInJzrfHrTJxsCnYrNdKYlB9a/0iu2USd8zDij4bBSDjDWKvrlad26aPE6exOCrxTSwZ/hwbuuJ/NwIPzbiBJ3DQsN35GuPxeqPGXE/Qs7hnu1LBCmxyKYrNLcn4llhBb4y3Ra9NS5gpYK53Q9Dp1tiy6CcelIY8zHMXfKlHV5ebqWqMKdWU9qw3vk37eYzMhM/h6d0czHynPcBIe9W2MqY+b1D6GkyJgw1QlT3HIyfWdpHwTt/EmEPfxX/4basQk6FP5zb4GIQy3kasppzczH3mdcjZ87ieiWdcwb7DnC+9Skz6hW60O3F/CC3YNzFMOKfRul4OOS6clTVXsr46Lf69jKyP6wb+jL3LuLxlfEu5Ub8gn4vuwJ7lBYk91x+j6PeK79rVcQXByR74RRvSH33vQ2IQL5WwnN+Xguc5vgh1aWZZP698yTHX56P0vGzQmrhQgtftQ8fruK9xDU0pL/Dl3H/WFf5TPGP6MoRn9hMrEbNj6Ctvp6NN+yubPKiPrcswsTC8LwGWr7afs33N2Cn/Nd4ffd97BPL8Gnyan/P53GX7sli0O3E+9C6qy5Lmq/el3Ki/WvgZo/s5tzw+YzkQTO01gO0r7EfRHG58BTtfROVeyXBzWe67vlGxtDzqn2j6wv3rrdpqqXz4mWGXq+J5PwuuMl3tnMec179gl8NV/uPOYbv0d8t5BdZSlG8O2/wvqniH1Bu22RvpXKnP2KKvEMvZz1lRu+Jb+oKZ8+VjI26BsRG8LMFTIPZ3fMPZgmErZdpBEjyneka8B73x3h+k/WTXsh3SoUwjfA2bqQfuvs58aQfpn/oHv63yw4GG/tBt89lq12nxuaEn8umbv1dsVetKRmdor0F0RFdANF4j8iJPRpM5DlIPtB/Dju8qiWsQ2+eUhf8UkY+PK75bFTNGmX9P0qbqTnGvcTjaYys2M58tKauwHXHMjYafjbjOradjg565WPFx9oma2ny+pTYQ1ZcweC6Wz65f4TynLfTnaNqJDEFH1mmgFzbbfGKcOuzYOhbIPB5T5pa95yUEg6eTMoZgZnvFMXpOMYtlveRHQZm7S2OJ7Xybs6NjlvukY/eZwRwJn7al2Mu1dSDXNB2tPet08xvOyVPZZTu2g9BcntsJ/Roi8Rpc07Hssy3bS9L1elgH9pyjuSz3XW8q2v76fypU8M+Odnq4L+YbVECr7+lZohTrU2LblS0Ow5+UC/JRtdg6t3Zt62mj3tuWVQDH3tabt9iz0QOWwjm3HvkGnm/2uUZ28N09tPQteVNvXCNDj74eL4gG2VN2GF9BaIlBvqVPfE+f+DYemh2u1J4wYfOpJUVu2U7d6AxSP0Xo9pPeuT37kfop/2g3ru/BaC/LaAsy1kFPO0jbtpzKAvZMic5HxvxAXijliu/tq1IUXfbMk2MQ3pRDjW3ZeyBX11V1U1WqlWt8I7OTOchazlUqQIA++iWq7hCbvajTbsQ5mMhRmDaqlDLPEWkO2FYtRfE5/Y37t9hSr9wL4/OQsUNlzhJLzkXY+vw9kkNb8VwiLLROn/my1mrNeIqMDXum68w2Idey5vA794TB4sIzEfa6JGX0Zw0ln2PaRgaPlOSv4IXEfY5nKNZ6ZBqEe/Jh0Re9lTzIQ3Je0B2fwP/L3ruot3Gj3ZprATzIdtKH2TPP3P/1zczu/J3ElkSyMO9CFagSTUqyE6eTdMq1CsB3xgfUEaFS61Yn8gRJdsaOeIVf5nEWYHesZx5Z50n+57Fo6msq9C1xRNdGntxNILTHrDGiv9lulPO/ImsnIvV2I+7Zn7Xd7VQ3xICukDmhl9zlvhifB9YOSy1SlbyxXKzzxj3twLridJiUv5jM+rD2rHU+fHpQ8X4rPx61VVHZbZSOF1YEk6zHj5/06aefcLxRHCZwM+CHn3/S/sN7pV5I1rZs1bDTEu1x0kRwE8noAdCJA4uv4UXvSKcPWYhFJjbvf/5ZSV5jMCq2cKQti1Hb7a7Ts6C8Y9H4Hhvp1CMLrLFlFj6z0FqIJ75O0BPLiY7ac+ezEH2Pr9PHj9pgu9aqj8R+4kH/HtonFpYbCY1eeHReJwbe2BRoJPKwte430kdW1Mt3LHar6QGbGYS5nywC0+/YPD3eqzBZCok+cYIe6NPEiT8xcY7UE5Zllc1OJ9qY4mF+Uh5sXAoxbru+2E7oHYll4iUgPFUGFwXbSv/FydDpsUMuG/0I/YSvh0xm5I7QcxEv5M/0XY4NjGcn5ob9nNQTdjfE5VI5T5pscW2hxKdB7GYC2fjGTyFWO0IgdSC25MPUG/YEqzKxa1l8xh/x5FfFhbGgE0rME/3IRI4PTChlKfhBPm3hpzGHkt/e5pB29AIRDyRFTmy2IfEAjP4ELxCx9IskFw7bso1kukqkyDVQyU9l3qUkiC4z+mm7tyM32/NZf6ksRcM32cReCEuhzNHYKtgR/bVn/ch0lLkd2/ERGS00HBNO6+iyrx2w3/WHHLnTGpkDa0RuzU97gZFzKQoWUi/SDnrjLQdbji3wFvG/ZF7JQIM/QPWPtnM/+qOF/Fe8lxn4A8+/y658cXv0PeUXK68VvG78serpe/DHivqvaP/KwB8+A3lGHPi6zvyBrzujw7n2BKP9bcsvsv4nyO4X9febCTO+tmV/HUZcjfcb8+4RpB6kHgyZa2XeGUPPO3TKgUI8QS2lkyIXm0Hqa3SBNx6iFxtB3gWjFloQf2uEFgyZ6ASh5RUw9CBt26n+KnCxyspeLfXcjq/BSyyBbmzJfe8joaVs42V5kU879IGQo9MYyyD1IPSB0Ce+lwSpB4N3rVzz835uE8wiGNv2U7vQz/Q19EXkXDRib0tcbamHWUqRXVLtCC+VlOmXPdtvXTfv+Pl2EDQZvYLPgaE3SnvWlSzbmrfWi3wrmW1OvX3rYHyEZ1u2U/0M9kwf9lIOIXvmjfat0raiN2OO0Xb36SWG27pFRsa2CvmsNV+q+HbDN6bYU//aaggLNG+NcchcrOQwaOQ4dgrt4oLQHBOVZ3tkMjYN/YZObASZ27YVfT4r8Zny2OsNufAbsgNaNpuYlvqtIrqfQUWDdkvvFj16hKSWiwC5GTEl/uCWXuhdNp1LY0HsLdVerNu2ZRe1OOxchgG/VhU9oGG9tLlYAy/JhZe8x1fq3x4+u0jfOuhXcjriTRmh0ILUr2O2NWSK5/Y12SGz5mXMBkK/pZ94gtgIUg+ikzJ6Qdq/JpKbLx6XXAIGbgXzGv+KXvo9cpV6cCk2MY75/lRk5ug8FslPILZL/dhYI3JroHJzH7ZGGTs3hRdG4zqyVJ8V3Qaxx4bN2fXCPHqmeKPR7a3O2yE2zrP4yHVzzJl2IRv6xLXiki7GLfnt9krphW25+FxPJfZTBr1PCz/tiXv4sNvS5xs5iWzsBqlfQ0P3JQydxNMu+jh467LYWkNsaVP0fdiw5/6GaFv9H+WGdQbbIXekFv2eM/Ip0Fgn8an1xbouVJBa0GrRCf2jJmlblb/eGkSOy71wNEOSjZ50LnWx2T7zErc9t1MPLsSVPPfxYB2lAdtc48Vi6gROypyKXpB6FlMHGv06sCaYtl10Ql8y9w5RP6llnAPGIPpYVjbT77RTz3NN5hzCrE8tesiHN2HvRN4m0PBlW5V7vUlKfB07rSibbRV41fN5FPn4sEPnfoZs1gsTa+wFJ+bkhvUhoyNZWcwO8iyRNTfb+CsqZY48sTT6M6GHOLmZZBt+6WX8xceOhd3UtWyl4H/pU9bFQrbNmuMDNsgThIk5TaHkIn3Lmmh+ZBrd+fwjBs7DyAQ9FvJi7FZXEicdWfOtLirkhwPS7Kz7yix8Tg+PMoHsylbvvvu+B6xi5U8jZ1Fzy+px5l+jc3He7h+0udvLrFB7t9P+7h3BncQKrlBOTPDvlD/DjBvFpwhmAnd//5v233/fBzTBPLAo+3CfP5F8rwOr2klO5AMT0x0Lv48/f2IB9VFZKC60+4Kn5s22xD59vNd2f6f3f/+7VOekZ7C++/s/uq/9u3fKn5f+8I9/IG8pSmI+E2DBDxoqk2QWc9/Xnd55o/pw0vYgbVvR5NYXhpMzsSVOir4n0apWKZaBNMmW1NQXx5nxLPayCMwCbPSKixqTDgnNglJlsm3IZQUTC9ZiMsFUtuhMDGjiTF3oYjos+rxX+hZf8T/oaYtD2kEXXipFhgPFklm0je2G/SkLyZxYtlW5cBViKcTVQbuxSJ0FXcEv6IWvQl+w85iFfhanG5ZtK2MXlM1GE3rpb2Kv6NW6Qc06b57r4WfhPHnIyZf6WYZKKbNcWeRjP7KVGBMTIhQG9JC+hj+Rq8AOnX4zByPXTxJ48Zn2gD3LpR39UqsqfbCf6Jc6kQ3sRaZUYph9RdZ22Gc0cjyxcF849+znvAjZ7vqpn5G4gzPhjZVcPNZ4o9pzMZLJuGY+3cZzjT9fy3QpoPgN93gc+A3d/mquRuwpfzWjv7mht8z/yPzmgf0qDhP5Ja4ZzhgG13hr2ltsreVH/VJvtAf/eTm4L5WzxksSa94s/fyY/g485/yS1vD6VhtD/rXylr1berfk/6J/uwx87Vhc03spykv5l2Tfwru091L7Lfb+W2VeyttbeV+Su3H1SrnWu+Zrzf/y+rD45ZrXNIa1rymv2fs2tGR1YHhovLvluT8ILWWQ+l/4mgzwVsk7TFsh7yF5r2u8Ew0My3ZR3hGD1IPUgyFzrWzYP/LuXUt9xs7HoHycyX99n/oz5o1GfMXeDfZn5C3vmPH9JTqzkXn2MeWU7yuhpb9B6r8Emccn8jHiSmzpf5D6l9i28z4sJY95t7cT95MF28r3jXwbmPlFb93s57Zu6bU+V/JtZradHAWRb4x9Snu2NfGta/Q79PCD1C/RsJs8BdFLe9gdsvZsd7RvlclBcI1vW7YV++Hbcz9Sfw2N/gVrOdvnZngzcr09k59VGv18Rlg1Wrd/WzexBiuVm9XYSi6PxwPzBTAH6TTyifdzRD7I/M/cDBBGZVLGYyK2XC9CW2PEY1v2nNeJPgZPcqZq1bLhM94Rm3Mf7Tn3KRNrfGa+TPiKxBq62KbFR0pptj+XUmiX0I0tfT7y3W5TtkjwHQ676vbUr3/hx5Ze2vwS83NermvPqcZXchFDA/psSxwnvnsdqTPNMwAAEABJREFU+EYYpP2Z0EKIjzUW8hcVjVwEz5XWo5J6uCPmlGn/ekgfXrKWHLRcuFdC0QlWJLk8xZbrZ3CpN+RDD0b7W5S2ZftNpiN1iSgmxuBcZ7xSv0Rkgkv6aBfiCEb7sozv8FMOrGXCC9a0dT2+gzXtVv2anegGt3TsnDu3uDN9bXfUM3eCWeLtx+gEa41hM9ewIOsstXwel50MrjUv6nxPX1NcLLvIYNDX9dDWuZm45zaun6EPpG3sjHbKxjkTepB20Jg/43kw7ZcQ2Vyzy/Kd/pZs8hSEnzJ/hjtXjcBO33LPmML+DLUWFeKOr8QVgYJOYBoBNxOlbOSt0e8JNPrR6B8i6kwEXCyzxlF2W3nDdZ61qBPgqZiv8okGpB1A0ZUNic5JGfaR9YfK2kZspz0Q/6UwZsWDRJl+SpEN3wS23Wy1Yf1Cy2YXTcQdfrGVOdT5wyFyW55xN+jVupELVgIXOGLtj/s894aJ+xkc2e70LfJZeO0t7Ic454feJ1fB0rPZlYkjUoY6w/goi71Sapgq6SM0GxlsHFmjSsx29yTzryJrF4ap6UhcuW9FOX1MqUW2FmQgTIzjkUXvPWuU+d/YQkKkAKuS6xM2bGtssRObwaD1EhGbuGiUOtsmCGFJ+XHsfr/XlrlQyGNxhZ4+IY//5GZiDbOWquTOtpQdVGwVn9IZJi3BPHy612a/05GJc2IRuHECHh/uGYzHvmi63e6UpEwk5+HnnxXjzsrsbqvTw0EnFm4FzzaTYacJexNBxOaJh7dg/7fvVetGDywQ7v7+vVTMavSDDrSP6GdwhX5+Km9ZWYVnaHVXd2okMwu+fjhK+40yOcQkeMci8pYk5xe/lQkiRv7+00eWXekX/jOYriSGCdoyqaCZGGLv8PNHPdKXjz/9pB5rrZoOJ/prlbJRbIk+um6lUnVgUTTxF+rvt3faQN9s98gh740MHa/YOKgywevdTtk2LJ66FExsJOiu1EtVATaDyqTLBHCEg6Ut+lL32CdPgmn6EPaJPB/Jx4FF5MQd2oaLQhZkM7EafGO7ko/QInukXyceuvq4wXOlP7RPnPzRFz5JuLa7Lf0gJognHrZtyzZ9bMovpLM4fML+iTmTmBFDlUCj3+N0whZpE9SZFyHQkntsmVzAkBi/LJg7OWC+5YIQpSIrPmK/ESPelVxFx07uoGBHA9he73Dl/COAgoxh1uhRL8DwEktg07oA4n23LYPeGAfaPf60qfcY6bt9ww79IgxCzzFKkm1J5AmSExfjIRI2bCUvjdygpGyFfCUPqT9DZJ4RlsYlPe1gYcd+x2hfKRs3oEvy6HdrJ1gEr2uA1fe5jxIlfdQa+srNsQXId8/NaN8qv9KNErNe30YYTyVXKxptwWyBeOfKf98xcw5kLp+R3FzQ/nCJMfP+JfzhOvQFAdP1L5D+DUUT2MDi9jxGS7sXOR9fAddiBV3+aw6x/5reiDXlSvYzv9dsRecFvMCaPV0KzNR+7P7jE6QedMbqAOtNl8hLN29tr1x9Vn2rjch9pjwTnqZFnjQ+h8a9ahb/xscEusZb3d3SyeBcszHkr/G+hpZ73cRt+AVcXOfP94CF/jVef0864z7/1aXIIW8q7QvAy8nXTc+cx5kC6wSmHXRaKgOdcP0wRFJel1C/Nrw2DaP/VijbSji2A/KnF/DV45JnlDcgUZ0xwguB+pjraQ7YPPMz99NObCl/C8TXGsNnYsx7wJq3rg+5y3JcP6N7DcPGpd5oD/25dKb0M3Q5M7LLGPQ2h2F34t0kHydP05FX1ryLiDAmkMSjyARMmkuu49RR/WyfsB1iw1bKIPUg9cB2t5l3xmCmcb8o+MCVu33JlIFe2JLrs+3ogk7jg0HK5KJPZWyceGe0Zx8lJbT1Hlow9HgjVlElCRjLOza2zfn+BJ3zG701jOy6nbqWLfbPIE+W8cMRnco7a/Lby1ChiS36hXYQ2wHkZ3sj97UiQd8m3u/DbNgfSDvo7QxkGp/B3HvaGSI228pmxqPUmmpH7PQKB9uyA/WcaMlXyoEeM35TFiFL3xj13qvIhB40+iE242+GaUmlII2PNNqqXw1527KNmXneRsZ2io52Id/Q6QwOqdvu+jTp+3SGbVW+awV2/PMNB1tabY12MEiRS70tPtbtQWvoRGYg7SDtzI3kofTMzEc6FlaPK5WG7dgN0o78JboO43AuI7iCbSWnpdB3xiI2lc0cVmiJlXFTgN/+zSR1cOkz0aLd93Ns+AlhtFvOQ/zNuj7Pl/S7uvZe44bSnHtt4c9zUsXiFJQpSy29FGKxT6vLxs5sW7SRJ87QgpwXjgFobuHPCG8gdJG3lEa2ElN4oWnRK7kuwAs/SIoC1BBpHY1O2JZNDNRzbQyE35cQX0+QnurYxb9ubAU/YdmmCNTjoPHFe48TrfQhoHpzDz94Epg7GBtB7yvMidiTH5G3DmjZ1/1LPTRpjl9Xt9i/yujE+BzxtAxKp35+GPkKJ34zp1K3Gd1S5fI8hsgEkQniJ2UQ2YHIfAmiH8RbB91zADHtYjPtU9NnW6jdF/OrLehC5LqXOaA/Yu0y8KIT1ihH/bId+ktInCLWIRP7vY6PlMlJyiD1IPVgXU87voPU14jcwJqevKzb0Q20zK8+9Eu9qCj0ZzTyEhvJTRBbKYPU34rIB2d58pG82IwOEz71xJVyYDpyjyFHa3rqlWtNEXoYS5tCLkUC3m7SBXW26c6i3+hUoGVLPUhz4lqbeom+UQoR2NikvLY37Ibelvk0yom+jH6GFpnX0IhtyMTu6H/Khv3wekl8qQcZMhGqzQFC+FvWd0hrv54Vzk2hm2t5t4lwYhMCsWsMDOSTeuoJ48gzUYAqVq/scYdPV+7xno3lr/ZyE9EaLpZtjc323DZjAga9lgJdwKqmjsnE3OPUvCV+RQe4cICc/hbqaduFZ/GmQp8jG+T5MPT0I7JCraWDxDzxzptYez6wlT33yYawXVR5lpG4HyUI4iEqjW1i7QlTIslIKGYU/kyTGuuaEzJTfCkbBjoTHjkQgILlHKHhM1K2VRk/sc0klBijgvXRn5RZp/LS7w3rbnleF6KoUVBhXh5Z8yylxLiOWXdkTAs66W+QfmY9LvVaa/+Vb/Tzw9TNfq9SaposF2477KLd/o6YlSnVS1erbopsq29zd1QoPUkPP3/SxNps90UuRpy2u06ppWqzY8EP7HcssmL2uGNS3W11+n4vv98p/5/fiYVGfXqUWUT0u722f/sgcWHYiCCxUXiWnUi66lb5efH9/QMLtBNOeljzgaDy/9U9/2KXtjhRDTe/Dt68e6ckf0tC71hU3bDgXLFZJqtMRYd//ahske+r5BXfJODnH34IWdM8YmK8FP38P4Tza+KskM+BWI8sbG+xH4XYmWHll8X13Z1ciwqLrI+PB4l4trs7Fn0flcXp4/2jtrs97QcdWQg+fHpgkfIkM2EsS7aM7brfaVu3iq3GIm0WMk/LBDCDOBHD1BddkacdGsrKRMiC7gHbydHE4msjP42JIxZyD4lJkm1t9nttd/jBX8F/KUWZFY2Jl18ni9ya/GQcyt07dIpqqZjZqdIH4Tcyu9ioW53ERv4ak/bEGCeWukU2wD7cvmcixU/GqdbaaRjHNzsn3COL/qHvsJuTpNaNSp3lWvoS4GdCttSZ7liBpsROnmK/0K8Nk32D75xIp8gXJG2Vpex+tWzox/7I9RE7U/IHvUtgG1XFh2XFh03OOvP5IX3v/XxO7jrRU/oQhD/spw6iNzDsnDIHiCV5QWTZjRkGScQS9FiW+iLxrICf+X3iJE45EJmJ+dFA6vGd8gz63WMehLSD0f4FZSOWa+qht+7D6mW6mT5+hmvavwfaGIeU0u2Iwr+Gtcaav6b/d9VHFta9HrSUa/pf9d9vBjJWAyPK0R7loL9WDvnL8jW9wb/Ue97ORScY0qN8LqXPrknX+PrCbW3jddW1tIlnYNY0xQDVL9iH1rp8XX0tPde9xPS67nMJ0/wlQP2z/WvsXRp5q41LvT9Ge92730fE64jW9V8a3drWqP9Sm39e/ZGhlM97Gco1PJeaW2u5mfJlx7X+l9afe8q1PXhO/U+1Rl/W/s+0PAuDPAs33hc6aK9l/1P1EWPKt8YQ2bfglr3nul7uLilF/Ql6YWu8e9RStOH9csN7ZP5D8dQL70larIz6KG2rLNCypT2Py7RQngpjKwgl9lOu4eJuL7Hoxlbw1xjzS7YhdPCxwoHMP3Vo2eyC/SLTfh3mI5hVVJX+dpuxO4AVSxx5jeVdesp/wM07cqM+6CnFvEwZ6GLzEk+3Dy82op9vG206KTovAZVnu7FnR+P2eTxy1xjvKDdyOfHufST+lDQhW3bVqEfmxPt2/wZAXG3RRVA276SzIImQLHVEedRTpp2xSz1IffQ77TVi/wlNtkFZYF3b3PvOd7ZVbNfkLmnxc0lbt9Pv6aLP13TakoN21f9TjmJrbf9ZHd307hqSv8gmnpQD12Rv0YbOurTM/J6hK5uhDTACqqWc5UPPOCa2iXk/MUcauUKl73YkpHxLs40nKTbU+2naZs4wvkibVnFVcenn3dzOUbKtUjO2yLrwUXxS/lrAMf6wpWUzZRD7yngAK//Uj70GLd/pwrfYog9SD3Sum1hq1yvFfOfbdtTC9zcTI5jtqMt4OaYltnxPMjJB6pDOu6m9Duvpn6jP0CubyaHxK1nfckufgpd9JIYgUikvEfol1jKXvC9vtwsVM5bBBbk3Qy/MtfQr18N8E7+8T4UXdIVf6bDu8ajnvhGMdsq1u7QHrtEb83zE2ZjTo76WTT30IPVrSE6CS97wnXLNS3sg9OgGqV9DfAfXeNdoGZ/gGk99zg/vc5nryZrO7Thp7deQLN4kN2JbxxBaALnvqYc/0Ik3DvGaa0jjnjrXW48qtLQTT8pL5BozZAZvuIj/PBNkXSLf46/dhyMTDJ2UjTkwkPtGKTVkNeZDr3BoyFB0Wlvoowx94nqedq2VZ8NZP/SXYFu2PxMJpeEvZZipNyozcsztoBHLXE++uww6GfPoHbJuBruWolq4J5DnLc+s4SGm3oU8euY5Te73ktA3XLe3rMvkmt34tt9Ya2MSII8xYgg9sK2skRRsUw3pjIhdYsQ3yvBt/ILUhfNUE39NpbetPgm7gGQ/PR+IzYZP/A0okJXrUdbZ7KKJSXxkvSt/ArqPC+traKD5fE9M8RtqqdyzipWyYN+2bNrATp+3ii2LjZz2sjVtWSfbbXeUO8Z/C3PebeyhJ1k+19XjPPIsUEtRtsSQcscaWWLO+KChYGIcMpfTr+Qpsv2a2+/rjX6ypI2t8GopKmjFVvofWRcr8k/jZT0+PmjHWlno2+1O+bVw1izzY9b7+086snY0sQZay0aNPMaWmAJJc9lW9TkXJx1EGb/4MTJBZA0v/ilkWwXYoUrlp3/9wKRT/3XthkXW8tOj3j001fujNh8Pmv73T2oPRx0ZkAovfooAABAASURBVMcsKe+2mkh4gjTOzGBOvEjkxpPB0oQetLu7PdaNf+uRxeDKYl4WNW2z2LpX/kyxmRT5U82Z2EJ+Ytn64fiIiZM22Dh8+qhcCKYklRM7HWosMPrdTvXxJAKRGPQP//yntN/jq+nTjz8qcdFTZbU8fpLcR5IpRnO33XSd06dPqE/avH+v7YcPsqSJOBuDLAaEph5/+J8U2v79b9p8932PpRHH9sN7lVpVidGVPjJIETxmYZfF20a8Rwb28PGTkqfKIma9u4tI95nFzSl+utdOVmGxudSqvhCO//13H2QXGVoWhNv9vSr1XFin9JS+iDGJdsNfL5kgtrSJXiqUG3wfiSODLmgTYzdFnrypIMwYqttrStvkMbYKsqfDAywmduRDRC5FbPQL+/ISFruNeIytE7K2IVmlWNna4jN6Db+l1s5P3Jk70YuMTS7hwxSJAieKRnOxEx4GT8ndUocJBVHatmlaxUXJVcoC7QRPbDlZjsTX6EdisQ113kutcim9kfwkzt5YHUKL3kBiDs1295t6EH7UCvMjSCy1VPoyKf5VLBSUeOy5rsQIbMNa8qBloz9i3qXVGOOJ/sdPQTa24i+2wu9gzNOOXC/R6fRxKJ5ro5xbV4+Nsesgtvjs9dBoR6Ex7ikvMUHveYwsGP0TuX+OS82LdvwE6WuQepB6kPpLuDD3erMhsgbN/8TeQ1jGaeW/k2mnpPhj7r/74Fd5b2K6rtp/zIz/YaL+pVMj+h0MWR6SUv81O9+4fg0wMTB96SHtNRD5I+6jC3/E2P+K+T+fga+eP0NxXf7nu/OniuAXpPbNqkPwT5W4N3YmfUfU5iaUkudsL8gzuT3T2+VzObK/2p4YuAE2no0D2/29wp7L0IJfzd83MjQRf5BYA3t+N7qsx31oKa9h2Bi8tL00opexaLyz2EUGqS9sXl0ar18n2fHN2/dKLjLRtc2r2LCoZ1veg/J9xJkDLs948bOG4Xeo9O8yRueZwlsajPtLYrFfKt9BLoTSjynvmfTlgvVZMzbs5/3t/WBON/CZwlcQWsY+747o5h2XQqMshfzg336KIbzoRM62nmSKsjXGLeVEH4PUGz5S2rOdy/bMK7JLqh3P6+4xRS9IDM/5RUZ3oBHDGoN+q+wOV4fIpdnOcZc0O9Kn0CMTNHyF0ZBtSz30GZaXuCT3Od7Ock22lc2ey9TfCne7s805H5btrt6IY41OfOXQiCt2gtTX4u3Cnhff9uwv7cg3bASpB09zY5YLLRgyKe2ZN2yEn7pdydfEuJ9C6oh8Ko14bMvE0TgPCvVBK3wDCn2mtYh3O73y7ODeimyvcGjEb885Tb3hJ4hMkHowMbdP+a66oKEX4AgrknPeANnsVmK5CsED+qrNaAUUL+zxG7bJVcqvQWwEuZ6vEVowbKYejPYoo5N6eKWQXxq55BTyE0iCcmt/vY+3NAc9PuzZTmV+lEIMy5gltsYcCgx9jdCC2Cno1yvX8/C+NRJTfCTWIDEFoQWprxH5xDsQmV+CYTu+g8v2NdtZRxi4xh+02Ep92E19xJ1+BKHdQvjBLf6X0CtzI7g8VxJPP78vjE1cB4LGdSLxX7D7p4uegzLPtzyjRIapJHNLsS3bkObrFJXP9vl6PKlljuLnScAs6UDnW7vtxY7UmNdDJvXAOEs56KO0Exc20Am/YT+w3Z/FGvTINuixYc9+SimyU08ZpO6IXkXDTmC76/W+0J9CO89seV6H0WO3Z5kYyvOTi1PtvNhIPmYCR9JWkB/xhA8VU+jgM7JnLO3wO2i3XL9ZT6qUQaE0i8D5oWWdLHdBKUtypRUV5kdi4oKuSbe3uX/klYtcr+NrSKfd+0vsZxr5pYPsrcMenqXMq76egXD60rBZa+ljv2MNC3LfI1cYl802i5iT+o8rO0dq5LrhI7nKHByu0w743KZGjOFV1mhGPW27YKB1fxkrLbFlobnfA1knOYEGfcLPnJh4oC/pBuq1FmWNLGt0J9azsuAaucaia5FlB+nTibo0cV5FbmKdM+uKyVehb0GPjRyMcqJuW6ITqUcmCL+Uqso1e7vd9f7ZzGtsT5wzifnEWH/34Xt8QqcPLD5qI2yx1ngCrVj5s98nbIt1pgarkceWfp6klA+sZybWbdmooms70jK+MybJWXm/v1MW/WLs8fFe2hT5bid//17t7x9U/vZeZqV5Y6uQO1LHpJtUWRRmHuoTC6udXiQVHLQTSTpykh602VWIkxLc8eGeNVoWaRlMLwMngs0EbkhlgfMTi6f3YJPJQ1LFgCeW8v5ObWPt/vadVC0s9lhETFkcnVhsbbHPIus7FoNNHCVGsRuZFDtW9B85oSTzT6osdMZX/AZJSKC+4QtbOxZl03xkIbixGL3PL2n3O52IMflSLRLJjMG63WrDBM8AJkeKf0tb6IUFOTG5MnCHx4OOTIyJvidfsd/IycP/sNhMecT2I4u90W/INfR25MPYjo/D6Sjj98hEmX0x2OgVk5dMAAxmciQmZoF6jEYGdH8pufI3xqlh4/HTzzAnoS7hj7NJFV8i/5hVwyYm+3+5MDHxNvSnLtiSw5w80+FRiTdGNjVjLky1jugaWokO/Ug7tiMbJDeZpOmrbUjuIjnEvzBcSoVeADxkRkw4UEeEV7AtE3+Akoqllnwjs2H88ufFT+lXGNCyJ5eJI3Wjm7LNAaT6DLZV0ydgGxdWtuhVxjpIu3HiTly4J/IaW7aRhUMpS7P7Rmwnzu+jjoxtS1yIPNsXWi2lz7ENJ7xttSU+2+qbyRH+2+HQm2XQe+viUNBB/oK6NDN5X8MieqVwqaqbrTK2pdZF4pq9hfW7KL40vmvyg/Zah4bcZbnWY3wySTqYv7AiTaFOGmz9sbaEPSJOfwYG7T9fJsKBRDPqKdP+42Pk/Fb51h4mI8Fb5V+SG7G8JPMS75fq37Y9c7hKcydavHD/1MDM5rjwkLo4W+Fd35O74Dr3l1JHxM/Lt8YW74ktSP23xLVMXqPdiuma7DXaLf3X6desXaO9bunPLJG5E7ytj6v8jXMr5VXlWfb5zJ5bT/M7MleV/wuI6fstPHU/YxM8UW7XhrUuEaWBTrh+eIPIdcU/MHX0OeV/thuJYOA/G8mv7d22bD8zWy7az5hLY+J96cj79IkPLSFlTtvP7YS+RuPdK7btp/etNT/1Fru8c8V2Qz60Nez4aMRczuRGrQNWSprPdshcyvjSwTtk3l1v4ZkSDZeiJ3QrUDFFXC5PbVO1OXTu2w7pW7CWtk2/Zqzpl/WJnAeX+pdyl23bnWTP5Yb3ylo3KulnpyV7jRi62LmcW/MxPhtjNDBThaw7dGOzS+c0chekkTKY603HI9+5iKkt9hPf6GdDL3KjnfrXIPrRi70gdTuxz/GNOENf+0/7l8D2TfX4bPQ5sbWln9eE7fm8ycfSU/++0a6JvUgrpaoy5oF9O6ZhJLFFZ7QvS9uyZ1zy0vYy7imD0J4w92fie5IdG4XvMFPHkLGh0/ByvjXyRFMFepD6wDX7kqUO9c22bPf6tUNb5d8uckeVXRGf9XLtI0rlG1O+faUe5CMwQlf3aAaXzIzgbZAfzRCl/oNb7/OS+xFGaKOeMuOR+0HPC99DZ/H02orsQGSfY5bRr9zH3ENOxDGtxlRv2DI9bMv2M+n0b2AwGnN3YNB+qzLRrUGSn7ueB6DTplU98XYih/SH4qv2te/U4z+2ryEOppaZntp/Djm/+/zkHpr6iGSiHfqGb76Va+TIizn/N1wvg9Ajn1wGqQfpe6aKbdmGxPsTc+50OvAt+sBXDFaRbr5/Ic5uR4/Ksie2IM2Z427bnsvQX4Ltzrbd9XrjjQfT54HGvGn05S2qrcum70/jbBSDWoryrf3EusdIRXKcvJ+4lx05T8UWG6lvGYeSOKBFnyT2az7N8247ZNl+hgjYTiHzL0JcyVlHm5Q5yg1GoSWOdI2waTckI72gWKVWmbhtaEBja+qfrBJrt9M1Y+J537XabPfWxDNoKvbSZj2j/0ULnn1s+tODmW3l+pVnovjJPfIU3fgmttgIGh0Yc7GhW2oNuePYn6NPdLl1YLXH3ZnjgM8JG3RBWY/KGlvWyFLaBanEFE2qos0CZOOad3h8JJ9HTRPrI5DLtqqvla1i2/Asd2S8sxbUe0vsUq8JtzNYXKysk253xA0rzxrGb/oiNtvaMBd2uz3rf7u+dnZiroSf8pE4kqOgpR/oZG/kQsLgBUqPr6lxvtMBetTkbdFUpc1+wz39oBOD2iQ06XtyzrQR9t5t9nrsfwKafDBuIrbOKtYJfjmRcLHoGNXK4ph2WwweRdQSi5V5QMiCWcOojRLyqe/yq1mM7KKDobrbEMIkQxOr4xMXElE/ZHHwb3eavtv3hduJIAqLgQmupUP0ty+msuL+/v07/e1vf1N+/hwflYnx6eMnTacM2qQT8maAMiHLdqMsMNVa5KBUyo0mFoIPH1nIdun8n378t7bYFbaEL7MImUl5+PRJH/BlFnrFBovj2JNK6eHjR6lgBxzo94G+3KN3YNAODOjJ4mJJrlBLHk8s9pEK8iBlkdQmX8hN4Migb/G1yeId8YoJ6e1WtnFRtNvvNbZM5ORnIlfzpJBabJAHE0sfuO1GsjDTuj9hZ8J5o2R+6kiMMLWtG5X4LEXZEmNOssPxkeF9QM1imHp6SDQGc+GP4Ql6UU4c231Ci60R04H5kv6kPBHXxNzIWDTqBT+NvjXGSsg2IOIasLG92Ok85KNTkgtOmt7fyECPTtqFAFv6g15225huyonUYhtiCY16Qy55gCQ61wFZ8WqjBz/zhaR3nkuBZ9lWbCSZtnFNXlGciL9Ris2e5ajO/BUvNIhKnzrQcXmS73wOG/opeCIO4awtZUG2AtsikB4P4kpfgtQ7SlVimsh55nHGs2Z8o0f+Jz5wNARL2quS6hfusUIO5rNWLupovd1k/qlxdJVSX6OJrnFIP6m6oEwJkSN0XQLyrd2WgtgKUg9SD1J/CfqS7TKu0b5lY/DX5S3ZS/paJ/UVn7yuWk9VUhFWpNd4EvgD1eiL1vg9hD6S+5ZYuiwduFW+xcZfMp9l4JfO62v6g/aZsxAG87IM7xJuyv9npUPU4Y/j7WtbDCP4q+/MvWcn0LqNs97ENzH3J+h1CXveuxBVyst5DPU/uhPSze6F91pwkQGX3Rrt19TP/JsVcsscuD3uNxX/nIzLdHxNL8ccTV5zb4/N1M9YGR2yt8qV6H9l9TIv5xz2pM4pGSfDtXKWeH4c5xPUWBmg+flp0Il//kNjnr6I/i7EXWIpXaw1frUM9cEw47AAw5kChYtoIPwHjTLx2pZtpF7eI/sSXtb+dlzz3kHq06VnyPeKGSfoSYpkWwWIrfIdoJa8s2imQT+Ph0unRdbUG+9mDSe25eKzPcyQZ/XbavJZS1Etpev200xsuE7+wy+24Hb5M9+YCPRUUu179OIvvluPgaWaK2UX5hDZgfhbA7blkZ0DAAAQAElEQVRiI++MqQ9ExiaAQaCMjTreT2k/25Ft5GJNS47Stp/bCS2IvUCw4z/jEhuNvoQfmLzZJdXPUMpG7jwMyPSD8wjd6M/gWwUJtcObtOE9eBjp/ngfNvpHvsuk3Yh/yncJhFKn6DZTXkPrvuJzIOMw6gwwSrb7N6DWbbdeL8yvtANEFN9Bw17iWSO0NSIfrGnRDS1lkHpspBxIO0g7/kc97VuIj5nXZCfHOufDntsz//oxsTT6PWNCdzoLmrzPccxjU4pl+8wflUZOAiO/RmjBpdxoj3Ktk3p01hhy18rIz5jjavTlmtwlLTqlzHO29fifz4nIN74N5TzOt7/Gt03luruAKRuRDjv5aUud723d3lMu46szOUzMXduyZ51GvLY1xgGRz3bbnTa1U/8YXfnGZkNjP/I9Md/v7NigD0t8LSW2G+jK1w7oC6wfHZwxXnBN5Rqt4HuNazIv0fJtLFjbSD06E/k61+lL5Br5TRn+gM3VmXO2gsiXYhlEPxg6pAUVL6D4BntiGSiOLymxNJyvEVqgZQsvekNnIX9WpO9rfCYwCLhe2x/ka2Xk4je45Ie3RuJcY8Qy9MJLP5Lz0MJfl5c+hu3Qg8t2dF9C7L+El3Rf46UvQewP2dSD0X5LmXzYDAjCqVNwoZaqa0euJ/EzY752xEeQNZPksnE94kLRn0EKtnqeKLlod3O25aKObjxGla1xGKC67I35aKODkstchtU4z0otqnWTpuwiLwgvmNvRyXXnJNsa9roSB6MT2VzbUi+1qtQZaSNyc49OdBvn+i2hRpyRO/PpYmIoxBIkd12G7+w+C0mh25Zt1VKUzXavR1/kLXqpd+BHbLY5SvEZvu1uw3an23N5tl/cF/Um+pBFSsITprt+bOjIvfYk1sQy3p3b+bZldGM0fkZZoZlYzLiJstj9WSV82yk6bMNu3e6R56cQJ+RTrlFctdvdqXLNPHF/i0iimHKf4TkMM8R6lEnRxHW4IZB1JxfmBvegE+sUYrONjdJzsYFesOdibZAjEKXPWrZG7LZValXWwBLXcbEjGX+JwKrwxVbKRsZOox9B5YZsDJo1DFNOxHVqR+Wk6PFwM2s5TySsIUGKW/eZ+IryfLnfb2XsPD7eU0qYx4fwfex+4zvjk/6KbcJH2rXM6zalFKjRoyTcifl1YG1xw7rm8XBiTCb8bFRcdGDNsMU/GrZVyUut5GZfVSiz5joVyeTNNhUpOZvwySKuhL1t2ajip5aKvSO9lh6wu93t5VpVtt9/34lF1kSiHrPoiZ1jFn8fHruyCbIZBwXnvCBMP9/r0+lRJriqIsGLfFa0j6GXoky20MuPn1R+uu/wj/fKnzief+X6oD4hdlttWERu9w865M87Cz8EnI7Y1ofvvldxUQUHZBoD/v7dB5GNvkDLWKgxASeSeKJjE70xk03EMDHQdyy6ntCLWbsof/r54Z44oD+ymPvphx+Ure73xLFnLfxBiUXw9+/f94SGv7t7pw1Ja98x6d/vVcjJlhXg5ECyNuQl4DFKmZgTJ653W5VMGFbpN/lFdcWcpVIrD2NbNeLNr5AfWVjOy9FE7GLL5O79L6ZoygQKNgz0ljgfkEes70YmevMk2qjQtor6Rh4mFsP984P86VG6Pwhjsgv+d9q/u9N2t9HTSSQ1ToAsIs4ntSFIxqbYxqTekpfNbkc+GLullCPbVFJiI+Mi/JdSFJvh9xI7gh5bwahn/IKwE+NEbk7Hg0rBLnlp5DPBZKG9kofQd4yRy9JXFAu+7aKUNBEnd8zpLE4LMxN+hUypFbdMMmzaMBC2+IdumrahvH3P2AS61Ftisw3L3eDpcNSUF1LmT3LTiRxszzLFEudVI1anDu/ZDh1B5tumQ4jLqz4jXBwiFfbeZ0qSgln6nHqAD9H/VN+KxPQkGx+v4Un6WS2TY+AZ43fSSGzMOc6+Ob2ENXpK9Rvvw1PK664arIEhkbEJRvuv8kszQFLPo/2a7lr2pfprdn7f/Jd6Ft6t6MN7C27p92G4wry0eUVkJkVwrl09hv0W3FbmOjoMdCHavVwOuX4MLKQUQ2WUoX0dhoWXytcsf65rEr/Gaxb+4v+VgXUGTGMNml+5z+fTk63GzFSHfuPtz+TuKZ/i/exZS+rZvaTp6jaePVKuBdba4jn1S55HbJ620Fnb+6v+JRlYZ999fI36NUBmeFqKPxzynuX+vpP3vs97Z1d5wXgPGvMwbTs64nXIT31fpSLv4U8MyfaC+NN5M7WBfJ9YA5YGL2V4KQfCv4m8k4GJ7xylpi/Rei6d/gSD2niXGxi0UTZsqUejzzaTx2AwYiPv1xPvzLPezEl9YrEo791r+Zl7/RidfFQbqPRlA+y5P+FPfKjqfGy3z879yFkmxpmX60N8OYdnOKE/EFnb2my2fNvYdblaizbbnUpZ3vv1tNmx266eD7H1JPlUW9Ntd7vxt+NbSK35nsJ3Fj1ttmX7ifBCLf048t0j83yI2bNu4XtCpV8FH6Y++KNsjHUjj40ydmKj0bZn/SG3Lhuyo237zXFGx3aKq4jdoCw5t91t2ymfn0tXDXwDou2rVvs8XOZQYr4qdIPYyO8lK14CJpVOfOvZ5nsVvmfapNB7fVG0n1r257lZ00Z9+M04Z+7Zs43wg8V0L2yrMmfyjTB4ZH7lm18lLpdFT1Jqa4gtfgZovrhnsemYPHJet9W8elHpgpnvVcEF+aub7cr4XDNWyFGu/Yk/uRl6djISjZRP4JL7/HtaRH4hMhaJI/gaU9f0YnMgNtOvxtgEaV9D8p8cBKlfk1nTGsmIj0GLTmjBoP2a5drXr2n317J12e/1uKQefKkvu8hg6D3NRCjJP0Vo/VljJQe57+ENNO7vuc+feMaYqD+zy3xnlxcbLtwfWYrsRi4OQ2b0N+1c77Ouw0VO0Y1K5tqoj3bKS0R/TUt7fjRrXEePHbE9cX2JXO5vQa6BA6Hblh2UNK/CtirXxAGastQhtlHvJczEXyhhcflusv0cot2Zkm2VMsMmf6trkG2NrazqoTXkAnuWqaVowzX6xBjBkoStPtbwm0hxg0Kdao4B1ZnmIhtKASmDXo+EVGrpFRubGI/foBOXQy1FW543svAptvCT7wI9zx92lc36DvrCjm3lH6J8PW9cH0/aZF0sfWCupZ5ryngOLMjHZuRDP7EmknqQ9oZnB6cB8jktsgfuXQ/5i794wFkfi8zhx/wokbWVzOkg16BSq0rZRFsE0/9qMNGqRBGD+SEHzFgCRoSYiSE53+72yjOj6WvizLzLDw4fD6xbHh+FY2xXZObnvcSWvHR7jFHajets+rFnzW4HttudbHdETu5HCuueNcn9/m4mcGwBjwrRjd3MgWP650n5a8hlQy+KdOJ+m5w0xoAuoQXtONGXiRAb74GNOAulNF8bTF+lrDtuialov2GZFMGoooim5sW9XSh0VCrUtrutbCvJ3TCovc0AiYQdN9Z2sjZMlklWBmQiCUSg7YfvVBmIJHOz34uGbMNq2uzxQR1CbyegRnid9O6dvNvBMivXj5rovBmMLKA1JhMhKRNJcl9ILtuNuh6HBiYmxAMLyhOLkQ2IbYO+i/Xuw3tFePfhg/YsIjZJRwaAQtvttvfx8Ycf+i+RD9AxR9xFxs67TyfVw6S7//Ofetxb2m30mAnJACT2Td1ox0BXynqkj+TUH3kh+PmRRdiD6iSlHxz7wuvddx96u2FKbJWTZbPbKi+Akct/kVtqVXHp8o1JtSm156vhMxNz4iFzg15MWCZ+/NWiU5Hqd+90/LDTw77K37/TFn99EZ584k4YUkXWtgRM7EVFtSSfxie2oIst/oRY8j8xBiafaQt+YyLmpDsSSyZqeHlRQQ0XZJhYMw6x0big2UbNGvXIlfQBemxHrm6qMq5HTnoxu/OAKeYHit3mhC8qyhhHPyjoh98BIfN1yMRmY74GpRg94kImdBrqkMnfUbZVKv5L6XUtmz3HbT+Vo18RiS3bqXbY7vq2z+1e4TBkbRMis4ccifMm9AARFXhBchuI3BUVWLFnVWIUcyK8YC072oXxFVtshhYfo0wd1s3d9hx/qV2mUGZcnbyATkQGIXXoV96Sk2D4SD24bId2Db8oHP8i7W+lzKmQ06EjPjKulwj9vxo5tYOvSUIuxgNfo/+Xzp83A5lTfW7QxdQpru7hRe4qE2LnU/5e9997fL/XvP0V15yBv+bPnIff8zFj9BXxXT5/XJrozyJ5jg14Jkv7UuZaO8/xb5W9pv8NaF9s0jaPwT7ruVhrtORkhbPgN6okn4FNHEEtPb6Jj2i2v5HXX89sIcbAnt+R+jsg9by/BC95Cn9gyF22k5tAmu033vFtKz4r7zpiy8JA2oGd/BU13rkC2C/vOcfyHNDxueiwl7JxruQcSN0iHt5VLzVc4jtGdY6hLbGkXMtPjHHDZt7/Cn1pzLs1P3UXPIHUg8jZT30MLbCJ55r+Ijt0IhvMbafakTiC3uAQ/uzLsg3l+R7ZfNxKPvJNIR8HQ4uU8ZkyGPVCXkZ7yPVvI+QgdJLFzseX3hgHy9iKj6FjuzPXbduy3emV7zqpDP5cz8e2SRO+GmPxFMusY7vrG1/hrxHaQGzFvj3Lp90Yv7lcYqfdmKPBtPgL3zb+5xhiLzEEtsOW8Z1KI74Z8/eGhr3Q7Vku9SD0IPVraNixLXvGWia8kVPb5H2eryaGILKF+RiMdmgvIXKXiHx8rbGWGfyUtlNcxaxj2b7KvyTO/ub8XfLW7YxlrUWFuWnnvJ16Lsa4DTvRCT9lkNyt25FLOwh/oJQq24z7ifLpnI18fAw0xrhx7przvNaqfDdNiYZiI3zb2FhB5gLDzji3M+ZxHP4vSxuL2Ak99ZQDue6O+rUy/GD4Sj24Jjto4Rf8BWta6Gmnbzb9SGPBiCsyQcjRT922Zp1CTptsg/SpaL1Fto1zkNymveZ/ST26QWN8Ahd8goLvYWdNH/zQgiHzlrIRa+tj2V4VH3l4STD+g8QfuZSJLz5yz0w7/DXCH4jOup9pfymG7fgKLttfau9SPvEFiTm8+AiGn9Aukb6HH53gkv9rtpPr4DObGeLgM8ZMyHoCM603om8X+YzKdSrXquWeE6mCNEh1IHoDoTXmV+7Z6X+gPocb59JsJ/yByL+Exjzl6qOCjYbdzMfAtirrBGIrXFeDXGdLqSq0G3q2ib+B2S+iV/fITtxDA3rXffWxxZ9tJX4XShEJ56ewTw27sT0j1+qGfIAYKpZTGQgP3fBLbEK35/iSo7V+ZNIOej26yKdfdnRELvGbboHG2lIj/iyJNHwoYMxdrEBc6xHTVNEldpboNH5NjJhk5CSW8KaO0XdIPRcpg+nU4AOeRxNzaLUUxfeRdSDJqqVwlGxsghPrFNR0fHwU3ej0WtChkb7Z1sQ11Db8BsTW1ONuUvoTG0I+/YPJ3lSWcbZnvawRwej2t6xdVdYg7UI8VVmHmnm0oXkSi8CmjJKofwAAEABJREFUb8RKO7Zs7CSHggfNNkssE2t6iTuBwKCIH9sq9CH2bWuijxM5SYyVXCfU9ClIHyOb2Eut2Dz2tbQsIoc++KUSG+tcWTO8f7jHJrkgztiMzOHwSO4nHbO+RpxH5nf82EakAcn5R1vZyGn+F7KNNcr8+vfEGpldyLVUeXa1qmra0Buxl8bi2kSU7h2Dvd0ifOoB55em9W6vSmIzGF1Blv72XvXTof+/cB+ODyq7jU4EOjEZ8v/Nraxkb7CTX+Tq+ztN393pYSc9bqUeMUWPNxPWjYWMpoL/Bv14/6DNbi+xgMsoKL9INgkq795ryyLvA3RjW8SBareX+KMrjFYWdLf7nfLnie+o51eim/2dksjouVYWvKWfWeBFWWPbIHvMYi+Egp3obfd75c82192eBehHCf+PzKL4O/70UdNH+j5J++++k3c7HR8PaBMJ+o3JIfIiYmnbolOVpqzaY6NFjjQyfEo+MtA00Z333o6Z5IQBV5jYTFk3O+3ofx7iSq3as1Ce3DGEGlvyUtJgkAlX25O0b1A4kSfym8XxLXEd+8mJo8gG3QdycVQs26p1o5yMpRZt6KMN35LhJ06xpcykt60NYxXbYpY2Jizs825bNTZqlb1MYCZs9AOIKlzcCzYqCK0xpyrypVTVUlThn5izqOOC5CspnJSLV/SfAV7iRFBZSK+lqKAYVBc1fCOiifJwOOiIr/iMjVIrJ+NJaQ9EdiC06OW8SEw2SYFpUwKbkvZ6t43pJ1zjrWny3Op9o9p99uGCka4HQwj+2Eulnx1VqoC+Ctju/ddrW85Lxo/Od8n4Tc5L3fTrQuojdxHIXD+Rvyn5I5fhBYwM7AQ8QPNr91U83cRluxPfehjxXJZrfeYnuW0dTz1ZS7yt3hC7BshfsRudS0D6a//VMpDsXhq7Nn6hXcq9tR3dt+Ct9v5Yctd6/jU9WNv5Gv2v0THXA/Mxt5cYMLi+hzNwXSLUdR8u6+Ffx6XktfZ1zb+oX5qBa7kN7TU7kQlek/tv5ic/azzPxeA8p761NbRTvlXnL7k5A8nZBTy3109Fr1/dZmtvPdqx+Fbpt8rNcT89wX1N+22+Gs/N+eiQl+7U36b120n19xWe0Y+8P+WZPvjtvN/y9LbxaLwH5325TxHqz8fzyXZBYI0nzue1fMxKLra8T9vX5p5k3pt0ZVtHfYW9IsUuZw3vK62jv7TxajV1rARVCu+4yztW+hf5wU8caZ8Yv/X75uBfK7u9/r58hJ2IKZa9kcOJ9/PYCxpz1yWxLgIUjXgp3rQ37K0FR9u27BkNe0Hk2iJvzzzbIXc05NIsxFN5f834BJXc2Ly3oxuZPp/5MLbOh/2U625sOZyQSz6W5rmwI39uvlrJfJnjeB5v4hnKtmW7Nxux2nO9E145JM7NZqsRq+2zrajGXiM/A6EFadtOtcMuMpjpI2fz3IuAnX4/nxOhfwlsy/YzlUZ/Q7Cf6PZTPbzIJI/BxBwctNBTv4VLfiMPt2Sv0U0+rtFDsy07KGl+hka/Bi6ZdvRmDF5bYrPdSennJc1LPKOMoD3LZx5EJ4hechVaI47IZw7O7etjaH8+vl2vFFX8BvEU5PtSI941Ess1DJnwcv1MuUZ8BGvabP9p7q15qQ9+IeboBqG/hOgMfur5QB408hN6aClDCwY9tJeQGGqZ58C1OIZdkUM52Zutnelz883H+Itw9IPGdTgIbY3Q1ohssJZ5rV5qUa6jG+4JJfHr+paY1rgmlVhCd1lysMqFXWQv9AitEL2BFflPVp3PyWv9NPkKvrbDhbxmLgfXbMR2ZJL94KqMGR/muMHn/GgNzNzGtSHfd/tzwnJ+zZynY4Oe+ZV1n12ep8KKHusguYenafvmvAj/EqVWxV4pfIvnPpHr3VqmYX88A+R5KbzQbKfK81XDXznXw7tEZ3K4dS41eCrYC1K/gA2v03g6JZ60bON3Rli2U5xRLtqDYVs1fQZatsRru9urpWhbt6y1sS7RL6eWWNNp5KYD/3Ra4hqiZWuVe39QkMVuq1YWgvNXZtO3Br2XyKfEEertCd0WuhqAxzf+A+t9DyxY2pax8cia1okFRdsS2G43ynUm8U/MDRN76lq27WarWooKuhNx20ZtHqtFZCm8lKJrPcIut0H/wJoDqsrzX+ZJ7pFH4jqy7hWlhl+0ZBbHaimysYUJy7AtG/+uorMq8NiRlIxsS83U895baOGoQI9OAGeOx1iHl1gyP/P+t91t+3X2xNxXtkXGtt6xjtmQty3bmshlRPJXgHesjZUy07ecQ9ttVUEm8iqMY+rFKqwnzr9ebvAVFn3gfYL8Hx8etd/uhHFZRRm+WnL+pA9iM3T3NcT8arp8/PkjBhDkAbkyaAWcLBU64SzC0YkTi65MOfk4yTyEn378WYe8iCC7f7dXfTgpf+549+E7nT49zIu2LKhOTM4p/wNisPnXJx2TVPwkMdu7dzoycY/YKZ/QT1i2NrWqQbv/+WeJjhRolRvWww//UsHm+ySQTmZxuZAk0endP/8mv98rf+r5+O+fNNHr/Yf3Mvyff/xRj//+UVt082eFj4W+laJ3LJy2T4/KRS12GpOp4ntiQHrCbRZ0H5UJReqUSdrgJd7IGB/9b2sTW+J9+OknRc+lSgzkkZdssq3j44Mm+mn6l3bXRSf1ir+UwWZP/OR6Io4svJ84oUycp8VnfmU8chN5k9v0V5NUC51CLgv0UyZ/JhgTvRFj/tz1Iwu9Ko4ahWVbDf3ijaxCCukhdoS8sKPIWvRn6nOj5URqtDuvyPhLPsTW8IWg0g497Yl+hNaQb9RLrRJ1xBV6+haZgp1O45B+nhJn7NFu7dR9mwhtjvHfeU1z3qC5IInJxJ1a51NJib/Ms1LwDSn+J+ZKjw9e/NvYgJfuFmJxKuhWL3axa5MraIid99hIw3YKutQU/d5YDjY8/ER2jYX9YmFbtiX855RJWZS2lOtRC12rjXZBPuhU2ulr+qg+dpNSnvnFKsgrW8FuygucYgO1zC+rqLgq9eLS66aUnnTtuW7GOv0VW6P/6h1g8Gj3Pblc7Ca0Mzsi19CVvsEhiQzOAax8sMCzalFN3y4QmcQL9/U9gmu8rnFVYphYMRvjlC6YsQhSD0IPVqK/r+roy1Im1mv46qCNZkDxVXvmxkv4KqMrpZdsh7cSfbGac+wlvKj8O2UyJ37J0GX+f5OevfWcj9xrAdDBt4jdNkOSekevlWh18uIkjj7DIjPmDs2+56IcoMolpZO+6SG+rmHEdau8prOmLXo5la7h3Ke1zrV6F+zJpDZKqr+Tfb5mcpflnvp5+DzXcb/N/fhbYZ6CY7KsyjwPBK/l6Tw4a0HssD/NvzTWfOp9Pqe8AchkpR9/yeG1vP0S299Ut+eHvN0q4xx2iqtYxqXx0NfB5GrP0NQyt3j+6HMw9QWxZ54rO5gD9vwMHfnwgtSD1Adsy/Zo/iqlbWzqJuY5Ms7ra6Ve3OzY91mmVJ6PwZlwUek5GbmhvGB/cbPxHpe/0LcMV38/SD25DYbB1O3E6f78Xniej5x+F9u1vM+0iTkXrMepQXtqf1kHCjkIJuaqbZXxfigxRyyXea6GH+jGZt4XBWx0wFosebVD561tsdfwd5bh3tRlehe5cNMevEbfbHQTl2eqXXolsQa2ZWjX0AUvDtEJycQSpN6Ix44dK3zDy3msZUs71cgFqQehXyL8IPSUjT5EtuEjSD1IPtMO0p5LU7Wc+dgx99V+Oo8a9gYQZndHl0Gu8V5/4tuUVte6nl8V2T4jNuyntm1NfJtpS5wpMdx32zLojeUQvm2ue9PZ5sLCToNWRrOXkU9llPGVdhDaDD7c0b/QAtvYOqV6tmcbn8v1tsc669iDPnX5HOzQZn78xYftsDrSDkzebMsOSrffBTiEfwnIV/cht2aGtm7bs4/QGn3NN7DCuTNx7whtjfAD9/iK0OynemOcMqYkRx1Naug38nFNv+EndC92Ug/tsh1aEH6Q+kDa19AWnzbRgcjEbspg8FMP0p4uYl3LR2YgssmN7UHq5ZrW6FsQWpixlXaQ+kB4gT3bSv4SR87D/CWFI99iJ77PtQCbkR1gtkmzmrKZPKY8g/z3ceDaFbuXGHIx65yXTNHYSPs5Wr9nifyoqddNmZEP+hjDuywjEwydyrUjCC16nwMKdsMfiG5yEWjZUg+WppJTaZUIzVstVi1co8IjBwKmnjhjN0hb6ftNqG9lGZ/euDgkljUu2Jp5oZrD53ie65wziBGPGc8CpM91nmi6uvU+wolvivOeXDXOjfRnIDJrnIWpDDrVZ3t03WOTUg9zlC5OU6NMI3aK3WVTDy7boV2D3riNPg/xs60rczOz4lI+7TWGnbeWoz9dHp8pG4ObPAVpB8NH6kF4a4S2xuB1GvNCnCOpW5wvqpKSb6sw1+3Udd5sZMAgZC0l1xPJirzY5pJ7EjHbs749l7BlP9XTn8b8CcKLrd4faGkPhGa769ruka7P6fCD9OVsA/+DFvpAaKRRkjmXxBa7hRPFHTb3RlEPkp/u7YkvaIbWKGPHZSOhg7u+rpLS5C7n2vxNPQk21xXMt9TVt/Q5yJrFoKY9EKHMufAK9mzLNkawxbU1vkdfTCyBZJUFKsiBwtqTdxvl/x1bWeMb13nDQ1TZuk8Cjz0K2e4ITwTATq4mlWrVTTyYBc/Ngi2yobGuxHNZbFnCPf4xVrC1dF7Hw1FZr2rIeZFxk1IX21M/i0Sfk67EhHP6LW3KVun3xDvQxD0MFdlzLLZpNk3TUQ2hU3y4QIOekhzVVmT+KcBvyoaTSn7yI0a0dUK3gThs8Bp90HmzNnVLDrLgu9Nms9WGNdGJe8HsDz7t04HVU+xvNruumXgfWMMMJuIqrqpgw9pq1vhOp/yQVMQ+KXYSnjbW4buNdu92qrUqC8DpYroiNfrYFFvJaSUv24pcYZyxT9iy3e2ZCE7kJDFSVXn//kPKboAYZYwVjqKjtdTOM/X9/k739yzifvqk/Fo2yQjz/tO9Gqjv79TuH3QE+fVsfmm6ZZH3Ed5+d4fFuEaDhc4tgICLJjN5U2c85joi2e/w1z5+kp2ImvbYOt3f68Cq62EjPW6tqVpm8Av5Ov4/P3T90no69ECsE77Hr4BDpWuqPz3o9PFeJ3QfsZP/GiL+giRl8/69KovD+dPPlQVkWbI5SL18TxzJSiZCqQwEuYndPX1Kv8V2/8MP3R0d7GVkY6FgJ3/rOwvqGUBEz3l/IK/Rt63kPTk2cSgbtD0L2I9Mmk/IxYYw2BjcexaeTaNs6AyymYCjPnFSRC92cSTRRkR26XG5UPa6IVsTuXzEfsNuYyE5dhqdS/wiBiGWRdr8chgF5E9KzsaFKT66TZih25aZ1BMneuOkUHIVZEYyTpFHVKVW7Vg0n/NtjW0i3omH1BOL4m28ABBb70dsEFuXRYUd8xgNHUz4ywUkHU19Qq/Wokqe8l9rIAmLI7s90yux2vJdx5gAABAASURBVJZtCXkEcHVSqbW7yZy/REkOO5cDfm0rfc2F/EQOIw9ntpnKLRR8Bit+S65ow+lHa/yjCa/zKWn1PeOQSnwWbNnE0vsRKoDGUSSKnY7TaOHHRkC77+ShbriAcEGzi568UvNGNvmA3mU5ZMzt8EzrtT0yMywjHFCQOwVUr+3pUzB4qQej/TVlPH+OJ8psc92+Vp+lvvVxeL7mZ/Auy2uyvwfaZZy32r+HWP+MMdzK9yX9P9H3EUN8j/ooQ3sNQzblkE09GO2vKc21KhClXtwMd4Aq+/MWhF95H/aflybS1yBknqDfyWbieAsQu7q/RTcyV5X/cMT05CV86w6ZOTRD1K5DX7AZ2QGqz2xqaZlyYNBul/qv20yPF/Bi5YCM6TPozdti7ar8S7yrCleIeZazY+kK8w9CMs/XeR+wrdR/i7DxxKiOo6g/QVe2avOxYUaet60/xjbebexyfne5Fnnkgmu8W7S1/Gv2b9kY9ORzxnzs344GU9Z8LkLIuw4wr2GmGVCcdzOXzg0qaQelFlpv3/PeG72h0d8Zx3vzQgx/pospkQ8yMyPn5MR7d6lVNnmnfuRdfOB0PPZvAGh1hcY7ZKPDkQ3BtmynSlkA76PpMzQK6GmjTQ7yji5F1rx6zwuYYos9ivPeUGSnbZmYzPuoxvUNO4YJh35IBb5kZbPnMvWBKf3hHX2zqSqlDPLN0rZsf8a3rdg4ko/EtxZIe40j/tLX0OwnW428Rc+eaWkHob0E+0nenuuX8o2cDKx5iSU48Y0l9Gsyob+GtV7qkbfdc5W2Pee20cd80GzEExoiET0j9CC8hmzG58TH0CnxMbYtekj3Ej7VvqfdK6vDNVrYbaUXP6Hdwpre8D1gz30LPzaCUU8ZDNmUaW/47rSeY4OePjZiClI/Hg/KmDT82bMf2zEhey57YzmUUpfarcKK3RN25zzO57cZkw3feQaG5bbEkvKaxU5HJvaim3Msutdh5V8/GRm/cZ6Gtkb4xllQ6GPKNU34WyP8ASVP6EZvRsGnzkh8wZC/LPXqttYQ7uZrU/6/iyeuH8ntsA+z+02ZXE98vxT9NtRrUOjFypa8BrkXBaGtEV4QXpB6IGx8W+jqlhg6g/EqIHUzp3p/y9yn0MrCSz2I3kDaX4vGvSa6sZXyWyH2g9gfZeoD6ekaIq7RTn1g0NblsPHWcq2b+jW90Aeu8W/ThlbKSKW0cupZnFN8822ca3phs6MzC2QuZIxShtIwZFu206SMzdLrDbsNfm8shwZtqaotvMI92iampd2QibXMsdSDtK8BIwp9lKnPMHRzYscbJS1dIOd3MOsa7hPqmPNQRWyHx/n6HRsJkxAV3QP3/dP4j9SEPnruSH2G2NIHimd7aEGeG4KRB7QUiEt6fOXca3zPZ+mjTzvxXFRAnjFj0EaaHFbuRRu+7W9Y30p8XKIkeGJzMUfJy78sSB6JvY8lul7mwW67U36lGjlZfUuMR/p4XBY8BaPGD/4K9qc8H2ErOcoaTOW5sueUIPJM2dd5uGbGXCA2WBzTcu+TsRmk0ejoCfkDdrO4juB5P/HMUOp8b5zjOvb7auKZiGHiPBV9EfYwo77hLH1KHCdsJsboQu5sIRu0ruuErsicsHdEPvfutDM+8d/7+XhUSitz3br/9KDtbqd3d++1379THzfsJc/KQODMjNlE/Lm/4kWZnK5FpVaZXE6OIFRkYfaoGjGMZ9+JDh1oH7Lutsj08S4VpUl3rCXaUilWMUko2Cs4NYGIRcD8aWMfm3ZZISfYBHbPguqeRdlKADztyrbyt6aTMDPIcRrs6Zhc9MiLwqd//6haswp90sRA5efP9//6l7LYKSZqlcUKm7TfSB/2OrL46MqqPrwsPD4+Pug+i8CRo0NJ9Pb+pO3Hg/afTmr/85MevkdeR9W/f6f6v/4m77c64mvLBC3EnkXFh48flYHsk4aEpL7d7Vh03BIq/chP2UlwVvtF4hsPnZtN0cRKudgiX+ljyiOLsHZV3VSVUniha8pisWphoFlcpt8ZzC0LyQiopS8g/GZri530oxDfiTgz8RkF1d1WeagoTcpPyCcWu0U+YmtCTujuP3zQ++++U1+0R64yFrFHFsnj1PuYMTgxGU9MApu+YSfjlF8BZ3KGjiDmLBN/+pS+pB7sdvuZR38afg9c0ErksJcTJ/JMmi6TG2LazaJ7Ra6109MvybKt+MovrM08EFvjoanUqrrdCgFyzNULudiJbNDw5e1OsVPQs/iHTPLZIcwSW+IS9H6iEOOE7fQvcSGCqUkn5k3kgthLn/IfF0SnZb4zHxDscSQG0qqGzYkYomO7z93OQzb02XYkU7uO6Ab2EjtiiS3xuhaKmT7sKrEExRKwLZeKlrosjbnUjc2mG8REaXIhqhAwSyV2o0aZ3HTQvyM57HX6FfYZuSoF8DGgM6C1BbEdNOwE8Rk0zh/FORep9JOg1aEXNvxf2n1B+puyyNbKvlf131E1QQ78jsL6c4RyTuyfozt/sl6M0Un5J+vale5cu/6k58EV8T8AKZFf4g8Q9u80xGvz4zcKtQ/il/tvPBsM9OeELw63O0ZrlFRv7l8e301TfzTGzfQMxrpcd27Q17Qr9TeKXdH87yB96/xgn0fs/45cfkEvx3vEeK8pvA8Foz3K0GJ2yI9y4h1y1MO/RPSCQW/93aXxiuNnaLxrdfC+ZIdX4ee9byA0dzN2mcti2fN7XH/n71SuktjotobNlKG9gom+BA35vLembOj0+hJ3W5Vx5yWW1Cvv3iXvkjQaevYcnz2XkHkF5GqOjdQn/LWlHjtB6IX3WNO3vHPHZmhBZIPEE4SWd8aCz7wrtxE3NiM3UPmGEtnwewm/ljmHGd9BSz06aV9DIa5ai+y5P7avib2JFj+FPq6F7aJKDm3Ltkop2izfjVIXW/SC9D9IPUh9IO3RZ3u2Zc8lJm7utjuvLWNXSu0xNPLVoIUZEXuWs+e51+Db7jFH5iXY1sQ4vSQzeLPdpYVePkourXMx8T2BR4RMehHBDGTn2Kvk0udc5odthR6d2BabXTjOe2iB7ZnAMe1G34fcuhx1xPoeuVRSNnKSuv1kK+2Bhs3UYyNIfeJ8GGXqbbGReENvi06DHthWYY7UWmQ/+QkvOnZRKVV20Wtbw7Zt2UbUvRy6uW8EjXGbiDHwYnPIzP7cc42BvtuxM/u2zbifOv2XHGyr0Gfbz3wlJq22xBOsSMjnm+dAO7Paks+UZ+K5Erk1zoxVxdS9gGK9o5rcVRfl38hbROLPjq5kG8y50gtbYwzCNvaCgl6Qa1fQGMcgvCC8IHW7RvU3h4tVljgZBPWNnIfW6xxsc/z6PbaCaxaSs4m8Bdf4b6Ixjv0684Jw8h5MnCPpc8qI97jQzzxI+1sivoJGf4P1c4H9+vxKjEFiJOTe5ZRp30R7Grv0f8hNXJuD0AbCu4xj8FKGn7IxP4K0h7yLZReuI1NH+LYjInsuQxvfqY1sZ3JIveeDvMznyVOvCrq2z3N0tMVmx+4aEK/tQ+SCF1triJh6m2tYRJOfWoqizpMR9zEp8eUaV7n3b7esdSFoW7ZVS9HYIrNhTccQbCttey7FFtvJR9YxaHLq4YG8TuSAQskHzkRFrV83mmIrHlJm8CfGsCGcmGLDrHOpWvZ8/W0QXYyZSfGTNaNaC3FuVGQV4o2NE+uEHdgr6OZ+fGS9YOJcCT8+xGYQG1lHoqpK/yIfO5GxrVKrss4l6qE1+iMZ/3MMYgstsIniDKvbQi/6iSH6NnTiTH8z97f4vGNdqxFfI+4ji9TKVlgfe3wUFslX63+RWOjGRoFnUIktorZT9JhIn7bLM+iWdaqK/VKqKrIW/1y12ey0YY2r1KpSikotyl/jNVaOLAo/PDzoAGqpfb3SJhbatlmg3aPL+hfrj1M7EddB27sdw1T6uEzkp6oqpSergCz4TvQrOcqaYsoda5ylbJGTGjIZ8yPrYVPWIyXhSuXjv/4/PSyLNi0Zo9NZnD2xCHpiIbElQXd75Zek5d1dX/RtLCruqG/fv1OlnFioLVhLshtlLO/v3tGRO7GGrJaMQXdj9fmf/4RNGtKmKKz/tUJFkqn//MMPSqBJ0G6/14d//gOGRPyUVvuwk77H7//5D32q0D8+yD8G9zp+vJeZwbFWWOXuvxgmqXvqOFV+9j59f6eSPxf9M7I/PajyDNNjljXx7+HTz7p//Mgi9UfVPUlncCfy05jYWrb8HfXE3PMFLf1r6BvQ7P09smB+JE9bfG/JUehh9zY0keuSHMBwrWFRy24pdCC2LNxud7s+WWIP41Cj3ZhUVZULysTEnoivUBfqsZsTYkv+ksMd/oItfQkvJ0pOykcWviMfg4fDI5ObZBCXmKxa/GcSmYnsUiIGmTwxAWNjC32Dz/iq9CGxJRe2Zzkm2sQcmlgUb5TG/2ynYQu4qMQu8l2XiwkEHZFtxLPZVCXv858j36gxDtPxoMY8Ss6OLE5nskceg92n7VQ7iou2u53O/WEeZn7EZnKWE9e2srlYrkUnTrjD8VGn5AEaUYbdYVvpZ0nMYgyw1wBVYmI2LHUbW8jYDmsG9bRyUZ1yEqavM+fGMdIL0KXzch+COaLhN+dKxiI5SGyxn3pokbSt1DmpJPpTaAd93MhNBYVxCe9GIJ0cW0Fv5GApcy7VGeHOGHFOjNeJ8Uo5y9w+GqXgtsQv5GRsghtm5sjXTDqogTX9P1sfEa3L/2xEfxbvYwZQJrm/qFvYyPXjRfwiB/91yiOjX9LxDGPwJTqzbLw9B1d3RjO0WeL5MfRreC71Za1EPhDNtf209R+7Oq0jeamu1TbkOml0K2Un/HX48gwkeQNfrv3LNYbvlK9bezp/mAl5COt4Xe9JAj3OQD3DE/fzWuIa+Jz730B53vtV/nruaac8J4L2yG0Uz/TnlbAu8Vzir1YyMHKU+rfAsJ/yW9j/r7WZ02DpfOM9c6n2Iu9aQd6n1rzUJ97n1ri8TvHaJV5xOrqx1WHW50MP78l5f8t7nBEupZ6lIrPGmfFKxZ5niD3KItsdef8ttfb37bzLxf4wN+XdnW8K6dMp7+O8OzVgz7r2XA5526NK+ZRE04/Yznv6iffB5CW0lEHUBtLOR7G8t/NCjZ3P92PenWMHFxXbthFt9OGkfIeIhr2OJZTbsJ/Lpo9Deo5ztF4vbcv2SrDxTeWo8UuM2E4+g9QjaM/ytruuPfdnzYts3qPT99RnXsax9L6bPISeMrxLhBfdI+MoWdlCqzU2LNshddh+1u7EG4f048h49I/W6N0Q6+TGudSW+VP4NtL4hmS7854dmrp/IlPjnOpzQWJ8D2fUuukykJ/tsZ85ltJ2l2n4PfINouF7LTzaDX6DF5mhu5abOAdMfte0y/bM81xwtK1KjIFt2VYpVTW0zbZ/3M1cj19dbLa7bOTtorHZ7tVDv0YctdZt9KEzOaQeUFVspAxsywY0fAGafY9echCE0MiuV/eDAAAQAElEQVSLHem0iJh2w1fs2k/0mfvy0UYe/SEVO8ltfAWDntK2KrkKPXLxt0negP2UE72y2fg8yzCxxvPNuTwz+fxlcjpBSBnZpxLieY/FzMkgdZRkG6zioi3ijBUYZ29pr3E2ulSKvdSuF8nFgbl85PrXei4jH0i5L13Xuk2NTu5lKW9Lvc5xmWOIZGw1zu3U7Sd62o25k/LXQCwHb7VViGXt35r/3dafOXaRbeV+OFPmoylKsUz5W++2ZeJKfwauxWCIAUXf+9yD0EBmem93zvoAUwNrumS7ozH3AhODli31YGn2IjJtGXN71g1j0Bp2xNlhO+TP0O8vzPXc1yNh8h2h6OWZJPRyodvbpfTzObKi3svzoVuiNZeJ2bZsQyOaHpP6+ZS53ImrQ2gTfQpE7MGsOmezFENt3KuOqjxblTru0e4xHbgHB+lDQXHCX+o2etTT55yTYkudQonsxBrPhu/0Qe4BR+xEj1AIAYllQEMjeAV5vcu5GCDR7YjoYnOgcp2t2HXBP8SsN4lYCmsv+VFi6pDZJ52I78Rz4ZbFzZmO1XQbbveBHtXznlgmrgW2uedtNfshH6gNodAm+pYy60k2fGxGT0xUexZudNQmRmKwLdvdXuLPGlfd3ynrW7aVzdhJdUPfToejJp4l1O1OKrXKKuKgDesf2+1OtkWoEnmwTRu+pFIST5LrM21iEfnTp/vOy7jE7ol5eqIfCCm+TjwXESpNY0W9zF+MuHv/Xvv9XncdxLzd9LjFNvGskbnxwHrq4fjAc+OjNndb7VhnnVibrBVbjRHE/+MDvLJZfE3auup0OGm/3Wm32RCb5VK5PaGJ3aZjr4s8TsydI+u6+aVz2e322u538rv3KgSV4PuJtWPAQCZRHo4KxohI2x2yrEZLRfk1rJgo/ucH1qdO8wIrxjOgjd4b2S029e9P8t8/ELl0/J9/q5bCQm1TrRuZBLSHAwuun1TfEcv377X5x/fa//17tf1WZEc///tHwp/UCN7oNhZv9fMnffePv2t7mHR8v1FjYXe72evh4yfkkqXWyyy4ntz0+NNH2pPu/+enfjHPwvURev3ug5z/CgK7dx/ea8di97t//k2V+OmUDiwGPrIYOT/EE4MZKXY88HB/0iMLzAVdM8E2+7029NllFiopoT8mJvLSmCBZxD0yeY7opf+VSb6pRfXTSdvtTmLAxUl2KjixtYs9SlqZZ+p/ghndI7aYVUquCzksu60wpbLdybUq/AODnPj6L4BZjA4tF5zY2n74oFo3UmY9aKDYyoXlxAmTtuH3vpCL2LStUooi1xfuGbcjON0fND0eNWXSE7vFv4IsE9Ge65DUNxdNyMSHK7aQYWDYmzL3OKjWikyT8R+d1u2eUlWBZlfJhd2K7AYb0TW0Yvf4MldErI38J5840Nga/YlcfKWeEzP6QlfGbq3k0moorEETM60j9QEbWWzGVjDoKXMxDy15TazdLwx71rHJD4gMJsR5PgMajhSkDwMQIDEPORdaF26EPdsS/Y19e2kzpkxx1VKEUFTnkv7J0MTGxUHYovamvSEVxB5R9BwZ+z0+Fs9d5v7MzpCkUxkz1F7ebcXmGZq3OS8Nsjsu27PUK0diGHqiPsOEeAGRtzMubDbaa9D8a/+TZSAnS9BndQZ71b80c4EdWLGuVmPnJtC4tDfsjhKRv/bPM9DTBnld0vz19xtjl/91w9p36t35pfx5Dp0lutjLB65HXH/UoStbbK2xEulk9H+r+YOrHuatchXauYpsDw9CwqX4qixF75vjd+mABJ6T/o0DzAB9Bvz3AaT8GvecI/P50xj3J7zd1GcBoRoaRd8T10An/HEP6dYtXOvVpew1GfLPixecIUyVkeBBiAq0q3xY2WFrjH3K0N6A8dxlWzbPVzx/hWbP7TeY+OYi9hyL7S/2lb4E1vxPPHN3xBawoYPPDJPPke51KeifyYYA/ZlcaMCe7SeGNeyZjsifc7/Ixzk3KrJLn9Kh9XyuZHt7yUjpOUKWdsu4UbqYI+q0ox8UMW9pi3fJvLfmnTvyjfemIAozjTeihdZ4N2vKOyvOu9NRRvoJNtY7rMJ7VCDhb7EjtsY5k/fTgbQDWLKH/udlKVX23B/b8tI3O7LmHfukRp+MIduKzXb222Tkat4VO79wJC/EEnoQgh3t1J6QD2ET75VB7NlWOfctNibZM40CnmmLranW+EnJOzix2OEBWcVVuw3fLIghuRA8jc3S+LYRUi0FeYg0GvLXMS19bkjpXI9sJ/ySAyYzdxrzZkMOE3vqmQq2Cd03rU/o2DPfdpdNTMmNbU2MWdoDMZR6yjPwH39BfFfGvqDb0LVnG/aT7egHZ/03VAo5Tkxk7pw7+9Jmcjx1axZjy73DLkocx3xnYmzSFmWj38rm+VAL8thLXJs937Wo2zCZF5Ho/aG+2WxluyMxlVLDxmTr6A0Oxq9takSM3sQc7Q0OBV/2zKPZ9+Q5SMO27ICYICQmCuzPfYt+2rEZnPggnDI047ct/k4s4AWN/ob3GqJrx2/G7CSqwGe1ht22spV6cBagYs/yDVmaN3cTp22lL7bPfQs9uunPyIfeuEVviLYlTtv4qKp8yyuMVRAfdnzOYxbZ0MWW+gDN8x5+B3bsuY9h2pbtVC/ASZETcCAnaK/PYkt49Lspc2tiPsZvuC3nDep2SVNpN+bPBEKwLfspfhfaQIZ7DZBjO9esoKAL6ZXdsuPfn8k1xjZ2wrA/59uW7bA7bHMd4fqP3tAd+l3glYOLFbTkaAWMkpunMRxmiq1Gghv+Bu2rSsYAQ7h5iv1NdqI3IUms5hpE7dXdTq4lU06Mc5GFY2VzoT/YSj19uobwgsgONHTWSM7fgqFvEwWI3SlzknrKRm5Da6v8mhhDC9LlDhpJRa/TnV5faBQ399i1UUCi4Ss+qd7cE2dkgrVQdIOJfOaZafDt2fZatnBNLtBtcz7mntHOry828sSh1dbtQovdfHfveWWdJGV4sJg6y9xkHKIaesog9RFPQ7i3KaMffsrwQ2/keQJZI0qZdkJyET4y0aTCtS16DRsNf7ZlGzpCkvp6DGMYmzRVS2E5rXbYZqq1Druoco2T3P9teAaqPFMYuovxF7kTz3OTrPhvEv4m1pym3IdAFiRhwZ99F+ynHdjQaLviZ7Hd50eeYfmmnx/FnbhOIiIXY7rJ/HuKAxrjWWzMBeoxuUmJoZYq253Wc4FUchacGB+YnZd1IZeiAgi/l73fmCSFRNBYyjmhPe/p05H7aXI7sdYVW7EfbiOeiXWjEznIXDiRgwkjE/kuxJP1taz/lVr1+HiQ6PC7D++iSl3C5TzXqEVnij2gZUvfT7Efu9AnArZLX8NLPyb8NGiFvmR9qWYdj3z0hVdizrNPFvITWxZ9U8bmlnW8w3TU43RQ+bDra6r5ZkL6ZOwXWVtV7ctOm1Ptv/6d6GN8kkT2xrok8wCFI+uWtuViTT3GY6+LrdLv/X6vkl+y5te1n/71v9V4IHv48SeJFeZ2/4gr92SUTdXh40d9fGDVm0Va/ften4732u72avcP/afNjwzAJr90jQodLRgXAUxq2MEMAYgkbzZ7TT+xSPvxQdOnB0IxQUh3uzsdsHViYVcs8D6yUHv88Wfs3+s9vN27d9qxyj/9+El6v9ehSo//7w9K/MbDgQXO6fFe+7s77RMHg90C4dtWkpvJ9H1+UczAQJagt0+ftMX2/Q8/0G705SNxfdLm/Z0yWI2BfMfC8JbFaG832ux3Kix4drAQvmXBeLvb6cCibGI40ucNbdvKoBwPBxaV7ySZQKTkKD8FT2xunaTCvwdin+j/AWTB1kwchZ8+EIPYsMBRsq0NE+XxdNBxV/TAhej08KiJnGacop8JuH3/vvvOfyFhD22ploLjpgKtx1GLtjv6td9rs92qbjbKpGmMWSbqkb4JHxqbpfw62uhU5kZB356Z0atpz02lbcOkL6IvE5O/4sPE0Dj5k9/kqMeBXMpSKn0kRqGHHdvUnBo5PSkxxRYEHZn8QSO+9Ce0wI5+amLyT73S8B/ZWjfKCZcLgm1V2uGJhLtYrkUViK2kHdi0JHsuS4lMVcro2j7z0j4lLi4OefnLhT40LXZs6/MttEsQEf3iiHg723e1yqYoeS+LLTu6kouVMcl8L8zXtJWNvqc4I3aDM+GVCnbPEsYXOwGdSc8rjeaMs38o1/aM/5keu+fGt6z04HFwo+xxhDf34Zz/zI8OKVz9tf1JM5Bxv+xaRvwSlzJf0r60da39Jfb+OLLXenqNdrNHa+GV0Jqc+or161ZjfOCW5c6/No9eVIDZFZeSYrU/cdqV688TV52btn6f2zo06jwW/j7j/F1FRaLO4zrq3zbA4WUujXfjcA2aX7E3HnwHvkIdlbYC1b6v4xr1zviqw+9BafRiXb4U11ou9duyyd/CjSDjweAuhBQrfpodXZDauqT5J9gn3q9OvIvk3SD1r+3SOjOpv2Qn/Fu4pndN9prcmvZL+rK283usJx8vxRX+LVzTy3uKXc6swjtAoR0b/V2T96e081413o8jHJ0gtMJ7c94H0+7ve12AA+dXYzE4tADKs73xHpaxCsJIO+WAbdlPCN12ilfRiDtCpdYUZ5i+jYZ9yxbXgYWXj1ilVpXy3M6wMfykbZuUtWcIfeC5bIE8+2/kgUbfG3Ffgpd/Pm6dKHifh9/fy9AppRBX7IhX7Nl3Pqqd37u7xa87JIZ1rt5qxQgG8zyyvLQpru52JCR77ofYbMue+2Mbinr/0980Gn1PGdgzP/UgrYBB6DYsky5mYb/OkUO+gdW6iegz2JbtTrPnsjc4NHIeUD3v9pNMeJnDKc8C54plximQLAEXqzKnct2NTrEV8IqtbBMx5gNvLZVvkyed+OAa+kD/hsO1OzLRD3IdP/HdJfXI2fGVWrrPvJmrz462Zc8Iw34+BjPNKZ5hwnd+GBJ/wcT3sgjYVsaoEPeTLTMU8zkhNtuyTU29tOe62Brjugakvtvudm13HbE1xoTi1d32qzIRsIvcMcunHvqAPdNH+0vKdu7XnIdG7LZlz7hmy8RySW/YSa6D5P3EN8WGrUu5m22ux/PXfa5vQ4gYMKsT50f+VL1ETCBjKDavQBVO5pNkh6NfZXN5yZbxVVXKhrLgz+Bptwvza9KBXAS5Xg9uvnOGduS8SD10RiCF7Od2OvGFQ+OcDK6JxFLukSmFXGTir5HY+E5eTZyhfxWw2U6TGuddWeIe9uLnJZu2NcdmjX96w3b2g9asL2oz9B/ebPcIbMvO9WWizNzoZPK0mt8zSbLUoWWj/db3b9sa50Py7YIye8Z3QGxtORdtmLSz20UGqYdvJ945PvtJLvw1Sim9GYmBinwQRqEepB6s62k/wXL3nxJ0u1Yts30tm/0U10Ji3nhUZT/Vz8SlYlsjXrFN3A9sd50N6yTH5f5lLzTufZHf5rkRWnKa55ZH1owiW7k/F+4hkiWwpFX2RhXUwwAAEABJREFU3A7N5tmnFo11m8g0zo9Aq23iupb7VSfNae/V9SHnZ91udGhHTt+pQ9VZBkZsvmIU8pXxS5zHw6kvnmbtL3GEbie2pvyHklvWeba7Hes1B51YDzG6YdtWnpcDIR6bU87rxAXSh1qKTN8mchjdxjXEshrMxgNC+mJDAblmP7LuFjvJmfpmlVo78sx+wn4tGy7aUimxMym2J2w1c2ShOzYjMLVJiadg25q39OVIH3oLYuLY7raK7dA3my3PpQ3EFp1AMP09sLi83e40sT63JxfRg0VPpFpKR9aI4ivEPMvsdlupOGLqZZFsK1vpJ6tpc71nnI/Yz9pjxrfUqgf82EWOMAdzr2vksNHPkGopuvvwQTvWbo/Mx7Jlkm03OxmlDHb5+wed/td7icXN+3ZQp5WqCeEP/8f/6mYSwx0LrfkTy/csoO62OzWCSdJcijIY9z/+qAcWMyfovdNcvO9/+lGNvm3/r3+ofXen8t07aWMduDExrsrkK//8To87a/9//y9tvicWJuDHwwO2Pun06R4/eXg9pS/aEYP2W5K4VXk8ySQuf545E1IkrNQqZ+BJfBKV5D7+zKIyMTH67BOT86jGybFncTmd23//vR7+52f5wzvsVu1IlNiS4I8sgj+w0D36VLfz5BZ9zmJrgCg5q5rwm35nkkf+RB8L8clF7xmAUpHBoW0d/v0zq/13yqL5ljj2796r9pgfu52J3G23W52IcyL28OIn9YLvwmRJ3kPbcDHZoZtF3xNjE9o5FzRqKUobY8o2JfFUEmujb4SknHCQKE+qtSo+kr9OI4ZGPI3ywEnXH8ItZSFexBEZOZOz9bymPZGLxJp6fDdOZqGTtp2TcT5h0g4afWyJC0RU2BMKJgelbKiig0zN3IWWHLvLSOlPoGzIyGa3hK1SqkRV0ApoGI9sYjP6E/0Sm5+HA0Uqxb1U16Nv2JuwH8wMwXKH2EopqvFHvZainOQE1/n2LGdbil1gu/MadoPE20sGxFyUXYvOGzKx1ZZ4z/Sl0vPN+SqZHYgtstHrmBT9Dlg3d+Ia8UXG9KPUSi6KCEsl9mE08mB4NuNOThtIvdB/G//xidy13YY/GC/IDZGvKvFhW7bfpv5s/NMAmRTB2yz8JfVXBv7KwLfMAKdkrkE3XbzGv6n4BsawnfIN4t9EJL6Db2L8Gxv9o8b9jdPyReaTw+CLlH4vwtyHeYkw+GYRJTfBN3PwOzecvge/8zD/Y+ElNwEB2FbluTbP3Jq3X+8YH8D2258/3+Idmy/e/7DR322+1TM19n8Pey4ha8jPo2r0P7Ate0ahXOfGvLcE0Uw50HiPmfh4EqQefsroD5nQ7Nmu05Blm/m0YTplkHhVIoa8J8ZOEBsNmtgaPii6jh3dosi2hW9iC38N2+dmQ/8W4iu2hnDjPe3Ed4iJPkUntmdY9oyG32dAx7bS50a9rfyJrSFPce6r7TR7O70f/MQRmP6EFnRBxCfi6d8Ruv2nd+uZ1pSPd5HPmEUnHyoL75sn3nGPh2OPLfTEOMrwA9uyHfJV2D7z7bluu8smrsTcG19xGPH22OmjPdtNe8BLPmI+tJSl8H2DvI72xLv7qNvu8yOxRTZojMm6TD1o2OglY5565XvJhg+VGz5G257HCJnw7KfYomNbJrZSqip6qU+r8ZllSgowy55OjdiexgvG1b3Rn85gguC+j1+Jr/iUxYCr4UswaWFzkm2ZvNjuqiOuUuYY0ocw0p5RVYg9NHvWGTKhXUP46ePgFWzbs25odklBWBNoHcklYXa6bRV8DhuNcZnRoM+6tlUZg7Yo2e52tGyhXyIs+ymOtIdM6r8E6VPQzrGmb5PsInfMftsSb3xNfS7P/LRvwbYKcyewZztia4svqs/6nvZb0IglSK7X8qGlnXIg7c+w3DAiM3gTc9J9fuX6K+Zck03MXXZIUbYFFPFPFpT7cGwFtrtezv0AsZu77We8RgzRCQq8wMYDaEvOQmvpP7KNc6RBH0Zm2dlm6rEzeIk1tLRDT39zHQ0tCP0t6Lpn/0nGk5aLNZC48s3cEQG2Fd0n6S+r2egz72J3rRn7ycMEL77XvHU9/U37sq++HN8IXaDge+ilbD33dAq5y3ggvWlPrMFrwvEdDJ/xF0TPdgrZczmt5kNkgi6wPiTsANpVPvT1bs/z71wW93O2cG1U92vNfufroZFvmR/My8gEoXnRCy/2Q0uZcwcPGv3rtCuHPnfon+I3uJCprHsEIRfisr3cV+bSnnNkpwwk80/K+T4nxLZs+kP8YrOt2FI2l3PdnuUGz/DTr7RTJo5Si1IPYOvIeokQLMRO0XOW55vw07dRD3/AtpKXfM9v9D2IneQ7iN2JuWgV7LVlrWiiPOm0LFY2+IEoCUIwE0a32+mSErfpn22JPWhuCmAqSIwj1oZAniPEZvRKqUp/T6zzQJp344qYKVQrfPodRo/XRZE9kZPoJtbYDiZ0QousZHS3ii+jU2tRtgML5OM/cLHJEXNt6J76s86ktBu24t+yKnITvOShEWd4EznJ6Y8w+6THx3vwoBb62eZJtpUta3C2z+3ug7myYe5BxvTUYc8yoW9Yn8r/zjbrhqVUCfnK/T/2zKGgqybywbom+Wj4rZuixPVIP0stZ38MiUQeOtB5ZLG3TkV32/fabfeSrML9NuuS3Qe+Ss+7lT4dsd/XRul/8jSRn3Kcjjo8Pmi73yqLfHWSfJw0/fhRhVIIZwLssxB6zwJsfrX7/Z30073q+72IQ+GLrVh6ZJF2/+4dq8zvtX//Xlk4rixobrY71pSRR68BfSTZHz+REM//MdZsSbuDtD1iFT9H/B1/vu//L+H9/p022NX7O0V/e7KOrAVu8otkfNpWftadjppYTg/Ex0JoIwk//utf2rNYvKPdsd/3X+xmBV/db5Ph588l59eu+92dHtG/x784kRrYoPt+s9O+bOT9Vll4FjFuycsBufjLgjiuMdm0fXen/PnpDGTi2RJ7/vTzp//5Hzw2VWIoexbOa7gil3eaHh50xO+JMjl1EjoblOifzUCKjT6Zgb7b7qSPj/LhpCzAFsaDmjLQGdyctPk1cH5hW9B1JkOAvhh8LCn56bZpnEIrVkFWfWvqPHQiZ1ub3U6mnZ+pl+2G9lZ9EtcqlbL81yKoFSNn5eIltsSCNcVeyg7iSFlsVNGlrWy040+ytMKBfOdiUfE1MZkzicVmW7EhSi1b2vGZZqykDK0U4qRhYk3dxZrrBXWrmLYyhE3Rt2kDucy5gjd226PadTn0tm0Z+7a7ju1On/vUq68cWteLkHlZa1wI1McmlGQsJTYzuURJ06bk4sHkokX8OaadMrxCLFzY0nwR9LPzIxv0hmToPefEMnE+NPJfsBnM3ua4clxD6OkPtJFFkamOuV+XwT/r3SXzr/YfKgPrsUz9DxX8nzbYjMQlrnV2Plevcb6EdulptK/bGD7X5XXJPy51ZOBW+Ut69lvk7Vbcl/Rf0o/fj+5lry7b3yLS+Bh2U38Onl54DMlxvoOGO6TFnTUw5YBe3KI98KLgn475tl4vUl5KMt+znnYw2r3806XoV+3QeGb/KqN5dwlQ7s/51L2Ah3l2zgfasN+05z02eE24+7oQyntLSLZT/GoYdn81g7/A0JjtX2Mi/Wi8G63x3M7zlv2Ux7aMYVv0I5l37byLBqGHFtiWx/tPAg7xCiJjR9ada89lGrG35tszL7S2xBK5W7Bn+XwDOPHOZlu2b4lfpdt+Vcd+LlNKUYF21eBCbOQw75S1brTdbFUpC+/n9mwr+rUWbXgHrqWoltS3fJI6CQn1zf347GDPxEZ+Tny/yi8dhoA980Y7pccY0bCf8+3nbUTevCf+twhPvGfnl6SF/jVycqlTyhyDbdk+sxv9s3lbXUqv+hGhWgq52/BxcerXH7Gd+Ai6zgekq3tsTyyqRP5weNTxeMAW372QnnmTDvkWwKJvQj7yrXC72WjH96GMl/0UJyrnvdHXc0ORsUycHBQUW2NLPmrdqmBXZf4+E9/5TpV4ghNzesPciWz07DkfJ/o5Ef+gpRyIjYFBG6X95D+0UmoK2aWX42BbtnszRXKaMYzfyjzujOXQSNCa/sD3wsaYLexepB30BgfbZ/uhB5ChPf8OFbrtsL4IjZiC15TaRZz2230l/yfmTc7x5DG45S9+glv8S7o9x2GbnLiz25v6FNkZiJ/PixhIfGU1zl7qs90bF/BFJvq/FWzL9lV3tp/xcq/LOXWJWliE4Zvi3LdcH2ZE/qrhryAanSA59RfmKXEEmOB6P/XrT93O15/Qgm6XSnzYnPfPri0wLvbLGCzzqMy4LnM8ubhQOTddrOBMWCp2kcHSlKkHo52yXcQVPye+oeaaEP7XwMRT6vNrk21M0Z/+rN9kF9pPe7hkSYHaCUZj/rNikBOB1q194joaJO6kyjb3go0Oj4/K+V1zfV6UI5NqQ7DUKq9iKLUo6weBid+22ImBWDVvNtGhG/2Z8nTMfOjPMeQu9c5hHkc29OBM70wp7SBN2ylUlnJi/h+xtSH+cEKPrS7EIfWhK3KUuh1JafBCa8iOPfYSx2injGwvmQfHw1G5T6R9C7ZV6Ffi6d7IR4Z04l574n5Xa1W205ExhOfSpYhJcv6hm4XHXHdDtAR1jjnPQxN9zviHToJkWxZ8nDAjlPHc7rYKum346eOAbYUeyNRBAbaxIpVa5VKxJo14k+seT5fIAU8YnMirbZmYQ7WLCropo3PPepgNv6Ow0LlT/sOVfu5Dm+h/9HbbnSp+j+Qn+cW6YnNh9/naA4ow2CK/2+/o404pN1ueQetGtRRkiZ24Mm4Zr5TpR4FnW9kaY9lLHNgmzU2JN7RSjd1tX0M8PB6055koyPNSMfdvYoxsI6Aji7hZIN5ut7MO51Tm0I547ljPi4xtRW/2LDZq+C0yudgqMUpFQu7IuZrnokfWdLPo3G3ttiq19L4V+pD+BKExbkUbnJcNAXz3QZtdhKs2+71qFpgm6fTTJ0152GPiFGTFxGt3W33iQabKfeH1iH+RlLv3H+RKg4d2PR5ZJ92r8QDZ6PRjLjq7jco/vlcWcnfv30m2XADJOND5h0+fSOakh48fGZg7VR4s691O+dPUjz/+pA3x5M8uNwaoTlb78V7395+UX8VuGFQnMaX2hcf4tKR3fSH6qIf7B1b4H5UT4MQDou2416ePP0u0a634lgqLtxOLqu8+fCdvdnLZiJVNSvhcNJLYLA5ncTU/7Y5e3d/J+CocQ8vfJG/k6UifTC4OLHY3Yrsjx4ULzuOnj2rk80Re0r8DsZ0KFpBlVJXYS61Y1LxA3qRiq7r03JzIU4K1oRXkLHVbjM+GRWnbmKlMqp1y4oUX/434TyAnStoi7yJm94lBcrFvbIgy9Mi35HqJpTGhTT8yIaObCSb6UUID3K3VN+Ltpd2LSr8ak7Mhk2mlYvUSrm05/hMXtmyr4i85UDZ0BG2736sgF0YHktYAABAASURBVNlKDmvdkAIcwe8XAsqCXJB2StuxcEZoKBF6I9QTUxb9iASRoqmlzPezxpwWtEZsiT26iSFIHL0cPvAf1Q7qXb43ng6hDXRq7JP20NK250Cm6YirkxpzKPQZBFLgk7jIB+lneDb0VECh7kKbXeRrxlO+EZn3yKTmIg1ota35kGOuEW/6TVMtOWFMSWbfQzN2XKpkpAO9cSNfukD6d6ltG9O+JL/eRg9FnaErG+nNWM+cNObas2NcZ2I8I95upA+/BLctv43TGK+X8DYrf2apjHNAH1N0MMi9HDTaVL9o5xzVS/giY99QmHNYL+Ebuv5q0xmbRbndip17loJb/EGPTJ5LnoEL8uAvfl4tbo31q4oReGF+pa8DER2ISjDaX1tyvVYw9FPvgBD7tzBiulWi/tk+ZMNY6rmUBiH9mrg1HIP+a/r6lrZav35ze+1lY0ov4F7ZMneTvJsgsiXP+tIS1ac9k+CpNdc4R/JQfNPwLPXsmORDSLgU897jwn54n2EWofejspTI6xILaxQLu/U8kbOvLIe537xc4r/qt+cMTkqK5KcxF1rGI8kFqQf95YF2T1eXzSHGU97Cih8fGZdbom+ktyX/Q/yyPehvLntcSF8rIY99+Ml5JM6hM4hHoKdmsVFIUjBobynP9oZDWxN+4neQUl7aCq0D+ZSRHxD6GYEg9WDwziXnXQNDN6Vt2aZbE2gq1IM1z55lQlvDfk7Pe0UwZOzZ7po2eL+kjL2XkC5+lruMl/EaULy0N86L8BtjPcphL3l9wvR0qmC/LXr27KTknYZgMo+CYWOWQyHGQcNPQ7dRmvtoo57z08WyZyDW94ZMKq3LpPYE2+fGmt/QCWIv5cRzSspriAF7Hjfbz/zbJWzmydTLcbCf5OzoMssWn9d82E/ysWE/1wmtyKq8qwdiQ0OhJYf5jnDinb/Rjz4WXGusikZRdVUBVtF5W3JFVEJItlGb8595JLaUNl5AKVatpct56bM989KmxvC0Z2PvBolzkOGmIonYGu1bSD8GIpM6Wn0v3Rcf/UhzD733r0iUHdg19cQx8YE3Mqa/M6yx2Z/XbSv/zj6J29GlTA4CBlguSNkaWy1FJW365W7BxAMXPYHYK9CDtJ2604d0YpartBN3ZAMveic+cKcdvSD19GkuEUJ97IUYomcV/MNjnglaYGJMCUONOMVmJQZBsvIROKilKvHFl8ljfKW9qdsuF3poBd0gdUWOb+e9pEvRC8I3cqGnrR5SrqXPoWWz3WullD7HNnzjSn3im8j5XGF84zM45VsOvivftowfk0OxnU4T3+7iA4e07dkuVewu37jSAPbMsy3bUERJ/jRvtmm7NxpOBzphOcy02ddC6oWJZ2CWITlwUrct27TmPbQ1ZiopX3ymbeylhKrG2OZaNbefH8MblIb+qI8ytDXsOY6GzcjEj811YJknbWUj9Sc04pjz7BIbrZ/3YowU3SC6q3dBMwm6JL7stNDnOYthlMJYYFu2NbYiZ4TVsH0V2Gsg8yxQDIKCVpAwejjIRE6XG67MvAu5RTiVFVqUgRvZX2IQ9Yl6xBp2q+OJSKE35qDgRa9fNyIUEFPMD5h2IMpg0Ec5aHaVgUSgIDovoWj+N+wM2bTDid2J88fYJHQFJv7YN7TIRyZlEL0g9UAXW4M5cZ5O5KjR7/jocuRi1Oc28dNXxBVItIHxbaeuvs3t0us5pJ0yfnqJj/hJPQg/9zbhv/uBrwVpB4kjfQpKqTIoZaMgtBFPIxltbsS0MqljX2yhN/ix3fDVkGvqF79MDKUHps+hI66Ua4SWHI01g9PxIMRlo4nd1GPX9kxDoUGPTqM/VLHJecelBNeaGMOJNZ2cYkVFBuIYuW6YXBOmdKZxzqFbXCRoPQ/UR7v3C7qhBZHBrSTzfT/RoZ9CT9uUQHDWch5Tb5kHPYBZptCXYCKQXLOPrNGk/zNXvT/CflQGjP/4rTznpJ4cBDb+wxCbAX7tXpGdEn6Pby5jT4IOLWs2Yhu+Xaz02yZznPuxTzBKZja0N7XI/d9cbpgrIp8GdFMBXdaJ/J/yI0tk08fIKJul0n1YlXtUQb/UKkPDxFmMDChzrOfRTYljmgPvsmKLjhY9mrKdossW6kXESB8TT2XtMcab5hxE0IZfxILvVniQ7WfYsk4Zv0Hy88g6m7TIlLlsvcOzTZeq5K5SEoSOp0PENTH2wnby0OcmYy1LHZIKOQ2v0b+JcUwZX+lv2lOe2RqCKNhW6b6lE/ZLtbbbQrroAfp5PkBME3FFpSGfuRUf+UXzhO/IbDKHSpFjC0SnMRdRlIlBxHxifbKoKGuRsRF+ddE71iFTz9zZ1KpSKupFm7LVu7t32m62OrDonLgnrvnFLKQ1HJ9YcPr3D//SAePpZKtFRwIVq9D+jsXN9+DdTvkTy7L7Qup+t1f5sO+/yN1zTTluiyYWhbMwKrkPXHt4kPe7ngSLAvz8ww86IPfAoihiEvYQVkK92+6VXxfvT0gzRls69PPDvT7b0JmK5O/vVD7cYbjp8P/9oEanbGvLYuER349gy2RxT2jRjiTYxiXKYrP04R//oKJOc0aGYOb/J/FjX/g+3j/q8OlesXdkAfRut9f77//GPEIYW4irbwxyubvTA7JldyfHr3AAtsSTXwQP2ZaBhJ74Sn7FjG5jkEt+0fvzg9pHgN/Kxa/HVKzioorNHQvdlYGdGLf8V1EpGyc1Vzy1PICzWJ9fG+cn4rG/2W6VX0/XWnWEV0pRJoftZUKQX8LMuB/J9ZGcCR5JVTaLf2mbVi8t2zSkxNboy8SF/URuUm/0I7p0SSZu213enueEVltit90piauWwvxmMkFJPBS9PeUlERh+aMGJRfsTOThCb5mrIS4oi83ejA7tKQGFQBmdWmqPq9EOmQFlZ0zTiL3QQfoT/5X8oaAO0UP6Gf9Df5SwnuzQCH3ANuqGin5sd3dpB52s9LFuNyq1dFn7iSelPqDz1vvLOAzCuT364TLHFNUhlBI6CVb6Fyjy3UeYzxFV27L9jPF5K5Q1non/tg1yrOAVryPaiA0M2igH/Y9SjrhvlX+Ufvy2ca6zFc+X7dBew1rnpfprdv7iX2Zgnc3wLtuhfQsMP9dtD+6t8rrWTF3rzJTL45C4pP+n2yOuW+U6viFzjXaNt5b7766P7KT8ukxE82swe1trSuvWqOtN2yzt5rONWS3tlzBLPR1N9RZg/cn3Wz0P/W1dj+TANY3BSxl+yoG0fz8YUa3LW9GtZa7WeUbMM/NVHkZfo+cZM8/4KRFXPg6kHXQa9lOu7UQutC7TGzqfG2u5xnN9EJuB3rCtbb5BnDDmjxRDNrkIRru/pozGG8q8awVvEH1RZJ2Hdf1FpRvMifc15f0GxFZ/ny6Vd+FNXsY+y/0wk1xOfBfJx0Axjg6DMvUO2rZlz4h8wwdkaCXFmxE922f5Fj+0RmnzDg3txDuv/3/2/kRNchvJ2oTPMdA9IjOlUlV//c/M/d/c/8xMf92lKimXcCcx7wGdHgzPiFy0VKm6k8FDAGYG2wCuSJe8yoUXIDb21IM0Ugap26u8884Xwu+AzVZU29b6J818d8j7pRmD1njvRsADhUyRf49UJq7xTQCqA2I1uTSy2TOnWpVarbBXTuxmfMOPXNqZv4Vc2nlPzximHoQ/8/0gtGETv4am2CM/eIR1KToiazq9hFt+2vGFLuyPvYwv8cdo3rDwATH5OE5HTXxw3ehbGV12ctNlG33rbq/1wYeUluP7JVdpQx6fm2yvfeElng1G4CVEbxDZDMyS7zt8W9rkZ7435RtSfK+yChvDWBdj2bXJmdojpBY5rmdGLDlK6YuMKK9wky5t3KaKFH2TP1EyXOMau/Ah+/ThJKtkxq2TT/GM0fkOmI+kqbfQ+3BLaFE+Oqdcn0VGbdBTi+zI44UituSB4sluI31BGPErcjPfo6rie6iSa/XL+EArqdTKz5iKzbStaZrU2iTb2rZV3xneYZDSPrMAE7nYeeB720IuB/N3OvSR/JeVd+bciuVZIXuNpw89DMKzUiIvy8Ate+13S9XIU3h2KVvHj32Z+lPEjw0rp5O7wNr+RG1FRS86O9d9HBt0vbDF9h6R32D6vAyj9xEiPU/98U1vKdc341sA87p38htshK2nQr/EIOIR7Zl25tHC9S/txJpFh8a8Tb9Nh5SWOX6M+BrsOZGPiZR77GW+tK4oApt8fNx0mvhThy1plSg33fqzctbj0KfHzejIeTixIBKkPSS5doxSj8foTf+OwUDwqEqULuSALtttO+ROzlNusEu2VfSL32hQkHqQerDa1Ygr96gBri859zf7nQq7nPgjSqM/sRdNj0Bk7OYYMKHQ35V6+nX6wxr7wkV2Zo4kP8fjUUHWEg6sJ0TOtgpot230kDp+nHlOOXOviK4+dOe611kgm7Vw/m3Q8MAcLXEM7HyzHrUhW5d2KLeIbHBLHya16dR1W32RDodJZ+5tC/cLoT8CnUPOswNxHuBXFZT9nhjS3vSuZWx56LA8ysgkvdEoRU/yV424iP3MIl76SJYuIGWZanSSGudjq1Lus8lzs8l3aeEeN+Nzm9pFto91nazt2PgWPrpn8m70BrqUuedlXj28/6DcN2dkc80JX0829NBHbjI+tKnSbSC5ybhFfO2Lu8Tjckgq+4p0SK5ty17pw2kCp6X0T8x2Ke3ojXywMCYL16r8cjbzcGE+5roltoesUVFmTt6xtpbyYSwCS61KBeyGhAE757VkvXvHuppWf2d8phYXB3BP8eLSAynJ9tAVf8R2vNiiCo+cjKE1+T+P8yP0yB6YO61hv0Mh1ozNmTGjxTLdok7QsXM8sjbHvX/QoVVrmg6AsT1zrnf6RoXFeFBZ4rNLb1k//QnMJb1680b94ayF56Az42qUTeishn1uy2d4Z54Vzg+zgiNrk4d20N3hTvWAkqqmdjgoiUyy8VDOxMeg/uvvMouS+vGt9Nef9f7tW3Ucu//hB9nmRF40TQcC6prujnrA5uGMBzyYLWW958FfpNfomrCRm8+Ec3d/+pOqFZP5LDc60dd3B51aV/37D3p4BS1gIFuVjiysBnLpnAfR/KqXwfRPDOi7B7JwVPvL9xLJK/R2JsuBxd7jq1f4Jhnbh8OEKzgi4buk1tgnffjpJ5L3XuYvPmaxV9TLiEvkZiIls6bv3mDe42Wmk+i7779XtaZisEgEkuz4VlUSg3kmV2cuoJ2Hts5Efv/zz0KtshmZTOJXr14L5YgvWshT/9Mr6YfXLGy/kr97peVAjlCHYXV0RnYhNtkq8g5Rjdz1TBQgtvAP93dc3A6MzYSPExPkQbFnWyb/qihFuIyKrlxQjm++g2Cw7VYR2xif0e8oY9O24n9siglZ6AugEjc7/s3j4kOdk9jwIx+/qtqwZ5dm5pGsoUu2qlafhq7WhpwuW2ylf8Z1kIY8c2Q0PnNIXpDv5C8XLwZdDZ+E7fS01xx05BYJiaxDAAAQAElEQVR8KpcC27IdERnfwo/9AWTTDjM8BDX8w0YHC+PtstzQRQ7rgsgHoceXjp7RtlOsMV9oMvlAx2DksHAg3xwxZ9lrn7RfROQZD+FTwwdVQ9SKbRn90FGmip9g0HzRm75Ip+8A9OEO/tmmW4AOg8ht6FQ2UP1n7slvIHx+gk85Fd8/xf8NeXZy+DJ+Q1PfVI0MZHD3GMQ/0GHv21b/A7n3zZVflYFtRFN+UlEEgk8KwYzMeLil/kX76IDkvqT5j9xj+h9p73+ireQ4+CPGnvm64SP/4vQeHwn8zoS97a2+N7nR9uWe/63+PzkD41mTBNR4UNblGfnx+S78PWbej5btOVvrZntU7LVMI+8TPc/qaTyDPM93nnED8zye2bmJ2ebRd0fBN9uyvYmM94HouBIuldAG8g5xS8PehfSkiHzH1yD1T+FJxzRwM98KNoT0a1C879gesa45xMBV4VoPfWEcrmQqJocboiPIt4EAtuxVp+00rzD9OuNpW7av9GslJrdrX8or4+VKJ8/BchmDmTIwtuJXeLe9ww9CD/8pFubDhnXh/yn/kZb+G2zLXrHRUqZvfAsynxM/nzJ4+ZcK+chU1VqnlCxtYJ7YXnmSImeb2rrv504om77Ub5FvGDZ9Qfol1ZvMVS/EzK3CfnN8quFn5BLHyBn93dbvJsX8ybeA8G8R+Q2xt/EJie9ayaH4XINBGC78otz25CjY6AudOtj4KRfGPWWnTF5T3/KaMv07fWxjZwF8VEc2/TplMPpwKGQorvtt+8q4VNI3uDRHke8HrUqtSrbjwqCvh1qLLzhGb+znnBv5JoatW3wPtKPlO1Hn/BxjwXikX3TYVjX84buGRQ74wGpDAzYUILboG304L5Mz18pLCfuze3IfexHcytTtpzHb5GQdbpF+VfG9EUFjr1qT7XGdtQt+V+c87sRpWykXvhl1Ogbxd0tw6LbRJNnW1s73zGIsIg9Ht1voG8LzsJuPSGl9PdJfsmwrW3SnzHl/vuTe2Ag6cQXhv4TwN+xlNlrKPf1T9cjalu1PiV15pFnCVw56aUtc4dkeejudTJ8g9H6J8VNl5D4F+1F39Cx9HsNuxtU251rmTckXu/3GZoRzPQtS181WnC8dv1cyc+5SzzXNNvMutHVO2PGlhujCubLpsz1o+0O/+LGn/ZK6bdmbH6sv0e2beLe2bcwEGucBjc/u0deJO7CtLbf2o10SIQ+bG21/f0w9vm1IO6BNnnpwyceo79qrzpzva47jbGgSdiB1+onN2Ka47qEvXA+C+Jtx3OMqSMUmJtAvMe5L2E/2zBPnuQNYJXvtK7bbfnWZgx0fF76L55o0s6CbeufaZZteInXk4WLbNjqjt+BZjetea6mvcmKzrVaPtE7f4rpJT+5hiwp+5p67Rj38BXti6+Q29XHfoJ1rO8Wzu+0r3V7r0RXYyX9X+kffECRO28Pm5kPsbPzQqppang0u/m9+okjxLboDe9Wf+sS6k/1oX2wu63A8DluJc0BW6LBHHpLn2I6O8GMrvMBmTpELsqqrjD30iS1+GhtUlRjrwks5MSZH1nE68ysLk7HTiT36l6EzvaT0X1ES8TYWgduxaeZvWc4K5pT0XYAuW3J2Zp6kGd3RGXZg8sdw07ercd9miKkvsskXAgvXvwW/FvRCYo1oGfyFTn3wGTP4tsnRrHessb1/914Ppwe5HJMrvNY7sp2YOvOHKHSceK5TCXWsI57UI7eKqjGu0RE7ltXIk9hGLpELPfGMNjpsSwTgbqTNM98ax4nF1m0xOrkYzy8YLPyzreTfFR+6bI8Yk68za4VLckuc+f8vV/JDHxlZoX/RsJH/SvIE7Yjd9u6kaZZm1gn7m6OW46Qzz0o9C/uswS3EX+hoxH1gnbAdmj58eI/NWfGz7rNAys37zAl+RnhCMAtwYgAnFhH15n4sRPrNnfTdvfL/0i36vP/xRyWLRxZ6P/CcY+Tyy11hzAQrFpbz/wh2J4MkfyQKp0cbUvYxqKlYWlhQbcc7HQjqw//+UccTDALr6LnDj/GLYRzPr1MnFoOj//DqjgVj6e7f/qz+0zv1tyzikqSYlz1+vUukykWL0daJxdnTwwMTZ2FwWRQlxuXi0IIPWNS7n9+qODnSv4dQST42iDn/j97EF56PBy2ZeO/f6eHdO80fPqjwf+1SmvF7uiN3UcIElKz7H37gSA3fxNbJy2rWuuNicHdgAFnUXn5mgMD57yy6I5PBi/+tkWj6KclMkPB6BpsV/gODO8Un6D3AZmIVZeSTgwP6o2smB7r4MNRxaHd3GvFRt1evqNK1q2dusJDfOclOxHtigi/QityMk5g8RpahYxF7UXHBG3niBKrjUR1+fIpM+qTemeRpJ5S17HLkWajPvxbOhSm+FvPRVWrQg8hs8tFh5ltPvCD0zKmUwZkT6kSs0ZW5Klm2lS19YvvRnx6yGj5koTwNmzlEjlPfYHvosB9LCBJ+iJNXZCDwmFcLw3YC54H8K9rYDVJP7mxvqq/lgs2ZubqQt3X8worchn079S9DZ64kt5kL8WH4vYYtuVbosiWe4NJUkgXckKNc21cm6V0GNg/35aPUH7/2j/N7s/SLc/Kt41dlIBP9Fl+l4HcW3vmWa8eG39nqv7L6f+QZtI3O1+Rr79/X9V+lzXU2WK+1oT1nfbOScuVH8mN0tF3A3Opg/Oc71i43x497P/qw5910+4JmvNzwBeLfRH5FBn5pnvcj/Kn6p117qedjL2v9WynPya+cf8zxOfuhbdZTfw4b/1v5W2Qgz6XBl+j6JaOx7/MlNp6X2Wv5uM7rCt1C56p5eS+B8FW77SFvW8Vz+IH3n/FuTl27zV7ldiReRZ7StnzOvFeczuv7SOobPX0LPUHqL8HOs//z3Lx3Bc9zV2rf3vnW5rPHeH6LZwU/Q4ythe8ZM++AQWcc7Gh+2rHjU4e3UVMf/Xj3yntS6h2Z6DiP3J3G94S+67P13crw8q0h753pv9HXMj48ReSDlf/y0U4/yeapAPsdv6K/8V3AXnliqyrlP/U28S5re8jba6mbzV7ptm84Hzc7NvNueubdf+OmvdVTRkvmUcqGzpShBzkjFt5Bz7zbzujiGxXPJB7+hWevdXst02ePbX7Fj2DPa9NBje8OJ8YtyPw2eYicveqzrc03S4rvM7G0Visdvg0nvjHWp4cPfAY76cwcih66XPf0tT18t32lS5axm3P1zAe4Pr6/6NnN5Sf0Bdm9/GYzZWCXbMv0eoRV1XS72ZbtKzm5CzZC6sHW/tIy8zr57cw9MXor0psPb0/aoT0HX/2y13r8OOcbJEj8QWhrb48ic+bM2MaebXmXO0fC6zmRasb+jK4D86Ggh2Zb6RNEf2jBxk/9eax6bcMOKC77wvVl4Zp6aY6iapWxTDvg+yHjmmvBmrfMdMkOby3ttd6Zd/rEZvvar6pGvaro4R2ovrB3xqxfbNimf/p+LByZIBy75AvWeGflnAk/150gc72IO7QVmQuMFLbSjp4vwWbnOdnoCf853kazvVXHt6g0Pu6T8ZRm5sfUDlrzF8mPYT/qs831YlbuAfPN9SA2XsLHWp+nZFaswCb7aT5pZjFkZo5tPfpu/DYaotpjo0dXzqHoybUxQmmLOOySrvA4a3WzPaczIvEh5YpIZZzX8V5pX3/MOfRU78s6OnPKtuwVL0t+zOnkL2O3XMavX3R16P1S/7jXSrFXe3ZK8reSf8HR9LkFJHbbIy6q1912EvwRHSIyGeVH2B5ytuGJ+lM/Q7X440M9R4n6Cn20JR8fEW9mio0W8FQutFKNe1Lqj9jkojvXaNE398rGc4q4foRvDhU6JScx59yCmAdCkiXbA3pmS9+NnHm11WMz2NqRc3k0q0oTi21nngXEFt9SP1/mCaSxDzrPBbkGRJdtGU5dytRpjn3UOeQ6E+S5ZzB2h6wzDHrmHnTEOT7ueUbK6IaylZHJc9WGA+sjuddVa8QwycQS+SB+pQzM4QqURc54b+ide9jpw4n1MRbd8AXS2Pf5M4Ju1vT6oMP9Qd1871dXtZILJvXRKQd0PLBeFL9y7ckzA6QxllmsFfOvLn5O00GN63C6ZU7fHQ9cY3nu4vqX71O5h08835atcf1C0C6OUqze3bEmydrV3QWtasjlh6x511m49455xNjGhzPPEMGB96lG7hR54irGP9cGXTY72qXWJih8N0tnaufTrBPrbbZp4TF0E8+BOBKTbfX8QWcfYxJbR9bB5jz74sdCvuP3mXtQck8XHYj7wDrn/ZvX8qEN3esBfQUQciJepObS3fFOd9+9Uf43urHXoM8/vZfw7TgddTgcdcLX+IA7yg993757q5/fvlPsL1zzor/0jpVzHlTj5Jv71xL1t3/72/iVq1sTtyGd/v7zWEztOPY2v2L9+YPu2506ye0EdfgwawKZzHcMSE6OEwuiJxZ1cwNbcOrMgmgcERNtZhCysHucxTru+/H/EiaH6iwwEocSlF7dEQwTIWPNKvfCouPdd9+pkSTSrjMLe3KTCXJmspxjqywzqEECtkUSTiNgkbTDYSLRx6Rx0GyPB4Fjm5T/RHJ8fv3992oM1ruff1JN6CdLnQFLLghYBxaCq9VY1Ewij8R7vH+Fvq7wOzfsRp7adKDdNU60N2804//p7z9d/LYOTEDjSWcgsnicSZQYxIhNr+413d0pEyK2R946jrB3+MGSMvnHnstKnmVrQV+AqFr8pN2ZaOZta8kFjVgKOVHmghbdR+LtySc6p+MBVkZBGnIompm0NrrpEz6klTfscyGIb9jJYu1EXGkWuUsuBF2WOvPEVOK7EUhcdWkv6E87wLiqtaE/sh2eYjtzJnV8FBiyOGIzFqONUtpYQgX+V8nwirJaQe5qVTJYuIjP6JM9etimatR2hb7FPexHN4ig7RRCeCC6bGjkhc7CyICrK+jEbthT/uUMPtg0kNj2Tk62+m3ZIVRrqE2NRvai/9Cx+tovfoX1NWiMTasaXYYOxlH4uhIWwgDkTsEgbof48gzSN76gJ+PS0966/F7lM25kLg/sbNpmuLyjfGF1XJCekR12f4G+oSr9NgyCOnn7FFap3++42f79LPyRNI/BwyHKXISugLQNy1ZC+ofvmz9jEuPjcCDlhkG4HL4V/4wMbCOxL7/Gj32/rT76b42t3ObCtRxSl0Mm6aX6UhGRj4Dy6Pui+YXsVe65+kuG/xj0hPkp/DG8/A29uB2iX6t6mzsv6tkEniu3TrdO7dubzL7c8/f1vczvWd/bTD22Ur6EW37aX4iXVIb+hSoitt2/bY/nnNt2ZP5VsPm+L1/03XBeAqzt0nW9BoR2wfZol1QHF/JXFun5MmwrL/wvKbXjvFR5pn9JaEffcrIjfba68Gy5YROuamOepB1eyucQXvAc75YWuc4zf5B6+HbJoIhzw8J7UmTC/wikMmN1pdMeY3glPK0M2cg8JSt9whu2iXWNN++IvNPsHv/qYwAAEABJREFUZDu5uYL3lmqrzMI7ZqctS6HZll2quqARV3mn6Wm1kwfbyIPIUle2+JqJl/oz6PgTO7esusRQ2LfX976ibIUflHZoH8dmm28CK922bA/V9lqOxs3Bfp5ne/QvfLGp08/2+p5NPb4v5Cx5sw1FQ36bCykjA1XxPamYkRfbwoAlLbeApfRLmb4bpDWu8AJdtoVvGy7LjbxQyvjHWJx5x7YZW+zFv/QZoF3IFHk8M+b5GCfkbKvzTSX2wot62ymuCC8Y/Xc8VNI30Unm7zBNyhwSW2xvoCmXU1xhY5c5sBHsR/6CYps2/DLxjbrUtjqdWtX4vkF15Hhfph5/g9SD1IPUb1Hob/Wob/AtLZy/Lit5MWUnvx1a4JJWWPYaS8df3WwLfUJa4NlOdcC2jM4gdq59beV7RfIYnti2kurI98wY57tNa5fvJesQjOvvQu46iOyGJT5jP+348SmI+Rk5V1PiDmxTb+SjD9ilbCkt5tqmm3nVL7Zsj/Gxk5vLeUm8umxEP2KJuXJTa8wdbNq+SDxXfIon2b5CbMnpBppj74xHkEbKDcmRL3GFF9hW4VNgJ4410ats2gv5mNWJP31D1xdskQ020X09tOj7Ul238p34QruFvfp7S9/a6Wd7a17L4rywV3r8DK7MX1tBt5gTWfgp8jx0J8XMIRKb9RB15nJPflXK35DZ24182nERXcLXLCSndPSHfuHvr7kLeRp6kS+tuUk7GOLQU8842L7MAySph97pr6/cOnEsXGvt1amODjs6g5WW9l5tZII9zbbsFXv6VvfQufJtD3LsBml0/AhSfw5r//i0IjKhpfwcOjEFq/xqu2PPXusr/Xkt9ioT+RXb+cXCSS4UF3RsbLEMTQzsqnebDIP62UPHrwhl7qVcmGtSfNhDn9gi95QdnYEZg7W0ot9jbmpsw0tiDc3O3OvM84Xr98y0X1TQJq7tQ5hD2hRaLv6mvsfC+RIZ27KttGM72MulHrmU0WU7VW1ylfMFiu2hh+p1h6KOnU7uYV7pGRIbm/iW/rl3Ja5O2/YTudYyn0x3X+kWf8ilT9DhBJA1oMs2iJK5T9jSwr0mzzDn01nZYi8xpZ4YUw9CDxqdWmvK4mpkkqOF+2j8T0i4S95mYuyYLXEAXecPD6KbXmWhknUNhdWsxrMOKvFjUfoepoPsQrap1VqmfTwcNbFm1tpBJ9bE4ndsD5+Sj5LE4nJ+QBd983iuE251ZTOHQl9VU2Abe4vyD6wesoYVPrS7451iiyb8PvzKD+rybtCZ1zNjF7tBNM/kL7JW/trok3YnGXZRjR2pWlPFvkvv336Q+UteY/uE/eRwIjbDzyL0A+ugPQlBQ8rM4yX2WYOaWIchME1tUiNfWVszeTxhU8QQXYhqthQb/ce3esf667u37/Xh7Vt9+OlnZaE94GFf9+Q1/2nnhfW+TnzF+Nyxlkh3cnHQq9evVa3k8sjHhK065xeLd0ctKJ1/fqcJi/d3r1RuOr17p8NJeneQ+uUXvvfMr966epOK61Aj0R+QIz6ZQDuLw/ml8OHf/6wDsq/u71WvX2mifHj/Tu27V3o93UtvH9TvD4qDd1nUxakMhBxNWn+NyiLoTw/vVaxs3/3//qIk6/ThvU5jMRlp7OWXu6Z6+Le/aKLzOf9qE76jh0OBaBw+IqdLu1Up9QOxZ5Def3iniXpoP/3Xf4k1PBXKi2e1xuLp/ONPIll699cfR/LOTN4sdip6JB1GfO/FtVcuJlCZeteRAZiJ4Uy+ZoBKxcbDu/c6Ho/KZmQT0yEDiJ4z/oceuWqTFhYrFwY0ODPJMllsyxnM1lj0P6kzbnbpME1qIBN6nGiHo85MtnY8qA6TCpuGL7aOzgfylYmaEyLpif7EAnvsfejFllcMosVYAzEkdDL+z0y6hZNVVWOyxn787dhQ+iLTmdg5URs+N5dalaYDftEW28JJOHwhXprExMUkFVD4PPxGV/RBgs88ROfx7k5ZUE9fpoSEf6JiW40xrTZJ1MW24GPatgepIweZulOoWhs+2VZd/Iu/YotsEN0D0IwMBXtHR8lFVambttQ4yTs+GrKdIxV2+7FOE3WJpaeqqqZpOnIDZPJB6RcfSaw64yHHiNFvuF+w1yrnRs7Jdy4sGW+hd3AGf9S+QBkiOeE20Mye3kHq//pIJBtuo9noKW95n2pH/hafkv/G+/0ykPNsw+9n5Zdrjm+X3mPK7NoX8n/nYoRMgJ8rEfnn7HvHdh7syanvWE+rYW7YcTbSVu5Yu+qFq5Q78tdUc+3e5KNm34Y+SF9QIvKH3P/V/f+lSb2N+5fq+Xy/W0tP22ZuGiWfAyIv7LnebXhB5Hclx/bewNe2931frj+Xn5elv3G+NgP7/H7UF2be1T6i/waEvKyfeZeZePa3MXSjc+EZPu8q6ztSV43n76dC2zP/Vj7lPrY+xa8b22lveNTwtBbfbetzcvrM1nnnWfi4e+Z9K4i4bdl5d0nrKUxzA1W5aKEjeoLQNsDRho22lRs9ZWi2ZTvVa5mGbTXeC4O8g9olg9SDqlK20LYydduyV4T+HKqV6qa/ZOmCznvXVhebbTV8mclVeBsW3p3z7r6niy267eiTbPMad3t9ynv54/ukXTIQ26Y7Jc1n+4a+wbbiR5BfVOS9sbWmM/N770cht6EV9lCQNsVlN7ZEv4V324NaNWWuhRlfgtRvEbq9xhpefMhHNPuRFvqWARt6WQbb14PoiIw5BBRKmZjyLjz0IR96YFv2ii1G22FdYdMGWwySx59C40Pq8MfMA9qMhgKaCmg82TvXg3y4HdeLQvIy7q0V6gLrwLUk/1WwE99/4vdIJlrKVh/n2Uxu+WDL3IpPg04dka/eM7b5tWrKBV+qCvuTJuZo6jY2N92WxscgvnnoCzeXx/VFn9kSRye2wp5t5kwpW6u1TP0WdhySqpUy7kFkXF5tjoERebU+t3ViX8DhwDc4zs2chyc+sAer3o4exmvkIvosD9+2UrSp+xGtnvfdkipylCLmfKdaKNN8Hoa8gerYb9uDiI+PNu3IrPRPHe1VrnMNtte6XbJ9QfK7KNendp0XpUY9iG7bKb4IsdNHHh/F0w5CsV/W1fGx03fD5+Rtjxgi9ynYT+XstW2v5b5vbNvekz5b70/8Xoa8ybFQY3OAUrRTC1I/TOu1szM3NiA29sgEo3E52JbR0a/tutTWIry1djmSR1MNKF7cM+6n0wPfKM9qjLmUa8Iag36DbeG8s1/WaWIKYirnSfzJ+ZmchvZr0ZMHbOz12JbtQepj7L4m3vTbMFRwSJvisndsBpcmtmpga6e01z59Z99eabYv8o7oMwg92K5ZjyKxW1yb2jTpzLUOV3a60mePx36PtVv+1hZ6Ul9t5tqZ8Yo9sbngsW/zE9KT3WYODApCsmxQbVCK+qg8OSCP87l/tSplHuX+vr89XW3TP88zW7tVDU22x/0ufW0PWg62V/spIeSzCRRqWulaY6QY9570X9dFMk/6oHXu9aEboeYa13yqYw8tGI3tACHvKc/mJ0SuA601HfiuP/GMcDhMOhwPqrbGsql5qYxcfKrEhL4HFngf3j+MxdmpJjXhIw6Yml0iwjUO1g2rWS12LM2d5w/WbTr0TrKLa4LJZ56vUCuPvulfY/1uIQ8dva0dZKNAQu+ap6GTdvbogjPiOxBjaEHO98zTnPOSsYhUjyWN7YF1raxljbjQnzlwPN6NhdCe57NzbGGXXYkBX89cc8YiOnHEvzNlkOtclFrxX0rOCvlWTVlEnXkWFtur19+pnDmH16g/HO50/+o1cXV9YCF4Ynwy3xJHyuT9TN9zcgeyNvgYAQoTV8MmxIXnjgdkXrFG+Or+lY6vWFNlbbEdJ/l+UmMN9QH/P7DW5/Shb7kNu+9Y1824xlZNTcbHI+uAH8hRTQ8YepjlV3fy96/UD5MKZhKcX7ueuci/YeV4dGYAqjUl275jgYrF2DysRJkbjnDxqJYELJoJmGzI0PrppCzMuuAR8InVa1nKw/x28p1ZQMwiX34i/p4FZWKWGLi//F//F2XpFH3oORyO4qzW9MOf9fbnn0Yi/I4gvEDualVqBJm+ItDUD/gQ24IXf20rtjoXOsk6TsRCgnuAH2/+9Cfd/fADuSiJReqHIzr/j79ovm969Zc/ixGll8bNb+EE7OKPC3IeWAv/lsTIg/qwZ8u27r//XofjcdSzwBu/zsRzZiH5BDJ3Qx//iWsmqqyxdXTNTER7JdiWCxwmzdg+Y/d40dvRw/k3/BMyJEOcY8rC75lQPjCWnZhjN7k/3N2xCH037ExMKNsJTUt8R2/6LUyqjGluDCmFjG2NUpScyC7yQ44hqlJvNcqiLmTDt3Egg4p8XmSULTTKxKfW1IhjQs/EPLOtak1DBz5knnRKsZFtGV5DrlUb8YZvYjYuFbT4vZAfkqSZk6KnL8xyDfn4hCriRRvJT7sKHsSc0Gt/5hT5Tz36tzL1yCA6dI2SuGyMCx3DRuqBZCevq5303SA24zPF1Y/UB+iT3naNeY2LyMRckriWvvQd8s8dwg82Hj7OzLlqpVb4mfxsPOxpALoB468g9T1CSy43pP/g4236px0XN6T9r4ycQHv8xrGY3NmW/Tx+Y3MvqtvPyReF/tsx/AeN6I/q1x80Xf9ot7ZrW8qXbIcXvMT/HD19g5fkwst16SX+p+i/tN+ndH7j/UMz8FljY358VuqbwLMZ+Nz193P8Z5V+I34mA7avz0GfEf3Ds4lE2zPVvrSt4pm8taYgdd1skV/yrM6HihvWR828c4ZY6E152w49CH2P0IL0CcLLR4ll/04AIzKfAiJjj88rFuJeGMciznZFhGyn0F7fIOwPu+vWwjvGQg46uei8d2zYi4+PcPTZyj1vq9se/tgl24Ns6tG3XOPN+1l8T4nCIZX3rND2WPmdF7INF9FRhDYqzxzCi91lxLPZWP3RVuDfQtwZi6iwV0b6BqGl3JB2ZNNOfUMnX8lz2qmveOp77HTi2MrUb5H+QVWpVY2xu5WxVx9tD74+seVDnI08wDSSvBuTDyof7bET3xKHTR8kbPNKn/FYY4F03W3LthpjW5RMRFWhn1yILfpE2jNXaOIr84FK/LDNe/YMFiiia5dHba1fqvQxOksdn/PdJv5Fb9Hf1WRb0bfAXzKOzF+xuTjEeAqQ/hTrjqHkd8HPDrKgGr/zjSFtVA6dLqtx3SgIdux0PmctIx9i23ixS3NY63EmjV+B6FiGnq7YDj6tjoDyjBkg+CRW2tseP8MbQH/KnO+2Rx5nvsXlu+BVHpn4EUQ29OSk2kjudewGDR3hB1s750lsViFvjVjCfwlGLrKJ3y5yPynfpyJ/4jtKyvAXriGd8U77ii7Z1nNbZKMzsaYMNrnU6Tr6Js9jrkIIfZNJOXTEJjwlzwPhPIXxu2dOQbZXf+y13Oiwnuy2ZVsz3wpnvn/15J0Yl49wOQ/pbey4zBjM9JuhSLxycjUAABAASURBVMlNKukfpH6L9Ov4l3HZ9KcdemiRty3bnANLms+i42MQpr3Kp/5bwC75gr2+jt/B5nd4ffiRvKwILbCf+mSbXK0yPXrU1apU0LGmMcehr32hYD/1YetCTxutuVwMoCKkJ4jfIUSvbXKYCROKhq3UItOf+N1llaKvY6sPXlfGs7Vp6Eg9349troWDvyhbRz7ll8C2TP/Iplyx+pg4Bb+jO/zAXuVNn46dIPQg/thO9Vmkz1NYthU79lrv2LI94ks9isLvF1sd/oqMWw97wGVVawOmPuBC/yP6RYfY7Nigwm6bI6m+8CMXgum/lpbtVK8wvH7xZSOGFmz0PvQ9+rjJpaQrcXeZMTa6xNYhBlm7KOzZq017LREZu722IzsIHGzLXtG5JmFaKWFBrxTYm5X708TajG3a2B/lOm9iM0i/kpV6qzbmda6TWetYUNyK+TauQ0/HQJctMvbqS673IRs98bcoozf6sp4VWuCKP6sfttNl3FO3ZxV7pYVhW7ZTXcvO2HGPt/hzPdJHbT1Mh0lHFu6y7hKK/Wgv8QY519Ag1Kjg2x45HDztNuxF1g6fHPCMkX4L45d75YgH8egIYtM2FA29hYHcU6I3yHpR7rOkVqk7l27i6SyQZm0qtqKzIxCI/h3MnRr5FLqLMWmMaztOasRarZG/WclxruED1/74gbxtZcs6Y349O3OvyaJ9xqaxHtfQkbmYshNbZOIvZtd1w3S+oKM7fiZee9WbevpOxzuFl7nQuZcl/lbMK1lT1eBFzXR3jJiqtTFPDb+T20Y7fBtKWcmVVbKb7u5W3QdkDtNBM+tmH1hAn1iXsotns1mdtbsobrQLHT3nB/4mNpWVbSGZka9WiC5qFf2lA+0FtDNjnf/CcmusozJA567qpc66Z//5Qf1v7/WQH6i+P0mnRYK/MH4Ta2lZbJ4YE0yPc+mIn/mHfGKLL3XSWZpP6qz6v//x79QxQOCWhQ09HEpttiq/7GWB2N/l17vvdf6Pv+p9dc0kdUw8XO+Sfj59UH4FXCwqP2jmRF80BggPDL+1gw7/x//SeSodWfI+3LOSzclxx0Cd3n/QK1a181Pl/Cecl/wSFqUPd4V9FnlZpH6P/vxSVvDu7/EFvSKBqCKfxoLwXDqi94EF6viWwc8DWycuVRsTSPGXieUA+mt0NfoMOheYdz/+KGawFgb0OB2lt8SVBJNfZWPwctItyHZ05EQ7MiHO2MxqfxZl53fvdXr7TvPb93r4zx/JY9eBOKe7e2XB9fD6leLn3ZvXYjaSJ4Jlj/ozuUgOottMiOis41ETk+ucifbzWwkfgpwcTicmF0pkW61KmZDdXZ7a6Je+84h7GW0R88PDh/GvK5Lrwn/bSlxn4s6i+2q/KfE9sAh/ZhG5oS92wtPYLLkg9SE3sxB9ZuLnhE4Z4BS7h634gRukek1m9GRhMtC22UNfZ2xMLDbt8DBFuhmas84s7GZcoz8+R+fCxSsXnEJ+OjBu9Il+inWHjiNqnEyZuzN+hp8ydmqaVBd7awch7iGfPjYOSEMm/sYWzcvucT7Eh/jYGY/ojZ3YuAhdi9BW2T70VWtyNWFQiWWmPw2aJcmy1xIh2YZkWV+32fQYeujXQdHGzkIeSKgIAOK2R2CPjU5JjhRQ3e9o+2qf9v3/WPUtmtvyj+XlN29uM7Cfs/v6Xm4/pnv6b1Hf2/xU/TlbL/n1nJ7n+n+j/Z4Z2I/OVn/e3qe5z/f5GuqmP+U/ot/X2Pgm+9tl4Lnzfk/77Sw9r2lv62vqz2t7pD6n65H762rP6X6O9pyVnE8bvob/pfqf0/kxLc+OwcecQfkHHp6L62tp/0B3d6Y2L3ekz1d5Ps5z+aPgpuW2fJS4rRU61kfjrc9TCds8OpdsX6FfvG02KHnXGy8OeXkAqEcrdOp7+sd1xMbehz+j+swh71h77EXsNZY9LfWRC3ipN95t0k79kzDc9KG0/ZFPnQ8ogSN2A8GzrfAX3s1nPiwFaQeIw7u8p7LAZBevPaeQP4nOC10QIduyV6T9HIzeyHf82fgdHWf8mfgIY3sjD3963nMvtLx/5iNN42O7bdm+ym4V+5FmP9Y3fkp7pcdu2oHtqz7bKsZksyM22xw/3ud85wHh2NZhvCe3p7qghx903ilHScybxvhxJucnvg9ENO/OM+/rDV2RDSITZJ6lPaYuleiwPeyFH0B+sg8f84/4yWXmWee7UMpNKH2CrZ3Sdoqr3tHYHcJNnw0zulM/HCa+5fA9hnf22Aj9zKLgPD68taGhM/ZBzrdOHiJXUTiC6kMmBzvErj50L2pDqMOCNnRQZY+OhTm9fTOAtO6I2pZpxY9WNb7h0Hxxjy4750ls9NE3/bcOhQ7bsr2RFN3rN52ZeYON4W+/8tdK5J8itvplPqwy69GO3Mf1yM/Mkyk5zvcu6ukfJPYgMmmvvdej/RjPgr3ImFwW9EjYq73Q03f8Go35l3r4QepXMGaZU7b5LDIr39nmcf5OOvIt7nA4pos2W+k3CLuDXRJmY1Of2WzLXmNYyG1ykNK7fl+iZxPfZFMm1mDjbWV4e2x02xdfNsrHpW3lWnbmm2C+xT3wzVCyxPxemKcmdnuNJzZgXPe0g+QzMWa+FdciO/1XMXutR26loJkxSZvTAtLKj5340bheRgeMsfdVaNR/zSGxxM+gY/8lXSvv6fnQ8SFIftb+y+je0WM/+t9qGt+lk4tQg8gsfR7yOfSha9VvW/tYdbP1oZ+5Bz3+5wc/Z+YuGYTy8W7H4sf0PSV6EkNiqdY0vhky1raHLxmHQF+w9RHLwrkzD6S972bjDzHsaS/VY3OPl+Reonfs2Jmni1JPjmzL9ktdntBzPZr5fhos3CP7uPZE1zrWm3B0d+Le2ikxjc2ncit97b9+3z4NmR5hmP1GB6TBT2n7Gb8zZzZESkKKwxqz2GxzXHfbslf0i82Vsx5DC9bW549rPjo+9nEdPXM933o9o37Inbkun8npJpcyNrf7T3TmW3loGzaZ4t4V2GsMSr4sYhLPety7Wil9mLraNhsBGoNOaVvXZxDa2cMLbuszYx5fF655WTSeia8zB2yrsVay8k/YX89HsV3jXs1CEfdXFk15fsl1+sQaz4K+MDK/NrujTTw5B6M77fDOPHtM2Eo715AzPmXu5JoYWmRSDmA8ZgeYFpZ5nsuzzIGahXpNbjLTMms+8aUzHso/MkJCwKYX1wANlKq1kMc17P3D+1HPefTAGk386uQj7T6uZ9jAB122+9f3OrD2lNzlP2d8JgdVTZvPC7FcRJXn4gPPz8dx/z1gfrrKCZ8k/KKM+uT9xDqhVaNf1aToOnO/wgNlcw4baNAVNxfNzL3Y2VgpbavxrPrA82vGO/pbq8u4PYzngwn+0/GiD/PxcDyOuSe2M/f2dphYK3tgzZ0BIHXFOmvGLajEQAA2DpH308/vVSxwToej2oihs/z5XvnB5OH1ax3fvNH9n/8s3ZGP40HT3Z0qfhGDUE9Aw7fz+QGbJ/w46YEc3N1HjpXvBJKADtUkjGcRUxNuMGivpyP9l1XhX/+u/KeLxcJlvTrq1eGo9uqV7rhHPbSuh7c/69XxToe//DB+UZwBPC9nuTWcOmrCoMt6+NvfFMdla/7bT5pZeH771x+VxdgkTyTs1fffq1rTOQuxzSNRJxZXbTPgUmfCR//7n35SFjmzKNrxWVNTZ/GZUdHdn39QBmRiwrwhSZnIH/LrY0mndx9U/OXXxjTZreX9O3UGJ+/Rd4eDMhhpw9TCRE4p/G/TpGBhkDo5KvydGODOmWNbx7ujMtFalY7EMSGfWCUrfguZnknNheLMAmzqttWOkwr/01eXzVWa7u91B85MZrFVNR2YQAu2I3swkbQGh7wwYTq1jGm1hqnSBxaTqeDTMjAdj+rILT//rJkyMczEfWL8KvYY04X2NE10MzmZkZs1kZPWJs34nYvLQgwmH2J0ZiYUZlUckpucPAfkD8fjoCm5CtDbKW2jG2nKYRPZ9IvfqFBHLvrjR+pSVzXkw6QeHdXaaK1+NRlfoqNshj+xMjGxVeTL9pAdB2gpy6UWHV34mDg58bnwxl7mgLX+YQ5/+kDqwULeBF/bhn7biq1yk21J5q8GdNlsaDcIK/EEaoWdBeA7jNDstQ9N9FcK2ZYYf9tKvHpugx+ZK6u8yjJPtd82emjUMZ7ailywg7UlGftuUm4GgfFjIPQd9BttjI2eA2b1EmJ665P6c8gc+BI81/eraXH0+U6dsej48RKe7/U/h9qZw5/DmOPIPSnJ65jH15IJQZ4F2LXpXOcW45O5vMd1cv3CXI8LCDZfKp9TO+w/x4CGi9wgdYW+cOM6qk/hc2o+1fePwPuc/7+WfxNjp92ZUxuu6hlqjfFjoFJeGS9UhvwLvEFGT+bg7bze2vjAJOY6vDwP/BzjvtkZJTpTRn/K+LkhtD02+kvlXvZb/ffLAEN2Pec/upZgdowj5e0++t0Sv6L9RO/W+NLyS+3wTMU8Xs+l1DcwpTE1rtOfLbc+tyXPUOhGE86gRLeA/NGepO2Jad9iz6f+RC2Nq9O3vJs2zZf2nnP8wuzo+xQuYtpkvra99XupzCXo5fmXnF/yfDM3O7kPNn++tLQtG2jFR8NGive6+kv5oSPe7UWv9b2rV+KuMt7r0PtIitE9Ng4+8jzsJwhtwyb3WN76G05oKfconsODPe2x/liLDOY1YKl4BN/Gq/NettVD32OjJ9YgGhNHyr0/C3Mx8zFI3jrvfLmvpE6KtdFLtal8Uob/KdArPWV7QI4HgDIZH23qUGQjDaqaTBla382ztT56hSXbF5TSp1/G1LaqoYsci83m3e/C6zt9sOjP+xi8xLC2o7NSHbA9yu1gP7Y7/RbeE1E52LZlagvfRLbrUr8wF+7XHXnYY+/Ql8sHwEF45tAjT7iFVoOUGZPn0BnHPT3yaS8sCsx8KAp/6x9e2hvEM0DeaTOdcIsxxxnsRi68AezHhC4lTyWKezNE10SdDpJMzjtKDLNRZ+ebxKzYMjMh5QB8sUWeQrZVwMYq6PBbMa7UxZa2YgLYq0yVR5rLq1z0KiRgeMGYB7TT37Zso23dc17YzA1iCMW2WqGL+Rf5B75Hje8nsmwrugq963k3a+lnXEompIyvXIpOQTVyYotPwWgbzrBFEMh08pR+kEfsnZgxJBoMRaysGH3Rld32sBHZom47ZLp5II3wUoYf24GJaQD58G1H5IrQ0qhilpRV8FtrymZ7jB/upvkREkP6x86GCNlWfA9Gu6x8y7GtYUfZuqqtNkeLHERf6s8hdnLORcb2EAltVDjYHnlo6KSpJ7wQ9mAYLGwz/+mVmtJODDPfwM58qE7Mhs9wKVt4gWkEoa8lcZC78ALbso3OGpCszFNRCn1WKd+yCJfxFBMjOd6VVIv+poRDHEt6Xq69UDKP0DPio2zVmLtt6BGS8XuZu1JuiN2tnpgKHw587xN5EDr2CM8+pLTtAAAQAElEQVTRQ4cqWkBsVdjGadu0JLsUH3KebPW07ZWvyxZaR9elSR/iQcZe9Qkfwg4UXxBMHtMnoKmZa9lWT1uyjP0i9o5P2m1pBzvSs9VNxraqStlC25C2HTtO9VlE1l75qfcRhGRvtEUL13oTo2XlGlGUVLScF2V77CNNxXdiJ6/wrHEtGCmhbugkD2IXTUaQI3OhaAXDRteYJx162uLeIzanL+WwRTcBX2iQZeq2ZVvpG1rQyW0npiDtIPUg9T1CCzx0lRrzqxifyITe0WU7Te3rIaSdMtj6d+ymHdhrv9Q3hB/cttM/tI69lEHqfaevw7MfdXZ4QWTtR7r9WA/vY1gm3o6+8FJ2vqlueKQxMDT6sNMZlmXkYMk4Xfr3iw7JElibWz39U9fo19FDTUFnjIPcdwtK9oVnuVwDzCwpM6coc26lW8dmIFSmDDJXAjHZImPKDeEHRS5quNDVLzZjXzha8virIZM5xPwNndgErVOXkQYT6xsKjbqLg9atOAdzP1BIyKdPrsW2IXkIhTYql8OCnO2Rz/QNvxPfEv8uvIhGLrRCNu3oDYqGyUPQ6VNYig7ISp8z152Z83e56Lx0V6edPpEPhI6ZZ63UE9OMrvRnlGH1oWuB1qqUe4GxExsdGl1TXc91akbmxPiduA9FzEbrZhh+q1p/oUo9vmasUzpt9GFQWBk+xlb+MUd8m9HXCg66ZvSjFRnGiX7Zhw54KXMRQVSBy2qcy1mn+v5P30t4upCTKWtyGO08C4lcx+4Gugy5rIEFNNjNdZy1DwIu9Bkv0y15TP/EMZPDznM1CVNo0XdknUnE1cFGS07SV8PQOv7htSpFx8waIq4lDI0tchA6CjEPiT7cI8U8JyOaTzOqathsyDZi68SZ8nB3UHJg+ouTo1E2WSNPlELhtp6WcX8gN/MBiSbdvbqDnVmwRHJgZhyWD4v07qxGYaj5X+4ujMmRtcCJNc2s2eaHoVnDfMfa3Zz55tKJNcUF/eG14wEPu9786Tu11ohJqmo6HliXc6N+d6dqEO7ulRtLx0C/m7Qc2/jPLp9ZPDx/+KB2/0oxlAE+s1Cqy9Yn6T04nrqOZ4uI9e6vfx1cWozJMpAFw4csrjEinXAj11sNOZG1/Jp3YjU7q9pn5PL/C84Ddnj2RQ7pOxYnZwIcwZEIVvo0oy8TJPre/eePeleLZnw6/++/6oT/0SWZP+lI/yOxTPd3+jCfdCD5enMvUxa0/OqZ8ZZtYpGywJ1fx4qtGPTOIuwD+fhAeThgBHpnwB1e6mDs9PfrN1qQNX5Gp6yRC+Fv/Hp3+iAW9uXTounMDGEc8p9dDrJIezgcWK3nJYIJb9N5KJZcJbtU5O/IQOZfakQ/GqSIkWPbsj3iv0Mm43hkcV6ZJLLGhtw9429wIC8H8lLUE6+NDOjIRPYAve7uVSwKZ+JVldqByZUTDrkGvbWG+j5Org4dDXQ11kx52ZFN/GsLj5HLRS8XoCzQpx5eoTs6Yyftzgm/PJzUH84SJ+KBgItY2tAXiRWbJducrGurqM/YyZwb+i8x2cjgXavk0+NC0LjoVDXZtCVZehHRaxu1xMEu6pYl9KWXKe3oXpFcBraVzbbsFWmjSBAous6chxM5tS98yvAGmG9iiy6Kz+4LubsKla/VJXkgh4MQejAanzikT6Do2fAJ+V/B2rSn/BVq/sld4/2Gf7Ir/2Lmt6x9rvy6sMzMXbH2M8XngMjvvu99+N2NfTPwlRn41OisvPUoZtcj9Mlt6/Gx0Mb5XPlxz1Ce72U826BRz/EpdNlM+SVA7Nv+T8/ANlK/lSObvs+Vv5W9p3o+Z/U5/lMNv6y11xsN+/ZtPfxH3HK/tP2o4bG29eVBWkHaj9z/WbXEfotfmoE8Kwe3+tL+ZTrT8yV8rNG2lu1Ze8eOT7vmkLGjd0/9dH3m+T7v13kve87Gp3s/5Zr3lbwXbIgnGwq/Jt6PxnsZ9Y2eMryib+q3UN5XdtjzlXeJDXtXyJVtre9ipWwdHXM+toHUQ3sKoy4vYo/UxGOv9B47sDaaHU8k2wN6YbP9ESe6go8YO0InBnYo6R9QvdntR7q9+mmvNHstNzu2Vz/RYZsjlwg+9CT3aX0tSJbMX8qGvthJmWxHZxB+0FwqkDqfL/gYxjcWPlKlviHpTbwpGSqZuTJN6zcMxY4k26pa44zdBR3BxDt3PsiFZklB/BHbNhfTDmzrwLvxmXfkvNcX7cinPPJNZuZ8iFzKfEibWagL35UjCtnT70z/IPXIQ5ZtxV7qoT2p8w3hxLeYMx8O11nmNXQ+0M0s1MSWLibS17Zaa+NXF5kLIimhF3Q9s4W3kW2rVSl5OaDDKLY5XlDwdLPtfd3r2tfTxcZvBikxbDnJt5cVJ03Y2+RSbrAf7W+2Hv0wYhuo4q8GdN3iRxBC+m+20049OUpuJ7792B7jMDOWW75aK7WpDaTPLaLbtmz6MlZpD53MsTNIO3bSL+0Dc8W2Qs/Y5drZYiPxWzJ/mfOkShkHq5R26AN8gzLYaCiih56CMS8ouW5mHm4yBAfVis3oD3LujN74pECW0G/KDWKubfX4vcGS8p3nzLexmbmofFik38IHbDNXbLwAkoVL2mitHYhtgoqGJ7qjr6MToM9IaMdPOxCb7RxVtZY0Xtxty/bg2x5126N9e0hsM+doFb6DLAi06aCUyVfkI5MysB/1hL5wbdwQfmiB9Cinz2y2Za+QrGy2Za9Y2/hHuyexIezQcdReZW0PTmjxy67RziGcgp8y7SDtievcPO53OVulVhPfV/kO+oythTlvOpbMn8b3TMW+tLalUSp9d7CkzGGKz+62lfHo6S/JLn1qi1yQGBJzx58VC3N/viI6NnrqtgcvtLQ/hX7xJfFv9U/Jfykv/n5ONvYC27I9xNPuxJnGWoYeSGs7nBVpB/bKX6kaupLnA9fCYC8T1SbvG5CWlP4b1jGx09Z1S2tD5pbpk+vamfvjmW/rudaG9gi6YswUj6DGVDR9dSlTX6FQn4GZt415Ow9ebAfpc+BaG9unDw86X67RYnNQlm1qGqXtUbYq7v/rc8XC/cHIZV1i5lqRPIltK1s9zUWrGjomrv3HI9cS2snzAPpb/EEPKgivj3v3mWuqIQTJ18wzQPQTvqaMD4uP1ZpaK0UmxxZdYLQvZep5bpmJM/W+XvDR/LiHXsgf0Zn7cNrpU4jEJoVsD6S+wfao5r4a5H1gXW9blLpxNohQ9AQEyISUmku5zhy4th4Px7E4OBPjmbWWlOF3crC8P+v8nnFivqS/bT3ZyjI5CO9wPLIAfcTEwrietHCOGgcMJdBoI2/vVFiJuVWihRyfZVX+8FHMxZwLeU5ZGKP07FzzQu/MA1QjTUjXvFpGV/xZ6BtQDJkT63JldAMbOYutowqjZd0d7xj7s7Immn8ENXMPTD7M/Ti23rOumPXQrEM+cO7EBpYV3xJDoRNl3D9nPWDrxJplnnNDyz8WSK4TS9bQzsTSkZ/I/+iHJ8aNThwm57FfxN+QaTxTL+f1GS3PFK1KrZpSP07HuKBcB9vUdM965hk/P7Ce2klOlWUQX5OHBf2VX33Gofn8gEhX/tPEJwLKidWmSVmIjCMLAbxigXbh4feA4mKA3717K//vn4mpy8jO//Y6riuLxD/9538N+qvvv9O78S8lZx1YRJy5mS0M2nx60AfQfvhOH/rMAuwRx2d9QHa6O+j46rXKVk4wGDqyiIpCqgtF1z2Lq2qTmgu990oC0teS4mdVU2KZjuj6/nsJXYVsJ9kP+X8M83AwTdOgZ5E29I5fZ07OYiBM//g6s9CbZBX+uEqRKcr7776j3pUt+Qo9LxJz+tMXppgNTKKTOAN0xwLrKk3z7Tsd37wefjYuHLFtW0bZA/ldB4ghw/DhcGBQ+5hI091R4dkeeViw9ZDBJSa6wltz0/A/EHIT/aN34YRG0cjjjA3buHVWYhLtOZOUWBfyn34H8r1c9C6cXDZa0NEvtPgRPYkp9YV8dvKXnFZrGrnjQoGj7AvudWWy2/iO3xCUXOXiFHvFWGBBgcgvneCfI6bhI7TOpJ7veAB6ddDp2PSepX8dJ/WyZvyKLzM5C9IxJ3zKjMtjLHNIIllreXskhti+Jd+2y5YrKFQxPvTrnFBKBMuqfiFv2m3JU3zZkZ5UbUvkrFpTLiJpoklRuS8xyN4HEmOglzZ8jF1Obsml6wY95+HgXYmpJIt7hHYBF+1OnBgWE1KiLfK9IkGDi+h/32Kfm9T/+0b63zGyjNgGrSeW/nBbHPzFTqXzLX6xsm8dn8mASe+GZ9ifJ9H/KpR6cCX8oyoxuuEfZfObnW8Z+FfIgD/v5O946tiWeT4LPu/IP1ciPgadZ989Qgv+ud6t1vOMm2fkIPVg5Txz5Hm2TP7BM9yvJPmJfOd5eSFPT4i7RngL71E70hdXq5rs9fnetuxHfLGSvSDzO/e4JyRyM9qXGPql3YmrX+rGhxWr/SHPYeG9IaA69k6fxLoh7Y6ODj0I3TavFus7RXSmo/1Ub+hBeMU7YtDRk3bQL/pShhfZ1PPuGf6nENnwU7pWu6nHt04OBi62+qWMfJBYI1v4m/ZzsP0R2U7MXXlPjM5gE0o9NtMr75YlaozTxv+ScujY+Zr21i8+R515/7StfC8pvrHYVs4dG3uSGvzGu7htWusePemfvMY3Gx7KQrOt5D6+b+2trEYUhSx7dNiWvSJtsaUM4kPKYMtP9CAy+hT9ZPRBiA+tqBe6AKQhk3JDwd+w0falbeZfly/9w7MtsceH4XsakjY9tmmt+2O8qx/xefN3lZCM7iCytpX6Ps7I5wPhvLsuxHYgNnqIKT6QmAPIY4+9yO0xGBwyhqFTHTZjd8Rjj7kXu+EHkdkjtE/xN1nbozodJk1830m/EFIm3luElzwuxBr9mUv5rhN6+sx8T+mX8y78+Jx2+EUeg9Qja1uJJxBb5CMbOLKtxpyGNXZ79TWNPhKa2lNsOjZqQ0d0pWzE16pxznhAbBnHIH4v6Ixs/EnZOQfHWHUxdnzLucQV/8a3mvQnXoqxDzq19KX4uA9EVMlVkomFGONv5oB2W+wGsRH7ne9meEAXa9Md8bI5z+uKtEc/Sakv8R+EtmIZOmBrSSyDt6gTd+HTxPUivCviLLA9+tlr2Uc/8kEZ2RQL947E39GV73gz3yFjP7F1BDbYTpcB24pdO7TU2/BrwbfQ9ZXbEh+wb0ff2tkuGaSV8hYr/VE+7SD+LvghdJn+e3Rs4Cj7LNsD8dd2uvKd80xOO/xlwPTv5CDMzDPbqsMkQz+zULBwLoktMreAPPbIduwGqQepB0PgFx46fi3krTgvGveRlEHoUZl6EN5qkwkRBrhtQ/po7/gcYseObfIxp0l+lisG4YVDbNhrXrc8baLRmfpWpv4cwg/CW/WtcyL10IJ+8bMqPA/fwg+K3AT9EkPKIP0ynp2+Hd6ZOS9ZLd/2yaUZ3yDncZ7TgtSTSkyFDgAAEABJREFU704fe42r0zfIORvkvAlSD1K341NXa03xJXR9YrMt20rfDekT3LY3NfHB5a15LXMOh16tFNgeukMv8lW0x3PIKE3u+np/IsaegNHUqtRZU3BZ63dzK3mA9dEe/2wPPWeufZGzfb2m9cxXWeL8bK71vnWxI7bEEb9a1egj/GhVV7u2ZT9CbOkz7JRpiTyvfTt9O+NTyMevmLE9+g96NbUqzvlZC/4EnTLyUZRYk7PkauE8Tx+hL9fI1FtrqmpqnvC1FP1n1nrSV+gZcsTbgWZrZu2hId/huZfuDscRf663QeX0ZCG0zn38aLHo424FQ+d2KKtaU65DU9afJmTaSjNl10KMAlb8G0BestQFGB98SN3oyrPDgo85B+J/1sQSX2jBWl/PfXrL9sAB/6sqJFCK7EKMHV3VShNyyRcG8WhRcY9axEZM0Rm71cgdelJ//ec/Kf4UMbx6dafj8aDGfT+0BX/Tp6qxnHZS1uXQpKoijK7OvXzYpM/r+1dq9ugv1rF0LJk4Iy/k6TD8z5rdRDtzwzCTZ8v6wCL8zII8vTTmgK1Wpb7NAWksOjd8ia5pOmjm/EjdXZw/J81jHXbOf1ra6lFwvNNYTCMVx6w6g/wqlpkjbGpsTNg6NJ2XBy3v3+p4z4Lkq0mv/8//Jf30Xn77oPcsIOZXpN/9r39XI6Gqpu9++GEsgOY/Hx2nX9Eeg4DihYXHRjKjHzd0vLsjwA86vX+n96xeE5mSxCwijzYTXAiePrwTgmKe4r8I+L3uieH+3/+i/I+sO/68m/FTRIz8mcXNiUXNB3QejkcmrQi+6/zug84/v9fpp7c6v32vIzrOyMSGHW8l23r/419lbVtqXWbQDkd0OW2TKkp2sotf5JULzPHuXg/YPoGZk68zUcR2YhH6/PM7JgYT9zituUe+YcVdctVYoNVuS/4ysfIvChYGO6ZyMphJNTM2dkkhMsHzYLcw2dNGnYSvYjuxkN/I8QMLxwcWlMMP8svr/Ge5M4lFjmf4oU13d0p5pp1/NYEKtdY0EXcWdBsnwAOTyTNWTMz0jcyBuMNPPTg/nLjAnKgix3HmhtZ4UDkcj5q4SIi+Qy/12Bl8dJs8xKe049PC5K8PZx1kTd3Kr581JndXZCGrbGXOpBSbjRwQiK1cSHJS5SQ443vKhZwl7tAjRzeuC5y4F/qgJbYAPRjIzFL8qtZgmy7PAfJlt73KlS+UtUh8qaXM/6sjOjEOqa9gbJVJwbn5hA73S/boHTGT84UL0dbH9upPCIlzRHSxOephADOvKLKHS6dUnyD0YBDNcQPV/x57orsgYzHwT4nsm9ExNy9j8WL9aZo26UHN3FQOGwb1H3zYPLotf6kbOz1jbtJO+YvU0ffFvO55v0j5v3Snbcbsy6cBfTo/z/XbaI969jo+VX/s8fnao55Rw2hnfow6nZ8rIf/C/Tltz9F+ofpv3X5VBp4biedov8rI79r5OW9vaZ9z4FZ+a+/7bbR9+cjnFBp3kUfKt9qXZWCfzxfqL1ybvkz/r5OyM7Kf03Hr9618dGxYed49R6+Uj492+nxM/xSleJ/YELm8y+Qf1uaZf94974d3i867RT1jM15suO3zte2qpomPEMGWg5StTWoXpP2c3j099ehKGUQ+/gd5Z8p7XM/7WRg3CD15yQekc94XBz/vq8uofepgW5td7TaXZXtQ7LUcDQ4Wfy4Z0PzkbkfWT2Rsy/R9zI8H/8z76jnv9S/EOYR2h8Rd6NpItmV7NFuVJt5d804MkddfvofwjpgcRb2xv/BNYr7ky7ZsS9Cj0/Zo2x56Doxx45vPxHv9xHv8mQWI2BfbkK9VnuZ1t1da5/3TF743bk4x6tERUH2y2x72N2LEzXw2hA21k2mV8QiHt2gCnBPbBbf67cyNaNQTG/Zjf9saPtdjWbay2Va1UmEzOUkpNhu+i9rLe+Zp/An2UjZ9IYSeOZBxIQwooW+gyW6nTeWZPf232FOPyNW/8ojXdsja6JGrC61VKefymJvUNbbkakMI21w6K76emVcH5kU4e7jWPEd/6KNEzcS3n9ZaSHy4zXcYiLQGnzJ+1cWfzje1mevcQglLg4dfoQcH5mK+K7ZG3tewRoyRtS8EGoNPuVqi8mT3tU/IsZ1vRfEn5Ux8yWnq4T+HVnX5NtXI3wqXh2jKJ8CvtCs+RwKxxNKXnpbCSyX2Uyb2IRt9OySWTWbIMWHSRp2C9RDOUySO5PTMuR9g8CoQ3tYYujw0bSRV7NOyi7Fbr692xnmtw5Ivf6k/h+gNPbpsUx2RjDLNaaqRw6qSHb7GtvVLY+GaEpzH2JyRn3Q4HjRzDQ3/S2BiWBH/mYfkb+u38A02iL6UG/1zpe3hyzyuj8sT8USyYWOs9ms09/ENwu5ge8S2ZHGAMdi5upP6uNq5Zoba6dCpB2k/h/jSkdvz7Hiscf/o9P+IBz9jsD6TnNS450tmbszD39PpQblXhG7ynVwmp2t71a0XtsiHlf4T95/Ug46PQeqfg+3hu/1oy17r9lp+Tsee38lBYjhzb8n823ibrx3fwu8XucTaoW1yqc/0ba2pqg1yaLaVOTNf5q9t2SUHSBnc7vYjNedtsJ1JWTiMvG1VK5EErtUnxe/YE1vKDTQ/uQ/dxBH51G+Fbcv2IBdl5NKwrbqcx/bKF1tyFx/PxBt9mzyssdte9VFyZspQH1hnGM8vnPuxkX6Qr3t0Rk/K2AwyN2NnCJGc9IuulK1Ktpmryygjk/6RPzNG0ZN26Bs2WuhB6Kgd1/74Y/uiaysjscKuUTmxVvTAWk1szNiZ8lwFXGYBb1F8jswQRrlthq8DKNRzz4tMPuOVS1WTTCwT98JA6JGRRcBUeudcZD7mB4j5r5z00MDMs+bCPeDYDsqzYHPT/HBmTYtzllwr6z6swwhZ7bZ+qfvAMz42I3LuZ6wtylrGmbW504m1tzlrQpDon7GwS/EHwWEv9kccWrfkc5XzSuDYue/P+Lie/1ZxzoT79u1PI0+2Gb+zMsd7WTYyOJR+jXpglw74yvQdOYyd4APrkB9YF0yus1Z5Pn9Qa6zN4fdCvlZhaeJ5ZeL6czwe0ANY13pgDNPvkPixy+gQE7k7P+gtyLqZmgiVbPG+iyu6bpAeWHMLPrBG+o41yXfv3uvDhwds5R42K/Miz1bhZ2yiiSEe/sWX96zFvmfd8Y41vPf0zzpkix+cG10zphbV3fdvdFrOLC11FnZnLSSyubE4KtmWuJkc/vy96oc3KkkzSqfvXokrhXIzPTOIZhH1wWe11vTquzf628PPWvLfpOah7OHnn/XTX/8qvFXHcC7UC4FNLBBmcH1adNfu9Pavf9OZ4N6/fasEc3j9Rt/9279JLNpG7tWfvleSKwb78MOfdHjzRvlps7Fpkp8JUPhqFnPf/fWvmllVf0VsDTtv//O/6MbEY3TvGJhOjB09SWCrpmpNh7s7tcNBriLJ78UbjaqsTIK6vyPpk1SNDFBAn0no2rAW4jolJvzIAnI/L+RyGXFk4bdkZZJVa2pMsunuTgfimt68UtFn5kSa6V/41u5YVOfB4szJb1vZ4mfKCdk8yFaVhv882HRsL0yh5MitZNfwJ7Sa8JeYM1ETX3QcXr+W8N82Q3hWZ4yCD4zT+7//XYir8K/gz/gUKBOdzhP+CXph32DYxodB7yJm5g/+uLCL/AKvEwtVuUxXp6rR39bCOCyR4QInDCfXRu/heFRjLBbosRFeIT8VepFr5FFadQm6iEHosqGBBZn0GTza6euCp3Wb0F3Q7VoJl2PsLxd/BT8X+YXYU6Y9+Jtu4hRzaNDwMypsY7YP2KaLQ36CVtikX4jpu2FBX2JfcyP6SsJ2BwsX5x4byIQGA+YX7oxLXvKjNz0Sd/xOvRW+pII/M3YuRqHQiTk12sQB4emevN3QDS3+c11Nzyd42vk3al1cfGJoT/uNzDxRw0U6N681/7+3sSeWvzVuM7CNxbMlwmN4OP/GhKTUik654nEUkf7t983usyXmhjtdYz59FIMuziH0Uf8LDZGP9k3P9aSIBDaetEP7Amy6Xiq/QMV/f5HLWGSMmFfXeJOzX5LzqwIq0RFc9ezHMXVkvnaPvuCqEwVpX5H2BRS/ar/qxNfn6r9K+bfOvzoDTN0xZV8qf7WB31sB8+o6j2/rm+3PBXfb7xPt7blvlJ/TH7ubzC8rbcv2L+u869XxN7A99KUe2Gt7J/qLqp1nx8CFvh1CC15W+olc53qRjubwHCB/zW5bdYF+0+02hk15nF7r5hnbXt8LQql65KW9R3h2KeOzp39pfWEsFt5f8qyfd6Tois6X+kf+aotQkvYNWx/bsh8R+Q2PMvGZ9+sLwV7jjVxIKTekvSG0rW5vNgp7G3jfkxHZgyZ7530lMPmiKV/yasf2InvTEd/Wd7JNrrVSy7vxuH6E+jyiP5w+ziHeqK82LV/shR9bUWU1ntvgpZRU1WSbGmR0pGJf2hkr3ls75S0iV8id8+GT8VyAtf61KvQSG+2F/pHdsGAjvm7t1Je8M26EmzLyIXXeLc/j/blw1JAs25Trnlwllugr7DNBVwbH0IK8I+dXqvlWkY9eM75HttWa//Btq1UN2H5iI77YGbvO6/yi4bc1ZJZdnONd9iKny5a+l+roG5lG7oeOjXFT2lbjO0J8tLHLOIgtsQS2FbupQx5+2FarNR5dtn7pd2leC6aKwosP0RG0Kpk/AYaKcWwKPXIuUxdxd+yCodfKZlv2U1Rram1Sri/R8ZxcK3KNTKunPttPdaVvQYuv9se88ONjyiBjeWbxKmOcemgyx1w8ciIAF22+Krqs5FhsV1nq+z12g9ASS+qZQ2e+DYU2Mz9DD9K2LdvKuBv9oVVLrDXoaYfeoKUcuvgYOzOPEscTZCDSIXANnWsVGxfdaS8MqP2Ulm+O0RV+4J182nsUfeUapM75fOZ8Szt0lwf9ucOmv1UxP/oVZeK/nNvJS/zLawiXceW//jwTV+pVkUtNiq5YChb4dmrPWZUKXvKXvAbxeZPcnxfLmKcaebetbLYVnzo5Cz95T5+FxYIrsB/ZDZ12YK860m/jpUyObMukMCAayB27NdCx1S86UsLUNB3UmP8T301TLuQdYTVoNrpA5L4EVWv+F3K+6bd97Won5uXa/lTFXmXttX8fvi/kbMG9NR4TZPCxHqm1BqbBSky2R721km0g+dCIf0JncmRo1u3WL/kK3bYSWxB6aEHf+Za67aEzvKqWYsD4e9s3/KCTsyprRfKYONNe+1cVvFK2zUZoaUdvkPotNrrt0X9hfEPru7jEttKe5rdf4goPkRFTv+kX+udgW/aak37RmT621aoGT2wbzy5aUs7/In8dm4PAIXV71Wc7lItfa75sy/S3rU5OO9dFhDgVlnHfyzld8KNXXAzMc4gpya5WM1a2Yv4LHZG3Pc71znk8rs+I2BykMR8o6NtTKPKphBtfUw8K+Y23p4cW3nMQfmGZE3IAABAASURBVG6yNvHgYNobbKvIn3Zb9G38lOFXW/OZuRd+47kuJepGTiIX2KuNhXtArtsipPiVdmIPCPDRGnzLw4eptVFCuuZCbK2KowZt2M+YYDj3q1zzgvgSodiKH7GXdjDha8oNLiyC6IrNXLdSFnaiZ4Axb7XabVzXirhGP3NeocjlsQCZedDM+X/xCda6mzxQW5irbqbW5SZCX+cY00WB4XV1+Fbb4meOIKj8Q79DNS2sW52zRsS91eFp3VKNjtyHAuNnOzTsWB9YL3xg8dOEMIVGlyXrjwMzLXabzAPK5AyKbCt5EFthu8hB8mRbYs+4d2Jacg0gBxNrdnd3R605ThyJpsutxniJvGScFsYrEFvVhA2UUYfN0TocjrINvcYve4fN6pqmUsOOiWNmMTiLsDPPvHnWKPxbSEIsKjKtZPwd8wH1jb739wdoXaKd5+bIdnzBOezMesea6v3d62G/0JdF5HvWDIPD8aDWsM/86cTcGKs1brF11bA164jvr9+8Vn5UCEMT90MxpvlPQx/RUU2s8/KQNR0OnCyzTj+/gyD5hzfS66P09/dacCRlcH77DiZO42gGVmxZWDyzKHwk4e9Zbc6vN+Nk3d3reHckyBq/AEZ0PJhMd3cSi7R69yC/go86fNKbH/6sxqy5p98rAp1ZeV/Q18EH8PDwHn33UTMQO8dXl7YHadgS+vOfiz6gZ2blfsa3V69e0feOBeYPjPsyElQkL78IntAxvX4VF+To4fDmL38ZCu1BIGcMOD6Nyc4F5ELVwkLvwoPc4XgguZPOnBC21dCZ/0x2YwD83b06uTwz2ZcDk48J0bXQ96zEYCO/SI2/hbF4INb3rPhnAXRiXDq5bpxANicu9c4En+6OTIzDGODGoOY/pd3jF7rr7k5Fvxlf+sNZbZamU9f8t7c6/fiz+jvGlIX2kaPjgZhXvflPVN+TJ2XD1lp45CqLyxM+xL/865pMsM6FyI0ZFFnOFqPreLxT/F64IMxcGJJj24OWXxEXMnKxA1vblhi3+pl+sbG1U+bkqdZUrenI4nD4J+Ra9BHzgi8EovzrjmWM5MJ8PnOTfWDsoJC3Vk0z+T3lX5vFP3xOHBP5Sw5TV7bOIb7Bb8Rc9IMi4a5tFVA2SldpItfVyIMwhR2KsSemYDR2hzO+jn9hs5O1LduSS9FvU9dlc4dHnXIsFlH96h190Rs86VvYCSBa5sg+/Oqp6Ik9LjRiK3QpoP7iHlUbXhDq0fc5PS/0/SJy4vjd9F/yM+baF3mzE9r3TX3H+lb9DTOwTcBLyb1FWuudsjM3epr6PbYo/hw+Z/dz/cN/SUd/ZEQs145Hyrfab5KBkVg0bSXV/X5DvmnuJb+u/ptI7+bH0HfbHsRvh28Z+BfOwHbGvVR+fWhPNT1tiXvKx9C37RMZeC6DnxD/F2GtUeXxc+adbOb9MOXCB4Gq8D4dxpfIfEqDvdqwrb2u2N+g3Wav8ry9sC9PZvFO7J9QjV8fw67hy1aO94hBWQ89iafaeb/YkHe4vOcFrU1KO/0DRH/RHh1BOseOlPdosaXM/TS+0/zEHolbFOOx8O555j2x1RprVESuwSvzjgg97cgW9fB/LWzL0T3eZRODtH0Yc5ST1w7yi4NzFv/wMe2w9rA8muFtcUzotKOz8zHqPBD+EOSQekB17PaqI43omA6T7Mf+40N1mGAff/LRqpTcdd7N7J0efN/iodvQlzJoVU/aoaWnnWNa5IJ4U8u7+4HvAqm/DKMPnehN7K2oX3V5dGvkJN8xOteFQZCVWI58TzjyHeV4OGq6zFXdbLb5TlASpZ5s0R2s/iYP21htYluebdPdG3mUj74I/b5C22ZsbvVdGZ1BSJn5S5/5iPmgdmhqrYadotzrj2xgDrbVpjbkFr5vZcxtKx89M/bpa6/jX8ll0YtdbP2Sv+06C0mGX/aYvwvX4OjujH94e7RWmg4HNWyH33PNuOiL3kC7LXrT7NHlNS57dcRlvt32gcyzILIbTqezMt6Zu+k+6NfKaF3zXegMQh168SkLRhPzzvbIk7SW9qWkHdp4p7XGVuSqTQflRyYhTK10oJ15haMauvHh1lddt45PaXTOqbOqESPnQfLVqsJQVYwFozkOtmUHpTGG5Nc2uuoKuNpvI6c7wqpXFz1Wts74pAw6fqdcmC8pN9ir7Nbeynycr+IbYL798aE+cyw6gk3mubJfbNr4XiXbA3tZ29dm5DdsxI6vG0Lb6vEn7a+HlXga14etb3SmPnPfyFzrp0XJje3hr/18mT7JxZlvoxNzw3ZI9F1G+dzBXmXmkcd5+BI528NW6kHsb0i7LvlLfYO99inGZqOlNPnu5D5IeytT38NO/9qT1MhLYkl5q/eJ4K5he9eSbA+IrV/Gj+oX7/baP/ZNLPuOtjVxTiR/RU4C20MktmwrNF22Ijc5jyKvcV8r2cjj18IYbH2gjHHLeFr8weeYGpo80NpRZ55Jc87nWp25knrDn1wXbKvVqn9qTcnjRhdbZNPPtmxDEd/a17lStCPfyP/KGWylzx7pP64/yK8SLx9tDzuJcZOyvVUHL63hK/7aVqOcDpNyT9j3K+LKwlcWBg/wkwex2ZZTXkCBe13JY+6hyVEwc24ljvATa8ogNhLTwnV65n5z4J7isoLwrzA0sLVtcz209lt0pR3fzpyTQezikAK7wh4o+kc+pQs9jPdMn6yNzKxNlQv9jTjm9d7DPSj+LcyhKEg+RLegHZom/K7WBjdrUJExOXO1VCOGC53SLA0Yf4TuZdWNXRE/p+zgOTeiTreIBdy7GmtTd9+90nQ/KWs1+S/QIYy9roX7SnLbadFr7B2aiSEYvkJNvISt5KTha+i25Ytc5l9yMNagGK+OQ0VuYAsxVSN/qaDL+BdQveym3JDYOufKWRMLtkW3znONvQw9Z+I9o7/QFZ0T+TuyNiWZWGawMA8nrZs13R3kI23kk0/jR3KQ+EXMxdiRXPWZDJDHnHOJsUM/Hg6wuhZiGXnintc4Xx/yI1H8Sh0uMssALqhwmK7KwnT8umM9NGOadtbAOrpwhfXeSFGr1nTParHK6izQ9g8nzfH337+XWKjNgvD8l9fy63u9/b//Q9OfvtPD5VewS3RUUxZ85VKcfHj7s04YOWXBETnypsMiiUVJ//k7ne+s+4dlLIKefvxRdCL4WeRC+dVvJwlFQo2+77//k4q/LA5a1sIC6UQCenTFNnj93ffKgMzLSWLAxAJoo09gY5fJ144HVWsyMeZhDKo6DwSdBdFiAZvsaX73biCL3Qs+tGnSw8/EQhxJ2nSYJJJbLAhP+JdFUWPH6Ow43/ElMS5MXrFI6b++lX98q+ndSdMZSUJk/Vfl0oGBFZttjlJ+0Xx8/Vqvvv8eVxaZGI0t27T7mPTVsE/fMTliAzTa98Qn5MTEXLgpJFYdm5a7pvnNQf37e70/SNGZyfHh7ds1161U2BGxvINWjT74nVzm4XnYIabEk9gO2Em5nWSFzXqYddas2O1cZCChc/Uzsp0TJeUYYyZvx2fdbJGxzUnTRqyRqdb0ZIOvKmVMkrEzY2cnN0jFR8Y8NpQEMxawlJwkhjM5Sb0zpiOW+IBA/IptvbCZ8U6M3OWU/to2+qba0TOA/bQ3RG/qW5l60Ar/Qep72ETE+WIbM4mJ2RSd40IKTSVRj75nQVwKOlr3oElCYUFkLqf5Ecoq7DKAhLkoOVY2YhM+hZ4YFX9C38rUd+jIDox+MDDJ8aM9MhmDq76PJH4lAf8W5tmv1PIF3f0FMs+JJDHBc7xvtN87A7npb/i9bX3T/y0Df7wM/NLr1h8vkv9pHn2L9w+Sgdy+gz+IO/8sN1xW0Hn23CO04J/l161dGz93uOX/1m3bvMvwzK51K/K01jSe7+1Hf/RrtszBC2roLB6rQ3hUujA2C8/Dee4O0hYikY9U3t97ntlphE/BuwZHZDh+cre3OB5j7Tx/98u7wCc7w+xDdn3XWesL/j8FYmO31/eiNFZZ+hFb6gsf3jr1jTfa6F7bixbiD/rFr068QfifwiZvl7zDRu/YeMSC7/h0oS3Y/JTujZf+W11VEnFObaJYxzL8jFGQMQtc5D3Qy1urUoG9RHQFoRV2Upr3bBt9YKN1crnlMHbzKwUbmXK6DNjGxxWDwKEa/l/mjb3y0h/W4w7f9mhvvmQ+tqIvVHvlTa0pqEvb9oinkAs90G6LneiL7ykjt7HTDrZ2ymXMgT5i2Nopg+hyefDSLzptKzqziGevPEdGH29bnzMfYgOmHd9v1rkx8wE+SC8bPeiI/oC0K7ZnPgTOzOnh42U+DZ37OsILcnbJIPqCyKW00Q3icxDags7Y3mRCC7Z2yiAxxo/wvgTRa3uIdo58qpDShmTis9dzN7ptiOISQyyJkSoNdtr2Oue3uDeebdmrjtjKfEm+jO7I2Cs/9aIe320rcW/xtswnvnVVrXrOjEO+IUVf/Drx/ejM97PUA7HFBsV1t+lL3jsDOqHL6Aoz3/Miu8dKd4rheyrhJzbbzId5fG8JLYjPQScPyf8mn3bqCzY3e9v5GHpodvxatu/JYhLxPXVRvk8GkVuil/jyPawzbxbmZuwG4T+HBZsi2clZysY3JMuozyivPToyHd0rlpXIsUNfuAZ2eMkPpCf7At1MlD7yuZ4bkbX9RC60DWGknhyeGb+UoQW2ZVtVjbK0YDvo+CG21DPf0q9jO31TBrCf3cPr9I9s9FbVkOv0D0bjckg7cimDkLdyTw9tIWacZK8n6Nh6GZ2YHvMe/bbHPSdx2eaZI/cNjW2aDuj2qL90sD1kbKN7HvVObNGXPnaluCI8O31KNfKcuvFhke2rXCq2B81ey9Begvlm30fsa3x2dKa+lgvX6vSNTEr7qU675AGHfUUnlmvjmUrH5p7ckQ9Ci76Uacd+2lvMoae9Ie3IbXhsL5fcrP517PWLjVVXRVSpF3Nrs7PJ9CG/6Vhj6/SXrJw/nJro73y/ZTzc1MZzw8oLf0ORryDncGxEByS6py/yI7996NJu65xDacZy+qdf2kFowULfjZ5zLLDD0fAxvD0in+tXdGx027IfsdEjE6SdEolxjTNTo3MOrboWnVljCCKXPLYqljSOQ2f6bch1NUhe5JXqWivp6xDRbVMLtvpFpqCtvdbYomfBj9Cip7VKlfHwFTZ1/Bl9rZHj2IofYouO8EJbiAMSa0OTplxrXaPEDdmW2CKfcc51PPWU6Rt9KYN5OSMpefzFJ0vUGXAlb5ERW7V2XcANXciUJx0Pd6pqktJv9dnEILb4GFurLghcw2fuJcuJ6weOpscGmoKNkLJCpAVX+qFk8NDPrBt16H3Mk8SyMJemA+tVoqeN9a7WSuOHhfBs68S6T/wv/EnsUd64F4eW/jk9ztwbouLM/S4Ib4NtlZv6uatnXQi9ysa5RtCpqZGXcX9nop2RyT8ACCOi0T81rq14V9Xo0vTAGuLMs1VsnGMb4+m/jqFQbeAqAAAQAElEQVSV/xx04sOwhq9lylLk7cRpfMEf5hIcxZXOPVokb4HWMRwpsZm4T6zR1aVf0c5a4njOgZ/dvuhWMb6zqjXdv3rFvDqOdmIIKj8PrtZEutVxPCvnesVN5LtXaiTIBHX+f/9Lp///fygLmzH2+oe/aCYxE51OLMYeWQxlisSuylJBX2hR6I6V5zreYfRBh1f39JPe/++/qr/9IL2+0+G7NwPCm8jPJPvv//EfIm79xMLw3/+KLEpNEoqAY8foHnv60OnHH5FhkfnnD+/UWMh9/+G9Ht6/15lF25mHurHq/fe/jy5moVP4E3s8felRl6ib/vdqJCoDEzwkPtoTk7JxQmJuyOXXyTMr8K2KCxLR4p/wjyFkMs/YJr5q6m+O0vevWDi/0/vT+xGX2KL3Az5TlaYmtdIrcpXF5g9ZcGYhNeORl7PIFvYzyAv5WWKXMTO2Fy4YrUoLYxf5ERd5MYrNBOoskmNYE/WGmzgHJ1FIC5OKhuL3e3I48ktfsaW/OOTES+y2ZRuOMNE1HQ+qSz5E7IvQyVwxdQS15MZB7tMhveCOfhFLXkPvmeVUOjbjS8qZeLaTJnpgq+NnoMjl5KftsiI3c4LHl3Y8qlojjaZbAafrilE1NCn/GuJwPEpWApHtgei2qaMXjiAOfmccztgIfwAZ7Tbbu9bT6i2ravXLNuo9hKlST5UMjXxQJkkhKTKWXbQ8kLptsQ/gJHT6cD5e61D2+5bX/GOHPf1J/RK3bTF4GrGS7yEDzYaexlamvgG/Z+blzBxMv0jusYntSzsSe8pvWN90b+VXqyafYwxuy72i+L9hT3+pvtf1ksw3+u+dgW3E9uXvbfP307+fU6n/fpa+ab7NQPL9Em5lH9v7ebfVH7n/iNpmNeVL9l6K65b+Uv8voe91fYn8N5l/dAa2EfpH231qb/Pitnwq9XHrVv62/XGPr6Ps9d323PM+Vb/t99n2v6DAS/HziEk04VI8s4ez4Rn270zKM3Pw5WY2X/elVDxXB3s9+VCQjxhB6nve5+pL3q9uhEw7oBj2Ut7C5gPD9jwPc4vNLhW81iZVa7LzroHAZY9ckOZjmRfJUH5PdNmJqmNkRec9Y501kMbzueQq5EoT78eN92jbtK3Gu2nVx/HospkyoPjs3slbx/Yen+vU6fM5mTUWvhige63TA6fYqUBBx62efETa0zbZ0YHDxksZ2VYF9fk9/HzIm3m/jfyQuuQv79YBXkBe8586bPILifx3/J55X5957+sXX1Paj17Za32j25bLUfAE+Vh2vuhZxy0ywFb8TP+F9/6UwQmf43vqoUdZ6sPTiy+h2ehI5YIhA782+oW9+bTxU166EO9FCELoG2I3secc7pfzcvh6qdslg4V2gFk0EA9xLMB+1AuD3SKlA1J4gcYWm+mTchCuh8yfR1zJl0rk0y/jlHq1UmCvum1s4lhyfzhMo9fCd5wz3z1GbPiZ/unbca4jG0RwK21rom90hF7MuQPn4+n0MH6Bku9X0dcu5+e+X3wJPf1s84FyUn6h1VpTfI4v4QX2o89pb3BZNkgJNvoozazF59g4M2ce+CZ1Zp4N3uVAV8X/zHfbKqDdlrGNH/E7OalWfM884x9fvTK2yRe6J+LbukU29cxR4UPqe4QfcBpdybER/fEvNsNIbCmDJ2qY6E94ZRWIzHOIvgFyYeTia2BHWjdb55xbBsKIn1XMZRoZ05lvPZ15QVO2ByKzR3j7didQQ9xoVNX5Jok7VDMHKXa7HRpBXmj22k7/kGyriMOOVj3ZFr49xsdt3oZpG/mmjPHd+BFL5oWG7/rMFj1nxjc6I2qTC/TZTlP2Wo7GMwfb2D2ocY+1PeTjx3w+Kb72cV4tWksyRVL6BbfqEnNHPvStTD1jeWZez1yPYyd6z+jv6An/U7BXn/YytkezX2yNxuVg4g89SD24sIgh/ieWdezCCzb+S+XC9WZbZHlOxt786SNnM3NwQ/xIrCe+DZ+45gThnWgnD3t9kd2341snR/aqf+OF1i+x21Zj7GLjgYWXmRx3+ugzW2SCWzHbauibiSH+RSb1M3PsVm142m3JUeSEb5mXtmXn3EjOF65JJ52ZB+Hd9s296YyNXJvttV/O64xU5zoWM7Ylxldskc/164yfkYF03W1s0jqTi/xDLJt+tL92t9d+8TX4XP9IF31SDqQO0s8OJTUpfp3xe23lXO/a60/dRp59k0kZ+oa0bY/7QWwGutlCc61Kcv1Ofs/JPwM5ckc97YfLfafQl7zavvoTWtTaHmOZ+plxOtM357tkbdtmK+0xJtiJvygjSI31jVxbbCuyC/PEtqIncp22LlvmyML4VWuya1CdIzoXrqGBHT8XzfgTvfG1w08pmdwUR3oxf3KPPxFn+nXsQFW2rOXlvxi8sEaRBWCX1e4Omu7u1Btus2AYukq6Y43wxPodi2qK7537xkwesp6n3Wav2g/HI9fWSW9ZM8s5lPlc1fCp6KnBa62NvIgtMZ/Ql3XPD6yjdWKJpmDkk54LtDPx5lwTdgrk+nqHv0eea6bpoKzLyTV+alitabxvcP8/3sWfptjBnGauazO6otuNXJaVMuOh4WFXCy1J4n64nDiPubfO+FhV6qN+Zj4vyRftrvdv3yk+Zn4tjFOuc5Fv2DdG38HPf435gWtVfD7gM2QllnesZ76H7vjOmFWrpul4IPfWxEtTEhJn49z7BxYsuYnUn9/o8H/+m+6++244oCq1v39gjKz8CR0PLGaemUytNfm86P5P36tOsz68w1kwHe90wjER7Ku7V+MXxFbpjEP5lXDKiYXk6c0bvX7znQ6v3ujVm9d6890bfeCiXnEWu1nMxahMPWVnov3pT3/SjO2UnYTHh+Pr14qudpxGXNPEoJmoWBTOwu/UJh5AFhIJDd1iBV9393r7Xz9qYXF6YkCYlxpbYrKVE7xjx+TJtuySq6lnwnCz6QwWDeX/vzHTnvOTcXRPyGSs7w7Hoc4cp8PEg+6dzB8zQEH6ZNCrMfB0yAB2Jk8m05kFbdmqNqmiT+uWRdgs0lYj7yMnVmHH6yBqyUQyftI+IqP4yESDos1f4f89OV8n8RQzasgGIz76VEM/Os7JE/IiP1lczwlKVcmXkVnU5UK7yRdj7WokuKtS70I3dPQlJhdxRpcQASMWdFBVLkzJa5B2ZOmsauiDkBPUqvGnOECexVyYma856YTeRq5S2sjhj7CfEyc6Rw6RCT80XbbIhjaa8FfZ0jjZ0K/oCSJwKW2nBcsyMQXVGjQrXQLFR2CRmyusbB2BjEUwMmGvuihXPo6n8hG6sDCw9usUF+xkbevJTZq2EBtI3jbs+iQngcjBlZx+5PLa3lUKXqvEFt9rx3m5mrhf5t5w4sdzuBHbmjUd1lzg10b7uvKSoJxIA/vefmwMMdqMrZ7DoyS1CFP8kfa4tENnLuzxR3L1iS/P5XpPeyJ8aWxxXpop9rF+qh7Z3xR7X5+rf6mxMTcJjCn42GXXgDXm5SPzy2rP+bSnfZmW/+ZSJPea/61+EzL3unHPfank2q/nwHmogKu7noW+bNvrjr4nfuDzoKVcpD2PZxcekPQykN/rvq0Pvcjsde7rQ37+shj+laVIrX4Nfq/YN59e0p9LSPAS/x9K35zdyi81vsnflrv+t6yX2rsuo5rc5NwfjecOq6I84zwPnpx5nuk3eE5TaLZlO9UB20/ag/iJw2ZnE7ltb/RfWrrwZ4dNz2qHtwLO937FY+ybnMjDQAgjdRyQ17iOUH+hzBB8ClH3tejx5Qs7RTZYxRPXFmvq+L0ynhw3edtP6LeNhZg3rLz1GFquKZZXAsfoDEKnqchsSNsu3te1QlzWuRbbVoGtz7UUW1QHVLe9Mx42bxzkpwP7sb6X6cht7U+VkduwyXX0ph5/8VJ2nEguc69Y89nR35GzV17k+oWWvhtCS92JXcQfoCLzRdCC1F/Clo88F0ZPsLDY07GdemAZ85a9IrTwx7sTjdE3NuVYR1YD9irPKxPTPnMGIVi8aPLu25E25TLKzY+wg84hoBArZqPIYdhlXFOmHWx+jHGGsPFSBpDYDXCLuPIRr8jNzIel83wavrVWCpAYbVzXE5RpW4n1UedQqbSDtFLaq2zae+T92ugpEtKxHV4+bMWffNyK7tCiY2EM0DJ0DxrnSehB2hvS3rDR9uXg0XfYxq8nPOix2ce3EuKvxqMQ85A2U41UxIMacaffpiv1IO0insSU9kIn26kObPzRwJYuiMSGQeOZe2p8N1rEx8QZH+gBzY4U9bHjF/pHlYPHTCuOpfGFkr4ZU6cf0AU2fJlvA5OqtdUcsoJWbhzN9cIXm9L5YcYHBNin4jsRejadMW/ne47YrNiY2kENucZ3GNsa+WSOJfYrMpaZzNAFZr4ZZsw781jQI4dCmVymTPsJyFsHg3cpF/Rs7fBsj3Op5QMpdRv/ELCtaqWFfpljGa+qku0BsXln1zYUQkM+ldYqxYCNDezaJoyMR1eljmzm6+Zz7NmrHnstoyB2bA+7hQ+RS/9g62vX0Bn5IHpTJsaUyZfLQ8ZeddlWtuhYyGnKCg0yVx1FPohM6EHqRDmKtO3HmKhiZhk8VMj8QVDm2XhlCIt5IZA5kXLhnEnJcI5xuPo7tKyHMrmkz5BDx9CbVQNoqWeeRX/4gVVYLqUuchz+htA2fkqyhjSyyMV2xrphr9AQ2WDruy+FwzbWQcY642L62Va2tV6pDtiW7Wt9VNCRPCTva/5xmfgW5r2IbfBob2Vojxga0FkXrLqjy17rkVgSF3OvysihH2WRCS/Y19P+FCJre4ikLvz3DmmLeRRa6n3YIoDRQ7CWgUvzWnjkbYujrvR9ZeL83NqdeGzLXhH6wn1hwfZCvFVtnGehB1Wl1mrIF/WqNtYEwuvDx/Wc3NopjU8jBvShTIbYqQcbfa135u0M32rkuNEPS4qMkB9gLAVqzDS41ONn+pebhN9B8hYsWUdAoy6bbdXwO+faIjveCLc69aKigamVWpnrsihLffwN1qVmwVa2Tg6D1CWjv6194ksXFCvbkBnVcUDZgo5LHQE7PnXlumo/0tPP9qAjdi0LWtp72JbtK8n2k/bGiM4NG22UXSNmsQ0+eU8eN5TQh0zKxtin3BAZnNMeG21hfcTotD1yPTNXFjKJOo7EzDF1RGRHUtdyak3ZEm8gZF1YrVUuYx9+a4wTejO/bezge+iW0wWkXGGjk7nD0MleadJaZtgU3iJlbo06bal04r5Z1QY9vCrWtyQZf9K9GnqtsZk+din9EVD6DQaHjpHOhbbH39y3yWnDp8jnujnje6FbsuxiTCjRh7gkK/eBM+t/J7DEdmgADqZKQp/YUKPG+X64O2q6P2osCNOel7Pq/iC1QtUYCbqsnWroo7Othm+dJOU8ylpQ4YuwU9OE3oMWePHT0GZ8OT+cOYe74mfW3o7YrDL+GIkm099VcrOqlQpeA8Z0eW0jTJ5POrO2gcw7jQAAEABJREFUZ9HCxsx1HBGdOZ/nkTshM8sqaZZaMQ4I2CXbImHq6O1E13Fmwxk9D1k8p1ziL+uYC/fNjOVy7mpu6oxxx2YWdOkqq6nIw7q2WSO+qsYrwQFMuidGv32Q0ev0YwH7u++/V2v0I0/vWJet6WHRw//zX5r/9rOWDyeYB83vPujnv/1dvZXMouyH9+/0ELB46mpSKdGLGKgYhGCdTKRv7vQuK+vIZiH19eFOJxaHGcXErgP6ZhZ9H5DhCq3peNTh7p7yHhsfhu339I1Mg45GNQ75FwK2lV8b55ezxKPoxLiYf6pBsB7oe8cCaP4VwcP5g84lLYWPJFYfeIBmQVXq/NETfZeK3uNjZ2X8wMKxWXj263v5eJDJwYlEnViEbtQzIJ26bFWhnNLVdHj9RkcGu3hIPmD/FQvZ9eaV8t89TyxmcmQQstCdxfJhF5+Wn/L/VS4mJrPlMKmOB033d7p/9Up36PDdnY7kqFrTGf/evX07/lVlFsLzLytzwiobvpAmnZJXYsxECflM3YeDziyMZqIMu+RqmiZFJhfAztl4YoE5YzH6MPlSOof5rI6fWezNyTXhY0Nfchikr7HNGSclz42cnLqKcJZUOaEX9M3YjL0gao2s7VRJpZl3Dd8fREPZluQLfn757OgPkXb48eM4HXgZOSknieQRS1Ee2oHJf5BNTjlLYq9GP6Qo0xZbylwkgpWPL/Brs4VM9rRjPzKFTuHXFeiPzBX0n8n3hpEb+fqn9KelIIM1yj7OC0tp6bnNDvfCQQepHI1Q9xjE62HjQKC/20Tlsm8KLs19kThJppLjQMxtuSRHn17cbCPiF/l7htFnf5nsvt8X14lvYb4vmbsZry/u+CWC8XvFdrSe/xP0FfpDbsarTwH2H3T/lNd73qP7G/WR8ljbeJ8qH6V/i9qnLO15v8TWbf/b9pfo3Pf5VP1LdH2T+foMfCrne97XaH7st9bM1ekWgvYI/eLN9NxA9dv+h8rAt5F5OhxbPj5XPu31rfV7ZOBzY/BL+L/Ez7wXpF/eE1LeIvT1pX/WmefMvK88lek0N1Dd7a3VeEfJO1hVItKLW+cdYy+T9lWY59x97339KkMl/Yvn7fCralzj84zfeTbOK3voQUdfx56dFh3Z0+6DzjszJaSv2jv6NnxNx/S5ld/T+vDFMu8Sqe+Rfh27KYOFD8dzxgh0+hnilwLRsY9+2GrTJNu8dy4DqEsqlV8VnPkIFLl02Jcv2YpcYHvoHHXea/MPxmc+TB5akyFuEPXoDaiOV/mFj1F5x0/b9niPnvEj83GT0wubbZmYAil1q01NJ3Ta1Jkr+cgZ/UHmq23ifZwL9tqOv+krNpc5frzbz9M73x8iHX+j50zsKfOt4cD3hgG+gRzIjW3ZABu2020g8q1q1HOIrn1pr7IbffCwa5vX+WXEtNFSJu7YK1l2Ke/+rZomfFjnQCFmGZ6d0kPHwreSvY2Cl3Nu4v074xLeaDOPEqfiw9AkWWy0Q0u/zK3xfYZ8TNNRB1CRWqQlcohHV7WipmFf4QeR4QNifG5uWj9GNjge2OQSl+CbOMSHtNgMr6pkFR87zzryved4vNPhUiaWhY+UjW8tRU7Upe1b4Ixf+Rid0tFpq9C1+Si2hfMxeaCq9O2X61Ah6xCjD6Sdpsvq6E2Z9gZ7SI9m9AWjcXOI/ca8zhyxLdtDIvIZrwX7qWNSE+Ny4ntV2hGK3dSnS/9BI0mH44Hz5JzmwNU3VMfe4TDpgQ+vYYZnWw0dRRl7kbER1uMWueRplPC2e5Dt0ffMt6X4MnqNg67b2uS8ZP6JXAkfN2Z0Ttg+HI+aDpPOzKeZmMNPfFsZ2mYzdkIP4vMA42j7mr+F+TWfmGjMm1ZNB3Jn6mMuQM7cyrXseLhbxxmfDoeD4s+CnxM+Rb/FH/3SlxrfG7vOfEdtrfGNbwZLJJ6gOfMTafqh9srb6uEHSIxUhB6kPUD/qsfzYdCuWh5bwz9ijmxyYlsZv9SXMY+XazuyH8OQVhib5pwaZeF/2oH87J+gim3mvhVbom1b2ey1TD2+BIXOILRbhP8cIrfFk/qG1mpUY+U5bLqG0OVgW9N0UONaZ6fXhfEFhZOHmz6hbV1ty171T8yz2LdXWmSqmgLbaTImsw6HafQZhMsh/YI0tzI93DW+wxb9g0ETWyYNvNACK3/iCOCl9TyKkS7lH8rMfIu0OAWGvEbfttmhtC3bT/zXZdv7mD7NpSDsom471SuKdugHzp3cw8LI+M7M1TN+RN/ogS85MVrVsJ2cnrm+RH7D0HXh26PXxhql7dE3jehNGdxeR8ILwtuwtW1vpCelvdLtSwk3tYDqdR8+IhN655p25tklsD18C81Ix16QepDYU+aaNed6T1/bSs5aFT3WPfrX2jp+qec5b+b6deY5K+05da6pyWGrUvSGXq3GHExeY1ts9spNe2FMTuQ8yCVb9MzYpW43KTOopYxtmnLcpmKZsW/wGufagWvqHffniXLmmmzTBzsZB1dkxVLbWY3zxuiMEqgplPb6qByKFPtiSxSFjgFimjivs0535Fo+E3enZ+7dptxDtEP/wBriOeuJi1WgAc7GMXftaJesUlWTbbVWysJofp367sN76KVs434E3/hgO6RxnqYSP5Lb+Ha8u+fac9TpwwP4QMLYmeNWaWFsOkk9TkeIHnFnDVFsid3yoNvFeB105nobU1VWpYKezJEH1i3P3NNbNZ0oT5xPhd+5l+X5KLkR96PomXg2esCXM3MrzwG2ZWRVhQj3aa1b5oEtnd4/cJ+bJcavM58KOcnYT37IBT701VkJeqsJXuimVVzvFnI4KWtzOdft0M3aJ7aY20Lnz//141gffcUa7In1znvWFssoPv7wgxJIZeGTVePUX7EI2eGdf/55KBcJPByP6iRTPPwJB04kavrue6lK0/GgO+HIf/4klj3VXx3V/he8797ojsVMseUXudFTB/QQa4+eTu6ZUDMn7vHVa+HuOgicGO/+9jfNlIfjverVnfJiMjMIGRS6jfahHZVFwvj69qeftKArNlqbdGAw2ruTzMPEqUmn+9J8f9A8n6QDhKnkqqHnLj7ahIJMFlGrKRdOG1prY9LY1jQ1Gf/NyZRF2M5JHGbPovDdQfruXkuTxOTX396qcyIQVHZ1bB04UYd8BuUwrfJ5Oke+vT/JeaBisE5Mnk7skU0OhIbD8ag7MOHDhP2cHLnYRWYhfz3jwYm6kIPk6oFcRb7Da9Dxat2Jw4eDGjqy4JyJmfyF2ekLW7aVkyYTJ7yAhPBgdlJonCXKxcLMkdGf+ZH+JkbhR3y3PfRIlAzYQszROd3dqfDHXvNv4lFkRZRDZlFOgIX4Zxa9E2Nigr3u5CD578iWIbnj2izzF5riUxVunHF1ltBd2NNlSyyRi87OSZU8DhZyT0p0pF3QbacqHEPnAngwZZxGTLEHPzptI1JX2NbYUmKLCNnz0DgzV8/ql7wNmdsDfUY+ZWFCgVzUO/EuqzRz3IJ21dNFc9hQ7KVTIEj424EiG1oA/cluS9ggQA0MHdiK7EDqAXa2dprRGUDrjAvTFYN6cTM2XO1F/q9h4BkhNDk2TDy/RtlLfWOE3L/E/kb/Z2VgDAzG9yXN/f4J1l7sj1nfO5/6H9PLb179kTPwqWti5lTwS/1P3z1+qZ5/8X5bCv5gYWxupfykaxEIPin0L8xMbMFNCCHd4kbkN23alv2InuenHX5TY/9KysYg+J/isW3lmV+X7XZM0g6rVaVQ8RxrP+drghgiHx2iI/iIcUPYZBaerQN7tRl6sInzCrRVr2WVFYgtsvZTHxfeBUJ/xKLUEZftC2qUS95zwwD2yots5/1gDzvyKxAd+vp1PvOiEOIFkb1UkVt5ay55n6GPsLPxb0vbkPq1X2IJID7ZO/7ZVqsaKOrCR0Ef0Oc3l3HFSg7yLnrmG0jHv7w/2yuv1arf9lBoIU9+bY92Dgs2O1hfjDpzLFSp2tq3o3Pm28OQY7xFX9sUVniBfdNGhW2Owr9lxDgau8OC3iAk20Of7TQHNr1pFPTpMA176RPYHn163usQivxCPR/gUu/42kdcGnL2Ki82+7FO87q3ImbeyafWJLMjV4PW1nzkm4DEK+gysDD/8mGrY2vi24VNJ/gZ82o1+uSDZydW27INV6O0Ta49YrI9aJtc+kJR9IrNTquUuJd8Cyn6ESsspc8APqS9h40ctkOz0QEW5OJTaLFTxAdHDgHZWmtpPYvYalxbItaXWYUvjbyY0h5aXuwXRuQ6lXxYXVJeQDH2xJw4Z77XzMzpmXjFi3tstNYUe4pxbHXmck8eGOfoTL+wBC8xhmb7Mv+64t2CfCC2Ti4STyGDiZgZY+JCsmuMsU0d2aIMYqNjD5I2PRPxJ489+atVPvXwU8ZOYT1oxTEyiGWeRM+GyEZX7K+xMubEeOabU2RsOlGxPWzj4hh/26NMf9tqrTQ2BNKjFXMR0JTtKyJ/vnwMTn7TDtI/ZSGb72mpB9G5+ZzYtnrorqZWpc3/xJC4Fz4eL8QQjBxLit5xb/D6PQySKj7jYPq41ng2G6MvQrY5Pt3jVyvi2/EauqJnxm6w7xF6xvDEN7x+cSj5zVyLPcnDv0Jf/Ai2utjSn0KtNUWP7SG/+ZgyPkUu/CD1IPUg9T30C7fOPEx8M+fKiIF4q5psD2xq7bSLpgcSU0Bj7KkHSUdiDQbjE4fYPXN+biJ2dG8tDfv2Oo6JVXyXskrmT5/ZOudR9F/FmBe6IBo2enIZiDyEFr+D1Desus5auFanHnq/yKce3LbtCvmTSJ/IBRFMOzbSzhgEtsNS6oFt2R60ToxX5Dp0xTJ8jVBCtj36bHFFT2uTGggtiJ5c74LkI0j//4+9d1GP20i2NdeKBIqkJHd7zzfn/R9wzpntbutCsgrI+VeiUCxSpCy77W73noYQyMi4R2TimirpNdhkl2FT5vqS6yGx7LLRjcwTrJvsWcC2GnO/U8PIvgYde69B4jtxPQ9PbCN28gYdu73lOjocIucymBQ/0Q+EPogcCp0AqELfIf1AeLaVczu8tDlHw7uGnRf54Pbmd5exn/rhB+yNFjwQ2bTXkLgph1oxp4IA9qYX+bdgxEltop/zLHlH1n7SDe9Cw25rtfmBmBiqmk7cOxauCyu2II99s2UVMa0Zf3h2aeFaLVnz9bMMfOEz1/V5nkCN3Iqftl3rpXPdV9p1rFudWITs2FyZI0cWJe2t/lttI9dVWS+BXokBucSLqWHfNrY6Y8Z6BOdt6LFnW/t1emUeZT3plOv4yJ1zgnyTW/6yVLWmol+55nQsUAOi1wTeiakeTywCrzI5h96wnfiqrAK3S9kadm7vbsePH6tKLj+BiROhFf9rcuAiBarGuZm6Jvcj8RkZRNVqRENPssHpd/Q2XtPUZmFCl3/lV9ICf2EtbjpMWsh5pa5ZWww0nlVnFr/fvf9AvSTHphuL0dYML/GmTpkDtpXF4ZXrLgQAABAASURBVPwlseTz/sMHzTcH2ZbJKXUT28p4t2qaWMNcqNmhzTrgI39p6gZ8MjWghrEdcJUKWsaiWmntC3PuqNgJPf4f7u+V8WvMnxP5PGrVYpyx1voOm+NZAJuJ4YTPWg9NmqwssDJCUjFQJTWbxcamiUXhOxZH88vd/FPND6wcPwJioGZAn7+os9AoRmORVB/uNH94py8//6zlp096+Om/oUorg7MS3OnLvbIyXiSSBdEH6I/QG4uCWewbg9Ka5nnGxZ1qavry//wfdRIuBmS+vdOBeCp9eKeHe1bPH9RY1X737r3ufvxRsjDTtXD0+ztN724ZKAb4uGg6zMoJkcHu5Lg/HGtsVmWSHrvEwu2YvEWhmQyHw0ECPLN4zUm3sEDbWpONM/wwCuOfuM6Cb6mpMuDIp/grIg+82D3c59e+lrGZeDt17DwUZvH7saQjcGLAMoDJQGwr+bUs1OI3C7o4TKkV2t1f/qL5cBiToFpTMRHDlzUW3Q+Mj6FHIT7T9owTDzEPXz5jnRpxgh7JpZiY8ZlJ1KpJ9N1qtI2a5UIjxmSaGv5OyZg8jBgyjCXi1NjqeVC5mSQW2jsnfiOYrcaruqXi5DpRv8fjgx5ZND9R20fmQCbxRC46by7sgldrSq6JO/GfkN3mG/NUPdbFgViInglvW/tmGIWdlQvbkTkmeAW0Kk0jl0mtmkITWyeWJcCFPPFAUnRUtbVio36dExds6Nl4AdIPxJ/9RLN3vMMGvNKumO2ABmCI1kqrbPgQc32llisn6QoekuQkqWw5wc28MPVR6AOkrekS80jUZwO67LZlG+zrfcVBanziHDnhV4rcDvrGtsn0DC46W+8b4mG9EUNYvwe4rB1+D3u/bCP1fg1+WfN/psRrtXiN9ntmf2Xf4Du8cGH6XKWYqf0C2znS4bwESH+a/Sq2Pbck86eJ7z+B/H4VuBrryzX8t9BeiyiTZodr/rX9a/r34tf6O/69ur+33O7/l9rfze+f3tBeiRHoPvxpB+H1Q9iB17n//tTkFkgmv6Y+u+wvtbH7H3hegTxjBp5TX+tlZHZ4jf+vpeV5ORHYxWN74kzv9wf7ddvXcy9e8/gdWvDXIDX3/h4Tm8Qt8STUr7XOvnh+1nnrvFP1IROetfLuY3RX3qk6vOBn0VcbO3qvsr4ixubCu2mgeC/Le2JoLwXj036ya1uN99K809lPdF1vxCygB6BfsqZP95u7vdm0rfjIO7C90aJoW0Vt+6iTBp7vFzPvZg2exhaPXc4Xp7wDAuv5Ha1sqYxUH5Cuecbr1BrCN3fbso361mZe2hueeAI6b8ED5+5XTXjj1yj4Db4LBF94Lw4veHJtyQ2wN19VjdfzPmDX29voXOPp5wPUke9G+YA48x4b+ye+hQTyzhv5zLXIBt9bmad15l1oAVO3IobgO1Tjff3ciV4g3bSn41FHvnmMSjNe8ZXxjN3IaCBWXwFOqk6/C59nEL5ih+5lT//EN4NiDtg+nyNbm8e38OPHdtTlaPJOX2UF7EHRvsVfxnHtq06cZ6fzN4C0j9RooR9Z+6wXBQjxk3MmsbhZ6S+M5cLY9QQScXQiHl7qm3rnQ2/6mFBrfPzk/T+0+LE3Ozs/7QCEYze+amLsYxvaCV8z36Fs9OgTRI4XiM7MeI8RogbhmzpkDE74jeDKuKTFhOwhme6Y45GJjRCSh9G1LXuDos15Exg5YDNt5O1NJnggebQq7TZCs59kQJXc5sM8fNtWa6VsqVtizvwNLTE9Mq/SPzEXYjtystSqFNmJvMXWyTsyR75/RT68E3Ge0Ms8yVAhNvbUoob+NGwsjP2Rb2DRO6ET+diLcJX5gDxpZjyCd2STe8AI7OMdnfATN+QRX65X0zwptQhth/i/hlwD4jfzaZO17O262FobeHQ3nkbd0g/YTjPAZn4wv9PJHN1ziK+Cdzj/ACn8xJp2gGs0yX9Knm3rD+LVITZi8zIOL3hX3VfRxBG4ZsZWxrnhMzGlH77tS96SpStY+Z6s8+Zz7GkjFf29DX4WuzSYHXh48XlifoQw9LEVesY0vNA3sPY/AtN5i2wg3b2N7l5H22ENCNbopw0MIofUlObNvaqptUlp7U0zvvp5nF9T3Hl7G5nEtff3NvTgK9fD4AHbOnI9X3hmCD384IHwO9eRQPBrGJHBG9eeMyPnyIlr17k7mtiJ3bSZo4P4jcPuK/PmREy5zl3EqYE9PG8k17NzYyM+HWMrdThxjgfSD9e2Yp9bk/bh3Xl6sVWVWpUm1g6EntjekoWFiAcE38E2ZcqVdqc8b20rcaZ+uf7lupi8bSv+53nSdL4uWE+b/dRLTLYvvvf+Lp3+ibHJtSe57/S04Q3/3OdaleLvxHkSms5bZM7oaOzNl21lzWRmLUBWdk25pkCPTkBsexvfiaORT+Zdzh27kLBCy5SiIxfGggCda321UrXGouI61k4WconezLhUNdmGdxp1Wpg3+WFh7CeWBdkTtPTzF+B0uTlY0Z0437LYmBh3ENsJveRlW49fWHeCFv5TZBDYQ9ttZpQL+Zz7u9/OvO0kFsg50OmjNuKduc/fsG6XeKtMPFgPPzmD8girE2tcY93w0xcZ+gLET+bvaHX2jl9OCO2QNaMAxZFcPCmvtJJ8liem+BQbqKaZecY49nQwXI4gCLttrhOnAWHDUasCGnN71cpCaifYxIQ5xYfLY0H4ntrds26XdcrUdADnZA39SUfWuE6smWBEnTk4MX+W9aRGm/Wt2B1rqk1SYJsudKSq+O+6//hJc01aj6sW7B0fjlp4zlsZQ2e8qVkZRYJvM3lO09AXgU5t1sp8t7ZtYj5k3E/opyY3Wf/kXlrk4xPFQMdunCcH3d7cqYpA1yzIsUB5AhYWypbHewJ40MLFtrMAmQd1V6m1kgiiA8unT8o/R7wy4GbhrggK7vhnpPOA8u7uvabbgxqDIlqep1Us0MqlA0GVrLJ18/69RPs4dRX2Q2ufHgWTReSPmtCf725GkVb8mjgij5I6evN8kHnQkSWx4CwGJ/+c8yge+R7J6REwugeXwk8OCw9rHVkhc8viMdpM1nsWp++ViffIjWViIdvUZ9jm0FkU/vTTTxHVwkmZeAU9F5vEkvjWxMKkf6Smo65MrkZ9bu/eKaCbWXWYGLSjRFvTpBn/+RsCmpkQBJQc65znQoyp98pDn8uE3hmHJmNTTDhBm25ulcmXftqiJoSl5PjAeEa/M5lWbC/oJN5WhYhlW60KwDe+ILBb2Y7U6JFcUqdpmiViWMlvOswyccuxgaQttwbS8cAUaaXFFLYsMXkxqHShcCJ35tXKxW5iPf2gGTsztlsVJ8AJGxq2zLgnTrHZxoSVhfLYWHhwXk6Pwr068094Nfqd+Yq4EFb8uhKTVQjam40xRswFFBGJNWnISzTWtnV0wKlV5DaaiHsZ42587bS0HXu2h37wwIpuIHhg2Ems0KmAxAcAN0vEPqBAqVWnvgRGRyrqaHvYtT1osWODd+AsG/s2/ZEOh/iJvcBun3mojEes7G1wIDUZNjQUNDEmkLed3OKTIDTgWX+TF/Yq/sW2t6Bv7tjoxNj38XpT8FcyUoIAalRhz5zeb9kxJCB1/gqwB0uZ1G8BIl/vUfqa+j+S8lZddvofkfTF9j76cbLjadM/wy77VnsWuzScm/t5eaH9s5E91svMTk6Bf3Yg//H3x1cg4/qPwG+J8KW/lzZy/drhJS/9l/p7P7x/Nuy+32p/n3j6uJfx3MP1oV8D9HHf/Afa2P59ojxbYejGrYzudVXojkeQZ5eVQfwfdLhOOPhrqb2ozy4S8cDeHy2yeTzYAMrL/puMXRAd9ozxNdiW/TXsMvbG2/uY+NfsKchbkIjOPIPvkPtn5/kXEqdGBMD280OR4nlyhRYgTwXo/it227h/HRJP5/nVvAdcnnshdnKxDSZS7QNG5zceqs62uK68ZuJcween7aYyxHv0EBoteFrChoeQed8iXpJk94CqUmtTgh/js/J8npyKd+Dw7E0u9JVxNDb6ZhCbX+/hP4G/FnhBsS37CQjihcTr3cSS91LbTwLkvT8ujfaJI0UssZMvYvRD0Ktbp0bPYSWsoaXUYedlEBJHP9cZJp8a8lfQJftsP4FEMG/BeR8DX0f9sEefkCRogTbxDs2HpD74kM97YStjce5K5BB8Jc7RjnHx8NnPtNCD73CtH1r4O4Rnb/qhhW9brTXlvdC2Xm4uqxrx8v0g+beq4V9s0d8h9ck4RQYWdUwtATqxTfNsL+xENt9Aohs7tnkH5z0cX/YWy577M2U6kY9+fOa7h21VNbXMZ/C0nXoPnrCVm6NEXF0mJwGxfQ1DjLrGNqJj3/G0gRPfhvLBNnjijtDCRzoxN1Zg4b09PFyHNfwN5OqQmGSrWtN84JwklsQqSwO6FHsXoG8Y5UbYhpnvFSvsjo2SqeUpcwM7tmVbUAUGSAQBsBPbRH1Sm2nm2xSwUGsklFruEKXEmNqc4K/MU2O78LPiJ5DpXtWUXG2rBpRiI/zUYT3XI/WqIhpgRZ901Mg9cVjbtlL3YDPfhmwPO+nH78w3iwl528p4D5/YasU1DbAtGx62Y98282irT2xcQ+yln/hOfAOzLbk0U4vEYHvYSt75DhjaRM0KP7rabCtjHDvJ54o1cpv47hWdR3zsvMS92wwesL19eyL2yEXHxjad5BKIXOoaXwFYqlYDGi3FGjGnnuEFEn9qlfjTt0utKmjEAWYcNR+2aW0zhqVqTRU5klr4rpj7g+CLZIuaR15se2tbtqFotNFNHIkzvhODzltyWJkTK3ZDiuyYZ8zLmOjck6oRQ9WY2/FhfBbMQPCAXIREgBiJTMBl4t/i0De2PaborNQ8bSBj3FojhxraK7GEHhgEXdnG9crib2KnLHDQoUad3Dp6u4+93ejUe/DPLTZiO35tq4hfbJ1zrWNrJbYVeUgpvSp/kEt/tyeuacEjFx3boy7Bq0qtERcKkRH+QFXIRH4AfnZa2m9BH3Gt2A90rcTX0d/a9aLar+R2YkcuYHs7L4fuKrtkoA+dzWb6RewrdezoxUbagG3ZDmn4HwgH6/znzCNIJd9dJ+d2Fk8QVcYkNWhVoxb9XOPQbeycITIBEV9Viypm+9ApdCMfYnyMeZAOMOjkA3rZbV/wIN7jpZPr2oS94Yv+0Ke1rfjRebPRuoL4HbLUKAtC6Z9FRxN7OwzC1cHebIW/jR+1x86wh5y98W2PGHI+B1zmWrWNf/wl7+gUcqZGjWuebWULL23kXoPwBjAvcy+KbVMHFXMYE3m6OnFdWLhW5HphW4lVqR34M5vnMdSLrXOvXuGlxmnDTlyxuV+fcD/uKa1Kuc+ELraZ+5DwJbbMEZugwPd9JbbOOFfoGCnyD+S67+hBY9c07l2sCVHfHiCelfkv9OZ5uvCja5fStnq6vqU/APmFfBKjzTjgPzF4BOQxN4PaGyWyK+fQifpFH4Gwh/3YmBmr0ONFyaShAAAQAElEQVQzcSWm3KuCF/6j7zLrWneyN5uR6YmdHB5YPO20qW1sLcRz4jko82EAJyCXJxlbAoJnnTA16SXlB4zivrqAP3CPzBrTREzz4aCFOmFaww52k2en7fgmJK3nZ+fl3Nqmjm3QV55XmkpNqRGzCL18y89iLU+W6jEM30DW55DQdGAcGG8T53w4iNCZC02tShZdgh65DV1JzfLdrC+nB+luUm/S6i4THBw1EiwSOz6ciEmsbS0q5odtbLaxNiacTPg8MaYDqF2eRx5Zh8vzUuq6kl8RQ2MOLYxj4/5ULXNj0QNrd5F9QP4T62WPB2vF5sqc7MT5+fNn1T3GNePwh/csgD7IKNUNAX84qJh8rFNRm66FwXxkAfT2rz9SNolo9e7HH1W3d+pfWDBGb2YhEg7yhM4ABV9z6PTTklwWFM2CJ5GwSGhl0FPUTCqnOEaQQezq2OlDMZPiDj/5Je9Sq/7295/U8aefvyBs5EYjoQ+2xYevI06SQ6OI03SQKba/nKRPD5ppGuZX7OTXofmbCvPNjQ5A4rtn4fuenPPPXDcGvLPo6Na2yU6xp8PMwJEdPldyzYAcWGlv726VBe/64VbFQncWlx+wlTxXCv/l73+T7QGZtAv1f8zfhGWQMoHnNmlh8fjECr7BE1MGl1BVVUMvtRIL1CfsPlL7BwYyA42AYq/DE5M6erf/9aNMvAsneurYD03t5sDJcFB/PMlMhN1uateq0kjEGHpy6sSdfNUaoyLGpCs1k8Gzk38vxhLuiYm+IH+CtnISZAw0FaGV3DIxM7JkA78zYU2cdaKOBFfB3bAvHam9jc3MBWSrNTXGZj4QO9BY5K42yUUAgLF9wt7CSRK7ig62CoF4vMRKjB1eTtaEv1/sc+HCkloV0IJeIPZiNz4HUM+GbzkWLmLfhay86CdB4ycxapigHtEeOFzi68AgnX2kb28CJicpeEDnLXgg3bO9oAPO/egzToO0H859x2b4io3ALvBWG5kddpmX/Z3+vO3Mj37Or4M/577eG3Ijvtf519Scaztc078f3/P4Vvv91jbJa1sb5T/HP6oC5/ke86PsV/3Q/u0h+ezwb5/MfxL4s1WAB9WvQxonEuTrlu5re/R3eI3/h9L+defFdWWC/6Fp/gPG93tj2mszifkarnn/E/Dr3IK/ldOzukQw8Jbwq/QofA+8qvxvQ3wtw+vgX/KLZ/TGs3NaO9xvSb/kX8v+63HneXkP4w9s80L/TfMpE5Cr3rUcJD0D6m3nvWajVt4/xrM/71g8i+f9p9Pm/THQeS43Oebdecn7JMbt6IKw20843a/26K955wSCd2x/JfQKwbZsD05itDd8EF45mBh5pRucax/RuoYhcD4kruSYd/YTuS28N67fGd/ZxGg6787xGRi+GITRwk0bet4zYz84ZI2S7wGHAKzUesW/jRZ757vFwneBxnuz6CNy2fMrmNi8EHg/Dh779iYcfCGn1K8VL8cRAGzz0Wri0wFv5Wc9yJfdtuwNLkQQe6P5jNPw6toHBLc99HJeT3ywO/GBLfMpvEDqlDZp2+f5xrv+nO8ywIlvHYnZFMe2xJ6+wIc9ahFdXW3xlRxDuvaV/kuI3dizreilLnu9c36FR/nJJ+/eGlv6CzHG9hL/g7odbAIE3XiLdn76kLVxg8Uek2KgfdDDq+h3acV+fAQSzxDj4LIadbzhO43YvvCNJ7/y2WO3Y6WrItdKLTBokm2glHmSbyIBCIpu2kc+pJ7yjYTxj96Mn4zDgXE4zJMmYD2SE2OSHwCcGMsJGbER8hiGZ63FbO1K/Caewn/4EVzHHESAvZNrChyf4Vv5I0gdbG+hOfO1D/qoD/4TQyOGzJOcswt2bWTLRLXpRiZ8FGVD7xLHAVUln2Vty7ay2czF8zmcfuZBxjB+g6dm0U0djnyfi4/M5dDtzcbMd6jGt6DwEqO90WMjcrvdZeRxSld1jiWdHbetyLfW1GKP+k/zpFYlR558UlPbSr9aaaImQ4ZWbKHTvLonH9uq4hsekzvxxobYklPqul0LVygeYHyDPNtDa9jIdzUhVlUMQEQS4BlN9wxjXuD33H1qEF+5N2TMkoeTI9y0AVAlvkDwAGGnUWHPhXN69taCfrXbVuozTflOuMklntTiK+EXBHuTt7c27OjlXD1x/qT/HCKX+UQNxpySUpuptXEuHvl+nF91caIggCbJZB5nXiR/KEo9TV47iM22YkdstmWbKd6VGEJvjfrDk+CdQedtp7Rqio9GLJnfaW0PqapN3zbaGpAaWRq4rjdvstek1/DUKfTYbszltPG7cB1NG963wLZsf0sE/lMstqnHMiC+A/l15hh3YrY3WzkGYri1WY3YWm12TlxT8o08vEC+C6cOoU9cG+1dM9wNdpmeecw3+9izn+QSxya5He2Nt3LtjW6ou8zehhaIZKDQKQULFUi/6LOP7+zEnTlmQ4D9ck9Mp8TGNWKap8GOr0DyCwziNw7267ajUvBalVoRJbj9tWzyzf1oXF+I5ZFrqb3N49iwn3Rsy3bIAxJntVLOk2qN02fVwr0kcRf0mZxmxmcInw8uI9cHhGRboQUPxKbtcR6lfwFrzKHUMzYnalbIBeZ5gncaz05T6JVa+hyrOcePPFsdVNQh8rHZWqlaG3qc7simRgWr51LOEk1Xrn8n7g1cDsd1bZ5mzYeDqpo68+TEtSaQ+//KPLONvtBd8Tdh06P2ySk2DocbPXKt0dUWW0VccWobHeLCfsv8B3KedJ5BJ3xHzXYaxd+Jc1Yojri4jqYO1QreqobuA2tXD/f3SptxjaJtJY471uxmxiY5PrDOlgXHrP8dH45DP7K4VY0Xbo+4bNqy6ChbNctAFk8jlv8f+Mv9F9hFVKK1OsW1iJJ6pR3PPIPWNRHjDeuS8zyNeTO1WUeegfouKzQwnHMpC8Cmq9DOkPefRt65K54413JdCWBeeS5rzIVcNxKD2DpPQwee2x6WRx1ZnM2PVzPvh+3k1TXW3PrSFTjdn5gDqzr3DLFlns+HWTZjBKR2MzWcyCM+UvtiLBNmoBVrtQTzwBikvzBfLFMMKbnkOSTtgbWzw92tbhmT1CPjdcs6bN09dtXPD/L9oizA9dtZhaDoTx8fdWKAhb3Wmu7u7qSPn3WYb9QwJJeWz5/UW5HESVSYyX4EP45f0uYilwVEMuUEOaljqwh+ZQCysp4JMwLEgaE/wn/Mr3UZ8MZi6oxPcgsXE6uOH7+MWD/gf71p8v/6i4SsU1j0jTyV1MSAzcDt7Ts18mgsMK7VdXzH4L+f1Wn9lzsdGazGIu3h/XvlnznORSX+1k+f9MNf/sI67o32za6RX+GrZ/JUk8BT8IlC3nx4r2obrfNSuTLAKxe6DH5icTFhMZ7ii7Zz0psJZSZE52FPXNQcYKDTljzqtTKga+TQLzelfrbHCdQ4YQ/4Tr6tikHvskupaybLkVqe8k9x01rWpKaZeoiF8PyNhIdJOhFA8k6eiVGtCGVVYqzYxFdsnRiz/BI8eGQHryNGpxOjyGcFpkd0Pz8ynx7VTl0H6mQmd36N3MARV8fmQrhLw1ez1rkp47PezBJ9H2YVMvEVSI0DiSn6gpd25eIUvgpjECbqX+CuSQJWLpiQtRDXSm1PjIttNeZGtYYZD9h8rdrrAFEDxMZYrblKgRKUxNgPSP8MiWGHkOzNru10n4EdWkCk0zFFvfAxhAZvo/f4RKzDC6y0I6bIBNLflCBvc2t0czD1CD+Q/ndAanCiThhDOo4DQWnjLzYHvOzjK/SCHkDle/bkFPg+WcYmdf8eYWSY0tqB7p9wp1YK/AlD+09I364A1zJdw7el/2Duf+bQH1zg/5j/rRXg2YAb/W/V/vfXG/n/idMgvtwj34wQvgJvCvybM5Jb4JU0vlmXV+T/EZJt2U+QZ6Jr+Eds/+l08zwK9Nw//3TBvR7Q9Vjs+C7Zf8Uz6a7zW9riubrnfQDl4IG9v35HLe3ML57T0c+ed4mAbd5B1gEr70q2VdUG2CUbPu9NtrVv8Wt78ELzkIvsBuEHwtttpU3/Jexyoe92OvMj/bRv6YV/Dckl/X6uUfALEJ8C4e0As1qpAWltQ3l9tzdep84DzvGZMdk1+k47y9a5ba2pqmSfbSC3xepnNMhKaLne2t7NyvyJT0Oxc5TsrRWb7fGuHv8rczEc20MmfhEZe+KxPfB8iI38DraH/N7fW9tDPoedtsUu7f3wdoj/VryHhoCqzQG8VUmgI4+yHLAHLd+Hohd7C984tu8klr1BPmpFZp5nVatB13mLjm0V9mN776cN2JsN409stjk+xR6ZEK7bHZcs24pt9bST9i2+bF/mTpsacoHSvjW+4SRm2/CoCQNcNcnEUrayBQ+kv0PogeEDJB8aaTTmkbHP/crmnMTeep6PR75pJO7UKW1XlxuyqUuUOzmfZXNfiy17iyHyETnx/Sl4AHWl1qiNGoSWbyeuTYerBV/N4NIfNNDYDTdt9NMGWjWcx4PGPE3M4ef9KT5Wrjli3laVJj7Mahix7HPNWsm2siXGfOe64btggx5aJ6/EljZSK/Y6tJ13wVMvrmOhX0NyG3DWsT38FfHYHrGHHx3bgxd8B9uMTfFB+ZE01vGdKfIrOQUqfL41JV7bit3W2iiBztt69p1ucox+IH3n8A3Yz8fUYMXnS9HkH95C7gzTM3bngpPvYiG29lTn9AOus3fmv3bQmRYBoBV6kcMWXSWexGFb8d2pe3zEVoVGP/xAzveqRv2YIyhHnuayjz7y1ZpsI1eKTnzoaotcIPRA8MDKXIjYprMOG4nnUo+rukfuGhLrdf8ar/KIRWz283p0bK4AYSu+ApJVLrUqVSsZfWVjQDKfbWqVPtCqOH7fXmc7m49NJ/nHvxmv+LS3+EKPXCCSexv8JSQHBvJCLuIXsQ4C4xxbA8/BleNXEPsr89HwV8YhfduyPWTTD2L4aa8hvD230Ds+00a2cV1traVLfbkSUeiYDG9mgScM27IdFKC26HfkdihZmQP5dgyikRv52bsOpLN8QasqJQeMPdtT390m6oO38D069QmEF2KrItZdQnjHPnMk50XkVvDIXoPOW/wHXclhJaYB1DW0HTr6wa/1V2QCNjmhd80LvuW/ktc6Yovd+LqG3WbuKzZ2IOx80KE3bGE/+oH0X0JkbSt1dG12WjXZG44hCtK377XaaDbygNhiz7Z2XduKWOgjj+RKDLZlb6Dz5r2FXkBqZVv5zp28EvMmEklzD2pqjevM2ebG247xhwPCtRgO0JI4z1bqb4MLOqLpD9muzQ9rI+nbVpXVCvu5HsPX2OJ7IOMembgKOdtMz3VcO6oasU3oN/rGk8BrjF/kA52gVs61ldgjH4udunToG3R1+qFXq4GnH8hcnlh0Di+Lx1lsPvE8NurEmkBkOnbyPHJkHagTfyMmCkA+DagLFHG3wj5x5PmtU59CNte6u4kFyLqVHhc5/80qLRd1N03sZwAAEABJREFUrdRI2I9/ubSD0VNZmNMd63T3D1+kJt2+f6fifO8iAg62wYScR2vy3DC62H1kHQ5MrZU6vOAZe1jyYlUqSu0IRJ2nm9WLws/C7onFaojIMG7UInhMnIi58Bs/BbdVMUZNC89jXx4+k9ZJh9uD2mGSyrKBLlmJGS/UECe6nW/V+qS7G+pCrbKGZZeyLYxBp46DFhuy8rxX+DIygeTUqqmjm/Mh/OjaeMLfzXzQzPNzJ/Csr+ZHrQ8P92Mtd+JZqvRfH6S/vpfeHeQf7tRu7uRPJ+UXsffvJ7mRHsUW9n7+6W96YCVfN7dkgRsq0WGUjXn6yBxYkAzcvHtHAe6GXIp+A92HG93mF8TIK4VWV7WmxkPS1KWQIycKx/K6GgH201Hz3bvxi9Pp3Y0MtJsD8T1KH+8lYjC6Q7ms5eFRUyazS48sTj96VSbz8uVBM4uTc8MGE2+lv9w/yhROFPmBFfQixix+Vxa6sZu4m0ykXV+OPOQ9HmWK6SpUFk0UN39DoGegmBwnJlpnwni1Gougia/QT3wnFmEjeyS+8TfBxEbCDRuHaR5/C6Ig7Xu1phW7yS9/kyC/RF64wXRijUwWMx9ZMI/v2J2Ia4VfxHagbkbf9ogxcSZmNQboZlIxnibvg2r4jb3kmlbUDSl1+Cv+OxO1MW47vwwXmfgReGcMNz3LrWQmvBm/mRq2/EUC4uA6qaoafzFg4cS5adNWd148GJwxZit16fSPtMxyTHvojLnBeKZdObl68gd6cqVutvXIgn14NU2ceB0/J2VjCNNIlubDQZkX1Sat6OpqM7EpQmLDngKg+25bm4y012HwNgeIe3Rz2Plb2yF1dGlSJ8TskoEQN5nwnkNqNXKhHpGxrVF3scUnELqgQ3mx46QnTsjhIwu2EYIzrgoMYg7eciorfqdqWpjLkjex6AxYsQHovOWXzDskt2dwlnmjMT4aY5exCN5zJX5Ddifb5LV3vtFG6iV8Q/wPZDEIz2qy969dJtLr/n/wX1eBvaZ7++u0/7zSez4v2+uIM3d2uKb/B///XwWu58n3ZH8tf41/j25krnWu8fB22Odm2p32R7ZvxfFH+Lz29S2cWybuvyURHiK/6x6bL+Glg4zKDi95/3/u7zVJ+311eFnp1/rfZ+l/ilTn+bLzzDiApF5WBNI/tL+091b/H3LyC8r1nc+jv2DmF9n2NhPtGrIrtQ2MzjcO1zWJmG3ZDnoBYzMQgv3Eszc84xde2kDwHYpn+B1/q8376g5vyYQe2ysfYDrvAZ15E1rAtkyMwQNr3vuQCX4NGQuXL6ShY+oVuFCfkE4N07OtugLt2xt6O3tvXVbx7hg4Ef/E+6ed96bOu9M2Ag2ZgM7hlXnnvkCIL0Gq2GzET9t4f873i+Su82Zbts89DfnILaM+ffBsj/e60CK460duJs7Cdujfguux+CW5le8ErjbE7M13fGbBOf5MHWyP2KqVCv+2h3z6rTVe+0/axya+727vhrxtpW9v8vEVxdhIG7A3XvCXYG/6ocdO4kobCC3QpsYHwga6ye68fn6He6mzZg51Jb4B1UrZomdvsRQ5hpbcWislNxseczx4eK/B+PhIPXdbhZ3DzY3yYXZljKNT1DN8CXuSJr7pTHOTbRmebagip5KD4TNtR7815Ip4oJOCYufEO39g/4A4UY/M57SInasQjGcabEUnvdgMYOSZn/ACNtw4obPrgCo5VTVNfAc4nVbZxLOKbzd877vhW8086cS3oujYjopEk7HPh+jQA2JLa3IWAgNHPn0bBREvY2WbELdA7I0O67JHLx3bim7wHYpaVaOO+HjJSyytNd0Q80zM8+GgjNXEOXZKTflmlda2Chti6+d4bNOT7Oet2AqfmQeByI/4NjG4W06Djq0QbCvXFp238IR8fE6MZcgmfnH9tK1GfPNh1jSnznyQh2ajoOvNMnEohp6BLlvZF3wgW4kHmhwSdySSx5hEcGxrj6u1GtfKyOm8VbWBMc34oM636HwHg1IjFpDv3GPTZtzPNdrV7ES09UadQCOba2XiDEB6dbct20ostrVvu50r0s5C1kAptQowetqhmgcv5+6J75Kd8SnMbgAiJFMI2uz9jNsbz7ZyTSjaPYbIvQX2pveSH/2XtPR3f8F/CSJrc57go/Gd9cT5e+IciJ5t2Q56gU6ul84VYvuZbJ4hTqwDpI3Ytd7E9WOnt1ZhDwh+LTeILw6Zqv2qnravxkgSueiVLfXOtXjiHLI9JIq5aW94CLZ1bTu09DPHJs5Hl0eORRveDpEJnjkYsJ3uM7CfaLETpu1hz3a6A2Irc6q1duHN1Gu/Tk3QW9XIOb4CQ/HqYHvoxlb4gSv2QMMLjM75YG965+6w8Sou5LaByESXvdXtxNpD6py6nphHuS/tf0HGRge42AOxzXHbW5VGbuRqb3Tb2muVWGOrbEkb5DoeWLjvhh5q5HS12ZZt7ZeTjGViW3n2S11P57l+It6F+HMOVDVlnnTmehYiM29CW1eua8zpzvyzffHSketnBynLy3onh9AXrhWxFcUV/x07wQP2lT0uute84KY+HT/Ri50s+mb9q2MjebQq6jfpwL0s97XUJWORX4w25oyVP2K8APbkE13Qy57xSv5CNvxyQ57aUaPJk7L2dvryqFokLZ2WJy2eTRBXIGtGAZFL4s09Nf4D+QVw4nUzazmLGufTQr0DYkssqVuRR2rVsTtyIL/WirxmpCSLkKCxy7ZMn0aNHHM9blzDIMkJBENWoXs43+vnsbBKebVS/88fPw79cU/lujDzvHa4u4HdFZtcDOIMC4U9SYzxknlCPW6os12IdJ6BH3VigTY/tjzMswK59q3kR4WUOmQ+3bBWmTFZsVPkGR9ZGLctsYst83j7l4zvZZ+JNBZ1oyYfWc+tfsLhp5+l//OzTOA8dYkoZYzesjLdatL0/r3Wavrw4QcdWNj98tNPOmUhuMGbD9J8o8YgCMP35//s2TVJJLf8/FnMNWVQ+ucv+vK//7fWLKZCPNwc1DkRHlgcNbLzB/xAP53u9fnLZx0fv2hh0VU/f1IWVsXAnHigykDPxFqNSSXcQMuvbcPPwtmRAq4Udz4c1Ihpev9OWURODMe//208SOfFJAulnUKswO2HD/h4YDHxo46fPo5FsJWY2rGrVdPdX/+immYeUE9iVHU8LsTeteThhEEIrdzUeZg9sWScvf76g1qbVYBVyqC3UbOZ+iK7SvkPsk/ozNS43dwpxX98PKnw2dDL5MyC7cSiqm0JsK1MgsCJPPO3DpJb4qsqREoqDxsrFwqx2VbPJMJgJtKaC13GLjwge+q6UkujGzx/A8I2cS/KBXVmvGz68YFMx3ZH8Xx+qFrDN3zGMBeA/DPRiS0nYy6sqVFzCQmZ3I2y6bUqJe6W8QLviY06JSfhbyXH4NWaDD8014RnS6kT45Iak5riA4Yi05AXW8OWYGas0y6Ma+zlAt6JFRFFtmIbuciEpvSBKsbqTHdsmloyZ+JjyHGwoSHTAbqXvce+6baSDJCzsiGX+WKFhkDmEGBvdmK7I6Pr7dwPPbCxYrAjjo0Qeg6UAVuZg3Gv+A0Z2kUPPKTOnLDRPfdDq/TJM+6SZiC2JOQG6LzFGZCF4BQ+emeOhuNz55oeEoY7F83AmjmUPvIdCPslmPjt+H7Jeer32EgOhBPq6EML/ofAmPTE1F8DPEJWJnjq8hokzgCi37O/zOdl/3ts/BaZ3c+bLTXvr0LmIB7fqhOs32VPjQdcW0vxz/3UODGcu5cmtG/BRfBfhIycCP7SXsfxSn5v5XKt9h/8969ALo7fgt/sMWP8FrxidJ8ngxW9gXzjwNx6dl26Es1cUmxcwxV/oL+kP4TOh2s7L/GzyG9trsMY+XzL0LXvTe7XX9d4euK+0rlXBQQ+YPi+CgZXr5YR+rPSbmG8fbwy+dLF6L+l+dJP+mfZTJUzykUaLD5onu2RDzwj/vpOpz7fgl9v8YVGYv8eeKF2GYNr+m4ntDN+ube9zOPZPW9V5xrwDPb5EVvfgL02L0Vsy96eBSOz84MH9v4vtf0c50u5nf5L7Zhj51o8w3eD1EUvAd7K812e+6OqsnYw+ABys32ef2mRjB10xx48MDpfH3JufQu+1nidklp+C17XepsaW+EWuQWe1YwUX/b7Pj5nXvq7jLWNf+x9C9bYYL69lBkmw+NdK3EFIpPzf4d+1rM3XyvjNsYqgkBnDNbMbeTMO4xdMgBr7B36NQwih2sZm0wGFFOFcwUdRJ7t/ezH9qB3ZDq00Tkf0t+AhM601Mq2iErbsbY5pfOGHQUS8w7Y7dQlNcgcPUtKFz72z3hk4kP7NopK59yOaMFjb6vTfn/Y2pUXp0Ar846Zd1ZtWy+ta2KtER4hKbntvspYZiw4yt7GJnzbo78Z0cBDz3eA4l3VtrK1wi5GE1P6kRnv9LzvpW/7ohteaNcQ/8lJsgRgSqINmNoENjx8MOytxKvrjbokn3xr6dQ7NgP2phNRe8MT5x5HZAOn87th5NLfdW2PD3+DTmDJO/xdP/T4zdgFhO+9DX3wOUQ+emb2pN1iWBkHxh9B0tTEdy17izHyerFFD9Hxqtc5T3Z8+ER2aOI/vOhnvo3zqAYHiee7ofe+jvxalQrfif348KCS1YpxxV7oKa9tdfqdOgg8tRBbZCdkQUMeMvFoI49s/Kg2vFUNu8m1tYrKgE4cHdl0bJPSqvQL+cRk/NqWESiOiSP5R4auBkh7o2zxO67bdIydjn7s0cW2NMYgdcS2okmSw1dwaB1eHy3n18BX7b4b3yyULQFdtaPm9KMXWzrrB38GyAxV+GltK/EGorsDYlf7FvOR74AnvistfKsawHmWeOpc41GTK630A7Ftm9z74Nqbz3RWvoMFIheoMy9xDD75p17VSvPhoGzpx2/ayEV/fOcip/ADthU6Ttm7oj/o9eQ7ujuEF0g/beqZ9iUUdl2bjbQj5mJ0oAePvG3FX6tiGLacY3ePN7iyOQdt8SGbnm3ZxM6cjFxg0PGZtuA1ahGwN9nQ4zuy9hMt9IXxil8bm9QnMjuEb5sArHyna3xjXFmo4HIuq3G+e7SlGjLaN1KKGoFDocMJkbhSswBEpY8BGdUyFL6frVw7DR7AIMRt5xSka6UNqCMEbLgU/0e+F4tolM1S7PYxsfW0obPrvtoOfZRpe8D4pBs1zvoxVok/tUwbSFD9XDcTSXB1EW9gVWFjYjxCCy9gbO/9LcRKKc460ZOgDNrg99A416l9kdiwAS284Pl+uNtLew2R2fqW0Q2smEvb9ZQfqJIXrLHbVmXOUeTk8BJs7EVJUmIKH3TswXcIYdQJxDZHybZcTVm/sNiYy4nRMjUgT+pp1SWea1vatw4CGB3bdJ7vqYu90ZNH5vieHx6U68HKfNu19hjTDx4IHt9po9uJK3hsxbJt2Q5pQOiRsz1qZ3vwY8O2dv6l5dqW8bFNPB2+2CxKLjHpTOCs8pcAABAASURBVA0kX/CpzdhtUDI7SgrGGLms5DgfWEuSlNhts8ZzUseYjc3UGN6+N+7pxRjEz0petmWXGusEWRyPjV320lLvyMfUynU3dCwr98wijs2X8LlDZ43oSD+Khdykhv2OgWU5qoi7tabYSB2KGIpe8Njv+OjcQzrjtPIctHBfITnWcFbtss1odPyRQwcsjfOmsBU7wsag0e/UouM7MZxYUwte1YhrZi4eBsBmyW7Rw8OjHpEReo4P2hX7eJJtZcs6XOx3fCgxoNyR2eFwYPETevRgoYIefY6s/y1aT13mT66nQm/hGjatVAO8xyYa2V0lBbo039xoYlH0ww8f5JJSF6aKGnUNvbVSxuOUulmKebHNh3nQW9UYE6O8cO0X1/GV60piqDyLI5sC1mzVhIMwCL4TU3K0hc9VD6x9LoxH/hKBztuHv/6Vebwo/5S0mjXdzHpEZv+nq89iGjaSH5A1sGGDi9LK+bBCi9zKmHfG64T+kbVS4byqNFXTPWuo8f/3v/2kyPfER22m6XBeixQpWFZTedK7dz9o5t41t1kr64ydfDM291/u1cmrPv03i7k4UEmNwjzAeLi/l8EVkJU6HEk6k+L+82fdsaA6sRB8/PhJjzyY9sdHzYdbnRjEGH+4f9T93z/iQGr/9V8joNgQwd7e3KplIG9vNANJYiVZsX3++LM+Pn7W6W7WzV8/qP76Xv7xvfTuTrfznerTA9FYCTcvMz0Djd70wzvlbxJ07LiYRNCyd4pqCveFHNMP5Jepye/m5kYPWXi+OaiIIz+LPrL4Oc8H5f8ynlhhn4i1xyOzbCGnL8iLfmipDekQSvwRE3QzQIMH3tBdOJEQoAefQSa8DVfJbZLoTbd3mu7ulF/Arpx0K/W/gRZeR9mt1CLPwK30dbXZVmtwp0lGbiyUis3ExATPBOoJMjWhHbWmZsKvTUwEVPDEtsKnGXvnON3c6MBFVVVSNQ37POTCGr+sHv8UADrVGuzthnUk31xcVhbHZ3RmTtYGf8JGs1UBcLHZlv0EYzxPuTAWXDFZwcnrxNwyOoHkkhxXchulSKDUtbU5U2tcHCd8Tombk2nhwokT4mvKTa+Tb/quze9wlAN55IQe8ud+DGZ+rdTrQueEGTRsx3VEvwX2k59OzCNuMTb4G+cDuJ18jZkADbsNjkxVo7ft9llv656PL6NAT7vcjkcUnDp1bKa3Q+aDz7VIfUK/ngfpC3sBUmdQxIatQQPFXmyAvbI/l3spYCdvyfYA/cLmyOPvLTHDCND8vnt87nCxHE+/BNIvS+h/xPZ1nh7XfHPd1DeroD9gMzZ3AH3mP/3Azv+lNrK/AP909nXMcX7dfwuP3H/g36cCb43jNf2tbL5H5i3d0K/1X+Lh/xJc60T2uv8WHrnfC3JP3OHa5mu+r/lf49+rsct9beEfo+x2f6n9NV6ube16O23v/7u1e/y/1H4rr133Wman7e3O2/u/1O7y/+7tW3m+lteQ5Zmu8eze+NBini9fkwttyL56fw73j4U8Cwf+WC+b9S1PPcv0W7TxjsHLf95J1vHgLdW5jp13mA14OwTXiy3yPc+rF7rBdtCrMYjNLl55eEkAB2FflfeelY8R+YvGGc+F9+Owdwhvx19rbcveYbOf2Hzla+tbjffhgF7Z4ieLiOHbfi5BDfJuGarBR4tEWpqnHZ4A3o4GLfwdLu888COTmE68iy7AyrveLlf43vG97Rkf6p3+MMwh+jRjX/kGERvbAtGJ99Cu8M9qyEQzIJm6cBz8Bb0T74x5L6sqPuJMmniXTgyxFxtiC04j23IQILzUK+/f0QkeGxnH8MbdkZijO/rgaVG97Fs/Fp8AMS18RAoEFx63VqpWWnhXjp7tEWs+xoVuW9ni90RO+egV36EFivzS2pucyxpgRmsUSqMmGafUOzzhO7VdsLfbCi+gbARm2hHPuY28bTSt4JussY0A1MTRWtM0T9C6YnvPKbwZuh35bQxjW8Q33mTxVy6sbLGGF/34SXywEd308u0i/HhNToEdz7jPXDszbgvXAJRU1CP9A982HEHmaeKJjdjeSNgmluDRGXJ0RkvhO+dxEfvoQ0/uAXvLJ/Msvkds2Fmoa/orOOpobHkhPnKkQIMWe8k78eWb0Mr5Mhj7AX1jIHIhJea0sT3OZ6zZGxexsNSxETsNeiDctMmruVTQQ4vPgChuxinn7Ik5mJoPPxeDHS96E6Ife9ELdM69kT81GP3kUFZiOjEm+/yNj30c7FjYahS62FbGacFWzjuj37ETGwHYsq3QbFpyCC15xPe1TOiNe+npHE/68RHfoUf+yHeyfL8cPAbR3uKxaXuoGnM+NhJL9B7ReeT77Z7Pnusm/X3Hlbh3eKnRWinnUnwmxuQ0gJqkLsk9vEJO2Qg1zTXYHnUKLXGnjV7yD6S/Q+KIvXGt5Vtlo2b2ubbWVuuMAzFHp6oUmeSfvn2WpTNscztcud7lu3bPN83co6rJ+eOtFbVNP9/zjF5hf2/FeAffATbX/3VA8NTixHwNxJ/tMbeTh9gcP8CwzbcUA8EDwVk35hq16sDHfyMfGzTa2+ABY+OXYB2xIlWFii/w0haMsRexDh61jDSTCy/iu09X5/xlCm59juG/BJ31XtJf71tVHpYsxvFKN36KWELf2x1PfD5rpRV4wC65SpKVLXJ7u+PpZxxeg/jJOX3iWrByjq/EE/lArqPpMy3SJc0ue/NjW405tPBdOmO+MPaJP9wNrNjOcwyKWqlj5HL/Dj5iw9cmK+1tfEZPbGld4dBhj16ukdGNv5yHrfIsxv0N+4kVMdwxbtje8cjF997f21alU65D6IYWsD2eT2wzDVbm5BKy4i82cn515tcgcrB9iT35K/M6FM63cBJGoNwiLbvkK5CQor9ic+FakvP9yNrJ8BNFSWN8eF4NL7kHCr9726qQMnlrqzk8dZHbOp5dIpfa7CB8ttaUZ4CA9XxDVbaH7sT5WNVU+DA5nJgnj8S3MO416A3lWOhq2KwCJxeOxFJi4FWyWjXN07zB+d6/MmdW7FlSuQCr4feA3MTcsqROTdJGv9Uk2zqhl18Md+arbbVpYpH8qEdqlNjuWd9L6Q7zjRrrKZLVGeMhT3yoKNfCAmGX4CeXzY+VeIWB9DfgyLjiTitrVwvXUbFN2L453OgwH1gIXrVmLsGLDOpqmTrIxy/iGjYp7ui7M0QAzzK3d7esT92M/poLITw3oqgaapnzybljNJB74z3rmsFF7Jk7duYy9vAntvQFbWshyJq4h8xAFfnQj/6aWlK33NsitVKnrV2UdcSbm4NqxEL4Qy0HcGKRPf7V3Ufq/ch6WXNTuJlnnTmQ8b5h7W2eZ02A2MIvDuws6L4b8Je//jg4cd2HBcarS7a5BgPa4ISP+y9ZN6Uuq9SqKfePu5s73d2+Ux1Y+T785YNo1O+Pmg8HHVi8rELhMEkkf/yJxdz7k06UeyK5XBy+/O1vavOkmibm6wKsKqK0xODOun3/Xp8+fsTZKj8umhhYs3D8cHxQ5+b8+dMnEaMe7r+otZKraYbw4eadbh4ZlP/+pP7fH9Vo9fdP0s2kx/ezGgNftmYWoNeyfHMjf3zU44w5Yn9khXxyU82zMlCF3bsPH5Q8TpyAak3v3n+QWXS9BbLo+oU4D8jP5JMJR9D68vPP6rwAam5a/v5ZdVx1918/6sTkE37nwzwWkO95gGosINvW2Ght6/iFvLBJEDqSo9ERZ4NtmRg6k6imBl74eVT41UoP2HMMmSP91JezVCsL0GICZaIovMgwHlUlJOlZ0Re82A7tQD3sEk8cSr+1SZEX24L/ExclUNlWI/dM5IUarVxAOhN8ZUIKH1zJlTFfmG3xP2FHbKdciPAf+dgvcsyififP/Ho49hfGevDxYUcKRfZgtmV0CECJy7FraBYkDvizackbgnr6VarWlG3Fv+AtjNMKbniRYzISdgc16CoOiHdVbXp7/K0KmYKnZKmG/+S3Qx8cDRmbOPDf8VfggfhOfwfbyBpyH63OW0890bMtlQmnKz7O7EELPf3dVnTSt32xZTukC6Sukb8QsB07Vg2d8IocCUjZbA96cCEbXs8YE1tokV/JccTG/GhViPkCyhb5gOt5DuG9gM482OEFa3SNjUA6aQPBfxUk9gC5CejgyYlMFfjaVof0EiC92GMnc3iH9Ecdsf9dbWoUeGH3qbvH8ET5M2B7VGm/GU8EAt8U+iOYcXoNf4SPt21eew7+tuQfzIlzHrB+vZehiNp1S/eyX9N3/ML8HZDd5nX7O5j9F5n4j9tvVcDfYr7Bu54XO/6K6DdY2938Wue3xHGtf41/0/G14J8b/3dP44+MP7b/3KP33dGZ57xAnomuIbTAtwz9lrMmpcuzUnyN51OegYK/hMsz1LcCeIU37L9C/zWkxJdn3MCv0ftVsv9AoM5zN+84aeNzpYaB4HZRun4Fa8gy9CCdZ+6VZ/i0gVwLeSzWBi9HdA9ya20PuYxVbOX9YLwTxR4xFO9PdmQc9oCe5+GBPT904rCNvUBiXi8xRzIxSta+Rb6/Yquf7bQqRMmbOPjWw0cODRBbxnEHIf8Mzvy8uwbi17YK0Hnr+N3106Ya44VwIJuQ/RTrRqGy6EU3YFt7OzF2weNrtLz/DR3spbYLH5zCC822bHRXp4tbhAb2dIiNxB4ItY/xWMc7eewEQk/saSMfyP/3deI9LvxAtaaijgu0QGg5RwPRy1inDcSWa4vJ9ogx9NCq1ejbG90mfmoRfvzGbmIdNuCFHr3wZKmIIT5tq1Xmxpaz8RcQm23FTuQnvjFFZ4uZD0lnfniFTmulQGfsO3HQoCst1D39qhrjHduYVfRsK3292AZtC0dDD13b2Mv8lUD5pAPOPOxAcox4cNvKVrSBVpXuBWyPOZIP+tEJI3JpA8FblfJdJR8sbeyxn/hIGhj54DM5xR8zcIux4Qe5QSf/2Arkg+2Kbr4l2FudY8PlkU/RRsdGOQpnCD9jnJpGJuzoZRwCJ74RDVGSSByxsRKXbdlPEJnUJxDctiIfPJDx3OfJyvyPHclj3GwrW3QxrUBSS2ybnDZbyEUmslXUASQ2896eOtNVZ0JkvhWy6e/QMRh7kQ+tI9dDc8kDthhC2/hd9nOaTb9rXIts8kN/l+dkHvLpx/+6Mm/g62oLL2B7yHr4zVhJtlW12cz3N11ttkcvdm0jF50+dHaavckYG7ud+Ao/49D43hVI3UK/AMWOzmugqy11j50dvupjp5PzwnyxPWKb+M445bsn/YXrUGpS4Pn2aiNTzsAO2fi/cvcMvcR6Vc9CP/M2MIS7xrlqW41cxRa9+AzQHft1/jb+B1WK/9gKYGrElBzXfANmrqRdco0hz9S3vI1BfCSW+OjwopN+6HvtxZb7RHwHbI9rlNiilzkZPbpy+XWww77ENeLEX2KN3zALmR3SD32H9AOJKzQ718lS/GfuRs/efEQuYD/1hxzE6Cd7DJd2AAAQAElEQVTeyK/Uxd7mbOiwv9pD33WF/MoYhrZD+oEo7m1qFNnQAqHbT7GE9jW8znc9p9tP8cZuctljebXFUa4vNLrmJ6eMb87V4PZzP5EPRMe27A1C28H2jmqaWO9oTRmL2I1emIXMgIIXwgCPcUvsthXZVqXULbT0YyeiGevOedkzV6h9aC/BtcWROR3fez9zq1quj5uP2A2kbpEL3ji/0w77POvEbxFTWssq4rZjo5TNthrgwiYxpXYr59iwQXx7q/Nm2kK+FfmlbbRlRd/GBjor1xbDt6ELP/lWRvAjTviYuOyhCRnYKuTjP3gnlg0k0HFfSo4DsJE5MM5/5vCmt7DU8nSNL/KMk7T79adVjXvFTI1MTIkz9pJjZO0tfttKPqFlPqXt+On4Db7Vb5MJLYu7C2sgK3XbYdC49p6oReKbp2nMi6Grwoype7E01pQfZooBii1bsk2+i46s38xcO5sjv9FTn1y7FmwHF1trjaOUXO2GbuoQkjkkJ+F7g8fHR5VLVdAp7OPDUZ15cmJRdMk618NprBk2Xm3MPBXQtWpN/mZkCl38VTM2xDrcvR5ODzIhdvJPDpnzwvUDvox8Q34i/wa4lWwrPwTNjxMfWSR1L+LDB37Gr3iLWPF1RD/PUBa+gFal2MraWoHH9k3WEVmE7ur6y//1o0xciaVaU7UmhhljGgu/x8/3yoLsze2d3t++102b1VkA79xHyk3Cx0pNUndz/h/u3ik/rg0t4/j4cK/ElL+MO2F7Zo2xVbFEeFSrpnk+6CNrq1nsTp3F9oG12KwrjnhNntTzC4vhsFQ5LBwD5EvXF/jbT/89Fn0ZB93+8EGHH97LE8JI3N3eqoAU8SEDx+TLQ+ojC5ihI6IPf/1RY7YzZgv04+O9budbHVmkVQaTyXxHwDeHg778/W8q4xv60aumv7xTy8L0h1vpw50YZennL8rC8xhgErjHzunzZ2JcNee9oKwUDCt6+PmjWpt0omAnZB9ZsF7xJzbbWtHLC1Livc0iMjGK4qdwrIDrloXm5JXBM3p2rHbodzqSi6rYS9FdyH+lqIkLE1JJ892Njiz8dvKZxgIx1g0QY3JflqNOTK4FmYr/0OGnXplI0YtvqWPOmqjTRJ0yeTvxVGuiUU76TIgHcjwyBo+PD+NvdpxYFM0JKrbr2IbNkmpualyENPISsRw1Jw4XJKOFZxwcOTkWLiCtFZNrGrzEMN8c6M/EQLTIpXyuknbAbk4kk5ftIVfgnYk+AB1ZY4OtKnTpZWIvvLSQtjonAiQpAsjb1vBhayWm4mQOb8GmHLHNRqfmQqYY/6INnvqdWNTO2OXCrfP2xJ9HLc/k0WBS4Q9IfNgacZ7x2B2CrxxsqxPzzhp66awcUqwA6Ld2OxFsEvZz3DbuN4hEfHXq0LmQbm7PvHLYT5B+4EyxPey0KrUqTfOkxkWFxDWAeTZaPW2M+Oh4HH/jAb84vih3xmyHC/E3IIkp8LVqCv4afC3JzB+htaIm5N+AhBv698NrdkM7x5CL7euBRuifDueoNr+Ja4eN8urxLZHdVtpXFX8TMdbOMGoHngD+UVu50LwJT8bxNqQGJX53GIR/xWEPIO33+N8zoL3UD/yiGvwMr/Ivgr8ROdtOFf8Q+78xrD+l2lWtUq9X4U8Z+FVQmZc7XJHfRN/K+TWFXyO7x5D2NVtv0557yV1vp1x0/iXIHsVb7fcGlYoEvlf+zyaX2AO/Nq636hb6r7X12+Tj6Xvgt1l/qZXn6M5DYeAl761+6rrDWzLX9Otsrum/F/7MfgL7vQz/gXYSZuC3uLDNM6hfVc2HjJln9LR5Nn1VaCdiYl1PLCodtfDO2flQ8dozbOjm9clG4XK/0YjBDk1jyxzqPKsvfPypaoM/GOdDP88zx9iZdt3Ylnn/yIeY2Ahv19niCmWDjp8Nk4pn8R03yDXQvewr/q9hZ9iW7dFtRaID2w72Ri/aQKguKxB8h7J39NLaHnbt7X0v79on3k1tq/He0HjHzjtVtdJmz5ICXSsfq1KD6Mjr+TWrq/Pe28ljk9ezzUa3S3mEalXKHAgUuM5b8NAOvM8nhsyVM0sT82bmvTn8wOEwK2CbD2Jfhu/EE7DxhWJiCdiW/QSwFPrexm9w22kG7Px0gkcmec34zfv4A98X8gE0fNvP7Ce+QBZDZSm6sTFky2kg01KvfDPIX+w2daB0slPv0tDnu8gCkbJJQl7MNPo0X+2X2l/FEqGVsYrq5qdiYMBmLRJSoRPYetvRtmwPXmtFPI3vJrxjg+u1zSEamVmtGnOkD52XdvNxN+M6UcfEtFKD1OYaVs6f1C7v8xPv9fk+FOup9yZHCmc92yNGnbfwF74n7IAkV4U+4qnUFnl7BAv9rETf3s6D6IeauAO2h33X1u720lZ41cmXvHO+AJET2+armGeRBBg328iG1nXiA3VyO/Atcj4cxlzOfE5tZnLe48jYx2b6AV1tnTqduJ5lrtglSjL8xfeV2EBbYsO/veVZjFGE6SrVsC17gyjY4AWkBaI/xQa08F+DxneraZqVj8CB6NibjZfy9hZHriOtteG7UyMZSSB4J6GFsdztwFH4JoZqpUBqljraKOn7N2PjW9Kpe1VTbCfvzL3klO+TrTVVleTi/sTiCd/9EquutsS/8m01euEFwm7UMFAN/RCA5DjOBa6/uUD23OtyoQROx0dFnmrJ1gbn2E1rG5qVzT63dFrVhb6mrtASQ751p43/6A/f+A0NEXZf9Ogwp/roz4eDGjHbHrTwCjxtcpWs2NjyWAeub2y7/4hUNeW+mjYxhZaYd0j/NWhVyticuE5yhilb8BPjEfx18FdkuwbNtuwNBuHFwT7zaHeWvdFs76TRpiaBhdrm+hU8MJjfPMTODm8LpvYB2yPm1yTtjWdvbeZj5GzGijlhb/Q617ExN3e+7aADRtzpd6p8pWc/yQSLXM7/nCMnxmTmnp17+cR9O7FmcSu1OLJ+EMP20FL0nvpgjEfkwUZuLtMKsHKvnFobuF5ssWNbyUfW2Owt13TsM5GObaUeuQ5XKw2AZkeGRJGZQqdfgdZk6tQxvEODr/K4j3Tk7ehq2NpjsQ1HaD2HOtOjJ7b0o5N+8IY/Si0ugXA3GyDK9WHlus9IaNs41xA88YyccznnYOh25jSxwYvdcT9lfG2rqqlVKeOSMUlNN3tdtge0ir7GZm80rPGs9SBD9TiCsLvoASu+6MpOv7YWPD4SwxPPw51NGyJgl1rmSTUlnrq0sVOqmpgn4l1gRdeyoUcPGANAa4duMCnPiifWTYo8itjif8DgSjZyAWGOuDMXQNWo+4Fr3Xw4aNcNvVPzjlynDV2ycp8tFqY8QBhadWJN7cSzIeuxSIjx68CqFXfbP6tM/M06vL/R/OFG0y33S86HR2CCHqVqbaTUx1Gykec5IWta+ZXtLfgNcMdi7IibRWARg9i6Foln8nlu5MIzAedhrpEZ/5yPK/fT+HpkLfCeNbx72jyDxFfHD0rKZhu/1D0teR+/POjucKPWPdawFuweubZlLevAeb6OiVqaplkra3lfPn5S/lXmXP80NjN+nZrFrvXTTz+JAgvi4K7cK4PcsSh9y/O/berGfAwRPE3nEH7WOuvAImv/fz8qinmorMMkPZ7Uj4t++PAXDEszi6FEpE7SnpryQNlZYFxZ0L1hcfPAIM84O9zc6pYV65Vi5Bewj6xEf/zpJ+kvd+ofbpVV6BMLlYebg+4eCeP//E2dgTaFMRMi8XUSsK2eQgD3nz7r/v6z+t2sw1//qlaNh4UTOTdlEB+4sa8lGXPiwSn26ekwH2T6wsZETCngfDgoC8LF4my3dcPA3757NwYoA5FfI08qaSr5MOum6AGcBdI864HBOH651+GRmrfSwQ3RSSuD2BnEQE7ednOQ4Bd2Fh5CVi4qpxNKTCZP1srLxDRNmg7Yb1ZnoKU1YRPTjcyJJmqSXzNnXBZLCcu1TSR6Y2/YaAz0RGwNnYm+4bTWlMXPlMTQ4y9tx2ZoeRk6cXM/EXMuKiNmxjXxTzc3aq2oSSxJdfFJnNTS2O+0BEmIfeQOiTE5Kra5slCqWYlpIg435lMEgAWfCz4Tx8grfUDVMIdlxn74w6foRta2kndqnFY2lrY98XZqmV5hY+fZFZI69pKfokPuIRa2feanr/CCwA8vaKCgD3/pgKcZsjs+7BiSBys5BbF9oa343+nhrcQamvFvO6RfDbEXsC3bF/3Qkmsg+GDUE3/098Oul5pF5gxjPjAeqbUyxpHnvExzAWQplcTBsmq3pevNl45HrozHWa5jLxD9AWfJ1KVj89z9/iZ2A9ENBA+Af20vM/Qa4uZlP7TAmU68CozZfab9Ih79AHXoO6S/w0s7O/1f3F6Feh3hiOqaEHwQv3HAlgLfEPnVrFzkA1/V/1db0rhhxNZboFc28hnDCeutEoT+EhD/9ftwtDt8pf31FnXJ+VI/sV1Fu9fiLT7S/9D+R9v/h4L7sylfjctlPHba7xErc2qcoG+1v+TjLb2d/kv6r/H3/PY2Mmec6/mzMuxz6dJGdofEsOO/sY2Jr4BY4u8SyEvb1woveb9z/9rVazihXsJ8Df+dw/nDzb3M4R91+FrNrmnfZf8fEdoSyqNKoPOMEQge6Mz3wD/iIbr9/BzXsT/62HVtz/I7L/TAP5r+lhGPhhgLTqP4GmDLfgI6YQ/oxPQWDIHz4XJLpL/bB912CDk1d9iIrx9tj+fWotXvteH/2fn2nXbtrSZ7/vbz/mtmVsY0kPELGKEdRgz0t/0pKF5XziWHthcpLQqdubHynjpGLrTAZkCdsTmj4KtW3mHyXhaaG8/1IHbJZ6CLHD5AVt5/aC67bdn73Ft5z2wq3kEit/uxPeTTD4xODl3j8UX7Rp/Q996ljc4OIebdNuMcSD8Q2g7pB675wW2PWG2HPSA64aUTH/bGs59a2+RUernZ3uwV7Rka3wcKvPgGkHZlHDpjG9upiY3sFRR47FYVtjbIZwPUqDmjl5ogYJujGKsV+kZsrWnl3fvEx7x8PD7xzWIfxxPvfI339HxPcO3j0/EBzvgnnj2ugUOLgx1Pa3vI2w7rAslj5bvR0D/nFvkactbIpTx0dbVFJpAY08ZG2HalERpjPqzE0kPJASgVOa8yNk/4XfBp6oWCAp1JE3v5S+D5PrH3xRb6a3BicbAcy1Lq6GEITeZ35FH95l5GozxkUuvAQmw+0wp+8ggMOv1hF5XWyJd+0UYudNuyS/me0hm78CbmUj/HE5mAbWVMT8S/MPai77KCdybNKXMAnfjVeQu/U7MBqS1yE9+GWmvj/5g78d2vqKdtiX2ARFU5sA99dEBlR0AKrbzhYlvhd2wXpMCmzeBh5UScC7WJf7ugaKs5+tFZiQ0TyrUnGq2oD7ZW4sr8XqhH9G2T58o50OXYwWf01sgCsZV+wDYNvlapwE2vRz6IxkGJJzVIaxuqh2zneqhsPQdgb0GzHo9fkAAAEABJREFUuzzkbBML8ZBb4oudfhWHbQmroQcr+plzjfMyOUVWbLYVm6CbXZBCL7OzM5ad+kQ2MIoHP3t0cu7b6AMZw9gPbwcbXm0w7GBr573WFvIDatOJTPxcQ+zY5J68iS8yAbsks8OjuLKtxCS2MUbIZ1FpRWelxlu7KnkFUpNcE4KPPKh75jXqynydmbOYxK4GtGZ0F+bEogKvhn89bSaH9HY/G975rrlw3VwHdOoRiGz0GzbSTxyRT982/qyV+ROZ0HeZtIKe8V+XTiwrdgncTSu2SVVMCeWctUutNfkcV+y8hGte2RK2V2q15HznPOjYDKzUMm30o7ND+oEVp4nJTtxdjdrN86SJNvxA6px2h1w/bXxCsC07uiu953v0drjm2CZecoc4Yqfd9/QD6Uc3bb5tZz7bVmjhrylYmED65YwpdhWA+Ct227L9TMP2V7QI2FsMiSP9HRKDi7Gk3okt/cgEgofGgI/4Mx5bvJt2+MEWcgqsjKO9+6dOjJFEH/utShVoyVeXLYt1reChl3ubMh+GnqK53S+JTWzjWsm1tuOvM09sbAOwCHFVYrbNHOV8iU0gtEBk0gYGjr4YnFbFnJklvCWyxvwVm22Okg01qSAf3cy7FfwaXE+yhZ5t2Y55pa99e2ln5NIVm7FNOOigh3zqOWjgqXlqU8SKNJSOXQ0wz72ZZ63V8NmqQTcy0kqdbHD2Tl2LttKHa5lztc6//l3lEvVL3SRY6C7q6DMy6mM8rAnbYquzr5Xxpjt222cdksSA7aHXinvUkIj9rj5qhz/48zQrtldii8hu1950V2QLn2mzcLlQr1YEinDw3Nexqti0k5HiWW2ayK1J9GI/EeFZFEZuTbXb4HoTmZl1N7EZOO3rXtS1mmWL+XSCgyfqYJcgqRVtBRssTDcZ2kpNEpurDQazkmFdtbIwu0A61klLkT948fyjm4aexzj4bK8lxjZpZp0ssT6yfjfywP/nz5/08ee/6f7hXlnYlYjD23oVw6VOLReupanNQr3SX2HYHvFIGmtdt6wjHnl/+kwsIo7UiAHc9HnGIulx7i2sq06rtLLm+chCcPpVjXXMW8S77lm8rpYcSqIyC/eImbW9atDoZ27a1iPrhfYWw/v37xE1vrpWcmpVumVRO2McWIg/MR9Yw7XNub2oWtPEui1d1RFjh8OBhcdbHSiSTl0P1MDvb7V8epB+vlf/BPz8Wf74MHCx4v358YtOH5h0xj9O88vKR+gLi7+PJNKmSYfDjd5TnCzK2taHH/6i6d2dBGTRNr86bj/+IM0E/eNflRf8BEs2ysr68fGodzd3uiGuTnJffvpJ+2YG+Aad2x//ImqjR4qqj5+ZTBSLBVjPLMwysNET293//X8rtPz0+cgi9AO8Im9YY58o2gE/j61r+d/4+fwgf7gdvC6GNHniKGOcvyhggiUlRnNR4jXxxdeM70dq+vDwRV+WR/lmUie/fmisqz+MyYaqAphEd8UH9gUYoJfdtm5/+EE2UuyhdSZf6mN7DGRoAduaiN0YnYFiIh/Xk+r2IDPw03xAzISJfcYKERU39wYI2+mvXCBW7IsJo5YJIBV2q0qRyQ3DrWSbmPv4dbPhJefAgVp2LgInJjaJamXOpFbGpc6bbU1M6MbYpJ3QaUDHZ2zEx8KJNl5MsDUfDso/5d2hjdjQX3mBzQKlbUU2D4Iz9hILCZ490TAeiDAfSvml9ZE5GZ+Zl1WlAFIadoMAtpWcE8uIgbhyUmnfsDl8pKVWkQvLpiZBzhCbia1xotnealaG64HHt2367INO+8Zub+MWmyfqsPsc4vAIWCSpogYT49mqBuv60BnbSx8849R5EBi1pB0814ht4NcH5BWAllqk3pX5IUuv+FLoF9DTlpqde3adsa1xNbVpVuy+5G0Sv/PxelIO01eTdPR/j4Mx8hIgPdv/CL/PHPymTq4HO1wb+KVsrmX/WDx12+GP9fSa9dTmNfpOC3+Hnfbr2peVfqv/66w+Sad2594wTT/tmaTci3Y89K/Ol535W1v87ap/iP3d+H/a1yswig7rl1pEXt1/SW/nv6r8y8Sv5tvVfBlz87r/0tzuO+1L3u/U/yq+2I2/lxD6vw5eRvOy/6+L7Ld5/neP/7dl/Y9rmWfM7dm3qVq9avBlbdN/VfB7iG8oh3wN32PqVZkYecEI6SW8EPn9uy8sfo//r57fX9j43u5LX8/6LvkCWOR6ZZ7Vd4DytMPL14m8Sjy77z9JyNjau7ZlbxBa8unnDyVpq9p4xwvPtvLeEnwHX9mSLPsJ9I3N8HYA5TXsW/cAMuGdpV+9c0Qn+mkDhd9A8F8DeQfa5Xf92LV9ySV82yPGlzGEdw2u6EkuYh73NinnqA0tB20bXeWdbTme1HjPq4yn/PTHfBykJMtpZdHiNCAyJz5A7ZB3UttqrV1gxGcpi0P5CBaZaZ40H+ZB03nziBNB+tEJgCrvlvZzenh5TwwkJXvjR36HSx1fsGyPORPdvLMPfXyvfAy0rWol27J0AbHZRQEt2/RAz2OffBbecZNzPvza8KnTxDvsiffp2E+8madpAzFgn+NAZubd9HBzQz0W4KjoDXvTpFb4jcILSH6BF+RXu5GL32uwrfTzLS11yNjkBxor51pitz0+dCaWyGSxbP9AaJMjnqJvb3byEdy2Uj+x2SXbatRzYj5FYz3XTGyUiOO257oR+zPfbiZqkVptnO1oxkcxAGSuNWpr04EdXt/PxY0UKiA9+etyDZISS9k68f3nyNw98g2w861lotYTvoWj5JV4Fr7P0NXYOkfA9iBFJrDHOqG/MA+meVKgGLfU5ISP5GUbAxuElzE/HRfGAPKwmPYJIrliL+fNlPqVh1TR7lLDPzIr+ftMt5E7Q+TsbXxSeruIbVbyJhWl7lL4HG2t1GFhPubcEDYTnCWNMZyT10GhQRp7/NseeKuSsR8boY/YyT1tx9b4VS7XluCBKEUueCBygeDhZexSz6HHWIV+DZHZwd5iyLlmW6lvwPaIPeMgtvijUezYhtcGzIcD35JnNeqs82ZbtslX4+N9xnGCP8+TTtRoxEW72xz95EehbfSwE15yCtAd9uwnXmgB24M3cMYx8hmDR+amrJHPhO9T6oD9xB+ZXT7tDvGJCF2jWrKLfFdZtAz6ylgsXMOVzTl8G4rYAq9JtVbUr5S57/plY5FJ7IXNxHE656MXWyzZ1pZLH61tRS+gq8227A12cvSCZw6lDURvh/QDmRf2pjt0rOHDdtgXWDkvjpyrJ+q2smjCJRLecxkIr+57DPFtf59Oq1LuJRPXo7Q6byNGBpeKbBRnfDeb4dkbbtOyR+jccDoz+BBa1bCdeFqVCkgdcu0/8g37eHwc81tsttWqNPLnXM68j2wgeEBswzdtbNqbxwtN9BMzgAh7V0QC4+TipHUhAwcU3hlP/xXI9fDEdfnI3FkYEyaHUJKEXtcwGd9KPwB5xXC+l6Wr87bL2Ns8G4qcGwIyR89idGNUYyEu52DooZRLpjbCqG3ZRlasGazjh4hH1hFm7gmQtfInz8CylDm/cM3eymHFRtlq3NNOXD8SR2eCxUdHKLV+YM3rCwuLtse5tjAW4dEl/S4TC4gstLGde3DGtTNvI7tQL1hjT39mXgnp0+nIutYXZXxDn7j/3vAc0hJ3GZPMtMRCHCdsZD7Gr7L1HDR0OzLpmTji17bm6aCpJiWG5Bafo4/s6M8HZGZlrSW1ytxbGdMV/oq/mN+gsxz4RdUa12jWDMnvyHUx87VVk504V20xdE3EHrAZHwBTSkxiWzO2ITAZyk2d/jFznvU6Q0ufqYIk++Zc3dSg0Z+o7i06P3APvJ0kuqWum5uDHr581qe//U3ZvNeNzvv/+qt+YA1xjD32SsTE4p49aabO82HWNE8DOgu8K7HNh8OYQ26l8LN4/IW1vgPrbLd3N1qJJ75xL9wrW0haJS8AeYi8bu7e68A6qKhb1srmY9cBG4+M4yPzrJhvE/OgY8w2vg7c5x512aAJmA8H5sj9IHfiC8TxLeuZ8+Gw0ZlnP//t7+qM3cQcyn+/uzw8Uptb1YTQWGxlEp+Ah7//XVU1wLbyp93cxqbmD+91+vGdVoJ+f/Ne898flUFZudFWazqwwEsJdcPqsgjm9PMn9QYFELZWktPNpBMLpCcGzDezOhc0MSgrNj5+/EiiNxT8hrocIJeiJ4uiL5q4yc6Hg1YSkkvHn/6m03//XQdPmj7cabllyFlsfWRAjstRfSrN79/pyAS4/z//Rw+fPmNjwnZTCnT/M0XB7+OXL8RxUmJ+x4p6Y+Jmsn/5/FmPxNQYiMRQXSpi6OSw/P2jMER+0kwehMMAPZDboxr6N4cbfWCQJwZ9elw1PyyaHhfdQje1Sb458Rf8e56UOubn3kXtmNLqkWFRe+VikovMIydCLgIBApVt9dQBiK2ek7NJp7tZ+dsRNzXLnxkfFrKjY3u8MIitc6OMbnyPFh+jpvDGpGWi5KQ347ZBU4F3Tu6IpAbTfAiqidineWZMOvPCaj/cab2d1d/f6EQ8x35SZ3wz72WN7cQFIjF1Xuo6+Q+fcGyrtaaZyVtVWuElPkFXNmqSWhheILJZTF6IayUHwY/sqB22k98pdEuNcYuJIXOWCz8+Bj2Hs59WNeJoRd6hIZ841tT6CmIrvqJ6DbZHd+ftbXKyjVof/HHgYqAdINgmhQ3oDlnbim6jNrZ12RIXuTOwyvh37GS8wref5JJjYk8cacMPVCvVlVxqZF/rrYTGuOInF7/otCoa4ocWf7oMbPQCsF/ZO3MqZLvIiathOjtgC6IG7LTvbXfdxB246ttvxDNi/k4HhY3fAvEd+E43fyYxM7w7/Jni+rPEktp8K5bwd/iW3J+Xx5z/Q4P7o+3/ocH/OY3nmhb4c0b366L6pTwyfbhGKfCW5fB+yc5bur9E/6Ps/pLf//CfKjDG96n7H+z1CjjPLrBWnhMDeWYLhB6A9fr+O9U3vgLj2W5/NttbPPfgtP+K3c6F5A/y/Er9kmvn/SHt93rtPDfvsOsUY2p/HbttufJ8vkkWcsHyzB+/wV8D24PcX4xFntXtjReBrV+yPWDlnTM69kaLTCBmQg+svJOEtslsz/6dnLb+9i5kOyJfgf1Ez/tHAE/q2IwN8f6Se0BohWzA3mzG2Ca3vb/kvTH6oUcu7Q6dgMO7htACu8ze7jTbinz6acMfOOO7AvGRdo8hvED0dth1Qt8hOuEf+M4R2kWGnEO3yI9zediFFv4OVbzPNYA2srutiY9ueXfc7eUjrVEa77/kDirMamoTTTijK5/HNb503obd+Ecv9gLJNfbj7yymvFuO98myfAWxFTjxkSuywQPj2rTbJK/ox/+IEX/B48smf+Sia1tj7EULLjbbvEdaKzYMvZETZEX3iM/4WfIdyuL7wjronfmYX7StfDOI7DXYHjKJt8BbNaXtjHEnro6fzMFrncyHNfxznOFFLo3GmagAABAASURBVGBbts82cpHQ2BJDYHQ4DFlZjfgLn3Zpmmb0StkSQxYfbKshI5mP1ydyWsCkVshd+RdB2k6jgmdvea3EP76fINsD9GNg4NTFRo5cxJbaBYxA/MdO5GCNGqUfWJEPPW14J77j5Pxb9npB7Nju+As9LSQ+YzAe8Z8Ofmfyvbm5oUcMKRXyu2xrpfBsw992l5Xap7fL9bOf1LOQjXSgyrI96plvRB3b9qYPSj5Sa23I2FZsB8Rmm6MGj6PW8T2tKz503pJ7IHZHS15VddZhGHBiW7EZmSeAhyzsYW/hGovURe/axtmVoptr8Xo6Sma3ZVv7Fh/S1re3NjGJzd769rmlLoO3dYftYZ8xDT2QPDMPQg9gRvER/ALJAQjvLRh2SDS2hl3wXT/9QPrhZ+6kTT9wbTM1SX/FX+TK1Jk8Qre3RHJ+z3yrrFbjW/KSusJLf+LbYAUvywHTAm1cNzdboe9+basYS7G1yj0tk1NaqZFtpdSRBVNyFJudnvC9yt5w2zL+EnPaEQd9GzoQG9F/CzCrfb4HDxR6rUqNnHK9Cww71Db8HSK347Ef/2mTw6BbCs0GkUbM0UnP1UY/8gFdbfv5HJ8h723w6AfGODJW4SX+12C3k3h2sH3JNzr7GNiJSspYxs8AhoSRG+i3DokhvgLxk37kbadR+oF00gYiO4D7SNrQAokp8yxxtda0Xt1PwrM3m60RGXhkQ9/9xsaJeRmbocdnwDbXomnU3PZodd6i06llq1IB6dubjO0hFX7o6UzVRFKAiG8NabQ7P60rZAp4vmfYZzvMofDDtT3iSN/lkMb1O2Nbsmb8JB7b6pwXmeM7YEaYRsoyMUd52DGygzkoOlHf1GaDPuwv53tI/ARE7h1I3QLBh61zTOnbpVwTCvutKsa12Vxpt+v2Xu9q8E143DfG+CydOBYtWUeIJmWJbJ4hIptzNteJtFWWC33kYj/n3pA70zo2O7XI/UK2omeV0JJN7uRhYiUirZEVG/SVeXTiHtrh457gpJX+Cr2f65X8ggdSlyPralmETQ6ZT0MPc5JZqM09VaxXHVVmnmIr60uBBVxsPf6xXcTTqpS+ya9V04laHFlAryotjEfi78gipFalOWtcqgyxImNbqceQkdBZRj+0xNpqgrYKl+rUu/BzzNrXcVE7Sf3+qNPfP2//8q4bGWCb3EU9RE/5HgO9eA6abg4ya2AnFuvuT4/6/PkjdheeFaATR56ZxLZwnj2yPnnPmuBK7M4/szv+fWnJq6SME/TI5d4q/GShP2tdcZe6Jp87FnEPh0m376gpCYSm82biM/kIWFn7W3j+NHGatbnl8xc93D+S7yrb4sB4nGTq23juyZg9cj/vxPGF9UnbhLRqfn+nRp4Zp0+fPunxIYu/XYnrnoXy0CfWaz+zdqnzlr+8eJhn6tCVBfXUILW3LcbXo35ZdJtubnTz4486pBA/32u6vVH7X/+l/HpV7291PD6ofWSR8wuBNwa/WZ4n5aKSYZG6Tqws++ZW+XXtdENRFCpggGSyGDhh9wCvFQPJBFo/3ctAFmVT5BODY6NQZjDvKNQ9VqQUZSAcjiQ7Y+fmLz/gtSv/d+xKXEWi8+GgOfZZSIw/tdINA5XBGj5YTE2xDsicmMxzI3r8Wdbx872Wu0mPN8XCctN8eyfhZ8HfxOQSclnYbJxRvaQHFrPz/+8anzdABqRRk4U6jMlAjbIQvUzWCfkFf1kAbRloYs1kIp3xy+CbxMvEr5tbicknVhFygrhQJIfQCv+diZU4Yr9jLzYXclpZWO0PRxahj3pg8q9MzEWrGvGnBp36G2eB+XDQfLgBDjpMM+xSbMNOoUcj/GTSHskldTJ1QmjwbKwE6HUmPj1xzmnJL4Az0R9PmmvS5VfAPSkxTsRb5GNHA1f0M2k7vjAll5lDDxoTFHyTEumC2ZqmaVyAIFAOjEoq5Ap6LkorJ03irPmgRl6ugt9ULiSf750aB0JdiOOEbi4G6Ru9+AiedvM0eiriKFuh26axXm7J8RntnN/ub/Dqa71BPx86dT1xQQ50Yn1NOvSzuBSBapwPutRGbHYYIOz2httbSzISseX8WTjvEBm6ex3S36GiU+illhRkRU9xugobADEy3cDDBCC9ta9cwAOdHANvyf3+dOJPzAN+f+tPFpP/S3ji/lmx6+rs+L8u1n9l/a59P1Vgr0naJ+oTFvpLeOJ+L3bt+1v4W/be0nlL/pp+Hf01/ffC/2j7v1ec/yw7/8hY7TH+2pq+5fMlfbf/sn0p91v7L+2m/1Yu3/IRvX8WvBXftf9vxXrNu9b5D/4/swLX432N/1K235K95n0L/yUfv43/lsffy1o+gLwG2p5scfMyAki/Yu88p772fPsrTHwlGpsviZ1n22uabZn3is57WCcGHrSv2brQn1El53lbX297FXbOsLl3rlrbV73vRXfrjERiPavZVvGOkZhsq42PESft25KPdkDGyjaym+9OLQI6b8F3sHeZ3dfWX/c6nXWeN8gkxOfE0csHjmlqykcR2ypAv3Hr59z3NmaCB4LbTvMq7DI7s/O+lJwC4QV23mjJx97snXgXy/tYZAfvfHBt/NT3Cc5MGtuyrWKeiS2taQdAB72cRcEDtoeOsW1biesCxLzTIxt6Whs5eMEJW1kgTd3tzdagUzvbQZ9BbJyYIxkj+zX+qoX38ShVK8ZxGvGlFgGxxUYAdPDS7mDzrk9QPucTej5uVmqCO1iyiZ/4wivmcxYbM5dtBEIEYt/e5I58TznxLj5UMLD2zmtzXnwRZL++nnTmOmpQtz28juKIZyNdjuGlM/MtKN82bG+xQQyv0gcvYgcFY9TPtmIzhCEDE80wx3xfmD+tNdgEy3ekxvlwWvg2RB6d+GIvtOgidNnjE/MjBrsUG/mQbXvYbbSWtPLdLmPeI0y/Y5PmsnfotmUbWtc8TwOq1ZkGmd2mvrTx0eCBKjLz3HRijjzyTSvfdeIr3/8m8pha41vkacAj373CDy/nV/QDK3Mzuc3UdZ6nkCRCiZ+cW2LrxGyb+S5N2I2/cXLAy25bdvh95JucO3mFF4j96BVx21Z8JgaXsce3rzFmjig++rA1OufDyvVtHyd7k9M5gIW5NhP74TBrmpsEu872bDrsiSX+xBafNHomA+Eig45t2RvAuuwmXvs5Pbkmr+hHsLWmkWtiQD60gO2RW/II3/bwEV4gttO+hNCH7U7G1LRR/8BLueu+bUUmoKsttqZ5UtqdbHug8dGqmHsz82kZsdpW6pSYA/ucGPOCeFor5VzMX5RZmUexkWFJW+imdVmF3eg2Yg8tfbHZVuKJvZUxhiQjHxnbqlYD4kdX25Jzapy3NWqYsR06Z93ggSuVgeacDZI2PhNT8koMgZwfsRWZwn/wnC8Z49ACoWsrmWTis2VvYxufgeicmJePDw86cX2O7flwGNeF8MPTK1tsB56x/Kw3xuU5RSrqO/NdN230A/Fje4jaHjGmY3vEMTEWVVvcJ+qZXJNnWv2GzfZFK74DF8IVEvo+1iEH3yH9HVKjjJP9ZHfn2WaeTmpVgxS5IJudZcyp1ML2yDs+QZT5FNn0w09rO6pf1TULV5kbgynL3moVHc5EyH3QQC664eX626jtNT14ID4b47QwNzAnQ0zMGYvrOV4wA7CHzML1PWNTrcne4hg88GnifGWOxXdoAdtDLnigWqm1pok2/R1a1Yg9ugvn707f24IfPDWTg22Q2AK2ZW82jqwJ5C/GzYd5LCLOhwP3gkVVTY/cmx5Yr7HNuJ3jZc7FWiOu5LdQk1alaZ6JdZJtYlvH882CbV02c/+AznfxR+5p5ZLD49pY0cfeI4u6D6xDZZ0iuYXdqHtsR6Za6cC6R873QPAD8aZNXpGPbq5r0U/+LiuOYmO+OWjCXvyv3BuTe87zeT4Qe5NdavOkaZ6HjlDNPSp+M47xGVgYt+iLLX5syzZ5dyjMMnLaEJEzNHjJN7KdC61h3t3d6WbCbzXll8lNTWZd8pi1KOq+sL5UY/HM2G5osGO3h4f/9v5G/b/eK2t88+GADHxsyyKOdYzlgbW9rLkdyLuIwYPpCEZILnD2/Mp4vpk1Mf+z3nfkGUq27lkPfWBMsg6Z+X4WH/qojesRj17Kfyf8SNxfsjYmy401mqR9WrWyXne8mZQfbRa0rJfFAFLjGnugDlmzTG1Ci3z+4lvWL29vbiJKPp25+Dh+1HpgDfGRBePB4DAzdo+sUUafrg7UIlDMqfSLmunmcKMHVozvP7Ki/PmTPj98kTORuXl9/um/9fDpo+4//qw2TSwY3qhRjIUJMs1MGIrXWfA7sqKtVprubnX///xvLX//JM2TfFy14uSBSZ3gP3/8KLHy7WLQJhJA54GTxCviGZD8atalxoulWTk//u1vLO6eNOf/6qVAj5wAZTNA63jpYFSUrWEv8eX/zc0EVmtaGRwRZxEHqgw/R3TR1t3dOxU2Bw/yysTJIK7EcgQnaEw0uUqdk7xROMTGgu+SVS4GjbHUjO15ntXJ70TNCvkV+fHL56wQE5cfV01r6fDuvVZu8JGJLcrCIK+E2HVgMFMnM8mOP/+M+0UVXVut0OWCCEGNNiflEX8rFwuSglzKlpOokL1hwbcdiAnm4/GoL9Q8P/vOyZ2JM394j8/4BYg5cdR8oKbWwqSkZIzzrRZ4RZITtWyMR2c+HBk7QctJnkXDIxPY9FM7gtZELVqAeZBaCuPRs6SGnYl62ZYNVFMj3zZNiv4AfE7U2oYPRDc2UhtMKDZtB5XSUMgiNkHLONhWz42F+kSvZOUk7LkRBJCnLMyNI+w+gINcyJmxTvJiI26OGn4Nj07RBkAlcGXDXmwPCfC0gfgIPSLXsDJmyXPQiCcnZmD0OVzjJp4GJIfYu4aO7kqtUJHKsgFZDNog5dDDRy64DS8IYG94bJAgFI2xCVLwEkOgWoWktKHHzyDk4ByAMiZIHBRk/CWNUbP0gU49A/ZmS9hP/ol9+EfGOw/8N+8Zr8BuALwD1zVTbhjnUJU2fSWRwK64t2da6vcqYOBb9OF7lch/wNlcapTLh970q2dbcgjsxOCBl/3QXoNd7rtaUhp1uRZ+jXbNfwv/rXov7eXkHXDNSDHPkDH8FlyrXeND55rwAh/mk8QVPd1ASGkDwf8IGDnj4K32l3x+pXetQHIj/9fasxyudS1zJv9DzbB3tvBH2D+b/vdrRjEIe29B//B99/VWew7gTfZbjO+lv2Y/8/Ganv4ZQh5zOggw8PgCf21HLTf+166J17TXVActpr8CjIY2BHKg/+Z1PILAuA+81qIPmeNv26P7LThbvc71Nfws9udt9hxfRngu/Ws5fReNe3eeP94Exi12Xrr9bf09ib19shIfAduy/cQYWOQH8sohvDy/8gyfZwy97G8qe37mOS2wUZ+Otje/tCBXDFAD1EHXAGns4QWwm+fC2L4AtgqwLSMcEDio9niCBzadYFv85jEa27XuAAAQAElEQVQxkJfua8i5zMMUgsgRj8k3sD1PpQ7fBhSf7X3U7BnpN3Usj7B6XyRy7MQW0CBvMelqs4kamSuSIm8/0dPvvGsFnGIgXLzX2RgFX5m7KzaohCKzA6zRj1SgIxdQ7rswOzZpnu/wUopAfEUmEKFOTmSglXeWHgGIPX4B0LHbvrw7hGdbtpXN3tp+1g2toxsQwe+X8E6c6afNO2fUfM57p2c+BZjtImRlzpEsj9J9gGQJiO0VH2Lr5Jv3DGHLtmxDlcLfIQR7owffwd5ondjiN/S8X7dquCX4EM5gb7K21YoJrM2HbXyWrDMQx8o3jR1GIiTjM8R+IUtCTHdjq9Fqg7KyJb8B6vyhGuSaPknF6SZ7tmc8Dx0Oidje5pi9tZCf7TYa+DnxzSDysRuwN/ngUbCRO9vOt4GVbyahp1YEJRt56rZS/9CMsb0teEZ4zjs7dLoKLTDkeGctapx3+dhq1Cz02Mq3k0BsZfwwIxfWbKUNJEZbxCBFP3WxrOJPpmFaX9UnIxO5QqkTb9oq5OlHLzxR40ZMNnlBoOqY5WgxVF2Qle8YC/qJa6EekS8YiScQum1kN9tiC40G89io4tV9VXR2WvSC297sY/eUbxvE01PfJCRi6BxkDpadjGjpJY6OzMoH0U5sEz5aNZGCbHJhLiI2fFZt3z5S5479PY6F8bAdMXIejtRaDZj5lrOPfyeezJvYblXDR2zYxleNxdpoDyAmJ054wzCHOuuMGuLzNL6TWeLD4PAz4TMyso4jn07cJbtJQg4gBGop4hQb+YW2irrGq1W1yZLekJNqyA46InZJFlvXJTSMJrftnGXM6ec8Xfvmh1SQRwmFDiYZq8XRit5CHqY35IiFCYOi4ImDB0TOKAcSkG0VrJxXJ3Jd+CYXPWfeYiv+i7wNEM7F1pZHdEv5k7FI3LHfqWmR37CBnfCNz/gL4E6F3+DRa60pP1QRW+ZR5kW+s7m2vKqRIzhs2dEWdaY+Ke4gSg2Z+C74hhYY9gk6vldiutQHfE2tiCk6icHiT3SBzElMKPKB4KENwF5sRSf98ESOK/N71N1NU+N7aPq5TcMzQomvtQYmNWIdiMeR71gIgsZe4jkxDnQve+jprNwbRc57P7RA+sV8tTeDqUHo15DzfyXviW+goS+c26O+1CD1jo1AeNew0zp5B8KLreC2ZW8Q27GTOCJz0SPe1DD9oVMO+6InurEX/SGD/BDgYFvVStmWXI+4VyzUNfW2oae2tMHXER+SbvuwjzY8q2TkMiclHKI3xgo8NMOzDKuUjZLItlqVoFJy7n/nuBxZeIk5i9/piw2yTG57Dsn1JSTuazBxjb7iZQO7lJgGnTj31rZsj1hGrcjX9ogx18WAbWXbY6jED23vpw0/sOMnzoOV6/WgYTP+UpvTcVHagGS+hXctzJ+9H7mdntKsjMvg7TGjY1E/8unBE0euScEjg6+clzuoc3nC0B7X3upqsy3bCGrk3Sr2LZ/rbhueVbQZH7G1slyQE1yAXDMu8bu3mSj5ARmSnLtt+ChbYk+ogdwrTsxBYayqKduIMUxiX8mn8wy7co6u+FnJJRBZo0NXzU3RgS3CGCD0bRzJSrPC7DDTrrRGp2C01hQQfhbWwJDWCo64jI1Wjdgn1nhOynqNy3LVAFm0DbCYySOGPEPMrJ0cWP8o5BKXjaDE9YiBIuDMqcKuXVrpozx0IytkbSv6gZW8syBr5JfMBeRjfz7M6C6a9zUs1pSGl775aa0wVSKF3HaG79iAraz/rNyPSvC5RCZfaWhrmidgJp4tVp23Vk1OvMSwRJf+yrw9cb1jFoz1msPtQbfvWfS9ueO+c9LCAm+uUSs6NR00UZOYM+uJp88PSmCkQ8DCX5f5AyLWiOUiNsbhhgQaMWVNrdvKP9V8ZE3wuDwiuuoz65qPX+41xotcRosexVFsNzdVa5xjJ2WMVgSWhXUj0wOcOvFcosnCpbLZiaSIpsaPH2Pr+PCgLO7ezjficUYqK/QD6642+GHC34pOH3bC7lp1c3OD3KqVOafIIdrB08+icGhFLSfG7x0LxYXMPYu/+cVw8EcWftOf2qRb+CbIrI3+/ee/k/snffnyWeUHkuOCc/jwTrc//qD27lb14wctN00nkry7udUtg3IHHLOC7VIWNzvB/Pzf/y1nkRPHWfhdWQRmnRM7/6UUS8jovL3/8UewzsLrndbPFB07x58/aiWowwnW//ovpWzK/zscQGbF38zgv2PhVF3qDM7EYmEjaTM4oS0kbCZHfjlct7ciFGLqY9F2/Jr3073q/qRi4vjU4UlNVk6Yz8Sfh9YUcTkdlUXeibhumUW3NWtlEnZW7k8M4MKicAZy4gS9bTM1MAExYNgsBnJtJb076PYvH1Qs+OruoDWLpdijGMhGXppZeM5ktk0U1t1ff4THTkGN7AMTcs7AUxJlcs1NYoxOn75gpiv/t2+jBgdyng43Mg8PjZhs7BVjYxSxM8FvrY16Z/AzYQq77tIXFtUljz/CbyZ7Jz/HHtTUWdgQk81GkoOhC92ZxeX9bxiE1rkAp5a2I6iMQ/6WSv7N9ZUTZsV4+Jm0Jy6SOalNnMpG6yI/dJNT42QNWdAbOUU+uoFB5zDGCJ7QSTyXhxBO7JULXmQD1Ro3SCYWMegCJEA8mFFxUuRiWPgafZdaAdBje7fbh26HRH4IJh+asYcyAJsOJKbAGbe3eRbhDi1tw34jtvQDtjfbZQmwHTENHCzxFTSDCxs2WNr0X0DsJe7GnLC92UUmNuytbxvKKzv06J8Yz4lxSP0zVqGJ2gwNzr/OhTvzIrUfNA6RCSTm6BXzMzisV3fbamcf3m3r99+eZ5reDvG149dt6IHXaKH/HvBk29r/COxr0D9xM74CNF/toQe+YrxBiOwOb4j8A+Td8q9pX7q71n3Je72/a1y4IKHR/JvtifqXICm9JhP6b4Vre7Fx3d/x0P8Dv08F/t1qusebNhVI+xJC/+fBc+/mGm2cB2jo6SvQsy2S3wPPlL6j8z02I/Mdpv4tRJJL4PcKNra+B34vf392O3stfpc4eUZUAGO73dHyzApp7K5QBvrdhzxfBqL5Fnyvsf69gt+Qy3tAfk1x4oPAmg8ZMXrOsfPOsECrarIT7ZWhq35HPhDupeWdK/1r6Ng78QE6NoNf83bcvLt0dCstz/ACV8aBuOxCbItjDY9eZKXQLF/4lhTQ04Z+Op1Y0wbW8Z61BuWVJAKW7dG3DV4DQhjxnHXzDhg7L8ERRKZVaebdIbmeqJ89OMoxoKut4GUMYivkjEUg+A58BTjHt1N+fZuYo9VTS1564iPfIOyXEeUdvutEfVslf8vnupIacUimP02zGu+AwaHwPQI53sF9hnxoDv6sFdvwT8tuowOAMsRdqYXpjFpkOIDEu/CuthBP6hleADHZvkD61xAZE+dOSw3t7T02Nne6g5DYio+JeV70U6tA3tuFgDnEXpIP38gEEm9goxspDQht4t04c2BQsR9beQ8NvcEbdZGGvNg4NWKGd32Spk9B1Ig3YPqJp8in1YSOR73TDzCcSEAbR8aPGud70PYxFyL+O3N94dyLExtZoFUxT2flw1qrkgs61jvBLMzbjPGJumeuiC10mmf7zgvRpr45X9MBJt7f8w6eNrY7cUBmtw7zQa3VNs+oh735Tj42339GGaBBL2Aivq2eGvMk53/6C4sJrZqqLAcs2aX5MGua50HTebM9dBPHke9kRxZ9Bjw+KrWJvRu+NwVmYu9jTpSO8O/5JmhbySX91HeaJrUqZYvNtLinxF2N3OIjdNRU1cIm35Me+cZz5DvVPB34yH0zPkxLRoaxdezFCrWkBlvJDHfrL4ztPd8TM4cbNhc+LGf8UreAkCwcBsQW/wQ08m7YntCJX6u2OYS8zjB8cf6mH48d2wsfuuc260CsqXX8rsQQ2SETHAhesYktSxylIo6GT4uNXDJPc00w3NgNxF5A0AInah56ZNb4Z3zzy6n0mZY60Q992EIn9AEW587KoUPV2bdVkkwM1YqxmygFVwLOhfhMbRa+GQeC25ZtZbNT7z5snpAJtRNbzsvgVVbApgWm2AcKPLByHjTwQOTEFh80Ci/tSwg9MmkDqXFAIhZSE3VWxgcoU23A8AZeJZveFSzEYG80scX2xJyd54meRi3UpUK3mBfbfUjDjthSI5qxR9cmDgIaeIETz8CRmDhfUqfRd2FchLtebNmWI8c52Rp88OyRT3sNxnYgYxYILuK0LdsKvusln/iOzZ2GxCZHfLEbG1NrXOfaoNu+tDVyL1VrMjjpcS1YUUt+NDL+gNGe+8EBO3lYqb+0yUff2El/h5U4eiavJNvUhe/ffENOvVbGSGPbfET3qe5dphbpr8y95BnR0NI+waYrvd3G/R7nS7nwxJZaTPOkmTHKt88sQifGzCPYl9025+GJOi2DZlv2BoOwH6xB7xSFHbxU1UYLh/knbKxqzEkxp0Oztmt/YlqpW853mzrDb7SWJcDUOJCcUsIj5+jMM0mFJ3EU9vtoo5EYxOaybI/zOjVdUQ5vbx2ZrjFGodE97+hAl8wf+OjlHoDg6Idq+JYufmM3/ZXrzcr9NNeZ9EMvYggEFxY6+aUVNspNrSbuFesAsR24L02cY7t+j1w1OFDAUwupRn+lbgFht1za5v4k29xrFmXxLH5jQ7IuGwTTTx5Fm1jm+UCtOpYtkTPJqWO/M0A98tiPfqef60cxLgvPGanNuLdyn208JxaxGtncq2Iz/ejl+aHBOyF3Qs/2uN/mHrlSt8y9R+6VuFLiuWFt7JH78VifYT3LtjrM6ObHmY/c0wOhxX5imLh/xR9ikMiDbCbuZzeHW2oza+Fc7NxrpPCs1KyTj8uy0998LORtN/yJcVk4T240Hw66vbnVgfaReB5Z7zvdP+hEjPesgUlG3hLtI/TEkzgX7mONuqzcX1d8G9vJr48gLXuDGm2TbyYV63IT63H5l3C/sCiaX8nmB6wEHFX1KsXnkfU6M5/KJQk71LeL8nFI3XJ+Zx3tcHNQdKuVGnMrf1EZqUhukBoAJ86tR2zeUC/FHjGRFLqbfaFvW5PO2ugsXK9OjCekaChraff3X5Qa3VCv/IAz47hmTiGUvAOhBWzrr3/9q0SbkmQRObEHDqz/3TAPUvdtTfBOtXyYpfyfrV8e1T/es3B6VFXTNN8wb1eZ4qwMdAZmPjCpmSjV2pD54Ye/spj7RctcOrrry6dPWvD6+fPP6nezfnr4pM+sts8sqCoLsfl3ssuJTaL0Cyd3sYB6OpQWc1FkobMzAZJQ5wG64WdhwHoKAh0lNRYps3g0EVerIo6SmPC2aVflZJpZpIzLI6zpL+/VP9xIf32nh/y+mkXVDPDIkQvoxEV7Jaf8U889f1vk/Y1ON00rMZl4A7xRqDHobk3CzYlcPq9Hcl3J86AxAR6OOhytngnJ5MxA2vSpHUFJKH7++88jxuPDvU48zJ44RtB5CQAAEABJREFUeZfPn9FZuaAvaqzSN2LKBJhYKO73Rxlbp3eM0V/umChW0UdBJK71dJKoU+wnn9Stmdix2/F7Iq+eiUIcwR8/ftQNY3jHuHX4nQkqJnfqkXGO3dRgQGxLOmHjyAl6YhySf2eCHphE1YoQinkyacFOm5oSO9NAYg68//CDYndljG3Da0NebAu2nybwOuTX5BEeJ8GR+qyMaWyaMYbMQ3eOAWO+K/PDZW0PMpMaFwW7InCBuqINf8SRGnVsd+LqjFW1JkEX20rcyRcH7H3Yhqw1NQwCdOLLxXfQkEeQvWu5lgke3pDvMrUC3eTwu5Brv+KH9wySBxcijbbDeg7xHX3bhG6JPBAae0G77g/iNw7JOSBiLmptWytjLGJsVRr2yDkmIpc8E3/6kVe1EYNNHL6qP7iByO3QsbOSv23lz07/p7ep7ZtOn9f6TbH/yYzrEvzT87x2Hvz3DiA2r+E32I/6b1D7PpUYD3yf9B8i9c3z43fw+Efb/x1C/CUTf06+r8LKHApckQYaWmB03j5EJPCVRIiBrxi/jhATgde0vmt+JNfAawb+aNq/yu/35JWivoTv0fuPzJ+vAq/Ns31svy9alxXIs24geCB4gIdSPQNb+hbkuRWIbkBXW/o9POBi88wPL2h8p90h9EDogeAB24ThIbbZXDEZ4Nk/9gfnNxywW4Bd2Estf4MNVHYbeX/Ku0fxHJw4YY3d9uv2id3e8rK3Ngqd5++04pk7Ue0waBwK+v/H3p+wyY0b27rwWgEys0pSt+19zrn3//+883x7cLs1VFWSxPcuMFlKSSX16G1v32YzEkDMEQhwgqS24YfArw6A9Hwe9tMGQnDkrhBc3h2CTz9t6GmjP7iMb+Gg2YmHdzUQ0RHezvN8YON9CvR4B+rEl/5LkPeHQGjhSw4PCM4mKiD5zMe3w05onwJ81wx03n2i46DboUmxE9qBP9pQ7fzumEM2/hywU6TQGu+1412+PHS2yjsOk3BlKnQdEJS988X3jA+dz+3V31Z1804bzpfhWe6aV9uD0eWR72IcHttqVcqR8Yad9G0rcyuO4AMZpwX14ml71O58msky/dTmx5C1Mc5w5ltFFXR8yzjKCtnkLG3y38pqvGMHqkq2ke87IKebIz4NQH/eMW0P/rBEVyD9AJqk63NC5ifvpbZHTtLP/Be2N2qzwKefNngbaXCSiXPDv1KOVqWqxrxXhsqH4zEGL3h1PaIjMHwlBk7iWaHu/sZOITON7w8eOjtrZeU7ia5Hchi+65DX7evaQlnP3NEu8Kc/bOWdHOYO5OO+6FRNskv2bncjVsjPJ1hopejZ+FhaxGb4k68w9ZFnrqnDntSqRELUr3psy3ZYP4F21dOIb0PHhm8bOrLxkQ+18TcCp/mkEx8dCQWdQleTZHLVVa1oN741rMS+CnHlA3Q+Ys5sSDToidG2ehQgV9XkqjHHC98nhv55VvJ4eGlbdmQ2taohO+jg6joWR6voWQfd3mXsvYU8bCQO2/TxkZwYQqvSRszR1Yp8gcsZH+1wZCSlFx9Tiy5rZq3YHr6Kg65WvoO1+qgD9DgrRHq2B/8xFoftHYecbXxJ3Ul2LF5b8hXf46ftQbONnDg6Y+1QVpHTlW8yXR+P+BzZQiZzEIpNHsY8M2fEf+DsXX/iDwQfuVy/WxV2kIP/oIV+C6lNmDTs4ERryBQ6gYNvZa6PfmtNjWvyMT7a6O+sMSaUmEysH6Hjt6ChXjX0l4xvw66trPPELI5inHruFKTrox9FP76u0QXfyA8424ykg7eT+0DZit+jX+lvOo7IxkZ0Zc1knPjzLXP4h2x4j378znfJLT5daRs5jc1GPOENFLR4k++uGQfid/jSD8SmDVdOV1CswY0a33Ahljp+L6RrA78OfHKTOAK2SVsNkFJ/yHDGV3G4gtuQ7wrOZkzuIT2f0RP/g4huIxNcwZs2uEFj3pPD9ENLztIfgM3wZp4CA8ePHXsQ6cd+QODCC+oXnbF3+Jm5j66ALNYdMTLXoUd3VenCN/2V7+WJZwB2MxdWSdyrWpUatRsdtmVbx2F7jLNubcPPSRgbcx7+fFuPnUBkbI8c2x5ysbdREwF7xw2+/FzhNk9BtSrF7wNPOAok57EzvnNT76Hb2AsRwdjYmJvkp3Nf0SZhUbbHNdfeeaNDHIMfWcIZ9KpG/rqcvGg/xvzif5V3BL/xg0atlVoVtbhfrw9c1u08T7KRucKRv4If7Lj3peYPvI1v5NQuGYhv4Y2vnTrdcp2Hx7byB5FSix3fq5pq6EQrfsYHoUf0O3K2ZVuZK9vKtX1c85HpkgIL+zKxd/Anvwt57OhfuAbDNk7bKqCj9wBZWuHp8IqjVcm2Kn7RRjcsynU3uFal5CZ6YnPDTpXVWil+tWq4vsnF/QzvptOkiVw26LExUadplQPno6PCS34u7MXlehSS0Zn2gIV9pfBVa0pM0ZGcJgO2sc3GMfe9hc3p6Exb1dgQnvGtySjKP/9c2IoPz9Bm2aUGb/aYNvYNs7l6edq0ABtbYVaTsGH4BLDktLDfd2Hf7yn/z1b20abv7pX9xqdmmU3hfs1x/uKnbYHmubyLruhoq67p7qRspF5Y2+8/fGCNdGhWno+z97dl3xA9NjrFvGzSduEHePrwqPhJinkWutcDG8IPbGi3aZJkTo+/MLrip/E582fxH7pir1rTm7GXZnVqLRvQ2cNLfpK/zIU4XNjNXFAfeEeeShM2Ur8Tz0gd/x4+vJegZy20KhU2qj11GcNuJaS04mA9rBLFfZpOWnD2PZt/0/2dntiJTlJwRe+fPujy8F716rXm77/TzIPe6/le8/1Zr77/XjMPf3/+P/9br/7XnxHp2h7YXC5p5SLpZJnEYkTru/d6enPSxuZz/n1tZdP1zZ38+k4FtFf3qtMJ1j4c1vVIYElAhlyKRSySpfPdPX4+6vLhQa9PdxIbpu//8wdplSbg/X/9INvMRycXXS2bmSSDgTqbuMWmazFxnXajSB9+/FFFJSX5K1e6qqZ5k2a3sTnbyddGjookq+EmRbK9niXiERvrGMN01xObmmdylDHGaUrmv4a/+Vu/uKQcnQkCrQX+FGirSXVZ2fwtCT8bdp7wa2MVZFEv2FuS03lSNoQ7CxRSVLBJiqMoje8n4jyRRw+KRi4NzeY3Nos2jhFjUEQio2g6nzUjC6tEEQm24WMQoy/t/LT4lwLOi484jM75dFIDLsim8GwrMVTjAkFNPJE7U6hR0iUZHWmHDRv0DkVfLIBOrGKx5AK7cnPaht49TnvnFcdGHtblgsiKjlKbZm3jArrzwvJ89uglB7HR4hd8WTwLF6pnpmvHZt6A61DCZiCNWo2xbR2H/bFfxNbapDY1RHa8vbdivQkfDrnRH+ORDdDXFvZdJGM96xGH7U/GoKSi1tEz8jkQX/+pZ/noBhIOIHLM5KtYt9Pc1Kg1lWTgoLGaFB6Kbm9HLdH9pzuNRwfQfT6Jd/h82z4T/z/TOTJz2/7S4H9dBm+kuO5w05DihH6v4/fRH5cO+LpnN7a+qKlb2q2GG3wM3JL+W/sxfsDfw/ChO+3fQ/8fOsd1eNTdbS5u6usW/bP7N/K/y9Td6Bu+HuOf41AcuIWfI/PLeQ6PbluNi9JhW/9Ex62Xt/2XXLyl/5b+S7r/wP0+GThqLG003s5Txr8FbnV9q/9bbHwq6zri+BT/9xrZ5pE6sX20sPGcn2f6vDsW9I+UX9+zv4zLLhl4SWuew817gP2p3PAUXHxMn1dOhS86ouuAvENE8oCMd55gJHtvdT3ybnPtjsb24CneufIOFXrsBAbDCz/+PBZ0HGwHLW1yanuQ+nhn4E7Eu0cQoYcy8X4Vn8O2MB/5A+MrvMFdeN+68H53+6Ersp9CtNxAFOGfbdn+hDXvJDa4qw+ddmFTbeEjVfqfMH9lgDR3p8yIlLnJB/voOOQ3dKaeAlGROEILZHy0djRJ4zfvekD6Af28Y3ANfRG66gsy3l34DhDfjnHasNhhFh8PVzVyb+/j6LGttAdEZgAsK3kKZE47H3lTJ4M2frqSwyfmS9EBrlWpVWnkY8humlphd1P8uoUGvgDMICk+7G4DMjh8aVWaeE8Or8sq4LmPTSnSO3TqJyCOYGhU8OT7QPrJz20bWmfebONzU+YzH7PFOPjwD1k6GedbQFXp9gg+sS58K1j4zmCbXG6o2PniR2pi4ztEwK6Rm8hFjx0ODT8zDr4TR3Q9sQY69RG8LPR2PkYvmuZ8NJQ2aLiv8Fz4FvTEB9nI5LtLVRv1iuu00YAClNi0+GAg2Fa7n+knjoBgOeYpupOnQI+xMALpj7mLPsa2NWThCS0AWi5jv6MSpfym16pkM4ZX+Glbje8yM98ZZ9rWGnR4kEV41yvihd82tB1ioydXfNR+4BuSr3oLnlbII9OvMv3aH2NoRxuZ9G/pY4wcIuM8xqMl5xvXq4WaH2uNOc/1amV+xzwjF/v27mNhq1VpIqbMy4KvrfDtSp9PfBfjGhxdkQ8kj0c7bKJTN4dtxUb4nsZ6v+j2SCzDDjYPvOkElIQCLri8SUDnw3WutfM8k1s4sHfYzfy7rEBw4khrW4kt/c4c2NbtMUboyfVhwUfRD90eFOx4wIHHqpjosMix551u7+0g4PdK/qoV15N1XHv6VW/oRV4b14rT+U6n08w3Zr75QUgM4Rs5Ze5AiQQq305z7UoOs3YWrlfhDT38ttNVcLkuTFl3rh2H3dibsJe1MpA3PzZ1D88GhC/+RH98T57rSo9IbKXVNb7UQvKW625o4XWhj9rb+fZf2yOH3oeEtPcSZ2wt1Ojh+8o30kPflf256cxfBrbldPCja6+N1If4DgNJnVgGmZ+IHLBxX3AkrWcfDE/OyMSHtBs+jD5xpD3oaQ+wIwlQnrgx0Dbj0SND8YFh8hEI2iY3wTOI3uCTZ4bKOHYTe66R8QPxkH4TRF/gSyXWRnyN77uZ99iO3dRI5kAjT03HYXvkzH7Zq6RBPATa0IlxZU6zBnQ9bPDX/tHEbuJPvaYffHISSD+QvATSD77Qk7rJODWb2sk1K+OJ69M8T8ra2lg/iSn6z+eT5lOuX02tNcqE2KmFFVhYSwtrNTpHDCiyreQ/tkJLnxkd8UMeZ3zpFNZCnK1KSVdVYz2zB4XOJ+6JjfHOx/NHcLnvAcmxOOJja8XeEz7Txv7G9Vkc9p6v+JA4e3LKvXusOa7lw59qmrgPXbAVexPxn4g1+YiextxmDnKvih7hb1WpkMOEhk78yvU+fbtkW4Z4mveczafkbaJWVmxN+DqPGBs6krPEErvRaUfSSs6Sl2meZSeXrFF0HqexI/CRj38LcS3x43RW9MT3Pnxt5LwJR7mGPmE39IKnUGU9sueUHNoez2zj2sizcnSqi2vvMnjD07j+xZ/EWhV5VHBO1MuK7Vz703bWROqmk2/bCi6bvq1Kl0d8yP4SOXl6fNQje0GPtLGbWBbqKKnLtLYAABAASURBVHEkJwsxzW0ee3GNjbbYnclpk1VsBm/42bGLGa5gG3tuq7J5u3GP6zifjdoq68T+ZObU7CFpbsq9QNCz19XIUXdye4WSpvOsD08PcpXCJ20Kb/h6k/L/7u1mntANg+ilYRtkS5o1/uVkajR+Cb7spd3fv9IHnluyP1Wtcb+6yA39MC3X2rNLDVrykWecoZSf9B/RlzlgqDN7c8mdbVU1SR7r8XS+1zxRa24q/nO3+gYwjx070fNArks8QPL0LT2t6myWtjZpiqJWyj+hjDq9/re/aGtSayV0qePkm+/faGZztj+80/t//3dkL1rPJf/HO13YcF3fPyiboJf/31/14/Iof3enxqZqY0ccD+UPT7pj83Nikb35sGrCwenujH4rQQv8xsXg4e1bsVooyCfN86yFHXgc0cKiXSmKJQ8ZJL+56fHdOz39+FZnCuXu1SuZBC4EeUeRdTax6zTrFX57bjIFfKLweLLWw/JEYV5ULP4JmcJ2w1ajnU8nXa5FJJNALoQLF5XacJVcFThLuLjqkomhCOXSBCwU+AquvXmtxsJIkV7YmB4yVYNfFPkdeSzGC5vh09VupyjzTz/nb0QXF1YxacFl4vFeBV+3FR8nfMQBRUcWWBZdIPna0L8CyWVwmfz+Pn8SQIqJ6M2Ck4iCuBrxm4dEe8PGBM+qjVwrB/ZMjoztDHFJiSs+XIg1uoqC3JiX9Bfsukpijop8i4tBfAitk8fEYpNT6NE3xmU1eCMXHnHYJRs+HiTWAIbdpeRK0Q/Phu+JzS7VfFJVwwxM0MaJfHCB8ATXexbphltMJvRw2x6y4qjWZJcKXG4aoEY/40DGgdTZ8YcURFzB3ULH547PgVv86JP2lXwl9o15Hjz4tcezEQO+jYmKdwBx4o5sBIeCn/gh59EdvYHPuRNHgMAUqEa8Za3UvAx3APudC5/wa4dVe4tv8JnJWPNHcOjHb4icu+8mf4Ee2ai79ZucgPonOskvseI8Pt32Gf7ak1wmr2IeBnw+/rV6/9nlUjeBX+IndZR7w++a/1v7f2/9t7ZerKOfqKkv/LtROERJaL/CDenF7sH3tfZFoT+Qv28GmCt9Dr+vhU+1jSIB9XkLapxfw0McJHw96gXUF+e36nMwI/9FvFfcoXe0MA80Rg+dn7ewfHnyDAASqbG66H5xHrTb9gumIG4ZPu+HPvyj81IL+qfPlwRvcT+t4ZdzvBTILe5W4y3+1/Rvdf3R/7UZsC2buuZZiFMH2Dv+U72fz9OnVMncOg8QfYExkHaH54XzvN6kTxjynDYAW3FGLx8GHRj6YN3bPm7fUQ35xbPzHBR4kXiDjO4DilzwVKpAdAeiI3Aj8kX39pmzE4tt2X7msz/2n5G/oBO/wh7daV+C0AKhpe28HwzAn4yDP4AnZp6yyWGZR8W+p/Qg0n7ibQcRSIMuGmoHGfTnvaha0/NzP7jYtD3iH3aRsR0xhfY5DAI/nVoI1PE+hUw+vti7LCxa0b/xXlJV6K+gqL2uLe89zPceSFfkOrw9tuGtVjKxVpvUbSUce9cbna019O3jXelNH2akNfE+KvTt9E9/CxvRvxHDQalWChzj7Spre9iyfZAU2nb1v9MGQmx5PxV8wRFj4gx0YqvWwiIb+uhJhR8JbtQt9hJ/jyxwZflZTeSGT9js2OrXuPwsTVLox5cir63abhtcfNiQCdjkGj/SD/QbP2wP38PfWiFv8rBp5VvM8B/eqqY2N7QyzZaygb+gu6OzVTHP0FsNPa1Kjf5EztIavzK3hZ1qTTl6ZIH0QwssfDvIx791xNrHFK/YtqywrvwEIjNiwHYPHb2tSqHFn6omUHwvWpT37OBsK7ytSsln8Avv4Gk7Od2o5UB8ta0NvbFzQMdW6BP+n/jWYFvB2R4s0WkfuFJ8SLyRCS1g77YjEJq9y2acdRL/04/tws+qUscPTMvedee7jaGN9U4bva12vo38bMSxkr9GDia+ZXVw0VnYThuI7fjeidv20B17LquYs2r7PEa3OOzddseRQGsT+VkliyP1t9NT7wvfExNH+JJbXWWDW/nu2PArfma8MN92DR2dOGMvci8BTDK8obVrXOEPBJc29ld0UqHXWuDqis8mLtEGBi85if1A5AK7fsv2kJXoF3mV1FpT8p1NAGEkqkDLtiL7hU70Bxee2AiMmPlgPeN75sV2yAp+Y84Cgw/lR3votq0CbMv4ZJdC0/UILfYCQUV+RWfG25jjYJOLFbm0m4o5DraT95V6SX+L7Ws/sgHbIcm25tOcFCo+C7T5ie0w2BkpGEWnzbgA2ugJ5BqlcXjkOPbCOwDbB09au1TEGvaMA7YzVPqB9bKqM98bMbSijrq4/1CXg0taiKUjApp7rNkg6DI+xa4b/IYIb+Rpht60tvc+ucs4tgLJk73LxOcN/YGDJ/3w5RqWNjxpY6/wL/3A3pfSrvifNjVm4yO1E30vgW1y37mmbYpOw5R1nbm0M5KOfnRCHnHYTlfDH3qRDV+RC1HPG9/x8j1vBxgGjtySV5HA+HzAoGauoCXOyCcvwW/4vnDPSHvAIXe0sd2RDb9tYsFO9AHJn737Gnp4bcv+CK1K3Bl06Dt0hd/Ek7hsK/Hbe770C49Dt21Ff8a2P+pk3sWxcv/IWn5inyG+t1w7q43rRfq5/3VqiNDg3s/E1EEMIA+QIWCni9rdnmNNTpPDfM9PTOnHF8Nd8QWgCMazd+cbcuzbHvKwjNNliTPXg9jV9cCUtnF9EGQYXGOtLOxjDH8Y12e6ct8ZNqgHO/52dFCH1K9yXHHxe0l+UNuZKZc1rnmtaZrncO5gmjhCk9jG37xF7nSalWtc2onnvFzHojOsufcqHruUI3KJY6HmLs/7Cfv6b7XzlC2X8TV1tkVsgG015kocrQofZ+VYiefC/s1Ci/tMSoc2aZ+vDevU35i/TdVK20gYkYK74Edn3JnX5BxmZa/qyF1hbw0P9M5aiWzm9+7+Tokhsbbrs0XwrUrJxfAL/o6NjXkLxHZDX2g2MQLBCftVxbpibiITAGeXWu7bY44Th+BZFTvRu5L7tCf2lRp1PJ9Og7bCn5zI8NOniUnZVuzF58hN86TIpQ1/8JG1rRM0cQxZfFnYS1yYrxN7dGf2/159953ugYIXtl03MST/Hf5c50m0JpX81LWxb5m/5NkfVj2+fUjIY55MXs28GcFAYTAqTaeACWjw3L15pejtk7WyT7lyZ1jML3tgS+vqJc13J3hWZR/xNfuKqcX7V3dSszwVPI6rAC053rgWLOSnk8eVOS6XzH/ZI8v47X/9oBOx5rk5IBwzz0oooFvjbxuv6JjPJ6WuMw/ZODZzIUupkbUvRLYpdXPCv8wzCGVd5n+78UAufvivvzEm+g37ntSq9MgeYz0tenW+03kTWXxctf74jg3ZRXU6q/70Spd3H6RFmtlFbvf3emITlXqD26rzzM79g969e6t3H97p3eN7dqHPevjhrZ7+xmYtG73z61dasgH87lF+fdZ301kwajs11Z9faz2ZhGKApBvnfZr19PBBT2yOZmf6TDG8++GvymGS1+n0OECi6I4zuNOf/sTk3KnYdCzoW1nz//qTltl6f3kcO/f5m8uBJMcIbe8epPdPwKOWH9+rPzxqnuaQlcnOPxu98oiQTctsDlcm4W7WStytNZkJbhTNRF7MQ4fFf9WURUNQmq4LK4t34gFvd3ZTY2HPxDUz8e1EnpkMD2J+HC2AxoSmKPqOxl6XO/gU0tTUibGgLVk44BQpcpQATDtsZqFQQCsLYDqfNeProEuy9iP5pLyl+EFe1/yJBHRubPy6WQKn65FuwZf4tscH5vaDTAyPzNmVRaFJyOk4cPra7dyU7FL05MKw4Ve1phO5jb+5KNrURMRpw3jkYBsLaZWJWxx2mKRWpfCJwy7ZVvRmgWXTfyE30zSrmBtYJOZttDc/duR2yEILhFzoOlqn8wJsqbcAejdspVZGy1hX+YjZuwbbpKjjxqbOhSe02FuJr1EzkmX8SavPD5PLK9CToks/fUT/Qq4buS7yZfubQn1csFYt+DQYiU/xCdlhF2TiVvD0b0/LH4c39E4tfiT8D+ldcz0W3j+Lyz/Dj8zALfwMkX9SllTbAX8PFw/daf8e+n+rzpf8up3Zo/81Owf9p9qvyf+B/+0Z+Fbuf7v2n6fhpTpCMtc3mk/Pl/z9lOPj6CW9L8l/C/dR28/rfdTFe+c3RUI/4FuMHzVq3L0y1u9yRNPPgd/F2JdKvpjfl+brS7E/MP/IDLxUL1/z56X5/Ew+LDzPdZ7lOi+XB/VrGn8J/tB12/JgOx6XPsH9EqU3vLc6vtW/EXmx6zy7fkbJs33AjubPiL9i+JKNl9T06zOxeZYOvec9IZ3PwOY9Ibi4B3Sen6ssgzuA7hdnv+rPO9/4aMU7SeP9046UeGTviu1qvENie+O94AslV0TeG/IRbUXHoXdZLmq8p2zjvXIZ+sJuWwXYsWPKYOVdeKHFnjT8hlmJN/q267tP9AY2fMnftliwNfF+m/eUQKtCB+9K17h2TbsNcUTNyk/8ygem6AL9xWlHZkfblv0Rduy3f13+kmH41JNUxW44AnnHzr9oFYGBx9bEHGROYFZ4AqFDUiD93wK20WPNfFANJHfRl3wGdtsaPPbOG98yH+GNf3knt63bIx+SLo9PfLRcNBPDfDppmieFK/Ir15WZceYvOvJB1jZzz9cT5jTyCzx5Xxz8wZE326NentgAfOK70so1ao7v6F+ogc6cbtRmQByd+u/IcSr5FR4YSBu8OFKXgXw4ZjhOGy6gmD96io34aVOjQxlsBjiTh9N80nz7vQB8fKEZZyF32LOvgoOy/8T32LA9amIl3uQkcgNavjNYtoeAvbcZfKwxD3rBG1v2riv96L/w4S5t7JzIVyA2HCXaf9NNeFObZbexhhbW7MJcZE1v5FcKb0BKt1UpuVnIv65H/tZN5mdBbmJdhrtVKbaDi08Dh68ah2XfxpixoVitSslt7EdOHKmL8E9cU1oVGMnIT/ideezMu1447ORkGxTbsj36tz+tao+HuCf0z9Rvq6bWmjLP8WNjflJPsWN/1KnrkTm7dj+xYVs+CFwCWtWo556kA09sGOR6FP0DB2/a/pV4hL7Ysk03ULQBIyn6e1vQdT1sk89pQGSv6OGHbSW318Uy5E1ebQ968D2Baz+qop9AwJl+5jrf5ebTrADowWiHb3QluuanqhRYqZvEZwmsxhF8oc9Aax/jGUR+gi90xl7aQHCQlHUX2OPQmLeqiuuyrfQ7uQ6kb5v5bsp9L9edajX4LCkQ+7HTqOOFTZPUlzhsqJzRM5SDy2mDTAewb/pl2Qar0doerV46LMVe7Ba+px4e+Xb6yDUvfdufyBrdrTUNXyxiruFS4ol624MW2cET5BXCk/UaWuYrugKDbCl925/Y081h+tmwWpjHYfT6/mCHAobaJd3Yh1E7zsY/7f0xaaHxAAAQAElEQVRgYzvPG+nbzMc8sZFx0kTbyLu9+x/fA+HLHB/9McZIxoGMbct2ugNsj3HRTuhcuDYl3kHkx4UNrm9DLy2owW9bmQPdHA7v1d4NmhhZHeCDix+d2FGi8Ad36FnI1VFHwQ+bOIOHGaJHiO05Ci3zs/IcHnnbSr5W/M/caRzmdwerrrKi9YDkMDJ6PlizxLhcFkWP6Bcx+Urv1xgyPOwv+JxxYT/tyr03zwe5pmccsI29UnHdzHUy9frEvTp+xofwSPBcgZBlm3ptmnL/pIZdVnRmjtKHQTls8zxx0cqG38p1MvmLn/Fj4Z6f+9mZfYVDdiE/F2ynjfwBK9f1BTidco/zQAdX1TBVjE3+++jn+h/e2AmAHDSYFP7hc9X4S4educ46yPU79B2MiNWiWxKjIZ+c6nrYYIECMkcbenLPia6Mw9uZj/QDHXr8zXpJuxI7SmWjR6bbFVz2V8I7sNAePnyAtik6bPiu9tNkrhJrYoqv8SV4qln20CCEB6zUQZ6bL8zBwMHY8a+qxhwm/7aVw8YOtNRB8rIyJ6GH1vmJ3QV9kQ/PEzovmTPqErJesWE6/qIndZGZKfLYWg2zdjAWJvTI/lPgifZCnJFtFb6u5DM8A4fsiu6ePSUQJ2ruPJ3QxzMBDs2b1QD2bxVooNvzuA+cice2qlkbLmBG69S1cN3rzE1PC5AsbbSIs5f4OHz8219/GDiWqDryrvgfaMJRbazx+Je+ZHD8GiP0TTuzH3fPfly+T+k4YOvkbJomVUMPcYy8sk6UBQYsTw/skb5Xw+bmTfP5pDY3mbHwgSzJNtfcs87sqba59Of/829sZ6/D3/i6st96+t/faf5/v9fjuav9v9+p1vtZy3f36veTVjZOV5xJYWqT3rPBi1ad26z+gc3c+5NWHD2d7nQ3n/QK/Ou1aX3/qPv/9Wed/p+/6OlcWidpenMvnUoTfBsFksJpBK+/vlO9fZIfMcDm854o6fzq9dj5v4MnC7bNs5L4TMpFm3yaxGvlSPq7H38cC+T9f/yHHt6+Vf7ftguL6P71a3Vs2dYdm8Jn4DE3XYrqA5uVpELrK2Ig1gs+Fj4+9FU1T+gtPmBY7WGRHi/qJFHEaybjHtTEpvGUfxr6aR2FkL/dm0m6PBCLpBOF3rho5kLJfDFvTAkPmZbVmchO0YpxZwE9vn+vJRvPxIiockHc8D8xl0v5K/Ligi5ucoJn6ODhP3NjcLYl4MxLgHJQAGlYBdRCja5lCZ7M18ZmfEe/aqd1FkDHyY2HIbWGmUYxTcoCLxaUqkHtSu7CZ1t1lS2KlODE0xaiDd8XbcRml1YebkR8892rEV8Dp5sjsZFOVSsJnRs3oPici6WLPOFXLnzJRfDVmoJ3bOOTOAq+XABHfvAS1PU0qD7AYMJHM87Ook6sBwRpl2xjZstQRT+QHGz4Eei0tofO9IMLfWUehxA/kakqKcD4a6ftYevwIfoa8Q1Za/iicYRPjJty2BDTOSDDWwAfXTRfnNHdKr5F4AvyQCSmQAZHXLaxjx/EufLhR/LIT+wEwh/Q9TB1n9qVa/CJfF9JCn9nbGiBA/9P3ebqfMA/taP/qs6ZwA6g+7ufh+60v7vy30Hhl379Dkr/UPFHBv55MpAHgcCv8ijrI/CrhP8Q+iMD//wZyNoI/FpPbbnx7Hcrb/Po3tV5t7At22MsnnOfIbhbuKWlf0tL/6rftlwf4YpWbAXyXJ82+PClH0g/kH4g/UD6gfAHgnsJQnsJOr6W/RLpH4LrPEvHJ5vnanxLP7hbZ+zd3575EXy8n3WenW95xivPbV2g1w7vJtsDimf+xN5Dox/5jk1750v/FkI3fM8AX+TbeNeTqhpQynuXTYuuyASipyILPm1deW3LdlgUnkANvh1ne9BtqxXvDYVvn+lNmLaVI+8bgU5ukpLRH/xW4/1D16PgD8Re4Ir+ahPeEMN7QMYB28PHaqWJ9+4G2OY9eVP82OILPoT2DK0pejZyL46jHfPGuBIrPA7Qtw325TN6QkmsB8Rf+5Axr9t81cCWvffDb5vPBvPwI+OAfchozCOBjW8o8S8Qnltw7TriL4r4NoIc31aOOQndzHVk4me+v6QfaFVRn+6AyBT2W5Um4o7OPV+ToifysSGOasWvGHalP/P9Y54nNfCtJbeDzLip0JeRvcc2Ua+25bLKhqdUrSl/wGBjrsQRW4Hkc+X7w8qH5KqmjaLK+29oGedjasYbuUVsnB2eznxnEHo+YC98V7FLBlb0hT5d62SD9xmgRW/okQ/ER5f3WPHXNoFzbqFKHv8xRk8jjvDOfJ9Z8DnfnvKxdUXv8HP4gS6J+lxlm55oi5zP5KJJso54IuNWyvec6E19xjf7kLPsGr7l290RR/haIQfok6PL9sDYHnLJkWVwxifo9I1OO7iuI38Lvm9c6wYQqx06Yl85892o38xFfCtkAukfYHloGLFC30cavh0frRNP5Dr1kXYIXH9a1ejZJodNC9/xgoi+5DH1lrF9jZdanYB55uMssvZusRNT9Nv72LZsK/MXPdER261KBdgOatRwOqElJnu3E5nkDCUjlqEfG+FJfyWfkUvfNmweulwe83/4UtDE0VPjnbyQg4Xvd9sB6FlY84dPtnd7g4/vfshVq6HTNpokX//TcaA3OT6GR9vREX+O8dFPG78TS2jp30JwNlaA2MacAkXexNHxiUbBTczF4BGxkZ+OTRpIuzxo2VZsBZ9xID6kHeDxO3jsfWBf27LCO8AejEfuE3PsLeQy/ttmDXIdq6bjPmJ75LO1NvzAyzEu8CCUedb1OJrgAhkPu2WlTS3GTvCB2M46ydp1EOMnnU+hjA+gkr/4UdVwI8zm/rBpZUMjudnG+txwy6yFabSI0RbjPaZOfuNbYOGb8L7puSp4XY/Q0rU94rNpuYYdvh9teA4I7oB4lvWX+k/ctvHBCj2xRH/6A/Dn0PFSG57gh55yugOCL/RmkBqK/8GFLzjbKuqtMW+Zy9h07bjOdUmoSu51PZI/u8YovIEx4KdDDNClPnYeIZ9x8IHRv8YSX+zEK1WrIdNo07ct40dkDhu2I67C36omex8HmV6rUnTmu7b45mnhA+3GBltMRldinOaJWmAu8Te2hPDGvI362KQN/qEHXNrILVw7etYj14Dso4hW/DSe1+waddPJV0dnK+wKKv0NHQvrpvC11Y4/1lV4JYwDK3wbdWlbt7HZoYv6Wsfzka7Hbr7DW7KTw66Ve2nIic8uFfbS2pZdIX0CI68owk2ROM7oY/9oYwjSNnY3xc8T+zMMh/xCLsQArZpqlslz7ieJwUYG2dwP9meVTYndhhsfoktI5N6ftuhb+7zZVtY4KGVebA/bdoFfmJdVVdZxdOYjEF0Fb/iiP7CQ8+Qj/ZlrZ54x7OhfNJ9mNeon7aFrI/fhba3JtrK/E7A9xvwqx0rsWbPJbWRss6PX2ai8U54Hw2OXqho2Sg19wQUmnqViF7e5XxIPRRk+2xoxqLgvL2KnU6YGH39ko5T9RT126QIswCaeX+NNQJJLKktTyWyKtrtJS5M+bBf8Egc0XQHeqlLm8jyf9P333w//WAnklusjNdjjHGBk1pHDro19wuXxSWItzdNJ83ze60Jd05nnA55VO7Ek1lYNd0r5Z6GTz4U9l+SxVek04xvj6TwL9cr8PLCn+e7De71jT9PNUklbw2YtetKj+nlTf7XRf6ft1ar5z6Xz/z7p7v/cqd5Y9b11OT3q7fY3RHF0eiAcNhjr7YP8twcJw+z66u7Naz0+fdDGBipVJWJRm2b2/p7wxZKt/vqsxkbpxoamSf7pIpSW6tVZj9+d1d8hzybz5a7hpaT7s/zdK4mN2GwQE5E2Ng4XbCzs/KdQJorvfD7zgLjoTNJPr+413QOnWROL6vX/+jflr4q/evOdssl7Ot/pBP/yAd/zt46BlU3PQKMoVFaTVdlR/vCkjQ3rbLJenp40uyiOrsTHj3yaiOdOK7SVjeDL5UliEkSMHZ+XSTpRb9kMzt90zt/sxSnloemJm94qDVtJVi4WZtwpjs5iEWbMpvTpfNL0+pWKvshhAaHBOs6MbSQDxNvZdB/+FRPHBYtrhSY3mf9WiqwHeDh1Fg42REwpWrcidLhsZYNuISZx2Dsu8cIg20pb1ZQ/9fmIvgfm80ROYYdWUgOIIzomfEJIBX/oMTlaHMs8bsyljW38HX6HSLHnQetC8T6ie8XfYp6L+Q0YXbY1M86LQ8kydRjo3CRWZKLLbirs5EJ5SV6i25JttVaa8blNk6qajsOuo6uOH8+Da6eQ3WKDObrlje0ry3MTum1FJn6Jvq5HcLfjK3pvho+lNs3ABBsIKLY/8ckOPgBRtAXQ7cTcb4tk9PfMDxp02L44UwMDGT2BMdh/fDsmL5V8Y79VjfhsyzZlkiuo5Tbh+6yiLVsQJdGSNx2g44hvgWP8ctvJeyDUo03/HwfEk5g+gX+cN//fs/z3zv/fW/9vnbFb/36rrj/k/3EZyLXvgN/sxW9QcPiQ9ltqQv8p+Jb87037mi+3drJWbse/rH9Y+GVS4T4kf6oN76+Bn9L7NfqvsfVrZW59+LU6/pB7OQPJ7UFJ/4AD9/Pa8bzIo6+B8Tjz/MwYfT+lIzwH3PDmOTNwg/o53RpO7JyH1p9qd+6/z28nhsDfR/ut1s+i5JJ1PDq7GBxzcv1CVhB5I2C6rnL4aVucvCfwYs/zMp39mfzWDH07fB8B1PNp+7lfrala41l+Qq9lnvefiXSqNU28my18uNmwD+p67j4NH42X0Dr+dNp8mMi7ct7LFjYOgrsKjcb2sDUGNz/2jrf9jN14z7St2ImeZ+AdJf1WpYl3vIBl5bD3Nv1vQXQHoudrfKEdEJ7w52N2PkxmnHfIDV+qFX405aPPwoef8ORDamsN/DQ++GzXWMQRneFbeG8NRF8g+iAr9LSfg0GEFl2Zj3wjia2ZHFRB5aQgOFnxzIdLCr7wr4oB8pGNDrqyPfwLzXZQw3boBwSbvpV5Hiz8eMyJOBZqI/Od8g0fqHHmg158oyRke+Dys/KhbHzgJPb4bxsfr77BfPiXj6Kpvfl0Iq+LYicQO7oeIwfUWPwXJio5uNLSHPmMTL4RxB+SE5JsBEZv/7GtVsVc7bkTR+JZ0D9NbfBnHID0PF74DlO10+2rTuKIzIVvG+Ev8Hby1xX+Le/IKAktkDys5GWjlhITJE5jo9TazKbplhDAfXra0DP3rck2oXU1xhe+7yR/jffzSOCOWjW6VuxM6IzPWcWZpye+qTzyza1jfxnxTvDup21ka+gPv24OG5uMg49sdFoGo+c6yuZu5ju5CCTe+DOYiGrvRyZarljWChpk4gvsWMn2R9CXx4Zc8heInXAkvlwf8rew0rc9PrDGp5lr24n6mk+nsD7rziDy0XP0jzZ41+5HZ40Fb+9j25pPzBc5bFVKvRZtK+oqgUKfsJm56Ywz78lP/Gi18wQXwAD82QAAEABJREFUOUcxED6a5/WWfiB8h38Z2x7+t6qR+9D360IDL+bQ6NDoaxzm14xLh57YOvqp32rMO7FmbjuxdnxGaOhPm3znI3Xym7FdaRT+0DrzMRD82FZwT6z7QKfWApB0qzd92wrNtlp8MNWA7ZW8HnQbpCSbltIJfyA1NlH3NnhJuSbnXvTEmrhwbd5iF12hFjwT+Uqc88w3LWwhMvyMrWxeZhybuT5HV2wEF5m0geAOyDgwoS9gW5EPBB+wrcY1JTrFYXuPg35wMzUS+oK/WcuFj7ahSi4rtpPz1ppyxHbawLOdnf2ZP/py/Tt4n/kidAO28aUGSHt/vn6rPJ3O1PeJOWkjRxeu/eKIro25zjj6Mw5AGqcdPR79/NjW4f8R2y1/eIJv5KgavhBzcLeQ3LSChq7IctWW4bN3O7Zl73Ar90nfGmuiU9t8/CemdYBLyIqjj2svHcb7PHLJ0hGj7YHnd7ShhbdTX5wDV/iY3AR2fFdwQwe1GP7EmFjH9YkYEltqLbVgsz7hi+y2bfi3yXbEFD1tqlHjh+3IRi4Mtgev0Rn5tK0VMXuArkeuFbavI6nI+zZs0q+mVtPgj45AGA//s0YW7oEb97TMQUM28vaer53fw48CZzviu7t7d/TbsFM7LckbPWlC39B/xdkRsqpq7Pm0Ku02NI7TaYbmZ3u5HjR028HVwMfXhdpNDdo7LmtuyrqDt9WeI9tDZ35sjxy4LBuQdRzVGn7O7IddlDVWRb7A3b16pYl7y4qtuH//+jVSHmKn+aRcYwwm5TfP01hbWWu5fsW38MynE3shs6olzk3JxePTo6LzzB6HEO6BobUzV230NtYjV03qd2XD9IJcdqQk2ypinFjTJ3SP60tr1NU67MzzrNaKcQdWVWsq8tEJwCP2UrXa9biUw7R57li5Xo0xfPPphM0lw+FD7nMBoSf3mFwrApFLTJ0qyLthdA+hm5/wdzYdrRo+Ju7M80zOqDKt1F/mGRWa26yZ/Df4A9vjosd3D0gWSzzZtiSkescVcrIP5QYOv19/90bfAYm3w8cykJDmR2VL4eMdjZClkmzLZZUBAV1Ju4RgYzzPJ53nO92xNzndnfXDD3/F7oarXT/+8APPIu81zU3rcqF2Hofw3f3d4BFzWHCiWkwBNOTAdbanz6/udLo7sf95PyD/FPSyLZrBTa9Pml7PKmBmXzbj+dUsv5r0cPnAXu77HXjmuz+fFKjCicJKUbQbyZtOdyRM7OesWtn83CjirWK6q19IHGO3pjadYJLs0kIBPLL52vH44d07uZqWD486XTacuUPXgrGzOheLCyAeVjdkNjZnn0iApxnUpBRFEYjYpPXTqvvv3+jCRu7b//yr9B9/08Pb93p6916X7HyzkXwhkNj+4d//UwsP0h2o+1dKLNN01gy0wleCzSYyTJrbJNtMzFnZ4EzsqtJETJ0FtSbRPHA0eDIR0zzLbI4//McPLKgnUT8ym8F6dVZe4vLvbb/7GzvpTHh4G7aofDGzmimoYrFGZsU3Rf+7t5DIo/bj4e2PSj5TiLKUh/IZmxM5YgdcK/xOYRTErQ//GwX1gTw/snFOacguykXk/IOE74bXxFSyeoxD3Zg3BsOoT8Rkyy4RhEQjeBo5SE7ObEzfv3kjQV+YI9n0gYYdmiW6ZBU2WisVdNCo77LBz5MagMqolSCavELS6f61zq9eQ5+VjWuqX52FTHWhryk8KzF0cYwfWpnS76R1Ux48N+qwJUdlxXXbmLoyE28u9MoBXgH6Nk4cLX7TJVWLOjlNP2BHm1TwduZKo+1j3KpGG76PgF3iik/CbvgHDbnR3vxsmX/Gg4Qu24xIT+SUfmCgKLtNDg/zMTA9NGwNPsnOWPtR4IeOfTh+wemA8B4AsR+8oTOu0GhzsU2/mM8hm1xAC24jRlhwdpNYv535WpgjCT/wU7cHMgpccZbF5KijI2AVmPqIw5+hH5m0Pcz6HQ/06yswcpGyeYbd119kvZD5FqS+AgdP+oFj/IuM/XLmxPgt+OUaf6bENaedWL8Fn2hLnUfuE+TvOHhJf+wNPPP4UvurzaOPStdXQV8ewz7o4VNadAwcLcM/zv9pGchEvuRz5jPwEu2X4KLjc3hJ/jM/UlOfsw018PGQOx4Av2hvBcL8rfENDZUvX9Kj42uA/CAhfOvHUNRxr8Owny9d2nlY0DPsbF/+Dv1fogcm6n8SYIjxq0/6oh2afsMP+tHZeQ7pfeMW9lPAnRN/eoDbNA0yMf+1QIPHaxiHzK9qMRQT/0CwLfvr8A907WeZ3nP/JWvXyuyvEPY6oHNzmv4VspaB4x5rnisCupKZYXjRQR0pgNaQxH15ANRPTupAz/CN+X3miW5qD32HD7ftre7hF4jQhZ+BPHcG0g+kHwhvAPb9ZI4V2Ec6+vaIhqE/Ad0cyXGG9s6T/n8X2LEpJRZbTAc55Zp2jIMLQCD8waA8Uk98AGtVIyambEwJ0sozcvJD1iXYR6tvHz70XNk6z+KHwtAy/gKuvJiAlfllvj/NI++CwTHv8c84Uy5N2Gq0uh62VeDEEd9pEqo6cgFSIaIcuOhJv5DZeF8K7DZ5x4E/8mNcJg8L74OLXGgcdS2VzWA/bcu2wh8INm1sHhBcchk5e+cPLhCe0RLj0ebdKDD04KzLwogSX6tSviEkB8LXQPP+zliy7B2muYnlquIDriwFXOkIkT3P4oiN4G0r+gMb71zB63okHwW9NeSTSGDj/awYdnKSGqLL/VLqzHmPXxQMbMpHu+Q3kHGhZ71c34fhyzt4YFMEJBeactoq+vlYyXDk/PL4hAH4JNnFjySI4avwA62Ri2pqtK1KOeL/xvcFXCV2yW6qmvAXYdS5mlqbJBX0rjU1QXzzHJwYr3wPyDUSFs4NvzOfdAd/+rbVsGlbttWZT9vKYe9tvvlUWWXsoL/jkG30s1YlZLZkgZ7h2WXsXVdHX0DXwxUd27B1RY2mEcc85ztXY0xw/BY6ojhtyeO/VtRH4mCuRx/9trXhl3ioWXj3blWKTMdPhBTIWBzVWoZakJ9GP3ohYDI8sSP0xy5YVexhI/115JdYr+Pkr9MP2B42xRH8lnqCxpAT/9Cf4YaOtNHrwraloj3xzSkxdGxbpYbdmW9cqaOjNXy2ZVs5WoWvVNdxcGOuEpfBQ0+MnVg7/qSOAxs5evvjj9qwtYUWhxCODy5z3dj4tLZofLcBn/gaOhMXQ+a7D57Y2tAbnL37lP6IjXHkIhO+TtzRlw/S8cm2jH9GIDrKVrXScVQ1xsz11Tfbw27oG3Pdr3Yzjp1A+rpOXMYbsQUX3Wn3PLZ0deBc0nbUCRTbz/kNemX93ZiCQ+Tl45qySp08BpLbYR6fLanKrFXxnXUSPezseVtQuMEDyzgRl11KzOlLJr/wYltcDIPbrv3QAs9+UVe6guFFCx4Vn6E6wDqDFt9aFTo3RK3kJrm28QqYuV60uUlRBH+BG10Md+atY9veeQs9AXsf28bv0u3h8u0QtSgl3o35WPk22dFJMtTJQ8dGocOwKDz5G7Xggg9PNIUe2hPX0Y3v4q2wR6wbelI7iSf8xzi4+B/Z6Ag88S04uEB4b8EenJiIE3G3j370JpDofebHR85BT13HVu4VgYN/qCOgtFXJ96bwRZe927L39sBlPiIfvrTBB+yd76CHNvyJE2EgD2bGA0q/Sp36Ef0luSaX4rB3PfbeglLmybYKCPYZohvAc3XmyPSPFla0YwFc+DOfuvaFrQ4ET/ij9rkko5/5ovTSVxf7JuSDuWsuTTzHOUgWW+TSFb77BiApumNno4YKJxoqdzmp42MANL5pgLBjD43KETsjh/EPWoWLfmj2zufa20/XZpdtzdybdl7RZz3DavODn4lrW6iZ6GM8/O1CrmTmo9C7cc3K84I4rMJpDzo/EvRuK3Mf20lV/hePIq/xORA8Q8nSwvXbZp5BRG/kNI7OPXlh3S+I4s9wBFPwZQN2w7/wD1Z+otOyKoB9QU/eUssip1Nr6sxT/qamhR7oa/Y20OfIACZOSOrQ0oJSwImJzti7oV9VqNyCUf7y4BY9krbhY1dxvW9u+L6BvZ7ojt7ASsz5Ayup/2p4jL+5Hrx7+1a9Eyv27893zM2sB/a9Vq4T1a3EY7XRbs/XFhFzKfN2RibrqdAX3fFnTXzYQOuIy3i94m9qPTlp+HrherKw/9fJU1WpE0f0xJ6uR3C6ImyP7hOb1OFvjVjx8cI1Lff42N+iC7zRl/vkQs0IOZdVtEKFzY+kjXgxiV3mHLnOeGVtPD1dlL+guGE3+1AreYuEGT898ByKbPb4Yt/k5wJuAXid1vgLoNDH2bnHAT25wPCGL9WIE2L8CZ7ufuJvavLDqevxbG1JLUbDtzPsv0/sVcaHYp5Tj0Yue3QPP7xVNoI7djLHd2zivv7+O2Uuorda4961SN7ArWqnpjabWn9UbJzuZtbEk4prSZ9gO5V669JkTTxX3b25V81NdZ40vblT/tXkx/WiJ2LCJFt8T0NPa21sSjdP1CFxrEVOWADZzNzyt3RJpiiETJpJOl5pzQRSRNP5rCJnms+a2SDcwOdviWbxnE5nne/u1V7dK8eHv/5Vp/mkp/cftDw8KJvDT2wQX+g/0K60zKyYM53O94qOTGo2OmPD+avbbx/V3z5oIs43f/6z7NL9n/8ss/Ha2dlXgP40z/rTv/1vzBp9VuxtTPhK8AuzbjaU24eLTHKS/JUimtlQjb5H/NsogOfJJhetihQsSvHFPxu9FJ/xw7bO5CH5iZ2JTehGws9MaGdR6u0HlUgs3mTi8zdh35KLsdCGQgjXc4M/9CKuoKbzWQuLzjGKjvwt2UA2ey+XR03nszY21bMhfmFhnoh7jn2g300SRTL96XvlLzknpkdyTP2riEfoi53pdKKomEQWJgSF3tNX15aLBzGu13EujCLeFM2FDfCeepCY/rMmCknkLTAKHV8auufzSW2etPIimc3xjdbw2USFfPK8EmPmf32guKkRTKJ1PzfmLLmd0BXIhfQC35Y5O82a0D2dZmrmrNgzC62jl1Uj819VG4pW5vFyuWhdLuroDNIuhZ6/dbxBiy/BH23otoPSgRNje8cNAj+5UAVCi+3U09QmIaRjvLKGtvhF7NEVQHScuYh2cvwRF/1WYhy4q72hAz1MjXBcnckKuLWBiv1dYafr0R3yo3fz0/vwDQU3yC+7Q7Z2PVLaK7g0jugZHcn2AFHTqVnlAAcyvWcwvc8BlAh2BwaZkzbN9DhxdaVmRuzXeQP7dzvj20flGR3wEfs/offP5vXhz0+1n+b2lvtTyu8z+pr+W/zX+r/Ug6/p+Rx/q/eWFvzt+OgH/wf8z87AMZdH+2ujOeRfar+l85b/W3xfo30u//n4a3K3+FuZr/Vv+T/2b7ml29HeN7jPQb/gMLy/FBD5Jzq/5f3h5i3Pgfuj/cdk4GfMxSeO3fJ/3v+E8cXB5xIZv8j4FdPG8QUAABAASURBVGTnXSjwFfJX0X5+tvwqy+9GyLNs3oGi8GjTv4XgA7e4l/rhCXxOCy7wOf6nxvHNLtmfZj7vZ8EEonfhXTzvsMpzNxB8tcY70KzGxgkK1POO8VMGr3TzHhjb1+FoIh8Yg5uf8K28I03YqSH38aNVaDesytggGvHsUEo7IQd60NMGbKuA8H8LGvmZeSeYiTcfc8w4vky8/9lI8t4Ru7oeyVe6aQ/IONCp17QL7xV596pWmqYmF3r0844ilobMQk6iJ35Ej7zriC8L76gBAlawBzDTz+PwBVqBdSBcuw/xO7SM0mbu8w0hOi+8x7ZWmk8n2Vbev+fr3KzUwMr7bmQC9q4z/S3vmcSfd9GGvbm1MTcFT/qBzNWQgC8vlsFFdyA5H3qov/hne58/3tMiY1kNneGNzvB25iZ6bN5pr3LiiJ/zPMne8Qu+5d0Z0n7yflvVoBdjk0aAskts8UNijL4O6PnoIxdL3pPBJc7Q4ytDdHS1Ktke33QWbNq7nsPf2NzyrpmYoDXe5fM+bzsq1FqpqimjRqzRHVk7evhgh6wdqhK2LnygnKndCMeX8B79p6en4ccej/i8tqkj3zN/5N/kwFha+L7TXHy/4DsUfgnczDeWE/M/TU0L14b4IQ4Dx2l7zI84WpXyDeSCroW6dfQArQqbsbsJdiX26OuZN+SCo1EnzwHb8PlZb+bRErXI9xh8wW21avCDlNWIPesMcSWP8btaU+Y6387EsSEUm6nvJ75tPfHReOGDZeo6/qzEBxtxrnrC/9R/xoHwnMjFPE9KXGM9MmeF7eEEcaT/+tVr4XpEBuRvHW3keQz4sa3M64SuC/nJ3CTe6A/YJq4akHFogfjdqpQjcxBcIGPJuNAHxOcnvnWFP/IL14fUhe2Ry5n1u1C30SGOAo/4iHme5vGhP7kOMG1w7Gdo0Wd7r58dPfqJMXYOiL4rWZ2cb2x06hmZWbTsUuYq+COOo7U0rhemvYUUukUO0HnMQWQSw0RNTPPHdR7fY6NVU2ErkHHimOeTpF3zRMzxH5USuPDn2l+OXMOPpt1uchwOa0Jna0WuJlWVjmNlnpPbibl1UZsQNnATOY+PDEX6FMu7To2+bVUr2ZbrCrZyZJw2kFgPUBwGVq4tmZcGf9Za6Le6R5JJRugTvkZrIPJZ/6GfWN+WVdGhT4/oi2+5DwVgUWQDrUr3d/cqRAzk3LgvRMa2bAf1CdgfceE7akAyn+e6Vr4HJybdHOGzLdtKPWW8UteNvNo7fmLu8wctCp9Cj3ja6Jqojfl0UmjB38JBDy6+Z7xkg5ecbeQ3IFniGrlRx5njiZqxU78wSaSiy+UBDIePpvMSgP6EntwFVzL/aUDZI6dpLYmhRitdW0YbfXwy0Ki103xS6sBw7HIldXgYW6JW52e6kA2Ua/CE/0RMWVP55r7rkUJPfyUfBKnUS8BlBZLffIcPiIks8AFjL7Bda2Ejj+N6Ak/khlF4FuZw4Vq05BkJXtuyAVlzm2EzIPxo17ZGHJnnzKk4ch2LH0Ym8WICfuLKGLqB2KYBn1F6GveohbVjg4sQuQol12S7ZHtAcPbeTxwb1/ngArGbdsP3gG0Vc9HhSR6Sk4AloVHGhukHlzq2PPxYec4KLjn+hIdrh+GP7o37NV3OYDzuQSPvBL2RX6Frw4+EYodHis6qor2OB6rDaRXXN9FLLad2OrJZU6mBBX/sXSaN7bGXdmINne7vNYB6WZk7o+MAXMGW0F3EakB6ZB9l6BxzvI78DJ8EK3nKvTp6zTj+ztM09vCiayP+noCg5T75yP16xEi8wZt6swuxrsa9OPd5XJXHf+LabTXw0RmbkW2tKfYE4wN7VZnv1Lht0t+1oVuiTz5sj+eA4CIXiE+2WUsT16pFwd2xL2lk3rJp/vR40d2ZHAGX9496+9e/4Z9FqMAGV7SLHHn0W347OHTyq/iZfAk/WiuB0Os/fyczj9ljs0se4JFfsf7HhvyGNP2M7Tb8a8R6Zr7Od2f2D++U/x3t3374gd3JLqPbU6nNEyJddbLqXNJJ2oD6bpa/u9P851eqP92p3tA/z5rZD5zmJs2WShKbxxevysbvA8+Z3ZZtjaNLM063p039YdX27om91WVA6c1ZfgT5wzs1NlQvXJHGBilOz/NJr9+8kbhAZDMuf/Lg8b/+OoopiTlRiDObw09sBi95aKM9n0+6/9OfJApzY/ImAvvu+z8NZ073r8akt/nEwlmUws2LZqXYsnmMnUd2fPsbIv9//qSNYJOY9eGDRJFdfvxRK8V4+u5PyuatZBnZJyacrmZugsSqItETxZC+cnCB6U8L+JOygaxM4rLoNM9MUNOFTeknHgJTzCsLJIshC7G4Yf347q2yEM/xDyO5MAxaNfXHRe3HR60UmNho1v+mQPBP9xTlbFWX3nz3veLL6fVriUmLjcBGYRX2xZFCW8ld+CZy8/j+PaxnZYO3l5E/w2U24LvOxLiQJxNDHqAL+iML6IEYSI46FV5M/Pl0VuGv6MffLRcu+tNpllpJZYWWF80spgLnyiKW5KaNudtvCH3oTH42LgKEpAtz/fj4IKEDqp6wv5HP5K6Ta3GUjXpr1AFysdGIP4BCNRaE8DX8hi5YO63LSq119BX91ppsCxLQFTs4hwXOqwwMUhUITngLmKg7xVlQg572gLIMhFyt6Zbe8WkD+m5w2FR0H3z2M//E/LVpGuPBD0kUiHFl6ysP5QuursphW6mngLFtJ6Z4oGHDVbiBAuwm5ujt+AGSmNc0gqpO3fR0JHRvA2zL9uh35CHtZ3ipxzwsBMTY9kca4wwik/lWZAPMvUby8C8+hCkQ2lXeRg/QqJuQvgou6Raiz8hqP3rG6O3Up8lLoS9gG3e2nelrv/AQuETuRnuMb9uvyX4LnwQP+BbTz6QRkwLJdSD9QPqBn6nmX4WNijoq6x8X0phbU+LAL/biNoKj/4uV/ITAr/HrJ1T+buQj5tv2d1P+h6I/MvDfk4GjfH+xtV8t+DMt/Xfp/33s9Ny7vwE/M+gv2X4f977U+y+Gsc2jzwHc0nh26zfw28L1F+Lm2SXwBeFXIsazHjqPOrI94uk8Gx0wVFNjPBDqGZcxhMjRfHIGt+V5El0FHMTgAxkHH0j/a7Bho/N8Gkj/4Es/+oMPHPiX2j509BGTvcdm59m2K7RdTx+itkdbshrvYFNNqiptvO/p5gh3Z44PlHn+/RocPL+0tfERG/ExYFs2ICv+xacxAlfAyAmxHq1cvG5sz896w2dRn8DtefDHRuAYa+Rd6LjmCd2hu8x71SYb68ChK7RbCP4YF3wT74Oj1ujHF9thGRCbB6/9ET+I/ISW91dcGHar2mi3a35sq1UNKFpxRIZmP68qg8vHzoHclT3rWW4+9oWebxBnvq1MrTEkZt7joiaxRE9s54Nq+q2Ra9aLHQ4NneKwLdNurIUjRoacwTK/JCL4AEglR9mEic4ijnxnyDwHQg8+kA+UIx/YzDcCYSf8Kz6Gfsvb4bGtnb4yd8znJsZNU5s18f48n058UE6tWxu+HjoiYxelgKPaD9sKvY/66OjbZHhawQcuXJ3cJk/pfwQ/d2PjGIQvuVz4prGwziK753XDt6b4UGUt0EOLFtvMdeZF4wi9wGUQ3XZ83JS8BloV/IWupk4+Vj7kl0z8TTY9QNplFr574L5yrORz5Jm40k/e04YWX9LGVyEbOxPfI9Imnsi1atiYlAOXdMiIVZl+Pj7PyISecWA+nWTHlz7a0J5jwzFO4gLbpWVsEi0M9tP2kGlTA9G1kE86fJZatDGvyWWjnm2Pa0iVVGVN8HdiNH3JsiFIGnWHHTCMNPTkQ3FqLtCqqdBle8Q2dCAb+Y6jkYtN28rHZ5eHHvtjm161km1VpYb62AyIvwtznu9jC3Ekr/ZOXwZ+GzY1DpykjbzRkTkJb6O2p2lWZKNvzAvXjOgc39PISSduRAdPa02tFcPo68Sf3KYvtaqRz+joxNaqRkyF3+JoVYOnVamAjh2mWeEfPCafyAUnGXwfeW9V6JklcDZMuh70q5XsHTd0QErb8dm2OrUMCh4p+JEXata2WmuKuZWxrodteD1G8Su1PnIVTBmfWMv0k5/QQ+tRAi5n8ANWvlKTu/RT56mT8NkefsRCxgFlABSx7LFL8bsaH9w3jQPyYBsDfowvNIMvOgYQa+R64mEDks98uy14bavIo205Y6DskV/bypFZDC79A1IXMZw4kovUdLhjz/aun1YcwdEobfywLZucJT+0neBi++A5Wtsa/HEgAME2v/u55FrEOJjotjLnpWptgPhWYpdMfJ1577Gn/UjMgegPPpD5yJynv7BOdk7JNvOLl5k31pMdi+DLqlZqXANgUg7bdK3Cpm1FV+ohkL447J3Hhp65wa/hB33dQPgDiHxx2lYBxk5jnWYOMhf2rtPGRlk5bA+f7Cvtig/tgA272Qwceo7YR872QosfqZ/woG3oS40P+cxNwGPET1f8ojNO28p1UtCT1yEHLjy2ZfuZL3kYg/x0Kf7kurni00b+WQGD/8T3+EKu4+PG9cI2+FI2+TqxhBYVaW2n+wwb9Mx1ED25H7ApvBs2ghs0+Fb2BOJz8I11F9/LFbIa48QV/vyhGddHO7bH3IcW5lZt+Jd+YEK2Bs7gdyhkZKlVqejYu47tWnOdWG3LLq6vG6WCz+hoQHDRFx6pK/6m34lNMs8aK1gp9Wpb++Gxp0XIso3MBt9GX4ouhylrSCYWaPgRfcldo+Zjt5P7PT9buMd8LeQs9+boyH39NJ0UvvST+w8/vtV79sOeni7YqSE39KIrupPz+LnyXNm4D91lvwWug6eK/BBzaAt7XtmDCsAyzuzppVMt1/GuQ59tIvFu05Lt0bctl9nXu0jMeeZ3Ir6ZdRWb2aNK3Su5tEaMF3wPbeV62ngWfGKPbsP/lWcgcWxJapfK1mm6U56Fd79LGB6qVvJZxBE9sd/on+ezzu2kp/yLwX99q1PN+u70Wn7/pLdv32F7k+GrmlBTN2D6VseHjWebTPZE7jbiObOnuLLfV62Uo1NHSiwMnthw/fE//0uPHz4gn/A3Nfjc0NWFmo7NVT++f6vg7l/f65y/NIqqfmp61KJLg/Fcqnvyfd7G5m97hX/5y53gtyat7M3m+rRY9DY9kaeV+1HmGxeVv+Fcq3VH7Gc1nfJXlZ+6nn58r/5h1fr2ScvfPujx7YMubx/1wJ5vdSZ/44aqCa0oNO7Sk8pKNKZ4085s7N6RBHEkIbZBmxEn/dP93bhwSOBIzMoG4QmZMZZErPx29scs9dKJjcw5m7RmCCUbikv+xBwTtv3tvfQjG4xvcZaNzXY641VX4jnxTNTx1SRxIwjhHyrQwC/n+NMEbEjmb+g+Pjwqk7kSi9+zUJiUJHBls9VPq2pBJ/HPXAhPr19JLtkowX9XDdk3bIBPr9/okniIsSv/aRyEofbmXmd8WfAz/w9l8UDd7s/nkkN0AAAQAElEQVS6Azq4zlR1irRngxm/psR9XYwY48Te0MYPtvOnBs/kxTYT3imNTYJlIzf527DicJcu7z/oFbqUxUMc86bxT0Bn0xkya3Cj6BatXPRrnkRkEnHl4psFFmitKRcU2+qpIGJDPacHhF7k7MSm9MRcLtTHxuJYUvzkR8hNJ17i0G/42tSQkwp8Qbet+J0/8ZC5zpyEwbZWcrFyAViTH5Ar89C4oJs5iC8Ze5rlq56O7+kXvoSWnCKmKhZMLhS2evzCv+At/gOXfgeXnFAqWqj1mmf1ViPaK4uGzwwaNgOF3siamPKHFJanR3LJIspcog9jCjhM+LahrQNm0Zv6bHOpzU24IXtwKcdGDlcu7sljj1x0QahrnAPPOGdHLjwokK/04ANGpc1PBgG6Nj/pfwa2UWGpPCjRGchgPITSgWXEo+TQI1tg97Mghi8gfEYZea9BNH5lPAYv/UTfAbd0dGZo73r2vlXVZH/E6RtHZ94HUOPDr2/w3pIyTwcQNKQj3rQMn889X8/DPzojA8nSz4HBfP05+McwaT1gIPJzcKTN+LdAdHwNbvV+4cQt8bP+jb6sjwM+4/rtw8OntL9d2++n4b8r/t/P439tTTfzwX3n0+vYPzryb/n2c2k/FcPP1fN1Pp4YFPg0d7f8tz58DX/L81v6/536D1u/xd+/v2yugIHPLR3e/1T7udy/6jg5eq5j8yLwDEeGfk3ku1axQvR3OPL8ufH8to0X2PWrFlxExrtJ3j1Wnr3DGFzab4Ed/7/F8dto9q7f/nnPqj/HWnIytPKMvfFMG8hjRmQ77wmhB3TbD/F3Bnt4MbTaH/tBZHQL7TN6eD5WHZycugUYPtIZvHBuxPfEu2E+CI54X+D5HGVb9g6hHXL2R5ztkF4Ee6+zEG3L1N1z31bebWfedVfmZeGjmm3dHraVd2Vf5WJ/oV4DKzWecfGuNLXGO+iqpwsfY/IuSKy2NfHeOeW9lLnPN4oF2Xy0XdZFMx+hbq3lPcy2WpVm3r0X3p1Db22vxdgKT9romtFte+RHsvQFaBwFT+osg8yB4ZvxacJ+cM8AX+KM/uA663O0vOetxDrxztyqVMDGGg/N/ETneFRBr4AhRjFc+ICW+V54L57apM/n/YilVSmxHHzhtaNZQyY0XQ8X84k/kbUte4eiDUvoRxs/T3xXmIkz9MS1XvP/hG+Zh/ge/ML8j7mjnclrVdt1167fdtSO19HEvsKXeAIZh3oLbciX2jypEXujPgpdUdKm0gTe3mOJL9EhDjta6OwJxV5XMLleBAp6xuGoSl3so5W4Yif4IUDHtuwd8m0l9Z1notgK5JtR8jh0wkeJskm6qlWTA95lUTX8CF6yhg6Y7VLmKjlIDhvjCiAbfGrU9vggb1ucig/z6aQz3xxTf5GzPea/VfEdUajf+CazcDnM/aOD2M/wZr5cVmRjN3OW7y47h1ToCl9sS1a1Uo5oGbLQC/8CrWrElbUreCPXqa2AODox5ruj6Z/mGR8ncrPri53gE2dqZ6bG0i902qXCRuwFOjqX5YlrA98t+S5WLZId25uWfLfCp8xDYGEe84c10sfsOG3LBhi5zC8nAYUna6a1Yp0s5Awk58paXVmEC61lmJkDrkfDD64pkQE5zk6Mo3P9OcbJb64RsWfvMX/g22TKchfxyLU4InPAOuzgBHjh88bab9R/kZcNn7Lmwmub2mlhGXno5GjbFsY852AkJsPfkUl8Ju7MZfza10v4pMz9Ss5QosAT34aHaX72yKW0+qkDlwsbuDX4IzNsgogPW3JJ/1ATn9KvKy68EewkJ7BwD5inWefzmVolzorGSEiZt408BZKXXOcJGfe7EsuFeHBnMIdnIwfCTmy2XIOBqIvGZ4C+oXMI8dPJZ3RijDVldIOU+a9U1WSn9qXkL/NjOwzPYO9j27L9jE/nGNlGb1fsZl4n/Ao9kJiiO22gk5fg7V26tb2mMp+JKbRA1Y63d77gBiQH6Aj2gIH//Cc8JMeGi36etVrVqFXbMrTMp00fiF+2dfiTeRbHmCPkc41JfK1KWQ8n7idZn7oeFX3wRU8n5+EP2HtuBpvH7yd5jFyFJ3FBzpqN7jyLJF8XnpMW1k5Hd6s9J7Apvod3oUaGP1xLj7ZcXL8XRTY+RF9g5V5l704kruhx7f5Ff8ZpA0d/pd73Guz4XXqWQ0/4oq3o79e8Bk8wkRZld9RErkkLeTsNgr3ztCrW/kTO+cZ/zdmhM/oW/BVHcMk93cG/spG4sN8ysa4wCLqjI3rYUDM+Uv+JdePZpBXPG/BKlp1YN1XFzz2XdpMUfH6tBm1lzT6xH/B0eVSisK3GvXqeJ2XMD9frlWstm6FX2fgj+FI3We/xOeML1/XMwRiTkVwXx33GUrW216Os7I/lehbddunE9eJ8vstwzHVqIYAKVauBryqZ/zLIvtKJGrhj7+l0OjP3T3rMHgw5bNyT5nkeOuNH4NiDalXK2EYTkOeRQGMNVzXZFfVaeCaODmdELT6wGVqtqZCnKJjbWYKYWs217o49rgmbBhme1KSeD9PryFrJRafGivzu8Rl8I83Wxpoo09d+rKyDbDLP81nGrtEdKPbI1ocnbWwAn093+sC+3F//64c9LvgS30biIpNaDbRmnc/4jOoeMCZpn09i3FhbC3rXD0968/o7vXrz3Yjz4elBD4/sXT580FqLFi/68PReM5u5fe4ye0NF/+67O52BV9+/1t33d2KnWsVmr4k1YS3U5yXPA+w9pq1WxCWeDFb1+BNQV09+LpvMZq8fFmXv9Ok/f9TDf/1N+dePTxfL7BGm9trEPM9nTdTCd3/5i6oRaO/7Q5QttWLCKW6lmEFsPABvBCqSOZ3OOr95o/vv32hhEdVp1saLTDZCsym4hs84yIJaWCTVJuiL3v/tbzLF0rlYzRTuRrFs4QGmP32vhp479E7nk159/71WEqRTaYF//e4soXcr6/TqtVbsbiXNbOjO373Cra78jeWJzVlmVN/96U/KZuN0PuueIMXRMpHIZ+O3X0ge+hZsb1xUTCGLQiKNemLCNvTHxgUf82+lE6gW8Kc//1nLuw8UT3b5rTXxEdMTPj6ia2Jy1m3V09v/0ocf/pOb6aaH2vT+3Y/aeGBJbqJb+NHJ2cSGc3Jrm0kokV69/+EHTfizsigzNgW98KDi892I+/4vf1ZivHv1SslvNiadxUvs86t7mbkzuYxvgeaiWKTtNEn4mqKp1tSQaUV+iSFFEb9i0wUN6OSnoBe+mLZTYEamXKPY5tNJJ+xUa+rkLotfHMnpuCjbopBEMCrm4fWf8JscxR/R2lYBI0b0Gz15adkSN7YKXIAkK2xjgeJTbInDgK4LMH7Hf0FPm7jD31kYRs9KDjdoyhg7iJGTri0dFC3QOrTM9cAx/z1AbQw5/ImeIi+72W3kPrwdROY8/ehXgUgg7MJ3IBeVDT3BjzbBCKPY26iV+N6xVfiJJCH1Aclj9NrhlVx7m7qEgdrCGv7bO14cnXmwLduMridy9nVM/4odTXKUfKW1PeQ2MhNAOzyJDjAjbIUP5H4yJoGCnTEMugVQOeGJ/gPit5ILk6QrmLaDC6QfSD+QfiCqvgahD8jcJIfE8TXeL/CZp2/BFwJ/ID7JwO2Uv9T/hPk6gC/XIKqKFaBnuFI1Cjtz8kw5OPXLj+j5FvxyjfrSP3EcPqb9GNM+gvyvdB75fJ6fBJdID8j4D/jvy8CR99v2v8/6ty1dfTpq5mvtcy1d+cf40MwFQy/BQb+V+Yk+9yPdwrDzLZnDxm37Of8tLf1bXzP+pfBL9N/aeqn/ku3P9R/jl3iD+7l6w/sb4XDlaH9K3Uuu3eJ+Sv6fnn4bzAv9I0+3Nc2zVB6BzFrbIUE+M2bwE3Br5ydYfybZPHcG8nwaSH8AbhUPxoXDjee3tIH9ubJr8FT80ejvPDX6ujlsyzZLe3927uTDDo53FfobcLDbwXsMgw+MwVd+avBj0zU4wh8Yg9/px1fdnbm7hUO9a7fdiSPvIwN4ZzjoP9V2eG8h+m7hJflhC7nwpT94usbjj46D8biEHuPP2p6Xg2JewB+so036A+B/6px557StAvQLj433tlYll8e7c+L4HA6VZQ8bBz1j27Lxn7wHr+sxTfMzPqjOe1faz8E2r8A1IPp0PeLPxHvojJ5WNbCpqdhY8z6OvbwzZTyI2n3Y+x9/D5nYz/tj9KYNR2QDGRdrK++NqRuhSxyhRW67+h7/7I92Qo9MpyZX8hgIP6LjbFVKDPlW0SmCfAzVVb7jv6HnQ5yVw8o3Eth4Rd9Yp8FJsVnwFd8YNmot/Y4926iyWisF39Gn67GFDj5DG77y0CMOe59nGzwQfyO/8Z5tF3Zju8vI2MRK7B19nRbx57PTs62qhkxGGkfh6+DHn4IWkCXbY+Ny5AiaODZa28QwDT3hbcg0N+WwPeTEy1CHd/jJd4r0q4xM6qKP2Hq/+o3saT7zWW5GFjqubXzYFEcnjszvbSy21cnrRvyt8f0HPnu3O+yB79Djt10yAIts89lmtxG/Db7ABUQr7TryLciGl1oWh4Gc8cW2bGc4YJ5nCX9Xvr1Z/AetijnBfif/jdwUsPD9Z8OvQzdsQ27hG03iK9XQ18mZgLQr9Wl8TIyBqvBQleSkoxuzfK9Zlf6EH+EVso26G99Z0D1iQ/NKfx0+bCr82fAla/LCN6v0YZEd/4sWb+CxDdrwZ0xM6E5+s/mzoi/9fKsLxL/4rOthW7HdRx5W6n1Fj4DOWlmUo5VpNmgb17GV/n7e6km9Zb0eEA67FHz6hZ1WNXIZfGv0IbRqalUDOuPwr9RUeIbMlS+2Dt3hCT15SX8l/508p92vaU13fK+MPsyiVcOPQz5t5EJIZLETsK3k6onvzZkf41d4hu1rHnO9yXNN4wN5w7fWoqEjt1JesRgJ6fDHtmyPsZ1+Md6hVZPwOxLhTzvgo5oxtCN3BTDx3bYKebDKEfngE1tg4KiD4AMZB1xOI5wdbeKZuMdFNnEGkseNnBa8rZWq4q+V3ESotabIFPVbDRp8C/mJ3Q3FB5+wv7KJP3Thb2wchsPTqTkx1+WCtSMphSf4+BGIPaPfNnnbfQg+EFraQPoH2B5d22ptv+6EJ2vBNrawQ97jQ/wv4pvnSWnFYX+UjxyocYa/I2d7+DKQ1x/7ioO+se432pBsp3kRSI/IrmAfkHRUcc3fxNrrAB0kYzN+HC0oCbUbCkxuQmutmJNZtgckmTttS3fgqjU+fV+UeUpebKxXUyGzXK/9thXfbUuyottOX0POtmwPPD9K3gLiiB4aueC5QsOvQHxfqalAePJtWXg2kfeM5fE7for5OPF9P4OFuooP4d+4FgYiF1zZWq7Xyo3kBexdUTb4whMdsZ82/oa6IdOqiHMdOQstNse1oxVs1CK5jfyC/QX+2MqGb3CdCUsOF2jCcTv5IM/4gFLOLtuKPhHjyv7M4Gc/J/sUiSFx0NCCmQAAEABJREFUFz5M0wn+zLORKfqxreejaq9fu/Brk2ntnVeWEltgxceVPZ7Y2/AvulsVPpwk+DficTU94bO5duGtOu9o4c9DdWvF89Skqr0ebOs0nyAZXLEP9qQ2aE1dQ0rt7iyBc8W3+N3VpgZVaqy7aqXi2hJ67nMh5D72t7/9oIzneVagKvKbNvwOz0otBjo+DxrI0W/h68guAx4fH7XmeZW6WIkr1xnzPJM+Imr4EGfjQ2iZQ4zIEIvfDZlOTXbW6kysDV8zxxvjxGFbkenxy10b85e+ba3ICR3hD++KD+IIvYgHkgRf9pXa6azkKn/h78Ke4h2bh9+f37C9yNznFou9yHXqJy1iY66Tj2zOP7EB65Kyx6k4nwlAxrl2LlZTSTDkXwp+++6t+mzNr846/flO/R7S2Xr159f6/v98p/vv7tVOTcX+ZiB7RN2bNvYJO3XB1UELSetV4DDW0DXP2LAmN22POLxsWtnkXT9sqrXJlz7+BeIPP7xj7/FBy9tHFX6d6153xT7hw6ppxhf8XS/EgfyExhVdy3t443+10unupEa7sDlpJq/D3d+jMBNFUXAFIhrrOPq18/7hQTO7+Ua2AJOMkNYUB2Bbr9iUtU1oUv4knu/Pqu9ea3rzSv3xSeMFYkxi4SHnRzO652Hi8uEDskE6r5VqPAct6CNv6gShtw/Su0f6D9rY3V/gXynQ/HPDmdj4k781LGRmCq2dZ+n+hA9sIOPzxgNeh9aqaWZzdXrzmsUnkl5S9L8+K//T5Rm7jjJ+EvOCjTOxBx55cKm7We31nc5syJoiOXcr/y+Sln/+mQgiumVDlwtsp31gZ38hR42NbZO3V39iozRMA6yOjrvTnUSO8ycMF9rEtSD3+s9/Hlwd+c4csZr1RBwinkEonKRjm1g2pZgf2dh/Yn4v+LogM82ziptAY+O9sC8WgVj4nfleeHi4EB8qxtnBF5PegGnh52lVf3hS4eMJH20rOiZqZ2Gx5mKzYCf+ijax2FYO27Ktmpqy8Jf4TX7CoxyxlTjwKbjKnAGpqegr/A5bAE1pcH1Vy4WEDefpfKaI8BGd0/kMftZKTOPilLx4iMhVw49w7pj9N+TEso+ksge01jRNs+bTSRggVVx0sVmtqdAlgyVJ26hSWLDvslzpA8TFrwzCtiKTOYhfya/RkXzMp9PQPXCtZFufHNFz47T9Gf0TZnwa/B8FxlpN7jP32Ay7bdUVNNSFH0DWbVIj7qLVcQw5GLcgbtpdWLrqikwgY33j6FzoA19jGTR0fkEPDh83ai7Qx3XkC66fjejoCvxsgb8347+gfi6LOuDl8Kg7HfAyxz8WG99uPfh0nNhuqf96/Zt4WfrcYP71Qvwjon9wBkZh4cPXWki/8Pxc0y8U/8jum/p/xn6uPeNn4i/r/Gz9sfEt+IrZ6D/gKyzSr9Cr33Z8bvG3afufLP15Jl4eH9gj0ox52tOX1+OX6lWfHZH+HD5j+Z2GsdJ53tt4Vlt5fwmI94jgb2GYy/Md4LICsjVA3z5a1WCo8I/epz9oUeBT7MeRbVzqPIePB9yPhGvPLl612nX085rOs2U4t7xnpfMZRGdQ4Uu/iCE5Mq1t2R+h8T4UABmR3x1sD532tWWUXoCu0gbS/xrYcJS1MteBjWe6xPY1/gNvW0ZuI18bH3tW4GtywZfNPGWuutK3kQfkkn3tH8o/ayOfD4Sx9RnpxWG1XedBdPnoqlPDgQNh+9m+vft40I62wAdalVprvMZPOvPOeuKd/HSaNYE7eNPGz1bwAunH/+AX3m/H5omlgha8yzJE27Ljd2UE5Iw/4r14UfFulw3b6Jioq+Q7dtOXw/sRojdXk51/Ub6nzKeTjJ8z7+W+8qe1zftyQzgSlocP1l7/Hvla+EA7Yb/iK/yJyfb4WD7xjorwmNP4E5v5aBhcvmPE34M/ujt11qmZ0Hd8kdNp+BB68IHwBNKXpfSjL3/of+Oa1KqUHNolA1Xtqie6ZtkmhhUflyE7ogMXfYY/8UVngWut1KpUAcbP3xU2uAPCAbrhD9AVbDQ9q2XEnnEnNrnA7/zRx+D57FxTYm+nSmkNf+OdfeUD9ZAvy94hOQ/N3se2lWMZvIkoIw37Ga3U9spHRNtDh2Ri33PXrzmvQSvZVo6qpkZdLFzjN/wv0PnWk4/H+T6Ub0UF0vawI45DV2iPfCPLvFSVOvZblVABV06PfmuVgfLNKbDyXasR88x3mSe+d1349pT1NJ9O2qB1/NjwN7oL2dYassvQYZt6nnWCt+g7+WM9VGsEOlief2xTA9uA1GZqf0H/yjyEyXYaLeSzoSODYGI7/UDGaas1TaydrKXCJ5eVjc7Od6QnvtelnhJTFX5EALDDY3r7aX/sx4bt55xG36E3a2rleko68W0b8Oyzdh3J0YLfmaPQbMveQRy28XcaYHvUKSnlM+WjsvH9xPe8rNV29bfgQWycHcaNNVbFvIGPjQHUSOJPHpOv9O3dZj7wp4aemE+Rk6pcH55Yf5ehMzjhxXWgxDvP05jH1ppiU4quok/PRW4C4LQftqUkBf96WtCRC9BVBOFQCx+I1NLKNTf3J+MPKNkewI8GaD+i7+BJX5Ymrm0L8kP/YTMLDZHM38ocBQYdXPI1zZMW8pQaT7i2ZQPYT5w2c4Gu5D70Ti1uxBLbBQ1OGV10ZVut1YDoDX6PzYNmW8dhf9qPT4HQ7d1m+oHgD7A9dGVMAkMeEH/SSe7G3POtOWPbabThd67FjRztshq4QXzhJzydfKUuEvfBkvg78Wec9gApdixXPcPEGk3e1sHvkefCfljjZ+ZE16OQm0/zx/pj3gwtOaZReOOTXWOzrLG2N64NrU2yrfDZliW58ttlk0dsF+P4kvrNN/j4rLBISl5oFP3xNdfRhRqKL9USy84YmficNvy7jciv2rARnK5Kq5rCl3zP3Ic3ch+9u//Skc/Qdv+xg6+HTtuyd4jvrdVzXqIj/gWX+Cf0l0qiRltr5GZfv4NvXG+4DndsctpWK7ir6YlroDjs3Q7d69mJZ9VpPo21PjGHvlJib2OzKzV0+D7N8/h2n3tQ0mB8aMzJDN6OZCDu7df1+FXYj8rwTfgv7Tz57eRq4bvzNDchRVhX55lDbpV65DpHRLp4k06T6nwCZj31ixrjgO0hl/wv5CB2FmplZZ1vjGMH5SrXANNu3MN+/OHHY2okmObTPGKrVhmqERdojb/5y/Nk8OL4nj2mjmTmOGsvMQZSax8+vNfENWaaZxW5D09yFd115IEcZ3x/fz/8Xqm/1FpsdeJNLhd8z7V64d6bvbUJnRpeSWk+vH/Pc+fGa6qZvz1neXbNdT9+dyanVeIdWpXcPrLn1fAh7UbebQ/78b3o2+EV+lZ9ePdeC8+V8+k04s/f+JVL04bMhyfpPfDjo7YfH/T4NzZtqZPOhJkPt8ZBWxy7X+kjKnsglV+0QOcsqarU3ZV/BXhmn3Bmb3N+NevMfupd4N/eaINORWlTl+FXQwbxlfHSV12AJ+rI5N11wsYsrZO8TNreLwP8dpV/fFL7caF90PrXd1r+462WHz4oe6EdWT2umrbSB/Ys35ODxH3JPt0Fy8RuYZdWQDP5ZVzv/vMH+XzSaskspIkkdwoMT5Vkn77/XimejWLM3+R9YvLEBJVLCxuEZ4rLtjKB5xQFen7461/16i9/URbu2x//hmKrU9SdiTuzGQqLxFhctE245+mk5d2DlrfvJDaEZ/wQh21Va5rvKDZr11HW5W/wsYG7oO+xgf/+Xk8nyX96rY1im4inxRcKMYWQf17EVWroEm2KFrM5Ee7a4GvIzVeZjQ3kE30zUZf7SfW3h5H0/vqkezaImTfkxE3iIsETnUZbUw2+9//+V/WZZH93p1Uk/927UYjt/pXqNLOT/6jk6/7+tYZP5DsLtbNgCv8eH/d/WoAK14pvK4vsu/ztX0ktE92xjY+2Zfi35HK5DF2X6CDOEYsR4GJrNmzXqXATQLYHZ4jwxcbGYoFz2MqCL2588+mkmc33sMEp27B2xd4+l10gwWnkL3mOHFjQHram81kbFwU18vLmDQ+H5EsczKEA47sn8ktbgKirTi7gGGfsZLFnYHyd8MnIiQnoxFCRBZeN32pT2KQ4S13sHQbpD96msnGlDRaBhyqbuLArjtBBKGDsDZ+gZzxAHOjKRV8y/0nRM5KQEcH3BRQXE6Yde6WGnvgKJ/XLRQ99NrIuVTVEu2yHrI5PmcuVnNne8R19wQPDPzgX1qLwI3o3WllyK1yh1jLWzVFmmW3aWGs9EPo13oOrbHxFia4HNoXSDt+KXWVO8AkloOGDXxyDRquDz5XRDvQHPbLBMFYg4yt0WoPr+BT/AunvuE0dekTTHnWQ8SeAbMaVXOJH+gjqGQbi5/10dG3YDKQf+HmS3+CKT4Eib4H0A+kHviH6r0rifsjNXwP04kGudMCLDP/UyMT3ezn4z6knc/PP6dkfXv2RgT8y8DMykHs8Lzw/g/ObLLZlfx2+Kfwt4vDvWwx/0EYGyD0ToGfg2YJHGB5/+gD92uPvnP+8Pzae2Q6Im3neNM9EgfQDBDGe5dIPfDGO4FfA9ieUPM8FgqzK8/fN82qQNxC+jWfetJ2EBg5yoTdwjL/W2mZaAGyFJ/qOtvOsmX6go9/efSlyEghufOgNA2B0BOjqaDfe+wK2gx7QeV6/hYH8hT+2Zee9KM/gffQ3/B0w6mvH2eHp2sAlH7fQ4c9clSxB77wTddrPXTlkbMu2Mrb3fqvSxLtoQBzRae+09PO+EIDEq8m2A3ajY8iQ19ACwQXsXd7Gd3jjU3TkHTt8Yxz8FYL7ORB/Dgi/7TTP4DJp6Ir+JfOG/mcinbwrbcHzjrYCG+/84d2YT8jjTP5jQ1fVoY0xVNuyS0MWmVY1bEWmVWnmu8MSnV0yfOJoxRrgvXnhm0EnV41c29bIHXRY+d1P43960Re74h1csjpxtCq+BT2N+Ew/cUy8m4ujGOfD3iEPaszTiBcDnPi8Ank3Lm2suWINhC/fSDLGDNa6Ct8iZydWq1UN+/F3un3PxqeVd+ROTHlXT07EYZtfqZBLHLkGdXiDzEfiutp17XEF36rSKHo69Xvw7y3ziY30DVen3yo+bfi1gdnPjo09Z5JtWdIGb/AwiuBodpmN+AcenvhnW4dsvs0sfA9CHVTJjqZSFd9QiD8fdJWDpHZ8TTe1bRW8pZWNlugOROcBGYvDtrLxWrQM8Yn46GSc/AZaleLXhhPxJbkNZBxoVcPf6EwdoAQN6MGfgtbwc6Y2CtfjW/wcfqDPjp8e3yvyDaTaPk7cV5cU/uP9ym740sCtqmpq1HJhI3Mfnaaf75NC90ZeHaN4Y1sNH8Jvlww+bauCtcu2FtZiYgAhZYL4/fxMfJ21Zhu2XW7YZdyKPA3AP+wnlsQUeuYpsslXIHqDT23jppLflWtAJ2dTm0NW4grPBkP8sg0fSZRGW9dxaAHQOnR39LSR3AwAABAASURBVNxCaOG38Rv/WzVlbos2tIBtGo9chJfBOKuQIR7Jo552n5hfcCe+xdmlaZrRN2mvj0U5Cn2mY1uGJ+NWNTZudjkPf23aa4ytyCHjStva0IsZZTzxHfSIM/qCv40xtAAmx9ykb1s2fnMdzFzY1pjaDhewx3Jdt9dx5AaQQ7j2E2OxlYG968g1qFUFNaAafUgZZB7CH8gcx2b6dmIldzBh7jl+2/ucliWO5DEbRGO9YNvlERMkFf3GvFWV4r9tcNiW0FHqzK+9jyHJtpI724N/3Pcw3hOfEeJMvDTIe4DAR79NR0Ju1cHDkHGuXcSBb8HfwkefrusAPyMTntBaqyEf3OcQn7b4BWFivdJ8PHHFxB5EdGU+wz+hr4GPq0e+gk/eMw+BjCN3C8FFTyA+5Z+ozfUy9iMT3sGDPxs5XbkOx6dWxXftZVyzIksquZet1D4bNjgR3KFn6CBH0Yf7KmSDi560gQ39aWPLDhejKKXJNYFmnJGdWWfh6PgzkNefI9aFe2D09UMntsPfqin1urIOriKymQforfZa6dyfUifDV2i2iWtfy7aHmP2xLXSmrleuW9KOb1X0vH/3lrhePPErxZ9c/1ausUEUejJX6bss2+mOnG5cC8aAnx7/uMafTjPXjVnZbJwYb8Qf+QBsGOAE14lBxL6OPKz7cwcx26XW2tgkzNqKXM+mGLqGPD9b3xQ3Qstme2x07PfoY+4LIkNyQu0PW10uq4i5NmmupvxFuYDePmp7+6D2uLCpt6m0+5fnrugteAs52+rYTUwZByzDzy80O/SsMxP/iRpbBLuMbOZyw7cukbdVrQpaRiA4oytr5OmBvSwjz96MbXJ4GnnJs1Z4ihxkbh7ha/iFednWlnlAXSv0EvjK3HXaAZl4bGzJAz5EfkZP9AVnWys5Iwo1l07zSR78iUXY79AzP0DsQMy85D4Jm6LnxL2lE2yrSXZ8QG7Y6vjW1fEl+PDufSs+NuZ5rK+y3q8XPbIvdzmVTn/5Thv9ZS0tD5vWh4sqNaCmkkf+TGvzOwDssEsSJLk6wERPm17/hX28+9J037TVpnxW6bZ6NfX8DV38XvE1fm34qfTXFRrXCFTM6L3rTefHruk9iP98VP3XRZf/y77h/33Q9K6pHku6WMJf91nn0/1+j72sOk13fEtvKic302jP81ltnlXMwwJPq1l3d69Zg/i3SvN0Zk/yonrz5k8STFsrPb1lR5mJSvJXXgpOd2dtD+9hfGIjs+vVd290YmM0m5UTtIm+CKiro/xe2RC2pD+z+btRQGc2bs/nO3U2KyPz9OFB27sPwIPEghCbvv39A8l/xGnLyOZMm799eqJIk6x3P/ywT0gXdu40569139/p8vigGZwJaPvwiN4PcooQJQ9/+0GiP59Oauh5eA9tWDA8XTM73g9/+xHbF03zSW//+oOWy5NMHsSL0MZG9MLGaH94Umfjt79mMxdf1ZFHv5zWupCf5cN7mQILrv70Rq/ZNCctqlWiTpQcvfrzXyRLywOx4tOZ/D3iv24P6EW+xj+hQpGEZIOMsgyAhXmZkG2tEd6mbPjmT93lhXGaJyn8krLgstmc8cJc1NyY9FmRq/BcdebmZBsJTnI5k6s1sSNzAXIBBI3CVUVe8icW1vtZxQa8Tk2air3OrhbbE8XHuLklTYptjQP9bGrPp9MYdW4SCy8jiSW5EWTbowamFC2gICXZEPF1u1y0cSG3S5JV8GzU6orelXlLHhb6YzO7Sr6CroeR2Vh0C3oemQODz4N2QCzQjEHtJ7IyGOw+tztFgjadzzS7jVu65THXzQU3/YzpZeHTKO1KDIGMR63RseEFcrEMj0i47TT7PGITtnGauKc20fdVO134N25sjflhJCGr1E9A+2F779z+Jr7b8eiHD0CniaO1WSt5y4Ur0FlTBCKhj1MEPGD0OwU/vAbFaUcPiuh/66xqasQVSP8lXhtdLxFucK6f5rlhf7Gbegi8SPwD+ZszkBn6HD5V+jk14085/vtGqd1b+JblnS+r9oBjbXwptfN+pH9t/KXkjvka/+f4nfv3/c18HPD7av7X1Pb5nHw+/mbU/wOIn8dzjH+r64eer7W/Vf/X5XeLear9HFixlP5O/1z+wP6W9nOdt+Nv6b3lS/9rvKEdQCA64MD9Xu3X7P9S/Nf8+bl6vib/z4T/ubF8yXdUJ1VJQBmld8xpWtC/4vzUUvS+DLG2w0cjeQbbeJ7+iPl2L/yBb3N9Su03z7WfUo7RpxHsPn7EbTynLnwMWPIszgeHjefgAw4NaW1r5t0wz9v2x3yGN/SA/RGf8S1s0Q2sy+UW/UW/xz584V/xKQx5Dp6mWWkzPiDvNbf9ao331ovysSTvfNEVetpA+r8G7D0ue2+jI/oC6f8cCO/Ke0nydz6f+FAxqdAX/AEv6QlP8c6z8q6RbxGBz+cwY5eEOuWYef+sVoq9J97bA0veW3jXzHvVgh+B2A3/5xC8i1g5w99/ssY+aojsMbJRcAxu2uirKy3N0U8t2R55EUdiyDtqdAZCB/3FGVpnnYUeaFVqVeTDA4p+p64OwcR+4T05vPElbQBuXueyNjR82PkufETceN/ehq6OnY6u8Ec2r3g29lod6oeO0AK2h3zmLxCm4KuabGfIx8sLdfuk7Zrn6Ld3WnKTj9upf9tDZuFdf+IdMcKhT3xrWFgrj7zzP/FNJBskkYme8KR/vrvTiW8OrXY/N+rpwvt/ZMOTq9pKjczozV9WyCZv8IlvtPzERmulqqYnZEHdnPFt1x1kbMePNt7PNXIQv6OjYzv08AU6Od24Dq3EsG3LiNE2pH0u6CC/KLIT1wH7ageewcV89MDQu4Ud6OT0oujMx14Q47SZj2Fn3ecJ2yH00X60F9xCPhZ409+4JqXNHCauQHK9sqY0ZEOVbGvXJXze8Dl2NuZ2I2dPyvq347VuDiMnuaw+YuiMg9shMoENW9WajiOxLfgXe2Uf6CGbgZ1Y8YF6achlzvOv83VyJWFrtNIKPbSNGO1SK64d+JH5So104rNNKXRdRZT6ty3bymFbE3X4xLrqIGxDE/ydTSG+V6Eb9PVEV5jQGARa4Q1uIJHZgM79ZtKamKvpNPOdqdXAJ+6JeIyv4oj/y8hDHzkHNU47Pnj089OzvoCPmGA1Yhn5C3+ZOdvGPSRxF7Zjx7aSI90IL1xH51xryVc8t3fixLenhdqxPdhphqHMYeomvEfMBTHrNvh8u0x92R5xRig+b+Q/sJDDRtxV6AUa+b7wQTvfD5N7e8dH7haiYwCTZ1tVpYU51zjwhJzIRXzC7kCOH7SB2wbvoX8Qrj/2Rz+NP7YH5ZLvmdf4o3AlTyvzuGG/rjxhtOHnTJKqPOpOP3F0aibz0NFle1ynxZFxbCSu8IAaZ7XEuqoxJ1WFO8n+Hmd4k7vkBrUj1iGUH9gK/ekG4nsgvCuxLdRb8LFr73lIDtAc9BcQvgPih73LhNG2gmtcK5NncYSXZuBz/V6xt2I3uMRn7/LhS34Tx0EfPpDX1FPwpEobNWRbnICf8yaOxBRYmKfMXeRSq/Ep+nPd2VBiZ403GZnjjBykYXLBv31dWrZZu+S9wU/ftkI75NLaTjPW7Kh/7inxIcjYyzynHyhbLu9gWuDAF/1Box3+UM9pQ7etVoXtj89bG+tonmfJyrSz1he1ViMn0RN94UnsjTlJ/i88R1E8KnQFbyOs/ejYs/d7UmitasS0U6UNeyvX08h3eCfuYdWaois8jXU8AWOM3tzbV+Y7NCnzvMk2/G3cw8UR3tyjc+3IfSiQHC7IxYdA6J37avQ37K2ZH+xEv2v337bGf5YasXr4vpKTp7Hux7oxBjlTFzPyiSE1IbIX0kQ8ebbYdYKhIGIfsoT+3H/baVb2aopn3zpNUvOoj+VpGffpam2wRy5zk/oTR8a2ySE5wDdQ42R5jnb8YM+2zOBCng1xI+7hD/jkJntu8+nE/t2jMj6dzoqAHSkN/RvzNOPn6zevlfw+sSeV+Kd50kS92Dtvx15y+Z69rs58Zv1N8GQfK77bu7+n4M48d7FHsnK97fgmDpP71irmlZoo+E30M9eoDR+maRo+rlwzYzHzV60p99b4vqArf+FPZRWAuAp9yfN8Osk2avvw+cQ4/HmOxoRaUeeyGpun/f1Ffr+ov3tkQ37TvHF9fLxoY3P+w9v3enjHXp5wkRhpZBtAnjbjjsKAjb0Cgw/jb/iy0bcFDE78QN/QkWvLNJ+CxD+alYlaAOzVZdPpqevyH2/14d9/1Pt/f6sF3y7gVSe9+tNfNL16LbHf90AeN9ofeVZc7896Ok/6MGPnjO737Fs+LJrOZ6XWJviYLjl7lS7N53vlbwNn/+vEM4XJB64RiVQbAev//pWda2umCGY2dW3r6elRhaFiE3c9NzWSKo5sxJ3evBGVrBXZjiZzQ+5cLHLh3Ziofk2AuzTo1XQ+3en+L/92/XfQZy14uEpi011FgoqH9WzquTW5Js33r7RxcRYJe83maU2zDP+CHVE0C5vViSD618cPaiyuTiEFNl4K7l7dKxegBCts3b1+pUKu419s6BWb2+ibSOD63VmvF7TbuhATaOUiU4xjz0zW9uO78ac3dMUl/jM+p2AmJnQiVwsPgg/k7ZGN08K+ZQKMNooMu52L/cZEXrIRzoVpnokzeSU/2WzPIru8e6chxkWtWqmxMBb6iXU6nzWx8S0m1dWU2Bd03lEk1ZrCg0XlplNldR5KSlLinlRRq8SzkteOH2LuMs8mjo2bJaxak1860zwr/nQWJMPRjwJSKdYRC+Yi2TJ2xJGLQ2ojOJjVpgmsGDo/+LYB2ueEuKczFyNZnTzEnw07VQUPywvc8E+SDQ++Jm9VTY5efM08Bpc53oijtVJsFvTt+OCCLAqUo0cGPZ0ATtTSRn9NXkMELEvhFy08ykH9ptkyDmQAZJM58omTIWmEMSeQscl15iIxcU0mRj0fVU2Bjj9BdvQGUpMbcQdnxwehxeSDE187MQ6dbM6PfhjxtYAxxnYnh+EZMOj8IFfRR9e2bNPjBM+vIhtIX1ww0j9gCw9+2lcZmJKL+KttVbHmuMroGYQTuh7IDbuRpT+waYlXgYE4YtvI0brDiHWvlUOdTZTRc5X5VhPeQQ9/YAxe+CFWfQYm4wfOtmzrJ4/k6FtwKDh4Ph8f+KM96P/sbab6W/CS/wf/De2otb1NPbD+ycU+pk+tpN6+BjeqPu1+NrfHvD63n3J/fZSb2IBblpu6wL/U8+4fdUyNd13b9KEfsXCh0DNA07fgNgef96MT2Q5IR1I/b2/9/Z36I6foejZFHgaOFvQf59cy8JwwGG77DP9Zz+Fm5vVzeMnhwQzhaOlez9T+c81Tx7f90Pqo5a6X29t1dNv/yH818/XmS5dueD+PLeMrOd2x7lEwWvDB0UjPHX16wPvV9fgyrbOGd/gYE6hrPrps34Dofwr66tGh3ALD48yaPfrXAL+tAAAQAElEQVSjNb+fA6ivnh95xxwyr1+2zBf38q9fn66+Mf8Ei6Xr+MjfYQLKi+dVrmPjRYDegRdl/xuR8SFwmEw/cIz39rPYjxzQdorhRcg9BhD0HdCReJO3XSm/DHh2UoDR7dnhDew4+PbO829KJP+01dfg47w+izx3oneLX2D6tTbojjPjdFzGLaeL+330gxuIF35CC2QBHLozjq3A5yId+4GPfnZYPkKrpoBd4D+eG3k5INiVZ/K8Y3Tw/VmnuIz1AR18+F6CQ/f+vN91tHmu7uiKzMc2vkm2B4hj4xl7w36gU+egyNW+rjIOPv413v32d756lg2vja4CB2R8C5EP3OIM3wEHvl/nr6D1xGoptYEXVF8ffYE7cna0Ipzwb/jdiTV6orNHB7T0A8/8GdxA+ALRPd4vUEg46tEFpB+ISHTkQ0vetxrv+MHFXxvHMrixFz86PgRCsq0CUD/aRr/zHhW+cdlHlgyKyf4CtvzTceRH18O+2mN86E8bADVOl9nkmUc/+ICQs02Td92uvMeGD9PE23c8PteVxzbu9KEjP9ER/tRpxgfYu07J1HqpUSci0C0zRw43PiZtqTEg+RLH0OUauZjIZSc+M067UYuwPJ/J+z6/t75ssj14ItP5fuMUDJjksWjzhwHu+O7SJuyAsE2c27BpbEVvPuxWGVxT8mxZBC0YlXkOuEunie8M8ZF+cCIuOAdf6LbhX7Xy/WXjfX8jhvjl5FOFVkPjXZZeq6bC/sI3lValhuywuUmCf+hLLNgijYN3p7MO4DG0UlGuRrbxrWUZ/XKT0B9ADSJdRr+JbzrxDeiceujCiOyipTeG8b0PHQ184gq1bHXmrLO26EAPT9fEd43UTiD6hUBnrl2m5k6Dvs+zZXvYic8HlIwu5VfFf8EjjjMaMLdZ+UiNdRXyrSLRR98dFnLbXJqSR7QUPJbIL3mg3fB3w++NORK0fO8TOYNEGJtIDMAIXdb+n+jHSvwetRmbZUHWyseVxFdtUo9OiRYB2oIncp2ExzcjUOBjo9LHz46/GYceOxl3fCx8SwwoU75Bht/PsnSot8iFL3K7fFdDrqE31+SinWpSZIOLfEHvXFvShh57sdHJSXQYv6Jvgyf6xzDhkKNGjDYcAB6oWpNddLtsK2t/I1YQ+9lp4qdMxxrpQY8C4JIXCLKhDzn8bwVfV4aVORz6pcju/PBGaESVPnqxE37L2shn+EBpbzthbKpCL0yFzvDY1sS6zTi5GLF3Da0dn4cs/CMeiAvXqRUnMg6t0DdR6xvXlg3+PSZhK/ZQNHzMeMMrK7neyKkzgpyW7vjGHZ0ufMdeNa410KMPKXX0m3wFhAAuEJfU0yeGyG7US3wSxzwz3+AzLnS2lvmBcD3DH5ptVZVsPAHi3wGSh40Vvcv4Tivqqo0YhC/q2N+k4r/4FdjwU2vwIUrptyqtxBw9qUewIz+7HWeInT7mYaP+hL/hxR315PQGjNqC0NygbbAWxjr9LpQqMcWvwJBNLuE3sQRgGNeV0BzL6G5FBOFBxdABLvLPwNgq5bmmk4uVb9mRTb+Q2+GjHzb60DlTFx26C24g6nFHBU4cR0t3nLZ1zEXiGBDb4EcfYaPXhT5JaW0TUlf6kT34xGHvNLoq+rdt+oHgE9fpdFJjXWfcIRzzZH+0BXrYShsIb+ymH7tpU1dpDwh+YS1mPkMLVLVB3oittZJt5ZkpG2jht3e/IxMbg5nJiOxG/sNTtetIf8ev2qidnoWBQNpOvujq4E1fMrW48pvrgDjMtaIPHoPdqNOG7tTmxl5K6s3drL+NuklLdjhzPQ2+lP8a62IaMNU8dNqlRj5FS5hKDqhSbG+6PD0pzwAdX/NskZgQ0sJegS1VdbVm1kNp5TmhX+MQN8DkKG34dry18ez39OFRpAjZpnLThY3EJ/ZPbA/cgm4mT3ZXtSJXG30r/4XfbH6ZOMOTfZmNOcO9oTPmt5Wg4UZYRa1sEKtKnZyHyYzH+1lJnEHhe2yMkSauR4oiSRPX2x5+EjN00LetzpgQtRLPysYjt1Qt2c/jmrKwUR3/Elf6wldjaWKNlYtejZiXpxX9M/F1Cbxsmfl8Ys1WTZIY///Z+9d2uW1kWxccI0Aypy52Ve3zdPen/v+/rXuftaps6zLnTJI47wCTUkqWbLnutbYpRgIIxB0BJAkopeApUavDJEO/E/9VM7aNtRPfZmTv6Db1HL6vqWdMkecKT/JI8D1j5zN2r8o/KR0/Mk7J6ZnzrPh44YzJJRXPsUb3ULyLq9D5QuvmYYOR3Xi2KeIVCAmuKiziStz2w2j8soQdoOUIt5CxpQn4yFcEbIllYgvfxpnNSq48v3mvlcPax5/eqT9bSvpwAHyZHvQAXOYX8Be51bUzJ5JfeRZdiWP+UlqtUs4iJ84j+5tHvfKCKU0btOIKzzvOD1fyI/7HZhsfyeeFWDA6+Lzq7bt3mpYZvk315n89aPv+QfOPT/KfH7Vi7LQsenggQBykdg4r2/urTIIkUYxz7/77z4OucVjcOEgdv+TFoPbqQe9y+ImyEg4Cl8sLCVk5UNX7Z82bFBmNA9kd3o2gbwR05QHd8F3Rf318UkdfJtPKpNqwA0+VQVaCiiGNEcrATH/4Ti0H1xyCNpwqHFYuBicWrMjagBy6PlMOOY0e7tSfOLCdFmJQMDFYfMpFchOtFVx7/UL+7qWMb/XqhWLLA3ZGZgb2Nb711wzE2ydNlwdcfaGFQ9r13aMesXsnBh0QYGB5eNC8QE/SFTbuLK5Pf/kLWdQHzMhubZINNSCufrNL0O4sZOvjeybek0K7MGE6A9xZeCKvP17ViVli3R+fGbcuq0i8R8X/6LOk2Lq+f68LtogYBGdbtum1rhxm5wtqJFJQxD1FK2KzizFEbheXlbGjMu6dZAzdFZt2/Dc+jo7x0XWMTyh0q0u2lWv4Cf2tibu7DpzUpklZxJ9J3n3dDjz6bYf1gFs1PP3jSnP0JYbQR3988tCDL/DH5o3Fuq+rdvxOyRM1fDCEj9qHm3YX+A+Io2JbNiCA3DTyMVKdMRM8YGVbh25aLt1fe1468XH00zHsDD0ANf435UvE9N3DiQt9zDr1ifHqAORDr23MwHJs6TcIzSmLKaVAFvwTlzL8QzaVlCM3yYEsLhn3Df9STx8KoLq70fmhlfE4Gzd85P8SnOQp7dLP5KfjBh35dqTdELcieH2Gtz7+EfV7MHoCB07/0sto/xaA7J96f4tNobk3Ku3APe6sB2/xJ/MmQIeBv/4O97fAX6PhXu5H/hP7ESM8AlgqvtSnb7hOvp+Vf4PMb1D7FZJ7K0Jy3z7rwf8O/zMicI7pl8r/LA9PDz61+sR+qfyU8tPWPf2nPX+f1j9b/r2+z+tf8uig4RHi9nXsY52D1J8BzW+6T75vIobopP+1EtL/8TdfBXnsu8EZkbh91u/L4D+HX+v/nP5X2jxr9STHZ2T3zY2NjivPu+P5kfp937fU8w7zSzp2ngVP+JK8vCed+PHcSqPDQ/Hh/rz9oYPKL/XR/cltnidDv/E+FH/TWWXZTnVAVVNrk1LGt9CGJ+2891Rrg67zrD0qdx9DCrJcpRPuuj+pdsbl2FC4KnrSvifIBlQ2yQLBf+iHL7gJG+2hMd1fhEo/9KHKIcqSd3L8G5szvF8didqV/i8K+ALStmx/0hM9w74burHJk02kNGvEIjXJdZTViI+Puu6uYAJFHxTa2HfI5mwry9B9CSq0wNm34y+k4z71pTHsSwVIPXTZoAqkbVsT73wrcUk7YxJoVWNtDc62IrMjI3d0d97rUmY8ggsElzK5szKnwpt2cn2HfuWdeZ5n2Q5akRndE3HLe37qK3bwkjX6Mz9jpyE/aNuwVZbSDoirsDV+nW1Q2H5YG5zDsIMNEKeRY8z9nTgv2BP+2BqASrZHbqa+sZewc/izM3dAYhpy8SW+p22IGrkVH1GqtJd5USviB93KXklHRmfezOTuMtHnjLIG7TP7HjuxMmIjMz3J88jbiUVHxgxP9geaOailbjibGwfPF+3ENDRWOPkcso2d0oQdM2Nb0Bb9yfv46NAA4uqsOdGXDT6asuGlMvD43GpS5lB4Q5fxji1X/Iq/+X/4Gv6nbpuiDxmJKWJGPWVg5AV7HClba6Mvtkc2jEocItsy1haflD7KxCcQxyzRJ+hXNmCvox7cwXvgd2wPrrApEiI/PjH8mqZZM7GZFjYg2dgMTnnnCyAt8YquyNvZ/E0MI6+wJbbblqkHOswB28qVenJ4nmdVNYV+I9eWeZKhjR3DJujDcULwqe/kSqtS4px1MuPbqpTYJ1adjVX1w8fUw5MytnXy6Jm9y52yudSRtRHvU3biEL9apSZi7KEn4zsV9snYqHxyqNEUPYGYbeRtyM2GuLhsq1WpKHV3xf/gUorcQuKQExmByJMsAWnbR86EPljRblM28nemVyasNZPz2YfdGYv4Gd7IuZL7G7Azt4Ib8rApskQjhyyJ4wmtiAl4DUVS0Y6tkWlpoDuydnJnxobO3LPTQx+lnbqx69jD8uBIm37qER3dAXFlTUqkI4dQENO0BP8+Yhf+Ikcm5qjgz1qz4k/wzXWjd1yhN9ijfmVdyCFBgzd8XchEuW1qxx2dtmX7kzEq2vaBz5yPzg0/udlu7AMkY19TkRNzm5X4pLxMl2FTfFk5oMkYxIYAEuHyoOXzVm9DzkzuV1m5WivkGvwxFokR0Rw+7uT2xHeBbfgFDs9iGDBiSrPR1xmjUOzkd2RbUsFR9KU/5dnuyCRqSo5HhqE1tOE1dSF7R97Zh9IoHjBsxtnk2LIsrLfzWG+GfnSFP7Aw12PHxlqS8UO8bLQiOyqu7OeuzJ346gpHsB+hoA20qoG0bzSj6Br2xUbkRUanHIS3j6pBeLSo2nwcrfEZnug9sXXrDz72Dn46V9aKeZqG7YMR3EaMQ5MyuJM37Q2bUkZO+lIGTvtO2hFbdGbsd2xPO7ljowDGtEnfoAh/B3bF3uDtkn3Q5fltY252xgQ24sLhUTU1vlczx3WQyfYHiA0FjZEzzcs4J4guifEhn4aoneFmbXHWf2BlHJEARakxB1IPXfLgmXONhrxyU8f/E3bGNw7YJdMX+Ru46A7YViO2E7kiWbErfuzIqLJyha7hS8q0Q7/ir21xg6KUMZYqZSeWRt/SFiX3LCO3lFyPnWnHpo31Qjjd0WVJrZoqf+A1PIGNw0LheyDtTjxWDl9jL6xwWVfOrh45W3NaxG6UGEZVE7IIIz1SDX+6bDNGYClt0y7Aiswr34lr4gx+Y81bWU92SiOhYV/DvozHxHNCuTSxDi2M3zzNuvB9sEFvaMqNeFCDRl1ckeC4m6MEGVldB0535Y5/roKX3n70rJxfzcS/k/MbYOgzFjm4bNMEEXIlJcczbkvWBOByWZQfYga/Eaz8GjeH4vk17sZB49P2pMf1UVttWl5fNL0CXlxUL3kO4fxx4XzvEvj+hS60YQ0GWwAAEABJREFU24QexhZV4za+deT2JGEw2NvpB4Utu1IPjXrxTCTa4IiPyNXnH97q+sMbPf75J+n9qsZh78753JS4EYOdZ+Dr46bn95uewD9ySPzEOD9wRvjEGV9gYk2eWum7P3wvo7/yiQ05y9vgf2A85vlCrEt8gajIo4Knk//50ascLoAbdi0vX+ol8EQuLZw11ssfrhoDiaP60yvtyMmX98rh3R6m715o+n//USZA+4KTS1ObJ3g8DsvMwef7xdD8SfsP7zS1afyTzz0Jj4Jn5Dz/5QdV8AS3/vSdVu/KAeX89irheAlFBPXKgWRbFs3ff6egLhyu7jhiEk84srFIdl4InnPKzcL+4uULdQJ1/fFH8e0gycJ/mYBpXF0TzhbJNiNrebhI1J94gH5C14tX+JuRfPNO29wInjTPy+C//OEPmkmuZYFHXVsWAybEig1FQiYGjUCb+lBF37s3b/T401vt8O3vnkZibiROHhg6fLGfwJEoK5nCKLq0sUAUkzYyV+pDli0BXZT0NWRfiaPQ9USCTBx2z/gubI+vndh5njmUf1JkdfCZRAHPE6G5Mi5NC/4+vH4NDePIy49tuRpiulqbZNMG4lviQIYfdkrKovFIzAo9nbEV49KZqLF/xq4SsUdvdAsZk0s7DwCNGD2/f6ckZwefPhETRKqwbUdWxsf4eWVMg5eRhsxRv/uwrZnYBhU+mir4onPHltij2EA8OnJTD+3QSSW0FaYuoUGtSukLLjaIy/bhM/yIwocd7O0GEb23lnbagi78A9eNXOIJi6mTNspll2zkpgF4tEtjldQ9PvWug7RLNG0+pPFCEf/iK83jrqPvaEi2ByTWurtsf2ylHviI+Vg75WGfABu+wEcKDME5/I4diZltFaBfu+AZJN9COwi/7aOTSwEPe4lp5AfQ18m/nfH5Nkn/IqoixvdA7uoe/kVm/UPVktpjbqT8hyr6kvAo/Rzu6X6p757uF+oR8Qvd//ld5Ox/vhO/e/AviECmxgn/AvW/q/wkAn/dPO7ju5VRzE39E5H/uoX9UzO+2sLoDzae9XviE3df3vf/trpt2eZRtA+wP22PWBLDr5W/qs08kt1AlAf9hwqd+IF8oTd9px7boBzUvwQ+PjvyzPYLFnSehT6HkBNNBZ/6lyDPffF15/nwi/13+BqxOOxIPeDb82TP8yNQKjlw4uHvgL7xsq2q5MEu+9O4R05AXGdcqGrP82ves9Cf9udge8jqn/W76nPSD+1T/k5O9Bt86KRiGzvxlnfO+37b2r/R3/DZVq6807p3Dje6Sh7vXPbRZ1v1Geh22ZbtW+vLxYcx5t0v738rm1iBavWBoZM/rkNOyrRxRAEzNUJoWwVN7BbXWVL9cN/jUretiXfbEBT1lMEP+TRs/8z+k47uYwUi/qN+i2s2dXdwkWM6AhTjHjhkpj90ad/MV4c/ONua2StZlvkDTyo7MejIXcmltGPHaBOvjdhtlNmA6+SRi9gNxR7+Fe2dfYnEN3Ls0RkxOmsd+UG4rGVetCMn76BHP+PeSumTLbPfkL2OsW+BAyuyE8fG/kN8iyyoFRjjA82ET/EvOkTkhiwaNlS2GuMQf7JJrWohUXCStSE/B9k7cyk0ttWHvSZWk1o1TfOkogz/ysZo7N+hsbOH0WVKce3IUPQjw1Uq4KDzqBcyoiN0OzFN/YTE+ZQjrobNFEp/ZHbGsDNGwUlWrtaaGnFJPWBb3OjCh0FLbG82hLcjI7pDe5Ydup3xSJk42lb2srKPRVdIB8T2QOjsGriU9qErfTkUPfqtmXEOUWhS1rBjv/kj+SZDXOGJDYgiN7ahP3sZGfv0hdY2lFJ8PnEi1kfdo6+KvRV8TMM2tMeeVWgkD9mFHeKyPWwxdsTP0KRuH7I25kLwO+O8Ex9Yxh28jX/LBXmHP60VukpVDdymxDH1EyCnfyIm86CJoGIupN8+9EV/xiQ4KbbtHIhcRyyCF5dd2CxVTWnpKQfK2GdkjT7sND2xN3NFyC4zVjgykSt0jXtjrzI0VZEXH3ZhOLL7gBClb8iAN4eaHWR4Ymfhp4SN0tj3q9Y0zbNC37EHtGxL3AyRWtXoW6CJHTtjZHvgMm8DO3rEZZWGDBSmjD5xnWUj3/cxz6RCRsO/QlGrfMaNnf3TA4bv4aVfwClDtwsVYGncdLcqtSqtiQ/j36ok+kIX3qydE/uO9kfb4f5w21ZoxOZ9kEU7kHoga+Tp65Z1FYjfgfQHCp2oVBHjD/aDiM+duPXUA4x1DdoObY1YnnJsR9QHmIm7oZ2xnUJx2g0fkGGbHNtxM17quKgOPcQ5c7BayS51xjY+2NbpV3QmL3ZoXZZdmli7WmsSdnZ4git4dHfZHq3wphJ99xDcyjgEl3rAPngQnCZgNWyLnsRVtytnChvjF/L806ZBF3Qfde0jXsMuAmKfckP5EYZv+JBSkEQGxSCwU7Nsj/hF/72tIYrvKW2nGHQ7cao62is2bjcfi5id/KY/fiWOYbStqqboL+risn34rp9foWlVYxxSF1dkB2InTU2Xywf+4IOLbQEd5qmQYZvwdiV2tmU7pJnWo257lPM0D7xdt/Lgi+zo3G95MDpl5CVv25AdXKd/Yz6MOjHX0MAn9cjYydWUrTXsnoDw7iGXbUprnifkHTzGjqqDdke2HRoSe8jtqjrakQkzTNzo4lN2G2MV/vSdNLZlW7E1UNQPOXANXqmhMzwBurUzZydik3Mv20GrZNaojU+aN5M6/rWqCNLQFzzkBc72wNmWbVWr0RZXR35yaIf/9evvlLLgaehcwUGohcPHbYIXfKF9I+9ch8x8z8tRu2sbzyS7ppo0sVZcOXSNWzPrh0IEBB9ece3ENf3RcdS7jrHe1VoNHwudkA7ZVY3vi1UZ5yvfXdVaumDv6kMW49KIQbAInjmPq6mQuWrlXE/YXMyTC2c8nf7zO+cd506xqcO3Mb86D4YFbXgK/nV7Fk8Vmi58b86ld9t7PU+rrkuXX/G99SBtOcZ7ZdqWXnXtD13bwy69oP1grRNtbxzJ0EfMUfXh3olz7AnCbviNPPyxiveaUnFo2tTGf/m6Pj5zoMuBMwfAmKmlFlWf1Fyal4saMcmzT1fXzBhGnumbqL/67jsOZ1+pyIGXL16q6i7G6MsvnQdPl/7whz9p/Gu9xEm4kO/dRuw6trY2gbJi8zNnnSnfcDaZtT4/oHz37p0y5smTKk558wvcnByTR1o4KJ05gU65UL7977/o/f/+s376rz9rJ2EK0Y0vwEKJkkRNuqxSfgXcOEHPIevT06MMb88pM4Ock+aFMr/Gff9ff1H4/fql9P1LrYQcbk3LoujFar3/4QfCAxbHwntFzjUHnyTqMuhmuQghB8k5NEyiJOF0WWRb+SPKqqYeW1gM05asZw5SH9KWZIL6gF3isHZ++aDC92foY7/QmVP2/gZf3jxJPzGo795jHtFnYJ7ST3DzC2LTp9cPejkvaoknuieVcga4XB50ff+o84r8gk6mH98n4jShV9iSgT/pCvwjtjxywD0vD9rq6HmBvB1cDuhzuCxbxcDvmUAskPvCIllWIxbTqwds6NrJRKxWaFfsnvB5Rx+skug5burHnQTdxt8S4QGVhMJpXS4Penj1WqJ9pe+0Jxw2EQdSr9Ykxqhjg6tGvJflorTTnzJxkWkBho4adM/KWKcefRuxbYy3be18cewsahnn9OUFspC9k/xZbJLM1Uppp99G8BDEBzR8qqZZydlGTggfQtEpO4tiS1/wg8+yj2B3FoIOfxVt+rbQgzv7C1z6RRmwb7zENvZmIlbkxoAPYGqGHJlKeYAYh45sOnGBhYk23WkOsA2egRqtuw/wg678Admx+UPjrmJDkz7Apn7X97EKPmpiwi0O6YvMEd80ABs6yrqVVL/9vpP77UyfUnZiFTix9/UTl9I+7Ez9d/jXRyCj8TkcViXpTjgwf9/PUzal7+CDEnCZc4EP/R86v7ly79s3M32R8M6e2PQz+CLTPwH59/Pwn2Ds7yr+2gicc+BneZe8/HahyZZQhyuQ+vi+SkdgIP4VH7Hma/CvsOefrTPBP+Fz3V+Ly6f4T7nv+z6X99e07+V9qf5bZX5JRnCnnNS/BGf/f0p5jkrKf4HNv/hsedhTPP+dcGB+/umydp7x7nvS3thQm3jvDP993309fXkn+DW6e57U6wvPipGVSJ4Qut8Kdsn2gPDaqVeqPwMP2i/3/YwYhG0+f37bVt6/7ntsj2a1NjYAGnG0PXD5sC3b4kP3l21Qvkf9rN4Z9yN+B93G+1o2HMReQTBW/kjGP3HZ1kEvxjnzTj+7bHiAn3XcI2B1QQec6LrjSV/wtlMMSO0egrSDkVor2Q5qbGStvB8GBuL2EV+DCwRlH/SpnxCawE5cAie+1SE/HJiuvINKVg5hxiYO/XnPXMnzgG5X8jntIZP30MhsVQpPNh/Flb7w5sAz9dAE6OI2WjxiHlyrIgcmzeTAkJEy78H4kvjN7CUM/zDyeBTookuWhozQUFX0aDwjpCVitmHTdKMr4tm0b/ugyHv/dbvqeT3g8fo08MdehA8BwRCzRo5GR6umCFvYM5mWWTbxq9I0p37wbBzyzvTP4LJvkP83Lge5Ez604RcyJNkG2CdgEzF7GIlTfuywMcadtcaSlmVho+5B07RoRW7wyeWN8ShsWaF9Yg8pfxnetqIzslZ82pHbsR0xg7e1SYWtH+PT04UNVuyr1kZdsuzSedlW+HbGecWG6J4Ym+gRl201ZF/ZI4m+2GBbkmV/BHHZ5vO43Yr+QnZTg38iNvbRH9sDthnTXdFtG3oP5thR+D8afNimjwrj9ZG2wFWQlJHD3hM+2FYb+mYdl5G/HVX47cgqeGrgoic+p2Ef9sa22BDcCfH9rKe0rSLe9/i0hY7gbOu8ErN7iA+tlewaJB27Z/In7aqmgG1i01Xst3Xy5dxcDW/GPxB8BITPPvSlv5MXJ9ge8hKTg64kHbJ31sud/aPk30wO2pZdsq1cG+tq5utGXjyTh8Flfm7XVTP5lHZVKXk/1gsQhl/ghIwjA8U8Xdlze6I3dx9+pWYbsgNib+QsmVfkf/4CgEw08cW2bIflQ5nGsbY0cMc82+CLrZGV/szpQDhPCD56kt8n3YzOxBPDopD5clUnLq0mtTbDYh20Vv6kz7Zale4v29oZq8zzsS4Qt3maxzwPbmecIyf84duI7woEl3Zs3fE39UDW12f2wcOb+tl3T5d6aANnPfICK+tH1p1DpFlLa9gcmwKtChwexW5sE1f4YmdknWDjF/2xN3G7Xp/5DrlyAPM0YB3tJ4UPEcwAjX3U6I9/ttXapIk1YMOmyI0vyY/UxZX2zppGVbbVib+QlDJyIys0rUqxUdawPTIOnlK+mxIrcdmWfcCgv+Eoxh2909TGmpr+Hd2JVfS0VgOfPeLLixejHnzoO/vDhQ2xTVz2kQO2h37bh13YnzGLbHHdl5EVsFH35CoAABAASURBVC0B8e+DPAl9iVUbfsZn20rZkXnKgUyNmK7k2MEvRBkefXKFZ8Pm+JYyts/LzHfGBm3/OE6MSxgjP5A4fgLM+fiDxSFTykBox/49dqR++iEobOzBZt0uE6uDRqpq+DmzNuzDjhuJTKUz7um3rdZq5M08T7q/7FCekJ6P9czlmTltWzbjwhxM7hXjdnnxEGJ0SjtjHtogMkdSv3LekLYUXj4d4EPHZaeerAvsSjMgbLbxl/l/yolMybJL91dikLkUqJpk+g+wqprkSEM+9oaW2sCn/sSZyvPtuzi0E3HZGd/Geox62bGBCKI83/vpd3nEObnSyPm6ybUPu5IPjVwSl22lHT3T5aKZeD0/P7GGzTJ8z+jPd/vGuiR87qwLzxzAdsY5cqcJOt9s4PsFEm3XXRcOJPO8k/gW/aG1LfugTSwCsc+xAzjv5O7KOpk8TwwSj5TLS+Ym9tlW/A9OXKOEyPhHJPT49F5PnGM98wz4zDNhYvLMOF/x4frMqeCOJ9A3YvD6u+8l5O2M4/Kw6Gm/6prvFc68OHvVyhdgDoVzJji9nLS8XJRf884Pk+ZXi2bOJQt8v1jbsmmbgLpK06rNz9p0JSSBXTs1xVl9vOw7BFWXNc0zBKx7xHgnpp2YtyotxDpjpUYfdJmfHakrMvYAwnsA/3766S0ypIyhuH78y1/45O4iNo9jfGzrR85Dr3zXXxh723IepCFL7N/nTBIbFJnwjZizblzJxyfOHe2M5a4HzhMvwMLamV8AP5IzwVUO5PT2SfuEYBWHle85wX6vjQRLQr3+05/08tUr5XBzxAbHC4XXn94ov+C8cDjZv2MCf/dCPNljHHFl0ARxEja/tMW28etUS1pevaD+rB7nmSR5mNlZqPYsZpya7ywAExMCXxQ+o2+aJhbyEh/qGN5r14Rjmku9xETa0Nb19Oc/Y9PMQrpqff9ORs6OjvXtGz3/5QeJ0/kEsTjQnTkE3TJJ8u9pQ1dXNCI7Sp/AK5MjAX/BQBPw+dV3apzQQwWJ8eOVZg6NFw6yn1s8s3bKxsAv766qZVaRGE9v37Ko7QMa8nLIvaPn+f17jQvfXU1rDrinhdg/jgezjf5LJhMJhUMk9At1BlQMbr7w4tsjX/IrE6GTfDuTsc2TZnSUSyiUypCvY1GvKu3ITNjid+idBQr5SaTt9gKzE38jp5EshqdgiI6VhNqZoIKnZWAaOnDA1COHYnxxbdCsHFxvjGe1poUXKhVUyBkl9cSQkLLgp2aJvsYYM4jq+NGZ6J3FMrJSZpFULuwJzU7M0pyXy5BvGxEWAoNW3WyLL/kbI6PE/shLvQ/5u5w/8J58dmn4Ej1mPG9xHUL56LSjv1qjxR0aZIlyxBubwcrwjzEQGnxA8KKtL1wdvo6cnn+A311uRs3+SSyUuEH3CXunBW4nx8WcDI196OvgT4DqyzcyP+lAxuChzMJ/xmXgkJc82Sk/4fm1BjHVAH+kxNch+7fKukno8MeWfseftvD9RjIKo9dG7x3d6Ph3+iDWY+zOMmNyD/9Otv6jbSH3xxcI2f9B1cjxjOEJH3p+e+UT+REcESlv8LP+Gz5kf28YC+Dp0+clykCNWJw2fVLSP0wbRDS+VIL+/f49Ar8xAiOt4DnKzkw8any53rAUf+1Nmo60h/9eKs3fft8L+Lz+zdI+Z0z7xpzqL8GN7N+3INj6Jfg1yz9zPt+hNxhS872KCDstKuP+jGfg7j9C+y1w8nwu72yf/b8k66S5L0/+s0zfWf9S+Xl/2r8N8owSsC2b5zpieN+2D7z95fK3afsCNXJRzPSNf6J66IkNAX3lMvgBsH3y1XNr0/3Fu/McY5tH0dK3XOZZJxC+ewjvaV/6A+Uacm3LN77QfQl4RFRAsvQFQBIx4cZeFjlVaPBtT1sa7YGjbpc6wgbwDpAyuADdv3iHNhDaewguEOYTn3pwgdQ/B/NeccLnfV9q99h6g/R3ci9ltYbjw1kZxD10/O/wjPdDW7ah+OU7cnd4QtWJk20Vtjb0mHGSS2UPWXveL6mLK+8SY4MEu1K/B7rHbR98HZqAfbTDFx22P9BVQw+QvrwTtarRl4+OX8njqoM+Yx5c+k6wjz7bqkIWtAVMvA/r7rIPuvSdaNvDv7RjZ2wIpB5cIPa5kAtt3tV3YpH+6BqxAh+6VqVWTW3so4j9Dd4FiatkZb/EtsKbeK28L0dPgevQRFbqwfXEDL/F5YL35kfGNn0ktbbx3r9DkZTYaa/K+/ZxKCA0Asiuhj0uFXZFr7hCF6Cqjp7E1zb1XXZpZ68i75HF/ortkKlTtnlW8b4/sffQkLuxkSdsDX9KLNGY6/C1ZQbVtbLPQUUtPkAb+41PA1yKnhyIhW5qE7rgyV4EYFuxW7crvAVvi/yhf6PHmi/sY8lKfLIHFBts/CC3U0JE3Pex55B9jegMbkJOZAYyZtEV+WkHJOugEfybbAOlK5ud6W/wi8sOPlCjH5Qa9jX8MTShtY2ve7rUwHfGfCePMv9COy0LYWJuCz/Ad2I1iPno2SegrCo+z9tqyAlUNQUi64Tw2wZv5O436PiRurQyxtHfsaOQ24c+g18lbBDXTvwosHuFP7aJ+jbqiWGHN/2BtCMnuZH2etvrKWybyJmUjZjYh44Nn2xjX+m8Yk/sj0+hTd320Bf+HAYcNBt+bAMfG9KXQ4qOD1vyDfttD7GFb7bR05S8tku2B0zkcfp35sB6i4e4IufU0/HRNn4nLn3oPO1I3wF9yJM63Bq2jQofBe+E/4GOfQg4Nojpi46O/Kx5scGnbcQpkgKCH61I3scaMmFzQ97AIS/ybTPvjjh1cDtrS2RnLUksk/O2lbZtSZb9kX4d9PvAtSrlQLOqqVoTilU66JULo2jJ5hOIvoInMUk9vhgOyJT1JjgbDJB1ouNvj43kVvplaWqzjAxxpS+QPshkl5Z5kexhf/oMbkeOuNIOmLodn5LfXXbqR0nXaMdOw5uYBXeW4U+8TlxVpGFX5i5IpCj5Fd7YBGr4ttMIhN9GHx0du1ZyMGUO/U65jTGL/g4PZLKtVjWg0Bf/q6SEnC7SJOOhUXZp0BcdgdZKBfFZdnSKy2UFMgc6eloVfPUhbrG1ValVqWw4pNiaim3F1vAFVnLCrnR9AsnTqjZwkRHa5NXGfM4cSjk6SZyOXZ25dWVPOWt8DrzOvsiwrRq2sFbDb9MO1GFbUcbmyN9ZE6uVDOh2lS3bo9XxNzm43tadHt2jR7ryXbLB36EJBB25gdQDQxc5aVv5ri58TBxXbLeJDbyha63GmMSejEtw95Dvi0Do5nka9s3zPPInc7fq4O/YF/3xYYIu639kxoeJXGmtoeeQ3Aq/XWMcQ7NjJ5mheTm+Y0O1E+cJOal3bA1E/sfxEOPbtbLOHTT7hxyAfPSFxyqtjEXWl5wTxd4dfYfeTSvxTTu0z5x9xN4q8916wdf41nXaH3z4xdXwKbaELxAZiUvqnViIfHF1HSA1zoiCi235Pt/xL7JsxoLnjpNnH/UNDVAPOcKXnfV6H7iqRty2AZG1o6db2Go15vfC965t2gKsXBu530NMY9TRTVVjbYN2J5dSD80JG3FJrqT9njOs1LcRaw+579+8USC5lTOWToynZdbwDZuihwK7D19i9zVnH8hIPON/+gOtGjKL/OiqdpTPnPu941DxmbOl2BCI/uRAbE87ZVVpJk9SZl5YGvPjyhnVxnjawWjEiy6FP/MPQ3XhDPCBg0hBYlszY9qJRWvWtEyY1rUTq06ATU6srIPX9Vn5IWOgQTNxqNteLKrLpNd/+l4P37/U5fWDznEvxiRjFB2I0cpYZO7KVtobZy3Dl3VnPFbiRc64qWNsteJTkEJLLtge9WO8iKvpk5XnAI0LeznrO5hLM/O0XRbZ0JDztlVqAsHB7rP6bm3offHyJXNvGfTPnDk2xuPNjz/Stw6ceuTu+u6771UuTW1Snksnzi7T9+rVa+Uw97T3kQP1HIinbXLigTO8CVueid9EjN/89JN+5Iz03TvORoUTkqr+9ErT969U+b9637wXZ6tj37ktD2rLovXPP6rwua1S2+F4/6RC8MxBY34522P4T0/a/vdfVBGK0VBJ4HPinGYCPWHsAJyf/68/yK9fSMhapoumy0W1zMrDfVXDqBoikjTPTIIsIO85NO0YvjeCwhOAEUyh5bJoWibNlE8kXhhN0kzYmGRuJMpEwun1g35cHzVMFMkKbUOvc3D9/Qs9rk/qry7KAe0LkrOjN4fX23sGLJOB4Co2wNtR3BnPHPi+B9+QvRO4R3B0H3fhA5l2uTzowoDFniv8wrYQ5NfVieNTcJzu1w0vDtPbw6KN+O238Uj8UKkcdhM+JseuK/0vsH+eoWWAW5tGQva8VLCImEx2xouSUEWlRCLm5L8RmxneK3rzfxonDhO4tixDdpIrB76NmIbHtqrwxwwrY5BFptAHWqG1LdNftiYSrjH5zISw4QGPUH24aBOWown93ne54LcPHJ+2ZVvRs+JLJpRteoQ6HKKWmDwTu/zNmyxA21gIF8HIXYDVs4gAOzOzMQEattU0y+SYXRqXD7mpdybrvl6JY2BVeKpBFxrA2BncBk30h+eLAK3w89O+6DkhPUfdtuwAemRF9pZ8Iy5jIoY0MGhC57QG7CxqOwt7EW9hmz4MtGR7gL5w2f6AjR8nBGl78FVr2LIpMTG+TMQvUNRD980QPwLGvzv7UKIB97jUA/p4dXhP+IgVrMf45gt0IwYMsb50OXq/1PE77osR6MQ/8MXOvxL529kyxwPhNB+fA6i/6T5lI2SIpp2S5nHTHgmV8sD8fT+j7Nfg1zT+Gn/6f03G7/2/R+DnEcj38wk/7/3bMafslH+LtGT45/C3yDt5P5f5tfZJ/+9Xfs3iz/G/zfJv5s7D589Ef879a+2fCfgM8Wv86f+M5Wz+zL7P1vlf6z/l/A8tE7lvga+5n5fVr/V9M/72HHpPb55xq/EceY/8Yt3isZ+eX/bi7BXPPKmf5U4bZgUXSD2QeiD1b4X7Z6l+e5Y9eTt6Ah/b+1n9Ypln8fHMz3P/PV+I03dC2vdwT5t3oI2NzNPX+HMPRYxPXjs9Z+uXSzu0Hk9Nodx5l8r7mx28PuDTdw/2rf+zWNzT/FI9OZH++BhI/YSMY3A2OpDP5zGmad+I0n9CbD7rKatqvANmEy7tG8soijjZkShyrY8NpvVuXGyrVSkbdUU9m1+RQ3VsiuWdJRs6tpX+wL0O+8C3KoaK9Sk3Pqy868/zNA4zYm/kT7z/2Yct+bStmfe1VqXWws9+AWOe8RDX0BN5TBJEDvnBZd62NqnBayOJ/o3377RT5l37if2O5Blixh2+VKBW8NlTWNElBPfkO3mQfpEBGSvHnhAfSBkbZSvvltmvCdq2rmxajvf79++Vd7yTJfsSkb/xzncAG1MwFXJm9kKid+hyIbbU4g9gk5vYZB+SJvYCojNxb1UaewjZ6gb9AAAQAElEQVRs0iNq3InxxH6IfdBHvvDhKKWNcYjsQcwHotF30NIcd/wfFT7so69D2HWrg09skxfBZzzpHi4cZYdC2tkczY8xZmz28Iv4EOPgB4GOdsYn8Y9t9qEj/bbViMHwkRyFXOfVWhu+ZAM+/LZlB0LBXhvj55vOYALRm32ZhfgE0r+TK+HfoQ9NVWRYiVdAXLZpt+FP9IZ3XhY1bLON3/voSyw0LtPe4alRRm8np57ZpL6yRzLGDz0hjc9VTXZ4OqiOvD5829gbsoPfFD8n9oAg4I6NNcY+dtu+1Td0HrKiL7LDd8A6aGx/kB9bVvJxYt60VgOP8J/dtpFbw5fInLBjnhdwbYC4qorPj3f0d2J6Zc9pJefGmnbrNmXmQuIXoKlOrthWtTZ+NatcxGgndwkOuFX51wbii8CFL+tQgz6kNn6hL33Zv5Vok4wdyBqW9o4OcbUqJSdjV/rz3dThtT/ytCoFYmv6hBxx3dd3eDbWmYVcSDxiT+gLOZDK9oDUQxsZYFKAMvDx3snDj62jFt8mxiZ+38f3lB/bQ5kymROJdsn2gD5y7lmnn6G1rciqsu4v+/A947SRdykzLyTLroRVtiWdoA9XaFfmZ3KjqinxWOZFM3liW7aVOA0aYiYu+8DblKPd1Zol7shgFqhQa4PQcdmWsXvDvitrXuxbya3EqDWIDzLZhaxp+B2UbYo7/7AhORFYGLvMgRX7pdBJhWLbsg8ecRX1AFWltJ3qBzhbrUoX9qjje+xah31txCQ5J65OLiVWmRsbequVXJbpi00b/p1laHfytpArQ0GedMa1oIccFDgqoR8xn2clDwMdPfEt9fg5zZOGHOhz2wevfZRnX/gST7tCNqCgCT6NqjZ0ZP2/8n3XWik+pC95POzHr+gOX/BV0JRl18iL2NSqmMlS6PJst8xHzmRcszbN2GtbAloVhQF48D/jf+XMQEjotDu+5kwisdLt6uBTtZ2Cebezhm1hGd/bK2MDG31GrilzH2V828kx6WjblrE9zBt8WYdaa7KDtw7cOnR0hFY1SZawjw91xg1S2R5Q+BMZHRsDez94QxvY+J6MfaGTTD439SHXytVaad2uVLsy/6jcbsvYmXEIwk7bWlmn2txkxmBlbJIvG2t/DkwzFqnH5/AEomtnntgeeud51rxwTkFn+uZl1nTXjvzCJtvMj1Ku0F3Jj3lZ9PDwYkDw5RJCORi15lHXGI+FeXPhzGmBvhOX0I7w7dRY4GzoyYnYueNPEUPbdGrEJzbmDOxyWdSq1Hi+nFob3xu2UUmsmEuOLy8vevniAfFddCGDPnROUymw4N8T39U5cM3hbX75+/zEORwHsM2Yv1+1c7hb8BjcM9/toqPmps5Bfv7FmI0xbQ+TlhezUs4PKZsWfFRJ45zEfZSOHO0yc79zyKrAdedc02oc2nkr6qI/ZRtlA9c5WDMxnFhrN8azkyO6XVVt1HZkXhmHPIsZuRz5CRdkW0WcJFqxA3LPUr2cVK8XTdi7Pb8fP159QP7SZuZ9CTb98Jc/K7ry39m+4Awucc+vem0r1/HZCVRXJ49Ckx+LPnPQ/sizcf41mkD+NeDL61fyMukRG5+xIYfBG/ZE/kSsHjjXDOTQOPkRvtL/7wc9/9cPEkY+TV2P2tTmSULZziHpRBKJYKwMopl8IjhamqKA7JA5zH1CWWD/7iK/uBzBwAE3nAS6cINE6zlwxLgE8Eq5912dCdqzQBDclXqRvI849+EwMrwk34vvXmslQXZsW7EndmwckJoMyEHtjow4dSUoE0mHEeNBTS4FGjIuyObtSyJdbTMgT9r/60f57bMuTyTNc9eKjcXkzqR94IR+2iX/4bX06kEbdr18+SrsWFUySbCwDuafh9YP77S8X8fBrJD99OaNnt691djkjA1dmpdF0d+J41tO+uP7hYQIrqq0caA5c5jeOOk1h8AzsX2Xg+nLpPh6ZUyMHfOrl7wAzkP/8c9yl3I1YpFD3/0ya18asV0118QwlYz/1Zpe/fFPythmTKuV1n0ddiZ+nTEQvg9Zren57TttjFtVU5uaxuEpQxl7O2OnaojpQ09ktnmB1XTvao0vmI3guLQhN2P0RPzIR7VqY85K1p6xtJXx7qnruBqLS1WJLpkyC+OVl8+MSyC0M+M8z5MmaKeJnIW1E6OdxYnquCP/FJv86mefcSRA58ClxKfIrTapGjbKatSFzI4vdgmH1bC/Vfza5BtOkSW6oQ091XHb6Bm1+497nGG14msjxvGl6+MVe0aLGNoHrW3M6IPPtkQ+Zew65aC9jaEpP/CPjo8fwQ+e4Xc/OqAfFUq3UgE2uvBpw/+dEsWD5Js/kH/ybJ/z0zdwJq7AMVY3W6KA/mHnh3IPFr+hpzbsw9az7BlbaIc+7IYQqn/zG/t1DxnDe/gnmv9prJnXxPLXcP8Y88jpf4zgm9R/tPybmt+LROB3+E+MAMtwvqv/atPhV+BrAuj7m+R/Te7v+H9KBKzjzz9F2X+wEps4Aef3qP1p+8R/rfybXec7/MPzEMJOPfZhB6h/zzt23yzLc+3X4EbySZHnyJ1nQduf4D9vJBbBnWV4+ngH2AnZ+fyT+i7zfHoPJ134vwaHvC7De9J0/LItg/tYT9vaeT4O7qT9UlmtqVqT7Q/d4Tl5U+/IOTvNe0pwZzneY8Cd/T8rzXsbNoYnfXWnJ+0vge1hz07s0m9bhY6Z98GUnbGIvM9Bt8v2XbyPuN+6vqnoPC/vvB8FUg9U4/2MvYrgIuTUjaW6/14Kbdo7MvKeeg8r/Cv7CgdvpBxgIwUIfr/FampN5zvoQSWdfWnbFkFS9IVvvE/BG5qvgbjsj7GxkSGzr7Fq5X2s1W2ssB207JLt0Zf3qlOuZDacmgp6OzKk2CAuG/nky468M1agx52cqdaUPYAgWpUypuGN/MY7t33Isy3b4kMT78yNPt2uHNpmMxp31Vza2OdZ2fzNLzJsa0f/FdzMXkjRL1kuK/aKq9MfnVTHbZdsaIAg0mfod/JsQoYUmbybg0tf5KcvYHvsT3RitjG+z2x+pz9+hc/2iE10d/QmNzK24trIsUImVdnWyt7Ijk7JCv0emfgV3A5vdIsrfYLGNnRNOzQZ/8RjYw8p/cWeQugPvmPNiRxxrdiZTW6qshlLYruwl9SIc3BVNcalbraJq9/NxcjpKIN1xDrjHD22R7vQnU3jUwfsh534EDvDH5xdIza2FV2RGTkiSKkHjrY03fZkYmOg2sGbcY4ccYVeMnHMBryU+GLmsOnoQw57IqlXFTqbBH1oAsHZRx7Y1nP2FLGZKjI35G3I6uMgyS7ZVq7IS5lmJ062R19HaN1iGNnxxfAN+4lRcmvGr/QdtKXUg58Yk9RDjxjidIxh6A5d0REbDh7bN5qOnSv1HrIPEN1pdHIq9UI/YQ6KQ9wr9IJv08ChsArZQGK4JS+ZzyGu1lToMo2dXG3Ec+Qz6jqy05d1InZGT+Z1yqx7z2zGd+IDq1qVwhf68Inr5Ctsa1USSmzriXHI3E6/uDr2deRs5H1PHb3JtbTpHj4U/EMvB93B79gaWkGb94QJHZk3O36lr2iHt+GfhW42WjP+2ePT7ZrwtRXxxiZMG/anvHXLNrhJfeSMUdXJmyMXT5phA7Eycmz00BFcxx/BXwN/SLWPMjHs+Ampgkn98GnXiv23LqUc6x3yE9fQp+z4POhZbzboI6+qpVu2B/ToHxjCh6AOJN7hdexEpsuDIvhUCt7QRZ5t9PcxrumTDtrwn1D4Jq666aY66Du6O/pa1Wi3Vjric8go8IO2gbeHnp3xbEW7Dpr0x67ISWl7yBLlRp6sQMZz9BOHxGknLh3YaAdf1eBpQ75dSl9oIk+3y7Zsj5ahSWVjPc2hceqZP4lH5NlWYaMgP+VElm301PjeCK9dqpsfnVikbsOk4yrssokvzdjUqtQa9hEzwxeZWdN3YpJ68jQyh1/4F9xOTsKunXYPH/yjHiRjG1x8WInTBo1k1U3nBm/6QqPb1aFJXCP7hpJdiu4eO4ipokfCVva/q1Gjju0SvuBn5EXHjvxADj03+Kaa+F730G9oqSFqV0PGxPdxdNtgq2R0iitl0V/gIheUGt9n1RrfZTNN4/vGs86zQjP0sa7s2Br6jj2p22Yd3GUbnZ16H7xiPYAEnOA/fLEP/YlD7IYQHV2tSoUtaW/EiTAo/JKVK7rCE5qs/30QSK1FnlWUhYyVsYidje+CQHC6Xed3bmiy9oVuCl01dWIYstDnTMM2du3Kd+jD5UGBEXfWgmfOpwKNWG20bePjro013wgJ7kqcRBjGGsxYuazoSs5lHkEmuygSrx1fhb6u8OdQMP4FdmKxoiPupj3P06CZ+Q4M7vr+na75QSBnSCuHuC84+4vY6/Vp2NQZgB1D4kcOa5ecMUJ35dC3I8ANu8A9vH6h/Jp3ra7p5aR6UfJLyQ/S8odZlz9ctLxaaFhukqDbmMPDGJr3d9EgIpouF802UFpqkh931aOld11+l3LX/n7T9fGZ2IEjDPnO23neL9VxPtURNm6jqilna53DZAHb48qBcimHx60jnwPkkB5+lWCQiLsmaXo1AYue9ydOV+FbrAvne534fPeH7/Tu/RtIPZ5fEv98zz6+ey9Cp4cXLzXOS3k+Hs9Okt5xLrcy3jtjszAW43kbX7enZ+n9FV+ftTxv6u+fVZSxO+eE7zkbhV0p3ZqSb/W27VqbtP/3D5rWrlff/1G29cQgFif7G319sqb/9YdBx8gOx+bLovz69+nPf9ELDk5fXkEz6Z4x/BlFG4fHz5z0h67iycuLHkmY9v3LYWA9XdXnpr2hm/5OQshSfpH64uEFSEYEPKYQ+E0bAZiZDPklcOOk3C4GAHcySPA2bF3AgxFs2gnGw/Kg7e177UBt0gQ8c8hqkmNBhzkRzy+D366PemSgeoMVGyJjR2Zn8uRvVF7xgxHCjvR0mb6jJrWX2PqaTOVgtkjk5IFtBvhh/A0F25B2Eu1RVyZvpyVwr/70x9Rk/qSyoasts67VtQPb28dh96SirUOniY+7YlcOU/NzezFJM+kTn5VD+gEsRAwFzui4WJyu+LASwx0bNhaI2NHRffn+DxL9oc/f0JiXhdhdlXarGovxNBMcFqonJrslveJgXJ0KfhQ0Dg92dOSvyJ+WmTkaSoiIVWoLY3Mh7p2k7yRubMmLYSHDyMAUdWh34pAyfdOyaGWi+7JoYaxmJsME7oTEAStko4GE7pE9oIOr8YWdftEt5GZME6vBhy4Ucu8AMYWv8LHNi/r4ktnhX9F/BdbhbmyNvA7vSowbOiM68tbzwRU5ocnk3JGzozftzyEyAp/jd74MjsV65UVxQ2//QOJWH+pnJbgvyVHFshsV9dAEbphRGHwxtjU12Td6cDRu/egDb1vxtarpmy9ipMAdg33TEZyRTWmDI2Y78SzywKYN/nPeoO7BPugKmwL20b6n+U312Br4TUy/Qy2Q9wAAEABJREFUE//9I5BxPOHvL106ZafUv+jKnP41+LppgxPzU36d6m/pieRvgb9Fx++8/84RIL0+zJS/xc6uj48h93L+HvK/lKH3Ov7PqH8pCr8V99dG6nM9vyTnc9pfa/+SrPTd86f9JbinSf1LNP9n4Wxr53nro9eJy8+h89wa+Ej39Vrn2f/rvX99T+P5+te5f267tAs3YT37qH5yH/gOXSD023Ydz7jiiTvQKQ+qj4yftz/2fLmW59LWJm082+68C5hn3rMdDjurYGofwf457uzNu8TGi3/g82f5k+ZrZWc80zf47p5z918Zu/2ONvyfQ2FvoFXxynHYHh0b73hX3kdTrtSDs4/+exnhTd897r6evh3bT8607/tTd1nV0A+kP5AYTffvNfryZR+SCxm2FZ6GnLRTpj3P02C2zWtJsmA0f/ZBt+ybPMoCQnTGMD3ZmM2GjW05ncBJR/WTO3sCK7kT/bbV6nhn0u2Kn6lGfr+N44Eje+/GDdbxHp+xCH1VU5QnruIq5Nol2wNASea+tU86MAptSgLB3VUNWWLG3PQtvD9f2QfYsHuaZtXQZRXzIO/IykUIZ9rHga+E5iErXTtrU/YeDB9v5irTe7Pj8O3jGOy3OUW3Ov6nP/F6Ju+eOdhdmSuRiXVK336zMbiOHtt68Yr9KMq0gz9oee/Ojw2Q3+ExNhylZEc/loEPTlx9yBJ9cONbp48WbQ9Iu4hxoJFLK3sajbjNbABrXObzANvwlOaHi87LDs6jGVmpZEwS47QjNxB8ILhA6sb2lIFhFpX0dWyOjB0fMy7Zd5jnecTJtuwDIB+3kROe0VD6atAGZ/rCe7ksstPncUh5ZRwiO3ZmU7ox5vbRLx1lZ27vjJ1uF93I3UfLtho8kXMlp1bGM2V0tcb+zm1dUeiIZfDisj3yPe0Nmh0fQY/bttJOflRrA1flUebD+JJyxy7lO4CgdSDtbM4+s3dWVSHRvCxq2JeGbezOvNuHbikyLds6r07Mj7pv+IPnwHVwh1zUcfDBHhwVoyuHCfZBm3Utfi3ojn2F7Vdy/Zl9t409qCHL41PV6jYOyMIX6ejIHmr8Sb994MTV0Zd9uXlZlL8QYJeqGj0a9sT38EV/kB1/MqeCy7iMdQ17InHUkZ3+HERE1rJcMPkWI+rxK3JAjtjZViOep86iHVkDUu9S6hSjkjI5sWOHXGM8JnJ4ZcxbFTaveuIQO3ZnTch6Gp6Onzug2+Wyqh1+Rv/K2qXblXr8LeTZln1A/EtuJydW9EVejb4aNGHv2BXf52keOBteHeMY3gPY54Mu9Ilj/FkS/3kZv7iL3PQF+p3NnTnjiqzMleFVSIDgKNBT6EsttKO88duhCY8UGfZh80knrnu9NnYDoFUttAGnyR7pPg4uVg5Optv3bexcWeMCqYdwxh/PU6pyWeUDbDMf9/GMlDFKTBZoE/OAuIal0EXWsAs/YmsnbrGnyNFYE7qUdj41cgr2ocu2ptZkV1Bq5NlCnEdjzA0NutgVXEdHyhOSOxP2N3zMHMl6WeXRbXmUhY7YNUr4IyP2uiz7U0jfCbYH//lRtO3EZVOrGryZ462VNuKaX7LjnaoacMR05A55GJmR0/AvB4fxMXMzsU0etlbpHlDILlnNpQuxmOdj/RZXJ7YUY3zn+I28tFfmxsRauzB/I4/BQ4Kwax371aEZgP2Rsa4reXxlLmYfnUMiOm3LNuOT3AVxuzsx21jj41tgtNkPt62qpvyTuZLZj98GBCeuiTHZMx/c9MC5jqA5weAyvPah045ejTW6ahpy7ZJNv6TzM/N2xZbWCjv7AHElP6saNck27u8acdBxVTtkXfnu2/kOsa0iztM8jTV1Yi0IBJf+PA+OX1zjZ7vJDd62Gn5lfcnabh+WicumDlAdd3Iua9w0z4qMuTV15OVg3vaw3a2wQ3rmHOiZ7woxvnm2mhnLCSjocEgvOGNJPb537O/QxZ6V3GrYXoV/aG1lifHqxD3gtME/Pb3XfOE5IudUI/DShozEI78EfsE5Wf4J6OsMfilty6R1aeoPk/ySsxdwdWlSfl477Zx9MdZ61tP+qKftkQNUDvHQk7ticypA5lnUwQCrpXfPunKG9vbHt3r/4xs9v3/SGnj3qOd3qT9z1rgSJ+F2U/K5VVNicgJSJHmMcfJyni+6AOF/99MbeZW251XbdZNt1HdNxDK0BEccm2qS5GbNf3yh5U+v1C4Tc+F5zIlnnmkeGYsLZ1soUSSUJNuMwwvlXxe+0p9/tfdyuShgW7kuPB8uzNmV7/6sR1kTonvhHPTCmaQfFjVoMsNsKzIeoA9vVenNjz8OPfVCTS//159wZpUfZm0c6OafKs6gv3v/VoVDYVaVkgRZCK8c8oqBvzKwl5evtL7AqRdzZGsmCZfLgxp887Komgn0M0F/oweMe/zpJ5kB91wY0AnIMoIh/DI6Okn1xAFyfn08T7PmVuMXpn28rEsXFh5xsq3XL7Wuuxg5VTUJvO3xb2TLpeKQslUNm/Kx8+DGCOkCXlNT2k/Y0tqsV6+/04vvvpdI+PyyuS0PHPJvip7lu++0s+juBHrDhkyMjYVB+J7gvyURHv/yRr72Act8EUGAUsIVEqwLUjVsjJ3F2003zmK6gTygqjU1Bnhl0uQAOYvPBbtCn+TIwbWJ59QmmYQTsc+vk5dXr9QRPi+LJmI+EV+sBte1M2E1FS535ZoTHyrVmqqVXFa1JuHzMs/akbNj8DmZixgZmxGm+InAkdyxYePL3hkw6DFZPAEodEbfiA1yd2hUNfTXQm5gM0SKfHEV+udlUblAY+PoT7XLRjpAhdBgI/GHRbFhJ/Y9D/TY60I+NqS9M74dX4zNbZrVwU/4OWNLtTbakREfE/PYmYmTL/LgQ9+R2fmC6/AGsEIVefCHZkDsGpXjo1MYO1qbqEk9fkBTQPgJgI5koDvEQMdOAaOEILp22lDIxTKA/lalxphHvxsxAp/+AdSD89RGM/wB26M9PrBj50sg+NG+faQdGE1sEboCAwePAsGFICU5SljGIidhR8c+cEW9ZOmmM3FVrvAEUv8MKrSB4CmjPtXA0B8+8LEnuMjs2BMYeTbqu3piFeZACAEbawCqX74jN3D2ph5IO3pTBlIPpP7NQBz0JfgGAfg0Yn6W38Dy9yRJ3E+IXNuyneoA26Ntf7kcRH+vD3KL6XBIy9ie7VEH/aG0NPqSi518+DrA9fEePDS/IEfB0fXp/VGPBm/an1L81a0k9FcBqbHng87ovQNRh+QsUv37wzAAsV8r6fr9/h8ZgaTltzrWWbdOONex0RZzEhg5mnQN3IT+Fvk3lp8Xkfc1+Dn1fyzmXJu/Vh6OfW2OfgP+qyQE9379+WQg6eMeqIzxgMOS8Rm+UZH0iXwa+W69g87DxT2wsJ+cXyw7vB+BB5EvUt0j0flL9t2TnvV7+wcuzo7Kzz5OWz7vOPFnefZ/3j7xZ2lb9kc48X9zSdyGDGSnjB0pDzhjdJSdMVEmqRkN+Dpw0H36GXzmerA7PIHUvwQuK3D2pR4If+DEn2VwgbP9y+VhN9ZC1lVGV2rY1HlW7Hdr1E49du7alP/K5+SBRZ1Dn5SGN/6faWDn2dIqnsk1OkVxPAHrV66ODbZl86xCfc+7Czwnnip6+wDbaUIbfTXq+ejE3+hOmbZtaJyqgrePehC2NXDQpxShaVUyneaz47+pjzhQp6r7urDR0IUvtOk/9aae2AbOekoUjiIfZ5/tEa9sSojLNp+S7QHiGnJd1KRWNcD2h/50mI/YUbyjUlV4osNOj2T+FJB0pVPpa7yvWcFKaQs/bSsXkVb2MfYRU8t1A2d8uhKL0Nnggehbz/fPdATAH4WH/KIdutgpLvvgpTru0Udcq5WqmqJ74Ojdb/lAddwDj20pbWzC9oxFfEsZrwLNNVLXDk3eiXpSVh36xKKISSFxaujD/s48KHCd/oKnFS3KSjnAojs3exY7fsXWg8ZGBzalM3aFvyOvs8cAxdCr9IsLMWPewBP6gGMrXYXv8aFhE7uC6tiVg4PGu/PMu+7Gu/eVfYMObWSkxDMJmTYfytVln3WNum/yxdWqtMyLHtj8Su4V7dhsW6Y/9cSE6rg9eNMTGChc2cmRVfu+ajhH18442dbGO3XyIXLEVUV8iSlVtfgxz+yTBCalL/jO2AvenZjt+NxvsTr7D3k7JDWgQ78+HZvl4a8y+GMMYkdwgfD3m6y07YPmrNuVqky5ZayQ09qBGx23j2nsl+zYPeEz6yIyIzd80R2/7MN3ulSVfZd90MYn20NSVSPuD7KP9iHD0LcRN3Et2fO58Xf87BEIPnfYir6deAZ/+hqSifw4YSeOoY9PO7R7xoR9sZSdNmLpNttFu2Z8E8kUfMryhC192PRMjENrZwxh6Rr44DImlkcu2B6d0Z/9TTttIX8jBjt9gq7DW8Rwlui3rYbNdkHTByS31+xfoSD4TtnjnET/Ljv6OrJ2MBrtmZwCwR7cs1K2iq071Z1+5ij9bQaHHKOrNXCUii+UrUqIVSdmw2ric5kXTczBqRoypQZB9sMwAvsnUh4bQh+ZyDFlhy97f/E/NmeNCQi8oI08S/BaS8YY3eErGRxq8DXjhTiIrD1t5tQOZL9zyMSOxOfKxrgN34CSkAG5HJkB7N4QVOx/BTa+tzubbCs5DlpFPybJqlG3qYErSnFF1wl29EQHHbfbLh39O2O8sxZso33rHkV0SeFtKugDQlZwAYOb2MMNpK7zshQyVyrUS0oMNK4+9OzEO82FtcSGLg0g+AHEzA4+3h5gGzs8Yr3jfGdcwCiQtrgGJbJbwz/6Wx2lTZwAKeOCPSGknvYJsEnBMZfia8E72jdcdOwZlLTv4COflPVe8AeMvkCrpszReV40s3deNREDQWw+PkLGIzojr8vahv2h7fBNahywdZLEtgrQ7eowJGa35uiLrcGvrMVH36EHkZBZiIHuiEl8FfqMvaTYWDsQCaq05vxB1sr6A0KifkJoomfsw+8SKcrY3GSrFJ+LdUdc++Cncne3RmIgj4xQ/Kkq8mRX7EYalJaxKTryHZrxBjluGz0xwJL5M7Vp6KM68jkyOk5G7qBAju6uDm8g/RNzTMirQhJlyHYCVdSvHHKGTrKqmuwa9pmFYWpFrFaJoGXNiJyq9B8+2KaPXmS1rEXTPOg3YlHV1Fg7QzDPE35vKnizXx99tmXHx33wBJe1ueNTDsqTXxnX8NhW6itrw8bzRWRWedh5ZZ3pzJXQm7zMeBiClK2aJuwq+CGW+XPQShtreHChyTiuyO3EDFbZUAKxI30TfoUufdG/M3d3dJbrA236Ajv221bsVheKuibiX2V14hT8RFwaONNtg0dvDpEtC6JhWw4DW0v8r2O8CzpBtxGDl69ejHyKDbE5MY0/Lmtdr8Cq+JOcyr/kIOSGHenjO2jw4QPk9Ghc+XWvS8R507TMzM1dj89Pyg8Zd8a/zU3tMmu5MBQfBZcAABAASURBVMeBtpArnBXlXGheFlztUHUNv4ocQeoGuEGHctuawLcqNbQWkBImzhUf1ZmHT28or9YP//WTfvq/3+rxDb5zmOcrlMCcX3euHTmTKlKQKaBaUyNWBAoHdrQed2KzE/NOPuJYwqeNcTb0xtkNnVfOnPKc9sh5pcgfwoIMId+qLllc6FiR8cz5YUdP5YzVXal3YnDhHHMjD3dyImM7L4sa637Nk1q1MRb5Sw3pf48eF9bT94zujLOR2ar0wCHymzdvFJvynJEzup08jR+Re0Hu1CbFn1bQ0zY21vpy5pzzUebk8em/flD/7oUmTpAXYvGQQ03KIhBPHAwLp9t3rzVz6BtmfFYO3qbLRRm8jQTDteH4+vTMgfJFnVYWhLmaROJeHh5kDipz8l3w5bB54XBy8BGsiQPahxcvRRYRzP1wiMQUfRvS8hcDth/fKb9Mbhhw/csPibJEcPLr3td/PH7RqvxNB5Kwoa8ITspGEiYAjKRCu9D3TNACwz8G6sUqrf/1F7XXL6RXF2xGPJMngZ14qSiNYeXTSgxePrzQS+xN3SRGuzyo82ApbJMKZg9AhIJ7Ji7TA/6BjS3tQoxIrJFhkF7gn+AzE2llkA88cuhLUsX/TpwdgSwYE/Tr45Pe/PnPSBwqhl1ZMPI3LwIrC/WOjsagJyFip2UlfsKe/visuZcmxvrsP0pryCGRnvIraniiu5FIFVkkbifrQxP/hd3zsmgHX4yXuHZspRg35iIBG4nzDsS/TuJvTI4NX5P4jQVu44u5zdOQkzHKr4qvj+91ja3xe0jLR9cKrbEnLZPYSMfmTTt2FQ9gRt6uruRTy2ShPWFjYjFdyNt5lu0bEGeddUckrVEo/uzRDdhWFflcKVloic8Rr5LByScv/W40S2IOCV8VfmDQSzSxjbKwPX4PPPwNuzKfhiR4d/zceDkOrhO7tHfaCIe7UwxK6p/ep82Rmx77MzpkJzy2P9gSugHkQxZZk8slfOjBGl3UZRoAvlD52R190R0YnRn8UTk+OnM6XzJIkFxq8yK1SfdXs3WCpVPjh1J/x6tjX+C3i/ySZfe43y7x/0yOz2NmxvkEUT8BHPmYnBxAjyU+vwz6cN1TBXnfPuvBn3DivlSeNP/I8kt6bzj81/BYv1+/R+DvGoFbhv2m7Dp5vsWQkzblt9D/TvOPj0DG4lMw4/9zENhPQV+4DO6A41M/4/ocr3/qda/9S4o/7/+8/SWe/yAcz1T9K89s917sPA8FTlx4Amf7LJ3nXRrlUoDqJ/e/qpHn6fuRu69/bpNt2R7ofAZGg4888maDeuUwaN2uPCPnoTgdlMTonhbsF2/7Uyr7Y9vE7WSyLd+1T3zKlXeqiXeC+JX252Nhh9fpGrDz3rXxXhLY874ApDfQeeZPGcJTzlmGNn0n4HDIfhmST9h9yrAt24PH4G2TGwfo84sYhm+Nvbwfpf4JCbzBbfifGKRvR1/egwIdntgYbSXzR+gqzbznrddNHV8FvSVe+3feF1dN7EPULW9By05vaoGMeMrj3Wwjbjs6YkN6duR12gfFp5+DBl0pz57YalutmsbGDO/hGZPWmlLuyIpccRV0tjF3Zz9q0zRPwxe6MEaKlYGDTuD6wOW9MjalD+ah66hLeU/MBtB4x4PlwHd0b0ouJU8CdMHaUyiyEutAfLEt+wDhX6sivvOAtAPhCW2gFSMBfXyDUQMkWcdlW/MyqzEOoe/kQDZjZ/aBXrBBGcIegyEfFrkkoBN73a5selY1XN8Y06s24mpbhu4gsZLLz+wBpb2SX433y479aW8cVhB6ApSW8wEMbYrcCdrQgxx32CJ7Zg5O2D2QfNgHb/poMsbXAbEnENzKu/vKHkx+zXOlXBbedWXZ1sQGcWRKR1tcdsk+2vZRgubuathl4xv7G6f8Dd/ohKeGvNBIB83pr8bl8bnDuxPLYpziV37gsZHno5OP9G3EszMuHYJsDO8EK/Ur8zAQ+rR35MCiyAr+in8Hb2xtatgb/tAGrvAnDnZsCYRbpFCXbaAY032MZ2LTseFGMXSM/aGbvx3bQrOyD2JyodAFCnIjUENW8HaTZNkl33yep0UL+RZcwZvxfkZO5ug0L5qByErfyjoaXUOo+EzHKHdsZY3BxsZ8jm/xdWNvo9BzJfeCS1+V9YLN3oWxb9hpW1Vt+C0u26N+JX7pbw1bwUdWDoGXGZvIFaErtnbiXlWKXaGf55l5sAovb/t/+yjzndzcFMieoZFZ6JqQlfWnM66GK2vAhA+d2KbuLubPpujfyN9WoYIZfPoKGSiXbva0atDvalXg+uDr2ChiFRuir+hr6LCNIA3/7Ro525HTJeoTsZ9h68S249MGrNqwy26qmpAPb2TAEPzEWm9brsQQIUrZ+QTnUrVGXcpavJP78dOGBtJ9+C/Z1nnZR72qDVtalQpcx5cTQpu6XciVshm/saZIlsGljPsbH8kp3BsyIif6F8brQi4kz6ZpZnty10w5xpE58sx+aNY4cUUPxYjJUbcGHXn5wX4I0KwJuQ39qe/Yk/jM5I4UjJS1K/Zs+B3APBn6lIHQfQmiN+O4DaLIKhm+QLWmKsZFlgC75BskhsFlNGLPDj9hVMqVNeeExCd04UsZPQOHnOid2gwPPbT5VK7xXEYM4k/WgMZ4raxbG761KmI0qRg3fXbZsfNEpv4RME+fw2HvPsY4dkvQd6mhb56WUQa3wRiIT8ZOuyk+BPJ1ZpFzjEnKnbOU6Za3yUt9dq3MuSt5EHT6N/xa8TVtIUfjMp/WA+cY1ZqKMbALnJTxCjyzniQmyaXEaSM2IZhYg3bkdeZD2hv17MenDN8AOmLD89OTsmZn7oBC9q6OHMsoCoZy1HfWgHV8/yV/419VKWCXDIQ6TLZl2qFZWS+jL31px9dOLNMfXGBH30e+8BJLBiZ8W/KIeE2MxbwsMnI79PE5vMmB+Jt54Dr4gj+ANrQ7+s48Mx153oyMDj5jJ3Slf2GOLsynmXxMrAo/QtNG/BucrAXEPM83K2N2pZ48jZ3pTGn7iBHnGcE95HxqmrThQyC5vGNTdKZ+jDsJhw2pBzfGEUOneVZ+GTrPkxq2xR7Q2rF75fk39dh/ZQwvnF/lu36CFhOgrw+wonuCf8KOyHnBOd/L169lxi822h4yd4St2JacTD3/auz4i7RlbRwW5NenDzzDzeg6YVpmFc9MbqXQdnUVdUSSL5tmxm3YiaKOHDq1Z4/Tk9RnaZ819QdNlNvjrqd3T3rzl5/0059/UH7Z+8z51TW/+H286sXllV4u2L1PHMJO8oZkZFlWMR/Vpeh9JvbJ6ZxHFjrHuChU8XNnfDZdn1fGZFfGIQfQtvXEeF44c3u1PGhD78b3UmKdQ+Cdc6xDfhuS0CRXqarpgXFalkUzcamXF2kuxG56/O8f1MjfnGc+mvb6rMzZK7Ji24tXrzQxXplPF/ivfC9kvJMzl5cPWpj78SP/GvDDvIzvfDE+hQU//vADuq0y+Ya/tcxgpfRdWVueeT6py7tdfv+sx/1ZL/6//x96LdtqHGzmV7Qdxhnjm0tR2kmkncPWK8wJREHLt5c6gShJ1+sT9VXTROu6Mljv1B8WmWTcmRBJgucff9TL16/EN7tmjM5kE/KTnD3/RLOtOHEE05qnOVWEb8PB5f/1J7XHTXVZNBGAgAjywsF0ZF3fvRXRHcERA/D05ieRaboiO/2amhr0UTNzCDgtF7VpUvxo338//J8XgoXfGdyZ/ofX3ymD/YTf1RryuhZ49wwevgs78svlRw6Uo7MG7678vD/QLgviNy34/fj2R6mslUHYiWdnwHpJLTwsxPmV71ZdmWQo1fObtxxYPwGP2FbamaxXxmUlSVbsiazXf/yjhJyGXEQpMOFT/GxtSjgEM2VXfHjOors0PbGxsXPQvS2lJ9zq8Een9q7YtfMF0fC3EbPzF6diIRJ45pJywDzsFBf6S1a1CEIP8a5WGvRK0WXkV2tqLkWubUX26fueWIqrmhCljNfEAjkzEWbKtizy6CsJgob8Pb5gk2kPQLZt1O5RqgIfG6NTfBsPevR0fIi+ZybVju2Cx9jmasqCIK6M+bHYGpc3nXW6RGPIJ1LQowuk0U2D2t2NbRu6IqujJ7KjV5ZQOQBBlFb+YCJzqGssWOKyVIm/qTMTwm9bNU/KVeRNys7HAMYudu4RBH1y1B7MUBx3ZJwwMGXMDjetG236aQlDZBsT99G8/9jxLe1KP5Wz7Sp17AB13MQlNulGH00Zdxu5xKYzhmJ9GP3BnXBwCwMO0Dde0RM45aQe+LwdHCKNfQFhzgDihsP0/NId4l/q/+f3Ja4n/PO1/5008oX9d5L0FTHfMG6xIfAVCb+jf4/A7xH4GyLwH7pInWbfl39DFP51rKcDv9mCk/Esf7OATxhsy/4Ieeb4JbA/0prv7E+EjcZp11kO5L/th33vz/EMdu//v8Jw2ypiG9Dt2nmWDJy2BW07hVweMBqffXzed7bzbBj4jPzv0oyOIcjY5RrVv/rDcOLfmU3JuU4sOs+NB+w8sv78uRiu33xH9j1T2tWaqgE8T295N6Qs4BM62nYMlUy9846BUZ88vtpHvz67WquBOd5/augaiNuHbdkf83LH70CBS3kA/pd5HUosugxvYiNJO8/22fC2g5WKMmBbthV+yEfddqqfwKAtj/5qbZRr4iCr+eN7mn3Q2JbG+Oyq8gDbss96jbptxcZAfE9pH3SpnxAZ03j38nj/C37nvWZjIxc1+to16IhVyhMSh4X312r4AaOxz0Zuxov2eduHjQLfo+ROju1BZltt5v2P8qS3LduSLCOjqqmqZJtXq/WDvz3ykG37w1uO7eFf9iQglCUZ3tCmDIgr7R3e0AVAKXsnZ3/ea6s1TN+V992Mb0dLx4+AEjv2LsKX/QvTzg8LOuWVza8n3sWvvAdGh40V3Dsbi+HdyaWO7SZuDR2pC0ujQ7crNCdMxGeeFyUGiX3Hhmx8rWy+R/4JK/sptg86eKqVckXOSq6lHgh/Rz+3bKtBFxnZZ4nc9E3kSvbLotfmHRid4trYJ0pfqxp7WJaVfYfwbMPfjbAzj6C1zaeI39E+aHb21lZwK+VVO/GqatgwjbaIcWBnbCLPNrTwo7+DK9o78RuC+YjMYXP6sCUawxuZkKpiJ5WGjuwfZFyzDxdfbdNv7NW4soGfSvhT2ofuZ/ansqe33sWXLmwuyMz230p53LGn0JVWVWnKnh+BPmWmDE32vo7YModcMrBmLwfaGBReoSS47Jmk7bKSo9XCY7rRPWK+K3l7yk6OtGojnj1x+UCvEe/o74knIOIdvzbGdUP/lY3hyNkZF7uUK/VC98HDLCDvNvRu0Kc/tkVO6oHQBZcyciWjd8etro/XYX9oOj7bB82G3IW1pWHzzjhfs7dI2YetH7lTS3/Hv+gw9gkZrU2qagPskn3osa2GTIMTV/IgMnf4GzwnvmNLVfK9a2O8aWIhX++fAAAQAElEQVT3jv3s2SLDtjb8Dh1ixp36Pmzs0HX2Q5/h6QPs+LUpMqM/tAHbBy+faS/sfRW4KvC3MMW2jn37kM0YQxs5BZ1krcTq6OvHd5aOy7bsQ68Y38jPnlUg/OEJ9FtMMy8OTsFXSv50HA+IK2UPrWlwR07WqpSxYRwas77Erpm92uAhU6OeNcS2Ct4hA3toYlYf60diDErmj27XsKdLG3nWk4cwT4xR6BKT7EGmHnLMpPCI9T7iBCOYQkn8SHlCh7gjj25kr1qxObaujGfyoVXT4Klj/EN38qZMn+3BtxOPPfIgss2nGPtt9J3fJ7YHLp2hSOxjg52WZB9lcIENe1Je2UNM2W86NuZmvOroO/zfFd0NeweQ13SpEaNWRaw94hH6exCXnTlR1DRoMr9sD3mRuSWniEcn7wKxaUKPBQ3xDWNk7tRtp6kxXqN2yBz9GJTSNmtgQ1cILLvJA1JHZnyD1rbWoddq9dE+GxrGzPY4P2nYH2Gd2ASiu8Mf22Vp2AqtgMTbDj9zV6VyE59DjpET2JGd9abwMXIIhExfm2bsznlDB9WVfiErNNWSH9J2sz2xEFfaiV8hy/bgGfTDH8NeSs7ZWAGuKjSpN9npt/bEXSKmHdqNtjRxSIuLitzwh2aMC+NdrdFfcAh7Qp+1pqmQF7uqlY7vGavja1Uhc2O92JB/VQ7d7FLsjNwcKF75DpiQndi2dtgWvtDpdoU+1WnOs5u0sVbu5K8Yl/BUQyaTNDpDO/M8sbDGDbn4mHUi/Jkr8Sn8VY21c9PG923mZb47czDYWg1/4lO1Nr7XYisuImLMDHzaZfxozQowatr7hn+Per4+StgSmXtRxeRsiebQd21dnTMjP0xaOauaXnNAC7xbn7RPVuPML2ev4hxwt8TDulJuDEhyLja1mjS5xnpWdDaZQ97i4NZaxPfRs7X+dNXb/36jx7+81/XHq55/fNa0Ns1e1NeuVxz4zr3pu9d/YOwFdL15+w61h785o9zzrI5sLNa8LLpwFtew6zsOud0axhlG4sHdeg3Zy3wRrkvwNt1oJGUt6/gQ2K+7HnzR9xw4T1fp+uZJ73/g7BEeqSR0FmX+whTDrCvzdOWYXJem7aFp+V/f6dWLi7btqjaXDGGr0rLM1KWdteL927eMxRNta4U/43flGfk9PnbOVCEaPuVguqZJuXI2mLl54dwyPoQna3+/roN24dyykacPDy9UT1PXw5/+SFAe1H96VP34qP0t0Lp25JnT6npgcP/4R8nS89PjMGhnUiiZhMExwrYYSy0Et14sknZ0b2oEi/EikKINmiAnAd7hwHsONq8cgObLrjgZzwGzITnkWkm6usy69lUjoQnMTv/1x7eopFZtJA8oPb19M+D6+KTp8qBnymcOIMWkTDBCY5t5tus9B9DCruBS5m8lkH/aCgx+XxmI7d2T8u+IF4NJUyt+PxL4Hi/gvSI78mNvL+vdD39B1K6HF+jGp5X+6XLRhfaF+OX/RZ6JjZDz8LBAu6FsVybTEPl01TUPbSyOSTrbIg30zMvSEjl//CNhKUXnRBLPyJyI2cSh6HS56IrOZ+yblwuxeqGJMgsCihTYkjzIT/JMJEomnkiIZULLI7rfPWompE3WjkFjolM2+oce9AnbRpJNkzYWrWptJFRjoTExiJ6OV5kcAne5PCDNYrBgRTjVjZnQn1d1FrP9BittEdOenII/944vNS/j3y7PIfnOeG74uAJXYhhYsd9GKAwtNvElTBVRu2wrf3STWTGMzgo2fcBOTGzr8vKVbNMrbeTLjhzbyOky+V2mD/tir4gJHRo4+mDURIzsGvwDn1p4UsIn6EIzzcSaeroMeaCz8J9QhZ7wKLql6Mu4JWaCyTA0dNXEKNHuxHInBoEOn+HPuGGcAtWaWptUVbL9AXpsgv6Lt8EyLvGR2scb2aOBHASN6vmR+Rw48anH5oa/FfoboR3hRyP4wMkT+0fPSeOSBsBjQF+56Ot3MfwK1TegY8ENMuEH/BJbbDrhl+j+OX03y/85yv6hWs6YpvzrFGWNzpoeUObrJ3Av84zaWd733dfP/rO87/tPrJ9+/EKZ8Af+E9373ebfI/B3jsA5U4bYzIsTBuI/8+O3uXBGYKyurKgpf766fqT6R8fktD5ldN1rPuvB/3XQeUYK2HkWi7xvlxO+E76d6x9DGTs+kYxf9hmzT3r+9sYHsYnXR+g8T65szgVS/5g1f7vKL0kYz8w8w2+8o4wXX4g+WoN2YgDqN922VdV0XrZ5dPXZ/GppF4/S0f6RJGMSCGbnJb/fnl/TPiG49A0f8CN42+O9K+8F9qG7E9uA84wPhO4AK8/XAfug1e2KNXlGD6y8062xAZJOXHpsYXZnsyEbTDcW2R4QecFt6E0Z6PCJ9yzbaQ6wj3kTWyMr9NF3luE5obDbPnjtozz7wmNbRqqdT8mObEm87BTxpfbpPfrjpQatuGyP+sS7U/yK/B2b6dJZtlajnnZgS2zyjnWjsyOjGE/D9hHs1EF94bY99MYa+6iHbCU/Z97lFt5xs6mUuNpOl1oVY4ee7D0MzPGx32Ie2/Puu/E+n56CPuUBR2x2bN6wP7Dznps4Hv0a9ohrR154D60a+LyjBqq10dbtik77oEy+BW2beO1sum0aPeTBBzrqEkNEPoU2YMYKFuh3PbL/s2FXxq9VaZ5nTW1W4301cZl4n4+P4gqfYIwPZxyPeAn00HwrPcrQiSu27OR2ci4Qfxf2RU6ITsgYz85m5/X4i/HsL4w5B9/ZFzmxJ+0DOn4fkFwKBB+6uD10Mr7Zz1nJn+hJ3o1Ym7gexAnO2PNp+BzUPdhWVaCGT+FflkUN2pSBQ/7K/sM07Ek8ozs0tnVcVmechWGJdXC2R7wjI3Bh/6jAnRyhCcAy8rBVSeRT+iHDrsKmGmX4J/I4sc38qWqwmj6rtULPNCB0Wf/FZUeSkCHoSrnCn/htxC3x2ol/6raHnIbfw19yxg6PtWPTyto4kysiMWKvuE5fskmafzYxm/XZGzvL2DLBE3nBp0x+wMom66pW+IDexCx2NHTHpgoeoti5Mq6R0RrzFN226ZFsD9iJedVR17g8Pnds7syJjrE7NMaXqshACBTBBQrexhyciG1sDH2Hb8Xf5GeHH/Jxn/WU8SU88bEKP6CwD93RFZqwpqSLg4Mr8KzEOnqDs62qxFjjsj3aduR02TXooyuQGEWebULWlcu2bKc6ypV9tYY/9oEbHXwYWeEv/I1dykCCj7zThtQPXjq4w1PIybr2zL5gJ6YNOQ1cpNt85qasasp6kMPBPAtEfugRM277sDk6YMGvTTMxl4LfdV6JjW3ZHij7KEeDj5l8WsndyKc57iETu9JwRV7WjE0Zv521eU+OkwOxayWvp3ka3ndwJvxRcZaR2xl/pOiERmessPMZLVCNIKbtsc4mr4dsYj9hY4d7H98rVmLToe/ET1ypn/R2ZIC83enr1CMjc4HquINPJYfZgY6NPTKBxD3ykr+Z+w39No6FAUhMKRQ70hcIb+w96SIjdClDe0L6A9Jh504sZ8YteX9vn26XbdmmZcpinu965sAMhDrxjs6V8evD/mPc7dB+GcI3AD8Luuie+A6rKjWXZuJ9fX5S2jZjgQ7bOi/7qHf4Ayc+ZXyNzxPrjl3yDSKr4LPDm9HoSrVjs9ng7sgiAxDRlfmcvf4klG0ZrO2R27FV1IWtHXxn/Ffil/jbpegu5g1d4zbPWZapW63qAA7Qju9ncrrMoV2PKu0cHm7ksrg6dgXyA7ijfFLHxkB02KZ9xDo4Ozpg5E6bQoW+PuR02VbyKL9kzjq4Y/NB49HHJ/IOunlexndraK85KJNDyic68dfYEYMzF5MvgcQrse/0bazvkZ8xWPje3ZmvwUdIbD/qHX/Rh/9tasrcyFyemMe2GYNNoY2cgz7cGjZGfuiNRT250dPHuKE3ttgG0Vmb1wGhiQ0Cb1uheeBMppFnz5wdSdAHzxxIbJJ7WZsdfGTjkyW95LzIl4Xcf9RTzlGuT8hP/T3PP4+c0/B9IHTuV01z08RhZeOgN+X8MGt6Cby+aP7uhRpng75MykHwODMrcRgMWJzdGZCunCbt5Er+yWNRtnlmTBtWWZ35tvF9lrO0FR/Wt89af3in7b/f6vpfb0a9Hle92Bc1DgPb3tTIxdZLZgxLxx8hjaBK9KEuLREKmT+JeyB6AsK3fUcmts+XGdYRHNlm3loSUE0//vAj8iRFD31mjFGnnNdtyHjm2XteFs6LVr358190ff+sB54tZ55hU985HB72IN7I3JPDiMsBuEvKfMUZ+f96qf6KGGrXTJ6a+cOQyoZGfZTJIRuEJPOnIWAhjs+ckT2+f1Tm14XD3EfGU2W9/l9/VHwWV+YPDV1Z6554tr2Gh7NJ05e7Wiv99P//3yTE0/i1bn3/UsWkY5Zr4zS7w5AD08f//i/RoSTti9ff6fLddwpNfvHaCdJOQN7/9JOijNVA3bv8/kkzi/5lmrW9e6uC7vHHn/Tw+vXxz6HQV13amVw7LwQ5kHzPibempm1pek7QcHzC2ejOz6wXTu0nN3UmjdT1jsNcY+9yeRgHnw/5/4yhX7AvMPhwOPQTB30J5uXFS80EbOfwbMU/hx+517fvtWNzaAIYpp3Apb8x2C+/e6WGzZlYMz7M06zWJnluekHfwuBr7Wq7ZPzaGJwV/gyUy3KzNDXtJKA58Z9fP6jgHXh8maqpWpFeuzKAvlw0A08ZWDZQWmua5wmzVuUgnlxQ5HXiNDOpF2hlCwW6vn+vTozykBRfCv3VGuRNDZuTkPkVsMFlUi0cVDf8wXKpChldG5My4/rMRN1J0I0x7oxVdBR6Ogt9vgSy4OzBl1G9q7OI7VlwrDFBVtqQq1qToelMeg2cR9vW8f88wxM+QqeUO2PzggVLXOFrxL4Rv5mxnr/7ntgsmGLisbPYrjJ/hLAr42o37XxBdKCwzfBJULhkQNB18rETI2FTVcOILijg22VoGnECqY5dKzY37I+M2JaFfmNMwr9HhoQY8/nxzgNFaBFwINGpG6ToxK8zdoHoGUlzUEJmxaYDim5sa5TYSqoMGzt22R60O36Kq6DJIpW/0MBIKPpPoFsYCW4HOmb1gYocEOgrdWKyE6/9Nj6D4Fc+wj9i4JJvtI6d2BTdA4Wfha1HHb33dZCj78S58Hc/gL5fu6M7EDs6egK/xvPl/tgFJMCfwEkd7044cf/IEl35UvsEflnfL1n/y5z/g3oJ25hLWYS/Buf4fui/9x8B3F+WcU/3N9Q/GVOUfd7+NdHnQP8a3Vf7TwF3JbHoA5h64YtNY0Zj38/KEPwOv0fgKxG4S6tzqn1SfoXt3xrNNMiUOF07bf28feL/rcrTyLP8q4y7MbNGfLo2IozYfLJEgPr73/dKviT9Zt8niRbcl2i/jus8V50QqvPZIvXPwbZs66RPGZp+eyY828F9CdJ/D/Yhj08NwPz7nZmWtAAAEABJREFUcA/XviToC7ghNww8z496/MKu4vnKtvQLYJvujxCegO6uIZPnxWz4BBKnD92n0dFPHZUKjLwJ7gPhP6ZifFZZgTFnzXcaUOB2bCYUKAahL4Nh8i32pePPfRvmcRunAqPxlY8Rp0OhDH3074xD4Ow7yp08OiB0VY2Ylap4Hr7Jto9cS/PgOZ7jR75hb0J78MavUB1Q+B0ITzB5TzhhXha11tj82ZS/pV68Z+X/9RrvkyH+DGwrtgd9ytt51k/btmynOuy2/aEMT+DkSXnCib9vBxeYsM0mBvi3sbHCHokKudzK9TlPcDtjHEhf2oG0V95rgrMPG20T8y77aIcukObEO2Nin7i1KlkAHdEdsA+eyNNnl221YuwoQxsIXd6txGX8WXn/OzbNO++vvO+AF3bbh9ydHGm8g4ZvdBHj1G0r45V+yarYmRjVYd+O3JEH9CkX9Kf+D/yMcfjtw//gq7VQD+joduQBkRcITeDEV2tKfDZosyGWMv2RGzjbnXcyq/jDJ/KmeVLGNPsdBD/3sHTLPgM+5t06eyzJP7tke0BnDm341olR5AeCs4/+7A0Yet2uD7GmDWtCS5xXWqLcgFWwsqfSsKfUqhI2tia2sacgWbaxb1f8tOnHF3FVWdFPVdkTa+3oi93JseCrSpeHi1JGsImAuM534pb4WehakdVlFyW6iSdkao29HurBBzq6O45cOUxLv210t5t9VoM+YHvgZsbYsqJbXEa+ZWqSbTZ+r0qfbbVqqkIf8Y295aZQ7ui0U5PW7IFAtzNGqet2pR5cmrEv/A1bCtrginLsgSEn9dBsjPW8XOQWn3fs7egv2R6Am7Rb2Ef7yD8Rn85m5rNid1WpoE+eDUKQycNqTQ2o1pSxSV/oWtXQkzYVxpx+aFod+Ko2umTEE/eMb2xNefpnl0LXWsqSndIyZXDzMo84xb+J/bRAVVOVUdmx69DViWvHSTt49HWRj/vwrxG78H2q1/Ttsq1qjbKg34BVcKuq6N+GjugOr236BK3BH7y0Rts2eT+P+sqauGXPh3Ht2BVfO7YduD7k6nbFtuiKfYVPttHdhpxD7zboO3IkE/8ZGzflik0duYHoiJwOnX3YGXkH3Sa7ZKDha3CNXK5qH2Rnbg8bbv0duaGDS4FWkxpxDM7Gf9aMBn9kzOwPp26Dh69jQ+yxrSriCC4xlSzbQ+cOzi7lSlng7Vs/cyY5GPwBDhnQFboObw3dJSMjvrisQldH90b8n9mc39i3FNfOF9yGzNgQu/LM1KEz+R0calMcgKqO/IANBX4iYtzVog+C8NGX8dyYd7bx6bBtIka2ZR/QqobNIBSfA5EdgVf2Y6/sAQeXscycDH5lXUhZyIgvnbnTWgsKMdbE2EVP+iMrYHvkZIjs1JkANGyrVQ1YsTW0+T4QV/hPsA97KTRlPNEXuzbyeCWekH9yd+JXyO3EKh3lGvGLvI1Yp6+qDZx0yE6fvnDZVg4F0xWdAdNo4FPa+MM4GDmFzsTKpgVMrAmg8f2YVx27ArDLhu9mX9buyA0+/Ck7fRtyY1e1zIVj7ifeMfy6PjHXVmLXBuQ7FkV0dfCbOvN7hz9yOzkRsK2V84iVGGQETlwjPr49Awvajbhm/FPGli1yOBNYGev80jMySRxV8qnV8CW5ENpGu6rxXfigeVmUK76cZRGj1O0jRtsY9107skOX8QyNnf7SRD7Zppw1zcvQZafviJ9dw9+UM88aNrTEC6uUudeJ+fXpmXh0wXXoiT/o24mRuKodMjba67Cnq+FbbIr+wuaV+RpZNnrhj7/pF1I7Y9Vaw75Z4+pSq0aIWF+Q2VqN+sSz20ZsQ98pK7LgHe2UMBtIm2J8t9iW8RE3QFnizjN79v3zS9C0M/aGxlWDZ8fW6Nxh2jhPMvqnedLDyxdyIaBJe+0c2G6aOeidOeitF039UuqLZQ6BRzlZglaWsi5Vo8Jd5gPkq5cveY/Y6bN28id5kpzKev3Eedjju/d6+8MbvfnLW7374VHvf3qnx7ePen5H7gIFDwmpmdjtPOdEfMOuGXs749CqVADCMQPbiNGVc6or49m6hj+vXrxSObG2nlhX86PM+TIrY/v2zU/a+6rNmzYO6vZ+VfY8D/vxF3nv3rzhPAofnjftHMpCgGdS/Ni2Z02XSTU35Ozq0M/EcVnIxWpy2J5WvX97FdNRz48bjE2EXRUp5FijFlsN8tmb2vcvpBeTHv8wq81F7sLLAbxbKde2XdXKasR4JQbVmtrlomfiWeuu777/Hptmxm7XwnxI/HJWKmw7czXP0jPzJu1nYhK7V9btyqC8WC66IOSBQ9CVA9BHDky9d+UXsWMRiOEZX90u6vmnmjcOGe3CwY6BTa++5+SZg9wd/Nqs94v04/qon7b3EoedAxgkwb/jTIxoHPDVZQHlARds2Z6fND08KIENzdDKF8/UmkQi50uoFXUcfOAgd3t8EszKtTF4OWyO8+/y/+JC9+IPf1AOU/f4BaHhy69K67YYDT76HtBZyMtJPmQSQa8XF12ZMM+P7xnQ6whwgonTMv1JCuOTEbJRyU/g+6uL8n8I16sHTfAvHK7OyN7QsT29V2SuidG7R3UWXkO/L00bvjUSSUzAPQITWkBVyt+SaLxMGDkFzJeLnhnIjMEjtmXM8jcBQveMHtuyjVVdWZQ2FpeNAQdJaPaBKyOcmAZ/ZVHKgetOnIuENjGal4Vc2tU5xPbWmTTSkzYlyzu2muRryGjIGOMEj1BpM/kzXcih1kpJukZiRs/Gl3PNswQfSTNi4ZcX7ZdJBshyZQ3YmRyxW1yFDBvB1MeNnqcffhCOSOAJPwX93DsTJDpFvaJDUg4zOxNvXZnsyBU8gSKugo4VS+lLXqU9+KAZPoHoigYEcdtG7a6ObzRhJR6pfAHsg1aUwuYPQLtak1uppgNcMeReSNqG9QChrzOGO3HfyZmq8LUP/XYNK5/xccXXU5KRm3imPfyJHTKpfZOrj1f6N3jtuz74P1JQC3+Aau660dpOc8Cw7dZO/0Dm44ZLdcRiVPi4x9NUxijlt0BsYXjsQ398OGAf3B1/RuU3fSBwRDPlyRj5n8PZ948oP9d13/4Vfb+B9Fck/U3d/5nMZ/D+kdafOn6t/LIN91xfpvjbsMd6ca/la/W/Tc/v3P8zI/C1bPkc/5/q/TE/btafTt2a/87FaepZ/vW28r3Is64Cf72Q38h5Wn1ffkVE7DrhKyS/BW1H57dz2NbEM27jGS/PQt/O+SlltH4JPqX6esu2Wpt4/l2Vy7bsA9JWnp1G5e4juMAd6peqeb7M8/IJX6K1zfNmDbCtf/R12pLyc115NrRNHBpdvP/o52Bw4bWkszT1zwHUN912OEW4u7K5lfehaZpV1bDj6PuaoMpzfvIIOGnsjzz2Uc/nAJ6dHXCpygPEtfP+QPFB385z8Qlb3gvTeYPEaOM9I/jUA+lKufLuMTYOqnhnWodP6QvYsSA1fdDTCjvu8Hl3sfNexBoifaCzD97oEJft0deqlL/Qm7/pbhbehXfSJXPrFjvbUH+8R+ryEXThf3oiM5D2xLvtvCxDdvrsT/nTP02NuFW61dpRrrx7bcTQ8sBTxf+d978DdnSOjs8+7IN+S7yhCV2rkn3gO2MVls6mfzD30EMPX0rjyxExKXXdro1NsozVynv7ls0qWbaVjc7CD9sq9OnuyrifY5gxnohnuqMnfXlnSt0gM16RdeoGpeA28iCHepEzTdPYEG9VQ6/tsf4FH/rIKnAki3ZyLfjYlP0cu0IyoI93Lqr43cj3vJMLXGzaeK+f2qRWJduKTVWN1+JdwW/Yk/d327IkI7cT246s0C3zosvyoNZm8unKPNwwp1N/UruL0zzPY48n/kbGAZbLyhV5Z9lasUc1kwerziu5E3ziElkb+x3ZhLThxx4+0Xu8m6Zu8cel8IVHXB06Cug6sq/a2Zvp+JE4pL6TfDt5EZqNvGzEZZpmZTwSg6EPB7J2JX6oCOlZHHLJl8KmxDiwI78PmV02NsExxpl1ILobMZoYZ5s+IPamDdmQlzKQcYgdgfiDWNB9xCnzuA/fjF+bxoEC8hfmY2IV2yEed2P8N8a8I8DEp+Hf5fKgC/teDTskj7W5WpNtnZdNvdNKSZHcSJ59kEP+gB42G7lVTdVuMmCNHTsxXcmn0NlZq/ZBvzMOtmVb4bsfg7rJzaHABm8hd8P+xDZ+4QbjuCsxaPgiF2vHBqzI3tVaKXEInHydWBm62GRbdvRaGZdCH014u3IZuqo24pwyuB6lVFIGbGteFnJ/xY7ryJeV/JznacT15INlyG2thk0T9oY//safDf/SDn5mvsS/4KtaWD+AmLvBT8j/vM/2HZ109Bu7VuqFjRuwDjuiK3GN/tQNZ2csduLbydk9cPOVLqU/sEOzsd4EqlW6BtiW7Q+yJRP/SSvyLKxGVsOX1toYsxn/M1dsy76TU4cMWIaslDY0qQCdeaq04UkOJhZFmy7QpvAoC9uy95y4Zh1PXOPnhj2Bjh+QaOKjAenr5MYOvqMj/qV0IQ+IvNT3xAWazIGNnG41sbZdxlgnz57Z113RMY35dPid9jMHvdlLDj9GqqpGHoRnynjTH3yDr1obOWcQycTMz8hbyZHM7xNv38dqV2xOXO1QwHy769a2TWxq6G7Vbr2fFq3V0D2xNjXsEFdn7GxT+/S2m6ySXRL9dmhMvl0Ve1uVojv1CVmpiytUkUn1w532Sl7lV+U7fsaXtDfmkuVBF5qqoz4QfCSeyYFBh/6qpkDGxz5oO+Na1G32c/mawB1VFdzH+IwKH6GhGLfpbnXwR9bKmFpWQ74FHzkykcNTm9XJhyvPDDtl0Z/5mz6cV0fZTs7Aog2/Qm+EBwYd/PlOyXdF6DLe4YNROzbYaMsNTzXiCURWIPoSq4781hqoDtuQIBumYNCf3KtKPwjWj3wWvkV/bMIbNfht6/37d3r/7l1IlPgffhE0+GKfbWQXYEWmJa3kbuP7stJHu5E7FIpPKRMD24MndK0avJWuARM5H9mZBwHJGleKwGgcH6HbyJONvKhWR65x1jXwzEfjb+J5UGvocVm2B2rYUqX82LCxbufMJ3Go1pQxbpSmv6rFY3CbOvyr9lHm/fzp+VHLOIO66D3nWDnTu+LOCt2VMF957swveV98/1qv/vi9Xrx+qZqbpnnCXp5r3FWcUQgeoSUyP5SmxnhCouLAKoe3AzgX2t4/yxyEtsdV6585UH3zpHp31QLdg2e9vLzQZZ6VHLvMD6xLwPJCbbmgex4xaFWjRI02zjUmxqqIzcq6NUzBqCs6FnikUEk//t//De0m0bYPHNXh+/Ri0QNnbY0yPr/nbDKx0rhCa3XOua6cJ77iHHDlYJkvaA1grORd82XS4/M7uTVl7FortaqRy8nd95yfGh+XmvTM+d76tCk2Xph/+UGld6lIe6PzgE7u7ZyzXfWSMa7XFzVsXBmXjbM2c1L8mm4muq8AABAASURBVLExOpIbC/nzyBliziQnxtXfvdBbxvj9f/+ghxWh2B+51BIivuOf9Mx8X5B9JRdj9/ech6Yfo1UvOICdgOfHdxJKkliXP34ncRr/8Pq1NE96+O472SXZ8HRtOWCUeRDpuuRvEDApsrDRo/rT96rvv4Ptohdk2Pd91uXtqvZu1f5fP6kxiO9+SsngM3A7p9jv//wX2ZZfvaJEj4TsTZkoTxwGZ8Dzzxm3aiLLdYEvi+9TTsmXSSrDIT1xENpwNC9bYgHLZFnBrRxKX9+8VaF7+eMf6FoRsw2eHMwyHqoqvedQ9j2HxqGb8CkBW1ko5+9fqwjsMi/Y11hEroq8TDa/fBiJvv74Ti3/tHMrJs5VCNTGw61YfKPo8e1bNWQmaTaSZLpcSJymnORvDEwWsAotrNO1a37ex/+bXLtuE2VSDx1y8n8C21bi0xi7hXg8MFatNdSWFuJY9HeSdmcyplyIS/pt+JBT+BtbMFbVCr8cM5G5qbM4bSxansA369IWWaXm0gXbdN21L9jzcpHmJtvkxQ50xUfjR0G7MwZ54BW6EKqpTeTFpGecWmd40LEzyfLAbVkCDBTyEMbdVcQs9ocm8vIgGHmXly9H/3P+5keVctmmq6mjv6ObhoxOG6lTo1kas4K2uHIQ7fASp4kJOs0sPNUUPMRHLLLAQV+tSSmrhgwb++FDMqSlYbO4wAt8vqxiBxiFLz4E/wGEGOg6eTVgpw3YSLwD6dCTsY4MO+0j1sLP4FEuO/guLAGQQVKXjjILdHgDO2P7wVZJNjSAbtd9X+ijY8Ctf9TRezbP0rbEXLEp8QvB+gSCE1f6gfMLF8xxg0tsOvFOOeDo+fonMvfoLHRCZR8l1XGnLzAaGbf0wzNkp/453ORIkXOC/vMuxn7kecr/POv/PSxO7AL/Htb8U63IejHy52/T+jv37xH4HxmBMT/+R3r2z3cqzxj3YFv21+GeNvV/hMX2R/3RYR/tb9UVnnv4JT77kG0f5ck3nlHyrPJLzN/Qt/McbPtnlF/Ug74P+M84bH8yLum2nULmuSkwGp99nPJsD/4P7V/g+UzE363Z2VzbeF4snvHz/fa1eWx76LSPMnwnpOOod4YokGfxPegvQmjTYR+y7DynnzwfHzDsoz+0XwP7oLE/lua5tjNugyf+8Xy/5/k8z9GqgS5iHZqBB5M2xRgP26NMOzQz71s4NnD7kJEegeoDl5Z98DTeieyjHvw9FPhAnvMDkR2w43/i1nn/rSE3+PDaH/vO9oYNya2JfYgq/IEmfWP85FE9P2yryord9se+jZisvGvaVkde5kRoQiveD1s77AhN3i/TF5sCul2hKfiPppX6xDtlqzb8SNu27AN0uyIjPnTGZif3+m2sQh/+ZV7iCnsSu2BWxRbGDynDVpsaECIb++HPO9x4v6Qem21rRk5j7CLfVchb2ad4RkZX3uV1u+xDnm1e17YRq/CMmLBWpDxlB29bo/yMv7WmCX0VXewnhKZawwXfKIVe9nyIfcefagfeKpJJQy/EqjKFh45W7A/Ms+KruCIztmzIh2rQRV/wdI/bfNo++ijTN/EuX40YMNYZezvyd2WDzg6tVMWYw0sIlUOXzvhsbJyrG6zZ65igaZqGj41Y7cPGQ15hfx+wYlvhg7jSt+PrWYJie4UNHSrVmhqbd6beiUnWnp140+QO1ugLoAsZsadjXMAu5YrclTxOvWNva8HHjn3osa3YcuCRCX+5iLgVfZ14RFbVJIPfIgua0RdbkBn707cSC7hkfLMTv+jZFBwsxPLwa8gUV9foi+7kdVUph0GtNWxbVcwVcdnYU6VlmRWa+BHYmRt0j3vHzuBsj3annVhlPy19GaMd+tYmcsVsHi/Q9TE+trXhS4enVZOxvyiriv5dE/m1MWaSRx+FcrUqxngbuWBbrUr318aY7YxLcDu6U0ZP6ju6DiAI6sO32D9lTmJj+hpxmOZJjTis8A+7yC3dDIh8G5uAifxtN75OsDfGIjKqmgJHe8Of+KxbeebnSns/YgCvVdoYZ0zUit+dSuTPxGFhT3DGpnX0b7KjvyiJBTaKK/pXNt932oG00UjPcdtWa6VcsSul/VHOoB/t4Jxu5BuIjsPmqobNR+xaq+EjLJQHje1P+OyDJsieMcGnPqAPOdEZWxKz0JgcCM+K/8Gt5McG/Y5PnZyPP6EnXPjSjjyAttBrf9TdqjQxjsHnOy0ydbuSnx0B6bP9iR0h2dCZuNvWxnhmXgZ/Quwx8hs5ERmtSjN5cPAU8jzWm579Qmzv2N2qKbRF2dHdEwtJZ1lVmpA3ZKM3fq9jrBNrkaeLqtjHpTn4kVnISl7Ejk67VaF3V/zt6Ig+27KtjRjtxDDPVPbRXsFFj6RBE77QZb8+dXHZJUcu8miO2/aHMvauxCiyM16RnzL8J8SWjTkZpmcOhGwruNZKsTH4E2zLPvqZnurEaQeqGiTYTTypaGWMArE1pX30dfpbYTPt0EXPDi7fw6nLku0BkQ/lqMe9jh7dXRs2F7LC98xhZOZW9KV9gutmq4UvJeU7CThlJQa2h9R81vBjNMVQKrZFRqDRN77fbna4kAepfdNBfSXWFLc7Erp2xt6G5vQT/ujfM97QpwxDQ76fVz3xJdLRvnPmkYP/+NJYw2Jb6ilt5BGU2LeShzkb2IhHy5yq5NkWkYrs8IwGH5GTdkFT1VSUDZ6Fc4+sX5CMeNuRn9YBG+N5L2t4hh+21bBtYv1rzLHMxY6/1bABe8TVsbODS+6t5LQIdH5wF9vpHndkMzhqyCpsCqSOeGzMOsIz3VBq7WuXXRyD7IrtoV2xz0Zwbsr0i3Fu1RS/bPiIv4j5+vSklXzZiH3s6uCfONANNL5TcEsZ22lusqX365P2JvnStHKQuFM+/K/v9J5Wf5g1ff9CfrVoXYqznKaVU8kr/mKxCv2BxtphFfKaUpabynyHUQrC/sx4PXeZs6r9keeBd8+65hyMdnHw+cjBrx83dQ5+Jw5FC9jh6cQ2h6pX5m1/lrRi8CrOy5BH/uQZvONQazOus/YwJhv5Yns8S4TdwpaalPXNy0RcO/VZkrU8PCjjMi88W0P8/t17fCr9+PYndWgf+1UbcZpfvRQd6lDv0OWQeeM8aerF85I14etkbED3tmPgoETPPMs2LpDxjNczNm+ciTUvejG/0AyPGO/apIsmrT8SdWLT9tJCrsAo28TygEa9taZOuWNX/snsxtnadhuTlcPgFZvfv3+n+eGiF/hX0nju6eTBMi/D93maJfx4zznmA+djrkJP4WIpdLbpl55z5kZ8d6AKgRvJhTyJ/kuEc6j5zMHsM4Lev3mjXIzdYJ6YdA2FV5JxnlFY9GLoxiTpLATXP/+opx/hIdB9ofOPrzX/6TsJmDhYnjmofPn6O7374S9ipsssdi/++EdtyBMHy7HBfBhHmks5oJ5JxIbeak1PPyEblZGzMIC7ukzQclB8efFAz3E/c/A7XS4STsrWfFl05WSfJ1dNJMbCwemKvusHeNIS+rCjmxvJXVsDwcSYF2RxKC5iNeF3KVaWrkzCxMohA/eweZzE728y6O/1/O6drkD6IUEmn/h1jS2XWYoikmMhv/pcIl8Onem7kMBwdFiy+PjyoOlyORIcvkLOSlKMX/8yTkWcEAi1lAlc+J328pqDfOpj4tHbSJQJWQ0/hM0jUYiTbY0L2bHLtibGul+Z3IxPvcAe4HmjDf36+KzO5MgXYejyRZOcSW7YkeVhfSd+Vyb7lcP87bohc9a0zEoM9nePau+vKuQ0ZPI9op7SJRt+EtzVVNhayzLGcWUMFBsxdiInRh80NLWzWE7QRuf/w96/aEluI1mb6N4Gkh4RmZKqqv+Zdc467/9qZ9aaf7pLl7xEuDuJ+TbojIxMZUoqlVSt7hbDzQEY7A4DSAIZkaPNw2vhb4e+2qTIgkgb+MCQQ5+qhr5YHdyKrY14GnzkBGwrC3DwiV18TrmykG+REaJn6HIZmfWMSeVjOoP6KUi3kWHV1Aas3AAytsMuW+Oi5KO0ikqrUsqjnTIwaPmyLXsHmuOT+KRiO8XngXEJXUDUXxIFF98Cqa/EJNAZv5d0ie2Al0jXc8v+Cf3PVFRu8bZ3etsyOZCxHuOMzMSptUljYb+ctRG7Ti7CrWHDTcZoP3+Z2qcA6l/+6Wj8EtD1hc+nlqf9BdI/0T8ZgUQu8JNEv7LzS+P6Kf5Xiv8n2OLxAf+EmD9Z/wdF4NOs/bT93ykUx9xI+d/Dr09Hi5ea/antM9/cNv/THP+xnVjDELzE0/wdPvanTr/U+VP1X2/MS6m/XsrOaXs87/GlAfrM9dlnoc/Q/Qj1wVIeueg92lQ/87HNo+Om/bnwp2k/w/4rUNHBbgU7FqiGv6ssYcUN0q9/+LIt27+Iz97pbH/E038i5p3n1B2Yjzc681xv+yd12laHPs/hQob2QXnmqTj/3NKwx95lVpU2ntcDQTXerfJ+k2docRVI24Mn9egBPT6pB7J5G90HjM7bV+Tn3Snvi0HZTjHA3uv2x2U6batVG7adeW+OnmyeXXlnDOgzl+1hZ7psp/gsdN4Dz7zbXnjHnXjH+pQoug5ctRoyD9/SZ3vgQpP2p2A7XQN8G4vwX3kXuWbPhLEKxZL3bDa6et6rQNQyK7Fy0SBFr9iZf0A9BPEVsa01NgpnNq6vuuDDOuRtSt+xNtoe78wz+waRByv94OabfPqDyzhP4ALzsii0kZm++JR27N14rwuuilhQyTte+kw9n8TxiffzxLQRz3lZxkGgq9Hd2fu6KvsEDdtDe0VefCxor+wrxIfsa3DzUWgm3t1n7BIKYkfoE4sRp0gkfj15fqtnMz2/8RAdCzFd2EO58O53Zv8hcjr0GzFurRQ9kd/apKoWleQYu3YomxfiSjzPiStjtTEv+k0Pqkbc53lSa5kzXVdycWK/IH/yOXtooQn9gv/BZ//m/Jb9IORN+GTjEHo69oR2Y98ipR28lM3xK/obtqW8kJ/Rt2DXhB67dPBmrMc4ENOqFjHwX5T/Ey56MycDoY+cFVut0kq+DaelYX9oGjLic2hN7tm7PZAMUlYjBRUbojO2haJVA29gtys04clYzfOsyKoq9FyHbenrxNPe6WNLv8UiMhPv9JUb7nUl94OPzg7fzt/xgXxKnBiL8PQho8u2qhXbdU+6Mn7i6kDyIr/Y0ZGxwpd87owtXYMnNHb82KEjz/ZtvOeQfQQTYzkld5HVWhsyJKuqKfLjfwMfOZ28E7I6uvdxYNNPcY+oomcjB4JP/FdstmvkY2R1+m2PMaeqRl5EdzFGiBj4lbkkhUbw7etAYhJcIaujP7KjIxDbHDwCdzoNObYVndGxYVNK28pl7yWUQ8duV0HPekCfffRL9l7v5Nmhb8UvcYUvQHXwpgwEV/M0cLsNDTlFV0ff+sK+UnyKhkKP8YFOzMoICv6majvYJdvI0CijozMGyallXkZu+UZzJYacCaIAAAAQAElEQVTVoK+dXlxZr8e6wtxN/K74ED/sxJo4104fmaHLPIJN0zyrZZxaG3MnuEBnHDb0p17V5JvujVhHbvJzwx/IdL1uyjirYw8AWoa+kXexIzIO6Om8NTrMgVuTWGEreR6alfG4sgakFOEKbuyjYkvq1/g38nnSlXhk/z1yYlNKG1tSAezULdu0CD8CbQ99ArXBv7AGLvOiXUcxTB3Ydhp9fF3R3aoYa/wmdq1KDbuq6pkwudqJX3/2t4++jfhdsTsydpro6c96Yn8xrhmfbfCjgziGObL6DYcLONKH79HrKo4N2D8kfqENLmObf+Cy3HwrbLQt2yGhLAVXtKc2Uy98xpZiHKCIjfOysK4sqtYEA6Ch2vbQPeG/Q4+f8a3RFldPG7B3WdEYf+kan87Yr8QhuZpcKuwXkiHXXg8ZvPi7ISfyBgZdybXE0Er/HtfRN9obUnac7TFGomygEo+Ve2zsMAx2KWXmfXSOvOYeFtmtlQpdOdtp8R36DZtjR/A0xyftVDp2hv+AyIxvG+Odfg1NfLt0XLnnZGxEHyYqa13W/s4YJicj68Ief84ryBLZsRZq7OovYnJmzk/cb5flpIl1SVy2GcuNmgZfxz47uE5M9jUqOHFljQrEnsh55FyqIz/jMS+LNg73Cl5IteHP+Xrm/nhW/iyxy0p/B9+xOzafsTlrjHG1muVBsynPTm1u2jhA6eC7uu6/eqWZs7y6WyRwa2169VfOgqaNw+GrOieUfTJnlavO6Lh5JNwZB6DNTYjRlrWCg9srB4cXznwuHPZuHPD6KjlMrFHX92fOus6aOORsrFPn9096uH9QOy3yMsvcI3tZkp9/miclJslV2+rE5S3PSFfk2SU7ODiwI/HLs8wd51Yr9vQYBkTa47dvVFXY2nXC1wvPn+/fvVVivZxmLeAaNvztf/0vTQ/3WojJRtzFVUKHYUVW5Mfuu+VO8cH02fSzXkKKfZuezo9aGDe7tJGzE+vHPC1qzM0zh8dPxCewcii8MO+v2JID2zd//075Bc/8ZnR/uoqgK/JRK9sq5CmXuwih5vuTYud8NyvPcRuEHch54vvkEPUiXv3to1beieZXdzKH+itnsR38t5yvht6thALlKvQ8QfsI3L/6SoF6xwHiE6fby1dfaaPjh++/V8eR6YQB4O5fv5I4DD7htFjMO7CRLCtlR1kEE5lR1Lxozm+fEvBN21g0zxxMmhP+jcBtBOP8lgNcAvfwzV+0YdDGoeeVQ138VhI3E7WmpiuLyZvvf1DxQ+5ziv52BHwmqfLnoK6c6r/97nvFKRO88dCNvLfoa0zYapPyr1EmBr6T0Vl4ZpJR8zxsffPdd5rwbeYg+HS6Gzjznf/fOLrDN+OPsXVlUFcWgpWb08rCGjsbOgVDYwLkt6BzU3l681YYNKA4jM7Lx+mr14RnG4m+JZGw0V/dqa1JOhHzs9rdvcTBqrH7ih6zoKa8cAAffa6m4R/xix1KsgMzYxTa03IS+aAL47StMDM2KhOvTTN9Z+KYw1bbmGydOfQ+57eiKZVrWdRUsouWtTLBWptF2JDRZfp7Y0yY+B0KQiJyTPOyKA9rSTSRaDP2LK848KccOEsL/m8MYPjmuzs16MQhsJjky91JM9CnivnI7CpsDLQq2ZahTyxoaMX/TgyLvo6PHbku/GRMMAuSSjHyLvZt5DVICfrREaQ19KTdcaQHlwayUqS98rKdvhiVB8vE+IDmppUb2YXYpezwtaphd/gRPgq7ZGA00GFjJ2VPUKmLRVIJyiB48RXcS0Bxh29QwJfcTkyEH3gy0NE5SMIXzM2v8AWCMgwHDL0HLZ2hOYCmIj8LdgDHNCAdQOgofvJjW7bVKjEwZqKMduzUiytzJg8gEO80R19oUx9OpfIJ3PDJMRPjfvjLutSZoz1l31C3Dcbki23ZgRq4z359bkwwXQd+1OF8WdL8/T4oYvz1Efx+2j4nOeP9z8DnZP7uOMK2j5mV6fZZgGak0Rhbk3+fwGHkl/p/Kf6Q82n50ZhizKftT+l/bZu5oc8CAjM9bvCjGBGczCuoftfP0PFZ+5jd4H8u935X4/4U/vMRYNrop+DnJfw6CqaMvgS/TuLPcx36QnnUjzK4PyL8IvsOohflp+vRMcbDRxrP6x+IF2zPYwL613x+er5nsTqUHdI/bYN/tg07af4zn8OeT2V0FsyXwA0EksMW1q6snwDIn/x0aF7CMzGmx43n9ovKj4YGtV/E8cwzWI8yDeq2ZTutZ4gdtgc+9cBz509WMICB78Rkf1b5MXG/+fncYyIW+htiox64Nbll8QZ5wwX/c/Ap39Hey84jrDGNEkSeD11ObUBHD5XnT7/ZmjJIu+QbHO2UgZf4tD+Fo/9zZWirmqInkPan0Hm/eAmf67esjXtl+hi+IS910AR526vpoBa6QHgYshsJ+Qp/B7boi/+3et5xLhygwTo+NpzAaNy+DttTBp5lRM4NQmp72OYRe2mjz3QQXR2QPD7qEOjKRoqHldBjU+M9FBYhCvP3vLOhAILfoAnEjkBwB6SdvsCBS1m8p0zTnOrNPt7n0BN6lCjpEch7cYi22/uF0jkg2B3iU2Bv3b7xE4kf+djcaJc24h0RjXfgxCWyw9V5vz36hh0gs/+QfttqbVLVRByQ7CZXoLRfnT5irQ3RGzG88E5/HRBZAyBceW9+aeuF99pseGajdEO/beRgI/XwiOslfbWmxM0q7CCPN6nVpJlYNuzpjEX8ENeGLskq8JGxEdCqEihtxGfNngPt8MTPTlzK0X2FBF+QZXvUxeUChwyqbH6ymUIlcloVNpQKPR3vzSI6T+xTwCv0RK5Jm1EibY1dtEMPFzFawYqYnUc5taL0kHlo33mlcqOv1KqoW8Fn4y++npaFdlfiGHxLrNh7mpdFMI2RKWR3/Or4sbGvgbnwbFqI3zwxvtjcqoX8pqNuKUeg8eXgWYmdpRuNKeGx9gsZJlZpNOTmUCH1QOxXFWqtCdtaTcj34BdxE3ERl43eUXqMle1BExV2vqXs23XGrDM3xGV77MNs+LeBX89XtdZU2DLPk+yCav/YVmg6PtlWSqpq1RTpqcfHoq/AbMSrEjs2cTf0ddomJPGtRe5uN75QgbkVPmJHeA3/zNyJb6kPgMcB0QoL9nboQ6MRB6v4iQ2JeWePLfXo29jHSi+c6JPKk57GPtyG/ZOmNg88JmpF5so4nxb2wRiLIt7Bh18yMYQntlHf+8gf/LoyvoHQqkdHEa/OQQHzGnnG9m3IXlVlESZ0NzV0u4q20b0JEvpLE7kVaOjqxMe2wq9xRec6xiBNu0b9oDvakiWMCb4PwyRDG+jIFJe9y826ElrJaui8cD/Zaboa7ZX1ZWMcDf/MnmvH39R3GqnwQeMytuDHoLVs02d98UqsZO77UOB8QW+qE3k1E5vOOF+Z/xlToqRmvgdPUW/M3U0EZvCPPnjDM9UkKAe+Bk8fdaEja0vkp7+hr+CJf+nDeBEyLJKuzIesFZUWdoyy08141pBpdeSJvit74YlFIORCburVsBEeyZBtSm4ZyzKW+xBYTBFsw2vo+FYN3iuluIIMSFfGIDKxYKzfLqtVxn6jL/RWv41zR3igWpON5ci0rYzT0RbXwlgmz+JH7ikpE5+OLoRFFbbpGYS/pRr4kok/eQguMSuJMTG9pp9xwYZmsMzPUgNnOEwp5HmvhxcwdNE7QFZnX7is4R8teHZ5RV8jNxTZt9LUp6oRkwlcaAKRFZ8CG2MWHnF1jMUkIYrappUB2ADbQpFsNCJz7OeD6rQ3bKQDehCiH3NMCULbmAsd/eSchwglTu40GLqRG9BfyCfDs+OtcgNKjTFayaEVnVJJ8BVlERNuQsqYpN7cpA3drG3LdFJVU4fH+N6mprZMipyCrkReQNduNFd1saIrl7GptWIMujb0NvyjW4EyFMjM2pk2CrCYLugunHvstjSVkU9MQl5QdPpNWdENTKwZrYq1NVrTI3gMhbXM8ygj+4rMlIUNVR72iHqPctqFHMdWWa01DJGqGlCjHv+rsAWfzhy81uhrsmvIso14pOGTuJIHeV5NuatAjqx5mcc4xu/mpoYuXFIO588crFqFPmtDDiJF8JDLOqdNOdDslCs3uJlztRPnJRvz8MI+95k8vojowz6fOO9iXewoLsbrgcPfHLgiEllgrf3qFxUHwcnrIMYhIvJMXjSXOnG/sj4/vnvUI4ex7zknGpBzwnFfu4J/p/MPb/X05r2KPLhwMHy/3CuHs5254Jqon8Y/vrowBlXWu3fvNE2zNuQPHclr4TZrQaM/5rU2cWh8rwcOaatK1RoUkm2eJS6UpeL5aV4Wxr4JbnVs3+L3DWbGf2O+3XPudHeaIekcXz4q8Wq0k8MbNk/JWEpCJ1YZdXJ//v6sHP4SQv3AmZkZ92vW3oxPtHXG44Ru7p80ke1RXPElOXk6nbD9lV49vFK59IazyCvPBytwf7rTD//xnfz+qhwyR66JOcOqwBDEl21VM/6V2tyUs0U3qbXSiUNhlegHAd3T9UlnfJ2wJ/eYx+/eMCbv1Bj/b77+WifsWViD408j9k48ifVMPj4yHmfGs/J3owOdk+QLg/4KQ1dO77ENB4U2NBKIYlBycGhOmt9enjQOLKupo/Qax8i0ziCcb6fTWbiW5aRHZOXPPMcIMfg5IMyfQ85h85VDtP7mUULmeTKBsGb0R8/y8KBXHPZK4DHG2JC6cPz+m79ounvQw3yn/v6sTqL2d0/agAcOUxsHjZ3BigMrN/iZQCCFaWTx1KQLB9wJTkd/Dk0vHCzOy0mNQ9v16VHT6aRr7IZuWZvMwWeRPPk/jNf7Wfkb6kma1V2FXWZwYu/Dw2u1hZcN+GOncqHSBH1U8WPFxnpzlpN8Zzo36e23JIZLhW+hC3RiNWKG/LQP6MRZN3jz7bdxUUgZvClHH7xXbJ/mZbAFv2BTcKlH9oKvM3FKEiQGjhQ3TcR0OnEgjl3G3mJiiNJtGrpWDm8XYhUZCg+wCSMT79hFDuh2FZN4JcnyL4JvqFAqeWBsNP3CZ9uYjQyINlZG29RE114ePtt7uxo5qdsVNvSG5pHcu2GfedO+gA9Z6h352q1Q5NjWhs1XXn6vLFap29bEOAbXoY9W23IEBLB9nhe1aZK9Y68syFdyLd2BYGNT6p1FbsPG1AcMY6z9R5Qf4GVNL6/woFehThkAV4khdQuvouMGaYP6+ENf8PGJgD/32VZNTTXv/mQRX1n4NjZfhOxnqJ0u+Y5qZaziV8HfGvyUdjRIwel2jTigO83Qp0y/bcxAEjEObgC4Uf7M1yEnZC6n+CLYJftjmp58DcfNLin9B+jFdeBSvkD/waqxLvB7mBW5n4PfQ9dvIdOMpbuZEAB1/aeD/mDXj+NiYpT1Xqz1op7S+v2vf4WO39+LPzX8Z0QgufMp/F52HHpeyj9wR/my749U/23tu0ljnch6YdYK4+znAPTv+OG5VEVEdAAAEABJREFUQYFPVfzrLfnUgn+kbd+egX4pE88rtom6fjEoF3w8bKX2Wejp/2zPTyPDd8BPU37cux3PXx+jf9dWnpXrRey+pKxj2wFfovF4pqwvdRPqTbY/27/xvrHyvlBtEkQ6rvE8fXsW7i/G46gfpeuD3s7zebQEttRf6Ez7kP2yDO2XoOFXac/JiXeCVqVsMAzd9IVP49prAz/aks17E+8BE6DPXNvNt4yDveuw8iO+dyjwlj60qWWdCca2qix7h9Zq2Jb3rjUbT+DTr0+u4GzzvtIHf9oHib3LWnlHy29dxh/T+cTeAAW6iiIYHiep5WPv7dRDH9gYr0DqgdSz2RSaklXwDC7ojnrazaVOXDY2iVY2ksIrrg17ovGaf4wMTyNXpnlWo8xvgFzyfsZ4C9mBqtJxDRnRBwje4IMbeoZcaeV9N++vy+09N3SxJ2Md/AGJbfRGfiHv6F951814Gv0bdkRNID6vtPnQg00s0dF7Qd+anMfOjNvGeMUm43/sCwx+7IuPsadVaWbj6sKGZGg34hTe8OTdXFyhjV1U1apU1VIdhxbZd7hEL3sWsVMYtfJOG5+tkrl/5DAnm7ZsDqlcyGjgreAzBh2e2BJ/xwEAMcjeVtpX7Epf+E7smczLIhtNAKJlMYLYnDJAc3xWcBf2GnLYHr8M5YKfkd/py5hH98xYu4xNpfRHZ/Qldqkv86IFnbGnVXGodBl7W1d8Ltr37J/Ny25TYiv0xNZGjDp+uRKDksBn/lzJv8SiZ2/KNTb8L4xzYpi+5IG4QttZIw1f4atNDaBrfHZd+H6rZNyuyAkMgtvXsxx0zfOkQGFb/j/UyH1k01no2LAnsbKjR9DNytWRn43XgubMHl5ikviYzviXMWjINv0euE22d6Bd+B/o5Fzmw0Zp8IGCLrJbTZrarMjr2JE8sdB4e/6JjqxPzU3pS36FPnWLH+gK+tApdfzDbK2JNTGxkQXM04Jfi0y9QZMyEFnzvAwbMhbhDYh5NUCSbXhnjT1NOhPX5NjKmmJ0uwr+SZlLDX9s7AK2231oYp23rVyNnCv0p5742swSZB7to7xi+0q8UtoV9AB7l5NGxr21vW8j34ILRFxkb+T6nltXbfQXdkbeyjrRya8O4QZNyvDZVmjEFRrbtJvsXUcfPOxGUtqWJcaNMaeksrexeWVN3dAxMefmeVYhJ/2deOywPeMiQ9hhuDN3EsPQtGqKDHfRY+iLUgPEFZmZSytxyrze0LvTSq1KyzwB5PGQDUPKm6ydzgrfNE3QtyHXtoyvHVppr6cMNHJ0mshTZGhc9IcGSJ4MOzK2yOjkcWIQSA6EvFWpVSk2X7G18G/Xk16PtaAzRsG5HKTsvQwuuZlY5t6fdmTY1v4jZDdlzQtMsWP0iLiZGuLwyRR7rAXOQEop8Y79Z/a0Y3PW5oU96MbYHfMsZWn/aeR4aCbm1JCyRY4R1JG1acQXfTT4rMR5ok/K+GYUWxXz86rUV+bpyhhu5MuV9T5lQPDHj0acYtOW3AGnL1yJSbrsSqHcw8+s05JFWNFvaiXTHzHRmWeQhBos9lzIt02N/omxDnVzcuik7FXfv3rA3kJOJFpX7C7iEFmJQ3gy1y48N6Q+IoWsKI+cclPypMB1DOrMu8yxQNbe9xwY2dZEzFfWFbGWBSbyc1pmZb945Z5uY1mPDVJk05SpFpVWk07zonFfA5dxSBwNxYLchb4x1tyjQ9+xw9AJeRv+ZI3OHn3K8L2EeZrJ3TNxOsbtqtYmhdcqlZtyTfNMvUYsL9yDk+eoV2KTvtBs8aOsjG38y1jEls660gnolrGObfik2xV8tdK8LDK8RV7MM+dI+JI5lfU4/i70X8kn5SKGkX9NrPFRtjKHbHICXOg2ysieOa95z9mUWKtZ4ZT2wmHwKb/A+HDS8nCnHBAvnPPMp9jQouEDIL/JHNhK7SqJg+d2kcxY1ipNwOObd3r/9q1yIDlhQyAHl/kHTSXJtiwpftxz/nbPWduI7yYlVzM/nzJHmSfKRaw6cSq4hpzHp5G/nfUlY3gl/+PfkMlX4i1o43fGI/d0cRXxvONZppE/OcNKPoJm+LsyhnecY+Ge3r3nQJp8DH/6B8QGjHz9zdfKn2qmif0mDl2Ns60NfcnTnPc1Ynd+POPLWfene93d/Ev8D7AxFB5jU2sNG8R1w9H3yHtDnjszDieeCe8Yn/fgTtj/Ubw4F0u8hA0mD4zMzlgjbHzym9wYKs0eY3tlULygD1/crAuH/xO51IsUN8NJbDPuenWSyZErflwZzycO8JNTsd/TrDot0h1nmFPpjJzaGIyNhN+YDPOyqHFyngAmYZ++/05vf/hBGwmf394tBnP99+/0ei1N7zh45eTfHAy3r1/pfGo6Y+yl0beVLjnYJSDjN4iJunEwgXlEXkdOkm355i9q0cmgnTBs46BOVbJLyoQHYB31TJKOvPFiFTrsPp85iFYuq1pTQ05G5PG770Sc1JjsAXEVN1zYhTNM0pkb2irTP71+IIkuMnqTlEk8VmdNTK7WJm1MOuOTq43D3mW12lsS+WlVvT2PhSQLX37Ve41dDIw4lWc1QtX2/CerI2OdJH/9oLWs918zEPcgkH3H5M3EGz4Sm85CM4GfGMii3FgwshAHptOdziR6/EuCtZH8XdMya14W5VBXtnJdmYiByFh56DF6I/v01VfamHydxSkL5zQvGskI2/UW0058O+Meu4e8hv/INYopCDPLEP3x2zLu8hBHHnWATiWO0ZfxfUDfvCy6kGNXbqQ9gwoYXxXAWBsp2Lch04xFMTb51x6RFfoOn20oX3xob5k0A915oFpUjJNtVWvKVa2NuNQ0qZsHAGJ7HXnV5UFbsg19qdC7Yn+B78ht8KZulwRNhzf2yNovcIJnAz+1SVnM0xZ8Bh8ZG3FM/86wfwc/5BADjNIHoB9ZIFIZ0LGHisKzRVYA24bf6fgEgu/ENOAY2iWbGrFN/nR0BnRclgZP9ADpG6COK6VRv/FsxC03s8CKHdFxiLkmR7HLRmC1gb5Ck0rWkkDqlf5UXsDGmG/oeIH66SoyIsciG0e8JNv63NXpD9glA6kHUn+mj+6XQPx0wEv8J/We9rOQo0LAiZ2e4cD/Wf4rIvAy+v8Kff96HS89POovrThwL8uX/b+gHtZfQPZ7kET1Af+U/D+Z/4zA7xWBJOjvJfs/We5/Y9d+VWRty85zRp4dP4C943+V0E+Y8lz3+WeJjwlDs/Ks9DH2l7XCG+CBjkeT326U7T0O9ufLT60bNoAsFXaY2n/exzyjR7t5Lky5Q2LTlWfSPp4d1x39D3yHL8/UYUn9U7At29p4p7nyjrby3J33jM7zZMDYYzvserYRW9M3kHwFH6iyBvDOkf6N51Z75w1etyv1TyFdoQ9f6gfYlo19yMpzuemoynj18VRLUxuxsdOjQSsu27xXb7y6/zhm0TGAd4SS+YEB+Xx/9LHpA4K0jW+NlO3q8NFUrsg5yqOe95HgAkVMUgbsD/Je4tMXCH8jdq0Vr23FO9yuL+9yVaVcW8aFSqu9be8ygw/QpQIXoEeFd4HO+0/sTn/0bPiwMX9dDmoHqp1YpmFbtlNVdDfeKdOwd9xGnnRiZlnV2gBj07PvyImsA6qaBG9Bo/gAxF4bCUDsCa+9t3v6sTkbnnl/z0ZbaGyrY7u4hg1MEbtUsY++DZ86ukV2FO0ApCr0BzZkCtnxh5EcOeKyBK1uV7HXsfJ+iQhN2NuhH13oSlk3XPwNW9p2pWvIu6Ij7UJugY+MCf0ZR6Eq9NFdbX+ntUHCzS6GDM+G/UMV6E49bTsNKfJso2fFDagsVRWbzasa+y4r81hz6d2bN+Cu7IVc2E95Yr/jos54dXzZAW3Itq3T6aSGfZjAp4/5hGRlH6G1ptDbZp/mKtvK3pldckBW9Idm5b07Pma8qtGPL7aVq2fMEGoV8qS0H9nPapV2J9cn2R4QnYHIKvr9ElppWtg/Ua6ulVgnL0YL31qb2GM5abdnAx2abZeLnMRvYY+pFTlTTfmHFtkviIzwZMxHXhErmHVmDyo6GrQGUVWaqLfWhu6VfavsRVQ15YqMaZ6HvqMdGfHXtlKGJpB4jXyE8MDHDpqKjJTxPbjENPQX9q0S/8IO20p/tdsYgavWhu7gI6Na0+CHL37YFgQaF+OxMo8n9qPm2Az/Rgw7eRG7Egd7tzn4xOmSTXXGOXGq1oaYfM3LMv4BQIc/tm3MQ7uUduQz4rLRDXFCeyVPQxPbQhOwrSvzrt3kXtkXTGxjR/SFRlRWbA507Kxqaq2eZatjL35FLqrwnUYqL6DIy4BtZV8zccFsVRWw2xjyhh12ZBdy1uFL5AZCm77YEbCtHWfZO8+H0jf+TbkOfCNXA9EdX5NL6a9qMjI6HdFlG92SwSVmHb9tK5dtFetV+sTVqFfVoKfJfX0duiMnsT3W0fQF6qYrckMTXEdvIaO1yNme+TcOazcGb8tcRq+A1Dv2hP8oV8b2gMgL2C/srcY4sx6hpwONODdyMPXQpky+VWwAgsueXUc3kRUGodraaRIr428HjvjubTH0nTzcbvl62BT5Qyd6oyPyX0J/4Y/tocvEPrQpM2agVRU/rjpz4NHJ2y1xQVDK0AU6/m3gOxB6hXHQZFy2ISM0B4Q3AAmkHv2Zm33YtKm1SW2adVwZ06Nue9DbpVwd3TtsxCbx6TJ9waU8aDbmU9bFTnwN0raKOSKuxHjobCU7YDVssPcYr6y/K+O9EWfbyh78dtl9C67BV1UKiCu6A9LBz1794N1liyu0iYFtpcz8OnTaHrISE0Rol+/h3/n9Eyirudh/n5T7l6WBy3rW8U+3qxPPK3bnHebAR1e6Z+4PMA3+arGrguaeu6niS8OfG7gs27ud5EAn5tvwx8OmDT2Jr0jGJ+536Ysw28pann5GRpm36YsNtnV+etKF5/Gs46HPIX3ktBH74t6zoXOPc/rDlzIQOtsqbI09ndwLxK/wzzXD27Vh6zRP2n3U+O3TrVmBa3iwOf+YAgc17ECeWpNb6eGbr9QpX/3tL9KJe/dpVrH2jHmK3C5pI96d3FpZx1dy4so8LOLVVPKGXuDy9iq9l/r7TXVp0mNXXYtD4Kb76V7ijItwso5Rfdr01f3Xmn3S9XFV06w2fDHxgPX9WZgMbmHsZp5r7iRZ67VrxY670wN6aV86Jp/oMbTTgIdXr8OqafxDjRr1x4zB+co4WuK+UjVJcCWm8bMRC3HlH0/YVhV+Bajf8UwFo2buqx0HQv/Eudc0N7mkjZ/ICY2IU355cwXvp67OgWmHroM3cOLeGprWZq3k2Mqc28BrHNiWYoeNjdqvjZxT1/D/CR/cSgfPV19/zZHgpsh+n18AhSW25jerH9++l/Gp4mPGP4Cgum8Mw6aVn/aw6OGb18oz5qU2taVB0dUZ1xxSLxxUT61xsL/pxHgtaspfVm5//UrrZBFGJe9zrplflJ3erbpjzP+wk7sAABAASURBVF+TC2WI2l9eqe7v5Nd3esfhKaYKe3T661/16t/+TRtGiSsK2zev5Gf6B2GGjIav5nsORJ/0MJ+YSGfYUYyBPXyAOai8w1Cqg34MPg9yfkXCEZTt7aN0vwhGjcse1QuHnQVvbEKcgkTdKMlTFYen9Qq7r0/w8xAKUYd3Jhnyr0UuDMYAbhgXQLnoX5B5YXFY6b+nvnFK3+5O6ZWQoWRMBvE0SQ/gzxwSXzYx8tLdouskmYNvsl6ZhBqRiLfQcADcvZEr2xATexInkUDb+4vaD2fdz3cSPtfpTg39c5s0c0N+wo7CdnXiJ2kTMk0lnypatGMfbYOPDxP8xl7b43B4HBDTB4mm5TTk28hjkXgkBp0H0+gxfQgM2UjOVCyjFGv3QmMhYRJ1FsY1h9swGP+WZZKnJiHTmJQJEFsDkRNIwufmFHsuPNRP86yZHGgsgC4UHBBiIPQbMYoJKzZm7C88/C63cQlPIIvtdstJGznw5lMNe6gEs3KjqWmW6McbrfEBnqqmeVlAe/RRUa7gI3vGNgZCB96GTvsV+3BV7XSnzgKzschukRvkjW5lwV0TK8r4O6GrNWK1i0BskQbb0SJ+qX7QweQAsQ7ojL65OdAYH9vwf4CBfPFV9E/kUGNcUjd98Yni+XPF3vS7FT5sPBSuKup2qHcy24rtV2K4EbOxaNJV5F8WmokYBRp6Bhf06WtVCn1iDfmwla9UKQblqNNQoIhLY4xSxl79yst+IftXytgHIgMZ+DVCwvcp/Bo5/xxPInHAPydJ+q3k6F9wHZEfqg7DUw7Ev/rrsOanyn/UpheysuAe8CzmRT9r9Id8fib4RZWXIYvEX8T0GxBFV2CIihEHDMSfX39G4McRSL58CgfVP1N+KvNl+5+R+0fmPXwcNmbujco//nU8KwzO+icEDQH/M77sXx4n+5fT/iuil/EO/CO6ygV5/DiA5u2T9wj/jnlz5HnKm8pbEUyeyzflefh4vi3eF24Ev7iwS/b+vvUpk+k74mVbxTPzwjtC3lcmnoUDqYsrtHZiRIOP/aHe81wOjOdtNlqymd149i9i11oh9wMtrDyX9wGp/xTYH/OFNhspKxsgeR9I+1P7g7M/8KX/gPSlntIOTUDjNSe1gLhCE4g/NJ8/U94x4KvW8Kl4X7kCq0LbggMm3ivtXZK9l1veI5Fi7+3EZSVO4QP90Sc427L9jLdr6DDxDLLoC10g9QN31NMODAl5J6ax16nwCR+F7IHVkEvV5kvWenvXyhjmHTLvaQdP+I56yqoJFPmV8Wdc5vhf2Mtzn23ZHoeQkRl6G1psgkmx17YgUq7kUcpAISPvq4HIzCFlythzyGm8s13ZEIs4a/8J795fssG5ghrQ2Rir1jTPy/AREweNZH24uq7srzTGemol25qZC9lI2/AxPB2FGe/Uw3fF7/RfiVtoW+186W9FXeZH+Etc4A2PsauqKWuM0LGDZOhTr9aUd9Gkzor86JyXRZV+Wbni/4Ivom3vOHFtbCAu0FKVjf3LPA7n4pPtgYsvgcg9s7+xnE6qttsX/Maewgqkf2Iujw1o4pf2sBnnMhaRWdjUb32REfppnrXMy7OuxGaX2yVL4UmsLuxbiCv6ruxTxFea43O0oydjf2LvJf2dGG7EemUOLfiJRKzZ15TIef/urYSfWSsmxq61Qp8FkdjGkBU/9dF1x75Vuanjc15navjUhSpF97Sw+Upf6kL2YB6Ku5CsEMbO1hg3eNMfO1MmDhMxtK30T/OsgL3PBXtIUCe/go9u3a7MkVTtnSb12BB5iU/W2ugJRP9GroTGth7Zr4zM0FfDrhsEh7Jh94ZPkZNxuBJTz5MiSy7Chf8RBkzMtcQ6sk7LwubyScNOW1d0PrJXuMKfNSP8K2MTuZm3kJDnqzb27GJfZ8+ucCd4RMs283HTlbkc+eHfiEViv3HomDGTYJDQ2UYuxxa7JKxMaVu2Va2Jb+WKnIoiGqkHYvNETlQ17FmVemycGJ+DNmVor+RjH3m9KfSpxy571xV/wxebs0amr8do9H36sUuRceBDF/7wrcQv0NG1MR4rcUw9tKjCzo0xiQ014hR8+vvQ5bEvmvEL35k9ytRjV+gi73qLa2LWEh+E2vChJ/2R0xjfva8Yhyt6VnT2AbucTXbJNvaIMvWS5EET3yJjIrafwi7XylVVssOjwddagd77wh8fIOCz4+i81bGFxbDghVFHb6uSvbeqWsgHbMQmsuY2o0jQSMnh6NCLK2M2mohIHDpj4JufHRmB9NvYTCVt26pnvZ14bDouG0E07L2kOj7R05Gd+Rq7EqPRwVf0USCzyfYzBGc7BTq6WmNOYlMwdr5H16Dv4AOFXcGmnvJTsHe+9F9v+W14ZvK/k3sL47eBz1piebBX4XuX7JS7vx1fkju2B/7Qm3kvro2xosDmaayf8bmqMXRb0My7aczjRt4FH6Rd+MkxE3nZpjxXMHToSV/Hv6pSYctE34V97X7dZdGlwg6EyyEGQr+x3ljITP4PPaVPr22sM/iEkI7NkRPZOaTKmhb64FIGIndF3sb6lnZsSmlbjWeGqqbjsvd42ZZdY82Mv5nz87JoXmZdc+5Ef3iqsBV7YlNkWQ5atgcUsvf4euBjC8sfbjM4YIwOmz4+oU2uTfDkfrYxpjm/uPBskDWi0PXEmdPj+7fE/CrIxHmqaiqt/arpflY7LZQnzdx381u+M+db7TTLrSR05JCSM0h97sqBJlTjsPGJc54n7g/RfX26cC70qPyF3yvnT4sX1dbki1Ss9bUy5o80OHit8yY9XmXKutJPs4DGeVRghe5+PilnaRfkCnypyTYm3QDciXOe03KnM3bMec6hf8ROll3KOD89vtcddE+cwT0Sl4z/spwGTgkvdBn3M3rSN7U21sjk4pKx5J6+IDu5g/LBcj4/6nw96w0xXrmJ1Vx69devlQPjNjdhxj52jLnIvXc8h104hC1s3ujk2E7Bi3YnNrahx2Y5KnZI3kK4EqDOQHd1veP5583bN7pcnkbOXbkn5J7dmUvff/sdzwWPWvC1wwurLozDw92DOvPp/d/fKHGNTy70IPOJnHl3edQVHzo25DeCe3UtnHW+X59kfLmydrx//46x5RC5SteyztDknPYeXeJwfibJctCc/BY+zJxdTfcn+W7WO+ZzOQZdpPObN+nnpPkr4GsUPUgsCusPb9Q4HK6a1EfQCkXSE0F+/+Z7dezNgdeFBO4E1CiRMJSJZibs8urVGOzt9mB09/U3uvvqK3X6xE04wb6yaDwxWQph+U3klmSX1Fzql1VnAnv38CBPkxoDPpEknQXh1Td/gajp7fc/QG2FN47m166FrVlsQztDv7x+rWv8Ab+ht+ZF8/29Jg6gCz3EXL1Zd684aSfgV5LzzASyLeHXin0dv5TAc4j2yMn8OcEncUM3/eUbNQ6G+1R62p4YtlXLX16rvb7T2qROIgx2Yvm0IJOkfkIOwZHKujJRhB0n7Mpk6CxShb+JaZHoVU22dSFhZxYHsSgUMc5NZMSxNYp10JhkmJATfSjW05u3MvzT6680QWdb9/jZeRHYsMvg7l6/Uvys1tRJrIbO9tUrfDqpLYuMjTP6pqkRxwttqXOoG9qM3zzNqtZAEiXiNcHfya3AwoP+koS0lAPhjF03jYD2K3QbY9MiQ/SBtvdStFfGW20SShTagLg2dNimFpA2bDe2FjEACS0Pcsg1MtIOdGhyM8khc9ob/Z04pN6xPXEzfmpUPGRujBWegdokciE8hT2jHPrDHehq4Id+bMOAIGVbdQPlor7ddKY5wFn1AhvNQOpdGw/vKN5l4JdbKYBA6PaP7VHpmVf4YO9tmHVAVVPDtrg1cLJalUa7oAdsSoFCRiP/qI5Pjy+jRh86NsZjBTbo5NJGDNNdNmZZG/Q2siiTc/rcFf8ZCwVCG4B+xCz1wOf4gktfIPVfC+EPJAajRBDh0DNgPx/CpB1ohO4G9ou2cu3jRYRovKzT/PPz+0eA4egBNP2nRz9z+YtwGBhjvwCQ/OhzyBsTNh5CkXl3QObTRxCalwD9L/1g1sj5X0r/W9Ch8xeP3+HWb6H3Txn/9SJAroz8/Fz5W3jzObkvcb+Fjj+aDPx7Of8+Mu+Yb0f5UefeyDPCAQOTZwMqwVH8Kz//Al0E64sJmL5fZkJiY54/7J/nsa3iWWs8H+kfu2zL9o+Yoj9ge/SnHrD39o8YbojQ5LBi434TSPvW9fli5I15NLrBZ6gi43iO/Ez3xyjk5XaYeAQ698BA6oHIednWrd+JNZD+AGJuclPbofM8ugPvDuPZ+3gWv5H+giLP2htyQmrG7IC042dg5T10wy7bKmwKrhNP27LzEEq4eB62rQ6duDrt7cYX/hV8lenhA+/GnHsJYHG9K3yBl33hC+Q5f0CrZ7rQBsIfqCrZVgEbOl/2iSvtgL3b0rHjyvslXegnjrT38br5soc63QPCG7nxB0UDZ++y7J0nNJJlW7En7REL4pG6Xlxp2/ARr9Qphm8bdgRCGnz2CNIX3AEr7zcjtpRX3nFCu4WISuwLUP3oE974jEr0JF8kLJW92xB7d+D9+iar2JeAYPhSvJvVLcZ59y7a4ipwsZMqHyTSpgKblY2vPvKza2U/po13ViljOeV9vPb38dAfMgz/UU/sUt+wJ2UA45N0vOJew0azKzyFLGqMJXsM9NjmtW2jvfv6Miaxw9BceWfeyBWqw95OxbaW7CdAkPUDFDo09GXeDj2MUfB5zO3kdGuFTfn0IafxDlv4Mc+Tko8d+1s1Jf5X3s1phhj7Vso+RNlW6Hb6DdGbXLtcGtBBBmPs3YhpuCzjH9uI4Dt2pG9lD6nTDoPLbIQ+yi7oNgSApW/Ywf5N5KevsC2d2XO4Bm+xGXinTmzS7vibvsgN2JYjk/wLX3Az+ynRb3Ru0OfdO7wpQxPIfLti34ZczFW5CXOGbfN80oo826pWmpeJmLOPkzZxMLAyj8Jb1G2TXxdlv8m2zhzQxyaNK9GRtiixlN9YSl/47h/uFVnlknspvsX+IUemvanwIfjY24n1EImc0HVsT3vkhqGncRyExz4bQnDjg3PRGZsz7raVenCBM3tl4RH4yI4+2+jHtioFL65qjW8NX8O/ITdlA28bMo/+6EglslvBTyNzrdrOHx052AQ97IgvY47hUydWiX/mSWf8Slb2O7MZ3ImHwIlrPH+hvwPVSoX+Dj8VUd3jRyX45ISNz4xbNtF3m0sppQ69NWRgayvTlmQ+8BS4ifViWWalnjhZ0Ydl9IurKDt2DcAeUM+f2Gc1eCflMvKcfIutIGyr4zPVUdrGrpW6KJl/z30dGZFT5OeVeug2ygbtJtvUa5R8jfqxrkysccLPHfR8Re/KPIhfz8hRyX1QmudFE3tbe/wKsTV6q9qo2x62BBk5Hd8DadOVYtDdsa85YUPhe8D2sE8y8nf7D74JfX34bGiabONf7OnKZfu2LlYGjE6PAAAQAElEQVSag6axzvWhW7ShH2OxqbU2aPKVsV4Z/5Qbzxu5JxzxCW4lDqGznQKd2yg14rZX+00unco4jvxHZnNTazVstVPWYEt/OG1swj6bEt0lqyp+d0rrwiFIbDlsWJGZORQYdOgVV/C2ZRctVCCzEyvbHNZdMCv5Eplt1AcRXx06G92Uwp8in+3I+QDSh3r0dORu2BqwrVz2LqMPOWLs15Gjxbi2xrkH+MTS2Bea4MP3UkZHbiD4A0JfxCMx6MiwrdZuPjJPinZVU9aEyE8dB9WxL7buOdOx5yrbGv3SqIsr7ZXxbbd8sE1fKbroRtdE26MdmuC36IXeNj6u9G3I34bsTt9ua7iJKDZLloDwZv3Kmiqu1kp2MZcm7g3nIYshkPlZxz24IxvbeX6yrVZtgG3lytxLrkZuoN1saoxh+rP+B3/IKvRN3AODM3ptY/eK3g1YZXC5h06M1+5jybb2Nv2yXFYxD6OjqpTLLqU+wMV9cZZwpCq5JmRvsq2CvrUmupQrMmxLfKqalmlR0bA97BKXTSef+TRpa12epBOHbxdvunDqep27VNZEf1smeUbnZNUyq5+w49S0NcYTcOLips6c2TgT87nLTwCHlHXtur555JzsUU8/vNPl3ZP0dFUD37BpPa9jLl44Y0pfw5C5zYzdIg6qxlnclblpaMVlW4nz0MX40QArxb+Z+HXyZGENXeZZp+WkavgXu3i+WKHP/H7ivC/P+7Yl7G7EqNMf2KA5TYv6ZVOeYRbW0RPnez3BJeeM/xvzaUZ+wFUqoEvjHp167uV5pkg+pj3sgreh5+7hTqdXJ52nTToRV87bzLlcZ17FxWEXXdakhx9WXXMWxyH0+d2jZEsKCNsuym/sLvNJE/5OxMybFf9tyyW9efeDJsbsAfsf8uxj6e71A8d6u6zCnq//+lcty50eOWju3OC3K4yPm+rtpsbh4NMPj1rfX7X+xxt1xi3xu+K/50lGCSL3nGol48dDzhpf36tOs+6xpxHHyI1B8zRzGP1OT2/f6T1j0BmX1998o4evv1LG9JFzze+++24czJ9OjN0ZouvTe+VkOL8e3N9iOMm0UZ7//h0PKV2dAX/64QeOPLu2Sar/61vdcZI8nxaJk+T1btJTSfPXr7SRZCcSTGccSiIS1Psogv6Rvo1D1RUjlKtLOficSIA7DkYFjTpIoHPzKA46C7rlL39VTsBl6wL/FTB9G4evkXe3nNSqZGgHQEd2DxvTTkd0zvC0hztVdBGY6//zLYvXk84MPqwageFQN4eUEweWy/2D8n8J+M3TWAi2h4XD767GQpCgTiT+CZsX7O/YFNueFpKUDDMT6vy//652lu4vXdMqNQwxeo2yC7FYsGcl6ckJMPvHNjGXeokvaUZ2xsiEJdCY8Ibh/O/I3qChLSbW22+/pdEH/cS4XHn4nXjRSjwLmdH5xMDPp5PSd8beMwe4MEmtdH33XtfLGT9XAMGMQehD90ScH6FPYtoYok1ZvMWi1b6610JML4xpcqeRsJHZsLvQtZE7Qn8WhEzW9NlOgWnIQk8nJkEUYxibL7fxsHe68E8n7MaG0MGFBV1F/CcmyZUFRSG90VcRaRfxC6WVBSR22A77gGme1aZJAocJ2i/vNjF2G/EzMjqLRk2zAo1y4DI54ROQHIj88EdbSoTQtevq8X8gxTBtvHRd1bB7Ax/7Ibz1HkWkBG5tdOAIZEYs+IjF4GMhDVVkBURfJnkgeBWIUdm/XKUAUsg6cHTbfFFVxiBw44ndRmAjvsXNp+ANWcCtFFwDD0lQmohl/rTThm22By525OEmN5fUBzJf0OAMbsWSIP55cMYqcr8gqjNmn3Z1xnYAD1EpP/S/sCuujJz/0PuztdAf8LPEfxyC4SrmHCXV/5Iflkcd8Md14IjyT5Vfsv4z+Rkxz+Sf6X/u++NXjrFL+VPWfuTyTxH+2fdnBP6MwC+OwJfmXebbS/jFAv/bEb6Mwk/Vf5njdmT89rS/TOKvo7Kt1ia1G9g/50P6PwX96LJD8yP0jxCh+hzshNKnffr0guBLec7JxSfUuZ8GPkH/TNNGySc09o5rvEPmmbmqeBSO7OD7rS7eEy689F+18S5yiLBDc7R4fKZqPHU1TTyn5z2o8wwcoOtnPyvvjeG5clC7smmX9sF0yEhpW/YO0lHqo8v2aBelbc3LrIV3NtuyreAP0O2yfavtRaKQWnTCNGKR+gHpC1SZ2GwD0rbRh/95/wjtgbN3+YQE2lUT7yv2jjtoJCuo8AWOenS0VsPueU6eU6c96kU9hPpwOVUUJZaZE7aRW5I1rsjuvINsvHOE5kLMO4CTMv7YO+HKu2w2yMJU6Gu8VxX6NASFJiAV+Al/rry75D0+8pIrLTgOGTFFUAEGpIn33WpN0Re6DkFkz8ui5GGI8q72xLt33tM33k+DC9hWT2VMGKuqAVNEKVf8nZEf3yIz/k28K2evwbZs+NFXlNmwTn/GKptV4ccouUw1Wroi58xexISPtgd/6ldyNPhA7Iu9ed+MzPgj4tuw7QJvaPNunn47+tFCf9o977lA26SGyuypFHEXYOy0rdgWn2hil4YNthEyPoo+m7b2yy7ZO1/yPpB9pUEHielPfV4WPbH3c2ZP5cL4N8Ykvs3LosQVUvZhmPfkib3Ltz8tpWrFHFuAeeT2kMNaHJ+XeVFLHuCPuE7sxWTMLxzi1i3Ol8uTJjac045dhY6qUnxeP1pzSq012YnhpsS1qoEr5ZqX2LBoWuZxEJx9oif2aTbim6QJbSE3OhL3K5vXK+tOlWUEBNeQN5EvK3m7kXcNfYHEJ2MsdFfbbYCF/GDgkB9+O9/BSq7SRM6EL3bOy0J8Fl3YywmkT1yxhQHk00fsVsYhffHdxk9sCA2pMXTFpkDsiF2IUOqhWcnJxFZcKRO7eSH+2Ju5UK0NPfGzkN0OAD/PE1zRorHn5zJtIdrKj/Bxj+WmC/uhgTPlGXvDFZuujHHmq7gK/sR2ZU3I/LpiW/rW7aLIrtZUFXsyjhfGcsX/TZFzWk5K/Ds6ESU7FljNoe/4sAEpo5k+lyQr10q+RFdKPeOuii57pxFXbEuzZx4SY1CyIyc1yQ4t8UdF5LWW+AQnbOx6/+4dZewQF0T5ZoJ2gCp92btch51pB+ydP/VAbMwh10qMAsGF397p7JRWQ3cgsVkYz92XQscGrMPW8G3M0zbiuvdJlh0fjlj1F20R86uSn9EdCL/tMe/O7MdSvdGT49ovOzIjf4X/gn+bGvYlRp1YBkJpYhl8oBOTTt+W8YQ//YEOPr5QyCCKPtuyd6gq5HdN+JR1mgb+bqNfyDM8sXlj/CLLDkby+GGciGviW9hS1WRboYuv8zzrxDNB4tmR1WOERD9ffGyjqw+e+BCewp6jHr3hsQ1Ph0ODVlzJ9+Qv1fGJfeFPrNFwo++D3vbQE5rIDN1OszEfrmr43rEvuCGMr46ttllf5jFWaYNG7pYCMADH4BN6EsddXlVTLttKfcRGGvvBkWMbeut5LLoiCBu3kSvhWZljK7HNHKIX+mPeOM0BiBllZGYM4rtt5PQhJ+2xHlyTQ1GiIeegTyyiK+M0cf9IOzzFGIjLNv7nWSjzMiZugx+0YsUAx++uVjWeXRtyqjXuDReduS+v+NHI3c7NYZ4XTfOk2HTh3rSylqHm+WMjkU/0z9CurGc55EUz+Tlp4p5xELdl1kR+bYk/rq3IurDub4xbaBr3hRX+zr3HNrE+4ocl0EQHbGNM4ozjh1BOqXF14rjKZSCIPsY+8Xlk3p4PILbGd7dSb1afoJ2b7jgnWRfrukj3f/lKd5yVmdjktzoLuhPnaMnHznwd48EafyEmG2O+EbMLh5RZ+zfO1Nb3T7oCF2ClnXrjwKhtxfMMwKHg6XSnhZjNauCspWbd0Z7azDp/0RPPH1fGY+gkZnm0y59Dfso/yLpfVBxUa2lSbLRlW+KT+/slcWX+i8u2Kv6m8xlKC/eTPAMRJL3h3OnMc2Weqc4clp5baUNHyy9fMv4b+kMn+B+hW7nH3d3dj7xIO/l45dkgeiPzSmwS48aYFrrjwxPxTz05dqa+kV+hme4WbdcNyR1AQ5eam6ot6sTPGzhJM+vSPed9dzwrndAN+zDJZgxpfPfttyp+SBWo+TQxvl13yH86P7Iun8fa8RT7eb6DAgKUjYr0BC5jcofsoev0oPPjWaflTvlt3coAMIbru1Ub4NU8E0zjVRQTNOPrTKxc4MmXaSktr+/U/r9/0Q91RtZ7+B55TngaNpGd2N+VuF84433z7XcigTkPn/XXv/1NRZ4VzpSfVvVlEj2qahD1wRS3JyYqvsutdPq3f9P9V18pk6jmWbnyAH399g2n2NJrTrXN6XVngqFZZmCSyJ1EuZDIIokfXn8l9EpunJA/UZpJu2glEEluETyzWAzA2RDPD6+1cfj8xMR6RznssfXuP/6uDZkXkiW/oXxi8MLXWBRW9G3IGkHgBp0XqthhDqWv//6dnv6DYJyatv/1lWYOgxN7x0cOMpdXHPoySCLQHZ0ZgcdXbcSovTlrwsepzUpQk4g52DQ2j4dIfJ6+fa8c9l6Z9Ns3JPHbN5zIv1UnLhv2iitxWb56LREb8o9wdd1//Y3EAvW0XsT005VBvpDI1zfwMlDCvhW/4tPl7Vstr14rY9HjHzAzJiZJcmAr4oMa+i+o2FTwBjfQXcR81rwwASCq1iTkGn1Dzbwoi/QTkzwTYciFMWUlJvCX2lhUfJX8/XsZ31htxp8GzyKSyXfhYY0BUuL4SAzyIN+wLweKwW3xnUU6N7QN+/XiSl9j4SnszmQhQMRqVWuMA7QFPgtBWKxSbHM1HZerFH87C0vGxbJy2eDpO+PvmoUVWRsxb8jrOJ/4hbeDT55lvDbsXIlFDs0jI3QHxK4NvtCMOrShia/B518xBYLbeYgM9GkXMWVwUv0M7Pamo5Mzhc0qQ74SUjKGMUhf4pAysg1NZ3J1fI49/aZH8B00wSV/hHgz3m6JBw0IRt+NJ/zxITe3nrFFLiQfPmkD4bGtnngR28KGlTENYYFvVai3gm+FLjGM6EhsDgD1m312/2/BuUm1S7Fzix/g0g504kTz+ROc8GkH0M915KWO3QjSS+gvcbB89IFNWVg+Qv4Xagz7/wvZ+8JUY/sBL9D/jar7nP1v5NBHrhxjl/Kjjv9JDXJYgf9JPv/p63/pCNiW7eFD7o0HDMR/0a/DB9vDN3svD/wfwi1swjgN0L/w4vmn88w7IPXPwD9ijX2LbZ63PsNYPMsFWmuq1mTgM2T/6ajOs+XGM7Fdw5a0X0KQW+JGvFI/+lK39xjkmdne68EfYO8422pVss0zad4JusLT2v68K64q+m7lePfi/atag27H07XzU7Gt8Nof+g4b+81OcW34ZnvwBR8IHV08Gu83rOACNu8G8NpO94CesYXM3nHW7Ye2B4W08s6DsLEZl3eQK+8UG3yRGRLbyvthQQII6wAAEABJREFUw1fdro142rsEU8b30Nsefk28T9p7f/psE4fi3XEapW3KwB4/u3gdv+oaW7RfkYfp2LUC24AN/9Jr77ItfqiP96Z0YLcpr7xvhrSqYc8EFUgQeS8ZMRnNjtt5R9xoabzrpf+lbx0/09mxK7KmNg0fsrEeuo6+UfLuYbS4dn92XFe1tsMNH5+yj5GY5z26VWmCJnjhh27XaI8HksgTdiYS6TR1bMYuG43wZ7yu2TvBv9i4YeuK/w1bA3ZJ1rjyfhzZ9o447LStjTkUovTnt0Dja0zIO2bHz3ma1YjnzJ5FI7dDt8HTkD/jQ2Rt6M2asWFD+pNPK3ZdoLu0rkuTLktjY7ZpPU3aWiljGrsyZpEX22NHFXZTKWyjwG/GCztW9hCCW9FxZq/gzN7Thc3VagXNNuSFfl4W7C2d7k64b/rgx5ZsGl7gI6oD57Jie3hic0rbKVTYsDIfomvFNyEpMRFXYnTAdnvf3bAvG40rm6DTPCnkGZvImIhb5G2MnbgSQ3vXYx829DEfl2UetrXWFB+v2BDbqrVxuHBNDLB7Rkegoze0E2Nebmoq5GyKnIW9KtQpNAERgzzrx5aBZ42paqD3+GQv4rCx8L9VhWz08xWXlJzNGKdjIhcadsW+eNNo20b/CnmX4b+wiRxZC2MS2WnL5uOd5lbPPlNoIrfAhSdyRxs59s5z4FdyIBB5tsc4ZkzC06pUJieIDUp0ZR8q+OiPvBEL+hwaYhJ/4kf0pq9nnCxFVyvkQBP+xHsmpqGNLNsRpxOb2rajCugDF/pAdFR52JcORKUY9rWMmYq+Lvug2WVqJNuOX8m/FX+v5MK2dmWs7VJz01QT8b4iYxtyQxfbclAXejtyV/rX0R++wPCtlehW8jQ+h34ln23faE3fOvIw+N2fyEuubsiMffXss21VRWaNsuHfNM3UG3oM3W5j7Ovk3sbacCWfbSt09q43fZ1ARWdsC51d2BI/d19WYtKR0aETV8rQUeXTASFz0jQvsiPX2LuNOWRkVTXiFh82yit9qwrbB+Ptq6CJ3NZKdkGz4cMuO/jo22HTRO538mZlnALp79hnW405rdtle9zP0uzYnjlXhX2I7eRkhj1+p39jLDoyUu/QpowdqVc1hTb1nsMk+MtNjZiHbiU+id3e3/FxH//Ml0BoBmDPKF982VZj3BK71tAj4fuK7xvryqKqAiPaKMUI2+Asu8BpXKmPCl9VTXb6TWv/GNqN8U8uXMnr6y0POv4GH/tXYtnxO3CFJqX9QcbRjs8Be+8LPhBN0T0OrBmbWD0okBlD7dEasQl94VdQkVWMSeIUXOxIGVsD9Yk/4YnN0UdUyIUGTDQNiOeGPQcbsdxlN9QndpKJw0Sss4ZciUHH/9ZKuVLv2Jp8yL1rIseqpp0XfEUxhJ0xELmzwm9b+1p6UkOfbfxLfm+yrapSm9qo29bEuhzchA12CeF8uoKL37k/d2zS7dpYS/Mck4PCoGwP+uDSThw6tu33WcvV1IALfEUJZszj5P2V/I78qgordq7Apn7zZSWHN3IEo/BweClNpeLeV/jQm3SdurZZaq+I9520Lpu8SOmfG7hNajJsTSIHTJsMHn+SuXGvbpdNdUbnI2c4OR97804TNOv7sxYU3E0c/nHQO9eEjEkbPB27l1evNBOzp3ccBkKr8HDu1VmfLeYBuqq1MRYT94yNGF6Tz+AbcahGDlDffUQ/PhM2CVvv718pa7xs5VwmOZcD4S6pWqnhe2RGV4dvy9xA9gw+eXThPGt5v47/p7beXrT+8Kj81m0OsiXLZVXVgOTcBJ9t5YrsNk0y/YHgor9snRnDRkxXzs66VrqIPX7NJyIKfegiBckql+wmXVZdiW2ejVpNmtus7enC2SeHqTy7/cChtWTFng3auZ20EUMGXAIv9LqcodPrr/+iCf2tkCsNklevXyuxyFx9/+aNknt0ccT5xFlgl1W6O90rh905/DXZUO1OF2JST1J7arrzJHEQvF4794dVG6V5rhex7RmjHMCdpFf/9krt60Xbqat7VWFb9L3mvPaOA+2M0co4bOTH25zFMQ7509U5u6wTjrd7pOyjrPNsLX/9SuP/1gXfy+rCKZx4AtrbJz3+FXpw2qT8GvL6aqFi5T8cTn29J5h3k+ZvvtITymYeeImAAjkJbzyY3IF7enxUAr2h++4vf5Ew/MxJ+YUHaBp6y6n7+d0beW5asCW/SbzA14C7u0XTwytlcJ++/2EEMgd1eI+aroLmEVmP7x9JkPMYjInD3vi1vLqXcvpPsN/98FaNxHqC9u50pxX69elRj999P+yNj/kN4KWaOn6uzXp6/04ZAAg0gGSbSFYtk+r1vU4cIF/fPmp786i6X/Tq//xf0quTikVty8JRltBnJuB8d6cn4rCh88JLwALNSt+Mv/Ny0oSsBbtXYlJ3syYOqdvDSRnA3kobsjasmJZlxKBoE0YVuMSzY1uqnRhbVj4KgaRMWsvU8KJKfYKrpW4ZOTn8tmmPIISMhkuVWCBv9GPLmTFe5mWPKZMEKohJRmiy6J+I6118YdzpiEAJ+YXwVqXEP3gXuUZi21aSNXAlJisP6z1Jj7ye/tZ0BrcyUft2VXzb0r5eVG3Sxg1nTftCH4LT3+aJSXTRCs+yzCr0Br8hDxIW/1UrfuzGScaWQGMxbcTWFl2ZCZLtAeIy0InxccOwiSMyg6MLnvEt25pYJKZ5Vm5KHV9ysxG8PTlBeaOkiFQAmo2JmxsoyPGxwVOzKQPYSXP/0G7TpPgaRGfCi7iljgF8rHiQ+bbSty8Kq2LLoLl92diKnBm4oX6yCP9K7KP7mRAZKJSJc2Kd+nPf71Ex8fiCXNuKbYnjlljrw2XGK/ACQzWyAlQ/+0kUPwcvicN/wEv8H78ezw4rU/8SHDR/pPKI+Mvyj2TfP2/Lf1/PEpuX3h314D8HycvP4f/E/RmBPyPw5Qhk3nwKX6b+n97zaaQ+1/5HY/Q5GZ/D/ZzcnSfPj9frmU2KC89yeRvY8fvDZ+o/J+df0R87PoXP6914Fs4zZeAlRfBXNl/yUh3Yn+c2dZ63D7qX9QP302VsOmL205T/aK+dO9gHrvhz5d2kqsne++y9/EC112zfaGLfl6HxPrrxjL/yPA+LNJ5nrVzBp0zfhfeovHcEsgm/vYiZbaUdutDb1sT77DxPKt4vaILebeiMzYe86thIF5/aiagJnMnFlXeq65Bre+D0yWV7YDrvOalUlabWBojLwMQ7yIQtrdWzDNujbhuK/WN72CquQ158iq+BjRjRpaPvqOcdKGNi+yOZV95nolu8MY33UMbtyoYWAvh02PN+m7yhevvYxoamXNvNJ9hVrWnh/bjwbyPugYn3yuhO/aVNUuzYfbU9dHVi3g952q+0g6pqsqGvnTabYdO0qODdKTXeN+3ItbJhmxzI3ImMM3nRiHFobSv12JRxuNIXmoC4bGtapjG2HZtAPX96jJGVvZt5noeczNEcfp3ZoBvvuhbv7eeRF7aHbxO6W5uUd2PjR+qB2J92FNgwpgJE9um0KH9qOGMz5PNOn/fPyOpb14h9K6WMWZGzLMvYGB38qaOzs7FX2a9gbDubfxsbrZ09g+amOsaKeRXfsrEcf3QzJbjGuA557GvYlr2DjKFJEYqXn07MHsc+z0WJcUteA9kTmOaJcbqOmIQnfvQYn8ZHEOGSTfxe5HTsiy3zvPs5MQaBZZk1AxPyV9bOK74uoSEGZ2xJe5rZk2CfoZApLptxPi2MSRt6QDFm+z7BhL2JTSDmXYl94h7d08jpbeRHfDuTP4ErezEu6/7+XvFrQ1e8CC50+RPSF+5fjTGx0xONO5yI7UyO7Pr6kL3Cv/eSAYkBPNFTjXEDfBu7zlzLmEVfQ8YE2JZhzthlTUx/bBd4xSH68lmIT+wOTWJkE2/6qzXIOmN1UXQ+jxH9sTF6inrwAYjx+0Hpi13pi/4rcyI2lEs4FZUyi0X6AgPBl23ZASkyYleALjlfgF2o6QNoyrYyTskxqkGNva/4msZGzDq5WNVGHgY31jvyAGaCKg4D18GTvqx/Ke1o9NCT2IS/FfanE7DpJ0YRQE3ODzjb5M9V8zwB5GP0QK/RX7KhBOoTWcYvY+M8LTqxhzjPi3K1Vvg3DVkL4zSRd/FHXBNjPCPf3nVmjALxL/5XGSrJ3svkUlXDvnXEIvUJeWIsINLLy9iTvuRkYriRX7YH30GX/uRx5IT+wFcVVQ+bt+xBjThJtonnplythQbNH/Xt7YLf6E9X6itzeeTayMfQbMg5Fp3dt8i093poJ2Jj7+2OoMfxJ0l3Hhs78Cf3BdtKXlY15erJFXB80iQ3sBe2+BEI0jZxWMe8mIgfTdC7LiqjLzan/gEQQpxbqzGeGcuMXcbrwl5sVWNqXAeIa2XeZ6/8nL1wxjFjClq2GT/2dolJx6+OvZJlW0Xc4vvCelbIE5ddaq1khyblDnQRw8QxtfTFp01GV1WjL/amL2VXcBPrYdaHXaeQu+8zDyrssD30dOwKLtBv+EJu7ntZn1Im9iiBPvZNSjwiv8NrO6zEaYakE5OVchtrUCMHquKDRpxDaO/0efaJjMbaGnyhs6M/43Zh7Y7trdWQl3h+6LuM+d/RHb4DbA/7MsYnzi6WZcYG9t3Bd9aVyEsfRLAYG7s6eZX7U/yLjuhFCiRWw/aJ+VrYUNU0zQs5dNWVe8eFNTJjnbVGuSzuZYtm8itrUiDo2HjhHtMYC0FjfBzyGnEEV8gNiE5XSapx0HfleS48kb+BzfNCeLFYj8TmQj4Z8rVfOQGBgnpxRlKtycgp5lP22nMmlXOcxllP45ynn5r6XIB1ra78yWfBK3J9xc5rnjM4fBQHvPlTzet7cpf2lWeQ69NZF3wP3ca9WthoDndnBBSHfxNlDgEvnBnNy8LzFuMEH6LzUX6Z0jVrZr3MmjlNi06cvXSec3BC80J80RE9GZPM84WYDxqefTp9PfZFJgfH+U1RcfB45VkpdhFCPpaNN+RRYi9y5IlniSfm5QX+hXs24dQggk5ciekG09VdG2MyP9xr5lwLl5QzxjP8C3baMAzQOANqVSM3M9atSo/5xUL0IVJFOzMxf345z6tZj4v4pG+Ls4xVx0bbmMJ4MITreeXg96wf/v6dxniHHiMShyJPcq6UfBznVdh5xzli/FKiC7+NnChgPGFLbXRJloDIsa33j+8HUE14dBzEhmZjnuh2nRnrC3n+jgP+xx/ecaTWVFd8fndWf7eJ1ANnzW1Sw75CYDR1YtBwvlgT59Oku7+dpP/zQZpANuHbit6VY8bHofubf/ubGvE43d8p568N39rcVBsHaI/ffq/8KrkanPOUQ2ftCdNVrSGoq3PTWkgec/B6ukoXDimTyO3ctfz9Uf39Wf7hScvVWsvawkfyNgxfKTcMDUwYof/4XibpE5R7DkyX1w/of6uVRf/08CAbF+dJnqzlm9e6/vBGbrXjTzO6Cdg8gYAAABAASURBVNRp0fr0Xq1KJ5KpLRNO4zyTsqA9w3OHs/fffK0ZWRuJkJeQwvHIwjHNr1/pFfrSV7Cu//s7NZKwMXkyqTdxEZLYl8G+cFh8efN+DMYCXRYOGRpi05H/9O69CsKgMqkeXn9F0Be9/49vlX+XkEPKKwfM3VDwYsGddI9rm5TFpKo0zYsadneS5MIkXxkf27Kt6KDCAnFRrjbPymBuLLAri9XE+LQ2jwljW412t0YpdWTPCn9gS7twjkTCdTXiFp/lUh5wZmT39OFXx9Zmq7Um80NFidHGwtRZWOiWGGPR5wqFUdex84k82nR59yhlcWFBy6Iqri2yKa/kBYUYvEHbaZdrtHGYT1c19LYa9cxr1ODLpMRIOJhyxYgttqBHEBSxHPZit7jsElapTbMcaJNsy7e+eZmFSWPRcfqqKXHt+E9Fdig1SkcWIFA2X4yVaZhADi0ISt0sLi5rCBYXtLYJH/5QKs5AmDHWpxf2x46qCfpZgr4jVy8v9Ea2bXVyAE2UzFViEdrAII8NqUBg85V2gHpEhu4AIdOGJh3w2Mimnn6a+ye8gG0VP2YMAh29jbglZHFtAH0ZowHQhv4DoAcZ8U3H9Wn7wP9ciY1CnCTZ9YEaeRnHjTnqm819GPiB5EPtJuAZkfYBz8hbhcHWS7ihU8TnlIFBgozgfgQh+BlgPDImvxp+RvyXug9Tv9T/h8SPWH9i2YH7UvkJ+W/WPAL4pfLXKBqyboyHP7fmxwX5diAG3Yv2gf+5cvD9HNFv3P85nQfu0zIuBX5jE/7V4jrz+4CP5njWs8A/adAh+3PlR/qw49P24MGG/hPwT5qnj5bQT8f4t2j/WgN/TvcvlPtTsUvfLxTz25Nl7nwKNy3G98BHY3Pr+7VFfP0c/Fp5v5Tv0Pkp/af4T9sf0/NMxTNDfwEfEvdjyl/cYk75MyBwu+xfJik2hb4VT1U866T+MdBCZv8CHFqO/k/bB/5L5UH/s+XItVtijeT6mGM8899Qn9N161Ke6wPmWS63wwN/8KTdeRZOaWKSeiDtQOqBmBAIjgjtxfH9QvD+LLk/Ax/dKTu5kDJgW7ZTZfi2UearE/OULyG2/0gfBPbBT4xoHx8yj2mIzBgLdB6qA+YRNzDeo9CTZ9y8A+lmV3QHtqzrCNv16tlOcdl+bqff3v0sYkv3+KRe6Arsdse+rj70pD7IxlePHcCzrIwDJJg9+seX+b4BUvAtBOBunw2evKdHlh3CvcP2sNXebcwYDlreOey9L5Tbzd+UmBLUgMgbFb5s871/bKt4Z9miF1kooV3sGczabrJW3h0kq6AVV2Q1eKiqQzPgpsy12we5UodplOEJfVXJ3vWn3oljoKamFmht9AeXd3rbvM8TqYSJuuGPnH7Tt5eWVRLftrE7b/edcsU+ckfSyru3bQ2d2q+Nd+2dX9BubOSelT2N4GwrJQOkvOebOVHVIOxo6aLzudyIW2Kw2z/xvtqwxsqm1YS9Rp1hUWLFPkHaqQ/98EZWoS8Q3LA1PAOssTaElzGKfVfe8S9sNBayo6MZfc7G+1UGF0h4UlZjnyBzJghp9w85KzLKwxL8sDZwrUqtilhd1GnHd9vj8B7WQdcYn9Tjc1WTbbY29v0Y25rYN5nYX6hWo69Bs+thPPA1epJPiW1VMR5NrbVR2h48Qz76bWs+ncBVUArPqPBlm+/9c8p+1XKSXHpiXy6bmIlRYpmN8eSRiEH0tGqSrBFTxjRhSbwHkA+y+RjyrmyQw6aJGAZW9nvObAyvGUN4U5YnXdkofnrPXg9jtMe1Dfm2icdEXVzx/6oVHeUm0h4dor2psfdkcIlL+gJCfuFPJ2bqku0BE7RURLdM3DbRqf3akN23jX2n80Ak1raVuNlWYpF6fiklBA3+eVlG3q/H/AA36CCIXYFqjZawdR15EhmRHVtSDyQvg0vehD9+Bh9cZKf0kCLMtzL26Vcu4pZN8IxFmoH02d7pKF0lGPFFSu4n/0JfAp8pjgwRlJncuzAeGasOLr+EOU/L2ETOWIavZOY048F4TjVpZTwn+FZisLKPmF8umdgzXZYZfV126PE9dOS30bnfa7py1XCsQ7uN+EQ3qrG9yfwIstZq5FPkh+eKrEZcK34FcYP4narRofAiqLP+dvIgdhd54vQhc/hHEMJDIdtayYHEPxvrG3MofTZWDNCgCd4Y3UnCC+uAiBsUmtpM/26nbjq2oV8aNK4hP7435kSDnh4VsuxKdeRYKrZTDLD3um3ZxBKZ1+uFeqlaZG5KLOySvdPYHryRveF/GraVtrgyXpnjBF0Tc8Le6ekan4nxDHQCY+99t2L0d3yPLCs/GnOgJ17Y1tG3Ddjk+FYV97knkke2mkvJo4yJoA9Y0kZ9Ij8QKVcD8AfetNuI14S5XbZH2Ydt0EQeuqPTPvoQyAcS6EuFPJr42qibcdjUWnvum7Nvjg47lgiaon+ibNi6qmNbYn4lx21H1I8g9mRsC5uz/x2YuCebtr3zhOZgDJ1dsj10Xcnp5F94xJV6cjF6Q7sR007cQ5eyquHHqpS2R5m6Xlx2jVYnEB3eNOzdltQD0XHke9qB8NnGrvDv9BmfPuR0GbltxEvjCj79gcRgYzxifzrTF0h9ZX0IxJfH9++VxNilp5dm5INgNVBL7Fqp05X99ei0GV/GIs+tNvXQ41fkR+6FM6Ai3rBomqcho1op9B2+jMUVG4QOl2WXwlvwTMMfh1U2sqHPHElfQWcgMrJWR8aVtULM/fB3bFhOC/omCRHzUpoAN6lhR8pNeNKQyxnWBn6jrPiIbjJsnPEIHdWQgZAOGMhcOXM+pot0oTzz7BK7ztxLzxy2RqxVUPJtq0UGrc55Bimj0GYu57xolEfM6GyN/Mb2hh2bpCuxeXzzgxprwiPnRzlEPnPIONHu6We9y332yjy4gA99oMpKnE7LHfcKKb8Mebq7V2K6RX6VGrrmedG8cPbG+nXNb9zSl1yx4bfkEhfPko9v8WBVYlqtgZMW+O5ePcCfZ7WzcrD68NVXenj9mn4r9sTO3Ic2xmZeFiFEaTfsF9fC81Ceb2yU0V6hy/yKLa2hnLydGceZM8XrRD5Cc3wGB0FYOXCNf81NJ3TMkU0ekEhaWDefOPyPHS5zxvgkhllzzSpisIMh7dxOrQkDz2/f6/3bd3r35i3yTvSBb7OurAeYoxPPZxDrNJ8Y5YJDytiI2mk6oXOhZt0Th2laJGw5YVvnjHTjIDi/Fdy5V2/cA5O/EEC/qVWXELxtF9a4i+5Qdnp1rzxLXBmX1V1tmvSePHj7ww/6/u33YwxEzLK2rZwtlv/6WvMqXUnf/LlhkZBXHiJXkuPCYaVQhUfKg6VxxMaBLuWwcH64k5gc62nWExPjDKgaQWnKr6A/wT+f7hUoeLNgLP/HX3VerAzOShlj345ft9bzFR0bNiQB16dHzXGKydJJ2vW77zGnc1h8lhmQvjQOnMWBs5UJueFsEr6ry/zkN3oT7Pxm8dNYsKTv//4tujqwf5LA81//ArW0wh+dKFEl4EzYFVvym7bLv/1Fd3/7i4Re2YP57v5+DGaSOUnFeAjVA3749jvl8HMhIhOLQgOWadGJJA5/ZwIPIch6f37U+elpNBn/8Tfe2zJLUUMilkv5iezTctJGLDYSdWOcpmnWPC9KfJSBBzaSL2MYAef4RHuDp0PfLxflMovGyhNiFoD8i5OVidET5wsJQRm/jQGYN3y8YF9gRZ6wJ7agSrFN0GlcHt8z4z21WZm8E0lYrRHcTTNl5wF1g/kYgXBUKxa6JPKKPESANDpsKix4Y+xY0GmNTtvy6C9R01STZuJQ4mfgJ9lNReyyuMMk29pYIDuLV9qBao2JSvYTn93OIoSbEo/GeG3g40PHho3x6jgcSH0jXrgBfWfR7Ix5H/Kn2OGSUdCYDxu8VPd+JqltJeYNOjGWoR/9gwMu6Dt6O5OeKl3g4jsyV+wPdDoC0V+FzwCE42NbNbUBygVvChs5VGzLNjU9l+Kyrci0/SO8bShun8gbQHsTvjtRhwc7qDkJDF6CJ3SEJnaOdnAfgX584RuGSPirX3DF5sQk41XE+yMWZNnYAdLeS6qf+aTvgHQf9VuJLZ2xT88B6TnqH8pgDwj2qH+pDM1/LhyW/eda8c9p/+DDj+UcfZ+WP6b8rTCfavpS+x/R91JG+I526i/hwKcMPuUBaf88HNQpf576t6GIrsDnpAX/Ej5H818Zd/j2e/hwyP5c+Xvo+0dkfs6m3wP3j9gU2l9qQ2j/u8Hhe/w66kcZ3J/w20TgiOnnyn9Eg23ZH+BT3s7zz6e4P0b7eChMKTZ4xgMjj319+DO1SRPvDbafzc17xgG2B52rnvtHBX9NJUDxo0/wn8LHRC97NeyRosMfk91aR3yP8oYeth31o7T9WfzRf5SRFUjbdoqfBNuaZ+I1874Ipf2BJ3Jso1eA1VqN0raOy/64vvLeGzj6tzzDHw3KjXcYivEpeKMjh7a2eYe7spFz2d/7sKcV+qD8oIHGi094A0GltC2nAdiWbWpSdNpWlRXbdliHP9e8KzHuul3bzd7QHv6myzY51ZRN//AHt7P1VHddICAb7fDmndIuTbwnVuXdsMv22DBPjhb1WBg47M+7YeddoSMrIC6XB1/atsFo5JZt8MWhzpOyAXbmnT7vMnbhW95hS9kHsT14ji/bg18KPnWp3ICSbX16TYzFlff/zKmFTa/RD5290wY/M9+C73xd2SQKT2FH3t3yDnzN3gG5EY60Y+/Ku3Srhl6w9G3oyB5B+gLZtBqxQ49l5bdA0zY6cID35VWRlU3ZlIZmXhZN8zLikT2jnnxjTFMGTuyfJPYXNlJDX/hNqJU9B1M3NicHUgrjV3zZGI/kaOLb8LNaKXs2F97ho2te5pG7MSv0VzZKJ2K2YEv2k07s8yzolcw+7IbpXbhE06O+sjcgrivxuBAnG8uAK+/r4Y+8GXmxPTJTXtB9zp4K9OGbl0VV5BjOTMznxjt89iEu9CN66On40elPOzqzL/dEHALZTE4XJOlWtca6MGPnbmPGP7n/iM4rc6ax/xBbAg3aK2OX+G7EO+NRLsYGX7MRzV7E3Gb2b3awrBo/lNDZYPLeD+T9/4xN8Tcyurj4MkWrpiu6gzf8G7JF6cig7Izzhq4NmsZYrpQrduE8nw7vVe1m68ALbtr27mO1NnxOPl8YiyNWGzkA6fjEhlHhK37u40qDT8YjdqcMJPahybhkLFOPfttQS/ZeNnIqcmZyJPE83bE3ymAklhAp9iTfkgvBHXaJq+SxvnVyqHHfi8TMkRzshCc6D/qCvjM+BEMz45d5kNwaceQWurJ3l3Fa5hN7WKtIf6Rbd2zmL/OiVpNaxhHe7CM6vYyZiDuiFT9exipzYYK23JBl9cumjM/QvcxhUWKTfB5jhv0N+h55QLlkWytrw0SMJvoSgzDGp/i4MkdSDwRveEgXmXwQ35HV8Zlw0oo7NtFfAAAQAElEQVTFkkjy8IU/AEJV1jRNyvgtzKXYFEg7sqNbSNiIc2KWuWAblOE5Kb+JvpJ7w2boHt8/kW+sT+jeAFRGLYB1fIYccixyEwNxRQ+FbN+gFFxstJ2u0Q69bdacy7A7/VfyPHrih0Ss47A06IOPnKom4aed/k0X7hdVBdXepjI+V+xKfGwrvAjJR7ZHf2OcMoYbsU9ezLf2Ms/KXuqIAbR27N8Yv+vQtSI3NHfk+cx4VmiQGH2Jc7XQd3TtYEf/Cu8FO1bZu35YRn1C35lDv57ggoyttumjwScyV+ZuYhObjT1FDCZ0n7N+sjYmBoHzqCeebehKe8W/lIF5XrSQF8EheviU8tBtW5F7YX88/qRMjqzcC0IX3bZTVWzY+y+DJ7kwsV5HVuhClOHrfG3Mg5TBX1nP4lPaGzlVjF3qmeexK9BvsejwBiLbNjGV7F3/lVwRV3RGXiDxKWIDenzsku3hZ2yNb6ODr/BHlx25nfyfB1R5lHesXw+vXkF5fIysQtY24In1PXOr4G+FHshc0ACxlyZjwIIkq2FT5lvW0xX/p3kCV8qVGATiZydOY71Chu10y7byE97wXciViTG0fevX6I9vV8batuzALl9c8TP+bqxBUvrwccJfwA6dmYfX8UyXtTZ6GvMBMcPXu/s73XGgeAIa9XZ/0vTwICaKcn6V5VNcyZPO+tuf1vHnm09X9DyyUHz3JH//JL2/6j5rL7LnaRlx7jKcxTqTZ+Z1jHHikThtxGoj9zfikvw4k++JDwyalwWbL2rMnxk/Mu9s9FFfkJ/nHZuxhcHocGNelpS/8lqnRXWH/vgCf2MubeRa5B6wsg5e40tk0Gcjq2ucUT09vh/PTnmWC71t5Tdmc/5V1G3rRP5kXmf+5F6WsXniLO/927fKM118O2FHHP7h22+1ZD2JLVURuQN641vHh8jdkZJtlsDYg0H0OWMIGN7N0vzqTpBozsAUCEn5tj3OKlbmzvCXuCa+K35eM+eBiVjkN4o35nzWgNgnrieemZLzHUmd9kT8YnP+2vH1flZ/fSd9da931cd5ZEP3zPg/nO515SztkbPQR+4nhQ1ZWxOrJ87RLoxp/sHWspx04ZyxykhHA7531odGNb+tfIY/Z2CZJxDczLJspynhy6jMTX1qath3ZR25cMj76uuvZOR+89e/Eq1Ec1P+kVdq5bM0E7X7f/ub1vzZ5rsTxEVCXkn+q9BAki26YzHYMFgIurDQJiDYRiI8oowJwgOySbIrB4pFQDvOZsJcmLAr9B1H75EhnNqAidNuhMsIebh/UDvdDTmdE9R379+qZzIThCSQHk5qPCi6NWGqqkp5GTFJetKkdt5UT5vma1cOO++++WYkVGxtJOLpdMdkW/TAQ9CVhatVKcHN/037+MMbNeQ+/ft/YNqmhl0NO1cmngji+a6pL+hYpfX/+VY6r6rWlGthEqa8w/fUVxaY6D/jeybm66++lvlpTMhOn5jQUh8+U9DctKGngw9d5EA+cIXgqibjt7CXuwzj0iSb2KzKBNqQaRduWhcSNC84EAz5ttWwM5M75TTPym8Lhz66C5mJZZ8n5V88XC9XxYYcqOs0aX1YlP+HOP+KIH+C+u6r16qaNBNDqdR5EHDDSsYo/8pX5EUn4ZQL3e/fvFG1JnMP6Mi7TFImnuIPNAsxcXjRryN5saAaPC7VMg8wtMmXeV5U2ExTV3TDqgZ9fEkcLjwIdeQYO2TsgjD22JFA4/YpfAidiN1K3Du5WPAkRjcSbeTeWCDgrVYaUA38ph7FEFaVDIDgQ9YiR7QLv+geHxvd4PjGxY7KbY8BvbYV3T12Q9DBdewPiMXD8Q1cPtEZH6NzmogLtgQXSGxShi5gO4VQOCB9gR0p2Xv/pzh7x9t7qS9c4Tsgug8QMTxY0j/wI754hl/DnoPgF+jYc/lg+OnSNqEvfe7q5KRt+hu+f0xjf2iH7gDpFgP49OKKT6F5gfpyFbczjj8mGB2gj5Lqf+NPZ778FPwurh+hTfmbK4jQT+E3V/ILBB42fIF0dN/y+Askf1j0sB3rUlL8Q58/if8YEcjYBf4Y1vzPsyKxD/zP8/wjj23L5lnrk/uQveM/Iv7DNzKgn8JudO6xqdlOobQDo/FH/IqZefnDto1ntMNW2zxK3p7L4qo0xk9coaMYn7xEB3qeu8HYHnS2ae2fo29v/brvD3btNnVsjSTz7Jj6xmZy2qmnDD7QyTf7gy3p+zkIX/FsnzL8EvzEoCg7z9AB27J/nM+Cb2VjI++gul2RkWfW4tkccwbfhhzbN4oPRWgDwaTciOsGbWBvYwid9gfdNnV19UG7qao08T4XMPViM0U3VZEhLntHpB0A9fyx9z7782V8s9GJM9PUhj7bo9TtKnwNpBnbA2nbO9+GrfZev/J+kvaGn6EPbLf+6Apc836OvpR5J9moh25vr7J3W4PbyIX4FBmhveY9EnkQEaOu9IcuNAdIHvbbvFPfZIvr6I+s8W6PHfYHXbZl7xCaQGI+4IavxjtPlQ6bIzM5MkrsKuha1ZCDSlFRroV3zEDPOzJ69z2ESeHLu3doAgubVhnzfpsTY8+EDtt8i/0H9k2wochN21qJx4q8QmcIUhZ9M3s0AXunubJX1LHvnk3We/ZWhm/0pZSsK3sVG2M2sYmatriygXdmkyz+ZV1o4z38FnPiGhs7e1OI0ZpxxzfYZJML2BScbW3otfihbltUB+7M5mV83xjjQOEDYtWhZwqopyEp+OQ/VVgtu9isnZUY2tZ+WSYuLsPax5yZibm993Z8C8SWQLCRv/vkISshj8rsqZ3YyA3dxB6PfRMiqWNb8FfWhQubm1uYwFsePiVm6QtNxmWaJlX4IxhoVVBL8Wle2A9CTmgDsSf48NtW7BdlGMxX5JzZa8s+YeivxPhC3FPGztDGnsiInbAMPbbpsiI/fCkHDfaEJhCdKW0PHohVrVF0ZW8yvoQ3eSAue5dHdchu0Nrowb8rOfn+/XvGaBkxOZGL4c+BSuyLftvK+EVe5IrLtmJXIPTRG9jiJ7FObBPz8Mc/24o82zquam1UG2W1hm0FWJFH5Vn+6MfWHGgPhttXdA3aWzs22sgH0hfbbOvM3uAjPnboUgbic/5MZewDvetMhThHTvQHqrU9J9KHrODmhb048PGxGv1AJ7dsK75Gd+LUkRWQLNv6GCd1eIaNKvVbzjMhZHGRu/ao0Qgt/MQ2soNo1TQxZzb4Ut/YV6ya6OqKXNuU/VmnvbeTO2VirRo522I7MlxWrvyjCrtU1dRaBTVk2KZcteFToFPG1ipsTx3K1Cl+9Anthj8pMx8it6rJ9tCTeg39HZu3gbd3e9IXvo11pxMv5cLeFI01rqoU2bbh2+1NXyE/YN/sRv/E/LaLsd5ULeU66h37V+bBrqOHXbZVyLYtKSBNxNv2biP2hk9cKVtr2EF8butqZMUuusHvMqvicwU1IHwZTzs+dOg2ZHe1VrKjZ+fLXMz9/rAxzG2eBs3Ec8BGPApbN3zcgPQHpuGvsXsaMtMfnY24pbyyHqUM2H7WH5kTvkaGvfse3oaPxtZA+gL2zpf+wHrzP7a2Vuhuw6eV3C1sXJg7V9ZRccF607mN8pC74Y8duSu8G7DHwfaoJx6BqiZjD6LAb8hYU5W922xbJs8TktQ2KjY1YCI24U8Od/St2ESPbCvXuNdhc4dnwu82dO36E68c3qXsCKgq9rbXwdug3YhB7tGRE9jI28Y42Tt/7Mg8C83KGIR+yCIPTV5VNZULnzoyS3xpmvfnj46t+UuroZ/mRVLs9S2P07IKXMd2I6vFHnjsUmHnATZ0tCMnNIb2Q19oPe4JOeQTVyc+GUMbXdSv7NuvPKco685l0/qOc7Cnq+ZL17xKE7jzt2/U31101yfd1UnTWmrU++NVK7QbZ0lLzWpuEoeFxb7/pAZNKec7E3l6z9lY/kGG5RGP2LsR39iy4dfGvC1ie+XMLfcb41NA9FlS4nXiGSpr+plzuI3xtK34Ki5H7ibum1ddkfv+/TtVwx6D4z4W+ui8YGt+kXJiXuRMLs9lkf2A7CcOLhGld+/eKf1iHFfiPzM+thW7wtPahEFSnhValQrd777/QVM1zq8e9cP332PDCntXQ88Z/e+4bxm6DZm2GeerlmUm67APf67kjw0FoLLu//paOdxsXZqIQYNP6qpNci+d81u11MX4gNHUTthDHhF7ge/EJ7Z3eDdg4pnqNC2aMi41y+gAzT2V8zKXpjdPWt496cTh/t27VQ/vNxWxekJY//pOWzND0bUhN/+gwq0kcF1dtnV69TB8jp7QTKwPKeN7xquTX9+8/kbC9m21+kXaLhv2lJJ7koWoaBsHzzgkPUw6/e1r5Qzv/nQily7Ks8nj+VHvHt/q7bu3evP2B7W5qdSvur4ioN+/Rahprlrmk+54+D59/VpDOt9PHOTmXw4Io4vBWzJA796rcYq4/v079bfvJYIx8QB1efuor/7yV9Gl+e5eDXjKvxpgMJ/+97e6u6CHw9TGgW0JB5B/eftGT+/eUNvgzcHpJkZMGcBO0DsDTXZpzoRA3t1fvpGnkjiwFge1mwlpK03LrM4Dj27XyoP7dDrJtpJEOXh+xSEvWZa46Q55sTHjvw4MjEyEVBGpxmTtTPiny5Pq1b2uyMufcV55uJ14ARKxgGPI71S6HNE6cwh8wY5pnkXGykyGHLRGz7axQpCYsd/Gf+p3f/2L8lvGb7/9boTcsjBYY/IwyYUNWw4+mViZkPMys0AxuLSTMIXvhS1upWKxTBn8E4f2neTLvx4YhkUfdprwUpAEk+bTohme/EbrymS+/sBYvn0irCcm5lmPjPPb8ZvXm0LTTnewYl+n4GMzyZmMbVk0dBC803JiHC54wbhAKmg6M4dCG/351wmJxU6PkHzovOblDljxNzGuIkWJTyZlxk9lzctC2Ilz5MJnm9SY5cRaNyQ8h2wbWmIAKZ8+KPoYA5qQVzXZ0IQnKOoFUB0iNniNHRDxMVA3sKhoHn+CnBcIFqw1kHHipqdcNzmpduSMEjYZv2hkLCk0YlHYoBtEXzpeQGhXcmHD9n6Tb0dYwk6csb+/ACEveeCpPUs5+p8RVA5cyvgavo8Ampcf27KtQu4AckfEEKRkPq2e+6Jfx8W8yo2tZy4fOOwd1ZQ3sI36CAKC089fdj0TJT7PDSrxK/kUfOqgfuKDzufexJRVIbFmMcAsevoNKH7yEzkHhPDgo0RW1jalO11/wm8WgYT0U/hthDNuusHz+KX920j/eSnRdQDUh5NUP/85CFJ+nuLXYw87fq78eQ2fSnjJEcsDL3F/1v/rRCBjF/hXWvynrg8RSOwDHzB/1v41Efh0Vftx+8cYnuEwLniKz3zSE8iD+wG0Pzz2fIbn16Ns8/qxDfj1Un4tJ34d99pPyo1DnECilU2kX6vhU77Oc+YBn/b9uB37MgZdhIl3hBWS/VlRvN3s0MGJvuB3gRdUugAAEABJREFUGIif+Mqz/ZV3hyvvPrEFbmX+HhBc4KUI27IN6a7v6LM98LYP1LMttkdfOsbzfiqAbb73z6HnKHesVHmngM4mP3ifufIsP83z6La9P7drvzrvppb3Bt+RFbB/jKNbL20J3X6IuvIOfMX2UOw+pi962zTJ9rBJt8v2wKUZWwNHPXwMsxrvJzuuRn3iPebABb/xnhq+Df96nv1B2n72zTav9DPvnLdNSYRm3BIH28q18L5/Op3UkD0ONKGxeeejPGRWoR8f9veSDVsmZXMsm2j2Ht+8/8fPeZ45+LyoY1PkG97YJ+gUmQeetr3b0MGH9iXExsgcfdDZu54hC8IJe453JduKvti58c7ZWlPqtlEbEO026rA+l6m3NjGeeXfqo4zciff2yLiS36GpahRdj2/fsq/yhH9X2knljfpF2bRayaH4fmKfZ2FPYZ4X9OxxLNeoh2maJ0VHaK+8I6/rBXRXZ/yqGToNmPChs4bMy6w79qpSZqNtIr6NseqM/YSsBVsvbPIeIbQN/wcY/ex5hDd84tp4v73w/h/fW8U3acP+lTlCtz6sV13n7CMRh52O/RP4Iiv7HxO2bNjdD+UwG1811kLJKonveVp0Zr8mYO+2nTgMTt7ZZrN0Zdvoqokxzebjw8Mr8nbRvCyqKtkeZfb2ousAJKGBsUe/TSug/bK9V/iOjORNSprDV9syDaRrQsfUCp3z0Bk70lngN2SrlSZsaWNMMlY7iCu2UCh90ZG2bWV841/iH3xo3pI/yZX0JXYNf/dxaEo9kL7wVGthGXE5sz9n46el94zHIxA5C/PWtsolm05p5OOJfIkM+0NsIeBjFT5V22XH1vganYLd9MXWQ55txc6V8S/W05X9Lt2u7BkW/ekLTeSOLnDhT50opRg6Izft+Jhcs1GY2EJhW/YHYDKMnE/8AllrDvmx2d7z8EouvgTHLwv2rvwXbk/co85Ahz7zM3rDL2gEbtTRn/V7I4/Xbc/BxCMHd4lN/IZE5kc3CF/W0X293PBPmpiTiYPzzj3yv4/1JIfhK/M89ldNmhmztBOPQOr2zR/iLC6buLdJ07zIrmAU/R0bM/dy4OJgy8oa0qlP+D4zH6nKNrm8KPY7/BAn1OHvVAYuhDcILlUbveRkG7ImcnhR8jO+dnTHhxmbAoeM9DdsTZ9tYi8gFvVRdvQFJIzQx5dt2TukJ3SRF322g0LGKIYvOZROy/GJSugTw8QkcUQz2P1jh9/Mh6uurGt22rFLQ2Z4QzlN85Cdems14hZZHX+Ds52CNeqq5OIy1oFJjRjZlh2fef7kvnNl/IxttgdPx/fss2Zcgm/IT5lOe6exPfIktP2ms8OXGMSO5Ms8T4OmEef02Ttv6hfW/uiNzLQ7Muy93za+7uPQhr2hkmwztpMm5NqhNbhSro5uV9G2ivxKfAP2ThP/59MCf2AmLqsSw9hW1eBpyhX7My6xLRBfOral74DgQndhHl+I3dRm9BYDtFN0bAnNDjy70sYhme7oityN+2DoBvBskXhnTZiZC8sy68zh504HP3wbNBSyS8a/iRis5MfG+NlW5NopS8HnPpc1K3435nhVKfeuhq9DJ3O9Y8NhtB3eRnxmnXgWENebHBiydhbjl1hFxsr9NnZFRpaM9KlbiT0setkf2YWt8zKTn6c9D1lHyh65nftDzjvyF3Fzj71ylpKDXr07c971pJQb5zwr95HioI4bvFaeCa7kjrpkcqNa46xxU2+lnO+srFmOj/hWKjVsTywEg7Fz+AzvaTlpXpZx/rKc7pVzqtx/4lfgjJ6G7MTywllUcDmMzZjvazMSbZ2x5QrtFRunamIB1xb6J54lyY/YnFeW5Eiehx6+/lqNeOTMzZP1yLlfxmheGrG7sm6dlfHKs07hE6Yq8Ur+pMx50wWdsa9Y83JvqIZeSbZHjDv5OtEX26zPX5GzcL+dyI3knG1M3bRw9vT+/aMif9ynMSB66ZYQts1NOXc0OT1AG+gt5smrOEC9KgftIb5yaP7IuWSHIm3l6tDA25uHXzn0fs+5ZVPxY2G6BL036Hje69/c6/Iwa3t10vaw6GmuMd4r82PlHPQM7x3PZDbG8Ynd56dzRIjhVp435gU+cit+vuFAHBOUq9Dz+O6RfL8ftues9YzvwZk+AckXOy0r99qzVp3Xi/KLm8aH+TRLxEAYHH3CN+HEV6+/Gs9rpdOiq7sygdu8aCWht29/gAfc/awV4jOHfzVPHOiddf3hDbSd02Umzf/v/9D8DYe1f/tK+strbSVkbxwgL8I29b9D++adOg/cd//2V/AnlUuXk6XXJ+XBoKp05SEWE3TClh9++F4xvPJr3OrKaT4KZQ57r5xcbyRtB87YkX8x8P3f/x3+99qwU1x56EhQrtCgWEbfxgTYWIgCgq6zWGGBTkyy9z/8AGodB95J7JUBIzJMvnm8mJgEXB5eYwcctiZO7M/Itmk3HKZ4++aNLuBmFqY6TcR606zScveAj5uuGQB0bkx6Mxl6FkbsKCZa4X9nUC48fCZx70l6Cz2UGxNpZsG1LRzcZaFnQ1aHP350dbkVk3JWO53UkQWhTNIVvDnIr9YkkyDcDFYe3DZiKRbOxgH8lYVAXFdsMpNn5iVhwqbC1ox9JuqJOJ1mbujIF6Z05KAWXduAIoFB8zLySBzOIVEhQ2U1+DoTbUOfaQtbruRD2vFjZRKFLvXRD02DpmbyDR/Ng4S4Ykd8zfiiVB2+Hp+IRbGYBDJuGzcAyLXHJjUpMemMf8r0p1yhm7CtKno6rKs2aHYOqVqDbxtlfE3cQu/aYyl0D4BhY3HtiR8+x19Q45Oc3IjVxpjUoNe4gQ0+Yxew16nQ3+FyszKeVEdp077BwLlU2GBXmgPiT2w/IO0BiVEA2zqxFHLQKjG2mW+BIYCvxHXF/9iw04GELrQd+wNg6HKKHdKfGv0EMDWJGECkZ0hfWQqIopWGf/iwMXagxicxOiAIRw6V4OQKo0apD5fBH9DxL5De3Jw6etOXtm35pt92UAM6PKPCV2gPoMnYkw8spKHp5GvPjRtWm68QDKDevwCj/5OvBDyQhPoIPqH7b9S0LfvL8F/K1Yxd4HnsYn1mzAFp/44Q3YFn/S/0jqqlIx9/RzN20UOhFHs+B/qFFybrc/Bz7Df1P0f2Z/+/KALHeBzlv0jtn2puETjifpQ39BeLg+5L5RcZ/9AdPzKu8xwQsC37AwT3Euy978DZe/tHAn8x4kuBDR4hzlJtluuPASP3Tr5//AkvYN4+B1DXS/gxxz+D2Xh2/Gf4fwnvdnsGs60yz7aAuLY8cwFERy+hQx8wz3OdsYV0fFI/YCD48u0ZkupPfsKXZ9GUBxwMNgN1NChtnkU/ijnvDnluvtnVb6Vt7c/jeUfKGMH8Cz+wquX5mHeUPJd3/ExseChV55k7bduy/UEiem0PXBGbQMuzNrgNno1n7cAHBmHfNiC0kXmUB03ekVK3nULpl0uNd6MgqkqB1O34S17SSN5EXvSlBDU+G37EH4wc7ePLRj6Q/kB4UoJVq1JrpeBsP5fhzbvcpzqCj/wiBqmH74C0D3xkinHM+2fefas+6IhMO7p2f+xYEm6pqG/EE1fCPjbFbCvvhvH7yvteKKMzmzsB28R5faZNn9FX7C3QhbnJKWS32LA909nG90Yb3ptc3a7hO/mRzb3IG8AYp9t2Cl7J1ud4jX6M3qCxrfhBJ3ZFX+Svg/7Ke3poCI1WdA6+G8+o32SkHrpt5H4feZD9Bzu+bkpw0m/v7eyPxNaUtm9+XSV5/ESeizp9tlWJDyCuxHTnK2ilMxtoiXVyZNe/5/GWOYCMmf2AeWE/hH2JDi4QexArFzVwtnVhk67jDyqefa0GAYi8C48Y8N43L4vqZosdG2v8l1jZmwk+MjI/M19ST3mFL/aMTUpsGuNFHBGtnvwBsuHasBWLxjiMPQ7s6dgXmtbaoLWtyNzYZF55l0/dtmb2RhZsi47IErxv2RfLapPYd9q2h+zEcGU8c8jZscP28Cl0sT28O80qGx/jL4JaFXmxJRSD3t75xBXeQPSs2LVxvyj606YbkR27kwumvulKrmzYtOIfCTj0bAeOMmN8yEsZSHxtR9zwY8imbe+4tE/sS2W8Qp82yoatYer4mnKlTNxin0080WebjdWuGf4cPhT+Rt+VPbZBi++2w65qGYv4Mpqo6ArtIT+xi+5qbeBji+HPGLWqwWTvsmz0MxahOWKW/FhvuOi2LZcHX+Smf+QDGAt+5n7iFVzkxGabnGBPK3rDE7ChBoat8KYM/dGXEvSIbfoCycPkdmDIH3YxlmRBB4Rd2cMhXMp4Nuaa0HG52RR82tVK8WElL67sO8avlfUlsdrIf6sN/mEDTHaNdUGWoubCvtqZA4hOvgQOefSOT2vTKCPXNmzoc5Ptgd8Y84YN8cMqdXR28u/CfnAOkC/kbPKiGJ/QrszZzKUevmo6rrSv+FY3nO2hY0Nea23keA4Kwh+ejr0b+XWU6/D/yqHSBVi1Ib/QGXzqoU3Zsc2O7FJrpbQPmWnbRtcaFaMv4x/ejr4gbauQa0eGh54Vu21r4l7TbvES14avGYeVMn1VbfhE1/g06Dv2bPiY0jY6N/Rvo7/QM+LqGrgL4xpbIi+w4WMOllMf/C1jExkdPTVkBI8K+K/Yug75wa3D5rrRWcnH4MO0YU/6N+Sv2B6dhe2FPYHQ2FYNXNPLyzb4XW5Hjp16YnpFd+xK3DTGKGNTyExsVuwRV0rb2LoBq2yDFfZvCq1d4DcOxy8yddtDbmxPrGjQv/NlLOzwd2Ucw59DxtQjtDOmmTPHGPUEikmxYXfqiUnojnbqUvRtqOnokRoxCNiWTZ+k3W/qnTr3k04cbdMjXYln1qDID2bD71Gnf14WrcwXYUdwrZWKdUAyqP4MG3lve+i2I0XKPe7MPBZXwdfIrUDkuMgf5GYdxD1t+N2B6Oro2ss951bse8+BXX7TtNWk+/sH2ejHh0vu5ddt3KsiZyLXq9rYnpq4T3ZoxJXxrGYZ2xt2xB5Rd2Ps4i/xzRh0ZJn45L4ycvuycf61cnh61aTSUpMWdIRG0JWt6f5eOK5sweUsbMO3C/ForI+mXgOa1qyn+JIydl0554n/WYvWrBXMpaqmnM2kfeZwcCNGBFmxZ0Ierii22yYGjCUxC67jQ+5nDf7W2nhG2Nc6cpwYbECeGeziEHVVx9+V+11iHf4nzr8ybzMObWqckc3QPZGjZ+J9p2nC73kZPojxeff2raLn2T90uto4qH3DuVjOyiJ7WRZ1dK/Yp16Kf7GhWlNDT+r5R2oT7Yl7mLjeI7uqRKrKtGOXkPHw8KDEO8+TJl6P794Rl02eG7TkIj5BziecfeTA+f1Z6+NF4swrB8HLcjcO1RGHyE2t2rBpg0vwF352yodvvlH+vPV2vurKeWbCjNtKvnjm/oPMyw/vtLhpcmkqa1omveYc7eH+Qaf5NH6BctnxPosAABAASURBVD4tg6cadPGvCv33in8TulLK1gm6VvRxdljYNNP3lkPhachvOk3Ie/Oo9WnTBd3X86rE0+lvk6ZWA6xVjQeay72lv93p/v/zN3lpnHPe6e5u1sY43xGO6hh/OncEniUOAxcMNoqTxAlEx2PbisMZvELfRJQmyPW/v4Xvvc6cSovQbzjvrnFtpRH4en0ncRL+/v//f+vaupaHe+U3bmVkyrpwM55OJ9gZOHg4ntfb779lsj3q3eVJ7Z4++LPf0eGBBU3SwmS7B776+hslqc88LGSiLfOiCxNqnmadOVjOCf8TOkLTGbn3334rIWSjLsDiYqDPLFAzh660xie09ugd7RO6zkzEd38P/0Dp7bffjoPIxqAKmZG3xdYHbH59r/XN/hvS4urEduZQVtOkJFZxWPyIzSv4I+FH6Pjy8FCyrVoWKYtbYkOfMMnmi0r+lYKXSY/4e2EMOpAJIfzpTOrtBsLPGb3jN7jvF20Ps1aSY21CSuD/Ze9f2OTGraxNdK0NkpGpS1W523O+c/7/fzvPfDNuuy6SMjMiSMy7wKCUUkl1cZXdbk8xYweAjX3HBkgCypSV8a3WtPGg5mVWvbjTNXrhZWQ0nU66kDR2rIshul0e5XR3rwVInAciaGDcxIg/6tBlbSxuM2NUjkPGNGTxicu2Sd42cBuLpG/2FBMiubdlMcWPM+Oaf0kRnI0SoDOTA9E9yoHmC4QdPVJRIlyx0bZsD39XdGW8IVUndimNzs7iAlGaam2ij+RPPJ7p2vutwW9I4QuvKKsaRanhx1i4kRGbow9KWK1tOE4L3rwYZbEODZgffWwPnnTYHrLFVejKwXMjNlVt0NimZ/8M2xJj7I66vd0VikCokh8zY9ymNsZo+E5HYjXoqX/2k3gBGzeoDhDcnWzo6lLsoF8BcWEr3+PjOrRLBd0B6UwMVvJm6CbmG3m5cdMk0Oke0MmHlbHbKAfdwAqVHqBnl/1j3LPuH1XtUiWeN0g78IHQVJ8Bria20jOcvnQdxCm/RPPfh3/uwU/V//ss/O/W/GzcRoCetX/WtNB+Cj/L9AnBc/6jaxhC43lJ89/w8+/v4f/MQXs+Lqn/z/Tif67Viflz+JInz2l+qv4l/j/wv0cEfiryR99n9IwXrKz/tz6ejcaL1q35vLAj5znm19Xt38b/67R9TB3NX4JQ9uN5Mo3fAexo+/WC7I/58hx6gHmGnHgPbTz3R/KBT/05HHjbsg8o8XIwnosz2uP9AVm2n7OO/iC2Z/FIPRC8bVVZM5sVAftjfntv25Suob+qtCwzPLNaK3103fYDDpzto8qjeSylCcr2hzaofAqcTSc5a+/9ha70XXjWb1Xv/Qlt8OM9PRXg8Ck2VSEH3PNP+q+8g3TePWwrbTt0ez20wQWuvDcEttu7wz4GvI09sy30JiYpCzmx5co7SN6V7MiVbA8/Iyt9/RafFbqJ99yMf+r2x/TZr3jkfTp+H/12aHbo2BHQ7Urdtqo1rWyiXXm3z/vevCya5nnY4aphy4b/4oq9oZ14h6E5aNKGSIl7+m2rDJRlifFuY9wPmhnZ8Y0u2R5Q1dioOkFyG2+JPZcLe0FPoyzsADVoY/dzCD4QO2JXa4w5EFzDt4LX3mMavrRTEg5IrGIunXhPnYjtmrGmY+M93bZynTkcPrMfkj2CC5vFbSq5xKvZpivvkPZOl7g33nXtXZfxP3qu7E9MxBSx8PThA45SFkVXqxY1o6+ntotT7FxOy/t+e5d7Zl8pG5cdjtBMzOHpNh4bc3YlTy6MZURJHnJiR2izR5IxrlaKrzaOaFdo6jnAyj7IyCX2pvKbKko3xkeGvduQOsbzYf+NuOU3fu0QijmyjfGesWuZJj2/NvKooAvlSs49h9DZ1pZ8r1LmEQpQD+42HrZV9HVoEoPMj/jzSEySqzZ+oSOxaa0pcbEt24jq78v+zJ/E6sJaEdvsna5aG7TKBW2K6LWRhf60Ecinj2r8aNW0kEcw5qPjykFeYnrItz26Mt+ie+CrRszSDnNDv7gSq5V1JfIzJ2N3+iIv9dgE2bAjbduwW9V2+9M/M98W8i+xuJDLoROXbb73T+KVP49+Yr9yXhadlpOiJ/M0Nm2M1cEXDvsDb9rpOyA6beKY/MSOeVkU+2NzIPVA6Cb6he+qD/JyX8rY4ghdpYn7TDGvqhUo5O4hV65OHvTb+LRqumKnZW3gxr4Xc6/c1FrT1CZN5CTBgpV5xzzOGBz86gZvTClJnb3Kqy7EPv6v5F/GqaMvMlbmWEeH0GWXqhryZyXnrf3a15RZGb8z+55XeGKDFApDO7ENe1bkJr7iiszIzroy4fO8LMrYXVmXQgeJbKPPw6foFdfe1/GvATM0zAP0RU7imZAZG1PK8U9a8Sl2wY4Nawqd2EOOzNgRv8/MiwMi60o8VmK8sc6EwTa6AtIZH6cx350u7fSXITvysqbGl+TjxDh42LHT2sae66C1LT6q2u2Mzp0+eEMzvFBy+cL42mZIN3SamEz0bwPEFb0U42Pv/GJsg99YJ2yjZwf76Ne44v9uaxvyVuIZSKftFENv4rgSkzN777E1HRvx6eRKJ0diY+TE90BlHMBfGdPoOBPjDm3hb+js+NO5712JyYpuZif0kRsa28TH9CVeGzbs/VfGxi7wqw45kJIP5NnQ0VXobsyFQlfW1ys2RK69y5sYv+RdR1/sjn2pV7Uh80rO2Lt91dqwsUcAUOCrPPRNjG8V44ecBl102Zah68R9A7B6b+N7dNiWbShuHwTbe9s2oyY15sToRe6ErUZfZFU15t+kQ3ZoqpUyJpFdLoX3xPqce9XEvBp4bFxY6xbaGYcn1sfEZGLNTAxbaypojJ7Eo9y0knNZNzbGWPKId9Hf+0o8zkPnJbkAXJgTwtY8dwc2DnY7fJEdOM0nJJRsxo0D4ujoxENcWY5++P47veM+/A5ZT9zTGz7H9g2Zob3kEBF7Imuel7FWCPlIVNYay4oNVZNW5LdpBmOkS8bmjXGIfbYH3rameVJDT2ReyZvQbNi0kV+NeAQ6+hf0JZ73L18gzANevHwlQyNkh3/FPnGg2Cnz26sTY8qRnYS8PqAr8rNG5fzNxPfudMdawmGg44X0hA2P+P9IeccBaA51bfIBfnEVdJgDz4U156rYtDCmrYpePpTfca6245dB9/Dwjg5hpkc5vqgau6fTrPm0qDjULOoYO7pF/wBaqZ4fnpT/Y/eeM6oTNl+wL7mRw+T4lPvPNfOra7B1bE4Sr+8exj/221+7mZP0QpIuRVfn/UGY3nEqep44mxrAM05kQjQ+uVc/kRvGv9j9LT5u4aFd8YOxjk2DGAWx9QlZuaetrFfrZVUHLo9nvZjvOCN9ozffvpGu4vWfHOiTzIHehg8rYHJ3qqbog0KtWS9e36svRWp37Gctgrn6V/d6t0jraw5qCeK6XWXKGO/v3uGuNXP4ORLU1rl1eZkklOjhIhP0RtKsHCSHjwwRx/F6ymEkiXlhkibJ7jlJn3lgETKEw3FKXPOrl7omMOBNwuS0/eVXX8sqvTzd6+l7nMS29a6N/we4Oj2tKXoS9I1JG6eTiE9v3souicDmX1NUa8qvtN9/9ZUqwXApD0tmAUm7aE/TzCHgVY3+/OvJ4+ae4M/zItvanh455H7Qgv13LEqB/IZqkjuLR+HP8vqVfvj2O1UV0DTsa9aKLXWVfCXoyMqhbfpE/KqVYJVYqDuTO/6cmTy2OQB/kom7WETrwmAtDPLcNC8n5JdMbBOL9rjq3g3ahYNdHt7mUmQlvtWaJKsa42UpeuxSEt22bGuKfGw23WSFhF19aeOAuIFz7AKoDnpDu7K4Gb7oSJ6E58rLlhAyz7NWFh9BF9qGnRnTnoUOfZDItpos28oVObbVCr+IyTqBf7woh5obugOJzbws+LZqgm6ZJk3oMj5uvNit6LRLuTKG0Ze+A1fw2MjtUskDMg7BN2SIq5ELdIFmrJjY1ZrE+MGilQcKF23kdBazgCIP+2wrcmInDIre9CFl8O14jcvwN+TYRjQU6EncO3qE3NQjK3RhsJ1iQGgiK+VA8GXvcjIH4jMoVO88tkd9yKO+ZQwK79EV2oBtbWkDF+Zq5ERGYMO3lM8huj8FMRa2d7IRrE0bOY1yCV8jJxA+ucY/moBA5mcwoXuUthTQfrms2J64FPiAPnMVOmx46evE0LXXaX72YxODG3xEEBkBkJHTWXhFzAaA++IH+wc9ukV9wBeJ0xH7Dkj73xc68fgp+J/pecbuN1iep4kDfoOYP1j/iMAfEfgjAn9E4MsRsC17f0Z6fh+yd/yXOf+Ve/zeuPiUhr3jPm2n7++ByPHPPEf9PXLDs+U5KZUblEuB6Exf4Nb1o8K2jF2hsfdxDZEN/gZpB/pnnl+D/xRsD5TtkSuj8Qu+bKtaU+WZmvqwH51599zrq3Ll3SEbj8Gl/Rxsnod5RgrOthrvagFx5f2mjHxhF+3xXgNt8bwbWYGN9ijRm2fsQNqBLc+u4aNMPUDz/aewOxBEa5ViAGZI2JV3GT27wh8/NnQFHR1HedTTX7YKmzt6D7yND0Ar3j/zXC3JtiLriFfK+KPblQ3N+ByZW96TwNtWIUOfuXZdbNI867d3HVUeHKE5IAjbw468E6d9QHRWNZrIg2a81vCOGXttqxXjxstaaGJbq1IOFBrjZ5cGHj+jax77CKX4Fv4KLe+uJ97l0Q7tJLuN14ZqpSPukRv66fn7VXoZ88jqjMN60xE9Nr7Szrtw4ha+VugFl3bRHzpEoKvLVGzL0LTWZJcagFuKXtMv8Y0+By/JlBtjseuVqppy2daV+FgestNfyI2clNFrW4341I1nIz9CJ669P75r8G/4duBSt438ix6zr4SMgy/zQ+jU7XJhAbTzMsvGlk3Ik6zItnLZ1sYaNPG+H9mNvQx775vmSZ09kML2Iw6hffv2TVjZ4Hwa7/QZu/DmwDiQDWm72J9ZlOuwvePjhL0pV+Rmky/yQpMxCT56jN0bcU0Z3bFppR2ajXdpe7eviF1V8qXwC+dk2dYde0XZj3r54mXEDTsmcqwxro38ib4DFvJxAhf7Y0s9o0GaDGH0xgeqI1ZpFzGxrVFSTxnfWktspTmxY9xib+gjJ3pSzvOsqRqv/ZsaZXXpmn0kyoxlNshTxibdLtvEelVwV/ZfGnZW1cAdto2S/Iwdpi/tQETYVseeUacvtkSW7eFDbBRX6G3LLr189Up37PMl9okf3Qpf9AZCO/igjz1CNy7sNLEPGfOyCGnKQBz64lv4Zw7t4kva4Z/ZT4zMak22FVxyKWtfu41R7AhveFbmWNaZbIoHghNX9ITGtlKGJ/ypR9Y+NzViGZxuV3SnGnsTqwH4FFzobHoCxC+0nVzMOLYqNp675iO3GcvYZVvRZxfbjdsYq8iaybmNuSCCEjlZ68eYQd+qaWqzoq9oC7ore3oug2/amAeX7PMyluVSIDI21jXbMrid5SqSAAAQAElEQVS0wz8Ts0YsV+wMbgtPtZjwDMgLBi0xmTnU2aIP+xPbDfrWatBeybnkQWetcO246I7txraFcW74P7GOhGFlfqecsMF2qgMK3k5ME5ejvEIbu+NbIDSBMLB7Jra5B6RtW7a1LPMow7vGNmQknqGJzQ2/D6hqaq1U2Akr47CNcVlHzGrICW+DJz7bu47I6vi7Ij/12JYyuJSRl7Ld/LatyIisiThk7uh2tZv+NMOfdicOG/FOGbxtbJxgZ0zA22Yuzcp1JddDl3JjXFK3DX3D/hqluDr2pp/q+KSdSlWlGLQdvYEiHg2fA2nbHjQbugNpVGvwmJixcR8EMDGmM+tbax9kJkaJj43tyP/Qt8uMfFhZF2diNGFvIbeCYtnoAxpxjH8H7ejk670ttdPbht/Epg2oasgKLu3Ib9ovy6oBE7LtNuZhdLT4JfpNP/JsS8yDjThnO6oTg5X8aIPPsk1/CAKbivbKweTK3BJXyk7sO77bVqumBu/GWK23/InMQFUNf8V14fCtU2Zuhc42uop5vilzKPjIuCIjB4FnzoeiIxAbcr81/Dm8u+fMqHPYdWF9wAzs1bCTbiE07t3kbkO/bQ6F10Fj7VfuV5FNF/qvCj5wYm2YWJfOHLpdOI8Y8rnldijMBO0qnb7+ShN5kXUhv/H58sULpSxoJmKReIl6EZtOXCypkUsbczc6N+IduvC/B+Su4CFV5yf36MTjQtyErPwJ4Jn7aWQnXrmPiivrUo04S50xOnOWlDWnVVPOaSJj5QA6fYljZ1018ho+bhwuFnTRZ4MFzpwHXC5niXpsbeRPv43349u3ym/oXoj7PfdLgZ+mmXvniXWK+x88VUShWL8Zn5lD1/QX7YnnrZWxzVq9EZP8RvdGcKNbXPc8y6z439AX2Rnj9FerkcvHP9JSWXWadJkl3VFyNtmpGjzF+0/O8jo2XPDxHc+P7zjUvRD/8V8ZENOMf4htKzrO0GzMCUwi+tYJ25uLZ+OGypLLyl8mTixyP58WzhAhji8zYztX4744E5Ku/BZ0Yp+xsJ1Q6h0H2nk+3Yi/uL777jtFVhGvjhzbWjiop6qvvvoG+Ho8N00TcVVpqUWnOqldJ73564Pe/eWttgepcQg8a1GRm04gmM9GPhMA/qvEuVrdz/ILbLtvemqryhzivvCs+43gfv825Fo5JW7zROesJybfldNsLBwnx+vXL9Rf3anP1rVJG8GwrYkgnV7cS1GMlLvlTgWuv32UXp70cKV88zgOe8eBLzTYqYfvvoWlq/FgJAYjk0AyH2sjqZZXL5TfIBYn+HW3aP/XncgKFw4Wuu844LXNZPwaMzcVgWynRRMy+9OF4DxoevlyQJGsHZ/y26xnyhEoCf13SrLN8Fw4eQcll4HiQUfKv3i4MiGeiEVBk1+Vz99SD35hEdrgOd3fyS+JzRtG4+2TGvXpq5cySX5++27EL38mZZomXZCzLCfU4Ce+VGpduv/mG2p8fAOyoDOZPTWZgD0x8WSzUOEXfH0u9dY0qZRfRd8ezvI8acu/4mCSCZphKzYgkVg8aWYxq0tXcSidBWFlEifuJm6ZeJghUW+9NC0LC9ysC4tJ6ldoZ2Io5FnS3Td/QoPeXznwNgIez4w1PAyI3Eqhta1RL6vATfg0zZMaOtyaQMobBYtbM210NGgafR4S8IYxt43/K4vcKmGn6YucYyE8JpGg0+2ysYG2DXWgLFGKy/RRSLQbi5jw6IyfFx4KI3OKPeA34rmBK+q6XdEV+pW+1iblppV6FoNjQQtpK/yhUuiInirsSVvmR0rMppo0IzsPvysL78YiGDniip7OfIgumvunvJfPvjv5IvD2h77gIqfAdXKpkX+pH2yp2x/o7b0eG6uVijEw5UH/vLR32uDsD/XwbZerxCJnW/YOwgfbIRdI/ejKWACxKXbb0NIedKNOezT2L9fH7WBtI7pS/Sx0bNjHiByi/lmi34Ak/X+C2/R9CqD+Gz9/qP41EXg+dr+GL1lxwC/lO+iP8pfy/Va6Q99PlT+n46d4j76flvHLqH5axh+9f0Tgjwj8EYF/XASOVerT8uc0fkr/S9qR+evuP3bow/fTYJtnJn9ElHeCwEfI36HReYbPu90uqmvrPMfzzL1pL0X9eTR2uk+/O/ZqgP7OK8/EB6v9se8HPraIN7ePoavznB1Y2SiInNSrSnm3m1pT8VzaebbMs3zeC7Jhk9L+oKcjI8+hxbuB7SEz9OO9gw3w1AORb1m5GrIPXNoB27J3SPtTiJ5PcUe7tdLGeFzZEMm7TmhHm/ecC8/vwW+8hx30z0t7tzk42ymArpJVaeNf5D2HK+80rUq5bMt2qh/K0frwlbjNvCMuvCNOvIdE1nN7NmwPdfBVHvFf0ZF2YOV9J/0Be9cVujnvdG1inBpQShyCi7zoSdve/bvybpeYj/emKt7xVmWMzuxX2Mb2GhAdBxR0tofsFX6bOsBH0i53I66FDWM+YOeZ/YXkU+MdMLY3xjo2RU9oxWV7xLYoxdWRseEv1fefjbiHPjJSVmuyrWpNkVftQ1tcsZVCrer9zEOEXE0k5dh0a8Resqos28q1F4w3dBmfeV40L8vYAGzoWG92VTX4kI3Qpyf2Bcht20NObIysveyo28F20APsPV6dsY4dK/zxOTxX5l9rpaxT9k5XVWN8GrG1S2LfJCXqZdo2sjtoYhcFkRtbGzZnczljm7kQXQodjHd3d5oYl9Bb6EkHjfm0aFpmjZgz3y+8t1/Ii9hG94jFcjqN8on9kOARN9oZi2xwT/MU0uF7NiNjwwEZv3TaaAWSHyv5FFxMiLzUozObjNGR+hGf9KWeMrT2Lic5lbyOvvwZxyfGJfWJcZ7YH4j/Wcd8i1dsbeAT25VxjczIeHh4GIfyVU1CdvxZiIm4rtDlF0Hir20V4zIj47QscvJItzFgXMumJTXGIPJTZmxj84nYj/GFP/GILZE1GPgy+NAnNqEPREZoU4+t8eeJ+AcPy/uPbTF47CVtmE+dnvAFGBA954ksukH397SJQWTH1sQ98Tizv3Zm/yhjGB7bOuy9sE8YX0aMyd0ruRL+w3/dLtvscV2VeGZcO3jbiq+ReX93z37lPdsrqw6fgh92ZO1Gbuw5UyZe6bM95kVo0o6P2Uy3PexLO32xLfbaHuNhW+PKQFKxyP/MHdqPjH+jP4cY0Sfq4WUWpzrkJqdWcva5Ha0V6yj7Q0KaS7aRrN0Xqiu5c2GPNGX2xSbW68QicgMLOdSYj1UN3n1tyXygwcesc9OYr7YZr23Ijs+YPPrNhlvaK3blPtfIu0Zu2sbnSa1KGZNA8OKyGRPssq3EKWBbVYHYsI34bux5iWuXv+HTptYKm+Yx72N7YrEOWeiphowmVwnjsLcPsAmEchl0/OjamCsZH9vpGGB79Bf8gSCj2ybG3NfnedFyW4M6a5QIVGFz+tMOT2ha29eh8NtOISMja1pP4AYGburxPXMjffHj1jV8XYlp2oVftmVbDdnREVzs79hhm5gsxHLlHtOVe+FGXnXk27u/K/fF1oqxnNSQUdWGvKo93rYlGTnsqZP34Q2EbyNW4RFX2rZVN35xhW5DX+wp4tEa8Qf/8O4dflwZg/i6yTZ8ex+mKVd8PGSHNzi7dMjo+BeawAW7zszDlKGLLTtPT1OIH2Xwec5YyO1AYhz7RidftlXVBogrsgORG3m2lR/xHf26XZ04mHrDx87Yb7f8FHTiCs4uavsHMeTZRgxW4j5rYu6dWc+yDueMJ/Mw9J1gxGbbyhyJvRfuf1UlG1w1YtgZ23XImpmvRk8OeMMbaMy7yI99tnl+mFXVlOvo79ifdiBr/DJNMj+4wmHuRVk/c+9Kf3i43euyguc5IbLneVGbirl5Vme8A6FvNZE3s3IPtx328RvBkZdG/tHXhWeyVk27TaEBXHRbVTXOUx65d+q4iAkUsvmmPnShs7UiN5pGnJApjM98H23my5nzksTO9s67IRC/89xxx1p/IYcS/9TvOG+y99g25nW1BvHt05GMPsG7504XIrXX6cOm1Df6qd6YpDXrITGaOcObc271gucd7uPT6TTuQQv1nH11OAqBCzl6z3kXTWHxOB9KHHI/CSRHsj505q9tPb170iMH6StrnmhnTJJTG7ZmzCKHkOj7b7+NkXribO5CLkXf6BtfyOEefnePTZzBTdj0sD5peXkvleSArVy4k4Lx7th2UZ45Tqc73XG4fEf8xNj1suZlUTE2RTsMnbjkAD/3szNz1i7OZpA5DPEY7+R5Z35vgO9mtWUKqwztMp90Wk4jj07IfvHixbhP92fBLmxc5kWP+LLHijPDW390TvDnbHH8Uuu7xxG7EZvvvicuT3riLLSRu5NL99MdB75N1zdnXTgMNoGI7VM1NdFCV6Murg3f8pd/xSHwdmocAHfVhUBfm9V52bssJRPcHFyuDJa+uVeMnUjAnIoLYXebtf3X97rw0n4lABOJmAcdZrl82XTldP3h6UHn/F8kTMD5dML2rvuOOfnTyMRyIsmyCFwJwGmZNQ55Cwu5WU3zojML8Eai5JR+YtCuPJQWg5wBW2j30JIAHYeMLFWNBebNX/6CicWgopPE64Ba6cKD1plT9u//9/+WGNQLkykTb2IhafOsxsIEo4rkYKZowqa7VxzcotfVRmxWJmnHprnNEnpb44bDoK3EbcPugFh5EuSJJMhClcPQzmS/1qblz3/S6fRCiyZs3RjIs+q86lrEcxODRXzenhV6uVBhvfsrk4G+tCM7Dyqnl69pTnpCbv4VwoUxOPOgFF/v0CuRqciciEmplMQr6unPGCFYU3zImBOfC3JOJGnjIbszGW2r0H8h8foE/9q1XTcW2eso43enHZyN7RxI73wMCu28NJSb7r56Df3Kg3UHNjViHVuUq/NFDCNnADeXzhh1xgWDZeKZMY7c8GzY2fEz/udfU3hZVA3vyK0NvozdCg9SVehJ6dYUfyNDjEtnrCTLVXLGOzGwUYcx1n5hk2i2ampVyg2rytoy9vDbpjv+XAdfB2/vzJGLeNml6IZKwSFO5Z1GR4msji7LEkBTOkpszfiUJxV2VEPewaf9quQl+IzljpFsbENQJ07i6qMe7TT42NFFJZ/opm3fcCGjmrGz+AFvO5RSSugPXbZBfQDlQqft1N7D8C84eG0PnvedRwUbj+oo0w7c6FsV6YxxyN+Cfw5hCB3dDAp0ID5Tt0v+BKBUIdt2qh/gkA/GbjIgheZzoA8Xcuxdz3vkZ1mCfE/xR4UIHHn695aI+E2f5OkvB9KMfP5An/YNyJ2f9YGN5KwLP0v3TBZPH9pBz67k0Q1YLxR41vsrq58nzxNUgLmnHwETbcTh5jv3qI9J8HL4sKl/3DEYguvpR8bnlYO9uUftX/sTH57Bh9zYYzTWzS/0h/ZnnXvG+6msX9T+WQU/Q4Ab+iXwM2L+VbtHHiYX/074h/v1S2Ifmn+QIb82Pv8gQTaJHgAAEABJREFUM/5usYf9nwo48LZlH89OfdTtD+1P+T7f7qCfA83jAzrL6Oehs7T/NLBgIqkDt89RTZl1HxhL7C1/Q3X4dpTB/RTY/qnu39Rn77I3jAxEWOzKmtJ53+AGIaKtQZZ2OmAZz2fjGe2T5yoElPjheSvP1Q7NM6D7o8/RfyCjOxB8cKmnPMA2tmDRs3h+GIMR9EFqe5THl723D3l2ZGzIkjY23PL+mDL0ju15tg9AZ3QlP+J60dfKquABIZa76HhySL0TI4+KFPoBVG3zLdl7Ka7YUhU79vsxKMK919MXyPtqSvtjvtDaVvg3dAZCJy7bQ8/RTlngOveqLYA/kod96dtGW++v/KZCGulLaVu2NeddnHc72wpPu73LhW7DhpRVhU3JiZ0nSlbeyzf0XnkXTHlAJ+ciP2A7hXIYERk2OhiX0FSZuEgbOkCPDekr75Npd2xvbVJjrK7sZxTlBp/hST399i479Y7ODk94QxelaaeMT5K1QXMdtm7KFdqUtnXlXXe8z0NjF3sF64Bknov3cWQXZeCQG95qTemv1vClo6PLtkJ35EhPnPALAt5pySr8jYzk3obe7IvErit0jXfM2Gn8FFcnvq0VNakRj/DF7hXajXis8Cc+gR3HnsdyUsOeBl9VG7w2/kNb+HDwpx4b047cQciXbeVHrHFTTRp2Y7/V1bCLblWzIAKDz/hDRXZpZY8iHTbUxOyD3LTpAT/8o/SQFTwyiPtEHoorewodgYlPx/8r+xMLewcrYxd56UtZxCOxX6Fp1MNvlbKJGVuyxyJ5xHxhLy2xzmF/9nCe2Ge7PF3GJmXBM4UfWBY2BZFX1VQufBc+5cAskoSsiwihOrEnAmrQtSrKgt70b2yOXwfPFXtX4rYxVilFPAL5y2x37KEE8u5fjfzC3yf2yCI8vm3IL+TG97HXxdhBooV9ulal169fKxuVS+YtPub/aOySptNJ82nRvMzaGJdsbEZO5A05sYdYR0c2iyMzsNsn7ovIwKf49vTwqFzZ61nmWbG9I1OJDzqHPHwLf8YqPIHW2qBNvHffr6wxi8IbXGhsvjG4I0vI6uTNxp5XUxsxjD6DX4lhaFbsjp5OmfY8TSPeraLLe1xaDVx8s0sZU9vKvGjYVFWyrVxp2x7t0K/xi47UbUcVLWHLqoPPNocZF7Yyz0psQxuYiI1t9hlPgzaMHQnRm71OlCj6grc9aO7Y9zP2hDf90RGZ4orMjVxJf8cuGzvBG8iYRNY8zUp+pr/o34hL9CXewe8wSczh9KVsbuKGpuZSlQFxdSVPqahDO80L5jS52ti/7YxP1piMTcoze4YQQs7gqRPjprRDF1jZi065ka+kmVLfYRs88QHV6C61Zvo3oKOz6JfMT3gTi5V5H9uboS36saVsNWyLH1ZB3ZR6oNzUasamZfho/Bk0lLEh871jV8F16Ek/2vEEjBs9zMWYSg2kCl1XcnNKvKkLfHDlSUb/du18IxEdG3SB8LWqkTskii7Ma6RDb9aGlVLxGZDOWYeI6UbuCxmF3MyrlfGMP8HF9uhKvWFDZEnGNvQSj+RLVdpNPUHXfvXeyf0rJmzAOpB2Ue+jnrUnleACG2vOzvOBtiMvY9GRFQj9KBHRGQ8rOvEH200kNnCtTYINpAEpfhR618uqxH+mf25ZD5glqCpklPafEYdNxGkbmMgcssClL2O6Zc2RlH1pivGJ/ZI1bJPUWuMb9c/srqqBy5dtzdMCgeCCvhr1Tt2Axtg14xv+xM/o7MzFHbAbvCV1ysLSlJ1+9SDTv6qV1Q47yLuRG5Im1i4oZOzZYBg2YydVBO79oi/+NWJ1IRce377TI2c85cYajWbiLWBDrrA4Mcr8TDnmKLiVfEw7YxK6lNesp9h4yS+qITe48B+yQp+6VYpJKSfGqrWZXIIxH/bfs9bgnqoZP6DCz5UcrmJeYPsVmicOV4dDCNqIzcLaMnNW0hm/3H+jZ6wX8CFl+FWq8Zu88zxpwvdGrMRVZmzLapQ2deywS66mK/NnxdfEN/f5K8+LHUeMXtvkO8kD7UasCvqdrzQvi+44x7p7+ULL3aLrdlFbGscX6+BZidWEDSt88TftPQ6b3nIoeOb5oTzp/v6VZny7Es/QnniGOHEOs+LXi//4Wo2YxNeNXDmzpslSYN2uqlZKjM7YfMn8SAvfQhdoNSvPYMn7yIgOwTzxnJi/hgup7nkWePnipb569VpnzpVyb3jHWV7h64lzxdh+xZf8oyFYGVeyD8Z5WnhW4jzMNX7btbHGvXz5ShfieWbNCnz//fea51l3yGlz0+PlUU/XRzX0T60Ysy6O2SJWbcMyzin9VPr+r98zh6RO7KzSxDjmwLa1RsvKc02rUi5MUVGPvivjOC8n7HqSXZpPPI8xjo/v3mqZyK2Mp666cADdOCc7X550JZfPnMWJvtgaf6Mv8zH3S6PgnsPnVowtcUi+iGtZZkXvzIH6gs78Yurj45MeHx+I0RZxo38jdzfGLs9tGzovnD0uy4J/K3TEkr6//v//S4//9YPEmK/0l8nkCrCGkIsSdK1rvSu9+F//oVqu0szNwxfpRD1/rvjhL98q+PNfvwu9ZEk4xYd2J9jwcFh6z2Bf/+9vNaNs3PgI+vT6lZavX+n0+qUIidavTrq8fdB3d7AiZ4Lv+hDHECmN02yeIHXB4TOQh+aFh5I63evCSXd/d9bc7tR/eJTeAE1aLl3X//pOVyL6wMHuI4B0vfr6aybMiildKzeRwLvzg+YX8C+Tvvo//syAPmrIR8eZA+grB+AXAFP07tu/qVOxzPf+eWLAkzxFEOdiMSBthL9F4tVpkcAL+k5wbPMQg34WFoNrkrxaE3Hd/vI3rcDjetb28k53/8efsN+aLxoJG/75P7/RGQsyyI1D2TviS1Mbcr1ZRXklRhcm18Lkfno4a54XYGayDE6t26bqGX8GmgHPg0sSMLyCfyLJ1Eo9oE13TDSY9PTmDQl8VvxihR1jXCQqOT+Sy26ySwYn+T1OXLalAMZ2GLq7VsZu4pCeHoHWKCXG9FEbiZmYHrjYJ5I3dCuL10b8hLwOQezU3axiYdTSVMusztheoeuXs7AEqVLjhWNiTAVfEFcWjuv5oo3cxk2Zn41xE2X0xYbEMfYG19rEzZ4YcsOIj9PppCwO6bet4QTfdupSFqnQgZKJS8o8LKe0LVfJdpqioufXwDJO8bfIKUJGd7B4Q8PeYx3dGwvXFtpQoKdh5xhT8KA+/0HG8w7bKuwRlx09VPik1pGT3Niy6FMPjq4Pn4zLh9aPawXHJ/oOIpu+NEJzwEH7idzELrAS/w0I24DIAAoY7WdfkW7zTZ7zrefwjOxHVTtj8wF+RKDnkn6q/mPOL2Oey/ky1e/Z81yjifcAFHyEp/3/1s+ncfjptlkTb0DAPBYnp/YMqP7DP5/qfN7+hyt/psDMEoA4JBY/Aih9A4qPPgPPPeoj5L9JY/iGLykpfvQJ/lP4EdE/FfFlZZ/a+XPtL0v6o+e3RODn4n70/xYdf/D+YyJwjM1vKT9YdkgJ5qg/L4P/14I8wwY+teq51amL50KPewLvLTyrbDzTBT7Hl+fDlQ2MjZfonneFT4metfOsHzhQ9v6MfYG/Wp6zh/aj+0dlbH8OIcjzeHCp25btVD+GG8726M9ze1X0Fa5uvCfybsJ7DG7LcAYatDuUWuX51JqwsW51yMYnz8KB8CBMVaMm+0Np+9a2ntsbuwO2h6zUU0kZPSnT/gA73Yc2b0IYHboD0mc5HfvGWBDQFDpifyC0GzgbOvrTphif0GXD5Mp4boxLxiZUwR90GzmR+gGhPef9DrzQPS/LeA9OLOzdZ7uUdmspizh0ZdPkzLthYGIjJ3qjLxs3OZDDRMGu/RoJqdhiW7Z3NN+2kV3KZZth2GnT3sjd2Nd4V4u99ge+4LMxtiwnTRP7B7Jsh03l0lRNE3ySZVtVpRzStColj2P3xvvgc7lX5kB+2yK/uWRbrWpAaMXVk2cHD20RM1MGUo/cjs2g5BpYoVzBxd5GDl541468wBZ5BCq2JYZ2sWXAJiJ69ewK/4beC2NKcsg2Y7RoYd/E8ATXkSNZjf2UaZ716RX+xGXDx+QRIlTQx8pA6D1kpSYZ+y3rxF7AhfwQV3TYpobGmz7fbD367H0Mkw/xb5onVSsVslqVEifhC0EB3yi6YJGrKXlDRXmf73keNv2JMXUJXsrsbZ0Y8yv7IhcOWyK5jb6u7PO8YK8nfq5sPF7YSLRLpj+brvN80jzNIy8W7MratzJXVvZAZnI4ZWyzpI13+NjRbPil5NNpXrTAtxDfgqboSe/YiMVOnJENBgivvdfjP+RyvjpfvY962mf2zhbkFnZ24nJhTmXDEio+zDPa1+zzwBM5J+ZnaDr6OvRX7E+eF7HtcNhWAZHdUlJpVVqI2V02xynDH72RG5+rPOyJvD7krqyrVw259Fhc4Bt08T0H1cNX+lIWejTq5puo4MuVmC7TohP6oif3pPPTIzLbLYaTpir0XEa7Mf4FX8/eEo6E/tCfKRV5Iz8k2c4Xc2W3cyEmW+JTNQ5zM7dW4pIcrNYG3UbeiyvzwIYfeprjU61pmmed2Kual4VN96eBj0zbavQv86LM0dSzn7UiL/LFFZmBxDWQ/syHAN2EqI89sDNjnb52y7UrYztPs67Mr8TQEIcnsgIzdGlL9JD7PTm5SaKevTglTvR18mAlRwJQQgAJfaJvhSfgaqR2HxB82lObFR+GzdhAp2wrtojx3phDGRPd9DklcoeOxA+9Rz1z6USMRH8nNgFDc/STFRgl5tU6QFzpi/zGuG/YWW4yP1UT31bxE58CBS6yY4OhT5m2sCl9yZHYe8GPFbs79gdCK2VNQje41Av+K/mZvGzEIPXBx95d9AdW+udpJjcXbdQt+PErYzVzX0m747/U2c8QGkr9fe6a+3cDb/CGxCp+Yt8YN8aw3JQYt5SSitwtxiiwcV/ImO3rvcgfGAZN04RNwW/4ktyIHCN7+E+8gxPXSv5HVmiXZQbz4WMnHh1El8uU0pX4r8i8wjczjuEV1g8gxp2+Dk3sT+wvHJZlThjdG37noGr0wVOusd6kv+Ffw69A4ukuhY6wjfist7Hy4FngYw+e+9yYw8QbavyXTL9t+hdi0MB1ygmYFVs39jqvzKcr99fc3+L/hf39C3PuGC+Y0I0BxCljukU+9ULuAcbX2G9Zg57+lD1jTf3MGUeHr8oq+C7ovKCzb8gND47ZVsPnCQivXZzPPGo5cXijyBVrzb3uOJtJDhhcQJSoUPyZGINWk/Zxlho5F/xBk/4TZxcL97SU6W/kRvIm9Ss5+5w+9VgY33KIFrsiK227WAcm5Zp4fsi8ED4YfHCiPs37WjFj15I68+aCjszN3Gfv7vZzJis/pdN7uxoiLCPLZRUgLtvqQOzNL/jF3gV/rskr7hkSPMCVMcwhXk+CB+Dp6vSIqzjce2L95LyBvg8B/sEAABAASURBVE7wLsz/C/cZOpX1+4lznjzTbeTuxhhGT+yN3iu5nnttYhP7T4xPaJM3iEKE9zCh7fG7t6Oth1Xv+13KPeORnEi+TqzXZw4uUx/+E4OcNyWnBnD2lHjNxC5rb55JYpdUesTPM3ZXI16WInM8V2BIxWfmH8XQHZ0LMUppQ4xluM93Ph7RwVUZ+yL3xNjcyDiMv9cT9j4Sl8fbPwiLhBO+CyENfZxrjrOvSOvE7cwculvuOT+c9/sr55CPf+Oc69u3nMltmlapYh/LVPxpxVrYpcS54U9+U3ijHxQiuzJOOWSmIZeZZxvnUrPecVAb/pX5lZx+ov1ETGbuy5l3CyXUCnxoW19/9bXylzzOjP0jvl15Lsy4htcQv/7qK9kl2zcoff2nb+RhgDks/4raNuzCOuInffPitbbzqu//9p021rf16UqeXXYeqBHFd1e1Uidgpf94pfMLJuyd1b8iyBNO/SeC//yV2n++1t3LF7pezzotp5GYIwg8XItJtJGIRdDa66+04vSbv/1VFw4SWwYlh39dat/z8PTmSfdPm87/11+he9ITAzMzGZfXr3X/1WtdOd1v86TA6T//zEHcqvXdOyVZVoJz/eGH/eGmtfFQhFhN8L98/Vp3OShFXxYE0f/w9p3eYcMUeSwKLzhxj/cn7BHeLxxAnwn2sBP6Cf6Zh+81A8ZD1BV9FxbHzmBeSDbbcitVNeU3YpVfn9ZVJrDz41UryUjkNE2zspCdpoUb6kaQyQ9uEteZAeIQ3MTSxHdmcOrtWZf/+zu1t09a/+Ol1qWpkHf53/81fit4ZRac8fnCpNzWi+bXLzmg/UG5OTDamol/w/YZ/zo3nTEmrYQRasE9nrXNu81pL/jcMn7cbM7vHsRAjmRxNYkxFK0F39tEHqA7xp9opxSJfoEm/bYHyoz50Al9Re/AirE9I+4qLYyliBeyVmSH1rbCN59OKmw0IHhT2pb4xI7Ia/NC0yoSuF02NWLWzhsxWsdhubvHwm9XWJSb3NvvvtNKXl3Iww29E/b3LAyUJleEr2lfiZdbo4mM2FKllRvher2os4gEFHugiZyi366hJ+3UUwqazgPPoBfdg5exRidNuo28jZLWwHWINgk/w5N/nCBkWM9/6AYXuULlhnxx2eZbsvdyt2mvR5Zul21oSp1F64b6uGAsZVDQ8a3w9tjWShXA1+B/FURXILJh7CMOXXYUdcUPHE/PewCrNXqf6SvoA62wBYBYCNG/52VCEvgnecf4HOOSuT/gn6T6301NcreLuf1Fxzo9nwKoX/z5hbyDjBz6xXL/NQiH2ZjCEs73H58/IvDrIvA+f2A76lR/x88h9Xn5O4r/paIO9b+U/j3dwfi8fN9J5Tm+Szyfgfzj83tHgDAb+L3FDnm/ePH8ZfeH49kg5ZD/O31tPOMN4Hk8Isc7GpU8a1Lcnj+7bJ5ZoQ2+3LRBn2fYAeA7EPrnYOMbYFPS0QcPz9fUn3/67Xn0Oc6GB7yP58znnZ/UD/7YFAjPBm/wIbUt26l+BBvvj4V8e+/r+BA4iAqfS3tf5H0O8jx80Hd0HvXgbY84bcgN/ui3d5nBBXZ8H7Qf2qlp4NIfiG9Vlv0BQhW8veNay7O5g/6IzvYYS5uSXttDNtWBj4wN+6MnEPynEHxiljJ7A1WlvAeHLrjAxnNsNsC2jHUfPejhDRPZ41154LtW3nM7cengQ2V72EGR5gDb0G3wb2qtsdewUJZyVTXqTVUTfjYN2+kIvmTtY1eiQxvvaNFjW3ag1OA3scxfq0q/uEJTo19KX9q7H33wSZkDnc7DViN7U8envPeH1lWasDW8Ad2uVqUCZt7HOzFKPeVYf4jBxmbYyn5NcFNowNnIBx8ReRe1rGolu2maZpkfAdHTWuJgpT7Bb+/6EAOOMBAD28pl73R22lZhl21ivSpXv43LlffttFtr9F2R07WyzzBiRBhia9rZj5liT2QQiwn9dGtFeXIhdNGUPaUrh0mx7ZG9nE7/DpJdxLIL1Qou8bCtjGPkrcxVKVIEDvsTF+K4sX8jrkJntaIm+ENTiqwrexO5fbZKe1N8yd5R8jjj9YL9qYi1rRP7UFV7Lk3sRxie0VfRt7JJdx7yi/ao5Asfcqifjcwze1IX9i5i+3JadGLPa+QCdvYYY7H3suJn7NjHJ3bgtaLryvhHZHLZ6IiemX2WzLEjjpF9JRa2ZRsf4Y58ILytitxoOrH/tLCvEpti3xPxzp9hXJaT7tlLs4tY7JC42cjCl1bgDoBG4BK/C/s2Bc3MfszMvt3gkZXfPBq+s8c2dKBzvuVCRc68aDqd2AualXbE2SYO14hV8iH+Vmv0N9nWRo7hHX5MQ/2Gb5aUXHCZWhcnPBISWisVMN10xt+MAVGBtxNrgFyZpmXIm5cF3KbQ5B+aTPiCoPGxvfMQ3x5DwW7k88a4oEVTTcQsdtaQkdxPf2SFPvUrtgdSh11FDBCq/JbViA+xCH6M+01Haw1PpOR4+GzD0gfYHjGJHNthHbFLu1ob9oTfhgcpHV8b+3bmNuvEDTxoQtVVhK251MAlj2IzSuSy0s6+W/Z3C35Ih97YEzB+2B76xGXDQ2yim+agjbz4cGGvLjyJw4EbJbEJPranHdiI9eBHfmMOB2wPHw8b0h9ZkR3+8KVuW6eX96rWFJnzsoQUl/AVeR37wheegjZ8wU3M7VEn/qOELow28QV31CMzfBnn4NKOva1amozXlXjUqCeHLWteuEfVnh/RVeAiI7zxjSa24h97xmtf5QaXb1BW1nlBVOiY2kyedU1tgqcGLOSPvdPHFnHFB9vUPnzi82HTgbUzZl2t1UDZezlc5nk1sZKswo5L1jHuGZ11q0OQeHcOmTo5NeQiS1zpmyIPmuQQwZddssjpDCByN3hC1/CjE+tWbeRbgy7tDVygMY4m9xp5kDVPXMEFqBKLbUBkpZ0yfIHYPmzEjmpNVRUSzQtnIsjvfaNtTci2fVuPGrgYSYHFdjGmG7DK/HTsTowRiVtdVU22NfDItKEC0k68qtXob/hg732RnH4RB8nK1SMwFSD12B/eZZnl8ohN2jN5mpimDqnCNvpTwb8U6T98ipzQxebEIpD2vOxr3tFOf2gLGfZuU7WG/D7mXdaB2JWYpoxvBF7JQ998iKz02eQs87qE7/RFZmwq/JhiP2unCHEj7rEl9tv4SPzSji2demRtPBNeoT/GPnKSM2fuXZE7EdfY/ciZz8PDu7Gmhi9yAs95O+PdWVvClz7bSj33GzGuARPAly/ulXW9GNuV553E8sKBaVXp5SvOfZgDG2tqfBCXXSNOube/4NztDv4MraG3rfDFxo7sQENuAdG7cE/O/A5tzsTEVa2pBaoph6e7rk1DBnojo2rXOXRje2KfZ5gixq1KGZeFWF+x/3xbe0cMiXvu/S3yM/ew6cJ9+v7VK+U3gZUL3LzMHAo/0fKw/927t6rWZGnYZlu5r27E9IEzv9j0jjO8M88EsUNQ2maucY/FjtDmubrAxU+XuDCGbwdSxY/EZMR1lbyVvvqP/9QLYl74BEb2szwhR2JnWM+sTYlhfEzMMu5nxuzx3aPEYMyFP9+/UWfsJmR11trl/qTXHOYuzIULMSqMyl9VeXjzVk/xA0hcizzNc8Ebzifjw1tisSEnfLGpWumes7pA5mficSX/UYtq6yU5oWblmXiuprdv30qy7u7vdOJ5MDrCs+F/wfTDdz8obUKr6K6yOj/iSl3USxxiTkB/8yi/fVR+y7aoX/7yrfKbwDksnVjorhh6ZhJtBKtvV0RIK8G/NKpA+4qBZ/AnDOkE68phbz9ftU6W/n9/0txmnf6/f1a7GRvHvv/LX2DeP9i7V5iAbb5TkVSem+rFaUB/dSe/upfekUwvT/r++qiNhOsEaGMyimQTnp4in8lwJome3rzTIweeT7EHyGHtUMJI5xA10DkMXp8e1EmI0ccX3TIHxo/0VZXIVDFrJHT0y5UTdvw/Tep3s1bDwCAkWXLyn4mfIE//8Q0PRZv09kEmnr52FQeahR8NuPvz13qapKe/fKvxosbgtlcvNDPp55d3WuIHDyAPj+/w852GXyTaToyF2GL0iqoxYSL5roxPo6yaNM/YxpjRrZWYxnY1fJlLV5I2NmbSRQTsdENJDCJnpwdL+5HkzYMBLYn2AORMpxOJuL+0BFfpk5SSe7nyp6wbk9822A+fPU7kWfD4wB1RDt28yNiMAF04+CbKipwVB1dtI9emF3eosp5YKMYEx9csGJH+goP8xrjPvGgtTKLg7NKFMbwCkStMme4WXZ7eMTEfdH58i/pVLbmGPcVYJ+82JnHnhSttI6Njw4WFoVqToaEZ8XvMbg0b4QMr8NuAoNrMILf0Ed9B2xX8gNATg/SavuSO8VV5wuYBrpPPSid0HboDaH70eY63bwwfUeyNzqK/chPcmC/h2bE3+vAV9cDe8Yu/t6wJyBa8tsUH3v5ZyG+Hq0nF3M4akBd5CPfPzvjj+o4Z3xtxuCkY7X/Nr8/7TmZ8Yq4/af+aZngDv4bnD9q/NwLHiEqJOZBcpdD766CgzIJ+wPv+n6vAxxowcuTg/Uj+p/zpPODTvn9G+5m9h90flR/bcFAPbMxO5ShT/wP+iMBPROBH+ZPcCfwEz6/rOjRQvp9/1H+dkF9IHbk/A9hg5lNgrAnUf1w+V/dBXu6xH+Dg4ikGmR/w0NN+LuGP+u8XgaTmAb+f1Eg6pKZM+0uQ/gO+RCP9o3uK52fzXHjo2XimNfdQsu99Rqtq1FeeI69sNLSJB8SD4TOljQQXUopeA7/8Y3SFOs/2HX1HO7ifA3vXtX+LV8JtvD/kxfvD87R49u+yPeA5/pDv2B4AYSA0gYKH5scf6D6LP6j6UflxGXF5b5l5t5p5D8lzesqJ96z4b1u2B6O9l6Pxma/Yl82LK+8PVR5+2x4biuOdIuMKfrCCtz3GNG3bmtn8mHh/KurBHbDxPB/ZV95JskEWG6+80x/9KW0PO6M3bVgU+2f8WHgHnMiX8Dbkp9+2gl+WefBFfmBjYyT9VU2hn+dp9Nse8mwr75Xxs3dLsmz86HuQbStXls34kVbyu+P7yrv3xvv26IcuG2epHxCa6LWRN+yIzICUHDRCO3o6sjpl5KVMX0vs8DXvbRs5i1HD3vTrR1eX+WmtFBtDE/68wzfidMXOGVnVmoKv1hib+b286Nj9F/yT5nlR5mRV0zTNY7Mutgkdej/CtGzlir6jDN3KuCY/UgafMjGuYh8ieyn4E5/ClzI0sbuoJLYTNmfzVMjPkPBmrewHYJwCyR9Idce7/4k9G8jUR3zFgQfzk0PcwvaVcmEfSxECg22+8aAHulZyrkEXG448DUUge0jBQ6or/mzIj8xlXiTqzcRaFkNIvIhR9g8Yw9inMEUTbacEqlJLR9cwgzHfAuyr7X3YfXm65fCijbxa5lmZQ9k4zH5FcPmH+R15Rn/GLOM6zxNjdJEUr8DCAAAQAElEQVQQfPf6pTLGV/YuWquBT5wDVn6k1APGpg0bxWUb0+kHF7y4NsYpvp/PFz2yQS5oQOuOvZY79lzym83Z2zmzXxR9nbjYHvJDN9rykFvgxbXjNNaQ6ZR9mSdkP7I386QzMYzPrUr2LsfGJiC+zMvC/s3jgKxxoInXTI426EU5aV4WYGY/6TJi2PFhd9HYMUnkQtrJM0vghC0XXYj91q/IYc8O/R2iQKvGPtwLfBLQ6Zfy9cT+WmKXPHEVKOzV3l9lJYaJn7iS/wt2BWJ38GVslhFqpT9QVZoz5gfAM93WgcacjT3ZII+MyCqXMEo2um/2hiYb0PE7eRD+8IorfRRDRw4O0o7OQKcj60DsoKrgqhoepQcM8gv74rON3ez9xI/oj5xWpZLxhTzmfjExh2PjlTmWnJ2XRbEnMmJT5l76gkM6YpiPzLMJ32N7ytPpNGwdfkI09FGGP/2NmERebA4u/fOyDNuTj4HoCU3WwsJu+0OsIj9y7B0XOQ8/vFX0o+b9JzGP7PgZZOoBEZO0o2e0adiWiUVoA8FHbuyTE5+VwsNGEV3bFHuMqxp5eJH5CW/mfWSHf55mJb42vTe4MF/O7Jvm+V7sIfYm2ZaQy9etLsaE1ZN9aLuYE12Je/yel0WJT2ifg23ZN8CXxG3Yw/7ovCyjL+3w2KYIaOC3sQYUocEn5lr8XsmVlIWs2BaWDh3uwiSVNa7ky4SfZm7EhZk92tw3LqxlZ+Dx4UnGh3v2y6O/s36mnRgldwvB0bGQQ5FlW2++/16dNUCMlW0llp36UaYe/rTDm7jYGASkL7jIjYHzshC/VcHZHnFMLG3oIVi5z8Z+4beU/lWNHI3u3YZNrRr+FutW4ijWnm3U54V2WbmyBmReJJZp29bxbBGb7AJtxPYBNMZn70u1Dzu3W3xsy7YOuzux7/RJfeAvrO9rfqPcu1yPUrKtXJ14PYfEK343fDuTE7YHbXJ0I9ahNYyJ5cT6FbroDh708CXjGjkrcz64gL37lLqw7/GRMxp0Zx5k/MczCfI2cDmwzVlN8LHh0DF4b189JYY01qKsR9XIS3DGv/SFL8+L97mf5VnidMfB5aMOO4/SU+IiXYlXyeo3OzuyEafOj00jEERKmqATYtl7I/fJ5GXsECjbjNOm2PHEofQTczlzReBNLkzzpIbNERJbqkp54OjExraeHh7GffOJs46c2dkIVQAOYgSxSDZWBo3rEfn3d/eyrfyceDbKXMHhYccYE8aj6C/ycfRD04csjTzNM1fiFZ0RalsXxilnLmjdXYa+yukeYGM3uCeeE/IPyWxHpWLLPc8RE88Bkfn1N98M+tFJraCzrdcvXwKv9OpPf5Joc7Y7zoZyVpRxVK5eWnney+F7jlJ4ENRj/kva6roEJqlxlqSl6Yl5uubBTZaQ14nnfc7iWDcm4Kuvv1Lsz1gt+H/mXn+X80l9fOGSFBF85Vl+t7uPg/6sWV9jr12cCWpcr16/5kD3FfXBpOgQ+hOX+XQauZd7UmKRvNZOpnd/+wGerh++/VaQ877Csw3jdGY8X7x6pYzJHTlsWd98/Y0aAZoITn84a326KPNd9B1QD77KJJe+eiFziLaQ/PN8r8ZAvKxF88NFF068JxbgTOrE6oFBXlmErywWEdhRfuVQbiN4mSAmcNUak2TTDwR+ffOgJPTDt9/pwsFsJ1o5fL1HF56PG13FKDx6++6NVk62zeIxMxBJWoFfmGEbJ+pm0ncOll9NJz2QRFk0OgHIoh+wpH4/c8ZkTa9fKAenkTG9eqmUWx6mv36t2B/dWaTCV9jkLA7wzEDHl9f/8Sc19BE/bQQvtNE/EstNhZ95mBC+JuhT4TMvNZFz+dtfsUSaOMw9TyTehYPcWmV+8tuqdumOeOdvswvdTz98L+dwmyxOfAmKNm7qdyRDcfDbmbqdKUUo9Oa7v8GyqdFwlTZuquMlqawVuztjE3vX0GNbQSehuZWSXA1cUFceyHLTD2RhdVlv8/fyeUAQMe3Nin89NwnGQ2FKyUOdwE3E5ujzMiuX+WpV2LEKI5W2nW868DM3tIDo2dA/+MmjjZtHYp4YV2tYLlT0HdA1/EJ3yoUFqdDRGf9BzzhkXEQ/wYAxuokPcpJnHb3DFpJ3u541zUVenNQY78LnfSHtkHSJ+FWbsM4xEZGr1vgryS7l2iIvFWDIpkyfVbB3TCDyvMxtLC7iIHdjU2ujRLiEWMhkU3kmR+PaeJDgoY+4d/izkLA8qmPTRt4e0J/xGfuft4eYn/hK3AK25VZfsOMnBBxd3ivRvWHflXzZMbdvYp24Dp/HaHbl4ZTvvcSH2B5qoq4AjmoDv2UcKdN+D94VRp9cwnAg5Q0Oev2Tr0Ovse8GNqOGD/2nAL7hy68yFx064FcwkiO2ZftXMP1B+qMIED5uQyNXk68HvKf7Uc6n5xnVwRz05+BH/M95YRj8NyNo/kM/z3X9qI5mzBjz+7D5o5L+YTpEB6+oA/0GUOyfTvEpgPp7P5+KSvvvlfUH379YBEihkU6Y9XxcUw+A/m2fI4ffz/CIi+QD0v6d4NB1lO91Hrooj77PlZ8z46CLrFEP0RfkhCbdo4RmlAPxx9ffEwFCOEJ+K/8eEb+dhwnC+qoB+m+/Ks9pz6zYeE7sPMuP5ztMJVTjeS/PiK48x3m08z4TNvPcknJAiMfkN95BO5D7V+c5K7XIOCDtgA19APnpC63tdCn1jefWPIfZlm2lHrD3dt7/AhV+cOGxPfgPnL23B/L2FRmphqaqyaoBiq3AxvN8DrxDd4BcKkN5A+UiZinsDzo2nh1DZ3/AheaAyEuMbcsOCLUJ4F7G51s/r668syDPtlbeI8N7gB1eQ9NU+B8Ql22+hcxNLqtaUZZQNmiVq1kbtq/IPuQFbXv4uIGP/7GjkN2qYPfg962uZ1ehJ82UB2zkUmw+YCOuO00bvlx5bwt86F+VuHfs2uDt2BAIT6dtN3wBah+HDXm2yYlNJUraod8Yu7Fcdo2+8MeHYpxTD02g0Q4u9R2IF/LCX/MEaVeV1FrJJW23d0Tb4CYVnbb3TR50i+tKvrbWVG1/Rxb9Dp1MrxSbO/6tbOIGERnRZ1utmuzSRn+oQ7vyDp52xsIqmX49u0ITGSb+kVOucRCTum0VeNuyrVzZjwl9+OwdZ2iyV2BbKatFD318Ekfbih1X9gEGf2sRpT7GJERS5mD6UKQrsUhebTAfcMWPC/xX9l/ajT97Vo13/KwnseHK+7htjTp02Zi7sO8Qn6pKxX4GverkBaJV2D3wRZ+xWckB3mAZ91aNLZqrYpNthS51mMdjcfrFGKxDvtXJmYl9i+X+TnborQnbpsZ48K7fGZPYc2YvbYN2w3dZatCc2ANyoR97GnsT2SwXnfs+CjXk2XsMV+YwVQXW/CU45kDHnx1vtUIfNDmIy55PbGjYYIMnrtnvCc7o0rMrMgK21bChQ7sBtpUN4PgeG8UVPzd0XtEdyG+qXMnb5FhkBMILqQo9Hd874xe/7tngrWpq0YGM8GTPKrSSFR1VRTw35WqtUghS2VabZuWKzI3x7vhqW+WmK3VxJc42Y8I4xlfFDwb8yj7NHeOT9NliE0JXZGQfJvbGryha8UXCFpUads7zJNtjXiS/J9qFX6Bkytii21W12ytB32KrlSsH+JiggG3ZsY9cozO6KRRe26ITM7qia54jQ6PvoOvYnfp7eiEWHw98w8EAaF2Je3m3Kf3BJQfP7D2mL74ecjIWrRrCugxhw8/sIW3oC29j/szLSYWNPflbVrVir3WViH3mV2h6bAHEZVvBVdXYN4s+cQ2/bnI34p2DEUFrm8Lv/YdUF+aY4U88WmtKPXuEiUH6R04Tp+iJnTl8GfLojF4KJSdSD29kRFbasSdysj6FzjY+NYUmeHElTpEbXHgmdM3LopQYOuwNbSB0kRl5qYd+L7E7svC1E7uNvEsJavBHTnJjqqbChk78AqMf31Nu7BFn8Sly1+2Gga4lJmIcOBSJraMHHRNzJboTv0DsS1/AtubT7sN7G8GFJjyh2cY6tTJ9GF/6+ARN+5ib06hn7lc1MXLKuDTsGZntpNKm5TSrtYJ3k2sf25W5mPVgxCH+4KNdyhnEMi9altMISWLS8TExRZzmJX2LOv6ttzU+fRmLV69eK1fsb9hgW7bHOKUdOnvHxc9jjKZlVnhs+rAjMgLJodBt6Eq74UOgY29wpO/gS1/eDa6cW8TelbHdGOfI34jhlbbxbcOPjE/4q5qCX+k/c08IRE6PUOzo0cnzcA8SCL2xrXG/uK4XeC/EtGlijoZ3Y/7BpmqJs2XXsG3FjshcWautUiEjMM8L9SbbY30XV+hiY4CmMp8m5nygGrStlLUg95aUaJGRl3boM8fCG50G8R7soWfG1shqyCr4JsrEuKpxsHU/aCZyNmD8PHPfPLOfT4ca+Hmeqe6yEp9CRrU24mBbK+MCAX5Hubk9c7bFWUn4lmUZh6+PHKTSC02Hb9JGnOP3jttg9/6LfNiaZ7jk8VPWSuI4LbM2dLiRw5LeciY2cXaT3yBt2BuoVtg6aZ4XPbx7UH7bNbZGh22duNfnYHReFjVoEahOXojEueKvmR/JiYmD6IzriCW41hoHii8VOfEncjq5MzE+4ZmXWTnby5lTaEMT21s1JHflED2yNnQVdmzwpp38yjPMFf8eiA1dY52u1pR7ROizvlbViE3uY6nH58zf2EEoRt9RxsbT7ZDywOVZJHZ++1//pdyHk48T4xnInMiZWFma/vZO/fsHKtaDV52ZWLGRqRBRyhL45vu3nNetYsDVXIot8UfMneuYG9dUeXbbVK0pz4k944ZzdvG8vaqoVyuZdofviYPfak2ER1WTioPV2EWXJnLvwj1ou2yaGLfkmRmfIg+ST3cctCt5RAznLt2/uEf3qstfv9eZud2qYbvlfKP37Q8/YMOV++ZVF/rz36AGVp5vX/J81NqkF3cvdH+6Y9weZBs5Z11u52Hv3hCjp016uOqR+pvvf9C7xOy86bQt2h42bVfLa1PdT3cgHpXf5F1neN6+0fbmDaZoJMZaEKaF4Q3IgdqJwTs/PCqJ6vTJue9o/uab0Xr87jsJvlccoN5xyDtDf8fp9P2xAEOVfyUw8bD1dHnSlH+5eeLB+O0TgY3eHTKYGDFkN+QY+tgZ8GsWhFd3iox2uhsMHZ39zaOEnLaW8n/vFoN4/83XJMSTGjIC18dH5VBXJSkyGBDyCPou/0BAf3gcZf+BQJ5X1dRIGPqQn4NKcZou+i4cbj8hK75cSJBMquV0p3Y6aQae3r1FQSdhLEKkJOnG4fk9fbFhffcooetKLBcOuzcO4YM/0Z+EGTZi2Lu//U3DQfUh+wXxdDIvWCZqJqGrVA07ydCOX30s+AZXUQ17B6SM25WD5vQv06zRiXmZxPnXBy/mkxrj0Ukqk7R0oTV6F11JxvxLm0CPHmyIbuUyeiA2pTZUEav4YINMlnFbMAAAEABJREFUPxCdFO8/ofUyy9OkdbvKhhYfshgU49Zp2gYvza2h/6Iem6hX+rFhOp10JfFXJmAgOjZ8H0o8vuG38uehi8lp4pkJfXl6VBGzLfEbN2CpMZFVTTAMSH/RnrCvVSlXZ6FIKXSn7MQgpW2KriqrqFvWxoTf8oDdSqCURF55sAm+XPrcFftExBOTxk3ChSRIW2uq2uHgS+yzULapId8H+oulbbmVMHDQ9BFL2qP15a/4+CkkxsFF3kTcbO8CsPeQvyPIO/yJTwHTP+y+xTHtjPNOu3/XIWtvfvRt73pW4roxbgT5o34ZfzImyO/Ax53/vFas/Dn4ddZ8Ttqvk/AH9e8TgeTrAZ+XmJy/9YxhO9qjcev4qSL0Bxx0B+/z8uj7vcvnOr5U/zmdn/AlYNpxnTJwSNixAqvf5YqqA34XgX8I+ZeKQMb2vUFH8rxH/B6V/kHIkP+s/aHnd68NVUg9Sqp/5+eZvUMY7ZTvpdE+6sHzTHQ0/yj/vgiMMML6vKT5T/w813zU/4nqf0KVn63sLlrAQW5bnee1QOMZd+EZfeJ5O3QHzV6a4lMAxSe8gS3P20C/PZu7eBakP5/gAqkHij478tL6MQx5yLmyQRQIhb3balu2gxql/aEepO2BP2SseU7lWdR0HtCgyYt8IBsQdnog+OSzEZsVOyLrk67RtHc+ey8H8vYF67AjTXvvfy6nbuNg+z3dc9o8p6cdnpW4BtLe8t5w47GtI5a2pXwiN3XKFPEhMvTJZVszY53NpXSFJpDxzwrVah+/4GwEQ2SbV6/00uBjW7apadiRSqE3PKnboV9Tpb9p4l1lQmdrhZxt4FfeF1d8Khf2zMp7fBd84LMZlfERV965nRKZH+QfNtLBxzb5vA3I+06hx7Zs0yvKoq9rZTMnG6KR/8S7aOqxy9jQyZWV99Iz77TZZGvYKy7bqkIfA5tcb63JRi7twmdqEn502tM84eukVo1XpE3J4chKubLZu6FDvavx7phD07yiwaaNXGvITRn96Uu70GNb0zIrttrRZjbrrsoVnUcZG+NLZAQXSL2xoRfd6UsupVx4f89+R+b9aVmU3/RaebezrfTZZrNs2zehqW8YesXGKqu12v0Hb9q2FTnhuxDfeVnUqg0a6/bzjG7CnnlZVK0pOrO3sxKb9+tGl3Y7iSFxRa0KeYWey9NlxLSFl7kR/1fGLDJP84I2Mc6bNoK6wnjGnjP7FNknyv5JfqMp477BA6WmqbB9Ama9ePESPVZHZ+y5cJDxFF5KcWHWsCs6Wyt42wDbymUXG4IXFWNr77jQTrd23XgWfA9+5wldJ84PjO915Eze8W0r9KfTwub0oqrSfnUdvHtbsiNDoqKMd1qhf/X116A8IDxVDT8Za/RX5OEQYZILn8lL+wOtclnookL5yFxJLJ4o52VWISsy93n0pCtzJvkZHBzwdRXypMgW+0wok7CvD0jfoMWATm5t7ENl/8nUgz+z59Xa7vPjwzs2k5+wfdYd+3xX1ofMw9Btax/yLtBv7PEIftvKfGutYWcNW1A9yg4vJGwJoQnd8zxpmZeRr5GXzWXbjMOqak0rc2L4RS4hgE/0MS/IizM+hycQ+e8BftuyPVBH/1EGmbrtQXPU79mwPuHfcoxPCIENg3uZ2v7p2JKcb9ge+2PfE4cEGDdiHnkS9PjHR4b3yr0wvwz0lr3R5Eh4NuaPuEJf5MOE3szhw6/QDbjRJZ5ZO6rtcxvWMS4r/YHEPHITs8y/Me+I0QU44ho7Iif6wh+IP7HB2JC2bebVpIPGtmyna6x787Iodk7zPOiiM/yRExuiN/pm+sNkW9EpruEP8Tt0VfqqaZlmzfGLNC1JK/FaZvQsJ+VALHyJC10yP2mbxrwswwYxRiQV9rE+kTMzY3PlkCx2tDZpnhbNC4DMlXjBKjsSUoM7A0U1fuT/XD18SDu6ImeesRGIvxtrVCD+ruT0NE1alhmZRdyaWnRCW62Ug8DwXJkftqGxYquwObjIjixxtZo0DrsZCxs64mFZK+vzSkxGnfglFlPkD5o+5tuKX0bGAPBb6DJPgNRtegLQpL0SJ6qyPYAvtdZUrQXN/vJ5lLZH+f4Lm4TtQVftfVfsO7PWS7R5Ub2FUxvrWp4j8oyhcaW/y6aknfi1qcnI6cS0vOMT9/DknpD6mRxe8b8RV7sU2vgQSBtRmHSseZRV47cri/ivxCX9K/yPzNPg0g6E19XUkLtCdyUmgYI//YHUM77zssjGvjiXks6smW2ZdW3S9OKOkrGorvx25UaMzjxHN3IDUtbg/XnMtuJTcJENmS7EbuQI9Hn2yFoE2RjXmTkg1AZi47CFdaqdFhFqcv4q2wMOuRnbyAs0/At+2MNB4JxnD846cj9OXJcFOTHmBqFNXj5xtrOjIrtkGuF94uwnNIETsnJPokt2KERZusJ7QkdoxBU/A1TH544zqayHDBqx2MY6Frm5j4W3yKftsmocAJZVy6RpbsgOx6Z886WqGhB58SU+BVKfl0VP5P4DB9Jvvv8+5APCk/U7uRP70u7MYcua52X8Fmqr3d8LeRe6mfVJN//UpeRRYAi8fRX9J/xa0HvhcDx2uDLWm0YJXdaWJ+7h6UvsDM62Yv+J+0+ej3Lg/ITdJ8Y360R312WW6j+/Ih+umojFkcN0EQr6n64qkmGZF13JJSaeCrkG9z3nkvfLSS+ARw7fkxsT/sXGlThP5OepTVofz3r49ge9/fZ7bcwDlg+s2z9dpZxvnRn7ZVmUmDWLI8F3WmInQekwoG5nQDdhAivFjq2s/FZyzlKviEq90xs5FENeGL/izDJ8iXVDRvzIGOWv8z4xFtGf58L8g7X8I4PTyL8nWK2vv/kTJlorul5+9Vod/t3u0vmvb7Wcm9wnvWulejet0st7XTnQPP+ff1UCV/MsExizIOVPGY8/c8zD5zSfUAATgheCWK2pAYa+YcCb//N/iyzW3Z84CEZ4gpd+saC8I/HygF22tH+UA9DiwHV7eNK7H77T5auT7pB7brh+mnXlIHp7Oo+XJSKjp+9+UP4EdL150vn/4lAU3gQEI/g0FQP4+GJS/+altvum/nJGxoNyILxyaHvmJPwJaLHXJTGx/P2j1rePMovWD0UsXrzAPgycF5kBHhNEhA+TMgn18g65iy6n0uXFzEn8vRbo5mVRfN+Y8D2JFydVupAoM/rE1UKDjVeSLXHJAsdM08Sk6iz6GeDgY18mXOSltC17BzEmBb2rEdZNmbCI3hdODpKNnHWZ1JcG6SQyQf26SSyo+Y3ey8xEfHlSv19YpMUCDbCQZ6EwPubvuG+w9dOkK77kwHhlEiQBJ/TG1wkbNl5cAkpslpkD9kdhpFTWI+NW2NexxRJovplY4rpgR7UG2yYjJz6u57NCu5EnnckzQVtVJKl2XuxCjVrVAJCSjP+MF7ZPxNe2bKCsLFRifDcWsx6Z0GSSiXLjQb3IsYYvskD1QT946Ach4VvnJpnx2KgHxNWpd2QWOjo39A597MQoeqWOrlJ+zLdBN6V/RZZsXOgUKNWzCzxIBfqgkFZitBHzoY8YbgNWSPweotve251+3S4bHPbdmp8voN+Ic8f+yPk80cfYg/7A2ugBRtvC15KQ+x7SFxgEH39t0G033c9tD1UdPCkPSEeA9ugn9rbl4AK0RXsA7bxwd/yjynBuKf6N4X0UftrHgu45/DT1H70/EYGskwd8noxYf75jx3b6D9gx/6/6Tuz+kQ5H/gF/t54OZ4Dij8+/VgQytv9aFv0DrEnuBf4Bov8Q+UcE/hkR2HguG3B7FivzjPhMsXkesc0j46YNmkELzzOSL1Zt87jn9/2DPzJu8L7jVslzbuDW/NnC9pBv72UYwn9A2gcEF/1H+yjtndf2gfpQZm4PW1fFb5s48H6x8Vx8QJ5jI/eAyjsV/UMfpe1h4weh4nk3gjXw4bMjd8eF7zlsPIdn01a36+jL+03LO9oNb1tVH8YudOJKeQBNFXSxPXYHHxm2dTyLh+ZTGHTItj26wp/KlfeflLExkPpha3iCq9p50hcIPqVtbcTy6N+I89GX/qO+4X/aoQ1ceU/L++n1zJjwjh6frWLDMvmZ9689BrZ5U+O9AvUd2TTUydtsgnbGZQOXkiqvkhtjUc8A3nSIC/4NGxrvu4lVeOJ32nkHNv5lzkTHxrslHFrmRVVNwQk5o6TDRhhlR56AgyZty2rsO8ROcUV+a7yzQ7fiJyg1xvs5HO/6C3sWuMP2wWXQDJ3oDW3eazc6Y3fALrXCNtIt+hoyg085z+yPHLQojPwVnzbGKWVsBD3e6au1VNm0fBwHmR07bbNPMsn0EE01dBW4PAsEZ3oiJ+PnKk3zpAIEjSy5+JKUPZcqJAAbupkxbBxfRmhqnjUTp/zmWGTF7sTfCAhPq8K/UmzPns793QuV27BlY1/ger7q8nQmRF3VCrnkET6Lq+DNwUj48uf/7u/vNRMTXCO/ukJmF7wiBlf8PqvYH4mcssmjlb4uqvSv76Ej4D2gJ5+pNeicqlwefGnYez30tlVVurBXZZvN3odBt2BXxqwa9jMfUg9s6MmGY2ISyMZswb9Bk83HTv6f7u6IzaSHt2+RtSm6W6uxL7KwOZr6SpzCm/2mbHSnrNaGf1VNyUfbmpJ35NlGjhAgvXj9SjlA6uAW+kJrl4SbtonlLNOuVjJl6MSVdrUmQZdBju+n071MXOZlVq7YdCYOS/aF5kWZexn/gG1dsaEoJ3LjoBcCM+b7emW16JAUnuhu2NGJiW1Va7JNTDLOG2O94dI25ObgJ3M+skw8s994yDjK6G7oLvo7/ifHO86kfs9+5YuXL4d8cQW3sBcbiGzbo8/ey8gY+pJw0Ns7fqMdXht/WXvPHNJ1cPQOe9OHA6Kh4Dv5UC4hXLHnyrhO5GtyD9NUBWeHPLFrBQqL4WkuhaYRk434iKta41s3Odex/3XJniC+2iZWWXuN6j12sSWQQ4LD7om5G5mZX+kLpJ0xa8Qu/Qt5k3aUxfbEYcW+Q8Zo47vQG5pA5ASfelUp0InL4EkJf+J8yLGt0I9+5ITerRBJMBBSrREyU9s/kR/YoM347z1WflpjHxc8Dfg3oKcqgqnYkIoRE34KPsQY+uqMC605e5xwFGt9YUN0dPCHfclz0W/v9OKK3QGqqpu/KdOOj9E17MTP2JGiykrZWpH/V/xfx/qVuCSvO+MuGZu7Mr91uyIr1U4eREbq0RH7Mg/SRvLYB46MihKQPbLwc2MvF9b3cz98JIlCdyOFcjDwJWVODN/oPHOwNC/LwFWVjhxJvTOuHfmxP2VrbegYtrE3m7boj9DkftZFGxmM1zxPsj0g/bYpjE1NK3Mk8vMXRBP7aeaeiJyJcarWiNtVuTqBzVhl/NOObcZG0ErexodOh+2bHuN2YnvFrK7oaMzFxDDzyOGFPnxVjZo0MSdSsXcZthW/z8y7Rr40fNlpa+hIHN4D8SlkJt5r5nRqVoAAABAASURBVEsEMcbb00XTeROnYRwsXbRsVv5ya/5RV0FzzPv4nrhFB9oVvOCPrOiAFJ2lVuQT8T7nnorOnvs1jtsmlut+z6Ae2RTDp1YFb6SK+842aFohi/hGdsbQNp1SA9fwM4doNroYnzsOa22ryhr3a8Ymv7G5nBblPpc1Z+WZ6UqcMhYvXr8kbn2MXVWDr7GOXSktxPAM80Tp8Zu+b9+85fnjMiD/kMm2NnyaGYvwLq/2dbzA46amnMvdz9Jp4qzsiYM7fOasrBOLK/ddcWUcO/bksPQhh5qsR1U1dOYZI3HOPTRlaBs+Z9wW7nWJByKI/6Tmomyy9mtFfmiFLcFE5okYDB5yNrj8Iuj9q1d6+fq1Gj5E7ouXr2ApJTYmttN8GnHrjG9sSNmxf73ZGRtbi73F4feZmC/621//Oubba+TGzqo27v0XbPKfX0svS2pYgMzMCcnj0LdfpJUDYJN3nbUhNkyNOUZK3nGfLHyZsTPjV2XlH3HByfpScpXePD7ozXpRe/1C0zevVHeLtsnKcprfnl7Jj+3K7Hxc4b1XwdNao5z08sVrZUzf/vA9+bDpibOzVo0D7Xtsv+jh8Z3ePrzTRAw3zlrN2eOJ8Z2jA7kLa1GeixbGJeOUedixcXlxr1Mv5Zh2ub8TMxwZ8/hHHfElOt787XvmQ1di+cR5Y87wlmli7jVtby+anyS/PXNm+kaPf/lejxxun79/J+NHvNbl4UEv//S17v7zGz1tV635U0QMcgZKXCcOdK8cLm75jVWD4DPxsJcDwidO8a/w5xAvk2fNZGVxvbIYFDRCzg/ffkcg7gjonRoJszCw8+k0ErwShPs75deZzcFuR8dMW4zsxMA5M4F6R2YGYX71QvNXL3X6X3/Wi//1f2jKAytOJ6E6E+HlcqfLf30nvzsPmGjn/6MtbA5QyCTHygPfA7bnt4l7lKzSHSBvuizWOnVt/IhBcBINxslNRQKEXyTavScN/5HDagMFPExomyBhOwhSM98iDMMR5UA4fmSglhcnrXPXsOHdkyb8DyvuDvok2Ik43Y04IoeJc/7ue7FqKHZBpEYCzstJM+VUTXGlpqa2zNrwcWOhcivoAfxu2D9j24TthUnF4XD8mnmAOrH4TVgMWhQjTtG9zAuT80m5mWz4V+hp4Bq2tWXRlbHJDWtlrF2lO8ZXXBv25iZ6vZzVY8c8jcUgN9/hA/Q57GxMioUJGvqVG8oEnY299Bs5+WRxyeLT8G1FVkd22vmXEFduEqH5CAhkboAri8a0TJqWRRfs7CO4UMZJaKZlHjG0owlkniiiGxLbiq/x6cqC5WlSLYsaNwVxtTbJ1ZS8oynbMv7bH0qQ6rf8CU0gC5PIqx5dz8DwTshuhR7jvwy5+T7qNOHj+/2n4DkanXjF38Qw9QOfcrRvvHgpxUZAv+CyrcaYFLEPXyAystETXXmp1heu6A0kPzZib/wq5E3Iaq1UwKesQy7xXm8Q3vc08KYeGYlX6gPwfZR8jb4bHc1/k08i/in8Nte+xP2pli+1v8T/74w3zn0KoJ59nvc+Q7+vfq7/iPB7on+DyuFTyg/ufM77D72/vfZc/lH/7VL/kPCvEoFjTFP+dpuSm8/ht0v8Z0gYFvOgl+fWjwDl6aP4jZ9I+SXwG9X8w9h/ie2h+YcZ8GXBxQvls2eVLxP+2p7484+CD7bY1sYza+AD9pfX8uwbODhMPI7631d2YZKmmWf8GzSeLSO3866S8lO5eR49cPZPryS2ke+DfNTtD+102Hv7o+fRdAD23kf1s5/6mX7bQ+fM+1bec2K77fey8gydRpUV0CeXbYXnOXrj3Slw4Oxdnr2XwefZu7U2dKdte9Rtp/lRfSD42sjr6ApE/sbGxgpMvDfZOx9kP/qEPoc72SDK+0TKENkHD29tQzYvrul4BvE5ENTGe9aVPYCxeQJ9xsM+ZIRih9Bl03YiT4KxrYn3rrznzpSNd5ICF86qJl5b8nmf93bex6SN/Br8VWptUnjtcEm2deXdcwUOOj277J1O8v5j3iOHzft42Vau2JH49DSAKwczK0B1jGv6Ug8k/ild8CJrY5xHm2Zs2Gkto0tKaU3zpMb4bMzp2Bqalfeu6AkkliubYsGLy7YKf20rV/CB1FsrzcusC+/7GfuCbk7e8k4fXGQtp0VX9iXO5yfZxIi+KxD9w0dw4rpiw4xdJ/Z3RPTjSw5mrfxAwMdiHPCzwInLNt9Q3/x++OGNHth0i/zYaOIyzTN7GWyGsRdgW3l3zdhH18Y+QnyPH7aVus14IDX6KUbMIy+xiU8X9iKu5NzUisP5WTPxjA7bt/wYXoV1yAt9IIgiPhN5E4h8XJENH5WZuK2XqxLHSMg+0EouJYbRMfZlljlihk35xweR2xnH7PdMzN0nNiF3+nnIlUsbsgOdudKpGxsixPQFIFARpyfis7DXcR5jxV6aNfSYksrYx8kG+S5nYx/srCf24Z7YC8s+kmTZJheu4J8GZM4NneBto6ckGXF4mDaQOIir4weFbPoZzx/Y98r+wbCJcUp5JfYbedKqdrr4A70NDyJX1p7Y/4QvkpWrhwb/sge12/sEurNJm5x4HIeP4ZvnRcnVxL0V8uHJeNWQjXD2BttU2C7GdQNWZb9pImevjNMFG6PXtmyjY4/fqPAVO0hrTeTjzJqT2GRez+idwdk7j+1dNnNkxdfEpzG2C3SxJ2Oe38CKvOcQ/2LLc57UUY3NfcT+oA/ONubEL409xOiID7Fi0NGbT9o2ftPojFHsMfbk3zMLfHIrelZiH/2hF5dlJbf4VrVG/twxVxbFB3Fd8W/4DV1njIKf5nn4vuBr7LEte4d5WdSqDV9gZx5fyLWLIifQ0FHMxcjq5M9xX0nbthb4Iz/lwj6m7YhRbA7/8OuGS4dNfLAr9chIGT9THvzbLR6RMWQjN3KuzKGUgdAH4l8gtqWdsqiEJuVMHsVmUOPTb/OVAOSjK/HNuh1bNvbssx418qjNsy7429nr3bg/XcmZAeCmZdbM+pvfINvY409+Zn2pVuBPw3fbyAeq3o+N7RGvxCq+jecQKRkwaKvaKG0r9ttW1jTbzIlN+e3PM3M1/IEV2zuxEhKCb6yBttEHH/dkqlpZUzOfIg/hGhcdoW3oC381q7U2xr0zNgHdrqxrHfnxL6jozZyoKsQ5qGFrcGlsxClzKTnfiH1k2VbqwT1wxhFc2smPQNaG+xecRTDOK/wr817aZduU+VB2xk5cVGWXNmK/ZWy4T4KWoBvrCnQdaPgUWbHHtmxzH+BwwpBSF9co+JoY8+TfwrgmB5gQ9EqJa+yuVtzvnuDfBr4T9+hIw/aQnXqgE8PGWGzYdug/c5+e5+U9XcYjdJG/27lqxXdCrUDWgazTWia1hTOIXbAWYhR7EreJ+Bbj0LHlQgwSexc+Dv2NdWHGjU6Or6rWWCtOmpdl+JEVKnoT+wtrbA5kcw8vlyJTXKln/sT2C3k3L4uqNXqk2J/csNGH3Wf8O3Nmlc6O/vgViC/JndxX81uqoXni3mZXSGVbpvb4w1tRHfaGHxT1bcR/WU5pqjOmsXfcF0MMLPMy/Kxq8Ftn4pBfZjTyg2sqPeZPGXPgK85olvuTptcvNOWMBn+iq5AjbC60nDgjio7YXcS2ITe+0gVJ3w8HuQ+GL7j4kjlGpx7fvVNnfejMy/C0Ku6Dq+4YMyH/Sl4bXGzL3vzgz70+B6bffafQBLeXRKUm4sxI4fcFnYmf7YHLM8MTuM7YS9DygVK5bHOI+qTEaZyRMS5PQCOOnftt52yuv5r1wLiPX8aEEZToGpDnpRyCR/4jcXt6PEvItM3Zz+PwJz7G78h/5DkaEcpVKr1Y7jVz2Hp++6AV3tM8c7Cscb7zyPnnw9vHkYdPPFddyZtHYpBcuZwf1Vsn9FvUwdC18Nz6CJ2JW+QPwFfOpkc1uXVmnnVZmEfo4CcmT+RY5sqJ8XyMfGQ8crD/xBjlv9KQJdvMhcfx3+omPnfLnRZi9MSZa8plnJ9K337/vabTSXevXuvlf/4H56V/1lf/6/+jrGGva9H9t0+q/GmBu9O9oowR0jCwlcQNOSfuG0Y8fPutGge19fKFyFRutlfxxITRm+7uX6hao/+lapqGcFPOLEhPf4WPvtd//rMKhzrOXH/4QQ+ckr/jge6MY+J6AG8XQQS+Qh5G9AsBqeLk/FHT6Q5dVsdxVZPenCVOtDNh9N1bBuiq6evXevf2jZKs9/NJ+Q3YjVP2zmJrHgRy8NyyWHKingPhGTl3r1/q5Ek5DN3evmOwa/xLixnchcGWrOuYAJuit3NTunJAvbFwFDEah5oW9qGPcr+ZdOXKotjQ0dB5IZmEiAuJdVrulMG8++or9ZU4vn1SHuZboXspCbmP+T+XE69VGRIZOUkCYY8lBv9JQk0rk9hnnZmIRcwnEnZjEjf6Cn0rY1hqutw1bUykDnMesjaYNyYhwZJ4UCgmarVJwob8inp4Nx5avDR0l9yK+HdtJOjE4vPmzRs9cUPM+GXhyKKQ0tjWiU2HlyqfrjyQJAY00IVmdE3oWoklQpWbfMrwla30XbBV6OrEHlOHr1M1zMMO+BP/6ArtwkSbyI9qTRgIW1duAILXtqoZN6/cAK/Um2xksICkzJhsLK6SVdWUa2MhTBmwjRiCyWcivlfsWpn4G+NmV0gEASUE0FIZn46Nhy0i6A1/NUiahp4YD2XHRwWcziAA0ck4aMijDmrvTh1AXmfMjL0OXfqhtQ2Lh/yhQ/vViUNgb/Ed2yhclvKBT1+44sd7IK/iU0gxQQp/ACGFjOgIpH/Atoemp+8G6gYpWPe45mHAg78QnfzaIfw2PUDqA/BDzwFkxmoDd5SjH7xtvvnQJ0LbM6aUqX8Knfg/B7j+vs/QhZKjxC/9JGhcqFdAIzbYfSuD67exGoTjC/n6HIzOz39Fxk/B57n+wH4uAkfon/cduFFm/Ogc9ZQmA2oHctKm/SmU5AHP+0oGGdAtH/T7X79N4rDrJ0SYvixcFO8/R1yCeF5P+zkcfSmf4z9Xv+V25sp7YA72G3yO5TnuPc9NDguRBsCvwKf4T9vPhf1R/8dGIPkQiJaUzyG4z8CRB18qx25X8jT5+p7/WWPoeNZ+T7NXviT3wO9Un/ke8we5XypF32fY3qPSPezGwFHSM3ApqYDWF4F+yPLZ81+kev8YeDjqwIf4IGzouZVh/heAI84/KrF92E8QeNogmn0HXPcAy7bGXGdOH6592j7wP1e+D0Uh8zm87/hQ2bi5x96BCS2VtANUf8Onw3sA1fHZ2xvvQSIWgbidMpB64HndPDMHtwP+IOe5zckZUIRq+0kITVQWghK//uw5rLT/BB84aFIPXcrALmO3YdQ/+uqI33bAv/4JjNyF3jwn2x7jnXrPug7++Se4wIE76vaN71Ye/faOP9p5PwhP4MCl7LfcSl2M+yi5twubBoCI78/50g60ynPArufKZoUs2Xw7ytQzAAAQAElEQVRJSn9gQz7N8YlbtgeNvZeH3LyPxsaW96RBrUE37JNkaQAakwpDfnBCaMpA+qIzdQZ+p0dP8Bmr58CgwEruwX/YIC7bsj3kD1nUbatVadjHe5a903zgszZyx64hsyr9GteG/4E0dvouQxdZ4x0TQ6qwEJkfaCTbQxbdqppkiXfETYlzR1dySXRCRY8UeVmq874aeXnXtuHiMwj4yt7DyrvhxDu/IrFLG/7bSLmNfWy0w2R8bmwCLvLNvvjR3JRriw34FvrIwJSg1cHZpdiQvoHkK3XUyVP6mjr6UK3OoOT9XXSCUvj3Tc8ndQgKfRvv7IEOwcamVOR3+pIr1Qrp+yfvayu0jffZbdhh2R/g6LetyDmz+brhR+FfwPbYLD5wtodg2zFPKo/2Oza7ptZGfWVj1OF3aWEzK0hjWzZ9bcvw4NoYu9jcsSt/XnBjf6Fc+xIArkRdlvAxsmfyLDQd+zb2SXKokX2MxgFE5K3QDfLdsqgduhx99FVDFveYom2q2Yy2jX+sR/THluy1LOyXpL6SFyM+2J7xtBsHF1e2065spV0FeteEjNQv2BS6QJTHtuRV9oou7K9kD2bjndz24EtMRd2usT93Zo8jels1RThdiIlnaXZF7nrwEx/bsq0LYzYRm3leoBf7MU0T+ZwDylYlI29D4xkbApH4RP10WpC5aV4oielEHG0r4x5/rNQb8tgjREYDxjjMzL3QASaW4trIwTN7ghN2hOaC/EJedK0Is60zdl7JxSt7fHLBRRxCQFwJP06CSptJa+3rRuKBGQpEx4Ktd3f3mrChtV1GOkNnW0U/6lgTVlXtm9oNOywuvqa5KWkaWRuHcIlBI1ZW0zKf6JvGRvq37IOWSw/sHTY3pd6J/XyaVa10WS/EbZdfbe+f6hYn6Ff2qDp7PsGVauR61rYNXGfshI9baKgnrsn/4AxvQ05oVuKUvvCkL3KGXPZpCjq71KCViCOyVE2hc9rQYBWaa+Aa42IXe3ddFTqZvO8jTis2BDcRh0ZcEz8xDnYpdmRs4scTsbhersrVyRfbqqoBK+OaMRBXcLZVremoJ3fP2b+UZGMvSpL/u10eB0a29fb7H5TD8cgLTNideRo5MErwZa15ZP/U9pAvrtFPaeP9DWhC3gcc9eiMnRdyMfUT+5C2icOVOXhRcLZHGZ60N3yzd5ztoDHFxG9VbEv/lbmfenonYtLJlU7gOvaGweAaeZjDAjepWiFD5BoH4NlrDpEstaZifOL3RD3jMLqo2Fby73S3KPa/4bAgMYqNtlXAqKNL1NMXuw4bxFUuidzrjDnmabt28Qim7MuGLvjYP6O7IaMzziIXSjVoQ28OXK5n8mBDILKCC9CSoTM6htvlW+zJM+4JNASGOJ/3NV6SbSU3UJGGsj7kDOPK2hv7C19sK5dtxR57b8fehp32jk87dAdNeIPLfSL1wMq4ZE/4wvrUmYvC/uELBnT6hmSMR6I6AerUBZJwqVMJyE3cRuiXWps0zYuEnHJTtabM1w7Dhrzg7dI8LUIcvl8oVz2+e8s5wBNxRxY6Ytt9/joF8UssLWtiPhbta/66yZAlRceynNRqkqDJ+LZWwgBlTaxm4rmKUQUn2Sam7KMTxwIS0y2GiMuSGaN5XpALHzm8AuVSww+6B398Sbxskyub2tRUgVYK/cpYCR8mcK0KfauqNSUXo+uQkzLxjLxGf6CgT+5lzp/JkXvOpoK/Mj65x8eWleeCVk04RWw3bCUXmZMnzrcic55nJVYruWqbmM46Ma9n4re7avwoSR6883TS3BZa4Bk3D0Amc8FdOnHekzyp1vBvw2eQ0AiO4BvxEnNgQY7Bx5/YOTHGL1682O8jsVeldxwIh69RPz+cVTUlVFLyg5glN4+YmLHIeNrYBTT0v3z5chwEn04ntBN/glDVEEkd/txTI/DCOccyT5wrPY4Y5d5fVTou21q4N07TrJevXilr1VvOhK7cNzJOnft36L/lcDgHmff4Ia6XnB8GL7Qv5F1stTTOklJmHU5MiJD+9u3ftGDny/uXenrzVvkrF9tc5FJpXmbZlqUx9yPngfO7lXyb2qzXL1/r1evXY55sjLehLBX+POnC+mgUdAYzv7AKWvecHeZQ9y1nk5Bq4ZA9ZfzayIP4UMSpEcPltGBDkyDIIXLxvJ211QidlkkzNjfG5Yrejo2o0rwscrXxV0zGX9S1lN8uPoG/8l73A/epJ85ZGQ4l9nYRk0fFvqwjkVmtDb1T7mH4yZDrRH6/AIqxeeSZuZPHGb/v/vJXNTf96U//oQtra54H3v7tO105b318eKeGfSuHxdFX65t32kis6eEqP2165UUrE+aBCeSXd7KLAH1N4l51fmChwdCZw0lx2UYfLlp6/PZbUejMCfYWXoyKYQWNgIe/fQtH18Tp9D2HdvdMqgXj1a2XX32jCw98J07g9cOT/HhRTsfPLALRdSEhc0CdU3hDn0PKyGwsuuv4FW1r5YQ+J/hOZEhmKdZ0GV1nDu2krpVBNxOcWS2iqw09KssMziP6G7Q7a8FtlZtyuj5aDJYJnIlHx7cBXVrw44LPF+KyQNNJGASqEaOJh0sjA7UjUWM7ZlDve7xstfuT8uvZ+dPMDd8uxP50Iu4aWqE1plt3DOam0N9penHS5UqcSMb8tvSJCdYdOkijjLhcGOwRu7nL2Fx3yPzhUVCNMdswxOCVm4H2q+N8Jx4QoDeyAOSCVpL9hD+S9dU3X4/2/AKZp1mNCdmwd+rmEJ2cIAYFn5E/klL7ldhkQiFV1UqJ4cQiEr3RWS5VxUJpwy6bOsob5UpyrzwwZjGfl0WYj41dK+PWx8PgTpvF0DcZtlWtqaFr12s1JmgmdviFvWZMUaFcPV8B+FKEx7Zs0+yY2LWRXx0A8f5j16jb0AF7f8luSnxTBnKjV3ijCDrbdK8auOCHFL6GQdb4QbZBNWQZe0Vb9CiLLYvMRqzFlRjalv0BQI92yvSnPMD2qH6KH8jbVyhclmnbHv4/p7etqvhp2daHK/Ud4srHsJEjO2VkZTyzcCN8R/JtW3UDO3L04wt8tUkDqg36QZT8py/1yBfxGRKCD/IfDD16XGiJ1p8G68OPqD+H9Oxt/ctexrKfArr/bT6Hn59zaO8z69ENIBpzNfP1o3Gl42c/huJLQNe/xOe5fb/MoIPjOfVP4Y6+lM95vlQPXeBL/V/Ch+eAL9H8e+L/Z3n1uTE6cEf5+3h0SEsZiSkPSPv3gEMeJWtE1gp/tE4YJQdQ/VWfg89fkBi8pc4nN+aPqH6Von9pYpvnFZ6p8PQjD/+R7X+tgDDAGeRfYdSVzZcLL6TZSMhBV1j7yJHUJDvR0/urxnPO++ZnK+F4DsrzEfAc95N15od0UOiLV+w8IESpj5Lnv5R/L0TOT0Hkpv/KS3meY1MP7oDD8pQH7ojBKD8Tw2w+ZdPlyjtPeGzLto5n7Twbb4xLQFwr70qhzzvSp/rpHp95nhQbA9M0KRB60/scqmghm+8sEHpepi/tQPSsvH8MwM6eOMMnIP1za5qqhs2Hnaiiuw9IPRA5KW3LtlrBQ1mAuKAe9LaRxZxGvm7XxvwOfyAo29C0IUcyj/6r8q7XeE+wreOyLTv9vD8OGYKW+YJsegbPhj+G4YAcyM3sHWSDKRtlmSMTbUiwbxs8E3qia2Ue2XDuH/o7sV91Bb+xORaebPxU7WOykjvBbdiSsY98MXc7EHz8Q5SaS4VcOy0PH6o1UVGu9GVco2cf56aVsRl96JqXhf2Kk+JHoLUZ29CE67YlPtEV0LhAUCbvAsFvxCW2x4+0G/obficWiXVwsOwf5HbmenjtXVbsmZdZwYUopb33RXZwB3TGI/ForYbNVw5asgeQfZb4eaE9sX+wEtdO7PLW1YnvNDVlU26mPOHz/pss7J4gz9hkSRf2WeZpUqsaMb1j7yfxO3SaYGzIvJDjV961YSWWmzLPIj9l7LiZrmU5DZ0r8X5iP+KM/ICroU30L2zmLsNvozN7H/k/2jw3mUOYhQ3oC8ZtCGT7ZtANRr5iEwVj1fXEXtiJDUqb/MWozC3bOrGvcTqhA38ztgsxTlv0hTe+3NJpyDlkFrZERmgC4b0Ony8ytrs8EsQ2exUb/p915h7R5km1sAHdLJ8mNXQXfmT/aL3ZFR3lklUS5ahTGgAhycrVqph/24jvjglWo3dlbszouWP/ampt2F7QT4ztzPhFh0OZ+wRje2Y/KBu4PW3w1ZqqNcGoXHfsP57ZqxN9ndOqK4evydv4PSFP4zIHzBf2ls74u2oix0JzYV8z416tlBglh1KOWGNfbE0eGvuu5MzcFjbcXyibtFLpT9/8CTtQgG0nxuvMWMYu27It8cne6zn7kp0mdOUG2pqxYWWdN63gpppHPp3mO2WP8rTcaZlOmqdFc5tVLhV2kFKsG23oNfI27GpOvDv086C9sklcKgnZAzaNq5jXHVw2oUV/YcvKQXJ8azWR7wvj1smLrpn8d/LFyAHO7NW9+faHuIcscMhJ/vUkN3bcs/e7zItsy9i5EI+NtaW1psBRn+aZWF91Ya5nbtnQIzE0E+MVH2mOj/m2/V5m+k7IXZYFO7ro0Lig6ehK7pwYt2XGDmyIHaOfr/RRkJOrkhvpi03BBexdT3DRE1s25n76AsGt5O6o41P8CE3kVmvDntRtD3/jT8Mf3a75tJCDZ1pm7PrYD6Xxni+xiLwZ28dBeu/QsSaQI8XcmBgDJdaMrYHGwV9nTcqBZfyJ3Ylp1qrEPvMr9Tz3xfb4G/tQiFz03+J12JD7X3IyeZO8GnubmJAxFuMr1k7bMgzxrW71Dr5VQ6bosz7Ua+yfpB25VklQBDZ44mMjbq1qYGNXalkTFsY3bduK7eI64pO+xOlyYT7fxqfjCySwdFXDFhp2LJVsD7y4DlkpA6BGn7FhQ0ZicGU+nObMu1mZG9M0a6GdMucWoYmNu/RIsCwsdyGLMMQ31tvWJnJtA8GHOGZd2TJ+UI+hBSfqgbcc9sSfiXzJmC3zoqmVGjIzDt6sCwc8S9YE+hbsGVrpn+E5LbF34QB5HfeTrGm2lWuMOZXkbvKkVVPiFV3xObyCdl6WMS9m/E3fRBwjoZPzE74YewPJtwuHbqI9B4/sgt+y8omO6A9M8wzK5IG0EpPc+6usM3M/B7oLOtPOfzGQtTP3dduKzWfuuTnoemRtXxbk4Kvo03GhH1HI7jK4QOZr5NHUNb8xigx7lxfcRuBtKHvRpESmAckqymINNPXEvLmNOdoZz9FHP48+w4+G38qcgLYRr9Z2+zZoN9bJmfEo+iIHySp+4v+F3DozZ3PPDzTWqjM2PZV09+c/6cKYR2yD3oXd6sRiy7dybeSo7VSVuByQnIESjXtfCLIe39/Od3oQJj8p7Z3mkTOuwRenwKWe3F4Zb8i04EPgTPwfHx5k+BOHnNmdloU8exog7fJOnHsFEi8MHtiG4oUpsFy67q/S01++Foh38wAAEABJREFUk2lnfBeez/Lcs+s9s7zgJ7GIj2LNM4Ew42RkiOtpPAdwPkVsEteYLWjS3bnvIyA9OkO3cZie9e/uxb0WYvzEeeGJ54TT6W7EbeZ5qyOgoy/+JBbMUg2jiYWL+98d99LkHeNg9DjzIbbjrm2F5x2xaa/vNQFn6tubB92f7vWS8zsjG1Ilp6/pI67JjZHX5OWCDbHRcUCMP/fPJ3L2gXPP2JS+u4zfrf8JGcnp87tHndBxN510zl8ZJv/evH0b95FiVUNQJgKZw4HoozYWysYikYk5zZOwXZw2KpW0C0SPcTwEBjduGC6dON1XlbLwFgMevG3OqTY9ffudprnJTIQH6sNGHO5JUHg6E3wmCCtlixxJdwzEwk2w2khvvfjqa718/VpGt+9nnTs3R+yMrbXMQvqwc8LZJKa5Cca+p2+/1cJDQMevDd7OYrRNpcvlST03BHzsp0kv/vNP6mRKQ1boknCyCMumkeQ8/K1Akqcx8a7ISoILHzoL9fLipYQ9E/ydl5Dz2zdiRcATayGx5lev1KKLRAKpO/zNIvbIZIkM29xArlEpE5MRR+SFNvJW5HV47dIjSZtS2LGB2/BjJUnSPiH3yoNlq9JGPKe3F7U3T9LX9+qAZMjagKqmiTiLMpMoN5UsuvGtMVbRdyGRLshOwiapCIiEjMRIPFTo3VnFQpV/nbGemlLGJkhwa4W8y5auvKQFbKtmFkBZJgeqYScx1O2K7wyEYFRBc0NrInaBeVlAwRs++DdiPcaa8XaVOrI6C4LQA6E6NFAreesgmJQTk8CxoZE10CVfOouxp0k1R75gLzX6wx+wrYl+2/RZ46oaRc83+NBl/lRrwQD0BM/4EAyNcaS+EouRezcxI17Yv2G7WDyul43UgZdP2iu2IWz/4JsPvfgWZPQ+h+A+hcETeeh0WaFf0Zcy8Cn9aEOX8uhP2ck3uJWugAmB7RETmx5s6gdgd8k6QFwr9gv7E9sKvfqIs216f/wJTUC3/g3ZARwQQZKwh6+dMTT0K0A98XxPG9yg3UmPb1fTAGMl0Lk5PIf3sg+Gnyg78qPzJ0h+3GX8Dgz7GCBkKHBD/5jhD8xPR4AYklP7uB31n+b41b2H2JSfY2YOfw6948L0HHbsj74HCUnwo47/bsQwDCOOkuqv/YT11/L8GvrIP+DX8P1B+z8jAhnbv9vSMD+Hv1vQP4jxuW2p//5qOveazr05t5lIt83tdYe0/7EQnz6F5xo/7Uv7ef8vrMPWeb4Z1PiHgxqA7wrgvwL6jVdZeg6R+Rw+FU9f3htsf9rzD2nbxm1jYum4Mv4bgx9IPZB6+m2nGPTP8bE5HXm+cfxN46eA+JcK3TuEdMhjTFJ29Af3e0AnphvPlSl/Tl5Hv737+HO06e/kygHxPc/MgdSDD02geKa1jb9Oczx+2NQDO2Z8b8g7YCCexSHyiufRjj/pK2QW/AEbWSBTH/z4EXpQ42P7g24w6QtQHZ/x3E3NQA8vwMjAA4JPR+enAHp87P25Po2DprXifaipFaNMv7iib9iGj1fec0DpiFP6Rpu+0DyvJ56B4APpO8DyqBZ6UtliJ7mFGGTn/XJjOge6qjxAXFveC13YOCt43S7box3ceA8j/h3YsDc8qUelbdkl28plW1c2JUMT3o4BK+2Uhi5ljxz0dvpir21VNaDYLJ00NYB3z0YpeewrbBkH3hfNDkajbFVqjfdYfCzq4prAL7yvCnnGx44emzEh51s1EQAVbVf4Ovzogb7Q0wAbWniu7Fl0bEOkIju+rPidduP9s4/Y9j2u1Dd8kcLbod/9aNgSm8MXGZEXuh4/0B+cbWQwJjyHH7Shiy15h26FLOQ6AK240h9IHrx8/ZrtiE3JoeCq4aOl6GxVErZFXyvq+JO1aVlmYjxrlw/+mcwLfseOK+NlW7aRfVVwW2RBO8YfWbYJZ/y1WiOe9Df0T8Rn5b19IyYdXEW3dllVFlWJ0kC5MdZN1YpNz0ei0Cmfxp/si5z8w4gnNvEb+yZmD6XenrW9fZIfripkZ5NvYZ8jvod+ZYzmecKuTfFzI9bxM/gc4mCy3Bo+rcp1xd/wpt6wO7Zds18HInIio2GbaYduY/+K9KAlYrICmxp5s+EvIUEu+1I2+BVRFp4pm7XFPoWerpqfVunhovnS1TZk4NeFQ6eVw8YcBJ7YvFzmRXbhQx9jm3F+Yp8qY1zYeElcBS/RWthMtj02/psZexW6t8GXPSrcV+y9Mp6xL5vkick8z1L42B9LbBKjVlgLLvrE9fD2QdkPrDLbmlddr2fyZlJVKbJXYmGXIhdT4LBMm2/dscF60G3YOzMmmZs2vewpilI707D3kb2zbM4GlXGK/KxvsS2+z7f9pBYbqS9zYmRFR+iujLtbqZBbVeTUNGKQ9pWxEdeVcc0YZr81/3jrzJ7fyrqwASKX4nchP/IglyzQjAGy0xc/qkAKPDyR1QnuBm+w6V/RtaKnSMz4nJxa00mQ5jZrG/nGwONoB3dFNuKIK/5EIbQrMrNetlZ6++YHQSqbDgg7Axo+28S9g5E2cCtyVmQHYXvQ22bMrkENaMTN9qAfiHzRti3xiYxqTffsiyKcMbyj6IM+v/27oSO6sgdoW9XaWGcOvqoa+mJH6vM0a0Znxr1BGwg+9qdMO/ICtpV2q5K9120r/oY2f1ZYXE4/IGIXvvh05eBnnmcFF9k2zoSW0vaQFzyo8QmfveNdTRv1J3L0kcOJ62nShQOK61LCeHychl2D8dlX9HXGPb5Hr+0Rp8iOroBtZV7F/rTDnjJgWwvrlkGGJyVVdcbS+BfIHAgu/IHQB+ydOnKqtWFf7Iic0Aef9kqMkiHVmv4f9v69zW0cyfZG1wqQVGbarsvM7H3+eb//NzvPc/ZlusouOzMlkcT5LUiy0y7Xrbt6puedZikEIBCIO0ASsLKCC9xoQheo1oZ/wr8avIhXo7Q9xtzoM9b2Rxt3/FWttLMHCBoeUnROxTaFlauoh18gvhh6kUcVGyHIXE9e2VZw64sc7uhvW+Gb8WkHopN90SVt25qIf2ISCJ8bvrk0gP5lrJUal4vx8M+87sy35HT0yJrQiQFd2EbuU9nptz3GddrV8BMQvaJLAINVLm2ss5ZHLgYf+8I7sQTLPr6gs1qVbCuyFJ7UG+ti+EePjkxxdfootLHeBFqVJu4BsTPzytgxSsZXtcHzgJ2p7+TnlDk4TyrG3XN+EXmWSe0LztgxwW9n3YrIVhO6NWAa9q+c46QfgzhLeZbhE5/dc8hYyHvkHpH1M7qlHf+dmI8HcruQc+TQLfIiN2D0TQ4kziltX+YBpbiCCzT0OrE+x/7IzBp4hm/Wz5X86dDvxOmZA8gTOjIUkj7WrD390E7cc5fjrnr3rLvdap6U8w+bOnZEL5sY4OMDvskz5032xDywhAXGF8X97qSNdf3Vq1d69/6dnrezDq8ftLx5kOYGTOrNenj9Ri8PiMMjvJdlud6PmuJnoe1EbLoku1ToE1uzzqVMPqPakL1x8L0ez1o5l0seTcus++++kV4ftH9z0PI/v5e/uR9r70T8lJNgdy2HWQdgxpfhKW47z9zv87+IWHkWabLOxOf4+BR1uNe8V3zasP2e58q7b19rR4mO/PP7R4UethoHrfCZoBvyyLPo3aqpk/8bc/j+9Ss9cM73kF8lIysH9Dt+zpqEUXp6flThLwHNpTP5l/Oz4/F55OZO/Lb/9aPW989qr+7Use/x9KQ555OS4s8cQMd/IxfhMXD0H8mbM2eXw+YQ4OvkUn4ZHbBKTzxTJgfviPsr9Gz46PWr13p69x6vQFFNDFNsfObZ5Mi5XunQNH3zRvM3r1XfvlL7t2+VX6VG0NNf3uqEU04QKxdOibMUBxLx6DGAerq74V98Men3SKK647wk1czk2uCzLAfF2eGRMSktU2VhoujouMNjSwBxVMHUtranR52PTwqPul803y3awa0Lg1pJyDEPnsLJy7xoxWFi3DjIxSGWkaGRR8SM8XcSD9y9Sh265+cnJsRZG7bQVDK6cyOgknhK3ECLwHb6xbVwOO020W04W/l5dXSjS8JJy/0d+j4rvjtxyJtfqXpZFNtnAhq/FSPvOLDeXx/UeICuh4WxRh8pB7MbvhfK7kDDf21alHmwdI8H7eMPl38hoTC7wsqYjE2TucFkupOxf2VSZNGIPjnIzcFz6icWmxU48iBcU1MmSsamb5pmLegayIQ/UNdwjhS9VhaM/Pmamlhg0any8AxM80z/+IQM4ouPZvQoYpWfqx+RqUawr/xsS3zElaJopOzYnsV5ZcIG6BYzWjvthj9nYp0D6ucf8QWddkZRIU6pOXzA2amJybyq2qz8QrpvK/rtmpdFOZTuLEY7C+8Nr4ytEqNYKDd5njRh26BFr9DRKdspQgZ0eHboV23oGP0vnZKrqZZZDXk7+u3wKPhb1ka+ZqGWLckqs/AkgAmGcoGHfmPBjr2Z6K3Bj5i5VQhwy/4RItdmDD32paQ6Pp15nJeFVqUC7M/7B9Htiz6bfj4i0chOtItSwMDdCD8vbUMHDp1NEShwefndWUyjn6CIfHGln+KXP/C5dYbPrf7VEjnB27/CFf93Hvh2ciDQr3M9Nn4O4QQm9MC1RYH9+IOez+pDJPP/gqfrd3++4Bcev6K+8N0F9B922b+q0H+YHl8X9MJ/w3e0U36d+FexjPxKZH8e0Xgj8DmzYG7wsucF1+g14GX/l/Ubj5Rf9v2t7Re6/KKloXkpJ+0L5M8KXuDikwv25/WXo2/1WHODG+7PLG+8b+WfyfufvH6fB34pH77E/z5un1Pd4mrp847fbL2QPuYe7TD7zXF/DQG8f3Ve3fpf8r7hKP/u+kVujL9A7sV59giknt4/H7Dr5pOP9gV3k5T6Fb7af6NLeaW78ftKmVtVqxp3yYz4RwI7fv9H0uiii23ZF7hgxHNo3aqj5Ol24Mqf40fniy9TD4hnpltO2f4Zf8j+5k+1UuM5uFr7Xbxs9CA3fg+xDe0VijETMgL2BR8e9qVuX8qB48s8Z5syn/hg5xk2Zdpfgs2TNf0r7yAT7xkz7xk7m0EZ8yVt2raHL1/W7U+44L+E6B8wHYEqf+QBSk77BQT3NYhOeYdI3+Bnp/oRYmMgCNtDhu00P4O64mwPmnQGF/6p38D2qNr+SBdEVdPEu6f9eS7alsFFh07+ZV3bedaPvRkXsENjqpahrTap8b478T45UzbaWWWGLlfaVqUGfqI/shk8PgXeZeoe718Zt/KetiwH2cGL8qJj8HnnrtCPrq6MX9cjtvDOh77hnwOdVowhJ/Iemc2e5IY+XpEi3jPPSj8ChuwT+bPmnQa6lffzvCdu2RsZevSxxzFw266Lb1YZXU4cxkWPOw5KbKtaKX7LU12PDvCc8HWhk23GRv4wQLmSq+nLmFs99LZR7UK/wYOBsOwD5wwE7Et/Z75kj+HMxlRk0jVoBb6jb5b58I49O2JgK8MAABAASURBVDbt4EpW9jKyibjRtsPVGnTMn8HjV74K2yP3xL5RZK7wnbHzNqRVUe264GdVNUzoWniHX3mPPfOOn3JlXHLF0NfQgWGUadvRiXY++DKF0HuH1+7S1pr2VqplBk0J/c6GL8Yret2xl6QvrrEOM66xTsT2lfyO/hnX8cOJeB7ZC4pv8iuRQq9Bh57hGV9t+CdldEysJvI66oWPbeK/Y/eqGRk3XNTYcMkZ/cyaq7kpv1zW0pS/2rfCU93kMnss+ObAHBi6ENPsOayMiy4NHy/3B3UY7kBwuETx4SN7cZ0e24KVntjnO7KJusyLHtjQFIOiZ37scMe+2EIsYBE0LCzj0wP7czlkDd4Gl8qA6+DUw4SmjZzUwSV2jbhQlSwNvVAi837kW5kNaPbUXCMPTuzbRM7GZnbyMn5qVTJ0Y6z12WV/jmjE/BjfwCe8TuRha6VWpRiU/cLkWGAl38Ksqik5+8Qe6Uo8g0u+F7wn1qcFnpGPaemSwOd+vZEXlhW65Hj29do8a8J/tvXxSp11qJqJ/aQZfgv3pKw/J+JwW8PSzqi7u3t4lqJXIycCtsEZaRrXclh0ZA9yYh/1/u5B8VN0Tilot6ttyZEJneaF/V1ypSXHyZXCH7bJSfbhKMM09tlOVdmfPOHD8OvJQbCtGt98IHliczx+vgAb8uhzx35k6G1rYW/zyP50ILxsBpETrkucU9rWGRln5lZsX8nvjA/PzK0NfWMTEscnfSt2BWJfyuDCa8KmAzIH4e0L/plrkRE+sTn0N7iRpX3ri8zMleSKbYV3uWnarZa92F6qVdKJr9OmHEKc2Xu1jdut2BqbbzwP6JS92dg0L8uIU/rin+XuMMbAbXyCj/zomnJelrFexM7olzJ9IQ5twGXBRLnSjt9Cl7ptVWvDx8GFh23IrVw3XntJ8f9CDBt5GR7VmuJTmxzB56EPz+RCynlZlLy64YefEltyxTZ5PqP7GXt3eThz53sn37i/ci+PbNuKTuEXe1OKK31ZgwKp2wZ7+YTuM7nXvoy1P9GF2r60bathT2yMbYlF/BE+RV+oAscPH0RTL6/wTbuqKbrkHz8lp0KY+RJYmdtZp/fxnmW6rMEXZq1wrqQdmp18Hvo3cMwFycq6bVOiX/hHXuDEvFhZi07snwdyb4GpXA2whDf5ws+X9SSYtDM2tBkbe9Pu3O8vfXuKAbEjMtIfxLpuWlkrBx+MskeNLhp84rPA4XDHOcyJtefIc8KzYmdMOTF2mRcONu+V9bJVEfs+7rcZIxXWFgfER2VODP1d8Bd4jXOcyL/pk9wL3T2HqbbJm21AXccoOHKtWB/P+GjVPmKc2GS+dwkPdTFtB/SyAhkfGZmnE/ke3LHwy6tFPlxyNjEq+McuY4dlJTa2RVW57Asu9VjRiMvrb79Nc0AOCrOubyLvGfbIOh+Zz6x1T5xf5d4ROTadfPJcceS+NePD6eGAvE0r+RIeB+75VZZtxSfjHo3uoT/yTLLMs4zB796+HbK/+fY7ncCfc/D+eFT/8Kznf/9Rbd217SdNd02CX/L1hMzwMCPDo+Azq40/+/yKZ4O7w72i97fffafQvOJ5NoepOd97xqZn1r7lcFCeSQ7o3vCD0DM63nMfyzodiIzcH6JzbE09h7mPP71XfkEb3qhAzvBd0t5Xbd70+PxBj0/vdSTGyzIPXQ7k4MP9gx7yrPJv36lP1ol794adCWUncJih2Jh/CCeeqXjkIB+kPOMcsIm7HoKki17RP3k5034acMKu8JnIr+j/FFu5nz3jr/mB+zNrd/5acdoLa2F8kl8b14lFZPvpg3acn1PzEwN7JgeJ/OrhtcIwQXWVwvR4Po5Dxfb+LLMwzOAT+DjRqHiHsWrTUN62DuPhNT1We/NaSeAEKIvQCQWPQA4ngy+80N896vjhUW25lzO2pDPJ0XDg/Opeajjh7Y96/ukdJ+xnTXjKOHD3Dv1BySy/elCh18ahTmchE/ZsOGIhGbY8KLNQRcGNhxGja/7FQJx25uVpmma9z98CD0GAxMvDUke5M04WFyIxt9SZ0J2HqpUbzvTwSiFfCfwGaCpVs5Y3r7S8fq0TC2QHqjWt95P2HzmVJ1g5WM5kfZ4YTt8TiWRkrDz0hv+Jl6YcOD7lF8ARwCTrjDOT7sBEQwkGdp2RuaHfdMAH2DwtiyYS8MxD1/P6rI6O/u61kuiwVxJ6fnWn6DcdDsqBdcOwuZoWJugu2ALCjxhLkj0rpfD1ii/bNGmeFq3xJXEOPjmyoW9eSGNTcImDuCZ0EbSdxT24QGKSHKAb0q70pW7HA2Lysxgh7xMOO7FRdOemEZs6MSh0Tp6hPhOxyzb2MmVSEu+V+Hf4RKeO/I4PRdvKf5JtCTpx2dQpxwc/d/CQasZHMGfhOI6ufBm5KWHA+F07uojhO2OqEX/G78gyvhJ8848LkmcrPsJaOb6FTkDBKyCZZpOMDQrbRMLaowTtBt1MfKbwVIR1iLoiT+RHJ/aR30PfihF8KDs6RRdIuDGtKsa6is7f+ITPR5Iu1MJ1O6IA7I0vOzIvkH5DY4l5s9O/MT86PAKDDQxiy558hCa40NlmyCcYNIzT9Uo71YIu5YDUfbFh9KceXDoZa/uiS9rUU3wEaI0vP7apdNYL+zLGThneRAp8Hzamvl/sjyO/ADtjYITdfP++D3rCUCgqRdwN4BGZOFqfLlO9AdW/94e5QuJpwFWWbVS9AJUr9h+kcFfWf32Mi7jAfdYG9Xs+hujXgO4//PmZfjfd4DSqCMwiFgD1d/3cdPml8mvCb7Tx560+SohRXS8B1D/E52UOf6XemX+/Bv8QNvxXVOJlLnyt/p9h08jVMdGQ/rKk+Wd/brJ+qfyavBtt5tdn8BXil+p/rf7lkEFDIFhbzI3GtmzrdlXjmePWSAmdfg1C80fhZ/aFwVCMCuVv9UP18eMX9BmnLn8E7gCZ6zf9eVThvVYDuO8rUNge+MjwP6kSPRFtW7alq063NYmuv+lz47Pz/HJjZBsxNcD2kFv45CXYF7yu1218aIJKO5D6gK5x600oAuK6PYf2L2TTNT4v8QNx/TK6SJFf8m88o9b1GW7j3SLPtx1/dtZ027pdnWep8BlAnqcMLv2hTfl7wLbsC9SXen1h/44OgTzbpcz7Sp5zI6/QueATmekLpG5b4rPxzrDyjmBboYU1bPLs2XkU68pYG0J9uuyft+1PuIxp9anNVFGg469w8cu+IK6Q/uhsW7avWI13M/tT+2PHtXIbU9AEgg4ukHrA9rBF1yt0toetQcUvHSUzJhDcS4BUJg4rG7TBb7xrxHepB4q+RryrWppD/6pPOucdyraqCr/uyvuZ6OYJXwK/89y/s2h0dGgFDXHZeY+KjOSaZbXGuzw4cdnm+8WHHGjzhD0a71ydeWDDB5+HdId/qMMzMoITLGy+CHpD7/A3OteAkuijS8knXcgk+jqyOnyHTdi8o5Mpwzc6hAdDNbO5FJqO7LQn2uFt19Dz9q7cr7wG3/AGVt7ZksMNvoH4Pf3iCj5+tA2frsxH27Kt4AfIAz/GwC9jQpc1ZYP3Rs7v6H1mHyb8A7heZ97fV3xfvE9n86paydg80e74tFVTVam1Ui5T7/APtMY+xbwosuZlkX3Rr1WNelFe+OAp1onw3pC1sp7Y1qW9D9r4vVVpH7x3TfM09lEiJ3DJH0vhIym8bSv+PrB/kD2X8N3I09aaJkCWjC2yFb7iig+yXxQ9QvPh/QdF/7TbNCuQtq5j2ZpS9s86ci97L5tsDwjPu+yj0d7xbVFGr2U5qKqpM8Y2UlEbvTbsbtELGyM70MmF2GdZAl/4vVHPAfBFD5OPeAc+O7SHwwLvwu5ZOdBzWYHEMryyCfnEvh8jFFn9qsNOGTnZ32jVFP+6FTk764C+R/YBO/qFT3I6umRz9sSeUHya8ZEXsE03+0XkUg4P7JIYGP6hq9Z0YEO2sY/SySHbul22ZeirJk1t0pmDvhM5GH3tppVcDW3wwTX8YeiDSztl/Fbo3lrT4fWdWpUKvoFWJdvw2djbPGlifObATnw6/rWN39YR86wzB3JnntEFulYFflOFN21x9av+DVsqOJfGniV53InHmb3BM34Ij0B07MjJDzFW9iQ3+rIvWuWh43y3KP9QX/AV619r1vH0LOG/quguLdOk1MNnZf3d0b1VMb9Xxebg4ztnFLKOT0ct5MX+vEkgj+wzn5Adug1/JibiatXGXmMnF2xj664V/W4+t62MSTu+uY0t8Avzu7U2+tNnG5kHnTnESF/moX0Zf0ouoVdsQOyQkbqNreRmaOOz8A9PVFZ0C03WXrvISfIc+nmeyX/sgtHNjuhI86ILtgQfncPT9rDLdkiU70DyOPGz09KgCUEO1G787MvY4IOLfp0Yp32DjN6JXSMXWpU68kMbHyUvd+ZQcLHxkf3/9N3Gxr5WTekL7+id/syzI3vJ0T8QfNaj9DV8nnGp2xf90m9bti+s8bWA8I7s9AfCI5B6IDIzIDzDr5FnrgpKGZ9a1gRh8w6/xKKTlxkX+sA67iM7c+hM3h5HbDM2NJEVXdMObSD8t31Vw18IUU2me8wSVaW+I78rPqHCvF3B17BtjGWeJZfDO/xCNy/kRlXI2VrePo5NXobmpksI0r7BjUd8bHvICA0mqmTFR6HdsX+ZF8WXaQ8avk7szS93d9Qk22rExugRmpFb1FfyYWNex39dUsqskVSHbbbV3FQu5VqTL+RTZK2sg/ZFr/jxpm9sLvAT96fExMiNjjvjgt+4t4RPgNFhi08yV3dFtwFg92tMXaYlRWYqmWORN/KXtaaQdaNZWB+rrvSMPz4/Dd3v719lqOZl0R3nR7HnnnOarCcTeRXdP3DW9Mhh3EoM27RoWQ66rLez4rsdWYHce/JDvvxyMrrecT6Wv3p7oSHXWKNs4sNaZnuMjc6NnJrnZbRzz4tPzqxHGwHN88IG/+gS7fGEcl+bF/TAptZKC2tmciGQf3ByZM3M/N1Pq3IYOe510HXyIbE8Ev/1mv/Jtdg4zfPIheRcqyZXqWx1eLQ2cX87j7nyigPU/bzp8d17NVlnZJEcesY/M3Fd8dEjh8ET9fjR8FHoPnAmwhSJbYW97WHWhw8/aVkmnTgvrNbGP1IsaOP7nfz76d07DkQfFF+u3J+W2IzvjQyRM9Obg57vdn14bZ2+hc+MvshLDN1L52fOH9FVwCLaHBy//+EtOp/1/t3lL0y8+/FHRVaD9z33+nueg5Y2gdsUv23kivBD5L9Dn9gb3yZulpT8umMupR0+Oz5+tTzojgPZB3NPP+NxcCpz3zurGjq6a+HAdSYmrWr4LuvmI+vsE37MeclEPOK/yLvjTHKNn9XRa9dO/mQtMff7IvY78+ZMjn7gPHCjfg/9iTm4kzcdP23EegUa8u445F0Z/0Ac80vle8odX7fDrMc8I9G3kqfhaVtGvzIGYIYqziGw+ulZfjqr5wYJceFTtbW2AAAQAElEQVSwh3/9N5nT8TwwzdC1d0dt394pvzStGIvg8Dn+3x/lx5PEyfZ82lWnTetc6v/nR/W//KR96soEWnkYmB/utCQo33NSn0BIsqT9ftarf/sfwh/aGdegORCEzqQ+8dDQ7hcdkBfjDhgYWT0TqqT8+eFOMJ5/RN6VZ5eUX9+WmzRN6hycToeDtFuHvbSS7IeHV3o43AN3yuFmTsZPTKQjTnvm4PUZ53ect6PURGCMT6gOfU1yHTj03pgYebDNn7Ke8EmSOPYoegALMsNzXqXj/3mr9m/f6ThJZ3w2nbruVqvO0v2ZUZvU4OHX95ruD3rKw5etIRD7RbLr/bNQWD14Me5b/AjBio/O6N6RKdqH5U6JG6P1gYPzIw83B3RJfyf2YgLlX4d1FgPl/z2C7POHJ3nGX4dJT8+PysJX4oLnRrJO2Kw4FtRCMisA4pkkn+ZFhY9aa7h7hkLKQrRzE1FZBlqVWjXJVsOXKw+Qul3ISDXsW3gEkNfQeTocYDE0QeTEzYo8hb7gc/Gz1KoUGcxDBbchN4uqbcQ5rNmo6qp2kS+XBkij37ZcTZ5m5YAaLO3ChlU7eiaO4SuufpuE+GRlrkz4oRjXAIcvNB8/6FXgjNxqTbKZ8Jvim0zi2Gs3FpJNocGdqjappkkNqIqellIGFPM6PPYB27BzVvyf+MTmHZ12FgBIZZdsS2U+pdB0Ftvkgb68khcB8D3jGUN1fELfWXjywLAis0fR4ezR/emL8WZcAZ+Ql9rIWQzuxM72BflHvl+OQRe5VBXfMYHgOVjZ4MBT6msX4zpg++KXlzQ/swdlX/b/St2uX+n9vV3IGzpQfhxial8CqL/D50spt/bfQdTfieULvw3lX7T/ThL/GNvoc4PbyKEojZclzX/Iz033lP+QCv5TqX964Fc8kLy9wa+Q/ad13XRL+XMlXq4Qv1b/fOTXKD9RcBuUHZrgUv4eCO2XEJ2/hK/RXHFDDPQpryiebD7WFPy4F35Cfa1mQ8i9n+/rEMvjXmzIfwno+jM/PPN0dAj8YbY8J41x8PjDY/+TBuR59ib6ax6+9fWrTYnHDW59Xyt3nqs33rcCeT5+SeMqHr+7On7Os22enXdejNvUVK3J+PElfXwaCK7zLLvlmfiXnntD9CsQPi/hJelH+5F/q9/682w68U4wns15lh86o/+tP2XZam1S6Bp2tCrlyibBdtXXDudgfw5V/uiXL3uj84o/17zrXWPxJU3aoQvYlu2gVK14R9nVMw5c+otywt8bz/87z9AhtC/0qYdGV/uqavCy/bEMje0UA0IfsK2X8W1VmlrDJ00vryorEBHRIT6zrVzhk7xIGdjIjbxfph6IH87kwA06+vcw4j2mU8//Xy82YfEwoY8+jU3klYOgTg5FTmIVvtlIyoZM6AK21epic/RIvkWWrlf8Ua1oefhjWXjP3PIeu4P79MHE4feNzZ3YVzWNziEj/GmxaiqbrRPvncGPmDB3zow58a5a0CFEHqWoWhu5tF3l5d0t/juzoRR8I//C5wLiMj7o+LrG2OBjk23N7MkkTyEafZeyBu1FbjD6OH5H7pn35MQz/hgblcTBkBX87tlDCXTyLL4HrU6n2YPod5OK0odZvIWzZbGle7z35hBunifFjvgiHdmvic8W/BI5J/ZE8uuH03VfxLayB7KSv7EpEFtGqMdXuFwg+dOq1Fphm9XI+06eHNlzOgHhL6GouOCbanyUXFmJA9jxOWF7xkTXGb0m+LisVqXYvLBvkr2FM7E4AYJRNvIETztxiC/F4diTYl9HT9t0W2imtBVec5PYI5rYpysO8to8a4c2h3HxyYnN1tCurAfbumtCbvrElXyq1pRcyPt9aLPhHDsa+Blegsg2G7pnbegZXghnfqxa5gOwKGMRCcfo3S86oltsnudJ9+TOA/FeOVAae09H3tuB2jqqH7Sh2zP7VJEV/jbyomubJV14Hp9OemKf8QCfA3uTC3tDiek99Xv4X+QLFl25jPyU4XcDwXeeZ/aRLvmUfhufEpfwPaFTcjW8G/FK/FZ0u/hiUubu4bAM2zM2fJNjK3mVtm2lvR9XJU8S18Si0GVh3MK+VkfD0EbT6Jg+2/hxhv8yIHF4Zj82PAIba1piOc/LGGqbdXJCj/OQt5F3kXObD8mv8M1cSWxaNUw3Yz3Wj505NzP3s0eXvD1hY2JQrRT7s87trCtC19Y8cjajO/MgdK01xbbsl4IavMPvRM5fvC8dyMc79jSHvQTnLvu62K/rFR4dfOP+OBGTqiKt+uAVkgn8il4762/o5mVRcNFvIfY+ND0zzxkwxoUm487oMC+L4tu0wzeQ+g2qtVt1lHas0+Cz4svIGH5h/UhXxtsmps8KZeAmL7rPy8JULNkeZfS0QyXFzvgsdogrNsVPVC+ffikW9rgDM3lyWA4K3/gGpkOvjfU0vEyuXkZIiVEnlol7yjwXDTp8N8ZjZ+Qu6Hfjc2CupG178I0+8Wf6Awd8mzkSm29yUn60F975FXt4xNfpC9hmuFMdfO1L3b7ICb/oH97RzfagD99A9A5NfNWJ+WAkKzLsG63ASOVSfDPiRI7M88X/9xyWxHftandsD8+AuNI2eYaCfHKfM2vBkXl0ksc7R6d+VmPuywzgY18q0ZHmDY3v98EjeBs+3NviS/ti7zWsgybjokMg9UDsveWJ7ZEnyYvg46PEIbbH1rtxmGkZu234E/MeYP4knit52lppwu7wzN509OpMztxTZaGHLlfqQHyXdSZIGwQV24rcmTWbqY+Nm+xLX3ge5lnRB1KZ/wpfTsusS/5IG/Kif/JxYx4VYxs6xS/VCt+u6BHP9LGfP+HnxDs6Z62a4Q9baHbWl9NHpY3dE31ZC+OjnGmkjP7Lsig+CI0xNv/QI2twDoVDb3wUidFZ6HMgv3NwtjDHTrmfs87mmc42MZiG/U+c7eRMKHxff/uGYR66dGL8zH3Kpi3sZU6uPCPGvuRWR5bxyYfHD8o6EllL5jMyhz/xT+ijd/qz/nbuORvnYyu6RHdjq23t0OIIRde7eRnrfHRasPe4r2NezMuse9bYu+Q9MuKTyDG6xQd33CuHTrSP2HmM7tTzQdUUOoG7wxctcvHfPffT/HI1426x3iCmi2cxK/8rgJy7mXO1+dW9cg/IX67NOj8gcxf946c7eBX1+Oae9f+OtWdC/wh+5lngyPq9oH/uFR06Aa+/eQXPE2YQtaFTqbo5w9GA4+Pz+Ac+se0B/vnHD3d3D+COCi56v3/3Vjl8PeLXE3BE1pvvvtMO1xk/Dd0oF8ASfLvir/PzSVk/0i8uzBZDqFmPP75NOKQMIMbJ2YXnLTVipU0F96whidcz+XOPrQdsPV79fkKHO/Q90Rcd4vOVvrZLyyZ9+F9/UXveOH971gn8t+hrm2e/Zx3gZVvVmmZifndYdFWM8vJ5y1nf8D90795yIA56dzCh7EPtt2/fRs+u/dWsnRvoOGXmAFav7zgoXThQbVr7po0EDngwsba376GfdP7hnY7/v3+XOExdtWv612/VF8ZgXCdhk7RJCHMz81BSI0HRCU5WDF4fH3Fkx6+dB79N03PX+u8/0L/J//NbCT5kv/KwOc+TNiaYalLngWTH0e+9oWdpWrvEoahJjiQZLc0slCnxlGy0R8/9xw86v/2gZw51t1eLdhadlSAYp3aStVyaOVg+vHqluZoYqLv/8S8yD3GRv6PpmUNRFNPOontmbMqWMctB4uHsjE3PP72Xeaja8MXGpEpCRZf9Xx/0wETZeTB5+OnMwjcrvHrswc+tahxYg1QVOqcCzzv0yw0gC8PMBNfIRqGeAWnngFzo1lrTxkJEVUK/EQd4tzYj97WyYHTGdvzaITpxKC9i/rRYH5auc9u1EcMZX60/vCdeb9Bx0YRt0b/DU7nwVXRoTJrOxI3MO/wteG7YFhKzyNtOFVtKOzfnPJRkTB0WFX22Ve3i5xWeHciI8KNLO+1hoLhQIA8bo12laZ5VkS+BMiDBlC8+ZRma+IOaAoltgadXwYuHF1VJNqb0T4C/+noG7dFnmzr6E4cNfKd/6FcXvasV/IrxO/l5As7ovWHvBg6l8TcMqNPPjTA3ORqIbspV6LDHThpIkuJjZHbkJZ9CS9enD/y2ocNK1w5rwws7wMd/Gd/hYZdsKzxsX+rBxwfRXRbh0mcXdNGlX3mtyLnVQ76DLzdNjG914W9b9gVCm/EBMBowzZRIQXbkQYpc/ALq1z41CKGg/FinidGYyHh0SV3ouAPpGoDdo8wXYxVI/QbJ/fg748EZ+hv00ddhy0ynTrc8+rHkSz7p/FshPAPRJf4JpA4ucn+bvX+b5K+lqBe8o1fyMbq9hL+W93/rcfHrDf4rOuKme8r/ivr/U+d/euC/twdsy/ZHJ/Ss77TsTziaf93H3Jtv8Ndx+KtG5Zmj5970cnTuYS8hdr6El7R/Tf0LXvv1mWHoEbl/gGfGjnF/YMxvkdoecS6eYW60kRFZgdQDqb+E4ALBZdxt/Jft9H0VkgKyiudECp6nQCiPfZ+eq2j+4ifP1MZ/tn9GE72CbDy/N54tU7/gumwPuOGCH5DnPZD14pmV5m9+xlhy6pfKX2TQ6QlQKDkBdJ5RV96BWptU6LnDN90fAZoLLc+fIG0rfrjpHB1u43bsCQQXkPP+wbgveNpWrsQvY1O/PINbLqAVQRGP0Lt2cnnjGe+mtm2Fd/TckEcjQ5V28LYVxMc6zFvBj9KUwQdofvy0KrW66Lrynhq+O2UPf6hSBvJ+NfrRZ6dvRze6VVeZkTvqIG1rx7cd/+2DNu9d7Efwbt9iHzT5rBzMdPyTd+DWWlCY1JX3saq0zfvxPHDZ4AyvEHX4klS8Bydu6I4sRKoK+sY7aFXIGLeP8vbVkWV50JXhj2Nt2oBNDyCuyDa8qMKDGGKD2cfoKaHpQ35c3UecOnwbOZQNXuEXM7B80cGRlzb2hC5AU7El0PBJNWgt2Vba8zKrtab4PPQ7B3GG38TcmqdsLmmMR30ZPY29O3m8oVfiF1rbjM/7aMdPM7CooLODTzw0ZIR/yZrDm/f32JD452AqfC2pRVD+sQJ7LnXcVI8ntadV03mXx0FgacKOjdxIqesVnuGR+G68Z0dW4JkN8cQzNqZ9TBv9bcu+QGFX2ODaoWf2etK2nULJt1TsUlUjTvvQYTksymFW+lrR55LtARP2Hdn7iUyDL/qj84rsHd2NnQWt8GP2dkQsl2XWgT2NibUte0aJ2QwfI8A2fXe6Y+PwsCwKX9CjDN0Onxsu+NuY9GW/ILLCO31nDoJbfMicyAbnij7RaWMuNnJhQY+JHEPk4F9lbdBmczzjbSv2tCrwq1oVG6dS7NPIXcmMGRvcbGZHl5tuiffOHJqwKz8iiT/EFX6CT+Tec2BYrUk2bulqlCWp46OLfgu+OCix7Ngde45slHYCiFsVm8OvVVO5wgYoBZfDheTDh3fvoNuAXSu2DrtlXQAAEABJREFUFbSIGJ8Oz9ZKsBvt8Nmvslfil831EwfgVU3GTmOgbcWm1mqMiT/tS/1WdhiuyIqugn4mziv8olPmwjxPyOxaiQPWaoc++Dv2/xK7Rky6uhCnHMyG5oh/d/TtSLU9+mBCi4+hgEdoCz3j20ELzrZalXbWmcy/6B59ImfG9/H1HpuZq8typ+Qkw3S70h9bk8eHedaOXWmvHGJ09NmJ8cym+MQciT7ZeE8OJccIqKJH8tI23V32UHawL/QaFb5sK+2GTgHbus2NjkLP7ME+5i8q6oIX145N0zLrzCFNp575FZxt1viDlsMBKuHD65qFjgv71OEXWaFN2aoNuzMfgsP1rF0TOWUcCwsXOb9RkdI/cpvY2R6yk5+xN7xmfDQvi2wPiD9vm/kZC3bYFWb51V1kQaiMjQ3JWRyVbjXyJni7ZFvVSvFt9N/Ip8iMf8WVscFBSOvyCc62om+1NvhFnwkd46vICs0e/7K/W1WK/smNHNBE7+DElcOMyItsQ9fgZ8Mbv8eutkzDF9Wawj8428r40BZ1cdkeONvKdaOzrdC1VqNfXCYvo3v8YBu3dKmsAwdLNm1oYm+1RuGxTtgefEDI6GlbDOTTlbna4TlNiyby3c64JkFToZWHDdEpa6DNWH26dvI99gcTmsBEjNIOPv5PeYP4K/M+dIEWPZGTMTfdgguEx85cKuxDWQk9qxXVnXOM53Szxbvjm6aJ9SM+CTJrSEevyNmyvhOPzNUF+7J/a4gKSBk5WRs68Q608Ic+Odgpg5sZ11qTbWVNjd5W6hbKKO0j9ztxhT60E/k0TRlTMvoHQreyVqQveRS60AdfV7kdvStrHbbaNdZ6V+mU+YyOG/f34PfRL1U1RT9E6/HDI/R3HDCfuSdZxX9Zv5b5MPy0LLNuV4dXDh+znqTeoiv0pvzp/U/KGi8Te+Ql357efVDW45zfCNkDYNYa8ucZd3V0qZFPO37L+hae4QEboYD6dX1oyAnNwlpkbIvM/AByXUrbYdI2WScOdxHI8AIsvkcuHxiTf5wVnS0rczNrXQ6rd+Z/QxdxTdj6nnOlgn+1xthnTYeD4vcDZe7P+QsjzaXM45V72gzdMrNOdQ37j6dVz9xjpmVR4vz8/r2yls87zaeTljN0f/lJx39/q9cPr5BxUuTZVvLkibOw4EVM46f4bCP+0T15eMmvXTO6Hs/Pej49yyU9cBjcHOs0+JhYGZ9zRMUhMK5Er/XpLO+FBzwOS5+J/Yb9O8+wy2HRNM+4b9I8AdiVf5AZmadrnp64dyzcW1ubxqFxg05cFbmmwueB87bMy+TcE7aHZ6sD+bUrdCtzMzAtM3l30E4WmNhn+Adsf/P6taZlGbQLZcO4Ds2C/6Nr7l8fPnxQtTbuS4lh7vd24ooNbdLO8/BUk5455/vpp3easOtMrJK30b3KrE8n/CDy/4PyTBo/3r960MLzWM4vizH3nGumz8h6Rb2iyDo3nbzrnsXzvh3UCer64Vmdw9YsGDEEfZUrSpsDzP7hqOKGufyP75T/H2DjHthweuGs/vqg0ORXxYfV2mbrqFU5oN1ZiHKIuxKAeVm44Z2Uh0DEqyMgvxI+LwX+KKND/uXG8+mJHnoJfvR5/PFHCaOKBFyAppLvF9UDupNkwhlZkMWQODeHtGce+s/HJ9UrHmR4uLw73GmHfxaG6XAQ2aPT4zM23V0OYBmbJL6jb+PQTySfCEibD2oshEZGYCZ5ov/oR8szdk2Hezn/VUUF2VYW1wmn6/1R/SdO9fGJ//Ub/bQdlQP3+u61/N0r6Zu7Ycv+eMT+kwp/efA9askhLDqGXq8Oyq+fL3JDAREf3z8oEzuTRfEFPgMtnnSUBQzHjWbisDMJi0mk06YDB+jLqWvipeuuLVIrzd+90XY+6jZZxDUdDto54M3kHUASel5U1Ubi5QbQSNjEAHJhvHINWnxY86S+rvA4K4t5Jk6bJmXxc3n4K7QZk7HGh7FjI37r6agNef28KgtpckHoUiS2ZCmAr4WcLDKxNROss+CmHr47/sgETT08d16EcIxy7Zm0GU8j/YGNG84ZGeEz9ERG2GdB2LkpDIUZY5ODQCM3svhWSvJb2AQ7nZm4mWsTvgnY1s7CEZkBmooFoY3cPXFvJaUjAq+wou+GPQ1/N/Kpqul2dWzL2LT71RY7crA449MBWGZun1jATriFRGecAvQN3zEG7LWKDsEDtvP9AiQ7OH122YZdl1vJxLYzf6z8Bxl62FbmwlSFewzy9312xgZ+Ro0Pqk1q5KHgreQ9sVDgZ8QXRL8UX/mOPjegu6weflT/vE+kfw1eSrjpkPIl/p91khYn/Jb/IPkDn05uBf7AkL+SNPH8Ev5KVn/XYS/9+1LQl7qn/bL/n/V/euAfxQMvczj1fxS9bnqg03iIoRwPEhf8rfVb5YX6b/3+JMVjKn9qf1pnf4+Ml+Ne0v8S/iXN3163reJ5wh5G6JPukU/zP+LDs0LjecdTk1v9YYnlPz7mDwv5kwf8ls4bz8h5H6hqvyn5dv+1zWPcBW5x7HkGMyyASz1xDVxwfPOcdm3TML6MzMQjAGr0d+7zJk/S/jPhy+fSIhcCQwa6pByysS11gUt71H/lq1WpbLW65MZNjm3Z1vDPdQ1JMzBwYz2JP/qgc1kDnOfZzuvgqo1NBZwCDz7gWytN5O7KO8+Jd55sKImr6KMYH/M92l0KP90uX/jmICGbLa1qyE23femLvRvvJSvvL7GjVSnvAQvvSbYH/RjP+1y1plxVGZvaJzDVAMX4MPRalrIRlnczcdnGzk3hX9UGfzv8LvYHF/rGnG2t1JBpX/Qu2tlksa2qJjsS4YfujXcNEJLSXgf/VqVctmVf6iIGtNRoO52A6yb/rLwHxseBbMSltMywDqUEK4C2Lpd9GWub96td5r+CH2J4lzuzAXTGXt6teXds0GRUfJENpZV37tgjxojLNnL48N6XuLTWwEqx9cABY2iTA0EmvaKrba3wzv/fLL8wnnjHTX/P3EwF6MyvbKieeU898s4Oanxsyzbp1ke58k6YzavQBDKODhV7HPOyqDfoycVa2Bs4zDq6a7fkKpUs818+K3sYgZG38DyTuwH5Iqta6Ztvvh15HRs39M/mGmqGhO2DT36b50kN+uiSPD2z/yWuDhS6xB/HcRjiEbsTm6LDBt7tT9mbCD2MCx0lK3G5w5ehsy/65LA1kD8HmT+nGBkT+ReZ2evS9aor/c4ewUDBbpR8BWf4h+a2d1C0Jzwz7dJ87uxhndXZ2zH2Zm8t8cvBRXwzM78mYndmjsOOD7qRBzZ2ocvGmh0/ifYyL8wp9oOg6sR5S/4rm42raplVLtmmV+QGucf8dtEmXnyLTr1ib+uZXDgiL37N3BdXypUNbh/g83Cnojzhx/h0R5/4m4SBhVX4tMM7bcnE7TQAdw8/20OaRoOATffkDLwgVbo6hEavxOMu+3/EZV4udmVM+gP5wcqJPabsv2SgDV/4JU7LPCv2n7FjnuaRU6J7xyfBL+yN0UzYVdVQteuOPdJnDqZty/bARQ6KIpZgyVQt+wLZE4ssCAcuJRVlvqzIkSXb6LGOHFywYSZvo1PW0oZcGyJJrQqapol+G9mSdvKptcb4nbjOg1cnrh1/m/7Izvq/fZxX2Mle6cy83NjfXVlHbLP9tg/eRF8ZNy2zDsui6LsnTgNr9lSP7H0dR6ziHzITKdaHtz+hS9cyL7JNfcfG9bKGMYeP5Ev0hHj0pZ16J44pBzAuPBfkZs8z5W1M6GJT6KJP2raHrOgYf90OfNN3zlx+EaeMC4Sfzbhqun/9auh3Iv6FbyULg8cn+dDwKwjYkzBUQpPDg/CP3zL3TtiVXAkOEuVPoaZM+wZpz8uiQUsuRl5wsSNgWxtxCL+UjTkb2Rk/E4dpntVYrw7EbaIv8hq6Ja7hEzo7umv4Nrjs20ZO/JIxtmVbGDPmeGjCJzQn/KTR1em+2Jr+QPQZ8pGXdmJyejoqcQrvQPiHT2IaiB2htc0h0DLyMuOic3QNxH9ZL6o1dda003ZW9Mk83cnfamQi44N7Ys/6mXvBkTzar/kSXtHBRnGExRfVMg825mop/jIxjSxhXO7HgbQDul4zvs1ammbwgQafxD92BX+DG7+Cb7Wm9Ic2/cGlfsNVa8PX8Ut0ix3xQewOLn5amZPx1Yl7UHQ7kxvJ+8YaM/ICObnXhPZE38y8F7ZElm34a1xjzabWXPh64Tlwpe8SyxvtiRw/ImfDj3GhbaXvxJqa+whsP8bethrrYXRbyUtxxa7YEH024pWxWVtO5H+rushjLcr5jAYzvuGTcSvrXFXTGR021pL4OHSxkYHk7MZasY21Netr/DST566LjbBhvTlqYg6JRrWLvNGvyxWel5qUOGWuLMQ2+matPeO/A2c787LonnuFrlfZsDS2g8CO/Mo8C/6NX+xP/tM7PolT8m4+LGqt8Zy2ypQ7fko7MmJX7N6Jb+7fxTpbPJvfT4ve//hOTdYd95bDchg8nbU6UFbuFxNxLnRBMyUfQrTiu/TFf+kT/bDRHWd8o4/YnnhGs61vv/ueIR7w3XffSeDS6syr6DUvs8YF/oAv5mWR+Y8jOG0Yv5Y0veZc7fW9gqNr6DEvi+7wYYChsLBaFb7ruuMenJi+e/ujsoJMyMj/YlYQ5jkvf8lXPENALLxN2HdAwxfC9vX5xJpyL9FrhCZu8c9Y8+k3vgnf9Bc8n8nbiXlSrIuBA3rN+NT2xYY8JJHo42AbfMaJK3Mg9+8jeRvfooU4b1butYfpoD2y4NHge8bnobvDxzEqfi94xIb3P75VcDlPatOE1qODe0oOh2cNe0FtzXr1L9+pvnnQOOPLIPjfLQcOf58VXy74TsibgI7OzFxlTT6g9/2bN3r45g1+bmptgq+Ex5HXBRu4dRDWT2/fyfxXzaXDe5wJFHW9/aD16Vnroen83b3cCmhq334z/rTL+sghKsFaYNswXu+ftP/0qCTl9oE6Y9sqbvyPOnNY6fOuNs2qedIZ8Y3kX169RrS14bD7Xnp6M+n53Xsl+Z+mPg5A/bBoe73wgDBpWiYdWfBXbtIJwLIc9IgBUGrmprxPxc2gKw/Uj4+PWr79VgmwWGAyeZd//V7Tt28uDy1Jgld30lzqHDRrlp4/vNdKgJdq6tzcNiai8AXrlooD1dYWmdNyVUm2fGAQSUdVG5NoOz3r8Ycf6C61BBcbD+iwsYhMV1sbfDoT222Sv3+jQxF0Frd7eG8/vh8+3H960hl/ZmJsxtIZHfFxbjhZWMSVyfb0lx/GAao4iM+iYXRDKwVYGRVch1YouHETzIKam8qOPNiRSE9D16J/enil3qTKv6wlocwimKFS19PbtzLxL5c2/CKDxaeuJuOL8DwGj6MKux5eY9dyx8J91pkJKpXM+M5Cclts4ufcKFyWbc2MK+qCprU2cDv1aVmuavSLPSS6XGrkkWTIh4Xq4Ds2UkE5cCKrzAwAABAASURBVDZxZgx4Qf8J2pisOw7gAwt0s1VVkgFdL+rhGbx90bEoM8FNbAvIje1C08YgqEZ5+9pZ3HdunGnb0MBzmpkxJvb4RMqIxneTyKNWk9q0yOiy9022VM0Svu74Qtdrx6ZWTa3qgsHcS+Xy3envV/qUsJZgk/pO7Pvo77iqw3pTwUsvr+GYC8LFQD6XlmTTgGGlpKpxUQEXG0aTLxsc5aALP2ywwfGJfKmrGf3RvaefspROBlEPLmDqkIK8fuBxs0GSirZuEJsDyMK4y4C0A5cWYmGI/brixvj0BR3fDOiy0Ab9RqlLfDJMXA7+CpKlXwX9xtXpB6JPgNbHT3yKb+KH4YO0Ib3UoXpZH0hwv/Qp9Azc+lMP3NrI0a/Bje5Wfkl7w/+VpW3Zn+B3s0mCAGQyHtgla1zJsRGv4TOQt3L0fv0rY249qQdgSs6Afenrl3W6fs8nMfwEsMR/n9ow5KPo+HuY/RU0sSVwG5p6YMiM7FvHlyWuE/79DB09b2NSfgSIR99Xys8Y/OM1bMv+ZfgtjePLX4PfGv+f3f9ruqfvt/QLzVfhmuf6mCNwelmn+Wd8viqbBeCGHzmcPPZLaWlc4Zfy9oZ/OeyP1G/jf6n8yAunfE0/cpLElK5q/qzU77xgr+jwVXI6h+xfKb867heQg9cXfUP/8H+JD/Jl+8v6i36GDv3Jp8/uU7GJPuOYQOJt+8IoZe5xdWmO79v40eBr9F/pb/WUdP3Vn5sMnoc/6voFs+j5EfUVefZFJ9uy/ZH0tyq2B719KW/0kRe4tW9l8ZwTED4MpP4ReMb5SHet2xe+9UX7NtbgP4M8o1qqlDdmlJ/R+FOAgh/3ReZu6h+B8eMezzMSKuQGqlEiuINLo7UJzpdPZ/wFdnX6O891OxtK/YrPM2Qob23bsPgbIT6EaZ7PR9xvcU0JfxShVyrqtkf99hU9Us/YlxBc4IYTvrrRBn8Dl9E/rR4S3dY73HapS7JeXNdG4pKxnZxN2fLuxyDzTjDxjhNo1DdyuRqZYd658KF9ZQDLjKW4fK592RixLftCH/1D8FL3oi+49AWfTSpX8d62q1WNseETCF0gsgYg52Mb3TrxRdowexp68s4MPktR4i5yQIyJzOCwRD02d/GeepIHs86mcoB3L/CCPrSB5jZ4J++Hn1oj80hDaDKYUew9rLINVLgxnNxDxiAEY8cXPKMyJrIjwraSi4GFd937uwcNGeA33sVhRr94T4MX42Az+gv/lIy+8APZRu53JX4H9kUW3t8P8Cv4nNkvWdmDqNAVeuOLDmTTPCxX9jme2K/ZkGeXDKQv77f79V0q77Fm/Mo7bfYSOv6e8cGEHhiqjp0dZpYFh9GeRn9D+a71eija0CfxVi5LE3oauuAW9D6wP/L+3U/Kr0sQIaFLtabCvvCPnxExXFqt0d0UOTP7AVVWrh1dDFH0j17hbTo23sVP+EGMXvCNXUpJlzr+OBzuhj6XdqIjlZ3mAGPfiX0OC7+j3CjBDZqrzPz56jMyCt6JkW2R0HJR8ols23rFftWAVw96BUTA2A+hL3p0+AZ3Ym+swKGyNnyfeqAjP3JCk/j2yMcfM/G1h6B0kTdszTIPOntOoVk5DB512hsx6fRF14sPm1p52FzYaO6tGZNfUmX+7+THOb/q3IX+30BRyi/tsr8XuvKkjEt+xFfJjUDHt8mV9fGkBzaOX7HX1FyXeVfFVtWq6ACZwv+EjGmadX+lE/JaTYr85NFGvu6s5WUxjozY17E/uMc/sjp9pjyxuX1896jDPGsdfqyxQTpdfRSacfAG//glcuLnhTzY8c/cZvzR2Ntb1fG36GwlZb8r+gUKvbb4hX2uQuaOP2M/pBIxiZ6hjyxLumPTtlWNvuWwaOOQvUNHl4q4BXpkwWeemuZlocuDXXxEQ7ZV8GhVox4eyXEJupE3HnyL8cmfE/koLgOtTUqsCx9Et6qM2WV7zIXMh6zDkMJjH3Jm/LejU0++UBa0DbvPiQO6r/h7HOog58z82GgHJuTfcjrjN2zq0HfK2LIT8MizjE83NTOfVeg3gbEaOg7Du4hpH/3LtIy+nfgkP8MnW6SBzIfkR/nCR+TvMh/Y0z2zdnvIcPije2gS7+gTuuAL+ugw0R/ZiWvoijEpQ7PHZubQPC/466CONh2fn8HZRZ5I0W3l4KbBZ8fW2BfdUt5AyBpy0HXFr425W1WKn1LGb+La8SXF+NiMhsb2oIvc+DClwZfRFJkjL698Y0PmS3wfJqGNrEDqidPKvEnfib3vaZoU+WmnL+WtHf6d+MemlMmjjj+E/aGz0e8KaW/w7akAsSdyYo9tMPgJXrZlXyA6RVbknpmvoT9dywyIjSlDU0v0bCMG+XVldGjGf/i7qqnIvYW5c1hm8qaUK/bGv4/vPyhxLFmxw3Te9IqNwe/M6YYvO/ma/A8+Mct4yKWrzmnb8MEHVaXIiN4pQ6Nc9I0Ce1fmSOQNfvCOL2NrfMVg9FpZF8+aiUPAyn9S9FjmRffcH22PddfkDGkUtcJeO/d5KKHdNGF/xidGkdEz1zgYaoWuyB0D0Gtj/Ym+z89POtDvdHRpmmdFpwM+DGqHNpD9e1Zc2SXBx84IgI8Eb+hSWoUtO7p0Zb2VGIUOPf3QZo3JPx7byO8TPmnYG975ayI7fAPiKvhv6DiGITN5bErB/+5wz7q/wNraWQ86gJgx14VjlumAH2d9+OknVN3ksp6PT+TMrMvcl8x/wt6sJY282YY+J5WdTsVfgmDn2WHlfCH399gws3aHADH0dt0Ow5+fn2V76JX/32u1ynDWr12xbcwD+CRnO/kQmc/noxrxWpG9g0vMgoexFu6DZ+KaWKIRdm7q8SM+ivwT8yP3/Dtyo4PbR/6XzH/JNXFVsS6g0y2WoDTB18ZvNBp1UT8x/+dloco9GT75B4PvP/yklWfAE2dbMzpOrZS5M7mEGjLjo+fr7/M80NF3wtZNH94/6okzLCRzjnhUeD1zJpd/FLizLkTm8B18DM+F3Et+dZitxPvwcK9Xb16PWIUudt7F59iYWAnJWTffcv53Yj6/4XytTZME/kw+LeTvvMzDrxtr1Bk/TdzXD+TMO8Ysy0EbvP79L3/RB/Q6c//uU2kvj/t9dBj3cQw0Ot6/eoXPmuY5/kHKjI+hPXG/y6+HzfmlJVldxk8zso7wXJFN8mlqDb/szO2TGjySBx0f24yC/w/oYUqrtII/chb4+NMHzjKfhz6zrEE6WQu8apPyv+FdyZdO3jdOyztnrAu8hcPec9D87ocf9Zx8lLRif5ubDpwV5vw0B9w//eWtVmKhLlV7/VoNJ1YjgCB3g5Vk6fKneCjzOb/9UelrD3d62k4av0J9faeew1RKvb5XUS+IA4dvvxO+0TqBaNb+dBx/yqdw/hO8Wh6ICL6eWfQ+nLTQ3l4fdCARDwSpxVhUORPU0L76/jvZTe3+ICPn7l+/E96Vf4DvO5y7S/fff6t2mDX+H7kRXlInGTuH26f/+6Puzujy07P0HqBs7496ZAH0YWHwMvieT0eINA48c7jZmYSdYOfg8hkbZPr+z1sOjxvMS22e1aIzthR61+GeBfmIvU864fz8sviMjXE25uh59iXZ8gvf/Fmj+U6NpMlCF8HL3b0OwAIuD1fhnV8Zp69DdLi7090BH0QRkPnXP0RbZrIHtqcnNWjoQj/xIHnQQjsPOcFN1A8HZHIQ3qgnFsEXNhR8zywG5yQPyWSVbGy0ZV2u6BAQ8gR2ub/XmoQHzrxMrjzEz/NB84GDYPjEb40JupCgkTFBvzw8yLamaop/9w9H5Rfl/enEIi707trQIxPILBI1NU3LpIkc2WmfGv1L6dykdb6WJW3ASg63eVIt85h4rU3amFhZNNo0a1oOTOhZbsgmIMFvLPIopIZuKdGAMcw0glatVFOT0VWZdFn9IOjUKfjAxFYH34kPCOod9zTlxrGyEOSFK+Q2Csqw6dqz6NPnq5939N5YAHPYn0XiTO6s4MJzYyEO34ALHshL/SWErqPDwFmqht3n89AhPqiMG52SbbV5BqZRF1e/6i7mJ93DBtCqNFKRZZcMXGgtobtE+RE0LtuyPeofv25t3HXD2V/Q0BGM7U/jqcfX8cXUiAPt3DACKIkOMLzpzvjx+bI9kD//MqhPYOU/8a1xme+XULRvn5f4X6vf6P9I+Ylfahr6pBbQf6krGv8WfGnQS/ov+z62f7XyksOX9V8emJwOhOLLUb/UDu2vwefjzNp2BQb5CvpPie9Nekr9ziu0F7h866I5a8BYw74sL73SKPXP67+RBz7LD+z+pTZd/wmfX9Lm1/B/VE14fTkfru3P75lf48vYMWdell+j+724P4vP75XH/Vg3+NqY39Lny37jjRuIeuDWTpn2BcSzwQD9sauP58Oztuvz1h8b/ceobX8awLPWxwZ1+0Xfx46/XyXSvoRfkpZ7Y+Br/TceX/aZZ8XAl/hfav8S/5f0O8/Cbbo8t4Z+59l9S9zwXwde0qY/8BL3tXpofgm+Rv8l7pfsz6bMxnN+nt+3vAAwcDxP357Taf/uz/WZ9qbnl+N2/BKcHW1Su0BaN7hgJJc/g2w+5R0l70J5Z+nxY6awLpftUQn+NnYg+IpdeRaPXrZlG6xGaV/q4ko/xXifsD/hMzb4QHyV5/y8N5+J6RrfMTczNiNukPYAfOr4Bbj08W7FO9XEu80M7KnzHrSyh9DhdaFBEvTpn3mf6GyipC/vEhv0e97BarroGVL8mnE74wOd2NnIQTbdY6VLab98P5Bsy5LiW3/R15F/cW++Q1VjQ2bmvbl5iioDxjibOu+78QfQGrS817VqOrE3kXhd9N6VfzieGMZ3G36bmCcz78J37CcUMd/B2R46ZczMO/kNUAltrcaY2Fmy4h9x2daCH/MrhHt84+dVZtOp865f6SdfYpPwxlSlxLEYU9QRpoIXZLI9ILTJmwP7DQwBV1rhlX2Jw+FeM7Gr4TN0xe8rczz8cIQ6fu/Iy69lY+NKf+O9PnnUWo29jodvv9U0NfhajRgXelQrVNnZkzkqm7bhGZurmvKrDUvovWu8e3Mws5IL83zJg+jY0H1B32b4QpuN2WVZVOgZ+zK+ldGPfYM0oIlOQkgxVrJSHNkTCWRj9PHxCZ02NXxre+hxIlfDe8YH2fc5HBYdkBMdLOnE+IW+8Ex7IxeO7FmFp8V/ZXjuUJJblhb2eRb2POZp0TIflPLMoVUn7+lGfyv6F/LTNjxIcR3ImYe7B+nKSjy/lNv404+n7INBl/ZGLAofZN8iEHtteAITvg3f4AKd/Iued+wNxY57Yn1kH+xuuVP2p4wsZ98uqiMruoh6+M/TjO6Twq9aY4M4+2B3Ct9BQ4zFZSDtHFDHhsOQdeTdS2h88d+RPbLsoS3xKxuoFh7APkNRqVOe2M9a5kWZO+fsRaGHJeVHHQv6Cpq898Tm0ESPnVxM3CbmUCdPgwtddD6zhzh9K7GIAAAQAElEQVQTy+AyLnMpvnBZha/Ce+hNjp2Y1/lrhFvmOz5cKW2zZ7QPWMlNu4hzl/lP4/L4non3EVl37O3N5O+GHoFqpUc2vJPrGR84Iifr08jTjO58waYT0/NpY++I3MSvxxyo44OsK5k7jXxtralVjXl2wC7SPKbpgL+P0Aa3LLMKuTfI2J3kasU4fDvPs5JfVmmhvZOTnenT3LRMC7nOfiD2GYhNZ9aITg4Z+qlm1sxN0bXUWKtmhaboM/ShE+VhuRu8mmv058B/x76GjM5hbWjj9w2+8cnGAeDc5pEvsSmxyJqa/oyLz57JjYwxPCZoW01Dakf/xDY6zG3RAdmBhXlX0DpU5JmAyA0s5GDWy+TMQuzjk2melTVSXCuxDy65MGigT7tc9FoN+dErema/OBBd53mRZOWyL+XL+o2/femzrRpxIWaU4tpxQHpn1tLMv2WZ4WhAOrNOJQfCxzbUl89OvgU6ZTBtmnTArtixcm8NfSBjJ+xMKcYbmcFnzMsy9ZU1LmX68pyyM89UVnMpctIX3Mae6ZkDqEbu1mmX0ZHFHjrrsBw4RL1XaMV1IE/P5H80N3l/Ys6ckl9D75L5Lz5urDvxqWjHriPrr7iid8M2qrKttOM/5cJv87KQnyuyL7wM3rJOzI3QHuiPT2d4zMjo5GRH9sg15jeKKnDHfM6YyJ2XBb+fNOPPyMp+KGzV+W9ZDsq8s5FSVuZc4hfd45vQ0zV4FpUJmQv8DozLAWxsi7zs1ydeJh52KbTBN+Z87o2WlB/VJR/P+Ds+2tF9Y/7YTQv8WjVtPB+cuc/kGWyeF7ksz5N8IIcC+YutlAWuyC/Zis4T/phoxybJulyW4VkuHZhTR+L0TLwCYi6Je8aRORkwNCKekvXpMiYMJPaLuW3Wi0WNeWvozPgTOdbQx0BbZgndzbnN0mbN6JT83YjLCZuneVL8uROvHbsF6wVfhgZ23DO4n1XBn9hbY81+4l5vl2ZyfmK9bFXKX9y95aO4bMspgcQ7cXjFASTNEdsVm3dydrpbtHBQWqw35+Qj+ZYYZyyGajChb0FeoXP+Om/+BPDKfXtF/401Jb4MXIgxF/wjh70fOJQu+M/wP5B7B+ziJFgdfxTzKffojJvnRXn22OCZuRN9c88pbPiOs7+xrrvpQD7c8SyR++3T06OM3eKqKHv1W2K94JM7zvZ2nJlzRkFQNuNn7kPreDbDzPH88YwvH7i/LTyf5Dkwh5p3PEsE4s/kvY0A4AmfHYFn/JTcUZxDzvzLv/0PTZkDr+51D6/oN2GvuFBLd+Ayn87M15SuSw41dDxjMykznlm4CXOgvCtzY8JX87KMeNslGx3CDMUf8MGGDmAwzYpOT8+PynOKHs/aH09qyJz/7VvtrWk5d+Uv8tYqZcwHzi9X1r2ctx2Rnxjc85ybc8Jnzt0+fHji8P2D4oM7ZD1wljWja56rEK/YcTgcVPz3hvjk2W65f1Ct734S2mtFuaLj1KRicu5MstNffhqLmJkAHWPCIM64y0EcymTBymTJRBCJVm/eED7pyAOD4CeuA0ZloWhtUsMw4Zh7Dpw7E67D4+nfHjRt1vHtT5o5wWunrmfq5UlxdOFAM+aUhR099HTmIHmV3z7JOE7jiWHSxkvC6Yd3aiT+1nad+lnPOE3fPsjf3evw//xPbW8O6q+Bh1nHg9S+/0b3H85aOCA2h5BmrIYFXW2ZtDAREtgjiX86n/TAwSVGKIeotiVuaGecn0nXmDDP739Sh65qUugOODh+68YRLJITeP/lg07vAPz8Yer4/ZHOyFvUvvmGSXXUziQk87XBf+dlZEd+WCTZSCudaWfC75GN3yFkHBtY+NRMsJUH3EyCxGUPLhkA7NCuxOaJF4Z9ZVKR3PEtCqD3OqBNkwLhU9hoxhXJNOq0h9x9k6CbWMxKVsrwmKGb8dGO3vFJcOEldNoZEzs6ugfSXySkXCoWObcmGyvxU6umBp9OXdTPLHo7C21u8PFBu9JmEQ6kHTmBtPPAENqd8VkQMjGjy06+qUobfpArKApkpoadnUVwI36x3b7gM34lBh39+1jwsR36Cx6foxeKYw7LGA+3fUDqxJScX7BxBzdkIyP5VbKqmtrURFU01K+67tBUa6pWcll86NsVup5cp1827Svo02UzBhi80NW2nHbGfCJTTxt5O34Y9WvfqCNwZ+weGvC2+UbrF22rNGSAy5iAxtX5vsBlWOqg8oHWvvDSrSzsT1+A/hSXvtAFBgaUB9x0CjY65sUmuIAyPpDOlxBcIDIDqQdSH1ASPvoIxEr4RpQdELQ28skblNC4aI/6rRzIP/GLGAz+L/3z17KPLYHwDKQeSD3w1/L9s8bh3/j4I9x8Smn7N6XYxlVm+GXO2Z+3f5MBBPZljG1a/wGf3BBukFgE/gPEXkRkTr6EC/Zn34PkF/xx0z3lzwb+/RH/lPBf2QMjsTDgZUnzT/u85Jv6n8b4T2IUnV7Cn8T2H4pN7PsbFQqLwM/YBPkSfkbwOSJrayD3ugDPVUqZ+07wV+rGvTYvVdfm373oyA/8rYJsf3b/C8+AfcEbe23/rWJ4JNoH/M2M/iCDzjOYbTkxu4694EpFzIIyfR/B0AKSx4t4x8+2lasqY/Lsusu+4NL/a5BxvwovcqiuPAd9WeMZ/oqz0Qdd8qw6gPcJ+6KDfse13/xwHZPn35d6px244XZkhW3aKX8J8hxve+jaWvHaWjK663qVPZ6trs3PipuMWBE52aBIGaJbmfHRyw6VxmZJxgUfCG16WiH3SmNbrS5x2vFTx3Z9cWVsa03V2tCvY2/AZXXeX1KXwlmqasrV4TOA/rwD3g408h6RjT2eIGU7pJTIhz59GVPoY5s5ABWydvpib7YL7NJ+1TP1wGDCV8amL/sY8YOSLzw37ew1bECrUue9tFWx0cX7JHwYNnI377Mzm1QV/VELyePdtSPftlqrsaGYdmBe2EMAZ5ZHyOGxAcxb7GWIqjV802UXYydljLh2dNrQYeO9vVV8WtpGexs0O+OzZp7oH//o+n7SetfU72cV+yTsHCibn2feJ1fG5b02vCfkLeiECNmGhUdp5BdyOnIlfAr/E3sSVQWfs8JjR+HwKN6hs3E3s9+QmAV2fDTRTpl3fRPzVjVyK77s7Hms6BLalOEXXWLHif2Hjb2P7OtcDoG7lgU7kLNhX6Oc0A1N2VPZR0yix8gD5Bbv7J2gh5eJTfiIa8eWMYb9gOi+JwjYsKFHwS8bvxt9dumOfaHspWVzf4KHx/hdC/spM5vLZ/YhQLE39Iz8TRv6ntgDCQ6WOtHfacS38cvMuIytVryo0yF8CkErYkyOhV9six2FnzIutCt8TfvIPlA2SJ/YNwpvm/HseVRrI/7zsqhj34SccI/usbETt5gZH+zUww/XKHI28iC0qQfSv+O/jC34L2wMd8ZE/414MQitpRN7Wkfgw/v3w841fKA3PrTjKclTQb5TsWLPeTtjd6LSR+7cv35Nf2ez+Ekr8Q7NfFjYlzwqG6a2NZE/yR1xLbEvjqX+8OY1/r7kfRR6evww5pjLxO0eCsHzBO/nmKr8umvDLtuKnMQqez32RYZYJ+YZ/8H/6f0HxS/hueLfqU1aiattxUfpe+SQNvGcyIPoWK3GmCJOO3LEFVx8Hv1WcjZ120qZzfjQ1mGCEn+RB4lRZIEYOibfU2/kcvI9ukR+5B7wBc7E1rth307cxXpV+H/BjokDkY2c3oldPL5jX/SqFhs2ZU5F79hyJr8KvYQOyUGjcOK/wzMb98Fl7IYNG3G2rbSjS/SLPpHLcDV8lXrKjsyNMaEJbonOjI0vVEhJHR07OtqXdmtN87JoYZO/XMp8Fvq0Ys5ImuCfvTqDi/0n8iZ2pm0btlaD5p59yWJMJ57VTNySK5sa/It2hnf0OzFHkwfJscRFL66dOHbGB5XShg+Njr4Uil9Spq/jq84cLhW+2ceciPzsq0ff0Gz4bmds8BkX/2c+N3LcdlCyPfL/4sum0Noe5TTPyhVemS+xG8PU8eHOmhXeHZtC06rgFTCxXodO4VWtpXvgUolOHRtjf7U25MSWxChw6w9NR/eA/UlX28jxGFeyWhV+4aBk29WufeKyrWpNDUgMo8uOzzbywxnDfm5kbORidNnx/TMHUfFxq1KrJpGgycvkWyfXOzY3+N3WM9s6cOaRPJuXy1wOzyN76YltYh1IvSN7Jx7uXc0lF7GlPjOfMUO2h7zQ79i94uNbPTJzn2rFOOjS98R6sCyzgs86mTGJTWvQwLsoc8gbW3NfSZn2ir0TumZc7LNL8zSrIzOwsf4UMp5Z8zv2zvOimTx45rDsA+uUZdbKRbkmdI+9VU0Fn46NUunAQVPVRMy3MZ9m6MyA5BiFolu1pozFxfK6a+Jg/rBb0/Mmcca0c5i1uI2+6BHdT8w9q8azS+Rl7IIt4kpcZ/L6QHvGnh1fn3h2sK07zprSjrwT97SG7MKXOzHPXPHcdFmvdq2cF8W34R0clnH+JFV+hIZeR+/aHxadeXDLGh+ejfUycysxSKyPkQEOtYaNkRWZGzoFcKGqmjLunvMhiBIKZb3N2MytlNHtxHqR+2/attXQPf2xoxMzw6wv0/iR24zv2tOqMwv7udHj0pY84l6yY2urhqg+YpJD+Dw7QDXkRvfCf8/onr/+ErtGHD1pIvfvONk0B9/74/Fyb2qlbSaHl6bzXFrjMEt78it8Hp+1LDPAuRp65jC1qlinjnKZOXtSbLCt1//yLzL+mhgX/+VMLX7aiMV5O+l5O2r3qjo01WTO4E/YtYrsINcWmbxbjxt6bZq8SKyL87RoabPK5Au2Cz8ZyH1w+LJKWevvydXIHPaDg1w1NeWXv8cfftIzZ4cLh8F3rO/iOpGDh8Mi23rz3Xd6Ys344d1bzdhq8mOfyQ18XvirVJIbcvrw8VS08c8Gj+gyk5fiOhLjN5yxrsw3muPcc8E6fXOnN//P/9CZg+2Ng+DXPL+kP3555ExR8JvwWUP2DuucH57fPXJOeNYTcUze58A3Ns6v74cOb9++1Q//6//okeeXPJ/kwPkM7YHzqHc//DB+/byjD+kdURfY3v2omRtk4yDvFYe0rx9eccp96ZuTVEzgnYDn15r66UkdJfq7J+1vP4hoafs//y5yUr4MGYexT3/5UZzHasK5en2n/O3+EwunQmXrYTpIHOTm17vb3OFzViPIGwtTgqhcoEMeeMQIP9xJb+71DOPTd9S/v9cO3QHnzhi4k7wNXe/+x7+iAyz/9w86AkVi56BXHPYOeD4lnZU/q9z+9Vud4HfWJnlXDkpHsDGGGOvucKcnDrWzYOnNnc7//lbrvo7xDNBOXx4uxSS6qEuksO/IpFy4eZxPzyT2rIbeM+0ZurtVEjSBc3xyfKKa0buef/yLpEvdlJH/zM0A5PWTPqok15GxvaBqxQIHnjornMRCxEoAkeCLIZImYvuALZ3JNPogl6xnEjygT2njkwAAEABJREFU2wV5g98Ruzqg8KRvZ9wYS4LTlK76T+TNmZiJcairleRKLER/Z6LYpVyemjLxmUnamfj5m+dizAasc4l7gwxt50Z0JNY7LwcTi6FlMcOUf5jg51UF+Oms1EVcOzHv+Vcq6Cxk1jxpOsxy9GYCRXbnRjySnnb47ixYtiF3utFnu7gcn2zoXCwutjWTU5Jx167YXvBs3CwDgqe47E88GrJt6HGEbdnUoYv8lUUhDyId2Vm0WjVkdjX4TdMMp3xQgLGIkZrl4boOn/TtfPUrSLGBxvh0HtI6ckaDLzOwagyWbTBC3YwV6YHvwLld+kcnXztxbdNEuC/0tseY8A1Iwd9AL67wBZg7mT8XoI0dNyKbcQFsj/07D2cwv3VfS2heyrjaY3voVNdyQsdGXtza+tOul/I/Md15oOzcYHp8TLmRuzfcJ6pb7Wb3r5U32p+XnXm7A2KuvXDfJ8Kvq/ip/5+1/1QPdILWuRF+HZiDxC+ZoY95ri+u9P4e+GLYrzZf8EM3Dfi1ASj5Vf1e4m/1X+Pz9+h7YQu+xqMI+RoO9D8//yAeeBGfkXu0U/5x7X5hBPxuuRC+A36B9G9Gv5B1k/llifzPqVgVwF3mHT2j/jcr8p/EAP2/tHe0/1x1Pl9dXsiM7/4aedxPdzY+Oi9gnfpNW9uyP8EN//cubf9cRF2et37e8ccwneemvPjlWTMbbjvPLV9yeOHR4c20v6T5sm2bx5KNxzaehQfPjPol+HL0r7ftr/jjOqSK52Tqt5Kqdp7DbI/YpX2DYft4jmWML1j7UrEvZbChC6T+JdgXul/q/5K+rvSf4cmx4O0Lr8/6rg37l/uuJB8L+0LbqjTz/Jv3olY17Lc9Sv0Nl33lQTh38sdliY++doFvrRSoxkYK9NEnpC99ZkMIMvwoZF/aqQeKNuJ4H1mHTQsbe9kQc+wC5vFeNEnlz3I0Y3beI8IjcOO/EffkvG1NvIelb9ghxqPjpV2jb4H3Mi86LAc2sBZF/+h+5r0kpV1q1ZRNybyLrrwTTm0aeZfyNm5Fprgypo85IZmx0VHoYVu9KshhQ4NnxqfcyZENvp0yYzs6Nt6RAyfef0+8R2/wj4wFPedlUSP24Rva4PerHxCjKnRupQJkKRB/7LxPdHSzSw0b7HRK8e/Gu03h30B+lTDoaK/wjQ1VxSNWV+0UJ96RA3nnZiMs7+R5v5/QOTkZvVdsyOHPxvjw+FhHhxPr78bGXaHHiXfhA/sXz+wvRM6IIXrtrM9F2eFzZG8DqTL00Xj8NbNqIybTPI+4xT7lgkn8kQ3Wm0+qGDXw28ixBzZiwys+CCBGhnd8kHb02tGvA+HfatKEz1M/o3/2WXADm5on5UcTtjV8ja6FXojKDpI6+NRFaVvZpD6wjxB7s6dyZH/jGYjc+KlVKb+QNIMsq+MDUU985sOdMi7g2CNxAHn5C3Pn7I/Mk1qb9PThUUaHaVrI6Tvs3cjVrNOd+orPzuhxGjjbKmRmjy1874hDQFzJRQpF/ij5ygHIkTix8EvkqsHlU/DJDyPCK23b7CU9DXmJX3A3SEyi7xP7ROH1HH502tiL/6gqcu7Yo7KtV9+8kcv4k2cncin8cAkbpc/K+DNzI2Oyd5Syx29XPicOkeO7jA/oY1+oLvJsyhhJmbinKq59zBMshFd8cmQeivGxvblSG6Qb/V3SmrygtK34YaMdWzNfT+h4Zj1JO3sWC7kUnlnjJuIW+tglrvg9fe1uoSW27y45G7qMn5dFyTXbaq0UfuJyoSvly8/K/Hxm7kCq4msjT5Z5ke2YofAJfWKwwDd1+9InXflhXOZrkVutmuzGOMqCApLYyQhpeAPiJO/HupT1NLkd+6Z5xp71Irs8+GzkeGxIX+btTjsxq9YkwRn/bqxNWStr2NvGetVY/2wPu87YtcfftMcPi8RlDbrwim47zwkra+wG5B8XBDfPC3FbSeXOErZr0BCrlX0dz43xE2vLrAP7mvM0q7A/dsBdLmnkCI2UY+zGvnUrNWxDdbxAzqL/DpStxM+2XKaPgXyqoMeWlJ38XlnnQeOjrti4oXdk5xCHlNRtYHgl9wMbYzLetlJu+CLjkkcf9aVPL67hc+RGRmiyfmZPNrm6IyjrwWU+XGxY8VvugfFzxmyJSdZ78iY+XtEhurTW8NkyYCLeyfHoFP5pH1j/FvweCG10z9wacrHfxjf4S1y2+ZZCMzFPZu59yzJrmskj9Enn0B3Z4R8dVnT3MqnuZjXmUB0Wzaxrz8R1h2+r0rIsA2zLvkB4xafRNToe2bNXTx+BTiewIzMyok9yblrIDXR6ePVKGRM/xKZKfFkfxz4vusWPtrFjU2I8Y0vyvrXShL9a1cjj4GdsM21ZH68FGfFRbC3GxKdZ+24E0TV+ybPC8Zl7AmtVaBYOvFbszrjMq5veiWF0mqfGPeyo/PIxYPwT2twfc5h0ZO04c39mVrOeP4/8XfBl/Jg1oVXjfrJq5AI2xZYCd9PLtlorZS0P32ESuB3/ZI8//0BlIj7TsnDfW6GFH/raZu4dZDdl3RGXbZlyyD6extp/5N6ZuE/47IBetjXkUFYVPGbifFDq9vWexPNKzmIW7i8T8zpxiw7xjdQV3Rr4zvilJvm8icVBnXi2hj7gIyO5YjTKHLOpYdM0TcNH4gp95J7w3wmbNnLHNiLiza5zfsjFmE7OQw4nkUN3ukevtF/CkMe6yGjNKjWXzjmQvUMe+LtiHYN/a7Oig+3BT+VxlrK8etDEM0/jzGkCcoiY54xvvv2W2Bxk6IY878qYhbO1GVg4r4tfV2zonKtw2CVRdnI6+ZRnusQj9+scJCdfnolJLAw+5eDLl209c6/fuSd3dN7gkVtFXTTF810fnj9ovp8HPJ+etIWAcXQqsHEmmJjfL3fKXwyJuj/9+FbP5HtyP/e3nC2pQo4t5LMYnzi8/vbN8E2rGjl7OOAzcmHoZIkPPA86witiNa6uqkbuP/Gcd8TvTd9/+x09XQ3j4qcnzkJTbwi1w8Vq8L5j7mWOFfLmZR7jhT4761OHzvB98+332pGcZ8qf/te/65FD6F3SmkNgziVbfoT76qBGHGYgeRB4vx7JlYNycJt5tJW0w5uhsq396aR71oyc8R0Odxq/dGaOdJyI2so/gLoHv5AT8Wfp316LlUg7Nw6TDJ0Avf/f/1fcHQFujCRX6nH4xsL48N23KN5Vr+9VKOZvX6tYbBUBUQSlLwehXX5zr/vXb1StaSQ7CZQbWuodZzzzwHr84a36NweJyZA/e5J/EbfcPSh/l7vmSQZYIURNbjX+XyI7N0bj3GndVZyY6/2zjAfWH3/kO5+0rPwS1ui2cLg7v4HnMunUV3Hb1+HbbySCY6AdZh4qOcRGhwkZ09wUyIFmY/If7g/qP7xXFoOdG/2ZRFmXxpzYNTb5mdBZFIoHpZW+I8luFoTof/fNa5lFLqf/GzfOuSbFxydoGhN+OhyisCZ028MbmkZ9QadAYWcmbCbNPYfyHepAxu74e2PRj9w4AG3U0DWHiYIoL2yG/kRS1eFy43tMbHkJW9+9V/GSc4cOGw895dKEzrEjsenEPT4+sLj2Bhf0iN6mGlkdX23oqlwDSRqR+GcOqbOITgd8Rk4J/4VntZIGXVf4rtDtPLwVvj5/eM++aMcHs25XxNyxEFVZZqzpaCnRsxGzxC3+ta0CxsSamtQmVcrgxFVF7m2gG+Ktjs8CttUaOPqrERPwLivQyc0CL5yYxU7YumNL6Bo+uvRJiQlMIcMmF1WrWsoSjTGnNsbZVsFvh6+uV3wSGoMP/9R38jo8N/xaV11gni5S78zIfoWdkh74ZYxtRW7Hhg7Oxo4r9IFj+n8sd7kVtk8aF/EZ5fXLRndoMf2CQY/w2MGl7NAH7IuMC9H1e6ye0XEHEUj9JYDOJ2MLOanfIGQZAn9dIXJwPYZKxZgbacqeDnTSFR/9Aun7DNIfCG0g9UDqAxCKz3SD2H8Fp4RZyqom0w6AUqG/bdlf2JHOATHol2AQ8OWvgt1UyBP8B0A1PpD3AI2XnGn+1/3cbLyVIyZYR5l8+0XDhiP8KWwqGfgYRvjZOEu/77It+xP8vlG/QGXwmQu/CtB85YPlupjGnGV87i8sjvoZ6Pddtodd8WXnzu0SbaYUjuoANY3rk2BQHqh/6C988zOfvMT9Qyv/31S5W3w0ku3qhFs95RX11xY/4x+egb+W4a+NC99fgOiRoZlGnwH0o4/yow9SD/EXEPSvwRfk/+HN2PEZvNQgRr9s/476l7behlyfBVTwZO1S0UH148I//Ajud37q4307TH7noD+RrHNfCzv7l+VnA+9GF9pfg9AFbLOuf4KMKRZ7+4JLPbiPYGq/BHR9+cn4QPB5dt123qJ47+FmAerL4KUN+nd8PHRMYCUTY5t7OvelfoVb/60trjyTjza50a/+BP3Zx7aiZ4cmHaELpB5I/QZp25b9OWR8+n4T0FutaUCIIzOQOlDw/SWg+zc/GWuo7HxLec59CXQN3VPebLqVwd3AvoyH+IYaZXwUiF8Dt037dNrXMWm8AMtsppyVzUyDD0Rm9Ho5Pji6lTJ9qceeW902U9ua5lmiruu18d6UaugydgCIKstVvA9tygZI+mGuVsVwa877KnRnNt4CeW+LTcmt8LAvdKknvjvvXJDD07q922WNuOFTn3ifdORa42q8L2ZsNveCr9FnhTZ8O7kraKs12bx/KjHbZeoZR1NVTZ0cmaCZ5kkDT3uksyskQ6fYmvf5e97TY4sg6PimozfVQXeHzRP+2/LObitlIJ0pd96VEqeolZkZO0cf75nn9US1a0udg6qNPYgJe4X+PQKwTfA0OjXwrUoz9clNgdwCsi40cCkLAR31sVxiXLXYz7t9AwNN9HdZuexSQZMDxPgh/rAzbzfZVmPMwKNHNt9hrYzcsL/ge6nvio3JuQYuEP2XZdayLIOHK7yQVfgcXuKeEVyBryodT0dt7IlEfjaVO46Kz85saIrrxGZ48LHPNjpY0WtHD9twgwheeW6nJowaEB0DkRWxyZfwnpdFwT2wOXtgn8S2ivHxZXSIfjvxtcO7swn5qCf2Szr5ER0C87JcNrnnRSubtKJPaHamvrKfk7ppx46Z3Ag07LfBAiOn3rzSNE/q5Ed0y8H5gT2c4DJuR4fsCZ2ZSzs+mQ+z0raxH/mJg7jih9BHL2MHKKWdg5Kd/cSO8bYVXwcvrmxOjrxlX4rmiNWMLbEz/GxrY79xJy6eivictOPpxDk+nZiD4VfotJD/LAiKfoM/9qzk802ujc0zeYgeWzaf0dHGt7QPbITGf43cFj7s7IlFH0MTXnbJZjyQHDGdBqeSFvanQhN/Rx5dcpWiV0O/7LN0eC746oCOE3FIXw7Ad3wb/23M2fiotZbhis7v2RMNPvQglNwbnXylPzLjh8TL9sjFBT/O8M/eI2QqWdnobaYGTcZVeeRM6pd92K772I+voqNlw9kAABAASURBVM979uFSxhcdvW904Zf8SBlI7s9z08ZaUc0KtFaKjQv7j4hm74t5SexbFSb00Z6mWaiCm7vCfyb3GnaPOvtqtjVRJt+osu3MGo8e8W18tBOvTh524hv7sYxXQHiRFwNPuaLThtwN/3boc3CZMjDjn8DgA4/4MXhx2VZVG9DXjp7m/rYy754Uugs/MrBL87Koo0dwO3KqlRq+PWf9pC0ytWhHjx1dJHINeRUZV4gOgy/5mDzo6NpaG/aLa+SkJzXyiKZ25EGi5P1YC2lUFfqWwieQfJmXReULLuNCYztVuawNeWf2XcMj9XRENpzUqoRhfDrxuq3BJdsyhI34KXVf+Gcc7lBk0K3wtD3KxHBAZJFfyWHDP3qGNmMT66wBsS0H0MGnP/wKPpHZif+ZNW1nTRs5iB9bVUiJdh+yQx+EbfTesXFjj71rZS8+PNK3HA7KfNzhF9nBJYdykCUl1mddLjNHJlW7yLjgNHxcyJ2Xy7qbtUCOvO3yj2qIc2JjeQzZ0TNxiM3B2NAie2W+3+TfZLgsV0P3bUBsLoODU3xkW431ybY6+bUDJ3xil6JT8kxcpATfku3xJ18tyWXtdKQUV1XTmfU8ekgevsr49J+4Dx5Zc8/4Ov4KtFYXHtiT8xpYjfVowxYbOazPiW34dXI095VWTbk2zmf2xB5+yZN25ZU5GVjjC/gKpraV6rwsyvp4Qsc71iY7Vkjx5VST7rk/PXDofv/wIDv6r8NnrTXYRIqU/D7HP1XDPttKnnUE5Izp+cMHnXMYiQ3P3FcP5Ia4TuTqMz7Ifdy0l5n79C7WGAAeK3OnoyuJh677kBc9db1sD51CEyjkT8ssCJlbDSh1ZJp1z+i7o2OGHsnTnWeJjBnrE3oKOUXsEv/Yk/5qbdwnczZ2xK92aY/PqxT7c5i4MTbQqpTnsxW+Ozg3aMihEzKz9p9Pz8SRZz/GPz8/cvtc1bjPrvD9gH8S6/yDshP50FRaqqkB80L+AyfWuhP+kqU74oS6OnB4nvVug0ch60jcVSXhlzvi9e7dOz29f6/IL3CTSxNrysPrV7p7fa+FQ88TD5BeJm28W/aCOSHN2aN/fJLfHXV8/4Q/pR0/3h3udcdzsWUl757xY34Re+YgecfmGd8v6Hr86VHPnIElryZ8D0vFv81t5MFqSeUxj5951jsdj8pzR7WmOw5Lp8OimfoTZ2aZ94nf00/vdTctUpYNckQkTeLn+BC/TNBPyN7wL+opa+eKzmd8sxITsV6Ms87Dotf/8p0O+OGeZ4RX33+njIlvN2LVpqYP3Jc3deV9525GF547todZ8c8Dz5CemxrnnI+cBeas74ytO2etUzVtzKPE8HA4KDxj28pz7QEeJcyej13nPHDggMelNHF6HEWQp1z5F1Mrh5U5DD0sd9ImNR6S+odndU7A9x/fjdPo0A7H0n+cut5vJ/qPsAFLsDtGu00SdcsEQJykd03UjWX98aj7mjXd32k7Pik+Hafrm7RS8cNB/acnDnWf9Yyh4ooDpu/fjJ+o54Bz4kA6/wpmwhlMT2Lc9e7HH5EVHSTbF9Dl+kBC2hdcI4ATATrMs07hb2gIXsdLJljtNcmGEyeSdSaZZx50xr+SyIF4Wf0w6cP2rM4B+OH1g3aCoPcneD0r/ssC1A53ykvFQmK8+vZ7KTLGBJEUPeBzgO9KEvZMAGbVmYm2MLEmYCMxz8CB+k4ZXxWTSOg4odMCmMPw/CLWd7P8+k6G38KiiQeIhZREKCZNXpRNGbniOjCJ58OdWmuqasN3dpFAZxX6Ct0g00x+BDoTrBoJtp61oksmRkfXGVlZXDOBTP+ODTXxkoF9LNXSgl5MdD8sam8eJOyf8H3JsoEoGkFAT54REwVoS4bcIqDaWYy35FT0Ylxj0Tgz8Z7zk/fEDap8TkyA4DM5GR6UbCu62ZQDI3BoQFvXy+FLPfpTjE9stk3dLJ5nTdgVyA0QBnzCo+jnM+gELlCD1i5lgc8YO3ykLFTKhZ+iY/oX4pB6T8TQo4CQp9xjG/l406WqRqx2cC3zC15xoe2PvG3LvgDd42N4pjLkXGXbV5qUo5MvmNkm/NbtSm3AlUfwNz4aOoNhDN9Dt4FL4waRl/zBf0L/CxqOqQ9I3XLqMt2BFJQGqKIW39fPFXdt/elFx+cbC/fOg1fqEWCXDKT+10Hs+Dp0/JO82JHZkYkTPxPBdNENPuv4b9P4ut+kL/H6r3vdTPm7WJDZc4ObgJvAl+Wt75/lPz3wZ3oguXflN9LtRfuK/tuK8LvB38bp10YP1SF4WdL8HZ+bbil/Tv6S36/Vfz7yHwHzUuM/ps/Lkan/8uj47Qa/TPWznjyv3OBnnf8xCPvXLYsW9m/ThO73QN4PAr+H9ms0ed4MvOwz91nbL1F/St02jzqJ66+woyvPRxubRzU12T/Xw7ZMnG2r5R2EZ82MuYFeXDa0wAvUpQrO9qX+W9+8n+R9RLyPvCTd8xwHvMT9NfVs6GTTYIN/bPiSR6HnDWx/1ScZs+OHFb/Fdx2dg4ufUr6E8JrwbTbpNt4rXvalnrHZOM27SmCNXukAMjZA9eP7R+o3SF9sCMSulOmLbXmPCu756Ukb73c2+YCe0Tt0gTP6D3mWxvvB1b+N9/aVzcjEITpNtBvvF4NG7HHwbjgvi6qVcoVnXd8vbrIjPzKqmgKhC9ilVqUCLm2PTe60o+fE5k1ookrGX4AdiCBuesqyC51bWPD+uGo7b9i5KZuVregz9l7HjFlAe+X5Pxuy+ZVF9OzEkEnC+DPvkpNizxP7FdF9mtlNMXwqsgBZwc3LrGzmTtmwgnH2dPJO3FqDx8w7/Qxd04F9k8PhoPTFhjv2YmyPDakzBytnYrLzLiRwfJQLaZpajVh3+qJ+8Day439Ko5OAqqYqdDZ2ssHTr8TBH3jnzb5I0XeJTZNdsj1Aljq5cOZ9vqE3ISUGm8KjytixoPfK3tCzHsmfAewFnLKJVhf9WqtB0zIeJXGFij7DfGFfY5kPxHkaPJd5wa5ZdCnrZ97JjXyxT2XiloNHsccy9oekwYdCt/ey6BU7Vnx2Yo9EVzs28ndnvijCMwAIrWT+E/qd1NqE7Am5FsrwuRDDQpfr0g6PakV/sNbDq9fDD4VNwWhw1Kcr7LAheZR9pBN7eCf8mV/C+Ep7ZgN8Yp5kUPQK2GZT/ln5C3jVGjm7jl8gL2xYhi78ItPEIbmT+bfAI2X603cr79mjCsAyqLEfFvmBI/teyb8TOqUzfk+KkCpp4o8auRqfViM30Pnx7U+4oStjZvaVom9AXCkLXwT241nhfWSvKrSJTfptchEOVY0c3nRCh+hejEt/J6fjm4yZDotyQJB/MBCnJx9Cd3//oAP5E9uTn5f1AL7E2TaaBCgIW8egG9jQIHtjjof/An+oZJPP7NuFV/DVGrm+Ku3M85n1ZsDMvKUPtqjTGTdGkzN8kJM8i53xV2QiSmf26Gzk0m9f9WLYTpsiJAp20NOyjd8B5OSgW1zh+Zj9zRBCs6P/kT3b56cP9Eq2gZTSxno1cS9ZWINmILrEho5fC5/nHhMbO/LDl1F8rGxWL9gni7js5PWsBn34ZR1qVRr3AQkNAO5TG3Nt49ApeJuB9IVneG/spcTP9gW/0g7/5ETitRKrFVzBt6Nz5M/zJHnHt2xCI2VH5xPz40x+xpZlYY42y8b3Ja6Ong0fr9T5WPQZQL+ucdkeZb6iz4rOkblFPvWU87Jomogt9p65b1UrbC/NbZb5T1yFnhSywQATa238GpjxW/oT/9huG53If3L0Ms+Ow6f2p7EZk5yySxt+wGgsFuNWtYZx0EbemfxZ0XVjHen4PPIio7WmzJvUN/rnJTawjqFX+Ab/EsSVMTlwuWfP2DYYDR5nbLbNGthGeyJ/xHWhoMInvApdUwZalZqsQq8JX0/oc+R8wuCCP+UMg3tB7G+HRfOyKOvXgTUsOEEX6MS44CWuDq/EJ75NHsWulJ1c/cAh2Y6d0TX9nXECijWw0D085nmCi2R75GrGd8amT1zZs3VZw9HgN/JupxSoS0kFuqqmjAtk/ToQxwM2nMhFusfHtmyPer6iZ3is3G9aK2K6k1NN0c9Vg1/obhDegfxDs9zrTqyT+cckmZ8H7s33D690oFzIrXlZ4FNq1YjPrAlc5EX/lbmxksfhFYiNkpFPHkEfn8UvgebiOWZlzswyffHDxsFV+MYNzx847HNs6rKtzjpzhn+eXwRBBUeZOOnFZUMbZuCigx0eNPK5VoPfiVdQAdgoPE2F6aysSRvzoPBdI/9sK7bYlov6i7E7cRs2ky/2pX8jN0I345sTh6g5TN0jiP7Oc2p+nLdTvyP3l8NBkZPuQHRLKfjtxO9A/zIv45wl61Jw4TmD6xCGPrbUjB/Ji75waMg8Lcaxein6HTn0+/DTB2Vs6Bk2fMqXXLSwIfMptscP+RX4DXAM8dvUmMt5Fg1E5zfff6uc7QQPh48fw/A+93kO6pOvJ/K08Nm3339PvizjOSL+XXi+PDIv09+zzkY4YGg78TN6RaemkuFOl+459D3M+KtaMNohakUewSf8nLHEMD7L88rgfW2PdYZRsB7xvWfuP+D/e/TI//94XhZNr+7UOBxtlM8ckj/xPLDiu6wVdzkvi8ORkfiFVXJx5dkCEcOPycWchyUfcgD+nJyd0J5n65zXrTw7Zg4c4XmHHTn3zLnmRnt/Our84ZE4nyRiz6hh9w7z6HhPPPuHozaeQQ9n6fh/3+r0w0965DA6vwQ+/Ou38nnXs3Y9/Mu3mkm48BCOq/iIfB5zGLunmpTY1eOPP2o6HHTPQeayzHr/9sfQq5N4gdfffKPpzRvNr1+TBGf1BZbf3Cu/7h3Ag8qOQ8QkCcMVZSYS5Q6nxhlZeJ+fHtVJsI2F/W0/av7/fC9//1rz//xe+vaV1gOu/O6VjrN1zr8AaHX5/9FyM+88PCeB4/fHp0fNJPjUmoTM1ibt8MwDwUhq8BM4kxyhmVm0cgp+jFNZ/M8sHkmoQGeCvnrzWt1GuId+Y8JwU5umWXLTTAI3bOk8KOswDZpOoJ7fvlUcuBOI01/w19NJ+Zv2r87WwoG61VSvH7R/c9AzEzFRnHD6SpJKXVkkd+pPP76VSJD4SLbGgSzBnlhoG8nRSMgsxMKu0KW93N1LLsbBJ/+KBX4NHZ/fvx++oKn4wlXEa+MlkwNaZGVCic78uZzO4pVFYj096f27t2DFZUAysgK5scFIDV8mGZO0gY0kCr7mSTXPipwR98QBH3cW/4m+HbtURT98sSlxqm1XfBlftadNevcE/9BE11VHHio7tIyQiK/JA9sohebgFd1od/gkJxo5J7rzQNLJr0YfTdTtWsmbgUMHcdmWbWqS8Vd4hUdA+CO4yBZXyuCTIzTHp+OlnZzJQ+aObeGUMjAI4B2aDi9FV5C2kVm4oWhJN9oNPv0FzYpPV/KkM+kHHrszwNEdu1KvxAF+qe8MMA5MAAAQAElEQVTICNgXvmNMOgDbusmnQjUzh458RtendmwMOtDhqYxNA4jvgxs+yBDAYp5c9VYZqk+fDj4wMP3S95L/wN++6LfQnTE4ReP6gt/A/Z6v8ICu0D1A9fNP+gP0K5B6IPUB6BE/3iB+uEJPeeVWxMLQmDjErpd9V5I/tbCtQlZkirpeXKznY41O+QL99WoRiwC5pUDqgdQDXx/1H4dNLF5CbL2Cje6/oYlt3HPJyw4f+/P2bwz/h+n+OPdvGjHfWHJurX+W//TA/4s84P8X2fJPU77qgb91/fpbx9+Uyr0ukHvdSwgucKP7Dy5zrwr8TCw6lmvc037W9xWE7UEbXi/BvuC/MuR3ofJ8mQ3KcV9Cp7QzMDJ89Vv0DO5PAfTNc9WXvDrPYAE7PuG9kHY1nqkBHm758NT94r4fuvCI3vvH94RJeUfq0KUvYFvFM51+4eo8d9v+hd4X6I++eEELLrJizyiRu/8CvOD0q9XoGrAt25/RhncQ9ie87Y90ttM92q3hu2t7IPky+obHS+jE3LZMf+oUn30K3wXf8VNBF3hJELtX3nPCM3jbg1fGBZd3qdCknv4bBFetyTavvNuAThyFHNvqxD9lg6bj02rQosvOe2enL/oEdmRHVgBmg33Hps6Y5EWHXzXGGjm8z4VgZc8j5Q1sj/xKu6opYDtNHe4OmniP3NDtJuuZg9jRRsaQA98enYAxiC+6hBrwKlUrNqIP8LpXwX+nI+yjm7giKX4NzMjq9G/o2Frj9bVdHw+tzMOWd2FJOzILf0y8m3eE2eEidezNO3HePSfezw/s+aQ/+OE77IgcWEAsXGbeoVf4sYskyfy3wyNAVRu8mXlDB6ra6LM09hwotKNn/BIZaUdO+m2j+zzGxVdV0/jTe/Fd+I6DJV2ujt8G34wp7EXQjn224VGKDVQ1Y4voO7A3dMc+y8z+zQObdctyAL1rJRdso9vFli224qPkQXxlW4a/ylKU4P00Pq2Gnw1QbuTXif2j7DWdx7v6zuEI+2HSKCnY3JzRadGBfZusncNXdMzYOMOj4B0JHV919P3w/oOSczs2QaaJmGXDuNNvW2ZMdMQN2KEBc2yFTxo7HZ2caFMbnUNHNu5F/5pNZmws9I+s0EWfjufhrPA19tpWfFCtdMee1YqdHfln9nOSK+KyrfuHe2Vv7cT+V8O/4/aMDaOE5vaxjZ/Z2wER/Vf2NrIJnEOW/AIn9OGRtqBtrenVq1c6DLvIH/Km0PvhDfuN6DGT9zYaExNY6swek3SR0cjj0LYqxbf7aVfm5Irur77/5kqrccUHqYT+ns3pjt8CZzZdbY9f2YQm/reLuKzg2DBHB+On8I3uC2Pv0LeDXxk7x7/JL5jb5hsbsHknpvFltdJ55Auex1/JIdvqyLct2wo/2xJ2GBhMSNV5WfTwDfuk+CCxS34kv0/wu/k0Op/Jy8y1MzG/Y10SMX7PfmD4RE7yAlSaMv9t6HdkY9u20md75ENRhmhHz2zy2zXmf9oZl1htxCdzoGFX5lhoqhr+2tQa8xq/OEzgVdiSOZg5nDHRxbLmZVFsyRxprVCtKzJiy47fosdMjgWXslUp+NAXOrXkO+ME1GFW8nGBvvDpTH8OALP+2Mi65shCfoVvZ860Ks3TpOgUv3qyciW/Z+Ygw2RbicWyzDpyEGC0LAt8gBZrSMaKK2XHZxm7o0P8W8jIHnTinz4bX+Ob+CJ2MQxepdZaqgOSY4H4/pI7kxr2dGRtHBwkj4YP4H3jOQbytcPbRkHq6Yv8zLeBh/6O9TD2PJC799QjxzY6WHypCv2ueZy1Q9jTWqlVUSU+8O/4Djco/i/66tpnm/js2hgfedWa4EpOrAMvrtBmXqakKdujPz5v0CeuGRseNvywueNLG/kpGbTMy0dd4h9QHz+21dEx+gW5s45Fh505EVuDC7x6/UrxZ2jza0TbrG0PrD8Lum4cDJ1DBq/MdoHbFb8NJF87NlIo8zD6Zn2LzonLhs6RaZv5BC/W4s5cK3zbqjJMM/nYWuGrfeTfsA+lwzd84uNqTR3/BzbGt6pBvzL3bCv6pK+qDZ7RwwYPBB9etsc8K8roFfx61X065MAltm2aDgftxHXHx1mDO/Xj4+PQf2aetSrtzMmNNfWZtf/5+URfV7mB74DUGcu3kjcdjaJz+OwZR0xic+zM2tdp7/jpzDqOavCxNmLU0c22OnZPzGXFJ/DtwE3vMzrMzMf0nTlUlazMsdaKNfYSt5W4Hzgj2eAHM7h0imglFbaEf7v61xk/TcqaVmUdWJfmyEamuKJv4Egcw2+HW/wUf1U1KDR4jz7sMjxCn3ZVkUsn4KhWNezMALTRotKc+1mzVnyUc63YljG2dbnowwbbmjIe3pG7I2eZZ3BtkO1bbLPis7aDejxxxnJUPZ05KHyWjqzLaso/HpmwFYXV4VHoH1/lPhEOjb5Clm2VS0am4ydoG7SRm/m7LAe8IPJ41hPPL4/5hxDk5YLv8tc7Hh8/aCNnn5JDxCLzIrx3S/nHcjmovP/uterVHRBeuxpy5mWRSsrGtolLo1FVyLJ++uGdpAa2lBw8JvZdmsnduU0K3dP17Ch6QDzWlnueIV4/vNZk+JBzycNpXhSdV9bT+CGxX6P/fNCBvvUduQ/c90ntuI7/L3Ik5xe/iVF8WNXwZxt8l/leh4lnI2QYnVpZUytNNY11Zn6Gx/uTplPXPee6dzihYdvM+ej++qD+7SuJs9Ci7K8Oes4PP+GRXMwckc284jmTeREb7x4eQIFbz0Kw/O2D1uYR7/6/OU+E7v6es0fsxXnaYxvnifOy6PXdg/7yl79oekP/hyc98gxQ9//ynfYmiQlZb5/0mlN6Y4ALnKWn/PyYh4kd4sbDtTmU/cCh5+mnRwW2PARN84UY+vZwkElCvT9KD4sOBOHuzTdqTMojL0j3j6vW/+//Vf9fP6j/35+ktx/kn55Ve2nh9Dqn5L5fVAk+xsS4+dxVq/TwPbrikCKb8LVYQbW9f9Idwdo5jBUHsSVLjOuZxJQP336r5f6OxHnSlIcjomTwuamfn57kqanPTY/HJ3UWN+8iB8NDUiZX5MEzkz/tMw9bWSjTPhckZXHuK6Gz3tyjJDeS05FJ+CxxWn+fpMK3Qp/OZKrWlMnUJ8tTXf/F4SSx8D5zINwJXIK28pB3xucHdO8sQM/bylw+a11PLHYnrdiQNcToX23i5WMBf9ZxsbYZ3stB+/EsI1fQYo12yo49mKPG5JmISQ744+vI25AZOHNgXIPOWrH3jPyGHRnTSCRxE9tZjHf6kBR2ik8WeEZOYvNEgg4fo/fQcZrUyJO9rB27NZd8N0vI6eBGiX47C6Ku184CmMU/E/QMv+10wpQ+wKFhbPomeIPMR+USX6rLO4gai+WWGwxKdXyRG0AId2wKi8RiQ05yIW3bij8mxmXCD3rlMsO6jK7hI4t6qaqxgJVO+AwC2aVcO/quLIArftooZQb0pOxZ0deGH/mQvkb8bMvwTowIlGiFjcIzlQ0/Bop5EZvsYLvsUXlRFkO64oPobjuEip3RJbggdvKsWhvjbKuhw4bOypU4sHC09Mv8J1WrSwltSAYY9TQmjNJpg0glMOr6+QW5sGFA6D5SoHNWrMGCrzG+xwwo0pfiWlL90z/MPwVujPGBArTt4jufi3wb/dL8myC8bgCjFzwjLwBWeoEXVyR/CaB/+UPOK3CjSD1wa/+z/IfywIgtaTFKNEtJ8Vd+YJQ59RH+GjZf8vha+6/h+88x/z09kIy+wd/qgS9z8W/l98fG36R/fdSt92X5dcp/bOxL/V/W/35aR8qNe+d5fQBrWPAv4UbzZfmS5tfqX47789q/InU8Stz6vy7Rzvz4et/vxeY5L/B76b+ky3N0Nucm3i8CNXS66J16+l+O6S+fnejoeZEF8oRIk0epPcVHCH0giJR59swzqP3bttvmscgZ+rEcjRdfLn/qgz7vEo33hM4z3Q1sq/IsKg3a4PXisl/weIH/rPqVZ6k8W+e9JbxhAXneWXhjHD66+PDil1sdkl/52Bc9ot/Gu0og9a8NsS+06fP1K7Qbz/srz/RMIzm+AUa3B9WwP7VA0Zfn/XmelFJBQrzHd9jr9F/Hgf7sY1v2BTrvN+nMuJSxdkX/mTgsvEemrCtt+hnIxxp+q1K1pkb+DT2sF+8CnUda/Mm7x3p9Z6nWNMGzWlOu2BzIO1xin1zOwUnet1wOyYCV96qJ99IhE12C7CNOUt6ZUk9fIPXwC5/np2dlgz02Bjbe85Z5UXRtxTs+vgov6ZOs8Lu1XLyn4csT76Er793Kdeuk3umzrValoozO1ayJmJyJY6xPHtiXQRu4M/sMKcUVXTs6RGZ4rbyDxobWJvYQVjbpNs3sERj9DH3y4vHDI/O0K7IyTiBt3lPhsxHLCd92aFNPTDOjd3yVNmgJ2nmedRe+rZTLdtCpUsLrUuPbY88gOtIYn46MO/ZoZvx4Ym/h9MKeEFSVqrWxlxOZj2w2ZjMwexQn6FPPZm14ruTZRO5Uaxk67EplmqcRIxDoo+GL5NCZPZt1bCzGQrG1dNYJ3Im4ntHDZU35FQebZyv17AU19ofu0HVeLnsvY3OSTfITcAgeXxT2Vzmile8AbtVC/4Fx0TXrRWIZn+NqVZWSs09srh7Da7njwOFeqWcvZlpm2SXbOqJjcjICwquHOY2G7YFqRUtgu8x/0zQp+NCFvrU2+hO3HIaG13P2xeC9o0xoRC5uxLmzhizzrDP7Ut0S23Da4BwGGReIDWkn3x7ZN8y+0Es4k+8TMTC6BBKvZ/ZOTsQvdNmrO3DYHLaRnX2fM33PVztz8GJ75G9Hr9DxiKDoYwRnjLq0P5+1HBbC3BWdzsQwciAZn5m9qnmhP8RgbMs2tcsnfvr2X/9FbZkVHU/Iz59Y3HFnZGSfsDOnnp4ex4DgwqqIXeqJZzpSj54rebSyVi3IjJ3pK2IR3TKXYRvU0KFVG/tJWRue2ahNHGyPvpV5fiJP7x7utBOTMWh80U+eDXnY/8BG8YT9c2BehCMU3UIamZkfoT3hl6wZ+3XfLXqmHVtsh1zx7858Ci5rQHJl8GAvWLJ24nB3uNfM/nAnR3S9wr/DtxXWoROk+HPSht9GH/kVexZyqm6yXpShie8velv2BaJHZ61IzLMOxH95fsg+X3Pp8OphrJmxOfzPL+VhRw7KJaujd3J9Y6M/svKrzsgL/dSK+f8MnMY6lTyMzzSurqwL4S1s2KNLSuKxImuaZrWyUFdTu8wv28zpfUBYtMInVOLLzBuqCq+VvcojuZJn3n07Y+qugldNVmuliZxpV57R+aXsag0WfUB4Zq4M/syf5OmZcsf+2xhxuS56UEVfK/fkmZyXPPiEdiJ/FnDJx+RclxRfnOAX+omcBkUe7OjYVLEVfwQXHQPVWprKmOhf7ZOuox89bA+afO2MD6DG8NmJPE3czpTxgW3Zxjely2WFvtMYeh2y9QAAEABJREFUwNfDmzdCmUEHepS5b59Yb0YbmbHpjB0b88o2sV6Y76fBayeetkdcbPhf42x78IpvwicwE/OJPF7hs5IDiCd26QlAXx7+PCErdsTmDv+0h//QxTbEALbblLTyKeLewQXs4PuQf2vvzLHQtapxX0kOL4eDYheEuADZEHQgub3xvBEfzsuijeef0HjoJ+UXjVmf7jgbWDkky/yKIRkbPSbuKzN2Ro2NXJrnCR67Gnk5UY9OUvx40ARd2oVe0XEaY5eRAyMPWSvIVt2u1pp25uSOn6vayKXYclgOY0zW705/uSQUsLELv+zAgi3xZeSJK+0j96nYcuSek3G2GWZ6E9IuY3PmyTRPSpm42Va1GrEq9G5XPbokN/AMTz000XOZFy3IDoRHcFXFs9WieZ6VvLgjFmV0BYwPsk7t+H06LMg9jeelm56xIXVIhw62FfseOVCVrBFX1gcXivD5GEfyLvKjY/guPKcsrMfTMg/fhe88L3p4/Xrw5Yuwdt3f3+tArAujjN7iig8Db3/8YcyF5MwONeIV+yBRaENzd+BsDT8fgTvk3cErsggJIuDPs0sOJJNXid8Gn9iTv1qTudgOsxrPVd2xk7jsGjI2cu/EedzK+eLd/P9n7z3U5DiWLM1zzENkCYBk952Z/fb9322/nRaEKpGZIeY/npVgEQQoujlzp7sZSEtX5qZdhHtV4aDsfbK+zPPMXujQ994Zxxm/R/z7hrvB2D14B+waGSPziVg/sYfaGZOZsx4+fFDBq0DAfJq5XwtQ1Md373p5uL/R875ouL9Tg5aRb2BfmjU3fnjmHnPuut7qw4/v0Ci9HfPIELatjL2BuN25D93fHLQ2dYis6StwStbAJir3m9vDs8w6dGijbqGtlyf6jdOETfa+33rgnnK4u1H+4vD9P36nAYYTNAr5tvtZ899+UOOu9OM/vdMj68cD+5P81w6fuFuM3Qu6oOsUu9KncrPtsjYMlIF1YtPZBz0vCmqlm1uMAETwXPjtXCre4dQJgzcGTi7vztvCrfpH9Tx08Lwayo3HTWdeKhY26ic2g9M8af7v/6j2wxsVhhfSuDVpaHok2LK5yq9PbwiZm/3x++9klwwIGc9M/mcCvZ02LibPMjKOwxx2ag06gN363/UujLY+PhFNi8zL2tu7N3r4+F6hE3IzsgzotxG4jx8/6v4tvBiwonGXtTMJnVgosjBsDIzltKiQYcJB+3nVwiAc0L+gAbpYEXX8+Ena3YM1dWcm+0GFeoNWglS2GjLvLPJ7lfLyMBm52UjF/kM1LfCN/VcmOqrVhknssjXhrJmAGhjEIwEyJigjL/bYkOXMYGnQn9B7ZJCIukJeV3WaGXz10n5kg3/CNmfS5KuaGnJdYYBGG5pMWlzmj2yoTmyA9YFL8vCLHwC7sCcgRFwXCfpOPxaD/F33RpqXm52FYkUvlxV7mTR6ZrA+vf8o0WdhMSTKIWEpeiH3Rr+NxW2AzjQftBJbJh/fRr7giyeTkl0ydIPTqjQIOsxCK3IOreEXvGqraEtd7FLwNXitL970oD2TWujtyJt+rUp0UtGWvgY/ONpFzoiwKk9r4CXzAtUGTdOsBu8ybfhzoK7/ZAhyQe7St+cL+tU32lR2ClZJC0wYDDt9W5toN3pIYuEMzdh1R87IZuS0LfsCog85kH/6RBbbAkl5yCXpEJ0dOVMJjm3GwK6ua8eANbKqrOBG/x2fhX/vAo5lkMjAW7wcl5vcaaJLUsYGrVLae4av1Kcc2heigukFaEZpCbKZvJSn4wkxnNIFXuouhZfvax16KJByIPnAC1pP0KOn16/gveSjXyCidUBW4xYLnUj1zeeVfN/EeUUAmWLPLiu+7Cl11647Mu3w7kD+Wv93T5HpZ/78snwV8Mv6L8tXvOj2AtH5Wv2tNDiBa3vygWv575LGrYn1X4WvSEa/q38Tkr8K2Ch6/hZcxs8uM27ta0ya8KoOusr4FXEYhLr2/2aqf9/zm/J/i/xV7m+l3+r3J9fbseW34U9m94fJ/Zvt+8Lpz+rfyeGra3xrp6aXibKscb8znr+U56e4hN7nj8ldgexvfbosIH0tpfrrn9D/ekvXrTe9JkjF5yJ90V0Bqn/t86W+X5bVab6iF5qv4Ev8L8u/xru3QfonG8Pssvj1pl/96v1+FePSCMmuw6X0+Xsv4gIQ85aSXun1lC9TGSBuPu8XXuXZuUCWb+q6znR5ZRb1NStr0GeOf3Km2wnlvkwzqVNnm/nXv8m0y37V4StpCARnC90UvgREwBD6Ftj+mRyhEwiZ0F3Zf6+8321c5v4EG+Zj0AbpFey/kCHMYf1Sn/YrXLtdynuXYUe/a/3PUgo7NC5w8SlVuP2X+eCkLWBix7ayT055Z6+c9Ao7/ALfKvf6Xb8M/1d1+sZT2cPRVuH/IjuWQObYDQKfHQISn8gRIKv0KddL6lR9htC1f6q74Bp/7B2CGDq2Zd6jQse2+vuSkACdSfrH9iVF1rTnfT6pDT1stfGecaUlULPv3+i/X8cNdTa4qQNsKjpFyXaHhffQ9BNPUUeivAvmsC0HMimHRyD5QPDoHWG1E3/pFrmogGa+N+2xKW1VVmyiPMiwAxuy26XIX3ROe7WSbfrtPQ36mndZdLThBn7qbCv9k9/CA3rJh26ySUPTtibe/9MWuPZZoJmDuNA2NFs1xV4pB2/lHZYKfEuJeWDgHXTET7lgWNEnuIJR+ASiQyD5nS6xXRubXOiHnmfOGGRp4l3dtlwGS7wrr9h57TYQCAX+Au8NHrZVwMK78Y4vF2TOO/bQRjCtBbwd2g3Zi5rAUHzThyJ0Y/9dsWm1ptZKthGbGCSuoyMqUEe9jCybjpwbHbm4uupy5mCuw8IFC2dBhzf3/U83n1/ixWUFYhtIosfaZW62WjXlfGjgffowT0p7UW+Yzthhwp47hydn9MPE2nkX3YDgr5zjrLQ9PT5DZwCgNUzQLuRHL4gV+gRyvjOO4OCjbn8cEDuN0wiW1OCfGF6wVz9EDH/OZnJWZvIYSjkkNzaw3S9rN+IttMJpA6fL3dtO2knDN7FQnHPkMPX2/o3orhUfLUBVaYdGeES/A+ci88TZCHXiKRf+4+KI2N3w9SnnNtSH5y4UIJ9P5GqtKfqkzxNnQWm/v7/vdTmri4wLNEyH8E58HjkTo6hpGLTTtidOoBNa03i1497HkG3ZVnjlUDj9In/ySVM+cNlrWxN+e+aM7NP7D3oA8tfyYpsV+jf45/6777icOaQLfIk97HAm9nd02sAZx1ErfoieI2dlsc+KvVK2rch39/aNIssDZ5GPD5+Qce3y7YwBvTyJP1n90Hwjfp4/PeqW889xnAUr7Zz9heZ8dycPo25/eCvRwdh9nCZVNewfutXxu32RtRFDDTulb+StRnuZuN60EqRtt3JYbXBN/ZC4aw07oxdytGpqBqp0x+Vu4nugTsTQhO47NoCMjhx2T/llFKn/KcnYSOgzzJPs0jhOygH0m7dvSWcVthnxZaMtcXAgfg+MR4yjHfttnOuBIkhwpHjWRly1NugwHdSquDA6KhfSK7Y/cVm90gcUgagdu5qeqbOkM+P/xLiLHYdh7DgTshd6hHdwjBzpt3H2lzRj4YT+J+K4gZf0jN83xnDoRZ6NOLSsCd12iMdv6Z8z0QEbNhRYOXNN/8wbO7ZCHMUX4R3fZG64SSwWlEwrxkz7zPjKmG3oPODDYSi1CjQ15ssRO2RsdJL40E5nMfRXTLDCY5NtDdg49DZkTT58Q/fEvNhq0DjEHtLOPBX7783E0VkrdjX56LXgi8Rn15/xvmPfnEujsrRJl7x7TC3oWyrFF0mFbCt9yqUzc2D6po/gtxLTG2naCCcJOzc35G4akCu40c/QE7cHsNI5/mE6adhgQYcN2sE7x1f42fBLfFr0Qn9L5NT13CFmGPVUPNDZ0aXAE/mMjwF7DSM2odcGrpFpnCaQrXJj/h87lAp9d5VLoEnQMPkVeju2rtbkYmwRPyPzwgTN+NrUtw6lDbzwEM9Ov8wRraV+k/kXn3T62KjBOzixb6umUgOjFDsHhmFUwyZFvPQ5CV0XfBi9bCsx0KpUgG3sO+C3s565qOmx2gp9wlcq2tMvfcZx0IjsOQfPBbLgalt5onfkswv61GDDHjeUpeBYDVmbkRf5iruDjb5HfLUyjhryalOXwypibtNKjJi+8WP0MjQzdoRAsauoTLoRB63ApH0nBjbGf0G74Jf9ReQSsdDctHGevaYduiu2NHVVgwwuZlfsPk74HNplqfE143NLGoiHhr92wYh6UdnzthJ7oCh2Co3Y0hcEfItiabRk7BEbZm0IblX1y8SkKYtnwMYBsr3vQmwsjLsNP0b/gl+r1nm1yIPxn7icTX1kTWxF5/zw05l56sRYOGPnyJh+62mVkCN3DvkltXLD90fFD+l7uLkV6neIvCCD3nTHPmCI75CvVMyl526TBR7Rt7p+FuJ0e6yM/8i9LNyT0dZACO6CPMYfieH1vLFGnPWQ+znujx7QI+tH2o9cEL59+72y5mc+6jaxVVX9fSh3KNHpIxeqt8gc2bPGTNOomXl4LGxEDG3ExxPrbeJiJ9Z2YuTEOg8pnZajWv6/3iZtvF9GdiFbAVkP75ZR+9MJ25w73/CWdj0i75s3b9B/FKqxBv+gJ2QXsTUSJz6u2hpj4fksSAnyPbZ36ho+u+mX3twb4tPc/W34pyFQ9CiXBjqlrvuQd9+FPekRO0e+lbHcCtqEYWwUeht1O07bgNir/be3qqHp8eOjzuAR9nofG8D7wP7KtP3z//wnPXz4qAfuJB8+fdQ0z9qQ/8g+7Cl3psgUZ1bBi8ER+mdkaIX9h9LTxwctn541ED/5JdyP//NfhDqM2zPx9NTXwnk6aGJs371BHnQSfW/wVf5P5B1l5vlGNSWgMJgZkILwwCRZIO4EzjmbPSz8/P6dDnQsOqws4P23bT9xuYoAup+V33y9+W8/SPMAiSLFcd/f9j+BvDZr+O57tUYbgbv+y3uZBedxxzn3h/7boIbfzeFGbZw1DWxmuQ0XF4+C17Bazw23fzoyAc6acZ5nNh8bgrkYCCdus59VN3d9c6aERNoY9wly5TeD7w7aB2lm7DUMvbBJEgPi7J1+B921Sad//aAdWfc3B/n+FvYJzoNUBPJQmjCm6bvjJOPUTFTjNHV5ZmxzxFZT2gnueZplNlIzYByw45lMIOknBua8NQ0bjo0Ns1ljEBR2bwCkuwrjBG36y+j44VHr+0fp3Sfp6SwxWJ2J5IxCDKospvM4aicvFmNGFnjHHgy2UdWa50mFfEpZ1ogNz8iqzlDYEXwCGWR5aMpmPJfj69uDnhiovpsl8jtBrnSCjltpZ3JU8vhwY7J85kL9eHpWHtuQs/IM8Eu6wCMDqmib2WgekMn4fiY9oG9D7y1y0R78nUAVJHYmkoHBvTIYNwaC0o5vBvAbi+OOXLaVAZbJQ73Ppvj86xoAABAASURBVCqrtXYRGVoGUpfRYtOG3VZifcEvK77Vq8cOkV1iANqGVoMsKfk2jIoeGxOaeKpKNvZAjthhwy479qBWUFGX+6XO1LQ2qgXol4Ge2Cj6J6+MRXCS36FvBm/iroZJMT3s+se2GuNqxaYrNtlIjaw7tgq/asgLjg3HDkjzwiPybsTljj1wkgqfV0P+3n/T156OC52kKzaLbK1K4R9ZI9tO/0tfk7wAJlT0AcJOeToe7Z0Vaep6Y5BfQxousKUd/kkDl9pvfIO3o9+l9YX+pfD179AOvLSGfnolXj6nace/dmpeEL+apP0KX0X4amW3a+I7tiV2XiP9cWqX3qEZuJQIH3R4Xb7W/9+YXnX+Vvp/o8yRycR5xuyvAjjBvYLJBEj4JPd7ANQ//Pk1un+Y2N+pw6/p8Lrt7yTeX2y/YoEv/fK6fM1/pdsfrrrSep3+OpHXmK/z3+71bazXLV/Pm5H/c/g2n9/TYpB+C0D5v/hzlf73iXjFfp3+vp7/lbA29imB6PzaUq/zafuz4Ms9xbW8I0d47Ow7kl7hddm2bNOUfR/JH/zY6Xvp9Jruxt45e9wcCr2uv2B+8f2KxuuWUP41CN0N3V5D+tvplZzUqjTwjtLYX9vW9UnfK6Qu+ZV3kBzw9cMb9vELkPq02+52sp2iolvaA1ecNCR/zgEC7wOdFjTtHA7tvX/HYf8dXoHgBvIOlMP2Bfzs5YOXNHZM3YgOBZ3Uu5BhT05djmTD9wq2ZfQep0k52Cxf+F/bEYSPFbuFik3+RdfUmUpDNGn6LOiSd44rrYJ2tabGO2Hew3KodOIdKHgD73SRr1ph91F5RxRPZEjbCq3QhKWCl/z+Eqd2acM2nU4bZEcC8Xqz9XyVVdVU1JcvqXhs97rIN6FzbBV5+sUar+m2+8EZhDqeJeiUwicQWUfkHqeJ98oFGegEjst8wx+ZeoYvwi1kujwU+yeHmtGtqnp9aOWdOrh26oozjFm2O36+Nuwdv4+8Vy6cHeQQb2XMpO+ELDvtYZQedr6lcRix6SBdilp5T1nA23jXWjusWoi9TReZnXdXZM+7/fxyBhBbR7bU5cwkZycP7zh/QdjgxH6tSq2wD+9D5xxaQu8ii1UwzwFn8CJz6gMppz4QcSPiwDt2zm6aW7+oajVoHGfd5ryI9+xcmuykiXM7PfT5ybyRS7kz72MbOuIU5ewo8py5wB45swgyYZruso3uJ0W3I2dMp5xjoFPsEx8PxFNoxtcrZwE2/ID073TATcyM09Qv8p44hD0T020aNd7MOmA/UFB114Gzk5nzIrsop7dkQ0/6nO4gB2x/rtPLE9snZiLXCP2UwVK1pijz9PQM3V3GB96lYRo0wG98w7leK20c7ooD1hVfr4wnm95lTfOk+CH0kobdMAy9LrxSjkyN84YTlzIS/ej7jK1GLiam+xu1uxst8Mhf2NuhaYlLqyP+e1YOsCfkoAoxd2x90AlbP0ErNGbOkE6cxaX9NRg6dFDkuuEMsfsInhvxHjzbsq2dWE35hkvW/NJE5pdHLjZPxGAuPU0857LkwzvOMV1anxadsIHJS8Zv8f9BIh/bRdeMjcyt0T/8Us68vGHDzbsKnhwHXuYHiwc6yJb4OcM3dpyItYWYU3zKODvRPjFGHT5AIbugc4P+C4fmwYMQyd5hyTii//H5SflN7x7H2K1V4e9d3UfQi5wnYm6j89as/Hnq/BVGT4z5qSlng2f8vTBfLJw1GryCf/RMPjYOOHVXOaeZEojIbpLgo7YypkxLbG4nJ9nxAdzBLfIzfSfic4hsjBkwFLtmjgoY1JzRZO7JOD3ji5WxOo6TJmyB8rKKOJm5rH6W4ydop17IF7l7MUKTKexh/fKpsmzTZdMJWw7EdHzwzIF9sR7YVlWpkQ/NMzgL62jWMvG0edA0TRon5vfYD10aY61c2pl/Tpzpwl6mzqtk6kKnWumM3xIzVaWhlUZ4R9xCr2lEz2EmdrpVNQ2jVnyTttA28Vpuym/RBU6M2fyFhrRvxItoD/8zsbhwnrzBF/Yv5tl1Znyc8PNGOo6z4isxH0zkR3ht0ZG20BDn7t5DuamqYa+SUKpsqfNS90OjbaXf9YJ4wx7BAwuNhC6gU5czzDOxOEbH+cBaucr8C6/IGhCyREc7vCzJcg0y5QW5zvjhREwkVhLzV3/IUnhe2ia1wg/IyGjpTRn7QxtU0FmhE906r7Si59BG/AYJ2mIHU59LqG5T8qjN2rhrJRava2Sr0oDNMn5W/D+hV3xsS7ffv5XLin17KmGynVg7Macclfk48aYQpg0WZHcVNLN1WfFbmlZ0KOQ+Ek9H5o7AE+uI6dBUmlbr+M8ftXF3czccNLdJG77Qhm8Ot1C2LjoUPQJW9I7NyXXf7Iyb7pdh0IqfMrekbSK2h9boJx0fuR/CN1ohSYwlJhtyjdhtHCZdfxFKHds64eeZOS68UKzXlq1WpfAL/fxXAXZyiISyickV+w7jqAYkn/m9y8E6NLBfXTjXTzl23jHUgrwDcjfkLNITNgrv9Mt6eGTtCBi+pv/IWrQVckg6sw6cmTN/5gcE3rH5ifrY5Ao3xGt+cOiWu6ERGw/ofCYOz/BbsJ9d2H3Tyj3OzBx3wl8TffLXCI7QilwT9kBNfXj/ofv/mb4r4zdjNXuBM31is+RjlRbbxOaAXyC0+h0L8gcHcWX+xd/x7gTvyHkYZ93g/3k8sDe6ZZweetwJ3+2h2/ubb2yP/CP7j+g44/Mz8ubiciHOjuwbJuQGS3v/J1jt0D7owHyc9Wmiz8waHtg6zq7oMCNLq6ZuexT/+OM7LdzfzdhlT5k1d2e8Re7Mu0fumi4SIRaZRgyPxNuJO8b8v7ob/rr8qe3SfH/H/eAiyMjYvuweyyuxvxFDoXdC9iCEV/YIgWmc+oXqAX0H9mBwoh/xis75P4Yj2wk5Ur+xF64wkIVast3niDNrdfgVujF1BBUb3+i22+NG4dMr6XbDXVjsOt3fKj+MN02zpmnk0vtJ97d3KvR////9s26oj93zC7MzdBIH+cXcZ+TKXnGrULRm6CUGbu/esI4s6HLs6/90c6uF+Klhnhnwm2L0DIhIXmyQzAAJkhE6l2rmEnRfT8rfqq4f7rWx8vr+oGGBEReUPm6qE4BgxbV3/fgk///vNXG5fP7XH9mkUUaY6wS8MhBz2ZdfqS4CwgxYKGnn9nuivGOME4ZjRdPhedNyP3XDL1wKM2tp54LYDGAh1zAN2tmkq+g0jxow2MYlZNkMslU7Dv7w4QN67srlYgYH3tGEnmLwWtY4jiy6m/Jbrqf/+aNu0KsRTGYC2TE6q0/E6xOei8HLghknPz08KI5P0OfFZwerWukIvzhHLN5Z6DIxDpGXdiFPEtuQPSsTaILuyOTTZYkNxwk0hABxyEQ0TeQslbWxqAXfNvG6aSWId/I1jxIXyuth0FNtMhffT/DPb9camVcCfAFGaG8E7cBiFHkhItsycpMRK5dm+KXf+OZes5sGFpgMVtaPoKsVNsA2ZjBtL/pEhvGWzS9tO3YtiJfd9VvZeKZucNMI3/ggA2PHttunT10HFX6EVmRFWfw4qQ1DzKyVgZWNlyzFvtE5OIJ+FrBs/mKTLhy+OWqD3KByac+GqIqOAPjBOREvW+zGQtzaoAEbt6GpwAudHeId4LvwcrEhV3jJNPDZmQRty2VK+RiyO7GwpSDbKuiS0fWxSxv6gigQO6Ruh/bG5CH6WNaGbOmzwkPUCZkMrCySXbbUI1dwFDu7FD2rNZHRRnvwNnRLGgiubXX9IoPDnrEROgHattRLsLSMXoZn+iYfmXcWUIjTrssTA5ELTdugRP9Umlr18o586YY7el2+dvh1eOGXup9DaAQutZkzOj795LrQJZ/6C8bXv3u7kSXwdZRLLTS7Ulc80gIujXzD63N7xy2UYzR0xWj//InMX8Lnxq9mdmgELna1XO54dnhAK7wDph6wrfy72JX2jv3tLxts4Iph/7x8rf8r/c9igcTEa/iGXh3F32j8q/ovC/w5FrAt+7I27MxjNmX9NIf/cS49cOl2Tcn+Wz7X7kn/UP90eA1/qPOfh9xF8O+k15HB/VpK9d/jcxXl78H7PxHPjKmok/1f0isUYyxwLV/Tq9mTXuu+mgYBCN2vAvSzMd9f9i/2JRZ/Xr6M+9C3r+0QpcK+lMn+6mdnzngNtvt8IkGbvaW+ePq+iD6pvu7nr/tT+9LXdpp1SSLPrp39d8odqMr7SaAj/hlfkRW6V1IFo9d6pX7g/TAyd2AvH11Sb1/kTf4KthW9rmBTfgEb22CD7H/ZwoPHdhU/VV3qxWPy1YiQQLHXpG7g/ae1plal1+22VdRd5RGPfZGp63B933jh2evIKwBuPnmXiTz7C65tVUDQwS6NvHjSvr28D+3ITBVb401jNdkX3LQ3V5RSx4em7U4PDKU9sMN/o63nSQsa4mndzrwbvui64fscHlarC48QIbgX3sNCY+U9KnR25Gm807VxUN73i3ScJu3wEf7Nez5Cdf475Ry85b2/taaRd+4VvVxWYcvYolopbbJ63Zr3UWgV7U5l7AI/27o+pv/K2Ul06nHy4rP0OfN++JSDV5CPnJ2US4mpARo7+i+cBXRZJWTcZFvVmvLkXd2yJs5BcmiaQ+pqjRp3XMyh+PDaP/ySD6R/9GhVyrt9uSlPDt8Dwc05jyASeVbe+3IBduJA9MSBlW0OwQ7q/6coHU+cTezYD3QNramho32RI7J1X9AY3gG6KDzSdsaGQuqqRl3jXGFRLhKC16jb8PWJc5aqUp7odM034qJaKThL9/lKTJVmzshaa4ovF2yfeaGQZ98WRbZpGvX46YGznEWG7sL5TPyTftNAfHB2sgOG4QiPFb0j6wYPoedEbNxw+LpyngIKNC72y8FgQe8J2seHYzTWSp+cdZzwdSCxsENjGMbOf+LA2naPybS3ahxBnem3dkhcPKN/+EzEbugH78gZx4JtVMbPq2yrWgH0Rx+YQ/+sjTiyrdYawLkJsVWtdfycH8TfgZVYX7sv1GWxrarqeOkbOpElh5ihPY4X+Qn5Cw4+H7CVe5+CV+v9o/sO7bSFx8aYjB7iiV/i69BPXXCp7vEbez9ztpg4CI/wjn9m7DVxZnW4vVHskLZH8CL7zMFzVdPt3a1CD0W0E7uFTBlTtrEJPifdqA/thi3St1y9Lfx3HF/ok/aRWJk4sJ04AH/mjNKCBgfV+W/k0o7xFZ0O4ASGcQgJfeI80XbP58t292d+wKTmAdGQnObQSDxEnqrWZbCtQuZAeId+bGdbw4vdY4/4xLZMPO3YeFbJnJ1NnO02znEb57vcCGpwXfzRBtILHA53GrHXME7UtQ7xq23i79j5pBx+4nl84MwPHkauhXlpIx/Z47/I2aAdHwcW4ihtrar7YUJmQcx298fQRqUPZKnFDnw2Yrn3AXdlzORsFVMrfFO/Mo4P93fqeMR0xoRtzipqBZTxAAAQAElEQVQXVauQAnY9PT5qnCa6mrLAhzhcRE10iZwBUxbPAG7mifBIWsi8Qn/jomdFx4JHK+gzz8ferUoueuOrIt7L5Dm/3Ll0rcRMKyV+bENdWpB7wR4juLZlW9HF0NvhU62pAVPOkEmlXRkHO+Mkfj9w5m2XDOz4uaBf5R4/KbMTwv+bhKyR27TNXH6M0wTvc8fL3D0Sl2vkhIbtLlvqWrNcKe4d37ZW5M2fTd3wSZ/bkaXBN7x25F7gtVO3MYZW6FU1CSIL5dQlRhIfybfCHuCmb/RZoSkG/on5a5oGleE/GJ8RE+RblQqIrW3j37OeWRuPrJMbvG9ub+WizwuUi7Xoljg7yDb6qvcRdhRPdK9WGomryJAY2LvMRZ9JwTsvp55O2Cx4SQsZEjkDfkv8tnYZs5bpYi2fjthpU2QyMuzIlr43XPocmJsOzBfTzGUUc/c4Tjpy2TYO6FiDcoHXWjF10B+bRZ7b+3vlAunu7l5v3r7RQmwcOYR9HsQdzq383a1O5POnbitxhsQZe7FT6FNUIbNtNfhEnhU/pa61puDZ7jjRqbcTm+KxrcxvkX/FP4ZO+p1Zs0IjuOM0Eh8L2JdPqyYb34IfnIB7HbaBbtaU9ItDLCs6NuQO740+oTJh7/TLWM4an7jbEivYMvIu0KlWqtaUMZVLS0jxsUK/UZ/+tpV8w5biorwYuydizG8OaqwVRfvYBiUeT1zKVpXm/EUI6g21xFDuKk7sbc6s9Uf2M6Gb+Tw+G+CzETOJ6aGVokPWoo/vPuiBeTE+e/vddxI46Ze/1hDdpnESLBT+gYV1OTbJGpDYasg0YYNxmtTpY5fvf/hBZ+xuZCxgACflkXngwH1ck7WiZ9a+VkUMLYotIlv8d8P42FkDMKPCa2Msb8TSM3uS7INv0Dt7h+/gM4yjdmQWTy46Px2flDnW1Cf2Tlr7XJQ/SXzM2md13WOTHTkE2KWBf+fnVXZTo+8OT8k6sCYeGbuH6SDtfJCj82O8B+/T+Vm6P2j823ca/9v3yg+Sxc/bNIjRJUHH9Em6o/NKfsAX5x4Xra//iZkTPHJfGPtm7zWPM+PtWSsXpsoTuemX/f7jxyctRyn754bsJ+ahalIbJ93f3GkeR93Ot7rjwtUIvTOGNmBlTXri7vAR2HFqLqATA3p5Th8f9OnTRyWGYvvQmt7cKj74/h9+UHzJoGbOOajuZi1jiStZNeyUOBfpibjLpfb992+U33RukRlIfA3TqPwllHp+DxOkXw5Np0+P2vqkvtLfgps2FmexAe6/+cukswAbl7Ah+AnhT0xIwzyDL6aXTc/c0m8jff/xXvv3d9qnRpuVy9YFgep2lllQJq6oT//0TnfzTb+UfYbW8fGTTLvuDtq5xJz+x9+EzVDOMhvgIw5eLNEVA5Bp1jPB3aCnPFQdP7yT0afmSU/PD/L9zKXys2ZuLg9/+z7ktBc0stk+Ljqi/8JEaIx4xnnyrvkf36qQ4cyFd/48S0jHWd0e8BD944iUDwRlbBCcBk/sro0JZ2bSHuY51aniJWRh4SFAY4/7G+3etMxNKwG0AX486jDfsLDMOifQCHDTc0W/gs46lba3B8W256G0IOcai1voa50I2mwazMbBXI5PqzQCNwyW/ESBoeUyyAD9xVNJKdrWCI9MWkf8ucTnaWcwn7GP/hW/vD/2n4DBtAJdAzaPXIJmBl+3B7TopmoNfc86MzmO04xOk/pAxS4GP5sV29rzUpSU+thuhXf679BZyC9McG0Y1AOautg0zFfkygDKYNrBKRaC8Ale7LXCN3UrA7vLBf0sbksGHnk+GhiYob8yEQjatmUb9u7pzuRgW8MwKgPHNkGzKTQz+E7EMjUKrQ0a10lT8Ru4dkHr5dPLlplgbV8qsZEoXwo7dHpHFXIFBBo1ii2EzQKbwLt0kK50Ot5OkYx4EMhGbug0ZKfm8ycTd7fHS4196UOXXrNnpiG3U7EyWa4cgFDUVc7Ub9gw8uWHN2JjGPNxR8uXnfwVeg1fKZP84rNTcwWyX/0I1d152O4Ytnu5F/JFOcnPwNgf0pF3Y7LNmPxZ++8thHbgih8bBa7lzynM8A9BQg0baMamejn1VP2Oj5HZjm5BTr9vA6MnSP8h4dta/WSx4PyHVA6hI/vvAVA/f674nyv+cOZKgZS1IeuY/GtE0niFX8P7q+0vC/yZFrjGXNI/Qpe4vs6nvyu+f5t2JAj8NmYw/nz+ofpvh0h+hS+pvJL1Fzaj7U+y35dc/2j5W9L/UTp/HP/FBlfb/JvTP875/2SP1/ZF465l539tIM2eLtDr+Sr2IAGz59xf9jnbS0rzzz50/5Ul5tqa9GfdPhds9mifS38sY1/o2knZDfFOYFtG7teUbKta0/WxLzgkVGGVz2NhlxEHSvoJRF6X5wu6l8p/3/fOPjvvEoHkI0DZl/2uJBey2ro+HYfC6338ta7A26C38t4CioaxcXB5wuc7xV3ZA7dmOfqm9gWPRpkvm2+AT38XWdj/B/JuEzlCH7TLB1RV63jh7yrZVnACNhZElugFkl4/OVQaWuu4qd+RJeQsU1e8K44aeOeTS4FqFz5n9vCtBtnum8T+foZqlhU+dtJGPvi6PLTvxMXGOwviIMqOHXiLQvf+7vfyfmgXfCdg7DitLuW8G7Y2yLSLJ7ZdkOPEu/aZd+QT74A5bLStvGtFRtRBD2ug3znv7tAS7bFT5Fw4dwh0JYT0ZV0ey3Z/v4yNxmlUNfShTr5gRJczB4ppi43yjnZpkWx3yHlE4yJGPImHMzJE18gVG/TYwSbjNGmaJ4XOgn3yA9aR8cz79DTiA+ROXobQy/jP5VHKoWGngbZUJAFSv/IuvGDX5EN75pDxwOFX0PZOB6dEGOBSFk1W8ANHbDpzZoAj8NVKDC/dJtFj4NIhME5j99WCbsfui3PHqVYq5LZLYWWVBvSMHjvKX9qbWkuM5B1NalWyrWr1wmvVgP45lOzpNPZ6xFWe+ObA2cc0z4rvUx/aaQs4X7t0uLlRZEu7ZZWbkr/oMSq/hdeoK5fy78yZRQ4AAyfOPlxWxmp4hGcbrDz5jp2Sv4DlEEY/Xyq6LU/YJrQiW2iFRsqJj6TDYeoHvekSeo0xN6Br/l++LlO3ySAbqsiyw6M4r9nz26XnVRynaWlSTYNOjIWNmAqtlVhKf9scJq/dRpEhbZDoPAd42VZh+9hxxlZC/uKwY3l41gpsAc4Z266LDPrp+UzvpSpTWvS64SzupUp04mPliewi29NLBUeac/dPDkjPnGmeOKzPpUXoHIhZu8CkE9/5RFbbxMagnJGJpsTMDM/ua84O46vA49Oj0i6eLit6xratmsLnTMxmTko5MjUOJEcuFmbiii7amZ+SbqThm/wNNko8pS7QWlNo29bDu4+yfSkLwfj0BL+lr22lb2Ahzqb5oIkxZpvYPit+SXy0hr/pEJ6B7mMuETQNyl8oNOdsmVNCPvKHfxsnbDL3s74z55YndDvBI/E3TpPsYKun0dXYNWliMDp1XRkvsdsEvl6eI/NAxm2EC5+sGQuxlbnlSGyfmAc31iiU1jP2ztw8TpFlRJ29nxkunF+dkWecpj4eQ/+Av5J2NsQcrMlevm0r7c/EwjH9htBCAiaTC+9VscuB+Wynbqd/8CDQP7ax50nPyN5tif0jb8Z8LsJ0MQUiR75V48s4sI0/Jp3Qa0N6EDD5oGGexZBQ4mRk7mtVsksF/pF4O2LnrAHxxQCt2Ghl7l2xS+fLXH4CpnGSbeVffgP8KnPiKGtDcKuVQJD4WrUL4ZBpVFXrl+CRLVDIcNPjlHgrK/HQqjrukUudYRqUeSvnD7BEla6RMqdnTSzohc4J/62sFZH5agfx2NbOXJJ9R+Qex7HbZWcs0Nw/sfuEPcahKCMr8g7EZmwcny/xH3NoZAOh2yv8T8xT0zzp9Tzx/PSkM7Is2Cw8T6zPAVyrlfnOtm655LKNXqVxHKBXiu1id/Gs7AkKG0TnXP4OyDVhh/P52GU/Q7PoDyr9OJQnk3L0CBgnQ12ooV6G1k58wVDx11U+unUcqcAzxZLBJdM/O3azU9+LSv/379+FrJQ27L0zRjO/rlxsbtw5bNhq484nvWyj36iNMZ8xaps1OOvkDqlL/iLL0vEyPrOXGQZs8iLHjuECmQds936ZY2Mv22qtEVOl9J2mqefFY5tvoRecoZG9xgkf5nIzDemXuD0R8wMxMY+jmgsfrXoGb8GHI3WhG3kCjZiIX+wL7ZX5Y8UGRy7oF/Jpn5lX5x7P4XKBncStpHEQA1EzOJOahkWaVUrMLoyz6DgzRjNnIDi6FmBJlt20I18hwzCMytz5/PikBt2qpjymfZwm5q9nRbcDl/wzc3PoBlIXvNcA5V48MVfEfjI2o2ZLWlLWptiMkKKWSu39crKP6ShGreiUMTLAL/UX82B3YmQDYqfMsaF1JD7qMCr+iDyx9YzMyoOfVuSIDY74IGMJEdKiKXbBbhlTgl/WyeA9cSk8Qy82m9iDRPrdu2CrBXqJp/j4TGzeHm5pRoeLMmjimFnGbvkvRg933DFS++nH91oYg1v2JewbEt/7pyctD0/90rZNg6o1POgu14m5M3rkN3iF8nDQRAxkDV62pePq80Mr/M0abVmtqoNtvfnhe+XOLvZWWTSpWRJ3e9Fp164B/z8+PNJTGsB5fn4kXh+oL735xx/Q7+KUG2wV+z49P3Fv+aQ8O/NP7HjEB5nr9+cFO4EPj4X4PaHz44/v+k3DFF8yl82kM7ogXkhoJH/mThBRwKMvkmBF9iHPmmcujw9/+wedWCTWoTR9991lwJu+MI9SYb6ECR5qOH6EQX7V+n680dv/9//RzIJ6ZrE8PT6iDEoyGaxjwWxTbVLRZ0fxjQltuJnVplH57diJwRrlGoGyQ/tMII3TBGPpTDCF7/70rAWlhjYqfYdsku5vOs46NZx71IE+WcRMrbH+fEd7HMDke8sl7M7EUPOoiYvlBXpupQ3IpHTG2BP9h9tbuTU1jFOtadWi5w/vtXpTeKb9gIMUG0Ezni5oPH76pI3Jc35zLxPMO5PChmMqOjLYn5H9mWDLy9UwDprvbiWXcqneL2vpM/337zURCJ4nfTw+9PZxOmhnostgMHyE91YGRBx+ZnK2rTF2I83AD87MItWqmACOWrAlkaIVeU7IQHeZtmLiKRvf7MTorp26TACRU/jj8JaLb+oGfFptUCaDRh9/d6ft0AjaAdrnDqG5stFZiZ0zqXgafXYW0hEd52nug22jPTgN/TYW8SwOQoaM5BGeLuQhNuhO1aYdnOSDH9lsdJ1GFalbpUnH2JSJPPRW8DcWWNvgFECKrUtW7G6bnNT1ID5S6LQYmNVax4+d5MJeq1YGlV6e1KfcZaZuf5HT6JnBIyN7+DNx2QZDcl3SDT9t0NpJRXsNg/Kkfae84aPYJjRs5K5S8HbiR7rQiL54STvjI1Don00OQqvDC80NGUJzVDdLPwAAEABJREFUxyYr/VtrndaG/7fwtyEZWbHoiw47NA1f8ezBQSaynz+FPFVNNn3TtkuXMnKmLphJr5AyYLvzFvQl8ro8kS+5NAf2Lke0Y5L4CS0oX4WiU4AJ6nN7IWMvRL6eefkCF6MpP5gQnJ32ziL1Rv6gUacO8I8sPY+SaQt03N4rpZ/gS7yfWsilP8C8wQCTjH77KgzyAuTCi1L/lGXkCeiFn6/liBnIQAtAK/Q+QyfwH/eLNVWB39TgPyqCEfzXgOZffMCPTYggvYZf4KXiNULyqftZr1RegcaevTIgpeqvz18W+A9lgesc+Is4/x1a9PgH75qS/cOffw//P8zsiw5dbsZtnyBIv2j+RfEq6zX9hc06QbolJfnf/Qmb1/Bb/F7jfi3/G/2vasdSn/PQ6fne91r4N6adxq98Xf30rfRXuv6RJjsaSht7wNcu3tlnBH5GC9QuDpVo3dFX8PJu1gvXyqTg5GNn37j9gn7afgkw0BV+2fpn1kQ3s3/a2Y9t7F+7/i8MbMsOsIEi3WMb2oIb2Ngj7/0tiL3fVXHoGFDKCRLwP3/g0/OkGziBXv53fjX26ZEnZFohK3KGdiDvNbbZou4dghPc15C9/sr7VurSp6ehgX4bNol9oIAtpGqlhQPx+BuyIUc9reiTQlG509d2x23gp048e9/Lk3n12Xm3iIypKmS/4qb8GaCVUOqyQftan35r3lUiO6l9kcM2Mi4dNuRvvKPZpWoNr+zU8+7J+yRoooJ3OmwGUcM/eB2/LNvUqr/LhU7sUi24kSb2lCJTVet4Rf9kcgYRfNvd5jPv2KlfeI9bkXN/scOFulT0b61pwd4Ltk0+demz0adcGnhX3GjfGWcD77tD3k0bsiBKvfDZ8UH66+XpZd5pc66RA83oKkuFnIGU4/vgJW9b1aoD2un0wDkC9I/Xd3+p22rHBzlsjwwL8vVzH+oid+i7zOvVqmqNHkqVdnSuwv7gbZyl9HGGvHoB27KtxOGKjc7gjMOo9Anu89MDB5wPaq2Ud9czh/CtXfoccu4Cz5EzpZz3lKvbq+sG3+hWtA/YrfGum7hZsGUH7NMP1ltTDr1U1UUa4B27hLdpi5gDcdTIw1WpDwSnkMmuXhe5N3yUGAr/E3LmkDX1wd2Ix5WYT91FrqYzZz+RaUXvXCrkvOnMe334DeOkaZyVtvBtVRraxS6VPOcjaQtt8STN5esCzVZF3xE2u4axId+qhg7jNEjYesc2h5s7WeK855lvKwfSA7F24tCTjppfYjc2jz62+7nJR86sUl45FBzHUaK+2sXf6R8+xuatStMwIPOgGuELz+BmrI2UY8Mcoq6M4aomNyv2G6GZGBRPFTQ4X0sa/RZiLv1y0NngGRlX6h4fPnEo+izTJwfDqc+fdB6Ii+CtxNQZ2LCzDR9icSUOgteqFJzQv/yWuTqt8MxvL0FSZ+aMOWdavuBCQjlbu+FML/0ib6umhw8PymFt+qzwWqJbY6ymA5WhEzlip7v7exU+efj4SYEJf4fWm+/eKr+xZRv7jYynjXPEXWfWm4zxhu2Cl2AtaBd8R85FM7byfwLGNgN2h133qcGPro24nrBla42YWmVbVaU80cP257Jd6jQS/Lo8kfn2ngNz6hZieyOebcu2xmns6ZFzvB7fdIkfW4O+1c+HT1yaZEzQpPjQtgr+OWPaobXgxwFZJ+Iuh9F74oVA7LpK/TeojpwTX8tUyeDvjDnBo1XrPtnwbZtG9V/2AGnBzzsyn/B/cAb6BGfA9rY1TaOqNfRtPY193UqJWabAHhuGwSNzYugEcrYYX+74OPG2I+f9d29wCTl4Bb+1kflqU6vCD6sGeIRvQ85c5ESXRl1iEDGU3yKLzht6J41Nqw3KXNhIU9eqtIW+S7bRTt22GUPPnEXHhpFvhy4KETurIqOU8b3qkfl8wz4rcpuN3EichEpB17ZCx+AO45AuyDwobRv+CV2hZ2J6wVegK08bR9lWq6JVciuJs//4gBLHTbsk9/ZxnDRMY/fTylzoshKboZ15sFJmHTTnX8v5WXTu/omPHLJd9sRuybbyxB4iO4U2EJsa5KrW7R59bfjQ17Zs022X8f8z8bpxYZOqnXO2gbqsBXgR8zV1eegX2VxWzvCzZhj7hu40T93GK/bY4zdZtlVV6sbYha7nnjXy2O7+24nZ4I/TpD30idENGwvfFnyE/ut6ot8GPWkcm4r5MeN/g88Cvquw3aZczmQe3elrSZmn9tCH9xMxmzkvtGkGf8eeU5d5gnfqcwcRfLoqZcN/HAf1cQmfW9bYTx8/0rYpNr55y1k+Mt9wF9Gq9Toj0w5YVrWmyFat6YQvY0vxNGxbDZnRM7hUoRfzG7La7nNs6jLv7AgbSHmD14idq0qB1K3ItRA/yefy7MSaaeTeoJ229Mn9zEisjeNIHCz4YUE6p4swRNcnuInDgv+KD9MvPHZ0iU3Do5df5DnkB3vIdxuXlbUWJ0n0T1vio68Z9B8Er+wxMmehQ8o5r9+zJtC2UzcNo4q+mQs+vHsnUT/Ph+5DuxBzTUgwhlcVMWB8Gn1ixyor0Omg5/39nWI78XR7uNB71Qy9moe+ph2ZI+KPibUs+/hHyifWtiu91AU/91u5+CvmicT++emoNk8KrwU73b6575eMuRtqVYpcRoYT9yrx28wcPo6TJniH38OPH9Fh0/39G6Xt+HI3teJHVOq+iJ1ba8p/Tbq8+6Tzv36QH05awM188v5f3unHd+9U3KE1Yin3cbGn8PmGT3L5u3GZNX/aND9tartYM576vPPx/QfNI3YdZ3TYWUk3PXx60DN3jlWt0xyIkwOXnY9cMIde5q977jMzv9UqDdhzLWlv+ZIK+nes1dvtpBVYiONxmnTDPVrh0+9++Af2VkflT3hHz9gte4aU0558fgs6MTYOE14rQGpToe6q8/2gR+YnbrU1DoOCL4Lt5v5WJhVarPhvYKyeSDNGB/Du7u/BHzHL1m39nrvXN2/eqrWmTx/wA1x+/PFfdff2jYwuN/d33VYbdjZzzKeP71XUL6zXS+ZGbD18PBKLiyb0S1vi1baqgOP793pzC9NV2h8ftGOIDQHP5IluLYM1/MN3GrgEfN7O+vjhg3Y6Kxetj88Sg8W7NLGZGjoclAvIDOD8CvjGZfBxlOr+Rs8YJJe7CWDx7OIfQdcIuDf/439gGFNbauRu3n7Hd6nlx9DIxXFga2cA+mnRINp2d1yhyMZAzYXux/fvBLpcBXVpYYBk4BSDfyCga1E32A2XruPfftDOwHx+977roTy1ywT24fvvxPAmoDet+1knbrMXBsKJy+mN9qQHBuK5Sad/huen564jMayP2HTksnrCRrlAbugevCO6npHTrsvAQJcjA2Mfdh0H6YBsJybrbnuk3xkc+7JJ06iJyWZsTQMBM7B53x+elYAp9ARVG5P1Gd+NXFAPBJluJpkL5lycH0/PLDRHnftPEjxfJnb8NqpAmzVEPi7Mdy7IR3Ra0DFyjtMkY5MdurKVfxPtE34+E7QNmaqaGlDDoPjdyJt42JjgFzaaqW9MPmaQG1or/tjQm046M/ELnaj+xcfzjeZh0vZ80vZ00soktpNvbdBhmnVAz9ALCNnEU8AK7VzAlywnLjCOqe+fohaginFJlKOXKe/YYsV+DX3bOKnBw3a37zWf/nt0oF5A8oLQROwOw6CCV7UibUEFxR2CtzLpLtGbNI07fGlUeDPgdMm/9KvqvswkVq7eRpgr4NgZHivxl3EgZE5fvTymrWehoV2dfnwU3QLDi7/08tiGPfElUhaLl2rZ7lnblzz2SUVB18TfzsKojX7YI/VXsH3NkpJHaKODbZl0g87Wdd9FUTIfwxs6O6BvPNu1Ddyg1EsaO6zIEfiMA8JG3UL8JYaDExsY2Wn6458IGvi9PRP8GH9Hz0B07Cvs1/pjj69V/73qduz8GlQ46O8lzH9hvgwbXeHXzBDvfIZdPdTUHwq6Qq/g6zPmqzzZ/8Ofa3z9XrZ/4f1lgV9a4BrbSX/Z+q2aL0fAt/B+uz58r/Db2H8OxpfSp/xHKF/l/TL9IzT+fbiR+DV8i9prnF/L/67+qPsLGi913+r/76//BUdIfq2O6i8+vzU/2tbG3uKLbn3u/5LDlzjX8nVtSXqtS9r7s+YbSDkQeWz/DvoG/Uug6huf0N14v/lG8y+qbWtnv5R+10bbsn8CCtcmBW9lD5h3tewHPzeQ2VkbF94TAju2DEBdFwDhi8+evXF4A180/WZxY0/1JdJO3cIePnvT5AMpL7wfJB9820k6pG5FXhsJ6dtak/1Tu/3zfPxnu+PYhsYu8ypx2YdGe6laU/TfXnQyPo99Qe62S1qt6OdkOwQnELwceI+8C9hmm/gTjnh2IJ/InZYCx+y/U06/VqVWBkhb64cTaYOxzD/xVGsU9/6uuhAn4zRp4JAn0Hg/2/Hbgn9XYGe/3wboYCO6KjJ2PN7L7EpVp7WCdynv/TBkxd5VTWfeU3PoFrq2O/4Gz9QtvGPl8kRUFzKPvEMNvCPahuam0Axv3ibzOsgr2VkbfPLuNk5jp5WvFdlOvPtXlQKhfeadkFDURnwZBoZ+Q+aV2Biw7QVGhf6On1JfreG3BZtxYAPhE7LnQCeQQ6bg2VADIkN4gdYvKEZo5wA8dtuJI9uq1pTfXL6WbaPHjjTq4RL9g79iqxW5TMuI/Ys0gBHUilzATePEgRq6iqe14hBr0oguhW4Q7uXISrM+cO6SA+CcS4R/aBm6aQu0Kg34fMXHGUd7s3bOkzYOEU+1a7iddcZPZ+wXvWK72DQg6Oz4IecNobFj6PCwrTw79kzaiJv4K7KVKwmwa8TPAcikJz6Fwp6mpLsi00Df0AyE1oUm9MFLeeMipdAh7fHTgv0wez+4fObiMHH13M9kjspZ0syZh2AYOguxceQcBmrw32TslzFkKkJPPAWu3SsoIVv/ljbGxktWObCd8En4D1yoxmaNs6n8/7o5Lzri12F6OWTnPCbnLUcOJ7d5UC6JV+pOyLLh03GatGDvFbtG9wkbTfhnaKVcXofnMAxCYNlWt6coonTifQQ3FxKxd8qJAxv5wYn+OVsSRSyst/38z7IBdO/nLOOgwp6Jw/g4/Z+xUeyUNBehV9s8c1mW8WbTH4BFt0t4h8Y0T0rs2U4TkPQniOytWtfrhI9AIDwvjg2NMweuZ86jYt8DB8/D7agbzhiPnKGdGOehnQP6/PKLibWNM7ucL4VCZAxYVnwYnGmcuq9sdz7RbcLeK3ySB1F5wjtpIVsVvcFPORCaA5fJz5zN2dYV13Y/ez1hq5zBRrbgpo9txZ4Z4/HP63rcxny2qLVS1sDEq+0uX2hHrvgx9EIrEF8EjM9Sjo6hWdB4w4H8mTPQmfPD+CuX3mmzrbTnhxVGztMyH+TiILG0MbbTppdnJQ4jR1WTrzwMF2AjNuN3xa60H4ldsro+ti/ZKEYu+L2GjdCn9x+1USAmbdcAABAASURBVB+d4lM7ti0N44h9lt4mntiqmP/GacY2Z+biM+vHBQrcwieZhzIX9/NN+hg5r3pSlG2lLvxGxss0jZo5V83YoCXDB7qbckFVdChbQ2uKf4ZhxB+DqjW1KlrV/WHyO3GWcUEF+AOXyyelLnxO2OJILCVWD/NBqHqRo1Mw3wHmNeaDyBT/PHLJEkQ8jjxr529TwieJh8b8t2Hz0IdA/6y5dIBU/GZbaT9xthzeoduqFH1GxnJ06u3IdsavmcMDrRU239TaoED6BbfK1K/d3gtx1LBBxsg4Np0orytrL/JnzcocFVqhH4hfM0chEnLuAB+MkHlnHCe5YkurVVPZqkJOYMSnZ+TLmD6x1nZ7pL2V4uOB9uDEvgv8d+bO/WX+bVUasNGZfqfTGZqN7jt2HGT+Nbc+7x+YN9Qf68Q59xnccRyIibnDNE30LWy5o+e5j+Vn5qRn/JluO3ocmXOCl3J0D79nxnvKb7joOhBfR+5fHt59TFWHnUjb8WXsW9SEjm09gRddGzJEv5X1l2bZ7nPUQH3GQfBTT4MavjizTpyw1Yw+I3Yp8G7zW5rEZWEL2913AzF/Lc+M90D6HdHBtt4wT2zYMONsGEbsNcJ30jyO2MHdhra7nybap3HCNlunPWGrhRjI/DSjc+RKPvJmL7Ci7yZFc8RGHnQ9slY8ct+VHxKhqbc9I8s4TfCeOt2N2g07n9kPVmsyiIiAL459L5mLwZFxlX6Z/0Qj6F3W5mKPtV5iF9+esdEDl/uQ6J/gRff0pZvyJ7uv9kn9+nRW5obwCO0j83vygWpNRYxd+O169+Ed+zbiG5tvrZS1Zy9x9/Os/KDRZ4ZkssYNrINn4ij3VtLFtu9zf5V1hLXs5uZON7e3SixFvuCIp8fTS3yhpHInNOH33HcFtiiC3vM46TDPesPFav4MMl2F40j2/oNRuZSloB15GTqKLIHMUTP05ptb3QAZuwEho3hilxn/Rqcj8vdqeE7wSn1iMf7Mb9QO4wjLgp/w4t5Rq0oEjfKXRszd3bhKwyZ94sI1sqyMr5v5RsM8d91v4BWaSu9dmijPyHd7f8/cuOgE/ok1PmNi2xd0ZHTtECWOLfX4fQYn92Yz93KFrFTzgRhSvfnhe/Li0vlZM/u0rJHz4ZbYmhnzR0Xe+zdvoXNQ2hIHGWNbue+jY5sHYnkmBk/Ec8R8+/1bkl3BefPDD/3eM0yM7rHThA41b+5IxW29K4Nt6kKMGB2u3fkLBDOIDghwC4PzIETetKOwXGomcNgUHrmRX1Haz4sOw6wbjFPHRfPjov3HTxrOm8Y2KcaFKU7f+qDo9D996mWsqUw4J4Jw5dL1eNu0j9b67kH1L5+UP5d8fnzS8nxSLhw3BrSNDjhvxFkjk87GBCCcHgfvyDWj6IZxnt9/4DLxSY3yzkDcGOQxyPiCuyYCoZU/j7AymRe6bZNVD0dN6FQ/3GtgUtgZsQcmNhG0jcHp7271NOzaPzz2F6DrAF5weD2fJfo37HtYkBObxX4mCBrxcbh/o4UXg0xQSS86THIbNRtDo1/kWpvVTrsal9/b/UHnuWnJr5bn197pv4M3TXMf8OYSlhlH2XRa0jROFBc1bHPLxjqT6s6Cu9EvLxrxrfBogurx3TtVa5oY9DuL+04A0yQTaAFhz8CG7np5DP7GpWCljG14K457AXdfBj80ahyx36yyu2wK7i5l4kz7MB8UnGpNZ+SAAKTWPgHvwYXnyiKTiTgvJFWlBV+nj6rJdqcd3UI7C9uCjskrqQQbGGKr5lKjD1VqQ1O1Jggoz4bethF7A9ZUKXEWSOHMeNixyxLbI0/ykSVtobEjq129mC+K0Nlkxxt6SXe5XnCC8BokXTD1s8e2qppsK32v8jRk39GMRiUPM1TeoyywU906RC7x2PQHUg7YBn+DbpFCKbKAt+HrKwSPKoV27LPjC5DVoTckC0/ywQ24TImPK1+K31IPIz7uQIPCI+nXIH2iZ++HXL1MWsjcqjoN27/oWrQN+DX2WFm0X8v5C+RUhEYg+deAnxWIDh3gFTxkELDT9hrStZexT7dRKoDUkSBvJaHr9jOgEAOSXOpF/w4Fv8C1fE2RwaatU/vzvlZi/wp/HtW/KP1lgYT3ZW7Z+7i55P+yy39uC1x9bZu5L+vMxe/2pfwb2v/va85SFfjfx+Evyr9mgdg+8Gs4/8XaMlY29hOB5ANfM0Hqg5O25JM6e5NkXiDlwEvxjyfZZ7Cn3NkD9p9pg8KObFegKJkPe0/De2dOF0/ygT398a8NEvU/tV/mgL6nA+daD8pXP7Zlu7cFN3R7+sIvDbY7zo6s+yua1S57reAE7Ase38reMHCtT9oBmSXr+mRvGsihWt7Rrrw3+AeueF9L0y+g7N9eIdhWsT8Vj23Z7mXbuj5FPryuZddPbdf67G1f62i707J/Sq/9r2mr4lWIN0r2eRW8awNpdCS5vOtgx+SvvF7zt63IH1unT+zwGtIn9fZFDvHYVqvq8qUN8ylP7BM6tGSD0NurtY4bvOjYqoKqnAvkfRWqasOAD0fw8j50eW9xueNd3msX9tI7eI0o1ud3yJ0YPnOgmQPHuHrDDrah1bTyLhkCdlHmXRUeVU0F/8D2YhMI89llX2JZPOm70N+2Ml42YjHvqjt9WvTptApMA1Lq9hcjRBe5V0N3U7VSq6aFd+odOpeWy3ehY9qrChkHHTiEusIwDrIvhForjkCwUWvYVf03HlbegW2rURfekXHHHimP06TPD3IV9GO4cnX8qqaCd3wAE6VvwHbvNo0TeOCCZ1/qqkoPOaOgvEMzcOLcxbbyg+b5bYe333/fadmXPiFW5FsVbKijX/j0uk2q49rPkebTJnO2dHDTCO4QnbD10AblcMumv6yFc44j5zBn+HY64ArFIkt47fTJ+46DD9/gSBe/2tbEmco4jN3WwYtOLqta9bod+634Pb99mr6BxG3ostNRQ55nzpmGNoVtj8PW2qX/OCl405BUXDY+6fHhk4ZpVJ7D7Z0KeSN76ndidXnx4ePHD2pt0EhchUahR0Nu2+i8dJumbw5KQ6tVE4dAmrfSlj+P+O6TCtvcGFnot5Hfob2BfLXlju1NW0PeoRrjY1Ujn/rYNLzPHGafse1OnOYcLW3jjD70zWH5ifaNNvsiV9phIdsc7N4o5UPO48A/caAcmVfksB00Dj9PHXJAn4qFsTug88xZ3zRN3QeRKX6val33Ww6bD1wy7tikqroNT/ggfSPLJ84abXcZUrei+3Az6fbutssUPsEL5EA1MqbOvvSJXgs+T3va0v/545OqlTbiIfU5czTnD0WfATnauit25bhVMO46pW3HNoSj8ttEDb2St93tHDqB2PWZcbRxbhXbhHbWlORji8gQCO7Tx0+65ewuh9UpiydtsfHE+drb775nzjgobQGatUe+RhwAsWPq00f4xCCM46Q5tqY9dYWdx2nSBIR/lwe8HblTvkJir1p1H43TJPNPPLlwsS9jrPOhzr6UN/xru69BGW8NG8a+O3ZN+cxlWmieOXfr8zy+i/wLMROwLz4Ifvy5odsDY+r2/l624SStxGtsKlkfsVdiIC3xR+cXn0iY2EBxfjorfhmZB1obqbO6TJIG6lIfejvjkyol9sbppzEQupEn8l3zwYs/N2yci8rYNeNoZEy3Kug2pLOGGnq64HuRK2w/jKMa6U7f+Evo6AD6LcTlkQuR2CewUm5VmlknxHNmPLZWfR6iqMhgW0fOxw1eq6aCj7Fj5q/MZRu0F87QQrvTxEexvWWN00XP0KoqBZJ3pVVq6GPwUu9WauOQ5s4/4wgVKBsQJoAjE1Chc3Tb8ENskx8wWOJffC1oRf8NmcSD6HxLjbETW1ZravBsVT1mD+h94C4jkIusrA1n/F/IF9/nhwRa5ALqhZhdqmqKbwPxbyMOR3jYVmQJDdtakSv7iWqtj4cdmUOnqmjbOL/eOq2UM/7FE50kK3pEtxPr07bsSkxNXP7siXX8vb7Agt57DLWLx4zvO+AGCuSJ69giOgcv/tyxTbXSzBzZCjlOiz6wXgh5o3/4LtjAtlIXiO02ZA+fVkVVacHPuUALPfEU9SSKzklba53HCl74DtgnsBIroZU5K7+leWbMiie0005WrVqnE7zGGLKNnYo4PGrHpuI5Pj0hwxlZkFPuMZNxeIXsTYwM1ZpCN2OQbp1Oo25Hn9APpF3wGPBj8uM4aQgyddHzwBqUYtbx/CbtDpNPnPOfuc/aBvdLNI+DVuqjT1xhWeFhOg6MScEv5XHifubFvgu6DOg30V6ttOFbu3qsTLc3Xe6VMWqb+7K7bhNV4moRVYrskNfTw5OeuPeKzrlUXxjHkUPExTPr5kba4HH/9q3aeVcuNiPTDq1tGjTv1feTR+bN6Jv5vGGLXBzuxFkuXAuGt6ydd+w7Vu6pqpqyVn5ijqwalLmm0Sc/HCBL+RPK4Z05IpeOJy6m8+e1n5eTdvDyl3Fjw5V4ZPnTE2vw23/4XhP7g8hd2HMpdIVW9i8j94MDtsleYyOfH0BZsOMZmWODzKsOY+aIAzbOb8eu3MFUVZqBXbZJL5/waa1pJz4TU/nhoNivwaPvrVvRtipxE5sEMmZGxqChGb6PHz5qnmat2NQy/liVMfvjP/8zPmEPBf27uzeoY/SaVdDM3DBOo8Q93MrYbW76wN1jK8Y8c5Owx0YcCFlX4mNO7FG3A7FxbJ5xs9G3t8838HpWfrhsRZeiX/RIbGRfc8u+JT808Ya7vR26O3EYnTL+sh94Imrz33UY+iZOdtITa0R+ALPExBNFxQWnqNwI8EJ58fJx+vG91k+PMhvGBNX6Tz9yS+5ck0pjk5hYVpxeKLAyicV4uagcd2t/Ourh9CTfHaS3TFZvb9V/8vB0VALHTMzFJi2u2uGZtAPK2dY4T8pPgiUwHjHe8MN3OjIQ9zc3Wt/Mav94r+EtA6bo5XwltWLME7LsDJBiwzPB48gASaDm1+J1f9ATcu357WUuZiuRicEW8EcmTJU1rFLdzDo9PWt/eJbvb9DhTgu2iFNivFwCGtzgBWdepKVZV14IognH1Jt7Cbnr7b127NoYpPkt3QT/joNzGTxysXuzWvPfvtMJWQMbaU2zIlcxgB9Pz2wajyIaNfDy0zJACbIF2RMIjG9tJT2uJ4nNrG4nNWzPnTN8rRsG9kbw5LI9QYO1tCGvoZ3L/35Jjc5dNhb12GEnWIJnmwDHS5Rtp+ozLAzOTMINfxULQG9oJQ+joqttbUww4Z2f+AuEbvrENyt6LsCZDchKbIgAFiyyUSaM1JApenSd0KvrCU4fQGVQDUtkixz4rwAPTZnUjkw4NMquXpbc/wk9ktfLY9oDeak6I0u1QTa4wAuKBiarYRpV06QhKXxG0mt7UkNH1z6kboMKOwz43A69CppcDTRLdSn3yldfaMPCtzAEz+q+Rd9rs6997GuVPtdRk7EcWDeCmHI+RR/7gm+tmnZ6AAAHoUlEQVRf0tRfwQ377NfS70/j1xxyZFKKnJHDxICjLzw7JaMjE6BIw7nRvhL3iYFAJt3U2WntPX7xFbxfVL5UFP2u8FKla9mGJnyv9X+lv26BxEFidZimS3zGfr/e5a/W/7AWYGwo8B9Wgb8E/8sC/4UtkLEb+M9sgr90+4UF6v+cz4t9W7gV+4CkV1my11tzyMP7xAZc63+epkfg57UpFfvf7DN+a98X3Cv4G/u41Heor/OyLfsCP9GyIoOdlP2pfv7svJRnj7ryDixelvN6+mt70J/3/qlU7IEH9rsLdFbe064t3X7wSFur6vtV+yKj7QsaNrpk9DP57Zd2XZ7wiGzhEUhtq1Kr+lm/1Nuljv+ik7GZDb18SHfeM7IfH3jXCb5eZDB4KduWDVAu0tR9C2x/brL9WR59+fDeUS6BwGsZBdpDO3Ju2OjMe3kukc4cBOV9MgcbZ94Tz7zjJz2RXxKLvGPuvNdF/mpN1XinweZ5102fOe9rvJeceE8c8UnOCSb2ubDrHxv8Sw45Ng55Hintaq2RRrwLzRxaB6qaLod7jYPJBbxBoVfliz8lOf+w5dUvtpWn0TcyTcjUXujnUMa+tH/Wo0rR54zu6VetlNgxsiqoL/hpC9iplBwZ6FuFzKSt0Q/fhkf45lCptaaBd9O8K17gxPkCZwfYMHgQkS1wBmWcJia6n4gdyxya8R6MPVuV8oRG3rdP+CN5MWhcA00GpKu9bctu+vjuvQzOmfftEz4Oku3+2xY5lLSDBxASkSc4z9DmmET5rZH8hmrLD9HPE/Y/a8CnsdVKHEilEdsmP6DjOE7dNw2dVw5bB+SudpFbrx7bvWQjGfZaib/ETw780pDDuUD07IexraVatvWGi2wyqI3AqY0dgdhiHCZiaqe5dMs5TPxrw4v2W87Bjs8nmX8F5CD2zLlFv8ThTCS4IXfDOVbsknwh+4EztzMH6ztybuh0Jq6fsaVt3X/3NmgdghfbbfDaaat57OdCOVMZbw56zG/nYf/CfkobNvUj8nA2lt+25gQC2zadg0P/TpSvibHT6TLGKBIPY4+f+ODMOWJifsYH0zhpnCbNnMWN4xhU2YbmoMjcbclBu+3eFh0m8I/oHjigdyCNOzokvYJtHbHVyBnRxKFtzt6ubT0NSXCSD948zcniq+96mq/YZ8YOD/kNUHSJ3Z+ZWxCSZiv/xPczto0+PYVO9BkY2/GFeCJbxAu9QPQ/cBHrsSm/6JH/Nm/Hb/ED6J8/M/q9ltuG4wsEybYStxM8o2P4EEzKb8he41JfPLaZv540YMfIEpl7v9d4e0KVL+pyVhRaJ2wZncIvvglkvkH9yzxEjG19fO39hxXo2mXbGCc2cqfiBWwj5oW+IBAdj5wVi8c23z//2D/VFXNK4wwva3DOF6dpVGy/stcYiKHEUWyROSX5ET9c9bMvdMLZ8EXLV4z8OR8eG2Mnl+Uz8RP8NNo/4azMdQv6njmvIstlHnq/6DAg34QsrVW6qZA5FyXPxHLGb87FxukS71WN+WdW5o7k9fLknO+z3NSFc85gbEOvKfNen8PGSZl7qVXmnUDiOf4RQbejRy6u6Kboc8vFklkD7phrhA3sUCZ3SXR9dvqGxogeE7EyEWOJ2+zpZmQfmBNs/Mg8fe2TtTNzVHQ/Mc4TN+MU+YyMFxBP0Y9EC3NT1ufY68i4enx4wI6bhmEEhqCosJ1t2ReQMj+MfX5ARNY8ddqH24PGmX7jQNwVqscfz8wBJ9oL8GUOIk6zRh+ZsxL7ibsr2Om3aWbenedZsNTrx7RvODuXtJkLTtxxnFh/Y5cpeuLL+GVjrrj2i/wjNgyeIGibs9sF/ZoSvwN2XBkjkSl2WbHJmbUsbUitw/d3MsTcv8nwmQ4HDdBESUqvP6ZwATvpzyOcxv6x8VuMR5qKG/TNXJB85E36yq2wIRrRKfEQu0TX+HrET2O3k5UYO2OL9A+knDhMHA34JHP/1S628dsGi12Z42K/+CL0V2wR/OSj55l5xzb+u4wl8YR/Y4zF1sELLPQL3zN+PTIfJ/YyzmLHE3XDOCkyBBcSfKwB+adpJi8l9iJv2mEn42v7YsOO8PJl0w+dD9zftGlU4YdiHkfAfpeyYtcBn+Y+y+RR8qWn9MS9V9bprFnhW256fnhULvWCF1kz3xyRN5esmXcCkf/M+HgGkoagbdlOtsPGmX7kz2VrKn5qSQkAN3dA+fPJxpfZJ525w8pav3LfNbC2JwZiu5V5Ta1QyR3yQzmpz58db9j9iBzBTdzc3NyqKr5xl+f7H36gT+mH77/XLevXjK0iV+718oN9wzxrK/yPwgO2a631fro+kRO7mfJ5tHYyuYf79K/v+ljOuAv/mwP3bjEOeAf4ZG61QaYu8nz3/Q9y/jmygfTyef/uXWol8KJD4iRr28yYsukBHBjLz+wxbv72vZ6RwW9u1IBP1IXPM/E1zwcdDrfADfSk5qb1vCq+D920n9m7BbcDtlbH5BseWV9G9iUT+wtLtKArfrHd85Ez+8HE5b/+yz/32I1MoS0eA+J+8tO7D7LdYcNuqZb53qWGrxr2PSPvCdnzThGI7mBo5f4y/PPnqJMXHSHV99mHw6z/BQAA//+X3UdwAAAABklEQVQDANAXOQX3sR43AAAAAElFTkSuQmC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7" y="279400"/>
            <a:ext cx="17556480" cy="98755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500632" y="292726"/>
            <a:ext cx="14987016" cy="460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200" b="1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Трюк самооценки на занятии: вырази учебную реакцию позой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457200" y="1688626"/>
            <a:ext cx="7132320" cy="5230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Приём «вырази реакцию позой» помогает быстро собрать самооценку без слов: учащиеся выбирают и демонстрируют позу, соответствующую их </a:t>
            </a: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пониманию</a:t>
            </a:r>
            <a:r>
              <a:rPr lang="ru-RU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, изученной темы</a:t>
            </a: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, 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настроению и уверенности в материале. Учитель договаривается о шкале поз заранее (например, «готов объяснить», «нужна подсказка», «не понимаю»), фиксирует распределение и замечает динамику. Это экономит время, снижает тревожность и даёт честную картину усвоения.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8658543" y="1688626"/>
            <a:ext cx="7132320" cy="44256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Алгоритм: </a:t>
            </a:r>
            <a:endParaRPr lang="ru-RU" sz="30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1) напомнить 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критерии поз и правила безопасного пространства; </a:t>
            </a:r>
            <a:endParaRPr lang="ru-RU" sz="30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2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) дать короткое задание; </a:t>
            </a:r>
            <a:endParaRPr lang="ru-RU" sz="30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3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) по сигналу </a:t>
            </a:r>
            <a:r>
              <a:rPr lang="ru-RU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–</a:t>
            </a: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замер позы на </a:t>
            </a: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3</a:t>
            </a:r>
            <a:r>
              <a:rPr lang="ru-RU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-</a:t>
            </a: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5 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секунд; </a:t>
            </a:r>
            <a:endParaRPr lang="ru-RU" sz="30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4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) быстрый опрос </a:t>
            </a: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2</a:t>
            </a:r>
            <a:r>
              <a:rPr lang="ru-RU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-</a:t>
            </a: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3 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представителей каждой группы; </a:t>
            </a:r>
            <a:endParaRPr lang="ru-RU" sz="30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5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) отметить ходы для поддержки: мини-объяснение, пара-помощник, повтор; </a:t>
            </a:r>
            <a:endParaRPr lang="ru-RU" sz="3000" dirty="0" smtClean="0">
              <a:latin typeface="Times New Roman" panose="02020603050405020304" pitchFamily="18" charset="0"/>
              <a:ea typeface="Onest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6</a:t>
            </a:r>
            <a:r>
              <a:rPr lang="en-US" sz="3000" dirty="0">
                <a:latin typeface="Times New Roman" panose="02020603050405020304" pitchFamily="18" charset="0"/>
                <a:ea typeface="Onest" pitchFamily="34" charset="-122"/>
                <a:cs typeface="Times New Roman" panose="02020603050405020304" pitchFamily="18" charset="0"/>
              </a:rPr>
              <a:t>) зафиксировать наблюдения. 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data:image/png;base64,iVBORw0KGgoAAAANSUhEUgAAB4AAAAQ4CAYAAADo08FDAAAQAElEQVR4Aezdi7bqOBKtaWllne73f90+mbhjGgICIfmCbbDNv4pAsu767LVrDJTs/Xe5XLrLZcP479J1e45L13UDcblcustlIMb2dum6bii6bX8ul0t3ubRjbPbLzvc3tn7qEUAAAQQQQAABBBBAAAEEegHeEEAAAQQQQAABBBBAAAEEfkTgL/HzwwJsHQEEEEAAAQQQQAABBBBAAAEEzi/ADhFAAAEEEEAAAQQQQOCXBLY7AO6MUWHJKV/am+KUm7NNaW8Ky/I6qQDbQgABBBBAAAEEEEAAAQQQQACB8wuwQwQQQAABBBBAAIGfE9juANgo8y0sOdbLF650YOWqVgw0qVepk0e9xW5KtczZi1Enj9md6YAAAp8QYA4EEEAAAQQQQAABBBBAAAEEEDi/ADtEAAEEEEAAgd8UaB8A69ufrahZlW1rbfZeZoeWncLWGbdjlynFAuX7wplvGlth3TSEh12u//LBa2lttrJdrc1YmfamsHZxOLvkhQACCCCwHwFWggACCCCAAAIIIIAAAggggAAC5xdghwgggAACPyzQPgA2FDvLS2VYcfM1p21zkB1UtA4v19pfa/wttr7Wmues7ZP7m7Mu2iKAAAIIIIAAAggggAACCCCAAAIIIIAAAgggcH4BdogAAr8u8Pf0zdY1NfwUcM0xPzRWPDRtTrlgf5PGb078oYoF+/vQCpkGAQQQQAABBBBAYI4AbRFAAAEEEEAAAQQQQAABBBBA4PwC7BABE/jzw0jLv7yOegbo6x5LXzZsBe4RUyte7RXH9fxqg28w0DuGGyyDIRFAAAEEEEAAAQQQQGCBAF0RQAABBBBAAAEEEEAAAQQQQOD8Ar7D578C2k/7VDt0OuntYqo+MYb6x3Zb5W/zZzvirka2BorONmHRKS5d6hTK3+L+Delynda9//uxy/Ly2sZJFq3x+3KvfyfVemthY2nepD2GyDmn+L+x/VXtgqkNlu6Rrj/ZEo9UW9uMMhuKFwIIIIAAAggggAACCCCAwPsC9EQAAQQQQAABBBBAAAEEEPgxgfsB8P3AbgTA29XSka67rvb91BY5VFdrXytbY4zauCrzsctUdfXYrrS2hrJs6vV2q2RkBBBAAAEEEEAAAQQQQAABBH5BgD0igAACCCCAAAIIIIDALwrcD4DPsvlujY1oEI81xivH8LGVlnVTr9VXMbU97RBwAVIEEEAAAQQQQAABBBBAAAEEEDi/ADtEAAEEEEAAAQQQ+FmB+wGwzhIVR5XQ2hX9+vUV0z4z/01dy5g/SrtHHLvdalqNj1W2loNHWcc1Agj8tgC7RwABBBBAAAEEEEAAAQQQQACB8wuwQwQQQAABBBD4bYG/p4PC1oniUYxs/Z3C1qt9WfJ4qSDGo+YYubh25cdWbQ73f5u3lh/rTz0CCCCAwNkE2A8CCCCAAAIIIIAAAggggAACCJxfgB0igAACCCCQ/p4OCU8CokPgk2zlaRvlOe5TJRcIIIAAAggggEBTgAoEEEAAAQQQQAABBBBAAAEEEDi/ADtEAAEErgJ/16Tyrm+ZKipVey/KB133LFftUTGrE40RQAABBBBAAAEEfk6ADSOAAAIIIIAAAggggAACCCCAwPkF2CECQaB9AGyN/Bunlj3My9es9N1F61x1Srw7Pv0QQAABBBBAAAEEEEAAgU8IMAcCCCCAAAIIIIAAAggggAACCJxfoNzh4wC4PPEsWx7h2vegtd7y3aVLfXRWUAu1rYVOkIei1meLMlt2UpRj+9rKcr9WH4t+724Q05pFUdbp2sf7Uqo1DMWXlsW0CCCAAAIIIIAAAggggMDeBVgfAggggAACCCCAAAIIIIDAjwo8DoANwM8UPbWiw7xqa/YyTw+zmWKhc9fv7V/TlGJZ4gcBBBBAAAEEEEAAAQQQQAABBE4owJYQQAABBBBAAAEEEEDglwX++m+XdicjWLCfBV1Pgaj9e3xjQz630sH51UAx2IjKJwEuEEAAAQQQQAABBBBAAAEEEEDg/ALsEAEEEEAAAQQQQODnBf7Kb4TqTM3jiDrlfqbu4WnPGmRqx0o7H2ssrXT9WpGvtV+A9u/RF2z/9u35t98hMyDwXQFmRwABBBBAAAEEEEAAAQQQQACB8wuwQwQQQAABBBBAQAJPfwW0CvrQ4Z9lng7l7Pr0L9t3p7CNau+WPF4qiPGoqedsnKe/b7m8rvf6bqmtMe7ft/uxRQ3N74vx9GOLYiIEEEDg8AJsAAEEEEAAAQQQQAABBBBAAAEEzi/ADhFAAAEEELgL1A+AVW2Hcf0BpvI/FjoErW3ZSTyttTlDmfbv8Y39+NxK4/zu7mmsI48AAggggAACNQHKEEAAAQQQQAABBBBAAAEEEEDg/ALsEAEEEHgW+Ev+jUqlz3U/e5V/3EL79/jGQ+BzKx2dX/dKMdqQBggggAACCCCAwI8JsF0EEEAAAQQQQAABBBBAAAEEEDi/ADtEoCLQ/gZwpfEvFPm3S5Uedb86D50Stf1p32XU2m1VVs6t69ZcQ3WtPpQjgAACCCCAAAIIIPALAuwRAQQQQAABBBBAAAEEEEAAAQSOJjDldE9tHvtq5f76v+ZZJ2kKb6W+Hl72C2ncs+c9be0/G1wROWdjvcbTN6x9LKU+nvJD4e3mptk6DIVVv7x8HaGi67q0JMJQ49nK/He/Vm9f38XW+Ua0hqUcAQQQQAABBBBAAAEEEDioAMtGAAEEEEAAAQQQQAABBBA4rIAflrXSaRv7K5vVzgzLNme89n3HvXmZp7Fuat77LkmnztVuN17j6xtvuU2LofmH6rQar5+bqi+BAAIIIIAAAggggAACCCCAwHkE2AkCCCCAAAIIIIAAAgggkNLLATAoJqBDdUvWeK041BrLOcYYQvM4xor3vUpWhwACCCCAAAIIIIAAAggggAAC5xdghwgggAACCCCAAAIHFlj3YIwD4OJRyHbtYdn3Xj6A0jdG8Fs8lr4xdLOLz9Vs8KEKkZXxoamZBoFTCrApBBBAAAEEEEAAAQQQQAABBBA4vwA7RAABBBBAAIGjCvgJndL19sAB8HqWKdnJZadIqf+nay3pX7pliv5i6puNo/GaMTaOJhyKWn+bM67fu9ea9hv0BmVa7UAhAggggMCHBZgOAQQQQAABBBBAAAEEEEAAAQTOL8AOEUAAAQQOLzB20GYHePcDw2mb5QB4mtOsVrpN9w5+T+4F22d8yrG0tZL+ENg6K221Ubk1uT9unlc5gQACCCCAAALfFmB+BBBAAAEEEEAAAQQQQAABBBA4vwA7RACBcwk8nTDetuYncDG9VQ0kHAAP4LxbpVvwbt899Mv2fHnsYT2sAQEEEEAAAQQQQGCGAE0RQAABBBBAAAEEEEAAAQQQQOD8AuwQgQEBDoAHcN6p0uGvR6u/na/u9m9Q9rXHdGwfrfp3y8d8vL41vtePpa3+lCOAAAIIIIAAAgggcFQB1o0AAggggAACCCCAAAIIIIAAAkcU0KmW1q3Uo7z28i6l/qRR9fX467ouDUW9G6V3AfMzQHuZ4+UWVtbd8r2/7se9wy0TT1hrefUZitswqyY+35RBfc21tj6O0lr9lLLb+Pkvp2rknFIjcs6p2ieOla2NReIHAQQQQAABBBBAAAEEEDiHALtAAAEEEEAAAQQQQAABBBA4hUB5wKbrMoY3yjeAh30m12ZrqbDk/tJ1jHvFxEzsW8uPDzO9hY8/vUe9pY8T03pLShFAAAEEEEAAAQQQQAABBBBAYB0BRkEAAQQQQAABBBBAAIFjCviJ2rqr5wB4Xc/raDqEv+bO+649KmbuUF3KmDkEzacK0A4BBBBAAAEEEEAAAQQQQAABBM4vwA4RQAABBBBAAAEEECgEOAAuQJZe+jm90qVjfbK/H8rOmVN7VEzp8zS+OnlM6Ty3jcae24f2CJxMgO0ggAACCCCAAAIIIIAAAggggMD5BdghAggggAACCKwp4KdZY+mac24zFgfA27iOj7rHZ8cOTjuFrT4uzy6v/5b0S2FfM/1NYyush4aypH8pr+gv/E0FQ+HtYqqxFVamrpY8XiqI8aghhwACCJxNgP0ggAACCCCAAAIIIIAAAggggMD5BdghAggggMAmAvEwqZbfZNLVB+UAeHXS8QHtjDJNifGRtmnRHwLbApXGGazoad2xbk7+aVwfNAzgRUpD8eSsfh0nN6YhAggggAACpxJgMwgggAACCCCAAAIIIIAAAgggcH4BdogAAggMC3AAPOxDbUtAp6yKVv1AeX6z38CQVCGAAAIIIIAAAggggAACCCCAAAIIIIAAAggggAAC5xdghwhMEOAAeALSWZvoHNbjU3vUt3o9PjUn8yCAAAIIIIAAAgggcHYB9ocAAggggAACCCCAAAIIIIAAAp8Q8JM1pe/Op75lTBvr0ars/3z9l3NOObej67r0zXhshNwmAtlG9bCsXvqGboykZ0YVMYo+saqZ1zgKNVAaQ2W1sOfPHsAUo38ebVH2ZKbk61Carj8hey3QuwpjqIxAAAEEEEAAAQQQQAABBI4vwA4QQAABBBBAAAEEEEAAAQRWE9Bh0thgOuAaazNWrzE81FbzxlDZWHj/15RvAI/ZHbL+/UXHR0t5jaRUofy7of6K2F/XMWLdu/m1x3t3HfRDAAEEEEAAAQQQQAABBBBAYHsBZkAAAQQQQAABBBBAAIH1BL55yhTn9vz7O+MA+H27Q/aM/w3Atzfga/n2Ok43PxtCAAEEEEAAAQQQQAABBBBAAIHzC7BDBBBAAAEEEEAAgRUF/NTK0xWH7ofycT3tCzd74wB4A1q/dWPpBlM3h/S19A38PxxQ2hds//Y0v6bT3Arli/C2rbRo/nQZ+zxV3C7u9ZpbcSsnQeAsAuwDAQQQQAABBBBAAAEEEEAAAQTOL8AOEUAAAQQQQGAtgfvJkQ3oecuu9vIxYzo0uA6vFENtxus4AB43eq+F7s1QvDfqsl62nk5ho0x9zKzpei/NrbARNb8l/Ut5RX/hb9bu6d/3La/VoYxbXxXfstVE9TEmNRrtUB2FQgQQQOCTAsyFAAIIIIAAAggggAACCCCAAALnF2CHCCCAAAKrC8RDoJhfa6I4Zsz7+PEQzMuWpRwAL/M7ZO/+ENieJaXf2MDTvLaO/qD3jYWo6xvd7l30K3a/IIMAAggggMChBVg8AggggAACCCCAAAIIIIAAAgicX4AdIoDAtgI6OfLYYiYfW6mPr9OuMrzu/ZQD4PftDtsz23PlcdhNDCxcvyYD1feqqe3uHcgggAACCCCAAAJ7FGBNCCCAAAIIIIAAAggggAACCCBwfgF2eCKBKSdUU9q0STgAbtucskaPSxlrb9TOl1MZa8/RGi/urdVG5VPbqS2BAAIIIIAAAggggMBeBVgXAggggAACCCCAAAIIIIAAAgisIaCTraXjaIxaxHHfO6GKI0zJ/3Vdl4ZibJCcc8q5HUv7D61NdWPjf62+dn9j2TcWuovRSAAAEABJREFU5vPHub2slca2c/LZGpdhRXrdv30c51RFjFtdTo3/2TOXFPb82gNsL3uOL7ewMj0bijik57NnhlI1asVQP+oQQAABBBBAAAEEEEAAgc8IMAsCCCCAAAIIIIAAAggggMDuBG4HXPevSsYF6uBp6DrWaZx4PS/PN4DneU1qrds3JSYNNqtRu7Gvp9bC61pprc+7ZT6H+nveU5Up/FqprqeE2irG2qqNx1hb6hFAAAEEEEAAAQQQQAABBBDYpwCrQgABBBBAAAEEEEAAgXUEPnVq5PMo1cqVeuh63eAAeF3PY4ym/2jA4xgrnrdK7W2sh9ooxtodqZ61IoAAAggggAACCCCAAAIIIIDA+QXYIQIIIIAAAggggAACIwIcAI8Ana3a/1uCmO5tjzqX9Zi7Nu1rbh/aI3AGAfaAAAIIIIAAAggggAACCCCAAALnF2CHCCCAAAIIIHBUAT/5mpO+v1cOgN+3o+eQwNjzO9RXdTrJHQq1GYql8w+NTR0CCCCwLwFWgwACCCCAAAIIIIAAAggggAAC5xdghwgggAAChxAoD7fiouPh1cUq/muE6qxqwYsD4AV4dK0LlI9267ree3lpnG/5aIyAAAIIIIDAngVYGwIIIIAAAggggAACCCCAAAIInF+AHSKAwP4FdLhbrtJPrMry7a85AN7emBl+UUC/54pf3Dt7RgABBBBAAIHPCDALAggggAACCCCAAAIIIIAAAgicX4AdfkFAB7fvTKuDIY93+q/XhwPg9Sx/ZiR/dMfSnwFhowgggAACCCCAAAIIfFiA6RBAAAEEEEAAAQQQQAABBBBAYK7A0MmWj6XDXw8vG0rjmLFdqzy2Gc+/22L0ADjnnHJuR9d1aSjGFjbUV3U5t+fOOY8NP1qvOYZidIBfbSD6oVjqcvu96C72fNXCnjt78JbOsl7/23qTp+uNzEgIIIAAAggggAACCCCAQBQgjwACCCCAAAIIIIAAAggg8LaAH+TEVIP5oZfyHl5WS72NUo2ltIyyvDZOq6wca9716AHwvOFo/R2Bc83aetTL8nPtmt0ggAACCCCAAAIIIIAAAgggMCZAPQIIIIAAAggggAACCGwjEE+hNEO8buXVzkOHvR5eFtPWGEPlsf+8PAfA87x+vrUe3T0jaH0x9rzW1dbGQAgggAACCCCAAAIIIIAAAgggcH4BdogAAggggAACCCDwIQEdypZTxdOnMu9tVe7576YcAH/X/zCz65FV9AuuPfd9xbQ3jTMlpo12beXj9Vdan0dfULx5ndKiiksEjibAehFAAAEEEEAAAQQQQAABBBBA4PwC7BABBBBAAAEEpgj4adFQOjaODo881HZoLNWpzf6CA+D93ZP9rsie905hK3x5pFUQw9oMvmycNBSDnRuVNl5zfepS1PtyVbU4bOyn/SwekAEQQACBUQEaIIAAAggggAACCCCAAAIIIIDA+QXYIQIIIIDALAE//amlPlB5qBOvvU1Ma2PFMm+rcTz/3ZQD4O/6H3J2HbLWFq7HOkatzSfKntZXWVDtV3L1dfm8qw/MgAgggAACCEiAQAABBBBAAAEEEEAAAQQQQACB8wuwQwR+SSCe3nh+i/37Ac5Q2prX1xVTbxvH87LvpRwAf8/+sDNnPdeHXX3ii7qJHwQQQAABBBA4tACLRwABBBBAAAEEEEAAAQQQQACB8wv85A51AOXxkwCrbZoD4NUof2OgPf33C/5HgNKp+nH9np/al3YIIIAAAggggAACCHxbgPkRQAABBBBAAAEEEEAAAQQQOJeATnk81t6Zj6vUx1Z+bnjfz6VLZxo9AO66Lg3F0gUs7T+0til1S+f/qf7++6BNe95Tlc0J79dKp47lp7hKb33iN5S7iz2/ZcRnuqwrrm9DkiCAAAIIIIAAAggggAAC3xZgfgQQQAABBBBAAAEEEEDgpAI6LNpqaxpbEcfXdSu8ndf7tVIdRpWh8v3F6AHw/pbMih4Cn8v54xxn9DJPY91Q3tuPpUNjtOrimN6mVuZ1SmN9zKuOQAABBBBAAAEEEEAAAQQQQOD7AqwAAQQQQAABBBBAAAEElgn4CdC7o3j/WvrumNv14wB4O9vzjqz/6OFLu9PUHoNLGGrkdUoHB9l5JctDAAEEEEAAAQQQQAABBBBAAIHzC7BDBBBAAAEEEEDgJwV0iOPxSYBvzLn+/jgAXt/01CPG/67hkxt9+nWbuAhvFtfpZTGN9eQROIoA60QAAQQQQAABBBBAAAEEEEAAgfMLsEMEEEAAAQSeBfy0ZCx97nXcq9Y+t9hRnGuL8T87JgfAn/VmtiUCdmrbKWyMl1/DWKC8tdn1S2tsxa4XzuIQQGAHAiwBAQQQQAABBBBAAAEEEEAAAQTOL8AOEUAAgYZA63DByxvddl1shz9P6/O91NKnhm9caK4YcYhyvlh3rDwHwMe6X6zWBPpDYPvdVGqX95cVpRj3CjIIIIAAAgicRoCNIIAAAggggAACCCCAAAIIIIDA+QXYIQK/JNA62fHD2DUt4lwxX86hucuyY11zAHys+8VqXcB+97KFX76kqlO8VFCAAAIIIIAAAggcVIBlI4AAAggggAACCCCAAAIIIIDA+QXY4U3AD2hvlySzBDgAnsVF408I6Ny2jHJe/7VXWtZxjQACCCCAAAIIIIDA2QTYDwIIIIAAAggggAACCCCAAAKvAvE05bX2GCVxD573lesUSOHXSr1NK1WbWrTaq7zW/jtla8263QGwvFoxY/Vd16WhmDHUW02H5p5SNzbp2Bhj/U9br9/nMm6bffrmrz9jt7p74n3vBe9luos9fwPx3qjWy9dXS62aFwIIIIAAAggggAACCCBwEyBBAAEEEEAAAQQQQAABBAYE4kGJDh0Gmu62SnvwxSmv8Otaqvpa1NrKRKG6sT5q56H2x43tDoDNxIliasW8Fgv87gC1Z8nL1lbxcVvp2vMxHgIIIIAAAggggAACCCCAAALPAlwhgAACCCCAAAIIIDBVIJ5mTO1z9nZzTGJbzx/X5/0DYD8kP+7eWfmRBX75+TvyfWPtCCCAAAIIIIAAAggggAACCCAwTYBWCCCAAAIIIIDArgT8YCamcYGx3POxfmr++IevU3e6Zbv3D4AnrMpvb0wndKMJApME+CNgEhONTibAdhBAAAEEEEAAAQQQQAABBBBA4PwC7BABBBBAAIH9CMRTvpj3FcaymPf6Oamf/Hg6py9to8D0A+B4z5SPo9Tyfm9qaa09ZQhEAT1jQxHbkkcAAQR+Q4BdIoAAAggggAACCCCAAAIIIIDA+QXYIQIIILBDgfLARkssy+J1Wa/rodBh4lA9dXMFph8A28jij2FFvBBYXSA+Y0P51SdmQAQQQAABBHYrwMIQQAABBBBAAAEEEEAAAQQQQOD8AuwQgb0L6JA3rnHudezr+XgS5GWkSwVmHQBXJ9O9VVQrKUQAAQQQQAABBBBAAIFFAnRGAAEEEEAAAQQQQAABBBBAAIHzC7BDE/DDYMvyWiSw6ACY27DIns4IIIAAAggggAACCCCAwKAAlQgggAACCCCAAAIIIIAAAgh8XkDf/IyxZAVxnKH8kjmO33ftHYwfAPu9GJvZ25XpWL8v1+ecU87tWLq8ruvSUOTcnjvnvHR6+m8sMHRvVbfx9AyPAAIIIIAAAggggAAC5xVgZwgggAACCCCAAAIIIIDAFwX8wC8uYezcqlXvY01N45zk3xEYPwC2UXW7FJatvlRXi2pjChcI0BUBBBBAAAEEEEAAAQQQQAABBM4vwA4RQAABBBBAAAEEENibQDwJrK1trL7Wh7KtBCYdAG81OeMigMAMAZoigAACCCCAAAIIIIAAAggggMD5BdghAggggAACCCDwFYHy27lfWQSTriTAAfBKkAyDAAIIbCnA2AgggAACCCCAAAIIIIAAAgggcH4BdogAAggggMDnBcqDX11/fhXMuK7AeQ+A9Xy2Yl1DRkPgVaD17Kn8tfX8Eo3Tivmj0QMBBPYtwOoQQAABBBBAAAEEEEAAAQQQQOD8AuwQAQQQ+KIABw5fxN9k6vMeABtX/NvGPW/FvBD4iICeuY9MxCQIIIAAAicWYGsIIIAAAggggAACCCCAAAIIIHB+AXaIwF4E4kHwXtbEOt4RaB8A+z1+Z1T6IIAAAggggAACCCCAwDIBeiOAAAIIIIAAAggggAACCCCAwPkFdrVDfbXNY1cLYzEzBdoHwDbQ0W+xn2HH1LbF6+QC8X4P5U/OwPYQQAABBBBAAAEEDizA0hFAAAEEEEAAAQQQQAABBBCYJ1A7EZkzgp8KxnROf9q+I7BVn8cBcPlcbDXjp8aNz2eZD2voui4NRWj6lezQ2lT3lUUdYdLynpfXa+2h/L3xax/fni97wJKH7ll3sWfuFt5sdlruJ17PHowOCCCAAAIIIIAAAgggsCMBloIAAggggAACCCCAAAIIDAjoQCBW61qhMj+kUKrrqeH9p7an3d4FHgfAtlLd3hhWxGsXAixijwLxd6WWr605tqvVU4YAAggggAACCCCAAAIIIPDLAuwdAQQQQAABBBBAAIEhgfKUobwe6tuqW2OM1tiUf0vg6QD4W4uozqv/OEFRraQQgbrAKR+Z+lYpRQABBBBAAAEEEEAAAQQQQACBMwmwFwQQQAABBBBAYFBAJyAxBhu/WemHwW92p9tuBJ4OgONjo/xuVslCEBgR0POq6Jvpz6c+8503rWNKfGd1zHo0AdaLAAIIIIAAAggggAACCCCAAALnF2CHCCCAAAIItAVqJw7t1u/X6HAlxvsj0fP7Ao8D4HhPlbe1+SNl2e1fPpmnYzN6u1o61pf6cwrYc9spbHd6LCx5vFQQ41GzTc7WkYZim1kZFQEEziXAbhBAAAEEEEAAAQQQQAABBBBA4PwC7BABBBCYIBAPOGJ+Qlea/KTA4wC43L4fXpXlG177lJ6OTeXtYjrWh/rzC+gQuLbL+JwoX2tDGQIIIIAAAvsQYBUIIIAAAggggAACCCCAAAIIIHB+AXaIwFwBDn/niv1q+/YB8F5E/Fney3pYx+4Fsp6Z3a+SBSKAAAIIIIAAAg0BihFAAAEEEEAAAQQQQAABBBBA4PwC7BCBDQV2fQCsb2kqWvvXOV8ZrbaU/4aAnhePd3dcPlOt63fHpx8CCCCAAAIIIIAAAi0ByhFAAAEEEEAAAQQQQAABBBBIqTyZwORsAlvvZ/wAuLOHbCjGVmjdX57TWtnccfyUr5ZqLJ9D+W+Ez19Lw3o6sx2K0LSaHer7ibrqor5V6Naa3/OeqmxO1J6rWDY2ls/bSm/9u0uXhuLWbP2ktS6Vrz8bIyKAAAIIIIAAAggggMC4AC0QQAABBBBAAAEEEEAAgSCgD+wVoSjNOaiI/cj/msD4AfACkfgYTsm3pir7ttrtrbxct67nrZHWUwVkq4jtdR0j1m2Zj3MuyW+5RsZGAAEEEEAAAQQQQAABBBDYkwBrQV8NKu8AABAASURBVAABBBBAAAEEEEBgTKB24jDWh/pfFWgfAOs/KlD8qgz7Pq7Agud2Qdf1vRgRAQQQQAABBBBAAAEEEEAAAQTOL8AOEUAAAQQQQACBXkAnFDH6Qt4QeEugfQBsw/l/S2BZXm8IxF9Tz78xDF1mCPgzq3RGt/vfUt73mdu578QbAusKMBoCCCCAAAIIIIAAAggggAACCJxfgB0igAACCCCQ7icUfpKkFBcElgk8DoD1PMVYNu72veNaa/mlK6iN6WVTxtYhYium9KfN5wXsfnUKm1m32pLHSwUxHjXHzNk+n/6pgHh9zB2xagTOJMBeEEAAAQQQQAABBBBAAAEEEEDg/ALsEAEEEAgC8QAi5kMTsgjMEHgcAFuneAakvBXt8qW1TYmli6/NsXRM+u9fQIfAtVWWz0OtDWUIIIAAAggsE6A3AggggAACCCCAAAIIIIAAAgicX4AdItAS4PC3JUP5PIGnA+Cnrv6MPRVygcD5BbKe/bNvU3tUnH2f7A8BBBBAAIEjCbBWBBBAAAEEEEAAAQQQQAABBBA4vwA7ROADAu0D4A9MvvcpdD5Wxt7XzPqWCcRv+S4bid4IIIAAAggggAACCEwXoCUCCCCAAAIIIIAAAggggAAC6wqUJ1xzr9ddDaNdBT71/pcudsMVnaUxkl338amlbDSPb2NuGk8Cy7yW6uMpf+LIOaec23Gqrcd76nlPt9qo2RpwqkXOOXX2uzkUaeSns9/pPspxvHwkHRmeagQQQAABBBBAAAEEEFguwAgIIIAAAggggAACCCCAwEYCfsgxN91oOQz7MYG/bFN5WPZUL9/X3PT7CKzg0wL+jMR5vczTWPepvM9dS+euoRxjbn/aI4AAAggggAACCCCAAAIIrC3AeAgggAACCCCAAAIIIIDA+gIf/yuga/+NwfrbYkQEFgjoIX2zu7qWMXsoOiCAAAIIIIAAAggggAACCCCAwPkF2CECCCCAAAIIIPAiEL/K9VJJAQKTBT52AOyHYv3KeH57Bt72J/Duoznn+fa2Sj8toDk9Pj03800ToBUCCCCAAAIIIIAAAggggAACCJxfgB0igAACCCDwKhBPKDz/2ooSBKYIfOwAuF+MPa+dwi50CGVJ/1Je0V/s5U0LGoq9rJN17EdAz7bCVqRHx5L+pbyiv/A3a5eGwtu9m2rCEJrqPtTTxb2UDAIIfF+AFSCAAAIIIIAAAggggAACCCCAwPkF2CECCCBQEeCD+woKRQsEPnsA7AuNz7HyCq/bQarlTIkdLJUl7FBA/5HDfVn+IN0LPptpTt+s+Oz6mA0BBBBAwAVIEUAAAQQQQAABBBBAAAEEEEDg/ALsEIGagH9gr7RWTxkC8wW+cwCsbybOXys9EEAAAQQQQAABBBA4nwA7QgABBBBAAAEEEEAAAQQQQACB8wtM2qEOgRWTGtMIgabAxw+A9dh6NFe1sELny1Ni4TR0/1GB2rO1Vwqtda9rY10IIIAAAggggAACKWGAAAIIIIAAAggggAACCCDwSwL61L4V0UEnafGa/NEFPr3+8QPgbA/ZUHT2oA5F3JE1TQqVKVVc7E0xNMZQncaqhS07DUWtzyfLbNu9RS395DpG5urMfihGup+3uvZs3Xab7Z4qnu7vre6eWBvVd/bsV8Pck+LeoZ5p3hsbvLOo9rrNreqcc8q5HdX+FCKAAAIIIIAAAggggMAaAoyBAAIIIIAAAggggAACPykQPqTXB/Uv8ZMobHplgfED4JUmzDaOwpL7S9cx7hU/kol7v+Z/ZOMn3ma8j5731Lft12Opt18zjXOuOS5jIYAAAggggAACCCCAAAIIzBGgLQIIIIAAAggggAACCCCwncDHDoBrW/D/xqFW926Zxny375R+Gt9jSnvaIDBZgIYIIIAAAggggAACCCCAAAIIIHB+AXaIAAIIIIAAAj8qEE+XPO9pJKmVxXryCIwLfOwA+OVx9a8ijq9xUoun8TX2pF7TG72MrzkU04d4aeljxvSlEQU/JxCfh6H8z8GcfMNsDwEEEEAAAQQQQAABBBBAAAEEzi/ADhFAAAEEflEgftIf9x/Ly3xsRx6B+QILD4DtBLQrY2AR3tSa6FG25OlvNtf1oqiMfx9PE8a4V8zIFOP7cDNGeDS1sVIrHq3I7VXAb34rXbru1rPh5UvHpz8CCOxJgLUggAACCCCAAAIIIIAAAggggMD5BdghAgj8tEDtMCGC1OpVFtuQR2C6wIIDYD+JqqUjC1AXb2J5nSH75SqpjVkbR8Uxam0mla0yyKSZaLRDgXj7h/I7XDpLQgABBBDYnQALQgABBBBAAAEEEEAAAQQQQACB8wuwQwRcQIe6Cr9upVPatPpSjkBKCw6AF/Bt/dx+YnzNoVjAQFcEEEAAAQQQQACBHxZg6wgggAACCCCAAAIIIIAAAgggcH4BdojAFwQWHADr9LMV7Z1kq/Kw7OovH1vp6oPbgBq3DCvmhcBkgdZvjZdPHoiGCCCAAAIIIIAAAocVYOEIIIAAAggggAACCCCAAAJnFPBP+ss07tVPmWIZ+bMKfGtf4wfAnT2kzbiklK3+KdLzT+x76VKnsDKlyfLe9blTuMr2izAUoWmypfShMs97qrKlURvLy76VLt3TSP+cc8q5HZ3u5UCMDP+71dm2PhS35ymnxv9u96R/3m9tq3mbZuil38MlMTQ2dQgggAACCCCAAAIIIFAVoBABBBBAAAEEEEAAAQROLVB+aB83m8OF8kMRmpJFYKbA+AHwzAFbzeMjrDbx2vMqfzdqY3iZp++OrX5DY3jd+2myY775kfg5tYCep7ENqs1YtMYY6zdW3xqXcgQQQAABBBBAAAEEEEAAgZYA5QgggAACCCCAAAK/KzD2qXut/ne12PkygY8dAMdl6lu/8Xr1vP7jitUHDQNqfI9QTBaBMQE9Ni9tKEAAAQQQQAABBBBAAAEEEEAAgfMLsEMEEEAAAQQQQAABBD4k8PED4PjfL2yxx0+O73NtsQ/GPJeADn4V/a704PSZbd40z5TYZnZGnStAewQQQAABBBBAAAEEEEAAAQQQOL8AO0QAAQQQQCA9/TuOeCCwrcDHD4C33Q6jI7BjATv47RS2RB3QWvJ4qSDGo+a9nM0z+PeKvzcqvRBAYF0BRkMAAQQQQAABBBBAAAEEEEAAgfMLsEMEEPg5gfID+ggQDwKUj3XkEVhPgAPg9SwZCYFJAjoErjUc+r+EWnvKEEAAAQSOLMDaEUAAAQQQQAABBBBAAAEEEEDg/ALs8PcEyk/6/bqU4PC3FOF6XQEOgNf1ZDQERgUyf66PGtEAAQQQQACBUwuwOQQQQAABBBBAAAEEEEAAAQQQOL8AO0TgiwIcAH8Rn6l/T8D/Wx+lv7d7dowAAggggAACCCCAAAIIIIAAAggggAACCCCAwJ4F9A2uLWLPe2ZtWwi8N+bUZ2989P0fAHe22SUxZjA29lj/o9Yba2pF2FNnPkORc045t2Oor+rCVOfPurd26nlPVVYL809DYfZ2A1KMnO1+pGtMuceJHwQQQAABBBBAAAEEEPiEAHMggAACCCCAAAIIIIDAIQT8g/t3U9+k9/drpdnePCzLC4EXAX9uWulLh2rB/g+Aq8s+S+F39+F/xMT0uys67+xuHHfoZZ7GurXyPnYtXWsOxkEAAQQQQAABBBBAAAEEEBgToB4BBBBAAAEEEEAAAT6p5xn4nMB5D4D9YPxzlpNm8mXFdFLHW6N3+926k+xBQDdR63gj1DXGG0Ms6vLNuRctnM4IIIAAAggggAACCCCAAAIIfEuAeRFAAAEEEEDgIAL+CfjS5a41ztJ10P+XBc57AJz8v6TYx+19+nX3pSmduLyl/WvT+JgxrbWjbD0B3XKPOaP6Per7+ABK+4J5bz7WWBpH9bZ9meb16At4e0eAPggggAACCCCAAAIIIIAAAgggcH4BdogAAgggcAQB/wRc6ZL1qr/HknHoi8CQgD9jQ2lK5zkA7veZU+puMWTzrbrb0vqlhjWU16HqOVv0n9zveZTrlY11PyMv89cWvO9NwO5T/3jbunTvLXn/ZWM177/qaiNbeZxfa1DUmlKGAAKDAlQigAACCCCAAAIIIIAAAggggMD5BdghAggcSkCfdscoF28fkDc/VI9t4xjKxzryCEwRmPKs6dlqxXWO8xwAV3/xrpvc3bvunS9KeYVfT0nV3mNKe9qcSkCHsPcNfeE50Pwe93WQQQABBBCYKEAzBBBAAAEEEEAAAQQQQAABBBA4vwA7PK6ADtXK1fsH8UNp2ac2TtmGawRKgaFnzOvKPvXrEx0A1zeY+oPhtK+fNX7vNYZiXztjNQgggAACCCCAAAItAcoRQAABBBBAAAEEEEAAAQQQQOD8AuwQgR0InOgAWKehZexAuFiCn88rLarul+UudH2vDBmNoQhFZE8goPtdxje25Wv4xtzMiQACCCCAAAIInE2A/SCAAAIIIIAAAggggAACCOxBwD/5LtOhtZVta9dD/an7JYHv7/X6fJ7nAFgnodk2VUZ3Samz8lZ88k7YMpJCcyqNobIY/X6sIKZ22b/Ur898/60z16HIOaec2zHUV3Xf3+GXVpBt3jKsSC9/xPtnSc+CQhVzQn0UrT63uXO2jEXO+XEfk+Vv0epOOQIIIIAAAggggAACCNwFyCCAAAIIIIAAAggggMCuBPTheIy4uBwvQr7W3stCM/vsPN0j8YPABgKtZzRO1aXzHADHfe0wr9uhuC7t+q7rGNfS4fe57YdHo/ZoAn7/tW7llc4N9VPM7Ud7BBBAAAEEEEAAAQQQQACBuQK0RwABBBBAAAEEEDiOgD4593hn1d43pu+MQx8EWgLTn63tDoBr/+FDa72/Vi6bpXvWGIql49D/8wIfnLF8RHTtMbiMCY30x8zgGEOVE8Yf6k4dAggggAACCCCAAAIIIIAAArsXYIEIIIAAAgggcFIBPuA+6Y3d+bb8ufN0aLmZbwCnDX6cvpZuMB1DIvAsoJNZj1uNP4v9pdcp7Qvmv6mrx/zev92D3SOAAAIIIIAAAggggAACCCCAwPkF2CECCCCAwLsC/mn2lmlrbXHOWpux+lofyhBYKhCfO88PjXk9vVnvG8A+p6dDc/9C3dU33f+q9/I6jfy4Yysd6U71wQVa993La9uzZ6xTWJ2aWdK/7nnVKaxUZR52mZ7+PWFVWLuXZ7dvmPriNPdHY8aY25/2CJxDgF0ggAACCCCAAAIIIIAAAggggMD5BdghAggsFogfJq+d98XFD8G9TKnmU9oK1cdotaMcgTUF4jMX8z7H6/O83gGwz0G6WCDepqH84okYYJcCQ/c81rUWr1/9e12lQ39IbOVK7+0sY0Wjh7veRql14YUAAgggMFmAhggggAACCCCAAAIIIIAAAgggcH4BdngMAX3CXcbclT99Ej+3M+0ReFNAz52HD1E+y7pOH/groMt1+HpIEUBgE4E8Mmq230kARkLBAAAQAElEQVSPZlNr038ruNlgpYpPzbPSchkGAQQQQACBtwTohAACCCCAAAIIIIAAAggggAAC5xdghwhsLqATII+hyfIHDoATPwgg8CkB/7VXWptT5WWU7by+LNe1n9cq1TWBAAIIIIAAAgggMCxALQIIIIAAAggggAACCCCAwFoC+mS6jHfGLsfQ9Tvj0AeBh8D2OT+9iWl71vZfAa3nvRVxPG8Ty2Le1xHLjpTvbIND0dqLdeu/QdlKW/3WLm/N7+Vrz1eM15ndUBTNXy6H+q5R9zLh0QrMN1n0FpcudQpdK7WoPoNxj2PPgdcrvfUL2VvJQKLGilaTo//50NoX5QgggAACCCCAAAIIpIQBAggggAACCCCAAAIIvCXgHxx7GgfRB84esXxu3sdQGvtqznhd5lXvUdZxjcBWAnrmamO3yju+AVzjWlom7nqkFMvTh37inDH/oemZ5gMCfl/jVF4W01jvea/3a09V7nlSBBBAAAEEEEAAAQQQQACBOQK0RQABBBBAAAEEEHhPQJ9M1+K90eb1ivPWesZ6z9faUYbAmgL+rCmN4+raI5Zf8+1vAF/r9/uu/yhD8e0VdraIGBuvx2a7f6lzcCpvONhoQeXW4y9Y2m67fmphujdDc6neY6hdo05/nDSqHsULxn8MQg4BBBBAAAEEEEAAAQQQQACBAwqwZAQQQAABBBD4gMCkT6o/sA6mQOCTAnruPcp5/WDmmh73ALjc18mvr7frtkm/t0pvRbVE1YpaHWXHFfBnoZaO7UrPQxljfWJ97BvLyY8L0AIBBBBAAAEEEEAAAQQQQAABBM4vwA4RQAABBJYK1D75Vlkcl0+qowb5MwnoWW9F3Kf/Dqis3r59AOx9a6nG+3SU6//0/HuYz+5Fp7C1RA67TPevBXtFX7jim4/r6YpDM9QbAvYcPP194uX1G0OOdhm6917n6ehgNEDgpwTYLAIIIIAAAggggAACCCCAAAIInF+AHSKAwGoC/kGzp3FgfRger8kjcDYBf+5baW2/r23bB8C1/pTtQ0B/vnmEFXmRp6FqlayP6+kqgzIIAggggAACpxZgcwgggAACCCCAAAIIIIAAAgggcH4BdvgZAT+dUPqZGZkFgWMJPA6C2wfA3mbvO9vbOjtb0Jx4x9emuH/jt9Xf27Tq1yr/1DxrrZdxlgv4PVfaGk11ilY95QgggAACCPyCAHtEAAEEEEAAAQQQQAABBBBAAIHzC7BDBHYo0D4A3uFiWVKq/q2/6Us/+m9sFF+anmk3EtC5rcdGUzAsAggggAACCCBwegE2iAACCCCAAAIIIIAAAgggsJWATiYUW43PuAhMF3hu6acrY+lzr3lXtbFfR/jrukvq42JpjFv5/ZumtfFU9jrmvBKN0dkvajVsqL7e0tbLuvanoq36vZfP+bbwpUudwvp0t7jfn3KfU13cdywtxy+vW/3LdlyvI9Dy9vKls9yeH3vi7BGrvN+ev/55vD2TycruYb2SIpYVeT3DS5dJfwQQQAABBBBAAAEEdijAkhBAAAEEEEAAAQQQQGCRwO0D6v7wp5ZfNDidEdhYwA9qWunY9Hrmx9rEsWNb9b3G0zeAr0Xp6Vcqbf5TmzWWbb6AD0ywfIohEa+bO4v3m5q2xm/1b7WnfJlAy7ssXzbLeO9Pzze+IloggAACCCCAAAIIIIAAAt8WYH4EEEAAAQQQQACBZQLlJ8+t62Wz0BuBfQrE533uCmPfnP70Jb0+0od/+sNpLaact6+wQk8ty+tJIBuNx1MFF/sUYFUIIIAAAggggAACCCCAAAIIIHB+AXaIAAIIIIAAAgggsKGAHY71B5ox3XC6jw8d96X8sgX86QjWQ0NpSA9dvxU+oNLmAKr0UCOfNaYqr4R3U1qpPnORtlxGfb/eql5LKQIIfEaAWRBAAAEEEEAAAQQQQAABBBBA4PwC7BABBBBAAAEEthKI54Yxv9V8Q+PG+Vv5of61uto4tXbzyp7+Cuh7V50d2oWmtGT6y/r1/5Sv9VBfD7vs/znQ1FfeGvWF5Zv3uFiFh8rsUq9bV5XEUBUhAQO6/wXeuiYQeFMg/oLV8m8OSzcEfkyA7SKAAAIIIIAAAggggAACCCCAwPkF2CECCCCAwOYC5UGFJoxluv5UxHnLvK8hnteVeW8T03Icv45t5uXrB8Aaw9ej/Myon/P6gDGtDeybiulzu/r4z21+7yq6ev73FNjxcgF/esbS5TMxAgIIIHBmAfaGAAIIIIAAAggggAACCCCAAALnF2CHCCDwWQGdHcYZy+tY96382OmK6ltr0348Wm2mlf8lH0fptD7TWtl42aLZWHWKZgMq1hEYepDWmYFREEAAAQQQQAABBIIAWQQQQAABBBBAAAEEEEAAAQQQOL8AO0RgdQGd6XksG7z9DeC3x9Wp7iVlO1metkS193h7UjquKOB3YyxdcUqGWlFg7L55/btTev+x9N3x6YcAAggggAACCBxZgLUjgAACCCCAAAIIIIAAAggggMC7Aq2Th3fH265fe+S4h3ar1xo/VY3pa6upJX92UpvukW4/YW1dd0mps4IQneVf42LNrpEu17Szvp3yCsunGMnapP9S0teE+0jpug7bWC4jpb4uXX/65rYkT+2s2dZodVY2O2/ddv16sShs+sVbWZ/W3oRSKx8p05BDMdKd6i8LDN071S1dnsYYCh9/4PnNWQN4Q1IEEEAAAQQQQAABBA4vwAYQQAABBBBAAAEEEEDgowL6jLkVH10Ik60qoHOtGHHw2v2O9Z/Iaw1j82j9Y21i/ZQxY/vx/F/ZRFM8x/NV6k9iW2XPten2461vlyOJWmtZHrp+dNFVjEfNHnOfWBMan1BmDgQQQAABBBBAAAEEEEAAAQTaAtQggAACCCCAAAIIfFYgno208p9dEbNtLdC6zyrfem4fX3N5eNnS1MdTunSsR3+dsj6uXnLvTmb9dLit6Me06z7lbV0BXNf1XHm0Lwx3/5XbaO6tx99o2QyLAAIIIIAAAggggAACCCCAwHYCjIwAAggggAACCCCwAwGdYJSx5rK2HNvXqXM/hV+/m+Y0cACsCTzSjB/vk2/fFc7W18OyvFYScFOl84YsH9Hyet5otN6DgN/Dfi3zH4m+29DbquNrfR5Dkx68juUjgAACCCCAAAIIIIAAAggggMD5BdghAggggAACCHxbwE8wyrS2rrJN6zr2rbWJ9XPytbG8LI6jQ5R4PSevvrk8AL4Wpv7oNs3/6ax/bZ3zR6JHVcB8+3ujtNpgeqGGGAq/j610+ky0/JSA3c/mr2B5H99Z09Lxi/6+pHeWQh8Edi7A8hBAAAEEEEAAAQQQQAABBBBA4PwC7BABBBBAYBMBO0y4n4XV8rVJ/cTBU7XxvFJde+h6KLxdTFvtY5up+dZYXj51nNguOl3LwzeAY6Xnr43Kd699TrPdDo9k+cTPqgLZRivDijZ8lbOV1xtOzdALBHQIXOu+1v1bOr7/Eaa0tk7KEEAAgWMLsHoEEEAAAQQQQAABBBBAAAEEEDi/ADtEAIFtBMqTjNZ1a/by5KG8bvWbWq7xPKb22bpdzSiV3wAOi1i0/mwDeViW1/oCi+7P+sthxP0IZD0b+1nOdSX64+Ca4x0BBBBAAIHzCrAzBBBAAAEEEEAAAQQQQAABBBA4vwA7ROAAAuEbwGutVic9ZcwZW6dXF+vgoWu75IUAAqMC8TdvtHGjgX7jymg0rRbHvt6gVuZ1pAgggAACCCCAwBkE2AMCCCCAAAIIIIAAAggggAACCGwtEE8bYn7NeeO4nn+Mv7+crzGmSd8AzrZWhSXxpSJFLNsg3126dI2Lpa+Rkha8wcRTh9T0QzF1nFa7bMhD0fezNn0a3lSkCEWzskN7Ut2swQYaa6wlMTD0GlVdZ8/fglhjDauN4c4a0POeqmxO6Nkq49Zf3zBW6Fczp9v/wjOcs5X9XcOqUx/pzd9kX38rtXF5IYAAAggggAACCCDwZQGmRwABBBBAAAEEEEAAAQQQ+JhAeWAQJ852UYYVPb1U/1RQuYhzxGr1nRqxX8yP9Y9tp+Zf1/uX+tMZnyx99Cfb3M+RrOQR6bA/ay4822Aell3h5aONpUunGht/rH7p/L/U3y3jnr3M01j3bj6Opfy749APAQQQQAABBBBAAAEEEDiHALtAAAEEEEAAAQQQQACBfQjo1KIVvsJY72VT09h3ar4c+91+5ThD19fDYDsAHmr0rboS4AvruPp8YWKmPLzAtzegZ/fba1g6v/agWDoO/RFAAAEEEEAAAQQQQAABBBDYSoBxEUAAAQQQQAABBA4koEOHGHtbelyb8kvW1+mvgF4ywBZ9y8NfXa88j4b0WHlohkPgmwL+WCttrUN/bAxFqx/l0wRohQACCCCAAAIIIIAAAggggAAC5xdghwgggAACCCCwhcDQ6YXXzZ3X+8V07hhT28c5hvJxvFq7WP9efmffAH49tuq6S1K8t72ilw3fKaw4ctrl9R8ofSnsa3hD4HwC9nvw9Petl9fxd6GWHxMp+1h7TWFJ/VVpX29IKQK7FmBxCCCAAAIIIIAAAggggAACCCBwfgF2iAACCCCwqUB5YBCvfWKdOLTC28Q0jhHzsc1a+Th+LV+bp9ZOZbW208p2dAAcb9S0xb/bqj8EtumUvjsG/RA4u4D9igyeEc/ZfxxrTj/aIoAAAscRYKUIIIAAAggggAACCCCAAAIIIHB+AXaIAALfF4gnDq18a5U6VPVotflmua9N6bJ17OgAOG7Eb1gsWy+fzc2jOaq1SYpmAyoQQGCywNzfJbVXTJ6AhggggAACCHxRgKkRQAABBBBAAAEEEEAAAQQQQOD8AuzwBAJ+/qj0BNsZ2MIOD4CFHmNg9W9UxZE9/8YwH+yiU7Alsf5Sp65m/ZkZEQEEEEAAAQQQQACBfQmwGgQQQAABBBBAAAEEEEAAAQQQ+KRAPKWaM6+fCsZ0ev/XlnEdMf/a8rkktvX8c4s1rnZ4AFxsS39Ps0V36VI1OsOZEJ21ee1/sTFv0V2SXTwiWbnF4N+Bq2ekWO7sS1tXGo1ibeVam9dmM3tBEzto70MxcZi9N8s5p5zbsff1N9enR2Momh2LioFnt/+dS/Z762FtVRafd30T36qLQe0yTwxrxgsBBBBAAAEEEEAAgS8JMC0CCCCAAAIIIIAAAggggMDqAjogGBtUBxxjbWL9lDHL9uoTI9Z7XuuI4eVjaavP2Hxj4z7qd30AnNO0/yVrNxY+0mu7R0la/MMACOxfINsSp4Q1W/1Vzrv6BAyIAAIIIIAAAggggAACCHxEgEkQQAABBBBAAAEEEEBgfYF4irDW6HPHjO3L/Fprqo1TzqXrWrtpZZUD4Hjq7Plpgx2jle/J02Osei+rlNpe1rK7dbCg/su8ekYUcCCAAAIIIIAAAggggAACCCBwSgE2hQACCCCAAAIbCeiT5TI2mophdygw596/eziqfoodbn/lJYUDj/DPcAAAEABJREFU4BJW1xebTunUsOa7fV33kO2I6hGp/+5w+skfPeCKaZu/6t3aTu926/Cc+Fhj6XMvrvYs4PeyX6OeD4++4Dfe2CUCCCCAAAIIIIAAAggggAACCJxfgB0igAACCGwh4J8wl+kWczHm/gTK+67roVX6AYTSsp36tiK2rfX1+lZ/lXub/afhAFiL1eLL0CHwf1ZZhspjW2uy+1dcb8zvfuErLVAPtMcbQ1rXTmFdpWfJ46WCGI+aes7G6U/fW2m9F6V7FrB7GZ8Pfxz2vGTWhsBKAgyDAAIIIIAAAggggAACCCCAAALnF2CHCCCwqYB/ouypJvO8Ul0T5xXQPa6F79gOIO6HSl7WSmvjxLJWv1ge23s+1u8/XxwA+4KPuRlf/Xjq+1M63vocLeIvh+ff3Jm6V7qqOEalCUU/INAfAtuDoPQHtssWEUDg5wUAQAABBBBAAAEEEEAAAQQQQACB8wuww3UEdCZTRjmy6mNZeR3ryJ9PQPfbw3dnBw73w1/Pex1pS6BxANxqfpZyf0CUnmVP7+7jDQP97r07Hf1OL5Dt+fA4/WbZIAIIIIDAbwuwewQQQAABBBBAAAEEEEAAAQQQmClgHyAnj5ldv9WceT8ooDMrjw9Oe8Kp7ADYf9GULtmh+rdiybhr9/UHJ6Zrz7HH8Wr3Zv46f01tvtBv94jPh+d/W4TdI4AAAggggMBZBdgXAggggAACCCCAAAIIIIDAVIF4PhH7tMpjG+VjuzKvemI/AuX9aV3XVuynCjGttfOyOWN7H6XeT/nxOGqLv667pGt0lnoky18j6e9xrYZt2Y3uqWW6IqzZfl56aD60GmNIrfjQEvppnu7HxW5qEf0i+5bjb74ftfS8pyqbE96vlfpYrXov93ak3xeo3RMva6XfXzUrQAABBBBAAAEEEEBgrgDtEUAAAQQQQAABBBBAYLaAPiSudSrLW+c4aldGbTzKvi9Q3qfyurbC1n1vlZdj+nVt7N8s+3vdtjCnxmvv/ZbEPa29yvOP53pxp17maawbynv7penQHNR9VsDvZW1Wr6ultfaUIYAAAggggAACCCCAAAL7FWBlCCCAAAIIIIAAAu8L+CGd0too8VPkWj1l5xRo3fdW+TkV1t5V5QD4NoV+/xS3y3Ml/tCca1dv7ca/ITyn82mfizkIoS3ZZwE9Hx7PNetdbT3+eitlJAQQQAABBBBAAAEEEEAAgbMIsA8EEEAAAQQQWEFAH+6uMAxDnFTAz++UnnSLH9pW+wA45f5/1XVkK50a1nRfr3Lh+1rd3lcT9Vpr1R/fU6LVn/LjCsTnw/Ozd+Mdlc7u/PkOzIgAAggggAACCCCAAAIIIIAAAucXYIcIIIAAAlMFWqcDU/vTbt8Crfsby8d2ENvGfOynAwJFLFsrr3EVa423z3EeB8C9sW3Y/73f2nq92ur65hNTa3a+1xCAdmtWdoKeqpF+4Gdo/6r7AQK2OFPAnov+jx/rFn+97DL1/1T1S2FfwxsC3xRgbgQQQAABBBBAAAEEEEAAAQQQOL8AO0QAgdkC8cNc5eMA9kFwvCR/QAHd01b4dnSfa+H1rf4q9zZrpnEta46737EeB8B2UpmLaC47W83UsKa8EEAAgakC+uPdY2of2iGAAAKfF2BGBBBAAAEEEEAAAQQQQAABBBA4vwA7XFcgHiytOzKj7Ukg3uda/tNr3cMaPr3nlMIBcDH5/QQmFxV26XVTUmvOCwEEEJgrUPmT53UI/zPotYYSBBBAAAEEthNgZAQQQAABBBBAAAEEEEAAAQQQOL8AOzy5wKRTiMMatA+A+y1p8x59QfKr6amf0NTS65i8I4DAcQRqv8m1staOYttWm/jnS6sN5QgggAACCCCAwDcEmBMBBBBAAAEEEEAAAQQQQGCpgH8CvHSc+GlzLb90fPp/R6B2L8uyOSsr++p6vP/RW/ylzn7RFOVOrLg/7e0MwsJeqbukidGlzjo84mLXRVysjUU57WGu3ae2YCNLHrX6KWXev5ZO6T+3jd0vu0l2g23COfnWPDbM3aCWb/WbW14be07ZyHyPZ9ieV3OZez0y/HGr/flvpb6zbA2KyDmn/HeN/s+YbI0VlugVsrq8hgqH4tqKdwQQQAABBBBAAAEEthRgbAQQQAABBBBAAAEEEJgkMPRhruomDTKxUetAYGJ3mr0hoHs4FGNDTunbuq8qHxu/Vq9+tai1PUeZjmHsDCb30d7StV7vyVpOi/QDP2yxJpCtcEpYs0WvKXMMtVk0OZ03EYj3a5MJGBQBBBBAAAEEEEAAAQQQeEuATggggAACCCCAAALTBOKnvEP5aaPRam8CQ/c01rXWHdu08q2+lM8RGPkroOcMVbT1g/SimEsETiPwgxvRr/VHtq2JFB+ZjEkQQAABBBBAAAEEEEAAAQQQGBCgCgEEEEAAAQRWEtCHvjFWGpZhJgpEe89P7EqzwwnMPgBuncfXyoc1/OEaSodHoPacAkNPRKw75+73uSt371enX/Y+89tv7B4BBBBAAAEEEEAAAQQQQAABBM4vwA4RQAABBNYQ8E+YY7rGuIwxTSC6x/y03vNaxfHfzc+bkdZ1gdkHwPVhaqU6JbLQvy/8EtbeqlIeuvnW5syvsa33PgZQS6349K/avmPZ6QF2uEHz73+VbWl6fC15vFQQ41FTz8W2tXy91/TS2pheNn0UWiLQEqAcAQQQQAABBBBAAAEEEEAAAQTOL8AOEUBgVQH/gLZMV52EwZoCNfdY1uz4RkUcd27ep7MDidQKb0M6JLDRAXDrpsTyoWVRhwACexXQIXBtbfG3W/laG8oQQACB4wuwAwQQQAABBBBAAAEEEEAAAQQQOL8AO9xOIB4IbjcLI7cE5B/ryutY9628ThjG4ltrO868Gx0AHweAlSKAwDyB/ov787rMax3/XJ/Xk9YIIIAAAghsK8DoCCCAAAIIIIAAAggggAACCCCwUOAAHwAv3CHdEdiDAAfAe7gLrOEtAf13KYq3OtPpLQH+r/ktNjohgAACCCCAwAkE2AICCCCAAAIIIIAAAggggMBSgfgJs+eXjkn/ZwGdmtTiudW+r2rrr5Vts4uzjPq9A2D9PbIW3SWlGMnKrmHEup+WbPvyP2TqaXfpbH2tuKQuLr7Iq667WJtaeNva5rRvj1r9nDIfp5XOGavWtrOBh6LWZ0qZDZsUrbZ+u1r1lK8voPuh0MhKY6isFkPPRqjrLG+/ZXbL7V35W9SGnFQ29HxMWfekSWiEAAIIIIAAAggg8CMCbBMBBBBAAAEEEEAAAQQWC+hD28WDMMAkgfghuPKxk+5DGbF+jbzGXzqO1j0UY+NrDWWM9TlX/ZcOgJ/Rc3r8L1n+EWnjn2zjtyPbWuoRS22Ixitb+VBYNa+KgJtVqij6kkDtnniZp19aGtMigAACCCCAAAIIIIAAAhsKMDQCCCCAAAIIIIDAcgH/FFnp8tEY4V0B+bfi3THLfnH8su5T13ENZf5Ta/j+PKsfAMfz+Pe2F0fw/HsjbdPL1+TpNrMsHnXny2vtz5ettNWmL1cDRX/x4bdfn26Bu7qWsQmnT7LJ4AyKAAIIIIAAAggggAACCCDwEwJsEgEEEEAAgdMJ+AenMY2bjOWej/Vr5P1Abo2xGGNfAv7MeLqv1f3aalY7AH7ndsZf8+76l7+av42UQ1jJPl62JltjeoqNVuYwSjeaYm/Dum6/Lu3boy+ov01oUu9I6dsCbq50ziDv3N8543+yLXMhgAACCCCAAAIIIIAAAggggMD5BdghAgggcC4B/4S2TH2XZblfe/1aqT5ZjrHWuL80jt+boXSJx9C4sS7OEcs9H+s/nfc11NJPr+V78612AOxbWMRpB7+dwg5ZrwfCOm6NI/os30rjWmJ+pfXYn3v9P4Fsw80ePXZQ3sY43Gto/9pTjMNtjgWn4v66iG5rn1dG0V/MfFO/GDO70xyBiQI0QwABBBBAAAEEEEAAAQQQQACB8wuwQwROKhA/QFVe21TairJe18Q+BFr3TOW+QvtAXh/KV8PbtFKNMxS1fq32tbafKKut5xPz7meO1Q+AtbX+ENOeLaW69rCip0fNy19SOwS+N+wrdaP6jL0pX4YV319lna7vlZbRdRlWPOsV+8/qOKmx3DwmdThbo/ighL3FYuVD1eTstndu8jJ+uqGe7TuAbqTCCm6J5XghgAACexRgTQgggAACCCCAAAIIIIAAAgggcH6BX9ihPiWP+5x7HfuS36eAPm0fi61WrufJY6s5GHeKwCYHwP35rd1fpc1FWH1S1Bqo3KNW33ccauB1SmsDqNyjVv/dMrl5vL2S/W5vfEu+dqWt1qpTtOqHyuOfe0PtqNtEQM/24MC6rx6DDQcql/YfGJoqBBBAAIEfFGDLCCCAAAIIIIAAAggggAACCJxGQB+Qn2Yz626E0VYQ0PPlscJwDPG2wOoHwH5bY/q6Oj+dKdN0/+Lva//YNlV+ltZXhnw6aNb4tTbrlsV9e37dGfY9mu85pmusWHdPscZYjPG+wNh9Hat/f2Z6IoAAAggggAAC7wnQCwEEEEAAAQQQQAABBBA4j8C7n8Dq0/UyzqPyWzsp72Pt+l2R+Hx5/t2xPt/vbDOufgA8GUhfA1TcD1mtpz9nzWNgNbB2zdfS+trAGlMR6/zBXSHtbGyLTnHpUjczkv4+XUVplm1t9iqL79e+HZs+DYW3eze1faWhiOP6OsbKVO97U35qvNNn6tiNdv19tf1vlTam3WdxvL+e9/TdFbf6+70eS9+dl34IIIAAAggggAACvyDAHhFAAAEEEEAAAQQQOJGAPiydsp1WO/8wVumUcWiznYDu0VCMzax72ArvO3d8tfe+n0g1XxmfmPc4c6x2AOzMta0P1Xn7RxvP1VK1jg+lrstYWl+OF6+Vr61reVm2k1lFsrQMlbeibPt6nQ7xk22VCkteXipXvFS8UTD2dLwxJF0mCOj+KWJTXceIdeQRQAABBBBAAAEEEEAAge8KMDsCCCCAAAIIIHAmgamfxE5tdyabo+0l3qOh/JJ9DY3rdXF8L1May7fKa55WbDXn8cZd7QD4s1vXMZ7PqLxHLIv5oXpv56m39dTLj5L6uj3d+bo7W6ciLtOK7t9KjuVr5fXnwjtjzenje5jT51fayqaxV1V5NJpQjAACCCCAAAIIIIAAAggggMC2AoyOAAIIIIAAAggcUsA/XY/ppzeiAxjFp+dlvlJgtQNgf5yuE/jVUHpt6e/e0q/T/QTQa5Q+ap9zQ3VqOVbvbdQuhso/G/q1KGPaCuK6La+/XlsDTeu8m1ZachlzF2e7f3l65o5B+20E4r2NM/g968tajfrK770xMwIIIIAAAggggAACCCCAAAIInF+AHSKAAALnFvAPX5fu0j/RHUqXzkH/6QKt+zB9hOktW3OpPI6iZy1er5nXXK1Yc55jj7XaAbAz9OR2X7v+ALK/ssO4ro/Hoa63tobFX3nc5WxtvayktPwAABAASURBVGXs532Uqp/S6/jeWiXXmFp/bf14L8fz60eLfed8vRcj8bAyewVUq9vhLvQtYMVaS9MjUIaPLQ/Pr5VqzBhrjftL49j96hS2ZygNgdeeBFgLAggggAACCCCAAAIIIIAAAgicX4AdIvBDAvZBbHE2kyZfp9tP/BS3zN+akHxQoHYPYllcytj9j21r+ThuLV/rs3bZt+Zdex/bjbf6AbCWKnalffhz1F/EN69opF4cu/R5r1CqAs2mUF6hcg9dq06hvMLrlOq6FmrvUavfc5mvO6Z7Xu9n16a77rH2zD6up2uP/yvj9YfAhqj0V/bMPhFAYM8CrA0BBBBAAAEEEEAAAQQQQAABBM4v8Es7tA9fJx/2ttr+ktfR9qqzobjm8rp1T8vyOAb5IwpscgCsx2Qxhp5JxehAmk3Raqg6Ra2+Ve5tx+q93V5TrV+x1/V9cV16thRbL0FzKLae50Tj+18eoPRE22IrCCCAAAJHFGDNCCCAAAIIIIAAAggggAACCCBwfgF2iMAJBVY/ANZxow5ulL7jpX5ltMcZazlW7yPrhE7h10pjX13vKbTWWsQ1av26vUpjOXkE9iugp7WM/a6WlSGAAAIIIIDAmQXYGwIIIIAAAggggAACCCCAwLsC8fzi3THO2i/aDOVb+2/1abWfW94aP5bPHXPf7fe1uug8lB9f9V936dJQjA/RaKG/vzXGy18pUO/3WEuydVmbOMY9r/JbWNJ+lUdJfu09Ip6XKVU7pXuO29q7/wxKcbFUYeX2Sp29dbouYs9bWnNttv00FGvN5XO0xtOjpGjVj5TnnFPO7RjpfqzqMct3duNjttJ3xqQPAggggAACCCCAwNkF2B8CCCCAAAIIIIAAAggMCuTB2mulPpS95ngvBWQzFGX78rrsG+t1b8qI9VPy5fjx2vuXc8Rrb/Pbadef05ldJe3rmjzWZ4UDLn1FtDnFnAq/tdc+16ucnv+X7Po50v0nW05hib2UGwtrNvh6t3/s5xMcKT36+pdbR4Gh/PKZriP4HNcr3t8RwPAdNfoggAACCCCAAAIIIIDA+gKMiAACCCCAAAIIIDAs4J/mKh1uSe2nBXRPWrHmWlpzxPI152OsdwRWOwB+Z3L6IHAIARa5PwH/D2D2tzJWhAACCCCAAAIIIIAAAgggcFQB1o0AAggggAACIwL+waynI82p3pmA37eYxiV6eSybk/f+ns7pS9vlAu5+TVc/AF56vh/7K798w++OoNkV7/b/Xr/rrc2pS4pk6SO+t6r1Zu5sqDXChuG1EwG/nztZztMyuEAAAQQQQAABBBBAAAEEEEAAgfMLsEMEEEAAgSEB/wQ3pkPtqduXQLxvMe+rrJV53ZQ09vf8lH60WUfAzZ/T1Q+A11lsGKXyd2Nf/31bO9S0vdT+mdtr2fC/bXxtY2MU/0Tuo/zaP6xkZ1kdTg/FbblDTYbqbt13mwytfUrdbjf2wwuz+9b/M99GYL/a9/9wwS7tF9XeXwqtjBcC2wowOgIIIIAAAggggAACCCCAAAIInF+AHSKAwCSB+AFtzE/qTKMnAfswPA3FU+PKxVBf1VW63D9x93unNp6vpaqPoXE9Yrnna2OozOtJpwu4cyutjSTr55h8ANxd9nQg2tp0WV5DUFnZrnWttnuM1nrL8j2unTUhMCzQHwLbo6x0uCW1CCCAwJYCjI0AAggggAACCCCAAAIIIIAAAucXYIfzBeIh0/ze9LAPvwcPf72+JeX1Y2mrv+5frBu7VtvaXCqvhcbzqNVTNixQs66VtUZx+y5NOgDuD387OwBW7OoguLVBylsCXXdJilY95Qh8WyDbn08ezbVYm/4/WGo2oAIBBBBAAIEFAnRFAAEEEEAAAQQQQAABBBBAAIHzC7BDBE4rkKcdACf7yTmnnLPljvDy06Gx9Ft7GVuX139rfcw7R8DvVpnOGeNMbUuH1nVtz/oTpoxaO8oQQAABBBBAAIGtBBgXAQQQQAABBBBAAAEEEECgJaBPe1t1tXK1H4paH8rWESjdl4xajlW7XjL+d/puM2vNplb27uy1sVQWx7uesty/Adx1jwb5T5XXxvr27zV3tHftZyim7ae7pDQU00aptRpam+pqfd4o09+jWwndV0Wq1PVl6fEMvDHr+130HMZojSSiJdEad265mIZi7nhnaT9korraPv1+hjo9o33EZ0L51E36XxiKLAIIIIAAAggggAACYwLUI4AAAggggAACCCCAwOoC/sFvma4+EQO+CLh5rGh9QO9tWvU+Vi31vkrV30PXvxhXo/47tU7xlOaUc14Acx3fTi9tDOUtub8e494PgO91jYwOhRWN6q8UaxtLYmzROeVU/i9ZyWukXf1kW801sq12OJK1GI60u59sK1ojbBheOxHw+1lbzlBdrT1lCCCAAAIIIIAAAggggMB8AXoggAACCCCAAAIItAX4lLZtc6Qav49Ka+tWuUetfqzM+8Z0rA/16wk8u48eAOvQV9F/C+/SJeUVfr3ewqaO1FnDMqzodK+4x9Nt7hgbYpXfEeDR/447syKAAAIIIIAAAggggAACvyrAvhFAAAEEEEAAgVMIxA/XlT/Fpg60CZkr3l2y+pbx7lh5+r8BnL7+U27ar7dbmM8Q0+1m85HjbMp7+Zqpxp0Sa8653lhTVq42683ISJ8SiP99iuc/NXc5D9cIIIAAAggggAACCCCAAAIIIHB+AXaIAAIIHE9An35PiePtjBW/K1B7Ht4di37zBaL//N6Pv8o5jqP8O2Opz/V05U//9q8iZxWowqYK3/S9luzlXRuOoXWV1ypTaD9DoTbfjHJtcS3ak18r7+Fla6Q+ZisdmaPVTeUjXVepLvnK61UmYZC3BfQcDMXbA9MRgY8IMAkCCCCAAAIIIIAAAggggAACCJxfgB0icGCBoQ9fVXfgrbH0NwV032vx5nB0mylQ2pfd4yFWWafrWv9YpjYecaxa/tpu9K+Avjbb27s2HddUXtc2XCuLY3wyX1uLylprKPfXakc5At8X0JM8Jb6/UlaAAAII1AQoQwABBBBAAAEEEEAAAQQQQACB8wuwQwTOKqDzJI+z7nHP+5J9ub7aiUnZxq/L/vE65r19bWyVpfG/Arq7dEmR/3JSKK9QXuFTkCKAAAIIIIAAAgggcGgBFo8AAggggAACCCCAAAIIIIAAAucX+Ikd5p/Y5e9tUofAHsO73+k3gH3xZTq8mem15bit69aIrfZl+dz+rfaUI4AAAggggAACCCCAwJYCjI0AAggggAACCCCAAAIInEegPKuoXY/t9p0+Y2NSv1ygdl9UFkfW4a9HLCcvgWUh61rMHbUcI6WyRNfXUZXzuJZMef/LOaec80tbfctX4RXKK8prlQ2Ft5+f+mY8jSNovWXE+in567jZjsBjpGzlirEh1EZRvSU2xlj/l36xQ7k3Xcf6NfIa06KztVbjkrpuIJLVWVRXYkO+bK9VVh0gFFbXZoNdRsL7haHeyto0k/dSa/vWpI9One1jSTxGOmmuZh7KZGcPsv3JaYVmGfOqG4uTqrEtBBBAAAEEEEAAgWcBrhBAAAEEEEAAAQQQOJiAfbafWuFbsc9Emx9ue5uxNI6htuWcKiM+LxDvi/JxBbpH8Zr8+gIyjxFnkP81dCRx/RW0troIobMJO7iwjlZn7/7q7Pe6swuFJfbSWJb0AymdHnb82W6sYctot/5UTbmieL3WGr45TtxPmV9rXeW4reu15lt3nNZqy/K1Zi3HnXq91vyMUxfgPtRdKEUAAQQQQAABBBBAAIE5ArRFAAEEEEAAAQSOJjDlk9Gt9lSbe6u5GHe+QLw/83vTY6lA9C/zz2Or9rlEVyr1qF3rWNhD9cMxeAA83PVXa2+4t+RXFXa/78b98WKlzT2oQg0UyhOnEdAt9TjNptgIAggggAACCCCAAAIIIIDAewL0QgABBBBA4GcF/FPSsfRngd7ceM1zzlBL+8+Zi7afFyjvb3sFOgZ+fENY/bxtzHuZp6p7xOAB8KPZYxof5vfSoHGVHyEI7fuvZpfXI92pXiigm6S4DuP6/ZWKPfqC+tuEJvWOlO5OYM79393iWRACCCCAAAIIIIAAAggggAACCKwuwIAIIIDAbwr4J6VT0t8Uem/XLc+poy3tX87D6UYp8rhuWZfljx7Lc4+xOzsvvEZ7VL97Sq+ns+2215rH+Nf21+vBA+Brx2+9a2tDsXRdjbE7K1dUh7+i9f+OqN2k1ybWNym85ta+bxvzXq+2rfA2pJMEel6z1L1T1Dp5tdX1zW+pJfF34prvC3k7lcDQ/T/VRtnMAgG6IoAAAggggAACCCCAAAIIIIDA+QXYIQI/IGAfhvZnFZ7GLcdPx6fkY1/ybYHSUi1jma6HIrZVXm2Veujaw+9rK/V2pHUBN22l9V6P0pa7lz9aPnJhrmx5RX92+GihnEZQej2osnZ9G6XX0tT/XqfKj9o8x04PgLXFKVHZ46SiKWOrzfNgKrlGVyG+1qS+Rvk08qM2YzEyBNVBoGYZqmM2Ng3lsVj5UEX2RAL67wM8TrQttoIAAosFGAABBBBAAAEEEEAAAQQQQAABBM4v8As71KfbtSj33lnBWFgTXjMFZBq7lNexrpYv25fXtXtbK6uNTdlygZp1rawx0/3gt7yv6X66qNFS/6M2iv7C3lTjYZfVl9pfY6cHwNVV76hQwLflXB1vFyT7Ewj3yhfn90ypl5Wp6hRlOdcIIIAAAgggcD4BdoQAAggggAACCCCAAAIIIIAAAucXYIcI7EagcnY1a23j/d88ANbJ2JSYtdoVG09Zm9q8M6VQPWJ/jRcj1pH/joDfJ6XXFShXxrWG97MJ8Nt4tjvKfhBAAAEEENhGgFERQAABBBBAAAEEEEAAAQQQmC4QP3mO+akjxD4xP7U/7d4V+Ey/eE9jPs4eT6li+Tt5n+O175sHwBroNqi+rlwLNbHoLl1aEjbEm6/b+u5/P3Z5fR22XNu1tPWum1LUqUjRF/sc/YW9qaIVVm2vcv7y2pp89ZXTP6kdA49Pa9tenlb66ck16Nh41sb/3t97an36/paWL2tuGy9LuT6agN9Hpbe1l39cNf+I0LNx60OCAAIIIIAAAgggcEoBNoUAAggggAACCCCAAAL9B+H6ALUW8NQF9OFxjNhqimPsq/zc/rE9+fkCtXsUy+aP+NxD97RL+T6kZXRhkdNfyrf/pdGfbC0Ulry8OivxsOz9pfbX+LuXDWSuTZMt6TnS6X7qG7ru//qeeoU04Se2b+UnDPPFJrnfa7YVDIVVf/UV19ZaSLadXCNZ7jkeV4mf0wtk22EMu3x5IrxedQQCCCCAAAIIIIAAAgicVYB9IYAAAggggAACCKTmp6P+KanSxM9kAXm1Ysogrb4qn9KfNuMCspwS4yPNbxHnHesd2yo/1l71aveISQfA6nacqJ14H2f1rHRrAX8+PA3zkT28gN9VpYffDBtAAAEEEEB6B6F9AAAQAElEQVQAAQQQQAABBBDYRoBREUAAAQQQ+GmBxwHRTzMccvP65LuMuJGhutiO/C8IDB4A+x8Dx4CID/YWK547fmzfym+xTsasC1zvQU5dekSyfOLnBAKd7UFhSepv6ht/eCV+EEAAAQQQQAABBBBAAAEEEEDg9AJsEAEEEPhtAf/gNKa/LXKM3evT71r46ofqvA3pNIGa5dyysZn892+s3bL6wQPg4aFvC7z/e6p2HfPDnTeqLW9COY2t8X46VNZNuZ46vo9Vto/X3ubgaSSN+bjVWv4r264tRGVfWQyTri1gz1//R5CNq7vqYZe8EBgToB4BBBBAAAEEEEAAAQQQQAABBM4vwA4R+HEB+wD1xwXW274sh2JspqG+qqv190+8PVUbzw+lakfMExjyHKvzmXQfW+Fttk2fDoDLpbSnLlu2rtsjbFujG1DOUFtj2Wbq9ZTxn8fqui4pnkufr8oVPtdytZ6A7p/HeqMy0j4E+kNg+2VSuo8VsQoEENi3AKtDAAEEEEAAAQQQQAABBBBAAIHzC/z6Du0D00Vfjvt1v7j/aDmUj31ifqhPrIt9Yl5nG2PXaqOI7ciPC8hMMd5yuEW8j6388Ahr1D4dAD8NqD0qngqPciHQ/axVB79lTF6d7oFicgcaIoBAst+ZbIEEAggggAACgwJUIoAAAggggAACCCCAAAIIIPBzAjo/UfzQxk+1Ve7dqW7nhptpHwBvOOn40Dq5mRK1kfTwe9Tq55SVa5jTd0nbct7W9ZI5ztK3ZVMrP8uef3sfU+6s/wmg9Le12D0CCCCAAAIItAQoRwABBBBAAAEEEEAAAQR+T0CfmMb4PYHv77j2CXetrLZS7l1NZaxsvL7m72XjvV9beN+x9LXnmiV/6WILqEVn5Yo1Z5szlr6+Z9F1l1QNW3P3Ein1ZbbuPr3o+hpzpn5uaw76OuFToX7JrgWPebrr3Pc1Xee15Vsmp5z++kj6e2ktrv00dmr8qM7CDJIiWf4pGt3WLtYGini6H/f9Fvu3e2Aga6/mdbxsRfJpxd3M2t1ffSe7srRfp9m2UmvFa4cCduvsFyo9Rbr+6FG45uzdbu39EajlrQkvBBBAAAEEEEAAgZ8TYMMIIIAAAggggAACCCCAwBcFah9Wx7La0vSheK28LFM7j7KO67aA/L1WeYVf11I3jmlsp/5DEdtuk/9rLW3KdLHvO/kpc0xvE1egXvHa8yqvxZwyHyvfzp6UeqRKmdfVUm9/TdNBfrKt8xrZ9tuOZLVpdz/ZVlSGFfE6hUC8s76hWFbLeztSBBBAAAEEEEAAAQQQ+AUB9ogAAggggAACCCCAwNEE4ifbWrtfKx/Dy2Ma68kPC/iB7XCr1J99ReOYT7v5+dvNSu4LmQp87/Ca6YT9WjytxOf3dFqv9Vp9a961duDr93StcTccZ8WhfddKVxyWoeYK6AYo5vajPQIIIIAAAggggAACCCCAwHkF2BkCCCCAAAIIIPBVAX1orVi6CI2hWDoO/dsCS84Z26N+sma7A+CLPXyKybux9v53tS5yVWePyZNbwzi/5fX3yGoYq5n7st6+k8H0edzY67mmfhXbt/L1ntuU1tbQmEmuHo0mRyv23ffr9r0p7Qt4myPglq106ljiV4y1px4BBBBAAAEEEEAAAQQQQAABBM4vwA4RQAABBBD4nkD8tPudVSzt/86cZ+0TLWM+7lcnCx6x3POxX5n3Nt9PtzkAtoPfruuS4v5vDE/Za3/oGrFCp77YwPXtXkWoWi37Mn8/6WrDjw/k83la9rD9918t93JvV0u9zSfT2jpUdluDLV+3TiUxbrXHT86+v0/eIbPsH/VWGh+gWv6Ta2WuIwuwdgQQQAABBBBAAAEEEEAAAQQQOL8AO0QAAQR2IFB+kF0uKX4YXtbpuuzv16oj5gm4naext+5DvG7lvW9MW22nlS8dKfZX/i/95etB7bT5P9RKSyunEnoZZZu1rjW/x1pjzhlHc5ftfe9l+R6vtf4Yz2vsD4FtO0qfa05yZXu7H16eZEt73EZkruX3uGbWhAACexJgLQgggAACCCCAAAIIIIAAAgggcH6BX9th/Fze879msPf96r6Ua5zzCbf6e5TjcL1MIN6HZSO921t39t2+6qf+Hv03gC/+bV3VrhF2qJxzTjnnN0d7t9+b07100/weL5UfKNDcH5hmsym0/hibTbTPgf23S+k+V8iqEEAAAQQQ+G0Bdo8AAggggAACCCCAAAIIIIDAaQX0wbTHaTc5bWOnbqUzmFNvkM0tFPizU9r0Zwe1Od8elr9vfyNY6/BYuLs3unfJ9n+LZKmiSykpLPnAy/euNE6nFbQitvN8bOtln0i17jI+Me8+5ih3rut9rIxVuED8zRjKe3tSBBBAAAEEEDiXALtBAAEEEEAAAQQQQAABBM4nED/pPN/ujrmjeE+Un7oLta1F7K+TB49YTj4KHDUf7/6SPfylrks560GxYezw194fL11fupSmhPfytuqrKMu93lOvV6q/E9im609b+9TW1ZdZqvoF0dl8Q9EPrbksoyTn/HBJ2UpbYVWrvTRHHMwOoy8pdX10qbNMZ/frGpf+OrZ+zQvxtXS7knL92800eWTzMihDNItafmygWp9YFvvbFP2zG8u+nL8+K3p23ouvLd8tW+nShelRHYql49MfAQQQQAABBBBAYI8CrAkBBBBAAAEEEEAAgRML6MPUE2/vkFvTPVHExeuD6aFr1alPDJV5lP29nHS6wGcM7VTGjowq737GNLBg3f2B6maVdubx17fSQa2iv/jcmy/immY7ZvVIIe9lSlX+iLTwJ6dk81zj+p5T6ktS+PGyoTQ0t+xQy1hnTcOrrInXng/Nd5f1NSrd3eI2X5B2rdh8oh+YQI5T4gco2CICCCCAAAIIIIAAAgisJsBACCCAAAIIIIDALwjo2MjjF/Z7tD3GT7619vJaZUMxt/3QWL9ad17DuDPl/6rf7vX7ftEfFH5RT/0bhj5OeV3vNVaqpbXaaE1ltNq+UW5DZ30FuD8IHlrHG2NP7jJlXrVRTB70gw21LsWCKe0+JMWCIUa7btVA6/bYag7GfUtAt+WtjnRCAAEEEEAAAQQQQAABBBA4rgArRwABBBBA4KcE+BT0e7db9jG+t5LfnDnaez5KeJmnse58+es3gIt95bzw8K4Yb96l5vaIPf2GlGlsszyf7eBXB8BKk+UVOaU+l1b7KfcQr6dM4ivydEqfT7XJdm77CJ9VZ+q+Sy8bTve4t+EVq9ZXrVTXxPoC/hyNpXFmb9uX3W5On+cNAQQQQAABBBBAAAEEEEAAAQROLcDmEEAAgfMJ+KedZXq+nR5nR+W90PWWq9eH3Iot5zjS2PKuhe9hqM7bzEllr5jT5/Nt/5L+6ueh+PyaBmYsb5KaxjJdHyXiumv5yj78FLVStdsi+x3wZSttnqT3BN7Y0t1uaKWF9fu1sWqpFfMaEdAjMhS17tZez6CTPzXxQk+fKrk4oQBbQgABBBBAAAEEEEAAAQQQQACB8wuwQwROLOAfZHoat2ofhMZL8h8S8HtRpu9Mr3s4FO+MefY+NfeyrHY91SXej3qfOPpTi1ih/FPldhfVbwBvN91aIweh3jxcvzlFP0zfV2OV0Vd8+c1XqPTLS3ln+tFlq0EZ70x0nD7lbnV9nNUfd6U6BK6tHv+aCmUInFGAPSGAAAIIIIAAAggggAACCCCAwPkFfnWH+pTT41cNvr3veL40dy3qW/bx+6k01tXaxvpfzZcutWuVKaYayb6Met/WqNN618d8t/QvXWw5QzEycs455ZyTf5M45/x0PdL9zer8Zr+p3cyku8XULp9spxOsPj456Zfm+pV9fon3F6fN9qs9uG/98eIx2JBKBBBAAIHDCbBgBBBAAAEEEEAAAQQQQAABBH5GQB9y/sxmnze6i6t3/fUBtkdtI0N1tfa/VjbVfWq7Ib81xqiPv8bIB/wGsLbtUYdJyX8BxtLY/9o2W1+N7jUx72WfSa/red1LnH3K6lrjTCmPc22dr63H55yyT29LenSB2pMQy5bsT0+SRzmO5ijLuEYAAQQQQACB8wiwEwQQQAABBBBAAAEEEEDgNwX0yWctflNj+a5rliqLI/un0EpjeSuv/h61Nl6ntFZ/pjLtcUrU9izvnFJSmgZ+VO8x0GyDqriz1vC+MqWtNlPK1zsA9m8R+6zltZcvSsvt2nX/DVFLX8a9MerrfrUo2ne23q67pE7f/FWdp8qH6NupbRHexOv9up1qza3wXrc92KF06yDYlpwU6eagvNaQvGs/lF/MSfuOi986W5AiXS6pFZ3VqU3X/ZfKuC/gtr/0lN5r95tpkQ+tOPYZanfmutavhpdHo1q+ZuPtVHfLZ/s/gj70Nxf8WU6h/C3UlEAAAQQQQAABBBA4vAAbQAABBBBAAAEEEEDgZALZ9tMKq+pftw9BUy3tG/D2tkBpGgfSfSmvVVaL2E5jxusyP1Zftj/ytfY6FLW9ybdWXpZNbef9htprjd7uNc3h/CHZmYMiZyu9xWuPlHJa72e9A+D11tQYSdv2UJNsEGUkK3tEav58uyLbAsYiPe2l3jpbm2t46+tVTt/80ewKX4PyrVCbVp3KVZ9sl+1Iu/3R+oeitvDYvlZP2UMgWtXyj5bp/gSl8KM+4bLP6o/rMvoK3hBAAAEEEEAAAQQQQOCgAiwbAQQQQAABBBA4m4A+2RyLs+35KPuJ90VrjtetvNp5xE+nvYx0XCDaDrWe2s7HmNve+72Xrj3bgQ6AI5gY4vX7+fx3HaurfeO3VlZMpf6K7vaNYOUVfl00P/1llx7/S5ZftuHrvVk2RqU3RQiYgP6v1JKXl8o9XiopQAABBBBAAAEEEEAAAQQQOI4AK0UAAQQQQODnBPhkcz+3/N3zDd3D/ezisyvR3hWfnXXN2d6962uuwcc64AGw+Dx8G+umerymxLqzfmq0uLP15vRj3/7Q9/5Xbq81flxzzK81/mfHiTsYyn92VeeezZ21yz62/SOkn4I3BBBAAAEEEEAAAQQQQAABBBD4ngAzI4AAAr8l4J+AKv2tna+/WxmOxdis/gG00rJta+yy3S9dR5Mp+47tY36s75y2Y2O91utue7zWfr7kgAfAU5FuzE//ZqyV+XVtmL7uVmFN+7839nZ5T4py/6avvvWrKK/v/WZnfKJWehswW71C31ZWKK+w51iXqd+EtUnxxyrj5T2vdh73wukZO/jtFMmPg6/pjAGsqea3pH9pna3oGxz3TdsciuPubJ2Vt267l78zi3n7r7iGeWcI+hxegA0ggAACCCCAAAIIIIAAAggggMD5BdghAj8qoE89Y5QM9gFp9bygbMd1/0U3O+eop+4TPcu8t2ml8T4pH9tprHjt+Va51x89lUOMcj/av8LLY9uY93q19fAypbGt8io7Z5z0ANhv6lgab2psG8u/kY9rGcq31tbq02qv8loflc+P/hBYB8EWbdFshwAAEABJREFU03uX80/vSctzCZRPQuv63V3rEPjeNw5+LySDAALnFGBXCCCAAAIIIIAAAggggAACCCBwfgF2eD20LB38g9BYfu7Dr7jT9fPuOZS+M2scL/Zvlcc2Z8nXnsu4f+XH9qo2ZZR9avOUbY59fdID4Ok3Rd/YVeuc9TAop7C8nRLlPM6T/3JSaByF8grlFRqNeEcgv9OJPggggAACCCCAwKsAJQgggAACCCCAAAIIIIAAAgj8jMDYZ+s6+FKcEORUW2rdR5UrTrXZL2zm/IbjJ5wz2Tv9vcN2KDqz246a1266/jCsxY6WPXkp2ocaK/Uor73cU9UTCBxDwJ/amB5j5awSAQQQQAABBLYQYEwEEEAAAQQQQAABBBBA4HcEdL7hEXfNp6VRY3l+yDPWtfJzVhDHiP10n+P10fJxX8ovX/9jBI1XxqM2Jdl5pIGfcozyeqDrDqr+dGDbx6VL+sZqGXPW6H37vxp9TsedtdU+9NckdJeLray8oX5tVfbqbm6W7V+tay8v077TkjcduCt8DOUVt+tyvv5eW/011f5uDfvE9xbTvmL+mw2R9S1qi/QUtaH0i1aW2wBl0ZmutT1Fa08iUajNULT6/3q57Mq4mWTzVCRLn+JWT4IAAggggAACCCBwGgE2ggACCCCAAAIIIIDADwnoA9G4XV17qFwfiColxgXkNtZqyFN1rfBxNUctvL7VX+Xe5uip9qKI+5DJ0HWsG8prXI/Yrhw/1tXyPkaZ1truq+zpG8Dadoy5S/W+c/t9rv20mXwfY+m00fbSynfzmfXkdP1fuqXXq5ySXaenHy9T+lRx2gvtVDF1g2pbi6n9afcQcEeVKK+UQAABBBBAAAEEEEAAgTMKsCcEEEAAAQQQQOCXBPRpp4f27fmYqjweYumaeBUozV5bLC+Jc9Tyy2c45gjRQjsor1W2JNYeb8latu/7dADs0/kfAX49Of3LKeecUqcRKr2sPnl49cXaDoW3Iz2UQPZv/e5p1TtYiz3t9y+dDi7HGw42onJLAfuTbMvhGRsBBBBAAAEEEEAAAQQQQGArAcZFAAEEEEDgsAL+wXBM525m7JNNjT13zF9pL5sYQ/uuOXvfoX5DdVP7T203NNc36nzdnn5jDb8z59/FDmsV2vITuZ5dhSrmhA54G+27/y7p3//7b/rv3//sjFizNRpuXqy5x2LzRRx2gs6OMMuwU//mfmLboXbNAU5Q4U9bvxX9Xnn0BfW3CU3qHSmtCpSFuidlmV+7vVIvI0UAAQQQQAABBBBAAAEEEEAAgf0LsEIEEEDgmAL6tLIWc3cTP9Esx5s71i+1L610PbR/OXuondp76HpueF+lQ31V7zHUbm91vuaYfnON8d59cx3bzv3Xddd/B/Zih3rJ96x0o3n/+ftLf/qWsI//Z5MNhbdbO832oDXDJ7O1PaHYNd9sveK82F2L9Z5lZFQp14zV4kfDTERjKvptu0evUS3sa7Z5K+eL19vM+NlR435qebsX5a+2L1BVnic9jQAbQQABBBBAAAEEEEAAAQQQQACB8wuwQwQOLlB+kKntxDJdT43YT/nYj09Ao8YjL6daeAu5eXhZTMu+sU5576tU12WM9ff2U9t5+72k5br9eqv1ybkV168q+gqUbrWKb477979//pf++eef50PZjVaUc045P2KjaVYaNts4Y2FNfu6lXwVFfeM5Xf9Xr6W0F8j27mFZf3mRp16+VerzxHSruT45btxPLT+0lth+qB11CCBwJAHWigACCCCAAAIIIIAAAggggAAC5xc40w7Lz9/L6yV75RPQcT15e3jr6OZ5rytT9S3LvE9MyzZ+XevvdTGd2i722UNe6/bYaj3RuZV/HAJvtYpvj/v337//2hqEbck3Xhebeyi+saZTz1k+7Btt1m5r/xXXjYY/9LBuo7S1EdUpWvWUbysge8W2szA6AggggMDWAoyPAAIIIIAAAggggAACCCCAAALnF9jVDnUGs6sFsZgfFfj753//S5f/+2/qdAi7JoKNt/qYa65vwlg6/xmKCUPssIn+8CljyjLnSvgcU8b+nTauEtOh3c9VHxqrrKuNXbbhGgEEEEAAAQQQOKoA60YAAQQQQAABBBBAAAEEjiegT221aqUe5bWXe6r6ofB2Sr2df0Lt17+YyiPGGgbuqnRsvDi38mPtj1avPcV4Z/2xf8w/j/V6Nafta++zlPxd/v3vsRc3eZS8l7PD3/c6VnpprKGodJlU1Nkv4FA0Bsl/OcVoNJtcrEPyoZg80NSGfo9vadd1aSieh1WnW4n1s463i4HkxdjaahgPu6y/shUPhVUvefn8tXTJuNW+t30MWZT9rIuaJ0sHo+w39Xpo3KljHLnd7b43f/fs+dbvxZG3yNoRQAABBBBAAIEfFmDrCCCAAAIIIIAAAgicQEAfYsZt6LqMWD+U935qow+HlRL1vwRYPmVMsVKf2E7XHrE85uN98XL18XwtVb1HrX5PZa39zVm/j+Hp1P2p/XDbOasYHulLtXaO0Z/TNdI/PeB/f//0/wawNrvWMv3wxNO1xp0zjvZzjVScoWW7bsejdXr50eGv9uQHRy8NdlSQbS1DYdVvvDqzU0zpep09W4/nSFbyiPTyk61kSliz3b+u+8i2Y0Wy9DkeV4mfjwhkm2VKWDNeCCCAAAIIIIAAAgggcDgBFowAAggggAACCBxRwD+x3HrtPo/Srec64vhyacXQfmIftYvXnlf5WHhbpbW2Ki+j1m6vZeXadf2dtWrmGN9Zxbaz/uX8V5+hs2KFJbNff8aWLaxjztfUstu8Wt8O3mY2G7VLl8t/dqiuuPTX9vbBl25KGRtM30/xeu/6YptOaUqv9WnWzzv9NXOMCRN+rUltf3Htyn9tcUy8pYBurWLLORgbAQQQQAABBBBAAAEEEEDgWYArBBBAAAEEEEBgUEAf2sYYalz7fH+ofaxrzRHLlY99zpDXnmJ8c0+1+xfXpvw317fF3NrTIxqnv9eJazzXmgnv6qyY0PQYTRwtp/5MO9uqs8os/chLc9Vi6uTqO7Vt2a5L1//dyvu929sd4lb+lHQpWy+FvmX+VNVfWH9rkfpIE346a3MLufdhRbt9lfu7rl0ej0iTd5/4eVuAjggggAACCCCAAAIIIIAAAgggcH4BdogAAggggEBb4Pr5/PWswvPt1qn/5N4/408TfnxMpd68zOs6hrc7Qxr35flv7svvnVKtw9cUU5WfJcK++rMzu7b0zxI7prs+9vetqvB+MS+jroqkw0GLPj9viP22NrCu+zddvzTd2Rb18HS2Xg/LbvryeTzVZJ5XquuhUJtaWJ++2Pajf3hWecsm2+/1yVCBtbGya7WOMJ9qHhdqqrDmjUKrsYHsffbL1tMp0sWeWY/7ZPOG0xJaMW+k0DoOGIrvWa21FvcGZHYm0P917/r788fWVd7WsfbUf0qAeRBAAAEEEEAAAQQQQAABBBBA4PwC7BABBBCYIFB+iOvX3nXs831v10p9PE/VzvNDqdqdIVp7/NTexu7ft9f3emKmFa2mY2dnz2d6XfrTgV6Sy20WZT1uRbMTjekxu/MBOmQDytnetFYlglX+Y1E+FuX12ELU3sPb9huxC08tW33Z4a/tvevjuYH39PS51q+8VqmXzUm71B8Cm7nS66/MnP5btdV+ymjN5fZKW20oRwABBBBYJkBvBBBAAAEEEEAAAQQQQAABBBA4vwA7RGCugD6X9/C+5Wf7uva6uanGjn1q1ypTxHZnyWtfHp/ak+5XGa25fW1KW222K9esHtvM4qPbAfAWE9jZXH/QrHSL8SeNebFN1mJS57FGepDG2mxZv3R+9fdorLOzeiNs1PbnroP3V30VrQFUp2jVN8uzPVuPSPG/Xkj8ILCNwORvApfT6xlXlOVcI4AAAghsK8DoCCCAAAIIIIAAAggggAACCBxSINuqY9glr7YANQi8LaDfs7c7L+74idn/Xlb5l5MOO17KWwV+yHqr16LLuFUdKulsX4rXRcfdvdZuX7J0/tjf88+r7uxQtQ99y9eqOovyla1NtkPiXFZsfJ01b/qzd4+88YxTh5fSWEwdi3ZLBMbugtcvmYO+CCCAAAIIILBfAVaGAAIIIIAAAggggAACCBxXQJ93lzG0G/+0s0xbfaa2a/U/Uvkaey3HGLo+ks0aay0t1hhz3hj11lqX1yjv4WVK4++Yrj8b68zu+/L0dQ9/OkZLqg91XXd5HALbQWhShPo+qzJFf5FSeVjadV1S3Kr3m2gPtbAV6yZoXwq7tE1aiawscs4p579bWe6ra2/ZDtRVLgsPXSu8TvlWaO5H2HS21n4cpRf10twK5cdivJ3WdA/bY1IXj9vw2fZ/f2Zi/lbfJ099dNGXPt5UpHiU1HP2LCaLTtHvWc/mI+qdPlhqz3m6h90QW2dS2Fr73xvlFU9L0sY9nip2d9HZ3pbE1zbkvK10rYW1nn8f3+f3a1IEEEAAAQQQQACBLQUYGwEEEEAAAQQQQACBEwr4h4yellv0Dyk9Let1HfsOtVPbM0Vtr24R09qeve+UNPbXuPG6zKveo6w72rXbxHX73pTG8nfzGmcsyrHtrCYpWusr23/uWjuZPJudz6Sh0GFdH3FEzXCN/njymr01sEM/Hfjcrh6JH2h5+qjpcxpDmf6wUgvSxdfjvQVoL/m2zz5vw2Q7CX1E6q/0/hxpw59sY3tY1laQXiIN/HhfpQPNRqrU28Obltdefk29Vum15J33bHtVJEvTIX5qf7Bo4dneyrAiXggggAACCCCAAAIIIIAAAgsE6IoAAggggAACCJxRoPws2a/H9hrbeV7pWL+z18ugFWvsPY5dGy/We77W7qhlvqeYLtlLHGcsP2WeOMaU9uu22X72OENOf2nijw6FY/Td+uPjPnd9s0PTvo2l/TdEdQZ2rTnNu7Z0jc62aDkTvH9j1jzKvA7Etfmcc8r5GrpWeJ3ys6LLs5rPb2z7st2lPlq9vU2rfsNyn1rp0DRDdeqrGGqzpE63SLFkjCV9tTfFkjEO2PcHt3zAu8SSEUAAAQQQQAABBBBAAIGVBRgOAQQQQACB0wjoQ+UY725Mn5Qq3u1/1H7ac4yhfch5qJ66V4Foq/xri/VKuD+vljKP8doiltjxZby85nOuFl8ry3c79EyKW7luicet6BTJ9bj3Busb1FerP767++QzZ76tvXmoG+str71pqpdZrK4fo0uqVrw02aSgs1E7m1ORLE38nFSgs31NCWt2f3n7vuD2UPZ53hBAAAEEEEAAAQQQQAABBBBA4NQCbA4BBBA4j4A+2KzFnB36J6VK5/Q7elvtt4yhPUXnoXbUXQVKW11fa7Z5H7o/mnssWquK/Vpt9lge1t2f3dm1iEaW+qdv7N7b6CC361LO156q88g59+U5X1OV9//G6b3zD2QMtlPYAagOhLXjrrsYg8XlkvSN3jLUZsuYN19nS3kOu53X+2r3vj/3t7S9sJIAABAASURBVIJsmZz+ksK2mpK+cfzU7ekife6nnNevJ6zAm3o6ocuhmvi+PD3U4iuLzVY2FFb98rL28VF9qncXT58quTihAFtCAAEEEEAAAQQQQAABBBBAAIHzC7BDBH5YwD4MtU/w0z1S+PEPQT0NVafO+n7L1DcdzbyMdLpA6erX00cYbjl+f3zG6/nc48oOsWxov7Zs/2qN5+087Rvv/83OJpMi+bo9bS/dTvnyvbmdZCZFzoJJKed8j1T85JxTskNDtU92aOzVOee+j1+fMdUh8H1f2XJCV2rZY7z8wVA6vOKc4v+SXT0i9U9O+sKP1h3jC0vY4ZTZ1hTDLn/ypUPg2sajjfK1NpQhgMAZBNgDAggggAACCCCAAAIIIIAAAgicX+BXd6jPxcu969NORVlea1u2OeO19u3h+5NPGV5HOk/AbZXO69luXd4bXddbT5tV/T3q43zvfKu1nqnlEvAY7mMHwNbAHDo7xPWwkpSzFSozFBc7Z1c/S/tmOhDuM7/zlnNO/f+U2v5ziFLB61QerXW9Vvg3gofHy1btYdnDvXztni7YwLTfkwUTfLnr2fdX4dV/j1EppggBBBBA4BcE2CMCCCCAAAIIIIAAAggggAACpxfwD32Vnn6z9Q1OKtX5waSGv9dIj47irZ3L1eOtAcY7aW2K8ZY/2MLtlQ5v/y/nnHK+hmVev9P5l1P/Td/GODln65YftSPtHw3Pk9NhbhDoN6aD2D6zuzd94/saKWnVyl//W4fa75Md8ad2rVV9/HVdc7qt/Zqm8KNdXOzaQ9d2yesnBOLT0dqwnogp0epPOQIIIIAAAgjsU4BVIYAAAggggAACCCCAAALnFYifaMZdtspjm7Pl455jPu5zyifFah/71/JqQzwEoqvnH7Xr5HQffCTlX8Nr22mtj5e1e+2/xs1j2l71nw53+21be/3VqTlfDwQv+mav9esPMv0bvrpWuYVlX19q52EHwfrG62ujdUt0+Kq4j2rzak/36zLj6/O0rC+uNXYMVfs3DGWjUJnSGH1Z4eT1qss5p5yzsoMhQ4U3Ul7h1/PSMJ+yCh9AeYsuXVKMa7WekGvu+m4Nk8e15DPvmvN5pu5i67V7eU2Vb0RnB8JFdLrWkIrnYfdzJfop0Vqx9qZo1e+1fGzPtXV7H9V53lOVxZDJUHhb739Lu/5Z69I91e94IzqV+zikCCCAAAIIIIAAAlsKMDYCCCCAAAIIIIAAAj8goA8pa9ssy+MHn7X2ZyjTnmPEPWn/Q9deF/vX8t7uhKmIFLO2NrvDxNEr42Y7z1HYadXjC4rXe/RorVwtfFprrzMgfU6vsLOvcixv2Ur1Gf9YJI09I/rxbF92ytB+9/HiwnSAa1uKRWP5v769HZp2IfoDVF3LzkZQGw+77F9aZJ9pvdlBSf/vA7fqNy3fbnCReGgW5fsbbBd93lK9Rn3U6KOh1XksmdjHiOmS8ab2fZ3vWpLtKNojWb4d6WA/2dY7J6z5KV5T9xw3631qZbW62K6V935jaas/5QgggAACCCCAAAIIIPAJAeZAAAEEEEAAAQR+ScBPamIa91/7NDPWnz0f96+9ltcqI+YLbOU4b9xH60cuVU+F0io/Y7OofpWJRgfRTB6jje8N+gNg/VHRl1j/7i+li8V/Fhdd/2Nvdhisb532kXPK+Rrqo4NOhfIxVKboD4F1GBwrD5TXt309HsvOfTZnSw0vp7/exN7slVN0Skf9sX0lxS7Xn21VHpYtX8nrlL5UnrpAt8zj1BudsDkcJiDRBAEEEEAAAQQQQAABBBA4sgBrRwABBBBA4HQC/qlmTMtNDtWVbX/5+vfOBz5zt+WqWDpbbQx/tpeOTX8J2MmlJXJWKJtzyjmnP4ucr38ddCT3vNJkPzlf21v26ZVzvfyp0c4vsq3Pw7L9q0syuYYKOtunypKVp13/dLY6D8tOeJV7n9DlA018VTGN08Zyz8f6c+af7qxvW+k5t/uyq7j/vlJ7V/QXvCGAAAIIIIAAAggggAACCCCAwNkE2A8CCCBwLgH/hLNMz7XLz+1GHw57fG7W88/kpp6+u2Pvr1RjxOde12MR29fy7f6xdbvV+zVx/Fo+9d+8rNWUZXENj7pHbngk9bZz3pxyfoS+tavI2cr+LG6pnQgnRf/tVpVb6FqDDMbUdoODtCtzzv36tWbF/RvHW8zb5X4htyQlu8w5J5n0/2Zy1yWtQf8+qMoUaVc/rUfDFllWWdHxXvl4S15zxbZ9PZur3MpykHi95prXHKvYvw/tS/frPvXCVto34u2AAiwZAQQQQAABBBBAAAEEEEAAAQTOL8AOETipQPlhpbYZy3RNXAXsw2Ad0DTj2or3PQnEe1Zbl52v2eHo4/16wPlo6f29JP5uxLzXF+398MSrt0x96lZq+7zuLq475iuLu/9VxbGd8pW2t6K///6//5su//fflP69pPSfNbbX09y3hp70B5w66Lz9tc5upgNQD297rtTulDbb/4Fy3J3p9j4/WKnfke3uJU2H+ok7ONTC11/sShRxGM+vv9j1R+x/TX3YysK9aCz1IUgRQOAoAqwTAQQQQAABBBBAAAEEEEAAAQTOL/ALO7x+iv/YaXn9qPnN3Ngnu17/mzr73LXfk5jWV3o9AL6eYj1aeL9HyXDO29fS4Z6fqq2tLJa116E/DzzarVTz948d+v79l9Kftc92qNsfIltNvsXfX+6/4ZpzNnFrZOX/XS52Rmz5f/76b7zq6r/uv3Sx/1l1//KD4vs3cm3sp3zf6jhvculXa9tO/QmTPHK/f9/rU2r71TeB+z57e9O9vB/3NhbX77NRt/tiuzf9/na/0O0WeOj7t4zl/ru6bBh6I4AAAggcSYC1IoAAAggggAACCCCAAAIIIIDA+QXY4TkEBs4v/HRH6Tk2+71d/OX8lxxSqQ6BdXDph5lPS/uztv/nf+l//+//k/4s/e/ff1Oyw0QbJP2f//2f9M8//7NLOxRNdlZscc5Xr2QbvKVJ6f53+vh90v15jv2vfs4KdT9izOl7jLZ+L2NaW7kr1OqmlMXxPT+l3zfb+J6VbrUOtxhLt5qfcRFAAAEEEEDgWYArBBBAAAEEEEAAAQQQQOA8AvrUUbtR6qHrXwrf91jaMhnr5/Wt/pRvKyB/n0F5j9Sftumz/Rip/7m2sYM5uyrzVvTyim1eKg9QENfv+fnL/qt16XFvY/aHwfo2q/7aZ4W+/auwfP67ds/ZDhTtOin6zrVRizKNGaKoTT5vWd66zjmnnPOjWuu38R8Fy3L9l35tCM0Qv2GYs5VoLquLL62//8ZzLHwjr3EU+S8nhfIK5RWtIdXmXpetr8Lul/rkbNc+nt2z7mK/NmXYnqzK7kOl7t62S/4fCjRTuwdaSyvuazx7psd01JC+u+9sHcuwov5lw/fpkrdy7Hi9ZNwt+2rfCs2hNIbK1oybR//7dPtdesrrd8xizSkZCwEEEEAAAQQQQOBFgAIEEEAAAQQQQAABBE4soA84a9u7fTiZlNbqz1CmvQ/F2B6H+qpurD/16wlUntNsh0yKpHuhiLOpfRmqj+2UV6i8Far3CG102HeL5rmWn+eEbrOyPm0ztf2prjWoVScdRN4jNuwrrUCpJQOv6wluaOAbtpO9/o+Py+2wV+WhWZ/N2Saw0Dpj9JXlmx2SeJGPZb37OZR6nacqU/j1tDS00g0Kl2tkfT1KFT6m8gq/VqrrWqjuO3FdTdeLxxVcy1Nf/k4+8bMjgXgHd7SszZfi+44TeZmnsY48AggggAACCCCAAAIIHF2A9SOAAAIIIIAAAmcSmPoppreL6Zkc2Mu5BOY+p7F9mZdMZ28KS956ZTsJKyNZ2WukN3+y9RuObPPlWytLZr1y3/f5PVnZayT7eTkAtrLUH7pbRge1+uZm/03Wi6F6WJ1e/o2322F56lOrsJYphhX1L42X7CD4cvnPzpfVoi8+/NvxdpLtHnscnv+xAXIPAT2UikfJ7+QW7Ftdy4hwqovX5BFAAAEEEEAAAQQQQAABBL4gwJQIIIAAAggggAACPy5gZ1y7E9AJQhlxkUN1sd3CfD9NTi8HwCJTJPtRWguren5la+VhB7z9QbAVKVVDzdUfQevCImertPSIL608Px1v2+70NeyirLMyqylKp+34Ose0trVW5bxqo3uh8tTfCJ/B08TPjgR0n4ZiR0vd1VK0GH+ilep6arh3316dPfqCdP897i9V12de33wc/b71v2qvTShBAAEEEEAAAQQQQAABBBBAAIEFAnRFAAEEEEAAgS0F7p9y2yRDeave7FWbN06mD+k9Yvka+drctbI4V6i3s8H7X998b1Krv1dukLna/KXbPwDbXTrLKi6pszK/1lr704/GEvQt4L7qOl6fTXbAm3O2xI5KsxVZdP91/bW+TZzzX8rZCq3qcK/OV2xWhtMf9FqqIyLbrVVag/7aSlbYYs65t7rfDztgzxZ+bRPWX/lR3B9GPS7Xzdl2++cjpprBr5U/Yvj6a+kn9qP7NxS1dcWyT6zxbHOYt35XnNG3p+s+36jv68Kb2scIVWS3E2BkBBBAAAEEEEAAAQQQQAABBBA4vwA7RACBnxGwD2PTUIxBDPVV3Vj//5+9N9BuVOmZRVXtZP/v/7b3fBPDrWoQbmOwsWMnsV1sCqkltVpdkNlroSHz7v72DfeS/l1+dA9O0fOe90w9gD24qflE43Rq3jR4jKIe3zksrZrxRzUPO2G3MA5N4cZWY+P7R01JXmqDg3LMWEZJWmMVceFQQxJAAASbkwFuZ0TX97FnQ1my1qBcjJMu9VnA7WhbJ+WKTxnTL6nxLdBcIee2etp+Umr9Odr15z6Nr/G3sdavZ0B8n8P1GT1DDOTPtPT6Q58kV8PwZ9uonhXP9mfc2c3YaQbMgBkwA2bADESYAzNgBsyAGTADZsAMmAEzYAbMgBn4AQbyhewluVbKpXnpX5tv+2MZSP6XZc+X8j0LEChmZztn5rrn8Fu5mspruRxLTjk5ro1fycn4TUULzBGnvwJaq6hRnesDkIldD57jV8Lx1YW+5M2vUNv4Ibi5cvrXfh/6Upb3LSbEcx49G9rat/acuOtOdM9b3DW5k5kBM3CJAf1cX4qx3wyYATNgBsyAGTADZuC9GPBuzYAZMANmwAyYATNgBsyAGTADZuCPMJA9tD9SznVlsGn6I41SsAGM6SPg0LG0dGuT3vVd7Pdf0X3tI/ZdqCkqu+YnAFqI3edHfHx+BrQOx7ovGSNdyPEzSO5KZU7QWNA+EpPzFxVAVf1iAWeXTqYuybNJ7DQDd2dAPzWJuyd3QjNgBsyAGTADZsAMmAEzYAaekQHXbAbMgBkwA2bADJiBGQOX3munfzbt7PCWOWcT2mkG/gAD+VxfK+9T+rlVv7fCUuYtGbP70Mot8w4xSysv2TRj6P6qOcumbgjSBXkbqMmbQICdY05V1uCRXwZTDdoABEMGRETZlQChX60KIABLPovjAAAQAElEQVSiDKB7OJlDXxVPGKybr1lbTtBXuhX6YpeY7NQV245TD9Y06XMl6xvtTEMNEdwUgvtDiRBisAWPm74k5HSlEJg6VKvAdPWse1ItdXS4gLW3kAdAyCZ9DVhzbLYrwwwqXBuoWEvEByXOYW3etfZZbbWmtJ3JdS6k57wsneq3Tj1IS9A9FnKdufzWovebDCCAddxvpR/IlBxrqVbXuMGln2swNkHVpxkwA2bADJgBM2AGzIAZMANmwAw8LQMu3AyYATNgBszAGgP5AnFNrs2z3Qw8AwP5hntNXrOHtZ+RZft8xcWVMmjReTACWO1f0HEInGvqcam8uT3HoKJGwQSOp1POcaAcNRdtVY72uwrm5hktav6encuqjBewiTmqwYZisCHcNh/TpTyFxAmyaRxjEyvjAQQAuatEoa4xZT+iOnnJOVSf5ORe4hj9bAzezOOImEWcjuNOR11XXI/56pj6kqR5tS755mhzxMJM0JY4+GM6QC1B9cFnrnROPriEG9Kfq7b13ZDaU1YYSF5X3JO5xnEkSXFyyj7HSZANZsAMmAEzYAbMgBkwA2bADJgBM2AGzMDfZ8AVmgEzYAZ+hQG9XfyVhb2oGRgZ0DO4BWP4HcV81TumviJVW8UV02rofG47Tr0G3umSOSVPU5Zgk7ea0TR/qyFCv+q5H/0AAmrcqtE7+jUGwBQ90UW37zSJOsdjnL5YHcND8T0HApNH13EO47ROR0nXj58ADmt2h7qrsfVVw3ABN1AxDH/1Kk6FUK1H4P0E8avVPfHivMf1A+Un3oJLNwNm4P4MOKMZMANmwAyYATNgBsyAGTADZsAMmAEz8PoMeIdm4PsM5AtmyVuzNb2LW1M83TzxNcfTbeIPFzznVuO2XI3nOOdvfa+gn9v7FfuraX7/5/e4Q8gG7/EWwL4ie8Rszu73X2zw7ulW5RQ62TCVAC8IxI4NSMRwqKHbc55Gaas614CwK1E+P4gdQcmxMrdQ/F/BUV1sXLN7XfuD2sv9a2xXO6evrCzCEysh583n1mx9y1naiHP68uwnsCa3kk9Qrku8zEA+p1Ok7q0wGayYATNgBsIUmAEzYAbMgBkwA2bADJgBM2AGzIAZMAOvz8A3d5hvGlMupUvfXLaxejmZaO2vqs+5yPEt+825l+QtuZ91zhoXuZ9b/Dn3FWSz//r1J8f68VvYGj21N3heanJCSdpojX8GZXUZNncLG7pLfgCRzd1gnH5dNMDNcA8AArRhz8G+q3HtV8CZr0dEBQ095zA6ajOVdvaSaR1P5qprNFL55gAQAOtinHzKJYxZVsW0D0VwPgBpA8YG9jAY6lXO+uWymsDpeIgUI8T0sM30cU3ttYK1ai9qvHfioBf3XVRd4xWMaRYE14tzWJhylUk8n8NVyb4fPN/qUkaW2wv0teEc+nwFBnRvBe7F95ck+DQDZsAMmIGGAatmwAyYATNgBsyAGTADZsAMmAEzYAZaBvgiMVq0Pr1dzLH0RNok05ZStoTypv5OMrlIqb2nLqnxVij+HNbyvLJ9zof2Ore140v+jFXcCyB7cbUvNu6nbpE/j7UxJDnaFwX9058JCwFH+WtiBklS3Hpq+hLGfCVQRpWCTUJeh7OwWCCAFoXjMvhnVyietl6NUTYjQR2h/6jobHNrnAAVQfMJAKEmJq2V5rZ22QSFzyG7kHbpjwKAABDBM+uLXzxUQ7u8nsV2/Pd0EifyLuLvVa6KxG9CY+O1GMh7K/laO/NuzIAZMANmwAyYgZsY8CQzYAbMgBkwA2bADJgBM2AGzMARA2vvt4+CmsH8DX7jOlHb3CfONzHM+ZqP34SGh21zzuctY80RHlbk7ySuq2pfggbtz2Pqss+RvlbOY3Ks3Im0bZftCud0ZTx0c/suQpB1RMdmrqAh0ISqwasGqByCmrtE/QK12zNNF1Mzm3Z2dCPRa6w5F9Cp/dtWfyH+VjegRcbZ3FetcxxG66NNe1L9iOE/lZjNarp/5YSa5jMU1g0M9wsFv1LX0y966eePfj0PT79Pb+CEAd3XxInTBjNgBsyAGTADZsAMmIG3YsCbNQNmwAyYATNgBsyAGTAD1zPgd/LXc9bOeAP+2F9Qf6nd9fPouj+J56n671UqDh9bVdGvb65LYGgYVn28FDYSR3WTULklwJS6Rj2UQ/YYm6tqEquJmqhB46U+84XROrk2QGX0SVQ/lSVJcz3TVwd3vKgSRHB3TKoahfoTyhWnbhH1tFXJ2AeeuZqWaPU6Hpv54lnjv4Ws9rvy93Z19Dz8Xhle+c4MtPc19Tsv4XRmwAyYATNgBsyAGTADZsAMPAcDrtIMmAEzYAbMgBkwAzcwkG8VJdvp83fhrc/6gQHxljhYj7U5l0vj4xnvOZrzcg8W8t608h55fzLHgZeefbwDgqMDbq9I+XO29ETaJNf5y+hLUlkO1S5Hl+MvXgvjuwHDbDY8EbWJOJsvmzCGVQEgMDaSAVSbLjWO89X8reuNzeAaQXtllYFgU3VACaB6aR1PDVuM5kjbyhhAAEhv1YHDeHKkwhqquhZTv2Bm0Wr6dgNXPZutCkeJSEQuofhziNkxxdLO9KHfQ7sEunX25LKC8+ZfI4t3lSF5hJxDqRzL0MxzWJ613UoOgz9a5K4n+NBx6mDbpjP8kefS1mNYULd+0J7geonSb26h5zP0SHyzvOumJ1ftrLTdKttc1s2AGTADZsAMmAEzYAbMgBkwA2bgSRhwmWbADJgBM2AGbmFAL5XPzcuXjOdi3tk350/jxJyX5HJJZmzOXZIZ80syS3r48slPu5AWb8dzfe7XODGPfdbxyIuaPRXtPrjX7Mm15tTTdyTpHFOy7RUBNvcqaFzKH3c6WGrU/LnOsWTLcmEhdTHZUARlnc+QJUnzyQkgAFT7cI2QbJtE8yaw/NEcUBOW6InYlag8Nv4lNfMv+e5t01r7/T72X/vo9ryR5CrXANgwZ1Msx5KKl9wOMQLytoygZ0DUg7c0hDoYL2r4gnpK6QJNG05FbsFyqi0zFbM8+29bVXfib1ca01OS9c5l+JgYSG4mQ6OkD7TNdZp8mgEzYAbMgBkwA2bADJgBM2AGzIAZMAOvxID3YgbMgBm4iYH2zeGWBBm/JfYdYpIPSe1Xcg7Zt2I+d2m8NdcrxbU8LO1r7m/HqS/NexVb7rGV7d7Avssagr4DYvEArQmqDz4PDeD6FSZXw8HE0cVTzc1zULN38KtROmAY6+tPommgqlmpBQEE2PwV6riwJiCigXxCtUVwmb6C6o+chfXt2JwurAlgbc2q2kfHprCasmpi77sutOcm5KAyjoVrAwMKc7U4RFZNOaWklF7BaVWOl9lwtI5CkxOj6flEbkDyF6rXssIvLO0lH8yA7mviwUs5/fMw4ErNgBkwA2bADJgBM2AGzIAZMANmwAyYgddnwDs0Az/HgF9ArnN9truxPm2TJ3lPuWnSEwXlvlJ+p/S1+yC78J3czzo3eW3lDXvJ6bOpMs9M3xqys7owXw3IBfN3THocEvm56mHcR89GsJqkap4ursNgfQncUQr7UYoQYdaDXUxxLyMA9p1R0+kK6Bp1W6oxyJ+koCBg8Eu/FdqjoPlVKqUgwwrkFlq3xnO0/r+va/ctHlRxkvSg9E77NxnI297Kv1mpqzIDZuAHGfBSZsAMmAEzYAbMgBkwA2bADJgBM2AGzMDrM3CnHeabxbV0P/Bue23pp7CLvyy05WquZ8xWOZ+v8da5S3GqU1jy/YZN+5njXnW0educf2n/bV1tvWt6G79Fb/K0v3J5y9TFGHEnDM7MPozudy2hL38FNL1gfZXKJqYamZeWAlCbocCyVA5AvsK4wqGA4IhjjF3TqId4UwNYqAZewDoEBocAcA5twaOSwmFwjN0udqXQeqdTeYW1dOzuirZuryoUOEC2CASA0KG9ANQFGeZg7ap/grhfwjhPq41qbThzoRAK8wtar0X82YOcBEEeQ5B+Fu1G5ixoLLQxV+os5Wj5nK60S0i/pRkwA2bADJgBM/DCDHhrZsAMmAEzYAbMgBkwA2bADJgBM2AGbmFg7YWzcs1fOMtmHDMw56gdZ+Sc43acMa1sc7S6YrbgUv4tOR4Z0+6p1beumfvL+DbHXM+Yvyrn9Q7jPvTf0JaMtiGkHlWLWDjUwBSYIzMMcsh9NKPNtaQfBR8GmUnyYL1dK4GyPnu/X/d9w9M+RihgCQTzYQTF8smA5Ko2TDlWYNf3sf/6in/7r9hTl+2x0MIDgBLAoEcMErQNekTIxD3GPQ/lHPOJj7oGxzInODw55Tsx/opBlaxhqaCMXfLJdq8fB+UyzIAZMANmwAyYATNgBsxARJgEM2AGzIAZMANmwAyYATNgBszATQzk++y5nCfze+05I9vHc26XxmvZxHtiLWZuvyb/fO5Pj3NvklvXnu9v67znixtYme2XTTbMsL6zIUP1g9faFKaczmrk6JJkyMLZZD/yzrMdOVcG+hw39KuXY/h09RDGRuq+69jAJg7WE01zzyE6dtSZq2f+AwabfIK+WFXTvGdcXUBzRsguFDZZAQQwQHEA9YIInvq10JLx6EPrCVwHQACI4StgGpqz7IbGMIDGuqByn+JggnIvYWHq65r0iCded5femRkwA2bADJgBM2AGzIAZMAN/kwFXZQbMgBkwA2bADJgBM2AGHs/Ahd7B4wvwCt9m4C/eQ9WUuHWDmn/r3L897/s7+36GcwzdM3tZXUj9Nzqnpiz1e5+ZWxtqdY0r1BxVU5iQvzaKF4oAEAXsZZddbciqdCG+c2htgTn6vueVvXDW8fXvK/Zf+1A9MgKqVFoE2LgFUH2K6dhAF+KOR66hlMBhbY23QDMSW+KXY8TuFizPXra2+dqINXsbc09d6+kvPSQ0vmf+x+dSxVvw+Eq8ghkwA2bADJgBM2AGzIAZMANm4OkYcMFmwAyYATNgBsyAGfgmA2tvZ9u0+ZZesrVbvx8D8/vwnczzXBp/J9+j5up5muPatdr5a3O1f2HN/zftW3Z2vvK1DOJijvOZlrxr2Zdit9gKu5W1aVqDeza9GuxKOfhqwMJlvqf5mFMAMI9yDaCJy3a0QeqE2uBlk1WGrmmyajxBTVlhMkTNA2CQbMKyG8z841fGceFQrhlqHZwmKegL5JQ7FKYHvUNDOBvB1TBeCnnb7RhHCQyxoys4ecBkGJWCqL6sZTRzUyEACCgmhqN+Ycyxvi4XVJ8weKPGtvFx4dBcIcOknwWfk54gC5wyv+ka03zFWddivp73v8WQYp4Pg3m6zseT46JS1yXnPZv1Sxj2dzHN4wLIBx9mlkEOlvS1lUXJOeQ8ptXzvYqMs1xmYOmejLb6HNdni38WrcjlpLaaATNgBsyAGTADZsAMmAEzYAbMwO8w4FXNgBkwA2bADNyLgfmL1zavXty2Y+unDIijczidsWzJ+9B627yt/ZKeueby0ryf8mtft6x167xb1rrvHL55Z2tjqyIU+gAAEABJREFU6cqWCpfSq3oGHLdYqp1z5MxbSdvFU/8eq+KXAkWhGnWJpZglW83Jya2MHC9NuM5Wgo2vs1NQVt0sQ6WsYnXi6Njr3+wdEWz+CV8cC53GjOv3XQSbJxW6IbTlulSnE6B1BIAABkwBK8rS/YJiuWaVWpOQDjVcBeZWyBIyhgVE1QGqWAq9yQYglFeTwUsLDt/gnO94Pt5OAWL+X9ByjHjhA9zbOdDtUwzciHPcyndjWk8zA2bADJgBM2AGzIAZMANmwAyYATNgBh7BgHOaATNgBn6EAb0ZTPzIgk+4SPJzSd6ytaWct+T5a3PafV1T263zrlnjp2PbPQ062PkRgjKBiGYUF442+kLoZvchJ1iJEJQJjRExWeKGY727e0OypSn1Kzg2UPuxoasYAAHoC9ldlDIDSqhJTi/7wWzP6mQztjaAR9lT9jWnnMxIATVmCY7U0B/Rc1oXPdc+Rk/bAMWfA6BaMYRw3UGJAFAR49GrntFf66MuObpvEtzW0bz5+MhZB4pYQnXWS+uVQTUKyZ90IcercrZ/5XodgFsZwfsafH5o8GkGzMAbMuAtmwEzYAbMgBkwA2bADJgBM2AGzIAZMAOvz4B3aAbMwKsw0HZApL/Kvh6xD/VA5nnFWYu5/0nGuYWTctPRypOg8wZNPR/xPe8d85fvVfL92QACu7EMRID/FRRepR8QPDCC4uiUPQ1gExiFo11Ez04ydvRyLF2d5eHLYjEoMO4PnqpMqKWx/Pz6O8dVnlw0Q+jI3QAywKie475KXan4PMsACSdjcYTwYQYmBvRztAXTBCtmwAw8KwOu2wyYATNgBsyAGTADZsAMmAEzYAbMgBl4fQZ+eIftm8UfXvqll2t5Tf2lNzzbXO5ZcuZaHLZ9EAVo3hyyPy9yh8MOhr0henZ+CPYO1S8cfPNrT8Ma6Np0rs0/b5/qY52blrkQxNboQoQ6qMKOXdQF9zWmvh++wIXyjRP7vg8AFdWkr2Vp05endTxeAAxabeqixte5jMeeOTq2ODlvCJpf6WfztzZ+ucshlb763devghUNQOLbUE1KIpl7wFiz7Lei50SBot5u6YLGy5BXqMSIHIZpLFDlKa1FjHWqbiHrln4eTM9lIsThEuL6o3a6r592vxnax/2y/Wqm9iYv6b9a3AssrkflHF5gi96CGTADZuC9GfDuzYAZMANmwAyYATNgBsyAGTADZsAMfIeB+cvDNtf8hW3rs347A3Nec3wu4yv5cr9zmXtsn8m0tXI+L8dtzO/qWVEra0WtQXo1zi5T01cBgvySCY1HZOyiZEydQj5rT2su6aepNpgX53PyJTtT3ONka/Q0TdftY7//iu7rK7t8p0G/YOnZ+K1NVjZ9JYNSPFadvqOS5CDU4xWmPmUpoSYnKa5N1aM5dx7cssbSnGrjXvQsnSuRIdwmo/Ph4Q5lO5kjY+LEucWQky/JLbkyps2Vtp+Uv73+/fba7uScfr8VnckMmAEzYAbMgBkwAy/EgLdiBsyAGTADZsAMmAEzYAbMgBn4FgNrb2XnSfkuf27y+A4MiNfEHdI9XYrcu2QWv/RMpm8uNS8x9/3+OCuTbKuZ77D1HevNzDqpGR8HnhnVifSvSbr+wFmWaihAAAjJ+OYBlEAFaqZ+/CK4Z/NWqEZeAARwDJqHU81dosZ3XcQINYS7vca8QfQHUceaRZP8dQ7HKAhuKCTpCjVTu5BG5zfOptf6jSyzqZiNrxlqY0LHJJJLc7XtEZUj8iZehPlYtnNYSv9tm+qu+HamGxOQuxCa6XxuQ2hMVs2AGTADZsAMmAEzYAbMgBl4LQa8GzNgBsyAGTADZsAMmAEz8HMMzN5B/9zCXumlGdBzlfjORpXjO/MfM1dVJVZXGPtfy37NXva8mrWsbahgJAFNiBpgwtqkM/ZsxJ4JuehSReegBrDWEZQsY6UH94NSogi7wiEqqq+55HMxytoibvUmNMBBgmo9M7YOrrjkvEH2UX91tbrLQUtK6SN6NsF7Nm611wMi2FePYE98DGMFqpBiPDWaY3T9EXGP6sjZRMA5fWnL7W9Zlx5HmZZm2PZaDJx7YuR7rd16N2bADJgBM2AGzIAZMANmwAyMDFiYATNgBsyAGTADZuBODOgt4hLa9O178Nb+DvoSN0u2S1zM51yKfwd/+1ylPt+3eEub9ETaJHOupMZ/A6pGXZsWxx2ccS+1p7ZU85AhancvbjqGFdjDY+do/XpT6mbSsEpjuEkt0yxQFdIgXSgkRKDYs+lY3WoCz1EdvKSdqk6AE7NWSkQhtSWCuXqBHctDA5MBsX4ACLCmhCJLIMizVDY/OZ85dW/LURxjFEeA9tDXpZxRGA7trYHG58Bpi6dWCOaTc0wfPRu0dcw9SlbIJtRBc6Gt8jAm6ckjCv3cDLcdWaI2K1/PnDW/1iQYJhcn6GQ1PEPQ8KDUUXsBEwvKJUgXpG9Bm+tv6SSlcrkmt1TLGHG4BLr+xMnnIM7hTxS5XgSAANaxPvPBHjD/Oaw9VmnndJ9mwAyYATNgBsyAGTADZsAMmAEz8CwMuE4zYAbMgBkwA/dmIF8Upmzz68VjO35HPXlZk1s5yfltvPhNtPa5njGtnMc801j7WKp3ya6vCIU1/to8mr+ENuZB+tj7qP0w6lWy79OHfr9vU78aZC1UjkqWTKhxp+1qLFnHDJKUrYVsimltrc5p6//Gbxt4o17z3zi3maYWYzNsVDYgu25f/x3gr//9L/ZfX7H7+GgCZirjQ2jMqjHY2JQEfVXSP0msL8+wi+eUJyPzAeCa3b6v5dBELyPrzaIMBEoJcO2ezU+ZBQbVs9WrYcMFKzGyCyvuZTMQYF2CAgCOqaABVe6NlWpzCT7rEGjm8z80g+WLYSYooYl/CKrnHP5QqS7lHRm4sOdzz658F6bbbQbMgBkwA2bADJgBM2AGzIAZMANmwAz8BQZcgxkwA2bgRxnQm8PEjy78Joslt61c2nrrn+tL8X/d1u6hrXXN3sa0+jy+HS/p7dzH6bny0grnfIf4jJKUVXIO2YXWrvHzoqyWDv265F1170qJXVGoNl5Nhwvj1HXX18FCp6YjbexQsgnJjiQbvzVYNinzsWxXAEAAB7RTaa1N967rotsfoPqEUG2coB5psMkq1CYw9W7EZGOc9lJjqV86MQX0oc/PuXla+hEUm88r5zBcf7FhSl//ZgKrSTk5XlHhPk+2RUJqB/zEUQ3p7RmTqA5fzAAZ0PNB8bBT+RMPW8SJ78KAk5gBM2AGzIAZMANmwAyYATNgBsyAGTADr8+Ad2gGzMBPM/Ddt6M5P+VP1/9O6y31X357//e675lHst2Txi1a3/Pp6uqerbqw2art1ubu/ivUFJ1PQNnFbvcRO6JQn/vXxih3fIC6no3XCP3qZxZZdawt3NoV1KCnT+hku6I+NRPVfVbzV6gN4KPOLBOfPbVqHyhBIIABMR5qYLcYzQEqiRhHzML2pqpI1Gpoixc6cteS2lbPS4Lq7Dx4qOm+JGZxHr4nA3wqDj8f+UjdkYqT/FpDuOMaTmUGzMDdGHAiM2AGzIAZMANmwAyYATNgBsyAGTADZuD1GfjGDvNt3zl5Kb1eDgqX4l7F33J1y57a+anfkifnZI4lmTHPJNt93LvuNner33udc/mGdYeOV4ydsEHGpmOYP3TKOEE/euoRUR3Oxi97xeB55muJoePIfY9f687H3F0BAgC1YIMVVU6X/KJXBsVoLGQe2R+EtiEqXcuo1vqlb9+HKh3GEQBHQhwfAKoPGGVBBM/Ig+P6lXCOG9lTT1DlmaOUNNW2UjuW7YCsW2tWyuraQ3z6JHs2uLuvPoR+f5h/pLFW3qAQtn4ArLwCOFeQLkgXjvIvDBR7DgtTvmEC5yaonpwDb3yY6ZFO0Z6cWnnhPTl4+zrStQ2ddAUuYQqw8jIMTM/H8AQd7Wv+DBw5Nw5m+TPlxtkOMwNmwAyYgR9hwIuYATNgBsyAGTADZsAMmAEzYAbMgBnYwkC+3VuSOZ8vBPXifxEZ805yztV87y1fc5/G8/k5lu9aKD7nt1L2Z0W7D+nah2RC40TL9VzPmJy3JDPmWLaRx547jGpTdmWFauY+agOIcmm5xfl1IqMpT/y0sXtE59OeZWvlhQ1SYTGeDd+9vg4mFv0rRjUOV1y3mwvY/0SADeDQQdl3XXz9+4q9sGf3lM1UfSXcSypmBoDzR6Qrb7Vk2iTb5wkyVAxR9SpjfXCq4+QCINRgDkpAwQqpM6VMIMWB2X+Tc1T6fRf7r31Iqmk8mv+U0M624rhwcDgHTYunVlh0VKPuWVV0qSmP46uJviVJs88XZ+Do+Wj2On8eGtdVqvInrproYDNgBsyAGTADZuCxDDi7GTADZsAMmAEzYAbMgBkwA2bgbgzM3ybmuF3g+L1063ltfWnfyU8r11jQ/MRazDvbxU27//m45XhNb+dfp89Xu272luilFZb2sZarj0hXncZ8kmmrTV/aqpyMk6LQLZgm/KKyuQG8WiOGFIC2PEbJpo6lhtIll8Zpk/8GAIc1gVFvmrodm73dOC5sDO+//g3NUTZKewLyJWbrg/GJ6mJ6NW2q3lzA50BoTIPKePZr66eE1c+4wbHlqskX4piv5m3CANTmd/AANuRg3NOe3P/Kz9/FLc15uzjBAW/FwKOfD+VPvBWx3qwZMANmwAyYATNgBv4wAy7NDJgBM2AGzIAZMANmwAz8HAPfeLn9c0U+cKUX7108kLltqc3vNp5eP2ro3v7EPsGl2FS9tNStX6628/TvEIPrpU2Pe224BLW+1/UIqomeapMeEVX0vLbgsPYc0waOEsFmdsfcuaZit0Bf/wJcXdxI1io4rpL9Y+bckidjAASAHP6aBPcjZAHJ2TDO0Xl53ktumKznPUiNw4unmElcDHbA2zGQz4bkIzavvHM8Yh3nNANmwAyYATNgBsyAGTADZmAzAw40A2bADJgBM2AGzMAPMNC+7f6B5f7sEu3b0UtFtpxJvxRvf8QWfsXlJcQfOOY1bi1pPi/H2+Zn9CW5LdvvRhU1LgU1LwXpFWDDdgkr9Z40PjVXsWyMSkxgYzCyqamYZLHrIgSO9auZhWnOGQXQAz0EqAZhGI1X5ouebdp9BChLFC4jY7AMtg/3XDeod9QJqicnWDOAAAjqIYxRfXRRMe1JDq7HsfYgTpfSqk75JCsYxCmaPEAlst4gWgoB1kAEWDNRa1E9MwAIAEOuM9e6N80dY9bGaW/lOGUS53xTUCrgBgmsPGZgTUKE9iDE8SET55MF2pmL18Mp52E0aQoTlFNywjx+mkFFvga6SSP69sYw8k+eY6182EkVNzwf/3LRPes5hx8tj/SEoEUlW8j2XWS+Js+5vcvXhFo1A2bADJgBM2AGzIAZMANmwAyYgbsz4IRmwAyYATNgBn6SAb0g/Mn1/tpaes/e1qRxorW3ujgTWlvOkWzt767P+dA4MedGnK4hY3Pukqth2P0AABAASURBVMyYU5nRp55TS88X8otg36D2NNQDqmjnaoVxXLfQjEczm4FxjGgOxrPvFkdo3C+kFjUhBe2ptA1DNbcEOS4BJXafn1E+PiKox7mDjc4ACWYcr3GEmU0N1HOp5MsmSd/U2vPhQGFnkTcfuonq8dJWan7UNTV3wtgE1hi6rIDpQmjd+hXTCdmHHjYbwNMqyphQxBoyRlIxkszD2rUHTPnkOw/QvQUMe9xZ77Gq+M4Smt9iS67l+LRG5XEY5RW0CXFygJZLYIjPp2cg73LdyHhJW8rRfJO4R46bFvYkM2AGzIAZMANmwAyYATNgBsyAGTADZmCZAVvNgBkwA7/CgDoMiV8p4JcWzTekkipBcg7ZL2E+R+NLc97BLx4S2m/qrZR9K9p5a/pprow89dzLkitIKqdkQuNLyNgleWnu8/lLx46lGqbz0tUUFkKNVSED2ESNFvIJ+32EIL2F5uVYzV+Ni8iVQshHUXNKJmQnVNt5sEPKOVBNlD3nUNSvHYFhHQAB+oXq0yX/jB1l/nvAtemcdSpuBFgz2FMWglJ/e6DLtRizo58iQNmx2QzkmpKInrYWwGAH6ONEzaMYTjWtB+3hV+33Vqi4uicqI421QS6dpuHk/oIAuF9yo31WaEwMQddclb3FNXPHWE0fVYtjBkRN4tjzRiMR8MjtKn/ikes4900MeJIZMANmwAyYATNgBsyAGTADZsAMmAEz8PoMeIfvzEC+mGvlT/OhtX96zb+2njhItLWlLWXrs76NAWwL2xyV92JJbk6yMXC+xsZpDwm7N48PKfJs0vLx+Rm73UeUsouAOptx/lDTM3E+8ryXzcApoNUnI5WFenquDRyIx0rMfv8Vuw/t63RPmj0HV4tqU/OXkC6bMDxyffQQ2HCG0Ad2iPLfjviI2JUA2MzV3LofRESC/eg4QGblqo3k6EPN5MYbOvqxYSz9p8GKVNUmBPcM7lc4qvOw9SPzNYNMMcg+yO4MwXFcdQy54up58eJHz/0JFFHJSaLivQ5tO3csPs4h4+byljnzHB6bATPwKwx4UTNgBsyAGTADZsAMmAEzYAbMgBkwA2bgZRmY3tpxh63O4UPOdo3UH7LQkyRNDiSz5LmucYuMszxmoOVorreRc187buOW9DZ2TV+ad6tttgZ7cbVPsZBuFrnax1qY2piWsjTuuri6BUJrfy69RMdmJpuqm8pm3J7x+sJVCI4DJTYjeGiOvhRmo1TzlS9AEtnw1LiCYaG8lADoHsBhqDEaajiOdtmEXnmpYJxHNTqu0zOvoPE5HH0Fyzn7r3303GvO0Ue5tWlbHydytmMzmD3zLob/gvVEILStEiUARFFTOGulDIF25YrClq8eYkqaojaBNSZ65uyZSEAMB801ZBjd7wrW9F3oRyWYR5CeOKnyyKGdgRyTB9Kp23eMnr4ZGNDPwNkny9hwIwO8JXo28zalvDHbc08jF3EOl3Z3bq58l+Yn+Uvy0lz7zYAZMANm4AYGPMUMmAEzYAbMgBkwA2bADJgBM2AGXp+B+cs27bi1aXxPrOXe8oLwnnX8lVwtH9JVl+QlKO5eeJU8lzg7508O9BwuIf3ncrS+jL9BHqVpB61+Ju9S+bLVRgeVRcl8dNWGWzbeNKZ5OI8Gg+lJr2w/jpWzscaO2zgI9vJQEbMDwMzyvSHQ5APLEVZS9mzMCurBVrkSB+YAEKBcCTkxgxaBYjo7NmE7NoGntfTMaXE9FBlVG59sQ3K9CMSOayK4D8aqgRvzg4sAvNAOUPLkNI5OT7lklUxovBUsQdXytrKRyknTeNQpBj8V+SiuPlEQFeCeOTt/nqgOJygEisMpwxYcZhxrqjZx7PHoDgy0t+YO6ZziNgZ0G26b6VlmwAyYATNgBszAVQw42AyYATNgBsyAGTADZsAMmIE3Y0Dvltstz8et79663vol7p37WfLN+V4ayyY8y56erc58BtfkfD+6F0uYx103Xl69Z8usZyKB4upzOWswa0yIlQOMSAT1dcQTHEPXjoXqi16B6vGpxp4g6ygLEELoyMbxJalYQTmE1CX3XQRzRnuM+dR8TbDNWiO6/Vf09Pe1Icy5tGLM2dPOYWAcDzpv2JgfOOjyrUE9XqE2cdkIji+uw/U4m2WA0+aIAFDRq2m858PJM3SAUzi3b1DNYzyAOg+AzNxbTqzD2y+su67JtFVy/aNkhQ4aQAlQHwEgqk32C+D0o1OcCWnsVYOgtYlah8YjMm6TFC0VIKEjNk100FUMVI45Q5LCpxkwA2bADJgBM2AGzIAZeFUGvC8zYAbMgBkwA2bADJiBd2SA75bfcdt/Zs/m/9dvhd79C79eyFIBej4SS/4fsIkb4QeWeuQSUwP4ZBHQJcwcBSJ+ZvzG8ChfYW5hJV8pu9jtPtgsLRUrYZMZAJupbNyOlp7N4Z5NyHF4JGTv+77aWEXMUR1MxRSRCI5jiox6AJpZ1fGip4SQOVHYv0wv68m1JfXFcf0sd/TX3ynNZqmGzCJR3dIFGSTXEKxHPskK8UtUmybfBM1uwIZ39PsISjIegnQ1f+fpk4LbJZh/QFAbED7uxACYZw6afP4CA/oJ+4VlvaQZMANmwAyYATNgBsyAGXgXBrxPM2AGzIAZMANm4C0ZaN9+rhGgN3OXsDZ3qz3r2Br/KnG5b8lX2dMz7uPRz/etnOi5mOPaXJf2Jv+1OZ8znq3I48L1FbAwdTmz25nyODyOupHibY6Mz/lzKb9skmp0CtLVfBaafLWhyCajmou5LhTDeAABCMOWADCsCzVVgw3PAEtls5Wh1Sa7kGNJQba6DtfVl6xCqCai6spBH5Pw7KdfE17rUYIRqGv2UQNYEnZUR6gW+YdfzBzDwdDQ70/uVCg4TRhcuqZbMucrh+6ValZMQjHcecQO1QQgFCtUAy+trv0qxxG4X9lDyRbB6nkveoLMkgt2w0lQz664wCXq2Y951mQN2nzB5sjbAu84a5Ez5ped4k+eqk34k8X9cFHi4RwulZNz1+L0KAsZN5c5TzFzpM/SDJgBM2AGzIAZMANmwAyYATNgBm5kwNPMgBkwA2bgPRnQi7Z25xonWrv0+Qu7diy/kHNvkZr/bhBPW/asuC3YkuudY9Y4JCfV1T7TrU7/yVkn0DqXNJ05j3pO7K21YzaVjmeqP6Yyjq3nR4pfAntVbLLFMkItrQFUF8/c5qLzeYxsTf7dYpPjNXnPyns2oYV2LeU/jKmxx8n+ZjC0Qv5ev76aTU56NVwFgAAOyMB+euhpYX5GRIsY/fQungCjibkTGOxq9C5hHr80xpKxsckvHPagn7QhQDY1zuVPDJ5br5lF8tYcnrfGgFgV1vxvYR83KR62YAw/ETn3xLFiyPi5XAm32QyYATNgBsyAGTADZsAMmAEzYAbMgBn4DgOeawbMwJsy0L59EwXtOHXZtyLnfEduXesV4lqetJ8cS2+R9q2ynWv9wMAl/g6Ry1rOlzf1NamYZazNkP14hiyJY898lFGX5Hze8ThnH1tfbVT0BalQG3bj7gqbhwH2hoXRNgn1+FpMjh9SVJOwsFy7B7lLKVHKLtSI1JesVacDQAADOBz1Qlk0PMa41/oXBuhBz3lExCAP47jr0bNgIVhnReF61JFSuqDxEuhbLAjcI4FxzmJMa2QDWk3oRTBu4nzkiWXHBPofc4JpBQqf92egvZf3z/7SGTdTl4EvzcZzbc7VmgEzYAbMgBkwA2bADJgBM2AGzIAZMAOvz4B3aAYGBs69W/aLu4GjR1/N8zLDyUsr28i0t7ZH6D+1zkLt6r9VLPjuZlreX1pbebclfyERu4GHVdXMEyZL37F3qq1Olj+rHNXNKjUWgMMf5gDYSwW9205FJuqM+tAhsumbMgK1PxrNgUbfovaduO7YOyXfuisVzMJGrX6FNa30nWYCGCPMXPMGb9+xnSzs99F3wjCeTRuHudo5OYZSsAIyECeIhxzz1R6yyNsmbdl9WxJu2Hj+pNSpG0nMsDrHFzNgBn6TAa9tBsyAGTADZsAMmAEzYAbMgBkwA2bADLw+A+MO862c5GiqIt/wSVbDNy7KsQXfWOLpprZ8PF3xP1Bwy0+r59JLtvQtyTZ+SV+aI1sbq/Ej0K4x19v15j+jre9WfVwPlE16jhb7b7eu8lfmlcLmobArJdQwVWEp92xKalzxBxmoTU7WDzR3qhYb3AubqWxgay/nMIYHgCOkPSWoJKiyCRwBNlTZIQ+hNlj1tWxcf2guq43gQ4cdBZu/IIJgm7Y+eCgIIbYes/slDjrez4p9F5KyTeBeVEcF99FX7jqulolaSXM9ETE2xU9k9b/xhdTEGt6YlpfeOu93/XHgJk9+WlqDdMb4NANmwAyYgb/AgGswA2bADJgBM2AGzIAZMANmwAyYATOQDOjFXYu0p+QLwOmlb9rWZJtnSV+b98r2JR5k+4k9P8Ma4qKFam7Hc13+Fvl8pm0en+P0Z7xk2iQzLqVsA9IiOVhuvLIXpn7YKm5MO02rL+q5r0lOHiqqvgVN47lkTdsY8lSCLcYINXq/9vv42O0CQPTaAhuAAAmiPv2KaDaJOfwbJ+vr9l+xH6GGZVtYzyYmULfXmu+qV56YUWtRTOfA2jS8qJRdiY+PXeyIQo4BBGrDN0aJWDvq2txr66/RshHSs6mrGN1LSUAeaQfIUsGNSR48S5oiLmFpnm1m4LUZmP6foh+PZqsatmhcVs2AGTADZsAMmIHfYMBrmgEzYAbMgBkwA2bADJgBM2AGFhngC/ITe/tmL/WTIBo0V6Dqc4UB8ZNYCXlrs7hpCbg0Vmw+kyllO4eMa+U8fr7u4F+2Dr6/cW33NOohOa9ueSfL1vnc5xgXNQeLNs9dZXNQpaspXNgkFNRk7Nhwlf2haNdo9aVFwaqxi1LUtC41oh/npAQQwHnUibdcENGxwRoC5/eUQqevawnxSnPUbjq5rfrKRfNatGEoiApQEq1Pa7TraZw4squ2jkXwLME8wqhfqq+t60hnPq3V1mPdDJiBOPpLS7F28Oev/uyt+W03A2bADJgBM2AGzIAZeCgDTm4GzIAZMANmwAyYATNgBszAbzEALpyg6vNKBsTdlVMcvsDA6/PI9mKwHRhRZs3F0IGiawAI/VcHbPyx8xkTqnH9oiapsB5x8NQ4NXGJqh9cqxrAyipKYKq3DPEFVapx2f7K42o8vqyONDehmtS3gfJqTUmi2jQmlEjjGsvGq8ZzyH8JOUdN1grlIrQjQfxLChm7JhUzh2K1r9Yu2/vh0p2Q//1Y8Y5vY6D9eUr9XCY9XWs4N88+M2AGzIAZMANmwAyYATNgBm5mwBPNgBkwA2bADJgBMzAyMH8zN5pvEvNc7XgpYfqXfK9sy7emrXzl/S7tLe/9XC7Fzm1rvF2bq42fr/Hs43Zvrd7ua43HNub59RK7XQQblwDql2v5VRqACDZiNa6/jlvjrmNsRNBVweZnFDZbBTYnQ4jDoQZjQg2RcQPfAAAQAElEQVTR6gHjl0CnYinqOemqQZa6lhbW4BgA7eN9BAZdXwarSao8PXN03T6E45ncImvuR0w+rcXBYNe/lzvMrUuw/I7+nohdCUlQQmPOkUxwyJP1iKyj3wurX7M9IMCEI3rGQXrQR6q7fc/5rJFN936G6uAFQACgdnwCqHbtQR6O6v2FUjKXbGfR1rukn538c845L/PxtkpEyhrOZ5ivN4y76PmzIujn5yzOp397r57f7+BHCcxHqF10ySY/+HNNgH9unINCDTNgBsyAGTADZsAMmAEzYAbMgBm4FwPOYwbMgBkwA2ZgzsDSCzy+uDsKm4+PnM1AuXIoXcixZcRWHuMNDj0bLdoti6c1tHFzPfPN7Wtjxa/51u2qLL3tu/tgn+0EGTiXSz2n1jaPv3asRtgR2gTtDlr76+ml+/cvhkZVX3/82q2raasbKJsQvIEaJw2a1399RQV9aU8JNpd3u4/YEYUNybQHG7ITJuOgKL8wjIZrx+btnnUKPfXBGrXeUDOTUH2CxmAt/X4fe9amuUCJHWsQgBoVeQAIYEDaqiy0sbFbPj9j999/FeVzF/ggCn0jYpQAbUSdO11AbQF6kGPBPtr23M/+i01ENoA7yuB+BPGSYOKjc82eQSercQ0IDDjxsQ5sAKf+6gmufg50P/TEWY6C3jhzgD6BwufvMnCH1XUnhaVUsgtLPtvMgBkwA2bADJgBM2AGzIAZMANmwAyYgR9iwMuYATNgBjYxoDd5CU1IXVJj4zYGxF/itgzvMSs5Oie3MJHzt8Ruj8mskjlLupDjy1LRW3A50/UR7brXz362GQXQhiOAQcbsyMaipFzAIQ6lxAQc7IpTfMcmbKjZKwObsEGogavGcqL6x5hdYT6g1rIrRbMiOIdFRh69lDFe6jRftkT95LJ6a66O9gE9+8N99SpPIgoi0bHZ2rMxWn2Nvd8hFFP9GcM4AMNCvGrPFN8+AbDuIQ2AQRmvWqOFzO04ddkfgcoLE0tS/MKplVucL+HRfJxf3d63ZGD74/mW9Py1TbseM2AGzIAZMANmwAyYATNgBsyAGTADZuD1GfAOzcCBgfblnfSD51Q7fjc/+DVnjsFzfNVc4djqkRgQL4J04zEM5DP6mOyPyqru3TEetNIZel7pySwA2GzEUVP0IqWcw0kRatImaBNnapAGhl9vWgoVJtvvv+Lr61903b6uQxN7qYOvxssgYGz6znWOAQSAad7U+A0emidQVb49G7QAopRdBJhTKIUqc6imGfRrnBNcIFq9Q4SwpxRChzZKSVMIVKM2GqnIJVD91gnWDNasXIlvJRwnZy7J0bRJKF7YFPyQIK0+x7mFdGeEczH2mYH7MqAnbo77ruBsZsAM3JEBpzIDZsAMmAEzYAbMgBkwA2bADJgBM2AGXp+BcYfzd8saj65F0b7lU4DilyDfHO1c6XP/q4+XeEpbu/ff5EZrC209f0lPvubyUo1t/KXYv+PPpm+ogwjuoeKR9eneC8dryJJIz3yc9meQhVSK0gHX7qTrgl3dAdwt2FjtmCkbsJmbrnoWNjTLx0cUcCGU2jTtmENN2+iZqwz2oK+OZdNMjgsQwKFRrTVqfvqqZFw/+gMsieBCgYIBQESCNvnU6JUMHlMO+vS1r3xq/MrfleCuhkewMIdylgKmgxyhZ5EB0WtIMN3FU3OWoImFa4TyEFqrotpkGKHAEQCicIIQ2kgcjmmNgylqnRwrVKC6+VT8HJsnfztwvnKOMzG5IQ9REb98tLUs6b9cnpc3A2bADJgBM/DWDHjzZsAMmAEzYAbMgBkwA2bADJgBM/B+DOT75LlMJtr3uGlr5dK8tClO8yWN2jiJ5GZJ/hRH7Tq6P4nW/ht61rEks54l3mRLfzs3bZKKaSHbE4DNrF7gc6NuXD5DuZMn2MGfK7HUZuD4nOgr1nmFAAIYMPl6Up5IYylRG7njzVHeoE3uXSnx8fEZe/1K6BgPDFJN4UHjteNtZdOX2Zklb+9BBkr0zCVEYTNYuvJQ1xgfu9j991mB3S5kY/GBXanQGB/UGY8RstVawfWJwtgK+gvAPbGlzbpUUE+5V8N638XXv3+x/9+Ir69QI5sZNp1chpviLsnhXNe4gmsD0saUUhtw9uiIaMxVj/Fo7aPpIOis+z5YtmucWxeS3D7rjpHafSLTqpg50vfTcl7H2vin6/J6ZsAMmAEzYAbMgBkwA2EKzIAZMANmwAyYATNgBsyAGXhzBvLdsmRSsfQON31z2c6TL8eZQzbjbzGQ96aVv1VhW8Oafqm2pXnzOflczu1/e9yrGTfhm7VunJ5sbgx/mrACPgMC26KhBrBwrnr5EzWOTcyUavAOTWD1N5m4OsZLEYXU2TzlNTo2gwHUPmKh1Lyu24dkH/oauESwwVsDwBnU9zR1O8T+g4b/PqL/ZEOY6DgWvuivoFtxHcf6kveoEg0SbOj2hJ4lSaFjff1Xx/q62H/tI6hjRNlzIvVeMZwHFcf98wyAowWw8pMz+ZP84hpad46cBCznBQZ7xv24JBXi7cfXrQuC1wTVc6e63KxVXAvnQu0zA2bADJgBM2AGzIAZMANm4LUZ8O7MgBkwA2bADJgBM2AGzEBEvluWjBuOS/PkF25I7Sk/zIDv0w8TvmE53ZPEhnCHrDJQRCM7v6EvWD92uwCqZZoAcCxMlmB4X6E5ae77jv3aEp+7j9gRABjDRm6MBxum0vRvAdfGKsclGCMjqHGZXjohKQRztChsAgOIXVE86BoQPIBBr/0+0JCndIHjUVDjqa5t10e1SW/QqRH9v3/RET0btMFad9yKoH1qTqk1I0rZTfVEc/TMJzSmI1WNbkG5EocA7f4C2LVXhOZItpBNSJv0a5DzWrk0/7Tupah723LVVq6tsSVmbW7aWxbW9IxNuRY3t2e8pRkwA2bADJgBM2AGzIAZMANmwAw8mAGnNwNmwAyYATNgBswAGWjfGadO8+Yz50i2k/Ldb2ubx7Q+6z/LQN6fVv5sBYfV2hrW9EP0ujafux657mlzrEdd52lznursLsYA9hqZWBEU46mfmTlG16LQ7CUsBjfGnNOYqM5X1pjmpz2LKgfARmYJfcFL5qNoPKI2MdnMDB7SAQQAjnhzaJeNnV4Oqom9Ut46NoNlF9TkHDwRmgWU2jDVGpqnGC5IJ0thA1pf7vbKz2AUXSLk17/LG6DOs2dDloLTdZMigNERESVQsSslCgEggAFUIvQrnNnU7QR9ySvQppwTZOPeiuZxiUIED9Va9XGMwrxECIj6bwGzLzvVFQuHcgiV50AAByi81sC1++gYwq6zEjZAiagA52ldISJ6DADHAAe0rZ1NurWQ8/Zx/+eDHuFd29eavalhJIiPZhywdSOKW0OzxpG6Fp/2o2APzIAZMANmwAyYATNgBsyAGTADZsAMmIGHMeDEZsAMmAEzYAbEwNp75DW75rS4FJfvfiXbee+oi6tz+A1OdF+W8JdqUX1Zzxb+FC/kHMl2nsaX8N35C/nbJtSizjltmdKjXup10Bhz6VTgSf5Lk+iv8yhf/GQ7cdwhm4aF1GrfoyXUvK3NShpSUg0AUXa72H18BNhkDR7yA8Ns6QLN09nt98GJEWxQ9pwbRL8rBxvt+rd6d5+fsfv8CIx5ZQv5AE4nYjjUKA09lw3qfd73ATZw9//7iunf6P3fv/j6x7FAX62tj0Cwacpmq/JIT+jr3h12wRZy7Aol1w7GpV+SUzUt9CumAQRA0IgRdQ3q+ko6dQ6nM+Mk09jqadsqgWH20lptDkXN0fov6e3cS7H39a+tvGaPOHhA/RRDRPh4Vwa8bzNgBsyAGTADZsAMmAEzYAbMgBkwA2bg9RnwDs2AGTADlQHwmqA6nWmTnIwLivyJBbdNDQPJ0yXZTLE6Y+ASd/LPptSh7HNUx8bLfK7G61PPe9fnnXqUCWMfZ/CCogWHPq9koEzxXTepUvYcD18E9+x99gGgQk1hQY1Goev1pSpn0N9TyCbJ4NogBRB7Nk970AoG1MYvotshev07voT0+NxFyKZ8jGdkREEoDwCKAwrHCRYXgpq+oeYuga8+9Ouadx3ndH2A0Je7tYSeKbcgIhBRUffEukIHSgCoYBpZQh+XVmV20byOa6tZLT3dwDC/jpWEMaqRHfcQajxtQZ90yYo6YeFSyCXNACW501oCTS96gvtKUPVpBp6EAf5I1x9lyScp+WXL9MbMgBkwA2bADJgBM2AGzIAZMANmwAyYgddnwDs0A8sM5LtlyeWIY6ve5rU49i6PMn7Z+77W5CXluzHx3X3n/JTvxp/3e56BfC4GWTJYQ3Y1eYI9yKHpu2OztrDh2XYsAIS+elVzlv3VQGEKNiBjhHwCE9G3Y6O3RPn8ID4Dn58RH2WYTxn887XsSgCoGGph/rGJWcdsREcLNnjV6J2gRqnADYBQo1fzUJiT4OosjWvQiATjqNazcO01AJpRwyLAuiMGKmhW0xeFCm1LpxqwHffRRmjZBIC6Z3CyQBGSa5D/HGotqod5c41z8as+cSmsBvy2Y4mh367J65uB8wwc/Uy2j/D5afaaATPwGAac1QyYATNgBsyAGTADZsAMmAEzYAbMgBl4fQZWdqiXc3NXvr3bIudz5+M2x9z3KuN2j+f0dr9Lca3/1fV2/7fstZ2f+mme9Eieev+yRRUn/nKdf7W25O5Y1n7pZNKffURhE7EUtk7Lru6GplBDUwPFAoja/N2xwUtnz1ghdmy0ChxXnU1egAFEXxEBINSs1JetQseG7v5rHz2lvoLV2j0bvl3fhex72iu+OP73FV9f/2j/iv5L2Ee/HxBqWhLKLfTUhdCholvQBmLrCQzRyitwEzxx4GRcS+tNUPN334cIVmNaneOeaYRL6yoeDCQF7DhznU4zxsm0h0CTtsTudkygTfUJVKf6pG+C9sG6672mXjndNNFBpwyApnOg2+d7McDHQT+6+rlt8V4keLdmwAyYgd9mwOubATNgBsyAGTADZsAMmAEzYAbMgBkQA+0bult15VnCPN9SzLPb5nucj5f2N4/J8VLsd21/cX7uN+W8Rr5AjsTcp3HOm0v5DpD3MPolrb4I515WJetSoS2iHbQ6Y31uYKDlbNCLGrlCvQ9MITNFsJUboUYs+pAvCm8WG6Fg07d+0UupRuPu4yMKm74C2PgVCqVQ8+zKMJ8Dpqq/jhlsjKrZK6hBqnX2/2Njlw1erhLsXA7gnDxl19fIn7tP9pZ3/DEAEeOveh6iMIjhqoHAkcQcNNdTzc5LCO29Ro8XJaMKDIquJxiJ1J4LY3MNqidn9bHhqubxsHeGsOkLEs9+LAfMznEQtSlcd04bPd0QQC0CrBPV3Ae4KKjrV29XBO9jkNYGVBdPTptWOKcvTraRDJxjrfUx1OfbMcAf60i83ea9YTNgBsyAGTADv8mA1zYDZsAMmAEzYAbMgBkwA2bADNzMQM+ZLTi8eCr+YtAbBoiXxBtuP7T3Bt6qywAAEABJREFU+b7bvkHq85gca34ibX9JZv3LEuw+DQhqS+hp72PoZlHccr71nOSuj0Im4wgxHHt2Gr+6vXqO0ZUINYk7NnODTUZFALxFhPQKNjBDYO7a0MzGJCIABIIHbZ2aykLz5e7QCO7ZHO4ivgaoSVz2XSTAOUHsv76i01yuhZ45dbLhDPqCNauJqvUBBAB5D6D/MBi0nrY1dNo/oUi1T7PZCuA0t4JaZG209ay1596DUjUDoDVCNkF5JSsYU+MpFZ/oyEX1M4/8SlCzME5jQTZBzV9mj6iLsXLKbDiljKWD9xbA5b0tzbXNDJgBM2AGzIAZMANmwAyYATPwRxlwWWbADJgBM2AGzIAZMANmwAz8FQbAQhJUfZ4yoP6ScOqxxQxsZqCw2xcJgD907B72xO7zMz7+7/9i93//Rfnvv+j/+4huRz+bhJFHjaeN46k5yQYlO5uhhqQatd0/Nmybpm2oUUtoVosI1P+CDU1EUL+MOHNkPTWETV5JNVpZmNRNAFTJEApWBCCC0M9di+AB8pJrStIUjJaYoHHhfEkZgdQ0ihovSyJ4pC7J4RQjnsSx7AOOKwJQ/x4J2BwP6lE4m2A7mEptD1d/O2tNrxN8MQNm4CoG2p+nqyY62AyYATNgBsyAGTADZsAMmIF7MuBcZsAMmAEzYAbMgBkwA3+GgaGbEdHKOHO0b1mX9DNTf821VKds1xakOS2unf/X49u9Sf/r9f61+sRZi9P6SqhBSABSdxEFgY9Sv/jdo69SXwCj0E6o8TilGZu9k42N3ej27LF2xD5i30X9YveLOmPBiQnNUQMzOIfL0HM4AUVF1IZtmsd9lEAIwBDDYXCxqDJ4qNnLnNndVN201jMbs8Ogq/NQsynjCnKdiAAQ+oJWOYUYS6h5VR+b1yy6fnhbGKuMMR7aIzBM0FxB8wCEYgEEcIzgAYDXGHxag9C8aI4c99q37IwJTiu7EpJaS1KFSQcQklw4NLeFbEcY96R9TYjhADAo37j2zL8F31hiYeoPmvQ8rqCnPfGDFV23lJ6lc7gu2/tF60ckMe6+/llATlMG9VWMcyzMgBkwA2bADJgBM2AGzIAZMANm4BYGPMcMmAEzYAbMwBoD+dLunGznzuNa31xvY+e+Vxm3e1zSl/apuCX7JdvaC9RL837TP6+5rUU8zNH6qad7enFM23SmU3IyTsqydXIfK+zbsUnEXhnrHfWesue6Z8GYOu842/WjfEl+VLQGietTvtcM3jfeq+M9J3eIouajgEIjUSVVnuoXhpp+Rw063tiejd2OTV3JCtnY+NUcraV7VthfldyhsJ+IMZcaw3xs2PQLHpiBw+iYR/JWTDnZXANxLk+NZYzipKt5XfXRFpKsP1hvbaYWRJWxfChH/eEgH9LbKM0TwBxpB+ZR6TmVikzIm+tIT7T+ycY1AHoSdAyPBG21K0zDlafu+V73nwC5yUxzeWVah/8xBub3cz7+Y+VuL+cXI83hL5Lvpc2AGTADZsAMmAEzYAbMgBkwA2bgvRjwbs2AGTADqwzM39KdGyvJml++OZZi5zHPPl7a45Kt3Wfrb+3vprc8zPUtXMznaHyYp1HiYH0mLatv5TPV/9u1trwhSn5lC9CRiIja2NuzVbjfB9ToG9FzvP/6ql/2SnYc92za9l0XQImP3QcbvkPTN3QwRW0KU+cKMYF2NYjlE6rOZmLP5rIarkK1MU5+Tr/tZM46sTZztXodTRftX5Bhzz0IGguyaXluSGoAw3ywiVvBccpaN6MKbULHdWsOTRE47kd03GPV2SjmlKtP8SIUFgfeI0HrqyncJmvHAEK19gWh/QAIbqgCoB7bDwBMAU5H/NRR+SJ/312PlNXHSfK7uW6br5Vb3Jbl25vIEm5c3tOWGUhaJZcjbP1tBry+GTADZsAMmAEzYAbMgBkwA2bADJgBM/D6DHiHZuB2BvRmr8XtmTxzjQH1FYQ1/zvb22dP+mtx0bOxcYzX2t/jd6NnosX5FYsaiR2buPt//2L/v/+N+Bc9m6HRs/nLBmMZseuGZIUNwM/dLj5KiR113rOA/mOD7ot5lE/NTzBc+XfyjTUV6rW5Kx9R16EMNkOVd/f5GeVDTWQoMqKUkE/NTEGh1QFqhNYJMIbDo5O26mPjN/3Kn3rGyiZoDDAhASAARDAHQFkQapzq1z/H7Oi5Z9UltC7OCiFt8uur6dr85V7Tfq1UzjXUNXjfJM/l1T666GLPxr0a3l+8/7o9gDKfm3nwAWMsuTlY/66m/Qm/V6FWn+P3qon6dI73MHx8l4G8szWPaE1Ugy9mwAz8EQZchhkwA2bADJgBM2AGzIAZMANmwAyYATPw+gzcuMN8w9fKG1O9/bSWw7nekqOXqO34nfU5Txr/VT5U2xYc6u/ZRBTY7IsA51aEj80MkDNyWPmb5OXJpey7KGzwBqFmpn7k1KQEm5/7ry56NglDDUuiNhbZ8FTa2lylknJXSvz7GhrHO85VnsImocCw45O5lFP5OjYsg3OlC8FmZIy2YJNZExXTsZHLamLPze05v6dDUnaqi6fyCYvOBSOA+mVrbZBqAzs2fim1lrip0NrkoOqUMWIa1+D4+YPrQoVTas9ZT9VZcy2Ift2Pil2J3ecuCqUAcKM16LUvpIdPUAzgljX+uR1rtSWwHj7fPbFay3zaauCKo87XhkeshNn8DQZGaivVTJOSqk8zYAbMgBn4dQZcgBkwA2bADJgBM2AGzIAZMANmwAyYgUsM5Bu9ubw0z/5TBuYczsenM+5j+StZ+LI4zmGpzjlHOT7EpqWVB+8dtXaBJR00nsNSKYzvBXZnpmZw1dkfWYq3bcYAOSdfA1utPgtrhkUNTHIe9dcJy8F5eiyDTViwcYj6kMoRVVPzMJqjZ4watPqKdLfbBQB6mYTX6VQMG7t7ItpmbwbQX/77L/DxUS091+6+vqInZAAQ+k96BbhFgkYOqfCkcnyONmBUjr2HEUqEEEGx0+WAiAAbpCjZCB72pT33avyybmXXONS8IzSO0R4rB1CjVrzH5pqb6x9bT0cgGWCDt0q6QbQn6I8JMR59gNsvzC8Z1PWD19OboPpyJ2mKil/bWbIr+VNFgAvNQZPPuzNQny1SLXn35E5oBsyAGTADZsAMXM+AZ5gBM2AGzIAZMANmwAyYATNgBq5iQO9tE1dNdLAZIAN8OTz1Ys7pDF0889mTPA2QNXHq/b7lXMWt79aV1INih4/TtQuKe55vkUu8Jc5vuKhZWcGGJvQV8L6rX2CrqVtKCQAVJ2mYv+Mc2YHjGP1a4dq4lFOgvwpd2NxlQi7ZB9gw1hpqNoeaw/IxBkDIDiDkAygjOG2QMR4ABts4bzQPgjYAg55XlEGbmQfjcFXTRoiM4R7V7M39SM6hmcNDS43N1K7bD/vT+j1tBASNOdx6ah1xuTW+xnGdobvJDWgjI3ruI4Qa1F44oRaXkj5OrfuX5PAvndqH8J2apu1+J8m35orYxHGivu/47Bxw7F0Y8baFsODaZlId2yIddQUDvCd6zq6Y4VAzYAbMgBkwA2bADJiBBzDglGbADJgBM2AGzIAZMANmwAyYgedk4DXf3WNqPuE5b8sTVV2CTcm2oVY4Fu2CfAJ7GbXHJAmADao+5C+87HYfoX+3N/cM0JiDRgIIAOzz7mP3MczRV75NyLHKWE4YbNQBDPrsWlbsCqu+bPrK0Hdc/ys6NZs1btA3ulSA6xFpBzimAxhk37PlS3QEzbEjD+XzUyrLxgCOMIJi+SyosUtOYN23FD/YQKF7RKHiO8oRus8D2GBkgzwIRTOiOTUpEdN9T8uSbCb/eVX7ncDNSP/ZorXiHD9RATd7cjd/Yt3XW2MLk+0dfj0GvCMzYAbMgBkwA2bADJgBM/AUDLhIM2AGzIAZMANmwAxcYGD+pu9CuN0jA3PelsZjqMUCA0t8ydaGvuYbZsThv6A+IH70ENNb8KNFbV5MlW8O1i/9ZTAGAFQ4f/r6VmY2KMePSINtw4hS2BVkEH3BG9Szmdr9G/7t38KxvnqTFNRsDB1jk1Rq0RoCbdM6GsspSBekNwAQmisAiOlAiRBidsgmpFk6sSul5qlmjqNnd1SQYUyrNTRkYHBLoQMAVXDvHGn7HRvAbKByNJyycU9BO5R3sEbNQb02jOmjOp0ADnqhPge9JWhXbupbT92DRM7RvVANqi9YJ2pAeg8SrAElAkBFrZ+2VRnPdPx2rTgpACT7HKae7cnM0aCUwjhcFYqp95wPUyvrAquz7FhjoPJJZys51Cl6JStId6V4RdafSf486mdyDvnqzy3/3FiT53JXXy3CFzNgBsyAGTADZsAMmAEzYAbMwLsx4P2aATNgBsyAGdjKQL64a+MXXvq1butkIHlbknTXs+VxrteAN77MeWupEFft+FiXN3Hs+cFRNg3X5FIpNXbJYdujGCjBJ0WNBi0AcMCuQcfGpv5N3323j/ZXEAP00zdOip56sHmhhocQ9BeCUSHIV6HkBIAAEDHOoyloiKOD+aY5bNZWn2xVOb30/b4au3kMm7qd6t9/xdfXv4o99RrHplsIdSbL0VzGtz9yWRfAehmnaykIjDpF1YPzpLcAEABaU9VPLTHEMW8sHKBdCNW34F8yaQ2hzuE8sHkk5Fj3uqetSvrbHO3+padPupDjZ5TiRPi92rV64veqeOuVf2DzeYclcznp55Bxc3luTvrmczw2A2bADJgBM2AGzIAZMANmwAyYATPw9gyYADNgBszAtxjIN2+t/FbCN53c8remvyk1Z7fdcnUa2HpTP416tCVXviQPdSCG/4IyxgOULTj0ucpAMrUasOgowWYgoF8ZPLT4Oo6FQpsavWrsCqmrcahMAKJTI5cDAPXXOtcmY4wHbRk7WujuB3Ce5srfU6dxCGFDMu3VMPpqnHxEtY8X2RWvYZXQdvqoTV4atYddKbErB8gWatoSmt/T17Pprd1XiMfCi05KjFBst+9C4ALMHgGIFUITgwe543XxZLpqF5dcrup5yek5vocEEACOUmltoRq1aItqjKh/CUPTBNow7n8u6fJ5MwMiV7g5gSf+dQbyZ+uv1/lG9XmrZsAMmAEzYAbMgBkwA2bADJgBM2AGzMDrM+AdmoHLDOSLu5SXZziiZcC8tWxYv4GBbELpUbphuqdsZ6BkKMCGFJt9u90uPgj9euYK2sGgFhzWRuju46M2GdUc3X990bYP6WrG6t/ZLbtdMCDaAwBNA2QHIDEBQPVPhpmi5q7WOJhRVWCQddBeUAJlV8FL9ei5Erp+H123j93nZ6gRDO4fwNn1wQzCjnGFkJ6ga/XUehknqUDZ9KxLfyR6Ns61ZgveqNBYcmnt2hQHryPYGg6OjrA076/aKtd/ojix3uJPFOUiHsBA3uUHpHZKM2AGrmPA0WbADJgBM2AGzIAZMANmwAyYATNgBszA6zNwYYf5hriVF6bY3TBg3hoyLqgtV2v6Woo2fi3mr9vbPV7U90EAABAASURBVBzr+c5cMoYOVbzecbxn9dZuw/eZKUoBIABE6AtWNgvVMGSnLyoUQMgmVBvrB8Z4+nSqWQwgUIavcGVTc7HXV7wcyC5QrSfAWIILR0Xw0Jiinqyjzpeshgg1XFVDAgCnonoByr6rMYoLcGsCbdFCNoF1YvcRTBB77luN2D6C05gngmZwmiykQX5C/KgBXcFxT8SZQ7MVIwkwLxVepxn9DtFxRDOv9z+TJ9Wb2bU+e7oR+3Ff5Fdx9b4qSMUIDOwZ2CI4TqAgBE15JmhrE0AOnql41/p3GJgeIpa0pNPs0wyYATNgBv4CA67BDJgBM2AGzIAZMANmwAyYATNgBsxAMrD0Ik+29FueZ0BctZhH84V7JOa+R4//Wv6Wp7metSZXkoNtiDz+FG/wPNm16SVlT+lIPtl2ri93uJNDB+oW/foVl2awSzqacXjIDhp9jZ2jULNQfoBXNgFlAxDAACoyUaBKXTSn/UJYNgZERRwfAOcJNIsWxUgKNHGICulCGWNTynYV2AhW81fNzArmk5znAA0JqpG6pMbaY0LjCQpITMZGka8Z/oQKVp/QetCFkAR9URGbD90bYfOEXw7U/a745Tq8/HMyAJa9BQzzaQbMgBkwA2bADPwmA17bDJgBM2AGzIAZMANmwAyYATOwyIDeZicWA2w8y4C4mwcsvTGdx3h8YGCdL7E7QNfDDGtnGLjCtcT8ku2KlH82tAQbnhU9HyahGauhqa9e69ehcnc9G8AdwUERJdyX4immkznkqXMnY0R+ISy7fkV03zEPwWRsgjNfxma+3S4gcB1G1hIDJaMC+i+n9R3L7I8QtFVoTovR3lMmMimAqvbcJ7iuIEOvPWktonQRFdT1lxgGP9fv9tFPOemUYwU5b8X9Y+a6T3VCuSd9iszyh7+EwQpU4xFoe5Vz2terbMj7MANmwAyYATNgBsyAGTADZuCIAQ/MgBkwA2bADJgBM2AGzIAZMANmwAy8MwOHjuoSC2x8sqtZPeC1sEEKNV4pOTw5e8br3/7Vvw2shm8GAJw1Q/ouSpQAoP4kS+mqDjAfJ2IExfmz79hk7gbMIsH8dV/M2brUHJ3AfWlvWk8xKaUPQACCai2DaeNVeRUqmetpfE9of0v5WDEbvryqCRyDVBOYnXRyxSY29w1OFChOTkbUvxuQjhynTPtfktrLBBYq/S/V51rMAB/L+nN1SZopM2AGzIAZMANmwAyYATNgBhYZsNEMmAEzYAbMgBkwAyMD8zdso9liIwPmbyNRN4a9Jr/zXS2P03ojdZ62iYHCruoQyAZm7JrmJce1Kckm4BTDSGBsmXW8QQL9iqNrOnt92TuOgDFeUmjswOiTjXnqOpQ1nzqRCfmJjm0R+Xqty3E9WQbNUdjAbCHbADZ+GZj/Dm5KmgJs/kquQusQPffTdfuIgpNQAFHKsPKwXgSA6DlPjVRJQb46W/XSVxgjv4CC2HOv2l8wKPdY58XxIdsRRr7qHOptNIAAEHVtSoD6GABg8I1j1aG8daga1RQmWBbn4xQ1MEK1LyH+1LFeTPK2Jtdn/hFPvVesZU3SdfbUM3MOZyfTubZu2hnyyBNAfY6BZfnItR+aG8x+DnT7NANmwAyYATNgBsyAGTADZsAMmIE5Ax6bATNgBsyAGZgzsPSisn3xNo/3+JiBNf7aKPHZjq1HiJNziPE45RecmxiDbhbqe8R33v/fvDLOz5RbOB/1xF5t7ju4z9aL0vRqcO730X8R1PVA1AdDzhZsskSCD41ihAwBQDdyuCgBDDGUVBZj5sZdqWVWc+G8HYE62nbJpm/KnMU07HkXloGKtFfJJq14GFAtbILqh3HUyVNPzrqvrxBAczZCqYbGKaULGreQTZDt4/Oj1iI9kb4cS8qW0HgLVNeluCkn76saxvWTa/XOR4A7EoLygKiHWBHq4IoLGDsHTQ85c52HJH/TpMnpmvwztLgQM2AGzIAZMANmwAyYATNgBsyAGTADZuD1GfAOzYAZMAObGFh6m7lpooMqAy1/MszHsr07Wk7O6ac8gf2XOU6j/roFLDBB9e3O3Pt35feJK9nABVRMBIDQv9GrX+UMDDbFCEMzlK0+Ngk1FuKag/Nq+Ji36rxsyaPGL1u1jB5PlAgheKhBnOBwfmqubACG/bEOfW0LzZHjHLhdML4Eot/3vI7BnKt/o7iUXQjVqqZxonAtYVyz+nVhLvGoPQOQJYYGPCuSr1qaS+ZLyZwxApQAAjhAeSsyvkm1RZ3+fdw+IvVgrn5EbDyAoaaN4Q4zAy/BAH9s6t+faGW7sdaeeuu3fn8GnNEMmAEzYAbMgBkwA2bADJgBM2AGzIAZeH0GvEMzcGAg37qlPHisbWEgeUu5ZY5jtjOQvKbcPvMnIrOqVh6v23pSbyPSlrL1Wf9pBkouCBwadgAGc8phdPFaG49sYgLj/HYG7e0w2EAN2jTnyL4yUEZBc2pIp09TqxahL3H//Yv+6+v4K93RLQGgNmY6JunZOGXXNPrRpkdRMRVsdILIdVRfQWF4qe6j2GpZuCh/Y1aOZjioWoNaEQ+B+p++UBZovsu5qdZmJVBfA13DqbrJ/cCmVjigj+a/2j0epixds6F8mM1btxR4Z1u7vzundro3ZiCf40rBwkN2yV/nXXlRziunONwMvBsD3q8ZMANmwAyYATNgBsyAGTADZsAMmAEz8PoMjDvU27I5RteiyJd4i843NM650/hWGjR3C27N/9vztuxNMW2dGs/R+n9Xz8pqFfmjIVkNumQEe0Ds/fQJugYP7WN/qH5ZSJ2uNz0HRoaO1zn98fQMXc2FdQC2+NjoU/NSmIcACOAAxQi1gUm7dGE+r47Z+FWDdc/8GgOQOEbyQqtyKrZi30VH0Hx0qpEKLORponq6a1rKYFNX9ckWGiuOzU3Z6hfQrK1jY1nmCsUIHNQckn3HbbARTRmCGr8CfTprk5N77enrJZlfdkE/DpICNIeoMYzVfgddKyliHRmXEkAABPPVvOtTb/Ic74l75w96/YGeS2av1S/UUWvlHwBkL6pObhju0ww8NwPgH+kCd1GffUqdky6fQONkG/V2TBMT8SrjGpgnzoHTfZoBM2AG3psB794MmAEzYAbMgBkwA2bADJgBM2AG3o+BtZdpyUT7Qi1tlgcGLvF3iLysreVK++UM2yJ+Kyr3sSaX6romdmn+g2388VC/LKvM1aZx9oDY2xleYDMiba2c/NNMBr7bmXtfkz/Dx2IDGEAAqBUAg6wDXTQWpBNq4KlhKgmMsfWrVjrPnWr6CQsxY5bJU5gXQEh+fHxEIaI0pdMXOna7YOHRHj1KVNAoqoPzym4XKGxwcyHZBLqDw4o6Zm05lm9CGin1w8BEMSF4ZJM3JU3nTtUBIADU/QHNvoKH6mQt1BZPAKGG8aLzjkYwV4LqVaf4bAEggAFXJXKwGXgCBuqfC1knqCSo6lz0yzEiw9fkGGZhBsyAGTADZsAMrDFguxkwA2bADJgBM2AGzIAZMANvzkD7NjqpWHrblj7LYwaW+DuO8Og7DPxtflXdtLv2x2YyHkXQujTuAyEE5TLiHodznGWgAAgAwcsRMDZKgwcAuhG8RB49FTV9hfplbtfRjWDC2HSwqamvdi/G1oUiSqD+F30X+pXPwfUqlIC51ISWegTuoY4RoaYLckwjQCMlk0ZFjAfXy7+sENRH66IoZTfYy5iLTd++2w/1qc7BG5g3dWkHt6GvaamGOBSAMY+MDfrMpXW4Royo82nruX+FA5hyySbIfjdwXeXUulVy3arTXrkSX4nZomCdidYFIAC0Jutm4KkZ0J8f5zZwyX9urn1mwAyYATNgBsyAGTAD5xmw1wyYATNgBsyAGTADZsAMHBjY8t55S8wh43tp5ua97vew28t3/XLE1kxDnK/bGRD3Lc7PLCfu2tTromeD9ehXIGcgG3khcI2yK1F2u/ggAAQ7eTwpOTdWDjUOGVS9AKii6hcvat6yttpo5Lx5/JT32HcUpt4kgLqm9OrkmIaq6gJeWnC4empNiAtFjBLQbBk2gPvp2TxVnhrNuVNd1TBcgNPbNHiGK3B5zWmNYUpoLIzDzUIrCZoguQT5zkJcsWaeDNOOL4FhPs3AEzDQ/jwslXvJrzn+aRALhhkwA2bADJgBM2AGzIAZuJoBTzADZsAMmAEzYAbehoG1N2gtAVvexLXx76Sbv8ff7SWOH7/qd1e4/FNzOWKoAWzlDRjGr3Rdurdz26X9zuOXxks5Wv5TX4obbCXUhRM0VkOSkCoUNl3B5q50/Zrh2jBkw1JfoIK+OpfxAAIKopQQAATAG0x/nUejpED1cgOS8xgUFZow5pI62TRgXM1Jv4ahej92oS9+u+giENOhEKj5mBbqitMQ3FdtxlKGuEaJENTMXgPjNCd0aJ6koHmCdMbUfJIaN1Dddf7oUy0FCAFAAIijo10jHbTVLwqZY8pFvV0z7ZKJ9NcayGGmW5VcRz4AtS6wWCEoBX2kLEQgoiLOHiiKYwj0ryF30fNeCSf/njBDdCq+Re7jvBQRmn0GY/2xKM/Ms+tPMJDP763yrpvQ4yYoqeQalvyytdCPxzms5U57m8u6GTADZsAMmAEzYAbMgBkwA2bg5RnwBs2AGTADZuD9GMgXYSlbBvRi7dy49Wl+O34XXftu0e57iT/ZltDOa/Wl2NbWxj6jrr1cqvscv5ovXMrxg/4sV0umfiRZr8bynwXjzvpfwSki1pD7Ew9LSP/afNkz5nuSXc7TBAACwOCgUHNFA7XpvkofX2zWxf++Quj2XaicHRuv+68v9mY52tJQVMIWXC/XkbnVmfTQCKZTPq2lL5Slg83o3edn9P/+Rffvf9GxDjWsGcpedVcRKNxTkekEPXcwNBLZMGYXEy0YTQpiEYqjnwtEqKHJsdaRSQAvc9A0nHKQKu1N6mBcuLLxCixHVCv9hX7pS1Btsuc60gWNczWgWnJ4UYJsgA3TCuqxith0AMw4YtOEOwVxVVa+fg16w8fzMvCDlYNrCRTTqfEck5PKOR/dF0/NvxjkADNgBsyAGTADZsAMmAEzYAbMgBkwA6/OgPdnBsyAGThiQG/NEnKkLqmxcZ4B8ZRQZOrnpOJanIttfe2cZ9K/s4d2buq/v/elStI2yOEa7JmkFotHeiUXA97EqP2fw8/QUGojUA1bIZtwlEF0+vJVDV752CRl7zc+/r99lH9d/GMv9X+fiH5H0F8bsawZOIyrjWNgsNHNRi5P5kQM/1XbeNF6miNID86bsN+PUUETQl8nC2DzN3SwVgBRUAhJxHQwhv3KiMYUPLSOoLX23VeooazGcQuGbT71byGHmsBbZrD5Wxu3rFnhKENxubbqEuT7DjIHMORvx1oTGOwkLRZx5eJDI52bW5wn+wHgMwRgMTKNIC9C5k0pm5Bx95OH+vik3i/tm2Rq2XuTLZ9uUyScWg+WM/4zrsN8a5sYcJAZMANmwAyYATNgBsyLuAY/AAAQAElEQVSAGTADZsAMmAEz8PoMeIdm4DwD5989n59rb8wbKnGPQ29AW9wj50/maGuX/pNr/9BaZ7YlV+JsNZuCzmZ4Ued3idGfaYnLFLEFtxDEhm7wh1tf9+7ZeN19fATAUDbj4j/qnzv2ChH/9Wy2doxUzTEcajACKuAwlm0YRQAIxMIhO5EegFFCGigB2ii1HNjUDY0lhdH+xXr/EbUZS1ueRbE5aGRtKGq/TAogQJ9iExyeP9Xw1XxGAZpN5coTZZgHIAoRdzyAIffZlGUhpiMhwtmJg1OzE7JIlzwG8wUBPTBEdBzVb68jVOMIRtD+G63XduXUw8dGBo4Y0wOQ2Dj/VcK07dxLctLK9M1lxlR7m6QafDEDZuBKBhxuBsyAGTADZsAMmAEzYAbMgBkwA2bADLw+A1fsMN++zeUVKd4uVC8pE/PNz3lcG7fzlmJa/1/Xn7N+3cFrmFU82KERhi7NsO+hkyN9azbE8N/W+FePE3eJLXvN2FbO52FuOBmXGBtvVTJXx6Zf7WfSrsavwK5kROZis7DruhBkq81L2oKHGr1t41XjCczL54ZRs5NrVjtzAgjgAC4yC26GoD42fmt91FULdmxKE9IZwXwcM6f0I6ieLzYita6gOhhQlmJpXzrza91OTWA2netclKXQZZuIZh1qQtcA7akq/NFSTurij+LbZ+YBhkU01rqSwRomaCWOZRc0PAvGTnOX9HYySLL2zOZv1EYwx7JNYLDKE6jqrDUyLwqiRdoVcz+wnvowzuX9VrhbJjDTOdD94yfr0Zf2T8De46khF3EOSxUwvuXvKMSkHtHhgRkwA2ZgnQF7zIAZMANmwAyYATNgBsyAGTADZuA9GODLtNUXcMnA/KVaO86Yd5Xn+JPvEi8tl0v60vylONmWYi/ZfsOvWpfwG7U8eM2pZ8P9NnpPnZaxi6I2sZ4Vor7YbuSDy/v99Nzr6p8/8i1VeGCOHcCFAM0T0jWPb8cZc1423UolRgAyIdTUUwOw/lrkf1+hhpvuave1j91uFyV4c9mY0xfCgmIBBIDgJXQUNmXLbhdlR6iBRyO9vC6fwMELzlXOqA3D0/iO9v3+Kyr+/YsYG6aFOYDMA5ZyQGYBZIsoiCh8MEEU2nZExmyRpXBfHx9RiECJith21L0xNCXVYLE8wboQeQDkmXtVXCJ995DAYa275GMSZRSonp7Ih7R1yTaMAVQOAAQVPXLx84fqSfz86k+/Im9dJJ5+Mz+/Af5xtLhoUppyMchGM2AGzIAZMAPvzID3bgbMgBkwA2bADJgBM2AGzMCbMJBvyM7JN6Hipm2e46313ZR8w6R89y65IfzPhajuxJ8r7uEFDTtn32pqAgzPDDhu8dBCfjU5uPoWMGzxFINzxzzf3H/buASbixPYdAO0UIS+8C27HbMOYzVIpUkqvkp5Gb8rJQBUVDtzAqA3ou+6igiOZUswpt93ce5QDWp6BmMj51ECzMWJAGgeoIawQDPD+wqoroKIEQBqfLBxzYoD7LQUci1onqAcLWRbhZrOzKV8qzELDu2p59yOc7VWz/1Jr6GqlQrUUKZU7V23D6HnHJmuQc/cigcgUXmRAgxj6SdgDQACwIlrs4F7C6JPsA7pQc6PEFpDmGWWiYBqITS3Rdpns+405MJrdd1pBacxA2sMgH8mrflsNwNmwAyYATNgBsyAGVhmwFYzYAbMgBkwA2bADJgBM2AGnoWBZ3///uz1f+852bR7v+P+Hsl3ml2O8rBJpzHYOC27XXT7vYYB6JaymUt/x4bu/muwy1kYCwx+jYGDrvEqatz5pwBocnFtdi9P0hXGCEcOoNasJiGVI1dtSjLX19e/2BM9m6sFpEE4jnzoSDsTtMicBSA98kaUsgv9Ku6y23E7GIx3uKIs5GLDVhzdIf2QglxrFTW1EOBDRLM2TNDFAW2yV2jIMfdPNweHU7UKB8ujNK5fa2nlo9ZyXjNwzICfumM+PDIDZsAMmAEzYAbMgBkwAxsYcIgZMANmwAyYATNgBi4woLfNiQuhdpOB5OqcZNhNZ/sGNPWbEv3SpKy5lb9Uyi8se9h1zy7KgKOmT/SsilBDiNpznqw/93FWru1ubf5a/C32XOP83BK8TQOiHvWLUXXmiFKbuxGAbmtMh+zTgOvUD1ObLzs1FsQNYvhvim8Uff/bD0GTVesLavYCnEtMTimsS349P4KmC4XrlCa2Z+1RwGePBaqpqbmj7NjE1tekgPx0cMzrY08RQmhd1VvBFeseKFm+rlFrZl0AAsBg41XzBKr1FActqnHhAhxyyA0cxso3h2KEtEv/Dur+Rt7rnnk7Qs/KmFTrRLUF91siAmP/mXUyDqAUYjjUBBaGUYR0IcZDOgrnjGPlP4cxbBSHeaMhzs2VL+N+XI6cJXcn8scL4oKq6ZRCOs6cmnMOZ6ZucQEIYB1bctwUc25P8i0llV2QT7KFbIYZMANmwAyYATNgBsyAGTADZsAMzBjw0AyYATNgBszAVgbyZZvioYtxloHka0nmRPG4hoxppWLb8bPpa/XLvoRn219TL3szsYYprHk21AhqMcU8q9LsLZb0S/uaz2njtzwrimnn3Kaz46ZEA9RQVBpJQTogn7Q4baSEDoT+aznQWAh6QgebtiFIT7A5CyBHJ1LrAwe/xoICZU1oPAdQ2EdlRDYeGcBRCH1t9op8GnkWriE72JzlsJ6yJaqhuehXNgfzN6ZtquYQdS3OwKhrHQ4n+qQLipNUNxSYRtV0r4uyzqH1BNm/u07NwfsuiRj/E/UEzbTEhIOGCFqH24HDYyMOhHjUMawbXDvGo7Us6WOYBRkQPxQ3nZq7hJuSadIvY2kvS7a2zPQv2ZZ8bZx1M2AGzIAZMANmwAyYATNgBsyAGTADb8mAN20GzIAZuImBfNsmeVMCT6oMiL9LqIHjpY0dTU8l1upv7Uv6U21yLPZ0H2DfRAjKATEdoCZQ+LzIgJhaQ05u/Wm7TbIBfJio/lqiZwdOqN40UkJf1rJ5GQl18hgEIHhWRLYz5SuI+sWtdMZNZ9Oc7elLAMozYIqlAow2Sg7ZGOwreOHJjiKNugoKAUDLeLKG4Hq9wLX0FxFK0M9gNXQTii7tPBka1LjaQG6M31G5PquI/DeI9RcqMh1dlUWtKW4ABIC613YMDPacd2+ptYRb8wIYppL74R5wyI0iCh8T+qhHUMbh0P3JETD4VIMQHIubjvkSuq8oCEG6IF3IPI+SWkt4VP6XzaubKLzsBr+/MdEjfD/Te2Xwbs2AGTADZsAMmAEzYAbMgBkwA2bADJiB12fAOzQDZuCZGQCLFyie8lTtiafcwPeKfumX1tqc8D2KLs/WGok2Om0pW9/1Ortww6SeDV925DjQL2bu2GfrCQ5rG1IykQ92K+XreRE6yhGgVMMVjBXoUb8vgV2p2XvGJBhy1akVhY5LfHE3/ccugk1q2dpEatL1bN5Ca1HKB152rKuM4PDiCXAWz4uB84DCScJoB3VhHB4J8RMMrzjyPPtg2BS4MSEoE3r8ejZ11SRml7t6Qgd4ESjqOeriTqi2u1z0xCTuktBJLjCgWylcCHsL98mTJ2KEW3aveYlb5nuOGXheBly5GTADZsAMmAEzYAbMgBkwA2bADJgBM/D6DHiHf56BfNu5JNvi9RKzHf8VfanutLU1qn6htT2Dnnu5XoIdvQFRezjPuPtYPFouFgNmxjZ+SZ+FT8N5bDrmdo3Td7ssoYYm5w8N2I69NzZt1bgl+qDOGxq1O8cFeQYbqC00j9OHU3e7gnliTxsndPtxiT7U2KQl1KwVNJZTkl7GH07lFQ6WdU3zlS/UVFVTmbLm5RStp8ai8u9ZS9DQqQHMfZRx7wybTn1x22JyUFE8wA1qPsf3Opmxpmq/fGWZ1SaZqIZfuuheCNcuP80p3CUBUCpJNnup1/vD+9HtuxByTr0PjOuI5EBS97lKztUpXZD+PShLos2kmhOt/aDXPbDOg8XaEQNJa8ojpweVAT5i+rNsTtF8XGOXLrP5m+ct5bLNDJgBM/B0DLhgM2AGzIAZMANmwAyYATNgBsyAGTADZuB+DPBlY5zDpZXy7eSavDR/zf9T9rW60/5TdTxoHTWjbgZrqjTw+agvtBckQ57vrJti2SmpHp3cZ/2ZSGPGzWX6M14ybZKKlxSkX4LibkPRNDXcAPbt2YTr1exlPQACQATPPrq250u9j9WGlx4adVljPDg/uEp+rannQTlHb0hHKbHbfUSh3O/38UX0rCUuHEmLwpRXeZRPY0nZBI0VKzmUo6tGyyjcd2IeIfvctmms5qCQwdKFcayKBA1V6wQacw/yPQqV78LFHrXAUt5mPa0szMO09xbpxzi3yqWJGXiTTPY1WcnnkN24lgGzuI0xPe9TZJI2GS4r+fRKXo52hBkwA2bADJiBF2DAWzADZsAMmAEzYAbMgBkwA2bADEwM6K2YMBmsXM1AvpS8JK9O7Akvw8ClZ0P+B2z2R1Iu/fmh/bS4VEgbm/ranPl6GifW5myzl2CjVV9dqnmqJqC+ugx1TyPoYqOX/trspaTpYFOTV3XLmFCMwPnA6Ew5xmR/OKXWFLpOTeY+1ATelRLA8XzFCCygZgJQY9QsEYASmquyhrgIREQBt6iGcrcPZqUlAkCF9tqxCVv3R6m5hb54xKHGupC5R11ra93KR/okQf4J1SNoTwKAWrt0QaHfhfJ05Oe7eZbmAxjM4pfQWtVQRnsdzC7js1054RxJoTBXz3FGoyAqgJBdqGPapQsZe53EdeGOPjAw3js90xUHz7GWccdWj8iAnnUKn2bADJgBM2AGzIAZMAMbGHCIGTADZsAMmAEzYAbMgBkwA2bADJgBM3DKALumanYdujEIMCoRASDUVIt69BxX5ejSs5kpDEZQJKg2Z1olQ41iom/QhHIdRMemcI1rHD31FgCzEYWICHojpIOaGindv3/xj5Ce9l0p9A5njaMqSfH9szAT+QjhmmxNY/OaafeIBVD5vkeua3IAOAmXJSFn6ktS/kR9Rsl9+2yk7zrZrnTdzPtEawcdUyU05vBJzpa91M+Vrt2t4dy8V/UlZ5KX9ijeLsXYbwbMgBkwA2bADJgBM2AGXpgBb80MmAEzYAbMgBkwAw0Delu2hiasfrXSxrU+69sYaPlb07dlctTfY2Dtjh7bj0dx8nOV/r+3v5+pKPffyp9ZuV2FndA+oCubrcDQduip634Bu9rHRLBPzOaa3GrYAggAoQMYZG3WSu9lFWRn4qDswTx08KyeUdZc1NWc1VT5EtVHo/JKb9GxuD0RO+Zlen35C1BnE7XGUQbrVa6ejdgy+vTFr2xCYV2C9ETPZnSnuWnYIpmfmzuKbNc5cojo1qC5HGtdCqbpK1ha/XkRL7IvATtWTyz5rrIVEsgJmNdGOwRyByCAAQz91glgmp/7lgHAtAYAmQbw+ejHezKXQ0CE6ox6HC6ybcFhhrRmXQ1jPq5G5S0UHQAAEABJREFUXmRPcPiNU3sawKeaP3f9HHpGhPkaufyanMf/1pj3Tz+qJ8uzbv6xEJVi6qsyvnfoGTuH72W/8+yWq9RTri3VcjfGLJhGj4UZMANmwAyYATNgBsyAGTADZuBVGPA+zIAZMANmwAwsMaCXaWmXLuQ435ppLLsg3biNAfG3hsyYnC/JjPmrcqnm1vZX695Yl17O6/adDW/3m/o4oQ6ZQE2sVYyxLylEwKWNkZ/aHJFsYy/NlT/RzrteL93XV5Tdrs4ESpSipm8f+30X+tXQaoiyL8rxvn6RC67bQp1KjXfMkfE1GffUs3HX7/uaR/tUI4bTI1E4cVdKaG5BGaZxMcVpsGczTDIBaOYwAqgTqlfNXi5X8wbnC/t/X/H175/Kox0MAWWcHGgs0pky1MAVGtdDVNWcibVnrZ/jc7IjL3vuTfdO887FbvIVBIDgxjeF3yuIK8YSMn/6cnxOQnsgzsXIV59JPpfSj5GrScojmdA4kbZWpu86Ce7+GEHLKeLJD7B+geKx5xNnFz9CuwWNW7S+Nb2NT30t1nYzYAbMgBkwA2bADJgBM2AGzIAZMANPyYCLNgNmwAycZUBv3YU2KN+USbZ2649jQFxfwuNW/17mS3Wn/3ur/N7srF9yrQr51rA2513sLS/X7vnS3Naf+rVrHOKLGojdfl8tgBJGACXAxmw/fnkovXAMIABEqJub2BX2W9nkZVOyfHzEFxvK6sEyMDQPQBTODR49HVMDTn8GE4OtqzkYwmmokL4rRaICQK4YDOCpOK6NCA4C2fxjw1mNzMIm3y7o5BoAZVw4FMMmNgpnUVeT9cKMwQ3WKIgrYeRycDZXxTTD0LhiMOovSQzacK1/AYNlqxEtAAiAHJBDAFFqnaXa4jsHeRJfIf5a0K579Z3U95yrWpZwbg3e+umZqbr2RP6GZ64P5VufX2fQLUnxoye4WoLqM52iq8Ufr70+C/lMNPIvlJ00trWkTbK1W48wB2bADJgBM2AGzIAZMANmwAyYATNgBszA6zPgHZqB6xjQO9brZjhabx7naFlJX2u7Rs/5Ka+Z69jvM5C8pzzOKOuxxaOI9s8RMdQi/vRReNQCsxECFI7BfmCJwibjjk1RNYjlj9kh29f/+3/VCpCE2rClVPcyKOWRnQDAnKhWRFQZGw41PxUmSoM5lLpCa6lhSZv8icw9l+k/kZyvfWiP+qpWXw3vs4kLcXEy46KhMGdcMVe11qRsUFbJCzBYay6O5ycA0oG5+SXG2pWQm5HeIu1LUs9J4sRfmIW8kbjaGD725yzJ9LR62h4tWWPM8eg175N/XnWO75P9tbPoSROmXc7Ik0+o/vRJVoMvZuDtGTABZsAMmAEzYAbMgBkwA2bADJgBM2AGzMDrM9DsUG/KltCEHL1jbe3WlxlY4lO2jJaeSNs1Mue28pr5fym23cM5/Y/WrK8RKw715S5OLelp5SHqObV2L62+tBu9hBfka2Oly/a3UQAEgFplfvXaSjVD1SBVgGQL2YBhLtSQ7fbx+fk55ZM/+j4q6mD7BRi+dmWB06SObTuA6xG1CSxPHSJQwHVkoOgYyWZqRwyWhSvDQ6BLtZcdG97ETuBeChH6opf+R58tp9IBBDDg0WuHeBPEVQvaKqcPL+B7C+gr3haqOTHtjXupupYCL8QUw+Hh5LPKZ4xPEE3SKU7Gsj0KLGxrapV3DlvzOO7vMMDbn3+u6dZmYZM+88suZJylGTADZuA9GfCuzYAZMANmwAyYATNgBsyAGTADZuA9GdCbsRYtC3yR1g6tb2Sg5VO6pkmuQf4W4j3R2lPfmifjW/nX9LW9pP2v1ct6atM362slfeN5bG1HqY+BTy9yPynbDekZbsepZ+xcpv/vyforoMFmZ9ntYvfxEWpAqkxJAEeNSAByHUGNUsXu9auf92y8quGbEa2uuWrEpY8SOM7XqXHLOZJf+32U3S6Un6HT2WkK64VyUQeGRnHHtdW469mwozkK7ZKqbZq8pDBXVOwC5YBCnYalGbb9MgO6r3NsKQkFR8/z+o+pPG3G+bj13UsHEyWo+nxbBtQEnjafj4TkaJQ/MZoszIAZMANmwAy8JwPetRkwA2bADJgBM2AGzIAZMANm4IQBvUhLnDht2MTA/H34pbGSJuetlH0JypdY8tv2WAaSe8nTlZatEe2dlR4/efzYWtpZYm1RMZRYi/kb9qLGLbu+0av5yiZq3/UBaIMRhY1RAFF2u9ABQGICgBoLoNoA1HFturKRW42zS/XJxliJFnvWoF/5DCB2pRxyxXAAzM8mXpEcoXwVnNuzflCG1uZ8NZKD+9GehgwPuOorYQElooVsiWgO2cYhCkbtVMgHoHJQKOseuS9gsGlcZxVECHVww4X8iKOaQ3kStD+UtxtKvceUyiv3mPIeOe+fA0wpUOSp50bIsaUZMANmwAyYATNgBsyAGXhjBrx1M2AGzIAZMANmwAyYATNgBh7FwOzd9Mkyl/wnE1YM98qzkt7mCwws879svZDqJd3Pz0RRw7W9N2VXoux2oa/B1WQU1CQGDpuVTch5AGLHObXhGlGbltEcsitH97U/WNnMVA41ffW1rxwAap6y24WOvjZzqfXBnm4/5IUarRh0uoCqB6+M0RfINPYEz0JfgsOjU/sWJuO8uaaxMAX8nCJetqymuO7rKwTpW+a8fAwb17WhPUpwwwmqoUdDX4kLfKpoGizSD5pGdN18zjOtjZcWyGpTLsXY9swMLD0Nz7wf124GzIAZMANmwAyYATNgBn6YAS9nBsyAGTADZsAMmIENDPj96gaSFkKSN8kFNzsxMSFWjqU3oLK14cqfaO3Wv8+AuF5Cmzm5lzzYNUocrO+uJZfPx0P9FdBqHg7oQo3aXm0yfU077gfQLY9QIxcYfuWyXJojKbsADHGyRavTUEqhCRW80DKcatDuSqmDXaFkY5id3DpmdIAa2MxTs1a/9lTxKKyBthihZrXiVLZ0TomqczZQPVGoCz3nCIrTONTkFTRJMqHxFqBECOfmyRfjoVipuQfpDVSXas+9iWPtHUAA3Df5kQ1AnQXmK2UX2LEO5qzGWy7kJdescswhrrZgDN8u5utdOT6uiU8s58s2L0C/GnzJXh8QEk36YgAoEyUwGIPGEaAkYvkAEAAyLR+rrmIycK1jfTnPZiuXinPYnOhCIJ+3OIc6fa2Q6nzKi37GhIcVv0TZuJj+DBD0yIA3eQKfL2AaVc84xcIMmAEzYAbMgBkwA2bADJgBM/AmDHibZsAMmAEzYAaSAVA5B7p9XsmA+GynaDzHmr+1S8+mWUrZEsqZuuVjGBh514vminaVhv8axrGabwm+eY6qt3NeTeeeL26pksMoSYrp1NzEZHyAkmu08rplasswGx1Dn2fcjAQbsgACGNCmBhBq+u73X1HmcfS1sa2/2rVQVaLOHVX2mfqaU3n1VfB+v49gYy9YZU9AXwaPucFJR6Bd++jZbAXoodQ8Fs9TY20ogloFF+M52IKHmqwUR6dswpHxgQPVxqKG+riOxgLVxRNAAOCUPvb//lV0HTlbjL7eCE7ZCobe/by0drtgxvZ8Xno+XwnFVJ126ZeRmZbk8ew24tgTIV+8xaGdnsMPkPBCSyST2pJ0ScMMmAEzYAbMgBkwA2bADJgBM2AGzIAZiAiTYAbMgBmYGNCbsy2YJli5yEDLp4Lb8Vxf88t+CW2uS7H235+BOf/DGOxoCEGZ0BgRkyVe5vjOrtq5qT+CmMy9JLevx94sG4hsjtW/BMB+qKQaZuwqBruzAaBCKQFIxO7jI8Cmbx0E57PhNui8gjEC1ZAUpBNMz34um7yMl05TPdVkBRBq/EpnUbErJbAr0e0QeyL+K/FVYviLB6w32BCuk5VI430fhQiNObf6yo4TaNB6RN0ThvoASgZpPQqmO4zr/sG19Suo5WzBdHWNSXZcg2B8CGo8K156QuMNUC1dzmd8LkH17Akgyu4jdAAkScpPQ/dA+Ol1l9ZL4hqpxrC+Bl4KP2erz0I+O5LkOlqcTM5FTxyvZajbHH5mjjdWHTSlpPob5y8v/xtbftc1vW8zYAbMgBkwA2bADJgBM2AGzIAZMANm4PUZ8A7NwHYG8sVgyu0zXyMy993Ka3e29N63zXHJ38Y+m97ylvqz7WFDvXVrS/exOpggJdUrzpzVyium/0BoW5n0H1jyF5dgGxWxY0NLt7pwtPvvM76+vtjjZKP2f/+rTdnaBAv2OdkA01e5nb7MpV5KYS8M7Kv2E/QrpPVv0tLAGePJ/KJSefbKzMW6Ucpe6FckmO9jt4t/zC97RUH0H2zkssEJ6jWOF6bgElxXtRL7f/+L3ednlDEXQ3gqA8WVJ8DsOiWvnKvwrtvHfv9F7vYkjc1hGa9A7jO/stcuOvItmWnEpZBjzQFYdBpSFtqEHL+45G5jCbntfs/7wUa1YtLWSnFcoQChdZ7V6yxGSFK8/ClyEtqs9j2H7IYZMANm4GEMOLEZMANmwAyYATNgBsyAGTADZsAMmAEz8JIMHL1n5A7XxnRN51LM5HwDZWn/sl27db3zzTmaP0f6JOe+diz/OWgd4VzMT/ra2lv9J2v4ybXEfULrDntmN479lT6gL0XllmsDesYIFN8+lWcLrltoKeN1GX42eqnetG2vpNRQNQh3VAU2EQHeZjVdKaufFzUbAfDG08dm5F5NWkrZBYbUs7CJK9SBLoxhp5ZnH7X5y7Gk0LEJvO90jVCDc1dKaKRmZoeIniV16GtT94Pd0NJFcBj1YBOv+/cv6q+KZg6mCnZdA/wvNKafzhq6dgFQcwcPrU8xjXvuD4BMA9a4XbAXztuVMuUKcCNDlrNX7U0gCXU7Aa5fQAGayAy5A4ZxP34p3NNWk3K/4DoA6rBeOLdKXwYGxnslzkSfECG+lhDTMU6bxkeK+BZ0H5QwwZQAL8fBHMkmUP3OmUWtye/kXppb12Hd/DkMYSkmahA9c0nTo89fWPJbW5rXOx9/K7knmwEzYAbegQHv0QyYATNgBsyAGTADZsAMmAEzYAZem4H5C7P5eGn385gcL8W+oi33m1J7TF1S461Q/K3INfg+ecP794xelj9pne9Xa7c29qxoSgvVkzN9rTwJ+hHDyL3e5S9hqQY1p4ST9/xLwcu2pX2nbXnGT1qzkrn8yRquWWtep8bXzI8o6ltpir7aFaQX/lCCzUM1cgXZANQmLoAAIFOU3S52nx+xowRQ7QCCyoA4HACGhijzUomeDcvQwXCNpar8Wg9jATmCqUA32PjtA5qjAIG6ciCGAxg15ddXnooZXPUKjP46unzpGVI4R6B6/YkSkYjLh6qr0MIZLoP0lNLPANgYeCbHmktNU96INfeft4sZYShU2hYM0Xltb03aluVS5NJ6y7P/pvWa+rX/xM/tZl7hz6183UrzOtfG12V1tBkwA2bADJiBN2LAWzUDZsAMmAEzYAbMgBkwA2bADJxlIN9NSp4NfJMee5QAABAASURBVFHnfN/z8U9se+2tZ2v/iTpuWWPOVzvu2R5tx6f55U2ceh9t0crzNVrOW30el2PlSKRtu9TM7dEXIh/iVoWJhyzwZ5IWtimj/+rqX11A4LQwNhXV/EsoAEAAbAh3XdRfqUsjgKAxzh0AYsemqNbcFcRH2cX80F9GCKYSCqsDlVy7ytr4Zb1fX1Ho019ISMmfvJquxrUNYK5bHZKyE4rpWP/8y9/5uM47d2GNIUxffpYIEDmObxx6BsfpoBQotp/kKhLbZ51Eiqte+znxPKmBvOovD7TIZ2e+I/A5bdGPz07KebzHf4wB3uu1e/vHKt1cjv4cSGye5EAzYAbMgBkwA2bADLwIA96GGTADZsAMmAEzYAbMgBkwA5cY0NvDSzH2rzPw7PzlS3HJ9V0+yvM87D1Ppbfeq1L++y/wsYvabMWw4Z7Nvn5sdEVho5e6FgAQwICy2wXU+KRDjVT9u8H69385HE7NEYZRvYJXYYcSHx+f8Y9NXK0TPPQoCgCGNQoiGFfGJjGAKCN6Nm6VugCxKyUYGYCuEbXhKV3gcDpnY+CwrynmFoW1hHDtXDVml+awruDmxt3UfQGIwv963pcYD5AbIKNG44MEMK6T8kHr/ERa7WQJPTnvdU8a1PHZovTEDsi/9zOMzk56Umfu7Jz83a3NK/vdah6z+tKz+5iVnNUMmAEzYAbMgBkwA2bADPw5BlyQGTADZsAMmAEzYAZmDLzDG8HZli8O2zeIF4MfGNDemwcuc/fUa/y1+5nrS0VkzJLvEbZcT/J8fkUMGLoah2vUb6kG3/kca9419tbiH2PPHcxlu9rfqLSt6BF66b7+RRREhRp8bITpLuvLWi04fOEroiKAsWlKGToYC0BaFDZiBTXS1MCssnqGi8ZqqEl2+y56Nk2la7ZauAACqmMIDw54gpInUNcGKIPHUA6V4QRYF4vOB7XmgR7WMZB1RmKYEkzIE1H3ybCejT9BY0mBKZVkQJweqp87iQrlR2FsN0C6cDrtYFFDlzzUBjJrmBzKlQPEUCf3qHpqXeQJoCOi+lRHIu59cC2lhPbS1iXjr+P7BYhPYWsmkI8W/XD3I3Q7Jhyex6iHHFV53ou2oB+OxLQTPbjCZKBSg0dJ8RNnu+SS/hM1PGIN/cwR9ed7/DOq6qPtEUs6pxkwA2bADJgBM2AGzIAZMANm4O8x4IrMgBkwA2bg/RhYesnX2pIRvZsUciy5FCf7q0P7bveocaK1b9E1b0vcuZj5fTkX+xd88z1rnFB9w35kYROIhmFM5eiUv8WRcz7ge96pd/Vdnb2KQ12qTZgvOI6nAhlT3/mP9iomZx0954X7UkNtQrsL7a8dv65e1EwYHrDDJrV9odvvQ9jtPhjCVle3j/3+q9p6NS6bJiSgGRHAIJVXCB2y6eGlLpvAhKHIwqukoFsCUBNkpwQ45rzpVB5hMhwrNfduV43AbG61NhfmyQjJOZrIVVVfPwtTAEqEEDzU4E1weHTS3q6XPoDNQ9bVjgEE2Hise5ODjSAJYbJp8ChwbQDH2WmbDK0+GR+j1P0+Yj1xSvQC+a/rcAsaU0x/TOgZnUP+A8RTQtbUJTV+FSQL8/1on3PMY+40fqM0yegbbdlbNQNmwAyYATNgBsyAGTADZsAMmAEzMDDgqxkwA2/IQL4NuySXqFmasxT3arZ239pbO05d9i3IeMkt8a8Qo70mtJ/UWxnsWh0QC0cbLX0h5MGmfG8vectSqnqOy3lyRhuZtpSt75ye8ZfkuRzrvjbretSreArAhuVeX63ygWDjK9gAqzbusJRdAAg1ODs2f7MpRtdwKp5+AOzn9kcAUOfyUmPLbshVAiHQO319q+4a8gviggjqDKv5Ig/WpX+ruB/rUC0JhQCQCICSjWuAslpWLqwdGOrmQsGJA4IH7XVMdfXkfK2f/qI5OZAsiD2b5EL9d4XZ8A1BPgElokU0B28FmF876LVv6qpnB9XbhdbtRh40CwDdA+S7Bpp/Flw/BAVJcl8hcM1cR65qk70OHnPReuLzMdmbrOS/Gc1UOVvM3O8yBDcqUPj8YQb8+FXCfTEDZsAMmAEzYAbMgBkwA2bADJgBM2AGXp8B79AMnDLQvhyTfhphy3de3IrTFt9h8zt1fGfde8y9xIH2JtxjrXvnUO1rOeVrsRZn+yswUHgEu4fRHmVs7rHTSBdCMR8fn5Rq4haa+/ol8NfXV3AQOoDlh71nE7Q27hgrXVHKr3mSGlf//iu+1NRkN1h2AZBX2bkMm49gA7WjHCxRawMOMcBBjzxoU34NU6YOoOaQfc/69LWzdPkvgnOTF3ETYENXkwpYLH+A1LTlGOCYcuuZ0f24T40BXdlgZ2O8p8rsEeN6AA3xewd23HdTg2qb457VAVv2O69gbXxa2Xr2Jkf9lQgcrwefJrbFDGxkgE8W/xTkHyOMn+s0+TQDZiDCHJgBM2AGzIAZMANmwAyYATNgBsyAGTADr8/AbIfzN2Uaz0I8JAN6aZ3g8P9n71/UG9eVGGEUIO2smfd/1vPP7tgSD0CJNq3Il9xtp9SCSBarikVI6b0/YSl982k+l7g5+IrjMm8bXwn70elWk9u2cN9vNreN39ba9pNwXWu4VEPnb32jvoG+5P+xucaI249l+KkoV2h8dD3HGh+N/5m4VL/cXKzlL1ZHi60SMQ+CqIQ3C6QWSslpY5vt9hBJ+utUiZSKacZhGLDf7aZfGa18JKvg6nnnJenuZJO4SUGD6dHz8+hZ+zin4ke1FkYTCJLQBe1wPvdJ2dXx2FBXWrOSyT7OYrTt7vfxSWuTlIkOkfqiGK03DdavzjNIuDZGidfVS8LtoH7R3skpV5rbOn/poiVPprU+OfOqvHVawq9F4ObnGnqQrHsgb2tbntomAg3VoEsbt1Z11C+Ch7GuU/uqU571vrnGkYDhOj1usM9nQFLlObkz4vLhv8Qu4XI06maaz2E5d06hkioPJFfbluLLWyrjJWg6zgdm4NK99dwDby1KDwaCgWAgGPh9BqKCYCAYCAaCgWAgGAgGgoFgIBgIBh6TgdN3s9NLXNseczf3V7W5XMOtlfrFpdH813I1W/O5p7bV1lrX1vf7vXnuF/FG++hrOdbZW+uv5HVcFT/avtyeeD3JwBxcwke22ef7SPzPx6S6pMU9CVi1LzEvqZ9TrmKbxcVBYqZUVMD7A0BOHc/5K2CLvMgJyyOlhLzZIL9skfMGVXSdnRxbu86VOOWUf8q59ilbnVc9RcKtxV+PqUuDupAzzh2kPAVSrZzIqVVXYerPY5J1TK2vjqdvBjnFJrUtqO5N45QyenubX2spo1EssKpfz7lvO0lUTlhnvuVSJOoOFuz3e93u7gdfdXgOat8snE4LsuiL3qR+tb0J/JiBVMKPhd4c5RV6OLCN3T/+H4uOo2kirsFAMBAMBAPBQDAQDAQDwcA9MxC1BQPBQDAQDAQDwUAwEAwEA0/AgN/LNjzBdu5uC41bt7cW196gt/bWuHv0W+67jR9hb61Gt+vcUgLwEahyjr2XwMMey530435T7b72tnP9Pkfrn/O9GzvSQdSzkCdxbZDY6i9Yq+CqMUmQhMVbMsGCrgVOkijy9ZgWTiUO2m54eyTdoI4lLDo+S9yF7QI5zderRV51kmykOo5UPgUDih32A1SAUBQ+z9vHcarBXXKy1/VkIKdxjdPYuUjWeHJqD3Maa8JesF/FNLp4Jfl2PhH+ldD0Xj0rztwcUEatIRwMc8d2d91q70XQz6EtONQGhWq+CKO/MlYrk6YJ5gRq7WJO3gHH90gpK186mlTHlHMUXaOoKYDWOeDoeezJ5Th4kl6/JyvaDU+yvdhGMBAMBAPBQDAQDAQDwUAwEAw8OwOxv2AgGAgGgoFgIBgIBp6FAWojDerG+cUMNG7dfjT1Z2I/uuZPxXlvxk+t94F1rGdYw/hA6POHVHK+aJv3/Rx0Sp/2K+FQ1zcnOW2CpMTBCdn/JvB2cxhPQSZu7i1ypZzhL4mLBFsLihaYSVaN03IomWq/ZSgSHjFo5DyG0hbFSoHUKbvGPp3LcP8NlN82km5ATu0bf+dvqJ7zZfafR6tNko9RJy3Ium61434vwXSoqHO6eM8NkI9Mh9N2D6YKgdaiHemNpc3A+6lf7vpL7YP1hs7ChSTII9q0xeW02SD5fufTR6b5tJbqNKj7dCfx9k+/ST+ZS/Tz0Q8GgoFgIBgIBoKBYCAYCAaCgWAgGAgGfpyBWDAYCAaCgWAgGLgrBpZvUM+N14qmjEvIFOcXMbDk1uP3pnZMw3tj78W/fyZdUxu7/3Vw1q/L1mcy/23sVYw2/out99/wd/af6pecEj+Lv7LVvkmCEmOTWimL9deCQ6JmShL+7Ke+x/Yf/r1i2O2VQnOOBZGEg5IrPknCRxVv1ZFJ0wWDrkMCRgFp9nEjWNBUA/87us6faz1JyypOIjAp4Vi1KF09/dWyY+pAl9b3mu4bMgOKgw5/jaxG2zv9N4ubzW3zlRPOwXmL+DC0HfkpUvXVsey2Ja+p+jVTT6/tuDrwJWmn2kuzVSFY4nCpEFuaq+vbtwNJlZgEt0RKucJiLUncehTnv+bsvRiDpforziq5eqj1r5NvqLZLF/PQ45Kv51yP4f4a/F+3XMIcQ615DrOL7uv0nOiWwPfWnDX4HqOtA/O+xCHL13bELy7hhtWqy6UcnqtOFy5+fi7hQmid8hqXUJ3+4OUSJ56bKanPo34OzrWzWzTBQDAQDAQDwUAwEAwEA8FAMBAMBAN/mIHYejAQDAQD98mAX3JdwlrVfve6Zg/b1zDwUX4vxXluDV9T8fdm8fPZr+Bxj37uh/tNkzjXtnKaQONb0GwnOsbB+Ac6vncf2eYJeYsEH825SPNNwzR9OTpWLamt0bbj1oAEHgu+KWdkiYskwZyQX16Qc8aw32Hc7ZA38xfBSkTBZ5JwbLGMJNyHDoucGoIkUs6gwRaB6ZCQShI5JfjfGDa22y22//1X46DDeZ1zM68r0+VT+7AAm7WeHR3v1nDfcL9CvrW9cHHFDeaowbak2o0+3OPNZoucNwAT6iHxRgpj7friGsyP+2ug4ozlHDmJ4vV+jkOdJl1J7V68eM2LDjdOejXD7m6XsP0rscx/HBP+A10vAzcfzmeg5kR3UP1rkEucbxgI1t5QUg3XeLl1viY7f4mZYCAYCAaCgWAgGAgGgoFgIBgIBoKBYCAYeH4GYofBwBMx0L8Ve6Jt3c1WPsrvpbh+bq1/N5t/sELWuFyzrW3rVr+12L9o6/l6vP1Lk0zQpaKVz00GsgTKGZQISxKoYmXz0vD1VZcRSaIkJIxZJB72e0D+HpOED5IghTTBAieZQFLTVNoCqOv/GMFKNCW+VlHS62nKgq1hgbUov+cM6Kjt7O8+SZCUqwI1307PuZ9cmwRgeWF0fhsXsG+FROjF1LuGzlED/Omo9gtDHAzD9OuhYbshJ5KoY/V9OrZ4zjUaMpKvVn8mAAAQAElEQVTyUeuTzqVOmfeubj1TyqDmyMmXJMjrqMFfdKn38Yty3WWa/r+qeWeBRQ/4Eu9M8TXu/vEwviZbZLmRAVO+xI2h4RYMfCEDkSoYCAaCgWAgGAgGgoFgIBgIBoKBYCAYCAaen4F73WF7O3av9UVdwcDjMrDUHvzT9ri7+Ujl3vESH8nzHDEpSRysW3ErWFB8/d//AIuOw4hxt5cuOf/qX4mN1detYF+PSSKlSdDN2y2G3QDpXACOQqwp9xjyZU5Im4SSEkYCMIDaUOvWvMoPA6i5k3zVPZwka5+c2jqYLzVeffI4RxKjBF1jsHCtKZ2A7NDRYtSViQd4fBOUp89xLca8WwhvMR6DCTlvkHKu66/lsJ+xNkd2dSdWl5a/Dn7g4lUbfmC5M0v4absFZ8IvmInTP9AY3UH1l5BJPw7TX731B4OqrcGTX42+gI/k/mz8R9Z88hjdcT0D8yav8Nt8r7VztmiCgWAgGHgfA+EdDAQDwUAwEAwEA8FAMBAMBAPBQDAQDPwKA/3bro8U8Nn4j6z5wDHvLv0r+e1zXeq/u8gIOMPApD7MXDftwe+hz/hfMs9Z6vvsS/1LOX5+7lylP1/JPa2YLEIakGDoL1NLGZElQHps+MGhxFf79CgSh8kESHS0fWoBSCvOSXZ1h2HAOBQMEl4rlNttzppPuT5ASesm5ZC79N4i/0EC8l6tEslYJALXf9/SrUBSSwkwlAcTSIumWRGs65FUfzqdAx4XjYX6lbJqT0kCtGtUfZqpJ3mMq4Z3XCwu17WuxJDTGvYl1VctlUPx00I911BtEsZru7iQ1NYIJNaZQ4y4cj3VeM8X1214fz1sM67V3mLe+OlG+wk7/GWncd9/4/9Bg3jWg6uzoD6nqqdvT7Jq/WKoLnnPU+5NmA0fb/QI1I+TlUG71Sqo0HDqvDHWmePlUvzRK3ofZWDBb0vTbksb11a+uITqFJdgIBgIBoKBYOB9DIR3MBAMBAPBQDAQDAQDwUAwEAwEA7/LQHsT1tplNf0LseWcxy1u2Xou8HkGlry28Ucyt9hz7UdyRsxFBqw9GCiw4tBEgXYHLsY+xWTbaWu9qb7vv19s+ztIRaIjedz4Jm/gr3hhm5A1HoZ9ZSRpbHhAEkXi1yABNflXRktM1dBTqLEAclauzQYpS+wlUL/2lV5L2ZmIJKA7nK8oHySiea4KmIeknWPtKiFmyH/cD7Ao7Rx1urtY6PXQ3kl1+1dW+1dJc7tF/u8/pJxhH8ca9oX8Kurg7aX6yae19iWpZuLlbcRsafthmg2c27nR/WiqHbmYm11WG3HQ2y1yp5xqPb39Lvuq3Tw23GWNV4rynTKuuNVpi8C144uD9Jeyu1+FKgIrr9uP5HRcw0fiI+YyA+b24KH7BONgiE4wEAwEA8FAMBAMBAPfwkAkDQaCgWAgGAgGgoFgIBgIBu6IAYsyy3L8kmyJpU8bO76h2aL9OgYat26/Lmtk+hkGevH3Z1a8t1WWz20bt79f7q3eL6/nkFB6KEELuDJZgBvGYfoCdyfRd5i+ws1JIi4TYEFSKBYpAeSckVNST6eFTUGnBgTkX8YRFiItaLpf1EnZX+nieJj7GUlCILXkhooHkZSbJEiv4XYSV4sWMaRAowLTMareohxJMZ6vaeVbZ1ULOcW77mrba4/aZ7HorDnbapxjDBtW0Pu4D8cqv+t138J1tbdY12/ODPvZX3MkdVWVsrtmfwXsL6RLGZAlkluI934MOaJ95es+SS1FdyvaeiSrPSXxrNR18p4vc42j+DbuudSvqo0nCuBXZY08j8IA52f+UeqNOoOBYCAYCAaCgWAgGAgGHp2BqD8YCAaCgWAgGAgGgoF7Y4D3VlDUEwysMPDoz+mj179yS77EZF6ML0l210lS2m5RJIL6q9tWaZEgWfsSE0cJqoDJECxkAqBbzSHZJthHogYt2NrmMXTYR43zjRZ/NV+FSdn6UxmqkOs2KUZaYJ22YOx+0UUn4HUxHcU1OkB5FSxjqdOsNmAvUXcvgbc4UEY3cqonSbhWJAI5gZut2gySB6hTffuLcxm2kYR9yKlFO7RHkpqitOkiWkubOW2TfE4tdUQS5ny/32F43WlrIyjfYsijZXMdhkxvznP2g+M3d7y+cfMyJPImV5DEZw9zZHw2z0fiXX3DWjxx/HM6X/Qkn+J0PkbPwAC1iQZ14wwGgoFgIBgIBoKBYCAYCAaCgWDgexmI7MFAMBAMBAPBwN0x0N6Oub1WnN/y9rjmH/PvY6Dn1v33RU/ejlvDNHv+2mLOe3zfTFt72fYr+vls6O330J/q7tUECUmLwlrtbhdTTzOceJj27v6ljXneuOSzNueYS1iLuR9b+vf/+/8kPAHD/Gue/dVpkohZBVPvS7X6q1Q14nE2eGCHJvRK1JLaKT1VD5MFPH/iZoG2Zi4Y3DIBmmsZ7GJAh8XCMo44fAGqNPYdRsAi7t4CtddzsFC0rmNUkKMB+aecYJBUHQkb7cGgJ+VPEhBItZgP2aF14VrVUjHzzNR4vNkAhuKmNaE0rIAOkqg53Bqy1dN9TdW+8zMBBo6HtoLDnmVOJIycFKhJf5nc1oQO2q7WArGaenre8KC28hnHwUPUce2h9i+NZ7d3N0UcLuHbbZtIup5PW4WhPCLjrb/2I1JwFW8iKYvgr23XoNmfOM3DEYDvne95w6EGlQr/QDQcJhYdP0s9FtOHoZ6fQyr1D3YAle9mqOtq4FaNzxbn1uPAFzHg+2A4ndsetvXo59b6ve+Fvn/mL+FCaEwFA8FAMBAMBAPBQDAQDAQDwUAwEAw8OANRfjAQDAQD98dA9xKyFudxQzWsXNrLsX6qxVxr+5jorzNwjd/1qFNry9Ha09n7HLVaW9tX6eeqH5/v9yLsWv985Cdn/PL+BMd8PBEAjvYP9So9BNY0Fs99KOlXBrkIo8+pevvhoW+/HoeJK50+pu9fCbuD6WRRMUl4zHkjnXMLSHVNEjxJkSRbErLGtdZ5b/afxmUStCzeec4xhifVKgOSRVSNmTWa+xoeTwm7owTLKlJIhHXryUF1bLTu9r//sN1u9cgqXmtw6ulqrwlFceMgmVlttSgnZt9DrXXi7cXrOb6KrS3ebspR/AXxzl/ivsK/yjrlDJKenSAfGaZ+dyXls7bXzudsl0kpMzba82b7oh8seSofSXWms/YkAhbBFrcTtGnXJKPHar79dC1LSG2GbW6/vYDVBbz6LVgN/hYjxQj1l6Tbb1lgkZQaG2redTpmiXclCOdVBhqn/WSztbbNtfG1tvm/sw33YCAYCAaCgWAgGAgGgoFgIBgIBoKBYCAYeH4GYofBwB0y0L/tcnn9uPVtv4bme2t7LV/MnzKwxuupx3OP+v1//0692leuQusQM1peqmOouem07xGcs71toRnc3UFV1KDuHz+lz6Y3FJT9LKZKVD2IeCWh/2rR/TKLjS2Bx1VMlVgpKRJQCx0WYVPWOhorsyzzqTEtHu9HpCKtUwJs8Vh9x1jErbC71i+ad5ekUlMBcpSBZB0z52pzHf6ieZqVQ1+nfOUs4/EkFS/BlqS2a1F7rK09nIvqJM3LqN502l57fW4bVCPtq36SmOt9mCtYrBXcN2Buq4+zq7M8zYOEcTq/+l6vqHXtpGKUG0Lb46h1i/MrL0m5ie9lzh8ak5xWcr1T7/zVPkZSTA/bbsH5zPc54xtm/HZ1ohvGb9fxF9f/xvvv1A0Xqb3J6WKGmHxIBqLoYCAYCAaCgWAgGAgGgoFgIBgIBoKBYCAYeH4GHmGHl15MthdXrX2E/TxSjY3X1j5S7Q9U6zfR29K6/VY2vEBZ+zmtE1q6ter+6NnWbe2PLv5wi6VN3qBYZDTm8kkiS0wdJShaJPLXsSMGNH0OOpJ8uMlIRkpVp63Pg5+JRDDLxoKS1dc8BMpe81E6bRX3JLRKuLR4qSJkhNagXdRqkSmrOwBHVIdqA0jizdHtIW+24Hb71kVhrrNBibR0gb8grnUogpTToiUnm8ynp+1at2gfhpKpTOXb7eB8o+aSfeYo9w0P3Xre/VXoGSaoKXXEl66odSeZZHafVEc+G+035w3IBAry+N5T9cA4swrpus5MftJceVCOc62mPnmey7y0v2eZKZYo+D5mjvUUdQ01cd4RA773DV9Zlu+1UXO2BdxWQ1yCgWAgGAAQJAQDwUAwEAwEA8FAMBAMBAPBQDAQDAQDd8GAX1o19AX57dYS/Xz0b2LgrNOSW4/POj/4hPd2Dde2uPaMXos5nXeGU8uto7e1F+kKhsQngJ7HlcOrG1fczk47tsFOXnOG16+w/acwry0eKge1/am1H3cdq4UYxkFangiUWFm3YvFO9zZtEqxWMbETZAHUeTlUAZCw0OkvbllFXsVI9B3V7OVikRKOhwRh+ZPy1zqj1hyqSDrAx34vgRlEUo4qSMOHaqo3sm9t76Bc9jeaiEvl0NKA8neecC3ONGrSaGOoJq9rNH9SdUrUtUBLKqBNdK3XVMHT/uU7CPtB+5G/cxmd+5uuc5s7UGS9mZVB+9AVZdCPtveJolIp94Qk4d0iPeVQtO6EMj37srXTNRoka6z7BjmNm9+7Wt1H5zDeFSdnVahdTGW2vszvPuu947vD3gQU76XD0aFVd649et7cq38pTvmo++nhKRna0FdtrE+lPnrcXPAdO040nj5IzXbHZX9rabrH9fHRIo0Ktxq+5aka4xIMBAPBQDDwVxiIfQYDwUAwEAwEA8FAMBAMBAPBQDDwGAz4bdYaHqP6+69yjVvb7r/y91fofZ1Dy6YXqicvzvtx8zlt1zJWj+VENX7iYvFgBUW241KUvNDXTOCwH7zvqEmVq75gVrsWrbUn8bk6y6O16v7I2dZbtj+y+EMukuoXq8vSJU5V+zCi7PcoEmurgpAlVBoSdB0yym4RN2022Lz8h70E11f5v6qVZClheQTky6Q4f03sIEHao67KqHVGiW85JWxyRt5uALXQUWSH5iv8GFPG+bTwaHjoliRIejhBa06dt1c/v+hc3Z9sk5EkSNbAlHOty6Ku16nG+ULy6Nfqlz/neU3WXkoZ6AVe9w1MB3mImAzXrnIfdV/2uz3MfXOnuNJUG951a74bvrNQ83EJ37n2pdzrfy0Tyz9rOeKvtiMrVHcJmf782X623PZkBFc9G9EPBoKBYCAYCAb+DAOx0WAgGAgGgoFgIBgIBoKBYOABGejfgj5g+XdfcvALvY2/Dqwe59j7qfev0/rrKgNO9oV3HMvqPT4XPlUghe+cwzfbf3v9b97ex9O/iUz7YQ//+uDUhEi1/iLYFEJ9kmoIXXA4LM4mPWB2kvCIcaxTJJUr1/5uGFB/DXQd6VGY/SYhlUjKUfbyqTmmeY+dqyjfKHG5SOg0qghMqgTCx5RjjnHeeY4kksRYKc9YO1qc9OQ67bEx1vUkdjtXnekuyplT6gxT13G1p33WVn6UAJyFOlau6mPhW6hf+8oGRhHJ4gAAEABJREFU9Q2P7UdqT7Z5sIQ4sInimmTdP2VwXpKiaqxI6oNva5Trt5xe/zOJ238o4hZJOzL0PKCHbRdAsvLxmTp+L5afW9rhDZ/LFNFPyIB/rhqubm/++/eqXzgEA8FAMBAMBAPBQDAQDDwgA1FyMBAMBAPBQDAQDAQDj8pAe/np9lH38Ah1B7/fdpfiveu3URuJb2cgbbYv2O930t78RE6BFviKRNFppGuWuGgxTqKbRsD898IogTLlPOmpEjeT/Pb7PTbbrbDBZrNBFUQVp9OKbf1KePe/f9i9viKnLKQpneLJKXG1aIx57C40ZaF2kOCacgYpA04PchJF7VP3oGnvylAXtukCRxq23QImVaTcb3ybrbV2UG1ubkXqY5dB4oficND98RfVrn+v/edtRlJNk7t2x1TvgXqT6dz1K+wWaT+Rx7wv8Yl0Dxja7/728n1vjdsjnt/TfBjPtlPv6Ras7bt/ulp/zS9swUAwEAwEA8FAMBAMBAPBQDDw5AzE9oKBYCAYCAaCgYdloL3V6ttLm7n2Ju1S7LPOneOk3++t/PYx0f9JBvq7+P3r9qud639/FacrLOs4nY3RdQYSkn/QZ8dZjCwS+Sw42tq+VLVwWr+sHUZILa6gRMj6a0aVYiwjSCJZjNwPcI60yYB8ZETeWBQWkmwSMQHiRLX0vVQ8pPaSmgPgpuWvawKyaU4+0EFyGqtvcVRqch1bHCU9l0Ctb2gCVdP2OvbXHttXcvKS5XjWXB56nQaPZ3jeqHuzrfl4AcM2geS0RyZ4DaPtOYkHQ26XT/FqB4vfjjW/rts8Je3Nc9Ay1H003LeNJEi6ewKSk13+bcJ7OYfm01r7kVMOks18bJ23x3Fmvaf7AMMx8nB+o9psvwbFfM/pvV3CB1b1w+zn74A+/w35mnvv2mxuZ7ufjx5+boxVzDEP13i/xlrhB37XJh/E5r1dwto22r77uTVbP9/W6G3RDwaCgWAgGAgGgoFgIBgIBoKBYCAYeGgGovhgIBgIBh6XAb+s+kj17SXYsv1IrmeJucTFR3lecuM8Syx9fmu8rGs5vrWuZRzR/zkoP0xAD2s3s+aBjxxVS6Ai34K1AugqLG/zcowbD8rvRFTQ2OfB5kFDddbArZpvPduG+kW8bkNvj/6SgTQJibnax3GoXwNvt9s6Plwkwvnf9x2GvXS5UuG+v/AlTfTkST3gHlmYzJuNcslfqpPFYX9lvH99hf+t2izx02tYIOb8Q+C4mkVrYc5pXZWcZiwKkoRzoztIzcuRVKtYkgonQP3AQe2M4ragHjWXesdZeBb9YR/DNouvre9xj2qnMhn9hPpFYrABC96q0X3DnI+7Hca9+JFdruun4v3v/WaJ53Ud+Savo31oxTM1j+u5zlmTMx0nydPxcWbqkZfnJ6/vvbqCW/DxKm7Jbp/LK9jjCOp+NaD2fT0FPn1QGXpo+KfOv7r3tu+1mz3PrU2FLRgIBoKBYCAYCAaCgWAgGAgGgoFgIBgIBp6LgdhNMPDADLS3WG4feBt3X7r5bfhMsS3HWvuZvF8Ru1bTmu3aWm9jWN/sH6/Q+DLwgYOKWQe13hFy08kr0PQHTolQ0vbeBq6t9tbr+yy/vf737ew7MiepufU2ljL9e7J1EX+5WzvTZfBXv4XIeYN0EAApXVMxEjctUuq5k64p8ZEFKSfYLaeEpOckKTap1RQ0g5wS6rr+Uti5JdzChwTOQfkGCZ+gfGyroPIlgXW0eqF//fOgtGXej1rlKw3KmVWXv6B1vSRrPpJv0jnGou+oWE+6Htvch2qnxO2ktljAVd5qbxfHGBpTPoZjtFitrebMWaYkE3HkE28PxXveonFdb85rR9FZ9wkmDytco+smT/dEzuM0t9Vbl3lcdO81qvW0ttlKt6bnvhrOb4icmprkVIdrM6r16y6NN7dfl/W9mXghwJX1uOD6hFM377w5PiEHsaVg4OsZiIzBQDAQDAQDwUAwEAwEA8FAMBAMBAPBQDDw/Aw80w79/tR4pj3FXu6DgfZiuW/vozJXcXNVzdFBJ2gTrT2ZvH3gHz/j9ogv8mx1t/aL0v7RNJN6mKc7SQmOUt+OVEj8SxIYc8rYbF/qF72eTBLpckqgBqxXSAwesC8D0ktGSRKG3Scg1yoME9MfC30JOpSbtA2a181UX1bk7UbIYE6QboyiOJwA6wfh1CgsQGJt3ZcMrPwjKFtSTs1AhroXi6VVfFxkJAlSmO2k+oJ961e7u51SaB3Nk4ScJ+D0sHBrOAYHvuSjvTuGVKyGq6dFWcEcjGoJVjfnm7vaYzWpllEoIFkxWY/XcRx0f/b1i2Pv4Thz7A3Dvvq0ebLeJZA8Oi169jUW5rscFlVlqPmB0yudw7nl1/zP+T6fve2+7syPXEM1XL602GV7Oeq5Ztven2tXsZtgIBj4EgYiSTAQDAQDwUAwEAwEA8FAMBAMBAPBQDDwUAy0F4Otfajif6/Yd6/8WX7bG8m19t3F/EDAWp22rS1t+1dgLfe6ra1WZ9utcVsN6xdPG9Nsy6DWGlnFNPMYV9WNJR6j8nuuMlWx1OKouE0SKaEnpgwSTCUAWqdsxVvokw4JWBA0ANg/qV/bTQYzMepPsfhb21FeBeMo8XEYqvCqgU55OVkikJNSsvqpBLVQJGDhUxN1bLtRB2cuZSw1ZlTRo9IZTQCm14EzyEfzOSUt29aFluEJoIOcbJrA5uVFDWU9c/orYMPTipMzDGodkkhqtenapiyBvHGBM4e48T4G1eqqScL7q1tQiG1q6kkSg/y1s8PY96oOfJEzkZCY4bblgA9zpnvtbkpZ9ak259K6tpEX9ixORwnL9nsPVE4tobXQGqTWUT7nce0GVFuFjV+Itm7ffmH6LlW/wlq/cz101/xsmx3cNebh0zV6DPxz7y32qPvsDe7LF5dQgx744j1ewtrWxEfPX3Npado42mAgGAgGgoG/w0DsNBgIBoKBYCAYCAaCgWAgGAgGgoFg4K8yoJeF3/4Ctb157Nt75ruv033X6rbB44Zm+2jb8ryj1S3r3++2lWuGNmhtNR4vtVdF3+bQt3X2AS59zX3/t0rXDXnzM/RbtXxs3TS+7rCfv2ilhcq6IScjyKQOUcVIiZbblxcM+wH7/e5g20sEHCR+UgJe2mwAtQZJUNEW84rnLftJWPTYXXhWY0iApMVjre25QfLvWB0cLSiPXVEPj11THby52NW6YfN3Pvedb6/6R8FBpPKoQxIk1Ts9ycnmeNde9nu4T7L6kzwZH6K9H8MGt4Z8FQQFANpjhedvBSdHN8Y0UjoNSHGhFl4DBGnI1pzUskH3hTNkOjnJhKTaSHtPU+SxP1m+7lr/ElN6t1+X9R2ZtDYa3hH2c65v/3K763K/mpi2Wbddbg+NzvSUXe/xFpzb/MnPVUt0zjnswUAwEAwEA8FAMPCsDMS+goFgIBgIBoKBYCAYCAaCgWDgzzLQXgpea/8qQX7/3u99Oe7nfr7vahr61Zd3s5877bdot6czjzFy3Q2/VfGS7X78WzWdXffsRKKEP4t/UnRhbLZbUEKhhU9HjVZUpSiQFhaJnDN8lDKCJPwfFST5jzYK7lO+RXHG8L9XcNDNEorE42JRVH71lE9tbZ/7+90e475AmjGgdQ+wo9arQqpa5zFsBggIrAAsUhcJy9VXeWuNisF8OM6i9TyUm+prg7klicoLTg+SpwaPzMlsd24FHnN6v8LoDdlHLakchmPXwISkecO1N/Su1F49b3Ge5HHKW+lxnFntkVOs6zaote3ovuH+KsRrSnl16pqx7cet1zCgfI4jCZIQARNs/Gq8g5+vXvq2fJRbg7rL8+7rXxb8zvEt+2s+70z9F9z9c/UX9hl7DAaCgWAgGAgGgoFgIBg4x0DYg4FgIBgIBoKBYCAYCAaCgWDgPAN+935+9rdnXF3D2Vouvh9v0W7PZoiJP8DAJABb9EtE0R9/DTz4i1f1MT8fSYIcPZB4OYwDJpHYgrAYSoSnsloKHkjvlHirbMPgqamv2JSSxgRJuF+gKfVrqyCS2G622EhQpeYsbqqpp0XCohyKqGNfSHupbiXwPOH4DV42G+XZYCOBMqckLZEVpDwE6CCp6/F0vHG0TD2SICdMlu6q3FSto7+gdm3209pF/HVetUuytvXS96th/eKIhnUPzPsSr11O9s6+Jx7PAqu7FRqv7bfO3XghWbk5cVfeJuae2OcB1S4h04+dy7U9/rHFb1rIFS1xDOxnjtbn6fX7a/3l7s7Zl36POtZfZ/7b9yrW9te4cbs2H7ZgIBgIBoKBYCAYCAaCgWAgGHhyBmJ7wUAwEAwEA8FAMBAMBAMXGPCb04YLbr80NVVWINXrgEkTK6qow9mvgKYMUPQReKDDe7yHcl3HOdxDfbfVkJpYl/7P/5m+WpWQmSScWoQtEntLGeDPfMdxrxYAFaKHZ5T4OW4zuElAJvxv7o4ScYsEwOTPgYcCuhVYqAhBMbqiHgSYk0QOCcXqFwCjYilPtxpK3PTVM/LR3ChBeVR9KhQkNWmo0TkOI4aKQe2gXKPcHIvaui4tBrcEkQT3LYKSRDs8bn109mrzWKD3obaoHqPOdReSCiV0OYDU2LXjzCFeYSymzamhwnWKzMV8Gyp7675t0zwrDtuk91750D1rtk+1bY2WxGt18HoHaE3zbDT3e2kPNar2W/rn6zbnl7AWaf81+3lb0TNVztY6PS/no39gRvcal9CX4B9X45ptbd5xPXqfR+z7UbiEtT21/Xuu9VtrWyAYCAaCgWAgGAgGgoFgIBgIBoKBYOCpGYjNBQPBQDAQDAQDwcAlBvzCtZ/3uKG3u9/sa63nb0ORCLOK9s68T3PyLrcN5pZqezjOpbltkA6n5doo2gMDJmoNB4czHXFeCe3bM653ak6QcJdcv8RMf/m72Wwx7He1XD+YY5GIRGKz2WCQDyCxV0Lrfr/HbrdD2mQ4B6t4SQCCYqq4pwcuyZ4kKKe8QdlLTMYkyO61hvPZL6WErPw55aoVJdUEiVqj1igSuKB8KRNZa9kX9dA6yg2tRxL+Ktk1Jtn8c+A45zYwH4qQNw5QJSBtxZujxvmHUDPuG9C45nVNsreTXOTIGUqMk2Pp002OygvtsTOtdhervM9nkZ8eG6tZPm40T8Yyg2s3lvafGntt42fW80q3oK+m9+/t5/tTBHHpz/no+5qhyjHUvDltN5YTtl3C0v+Zx42Hfo+zTc8HKhBHMBAMBAPBQDAQDAQDwUAwEAwEA8FAMBAMPCsDsa9gIBgIBoKBiwz0b0vt2I9b33ajjS+19vs6tJXWMl6aO/o3L7dH6+P0XLfx1RU75yV89Xr3lS9ZvK2CnURIUkRIfCXVqs4q0EqIheYsUlqkrQKsBOMNEv57+Q+jfJmSvAELr4amMexHVLsGJDWpM8tPubxeShkpW/Ad4WOUOOyvez1nUT3lhLzdHv7NYdqoNHXeAYZyTY0Wkdg8uVQnFEjJlMYAABAASURBVNVd86m13X5vIV8bVR859zX2Gj1kgseQj/dEUt0JnjNISk9WHRaHDRtvARNqnfNeliFJeQ2vX+H9GIm1Bu/NnC/jDmP7Glqn2tw3PDaq8eOXWpNrd06lIee6VB8M2d6cosl1V7yZfG7D126dz0nW15L0nBxd2pX5uzQfc3+IgdhqMBAMBAPBQDAQDAQDwUAwEAwEA8FAMBAMPD8DscNg4D0M+OVhj/fEPovvPb9Xb/fmE1xXrUx7dKpPpHn8UHHwZhMmpccbh6cyJItw/tXK/prXX9BK6awb3A97bLcvoEU8EinnKlTCh2zjJoOG5myCvyYVxmFUl9hKHB5eX6soWmSzwDu4lY9FQ8eYfjK5i6oeqxgLvUk56xx0uCO7eiunb5SXKChlgGMNfwW8Ub2blKVBUnZUwIdyT408VYvFVwUDsrsuUv4zoIOcxilr/8OAUajCuETPGjv7qPnUWXeiemCsZCKnOqi5CgmurldDeOzWqHnc+SJ4jYY+5Zqtnz/bF29MPKn5rO83TFA5G9T9sdP3xTi/oGcbznsdZ9ou3B6tN/Uc0nBTwM85uazlao2V97bLPPcyvraPz9TZ8/ed63ymxogNBoKBH2IglgkGgoFgIBgIBoKBYCAYCAaCgWAgGAgGgoHnZ+DmHa69Lbw5+MEc1/babP1Wmu0jbZ/nK/pTDVKtqnbi97wN69knf6ljmu77Gh5OZzgM/ljHe2/w1nuOWt/250ba716lOY5V3N3v94CERegR8xe0klXVI6rgOY4g9fhJoEwpIW8SfJAmEcohb/kUibwQht0OCoD/YwO3dMx2A1MLHaRzFU0RRyEVGiuX1ijCOO4luKom2FZ80bzWk4CIrDarBmpd+dp/Qqn5as0SG4ug8CnOHaGtN2rO83Ws/qD6NQ0562QFdNjHvx47bTZIOVc7Sc24JNXlvvYHo1rfcfFe5O4avL5rEpkApc0b0Boz1BxO19QGJOGxQecT3J8wTm6ywRBX1aA+xR857aPaFpci31Nor/Ip4mocB6055San9TU1ncoNP0fGZKlXxxXlrINrlxbrXKoThvvX4u583gwucSx5OdPGzcP3qqHZrrTm27CbQv3z2LK21lN3B9WKz+DuNrQo6Nre2s051y7SvRley/8mIAzBQDAQDAQDz8RA7CUYCAaCgWAgGAgGgoFgIBgIBoKBYCAYeMvAR182vs10/5b1vRYpVEscFZj1mLfz79j9uZRrKaR1tQ8lpzU7p5pHL33bC3517XsWXejf6VZStF23at6clURZl61MT3qmTd7gZfuCl5cXuO99Jgl6MDwQigS/3X6H/bAXBiQJnVRc7yO3+kza12Km1MHJpNhRAtQgMXf3+q/GOr5OdheyvyntBkBL8ADntUg97PYYXnfCP1iYzfVL5MnX6zt/llhL1ymgPxLhPBaI/ZUwycMsqb5xsBw7pOa0lyKR2EKwNlInScK2UeJ5GQZx4Nrr1M0XkjD3WZwm9WugOFNijPoLyYCWT0xu6nS7MBGj6mrjQyv/N85tUrmL6xVGCbnNvNaSWnNGP08SlL233dK/Ncb3cdwPur8D9rrXxqCx7besc88+9e9o6lER1uv0M9TQPOy8RJt7X3t9/fflC+/vYWB5t5fj71k1sgYDwUAwEAwEA8HAgzMQ5QcDwUAwEAwEA8FAMBAMBAPBQDBwhYH27tntFdcnnPauG757e8t3uv34/NqubjnbR7q/nP/rY3OyxDlOzG/DOZ+HsF8tMg0SAC3sjhIFRwmJhoXT7Yt//XNCzhlZYmrKGbCYKuEPacprYbL4S03Ftf84wa1ni/KOEkSL8hbPMyGlDJKerpjsrDb3e5CU/7QQScipjpNqIDn3p3zTOr5hmA7NFwm1BrQ2oPgG1esc0FGn1JKeB3Ka1nPM6Hg5uCaSICnFbl5DczAU63k1dZ6UjwdLKM/SdBirnpy8rnKLK9t9D/w1sNHy2173I38IJOuato9lUMnT17gen4DOLYtiHId5TFJGKMc8D6g/2dSBj6T75Zac7ORpe5iTCE1Oc7Z5naI9G3U8X8jZx7XMtnMNSSTxktTmlOq9cR9PcPhnpOHD29HjAuMDCdrabj8QHiHBQDAQDAQDwUAwEAwEA8FAMHCXDERRwUAwEAwEA8FAMBAMBAPBwC0M+D19wy3+4fOzDPje/OyK97la8PDZ+yL1b4VEi3cSb8f9HpT4NqgF5Ke+f21w7WM+LFpaDFWMPGCRLicJdpstNsb2Re0GKecaYGHVwl4dzJelUGizbQbprLYI6pOE40mCPPbtq8WR8vRv9eJwUOLopN3ax3tJOSMLdiE9X+RTaj7b1kCymsmp9YAkXAt0kLI3aNyfXlcL9KZj3/wdR7WXkuvbYLMVhxLic97ITtDXost8ultStYJMs/XYjBLhj6OuZ9+GzjzKfxj29dduF9VVfE+9J61Bep2js9cjT23H2fM98n0xJEGe4nz2+5+hSjyiQE+fLGWGmm8+j2tDa09AHMFAMBAMBAPBQDAQDAQDwUAwEAwEA4/NQFQfDAQDwUAwEAwEA3+IgfY++Vq7Rkm8IV5j5ett073x9X25+/uzHumct2A9+h6sl6pv9V3noXlO7aWcbW7y/EvXlCSuTUJfAmlSAX+BWoVe8eKva+uvHk4EBQuO/hWytOi7H+Qr/xGgjNIMAciPSU2qvy569+8V0FydH4pnAaTacr6W0XbbEpzDqP6yuzYFTKcESXdObDYIJFGLkQ9JUDXQwmlyziIPwHEk3alj0n0NtQ7sYqg/1TPNkWqr99sLOc1RayBL4Hbb3FSHFgRk87rV3GxzW+1eU/CaRq3D3Brit+xH2E7HOMm8pruiFd5zXV85HGtf5yVpFyh4am+8Wnw2dyfu4uRkrAE551ffNbjpQRIke9P39F3bJbRVlz7N/tut72uFCpnvIXxjG2AODc33p01Gb1v0p6GdZrSch3byuMvrgQtVd6mv6dVz3vLqXGckCfI8Otev7V7ak+c+u5pzXMJn80d8MBAMBAPBQDAQDAQDwUAwEAwEA8HA3TAQhQQDwUAwEAz8RQYuvfzz3BonXDM+qc17XQdx/AP1zwNXj4LLf64m6B3qe/vZ4FtYx5TGI8zmY2PbJRw977NXN6jS+lbDw/1w/71Y5nJ8s7nf0PPWbI/ZWgu8hER6s4C//DSK1NciQer1f//qjqssKx9SfonSMyWoYj4k/BaJunrGoRA9iLKLT/f97/RmCbBEggVCj/1FMPzQ6iZOdq27G5DTBmQC9SerNZzD8BfD8OGB2xWQihT6qWEYsP+3w6j8aSNxVpMWNw11p1M5SaIWr35rZVElk8vV6xx/+Dd1ta6/MjaHNdZ51TmM1W+n17m2pn16tNi+Ta5BBvupUcqx3s+cN4D4xI0H5ZskWBvul/lZaOFFe+nR7NFeZ8D3xrjd095LXI8+9VjGr41PI+5htFblmu0eav1IDWt7WbN9JLdj5ly41to3EAwEA8FAMBAMBAPBQDAQDAQDwUAwEAwEAw/NQBQfDAQDwcCNDPRvC28MeVi3fq+nfeqt6RKQ7TzwQwe1ToO6qzXZbjS/a619Hw39nj5Tu4RKGMscff7WX/o8zzh5Kxb8UsqgBMCGzfYFqQqIJkFEyTMlgpmwhltQMA4jUgEoWBgcR9nGEfJCVqztTEn672SXMomieUhIhA5/aTzFjZMIS8o6nUlxpQmQshfFGCRBqoZ5PHmj2tAdjs8WfimjfMmszvF0LgPek/JR6yFrk+pjBungY8xqT7ltJwnnSLlbhwS0X5JKSbu9heY0iQOcb0atTxzAgA7x7Hwwz+JelrMnOXF01uHKBDnF1xo633EcUFo9nf1uu+LKfEH3+QTN/uWF+yYt0S9yaa73+67+b6//uX311X8uU0QHA8/MQOwtGAgGgoFgIBgIBoKBYCAYCAaCgWAgGAgGnp+BZ91h/wbQ/Wfd52/uy1qF8Zs1/Nbafqbegw/W2ZZ4Z/gUJm1GcVNfnXedLaq17woO5ydjQIonpHtOomVOSTokpZeNsNC33+2wG3cYsh4WAsWKroU09d0twwDMQlpx6zlQAmGRKCxIRMxCErYvL/BXuZU/jSFkiaWb7RZJ6yqoTtnujn2zRGT7eNwwSlA12nitJQkmgUBSO/lIZEZR11Cjk6Su0zlqL+Nuj6L8k6W7dn6d9dAtEmxdr3NoQW2BFc2BZOu+bVMCFF+xnD0XphqL9uJ1+5C2MzKBQj/37v7MG3ksgiSy79dmA/JoRxxiwOyvQVP1nOb004Ej6sTbi6lteDv7Qcu0vh42xbe+ug9ynlTcuHH7IPV/ZZmNi2vtV64ZuYKBYOCBGIhSg4FgIBgIBoKBYCAYCAaCgWAgGAgGgoGHZGDtbddDbuRnir66yhqftvWB3/mC1bmNfr3f7Hvv78Xn6vXujVuytMog9QA+HGgRTjrQ6Tv95unWjg0ed3Csc7Tph2tdvPFwhd9VwVYKp0dIoiIsGtLylMTSTcI/7PVHfYmB6WWDlJN0yjJ99Ss/C577YY9hHDAKvh1Zvv4VyBaP4YfVAucMi4eGkuiZLZMgPIufFlCrHdORU6odi5xFtZHUdNE6Y21tJ71idVu/eNrQDktxnOEfAoCsE4CE66S1Up5EcHK2Q4f2oiu0YG3eXOwr0PEzoFpTVi7ZHVe8P41r6wS2Cx4bKkRupUIXnVN9tjMpj2MaXNoMuu5xnnDIbIfb2fypxvmX6zuh7DDcfwT4HhquuYdtxpfuwTeih5P343N9+wm6d9PX9XrkNGze6n7R2TL6wWmw7YvSf3eab+fnuzfwhfnFRf1ZP9d+4VKRKhgIBoKBYOBxGIhKg4FgIBgIBoKBYCAYCAaCgWAgGHhsBvyucg2Pvavvqf7ci0Hb24prXDZb8/nK1ms3fGXer8rV9v7e9rj+WmSdXU5U4zsvou6oD8wJJeT6w0wD6jdI8joVEey+aqwT7yzkJ9y12XjB/e1Ep93uFfv9DjlvsHvdwcKtv8oldQOEzcsW+b8tBvkN8pMMqwdL4tF+wMvLC6D5ZOg5yno6iQSLk5uNYl6Ve8agtgrGaofdDvWQOCrpE/U+9w+n1oUBqFEdmA4LtZut6skZ7k/W49WC6gESYqWmwuJxmcVfkif5DpGygwCpC+bDtQ0j/LWxUTSeZw5Nza113Npon7rH/V6c7uExJQyPbb+Tk691LbJbr1pR7V7PeUbl8a/JxsrRIlvbuxTt1+Pazn2P3wuStZ73xoW/fhhOSFgb22acOE4DqmlQ92tPr7nE167w7dkaN26/fbFYIBgIBoKBYCAYCAaCgYdgIIoMBoKBYCAYCAaCgWAgGAgGnoiB/v3lE23ry7biF6PX8GWL3ZhorZ4bQ3/crX++rvXfFtdH9LNLBvq59/Sd/5L/cp2344Kq41XN7VKm35p7WzFU8VsgjnUGbram7VYirtwtVKpBlnBbJORK+8RGc/RXksOApDanDBbJAJjYAAAQAElEQVQ/PLpBBUj7gpd/I/J+RHnZYL8lfJ8o3+IvgtVuJNhSxlFCqUVbAxIWpY7q8RslsO6BBCix+oPE5aI+K0jKdULRugaU07mMOsbx8LjZ3fqr4tZ6TskOzh4brqPCX4e2Wa1lX3Jam2SbOWnJo52kQgjvL6eEnLwp1P2Q05wctJT25/ya8hjilqRH01ztAVS8cyVqjsq1BADNYHmQ+tFWfpLicwTUwoeFYMP9vwTfVyOJrR62Gd/Chda6mNfzM3SvdOMven/f5FzD9y3wPZn1I6S/PPSz9T3pI2swEAwEA8FAMBAMBAPBQDDwWAxEtcFAMBAMBAPBQDAQDAQDwcC9MuB30PdWm2syvrGu9g77A0t8c2UfqChCHpUB/05naYSUBmWxsGDY++vcgpSTBOANcs6Qg06JkBJ197s9/NXwaL+NwjfAXnbuBvB/O5T9XrGbqs/ABxMo4Y3UYzsja2z1ZuPckN1+h1Y/GRYqhSrQ1rm3F7LFTXP2TRJN82aDlDPcN1y/baT8ddrbvj1sM8jJwXP1C1zty33D84b7hvsGSZB0d4L6Fm9JHuweazDNt6vmVeQ0cl89krAfSTVEnWfC2kEZyyxguq/hdA/VoeLVTDncCbyTAT2D9Qm+1q6l9d1ouDZ/yW8t9lbbubr7eK/tZ8ttb7/vvqtd4r4r/r3qzj0Fzf57lcXKwUAwEAwEA8FAMBAMBAPBQDDwZQxEomAgGAgGgoFgIBgIBj7EwFe/JWz5+vZDhd0Q1K9xqb+W6r7fLvfVrVV/tK3t+zgbvWDADCSLmSQxDHtIQQT8hAHIEnctoFYdzEJjYZ2G+kmiZMoShjH6w11wKNgwI6eNwgmLyMM4oigvJOTWPMp5OC0AUyPNk+4A5NSiHn54a+fkQspn0JpuNUO6pgLvQcPaFq8rkDzkpCZJXVW7uvVsMXXQXZqdlD+m/G26zXnsvuG+4b6hIlBho1HzuCOz6pp6uvrLT4/dClUkloCtGZBe2z1B/GENmqrnvCeS8NfOo0Rr211LSr5HylX5TgAFLA5T3aEoX4+F9+MNvXdjWbltxtLexv3v01/rN7+TVly/GdvW48ThMPD9Mu/6qYF/7XfDweEdncm1u6lwf7IC12vBVx7UepfwnrW8DeM9Mc/qax4uQbSf3Orl+Fl5iX0FA8FAMBAMBAPBQDAQDAQDwUAw8IcYiK0GA8FAMBAMBAPnGfALwfOz3zNz7oXld6x2bq1mX1tzjRPbLuFtnt476SUsjeU7cGsPxtvw85a+9EIJSuddtSQmcU5BVb9Adyh2cuhs0f0NBqruI/3vXHutpnNxzX4tPunxACUMbvIG9dc169kgdVFksfAIQvXVf9N22BdYVNzvd/C/47v73z/sd68SfjOKBGR/FTwMA/zF7fblBaRiJXLu93tUgVM5E51bcNJE5UuQ4oUku6Eg9EeRn2GbBU7nNzxeA6k1FWOf3W4Hx/TxLcY1ppy1nGqZjc2PZLWnTUbWPtJmM3tAXBwF54PxTKflUxCKeLAbSTdv4C+Oi7iDatfiEDFvfJrB4mDrH9YgYLvHZGrTYNLEYXTa8cwlnHrH6DIDPZP27MfLvudPYY9Ty3eNvJKfD7fftcbX53W1xtdnfryM5uECHm9DUXEwEAwEA8FAMBAMBAPBQDAQDAQDwUAwEAy8l4HwDwaCgWDgAgP928MLbn9qao2T3napfyRq6XWc+Vyv5Z2yTCPCf6DrBNx0UF5LyBTnn2TASlDduL/YHcYBZbQkLDFx/mqwjkiQFlZHWFDNzFXkzTlJuE01npx8mBIsQlrQ9ITjc841XhM2KfkIr1fHFjxtVbyc3DuBcxk2kkTKGZhrU6eeJI+t+kk1GLaSVNoJ1UkX76FYkNXazm0gT/vQdD1tK8MIbbiOvS9yykOai6LyjyCnuRqnvFq0zju4ricbSaDWb+sM29RNqplJedV3jrqua9T45GTS1HjITRJQnNdL7su5SLg/wPfTkP3smYiaw+1Zp5i4nQFecfW8ccUtptcZ8F8qDeseYQ0G/igDse1gIBgIBoKBYCAYCAaCgWAgGAgGgoFgIBh4fgb+wg797rThL+z3K/fYXpy29itzP0uue3622n1r7bNw3vbR9tW3bc5tb3fftsBHGUjpRDQsyC9b0IB/CJRWjeTGKtjWr2ZtUozF4iS/+nWsfJAkoAoWMn1bigRPudaTpKY1P9tGCZSwiGtHzEdSEsNDt4pxl5TdnQblIBP2ux38JfKJuGofzXttfwHsekmJqrJ5XGtVjeSU035TSMG424Nb7V3zthnO7a+XB61lwbj5e44kSLp7gOeNUethzuM4O5CnvrYd4LlsYZsY5WbUL/zVH5yL4u7gXN6sCwu85eDw/s4w1C+6x/1et2V8f7wivG9D3T9+6qYdGPBNWeIwqU7vq+GPnl7b+NFFP72YK274dLJIEAwEA8HAMzEQewkGgoFgIBgIBoKBYCAYCAaCgWAgGAgGnoKB9vavb59iY1+zibNZlu+hPT7rrInGr7p/6mz7bu29bN73q4DSzSre/Frne6nzo3UUBa5B5npemqsOcfkAA/VXQI8SZKvQmAiSEgGL2lR/hbhFPYuYft7GQVKwxMIkn5Q38ptWLGqco0IPqIZgJ4COFjENTfjL3yLBUksqXpHUeknQ3CRkyjZrkORs95zgWizKWmSexN0kq9OU+kVsm3drH0+63wCnUx2kO56dYt0jZatFeTSBJJJA6kdOcc4DHaR8u1bdw1n3J1+IJ/sb5ORfnWSv7crFoq/Nbi0Ci+26LxUhasqEcQTJiuqrtbzGqLyUUEzS5ncjp6RlPhbr9Yu4m1Cmmt9dwTcF6FkTcTiLc8v6JlzCubiDXc9x/Vk41x4cv6nje3kJV5Y9V7btV0Jj+g4Y8H26hDsoMUoIBoKBYCAY+DoGIlMwEAwEA8FAMBAMBAPBQDAQDAQDz8GA32c+x05+ZxfnXgi2asxvQ7M9atv2ca59wH1ZhDPe6ArHvTx2b/l8ejdL29rYfoGPMJAsMrbA7f/9v+BGwq5FRmMoSLsRm1e1/9sB/+9fFdII/UmElD6oC7ovAbFIjLQQWRSL+aDs7lYRWB3/Oui82aIKyA6W7fRUXtt1n53PIG0DyKmFDpKwyGuQRzvmg+TBn2T1hQ/VSNK9A0hOvhYLNd8myMlOsprIqfWAnPrL+rbbLTY5w0J1FpetPvLo7/hzaJpjm6e59UDhSTkabIJEV7ckkTYZebvRPhLefVAxPd6d4NkCRDa4+geyHoE7Pai6boHc4nw6Bm658/Z5uo3HhoKBYCAYCAaCgb/JQOw6GAgGgoFgIBgIBoKBYCAYeBIG/Maq4Um29GvbkLhyEBFbEY3bvm1zj9b2e7jUf7R9tXrX7l+be4bW++v3sTa2zej9/nz/3QSkUSKiRcftyxaQkAgLoEIZBgz7PYpEUf+6ZyYiS9i0oFks8Ir7UXM1RnFJGGU3LIp6nHJGbTXnGP8aZsM+ttdY6AdUuSCxGe7LFzrsD9VBTl/fyqShhOiUqrjqNUjFemIBkiAJXXSqBaa2q5dktZFTCx9az3ndJemmrmkbOY3JqbXN+xgVo0QHP3VqnC91D+50IKd4x1Sz4w1x53ECMSHV1n9P+15QdnSH1zWK758A5bWfx6QyzOhCvq1LqrofXO/bNnIHif0f+PS4g5KihGAgGAgGgoFgIBgIBoKBYCAYuEsGoqhgIBgIBoKBYCAYCAaelQFqY4aaOD/BwC0c3uLziRIi9AMM+J40fCD87kO8t7sv8ikKrL8COuWMtN2i+N+6lRhpPdZgTuBGeNlg3OT6bwNn+XG70eblIeGx/lu8ikMVAYmNv3pVPv8qZH8NXNtZ3Gw+CobFy1GC7DCMEprHWTf1jTfsgerjXlFNY8thQwem1I0WXcU1C6m8Hje0ibn1GsY8PDRJ+V2rDaRyuNMhrdj6fXauF7te29kbIG7dz8rv1oBEVsO+fbI61r6K0NsPfeU69H+yU4v+mgXrHtMXJryhLD3h1t9PcEPYp1y8w1OsVdFsH12qxbv9aI6ICwaCgWAgGAgGgoFgIBgIBoKBYCAY+DUGYuFgIBgIBoKBYOChGfB7yXPoN+Y3pf04+hMDt3Jn/owp6u9cz/GztN8jI75fS9xjnR+tqd/bR3NE3K0MJEjgzBJ3IfGQNPmAvwhG/VnwBdjv92Cb34/A6x7+Ytfia1JMyhkWezcSh6tQN6+ecoa/gvVXv7bXX4lsf2F2kVbKA6pN67ilYumOS5CtjINyaaDTtRGEc6qpbe3Ln6Su2oNjZtjg+QaPK+RLznmqYbrYb+rpqvX8RWaRWN2j1UBqvW4dRXhxmBujjm+8jFrDrl7PbROe3fd6sAiutSyatxqrr2pEi+VREC8Wfg0ncGu4/w4UrXcOhzSJIE8B2WREbQ+OKx3XLjRuVzzq/T3hYs3pnM119Djn90F7q/ttq8dAPyoAgVVgPhbz/uETH/Pk3NiwxDzVNRe7vvcn0M+TxkXP1Co8J1ws/eKC86SeH91AkaH61/qzWzTfxIB+LnEGpJ+9b1o30gYDwUAwEAwEA8FAMBAMBAPBQDAQDHwbA5E4GAgGgoHnYEDvC+tL73Ptc+zy+3ax5K1fafnebznufZ2nHz9L3/u6hK/Zp7WTL3v/vaoNfE2d95Hl0nPYV2i/ht7+eH2Sej1/Ht+9o8QqjuVpnVaMfi784BoWFpPExTJIzZJ9v99hECwaqWzpewmcouuVEpSnuTqEReHtyws2Aiw22ax13BhJfQNqHWebf2D866fTZmMzqD+bzQuyhGoL0Vm+lOPoX1O92yPluX7ZfJKTqDt6PYtONs7wnox5WBvS2WoX5BRbfRw7o9aofvVsrULIyV/dk9P1u76a52RmfdDyVn/lr+3C1fyMEuP9bwyTBDXfYH8yyfL2/LB4+jbVzRbXWfTMGOeCWu19e873O+z9umv9j6+5lu29to+vfmvk5Yra7K3Zwu+XGYjlg4FgIBgIBoKBYCAYCAaCgWAgGAgGgoFg4PkZiB0GA8FAMHCFgfZe161d3TZ4HPhKBszs1+RzpoavyXhfWdre3Loyt4b7PWxbop+P/nsYSCnn6b+zEadFPQt2436AxVpI8x0l4k0Jpf5KUE0SGYkEqgUUJMGX6qecISkUKelaRmWqwbCYW4VLibWwaJkSfCT1k/tqoVjPWagsilWQh5DS7C7sW+tRLf6V0sjKoaUnX7moLlIGJxaKBNTk3Oq3kzzON1ttl3aNHd/EY/dJxQruu7A2V+PPXLw+qbgz82vmor2bK5EHSHT3171FbYX2RFL8au9A5aTyoj6YVBYrag7lqWbZ3R78PPhCFNVU06lGFYQDZOS8NkmNPneSVGrl8Tp45+GYHkl5erwzHerN0c/CSfvuJBcC5txzc8HxT041Wtz+SQKubNq89LjiHtNPw0BsJBgIBoKBYCAYCAaCgWAgGAgGgoFgIBgIBp6fJVj7GAAAEABJREFUgWfZYXt7dW0/t/pdy/OX5/Uu/C9vP/Z+xwzEz/e33pyZ3pRyBua/ByzA7nav2O920m3lISHRU5u8QRb89S8sxqmPKvB5VpAQOI4SjdWFVEsmxUo9HhUPtZQ9SXRz3v3ra80/KkaLwBj3e2m9O+SNhMxMSWuDzMqnHpzDCTAdWfWOuz0skAJKDMBCpEEex8Owh31TUs7ZThIkFTHFKLD2ZdTJCimNtSWJGqv4tN0A1CkbdJAESfWmc7m2rSSrD0kPr0N+iUk1b+Bff53IKV6RnKEGMmrro2COcT9HL7KqKpIqlep9zUl+Xa6PVWS+Z+gZ93Ne8bFkK1EFfvInQH3E0TFQ1DfUoJLjx8FAHGbA3BjuX+XHvDXUgLgEA8HAQzMQxQcDwUAwEAwEA8FAMBAMBAPBQDAQDAQDD8GA3141XCq4+bi95PfH5t693fYC0O27g+88wM/GNdz5Ft6Ud9zPsScdS37nxpp6oLPfxQOV/cCl+ic/uf4ikXU0xtFD5JSwYZ6eLqiRWFu/vEWyJAtIjCuyjYJmMTjWX/hqXCwEV9GXSF6hRhQU5U45I2XlBTRHQOuoq3RETkljVIzFAvBeIqfrOX0wLOyOWk+eiplyFa8rKBHc9xypWmXzeNTahvvTnGS2ec51KchmQPuCDgu/hrrantYfVIcFThsUR9I9cKP11V/NK7/qdOky+9T4uQ/VWqG8NdRtDxnbXsYWI1vNoZbat6HudGqMHpP1y69ev8fNCyRx2cM8zyhub070A45N+J2f6WlFPR8n48n6sWufy/1lFnGFhuXce8ctz7n2vfl+wF+ltn8Gwew0/MDKj7HEgp83RS/mg783DIUhGAgGgoGHYyAKDgaCgWAgGAgGgoFgIBgIBoKBYOCxGGhvpFp7rvo239pzfn/Zrpd9h3fFa/1n56Y9G2tt2/saL83WfO6ofaM/tL0Bd1TlJ0pp+1m2n0gZoRMDZyiVSiqNU0JbGQoonZMkWAVDaqIouIAk6h/b1RsleMmqq6Z1ktRVpx5QCjlLzPWs+rLWs+haJG4O+z02mw0sXo4Sjd1qChaYh9dXQAJyliC42W6R1Eo6xjDsqj+0TpZ9s9nCfSMlr+WhapgFUZKaItpBso7JqW321VZcyBkH4HiQPAwG1b779w977SdrP5zrODjc0uny2Z085vdYBOAgTlfDdCH0Z+k7Td1+tYhu3B4RngcG/DTPA6rtnnONvuDs8h+y1YU06lsNP3T2OZb9PuFaHf38L/X7kn+phHte1iL5ob4VrnxXGw5+0QkGgoFgIBgIBoKBR2Mg6g0GgoFgIBgIBoKBYCAYCAYemAG/nbql/Fv9bsn1TD79S79L/Wfa83v3comXNvfenD/l7+e+4afW/Ml12t7c/uS6D7vWTYW3p7q1DpokVomZ/jXMhpRYJImLw05irEVcC6K6D5TAafgrz3EYYR8Luk5ikZJU2lJHuqiv66jYJvDan8qRctbMdDqXc1S74smEYa8kagELuwlUm9MGjvc6kN8oIbn2JfiShA+SsCjrfgNJuR9R7bLVVhevr0aptObUgesxoNwVtq/AwrN/NfahrhWfs6auhrM+nvB98V7FW63FNclOUtfulJBbKuZ9dFOrXfn6vhhQv2LV8XYjyROui2o1bs/wTZ6J0MNzhJ5J9PimZT+Xlp8L/3S0nyPj04m+J4FLa/ieFR4665f/9wgPzUYUHwwEA8FAMBAMBAPBwDMyEHsKBoKBYCAYCAaCgWDgrzDw2+9J/wrPsc9g4DcYiJ/vb2N91k/S8G8Hf1H7sn3B1l/WekWJeRZds8ZkskUaGivI6aaMEg4txO73eySJbBRGiX6A5xtwPBSXBNJzmLzmPnQwJdk858rUWqRzV1Yw2UPQaUHUwrS67SQJkm34pj0IkfapNaL6k4sYjcmjzXEGFgfJGm+zhWC357CMr+O5BmjPjiPpZoL7njdkIRdzsnlNc1lzaTzKt/U1vOEkeIPXJZei+2+M4wCjqIZL/nc5l86x4AdvDT+xC9fU8BPrtTX6/Tbb/bWNmb69vyp/r6Lg5fe4j5WDgWAgGAgGgoFgIBgIBoKBH2EgFgkGgoFgIBgIBh6Cgf5dY99/T/Hxpus8Wz2nl/rnMzz/TM/L9+22X2XZP7fq0c+//7YHFsrXuQz3bj/ucNpRG/d1x893z8Z39ZN/JbO/+h33EvKGfb0ffuTqghIo/etEq7Bb75EuEvoojBZ+5eTbBI2LhMD65Zlc/JROfSJR4q2B7lBekpojqL7joYPU2L6jBv2p/NAcNDcOBSlt4H6FCqQgPRJJfyhAY8NhjrM4abR1cOWovuRbL9sMzdinR8tNHuM8L1dNTYyaGnPpX3dd5yxmy99211mhgDqnto2lsOLQN18GxasCnQ86inNpwyTlynofoXmYmAb51TMncLNBShlgwsWj5pDHoqV4NpzDILUmjgfJqY6jqfYOe/MoEbDQ38P2DkVzl9C5vu06f7MqT13LY9sN95u9tbZVLDZs28GkuudnDK31/KehvCc52N0+PUOqccmF3b8O2qCfhxl0+3XJP59J5cH4fKZDBj+Pn8Eh0T10zI3hWtwuYXsgGAgGgoFgIBgIBoKBYCAYCAaCgWDgYRmIwoOBYCAYeCwGLr2cWr4HXe7s2vzS/y+Ol/wux8/OyS3PiDm5xoPznMO1WM1/NPQQpxppKNfhPEweLI/X0Z7qy/zW9jvw/vrxx/sffrdftRav61p62PZAWKPX5c9bSklCHSQcQgIitWkPPe9xxZxgtEAsOC7njI0ExM12g5wkIMonpw0oO6ogJoOTKG8VKD00SKScUbSW7QZ8yA+eBzWaoFJwmFccPMeEtNli9KT8/XPhOMrufm1B0GNYPBthgTvlDFJjrTNqbT8UpP0moB2aV1p4XhedHrVJwHXDPjPIKefR40rPdWy1/xchE6OpI8CkC+YjyTh33ZAX5uSQNF8jVKo5gLkRKNG3Qj7tHCXSDxL5h90OhseQX5uvrceGBl75Ehxb8ylnzaWYrzwvre25m9fS/XrjK47e2BYGr/EWRPsD9U6BTxxUbIO6b3J7zva/Ce/e+Ju7v7jrOmlujDqYL8vxbI4mGAgGgoFgIBgIBoKBYCAYCAaCgWAgGAgGHo+BqDgYeCIG/NaqYW1bbc7t2nzYggE/Gw2fYaPluNR+Jv9HYo+1UBrBBKj3FnjIg6q6Qd1fO1sNa+2vFfWhhdsO1oJTRoJFw8SElDfYcHP0k0hGPVqk5rZbpJcXkEQVSNWO+736ozBg738zWP5TcJJfUloJsMOAYYYcYZCEhctR9iJB1kKvAR2uAyCSK1M9UN8iLxTTkBYiKXTU+F7okz/pWkfNetmipU9RJ3QhqStgcdg11YEuh3U8L9R51Vv3r3mSKonqHU+S1UZOrWfIqU/FJpWzGYC0LxVVtJV4a78K+ZCs3dVLmxN35ORHEhuJy1oYsHgrmA+jz2HOc0pVtM8p1XtQ55lq41jHGO5XTDPrV8WRrYaExsu689dbmaa1tRGsws+jUIST1TWutaqtdudpsM3ws2RUh5++8MKCfliWuOAeU3+PAT8ef2/Xf3THse1gIBgIBoKBYCAYCAaCgWAgGAgGgoFgIBh4fgZih8FAMHBkwC8/exxnHqEnhUplPm79Kj7OB2LAshfKbl+/CC0SdF17FcfcEaoUJUGxDHtIyZVFGqPGUvtq3xcyYfPffyjjgP1uh9fXV1hI3WxfsBXyZgNKcIQPi2qCRWF/RZwlXCYSBpQH8IrUUqNyjEAb7wcMzqv8o0TSQ43KBcHjKlxCB51DrU7WnOroJAlygobTqbFjXU/KGa7VsE3OYKubzZ2wMJxyVo2DlvYPK94cjjfIOXD2sK3C5uTLPNE3jjGaTfurXYm+Rfv3faocWBln0tScx/dFo4un/Ze4GHB9kpzXv+76Kx7kXJ/5Nq5U4Tt6C66k+eC0a23oU3QV+b8aaOhdnrjfdv/EW/ySrbUnx+2XJIwkwUAwcL8MRGXBQDAQDAQDwUAwEAwEA8FAMBAMBAPBwFMy0N4Eun3KDd6wKe99hjWAVVxLcy3e89dy3NO8613io/Ut85wbfzT/2zgLvwZ8L/1u3+1bt7uwnGNjaf9csX6DbXwuy8ejl7vpxx/Pem+RqVhUlKBqqimhthboLyBlKLOgSAmGTBmQGOq+v6gcJfayjgn3iwRax1oc9deo9rMIXCReGu5boDWan/PB4lyDJ9xXm1NCmvsaTl+tSnS1zWuQxF6CtXN7XkosivYBrVchI5lAEh6TrH2SmtGp1rdUvdMzaV45LLA6DhpWBzm3dT32WmSbtOUI1+R4t0abcX8Qp6N+uP2bsg+5m8OyVR02Oa7W4oHgsTH6PinfoHthXg1NH87U6hMPaJA/ehy81ZGPYwyNbjqpGOOcs+s8zCWC5GEI138cvbtXWrzbNfQZtfZhqD4516H+wd51Cqi7ZJ9z6Jx/quv/YTBUmR7qedWitkHdT53e66cSfG+wyvPPTdtta7930cgeDAQDwUAwEAzcHwNRUTAQDAQDwUAwEAwEA8FAMBAMBAP3z4Be5ukdK24GuqO9+WttN/Vnum3va20j4RzHbX4tttmazyO1rfZl+5E9LHMsx+s5e68Tj37C/ZPJeaB3+8XQ+/2DGKz+PLvaPK7x3LPZ7L+8s1qGb9QSv1zXFy+fnI8k0nYL/0rnUWIiJTxaaEE7NF+7tuuBJIkkQbhISLS/f3V0E6RsN5hqavggzaY8JNAWwUIlKZvyeR5uZ9R5+RSP66Qu9m1QXvtY/N2o5rqO5rL6hry1kG6a4p2DlJCnfrWrTxIkAZ2YD5IgOY0Gf3U8dR0/Stj2eq6RnH2m6RpDntrmqbNzCYR+xitE5eQ+1+d1DJE72VeuJDWd4K+Uc0rYS8DPeQOS+NZD9xpnxNJvXfcrkrtuC8Qt18x3G75tzeUteBv5MxY93ycLLccnkzcO+v3eGPJbbg9U6m9RFOsGA8FAMBAMBAPBwNMyEBsLBoKBYCAYCAaCgWAgGAgG7pyBtXeV/Qu9S/3l1tZyLX3+6vgSj557Zl78XDT8/D698tqqZr3Hmo9t58TfPtZ9+z4mXP059Ds6x2Tv86f7n958cgZSN0NCohuPLUwybWDNzyIoJJgVCcPjsJdIPIASHqVCVldfPFdvFZWOylWNBclj9WuOuXXfIqdF4FFCr3/18gEa22Zx12310dpeX+GQygkftifX4EGDYvu8jnec27rmnKf13dZKbVcOUkKxctjf6zQx2etQa9nfkGs9yRotV1ZU43whOfcwzXmsdWxNra/W9WLODR1eu19DprOnYw++SkwQNTc+edD3sIPT6UEw5+bTw3sBE6dS3J6DPST+mqsicb9CY5sr3O8x5yEJktXl7128b+NOd+6/bBrutMQoKxgIBoKBYCAYCAaCgWAgGPh6BiJjMBAMBAPBQDAQDAQDj8JAe3nn9lFqjjofh1xmI9cAABAASURBVAG/u254nKpbpQTVbVD3z53+e8H4cxv/8Q0n0g+a1mUCmQEJkmCq/75t2mwBShiVeFkFNAtlgEyED8ovpYwqXEo1ZiLqrzeWkGqBcmBRnr10w4L67/1uNqDyG443yDmX7HKE517+z/9Bbr/umdO8fRtI2QwJk9C60NCg+4LKgOE50pOABUzDj5XKwjiZtWSpcG6SSKpj2O8ldO9B1WBxepQ4jitH5Wfmya4kQdLddWidOmGuFOc1/VVvtfkimxK4dxZU/k3ewLF7ifN71Tko39mAz06YvM/m+OV4kqKVv1zFrcub8B6X4nq/Zf9S3HLO3PRYzv/uuK+s9X+3ovtd3U/B/VYXlQUDwUAwEAwEA8FAMBAMBAPBwLsYCOdgIBgIBoKBYODuGfDbqIa7LzYKfFgG2lvhvv3JzbRnvG9vX584/oH6E/AHjo/x9QeI+dYtppqdU4MqjqkvcTK/vMBi4jiMcimaSrBASUpmlfA67newQAp4DMC/M1p5ShWJJ1tCAlPWnOblB4mTOSXIOkH+dUY2t0aRT5GQ6T5IHGBB1ACQZDfqXJLBii4KQGgOcFsXlR+6Y5SP0Uyj96H1LGA3W2uroKs6SMKiMElwkwG1hucxH33fppOx/VW3bYbnScI54ENzbkjZ1Pda0LqtJseQmrOT4LEahc82x4BVYDcN1Soqkmzarl1Fhe6h9gpjstx+nWOSahjHYcp1Idr19bCrx25Rn43a+5JLafncnsO8EkmQnEdqkvprWOaR6++eupntRrauf9YKUM0Hm6rUs4AlZH7X6fs9o7h9V/AHnJf1Lsd9yrbXNVubW7a971/s6zFHw7z/NnQ7m6IJBoKBYCAYCAaCgWAgGAgGgoFgIBi4YwaitGAgGAgGHocBv5x7nGrvu1K/vbuEa9VfivXctfh7nP+Nur2mceRD6pcGftYFnfU9vSxXz/Ze/6qjHGperVtj+lZzD3t6Ux8pXvs/vOTu+wDJTwG/fBTpIZfw2fKSKS9V6PFja7ISikTRYbeHfw2yhWCmXNcZ9nsUFQQQKW8wygfuMyMJGDSS1riXUFr+26LsBiQJyEk3ATqmf09XK2pcJCaOw15Wa4qSZZU352kdktUOt8Y0kqNi5VfttrlvuJ8U47793XcrOym72nYmjy3yJSpNgtc0PO+9GRZhSdoE90fzYVHW+/UadWa62N89tw0eH3DGH8ppH+cmiZTzzC2Oh2LJqY6j8dirM/apJo3cF0V1+NUX6rlQfu/xq1P/aD7ddz2sF5cUk7gFF5N8weR6DVRtDV+wyIOkoOo01Lw5bV/DG8fnMnxoN8HTh2iLoGAgGAgGgoFgIBgIBoKBYCAYCAaCgWDgtxiIdYOBYOBPMrD2Fm/Ndo6cNd8127n4e7T39f9Uff2a7kPv5o/AfHjGmIerDRVpQC3mg2p7aNid/cyy37l9Q3e52rnxNyy9kvLc6s2+EhKmAwNpkPhrEXK0IKu+xbHdbid9csSgtkiktVBLCZQkQVLBBUX+cFcjSlRjkkAo2yhhM2ksrRCDxN9isXX2S1mdIpVY65CExdXJ1/mkHMMa76xgpuTBAaMSjoobtYYWR107y0d54ENhQ51Tx+MOpNbtxsV+qsv7GlWvRc0ediWPMeTUJ6d2Od/GJEHSw4plzmqcL8WCstYe676mmlstdklZgrA7hnI619Sd8nvcQzcMzmUblLPCAZ8FzbGgPDmlaX+6D2iQ/aFPPQciDgfo2UWPH9+cn4UepwX0M+6fzv6RkTfe8Ee2fOs2Gy1ub40Jv0dkIGoOBoKBYCAYCAaCgWAgGAgGgoFgIBgIBoKB52cgdghM78IRR8eA3/wt0U1f7X4m9mryP+bwueez3YnnIq3tqm8/usPP8fvRVR8irtF7pdhUJHaRhE65Fux3r9OvE5ahSOQbJeKyioDykS8oN51MGWmzVQ/gPD+gIL1sMf5/r+C/HTb+CjgnO6Dsp699lVbaoQXmHXa7fxKJ5bfdAIrVBaQWEEb5+4tji6K2t6X9nfIoEXkYXrF//Z9Earev2L3+Q3Y9irU/FiIoSSSBVIYksVrLjLh8kPJVniKQCrjsfpglOe3jYJk65Kk9S+TdbDbwl9YK0MnJ0Vf5jhKJ94Jbm5YgWWNI1qm2P3PmuEGx9dd4q/7qcMtF9xwNS3/f56Xt0cZN8L27uttPbN8ei2zWavHtFvzbH+r4wsVxF6YfbkrbxhIPt4krBfue3YI+TfOvtp6gaohLMBAMPBUDsZlgIBgIBoKBYCAYCAaCgWAgGAgGgoFg4OEZaG+zlm2/sT/+kqunovaXXLVxnbzh0vz79oawu3H56br79Vq/J+N9z2eR/mU0HazPtN5va6616xG/a12r07aPVvU+fj+6yiPHNYYu7SExEaQhodZ9CbYbCbJZbRkHjBIDSQLjCKaMlDfSBwss0Jb6dfCg8VjXsFBqsXKzsV+Wf6q/YhkWIOmbPao7yA6tCc1JiPXcJmlMjO5Dh1rnUu94SrTlSwblmzassVOdWf2MlAjoh2hUnVpEp2qc8zhXhcS/IkC+CcRWgnFKSXFvT/s7l9s3s8rbbP08SZCsa9tOsrqRrPY60IWkrqrWeQwJtVDdJI9+Grs2ypP0VR2dzqvm6OfBjOovX7c5JXGSql+SbXa53OheN8G43guNLwfc+WwSbw0q1dwd7qmfA9nu6/TPyBrmKrUdi74nHknP0QXMkdE8GgO617iEtf3I/83zseYXtmAgGAgGgoGHZSAKDwaCgWAgGAgGgoFgIBgIBoKBYOC+GdALqpsLPHnLuYh6T55F6FMP1zjrbdc23/v2/Wtx9zLf19z3v66+PmuR3mToDfxigQ8+n9LIinGSd32F6d2wqpE/TrAo5a6Gqld7m/hy38W5Ndy/xpvnG+wfODBgCnscJi53JABnCZYWcAsosWyUqPv6v/8ngXeHTc56zgpAkw7dtwLPp80GKWvOgrD6FDSLBGIjUdVjSoAswyhdU9jvUYVXOVFrKBFqq7SkLhI74bbOJ10BxxtFcxYlh/0O2O0x+Kth9xUGH2qpH4CsGob9AIufg9fzXIdEwpA7Rj2Eg3z32qu/koUOchJuyamVCSnnAzy2gGi4fwkWT3eqwbjFv+UiXV0bQZSwitsUl+Q0R04tloeEZPI4R05973npemlMTnFnfZjg/Z2d/+6JpPqMD6xDsnLq0Hpf7lIErtXpop87PafqvDmryEeZDTVxBgM9A+35cNvbox8MBAPBQDAQDAQDD81AFB8MBAPBQDAQDAQDwUAwEAzcOQN+WdnwmVJbDrefyfPMsX533O9vOe7n1vr2b1ibv3dbq93t19fqrA1vs/u5bHg7e4ul1Pf+51e4Jcd9+3hvfYVtfIm3Nte3fY4/1V/dbM+M+6tOC2PKm4ydhFV/GUlQguMGGwm7pUgmlfiaJYJC4iJ8SEDzs1nGQaaxisGjRNTiL1jlU4RxJ6FWcXIASSQoq0RDP9SeRz0IC7uQP0lAQjGpts7hIDBWH9lG5R+dU30qF0FA/qPioGMvsdWCrrpwTqnatdsupPzbQK1H1NpFeb0GSaWjZlBbr+VaPWd4/TpWDLqDZPUn1Uqk9ZT9qA5pMXxT521bQi63n15X+ZTsELPMtza281WxVvcZhp3FrZuktQz365znK6YfVK9V52b/2v+JSzKz71jIAq/hEMcKJEUj6zN22IfsaLB/D8f+OKgVG9RdO30rjLW5sP1pBqjnouHDRCiH/67/cHwEBgPBQDAQDAQDwUAwEAx8IQORKhgIBoKBYCAYCAaCgUdjoL3bdPtotUe998+An6uG76vWK3xH9mPeY+871rnfnN63caHCeD99gZzbp5LFTYvADrEoup+/rt3kLVLONmOQwLqXsDuqrQZdyCSxVR2dzmGhNElc0xAHYc2ioVQEJsL/zm3KGUXi2rC3gAxwFk3RHWUWehMJ12Vs/3vBJm/gL3YBPxhau7Y4OXKyHSDtg5ODZLW7NgvECdO4OVn0zZsNUHMUkGxTMiUJ41n1bA52+7uevUTkCnFjm/M70K33R7LGuG97D5L9cOrPNscbkxH1HpjnOp4vJGvuefi5pt4rwLyfS2QR33Mk3fwOvLbx0dXTVHv6TI6Prn1THP0Ts8DbQO/CeDvz/JaiLd4Cuf2508/EEn+OhNhwMBAMBAPBQDAQDAQDwUAw8EwMxF6CgWAgGAgGgoGHY8Bvp5ZFr73NW/osx85jLO1/YbzGl23v3btjerw3/h79/UwscanOfv99/1IM0K+Adx/9On0fXd7PrYBfPfo99f1biur37f61mD7/Wv9a/PPMr+3+mi1Rj1zebFESsJP463GS2FowYhwHQW3RSMJsyhn+9c9MubLWBMqUMyxOpqz5lxcwJRQJilP8XnM7FH8prGqoWFKrVCTlIaQJI2msAaC2/hpnCasgJDKPNXYsgwaofkW5HZSUS2WCTLIrl2KrU3cpTi64nTAqp/KAyIrPFn0xHUV7NKA5koDaCvEBrVH7ULj4UKM1iSQfw19NW1iWcoei9bL97UflMQCQRJHNwPLQnBxOrM3PbUpaRT7u24lUXncEcuqTVIoJMte13J79Ctg1NtjRvLq1zW0P2arArWfiYLa/7qn3fBYH59OO92GcWldGiUCDp8WfNlZttN22a9D98PNS3dyvHVSu4KOzeVjh3EYd/NSFx4XcNarFHcG/07cQNOfVrov7Z6EYuXzqPJtbWT2nZvX03DmsBrzT6K1dQkt3roZmb3731rb6zrVr9Tbfbs4/YzdBPwP+e+sA/Zw5rksV3WAgGAgGgoFgIBgIBoKBYCAYCAaCgR9mIJYLBoKBYOCxGWgvq9bax97Zz1S/5K1fde3FaD/f91ue3tbH9/Z777vuj9TYOGjt5RwfXeUkq1/in6Cf7VaoJWk8v/vHSdvH3Fu/Fq6iWqvu4dR+sMRhctFpfmvmlvtcu4h5wCFJkOdx2BLV66GhT2tkl5D2r6/S00ZpbBnb7Qu2EoPHKtYWpCqQbrF9kX27rV+hDt2XwBYICP2ROOkvfOuvYv73D/aB7I5PijOoHJTYWiSyTiLyRkoqAfsxAbUlskTkYb9XTQX10OabgElmQGtZiPRaxiDhQkZQdnSCXSKRBULLSMzwngwoLdMkxPrf/3Uut96LMUp4tijMlEFOdTnmABAkkXKuyCmBgERuieWKdT+nhKz5YbeHNlLhvF6r7UUhgPKgP1Rn9VesuUo5a6iCZx/S2edB17juOlzMk+v+9nUdg+5zg8e2V1jYrR1INy0YdM/sV3lRziR42tkvwT53hfqsTBWRrnzq38fV9TT0FTXb1BL6o/8RoFwug/askOuHTn4o6n6CXP8l3E+lp5VcqpmA7ikq0B0tpjO9u9tytPbdCSIgGAgGgoFgIBgIBoKBYCAYCAaCgWAgGAgGvoqByBMMBAPBwBkG2tu7tfZMyIn5o3EnSX5h0Nf9fcu/dxX731KN/QzUN7vVo0DFAAAQAElEQVTuce65ndDPHft4sIOq9xw0dXIu/U4mY/AFDEjLM8lTpiIB00KfBT+LiuM4VAHSv/7ZYmvaZFjotbBbNJckdFIiZf3V0BLUJKvCv7IZLNBQoqgE0GHEXqIw9gOkJNZ8o/qO9xoqYFpcV4uQXqvalRdotRX4qL7qJiYkzRUJeiThFrJVkdaOnOPUOsbIKaPCeRVXbXkDkgeknGsfEmKLRE+nMszLqLHh2txa0IXXTIpPqcZVPkhoAB+jOLK/+6Ts6iS15NT3OtXXY68p1NwS2aH1Bt8PtS2HwuU+xdrWw3FQHbb1fl7PsK2HbTlNdZOEx9Dhe2Coi9Z6Los/LQ4wnQKXD5IK0z3S3lxbAznZL0drVvdKhViJriga95DHj556/Opj5vb7FiYgkbfi3CIuwDg3D082nHVamWgxrV1xCVMwEAz8EgOxbDAQDAQDwUAwEAwEA8FAMBAMBAPBQDAQDDw/A7HDYOAzDLT3uq39TK6I/U4GCqSbfOcCkft5GZCEpMfn6v6StFpYPCwSKy1qOs5fAZPuQbqtRFwJvx5R4t+432O/38EinAXPwwplhKY194q8zYBOj6VkQdofBsWMg3KBYJ3gIdRCo2GhcbPZIEuIHSV+7l7/YVBMllBr0dc+/jo4b16Q0gb2T8lfyQL+2naU2OykRaKp2wpqnR5JYxVkIbIWJqeUM1LOEqwlUmtc504ENP0oKsx7Mcg6QFGNo8Rs16owwHbDa+B4OJ9BUi5HHDxUj/vk6VzSeOMvqMWJ58+BnOLOzV+yew2j92ljc5u0NoVR93fUvYfaA/qgb+4X5TfUAAQOwM8cXtv4/tX6zbX+e1Z1lT1uje1jWv/W2PD7bQa+6o61PG5/e0+xfjAQDCwYiGEwEAwEA8FAMBAMBAPBQDAQDAQDwUAwEAw8CQN++3YGB13ivVtdy/feHPfs3+/vnutcr61Vf5xt7/7dHq239Fqua+0tuX7H51rlbf53qnumVdM4i6VMqe7LQqVFVw8SM5K4LonYSCCFfKjWojHpB1OQeOnYIgE5ZfknRRYJqRozayCX7f95QZaImPL0xa086lksJqpnAbUozyj462Mqj8zYbl/UUHrjKJF6ADVPK39qNQGmDNAWYso/jQet7VzoD8cYsrX5UeuP8/5dg/sktdYI12Oxt4emqp3mQQMqF0mVQPV0Or8xijQNm5/zjrI7JylfwX25wJx6vvZlJznlk3+1uT6jDk4v5OwrM0lILZ9iNXZ+w+saMl08m09ynuYpfpyzQjatADDB96j6ex7ffCStKnAG1GqTaJiYxscP5zN8zwz3DfeNRWavt8TC5YeG4gU9+mVdYRu739Bs59rmt2zP+V+w96Ut+xfCbp5alrgc35zoiRzFc/1wXFvq6dDw7dk7qK/Qo8/J4GiOXjAQDAQDwcDvMRArBwPBQDAQDAQDwUAwEAwEA8FAMPB4DPgl0zk83m6+vmK9lDuIvct+W+0cf7Y3n75d5mnj3ueR+20/y/YO91Rf1Oo+9a3e55cDjjUXdQ01eBxob9oLzgJXDu/4Eq6Ex/RNDCSLrJvtFmRCkrCZN1uJqVv4y88qBM9C5H63R9ntJMICKUvYVfpioXUvuwRKpoxx2IPUhP7ianO2jbvXOmebZ+3rtmFUfJoCUcPV37y8wL8O2j5+DKgZemBoHkLSmhiBlCiNcsCwHxSzx0Z7SJq3qxTb2vhSRUuJemRC3mSknEESSJRbmfp2VP1uXJdFVIOkTRPk747tbklOsWo99hfIg3jJSZxob1nrpHlu76+GBcca9l+D55gSlBjXDpKrLuS6fc251fdmjgnmzfNFk34msoR8jzX8lfPk78zfqMC0NnzD+i31+ZbwH+h6Cpw5fOfOTK2a7d9j1enXjNTKt0Buf/K89eej5/ANUW3yzUQYgoFgIBgIBoKBYOCHGYjlgoFgIBgIBoKBYCAYCAaCgQdkoL1cWmsfcDu/UvIad0vbucLu993uuYrfZ7/3/S3v0+m4HN7ra9dtSt3HOVvR19rH2dGdVPrlZaQq0EqsHPYSdyX2eYVBQm+RzbfPY5LIQhlGFIm+lADINIun0CGRuNrlo5HOKTLlySelDQwgwcImEuUznUUNSdC+6qecAYmmFlBJ2YUkkAkUarz8HGdh0mIrmZFVU1YsSUDirlyUZoR9IBNkH1X7IPHVc5pA0TotX7Xp4rGFZZIYJGiP8pEZtvftqFyes93wXIXiSGq5SVSutrkuksgp1TnMR+VZ9ppLazlXgxZFkc2uJN3Ac+6Qt43NneGYW2C+jINvOu4jac2c0jSlewFjGp29ul6DZN03ObW2GWcD24QE++lelbr3GjPbbG9uF9tE1GfO7UXHGyf98DXcGBJuwcBPMVB/Q4OeT7c/tWasEwwEA8FAMBAMBAPBQDDwHQxEzmAgGAgGgoFgIBgIBoKBYCAYeMsAZWpQN85gIBhYZSCRk8DXRL/96yuqkAqCFBKxEZAJyakYJXyCwCjBGChIOcNfC7tPJjBlLSQHGAA5jQcJr4MFVYnFUvLg9aRRwF+rOe+we1UsYSHaAEodYz6KWyqnoXr2Wt9+g/JaFBwkWO93e8DzXgPdIcHQfhuJxKRyHKZY3SFhm3Sfh5nqv9li898L0nYDplTnyMknay5r7+Q0dg1QXdVJlyR/cprDLOLKrPVmmwbksa/hyUlqzuitK31Sfit2m8jjnPk2oHtUWzv0kN3DxGOMxwY52+xj2PhLcCVLXCvF/+GCn41hP+jRq0/StZCz88u1PT7r/CsTn9uff+5+pewvXNQM3IIvXPJLU91Su33WFvXzuMSaX9iCgWAgGAgGgoFgIBgIBoKBYODOGYjygoFgIBgIBoKBp2PAb7TOYW2zzXdtLmwTA42j1k7W574u3356fF87LtK2lpjeu7f71Nr7qjuqeT4GqqpJ6odk5ZljykhCkbjqB5QJEoH16I4WWhWQqEfZoprG4qaUEUVipwEk9SmrWgmyzpMsioIYLdpqShmgFNho/VE5LQKXMiCnBC0lsKIovig35GzBGDpSTmB2Z0LW2D5UfhUpI+U+wf/mL0nAAKAeNIm0ycgpS3T2vy8suwpKKSFl2QXXOVpUhg7VQBIkRYIcZQIIMkFTFXBxHuB4kMQ0ebSt9Uj5aYIkSKqnMHPpfBoXt7KSmushWz1nG6l5G9xqL1B9wGyDDnGo63TWuakL8zt3E3WPtN4o2OSx2+pjP6MaPn4hCZLwfahYpkrEG7toJ1njyKldhp0b56T7qpg386OSGm3CfaON76hdK6Wo1hPonvlZaViLeSib9oNLOLcZauISNH3X56XaPbdWvB5lGP2cx2vofZb9zv/k2Vo+ax7r3rRnba1dpo5xMBAMBAPBQDAQDAQDwUAwEAwEA8HAdQbCIxgIBoKB52XAL57a7tw32vivtX7Jdwm38mEOjd6/z9vbH73vfT3IHvzrGZeoL28LqNZTaiQCaT9FeNLz/PtlbX28BOuQT0zMjfebJMjzWHsn39sSJQKSlBCaAAKbzQb71500lyKhdo9xHCSQ7mFtM+cNNtvNNIYOxTmZf30xHHwAdCiZxp4ns8ZAShvk+d8b9gPO/QD828Nf027++w/8b4uk+UFisG49QACJ9d8dprrtdE5obaaMLKFWxdYpklojqe4R0iYAKEo2+6unlNMD46u/Bt3/+6e9SHBWDs8bgwTforpIKlo/ihY7p2TwQdKN4LkpJZnqGE6MeV5+5NT3+oacVGp1Un1qNU9OPp7rQTq/fGYj2flJdFGiafF5/k0jn3HYYzB0D9v6Ne6Nc2eoe5nGyWtKrEdnm2Z+/urdGx9ZmSTIIz6UQ0EU7vd0dcZHK3Ss8dH4iPtmBi6m950z1pxsX8N7fG+NX8sZtmAgGAgGgoFgIBgIBoKBYCAYCAaCgWAgGLiZgXAMBv4AA37nbfyBrZ7d4trbtjXb2QQXJr4qz4UlfmWq39evFPAli7ZdOFnrt9a2W9D8r7W35Podn2uVt/nfqe6ZVk1SxmAhNWWJtKMkd+2OyQRbXyxIEoQTj2OCSDlBjYTWPSz+VnFRPqTs8EFfNC8hdhgBzaEklDl/sSAptbS8ZOxeEgZ/svtvh/T/hJ0EWQnF1LpIcz7Fk+pL1HQ7Kg9JkMQogXaQSDnWOda1Ro1rTdAx20f7aV1Z6kkSG/8a57rG8X9wckqg/kCKN9VPKWPYd/t0tHK6cR1uD5jtUG6o7xpIHqadj5zGlVP5QEsTRJHIXCGb4xyUtD5Jdw/wXI/DROvYf0YSZyRBTrCLuXF7gHzcH7WuoUI8RK3PvXne3W+B9q2biH5P7ttWkQgVc0DlSDGt/ZaaIunDMqAfp4et/csKNwkNX5Y0Ev0uA7F6MBAMBAPBQDAQDAQDwUAwEAwEA8FAMBAMPD8Df3GH/Iub/uSe24u/1n4y3UOG+7kxHrL4KPoiA+25bu1F55i8wkDa/+8fhtdXSCWEhVSLnVniKy38STjEfLy+7rAfLIQOoOYsTiaJoxZRNy//Yb/T/H6H0eKc7k2RSJsykV+2GCWgghaCi/o7+CvfzeYFG4nCeSigRGJuNygvwiZjTIBrqWKl8o0Sb6XHwq1kaZCsguEoQXdUrOstWo9JgXh75LxBNrSvpFjDXqNiRgmfw36o+Sw8aqgp/eVRtJLgOnLOSMpd/RUjB7i2rFrlpXpQ4X5RrVgcRUkNKE9tNU9qDbVIanUmjUl1bOtArVuHK3PVvrxoLW1Gpah4zTnvGjQ1nSv1ThP3eTVDDT9Zodk0fmZNr3QLfqaaN6u0G+D2zeTvGBpbdfU7qqvW84MXb32J5fKNq2vtMi7GwUAw8EsMxLLBQDAQDAQDwUAwEAwEA8FAMBAMBAPBwMMxcO7NU7+R/i1Wb/+j/avbXuP0atCDOqzttdn6LfkZ6sc/329V9e1tVfQR5/q3Zbo/r3P7Wdr7yrs5ql/Rz/+lvvbvL0ev4jonqdQkcpxzurHQabsxSvRNKWMjsXO72UpblNWioQTJQXOjRNjX//1PCYDNywv8K55bPEkJkSNSThJICYuZFn81wLB7BRJBCZaJCVUcJSApFqNqIgkqrshn1HqDxOUq1EqAJYkEIqesNVtNrqvAhwVhkkBKtV5dbK5oAmzSnOtKOYMkqLG0ZgzKPwwDvAcqImkNlaiet6LKVIsCfKJo74M4gBy5SXBb86tmUEYoZg4e3UoIH5XfPsWLuVy3s6/cQf/pxrbdDK1xyK++1/G6DYc8VK0auHbvFxonEgbUh45DjPdr2N7DNkO+nzoToYVBPV++3yRBErZVfCr51wf7li3x9as443KV5dg+PwzqeTa0bF+NhvdxujZD1bg+NcfThh7Hmfvs9bWu9T9btXjCJXw2/1rNzfbZ3BEfDAQDwcAfYiC2GgwEA8FAMBAMBAPBQDAQDAQDwcDjMtBeBrW234lfTPXj6N/GQONy2d4W/Vheyz0ux+u7WXp5vO75RVY/pOkRdwAAEABJREFUymvwF41nobVrjKqrQmeBhDKcAI9+aG/S+U721O91bXtt3nEnWHN+dtvM3wkPve22/afty3/I262UnbFGbNRPmw0gES5JFLWICLUb+b1atMV8SGDMEoQt6L783/+D7csL9v6SWIImSYVzdlST1dcJxZS9xFX7yeyTnERa21//SRTWhrwNf238Kr+9hN/N9kX5/8NWtZEEKSi4Pg/qqwvXnV23BiRRJLSqW7NZ5KxjJ7axRyK8T6Q8Ccrak/Mk5QC0DhPq4bEhm4VJUmtoPyTFXcHwuqtfBVe+asDxQhJb1WZxtuYWn6Timos4g8ZkZ2tzWgMNs42k3CfMpkND8tBf7bT9aDKnhJw3sBBswdc8YRZ1V7N4rkHxX3WWYcS4E3+zQP5Veb8tj8lp+LZF7jdx/79bd1ml781KYTb3WHG5C1Nf46X+XRR7oQjXfmE6poKBYCAYCAaCgWDgMgMxGwwEA8FAMBAMBAPBQDAQDDwpA35r1PCkW/z2bVnoaPj2xR5ugcaM298pfnq+iUt/fqeyx1jVd67hMSr+ZJXfFp78ZS0kGg4S34rk0nEYpAEO8KOZLIpKIJTCqbNUm0VCi5wGLExKvCuOHQckCYpFAiHJ04LtMwuyJJGUs4rO8ofGo2IlpyLnBPpPgTRWSjTdagkNvE4FkJmBvcRqxcGQvdastqh278O/jho6BomKxXbVNGgNECB1gQ7ZtV1AtWlU9ze1uio9rHLNvqRi5J9Ur4FZsE0513zTGqX2s2x1Xv4kq42kkqL2tSHsVafFYPiQX3ENaj1nU0PL21rbySmX+xUeGx7MLclpLduEpLEBJu1TmxMfMh/OnFLl2+v4/tqPKSMJ7h8c1fG8xWJDw8+f4pJkl0dPobmQvfK4bJN8Z9BtF/lj3aKVGtS9r1P8wPi+qup/eKH9u/2+VT6RWbV9IjpCg4FgIBgIBoKBYCAYCAaCgV9mIJYPBoKBYCAYCAaCgWAgGAgGLjHg978Nl/x+cc7vaI1fKKEx4/YXlo8lg4G7YSCR04+BBdnNZlsLsxBYioXgERZn/WXv7vUV/gL3ZfuCLAGXVJxRIwAyoR0WDg2Pi4RfSXrqTj/txeJjE/j2g+zTOUgU3Wr9BOrPZEt5EiYtjBYLgY6bpo5XpSVZv7610V/Ybl5UY8N2C483qnvQeqNyNNjfuZFYu1CeOp5G81ULwACShFIK1Ud53Fab4jabjYaTnzpzrPRW+2lU5rauoXHOudY8WvzVuJ32Mzx2a0ADkrrOp/sNLe9hqvOTLdlP7cWT6TBNikuJ5cOwn74MVt98VQfV7OfEX4inLqbOffJC5Wv4ZKpvDTe7S3zrgu9O3lf37uCrAX321r8a9IMOrSa3P7jsXS3lv4Uu4aeKdQ0/tVasEwwEA8FAMBAMBAPBQDAQDDwNA7GRYCAYCAaCgWAgGAgGLjLgN59LXAx40km/fTROt7dkxuNTj58Yua5r+Ik67n2NJUf3Xu/j1ZdS3lilFFS8xD9dYbF1kDBJEmRGlo8Fv/1+j71EVIASB0dAdqnCgMYV/mp27lu49FeuRhl8IwlrlZP+q7EEPxjqOlaFYNZZ4fXtB4m+XtdjtMNJ3NecG4OkG7nXZPCXv5DwXKF91K98FWcxtGGUsFmDHKutQPPTWNc0oxYk+Vpz3o+sqnFaw+OGalce0nuc5m3zvFMU12qzoYnpy8mCJDGZSbXrlPl42m+Rq05KgIViat81aY91Dds1rntQHGaQSlxzaUNu7a9aTuox0YaSkvJX65Ok0tBdJPVrR7FosI3KWyd0cQ5D3Xq6b9SBaTvy6Job5um6FslD2+xv2ra+2rqPNw73ZXCNl3C+WmpqArDWYv3wfT6gj1t3f5e15X1X0A869/W1fmt/sIy7WKq/9Wv9xsu59rObWFuz2T6bO+KDgWAgGAgGgoFgIBgIBoKBYCAYeFIGYlvBQDAQDDwXA34Z9Fw7+v3dPBCnLtX4MGmfCv7wqu8OPPd+1SLQWWiVGqc9WlNbg1we+9TerGus7c22trkDR83gdo51vIe/iKZj/XxrTe0SJr3tGjVpN+wk6u6kHY7CIJRK60ai4jD4C92iHBPhhP+9XgAS/jabF0BicHndY+9fyawoa5DwzUtZLhukvEWWX7JQrFhwymNdsEiMHJV/UI6U5O95Q/FUSxAQkgXPKQD1cA4tVCTgjhKkR+Wx3TeAdIxJUc3ysd1oX7DSudLks1FNu90rioREaB0oBF1M7WvsvJgP93vM5kNDTrmboY6Uo+WqrSZtn9bVYHnK3/M203W5I3ifw+sr/OutzZvHMoPbLcpu5+4plOdgmDnymFRWwf0lSCKtAB85KHHY+EjsLTGJovO2h/yWdNd8KAdDzQ+cXuk6Lnuszf5A6b+0RNttv3yztbafe6D+t5XaeDnXftvCkTgYCAaCgWAgGAgGgoFgIBgIBoKBYCAYCAaWDMQ4GHgyBvo3Tk+2tV/bzl/i9HH22le67F9+VJbea+PLGe53dm0va7a1Hdzqtxb7LLY1DtZs1/ebkgW/lEBhkGhYxVIJd9ZFqdZCpeFUKWc3KBIUJ71UV627tQipWHIS5aqT+pgxWKiV2Evn06SiQAmwFl39b8rablETc44sv/qlqXyhuiy62gfUYrappUVjJo8UNgmBVSyuFl3kA8U6ZpRY7BbZ/oTX3A97ZNVATjm9Rt27QpVQy5cKDw3PN3hMTnHk1Nrm+SrMdjaSWvoILW5XLSEWujk5oUEz8JE2WSa6W9uk/eSUat9Grwfx6v3UGOWzXcnhOorvk+Bxta9cvOcGT7d+a227iqQaNxvAuOr8dQ6l+D9aqDv/uqRPk8m8NHzxplpat1+c+ivTuTyjz+lxQ29/lr739ix7iX2YgUAwEAwEA8FAMBAMBAPBQDAQDAQDwUAwEAw8PwPPtkO/oerxbPu7h/3ofTyMe6jlq2vonx33vzr/d+dzzcZ3r/Nb+b23Jd5Ty2di37NO+JqB5MsBEmD9K5ehvzykrQFq/fUuJfCRBElMh27S5IBxP6CKt1JzSR58ikRff7E67nfwvxubX17q16tFfiUT426HtN3AoqaCUDhldh/qb162U14JmKQM8zRUSwNJdQlyArqjfimrNZppUB2uZ1BdWetuJFrXteVgsdSwYGrhs4gHmQ+53e9Bsg7Jqa2D+ULKpnMenjTO63VIIuUM12IblofiPTfxisP+SIIp1THaoVqpvr/Wrv4aa3jwIT1rC+D91Z5y1PYjF993w7FujVF31VyLW5srdJ8o1P43Xsjj/r5xmUNqr9ZwMN5FRz+Tb+pYs71xemNwVMObyTs1vKl3cZNO5tuc2zvdz3vLerO/9ybo/Fuua20XEt1gIBj4DgYiZzAQDAQDwUAwEAwEA8FAMBAMBAPBQDDwUAysvU16qA18YbFrXKzZAKyuuubbbH3AE73gRNtf3/Z7fW/f3Bjvjfuof1f3Ty770XLfHdft7+Re3Zqoi1/9tc+35rnVzzfBuNX/Of3SOIwSWo0BOW1goda3YhQ3ReKaBUoy1d0XiX0yz/4joEHKCZTQR6rNGZy/Ai0SIrNEVlJOmA/ZfG+LBUiLhhpP6wApZ4CTSOkvWvcSE5P95IN2uK84NCQFaK6JohZBDZIgiRbvX/ecs/aWcrUXidaDgJwArZvki/mwSOr9z0N4H+6TdDON1SeP4+qj2kjW/LU+e2ssA+B11B/EnwVmA4kolFOF+oqXjIpql7nGKaavxeYe5BSXtYec0rRfO8hOUikIXSZo3uKz9weJ6nKGjyQ/tzdhUb/vE6A1AJBTCx9Jfd2jInj4LVDupD19S+6HTeqnpYc3shzbdgN0C3EJN6T4cRfV65+ptuO2vse1v5i33ahzz3BZ7O9kS95oj5PJlYFyPdz9X9lGmIKBYCAYeFQGou5gIBgIBoKBYCAYCAaCgWAgGAgGHpOB/gVU33/M3Xyu6n7/a/1r2ddietu1+Eec7/fX92/di/QSvdQsFdKaFFaEHzstfhnwqka3sof15bVevLqdpx6rqZtQya1V97BX2zy+AHNjnMTcEHch5emUuNW9RwXiEAPJv755IwExMcGC3b///Q9+/rKEXEpgc38cB9CingI2Ly+wSOz5YbeHxU+LyP7idtjt4K9sR7XVX6ImU0YZBv20FViwI4mcJVaqHQFQeS18UmtBR73dinNe0DcMaiTU4swhnyQ4npS/Ymt/zqdgjBIuh2GPQfs4ZtFKFr9Vq4VM76fuS/tLinVOxx79u57WqPm0r1pnN0WqBo1t9xe5RWLrKJ78K6c3/vL4vy343wYjCqr4LV/XVzRWdzqTcgjmfjK8vZLykZlUK3jPh3pVX+3LLpfDSVJmTmPV5c5oX3feCwmwU4h4dIe6R4b7Z1B0H4w27X756Po1CY/7qeO4TAzM92Qa6Locy/TMJ7vNud/QzG3sttmeqD3394a32+OJthxbCQaCgWAgGAgGnomB2EswEAwEA8FAMBAMBAPBQDDwBAz4fWTDE2wntvDDDLRnx+2tSx/ffBY0IfjW2K/2KysJj/VB9U3Agx7L/S3H17Zl/4ZrvrfOPyS/t27uw35SfYlhLznSgp4Ewk3KsAg/SjBNGlNqAusDifrlrwXN/b9/Vfi1aJrk71tFyisRKSfQsF2CH3T4y9PRX/TmDYrXkQ0kkgKT/EYJsZiFwCJh0qKgAYmisxmrh3PNDsn5hJwz3D/4a97re52cpjlSfwHIbhHXc17bbVGNgwRhi9l79UlqP+IjJZVLVB/FTbVpbraTxPIgeYhNmwzzikEb3o1I/9sD//bYaJyYgLoPqAzJwMpfx7YJXsuAD+WUk3uncIxg7lqNa35J9R4C7S+Yq0s4+LujWpsvdG9Jotamvqcr3Ffdugmoz0FOlbs6p4v9SVab+zLF+eUM8BMZHbvEJ9L9Rmi5sqjnG664PuI0vbdHLDxqDgaCgWAgGAgGgoFg4M8zEAQEA8FAMBAMBAPBQDDwbAz4PeOz7Sn28/0M+Llp+OxqzvPZHO+N/40131vjZ/wfaX+PVOtn7sl6rARgTUgwKBLtSEqYAyTrSQSWGDlKqKwibJFIPCBvNp6UPum5EUVi7SChdCN7moU+SiRUFvmxCsbQwUSkrf9N3z0kc0IJgJRRJBZmrykr1NYmqSQJk+7bRrJ23be/gqbxmauF22EY6mz/dWvN4lyq05P+tdCJCRvV5X0lzVFr55zhr5xt3+9e679b7D06r+dIqoSicngAuqOo9gPEz6haigTuapOfWENRDWkrYXkrPmVrp+ulBgeo7zjSljrQZTpJ1vU9r85k1JWkrqg1+v6oU8f1or3VVjU6psZWA3RLSsU8rH3X08aHVpw1e+VsXu8w747uq4V0Y//6imHwl+KjlkzIeYP9fldh3smpXocFvoIB89nwkXwttm8/kud3Yq5V3c+3/u9U+j2rtj25/Z4VImswEAwEA8FAMBAMBAPBQDAQDHwLAzjqoeUAABAASURBVJE0GAgGgoFgIBh4KAaKql2DzIfTb6gaDsboBANXGGjPTN9eCbmraelHaIDUtTUU2dd+fpa2u9rYXMx77stP7me5lsdzyX+4SX7UIBHOdJC+eWKDBdL5MI4DShWBAepP0ZgS8LImBwmb/Ze7kICsp1b+4/xEKwdZ+4lZbUGSwGpUX01hPiy8YhYlk2JIgiR0ERw6Aol4cyxsFiYt3LZ/e3iUAAtQ61podbygVGCCwaS6MB/U3Ny1cOnuZvuCLB/XnJSnKF8RB25FkV0mONaYRitX557AlAD5FtUwijOLsFQ/aR0W/cXg+kBQNnSH/Tx02zC6HvPmCYGkruaroM3Zt3IrXxnrfL2oDlL+8zr2M8xhnV9eJOrCkP3Ez/GG7P2ZU4L3lLUv338WzQpFe05a13Y/L7J+6nS+S/hU8l8Ofv/yup8nQR43nExcH+he1ftzrr2e4Ws89KzgEvpVWq22tf5a6/lnRNur99b6rbXtPWhx59o5F0ndnvOY3aIJBoKBYCAYCAaCgWAgGAgGgoFgIBi4wEBMBQPBQDDwmAwsXxz1u2A/+KN9c3AJ12i5FOu5a/GPOP/RfZ3GedQgteTniJC+U9+pH1ZsVajViRPo58eiyTkcctxTxxvo6/G4obd3/cP+OltPROVMOVbbPuaWvjitN2DZno+11nUJ5yOvzCxL6MdXQk+m+7i1/onz24G0OCJvsrCBhc8yi3zQ4X8b1/qi6JeYp6sWGP/9Q/7vP2wljm789WzOgES9Ikd5AGqLc8jXdqWpp/9d4GIR0qO5LfK14Gj7brfD7vUV/tLWXxT769B6r1LNCkhoMJy2rjHnsA06nEcN6te6yuN2s9kCTEiCOqpNp2sVnLuoHYYRVcx2PtUDHRZPjSKRu8juL3gTWfM4p8XLuSqsHd5Xs1sEBQgeaphE3nE/IqUNyAQK1QcE3gCA1oaO/z9776LduI4siUYkKHn3zLrz/x965/QuSyQmAiRkmpZk+f2oZDEJIN8I0tW9GJuudV4tH87FbgVJRCntfkYpCnVOzIf25xyWWbFc5VdM7Evmfhf9uWFJZzwa5r7XWz8GIGFQQ0g0UiMAAgiqrwjN3nZS4ddE5r/oXCPhba/XfW7989K9PT7v/T083Ktl3Y3XW1nbf9O873O9p67r49p2bd79nxuv5UhbIpAIJAKJQCKQCCQCiUAikAi8DYGMTgQSgUQgEUgEfi4C67dKP3cXb+t8jcG1+aUq12LWtkvxP1H/2n09jluv+vxz0OjVPLqix61Y/1NlvRfvYb3uc+ufk+576/hcvu9rP7fD13R7Lo91t+Q6sXDTNIJkk06O7kQIeu5EpG2BEKk6/vsv/Kt9xeSJi50wTUdUEaWiVzWfYMLUMZaqvB5DuSiikYo36V9FHJImQycwlFe2KAWlhNwrbG+xVVlFXEoJDiJMd4Namu1qFl2CRBPlMnlcHSNds0vn0boT2QuA0pdQbYn7n9QTJKRsqsLQBKvDS/lO2tNxPLoxOKcubQ75U/YI/3prxylAySZhYz+t0CWkp2q1WNWC5lLB4qWFIOwH7YXUaiOhWiQh0PHokL9jmsjHtaHRfdiPVIzIbc+huhAR3ua+eO3xkmgvpOIZcL7JtbpvzPq+xDrvSfnOE9e8ILT+nct9YbqbSuvHRY+Ofq5u8j7npHuo5w5N8DMPg/AzO3/Xrg2D5V2TZrJEIBFIBBKBRCARSAQSgUQgEUgEEoGPRiDzJwKJQCKQCCQCVxDwG7+1XHFN06cj4DszF/Wsy6yZr+d0s+XnXM0hXOq276+Pl/xSfxWBd4IvIDKvmvQTkReFjXCMKCiSSSRhv5Um++w33t+j3O1FMk1o5KFmSgGY1dVE5zyXHjoI6gr4i9zxcMQ0HmAiF3ZkNK8pqHryU47jdMD98Q9qNcGqGs1DpQ4HTKp9+J//alEVLv9mqzgdyskI2GISuOlFWLZR+yOJQSSyf0U0NG96jfZXUi0rjuM9hn2RWXmFS6i3iJBNp1S6gvozlAGj8KnKO6lGk+OI8TDiKJFarmxCetR0Ob20tJoyVdXx3DpqT13sfqrtxRkh5a1idSWP3KTva1LF+kIjuaxbfSk0TvK3hGyhZ0DaJ6dtggDkEv/E4w2KUE7La1J8BuH8mr7ePcYP4mOpem4sj0s99vEz9lgeewPC/ongRx3rHawb70isdT9rfr3bJ/vrQFwPS2sikAgkAolAIpAIJAKJQCKQCCQCiUAikAh8KwSymUTgNyDQ31R5/A37+Yg9GJtbZF37nP/a/tPn6/39vL343bxlfv/e+/ee1nOvLV33XUf3eEku9XzO/5Lv36F/KyLv8Yo/EBWTv+CFyFYTsiIA6zSKgJ1EBckswpTST+MkYlMkrMhOGVFKYDoedKcqTLo2wlUELptI3U+qTUnZDbD4K+D7wz3GOqruiKp8/vXeEHknKhMqBfOtIRKQ5l1FSkYp0gdCpOugPIwCMlCPExzXSlF1PFH/0DwkUG6TtFb711l7bvH6JPI34el1aE8miOHeJI3UFrEGyaQ+3CuEA0kRxUeEeiCJiJhF/XmPkD9AkNRU+HiEpxUmajXVWQGZpVWbwkH5PX8QmZc46HBcFy3nc2WftFfbZ8PD1T2TKiQ7qbGbNLf/1Pff6qu61tZ3t4vjNt8lR91XWEK11yJdlTwKs/2R4gUL7ccYtFovCPu5rnp+2nO2GvWzV7ey9Tmtf+7OX925HkH/XbNCrKHx6nzfLXCzv95e329f5/gDEciWE4FEIBFIBBKBRCARSAQSgUQgEUgEEoFE4Pcj8ON2qJdR7QV3H9cb6G+k+ri25XxGoGNzaZy9Hl9f4vs48mesnt/fOY9vs7f+bl5vncUELW2d67jrFhcPTaWfpfYCW6N1XyqtIXVwaZTpyfkS3yfBv0vhW3hJzu10C905n1foRLGuMz9kMB8oLhDj4diIXxObu7t/QLrriri7Q+x3YBERK7J0PIrUFbHbSDjKRwkakei50k7HI+79Fa+STvoBABVnveYkManOKOJZKph4DZGB04kgnDCNxyYEIeZVPhSZOomPHVFFRkJHq6cRqgHl9M68bCLdJD9LW5+7qCaECAi4fnOhrvrBDeUjvfAaIDWXuKZzHo8jJhHSKoN+CAK1UmdfKUme5lrqrPBepW6j51gdzmsxae063WTdcRxxFKaeW28CPhpZTy9b3XVMU7ZCbXb+whCxPzTRZfaRbp48vRoTyxOLN/5E+fEKct77x1f63hX6/0Z4/N6dflF3fky6fFELH1n20X3/xfv8SAwzdyLwnRDIXhKBRCARSAQSgUQgEUgEEoFEIBFIBBKB74dAf+m0Hbed6v33VpXrswi8TGlcu7ws8md49715fNqxtV2eWr9eU8V5Pe7C3QIPPy21zfHoeLCiWb3GDz2q+u6iaZ43IeA7vpabgp5xiioiEe2BAmonYNuaYISEiKHAZKLt/krW4/jvvxj//BHpeQSJdtjHk0k5TRzbFwsZGMNOpopJJOwQBSYO7e9RBphI3u334h2LeNA54aR+7OMCJBGK8xwmhuUyKfc0Tu1XMUNHq6vak1lYCUmYGIXmWI6Wz+sui/7xoORdcdaPaiPgvbjHiNB+QmUqqvohi8A0Qa2HfGFjSPaMbXQfjlcQGATJpm+XZR6lNL3zk2xzch5DY4louhbT+5Tea+e3eC6nNngkOc/tr5nzWMDQanUaYy+FsYeLso5bYvy1tfclUC6GnTU4vstZhzPK7i/cT9ZFVz2elH/PhHrsuvw9u37hToXRk/8dfmGK7+rue/9de8u+EoFEIBFIBF6EQDonAolAIpAIJAKJQCKQCCQCiUAi8EMR8DvoLj90C9+67Y6tx2/d6OXmfvH7WeDF9wW/6/D+u/yunX3abt7p5yOIQEQB9FCaMDTfVz3HfJiYpbyaTarwV6byLyZrNY8yE4chMrKUAhOuZbdDlBCnaBJ0Qp2OIkQrShTsZBskESHdBJLqQBU1QoSdv6ItZcDhcIR/HTNJ+VW0o88beUn4j32cD9K1Hj2KZJ5JyAmTSGRoU6UEdnd77PY7HNuXyiOUGEoCj9QeNVm+eD4qTivX09BP54fyex3qP5qdXsJ5vGdLubtD2Q+IEmAsduig5hZNfVbt1yMpvScS16jqf1Lf0yjcpCNne7OpPkmE6pMEOQt0VMWNx6NarM3efaTAJGK8SuT25DRhfjweRKQftW/j8sTlRQqSL/J/L2fyE+v63lneq/l3ymMEtvJOqX9MGv9tsZVzzXecztl+qq7vyeOlPWyxubS+FJ/6RCARSAQSgUQgEfgMBLJGIpAIJAKJQCKQCCQCiUAi8FMR8JuprfzUvXxl3+u3dus+tth6vbbn/DMR6HfpoabvR5cH7d8z63tfj3/P7l+308tR/fk6N16OerCYoWwrQmTtJCpUBGM1sUWARRfMh4ndKCaKIZJwal+6jsdJxKJKV4IxNDFJ6V/3DH9ep3iKqASVG0quVCYoTUZaSML8KF1T9ql9xVlFRI5oPSiv00Cj8zZnzMfYSNyp+TqntSQ9tP6cX52h1hGTCGD3U02qSgaTs0NgzlebDx2pPorIZ09JaVQXkJ9kku24ELJw07NTI1oBgiT6UY/3EDBAU7kLACu75+Scd25NjqrV5oD6mWNI4aa63rtFpnae5rLDYoxlIYlY5pPI4O7nkaRciX5Y1+YqFSBKBAoDnkOxJ8GVQ/7NGg950TehevBzZJvFc0sLeLj4Pl+TB88LM+e+ILT+QthJbR/LSbFMrLMsy0fDmX08sn/KYoV5r6d7CUtfe/RazxaeiIy2abh66vnDBam611u5muszjYZnK73+Lfvuvs+MVdi8RZ5J/zKz92VxlMe1WLeWLTbb9do354lAIpAIJAKJQCKQCCQCn4tAVksEEoFEIBFIBBKBRODHIuCXTD+2+U9u/Bas/IJv3dYtMWv/bzz3ViyvaNFha3lFivcLedSIFxDbMgsuHvLbvq+/6PtVBvV42sm5+bm+7HdOf1lnDueaXI6cLc+9m5+9vvHVP+KWbYuC0o/I1Vsgn23Ydh0QiUMSFAEIZROfAR9BYroXefrniOnfA6b//kG9P0A8LSYRv+NhRJQCMuROwPEWNUsSjIJR/iZnTeya5IOTizwzOet/13YYdpAn0GJC5kkC+FeYFiqvOOMWJy9pYULRNxQ6TEjv/vkHw36Hoj5M0Hocdjvs7u7al8ajCFsqj2P8RTAVR+qqesfDoX0JLNV8Sl+1r+PxCOcgtX/1Oo5j+7d2Q3lLGWZf6REELXTfVtMX9V9BznMtmu500f7b3o8joDi0w75cXPuIUw4TulgO78Pipcc511H344iD+j6qV9uo+xBF90ZjW5NzPo2aWNWEvqonFyfo1evEeKwiw3X0XDXVxtZ0y8UVr8ni9i0H49961/7aqC63o1QfdK4rzSW6Zl6tr91yblz7nZufi9nqzsV9X926++/b5cs76/vEqkB6AAAQAElEQVRaR3ZdH9e2nCcCiUAikAgkAolAIpAIJAKJwPdEILtKBBKBRCARSAR+LgL9LZTHn7uLz+ncGHW5tWL393hrzO/z8+7X8n12OHdF8SxcmvK4llm91mzns8fXX7d9XVqvO137rPU5fw6Bjtxzfq+xxzRWWHowSUQQZCAK0X6ds9YmIqUFROyN04hGgMkX/RARZoIW0lXpqvyiRIsnFakcJmllgonfUgowTRinowhfRcinjpPmQIgYjgiZx/aFr3OSIkdVlyRAkcMWaK5Qk7aTyU/VcN1JxO8oMZHrPNZZQPnDZSddoaXWIkCpXJNyKxUi1BeVH0SoB5O+pGofjtrzhKq5yeSq/TZRfF2EJEjidHhuUZ6m09w5LV4XYUAq9xJvnW3O5zk55yIfRvJhbp+550CJWcjZrmZh6bnsuxV/Jdyl6l7Yf+tzdk3hY+lG3es+7WO719ZbhBV0b5p4bunrHvCTRvVOLjhr/sGtb9L7jq9lY/byZF56tO67Se/xq/r66vofuW/v7YPyO3WXDyqRaROBRCARSAQSgUQgEUgEEoFEIBH4WxHIfScCiUAi8IsQ8HtJyy/a0rttpb9d6+O1xInhNXTO2zqufTzv9X21ve8+ft9OL3fm59Zy2ePXW7769i31Q9yjsKaIyyLCdUKUAkpM1pkmnThhKoFRZPAo3k9MI+SMshvgr3vhgyHucELVH4iIrAS8MlF6f//HHiKZJ+z2e8XtUI9HEb1V+grqj4LhIRRbhj2mRraiHSRhO+kaFdA4iewd7484/nuPo3xN9A77nfq51x5GtV5RhlDNIxQs0dWko2bKJjsx+IteiffT6pYBUQIRBRApXuXfyVOP/sKWtjnBWpyTVmhyOoWEiU9JFbE8Hu4xHg7wXJ2guc/Aw7l7mOej9uavm63z2uI5ua0B9RoYSmlf/woZ+LB/FZnbxqWG9U28trTFHB+lIEpRT1y0zw+T9nR85t8Mjt4v4/mE6XEDAr7DW3ka9nAXPevy1C81PwWBl/XpO94jtk9LX3f7S8ZHsS7S5SVJ0jcRSAQSgUQgEUgEEoFEIBFIBBKBRCARSAQuIJDqROA3IdBfHPXxN+3tLXvpb9jW47V8HT+P9rs1zr5/o6zx6fOPwqHnPze+tuYql39FbpPX5vrouFWv5gQfybp2f3bXupx/FgJGP4pI0Bj8q43nm+ZfjSxWsvUwjhOOx7GRgyZz21edsgwiQsNkbScOTXRKprr4+oYHG8m62+/hX5/caoh8rONRJK3oYRGsAMW/FhG1I6qIT1ItyQc6KOIwVIek2nFvGicZdFbFRkTLP7h3+cgJJJUPAO2onOoJklAvUGqsD+VAF9WsIk2h/VTNvc9JcZOIzlH9Ur2UoQDKMUrnbrpMysEIkOpPsS1euRwL1ZVaNiBESFNrE8B1yT3JryoGOkjKj/C+IJ1tFtstOHNYbwnFevQ9Wot1PczzLtaR9AAVbPi3hXURTWd9k2Z4enGfJUJbJEDFaE+weL4WfPND9689B6F9rKXrL7XffS/ZP0Tfn7rt2ItpD+iy6PpyOy7mTxsutfxRDWzrbdcfVfe75N3e7+16i8d2fW4fyuH/uOcW13PhqXsFAhmSCCQCiUAikAgkAolAIpAIJAKJQCKQCCQCvx+B3OFfhMD2zVpfdwj0Am77freb2tj9t2Mznrms8/X5Gbdvq+o9r8drzW5x6etrMa+19dznRuVsavXdXqieGeXy5GykbwuUaT1q+e3OdX/n5t+u4Y9taAvBx1Z7mv1C/fCXqZYqwku8I04koQLMcUnRkhX9xRMSNIF5TEAErWZykbP0LV5BkybWmCy1HA73sDRymUQRKcyibJpDcqoJYDwelHYARS5qKTObeA6w1XVuyySCuhGex5lUDsoegN3QjoqD84m8jbCNIAldsD4mEZcWLIRsRKCIWHafJshLKQiGwiiOeP5SWBR2y41AO0jlbTMsfiK21ZcJ5ChFfVdU5YcO8rHvev9Ubbmg1Vcc+eBr/Vrsa3GfgzBtor5Nintu4t32dcyj+ZKbXNVwj2t5FDAvQv6WeaWr8NP1/GlbrPKf9zppfV+7nJQ52SDQEfLYTcZ4K932d41bFC6t/y5Unu72Ei5d/zRi1qz/P8usyWsikAh8BAKZMxFIBBKBRCARSAQSgUQgEUgEEoFEIBFIBH4rAn6vO8vDDvtbufX4YH0867EeH1seVus82/mD1/edbXter5/r2rh0ec73bfZ1V4/nj1fAuTUuHL13jxdcUv3tENje4c9u8Fx98ZoESYzLF7gkUUWs1mmEiUQ5YBKhS9pvbpltEKE5zsTrJMKQVJz0k+I0tLPqOplYlt0fBTuPf2UzWr6ZOa3yJ9l6oL9GFgFqnX2qyMPJscrjucnY8TjCuSxVearsFrlASWRTVZ1ox5z3eH+vdFLKv6k9qiZMTGqc1GMT5WZz0EX6UXGOnVTDRHarp1iCGNRnMUGruZIrACAJH/bzr0j2HJDOp/wpgQ/5+Yvo2O1BCjft0zEW5/K9mHQ/1jUdthb72sd7nw4H6AY2cewo4rlKmk79ruOezLU30g1KbLT/Iq5h1TXxPbU88fGedG9PNmGsBwkw5pa+fhIoBVeiaZ6XEDBQl2zP6B1qecbtw836sfTP8ofXyQLvi4Dum/+DtPdNmtkSgUQgEUgEFgRySAQSgUQgEUgEEoFEIBFIBBKBRCAR+CsQeOsL2rfG/xUgf+dNXujN97XLBZdU/wwE9B79S/iPpW7oQJTAsBuw2++akMQoMtQimhf+2tV0bUQB9NxRBJ5t0BEiNcuwAykP2Uzw7suA4gLKoxNFcTvl39/dwaTyQcRqFTmocFBxJhotsDOURIYqApGKI+c1ldMxxV+47veIUmCT81nUEkyeis9UtGIYKEPBIFLZQlL6+awiOI/HA0zujocjhmGP3e4OEQUM7aMlg/IHiurGkidKQZAw6frvf/+FCRCv4UN6D12cq33x7LsrstNkrcW1HT+JoK3He6iITtVRnyaFTeAW1SEJ/8GVI9QrSUQp6IdjLX29Hkmul4/nwgTK91j5hhVDfK8fgiWHS+ueSrkoHg/2tDzWfsFK9+oLqm5KGolzsnYzoF3W+uvzddbrntes75PlWoW0fR0C67vb59tu+pPncWvLdSKQCCQCiUAikAi8BYGMTQQSgUQgEUgEEoFEIBFIBBKBn49Af6u2Hdc785u1Lmu9547zaPG8i9ddeqzHrluPPebcuPb7ivm5nqx7TS+O6/Ka+I+K6T15fEkN38+tvCT+p/kan2vy0/bzkn5n30u7n61vuwZEM7qAf52ypRGUJgMBWQCME0g/cJp7lFBEYZRY9LIpgeNQKSJV5OxBMceKwgL6D6FrYLw/oI6j9NQoWllsbTUpCICUk+qSGmEuV9Sz7FBuQDoRc4wCBNvSqip/E7iTyOQqu8WkrMdGNKqfFj8pRIRk00G5JaFcEQMgfVUdk7WjSFkoZ/NTviBdBl5XrZsNAEmYdMZyuI9us4qkBqIU5YfnADmP0NH8W2Na6AzhCfVQJVoqVdt0iyHZRuvPScvlnm2Ur4I9a9JsbYZTDrqW/aCjx7XpXFOO6EISzx3GyALh2CQUswhJhAQ+NLavgX2/jaV1lpj9qfEk8iWpNmiP6+JcF6Rafz1acC37tq/F/n1UT/D8mtj/Q8R9rWVdZIvLdv3gawzW8mB568y9KYeHayKXdrrFa9Kczlz8jF6TMyGpEgLX7oltcrl6nrtXS4D/jl2mOSQCiUAikAgkAolAIpAIvCcCmSsRSAQSgUQgEUgEEoFficC5F01d9ys3vGzKL+HWsqjb4P23yXLZrq0WqQFLz2Fdl3P+3bYee+x6XNu/cr7uyfN1L95fl7W+z7e2l8b3PDeMF99NK9Y2DWfP1uK2r7OeD8rOZz1ovvGsbVD9XRpl0kmy8Tzk+VEuOo3TOUHjb8xzXRIFXz0vxXX91eBbjL3tS76UwaLh7GnbNTkb9KCs5hQt5t3W0v7umBD+Gnc6jjD55i9QHXraPEV07nYo+91M2Iq09FezkxKSInErMI26KMjPejGpygL4QS07Eb5HNAJtdoHuVrvZIWI05Os6Cm06DgPqQQSxmiTDanA3wL8mGcvayioCuY7Kq4IhtyYyzBjpKn1tPira/n6UDrOYgPSvVQ7Oa0hfIkASg/c57KQKnA7pZWxLR7TJcimlyDRr+z4Wk/QB77EoZyj/g96YVdl5EmNie8uh3kl62ezkPG+KM5cWI30fnctzi9TzqRx97dEkt79EttFrx3j+HlJFxI+6h5OJdCVs+TVC98PDI9F9bmuTq23yPS6nnr9HO2e68DPRxeY+9+g14NlW8AHHtobXD2W8sjxocvY5CBj1W+Q13azzviY+YxKBRCARSAQSgUQgEUgEEoFE4DwCqU0EEoFEIBFIBH4nAuu3SZfmv3Pnl3e1xsFe27V11+Sl/tdyfUfben99vu6z6/q4tnne9evR+veUj8j9ETnfc8/rXOter83XMb933hH4ih322h7P1RcXOpuqiDgTeCTBkJAid+evdA///jnNTZCRbLlGEceTyGAvpnFCVM003hdglDTiT+tqso8VUYhG9IoohHJEFA0hDrKKYBYJzQfy1TYofxWZaFJx1CjnFk/FmcSk/GmCVbmwiPNTev8qZXUDLPrwCHPQatJzka1azqfXE22c1+eu9hdGJrRJwnWjFDh/lc2iBLBU7XcSSd3E+JBtjzLKnR6aVMUZP4vnVpKUj3GYY7r+wUZPW75m03awEpKKfxA7r/OH8CIJObUcWA5SOve6rG8dTKpboD2TyqHA1pdGUmvfC+fVc9DugdYyCUY1rRjPv1TUxnvWd7oub8x7Q7jwvcHrW7q8F0j6GYLlW27yFzf1XvfvF0OUW0sEEoFEIBFIBBKBRCARSAQSgUTgRgTSLRFIBBKBROCvReAHv9/9snvWX0z28bMb6XX7+AH1/YFlkw/InSn/KgTEBwaimHCc923yjiSG3YDB/9buMKBoXu52iEEim8lD8CHGkY3c0zM/HQ4oQxEnOQH6+4sWrcQgg61OBaVDE13aAuJNqy4AlbeKGJxEEns00Vp2O1jGwz3q8YAqG0Ox0OHRBNAi9TiB6nPY7cUfHzCZfJSbzyofC1QztKe2b6Wp8hnrEZPqqhG7apj7mRfztfmJ2B21R/866/Y1tIjpiMCovo7ur45ynprUdT5pSBXT6LOqF48k1c4sXgMmfufyiwv64RhLX5Ns0/napk8v8iFnD5Ig2XymcUSUAikeBMvhwpZleW1wP5ZJ/haSKKFnw2Q5NofrxVw/5AfKzxitfJ3Lson8sCVj7udsgVVfZ+0rpZ8Wy6zy7BaZvV93dd9dbs/QIzzeHpWen49AVkwEEoFEIBFIBBKBRCARSAQSgUQgEUgEEoHfj0DuMBH4rgjc8m7TPt+1/5/Ql9/QdnlNv2+JfU29r47x87aVz+zpoXZlBJ8OFAAAEABJREFUxSzicdTCg+XxWqYL56UI69chvsfr9WfN3cct8ln9ZJ3XIhCdAPNYRXj5S17L8XCECU1/STsdR4wiSSGSL0SYEQRInbNAR4uXXVORtEeIEQXF7zWhtIqrIk/rUSSuSb/F1zlJO+iHw3q5UkERBdRYpasifCfFEvpTBtBim3uS/2T7IiaM/dVwlU2bk1WnapmcVAUt0PY1ibh1zmmJm6YjJs3dj53sPylHX4OqHSFys8C9hdZFPTa95q7bhACjNolC+RJVeVtuzEdVP5bZXwGzWlf5LjbbpVD68ACvu1hBsG/HywepD9M20x5IgmRb9guptWr19WmUflLMaX1lYoy62THur6+h+6YK6nGaaysv9Hw16U7yaTk0VtlmGVG9Ptdbj/uIUfWdlmxdqwf9Jf6KHgx/+49zTv8jII3m2IqLXRX3cU2uBl82qp3LxpdYrvVm2yaX665lY37z0vfK8uZEmaAhsL5X5+bNKS8fhkAmTgQSgUQgEUgEEoFEIBFIBBKBRCARSAQSgd+PwLff4bmXQmvdt9/AFzfod6TX5Ln2rsXa9lz8d7d7D9fkXP/r5289P+f7Abr+jh/r2p6/olbPdWl8Rcr3DfG+rsn7VstsH4OAeMyZdGzp/fOmSRQRnUOBvwAuw4ChFPF2utki5gD5i9CEDgYR8gUDJEGt/ZWvVuCEdohGAwLigw/gEM2niqhZE7AkFR+zv2rY3hbSe5zGqdlJon11ezhYrZ6mNnZ/UjmIhbybEFEQirGT1JpH0w1l0NwazKN+yOxmsa8StMGXmaCsnjpxG9mu84Wk3CtIKjfBACbhU0UojiLOTYweDn9w6XDvFqpXQPFOgPlgm1MLi4bltL+FJGidRg/XxP7dThIk+/Jh1H2p/jJ4t4Mc8NxhfP1ldtnv0Z4VxVmH1jeUQjU0bzrdV3SBDul1RbNpQtnkDeqPlqhaV/Xj+YcK+THpndbyquwOvEVuT96z3R5xzbNnOzeu4+p6kfMfgsC5u3pO90O2k20mAj8OgWw4EUgEEoFEIBFIBBKBRCARSAQSgUQgEUgEfjoC596mPdZheQ+Os8c533O6s8E/QHluL+d0l7bi985dLvl8pL7X9vhRdZzb8lH5M+/fgIDoSmISwer/aIHLXzrkrKsiMv2VLGSvIuQmkYPj4dj8q7/IjYCJTsgfVKoFMWosIZsIvFFx1JzhnCPsF6VosJeWnEcsxzRNM4GqdaupNWkfPewaQyKTehhVVnoRrSQ1D7gOtLa9qrZHGeZBPUzqZfKeFltIZ3spA0IELBkKr00cVOXv0XGqDu/FMgmsSTksVfXmnifVpywmgO0N+FdhN/F+KZtinI8kSIoUP8JfWPc6zeZehr3sgbr4N738yTnOda2TQxtO47x6fFXMOs9j49NVw/Cp+rxmwWe8v4d/LbZJfVgnOfW4RHrdpflYL1w8YMG96wntXbhW3ftJ9+sl/eO7HH4ELN+ln0/twxu33FDUbpYbXNMlEUgEEoFEIBH45Qjk9hKBRCARSAQSgUQgEUgEEoFEIBFIBBKBROBZBCiPLpp++tlre3xV8eeDnNryvGd6/I0ImFOxPLN3saaACbbD4YDj8Ti7i5ArwyASkk1CROn+n/80mwlNBkXATjjeH1qsnGBxHuhw3aPI4mG3Q4mAbaF8HjuhV0WVks4vO3Ss5o6vJhGVg6SMc48k4donITEeD3BuDgVQX3YmqVL0FGqwEbpVZKplt98jimrKxzYTsBbbwro5Sqmo3otyS6LAfbNoDKLKr+wGFFB+gJYwLkdheBAmEbJENIz8FXARDqE1dJCUPzUDrCvKWUT6WuEeJuWYtKcqApSkfL2FyWa1W9XHBH+RTaoPaY2VhrOn8426p65D8qzPVmmS379CW8W2pvNr9WkDeVt++z4S4el1LPFkwJmK1h5t+0ninqmb0kY17lHDJ59qAI+lam3R06Reuk3Tdzt7To/vlvRVidzBLfKq5BmUCCQCiUAikAgkAonAhyCQSROBRCARSAQSgUQgEUgEEoFE4O9B4Ja3l/b5rYh4b7fIuf37jftWzvl9lG5b2+v3rLXG5T3zvneudZ+X5u9d87fke599+MmzXMsWaHQbYJLQwiB81EbATjAROfkL4Gn+4naeVxQRoFFEck4TxHQCC8FaNYprQtnfYVRcRAHkUj0X0RkiQ9nI0IpG2qpYi5nLgiRCQhL+YvRehCp0uA8N7SQD7IJo+VGVwHVcH5pr3fIqYlLv7o+KUVL5V3gN1SCpgfLSqbmucH2PKMot13E8on/la73zNrJ8CWu5RIQGCwKE90qNrSeNdVQSBZLUdT7Jh7lbropvokUVprUab/tWTNZJSIKklWCwSVusL3xYuE9XbqPim4VyWEtTPlxC94ZcfKxWgqreoPGRMAALcOopqDjokD5834vuvZY+bevidRPntbSFLorT9eHUmpIHxQfMOi6x9L6UIAmSy+oVg54/XJNXpHxZyPaGad2YaY2wvCzbbd5n8lpluZTAEFsu2V+rd85r8tq8GZcIJAKJQCKQCCQCiUAikAi8NwKZLxFIBBKBRCARSAQSgW+JwLWXa7Z9y6Z/UFN+aXpNftBWXtXqtb3bdi7pFz937X3/pi+32vTq7dy4cT8tn/ieLJo4qYYvPbUfXJLemPu8JN3nbSNJkJflbdlviL60va5/LkX3uzQ+F9/t2/iuf2aMKqKXfADQZJ9/nS9FBEYRydcTLESZv3QtInGn44iy22N3t8fhz337FcDRCN798iWxiFA1RZGigPLHAMeMInRNqIbW9Tj/W75VuafjET4iCpxHEQj1tVet2O/hmkf52Nd+s7D5QvlnTktRqkeJc1hv8hTLQXKZaVjm4X1qXoYiwnruQdZ2jocjRvVYhgHt3w0WwTzcjyhHEeMqeC9CbdSIJW3YT5gUjWAoBxFRQM5znDnWNgZhzKnROcZxhA+nJwmSCPWLzSGYH2mMkSVKQftaWCPJRz5nF/bpsqrTInWPGtHdA0VSw6Lnx6pwnCeSSYT7aNJc9wuLXerrJ43RymW7Xplunba+b3V+o59rWeY0nj0Icf7P7Pu5Vz8rXT6msrPrB8U/Fx9TILMmAolAIpAIJAKJQCKQCCQCiUAi8GsQyI0kAolAIpAIJALfEwGqrVtEbnkmAp+CwPp5/JSCmyIP9R9muPDmn01v6yzYHNT6nEj9Lc5zvW1136LRT2liu/Pt+lITW7/t+lLcJf1r4sO/xtnkpyVKgGHitoq3m+CvfV3MOo+jSF9LFcFngrGK5DNJShKOnUT4Tff3CJGHFGFYSogjnElMaB1REKXApKwqgCJqnSfkH7J5Pon0nFQHIKyj+1Ed6LCdDED1qohFi/09Oj8uHCQVQpiYrOpDi9nTc4n7mcZJauWeLRhFblbVaEv1BtUNEnLSSbi3KIu/OS/oUC74i1aL8kXIX+p+Vtm7rHUkwWKiWCOJqninLNLZL0rxAMc2Xs3GLpTpkVAt2AjdvxGT9qFLi53jZVMfUqCJwh+d3eY4G7R2nPN4PMVIrwQAQ6oKY4jlCHLGSOOiAuT3SJDHBQQ+Xs2PLKHn6/SQfmSdzP0VCOTd/QrUs2YikAgkAolAIpAIJAKJQCKQCPxSBHJbiUAikAj8pQis3zB5/rfB4D1b/rZ99/1675a+/oHj+uvdD2n/Q1/gv7Fj3zvLG9N893Bv0fLd+3ymvxiGAY3UlaP347nJ4EaIiuAMiYk/64f9DmW/F49XENKThL/MHaSHDiVD7OQjMTHLKI0IrCJSm4gYIkOeOkUgVq0biajlJFLZ4pgoAyA/iiC2iGGUW0UnFr2m7NDBmH8YnF9LgPPa45wfOqSTnmSr6PgmsvjssSF7xNLf7Cmz1pMGEFMR2Xk3oO7VnwhS/jmiyBYCThVaj5PIW0Ax1ikXJVBekhroRCpdMSm+CgPj7H87eBJ5zmEHOaHtSTbPLSRXMS4458FyOE+XUQR6KTPuodqWo3S2L+5Xh+anemsnkmqDDyr1Zr9O+pIr2+JlLNuUxkI96xlAFxvWc69/iTxFQo+F9qbHoT1R61HqV57rLE/nVZW22qeFth7n1k+jZs05X+tma17fgsD3jPXdtbTu/JB3aYq8JAKJQCKQCCQCiUAikAgkAolAIpAIJAKJwMsQSO9E4Lsj4DdB7yHrfZ7Lt7b/9vl6/7fsde1/aX5Lnu/is97Da3p6a/xrap6L6S9G1+PWb93rtfk2zutreW3/Klnv46t6WNftOK117zu/VGGNxLX5+3bzlGe6JX+YiGyOIvUgMWFoUtIEn9dtlMM8assmLkUomhCWOyCSESHCsYgUlWI6HDAejgoVDSU/x7mGv6j1qFQIsBGg/tXRtpOBUA6AoEYTwVVEqm1VRKHnjVAm5eLYsY2kMklsF+cFuBdAhPZRaKi+ejUROeeYQIrAVT4Tlxa5KoZtaBfn90SjfSMGkETVPkzSNtHcLqFcRb2Sig+J9l7HSftSb3KoWmtAVQ9Y5l53sT1C/Ss2Sml11Diav5zIOScUO6mmsavCZJLIfDoJqqYfs1kVPW5eKryi6Zb11UG13BfU18nP+ZYFyTazj8WYTyLurXyuRrv/ym9fLPegz9uYlxci4Ht+SXoq36+V+L9M0vPi+zZ7XIq3fva4fLXPWrrnUs/PyjJ1ySfS3T9qXLd2bv5RdX9zXt1PP0JbOH/zlj99b1kwEUgEEoFEIBFIBBKBRCARSAQSgUQgEUgEfj8CP2aH27dAL12f2+ilHOd8f6Nuu//tHvUCrr1I7fqt/3rdfX7SuO7f823vff8etzavHXNObPtmQvV5Tc6121++nrN9C5321MiFPm6b8n3rsrW9x7rn9vge+VY5+pb6uDKdnbqFa3I26A3KbS2luqXV8Be9ZSiYRF7OpK6IUxF1pDMCpEhKECYrIX0VeScPkLZXTIf7RQ4yT2AQwzCghOJEbLavgkWUioXUo6GWlCNItC+HdyZYTcpWcZ8jyrCHjyqS8yAi+Xgc4TmVq+kVO0rfvhDWXE2ganRNqiZElNrPYrK2lMHTJlXVvQcy4PpV+zAp6T27F+tmx7lHgPILQCPJtqf97g672MFf68JHCAOL5xKSIAmUALU3E7dV/ckEGWa97dBU/fprXU1lYhP7TiKMSVrd9mYdqfrai3FtliVnla9rtH/nVz4kW54WrLlzeU4+6J3PupM4l2VRkJxn1i24KynY57NVKjbxMkgPl0XPQdntENozMPvOVzwcuh+IJ9oHe85eiICxfCoU/rO8MN3N7pRnSDxq+ILTlW+RL2jtV5Rs/z9EAHv8FRvKTSQC3wSBbCMRSAQSgUQgEUgEEoFEIBFIBBKBRCAR+F0I6D273smjyXZn12xb39+1nnfj/c+zh6teuOndLU6CX3zcsn/jcQkCx3e55PPT9N5vl+/eu7Hf9niu93N+27hb1z3/erw19ja/dWbPb4v6Ii83aHmmvJgaeYnsiwgMItYg2QUAABAASURBVOmKiMtBAh0UWQrpTSSSFCE5wURxlAITx1VErQnUKAUm90iCpCJ1Yxn6u12jfEyY+j92KBDZK9KSlI/GKKX5k8qtKJO7zknF+gvb3W4Pak75yQxScZo43+QvT7WuIg4P/uL4eJRlPqMEShGpLR9/6Vu1P8ts1VV2Km+JAKmc6tFksCywvyWst0LiWJIYXUN9F8UqSpanZ4kCAQWIUCf44KAelLytWz7NIkLXh3NshLdIdNUy5hb7Wtpctat6dW7XoOJJaiqcH9KcZo7zgiRIejr7ChsBBOe0ND/3Jw9SfiLSrZeDNKvTNi1JnvKF5lJdP92zRZhU3S870zgtfUC6jr9tKZ+AgB8Zy0eVcm7LR+XPvF+GgP8u7/JlTWThRCARSAR+FwK5m0QgEUgEEoFEIBFIBBKBRCARSAR+KQL5gvD8jeV59V+j/Wv3f9sd9pc3TW5z/3yv5+6ff+4tn9DZR+Hk9i2fsIWPLBHTnz9gDO3XHJtYpcjNKjLQAhGMvThjJhrLMOB4f8Cf//6P4oiwj4HwiNnHJPHh/h73//6L/iXuhCo+UeQmlsM1TGiK/KuSIjLQuU0GVtnEokLpQIokdX7MR5RodRsRKhVVd//PP2gkMecHj1FA6UNjaNwNO3nOZ1A+IiNjKEARIa1ax+P89TIIn2g+6tc9RGhPeDiqem0r52mTh4uJ41Gk8yhC2gQqlZ9k2/dR5PGoOvYmVUgTktAJ57Rt2A8Y9juMo8lsbZpyWp1VvZKU/4OSEQ+LzYx8nIAkTNRX9eIkJFWfaIfmzi/FspQ+VrnXc3vIn5SP5zdLbag2nLxHEc3QvXA4+dJcjnqDuK7lDSl+d6iev3a3PL5mp76fltfEZsx3RcB3dCtPe/Uzc4s8jUxNIpAIJAKJQCLw9yGQO04EEoFEIBFIBBKBRCARSAR+GwLr90Le23Zt3d8s67drfyMOL9n/+tnx/Lvg5V6ek9f2usbH89fm+ag499RlXWONx1r/s+frXfX563f0+ZHReDeRcSZtTVpWkbKek76Jakhrk67mgqyH1P5KuIhcJQmSctIpctKxVaSaiUQLIuBYE46hefM0ShSxaHGY/SdPRA6qlmYQxSl+UpSxyNSKUTysHQAGQQZoUb4qApHqw2OVr4LkqwLuRUTtJJ3JVJOy7se/LhmkCNYR00KChtaDCGJ/0aYKMhPea3VfyoHVETKF/JtKNVq9ttBFetuK+ikRUugMBWhw7VKKci/6RaehnQoF5es9WELzKCF+Wv7ajvuxI0nYD/RKbboHzZtuVj26kgTJRzosGHsk+dTecnKO6b5e9bliFGRNE5O5beIL1a9Fc+stMIYW6SBbcMntdRRtQvd2q7dtEZIqx2X1wiFWcbqfWMsLU32Ue3vO3NemQNdfHmfoAO/xnOD8cXqeHCOXvj47Wimfs6fjr8kS5BTnZDG/edDzgbW8OWEmuIhAv48XHdaG7nxpXPvmPBFIBBKBRCARSAQSgb8Ugdx2IpAIJAKJQCKQCCQC3xqBa+/+ztnWm/E7oWvrdfza77fPve/1Hr3ustZ73vWXRvv8NPFe1j173WWtX8/9LFnWuh7jca1/+dzcDcyJXJJLKU0oXRQFueX2dap6PDfK5eed2sujpr3uYoM37fF2Mf5XRdyJ6aVLPAnaPbi93hNPt2zZGrQt3zZoPCtbf+dYidvqvN7W9TPXwf0dxvsDTDq6IX+9WoYC/4rn8f4e/pL3ILu/YPUXurZbSO2cAYpkq74D6rrqh8Rrkhh2A/b7PUIkH41QyNcAyA+LP+TvmrY3YYjVqgj5Dv7S+HDANE4YRdZSdUjZHS+7B8t0PMD/XrBrew3VbqMuzlPKgLLbYXAv6sk1JxHDkx4cKA9LgQlq6xWCFu9aAAgfFVX+uqCnbsSmTV3huaWov0VCtqreHRSl2Kpy8xfH5JJZ+ydFdy9jc1ouo/Y8ieCGbdLNEVA6NsFzh+OU+5wbyQf10psVJwx7rEbrz4qwm3QfTzEbp1WFjQUwNiWElS1cjb4n1n2CnPr+gJpU/7eI3F55Xs9O9D/Q7LGgHdS1i6YvPnvsc+OLE2fAN0Wg3+lv2l62lQgkAolAIpAIJAKJQCKQCPw4BLLhRCARSAQSgUTgeyPQ3wa9dLxlV+dy3hL3033W+/Ze1us+t97S18+N9v0pst6Le16v+9z656T7rsfnYr7Cvu7v0vwr+nptzfUenGO97nPr31t6bo/vnXvO58yWefX6q3N0eX2W940MHI6NII2YScoi8nf0v0UrAtJzE7Ek4TmDiBInQSfxoKORhRVyFWc5wV/eHg73MiynvyC1UTGT5lWkqr/M9b/9Wu1im0ZGARhgEXFbCkL1jiJCSZOnUyN7D3/+QEVA5bJ+J4KXFLQW6FjGST2Z6DuKyLY4ZhJpKQ/xzqpq8k8krX1IxWvevhK1g9cgJvVK7VsFrQWkr0sO+LCti9cSZVb+PtFKJ6D8eHrYVJc+SYJkcyIfRvJh3ozvdXHetj9h61Hr3sstJexLzr01f+NiYYC6jyHRpJlOF9lOc+37NNekYbEaNf1153qP3hz17FjqVFH1PHax7hZxjpfJugPPXxb9vLdzruX5iFd59BKvCs6gNyHQsff4JJGVlieGVCQCiUAikAgkAolAIpAIJAKJQCKQCMwI5DURSAQSgUTgr0dg9U79xVj43dtaXpzgGwRc2/96b55/g3azhTMI+N50OWNO1VkEOmIezzq8szLGg7+gvYe/8PVXuxSp6hom9wD9IJqgoohQkaPH+4NUgSilkVViR9vor3SPInvDX9jK37+2mZzAwHwojYnetqAWmng9DDvs7u4QpQDWyzSKeD4eVcdEIiC1kwgO2SlCcbffY7ffzzELgUj1TMrPawsAal2Vw0R0IyIxH5PsHAbAfYpYhtfKffKRHiLirJ8jRP0qj+MgP8d1fZvbV9hUScOh9X/EKArYn4hXUO4E1Q9ArI+q2tMoAl77D+2h20iCnMU6k9AW3yOP1l0T57Wc9VFe2yyT9l9F/Bpzr8m5JslTqPXeR8PDPdp0EkpdBVc9+Xsyidz3PfRose6RGAvLStkzuNYjWfsIr9XyR029P8vXNe3qW3nPbra5vX7P/Ntc/SHc6n/q+mf03VH3+Lhj3+8ujy25SgQSgUQgEUgEEoFEIBFIBBKBRCARSAQSgY5AjonAb0Ggvwfajr9lf2/dxxaX9fq1udc5+vy1ub4yzm8Wu6z76Htaj2v7b5qv93ht/p32vO6z92Vdn+doNE6yecS7vqHUbR6b4uMuUf5zB/+KZJZoRF4n7EaTgyY+jyP89a/JYY+Qroo0pIjS4/09TBCalDSZeLz/gzod1e0E+w+7Hfw7uEdMqMo3OlaEJ0UkhuuJJB21Hm1rpOERMRTYZn8shN/df/6X8ggNEZOT/P3v906OEdnqsftV5Z+Up0qgI1gakWq9ltAG0XzVO4tIbOdXH1WjpfmoRtX+qnJV6ZtOl8k5Fafpw2nyVz4mh9vXzHWEx0Zgytdm27r0QJKtr4jQGGrJt79bn44khUmBmpc8c8p3av1fzmm7s8z16an6mMe2WC7e/yQcoD6NnTOeRDXwNERu9oBCAqFeLGAsGa8PDTe5TAQsXmupp0TXIHwP3JNWt53zDZh9Fa+GGtbOQaqILdZ7XMTdb2Uxvcuwze31uyS+KYmrLeJfQn8SBRuOtUj18nPJjQlgF+nWefscLzyUBn4gurwwPN0/A4F2k1Soj5o+OvvN9/jIkItEIBFIBBKBRCARSAQSgUQgEUgEEoFEIBFIBH4/Ar9uh/0dUB/XG8z3P0DH5dK4xuvW+XvmurXmZ/q9fX/nMnzIDvp76kvjc0VP7+bV8bn5c/FfYlevj55rN9F1nv/FP/fe+loExxoZLWE+rT0uePy3g5ZPzx58bnzqfVET/gLYpCtEiJkYPB6OOBwPWqpb6WwbRQIfRPZ6nEYRO0rn+bDfweSxv+Ld3+0xiLyFCEPzfSZpxz9/MB0O8hlQIkTgTU06AUc5lkG23dAem0nXowjeKuLO+4Lq21fl4F/7fFQ+27ymiLsoBXN/R9iPDJCUhF1OQhKDyGgTzf5ZCq0tCmo+pGPY5taRfJQjoih+j0k4QL3NjrqK/NVVvKLyax+73R7Gomg/EYEu3ov7m93pkJOQD2v72OD74NFCznZfyQDpmS2XhWTzcz7LI8/FZp3rGJMibEha9UQIEa+UWnadaA+o1h6j+N7tEMLnKELe4nrG1gIGmkCHngtdnz2dVyUf/FTr0frB8u4z927xc2hpvbx7FSXse/Ko5eef7YlUWY8a3vV0zq28RwGDtZX3yJs5XoLA+s5ejrPX1rq9d15vfXKdCPydCOSuE4FEIBFIBBKBRCARSAQSgUQgEUgEEoHfhYDf+3T5XTt7y27eN9bv37q8b+bvka3vzePLO3JUl5dH3xLRn+/nxnO5PrazcxXfX+c9rLP2dcdjbftL59eg6DaPV+CxeStX3M+awr+q16SviS+SKCJV7+7uRHiKlDXZO02N4CxR0A+SIAmI4Ksi9uo0wsTwJF+TnEXEYJQdJpGlR5Gmo0hlE6+DSNKIaLH2ryIN/QXv5DjJXnV3IiNNCpNElc75oaS7/R7D3V2LZag20Oa2eU1KJ+HSp+Mm96UcUdS79MFAUZ5J+fwrqAMBqEdKDx/SQ3t2LExmS9f6LfJT+lD+qnwnf9n7WZXHX/96L86JCpAK0ui6FJtoHyxHVS0LydlPeq/XQlJaNLv15LzGcpCP102tvCRbTOulKVeX1v9sJ4WxTR4V5xpdZvXipxivq0ZqPxRuFu+xat/QM0BKs9xb9EP6NtVozO3X1kG0ufRtvbo4v/P2cWXCNaJ67feW+aSevCfXt7wl18VYYeg9WlzLQmGyFutukYs1rhqEP7pcdXyFseddj69Ic3OI69zsnI7vgYAh7/Ie+TJHIpAIJAJ/LwK580QgEUgEEoFEIBFIBBKBRCARSAQSgUQgEXhnBPqrS4/vnPq16R7HfdvGHrf5+pU3aHl9hox8HwRif/cPiohZpyOJENlJEv7CN04kaEHsRMCKnKWIKvNXWI4qUnCZahChaCOjzSMKdvs7lDLAJGgoL0lAZGOT5qWLcjSyTeTreDzieDhICTACtRGMten8FXAnNdlqVJBEyE9JAaVG6KLTa5kwDDvt5QiIbK4i95zDxDNUs5qBc347Sqr6mkQaw4fmtpsgN4FdRWRDPmRLbg9HNxnlO0mqc8liD8up1wp43e3YHK571L5Jqs1x2Q/U4tTW/krXPqSzzHqnsM421/G86zy3vpQCco6xrQtJ2IfCLTRXoW56MpIP8WTAq2k8ivCfpQov771EwLks6yS2e73VW7cV596Kc5tY9zMxCaNJ9bZx77VmCT0vg6S0vfRe8I5Hz7keX55eD1R78p4bz2VeV+7zc36v1TlnKLiL11q++Ty31zcnzQQ3ItDRf+zetX18bM1i8MjbAAAQAElEQVRVIpAIJAKJQCKQCFxDIG2JQCKQCCQCiUAikAgkAonAb0fA7wUtv32fr91ff6fm8VIO29Zyye+n6td78/zt+/ATt5W3Z32PDN7fJTmXv/ues320rtfejrfU/Z7o39L5R/lUfFTm5/OGGT2KACYJhohBk5iUmpo30lMkrMimeriHidOIonH+NdAm96r8SQISz6Hj/r9/AJGtIVKwEbt6TsgCWKB8ignlkQLiTeFDLmgkKJRLi0mELT2VQ1Wu2saqTgCqP/iwQ9MowKP8APUWAMlZAJh8hmoSFLk3yEV5RDZP9qcclHtuRHrNXcv+sw4aJi1dQ746HaJhPoUZtc9m9aXaSlBtVH/5rLrKALUDUDOtVQLQgm0fUoKg5ta79jQ6EdEPkgjVIHVP7AQdJncl3htBJdbp3BJDwUUnzyena1i0sZONVITECpIegGX0fRUy8DH1+l4sEovfsjwN/sraouZnHXVjPHOPHrfibUvXnhmNPj23eG5hz+HFLRLLXhZfkiAJWG9xLxbbNdbjdHq+rfosaRi7/iK9LtXjeQHY4DRo5wRnDuoh0Z3UPfT9t5xxeoNK+Xv0uZbWuu536+jUfhC24p9h7ac9y+fG5/Kvezo3fy7+b7K3e7DdcAdtrbfjtfXalvNEIBFIBBKBRCARSAT+QgRyy4lAIpAIJAKJQCKQCPwKBPwO6Jr8ik2+YRPG5rlwv1u7xWfr59xdnov/7nbvzbLus+/N41r/w+ft3Xbfg/ds6evN6K1bNur3Xm55idNa793rI1nzCqIZzH9JADdpwdmj6p39NTGXBXNql+Rs1huUhvaS3BB+crmUo+tPjhcmhqZLd+mxGv1IQOMTOfkKZN0HrGWSrkv3uzDG8f4eGI+IEhpGTA5UMtJdod2+ah3mw1/Dhgjj9quURRA3f5mabrdHGSzzr3+Wup2Or8cjxj8HVMWEfACxV96YPCIKdv/5T6s9yj74y2PZGAOG/b71Nahm/xXRJoonfwmqh0fhp7NaJ2K3K6r6nlRXiYXPCJKgiFQobhh2KGWAlPBR254DRfpQLevIQERpQlJpJpgAVWs2N1EqjURRrsH7lz/ApecdSNWUaALKmaTLN7GfhZzreByETZQCgICE9AhM2ktVfBT1s1PfIsghsZWkPIGWVD7UNLRP+3dxvNRyWXWvOPtJadNlUU7vG/K3E0lNZwnNrTsnJQKDcBl9D6BDGMOi6fbkovC4Fvt77ToUTovbs4P3Pel58P23QMTqs0Ef6OA9WD6wxDOpXb3LM66vMvfcHl+V4NOD3Ok1+fSGfkXBNaLe0HZtXUoikAgkAolAIpAIJAKJQCLw9yKQO08EEoFEIBFIBH4HAut3Ptfmv2O3L9/FGpOXR1+PWOfu8+sRP8va97Qef9YOfne36/uynb9m59sc59avyQu8NdO5+LUOrzjW8Z47hcdzYttWbvXrcTGJGDMlWDWaDPSv2x1FwtqhkaWahEi8mYmuKCJnTahVkY9RAiGSr5FtIvn81a4J4sbxTQo0ay9CFYLaNRgERZK2tQhNs9r+UhaeHw4YlMv5JpG4zgkfJhgtIiGrCL1aRwRl8Frz2opprdO/9niSj6aoskeILJWQAUqaXvskRcLaz3maaC1/773Ft2YBlnl/QTthdXg9S1U+9zt5D/ZTHhVHMYlsF2/SPUofJm7lU+2rbO5Rw+kkCQoD49h9SCKkgw6SgM52aXMtSsCHc1n6fB4ntTL/lxntS1wp7UMSpPa89CH1yc92i3Vd+r33fQoQxqMLnj1q8wcDkzC4wV1Etrx8DyRUXBdp2+n+ujTFmQtJRJSTwIfulZpBE88tQazX1Jo0NsLNdsd9rHxBdgpjy0eVVm5YPip/5v06BPRD6b/TTvJ1nWTlRCARSAQSgUQgEUgEEoFEIBFIBH4YAtluIpAIJAKJwF+BwEven517h/qS+J8I6N+2P+/33H3yvbecs/1knfe7lgt7aS6/cf8X9vtF6tjd7XG8PzQCkKWItnkA3aSmicjpKLvUJt2OhyOi+GvhI0YRxaQMap4kSKKILC4i3shAFYHWfg3y3T+osk0Q7zQdoUCtAUJHJwU1hmN3O4RIZtJWPQXSywsmZ+Ff7yyJIpuY4ypitcpeNcL+Evdsf8skkreLfap9Vd9fpRJs/45tFZFd5ddqi7Sl9nasR9xrz8fxCMdDeemEkgiRitobJEonDWUmoFYhhWtopTjho3jRiLJNbX24/7fVNIlOOyna/hZyUUinhLoSVfhNImlNbEsB+03CvIps1wIn4lJ1bSep0FlAlXVPMpAESeiCKAXO51ykdHj+CPmZ0D4Kk8lYPx9y8pjUG0nV1HMj7IDLNW1ZC97jCGW0bHIZGktXe27p67eMznNJ3pL3fWKFR7sHfXyc9dT3efNj57OrHtjHs06pPCHwUyanJ0MN97mmeSYCiUAikAgkAolAIpAIJAKJQCKQCCQCicANCKRLIpAI/H4E+juz9Xht1/39qUf7reP63PrfIn1P6/Ha3oyL5ZKPbZZL9s/Wr/blL+q6nG3Dfa/lrNMPU672P5Nlz/R/bf/ncp3TXS/x8ojr+X6itVFjRaSgSUlvgKRIwoA5IspqkCh7ExGz1pv4hY6IgH00RR1F74qw9Nxfm1oc61Gsp/wCEHE72o8impXLJKTzOQaekIAIRpOcJBU2ajlKV8V1UiTiKCJ1kusE16XcIUIYfqCU3r/WmWxKkEREgQ9ypVNt64KBiAGUj/uYRAKPri3jtMhR5LAJTCw4iMuEEqPpAJicrYrRVHmoXidJlQsRRfmL6voHfdDa0vKIEl5iqhJuZVLNUsoSH3Mu40y2OXSQ1FWnsVxyaNVOks2vykbOcxtCc8jXQj7oXd92ctaR82jdSaSDelDihvaoPF3qyenpxDi1/BQWylGF8VGkePOUDpa2uHypwqpL9yLnHkl21ctHh1p6pOeWvv72o5u9JjduwDewSw9xWs23aqlefjrXOXl5ptdF6Fn1M/+64Ix6hICx9N+1T+SRVy5egkD6JgKJQCKQCCQCiUAikAgkAolAIpAIJAKJwO9HIHf4FyHQ36huxw7B+kVp163HbVxfr31+8rzvZzv2PT2Hz3N2PHlz6Uo9+4eP5oIspy5c0R1YNK/qf5lq9b3P1qv7vSBnu/fmzomcm3qVS6qrp3G8JleDZVQpXBKZ/5YzvNGqF/smdY/39yAJRkEVmTuJRJymqRGdIMAyYNjv4a9BQwQngyAJH1EK6F/3rDXJpieJshtwOBzaIy8lYj8AR61lw3LM9Y8YVd+/QjpKIIYBEUUhgWG3gyZaK2/oSSmh/kY4jrSOgPqFBlIXzzEfJOH9kIoRmTiKgBzVz6TRUkVKRhkQEZCnCM4KloKdav7zzz/wXo/2F0aQB+g8VfV0SketGQTJ1g98LPNJ2FXVPNz/EXl9RNkVlBL2OIlxbqJcVkYpGP2FrxbknFfTln89er4VkrNKI8kWU5WXJEL7w3J4TnJZrQbpyJVesbZW7WNST4Pub9huly52eE7kSwof+ZFaaMzzLQgYw1vkfI115HkPabuTpnkmAo8eh/X/8CY0iUAi8GoEMjARSAQSgUQgEUgEEoFEIBFIBBKBRCARSAR+KwLiDxojUvGww/6GbT0+WB/PzsU/9vjZq3P7W+PS5+tdntM5z9pnnlvbZdZ89tXVl5qt7b5ui8XwnYfe53PjpT14v126z7lc3ZbjRyHQ2EgTlSZqR5GVYg2BIPzlLslWl5zJO8hu8tQ+VSSrCWI7eH4UQVhFpkKkYTFxKiLTc4tJSEswEFBO3XtdZdJEp3NEkW0oMOHa8iqPidBpNNE7OQpxd4cQWVv9a5AVF6UA6g0+5G8SmAyvMKkXk72TyEtoP5Cf50UkJunqgHMxlEMRo+r410y7RwWrtwnWuW9QDjpJTVSnau/29a+Sto2UfrFTtapreq2516TwU78tl/VaawA5x1XhWpXTOhXWWUETttprG22gfCWkRq8Xqepnmba4tj7paruPKnSy2X5Oeo4+dh8FKnyuOQlTkgg8CG44fA/9NXAollQu7feGsOZCqtoiTaFL782jltdP42oJ1bUs3iRB+r5UbVF4a06u1vKlZHHPIRFIBIxA1WX9X39pmWcikAgkAonAixHIgEQgEUgEEoFEIBFIBBKBRCARSAQSgV+NALW7LprmuUGgY+NxY3qytI9lbWgvKdeKbzY/9Xu+r9P71fPmn6/1/rv8/N385B1E+w9RtINRpKq/tD2K5PPXnqUEDseDLGgE2ST78f7Q5laSC1mmhYm4EGHpL2Xb176He1QRqpRuGif4a9qQv4LlrTN88zVCo07PLG2qi/OZNIxCMGzRDzSJ8d9/cVAP9xJrIR2pPkS41oVUJNlMvpCUCz2VKIeuONWG2hFBOh5F9B7BKCgilCetSxR4v0XreiJTHfwg1ndCVJlkcP6qepouoFYRj5NwKO1r5rChiYlo6x3n/dlO9eWczQGEifYq/EcR6yRh/6p92m4/i+ckQT6IdQ8y67XRB9VzM+WyC7nEeiEhqSvg61Zw4YgowtRfVxfEEt/HCyEfqq56FifhaUzHBcsPLfjNk9dv3l+2930Q8LNiwYv+BkAeiUAikAgkAolAIvAEgVQkAolAIpAIJAKJQCKQCCQCicDvRmD79tzrazv2W7cu1/x+i814bOXS3tZ+9vkJOG17dt+Wc73b17bfJN7TVrb7MxZd5/k56fafPH597zGK2IXIOROQJQK7MqA24nJqpJ1/5TNEgkaJRkKWCPgLWRN5/k2gjVQT4VlFqA0iOk32EvqjnFgO2xrpKZ+m2u3g2LLXKJKwqp6l+ZgwlT0kJjmrYixUjXL3j8jkPQbFBNUHJG1kS3u6uF/FO0fIFxNQVQOVmO5F9rIgQvuUX1WvFtcejxPCNmFQJF47hggEA+1QP8bC26OwaHmdW3oo3yxQVsIxREGvT2lRoatmSlBFtkOH96kBJD2AoZEElZ+kUipIFvtZNJ11i58C0QTz0X28CsV77EIq70a6rY3eQ5s8vfieTdqrv+bt8tRrpTEp32WlBhcs1zrPg74+Fm99IyS13Vns7P1eEtu7kNTUAgSEq/bi+9FEFp8kQc62dm+tvCbOcU2uxd5gcw/X5IYU1120V20YTUDAop8TdMELD93vuhJs7t1p/cK06f5FCCzPB0nQfx/pZ5TUfJEv6irLJgKJQCKQCCQCiUAi8DMRyK4TgUQgEUgEEoFEIBFIBH45Arywv0v69cvTdaj9u6z123n3WY9bn++0dp/n+rmk3/oar8e6qhfOW4F0JxHfUa/I42xvXLV36hdyeIsmWLpccPvZam9yswPfMuOyUYMi7ZrIoWNyGuUsNRx3SeTyrc/Wvzo8N0r9WWeM/xmAXaAeRkDk6HQ4oIrMJInd/g7j/T3Kfi9aiAjpyPkmGvcxAOwKdnd3KCZalWO6P8BfWfqHCvrBihCZNupmto1WV9nxVgAAEABJREFUHJV/PNzjoLyW8XiE/71fyi8iQBKjfNxHiISlSlgcB+X3r38uInfpei2nraqh+bQQqgqB45toL1UCPPi1OV2rgB6Vy7V2uz0A4s+/f+CHq0hfZC+7O4Rs7sH7cib36v2psoZJUhWpaO3Z9lmIKHONIsJ5PExoz3BITyJKQRRJBEhHoB1FuiIyfRIZbgVJuJ6FZPONMn+l7H5w4ZjavrUV9bR26TF9JDmb5dd0Wnu09Bz26GLnWHxMBHv9Epl0n47+unk8wvNLsb3edoRw8TPiZ8c9VhGOl3Kc9CZptSCJmZgH1nmxOWzbqG5eOvYWuTnhhzk+7ZJCZSsvLU8FdNE0z1+BQL+jHn/FhnITiUAikAgkAolAIpAIJAKJwKcikMUSgUQgEUgEEoFE4Lcj4PdmXdZ77TqPa/2luf22cs5367Nen/P/at2l/i7pX9fvOpvnzuLxmtjn7bKu8PZsPy/Dpf1f0j+3w3XcpflzOb7Wfq7rz+4o7v5nRNxPOETF4U5k5X/uwFBrIgPFaoos01wk7f2//2IQ8YookINoImCPQPx7xPQ//+LPdMSo+LGYEoWIvapwiYg3ki3WZKKywYdH56NriQCtrqesJlnNkk51hJYgRY6KgB7u7gD5UvWrfKvIzUkk4iQS0T7W4XQQEQOOIp4n1UcFyIAPE5ZUPc+hviblKRFwPot/ZfUgctVk6yii8ai9m3CERn/hTAVWEZgsgWk8QC1ZI9GpvpyzKT2XCkt990c6WjJB9YTNKFF920blt7vnHi2hviyePxHlJ5VLo/u2eG/aqrfbpK1lfxSrmFZD47TU7nbrrfPavyL5oJ6sg/qwrotJbBdwzWbvhheM3leJEFTaQ49rWAmcvp7B7atHYwnFSiif3gNJwf9YepB9LH39DcYvaWH9fLyugXWG7fx1GTPqpyFANWzRkGcikAgkAolAIpAIJAKJQCKQCCQCicBzCKQ9EUgEEoG/DIF8Zwj43VkXbI7EBy/Cx3jh5YfDLC+PzIgPRcA3xfLaIo5dy2vz/B1xgX1BlMAwEXtxb4MkRKx1sowkfLS19GIuUUXOGmIMAewKYjdgx8BQid2wRxkGlBLw4TiKpPO8MPSjPeebZxWk1iIp/RWwCdVhFyjOGYoQ0TqKZMXh0L4KPhzucS/S93AcMSpGrZqHBFSLZMvlegB1Kg8Lht0eVD+QHToo8emvlI/K57klShHHe0TROCm/83juvfhL5alOCPeEqRG/9fAHJSh+V3rnd5KlhgDSWcUbixQXQd2/drXLUesqopNRYNE2mq/rHLVP+7i2R4vnazFB29dk340IZTtb1BMWocj4vm+bHDeJ1DbW1pPUQOgCHyQ1JXQRbjvsRbq7L5PTjoUOWWGBfUGVaiv4mLwZT56RUKylubGB2qa+tBzCGhYrzoljJKRqS0iN5/xSd0KgambR8MrT0S+VV5b6K8J+6ib9s7aWn7qP7DsRSAQSgUQgEUgEEoFEIBFIBBKBRCAR+AwEskYi8FMRuPU94Hp/52LW9r9lvn531ufe+3vjcy5f17neV0rv49y47us5fBy/9n/ZfJ39ZZGv8XavXV4T/51i+j6eG9c9r33X+j5f2X1juvrmcR2vub9SfFWe5wsqe+Mdnxufy3Qu/rmY97bHvUjWwyQqVeRdHefR2IXIPVh2O0Ak6t3/+T9aBiDf5icS01/LNkJScEQZUEUuTiYxRW5CRKpJQ/LhLhTlYhDWR4k2KikmkbpwjkGkaPGvNr7HpD8QgekYKEcoLiJgQjLkV7VmUT+yQb3Yx7nIRYf5cE9N1Pes0VUxoV52+zuEcpp0nNQ7SVBm92dRg20dpSA8E0bTdASjyjSCctZuAGHY/NWTDFpX2YgSBQ8HVatINzQbwEY4u25Vb4wAaVFG1XEef33c8NXao8V1LDh3qH6V3thAcypnW1sn8V4tmgKu6Q14ofweoDWpTcnm+l3CuuawusiHQbgGVMfi/ozlyuv56ZroXfo45fB9vZKhucuHnHG74gpSva7k5Ks9wKI8WIt0lJz8XjvpOV8b/85x6+ehz28v0SNuGW/Pmp4/BIF+239Iu9+6zWwuEUgEEoFEIBFIBBKBRCARSAQSgUQgEUgEfj8CP36H/WXQpfHcBl/iey7+t+veG59z+b4Lhud6W+vO9bm2e24fjxbP6ct5sctaznt9rNbEmkVcF5qsyrXe1H9dZGX6llPv45qcbbptUpY+atpwWNY930ln+yLNZcHGGC3qR8M63uTQSeTV4pdRw5tPtYJr8lyBt8Q+l/sF9uBehOSd5B8TvQUdW5OsJnOnP38w/fkX9V/J4V6cYBVfxnnvnEcYXJGAJiZFjerZnuYWZPfE+vZvtoocHo8jighcMnA8HDGJPI0y4Hh/j8P9H4yHPwgRvy1U5OAkcrg20jXQyGDVoUUOzuG5a5IFlFSw5Wx15TMphxoCSZg8du2qmt7bqNzQQYltw34POcJHJ0onPUQlwipAhGCo9yK/uLsDB+EmcligyK49q0b1TDGO01TpAiUKhmGHUQQ7SasxHo9NTzq3dIohNcZMjE8mWOXpPixFdbz/st8h1AMpX9m3Z7t/Mrk+STCIppOjc44iuifV9j0hZZd43myLXq6CTDtRT56Ts5/nj0Quzue9QD6PbK9ZlICJ+fkLZeNyWxKStzmmV0PAz0OXpnjxRTceW3lxkgxIBBKBROCvRCA3nQgkAolAIpAIJAKJQCKQCCQCiUAikAj8DgTW7we3O7pm2/r+zvX1XSU+z+Oz9jBeXpsHsHj+VGxZy1OPz9L0ftf1emdr3Tm/tf2nzlf7atvW2uNpO1qf5n1ih61023Z0fIWYLwkeCfJ4hEDsjsTuX5Gy/x7BPyN4FJEpohISkjA5a0KOESDZxIShJiBwEjGa8MeOkM9RRK+/bA0RepATSVBEpOdF5OWk3LYPuwEkG9kYym+SUwpMSjRa7g+aT7MsxKUWqCJHA+qnqr7E/VQTvcqlpagp5cR8+5UGZJGjdLJDMomEPirfqD6ouiYxq8lOibzgX31MEiZRocPj5PzyNy4YVUXkNZQH6qXFQpGKn9p6QrW/YkN5SNk0LxGA5wyUKPMcs81xDM2Vw/urajxKASkdoDK6L6F46WGRzifJk091rKThqz6cU2Cg/YcRciYJ40wS64Nk0ysR+tFz9fW5keS8D+hY9aTV7Se1p+7tHCKhT/szHt12Yex9XhovhKU6EUgEXouA/vrz3ytNXpsj4xKBRCAR+DsRyF0nAolAIpAIJAKJQCKQCCQCiUAi8MsQ8IuiX7alT9mO3893+ZSCP6yIsbnWsu2WKz5+NC1XXD7OxOupG2Gj5p7ZwvUk39n63Maes3/nvf2s3gJRIZoVdReog0hPvdUXfYlRBKK3MomQG0XEitFEJwgb2bbYu86/rriRuyIgTarq8VUmhYjEtA9B+BhFmvJE7C1eMlnnONItEf4a11/attFf2jpGuaGsctcwgdRMRGsVmev+pvGIyXMVmuRrc/vyVnuwXerTud/vMYiMHmXz17/KBBOm3sf9nz/497//VcgEl7WcAiHPqvLK33QqQhJlN0CgoWi/JQoskB7rw2uTnNYtSUnKjdY8HSMgJXyQs4+a8rKJ2sBxGlXWd8wrwF5d4EN9eu2phSTIWbzWog2j7mdR7yaIrSBXPlL4nndfLR/OlR/JB/1LZ8ZD9xK6//D4gvh6xt868g39vKD+T3KdnxJfXyMv2WnP/5KY9E0E3gOB/uw9N75HrcyRCCQCiUAikAjcikD6JQKJQCKQCCQCiUAikAgkAr8FgfU7F+9pu7Yu5TICfme9lcvef59ljc169/05W+vsu15/h7l76rLup/fvca3/qXPvo8t6D33vHtf6Pre+S9ddGnv+Pj72O6997PM1q7dV7ft6brylSlQRhHY08ekvYk3ykYQJVOg+UMRclAciErI5xIIoAGWDD2o6CyiCVOIvhxdLs/mrVpLwr36m8rp2beRdRVVCXdH0Ikmr9FWkZNUcCOkLYtghWJReOUT0VpGfzV4Jj0oBqlfnaJ+9iiyudUQU2W10M0KNqu0pWya0a7Vd9YKBoRSUCBTNIX1tegJ0nkmjTtvkoxkA2dyn7PYf1Rc8hw6P9lUe20zVQnuDerPYxKDcKWed8isL4e260Fpa0LUcR/ktQhJFvfZ4UjbtDzqKMAm1OimeJPofaC6z0gpt2TTRWRHWe+3RYifLet7X1klIWoOARmOksc3dQ5fm8bKLe4b3akyfCfXe7eL7RxIkvbxdXMOyjZCuSrbqJ+tQPcvWYJ1lq//qtdptLfT/ymh5Dv0sPpbmpcu5G+kkW5Hrdz79bJ+TL+7Zz+01+eL29Ejo/p/DTbrW9ySXK/J1/avvi8+2bV/XWVZOBBKBRCARSAQSgb8QgdxyIpAIJAKJQCKQCCQCPxKBa+//tu9Xtut17I/c/Ac1bVw+KPW3S+u9XpNzDdv/sV4sht7y9avZlS6zTka9oHwc01ZOZWmLT7qIk2n9uJx/JNpaTXi0rr2T9+QHiHv2Hi61qm2ZgzOH8iC6FeJU5vfGuj96b4yWR86ncUno3Ced7Iv6ydAwk/MjFy3MA1meBEghd9wqcj979njxXjgn5q+aKLr7nhtlftWpLcJiXvCcMAALrh+iqJTFL/O1Cd8okiA5fx3rX3msOck5i/xg0SpEtPrf0fW/3TsptuxKI3YNrG3Dbqf1AYf7+zYqBKFG/VXvTjavCcJk53g8wKQpGWAUPzdgGRQ3wj3BNdVLlV8VuWqSdme7SODY7VH2d7Mob4mAj6qeSHoKOq/nykMSJBc9UUL+0kMPpvO6x1DunXJO41FPrO6a7O6x/Wpr+Tk34ByzSAW0dcVBPRbF43TMPmh2tGMmOOe8/mFoSl2qEo3HEZN61xKkCWf9oKj+pL1Oh+P8hbPWDRM7SUg2X2oey1zTdlonY5s7Zjoqx5J/VkJmNoGPTW6rTqLcbS6f6hwaob6aTheSJ7y0fN0ZynFrpH7ARu0nRJj7vj0Je0muJ8G/S/ECVJ/ZuDNdkmdC0/yrECCu/4HssyCPRCARSAQSgUQgEUgEEoFE4K9FIDeeCCQCiUAikAj8TASots+J1M+er417NvEPd1jj8sO38mz7671em68Trf3W+ufnPfJ5z4/06F14dB2PW7FevJBJtCZef0dZ931rf9uY9Xo7d86tzmvrnxP7beUhZmu5Zf0QPc9uibnFZ872tdfwc9aITxaECDyS4vQmcYUVJtXImYSERhOTJiwjtD2TfwouJWSSj8jLowhT26VW/ATbBpFzZShtl1RcFYHrxdiJzlJavHVgaFBuqIfDofUDzZtEQVWNauIRPtQfXVeEqXwnEa+T6vtXGXcfRoDOKT90UWjrUWPTaXRPpOtWqMhJQvH2IalhFm97ch8iH73PqfVDZZmlxWifsONalENOCI0Wk8AW65pIX5UzChElEOF8AMN7oNa6Va+RKuMAABAASURBVLJDR1Ve1+3/drHXUrce26hteLT4P5DwiDkdSOdWTueVgIuhOWnryu18Xdo+FpuYaTtIVTWdmthPitljFWtds82W56/CtDlpDPekPtt6dfG21gL5RBRAMSs3bYmSeKJf+7zb3LUtQWAt1lk2hSrgx6bJxvROyzVCff6a1G+JfU297xHTd+3xTR05geVNSX5esLfc5Wu6/9rqX7PnrJoIJAKJQCKQCCQCiUAikAgkAt8UgWwrEUgEEoFEIBFIBD4KAXER5iA+Kv2b8vrL1qsJ/A7zqsMXGt3bWi600lx43vjs/h3WEmjiUUOeH4JAjId7lN0Ow52/ot23Ip24o+6fyVQWkWyyTAuhRcog8jB2e1CjTJjGCfv9HsNuwOF4xOH+0HSkfOUwiSitih8PRxHMozTL6R9UTYcy4CgSt8oPyhnDDkX5Qnq7HP8c0PhPPw9WKMZTk6Aw8aY67nsaR3iUuZ3kTBI7r8V25xRDCDlqiCZayN8ZJ03dn0a3rqK1SRWhPWBwX8NeMSKk1UcwVD4witBuv9paayVqBN8jgtfKLq2nSXVcb1b6PkQhxvGA8XgPj9PkL5DlJxfjV4QF6aag+myCzRGyW7o6goB6UqutJyzHZJyEdZUsqjaQbHnJeWxKXUjqOp8k4S+3o5Tmi35IT/KxrttuGdVnc+tjW8yXjpT/7liLis0OmyvJk6Zq82s5Gd4wcT7d+JszuH/LzQEvdnT2rfjZ2erW63NFnrOfi3mhzremywtDP8q977rl7715bIr3vPzOXF+PX+/A4+/EOHeVCCQCiUAikAgkAolAIpAIJAKJQCLwkxDIXhOBn46A37Gck5++r6/sf43nV/bxHWqvsdjOn+vvwd+vby3PRXyufd3RQ694xM58dEfbupfW6z5WPv6qsMnavp17n13Wtq7zuNav8lttM5/jL3qMA95Petbnxver+HWZwsRi9Ve5IjnF2MIkptshCYbIUZF8kwhdE4XFX/KSInhHTCI8Tb5ZbzJs2O+gCIe2X+HsX/NcRJZSZJ7JYYv9QjlbHntSj73yTCIhG5Ergrj5mbTs915+JNHyF/WjfK7pn5cyDHCPB/Vvd5BwLtdRWOvDY8upGqoGKrfjp/Eo/ndqYh/Hwv3UUTrZpgMmkbGTSNij9n/Ky+bUQqCATvIWkeiQjSDgfbR6mA/plVTqCn+hDK9tWUb3S1Kkr2tPiAKUXSCGkFdtEuq7x5GUDlryJNgehPIEqPsHgTUJo1H32KIgRMhGaspt5OO1fOSERwIIG5HkyqHp47P7P9a+y6oRv8o0qWWL11pqd2ji+SXx/qv2f8n+En0Vodzu40uCFt/5bs799vlieoehZ1yP/snQvcIi1Nj+Yr1Wbh3v+TXfF9h033zPnHEtL8jwsa5v6W+9Ic8/ttPvmf0t+L3Ljgz8WrZJ1SC6bG2ftM4yiUAikAgkAolAIpAIJAKJQCKQCCQCiUAi8PsR+DU7XL9n8Xy9Mb9jWa9zfhsCxvGc3Bb9G7wedl/1Tn+Wx2/L7dF36udsEau7KPJxTPf/RmMjUNXwaVz35j2t1x8xV+0nOK11Z2r2Xp/EybeFqu/2gl+jVC8+z+U3V9E4C/MWK2l8hriNVleV1qOWc4vuYys23iDbsO36hhQf6rLe77n5jcVjt99jFMFZly9CB5G8g8ncRhwqi4jMSYSmSa+qcZSfCVzzfDjZ5OdTxJiJTmM1HUSiimTFQrqV3SBSc1DIpHojSMI5JxGTw/4O/gJ4J8I4rNfdcz/TOKGqRvNT3RDJGv+5g5xB2ab/3jcicrffu3rL3YlNuBfnWerDTelCRvOVaR59VU0PaD4VjDZBlNJk988eu//8A1J65/UIzS1VkV5LH1FAWi/d6vQeTBTbUiIwCe/QGPL13uxaRGYPdzvsJOPxgOP9Af5aenL//sEoYbdH+atsR+FiMrKqvh08WjyfhN0ke5UU7cVi/XsIqd0o/6Nc2hO6PDK838J/v0ClTxk9t5wUTycUdsXPjjAmn3HehDcs42kM+VS3Cb28dGiXy15vsPihtLwhRQt9jxwt0aOL72GXR4bvsuj3xuMLerL7Wl4Q+qtc+731+DUbO/fcru9Mn39Nd1n170Ugd54IJAKJQCKQCCQCiUAikAgkAolAIpAI/A4E+rsVj79jR++5i9ty+f1Vl9sifo9XFTVjmSncy/vy8/VYHq3awhhezvA9La1xteZRw7c8jWuX3qD73Uq3vXTc5j4fv63m9YOnV5fkwesnzi7taqu/ZW+NVTR3aLLQAcfjqJ883QApD/f3uJcUEWgmMU3+2meSzcTYUTaPllGE5SRSFiKJS4R4wEDV3DrbrUcUh6OYjBTR7JFU2yLYJhHB0MgoiP0dikZZxPVREuqJwL16+/cIHiccdoHpf+8BkdXqFiSbhEcp6NqHEZP2Q842qi4kjIClNdMvpGro1N5A5Ra5aWLcBCo0h/dG+Vgco9F2Y3I8HGBxbZugHEWEd0jUFOzjPMbYc4vnFAbhXpTL66peW7zqm2SvInir9lGVDxqbbXUhiRLRhJwJdftaoIOkylMzoOXXPlqPymcfSzOuLtatxXt5It1fefq0jcrfRl9Wtb18V9H9fVE+Y9flBYHGweT6NoQkGo7OGcLX4vlarLPgzOH+u5wxf6TK/y3BWj6y1qXcX13/Ul8nfb83Hk/KV06cw/LK8J8Y9u3v708ENXtOBBKBn45A9p8IJAKJQCKQCCQCiUAikAgkAolAIpAInEFA75bPaH+Fyu9ELWc24113OWO+TeXcltu8P8vr9jru3XJ7xCd69rvj8RPLwvW28pn1f1+tQANVV5Faft5KCdz/+dNkGAbs9ntQUu7+wc6EpvwpYivKgEHkaxcTluXuDixDix1FilaTpgCG3W4mQQ/3WunUPRxFdp7IYanaKQJxPB4wqb4Yy6Y6XUhMAdRCHKPC8fXPAVUkNFQLIktDvYcJ0RIw+Vrudij7HUL7MJE6yneSVJPNqCDViMZaTRTfY/IXy5COobg7+KvcKEWpJ4nIZzcj0rOqT/sOwmN3t8ew34N0XHPwZf56t/U117FPkV8RFjvjFN6MbUBV7y2n8gLKUyFCeVzqB6qIxfF4VH9LDwBIipOeEM6D6wfJ5keyxeEdDpIPWTy/oY+HgNtmVW5dNG2nq3ZpiuVSfV8ky/LdBtLVnqYjz+ufej7WOGorjz1uWXVUtuM6tldZ64CuXY9YHduMXq/Mb56u6/b5m5O+Y4Le03p8x/Q/IpXv+S1ybjNr3Pr8nN/bdJe6e1vWjE4EEoFEIBFIBD4GgcyaCCQCiUAikAgkAolAIpAI/FYEPu7tz89H7Jb3Vx0/jz9/x8/vYMaE4mO847Wcj539If8HOe/5M7Udge/Wfe9rPV7r8dx9uqS7lmddb55XsRmWa1G2VV3OidRvOnvO25N8P88w4Vr8JepuD3/xexTRSAZIYhSBW0VKVhOZIkePhyMa9Cb7pDcp2UAQ8TaK0BVTiUkELhQbpUC0KY7jqB/RiigBTWCijiRMhEYpIKQXwYmqH30liygQHyrRAjpcUIRzlZKqO3mtKP+6aBO0pQSUDooG1YfJ3FYIFcf7f5VHpKn0VI6Qb5TSklbVnNSbfWdCGGAUmNiG/CE71FMTiIS1jsSkfbuXEGbjdFQNkdqyUb21OACT1kDF7Ku926a4ZrdNEtJV6+TnLSm19qCZty27ZhAvrTSeEeQsSg+UaEOAsgONSFe/VaJ00s56eqY4O1fl9Ni/aCVllVhnsd1CPuhJ2gR4XAugrbhRTXw6t/dibLuf9e8hbqGL8/WyGinxni02WbwHj010z9v4ygtJhATXDmNu2fpYZwk1b9na37r25i2+4U3WCVXztPT8nCwOwrCFe1xUj+53173H6BqW98j1ETncm+Ulue1vuRTTob9k/6763vel8VzfxsFyzvbuOhday7rAuabX9pwnAolAIpAIJAKJQCLwSQhkmUQgEUgEEoFEIBFIBH40Aufesax1P3pzn9D8+t2V5+uSxnG7tm4ra58fNu9bedT2FoeZZzC98CC1cQ9+z1/FCWlhp0dZYN4GZws89vvKlXu8Jh/eW8fn0nimgdbvRu9bZv1GPS9lNEdxTiCbxSRXkwkizFDFI1Xd7C64eh8v9H6xHyxHj1uW54alvXOmpuspGMBasBwt/uQkZZ9r+o1OdQ+QIjYP99jv9+2L391ugG+Av3CliMqxkbveEURKjo3YRRngL1rbDdNNo0iuST+QYyGG/+9/weOo7EW5DiKVJ5Fhzkmy5fYXwiYuY9hhOozSQURmVS8KAhHDAKoGogAkqPwk4WeGlA6aSyoAUjF+aCblUS9VfUBm2+pS1yPtpxwkQeVrNZTfY2h0EyaFRxHeteVxBgIgIgaMwgg6SNdTK6rTaqkp7UoW+wNBgvJxzqnniUAV4TwKC/+6aNehIqD+PEYpbc9KpcRQjgLqDyRULkvVHk3QTyLioRrO7Xwmwl2zCwFY7I/NUVTH9+OcbeP6sFRdY3OSBwugPqDD+/HX1ZYq/Jqv9E9O7WVyvieG5xXeE4S5PT1f79f6uthqzy9s7buWk22tvDInVelMnishZ03KAstZ47sqXeVWOVf4XOw5v9+l67t+za7eEvuaet8x5vtg0Ds5N35H5LKnRCARSAQSgUQgEUgEEoHfikDuKxFIBBKBRCAR+NkInHu3ck73s3f5Nd2vcXQH6/W5uX1+k5hDsfQ9Ue/NtwLpngraQV23ItW3Orf9XVp/VNOX6m316/pr2y36tc/5+Trjw/xhhid3GavjvB8fxazcT1NqthYtN2e3btQvXPYs58YXpvpA99Ah7mwCI3AU0Tv5q18RaBRRN7b1CFL0pnT2jVJEAk+ASL7JIoIzislKIESU7Y4V5d8jdvcT9qO4zPsjQj/PJlT9b9+abHXetifKLtIuBpGfymFyzjZSBtWf/DWx7Gi1VVfz+d8dHjFNR/jrZfcr79a7v26d1MOoPUDxqGy9u9ZR5GuFGtHC46i9VRHG03iEnOCDimlfAGtkqN6sxKS67o2kNWpHGbRvQn+CmJynjpjUp8VO3pN2ByiGJHzYVrTPNle8bUomN3+tfI/jnz/zF8WY/aE4khroELm6/zqvVWsQSe57ogTNvr64X6/76HkTxZWINvXFdgvJltdzC0mbW02v12IDOds9t7gPOq/wqFZs7FZ1mbR3Y9HXt451uQ9Q/DqGpHqPJrPPdOp77Ve197rkqJqvbZ8w/x4lfHPWcqmr7nPJ/hZ9z+3xLXk+KtZ9dfmoGr85b8fO44v36aCtvDiJArY5rq3lnmcikAgkAolAIpAIJAKJQCKQCCQC74dAZkoEEoFEIBFIBG5EgDf6/TY3v6vznv7G/XvvazEOf6F0CPrW21rPgzg9WKB5t73j2Moon0cNLz/FHcLSuLB4Eu+8XZ4Y14qbnNYBr5u3DieRpmLMYBKvpxlEyno+iWzrZJllIJKZAAAQAElEQVTJWwuLwhb8i/yOhyNI6r5IqTV2O+Buh9gPMBFKstkjFKd8zgvioZ42SxGH1ruW5yaX/4gQPfy5x3Q8qr1RPOek1IFhV7BTnf1+h/1uh/vDPfZ3d/PXy3f/YNj/I1+ihEhc5a4i/XbyPdwf2r9P7NEEJGUnKV85AeIVRxxFCFM5qwhi77U9a7KRRCz+EQMoKcMeQxm8FWC5BgnnHkWOxzCoh1DvtRG7ReSvbYPyk6qLuS50OM8w7DDs9hj2d62W1I9OkiADjDmn741lFP7VhCYJWPD4sM1Cyi4TSblRs8enfdby2IoWQ67i+tyjhCSqxM9HlVsTbA7pSV026luXjuyC8AwN3x5P4yPp6+82uuMul3vzc/GcXI6eLU+rPNXMnpeuL/W/lOcn6fuePb5v339HNuPW5WU7vvS8vyyL/jZQwKVc5/RyzzMRSAQSgUQgEUgEEoFEIBFIBBKBRCAReDcEMlEikAj8HQice8+01T2HRH+L5vE5359m32LR10/3Me++2/v41O97aXqfz43rrle+p1+ZvLZ/9XzV3zu1ss64ns/pfect8+rp1RFPtbPGtltk9va1e3sOl+3SFK+59IzzWDH/ae+ne26PV1LbbLni8mZTcL8XgTbBX+eWEggJRTCymDytsnkDAOlWqvyOImRHHEXkjuOE8SBiFjpkn0bpRdaOImSr7AoCRdKR1JRy0vZFVBYRo9WkszTWtjiRs1qe/KIU7EWGhnqBjioSdxI563H88y8Ohz9N4Py2T+pjUn71UBchqXzSuZa2sduJYBVxPCh3yNaMihVj66uW8pdfy+lR2sl5NbaT0YaqPUB9mXytUIzm/lXX7tU2i209b21R84UeFE/FNHvvoyh3yGpn9ys/eq3Rp3N6JO1TQWq04gZxrL+OPudKsuWyj+19XM/J2ce6JlorqE37xXEmfEnC/06zxesqhy6aAnouSCIk8KH7CovnzwgZIN1LNM+q56/VXeJJNv2lC0nFz7EkL7l9D/3pfwSE3pP5O7To7W+lp1XJPs3xL0XAz8A1+RBYtgVdZK3zusulh9f2dcy1+dbX6w+STJsIJAKJQCKQCCQCiUAikAgkAolAIpAIJAK/H4Hc4V+GwHPvnQzH9h3Wem37b5YtPuu9Ggevtz5eW/8D5Mk7e/W+1p3bQreLLMQjOef8Bbon/bkH7evUq9c3im+xpHFEHhVWoYnFSq0fnc1UgSc9SIdzh/XX5EyMarj0NuqM542qTSb1vs0/ibuqFvFi5sZOIt2tvNiNzZx1i8P//I9qijm1WaSY/33a+z9/8Oe//0UEsRdBPOwGQDboIIlikW4nKfLRiUmka5SimFDfVWvl1P5JoQqAcioiXy32ncfpoTbmw35tFjEPzimpIkVJgnrYTFSbxN3t9vo5mWBXcaqoupCuP9eeFDOJJAzVJRUraUl1iR6kuc+qi2NNXEJx7UYp1jll0skmKqGa8tYNqxL/Kml/AT0eDjgeD+pObjp3w25eK6BEYBD5PIocJ6n0isd8OIdFSkD1tImWfxTZfbi/F+E+NnEfJEFyDtTVezCZbiGlV60WL1s/SbYYkl0ll7m+c1q6gSScy3mhwzaLEmi1Onsdj4uanPM33ObpbNHcunkxX2PxnVdvv1L3vGchCZJ9+T1HPV/fszHAyHVBHn8lAv3+Pzd+HDjz308P+bfrS509RMwzx12S2WO+2mee5TUR+AgEMmcikAgkAolAIpAIJAKJQCKQCCQCiUAikAj8fgSe7vDSO6y1/mnU79f0/f/+nV7eod9Hdrns9XUW97ZUb7drtV7ULx9aIoWtRy0vnc3tfN1mUtxzo1zOn+vA8x5v057Jv1b1+duK3BYdpRTMhJ/KitCLKChlQJGYQDUB2AhK2cQctqwiskHKHxKNISKWIjlJgsHmU5cvZx02iSilfWUxIatBfqojcjlUx+surt98FN9qiwmvklB++1STZ2IUna+KdLaEerYcDkcoMaBarus9OL+/UjaZemgkrQhV96N8Jm3dG5aeTf4WBuIoAvluB9HTGELkN8zJ6mFzUg2TehhVy/mHYYDFc5LyFI8r8tZf3IZqUPhOiptc03bp7FS1Pja/Udyv6slnXmsuB+fb7fdwDgtJkJRl7mXU3p2z3RPF1pXYiZx9PbeE1vYhqXrahEf1YJ2FpFJVmKR2Xvfvvh2rJprNfmtpNtVt43KxXQWW1QsG3eNbvMlobiRBss19Iee5688yqWdL1aj92klC8lGcVJ97qr7xfRVGn9mpIbN8Zs2slQgkAolAIpAI/C4EcjeJQCKQCCQCiUAikAgkAolAIpAIJAKJQCLw+xH4ZTvk5+1HXN/pq8rPqyqSTcU+iv9w3i4qc/Z8zn426OXKOB6PjcAchgIxY4jdgEnkawRRSoAh4UwONrvnjQA9oMqPUTDd38P3aRSJN44Thv1Osoe/Jq4iGaGjEZay0XlVa1LdUXEmYaMUFOlCtapyyF0nXU41pjb6jnDWtisMkGYz/0jcH+6xU137QY7O5ZHOKedh55522HkUaWu9wlVXRK96mbQX1571xFFraJ9QAaUD6SsQii/7PUI5TJaKXlT22r72tZ5KSvrqBolJJG8UYdv1stnqOkMR0R7au3KqgDzQB1ThZvyaHA/wUdWLxfOinCHMPO86z9dCuhKUk02wHHFBT1L3vCBKwaA9GrOGI84f3qGlWSPaQF27aHrzeSKbb46YHUlXm+frKxmgZK27NjeGlms+72WbWzZy1+R11R4y9ifzdXkyKhH4WgQenuS5j/X60nz2zGsikAgkAolAIvA9EMguEoFEIBFIBBKBRCARSAQSgUQgEbiEwKX3W1v9pfjfo/eOf89utjvx7taytX/HtfmWLt+xv+d7WiPe5+ei3m+XD9l7zvX4YP38Wezv/oGJLwPRymviL1rFNbblJNLWX85OJkNn5gqTyMlRQhJV5OlBBGUdFagIUjoHN/JN29TchKMJXq2gYhLAc9JXtK9O3YPzQofndigiWdvv/DbFqjxNLzsWkpjwr3uucg3NiKpe5YpwbX+mDJUSkVsiICfU4wgq5zSOMijOehmi7BBRlLbCBLbJ19r24/4o2wC4V8nkr4j//ItJe44hRPzeSw4yy1c9aqJTc8yHVQKsLUjppSCpHtWv5pP3orWC4CNKAUpoSdUNRCkI9YblOGGgddV++7qPJKHgWaCjPpbq+2idRoIyAuQ8Yjmq7q2JeRnQRGusDpJSLxIEdMIHQ1OCpPBFu3W+DRZcOSbh0Pp3ro0fyVM+39uGpfqp6t9i9yoMq3J4Ti7+XkjIx2upnpyOtdjQR90gUP14bbHN4rnF81eJ+iQJhKN9I86JbOfUz+kU1k7q2kXTs+eSyxieFfX5pn2eLfoFSmN9TZ5racGpPXvn5s/F/+32c5itdVfxsePawetLsvbrD/+1ceu/Xuc8EUgEEoFEIBFIBBKBNyKQ4YlAIpAIJAKJQCKQCCQCfwEC19492fYcBJfec3X9c/Hf3X4LBt99D1f68xeR16SHmhxp0hUejU0Xr79OzIGchNG4GJLLGOJ5OMulFq9hIBtR0KTlDnAzKjna0R97j03x3EV94Zos8WuXRdXe9ff5e47u3bLOqbVv/1rV5r0vcVsiJgXDdF4eOfeg1SiMcUUCIkEnkWn+0nQyMSrClNLpHovYHCUHmBAOkWFgAHTyit1+j4P8DwXY/a//gCIj+e8B9TCikYdqvCjG3hb/+7ZRCqg/ELlEeD8TKB9NMYqcHfY7kGwyHo7SHWFyCph1CgM0Nyltf//bu7IAykFAFihpVcyIqt6mUfHqQ9p2mtCaROCSbF8nRxGx26IIsqCE6kPErKT490ELOMdAa+hGQXH+8rfsBk0dQ/jf+t3t9ii7Xdv3qJok0Y8SgT5vozex2J2y5beuGdH2PAkLL8kAyZM0Xxk8WkhqBXhuaQtfej6PFuns2SWWOJItt8xPTlqzxKqAV82XbJa2flRTGlssmsLjVqw/J72frc3xXef5VpotrG2zRxeSIPlId2nBEgjf06HcHHMp1036pWd3d1mI+Q80Xha84qBibhG5/dXnLRjZ568G6crmvwYbV71V3Pza1+uURCARSAQSgUQgEUgEEoFE4G0IZHQikAgkAolAIpAI/A0IrN8pXZv/DVic2+Mak3P2n65b7+/a/Nw+z/mf8/ts3bov116v+9z6tXT9reM6Fmd5D9x0vK6eU68jvX4v6Xm3+bre49Z229qRr5eoC0E6iMCMiMZzVhF/npNKrBMaKRvka5uFJHZ3d+hxUQImR4f90HRQDsc0KWXei8hlKEcT5Q3F2BAxE53jUYStyGiSjVCliLJBxBxsl0BHiLQNEa4ey7BDSCCiFmJTyQAUO/cXsI8FOkYRymUYMIoYnu1UGyKK1VOVwP3Kr0RRnES1QyIVJtknxXleW/8VlG2aJvjrVds1gdckRSQX+AjNPXaxr+tYPK+q2W3WkYS/Xl7HkdSW1Kt8yXlOziN0kLPNuRgBObc+oKPvVVNY/0hw+SDn/CbR3Zc9SXo4ietZvA8LGi4zHlX38OT43ITqWT4lNDpuydPzwTpL19vfEgQltpMBksryyrPlr2bSnyQg2XJ7rxby8fpJwFPFKzXqxw/1K6NbqFO8Nj7jEoFE4BUI+IduK69IkyGJQCKQCCQCiUAikAgkAolAIvATEcieE4FEIBFIBBKBGxDo745ucP2RLn1/ffyRm3hD033ffXxDqi8L5QdW7rj08QNLvSX1W9rrsR5f24NjzXu+Nn6JE3OmmclFJxSh5sEfvzZiTesigvV4NFE6ASI8YV8RbopCFWE7/v//Bfzrkvd71LsBR/lUiQlTj5b+RWsViVerckmUTClatTaGahFU+gpqXkW6mrw1iTke7tsXu6UUOO94v/zKZSqLiN1JAsWCUgAaNGruepN6DBG//jdtHWtCOUpBlAKGRISyR+iwv0loCxmgRGo0Mq1NdKkSnbYR7lekp/Z7PB6wEzFdRKRPwqgo93E8yhPwOkhYsD7kR9IO875Vj9R67bOZkwTJk7Yqhwn0QXt03yvDI7+T/sYJyWfjST7JZk2XJ8ZLCu0blkt26223eG4RaVslnpKu6NlvkKrHrQs0vy7XdmxULNd80vZyBPxXwC0yZ87r34HApSfi79h97jIRSAQSgUQgEUgEEoFEIBFIBBKBRCARSAS+GwKX3lVs9d+t79/czxr737jP9f76/C379Jtty1tyfGZs37NG/87fJp9Z/71qGfMu75XTeYRLZzuMjeYrjVYzD2LPj5R1zefqvAaFHrMen6tz3v72DM4bomPbr2+uowheE2xBWCfWspGSzUm6SWTbaB8pTDhWk54iXk1AVpGs4/G+fV07ieSVC+xPukmISIQOQ4s5J1Wr3VKTpyOo/CHiNAYRvMpLznFVJLDzux5psrXC81IGuL6KIErABG9RLESGuhfHqCD8Bav/reLxcMCkzSD6FAAAEABJREFUHl2DDLRY15c/LHZWfoq0jVIQymnVpPrTsmeqx5OvjSshCZLeHLD4uwcygJCsfCfVs4T8SykgZZduFFnseqNrat1DnMdCsqvURtXWjd3U5rbbWBfs5/mMFfkQZ/1rpaqnLs5Bns/rfVnsc5O457UYj7VcSuIY2dyThtefoX1Y9HzD4rlF82pZ9k0SJE94k/P69YWp0LVoeTr1s+K/BE8iw9r10lxu7VR4G/PycQhcugdd/3GVM/O3RcA/eGsB4P+dOcm3bTwbSwQSgUQgEUgEEoFEIBFIBBKBRCARSAQSgbcg8G1j1+8pzs2/beO/uLHtfdhutb9c9Li1/YT1en/rfr2fLmv9dt59PG5tP2Dd3+ef3gd2PH5A75/R4hof32JLq+tJl6Z4v0u/BR57VpfS3CqLpuL2dPWii5afera6asxf/VreqbjoSYImIjUzSTr5Vx2L+IJJMMyEF8lTuck2rY4ifweRrlGKOE8RkSI+i5rciZw9iHCtJugUR+WFRoWAyhm7aCNkryJ7TYIe7v/g+OcPDvcHjNKbIB2PIyy2H0Xe1oWIG9VflQ+HQXkKqvUiTbVAq7O0atI3SkGJgA/7zXbiqBztZ5BybvHqXzmqBDKQ0fJGFBTViaI62rdz2u58UGxVH22uCxWjoZ3KqiyeVjgmSgHsj6dHSG/bMOzgr5TLfo8QrtY99Z41JGWeZdbMV7oH7WdeLVf5LrNXDXXJR871SJ7Po9q+b1ujdV22thetQ3UtLwr6rs7aC87Jtl/9QG1Vz6zXWZ9xTXMikAh8CALbn9vt+kOKZtJviEC2lAgkAolAIpAIJAKJQCKQCCQCiUAikAgkAr8fgdft8Nz7ovWb3T5/Xfavj/L+LO6k72U9Wr+Vtb3Ptz4/Ze29d/kpPX9mn2ts+r1ej2/rZZ2pz59kPGPoqj4+iflQRa+6Ht9eMOJYcS/m9g9HmGiF1sNYcQxgEiGqoVUJkW8WL6qIT5O/OJGBFVUEabOJ1G3jQoFCxGC3wWSiBdpECbQvcsuAiOIQmNg2YTwpR0SApKSPbD7WmwRWc23tCznb5AwqFxUbJeQyATKRhNe9vklufxkMHVW1gArSdUIarbQ/+1i819p6BpyX6hc+2BIjFFekC5O2wsi+VfaqHFVx3svx/h5HkeItX6snh/Upv9abSHQ1DSxYWuccXUiCZIsk2ebkPGoh9wmuR7L5OE5KPJJmue3iXBYIz22Ec1vWeq8t1pn0NcZeW6w7KxTmaxFuOCfGxCKMBTrgGEDbnveKDzpIthreg4V8vP6gsm9P2x7Ct6fJDIlAIvBSBPjSgPRPBBKB34dA7igRSAQSgUQgEUgEEoFEIBFIBBKBRCARuILAb39/9J77e89cV27J60zPRP3k3p/Z2m83/xJ+Jfwrk/2Vq1gulFIw7AqiDIAI1AjNhwEHEZjmKCkisOwGDP/8B16bEBv2OwzDAJqYI0WlKlTr3W6vuIOIzz8I5SS5PBLyEcE8HkQ4K+/xcI+yV467O+wXiZjJW/c1iYR2/lKKWiQY83gUoToeD0tOtC9tJ62ryEOSTU8SIf8ojgmIHUVVvv1+33qeli+LSdnkCwvm2LLbwb9aGlqTBFsOYlJdDjv0w187H7QHf+nrXxft58I2KidJRCkYlMvi/TBCPYiYBmCCVMPprAbVJOdJA5BsgvUhXV+S7FP5heRhfTKsJ65hWes289aHdCRR1L/3Bh9aq4BnGtikLZYLyXb/l2WzlzKgSLruzaPxsbw50ZLAuSzLModEIBFIBF6PABXaRdPT6f9l2MrJmJNEIBFIBBKBX4VAbiYRSAQSgUQgEUgEEoFEIBH4KQhs31WcW/+UvfykPvu7I48/qe9be/W+utwa89P8zv2sWLfeR8fA41r/N8yNxTl5n71XsVC3yPtUu5blM2zncLxdFxwKivxDnGSIwIMJSpGoRXM/mnUc0X41t/ZSxwnHP/cY//svZEaAmGQ/Sk8SJklD8S0PiWEIBBU4HiFXODdYYIJxUo1JxipDvT+iKm+VzjIqJ0nYfxJZLLXiCyBfS0SRaRboqAuhWUXkjYcjpqN6Vjzlp2dBHkSdpiZQjio/jyFikuoBPuTvwTJpP3BOSW3FpdXY5tRc/dlO5YoSCNUhPUqUJyzCYTrVBEaRzY5pIntV7nmufERrkySmrveoNbH8qfJpfctfNu+hieYkZawI1SQJknLanIuu1bVJcfNQ1caDKPjR2v7Oa98mS1yb6xIgLNDRnpOlT8/bpqRXQl/nvXnGALoIV1jwzGEfS3db5u6vq94yOo9FTaLJJhlJkDxpST5anwzbie/ZLbKNE44Nv+fGbVxfUxOLhi89fZ8uSLX+o5vz8/oWudRfvy+X7Mbecsl+o76q92tyY5qvc1P/uCDe19c19hGVn7vh/aHx+BH1M2cikAgkAolAIpAIfDkC2UAikAgkAolAIpAIJALfCgG/q7gkvVG/p7gk3ee58VIN65+L/dvsW0y87vIbsPBe1vvYrrvN+q1023b087nVfYO1CZBHsu7Je1uvv27eOCTxE68dX935I2x0Dx9BooV/HbDlXAHru5yzW/ckv2usxD7XRK6Nf7nkoxZhuWR/L33r41KhZlSlK+MzOMR9+3p1FImnPD5FWpqErIfRK9z/+6d9mUuTi9KEdh1BXQmI4J1KoNwNCPUw/d//YvpzmMlO5SEJknr/X2FSt5pY1VppsNvdYb//B7v9HQ4igDvpah9FwV/gTiJzAWLyAyoSYTIZrJExgCIQLbYzCkiimMzeqZcSraYuaIdjNOESQ82bTXrf5EZEaF5FSE0id6MUe8yifUFrDjvEbg+TxrMBINkEOkaR3E2mGTepQBLQCR1RSvsV21GK0s1zRjRcRuEyCa9J9cMx8vfpUKqvJlJ4raERlFX+ba5LlY8GkCcPLx+LfOxnWRtICooVASw/f5lsCfVH8iGvbC1eOil18iGV+iEJStOl7UV7gkBucbKdOyflPR713AhDz9c+XltOOueznBRvm7gvyzqL1xbvA3r21rbPmLvuLfIZvWSNpwj0e/PUkpq/F4H+VHj8e1HInScCiUAikAgkAolAIvA3I5B7TwQSgUQgEUgEvhcCfkfxnLxHx8/VsP096vyGHMaii/fT5+vR+p8q231s131faz3FJ1CGLpr++LPvxeOP38wHbMC4PJbtiu2peLh+QBMtJXW1aPjC0x10ef82xNEROxGnmrTsJiLFCKKKlCwRGER8jseF1DTBF2pGowkyiCQe7ifgzxH3Ypqn/30H/DOgyg4dzWcZSwRIxUZpnJoJzEmEn2sNsplsnFTTMUUkrklDUv5L/CRiVtPWlxJ5CvtbvKD7Um6SOIo4ds9VZGydjlAQ5hixuUpJ6gLIz6TjCPcCkZAEAdkmkZnHw8Ovl65Ln0ok+5zD86kqVnElAqHaVXPHjho9L8KuDINiiPF4bMSva9kHOrwncsYlVDc0h8YmtqsPk58mYz26R6j8qPvRc7jOJVEKhShAk7VPy+860vt0bovn9nMvHl3DY9ef1tqvdU20VxXBSZy3ix28J4+XRHbXKxEoEfAc0tm997Sde/1eQlJwPIgaaKm9b0tbvO7yhigqtoumq9N3s8tK/W7TntvjuyX9RYmMS5dftK3cSiKQCCQCiUAikAgkAolAIpAIJAKJwOsRyMhEIBFIBH4YAre+3ep+Hn/YFr99u373++2bfEOD1/bn52krbyj1XUP7Fr9rf6/uq29sPb462dcEuvVe2XNLX3/W6Jr12s/J+zQSLY2IN0rEhMElQ9dGxEkXpSBKNDdfmp8mDHlKXweCImz3RcTvv/fgccLwzx4QseY9mAx1jEnMg0jVw//9v+hE50woTmApkBJRCkyY+lc4mxw1ARfqAT6cTKN1jWzU3KfXtU6NDHZNx5YSMjlAuQlMIoIbCSy/elSPO9WTXk5wvRhmktbrKCKoHa6FM7ivKpKzjiKL7//FePijWveo08EmDPI/miAWMxtRRKbvEOrZ925SvUmxR+1b6UDpSSIku+XfBY6hNH/K5v7RD/k4j6WohmO6XSlBBEgLQRIvOkL+TqKee1yJgGt57Xo7YRKlzLmVn1SMjA0Tje1sOdrs8kUYnDVab7GR2kcUQGMT6NA8pPO9aSPn+rJ8+MkSCD3T1L0RK/3h9R4X8D63gnanTtivzY+DX71ybktL8AH5W94ffDE2lraFm/Bpnj/y4n3eIpc2d0usfS7Ff3+9u78k37/77DARSAQSgUQgEUgEEoFEIBFIBBKBROA9EchcicBPQmD9PuNa32s/z6/5/lab932LXNr/tdh1zDU/29a+P2V+6eWp93NOvuO+zvW51T3Xd8fhOb+fYl/tn6v5G9q/hFAVG3JNZrbkdYV7TY89g+eWvv6c0RW7fFzFaKlN5LEAUwUjYELXo3AGdXEb9htNZIoYNCEqR5GhRxzHsX3dimmCIkWMVqDlMAmsKFqIIDGI9AzZohQoLeBf6eyvfuVjohQ+ZPcwSe/RtRzDIJqQip1sgte23f/7L+zXelBuWkJu3pcKmQC21PbFrmLVcxUp7JhRc1A554yg/kDxJnat0m48gFRCzYr3j1H1RpWTiMQsJRQi4ljz43SUfkIVllWYWKg9ee/odTxa/h97/6LeNpIla8MRmSTl6p49z77/q5z9f9NVlkgA/xsJgoJoUidLtiQnjIVcuXKdMgB5phEFmXzCT0ZJrxdkJIdib/6Gx56UfBGi5GNf2cs8t+yVUFv0Z8+2+ETiP1I7Y2EtY8R2lik5BUCRTMthU59eRp6D7Cv+y9q1cYw/Ylupo2O/i11g9qjk/sRH73NkD2tp9wNclOcvQu/vU/ksa2ryaJ5ZH065NfkPC7gzPNXcHlajM7zN+d7536bL35flT8KHveoxeeouPBabtWP88rN3nH6iIT9512TZRjZ6TRafPnYEOgIdgY5AR6Aj0BHoCPwxCPSNdgQ6Ah2BjkBH4EMgcP4+41pT8VvWoi+y2P6EcdnztfEpDK7FPdf+VP6PsX4i6niPvrzrW0Zheyi8AM+7/pOcY/Ex9tS6CMl5VfBorfPur72wvzDi8vXOtmmIiePYNrjoGZthvlzDZbHPXtevV7GnDnDPBAnKku98vJSZ0BZ3ae29ba32qt/n1jv9rJz/7BznT+QpGwjN/d1eghCN77iH1ITgW34w2w9rFvLDyvif//kfhfwbbm9VIXQNSxBhSRXi1HYjhKf//D2vMEeRICJDzNabnUK65qvYxV/4TIhN7N2d6qZimsnGEvKyuM1TQ27X+YJ/oYftdqfNdqPxcJjtXNNb2W01hbdNDJK/jESMuMsT5N725oa4rWZCc9AEQZw1U1Nl7oFUSswIEVmpIU8q9ANwaoLvCEmbf8O2sG72p2oVCL0NxTcqTFOcO4yflgM8ExcJFos548haxkhJvxGRw0W2G86lFIk5F050zUe7X6v4AUzG/YG9TS3WJnS0eoIAABAASURBVA+9xS8RGZMrYlvpJ5K1Jksu1kzNzW6nUmtbssnVtF9zWePyayo+XSX4qbwOh4fZk2ORhys/zBa3jD8s/rxhIu8iP5/tC2YAHy3yBbfXt/QWCCwPyGPjW9TpOToCHYGOQEegI9AR6Ah0BDoCHYHPgEDvsSPQEegIfDwEphe29FL/F6bv7l8CgfM3YVc3BcfycO0zPl/nu700f7jLzz673+HUXo+3/TTj1NT7SzMyfTiaqLXg8BPnOtNlfZ3cTCIMv+lM9XN5/1ZKfi3zBIscotAQfNwDxZZ5yNCQveNhaF/7Vsi/f//3fytfwaa1AyRwWs6vMR4hFWObGEeIzpC8yTdBIGY+UiO541NLUYjnCb8Jfy8EGs9J5jo6llrkAtloK/ZIvgzGTbHbhRZHpUbExzzDYd/I4AEyOcTtBiK4kbPkix/BKhDH4hiHg0Lktrz0MkCEk5UVUocopn/bKpU+0NNDtjKCyUT/A6OOR9mPqv/sVQ+TDhtrv7MOkMET8SpkZWz1yZOQgi3YleMeB/KNrBXsWRf+TTLJ3k5zUHdR6idfRhuMiM08eGdMWNbWc5tY/LL2g2TtaLTdiPqWZ+0PES7mPu8R/9Yra1mPtNhjvktDSUwW2IuuSXCPUC/5gk9C3kps0/a9qFgP5JFCU3texkc8XrtkAiMMl84J4yKo/fzFCCzYZ3x96R7ZEegIdAQ6Ah2BjkBHoCPQEegIdAQ6Ah2BjsDXR6DvsCPQEegI/JkI5N1p5NLup0fefV/y77YPhsDq/uUeR17aYWIiL417C//UXeQt8n3gHGW72WpXtu2r0uH2TvkadXdzIxaaXiBK89WuzU0NuQdJmf2EDN7c3CjjBCk4QpwKl0jlsiFuOByUn+UQd7VuNOI37A86kCNEnp0AybZqhSANs0qNiVyJkSAh93sdIHLv9netViXv4W6vPeRzJPlCSNsQoCHkqFmpJea2lbX0MZAn9W1qQvKNA3n3t/CUudPCnXhqi+kwjPR6gAA9qNLXAKGsLIgDH5eqUtllKS3ONoT2ViLvgIyWCrxgOYyqcoLUemD/E7PsnYGUk0b6LduNmpsuHOSjSY3gNuHbPKib0Z57ntj3jFesK6H34BWyvRxj2ipxqVlWX1oP9LbgY6dn2sPZnmukB6b3JzjcT35Sy30/T4FtzHPAntu+6cM2EM+96YVH8Im8MOxJd/tyP61W7t2TGc4dkm8tD9fXK4v+0OPnZnk+fy7D145eMF+PX3vHv3p3f8oT+Ktx7fU6Ah2BjkBHoCPQEegIdAQ6Ah2BjkBHoCPQEfj1CHz0inkPs8hzel18Xzo+J3f3+XMQePrN6nOfsN+L2XO6/L0dvk/1p+/fS+peQvG58Uvsc/3jt+5+0WP/qlIU8vA7RCi75VQjClEaCdpIT2CEsA0AE2OIzDFfvUJ8TcNBMJuyDVG60QRxahOcnJURvbjCHbplsotKrQopK1mpkZxtMTEIUZCigyb0EVLStmrdqJYioR/ubpVf3bzd7bTd7RSCU1kTNSAlHdINP5wlbGPrKXXJsdmpreMnijrFolPLtkotcuKlNtZa5W1Vxd4IPfLZRTa1ggWkrGG4C7bUCbFbS1EOImc8mFj8IQa1EZgTscmX0vCckLuDBGFcS1VBJvoRMbTY7NGnzLUck/KrqIcQpPiO5MOgAplv4pPDKtIw3UdVbnXzk5TCxGW0zYAfIyunM/2V2JDobYG46JE2zwUbCeac0WNbSaGDReb9sFH6iC3zYNbcA0SkTeZL6ttH7Og387biIkXEMVGaNbR2BrtIm+RSnOtJ0vtaTguLklxrWewXRpO7+GH+uCX/aV8xPCaF+LX84Ms6GCrCs6YHwt7BPPWuiV5ygGXKvCTkSV8f79WF0bE9meADOQSfyAdq6d1ayT4fk6cKPxabtbP40/Or6cGfM7cPNF39XOqS/oFa7a18PAR6Rx2BjkBHoCPQEegIdAQ6Ah2BjkBHoCPQEfgwCFx4UdN6y/uOppxd4v8SOQv/VNNg8Jg8sZmL74wey3e+9lT+D7K+PA7n7SzbeWCPcW3IfJG1HX0xXxtxedfzwXt4mngwpzKmcDRXBZevd2bT611lvsja/gydsAYpnNB0SeBoGs/TnBbn1fiMEm/iQm96TJ4q0n4+6Pspv3daL/62lW622m8ganYb1W83ujvstbm5kSFo0p9CckFSTZBNFVK0bCB1IWd5Uw8DRWfcjFKI17yR+GHltHzMcbg76ABh+s/f32Vsklus2zjJbppCDtfdDeTuFuK1qtSistmwXvCfJJnTurv9rj1k8LDfa7ibv1xObKkbCR+XoiYuEvNG0KZn9IkbZuy1kNvkk2TmEbVj0sie2gPW5vFZaiefZFfVspFrZVJku/2sBxPjOkCOb+h7oGZI8wnS0za+iDT7My+lyvzBIh1HY6O8lDm5MtZCDUTEAISm3AvyV+7FdrdTYd+NmMffxhdJnI7HBGlftlupxWs+8I1i08FKYkv+jKJmyMzTvBnpgPrntuPSafBJe1xJ/qseLlJEHBkjqDmTf5HMI+dzAWT6HEOWc9/jE5mO+sQ+Mn+t2FSkxmvjH48jt2YxY0SMD0VvcvhNsnzdJMEn8nV3eL+z7PM5ch/xUHtObHwuRz20fsxZun+OfMzue1cdgY7A70WgV+8IdAQ6Ah2BjkBHoCPQEegIdAQ6Ah8fgfV7j4/f7ft0uMbgMf1a9cdiXrJ2Lf/Hsi87eryrxStjPDOeS+wfQc77ujR/vM+vtDrvfr6q8RPiWM8XHfOF8/HVCwGtxhL12Hgp9qPZ1v3/+t7KGGISEjM81kKGhZQcG4FZNUAcDui2lS9OQ9bF7wDp6hpyLhuYGzckcam1kZMH8oqY+FYIzbrdhBtVIWaCMAvvVmtljn98Y0gaFwnSVLFlrjl/4kmsUkojfO2i7be/VCGqK8RmiFClAsTeFKGGjkcpVaWyF3JO1Mmej0uyi0TOZZ7edBjJFBJ40Hi3p+w4LxPLhDKe57kOrLUvbYtsszyzqhVCNnlrKfFq9on6qe2jLeumL0PkNifiSUL+Sc2XesG72c7XyJWYRmyjj8EMQ+bxTzzT+SS21cxY6SfCSrCIoLbTvu/fNmncerHv7XG0saO0nIw/cxZyRWT6ipQ596kv7uXV/PFdZLnfq/mEbbxA/E7knMB2Yrya+ycWbKsgor6eOuLzmDwV/6eu58cs8lH3n94iH7W/3tcVBHLTzuWK60XzeWzmFx27sSPQEegIdAT+PAT6jjsCHYGOQEegI9AR6Ah0BDoCHwiBvINd5AO11VsBgbxPWgumL3le2+PaHv1Lbv4LbCr3ZpFfuZ2l5npc11/bo6/Xfpl+LJS/Y4/qaUhP53JaRHlsjeUXnmX650663WuzH1UgMvOl6CZkbSPI1EhAm0YLJCDEZfviGnpU6IfDAa52kCAxG5nGGLvtRhaXTZ3jJY0WeoEYK0RPCmHruolRD45GykGAtvqjhtTY76XMIfNsEq0CJsjpEbHpD5/VUlNtiEU0a17Pr52um61CvOq4dvj+XSEKZStk8hZC2ewv8+mHnHMeyZxIRiRuIWuzz8hhGnQ47DWwkFy2lbHYKuRueSFuKayJPbY5vtmnOOLLoPhnFHFtDZ/Zt1kbltFsZ5gFn6PShok6IwTxsL/TASyD6RicVyHN8eySOgP+tdbW87IcEnsgZ+5/9PgtaxfH9BO5uLgy0tMIFiP3eVqZr6rsSYvECSI18c2W+VHswiO6UalVdlEpdZ5DvNvL/Tw6PzGkrymom2sEnYeTqHll0UmL7XUnmTUld0Rtdrou+efxdfl71MsRWO7uyyN7xOdAYLnD5+Nzuz+PW+bPje9+HYGOQEegI9AR6Ah8bQT67joCHYGOQEegI9AR6Ah8JATyUvhcPlJ/n6GX5d3PU+NL9nIp10vif49vnqTnVV7vb4mIba1nvpZlrY+/H4FL9yW2S53F/hy5FHvNtsoHbxJ+BGZH98/f/fo9oxKv63Kt0tvY09kiyXjfX/tVwtlDJEtNLq23hZ+6lHxBq0ojh1GCtSq1ajgM8JKjSi0ypBosprzdKcRwqbXxkKVW5ltVSN5AGBJwhIidIO9sa4t/CEJxeBhJbWU/G+JEztQIeTtB4NnGixOScNgfNOI/xE6OAlnqwq0kZkJGiMf0vP3rL5FULpVhjk9c+tDxiP8EqbhIaufXMrcNkKeNdot3YsjfbFlDj60mP2uGLBTEOM5KD7QaqzJfJKSobbmCW5ml1RYH82KjSCJ4RIQtholLcsaWkaniG2m5YzjKRFxwbGv0SBWZPzCEXN28gm1yTeAYgw1+KK0O44hEX4RpO5M70iZcCv3ZxIJH7BHbsn3qz7ZyZC1j21Ow4j4vtmVPbf384iJFuE/iyL4iqPOZtVn78XphbR3rYnolP5Ejz+XIMzVRZwJDTJrAJ/q0ssX+QMBYyIQ0TFkMwT9yE04k7VFvDzh6G/F79Wl+osiT/C0X+g/jq5N/0sDlYV3G37GNdl+4N9Re2sjI9IqxrfTLp0Egd3Mtafx8Hts1WftGj1/GRTLv0hHoCHQEOgIdgY5AR6Aj8Mch0DfcEegIdAQ6Ah2BD4UAL7g+VD+fuZnlnc+18TV7e8tcr6n/3jHn+0u9c9vZPO/yz0zhQhL5W6V9KcnP07Xxtzb3XsXPb0TqrG2ZH2XhNNrNWvss+tHvRcMxNs9Ey5vgo63NV/pSv434cau0Fkxvfz5RoPWy6rE1sJr/sL6sNceHl7ZEvR+ev4dupRGekHVhMEJwHSDJQupWyM5bCF1928g3G+n2Tv77TtPtXnW7bTLtB+wHTXcHOOJJdxBpdxoVgmw/HuRGDlMw5BkkYiluGBdbG9ZcZnIODwmbOErBx2J9o2m/l9BtLpJC6G2+fdNwe6t8tRvJ17OuG6lULYejUDNDJATkxENhG3L5oHwlOtFP1oStjatLiMHgUlxO1tRp/WCxTZijHUXydqNKH8HvAG7BXxwmh4tViNEi4qCf1EBray73tWL7wbcZJUOuNkku9mBblmRbllQZk6nWKiOysYrBqqU0KRWPYuXZ0JXDZp0eg9sii6ttFXJFtDri17DNfcOeeYj8H/7tYdYunSHQDzx/kUvrF21mLxH2o0j0SPRjgG2VUptIMx7icC3KM1qCKT6YnjwbZvcplHTNpucf3fOTI5D7v8hqK4tpGVdLX0jN32zn8oW217aS/TXleDmfH81Xh3P/8/nVwL7QEegIdAQ6Ah2BjkBHoCPQEegIfDEE+nY6Ah2BjsDHQmB5a5XxY3XWuzlHIO+TFjlf+wLzEF0PtpG93hvMOuwEr94nRFdFv+3Iz9Bz5Lc1+M6Fp/v8DYbV/H7lzbVWiqzzs4FyOs/rZ77IyemdlfvudHpideVIb8elFsY849EUrvZeTsYzJQHX5N61hEwVhK4rhCsEbpb2kL17SNaQpKbZfFE6QcyFYBuPPvE78IM4QhBP26qRHmZrAAAQAElEQVTNKN3AB2fEPH+wCAk75cviOKM3O0RbiMGYhsMBDpTNQSaiSKzZZrCUfiA4x4HEklw827HV3U6bv75pc3PT7BOE63B3pxzJvUiIPYI0UXsizioq1LKt07HshzZgRzFbI3tNDiboENkuqMRAiAqx0bFEz9ehosX8W8FjW5OyOpH3JNTXcuDT1OSInpGeCmNkwpY8LXccmWcQ6yGyxT4i2U+zZ5215s99jM3ky7z5ZB2jna5EGqvI7f608WhP3YhtLUeI2PQSWWzno23ZPpltz3P6DNbZU/o9OZwr4CQkNWyrxdB/i3PRk0exFAnGkegR9AlJfPYViZ78Nvd4HOYvgA88tEe/rDdJ/Fqacb7kGRbPyjLO1p+4russOv3ZnnH8idSvCc2+1vKaHL80hnuR+/Fbaqb2U4XjE7n3+wJaNrTIF9hO30JHoCPQEegIdAQ6Ah2BjkBHoCPQEegIdATeHoGesSPwwREw/UUY+vmBEfii9+ipL6qyvsgHvjt/bmu/+7mk/kd/Pf1T/bE/LfJzT1mpu60EEdsYZUinCgmV1Nu60U3davoOsbqHBN1tpG87TbXimu4lhzi73TPCgG6r/G2rRs5CRBbIu+QpmyJvNvhMGiFzI65V82GVWjVCwo3JpaSecwuCLgSubfjBOTZfk+bfpA3ZO0JSj/u9TsReLcqXyXaqSpWaAz4TuTcQxnWzJSWEM3VsyyYvxGNI6PRsek7ew90tsVvhIUNE0lI7bSwuR52RtZH45e+hkI14yPhk76JOeiu10uOoEUI0wWMI2ZbL2tP/AWFRIp+wl6PMftJIDblFahwPOuzvNBz2in0AozHsFzH5ddsT9gk9CEYSlR4Wsd1SmYXUyUhzzC6ftZT2JfaGPdjNG/fpgYQkjqRG8Iro6JuxzfX8I31FZDB+fpgUnMrc43PCTH77sv+U55SfiRGJnr0lZ7zPJfZnywv6e3bON3Y831/mb1ziU6cLHufy8TaUn/7nyEs6X+d7Km7t+5i+zrP4rW2/Ql/qZnysXtafkufEP5XjPdYf66uvdQQ6Ah2BjkBHoCPQEegIdAQ6Ah2BjkBHoCPw9gh89Iwf/+3WR0fw5/u79g5onXl9n9b2z64/ta/1+qJ/rD3DkMDKPH39WF2/vJvL6C/WjC/P+fMRqbvIz2d7nwz5+V4yR19ksT02Lntbj5f8l5wZL63PtgLDpxEiURwbSNAQdtubG4WnHIdBgiQLgRry9QAhBtPGCeELoZkWBEmIkxJ3yK+ChtCchoOqWYV8nfIFMATiBEEH5ar8OuCJ2BQoIcQoNCGNIGUUxwh5mrqpP+K7SMja6HULoQzha+JtQ4gO7IGeiJ2IHSHwJuoVfEqpUvYBDonFRTLkImLWyoZ1WhUyUj8y0L/JLZsTX/kUgyJlLg7WJ5byb7W6WtlP8exvRrNo6qan9COOif0wqBBrW7bFRe1Ad0l8mykYYRJgig2q1qoNRHyl52JME/tmn0Lf7CCt44yeeSR/BR0zybYmsOFvJk3sc5HMI9b8Z/FZbDi3FDbrSJusLgVbLUUF4XK/Qo0l9t54XUueyMkj+4qcDEeleFaWtewpMlvvr7XIEVu2mz17bgoXe7bZ84jpwWkTj8RoH324l22ekXsrxEeJ/kDiuEh6jmSecS2xRbKHtZD3Qb7zeWI+g+Q+XZEJ+8TPw1rUsGVj5yOmi2duTeTi4hsbl57WaS/Z1uvpLbK2vaE+8XN2WUZ+/PJ34tLg+fiaJpLjuXHxfUyu5EnIlaX3M58XvXbD4ndN1t29Jv5a3p+1r/vq+m9HoDfQEegIdAQ6Ah2BjkBHoCPQEegIdAQ6Ah2BjsAXQiDvgC6IFttTWz1/77P2T471/APreXf+mDxo/XxfmZ/Lg4CPOzH37zH5RZ1PcAqPydu2kXu1zsh84S3W5ugnOz6nn4m1HifJcDCPiR4ciT8aokbgGPSDcG/ARZGlj/NRCT7m+pkBfqPVaSPv45dRB7Iip2eE6emk9nk/p/nJ6XGFFEruS16nXFZphIuk/d2dxv1BAyRufgV0fmYLpF6pVSPEb3LVgBJyFeBiqxDGQDmnCBHB5m5vb+XdTTyFCcED+3azVchfQTanVkgLyrazQIhtIDX31G+GXObgaEofIT23ENM2OzPkHBXso85YNxtSDyq1Kn0lMA/+SD2MEjVsx9xkykOBZheunNQrrO+okS+C8/Vx8MDMYuLupdnYFptjTaR2G0Mwh7QWANey0WYLDqUqfpabz0TwBB4h00Osp1aI7dji14Q+mnMp8naj6YiLbR0g2A+HvfL174Y9B5vEJMcQwp38LZZL1pwcYJvqkVZ/5YNb6yxryVOosehZiyQmY2St21arwagI+0oOjGpzHY+zekfrgyHEu1we2Nok9ynSJlx49rg+fvKMtq/DeW7X/T4IKuwy8sA4T2zT/r3E6lyQjNbqD/faEWz6QXR/LH0v4/3KD9oqOxmvz34I/GQG0++5YPqQ59LnpeYeW7vk/7lt7S8+tpCR4c3PoPnmSV+QMPUXeUHYyXWJzXgydqUj0BHoCKhD0BHoCHQEOgIdgY5AR6Aj0BHoCHQEOgJfCYG8+3mOvGbP67yvif+oMef7Ws/P9Y+6h6f7+swej9+F9Wp26QvchbBFHq7Fcln0rMN4+ZhZbRSHj8Lw4DQezxPhqZ8+TIZFUJ88F9/HxieTPOLwMG+BNVVIvApRWSAKI/mVvxNEVSPPIO9CIkYvtSi6ffyalDKxh/gM+bj965sKNkEmG/BqKar4KsQgpFwjB120gQw29cwojiFr+NlE1Y0KxFzymdE2Ho+ckIPpYYAkDfk6ZQ7pm/4T3yKxtTEX8o0aaWWirUEjayP+GBQSOS4T8xDcE3vXGc8R28R+sl5KES22HIkhdcKbjPhM5BEJasUvjujxGfJFcrwyoUZypvfYQ+6Knpo7OYSY+LjHz6lZqyrYRV/bXdqMS5qe95deJ4hhjPcny0F1iVf6QEZqpUYcM14SO5EiZB5PPolFkoPFOChr4mg29ol68RxZaz5nq82eNURg0pYzRjJZxuiR+DGGHG/dAYiNBpi2aYvnFp/WF8+3Ivi/60nt1Mn+Jp7zB7V/Rf2Xbo5ng8c0j+0sL43/E/zXGL35ftfJF/3Ni/xcQqevaymyFrm2/kx7Ukx+pnN3ez4CDVjc1yPTfnYEOgIdgY7AeyLQc3cEOgIdgY5AR6Aj0BHoCHQEOgJ/FALr9y6L/kcB8OhmZ0R4T4/XrKP085Mh8BHe2z7x9LTlS322BfBeRtS3Oz9cpjJCDk4QUQXyd4SYNARZYCkQZpFGBskaINumwgoEpEJA/usvNTKLLU2s1ZsbHb5/V8k6ttNJHiWOcSL3BEmYL4EnYsb9vrnZ5EWLbX/7HU2q241CAk/EhBjd43tLftuiMOeokGr5dc+b7ValFlX20IKPlyn7op+JmgRIiWVDjVcgzQhhmtucPMk/0VN8LWt9DIeDBuqPjBSnVlXwOhzuFLIxNmeP5C6M7a8vcg35Uhefsq2UT79D63Fzs9Mm+4MoZxNyKZSb5BArHqWjjGPqHuDoR+InsuOD72Qr9+PA/Zo0H5iIFxILOSC5S7VCHs/51Q5zjQS3EdKcxGoSu7OCsjptk9Mrix7MbXbLPZqOYuOLrtVhY1vNr6pgd75WiI2c29vc4AbOJz33mYnt1qOLmb3deZ8tGL9McvcAmmbWcUwvnmufx/SLwa82Zn9reXWiLxwYfM63d+0Onfs9Pn9Jlmu+a/vj1R5fXedZ649FPddvybH2X/RlLWOQXiTzLj+HwILx+fhzWXt0R6Aj0BHoCHQEOgJPIdDXOwIdgY5AR6Aj0BHoCHQE/hwEzt+7LPPXIvCZ340te78f83480tBYtpaxGXK5982sy69HYH0Hol/uIDdtkcseiX1c8iQ87jFzKev8a/+1/Zq+9JgxPuv4RY/9o8jSU8a366mEyAxJCGOmCcJ0SZ0yIUYjE0RjiOFxCLGIBwTfGDIWdQPpGvLv7u+/mVmlVO7N8QaesCVbSDnIS2Gb8mUsOQoEHSsyo3LYKnUD0al2lBridFJ+9fPNX//St7/+Yj0fLc+kaHxLpR5xCbAtE+/NVvkVzqkV+wgxOELeps/RtEfPniAuWcxXpsaxmKuLbGOVSq1Ndylt7mKVii3722ALuYqNbGpD65p9T4MmRGZnyNQIykkmpFi4g+FA//Q0gUHI7VpYZKmQqBR04hJfUiN6chMbwte1qKR/1lLYnvcxEU9yrmhHAnlKbWSkXvSJejaJ8LKtUkrbozgm+rF9mmN6oGe+SPIsesaRvBltZ5B4XhqxnTlrNvbIvPrsa1nHuNzHRUcmnqOBvoNDpOnUbnGs3we8hwbO7b4w5h5dk8VnGRe/paX8zEUKGK2F+6ZI4i7KkqCPvwUBbpcek1c1xbP04F4nydqW+SJr+7m++PxMg9dykpu/O7leOB+Jad5LP23CZe3PdDmv5l8c+vg6BNZ4R0+WjItk3qUj0BHoCHQEOgIdgY5AR+DNEOiJOgIdgY5AR6Aj0BH4AxFY3rMsYyBY9IyZL7K8K7s2Ln6fdcx+z4R341OEd6BZWXYWPXLiN1h/qC+eH2jMO8zH5AO1+tpWck8ir41/PC6ZEZ6HcGE/yMVg/H94NmLDOcP6fmD68WxOmM9HTBdPfjbXOZt+0fFHY/O9FH+0/RihEwY/7FGvPsqw37evWzPmq9tsPdkaObiFjN1V6dtW27pVud2rhKyCXCu16u7uVoJEjP/ur2/a7LbaQE5mHmlEodGQEbIuwgxucNQAMTjEjhzg9m4hKbXbSBCbUKRwX7lKtpUf9sPtrQ53e+zTLMSzwEnH+NgQw5CB+ap4OsRvUCOBS5FtlVJVNxuZP4W5OGxmlly4iIM9kR1Fyle/pUJAk7O2L4w3ErmaUHLaH1S3G9WQwTykWUqfLZiLXeQmTLhhNiN+XNtZagWvXdM1B0u1qLB/NkgqirBa6K0UFEtG30Nw7sEqt6HYCvkau5aj1ZhjQ9iP+Jf0uKwz2paT1JYimg+b+ay2q22WZ2mG4yX3dQ+hnn/vOeOGvdhuq/Y8tkkumUeiL/dsGWM7ik3cBbvM5iMhQyNH/wymbu6p2CNAtF5P/nH4QFKKZXvu8Sf6yp1d5CfS9NCPjED7GV43mDu+zKNHlvm10Sw8Jbi8+FznvBL8Q//xW8dFj+2SZG2RS+vd9vMInD8/5/Ofr9AzdAQ6Ah2BjkBHoCPQEegIdAT+dAT6/jsCHYGOQEfgT0fg/H3L+Xx5//XU+DVxfIDGAsF6q3m/uMja/kF063l/Pki7X7CNPEGLLNszyrlgungusRkvOmA8z7Wes/zoufZ9TL+WJH0tcs3nefZSdzsZgq3UChF8UIi0CXZxhPickHxVGTJ0Gka5VNnWNKx+dTNzEy984TmlUhSC8FSe9dhsy3YzJ1ekHEbVYdLuIO0GaXuYGsFsiMCBeiRqMenDGLNi+wAAEABJREFUNmmK1sfd9+8aDgTiz6Im+s4XtaaHyHQkBgt9N2IXAjH7OtBr/kuTTYXARdLvlMTYx+Sjlm2Nicc+QV4rNVif99m8JT/sp+XBL6RkoYcKpo4PcSO9RcQR0vaQX/+ML9P5nKFRcg74rpd0PJJrQ970GIyy34ncDfejzzzMyUotstHHWBkzrCVFItjseT17YNrioq9lsdtWLUVbiPGQvzjrOUdyibix9XzEkMAQ2Tb1Y2f+w8l9G1gLbhExnwXPpHGRijmtdqAzaWq7NDzjKFq1DC5tPX565yP4mpoIxedi0VM7MltedvXL3Lv3h0Dg+U3kvw56vnf37Ah0BDoCHYGOQEegI9AR6Ah0BDoCHYGOQEfg4yDQO+kIdAQ6Ah2BJxDor7efAKgvP4FAnqBFnnC9uLzEZrzo8EGMP98fzJlkiKg51UyShVQMSWe7EbOb/N7kXdXhBoF8y5efjVAVURBcuOnu9lb7fBEMUReiDzNcKV7MUWRbIXUP+7022402m+SadMBx2hb5ZgsLvJW3OxVkAzFdalWBrEs+cWR0sWLbbDba7raKTRzjYa8aQjK21HRp9egAfnS+Clt2SNdEiLZGmVVjyL/ne9jfamR/U36FM/YJXYzNmUub0y8q56S7f/5p+z4cDtQaVOhts9lCHI+sczJPr2incySecszpKfnxyafd+Vp5AJuJ9ZTMwObwk0YIzOi1FGVtjhe9S1gYpyZqh7kuItmzh64cqbfIuYudPLPVfqjbVqEfI1of2K/la27cG/s+l5z+pGK35RdfgmGCglGt0aTos/bgOkLkD/l6mvs15T8wOPql3weOj00SE3nM59Lasr9lzI08yaWAh7aJaYShn18agfwcLLLeaO7+Imv7NX3xzXjN5zX25Fsk8YueMfO3kksYvFXu35Hnd9XMfVnksR4Wn/cYH6vb1zoCHYGOQEegI9AR6Ah0BDoCHYGOQEegI/CVEOh7+XMQuPYO5bkIXIs/tz833+fxW976ZdTp/fiy78+zjz+p0+XuXBt/LRZ5cs7lJR2cx2Z+KX6920vrj9nWsS/R1znT1yJr+8v0kl+tLEiptFFKRQ0lOmnkhy8fog2boj3E2RTS6zCqQPh9+z//LYdso/7++602ELYhKLe7nUSO+JZalS9hjb8iduvMLhLzxNuWOIfDoIEaYyPm9hJkLixqOmCgE2onj2uhzIRdjXAdiRM5JkjACcY05HKzScqvgi74y8QwP9C7IYi39Jp/IldsboKMDCErTdpuN0mFTNSE0A0J7IlwGiSeBU30kTpT4gZiNjviblQMbi0fjvgUEUM/ouZ0mEhvfLDiQ0pyohd8qBvyd8zekSlz4pyeqcG2pEJumxyc5A6BWVyYSLblJQ9lEn6SsZC6xmkW5bBa/9SYyD8iyzyr0TNeE3uOz7q5h6rkzyT5jqLYY0NaPuwUpd80iHE5ydVUepDMuppM7DFy2kdAcKHURgUsyhKHu7KWcRFiFzUkcPIsknxW4Y/BRfe10l+mjK1f9Itn8UMzHH8rzz3VVTmGkFuRTDOehCTJG8naWlykSLA5l9RTP34rAnmcH5NXNXf2jD2470mYghnPJXGLrNeu+a99rulLvmVc+eUvsdW0/TCt5z88n8mxdoge22MSny5vg8D5cxDcL2WO31vLpTp/oK1vuSPQEegIdAQ6Ah2BjkBHoCPQEegIdAQ6Ah2BL4jA2XuUBzvM+5dzeeDA5Dz+fI7LLzjDSTwqvMvOe/PHpL37xu/hSPPZ0vodZ94bRmLLWhMuicX9dMZnkZPxz1QWfuPa+HlROf58LPf5fFw2Fv7oJDwr0UPMnATHxDI8fabmmdcpD1zND/pw5nycpt4iR9MPQ96hv0jWGVZ9suXr/NPM1z32s1k2kLYjRKoh8yL5IS3Lr0WmjpEwZvlLIOrt7XeNt7e888fCD2Zsiakhq9qmp7jrADEccnkg97A/tO7t5t1ixY2qm6qCLQ/v/vaufUHcvsxs3rjlK030UiFxqXXgBhyKdAC4abeRv+1UbrY6DAOENY6cyXmgHt3x1wj1JoxoW8jf8XYPt3zQsB/SMgumjUGm9wJxaVsbCOL8WuwQxXWzlVmL4EwMWenBsrI2UtfsuahgKRIE5ACJPUBg52verBMkkSM3KXHzHC02PTxK2WCwSkFcFVxG8POpD2tTN0hVsZUba1shcpk03ENuW6Kf+arsH+xiuRe1o0B6N6m1zW3LdtOTe8pemSf/RI5IFjPP3sZ8scx9jO0k+J30lbLEtj7JmXEiNnnyq7qjxz3VI9EXGSHHQ3wfgisxi/3BSK9tnjHCJHkuCvuNHRfaGJtEf45kH/MWrfwR18dF98cceD+/qpmV5whu/fzlCDznzsTnZY0lYpFELvp6jP1c1uuLfu7z0vmS53x8Tp51TPzP5+e29fq5Ht8ub4vAGuO3zdyzdQQ6ApcR6NaOQEegI9AR6Ah0BDoCHYGOQEegI9AR+NMQWL9/Odc/Jxbnuzif/7ircw/zFn0WoS1iaTXT8Ti3Zn5c+sDDZ2wtyJ7LW+zjPOePc3PfnyPCT8fDjIugns7FlvFkvKBkfZELy882LTnW47ODn+F4nnc9v6ZfT1vkwirEJmTmCHkZwtC2NpuNQgTvsYW3Suqg/a//+3/xl+4geAsGmxUcKv5KMASdi9sXvRsIxlqLIsKvQvg2HZ/MR8jNCdJ0g/3bv/6tWipm8uELK9f05ErazMswaTdam/3YZPrnViU6hN7WdENc+E6XogqRS4JGjqbGCJkc8q7QW62WEYUoxG4zJ35KX6xPYBE9/smRMTbbSi8hLUdIScvMqYg9NQskc4WgXSQ26EWJdRBOKHoR4KhgG6k/HfMUuRG4zQlS2Ta+bv0LjAjQSH9YNdJzephiR0wLyTVwH1BJYSStTcTMQjItR/aTXOlj4h4kV5uXZF/ixhabmJG8kcRFbMueJfOIfZyDXWIitoVjE9uo9EWu+IvDtkph54y2U1g4zbLyK6zVUvTDYWyR9ULmta4t9zp4D2B4bxDlShNdOdJrROAcF9v4W7kfTWJ8IPMdYDNYozO86Zmca3nT5D3ZTyLwNnfGz+ziuX7PTPdcN/5+eq7rud/b4HOetc8/DwLrJ2DRP0/3vdOOQEegI/BCBLp7R6Aj0BHoCHQEOgIdgY5AR6Aj0BG4gMBz34k81+9CibcwvVt5EvPu/73en5N95kbAYNFR3/Bcsq7HN0z/h6dao7roP0CS99OLnC0uMevxzIVp3qtHUN/mXGVZKq9Mr1Fbmp/vEfaLHzV+4PLrk12sw2Gvu/2t4Flnoos1G+KOJlNu/P5dZbfT7ts3bUJ4hvjFB2c85tOOpzRCmh1CMIZ0i8+8rEaooY+xM9qzP+rpbD6Yy2ar27tb5QvQut1IkHsj/nfDXvVmp5Ef59GEVUg/+s99H2FED/s7DfsDbWVRCkFdt5W5ZKKkQQX/Qi7loD9Omp40pS9jxLC/u4NwHagSxKWlLxvoits8/uNwaL92Wsl3lOk4EkW8ZPyVvJqPWqo2dUv+g2zLmJ19RCtFBWw37H/gnlCINJMG8Kz4NOwrPSQOqfhWiHRhk4vEOZkQcs4n+4IAnfX7q23ZsyhxRi9Fp3yZIxtqFuz2vOdksK3YtDps4o9yMoNj9GBnz/HRY2uCrY1XLiGfQ9wGi1rY2LmfZ8MImZ7nJF9f68Je42UfnTN5hthu+PzgyrOtyGkhz8dReP4am+/T4hsox9x5kt4l/xu0+AenWO5OgyD3fZFmOL8s3pfGc9/nzM/zPCfmtT7LxjI+P8fSYYs4Pb+L9drYvPvlSyDQ7/GXuI19Ex2BjkBHoCPwAgS6a0egI9AR6Ah0BDoCHYH3RuDa/9Y+t793H181/zmOl+Yv3fs6x2Oxz/V7LMfbrOUNYOTHbOseH9PXkbMf7IAWWa+u9dlz5jYe0y/FNFuaXqQZXna5XBN+hXfz7cr7zQlpHMDLUn8o70v7fIsGL+W9ZFvXWtbXtsv6cmPX49mzwr3J/YmcrZylTI4z06unyw4Y3yRtkizy6qZCE0q2FTLWturNTcPEkFv729v2DG93u0Y8hnwMKTn8/Tc+bCQnZGkj80LyHSXzWiDqmG9C2mo+pqNv1vNrmknS6tKAbv/+T9MN4SkTm5DkH/Irmo1LpCgEnyFSQ0CPrCWHQ3yiuxZN1K21tr4zhqwOgThBDoYUjoRQneJPnpL+IG8nCMNxGDVhb6XpNWMlZ8jQst3RVkGsQo8uRetjYq+lQlAfjWSae8ZvBMuB+iFkxVzU5e8KKXbqVfLFFpKz2cmVtcZTy43LnIYJbpd92VLW6fWw3ytxwXU4HJR4IFPqRALCyL5cLVNzig5WNnNkIk8kLduWjntO/uRUkqVfHPIl+Mh6ajBt5zrWtmw3+4ML8YmLbRkTN65qZ+0psclN/w/8Mo/Q12Iv+NWyujdZXxZdgIs84B6Ti1vP9v0Y+3Mke4gouSIJMn/9RwAO7XTN0ttIbsgleZvsPctPImApP3fnd+hy1nOv8/mlKAo8MJ/HZP7A4Y0n5/VfmJ7we3zuf0JAjUTpfS2Y+vnFEFjf3+jZXsZFMu/SEegIdAQ6Ah2BjkBH4Asg0LfQEegIdAQ6Ah2BX4bA8r+pr42/rJEvWugarrEvW+aFl67J4rMeE7uW9dpaX/tEX6+9k54ya3myzNr5kn4pwSW/2C74XoN1sV8Iya24f/9475AKkXvLM7SlzoORLLz/v3+fmTzYtEjmXX4GgQXJjMmTcZHMH5N277lfzT/3KcK9Wd5E39+3eDyW6ZVrqReh5lxrlSclTw2mySdkFfozahnv7pR/87aWe9Ks8pNS94PK7UFllGzDJdIhpF3+bd+6gyRupBc2PTxC8tluxpCeIwTnHTWGwyBDkBZiQ6Zudlttd7vmF8Lx5q+/tIN8HvK1L8Sm8fN2qwFic8tYSsWNZihpu33du7/bKxKfEJbFEMAhA+NT2Q9tTMTn69X0lS9ktzcb7ahdyTnc3ukOMnuEnCW5KjE2QXQVcs++1/ffv8tgFPI3OePffCBUBZFIyHyCUZSC3Uip9A2T23yJD4EdyTwPntrDQAQ9Nz3xTZ9rS5azLxmCd9IY4jdfBENc54tY2ZoPiGJi96wd2M9E3kK9DT3k30iefaT0nr7sJU6kcBOdHVPIU/CspWiz2ajUqg33rNSq1xy2RSFOq5LPiJ5xFOIiT7nGx4XenHuPPBXwnPVCz5Hn+B598l+WLBLTWwhdKDLnygOyyGzp1w+EQG7UIm/W1pIw45slfUGi1F3kBWE/uPI3E/9HcPm/dT8sd8MfgED+7lpv83y+Xut6R6Aj0BHoCHQEOgIdgY5AR+BzIdC77Qh0BDoCHYE/CYHlXdlj4zU8nvs+5Ll+1+q8zH6+k5dFv8Cb94MQTmqitz8eoLZs6k3LrCq0/Kv5m9b5uWStNVKsR6Yf/6ThcFORkCJ5l/yipok/+UePnAy/QmiACI8AABAASURBVLn0PKSJl8rP91oEuSZRmHFguJ32mv59I/3XNxWk/rXTCBG4gTTdQJqGCISFhElkE5wm1rZyTBCQU4jh4zyEbEjICmFYQqKRZzrs269KHiFmVaqyPkEyThDFIVXtOdcA4XpAkrPgZ0NwQn7Gt0QnZpd+yG0XGZmGgwRxPcUPAjS/Gnogb3LY5D32N6VH9FKrQi67FLFJmT+qRQfI6sQc0iu+tpWaykEcFAatjmpf/LLW/r5ixKgR8rVJcqQP/EfGQo3kLG0v1Gu5pMKfCd8R0lvUar2DU3Ip/UjyMXZiz0eTRshv5SC3baU/23Lyx2kSKbhoPqJV9psexj04zebmE9txKhU3NTZaV6sZC5PoE/ctY0zPEt/ns2d9iWu5yKtI1iLRI+j2Q/8lbhnH+C2T9xq5J+2+rGuBkW3ZvljV/I20yEWHnzXmZi7yRK75PvLE0n/0J9z78lsgsNybjNJbZDzLkecucmb+ZdPUjvyygr1QR6Aj0BHoCHQEOgIdgY5AR6Aj0BHoCHQEPjoCvb+OQEegI/C1EMi7zch77Sq5eY/+XunfN29/N/qe+IZ/CpcReVWdPFuvCvx6QaXsIHghOgNqkfVtcyPfHTR83zc5oI+HUQNE4wSpumAX8PNV7UDsATJyf3enu/zK6CMptrm5Ub6yFXObzIyJCdmHqjHEGvnshz8stlUg2CIVwrKUQsiIUB0Sy6zJsU0M0Kf4GPsIOZo+o9fmYw3kn/8rkkmlpoeimHAXwZzMxYHBrJfUgozNV7NL7RDeIyRyvlgdIGlHCFAbMjr9E7f/55/WW6kbxrlPMrZzAJs9MY04h6wOGZ3dlsTjYWeGwlk2GwWvCfJ3Yq62FI3e6atN8bePPbORifqgogm7ENvwt1ZlbP46Hvi1r6QZjxbcfZJmI4YNSNkXBttc59OeddtyrU3mlYfX9PPQwoyaNnEIM6WPUqsoTrnsT/PBHjHM+nOu4HCx3nNi39GHnepc3rKcSbYIaj8vIpDnamTlMYkPLm98LvdmPb5tiXXm6G+b/elsqbmWpyNmj+B9TWaPh9fF96H1883+9I6X+5jxMSyy/l7yWN2+1hHoCHQEOgIdgY5AR6Aj0BHoCHQEOgIdgbdAoOfoCFxD4Px9xzW/j2s/38Gl+eXun/J8zTvGh5XWFR6uvOfs5/t+z+7WuRd81raPrv8sus+Pfy46i99zxo+HbhHE7gjpGYJTkKgh6ODsWqchQrebqk0t8KhQjfi2hVwsuRipKvjUzUY7yOTYGpF3zBVSuOA3hlgksUsh0GoHPoltpOJmK9WNZMjVYCkpvrYhDQcdhoOSu253Wo7JaOQOERgClZny66mNTzF1Wr9JhnBqLThP9GT8XFIX//SGvbjK2LOPCUJW1AkuLJ1OUzeTWmuGJlP2Zyu9FEbCVLjkC+CJXpxEEmknjVPoacb8emg3Y7PPe6KX2JbU5C21KkRy6tmFvJUgsJIlarWttYsFrBSxsj8RW0tVKUU5MkaiL2KTg0YnfJstcxQbO2Ps9qwnX8Q2ZS0uJ4lfRBwZI6i44Idi+9RHmkwfNmsR0fJZfUxPnk9+Bex536dEq3nD57TwuGLT5+LCc7OoD8bcvNyDB8Y++fUI5CY8R+gs9/UxweXZ51LyWQF5nh6TZyVpP1u2r47Py/IzXib4MWH5dAagZRI9ssz7+HUROL/PeV4u7TZ+by2X6vxCWy/VEegIdAQ6Ah2BjkBHoCPQEegIdAQ6Ah2BT4FA/rf6NfkUG3inJq9hstiPZZ8clvcda8fkWM/P9awvcr72tnPr+Id3jFoLfAEkhGTpsrAQ/4uLOh7L3jMeTRnyHj1jJDnOxDZZn5D4nMsxqhzHpA8nFB4gXMUlaT6XLmn5BzEkxtG5rWV+lKP5fGi14RNeO57n+3LzkFkrmaKzSXMP230EZyOYLp/hvY5iuJ+TqMoqCg/VJDzfJdETh1lPA08KfqczQcdJel8/70fzrxryKW2rFRI4JG2pRRUp+QHPgwlxOe0H4CoqABjyLz8o4ocrgfGPzWZTpeiw30uQwSRRhRjOr1guELLxDb932B8aoVupka+G97e3yhfEh4yIbSVnehE/nSM3PMTnzV//0kQ/w92dxsNByT2QSzmwi3y2WdtrIE/78hZbljGL5qMmJQLqOYnLr3sOuZu+h8NejlcaJajtE0spNdbWV5TFHt1OBEQuBHUjfrdbjfSVfLVsKFvJoCYVXzv+zBldiyr+2a845hWUnKxnmGtJ+Xr4wN6HkPV1CzLxfijTwKby0SPVsoXg1chnMJyQYHlgjxmXvOsa0dUCJ9nJrTbas56YA9hHoitH/DNeEJs46pJEi9jYdDzO9PR1XLk4hOyNtMVVmtgWUX6Im8PzLk/VfF6WeKWhRTLv8ich8LI7v3g/NX50BJ/qf1lf72NiEmHo5x+IwPJMZPwDt9+3/Ech0DfbEegIdAQ6Ah2BjkBHoCPQEegIdAQ+BwL53+hPyefYydt2+RQmy/prqi6xGS/Fx34ul/x+p+28v0vza/2tfa/5vN5+Kftie27Wxf/haN3/UdNzfSj68IfpcBHUdzmX/E+N6+Jr39jX80WP/Zo89JlnPrtL12Lf1m7SLYJKDzqJfvlRUnFzs9Pm2w0cqmVbtxCNewjNgdVDtcZd1XhTdVcgOiGGD5BstuHaJoUIDIkWotEk2+52moYBIvagRvaiC/+QnISoQgpPzCeIw/x65UgNEXoUYScNhOcBdWr9hLycxgHbIEMyY1SI0OQcIahTV6yb3kYIx0gI+ayxBfLA+UJchhQ+4E95NdafwIlipVZVJHlDJAr7LJZtPObTLgrJm7ytJxLFFikQuYJQjthWQbJHXTjsOedATyOEbvIN9K9mn9fSdAjugfuwpCiltD4TF2m9smibUKPlV1APUutL+JZmt83afNpWqVXpLThpOcDF5M80awQqBHXma6mFHpDF1nxzzxD7YZ3F58G48mn2zCPpmbwtX1s4u7i0nk9W7rNtBWdxZC8XY8mrRfBrZ6HPmnyDJtYmel/s0SNt/tpL/ouOJq9NcD0uz+skfvYQNVE/HiAwMYsw/K4z5Rf5XT189Lrg4/yMfPQ+e38dgY5AR6Aj0BF4OQI9oiPQEegIdAQ6Ah2BjkBHoCPQEfijEeDFl9byR4Pxw+bXyET/weEzGB59r5ldreVjbejjdvYQp9f3uY6M/jDvG88+fLoyQvbehWSEqN3f7TUgm7rRFomu/UFlP8pgtWEsjeQcJci3kJYhIvPrn21INYi0mbQcBDOn2V4gJAlmzRB81nwwJYXVbNiZQMZNGiAi00dptoLZEmcIVzvKnCvrpVRViFfb8L+jBsjUQtx2t9X25kYbyOj8XZvYAaIv5PN2t1PdbKklibhSi3KQVSJ9yG1tNxrAo27m8fTFK/4jpG3Li67liE7fItdEnZhtU2NskvlC1ka/KhCTtcz9iPhainIvUp9EmGgQ+wR4G/Zda1XBJ/OBvir9OjdqAn9FJmKEECe1sW53YJU1tdiGPzmz33y1nNF288lek1vHw7aaPzVtH633g31mO5/fu95rhIxglroh15P/fnHWBsjefLlc60ZllXPRS6nacE/zLMhlDlqumS+y2LhX036vQoxZs72svMGYXGt5Zsr2czVddc5KRCJ3+l0kc/WDv2QAgb+XFEH9TSd3p92RjK9vIXf6OfL6Cu8ZOfGX7rnM9+e+qkFpkXtr1zoCHYGOQEegI9AR6Ah8dgR6/x2BjkBHoCPQEegIdAQ6An8uApfe5/25aJzvfEGn2c319H4b/VOdrXk6zshwOpcdMoajaXJa/C1KOoykOF3x1jbax5Slv4ytQxp/lGdvTutLIifeOt/LevVP1YuBZLPbSiHRGEP4TZCf379/1w4SdQthaNaE52EcNIZk1T3JFlLONvzkpBFizfh5WzVasq0KSZmvM5koR/LHVvDLnEDJhWUCJNVNhbyFpCWufYFqyfTAVaUU5UgOmwUe2enY0whJuKxHT94Bcts2Obf0AZkL0RiyURwDRLdLlUiTfJECwRgiscVTq1FJxbKNHwLxWiox0mzT6sBvgoQdwW5MT/Qz4Z+8E3UjI/P0lSi7yEghd6SRlyxMSOYq1kCOiE1t7Flb4pkqhG3rNROwkEYFg3Hccy+4V/SRupFjCunYSwvJJT2xWGqV7RYfMnaKXbgzRl9EzCOnOT6vOtlSfoAngiMUJy2EOXZFsC+nfTSASbO5SGthT4qAvZ464gdWqTnxvAavUwgkrG3ZPpl+iULdE57oilwszM8ZrbXeWV9G1K93sk89Jj/seEFjPZ47nSc8X/9I8/U+LukfqdcLvbT/B4e+T+O9j/ODfz/tWkegI9AR6Ah0BDoCHYGOQEfgayDQd9ER6Ah0BDoCHYGOQEeA9868UQcH3os90DH9cef5u1jmvHefIrz4DUKXIIn9XC75fUib6Tzy4N5j+0DNpptz+SjtTTwiTWgoPTI8QDLzxyVRl+TxqK+82ii1ARhDXjJos9koX51uGUNK5YveaThof3un7Q5idgeZigSUEJq5IeKHtm43KoghcA1J6Px7tIyCZI1fvuoVc5eiAqHrzVb5lcx3kLT5d4BDZBZqJlf8srb/5zsk50HT/q6ZQ9bla9j0ZTpPTPqrR/LS5gmhMZsxRF/uNfP8pWtDnjFv/Yb4c5HpdRK+bDy5h+zzsFfGifhI+lWxSi3KV7bpK8SrnThJjBNE6wj5a/qvDaPgFNmyHL9FdPEIPsOeunv2CkbNqY0TrU9yKRDYFVgmZf+b7ba5LJcJ31KrhkaAjtpwHwo9L+skOanZQwX7UkrLl1iU1mdsqZWxspcSwc92W7d9ymO72U6GSwp9XTKvbbkfptdI9PXaWretEKPBStybmWQfFH3t94NObi3C4nQUm3zo7cx6U9728rbZ0u9RjoMyvm2Rr5Gt/R/Z860ErIIxIwM/81L+E488EZl3+RUImId2kV9Rr9foCHQEOgIdgY5AR6Aj0BHoCHQEOgK/AoFeoyPQEegIdAQ6Ag8RyDvHRR6u/Bkzs83rMvGOUE108ZiwLoL6Cc+l+4y/rv1zxK9WXjtedfqNC+lvKY/+GG+0uD0cg/siD1f+tFmZxlGNBIQQc37owCXzTdlIh6ERj3uP8t1BthUybYI8ubu75Tq1L00D2oBvboQLROU/dxL+clZGeDviWywEDITiBMkaUtkuMrIJEZuvHulFEYhD2xoh+kJmCj1iSM6Qk2p5JdvKfKIT5WDuI5mXPcQ0ki+yzG2C8bEZWSuVfql3gMAdGSu9bEKQuihxIreNb5IhyVMyjzAHvEa8Hti/2h7oBiK2Eeoy+G2Q2iS9anW0PMyTPXlTa2LP6SN4siSD18nPVqlVy1GP+ph69G4nk1RKVeIov7ieRrvMusE3xDUYtH0u8atxgiifna9cyTHXMTDw4OBmmys7Ic9RacPPXLJ/mxrHfsUeSq3KPp/Me7xqIhBkAAAQAElEQVQn7d7E2UUC0yaOAYkPw287i2XP8mQPgTk/aE2e9P4zHYLN1Z03AFldRtT3OXvWxxDo8D+GTl/rCHQEOgIdgY5AR6Aj0BHoCHQEOgIdgc+DQO+0I9AR6AhcQMDYFkHt5x+GwHLvM/6mrT/1/vWp9d/Udiub3pry2ktwX+S1Ob5GHGyYVGQJIjDkoyCiotsh3CYI3oPqdqsaUgW3EMawfdpi2253Mwr4FojT/f4Ozhh/CNR8BQx3qhYGWbeBdJsgBfOla6uBXmtRI3+5oXW3VUi5+ESSf7fkh6CzrNTNV6m1hOCsype4Oh6JcWEn9DLhP67Iy8GTpn36quxn1ARZa8/7myBcS93QB0KfVCEv+4CkLuQ7QAzny9rkNETdlj5diybwaqXJY7vhcWD/Yl9N2qJ0+/27gkvkQM6Qu1lK3UXP3E7laFKhbgXP4F7WdvQ2p0ZI25Hex+GgUrNvybaCAVrTC3lcrOWw3ezpfYQ0ruDbvvStVSwox0Tu6Bltx3Rd8E2eSPwj153vV57rdx8hFXrhMaE1N/PQ7svqi+lmvX5JbBMws+cc172vr7Tey+vjr2d+3orFH36ovMjzwv4gL7PXRVBPZ+7+yCwjw7ueqfEcedcmjsk/Sh/Hdv6YoW/0YyDwnOf/KZ+PsZPeRUegI9AR6Ah0BDoCHYGOQEegI9AR6Ah8RAR6T18XgafeFyzrlxBY3k2ux0t+X8e2oPHY+Ll2+9hO1muXdrW+74t+ye/9bOlwyR49sszX43t1l3qPC3ydzjw8z2HtYECmJuten68vu1qPz4/+ap6NORwhR6dlZ5B6TWW0Z5Cm/aCpWne3d5CZexnCdDgSrC2u+UpbiN9aIUcLXC0k2f72ViOxm82mpQwxGv+QlyFW9/m1x+Qp+GbtcLeHe56aqMykZLHFqfyK5SQpsVPvQC95Rhohx0IIU4aYNECKpsYsWF1UIMw0SGgy/UxJylLmE6TggBg/x4MapRSZZrlisVxYwW5khEAWR/xT0MILe3GVxCManglbfsPsFpK1uKiJ8JvmdTMmVhy2uc7nxN5ELcW2kMzz0oNrYT2y2W405ctYCFHLAM8JAT41IYQ6pr7NGlOb+tSwmTOGvG310FnWqX4myJwHIDhbv2ejbdlzzsRGMHCaaE7WuN6f4Bqf5DW5zuXkmPDIySDa9ClvLUW1gOeSnz0qsvI/V3myJKsdtmW76c+9tL55Tp7r/yw/7pMi586xRc7tPzmf9zC1+xz9J9O9XzjPxqXn7WT7oXLuZWS9kPkisSdpxpXkfubZvyYr15epqfWYPJVt6fva+FT8ev1n+ljneYHO3zune3Wp/AtSddeOwM8hcOkBfK7tlZV7WEegI9AR6Ah0BDoCHYGOQEegI9AR6Ah0BH4JAtfeGy32t2piyXdpfKsaHzHPE+8PLrYcjC4ufFqj9cQf3rHb+DxHjrl4q3/UDC4/ilervMnmNeOFK+9z8377ohwjSN7eg2d8sZwTF+fzSwmXd6KX1t7L1h5TQwo9lIn7MWG6WDYxFxfe3jjx/v2SaIKsiyy4cs9gmWiA5mJDy7AI02ec1zb8jNDXutCuAvQ1eW3eZ8bZln1dCqya8gOHV0s5QiSW7VaZ2wQWK1/v1t1Ou283mK0cuWkjxGOIXEGoSpZDfH7fSyF1/3WjcrPT3bDXAT8BxMQPpY0fki98I7YJNfd7IE1VhdCMTJC4duwj5O+gAtk3QBDf/f0fTRCjm03VZrfVciR3iNCQzpvdTtubG9Z3xJHTVWIeEjZ9jPQnF34oJo2tTtFITrdkk2opim/mtaCDQeZyLM1JEw9uYgbI4ALxLVkulaEwIskPgVdUVL1pUspGxt5E+CM6Hl7sdutrgBwPtgN9xWUEu8gwDBDcg6LjKdGfZW3qhr0M8z1IDLXtQqibRJ/IscjAvg/7O/YxKfcLp1mPQmyGyBxNS+QM7jjFfBLbMj3k+chzE/20uCjUbXHH0dgjDMp4LrFnf5HoaynGG+yVva1l7fSIzm6l4jwGD7wWXJqR9TZ+oIvpJcLQz4sIBJ3leY/DMo8tknnseQIWyfwjSnp9jnzE3sXPtFeS+WVRPzoCHYGOwBdEoG+pI9AR6Ah0BDoCHYGOQEegI9AR6Aj8GgRMmecIbj91/ooaP9XgBwpeY/WB2vpgrTxEaT2bda/eLM769Q2YpXPB9EvOH4usO/lx9f0sPiEmtB9FDw4zWwT1w5xLTxnTVMZzif26rL2ve739yrruNf3tqz43Y8nXvNWW7TkmY8i+zGqVETVi0/gUbXc7hWQVh13gVW8EIwm/Nyq/avlws9G4g+jcj6r7Sd9UVfETpLJrIer+tN0mIRYNiRwSLl8Bk6zZRR9RbCs+lfhaNwqPGOJVws4khO4EaZlx9+0bVuyQzsknjjJMEqVHbMbf1Wq9oLNM+4cM5J0aiZo4N0uIT2KP+vlgW7YV0jyErSFChbjUlmsKUZkgfHCMptMocrO+kJwlPtjsogmCurJPprKdQYW8zSfzSLNygYDOvtBUE1MLsLGPYMf+pqNkfa1Llm1V7m+I7KzZs43m1Q5icWI6NWm2XGJHEpPYEVJ6OhwUwTEbi9cDiV/8aY6UFhddOxZMTuvm5p3LafH5islhmxZHKf/pSKOB570Fw4n7oeUo9BhZ5oy2ZXKIZ43p25yp8Zj8UCXP41p+cPjDDWb/i6BeOtu9v7QQW7Dl+cjn+00yj/15Eu9FnhfxUq8l+zK+NP69/Ze+lvFhvcWa8eFKn3UEOgIdgY5AR+DTI9A30BHoCHQEOgIdgY5AR6Aj0BHoCHQEOgIfBYG8gIz8jn5OX4O+d/G8Bz+vkU2v5Xz9Z+fr3Iv+kpxPx7TX93F7SdoHvsEl8sD4lhM4MNLlPjN85LMo5BPEVjo2uiEaQ+gdxoP2d7fKV7fj3Z32t991988/kiHjJG1vvilf2hb8YdQUUsyQgj6MSvy0LdJfOxkyeD9AsB72zYdQjWcEGmExk+b+rtrcoAgrtpW+8munbSlSN1UhXTe7rTaQvvXmRpXx7vutDvv5V0m77YcA6uVXPCsEn0dN06DhcCsaUvrfbHfw01vli9sR4tRyy7HfHzQwD7GM8+mcloax+Fijbjatn2AVQngijuX7c4k5jnaRkTikRiR6xLaUk7EgqTdAsMYnhG0k9pFcB3BN/6pFKlY4TZOXJfZJGuJt7FmXZFuFexaxiWGu1WHjy9yex+zDtsp2I2+qzo/0sLal10VO9sRDNBsRehMW43cej5ltzLVL86XHGBfJPYws8wtjnqJzWQjfbHnR53FOYJu2jrXQZ+uPV9sYyY7rRB+RBnqA/0FwfaMTmprs1OXa+s7fgmnljfI/N83EgxV5rv+7+GXfi/xQYFkIVi8hctf+0Rf5ocBFwwPvpYWMF71jXCIeG+O3yCW/Ze0jjI/3t6y2ToPLIs3QLx2BjkBHoCPQEegIdAQ+OwK9/45AR6Aj0BHoCHQEOgIdgY7A8gYs45+ORjB4C3kcx3WFS56/5xXkUnUZL3X2FrYlf8bkW6ER7iA8QsxvJmf5UyPy7Pzr+OtB2c0i171Wudo+1/N1VDKt52+pJ/cib5n3bXOVkZsU0vMOknYKyVeL4LZUIDSrrO/jXqWi/fe/VErRcHsH14jHOOj2778hUiF36WmEZLWtAkkYcpZQjRp0h9+WeIIk1hfyMiTSoX29OkK87rX//r3lr5Xcmo8Qyckb4nfAtxSr1Kp2kGuz3Tbu7Y4+IgcI6lIKPkXGN/feNoTz2MhZ5X7ESGdChmFgDRn2Gtj/hv3XUhTmdMmzhVQOsXwLAd7qcsnjVL79JbvIRxF1EsOyxCX7m8BkgiRMvhEcpqNkjktClJj4LBJ7E2JrqU3NZYJ4W+IGyODYCjVtNsUp/GGrlTH3riQ2MTjaOLBewc5Gx5bTtiaIatv04phOknoja8uYvCOEOA1LxSJAalgKEzgUhDwYH57pAUkdkU/ozQH/EWzcJtKIPXKcUuK4go8iWWCMT6TZmMd8URKOmF6b0JuLNBGTXtpITSzzVo57abliBy+aatPLl0njyLPPz08jZBOPPp2EzNTPs3I5/mhd6lwbj25tWHKn1iLpNUXW0pzf/jJR61zevsojGYNnBJfHt7teXXSClvPif5mz+K3HBJzPY7si6S3C8iR+to4ixoei4zExXhOWfjhf4vtD8C8wPNFfsInQydqTaT87Ah2BjkBHoCPQEegIdAQ6Ap8Xgd55R6Aj0BHoCHQEOgJfFAFeZP3wXm9tu7Tt9VuvtX7J96vb1vt/jX7E51Jolta3Aj1uMTd5MGmWl1/yDvkxeXnGN4hgo6dn8kI6+IMTV7HwB2284Psa0w/5kyRgL5L5Q1lC5s4nukfgGWBPHjpOTNd4M330XBK3/bVg3Ncj08fO5kpX65pNvxJ07n/F7aOZy22ZdAvPOH7b6naCDAWwaRh1gBAtEKz5lcp3kLPm1igkGjswIpk/4j5l51KI3z3E5O3dre4Oe91BFg578kF6jpBb+z0kK7YJ0jUEJZHabKq22w2ybaLdTrbnnIzxq/jUWpo9eQ7kKAUimnGCUJwg9HBV+tzQb/yzbkPAsD6GOKbGbrNTvtJVkVytiu/m5kbNnxowg9QozLdt7xMPIZ1AeN9qD7HsmT1svRVb//zP/xAySug6HqYv25iQ4mZ14o62GNo8ChIicwCPfEm92WypvVGiRvaUr31xkRJL3k0IeSR9KQf2rGVPA1jQTKwa6TtKOa5HT8xInRE8otsm1Flqoz3rzXC82FapdZbtRsJl5NkYuLcTz0ewt4s2+BzI3eqjG1zbl75aHeQyvYv1ZmWe0eIPenqKtJ7bQpHIfRK93WFS8WRQGSVnM0wy9exMYnye2Jf9l78npuelebkXf7lN3AsexhabLhZphi9+afiy4Ywv3yqBWuRKNPg+XHnhncxzscip1lJzGR9WeNEs/S3yosBf5Lz0lvFCydy3RS4sd1NHoCPQEegIdAQ6Ah2BjkBHoCPQEfg0CPRGOwIdgY7A50Qg77rO5XPu5P26Xt7hPTVe62CN7zWfbn8OAud34KmYtf9TvtfX11ke069nePuVS31crjLzHxNvpiNivCx69TGdRT6cX+o0r4rv7VPr6WGS+1W11cz1jkfyX5NLZS/5XvL7WLby7XbU9p+9dt8HbfejSt7MQ16EkLv7z9/aQP6FfMyvd97c3CjYTxC6gjDb3XxTqRUeamoSv02IzFJVbdVSZDjS/d0d/OCkSi6zPkIuD5CI+QI4o47HdPRLbQIkCMssxafZmFTIWqqhSf72TXfEbCAdJ4jmCeJUHBMkqEv6SopR+WI2NUeIyhCrdlWI6IHYA6S1xvgJv71GegsRmRrxzdi+AmYvE/knerKtb399o5JpcyRmkLAJktMhsemnpL4eHnZp/oov+eJjWyM9hAiO90iN6KmlkocKK/tJn/nV1tkLFiVH/MS9qKXowQG2y3wiMmUXjgAAEABJREFUdtHtY76jwX44P5pPQ4uNyzFHoY7ZQxxss5epSVl09qHIEaP4ibU2YhP4t5wxZM44kjtysmMTGGQ4ybGmGFMrclo7V85j1+u5mcs8euQ4t7NRJmU1LjrmH076Nnj8YH+pITUek0v5Vn1fWn4vm21u5yzvVeM5edv/sQCDjM/xv+5jliIM1848T5Fr6z/adeLm6fHS8p9uy31b5E/Hou+/I9AR6Ah0BDoCHYGOQEegI9AR6Ah0BD4tAr3xjsAnRyAvrhb55Fv50O0/8e7xQ/f+yZvrj/cnv4G9/bdAoPjbjcrNTkN7I89fSPOpG4ja7W6nEIy2dffPdx1ubwXvJeEz7feNRM3PUQg8cdhWQWoj6opKrS3PX5udQtLOJOad8jXwZrvRZrdV3e3kWpVjhLgcITQjDwhBFkuxai0p3STz/f/+B/1IRBKn45HYkLsFsnjL/iojjcHzTkpuJYr9ZT1kTfa03e1USm1iW1vWd9udNtizb5tNK0d2LE3UmyCG8vVtqRUSd6/x7rbJBIlMIrngR9XUthOf2Fmm9mun90mIWLUUhdytdaOQ6E5wYtKchG2jSh3jFxH2Vj9Eavwi+J1O5gYzO3Ul2ycRx0T8SGxGpvOJT5S5w2j0j9/iU1I7Pkh8Zg+1vHrqIM/Jhbrp3/bJ1BSXNrz6wv1YnsVX50hg7i3P4oRkek1sP2/v1xI0e5B8rkiWTqLjsY4+mr7ssN7/ov/cZoPeSIqMDD95zj1N3KN74aeIrNOZMH3yfE3Mk0nPHM5r/Mz8LPWF6YyPwOde9KWOvpmvhcDP/DwssV8Lkb6bjkBHoCPQEegIdAQ6Ah2BjkBHoCPQEQgCn1WW/62a8bPu4aP0HQwvybq/9Zuwtb3rHYG3RGD9HL5V3nXOtf7c/OuYtf7c+O73VgiUESJXEHKN/yXrkHkt8wv6bdXd3//IEKgTTOmEX81XwNwzxwdBlQt/mXGGKJwgz0IsMpX2gzTgAZFWIABDYNYNRGapkj0TyCFLWWtzxrF9yUuMoE2YM6hut/CF2CBH46cQkZChhXEDkTwtNU3f5E1MpJHU+ztN5LSpR1PGR+iHu4M0FhVViTpGm9IrOTMPGRsJPoSpHbSQWtEnsCiuqmCTOfCQBy0+7Dc5JCIhJXUEd0KPiNHUqaUoexjpb59frUwfCcncJjZ5NB8hNm2rlqIc6c0426YuRWOMzhhfhqvnlDqsZlyE6X2eTEhL+mhN4hfF3Osm1LIt+6HE5wc51ovdNo/b2CQ5A02RFcEoucwCvm2us2NZX0awDJ6LV8tJj8v9mHg2dJSsLfbF/4cR3/iN3JOJ3NOq9x9838yQ+/eUUGxxAS8tYmlRT6M4Tr7oP3FOwWMlJ/yO+YPPY/Li0mDe7ucyrhMca65Nl/VLoKxtS9SSMONiY8xvQTiBucRhf+pMmkjzi3JNmgOXJfelkeV2LjnaZL6kv6M8hn3W5oCnrkuNnxlXNY69KePKrCX92tb1jsCHR2B5cJ8xnh7yxffDb6432BHoCHQEOgIdgY5AR6Aj0BHoCHQEOgJ/HAL536x/3KbfdsOnbMFyLacFlLzvYzidmV+Sk8MXVC7td7G94XaXW3Ce8ljKtuzrch72Mee+0habD8HSZO0S/0XW9hfoLecj+fPuN6JrdYjNu7JTnnVtYhK7lvXyc/Ql9lSfnA90koRjwm+hGh6M8D55f35RRqiyc7niT5Xfel7sf9VrOfzzXSNkaGVDBck9Ucg1gEnnu+1O+RXOIdFCAo+331V2W8kAipSQbZJGSCKReIQ4ixwOg9qvKMaWnBPrIYFt4vAf9ge5FLVZfLDZ1na3O5GqWU/O/fLlMX7jMOhwt1d+bXKIYbtlaDEhRVPHtmyLS0oLulH59cmbulXBPkI6t37bfg0RLTbAA8kp+rSriG5SIJ0rkjhjMa6RutlqgLRlqpGeMrI8DwUPes0kN0AQuVOeLrqZjva2xuVAjgGsNtTIl7+4sOVpSUU7UxNcT2cBtxoiHSns57SAQmXZXDmDReotMvLAHw6HOX9yQKLbOBKXM34D2Azcw+ixnUvskXP71flxv6eYYz3bMkGLtH3gO6U/hCZZff255M24ZIm+lsV+ProW5dkq4Bv9fP13zJe+9QC1e6teeeS+RC6FL9mvjZdiPoYtHRdauSZZZ/nimbVF1vGxXQxoxqxG2uRZl3g/JZcSXYq55Pe7bJf7W6y/q6tetyPQEegIvDcCPX9HoCPQEegIdAQ6Ah2BjkBHoCPQEfg8CEy0ughqP98YgeVNWMakzviYxOeryWP7Xdbebs9vn/F6b79+ZdldxudUj9+5PCfuuT7nudfz5+RY+5/rz4mPz3nca+fJdS6P5Tr3/fjzUiB7t7udQnaNId7ScwnxAScKMTkigqyDhVQIxPjd/v13+3XQgq0cIDezPjWC083HsiokWtltNFWrccn4TftBE+TtFKIvAiEZXWfHiO8QUtUs0MsWwjlf2o4Qk/Czim5bI+SpGAs+icG71R/jVKxpU1p92yrU82FsH+Om1Qr5OSn/h04yvnJV9jalrkRaIyUKdQ4a6QmDlmOiF3v2GdlH7IlvBcg7TQMm6uEz4Tvhk73a9EUDseFGSmuTr5jxDuk54lfLBju15Vh/kPhE4i/yRZa5bbntx2AxNEndJUmwim5bwThrtmNqYhdI8tRu09PFNuUm8o1tTNxp8RFl8bPXNSx7FhQ1EUdspcjcG2bzCVazcuVKv4q0PRfVUqTj/WcjV4KeMCd+LU+4ny+bx8oYIwxvf5L/rZLm/qzlrfK+a57sf5F3LfSa5D/b2BK/jK/p4YPHLFvL+MFb7e11BDoCHYGOQEfgGQh0l45AR6Aj0BHoCHQEOgIdgY7AJ0Sgv5j5NTft3d4Q/5r2e5UPiEB+dtfysMX1yqKvPRZbxrW9689C4NM5FZu/hCIQZxOM5AFSdRwOCik3Qr5FbOtmu9PNzTfB/inH5ts3HfYH1Vo0QBKHRCoFP8jkDQTeCIHWvjbFJkhgV0hNJPYthKdtRY8kXyTxGSfqThC2WTtAyOZr4XyF3AhLelSB2OUJjU/6Sd+Jc2qhZMwaLmokYK3KF52H/R5+1pr/ZHWSC1ui1/Fwp8PdHT0NGCa1BaOCR9luFXJ3XAhySbZValUO2+hFyeHG/k2sE9v2MSpHKRWfDfZCy1NMTeyiytqEr5InX51utuyS4nL7M4JBCOQEjOBS4pfakeKYm+TL3QP3LvucuCfZ84b7VvGzLfteaKLF2Ead2Pd4Wm8LZ5eJujEtndvOtMVmbS1t4eyS9cVkz7FtfswbPXtse81+V/asPUuCBXudwHLiniZm6XfRM18ktreW7KwJRdqj8MYFkvuNU/Z0FxHgBmpkZZHMz4Xl4znxExvhp/5oeelwnjvzl+b4+P55fmeZrx+/495hR6Aj0BHoCHQEOgIdgccQ6GsdgY5AR6Aj0BHoCHQEPioCebd0ST5qv1+xr+X9V8avuL/H9nTp2Tu3PRb/49oS/ePKn2JZELgf82RFgsBijX5Jnlq/FPOULbUjT/n19d+HQGlcXCPbJuXf9919+0vOv2tbrAH72Mi0UTB9TfIl7M2//w3ZeVAppXVe8N1AXOYhMuSly2xPTEjbPcTp1NiwSQUyOLYxX8WSPwmmjIg9Py428eh7fLKeOrHlS9ma3uiJZrIk4Wcf46gb0jN1JwjAERJ0GkZN46gc6SuSfG3ewialJ9OXGuEjTeQfIVLtIteNJvrIv4080aNsudSEN9J0hKzMJKMtli1vCgp0EHmmo4zjoeUxPY70MyWXpOKZgJ3oV9SDR5LImXzC1whu82m3cUwsOeIn9pd8yWMXVXrb5B6AU9s/fkutFny8xLbgEFPmyxg9/Qzkbjr1lrGIHnKji9v+F3t6WPSMybVI5ouIXLHHPxJ9sdlWerIt23rtEXxA/xSedttX6LEkbST6W0sr9NZJr+Rbal0br4Sdm23/FNbn+T7H3LT5mLDczmvgxt4cHl74Oy5/z+XZm4W/Sx54rGomxQ/yg4Ho2Bi+xLna/5fYT99ER6Aj0BHoCHQEOgIdgY7AH41A33xHoCPQEegIdAQ+PAJ5r7SWdcN5T7Oed/3lCATDx+TlGX+MuJT/R6+PaVk/e+f68zteIlvEAkeb/ImXBY3z8R6L9cpijW2tZ76WZe3BGELlMXngfGlyvFnXclwK6bZGD67vTfSfgaWEnBVk3gTpGJJzhOx0LZoYd99utNvdaLvbnYi5U7EjkXeaL0QScSH7cnvT7QQBuYEcVgzUGZgnNLYNJGXBFv+1VOrXWnVTNqqSxh3Xm037t4rbv1OMrZCzFPoMSQl5WmpRvhTOV7y2VZlvWG+EJTUPd3tV6o0Qsu3LZJqwLduasI0QvpubHT4bLUds++/flT2EWM6/uytqxT4d4+NrW+nHtbIM0Xu4k7J5rjlZntfpOcRQ8AbQ5jGSJz6SpQj5xVEhcdNzvubdbLdK/ZF7lF4i+/0e/negHgR2CiAFsZOHBKVwodopP9Oz07bsWUqtLV8hrqInV2QJsWe/zJ1L4Z6wA9unHPasZ3kRe7bZ89js6KVWlUoOdBI0c7ucz5vxJy4mNsKgZYz+DvIwZX40Iw+tbzHLNp4jb1Hra+YIeoWtXZKssfQzJ0Rwe9YepMrkoTycqYUoR4vn2cmY+ZeQq7v9Ervrm+gIdAQ6Ah2BjkBHoCPQEegIdAT+LAT6bjsCHYGOwOdGYP2e5nPv5Pd1v8bwMf1nOnyvvD/T02+IXcPwG8p/pJL3UEy8S55oLcJwfsbx3LaeZ32Rtf2kL4sPR1N1LSf3HxRjeY7g1s8fEFhz5j8svtBQdjc3amQmN6/uthohSydI1ZCp3u4UsjHrkeQutej2P//ReCQjDVEpYofDQTmGw6DIBKm6Jd8W0jO3OmsKuYdiG9USZKNtas4PakjNSQ6tqMNhr/3d7ZyLnkZ6UnzJq5CkK2JzQrdD5pCS/mzLPkrqyRpDTKOXCklLvtQSPm2/Ld6CNZbIY0QctlXIJ44p8dQ2PdMgFil6qVWpP7L/CUzE3cFNkVIhsCFvlcP0gM/IQosjTyF3+rItcYqDVugVhT0WSFabfcUYiR9LOUviI7FFss5CCPYBMjtJYkotZZ218zN9xzaCh216HjWwh4l57E0myfwRYxMdj7aXGCUbD0THw/ZRux/s2dZqprFIljNGsh6JHome9ew/4zUBTxqXwKsJ/Ye4ttlP8lyLe0/7DMt7Vui53w2BV9+8hx0lTeSh9fmzxPJ3yfMDPqvn/PfCZ+2+990R6Ah0BDoCHYGOQEegI9AR6Ah0BDoCfxwCfcMdgS+GQH8388Vu6K/bTnt/+QvK/ao6v2Arb1riZ3BZYjO+tqnERl4b/6fHBbvIBRzyXdgiF5ZfZCr7u30jWwVRO0HeNoIOMq3WKt3eKqSfffw/BBlDOiKpEjITJrjFtziMIZE3NzttdjsNkIQhWkMquoGLOJwAABAASURBVFTmg+JXyjEfBN2IiKmpv93tqDcynbSFfN58u5F3G5W7QbvRKjcbDcS2mBZnmbltjRC0pRTaGZV/mzh1QmyKw3b7ijk1sp/4bajXSOzkwadQe7q707C/a7lsY5Xia7vpojMMbQ/imCBKs8d8/Zt4l43sIh8FF4UYdkhg6qTvdk9ZP9DvYdhTa5ToO/0cqD9in0JqEpwxudIzU5nLRB4GmZiIapHAILbktz33xz0ETDCnBqToEhe/Rc+Ye1NqjVmlVlVwMaNt0rrVJGEbLbWxxXFv8289N0zxtS17FnHEJ4IqFiRytlEvPILFIpdCXaSIOOLHkH1flrb4zpfc4UXeuVRP/4YI5J7xs9h+2KKv5VKZ9fqiS5Z+EP1wzP4TtR7K2nGdaW3/rPq854c/l591L5f67raOwCUELj33L7VdytttHYGOQEegI9AR6Ah0BDoCHYGOQEegI/B7EPjKVV/6v1cX/6+Myc/sbcHnqfGxGo/FPhb3tdbylvRr7eilu1k/B3NsLLN2/7Z1mT81Bs9zeSqmr/86BM7vTeY/U72ESW7kHOQjjJ9sQ0oOLec4jHB/kCLYDOHIogTZVktRqVVTSEaett3NN23zJTCE6N1//tb+73+Uf5u2lqrd7mb2EyZIw+2//j0/lTb88q3u9nslb37VsSAyD4c99UdI3L1u6WkgZ/u1z9RJPzoeIRdJIdFDQJjo1bZCYBZGy61u/CIuVSP5BOlSStFmu1NIW3FkXZCkqEBRVViPnpiMEZuMjqbTemYlv1aafSX3OBzUclE7a3O8UWdxsewiWYqwJTlz9jAitlv99CjcphCauUHxh/i1o7CKrvVBbMjf+JfFJ7iRu7DvctxPQmxwIX5CYrfJiU7jyjw+a7Fn/5F8sduWPUsLY++xYxTNK2NyL6IccVzFxxS/00i+pucSPRL9XBoeGCvgFEsRpu1EDwZNN+sTz3CE+w1ilLPyZ55aeW4iSRlpcY9dyN/qLWO+zlzLg1juLHsOBg/MX3HCVmdM2dwlHfNPnbk5V2RqdrJfqrvYWH7eeRbQfu5ieyw664vgF5VBeS4ynoTn7aQflSX/acS+uP0Qz9rFMwHnctHxgxgD0Jnwc6Iz03qe/xvzqBA/PSIfZOO9ja+OwKP7e+QBXz/sF/VHE/fFjkBHoCPQEegIdAQ6Ah2BjkBHoCPQEegIPIHA+Xuj9XwJ7f+7dUHiyfHFDk9h+5yEl3I8J+7eZ+KdQ5NH3qG96v3a8jjdlzrTZodLO3hgY0JroSdEqyuZF069wYFcek94VvSXT0/9sYlL+ts0BBYPEsHZwKFMyAPzMsE96C/TdxlTIBLe5zF5l+KrpE/Uzj1Zeb+5mvyPyuq5DR91Ep6X+aH/uZZsy74uZXtzo83NVoI0M0ThdrdTSFTbmn/aGFi7u73VHhnubvWd8Q4ydbvbaWAcQ+KmYVn5ldJbcu6xJ+aAb+b54U3GbNBGw7/WjSpE8gHilCrHkzW0fBG73WxmYnm3xXJ/2rNPy4meWchh2zK9Brhhf9D9PubY3IiFyJzGQQO9FfZsWyMEsAskMQ/MYSE1Q/bNoe06sjaxZvpK7eSjYlTWDVxOaY3c1BHffP0rYWeev5wq+cVhW6bPwnwDEX04DNQfVUph9f60fT+Jxnyz3UJeb1XQY5ogvjMWiOjKmrAX8k4xos/DnCf95ovfCublWGsZ49fW2V/6jt72wD5KrQ96s/1gPuEzgl+wiW5yl0oMop88FlI3Y5PUyfPGKHBt6cu8v6ZzyayJi9qIrZ08c8ayiNAfip55GL9LgvmtTnptD9Nb5XuHPJcQWNveoeSDlKn1wPAbJ+kloinXRdLQomfM/CmJ3yKP+S4+l8bH4j7O2qXOX2L7ODvpnXQEOgJ/MgJ97x2BjkBHoCPQEegIdAQ6Ah2BjkBH4GMi8Jy3LB+z897V+yHwnKfi3Od13ZxneXxu3tNHxPhQ1A5zfUxYfvfzPQs8trf12tzD2rLo80qua8uir8f4vFSW+JfGdf8Zgd+JXwnJNNwdIC9pBsJMkHeNzINcm5D8OuDvf/9HIRRD5Nb/+j/613/9l77961/K2h7CMIQf0eTAK8QVBOkEKbj79k2lVon59//8RyEvhb35cikQdyEgtxtITXzMD3gptcUcyBsxfoIgJXkji03+EJO2G2ma/oW+2W404jcdyWSbyFISzTJ6vhZkFmLTdrPVumEsGiFRIyyr0IuVOCtfMYtjAofEBYTUTs1lnMhba5HZiwjBvZ2lVHJtlHFkLyOEs2xCBwafJM6llAzNFsXHeQjsQgwLxB2xZf9MFDI0v356YL+tF/YwIdGTL3HRp/iTI2PsdnogVwpdkMUnSyc9OWI4k+RcxHZbbfPc48RkH7FH2iqX6BHUH87Fv8y5ssfkk4uK3UQcp+7BXhHuD4Cc1nGRiFGOrEfQR0jj/NdODc9Wa8adpetnoZfIsUbqNIktcj3y9Stg1/adDOgZulxBIPc2cmX51eYQuZHXJMgDushr4ntMR6Aj0BHoCHQEOgKfAYHeY0egI9AR6Ah0BDoCHYGOQEfgkyLQX1x90hv3tdq++hguC8v4tbbdd/MpEfi0TZdxGtR4jiMXNu0Pyte9IS3rpsKjWVy1+9c35Wteff9Hd//8o5Bo4riB5M2XwVOIKkOWQaCO/3xnGR0iMCQibjJkmR3bIEG+xd+2zGJhPFB3f3vX5mK+3e3mr3/Rp/yaVPzuvn+H75sIp1nsh8Nee+ISy/J80ofJX7Zbjfs7pc68INLO5KchZwfIwAHyNMSyi1UqORkJkGTZEMMh/WSdDtR8ZTtjA7nLXpNL+NhWqVWNtCXXMOw1UP/AWAoIsp7cU8tJVUir1lv6zZo46JurCvMJ7OKfX4HdiNwsICFFGagoVeptILHLMc5ZiJyUTGaxZ6M9j7P14dW27HvJqu0MYmEWHQ/sqVtqbfs2PdhH36PLS4eRe3IYD/D9gwZB1ZIuf82v8wSbUqrkMotWR2yraVOPtpDlJf+RQebkndfa9dmXdr/wprN25S5KtDG2ezliuz/P+75f+XktuZ8jP1/pT81gNr4Wps88Xxd1KfmS6dJabI89AVnv0hHoCHQEOgIdgY5AR6Aj8H4I9MwdgY5AR6Aj0BHoCHQEPiMC6/dJj/X/XL/Hcnz1tTVG1/SPicG62/frcF3luv7wDeglv/fr8CNkfrj/+44uIbG23Xs+rq1jFv3xiL761RAoIbUqpNhUIEcPB3g16+bbXwrRKVm2GwEsyLOC3wDhuoFczb+ZO+E/HgYVyL/kmQZIMEjZUgu2Cn+Zx0rS7a1qKVKt7d/2lYv2328hlO80hRCFBJ2OJFqIugEiWBCgZm3c7zWyrmptd5DCNzcKkTdh2+52tFVVStFIbVsaicmvn8ag4TC2/kdy0YUGCEbLURWiNjkiiY+I2Onoq/gd24+PIVon1kURg5VazYNEHyN548NEkf3+FvpypEZleVRIQtsaiY9feg1W0zgoe5uIWp+xRVKLBCqVPRIfn4n+BsR2209saymx576AZ/YUSQ7bzc02aY0JGpPem/GRS/qNEKBI9Ej0kT5yv07h5A7xbp4Vikisx6/Jyem6kv8QwS5SoT9LZrStAZyGpVezrmccLRm+GVWV57n1S0/cBo3gEznH/mpmehnpo+2d3pT/KOEoI3T1SH8Td30WyXYTveZYx6JfTGGsjwnLf9TJ/dRaXrz5BcyXBC4x6/G58euYS/pz8uTpPZfnxHWfjkBHoCPQEegIdAQ6Ah2BjkBH4NUI9MCOQEegI9AR6Ah8agSe+y4pfpc2un6PdWn9T7IFo2uy4LDG61xffN55PLaY6qdKx8lx6WR+W2XJfhx5f661XCx29OU9ux7IRedu7Ah0BJ5AoJTdViFMG7EVZ9ix/Py3OaSXxKwWGYI1JPHt3a3Kt2/8rEJ18QNrW7ab7fvtd+VIbCEmehPW7SJx7kOaVWn7X/9SvdnJm9J+lEPI5ldM7yB1SyNXIU6JGyCY66ZCAo6Qxwcd7iCNIVxpQGI9UmpRhHbauPvXv6hVsqQc6SfkXyHvBvJ6zJe/OGee9cg4TJqydxdVekhdl0oOyEh8Q3aXWjQR6802IQ/ENnP+gmI/O/aVOgeIWBJoCjHFas5aNxogtSu5N3WrEmPyIzhCTNIH+gRRqWIZEfFYlTyZ21ZyB7PkZyFZZmFtIl6ysudFtDrm9ZXhEdV2W11ibMt2s+Vi3+vpOXvLvwu9Z48D+1/iHvSYwAtSyBW+1nXGvbkkfaRNLlzcEDxbSADCIyQxNomfZUPKy5qOtfSCw068W0T2NfK8yJYf9JD1RZprv3wKBHLP5mfkee3G/5o8loG/I35Yfk2eH5J0Q0egI9AR6Ah0BDoCHYGOQEegI9AR6Ai8MwI9fUegI9AR+DoIXHpH9dTuLr3DeirmT16/hNe57f3xWSr+UOnqwg+eb2ZYSi7j1cThkBa56vT5FpZ9L+PP7mDJsx5/NmeP/1oIlBB2hjCcIFUbgQdp17YI2TV/pXsr3UB47geJ/7uQf9d3uL3VdCS/MEkQYBO2m92NxhDFrIUg0+oIGajDpM1+1P7//a88FhVI1zLyeBIj8k+QvYlLjlJCxiQBFWzZs2QdrdXPF72Zx8sQq+3r0xZnabNR3W6y1PqOXw1xy1KMiV1qZE2L/RDW0LKtgX5GerTRwcelKnUUvMYhaVBHlVpEAHsflF+hHWzG4GixVpUvWEeNwDfKEn4jMpD/oPQRSQ8HSNOROlPIX/xgcLlODPgO+RJ6rhmitNQqijfJ16c4Sk52qdJn8ylF5Si21Q7Gkfypl/kyRn9MEqNyzHF0tE1Jtx5ismd9YlJLUYVsR6XNqQmXTO8FHNe27GOC7M7f7YuT7VajMDYb61okhujr0dyLZZ780ZEpzxhjzuQyfpHMHxWeZUVwOvmTN/ds5BmYwLIUK6K3PLLfyFvm/JNy8VzkWfoFW35FifyELPKK8B7SEegIdAQ6Ah2BjkBHoCPQEegIdAQ6Ah2BjsCvRqDX6wj8YQj4D9tv3+4vR+Cx16MTz98iv7yxX1Twsf3/ohZ6ma+PQIGV1CbkKYRpCNR6c6OQwhNEpCC6Qn7lZ60RtPzcVUipNof4QlXZFJU6k24ZDRkW2EopsglgEvJt9+1GgpDd/vVN2399EwwopScN+ZXRm6rCWqm11a7MJ0i3ARLVLmQQrUyyrXxZO9JboU70UqtYEIk0kWvYH3T4/o90d6fD3V4h6ip7m7/q3Sv/zvAIGZj+sua6UdntVMpcR8cj/pv0hN02JSwu1DgoX7iOkMN0pbVM4DWBi1zYG/6yKnvR8TD2st3q5mYn242o3TDf7nbagXutVRGWtCHusL9j36Ny5B7V9DqnnbnYOGZxEeoTIBObXkLaRrLPSNyCXWpEj08k+lWhhm0Fw+z53N9OQwKGiYsUHGspyj4n7tO5f3PKhV5bxBIfG2Llz8R1YvaU4OKwvsvsAAAQAElEQVTC5fI5QgIOA/cLEbrxtf3AeWr2h7YHDquJK7WK5VK4PxtV7pfNfCU6HUaLMPTzEyCQZy0/axmf0278FnkP/+fk7D6/H4HeQUfgPRFY/o75mfE9++u5OwIdgY5AR6Aj0BHoCHQEOgIdgY7An4LAZ9zntf8t+Zy95J3mImv/SznX613/iAjkrn3EviAUaCvdRVBP5/LsrcfT4pdQ1juOfi6v2eSS4zWxPeZ9EVjuzaXxfStLZQP5GEJrhGwVpBysVqtZatX22zdV5PD9VrJU6NBNsQoErZ2ZlcM24TgwKZvKlRNbSNx8AXuADBz++Vv51cDR8wM+Um/QqD1kaohJ4d8yMJq+0lsN6YbfdBTTV/tSOFxNgWg92tO3bVVqN9KTnKVWzFXjODTS1ra2N5CvkHjJZ9Mza4IQHhFXSL3dltZIHnu25knG32aCBKvIwH5sbFC9BGiAfLYtl8o2LCWG/tge89Kk2KIZZQ8FUlrZm7EJYR+2ZeMraRj2YopmUlkzZtjpa0LaoiWxX9FDsGSmNhJoZxHLJDWN/OKIPkFSsy1N3MMRXYsv601fz7FlrxN+thXcEpPRnufRcWtrGZtQL/9WcXTbpHXUB2Jj49RRgo/bJG4T2r0oDa+luXCfMkbALQNgqQmT5KulAHORWLfnfoNR1rQcxYumFrueLytgBbhqMmGcrPEwCv5YQl/EKvTNc4n/gove42g9kPjayFJO27IdtYnti3P7ob05f4YL91VXxLE/ew8LkFcCcqN/kPmL/B8jjGkR1NOZGqdJVzoCHYHPjsAv6T9/b7xWfkmDvUhHoCPQEegIdAQ6Ah2BjkBHoCPQEegIfFgEzv/35LrR5d3VpXHtd66vc56vfdH51W1dwm5tuxr4+xdecht5z68r8vj772AhefljM0F0PKLmff9xOg8xztpytS37uix+7zVmj4/Jk3VX3MHCIWSc2NPkJ6O7w+9CYP0zcq6/pKfc40dkgkdqnNOFMWuPPXvPWSsjxG+kOUNqHv7zH4XgG9HzJfDh+3flVzsPIT8gAff7Ow23dzyjS9dSNOUAiBC+I+SreIDzF0OIzk1IVeYjMm2rDGl5KGrjZreDwywq242m4aDNFgI2gj7Rg23SkFjwbMj+9lYVX8zYR93Sz2G/Z4UuME70uCU+PrVWfCYtI05KX6VA0OUvLUnDftDdd/aTEsTv2e/h7k57JPsPLrblYhrAiaHUotQwdSQMEjU2KlvI5Vo1m4rsCrc8qTDGmFzpr2ELYZxfpT1SJ18uKzeY9DQsS6oho8mX3plysmirbrYKgRw/4TmBdQha6+GRWgVTtRt3KsKZEjHPnckiRyyW6bXRpajU2sQ2LRyTEpB6DLLdRNyHsuhZOBfWfjBhSMzEs2b0c8H09BkcIy4SvSoj4uKLsVOAeeb+lwQT+fOMt3uRv6XHrCT/vViO8V0kmZ8j71K8J30CgUt3Zh2Sn5lF1vaudwQ6Ah2BjsBnQqD32hHoCHQEOgIdgY5AR6Aj0BHoCHQEPi8Cl95fnds+7+5+TefneF2b/5puXlLlUqcviX+e77rK8yLU3qcvcfowx881Mu/H7C0ixh9FVw+z8piw/KxzneNZAd2pIbDGbdHbwie6lLLZqNTaWg55a1vb3a7ZQoLWUhSS0YwK8XnzTVsIL/+1O5Gk+aIylIZCsuFXdlvyTUq+CSJQLtpQZ1uqdoNU7gZtbgeV5EE39vEOEteGNxw1QvIOEJt6cFgz1wZlN4yaEBhZiZjkniCMRR5Tf4LQG0NsQyA3PT1IClE6YUsMU9w32tzcaPfXX6rsOYRsId42Lo6LJsi+KDZziMnoqesaXA6asDXCfBw0URPGV5g0pQdsCRsxDPR3WIldVOqmielb1E3uiV4naqbPCIlIOaqYeumdvEPIY3KLlmxrG1I48egFSYyZG6JczPMFto0zeVMjtkiJD/b02uy5FPywR70oWaeH7HmJs026WWJbxPbFFE8Zf/gPf54KWNbBeQoujM207Jd5w5S+p+jIeNQtawTXibmyt8QgmUdangsXt/vBc0hc/KY8j8RdcP2tptYbPdrsFDmfv3VzEwkXQe3nJQQefcAX9JbxUoJu6wh0BDoCHYGOQEfgNyLQS3cEOgIdgY5AR6Aj0BHoCHQEOgINgf7+qsHQL2cILM/FMp4tP5j6wex+Envk3tK1GYEF1fU4r/TrOyDw6VOWfO2aXWy2W+VrXJsfrBCASCMIGW1sONmMOSFux4zYKiRjiNkDxNsegnOqRSJG+I6QYgsxNkHohnwKiezdRtPGEmf7slgc+NuQnIwh4qaQcUgeZJOvkLeyHhJZ1YJuVUi9WqhHzGEPGUt9Mql8+8YAsQeZmh4KBGmFgN4gI7YhRC0e0qQDZPP++z8a7u5UIYMLdSJ1U5XRZc6TPuI/ijoQOG2ki/RmsxHytf0JHUBsRmxmblsbeghRG9ltd6zkJKszIvhwVfKV7VZ2STmFqKwFXOh1QuQEGBgrPe/VvshmTxOi4xGsB0jN7O0AWZzahRyCCHwg+Nc6fyXdeif3GBzBp81Zz2mbso4qGprH5craoiYmYh99WbDvdaZPnvFe5EnnCw4gOluz12iQvQqW0RGjR1BP5/k8C7ZlO+oPEnNE3I+Mi4hbFtsiE4Rw8PghwdqQPiNr2yfUg3uktR7YFmmGP+0SJC7JYzi81P+xXH2tI9AR6Ah0BDoCHYGOQEfgfRDoWTsCHYGOQEegI9AR6Ah8JQQuvY+K7ak9xmeRp3z/1PUFn6fGr4TPpb0+d3/r2HVMXjKv5y/RExt5Scxb+a7385j+/HpLludH3HsusRnvrU9rQS/ytOfX9Ahe5/LrdhrkIz9XsVFWhgRUCEJynQgrSKkdRKo9FykZ2e0EkTtCfN398z3/vK0Oh7F9oXqAaCu7rWolJXryhRwux7kZXSBT21qVIWNv7/JvC8/5TX14UzUf+lBxyxvCNhJCs5h4iE6XqhCZidzUqowVwjZhsU+QudlHhUhtdmJiz7pt2WY6Kb86On7SPB+JE4dtrpLNXtBD5Jn8w3SA/2S/2kP9DiqbAhKTTO8iJH1O7M92+7XLlT4nSSUj9nyJe4BcHSFn4ZDZA4uNJIRRB+8pfWLKOB3tyTeTwFWlVoncFTIZRamb3LYxswfiByQ1bWtTN9gLdbCQXxxZTx/JOcWGX/qOqJCn4I9fzraOj+1MZ2FO0tZLARODcVugt+SMZG7yRKK/SvIwPCaXkrqoHHsdwVsRbJdcYzNrkVlf7TGGp4QbSLjajUZXgw2ceSIAXCrmWRnUMNT1I+sRHAlL/HXf16zYlm3ST03sh/PX5LwaY7YQwSE7WYTpJzhpXJG3anXZ/TKu8ua5Xk3v1cX3fLz36FpHoCPQEegIdAQ6Ah2BjkBHoCPwmxDoZTsCHYGOQEegI/DpEMi7rmuybOb8PdQyX9bX8Yst4+K3jLF1eYjAgs218aH315g9tdfleVp2e80/9sXnJeOSP+NL4t7DN3tAwh1cEpYalfDC0ktYxiV0rS+2Pv4kAnmErsmzU19K8Fjw2v8xP9Zy068Jy8tZ9vu9xqMMkJONjIJEHNHbHE+oI8isOdvd/k7lZqdvNzfaQvi6WgWyr0AslZCWf99p/Pu79vmVzjdbTayF75jIOeTr0oE8EKAD642gZCqIF8KVr3VHCEYXNsrZemGh2RiTJ6SjyFNVNAyj7ugzuZUYQUAlHt8Qv/n3gkNsHg7skfrRcVH6rRCWm91O22/s469vMvGtXhwQ2xrHQSOEd4WsHiCH75DJQWNibYRQi6Mgwsc2T06XqiyYPbV4cgzDoa3jrcp6QVyKbONKLDVG7kFs8ZGwi8PxgWSGyDyQI4R1+hnYP6sqxFf2kTHzQDnhG72QP2PWhV90iqtuN6rsu3DvCjpJ2pJtRsu5Nh3leNqxMgFbrprAMs9G+gjZvuceDPRfayUdvviH5G5kN76JeY7kPs8i8SgRQq65oys65uecJXlmR9tzj7o/bPDO3uai80JiIvPs4vUpo+nd9lNuX249P6eLfJ7N5T4V2s3I8G5n8i9ypQh/x5z+w4IrLt3cEegIdAQ6Ah2BjkBHoCPQEegIdAQ6Ar8OgV6pI9AR6Ah8PgSW90+Xxufu5jmxeSP93Hzd789BIM/FIsuuz5+nxf5W43n+zN8q99vmSWfPkatVE3xh8Yr5gudlU+LXctmrW5+HwBrJc/1ShnOfzC/53dvicS73q7NWttutSghOSNmQhiFFQ5TG5lJkSLADayNEpvGL/6RJBwjcELaJiVRXJS5riZvwHyH/3L4S3SmxEyTbBEEZsjDEc0jaUouG/a0GSNA95HLI0jQdMjE1Q77Gp5Yi2N4m+28b3e6sCmG3OUyyrVI3msg/QApLySAVYpLHhuCT4I0PEnrrD9+J/sRx+/07O0KxNJETTcllG3ezr6HNN+x/A15soc1nYnmIu0qtcqkkAAEcbGJliXwVbNCY5Yp7htTHb11vhEg9QDKbvgu5Sq0q6JW9VeYZC3iWSh3yKyPpFD3jWsgvfE8mfFIr+5rYd2QA7/RnpyE8sXP94UxM7mXGLNqmpKM2HGopajNqpl+Msk17VdmLchiPSPRHZF3nEbfrSy4SUkw9HQ/ugYJ1E+5P5uw1PFs8sq+JtZFndmIPkeAytWcpHpclfichn4g9eVLD9HGaX1Fsy/aV1Z83L/3ZbnXO5z9f4ccMwXWRH1e/jOUNNuI3yNFTdAQ6Ah2BjkBHoCPQEegIdAQ6Ah2BjkBHoCPwjgj01B2BjkBHoCPwYgTy3nORa8FZv7b2lvZfVecte/4AuSZ6iDD083ci8HPPLzyZ4a0mhbhrZB1E0QSZNUL63t5+F6yRUmJzc6MB0ndqxNYcE7IuMSQRYXItqv/3vzTkq+DJ2sCNTsTc/e//ShBsDmEJWTgW1m52OlDngD28WcH+7d//pd0W+/6A+6ibv/7V6oedzbMGDauy3ah+32sH8TtIGqmV9ZCxhdgNeSeIPCUp6zltz/1RV5Ym6tpW/s3ifNW7I0bMU8PxIWjKPktR6pUQv7uttrud8tVriO/0mZ5tEtJA9FY3sdSe2FdWImJedzdKnjYnd+pJbrZKfttK7eTBrEWyr0i+jLUtcV9ci3J/hv2ezaRrtaOUog09llrhLyE6IdWVg7B4TfSRseXGPiI5bcv2g1yxL9LuMblTF8dmtq3Us+cxui4cZFWLobbWB/P0szYVcm02WwWP6Ou1J3XwftIHh/Rj7tda2Dgt+ig4sR7bRM6RZyUS60vFZc750rjP7G+aPxdMn+DMT0Z+IjK+pN34X5LX5HhJTPf9vQj06h2Bz4DApb+bXmr7DPvsPXYEOgIdgY5AR6Aj0BHoCHQEOgIdgfdC4Kvlfex/E17a6yX/S37d9joEFnxfF/07ox7v/PztcObn3ca2yPna15sveF0br+147X/NZ22P/3re9d+JQO7GIq/tY/kZyfi6HMUmK2njvAAAEABJREFUGDIuJF+ISkH0pa0QnxJrUiPkQjbWmxvFFEJs+9//DRc5KF+s/u//9/8pthHC8fC//5BmUtKOELEhPWupkqx88btpROpWG4jcyJacrbah3PKrmodRtiE4Rx1u7zSuSM7mV6qmgjMkZ6ml+VJwHg8HCXLVFR+pfYE6sbeI5UYuF+KbP/MyShM9T/hmv46CxD+Ci/KrWA/DHSGjJnLHfkPPydPmwzTbj2taHfG1DZ3YklLroKmRiqGupRF8xuHQxoTZRWW3Q8U/UZC9lb1EEsfCfI6HlmeeHK/UaRp9kLCpDk7Rks5KRjW3XJhvIJ4n8LGZxA/JPILazqbjM0+4LjpqO8k9UXMRiih6RmGffXCKkthFMkfiG2n+cYNwFc/AaR7bY0IOCubKBnNDZwlhHmlrYB6H5f42PdhgcJEiuc+LTBP3J+vi3rVYGsg8ouMxmVWCGYVYRx2rIvja1umIvpbTwpmy4HNtPHN/6dS2bL807Hn+wKTI87w/mFcaj7ymrcStZZVjbf5Bx3C6z8QwbfjxPGkRzD9z5uf3MfmZ3D22I/DHIvCpNn76i4WuX6oT0s+OQEegI9AR6Ah0BDoCHYGOQEegI9AR+GII5H8bLluKHlnml8asL7Jez/vFRdb2L6T/9FaCz08n+bgJsj0EdkT3wiv6ZcZ7z+W9JCYWeI6w/bghkuiS/Oh53ZL4a6vUvbb0rvb09IgsS6/p4S23FD7mkoQXiVxaW9sKvMjPyGv2/2lirt2o5eavxyubSoom+C6cQcb2M/NUjFRKhSzNDcN3gHBkUPihETI1ROcUMg5DhZg8fP+eZX5Ypdv/+R+Z2ebmm+IXvQk/xPBqqt++qWy3jcC929/p8P1W4+1e+TXO0y0E5ve9xn/u9M//+/+1POZqh3CbZGcmwaHJ1IiM6Y3cw91dy+1NlWuRnVWr7LaNjM764W7f7MEhf8mII79ieoBQnvYHjTf4bq0ySRtRU6KW2RcGatjo2IQeycz42UWbSizYpMamhMjeYdsp6/n10wOEbqkbLYdN/uALjlPGZSG50W0iERJIpWgivpHS+Jq52gJ9blJ3rz0keepUyNuIajn1nV6b6Hgkb1RqBb9CvoG8e0j1SL5+PrR8A2H8NY3f7H6vZ34S1hue5LUt2622bRmnCIlOut0srMQNbJs2X1oe8sUjMltfcc1fQoSN5GJ4cJZV/dSIPHBYTWzL5l5ha71BXk/ktsFX2Ll/LB1PMz5HcHvqTM0LvT8V9tHWFzQ+Wl8v7yfP6SIvj15HLJi8bLTMX1wRMYpnT/3oCHQEOgIdgQ+DQG+kI9AR6Ah0BDoCHYGOQEegI9AR6Ah8fgR+9t2XgeBcMPVzhcAan5X5S6s/7nm2zFddfM+5Xruk6xnHOu4Z7s90+Tm3dU+P6S+vss720uh17CX9pfm6/2sQuIT8YnuYb7Gan51LIuw6O8x8LeFAFVJwHAcdIDYnxKUqhGHIzMgB0nW4vVUIxAphXCFfQ/pGBojdWqryNekGkjI+zv8NoXhiXAocJcSmJrlYYu4KqWbTirSFJC7kiz2GaRpUWS+1yosQM0HItXXyCAIzfd7+848KvoLUNOulVrVc8Sm1/brmUqsqfdXtRodqRKp/32lzRz83ELUREo+QcBMScpVpO0cwia2U0uYhNwFLZTQkjTSxLuruIbjjW2uRDVmIPXEJcqmKPkC0poZdYm62Wjcy80hBF7Fuc3JAPsqSwWyA/D4QLw7bsk3xSWLfoj5m2hpRsWXCekEwSMUiQIU9GKn0E8wrBPIGKcxLmXvS6hiTmxz2HN+W0LOXpnOZ8Gl+6L/rDKapXegt4/lcZm9riVMkUEWiHyV7G3n+M41ewMY28Dkm8D4jxovbmu15/cI1eSLccK0ltkhC8swteuY/I9nSIj+T54+Onf8C+yMgyHMX+SM22zfZEegIdAQ6Ah2Bn0OgR3cEOgIdgY5AR6Aj0BHoCHQEviAC199rfsHNvtGWlrev63Gdem2Pvl77U/Q8V4u8dM/BbC0vjf/o/uu9RX/YbyyLPFz5HLOl9/X4OTp/0CVcDvNsguH1Z34GXh99OTJNreWy12ItghSdkHqz0yYkaSMaJ4Ug3O5i22rDaEg0Q3gtgbf/fJe+fQOIUaURYPNmbMt2c2sEGiTjFr/COGDdjwcdIDenTVH5a6fNt532d/uWJwTZBKFpF+0hnO+Q27tbjaw30pL+KoQuaWRb3/7PfwtF+VDuAOlaIDJNLEZpOCi+A4TewJ7SUZU1HSBKt0UHDdJ+UMGWuuJwi0XhLJWVNp/kNmKkJhyxCvNIs9PTdrtTfnVziDy8FFI0pIrpR7WolKoKCb2B7M7ctmyLi1icJfMkF0ex5q+nD1LDw7jOeTZ1oxwL0Rk9OUNwlxDpydOMXFb50stC6ofoT4+lJGcht2mjaDls0+8GCA+KX+ISEyyVw7nMYjPhnGcf7FrrDw2l1fB7GdeL7X6xl8o9iqCCix6INOmhMH3itE0On7xSBwOnm2TBdoafkqWzliTpFmmG9788qP/+5X6yQrodybGW2DD1syPQEegIdAQ6Ah2BjkBHoCPwAwLd0BHoCHQEOgIdgY5AR+CzIZB3XZdkvY/lBWLGtb3rlxG4hGdsi3f0c1nW/qQxz9O5PGf/59hl/py4z+KT/ZzLfe/Lyr3lfbSlTsa3rJB8kbfM+blzrX8G3mInQfdcns7bWL+Qq5YV4iv/Jm/I2hCxIav2d3dyqRogWA1hGA4saxVy7e7//b9GEMrW3ffvTWASVSBFYQ/lWiBcITEhIivkpE0VJF+zhlDcQ+x+h+Td4B/y9HCAlBUH/rt//Vs3//63tn99mzk3iNA9xHG+hp1KketG+//8R4fbvQb8R2JDBMvS5uZG6YNMcLv3X21uNxtt60wK2pDB1XGhVeqOowrEcKFnucie14LBAJkcEhQj/pPE1SaeulN+rTTYaBi13e1USm01bavhFd9S2MMksYf4YfrxJJfoYULU/PDHayF6a537xqSQsnGP3iT+izSDWg8tw9E+ZSQo+5nolSSiQ9nzPhKWNXue597ZeBzl/8/evyg2jitb2uAKgJKdVXv33+//jDP/dJ9zdqVticR8CxRkSpZk+Zp2JpgMIRCIGxZpVxVXUUlC9paqv5yLAO8vItTmmB5P2yGyCXi0fbDm/o2NItFS3b3kHizHtdvNwshtpQlMRu6h0V8Rvt1ymxNvpjgRyFg0YZucWvX1b3HscEC76nR/vs8PnLkmif4i4sD8qgkp2A596kBeles1Qb+6/tU9c20PEPJ8EWwQF9OudgQ6Ah2BjkBHoCPQEegIdAQ6Ah2BPwmBvteOQEegI9AR+F0Q8DOvpSz3xYO85bTrVyKwxNO6wzw+J/b7zeRDtnwu6e+C3fP7O+Xxqt3XRPyc+1k3EoiqPGarLo/Td9FaTo8toXVLm3/J0Q0u5VVNgrd2ssx1rL8qt4OOE7W5105LKv9zL/3nXuUfRpOZJsFM+tKnSbEIFBWtbm+03TzAAxZFRCVZ1z9+sEJi5tbXt7eyN5b6Bq/f4jXpVSA1TayZBB4gMm9//K31sKpk7M3NrTbUs19EaA156zd/N3c/tYFUTpMUKcFoUXcstV5E6OHnT61Wa2RQyhB+46gYhkrm+u8Bdj0T2av1jUyeei9biL0NpPOIb01Et1t0E8OBTqWaSz4iKZDW1xZicISsnuPsgEDeAYgKROC43VR8NpuN/MZ0Wq00ok/eGwRxgWW0TOjOK/ZAhrov7fNAMoKVFJKl1p8UjEq2SQILUtU4k8Ol+mNfnLaF/QM3Gi67tZSzVuBujI3dxN73efEp9GFs0pAJLIoIrKrjwH5MrtpHiyNi9rGp8FF7oqbzjOBd94b9o860qO8aEY/9uHa9BrWPycs7sQ/CLzy2jC3Y43y9I1KdG0OUikMdX/vhfiy7+IiYNY8WZhE7G/q7nE7X5F0S6kVZgFVNXhT4JZwbcB6/REO9iY5AR6Aj0BHoCHQEOgIdgY5AR6Aj0BHoCHwWAr1OR6Aj8Ecg4OdeTf6IDX/AJv0kfJn21Nw2y9Lv99Db3fPc+OrdBrg1eXWSLxzY9ubxVJtLYE+tX2ULLf+I2aPoY4/42PQfld1tL+VldZaRsz5/6v2R933TRJcPs13myeobkEpZAYm6MdkJEZxyxpRVmG/v7jWsb+u6SbWaFvYsp6QRUnUmOmeSzW8DDxC7Kwji6gfBlclbSbVIlVRzDhOQUbdfveYPcib6SPjRTc29GUJbRPS0Iq9j13/9oOdtJXxN7tpX/F5wkpwTeyqy3zRubVJKUYngxFqiZkh8SjhWcW/OUwlOM6z0bLp5hGCNCA2rAddCTChSIkaKPCiC+U5yzrRQ5KNAOkYEdbN8OK8JVIvnJCMHFSCECzJBxk7UMiEtsKJZXMhlJk0hQX4bE6En6tvXBOvkXtmbjo5xnDRBTIse6tu8K/pAX7olE70Y3JslInAPyXGW3dpEXyzI1zCCdez15FrVcffhHBMIGJ+UE1vI88oyxjr9zwvv9znRS0TQZkjGhNQFTHNKStiZPj3xKzvxYkRS7KSQz9fE47wWigjxIR+2W6xfFPIIWfr6XrOtysXgVy5y23AZwOGV8W8Ma797PL4xVQ//Egj0JjoCHYGOQEegI9AR6Ah0BDoCHYGOQEegI9AR+P0R6DvsCHQErkeA58TXO3fPlyJgTqTJS2O/g3/bm8fv0O+f3GPjWr4aBrWv538PpfKvG41/rfSwCk1D0gQZub69UcoZgnWE74r6jbdTHO7Qb8Nu7+9nP0i0LWSb39wlYOcIuYktIOBqrBuKJArUr4WOCPgvGwshc3KTZBPEY0QoQ7j679XNCkUKCclFIgiRxvsH+Q3fvF5rWK800K/oI0M8Os/geHRFKCBPI6iNLsTrE6TmCKGciQvSCpKujtYXEoo6c4x9PU5bSOWax3RnUZA7JTplzAkMva5QoNs/sEeE7JPzoBFSutCr6lH4RMyWISuTsqxLJtPBkL4SsSY4TUab1DY2q/VKljys5H68HxLNJ3XtkxhtGOmnkvRcjwK+BXLYBPW0GSlDbZyK6+AfEczmMyIUMctsUZ1rcTiuCjZc67ozWlrPBaxZBuKiiR7cr+fvIsF1XSQyVp56jAirT8XYWxYrQZ6IUERUa8Q8euL9eawCTnWEYZ1dvNPZcs1nSo95r/F/qY+zH8tLc7zF/7i252/J97pYXxP//JwTr5/L7LUm53y6vSPwByHQt/oHI9B+F14a/2B4+tY7Ah2BjkBHoCPQEegIdAQ6Ah2BjsC3R8BP7iySvv1ePnMDxqzJZ9b9OrUuPSmY1wpPz5+X0ztq2C7H056zda4oKp6W2evrfC73Nevewcf058yn5G3V3j/j2/r5qtENp5f31yKPx2Wm+d6RPOrskUwO5gSJBrFlbirxYWI1GCfI4FjfaHt3p/W//12J2wnS18SmycVhtVZEaHVzI3/986ZAE8MAABAASURBVI3f+CVPRGjabFRLM88QyoJs3GJ7eHiQaxaTgrX/ooRn9cXm0X5+e7O+VQxRF9tJqUixI0eLbeLHGTIRRlH2HU1qep7IhgiZ8BG5Cz2YT/UwQoAmyNqcBg3+yupIkn2w26/sxmm7kdBNLIeyHBPECF9FkiCOC/3SlpQC8yyJ3O7FJG+gR2CXFMREWC+K8CgI0blDNCUT1uSJTG6I4GpLiV9bkMzs1/NSxjoXLpWVFwebCgUKJzpJUaQRLCbivKeIUERUe/u1K4UigrRzP/bT7rBuiWB9Z2t5H6dlrgEGtkWEAkys+39caZLYQ0TYXCUiZJs4Inb2NuKL+fBc7OlgAbt7FHu0PbUcATgWGz0iIz1O+FffDKbWvY4E6xZUOZ/FuhQK1nyNxWG7BbWekUL1Gnhcik4fEaGIRzntdcJKDIHaiy4chTULwy85XdvyS4ovi7qJS9J8A6UJajvrz1+b9LEj0BHoCPy5CPAvCWz+3O9TlvrZEegIdAQ6Ah2BjkBHoCPQEegIdAQ6Ah2BPwoBP0u8ZsP2u0auyfXxPq+q8Oz2eJ7g56zn5GRRJz258IyRWjAnT59jPBP26cvn9mf7Qhq54m1d26N993HOtQt8gv/OXv13+iuGVupkKLn3HcDN6JKcTPCJRnqtt865kt6I5dx6tZ9wsMlS148+Wk2PR0uPUy8u5XFFBn8xvaSm9X1Rguv8ESvpbqPtzwdtIXlNOJnwmu7vNNz80AgJvIW8vWNMEL4BWed1y7TZVsLXRKx9VquVZqJR+ufnT3L+VDEvB/Fm4iwiKRB/pXGBZC3cADlhUyjlrBvyl+2oCBBCAp8kiDv8RuzDsFKyXYfHhB8sHmfR9mGjICclVbZF08NWG2IjXCdJ+G5/3sv5KuGMY0QoIuZ49hQQuJNjIVNZkfuU0MhRILST+8BHxMpHSBF8SGAGcb55EAaWJ/kwVh4jQhN7mfWES1IlzPNgkwCPnkd626rQp40FojMi8A0Jslu27+pGYLNTk529TSOixkVENUUwWurs8aMQZ3m06CBOrGt3RAQceFYeBgU4ez9+u1cczmGxbTtutQU/zHMufFE46cHGpRiTVsOjxeuBb9M9v0Z8jaZRI/UzuPp+cVjZcF9wf1o/J+5dCrbrHzAuh/vSfMxrsy73tVPr9fA1afNPHkFIlk8uuy/n2pa94csr7jbRZRPPmfazI9AR6Ah0BDoCHQEj0KUj0BHoCHQEOgIdgY5AR6Aj0BHoCHQEDhDw88MmXljqnjdp9mvHFvcxo7v4mMzvndWdNnnv3F8hX9ubx2U/nj9K8JT/UJa+p/XAHE/iAuvT09ZZYhehp05vsASxFgby60D0RQ/3a3lde45s8nyG5rkcn49aerwsMsFyCYZOgng12ThBNGYIs4hQgqxLEHwTRKbHIZL++ve/8d/KBy6KCJn420CYmhxLQ4Z0g3iDDHsgbg3ZtlrdKv66ld+4XeVBKYUiJ00QdEGiCHJA8JlINIlMUjjOSYGv9ZwgaSAR3UNO6PgW8itlolX9hvVKmZxb+nBOcdSe8Es5K9HXijEHq8Rvt/MeZgIzlFJSuK+B/oaVKont/sL+koJ+IV5NakZg4yyQiwW8LO5zhFws5B7IIeoO7F3ktK3s/BxviQhFov8IcgfhYEBPEznFEUPWcHOj9Xpd14L6lkyMSU2/1Yob7ORMUlb96CMiFPEohd4skXZ7pTeHRMw+XvP8RULOeg8dBUUE1yMr0XdC16nDdovXyFMgWo2N6K/2wtqE3ct1v81uG2sR4aWzEmAVgQ/YN6cI5tRp86ej8SyauPaFuOJaT50OLVxr+1mEXuXQ4+0z9225JtO8Be6Na5w/wOdD6y+TW5/YwLHYjvm15wv+D5rXljgX586bnPPp9o5AR6Aj0BHoCHQEOgIfi0DP3hHoCHQEOgIdgY5AR6Aj0BHoCDyPwJ/5FM+7bthYX8psb5Z59rpPnuHL8rrorx/lvTU57rbh18bj9WvmLdbjNf7d53UI+Bq+LvKzotI/04PKOkkDBOSQtP73v+SfLZOZJjCL5KnMPU0hbe7utH140AhZWW8fFjghKlfaQF42mwnU9Wqt1e2Nys873d3faf5K50IuEhFUxMEYkTSq1D8BSVu2oyqJSj6TiybWJmwTJLB1y2a70UQPW0hX90OwBEFYWS9yDutVfZN4WK0EEymvRQTqTLqufvxQRMhHRChSUKqQc6NCXucpJvNCdU0nDxaxu58tZHdmvxGhqH2w4HNBICYIyTysZIkIrz5KJAU9RISca2JfIzhvwcCyd2TdesQuntH1EyMb8lKViGAaVfe6JSKU6M3XrmLp/en0ETHj4bgmpz1na0TUehExG/h0XERUO9OKLx+qYsNC7LufQtCa+C1c1MrF0bNSEDdpwiZUJqpfwez5WRFhof0RSbIUnThsnCXlpGE1cJ0Gpcz9ol98cA/5Xi/c/6ewW3bn3TZZ2t9Tn1GqV+AJ8u9Z5zDXpapHaw0Aj4dJrpg5qMkV7u/k0nZQ07XyHquhf3QEOgIdgY5AR6Aj0BHoCHQEPgmBXqYj0BHoCHQEOgIdgS+CQHta9Nz4Rdr9I9pYXos/YsMHm2y7r8bFc8tmr8/yeVo8j/Oz4+p79uMxcvZu82XAotDS/K117+lYvKG2/+Vo+3lpWQ49dvHBaIfDxTpjhSt1iPopW3XuH2cQMLhNzrh8qPm62ikg10z2KkLWC+Sb+9pCuNp2/88/GuHN7v/7P3BPRat//1vD339r9NuRAUnoW4W7I1LW+uZG9U1NqRJnQe5K7EHeBXmt27aF3PTtlVeDFGgQWyaXk/3R7SeOkR5GyFjHpCHL4zROigitIFIjQo5J5LefOIabW+Eg78NE7jSNkNWQuu63Ep70TC+yyEdR+A+53Dtcm0w61tEf2IX4F1eCIHc9v6XqHoM9RyQlj07lnPhaLegm7Sz2tdhehbxtbr9CjzTMOdHWpIG9eT1DXjt3FfJO+BXyZuol5kohcZosVTtsR4KFwn6dZyKmiXFyT55r0UcL9+gYj/bxaKk6ea2flTKv+HeLqO0xIqrROZeyM9Zh2UdEyLUmFY30J+bF1w7PkdFrckonx6eSwNaPBf96BjcvSsWIeFmYy3aL9Sa7HLUefnUE87Z8duQ6RIQi4qzLWxdSSh+a/8X9eauX5MUJrwnwDXZG2rVj9M/qLPxuOUh73PBysa0tbZ+s00L93UPZ5S6Z9rMj0BHoCHQEOgIdgY5AR6Aj0BHoCHw4Ar1AR6Aj0BHoCHw1BJZPiE7pX63fP6GfU9fBto/aOw8MdSwfVeuKvLRy/PxyGTU/k50/j5/M+lG+arCTtChjd06az580vgCL6mosd1Lvkx1WmHbafBn2uLPQdFSHtOnxuI8/o/AYvlIzZ5Z/U/MONAP34Ttc1jqlX9cAnGbW8OPH7kYo2vz8KUFkTZUAK7plbbi50Y3H2xv8in7+n/+j1fpGm80DriH/SJtE3pisNanGzee3cjcPrENi3t3fK2MLSbYPN87DxCe1kkcLhJ9JS9nRcyTicWItQxoXCM3m04ixvF6Re1PfUB43W8EiwvVRFCLSxKHIE+EMdEsd++RhoAInZjzrW8jbrEp463al/ONGJqa3kNJ4KdKABKlmUWANf0gJgm5akIURgS1XyZk45uIo1C5gm6g9jVtZj0isSBGheuQ06/gmbBaTvREB1ngwCh80yO2t8kDTnuDvIRidKcKfqrkioo4550qew/x7QdccESHHTeBQyK0TR+xs7tX6gRCfwMd73rmJZtg718LXUmIaVcQREfQ4KCdwSOw5pPAojmDCHtCuPs/1fD6B74Ym570+bcV7XsqnFdbXrNT+6bIc/ZOxmxfG9g+sxw1w3ygxbeI50/3pudc87o2/RnELTX5NB71qR6Aj0BHoCHQEOgIdgY5AR6Aj0BHoCPxZCPTddgQ6Al8KgS/0XPJL4fKVmmnXyONH9dUeEJ4ar6/5ER06p+V8F6dWQ4d/zkf/8Ss8367sqscFGIH+KI+aQFZnj2O/5fxs0MWFZYZL+sUk327x1E4/ahOnap2yPV8/rW5vVSBqi79SGYIvQTQFxNuP//X/CIZOiiQTfz//8x8Vk3WQvP5656DeerWWj9jdYCvIWYKYFTmHSeTp/kG3f/8lv9Wa1msNiIKIhDCK/JqkVcoaqR/YTRQ6PiLUSFrXrm9/QkB6reZgXRzjSAIFnO+onQm9VHHcar2WSUDriiyTkdk29uM3igskcUFfs7beFq2QdAeJfL9RHouGSCrbka15X1mPRYqUk2ArFRC6c43Zr0DyThDClhGid8veHFeoY6Jc1EwpY0ryEdSQxRPWItgPMRP7tdjfS87rHHVO+Qj7TUxL3aNSyG8yM1Ggh/hjP4t1rq3XI8LpqkQ86jZEBOFFCV/PjftILym730Nf4WufQp9V6L1ycdr5EWO7a9pvKbY5t9ebPWKO854tXrNEhCJCA/nYLO67/aJdPMGg5Tn2C9Yi5rzHay+ek8vY7+XFCXrAeyEQJPI/Gy2oLzxrNDEeGX7Fyc+qf4aq/Ir6+5pd6Qh0BDoCHYGOQEegI9AR6Ah0BDoCHYGOQEfg90eg77Aj0BF4OQJ+dtjk5dHvEtGeIb5LsvdOYmzeO2fP9wQB3wNPjN3wKQgYe8unFHt9kTRC/G42G5mIi4hKshXIvp//9//IXxe8vbtTyoNM3N7f3Wt7f191kxOOcekwURhobDjJimo+fyV0nUEOwijiwGmdwedMilpDsA8mo1H9lrDfKE5DJqxUAjoilCBZ5QPfAulrUtLkoE2iofXf/5K/AjqvVkoQctkCYThB3kbQCXEkVO0XUjbIF5gdWyBsI0lhEpu6U6IuzLTfJPSWSo2d5L5c2/NCzAgeJtCNSx5W8mG7x4hQkNRk85AH1Teisa1//KANwEJ3LxNE8Ug/E+I4i+Ms1ptEzMTs5Lr2pacEiZzoN61Xc+84u35hDSZYwRhBH9itM1B72ouv4cj1tv2UREQ113xprl8NO3vVdx8Jm72bcEkqXgHOmevg+6nmWfo7Zidi3C3VwdMIZ+MKsQ8bx4YV8HHa9KxEBKlj9uN6zAo5IeNHcLQ02/Ho60PwsXkxdxeXZOG6U42BZTftwzsi4Kt8LHN6X6MJ9Vhsx7w/Hc0vAlms7xc+RXHFY/mUwr1IR+AYgT7vCDyLgH9/PifPJukOHYGOQEegI9AR6Ah0BDoCHYGOQEegI7BH4NJ/Y+2d3lfp2V6BwPHTO89fkebZkOX98Kzzhzi8rgPj0eR1bc11C/SChef4pJlthzrmb34e7+ol2yG2vgHFeBRmyyU5cv/jp6exuvYePh39ljv1moz2uebCQXMW1beAd97TxA8VcnNzo5SSthBu2m4hdMdKidhmEtQbcBETWSUnlUgQxqNMHqeUlSH8CgTbFoItUhAP8QLROGGDfazVWnzkVInKsvNNObMOwNQPpNCP65AEOydXnVsGAAAQAElEQVS2RExiZKbBpK0JQvJXHwjSCOKrkNsqJKRzuIYiOYxet0o56jRi3tE4QYaXLeuFtaxEbveQIFkx1tNEdFqt2QZEKpZI9EsCE7iugUm2ea+FXgr4OXsCB8+nB2oYV2qq2oyElCtxTS4nWEiK2M2CmvQVCU4yafKeWfL1KLuvvWaBM1ibkDkvQTW+4D/RS84D85D/oCgiPOxH+1mqcfdRXbgOntY1chHAtuYaEXMOrzcp3jt+3n/hunsfEUFYVBdfv4hZx1htHiNCKWWgydwXUlJQh7PWD0WEpFCKhNF6lrQT+1ioLQu661pkfzwJ9Cexc++euFePS4kIRYRSSnWMCPko7MmjPFaZmDoX4poWoWOtA2qhjzkuZN32OtrnktT8TnBGLsV+5BrteA+hM3/AKiI+soM5N7gK+A15GbmkFs/BzXgbY4t7FbYnUhfmVL/8c4fpL+/jGzUQEYo4L99oK73VjsCXQuD6ZtovrlPj9Vm6Z0egI9AR6Ah0BDoCHYGOQEegI9AR6Ag0BPzfV0t9Obc9+FgK07Pn0u+UfjawL5xFwDieWrT9nJzyv9Z2fP1bHLV4JiaGZnnNeFWMazTZBbTp0zFqS7Hzk2d+w86i4+PR63ilzr18SarT8x/1GTHPhV87Pl/hrR6+xpZFHuPVZGE+UCs2R3HNwbHGHik8PD8p8DVCzCGfkpbq2ZEcznNWnk3wix0qjvRQRz7qz5XHnQ0MVUWHBy6VvKr8gq/DOTkMu3pW8+N9bmTJJ7f2E8pjaUt+s7fAnkSEImfI1JUiQtM4aQuhuoI4FcTk+q8f8GaQjthNgBZnoYJjttuN8sqxg8KEDGsRsSvsjYccU98A9Q3B+hzvNQTfiKzIqdacqJshXMf7h/oGqXXbBHFZ4yIki+bDvW7w9ZvDYi+2mnz1CCWEK/41J/0Rt7m7U82Dg8eIgOSjPiOemgmjwj0L8Q1hOm3NKtGnJJO0JlynhwfWi/zV1u7NY6SEh8+gbKl1ve8A14ikxLrrFXrMwwoCeqx+NYLaOCiC2NnwqO/mjl9BPG8hym2qUpzCvToXFrDNKStz3RIYkgSj5DdnJ+oW1m1oY0TgMottloiwy15Sdr4VBP9GXveC8fW+29w2EqmK5iOlDD5gnhLm2Etd3fVRMTuqV7hHKsZgHzg3MYk7kKsSvwr5VpNH/Lf4jlxj25rIB3v2UGWpJ7KGr0lWRCCpupz68B5971rc2ymf52yBg3+RAqCqzvy7nq1/j79+D+4iwHQWoT2K6hH182t/uEfL1+6yd9cR6Ah0BDoCfwACfYsdgY5AR6Aj0BHoCHQEOgIdgY7Al0XAT4+WcqnRpd8l/VKOvnaIwBLH5crSfk5f+r9VP65xmA+6YE9JHa68z+y4+uM8eDLbRFX3p+XRqt0RjE1Q+7lAoOHyODZt4XRBbd7L8al7SFwjXRT9UccSr3P6VwPkXJ+P9jRutko5K69X8tUOiMOI0GDS128B5yzd32u8h+RlrX5NM0TaFrItCfIRctTEVmEURFyG2PRvGJNmJglxgfOqr+QpE2/BoGk7qZKm9TcSH+QTdS3MNJkgpE8iJXrIN2tSFY3UmOO3MuE3QkhPfpuWVfdMETnHZBbQOfCPPBDirJIgEFfrAaWoEOc+LY7ZE7U5M00KJdyTvD6yP49i7xEhE46uV5ibXC3U2YJloWbkpIncEQHJyw7cC7qQiGAI+YiUxUQ+gr4IsirjV4VZwr/5aA7TCoytJse4Hj6ui7vkWla8XdaU7GmDZJ+IubfZIkUcrrtvcUQ82pnuY61bIqLGRoSnVZy/Cqa5vDGe1Ihir9V91UVC6siH+1yKl5jX/aG3Mx3Vsr3eJyj2jaAwuk/X8r3S1q1bvNYk0uwfkZrpYHQOi40pZ6WcFWAeMcfZ/qywD8CTHGPxXPMR8YI8c0j/bAhw26j+n0zNsBjrGnOPDPU07kupxv7x3RDwJW3y3Xqf+23dL8d5pX92BDoCHYGOQEfg1yPQO+gIdAQ6Ah2BjkBHoCPQEfhaCPjZoeVrddW7MQK+Lk08f4ksnwtZf0msfR2zFNsOxauHlutnjm1yfdSxJ9icTdIW2ngc+7vP277b+Mr91nBwfhJeF7AuR6b7c2m3vl/oynsiYGgtL8z5ipCLFVLKWQ+bjX7+/KkCyclEfpN23Prt17EGm0TLkKYmOqfthvWN/GbriE+BgF3f3sJvhawrJSkned1fLb2+/aHgj4lmv6lbTFCmpDzkSuBOEKeiB9u97oImUCu3Qx5B0hV8HL+hz0mGoMj5h/VaVW5utVqvtHl40BayeqKvAQI7UoJ7K/UtYuctJms3dyrTVmHWmly2FYih7YbYu3uxIB9zFcdu2VLSZEI3ZS8p6GmAzPZbqu5poH+vr9ZrZcjZB+fB03mhXWvsCG6ijvu2WMdFAo+IqCSp803sVQppL1L1JbbguyXPdnT/+GDztYlIimCOaz3Ri/N4E8SwKL+5PNzcyF9pbT2nJNvnHvV4OIaZ7Rb3M0HOO19EEPIouNHaHNA+N/S2BavJ2Aat2+mU0Lvzn1qKCCVEi2M/Z682R5AcxfYnkjK31CDvMyWuGTE5z3NCXnVGxH7vr0qwCIoIkUzf9fC1bvK6PbTol47LamCoJo/2ZlmOj6tfV2tIfN0Of21nB/h8t4tboWs7OB7rYv/oCHQEOgIdgY5AR6Aj8OsR6B10BDoCHYGOQEegI/DFEFg+ALHu9o6fK3hu+ynx2jVyKrbbLiPg63EslyPm1VPXY1657vOt8ZertOzVa7m9anjJx2Nw0+boVqGYOdjJzB88rszz2f93+zzepeeX93iI37FvW/XoNefbyY77OkRztwbys91zx3U5RMC4NDlceenMV8ZyTdxBxWuDrkicTJhmst+ub7ju/uGTUs4QcEkJkjBIMtWPouFmLZOXCeLFBK3vowLZ93B3VwlMOL1KwI4QsYKAfIBU3tzfkUHKK7+FO2Ee67ySf2OBBJ645SZNJmdNQJMku76FmLxe6d75yWfSOEO8FkjNwlwQaSZNa0I+Bkhl+0RKUqjuZyLf5NwQk0WTIrGQWUMKdhOqtk3sY/hxqwny2Dk9ppzlfM5lAnEix0iPkQdVHHJiKchJMlJ63URyokZEaAtxWt9SpteJniOShN25x5prI8c4V16tWcpIVB8U+SAMklUI3ZOnsB/34vUtOfCWpfqyjqOdZbLeNs8Ldu/J+nxtCutTXZ7Yd0SwxE2AxdhN0yRUpZQUEVU8Pxb7uZ9mL/imnESgfM+UoBUvYuci7yYY2IPjqtQNYrNPkzqde5rwtWCSgtxcMz132McC/oX9eY8WbjZ6YN+uiRTkcipv4FguR/wxq8CiS/IsEL7fXiKLhL6xFtPfRgVPb+0Yld9mf2/dyLfH59SVXdreClCP7wh0BDoCHYGOQEegI9AR6Ai8DoEe1RHoCHQEOgJfCQEegFxsZ/ksYamfClqun9JPxXTbxyJw6jrYdm1V+56Sw/jn7qJD78WMwFc/nzxua5H2UV04mVzaCx7UPnjevHDdcwtLGyHf71xuYKlfsZPqDkj1AjGeCml47gGTAn7liezXa1KdP1znWM57f7+Vc3truLTxip011zZeEfLEhXbq5WXBaRgeTxuW8rhyUUtllZU3k+J+owLZuhnwN4Fp8uz+QeVhq7xayX/H7ub+XoU/A2TlyDglKd/eSOtBcbNS3K6U/7pRQp/JPfK6qZD8lclbclYC1yRqhEzOrVaDAlI3DVkJQm6VmD+Mirutpp8PMuE6sB4Rqm8G094EoRnDStNmI9eRyT7sPu/p8e5h7rMMSbHKSj9uNLQ+V0nilMlEAm7+9/8WPwVKkJ2w0HXMOWtYr+ubwzV/BD7mDifv2gpzkPAPD0viiAi5L1QJnUTKKWkAK/efM0Ut46QEnhl7zuzVvgoVsEnsKdJA/iIfpIcgnmQCNFIiZVJEKLy4kIhQiqTlETF7uX9nC69T2/O9Hy62N1uixtxrVgSLOEaEAntEMJtP73Ok3wxOjrHVOSLwsW8K7e0g5ptWHKzyyWk/BrHBCKycnu4Fm2vu503hOhsLTxM+FuuXxHu/tH5+zU2dk/NRv8nKF97G8pp84Tbf0tofsMW3wOPfJ03ekufXxR7/Vjqe/7rOeuWOQEegI9AR6Ah0BDoCHYGOQEfgj0Ogb7gj0BH4Ugi85qFQf67wpS7h1c34ujW5Omjh2GI9Lsyor7mLCDs4nbXJwcIzk2Vt62fdTVTCG0CEnHXxgnNcEvt8S/H+myw2cLzXxRLq8arnmE+csE3y6qOUp/MT9Q9TPUbrKFq/xXG8v1ObKqeMZ23XZDwbvFjws+/FdK++Jn9a/bNV+deNph9rDZui9X82SpE1QZzGv35IELSuUCBdB4jLCMpA1OaUtFKW7ketf26V/ue+krZxT77NWH92VylDvP6oP8oT5N0AYShuFhOIzmcy2CSgfKTQlJEhtLnNerhNddSQZJ/AZ/tAb+SYIB9FPufBXMlTj8Ha7V9/a0VdQXYGRHLaFuWHSbojdjvB9ZJpwpt4KFyVuzs6CmVixR4jQhFzzZQyZfDC7k1kSGrXLhN7nEaZBDXxKYjMCUlgMtxAiKP75ydD6IrD+RK5BG7K5MZWiHdslXFbiV7MErUnekep+VPOighN+Af1I9DJP9FThHsNXENB7cKe3AcBnNTBz/YUocT6xLp8JPwDBTuftD/fyAV/AmvdqnvRYrtHxPaIqPnE4bnFuSMCfMELf7pWocfiPVvwXZ4RwXXF4tFCjI6F5cSaBVUT63OtuV8Fe/TCV5ZgnxZ6r/uzbmHuvXzl1ntvvwgB395NfkkLvWhHoCPQEegIdAQ6Ah2BjkBHoCPQEegIdAQ6Ar8/An2HXxsBninK8rW77N29FYHf+Bpfer5ZGS7v3fJWDL9hvPff5Fz7l/A7F7O3/6G47ve/UN6E4yLPN1XT+PdagrBNBuIma7wdNG03KpB3m//5R/7K4MiDcs5SCm22Wwki0oRigVCE7tP9KlT+DdHLel0bhkrKJo/+u3U3W63Wa+XVWo4x8+f8xmziw28GBzd8HmkCAtkkcoKw9ZgxCfIyE7+CXPVbyMmkNCRapqeIIEM7Z9292VKSNPlPjCq0X0y6+e3jvGI5KYL93N/XvzvYaxMkKy70SBykpXWTyhEJG43Qx7DKsp9ghFe3a7lWAQe/MZxW5CUIT/nvBh53OBJMPSLw81vLxpRwzN69FEEv5FY9HI3iPAhRnuDrYV5L9J1ywhAydiMEsq8NBgYwIC6Rb+QazoGsEMOnUgII9mbdaxH418n8UYiJmG0jRLvFZPO8KkXMaxGMSASjpOCP84kj5jaVsAXzQj8W1PlkTiPoRf4K7olrsl/f5WPxyel9Rzjjbgk8d9qzg2OfdTpw8CbOyYFjnzxB4BxuS/uToAuGU3G+DywXwr7hknd0LN9wGx/c8vJ+uKR/cBvPpj/u7dmAr+HQu+gI1kSF6gAAEABJREFUvBsCxz8Dr5m/WzM9UUegI9AR6Ah0BDoCHYGOQEegI9AR+EYIfMLToW+Exvds9dx/Ay93s7zOS/uxvsx1vHbdfJnhnH5dpvfwWu676e+R97vkaHteju/Z+9vzzveImb8mMp31RN6z68/PNe/yo3d2qcpy7aP2nxKEZkDAwZNqTNI4zGTnmEIjZG+G/J0e7rWFZBzpYmXy9WEjQSIWZMIe2HwrmJsrEIi4aYI8nIgfIX8jgvmkyYToOKkQZ8JvhMDzWCBeJ/KYME6Qy/PXEA8aIind3GrAVmAV737+owSxKQjEDT0FPSbE9Swmh0WuCN/ktOhe2JN7o6pM5rqe4y0pshKEqCUiaUuvlhE8Jsho9+m7OiCya505rUy+BvoEuW3dtZ2vjt6bhR79xmq1tQ9srh8RigCTOmcx2CcEt3FwHqZsY6uUvAcId1wKWG0fHrBDGtc9B1avj/jlqtcP8tbx6KNwPVLdB0lrXW4vTrtFzLmsF9Yi5nlE1D4jwktVtxIxz91rm0dgI18olBDnaaLlQf7J1wXx9cg5K+p+RDoSsOllXLsGvg4W57bs7S13JJFI+2M3TxGyyMfOZlXgWaVOzn3QD/edDmThS241YV+ytGXrljZvfot5RLTZh49LTN+lGND4epzN1TCrTs25jS3K+z8lbX0x7vPZ5hiPX0DafXRufEmLx/C8JPaP821gnRu/CiCtv2U/x/fv8Xzp2/WOwOci8P7V2s/Aa8b376Zn7Ah0BDoCHYGOQEegI9AR6Ah0BDoCfxYCfuZwSf4sND5qt+2565MRwqUgPPWmtP+7mGF/+rrsJ1cop+Kdw3I5PCJ4hH0oESFxPhHNx3Jptlz4dGuWY5eW5MBu487gmL1gL0dSm9v5/jYDezzeS8UA+8n9L+zHcW2+fC4NLyV4lwNpfstxWWtpX+izS9E8chcvWim+f77L9aHv861W8Nn1cmS6PJdLl/RlzE63e63denhu3MWZCtmpAI9WEzGeOCNCEeclpQ3RI3l+3qn8c69BOGNKNyutbm/0MKh+NfPtcKP837PP9K+1HGdSdcppF0MQsf4Uh78uOkE4RsRM4O7IsMINOPz4oby+0WpYK2+LhpIUkLybtLuhiI8USiYD7+50h2iXOPT08FuqG8jR1XpVF4O4qvjDdZE5LpToyW/gFoho0W/OA3WyYlhpBdm8oq9htZKJScL0ANFcIK4jkQFDyrkS49vNRikTlzI/T5Cyu/78i560xCfllCQarza0CGyZetSaIKoH9FB4Rf7K6gniuYBPkNN9ZtaT9ZzkngbiBvrf3D9AVj8orwat6XcctxI/3LUOPY7kVj12TREfiPOLfXg96MUuEa4vRQT8ZZHJ2ah9z7aEHhF1XRwRj35M92fa2QOLhWTK4LOi34ExYo4bTUSTE7eaMyLq6HkV5nXkI3bCMJ+OszDzWt0veiXa+UVX2HfVsYl5FetNTtna2gtH157Yy7TdyuL5C1N8W3djb3nbBpzhkpzLvow55/P97G1X36/z3vHLEGhX2qMjPTbxvEtHoCPQEfhlCPTCHYGOQEegI9AR6Ah0BDoCHYGOwG+FQHve8Nz4W236m2xmeU1e0/IyvumvyXM6pmVcjqc9H63N99FySmteoWD5UYL5aREr+m2OYCdNUPdnsMtZhHZZdOEI1pqg7nNZX0owaX5txHT12WLaeHXgt3VsO31ufI8NLmu0fM3W5i8Zk34+aPQfaOUYi2I71VvDb8E6UU5ZGRJPtkIuCoJuA9la7u81/HWr1e2t0sjqZtIIGWYC08SYCbECoWkCUSkRFkoQmhJEIITlBIGqDcSlpAi2gESEJojZAlFXIE7FMTIfhhUE56QV8cN6LZPHKeXqYbKy0JeFRHqgL8LqaVIyYke64m/id6IniXqaj4iQSckRUjXwVV0CB+wTZGzLYe8C4Sdqpd1+vFfPI2qQBAkruspprumYIGdE4AZdzr4mSEomnEVVtxM5PWSI5whyMZ/AcgvxXIiRbJM8r+RtCkUEpYqUk4abG2HgDG3BVj7I4Xxep5gKvc25vCiFpCCPOCJCEaFCTAQj+44IVlRtVdl92MdibHamw4GWgIBAzE1HbWcCG+vO0cTziJh74L6IQPc9l7Mw6ppjy7WpX3m9czYRbPHUo9c8ev4eEhHyXnz/VWGuP+Bol9Tj6e16xXJ69etb3ftEmxbrqJ99umyTj6p9Nn9bWI4f1cTr8vKPKgWhFoYvdi5xs/7Z7bnmsXx2D71eR6Aj0BHoCHw/BHrHHYGOQEegI9AR6Ah0BDoCHYGOwJ+GQPCE7Rr5GFyCtE1Q/7iTvZedvHDvx0/+PD+dwiuWw1VbjuXQYzmjx+W06tdHV/fv+tG2+aT/ttDGJw7vY3in9KncrjT+60bD//63NqvQlLmoTn73oBxZ8Z97bf+5k/6+0fbft5qGrJsHyEtiHiCCTeRWYvVho5IkWDGZC6ukGL5ScIaydchcrxUYQvtuo2i0DKFpMyogoxMkJKfuNg+Km7V8RLAOgUkmbSFqt5C8KYVMOJuMXq3XWpsEvf1Rxw29TPjX2ERTFpKacAx+sJKSvOy56C+QPCRtH+7lr5H210CLHi0RxFNfiyPlJJOrkQcI663SbhwrYVsUERI+zl9M4NJrRKpkqkf7tXTBmn1GiM+pkbcs+g3ggX2ZfPc+CcYqmQz3m8M5ZWpP4LbVyH6d0z0NqzWlWaOuc1aBTJ4gnlMkeePuISJUIHonZNzVjQhFYAeriKj1CvrsM2pLHs8jQu7Lc6/ZVoVcNYoYIROkrGU00c88Imp+7Q7H7NSDwfbiWojzHCyemCTyVlyGlawfu6SUZWyMqYzBscMb5hGHe3pDqi8dWujOwiCFtBe1w6tNmu3S2HzPjZdiP2LNfZj0tVi3fESdyzlPQns55J1Wvd+dBGOTd8r+sjTU3/3+VRvdDzq/nbj1CqK96EschS6OBdOnnce12/zTGuiFOgIdgY5AR6Aj0BH4rgj0vjsCHYGOQEegI9AR6Ah0BF6BQHv2cml8Lm17Evic33dcvxaXj8TgI3O/5Zq0voLnm7Nck60hWn2Dzyao89k8PM6W5aeteyEWmkyWpc+hjhMdqoo49tELHfU3PhsC8xY/f/+H9ecuXvqZTP6NZNr8vJO/ZjjnLOXQAFHmt03HJJmI3P7nP0oQuIm1B03KShq4+Cln5dsblSFXrs7rwm5y0SSe8xcIwC0kZSE23ayVMjGIvxp4gqhUCuWblVIySSptyyhBrBWIyUzeCfLSfmm1kvMN6xXLIZOPqx9/zb6Qj+N//7fG7VjzJHJGShIkZBXypcxc0mQyknUTmIW4SjjKtPTEXlca6MUEdYIUDvxEjxFRa9p3GvEFC0WS3ywV+Uhbz4io+fnAXLRh73If2O0QEcp5UEZSymqHe6tz1r3HLYSwc5hAFb3Zb14XNUeWihK+tke4N/ZmVjuw5MRaUia/JTFirf3TFGs4ESOFIizGnXwpKSJwKfJhfCO8HjLhq90RgS1Tbzf3YF+PJJR145RSUsq5mtuH7ZbgurZ9tTWPEeTeiefPia+lRVwji3WLsbEodn22+2DnV+1t7VQRQ3BOTvn/CbbgilnY6xIaprtzabW+M+8HgmVpBvuckrb+meOpPprtM/v4oFptK208VcYkq6X+vrGjnTw28fyTxH0sZd8TvfgWYlD9NxRPTskn9XlQpjaF5XjE9CnnqbpL26c00Yt0BDoCHYGOQEegI9AR6Ah8IwR6qx2BjkBHoCPQEegIvAWB3XOX5TOsvU7eunzquVWz4fNbnxUAdnhuZOndz4atx3dP/raExzC8Jhvb8iPRlsopmu6Rp/eYrB0LZs4a6xzWEZ9LT9Vn9zgw7m9lHB71ooALg0HSYS2m3/0sbGApTJ+eS4el/tTzxZZlOusvTnA6AHasKE9Sgjgd4F2n//6pkjH/WCuvBq0gbB/u7nzJ6zUNNJ/j/b38VczWNUBoQspWwg1DRMzVGAdI24AINNFqYu5u+6Dx7kGbn/fCVXUv3DQTxNw2haabrHS71u1qrRGf7cODVuv17EeeiMfc8gE5DONobS+JPBGHflC2UoKw9dvGq6TEvgbqCFJ6JLtJSSfwm7Sbh3ttNw/KkJRBrnktWJ4lImnzsJXfvA2FCr2zqAhmKatAxDqP30pdu3fI3O12owTpi5MK+7V/k4ikQIzFVEnvlaIu2hIK1uqUPrfkyuRxDpPPhdqJuvM6n9QuXMviGrYjgbnmyAmNExtNoIjBNR7HCHuzxOgclghsCcG8PCNmW0TIBHHifhGmiFBEqB4MEXzUifb2CWI8cd9EPK7p6Ig4v7Z0TQs/65bl+mt1V2/y2hzfLO6qdvf/oDA4pyJivqcOl+y8lMPVLzVz/02+VGNva2aJvvXz2RbXz47G4rzzp6zUNg4qNcul8SDgEyfGr8knlt2Xcu39BOV4jqmfHYGOQEegI9AR6Ah0BDoCHYGOwJ+OQN9/R6Aj0BHoCHw4ApeeW7W1D2/iDyrQMF2OX2v7y86sv7q7ZTC6n9cf5PLz3CYHC7sJMTtNQp/jUTxBYi91mdnxWBSX8ut7HkHbS2F6+mx793ja41XWZW3rr0pyFJRSgrCERIQDloak8XbQFlI0b4v0n4389b03f/+tcQvhCfm4ubvX+ua2kr///Nd/afuwkSBhJ9YrWUiYa0TOCgg+7gSZKE2QdDFOymPRlhr6161MVMbDKBOmldj0+t2ouB91l4rGv9baJukeAtoEsaixvr2VTG5SZAW5XMYR/nfS6Fjm+eZGsVpLkL1lYlf4+k1fuFPCt6pfn0xfXosweVtoMchRlDwnppDbut+Arl8HjcF7w6xIgyKvZGI7UcMkb3vjNSJqb4OJUJwLRSewcazz1b7px2/4FjC3OJYGWJoYQikPaseEr/Uai2Jf1yzukXiK1Rj7TdQR5XHTFhJ58rrjLfRVc0AOC51imrA7n/0L+n70OpNCDQZc2QXrBXx3S7ONeVt3zupvG1i5R69VoWZE4BJ12j4iQr52bf6aMSLqNVM/PhUB/15rcrLw/E+Mk0t/nLH+HE5fd9v8vPJratdfGw5/Vpv1y4zu2c200fqXEuPX5Fc05tq/om6v2RHoCHQEOgIdgY5AR6Aj0BHoCHQEOgLfA4HeZUegI9AR+JMQ+KLPyvxs0/IRl8LP55ucyv/Wui23x1P5f3eb993ko/bqa2R5Y/7ktzY3dw8zqUcyk7LDPxtN9w+afmQNt2sV9NVfP7SCfF2tIWXv7+U3gNfolViEIDShGBCilVSECCwQw+PmQRskMiwua2LMkLTOV/65r7yD6w/YVusbxRry82bQwHijBBG8ld8Evrm51Wq9rkTw/c+f2jw8qBKO9OuT8juCsWgLWVwFn8hZLKgSnDiZtKr7gsQe2fMWmR62WuEHl6gUSavVGlkRFsIA0Tso6E8cE+S1CfFps1VAnEuhzXajzHoGG9smiNgJUtdVMBUAABAASURBVDrIRWH5iAhFQHjSg+cTpKhHCTtiv2IbGLnX4vjEGjHiMLYmdXMelBJ7wuYzg4nnBZKpODc3hEfn8mgfS4HM3c/xcz7bE/Uye7d4XoV1+5o0t90+E/Ej5L/rR8z78P8QkHJWRIgPzke7/bU4IvBpc/SIeU6pZj0YXX9v2PkaI9HH3o6y94vEbHdat+ymLxkqTtQoFc+p3p9A+pIU7+5bzoH07pWuS+grdyyHkcvVw5X3mfmKNHmPjM41kcgjwx9/fvT1exvA++6+7OXad8hGm476otObu0ZOJW01PZ5at+1M7v1vvLZu3y4dgV+JQLsXL42/sr9euyPQEegIdAQ6Ah2BjkBHoCPQEegIfEMEessdgY7Al0Lg0lOP5dr1Tfu54LE8Ri9XHq0v0ZYZmv6S+O/u2/a8HL/untIEmbkeBq3Wa7nl1bBSGiD2kDvIzbufdwoINcv9P//UR8QmBk1MDRCfJggrOQdp5vi61ZTqd4GbUK00Ggt+mzYydvQM37LKgyrhxrxstxKk8YiYkB3vN4rNVL+a2gVHCFvnvbm50c1ffysi6hu/tjFRvqF38giybFgNyvQuhfz27ob9eU8FgnX14y/KFAl23r3lnO0mE7eeF/EHAjDoXxzBvk1QO28EBTi977TLHxFy7hGyu0CKF795yx4yJHL9emPypzxI+JkUnUwOI35zOcgdEQqIXi2OIEYhJeJcy0sHIxiawDUZO0Jyb7lGbd1vFlsSPhHJoRL6xLUx/rOhfRYFawVcivdcxDVTPRL7TxHgVKfzh+eWeSb7OK7WxnVnrvaIR4PXLW3dWO71ptjfkrPEaH+LdR0f9GpTXbdiYX8eDiTYv6UZrS+l2Xdj2eXwdSrcR2ILRdyou/WDAay4VQ7xOXBYTJzrjNQ6C9dj1esT10dgspfm1Gxt/hlj2/eiVqG/RwGSo7kEkFV0dDT7qfHI1VN+ZmWxLjdSldd/cE2M75zgKJ/rNJkd3v7p++uUvDazWz4ny5zNZ2lb6g1+2+qerSA1jsVqY8T0qWere27cNeNr+BbZpXmn4T1xqheAvs6NLD05j+t73uTY+VzeZj/27/PfHYGvu792T54av27XvbOOQEegI9AR6Ah0BDoCHYGOQEegI/C+CLT/vj83vm+1z872lmc7jv3sfh/r7a7HM8+vHv1/vfa5Hezwqc+GT+nv2Y3zn8vnZwrn1j7B7vKW41K07FvnLDyse80cxV54vlwscCR1RPejcr/4OKd30Kwdftoe8D/BA3ykJo46D5qwHPqfm8W5hTN2+x/LGdeL5uMcbX4xaF409s9Ky3dqnNPMn16ftcNP20/LI3dSdFHf8RWljVxYIrSfN/sLx5QgMzPEWOGm8dutTni/eZAgmFYKmaycIBrvH+6q7m2ItQHCeIvfRJxjcobohGwtdw8qAaJ+c5j5OpMFglkcQZ0mfkvWROkA6bfdbCBrNxogHkU+k7GB7jdrK4EMqZR/3Oru7o4sPmsXVuQ3UQvxESHvQQAQERpubjSsb7ihcaNuuv2hCSJ5dfOj2lMeFNiFr52CHhPkt3NUIY/tG3JPkKwTxG5E4B5SjZOYaGTdfYZcn307LqK+ieyvy96A0WiCW4sj0C0Mxs6COp+Ody7/8GKxW0Qogvx1TVWPeJynlGUi2m8ED1yXgX3klCC7J/mruTN7C/es+UjEJmzajvJeQ7tc5C/YfPkyOWdvKaUk5/A+3GtEKCLqcgRjJLHz/dzXLgJ7tUiOseymB0O1U9f3wwSWrpFylnMcOHqCH8ms7evXyRs+Jgj5Fu6aw2qlnAdMj/0z+fCz4hCfW/Mlm3JnllMxtoeWf1Rn/jwU7Y5gfE5w2Z9L373xg5RlraZ/UKk3pm3dLcdTKdv6qbVHW/PyaKvHY7H9M+S47rn5Z/RybY1lj9fGvKffcf3lvOnvWa/n6gh0BH4jBPpWOgIdgY5AR6Aj0BHoCHQEOgIdgS+NQPvv+ufGL72J37C5x+sROwKtjWIuno7Ooj/0eMRHeyxO2fQOxzLvO6T7gBStw/dI3XJ5dD6Ps8yfqnhrccz2ULASVVQ/Z335qYtHsNoE9dmz+Z4anw1eOJyKX9oWrifUpedpPfZoCO20iCMWgro/l/ZDPcg3i9CeF33AkQrEpr/u1+TXNJoQHGXSN0zC0ZaJvwIBa1J2ghwsNDHiJ8iqYbVmJjnekiBd/fatY2EM61qByPx591MbYkeIVMdFirpm3TUTvxRXELTbhw3876TdKuTqgxJ1LH7bdZWyxof7Guu8ATFpws68YEQQ6+5mwtH+gtxbQeiZNBx/3tX1CUJW7M1J7G1itxLQ9/fkftCWHvy1zonFQmKTn67TmspDIrQogi6pb9LVtUyEszDbIbGtr9Zr4SXZV1Ki/2Rykbze9+g3hvF1/uQ+8Slg6/kEXu57wtf7j0jyiAvmyZvUTPTmanevBcLdBG7rJSfHJIew5UwDUfX9B9PC9fHco2sVJpj5fDwjQhGhlMkhl7YXyuIs7KPVXZhrnOeFfSjTC3kwqorENWEv2BK9RoQ8skHVwzFNbGC95rGNeUTw+dLTvc9SyrbWjwjaoTdS+bpM3DcRjzbM73bOlSWPLan35Lff27yNEQEegfPSW7/+cDtNznbTHDyedfr0BXfT5NOLX1Gw9ebxCvcPdHEHTT6wzG+Zmp9ZWX7V5j6ydrsnluOv2mev2xHoCHQEOgJvR6Bn6Ah0BDoCHYGOQEegI9AR6Ah0BD4Mgfb45MMK/K6JG3BtvLTPj3wOdqnuF1gDnkBOd2Jcmjz1OB/31Pe05Xzu0/6vtbrOa2OviXttfsc1uabOr/NJJjz91miBVKstR1JAxm0hRE2EKrAiq79+aHV7I7haQROrvn5cl0IZYnAYBk0QvA8QitP9g/Q//2gDi1py0g9if0Bw5mGl+/s7ifzCrpASNpOoZdzIZG5ESCk0QoT6zVpx+D42STaxRptYfAY8YZEJu1RzRSXzTERPkNqJHA/sYYK8dqwlImSSevz5UzLhvHHNQQM9WPJ6pQHx27Sxmu0FYrPFljJCdj9o2t5XKVv2+diQIiV5LyaEh9tbjdutKjZ5kPcuDueLlBURwJCVwW37QE568ZvW3o92h+sW8PQ04R/kZ5OezpJCMeSqT/Qx4WuphvZBnMBgYh+VVMZe8B0hi7f0Z51mZKwzuZJrOCaFAJjT6BPEGRG4zsK0noWaOCoR670UchNU19pHRCiBp+tPvnOCCETUcEzbc6RU8+vUQY4D8/H8YPHUxPvYiX/DWejlxWlOpb7Ctqs8e3rvTWbL2X1H2HHn9AUGd3Msc1tthx5nC1e5KUejfZ6To5A3Tlu1mma5gWr49R+v6a/FLMfX7+QoS8XItlMZbb9GTsX+DrZLe1/uzyAu55+hL2te2+c1fZ3LdU1s9+kIdAQ6Ah2BjkBH4Esi0JvqCHQEOgIdgY5AR6Aj0BF4FwTaU5PDZFj9/NnCM+j5OSm2J/ph1J89eyk+fg7W5M9Dru3c4+Hun1qW919wDzY5jLt25vxLORd36no227mYpf2aGkv/l+qX8rc+T43LOi3H0mb9VNwpm30/VtIAMTdC4k0QggEhFzlJjAkyzkSoScn8Y63//H/+3/qVwuO4ZV3aQtBa7Bs5K/A397f6caO4WUmQqjfrWzlPgYBMSoINlQnWyEmWqf4dq2wcwnYLQWly2XaFlFZZJUfdffrrVlt/fTO9ppSUIRvd9+Zho9F90HsjfVPOSjlhn5TwrcQn9SNC+cdtvdfdZ/nnP9zqRYGP2K98FD6Yj9Mok7ejSVl6w6oJm3MlfNOQiJMiCJi21AkliNxGZBbqTfSUchZOxPotV4EfecnT6kWE/MckaCTnRLCZQCVzjTOhWvsxPkiroaNjIq/7OzA7lw2MxiIxTmw+IpRT0pAhuRHnFMfot45ZY5GZZN+q+IM49xVBx4hNFpu5GSDERzmP+23ideFb58YxBZiTN2bx9Qa8avN+m79j9npV+HAhJIJgpu7Fea1eLb5ell3FSLmWKtz/ThsRCnCJmK9DBHNElquLXHAMyXv2XpcSEUpg4z3pWx/LXVn3Zjw28bxJs50am887j2fwP1nlVFvNdjLgHYwv6Q9fnZPXtuKfDYuWG226x0Vi+12ShevvqRqPS/LWXZ+7uM3+XP5remu5To2n8h/ntM/S5nmXjkBHoCPQEegIdAQ6Ah2B74BA77Ej0BHoCHQEOgIdgXdEYPdoxU9JDrPackkOvb/s7NQWPqzZU8VsawV3YNcHo832h4zAsHwc+/yuCdg/5z2lP5/h7R4vrbu4vqdCm+3VjS3yP5ujFTs3PpfgXFyzPxf/PutmuhQRVVLOeniYvwY5+Y3dNUQuawVyCkcF43Bzo9V6fhPYLVT/7UYKTtYDQnGEqCwatd04FwJ5W8ktyOMCOeq/F/eOtbv7e22wabuViV+TuBkidQsRWSD7qi8kr//+Yd/cSqn+PcCxXisiEAg1/BJ10ZgHNTfIVgO9+83m4fZG2ULfk/8OYfzFje++1+s1MUkFErlAAk6QqPXvL8Yn5aQttcUREcqrtYabtRIkdIH0xSQpOC1FExj47V9xBP1YCjhEsE49nxUDcuPCaTudUJdJPU0+ppyrPoDD6uZGA0T6RB48IWQnUvgGqS6CUZ6FGibrLRFpt0gEce7BhhGct0jZ12cd3eRyGqhZ07IPYwH+IqfjLK6/5RqNXiPGaxGhlJJ8vWy3btHicJxJ4ZQzIVFFYKNYOKGyK23Jbd/aLzVG10OW/eL6+tM4W2qGutmqpZwl31xHPekDD1dv0spEfGIDrejj+L6a8TzI6N0eGH7ppJLwwO3xlzZyrji91Z8Rj+d8PtS+uF7u4cn1/NDiPfn+4lfwwePcyNKrz3M5l/ZzyRf3R3U5nldj/+gIdAQ6Ah2BjkBHoCPQEegIdAS+JgK9q45AR6Aj0BH4YATq0xUel3j84FKfkt77WMrnFDWAO9kXXHbR9P3ib6+0HS/H32vTy501/T132HIux/fM/zVzpXFHcmYITtUHz1KGFNtAlo6QwWWEnkN+/P23Jkg6oRdI3IBcFIRaiAPCzl/v20jOeNhq67dkyZMja62s0W/zEjdAbOY0KEfSGgLWtURdk4eRAjVUyGvCMYgXR05ZNz9+SPj99fdfgqXWRB8RSc4njpSzUs6KSNiyfJjA3bKP2heGifreU8bPte1bWDRhbeFXCiQrFpSg72HnB1WqEcK6QEjSHLXtkKQ0S6SsQC/gU4xLsAfIZIXwHQkpjFs64GRNFupuIY23kK1b8lZsbSePddtoRhP5ch4IScrUsZCl5txC6Lpv+/htXUsih7FUCk3gaBF9pEhKNZ6e8ZnXC0v4UV/UicAHMtj4u4bosXBtraeUFEEiT3a2uoYeEbWfOvf6Thxj1Zh4bS9ch6aLHiNCiX4j5jziiAilnB9r6sqDfM65F4dhm+hzou5sL7ZWiYhaY98P1ohP760PAAAQAElEQVS5D0KYnTgDWxPUdjpH0y+NLdTjJb9vu/ZlmdUFotwCX5bXpDd+9Pzjt2j4I9Xj3L/tnXm80T7vCHQEOgIdgY5AR6Aj0BHoCHQEOgIdgY7AH4RA32pHoCPQEfgmCPj5cpNzLbdnqOfWf3f7n77/3/36vtP+kokxqD1p2tavPY6ISrwNqxUcYZJJPBN442ajYX0jk1xwdVqt1vVN4DW2zf1GLChyqmOBaBthVzyPMJkQmnKoQDI+/LyDyIxK/jrnaAIaUjhxw9pTfHAqWYEFSSlJ5NhSv0B4mhwVx0QuBk57i97Hmn+AwNzga/LX+gDJPN7f1774wJ+TfM7pvTCTMfCbsMHGvC/HFWp7zUS4+xZsoP2tT+xPmuv670r2Pib3U01FzhP0HVEN8uFYj2lnC/bs3lbgPKwyS2UWiOPEnPA6jwhKT+i77pPnrTubHafaTdkRneKYIMj9dm5m/9YjHnshoWzLq0Epgy/+PhM+/ruB02pFsaKIx5iIqPOIub79655R0twsmvY+4iiIccCINp/B0ARVG8hnfxV1isc+bLfYz+P7irM2eZrZ13e2Nh+Ps+W5T8cW7pNLfs52LJf8f82ar9w1cqq75e5Orb+XrfX3NF9bWY7HXp/V5XHd5+bLvpr+XMz7rreqHt8385+Vrd1932DXT1psvR+PTxzPGI7jzs3PhHdzR+BqBM7dW0v71cm6Y0egI9AR6Ah0BDoCHYGOQEegI9AR+L0R6Lv7JQhcfsLW/vv1l7R2dVF3ebXzuzgatWM5Trzsyvo5OY77/ebndr60/367vn5HSxyO9TnLsbXN59Xv/gnrBplo0spvh0JKrldr+EFsEJoms0zgefTX/ArC0CRXCBKQ9bt//tEGcvWv//VvmdD01/bCpirfrpT/708l8plcFVWycYM8NGD3Dw8yaTpQ0+apks+jthCYrpVtH0f5rWLPzcXmlDzMXxVMbeexuK+UB0XQFT4T5KwJyZzx974Q6yK3/Zu4roIZ6yv69L5NQk4QsPfsyXupBOqQFQlHzpQyaYoigt62KtsRnc2JOXnEGLGrKw78HGMM3Jd2c79FbSnscbt9EKlVv4aYHgsi9oer6oGeALDQ1wRZasIcbr26p8gK6iWcI2qWXcgk20b6k/FgD2K95q4equtVLejsX5l94OM49+a1IHdEKCI8rVLYZ0TUa1ENu4+IqH4RUS0R8ygPTVixyjDjSG0nKuyx2SPQLDi5lgVVss2iVxzsw/tKjK53kGHXQ7XTRwEvlVD7c+AbzCwM9XQ/3HPKuU73vdbZiY9W68TSsyZwl6U5Wre0+ZWje1zK+bDW7LnxVOQSHK9znxDuNpc1Z93/jwG/Z1j03N7vKm4FiRTaS6AjyVeXMSJogqr0qGPBfPZc+p51esVCy/uK0LeG+Br4V4/v/1nn2vj/O+FnQZbjArZdkmP/j5o3zM6NH1WXe+jDUr9LYu7t2uO58bkix4Au/U/lXK5bP44/ntuny1dA4Pv3cHxvLefff3d9Bx2BjkBHoCPQEegIdAQ6Ah2BjkBH4I9GYPmfeMf6C4Cpz7p2zyBP6c+lOhWztKn1dpyoPjs7Nr52fup5jG1+vMlzPJo49+mK7y5tzx7fNfm8p6cpT9iDh5cW9m4UnsrTLF/SYgwvSOOCnvQOJPUWOzvybN7Pv88+I3yS8ZUGGjhb4yVrR+Vb6JG5Thd4+Zm2uBWWYhs/8jOdYgyqENlyemT69J5pievi4sMBx7JYPqke+x/PTwa9uzGt1mv5a5S3/jriHTFrolGA4rdHW8UBkqvcP6hUkmzSCBnpt1cNiUAzbm50f3cvE45b9rK6udWGeeEH0ASo7QFZtqbeze2tJnwm1oYfNxKE8RYObZNDdxCi08NWOZKmJI34Db6A2DaQoILM9NceD5DRVZgLH5HLveZqX2mCyHM929yj32z1PtkWaxMEKp2ZICWvkLjfCnZZIu7277+VIUX91vE04svenUcEp7zSsFoxDblGSlkWjYVlNxJKkyTyFb8ZTYxbW93eyG/8KicW59P/oIhwjHaxjGA0sc8JnEeuiVcteVjJ1yNT27ptlrSLpwkuQ6EniHPiN8TmlLhOm0q2s8jJOtfK+Pnro4v373j2LB8kjODD+s4WMc8jvN+J/NOcB/I656yKcUS1OWwpbX8eq921iRtdF4PtAz0SLADQ8vBbyME1iJjr+81vi2OWfs/q9afdF4Q8kXFn5NNn1ejJ9a3PMn9KHvXkKFj2wjUq7KdsNr7EpCkq2HB5cjqb5cnCb2Pw7pp4U01fjrZbTtls/3j5dZUv7631ddnrI1dbBx5dx+Ox2G45tp+b2/fj5FzVZv+cyh9X5fWZGwLPja+pcCnna/L1mI5AR+AXItBLdwQ6Ah2BjkBHoCPQEegIdAQ6Ah2BL4/AqScRX7Hp1udjb83i8dH6Os05Lsnrsr426lQnr811GLfMvFw5Z1/6fE99ubNr9Ot3eZCNsHNzlt50nsv7WvtLmwlYnCDoWsH1xeel3OeSXYpZrp2Lfz97MhH48POn/CatiUETjxEhE3sTxJZJt4gdwVfJMooz4gGJKuWAqPXXOEMO36xX8tctJ2D3mXAVygQJt9k86Oc//8j/V8LDPz+1zmutlFX+uVe6H3WzkW5HJK1EOaU8aAVLPMC2PdwkbW+Zl6S10kyy0YPJwCqQcAki0cSi30gWaymF3PsskzLEsH23+BZxQByP+Iw3WRvy3w/Sdp20odcC+RkpqRLG+BgHcTzc3ZFzq7pOkxEh5wyIyjQkSG0IwAHbX2vpX7farhK88KhEbcLlr7/++T//0f3dT/Dess+oUqjp9bIjDwv9e56SCUuJrPVt47LZShDSxV+FDckbOdX61X8X4zhLROA61nXPR9ZTSrKUXT3vEYdK6uIssW/7Ngn23nSP7s8S0foGSfLa5vuGzZCObrEtdd9XxbaaRCyFMrmbLSLkHOKICDDmRuA6CTx8XxKgtOu99owPrs+evu+aCBSrhO9KC+HGYSmsJfpS6xWXk2fM1ohZAQVN2y1tzvN5lc/dOtrh6YAmhytfYPZejbU8Hpfb8nwp85rvBcs8+4TP1sInlHpxidabxxcH7wIca9lN22BTk2Z7MvqX9BNjN8wINPTaOFtf93n0++J1Sb5Y1Hvg8sW21NvpCHQEOgK/JQJ9Ux2BjkBHoCPQEegIdAQ6Ah2BjsDHIdCej7TxLZXe8PzoPcq/pfU3xXrfTY4TfeuNHW+mz88hcOVlttu5FH+03cAgaVitNeRB65sb3azXSjnPuEBepZzlr3HOfusUqV/bDNk5bUeZiDNp5x9DjyZ+h5v5zd6I0N39nfLtrZRIl5L89uvtXz/g4Fw1tGWdwso/iMkhrQcl6gsCDg85p9/4TTkr7jfKm1FpyBLknF97t4/1h4cHRaJIBKQqfTGKIyLqXlLOyo5LxEpardkj/lvnVChvi1ajlCBWYzMpFYlE8l5NPkYEBikTl9k75ZmHSzPuTnzysJYJ2unuQbrbyG//xnZSglTNJlQYg73dgomxTvQTkRQRNUmEx6KWOCI0E7x1efcBuVqJzFCil3G70URDli364GvJdRxubmS887BSUEcceZWVuIYKKVF3YM37M+mWIvB45rSP3RgdExEy6WsZIaRtW/bubAVy1YS7v2I7IhQRNqt+stUINEu1ShGHc98DEdi0O6ynNE+so3nvDEcnyStOi9E3TQ21bedubJqACQ1IjLOH61p08YgIpZzVfkai9afThzM2Oe3xjJV6hWv+jNcrlr3rJq8IP8C7xTvfUvd8KW2tjw2Bdm94bLbXjs5hcXxD3bpsbFINyw8vtHmLOjc2v+82ntvPsX25r+M1z5frL9WNc5PjWOe+Ro7jfuV82e+v7KPX7gh0BDoCHYGOQEfgWQS6Q0egI9AR6Ah0BDoCHYFvhMDyiUPTv277rUNGP4uu8pZu27Mjj2/J87bYz6/uisfiPYDr/hm0513+WASWt8cfC8LzGzdMyUSnFRNXAUGYIQ9N6pVxlN+e9dvBHu2XTG5BdkWETECmnGXStv7omZTCvtlsIMQG1iFcIV4DnzD56DEl+YiISpj5bd0J8hDWk3NSmVxzUuSkGNI8nyZlYuEShRO2ogyDMZpopWaGCN1sttoikUKebyFz/dapIhFS5DeD2Yx8RIRSylqtBnJNmkjsva8gT3NK2NdkD0T4ES8pIiT6aMSbR4t2R4EQFy6ZvDklJfyZKifHh0oZtdk8zLmpG+wn6poUYR/VwzknY8C+JqT+PuPDPhGhsC/2CHJyfRwUER5mSdjpxW8sb7kOhVixnMaiqa0Rl9ar6p9TUu1jmaOunP9IKQHFxJ6KIkiOa86DMnty/xGzDbNMQpv8xVEmgiMClR7Zg9cT87LDdb5eIRJXH6+7t4jZNtnPst1WH69PXDuPVYzNUlIoZa4F8NKySErcxFgQoSNMVQV8uGckakVSIN6LRZj2ot1Bip0m7fqr+6C/CAdoPnb7nCfv9znSa+3t/VLuMnljS9mZ94P31mRvXCjLWOte8vic2G8W78syz97weX3J00XaNs+Np6N+nfV4v6c6YS/+f1Guca1f71D/JRXvU+Op/N/J1vbk35En5dRmwOIZ31Mej5m4AGryaD2tncq0tJ2Oej9r6/PceKrSsj/rxz7LXMdrfd4R6Ah0BDoCHYGOQEegI/AZCPQaHYGOQEegI9AR+FYILB8lHOtfdSNnnzk9NuynJsfyuLrc6KP1Ku180qvCv4fTc5t8A37fA4Dft8vnLq13zuVdPt+2ydJCre+lGc+Ne8ffRDne525biUOCtDLBu727U4E49Fu14jABN0CwjpBuJuAwQZw5EwM2E8bj/b2G29u6ZPLOb/k6z9q2f+6knw/Sf+4Z7zX9ZIS88hvHlQSFICvMy1Q0bkZNkLg5Q9qt1xIE3vysvSjB4JkQ9tcYx81KyX+fbh5U7jbKEKq6GRS3K3mt5CTfBEGM35A1mWSBtaQ919nKxPMIUWqyO0N6j5CiD9uNPG4e7rVFj4i6p0Qex28eHmRyOSKAaxbbU874FZkw93wLLhaMwhEBK0mh+diC15ZcNFMNZUdiRph4nMnRnJISdQqEYnVCryMf9lvGFDC0b0qZQlybOk8QsgOkM3uinxgGCZxHyOXNAzZwNiEt23MiqzQRV5VWi3nhulSbP5gnaqScaX2ypUpEMKcuY8Ssu6cJTEfqbBk33FM7Z0oOGmqOooio4jXvgYlVhhAf8hFgUUd8nddEsXNWm0LuScEejGMTLY/CZClM60kN4mVhOTmHxfO96MmxiHqy9lmGCHfxLtVOJ/G/qDxZcc1jeeI0G57EA/C8Mn96vclsedfPZZfvmviLJ1vu2/rZdr3Y5KzT77rge9Hylv05vsnTPG3F4+NqA3w5Pq5+LW3Z4yX9XNeHO5+9TuWZV/pnR6Aj0BHoCHQEOgIdgY5AR6Aj8CkI9CIdgY5AR6Ajh5Gk2QAAEABJREFU8KkI+PlIk6eF24rHx9W3Pz85zvCY+zfT/Gz5yZaOd+/5E6du+A0QMP+334Yvs2Vv0J7dsfmS6B0Pc1eWd0z54lTHe3WClPzGLyRdRChBto0QhgOkqAnfDUSlCbj6Jqf9ICQL6yZK5YO5BzFGhCb8TRoG80py1kXJRKvzpDwoIB1NDsIackKc4uv4nE3iSY4fIQwNVkRwsciLT6SQbRh2WSWTdmkjrX5ule9HpbutpnsMkJWuYVIzcpZjRgjQCUIzD1mJfSbncx1yi8O+Nd+uZgREMnlccyI2NP/xPFiLCDmP+C1da4HhRC73n6kZEZVQjpQYJwhZ+iBfSLKM45b9TEhRRNJ8hCJCKWVG158YQ8anQG5atDsCHxZZGhXUqGb3GfgzCfa3HlYygb9J1HgYaw8DBHopxOC3vb/TyDXbbB5qHhFDaD0neqU5zlLnxfOqPX5EhILaxb157zufiKhOEaFAyykpJ/aDj7Eq+EV4hUXOiFBE1H0yfXqyFhFK5MhpziUOz2kQTQxF7tki+qlGfwTYWqyfE69b6OucyxO7YaniD9X+I3b3qHYH8532fgM9Jq5TBHi9X9bDTAe/QQ+X3m1m2C7U8T1iebd6PdEhAhX/Q9MfM/vAH50/BsO+0Y5AR6Aj0BHoCHQEOgIdgY5AR6Aj0BH4Rgj0VjsCHYHPR8APoJqcr26P86u/eOUrPz+88Fz5F6PWy78XAhfuv5P8/3vVfUUe8xjH8oo07xuywy+ZtB0hL92gf+HkPGh1u5aY2CYIpwgmmo8HSNM8DDKRt72/V16vK4lYffGbCUEIOUgq51CG+BsgxiBexaic4UxdXaiDEkRmylnjdlTCx294OocJW5OXiTwRoQiIPAjO8s+9hG/J9POvW+l2pbJK2pj0W2elVVZeD8r4T9Mok7LuF2+lFFLNJW9LEzHuO0fSajVohJRNKSnlLPt5zV+l7Phhvarrzue1oO+IqLaUqQlBnoeV9gd5rD+A0WoNnkwK9RjYv0gR9FDq6D5RFMRE0GMKWVc9on4efhALmeqV1Qr86btwnewztRGM3GsI37ow8cksklIaNEDym9jPXMvVeq2B3kfIfZrCT0Sp4qPd4fwRIa9HJEWge416wdxqRCgirO5H4xkR8qjd0Xr0NOLQ37YmhT02IWE1R4QCfGiEViaN05Zr4L8L2fsr+DRBvXg2P4841pyMnLUmJHn9GlzmX+2MiA9sybmbnCtjzE7JOf9T9lbD46n1bnstAr4yLda6pc2Xo5G3LG3vo7viV5Dlbi71s/Rr+in/tvYVxmV/L+1nF1v/SXRJfy7vcexz/m39OO7cvPkfj+f8j+3HcX3+5yFwfE+cmv95qPQddwQ6Ah2BjkBHoCPQEegIdAQ6An8YAn27vwABP49/FOn0Ezhbm+idjuP/8n2ntF8sTUPN47K14917vlzv+u+AgK96k99hPx+9h2SyK0NgbiGBTRiaWBupOuXQOg+KSNrc3atAvib0AfGYIKEqqWfSEjGRGBGKCIlzBcGolJXXq5lHw/bzn58SpJ6/dtnEaBqylAISz2/CTgr0nJMS4nGkZpkKZDPrmy2EcVbkLB/TyA8wJGd5uFe4/s1ArqT7hwcV5iJuSINb0YSfY+AqBWtolZojY8xSQk6Xh7Ui0y9kqIh0bUUQQn36jkAnLwb5MCnqcQK7gozbjbL3ZCM95Mz+GUWsc430MbGniTFFVqp1xDL5TQ7XBglma66RUqa8exTTUgUD/iMD9p2f8YwINWJ1hPhOzC3u0SgU+iKDgj8pJxJSh14KUnuiR7Gm3RH22enOYbWNEeFpFd8zKZHPs4U9IhQR8r6bmG+IwE7ftnnuMEvLbb2J/2cAS1tzrbbmmyooSzrqSDmHUk6q91TO8/7ataq4hiSk4jxJ9S//HUWD6Jz2ZWhnAY+o/ljot/a6HDGrFffoORIRfO7OWnennxuWOU/p5+Ka3TUuCo6n8u5shX0/yrGv99KEtYNzl2APzGKRn6f9bOcWmv/M7rNeP8ErAu2M7PO8VjmBje8n/yxYaEsnZdf33K+4T46E6buc7X48Nz5XpPV55OdLYDnYW/NxTNPPjQ6+JOfimj0o8iul9UEb9RrWuScoHtp9wfT8WR1Z9siwPwOtCerR2VY8zkuP2jy/5vOamOO+rsnbfBx7SZrfc2PLsfQ77v14bt8Wd260zyU5F9fsl2L7mhH4c6TdE6fGPweFvtOOQEegI9AR6Ah0BDoCHYGOQEegI9AROI/A47NRnhYePCud5/XZ0qn/rGy2Zer6PG1n8CMRS51aeZQ4eGgXeFgYXnEGuaqceL4aEc9mrM9KeVbmUYx72W/82RSf6PB0P+77UWaepfCstbAXy4c31+6Dc+NzDdCrLskz8c89gn0m/MOXfQ0uSvuZ43ppKe3+29lqjoVv+7ltbq/fiO+pS/J85ohQxCzPe7/Q49x9dWw/ThsYkDRCXJpAvPnxQ2k1aAt5GACZ+WU14SBItWGAQgToxJgSRjajgH3DNt7fayKHSVh2SVa4EuzFxCJk7Ah5PN0/KMywYreDe5sId/4R4m4akrbM60XcTtoSE5tRAwRoKhIVufZW0KhPa9UmSLrK3Ipgei7MV+u1Jsjiwg+NCcMtuklZ920hkVJKGiCmMwRsSgMNh3IeNFJzetioIKJIiqQBH3E4lwlcVMqOKsYpQs5VvC9qiyNBfEcklc1G/nrtUJCf3vFJ+JsYX6/X8ldk+w1qQuq5oea4e5N3As9C/16YqGOxHkEulIjdmBjRR2qVXX6W67kll6WQp4CNjR4n98m1Ef7VxkciR4IgzjdrZrSLj0lhY2JDAq+Us+zjeUQoIqyCBWTqTleC8LWVeXF+xF6HEgp8Ej4R1phwRhCLP6pAq95TA/fbAFYpZxV68v0n/OyzFNfaQqpvuN+M67R/k9n5T8kumusky24q44TQiRxVze7JUieLD7ZdwNG1LO6hrgbRp/zr4uHHvsah+d1mzn+9BHsOalsYmOmJ6IrD8bPMn6pZtDuCWfCzJUb1410QCLJYGJ497dfkvHPzeG48n+ErrBx0zy+VeV648yxi1CuOOYtqdNO1P5rlcXzU9k7PKq+JeTbpJzkc9348/6Q2epmOQEfgEgJ9rSPQEegIdAQ6Ah2BjkBHoCPQEegIdASOEFg+wXiNPqdbRs6W+XNpD54qPYqYHYo+/QgqNkH9wmfr0uPXatMdXZKP6vZSzZD2d9dH1X+vvG0fl/Kd8mm2Nl6KP73WIp8bT0d/lvW57tr6qX7SZLoN0srk4wjJZoIwQ25VAhgiawPB67dBCz5OUEf7QSza18kHSE+vRYQiJUUwQt4FRhOJCSJ3AyGZsYmcOSXdQKyOEMPpbqPV/VbD1g/lQ2MU+W3V7TrLJPGDJrm+EmsQnSRXEJ9yUiVkyWebey+h+U3lh1H+amgxj4CQo9/qRpyJukJf3raYW4oJQ2y4uz203UnsVAnYqRpWN2u5bs3hhOzLvXg+VtK2QD5vNLJX21BqnCIpQWRWGxiU2g/Ik2MkLiLqV1An8tnHxO0Wu4Nts1ivQkxEaKKvkb63Wwjrnc3ribWgnvWIUKBnRs8THznxCdmrzIg9eZ5CQtfuCNZtL7trbHNxzxCe9vN1L9S02E+E28divzru1q1HLB2KIqKK45tgAPsijxG7dWqOkLosYA4uLuuaj1oHvBK955w0rIbqk3OWbTo+2IuQCYK3LkWqw/6DNa9XUajmYA/yUdeo3ea2UdfXfi/0bLNl4tp5X9a/vLjvpXiPbFWM32YPLwDZW3uB++/raiAsv+8Or9gZv1Ou8PpcF1+UpVyq/iv6X/Zm/VJ/H7HmmpaPyN1zdgQ6Ah2BPwGBvseOQEegI9AR6Ah0BDoCHYGOQEdgj4AfMVj2hvdUeG5TyQrGJ2ld9FieOHXDV0egXcKv3ueT/lrjy/GJ08cbWvnXVHLsmTgvHcsZ169tbpt4dZcODCW/karNVluTXClpfXur8vNBut8or1cqOVQgiCaI2LvNnR5MOELMZQi3YX0DUZYhPYmHqNtC0Bb5j7S5v5NyVgl4O4s4IM02d3e6+/lTD/gPN2vlHzeK2xsNf/2QqBMQdAlxfb89TKhMsqWUIflWmujV4lruIahBBQ15UCWBIa5SzD07JqUgbSgNWSZMmaiQ3/FbyG2LCU+TXYm4DEEbeVBhnykl3Of4iJD302wJnwkfuR5+AyT4AMkLoLgNqocJUyv4TOw3g+08LVr9+KEV8+HmRnlYkWa+opm8a3BdYRshku1PE5yBJPymOkZ4PktKubq1j4jZHpHkPYm511xh4tqZVB25ViaPR8hKsVDA1feBcpLfaKWQYXUYatF252+DsbJEhBJ7H4n1XOAaERJnWg2yRErMMejxiGCORDBijmDEz19h7bd4TaBirmcEa9YYC717bQvxbZPFdS0K6thQZRdT9Rd8OIfFIW30z4XnZyQiFBEHqxGH86PFiueB7ZMnXG5f8irHpYv42cFYkPkGsHZKqsMrPpa5XhH+ypBWtYZfuDx1vX88g0BD89L4TIpXLy9rXkqy9Gv60t83QZOl/VfprcfleKmX1rvHY79ljnP6ccxz81N5not5z/Vl/ffM23N1BDoCHYGOQEfgD0Kgb7Uj0BHoCHQEOgIdgY5AR+AJAn6yYnmy8CYDGU2K8JxVexHH8vnGUmfpyblcv6Q/Cfwmhkt7Wq4tt3POvvT5XJ0rXa/we1c1w3aNvKzuEr+l/rIs7+l9Dr9ld8f6ufrNr663xB6r4St+uDnL+d68ajnvcWnFkSH4QYgzCMphvVLOSQHxFTlL67USc38Nb6SQyeABYtLkZKQssWaSdzQJGpK/Prj+XpM0kGtMgjIuyjnLpJ3IMdyuMZZKMt+UQdqMkLIIJGQx2QnBF4oaE5Eq4euvgTaxaJLRZGVQNw0kF4eJNvIW4k1QZmJcz4Ru1SFlE4QunnJ8ylkREFyQeglfmDhVFoyctQY4OA8N1yX3XclFEqSUJfpDnU98TabOEz6dT+Sml5G9bCFFvefRZCXks323EN+b//xHlcDkjjQZPkGs2i9qPHk4jWmhx5zBiHltxmOe9+01TxM9OS6xJ4sJ1C21p2kkZVLKSYU1/7KwvyXlrIikTKznLEv4CaV4T9uRckXO5fVc/UMZHLP7wQdXeT/2t0QE4SECVQ+I4In9F+cyZsTYbynNN4I4B+18IiW1a2b/iMf1iFBKSTlloYkmfFaB/ZewTq6NyEeA106aPaWWb5LAuErz9djEOSwF/6VQQ1Uk0c9etDvYh/cQQdzOdDws76vjtU+buz2k6PBPgE8V1uYtcKPiA1i01nTUeuKka6UGzB+xy9PG2frxn7RaLyWV3AHD42nDUh5Xvqe23Msp/a278rU7KySvNRvg7zGSc386+X4yKzbVi+tamBh00B+2/enF/eRAqWmwLEemn3Quqy71Vt59N2m2c+My/lhvMS3Xqd5xypcAABAASURBVLH5LMfjPG2+9LlWP1VzaTuVp9Vr47HPc/HH/n3eEegIdAQ6Ah2BjkBH4M9BoO+0I9AR6Ah0BDoC3xKB9gjg1PiaDR3neU2Ol8S0egcxzdhGLzbdo+dNPL8kze+7jpf25rVT+7J9Kcc+H/h8aFnW+nHpd54Xnm1ekteVc+NLcZbjuW0fIMsy1p8rsbyUp/RT8fjVR8SsLUtYt2B+99McliUiFPEotlkOCwbTJqjL0w0uZbl2td5ye5yDkt/S9JuzDz/vNd5vpIctpOxWgtgt6FLoYfOgLcTmZtzAs43177e9x2ZSuKwGjTdIjvr3+N7j4697jmTyTfXwRiNCtiXy+Zzu77WB/DRZWSDaphEiyuRZhERsQEQJe2D3KEhf/z3Bm2mrLcSiczkPUbJvuBL+Jlxdf/Pzrr6FvH3Y1DomZQPiUIhJxET+AXJzMDnL3nJKMnGteoRMQkZK8hHB3sBjMpmLwfEF8jAiVOjZMoJHgXyNSMqQpSk7tnZFhJTIZRkgpde3P7R9uK8Et2NlkrR6Se4z56HmtW6ZIHSDnIX61R/fSJnPOa9tIz42+E1o9+C5yewtfW3pyz5hBz4KvdtmXwkDufhURCghmblHDPJR2GOEPdzfqDysau/eT0TgNkvz81jXUqprzhEx+0SEp3V/9qsTf1DDNX1NfA1tiojqZ30v2CJsFzy9fyKcL7ThnvB+csrsIeFuO8PiTOmpbbG8UO2HhDFm1Akxf8x943vC4uC2nwj723JaIrm/02ufZH2HMt7jS2VR1qGVWF7YPkn1PwQ+qdQHlPE9fyyHZQztNXIY9d6zazp4qc+lHo9znfNd+p32WaJ72uMl1tdkOxWz7LvpL+nj2LfluDQex7T5qf7a2jXjpZrLtXO5XP94bRnX9GOfPu8IdAQ6Ah2BjkBHoCPQEegI/JEI9E13BDoCHYFvjUD7r/zl+JYNLfNYf0uuS7HO3eS03/HzjeP56ahu3SEAObrTFkNDfDkult9BXWa2/g4pf02KJ/h9zv1nzJbyUZs/eP7fCn5UsavztkaW42HwcsX64epzM0cci5TKZqtNLlpBaOXsN06L0o+VyirXt2ZhfGtmv7UYaCavPGYlxXbSsJWGfzYafm70Y7jRMDGHhFuRq4yTTKRuTVwSFJHIIIoit7da39wosCWIuWDFBFqgoyplyDcTy+skv02cIYLXDyT33xe8Xisjo98gpoYg3HLGHyJ1BVGaIqmgW3Kea2avm3DCN1ZrBXO/FepaERCKEIiChIygEwu+Wwjq2lOdizKsaT5st+YxgnjI56nWHEWoaj32kjJ9kTvRb/MXPXnd/dlmItyEbKSsDG7Tjsy1nlKibtJEL/ZN+NjPusnvAplbmLh2i/NoP8cH8STgpEf86jUBHym4tPTqZiGItTzYjyzgMeedmAY89Twapyq7mIio63WKXojDILl2ToxRl5Yf9nFu2zwWsMtgZXvzjgjShF0ox26dFx/7W7wQEcopUYo62h2BbvEUfIQkroWnsh2ZuF77uRV87FfFc3w8NP+qLz/IZ2yb0CiE9Cj3v3R7orOHiJDjlOjzicPnGiLoZSHufykf1o1vWsWHpb+U+Mk/3y45n1pz201OrX+0zRvYy2uKffcYg//GPfj+s7wxzXXhry30Dvu8rsHu1RHoCHQEOgIdgY5AR6Aj0BHoCHQEOgK/JQJ9Ux2BjsAfjYAfSVl+RxAOGL5ftEFja/lF5d9U9jfHz4/O34TPpwafeQbse8vy2l4cy3VOBXKyDBkuKikCkg9CeDtCDKInnMaHjVbrtdbIzQriFUIPc/X33xu8HTfSj7V0u4YA28qEbyU0ISyH1SDRf/W3UkXzgX2C6IwIRSAQagUSsC4yjvQxQfb67wKGqRQsn3S70nB7o/r3xEIq16+drsRdmXMoBANHbyH/3caWiFBEkslFGExND37T+V5+azOtVrVcRGgEhxbrUQr5iAjFMCiCETE5JqGnGa+IIPewfyN2cu8Qqo4p9CiOiX2O9/dyPRPB5eEBqxQRSilrNay0Alvvy2/8pjzXE0cEdRKCr2t7fdxuaBEyVlwv6rEk58jE+W1uvwmbiHEvHlPOCvwE2bt1b+uVBsQkuq/XxN6du37tc05UPX1GRF2wb1V2HwfzRE/cP1v2OCIT19Gkc/VxPBIRStwb/jucdeJIKSmCWkglSvGJYM5YuK/cc+vdOub9Wet4Vu+Lydqh2H5gKczOSGIJzIzbOYmIuVdcI4LP686Je8NSfF0gha+L+kpeZzC7iNeyf7DiF5DEqM87XK3J51V9j0pLvC/nW3qe1gtXiZX6T0JGZqfv78t1Lq8u8x57Ltcu6cdxnrer59Hza2RZo/k73tLmHz0uezinL3twb02W9nfQr05x3OfVge/k+Kvrv9M2epovjMDxPXZq/oXb7611BDoCHYGOQEegI9AR6Ah0BDoCHYFLCPwma9/3v9ROdW7bb3Jhfuk22jMzj7+0kW9a3Lg1+fVb8E/Fsbylq7Yzj2/J8zmx7rLJx1RMgrC7ScM+e/rrh1b1zdxQullr9b/+LW0nTeOkn//8lL8q2sRvgqRb3d5qwMfEqsm+yiNIWkOsmlA1uTVC2K0hGx8gA7d3d3I9QfpsNw81Z+jxMHnnmOK3M1nIJqYhL3OCiYNcwwQXPGlFPkdtIVVbjOeJvXiMCG0hNUd69nrOc/wW0m2EnLQtEjbba0BShuS1WsUkITkytZP96MeEo29E4yA26viUM1uHZHRj+EfKytgy+5/zFEVEFZOxxWQfEiZ1sbsP55pHNIhArxUI423tc6pEr9iX7Sk5/6CIsLPEkCNLtIAjY1FOae5JqqTvBA5F82FiOeWk7f2dJojZiWszMiZwjkye2U3uc6LPOiU4UaiAQaJuoLN9fCCRsLn3iLBJ1gv1Zhd6AdOUyct6zZdCOEnMRaxra3dEsIYeMY/Vh/ne3zpSa4CNLPRY6L/mJp+bsD5xnefrRMDunLy+08X1Te6F66AK3ihjXKWSYsw94iehN9nbAMXFyFf74bqhKhJIRVjV0l4NRx8pZyX8bbYvAapiw0K8Zmkm65Y2f3Z0b5bmaL0KBrbh67qUui3skvdxTrQ77Hil1Jr2JdTEL3Pv4znB+/1Ol7c4o8el2PacNDie83vP9dZjzekJioelYHpytl7PjrsEvqdPyS7h2eszcbsuf6Z2/vuh1nWNveVQOVVzaTv0nmf1vpnV+T6lSLUx7sznB/eCcMoxzZH70D93dZ/id9o5wa/6HI/n/Hf2VmYea3HUUyPm/Xm8n+P53vGC4phLciH0YKn1ujReynu8tox7jX6u/jKXay7nXb+EQF87RqDdY6fGY98+7wh0BDoCHYGOQEegI9AR6Ah0BDoCHYGPQCAiFHFCeH4b52Th/2xP7T/5nnV8Z4f2rMvPmKvQCM+W5mdRPFt7nNqk5TPaWT/hcxDDsyzyLZ9ZibmlCs+nyMB5EPR0/s7bvj5d4HpJWOZc7m/e3nLfOKjlsH5K2vqp8ZT/kQ34KpRH5mfLNv967evDVLA/MTa/ozF4hnlJjtyvnBqDpavnTZb2d9Qv4McWtcextdFGHR0tz26M3XjgtbQ1vY0Hjo+Tw/treW9dp7dMx3mafR69qVl78rnvzz4L4XecsWl5j+OafR65tfjhmPVd39y0Be4r3adJ038gZnmYv8VgcnD7807j/YMKRJrQ73/+dAYlKq4hfVc/bmXCd4KEc9LATr7ag4GPwHPXeFu7vbnVA4RtdaKZgRwmXRMbCRsZPaSc9QA5XMla17dxtyZFJX/H+w2alPHNeYDs3cpH7Ag1k305Jw2rQT4iwkOVVH1ojh62//wDCW2Cr2iklvfj2OpITMQcV/ghnSBLC4Sjc9bemDvGUuPGrQrEbSGvyU2BTaSsRH9BnylnVTs4K4WqXwOtFpRyTtgnpGiAPJ2oZ8Eg0Uuhj5E6yTkjaSY657ruofmJOJhy+Qg+yChfFzFxvpQGJXCwzrIcN2438lu5LGiiju24K1PX4yx8kjvYI5qCfdjPeSb6igi2PbKPQRH2kCZwsNiviXE0bhlMinPtfNv6yRGfiKh5I2LvYi0pqJnlvHlYKeWMRcy5zrpw7PZZPZZ6pGp67qMsY87so2A/zhNB1xYWItAZP/N0xcsS4Be0dElYftW5zPmqBK8KalWXwbYt59fovqOaXOP/Fh/3txeKznrh2jQRun7BMXeiT61+XHM5b7quOJqvxyvcFy6OWMpi6R3V4wrH82tKLWMu6dfkOva5lO/c2nGOt8yXNZzneG5bl45AR+AMAt3cEegIdAQ6Ah2BjkBHoCPQEegIdAT+WATaE4SvAUDwVA2B/YqlVKv4tLBujXXPzovqEXxaGL7J6W6vkeV2lv62L+dNt30pzX5pXPqf1lv06dX3twbX/ho5U/mMObA3QaWGnog+5FhWfUuBlsfjcR7bLEu750tZrn2e/nwHwXWwiPGp6JkjWG+CenSm4edW8a8fGv+COHvYKvNLxcSc33jdQOppyDJZFxRfr1Yad8RngiSLwIoI8Vuv045ElUIDcfeQxxGh/PdfuoNsXQ8rBeRcGf1/OpSat5gQlRQR8rElv8nJG4hmQZ7ZvxLHEI+eT5uttOPnRvKYYLOM21H393faQjhuITNHRkGUTuQoKamQP6/ZI3uICI3E5tWg8Bo+A/0mCM2IIv/R5DrhljR6X9RPOcv9mJzN7MWyWq9r7xGzr3uZdkRwgSB0rkL+4p5x8dz7qLYiYhPCgk9ypJRlQrVQL9N/BGQxvYrebBdHIT+D7GuJIBhDoZ7xiQhyjPt1KjCfVMB6oO+Uk5wvIohStVfFH9Qq9FtXdus0KPsLu/G02HUpEWDMOtlqLUCsyxGhlFIVUV/MI2abOCICU6BdOJ3XgkvEznc57vQIrwEqOBQk2ObkmsQl8GPYn7ZbmqHqxMhBzejR8yaeW3a9+C3jwnWy6cWyy1F240F8eB9YdoN7s58lIma8GFFwOj7ZfwV/OR77LOYtz4kxIhaOTW152/z7jt7Ja7ovp2B5TaJXx5zvvP5+4XeYfw4f5dWFTgS69lJOuHy06YMvgC9vk4/eysvzL7Fv+suznI9oOdt43vN1Ky3vclxmWtqtL9c+Q3fNY/mMur1GR6Aj0BH4aAR6/o5AR6Aj8MURaP8K9sXb7O19UwT6/fVNL1xvuyPw5yLQfm15PI2CV5Zy2uv3t34wBi39bwtk26DH32yTv9GWIgIaKKDmePIPl2SOyBIx259euUNLSiZFIX7j50ZaDTJRGRFSknLO2t7fy2RsI7qS15yDMSKsyWsb/IabG2UI0enhQSaIV8Ogu7s7lbt73a5vtLl/gJN4RH+CPNtA1pr0HSF2h5sbDcSv1uuac2sS1xXY2D3578nl6UjZiMB30EDPa/xN5pqQHdYreT7kQdO4qVQY7hUkT1zLfuE2yGEyc4Q8jsArhRL7VhklCOCCRAQ4DKrT9vjoAAAQAElEQVQHiyME9Uhf280DPY5zXhYjkgJBrafTu3+T6FuIdM8niNvJewYfX6REPY+iRsFedZqcCVMTwWPNJWyVPGUWQZ+yMPHJPKibILYtTG1VzZWThGvlS6il3eFaO1URvnkg5G0A55HrYZI4ErG2se6hCnpEKDxZ5PPUEsE1gWD2tfB1nMApIhQxC02xFZDwvOV34CXB92DZcwu91nz7Ref1hFGTgMSTi5IWe9jrJoEvRrFoH66l97nHCbOvbcUd/dJpn9H/UwH4nPIr2I3dyH3p9eJ6Vi6K931KLgadXgzMTVDnc5l7trzt80mBt6V7Jrp1v3f73PL7stcprdvj8Xw0v/5V/EvtWM6HvHBl0cu+xgtTvMh9UU9LfZlkaT/Wl37X6+22WI4t+n0qtGznxmWVpc/SvtSXPm/Rlzmb/pZ8x7Et5/HY/I7tnre1l46OvUaWec/5L3263hHoCLwdgXM/a8f2t1fqGToCHYEFAl3tCHQEOgIdgY5AR+APReD437PPzf9QeL7gttsVqq2deji1fEb2Kc/naidf6KMh5LG1tdSb7f3GdhlemtFdXSMvzfs2/2VHLZNtTf/6o7vdy5mL08wev/6OPr7DVCDSQklDzhKoTAEhOBVt0E0AD3/9pZSz/vnPf+qbsP764wyxy7JMJJqosiTHQVwViC1xeM1k8F//+pciQkHMkFLNFYy4aAXhu4K4dD6TaTjOBKF7wmfNuglof+30ze1tJaITtkK+8WEj+/uCb3dEmfsVx5YeLFSFIF7R9wini/iXZEgmqHNKijwoEvul3hbikw3JJF6ssjSkqk+QwMWEMD5if3U9SEKdSPgpdn4ma92NVDHFp+Dm/Q1BLuqEydE8KLk26yI2IlRM/iITNZw/4ePREkEScbDmuOSa5JIlJxZEffZGb+K6BXiO5Iogr9/mJbx4pKZK0YSf8xbbyFkgFxkUQS7is/OT1T3ZvwrzepIrpaRAXMs5nGuCDJ1lkucij+NSNj41kumMTZ25IFKQOn/uIyi89CHOdWo8+n7J/+DbXWN5RNyq1yd6auJ5Mn5WvO+F2EdgUsXrp2Tn79IFrGsf+E1g2+Z1ZA2z2rr1Jpmfh4ojhoij/WHz2cyOt0RwTSlqnaRscYGpA9gvRjTbLahObal7wkYOWcizz4HunCYRJ3LU+xCbRyJI0k7PltLsbXQhS5t/sZHW/DPZdnCxO3x1LLuAepvt9A8bXORAlpXc2HKObhP+JoF9HS1YOdtuGTm5vLtbpAagM1ZQjkYin5zkn79L/iDRE7erDKdq7m1koJ1aq9V80Uj8a862rVOxtR8W2oj68rMFnxqX2dxIm1s/J/ZZrnn+FlnmWupvybmMXea07jWPz4n9XiqvyXkc45pLm+ddOgIdgbcjsPy5OqW/vULP0BHoCHQEOgKPCHxZ7fgfAV+20d7Yt0Sg31/f8rL1pj8KgeMfiOP5R9XteSsC+2ddPAs6pVeno4/minl5tZjOZ3tG9viQD7s9Gf6I03tdijd9PLftFbJMY/0VKQ5CuJZ+vnzq0tt24PtpE29sKS58PLftC8oOT2NahRZb56i/7Vl5G7iaiFDEozT7cxtPftvTb7tKBCN+g3YD6WlyqECSTff3SpCvt8jqxw9FhHw8YN9uNiKBMqRsBOTUjvCKQKcp+23u7vSAbJEVOWwTftuHBz3cs8boPBMk7kjOB+YbxOsTRK43UmOcD3E/q9sb2uPyUoeGNO3IrVDIf/ftJhFxC/ELSby9u5fJXeeZiJdjWK41x61MwuWcyAcXQl/+CmjYYvJsNdyssRdNEJwZUnhifYC48xvAEdQiz0gOk3mo1ddjxLwmBue3LSWaos/N5kEZktZ253N8we75arXWY49Ftjn2UUJ+m3jLvvwm8gT++zXvzYIhpySTyKi1pyFluT7tuCXVfz5EaDAhTS85JSXmdTEn1kt1qb04yU4KJOoIFpZCrcA356yBvof1WsYhIuDJR5mAH9v1w2ZiWvg7lWMtTfd4vRRci0hZRbVTTAfnvH68llKAQ+jSYZ/J+4QgN6Errs0Tf2zeW7s/I+acEaFIib52I/qTWAwRIZzUfHV0RATLs3gpIjxcL/4XgQPv0mbXjS7X5FTEk/x2agFttO1rysE/YF/YbnP3+Gt258pNznSwvD7Vdb7+VSUkNP9RBSKqRdieis4cztfkjMtF86Wabe1igndffHHVVwe0wFPjuW0Z6+Xac/Ol72t052/ymvjnYpx76XNqbptl6fdZ+nHd4/ln9dHrdAQ6Ah2BjkBHoCPQEegIdATehEAP7gh0BDoCVyDg/+a1XOH6B7kYkWN5+fZPPfs5ZTud2Y/tmpzxwNy6RP3jTu99uenj+XLtev34Cl0f+c08l8+Pa+vvg19N9Vkf7WJ9Vr1vWge2KklpoP2iSihyrePHjdJmrGRkWg3a/Od/WJ/PiNAWgtYzk3gPkLYmea0TKrEekILaHav1Wn6D1wTh/T//qPmZLFyvbzTga2LYdSKC8FDKuZKJJkpHiDgTyJVwG+kJCZOP+N7//Cl/LXREkpjPfqNWkJopzbaUEzUG6koJH5OeKWXI3RtCQlJBpEjWGTNkMDVtLpstcaXKCEGdyBkRGiCBrbMwh/PbOCIp8qBE7oSfF1KEJkjjkZ5dZbPL5zj7e38ZEjbRb9QY6ouD/dmWyWc/i8gVEcrYTIA7NoKeEyKpYp6TKKigB3FMkLVSKCA0FSGxXvOuVwp07WJN6FqqD31MEJziCOTgjAAWdsLoN0W9L+/PRGlxjQPneeLr7f0WyOoChva37Vhm7xOfYOH4gxW2GYjaL6rmU8dJ9nd+15p2faXdXlueZtdur3Xc6SlnZV9jxupvu6VO+KB4Zi3lrEgJA2eEUmbOqN1RuPYRAayxs5wYWMdBexEHtgjHBJcTvKsp5D1FBK4hPmbRiYP78YT1qYlc1cgYEaTciRh3Utd/s49227xpW74sljcleUOwa5+7zl47mfq9jEGiJqi/22n8mrzL3ozVuyT65CS/qm/XbfLJW+7lOgIdgY5AR6Aj0BHoCHQETiPwrv9+fLpEtb62zmvjatEv8PHd+/8CEF7Vwh+F81WIdKeOQEfgEgLt0YTHS3597Rch8A4X5rl/Ljy3/ot2/i5lzz1XfpfkPckjAm+/TyNCETM3ZH6oScRsf6x1Wksm5kYI3S0EnUktk6gm9wRZ57+/1vPh5lZOzIcShJff+l3d3MiSB5NecG7k91cPP2we5L+vl2k9688JRJj/jmATwXRb7RFzg5VAg7gz+Wxycs454BbV7/avH5VA9tdJp9v5DeRighZCjxQyGTvQwwTJmlaD0hqBvC53G2X0YE2k2m43SpCtrue91L9n1W+oOhe0Ji58UjIg9PwDkBg9pUhCNzaN8HS89XHc2kPCJ4a1/EaodZHDPqGQD8evTdxCvK7o0VgXyFn7T+Qw/n7r2W8HDyvyYDMeIz0XiMcJX2Nv3XH2n+g9ICkVcw3PawzX0TldNyLErYFII7nmt4bpmWs7IZ5bMriYULZtethog6ScFEOWLCmcrkqkrAAPRchjlQhN4D/SU+FaJtYHesuI9epLHpPOEcTtxAkjwsMVUu8k/DwycLrWfOfZZsF46eS6yPKMjzFu+5l2BPJBSNAze4wIeX8RzCUZC+2OiNm2mz4/gJuv8bFjAvuc87H5wtx1m1xwO7PUIpfjaVfj3cQeTW+jbZfkWr9LOc6ttdxPx+CnvMm56I+3P+3r8D72+ku6sL9Fev666Y3HskLT35jy2XDvrcmzzs84tDxtPHRvO/J4uPLamTM1Oc7Remjj8fo7z/fpWr3jce+A0nr2yPTseZzj0vxsksWC6x3LYvld1eNe3zV5T/ZbIHB8j5yaf7eNntrDZ9uew2zZz3O+f9r6EptL+p+GS99vR6Aj0BHoCHQEOgIdgY7AAQJXTZb/PnlVwB/h1FD5zM22mh5P1/XKUk57/VnW5bOjX7Pz5RU5pf+arq6t+uvxu7bT7+33NXBOASGZctJMXoVM3KWxyGTdOkGmKhQR8lczmyxMO1LP65aUsgIZ/vW3htVKa4jhAsky3N7KRKXfFo6Iao8gz92dwlcuJbwKvAfekLBbCERBFE+QiONmizq/yTlCRoo4k2N3//VfUhAHWRaMKdGf8zA3UVcgS4N5gtCMCEjJSZEHZeYZf1HDhPcEwVqo5T6KJtGExCQRKwi/CCaMNgZxFnFEYGeciKV5JXJHhNxvzU2Me7BI+OJnojlykmMKpOuET6KO+yz0LY6IUMTcr/tK5LWwJJPqHidI4KW/bQWsLNZT8nVISs4dySaRlLZGTbs6xsEkeX0TGL/sOtWX6yApZeLpw6PJ3Il+SSASqNC3QorwB2OiX0AwCe69RMS8pvlwr4X91xn1C7kK1zkiqskfEbMewWjBWOPwVxNs+9OvbuLqtYnchZ4KPdQ3gW1vjpHoZZZEn9WMrY7+QD9p95rvIXrxejYep+Ldm32Rs/2Sg2VanbG1fiDOsZS22Gz7OQopQvMfb7cKe/d1qTrr8xiaxzlG/h8ZiJPF/Vi0O5Y6Nes+yFkxbfPFuIuq+7GvU1bc20IdWyN1ctVHRCjivFyV5JRTvVfoZzmKeZOFWk3HOY7Xj+fH/i+dL/t6opOs1gvVa8x1ORz9O8syql4Dx4ujxjCKOF/7A7H9jVLzHebwvXBJDr3fMtttrg6n9nfKtqzHunGpA0mMmfWlywk9iHmLnEh5ZKKXJzdgHPkcT4/Xj+fH/qfmrW4blz4vzddyXBov5Xe9Jku/t+gt37mx5W49t7lHx3hscjxv9u819m5fi0C7R06Nr835q+NO7eWzbNfu3f1c6/un+RmbS/Kn4dH3exKBS7dIXzsJWTVewqY6XPlxKc9nrJ1r81LtUzHH/s3n2P7aect3PPpfvSzH9uP5cd22fmw/nje/4/HYbzk/9j01X/of6wv//X878d949b+927j7b+/6nwbH8d9ofrCntrfF+Nz+nou/eh08eXihpVTsacDPkKqOz0vHxaXsakfgGyHgX6pLWbbuXzDLedcrAg2uOvmkj1bT465kfXTFJfK4f/63WBfPrB5F++P3Vw5AYLueN2F66QRP/lHAPx9wss5Qz/rMs+VYjDyzrjBXpxMfC9fqdzx3DSQET3FCBEdRRZ95uMllPc+bLO1fQAe7g+u1nL+gvef+ef+CVFe4Niw9Hrof/3tMW32uP/6Vpf4rjY5uske7Lh6pQCKaIPQboAWSMUHiTvcbPdw/yCSgidwtpO0thG6G3NXtjfxWsN8U1cNWsZ2UIfam//e/lNCDG9fbGx/uVf1b+cBKV3zW69bMHv0vYCaeZULSBPOQNULWyjH2LnghARmXclRStKA7boII3LIH513d/FDw5/7nPzXAXxVd2IcgfDM5N+ibhwclakTO+ByfgSEAlMzUE7ki+AFFaF0R81qER6+yllL191u9ebVWgTzHoJqJOOve9i3THwAAEABJREFUC57ykambwLjQd8WcxCll5ZR0A8YT12C7eYC83iobD2o5rklEKGIWKWR4tDu8pyBXhO1FiZwrenLO6gK5aULdxK57MnZ1m/WjelRsHVPJYvKMXNsR/LwP34wR3vsc4Lncg6SIqPUiqK3Ho9Zgj48WVd+I2S9iHnXF4Xom272fxPVPXNOI43jPj+WK5McukaSl6LrDPVqM13URs5djLPNs/qy7iKh4zZZLn8FiE1Q1fTnaflqa1+nV7289tT/bvu7O3N0lOey8eWpx3YN/edlLtesNR6vg8Q1p3hzq+i8RF1z6e/6V5blej9eP52/d23vnO+7nOP9y3vTjmJfOW57nxlN5lzFeP57b1qUj8O0Q+GINt5+rL9ZWb6cj0BHoCHQEOgKfjED7J+Jy/OQW3r3cci+n9OcKnop5re25Wn29I/BnIHDuJ+jP2P133uWpK3e4n+c9Dv1/l9ly397Tct50289L83ocg6emjyJmT0WvPoLIS8Lye57P5Fp2YtflvOm2fx1pXS3Hr9PdcSfLLpt+7PPSecvz3Hg+LyyXVIlaiKYyFY0/f2oNQTkglVzMWSnPZOndf/+37v/vfxGQtIVMLDeDNl7691+K//237tMkk5c3//pXJSYniFmTnCK3WygkjJRku+fTdpTJ0BGyd7PZqPhrih822kLSTuTXsFL+X/+PXZGZdAz6CkhW97yCMB2y3/AdFBCCIl7kWuEzsRfzjtWuoJ+i1c1aq/VaEwuRk1Jmb5HILaWI6iPGcRdrvS7ysSTnUq2ZKTWyIylBRGaIVvsn8oZJWEjmRB850V8eyCAvq0D8WnG+wh7dizgi6MN9UT+lpIKOWcm5IikiqjR7NFsKu0mLsZDXUpsLaWDPJthN5rLJmjuv3NOM6Zxg/kzUwUFyn5hySsr0IOwT5DSmShIX+htyxgwhjO+EMOGMvdjH/pHSgc32Y6k1cY6Y4wnQsThPyl6X6po48K96GzHVk3lEVPXiB1jJAp5aim2Wi8GidFRp+4l4nLtfXXlEzHFXuj/jFs+sn1v2/YBwbbUT2jq7P+/5XKZfZ6f/euP/ug4uV/6E/lyiYmDFcrmjF69CLKvKiyM/IcD7XcrLSr4+8lSdUz+HywrWT8X9KbZT+Lxk76+JN+ZLeUm97tsR6Ai8DwLtZ/B9svUszyHQ1/8oBPqP16+93B3/X4t/r94R6Ah0BDoCHYEPRuAl/6hvvstx2d45+6PP0sP640rXGgKveS7UYp8bjflSnvP/jusfid8n4dEu0SeV+6gyEVH5l4jT4/V1T3smkzgbSF9/NXKCUM1//0sBYZjXK5kwHe/u9BO5h5Rds37z14/6dc4JgMNELHn/+f/+/xSjlJkHdiERwQpnYhwnwRrKZGcEc8wbcmbqmGhK2ExQholU18Ve1yCFRW/uTwqIyCTntv/27qe2rD3c30nEj5B1JiEnarm3ATLPI4vy8QCxXCCcI4UK/ttxqwmyuNWPwG7H2ntSJe8gwZzT5oigDMQs5HCdk8dkpPEzsT2Rb3y4h4PeaISILpDfstBXRNA3iRWq+cjrONdmxen2EhGKCCVI00KsOCJsS2hOQ7UaD6a2xGyXwouQ6FsF5LPnJmz9Fre/untLLyZ9U8rCsX5tdSXdXYN8avuiFg6Pp+dVpNjVigh5N4W4CHRG63ILIvtunthDyrniXNdZO3VGEHiwQPbal/c466XOi4IeLMZuL46lZp1bf4mQb/Lenf8lcVf6Rhzv7crAV7tRzzWrvCRJwbkoNO2FK1ltjyPTL3sWOtsJEDA5eS6X7H3S6TmjkzR5zne/7mo7ceze/r5KzD+ZJOX3BL+MC7V2VRcr8xXF6cx5LsL2ZQjJl9Orded5Tq5OtnNc5GPf81fj7JauGFp0dfW2mlTDaz5aAo+ObxWWo+0fIcsa5/Tn6rpvy3N+r1137ibOsezT8+ekxXp8ztfry/xNt71LR+CrIdDuz48cz+15WfOczyX7c/HPrV/K3dc6Ah2BVyHQgzoCHYEvj8DhPx2v/XfbL7+tMw3+7vs7s+1u7gj8UgSWv2WW+i9t6nsW968wC90vkbSOaX96bqkG+zf5/7P3JtqNI8mW7TF3kFJEVt2+vVb//x++1X2rKiMkDsDbx0GnQAicJGoKAQmjudtsBpCieJKKIug/jzulf7LA6gWfb+3SfANWB2t+XbtM9uAz0kPvJy2frGLnx4OrgqzfH/p9tZ3nVulz1/50Rabr/JxdnKt6upe3kiYDg/4mrQwY+VucAKoGXFuDo8gyYOJf//yHfkKRQmuAW9u6jRZQMUWSv3HbAYDmxQJVyKCx9Z1BuQxASVwDoluuSPPjXvnHD7C6TitAXIOT4mgB4DYGfHkateuNtvBtuy3g4eKf/5TQJ4OXyHJOahbL8hk/ZjLIsaaWDgBagLwSMIhzCzdz56WP8pSl3ny3wCdkwNm+rTrwTyq2LZToOyLk2bTMIYJ4xHI9hPYpA8SRQikTJ6SO+nikrkYGrw3CdsSSD/dPTxh5py1getGRMgGSGqjtir8UkRSQykHgCA31FnfE7YnKmbtlopaOWlvnYhauxXFyysywLSblAV/LHdO5HafKBRDaoq+0l7OICPk/2/vnT7EFbHc+x/KcOu+pwTa47M8IPCFBEf06IuT8EaGpgyviq4KKHgElW+La330hlNfDPF6byozpQZce5LdfS+/yNagUSTLp9GFfU0RQUshrU0S/33uzx2C/fZNFMB0Twbm1mB971pefO6/w/cK6XGh4iXR5lA+zdL2mUq/rHlTirZ/slZiTTtHAdb/EvrgjKOF2HHbZ6dpMl9R3LmIppBZkPnSgOkSlP+dyzkLY7OWsT53F3nGO0CnfS3Qn418SYMKmxnTPBzRhOyViNmWs6Oh6H4HthScBytDNp1yGUYfrKdvXyobxx+sa23UeUkf9PfWvHV01vQkf5poK6GxTVG3P+Ve7Y3wqtmXH7Gf5PIG3ncDx6L4v34pq1mPPJ+etNkM+tB+vh3bH/KuN9UOq8pnPE5gn8KIJDJ9OXr8oyOy0n8D45W243xsNFp75kAaqT7kc9jNeu+BhL15bVsn2df1R3DUNaVjHLepzjGPkXMPc47X1x3wtt37kU8VWVbJJXT9xS8f0pP36q3Fv3n/9ruYO5gl8rgn4eTWkYXVTr0ZD/Tdd13Ht2q/bwj2yIe1sDhj64edLVWf/sh7pLTcVnR9e+/mWY8w0PQFmz0df2pOmPv/y1dhRvRaFYzz235ntP0Qc73HxOdMLJzCat8e7j3Sw2Us/YDEqcl+BCxzSXvFsYSzpFD1zuFKQFsuFtoCIHcChoA1A5WLRKAyIAah2D4/qfj1KkHnyM2QHsLkwGdiqSVmnuzv5zzOL3iN4AJC1XeSsZW4K+NkCgC6xWwDiiiMMtDEP27EtZ0QoyBMRZW+ALoI1dqK2FrDYQGtChhTgdaG0zPIL7DZJaZElwNkOQM9ArrDzn3Zeb9blW7qdHKiElnXi2EuwVUpY9JJuV4dj626hVbdR97hW+/tRBqsNhAcvBI7ZMkMDvAbR7WdyfHPrSMM21AKW1nXPKZpFR72mCPKz3lJvYm5SKABzs/8sNvvEOrAJgG3/qemO67ZiruKwHLY/U05q8Nti4448swV7U5MbjQ/nN+3lKcoyAs4sEpyVzAtRy2K5lPtLOSvlrAhb8CLKPCJYm0qUw4eOeBgX37LeqSPwGawj6t68p477YGfycraP+7IQHf0Vch9HQrivLfdrCzDv9RGzm4l9n1a6Oij3MVdNPPlUOI9f7/RdPq66v2ekIdeLjjpb8xcF4JXlud+wrrp+btVLqn7Me+3BYzGZmseB1R+2cb+Vrm+teppf7l0GjfmQs508HbnSpME7CId1Hq47niM93bKMwxwih44eHZpKLMt5jX9xOPFQY5ufMJtV8wT+2Alc+3yash/Lrh3Wt3/+XTuw2X6ewDyBeQIfP4H60v/xlUxX8Nnr21V9WGbdVb4zGjP/jl5prPvU+9pX5UeKrb2ZHzGZxfME5gm8xQTqc9P8LeJ/zZiehmlcvT8DNI3lp/YH9g5aaedkfaWdaMT8e1OlkWre3mYCo2tyELT8XDo//xriGD+IOW9uMoHhrG8S8MVBhpV4PRWoK8LuFjhWiXT9Q2oN0AJitS4CMCwD/vr7fxtu8i5LG4DU9V3W6g5A8h/38rdmQevKx7et/bZbZUDIAPRrAblEDAO8HQBnyg6w1cp/i/kHACGgKWExYSDYGQwzuewE4BqKPea08BoK5AI4s03bbiX8NuRJ5BQ1p0iIQg25uoe18qZTXrXSw0bBOvFKmniuJvxKcAN17DtqXz8+An5v5RyOV4Bi8m3pSRyLu3ulnEUCTmoDuHGdBq6DOaWcS+8pJ2WA1ISvKQOuNouFPJ/SH/KI2MWQnMt/XjsiFCmT4wmErT4d4G9Hrf427ma9UseeB1qgeInYW7b0yQz6uYv4qZB2R8u87N85Dv3K9UfIMpNy2lk+Z6UOi5vsR1zJS5x+I/JQO7EinnhKxMOmI1fNaW6iWJz0dOBnuUn4uZ6yRq6cMSefrb2HRwoeOb0vlGTgm0IQChaFdO1BvXZxSAX1VyrzZr5WThF+HfMdqlx/RF+H16aqTzkrEvGr4FPz2FfnHkwRUebrtSmi3+8NP9UiPlU1z4v57PU9r/jjJZ6Z6ZpKrrW/JvYXt/XLq2miDU+t0oT6DxK5yz+onbmVeQLzBOYJzBP4IhOYy/xjJ+D3VqY/tsG5sQ+dgO8tPtv6kBr8trnSSwso9b/UefabJzBPYJ7AB03Ar1271AXPGOx34pPMPqcMrK80bVdffM2nLWbpG06g/Nz17E1vmGcO/fIJ+DlpenmEt/V0bVAEeNwOL5tKGBEFd4mY5lM+18gKIuX7uV90agFb1+0GqFAKQNwGgHHRhpqtlMHDkgJwjjUAbLNcKiJUDgAx8+3v33r0n4n2Blla3mv54554nYJYEbbvtAbU9L9PGwr5Tytn4rU74LWzDb4O8fTNSZJbgDwA6fwtW5PBRhcU6Awi/toCli6z9Ne9tMjyv/WblgspJ2rAqJMS8ZeLpZrFQhGhsNhgHrFZYpq0Wa3Kt5UjrLVUyl0oATJ3jytAVAZyv0QYrAm6A0r9DertZk1JnTr6NVi2/v0g84hQBgjc4C/WAhDs57Cz3+WPCNRJmfoW1JnxEUdnUBJez872IWx58FpiLfkhmFFKWSkn+du/4rBMxGapRL3b9aav3bJKKDN+C3Jvt5syA9ttuRfoUnIqqZ8lPkXmPfkjULKO6HlKSaaI0JZr6zioyyzMhbxwngAN+WzbsfafC48Idcyv6FkXXh/IZZuOmGJdqOqGPNJwd3QdEZQSh3r7mg6lB7tgTgbzTRGud3ePHlipxI6IPdenOXz1huTCgodKLL/cWWs3f6vihzM7tZ7K77oqTekvkR3LeYmvbfDfv8NkXZ7NY267z0J1XuauaVxr3aieZdIAABAASURBVFtXybaVquw8d6TzVtdYOGKla/w+xrZObMhvU0mdwSl+m0yavJ+ddxj/NR061iU0zDev/8wJXHIfvMTmrac1VdOpnFP2Y9kp/5fqxjmm9i+NPfvNE5gnME/ggyYwp50nMDkB/4ybVAyEr3n/OgjzAUt3V+kl6avvOf6S2LPPPIHPP4Fzd37Vv6aT+vrymhif39ddXlPl0N7rIY3jTF2FU/b2H+rr2vInqtIhf9LOq7eewHDudf3WOef4X28C9dlvfrr6CN9Hp23eSpsMMhp4M1AoAK2IpMVyqcgApoB+oLNyeQZv/bmqQUcDr5vVWgKsM2jrb2IWME6IAOV+/PWXUs4yMLf+9bcC4PRf/9//ZQsoil9H7HS3LPoWULMAlORu8OnImZqkdtMqUij5m7aAlRneGuyTlPA3YGyZErb4GCzMALI///t/KwATf/37X+RrlVm31PQIMF3iE2MLsBkAzik1ypFFCdQiWu20XW8VkdQAvDbLOyV4u9n29WAr9kn8l5cqPXe4EtPfem6Zh2trqaeuxWFZSkmeneUKfKhJOWlBPHF0tQjWQX4ljALa7d17Rx62EvKIgCUCsSW2dkex2dmFY2T62+13JoVtAX8joqzLg23ZpiojZpMbBf85SUd9XD1FJLXcCFxSPxZX92QSvt0uV+BfZFj0MgaFB9syB9tGIjo+lvleKtwPRUZv5o4H+fpahXNhxRf/fhOF7R/sF/hTs2WtgWSvh2S9CYNU47C+9uy45n1/vedwHbGry7xSb1Yeb/LgFJV2AYNRV9qJTjCMd9elGHnrReEO7M0TRYRCSftR+tqcIL3n0d+UfUbXX/bB7Qv10qfHomd7jKMqp10rFYF4PYOYWUD9hiB14JVr4ij17OS4qOwJbr4TX8xqnj0feu5iOu6e0Jec8HLuNnt/9vs1BmwP6tvH2cXG5JLTz4dJarks0Mkc+5wTmfa1UmhZD22ocbi9dE2oS02rXd+be+HVkdeZbkh+kshBTdXD3PX1hBcWxx9t/TLq44tn6yRVNfUKOqybenbPad308Bwq1cDjveW1uCG3/BqqcSsf+jrucP+SdY17jL8k5uzzNSdw7B54qfy9pjCsb5jz2PNjaD9eX+JfbRy/UpWd4uNcw/0pvz9ZV+d3jP/JvQ96G94KU+uB6YuWUzGvkPXvD55+nl67v7jm8W1wseMRw3G88f6I2148th/v94YvXIzjjfcvDPvM7cy13r9v4v2ShsS7Ot4VchJgKL9gXe4R/Llrjj9eGge7Eu9aXjPjN+yrxBq+Xxzph7aEoH8myggO1whO+vX6Z7kuyPvM50SeYov+RZyGyvXB/6ln2nXp/F7jt/5PhOWwdq+7TsWP8UyfBHKOg/jIvCd+8fX6rWlYXH2ODWXn1nxeoD1hTIyyzVJAYv+MLKi/++nIMeU3lB1xu7X4RfcO16z6na2HS85twI2F5dQa8avOqZhD2auCX+A8zDW1viDE9zSZGtZQdm4qwyfL1Pqc/9fQ1+fZ/ue0X3t35M89XtxFHfWxAHWkQ/3Qp66n+JRPsSNo4RgccMunCLsvfu6v3+A1cyh73/aYcU14bv7+GVZtT/GnNwm8xvODfbw/5fsJdcNrU9a759rU88+ysy0czBnrY3tUB6cvFVRqOHLvWHfgc/ONi90F9XJPFFbuDxAE5hMRioid4Y7tbF3jKdpZv5glfxt13QJwAnx27UYCDEu8+Vr43RlFFeCR8AGQaJDTn7U3P36qAUD1vznrf+93+/gog6wRocX9vfynlcsbVPza8EOnH8jTzzt1UPxaKf5+VPPzXnm5AHRdqyNGahZiEuX9jgDWIiWZRIwNIOwG0NR5XJPX6/VabUftyLU72off8reQf9z/UNyRz9EiFAFhs1gutUDumrvNRpaa/Lz7QV9CIoDBDhC3I6dWG+oDFK4XBOB0AzjdknvzuFJHnd22k2vJOStRc8qpzMd7U0K2pcYM2JvIb2A5IkTxcjpxRLDf8Y4b1t987qivc2E5EW+hBCDb+loZwE5ZsWgkdIokEWj584dsU3zEQc1dqXetjphIytkRMyKUdsRCYs2DfHS2pX+vk8H33GAC6LfziwiFlZBtI7iR7bPbk5ZVf1Z95tpmetfOtnVvuxwU1xvzGBHyfzRSciJC3TEqRw1vJWx6om+v9YrDdYfjQDWMY1aqsgnu3vZi7FvfC463F77/whMa0+VVVE97sOZ1QIJreHg/pqH+o9bDmlzDcF/Xlqt0dCjRxUf1G/LLnMcegdtQ5jWiV59BfxDXLoZUpOIR4qkUOnfY4hydi3FMfy7ulP5YrLF86DvWHd/b67j2lCZU5sxkA7MDYs6IRueBBTrvYTc9HfMSekparZ8kb73ycEzjPLWSKT62fcl+GPcl/rPPPIE/eQKvfX6c8x/q6/pPnudb9Fbndo6/Re455jyBeQJ1AlHe9/WPYq0//Aj6GxOiI6ff35nG6hphLD/cV6tj/NC6303Z9pq3fKxZVe6Aunvigfw5Pbd+LgmND0sqjXXX7mucIb82xq3th7XU9a1zfIp4cxHzBD5oAvV5dY5/UHlvlHbc7UvT1DjX+E/5VNmQT8Xs9dF/zuTP9DCKSt6fIuzm8xYT2E+cn+UaULCept5K3/4IJnCKUE+ep3ymdJNBPpGwrzme3S/G4YI6jxGqNzvTBiDz3v/WLUCsALECsFIAnAGoKSryN3U7QMcOADMSAgOqrA1+5ZS0eXhQC/BV/PBv0TUAfen+TkKfASjX2OSU1QGorlaPBZh1Rx1+LQh4WfuBfUTIYGna/d7QIvOyIV7OWUIv6ggTsQ14pkhqib0F7BRHBmyGqSWv+zPdITNIa9A2FITgMT2Bfs7pehxeyINcJiFYAhinnOXebNcwK7yVAUYjUonl2jwTU0SUmXhtighZrzo75um+WmYv+jegrXJEeWzRb3fgaEf/ttlu1kUXEdoi6+VtkfmhxcdczMS8cy7AW9BTObfJNs5rfSFiyeQNMbeAsl5GBG6A2s5JfTSo2MUVcWtPiTmZ7GM5TupqnAglZi4O21vu6y8AUvuYIvp+ix55iUF8WUw/HYBzh7yS9V47Rk9P/ZNGcryUJZPjSGpdP3zyJL6GZH/TpPFzYUSQsqe9dldvROxFQrYny4f0ZHWjlZ8tY7o8dO/J9d+5RETp0XMfUkQv35l9LsYborcrqJ/Qq+K/aX2nK/PrQhd+PG13XFv7r/y45U01npnppkFvEMxjOAhjwZAOlIPNRy2HtdX1sJYqq3yom9fzBOYJzBOYJzBP4IMn8NY/nt46/luPL0hggs3nCybw1a//C1o+cHlh/9VtyA/ilt/Lq/ZQc4tdjTzFr4pfA1zl9PWNa9uVf/2ODjuofZkfaj7ZzgWa3qosxza9VfxzcZ3bdM7uj9W/tDEPzfRS/wv9nMJ0ofl3MfNIKp3s+ZSRdaecra80ZefPwSpN6WfZG0/Ab6wrjVPVC1f5WP9N9t+8/a9yldMCMHNrEIyKzVftRv4Tz+3jSrEExEXuMwBc/d59C8i6eQTERRjRA6gRBox6UCGw87d+178ftAbs3WLn16pH1v5G7mKN3QLhP+7VPq7lb7qmTBzHACgzyNosl3IcrLRer7RerbRdrbWk1gToGFAGfM2Lheybc5J9mvsfUvDEhB4Bf1f0sFguZQAXBRhcpwVgrusXRwElybmhJ7Zy3NQ0JdeGnBtyWmfaAjCn3CiRWzkpGnITWynkGhrAzpQz6aOQOCKCR5W8Bo43jgno6x6taAFLDaol7DYA52sAV++tiwjipOLrfZV77esQroMnmb+V3eJX5NTofaSsrcFc9piISFKKYtJxrSMS235fhIDNBskz9Xtvny0A7IIeRR0UAQsosbRWBYRek6NjfhG9DgM1XBPHadGp1uWgO3LPZYkPReASZcuU4MQOQN0dUSZ6QVFIE4evocV4ltpa6m63G0RIAnbuLEmSZK7RQayR5GDboW+5br6HfW3de/i6HFi9wcZ9+Xqa9uHp1zfGM9obnFxUb8nBoTDpCx7UXXt4afWTIeqE4Na/NPa+tlNByPHsOo5l1xXAq64M/Arw96ISnoUf5C8x2J9q4Zn/UICvrqGhr9f2NZ8i6ypN6W8rexpBzQl/9XxuW2MfjbomZu6fzb2GO6TWvbfrPf/MR18501t11091/3NtP9Od/KL9W9U2x50nME9gnsA8gXkCExN47Y/F1/pPlHQgem18+1c6CPySzfjn+fkYY4/x/nyE97G4ZkS1h1JZdTQvAj88WdTVOW6vS6nGKvbOOyYU1aZyRG901gwv45d6HSv+cv8nS979847Ue6IOZ8f25qfj3zzo6YDuzFSsnL9SEcwP8wQ++wR891b67LV+3vrqBM2vqdL2puJTXzvMi2D6wWrTUOt98Eob0NRnA1XXc5WP6nRw9BFUNHWt+Xi3CdSZD7mT++7oqf4s7XdTV9my6m/fP5M+tsOPzX7sig7viWM27yHvWu5SKG0B8GSgEGBQAJL+08+pAJxZD//5t379+lvp7l6gqCqvOVIB+cQLmDGilLMMvvrPG7cAYmEAEFrcL9Xc3+kOwNUA7M9//lf5M8/+c9MRWSsA4g05N4B1CRt/EB1NVgBqBTna4JHaDELmlNVRG1sZcFyrVbcC5MPEwGoYqMRnQ60wtQ+PSvjf/7gXJpTa6d//+pdSAsB0PngMqFk0pactc7C/yXmKfLlQA2VslEIdQ9tSd0cO0a9lyfmRGwxsS50MlyDlm7oU7VhsS37XYMrMzTKKK/ImAy5Tc8q5iBO5WuIXX2JYuAVQdb8NtXTWQSllRSRFUBt12U7YZ+LYNyG3zCBlSolyTSF/67ilVttan1KmlK7IIydl6rG86OmtgyLwM+cuNlaQd3kjypR35ihZRYQ6gGXXEOSNYE9d3ptKXOx8RkSpv4BT3Fc4UssWlWP1lMLbrrdjyUId9bfkUK0Dow5d7HhdI5o+Iz3JwwnYUqN21NJrC8CrOlfUByf+pTf6S1Dp68CAjeMOaRcbzfUnJfp50hHPvRVi/RSoSNhWztLz3JP3J6jGx6RG8H3iviKCkT+RZSZM/5wzuO1MdFT7N2fbn77pTVPztGFn5x31Hi9/dJ6jRNhxvmFurzE5OCnLzy+DwB3190S/1Wgcr8qHvNaDf+9ZnIYWl69rrBdx0pTUNOVeCyHbn0XJrnKW73HWXk7Mp1Y05JOlVYNJ5UuFNWjljsO61j3kBz3Y7qsR94ZO0Wv7uSQ2sz2Y4zX719Y3+3/mCcy1zRP4oydw6qXOjZ/T22ZIY/uh7hbrt44/rnGcb7gf277Xnh9p9a2UyzlIa8GQDpS7zWv9d2GOstfGH/nXdkq+uqm8CN/wgVpOvj2pdRzjty5tnOcl8elp6v6pofuQu93wvSZ+z2bRG1/9OMy/y9S/AxvnGEc+MB4ox3LvB+pPuxz3O95PFY7NcH7PTNy76ZniQkGJ3//m6cen3yHvQgR2AAAQAElEQVTxd9whITp5Dm2n1lPOJf9T1uo2ZfruslpM5bcuoMat/Nbxz8WreSs/Zz/rJyZQh1f52IQbfP9COtad2deQlZ8x/zLqXT+ezL7m3Wan2ovPLvAbvj4e+NdN5eeCHfz8w2m8P+c/6z/hBLiO/bsN+bPWJ5L6pyU3EJ+jK0L6045B62UEH9If81Wl9yig5hryXd7RPGyx06iUqKf3ISzf9ezAtYzdmNJiuZSBTwM9uQ0lKAAP48dS2SCuwUaAR202MrhrnXwTA3gVrt0BsJV5dex+Paj7+7e2/3lQC20AetfIyjdTAXr9p5i71Vrmdz9/KjcN+BpgHzEfHx+0AdT79fcvGeiUGBtxEzynVMBJUgiotKiCRpq7O20fH4WDAkCuV0jL+3utkLfEM92zX0DiiCAuXMTurAfkiwi2rVpA4EzPKWWJnALMNnjqbz53zEApJEBHx/TcNgDB281K2/VKKeND3DLYnJQBUSMCORUTK0ER+EuMc6OG3lmStyPkVs1iKQOOKefi434a8rcAvdYZZO9wCPGf69vFil3ciKTkmDmpXCdsfV1hwkOBvn/jbckE0VvKgO3MIAbqEoM5RSBlZgleCUmpP4JVirJ2/ybX5Xrck/cpJfl6p5wl23P99Oxwh6YnhU1TTk+CwSqCvOxrX8k1sFdKl70O2d9knxH1NRM/pnPbPCJoJZQyc2NGuuBw3K2/Cc795PUFLocmwbYSy2en30wcCA/neaCa2tTY5lP6Ly3zLMZ02JBfYyodaurO/nVduYc1pqp7Cz7ONbU/kvfZ/WG7K/zLM8szMNn3I+iSej+qPuet9Hw2VWP+XPskcYdPu1uuBpmdxPeD+T6F9ZX2wi+0cDOX0EtbesvYL61p9psnME/gi0xgLnOegKZ+inyGsfgn/2vqeK3/udyvjW//SudyfaR+6v4Yym5d2zC213rhHerfnXTyqNM3P2l4Rukqx8QHa4hcw5DOBNqpcRz0fLhT0ehdj6kKhrK3KcZz20eu6faC1y/6z2p87U3Xx6slnePHIru/SsdsZvk8gc87gannzdSz4fN28F6V1ak8y3dU8czymaC+dpgPlTVk5UPdvP5GE/DnafvPSGvf9a4Y8qr7c/jHdTfMXNdvOdeaY4r3eYeaXrJ/VHkzaQO9/xFgZBGhiADvBfxcLJcSwm0TapdQA3j2sNbisdVdcy8BbBWgKpIS4KgByUg9KGZwb7NayeCov81rub+VGUFw4mSAscUd8UWYhwdtAb0iQsF+9fs3j1KkrATAZ9B2AaDbsPZ+hb0CS59Nlv8cdAf4mvNC2xw9wAsAKw7X5xdk11ZAR/Isf/6FRoCSZp2cb/+j03HJG/SRcrYBqZISgGtHv0VggJJ8EcjpJaghu7Ytb2HvGkyIVgDRpJwb+c8op5wVEeTs5D+BbaBYXSvXJ+KY9zLqIoKB7pToP4LZrJFIzt8B+oq+hTwRu91uJK5R0yzkGDwo+E/oy5rYxXlXs+Vtt0XVsgwlag/1x5bYXakbif0Rd9SIoVRE5YH1jktqraddlsTsF+1uTp1jJe4ZZuW15Z3tbUyIhC6CBfuW+63vr59Jh28l1P3pXmx/irAM4qacJHJ19N3uqGSixMKxu+ikDpmqMbmzY7uWKjvC3ZNV7sM8or/+Ze+YQ0IXEUqZ+4T6I66qUj4ct9JBzVaa/EQwvwFFhCKe+ql5I3r5DVK8fwj/gK40kb2qzCfUiAL6wifPjS9c/ZuW7is7pKPJPEPTUYPjioviH3efNfME5gnME5gnME/g+07AP3tNbzUBxza9SfzPHdTvT15T4Wv9z+Uu8X1tTOeMJ/T2rzSh7kWObep33+/RvZu+X+ffvuPjv/fuRuP7otJO9Iyd0z9zeGcB9Z3t851LOkhHfQVDOBDecPPW8c+V+tH5z9U36+cJnJoA9++nfv04Vfuse6cJ+F3muVSX2JyL8Qn1PD/e9OfXxS3/ofO9uP9pwwBLNKXUNOXbqKA8yq3UPqwKkLmOViswzvVmpdV6rS0AZLtegTd18p82bgH/UgbEAnTziB83a/lbw4/dRvFzqfTzTgIsFsCjYwsjg0elHNbrx0f5T0PfAfi2gLVFTszVr18qAHLKWv7jH+UeMrjXrbdaGJyV1P39S4nYi2apR2rKxHDsSICQAFOY9CfA2+PjSvn+TovlsuSjgRLToPXa3zheb0q/ltupo88N/TpMZ6CU+AZPXcN2s5Wi79kYW0QokbOlbiBhlfzkDGYiz4amW0BRjY6IkL/Zu6XvFttSe6RiFcFwyooHYnk2LTWxk8gTGTsuXkttRcbavDMIuqfOIsy5oK6BOM7l61YUu4cWufs277x27spt4zXcFTliOBc27p2w/RwBdNNuBi3riFBE9F72pz8EKqT+KLlYFrMSxdFNCLXzLdz7M8R9YosI+6l4eTUkcXjOCmbH+uJzF/ucfQTZTOcMqx5b3yumKrodp5b9FG4X9etH8v1V6Xg3w+nV9aF1lZofap52Nc85/uRx/epc7Cm99neGq6+kckzZj2XF8MqHcYy6vzLMM/MaZ8ifGV0tqDMZ8tNBrss/jFvXx+I78jHdk9xWl9KT17yaJzBPYJ7APIF5AvME5gnUCdT3JOZVdg23X6Vr/C61rbHNL/UZ2tlvTEP9Ldbn3o3pFkneJYY/1RiTDn5jr72eLsdWpy1eon2q7CXe531c9ZjOe523GMcc758ijDXj/ZPlrVbD58arYtZArwryMufxlLwfR6rlmY91836ewDyBP2MCU8/9c53ZZ0xjH79uVBrrbrMfVzC1v02mOcq1E5i6FpYN49S7w3wof1rbw/QkmVeegGdyCdn2NHn2lU5bXq8dVjjtXS2mtR8njfBMpIhQiuAhQRnwFIAxAwgvmoWWyzv536XdAuo1yAxYisMgX8I2AP0MlLrJjP0CkDXnRgZ1O0A/221W6wKurtqNDNj6V4eIkPWmACBsAVW3gMcbgNo19v4W8P3Pn2oBMx9Xv9WRPxEPFFo5Zyrgbb/rB7gVeJ7/tDMItkCllehjATDcFXAUI3wX1C5yOE4L928vKWVlyDU0TWYQSS29G5jcEHexXBIrkWt3Uqd12bEIK/Lk1OsTPCKKv6yDAruIkMHawFbBGqJxOU4ftVPxRd/RqylnEHeUEb19RFKE1z3vAJM798A8IgJLTtY8ak3d5qYIdMjTzt8yKeQ/bd3RSyD3tfBaHJULH88HEWqurONQX9Cja7Wdue+HlLMys8s5FfOIUMJOHBGhiGA1OMnrXUSUGUT0vNv13llPypLf3LW0eHhtYlnOYjcQ4F/kPCRimlhSv53LqjyU+GW1e7BfIWI55k78jBGTZjRFEX0PGhzd7j6yKGI3A/NKkqy7lob1R+ziEmQoV/TXAvHutF2lnehSxljKteA6dFBZVxkxnNcUEYzmOGF68nTsU3TS+Vql/5e9OOE06G/Syv/ng22sNC97AppbNqSSC6NjfGg7tXZM3KdURUbap39jAsNjearcTpiV6yg7WwDtZayLsgp2vPoPXFT8LTDp9GGTfQxilvVpl4u0z+IOvYoSgTnsFafv8Uq8cPG6Qg/l9QLueTnFs56KkKxw20I1RuH48VOsPPJATEx34fZ7XD3maveMH8RsKW2anoKTY386eL8JkjynpAj/XPTPo4RhDIjlfF4wAc/sArNiYtsxFcX8ME9gnsA8ga83gfpyNlW5f9ZNyavM+jFVXeU1/jle7Y/xmmesPxe36sd+432NP+Zju+F+YHvqvXHRHbwP4F3CxJ43B7wNICi6Y+vyvoT3+fuYdV35CV/HfK2/Y5yiPj5t8Gvd8Ne2sraM9vbvnSZq7f2Zj/tBX/bm3ptYH+Svwcby8X543Ybren8c4wf14jjeI3qXs+YdJ6Nu/woi+MW0i+G3w7vlEUZQBy+ESa1hyBG/6CSG84/pWSxKKH1hXy71M4OdoNoN+U71Ulb8hvGm1sXoFQ+1r2N8KnS1tW63Lq8HU8+P8fOg7HHErywL5/nGcPePKPy8QyT5OVsI7an4hHzReWKmvjdeFPMaJ/ovfU7xQZyj88WZyZx/3M3Uc50kz9aE3fj17aL49n0F0YAKDXouS/9aaZq6TpYVI1zP5aavyb538l2YmR2bQL0/j+lvIvcFnaLXBz917a2bzFB7Np80QHii3IPXD8cw4XLVWX72kWSSEwnVyc/3MLnonIxP8IvkF2X4pka+6EMajKHMlr3VMJU3Gjo8uAS9eG90qP8ku/3Ppwteh8vPl1r3vr8quJJX/2N8F87PcV7qSc1PMxb9/mm9M4NNBUL80tOXjXzlZ1tZE6hyX1hwEUHjesp+MEu8yhkRmEdZ+6HYOb43UEQc6CMCaX+euka9xdPPUe8du/L0a/0o/V4XikWjbr1VrDYSgKz5/fJefBQsAS65P0KpHCnU5lC3bPRAjO5xrXhYa/ubeIBgBhMNVm4tByhcAca2xDao3G426rAp/RE0KeR/n9fgr//ss6m5v9fd3Q81gLEyoGpw0ba7OvwiHJuWnH0sf5M5yLV9WKkFDA3qU8q4LrT2n5LGNyIQNWoBmkXykLQBUM3UZ/Ay4WOOWMLW4Le5B9Zx0RDSflf+neJutVVKjWxT9MRroQ19ivx+DVA9gg6Jt996jSxR36JZKFKinE5tAa6dgmJ3xoHNbrlj1pnU25Oz47fghh5isZDrdZx2u1HOjdxjiqBO5kSvEZZIGZ0BYXHklGSAfwsQbyCcYlQOYst9p1BQb8d+Q9zHx0fw+LU27lUh+1gXYbsorhFBmL7Orlxr99dSx1YZ8FjoOWVrU/Jmv3MIS8dk+YCohyRFEIEte9dRBIOHlHa12GYgf9GSHDVn9Y+UZFkENVThu3PnruTku7UvganM1vLLyRFsbV7J+1tRjXmM3yrPYRwPo9Kh5vRuWKUth/u6tvwsXWBQ45lfYH6BiSOZVO4Dr0wqh1dTVJTPHi63fOb6LoLb11cjXlZ+tR5y7aeuiWNo6fWEyaTItufouePQ47lW+0qHduO15uPkBIbzOmmIcmg7XqOez3kC8wTmCcwT+JITGL+iD/dTDQ3159ZT/i+V1VxD/yqrfKgbr6dsqqzysc/l++BdienQI9gOie3urNLdFvZcgnB3ntLtTN6E1bzH+JsknQha80+orhbVWObV2WtTv4/dtRxyIXtOesFRovLhSxTSQVwdPQKNCXaT07FMrwvmCKfoWPRTPkPd0L/Kp2TBFE2CnyadPRzHJGKZ9+Sd3uUIslRi+aZnzTPkkp7lrPpnihsJXh+/RpjmcXAtD3evbSEIcIxQzeenn8Cxq1fl79tAzTrk11Qw5Vdll8epHqf45dGOW56Kf6nuePRZMzWB2L8a9tqAVWL5Bc9a/Tn+Ma0NqzpWwdBmvD7mc14+juS9uPrPSfvDNmPaK99x0YHrmZK/MRsRiujJ/z4saKCUssq/uQso2QIcFoALIA1Dlp0CEK8F0BWg6xIQjkoEWAAAEABJREFUMy0abQCELY9I+AIIA0o2d0stFArAwoSNcpLBWhFrtXpUXi5KvHa10haKOgRAYgOpW4DoNnVaZxSdlAAuIyVHRL3RQ2r1sAytf1AvYHSQw/Ft0wFoCnBUgHYt+UXTIm9LTyJCQ+6GGv2tX0XYTP6Wr20tM5hovlmv0bUSsbaAx5Z3BjUBQyNCPjr/rwDUZ0C3xCKf41hnv+JDHZlZRdOorwNQ1n7FCFFuFCmrAqo7Mfst1Kojv2UR9A95rYii21pH/ECeAII9py31leuJzXKxVEQooW/pf0t9W/clDmYgZhPoEjYyId6f/uYx8TviZ+qzPKVErPBS7tNkv0BuoW0jdnpmZVlEyH7W0QzzFC5RSMODOdpmSL09U6YGy21+MCdid/RgeRkpMQovAnFLL8hn4U7wEkZuMYee+lpqmFpT7d/yKlPxI/cUt+Ep2vlExN7KcUP8R8iI2MufFk8y25r2NTwZ3WTl2KfoJkluHoTBvTqmY1QaBpuSDfXn1tW/8nP2L9DX0OYjd4sqjVTfY1ubr/zmXROwxjZne8vTIYd0y9jvH+vpdez9c78043D6Xp+K8xX7O9XPrJsnME9gnsA8gS89gXM/ti5szmFMF5rfyMwZKx0JWdXmR0xeKn6DkFeV4vyVTjpeZHQywmnlG8WvYc2nC7Cm0rTF20prbvO3zfRm0U+UbtWYDusYag81t9gNo9f1i+K+yvlFGd/X6bX9vdb/fbv9Qtm+U6kf+PvtW9+/bxb/zQJ/rhvvs7f5wvqqm7n4jF7HDhuYjuk/Wu7aTB9dx6fO//rXtzF2EhGKeE7VLqLXee/R7DEvb66mUIrVVrpfAN6Cj4UUd6wBVbsmtPz5QwK8M4i4BUw1sIqFMgCmwcPmx53i5502ATi62mixaQlIEECr5f29Fv/9T2X0etgoP2xlcLZFrSQV/d2dfPibs+nnT+X7H1rg5z8jbXkFrTo2zu2c64ffUg5psVBzv9TdYqnl743y//stcOI95tdR9xqAk2kW0DGlTLhWBppdf6Rg32kLuNksGikSrbbyv5WbGmIvF1pQ3wJdzlkSOSX5W7MLdDkndioxMnp/s3lBTS3g6ppZdSFCJlnnmL5gphZQtnVdzIizAOXrHahMMMBUegEIFsfWtlCmnrxcKiGPSJhRJ3lS47qliJBB3w0A+ma90ubxcR8ngkIkbYjjusxdKyIlYgV9uB5fY8sIRvxOviZl7yJZhIJHKSKUcpZ3EaGIEA89YdsCLKeclVJSOYo6MHmiIh89dLsr1xHPRAB1IbUV1N3ZR0Spb7vZKmXqYI+g/KnwYB4ROO1sK3OM7WbDTLZF5H1ZXPLAfXRgFru+DoT9JmrP/fbFj57FmCQ/Cw6JSch0qBum7eRxmA5tOoxMsBNntTCvdML8E6lqtWP+mhKHsYjj2ywsY11Or3dkXZFd87Dz9XV23ELX+D/ZDiI52gE9WUku0ySO6sNSe0VV6nscbneKbtn9W8W//fWrEaf4JROpnV5iO2VT/c3H+qmapmRjv7fcX5h/X4L7qrQXzot5AvME5gnME5gn8CETqD+RzK8poP702/s4gGkvuM3CISsdRnyqoK6m+NBnOs7Q4vJ1zVU8HLgs3u/hWX7XYDpRgtWmEyavUjm26VVBds7n+xtYOGmlnf/bs0H+t0/2Zhnq2My1/0Xw6dMDHT1G/TuA6aj9dYqD6I5b6bow72pdax7y9yzg9SM6FqHvyJ89mZ7ujl5+uH/Pjudcn2cC9d4x/5iqnNk0zj51lw5lY/tje8c2HdNPyo8KBxXcLujRbB+vcJOmj6/kWAWuznRMP5TXq1dkdvKH7qbyM7RInz0Us2fSzyVwjZ+ros9SjX/yVXr6ifdZqjtfh69sKCXATAOn7XqrFlBNgFgRvdL7FoDUwOUGwBE0E6ytlbipN48Ajb8flRPA6rZTAqAUFICgBl4NRna/HtQBCgugLt3fyeDgBnDU//6H/RN5Hn/9AuRr9fA//6MO8FIG/P5+kP5+JBdx8Q1kppSzmrtlMTHQuaVex8zkTHmhDvDRoOkGsM81L5ZLCVDQ+mgMFgKeAugFcTq4AdCMXPTQUldKiSU2gKXWs6HVpC0zyDmpJZ9zUJh8bMnXEse5XIfoJ+VGCdC4FImRdRHBqj8j+nVLjSkFLk9kW1t1XUuKruhSympdj3P7GtgAighSdFCrFNiElOkrJXqAMNnFSF7KoK+/nZxSLvuIKMCQNx3AbSWc6HcDc+yerKMYeSYdtSVF+c8BOnwT+UwiZkTwbOgctidfO8v63fNHdI7hGdMI/XTaEtPrLbM1d9xBRDlXYnZ9PWjoKcJ52+fxkdg256TEvaDgOhK3pS5Up0/sfI3leky2jlDxZR9BTsveggoA2IlyC3ElyNIVKlm5Dgya0txzL/f+gGxYyRfrgAh16tz5GYTXbr3nA7+IUMRxGpi+73I3P+35MH0MN09rxO53PM29QY21n6M1A+tJvW2gYlYTwBE9O5/5F6dnZhcJnOIUTQXB/mT/Uz6z7G0mUC/9MT6VdXT9pkymwk3Z9bLrrCUK2JNecFzjP1XbUPaC9K92GeYfrmvga/qrPjP/kyYw9zJPYJ7AO0xg+PI7Xr9D+m+Zgh9vw/ePdQZ1/HX/tnyXrb6XLpyM1LZ/a+I1opufxJ3qv+TZlXXwq0NR3PBhlL+mLBnqpvIivOCh2g/5lNtQ7/WUzWtlp/pzbPTl9z0Pmd/P+eWYX4cphtOiPdm2yrw+RdVuyE/Z75OccRiqp9Ync3ycclhqraLK+v1ud2r+NumNr36cen45nOkgmAWn6MD4BZtzscu9SNwpjvjicyrPlPPYbsrmlOy1/qdiT+nG+cb7KZ9Z9sknMLjZx9dzuH+LLobxvT6XY1DqwfuCKneMU3Qu/kv05b3KMOkgSBFTXHkBhA9UX2L52esv9THJylmePn0NRsTn4J2JG6qGMS9xvOik/duDIvxED5+tvnE94/1bj26cr+y53h3E9fV5lK6oLSIU8UTGwqYoorepuogoWQIcrCwuesDH9Zt29ulxs5JWGy2bBgCxkR7Y/wJ8BdwMA5kkWv78C2wXABeQ1KCbff1t1wWAI2iYAjBti24LgLv6+28wOyfqJOTdeq1tu5GaVO79DEDqPxu9ALfaYOZv2d7d3ako/aaR3PrrXvrrTh21tI9rpZQV/LcF9NoSMy8y5sTH3gPZJlfUqqHeBjA4U1eEPZA7PyTAvGiIk4qxArtV+abstvzpaUJhLEWEfGwBXFe//lYH6BoRip2fdRgV5jymAhJaQm0ikOfb4p/wiQhrcEmQ1wFnFtgFszAo61mW+NjaFwNldIlrUpz9gM42HZ1HJEtIxRAVzK5VRMg/P1J66rHt+m+8+pptAJFNHXlNDmC+ZTa5Wai5u1Mm35Y5NezzcqHEvFJKfewUdiGX5JVjUgD7TtWm5Z5xTA2O8T4iFBEDC5V9KOTD/bX0OPTjSlvVk32hiFAERH0dYPrQvjd8emy5Lhuuh3vFiTOoOXTJEfHcLnkWE/JL4r3WxtVUem2s7+lfp2c+PQE/BysdsXgSO4yfeOZ76cEdu5PaYEw71TNm/0rPlLPgD5/A+C45tj82Bt85x3SWW1/J+9vQVJXXRH6t/zW53tq2Tte85vqT+qs9zXyewDyBKyYwm84T+OMn4PfO+ybrj7294D0W/rlb6Zp8tdjKr/F9sj3o/0msGrXygerIsloO+RHTgdj5Kw3Eb55/WKXXw9yXre01pGmv2pt5aeqZWX/tg88RhtG8Hpp6P6Zr9EPbw3Wfnw9HDsW73Tjnsf3O/BVsKvKpcGP7adsy92lVkfZz77g0JsGnSWePcT3eM9We9d5em/pdefT2EirGr3iYyvGKcBOu12UYW2ty8jpxPI8wND6tHVrO6+83gfHd4f37TsEZh/Ta7MNYU+vXxj/u302o3reCiQJeKfr89Y8rPN7w2PLY/jDC2OpQO+/qBMZzOrav9m/FD/MGP02DVENie935gdbDuutaSovcSAB9pTLAQf/p3xYQ0GBj5AwomLQFKN0AFAYjMNjXrTcAaIl3Ynhha5kAxPyylXJWs1wWvWMkwESs5D8z3Gw7BWDz74W0+blQftgorIRyTtoA5LHcn/Y32GugMaK3NPC4XW/73MjaAgq3vU8kGbg1ELkllsHErb+9C5ipBOgKQJlyVgECWTeAwBGhTP+mjljiYAykbBWR4J0a9BGhBEDqmkQMz8brlBu2gK7oW0DWlrwZWZOyDAyXWaKLCNnehbeAyh1J1p4rPuLw3m+sbVOAbuSucwNPxIoICQpm675sr3oAcHpZZICTXbkmWR3yjp46K3fkvWfmbU5cQxae1Xa1kkiRLKM2X+MW0NT1d+xFrMDA1DK7jhwts7W+kr/5bdtKlte1uahfw6Pu4UHd1d65NuS2j8ku5ia5Fshr53cdnodtTpH7SuSwf+Y6nrLd61JSss9ewILcPF50RkRvZz4maywzP0Hu0xSxi2Vb1+A9FzZiILduSLarNJRfsiY2vz+ftXRtp+hsgI8yKP1Nz67guejNP6q8Oe88gZdOYPqufopmfaUn6VutnOmtYn/WuO650metca5rnsA8gXkC8wTebwLfI9N3f9/80f07f6Wjdxy/31zy+91R/3OKN4xfezOf7qG+9zI/V+hb6J230lvEf4eYN7l+nsGNa6Wuct1vHPaPC8ecpp8bN+r0rePfqMxPG+ZV83uD59WnHdR3LOwbXV+DHn4ufLbL7JpMb1WXY5veKv5r47o202vj/Kn+no3plf2NsZOIACZ7TtUuotd579QduJz5yyiUDIKuAf82ALxqkhY/7pV+3mm7Wku/AQXVg4TyAZi0wm69Rk7zAThm0E4ZoOznsv+3gFlHSuoACDfdVgYL892d0o8finv43VI/A/B3DcB6vxDdFlr43//FTj+QPa7V/XpU3DXSkr1U4lQgVtQRyAywRiTKTmCGrXwsiN8A7HodALV52ciAcUvdgdyDc23aDdJ23nsGjYFB4gV9eb1YLpToxba26QBjzde/f8t/4loLYm+o1fUQz7Fck+g9ItQBkFpWyPud3DEdv9nVI5pJgMYGe11fRFJmnwF+vbf/hjzlGnFdNjuQOeOfiKsUCm4E27pPLqqUEu//uEh2hiJCEcGqP9NuHTG4vqiqxZOnhQGYvVGmX+sroVFEFMrU0uyAcssrRfT6usdYhdQfrtkrz8ScomknlFMCeG9U5RGjOJJSToqU5X4jJSTTZ0ohU8uMPEMD3l5rfACWyzSUx0RcyyKGVqO1p3eCyNFBI6d32/aVGTY3ySOfzO0OTZPKDxX2HfSVH1tfUyAxym+VnXjWPqOnPNfE/Jq2vt5j+pqdfM+qh9duagJDfV1P2V0v63AZE6JXn+OYdX8ucLUzP2d7S32d6pCfiu/6ztEp/1k3T+A7T+Dcc8f67zyfufd5Au83gUt/6l1XkZ/D5+i6iJdZ11NwHk4AABAASURBVG4us7ZV9TD3/oDeYeO8Y6ppPcG6vozbw3SZ9e2taidPkatkyJ+0Xg01dW35e1HNOeTvlXucx9duTGOb5/uxh/eHVkh2vy8f/934bfp/m6iH3X2eHXM++unMW1bpvDW+12Oqupm//wS+1zPg/edbM9Y51/178ZrX/L1yznmOTWD8yndsf8x/ls8TuGYCHViiqfp4bTq2r/KX8mSg198ITQY/wVD9rdMWwCyWTfnWLmiICrgHINkBoC1So7u//iEB9m0AsTJ+zWKpDlBskRbyvzUrmiiAHPYJO2G3fTBo+qiHX78kgOAWMHQL8CxsC7E3YFoAVGL5fwxZG+zExjCVwT5RTH1ZNNjYtlstAI0DuQDkDO49GpzebJVlKEflSDkKl2XkycuF/MbVg+2ocbvesJfW+HWA1pGzWtdFzKJg7X4st89iuVQD4Nnt/FIiG7buKaVUXNrtVpneI0L2tdC+lXf9wo9QALACuHtF7pTJD9hsoDK5ZuYX6FLwCEX09p2/CU398rzoq+VNeaSsMs8UgKi5UAr81B++Pjk3ZeN6OmJn8nX0WIS7h6FPpFCK1APau3Wwr73Kx8A/os8X0XOrI1jbphJCX1chNpU1smATEaxEzmCnQqqHdVBE7CRMkvugo//St6XUJpPXUMuMTCzlmiOqryVPVG2KZFBn2dcH+5rq/iinI2bLxeDkidW1kvcmoXO9jjNBEUHP6YDkJ8SI6Fy+bqZShmsui8EDsWSqItuYAsGYEJXTgcuCB69PESYfcnKv6yhRUamZBkcz6+eIHlXxF9cG6rguh8Q1Yk5PMvbcR3hy2hl29Bzoax1Hbd9IUfIS+xhH9eysts8ULxdEBLffcXp55Nnz2QSG12+37so9zL075GJ/IzqsYZeU2Lzooap7lifPOKKt/mN+xPyZ2H7PhG8oONbHMbnrO0dvWO4cep7AHzGBU8+hP6LBlzdxajQ30HW8JzpJ/NzhTSo/Dkh247V/tj37UUOaIjs1sWpjfsrOOtucItt8JJ2qzbr3rM35TM5pPiTL3o34ebt/30/SYR11jfjmZ409xW+ebCLgqbyMRKZqM+F+sajGGPKxs3OZxvLX7If56noYr8rMh/Lx+px+bD/e27/SWHdi/6VUvnamiaIt9q/eE6qdyBa75VuwOvshf2meYYxr1qfy3SrOsRxT8ce2vgSmsXy8r7HGcl9g01he945tqvtj/LU/84/FvVDu9whvSReWwfsfLOuszdmW0+uLiYHb1o7m+59xO3mRobyCezbH3p9Zx8diuoz4TGH4XvDIde9jDm0ZDR/BXZZjbEujnGff7zGSZ2f1O+Ce446eObyDoFzPXZ5S164Wy3fir8b63w24btwP5dqPePkMljav7qvMB68pjvjSs/Pn8KbxDejPhE3Iu0uJOI43JCErRIyDJxKxVeh0pd1oXlfvy3NSB6nHpZT9eI6lLAvL4siDL9yYjpheKL62vwvDHjfzc2uKyptlMERGwCXQQV2eKULLymuPbSyDnu2PZz7QdPiaqtCxTfv9WD/aV7sxd0xf3yp3TFO/75QM7i4BUQ0A+5utInBDQ76sHQCm/0xx+cYvnVnWGLx9eNDm94OWyzut//4t/QtQ9/ejul8P2vznlza2vQMMjkbbx5XWEKIyUkLr4f/9v5LfxW0BeVuA1A7A1PFzs9AWEDbdLQu4mwGYt+u1DIZ2PJkMVjaLRi3r5WJJ7AetAYkTPTT3P9T9/Sj9vCvkfz9Yu2/hhoFZJhGAnf4GbQF4M6Bmk6QfS2Xy+RvHGy7sb8Bqx+equ2xtAIZXj8QFOPWctuw31LzdbEofbsx9eRPhLqSInnvYBoNF7hIzUqld5LFOHOYNfTfJwO8WoHUrAijlrETdjm0ujhZguFkslOk9cpJI01FlIl9OgL+sOwDR1jNh728Vb9lrd3jvbxO7/4hQpqcNfXRcd/lIIetM3hJeFEG5ndpdnIiwileVThH92rNwrIh+3xuo6COeZO4VoerRkbfIENjKxFKFM6OIKOuIsFgd113Iy+bUA/O2uiW+uSkiaOWJVA9sW+4/X1uVbDp+OPeOat3Hjac19jNNay11r2fIfXW2vS0Ns9bIQ9lwXfWfkw8rnVofVl0tDqVTu2ppfonedoWmjN9EVrOd48Pk1XYom9dfZwJT16/KhvzzdfS5q7t8Xsf6OCa/PPJsOU9gnsA8gc84geGr27H1W9XtfG8V+yvEdf+X0Hv0UusY5qqyyoe6t1sHv8GNSciek/ZHsDLBJk/rTlOQwSR4Je+HVOWXc00cgew5BXlNgj+RXnUE3s8pyDBNQvM60pHjKZ8mcoSENHbkdU/aH8Gqp9hZmYt1T9ofwaqS9voqCSTPSeUIHk2wZ6fl70nPCjgiGNd0xGwgLh67zx3KGl3lLDnrzpxtOb1+CRXn8lC9xRWoFKyHVOWX8qHvS9aaOALZEaJaTZKOHNNxghjTJDSHpIkjkB0jVBNntX6uqppj/LnHLHnpBIYzdozhvq4tv47secwjuJ+uI+HxRJo4AtkTBfavJRGjJ114BHbPKYhzSJi94xnkqsSSavSM9AWP2pP5bct3xDFdm2Hof63vlP0w3ng9Zf/2snEVz/fBfWYS/DnpyBHIjxGqL3H29Qd9T5GQH9LhLqRnFlMyXXF04Dqm6uK16di+yo/zYUXPrXoEEaBRAH8ZbkBYq43Shnd5ObT4X/+lZrlQpCwDsS2AbaQkA2ZrgODF3b0UTgIeCDiXclYQS4i6zVoG1Qzi5uUSYLPVj3/+E+B4qWQQE1mLj8EwxzN13ksy6Pzw+5e8TznL/mCbsm0HqNttOzluikQqkqHc/PpbC4PDgHmEUGZtrG4LYEs32gDieh0RSpCQZ/psVq3S41bJ/ybxptU94GpDfSSTjwYgvAGIFv14nwGNcw7ZJgLAlHxbQNSUqIW9bUwRoSJD3ml3ADZ6tcG+fNuZTWdgFYOOekT+FEkdvnG30DZ1lNETpuVs7QvA24Pza0W4/yh2NvCMtsxxtV4VmYFZxwziVuqowyCv5xsR8ixb52dg1onDM4ogNnLKY2ZJ4gZFVU7LvIgIuc+WnKUn9hGhiNDwcNzWvcqelaSOmCbbRgryxIFvR03i2FDHlmvfQlUmdPs1NuWktypPjjegllyV9rYsbKdB/YimzxK7ddE9TVtdLqV+13qUnkXazS3EjEwBDx09anxfiwF5ZqbjfmicCvY9Tzdv+sjuT11X6nqr8hy3Emnm8xYTeMcYvnZvnc45TG+d5+bxXfSQTiU48fw75Sb7VTpp+AWVw9nV9RdsYy55nsCfPIH5qfkprq4vw6co5D2L+JZNv+eA51zzBOYJfMwE/OJW6WMqeE3WWrn5yTg2MJ00mlLaqdKU/rvKbth3598tbxjvS4Wq91blX6r4y4r91tf3shG92uodbp8PfZaW/l5SQXFkvJWz/BPPG7VnDMUUEYroMbjh/tzojHuZjHsNyTLTOf9pfSCuxHLqpH//gY/UAeLGshHVqwMoU47yrXyDYS1Ap0IAXRBn2MngHY0uf/5Q8+NeW7XaNqEHuP66V/p5p+5hpVi32oAX4oZ/p/Xv32ru7spW+FfAa/nXX2p+/pQB4YfHBzDZDXbLQvf/9V9FnnJWB8hqQHOzXoPDrktMx8n391r8+FH2lKdEDfr1qO2/f+vX6kHrdq2UM6ah5v6OdaiAlfTVCjf6bamzWyTFMkvII0IGQ1eArM4HOqrtdqOV6yPmdrNS222ZxFYF+AUszuTYUmNnwE1Syk0hESvYd4CLBowV5IlQ0zSFEmuDtdZTjRK2ESH/DOjjFYHcW0QopVzIoO4CoNq0AZju9sCqit5y54gI1aOuckqUlYo4IpRTkutw/g3gssHghMwAsXZHROATmLgSs04tOV2jaWcG6/UsRmeHv6BOAtRWlOmrBVBtmVkkegacRaCQCml0WJ4ztQLIR3jX1zEyO7lN5HlmEMzCxJQj+rjPbKrAdgOKcN3upRpcxiPIQ9+XWduKuVEfHUvlicieEHrDw+FNb5ji04RmmmW6Zb5lZclblefYUzTM58lXGsrr+pSu2kzzqcxVNu0xS7/KBOpdYT6seb6+dQJDPpzQeO0JVhrrhjHG66HtwH8ofvV6nPPY/tWJBgGuyXHMdiwfhJ+X8wTmCcwT+BMmUF/2zf+Efq7owS1XusLtjzGtvZt/RFPOW+kj8r91ztrbkB/mHGrq+tDibXc155C/bcbPG73O4HYV1ojmt4t6SaT63vUS24+2qbU+8Y7PNEyHn2886Q/lff2esanfnXussQ4jVekUPxZxynZKdsz/z5b7ilT6szs97O697oBhnsMKXrW72LleW/OLna40HPZ4an1l2Hc2n6r8mhI8YdM1PpfZduAXT3T8FfGyaC+zcmeVLonQYTQmREfPse1wf9TpUylOTcc4nulTFXxRMbWrIX/uWLVpY9DSeoA/sw6gcgMoZ3gzg0J2q7XWgK6WG6TtAOkMeq5+Pwi0Fhy31QZA6q5ZiLtej4Ck4ggAUWNcvvkTgNkCwLMlx+b3L7XkMKCLs9gU2gKwNgCpC0DiAkQD1LXkbQEZ/SeeIyXdAfbaxnkSe3+j9/Hvv/X4739r+/BY/mR0bFrFcqHmx51+3v0A3Gzk2M7pukVRQV9reoRJId4a7cj3cBF0yoCMKWUtlkt1AKzOnwHEUw5ttitK34pQahaA0+hdZ0QgC/IxPeJvAJBbzxegz9+EFjPpkIvD9XhGzhERxGvxBdzEBrUyM3O9Hb4ZWW+XrBKG2FMsOnFYL65LZ0LWOQccI7Sing3qVv5T0EVHvrSjYrB7cI0Z4NpxLCq2XmBrZqDW5HVOSRnbBI8Ii85TdErMj4oozfVsCu8A0x2io+YWMt8T90oJjDxzTWptnp9tIoJxxM5kNxNsi+DIQ0Rv/0wdSSmhO+M/9iu11Dr3SuJomiKSfD/RvBTYnCINDubXmbhjuwENLC5eEqbgyITRJF0c6YMM/eQ9RefKeubbO3AHyTM+HEqvK482KItXPtQLsOfDeNwTw63Xzjus2bLXkFOconOxSz0YTXHE8/kJJ8D1LrcQpQ0vG9vz59DB6/MeWJBQY0J8s3Mc2/tTwV34FFUf+1eqsmN8Ks5QdszvVvJhrqn1rfIM44zzWDeUeV9pKJ9aV7vvwecu5wkcTGDqKVFlNqzrKW79mMZ2Y/1329eX8WP8LeZBruHP15qiXpq6n/k8gXkC8wTmCXzFCdRX8yH/In3Un08jXn5Fu1kLu7nsP9dgT76SY8jP5RvaTq3P+b+1nrZ0jKZyj3uYspllZyZwzcDPhCrqYxdlmKcY/nkPB89P+h3vP3vH40s33E/VTosHz9cpm1fKDks4THj4ebJ1r0zmEM+ICsovIPAXhR8GHAZwvEpD+dC+rof6T7Su5VV+ojTjSsaZTCfMiioiFBFAOSAy4EYRh/ti9G4PcTwTfQ+f4tUwUbk6QNZeQBNS+WNKAAAQAElEQVSAiC1xsoHPbavVw4MMyhY9DZqjViWDgEuAwIykpyQDib7hW4wda+1vfP68V/rrhzbE8IDlQaWEGZUBnpV4yMq3fAGK/WRlq5Z6sJCB1BY7+wkArcPV3zBeAPQuiBt/3enX+lEtjhFcENuSP7EO+T82rB2LpFosFmoBSrf0GBGI3HurAjJSI9bqrN8A9ALANss7ZcDpVABMbNHZpqdO/tZss1gqUlbELn8J28l1G/xuAYQJWvS2959wbpl9Tr4MnSKFXNNq9QjIvCkgMG0KB/brAuS6JpXDcbfMZVN2vg6mVPIXL3ndAMznnSyCgor14AGZv4FscNh/4tuabje7COKgt+wZZeukiMOYYR/1R8ccS+/Ec1/eFzCe62s319U0mWvRSKXGULJCT0dEqOMeWK839NpilrRlzWVWROwNI6Lfw/fC0cLXesP13O5A+ZG63wZ99auzjzVVRIxsvT9NcUWeUXAZoKw01h3dcy2q7nRlUtVr4uiQVWL5QWet8Bw/Vt4xP+xR7X+G+hWzF52cCSY3PClgMttQXtc3TPuCULWKIX9BmNnlnSdQn7/m16QeXmevT/va4hid9rxMeyy25eciuPNK1dZ+Y6q6mR9OwLMbSsb7oW5ezxP49hOYB/CNJnDwalh/pHyj/udWv8oE6s055F+l9rnO4xMYXs9T6+kIpzx6XfAbauB8jjD5I0+/wlf6eg3WzzfMh9WPr6a4yqdJR446G/MjJn+A2PN6cRt2Nr04wDd29OdylV48Bg9/SC8ONDt+kQkMr7bXtyzb8cZ0y/hTsQ7zBa/WgdmQ2L7o9Ou2yc7DeHVt+dejWn3l79jBO6SqXZk7nbnJa3FvPCdxgHaFWgC2br1VwBPA1AKgU4BaOYWSQhFPpJSUclYD/f71W/6WawfA1wGsiXsGU3UG2ABWs/8M9N+/1f77l/R7rfb//lsN7zoiiIt/8cPX4K4MUIVxWIJ4LSmwSdSwWC5RdzJQGTkpB4bUemcU+GGt+Bvg91+/tVy1Cv7T/Q/VmB11NIC9/vZyhkeENuTcAuAaMBVxErKUAGFZB7k9D5WDaOiEfbdZy1yR1DRL+XD9rXXFpwdj220PyFofEWa4tYUMgEaEIkKeVVGydl8m69MOCG0A1V2LqMnkn3fW28d5+3UoMRuJeJn6qaOjL+2Ojj2DKzv3mIntuBt62QI8O2dRUox1ngeRJGpyX/IxiOGtqcRl4ToighRdoYjANeiNa4jeQKvj2L6jj0hJiRoikoSta9jrmVukUKGAm7AXh2UJXQIstl/KxIFQyftCGhz41l1L3koRfdyUEi7Rm0Tq+dTjYJZ7tWU76nbXPiLk3vY21yzqfI/xa2JN2UZ/fVpqpen+2jgX8rKf8jknCwwqsfyjTm5dP9eO9VTv5WP6m8mpg6fl+XC8nl5kdz7SbPFNJlCfuubfpOVRm+680kg1b+cJzBOYJ/DVJ3Dp+4ev3ucnrN8/WQ7LmnfzBOYJzBOYJ/BnTMCv8JW+Xkf+fKPS0epv8v7BMzqaYVbME3jZBMpnXtxb5i+LMHt99wnc5PXtxBDfOv6J1K9X8dx6fZDPHeHE9YkIBXiT6VwTBQ8AT4nABxrvz/k7h6kDpxqSZaZz/tP6GIiH64F4138Cuiv/JGsLikAfclL/W7xb/4ln29s/onwT+PHhAczIAil+3OvubqkCruZc5CnDBeAkgVkSOSf53wr2N3QfN4/4YI9fg58MwjWNAjKImZd3JZYBSkqRc/3+BXBM7vJmhZgJH3/7cw1Y2LLv2CdixY875b/uC/1+fFD3+JsQfYdpkcufsPafU/Y3XAsQZl+AYSpURLDjpPkOYG+z2SgvGgScqAJ8sNilKGB3C9Cd3WdkDFSAzw7fwDBSLnvXGRHK2DX0tyi9LcteHK5hSw/W59zIe198VKy3ygkwFxA9oXMsy80jQkE8/0lu5+uot1uv5Zq3qxW6rKCOjno6dPbbE75eG3T1NbNdRIhkpeYN9VRgOOWkhM5kH5PXlSLCIgX/iXVX8jEleFHw4JoygG1zt1BeNvJMPTtUuDBU2Tu4TirAvr/hu2G2jmWbPRE/mEduFuoAMU0RIVXS4LBssJ1aZveWQgmSD8+pkveViPWslqobcdc3En26bQQzG1yfawvsn03Xen12+9pV5RJT2pNuctTYY36T4B8apHb0oUXMya+awPD+ruurAgyM7T/Yjpb17pjiI9MXbYdxrwngqsd0yn+YZ7g+5WPdNba2/0w0rH24/kw1zrXME5gn8NETGL46jNcfXdtH5B/+ZPmI/HPOl0xgfOdeuz+Tc1bPE5gncMMJXPr8vGHKfajhK3xd75WfflErHvLjRdc5jy2qfMjHNuczVO+x57yfJ3B8AsP7qq6PWx/X1Ltvih/3mjXXTmBqvkPZtfFm+zqBOsW6f+LW1J3Xx6jaDHl9TplbPuVr+Ux/wgRSk7MM/kVEAT4Mei0XgG2AYr70KWdtV4+ynUkGkbDtHlcsOxn8egAY3gBEKoiBfR1MALKl5VJpeVe+XbzB5/ff/9Gvv//W+u9fWv/+rbV9IfusHgCJiZGJcf/jp+7/+inH7KjFILBBO4OUDSCo1xSgDtDQ4K5B4Q1wYoe/fQye4iwfKQNoUgtquc6I0CJnJYXVRnEJRS/Is3s30EifYQdybzdrgNlWKXqPFrQ+wr49heXEC/Jkauvsm3Lx2QLk2n+zXslr65w0gujExkiOmlNSyk2poyX/lr56u2SmiChkoDeRJyJwBbYn1+L+Tol8ngUwbLmeUm/ft4CUOjAiF/EioS0W8hHR22ZimCyr1BK/roXdfs0imGnth2056z6lJIO1HYB6127RddTbwXcncSOooyM35HsrJ/YKrgc2NmXOwo4dMkP+ZdU/VLl3rEte4nm792GTqHlInscBYbM/fT1MOwFhn/JabnIOk212PIKavR9QRCgiiqQ87Nau01Rkt3hI5NjFLuG8NpUNDzQRgQ3LgxP5cE4HumMbhzEd00/I3atprLLMNJa/+94vLIUGmbkfVWkgPlj6/jQdCCc2nleJj/GeT9iNRcUPIW6lFpaTZ4k5qTktLHExOcZRnTxrfVNGg5i+xqdoyn2WvdEE6nW5Jvw5n/o6Msn9ml0DVH5N8nO2jjllU29O86F+vK+6Y3LHn6Khn32HVHXm9jV/CxrmnFq/NqdrH9Iw3iX5pmyGsmG8eT1P4JtNoD4Vptr2025KXmXWj6nqKq/xz/Fqf4xPvK6Xn+fqyn86Fv9YvFvLj9XH7w7dKZrwK++HkQ/767uceMSu2psXn5oPXc3NkPgd4tZNz/HmCVw4gfHrxPj5emGY2ezlE5g95wl8igmMXwuG+3GB9XViLL9oj/Mw9tT6XJwpn6Gs+g9lU+tq91I+FdOyGo+f9f75X+ngfUB9P3CKj/wdp8TgjcPEu44n6YSffU1X+dc+vgTnvpqs0/IpmjQeCH0hxzRQ/wHLci9wrzzjfDTjj7NVP+cc83O9l7GFHOOQuGsH+frfDzAun1OOOW+NB7bPakR3royzelLKNDast8tYPtpXs3N85Cb5M3eTjnlqdxzT7+Tj61L3z+Luwu0ZF1jQ5NynBmJH5zQfk+0rDXW2fx35Eg9Jz/o6F1+nj6my7bELO3XPWWaTa8g+purjtWm/3/0MGO7LmvoCVC7Akg4ImbjWlkm7Yk9yDQ6CakcM17fAQNkvdyFTx02asE13gIjNoigDEDPnhQLgtjbhf9c3DDYRuCsA5UYGO1sAPoN3dvSffi57QNSIoNzQFlB3C9AbBveapAaw8g5gt/nHDzU/79XlUJvE0YOZuLHutAZ03qxWrDm3vpFDQrkgdkt+eaB+5aGeRF2L1AjkUz9//MCOE/MNtfmbpREJ8JX4+N3RZ0RoDRid4C3g5Aaw1fU1i6VwU2AvDufZECPnLAOaJskWUuuaPLeUFZHUrjcA5asS1zPzn4K2fUQoIpSJYRJHRMg6x9gS33kbgPIWED0ppG3nR4mLJ2zNI9BAOTdquE4dvZtHuJdHuQ9xBPNpGmbBen8Sx98a9r9BvGam/tZwyP91JUdOWSZ28jeEXdfel4VB4I4YroOtRE5xeD4twLLzuR9E+zOC+JD9OmbVMfuIQG8qaRX8l+jpiZAUG8yGp3Ozjwge7dv/kGm5bqYN3LRTFibb2s/USyYfW+6jSpMGf4gwgtmdmcUf0uqL2mA6Mqk8ehWsetLgCNYm2KXnK+2crdIrQ+3ca7RzfGd+FRvGvMpxNn7TCdTr8pIkr/F9Sb7X+dRqh9wRx3vLTMfk1p2iod94fcrvFrpxvmP7W+QaxziWy/Jq6/UlVO1nPk9gnsA8gdtM4JJXHtvcJlsfxfFM/a5/9H5IvXR+nCfwPhOI/W8wTysheyJNHIFsTIjmc57At55AfU5cPYQPcKi1PvHgeW8S/IlUjuDRBLvBGWTo6SlYsJwixBPnlOVLZBOhXyQ6lnsq2DHbU/KpOLNsPIHhBIe6oXxqPbSd1/0EpuY0Jeutpx+n7Kts2uOjpC+tqvpdyp/6u9Tj1nbitfeJdNUxrOUSx6H9R69P11urO231Udpa3S34Uw8FdwPvGUZ90j6tkv8dWIOPSgYSH7QBsPW/l7sBgDVQaFP/eWYBYG4B8gIA0vq86L+tKoCllLM2AJkrwMWUs11kQDDlLAOc/uYrZnIek8HISEmmBYBlX6yKjwDkVgWcRR9JBg63AHwgkwV0jQhKaRQ5aQV42+3iBOhlAjjtVht1/veMw3YZsDQr5Z53gKYGN4NewY3l2g1eZmKJYQn9erWWmizXFhHFbAPIKR/sI0IGLCNhE0nJ+S2DZ+dhLjlTH3tKUgvwmVJWR3yTOCL6uO494yNnoe+EjylcH3aCu3/HcK0t/Zq8dqzA3txx7FfiAEQ7XEcvwp/EROq0ABROKcu2oUAm+bp4rmXDQ6KujE1KSWJtsqyjdgPDJtXDMuYSEaRwp8I8Ctleo8NzfxLF0/LMyrGGFBElR0Qo5aRIcCgiND46ZmrfsXy4T/hW2ss9O2Z9sI8kmawzeS2VWnTicH4TQypWQZkmwQv5YhXNCx/oscR2UBPX5WBv2SkapfWVHNPI5JNvx9V7PyzZ+yENdfN6nsCtJzDHOz2Bj3gu1hdf89PVzdp5AvME5gnME/geE/BPo1d3epMgr65iDjBPYJ7APIF5AvMEBhPwD6dKA/GNljWy+Y1CfkwYN2B6dfbrAnxAyusK/BTW/r290qcoaC5insAnmYBfQUyfpJy5jOMT6Pwadlz9Uo3xpjEdi5WMDRkw6tYrcM+slLPax0ctmoW2mzWqTp3BMADeBmC0hXfl34vdFNDXibb0cbe8k8FFA8FrwOOacHl3p+X9PVgXRkra/H7Q/eJO3d+AzX//lv/s83Kx1Mo5l0tFYGdQaxcgIhQJkDGkLXn9jd4WUNW42d2Pewm51/62O9WzRYDeOJjtXM/qkVzU7fr8bdaWeGGDoGNVcwAAEABJREFUCPkbs1tAU4OFjuMetaZvwE3bmwwSa3d0ZLCrv/Xcx17JoHEh/Jyz9bww6qjD/96u6/acTLsw2lKP/bfkKTPFx3rvDSBnroO/OUuJigjs18pcE4PvxZ74jhURsEosOTsAys76TupYRyQF8RShSEnmCqlF12Fn0vBAt2XWpRf0OSU1gNquS4ESmev3bMRh/0oRQU4SI/cZKWTK3Dv+nwYiyK9AFYoI+JGTHI55RLsXR8RTHHyeFOSJ/e78grrawX1nh0Tt5rchz2SKbhP9tVFqZSWO51apCL7CQ+0A7v8bpNK+dOR+gpuqzj3u9f1iKBp42OuAeuuv+Xiqr6Hua3Y3Vz01gXpdp3QfL6vVjflLKxvHGe6HMf1sNw1ll66HMcfrQYw3WY7zvcX+TQqfg84TmCfw2gn4JavSa2Od8Z96ZTnj8iXVtc9SvGdbFtc/2LXS9d6zxzyBeQLzBOYJfOwE6k+DKf6xlfXZp+qakvXW/WOvrz+bhrzXv+6xj76L4eBl6YWpbL7cgys3vUfh0/N7j8yfMUedxhQf1uurYxrKPtn6jy1n6tpU2R/b9CdurM7e/CVl2q/SS/xnn+sm4NetStd53tI65ZS1Xa3Lt2sNSLfAHBuATP9p5oiQAcPHh0dtAASVAHABLKNp1ADa5pz1CLiaAPdAEzlb5AvqC60BdFkQTXr8/Vtb/AwcGxDVeqt2s9WjUVuMInrQMFi3/pYxwJvBU219Q0oZEDnd36kFUF0sGgU2HaBt/F7J3/htqV+A1SJb4CsRDxu2ezDSvltkTU6EbRWbVh01CNCv1AR4aBvnXwPORoQM0D7SBxC4CIQpPrYj8IZackpKxLN/Q12eR0JW4qCPMAgZigj5qIBmRKgBzG12M4wI2cf6CGyhCPgOoPU1iAh5Ji3XJuWsnJtSU4kLeBwR5ElShiyEtoD6jinPhGuGqPehh47rYVA3sN/i72+CV6K9YpqImejHMWxTaqQvK4PeCONlIduYYmdfhIOHltn7mtvG4ogwU0QUKpv6QOCSC25RRG8TwQyQOUalqs85MZ+ttyIgfbZKzNj16MLDOVvuhwNz+pSJa0EClXXdizTUAzt6RvS1u16sseukEMsWYl2GXTnyW5+u7xQN81GXXwPG1XhfzLwwlc0nfKjA7n6mrtEF7+iZfie32XcjrnW5D4/x7zaP79Av13r4/P6Iu7/m7Ll/svYrXgy5AsM12xecTxH62H58HttWLwj+zMVxxvTM6I0E47y33NeSuWGOvkhUm5mfmsCs+6YTOPV0fOlIeDoOX79fGuYiP3Idfepbd6o/6y5K8smM6OvofN3TkD5Z6XM58wTmCcwTmCcwT+D0BIY/xOr6tMc12ttHvCb7K2xr4ZW/ItSLXW/5/qP2cYy/uMj3cjxWeJW/Vx1znskJcK+qfp56wCetby+st8EUv322F0d8X8fxMAbZi4qLVn7BgQ9UT8tixLZylgen/SodKN5/U0uc4u9fzdGMHXiSKSIU4EZ7GIl9dTI2NEXWW25+DUU4V0/n/EDNOoWtUsjfjG1+3Ckvl9KPpfKPezV3Sy2WC3UE/b161OKvH7JDACCm1VY/FnfaAkoK/0BhoHdxt1SzWGi9WhUgeHl/r8XdnR4fHgT0Kx8Z2T2yiPBWEXCoBYz0t4/tn4jZMcANQKZzLJd3xc4f6kbOUkpqqaMAuQCwBm5dR8eUO4NeITUAn4sl9cAJLwJIxLRd2WOrDrECEQ5CjWAFCJzvl0p39L7I2vAit0G9Qee8Dfn8DdqIUFAHbnJO998YeIxg32rDDKxL2OSd3PuOOB292r7dgaqWR4RZoYiklBuAaAB692Mfc0yKv2vH0nn3RN2Jfn0NTSnl/voAkvt6VDvcJHJ5vhHB8okMIrtWg75q8KfOzLwTdu554/8ZQP0REUqlt0YpY0v+zKw1Opw3UhxK8T0U7HbII6LUZIl9TV5PUZlfsU/MvCv3hMHmdrNW59l6ZlOOI1lEjCRvtOVeOozMDci11Z4Ote++G47BaxNF7Birz356nrsaXbTnbb4TPc15YLfXzYt5An/2BHzXV/qITmtu86fn4u0qcdxKt4v63SL5BfMcfbeZzP3OE7hqAm9i7Ne2feD6FN0L3m9RUx/j71fJbTN1bmgipMVDmjCZRfME5gnME5gn8KYTGL4Kn1q/aRFfOLjfQVR6SRunZs7nnuqpRh5aV9ln5MM6vf6oGl/7/sO1X0If1d+cd57ALSYwdY/fIu7Xj+HX9nEX10zrtf7j3G+zv6ajt6ngbNSBweesNm0A9/xnhTPgatMsFRs+kv37t+KBxbpV93ulHElNyvqRFur+/Vub//zSY7fV+udCAVC8zEt1iwSu2qoB+BW2Akwz4Lj85z8VAJIG8DqA14RuCyjaAXZlAMNssBD53d29fGQAz5STum1b/gcTghKKNxQAvYmYuKn4JAZqO2TbJG0BHhNg5fDWdc4KziZAypSz8NJii/0ik47dtpNB2pb4Qp+p/w6gNmEZm07LNpQftsqrFtoyn62SOIjnmWWAbCaGQIoIOSeLwl1TBwAZETJIuTUgCRhpG8vFUeoiVkTg1pN2wC7q/ZmsT1m2F/NyvQa8Has36hQJf3qw3qC4vy3cESsiion1Yllk2G2oZw24HpGUsDEVQ2oWdvu1Fx0P2PCo2Nl73dV+4K7JssojQhEhHtRRh4aH5d5X7vWIuhKzBdBt1dGz9xFBuCeySwTz9be5PUfItgrJs4oIyaTpoyVuIa5/ROBj+yTFjly3aWovERp7nTgCPRQBr2Ytdwy9uZ8q6rmH3K9OPQbvECtRgAoRTybnMXlt8voUaeI4V4b1lSbcZ9E8gUsn4OeA6VL72e71E/ArUaXXR7s+Qs1tfr33zuOC159Xxd+lmdk8gXkC8wQ+0wTm17W3vRrhny03STEHmScwT2CewDyBeQKfaQJ+B1Hp9nX9ET8//R7AdPvxnI34R8zvbJezwTyBeQJvMwG/tr8m8mv9X5N79r3FBCICWOiJjsVMi7s7GZAVAGq33WizXSnul2oBATt+Ej2uHuVv364AC1eAvum//lIDqLvMjeIR+4dHabVWR8LED8wCOq7XCoC4e4OjAGtO/kCcH3f3gLodhUmbhwetfj/IIF0HwOYaNo5l0KrDwxxmUMs2/dIKr1Rq8rdR83Khxf2d/G1dU0TfdF40gNHUyN6AoP/t4K1BQva0pdTkPpD3rFyvFCoHsoa4/nZuZzvmofuFErwBIN6sN/KfnW4Bsje/f6tjVhG9b0TPWwBseQ0FwG1EL+92fZmbSj4ebB/EdoeWm8o1AKB3zgRQ3nJ9tKsx50YLZJEAKrUDFKmjI2/HzCNCBvYd075bfJsGAB+bRD228z6lpD3wq90BKOpVBDXv1u2u7oiknMhpHUYRoVIrOR0rAh/klm2ReeZb5uV9xJOu5Vq06D07zA9P7AKAOiKUmb+vZaTeV0eOCPTcR1ZHhCLCS7HQpUc6k+PSOAd2nptpL3RdlcrVRlM5S9W1ufeHFHr+36HF63aBeyWWz86qM3+mfDeBZzNF71bAOyaa6nMoe8dS5lRffgJ+3o7pPZsa5/Z+On+9x6e1T9Jqd8gdt9KT7XB1aM9PUJRjGaIPP8c11f1bF1bzmL91rjn+PIF5ApdMoL6mmV9iP9tcNwHPtdJ1nrP1PIE6Af/M7KSD3+WmZNV+5vME5gnME+gnMPVKMSXrra99rD/dhvzaGMft3ybq8Xy31HjGt4z3klhfeX4v6Xf2mSfw0gn4+Wp6qf/n9XNXl9BUB699BXmt/1RNs+yzTiB1OSkVkC8pUgLMk9LdUgbmDCRaFxG6A/RNy4Ue/v1vPfzn31oB1mZAugwQuQZcDIDHlHP55m4L4Cd8RNz21wO9d/rx84dagOLtwwog9V6LHz+1BPAsNvgWsBOgzKCgyd8edg0K3B0L5npgsj4i8ZltaKeSAUaT9VIUG/PN40qOg6Vs6/Wm3Si3Kn+iWiHJCv+ytgMQnVscW+xIosffv8C411oDbG8BUBeA5s6Vlks1yztMOnJ0Cv5r6YUNZysDrA09dsSNCCXm6xlHuL5WkbLq0QBiexbyDMhheQQRsekASl1TP6PWKszIiW0Ec0BikDcAhFlydmoBjlvq7QD2xXVImWuzq0OOa6KeRHzvccKsI24fn42SY5PDus4cSvhV+0DRUyhY28djTDmXffAYEUrkkQ/WZqZIIcsjQuUwN3lDHgqR+209z12ciJ2tbQYUEQriVZHXEVG3J3nCr1IxjH6eZe0H701em7w2eQ15LiaWB6dlpir0um/LM+52Yrj/bwTTTtIz5P2i3FueRdl29DRQ9TIEDuxN7dm8knWnyH6VCOXrV7Z1XXkRXv8QEYqIZ44RMSl/ZljzD3kxGgq8RmhWKJjbmNB/xZM25PtjkmiI57ROESaTZ5kTmmMc1Xz+YROo1/o929q99vSvf/1rH4+8zOweqak3Yc/iwI790VLL86JqCUJEnvQIOlnFYnBaMqSq6lgcI1TlHPqN18XgHR7GNb5DypLCectifpgn8CknMH69eLbnvW/3EeTXLtPU1Py0qjSlH8ocAyp91T68r+vKkWlEBz7VbsSHqQ7Wu/qCV9NJ4v2bTAdOX3yz67l0UdeVF+H8ME/gugmU5yDPy2ecX7NPvW2fdbyb++Izeo9reN3dOFvPE/hmE6g/v4/xOo5gYap2bN/9HOau68rfvZiPTuiLcYpuU9+zn8ujn9W3yfJ5o5zr/9zPMJXPpLlOk/wN+yalTE4xmRulnzvWf0ly8dDk577IJ3ui5wM5+zqbA/mxDfYHqhj8Sjn9+dzZ+2f0fBrbH6Sb2rjVKdrZjuOV/fB33Nfm3+U5xs59thARCvCiUhe1RHjvuR7Ocxx/by/s3T89CRrfDpaZqny4tsxxa6wpnmSwkaK6zVoGbjsAt9+/fysDDBoIXv6f/1a3aKS/f0v/edD9/U/oh+4ALFePj+VbvAsA0eQbjWyxIxg3TwfYe6fN44PbUKtOzd29utVKW2QbA8KAlBjaXBUQjAg55gbw0rIWngFSI1VwLhThIRJx28nfMjUgbXIsN1oC+oGhu8cE0OetgdTF/b0SQw0LTHVhW6jzTJCHQrZfAvTe4bN07dal1P97xvTvXqJZyLVFhGzrbzaH/ckZBmUdE0KkiESJzIGZxnIhEcvyDpC3M5COfc6NIsJidQC5gazJDaa974Zr1fmV2Ra7uDjwG5NgASXtj50+Ahk9F7lljs8NlczZ+xu+Hdx6/xu/zuG10Dt3Tkm2MVnuGZkQUmPbY1TYpiar22z7fQqlTN6QEveTdvEjQvtjsC7xrNjJIkL233L9W+5L1zckDY4IYjo+FMF6oPvIZa1Xck2V9IKj+ppPu3t+/tZ1x71UZz1t+VzqqKahxvshDXXvsXbuyTz1Pp5U2gvy65HpBXPH+8Braj+Z+lD4aXdT/UzJPm0Dc2FXT6Be3w0LE2EAABAASURBVKsdb+Qwnb+XBs+2nsTqkHTlEdhXYslZd2OO6uw59pnanw0yG8wTmCfwgROYeta+h+yWLdd6hzGrrPKhzusqP8VtN5P2P3c0OMZzG6jm5R85gfEVv3T/Rw5jbmqewDedwKXP+5N2zO5WekIdnJfGHTpVn6GsrqvuGK92x3n1HFqckvW64Odu4PI2FCX68UcSf5ozqMQE25/eD2mv+OMXw65Prf/4QXxwg6dmf6nurVs4rCP8nOdz36j01uk/TfygkkosPYdnJCTPSeWovuYWmI/J8vencRV1P1VJ1Q35lN37yV5fyTDCqbUxH+NN5i04pcnrU72mtNpq3YQetBVQnZaAmTmxIoAA3f7zn38rAPLKnQOAKwOP0ZexBMC8+/FDApyVZdg7mb+NKoC4/ONem/VKeQ1is+nkbxs//vpbAiRsMWwAVjPAYAjAl3VKCSknAJbBrMVyqQ6QMiIpIkRIQM5OBgVNTdMoEytQ+M8hZ2xafCMCmywDx+LwUAKekC8XyxLD4PViuQScpj54EAsTrQF1U8oyOB3Us7z/If9buxvk69UjNdALOX7+r/+ljI8BUYPAQoayxF4CiC+Wrr1VB8DtC+EaTEoh700sFP6Pulx30dNvC+jrWkyW+Zu8ljlX5vok6oogDn1bbjux7wCQO18fBCllyqFW1j47x7SNN02SQjLQ2xFDHI6Tc2YlRaAUB7V23AfOa+qIbUIj74PZKycl6rGMhKX/1rkQRBAHioCzb3f3R0fOrvTZimSq8sJ3tiWWHK7vwfnsg6icxdZ5U5Zj6EsezIUfVDKdrN8zGNK0cURwORLjIK5ecTjVK9w/hesrR/ApepiL+IAJ+OYf00vK+MQ+w/Y+osyPzv8RPc855wnME3i/CdTXmPfL+H6Z3Nv7Zft+meb5fr9rPnc8T2CewDyBeQLzBG4ygVcEmd9/vGJ4s+u3mICfI/7c3PygYQuGdKD8Apta+2tKfe2H36/1f03tO98XjqG6Dfku4tdiNBCQcTDjZca/TF4PKSIK3mNZr28V4GI5pYIFnWs6bVYrNQC5izsDloC06ggQanOAvkn3Gym1LHPS4v/8b/k556IEMKgOub+d+fuXtgCk/vPI/rPIHUDh5uFB24dHbenCAG2HPt8vtQQUXpGzQy4OZ4SV04WbvAE6VQeomgAhFdLDr19mMghYXMltOyGNSMhbNYuFfDimv7mbAEubuzs1d3d6pJZC1GHwN4KgGDf3dwX0XbtewNoFts2iUabfZBvASqVQRCghWyyX5VvBm9+/tcFeHO4b9nRii4MiN4qU8ctso9cDfPYLHr12fIVSSvLRAuK6brcXkRQRhTKxcs7abtZKKavDL7P3OiLk62GZCQcpJ4djCUffy6UAtPY3q8t8Q76E8tEwqy25pVBEUkqZZRR9SDJlZAagezsqpP52s9WW6yQf5KEwRfQ5td+HMmBxgiICcWh4lNrox7Ltat1/E519RBRb+/qaJGqP2Mm4Rtv1Rr5/O+7FEsMB3oK4nwuADlelF+cJPE0wmQ/JskrMt0x/zKv+CGc+qnTE5JTY1VT9OPN4X+2u5+NIx/bXRy4etYnKi3B++D4TOHY/jeXDiYx1dT+0+fprPyUqvbSbOplzfCp+zT3kY7th3LHuy+znQucJzBP40AnU15gPLeLGyWtP5jcOPYdjAp5rJbbz+a0mMHzn4fWx5q07Rcf8Zvk8gXkCf/oETr0yDHUfM4f6023Ib1fJ20S9XX2fPdIl8xveQ6fWb9XrqZxD3Vvl/xJx5yLfeAKhAIzicZdncOcF60I71Zdg1Lz/vP81BQfOlVhefVZf86udb+rgCkyXBK3Tu8T2K9i470quN4HpmLw+S2Bna3BC07bdysDwMZ/U5aQwwAuQp0VWACouMsAlgHCLcwdo1wGwxfJO+vWgzW/Tb/nPLa8fV+BhndptpwxwWkC4lERGtYCDCd9lXkgG66ggCUCR4gy6ZsA8/2lfYR/U4Ht/BQgbCZsNYC7ArOOZhM8S4NV2e8CPmkQOAcglYjgeKdi2MsDptRzUiwjd//OfujP9/Ak2mpQiFVsD1x704scPtY6J7Xa1UaA3uGlg2HmzbCUFufoV6whl1wXX8KBeQR3geMcMvTZ46V466o3oI2xWAOQGXdkGcRIzFHlaLp5nLo7OcUysnRtGnVszLJkVOm+2gNEbgFjby/F5RkSg381gs+tN5PLaN0Uw65Z6NtS4RR+R+tnQo2cqz5fgEaGSO0Li9KxzyoyXJJIiQkVPvOojDvfgetptqy33V0t9GKMR9oG/oI7xtGpL/lDKqVBEqMTU7nCf1LrbFb9Evox9BLaQdc5n8vrV5HxQyxy27gHy2iTkhV6cJC7w9Hx3VH6gMSs4j1zVp8cLAl1v4vJO0fURDz3oQ6fo0Pr5jh/+GpL6Yjt4T9wieHXQfH7HCfjKn6KpmYztbTOUeT9TmUD/dBNPt2nSK48a/5VhjrvXBMf4cc9ZM0/g3ARm/TtPYPgy7fU7p5/TzROYJ/CnTcAvJKZX9DX8HWW4fkXI2XWewDyBeQLzBL7xBI792lrlbz2amucYf+v8c/zPPYH6tsl8TC+pvMTgZtu/h5oIUj9PVjHGoHKW73y+LF2tF17wDqKwfGpn0D+qP+o86PPlnQ3D1ChVVvcX8eI0mPep++6igGeMyFdvX/NqbSwrgjoQRIQiDgnxs3MDpmi/Z4oJQco5FxxmkRq1AJ8toK5+rbT+138A4hZaLO+0enzUw//7vwVRWfz4qeb+hxY/7su3eS1MFEVlnPGUgmUEDzQmM6jcyOYsOusSACXAn4tdAYYu7+9lufcOlDK1NYsC6Bq0dJxYLqR7ZOr0uF1rBVi6AYxr/YRJSQYn7wBSF8ultqu1QBYl6wA5vfafcjZomxrgaNsvFvRzX2wSe39zOZPDdg0x7BvhokMtbLNeqbm7U6Y212mAOBNDtnEeF16JfUt/Zes5sNhQk/2cq1ks5Xq3AMUtM/afknYYx7JNR1+4UMLOGRZBEQgjnngEfedGS65VZl4dN8CGeaaUZRB2y4z8J7IDIL5lbuG5lxj9DNSHUtrF1K5uf7PXMt9QG2IUWq0KmCtsO+ysT8wNZyL2p2X9SpiFnC83WQbBNTgs9zYiKSKUMjwlsZEPA8aen7lzWTakCMcGyKeODQCzqQOsHdrcYp1SqOEa56YppXn/uriBeyWWF52++D352/OVLnL944zq7Aa8G6zFmnvD7I9rfW7o7Scw/AlcsvG8K3x++DMmwOtDeXE4x9+iW99LQ3qLHHPMeQLfbwLjZ/MHTmBOPU9gnsC3n8D4FWm8//YDmgcwT2CewGgC41eJY/uR27ydJzBPYJ7Ap5mAP0Ybv3a9vLgApxpQ+fzmWLSv/vmK6+97C1hPQcex34md/rDjVt0VKODVsxlXM9yfDX61wTB6XQ+DRCA1DYWjdU5J/ku+xhWNBS7AAhtwwXTCDx0Amr+ZCYgGCiqDbRGhRLD1f/6t9a/fugPwvQP47cDm1ITW2mgNyChAPX+DuMuhDoDVwGkLQGqwLoKCAeMCALRd+xu10urB3xxe8USWWkDPDEAZKSkBrhlgawE8DTZTlAw+Rs4YdjQF8FbqCwXxuseNMvH9AtMQI/NkMEhJEdqs10Cckmg8UrDgtC9+W8DLFu2aGh8AXL12rS0+W4BZA7kZkE/UExGyPBNni3/HjBLPS++JqKC2iNDiv/7LWwmbstj5C92aHttty5JYnhcGKaeyZynPTPhFBKwDn7ZtUiJG5uK5NtullGCdXHeinohdX5Yysw7a7uITSJGyik/0dnmxFEnV0qO/7Z2QJ6GjH3FEJB6lllpMZcNDBDaFJ/n6RIQysXN6su/wkQ+uNQE4d0GRReCPrW08B1/zjuvgPepyeh+BXdkNHpC5h4hQRAwUz5cRoZxToUhx1l6XHtH3KfMIiV482+Ie6Exl85qHwHlIbM+c11mfCfanqn0bmk7250meNJiV33ECt3kH8R0nN/d80QT8wmS6yPgDjebXxw8c/px6nsA8gS85gbnoeQLzBOYJzBOYJzBPYJ7APIF5AvMEbjoBf3xiumnQzxJs/twFmE6FXnBJjAu+wO1zuXBvd8bUqMp4mcnYnvkURfT3TGd8DazStrjCCOTFEQLFQgOI58+8t03S4yKpvWuU/vsvNf/8S/l+qcfVQ/n3eB1887jS4v4eCJjAnHiXJP4Wq8nFJYoJADnrQONk0LMBhFwaSL67k/8N4KLjwTFF7Q8PD3r4/YCkv+5rAFr/uekOsDYZkG2yWq5sLBdqqbNdZC3/658yAL3d3Sm0oXJ4cCkIGxK1OIeBTZebclYA5C2p45EcLQOzTak3Qr+po0PuP2mdyJXow0OybQJ8NUC92v37vxmgdv2vf0mOIZU5+Fu8Hf4GOxeumzoUqegiqAe7iJ6z3MsTNeVmYZG6AhxvZCC4CBTlP9HXw69f6uCmXdsK4mdqaQ0CZ3IBxkcEdgaUQ+LU7vD1ySnvdk8Mc6WUlLxAbN4ShyVnB7C+6UF5601II0KBj2N2nkEKpQiVg4thuUjeUa/nHBEK7CNn+YhwjZ1STooIi55o79+LInq9Y5p6KY/Y8Vj8I6Jw71mokHaH7aDOdcJ30ssYAHvHbLvNmovcSpE0PBzT9CTznXYJBS6VWO7Pse9eoWo95E/aP2k1nMG1ffW+3F3Mq19z4UZB/vwJjhr+g7bDa3ps/dJ25/vipZP7c/yO3VNj+TUdD32v8fso2/l58FGTn/PecgLD592x9S3zvUesY32M5e9Ry5xjnsCfPoErn1f7cYz93mq/Tzgv5gnME5gn8M0ncOnr7Dcf09z+PIE3nIAxJT8T3zAFoZ2hEtsvf86fu7zmEs7Tu256yX/qWAbEcpYBzzuA0dh2WgF4tdtWBjINnm4KqiwFYJ6U+E8S+gRo2SyXagB4G/8JYtYGJgOQrAM4U4QcpwNM9DdqI0LOsVgu1RqMC8l/Rvnn//5v3QMsZ/zSP/7SMi/U2p9a2odHNchdl7D3t10ff/3W3//zP0o5KQMGr9drCpIyIK1t1n//rZacFm43W9mnAZA1UJpyVmqyDAJ31OOXj0hRvmH785//kNerxwf9Buhd45u6wL6hzlUZ1YJeM31v1htwJXubdWqZoykAY1NK8hERKAEN2exl5A9qQaQyAxbmWwBG19kRB9EOCLYvOTgbam6IbdvWsyG0cymTi3wpZYl89o9A5guh/ggF1yzkoyvXUErY2iShCysqWQ5FIDUVeaclffdLimFR/BNzWzEXB7JtJfRlWNTperz1fbBlZi0At/e+Lu7F62rT+/TxLa9kvenUvurkGvYbFszTviU/96x5yYPKZ8s8Kol6LdsTc6w6wvTinQ3TUfCf5xnWuOxO8ihkY1O/QXugZD912mYnD9am3dYpuy23kolbouzhO/Vx5lmYxhaWmcbyuif90dKt29lFhCKO087sOeM5VeKtsZYSAAAQAElEQVQ/1/SSgLl/z3BEvpYdzs8Iu6LjenZqsWBAjlGIePvTwfeb1y08i1P0uuiv9643yjF+LsOp3qw753+hvly3ev0G/Li7kx+j6uXrfIyqzZDbdry3zDSUz2ueXLwYMYdzlwCTF527uMfuC8v3r7HcL1Nr25yj47XtCjja6HHP4xrHPK79eI3v80ofX81cwcdP4Nzz56zeP4tfQzy3T+XYPz1PjsrPu2N00vG8kvc+vAHSUaL+8WtT6YfCO0j16TbmOncc66fKz/nv9BP1jes9ud+FmdmfOYFyr3KPvJS/diovzftZ/FR+9+A5+Vb8tQOe/W8+gTng5RM49mvpZ5Ff3sls+SUnwEuz34bt6er3YR/U9bju8f6tyxrnG+/fOv+F8XnrcuLtq4u+MNAnNTv3PufDyvbz6Fhyj73SMZsqL3YEM68yc0TlvZX4QLwQn/Xuf2hgXC88v3vqKOHjWB9JlLp/7amfiVtWaipNsjKH/YmnezWNe3PL0Jvf385d5u5kAxrXM9wP7AN86BQN3SbX5PevBs90lBJga1UegaBu4BGhiGDVn3VO/Y6PZrn/Lav7YxzYsA+yXj3KwFz7+0HxsFb8XksGXvNCP+5/aPnjh1JOMvCphwfdIW8BXTcPv7XFrjUICIDZv9qSDtsW8JQqEdElJ1I94vuI/Qp7g7YJQHOxXKpF7m8BN4DAHbW4+K2fGf+4V7q/0/bvR+nfD9rgZyDyB3am4MntAf788VMBeK2Qgq4Wy6UyJA5/0LLAfk1ctqUPx0/U6L0pAkcvGJxYGxz+QUz3u11vtQTcXiwWuv/5F1Yhg34N8RfLJesWmZTwC6/gytkrWFYBissumF+jFgC0pY+1/yQztq5FHCll+c9QB/WzBbTeKqekApTyItcRM+4W6u4X0iLrwf8G8nqlFX35G9MGjw3K29c91LjlBdB9pVCg7ADGCyHzvgWI3wLwbwH9iw9yQZabMteoWSwJDahmOVT05gCqzaJRiiTRCwtZp3pgExFqlgtlAOxEP56dySYRrkC49rzkR2ZeiOur0WHfPRHfdiOT/bajN4KXfdB/4xqgKisKHhK6Gqf1LHyN4F5bF9HXh+n+7Jijr6XnE5H4edQe0N5wsIgIRcRAMl76iWIaykP1P7F6TrrdwTzDRMQ4Q6hfeA4jvzDEEbfzkc9bHAl9qfiPsRtO6tT6czZ8quKqG1ZeZeaWm4/J8pnGUzm2f+mkjsUby18a/2P9/Npe6WMrOcw+nq73hxbzbp7ASybgO+kldGmuGvtS+9lunsA8gXkC8wTmCcwTmCdw4wlMfkJT36MM+a3zzvGum8DwWtT1dRE+xrrWeo6/VXXn8lb9W+W/PG6t5BS/PNps+foJDK/EZdGCz9Sh8qp6iUdgdA1h/inOYc0uaLiva5Up1F3l+uLHLfqYilFllU+PqWqn+JTHlN052VScXjb07CXv+5icLlJWAy0AOLeAXuI2MwC6BdwToKOBsQKkJcxzUgs4HKDg6Q5QELAoAagZyBUgmG0F6NYCjnX4twCU1gs/A6H+94TvAWMXuVGHnQzwEaOD3wMy+xvJ5eNR6vjx4x/S//wS2Ke2y6TfP5IWgNFbwLmI0OrxURtAVFG7gTgRbwWwKuLJx467r1//+jdA6cpS1F1ZR0TZ+8F1RyR1xDCJvvs8nRYLao1OBWQF9A7PgdglJ3z/J40BSouO+lzLBkDc8wzAxYTPFoDVMVPOTqkCiDIH/4lrg9XBHFv6FjFt3zQLRcry2v92bwCo58eN9O/fyr83ulfWwtdBUeIlbL1wLy25IkIRqQCyLddD7BMkZm0KjG3rOpwru373inyD/2K5lO235O2oK9FDQI7VukbHwnYP/jI759jCrffa8VPezRUf9xgRihRyXutsJw7bttwzLBmB7wIVO42PEOV3hTp6iUBQbbwmT+caqLnGszoCu5TVIieBRWrxLwseSn72idoisEXmNUzmJq8rBbGKjHxVtqX+YcwqN4/oY3p9kmzm9rm2k3ZFh8YcdrOTPjwDU5kP+3Fsp6w01l22r96VH/Eqag/iiP6cuPifM5r1zydQBzfkz62OSV7mdSzalLxmmNLdSvaK+063quFrxqlXZ8jfs5PneZ9L3rMe+X9i21PN7Jrq+qtx1z6mW/Ywju39LePPsd5lAr5spndJNieZJzBPYJ7APIF5AvME5gnME5gn8FETmPPOE/jOE/AvfUO69SyGsb2+dfx3iufSTZPpvsHnj+7dNNn/2wmd8omifDL3dtleHzkigMeoEyzGuEzE4f61GVKXQ/42KY8ik+7+8Ze6JrTKnZb/xRoQ83HT/4lfg2oGhgJwrfv1Wx1A593dHWDqugdjAUetBy0jFEUDpLUUvKX4NcDs8v5O9TB4a98+phQJkLBr8es/Mi0LQNdH6hA8cdXuNirfNm4AJp0nolRdHArgSB7Vw+tKyO5//tA94LHzGRS0pweaqBF1OTNAZVnsHlpA0/XKIDPAMbGC22XLLEpCbCKIkgFzmUcAnm7pETFWkvttcgOODAGsB3bOZ70NUsq0GADYK7XMzbM0JeIEwC+OUk5SSCnMnZ0h+Ju0d0vFX/ey3hhhoo6IUAQ2zBCrstb4oIeWa+a6qo9B2C2yDdd5U+rYKgCiDQh7Ts7hMGW+Xuyo9lL5FlB1Q/+eQQZETomasY3o64oIdpLzJ/TeOH4hA8zUZlkEdl67CQugCGRw28JKb02pkRmmXhcBN+Fba/KcI5DjFOHZ9EEjehniwRklbhUk4prq/ij3talK1gbRU84Sa40O12UiERrXMibE+zNYVfKyr79KzJFOnh33o58fk8oXCmulxd3JKxXBJQ81Apzns5/TcoyjrlZWGhsRwxf3JI196n7oW2Uz19FZXjabOtViXS+beRHc4qFmML9FvGMxXHSlYzazfDwBXxVTkdfxmRfB2z84t6lkct4DsuZaKpGuf5j0cO5JxScSusYxDcsb6+p+aPOadY035q+JOft+5ATqU/Aja5hzzxOYJzBPYJ7APIF5AvME5gnME5gnME/gzSbwbQMPfm/357t8nnjb3/9G8Z3DCf64ebupSn9ccwcNvUWXNab5MFm9e55ktqj0JH2LVcF8doG9Nu22hXnfgtmYm4pw8DCUeW0aqF+1TM0//xIII0FCm18PirZTV77F2GplkJfCejCv03a9UfvwqFhkBSCkQT8Dm3d//dTy/l4RQRzORaOmWSoDVqacldgnALvNdqNff/9HLWBhgzxSUgGr4MkgKf62y0v8AXk365VstwWYbABF092i2K8fHso3N3NuSCZtHx/koTz+/XfhIL3kaA8oAci15I+gT+LZcbsG7GSfc1Is7/BFyj5SqCtAb6sFdTXULoDVIgdgXJFvS6wtfeBBLa061q6hXsiG3pmkOvx4LRTDkYhbODms2wJ8bgGZI0KRmCkk5r8hPo4qR4Tk+pgRqbUFqFWIa7GW0EWwkZj3Qo7lmjwrx7O9bUTeiN6us5B4qWmYz1bOF5GI0J8t9XTU5T4SOV2HXTv62JDb1DkGTfmbvhHBSqQIyszwVGLqyBGBPbOKCKWcFBGKXX0RIR99fK+kjnl4HxH011JzW2Qb18h9WqzQEUiiLtdtH8tLXGJb7n2R018EeUwW7sh+XibbR5KGpAsPZtTSm+CiFok8A3L+1jUXnTjqy5I523oa1a/rAW+p3bMYiJ4vie37YG/HvtQS1DKkKh9GQB8Rioih9GmN2KW52iE9GZxZlR/aQ8+6xq8sawI4otNnccBkiiMuJ3FKweZFsHsY++zE355NzWUoOzMgj9mE2RVeWF96DqN6PfYjuSqNdfP+zSfA6MvTjUTDq+O1CfHbnqP8/hlr4geDVF97xrz89HJ1Q9LuIOD+fhqvdyYn2TCm19XYser6LbnzjOlUPtc4RdVnrLN8KPP+NTSM5bVjmVfy/nPTt62uXqLKv+0gLmy8zukYPxtm/Lwe788GmA3mCcwTmCcwT2CewDyBeQLzBOYJzBOYJ/CKCex+mfFny/VzlQ6MoXwe3vIxzARdk61+dlNj7/k1Qd7W9mj03Wi+UslHe3mJ4lP0D/bE53ldoacmOpYm2E1PYzCVauDhvq795UpjNqZqZz7Ue2+yrcnr8zT+TMD7Q68kwJ41wK/Q+Vu2nYE1nrDNppPB3QDIzA8bBZSWjTbLpPZuIf0A4AUELuF4whewFrA0gkCZQa9Wenx8lOOWm95ySf4zzyt0DYDr9nEFNtUhlVpkCZA3DLxZAhDXN0o89o+Aoo+Az4v7Oy2WSxWgDrntTYvlUv5G8T1AdAdAjEpBDPOOfvznmxfkdDRTjqycqBOAWxFqqdU5VnCTv8Gbc9YWoNf+AQjc0P+SeSzo09QAopb4PGwAlb0v3RB347g5aZukdbTyfxsS+xvXLS9kQYxm0Wi5XMrgo4FdE6HKWb9N62/UmtrNRhnAOxQq83T8Ytk/bAFns2Ni01IzSCxxt7K8xbfjGtkyYudPnJa5bAEVDSxWXU4A0WxSonbieA72de4F82sWS0DxpZLtSih3DLkn+g4Id2pExsK+ldg+O/f2O814vxMXFhGKgMjRcD0S1CsYclmQFsC43fVqUUSUe8zAa8rYsSeIVc8oIoqsBcTdMjNzUxFe8sBMku+J1EiRJTneNEWEIkLPD8sqDbSIIngYiI4tI+jzmPIWcpdR6UXxfG9UqgFqwCGvukM+tDi6LkjUWHsYh7tlLJj3ngDPZbMn8rV62n346ll9rmh8rb23fKb3nsDB3eLLYHrHIpy/Uv8c9+7aAlz0ObokpnObqu0wZpW9BR/mGa8vzTese+gzlo/3Q9uXrMfxxvuXxJx93noCL73L3rqud4x/UarhnC5yeGY0jHBq/cxxFswTmCcwT2CewDyBeQLzBP7QCZx6T3SN7g8dz9zWPIE3mMDTM6sTn7qToYPe4nTcSm8Rf475FhN4uj/E/aF3Pp6ydwVH8Z4SzEwsb3C+KESingXYZwM5gPEy89eRmzpGT5GTHjdaFLBvqwS4GoBqa7CrsJy9izHQFgtArU2r/LiV/vMg/V4BCq8lZAJ066ACNAKema8BRO9/3Mt8AzjZAE4amGsBFResQeWU4RnA7PHvX9quN1TVlT8l/fib+AzFwGhLPH87+O7nzwIeO1chrLfEbQEwO4DMSFkbYhi89TeGUZczUijlrAX+lm9WayVuv0T8jppdnzhSCv3AxrWlnBUpFZw1IvgMuZMAXLf4GjC1TpabABsT3LI1oCGhytkolLadmnWn+PsBWmlhUN3z8rdAsd0Ctmt3dMSJSFIKRUSRZurwwjNKzKlldp5bT9YIW3xEefiLfvo4oW4XOyKw6cn6iMC4LZQBKnOiV2QRgR2x4P5mr3NEJKWiTwpyqEykkzcRQank6bYKAJmgbiVJ5jBfa+fzjE0GYM1RYW+/jhSQaza5fpQRUfQlnve7eCyVkxN4BUUq19txxfVHIveOCiXANgAAEABJREFUs5equbwJ/HwPF/0uj+Blb4MRJXJGRJF6XRaXPBDTcQtN2LuOiD7uXu39kPaK0YIZBT1HjPxHZrWnCOxcz0h/dmu/IU05cAvUW2FKPcu++AQ67p0v3sJc/vedgO/eSh82hfoa+WEFfOXEvnpfuf5vUPt8f3+Dizy3eN0EZut5AvME5gnME5gnME9gnsA8gXkC33EC/P7uzxBN37H9S3r+7r8/f2D/wFWXXKE3t4ngeUKWiJ4bNzJ+Y+zMHFU5E3rLvMkpFRzM+iqz/BRFhCJ6Gtslf/NW6+1e7m+y5uVCBjAFgPn7P3/rIaO+a5RSKP+816YBwFsAxt0t1THNFgAukaADJFUBqkLNcqkHA7kCNgSI8jdwl3d3enhcKcM7fNBow355t8TKZyDqSrFlR0z/aenNw4P8Z59X8McdhQJb+VHlYIu5lj9+ltwpU19R7B6i32OmlFL/FyFTlG+zGjQWzh11RoSanIuNPS3rWGwBojMgrETv9Nm5frg4DOwl/IJ1MgXgcQq1Tna3UDBP3S+UANEjgggYOWhIAcBqoDuK1ELaog55mZIiAoHUAhinhhjIVA90pQ72OSX5BuKBndQCjPv/KEi5KXuJOJzygZ9Mu3VEcFNlJTgPqHpD73NK8uE/3+1vA/v+2KxX2mxW2rabkrLlmpeFDUvhLdtOrftAFqmPx1KdbZ3HG8g6E8uzZ8pJ1dZgftPkvtZ9niRfo2bRFDvnMsjecu0QnI1fDUo/bFLOPN72jN08XxI14mmOp/zTlJ1nZDrleIHOFYzpuJtv4iEdtzyuGfoP18c9eg22vDap3I+sC+818+OpCQyv7im7ad3Qu66nLU9J6/Ua81M+1+jGcY/tj8U8Zj+WH/P/2vJxl95/lo7qPTfkL6vNXV1CL4v+9l7D2l+T7VZxLq3h9Vfu8DV/WP94fWlNs92fO4HxPTG1f3n3U9Gq7OVRZ895AvMEPt0E5oLmCcwTmCcwT2CewDyBeQLfcgLD39/r+jWDqL8tmb8mztf0/Z5dv921qnek+aVZugFu4rWp+np9jKrNJdwxbHfqehtPKzicv/hq/NEOF1ALTukvum7AEFvjbwOf1GZGEQBrgGsdQJkBqu0ALPnrn/9UYycqs7PBtAV4cYu9gcD4cScRoiVJABi7kQA4SwBdCwDTBu5v9y4WgLzY3C0WEtz2QpcB67zu9jlDBrC6zVZLfAx8ZuIt7u+1hAzONoCazrMESG7u7qW+AOUFsXdxHFMcEaGIIOeWdPTpNRe0BSB1XQY1cyT0VLBtFfznEEmAuPQjes+RlQFflRo19NQha6mvow+ZyJOQN4De7pttOSNCnimjU6RUyGvXrkBHHVsu5oK6E2BmS35Q1eKb2Xe+HsWuLTKlkKg1IlTysCWEfKSUKYUL4w3kvXKSik3X60hecpc4bnkrX8+Er+pBb176ZjN5bWroPyLk2XvdcN0yPefMnOrNWIshJ6Z225P7iUCxk5Q6duuIUESUneWmiCiyjnqGhFS+PhHMD124F3vW3K6FdQSW6BL1RYRotMTjQUJvF1OyzYAsM7kG53lG8kwhG41ocsvMxzFKP8j7HGXx3NU1n6EI+hp5RgQtxkg62Lp3UxV5fYqqnTmlll683pF7OEX9/2mB40FJ3uzI/5eYaRfvkNlvig6tJncOT7Ed90NPncrcuWcQseY22D2tJv0vFZ6YXWfdpXE+ym44DNc73suDNF1QIJeKkV9geIlJH6yjnp64ftTXmbhuMJl0TX0aHn187gKEU2vEJ88pn6HspPPnUQ5Lnlofq9S3xJh2tkU8jrXTvSmrOYdJ/NpSCGHVD3i5n7iRprn/R6ZT5EDEnTrLEKzYL7x5ZzpW37U1jePYf9jKeD/UXbMex/G+0jVxbOuaT5FtZpq+759ea/cTGo+yKqq87q/i9doO+ShAjX+MF/Oh/3BdlBc8HAtu+Rl3XjvKD6IB///Z+xf1xnFkWxcdAepiZ1bNnmuf77z/C+5vdXVXZdqWRGL/AxRkiqZk+W5nksUggLhHgJJljaKz9JQfhHRRhx9Pw7Q81+9xlF7Qm+eOH92l5+Z9qd1j9V3q5630HsvvpfLH8n6p/y9v77eg8vmFN42p8csXOBfwkg7w65FeQi+JfYntY7ld4uMtdYKvcs7RS2M/Vv9by1+a/2z/uTvw2M/P313++O7xc/Xkh3S+Y+bnLx9fNU0IHw/wIo3H9u9Fzi8wzsY3Lib6YV2/qYkv6UywNPW5pfAuSMAqfpDH2+R5IS/2VPwwPzUW/Q+8lPon4pPymdtOB5ledjx2/zwmPxm91EURD/o+sih6I56XmLrGk/H339M/vHdsPKDiH2cP8hjzsCm6jD7rvI7mjajmZvZwPrU2r1IdbeN5BLl4AkWEIoJZf0b4PcZJ8E00bzKJtcnYm6nXkswrlJrCCj60eF0WCoae/PJTWXPFV0QopQQ1iuDDjnwEeKAKJT/Rm7dbVn0STdNoDfAqDIXP7d2tlgZZEbNUe3On9s+10o87NVcrtf/vfxTbrMX3a+Xva7WyYmh3cysDos3Vta4Bbss7KAksAW39JG9pjgsGRJRjSfKbTSJIkLA87vmIyhPAuzvHvNLt7Y1ZhbrtRg3A6xaZwdxSlSWkUQZieOqniJ1ax41lss2C2AaUDWSWPw1d4hIYgyCBpllosaBGg727Tt3dRn5PCxzbJiLkOvx08I4ediDsXpv8nmVw1TW5p87NTxpHhCJs18l8b05B5zfUsWikJinVPIgTwaahHxHE5k2VegywB7m35GN2hP1ltH2ip1BEiOTEhDPULJba7bZlXvnuh2N13DXO2dR1reqR7INFHZnK/wdC2+7kekz+vwoacrGMgJzkiJ2fdm6WC6XGAHGWn8S1XfYPB+SObZsI8vRkTxHR58g6JghWkQ9zyvTE/FJXmfSXiCi6XnWA69bL1Or1YxSPKVwgt48pktgv7sMy1tw1cVjnnHzC5BSr1P4CX7WOU/4v51dPU+PlXi7RnIoQ9L6SmPek+Tj0Iva98DimvWhiqJoToldm1UhT4yuH+sXdTXVwiveUNlR729R5Hc17K5qO0XODe7snMXtd0tkjkA6J5Yefw3w8f2pCtqlk2zr36PVzyfaV7KPOh6P5M31UB4Y7MTV/Wl5THiqv91RX58fz0t7TfJ078G4dmAPNHXjFDjz2/mb5K4abXc0dmDswd2DuwNyBX74D/tn5Uvq1m3R5d4aaw54M+VPzoe4l8ykfj/Eu8TvrPK0D53p+7KlqHnMfW1WrqdEwU1Y2PnLhN3qBXoxCel1JYCPGSEYqZTnme30JFeMLL0Owt5oY4xrzzYtw1lXL84dkmGsHbmls0WTtlEIpgSfSC+0pRST533xNTaN2u5P/xHLG2kYGVemLNjc3gJ93CoDWtm0BRRcqACRzg3zAWfKRUgAQtuoAQxv8dZutbv/7X20ANzMK/jPO5U/3IlsYFE4kQ4AE8JmapjwtGwow0MQ1ZAC1BVQtT9cul4oI+bhaX5W58wvyF6DiltyX37+D/wJAAnZaz2Qw2dRg3wFuZnTNV2q0AUDN1Oo4DTlk5DsA7xaAM4NQRpO4Zjm+5yK+ZeFcsfM68NuwTsg6HLcZyyKTGvJICR+sDTRbJyJKjo6LujL1RwTpNCoHjYpEL7CJCKmcXKTSn44cDTS7x0Ucqeyf+agoHI8avc6Anghhh1xbH5982DcRFwH7tVNqGkVEmbfIMvaWVfJN2NKTBfWYEvkl4iTGBlvr2eaInCc2BXjlhdoABkckNQaLid1RX29Hv1h7/lYUEUoN9xRjRN9LPXJEoDfqwyMmF4jZXO4oQZFCDhERKhP3wFTXQoseMrzKGRGEiVfxRfokhyuXw3B8mjmkY+lLV0PPdf5Sn7P9uAOvdJ+M3b7BOvOaMb2B69nlG3SgvmaH46uHeUPnQ9eev3rus0M68JL3H++KCTfz+Yt34CX3yS/emrm8uQNzBz6gA68U0j/C/FTDK7mb3cwdmDswd2DuwNyBuQNzBx7tQPn88ajWtII/t1Sa1pi5v3oHXnL/PNKbDJ7Uf+cLrsX3v4+oPxQ7twHXvsY0ED+YRvRxbfNAeCnDORzqkBI+bWqszaPXnndgQBFhViHHjEhF32NEKCKKrF46/HoeEUqpKaTBERHw9mQkJ5okP8G6BJxbNQvdbjda/vlNy+tvWl2toSvVY+E/+fz3nfIfV+Up35ultIlO3c2d9M+drpdrgNU7daBEfg9YA/Sur6+1vbvTArA0NU1x1bI2iNkZcExBQolUsgwQttsdYPRWBn/lg02O2BfpxhWeShMULJBfXV+Rwy0Ln72SwcfWKHiLL4PSxPcTyIvVUpkaF9TbwCsArwFK+K6vy8RvN/SEmsjNMQyMeyQUAbICALSs8ZsBM71ZCOSaW2VtiWvg20B68Z/2dVNbQw8iQhH9jeR1wl/GeUteHcCp55390h+Dr17b/xQFzAhfJT/lW+Kx7rh5trstgHML3kvO8EDXy9z77V6nRF7E9ZO9y+VK7k8DL1kXvz49b7gvnIfJfhtqaNwzRuv4nstM/O8e+9+FztwTOQB36QXsckYKerrTzv9DAOBqRJRcMsaH+uDRmKL/Gpfq1/eB74e6dgzPO2KP4yTyjOj7eZBF6nPN7YE1OTnJdHdMHRr2YfLaBOuLnO5KpeOUXcee2Pf+Tz8fa7xktffcu6gJeOw5R9eq+9h4ZPSpFo9lXuVvkfSwqTXO42P/Sh/rncpvrDe1PmV7CX/K35j3mJ+x/nj9mP0sH3agdq/wfItVKozXu1S3w/E1vL9X/q+R69f28dydqzvk8Wt34DNn7+5Welme1cvUeInn594nl/iedeYOzB2YO/CRHZjf3z6y+8+OPRvOHZg7MHdg7sDcgS/egfoJ5GllVKvh+DQPs/ZX6MDU7+2V1+df74B+9dRr9VXHsX317nEsO722dqXTWg8lxopMVRIRQEhRl08ebWl/plPG1onw9VgjFZ75xs+OZeOVsSzzMnhb23YyHmmquFcCHVRqGjUpKUMBqHe1WMpPBf/z17+xDbUFsMvqACcNLuZVo9js1AAKLtuQE2rWa20Tm7VsdPXnH7KfLeDlHUCvkPnf7zUgGhEK4ogjSChDuxBpdD1h0xiUJacFowFJg5WoFwAOhFPtbicB3hq8tMx/WjkDYmbAxoTvTL7WjwglqNRFauJwXS0xrJ+aBIfYgLKd8wQwzQCmuFBaJC1WC+FAHaDfar2Ct4AaokhaNFLTKEyJ3hE/Uoi7QokeCPvlmj7SeHFkxoiQdTK6sEo9HSCv5ybzTU1DXBgpJQ0pAvsjctyu6ET0MttjShoJCtIPNfiLsDxRbJaP8GXvHyU16Jjl/SigMTlWUBtHEgbelyY18lHSZu8yvewYCw8b70Fr+D+Y7UmEzfv6U5PIt1EEDm3Up+NZ6QcXFbIcioiim+0bKjKPe35ELy8ORhfblNzQSexXeH8GOpGsW9AAABAASURBVO69dQas+2kwNSWSNzHv7x0DuMioRyaml58uFnvAcblH3Ffy3WQ/+KdQlui4PjsNYnv0eoJO5m6bjyD2uwC/rumIXikZeuT/wYIOFe/V63hd+OjqHBWl17+8nsda1anx9SJNezoV9wyf/a//08dQ6+n+q8VLNnCYwXj+mP8qH9vVdZW/JL/q44uOtRWnxqmyaNfFr98p+4/mncj/o9Oa49cOjG/Gyq8jG3j4oVB58zjZgVEr3bmD3n5RVQ78J0+qh+F4zokDVzqn9wlkw5Km5p8gxTmFuQNzBz5JB8p7BO9t5QMS4ydJa05j7sDcgcs7MGvOHZg7MHfgy3WgfP4g6zoync+5Ayc74I+ofN9bvu/3WL6R982DxX5gdvq0Tv2sezTuTSb997IAF4mwghTRj3rBERHFT0QceYmIA99Yy5COFC9ZUK/bVAnHyuA+plPmCdwpqDUb+ylKwbWSoaKsrsv4wbkl5JvAuIYEu8jto2mSUmoUYR+WCGgOBwLQTcuVNruNbm5vlf++Udq2Wl5faXt3K/97uSkBRmUM1lfyv+Frczv1n3JewPN6wUbmn9j/cyP9uNPVYqUFeNfur/9YrOTAUODLtgVgbKIklCjSIJ0B5g50MbCICOLfabFeC6VSiK6utIRu/vpLPjxfXV/3MnxUvUxzYbpLsOzN2n2zIoJGUI8kS1KTlFyD48JuAMEzvgxY7wrondTib2fgGduMXvn3gL1GT/AMVjcA1pFCiSavmG+R24/lHhN1RziiDkem/4G+5RGhBfvQtgDc1mBd+MgVJKbeNqIfLStqyO1D6FSex2Dd4K8D2PbcvEzuEaGIKL0Rg/sUEdxMLfj6Vk3T2O2BvB+77bY8udviq2mWmNkwFBGYs8kK9ANYk7nvclYJmdkFFKJ/Qf2lBykUEWhICWDWVBbDi/tqMm+v6ym3YHmr8fwSigjUQuEr8wjPWMAJqGkSdedC5po69sTk+YGwSylpsViUP03+QK5LDrIvvWGs6sGk8BhHZzTe8xHzSyxdX6XXT9ieD15L/w6refIZOuA9eXEedvIYvSTIS31P2pPQkM/yFzyHFZ6bnyr9q79+j/I/VeTM/8AOTO3Q1J36gSl+gdDDjj1ItwofCN6KUQMOx7eK9TK/wwzPzV8WZbaeOzB34NfpwNQ7xfnqnm7xNH/ntWfp3IG5A3MH5g4MOjBP5w582Q6MP0982ULmxD+kA0+7f8baw/W59C/VO+fj6bKIUEQcDCPiaH0QnJgE/DFJoQCj04nDeF0iTi8OhjFJKQX8h6fxKVOVRIQiKqWDHegX4FfbqdsB/KWkNWBr0yxksG4NALy8upYAogJQ0OBs+8/fBQRr0V+ulhIA6d3ff5enhNtl0u5qoQ10iyivGy3+z//orjzpKC1Xq/L07s9//lFqGjXf8B0JkDgrdaFE7NwwkoeL99d4DYBbBkhVPe7uFMyv//hD6Y/vusHX7c+fMpjcwb8DsO4fcaYmwM4esCTWYqnakNg3zf4FUNvuWvlPQpcniekFxSvtc4gI7bY7QE60HRj4seQGOOmnSw2oEtZc+c9EOw+VDFHGpKGXGEtocCl+IxIs+k5+2Xyr2p/XAKwRoYZ8W+ru4MkHOoIcW+QW9ottpEZCXxwFOCYmbFaeMPQLWScDwnb4z8QSh5/2rcRSwX8evc/hyYAScSISnFAmpw5fIg9Fz0PQnxnLGhpOBkxtbKvgHmvZA++SlJqGe6GlLXQAf87J9xgm5fS6THzZ5+tpoeDqPTSFF6wnzohQWMe5juXwiixSyek+HnmSz1gdJaWm73VKScl+HyhdyoiiGMm9YxqsXaPJcxN9kwnxfB53gG4dM+bV5+rA4PX/Xon59Wt6r3hznN+3A6fff37fnnyuyucd+lz7MWczd2DuwNyBuQNzB+YOzB2YOzB3YO7A3IGv3wF/53RPfJfNd7ivuf76HZor+CU74O94TaeKs8x0Sj7BjwhF9DQhPmJFXKZ3ZHRmEdH7i+hHqw5fx16/KoHtNJEUe6cd7xueJuJ79Nrk+SS5tyaEEaGIYNafHb4z+JbJ84hAnpSJkVLIZL4JrsCZcgE5280OkG6n+ONK+n6lfLvV3Y8f2vzzo4CbfvK3ARBu1ldqk4AWA/Io3QK8LldrxaZVAy0BdGPHG+LdRtfoyweJ+EnS6+/fSabDEArp5u8f2t3eqgVMNgi7YyRj5JlkU8nP5qbNzU15AnkHEKybW11dXRXQenm11uJ6rRWgtUFs55IAqA3WBYWLOLZ3EyJCBSQGYAWFVNvtEGWtvn1TAAh327bIV9ST0LVpHQ36NgUIlCKQsAmZZm8AxNOiEZySt3ywWC4W1LWV7TJ5dICLBmo9jwjw56Vy28o+/XRpNIsS2wB7eaIYHbvqyHW33Xpa/HeOh27Xes+27N9GTWoUwZ6QjxUzo+3SaiWEZh1RBxjcWQfK5BURpd80vOyrOPxnj127qUkJN6nEaIi1I4dMTbRAqUmFXO+yWSr4LyV08RERXO/PzA3qWmxje0sMOjvXujbP8w5A3uQYJvNNHaB9IXrn9Vkaxa+6Ecd5dc6LPi+4B1IayOhPR3/E2CJvidmhW/2MR+fZU6aPQ2Lr6IsOpC9+9FW6qp7evhzvSqVxtJrNmP/51jXTc+NbZn0ubpU9L37dG96FuMtzof7eyDgcEsuz51D3OfOzzt9YeGm+p9J4qf0pv+/Dn8r+fSK/fZT7+/vtY/2+EabuoCneVIc+cIem0pl5b9yBqftiyHvj8LP7uQNzB+YOzB2YOzB3YO7A3IG5A3MH5g7MHfjADgx//zs3f+UUZ3cv6kAHxmJspQXbMUb0ImevbBwRiohX9RoRZ30m5JcENE5W6Zx+B2ZVqeolAVAuVyut1mstATAbhXx0e7DRIF1qGq0BbZuUtPnPf9X+9V81AK6xapSdJOQncjPAWIan9ULLP79Ji6TtZgPGupPQ8dwvx4g+hjfZsytA28X//KktYLHX4vDTkS1gm+06/MLSkhwN0q6u/eSwCrAaAUDMDRMUZ98ixwyAm4nr+LeAyR03lvn246ZmQEUBXKoEM8gslp2EXrvZKiJoy1IBwJrSQikSwGdT+AY1HSeIg1GpLZAvVstSb1ou5KeQO4BZtVndPvcSF//2lURg4nOVfbg2k+vtyHfREMuMCEUEOp0cd7FayUBp0XMNyLzxCTC2wSYDULrWTJyIpOT8oRKDeAlgs1ksZX3PI/BN3/wXiG0j1lhJ8ISPzjUoSylEA2S59kcLeOypAeRAbsq2Q92gcce8XwdqJiklvAfVh3DpfetUdNDovNfYMi1nRBAOwndqUs9jrihTBXPzI0KZ2gqXuUwszOvoUfUP6+S5cF/2MRI5ij6Ole1PkdQsFmqaRon4Xo/1DmvnWYii3OAy92WvATtzfyjD49bbcyXXYoIt00HwWScUIhP5eShE4q7LBPvVzuL7hDdCln7VseqeGk+4uZjtPTJdbDBWPJWY+VW3FjM1Vp3njo5ziqrPqbhneN5vUzUv98VUjKpwyleVT9me52Veu5l96cl+HothnSk6ZVf5UzZD3vk8h5rT85faT3t9N25t03DcBy+scXl72aceas6fOslfJbna7FPjVJ2+s4Z8rysN+V9n3r+PZT4WnKD95yx/znkOPfoWPdWq4ZZMyV+d5z2ccjpMZGo+ZfN2vGd55mcVm3v/uW+8fpbT9zN67P5860wei/9S+Ufn/9bxH/VfXla8/vy57gE9aq3H3pP6959T/n8j/uOtnDXmDrx6B/h1idcoP374DuIt5q+e8Cs7fIuahz5fOd0nuxvm8jvOn9ywVzZ46eePx+xfmm5EKOL59NL4X98+KOEUIfrsZ/l894FJ+jvwc8TvtzpHp1Iv37lT3Klxb/fYe6IefOZlrw88/9zk93LyO/k5d/z73GDt17ZIUQd/Q9+XzImPP/s5RfsyXz6UPHFTR6blLOuJXAUPOtnffd7Fx/4SYRspIimgo77o/FHrr1p1/ZKx+oro8/I6IhQRnhYKhci20NRY790HeYj7BtL+SHufHX0xq64jiOBemDmkYGFiGJ7G3bwObEwZHE+QVYdknin9+Pe/C5CaASrTcmVbiRt6d3tXniotrx+43d0doO+VVtff1AAGZ0BXkdwGoNVP3EbgnuSXq2ttf9yo+4k9Pnxv73Bys7tTulrJa98zIYC7klhIMDI6zJSsYF/ELGdKcvO2xN8Ra3d7Kz/960b5KeRdI21Sp87gMTG72422O0BcgLrULHUFWHz781ZKQZxMVOKSZwRrB2BIqZHJIGRE0hbg073YGQRfLfWDcUeSbYMt1DLP2HZJWgCEbwFtSV8NuW9ubrVeX8l/DnqxaJTIPwI7emod9zkAEBtihvgPR1yFS2V0EgBtwz609DcDRhNGHX3aAZC6fhyahXoxlHV35GtmRGhNvZ67B5vNHQD1Vq375v5BztWyjppS06jmkRYLZWJkA7v0J0XSAvC4gdwHx97RV/dd+yPQ8TQiPCj4D9NSR8f9FEqyH1GXZSrCjFaocWz6w0I+ItBgjyLCywNF9OuI+zEiFBFFx/dGRD+v/ovg6LKXD3i269xX+uD6OnJMxDcN1I6nfjczJyVpX7uedDgPk4084kceK5n/dahmfTwGFfUkZj3pxUfgwcRw8Wn9c3Sxow9RPJd5lb1lYjXGZWOw1yYx9qRHjkB+jhC/6Dznu8pOBajyx8ZT9jP/VAdqRy2v8zqa91npK+T4WXv3PnnVHfLoiB7HZP6vR+MqX2s91akp31N6r8cbRnw9r7OnuQOv3IFf1N3w9Tc1f7zsKat7XvCJcZqE5D1oOvpHcJ9WrSaOgPdcwvRJ51ScJznYK0/5MW8vfvZgH2N6jrOxj0vXz4n1HJtL8xnrPSfWbDN3YO7A3IG5A+7A+B11am29z0016/fOMvh8dwkJvfOkZx6B3UsJF888HVlgRuco3qz2pycdmDwg8g/To3k+sMTbwzMKrjKla95D/Y/mOKtL6Xm5Dr0/9GDcymSJn572OCTjj6ahF8/NK7RYLsv9Z6MMANiDiVEAOnE0yA0OJsbdzY3yzxtpmaSbjQyKrleAxhG6+fFDGUAto3MFANptd4ptq+U266oNXW2ktNnp+upaG4BIA3AGSVtiCmDQAGNSaPENgBnQ0aClExQ+V1dXcp5eN8QzdfDNE7HXq7Wcn2/EJhp164V2SYDQPwGUpe/fv6nEAJRMKQBFdyq+DJampswpVbWB4UXmQr757xutqKG52aq5awvIK8DCDjCwI/ZdC8CKQXRZt//81PVyrQwg25CHwc8Q/6HnfKNJsluxdv1EUAC8esz4O/DpR5MSYTrSLhYlxwRP1O36/eei3WMUlMnHPjrsPJoM3ibipGZfH3PzzWtSIlQSl0LBOtObjH2iH4Uvjr0NMzXNgiErBQMUwYVqIoKUOu283xaSS3SSyXkVLXL2XPg3ZdYGiIUwEVv7IwJwbgLvAAAQAElEQVTGfl4H52TyOmIv34/uaSaevMaP19arFORjkntbmfsxIuTY97T3rdGxt20Aq9uWwrx2HdiXuCP18TIiUBtSYt0oyDcixupfYO37cUjHKZ+WHOtx60j84BhxWQ49eA5rfJ5gj9U+Yu3UKk3HPy+dtnkKt/ofjk+xfyfdmt47hXu9MDXx4Tj0XvlD3jy/tAO1e8PxUttZb+7AfQdO3UFDfp3fW32Z2RdO/cv0eE507sDv2oHy/vKC30+K/WPNe+i/mnl8zPpzyeds5g7MHZg7MHdg7sDcgbkDcwfmDpzpgD/g+vtvYwnn6IyLDxXV/F85iYgAH4lX9voG7qg/oNfyXLG7RP2SMTWBq0nGvkwdONeQNHFYLxuf2ssu6WJKDYAUYFQGlCMaEUM3Nz/lp1zlZApJBmgXALEuOqesaHOP30TChojcxNnDAuBy1Uh/XB2R/13hWK8lZ2VKoet//UuJ2OJY4tt089dfci6paWSQDJEUwQntdcVxdf1NabFSut2Wf6u4pfC8Smq7nVaAxGpSAX9RLfk5/xXxt5uNlowJnWwgeruVAPc66l8u8Qcg2yTATtbNeqVYNlpcryUoU9sWwLpZLtTYRlnL6yutv10r+G8BiY3yfIWtY7oW98z/RrH/NHLb0VlTSM55t9tqB2CsSFpcAR4ja+EBNdobuWdFRCFx2KefgM7MfbqeBfkE/RJ7IPI2P8gvpdTbp0aLxVILak7MTRFhNSmFxOk8NTyQZ/wZFF/Ql6D2CBTZezcWNxKFcRcoAj69sD6DkkJLbFr3lkRRUwQ6JqnMq644IqLwmF52kpftI0INdRp8bgGgU9PoTQ72RlBE3Lsnh9LvyrlwzApa1BPTC60+g1omiT2VDWU+bMdeyqBSl2UmnTosrGQd/NEZblj5vupJDw5bPGC+O2OQ6z5nvw5MJf897zitoc2x5HVWQ//D+et4f8xLjfiY3r28Wpwa7zWfNzvl9yn8YeRTdlVnKK+8X3Uc1npufnn91Uux8Iu8UmF8/OUov49P55NnULv1kvGpJQ5jVVvzhnOvx1TlX2/8ZC+RL9bAuXtfbMPmdN+1A/X14fF5gW1pmra2pNL9p+Zp3bfh3kc/9j/+CXFqfWz1fqtT+Yz5b53ROJ7XT4l5qv9P8XFO1/mM6Zz+WPak/MbG77D+7Pm9QwvmEHMH5g7MHZg7MHfg03Xg1M/n/jNJjwFkvizPZD5FsD/deZ9nrc7jp0vzzRNy1ZVeN1j1GkrG77g/dOERYdte2bNKPWf6mhaLAluqAIgRhMtarJfqAoNtqw4QLwAPDbgJeXu9BJsJpdVCqxaoD15EaIWOwce0XCobjMM2Qf5T0PnnnbQF0mw7/fj7HxkYbJoFelv8rDBDhg/7XwMEp+trHQDJPdDm+AZpKwC6vb2VAGOlAG7JSk3Srm21MxC861SgQIBZlSbyCybAaGoaGQSVfdoO3YhQ5z+1DC8LvV2LJJiFIpBh59gGd1pkBnCLvZWpZ3tzp+3dBn3hm9rRL+C4e+DY+BVxpcAsKyJJCqXUKCLkI6GHVMKfYyHgDO2IJwX9LlcuzK0LtdQejAkAN+wfigh62aoe9mXQuQNgNgm53C3qzpAAqwthEBFckZpfZpL9Nol8iUHylMHcckB2qVP26LUBQerM5N9Rf2auSAr/Z1v70P7wPIJFYI8P67I6dUaEIqKIM/kWwsZjYXJJxLBGrrHhuTcd+kzPns7VZF3TkTI1yGQmMR3nft2JAiyZpgx7TLDK6WSZVDHTr3F6n03cQxRPzqMKqKv8T00DiTVY7tWrAmNhji72bTrlf6hux+doqPsm8+PgpUBy95+yNx1CHqmx4D4quqXGg9Z+4r5U2rOeNOC/+K2jjevco9eVapxTY9V7woir+/3n9a2exKgiGCjIh3OaIstM6Nv2yWRb05TvS3m2H9PY1vIxb7i2fEjDeob8qflQd2o+ZfOevGGdE/MJloa8qVQps9wmyKzKUE7PTWXxkZcT+X1kSp83tnfsuVSrouEnX/tVZziO41k25g3XY7nXn5SGaXv+SdP83GkN76fPnemc3dyBd+2A31PKD19eIx6fGrzYY1RHpg9PfB/ezx9Kzanmw9H8meYOzB2YO/BZOzDnNXdg7sDcgU/TgeEHqPH80yT5hon4M+w5esPQk67LHvD5t+bE1B+Fw9jFFAUKpkln78As+RJnP/LVNl9bk5OTNjHdi1A6fRqHiUD5tMrXkFCse1DptZJ++OQvgXCe3LN+qge4FPLxaR3n1v/V4XtpwcSMi52glH8ApLZZQL3apqyFQVMA1PVipWa1VAMY296hY5+AFwbLPPXTvH6C1kDs7vbuHqR00tAGnom7RgKI878h3MG7BuC9vgLgxVcEN0Yd7ZS5/yy0/4y0bxyzCsF33Fg2Stfk9ce1mu9XutncqmvQaBr5KdBFs9ASINqg9e4WUBbw2k/L+t8PjtjHQr0/s9w0NUkRyDgzYGYsForVqvw7wwZ2E4B2g38/CbtifkVf8manBEK+pM6VQg0jg1JKKgf5xvpKiTrtSwDTBFODknWD/hoUb9rQIielFqsNgCIAarOkPuL76ePF1UptI23Yl010Am+X3z+c7nK1lp/+xVI3//xQCyC+BXTOxDZPjBEh30gRjA2AO6CxOCIS4qwOYDh3rfznn81L1OcRFaHQE7YCiDZov/Ofu86tOsh5CFmk8KCgdmZK4R5EsY0IYnTqiNv5BhQx8eWb0k9RB311rEyulbyeIjzKNJbZLjWNgjyqzLyWOI33MoJS8hFVPY8RoYjw9DRVebi202oUjTCLiAeCcTidV8c9VhgOaSqL44v1Kh1LPssqk0glphedLnZMpwyrb48PdcZeTq0fWtYd6scp+Wvw/NownfY1VddUFac9nJeM/Y/XU7GmeOejTEvHsazV+w5eFfdk/jkKhC8hzN/q9E/aI9/5aFV+GB5zWE3VAnvynNKd4k0afzhzKtMp3qlEj+6ganhK+QP4R/l9QPzfI2Td+HPjqU6Md+ip61N+P5Y/7sTHZvPVoo+75/VXq2HOd+7AW3XAr4cxPS3Weeux1OsT/i2qdELF7KoyHM0/RUM9z0/pzfy36YB7PqSXRhn6qvOX+Kw+6vgSX5fY1jjD8ZzdUM/zc7qvIXOMMb2G38/iY1yb1+dys3xI53Rn2W/VgV+k2OHd7fkvUtZvWoZ3cEy/RyvGVZ9av243xlGOvY+lXh9rfLaVM6wkvrstVL7Y3nM9aPowfmHMpwP78uj1tObX4LrUIQEocY6/VwJX2GNZl1aVKrZU+1tGW9doUkpxIO2Pzpgq5GUGUwomxh89VoKlSOkspfZf14qrpRpAyOZmp8DpgrpCGC4XVNSpARi0c4OAW0DV27//Vvvjp4JIS0BicTQAu4l5BuwzwLdar7T+n//R4tt3RTJAl5QaU6NYNBKJGZgVwGAwv/v5k1hZqWlkYNBUb54OHftM4r9Nq91/fih+bLQGhG24IRNNXxCDNAAzOy0A/jrAVIO2/jPLy9VKC8iAaQs/W5Eb0zxRb6BvsNbxDBgLYDSRU0SoAyAN9DPzli/+d0t435bq1o0yYHTXIE2haBYSfYoIuTEZQLa7oSaASHDPwovVQi12t4us9o+Vum8L3TXMrxrmS7VLgFl1MmBq0DV10gJgeLXNWm2yFttOYMHceALw3qjm2DTYU0dDXyNCfuo3U19KDakElCTnGEkBTxwRAR9iXfrLTZSdKzIH8E2V3St639HfDLmOhI+WeUe8oEdWjwglU9qPzO0jIU9NUrGXzLILZpz4dY4dMSplfDqOCY2HJ34jyJkcUtMUuW3EuiwGl0QuRDxwHKPoHjgq9VvPpMHh2sqSnvRjFsoqh3kmxzQV5vCCbqnSI3x65cJdU8YuU3dEyDEy9aIxeXbcd0Xf9pMaH8kMgldi+tXOmrrHN8idt4nhrTcR4Y0CHyK9tf9DoBMT3/uVTqhU9oVqVf1LjPmj+/8luvRlk3y4ux9Qyq/4uvmANs4hf/cOfIpX8+++CXP9v1oHHvv5dE5eZR7fqi/2bXor/7Pf8x1w703ntT5O6txMH5fB+cjOzXRea5bOHZg7MHdg7sCbduAZzv3ebXqG6WzyBTrgvTU9kmrm+/1TZNzgEfNPK44IpZRUj4hf5/ds75fxG5PnJtfp0ViXyXOT+ZeQfVkvuU98f2wfXot5KMrUl5T6eQZLMsjgdfY9tMeVIkIRYVFPNjpDKf9zWxTDf/YZcHLT7bS52+jm7//qZ7uRn8i9u7sTCJ8U0urbtZZX17rbwFutASJ3WgB8Cp3t7Z12m02/9s3vxOD5KdiMsYHDLeDqdrspT6wum2WJLY5E0i6EEPrvX3+VJ3Bvbm4k+Cb6oMx/Wi21+v//PwVIFYCq8wqFMg0AVVNqmvJkbNOkMl9fX2sDGFvywjaakIHhHUB2S6476vATw5mam7SQ43TctwlQuKEnESEB1DWMqc3SZifdbmX9AIzOfpoXavGVoY6N6cgloy9oc3ujHaC447fbnQLdZQ4Ad3zd7bRuxTyUmOe7rVryCIVs416JHAoBNnuPXG9qGjXLhQxgp2ahSKHleqUGvmtrUlI9IjX9FKC1n0ilj8QQ1LEfDfsXkRQRqkeUda+Lex1EnpC/9SICfniqqDGDtalwVepYFP8h729h43DvoiwzPfMk4EdgzyL73oGYHk7vsXvYbuiTadve+zxoqeQU0fsRh3Nr6Jf3NOKej0iKJGmQG2vH7thzk/a56dEjo9FTBsS/p0y/EY1OZ1FpJFJEqFks1e+t89MnOmrWw/E+vSG3zu+lU7O+Z77TpqSvxatRXsvfKT+1Zo/TOpZUmtZ4Gbf69vhcT7Vbj41D/70uryQ58pCGWsN51Rny7ue9v+n7Yig7Nb/39LzZlN9LPNWqPF6i/xydqdymeM/x/X42w4zfL+rLInlXK73M03tZD7s8NX+vPJ4aZ5jr2HYoG87Heu+0nsO8YQeG+zs1vzT0c22n7Ma8S3OY9eYOfLUOjO/18fp166k/W4fj60Y49jauxutjjdMr65pOa0xL/BvhJTRtPXNrB9z7MVXZa41j/1Pr58aqvp5rb7vq49xovZnmDswdmDswd+D36UD9mfD7VPxBlc5hT3YgIhQRJ+WfVWAMyHQqv0RNpin5Kf6UbsT53kRMyyOSnJ9xwgVYpTGurm3VgjV6zHvcKiIUcZrScrUqoGMxBPTyn1FeXa+V/DQpYKXB0MWV1wulplEmSO5arQGC291GsYRHUD9ZW2z2wTp8bX/8VOtEmDvRljHwsVyt5afkNgC8/kVoCxi7WK0KeOwmXQHaLqBriCqlUIm9AWTudlt1//xQGPwjl85PraaQj1uAXj+lLHLIgIdFRswFYFoFIXs0LpRSUgMwmZoe9HWcLcC0eTswtxKnwe/elxyDd1TnHYqCS3QAvbbrqN+Asjg64hrcDPRjH8PqCT8m81MKhTetYRMXKi+d+gAAEABJREFUBEsh0cfAdgG43lJj0bOc/rX0e0Nu9k0I2a/rE3LHTwQoT++SXwfQG6xdpwFT67eAvApDM1LHvKNvCinWK0UkWVfIxZGJx3A4nZoVmmYh6ziH1DRmQThxsSZJHb0WzrzMuAWe9UqykxDmoWAe2EdKCvJPUMSez6j9kYsvvNGTPasM1q/U+B7Fn8g5Ah97Koq+7G1dr/9EuPWyeYn80VUkayljn+GHfRWOqKWDT0O9Rs7CMxWb6O00eWBTbpJ+DHyaFFJEUkMfXVtEKCLMlA/HN4l+dNxXeU+HuFb6aCobeyYJSmbDjxQy+9i3j1c6PXaN90SPD2D5UK5SNupHvl68oN0yvdiRHdjRiEp/4Hm0ygNCZl7tU9Ezz2TBS2nsx+tKT/V9SBLDqTns8ekNs+qQ77VpyCtz51Um/cU6D8iMXvzwatkpqtq856FS0joxqtwQzmVI2h8YlRva457l4WjfhnaeW6GS15Uq77VG53SOXivOKT+1rlPjKbsRf2i+F5m1n/JGwMxlMnz46TxMTsQjdP9eVhbku38f475hdvrKTWlbu3oWuUnQ2RhE732TW5mPx176NleSm3xtDfmPRXa+p3QsG9JQzzGG6/Hc8jGNdd5n7XvgHB227X3SORFl3Ku6PqH+6uzhPg/nTw00tB3OH/Mz1B3PpcesXyI/d2+8huyx3B6L8Zj9S+UfHf+l+X+4/fh2nVz79TyV6aQyipV/PGV1f9qlqXAOk7IqF7NMZfEBF2KXj3EfELqEHPyOWL4MGa+L0i98of/l48FnLZH8PvT+eKwvnz2/x/Kf5XMHvkAHHvv88Zj8C5Q4p/iGHTjcH3wPqiHx+7/8xehbxebnw8mfr/XjWxk7vrM4Q2+V3xfx239/zbcs7N3UXP6QMEWl+WxClY3rLb2HeWpEdNFZ/U+OZzyUuIP8DvbYWMbgs6+ZW4T7dXgv9/yBopU/gGpOEaEIf9/LXpFrRByyqTqTI/s6fF36Y7jXHod0cMYkAt+cMkmCJfv2mCxjEhGK6EkK6VGSOudSVLOAxzChFvCRYqr7I6VAHopI4qp+Lzr5iAgPhTLvL5lenKNkYHaz2agBmNrd3kl3W8DVTisQvGvQ39WmK0+odj9utPt5W/4EcR+ivyaS6EFBwC2ANQOtfkLTUuIrkIskloCty7RQ3GzV4qcBfOxWjTqUXKb1nfUCYHTRNJ5qxw6kP6718/ZGif+WOyl1Ifvz/brDlhS1ZWxhr//8rlgutFqvtQRkbohtYDSvF7pVqw7QOGhys2zkP1dt+10GNU/cOOtGulqhlUVSauE5CTePNBQRkMRVPgwqRoQW5Op4JvfSsvCFmm3bpKSEXqL+oLbMfKeszeaOa9YW8HvjPxVN7yKwxI6rPSjIP8R/pNQ0SRVkzgYH0cvbXUH8G/wGuoK/chwI57QJQzz56lwiQqlZqFks5fz9xLKsKI4UEnLVg3hl6jj47QC5F8uVmtUV9gv8NPi3RpTfXxWA2exDjVMkEUqpIYQzEO5DCdDWT/Far1DZj2WR6ZEjglgDsnpK6eDf6ymKiJ7NGA2APyD4PnlsuxK7aRp62Ra9pknyfdy4j5Foay69b+mB+6ZnHpn+tID73T5+3vd26K5jTxP3sHkR+7y9+HByLpUeJvO4xBoP7R5yrDemh1ofyxnnF6r/iVml0PDwqpL5dT4czX8ujf0M13X+XN+P252L8FBWOR416NjxXC867PsldCr4JT5tO6Vn/q9AU7VN8Z5e69BLta68uv6IcSqHyqvjR+T1OWPWjlwyvnYFw5hTvofy8XxK/+N5NcuPyaRGPzV+TFZz1LkDn6QDnz6NU6/cnh98/qok5s8nTR4BtxLTE+c5jSobj1OuxjrD9ZT+V+QNazo3f2lt53xbdql/65ou1a96tpmiKn9snLI9x3vM33vI3zO/c7Esm6rX/Etpyv45vEvjPVVvKpdzPqb0Z97cga/fgXrXf/1KPlcF7ivfTyvxueohCa7e+XBGY3rnFL5cuHG/7tfBDt6TWJ0nlSO4XkKoPXK+xMveNgf4zYiIGlB/elZJkxXqCx+1svFobMY840QeTcMyI0IRMWQd5h24zhacZwfO0/qvBst6l9DBxdGkbbuCQRWAGEkdE5hdSn5fkTwiUngNKUKFdP5ITrZJSRkg0oBrC1i6uwYgvIKYt03S9rZ/ktfAY1qtAA87cVGTljLAugXj07e13Cyv/ad2G0DY1XoljwiUAyXAv90ilOBnilqnhcS4AJQTh8FfN74DcMyAbYsd0PD//Vt/LNfagYTvvi8FfCzbuux8u1Wz67S8a9Xc7aQfd+ruNjLA2AJqZ0L6z0Qn+Os7mtiEdimL1hBNis1Wws4gd6CzJF5i8xKbllfkBjiZ/bRstXBTJTUpqQF0LbUt0GsaBbRcUS+yiKAVWVzQltzjjpuho6YOf00kLQFhUzT4MeHDcbHf+SlnTOUDXqDbARx2rhNAMiJoWQt18pO9Lf56VfbEE1OxkyJCziExttyQJvmAncjTvW7xrQSDWi0S8crIJSMrqQT1sG53xKW/mf7gHE5/drYlZoY69q7nSoHfCGzhRxCD82BnnkLW8X3VcR+Y7COi54sjIrj2p3MZUs995Ip9RFAifojp+1Y+4In6OnI31bgWmXIHGGxCx6oR2COIREu1z6KwPEdw4szYZ+JGhALjlBqZWJFKK8tsGhEeFMFILyIYC+eLXtwWfrg8zL4IYNeR6Sue1etwfEX3r+jqVIZDfp0/NexL7p3nxrw0x+q/jpfaVb3n2lX79xhfo/+1To/DnL02DXmvObfvMb2e/6Hnaa9DjTofalbecBzK32Hu0CfCnBGdsPjd2O7QkD6q/s+Qw0fVfmncl7yPXRpj1ps7MHfg1TtQ396e6LiaDcehiyG/zofyj57XnIbj2+b0VO81s6fazfpzB+YOzB2YO/BLdGD+MfBLbOOnLeLE/VXZw/HT1vCRidUGvXEO/v7/HL1peNf4pgHe3nlEFMyk9jDifu3o5ns0RfSyiDCIA/CtYiuODozGVPWTdeBHoMv41NPYXshYz+P2NaZGR3fApu6xvYhQBy5VQeGhSWrAIcH1AjIGmxrW6A91xvO0+uO71n/8CT/0r//z/1MA8glqAYQdaLFaqrlea3F9peX3a/Qy8FdWc3UN2HqrvNmpIZCb56dZ5Xpp5ubmpjzlCspVnnLN3a6IClAL8LoD0I0/v+HnSovVSiLRwE/D3OstAG66WsmA8cYFs9bNRlGa0ildXWn17Url38VdL5XILVHL8ts35cT+oidA05ZY8r+f+8e1GjIPfAkQGBRZBojTeqEix1e3TPJTn67Jf3ZZ+IhOOMsFcPVGdQB6IHiFBwKrjryyY9Az61sHC5UNoBaaQ2mBSaMG0JcU5BZF+CqlAHynXwZ+3fPFeq0lvRbyLI6Ajs4ooGGERwTpXiEiFItFnxM+kaLrAqSUUiHz7NvU+4/CKkAwU/NMlrcGc+FF4oJ9GdHu6Eu7bZUWjSIlJcvhOwZDf+Ikoxd7meelN+QVgT/L9/OIIBy017WDCNaQ5ybUPciY4hEV7v3FMUz3HGb4SU1i0p8R0U9G16bqRCr5FPF+bhMTG08OzqanjJJnDI+eEaGUBr7l4946YpTXeG31DyPnWelhEg8lrqWS9asGY1Qy/3UIjzIVbzWsx8J47YsjTROvSlU6jjrQd16FzKtank9RlV862nHVnfI35FU9j6f4lj1O1fq0ZtXof370V7+aTtOxr3v7Y/6p1VD/1PyU7Uv4r9H/Yb41lylelb3GOPQ/nL+G7/s9Lt7cokqF4csw5nBumWnIG84tez+qaXscRq0ZFd5YWJi/+6V2aDh+RE+G8T3/iBy+QkzfxJW+Qr5zjnMH5g4MO/CUV6/fCU1D++HcMlPhVcceC+P4Yr1L6NiqX9nlmHrJ+WuNd17rdaU1z8u81gw9XmbxVlrO4BJ6q/i/lN+5mDfrwNNeX2+Wxux47sAbdGC+u9+gqZ/e5fDn7lsnO7zDatwSswo8FsbvczE2YLqkYrfHdInu19PJg++pM+kPieUrnRF8Gw7O80ruXuSmA89q/RAmo+8B763pMafWta1H02P6iZqN85hEl3Xm6P2eURiIcFtWEaGIKPN6iQjZlzFEU2f8llofyzd17VZ++rcApXsIxU/kGiNNRtoA8QQZ6Lu7uyt/CrdpFrr5739FFmozQCDyBuBxebWW9dzkRZO0ApQVYzZoiu/c7pSWjZRCwGD68e+/tLm9kRTa3tyq/Bu/basOioB3t5GP1fW1FqnB33ctV2s5DxdYfEvy3EAshuS3UcY2s8mdgBmI7fluc4d4pwWgpVwzgHRKSUK3Iy+EytSBiTI3rP8EdlKA8e7k+lsA3h35hHWwQ4W+7Yi3VUe+ph3gcktck9diA3CmpmnUeo7zBXPHycUG3xJYdKfF9+/yv/OrJrQh11gketvJQLTzbJqEu50y/perlZbsgX25L7jFS3/mEmc/J0nX0q+kiKR6lN6EyG2BeVZH7v1bAHM4MCT2qedJwVyDI9EDuRfko4giKTxmLb1qySMjr+Sbs5936rVRHORX/UeEnHPRH8jRVsbQ+XQsTJ4PCTZ7QWXE9Vz4KuOJi+NUUXJ9cd+fyhf3j+eWJ4vxmf1/BdTcDGbKWVjL5CTvKZQU/NfXnnHXkzhSahSjmBGBZH8SYz/7HINrNZV6XXOlmh57p0rc17CtwdCftjWdtO/Vnn2ldfUeGcY9zD0xPTvA0NCOsu6rHK+Huvs5tWcT9XMXcLX12G64tt14bd4lNLSbmk/5GOuNdWgw+6tCenhw757qvz272gPRBx0IV0PXnsN6eNrLkMYaNjRV/lB3PK86p0b7OUen7Cp/HG+8rnrDcUpnzBuuh7aeD/P1+qk09O257T1W8voFRHrD++Oh18qpo2PV+dQ4lnv9gTSq7yiTcfpHws+6oKDyWh+OL8l13IS6fo7PYU6XzIcxHLeuPa9Ueb/rOOzj79qDue65A1+wA/UtrI7PLKGae6wuDnPeHoY/v4fyg05lolt+dNT1O43Oo1INOV5X/vuPNRNG/27HsP8lYP+xmKaVBjO+f3JzxLkDcwee2IFZfe7ARR0o7/W8r8/v7xe168srlf3W0Vdc2h/lFmBuFYbp08JTNGUx1p3SqbcfMqszHH388PpXJn/f3/G5y+S56VCvGzKkg+BtJxGhiNP0atGHtXlux4fvX2Ec5hZcTu7hObKniuV4/tpUY0f0PRyuHSsiPJTP1wWJMd5Cuanye+nJq/35fjEOZ/LcvErHho5V6VhyahURSumeNDjM9zIiyfMI+5YiknxUXgSYC/d1RCg1zRFF9DY6cSRFkgzi+a0A0C41DUDsLcCjIba9FQ2LCIWXBBK0vrpS+nat3Wqhje1v/eeUoRYw0zIA4e3PG21+/CNM5TB+Mrej2Byh2Pta4eNme6vGT+her8kCaAT/VQ5D//z1lw977y4AABAASURBVLXluH5S9gr/lkcEqWdFm5UM+pnQTCkpAg0oANkMvi0WS/nfVt3u7rTdbgolP91MPkG8sqHUnwEvl0t0OxwB/kVKxO3UABwvlyvGJcDvllSyhK3BaY+uiaCcoex+4JOFdpuNdqDxDX1t/aSwcyqUCpAd4j/WGSB8DYBOVPkmuwNsTvRQluEr01eyUiKs/z1m//nr8FO41C7AZKFjWwXpMgnyTqlRAihOrp2xA+T1n4HeGmDGb4qkvNcXa8+DmuxhByjeED+aJMFLjL1MqIZCKiSOTL3+vw6YyjbNciE/xe2emWe7CFuwIv+I6G09QnDLGRFl9CWzlybPh4S5emMdDgPuO/bNbzSO6Vxb1u22B8wz+Vlm8j4fDMcT9lsm84O6oY48vLwn7k+/Wco3SOWWrFg4/yC9dCAxE0eMiKUiopDnX4tcb6WaeTAZELXJS7gPz2rr8aH0pZwjr87BhNP9wOxjzwICk4xfb30mRxnDemyNypue4/gORsJlQ4ej+ZUGfE/H7Lr2WF4/jmEy46k0ZeegQ3qqz6H+0M+5uYZGrzcv/Rm6G9X7QG7dqTzNfwY98D+K/wyXQxN7qzTk388tvV/559FwVX6rOmKM9Y+E7744lc14h949sScFHGc7XD/J0YSyO1RpQvwoa5jLU+anHDuXU7LfhT/Vx9+l9rnOuQNfvwPjV/CzK7Kjaux5pSFvOLe8rj/D+Eb52O2QnltqKD/4JB1wxvRc/7+6XVDgJYTafH6hDoz39AulPqf6e3bgCVWP726vn2A+q365DniHKz1I/qTgXrOqDMd76cPZUM/zhxp7zlDI/P57yL38Nx1oBZ/CdCD9YsdH1RfhyB/bTGdgasjF5PmlGSVslmBoi2YBFHbK0vwxXRrhcT3jUCbjVymFTNof5u2nh6EDEzTu6PHAnJiAlSXd3dz0T5cCIqaU5EKXTSM79pOqGeAwG0wDhGwBSVOTwBxbZUDCqwJaAooREOSy+Glvb9WhtwSoNWjqJ1Uto3sSzUw0EoRZ36+/q/txq6sd7L9vFTcbGYB13AYQNsINlf741/+qWa/V3t2VnBbrNW5CeQ/OpUUj23ChMUbLkxbU0aRGC2RN00iAgM49S/CWaiJJgH2R7KdTprZAVkL6Qi/4PU2N4DJfgPd19EHUjppcSwtfCRAVXiySnEck/GLv0TmlpkElEb5Ts1rx3XUuvXF/1gDKmbyalCTbRCpg8RLg9YoaO3qayTGTo6CuCe0aqbtaSVeLMt+BCLd8YW8Q1D5UfIn88NXRWKYKLiYGnykSrJBB3uwaYAb+GQq/aRbyPSBkmR4XYm65e1LW8GWqfAsd2yM1edgBfLvntkn0yKP5otYycnH8QvjyCKucEewLvkssxsLcX8zbT4+GtI9vPxmJKeB17G27J8+VaGLQA2Kkfd0d8SuJnmMuEde+yhx9QQHBLveL6GkEl6JQL15XgleUycR6Q4J/8I3a1zprfR4nMqfcstceJ8RvzTqR1X1Y51XpnvtuM16uvA+okH7Fo3yi9C6YzhX4mPyc7evI/BqcotfxPnuZ6oB3vdKU/FFeub8e1XoHhekQrm1aMnN/mw584M+X36bHc6FzBz6qA5/99f0e+TnGR/X/XNz3yMsxTOfymGVzB+YOPK8Dfm2Znmc9W80d+Bod8O+y833+NfbqQZZflPEr3G+uwfSELYgIpT3pscO+TY/pvVA+9d3jkPdC96fNXZvptMarSFxLRCgiXsXf2ElEFN+OY4q4X1vXPI8PyLVDVV7vi4goqn4I01QWXKxnYnrZie+CgVym/ahWBpMyHTAqLDzPxpH2eBssZeamSMlLWV4mExfrJQN0fuL16tu1VIyzIoVSs9QCELa5vlZzhYy+XP3v/2q1Wmtz1/9pZhBEQNud0q7TFrBxs0rKEXLjtgDAGRKJOBknEhFarJYykKssiRzbJgqQeddktWEeF87tZqMlICgVwOTENiLKZrMqZ0QgzsVVLBrlkAyawpSoQaHypK+feDUZ1Fwu1+rIt1kstQPUFkodzQ3yLHN4sVrJ6ZWc4duvODJ6Bq6ZKhEbU0J1ihSKppFHBFp++8Y8KSKEgtULYC764ZgGWBMgb2qwsdR6kGMWcEihu9s7LS2HH+SAN4n9oU1ayKvUX5GnSGqapA2A6w5QvsF35sbwU7gdoHXGTvjoQ4Ui6BuLDOgpKrVuRCJV9gD98oT0bkvOO0J2aEoGTq3nRfgyoMC3YxrUtt5BRA7WDY/4b9ynKiQHTyOswWw/MFNEKC0aNctG0ZCX7o+ihr9MTR1Uc7rXkJyPgX+T9ZrlQsvVUktGzzM9oiD56OiBfZi8PpD3mt6UNbmrrCVCwyKnlEqe93bePUS//OkdGNN90WPJ/k5D4X36M4xP0KPzfTIYhnTEIUnD/OpcTz6GPk/NL3E6tr3E5rxOUGGgYmLYnzXOflkGa1QqjBOXauvxhEphWz6kwjxzGeq+xfxM6CKailkE73CZim3e24fudzxzl9wT76oEztAlZ+9BeNDRYfsxHSm8y+JUdu8S/FWDjHs5XA8DDfmPzYd27zEf5/PKMX8pd+NeXbr+pZrwjGIu7dM5vWeEnU3mDlzQgXN3XS/z78/9rPwc9i+g/r2njidj1J90JxU+RFCz8vghCZSgg366lwcqwvkyd2DuwAd24NSrc8z/wBTn0L9FB/xTqtJHFjy+8+v6I3OaY79FB+rd5vEt/P9WPudiL+pAxEfcbY5puijFX0rJmJRx3cVyqQgQGHCyqQKtlxqA0Ga9Atfs1O5aGXg1eFtAWoCvu7//1u1//1sASf+ZYiNgfkLV4Gxgu8sAwACVy9VaK5DSBGC3aBqt11faASZmfvnJ+G3gicNBgfVkUFDeH4C0DlRtRbINoB8qWmDr8fbmxoPUtoUSwOZivZb/DPTtz5+6/fFTLaAq6KeUGnWbrZL9oe84zhXMUakJpvxQoxlBnNx22gCwNqnBf2hB7kF+i6u1PGbAz7RaKS1XUoRs07qJ6G+2G1jw4FNaAUgzIKIACA3uun8dOp1rtw16qWm0IHetluRCnsg6ctwRZ8uoFPjsAUUyVcbXmjq31BP2jY8AtHY8WqVywEuBjUL2JUZxNM1CSkleGsht8e8/Q90BqGt/ZJxk+GjRv7a3h2f/VknUaWqaJakl3DXK5NGxj7LjPXnf5ANb52C/Xoq1x95H46loVD/6updHhFc9sT2eFB97vsHZEgpB4WMXEbjnrnJvsbGH8l3FXqfqeTRFoIFdRt9rj6iWs4OHsxIioYcm9XLFb+kFo/l1XuwRhy3Q97o4OlwwqMplPAjkOEc0EHlqX0My7xLK7Ms5usTHWR16d8jb/y8A8Q7rIsOa130pt5YPqz8rwyMcD4WCfuwJ9qudxfcJb4Tzth3ohNrl7LHD8bp6GiR1mFq3yqfGsXy8tk11NjVabrLdKbLcVO09r2SbOvc4Xps3QUNX5d6AUceh+vh+Qe3o/vHaIU3Fzowy2V8QmPWAYJR4qDEtPpmePqvSwzHzHvx84v2JPPKj5BdUjT3I0v0ZLB9MH8jpxwOlxxg1bh0H+sW/fQ5pIH/u9CjUfkGP+vcTnO5ZcvxKhxdszQW9k+fBwUmNNxXU8A5S53U07w0o6M85elnImvxwnPI4lJ+aD+2CRSWmb3rWfIZBHPvc+l726GuYn4f156+YH6je10PeaG471fROjfepvMNsmEQNN+SN51Xn646P7i/7eErH/L7ycV8uX9vHOer9v931XGzL3i7yF/M83tKa/pj/Jmver+rPw6ORJGo8pkfn3oQfDzpHfFLhLai7p+HnHriqR4mzd1py2AvKHP44yIG/1zs1jN4TD++fz+T7PdX3rceX+jprz/tC+dxyKk/6qCOigdXGoz/6HRHyU75mvs7uxdyfz9ufU6/7yj+1d36NmE7JX8gv7xH4PzVefL/VOubxU3bg6C2Y99unrlV/jr10fKw7L/U/af9YUOnU/X/g8zrzz9JT9HiEN9bgx6ZeQtR38Wv9Kbq8t9DcyeL9fXVPfG6a3Df49fNU9TMcp/IYyg/z0Q3P993ZxIvAo5j3eUym+bmY4z2u2Y35o3WmV0M6ea9Uf3WsW1DXzxwPryP2ZGr+mNspmyHvMXs9cn9xK+gcPeZ/mIvnj+mP5bY5R2P98bra9nxjQ35P61flSv0Bqb6e6gh+I5PqRvcj2yTBM7Zm8vwUmc9LyC8j1aPjfjPhQibPH6Nz92eflcClUqGQ7JY9y2VUZh0NRSOhzmAekRRQO8DrHEPITaGEvsB8s5KBXoN3DcBok5IKuAv4Ga6MbqyvrnR1fa0D2Kf+2N3dagdAu7z+piXyiFBeJDXfrhR/Xuuf9lb5aqmdOvlPAUshg5FbA5HEioYk2lxkCZlKIZ5RCL5WxG1S0rIAoRtt7+4K7RgX67XWxHRuq8VCgT9xBPoRoeIFftfu8ByFRC0qB+tQz+O63e60A2ilQA2P7vZGHTX6BkNNtsd1mYpJkG8jat73yc02yLsCNG7xWRqOXloutd1uoY1aAN+2kXaLUEevEoDzYr3UHfINsXb0xmlGhCJ6cvxEXcJPACTvAI8NHGdqU0Ol7FWynOSbJqmFb3lEwJEa+rDA1ouI8KDE2CyWWtLHJYCxqeGGacxntFIEOQKUu44d/Qkl/mvog5TQqaTDEeScDiv3KyV4yTkB4PeFYU/jrMW6A4TuiOH7w3VGhCW9DvKIfh3FT+AfQiPh0zUtF42irEPNXleDI8LSe0ZEKKIncxO1VwoYJob+JL4nEdSEjWRpUFYuM6VG6mf6qKPPSCWLqble9RhGGDru+UEWMWQP5ubfUxRNX8WsJ734CDyYGN7hdKRLaCqVod0l8sf0p3yYN7Q7NbfemIa6lo3X5j2kqjWUVF4de1mw65XE/CHp7BFIe+qvmvRhmb7k4cwrTRVQZR4t91jJ65dS9TU1Pt939Tblocr6MdjPYxKcY9KnO4KMTAyH0+shHQS/9WTYkTp/z4bUmB4d12Mlr59Oz7Wudo+NT8/oNSwyTkwM8zl3YO7A+KfQO62DOOdIyHvSKxyBj0pMB2fPDaIFXyR4FHOT5ybPTZ4fk7kPSa94BL4qMd1npqNRo6PqXzqOzJ+5dDR+pzzKzDzTM10+0cyRLqHH3F7iwzqP+Xl7ubOYovORpyymeKe8TOlO8TR5L1hTZw9rXEJnnbyh8JLchjrPT2XoZTh/vsdLLIeRfsX5JT14DZ1TvXsN3/bxfP+nLI/5wet3igT/mHTiCPhvRbh+4Xkqsxe6fTXzU/l9NH+qwOOcgjvkNAmp5M8K9xSsT9FYV8Ve5QiulZgWSV3X0fxfjWptl4y/Wu3yLvuzusnzZ5M+zWGcyPQwoekdDmquJOZvS3ryEVi8jB5aRzSK8HuG8SoCqNfpwCp3u53uwBk3YJTLxUrJIJyfrLXaDkDublufcMUBIJi/AjKouAJEjMVSAfiWvn+X/z3bCgoqBX2RAAAQAElEQVTvbm+1ATDd/rxV+58fyv/5qe8gnatt1gqbJbYgZwQD8AVM3Oadtrg36Hq9vipAZHZyJOZ8tj9+qGW+XK0k4i0Bgw34VdoSz4BwahoZYO2B2k6uIyLJRbrYBEgXEYoIcZHB5x1+m8Vay9UaVsjxFn/+KR/bnzfaUb9j217Cjh6Iw38+WqztyuPm7k4Gdg1cL6hxQS6RpdQ0YLVL+Sg+sHdt1gkA73S70/Ku0+KuVbrbybz1clmeEHZOTbNQigYQVFqQP/i5ih82LBwfygT1i6BjMzsAccs7gGHX29g+JYentk4tOkFOEVF41rEtQZC36nIHkbjlTcKzCt86Ter9RCQ1KSkht5qKFjYee8bedygB1soHdXvQQF7W9QI/AeCamgUg/t4uos+zqk2NCZ2qFYo+HSuSUgRrKIIRnutgUES/9txU+PSMYrHvzJogbGxHLdm1QuXJde5V22XbT1j9Vix649f2fc1sAn2iqbA8Z/itTtc8pM9W/DA3z98gvzdyO87UYUxj/u+z5v3p0xXrHRnTKMmheCT6JZau75co5CsW4eYP6SvWMOc8d+BUB4b3dp2f0p35X7sDUz/f657X8atVWPMejq9bg38Pf12PU95m3tyBuQNzB+YOzB2478Db/VS7j/Eqs5roKWePyU/ZvRf/s+f3Xn14ZpzaPo/PdDGbvWUHvDGmt4zxCr4jomArEf1oXGVIrxDi4GLot84Pwg+aGO8ydfsnfz031fW5tOKc8DGZ7w2A/VNqEWB5xmZGCimlguUZr7QoGXTcbbe6A8A1sOanajsArkBRjBsAxgawdHF93f/bvYA7t//+t3a3d/JTuj34k7W8uobWwru2jRR/XEnrhTKNcR5bgFX/WeXrb98AX1darlcAqBttbm60hZrFUn6SuDHoicH9L3FUytmlkA/ns1ytyMIrCP9cZZCzpY4MoJkilJpGu3anO/K/pbaVn3bFLsJ+TELeysfdX3+Vp4uXK/KijsVqrYgA42sBhLfkuaWOTrYKX5G59hX6gYNSA8C2wVaDsu6nGx2BDwBYA9eokXNWswbUBvjsGiAyjL2HESHrZwDFHX0yuQ6VI8vzbCw2RQGXl4ulIgKbpqemQUeKJhV+KIglJdYLwFUD2uG+wndPEvbyQZ85SSTLoLn7x0LL6yu2MVlDEf1ooFhMi5vEhkQneZPotzgSuTEcnRnnfhq6IQdF4Nq1YAu/JOxp2ykhj5Rg9XLbmYbOIqiJvcaLEnOP1jFFRM9jVD2YW+b7r7JKDvAP6zohn6LLSBKDPKmRPeFGKDwyUCW5dpNtqp8vM2YyvYRQO5xD/QNzMOnl7g/Ngu81A6dnU4To1c7q/3UcVm+PjcNoU7pD+UfPXzO/KV89737/7++CXjJeW9M05p/v08EXbwB+77T2gcdiOGdZ3gc9/npEA3g3UiF9gmPY+eH8OLVh1nV+rFFXQx/D+cP7ZSgdzqun1x+HUY7nvqMrvX7c2ePpDhzvQ3+XnNaeJXMHvlYHpu5v875WFV89W3e80tvWUn86enSkGnU4mv9eNIzbz52Z6bIMepv+fXk4v8z6Ui3nU+lSm1nvV+3AG94Jr9Kyz57fqxT5hk7m/r1hc9/c9Vvv3nv6rz/R3rxp7xjgrfv30lI+e34vre817ev96bH4pXn1+7Oyni9zB36JDvgOr/R4QREBzGn9x3VPaXTgUnmPg53SGfN5+ZVvbj2OZZetbVnptEVEKPYYnrUyeFUCa0sFyJPS5vbWfBn4DQTCYAtw2vLVebfd8fsazTEQ/POnfkDC8OqP7+WJVQNjHaCrnUWEbJ+WC2X/7elotPnrH7UAxa1BtAaQEp9tC6i62WgHYGogM+2yls2SHEL55lYBINjwzlR8eCTh9ueNlELOzQVk8mkSaCSj/yS0AUTL/W8X+/HmHfzbdqOWuA1g6/X//A8g7kZyDt4sdSqApiSDs/73ig1Sdtjt7m7lOAX0vroCDL1mGaW2CHKkhlI3wK5rEUcFlxv8R4QMuhpIdF6JPHf0yBQRJSfn1VEX5WHtM6RIJY71I0IBKNr5psLeOKPXDt3utugih99RX0Ynk3eIg63yvIPfkV+ml3Ape+HhnojtfxM47IP9yHYMpdSo1LS3s0EiF8douSdck9BTbqlj1xN8981k/SFFRKnJf+a5t5U6+t86JjkovAZkxci5Wi8jr1TXiLHriNepyGwLtdtWYrT8QPSgzm1f54+N1jVZL+OzzMnfa1MEycInIGl3YN8mB2PkfjLfek8lxzJFhCIg9iSC+4xY5j/V38X65aYi/1PjlKOq63ugkJXwUeaMQ3mdlxG9GBHLVz+J4dcUmZSMjvxXZh2PhFOLqjg9Tln098CU/l57lF/V3EufOOBM52jKXY04Hqd0H+ONfQzX2JbUuHAva5Kqzolx6K7OUS0nbsvIxf9jzDlC5Rc6XXill5ZV/Zwan+O/blQd7aPOPXpd6VRc86uObaYIudUm7ysE5qPytudUXkPe20afvU91YNj/4XxKd5o3tKrzac2ZO3fgvTtQ78g6On6de/R6plfpgNs5IH6q3LvdL6r4XvDSmR1XmvJVI47HKd1HeHsX5eM58zo+/OA89INiURiPQ51z8ym7Ie+c7ReTlV9E2MtT4xcrZ0537sCv1IH6fndqfKzWWT53YKoDw59mdT6l9+68mkwdxwlUfh3H8o9e17zq+NH5fMH4h48i5O42Mhx9mvP6acTnG43pQg9O4BRNuXhmmClXn5I37sWnTPJhUsYohhQRirinhxbP50SM/QbOhsSynE9rZme8DNypmD7z4h6kFKX2Uy4CQSWmRTciZBwughGynyFZr1ApKYAY9lSY05cMJuiaIiqOBG4GntSBE7ZQgDVax5SWy5VSSmoBew1YCv8RoQRwGoCQftLVTwevrq91Dflp1w1ArYFWXV3LR8b57u5OW8Be2QHN9J8mXvrfuAUQbq7XWqxW2gBexnrJHOLdKN9ttbi+kp/q7QBeA8C1JXkRv8F2B+9uc6dmfQWt5T/7bLA1yGOBrkFVcTi+yPvqj29afb/W8tuVGuy1WqqDj4o6cvSYaYB5tESehw0RRDCDFuu1trc3hXaA4/43khfEku0tXyG/A0zmrdN9M3BsPx2gpp+iDXwJvVguwUl7gHL1/btWf/wBO9HrRga/MyBrC1C+o+9baszchDY12S/KnpbBH1JbA630j7DK9NfC1DSKxUKJnJvlij0kL/K0fopUntDuyCu7p+anJP8p6912o+y1QssVduRR1iEZlAfBlg/fLH5ieLFYakk9ztN5cBeKEqEk37ygoVafpNQkpYTj6Knx/YCvqhwBn1yS+YsGn6x9YhOQ921HfqYGXwb5twDq2w33zl4/s6fOv/pUJKZRfAU+WPQncYou/TvoRwhFNfTB5HlEMITKwZxFmfrCS0o9iRGymhvujdHLjo46Wva4417I3rOnuCPPTH1PMXm+rt+N9ta1fo97lu+Pezow320yyO4oplMc0pHwVRfOoNJDx7z1qdJD6SWcYRXn5qd81dw8ntJ5Kf9cXlV2PkbV8vhA00zTA8G7MD4giIsd03PTGPs5tX6m//J+OLQd32en4g35Q/up+VD31HzKbub9+h3w/Vbp6dVWS49Pt54t5g68cQcefX994/i/ifvhT5UHJVfhA8FzGdXhcDzly+9MlU7pPM4fRhrOT1kOdTzvP+Of0j7Hd+57uR09uJ/3si87lKLI/rERlfl8xQ6M+/2KriddjeN5Pam4Z1o+pD17Hi7swLB3nl9oNlKz5SU0MpuXL+zAuOcvdPfA/B39l+/+HiRQGcNEKu8TjMO0PB+nZN6QxvKPXg9z8/yj8/my8YfNY+7vIp9eC4by9+xjMv/p3p5s4TCmJxt+XgOXM6TPm+nbZRYBujLAMYxpmB5GHHbK84caT/n9hLDqwIVMU57O8YxvLcC0jEttNpv+IcqRgTMck7G5Qn5Yc1DzyHS/HFt7vRcNhjzCjVJqijQiFNFTYewvySCnjQy0GXzKJGKQtQU4bHcbBcBieRoSoNHJppRkMHhFwe0//5RiG+Y7QLklIF5mtCz7l7oQACwXft/jqtVdp/TfW+WbjbRaaHu9UP62lL6tdNdIP+9+arPgBrheasf7Snxbaw24KZpqv00kBeuf//63QDBlUNn5ZIr2E8PdtlX+eSfhv7lrtQR/XUajv//v/1Wi+M3Pn4CynWzjDbOPHWComoZpFh1SB7DYNAstAHoXgIJBvTd//13qzAB01lkCQNMmBT0Rth4jXKG0c9+gjpxta32ci7uL2K0CH2v8NikpYeM/25yapvg3qG6As9jgo8F/KLDNJefEZibsWnq8xb+wz+h1d3f43uEPn4ulRCmOWXrCTR2RhFAt4OIOaogXEWoNKgM2RgpFhHbciH46WfDE0aSkJjXMZHdl7CeBuwSFfCRsU+rnXh8Ifpl7NLHoiOFeMFV2brZzM+kLSaj2w3KZXyaS63ZdEaEl95v3rwNEL7TrJHzJPvb64p5Q1IWU8dUhb7HZ0TPHFr4OGq7ZtGdEzcvroH/CmXleP+8npi1PkvOLIAYaqVkoSkwWTzgzNWfqfILJG6m6jkpvFOKMW0c+I/5wUXlr5DXq8WOT+eydOtMd+uf3gzMas2juwBt1YHb7uTvg97VKJzK94P3DHk5Yz+y5Ax/XgTf4/PlxxcyRJztwwfvTpN17MV+U3/zO+l7bNMeZOzB3YO7Ap+vAi35+XFDNR/qvsT1ekOqHqjhH04cm8Yzgztn0DNOXm3xxD3Pfvs4Geq9MnzTjiFDEPRl/GNJz0q72tq3zOpr3mmS/C3A240sZ/ORZvl3/3jAi9jNpEhOrUvY0IilST5X9ktH55z3+ExFKe+zOccQREeB5ScMjBQYGnAyqNQYPAdJuf/xURPQObm90Beiq21utr67kp2ENGosjIrhy0rjypDBAJIYSPgxkdvgWoFmsFipf1rOO65ViwRqwNjatgv+EH/u+AlhdAY7e+olYG8B3QeX7DsC7INTNf/4jj1vyaQETE2BgAqw1oJfVqblaKZnWS6U18+srXV1dawmtvn1Ttp8s+SnmJXYrYu5ubhRsBO4d1QOU5dgRoet//UsRUdYd4GsBd1kbKN38+CGEst8FdS3WazUArP4/AXboFlDVYC2go/tRfBIrrVbkelXihUKL5Uprcl2ulgWI3WFj+9Z2u5b+kXSTFM1CmX5HBDxNH/QZpSKzmnwhZkSU3AyEZnQ6/Hhs8OkngxfOabGUAeYCBJMdXVAfKGvJ/kdqWBM7kuw34VeXHsS0quN7jMCPJ3vqqLPd7uTRrNQk+rIA8F2oScSTlAY2adHI1CzJKciSFrX4yADbqMIoVzlPcUSEFtgs6XEEBvAmT8ugWnvudmoh50XLMLGtiSn3Otf70wpDupecnWVsIoJU46zeOWF4T4oCjWDv+gacmhfFM5cpuzPqB5HzH9NB+OaTYeS3+teX3wAAEABJREFUDfa8/gzzq/PXz3MqN/OGkWp0j0P+eG67KRrrjddTNlO8sd39eqh9z/1dZ8NuPHX+Vj0b53Euzlh3uD5n9xxZ79vv36bT74PP8T3bfO4O+P1sTE/NOItPewd6cP8cfrY+1e+sP3fgpR0Y3ttDX5nFmGDN5xfvwHBPv3gpJf1T928Rzpe5Ay/owPC14vkLXF1k6hhjushwoDS2H64HavP0RAeG/RrPT5h8MHuc5an1qTRP6Y/5p+w/E3+c83D9mfK8NJfhT7c6v9T2o/WGvff8o/O5JL7zfIwu8fMUncfiVflTfL6Xbr0nPb5XzF8uzjsV5D0yvVO4TxMm4n2r7sBwjNMZv2vAnC5phG1MtjNOZ5uUkiICSsBvnVmPUoT1ezqnHME3UmBE53Qsi7Belh9ybMHBtrttedDTspQacrP8PjewXwA/gFQFX3NttuXPE5O9UtMUMmaX26zNj5sCmm4NlhLEDv0ngjsA1bubW0UKKAHBZplXnlBFKSlp9/NG3XajjE5nQBNCWaLxd3/9Vw3BbwFSTbu7jb4BzDaW/Q24uuuKnXUDgPVqDQhNbguodd4kuPnnH23x7wIJqVtyvNn7k+MDCu7IcfvPT7mHmMiAawdAa7+L9VoG4DIC/xngrmsVALKZ0fMOsNl+I0KJTU4NvWHM5FjyKH/6Wn09/5AzfgqgCjjdpNSDl9jaP1oiWCE/kZxC8p/e7lwL/oJeRERRc6yGWGElczKXMg9ZJo5IiWt/RmBHbMcxBWDnAlC3SOlBSo0ikhI2EUFejZpo5P8JwDdxx/47t9x28KTO+0QPxBeerW8k9oapl3Lf2GyVtYiriYNcCtcj1OIvsYclN+JbFtHbmmc3mQ3quKcy+jLDRI7aH43t6VNZFh1m+HAfIoVSk/qc6JV9dNSiSJQFQ/tjb5eJs+f0Q/S5CP3Al8mN8NPsntu3RyFz3aRa2qC0kG00dVjJNCXb8zLyvM8pwvkPct3rXDpE1BrwEacIb4jk/7NikpDbje1JR4Vg2HehwkBpMB78wP6os9S0D17nddyzLx+o91Hl6tzjUNm2e/K+Qt7fzH1bqK4vGIdenzZ3TkMaWju34fqx+dCP54/pI7ca9fHC4/XIYnJe9SZGpzgm1MqJuzL64vk5ss4npnJf0JtT43Hqw0KrZMibmle9txprzIF/vxcMlvfTqjsc76XHs/Hmj9bVxbHR/crvXSZVxfF4r/q82SgfjdeXeT2170P+qddQ0aG+fIYuy+JX0fIeHNdSesTW8yNW5fNKp76dqMFmTvdGrz+YdJTPncWgaFXtwbifMszn79WBh9X6vpsmbi3fTifpoa9zHMc4Jx/eq+f0fiPZsCVTcz6TlQ/x4/Hcxg11z+ldIiu+2I8ykmAdi63frCohK7zRiOnZs/obj9XXhLF/bPbE/Ub48jZ4GPfxeYfknVSTvRvHOqwJ5rlje7RPf1YwIZrPuQO/Vwd4Lf3qBZfXOXWeGl9UP35fZP8KxqfqeoTffy59+Nmz8h97X616p8aD/SuU+CYu+NHypm/7+C+/kr1J8jh9a/+EeJXTTTaVZtSk60iEOh2PiN7l9Ev4EhonQ74ny0J2KNefNc7R2O+Fa8c+Rxe60clfDGrOFzuaUhw2IvgqO4gHuTkk33/GE3xdeOxtiz3f/bJvmV+sj8nvaYQpMs9PEJ8fkciuHpA4sEcFRxNzWPXMtU+nxqr4zNH+X0KPhq11PqZY9Z46Pub3EflTaz/lrvqpcn8P7p9R5R7kBggoGVtwfShFBFcpIiDuNYV0RDpz3OtGhCLu6YyRjDtZbpzKY0R4eEBmpNTLEpiayfUF2I0pl9fEvhCUe00mw9NMyH1AXfeEHa9NQQHwUkn7I3OfR2B4WPM9FcYZ2rMUETIumVJSk1JZW2adjP2QkjfAhd8C0mbAstVioVUBDf3yJBliBcUur9daXa3LU6DNeiW8arnsdf3kqjiaplEN+v1//kctgGILOLpYrBQkkprUv6DRFYl4EZGUCHO9uta39bWuAH/b242CXw7RRgUhtmKICEWEFqlhRApPV1daAuAm/IT92g66Bii+wl++ucPnlRarK3L/pvB/++aKuTjcEO3nwn9JTf0R+CUJ0qUfFiAX/ShS1t5AA6iOb174Ql6L9Zr6N15JtjFZf0/mLSS1d1vd5p12i1De7gR0L/uICJD7ttyUTbMo8xaQu9tstKDvqWkkdGpfylxY4l/14ENoB7DctTvy728Ui4KaIkLBmAF4M0BoYo2SxZQXUFJIhcSxWCzVkEfhOgY1qkiDHLWnzFgEOhzocpal+9wCuvtPhst7WrgibG8TEdS21GK1VAR+Aa3buzvtbm/kHCPIiFxlhyav7cNzj6zRKLZcUMMvPCYso5DVTJH264Gt9SwbU8KHSdFIkSSFBAXz1Cz7faPXeuZhP0NT92m4vmhOHRHO6yJtlKx7jlCZPM/ZVNmk4ZsypyJXXh0vT6BaeLzcqte0zZikytGHHzUTj2+TjD2/hM5l9Ry/5/x9XRnvbX7z/3QFDHfouckNfTycB68m03O9v9wucHEJoXbmvMSDdc64mEWHDrhTlQ5MJqEon/eizMW9I9Zl9LyQDsdAa5J3kPPyq/OD4jz5DTtQ74KXjJe0bej/Ev1Zp3Zg2LmnzKv9cAypvGMM/QzlT58/1ZP1/TtIJa+no1pyjqasDvq8R5b3zToeVT1l+Rjv4HmvOFzX+V40D3MHXqUD/JCW6bnO6n05HJ/jq9o/x/YSm+p/PF5i+xV0al1fIdc5x3EH3nr3PoP/t8yh+n76GPzUviexekj68CPI4BJCbT6f1AF3tf+cGErsfk86zAOeDqSzRyBNA/LaBOvoNG9IR8J5MdGB2q0JUWFV+XPH4uSTXYa1ABrJD3O24D0HnOeQ71BzPD8oDSZjHa8H4olpSqEAywFCOUjLk73Gzs7gOrarZEPPPdqXR1NwqeTahoSIs0ofH8/hQo5ZyXoGsf0UMAEUEZBfu14dU8oGfQEr/e/+GgBzgltAum1utQEc/Pv2p3S90jaytqDMP29+sl8grIGjZiE3yjYt4GUDeOwnPDuaRkz56csC9tHZiCgfxTt8+s82591WDUDuIpFY2yqw7bgBxEY0KTEkXX3/Qwng0foRBIRcHJFBDTvsk4St1wtA0Q1gYYffBb6E77ubGxlwtO/bf/6RZcvVSiDXogibaYtNAEz7ieUdddufAWUZNKWOZF8iNtoldurnIpcOMLIBiHV+JCMxX65WuvMTw8hcf7Ghfvc2Uip1HjYGUH0BrW53an5uFADrBoLtu/QSfcLiF7t9PMcsPomloAzyjEC+XErUUWToyoRxon8MLBMlGwTOYqHAvqVX4gjbR4gTh10/slsRgZSTWpy/qcSnL3CPTu9r5v44YtqeGoK87NQ1dfQiQ/aV8Us2cp8iQhm/VWY/nif6X+y4Tzvuj8KzT/SFn2wfjNY32X+fY6eEXrLesBavoYh9bXXE2HnYJ9P7M5JUSRyeq7d1Lh39z7A7125iftAvumacpojeV0qAy6hFhCLuCdYTT2djeqLZK6n3kUPiiyP1i1fy/AQ3Z+JaVGnaY5XWcVrrRdzq2uOLHL3A2LFNL3DxoabO3fShSbx9cL/HmN4+0qUR3PQhXWr3OnqZN5VKvMng1LkwHE6vTQfGPPntOsDPH+3pwa0Ag8+y9/cO66n+mG2aks28uQOlA77HymS+jDvg145pzL90bVvTpfpjPduaxvxPv3bSQ/r0CT89Qf9u8HSrT2IxpzF3YO7A3IG5A3MHvl4HXvrJ4qX2h45VRwfG55jUtIbj58js9bIov/6+2F3t0IsdzQ5+4Q74u0tTRCgCjAesxmsWKqT+aFJSj9X06/4a/fCG1w7MyZRSyNSCM4nDeEwEOcFnefK07ZDsw8q29zimbohX8XtQRF9jBjsyOWa1yfteeezATSNCEbWHxvK6ohrkWSb7S0QopSQ/BazBMdSL6H2lCBymnloHUWj97ZtWpusr/fG//yuh438rd8lawVIqf2Y5A5guFg0gcKvUJBl1NuC6226kNuvqzz/RxIBCmCicFGDzbnOnuForAX7eAsDe+M8z//ghg315s0F2JYO527tbGbQ1uQn+0i7TKDnfCKXlApYbkRUp8dUwS3EQsgJ52bGhNXETNSkQFur10cYoa319rRU6BoI3ALjt3UYNYC5CTLApitKOfFtydI0N4CRCZUBoP5nbUZfzXl9dYeacAnGQSpb/Td8F/oLc5ZuMMehRt22lqyU1L9VttmpYBrF29LYBFGwAcDvmsBT8l1LyVO69+b6hYLPe0asdPehUAFf8F1AypIhykY8Izz3rqaM32T3F0j1U2B4dP5bNT4riC9WOGkXsRD4BKegfth0voNSk8uRuQz8SceXDMuo0aNuSf7k3uL/85b3FpmwdQF3btx65lyKiANWWm5/3L5jFeqXG+20B1O52arHJxGdJ9r5CxG/tF+L1JRPc/sR3P5m+BrZjSXbOkNwjqCVuR1247/s6Noh+f8bswxofxdeB0U8i6Hk/feY1Y7enl7rC0+PnPpb60fvqP5Wto9hHi8ddvoKGI1Yauuuz3HOqgsc9ixcss6pVR1ivfDpkpee7rvmdG095H9qc0pn5cwfGHRjeN3U+1nm7dXl/2b/XiJ9LBzqErDl5PDC/5MQVXEJfsrhXSfpcd4YBgh9HsWeMbOo9tJdODbY0Tclm3u/eAd8Zld6zFx8R8z3re71YX6tTg/en+t7kAl6vHU/0NMin/tw9jE90daTuoiodCebF3IFP1oGJ18CnynB+HX2q7fgiyUzd1VO8l5bzO92dtX8v7dnQ/jX799L8juxrYh6HCT9xbnPTE83eRL3WV0aS8vfGpjcJ9uZOXUVHlIfEt+v8TtxB1kHlyaftOvXfv+gNDzaBLN8wwAtdf/b8XljeO5j7TjLJ2MeQSuzaX4+F8W6XAMMxjmV6TlDbmca2qWl6nGwJ3hcN4tgTwyOnczJVNc9NXmdjSp5MUIRj3AsiQhFxYCStFrrbbZQB8TKolgHQDMCZASMzAJtBSQOem5sb/fff/1ZSKK6/6duf/1OAuoiQ7fy7YcJts1zJYLG2O23+/lstIK4BwI19oouKEg34gcwA5vX3b7r6di0DfJY5/t3f/6ijqAV6CVAxMzcAaYDafBkIJN8AMLSPdLUq/0yRAVwRo4CC1BI4jIgC2nYAiTv8RgO31AXAi/9tu5MYnaNH35CrP/6Q8J+xIZG+PheIv5QamRYFBA05XgE38ZmahdZ7W4wUKclHRK9nEPiWPjast+1Wxb/zZB34dX32ZZ8JW9fakl/r+tFL1Gt/llk/w4vAN7oCvLReVqiD5bntnb//rWZ/gR4RVJFxgQJzQQYzixxfEm/sxCqj5w35u9dWJ0YG/Cw5uy9ee8SbbFvJayjjO5GToymSUkpqeAF4DPiOHfBQlXPIJS6riP2ajAF3cyUA6NlK5+AAABAASURBVEw869rWOUeE7CsiMJSyB+Ye3QP7d7xMbh1U8iya6LI2v/A8x/dehLArORhgdjxTryc1kZQUioiinhgrFYbrGFJh7i/wnXfNJRI+sO8AmEsue7VnD0G3TWIsNPBUWMRzc0wD0eTUOicJC1z1HwJw7Jh7MghcCJWjE7WSUh2PhO+0IOdSEuFqGh5Z7k+vpmgvlvR5ZlN5Vl7NkoK1pyryeLQRhVENPs/otM7R58n0N8rk1Ia8Uwt4j+nfW/jZwD3cZ9NfedMmifEc1tG5fy2U18SR4PMthqlOzT9fxu+c0Xivx+uJdLh/ys8s7p368/xw3/AZwOx7ounlh8WJccL9zPrVO8C9UN47PH50rc7hHL1zfhe8/KYy8ufeQnzO9+8qByqvR97nGYv8xHjw+cz4B/vPMDm8P/F7mH//KuTCPiC5cmsRu+Z0GD8glznk3IG5A3MHPkEHXiuFw9vp1FssvMfivNT+Mf+z/Hkd8NaN6Xme3sbqKDd+xntdInkypMIcXaxvgv2YKirH59DA82Ppp1gdft0jm5qix0qwD+fnfv3VjB8bD+WcmLDZh9930l6n+qyfUb3ei148DOLxvfgh9IBdeC+O81wHw0Qe8eG2nKJHTH8JMbWX1wgbFlD9vc7ziOBrFn638zX4BuZATJDJ+nrkqP5HIy6PDMe/O0aEIu4pgcGYOn7/NHlu8tx05OwlC/LU4Q0mXuLpYJvBk7zI/G5sDMmU4eWyBsMC0+ogr3Ph+zVri3tKAjxdAmkJcG95fa0lgGymGU7R5D+jfPfzRqvVlb6trxT8t/nrL4DdOzXrtRQAYilhvlN3t5V+3Kn7eatM4OUf39VcX6m5WmMV6Ir7oMOEuaRMooGP29tbVpzYGDxeob++utLd5g6/WzXLJTZJQSw/lVtA4rs75bYv8u+//oMx/rgGG6rAP74N/i3Way3WayTI4d1uN+pubhX8B0fX376VdVHwJbjQrNQ0JT9Wsp+IxNS7yMDp3EW+flJ3Qb7ZMaGWWto7YgDqJWwi7FCKCNmPa0urFfNGMAsoujXYjq+O3P0noLtFUl41ijU7AwBrILxZNPJhH97Udkdf8NMAuBsEb6lrAVgufNivM43Yv9BIwUByahYAm6126Dp32GDeC/lR8ZR6/+JLh9ztZP87atn9/CmhGA05SfK+FgDT+dJPWBJxNHF08LpFqKN1wV6Fn3bm3pKCvWuFN7muxjVSy44+7DYbLVgn7qlEzZaZUC5nBMkgW337rqDWXPwVESV12gEUN9hFoAe75NpPWfVn2bt+enSNuFdMzJuUyv403AuKRgoXMiI97Yigdvq2A9jfbXm9MI+4j/s0b6e0vftjmWOMaaxT12O9qXXVPTU6B9O9fOzlXvK+M2dVaTpylXqc1vj83HG3vR5k7aV/Qg9Yn2VaUiOZx0ZU3vuc47kDvm8qef3OlOX//NOjBh6/Tsdr603dTebP9Lt1gJ/AfALRgPJgbn6wDonredJ8/DYdmLofPqr4qVymeO+b3ziDp0Qf23r9FHvr2mZI5n09yqQ8JljzOXdg7sBv3oHhu5vnv3k7nly+ezakJzt4FYNhBufmp4KdsxnKTtm/FX8Y2/OXxrGPMb3U5wvtLzMfJn2ZRdEamnlemG9xsXPTyLdZQxqJ75cXKd2r19nQzPPK/3TjMDnmGRrm6OUlNLT5enNXyHfdqjRVgT+nTvGfwxvH8/o5fp5ucwoPOPbkfMZ0rDFejbW9Huv8qmvXOkWn6325dvVwOkYv6YxdQf3qsmsHzmS6THtKK3p8Cpy1hS675/iOEywyQ/YY4Qo9kyL6eQY/0v6I6HleRvTziH40b4rS3//5S9rsIAC5JslPoe4A0Vp42U+1KnQNGNsCuPK9q9bfv2tlYBfgVOiJAAbcluuV8hKQ7I8rpT++KeFO/9zITwL7zxVbp6PwHcBlKACUVyUfy67x2W0BHQHEDGYGQGaH70WzUGoauci8bwKLAlg2Kcm+nO8S/QS5sX5asyHfLfk28OxP6HZs+PJ//6Xr1Zq4+zcucg90UgGIs7Y/fqhzHGKLXvhr5kyDTQkfGCrjx7625OofDEUfnUgh2zSA6LgVLNn3HXnYLrh0MFNqyp9rTvjrAIkjQgtqtHxBX9b0bbFp1WyAT2+3yoDq/q49YWdyLhHcTACqmX5mgERcKyKVvWvZs1AoodNg45gRcCAn5crtw/2NCPkIbLPr9kKhYO1YqUmKwuOSkhLAbK3ZfY+UEHBSF9cHp6XLnbTEyKD2dtXIPRKx3MNiTw4dOdvYQG/Dfnie8Wm+yWuh59E5+T4EycZNVqQwu1BEoBaFb4Z9mDpevHVdRvduz/P6FNk2s98iF5Fz0fM4pMK88BKpKEaEEr1rUpJjaH94Pqa96OsNQcomhs92Oq1Kny23d88nE9HEMJ9zB75CB+pr1+P75vsLRfNr3vQLlXRUimszHTHnxdyBuQPv2gG/Bk3PDOrffcrn/afaO6bpqXaz/tyBuQNzB+YOzB2YO/D8Dvhnr+n5Hr6upeuu9NwqXmp/Lu4lvs/pVJnHc3HOyWxrOqfzUbKTeX1UQr9rXH/DY3qb+sfftXv99Ehvl9/Tc3lfi4v6VbATXlBgHoAzRjQL5hERLON0wpg86/e+0x57CXE7MB0TCagDBzIlcCST5ybPTTbyOoP5mDw3mW+yzpAsq9QaR7TSgIz7RNzXnd0f5BFJAWXisKRHfri1Zczk2DGa8n4EG0Spo46MfUQoIuD0Z0SUdcT92Eu40lf/Tl0pff8//1LTLCUagHv5qUQ/SZqapvR/uVopXX/DUsVpd3ur9uZWt//9b0nGShlbA4r5ZqP846duAVJ3ahXfrqSrtQyCJkDZZn2lFeSnPJfLpQzaem7qKJzcSowff/1Vio4IuWGdATsK7QBMM0Xbbrley7RerQmxlp9WXeL77vZOzjEiFGkPsGGzWK+lDfnZD4E6j2xQd7ehnhvisgFNUo4eQLQtBcIPlQNfHv00c0PuK/z5yd2IXr4BEHYdmRjp6loNgPhuD/7iRCZvFhPxKpCtIkIddcNQRMgx/ae4d8p0L5cnZzvmUqjFfwt47k2PSDKgHuQRxEmMifzMd39CUtMstAMczvhfMIdFOVmeL5crFRvAVsdUiUFTrKSQolFAKS3kWg2id5s71LLc+wYgWOSQFvSMvZePoBZeTC175aWp4+Knf1t6nXed/ARwkxrusZ0iiKPQbrNV4MP1dXsg2DV6z803kTieOEnRALf/JHmLneMromQv3GXiM3haCIujM8LSnlX8Ms3kJvi2ddyyhu8zIhQpSeTMRKKX5r+EUoQKVZ8S4Ykh3L+Cf9y8wkmjS1fPjdNhvBuVpjXeg3s675pbP0qhz36cquWxvKfsHrOZ5b9eB6bug+fy3qI7T8lF5fXq1+yQNB+/cAdO3R+PlTxl95jNI/JZ/Bt3YL6fnrr59T36qXZVv9p7rLz3GKd2eor3OrkMPb+Ox9nL3IG5A3MH5g481gH/ZDE9pjfL5w5c1gHfTWO6zHJaa/jp4NR82nKae5QbDr2e1pzmWr9QDoVpWu3LcoPMKzH9jU9uDnXU75HhQ07vhL8b91gTcD5jqrLnjRFD/2d8PBDZrtID4eEb9IeS85xxdafW5728vXSIlYyjDXMey15j7dimJ/sy3lONhvPKe8bYgTsNzTpwSvFNpd1nsEftj4ikGNCeXYYM9mMqCy7WS2BEpqZZwDk+d2CB5ifwqUwgkzXqGBGKCLMKmR+Ozcpcr01p8/NGHUBhWi0LMLVaLJRQMiDX4CC1WXf/+Y/RqUIdBTWAwqvFUhlQ7/a/f8tIdwKIXMIzKNk0jRbfvqslSaG/XK0KyJoBR8urovjfYQ8QyJ2yBMQNAclQiCjoG7YGyW4Akou+m0OTnXBtaOcnhgEBDQgatN7tn4YlZSXA2YQfLRZEklrA02BusFf4IZQC8LIrgGNWU57aTWqofLVaqcNvJnC2Ygpl4otRrDNxd9sNb41Z/nPOBstFUD8lvQDkDuvRzwy43KSktZ+UZkyRJIOj9CNT5xYQPZFTahaYBzGICF8hmXbYR7Aw4dM2HbxM/lvHx0/rfooDnR03HdpqFg0MTnx5jWMJue125NWhl037fsmV5FYiR+sVUj1CZZ3wGeTPvooD1xIi4XdImT6ZCk9iCAW5m1LDXOp5klLTKFNDBBm4L2IC36frFP2PRFwYO/YvWweVOPhLch50jZGdcv7Y+MSknAnnlSIwLlwpmqSIfp3ppzjMax2DOQ4lYnfIHKOsyVUKp9WT5xockSST9ofnpv3yMJhnoleBu8BPkHtE4DdLjsMQ5kMHu/eehJM4RSSDSHwAPBAsFd5+Uud1NPsZlNmAc3TaZQ08GPFV9rIketry80kGNYxzH4uO1iwONQ+qGu5bwDcxTJ7cp7qEJo1n5ufoAPdBuW9eMg4qGd4/5T3KN9AUDWzOTi/JCwdVrcRk7bPyjkZyqWvrDPXL+gtcav6nxn0JQW3naK/2cAhYJobPf46bcJ/x8GeD6nudx3K/d+Jbij1pcAwKL64H64HWPH37Dgz37znzt8/wPoLKPVVumAPzsZwPil908lh95fMzn5OPXnt+/VWqdde2jcb6MbOqnRqr3niUY5tqvDoe9uqUx/P84Y+4qfl56ydI/dZTiqo2hcFiOLI8ddZ6T42n7C7ll/0il6kmmHepn0+ql/ls+xL6pGVdnNZLar/EtiZSdcfryn+7kW8IeG3kE1TzOTXmF94f+UTce37HW+djNFED73l+7733M6FD7FN1fRX+r17fm+8D98nhZ+Rz5s9NkB8Z/GqiF8V+Tr5PtXlufW9tR//e48er30PKHvm9YkhTn5+cUKVaf11PjlXpDcfy+QT/p0ZEl57+GFbKtgH+vK5k1tchbp7y4ntsfKwi/0wZ/2wyT/zM6umkB/pXejl1Xwxyu7/l7HccizXfh/sePaLBz+ST8Y8E030Ivoc3Sffyms+Q18/1yHHvQ/bn7/NNno9p2JOxrK5tCx3aKPo9JATOVXt9z03jtXmnCSc6f0SEIu6pakdEnSJPSuAlpoikMIFpyCTrQQ5lYh2un69mgJ74eib2JMYBSWhKfm8K7Cp5XQiRz6nPB0W+/zkQgf8B2Saiz9HzlEImYz0mTRyW28bkucm6jh1h7K6T16KulBK4p4tTeY1IwQTS9BHxUJa5vyNCLXid5yZbe4xInspxvM7eXDgdrxMT03JWvhee+/Uj+uh1Zxvm7mm6apbqvi2ln3fKm50MiraAnFamHmVkq+srBTU14ITAlRLJaX+skS33AG5HLZvbWy3hCQehkJ+CbZZLNX98V8AnriJCjQHnxVKL9RrAdVN4Cf6+a2rgXwGoiqMDmFsC0i79ZC2x2ruNErLN3Z0MRht4JZxse4WOAAxvkflJYBdvvudb+G7E4tu1UtPITbTsFoA7aEoEmxkEhErtHll2vpmQMy3nYk3ONNyuPtxVAAAQAElEQVTxW0YDlC3grABVd4yeO46BvQyY3N7eFRB6Sc7FQQot8bFDVtZcnKfJ+aRISuQSHrmhzFssV9hcAaxf9+NqLffVf5p756dz8WE7Uka9UyYvvCgJDrkv2IMlPvzkb1C74DteR77aH2yvNjRywytzw93RYrpz7eSSVgDjpX/4xl/mJu3N2FHWngf5GhBv6YPvI/NwV/bFe9gAeAtd67UG3/fz1JCp68Sg6JGr9zUDVEeEUmrkI6Of0IsgMTNMhPfge9b+q8gaQ3LcqufYjuN1T6FoFlpU8LxnlisSxuipxNrPVUfJLyjnKnriOcqXneyRqNF/Bj3Ts5QWeA0FfuzA9Vby+nNRkM49BS8Yr2AeTq+HdBB8wKTm8QGhP1nI2onh+MlSnNP5xB0Y3jeXzF+nlBpJvEPek8pRZf0YaFRSmfvak77EEWR5CaE2n3Sg9orpBWfV9mh1j5W8nmnuwCUd8IfBSpfo/5o69ZXj8VSFll1Cb2V/yu8T+e+k7k4lYlXymuWHnY7/GH1YcnPgX6ADp+6uX6C0i0oY139sNJQeS95+NYxd528f9fIINadLx1OeT9mf0v8s/Km8H89tyuo1eI9HPtZ4LOaxdr+asuklT79O+ZriXeK52l2iO9Z5ie3Y16n1qRiV7/GUrflRfpMOpg8p9rLxKPh6wyPwfQmh9ug59GPl4brOzf8a5Izr58dTo3WeU43txjTtJ9j/MQneadLkce9Dk9Y6ewTS8xThHp3XkSzXicOyyyjwMybB+zjSCw8wM34N3m1btTtjQ3YXXKYpqPU0CekxFRxMesDP4FIdpNERrIckMKOKodQxpZDJa73gOLYPcCCpBas0DqWSsTiOsmF9fHbGgGDZl4np4YwI0s+K8P0pxWC8n4ciQguwVD8RHBHyEVHHVOQCiAvq7rlo0BecK2US3gEC7gCgIiXrqfn2HYeNAkQ3//VT239+At6udLPIugMcdKVO1n/eVyvAY5DD3X/+UawXWv35h2Q/ga8gEGeHbwF2tj9+KgMipqaRn4Y1eNluAX/R91O4Bvec1O3NT6xCfSNVjhZg2foCHLSe/73ehQFFYuxubrUGXN0AtBZlLt++f5efsHWDU9PIwGfTJNyTLKBbuBk0KQH8XaErwD/rtvQjKWgXrWBzMkBlBEG6rF6OPevFaqUVMZ3DAv9L8pL55NRApCA5BnquzYD27u5W1nEumZ5nA33oZDbDRHLyjZ0iUeZKkZwJeViXnBGqA9jO7U47+iYOA9C2XQLuZmedYfLCMC/bP2vX4H5vNxtlfBU1ZJm4EaESJ0INuottp8Wm0+qule62SrywbZ8B3a2PiXx43rKvXZvpC0SfzC/1pUYZ/xF73wialMh5WyhRc1P2IqOXMbFeKMGTDweh956652m5KLKUklmF3Cfcl7kvEeyZbbIUOj4y/jr2VegUQhzkwCCPO+5J35cRgTjEhaZ3KvHgwdC5o6V274PJegUEpn6ZgpxNng/JvD1FaghJXPLP6BR7HHXsucm8TA1DQvxGZ8avieG5J2Dwc01nuws74C0yXaj+VdRc0pi+Su5znu/UgeEN8uohh87r/NWDzA4/qAN1R4fjB6VyIuwwszo/oTqzP7gD3p8PTuGjwlN6QB8Vfo77xh3w3s6f4wdNnqdzB57aAX6nf2BSXlhw68j0Vc/qt46v6nx2Nndg7sCX7kB9X6jjly7mTZL/tT/Xet87+mbynOnJc+rn10nl1xU4NdOUV38urTQlP/Aez79+px4R5Tv4iH6s/IOrp06cu+mpdp9Mv/ahjhF9f5xmqrgFC2M3scdUWL76WeN3YFumRCzTY4GsO6TH9C+VO3YHXmO8MCIp0RfbOs+IHotKCrNOkrEdkxUiQhHYgfN4bT/D/gYxKj+DEZm8Nt/ktcm8I+IexLMWzVKid1UW+0mK9VLp50bNH9cS73xbA4sAjC5su4P//UrLb9cyyHq9WGv381Z3m9sCForjbncnAcA2CrUgiwY5twCd//znL6BioqPj6w7wMTWN3LQtQK1Bt8ZAqQuOPh3gQIDma/kp3g4fsSRp7IdnNhC83WlXveO8t0bLviDHaAH1HHOBj3AcxN400257Cza3UzShLf787we3AJwGGlGD3yhHKFJSgvykrfmmCDYJ4HMHEOsaOgDVEs83A/yyhhcRErll6vbTx2VhHk4yopubGzk3wcvkHBF9rGZRQNLtBqidGixTPfDHFpE7kyR13AgJ4DqahM0GfidcyzejR9tmdIR/IUmFKWVyFUeitoysrBlJQGnF/bBeSVcrNZDX3qdMfhEExW58puK457b0IBPTwPjWPYKi7HuWeYk3DSX84M8W1s3cmK1BVGwj6C/r7HxQaOF13m+oRcf8iJDrbncdPcgK4pvE4RIrsTyc2TN8JnSbhvheQxHEg+97z75NsGkSHPiCMkCsCtPs4mm/6oeEP9fWNAs5dvXRYSt60WuduBJfhZxTZhpl/zQ4IiwbMN5kmvG6JxfB6jlnKDDrae/NL4NJQvHdzprLuwX8yEB9+1W2QhPHY/IJk7dmHe3PJ8zvreuf/V/WgeGtUeeXWT6mVe/A8fiY3Sz/yA74Hrgkft3VomujIRXm8FK1XzoOfT42H8Tyh7xKj5nN8k/YgcFeTn7yqfJPmPqFKZ19+Vzo46PUavfPjR+V2+eJ+5Y7fK7zQ9nn6cacyet3oN5hr+/5DTw+2WWtzqONh/d1P7fEZOnLqffJNxS4qnOmLzqrn+H4Ioez8at2YLgvdf6qAWZnEx2onZ4aJ9TfnTWVF99m8kn0WOL3HtNlCfa2fFvK10p5T2LUxUdG80AObII3Pg86CM7NEb/66ZQqvbrzD3XoTnZkYPLcxPLk6S74e2ePJ5XOChxhTGcNRkJHNh2zzRnTsUa/Gur0nPe79lXX18rxz+T6SvQ4lvTr98vzJZFCUXAJj8c06RWMo+Iik/JTTOxOic7xOzCkc/KXyIyN7sCljPkYTzJVf326Wd77xCKVHlXp8ZhSowbMqAVvPdWbwD6DIVnH1A2wqGNvxyvbmcwNcKhq64cUnRcgU8HOkgDWlkrKftKTpl3536zlR0VzfVUUMh6iQe4nKHH07fpaKwBhhFqs1lrdtmqvF9L/84ea2x3srCW2f/zvv7RYr5VDSotGKSUF1DSN/MRsBwiZ8bcD1COEDJRl4gvw1CCqCLwDJPXTww0Arv9dXz9FqxTy06zXf/4p+7F+88cf6gBLl4C9wuctoK51F1dXJWZms1oAVTfBwKoAj7dbgGsCL2puuLVe4zrxs9hJDfk4T+fgp2cjVOrw06RNSmqCmmBaJzE2KZEePIUiQplamCiaRMhOC/wSUltyXdEbb0bLPCLMRjUU5KMQZyjhL4KFpAj8uSnUJ45AZnmTGi0Wy0KpWWDToJvKaPUI9s42UEI3hB9uKPc+3Nd9Ttn7YUKP1ss1teTf+uaEHxFEFe3tZN3AT4i61B8phVKT1OAzIrDPikALYiHLYfQjMQRFhHx03NSBvV8MgQ/nZooIpdTIR0oJ817f62KPTUKnrPeXSPc69rFnl8E1eRIRxVdEeEnvGqWmUWa/C4PcPAYxUVQ03N/R65pf/O51CshrZiRuxR3qoSJn7dFk8UWEjSpRR6J2k20joviO6EfzXp0OXzpnXJsY6umlX8yVKn84FtmeEYznCPHbnhPB6V02iT0ieCmJ8ZLzw3VqsnWcSoiSswmZ1RiOT8tMcC2vxPJznM7NRDbOjaGcnpvKYr7MHXizDvguG5IDjdfmzfQlO+D3FhPJe1cZyum5qSzqpf4sfO5Y/TxlrLH8wa2QjZ1ZJa9n+hodqHt2avwaVRyypIx6e3o88L/qhPcBPgaqfF5iPhzN16he1zykr1r2ybypV0dNOKn5OoJhM6fmrxNl9vLBHcjlu4ZOwe+1puFa8N48vXJfE2U4snybkzcSVZqKMExiOJ/S3fOGasP5Xnw8DBWG82OtefX0DswWcwe+fAeGP2f1nPeHoc1wfkFn6ttiHTGpHpg+PKveqbFa+HvYc1T1fvuxdntqrM0ZN7vynzGOXQ3XU+7GaU3plJ+tk4I987Ege7W3GB7kP2aM1sNUp+Yj9aOXq2X7GjL3vikiFMH32oP1XqXgEdZ5DlUfEfafWEZPzsFkzGRAxlCGcVA+nB16lh0YbzRxnM6YEjmngqOE6hgRpU8R/ahTh2uDsnOGEvom+44I/IFL8fsS0JjhrUJ+e03iP+QR1T9ONH3kw2fjXjciKSKKcpWVBZeUellmfyN6HdinT4ct1BUdY2sGo41XmS38tdxUKd9spPVCi9VSBrqoSaau3Wq5WhVjYeF/v3Z7e6MA/N3+vJGaBBoobRmSQj/+/R+17oAtIuSnP01eOlg0TQFpbeT5crVSAD6WgopSAMtKu7tbNQC3ZlGrhK+IkP8EtOOTCqzQDbkkwOg7QGI/FSyOjt1IANjX8HeAwCbYwoAN6pTws1ov1bjWkGDw4nCDTGIuPwQtH7k8EUxPaFREaInfxfU3BevMzeWeFD0nGUGI8BJ2xkdWJheYZZ25gaSQ+8pQxiwOTNBk8vBM7i/sCJQYO/vzyLKjzwzEyIpgRg47gNrdbosGdSirY13B2MKEh6ZybtmORpYZNDcFoC2Oik27BcSHRM6EUfBfiU0Me8YBHHPxyg3cpFCHLiu5zhaw3arOf8EeO45lcp6eDMaOmtxPUxHhKyI8PZD9hPl7ssD3jCkiZJl505SVydF5Y75PIWs/UT0yCXeA3WnRIIrKVia/bteqc1/RUUIO2B4QirKdlSPubbwuZH0mERMy+EendUueA27bKZpEmCg0kAymrq8lj54GggdT52p6IJhk0KMH/IAzJliHcyg7MD9oMszl4Twryqshf1B2bx22vM/UIMPy9zzLK+1Zn2twzjUjz011/THjHPV36oB/8B3V+6u+UxwV+dssHuzmp3t/GWTo3B7cj7/NVs2FfpIOlNuQXIYjy1/2HNZ5av5rFT9V5a9V4WPVjDvwmP6vJn+P+muM9+hdjTUc3y7uMEqdH0er3PvfPgc/5weq93riN9XTpFOHPy9UOqVT+FORiuDCy0vtLwzz26r97v39NPX/Yneg33eG9Nzy7OOZtnVrn2k+m72gA/Vng8eDG29IYlXJa5bveDrikI5Dn5b0ekN5nfeS97rWqHV8adzq59T4Uv+X2hs38IOarf/iauvXfJ9Rf9WDzyg6cSSDMCdkle1YproG3DhMnzKJcHYPLex7SA817jn2MCTjQdnYHyoGUzWofKhX5uXiXunRIyIU4dfdtKplpgT+5Ic9dwVju/edR9hRBk9yngHfdh3rDjywA+MCMZISsbwXEGcUELdrQu1mow3UAXzd3t2pxUFLMJHgznzG2//+V7rdKl+vtNvcqWkAxXLSFZTWK/mp1g4AMRHE4J/HDh93ALsGtJxcGHAkhsu9ulp7gLKW33uAVWSVodQkJXQjJS2WNk1aUwAAEABJREFUS3WAYtofa0C43Y8fWgEyBjznbN9My7lYr7UACHassnE0oQhSI/tzTa3BY/gdAKZtnWdEqHPt2x5MtW40jQhe+O4D6BH3ZcZFKEVSkjOQWjeYHLt9bQXglpQAzXcA6t44luV0XxtyabA3w/FNNNDLQmXNzKP7atCmSyGPLS/GTF8zAKWR84SewVs5f+eRYZC3a2cGSNsVaslP9mG5BXtyDMFLKclPT7vvhVj7BurlGXBb7HnCRRR/Ns++T0pM5NST8G8+TVKhsnh4SU2j4L9M/x27I7dSg1WzL/cUKeEqsw2div696OTMes7N5MRpTa/LnpcJ/RcUEQwLybkgy3sSR7iWmotf/LyQBOX9HqOihL2waRK7EJCZFNSkJPdO9EfmD8m8QjhnPOgxt352rOLn9CWje08Zs25SOdPfDt2OHPOeJhVfjRnsu+nVHL6qIzJjp1VIX/XgtuEWm8z+6HPdpAZM7C/SQ/Wik/uLG/Ai1UeVyO1RnVlh7sC7dWAO9KADfo2aHgjeieHYpmeE8/v/M8ze0eTzZ/iOzZhDfcYO+LVn+oy5zTnNHZg78Lk74PcO0+fO8o2y4+e7v8QxvUUE+630Fv5nn3MH5g584Q7w/lO+/arjFy7lXVL/xYLUnw0eT5Xmn82mU/K35ju2aTLO6923EaGIUP1evI4RPX8y/CVM5266RPcT60T0fTAulJqkSH2vaJgANy7PHNzByhHhYZLc+85YBeR5JStHRNmnRHxT1bNsTJZHJFJ8uAHVro5j25Nr4mcwH+dk/yf1qsChTXU9MTrHys7+/pyFeaZMvwoRU3tyfFSUEvtAPp5n7DK6nlfy2nhhXaMNRpWK3bJZ0Bcp02M4SgJAbJpGAaBog+VyJTu4Ajy1k8X1ujzN6yeA16u11vBXV1dgD1QHYLcA3MyAu4v1Wun6SmtkdwCoJoPJ/nPHDSDt1Z9/KpM0Vrr5528ZXCaQQxYykOkndg1SmREU6XGHLz9J7D/BvFwtMQHo4iaI4EZEwTFEzOVqpeWK3AF1725vtYV2Nz+Vtxsl7JbOjzpxQPUJQJl8WUc0knxzNYqgVVCmqQuAacc2yN3ioxuA2os1tvv8Ms0PSQYum9SwV5067EV+HXayEB1Dc9YV/CDGeg1Yjk/zjqlTZsN3yAwomyzv4LknS+xSQ674jMA5oxgT+7YsIPlOW2zpkmQbZKRXzoiQQfnt3UZSlv112GfAWzHC1A5QmUt5WrszCB6hBDmnUKihx+5Fy32zXCyklDQ8UgrCdtpha3L+HTdb8b+PcZizDvRTk+TR1CwacmxkXvXbcZ/5HvC6WS6KLCK8PEEZfkYvIHwtlmVUscmAyG3pkevrdltF4s2i9KCTj8D1kFIDg365Z8dk7WPqAG79f2kokkwpbKujo8/u2FNEHEUoudI3732leydDDz0XcyaVz/S1TvboyFVZ1zhT41D7Ye1D6UfMndE9ZY26/hEpvWrM+9rOu71U77yX15d+1rxev9JfxWOmkHOE+NOdp/L9dInOCb1yBx6+v+zvhfJ/w+zn5SfxIPCzps/19TDDZ4Wfjd6pA8N9Hs4fC39Odyg7N38sxiyfOzB34LkdqO/Ez7X/6na/e/1vs3+1q8PxONK5d/yh7NiqroZ+67zKxmP1NubP68/Rgbo/w/FzZDZn8VU7UN8ThuNXrWXO++kdGO57nT/dy8dZ1Jzr+A6Z/OYhIkIJjCTCPdfhyCyHP5nq/KAwmkRgMOLVpTGOOn+NMaXTsZ7jvwXPasDXjO0YIzM2eo/gMDPm90THeWTjdaX/j71/XW8jR7p10RFAkpLsqu6ec6697//y9o81n6+7q2xJPCT2O5AElUwlKepo2WZWDiIQZwRAUmIUZbuKCPoTqv20Qt8lYBZsUspQ83dBby8JelD0ANu88LnWhl7aht6d1VLOSv3Nwl+OVNxvVP80MoVLOcvfenVzcEszMdF0sxN/Q/b7d5qqJFFomK3Vy3+CeevMlp3Wf39ToQF2TUP2y5evyiTQ4ev7f/+r9bfvsr19XX/9qh4bN/WKG88sKGj8+UD1JGnfyc1FgvYk3NHcjKBVQ0Osd4MyRS3KgkasG5rbv/+Wv95suABuNi9oVHfksVrdy9/Y7LebauP1uKplSzn6pJQ6ZbriiSahNzgi4GX5SpHULa+Ur64VKeFmo3oFyRtU0flsqUVE1By8vuTcWc8Wue16GsER2PgZwoZk8o8gBqxQSOglRihobuYd9jklfFIRbJLtHRwfKxq4DBI8r7ewNvvAUolaurkcETQ5VwpycT4ReAeRiQTZk3MFvguICNwNEJf9MtTbsSKQ4cuM5CcCjWDTFFVIhjMEo7BHbKFySuSSSMvWCHZ3z3721vEcnzJtFY+gkMsA748FUkTI+xwRqjLqo93l2I5Xqu3OxmZNJxL7tqY0MOFFhJysh0SNI5jDx1JKWQ8X+sHMcADD9A4RJqS0G0kMZeb2wfOjzRVJFZpc1EdGwGf02a9z6DrCLjyXCr4MpirOs4IzUbZm1dpE2IkUaVcfaiE73CEiafgPPZalOYjrKB8BcUkAJW7TolnuD83nUAOg5xvTOp2Oln00Wg6juGVX38KaHrA/LiPNdyJbTkfG/bkmv1r/Nu6LOsqr+Rix5khv2Rz/TXjUU2M8x+k4/0a38Tl+fkHdh7PJKxVnoM0/x1LbJk3Hz5HdfBYncvXrpnitPMC8lx/Nbefg1CjOyxxs8+L8W3le7OA8Q+fYcLCGude/p1y2LbfemG6+/MJYYYVXotbHQZ7hx+eumXiscxx5fIab30m1nY2Xjm9Tq7pZuGoj5Fm39Y8pWnYKx+wO+f75of6M7Z8JX4D6dHAah261f2nUE9eR1579c/kJ81eLj8Xf1aKtbzq+Ou7rHLyZdeFnsVMYXvp4jXlhxFO+T8qov8/mUezyfiqtkzF2Pk7pPOX/Kfkp3z+DbL//fo95hKdWf4bcrx349T7X1yFoVSBgf87wcFoFN4M/znD1OxnnrKsNAkbndQrav9Dhd0w/iiV+adyBYX8TQ3vgw7SFkNWd5498NSEjd9WbjvbxCFY6ZD59Bg9/nyi8Xh7gyefpKXt/TvE6PNSOddVaHY4HuU5zP2f+1PqekJPNr32z/vq8fen42avz0nW9ld1r6/OsPAjW9HluDD+DwZt7/Wk8PubzR33HwZOy+Zwd8f+kj5fqEBvTy31OBfzeYBzqDq+fvHVxHgrvx3uw4QUcar/DzFtoTF07VVBqXoWjegzO3TgmP81vYSNCEQ9o/CdH525MFfGFQ/J2bnM4nVdb99TtqXmzaWPTjXhYV8QhLYV0ApR/WMPuud1+T9Luai8TbayuLKMm1jV5CuNce8eYUW46Hps40esw2vzYaJ9jTPV69wFppQQLGIOngvxzYYTrI6Wc6yY6h8QiCa9iJfpVMnBc54zCV3Hh0PPUKNY1sUNPb8dkQa+hzT0GtkENRfwmdz9W8MrOV9nZWr/yXT/ktnWOzoufvngWVyYqIfc0c01etMFCqXRJyU1YdJTcLNvITdM1jdNl7lRWNE5v73W/Xam/Xmh5faUA99/vdEVj1N/49Z9a9jduFzQGkxtgGq5gSCzgyz//SeBQ4o2g/3av/u9bLekaL+gCBxuwvv2uzWol219FVmyKNv/9poRsQeFpa6lzg9bf5CWGG9Vuum787U38i8tNzkRT0vCfcPa3ide3t3IOiIeRNWaawpYJWuaG19zL3/b1vFDEIKbHnk1a399pc3e733wXfYVfdl+iXv5GbEdcTS/yihR7bsZn7nJtmAdxy24TI0LOpea/a3Qvv3yV6+gD4G/ZdvC9ccLO/yeCm+qynYarcBBEY7WQu5u6nidyW2BXWIPnOFTAk6gmazcvIsn+HduylLMW1HdLkz0i5MsN7g5exDAva9r+YHV3p+16o+1qrUIz2dIGxxa5GCllu1HP3PAk7eoS5F1z3mxpdG9V7cnN6zZtXSPQTymZlPUrsK06u7HSxPAYEdXXzkBeq1HnPNhXt+i0JW7jJ85XYd1tLnygOtxjeuDsH+uTcjczvXUzPsjV2PHPGWKq7zlxE/VLPA+f8hHsXalnKlAdEArO1oCAjr0EYnpT9ynLc9fa4yyo/Ry/xsFf28c6R3E6wvqwu8V+OmDTHI9PW71EYxzhHPolMaY24zhT2Y+ct7zGOTReG8eyC32pwPtUoJ22ufF9Ir7U61yGc7yX+v8sdm1Nr8lnzkfjtfE1/l9v27LwaG8epzD/gksFzq/A9AS9Zn5+1M+teW4NPvcq3iq7cTXeyudTfsYxT9FP+Rnkpzw8RzZ4e/x4zMdjzbfifKSfqL8Z+lFQj/GYE9Ks5jw/0B0wb6VXXoPvuUcReYD2V0A9INA4DiE9hceWmr0Cbhz4grG/A+opoPLkPfbxpPIJhbGfgQ5yn8O8k4A9BtMn7rH2c+gn3J4tPh4zjqx84AvpaehyHVQgmD0HqD+6x/aPhB/CGGfwFvSxpM/1PbWft4v6gX/QnAgMDAZuU68Fbmbu4PlR4znmMaCjCZ5np8t1VgUCLT6XrrWG3N/mN+yZH0q8PHqzbOOHpr0P9jh64zw17l38IOKp/B7kwbkJshyD6dH7XL3moPWG2vy9x0RPyf2SqOt6/EjTSOEeDIlEBI+0UtzvoNmbUpI5U1ipoMMNOUiHOc0QOIX+jPtDBtN6R4QiBhQMp9jSk+p2/Z/Aosl78ogwBya3qcy8jQm6uLGIzDetMYYYYomR12PSUXIDs9yvpasFay7KV0vd0+BzMyvTJOu6TkaEG4e9eqwKuLm6kgvR07jt7+/VLRe69beDSez+9q429PytTdakLfMtTULRQM7/5x8qf16r/7pUuVlINKBzbXJluRntJvOmk9I/bqQvV/K/TXxPjNWaBjQNRzc4va4lzU3buXG5wbcLtUXPTbx0c6OI2IOVy3qRQpvvt/CTWYyhQr4RIUWyW0VO5E7Te7tWd3WlnLPalXJWQt4tFgOLxfnPHLt5bT/+N5DtJHKmubge/KNTQE+DNiXsU5JzcfM0fC7QtW1hDTLIp3gd0BbbVtgkIGQRoYyfzFqqHb7lC/2Mr8R+RQSqvbY0yNtB6WkECxurRoS2zieTC/rmFXwbJK0ML+WslIe19xxC+7Ge5fUbwMgiQplaRIQCG6WkejkneFU3BexDaHf1nMrCWerJrTSbncxDBH6B6QbrGeO56WixPdn5KvbPugLe2IaphE4iN9NVRg5CMSIQUXnkEFWvjoMiZBnARvu50ONfwbqB/eTE3rsJzLps8iJgFEEyzsEj83Pu3uu1zZyy/Ywxp3OMx4tFFdmedVMUDbUd1akqjB+QVd0x7yPoFnc8juOO+abHsl+E/kWW5WUYb7sr9jjF20a4ePssFeA19M1TmZ4dz98yiP1N8Xb+x57fzutP5slF+Mwpt/fbH5KjizPFD0nkNwg69/rUav/K5b+Rm1dmcTG/VOBSgc9YgXLSaLwAABAASURBVPr6cOr1pyq8PPNqPuf/tMtqhopHhuO3FV7wPlnN8Doeme7vY/y9wlsQzrthzt+H8U7sTyvEJJfG9jgR7aaWjLFjf7ahpfjMvJqZx2eaXtTfpAKufMObOPz9nLTXHo8/3erb3rfxp1vAD07Yr/lj/OB0LuFfVQH3HBrsKCIU8QDz3hrtmefxNb6dt+3dt0j0YsYwz7D8NRj7HNO1NcECIoZaPcRwf2dL/2wLCwU/0lMp9HkqRrR2r59B7wc1BaPXVHa9H4/F+ru5dTJ9M48RjkvfyJMdIswbkFLWgCT3mdKQStW0z+FPUEsRg752V2Ju0uqEliG5p0XXholtBwzztKVJ6G9i9mVbv4VLNP15/UUdRrbeJmlDpzKtKMj3lVIfErKg8edvo4pITsZccd3f3ct/gvju9lb393fKNFFvoZeM29t76dudtkDf7hV3aymFEo1mN3ZDWeFvHONj8/1e27+/i2603FyOnIgqEKTV6/bvvz2pCDYn31zp/u5O7fI3fTsawXVODO0KI4VkMBSafo6buqyOBrhrsYUXOaug3+M3IimxGealnClPUSyy3LBd05QuIQndot1V54IVFdpdW5qChYOQclbA64jpRiudWGV4juVmcmGTLO8ZUau61lnTFLacBMxWRJLzSsljktiPexrxzitoxrqxX5E79awppSzb9+y36+n9oLMvN8x7Grxen/d051xiTeKKCMggVlK7/O1f59nmHu3HsQs18zxaXtj3NCbNM8a05xHOPyuhz4NZFT0N6i15eSzYO15EKC86ZWonrsrDzjr9ZqsEP8Lno8j7yhFXRKDf4TppekVE5UeEfEVE1Y8ITw/g/R1QOBsDIoX8f2f01FfsbQR2IILxwPq8ScGHYX/b7VqRsrbsV787O0e9hOOFQkkRSScvnyviuDaP8dhy8BeDoNntpsH6B8H4kdoI8Jrh58ZQs8eRzB9bvZ62xzkMnsnIWTEZ6zD9hPdTKb1mBa+xfSqv18hbXnsfPmPGnvFaokWYjq/1e7H/nBXw4Wl4iwyn56bN38K3fTR/09GyKaY6x+YPdk2jclpZPFbG53146xTtr+Fzrrpl5/GlGbbdfmoc+x/p8t6thrHKhX7DCnh/G+x2VH9P3wBj72/g7uLit6nA+Cyeon98QXzGf3wWP2MGofbfkP1on9trfwySlz3auOFpDy3605pNIyb5N77H5u1hPPj9b2Z9TdPWONYeOn41m/E4aI85U3r8uzCfVRDoscbg5XmPYy/nWAZKDZAz91javFe1JvBYGX5oGuPR/OOwuXFc470kQ47z1R9kwy49xG/cynHSDZXxtg+/rrdWxTY+Z6UvsXmO/99Ftx3c8fjWa2979dT4nLgjXzOv38/x9Hvret/9GXGD5793RS6rf7oCo2cfn6Pz7uhjYzxt+mk0/KXH1n+KSHzEEbVPtHGPxT2cYWXkW7Rrqai4XwKn3RFt0R4HFPoigb/HOlKEdbS7TBueRpXFyM5co6eHZp+FSUTwKLnt6nmd8BARCmyNssvRPUPrFGQlrCTllJTQYza5e+ZFae1/T5bGGSvl7rVl7gRSr/rnn8PO8Uq5tLi61sK6NObqt22RRUS1U+508/Wrbv74qug6dJeq/9bv6l4ZHbqQWiyWkkJLGrOBn1XZyP8gsXn9dqv7//5XhUbecnGl5WKh7trf5E1a0wCLnLSiMVxoBoorsyjT6fpay+W17mk2X9FkDuaFRuiGpnO/Xmvx9Yvk+BIN0I0UUkYnLRfqaXobkUIsQpGlRJyeN5jUdcxTBcuXr+KNoTFJRevhUYTZ6q6ulBcLFfJ0M3zLWmzjDWlYEDMi5P+81vWaXGzNBlk3ITNMG6YjZ3kvCv4Sepm58xQHrlD7nkO7QWa4UVhzRq+wPxtq4D3akpPDRE7quoVSypg7QpH/nPPgx5sNr65vyzpo9uO/yQKfQT0Ez/SCtXq94uqJxTDcO/kweXh0nvbVQBKS15sTZCh79NrE5RGkFITrFXUkV/bd9jBVoHv2IVLGwFuHnNjF+TNGUOVIyAJww+NxdO/46I2Yck7aX9YB9gMiQkEuFaGqGoxFvaZXsiAcfyoZzSn36PWGRYgzxcAaRL724fVGEEQi3tifeQb8lJBRK86BdlcEe4wP29tXhWU7XuH8qOZN7pz1GnhwZy1wMGEuXBTQVzDTfnmBrlG12gOL2/s1DR81jQHr7W9iHRTVEUY8cioGOqxm/2itYyi7mh2T/zD+uJZz9GjZLNRbtk/Vbw5j8V7wownWMc6tpdNybfOXj81TG+2p0R49/+G4JPDiCnCA9i8yTzkZ687Rc/Y+I2NYZzo376UY+zJtPx4bPG9ovGNj0xuNLHP8/GqWI43PRfLa64Taa/DcaPkFMxXgfW54X2eX5+gZk73+wRsG9gfzOcML77wK8AQ8+fo0rrXpqdcT9lYfY2p6mf9cFah7yX7XF+zx+EHLmHvNGPM+KI3C7yrHIMv4XbCcwAel+fnDTM/TXMZtf/ev99VoTvMxr6qOzulOo/Aefgo7tf1Q3TAbj0yH31/Gz4XKPPHQ1jIZH37/e7B1rDpr6dfJ7sHCKSxCd/9SPqUtbzWcxN+/x05tpvNpzOm8xpg+TJXavOmNgzTebmyqbdyxDwbM6xbAbGoeme5uz+awE4+HqtYcjsex0hvSNR7+2nh0X1CwDNVHd0sTAVpth5ld7pdVoFXxOdbNZjw+x/6T6fLepUPoWfNPtpx9On4OncJe8RlE89c+u6yjz8EzfFxUz6uAy3oM53g4Zmv+OfYfpHPqZxPL3jKNiFDEgLfyGzH4G+caQT/giZ+7rG+cnUdI9b2fUUYzZD/b03I8NvF7jj2vmw2OExEaz83bz8mzuLeCDW0/Gr+9Ev0jw3qsTu1ns0ghXKGz4VcM+mG2k+DlPcRV/PvHvs5DbyQikAi9pHZFRJ0nejW28WiUams7uhGVLuiFtvS24Kjw+tb6hwgGdyHIUBIEaxGbQhrMWPu2qIiLeDwqIqmASiuG/0Ky2OxIRclFKTlV7oaFxrKTv+HqMV0tJTzWjbVOCq1oqq7WKwrdK+EpUojctXbD1d/w7UN3//ffKn/dqny/V/pyo/T1WvpiXOludaf7u1vdr1Za1IakM5KWNEiXN9dyXBGj3BGDnYqrha4yzWCaWsvrK2L1Naflly91Idvvt1rT/F26CYuPcmf/d+quruDf1z8/vYG3piHqGB06bg67OdqR2+LPr9oQZ3P7XXkb+Eza0Ezb0Dit35ilJtvaaN0ovIEREoWn7upoVC6I42arv318T/O8SLLMaobntSlMo7Q2LZEnRbW1f8HHoyJCCf8skNtW+KGwjskRUUfTtRA35U6JRnq1ofaL5bLKMnLngpNqn2nYpnrAk3y5UVtYh2lxYgrr6llnz2jdyuchsAvWRULMxOBIkpvphu0st7/WcE45q16JWKwDozqtD6zBo4eIUO6ybCszxGUbBvv1nhiOM/gIORbiwzsOp55FBCYDJI/kwqhHV8ABgdx1ABJPHI8GIllWbesEfTTI109GT7wfAziLMFJYT2qjqj2CI3fAD2JVRPC60w/RUlbmrBsRQ00DXwYm9Y7w883nIzEP8HBHhKLaBUyD4dm37RqOGTs+MuLxeOLe6Z3QeB/RNO7hvH4IwIuax/eJ/xN4ZYv9OvUpMyW3fV6mjT3jDQj2/tDL4fk4lF1mP0cFfEimOJb5VO/Y/Ij9u54fYr6zf5/2BqJd7l+qAm+xs/axK0p9aozmO/ZleG4FaiExGo9M5+5Hz38rje0abf4DGreND5IL9fNVoO3i3PjzrWYu4+eubKo/5/Mz8ab5en4qP8vHOKVr2Vi30ebPIzT9b17PXL/eN3h+DgKlKWC94PbvJQ0P5vGM/B+s5ij73vMDqgHSt+VevWmjiT16/lFwvFM4moffPxr2SnOe9sJKTDUqc+ah1gdljzNi8YHGA/RwYcIeaofDWeMWpEV83jIC5Jvc04gvdep1N7zUx/vYvdUK3ye7N/PazrbHN3N6cfRzVGD66uD5z5H5eVl+Hq3pq4nnz8nO+lM8x/5X03WvZbvZymOhl/Oj1+ccjNfk8Wh/6ZO4t2P+a/y+xNYN1eN2oeT/6I8EP2MY/imjpyfW1T5k1sNVFClUf45Ru1rfBT72quAxQhGh8RWRKEG/Z3m/N5s1jd3NjhfDGaAHtGPsB68hHBuOadn1GPB9Z3pFgTAiyeNwnIK4wvdWkcghAppOVbFF8GAw0O/SDumaBmYhkcDNlYtzt1G+3w5/npk1ZCV11262dtgULWk4XtFE7WjkRQT9y626rtOC5u2KjnLp0Pn//kvp//ypzU2nOxqrbs76Tzbf/vcvuYnm+fVXfHZZQaLi2tzdS/6T0Kut1tedNl+XdKeLgm54+Nuy92s5ZxdzS9O0p6Hrby97AxfEF/n3NIMtW9AMdZNxsVwqclLKWcubG7Wru76Rm5c9Dery13el1Ubx5Uqb66y77Upr/HeLpWosmqSL5VKu7JY6CcS61yZLzn39/Xtd/zXN5Csa1MnxyCUiJEbxhDDlZnH2ej1BFsHm4NvNYfsp6AleIvdKS6qqnosrJQUHY0PzvWAHR0GOhQauIrTlgDlWoXFtmWlRMPuKCFRix+7ruhzTTeOEX+vYT8FvYe0eq71zwsqN4ojY+7DM9v4T4LYTPlCT6UJMRY0sN8633j9sC3XrfUqrTxRsYHhe5VLOucI5WZQyRTZxBD25OjeLI4WHPYr9MhsGyxpg7m5/+7znBcCoGZOjbACa/XheeeTaU/NK48fnmeF5N3G87822jvBarDqe8OjYxfq10KzLv42YrjhhSO4RoYh0QmknKh6DVCqhCOwmNbbG50ScTMu/NzScVLwIf0wFhiP3Y2Jfol4q8JtU4PSr5A8ugl8DjB+cxoeHf4uAn3pj32KBv4APn23jvZZi38Z7+b/4vVTgR1bAZ9v4kTn8zLFdO2N2DX4DaZhVeFdm+93M49FAzt04qnBccNIvZk/JUfn8t2tTPxd4YarVft7W9WmY1ziT6xhnqr65mmMbL3WMrWvwUvOL3Ssq4HPd8Ao3F9NLBS4VuFTgoyoQEYrdZ+htfBT7mYwIfO7QTIv7F/RaCmi86RgRtQ805T85373v+b3PGOs7bk9Mw7Qxlk/piKisRE1sM4Z5RlU48jCWN9upqnUM8yOGeBEh969CSSnlfY9D+yuggN9joLyOB/To0xiFHzHfRyn0Zor3oAFd347lsfWarNPvekmmDfeFrFP3jlqb5/lTsF5QR+uZ9uj+lvtvRuOZP0Yq621turnxl2m4pWuanTdg0dWmoptTt3/9pc3trdY0ae9pvN4zRsrVT4QL5UxDSwq2/Xan8vc9uJO+3es6X0l/3Wq5lTrkN1fXNIVvdfftm+7xaX8rfNrZluahG4iLbdQm9IpCapHlP/28vl8paKD6m7AdDVk3She5UxLxnQOFdK4dzemXwFw6AAAQAElEQVRM0zQilJKlyMWFXGzIveOCDY3UwHew1lguFOxp2vS67pZadp0ioj5BOvsymBd8ZGLS2ZRykhugKVMHZKu7O62cI6EKTc8tTeuqTw4dOpv1WqvbQWdD4xI1ZfgeSVQEVL3QjwhRqhp/S54JXqFRmcjDPstmK/srq5U8F+vKzisFblhzpGrbk2/1yUPA8yHY0OS1PzTlRm/KWRHEw4flqOKO/TQBP+VsqvozEeRyMKKDA7mGif3xAXYMXgckYlYZY4BEfuKqYwQUN3EFvedBKyUEgo0O8ghGbnE5x4hQymkAupmzWvOCj5F8RdjgELhibUjNVpHT8befU+5gtttrfwy7K5zHDY12/w8PEdUJPhhjyLd5OGeMCIUVSSJB6xk+Iqol1h4bnIPhOSLuiAea6SvuVo9XuPgwU6+54XHQJhmPj7UunB9Vgbfdl3Zu23juqpr+U+O5/i5671+Bp/bqlHya3THdqd5r59M4r/U32E+9ej5IHh7f9nn24PfVVHuT9vhqZz+rA+/YORivb6w/5h+jx/qNPqZ74b9tBVzv5tF0g9S4l/F3r0A7Ex5/91p87Ppd8XPw3lm19+j3jnPov0Udj4ca7zkbR230W8ZrPj3O+TW/YU7+OXjHTuc4u7YKj2P+62h7e0DhM4yCwwbIs29s6ifIjNj40YB8g9uensLxMHOWU+2HGkwll/n7VmBc+Ua/b8SL9/eowNyz7Cnee+Rx8XmpwMdVICIUEW8WsPA5iTF16AjGlH849/PtkPPUzD6nmLOJCHpGj/07V2PO5hivr82kY9Kn+bYv+Ihdj6Wnl7alj+Ox0NPZg35ZQU86XGFEKCI0vmLny6MxljU6IpRS1oK+nXtG/udYC/slrohQxANg1du9IKNOTjz05G2IsalFRCX3MZiZExE1lhvPsA5u8suV0ZPYhqblmkZmn0IFWjlhmLT8esNCkrqbGy1p4C5pwLK7ciNzQxNyQ3NTXaeUM03FXnm50IJG7AL9QrNzBbJtaLqtr5Ku/vxDicJc3XzR9R9/aIle5yKhk0BZJBnLRGOuSEv0Oxq1jlXu1+pD8rdxWZdSJiabVmiKkqwE3RPPzU3PI4JG7aY2THs23hvh/BesQzQPi0L3q7UGO7rUvdRFBzfUET/oxG5p3LrOEUnCn7ALVBWeG9Li6koJfnY+rHNLEzgpZPTkVsjLsVPOlDXJV2bN1jcd2HoU+1DHYJHcpu3XY+86w3fdrdYTw/xCU3fDgd7SgPY3oCOCyMGaN3Jc0mFkYUXKyPZztHxYgpzcXI4IyRAXo/meJ/Y2ItTzBJEDI/aYclbNG15PzbfkYX/CjZG6RE1iD/kKhAZ0wV9PXeS5Aa/SHkdIGT85y7J+t+YI/IirjZD7e8eL2OnsBBFB2hTBczY04dekERG4H+QFGVPY1jUguc3z/6AAWe/U9syzYE8N02PgS1Ogl3AWEVJdP7bNZqrb+JMx8GFWofYeI0IRQ/5t7nEP6xmNwblu5MFoHSPMLaphokh1zpBMGJKs18D04UZu/xVwMfeZOwBs3xGhiJfDPh4QD+Qc1fKQ9XZovGPjzo/rPIed+OOHY/k2fstot8y65B2vbid6Hnes9xum53k6H0cmp3pGzGt0G817EWYc+Fwe+HKRDhhMmt2xEZVPcM+dybfkfYIlPiOF8V41szFvjm5603GqO5LX8+MzM8ZI/iyyxRkZVf+j+fjJu2ePY8/QM6xmalGjzzkrB6/z7fWesdryhPV74jG0OMfG6mPnq8ZpiiRpn55GhCLmYfkvCb84n8Lcoqv+RFCPV/Be3bCTM1XVR6GOO34dLKyECj+f1Jfs3R6N9+scevDyEz9SHo449WMNczTsp++Heu51/X+cGnvnewmx0PdrgEH968+Iu7Hux3gvdnzBO8Cc31GIC/kpK/CQFEfAz8/Ck+8R2PN6Dvj96ZFsoj8cA5z5LM3gqP0+Bq/Cc/QuzkPCH0yxJIHg95FT+OCsPl+4+ppFoaaZmWWM+fV8jBm8FM3t/SMeerz+lBkcens84xhpDI70+OVOnlf51DcHm5OpuZiV5487ZmB/pI9frCGG59ED7c8j/FmYxyqbxvV8Z2edqgvv8Sihppr7TB7VNwpHR3x6HY8rtuPU9+y6uTA8MrTb+7inITy3yimgdnD7bBhjZrMf89gHVYyYNR7GHkfsAxKxX98e88ypQgiPDKfultN0rDmNmK1edWwO8e8c54DIry8H2JnZxY5kfx/OztG9PLrPw7eJCofkxeBAn4rb8vxR41Pr+lF5XeK+cwXqc+pEjPr84vnpJ9NZaL6qIZPdWPjstMZi/uYjYV55P3X+311eXx94nTkyTl8m9/NT62bb9nrH6DPty+597th4yo1lx+w+C985zuJY3Rp/1ugEs9m18YRqE0Xw3GHi9w+G2duyBv9As69re0/b7Z+NI0KJn8cNTa5m19j7ec03lCIdQDyXObIypBhGeOaHyHtH1zl0TGB+oUdnWKaZi3fuPbcnEEup82IaeBLkJfHaIimlrIikAEwVESMM/EA2IKxSUVwr1hnxwKuC0UNo+E/Wg7ao5sO6dAAk6PDIDcHPDhHYAhhKjCnIE1EE/BSqP2dFkfclwUuRpBojlLY06TbM112o+8dXdVdLbe/uVVDI0WlDUzHfXMvJ4EP1KpK/kbugMXh1faMrmr3r//ynig4eMIoIXf3rXxJjUmj5f++U/3urRa96bWk4b8Dq/l7r1b3uNveK76vhG8TXS63IpTZ+iZmxtxlL0nAiqgspBxKRY1GPDzczU87q3cROUZX87/2mqyv5G8fBuHU8fPc0Z69oBqfllfJiiS6HbcML5mqrrlvUefAm01me3RhOUkqETArGGjhCplNErUsmdk7JCdUmeUed3OROyyU+OxW8umle4cYpjd01jfTtdquecbVeoTG6IykilPBpX4urJY34K+UuV56fTElR4xUfXOInmsv+5nFOqfKRWkMpUh0plqzb07TdErOQR5Cn54FNz9z8Lbm5/ppcXkNlkVcdOeQeU8oyIhwRzm6Amrl3Qs7JjHBgIfP6evapJ6eUk7bQhpvBxQ1hdDSGLVt8aNsbkEo5V/s63+vsV2MVRezyaiPciKh87zHTSnuEUIWeeUWSDOetyWV+w0TkvMOyCf9506jlcv1cU6MyznISaDVAPrpDj/8TvMfQm16BtwbIfUTTGs2azsP4QD3omadPejm3huem2OzG43N9vId+y2fsu/HaOJa9nG7ePNqLxwbPL/g1KuDXdOOtV9POytz4FrHGfu1vOp/yxvIpbd1DjDWaZMybo5vee40tpv37/a3B8wueWwGfeaPZteqOxyabG6d60/mcza/NG1dgTJ+36udaPOgHP7WEEo+GZ4LWwRXMGiAv9y9fgbbbbXxqwU3v1Dj1cagbnLp5CMnLoZkr4B0Dok91H8uz8eeSbbK5UZqz0NEaa+Z67DewHzCjPmIFdAPk2Xez8Xi20U7RNgNin2Uge0Ac8BGddQdah4gDP20muI8hrhgBcn+P+ab3ggPCkuMIog4Q1HHoiSuQP0bgs0Ej2jzPj0MnrkBmMDy6zX9ATGJ6Lng66ypoNgh6gGavgPscoD66z7Ecqe/IsdWOtc9yLBvoQHYcQqpXX2P/qh5DqqPOvprFdDzbwQcottzmQjXZc8c5X+/BO5bXe8T6DD7H633rfOw74bTB8/cEoX7y+6XVmVv2c3ydaz+n9yvzzq3hOTUYf1Yy9fuUfYQtntIa5NZsGDhPPB7x3dMnMh6sm9fjo9co3tHaX5f1P9FqbOhduW8RyKYQjULzLG8oNEsNcUUgBZAK+ik5L5RSxzTAw11qfyYUkXHTa7vdVJTqqzwonqAGXRKa6EQkRdh3VIkfa3/JMVEPhbyOCkJl68PL2JAMd5FrUqyPB4+B3HCNE3pGRMij/yfFDb1NY8toJC65kG4senFBAy/8b+LeLOXLX18mkkQXuogszMRh32/rbH1/R9PzXv7Gr0WZBpubiUJ+//2b3EAUjbtC4fLXrxK2ahe0F1C/WWyZQtcbmlP/uFH+X3+o/Pebll++qLu+UuBXNDzz1UJpU5SDRmoH8OWGblCclILN6UVVVGiEpkUnRSjlpNW3b1p/+66bL+SQaOB2w/r8rWf5ooiBvVdYR+Zmi9H2iqS6YD8EEvgRobxcoNITd1P3qedgbFZruQ4iTiK2Dd1MRVGiMZuw82ZtfYChc8qqQEaZlXNH2rGH8ClfkVT3JyUpBSXu6YP3Vc9iIyJo4N/VRnKqeuhaIPSpiRiFH3El6hkRSjkrgFhTDzbeL8aIUEQoU2eIOrquhbwPmob2i15Ei6V69TRnt27Wou+19tYjJ/uQ9XNSYh2OawPX3qPRaNfJ80DPtH1m8jZK2wsU7Ntyo/mT5Tv0nMeePJx3oL+/Waf1bWdE7KTj0TTxE/lGJNSJjN0Qs9+7epLAVoYVvadTmN/kpkFEKGIAU2LzvPP/1sJpg43MXFZKPqYiwgN6Q451sn9wVQdYLSXqn7NSzoOGfVgAXAtjEPyMj8M6ZzNvIo+zChfm+1XARR/BZ3n8PHBgiz2+CDYe40VOLkaXCrxTBcZn0/Q7hXnKrUMbT+ld5D9hBdhYbvmHyZ8w+0+Rcq3fp8jkksTvWIF6/oaf5Q+XXwWw2gg5d1fxnP2c8oV3qcDnqYC/aNDwHlnZ9ym/p+T1aYVxGyHnbxRO+Zk1eksm8d/n/b86JtM2Qr7x/bl/bGnrHo9vXIBz3NXwP/Hr+8+e/zl79Evq1I1jZeOR6f4e803vBRfiORVw6Yzn2Ix1bWuMeRf67Srg2hpv5/FDPbXP9oO+hnEquN9ljFM6j2T0EhK+H/Ebw7V75ht9RFJEDFCImY5dhc+Ujak8qo90wLZewyAIhqCHMvRVCmsp+IOpiKgwbV6pMvdaevQf94IKdmWvY70xHuvbr2GbCOfwoG9+BWvIKZMHvSga6gUkdN0bc//OPTfT9mHYxnyPKScdYHO/0vJ2o+7bWqvvt/Vnxoik/95+0+23v/TdDd7bW2Uawv43e+3EWF7fKK6vZceGeVLIl4ML+dUNOiT2ff/t4KLV/77W+h8go0lDMCU2g5vqKXLStgvd/b//o9iG1smnpJfQuSeP+9W94gu2d3fS3b1WzO/AZrVST4MvL6+0ANbHSsKfZfnqSsura/nfB2Yv9O0//6Vpvaq6y+VSEUm3d7f6+/Z7XT8lr/7IcH+vvv+t7YY427U22xV6bHj0usPm9v5eGxVFl9Thb0kjlyl3Ueqy2B+5WShfNFfdcF/QOF7S2M6LrELu3pQtTXJFyHTbuIiQL8975Jv1amiqFx/OnpyIzKJSSvI6E7Fzt5DHgFZycfFAM9x/cto1ES4jeMBHBIeMfXCjvie3BTZG7jpFhFLOCnzYf08D1Xl4HhF1TbbZrNcqpZevlPALUZxTTrIfQzIf4MMNZsfDgdpFKpX0awKVlUjbtPmF4QYbTgAAEABJREFUAvpQ209mHaaNvMtN5BIR1X54qFaQpeZlkW29FymHAt8RgfzhjgjcxMCAxnCg/chaejeygadjIFJhX8a8OfrhOTInnfAcH0Ts8qniQn6qKNTaGL7aP9bRiasgA5xZ7eE5bOJAcV6hfZ/r0rqfBm0FHo8n5aVNcVz7YyVvFm28wDdz+lpH3pc5HPp9eepP+z6MdJldKvCRFfh857M91z6yCtNYzmHK+/Xnc2dhynuqClN9z4/ZWDbGMb0Lf1wBn01jzPtIerxjY/ojc3hJrHGup+iX+P59bHzyGrzqUSXdWaow/xiarcdjOqf5tjROa/180lEl6+880/nPt6K3yHhchbfw9zIfPm9TvMzTvNXY95xG4ndh/+5vvbF8XJ36uYQVjLHSiLaoYcT+QLJF9zgNe7AahMfmiPb3oBM8Yx4gzXnXE9fgic+v0Gs05Ce/W6YP41CHx2k/aByuccqfWj5vHtR+wPPsxtrBxGD48NtxG6bBp5Uaz8e6x+zHOj+S/uz5Pac2oz2oP3sw97h3wZzXhnriza/YCy/ED6jAr3T6fkD5ngz52eo7egbWZ+JTC4jkFQxa7rEYw+zh0RrGA+d8KmLe0r0LWjo4styAPPOOSAqQ8G3LBH2mKT/WFW38T6XSrylu3IwMPbdfyV6nUL2CWBGhCN75d/al9WKqxvGHiMEuYhjHmmXnyzzvIQHU0Rd0v23BaDqlJBFfvtDf0IvarLesyQzJ/aWIqJOIwAU5UuR+9yVMx+jd58POvTP37Iy0+HKjRNNSLCTlTmsajG5kflksdfOvf9I4XSjjSIuk6680dGm6uXkXjMLZYrGQQUSJJF3gnoYm3VmtV2slGnZudlp/9f27dHsv0WgsKbSxHkfVzddCQ7ejKZrJ4eYff7IQNxQDHyvoUv+t4Iik1V9/a/HnV4lG8FVt7F4p0WRFScohURzRZKxzfHvR98S9o4ntbwZv1xvdfP2ixE/xkbLc2Lv99k0dvv/440+llEhvq8y6bFu8dgrqNaac8MgW+c3N38BkDVdXS32hhgtySNh6IzasJWGXl0v0Qz3rtKzmRn5dzlLuWH9PqqwTl4W8rBP2waalrpOIa3jzDOeDQ3lTcaqU8wBs5IuYG5rRBaVCjf3npLfsJ+7Vw/eBKhyC6hP9LU+G6hM6ImAH1MNtmfUN2zo3w/OUs1wj51nzxizhg0GWF9YcimE/YOZaH+a2AylRA+sbyEVdnDcG8r/vXOCnnJRYW+SkGtc6IFLIMh9kx7Kt5RGhiNBw4Y0z3QNVFnVmz+w/IjBB7lpYmbmHPSgYYVSoJ6WUkCfy8NkUl/ciImCH0m7UiavHWe9Y6GJ0QvMJEecuknPv2X6vB32vjyTtmtn+jhjy2zNMYO/1q9bB9iwUW+0BFQDdsYTpT3KPsx7TP0n6r03Te2fg53OufpyVaRLdn73d3OfZsOjZsI85PNsRBhRSp4DK294Xb5+qAqf23rKXJDt3Ns17ia8nbOz2FJ4wv4jfuQJ+Lz4KYte945yVOSCHrQN7ePsbIfehHIdVf690IcYVoDzTt6Kx+M3p2X1l08z3+w6kB0/HMO/Nc3kHh+Oc5+h3CPlzu6znj01vxZpbTX3+VkWk47FNn7BH7XL/IhWo2z/a73ZuzH/pEg/O19gJceoLj8cx/9ek/bu6f8efrm5cYpe5oeoxaeXzWHnv+bBPhj2Zo5+K7SRPYc6+6R+8UbLwOV2z5/Iyf6xP+tOj5TBjlRfRs7EJ1vhPOXWeU8yue6w0ckqo/brm6JHqWWQNg6Nz8z/L6Qcq/ez5v3+pPn8EPzGN+vmhN9Qpe9zBMqPKLQNVNDq3nsP+5W+v8xjmFj/VndM5xXut/SnfF9mn/VA8IhRBT4D3Jjoa+0eYqtDTl/sc/nmngp6H5ziqHx/srXfnazdo/zZE7IjYq00J+zQv5P+Ssvs+0Oa5L+LxGNLObwR9N/dPRjDPOGZrmTGVu48TEQds52gcMJlEhCIGMFXhc+kgl4EutQdT6O0Y5o1hPcO8iMFHxDBWntgzWjC4lIEEdgBuBtc5soZemBUEh9E1cd0cMyIUERhwPMkjUtR+lHtjDdpdbU89dS8u039M7EXafvuu4sYpDdUFDN2u1NOM7Fa9Vv/+D41Sm5DI3Z3W4J5mqb9NuaWhuHFTVUMCG2TmLa+vtVgudX93q+76ajBObOAu0UA/WEtEsKSi7upa1zc3ez3b+ZvGK/wvaK6iKqGrUF1ciIv55v5OGxrMdQ7LfxPcf2Z54+4+nt2c3PjbzTSJr2qML4qbL2hyY0RLUcrk9WUpf7t5sbyS7taiK0s+1wrnTFH9rVw3jRWhWqclll0oNuzeN5rZ3++1/fub4natcr+Wa5i7hYr13YSlGd3RTM80lLfMva4tPOHbmyg2zTRZYSN5HZm8IAiZVDj0/oXEiAh1+FksaSzjw7KUcz2I8khDt9ZLRcE8lgsOUNEmSUEjvtDE35StNuhFJG3xXXPQcJnerNcyxPojQgKOY5m4IuAxuiG89jevWVMip5QyXMnSATyyRq+58KIi6OpjFzMScvvaQ/LBXrv5Te62WXMOXSvnaf0I9gD7iFBEqF6M1i3w3RivMarAD6WWt76SRVEdNVwRSQHqrOVWJ/Y7AaY9azAky8RySoVzli+enDJMzyACO+LIaHLHH6PxrQMO19KEHovszpRwO15X5fkBBdsbnj6gQBoM+/tw7lnBr9FUCutvtPC9pz8lUVdAZh4ZfrPb+9bwKZfu5+JBYm+8T/bfcBDn3AmHX+fgXH8XvZ+rAufsvXXmVuWzPMVEr51Nj3vR2xHO7By8XcSLp7evwFM7eCxiszsmv/CPVaBVro3H9F7PHyIMjxq900w5uly/TQWme+/5scWP31+ajvWnaLLzxtdZnxfjZ9Ka1mM6/7FrmWYznr82s3a+7Gfst9Hm/7qI8DpPrM/ihp1am47HnegdhnGUU/Q7hK4u2/nwWBkzDy/La2w14/RM1tjLKXre3SmLQVbqe3a1roxSyfd9CGIe4vnxApMxmH7YHW+Q/4cl+8JAgd0YTH+522e9gcXV5TL3yJRPRnlkvm8CWzAFKr/Jff7KxfPjEHrm9ZxYz3R9UacCH1Fff15vEO51d0v2hV6aucepi/rspj+x7d1L2tBP2tDWMHeqOZ7Tu0FlQ3+nywsEc55h7273VYzd9NFz47R1szocI0IRDziUDrPn1j4iBsMzHoNej2FVyqfgP1p1PAZ9qiRBGc6B7pKCHpy46hwD98G29GESfhb0Kxf09FJO6OEpBrSabTdbGZgrAhn9tjCgE1BIEaGUclakkBt6PR9Ipq80P79cqb9ZKN1c6e/1HY3CrfKuGbtkDIwzTduUM0HWSjQ4/eeVM81f0QjsaY76m6E9zcGexlyXEgekZ6005KAjgnnRhiamG8cFncCHmF99+aqrP/7Q8utX9SzCTV7/yeaCr45G42IxND+3NNs65nl5VRcSrGHNgbzvNzQSe5G0tN7KTWERs67v+3dRLkmhoDHsAvXboogkkYOwdy5u+Lp5nL0++JlCR4TSVsp31GIb6hdJ5Y8rablQREjEyJHV05Te0iTeLtAhfqegP1fEgpXQs8/cdYTa1HnnZrE3d7ORY/vbwVgMtaHBStGU0ckpKeGrUCPHikAr4MCvB8R8eALOv8efaEhn1re43ypW5L0u6ugMYSUSUrI9+kxYfi/vWSY3wzzPIyWTFZVG381lyxbUv/KokXN3jcVaOFTKKROiVDufgQ352M75ZdeV+U5YhyAX87suYxtKOQkHbOMWl6XmB0MpUXeeBHIeBnOFJZJtIkIyJAb7YM5xqD+PMPbYul7aX+wTvC116kFlYx+BnScegeN6/8wiIfavV8GuznnwE8+ASdoEgtdu20XgjzNb5RaEczMxQdPZjc7VsFahzj0IbCMCV4dxrDNGsY8xY0+TS6PZL4GIUCT7ZM9YV4qQIa7CvMeXR6bDjVxjDNzL42epANvIy/lnyeZj8+A1Tg0fG/kS7VIBKsCTTw1ML/fjClzKc1iTt55d6vvWFX0nf5eNeqfCXty+pgKXY/ma6v3ktvGT5//y9Ev7Xdi/2x5z054bHp/SOSb/qfk+Hw3vtBDX1ngn9z+9W9fG+NkX4jUYP/s6fpv82/Pe49yizW+Yk194z6qAnxvGs4xQto0BebnfoQKurfFWrvHjnz38GXsFP4d4Dvvdb3/uHxF8nB+PY3mNxkQSEUopY5N2mLHV4RURtafw1Lr6unb6K/QcdOxyTsYx+TP4EaGcO9qPm9pnikhql2mjzT167r6dbYb5/NoL+Ze6lkKLxRjWNObZ3hjWXGp9Gm09y4yexnmD51v6fVt41okY4rtf47kREYrYIYVNKgLa/v3xpPWS/riRvq+kb3fKNPRyJOU+lINm5t1K//jHv+Qm4ub2TkuKxEpUaELhXXbrxu+6fhNYDxeLrpMUcqPW9P16pcVyKTfpHLjQVKpJIAw89at7re9X8reM+7t7ff/vf2ucK2wM60aE3JhdbdZa0sBd39+rv7+TR2+IeTd/fKXhaqehhN+8vKYJfF99OW7Chxufvb+xTJz4fq+edd5vVtpe08y9vqrNV/8pbLEONyTdTN0SU8tObjArZ9XDT8PQTXPRKO+70JaOy4YmMttMv5HTyQFw3oV6bWjmbhkztuv12q7lXEQ+zst1rM1sccHraMS6GZyY1iY27mwU7FGPrxU+Ah3bOob9c8TkfDtqZr7zyNBxvZS/veyeiOMFPv0t39xludmb8jD6G72WG4UD5ng9jVp/w9d+tsRscLwtMlwNNzkP+lv16JlJ+eRcUgpc0rjFZ09T3zLDOXpZpu3LORlrmuj2JYW63FHuRL2TDi6c275fbxTkHxFCaVBBNhChCNuFxGh2BE1OCNsKnmGdjrqmxbLqyVegx37JxUXfe7chfzwp+G9BzC4lZfT8hEqMNjuGWfnYZkw3J86v0W2kYAHfaKzTY48YI68DSgppDz26xtJGWykR0+PnQltXGz9Xdu+VTVutx2Mx2t55PKbzfnxnNof3i/jg2Sue4kF6oS4VOKzA3Dmd8g4t5mdjm7HGMf5Y57n02Ocp+rl+B/1THseyQfvyeLoC44qN6dNW9eeO+p5tm6d05+TtNXBOduGdWwFX/xjO83HM2j+tG4OXw/0e2/jntzlYp9lexp+/At7Pp/Dxq3wqI8s/PqtLxMPXi7esR3vf8PiWfn8eXxHH127JFD/Pyt4i0+nqPX8Lv4992LPxWPLeHL+qzeG94178P68CbY+eZ/Wx2i3HufFjM3mbaH5G7j5TnXX4lHzW6JdletdfujhX0nip/TE753QOjtlf+J+nAu5jGNOMzDOm/LeepxQydOJyHg0RrzvREX7tGYKVsqVN5N+Nh/lTjy2HNjZ9z7fbDX2mTl23qI1g8/xlu+Ie3k6x0AcqzI01/cCeXt9OtB8sMxqjYNNo+zPafDyaLgfi04MAABAASURBVO6JQni0ncFUEaHFotNiuSS/LP9lXFexya1j9KNYnhvB/tQRHxFRfXmecqo+k78ZWq5osv3zDwXNubLeigqIKEODki7zPc3ZQjNsS7NtQ3NuTQNy++3b0C0nqBMpFOT+7790+5//SsGvJ/BFQIN90s2XP3T37VZb/Fu0oXl4889/saCF3BRMFN7FzzT8LF8kcoJn3xGhyDSkie1G3RVNWpJTUuBvUz8mSynVRvA357WCR0PWNlXIGelZR8ZH0DTtaRxvSKrrsvKyU8+m2r6wvtu//tKC5vLN16+Y8gENmxxJas3T5dW1fBX8Oc8UWQkF229ofPqFNWgMZ2IKvvM3FIFecGDRwND6tRFMU7H6hufGrnUL+aAo18h2NW/ssVSh9pZlcu+peY99YpMjqJGCRNFKSTl3Cvib7VqKUCyY56xA5rm44PI43K5VioGzZR2O4T2vUvbeY6Z2KbNefLixa18RITGPGNaW0LGuUcjNe2s656St59TT8SNSzZVsRZVlX9V/yqjjiydDUkBzW4mh3ZEGfsJnoW6O47HJ64hN5XnEF0FqvMgLvAbnhnNuPsqFsXiNzo35/nYY7wXGZKTY+fJ+Y4IaCkGW8KUk1wxV+NDVnw8B0+ldfcIcx2MdcDiL1ZkoiOrlKSgOyEEJZx9BLKTMG59ZveuaKyVZrSo6cUzEVZwXY73JXQ1mECciFLv6mmW0eRvNG9aKgfM+hap8/MH5vgZ1fUPRR0ECugHy1XfzNR2JztpP5f/q0MccTFPxfKfr7d6RP3DgbNR9aeMoFc6t5ITH0OHl54hxyH1iZn9PqJwrbmnPjef6+AX0Tp3tc2Q/RwnmNrnxnrMC28zpT/g+/w2Pngc+w2PM+TPPPk/BOq/AOIU5urk+lQKy8Rk5eM/YvzY0R8MYEYp4wMD9iR+D3P2CfAB4T93N7pje7vz4JXIWu/elY+YfxR/v/xz9UXkcjcMZrUdxRsEi1X1AeGxE9PRtTxPU84DlwebxMym/l8g/F+4Q7ONxYP9J77o8lnxs/KRpf3hahf0vpecI+n/X5QMN7bDj8xMmOVFIHlHaTTmMu+e/2mj5W2IX4i1dvoevwu9FY7x1jLHvl9BP5TP4ZFv5VZEt1yH4zXiyvkEfPq8Lw9lp9Ggc+6p6I9mpebVDdx/zWPYcjv0L4zGdX4/v1zLtnor71TGv/D1jR7QS7aYvHcqp/XqNrO71sXMHf853tRmfj0ajX2Wjcc6+8Ua6tZ7U8NH40oK9lZ039QBjx2xue91t41hsem5NY551jGb/1GjdMUihPgXHvBn6xeenvQbwglRegWFfnexMcrA4Qajw2M7Gwch74lOxW57HxgN/c3FOxyDFV9ze8FeYn2Ha9maq2vhPjVO7k/N6RncaXlqds7cH40S+mx4MB/pT++fNn1rfq+XHztVT/N25U32SsqbxOLf+sXyOnrMZ86Y2/A5dWTpyTVKqumPeEbMpu+zW+dJx6u+584hQxHHw4sKbEl7reZ0ZYZ28m91UKWAYDK+5x3WzH3/Gbpiew1jftNfntykaBxrDvAcEvYt58OuGjOAsjcHLbv1ZVAppjAM97S/nYjSGaaPneSJsGr/nvBjjeaM9NllEUgAe6ayEAtqwTh1D8tZ4Xkj2GCw3CnE99vQ/TEeEAp/mRYQH9fzObXgSMfBMF/x7NGwvhQr+AnvPC2sMkhkDZyrEcpIpOhmme3qDSawK/xGhiJAv+/FohOvVIMsN1uv8atxQ2vVoIgaZjl01L3T4mUvAvhtqLnf/8288S5u7e/nbtU7cyaxoNHZutObQzb/+qe7mWulqIfMWy6VEYNxK1zdyw/SepupyeaUb/2noLzcqFC1yErWp/u3vBl2xsChJ14trlbtVlTkhf7tyQwNaXCmSMo3AiJAbvrWpSDH9LcwVzWjho9BIzl2nxfW1rq7wRWHEYm+gu5svQkVMtfp+q5wXCv4rNCA3NDe3xFl+/ULsoohQSkmZhqm/bRpYJUn3d3e1AesYW5rVzknYuYnpbxwHxUx9qL+nwXq7Udz3WpCzYT3Lc84KGq9u9HbkGsTxOk3b55I6BrGKeOB23SPwyVpdL9ubtyG+D5PzRK3mnCMp+TCx7s0iqbA3dFiVyMvxt9sNUyaFZbLuLfvjxq7X76ZxhCPb24CeunitOJfjxGKBmy37WPg8ait/C9k5eA1B3tZDKK/Dda3zwRUkvsnL+59oVAdrh8ntyg5KKaEzkCockmCeyMnIifWYh9xaDUxV8DseUx58jvmDSmj4T4waLmqx8bfVORzDHvgDN5iDdHi0sfFgJZGXfTk3nwNSIw9ps+nlBnfkPOg0V5x9nXtZtwGbAPVFEJ7pB4RCCXhUHcV8QEhwNL5YQ0Qac6DHeo0ej6gcuSNZbyfE9476hIPznOI1aU59Teev8f32tuPs3t77W3gcZzilX+N/7Os1fh5sxx4b/SC9UJcKzFXAbwINc/J2kp4zzvn58bznrMC6Pz7jXyUDV/Mc/Crrfd91tEq+b5TzvLdcnjOe5/njtM7N/eMy+hkjPbyHHNYzdPw/IXuAzrwCPYPht7i91nPwMcVwJqfw3CzmfJ3jY2xn/encPGPMb7T5vzbaSj2OV+p5w5j/uemW8VPjeBVj3WP8sY7psV6jg9eoKQTvMfQpryCrY0DEfUz6mB+s+3zg+pl3oD8G02fcY8tGP8N8pxr7Ne4YZwyBTgPkE3fTnI5PmL2huEV+Q5efzlVbo0cn5/EYpnLPG47ZvIbffL/1+Jqc5m1j/2x4TAnZHB5rznPmbHW5jlT1/MIEqgbD57v9WTxwfmPUBoX59DrcXzsKqhNHIPhTPNbVE1fUHqB7JrWvMaPtf0vY36jd0LMq9D2mKgHDYFDEQPU0Q1PKzKc9DmvR82LtA/XwGBHqOnqYwFz3yGp/jf5YRFAy/84lfO5i4KMA7a6IUM4dfZ+NhqsoR5K1G6xveG5Zlxdyv83o0kJLYm/pGxUXZHCiiKjwFEoV7Fuhv7elz9kzbvyFUyuASCFFAqqX4zVUxugh7A1frfnr0bBvj2lJA9X6KSelnJVo2KU//lBKScqd7r5/k2hI/v333ww9cYfmXL66Ut3Qu1u5KXv9z38qAtX1Rpu/sKE5dU9T+Qr/oZAbtU4y0xDd0NDsabRuaOZuy1bBgrrlQinQJIe4WmpL4d2wJIh66wOvY9EtJAqYaCJvOARC33qb+xVRQonHDTm7ger8uq6TWEu3XMpF94aHJOdiuXkd60zw4KrnMBT8LshzQU5KoQ7balM3LZyStuRfaLz2XdL2OqtfJqWvN9riKOWslJNsK2qXiG+/K5qwHsU6HT8iqadeQ474pcFsXs2JvKsOedletgnVuviY0nuWrjhc7NfidqvF3VYi300X8pPJNvVPSGPnmD0HKEEb3ru8WJIau0B+hFDKed/MjSAQfNtHBKHDKrVmhfrwDBDGCtblprFHlGT02BWRJzWMwI59FDY98TO5RgQ17tHghuZxf3u9XrsRKWSY3itAjOcR6ADYhA6RYB0joBt4AhaFCvEjd+qurlArEnLnIy7HicCGPcUJHOQ+l2Yx8x0RmIRJBeKkUE5+lFwLFqUI5F6vAfvJO1JV6dHfUjccKFIe8rNk5sWwiLXsYJUIYprYYZgWZg2Qj+5Dm0fiT81o62rj2ybbvHoUddbPenkBxpvnb6dTvHmQow7HkY8qed/8ZmHl40oXyaUC71MBv0G8j+dP4NVPqik+QVqXFHYVeKO9qW5+5p8TduX4UUOtH8GfGlF52W3H/jna43M8WN92DZ6P7T1vMo+ej+UX+jNXwLvV8JnzfKvcYvd7Yhv9++EYbxXnpX7GuTymX+r1ve1+ntf9+pkBvz8fG9+jUv7xruFN/P90Tnw+Gn665H/phNtrv8f5hVoyxVjzlGys9170mfGrms/gc/Oohhi1EfJyP68C/mzllMVT8lO2HyyLSIoT+OB03j2cT/27B/kMAbxQ4zPk8oocpj/XRIQigHYwPYcqT6+IfMzURR1joldFIfk1wJiIj03dr4rA7pjChB8x6Lo+MXn+WtX8tOulmI4Y9JvMY3L/Bn5OSREh9wPNjxh0cxr45jVEhBK/c3T2Tc+m9m00vWzfIOXcKadE22yjph8R+z5Py6+jP6ZISpm4xHB/KmEX0KKu1nOkCGzpr1mWyMO9NcO/X1gvqLu/qGhEhE3q2pq9GV6rkTyRdazI6KZtub1VNpOg2Z8BsNA/lzdafR/+vd206LRdr+RvBa9pvHbXV7r7938cW4mGb3d1o+X1ja5vvnIQJC/g9u677u7umIQc1P92bmJhXqR9bWkG58zCthQJ31ZyM9HNzKAwCcYS31pkrb99U9ms1V0tVQMQmdSdsdLNNXndKEWIOkiJaDnTaF3LeS+/IPOchnJHYxcH8DOb0cvN6Jsv14qbJbZF235Tm6k9OfUUPHKil7nVguZpwrkL3Skpg7jfSP4T1ZFqg3C7XmvLfEOcxXKpBBbLZf23i2Ox0OLqquZEYEWE02ApRZFSHWFyw4+Q1yKuuoGI3fwN9IobqzSNdb2QUYiVaFIXmp1bZAZm9Y7AF1QEI/tZWFPKWfYDWwRTuyqPX6o8ppxJkbwiUAHEhWiq9D232qxWcpPezWDKopLC/3OBOPV7vUpUHyzAE2gWauoACVuDE6vCWg6ERyYRIecqcvaZqWrQUqhQh8gLBfuiIvLcKnWd2uWaVlsLK+qBR9wrgsFgaLenB0i79dR4TeuFI/vSc85yfsiveSL1mp3k6MR0cibVrqbBGA1NNh5t1DDmfyRNfnU1T43jnOZ0x/LX0c179VLLw4NrXOtdue/28HM4bhWajh+TfYtao7E1dVs8Vsb4wcwxxrLn0S3meHyeh4v2r1mB8YkY07/maodVjdc5pgfp5fFHV2C0Jyff/8/N821eQ8+N9ivqjSt4in7e2kf7XH/K7jF/LsY+TOOi/jzW/Jg3huUXfHQF2pk5J27brXN0LzqfoQJtdz1+hnxaDs6nofEuY6tAq8x4bLLfYxyvvNG/x8rfa5Vv4ffg9b9ti8e986YxHZvChM/PkPWzPMRjCdPdbefGbvrqYRyl0aecBh8BDDil9SBrPsfjg/RCnVuBQLEB8tHdZB4fCX8rhitgfIZFt1Nfc/ksSdVk3u/ByzTeL8KP9ey1GfNZWNLwWMN9D+Ox5BinnSBG3htqk8vuH6mbOcUjpQNG0JsZ40A4mbScrW9RhGOZOkTEPP9QS4qIHZIStP0H+YgrIng8vAd5KKzjUhyKmUWFW1dbHtz/W9Mf87/b29HHRKhI1jH1gC19vA29Kvd/UoQiogpTTnvajAh6WvSatvT4/Nd8C/2iiKg69gvF1vDIm3cYCpvtUXVS7Lkp0fB0Q5G1KNG0DVRXNGP/vv2u7ffv6hLNKDfMctbV1xtlmr2FpHo+MFjd34vYSjmjlxVuXCHb0sC9//Zd9399091ff0s5a3kXLk+4AAAQAElEQVS31Zevf8pXKr2u/viiNQ3WIJnu6kqJ0QtyI1FJWlwta7NOQdOuSyKcNjSQC02ysuxUAfPeecLrvnxRInZBZ3V/p6WbtBHillLSlpg9enIc6ISPnrGngL0bz2zAlgbq/epOd//5H63XdwriJmzdWMxeG4X3PNF1d0Lt3+zd8kFMuIAgkBXi9GxQzkldzqgWmsErhSTnYDuRWMpZKSOHFuPy61c51sJ/RpuaWzcCK8O2xM/kMTRY8cn6rUNYiVi5W+JvoSVN8Iy/jI9Ua0sM25OXD3CpB61X7xE4X8RKXqsJYJ51IUmpkG4oLI8wSzC4B9p2lm3YT5jyeVIaZJxBFWzCc/IXVzINr/AEYSrLGu254diG6TGs2+aWN5Akd2FN/X603i4LkyqsPxQiYK1z8f6zT9pfBcqY+SAMMwUPDWjWeR2TKt1kdTRvBM1cjr+rSU6cUc5iBDFQ7Xd8kmY23HXtrXawaqZNjznPfJWyhbJkQLWBc9ZN6GKgPFhTJuj3uccR5ui5qHN65s3pvoBH7YshXmQxt2cD8vFtwTE81n57zrHYjf/2EfHYnLcRlhrt0fMGDhJ11FHo+Rcui4GlozUwHQ5qY3iszDMerDuFzYjzlqnb5RFc2D9lBeYOzW4hPqQ78v2GUwfUsldGni6vznmo7zeM9XnvGI326PkFP6wC/iHUqHvj/Wg4I6Oqyrnx2TXOMLmojCpQ68e8jZDPv6n/OW864z32vzUT/Mw3hfwzbEvm2OgMLbOuYXqMsdx8zy94lwq4vGO8MMjYRaNf6Opi9gYV8O9fFfxeEZEUe4Qi4g0i/NouCj9vnEJE1DpGvGz8tav3+Vd3am8t+2Er8M9Ap/DDEjsROPg12EClvfZ7ZLq7PRvD7PH8GG09A+dq8PytcSJ+FRG77cmLQlcnWE5HWLM38Wb5b8q8OLtU4GMqwHGuTx+i+RnA8HCbMcZO4tfgU9ip/fhhnLvpH5/R22bAmsa/9lXn/Gzkse4PvRTaCdoDmfmWT2F+j9yYyk7OnYAx9/kC+cmHa+Ig8XOZMWG/aFpYXE+PxKNxzEnwM7Zlg25RSlkRw8/ethtQVKiB9YyC72H0QkxNALsunR4Snnij7RURFV6fa8kW0PaKCllf0PR1UsYC3S224ooY7CKCGa52eUTQd4C2ryrgoTA3Ig26sGj1sZ46D1nXsohQ8n/Ea/OIBxvtLvvCpSIGWdJfdzLKN8bvNE6vrnW1vNKf/8//o9RlKUgQeEHCKCIgi/wnnRc0g63ghp+LU5DVuaQrmslGFsbcVBsuVcHa94pGrTviZbNWT9PV37btaqGkyLl+fGG/zNzXEmsbXEjK5OXNXdGAti9FaEvTNxPzHp4boFUZfkRS/+2bIsgbbImXiLOh4etvF1NBpVyzxHHoisbzNesK4qRtUaJa2wW2V1mr77fyV7/9jdfIndJyIX+ruPff6bYBNj3N70zjtVssagqw6p1SoqnMWn0I7JM83YCtSsxF83lLTdbw17e31Wb84I3raVaueQLYf0pZifVEEJjD64b7+u5WG+y36zVui9zQLquVtttNndtfRFQ6AjsYEcNYnNeOhl11zLMPxwvyN38PdJ1TyuQBLPcB770hyLrlQm7oF54VkYgBz7bJtAngZTPM3hFR92xWOMN0LmZ3i07Ouc7x4XFDXV07y4OzU3b1cfyIkCLp4eKM+jA3BuLhADbGzEj9H3HNMx4JRgzvoc8RZ8U5RIRiJD4g8eVm/2a71oZGe88zpBxXxpR1eC+gnns3S4/Ptf0YfWfW8FYRXcwBhV0YcNr3oC20H6APuMZxPyDc4xDj50eVlvr48DDO8BT9YPEsauxyZDhmmx6JZknrTDGreGFeKnB2BcYn6hyjl+iMY5yiX+JbB69n895L1dH+KnvqQnyGCng/Gs7NZ26nz7W96LkC0wqadz5s7Z9Dj8HykTdPjRHrbPKp9+9Zuc/T2REuii+ogLdzjBe4qCb+vaChMi4Pn6AC451t9CdI6xdPwb//n8J7Lb/FfC//F7/vWYH2/BxGf06k+hPvMH+g9Smv9trvcTbB3fv7w2rKfnVV3/KGyvDDg7YOtfXmV4vtce88iHqIvei5hP02HLUNJHOA/WH3j47/YQv9JQJNd+u8Rb21VsHhGEwn97HXhc+R/yTZZ0x/9vxPLXW6Ns8P9c2Z4lDj7WZz52scW26raUtPaUPvySj0L14b3z2v7H6J+00HPZvHnq0b6Fjf/a+evtljrUNOBL0xWBGMw5s+s+Eer67RCT3jsYY5g5blOSV19Hgy/Z4I8/XoihhiRjDSM5sqFHiFnDbrDa3CjSKiwi2eCGhhR79yQy9yS2+zhxa8np6huJwHg7bMt9utSZmXttdZ6z+Wyv/rD5WbhfwnljfeLJR6grrDLAL4m7UiWs+GFpK4c1O1W9Te2Hp1r/zlq4LGpz0HhR9SkrqrK5qJvfIiq2xWFsuye5qc6/sVi9kq5U6ZTZXjsMgAlplXG4k0pv2t12xrZJGS3JQsLPLq+hr/hflCIq+rheMV9dCZZp9SaPgWLDY0dzNxCgdzS8N1sWDd8CJlL02+AvmGAi7xu2WtPXXI8Jyb5VvmEYH/tVtwZmnBK2q/SNBFhQL79PfEUMCyrmnnDR0RStQpAh/wbqmDN1YpKVMrN9ZTzhI2yTrEc77eh0jY4D+ws2v52hEdPus3h3NSwlfiwNlvQNdasZcpZXl9NjPCtjw4V+tuqImYV6AQEdVXjU8ePSgGuVF0mW+7qo+viOCAbZQZN6u1pFDKrou4Chjd+Eisx/aF3ALaUtOGafMM041n2jg2t7+Us5LjEsO6EUnm26bm7/qRY0pJVY+59fZgP/f0MQL7KrKtUSejB3iOKT+XjJFoT/pFyXDdxzrQqfmPJPvozSPfzB4mRX3e1Z9hm97Oqfd7R9ah7GpQJ2c+BHoNkL/d3dbu8bdb/DkLPuf5cY6fl+r4paThpT4udpcKXCpwqcCPrsC7xPc7V8O7BLg4fdMKXPbqTcv5Kzh7xc839fcC7D3+CqU4tYbC745jRAqNccr2I2T73Ha/D/p3wjE+IodfOca4li+h36M2LQ/7Nu3xgp+vAt67KX6GVfh1v2E236d+f7e8YdbBmBnjydvQLbbHYx55f+Pj6GPSp/nV/h1yfzryReMTVaDwueopvDjVer5ebP1Kw9PB/drwygCf3/x0CT5P/k9kEhGKCPEwgJ8jZfBzb3v9iwjE89DMFRFKO+hFV2DVAPnojurfvYoIuhXE0htcxeu2H++tR1DOeP5GhCKCsvWAHh1+IhpvmBd4FdS1pyfj5nWQOyHmb+dgTKXmjd633H7p9z639S/U2qTGIqZp96E8NoxlEeSNvXnWyzlXNc9N9ATo6QkWdCKCXhFc4kdEjdU3Pmzfbd/7Fjsvb9Tf3Wtze68CJJxgtL67lf/c82q10v3dndhRepK97mna5psbFYLe//c/NPtSDVpolm7R3a7X6pZLbdYrre6x86sNKkFSPrAh4Sr05epa12BB03ODzcoNQy+OxCNCy+VC/oZxLK90lbJ6NjrYkCC3EP+lpEihQgFySvI3irf39woaoffE7uFvaQJbLha7Ju+eOGuabW6W5jTYb9F1czvIqxDDujiml7xRurlSul6q3K0Ut6tK9ynkjXAT17ilNlv8li5J5JV8ACSlLtdv/NqfD9ManY6mbE7ogYhAW7r55z9dFuq1lutX0MvUDxcikByjjgk7M1mL11QYI5IW3YIm+sM3fMVlWWGdC+I5fsBbLBcKIPxY7jW4Rm76ZvQSMV0X6/fYBnrh/cDWNEO9TTv+MAl5bj9bat3lTjlottY9qhpyo31LQ73nvNiuR9agiEGJxwK/gnU5P1j1jpjXqcLdQ0QoLToF+UZAp4TrwS4i5P8RIGV4acfbjYX99vr7zZpl9xou6zQMnPqInzq+4UPPWsfuEjEqjxqO+QPtnKTgv4TcCJ+csiX3HTjzxWBdXpuhZ16B/hSwfoPbT9xCdR9DrvNR/IylKSR9DlB7dI9Px1g4528sfxt6iF4O9un4/pyOWRDz9s/OPjwe9zVoz8tx9KH3qVzGsg9N6hcNNq7nmP5Fl1uXNV7nmK7Cy8OnrsDwCileIR+gy/VJK/CQlp9n/hn0GCx/0L5Qv24Fxjtt+hiGChxK/TvBFPM/s4ztBk+/yuN4Zafoz7HeUxla9jmyvGRxqcDvUgE/687BZ6zH0z/9jTXmVjCWN3pOz7wm9+j5W8C+pniu32O7N/YzjjHmfyZ6bh2fKb9LLu9Rgbldn+Mdxh5rHErGs5/h1I/zvdCfrQLjE9To4zkGvYqG41pPS17Sy2heU8r0SPiMd9JvafI2RoQiRZ2m4Lco+ih1csbDoF/oU/p5OG8QEco5qfbCyCUipPF1xHSck4b0VOiX2d59rYKv2jfCl/MwH1Ie3dNb05trc/NMG6aTvn/XFQ3d2kCLUE8TdUtDbEvTzkodjTU30IIGoeeOX2imppx11V2JFWnZLVVyKEWSv22qDvZNp03aQoSCZmiBJzdJQ9IiiZxpkG4kGry563T19Q8p5dp4tTBS6P7vv2lK36ps+FDESFJPg8t/utkN6A79FflaP6GfaWT2NJ3TspMbsust8QlUGCOCwm/VkbcUStiKj/6V4dME7mlg57wQdVWkpAV0omkdYDgHIV9BHMujqH4LeHm1lBvlaVvwVrDt6p9htk7Cj23ciO2cG7nIPPIx3/JCbOt21CAD00JeWKfRE9yek2XhHEqtmxvKbpyXfqsEn5uEihJNWMP+e3w0eF5osvc06U0bPflEhNzANt/xzK8HihxMC7nHlLMSazBtuWseKUmktCUH5+h5Jn7P3GO2TaBThHphWVvGvsI68mUZRceNXVmxjhHBGOiigF6k4FHyegr6dcJDxI7PIfc+w5q9I0IRD2hKmfRgi82rsO8GsfcVQkkhhUcdXmE+OORK8CNm+NpdTWafKUuMta7aXczNqzPoFPhyKYzK9IMnDZ7v0PL2uGM5n+a/cC4qm/2nwKyb3YMurqvdVeF5D7Zp2Fs414Y9c0qwHgHnOAv0n5kLFpMb/45xgInKeEoNaj00Ctx403GsM/Zh2uYNnr8npnmN5nW/Wx7TseY/ZY7mI/JBlXqaf3Q9FjYcVXqegNc/NXBui8G87P7HBw4v/ojpF+Qx4J51s6SHr9Pv/DwsGBfwTs5R+SH358grIhRxHE+Vxmf0FJ6y/xj5tNYfE/XHRjmxZr9eK0hvDKaX+/wK1PJSP9fyAIcuTj03LDvQrn4OOE9PWh5Pa/4YjZofoY+NiN71PhZ3yj+WBO9V+/evObraTZ3Nzavi8FD3ee7sjHiD5vyj7eclA/eRHL/1+T6If6XHwp78QOx/fJnWtPCrhlHL3so/Hg8MJufl4OegiezRzzIHjt58Uvid4hReGzBSaIzn+juVm2XP9TevH/PsR3sx3asjZmP21OS587GvXYHtCQAAEABJREFUGbrw+8SPxExKb8p6j7U5wYiHPX+LGPb5O+ItavcSH37d9etKfSvkNcajwadX9S//vcTnu9vwWtsbPGf7HQ5fYjiTfn3wQfLoBT2ChSPs9eBV+tho3zNA/eR94NP2E+0qhz9he38qpvw2b++B+wI0AaPXzFDv5t+8AyBF5veAk6DOL9pX9qnsP8vgVL3w5xCyrHeZ2FfmGQ9Tu+fOnwrxlL/3tn/K/7vJfWSNdwsw55gDO2GX8fnkzO1fH6DLGGO9ET1x93jqkAfPGxb9ZvPH4R5xavxHXNXXBlKJCEUcx/DyEPwcPg+eVge/vumVa5v6a/Op38b3yBuOJPIzgl8MDNNGy0fz18H+P2df59zVWIeCep56qb3fDGPPHKaKeOsEzn2wS+yFMcykxBqM9nJt2mhz63kNw9ir0RFhlqLWopKPHuZkEaFMj6rJIpqfYdzn5nMleKw5gExXaLgQeer1UtbK8/Op8rxhgQPgFpl5ztuwYqLplKpAcrzG9+i+62LRKeKh92WbiKCm+PQEWLf2ZRXyGfE8UhCZXg6PQUtpy2fkSiiTh+VQGo/WT5vVvdY2WHa6czMVrauvX3X95YvQVgQeAiar5FbOeGZ+dX2t1Xat+36t2hjkxSRu19L9WgXQydU1jeHe9N1K3xdS/bd03VhkHTllGoK9hP8aQ8MVgXPkW5rM/nZroREdHTHrN0iLgv+WNKw3NKkLb6BX1zfk1JGr76INvMyq3cB1/EJeG8wX//yqVIjhRjILcZmYKRE/if9YV6Lw6y5k/UK8/m6jLU3TTOOzkNd2s1HdOHy6NrZ3QbfUb02+rl+hwdotlrUJnGmal0BrB/+bxhuSWFdI6yi6pQHshvaGpukaW8N/ZtoHK9jQiFBE0LzeqMPf1dW1lsuFFuTkZjZSeQ0eCz56GtlGRJBiUU89nKMhFSUayc5LimqXrCcuahIREMMdAQ0iperHa9+S3yAdHiOGGPYdEfRRXGDJuXsdG/TdpA7UnWumxhFJAWApIhQQhvfJo5vgztE0ov1tecpJHXuUOQ+RRhr4SeblrHY5pzFd5+i10TJ7CDIIJoYqHTwOVM8+9z4HnEFRR/FMq/bUSoZ2l2ljN50OrofxiI/PLfu15SwL35rkN9aPSNKRGIHiA0LtP5lK1MR+iXXMXr6QR4SpD4DjhLM7idclEpgfA6LJ3TQf2D7LhshxHpq5mh+PM+IPZb1tDvbW8KHLqMFaZI+VMXowzxixLuSlApcKvEsF/Ew7hncJ+Is6PVZD81+yZNs1PMe+2Xh8jt3H6TqzObx3BnMxT/HeO5/B/6kMprLB4vBxrHMoGWZTuef87Fl/Cho0Lo9vWwFX2HiNV9sbcz7MP4U5G/NO2Yxl1r3gWAVOVeqYzfP44wjPoZ8X5aJ9qcClAp+1AuPn/TTHQRa8gzeo0n6cYtAYcwfO8Djmj+lBeuxRR66A/4CoOQ2Pgm4YOH7UM69A/zEC3w0a0Y03Hi2f4kH+INGRK+AfR9To4vEBesEV2LwEmP0S90vW/h42n6OY/syy4SGj8XrNHc8bbf7z0axfPgbPgDkIvs64Ah2D4Vm3bYIGzUnUHKomvj9+3Od2Vh6k+G73eO3jIMf40pZ+VIMtCj2OuT6I+xLNi2mjzT3a9hjsc05W6JXU3or7KyDRBzG29DncO+zJLeipWC9iiBIRiojqbuh7STH6z7MBGl1BVy2Y+3dkt2j83GM6czvWhl7SFpi2SqtHm7u3ZZ02t05EKEb9LtMpJ23Wm5qd+3+L3NUvhlrfGRR6V5VmvRFJEeFphWP2rF8KpY5m5RIIg4xTBy4YGf16zV70tVHrf/N3saDxSBMycKiU5W/gmva3Ubc0dmsji0C2DeQpshLz+2Xo+m5LoYpWIumbK4WkbNn//I8Ko+Ovdt9GrvZsYKbJnGjsWdkLjgisuFl4lzr15OmmZESQztDo6mhwarWpTehCY9Y6ufoICrZWzRHfwWHc0NDFVMUbgq/ALtPEvhK+rxfaXGea4y6ndE9z3JTr4+a0axPZRacBnpIWxL35809FBP428rVxc5dcFTRRaSQu/G3n+60y6O5pJhPvqiQt8eP1DPmEcmYtklxTx2sQCQSySB1xEm4zY7BHrNT5p6yUASOqlZ/ILSIGPfuszcZSn5y5wx59N5ZThrYuQE3hkTqZxpGan559rg3kGOJaJWNrvZ4zVOXIckrVxnaJOCRgFVz18Id8zEN1z7c9myrDZ2CQtzhFnrsh63qIKyJ45HYSBjXYy4hvfaQq5OUnXaPriH6PfoN5gldtIsmjcxdXxJCD11aBXY1T9RPp9piSH7rH7qpvvynLT0DrJXLMu9o5XqSsnJJwBvoBVjyA4yDjbKPwSGJpg4XFubJnEaHAd4NlFRF1qPlBeSzUqwHWyTtSqGGv6Lo07JlvSQTOGiA/8G61HY/j8Mf4Y50PpR/tQ8vwQ7N402DBEhre1PFncsYa/Xr/bim9t/93S/x3d9w2bjx+XE3GURv9cdEvkX6bClwO12+z1ZeFvnEF2nPH4xu7vrj7JBXw3hb/DvRJ8rmk8fwKvKdFPR/vGOC9/b9j6r+66/a7scfZtT71umF5w6yDd2a22B7fK1Q9v5fXz/cq78Xvj6yAD/fx+EdfF46bPJY4xHs+Px9HPOTU+HwCzueb9TPrI+Oh0XT29PM/Ivho/gHTWFOPbzZnfUkxuOMzdpoGOoB5xqDx7MeIUEQ8264aeN8bYCT8NDDd3xGJfkausNy1s9D9j6SQz6F5hV6c+YZpw7RR2FePRuCPslAGHnMw9gDawgkiQq1/I65CjJ6mp/tH5pedX4/VL3PTqNJ+KSI7OUfPz0GP/0hYEXes3+M3wcspqesWICsiqAl9I3qCzkdc2T0yRvepUk5Qw+2cDM88llFvJuIhnvtYOSWlRF28Tvo+ttkSw+MY9hOR6jpTL5zgNMEwqiJJFxwYEaEtO7X4ciP/qeBg4/+iaUs3VVqt1W1KLVRcL6WbpXrnHqrfWN2K/646Bf5j2Wn7/U79tzvs7oUzLf/4ooR/gfvbW3XLBY3WO/nf1TX8b/puaM6u6eBv8eHcUs4472uTdUHjOuWszf1K9+isWXi6WigvF/Wz81UX6sgp3W1U/rqVcshrISF0Oi3IKbpOKWexLORJQZN7Tcz+dqVYbXW1XNZG7PXVlbKibtzwjWAx0+6KmvOGNShS5XU3X7SggV3Ef65nwAZbsIoiUS//6WjXa4tJT+41BvGxUCannDJGw52Zb2ko93fUbrWSaF6LPfLGe0OrFr4VfsA/MbtuwTQq4KjnkGZqtt7SCIcuVbdaPjw0HvacEBU3D4kdKSnlrOR6EN/f7nXOESHXI1meQh317Iib0Y1ICiBf+HOehtC1XORf/WJnvcRoVcu9Lz1rtL5950Wnnn1JPFFsYz3LDNNjmFcbteRu2hD7MNYRsVLOSjkrclJPfgYDarGDFGH6cIwYePKFQUTs9cyaIiHPmfzZY9e0yrGro+Mjd7N/S3PeOVT+9MFf5wdB4zdYywApNFzeX1Mex1BKCmDZKUQMnvxoiL2xftk970x/Dji7KeYyG1dhSj/WbxqPJQPnQD4OP4jZkdEJm5Hv1A6Gj520FTA6vxcHt7HxYgcYksO+YqdoVCe3I08xUfkFpqdq0mRPLbPpnRqf8nGRf54KHNvHl2R4zNeYf+i3SSq3PgHh+OeYk8/jqn15mK0A9Ttau1mDJ5hjf0+oPike+zpFP+noVQr1mL3Kw8X4fSrgM9Hj+hSsg8rl/tAKtOfMeJwm4J05B1O7y/wzVSD43W/A46zO2V3rPLa8cC4VuFTgYyrwHlECp1PAGt1j6Yi9J8fyRu+FH0C0mONxGtavXU9hajOdn/I/1X2f+dwKnhOpreA5Nr+S7u+7/rmTY97Tu9tq5vFp7VMa9tBwSu+47HXW4uefAXrR1aJ7fJGDdzVyVg1vHcg9hvpXZ+mZmbZ/j4bp02hZPYz+lu8GXx4LfSXbe+zpd5jfYnX0QCxr2HuI1FgKaGPPaAR8n/AKDN0XzPT50qS3YdvSeivYRoQiAorP5+FHBPOHeFUw8+D+SmEtXgMGaNTI6s3DD4z9XZgbEbHnjYktvRTn67+Ku6Uh29Ejkx50Cz0WN34zvS09cUUKjcFEEc52MIxAHqnyErTh3Dbsz4Z+WE+uOaX6hdUN/aYUbFJ4YxBiqvvbu9pQtdCf73U0/NKmV/56o5Bowq31x59/SilLJNzTkHJzK0fSPQ3KDU27hL9SQnVR2Cy2Vl9oGVk5JW1WNDH58Gt7d6fF1VIbbYU3rWgo98jTstOXf/1D+cu1uusrpZxBKLoOb26PSonm6u3td2LQ3IW7QLakSStnaR/ktlCi31ZghSInpQV+aAr3/RqeJNZ+f/tNhYUG+v0aX2yQv04Nq/7J6NQtUeu1QdfN1i06W9bMklTgWU8q+uOPP9TRvNUXmq5frvT3f/6tFQ3hwuYLFDZ59e2buuVCmZQS2LDenDttE/khd45bfIo1eNMiJXmswAda8gZuod0wrM1Z/JgvX9AFWb+DAgm1C/YqIqptzwEO/DrWxoeC/drbcAZ65hHo4qPx7afmUAgA36Eyax3iUA0as4Oo1P3oqWHPehLrMoRNs/do++oTnUbX0Q8p+ZGSFjnPgo5tCj4s8OjmboHvOOYZVYckIsJT3McDyCNi8BvQPb5s71q7HjbosS3so4KZweA7IhQR4kHWiYDW6HI9p7yReE+iV2nGZP02UqvEGcg0zavcD8gU5Gvs5o7dm2+QPwVCUiTT1EKgZw3GlnUYPAVV1zpo8ji5Y7cWRteawyavU1y1nvYNfep2HRv2evirfjzumW9B7PI92xX1oRY6wAlj3Ltmzappel7pZ8ptZ1Tbz/DgFytjX49pUixQO+yGNj0Yq9kpBcuq0okHV+YUTphWkWMAzr2MunHM21h1PvXDYXLTUnifjP1ejRWaKes92Jg2b/KxzZRuOpfx56nA3B6Oec9ZydhuSjc/7TztRl7Pi4HYFu111e+bRpsPI0qX+3gFakmpop/jBzhu8qSk+Xn0mvGk5WOF5uvY+NjidRxKcZD267xdrN+1AtPNOjZ/1yR+befHStr4r119ff15rZOL/YdVoO47m1Z2eCrwsdftxn/K/iL/uSpQzwcptxHy5N305sY5w6nenM4vxGufabSny3T8hZb6cy5luiEHc5ZUz+vutbK9Zo5HVN71rvGJMDfCVkj1V3ddrksFXlKB6cEa++Dcj6dzdDVHb/ycqPScMrypPqwPvWt8IrYR8py7fo7N5+LD6zmfTPQNfGLhzw2fcLK3tw8QEYp4wBPm54tZ1/gl7HzDl2mm2hOiJ8Za3DMo9BUM08ZzvAZ9ioioJqZNeHSMhlDIe5AYjUItB73w8CQiQpHwEeyftQOC/YtIEqB8alfteYz8R2DHPNFb6ujzWa/H1jnYvqfPEaIWFabwjc2W/lihLgONoy8AABAASURBVEPEwsfMvQp+DNfISI4NT0cu61rU0Z8M8s/E39Jnc+/Nc0OEa3oe3Te1TQQCEydQ6BfmnJRTUkRUNPWIYR4RcvO9oxeYoCOiqjj3JBK7/fe/dfv3N+UvN/ryf/63FlfXWiyXiqtOSqGrjaTvd0o31+pDFIJirNdKNGjrN3+/3Sm+r3R1faOOhq2bpCllJRrHgW3wpNv8928Vml2LRYfOUrSgdb+6k/CnJHVXV7rC/w24vrpWRBLVpqG4Vs8GpeWVemK6i+4/OV2gb2jO5typXHfK/pYvDVXdrSSPbmR6k41l1obG76ZslboktlF33/6SkNVmL+t04Z1fRyPOcVg2+W7Vk3emYAVG5z9dzQYGtMjbG5VTggzd08yuuL+v9DUN6uXNF/lJ7XVEYMApjRgO4wq9LmdyIBsaqM5F1CzD8wGR9fhEzHlFDLZJknPJKckN2PAe0YhNNJUjQnJe6PiOIA6Hww3dLZ1+N+a7rpP9em88RgQhk/x/aLQ4ge+EX00vH3Kwpe4ZedULZ3SoaD+lPml2fGKYwpSQSQvytQ8mlIWDIS7HzIOvLQ128QRBiEooWJNfONzsLTgxHRFK6GfOUgTrNN9gPzW6IqLOEv6t27vOcAYuxOju8JV39WGbRpJGzlntZI5j7KbOvSKGNfmFwkjoeGwYGvkb9bzQ2DQiZB21y3U02ryNw6FiRqaJvHaIGOhgHgGNhtfOcPymbjXXiUZEKKjbhP0Dp0HsBsh3vP1z0N59C+lxxzxHbh1jZ/LJBs7No4y8wCkeKe0YU71j8536mw/H4k35bx74XR0+L/up9nT+ONWnNR7bXDjvVYFX+K2v/2P7uefzWP4SenpaHuZFpnc+TRq76WX4DBUoJNEA+ZPcPkZj/CRpX9K8VOBNKzB+Dpyi3zToT+bMvwcac2m7ZvX3aX4fNH0Mc7aflxe86x7i8+Z6yexHVCAIOgbTk/dYt9GnDJpOG0/p/syytr6nxp95jb9+7k/tnuXvWwVHmOI1Ed/S12vy+FG2v9b6j1dxus5j83kPY+15jYE71pvSg8bh41TH80ONp2a2GOMp/al8bGt6Kj89t8UUpy0+UjrNzPNT8Qu9tPozLp/1n9Kbk6UINYjLdERSANMG7IO79SwOmKOJbY0Rq5L2lVMiHv7heF0NTM+6e/pYm+1abpqalh1guaFPtOk3MtwbglXviJ1CnT08WMfY0m9xL2xDf3JorwQuH2CdHt/uz0WEEMoXlIc93Jf0lwjtK2IqlSzfKyN3LybsLKQIHqRh9Ec1Gq6hD5UHPqyIQQ+y3hGxlxV+v9nQ01rTM3PORlXiISJ4fLhrrViT99F6RkQo+VupN//7/6h+exZn/bdvElWJvBCdUkg36XDGsKbJKa6721v9/fffNK62sqNCgxZCbqBFJvkFoFG6wmyLk+2yU/afe/7XH+pptq7hr7wJNJALSeWUtf1+K/qdivuNyu1Kq//8pdVf37R1M9dNKg5BonkYHFJSUPDfENvfxZW8sC15rxZJW8dIkr+RbPsNDepMg7hb9wqQI6vLnXo3iROKOOzxXz9XdawKyX+uWX9cq5B/Rzcn364Vq40SjULXK1HAxZJmNuOVG9g0fa9ubnTF6M0uq5U6csa9IoKYrPN+pUyN3Aj1er2GTK0igkX0oFR5BHOF7Eftghfw6pS9Es1YsQb7iYjK9uOWmkaYkiISW1Nq49WxzHXekUIpknLKioiKLftoWzG2uBGhQoxqS94RoXpRo4jALinZFzA/YqhnYS88J3gd2kPPoa062DtG7xcyaOGr6Sg1H8MzoyD3/hR8FuiCD9v5Sep5tbNqVEqWD9ToEbuUk+r5pMmfXHMFobLsq7BmoWM5LXn5LCFWuwrnI0XINdrHtBCehzEs7+2PjcFlrbNT8xm1rOnmlKh/Qo4U/42vSJV0rEowd2wDZSnQ14nLtTghbqLCOfG6jcqzXyfMGORWeU88RAo17FXto2HPfEsicGYwvMNdXwdO+D1Hbh3jhJuPFXk/eN4MQd+vdoP/y+NPUwG/Vhg/TcKXRH90BS6vHm+wAxcXlwpcKnCpwKUCz65A4edY/x5VYRqMnTwlH+v+tLR/ZjN+2gVcEv+QCviMGO8VzL6N9/J/8XupwKUCjyvg55zxWPJ7cLx24/dY7a+3Su+d8dKV2RZEBB+HH8dL3Te7iEPf9WdOPkttY9N79viUAWvzz7FVzT/f8jm7dnDsfW+gKrz+IbFOo3mKGNbt+dC3oCtC/8W0Yf45sK4RMfhz7kZEiPYILZcC+r2rQgzDDI9GRLD0xD4n+Sr0VpxrTqnyIoIxLKq+ImI/jzjUSfS7cu7QDeWMLA26ztEQV7K96HuxB0zpD209KGLQjYg673JWTqmuY+BUdn1wb83r8yQiaKkNPnrWFxHVrqf3VeH1kEvhXG3p65lnWlz7kTNQDHQaL9JDVJ+H3rKq0xOvpxau7bCIRJ4Rg771GlIEyf31twrJ3NH8rQ1AoUhzcXt3L397N/3rT+nmWiual93iqjY4r2h8+pu4Wm+1uaKJdrNQf3un7bfvcuOj0Li9odFWkNOJlfVo1Q/FIqcFDdPF9ZVWNJX9jVMislzUvt1qjZ/l9Rctr29oTF/X5mVPl3tLTh1xbVtoIKebK6XlQstVUf7ff1DUDE2haSD36C9pvi6QZxrCcbNUvlqKPq4ikrrlFbZL0dHTipy7bqFMY1e7Ky+WWtIEDxrGoum7cRP0Gv1FJ38LWYpaYB7kq22KaeWsO9YVrNHrsiynJJatYIwwV4oI+T//Oegt6+lpyIVz4EAUIK4INACkaqxGw7Bf/x8IOFFirW7UwkaPm8Ng+iEe+ZJB1SeRwkFh8+tB2euZ2GHNeo3dtPp3fm3ukePloaLHnwl/0zalrKDGGuWaUqhBXFv815ryhGA63Ojn7CcUCQ4cXAzr71if9ycidhJVmbgiQqnLSplzSN2SfeihBpD1dr3c9N+uV/I3jd3IR0sJe0rjW9vNGmwr7SyMasxDRKhjf1Lu9rFhz94RD3lawX4cJyfyNJo8kmRIQx6mqYnPQ85ZTaaZyz6r3DY7eYYekPGH/Y5/bIiUHkS7M1MZEXWNkaJO3/bBmZ+DuajOZ4w5nZfznvL8HHnTfXk272HZsvL4Hv7t86V7a9ufDees9Smd+TV7h4x56ct8Pvga2z9wL9RHV2C8D0/RH53b43g+jw2PpRfO21fgqTMxlr999MHjR8QYIk0fx5Gn9FT3Z5pfcr1U4HNUYPqsmpt/jkwvWVwqcKnA+RV475/T3tv/+Su9aF4q8JYVmHsPnOO9ZcyLrx9ZAX8ePsaPzOVtYv/ar87+LP8cvE0tP4EX91caSCfC+wthHsNr7ogYPusfja/x9x62EUkR5Inz2IFBOSUPB4iwxgOr0E/xrNDfcF/FKGWLP7o/8CwzLHfPy9+W9dwwz2h80+YbbrpuaNi6D2raPMM6G/pb7hVFDLmY12SmTRsb+n6JflViHRGhTB8rdj2Xnp7sFv8exzYaXck2O9uqw1waYmp0Wa9Nm7R3r6wQxPrdH3/omiZvphG6+v69NshEt3RDI3VFU6zQ/M2Rtfm//5YbfzklXf3xVR12Gb1UktLySimhg64bSxFBM22tzXat27vv9U84r/CXlbT67zc660WLvNTtv/+riKSgybf4x59agp6YhojTk2PQeHWzVzkrkBcKQ0itibVRL9Go7SlmoYDW68ij0FC9v7sVadA7HTriLoJf6M0sdyutaCovaDR7Xhu7vM/XQqIYxF5h75osrpasY4P+at80JWNRDDkX57GicW1arHHZddrQULcPw3o9hyKRjBGRiLC7eRLn6+vaOK8ccgjWWdCvcx5aTjUgc5GPD12PLQmZo7BP+89JETR8Dw73tpoWatn8Eob92cAvKhyGTM5utGKspRvt7IfjViBPOas2TZtfxiByIQePxpb96NkH04iGm1wqsRtTCqWU1BEvAk38yBAX80IszyFhPNwR6DIN7A1IUh141jciDtdtHcNr8BgRChMs3ufLser+wKs6yDNnyP4rmMtA7tv62r2gjPmWNUTUCKj1VaU0/apAYI+RJMMyQ7sLuqcWEfYBmFeJ56xb1FrIKxDYtwHJHfJ5sL3HmivcY3dbt8cD3Z3/4nFnXIhr7KYa03WRzm8O9jGLnnMH/MSYRYt0enSOp3DaeiL11hhmezyGc+TW+XTwedolVdfGXA07/psNNQDe5kbY9W6x58aq8JM8zK3xTF5Tm66U99T6tJjyD+bNeDoeKM1Pasmxq+O8yjncU8+9c2RPxTjHxymdp/x/Djn7UDf71DjK1GdjNFV9DuuZV9v4Y+OMu5aeRc5hjJrD2JeVLniqAqfOrmVDWSm8/6/KkxhHetgH//hwErw3O84xPHglB5/ROtj/g+RVVPU378GiYf3IHXIOiE7dxT9LnsLJ4vDzyWvlp5L7aWVzGzHHe3qBhfq+J3xkT+LpFOc1fDiPwRbHZOZL1jgL5Ynn51Pyo0Gch1EVTMyj7H7uf+lY3Z94ONfv2EXwe1BEKCL27LEfMyPiqHyqa/0fhyD0CbT3WLQO7p3J0f1/6qXrzHN18rnjI3OQ1DMmtj2GZ7h5Mr9jMQ74FLPV+WB8TiJHdA/ioPOs+UNevEzyO7d/ZeazmvHetefnmDdHN702HuiQl4gFYNc4OqjDIBPyQ5APBvUMNr/TsclfOOonuSJCEQ/4LGnXvXlh7c+xna5zajOVv9l8dz4fnhecxfFr3plrPprPyZ+1/STeWZqcw048OxzoB4m/AMJm1vkzmTUXfO3q+eh5f5JP6mxAOYGnsjlla9lRe1J+ixK0nwWmcRr/vcdp3On8eHxqPz7vj2jeJ+pr8RG9I8+PGn9uz6vg+Q9H89/Ff8ojR4sFtM2O+t5UeXXz4c/lOuJZt2IXr7xynOb7lL+9Pnsh0F5WTBttPvWzX94u372fdyBabLtudBvdSzA/IimAacN8f5mwjH639lrQGvpYO755RvNnW6PO6dsVb44ZMxjHs9h+QvxHHu5vqL52aYgnKeCPIa7mv1BHpgf30Ajuhcc9332pwI9de401jkKJfqIRUVeowV2oXYW9Tbz/ex4RihRyfXr6bSnCbLXRE/tOOSnjN2KQmz/Os9EdPdkud0opqWzJjFaeQPic2wjYd6GWdhURVdf+Iw2+I0I9e5JTkvleQE7Qi//Pv1RQ2vzPv2WnXt7yn/+Sr2IjVpr8LV4YOTD4eiM3TLvlQhsanuvvf+vWfw767k79/T1a0hBSEvZLGpuLq2sNV9BkvlH//U4dC/Bi0u5PJodCTmqLj839nahW3V/ho2dhK/j3t7cqjCKWFBwfHpGLy3Z5eaWIUDCPCNxRLGiZ43X0obwNJQpxv7pX+XqtJfFXd+TNRmh3eTPXNH79J6/9VW5eSlU7+jlrSVO0A/73fuULvxExNEyXS9U8ya9jzR1rj30KZGW6woYDvKkDDO45AAAQAElEQVSBD7EZFECiaY07+RvU/lZvkJd9JDMHk+ERG9t2NMY367UKdrbf0jTO5LmlQR7VpxQR1IJRkr+2zsmUZVt0F1dXWiyWIjsV6rLF13a10gr4/2woxKnAvxvYxsYykLvFYIeM01XpTFM37/jDBhJ0fAeRgOOL0WsQMSp2ej1Pph1ZB8c30UbTRgS+TIwQEbhlvTsf1QZeU4kISs05TqF6gLwf8LRLNiKqvbg2rGsLXBem+9s+jZqzc99LdsTOR0TsGJOB86wdettHOlBI2BlVZyI7UBxN7MZLCNlXUtT/xOMDNHcRq7Gn62z832EMFmkw7G/Pp9gLIaYyz2F/0tvZNTjFRo9H8z8K47jH6Nflcsxr47/O+9tZP86ncTzq4Dlszkuhy/ULVGC8+17OdG7eUxjbnKIf/DStgTPMgpM5hpgfQpfrwysQRHwuMDn7Hvs+2+ikYvN4UumFwub71PhC17+xmauZWP8pWAeVX/j2CqcYL3cq83ws/1G08zgHPyq/Xz9uW+E5uxC8qw5oVk+Pgco5QO2M+5inM0xPqsz5PWlwRDjn53xe7Os7pYREb3AFPp6PUxY4HN1Nc8Q6IJt8Og5Kh9xgzccgZI/xmBNS1dTlulTgXSrQTthT47sE3zt9SfRDm+B5cj6E9mPoxVdgGfh8HYSHj4He8fLnuWO8Y6g3cB34eAvg5tF9yu8j5QPGKUvLDpTPmAQny/0Xj4aYN/jz7nPQ9IdRP+QKop4D1I7e07Pp/oB5Rw1eIDjmr9Cr6PutPBpj18P+aL8zKKmgO7dePeNqcWLX/xj7s5v9PIUChvNgmL2LD8pOEhGKiDpz7ymnvPuya6n8IJ5hvkc3X7f+t4KLaHEVbeiFbphLobBuSooI+XIvZ0vfbbPeqKfxa54QOX6hH2W5act6em2Wp5w8yHyjTkYPgQP3/5zDdt1LJeS1Dvz6KF8R0OTjfw94S19vvVnTw1sPfcsuW6XCfOuwHAW1S/H/+zdN0aJMY1d/Xqt0IbqYym4M3tAg/fJFeVO0pdGYr6+U4LkJSx7S7UqL6PT1jz8JtFa6WiotMn21onsaqEK/dwMNBIVeu9Fai5eUcpYbiWSpb3/9TXF7ieZjyomueJITjQhtaQZ7wTklXf/xR13Ef/77b0WE+tW6zgNZzyGlilrRfB0Wl9TRqF0slwoJUdF/776p/HkjfblRt0brP7fyn3e++vpVohiLP77KDc7sJib5Lsi/Y91umDoHb5zHwJ/BUPN2wXsfenSX1M1wM3zLer2p9ZvB1KDDr20qdgfAcpGKyL/noNbGcs4KNq1gc//tm25pfIv1Vrv2wCb7G8CeFg5XKCBD1V9wqJjW2pNXoj4BqII8IlJKoSCHNfVa01R3s9Oyqhshr8HN+44auh6J3BO00VHTnJJcK4LWGgxxw1PCeEGQrEn4Iil0ino/KVij54bnPbkbaO/vzNo98bqs02jPTY/huA2V73gQ4fXVdMjFeVBkiwp0IYeIUMpJ9aIOiCvph4QsIkh9qKe/je3aRITFFT029lMncw/WDfsPjk8v+7Sa97gnvkfvn/2YfxTkq4oiUSscicQGSAr2QZPLLxgT1ounrrkRKYhFPcihzavTiDqc/8A6xsU+33Cn2ezbuGO/5WDXp/ydI7eOccrPj5LVF+9jwZ30FGPdqczzOfmY9xza/qYY209lnp+Sj2U/A+31jPG8nMeWjf5oD8+Ld9F+eQWe+9r78kgHlj5YB4zL5FKBj6qAD98UM7Gbyozowvo8FYhIihN4caa/6f63ZY/HF9fwExjG5PcO/+5hNP4nSPGnSuHsc9EUP+vq3iS/d/z56VR+n6amoYgB/izDiDicP061LayNjzV+J45rdgq/Uy0ua/34Cvi98BSOZlSfvnFUfFxQDRG3EfJyH61A+znl2HjU8A0Efl2auhnzImL/+h8x0FP9zzLfn3E+O/caIoZ8I06P751/xOviR7zO/rXrcx/iFBL5uUfhmhv7eDz9k1KdRgxjoU9R2J+m3/hVaebB8oZSbekBold2PiKCmRQ7/+Iy7f5GBLIEGFPOtaPQ48MojAbqCnJ0nrBkpcCXUYjREPYjKeErPNL7Y6j9Kusk+kQRSFiz+R19Po+WRcDnNm1stxslejKmPXY51/7PWN8yn2fzHoEYwefzIfdaSJl564HlxEocD6MI5KwBkrZQkX1GYAU6+nT+xrBjR6T9OiIsT4oIzEodU/nHjb6t7+Vv1+r7XR2/39MYpY0rI6FM0+dufacNjciSCmwCwuvYrzsava3pWmXIS/RYbnVPozZ/uVKm4Xrzv/4pIkoicUnp+rr+W8KiQH/+63+p5NCwQaFgoUsaz7XZTDgvbnW/0vb2rsr+8c9/aZukQJYyRclZ3dWVNt9vtVguaxNYuyvhSxFyQ/vLFQ3ub3fq71Y1p/THjYIm79rfBqZZu6UZqnAaOBYja9zS0U85M/O8lw+38wvqEhGKCGTUY7cZTASzboi43NC9Yq3+ZnDc3LDEnW61Q8HmDD2N2kzumc1z49Z/c9wNQm/mDfao7G/Xw3+uet9Qtg/WiWdCM+G2XfY3cTnM1u85mJkmrtgboy8biQIu8L1wXs5/l1NE1Oa8vwlcaHSKq9CM7mnQV9B8JhDc4Y4IpuyrdaEHrqhVqYfP80S9DNNjjHmFevvbzEYP3fQiopK15vixXmUce0C98IzfkmdPXQ1R+TYW6AGS91K+AiPGQh16AFlvx0RdG/9fHazP8ohQdm1zJyXOxkhfvoLDyVjKlif/Vt1iKbn2CriHd8Rj3qHGzMzxjBkRu0CUHpQZ6Qxr5Gdfixm117OcT8NLvDXb8fgSP6dtvBsNc5qWNf44k0Y32anxx8q8goZxJm0F07HpTPltPidvvOeMzd90bD6m/DafkfO65tc2ngRN+CnHw11o6+GVifxLhV+1jmO8qGY95j2Pbh6m4/O8XLQ/qgLt9Hicxpzu4bH51O7puaM1PK190bhU4K0qMDrDvDYOr+/mHfd/OafHa/M7SLz/77lOn74pxvGmMs/H8rek7XsPFs5nCDLeMsbF189bgXY26go4H/VnY4+VMf9gsTEvfT235TQen+PVuRnPsXnQtWXDA/ctqdd5H1dlSr8uy8Hb8ElB4SAU3M0B9uh+WmOkfCFPVOAiulTgPSsw90x9zGuvTh7PyWbkYf/z9zl2F53fqQKjU/I2y37J5+NvE/nVXvzMMl7t6Ac5cL9kQ99oQa9jSQ/DTcXY9Ta8LiM92p+iCEtel3QEPhLYuYng5xV6Og8cPhelR1ToyRCw/q7j33cK+gbD7g75v0TebnW4QdvTE7IwIjwoIircb9vQ73P/SehbGDHIKk0+7ifGTmbeGBFR+4/+guRisdB6tdaGvlmtG7aFfPttr9xlpZwUEWPzSodCNE+1Xfda0F/yP2VbBTy492Q7jwYs+ktDT7JncQl/hmUb9s2wjmUecxpiRhDDDGKl7c1C1//rH8pfr6U/v+jqzz8lFPxv6a7WK5LZaNNv9IUFJUn3f/2t4qKzELGI7l9/KP0Tu//zT/hbKUlXNFavv96or28UUvn+Hcui5XKBTq9twGMTIuXh3wam8eoGrQpqNGl7hsghlibhL5gvaY4OC9sqiO3NznTiE0Uq//cvWVbgR861sewczZMvirP+Rg5sQERSAOF0Q+PXTeXuhrUjcwO2uNG32rABG4nNc0qFg7fZrGloOjMpKGRrvkaEEuuISFrTgPa3mnGt+/t7iQVd/+MfEjn5G7XFDXRyRICkqCQofBV8OG848mb5m9ReW6SQY4nmdk/NC+vAQhEDv60x4cOx2tw6xpacPdq26VAoaRGsbUN9i1a333X//Rs+0cTvkLdk/bonsJkoaGD6W8DOpwJdzwdxknk99fLcMZxL+xPSg3MkEar0bkw51XlKoZ7695wJcUUEIQfdQCau/Yis1QH249s1AvaZuySPmKBHddlH23ruUYQYxlDEgEIe5nlMggcKeWGNLzjo4Yxycxbg0+GuU6+5wjPimLZ1Tsmcih6+fdcJDxFoAMFnet4dSdWHDya5qQR2DZCywCC/Spt3HIVzZan3z+MUQf2N4roA04bnVZda1/GsB+c1xtSorcPjVOb52HZMW/bBcIqn8MHpvE24cU1N26vHYzhHbp2GccEabzxO41g25Y3nE3kgM+q5h96P1vs0OJ6Iczf2ebc1HDeZSpqFxyYzbbT58dFaY1hzOjfvgh9TgaeeP+Osxvs2R491L/SlAj9BBfzaaOxfH53z6GyPSEsu+PwVKPzsewpnr2C896abIf51BI7b1J49jl+Kp7SdTXnjueXvAP8qUIHvgxJM5kx/mtu/Zxj+nWMM84wfu5Dxpjb6x2Z0Mjopjs+Hz4hRbUyMUZmveBj7mtJ2Sy7+9XUWlk8x52Oq8+R8HPRJ5ecpvEl+05A49fvdAaY6z5k/Xn/h93ejPbdMGxGhiJg4J5/9e++Ynqjtp9jXAzced8JqPuY3eiffDc5lFnwWUZ//1Q/K45HpR90RUesUMT9+VB4/Ks50byIO6/Cj8np13EfnNvjMb4SXB3iW5bS+03l73h4bD4ORvxoOJWfN2uvQo9eAs6x/SyW/Rr0GrylahPf60EPEA296ljw/1D5/9uD1waa9JD9wfj3KNavg/UhzeOcl19i79/A5+jXhU+1r0ZvBf0+fwOd4/xKwc+yYJiOSAgx0KCJU/HuXGSdgHSN2toVYETt7emUFH4ZdFGSG6W3ZagO28AyfNdmH+y0gRD7KvGa7D6J6RYQSOhGDf81c7kkFPQ+LIsIDLZ5eXrsnlouYpg3nY1lE4HvQd9/N/aLsRi+5lLqGmqFs7yawphfiqO85gyBHIveBLsRz/XtGx9qyF0adw+vpQ1ln0B4ePc+5qznZ1vNBMjy6Kb3ZbOQt1pA2ApLwxHn4W7ELGo+FYP5mb7r5ou5qqUWPNgc9WZHFdXdbGav/999yw7RmHSy/Qlrd3ymurqrziKiN0eX1te7ublVu73SNX39LVvgS8rt//0/VXd3dY3uve3T8beGcs1LO8iiakd3VVfXlb+0mmtdpeaXF1y+EL7Ifcbnbv16ttFmv5W+6dldXiEJhGd35jmaz10qqCprAGxreYV9/XMvfXI4b9NnEPoU6GtC1CY2tvy1N3aGGOyLkZmj9Jq2cQqlN6Mw6e9bZk8N4A2pe5HTvNRJzTbd+yyb6W7/KwYHb2AsQdbpTT6O6TkYPEaEgLz9JU87yn3KOCKWUJPZsg/+Us9phdXO2pyHcb1aIt5Xfsbbl1ZL+8lKcFNXCSAp8JGq1bXlHVH1xWdZg3z4fngudCPTQ8R2LhRbsU8SO59GwsIEi2t62adHJDfiOOns0z2qFsxas07TB7hL24QlpnhGxi+PJCGYXnoA99c27hvBILNnMIIYHQ1weDdfT6/P/0TF+IhVyl52jW2nG6W39DU1xvyCIdVgvIpQm0DMu+4rcSeyR/PlOTwAAEABJREFUFNyJejDq8Arkjud9L5yHQ+mRGXkdkbwx27s4dek1TDHVaXPbNzTeZXyzCvgF8cCZaz1iPFtu2+neem7+DJ7tn/wO3DHf/5Iy4/8HsZziGMfTIH/XwDiudFziIMelT0sexSWfvZXpKfbCC/FkBV6q4E2d4qW+LnaXCvzMFfDrzy7/+pQY5pWE3UbIy/0bVaDtext/o6UfX+qlGMdr8ypJK+zh6F8L/XvXq1y/s7E/82gYhzpcyVjyMnrqz/OXeRqsbD/GwD33cWzZ6HNtz9NrXtt4ntVHabWsxuMLY/v3g4ajLsZxprSNprzx3PKnMbZo9NNWjzU++/P1ccYXzvtWoJ2mp8b3zeJtvc+t5aUR/PN2w0t9/K52v866xyfq3VblH6jezfnbOR7XotFv5/3HeYqgn+TwPN3butpY2fRWyg6eGxHWMHU+IoI+RlHEYBst7shFhGVlxJEiRYVCqlC7gukAN0rN9SyF+yX0J2fOVQQaO5CMwr4xLCNdN29XrS+GzHfKSR29tPXafTtaZfR63PuJCG03W21pZNePoyVFDDG0uyJYN/pwFfxQXkd4EfBHcSM877WhV9hl+nrYO6+I0PX1jXLa7RP8iKD3ttCa3qL1x324hMy5rekF2k9a/+dvbf7zTYuSdP8//9bm9l5f//iH2FO5ifT9+3ecZ5W//5ZoJGWaeolgbg5uaTKychV3kuFtGO387vsdzduVbm5utFgs5aZuj0y91EWqfpc0bL2Vbk5dQYsCCh9IlbDbksA1DdRMPLmwxE40B62/+Yuc7++1UCjnhXQF7jfawnNRjIhQ9+Wr3DCOCBrJtxK7sCbnkpOqX5pziZjl2y2p0VRcbxV/0bD++07bv9G/XatjU8r9mtT+/+z9i3oiubK1C4+hBOyq7nlY6/v2/V/g/p+95pyrq8o2kPrfoUQ4wYDPdeh2Vg4UCsVJIWWSEI27oC1SMDaUYcCeFF8jC1WJV8xxGJAjVtsab+9UWdzEXa6vZHTMeHzb1nX+zLWLCjzbzV42WBxhUrb16fOnxt+/kAMqthSJs7G2QqjRtpX1KgNrJeKytCWekcKnbRXmWYZBZbFUIWeLsmixZTyxu6BA3CsKvykarr9900ARtwAmrKxf+DWBaTpiP/2KnuDbViWn4SWuFk/sRpzx2IlcR/bLFvkxFwg28uel8wvqA7no7lDJ5Za90P7rB+aV/bMbwuTUi+9j2CYckxRO4sh4my/KNnza+WlMBVmHxo8O8dlW8oixyZ+LcthHNsIvg5K7yNvWyIVrH8lF+THEVsOka1kYAwRJXFGv7L26o9PvyLUYfgPxV9DHntpWch6YdQxCB6GbjZfMqSm+5oUcJA8Nr7HzofuRgR+UAS7f/f3lB4Vw1i3veWfH2kAPPm1jfLx87wwk9cH39vvh7yMDHxn4yMAbZcAu8gW82E3ujcGLDXwo/gwZ8NHnjnz2CDr/+8X4uKf2OYvPYfP2ca3vL5HPth1nvefaCc4K/OCBxBa8NIzoBi/Vf0wvtoPH5H7weL+Ock0F+/5uH58NL3N79HPCWe1XD9iW7VfZmV+nnX6uwa53rn2uvQ/5jww8JwO5Zk8h30kHz7H1fNnXXX/P9/frafT76bn2vWdkT2uU+9PcV/rBnPcz0tnbiWufP+Zju33/nvgfQ3TfE7an9yGeUzUHfAYedf2j4y/EOcdQioZSmIobxJFxezdP+jkrtYQxtZu0YJrHyJQPP89F9qmIjcja1NBaTWNMt6GPpVMZy/MrUVI0VUO+S01MGQuETDBSv6C4R12q0s1Di6Y/m7x7vqm0OnGM6KcutaGAOx922eUBU/ZE29aInTJk7tDkI7rRM7kU42nH8EG3UeBHJvy0jV+wuUMlhswLToYxE/ul+ar4q4wPpbQ6X6uJwYtg7KVfGJOsCr/DEhy1+tH0I1EXfDCbTdViKy1Xn1S/Ulz1IFEQzf9/tv1ZYIzgGU3OBI6eaL9sb7T+20r192vp01K3FD2vrq51BfIr3g1F2SsKumW50u3drRYUFPOr3Urw3V7hQXJzeyOUJSL8+j//QwOBzyuKpBsq2ZBiJi1W28S50oAtcYwDLylYUhxd42ONzxsw3tzggoVnmBlK6OXPPW9ubtV+fUslP4XZu5s7Uf+ebP92Jf/+Scv/+qe0KNKKQim4w15+TZxqegrfQSUoD4PKUJSj9V1wQ+xhgPyatf2CNwEgT0BMo2pJoTXFzqHpIr8ZKZYvmm6zg25ridlmnDMmWu6Y15K5LyiOVwqhiCq52NytlRhHcjsMgwKSpsKGUvQptFYu2mBEz43PABdJGZhnHMQY/lp8FMuzZpmrbRWK9NHJhR9efNroazqMT9uyjVvyznxHbI/43VCMDtJP0Tf0MEzzTSwbfJVh2OtCqEGYwkYF8T0Qw4p1ju/EEH6A2NnTtkopymEbs4bMZAPI2VkyPuvvSYisx4b8JXa6509yWyn4jpt1k4nN6KYTWiaWHcbkCGTsHomrIzfBgH6xyoCudgcsssN8tEf62h125rnrfNcmgZ3CWwSROR3jLez+FW0cr9F75uDY16n+e/r/eWxn5j0a7pLtfWdq51dvlzjfxk7Heannjsyvrblu95R2zv+gf2wGsh6n8FhUc53HZL/3+Dy2S/T3jutX9Hcpf5fGzs31lM452XP8mQ3PaO6E0x1wx3swds7eB//nykDWL8+sr0Fs/Fyz+hWiOffu/SvE/mvFmP3Z8etEPt8fnT6OPrPqvNDn0GV+tvZcvMf8Z8X9lxI+zlTvz5PQd09a8f3D9EWjnnx0m6fay0byXUr7HobvYvJFZ/qXNc6P2la+kzov8THykYG/WgZOXZPhzfOQ675jzv+gf+UM5F4aPGUO2RHBU2RfI5Pv9zteY+dddalPKDjl5Bz/lOwP5E1/hXatDbWL0D2U0JvtWlv4I7WN8O2iUgYtFksNuzpO+C9F9lz2Utq5jfTjK7x9S8c7FN6/g95PyxBLUbXtdRWYNi8MbHhmSA0vOnT3Z/zsOztioNYULJYLuUz6WwrCqcGkP9eprHHvpx2pwYVno0d9U4Gs8GJ+kqlwWk/5YWp+QbxODY8aauphA/W9FI4jYVtDIee0avOq0l5b+yPcfIdiW6mT5Ve+bZB+xqI6uFBrXIGlSiHw1fUVxd6NNAya/lyxME2wFIWZhz7//R8yi72heg2BXIqFfGWNtc+rK20GWHcbrWOLwmZFKQXWZTaHCyqDNn98lY1NioFbCq4iqSkklqFopLg6fCIGxlefPuvzf/8fDbL+8z//klcEGVyvtKHwmYe1ERviSCEufwu8kBh9vsY/c4iN62tdA0SY0tBw/ftv6Sq/nixXS13942+NXyk8Xv3+Wd5WxU6l/Zr/X3CRvm5uNfLPtgqbwSZ+5rhYrpTFqcQxckFkrmsWbcu8FRmJxg2VDUdPrLByVHLW9NYb5eKxi8bB4qojtK1KgVaV86+iAWryTmtboftD74h/JBSbycWIHuZlW2VYcBGMkply3TbbI3Yq8WctIzca381ukeOX8eRgS8wjSFG8GAPIhBcd5YAXn6Jt3VLUafUDfQJrvUpeShnI9wIWMcG1mUsziP1dPzbK3FYbZ5CzQgeRaXNA3y5ysfq8Mp6xCSjJsguEZ4DMyZxIlw4g5OCb1nakGIcBZVuJLRfUggsztJiX4B+AOMVhW8XxLY3w7PR3NsWB7sjegbo/I9+AXFQD478BsYzRqCwUxK6YAKZbCKEz3JEYbTPmzjrZVta9DRBna/Oy07M96RMGrhpte3LVeLxEryO6DfCjsEdjCgOAiWUugbDVoNPHgRlkD/qnVd6D+8DmcRzH/Z1C25Pk5ly7E/t+DbFoh8R0v5CzECp5nnUfkC8eP07SvD/z8mL73Ubi3yG2zqLLf/+2h9S2fr++92EQ+15gz3w6kbR26dDd1qm2y7UWv63tL+l3hBdjaT/wfTOQNTjyGFb2zf7+mrXpuJfNNX4ePDFwLzg/Hnv3tr4vFd+X8H2jeStvx7l+K7tn7fR9kr3yZMys7ZcAQ7l/tKE9s/Ve9NJjyf7t9HGbsT3wsne7iyXx8LzOJz0pzzA8U+kYqH2c75eBSr7fE49G3vfEsSBbpL23HvOP+13/ndrK561LOA7nyf0WL5PMNbCDW7uzwLjB5FsPLguW7Um8nbUf1kzxM5GjCDq/PvL+9drx7rb7O+zz/jlb39yqzKaz+HzT1sJ6rf/H9PWcI2kM5jrpB3MedD77B0xHJ6HdEd1T2A2fbE7Jn+H1vD/IA8nmG6idedM+BkTmZxef807Ru3XUyRaFHjfkwflU+wdK79VJMKdt9/z20fv+NLHKjWIC2eZaa3LJRSP6S+yz1/lqB3GY6dOcO2O6jYU4BgN7Fnbi6wTy3UrhOyXzHUIgIduxl899j7hn12ifX1rt/Bj5FveuDX2M0/0YUDsquZmjMfMSkVdgbvM1dEJ5D9iW7b3pHmNn9P57td3PS9v3iuut7D4+r+T+IbKng/t9e3Qd7PbrWftm0x5gLhl/8/7PS+c6v4Qeue22j+2p7fzXtpd8Z+y19h/Tzz6MjO00e9hu8+2MyAX7/u6e2fsvbc3385eQHFwE+3TuOzEGc94Pp8nVPobQgeEk9tCN5Pqjn9gDWG9y2m7raLvZS01gjsa88DISX/Lf3guhYyWXfeEZNvzQQd5v7YzynspNpVIXa2BOp8zXyIBTY8e8io0txWUelttQ3evhj/dkzWDiajDP2EosdaeGrKZnEEITZENUGx1xROydDAOOrfTxL466ayGxGbsTxny3ADP5KKVMY+QKVjsLNhrBLbO1vCRfIzLGT0U/hWMxXgjGtEGLk/Eh9Rz4qS0Z+yqehoinJhfEXXY+bDrYtwsl1IVsqxS3tiK/pe6W/7+vODYUq1MrtBnHZ2UsMoEzTrG56G6L8kKiwOpP1/Knle7KqDuC9tVSA8XOzc0t9cuNhqsrjYsCBpmiafntk8Zvt1r9763KZtTnO6ngKBO9QnazpvDIQyF5kPl3lSLsalCKvbcetfjbVJSNyhY7uloRlrT+97+1XK2o6X5SxXd+gRwZlqMlfyQp67s7LZApFIczriI8SPkTxhvGEoMlmTiMXPtzzBRpx6+3qvnzzl9uWuymyC2OkaJ07NnWgLNvFJ8Hxmr+/LOkO5ZkS+ysl4ZSlAp9IT8i+SuYhfkzoDrEq/g+aqvtZtPiRZ3+2IqwZRg0EE8WQQS52awpgJM4/BaX+5+zs5goI0IwJDALm3ksrq60oABpWyYOl0GL5VJtYxLLcLVgDYqUuCmy93gSg8gQ1oQwlLEtjrSFSKxsVAgVT/SwlRZIbldFI3PPL6u3bBoRW/PHhsJAO5tuKHTTxEdpcUp2USmWAxcZDMOg8IahKPNJQb39orcFqAfHwFzKMGhkU5fF0MZtbIJSimS1w/FB34Hht4EM3uOeaioHL3ZGZ6z0A1htzRq9kyEPsB+ekQkYKf6P5hIAABAASURBVLsW8vAktlIGpVAftEH2tYJ0WPM06m3r8GLmTo5SoB8WSxhSm2vmu0Pi7Oth72LVK4/5XF9lM/Gcw2GMh1JmJTsErR92GM9PAWI/9Zk5PAww3I6Ho2qZf824Hjm67bSnRMPveGy8y11qT9l4wLvIuGR9PnbRyH7wXsPkeoKgHkInDsPrgOQ0uhMEdRri8AyQJ2XD5+aTN4mG9D/wvhk4Xpf39fZh/SMDxxkw94J7iN4EvfNh7D+E8Q945nYw9dor4h/nXzADZs4BzbPO6PwMeFbQe+HDyJ0rYHc9RMS8NIQXMK4XQ3/po+WRDDytNVmeIKgJ+uGHiSCgeXCGHzwYeIQRnUs4pX5J/rGxU/a0z/Fj2hnXsw5j+3EIqQn6KQ8TVQckZ+891iJ64pxrZXjeP6QPe9rlybRB759rLSF5CnaRQcZ6Gzqwjv+Fewk7+d09ctdrVi5p3Y/p0cNIvASofZw/RwZ+0ihO7yq33XvqVYzcQy86jFYH5Mf57hno2T5u38Nx++54913vsb/0H/MZmWM8pvPYeI8p7WOyP2I88xU5OxffOf73inUkthQCT/mbYk9taqPFsNBAfaHVoRDOWJB+YN5z7XAYPHPWXr9gPPI07Qw/aJ3Zy0idMXWQAd+LXT1jGqYGla8a5Qf/pvGUr+quPGJYE7yT3m6rWgGUetG4HRU/ttXmgUxvIy+OyFRqLZVc0T04bbe+ixXkq8/IRWeL/fxyN/0O2xqYT+YVv0vqc6vVUivaQo0mepQTFWBRhX8DtaDYxoWGUliLojW1wdjM+nWkb1tL6mEbiuZ31Do31BnH3Y8Jh1IUfuSCoRTdre+UOuMi9ThJtqVpEirb//osbdcwpPKfb/L/90VXt6Ou1mT/hgImhVGTmCUBioKuv9zJf9xouNmqrEcNFOV8s9Z2OagVKXmQKqBGVp54WK9sjC3FXH+903Anfd5Y6//3f/TtP180UrRcUGzdfqMoO26UCaTYiJpcBtUUGkEZBvrW6vq6LWhlsUYmn1/ftoIY45VYk/ToJjnrP/7Q9uabxvgnRv1+reGfv+Nz0OLvv+m2bqShqJL5zXqt2FuyWNefPmn5+Vqb66XuXHU1Fq3IR6lqBctiK/koW+nueqHt59WUD+aRsWGxTAiyrYI9241O3sVLBeIYPOhKgwZ8VS6GBfPFXctbu2iZY6FgvGBuYjzxYYj7DYEwBiHJKtgnAg1s/O3SullIKWrrdqPSNmNRjqjEtfGTjZM1Qx1hImKw7jZScqsmaNSMG8bxH77ZVGlhqtHhgxRwEVbWImOVnI+sR3gdpZh4iMXYzZwKNKjIlWFQYTy6DYiYfk1cOyiHC3tihCImfNBVGYqMrKPDiw0RibneiT6swzN6c/RReCNzrPirXLnt196l9NH7Frn7jjTif95/QGccu1nrvSy89OUy6ZObAz1bZee7ojuHOCr6NMraHCP8ZwN78dHWpCub/Aa9f66NzBzYanZ6e07vIh/fbdNeFPoYPJkB7hu5rvc4KfTrM9s0s09+rqkkrNdEFP2Ox+08nH/XTXte/6HegWzeoA4Y804sH2M+/ivSHzF/ZOAvloF+Cf/Fpv0x3Y8M/NIZ4Lrdvz3zOfyXnsuPDJ48tkfkZ8bQ1dI+U/X7iSe4jiOvYR+xfs5uAj2xv8N+34Dj4R75rH0Jz43l3vIjml3wEbHXDtuWfY/Dud5bD99Gju9g7rnPp/q00j5fG43c/IJ28T5mZfpey76POxodWHv5+SZGLrj/Sexn3QObHM4QXnBhBh9DP0EGskYnwXeOFZwN8b3331nHP2Lgw+dLM5A9dAkvtfsz6eX6+VHxxHdHYijcg+dITaFSsxip69hu9YTwRq7tCqIT2OZr+VzU6d0junPYRZ7hXnKiKt/rV/xFJhzbaZrtuhurjIc5EtO2FWe3jI8N4dfIJbYeTuQfAElqXak1bbGTOUvMAb0KhqFQpxuU1oUYsDXiq9mO/R3EER7N/ux927Ld+LEZpBN7tvdj4QW20yi1qNiIv9TXKjWazd2WMaNTmCckp21qZaljWQVau2Nkrqn/2FahzjOiPzLHZpO4R7Ch8GwXxZdt5ahNL34k29pSG41sKeQhxV94Xb6SO9sq5W6j8dudah6aKGKOV4M2g3XrrbZmUSbbjKvhj7tv0m9XSpFxS5Gx/v2Tht8/6ea66FuKqeIg2Rb/DJ1zKFpQxDRVa12hBLYLa/H333V9faUFxU+hgzet79a6vrqaEsJEK9Xr69UVzqtMMoZhkJdLrZlcJphC64r+HcXlu/zCl0Kx3R1HrSpHgWfGKgXt7VcKzV9vtaHgXJJ/RJYUlRdX+Ikq/cTjbCQK2SuTQOIsVyvV2MGgXdSKgMhf1aKgLAeNxifjQi5m8re963oTDgOV+eGX2OtOrizJRxY4+UehQpdh0JIFW67wRw42t7ftwo2RbIa0Rib5wKjG7Ubhj9jYqqqw2VYjI8VKv2LD0MNi0IJcjcRjF9lW/quAkbxELpsF0caPj02RNthbMakGiuIDMSXvGW8+0U0c+bXvgO3wbavtcuZjG3LUhjlHL7HgQA3MlcAVVPyIo43TjuS+glxEA3FjRMEmc2VP7H8q3fRqy0FtFwkTx70C7NiWbaj7s/vYczLpHkvo/cA9ER0sN2829jruRU5SBbmOvUDlIu0QVlm3gfUuwyBhmonKboRyZF1ELkLvwfrt6SMisQZH7F+oy8ZpmT7Vzqdxn6M5973pU1Gd4r13HM+zfx9hJbcTnmfhV5GeZsp9Rx25oh7itfPJ7gueYmeK6SmSp2Wer5/IOu7n3qxzv2n3z7TshfvReGkSu5f059ixTzZzuTl9UviD+afOwHz9L9HvlYRLPudjT/T/FxW7v3s8NwHzHJ+jn2vzQ/7PkYH5frg0o7ncOfqS/p997Dgn03z7Net8wOT5Rw36OF6QgZ7Lp6j21WiyXTFtY3zflx7LqXYeScILwuuyoX+NLZPIO+6fYFv87/LSMzRv385Rt9os9mmlbYzTLxkOTo++NzeeOyZfLulP9HNfH8z/CQbiLZhEq0a+/9nyxWi+zwo98c+9RnNC4j7wf07lmfzJ+jOVniz+vtafHMaH4F80Ax/7770X/kdnuN8T5+17z/mntH8hqJq6wWx8/7378ff1M5kfQdrZTfee09vDRQb3o6epzK1SZDw9OnFtyztbka1n6ymjbCu/ZE2xM3JBrNimqcq3t5QiNeJz3NmpjEwno3RsayiD+gFr/41meKVkbrEn+ej5xJ74C+ouiWMYik4d9iSXMRu/u7WNvYJOYB/KpBd3ZhYtIPfIJDt+rBx9XvbUDy9xTDEt05VtDcNC4YkjeRrZdwW+sbVgbEntbblYqpRBduxLLlbkmjz5Sy1yTe0svwbejhvGi8pAcbUVNjG42a5VPl+pDlJZYsRVt+GlSEn8dLXCyc0fX5SCq/mQWf/9RRuKgJ/X0lVZKI/i+eWtKRQusL0kOC/Cp6hMITOy669ftUYn/Pz55vF2rZvbG3SlYaCISnV6TUF3cJFtZYOkMFyGhUqKtGyITDgFwYqdSmV/hb/laiWxOEsKlRnLn4NeUdgdliuVMqhitzIeR4urK0UuBdH1zY3WX74qC9V8lALNAyXFxvziNwXc9bdvmITHQ2ZiqcRQyRlpwVz4I62VorCLoaW8LpI7SVtsbYl1xP9wtVQJn4dVjMrMuZDLjNsmzq1SMN2PwcNEO2187Iqpip9SEMM/C4xp2QaI0l+slhrws8V3ZbDCY0Qp1raW4B0MRYPwi+6G+bkULdhQCw8a2xyrwrshB9k8md/AeOxtGd8mnt2vpyt97Y7oFGIspcgujdvssV4ELZm5kBMxXlijETrz3tIW9Gwrx4h8TfxgFTliFIvFrDEzxkxDeE2FtWFAO+ZBa082E3sfD524gpr4d3lSDujwtvGJ6givgq4b8gDI7/ue5rzvQ+SCn7CzlFizCJTqFYRm7iVxMu+ROQdbWsUe+0QBtnImxx3pZy3SBok77SV03QNZM9HMI4gy/ciFbHntOerjbeD4BRu6hGP5436yfAnH8t+5f2lqGXtiONl7wRPFXym2y2f2WIfCe7rZSB/j6drvKNmCIvG5NgLIV22/dwq1hYnttDTPPqN3jHsj80nfc/cUw0nNpF9Z+Qm5bz6OvRVEMTTr3pOTZQRghabBy2E/vA/8+TOQ9b+ExzKQPXYJj+lf8p2xx/T/YuNJyRyvnX5/fznZYrz52q1vuylBP6fFxPc6P/y8JAOs58Eb8NxGFn/e73TXoR+RPF+eQntPQeZPcObZ7yR43s9HAz24JnaTbqkiSf36EvRuSNHp9Ef7tAwkfXM8TetQijVJ6udmQh8K7XoZOIedyKsaYjm4/I77p4wjM4//QOQ41oPB79Bp/nuAtGdcNjHG0tK88Rmrh+CjsWyfxbMCME/KAUqTF/P9Czy+Ksi9YALP7Lk3cF9MX0LhAHqjY7KLm/aRv7fmO4gJlu1X+IruQ1RZE5g31iu4dM7vnQnHuR/GAqZrS9DcAkzsq0Enj0gf46TgMfOk0txfp48Vn9hv9rHRLlDaJ6o9WazZR7q3kK86u51T7asMfyi/ZQZsyz6FAr9wEfo0Hguirfsp3UPFmnvZO+LQ23GP+HSMY5k/ab+tD0u7y73Jwx7sB95luIvyyo2/XsJO/9w6umD1An717DI72byCzCXf7fd8pR867Y+EXUSESh0lVPDceIyNU3OpvMcGGe+I7cqeGakT1N14pR9+ELl5P4VLOxFO+9EqKvSLxTFt1LHVXwp9ZBgbNVItqUpdZJJoQ5q/PdrNQLPlyZjsiVfZt8WTn2gmng31uLStz3joIH2jH4TOvNLune2cxp6oMQrd1LJq3aq0kGuLIT6zBk2Xly35iS0jkzZjtokRBu06NTVkEKUeuFbkbdOtPJONuKkaW15gceZHsYnX5hmKfJcyqBBACsdDKTJ1Rpl6ISaqLQ/MH2+q/Cs2JqTx7o7i7EbD9Uq+WujTf/1D2yJtB2szSPm17tX1lZr0TifPXMbw6h//kMQIzsdvN9pSMPR6K3271fY/f2iAbtXq1UorirkjRderz5+UIvT1f/+Xphjc2ut//INJVuXvay9XKxUmkMndfaN4TMHWdhuvuwThVTCYSbaDtc48KDivA+TTT1GzDEVCd3NHTBSZmw7xajKgO2KO7Ehih7JQSRJdZIpxYmErmyR2Kv2BOVTklAP9xOfYijHaYbmEYgB/CwqXi9VSK3IXG4NKtCTi3xL19m6tYRg0omfaLNqGwmris40dxBkbKKZ3bNARY4zQTDJjYpwYqimkykpekxVBR2fLxgriLz5SjF+v77Qk3iX214zfkbfNhqo+9hKD8HNF0XwgFxVe/hT14upKy9VKiacMA2I7L6yV+oGe6dvEh27YydNI/hJD+rEtbhShE0PsRUbkpbDvgtDTr9aEeAFWeJjdtxNNlzP6I2s1kt8akLtw35bOAAAQAElEQVS06ZdhmPThIarEV4ZBZYBPrOHNYVtt35KboRQJZF+0mI1kQHPyNPIdJwSy3tlLLPzhaNMZtFis8L3UUAbGfQS6szPzGIhxwTrakZ0NPoFMfgKS8wTpSyLx/RScspE9FJwa++C9TQbIr3d4gcHK0na8QP2dVAhKx3hbV29mPYZOhBb2HCdEJtZJoTmz05P4g9c+nPbB4GOMKHWckc3eOhhirx30PzofGTiXgVN7pe+34/acjQ/+SzLwfbO785Y3kgf37d3Yo/yXzPJD5/0zcG79LnnuOvcynTNv70e/G/WDHM1nfUxfCmkue0nu1xubzyz0W88gNud4qf3c0jou2Zj76vQl+e81lthP+eox9vaUzPvxutd5e9rb+8efZ5SO0zG8hpv4K+99gWgbYLpD4quQeR6Oab3yOLZ3rv9SN+fsTfzMu/L9RU135iLdOWZDe9K2OOnXHWjaaV6PAevEGb8dJ4bPsg6tH/akeV8vOOb6nX6BmQsq3WpvL4g+aajbmbdPUvwQ+sEZmK/YJfpSmC/Vu2TzLcd+vviOI3rL2Z6ydewv/VNyH7xfPwMl9QRqLON2o23qOtCXZlVn45U6yRa9gXqXY+dA8XDX2If9Lmrv6nXY6rzUYoL8v24lt39i3BK0pgN/Bd3UX1KPovQEf5IoJbUVqkB083490jIIo722l9RXgnTsKYbQHX0sTwvh2ZMRl12762esw2YsIErChW0lv3k+S9vmgIg4CnYqxeqIZ64p4g6FuBnLaRMTk7JNCahqQ11sTZ20wlPsazoK9Z/UdZpt+JTG8BknVmTX643qbs3Cja+R2mSQ/AZb1jDzNLZSJ7qjzle0K47dUiTNr3Hv2ByfP31SyT8C2f7nCwXcteof37TcWAMFKeajFCjLMChHdCvOKsXTLYFko2QxBoq7/rxS/bTSmPa3K6rYFITJWsVvfikc/W//8y+NN98kkrD4dM3cqirFzW9f86vcqhRxmV2GlcktVxQdh6IUL0fsXBFvJWE3FJTNDFN4br/+TYESVPyVBbFSGIvcAv3wBlrF53JBoW0pYUMc+WWwbexTADUtxeTColUWZyiDXIrKMMjobeHhEjNEhh9escAZGrnIJvYkPwlXsQr/4quyDzbEb1spFpdhkNFp8ju+OGwr/gWvQRzYjxxUO+M3CM8uip0UWVPMLm2eiKGTDRpfNtL0U3BdDEUDV9BIwTj5tK2hFC0XS11RuI6dLTlg8VTgoykhU5GPP/W4tTuQCS8yOw56brCLcpQBn8SVWDKnSrE2axL/Qt+2cnFWNnVyxyce1NgX5MA2bisuFrKxR19KVIHaYVvxYd/zxGHTZ951BwwpqNgNQh8A+RYTu1LGFzaErIgr5AMY+515TmY3nptByMyz0d1+mHN0m7v92YYSP3Ek5jnaGC9Z/yBhH4Cxc+c+J6cEEsMc52TCj1zagDg1R8bmiMwHSBF7O3n6XrnITYtr/sXu0M+99sX6v7oi82/X1UvmEd2X6P10OrN73Ty21+yruZ0P+i+agVwgHX/RFPzoaX+k/0evwE/gP/f34K1DeQ+bbx3jh71fIgPvfp96fhbyXNzxfO0fr5HYf3wUL4/g/ePP/WtC/8x8rn3JLBJ/s569/RIDb6hjW/Y9juf5hq72ptr8mXvaPfOYYPz85y8j3QF56rygH78dUTXf2XWkfw6297lqscXHOeG34uez1nv6ie3gTLz2NOfjfWFbJEMfx8+dgeN1O+7/3NH/iaPLNRf84lOsfGd9Cb/49A7Ct60CxGFz/6N979M2t9kJ8ZVawhyJJ7CtUgaVYaF2sLdsN9L2gY1K3WKqeaQ0UhW9YRgki9LHlu+qR/XDtuwiFzfWmPXme+zG81Snqa1vykcjuvmee5RtlV2dp0DX1A+RE8cIPWKnvYemHz6ykOgJ4M+l1X9So0rdakstCsuMWaUQC/pb6pcj9blAHImjwg/oakNBdEO9MnTGbPTSAenTKDHkWQCPjd5SpwrftppPYtvLZgDYsWP2QlGOLTG0NvUa5O0ig6GUVkfdELs4hsKcdsga2rEj/GyUOY7Ei5ha3jJHOqGjbxv+oBypJVV8JfZSJl4K6BkLbLe5J+5yR5G14DSFwOVqKWM4xdv//fK/+ral8DtYpnC7/D//1FhZfArFKSguKN7l18JldaXr62shJdux31BCj1JlEXy30bKs5NuN8v/crSShuOj673+Xr1b6RKE4SnmW+fLvf7NJJFPU/fT5M0l0s7u4ulL+X7jLq2ttKQ4P1590jcyCODYUJwvF3U/043fM5DP7xICvLOCA/kjs1nQULoBQhl+wZU8jdlq2EnqLxVIEIJOfbKJtfpHblPJSdfvli4bFQkm27TCVufHCiQMumixaeLGxQDZF63p7J5ETl0Eu6HFmHe6IT8Qee80YL2M2B3Yg92d+OZtYFldXe57tlqfEs2Wj2NZATuJblvLz8BSDYSuHbWKEok2qCi1iin7itC3bip/YGSgEl2FQYrPdNmRoLLRfjW/W66abeEfo7I3t+k4ij5HbchGMufi4uUQn8lnPLbLbdlFVLYhXctNJUwq0JPu+daHf0F5inliyXpPa5CN98i/JpRzq25nuAyCE8P1Y+i13xK/5kT5oY/BzoQa9D+vJZyGWMhRN+V1qzP4iR5OBxD9C7tBSEN4cDL/haZtp+2kWZznYK8AbWcsU89vC7AeeQszndUyf0u8yp8Z+dV6f22PtuXme05vLZ5075vyn0V0z7dM0PqSSgeSrI/1LmK/iJblpbC59SHM3ROSQB+Odzj67tO/k4i9l9njdjvs/IhnHMZzqPzeuuY3n6n7Iv1cG5qtyTE8+j7m9P43+mq99Do+1v+bsnhZ17t8F0bQ0b3bGXsfc6DzXc/45+rny5+x88H/VDJzaRT96Lj2meXsupr6Dz43/CP5T4v4RcV3yWfefmZHiM2g+e2Ye9M6cPfOPtZIeWIjlYzwQejFjb5nQOv1iY2+gmO815ngDkxdN9DnP24sKDwbnmp1+IHSW0TXmbb77yy9sNvluI/vrjPbId3dbvq8Lavuei0U8+qYp/IqNjjOmnsieR/lElTcWOzePzj/OwBu7/zD3kYEXZmC+M19o4juozaM8pr+D+5/WRb+//CwB/qh4ut+0T8lF3jFKq4nks92ksaVetNmslba29y21OoAd6YmuvGeltmNTI4GOfH5V2pF6zr1+9IyNAqx+2HM6Y4F3Mm5i9tS2zvwFny1u7cZ5rx2pl8RnGQY5SHEIndT7aFSKG0yr3RE6SDfPjfbOHow5P2/bNmP47c+T9GTnlVoT/pfLheID1f1pfNlWAakLpe61yI9PhQ65tdEP6I88t254Xsi8ylBwkyucgXYaG6WtyYI6ZGpj+cu8ZRhaLU9yQqRcuKUQPmgoRTa2JRXoJbW0IHHAarJ2CdmQgvAVdduy+u2zhHChOLmigJr/Z24KhflTxdcp+mG0DIPu7m61ZqMImki1zp9PlnVLAdnojzwcbammGyelsCC0RC+nqpu/i02RVrSRcxwPC+yt258pFrKVAuFUCKOgmqST4MJEUrhtaYG3IB7ZbQLMvP1/iCtyrYpPm02QhNrWhs2h2JU1qGgzUrzejBqJQdgt4VGIrcxjpG1FSBeKkCsKu9/EWjUbFZ3F59+Ee6X4bOLOPCrzWiaeWpU4ZcvY5VVbLqaReIQRuzR+ISfh2VZyWIsZHmW7YUEO86tlzY5hGFpvpEiaeSGoYMrTUsJ38iCO2M5F2mLApohFrMnIJlMZNFytaPJff1gjfMmoV6UAOxKrbVjWyIYUx5a2BvGRPuuXvl3oiTwtFV9b8lyGQcWTbtYqeylClluMkanJP/YcAfwVxgb0UnCuLU9W1jJ6BCGGlcMQ0UnbdjH6e5q51V18kQ0qvBGEFjH11nYjw7Mtlwmy9nR46TcooVfSO0Jx4lf4sgsdxuIDXmUuCt24u5edzK43NcwxRLFbriTmC/JrerH3Y6M0PQLCboa4eBCjkwQU+Gm1lQLsOGtML2foIPEEPVcZOwDm9n1sKMBOdIM2xjxbm5fQc3Re2iNU8mATJ/zQyRfkM85ZcJlr8ERt20zFe2nbrZ/9cQl7hTPEWXZCvYSueEnmxFjyNmFUzd7aL+SxcHdwrr0gz73r0KzZ0EcQ/TOmn7EsZyy8NZtYc33NkdwFx2no/V0IFZ2GyJ7CTu50E7/HOC35ptw+h7QHhsPo2A1ksTr6oneRtDux0w1za/tg3s4ljw1Ebj6efsec/0H3DFTurZcwySXPpzCNXnq1LfvlOB8b96d+7Txoqya9RGZeTgE25yTX5WOz009rMXHmPOVzzpvUDv0/zedcZ7LyDq+nlrvz3tLdOZukKm8Ton0cGOn3mNYSIKx2u8mzTZ65d6i0leeEutszon0VcPUuZ5sHkzjXvovTH230eLF5LGB9+lqdap8XcezPNehnkzXA517Y9gxppzc7kdtvQtgZb8gL/Xc8KzG9Bo+Glim0+TPHebtTPOmbjyQsy+FlcybOnZl3a9q1nOv5pTgT937ej9jdT6zlkd4z2x4/mu3sflsnL82eZT6bBT3vkqUG3R/IGp7N6w73g0eU6Qc0D07snL4OHkieZ8xtnKJPaXa5jHW6t+G9A6b8c5/Z7WmRvzm8y7v5/HsMcUSfhmuB9272SssbjPADyDPnNLHKgp4EtqJ/iMSJn9mebf7m1+0RjXlii94EKYt+BnNd7Y4pzF1n10Suk7s4d118ER+51M7PYfwZO4SeeTxm73j8meafLr5L4aG/5Jj5zdZnGt/xd7lqvJ3MYw7bOGswuKgkp9CN11+yFkEbsxy59n0KdMEvG2C+v7ra1FqEcQHHziatZ73GBGhzns+/0VhK7OA+jil/jEynaQKagxOb096HG332HFNVh7j/CT2sIXb0irN6BKy0s/NbJy8HfmAc92FdOqd5sw5H8U1xEtdRHN1/by/Z/hnGepzn2tfGeM7unn8yr+T7Ul5nOmLvnMdro88GPMbcZjbTvN9pdLJ5L6HF3eXPt9P+Y5+1623XznPT+ORrlpO2NwmNISF6AdhDYL8WJ2hh5yR2IduW7V1v16BjTf+67vE89vwTPufx7Cy+qImdY8Xwgs4PHfT+W7Q2c58j+TiD+A663xT9gvCCie98vX8AkV+dOKI7x7HIfCz0fPy4n7HUQtra7dYpvAaz5xqPjQfDhkGb07yH2cSc70Nh9HlMfN7U4NnWUHhP3LUDdbGduHJUOn0fp5XM+2eRsS2ZPU1CacV1hBWl9hF4N16wLWwjKInYJiNqR2wTO1zqh1wDuVDagLDjRuEJrYkOo85k0g/KgBQ+kjf7XjZjFR+T7/SmXIWyraZXLPPdwFBKBjU/7CKD1LdSaN1QQ8y4HR1D5nuuUXS1GAZljUa+F9mChBnUvCA5DEvmRIawlxSMfJ8ykOuhDDv+oNSQMmZyOSBXVJS8ihRb1jROJzZB6n9N7GWbYgAAEABJREFUPrbX376pof36lGTe3Cn/395yt9WG4mgq+5UC5AJDhSLlWKq2wNdL3aaoxyzMWAVOUFfX8upKJkjBEwEFd7drrZZXWlx9mux+vdXN7a2+4T9+qjiKlYnZlm6+6TYxFSYjNfr221d9bb8QRprTbIL8Gni5XE6FzMQJvbi60kAMt7GN3xQkh0pahoHC5UqJxWWpBTJJkogzi5D2jmLwijmETpIyfvPv/2h5Tdx3a6UfWTMv2yq7+ARN8BquVhpWK7WDZDd+65BbNpWJG0oyZ+jw6NBlv1VqtlvqgSOmilLxV+yCfhHm/827Jm/sGlUKqiNIQdiOBaliTxxpt+SnLJYaycFQB5VhkFxQJYIqDYyl8Lwg3m4/bYq/Fv/sFoewMyzZAehXklKGgRrttkE5kEtTkYu9FJVbn1iy2RYUyhfkelhgg4EyEAt5M3RO2y0me+KM6MWnsdcAPyMdGRO5ZRiyyvYEbMbHMOCnMNcYDyKYFjkUWMLMf9IL+ySwFX7WN0hMuRZkyYwlv1AamFuJP+2O+CJHGU8+BD1yneQms5OgsQrrECgGGwokMRu0vt79yP5poIhfk3NbZm7KHB7x3uSRqawDTTvN9TtHYz77paIR0Pykp4nrewA373Ca3dUR8+blEhienXPJGfsHkg8jmnMu0fOgz8iRK+2hg+OSxoFg63Tp1tm9dF5vd+yLTZedt6cVcg0Fh6NzvU4fSvReHz3Vdpl5O5cLf97vdPgf+GtkoK/5pfZUJrJnO06NP4V3yed87Cm2fpzMPNJOv0c072V7smvun4cQnAn6OH6aDJhIeAZVR/qw3uyMvY4Y7bTZDR2CvofaYV7vYSR8wKHzS5/Hs5n3T01sPn5Mn5J/Pe/Yy1v1nxpZ93dOvo+/tj1t/ylWxa6coFcep7w91+QpG6d4c7t9/BTv1Nhc7nV0t/6U9rSnfM7u2qH7Z+3O6+1cO3LBnHeZnqyYz8eHehNf+x3wsr7RDw7tqB3mNaDhDNVB98HZx+btA6EnM/L5fo4nKz5TsEd7Su3S2L18l0p7zxV5vYfOHtEKTgkUvteYI3ITjPUZSlEpg+y8h/Jd3InvUe73jnH1FCD2yvO0F+v4n+BM0JMOR2r3qG50A9EGfO2lQG9wGBunAPsJ5ynNOe+iiY/BixmY5/EUfUr5oZzZM6cg+HrxYTQnGDtzMHDhNGPPAeJnzlNWHop6H52gng89ehiJU4D94Dwl9xjvgZE3ZNiW7Uct5r4aPCr4BIF8158aSNrUGeL9HOIzzxsdD82f0+z8hxrHnNg+5vV+xjo6b952L2nDT7zevT+lH9iW3TG9d7nJVNlW3d3I7Ym2rcJ7nX3f2kWpZ6RVO8zrPfJWaHSkOQ/79L3DfKzTU3nBWQYV/FUMWRy0lZpFKT6ILzGEHzCA4OUz9iKxb3FobC6oVW3X27yJY6ZGpNG8NHqkEHtLrTB/GSRF3PzgdEMtbo3OVPC17OTysC2ZAz7ir1mlL5la3/RL3tCBS5HRR7vNPbzCs0VVONaWYnH8ZGky53ApbGmk2FyxH1oUhANWRh6ltAuKvsGaWmYFRRzL1VLL1UpbJpSNv6KAWgigwF9R+PR6VKWI6IFASXqCHygeXl2tWjiVSUQ+xcnN16/afPnabGnAfLAcVPIzaFrRbrYbJcF/++//1vVv0595XlxdqZJU46NEZ1hoSXFtS7FzS4Hq6vpaV8Ty+fe/TQsCb7FaKgmN/EgmjG2zcHWTXxZvtBoWSvbG2CN+Ea2Idfo1cIq5lcSvKQjftsLrmAJy9JnjAn8Liskmruv/+i9t7+5QtxJLQUbYUSnKccfYty9fdPPHF40kNXakymJsNLIpciOpzK0MA2qegN3GZ7FseLuxJfyhYBdeJQ6HT38ohfxs29wHZAQ/eYz/xJE1sbkY0CnMu1J03FpaEut4s2YDVPwORFUFoRwjscWH0GGAkKvKMGgoBRGU2XAutOSWqvTkP7L4KcOgEjkA0eKKzV78ta2B/LVccbGO5Ej9YCzx5iIKwi7xA5F2jA90tmnhtZM+TlqMaaMXJG67IJI4afq5k8/84qux4YUOr9u20WOw8RmHnE58h5dY0oY5FPywXvGZuSt5YR+yyFLsoB/Zbr/5ILa5DR0dIzpBsxV7DaxRl0NfQeOPavSuHz966jEz2VWc+ew6jSaWNg+Tk47d+Kmm+6/k5BxO6T3Kw31yrBrisrRtQmbfE3tybx/2L2v/1Ud9IgHZKHOcEPlgvVsGfq3Mn9o/Sc05fsZ+JXzE+mMykKvgx3j+y3hNioO/zIT7RDPpY/SxtH0s9EvQ9eftS+y8Uqe7f6WZ91Hn/eFJ8SH3PgH8eKtt/vfPrXl2PYUfH+hfOYKH62O7fd6wT7fHa3g2e239z47+2IHE9l0iIId87vcMx58jL4URvYzb9+sEKcyp8nm5IZ/j+XwauY7mY/d5sfPS2sSzQ/rnMPLlG+b5LsLnRPb8xDhH8008vd0LvpDotru94/4Lzf7aavneoOMHzKTu9lbauLc93TP4vsV2WG+EXKgdRybPsI+kHnS7WtoHgw8YbzmXI+MJIDhiP6/7jvE9L5DnS2fuwfM1fw2NzC04ijasjqOh53XfxMjzXD5f+vL+tD3dN2ifbfuN5p97WGDfx2Lfv98+Fld0L+GSvu39sP2Qtt3yE6FjH+G9FLZ5hihq3/Hr9BF/+X4/beVhIHgo6YesI06++5+jNN/G/wTblGe2ioxOHaxzflQYCPqUyCWeXeQZMo+O6FXey6TMw+2Zal7LMHrisKkr4bsMA737046e5IIuzzzisPiHbH9egXVwFrvNXSeO5CDxJO8ZzvoQveySrkrBD1TkttTbAhKn+ILd2tBB+iMylefDKXcJSjI2tDuGAbuwLVpqwSNziI7NHJArBT5JX6834mGQ0uagoRQVxhNjZBNv+gjIRg8kpZhS2gphW4vlQhtqSelHNvXRtLabzWaH/MZWcVFiC12JX7OjDEPzM7EqPka54HeHkdqrTR80m44kkRCHRowt//73cJiWNDKYguf25k5DWSiFxS3F1eFmowrPtCUJAnjS9T/+ocWnT+Baw/WKIvCNlOzifPEpv7z9pnp7o9WnK4mL5uu//qU1RedbeGRN7SCw5nfcqGDDJDQL2sZ42SC7uL5q8ZnJRraiM6yWGvOnjVtRk4nDs6yC7zExUJl3YaOS5NVqpXXdKr/oXFHovSbmK4qqtxSbtTtSsPSCAjJF4UpRW9hrQ+aVZNVCuzuTyOvYAYnJA7nCl23ycAVWikybB7ykK/aygYIs4tjiHpXicfvlL2ui2WHHsXT1229NJkP2FMT66zfyKZl+Cq5b1qjgf8WcUsRfDIPEJt2Q0/wq2J5s5TUgOKW1LdvKYXMxsUZTGPDI434OCGSzbog5/8FAJacDOS3D0PRLmeIa4VdkWjsZQnN24qNg18Q9ktM2As/GNx0bv7QHZ3ggemUoGhZLivLcIJt+5N32cdexLdu9u6O9a/fsA6LNkwtlYP1tk57a5G1orpHMx9Ggn+YYtpULeEFsx2P7PnMOXcqggnzohvDn/cZ8g5cW8EM7LkXBw5H35FSMnwJszmmEXKujbe92zU9jUx/Rj/PFGciG6IiRWWZzv2zZDv+9MPf9Xj6ebnc2+zbz9C9rR+Iczmv2WaedS3VLc96PpXtEvT2OJjPomI+F1/td91zb5Z7bnrN3zH+u3Q/5KQPHeTzVnyRf9nrKXngvs/ZuWj/YcDJyjLcMKVdq8JY257aOY+/9ucz3o7t32ry/dewDgN/v/C9Kylwf+oH9vaOflCBmjcR2jPDPAfFnn0nuhOn1KQaO/T9F52eX6bNP+3isNs/C+89Qx/l4af+y30QWXJb6s45m5h33c8xnw9o+F498Lsy1MuWebxy4e0z09Onkcfqh9Xs/P4rqMaV93xjioeMtPE355iqZPjWeuf/W9j3BaX8jn+03fE+y5Xukur/WjmUt5zO6zEAH5Bud3eK8fSPTTzKT/ARPEn4Hofm8O/08N11r3j7dwlyr00/XPi2ZfZXvybb5Pox9ZVv2hNMap7jT/j68tyDX9jntidPwApoT56G9g/tXlDrQPH0t7K807nv3USH+ZucshBfY7NppX6D+ofKKDBzurfvdccjPygRx1EdCK8yOxnjJS8XMhIf+X2Lvsk6ukWAuVekcA9bu7BNMu2PNmtgaR2oUvBdtQPqz4SeRsRw8SfgHC2V+wX0YiTy454SyLfse4b01EkdyP5J3HvJOmrdNTaxoQeFukXpPeybQ7DB0B+QLz+wfO3ZOG8jIHKelXsOdWw99aMselPe21NJSwxopqk4SiTyYev01Fo7Rx57S1t3z20DdxOY9aPcs3nVTE0o9ZVoXahvIZMzFCkIHnbaRgdFeeW/u9nutLvU82EqNsQyDUhPasi8iZxtNybaW1Hq2PD8aP+Io8GjamD3JhTcSf+zZheHwLRvQy+niNC2nqUdmLzbG7iW+k+f+tl/QjUzFd7DlGWNL7Wp+zyvFCsIbyRcqWq6W7cevZfHpc/sFbIp4ERq/fI2c8otP3a4VgzUxsdHz687r5UqtYDRYZrE3ONSS4iuFPpGYm//9Q3ffvmh9803fbm60Xd/q63/+pTv6y8/X2l4VrSlEpnD7+epaS4psn/72D2koMg/f+bPP+YVrEi0OW/pM0ZMsKRfjUAZlUVrRczNOxT4mmK2WBcg8KnHF3rZN1soF6s+fFF5hoVIQXX3+rJLPbywIbprNa/zYTldlGIRxXFZljkluhjL3SlE4qutvFLiJ/+r33xX/eYjyYiBUK/+E7S05SP4q+RlZpPXdre4oNMeGiDu0KZ5usJnCb3zZbjG4FOXPPae1LduKXuIXttIWbj7L1ardiCrz7X7ia7xj/bCbAnh+DRyjBRv5Za7TIehKjCFdGiektsQquonnbn0nkYsaBro1Euxg0y6Y+1CKBL9BUhkGXtXyZluJvQyDBmRhtrHE3vnRK/hO7GNiiW0XRKpKwVYpk05e7bxKhufQ1pi1FnQCi7zUeBU7ikwAr5072raKooMSZxbP9OcQ/UqOPfcvqfdt69zRfOO/8gYu1sS2bN+LJ374ShvucStkRwaycVpO6IeeIzKInD1ROSkS/lmlowHmcMAxyjte8jDBMut3Dgf6B51d4pP8htlg5mn6l8Dwn/u8NPmMPTb7yFzCCf32rnK8LumfkA076/QAJ2T3rHk8e+bPQRDawVSIqk2R9uSJfPuPm3rO9u1J6Sczu895+2TlNxecRxG6O8jkO32ujfwlnNN7Kv+S7Yw91c6H3OkMJIfn0DWyD86hy5xrj23P5WJz3v8T0sfTn/cz3aTgHDL+XMzth36u/rF8bJxDZHexH9xTd7wM/xD0e3R73kjwiSLtDkfjGd2jiTCBPqH9wIw4qd8UEUpL815nzM/xIj9zA6HzEDpHeB3PdNDVentSnfwe8LvwvD0Q+HU6bQrM7+vwYywAABAASURBVGj/2JZ9HvMJjjx7t88WYfa99tI2Nj6wz33ySnrp88nQRVM/i3aYpM6v+fzGfaS1szWo0PkeYA4hh0Ea7MVJcGj2L9Iz8+yA5Kx8vp3DR58l52MnaXJZgW25kGKNpHpkHQWscDqaPrKRV78Oj9p85+AYQvPUGRu2ZfvU8Fle9AIfze+swhMHYjPodkMHvf9EM00seslNw25d2sDHy7MywBZjy5k9wobU1NpFfW9lvOU4xFMtG0HuLfvPnOJe0gA/Z+/2NrwdbMuesGPtmi68a7HfLoc+SnxtT+z2wnTLM6OAUwG9i+fOdAu106cU+lhvT8k8yktAHY8K/1wCfd69/bmie0E0fSLn2hMmWbq+/+ZaJyR3LBTaJqRtimnnQ7wLs2nrAeDt9/Pj9MG+PRNUzXVyhF0U6uFNLfFxHU5MXTxsy849wyp5z6CvS8c8ttCXZL/jmJ15nEdCuc8ft01iJ5W8h7M2ECPfwfdxe7ITHdtpGmzLntAYL3nBL7e//e21mNw/YrPFRf0hdSfbmnSiV5Rn9UCPHKXpGd0J0TkA89fuCH8vL6sAHR/M455lyGPA2p/e57nNhXybeXdI0c2aTEbdxizbyjHp5FnLex4i2OQZjOewJDOi9m4cM5lD0N9XQs8Rux3hdzrznvxVDSX5HSlRBhhlDUg4gXIajaFIaTUdLlPHtgpjgRFo9bPZWNtr/d5Qq0ZhD2yTF+p6qbXZyVlGGIPP2eJB7MFpR7aSjwmYJuZKfW1sazfVrtTqVZlrGQaV6CCYtlDPsok0IF7joZS8qvXMaxkGpUbbYicY2yqlSLsbF10FdXcPHHctQbW4i1Zs2N8/qfx2LV0t9WVNUfN6Cb3Q8rfPWv39dw1//011WdCpGm83OFxrM1j6r9919elaoqCJx/25+vs/tGy/ql3JBPz5n3/XCrm7r1/lr7e4WWmzsL4Mo1JgrBRFUwDd3Nzpmkrl+n/+o4pc/XbbisxkSG0+TOzbtxSWvzEp/ONxZKCC3uJQScBI8S184//uyzeNFKJrKuPM446iKOVv+W4jMo4V6Y5C7d3tjZJI46cxsRvHsSNyavh5nxGFbgLgtDbobYhJyG5Ryi+DNwtpvbTWzBGWEttAsTu/Ns6fsb6mGB1/67s7pTBaiWe5XKqBYm7a3FTy56BX5DFF4MriNltpzcbixpC4Rua0BT3uLbENbIqCTCmDBgrEbeMWq8iy3eZa2WQsqI6P+Kk7ZujCxt9u1oiOkqWCvjgS9zaFYmgGmT5aiY2+yRNNy+V2s2H5tqrEG14QXv5jgsbrOi4ZkrDv0JgTtDKeNtDuCK+RVREtQ1HizK+ns48GYrbdJE69ZKTNo54aFW6tjGf+I3Msw6AcyXHmXAb6Z+zbbvqR7xhKafZ6X1yEe/qYQF+ZlMxIchIc0+kHiDx2RmyOE/JtHU7w35WVNQweOHkk2Afyf0bGPAeX6HNzv6QzHzunnwuj45zM3M4xfUrnWCb9U3I/CY/w2r3+R4SD73b5p/0R/i/6TFAdFwU/Bv/UGeh74FL7kgTM7b1E/9fRmc+00+8ZfffR29f66nbm7Wttfh/9vLftPLXg6afdsXiY3VP3RASCe84kh+6c1egZLyr5ZqHxf8WXzCV4fewtFZjpLeTs7Ny0M/aPI9/Yc+Z1jGe4QDWfSZ6h8WxRXOwfO0I/28AvrZAZH+NlE8pzY8fcwttYn1s8T+eza3Be4nuPHM8+/YcxjPky7yH7mZzZ/SpuHtx/GxObh6353D0HAidPO3onh/bM5L59X8D3MVuQ/n7wg/jTZiBrzleBzC975B7ZV9J9f6L18qObmlnorN72ocSUH5bku6un7MN27+rKtJM9E733PdHTI8exdPqXVDI+xyXZh2NzzU4/lPqZOT3q3v7Msb4ktj6v3p6z0fYfQmnPyajtP4RmraEnTKM6cxj+WwAzzzhPeTylnveue+Stxo7uKdlDXqTmOBz92XvzyDt9H3PuW8E9522p7jFtnrMDO72n+onsMZ6qe1nOPJeckuje+thhv/dOtdE45NuD8nX8fY6ncc98Z1wKXxxpOyQjF6gd9/u3dXcv99LSnNaFI/EEI86HUlqNbDN7nurrFHvKUaiNsW6p8a2R2/I8Wal1NWAj9aE8j+0mq6EUSOJFJ+/baYwNu8hK3aYIQhvqWPlBZP7c84JanW3Z1oJa04YaUd5jxbHFX6EeZWwk7iCxEwKj5iuD2vSMXxgUhEctlgsVbKU/R0mNlaDG1DLrlno6ugjYkx2M0ZvO1OOCMgyT/cgwVFv1MbU7dFFbEftmV88rw6Cibxstvm2lf3/VsK7623Cl7R8UajejhIC2kyJp1aIMykME5UD5G0XgcUMBd00cVcNyRTtqdbXSSKE3/y9gE0DB4ZoCaX6FuqDQvP1tpe2iaP3vLxr+55uurz8pcgO+lr/9pmGxwO3QiodjslYGarUbVZJwg93P//iHrlMkpTBqElR4l6gkfUMxd7lYytjxQAUW38xddlGSW8JDThSwFzfYi91/fkKkKnZXqyt8VqXwml8ha2CuSRR+hyWJyqKyGBWMxGVby+Wq5WPBHAtxp5B7x7zGf33R+D9/aHU7smhSwdc2v6xGN78A3t6tdXV9peXVlfIrWrExs0lqYgahE7PwgYMm42FQ+nVXSE2cMJrtMgwyG8qycmTTpU23yRfjAuv4KR40lKIyDBOvCUqVOSHRekMpSgyxKe9024jo7nwQR6jmC7tKHz3lQKcMgwp9O1JSsyX8RJY2+aIHxelJphAnPUyNNFYu1FxQpK31eSHOkfGtIOiyGsQNIQKDP9JM8UZXOfDXYpzR+35450BMiT+I/Mj8kpNGc8FX+sI2DtXQaXGgG549zQvO/oyNoDFSCO4II3Ta2E7b+9127IUOoHtOI/oAWczgwcARAzvhZF6Juc0p9gMG2jxpz52V/F/CST1sx1+w93dS8HFmbAS2CX9a+3n/cQsfEg8zYFgdkO96xs+7Ovgw/pGBjwz8khn4uDe827Ll2SB4Nwd/YsMpKHT87NPMGgc/W5yJKTgZV6774OTgn4qZZ9VL6JPNM3Zo+zvlJWsTxOlfEZVJM//jtbHdPmfYRmA6szYNfK6xraJ72JYN+GzrGfKZFq7e4ziOOf338POYzYt+yW3LwSwnkc/nbJvPcbvPlY/5sMkiiG5gp1/4WMl3A6zHXL/lv41HZsJ8/C1p28p3Bx02/phr2ye7uYXWKw9jM4itIHQQOniO+ejZxAmeo/che58Bm/zt1iTcrMEc4X0X7K6v7iv70HbvPqm1J3l7ag+UjuwfjL1F57X2X6v/FnN4Cxt/lnmcykXmdoLfH63Tnhh+Giu2g6dJv0rK9vQeT/tkQ4ktOKmQgY6TAt+NaU9zy3vrHPbEfyyQuc4pOvr2ZMt2ukfgWYD38ejm2SAIHUTQ9j739j2dsR+KJy5fagFzFOYwx6Nz6H56+6jCoYDN0yoIt71PtVyPPD+NYVFnkcwTbUoRtdclNDuaX88Y92TWKAgnc0pbefYRsC0bNP2MHCI56boZyX8YmJrXSCAuDmvS39FKbNht9hku1NxsCCRjJ/sGknlJZcicd/sKndgWbXsejQ41RcnKMZIP27InNB51RNuQ2IgeVGKjUfygotStwot+/CeuwC6ITXr5oefgQXZsSVuKzJFNHSx2ENTIfIMtdcgK3WKU4VelFjvudLruSG0qepUgGljGMTVc1jA2k+6BWmjZ5afc1bW214PW3G3XhYfmT0strinmUvQcv91oc3ujFCxFQThFu4wN//hNy01VoZB6RTF2u96o/RL27o4NU1vRc3FFcZOxBBO0X7x++abV1iokcPXbtfz3axakSgNJKVaO9YqHd3zr00oDMgIDReVbbF99ulaKyTf51S24vbmNSvM5YKNQjVeSRJaYiryzGaFU70WlfVxYScTmK7F4UH5RfEUxGSOSrfxK95r+lnnfULgObwISzbY4RrnQDAMvs7MULYg1v6a++r//1O2iakwMTLHYMguxXF0p/7/c2KzEuWHBtizWMAzt/0mcRc3C5b84SEE5tLGb/3Ihcwit3WFbGa9s/iz8yCYZyEFBPnY25Gxze9t+8RsV21Ixrk0OtiqrpUxfhXkYCeLwUOgOGly0IF/GVtAK+WuK/eKwZeIdKHwHPYZKHIzuz6aHXBgZa3LxYfRB+B0Fv2Mupt14KchkkNxJ5gRiDciZKNurtRJhyhlibWwrPvXaw5ZA1qeZIqY4KfAWw6D4yFz2YyHsvCpymh1jdNNPoGlPYC/DWM2vuetWI/OZ5jjCDZKIIDRgPDll8FVnbiBZy8zpVYbeXDn5DI4NJwfHOJb5sf3j6M713y/Kcx4nfvb1hFMRJOfHOCU32Zr26KnxY95cvtPHMi/pd1svbV/i82105hG/jcUfYWU+izn9WCzPkX3M1sf4yzMwX4c5/ZjFS7LzsXP0Y/bn96Bj2XM2j/nHej9Xv0f7c0X1M0TTM/NYey7Wc3rn5J/Cn9ucy5/jz2X+jPR83o/Rz5n//LoP/Rzdn1n2VI6eF699Lh9z28+z+SH9xhnI570j5LNi5bPtASLzxq5/hLk2tzNzOTWWHBzGeb93s72Dymfb6XNFHzvUuNzLNdJxWfLi6DsMPpz7Ozj5MPmRgaMM2OZrqXv0q2reHql8dD8y8GYZqLw/PPXeZ7weA9aLz/keP0cfGz8nd8w/1ntdf279dZZ+Je22N9gfp2O+3wm22z3stNzTuZf9Pd3O0yXn61pVzJPNwff7T7f0PMm538c1bQI7IeZet2A49ZnL13F8PjSSnIeb1rZsp3sRBZmhFA3DQkMpcjmvU2wZawEFMXknX4tVFujasKts+qUox2azTdPqLAM1ndZpL0ZukmldXgo6dvhWaLXDvE6w3fiFNvWh1N6GQuzgXl5yMbYniCO5HNn7G4q4dNtYdJOngmza8BuQs6Ob3oisyMugMgxarVZarlaKr8w9erU9Q1tSkD03gURwjkotMUXjglb7c8yrZQwgjKPxbqsNBoKbu1vdUki821DcJSjzQWaRCjmim1asqhqurzW4aEEQXi41phBYFhrXFLK+3FD4lK6vPuvq82elUJlf3KZoXCgqi2KwyqCv//sHJb1Ry6trMTMx1/az62//+pcsoftJgnm3WU++fvusq99+UxK+wP+K+Gtip6AqYk8MrchBLEkm01f+5PL69k4Jf3l9JeH/t7/9LudfFfEvlATigJCKfvv9d413a7VCKYk2c4/t+ttKlQ00UohcUdAVupXibsmcEwP5u/3fr60QXoYB2fVUCLYlchLdxKocsBaLgfCqbDeUUpQ/oV0ltQ3BHJLbJfMcYo++bU02IiVFB/EdT82ObS2urrRcrfZ9MYfIlmERIWUTisP0U+CHVL3bEHuVict20w0/vm2HnECcOFZybejEE0yDu1fkw8s8RtamDEOzl8Jj9MKH0YRHCtgj8aVjWylgeZvIAAAQAElEQVQ628wzPPIqjkI/6Do246x39hPDsN1Q4WmnY0eG3bDrR+4BShGKakfkQMXvSK7D288dW+FVxsNvrdFNJ9jx4ztjriwtdkgSBALQ4WXPSJNe5DpyQwg9CaMc4WMwt0quug+sqhJnEDqokQGhzyHrURMvc1La4EjYyUvnnRpH1zapO42uum93NkzOAslSwFRbTnpLnhTkYm3QPiWN6DmBnTPzCEIHoYPQlxCZObrsq9vdtDK1k3i1g8cM9ESeaU/F1wJ9zO5uvOlju7Xw5m3s9DVj6P5E/mCRe/9e4mVUt3Oi5WFLZzFyn9NFiOvqSdAbHrNpJK1vaPmFps5FMQv0YF2f6ib6T5U9lktMlzDJz6/t96AnLy9/tS37PF5u+WmaU05Gbv9zTO+VGbts5dL6ZSx25nY7HX4Q6+blFGBfPC/Zj5/YfxwXXbzBYHI4x95kn/KeMSOmqbW3uRn3ZWS3dax9yf9c9tz9L88W5zDT6W/T59q5qwP6nELnHwif6HS5fTuXyeTn/WOa8fb+NWsj0myFmAGR6Q1kxlOYu37L/6y/Yz+1me+dkzTPSDXIc9URmjz3Za4Crm9eGW+8E22Pp4/3vvZ5gNPmMm9hYAvj7NVz9E6e5uBMSoID5sPOY+a7xnHcvf/attt/dZu5tv1DntK+2uCxAewKcGq/ZnzuGVmaUyCxLTfZO6fw2PhO5ziK9+q7WHO8lZ+WA3JmYx/s7RoqoJmfk3yuJfKKHmm63/7kueW+Xf9RBn0tZrzo5HNeY82Nn6Dv/cXnecxVbcue0PkvsRPdx/QiE3S50IHN3mOi7d5EXqaWhDHYaMbafVPh7cB14faRmD50xv3EdbeZr1BGFRdKz61vFopYTuxXRpDTAfTM48G8d/HOzcz9iDguIvHPMTd0gm65jM3d2HF/xz7bdPnenhXcDfT59nbHfrQ5tt/7r20fdfyIwDn/b8U/dn9s93j8uH/uEeuYr4NdzI7jehDocsfjufzmaOO7e5XTtmtWHNhSAMnZ1p391toYgHf5jO4RYn8Hc40Gaj4su8hAxB7ExUXs4jzO69Pj08Wj2znbJhczzG9nz6LPRMEdHzO8koRTMZxR27Mf5GUW61PG9oaOifk96phusubVLGFR9qCUezC34r5emQ8z0/zoduY89HQSakefQ+vw0nKED6FTgXb76GyrM4fhAzJPlCdeE3+Arza/3X7Wrg0v6H1V7M1B9+EZgSNuWBeRIIFO4cjWiW7LV+bxCI5Vu97Et8w1G0iWgI/64V1Ct3fcWm53iNyTgpIeOQ7d1n4Xt84c3V6GQ6cNQjdwPbT34zBB42ETsp1TP6R5YQ+zFtOwZeYoWaW1OjgKzwGlCNNjgx5sgAo/xpTHnD3anIipt0Zkjr0Z5bC029/GWSCOyBcZmyjTr2zEQ1T1PsPtTD+EbZqAhrNS4xr5/nSk3lCYkxhv88d0/FQ6YTeUQcUDIgVNctWujarKfGAosvTE8u0xqnEyPCG5BHk+br+gpWa0RR83Yhoq/EurmZH0TT/tnk+ciZcwJYJrf2kXOwW+YS6K1f7RTwSREbQYY2HInSaIA73OKzKiRb2fOAt6gWZH5mob2eQhRjUdlkrUyWscDMWiqzF10DbJqoJemywTSqwFn+KwjVtqqqyHCzTBzutniGBnK9vUDfHJWQbuv9jdUqulS011q/xp7MgOi4XKUkWru1Ephg63W9WbtbbfbvGP+HqjK4qO+VVsjQaG777eKP9P2tubG7WC5HIpUVTNcLClWDykiEtnTYD187XKp2vVr3fSH3cqLNSnv/+TubP0JPbu9lab9a1aEXQ56HZ9o/zi11tpkV8ZIx/f3efV1ZVWFJLX+N/c3uBB+vKvfyvxbCjWZkECa/pHGCrIL3/7nZkKv1IpRfkb4Yk1epWYyZzsoi0F7/CzgIFtiS+0bFoSudhaQf3jm7Zfb7X5dqf1zZ1uydkdeVguie/6k1aJM9ldj3LyytyEiZHFy2LcEHtZLLVYrpj/RjlsK1X5/No3v/5NwTr9jImY8+tnEcOWiwJTjW1btqHNUN3Raq1t4vqmu/5LaXGwqSo2Nps1cd9Qfx9hStv1mjiYC3MwG6PCrRS5i4tifcM6LVhrD4Mq+Yj8SN4SZ/IZm1v4+a8ZUtxNP8CMbHJGETq/FraxBkrrrzRgb4OdzLXZZyx6meNITISKiURD01a70+lPsK1huWgwedLuqOwvnO96h018jMSbImhynDXPOisOA8QjQwOrKvF4WKQrZiDbEx8bCmN6aeMMtLaxsdXaxlGTuu8fzsVl0MCeGIZBBfvqR+bBDbh3GZSJxaxTGYY9O3bnEHo18e0lDgnbsq0e7+Ho4z00Hxc6KRHN87DO/RMj99DH8YYZMLY6IF98dhu9fbGhd1fsEZ5of9g+O44lSTjm9X7G3h/dW9r39/Y0D4nlKXiatQ+pH5GBj/U7lfV5Vk6Nv4TXbT5Xt+uda0/ZOyd7iX/Kzvvx5pGc8jIfP6Yjn2e2jvSPMdfJ2HE/vLdF9/C2VmNtsmzeDScI6uXQsw+j8RQg9sudfQ+lfcvgn5KvLjP5PexNvL/Oa5992mnW+Vw4UedeI3sIc2UEfNxrH6fmbf/Yeszrny/PefkV+JlDcBxr47WtbYY68lGzMeFB8/m0EbsX27Knz9U71jMaI9sBqU7P2/AnzLnH9CTxRq+ZI8gXfMd+Huu/UQQ/pRmXl67zTzmddwnK7GHz/eeTgKzeAN1nbDX6wGa4T8cpyW7zVHtK/hLvoY1Dab38eJamkX4LYOZdzpfG9lgwp+xOOrMRbvfOHqJV2gNofxgqoJmd4VzCJNolDnud+5R20nzuq5nL8yA0HkIHRxI1wfAvw9i7h+g9hN75MPZfjv5MpBa7HhyTZfOVd2kwcnPo6LAZ3SFDttPskeeSoDMy2tF5h20ftUbex4X/89CTj0odJsL31nXR8kO5h5xYMFYs8TpB+LGL+mFTv8n2UqQ6V8xtlHlPVuNnLNDsmPp2WiOVfKCDRGURN9QKU8dp7WaMWyVduJcYb0DWNuto9aNGqHdoN9SlthQrITUU1nygruMBf0V22ZmJvtX+8f5Yt1Wxk/dJwQ2sSd7MKfXALbWswJIKMajJ8Qqd+POMbqMjt3hH6iZQmiaBfeZQU4OhTe02TcYD7Q576k32pWY39lSQcOtnLHUyGNSURkDNlRwMpWhFLXAJRup7iUfEEJ+luFmJPROjZIYokCYITX4yFmSuYnwoQ6tx5pe+qTHmB6Qram6r1ZWuVteKn+1mo3Lz20J1Bf75SXcLHOVXnzhcUlxaUchcLJdaXq1QWDanV9ALik4r2hRhU6TTUGSM45dJjhIZqizkgqKcsFWw9fXbV2Uy27u17v73P1oQ4IrC8JIFXrN5rlafNH65kf5zo0rra/z9vtLVPyjcop+EXH/+DdvS+stXLT9/kpJwS0ts0SgQh23cAvSSlEoBdPv1qxarK62urzQQq221QvMwadVU4AciJ+nxVZCr2b30U6QOhIeaX/8S1+K//67lP3/X4m+fNWIjc7mmWM4kdfv1SyumCn5lkTwULXaxCL8LinwrYiBIZawwroLMcqkyDFpix/QLyLWahRJ2kkf2uxro224baCTGSqwV3pbN4+SDMdu6urpS1ipjHdodS8ZkYXrMimlQ0ciFsvZWm0EyG9MEYOKwrRHborVRktTiwSdkGyvwszfKMMhgwwYbge2IKLqVWJUDWxuK7ZFJd0h+4q9Yw1AQLZoOYmsXHvsKXyPzDAg6gQvBloNml/HGl7CxkLAFuT9tIz4hTHui7allUJV/rcVWKQVyGnMUWhy18TKWfA7MszKXuhuLGALqsJvmFCs27ft+i1lC1A1ibkJGHCNtIHKSdpv9GV36FXrc3SS7DVQOTxdmUg95Rz3v5td9Hg3/3N1MLRfCTxZlwnpNSNHvOG2nj87buWTnz3nPpc1+DZ6r9yH/WAb66qR9TPZj/Edl4MPvz5uBXDnBzxvhkyLLFIInCX8I/VwZ+AssXKYY/FyJ//NEw+OV8uHqR80oaxt8Z/9x2fEU1+YzXFDzuWeG8IKn2Dgv4/a5yzYfgfjkx2euyI58vspnO9vpPhm2J3syz8+oZaI0x6dtJfb4OB773n2bWGZITHM8Fo99Wn/kc37m2PVjM7TtNPt8hz+Hbdn3aMLPffmOnwvtXawn9mk+uyf0fH6v+Wyfzgz7/GCDSashe3AOHR/ZVMc4lvkO/R7CI676dZu5Bq2f+aFXaQPIj/MjA98pA33j9vaFbl+p/kKvT1f7SeIbec9O0LbT/BDY5tY64WkBvEaqJ37ePtPej3wufFaoU07t++cne+Llvj5HNzvnhe78By3pSxoicwlzPdutm/eZBvq292tvn6e7D3uSmfra64pjy3f84dv384X9rDPPAlGwqC0wRz3pMFIBzexMLOlWni3q7r10hJ5QefwAu+svch3z9+DOS2uf9mGbesp9PcGe5GKnQBcXlWFQaiKt5ifJ5T5Htlss9qQnjsSb52zI/ZlRyzw732OktjIyNxsekr14Cqmy4zWZ9rwZbpJaW+1jesUc+gvqmhm1JzuhGxC3CvUrCE1H/CW+Pof0R9Z+O26YB/Wo5Jh+pHsMoZvOzn509rzC/JGvxEhgqswpUQylyA4ljRmDjkzLIWzbjCe2cWqxsaXuM4HCMfOyvX+Wjo3EcHd3pw0+VsuViin4Zw/kmRiklpjxFIbLMKhcb6T67y9qjvNrVRTQUgQzYasgoHbkgmwEL6YAu1pdEZglIyMOyJubr1oDUVIcEuD/ftP2642Gz1eqv11r+HRFQRJ6l+/y+2/69PvvErIj+lf/55/SYI1fb6Uvt9pQDN5SwF2QrMjYlnHVz2y6gq3oloxAb4sUHqsqD6UlfE3ytGAgijYF2UEjBcjKYtJVPoyzTmp0VkmWQIVRiW316ZNubxMTReo/bojvRtv8Cvj2rhVZm3RLEAEw9+XVkgr8rer1oPjeIqf1VmWgv10rdjOfGwrT8ZN8pxha8CeORi8XuiLPi+VSYkEJR+Gnb8ejZFuVBU6M4afIvd1gn5jD0+6wkYOXrs38WbvIDRReU9yONRPbCl/DsIgYdkdt13cUs9dy8h8uGzV27WiEoRZD7AzoGnuKLL4W0Pkzzm3DsSkrxeDo5oINLzrisIsKOhnLL4GzwdkQjJBL3AxD1g1aVcXIAgYPzuh2RuiR9d6u10pe+4XRx+etbRV8p5gdHYk84ZNGLpZ9D3HEtm0JHbpyXp6NaS59jrjRyD4M2KywxwOLBX82nsgpCZANHYn00+6wt8p+yLzLsJB3ce5EHjSPjT9QaIy9J3rn6eSqEgtCR+d5HSaP7LlxhvZnctCxZ/4wokfcAkhYjTj30qXv28reDtr8cx9pmOvfyzYZ5Ke2y8zHO+9SO5ef03OdRycyF/6gL2SgZ/iCyMfQPgM9W4+1e4Uj4jG9Pn6k9tH9iTPQOHojfQAAEABJREFU1yztO4f5nczn7hp8J3c/kZus4WN4LNzX6r/E/mM6f77x99mfj61dH//z5fNpM+rzv9Q+zdIlqaxtcEnmrcb6TJq9OO1ojO/30j6TtM9NPYC0h/5t33/GOhy62MvnzHHDFzN8RhY+jHRA8+C0z408EP0lGPd5ncK13XJYhnx2n3jf59W46YA8c/b9eKo9ozJjn9I65PEtguZR2K/Nw8x++2xIP+0squ9Jzuf2Ur92rLxU++fQO973z4mq6Z78fuQ5Vn5GWfbm/vuJS/T3jH0WR66bhtf5z+4NXmflnHYsB+fGH+dHO3hc8mUSs4zuV/uUJfvxKLqtU/qv5eV9OT8y2+S9mffl19o7rd9ncNyekj6W6f1Tsj8rL2vacTnGfAecv2qa76RDX5aeRrvltBPnO742V/Hc0Riy3TD1Xv5qngWMegfkhbNL9baL9j1TZedpY/dtMLbFd/6pLwUMdoX7NqbuezyqjogdMWfjnSzYDW1TU0N85KrPnxPOX9MVfRVeiCUy2+2oJfWr+fOfbURMraMqx2IxtDqcbeo0W2pbW9jWUAbkCnLiMLg/bct2Y+T9M0SsTXQV1iUTWRmpwo0SMbYxdBJLbRy4MRGgoQbh08pRkE3tasv9ovfzg9gl9a1SrFKkJbFvUsfjfjKCFKbTisOe7EC2czEMim5s4nmaHz7NaJnLYqfFyhhhsy6JFqHdaRcN1HSWy5VW1O9SPwt2w7Ld/KxWq2ku9I3OyFps7tbU8Tba9ucNfNlW0Zc75b0wi5sCnYhq+EShlqCHq2vlTx3Xf/8h/++NvBlV/v533X79psqHnC2FxjFJKqZQeCuY+tv/839V60YaLBjaUokdlgsCXqkQyJYiYAIqAwtMUOOXLxrhbW6wj03B17ZKsXu11ILC65rCq409imS2ZVtbeMIvkkrR85pCablahSXjTxW51bWEwIbi6ZLFIzBt15up8EuBUNhb4Kt+WkiflsRXlcWVCZ2YUrwcMVBJWv7csVl0sTkDu1DgXbOBF0JE5qViT2y7xcLKr1sLdsIbKDyXYdAWn7GnOGEBxHwRUfwY4cK8XIoyX8IWU1D6lcJxEJnkx4mBEEfsRbeQs4H5VextKdjasSptmXfe/Cq+bO/74Tc78Iy/jBdaIRd6Q7F6oaIyDHgxc5NsM0yJCpkUcG0rRxmGxt+k2AoyJxgZUuLJnsrGb3ND1nazlfWo5NUuis8t682QbCuburB/xrql3zIhKS3N/EQWZQ3DtAaV2ALbSFmlDOh7j4x12BOfQQWV3Dk5KFY7GI/HcWczvK6bNvMskUfOu3l1mcTUEMYxkCcwuFUuNAEX4Mha1rZ/KszpLBHYodHkS9OmUDHrQcyT5OFrE8l4s3c49qweNpKbhgeKifMC0M2cHqjtGRd0dWpsr8hW2K3RjPVS0jbTu0fdrXdvn2XXU2g9+gPdzuztqTmyD2rAWBdLe28nvTkyMu8f0xmfgwAVwGui7aV3jlq6J865xsHwfCD0weBHp2cgqTlGH/to5xk4ztJxfy57ij6WP+6f0vngvV0Gcp+5hJd4emwN5/5eYv/5Ov194ly7t/hY6HvBvwjB+1z74HGyJQctX6xnHmYegHGGXq6P8gOb9zzeftXeJg9i0+xAdtZ7F7LNH8unWthvddqWnWdJnu15vqSnIPv57DPsmzg/NbE5702c/LpGDvYeeTnov2BamGj7urcvMPFqFd8/H+9t9Xjm7X4QefZkDY6eyxsP/kz0URITbUtPLfs9xJFW9r0LgR7xn9K1ra5r+ykqxDPFEb9zPEkZIduyuX6Zy1zfnviIfJez+z52lnUKz3aaPWy3uO3Dttvp7V7hBYTROQas/Tnfcp3eD0Ic66YPezp316P5/B7UfBYP8pkbmD0URLgwx7T1aL/u+6wdG4HNThSRnSOKHTufCMJBltd7uvcb811eMv99CE/0kBwEmWsQ2ma/7nJhx+oTjf1EYtmf/bu10MFj4bW5F6sMRaaNTqAfcWS7BO/mO8YvYXKc+V8E+yT7Jpg0ptf0g6n3xNf95j2O6wn6L1B5gtUjkVwLHUdDj3W/S3yzIHqYp9qZ2LNIbLXHcpTm06H76nPgmitcc082NA/gFH3S0LFghOa89Dvm/NCdT5sk0Px8Jwukjim6fu3als19nfey8Oypb9OS9zIMKgPfx0Pb8HaYrPBKCvrlmRbOk874eoDdPaMbsKe40rcn310nvHsYsgNydkbeLjPOM8mT8+u+5u3cbvjz/iHNVBT0Z4BsmwYxX0RNvLjVyPNI2sxhpM6QeknQxjPGmiH+6Nn0qeFFMHThmlqslkpbhoH6FtUt7KW2s6BWFpnIHoCA874Z3ojfIHK2tVytlNpP+ilUpo1ch23ZEzK25XkrtmxLnNvdL3RFDc7ZRKASj/jgk+/VKZoo+SFKtXyglFYHR1Uzh73C/KKb/r1INKq8XDSW2RLxMcY38VTmlIEyUwrPdqs9ps5VSpSQquKxr8p2Q+pyqa3dUgttNVIPmmJAdndmPDaaLP4y/9hvSJ+aX0Rt9sCun7Hk2TYpsIZSmr/olpFCalmuJJhVuwPB/Nr1y7//rS3/VAaZ4uoG2fW//9W+d+FjC8aK2oLd3WlgI6T4WG++arnCXhKBzfw547tvXyWCkaxkPgGxRgrP8CypBKzO+vZGKUAavojjjhiiY1tTWwhnKjpWLvQbYkrxeET/K7KZw2Cscd7877+1ppC7ILbEudluVJdF26uFxmsW8POV/HkpfaX4TCF4U7I1cIPdLcXpzc2tEgOeZf5No+Kgd/1JV9cUyDPPAG5ljpsNuWBzmH4wYicFbtQ1EtOaBRoY3xBXqvKFed19+4a0ZEdjam0rY5VYtDsyN4QIsNKwwPit2Mlwcpa8BlnY/C32VnhlDTJue6+TPjuPxoKp68+fm80ttkqxVouFzFy0u3iEn8RbhkEVfnIZPcHPhhSHbViGms7MOcVpr1YayFP+7HZ4GXUpO9maLqgyfqWdvs3WGNXiH4rEqX5ELqDf5zmydoSicXdzYujpZxR30sld5rlhjbbMne0o2ycRlci3+SOffmA7zUlEPjlOHkIn/i2F7y1xL9gTA0V87eYmxU7A5D3QBZrR4en0YVtTPk+PP4WbdU6cHemf1ZvlcC5DFPPuG9HGTgfkT3hm35wKq0fd21My4UW/I/0H4I3tkFcPuw/GM9y9mp0ViFYvOhLbixQ/lKYMmKYD8uP8yMCfKwN9c59q5zPNfSuY855Cn9J5zNdT7L6vzHGE7+vtV7d+nK3j/mPzO5Z/bv+c/bmdczJvx597C/12lh9amtuf0w8l/9ScP+3ksqZz/KiJ5vlxfgf/PjHNvXT6dAZsy3YbzOc0e6Ib45EX23vdR0TPDsdnPr/ns2Hos4I/8YD9+jy8ZnpG+RwYevQ8pxv+XDnrE+S7kIzNMZcr5GPefx09u3qaw1n/dYbPajc3jM5buq867Vh7lYlnK2etgmcrHinY5rvPYQ/78bnk+6lc1/mxhHaH/bjeTvTNmnh8Cp7jsPI9ZfAcnefKJn+5J6Z93Rrmeul4ehTHOXu65lMkj62n/xS9e5lozHE/8mtR7fmAiaR9i8htt/dke2ofs2kEngLETp8Pvn/LXjst+pA79/xw9Mdx5nF1Wi2vuRYDnTlsq+y+87ejqwdHuMd4IPRERmLpeKIKYsfe04c9O/Mebj/kz0TOktE6xGFPmvfFcdyHtZcJfQ87slO/uMjkWk2W12Kduo7yJ4C31HtyL9UTj+Q0hcS0gdjWW2pqG5B+kF/a56+7pt1S1+jvCbZbTWdLvWOxWMq+j9k2/UIURXl/TGGXDqfB4VmQDcc2Og6p7K3MO89gFLLgEVheqUskhsUituHl5H2KoSZaFf0gnLTEiE6lOJn8BOJaTj8S2ieyqm7W1DmXKsNke0HNLL/03VALCpKn6KQN4nDyINmmi43UmPCn3WFbC2pAq9WVCjnaUqxPLpPjiJRSeN5YNkixxmypx1WgHOinNrdlXe1p3J7a5C37ogyDtOPZTvxMAAOVwO1JeMRxZfF+++c/tPjb71ovJC0HLT5/0vK//qsVDGOsBbdeK0VYJDSUQdH79vWbUviLzc3drdbrOxwttIYuJCoTqky+MNE7Cr4qRYWCag8sE5WlMhSJmFKgrCzcty9f9O3rFwp9Ww3D0JL1iZgK+immff7b35X/r29q1rpa6urTJ60+XUsZp5i7+LbR4q5q+W2t4Q9iut1q+z9/aPtpqfVQNdyspUq7GFSGodnPYlxffyaMok+//U1mYTK32//8R3cUvoOq6ViTiwXjWdPKy1CGNjC40FaZ/nI1bf7ELEvL5YqNtFJBZssaIKjF1ZWGUkQ9GpEqUaweV0U1v8Cm2Cm7/dcWWejMO7bKUKLKEJuL9ZSq2i9TsWO7XXwFekH+h4F1IlbYyhrVJt/U28bkKhRJFsZEiFhSi8e2cmzYYJnrSLy5WMswKBuvDIMUGeauHNit+KnkKYVqe9K3aYFtxK3ElIfi5Cw0QSixjuzD+BBrP7JfgtBcn8K0EphNXhgrw4DHCqbTNmZykVVkKd0Tkz35s6ex5C4Q/UlLit9Cv+KzyLLdh1prT/3EGobtvX2Ew9K+xWeXC882zT3iSxy2Jfy1nKeFlxhophM7Yo4TmOO+Dz1JvPmr2StlGO7jpX/SCbGPrJMS01yAfmzMWX8VmveMV001+h2vMvROyontnUz/Nczmsu34a8z4Y5YfGZhloG/+tDP2k0neL58s+5MKZurBTxreR1iPZCBrFzwi9ssOZ27BLzuBv1rguScGP/+8n/P8mM9Pge37zyLQ4QXPnW3l89UB+JwSO3a3P7Xh5bNhZJ/r4y3ky8CnzzLF8hb2ztnIPOewJ5/21BY+99k+p36wJrb5GFgPcFZxNzD3Hdr2gc2d2E/XJNaR78iCfA+TAMOzp/glq30/wRrqzOE+ho462I8kEF1uvqFP6mL7JP/7Mx+LJNdPkLkGoYPQwfeMOOtzjKf4T5wdc/nMo2POv0RP1xPfWXEfsh/L3iVLP89YywF7teWWec37bxmlbS4TN5P21LbOs1+i2/Fs5UmByzPX99R5x9cUHeLruS6iEzxX72eRJ/bnPCf8LGG3OLJmjXjtS/boa228kz7r0/f//Hq33a7Rdi/o94RT7e4+cTa6nX17smefbuf6xz77WLt3n9HvOvZk/7n97uPZ7W5+j+o1OfM8EDyUTrwj379X6gPBmFy33FLzaEWSex0bG3Qj154xoHtuIE+etvfr2dc79Z8RH/GVttVs0LYnWdv0pGEora3EFKKiw9MhcxnTbSg72XRarSeE3F7zEtWuH9n4DL/Dtmz3bmttwyv4HzRQyxPX47iplFdGbXfF6gjaTtNSYfOejDNOlTLIdkNSGISfODJfycph2vAqud9SCwsvxgYX5libvxpl5h29MgwqA7U3jG2JI3nMeGp/TZeXLXbG6CCT2oiawX8AABAASURBVOBiWMhOPIVRg/szuvc9XKIXXhmQ57m9DFObnC0oLA/pM6/kuWLftkoluKqqWwqkw/UV8W8BRVIURgp3rTAljIORwl/99k2b8HFAXjVyl/70j78pvw5OEQ9zkovGbze6uaEQbOvzP/+pyQLN7syvQrcUf68o/K5vbhhOFKKoSnH205W+rm91g68sBgEpU//0j3/o+vpatxSSv6HzLf//XOwnjgX8NfyM5Re90f/y7esUQ7HK589MpWqTv9t9vVKlqJrC6uJvv8nf7rRYV42LQiYqm2TKQZIk7KMosWfrBj45yK+mr/B3Rb6ERpDrVAR5R26SyyRdQ9GSYm7spG8joOlYob9YXbFJsMmix0c2QiTWzDuF1ejF593dmhQ0D1PL4uWiW66YB7RYC7vItlKIXcDvxbc71rVtNOQKcuKI3Wyy/JcK+fAShFfIU5sLdnbelIL9gqI2asr6pi2MLykkF/ws2SfRDz/YUvBN385MwsEividKanF5GksM292FsIg9LtbEmv8P8GazVmHz95i1P6IbqM1XObA3chMsw5CeatuEQr8o+gN8+/DDaQRtqwyD2r4mRtsqOwy0mh/0k6POCm27de2pFTYIKhOGJIOdP2ttI2KpuOm2G1SjpJG40drvqAoV7IZ/SOPCvgJz5/cx7rjMKbxdb9/Ylnfz3DP/5ISZHztNgVi/80DwxDnpq+nHRnBvQ684skJzPGaqyx7K3cfX+V3uXNvlPtpkYJ6/Tof/gY8M/LkzML8/vGam/apJe87O3Ncl+pz+e/PvY8r7+zm8dxTfx/79XO/fx8J7zHtkLuG1+pdsZ+wx+99n/L0jyXNssJ9NnmGDPeO1RGZwCo/Znes8Jvsrj8/nOaefM6fcCzueo/f9ZXuUab+/d7XPI/lMYlu2dXzkWgg6P7Kd/l6t7Rab7e/l8oGf5GDkC6Ut302kTf+BEIzwA8jveiYzwZs73Rm8dCX2+ZaB7xdAvlzbqd03z72HRj64t3CGyqw7zoh8J3aPIm132XPT+73NdzLBuX7n/4ztSKF/s95om+//nrRGp2dh++C6tt0Ek5dzaAK/wIvtNrf3DtV+rR8T4jFgvdGZ/T/H68zO43ydpZ9Je35v7fRxfL/uzN8q8reyc5zZt++/5Bmpz+7tozm02K5Fvlfv3L7f0oaXtiP9nx1tPrwH9Tbxdtrmu3oYl3JrW0YuzyypFdl8w4w91A7ObrMz8/5kvstfUKNJzWfVaj8LahajBupDlSJoZIdSKHuVkLLxhU7r8GLTB5D7M3WxdGynmXR2dD0RVxPixXaThTx5FsaHMqi4MG6lkJq4yzDwPr5RKUV5tk2dDYFWr7GRY3759bLkpju2vWPdH2bO0mYzUqu805raXKtd4SvxRjIoTR978IeSnmQzAqqkgbrZktrgQN0rta78oHJLbZFAVHnuHkGeOaQyfW0iK+mYEAuMMJfoZy2jg9n2F49bgRf99IPEFdup36Ud0GsWiKWMlkYWb4GDG4qurWaB1mp11f5m9ZqiKt3p/0uL9xR/k1QzqeVywWIT2PpOA3QrFlKkXUAL45/++V9yGeJAX/74oi0PULcUbfNAtaY4PJCATHRJu8XPcL3UJ+jEdPXbZ12trrRYLZWFuqMgePvli0zCWD19/u23hs3tncpQdPevf2tJQXa1Wmn8tNSw3mq1XOn6b3/XzZevEva9Wmjx++/ysKDyXTR+vdP2yzfVbZV5yBu2VuHf4upKhSL0LTFmHlsWpifP+E+yk1STjwW+K0XMYOFBC+Z7/fvftWWDjMQQ25u2GFZWsNnhQxUrJbF5itwKkCO82KxsOBtZSRsWY4sPY6cQ44AvMRZfDEMmWmSroK0aP4yLFm6YWn3+pCV5LKyXjQz2mh9azCtrOZQF+kRSLANZ1Lsra34nRYjXUgbYVhkGlcVStnXHWkJoICdpg1JKkzFygjZofwqafvwqB7qRtZyehmGhhLOleJz9UOgrVX3GmQoyVjF+wRhBCdOZy6jMeUA+fpXcocPw9EpeQsdmfAfpB6EbcNDa2EXek6ZsM3UY4UcBxHeXZUQIcbpB/djJR66z5HJP2hM9Yp54hSGDMKOTL4OZrNr0m9puMALdTmyUQSanYV9C8jPHsWzG5rzjfsYOePZuvmYoEH1iYZ0h0pmgx45J9zGp9x5vOWfNevsqf1mqIEawqTmUgY4IBMnBDFn0IEMNXT5tY0wvTSZ6U/fBaxt/wIUROwFkP7MHT6HHvhurtHsw1unJDDaziR9gGv14/YUzwNIebN3j/rtNLfv7Eh5zfEk3Y4/pP2283zd+1faxWdrmtn4ej+kfjmfzHHKe1/ORePodR0Pcow7uv/N+29BH8u/VzZSDY/vcK9v/l4Y2f2boIVDI1GhedfJsr9fgVc5RzhwezBH+Y+dJPRLZbD2mzPhF/W7nXIv+Y2ezPz3D9ffCF7Xsy5P3DvZoexY8FQdhM4zzU4NHvLnsBbrH0LXjO+j917XHju+tdb+nWx6S70VPUl2vDx73O/+92u7vpa3aPiI/bV/39hnRorLfC6GjmnaHvifDDnqcob87djE1v3O6MWYvfYzWtmzvB58b/yQ/qdv3dhQymIY0yeFw1t+Rz2q6neS9fR7F5Hxp21o9x+KR/rGt7u/Y5Dn+Xg674nOCVUgFCA3U+GpvR3D7aGubb6QdIGfkj9F1MvfAEtKnodlhW7b3nB5/8tgxt9cFbcvp8Pnk1HiGgr0NOl0+PLpnT6aoyMwh/KWfefMliYL0RS6C/lYrnGQOMW6+U+lIv6PppcN7QJogvCB0gJmYmoAPE9Q9GM0tsoEBcgBnkkU5dhJDQLedoRuQneer6zWh2UuTJb5mKzqzsZB7fsZAYovdBgS6PmQ7j/uN+chLj+24fUTtwbBt2RMeDO4Y55p8v2T73PC78fu+6e1zHGVtIt9yztqkv0fWNDjmP7Mf+4ktbRC6wdwJgJSc3aNfH/s4dv60Ozp/133bhutHXCYPQXxt7EJ7NA9lL4D7+Yh7RcLFhjrgJcczRGKOtjbENLU8cc1kw9vLvii+vfZZIj4uYrc+fV2e2551vEsRM2Y5dq+7uefesY/pEf/dfpc/1+/8c+1r9Se7mdRETa/pd0yc+9fOP9feS76OOmf/ufyjKHbqyVtGbMt2SIXX0Rh5YY/nvaEjrOC4H15DTIFu51xrrougX4ehg5Inlt3Y9B4dqxiUZb6rNvemQKaOADIa2IyD0HN0/53X+6kJXIJ6DDKqM3QS7vysTKS264DaRmiCr9pqQt7oI92Vp3bcXSMmxwhGQM78oMILIGV4aWvsgnHcprtHxoM9IwQ2K/YbSVupk6UeFuQ6XS2o3VC7YtG1TD2ixV5VyGHTQ98q3AinWENTcml9QmityFFFT7ujMhBgAk7VUIqinWLtiHJFNmBQdkYws+NVdB17iZV6Y2K0WWP6W/qJqSKbmmL0gxEdLGQK2jI/hhtN6Hv7kQsyr9YSU6EGI2EbwfBj1+Q4bSXOGAmd4m7aDhd0xIriN3MKfyjsWPJnWrV4R6WuZiNLQJERR28h25n+lvpkOmUYtFqtml5sNH5lZqPoYp86XwFr6onb5IKaYin/9bs2y6IFVddl9kMSIA7yunHVkmLocLXU8Gml7dUg//5JI/Ki8KrbNR8UEESc+cj8W29um4w/X+mOout2KBnSsFzq0//zf3VNAfb6b79rcXWl/PKX+THOGwDJEPqFxRNHIXCHZoMlYYog/Bo5EgLZztubG/n6molfa7y50/jlpuGKYu6KOenrN13ja2ReMslAPr9sJieqJLt8ukb/SttF0XawCrL5NfPN//wL4dp+2Zz/f21+Ybz49En7gxgqwOTESrwu6Eycq6uVyvUneVhoScFUtgpYrq4gkcF3Yl/f3WmxXCkHXDbg9OetQ2NSHooWskxBWegMFNfDbxuYTVaGQXW3ASqbfM18s+lDizlv8gtgCvSaHQU78bm8up7ixaA9bTSZOdiKzJK8Ct8VPynODqxhbgCVQm02dzFry8WfPKzz/2JmLuoHuRF6lfEt/PzKtrCWbRh+WlZdNnMrIC32lvHRxi0xH8mt2UJzkkPi03QMpZC7pbYU0sf1RqYvdMvAPg2t+yMxppc2sK3MMTq50IZS8KR22JbtRkc2N53ke8BuY/ISemRuGafbzjk9Zv4ujS/mNxH9Nbat/GucyDbi/iW24nPCRrE3csPebNbasJ7b1q5ZBhbvXu3ZlJn3JaVKPh+OG9Y9Jhv3fTGzCTpzzGXPiPxi7D6jedid19v5mPY5mkZNP7jn68xh+HPQPTgvjR0IPqvTrc6Vwpv3/wT0u00huQpOOQj/Ek7pfE/eudjeL4ZzHo/55yI4ljvXP6f/wX+/DOT9quM5XuZrGL15v9Ph36Nz5+396Pejuv/v5/HD0/fMQF/f57YvifGUj3N2Tske83iAVBB+7OS5Mwj9gV8jA1m7Pbi1TrSf/ET5PWZpnAQ0+zP9YM+ASP8YsF9xzq1Jtg+goyN7P+hs21weJLUzntgauXNg6MnnsQ2C2V+vGXuyoQeC0QZMzYE8/QvN51Ej38D8bTOmI4Rn8f1kgxm9x7Hs+b6eeBi55wKVB+exjQcCjzDccsOe4Ask8/1UA98zmflrhnxNpWcclS83grmK6dzDWO/QPd1jaJzwD6Ezh+EXvpdIewyGnnUe6/c+X1rs7eSaCjojdND759pu61x7Tu8t+bZl3+MtbScH5xA/x3sivJ8RZi/dx2XIpwCxdzwPI7Du/wm6455rGf75fte41Oa6n0OPHkaiA3J2dq4vRnU/KuQeQi8+jOZbADNPPuf+utKcd4rucj+2nUeWSOb9Tocf9P7U8pYCc6J1sIZ65XHK5mt4D8PJvcuOzYdjc04kHsNc/im0yVXH4KKg9ykqqWPkvTV08px4hd5ES6UMEv0J2h+RC/aMJxKFXNTcAJq8sXwP0TuE2jHyvf5cR8jZ1HUI0qbGQqvdUaHnkMw8zWug9mPCLfWgik1L8O+hE0dsdfY8jpqcMZDxAzvML/08h6YNQo/Up0LbVnIQhO9dBIQtMxfJ0gxj89N52h/xO9U+trqj3rRmTumH34U6bVs2z2RxwvNr6lJw4BUVQfGMBDvhSNDTmku21Y/UVyIT3VLQamM+kJG8f6RhRJPsoJRI0p+eDSt+7qEcxJVaUZDuFgXbGkrRMBSVYaBUNyrjgWaH7dar6IwgnT7vtI2HTGjbrX6YgvMm+Yo8PNwTk2T8ZY7Bp0+/wasqcXj1+TeJgqU4TDAli0JB7doLjX98U/m61vBtq+Vd1ZaC4kBRsyIzUBD1aqVKobGy6SsO67+/Nrmb/9+/NX651XKU6t1GC5yPf/yB7EY3+SUvRc8s6BhdsPj0WdsUlalMFyrTlQnkz0iTGRK0UEH/6jMyFN0IswV/++2bFhQV7778ofXtjQpF5+GfFJcpat9RrNbfPmlbWDRV8YwuI7tBvxQXvu8OAAAQAElEQVQSTjtykeTXqZUMDRRrxQLnF8r5ZfIVc4u/BQXJFKo3FI63IG3k7yh4yiauQeZf+dvfVFZL5RiJxfi4Y74jxbrMkS2FlLVlM6c/Mr8VOS8lvDuJfE6xjJCViIVtgwIGuRQlF+LIottW5pKLPX3RL2BBvE0WufhKf8EaZe4YgquWu8rcx8RCW1m7seVjZHCU+VfJSc0vmzPOum6hu76LJRcNQ2m2omtbKRDHdzag6KdNXxxl4EJhzok3qPhrk2QMIyqxCT2Sh6ypbYWGNZ2Jhzimzu4VmVDDYtDA2oZuiBzytgljQviJpZTSeOm3OSJbA+RbPy0x1A76NjZQqDs5SIW2HVLRC2HTD+iUXdvGsIVQy60QOQB73w5Tsq38E/KJcyBnNhzQ7TU+cxhKwV6doNcfmU+sJEdp0w9CX0Il1kOMqi1PtOwrAjxSJ+a28L09Gv7lu8yLPfOqaWBin6KzhrrQWYH3G4jr97P+YfkjAz8oAx9uv08GXnsD8TuGmdiO8QJ33cQLVN9E5Uf7f5NJ/MRGHstvG3/PffoT5+bNQvvI39lUtv01G239eb4aQ7Yb8jkksA/7Mwvfj0xoT/SWmOewp/jtqX2imV9PjBwZzANPHvJFVRA6mI8/lzYKdff5DbKdrT///BIaxFcg6KDJoduUXvFi+2B/xkdgT/xHTScehFyQBxijx6dOYkuMrTN7yTcrDSS3/QWO9kFrJjAjPaM72W0W4uu8S23k5+hx9vaS7vmx+8i6nd7Ofc31k9OO8COf9iyy94KzApcHskeDy1KsE+vX4zpoWb98DzKfzyn6MfvH47bZIvc4Hv9p+uQ+8008afc4ylfGfwbY+b6O73yybrOA9nHDD519N8dM9DuSxlcH5E922n7FHmXjtHtab3+yyT01nB8S/lODe0zOjwm08YP73Quv60s2njLWAvkTvuS9J9imfsH30KFHvmsPch/inafNOnTR/Xpl20U2f3m1I/1zaEaOXmKz4vOIfbbbYmrrT+3FRAPmwpO9RDbn3tOpf7iYx7JRhXYosTHNyS5NsJ6wb08yEYhciyPf3XOvtrFHO+nViMj2HolpQ61uu8upbcpTo6ZbT3Qh6TbFMy9z2xGZ91PnYEJhK7Tt1oYWR2Rp2lnaGD5TNwSiyCtZUuG1EIgnCjlx2EW2ofrZ6cyzamTPZLjALiF2Ym0PtJxgMqI7fmWt0zV2U7OqyBQPcrwy0Oo4mg7bSv0rcuH0Flcqw6DUsWrWgPVKXa3SRi5t+KGD0BkPbCt5KcOg1M6GYSHh3S4KX6pKAX3EbvpDKdqm/iar3P3nqzZ/fBHlZ3m1VAqTKeRFWBzlaimDuiDBCeYrxcobgDFhuN7d6oZiaHLOXDV8vpY+f1L5/ZMWv11razWkAJtxTMrFqhRvr66uNATXyFE0HVZXSrE1v+Tl+RzzLMbdndYUUW0MkehhGFTKoPx6dkVh84rC7erqWoQCTNH5Rtv8CvjrjertWsxUZiOmCLqheL1crZpufmFcCHrz7UYpJFfkb6Env4lyQhIfysY/xOLqSourK62IOcVvWLIZYz53oELXat2Sk2WKsS5tPAsWW4urKy1bsdJtf5u5tNjJCRPQ8rffNGSO2JlsF9XCCOOYVRa8ssHwqKGwwMgV2g3+bLi1KhtsERvwk7vkNHNPQTgxYA3TVQxrGLBPXgv2s/lknLWAkMIWgrDMxlpKmzVzCWfCbhielT3jEl1NB4PFxAOa3d1Y5ILK/hko3JYycMH1nRFVaHQK8mUoio2yXLSIEjuj5I19gf3s0ZGbUL9xYSgGzsLY3KQIzeZvtrCR1nabQ6PR9g40jX+q7TzbTcZ2WBOgbfrk1aZt3Ba52mbMhmzY8TQdmWuk5xjQDz8SvQ2d/4okF3thTpEXeyLxZyxtEPo1SL66/kGkzWEf6W2XoDWYVqwP0s55nYb9pzmnOZl5Jz3BualNklxfCBzTsB455xqPiL5weO7hmJ6bzNi8/0E/noHsi2M8rvVjJHqc3997dtZT8P0j+/D4lAycW7un6D4mk13ZZc75Cf+599cqce9+qNV9Pb9NpMHzNd9GI76Dt7H2YeVUBs7nNyMdpzQ/eJcz0HOX9rLkX3U0mQkezj/3v+DhyI/mJN6O18Vyb+UtPuu8LpaH2sn+OTyUfsjps0v7cPT1nOlzSlXal73nVYI4B4be+Dzl6TkuKu/tKfju23xGDc4YSd47jkXmn8OPx96/36NK+wpvfK+w/0LzhBmzM4ITQxdZLr44/tTBWOl4qs7PJPfa2J+rX/P9D/iRObAT9ftEkH31Nvf5xHiM94n5pVbzfeZ2971m6KfZee0d8mleniJ1KpI57yk2ItNXKfSvgx512l8n6tdE2q/LtMElW0/ZB3OZS/Tcj23ZnrMabRcZtA4v+c58Sw2gUrjMc0+ef4LQlWcExURBMHSaM6h8tx+cGvYz3wMzxwd2TsylUq84lqvEEZ6dwCXbstRQka+7cXFU+pv1utWHQsOS7Yb0EwciMgNByRh0TttKPxBH5ngM2JzRtOwiA8m6dMRvbKZNPSdtEDp1o2EYZFupcwS2W18ckQtSC8Fb4ztFMllCrjL3DXWm7bjRhjbzs4skxhvEcU83ipfobbdrbRo2rd6E4F6jkqQtReLNdhozNhNvnqeaXCFm6jLxh6gG+ovlSoslNbQIgA21tJubG9luyFxTlM36hLbZlShnr6YfuKRWxxNs5sKYjQy2bCs1tQ210ru7tfIssBgW1BlXlOy2WuLXdqsdrln/gTHbylE+/fMfU2AkK5OoFMe2327F7NX6eaiIMM5LGbSiSOsUMHmDqgRC9PJgjI9cMgRH0XXzr/9oyUKsKbjegQWFvhWFzVsKuXdcfNv8DWp0je31f/5XI4nIf21RBymF2rocsDmo/PaZ4nFVfAwUbvPnkm++fNWKTbFaLJTj9ttXZUGGUtJF1MqGKvRtayDexHlHcbctEIm7+vvftCXaLXPOn3W+SjH307U+faZojd38ieM1BdU7CrpZADt2Vs1PkpxCqnKQzCxYIPK5wkZhrkErSg9FBhGt+MpNZmSRRnKcfjIWvTV92UqclfG00UmButatXBgj3s1609Ykstn0kRmZj8BQikTsDqA32IyMZS0/f9bi+koFfnQq8jXxWPJyAd8ycY/Z0Gzsyjgj8AfZjLHuNjGwXjKbMK2YTWzQ2sjQJo40i2FQ5tD8NVvhqtniJQSNNXITrtgY8ZnNH1oc4aef9U4r5PCmiq2sx4gOYtM6D0Vb4u6F3fAPkNh2CL+Qg4ZdjNnjgkdAzX58hA5s5gVaHpExeci4PfEjE5t7wMdI69qWXBChTbymLRILKLGmE0YpvMCMcY7kdmSeom2A18/wx1w3xFFiL3IZRDZj3Xdkwg4Sb0f6HRU7HeGZ+aUNL23vpw3CH5nHiM8RfyqWQWTvwbXKPp3iCJ2RtI8hcm+MSy7f2NW9uWOn9yMTZZoddo3OtQ8GUO2nH/PTBV/RnovrmP8KFx+qHxnI7eIBWlqO9/hxvwl9vPy0Gbi0XrmJvDJw3ofa+8ypNqbjwrycQru3RugYp2Ke847lZ/25WOjZ0GmS2FocZ9rYOIdTBo9lT8l88C5m4OLgY/lt46wln3sUXDT2MXg6A+Rvf02clvjLctv+Yva9hTw4W+oYzLNhIGhQeWav3CNtyza3TD6jz/oHNn76jomwg49RzCNzmwOBJ5/Ri3DaDtstT/bUZvwkSG9Lcz4LzYDWpJ/PRiC3gjnkk9aYjBR7HTpx2OZj1wQ9dhCf5o6h3aDmR+2oMp89g9r2yUjfstknzAkWUp6AbrNHr52N/VC/7tbEdrPTZC+8HMvbk17nz1UrnWO0z6Lw24kuG3wiyb1B6+TFpNjs/UC0DROPVySqENkDxpuciWGO2vKK/137Jk6eaSS5zUTbZ3ny0NoWD5kYMQYiE9C7eGZuEWg2svbYSb+wFkHoS7Ate0LkO2L3Kbhk+7ExI3AMWC8+57aebaSqXZdsz9bqmUfWqoH89z0WE+GlfW/Ej21lzea+0p+jx9bbuexjdHwEj8n9TOOJ9xJOxdryZbeh0I140gubiOuZqxjpOU33e58J/xLm4Z2iv3e8P8CfnQSp3f/0wsN207entn23zXe59tS3L7cvdNvUsq9DtGs59/45dvehfj9zBHdojxLQfdkhH5xNBqVzbVfYv+/sfNtu+ejvI12ut1vqVuLBxjz3VNqDayW8HnDBDoieDQ0KSD96mXOn03YkntCOgxCPwHZ7prPjg9oKMU32t8oR2mV6Hpv6yVooIt/Nuc7ake/1g/hPHSVjkbadRrYVe+nYTDgEqNRgMnXIdhZZgY08EEfmFkC2057GbBOMmoaODtuyfcQ97Ka+MhJ3Yq20A7WZwGbezO1QGlfwss8jb1vRjQ3Le1FzDWi1UC08a3FPREzixeTS7nK9VTuwTJv8jpTSprUYyUtlTTI2UCPLjzdTXC1lUIACZg2K4pNt31ovltSlRkpXW0qpG22pe6ZGFVtIaihFsRW7E79qlR+HUufU7rBjd0JYldzYxiaVw+SAPJX0qfWJ/ojzSttkmUbqYilUD8MCX0tl7TJemU8QubL+f/+/6Zeyy6UKCRuLmAz4/7P3p42N3NiWNroWQFLKtF1V53T3/XT//2+79+3uc2qwMzWQgfdZCIIKUiQl5eS0KyNjBYCNPWEDMW5TZoC1lv7r24bShpGJxFVbFzEc+d2NjIwMLweKw4NLof1IwvXdmqTq+kb68KDd//m73j003ZS13v/tb1r9/E7tl1ut/tffNK2r6q7JW8kEoZKIzS+GxZagukR7oyXdkqzNn18upYoR6YYEb34NXKDvSNr63TsZ+TXJ2AcSy+qTb0WHzWJh8F0RdQU0Gjy//eO/UceTb2xBX6Nnk8Qp/iRJDFvfVzc3yq+W02gHXeq/XE7CsiVWQA7HDKaryxQWxUyJV6NGCW/8o9b3TBSkWQXDbvjkWlkgGyWbHxR8tK1aihKj2E1yWcxTYRGlP1aS+M2vgxmcstlmrTTZKfFs9yjXAmtLt+hQ9BUWzeMDE6KiLLzoF9vEQja+IEArOoge4w0PhL6XytxQM74NOWXxrlbkPXdq0UGfMkj4whPY+NHbzANlxYdSK0PaaUXs1sQ+/4FApZ7xRQY2FdbCerNRRX/awp8g/d0vW7ZxufXSNsnnnfJfTZT40YXU+3RhywncuBicdncbsZeOUaZeiMFYH2kPuFELKA77UxvXDtRzFZtx0GHPJdW+9xZqdtzgDnGgx3Yfl21C0rQj9kH8zvwEsL1pz035nIAhzmhKSXO/t305irQHBu3Ll/HhFF/eyhmNfY5P6aeepH3KM9rpO4fRT9m7E0PqP/YfEfgCEehLCj2jpPpV92FnWX5Vgz+UfwcR+HKzvdQ06k8DHJRr5RP3ce30unraPuYerVNLg/68POU83z5Hfa7riXLK/9Tzo/b1I3Aa3gNk0QAAEABJREFU/bS/vtU/j4XE6xR/ntF9iZG8KTqd+XXXrbO+fXfEPiC8WpY0f6d96cVp/VNcOtWR9qfoeZKJhieYN7IniJaONpteMIh5LwzUOS0dlfoutk9e3byfRTboA6E9Rig+ogVp976vcMj3nU9V2/AvGPKpLxHdLq/33h68Kc0s5zuBeqlXbLE92MpB16C8vjSsp4D01fZTW8v2pxhdyo/6W/QMmWX5FvnX8s7ffWLltRKv53vLunu91idO+7nfWX/BE9efo5ZYBp82mlzZBj5Nw7eQymxew7fw4Xu1kfM0eIt/E9/Yk0zakQNI/S2yX4N3ObfP9NN56TvyM94rhNxzgsGSmAWjnb4Ac9zTBjWpgJwfT+1R6+cc1xk7ElKpRfEz99XoDcLr4hSy55xFb+wP52j7rmdFvPBe12mnPdso5BLyTT+lPdPO8dqWPSP9tlMcYFuxZVOCtshPJHVR8MMH7usVe+ZsEQxrb4cWdAKHUad6Zi+lkNdZKet11PMr2azhIHQtttgamH/JSo7l0G8VF4BNfCIrpWyr5IRCEpGmDG1GGgPqcpGZNBFDkffcakNO6eZmg4+lJ10fHh70uH3Uw+OD8qPPYPgTncZ+6xXWF+di5sx2KFinJ37tJvWxktuyDCM7vH285Gaic+RnktSO/kEz8UpfxmQji2abMnqbZBcZZK2KrZSVVrXq/uG+J6GTuL4hhxYeuskHTSJmCDFIOPRIgqukfrOWblbSGgUIJPkbp00GPMnF+kio3m0UettOuv35F6U/idnVu/cqJGArwdOm6q5tJRK92/cbTf/jF7X3JAEJ8t3//rum/+cfeuxJWqnUqoajRErb3z6oJ1n7wJpW6EogKpNZapVdhPd6ZEIM7ZZEbf7/vM6oCOKv//v/0C8lYbh7JMFJkCK7Jknc4JlITk8Y2jA2Efw8QCSRXG9uDxPLqlQSlRP6EEEfY44/tCfshu7DiVmUP91sW4lDJjOxCHZMeHURK0gTC6fgr4plkAWehdx/gczkeo+JC3jGK7aGf1uSeqFl8nfUM/bICn5YJJvRSF33mrmT1HXJSvI3Cym/aN7ie+jRbezbRZbUmPeAKnLMz9Q0YacwPnp7srTLEPtSCyRiwbgKOkIfEPGJjoH4HMhYCehI8jhzplJUalXmJYgOug97FnnBFpKIc0Q+c5l4dDtpd78nVfgimNgkLhMvSTMmpnGXLkSaumxvqdvuvtHu65g4U51tZRxgghYUbNVa5z6Y4mvoke/lni90unt8Uqa/09ClAL9QIrkAL0C7SenL/BRiE/4p/Hra4oeN3OLC3SceWvqCWtGFyIRPFEe7bZVaD9BiG7GJ/ZDTDlI/Be/LB5KL1WEr/ndAS2lD07/hlieGrzns6B/4mnY+R3fWc/A5On7I/ojAjwj8iSPwJ74/5NoX/F6zF9vB72X/z243sQ3+7OP8vcaX2Aa/l/3v3W5iE7zgp20exXk/5P0j7yL2cfsF8d+92579tecyYxiYnZvpc/1PdMzcBidDsufx2nN50v36ZnQHFyQGufEOGuSjUpB64p96eFJP+amw53FEzxL2TD+nN3yDnnfPUc87c/w7tC9VeHcyfcFSV2QzriD1ALbP2qNjieFv7I56DKQepH4J0RPfgtSD1AfynWfim8hSPnbStt2vA/ZcTny/Cf0UtvkktlN0ps+J1ZV1MvgKcuF/K+Jfx36dtTeWb7X3rfn9GQazHiJvW71eKH2Mod6e6aN9ruxx5j5wru9r0U7n8zCOjAW81m70hNd2igPGmNIfHDp+VIjAcawgfJXd9uHa8lUM/E5K7a8/LvvJhj3XM9zDuuZ8TT20c0jfgP0kb5vbId+89/KD57Q8p/OPTMv9KLg0hrKPC8HpP1g8jUfju7ntLl7yHZ6aTZs4Tv27e2OtF6g6lPqMrS3u1w39dpEXiOrQB9IeKKWS+1h1DJplFZC8gE2rAwo6w29b2RrjWcK2bCDQksKY146pR1dklkgck2/Jc0TQct9G58yzXHuzrpn+/GhjD8SXOXczdaZKniLoDQ7pX8J2z+2EZhsOxXM56R6wIy8ZpH9iTnW0wc9zzXJc4dvlL8k+brXKDwyZ++TuJsYleG2rlkpKdK3EMTkrDCoJVrH1MDH+yJoZ4AGKbkscS13JpbDkmiZ8IekqGtqRj0v+zza6M0eU5AdLrcq22tcrZdDzSXTYlu2el6PZ98TfLsq8sIxIN8aj8NXu8wofJtbajrxekth5VgzK403VtC5KArj/CleWcXZHEjLOJfuc4AjaRxKzj//8Vb6f9Piv3/T4D+ru9vVw/6Cbd+/6n3PefviAFugE5GZN4ve3e91sblU+3Gv610ftPtxp/e5GIolcPj5q95EMNSvtfoUMJUfd//ab7n6LfgwYoMumpNOmpN0IplLHtySMyw06af/8H//RA0yVODfBLRUjOe9mUgsydPYE9GZzo7v8uecPH2Ersp947+4+wvNRDySnk4ieNUR961Vjs9y+k9CJYKcJcdaMhB6qGltYHpM8xvfEd7VZK/8v4cQ49CSMw5tF0rWHjwlbsyAKuvCMixY9qUNrzFF4M44+RxFmUSVBnWrokSm1sAhWJMRvJRkyOiTFhywCV9YAtkKdkN8+cgbRb5uE+FZ1zUWGcaavMYjGCotdszBXNzcqtcq22n4+eol89uhM2cd4z/yTkN8lBpTbh0f0P2qHzfAU/JTmiG2hRWbCr4xd6HbBBrYbNIHWfWlUmyZeaOoqfhQV+AKNDd5Uu1wqATTbso+RroEJW6P+GH+I92jb7tWML+iN5aHLpmeJMERuYNmWGnM9cQEKMrZwhWOJsre7pPX6oKfcjy10F1bAGTBwHaBn20VCfBrAY/hOxwfpO9mXno3613dtRCflJWvDm5fKc/LRe4pzfL83bfj4e/vxw/5rI3B+NTZd+jef/6/V/pxvtnesfdaZnuf8x5TwDBz3fP3WsPtS+fU9+f0tXIrBWzy7pOMa/WmlLLmerJ6nPvWntuRJPbQvi2h9jnnNnx/BE/eofVmPfmj7EYEfEfgRgR8RGBGw86w6Wt9XmXfWYHiVejDal8tx90h5mSs9S32pB53O+7XLHJtCjILQvyRia+C1ek/58668lB3tUS77rOU/ehgjxzfvE+/YA68VDv+Wd/zKd475W8csmW8X23xfAOGZqc+P1/rCbTM2kPprYPssm+1O92msOvXyYayVyxz/Xj1muANUv4vdjkffhStvdsL+4/r+5sFeFcg1/RyWQonVwJL+5ev5FpzrV74n59r85S38PhozlowpyBi/hRexec7OKT3t4JTXtmyfkv+0bdtH480zSnBpwKYjKSYr/8RRhy3xzDNDI5dgqGkXvp0HScDVupJtRb9NnoF64zt/oM/Y7Fg7VhCdwTH1uDWR0BtIT3w6AEIplaNInex6nmW7fey5kk7cH+xztvk+wfPNnuVQNGg5D1JKlj1DbLY5vrxHNghnylw3aq1Hugoxzxw1cj6ph89O7ifXPCm0nhyFr5YSVTN6t4UyVeZqTX6tgDX5Kxu6sqUMUpcaz3+Zz7Rsa71ea7fL+OljvHz8FCzMeUHtLNftx2eZtOlOtRQlLhOMEzmikc9qrI38b2Zd8B0DWUOr1VqPjw+KXttaJYeGzbjeGC9sarFLJe3oik6aEZn94zkxbSFvbAeRsWf/0tew7YIZdKW+I7ldaqWrIWat8SMoQmarSYyAge808YBqG8c2KgyoIIJHEobevXuv9ft3ar9stFqvtf75vbzeKP35FW4y29vtDgl3tJxIGFr98jNJ1Dv59rb/z5iN0QQjsK2bv/xFBYl1RBnmCnduWtHt+5+0usO7v/8qkTw29Py/fDckbGHv+wPJ5mB3f6cdCcZGYrERoCRUGXsf0+5hSwKXoBPgCRi/VpuNdiQgd9sp7muzvlFZb1RZOCt8Jn54WUhc32id/xcx1lwKvCwO6g3l+fXyI4nq3ccPEjYLEo2+stfRF3YxoY2NptXNRvkVsohr+np8mJT8VwRZeFlYOxKAjf6UhELVhfgKzT6A9L4a4xCb7V6fWHjCJ0jqY4SuAEJ8apkXBtUC9FN09rpaS9gwCF/GGN9KrXItXZey0Y7eho2GfEhbErlR0vAl9NCCZ3VkTIdt5VfK9lNZS9VhIcr8k4T+XABKWtS7r8x9KWsFJrveoItyooy9El+Z11KMgnkvBQ3YSsu2bKfaMeGz7SOaTSzxNfroEL17IILuiq8F2FbGbXoL9cA2TMe7bbFDTGQpsuNvZJW/cc4a73VsqrMYjkDIzaVe2iIb4VKOOItm+cY4l0hsj9DlJZ/Ipx0M2dRzfiduExPSGEdw8F+LjXlZtKjOvlB5+x7/ljjVkLidQ0xeQnQMmdSvIGvhGo5FY3BJSXtgSae+HNO5+lmxEJH96jsG9vGxLfsy4Jz3zm/Oiz1m6o/j7x2B03nJuXnAK5xjOmWUnMUr5F9iOaf/JZlDP34d6t+6EtvX8K39+Tr2rl370jdbPY3DTH35eCr32jaa+7q5UEKe9+ibaxePh2svHGHvQHkvB+20PeiLkurRHhGgi8BAzqncu89hyB0p3TcQPYhwf1fAPVlLiAemjr3Mj+KTIpBnnI7DOiH4qY8JoKlcTz9J++cL5RwMTjWFFpzST9u2ZV/GKf9pOzY+B7M+z8XyGFKwpJ2pf47tLyF7xqW3kfr6QeSlEpajPbEJuhyVrMEzGGMcspfag35aDrlL5Sn/l27PdhnfXHm2Vnng3PfMxal9211m0Geu+WjPfWnZT/XRTqnEl3cdneCcvvCHfsr7UrvfBiIMIt+B4flLA0T2TuvXHRrsh/aJXwdb4eV+YHiDfg2Ddy5DzLsu0cttgnUDa799iHoQPrigNbn4gNDSX1QQhm5KzaVTP8jTje7ouQbDP9BvV8ikHRtpOwbxO+VA437nRgf0Bqh1P1M3vk4ZO8SUO97bQxf8xlbqiV3a85ibzFhCF1uxFejCFv2RD8JyjTf9S4TXJu74HHsDtmUXGQz+0TdKwXPOZnQORNYLHWmjtT++j3Xhpt4+Lq2xxUZ0ROegzWV4TqFDrFzc2VIe4aw97X0w5Qwokqw3b8Qy6+QSzJyfg6AL387ZixevBjqiX10fUhfK8DyHGP8Mndn63EPPnPR6xkr7Lbtt2e4i9lymYftAT/sYX681xjHKYeml9uA7Le3jcQw936o89edZ+2Q9zNeccW18xv2McHEcKGpH4G7Bda91oL+XLM6u0RzPQX0N2L5YzvqWuo/r2m+F74e29y2KmL4GWLK/Vn94z+FF+b0Pp3HUoO/jdKrHXoxlb/iU5zXtvejFYugIQ+qjtH2Yk9CC9A+k/XvDNgtN/R5g4rlEoS849TH35MHX703w2T5lU/qCwXtaDoERD9s9XoN+WsaXIPTcnyRLIJfUAU4nxsP9mbFkfcTmWDe2ZVv5Bi626NqRgKXa94Zw0BscUn8NYO17O6zD5EqizvAAABAASURBVIp4COrU+WATiT1myny08RXnMd397vd4mU4A3cH++lOSt1Ce2tAFba7NdUMXtMDYQUxN6N5DlOGfkhiNa/DG3/yq1PAHYrOxS4kzSjWY66Y9o3dziDyFCteNxLJDxhP4mrQlYTnx7GbpcI8ccyFiFf7o2JL3SjmgbNAmBhF5Eo6a8DvkJVzMGDEEMX5OBNEuUa1aiUuI9Ily4nlTsnbo2aE3dVzQmnyhkQmtwRNfa4ms0D2RpttRNlygTD+6BNOO+g4f43MSvClj2MiWWrGzU7bYnTBUykoNu0bY2FthN3m74oohz4jAAAsXKjKZrEAsjaaDrT1ffglcKgrxVI1B3/z1F63Wa013D2okU5OEtPhHnKa7+/7nhJubMo7oaBy2JFH7LxbTYGHALcZHj4XP2n6861jfvlP+v8CSpeD2vR7oU7YwIp+e9uud9NON7hmbtk33/4Hc397NbQK0ubnVI8neBAQR9eChgziJBjV2Gpt3yJFpX29I6oL1zY3m/ycw/ewuxgvr5vYd9Pv+69hHxqg+hhKOjvLTOwmfbpmTHWOnW41/69sbrelbv78lsb3pv6LeVsbsLoYrcOHHxNjqet3/C4zd/YOmD3cqLOz6MGmVCbx/VOKs7o1VVyuSzpv+y2CxFcZMoZagos+OAWmF37ZlW4nBerOBuJLCD18WWGUxyUgDXFcmhKpKTXAjJxbF7mC/xB9kkZDQ23m7Pkkk1rM27FBpZ58nQFN8S3vfl0Ubn4ISGii19rUl9IWO03JksJexjbppZ8wzKie/4XP3XcSykSAn/HJZMWc3WjHuslpxkk8qtUSjZPgDSWXYox67A0mYN2jndtuKju47/sRe9NhW48TNfyQRmq5tyNnoOeJJOwiRsjtAmaYsu8hO6U551aHA2/XM3CZGUGTovYS8LGm+as+chNHEr5cchh6qfU+7V44OoQ6kY9RTpv3lEI3n8OUsvEXT0pPILdujHro0WpdKnd2W3GcZvhjx0ywtpUb9i7n0Q9EnR8Cst/MQPTq3fWc04885QP6x/4jAZ0fgeG2Zs2JAi3poaV+GvsFmbFwCXT/2rxCBEe/zqkdvyvMcP6jXIpC4DVzj+/P2jdG/VJ6PwEtS6T8v+cegxv+Br+OxHf3ndafnEs5JXOK9Rs/783b7OH/04r3xnN4lLe/XaY932Wu6884chCcy4o42wKtiuq5g8WKpsUXTWzFkj0vHl3yfAubDygHQjenRb8ROMb4fhD7iAdthT2wODSruOvuRVnZzmOH0AQhX99hpBC3fGVbrlWrlfZ337KtCJ53lwloLfeBEZG72dUFQ5tbZ45CPj2Ewh5dhRj4D9r5HT68cDqZ2CXSxx2ZA9bBfkpjpPtgdNUGZoVdthsvIfCqErE42034bjJYZonYOc++l45OEvsFm8w2LNfwNTP0wcWE96BldX3AzugaoPrM1+kYZnhO8sWlb9gLI+xWA5avur/EhPHHCdh9D6sG4f9gz3XbIXx3D7qmhU3rawSnft24nKpdwzpdzvKd853jO0U7l0rZ9NI+hncKuKi6QfYD19E/U833fEvmHlpbGZlu2e9PoCHrjCx8yt0HUTiSak7wLBi30IPY7eH4ih0l+goepfn2Pj8b/5wjfRDJzlNMWmaY8UmlHbmokdiX3OOXRYws9P9Rbb246bYd8aIInMLHQK7b4n+fdsNr4BvJcdYg3HQbrutIqf9GVetqlGLtWhb8ICk5N+JQ8TilF2WzL5v5Go2VwlNkhpeh9vbI/wN1rtnspWdvttv9YFPWSCnm7rfIDzdhoENkVu9vtDt5J3QyxK/A6EvhiW7ZVamUMK1Jn8y+v82vgjNWOj63zVHJXW3JrNJQtc1yRazRis5aq2HzEXikr7Si3jzs9knfdJRdF7i1+JaZZJ4iplkJyGl6S6OkTW8FmbNiWaT88PCjzWdbv36k+Tj2BeffPX5VkrmB5IBm6w1Al0VjevVchiQlZxqEIN2askGT98PEjAdlBZxJwfP3+vWyr3t7qngSvbRUXNRxeM9gbZBoLevr1X1rRrj//LG0fVDcbFSC2xgLe3Gykuzut/v5RN16p3a71eLu3gU9iFLd//atusFdK0YTO/BcZ+Xl1wOi0xmfXopYA4y9MWpG4TURtR4VEEONXXjg2LG7Xqj4hPbCMiyT09rZq9/NG/u2OMX1UiSQztPv1I/JN/vCg6R8ftHlUevSIPdRrFfuWmBEZP3aWHlfW7obJeQdK63FPv/CvsZoa/thWYyHGT61I6qIiY9vS16hnrBlLFoDgzaJq+IthhR67lXHk5BCxXPVf+VoTMcKi6ooRFGu9WavUqgaPiWESqdEn+ibGgKnjHVtLQkU2/DYDo8M2uiY1VmxQau36p4yFfjo0sfDsJ774GIQ/NifGYXwxsn2sxEX4I2idh/7YDFrq2IpeVCplzAzYs1+9Tb3z04geir5uYy/tIDR7LxO9IexRsL+vYnrPA8H2URvSyzsX6wNT6oEsoWsgYw/0bAt1CSn/RQmDecYpFz0Da0x7tJR6viVOiUt8Sf2Yo8mZkwOOe3+0RgQalQGqh/0c7dD5ygprJWsmql4p8YPtzxGBTPnA1RF1JtbJVaY/XmcfFm6npDizp+cUZ9g+mTR0f7KC717wz+PgufW/n7/c34NvPti9/ZfsvpLtJTU/+r9tBMa0LctjD5Y9o37M8ZaWbdk8kbGW2wL2TH+Lrh+83zACnzv1Xd7f0OE/p6lxztju5xEFJa+SvFu6n0/TNxl4KRW7vK+9wlrBSTvn/BXf9usj3waCU7UZ95TvARfeAZf8je8DA0t66oOeMm0X4liLekn9QKMeWtqXkP4g/dEXpB2kHqSv9lg51Y5iK2MMBs+Ez73z9EBczLuTKfGSTy98/8iHROY68sEQid0lErP0xUZDppeX7ITxApY6U7/AdkSOLbvwKeRp3EcMn9GwLXvGy2oI3OHdP/VZInEL4mcwU7/20Z9gID4/Ib5+Oj7B/FHs4sen6Pgh8yMCL0QgS4vr3Atcn97d9X+6+LeSzDU7sH24xtlWaMElP9IXXOr/EvShP2UQnfZzPwc95YA98432lyxfpYv5zz3Unv2wn5enemyr8l3ftrJlzAO23zQ/kf9U5HlhyKa+xLiH9ZJngvjHYuGBkAFHCD9TBKkGOK6Bqe1gn2jydMH92h3W524uVslzFQa7TqFfVafbxHOr4DlHb4xHpSg8qRfqDGzPnvG1Xs/YI1/2emrBFvXkGZIbSxnZIHyXYBt97t2xF/QGh9Tjx0B0pk6XYj/t3Cpzb7ZnHbXOfoQn6InZOsegy8LmwoHO6NdcVak842Xs0DPeoOW5l/5acy3IfFkFO7WuNU1FbZJqqTLYLZ/xmmQXZYsO28q/UoqCtrczyuqiFUhf8nWh11plW9kmcnppB8kbZhyxveP5ckU+spK7s2fe6Ih8g6GUqsTJnvtSD6LThgaS96sk0sNb8A+qVvuc5G7aIr9TMYYqgzVOTVXkEB+VRGx+afvuL39Vy69WSfJuScaub277L1jvSOw+Qt8+3OmWBPKKZO8j/Y93H7W7v1N+Hbsj0ZdkbyVZW+j3u1vyuSRMM6tcOZKIbCRAG/wf0R/5B+rt/UaNROvd//277mpT/fknbf/xqzb/RO/f7zRhe3d/L9/gC3Kpr25utCFJ3YG9DWjw9QR0boJMSoKDWSUIzKFEgJSguCg0ZePk2T3ca3VDMvrdjX5jPK1tVUhe68OdjG/v/0ZMoqhYu2qSxQ/Su41W/+Ov2q3EGO90w8StwSN+Jlm+I5mawG9WK+XPW7c7ZECS4mZxxX4y+5msLALh13b72OeiEcctWN3ckFTf6H6H7Koqw4rLYmwpJ8od/jeQhZYTtdSVCnK7JGALXCyclpc+sN3ea/f40MdeiEV8iC5j2+akABO60m7oFm009L3UoiD02AvRtiYWc5AT00Zj5OgMH8Vht+mjVYlHfh2d5H+Q/8gg5bTb4tsjC3RSeLb4P+G7i1U3a2U8DR6XqrEZv7uPe92hx+7AhI7osq1aaz8RUpbISYia4TdliwyNTrMdkoxMY3xp2D7qC+31MKzBbIvGfk+7qf+ju88v5b6TYu4XHE+A7EwsZbqJjwKafSdmvXzrYT++xOAgii+NdUOUNHDo+1EhApmAAZp9T7tXOKQ+QPPFffCelktBJmXZ/F3rCz9zfez4XR36Uxkf0X39oMx5OuP1Mt8Xp3EnoDhc9VI/jxGh0/Ic9ynPpfZSdsmzpP+of58RyMoZiIfL+Zvry95wfF3MNud79+ssfVv/Dj79qHxCBMbsdtExcSk7IYfBQdnvjfsyXT/wbxmBLI/g0wYfyYFP0/A5UnlHCj5Hx6fKTryXfnnbnI+Hp4zGs9PAcy8bpNcAtlfthfetJZZCtnkPbh2DnrFvef9d8X6fFTDt37NH/1ymZ2CmHB0zgCPC5zca3zLyrr7b7rTju9LQmHqnQzvvq+QSX/Wq7SXe4iddy3qUm5k1L9e9hFCKOc57QS6YW9ypGU/qGVfGkF+kpP25iK585xkxea2+pW+vlTnHlzkYSH++G+XPAW5ZU6GH9hxZMKd4znVKib7MV8qBmedU17I9c1w/Zt4GrnPOvQv9pt4x93zacdhO+RoN2BzXl26b9mtFX6P+B8+PCBxFIItr4KjjCzW+pu4v5OJnqLEt25+h4duJ5nng21mbLSUyAzPl5WOe23LPu36feVnPOY7EYIlzPKe04/vR3DvGlHKmPD/y+CCFIeDzeyEPZErlus41voGJRPCOnMOOe+qO56F29hlNfUtfnjGCEBKnlAO2VUqVXWSgvsX4AM8q0GyT11gpMc7YIPU9zw0rEn/JtYQAm/IskxxTfI7KAyxYuDcxBirzHgFq8ZNCtkkzzLDjg161RT6+1FJILcTGk1j6JpqPxKvQb896Qw+2xHDi+TF12JRYubj7kvbA6B/tlHb4EqNYYHbIi0zkcnbk2CbmqTE3tZSwMq6iSqzX601/hs0z9nq1Fiy9X5ZiV2y200Rx67mvR/J00Rt9gXhPyXPeerOR66x/iu3ElnZ+EWzySqjSjrXSf7A6a9RmfQNtp4aOhkx40lVKkY1dC1/dyePQcHICacfuA/m9PNdN5G3mNdW0JWe7fbxX86SJ/GqJwxEoj02361utSVyKB98omlDQxEQVOAh2ErwiGfqX//U/tYKcBZUE5/S41YqEbCFwFUzw5Fe3OwKy/e03PQb/+AeBRY8mNYJeSZrW2xu5Fr3Lr4AZi20ZFr+/1bv/+A/dbt5JBGBFkrkngpEr1GMTJZ03CcOHDx/g2+messEvAmaSi7fv32tHIvjjxhkFmqXGIiK12P8ctUmOciYweZMeSPaqMPnIQJAY+y9JPpMQ3hFAEYMt9YkAOk6ShO2JTuKS8T7861eS5Y+69Ur3v/6m+FRLUfeBBHBjAQvBAi0LqhCnYEof8Y7KJIxL9LEYbOPaChFKEtKyfiwRAAAQAElEQVSz800yjsCTxSvKTGyppfOJzet1r5dS1IhD44SqRnu1JtoTY9mS/DV1WBIQ+MWQd5rwMfqwosxL5t5GLjHFVkN2Sh0fXFdKXO5J/Ic/9Mbiq8R91HsJv419fBMGk5A2PK5V3bDYkOM47/CW1Vp1vVKpJLqhGjmZ8VAX9fRJ6EQ3g1QjflrqEJvxm5OcWt+jI/71xjjAk6qNLtD7KbvfC302/bEV5oHQqNuW/QRIb9iJXG4aC5g420/64FjoS2uBQhfnRGXOhRytpz0xSYt5TvEqYJfBsJtwNk2L+EUeCufRRHXhAxQI399+6uJp+6t4fM7IKW3ZPnXCEAKKztYPo3FS0vye9rjNOm4Ba6Id8D05+cf35dyK6KPqHUxCnk6DTvzzHfowGdaypLnfl9TUQ045kPbAoF0qB9+yPOVd9qVO/DWQ9g982wiM2Kc8sdynjkO/r1NyfdIBJ7xfrXnFbu/C75y7wVfz4YfirxaBMX0YyHRS9D31IC/bHUfrLj0Dnf1NhzyzBrZlPyG04E3KOvOPw6siMKbsXHlOwSnfOZ5rtC5vLll7XOP9gn1ZQ0tE9Wk7tK+Fpa3UY2fiHT71IO1rCE9g+xXnRw8y6kZJ9XCuhpb2jFyir2Hm+vxjfM97WMpom7h/xROb92Hq0/79buJ9L7SB8AaFcQcujH+B3ld4B0/lM7DUGzWxn7Jgt7+X00h9SYd02Kc+Bt4W8D/8A6GHKe2Un4LYHXLRNzBoKYf+JW/o4U2Z/oyxVl62GVNoXwKlVNmF13Z/CXVv1jHxLaexdsY4hz/XFWXlPWFCngtSF0n8gt7IAbZp1zTluwknSmOeg3Q9Aaaj8yvtp97ntcRq4HnvixTeTY/vv7EXvCi5Zxi2U+5Jbyk+2/6xsXhximOOz2ud6k77VGM7OW9P26f8P9pfKAKcU7qGL2TmoCanydLeoePPUcm1KfjSo4nOSxi27Pl762k7coP2rMx8cO4J5JxL2RH6M+YzBPhyOeoy6BhldMXuwEFyzx+Z4EC/UrEt251jyvWfmm1o3EupZ7fTnsc/bKa0ne6OyF5CZ+Bw2g+p76f00U5nkm6xlfo5hDf0zoP/fBRPc0aGsEfT078p+S0QplILY7VcnOZZdN30xBYhpibt9s+3tjE5U9u4jzJXDXTG5QETOT0n+kyOJFLBDr+jO8+QE3mllDbM8ZncwXz/DucemdwA3V0O+R15gPg5ULo8DPvdnv0c/Snt2EA78mkHYY+VlAUfbff4pK/xLNHjBX2KbzDF/vC/oSftIP/BWtCTwsRlAraVciJ2AeJzm+ccgqjMQeY7YynkwlbrqjwLDL2oJ5/Vuj92dDXmYactY4dIPXkP9ZxIH3+TcFMttqmWQq4qNGRTTNjdgvgbv8JbnPVQVGrFt0a5kou1Y+wTOlrmzvThTIP2SB71gfzgI/NmEytZpVbZ8S8S6lvr/KxB5FO3S6fb1gr+HT4KBybme0fSGxNa36w0laaSX6+2MPx2r/Jxp/bhXlm/haTjboODv5CE/flW7acblXdkpVdFj3//BwbiUNHPf/sbdSm/4K3v3inJ2fz6dEUieX172/uODiwug07DYeFYnwjKBI6id21JyM6405YkoxhMOhr123ezXsaNeJdSfpW8ubkhkXun+7t73X/80OuVJPM76PmVcyPYRmjCSP7E9USCWrRta73ZSPA1ZJU6xhKXNfIBTTmH2RzJ3ns93BOrLl+0TtLydqPyl/e6IUlNTTV/8/lhyySsMBNBKzqVjYVealVdb7TarGV82xC/OZFeVOtKNvzwNuKUBPLu/lFQVTjTjcxuXdWAbdXoAkm8J/5Gv/BNyHa/S1XKVS1aw6dsuNTCw3zY6Q1RTH9T/OkLB3JfoCzGLYn+rgTatH0kZjfKf7WwWq9V98gFppLgTWK+Es8CPWisscZCnohZ46TqbcodCzzt7iu+NNpZpPkvGLbYSJI5YymsOxGj2V/LtsSOiA7baFDu8LWuGDN8tmX7wJYTMheCXfyJX/Cn05557LkMLfYGbD/p2cuE5zWIjvj/Kl5LTHEHBiUXHW3MV86ZKReYXPAYR+a585zyduLrDo1Y9PmgLLWqMI9LSRvHOqFxHKCaPfEIUv+dES9fg6/mZubnSHlitSA860/fk8dW/omj/pDbWLsp/5AD+N6dNg4OUJ13s16OMdNffzSsS9A82pd9qR91vqIRmSVORZZ9qZ/2H9rpHDgQF5Vn59fJ+bdgfUt1mMxdOfVj2VBOcczxo/U1I3Aa+7SP7YUyo6k/gz5bJ8f8X6/Vzqi2Tv+dYfpB+kIRaDwXB19I3ZGao/ue6RqgOu+n83/anrl+HL/vCIxpXZbXPF7ypX6N93lfJE7xnOuzKX8ABXbi8OUdjdYZjWvxUn9bNn6Xuh3PxCukD7Ct/EKhlgKt8JGqKR/Fdkm8nbica90SYivI+zPeF1FxtLsYP2b0D1+L98GCrUAn25I2ZFKesH1206/QEP+DU9aJd+we1+3utOuT2hnzwCcp+Eyhmm9AfJdZ8X5fS9aOVUtRtviV8hIyNxNfiIJ8g7jEJyXilh291orvY6u6Zn2krU/YjMwpJNt8+jhZ7Lq89XOAj6t8YYHp9XLSqe20ddjyfSc4EK5WYnfgKuPlTp5fGPgLXj2Jx7fgiXK9ltFdwnXJH72fE4G+PjO3V5VcmplT+lUlb+w81Z32G1V8x+y2Zfs79vDYtXh6Ccec51uXZEM/JxH6Kc7xvUTL/WXgJd6v3W9nRK+zkmtnB9/GG/ePxrNNkHugq9Rvc9zabB+vI9oQYLAuXfFtc3+sPZcCI+zut6cdzxs7nj0eyWVsKXfkSzC7T5VEm55viLpYwdF7KJzxN6DK3mY7B69ap3F4cff+WeFFRhhiL6Da7dlzHGx8BKEP2O7Vzk81/qdeoAc2sglA55oPNoxzdY5L6pCeyGkUFXy2rUoe6fHxgefkB603q+6T9pvFBAp+sCWnUnlmMfUoJr2qbDYUUGph6ptqrTK601fK7F8iGdmbm1slN5Zf4TbWTHiiLs9Q9/gQP2aalWejeWhY2l//b8kH3pBD25AjTH7xITLkLEuth/F0+f3B2LetEt9SArHZs8+mnh9o5a82b27WqsSiTN2YNbHIdhXjJHpbhZNkY/3nR+3+9z/V/us3rf51r7ptSrJyvb5Rvdno8b/+ofYxf0o4ycBN/3/t1jxUAt5GJBZwbmhrBjGDxG3sMbO/kUTeMaAk+fLL2s3799qQMI6TJli2VUoRrMq2IzFYalUSn64rTR8/hqxGEmyDL7e//CJTxr/VeqWbn37SPfpVizwV6Q4fScxyljHxG73rtpomkozCVldG0ljMQvt4p5YTHSgQE82YdiyKUqse8cXI39y+QyweUyAnkr3t//5L+RPPD3xcnN6vtFtZmXA4iPGjJvxNPX5nTC36e0ygps7YJ0qv1xCkabcFO+2t9JgIfyf4yn7C+4UBmYYPSdpuiLc9223wiRfCzAckRbb/+lZSSpeVOjZrSktseeHZMXddL+1SmQd0l1oV+YkL0SQ2nLLd/1xzks5Q+r4jTvmz1Y8k6ydiJWTT0e3B39vQGhj06E09tMr82oZUOjo9MaKSeO3wLTGSGCPxNIleAqOctF13l7XaXkZnNtuIRH/sWNr7ktKmLTFXE83WQVPa01PGz/iQMtCVLf3hvcJy1MXSUcewd9T71CilqMBTyuyvMt7Md1gGLfXQBlykPZxSbEYeuKAvcwwpcyxoVOd9Hx8bXi1BN30N/QHBUgfkf9t9XLQuBeCl/ktyfyQ6d8Gs4T+Sy38YX4kttyTOsyseD54rLN9110v+v9T/VQfH9S/ncHz4qnZ+KP/kCGRugksK0pc5vNT/e9O7f7+3E39O+3kunHhmCVIP/qgjtS2bZ13G0xawZ/ofdVy/u99f+/z72vq/UgCzxqLa/n3WV+ybdxvbceOzYbufP/3dKe9PAecRxK7bdi9/r4NtlVp1bkssBtJf4LV5v6OROsVhz7VuiUPHSeWtzVw7l3B5uhZFV2ymvIYSv4s18S7fxnskAkO2MSfRG6QepA5L38NX0BGkHqSezvB17PtDGwh91FNGb5D6kE/dtmyn2hG5gU544TB4Uw7W+Djqo0z/wKB9jTJjPCBrfW9kIv7n/Np3K32H+eH61ZiX0XeuzPcJe/52FN62sHWO/1Np0xW/YzOI7oa/GQOfysQy6wj9cxH9XS/jSz14nc6nNfU6/pkr+g/2GFPGNfecP4b/FOc5f1B/zwhkHg/z9Ip5/T19fbL9aWv4Sf7zarZl+6IS273/ENf9OWrP9EuCg/9S/1vp9ok9rp/5hmPPdNsHlcP2KA8dVEKj6Hu+1+abeuX5wHYfZ+/4Foe9/y+ZGv7mfhrY7iKH69fJfNju4xhy4esCX/gQvS5Ga+v3tbSDgv0lYOj9yavsuM90JP+RnApJkH7Ocq7aVuTsIi8gTOQzw4DObBlrz7mQ62ncmFbkM0otqpQ15R62ZVvxhbCd0XSZFN8aQkG4MlaUUfUJaF7YbSvyjRto5IMLrJ2v54/2NiMX3viRXEjagW3cAMk9UA9tIHyRcbF6LOARWy2lx7rAT7PLz6VUC30BAV+RRyrFijxMYVEpRTiXXVtyngdb+Gl4G3NZStWK5G8xzy60+3nKejftIPGPslKr4mNkehvds74J3Y8djbWS7+DRFZ7ej874tiaxSyhVK7k3z7FNzErqdCQHk18BJ9+4Y23YM0/yXKVWGX+iL/Owop0kcWwEodsm7bdLs8O28o8lJiFrUNpvDyyopvI//0POL3xJ3j0+3kvrou1tlX4haQvaz7eablbQ1xIBSrJ1TYY7f7Y4yV3ttzhve24RVMUaZZKBjyRtt/cPWpE4/elvf1OcLAQtzA/0RdcDScPtw6MMnZhrnaQuydYklpPoC8+Ej7Y1RXeEwYd//EMMRLEc5Jem70kq59ernY4P+QXwr/8kaQ3/A348kJzMZJLmU59EM+HwxTYsfU+Sdnt/r8eHeyWxKiamVvju518mR+eOGZ6qtQXt3UbarLXZ3Kh9uFdlIaIcsanrqyzKTObEIugE7GWc3mxIYD4qi60xroZvfaJXKyXZHjWx07CRv5PePj5o+u1e3uF9FEQZulI8Yd+BvtgstaqFn4tX/GiMpZEAn7YPasQjCy2xC1bYXZOE3nLRm9A7McZWpC0ysT+hM9rz695Sa4/7sGtbFdp6s1H6D8nhUjRi29BZalV+KZz5FG2x2VgHpaCT+bBpQx8G7LSb7JRSxcdGQlilctKyPkNHVymO1AGxN2DPfaOd8sBIxXbXX0pBbe2ALIgz0B+ZQC9tez9sv8TZ+8N1BJdOn7DZK6eH6L+mey/fxcaa642nQ9ZB1vm03bL+Wu+w8eLEprsu6DpFF/lx6BFYxqYTTg4v9TMFSGQWAqp/yP3lUf4hh/W7O72M66g/d2q5clK/hOeSS8rQP8pl35eoz0j6YgAAEABJREFUD72jHDrj7bK+bA96ylkuvQOhXsLgGeUlvkEffMsyfbNVHa6B+rF9dxHInA2nUh8YtJTMYx6q+jym/TUw7I7ya9j4ofNbR2DM5lw2Htnn2vGd+xzttZ6ekz1He62+75nv3LjeSvuex/fDty8dAZtr9xuV5l3tCXkXn9dYy3ssmM/dhdL9u0/bl4ueL1rNe11wTWktvIfux2xbti+yF/qCiwwvdES29Xg8Z3zyc47dHLPn9cI3itWq8A1gxnNNTxSXeSxb3uHzzcEuMnji+Lxa4503v6LZ8gEtGGPLWNL3Wu1lEdfIDbxGPmPLt5Ut3612fD/pts/EeMe3mfCEt11Yd5F9jc1P4bG9F3s+p/Nc77t74f7JhvD21qlf8b8xxtKn91RfFzl7GHpGeZbphGh3IyfUS83wnuIS76fSn8abGASn8SM0CqT4ojdvhTEHbxb8CgKNtTqxrlMGX8HED5U/InAUgayzrLkdCZYd9460jxje2LAt22+Ueh17/Nw+brX0M5aC+B28TtMTV2Qa51y+nScGaT/1fvta7C9xyYPwpC/XriD1IPQlQvvaMM8ZwdJO7jtLPPXlms5VnBueZSq894XU2wpFGU8tRckbZCkF6gcdtogMDKJtlVphteZngJ0mngXEZltdnyzbyhY7ylvnfAMJ6QiJY9ZcMDry3NH1oGOWpwdH7EJlvpdL0R/oaKulaEWeZX4+s+zwZ/wo0PnNNs9/9QDbypbYpgyGn6Oe0nbXb8/loG05x7c8wyXRmTLjGX2jnJiLLfmqLc9ZeYZKTkPCV7GhL97GfilzrKEe9hETVEAzc0mOj/uaRaQ5z1J2FPRBbzD2X/bS15iH5Liiv5C0t+Fkn+jLuVnLrKsyx0wbHnmvX8o1ITxCJr5lfJvNGqPEl7Ek5snDrRL/ulJBl7D/8EDOjrKUqiSTYyv+iC1rp9GHkqiF0uTIGQr+d6ITg6pSm7S6vZFIOJpFV0shWbnTw+6x/43oyoP83T/+pfb336R/fOh/Wvnx7gOaGmPZdcWPJEgnLsRerci1TkrSLw4ZY+vbDbyT1u9utSbxi1D//+PuPt7p8f5Rpay0un3fB1FtrVZrrTZrkdZUEr4JdGNCYYT/vicwy2YjExCLf8gwQhXKRlB2jCE2bCvJwQrPloT2tgg/mn7+y1+1Iql8+/N73bx/p/XNDfFs3W8h0wNXkCorGRTxj2AlyGLS489qvVF4va6q8IrNllb4nSTpFAfww7KSPM5cRG8musfF6CyABTExyY2FosQPOqpkW+Gra3ygTqPHo9Sq6NyRtI0+w5zJ7mOnblu2qc17kquF+TOoxEuMx9iw4WEscVOF+W7wF6u4KJuNffwp9K3rSuvMCfIrsN6sJfrraoVbu/7r3/gfXgLJzrqYBywaHVhTQVanW8EeumwzrztFj0NDPjIVn+jqdA1/Q0CP6WuceCJ2nUR9Cg+NXsITP210o6/tEfKoT8hm3YaWeuipR27U41PQ6TmgJ4Vt2JzqoUxjyEGUMhZ8sk3TEvVDf5gZQ4qrYFzp73Kn/Htf0q/0Bb1xcsCuTKw7OZNNZa+XGl1FBV9tfITg0zptyOxmHKWDxrzvfbCf07vPM9eXO8beEkPzkpb6oH/T0ifW0j7FkmXZt6RTH11Uv91+xlLWzgka7cztJYx13vvDewVnLP4gvSUCOZ17IutEqPCRMzAM5zDYI3sRg+nbl8Ols5YZ0jH9hBDhY4Z9K3zBvvliEd49esFJmfJIDpqCI+KPxjeNAPHPvCzBExM3XCn3gmDpz1gfiCn3wfRfBOdR5/nEkuc73uYknjWegKOjTVXDn6WP8S14yfZS5kf9WQT6verk/hOmwrNOkHpwji+09F1F5mhcX9UnU2Yt8dSJ2NxWp9M87BE6NKictiF1GeSH7tMyLAvYlv2ERdfVar9H4+9L5VAy+Eb7c8tZH29MrPP2Cfhc+wd5Qj1C3svRcUof7dF/rhw8y/KUzxACiqt713GZsb0wd1d1f4XOZ/5w7ukVOF3eaR/NwwVfGb6uYm87+pbQuP5S5nyN3zGRkmVIlTM4sVdiH0Biz0caCs5xiTeeXi71jnp4riF6dtwbGsaCtM/xNwYXjL7Ug9HuMTp3/zgwzJVc65aYqeeP0d/wa9nrknhMOvg5BnpSRq6DuOf6GSz1nNbTH522jy6ThXYQu0H4gtSD1KMrsqMc9WV70Gyr8K3GzveOPrF9LOnHVUnYfwYteFqv68I265l5Uh9sE8oTIt6wWSsGAkYxJb4oc7dHeKpXrKusrKKxRd9AaKmnHEj7GbDbY5Shoj/TGbDcGUck8YHx2inFOdRk/EnM0zvBHNBDswEpfeGxaq8rG12w9jGlfAKxwIcneRgVRGjAVJ4Q9qwdl9CkUVLTtS0+Fc8yl/ga55Hk7vdLvHq2Xddt+6DXtuz5XGkJRh9z6/HNfMzQyWba52Hm7hRZJ9LMbxcZCL6Bc/yRCY77hpZRPpXab7O/+M/kjHpfQLRHmWE2Fla+RS7163S60dmYh469/DwKOvbtRpl+KF9sHzZOyy9mYKEovi+RrlO7o52+Pt6MGaRtW7ZTPcLQOYgu1msQ/WOezpdo5NVmvC4ty8yrxrqC7dzeYGrM6WlfaK/BqdyhnbWDbdTrGKzFvT2bGATE4iB3UpnHL1mcJwuMcY71OsY5+HKuBKP/XKn4qOtbYmBbhW+ohdLIBKEHqQdjblIPlt6mPRB6r0fXHl0vde233r+3M/SelrEd7EWOiqX8qCv6g8FZLLGL7Zye0Ha5JjBXE4Ct76kHPXbMrwBs3CZQRl34HcbwBKlfQ+6vx/KzntACodNXcBqXU96svdAK97yUQdvtneyOca3n/AlfYMc+HSk889kFwn7v9H2dwoZA2RBuxCmg2fes3Rni/jojbS03TMRM6EHqgjYx+LSHPtukmMixYEOykutJNf2B2FJGRsSrwD9Alxr5ICGwTt6HMrSgyyzaoQWD3vVxbet+paSzEo+MOn0TebIJ3b2NnhLfQPhTtxNfBoRcxkShQwl/7Cj86JzrRSJPlnwdIY3LEv0dnIMZW6+TqDNzWsmJdV7GnL4JH6Mn5Sw8X29sa5zDtWCDtoBrocBHS+wS8knqCpdrKcTZMmXasz9NNjKyciyFfqnHtyUWvBPQkglAm7akZcl5Mpf5UexEAjwx6/49kntFrpTSf2mcXwpX9Ebnjnyp6duRNHcqxKmXsiq5PBX81byVMtH47U7KL0pJyjYSwSuSdZnom9VG0/2DeoL4P3+WwM3PP2sNFI1gfUtil+RuJYm8u7vD99Y135MUFnqSAO2gb0eCdrXZaEPS9eHuXmuc2T1sNd09oM4qpar766IiydtJTlBItLbSVCapMJh8UItOpkYJiNg26PVqnzClbXRkMh6xs7q56TanD/eafvuoxngnsPv1Dtv4cXN78BtRiXEJeYuN4RTiYDyaOPEbk3HPWDIJ8a37yGS0+60aY9k9PGrFAmws6iQ9V+9IMhOfHif8sNHEpBVgUycGpr57fFAStqIe3VpsaQesiX4hKCzWxHBNfGshVuhJ/0JkMR5G4USTgSR2YYK/jxE95gQorkoJp7JoVsSx1LV2zL0fdsqfz94Rr9w0S3ShKmpqraqdF3nqnUY7tOgfPoU9SfyO4UOYqYfW5y3yNlOLPeg2dWK9e9yq0ldoe093fKA90R81oi76SskIQolFQZ7bpRQF0WP7UM8442t+fR15nWxDf8YRIDhzoMPxifhn7mbifLT3fnMSTsHeR3v2xZ7Lzs3FopfXDoyrceVolM/YlrqedT4n5IaceO44xxvnVdboxDqNn+HOWIJRP45J/B4Ixw8cR2DEJmV6Ul7Cpf7Q/9hYjniMZEk7rQ+eH+X1CIy4Peeyxr/nfdcpQ26UQpOeQZ+9GQ0BxWfv0TMwlI32XJoRDIj6ZeiVm+HzkSYIfTfHJWj+2L9xBJ7i/1TT0WwNuvo2WilDSPkSwvd2nNdqfBvQom792P74EcgsBhlJyiVCEzP+BLE954D4Y/8dIrCcidfUz7l4Te4c/8u0pcaXub83jqX3n1K/Pp6XNZrzzVGS96cFQhvIe07q8ztWag4JqbkudMxQ3wY1TKN+ruzMFw6Fd7d8eBpI+xyrbT5jzO+z5/p18C0e6NVbPq4GzwQuqJlj84z7kwmxHURBxh6c1tP+XDTenaPD5hsAsRx2Qg+kDPga8imFD0+at/i8xEy9fDT6i6uWmNeNle8ppn+g8T0g7+OVby8pJ97R8x8JLLXPPj9R4stT66lmqjO8sDDXBWUgp4TYLumh62Q37QGhyR1jTHPLmtu6ssGDpM5Ch83MmzTzxsdAi60xgDGnC/KZ6qxDXZfesH2q3Gwi/gZzK8dZH1O9P6/ntrpfx3VDu4RCXAxO5S7xX6afanhq68xmaMewKn6s60Zr1m33Sz7804XN0C+Bri+2X7Ix6K8xlDX2Gr5zPMPOpfKczCWaHS1zb64Vwdx6OoYWDEokLsOHeeq1My1Be4K+4WZsXQJd+9227Bl70lFBj94EbrX9O/srpY6MXWkUfBwwfAO5TgajnTLtlu/GXNtSD+0cUCM7PanNSOu1mCWOjxdl974cuNOmMc6NXOOWoOvs3vb3Y+nY0nw9FJt1es+DeGU/1qMTvU6O4w3goqwlnsmj36DhcMaSMARTbwtZyQUOzyiUAVSmsqnzdd7W21ps0WmbZwUrW47Dfmy0HOiw06Mun9opKv2bda7HVStyH5HLjw9H/kP0KzFJudBHlZ3nTfxjZx4mbckPLJE5NlzRGVC9unde1vIEUheKU9+RG1mvqjbrFViTC1z13FN4TtHzFiQ/V6u1uu+atxFXycRCKuSylDExttCKa8xJsuwijp3P1Bv+TOQXdyRJH8kxTfgVPo2NWDvXAtp5Ftvh75b85SNILOV9/NFlYlxLkbCdXx8n/xffEp/knSKPOsXmiHspVfGv4mNQ0HNLrlCLrcUnYDnGkG/IWIV2KZTI0KMMcviadi2Fe/H8w01heCKpHL/qmjhviCG5K+238rBquruxHsB9lbZosq1HBmxM1Yemm0ep/vqgh//+pxoJ1SnJXQKRnxw/fPiAAywUksf5U8Uxlizlzbsbsfq0ev+TjEOrmxv1BGetShLq3X/8p1Y4k2BOTEZ3tDs7Id6Ik/XQtsqfVq4kV30/abey8meWH0my2njHAmqUE0HKwpxIbK1WKxVspZ1E7dR1Szv8XZGkfqQ0PhV8KrWokMCWJeZameBKe4KnsfC1uZHRlV4zYQ2uHQtmjQ0zAQ353aZo+36j3fu1HvHvvu36SbMjfhmTsP/44SPJVJLP0DJeI58J6XVJ+fl4FqHwSdgtdRWXtMNWFlEHYxz6un3khK8pbKuA8KVUNtrddv5UNfPVogvdO14qxIOaSkUdoybmBX9oQCIeyPUFu31UhcerIhPn1XqlHhfGY1vxPfaCxDRJxcjtGGPMN8NhhA4AABAASURBVPiiM8ichC+08KQenvTZBB/exDsQ7cxZeIqLaq2ddcr4U4u/BRnqFb8YuHb42ljk6uSmUitDZ2zwRM/AhB27M2G6wTN1CJ/DHd/Co8KY4Us9sqiZd2z3SkrQIofOAw8yArZRUbqNXLzio062yATKuIKT/jQnLlBZx+Gz8Ru+tNMXO7186ZAbbuJFWdBRGNuIafyyjSq/pOWkP/zBCflrNPEPB3URzAOBft4/6DreMs8Dxz1fsvWa2AwvUj7ZPm490f9wtQwk+MM5/kd3OEEPPnUckV3iWM/lnmO+77X1RfxvOb+Dc6NcWhj1c3zfH+3fz6NLc/g5kRhzPsrP0fVD9s8WgbEqUv4RxmabRy/ziNU67OP2H2EMP3z8HSLAAudTwqsN5x1niVcLnjLu7cZ2cNp9qZ33quBaf/ryDpUyvEHq9nxO2E7z1XjteCfebYetVyu/whhd0dl4JwyWrBPvmLY550snd17epULvBA4HWuivBGKHPfLDbuqHjm9WMZYGqF7ZM9+NMTZidY4t/gfhWyLxuiDSY2s/XVMb+qM7c5Ky8U3Bjn/qvNpv0Z9vKaXw/QWelz+UP9mwja4ZhXp8XqLhbDBoqQejPcrIBnwKU+FfeOKePa+X07ZkqUMvbtFr9DTWYJhHGdt2xjJxD5r4ZMJJHoZXwI59PZOJzpfxCgMvsGRMwamt0PJ96wVxxjvfdxtr5Bxekh/9tmUHohRbYhhQ/eQ9+mYMFac+DvrvUfozjZ6OJe1TlaEtYZv4zsgcn/Kftpeyo88F+T1K5SwDtkd3Lw9ynCvjPEm5pLPoO+9bDlkRS7wka7uP92B3v07tmf6S/FfrZxDmPb3HhBhxImmJA33pQHyHN31L8tes23Oc7LlMHHOtyLU9SD20SyD4PVGX/lM/By06LmEpc60eXcHgST0Yegv+LxH64A191O35PjHaS74DjRxF43402mdL5lfM77M+6D6Ais7hmdQrCU+6jIRZK95JgfhW3wLWUP8PuxhnxmpbtlUK46ZkEXJaNuX5oAP+BsTmYpXOoy4jtrRPYaNTVgG6sPVcBjGcQGyWYjhn/yeeHSZs2kZDodsdjkZovR8eG0rh+gOSM0hiU2zRYlu2aamXtlVLeYaMKesYAyrJ18DXuk/WxDxvyUsl95WyltJ1iS15k+QX40tBBpJKwR5+i3m3CySTK0Qz85BcSfoLvA2dOYcb+S6MhAFeCo4NeXZqyMKbccXGNG1VLDkHzdu0f+6u5MfWJNRlK/zrzUaw9nqXxY5t2db8fFZ63TaXHOYag1sS2BlTgUavrKJSaoddZFssChUnd5VfagtZqRKzRrxKKaqVvCB8tjs/Rc8dJr4uoRWFr2EvfsXmRGzEljlDOTUfYOJYNtumYD1JG7CWVcGKhN/j7kHTT2sSnCvdU7/d3Kr/ChfL2/tH8qO3GtuK5Or240eak5p2aMAkjvcZgvp4d6dA9AT3f/+HhHONhRbHGLKEZJxvCXz8pN+cVLpZq1WJMOlmhYckJSs+4C7n3ZxwnZDZMhH55fFD/CAgE2diQ2f0VpKl9w/3Wv30joThnfTTrfxuQwAfenIY4wS89URtEsgf70jaBiRPk0h+6L/QXWt1s9HucRt2MR2qOHGzk+rDTiZR/dP6RutKD8PnyqwklVdZMPjThRaHjDXJ01qrVkz09uMHTYkHPPkz16vNmlq874Vs94pNySTf/f3v8+iop8OGnkqwr69vbrVar0JRQ3clqf1Isl5ONCEjyzrQ4+5RiR+Ubic0r6ta/KbcEfNHN/i2XZ89L+7ojM8PJN/Leq0KkgTO2JIkTj1IO7CffEw79oLUYzOYYEm5i29zpwp+TKwHhQZ2W/xlTnbbB2yuhDcEatJEUnZH38R60N5WdNum6UN8o9aeadHZ26WoVMaMjrRDt2eewkVgYowTMex9HKI3oHq0Gz0h5GRcJx6slyVflkaAQ/P8hfkMSsUfdJVSVUvpHAV/eoUY9PKlQ2LmWdZ1LuPLqMfXgZdUzf2mWILmH2BPvIPu6me7H02X0C2cOSz5R3docz21oLfiX6/8sQ8ZRvDHHsX34X3WRnDZm/TOyLVzrnFJROBSna7FvuDiOt/v24vJG70LgU+uDl2Xyrcqfo2ewfNW3Zf5o3HZm/Y5LHl+1L92BJYzcN1WFvfAdc7X9S4tj/rrJL8TroUbw/+XyoXIj+rVCIxIXmX60fm7R2DMU8rf3Zk/sAPjypry3DBs3sV4h8mHqHP9n0qLvVNc02WH+znHa/wa72L5sJOPVVs+8rxG7rm16xT7uY/2cfxiN7ikKX0D8dv7d8Jz/Jf6LtHP6bhGW9pPffh1TebL9Vn5J45P0Nkt85o5XeV7zoV4xf/Gd66MYakkNgaW9FH3BX22O0v6g+jvBA750Lfl20S+q8xP9hAv7E3m28LAzN0u8IZs/AlSfwLyjO2pLWWcAaeuimvHsn9Zn/VlPAPL3njzHCWssJV9HLRvQ5LP+pieJ8S30bIXwkRDBwyOa2VkB67xfWrf0J3yU3U8l2tMTHCmB9I+3ufe7/KdCI7X7/F74PVSg3PvyWFGlu3B8znl8Czl5+j5VNnYHbimw7bsGYOvMRcTyZEdiYwt3w6D9Lk4xasQzoHXCCzjP+qvkft6PMOLc+XLVq35X+G76WncopELl4LUL+FlK6/nOGfjknQtRWvyHLnv1FJ0up3qEuvnlJb2qdzv0S74lmtyv2/lmzxOhPZ0LY6nC3Btsg3XS3t4Bp54Z0oTd64Z6Ju/ZTX18uwVp/Gpf5Id6XYodbQ1WsDha5r1m1J7uA8p6YGJ85fLsLTvyfXYtpJITC5oRU6grz1EOq+6KMfjvdEc3/KoHu2I7rUfkXtj4p7dQNfK+M0SCjJ+3ICna5Yhlj3sAt3KPyqyGSGDmDIgCCnzo9A8e2QuG3226ZHSF1pyQEH4elI3P9SEw9hIYjS5ri25mdRXtarUolqK1uSnQtuSv4susaX/5uZGK/JiebaGpFwXMSu70LSe/ok6YFi5ZlZyVcVKiIE1u5l5g4dGweaK82uz2Sj1UqpW5He2PL8LAxVhVoSS88lc7XjmSkwRZfVYd+QX+/hLYew7RFrPnSX3aKm3cUWmn2Yf46pmrIZ/UmKwfbzX/cOd7u8flJgmzFvGv00ejmt+5Iwf6/VGj+Sdcg/Y4V+361iRJnx9JMbxfcNY8gPcD/iWOciza8G+id+K3OztT+9VGHNjrJIP/xjBVo1Emlm0lc7iKrJ8KgRk9+FB+j+/arXeaMVKvL8t6glBjInt4QMJX0sf70moUjI8bd7daspJ8u5G7f6jHn77FV1F859AvtX9r7/1AW+Y3DvkM6C6WSsJqQRstV5lnSq0FSdKaOpbQ25LInrbeduuKQNc32y0YpAV3xOQ1XqloPDQLoZ5+5e/qPtJvVU85MTIIrv/9UMiqImgZ6yFYNsWu0T93S+/qCc00V9qUd2sNEl98szsJg4N5vyymBmX6au0iwsJ4kdIMEGttXJUn+jy7p3Wm43o1Ipyxfgquhs+1bpSBXTi01ZJNu5YCL99+AB705r5KKXIoAGB2/fve3teODvJZjfyO91nITAvjySwWx4mWGGJT2Mxxy6MMnFr0FWsgn6mTaXir0vcQM/UbSsb6wPtsLr39RigN42KzAr5iYUa1viZ0jZmQGHdhLCH7bnGAu4V2oll4mt0BRhige+Uuep+h4c47ZivhpzxeYX/sy1iTVuoLdUqFf85VXFeNm3siy26IpuSpkz8U6Ztu/P2eIQIvJTDrm2ojBj7qURXSnumx94B6QjoKns94Q9CVrEafaYMOu30EDsdiQyd8HIUjiox6baYF13a6MuFYNkdV4Ml7aiezuCI+Ds2+viZ30tlfA1O+0MLlq4T78QcbVpiyfL6+lLDufo5Tad84VnQTvxL73eLhdtHwRz079bxP7ZjI7wpx0hSD/qNMxfmw4QMjlGywDQwaIsyssFBPlqDJ560TvHU+/3XTn1P+7LXxKpfMCh73Pacz2K0p5+NWywMDL4f5WdHYIR0X2aGDjp7g/src9aAzkJfYWvoPAfIf7j93DiWtD/cgL4Lh5cRHPXzjmURg3H9OS3PC30G9d9MdAR/XxLppwDsG/uuJ/qP2uUIEKzcFgcuMz71NN7nEmrbso/xxPXK2t7+gZt2vx0fCKcVQzhGccGP0unxLQm3/p4FpeAfxfzeRWW0qfa9lP17c299uUPjvcb4dWovFlrilyHQSD2IvwGkw572xMfX9Adp5925ofvAdKESu2ehcv0f8VrKuVgDw5SphDb7lgmDsNjTt2h+gSoWbdlGF/P83CT0p72W0nkTryfq81ri2PiOwnRowHaXfc59TLH3fKPU3LbnMtyFeoviNPbwPvrjfJtL83ECoCP78paR9gFiY+yzjNDko1eH2FvVtSprOksk54WijO8J+ZbESYCCT9l9IoQTOsUxS8Nm/GlxZN+V9r56VGSeGnFKOTraXm6WebJVcOUJViHGGecTZppe2KI/sC2bZ07sze2CpDsYAvo5X/yE+BjAcHUPzzXEVhAlKQdv6kHoB4wJP4l5Yhy5lJ2XcfTy2WEej5RSfYuNJWzLfsKyL3V731csgvLkiZ+WblfMAZJOAfnivuS9yPSGjhJfWTIFLw6huyQPX+ehP35QfNKeGAURLgXL+JAy7cxP+gLbsh3yDOyLtdd9SH2mvukYsXN4k5IjZvzLdeMIe4Zu6Eo/XYeL0hhUL/fypwX6jJ2B0+7TNux97WUNdsRe4TBwKvDWdjdgWcwhYGr6ZTPnGV/VpcwdCJtOtszvEifdvclQ1aEm733ube/PI7hsGpSF8hLo/qx96O3jYpCjHPQo7/VaGXJR6qEprrlpOcdNO+WZK7kEi7gdd8OK0BikTrY97xMVArEhGpAW9RObKIVr4tThGzt9LVkeSoT63rifDISXUKqDXrzpcr2fi3w/P8lLJUexeyQfg9m2j0lKDGVXhoC46JaKFdhGL6Dd59NwgPCEPyWUvi/cY03hMTYK8kHiH1sNv0st8EdygQgH9FzabXdfMo6JvEeLfq5FtVYF5+Ry30RKprO6CBWq5Gdo9j2xkcxQS5+S6JzIHyU/sdsy79gRWzwNLTmtJJHDU0rVmhzkjtjiiowvjfpuO/XxI9b32Cg2ViRnjElo9Si3Pk+dJsxjJDYyvkacKgljOITbQrX6PBeje0KaHpvcI7ko5MJfwgStFtYzvomtltJj03BwYixJ2nY++sbesCU05tl7c7vBx7Qm9fxTt4ct4T86+xipN/RFj+kfesIf+uPDgyoxrsyLXTSRDL69vVVdz7nKHaHeYtPwxFKjLg8tc1n0fqNkp4WyLYt/l8AxUBHcm82NTCJ3+xtJSBxYc448pH9lPa6t9f/4qzb/+Tfd7Kz260f5/Y168OC5/+//1kSQ1jcbPZIIVowz+Ju//KLNz7/A+14bnM3gssAfEzR8uP94B2sQHQubAAAQAElEQVST7Y5M0pxkZQgE+YZMNmo0oW+ikj+fXFZrVXQlSbur+GJpQs/tVPovepNsFrpv4ME1mXHAomxrEtGPd/da0bciQVsod3f4QKK04VPjwV6MfUs9/yUCp7VWJLlLqcpETFnEJD53lBN8uyptWVDll3farbDAOBqTmP+aoaH3YY/twz3jnBQ9lcUdniA6GxcTJLUiQfnz3/6m+Jr/uuAhyVw60h56sgiSXBc2UCZhz7Zib4PeVV8c7rpWm3XvVzZeCHuR8aHQxDbtDtqlFlQZtU0PxLIxvtKIKydrYg6LAqagL/z1eq2yWqlFH0oq9bphkdeKW0W5qKcdniR4S60SfmbMO+IXXbZ1xxjvic2W+K+Y11KJM2MLX+Qr7YJvpSIPzHzjFbo4edqOE3WrHbI2GtnFlphmHZVSui/R9cB6aLEbPniy27NA+sOfMRzFBSZ7jsnEeui+oDP8W9pB6gGsDA9e4ma710P7bLDG3qLD9jF72sExtbcyd5mLifil3olvPaC7cW6+VeyUvzHnBO2U/GXaCcnAmzVyEmTRv1luIZCL0KKpE325Hh51f2eNEbqXyu/M7T+POwn8GE3qA4N2sp5m8mBalnPP8+NY4ymf9+o1Ks6IvZW0NLOsv1XPM/5XKVsypT5rSUQ6Qnp2Hs88ekaPxL6vz03aS4y+H+VbItCnAIGUFIsdCvchBaJ+EQuRL1r9MbdfNJxfSNnpSvhUtad6LrUv6c/9feA8zyWNp/Tz0j+or4vAMprPJEbns44/KeEzhzXCtSyvqgwjDPa+Qv1z9mgZeFnP4Lxc2lV2eVkVHIUxLAHpi+7RfUmh5d5lfA1648zBnvkOXbTtE9qh86VK5C4jny92HCbe4XZ8D0jZaA9E+3JMtmU75CPseHceiI6jzguN6G1n3z8tXFC+K2z7Lyn4CKTnNk/VmriGNvQ+040K2ypZL/LRP7HZ1jMZ6Ms93ycmfKr53sH3hGXfqBs/lijFvDZO4riHKWeI2gxd3EzPAA7ivztCy5xtx/eMSWzufbWs1BPDJIeLXz43GvOvwxbNAwfis0rmORgdqQdpF2IZpD5j+Zy1rM+9OdqxmdoCeT4fOJDDd4pD5xsrp3qO21mH6nOkT9qOY3CsIpaOKeda52M1OBvn7Dbf+fgONGKv7m+0L6Gvti2tnNbPGX3GQ5AbOMf7GtqpvmX7nPyyf9TP8Z3SXKyB0760bac4wLZsH9qj0pizvqQhpDeg+mxvr4lJhAeeaXgtYSg4V0bHOfqgpf9tsJ7/6xoSq6A3ng7XYv7E9Tk1I3wJc1feAah99m7HzqeryTm+xFJTruHBoKUejPZry4KPwTV+u6iW2u/R4h6eUR1AsLyHNKg6bIOS8kDsleW1LvVOPByWY7GfSx8YTyrh5M4Otcm2XMw9soga92Vr+0Ae4nGrod8SfepbqYyTXMwqIE9il/5VKHPQ4DgFpL6nP3qiM+jExSH9odvhSsesqRHLQN1K6McYcu3ofi3Z8whtSvoKZSA2e6ZR7XyVMeX/N5wfKiZ3YkznWrPjPrImIRm+WooKSH0JWHvTnv2upbAOSue1PZea7YU3Ppj2UtdME1RGmWuhKPFZh7Fr1uNCRzqlHc9cWzBNWwXSpO3usf/iFg5FPKVrkVdVK8Zh5GdYeU5Kf6k1BfPvHuGC/xvyYUkCL2NaaiWRvdJu+6got6119ALbsw5kRd1lpZQcVKDZc7/2W2jr5PdW697fMs59X2LkYsQBpSzt4tlCR2NwW+7v5fG3O328XWn623tVl/5LX5FddyFZWFmYawYfjcXyr/fafHjQ7v/8Q+8ead/zdPivjyr/+Yt+KzuVrfSv//67Cs5vcK7mF60YiniShtucECTdHn79l4iAto8PlDgHPX82OQ/C+ZPF4iYV57CgSnCSIE0wvSrwN/n+UW1TcZMJQzZ68stWQqHV3Q4/mnb4ff+uqv70TmLgWYgJ+sRLxcTDbepK/R4f8DHx2X38qEeS3ZnYLTxbJuqRrPqKcWw2G3xZKRl2fbxXS/CYmPVmo+gvcv9z0PWxafOwU/nwqHq3VcaScXX/4d+QZLbdzYeeiRALVmyFBbZab2RbTz7uut3Veq2bX0icw9fwLXLrzUZr6KKNED3syO5o94QxSU6T4M54xOKTS4/5Dt8bJ2YQXjcrvogghJbYBy1t5mK9WauWomL3sqInc0O3ssWXDuxmnIldbEzM9YSt1IOMs/u+H29kg1KrZv+bSnG3gSnYJ5CUO54gE9/i78wr0ak5kI2GaE74WLQiJhVIprupb8xxfEzdNnaKRGkveCRI7n2l0I8MCjrNdte/1KH9Zrv7XEvpvFtim5jPMRUq8IFxDVmxpR7k4jsA+dmevk7EhlzUITNOq2/o7eW5A32l1r5WxTyeYzmlZdz2Xvdp5yvbGXfjgnSZPfoHnnM14p7/Eqz3xJdrgJcAS6c8g64zG9PR127KM92/N8mv8ety+H5v93/Y/9oReM36+Jo+xP7A17TzNXV/Tf95Ubnu+jCe8jrnj94/cgRykf4j+//D968RgdzfB76G/i+pM89igW0escyjFs/iPFvZc/tL2vqh608UgdzaggtDaryPOO8zF/o/mRybwVCQejDaV8q8a2WtD5bCGg/STl/KZXvQQv/WiJ9JwnE29nMy9uPbQNoDoaWeeAepN759SNbYLpUZ41vRePebph2fJbb4NnVER97pgtRdzOeXHTyTbN5rzzhQ9vEf5RmWi6T4cK6zuMqB9mPPs9pr1wffIPJuW8peFgMT65ii77Zlz2jQg3RMyF3yp+2vpeFrnY8ZhRZ6MOKV/lOkvxHrU3pvZ0yg4E+QmC9hu7PlEB3tYHMKqaOUqlJrr9ulvzLv+GDKhKoxvhDsWU/b+xG+CIz2FL4QXoH4F7kg9SD1IPXguRoGGUdAwZXYLwef5lguZbqOPucwp6QztGfA71PfwwP7q3cbG3DHn8gGtjVxbkB++oaTxgVE9hRhraWoliJ7thGabZU60/WGzcUHXxrjJpRdd3E50HVhs919sOeyHdbR89hfUPHFyRlD5i5IPfhUIyY2S5zqsedxD57YWuKU/7R9ymvv9VGGd8Qz9WuwkVv4mjnsWAjFVr5LMmEL6oXqOK0udA/y8M/G/gKxFQy+b14O/1mPAvHlHL65XycGR/xGaR/H0b7ePlF31IzOEHLduYT0BxPXpLa/hqcdnJPJ+hn0JU/BzyUGzyjDG5y2Q1si/TmXlrTPqucaH8ioCSj2ex8z17vCfW7YtM1yeboH7lkXRXQ8gSukjP5eKtfjwMp1eMr9HP1c8Nn310PaDQjAqbHR20/XjD94Wr70sH7DF309/uhNPXyhDzT4Qu9tXNzxjJdr+IQtuiBD5LjcoyNyA/bMk3bh/rJarYhH04TNyIU/pZ04td6XdhCZlEFkbct2mocyPIFtRVfWTGdYHEIPwpcytu3osRI7hqPGWo1sYu8EC/nGIDvCACbGP3chyxwhgtxMgb3vnR9SYQ0kVhK8wMZW1ycld7Ull2W7y0dGbKHneagkTuSb4msjTmnHZ1hkR19qUvpSyxzOsjz/wt9wjEh2XpvnLPxJuSK5G/7oSxlaEN1B6/41pZ4fNGJBwpfQXSy7qDJ/9uy37c6ShVaQ3d7dq6z+9he9W9+q3T2qbFYyAiJ42/zqM4msnzbakSR9JDtugji93yh43KB0hfGVdP9//1s/b26V/6/uLQnOLfzClkrR3f2d1jcbNYxP6Hgk6bt+B6+aaq09WbfCZiWZuSVZWOB9gOcRHQn6wz3JVh46M6ib9+8l9MS/iWRwQf+7n973jH0C8ID8ROL3gYx+JYjbf/6mRrJ2iw6xRUd+dbzBxw12HpnUTEYtBJ1kaSVZugbhWd/eaPPuveJb+J4mj4QkfkdXkOCvmCgXYmuMgAcmdDKxwZdGOy5v0Jv/H/AOO0na1lI0Lzhk2AsxSIIzOpO8dLGiu//SF/9Ro/t//euwiKLvEV2JT4CKw87Q518AM06UzHQmXMAusk301csVdrMQEr8slr6I4ROb7c4T5vhlfIrPmbdSK+piCcbse5mMbUWfjWzGGNCOfGK4JUlsaKl3WuTgTd2u2pAA37AWalnJtuJTqVWZa5qq1BPH/GnrKTctTnJZfbOt6O6N9IHEMO0VOmcd7roy7glfxGab47zHjyB6hqw999uW/YRZ4vgY2VqLEoNSa+dXNuTSl2pLQFM5QWIvYtzL9JWao+SivmU8WeOUvf2aQ2L9Ml/nMLwzGCN+sKLVsBWkvkRojYtXFzw52D6hLJvpO8Wyf67b4ZnrX/IYrad4nf6s9Us4p+Ec7zm+Y9rSt+Oe09bQf0r//tvD85Tfv7ffl4fP10eiOHDN18HzVOY6dIzlGX5e19L+qJ/n/Hzqk6cv+3XO2lL+XP91/4+lR+ucnmPa0Jpy2TM0pFzSz9XD8xqck/33oc0RuraCZ47j1fMy7VhjWqcaQjunZxn7zP/Akv4l6udsfwrtS/jyx9XxtWbnWkSGzWV5jf9H36dE4LXnwqfo/tYyrx3LNb4v73PeZYLP0Vx4xrdzJnyOls+TvTSG+PZ5mr+edN4Pg8L7Wl6fM/PD39AHlh54vEMuiLUU+Qx9wfJJ1cp765pvInmP798D+MZQa1Ep8zeDxveRxjcmm+8Q1ON7EGPxPeWAixVaEFrkgtTPIfyhnxtXwV4pVv6F560opfBev9KO7wYZg/abnTi6txoTEvTGGw7RcY294HssRHdAU3Yo16Re3feM0YwpxFpKj/9296jd9jGkI2Resv4uYTBPzHd4R/u0HH2xG5z2H7eX1o57jp/UnvqiP5ASM/NdA85JbGlTvGJvrNVZx2Vm2z1egyP8Qdr2a20tx/e8nv8oIH+NMN/S8v0y+hvrbuJ7zJZvtukLLX0NnxmpUl47b+LfEi5WqUV/lC1jGxg+F8Yw6n+2sjHfwVvHZbt/fXy+qp5rymoNnvdcpsSn4DLHl+/5HHuna2Z4t4zPoH1PZcYcfAmfainK/To/dCusD13Z7PMrItebK2Jv6rKLDN4kdJY5vp7DzGxblWeTbb6pk0d4OZ5Pupqe6nJVkG/nYrOtQkxtxkECyEBch6N/SGm/2VZ4V+uN8sM113I4P12eztXEt0nKNT3X5dgqyEI62m0r9OirPINxmeDyj9X4IMoOHbb4NBBi7NjhS0uqpfSK7X5fy7PPer3uNnrH/mB7X0vB9xEM59yKv/lTzrlXRXcQjiB20z/qKS8hvOlrxNGMIbHQkU3RtMY28bwBqyCCjIE+F7m4x7cS5xXxybpfr1d9nNFZGG/6wjWRR9zyzFPq/NyqvoVrHp9tRcf4seWKtWRb+UeweoxsdylRtsQEhJB8W3JEtRRN3LcbmPC5lKrEqOdAyU/mXp71OctOij9r4m9H7+xL9NnxmBrkjLGg91DSZ9ORbsrWczpNEzbLbx9+7b96LeQ1mzHOiTARuRpntpPWBJvzygAAEABJREFUda31Lz/pHcnQ9tdbZYGW/H1zEsZkXmV4vUI5QRIPHxlfpe5f/qrGg/LN+5/U0l5VJclZcX6CT6WoUC8kg5OIu//wQTepkzC+Ifn6nuRlEsVrErxCfQb0SEL34beP8s/vtMbXFdiS4E3gV0ziDl8qk5DkaKkrrW82sq3VTz9J6Pj1v/7ByUDQ4iTFGh6XooIfRk6hE5Rt/pQw5f2/ft3/EtfaMuaCklrXfQFZs5ygbR8etSVWd2TUd8RvzclMOFVYYGV9I7tq97jt6ktZoRPj/YSUhH+0lAXg+AHEVkrmYivzrxZswWfoE/qDRrkhqQxJG5KbWRSNeAe1lO7j3W+/kby/VxLbj3d3SiJ8tWaxMxeu8HAyCP2NC+Bmw7gYfxLXBVsFHaVWpqngb0YDJz4pG30pOrrzwv9UoKDD8Dk81PvCJZbRhzJl0efPDIcOtxKGPNDiRppdT2PtpZHxCrVtxyEEMNFX0L9KbMtadpGIr0SMoMumDbBvmyYnBn7sGGNsBhP+pLTnPtvKFlr6OoilDR2EHti0YbQpA+rxL4jPQeoHpB/Y8OMDVW3RGz4zpCJz/qijx7zzze2ugxNV2fb0Tkt7IPRDvUiJhfYbcVJAs2RtM5dH/fAatMTiLHbM+1bdOZxtnBPMsoLUE48ObDQgWdrDzIX7nEBjnN3vXp62dXazrfyHBsqWuAWpLxFaMGipLzHoy7L7sCS8tR4Fexli0mOzb54vwj+w4MiiXzQl4iK2JWt4aCe2BzC+HvNFidQX2L+iisLYTmDaA1/R8rdVzTmkb4CGjcZ9LmW310fJQunlOBDzUT0qw7fHWL+HcskY+YEl/Y9aH2PZlzm3xjl3dUiJ1YJhL64ue2joaQvtqaVnfCf6dG0L7zVck31F35dSfU1P+l7hyiexJNQHYOiwjqk/3XC4XfHsknvXJSx5F/WGvg6cO9HYuVB80kPzsMexQ+N6hXOZhx7U8TXyXP2i9Dmv3kK7qHjfkTFcw57tM4vGs8PXxGe69/XFX5qyFzxoi2eBT6m/oP7QPXQPwpizfjKcjmEwXStPZZbta3KnfUu5ozoNYqNLONWzbCN6GNeS/hXqI64XSxzhVZ3jdBb9GZRr1cXyc30mFqfqxTk7aKl37O3Ylg32z3h78sXi4riZt/QNOy+VBwOmtkCeM0V7Qh89hz3tIIRRjnraA4M2yiU9tJcw+C+VL8kz6dwbLB77DhDPLzn/xMAKsQ4O+nlnbLmPaN4GPa3wDSzp6XsthvyyzNwcnGO9dN2skYlvIksImvH5yBb8GctAdI16+Ob6ri/vud60LMM/EJ/Sl3fHA00FWawu7FhN4bUtOoFwrR0DX6PLxDoQZVGVXZCt8uH91qiwsrXlGoOERk3Mh00jDMC2bFN73V5iE9uxP6NhD393kTe6KhWDp91NCiVoh3FAC32Ppa9mTNpvqRclZup2Is8gZP4VvqmIrctaszv7UvS5WMFwFxEVaIgodbH1tYEPWc99mcKc0pRBlGb+Bmx8AcVWMMujQIGONher27MO24Ef9ug3ZR/T4KC9HG/6g7K3N9hS9nGnAqKXou/2wmCnEBvWQj5uNwYXnOpr9Ic1es5j0oQsmmDDyT7e47KWQt/Tnt5alrSJzqbW9VBlz9jnZnzmTIClTXRobmtfhiewo8/4Eu06bBP+B41yiQPDvpJYLoEincOSJ/XZT3zv61eKLwPC5wGzbnpdx/7Pa9Uy/gdDdpSKXLDQ1fXs2zPf8ZgzpPi19N8QA4q+u1hLhP8ahi4jvcSgF7uv+/QNWkrjWpB6h+Zt2FIEgpncj/Er+pQ5g4IKDdB82kN8ah1URd0pljFL3cS0A/lT3kM7PPRf3OnXAl0f7dMy9oLQD+MeSvfGntFHf19XTwM95cua7ut7z3faP9TE/nmgG9m9G30OE/sOFa6tBpJNuYBOtvgRDHLqgVH/BGv44H2csn5HDHN9u4TwhHcg7YHIjPqyDD3INTz0xCZl2kHq6Q8q98kgtGDpX2yGJxj01IPwLtHCvA9CSbyOxr/vOCqICe1GYDqQj46Gg415CaI/Zb/XJHdA7ELrQPbZjs0DDfVpNpnTKReNucc2s5sRpExfo7+p60Q/5nvdLoIqSFKBT/BZKrWqJj8DTdnc2RW+oNS9HOdwugeyVm3Ldiclx7YjeTnoIbbIHIyiN+107JH+IM1R5h6WdhBayf0FuaHXMu5b2ZJH095+2oJsc6ARWYq+d1nG1zInBCTxt4tqqegqHRIxSVgzaNCw6S7DANxUVonDJBc4oduzHRu5UrSFbaJs6DH5jyndtEX/pEbqMjm7LQn1ph3MqCdfOalfS2lMPLetkSvwwyREFBWY7udtaGmn3zhhWRN5TYbUefFKpRXVuu7t6kppRX/qzpgYu1WQhN5EyRqAJlAg1VK0Kisl6Z7xT+T8Uiafs8I3GybttwjESfT0OcInqkKpsjmVEKy+Hu8fHlSQL6skU0nwbvHv0ZPuS1N5T6KXTkXJ/+/v84Anafr/U//XnfSOxOpPN2q/Jan4oPXNrdAKrPx69oGkrEjk5v/nuyN5Ryy1gif/n13Hkb2jCOjjP/6hLIj8/3nXPaFJIPF4d/eg3cc76bd77UiwVpLC/vlWN/VG+nA/4+ODVuuN1iBJxZvNjfLL0PxqFhWy3f//tRPJz0pC+efbd/j8UbsPd/qIf/rlvVa3G0VWjkRAlLhArG5udAO/VZSA5r+OSRJ4i19bJiiTPTG2QmK81BU+3Oinv/0HvFVcc3o4Um4/flSGm184FxK1Uy09vo1EbOqxu2PV5L8iaGT8w9/Qv9ttVUlyrvGjov/h/kG1VFUSxLVWdDIhq5X6Voo+Yufh/r7H0mYwLGLbqre32jH+Ncn1FTF4IEmdXw7HhujPSbvGTikVnxvjWENGXuoniYp7u9TS45QFSFffS+SLGXN4JIzLFNntIqOz1KpSwd7XRxKxBX9LhQYqyGLuMjmA2GjMQTDBL+LT66FRl1gj1PML8VygJk6MnJAycaFPjH0i0boD0aX9Nur27KVtWJlv+kdfqfiFf6NNl5IQTtu27Fkm+oPGXKFES2R8kRuIfP4DgMqcr282qitsoMcwDFA97NEZ3dv+Hw3M/mGg9xfkAhzp7cMhcQkGoUQzjcSPOHAVobHfiV3imnVv6uG8hL3EheKMFO5m3iX3fynVN3McoPrCbsPLPL7A9uputOHPq9mvMDLAnNBXOK53DU9ShjOl8S1IOzAHH2im9WP/945A1sBAIjHqyzJ07VeNe5nWc+h0O2qb1imEthn6Atup9tP2a02cyo32sfygzqUZyYCoi80vgO7Ffo473Uv6aXv0hT6uHynT/v0wvFqWn+LNUn5Z/xRdf3yZP0MElmO4Vv9jzNYYwSVvR/+l8pLcW+hD9zmZ0XepPCfzPdDO+fsWvz5Xftg6p+c1tCG/LM/JLfv/3ern4hFa3oeC1Ae+dGyG3teWb7VfeMfIt4drci/1X5P9Mn3XR+/9u2rmIuNZ830g79Opn9rf8SFmy3eFlG35rnjK+Mr2Jc8ifqkv9PQnrnZR2ksIv5btXs+j0p6e/qDTUbQsG++5eadN2RjrzGdsDIj6MbTYEpMgJHMw3AP9lY/30R0f+fLNoVHXoj98Ymv4GVBVKbWj8v3GLiFdxZAbTNEZCFuN9/R8KF1Vvh+UlTqdo0CjP6XY/AbA+mw/Jx+7gRmDHY4nscZ4n1qXa098kbdO/2WMgyZ6j6HDlnUdXVk/B+K+suM70JbvHTvW+LP+xAjMNhDAb1NkXo29GaL2BF3YMv/LrobegdAbulPWUpTvhpV1sMWn/JonyPe2Wl5eD7qw2Xi7x2BZjrfhT74fVewu+2ceQ+IbFp8PZzfnto5Gfp5mh66zm23N+p+6w/05mDUdazB+niJrM/PIKYIPkTIHy6xXydIFGPo1zHI62kzrEuh6035Jz5LeB7QfWOiZ25Tn8BrjLpE84Vw00zsQ8qifL01uYI99LPPNO4AKRWcw98xHndkM7QlGw0WQRJkTKepceuVm+AYSzwDSm3fH6t6H+HGE9KHRz+De83SE4RV7fAzCag5P8Kxv+DG3+lEcvwRmu5b2+vbLUdq3U57jyXUy98uJe+ZhTQw/R4kOB6dtaNE7YOfb/tzKOWFJp9Bhm3viU2Avr7Vzn/RUmv4gvEu6jraZPzwD0qBJE88bgbioztTRKzYoPMPkmpzrVGLBJVoBnZR0pgJsK890xieasp2i8xTqpcxjybU2UkFn2B9skwohkZgOYtrJqHCxGhMXm4EEUVLGQqHoXZOjsS3bIR1gz+3w7njG2oIpeQ840pP5fSRHtyWpmDLPoLa7nkJZS1F0r/Z5j9DEZhetyD1tWR+5hvdfCm+5McmayK3F3vAV12Vb2XIcOtJOLHpJcI1OycRg4mg9PmzJW20lWmKzLdtarZOzW0NRj8GEAaaO65kUX1A112X+aUZ045CluU2Ms77X5B9L1ifxNj0NrOpaGc8jebvtw07J5YQvNqL75uaWZ4M1nLMupQPdjXWUsU2PO2KwI22z1Yp5uSGPt95slNjuyBMmNpkLsU3MRcG3Rj0w9/1SrFKLbDxyypKBCoIi25CxreK/f1T7r1+1+u1Bm0dr8zDBKN3Vpu0va21vq6b/+qf0653q//qr2l/eqfx6r9XHnfSXn7TihcOMaPdwr+2H35TJCITR/Eq3MAH1/lEiWSwSr0mW3pHYffjXP3tQ3v3lrypM9q///Xc14xCLJAOb1FR/eqfHd1UmSVtYGOuPk3arpt37tR5uinYbwNnU4J1lV31wCe793Zx4XW822k74SoCjx/+f/9R2Zd2qSv/1Lxn/xHb34YM+4L8q9LtHTf/4l7Qq8rqq4lNDfuIhLsHJmHc8bMbGdP9R292jGjYe/vlPPZBs7Rl6HvpbJrTPiMmm7ojPnabfiPe/flN9nJQxkXNX/h73DX7ihkopipxt7baP2nFSZdJW+JD+2Gmom5jA0G0adNySKL4BFf+NDkh9sQi+xGfHQmRFakMieE3SOn/WOjyKODoKldgNdsjY1nqzmf+rCBiz0NPnYk0swIkH7WGHbpnxplxiwv+Ji0UWW0sJit3HF/oOHVuQ+bZLFy0Fh5rg4QQgpp3IYaIeUO174pR5iFxBZ19z+J3xIsw+qdR64C3EL3ZCsLFBJTEMqPa91Cp79i/6M14U9b7lwXbn6zTqKe2ZZjtNwSBxUdHYQi91juegF3gHQgtYV7Edf52+yLOOUlxFZIMl05APLXXWsEycGWf0h3wVxr89gyO3qNuWDUrRch3sWV4oTH9A8XvsDaMDVN+8x/Uun8qbpRcC5+RR3OebkuvagvlH9ZtEYMR9WX4Tw6824rj2au5/Z8YL51c/rxLE4GvE55zdhZ2rExifggX/V64eq4/tUxxz9NZg6Y0fhx8R+BGBP0YExom7LP8Ynh952d1/4Tp7JPBtGt0tTC1Lmn+8nRE4Mk8AABAASURBVAFcuk3ZVtlDX3Wb38XyHnYJtuf3kEMp2jPEfb7lnUfq/lLwSsbAqMR/iu93j5u86Oe9Noi/A8PpfIMI0t/HaUbMO3AD1GDrSijn3bzD2TDRTJ3is/e2f+eMvqD7sdfqMtvaN3sRnoCp6R/YOvHKIfrtWU90RzZIPTgVLbxj2zN/+s7xhH4Km7W2H8tp37Jt3ndnG0UFGduyfWBpvLvNmLTje9G0/27R9uvwwHhSmfkmPje0ri/8gW3lG8Xcv1Prc6s9z+BtymZbkQnS/hKw57FFZ3Cq0y6npEM7/FmbweBLzIL0zRi+z3pCy3+gEJkgvEHqgZ0xtj7OtA/GUkHVmJs0R390xn6QemOO7AqLZZvy8h4dM//MVyimadvt5xybmNcJfQPzt7OitFOPbLQPv1IOWqdjvxxBrKvAlNa5Lfwm7ks9g2/Cn1IsuvFhGuSuq9iH9rT3+UC4UImNzss6XrJEV7CkTfBM2E9cnrDkeGv9yd9rkvGxlNLHeI3v5T4WUC5MCzSuCUu4WEtc1DlUXWR4Xce0n6eUkSh2igOGL8PH0/aB8RMqx5Y+QcEZkRGWUZ5hOZBesp+xhvk0JqEtEb6BYXeUtmWD4i6StdTBvI/nnyGbcsR5lF3oEw9dB/Mbe10FfvTyzCHzHxy6+gBmnw+0V1YyjiWuiRV8yv2ncV4HE+d4yosy8YvOyFXuxaVWlVqhcEVITIvlBRq0YNBSD0a7Cy4OsR0sSGer4cmzkXiG6vq43rujyH7CWeELxJa5Ild1+GNitMMaeq71wYhV6M8Qfu7fyX0MNNrax2zw2+7XssRv9pWYQWM/3HdKkXZx5ES4wDT70GQjp0IaayVTTsQ6iL+BDRVFK+bHNveLpmw2cgsMXtuqpaCJ/rCir48548KPWnBKInE5P8dQPeydj9yGjWznKzLzEIaJGEzost3HZ8/lwW6xCjSxFdaUbWpPe2IpSDvyS/kxZeQGbDrQjXvZJWyWyv2ZeRTbRPJ5Vckb4ltkco7ZjjrF5y06Q0/iFXYVeGV8x4/VakOO7GbO6RADGzmQvNaOZ79SHBEleWtbSQJPjDX60vH4+KCJ8yl1o7PWyjPjTqUUJee4JrG8Wq2JSdPQGd7d3qfoidyE73lmilz/q3W5cFULk5JLH7dt6tYdec2P//xNjQTz2iuVStJw+vmdtu9vlAW125CkerfRbQyTCC1rmP6//1O7v95oe3evbRK58OunjaaP9yQ87yWy00lkZk1gRe/+8jft4K3Q8V7dAwLUS0k//fWvyp8vXr97R18TrukdvDuSpw/391rd3sDFzsk7/YaNXz/qNxKtbW0VnmlWO2u9lVZIVnhMQB6xNyG/QU/8XJPojI3EIvofP5CoJfG8+79/V2mS399K7zfKn6fOLzNv37/X+19+USNQRUIzrrnJBHIiyVxvNrohVtElLoYbfHz3t7+Q/N32yXKf7MaCWGnbtiqrlTIpWURtQg+y65u11j/dyMR3IpHtlTVxEs+LynIpKps1edpHJVx2kW0caZrQkYXemGxRX7E4WpK6+36xxVYSqkEWMiRtSSCvNjeqpaTZdXGGznWOjdg1FuXjRxLTjAsStpswrGxR3/1ica7Wa7lUTfC3ODh0hpG2ewxoUOeo4UPqhrfUqgp628bEQAlJBXlTq5RZ+CsS0HWP1IO0Sy1dNidFQU98SYkoMWeBQCulpKmMzUYriA8Idrptqk+oma8ko8FBlnFkrBl3aLGzRGhLnV1xDuhOscTwzxCjg+L6jg7LqmUeh966GbmgWAqeyftJN+uJydIBetqMjuCJMteMX8HcOj2yfnSCrK3giNVHrW/RiMWBy/ZOfD+MZSkxtKRc0l9bj9xAZGabxtZAqD/wrSIwx1/Ev3+Z4trfy29l/pV2xopJ+UqRL8I2ovMllA1dl8rX2rgunwgNRONz7mVvOL4MonVoOrU56OfKJe+5/i9PW1psrPugr3/qT+VluxlpcJnj++w5HvfTSJf0z/c8kQk+RdPSk0v1S3qX/Jd4Qj/w0fjUOqI/9jdFICviFG9S8MnMizke97aUn6zv88+bhUeHK87r3bHGv9fLfD3OMZZuwRwHqP4R9+F+ylP/x1hfKk/lRvslubk/lgeG5LVylnq+KmeZvIsu37vSnnuuHxvvLMF1rq/RO8ae8lh/ybsh72WDalv5iLfNf3CNv/25Nec2OPXdyAVD9nPKaxE/7XtmJ36C56N74mx5L6X5Wn/DN38bKLJnzWa8qLi6J0Y7Ptit+AYw+E/9n/BVXZeV+Ac6s9mW7d5TStWANNN0ZpvtT/CWjlMW26p8j8t3Ivu5HntJ4+2R7xbRqW+8TdgNhlm7jGovj2KGzw3qOUA+7NEXHAjLoe6JIQWl+DA3Bf1abE92iI9miHKGrm6RzXVlVpnWjHzfuyq46Iw/tTC/s5JFz6jOOmNnUK6V0Xfc/yRvW7aPuz+zZaOP/VRN5samg2tNikJ1yrnS7+in3G9po0gDl+Uaay7IL6u3nMOpD+5lfdAulyN+fD/ke686Bu2KFNeoXKeCY65j301gJnw95nm5VQjqwMvclzniX3CZ47hneJ/yuEd9ZkdkUu4Y15Q4wJj2AM3DPmjL8tB5phK7A2e630Ta8c08f3lySxn7EyNoJ8pPY5OYh6WUHN9k7s3MWRdb1m6+2+cb/rl1W/brIMrDr/25kVNt6Xvqga5sO+LQbVGmfoVVMWPPMail9h+V5T4Zf7Tf7CKDNJ1D1gK6J76lB/lO3+Jo+k4QukuXOuk5br6GZ0hE55a8Rq1VpawgmwTajrQHM89ahfCJe/ws8v6f+iISNory/BWUUjTt8yNtbytl5nVF8rAQy0YsGjyiP+Upv9iyTgMXSy4Se77PNPJFgbneRja6pHAG6ptt2caPph3z8EiSUwqtyLbGFrvTNPWcScOXtFOm337iCy1zuCOm6at1vo+FXuGrpTD+Vc+F2T6yYT+1J2xIxl1A2Zu9ZGQ07NDVtzW5pmDYCrHQ7/LEE1pglxSy6QPs1CHR5Cj3f9Qc003p301bbYkLJIitr+sNuabYfCBnFqZaCkXngBf+x8fOm3Dn170PtHeP0B+Sr2sYUOdPXBiOjLzYjArjY8rKGoidsqrdJt3M04T+R0BSMwQwJ4t31OY9PkVHdIeyw/ech9EZy0ky3z/eq3lSS4ITtMSqwE3Z5TgvCz5tyAeyBGX+le3dg6b80vVmLTzR9JABPUgftyoRwPGH//qnysNOlYfQbrRU3f/6QZVJOixCFvT6ZtMTjo3AJFHHGac4l7+/jVsSAX749Vcx8p41//jPfyo286eR6+ZGcWrz00/KzfyuT4J0S5L4HcnZ25/edz8nkp7TpsgEYMroWeA7EtXvb98pQRc0U/mw/wVwI8O+/ulnrdGzuiH5ertR3TBWJzBFHz9+QA4vCcyW5HP8mYpk+MKSSZy4OGcsOKtSzZh4SAiNF64NYw6lcWI6cuip6yoGoVqqVkx0Mv2iPy9oO2R2D3d6IKEdvbir+Pj4QCJdbPhea9VAJiwxXmGH3nmHR7Xg0k6lFOSJLjTTa1ulFroLZSUc1oRN7bdGvDjjdfPzL+LqoB0X6SyUlYsYGLqIBbpic2Iec9InBmYRhReF7FZfUOEDEzon9Mj4QjvjiTmLf/jnWiW7o9clRWepVRmn9tvEejsAnS0XnAH0YlRKO3VkSpn1Tlk4tOPTNPrxJQMKLeNSN29lXJ0Gv23ZpsaOzoo/BX8n1jKU7lvaqQ9ENr6PdtZL6rZnXZRCVwcxE8h/RGHWwaBFf/SI8R4AX3gPYPy2o/o6ho4hn3EHiUmQ+hKhDURz5Chzg5riN/V5j+3Eq6lh4zlYc/s4zfynR9ZRDzwl9hrrP0AZ08L5c8p+qZ0YBPFtidCCS3KfTcfv4X8vFwr3N/4F5ZXVOaZSSp3ZTm2O9p71pLmn/qGKMYSU353jxqugzzf17mDKgU74tz6MSCzL7ycgOa/2WDo46od5HYRRvnIEb2IfzKNc2Lh4/Ri8o1zI9Op+bBevH53pdYelqkMdu5fWf7/2ohqWHkaqX3Ufds6VX8BwpuASenixm1AcQoPNZV2daUk5reszNxzogT5XDtVLm4OWMjIpTzH4Bz18n4qh40f5h4lAX9DL+Y7np+3QwJJ8Wqf76vJP/6nMsp3+sRTPlek/RZeHeZy0p/3P2vC+6OQzoc8jYLK7h5a4S9H31IPe+F4PODiWR8oX3cx7wwJ93GP8lC/Jn/LPbd43eKZv4CX50Z/3qCfwTtLfNeYyPBPtoPH+MVGfabzTUN/xbSDtS2jwjL5lfdC+aEn81QjcwF55IRbBxP13idCWCHupRT35q66M1/w5DrzSipcu8IYdFVkHSxupT7wLLv2YSJQMl10sz8aUUy98ow91Omy8NzbGk7aNz1TaPtbL9qDR/abd+PEWgdgshW8JSyGLsbhDVkYJJiI78co+jybj02KzYdy37XwLmfhcse2UjMV+6u/ExaHWIneZWXfqQSNOta7UJamnPcRCX7ZDLyP+abyARsxnNNnuaN3G0/t52lFjfBtIe6Agl3o76JplLcbT1Jdj1lFA8BTYVvwsteqwPkwXMP7HjvayYq0EkQ/arvEJgU723mY9Lr9NzOtTGnMTv5QN3bFValWp2IWGis7X9mNuizG0TgsHjOxp2yjJDjJfrfPv0rsHxdgRvexf63bj4zGytpZAydDXSwxroBNODuE/hxM2mpm3gOrVPf6Fz2Y9E+u0h0AjRtP+Gpq6bcHG2LYg62D4MiReKg3DANX9blv2jD3pUMQf2yqlqnYUZQs9iF+BPcvbcxlaEN4n7P3lI7o6moy6J3B/IgYNJLGy5Ztn7iFBt8WQWRKsTym6gyfdoWVu25L05nrsDEQ4vqS8hvAMmdQDJkiBETwHyFf3jCJQMWp2XBtbTlnlHAvOCYf/HAbv0o9Be6k09pc4x19s1k8mUjLf7ycmaWLtDl/ENmKSczaA9NX3+D2MFBdC6d7svsU/0Ak5dGfdxzFxTexJd/rDG4QlSD1I/RpizzAkNhSH3cUKBsG21uR5cm6FlnUfDBuF/tCFf4lbI7YBJ4DQJJtjR9FBrz2LcB41xpBG4h+EJ0g9SD1IPXw2ekAbdkI8g1rKEbXQtme7Rx2vbTC+olnetmx3yT5mxpE8Sb6hG99SZo7afmy2teKeI8oITXzbz3iCXidnMYG0OZnUS9TnPMKsXGjgv4oIcyiTHN392ks7TkQxyLzY8FO3jUlTQw5+e67blIjVUlTLjAKtsa4aY4lAfA/GOOwi7/8JXhejlH2hN2uq0Bd52+o8NFImDyZZ2RKfhq0+duQrsYmtIP22GacIReP5aepl6EHDv4wx9WBZL7WGJMS1Id9Clo8cJrGKNmKUK1RLSXJ0w5ouxV137AaZw8xDvLRzlAql7R6nvu7xW2yWlYhov2UsNlSXrrNgHxbZnsfAXOV+IXxJTLsdeCN5pijPAAAQAElEQVS+Sy4Tvcmtpm1bFflSeE5hnadfbBM64mP4VmueCeGzrfVmrYfH/O9wq1brKjO+iftXEsFED38mNdZX/jrx1NfeNPvOAiurUsSbgqZksQnu7c2NKqVICifBS7wwzd6CHCgX++bdrbYf74QuYUnr2xs93t1JVt9Wt7cKEnwVa3Vzowa/SQbnF7Vh+td//7fkCMz6besGPXH4kaTsw8ePKvFTUiaKIhVErCRt8+tcIRoN4mAX/fwf/yFRbwxYbA8khB/u8Yu60J9CBL3XaXc9mxulbWztSMju8LP9+pvqIw95+JG/va11kQl4YqZ7Mv8EdiIZbFtrEtU7kq1bktTCtnCqMInJzrfHrTJxsCnYrNdKYlB9a/0iu2USd8zDij4bBSDjDWKvrlad26aPE6exOCrxTSwZ/hwbuuJ/NwIPzbiBJ3DQsN35GuPxeqPGXE/Qs7hnu1LBCmxyKYrNLcn4llhBb4y3Ra9NS5gpYK53Q9Dp1tiy6CcelIY8zHMXfKlHV5ebqWqMKdWU9qw3vk37eYzMhM/h6d0czHynPcBIe9W2MqY+b1D6GkyJgw1QlT3HIyfWdpHwTt/EmEPfxX/4basQk6FP5zb4GIQy3kasppzczH3mdcjZ87ieiWdcwb7DnC+9Skz6hW60O3F/CC3YNzFMOKfRul4OOS6clTVXsr46Lf69jKyP6wb+jL3LuLxlfEu5Ub8gn4vuwJ7lBYk91x+j6PeK79rVcQXByR74RRvSH33vQ2IQL5WwnN+Xguc5vgh1aWZZP698yTHX56P0vGzQmrhQgtftQ8fruK9xDU0pL/Dl3H/WFf5TPGP6MoRn9hMrEbNj6Ctvp6NN+yubPKiPrcswsTC8LwGWr7afs33N2Cn/Nd4ffd97BPL8Gnyan/P53GX7sli0O3E+9C6qy5Lmq/el3Ki/WvgZo/s5tzw+YzkQTO01gO0r7EfRHG58BTtfROVeyXBzWe67vlGxtDzqn2j6wv3rrdpqqXz4mWGXq+J5PwuuMl3tnMec179gl8NV/uPOYbv0d8t5BdZSlG8O2/wvqniH1Bu22RvpXKnP2KKvEMvZz1lRu+Jb+oKZ8+VjI26BsRG8LMFTIPZ3fMPZgmErZdpBEjyneka8B73x3h+k/WTXsh3SoUwjfA2bqQfuvs58aQfpn/oHv63yw4GG/tBt89lq12nxuaEn8umbv1dsVetKRmdor0F0RFdANF4j8iJPRpM5DlIPtB/Dju8qiWsQ2+eUhf8UkY+PK75bFTNGmX9P0qbqTnGvcTjaYys2M58tKauwHXHMjYafjbjOradjg565WPFx9oma2ny+pTYQ1ZcweC6Wz65f4TynLfTnaNqJDEFH1mmgFzbbfGKcOuzYOhbIPB5T5pa95yUEg6eTMoZgZnvFMXpOMYtlveRHQZm7S2OJ7Xybs6NjlvukY/eZwRwJn7al2Mu1dSDXNB2tPet08xvOyVPZZTu2g9BcntsJ/Roi8Rpc07Hssy3bS9L1elgH9pyjuSz3XW8q2v76fypU8M+Odnq4L+YbVECr7+lZohTrU2LblS0Ow5+UC/JRtdg6t3Zt62mj3tuWVQDH3tabt9iz0QOWwjm3HvkGnm/2uUZ28N09tPQteVNvXCNDj74eL4gG2VN2GF9BaIlBvqVPfE+f+DYemh2u1J4wYfOpJUVu2U7d6AxSP0Xo9pPeuT37kfop/2g3ru/BaC/LaAsy1kFPO0jbtpzKAvZMic5HxvxAXijliu/tq1IUXfbMk2MQ3pRDjW3ZeyBX11V1U1WqlWt8I7OTOchazlUqQIA++iWq7hCbvajTbsQ5mMhRmDaqlDLPEWkO2FYtRfE5/Y37t9hSr9wL4/OQsUNlzhJLzkXY+vw9kkNb8VwiLLROn/my1mrNeIqMDXum68w2Idey5vA794TB4sIzEfa6JGX0Zw0ln2PaRgaPlOSv4IXEfY5nKNZ6ZBqEe/Jh0Re9lTzIQ3Je0B2fwP/L3ruot3Gj3ZprATzIdtKH2TPP3P/1zczu/J3ElkSyMO9CFagSTUqyE6eTdMq1CsB3xgfUEaFS61Yn8gRJdsaOeIVf5nEWYHesZx5Z50n+57Fo6msq9C1xRNdGntxNILTHrDGiv9lulPO/ImsnIvV2I+7Zn7Xd7VQ3xICukDmhl9zlvhifB9YOSy1SlbyxXKzzxj3twLridJiUv5jM+rD2rHU+fHpQ8X4rPx61VVHZbZSOF1YEk6zHj5/06aefcLxRHCZwM+CHn3/S/sN7pV5I1rZs1bDTEu1x0kRwE8noAdCJA4uv4UXvSKcPWYhFJjbvf/5ZSV5jMCq2cKQti1Hb7a7Ts6C8Y9H4Hhvp1CMLrLFlFj6z0FqIJ75O0BPLiY7ac+ezEH2Pr9PHj9pgu9aqj8R+4kH/HtonFpYbCY1eeHReJwbe2BRoJPKwte430kdW1Mt3LHar6QGbGYS5nywC0+/YPD3eqzBZCok+cYIe6NPEiT8xcY7UE5Zllc1OJ9qY4mF+Uh5sXAoxbru+2E7oHYll4iUgPFUGFwXbSv/FydDpsUMuG/0I/YSvh0xm5I7QcxEv5M/0XY4NjGcn5ob9nNQTdjfE5VI5T5pscW2hxKdB7GYC2fjGTyFWO0IgdSC25MPUG/YEqzKxa1l8xh/x5FfFhbGgE0rME/3IRI4PTChlKfhBPm3hpzGHkt/e5pB29AIRDyRFTmy2IfEAjP4ELxCx9IskFw7bso1kukqkyDVQyU9l3qUkiC4z+mm7tyM32/NZf6ksRcM32cReCEuhzNHYKtgR/bVn/ch0lLkd2/ERGS00HBNO6+iyrx2w3/WHHLnTGpkDa0RuzU97gZFzKQoWUi/SDnrjLQdbji3wFvG/ZF7JQIM/QPWPtnM/+qOF/Fe8lxn4A8+/y658cXv0PeUXK68VvG78serpe/DHivqvaP/KwB8+A3lGHPi6zvyBrzujw7n2BKP9bcsvsv4nyO4X9febCTO+tmV/HUZcjfcb8+4RpB6kHgyZa2XeGUPPO3TKgUI8QS2lkyIXm0Hqa3SBNx6iFxtB3gWjFloQf2uEFgyZ6ASh5RUw9CBt26n+KnCxyspeLfXcjq/BSyyBbmzJfe8joaVs42V5kU879IGQo9MYyyD1IPSB0Ce+lwSpB4N3rVzz835uE8wiGNv2U7vQz/Q19EXkXDRib0tcbamHWUqRXVLtCC+VlOmXPdtvXTfv+Pl2EDQZvYLPgaE3SnvWlSzbmrfWi3wrmW1OvX3rYHyEZ1u2U/0M9kwf9lIOIXvmjfat0raiN2OO0Xb36SWG27pFRsa2CvmsNV+q+HbDN6bYU//aaggLNG+NcchcrOQwaOQ4dgrt4oLQHBOVZ3tkMjYN/YZObASZ27YVfT4r8Zny2OsNufAbsgNaNpuYlvqtIrqfQUWDdkvvFj16hKSWiwC5GTEl/uCWXuhdNp1LY0HsLdVerNu2ZRe1OOxchgG/VhU9oGG9tLlYAy/JhZe8x1fq3x4+u0jfOuhXcjriTRmh0ILUr2O2NWSK5/Y12SGz5mXMBkK/pZ94gtgIUg+ikzJ6Qdq/JpKbLx6XXAIGbgXzGv+KXvo9cpV6cCk2MY75/lRk5ug8FslPILZL/dhYI3JroHJzH7ZGGTs3hRdG4zqyVJ8V3Qaxx4bN2fXCPHqmeKPR7a3O2yE2zrP4yHVzzJl2IRv6xLXiki7GLfnt9krphW25+FxPJfZTBr1PCz/tiXv4sNvS5xs5iWzsBqlfQ0P3JQydxNMu+jh467LYWkNsaVP0fdiw5/6GaFv9H+WGdQbbIXekFv2eM/Ip0Fgn8an1xbouVJBa0GrRCf2jJmlblb/eGkSOy71wNEOSjZ50LnWx2T7zErc9t1MPLsSVPPfxYB2lAdtc48Vi6gROypyKXpB6FlMHGv06sCaYtl10Ql8y9w5RP6llnAPGIPpYVjbT77RTz3NN5hzCrE8tesiHN2HvRN4m0PBlW5V7vUlKfB07rSibbRV41fN5FPn4sEPnfoZs1gsTa+wFJ+bkhvUhoyNZWcwO8iyRNTfb+CsqZY48sTT6M6GHOLmZZBt+6WX8xceOhd3UtWyl4H/pU9bFQrbNmuMDNsgThIk5TaHkIn3Lmmh+ZBrd+fwjBs7DyAQ9FvJi7FZXEicdWfOtLirkhwPS7Kz7yix8Tg+PMoHsylbvvvu+B6xi5U8jZ1Fzy+px5l+jc3He7h+0udvLrFB7t9P+7h3BncQKrlBOTPDvlD/DjBvFpwhmAnd//5v233/fBzTBPLAo+3CfP5F8rwOr2klO5AMT0x0Lv48/f2IB9VFZKC60+4Kn5s22xD59vNd2f6f3f/+7VOekZ7C++/s/uq/9u3fKn5f+8I9/IG8pSmI+E2DBDxoqk2QWc9/Xnd55o/pw0vYgbVvR5NYXhpMzsSVOir4n0apWKZaBNMmW1NQXx5nxLPayCMwCbPSKixqTDgnNglJlsm3IZQUTC9ZiMsFUtuhMDGjiTF3oYjos+rxX+hZf8T/oaYtD2kEXXipFhgPFklm0je2G/SkLyZxYtlW5cBViKcTVQbuxSJ0FXcEv6IWvQl+w85iFfhanG5ZtK2MXlM1GE3rpb2Kv6NW6Qc06b57r4WfhPHnIyZf6WYZKKbNcWeRjP7KVGBMTIhQG9JC+hj+Rq8AOnX4zByPXTxJ48Zn2gD3LpR39UqsqfbCf6Jc6kQ3sRaZUYph9RdZ22Gc0cjyxcF849+znvAjZ7vqpn5G4gzPhjZVcPNZ4o9pzMZLJuGY+3cZzjT9fy3QpoPgN93gc+A3d/mquRuwpfzWjv7mht8z/yPzmgf0qDhP5Ja4ZzhgG13hr2ltsreVH/VJvtAf/eTm4L5WzxksSa94s/fyY/g485/yS1vD6VhtD/rXylr1berfk/6J/uwx87Vhc03spykv5l2Tfwru091L7Lfb+W2VeyttbeV+Su3H1SrnWu+Zrzf/y+rD45ZrXNIa1rymv2fs2tGR1YHhovLvluT8ILWWQ+l/4mgzwVsk7TFsh7yF5r2u8Ew0My3ZR3hGD1IPUgyFzrWzYP/LuXUt9xs7HoHycyX99n/oz5o1GfMXeDfZn5C3vmPH9JTqzkXn2MeWU7yuhpb9B6r8Emccn8jHiSmzpf5D6l9i28z4sJY95t7cT95MF28r3jXwbmPlFb93s57Zu6bU+V/JtZradHAWRb4x9Snu2NfGta/Q79PCD1C/RsJs8BdFLe9gdsvZsd7RvlclBcI1vW7YV++Hbcz9Sfw2N/gVrOdvnZngzcr09k59VGv18Rlg1Wrd/WzexBiuVm9XYSi6PxwPzBTAH6TTyifdzRD7I/M/cDBBGZVLGYyK2XC9CW2PEY1v2nNeJPgZPcqZq1bLhM94Rm3Mf7Tn3KRNrfGa+TPiKxBq62KbFR0pptj+XUmiX0I0tfT7y3W5TtkjwHQ676vbUr3/hx5Ze2vwS83NermvPqcZXchFDA/psSxwnvnsdqTPNMwAAEABJREFU+EYYpP2Z0EKIjzUW8hcVjVwEz5XWo5J6uCPmlGn/ekgfXrKWHLRcuFdC0QlWJLk8xZbrZ3CpN+RDD0b7W5S2ZftNpiN1iSgmxuBcZ7xSv0Rkgkv6aBfiCEb7sozv8FMOrGXCC9a0dT2+gzXtVv2anegGt3TsnDu3uDN9bXfUM3eCWeLtx+gEa41hM9ewIOsstXwel50MrjUv6nxPX1NcLLvIYNDX9dDWuZm45zaun6EPpG3sjHbKxjkTepB20Jg/43kw7ZcQ2Vyzy/Kd/pZs8hSEnzJ/hjtXjcBO33LPmML+DLUWFeKOr8QVgYJOYBoBNxOlbOSt0e8JNPrR6B8i6kwEXCyzxlF2W3nDdZ61qBPgqZiv8okGpB1A0ZUNic5JGfaR9YfK2kZspz0Q/6UwZsWDRJl+SpEN3wS23Wy1Yf1Cy2YXTcQdfrGVOdT5wyFyW55xN+jVupELVgIXOGLtj/s894aJ+xkc2e70LfJZeO0t7Ic454feJ1fB0rPZlYkjUoY6w/goi71Sapgq6SM0GxlsHFmjSsx29yTzryJrF4ap6UhcuW9FOX1MqUW2FmQgTIzjkUXvPWuU+d/YQkKkAKuS6xM2bGtssRObwaD1EhGbuGiUOtsmCGFJ+XHsfr/XlrlQyGNxhZ4+IY//5GZiDbOWquTOtpQdVGwVn9IZJi3BPHy612a/05GJc2IRuHECHh/uGYzHvmi63e6UpEwk5+HnnxXjzsrsbqvTw0EnFm4FzzaTYacJexNBxOaJh7dg/7fvVetGDywQ7v7+vVTMavSDDrSP6GdwhX5+Km9ZWYVnaHVXd2okMwu+fjhK+40yOcQkeMci8pYk5xe/lQkiRv7+00eWXekX/jOYriSGCdoyqaCZGGLv8PNHPdKXjz/9pB5rrZoOJ/prlbJRbIk+um6lUnVgUTTxF+rvt3faQN9s98gh740MHa/YOKgywevdTtk2LJ66FExsJOiu1EtVATaDyqTLBHCEg6Ut+lL32CdPgmn6EPaJPB/Jx4FF5MQd2oaLQhZkM7EafGO7ko/QInukXyceuvq4wXOlP7RPnPzRFz5JuLa7Lf0gJognHrZtyzZ9bMovpLM4fML+iTmTmBFDlUCj3+N0whZpE9SZFyHQkntsmVzAkBi/LJg7OWC+5YIQpSIrPmK/ESPelVxFx07uoGBHA9he73Dl/COAgoxh1uhRL8DwEktg07oA4n23LYPeGAfaPf60qfcY6bt9ww79IgxCzzFKkm1J5AmSExfjIRI2bCUvjdygpGyFfCUPqT9DZJ4RlsYlPe1gYcd+x2hfKRs3oEvy6HdrJ1gEr2uA1fe5jxIlfdQa+srNsQXId8/NaN8qv9KNErNe30YYTyVXKxptwWyBeOfKf98xcw5kLp+R3FzQ/nCJMfP+JfzhOvQFAdP1L5D+DUUT2MDi9jxGS7sXOR9fAddiBV3+aw6x/5reiDXlSvYzv9dsRecFvMCaPV0KzNR+7P7jE6QedMbqAOtNl8hLN29tr1x9Vn2rjch9pjwTnqZFnjQ+h8a9ahb/xscEusZb3d3SyeBcszHkr/G+hpZ73cRt+AVcXOfP94CF/jVef0864z7/1aXIIW8q7QvAy8nXTc+cx5kC6wSmHXRaKgOdcP0wRFJel1C/Nrw2DaP/VijbSji2A/KnF/DV45JnlDcgUZ0xwguB+pjraQ7YPPMz99NObCl/C8TXGsNnYsx7wJq3rg+5y3JcP6N7DcPGpd5oD/25dKb0M3Q5M7LLGPQ2h2F34t0kHydP05FX1ryLiDAmkMSjyARMmkuu49RR/WyfsB1iw1bKIPUg9cB2t5l3xmCmcb8o+MCVu33JlIFe2JLrs+3ogk7jg0HK5KJPZWyceGe0Zx8lJbT1Hlow9HgjVlElCRjLOza2zfn+BJ3zG701jOy6nbqWLfbPIE+W8cMRnco7a/Lby1ChiS36hXYQ2wHkZ3sj97UiQd8m3u/DbNgfSDvo7QxkGp/B3HvaGSI228pmxqPUmmpH7PQKB9uyA/WcaMlXyoEeM35TFiFL3xj13qvIhB40+iE242+GaUmlII2PNNqqXw1527KNmXneRsZ2io52Id/Q6QwOqdvu+jTp+3SGbVW+awV2/PMNB1tabY12MEiRS70tPtbtQWvoRGYg7SDtzI3kofTMzEc6FlaPK5WG7dgN0o78JboO43AuI7iCbSWnpdB3xiI2lc0cVmiJlXFTgN/+zSR1cOkz0aLd93Ns+AlhtFvOQ/zNuj7Pl/S7uvZe44bSnHtt4c9zUsXiFJQpSy29FGKxT6vLxs5sW7SRJ87QgpwXjgFobuHPCG8gdJG3lEa2ElN4oWnRK7kuwAs/SIoC1BBpHY1O2JZNDNRzbQyE35cQX0+QnurYxb9ubAU/YdmmCNTjoPHFe48TrfQhoHpzDz94Epg7GBtB7yvMidiTH5G3DmjZ1/1LPTRpjl9Xt9i/yujE+BzxtAxKp35+GPkKJ34zp1K3Gd1S5fI8hsgEkQniJ2UQ2YHIfAmiH8RbB91zADHtYjPtU9NnW6jdF/OrLehC5LqXOaA/Yu0y8KIT1ihH/bId+ktInCLWIRP7vY6PlMlJyiD1IPVgXU87voPU14jcwJqevKzb0Q20zK8+9Eu9qCj0ZzTyEhvJTRBbKYPU34rIB2d58pG82IwOEz71xJVyYDpyjyFHa3rqlWtNEXoYS5tCLkUC3m7SBXW26c6i3+hUoGVLPUhz4lqbeom+UQoR2NikvLY37Ibelvk0yom+jH6GFpnX0IhtyMTu6H/Khv3wekl8qQcZMhGqzQFC+FvWd0hrv54Vzk2hm2t5t4lwYhMCsWsMDOSTeuoJ48gzUYAqVq/scYdPV+7xno3lr/ZyE9EaLpZtjc323DZjAga9lgJdwKqmjsnE3OPUvCV+RQe4cICc/hbqaduFZ/GmQp8jG+T5MPT0I7JCraWDxDzxzptYez6wlT33yYawXVR5lpG4HyUI4iEqjW1i7QlTIslIKGYU/kyTGuuaEzJTfCkbBjoTHjkQgILlHKHhM1K2VRk/sc0klBijgvXRn5RZp/LS7w3rbnleF6KoUVBhXh5Z8yylxLiOWXdkTAs66W+QfmY9LvVaa/+Vb/Tzw9TNfq9SaposF2477KLd/o6YlSnVS1erbopsq29zd1QoPUkPP3/SxNps90UuRpy2u06ppWqzY8EP7HcssmL2uGNS3W11+n4vv98p/5/fiYVGfXqUWUT0u722f/sgcWHYiCCxUXiWnUi66lb5efH9/QMLtBNOeljzgaDy/9U9/2KXtjhRDTe/Dt68e6ckf0tC71hU3bDgXLFZJqtMRYd//ahske+r5BXfJODnH34IWdM8YmK8FP38P4Tza+KskM+BWI8sbG+xH4XYmWHll8X13Z1ciwqLrI+PB4l4trs7Fn0flcXp4/2jtrs97QcdWQg+fHpgkfIkM2EsS7aM7brfaVu3iq3GIm0WMk/LBDCDOBHD1BddkacdGsrKRMiC7gHbydHE4msjP42JIxZyD4lJkm1t9nttd/jBX8F/KUWZFY2Jl18ni9ya/GQcyt07dIpqqZjZqdIH4Tcyu9ioW53ERv4ak/bEGCeWukU2wD7cvmcixU/GqdbaaRjHNzsn3COL/qHvsJuTpNaNSp3lWvoS4GdCttSZ7liBpsROnmK/0K8Nk32D75xIp8gXJG2Vpex+tWzox/7I9RE7U/IHvUtgG1XFh2XFh03OOvP5IX3v/XxO7jrRU/oQhD/spw6iNzDsnDIHiCV5QWTZjRkGScQS9FiW+iLxrICf+X3iJE45EJmJ+dFA6vGd8gz63WMehLSD0f4FZSOWa+qht+7D6mW6mT5+hmvavwfaGIeU0u2Iwr+Gtcaav6b/d9VHFta9HrSUa/pf9d9vBjJWAyPK0R7loL9WDvnL8jW9wb/Ue97ORScY0qN8LqXPrknX+PrCbW3jddW1tIlnYNY0xQDVL9iH1rp8XX0tPde9xPS67nMJ0/wlQP2z/WvsXRp5q41LvT9Ge92730fE64jW9V8a3drWqP9Sm39e/ZGhlM97Gco1PJeaW2u5mfJlx7X+l9afe8q1PXhO/U+1Rl/W/s+0PAuDPAs33hc6aK9l/1P1EWPKt8YQ2bfglr3nul7uLilF/Ql6YWu8e9RStOH9csN7ZP5D8dQL70larIz6KG2rLNCypT2Py7RQngpjKwgl9lOu4eJuL7Hoxlbw1xjzS7YhdPCxwoHMP3Vo2eyC/SLTfh3mI5hVVJX+dpuxO4AVSxx5jeVdesp/wM07cqM+6CnFvEwZ6GLzEk+3Dy82op9vG206KTovAZVnu7FnR+P2eTxy1xjvKDdyOfHufST+lDQhW3bVqEfmxPt2/wZAXG3RRVA276SzIImQLHVEedRTpp2xSz1IffQ77TVi/wlNtkFZYF3b3PvOd7ZVbNfkLmnxc0lbt9Pv6aLP13TakoN21f9TjmJrbf9ZHd307hqSv8gmnpQD12Rv0YbOurTM/J6hK5uhDTACqqWc5UPPOCa2iXk/MUcauUKl73YkpHxLs40nKTbU+2naZs4wvkibVnFVcenn3dzOUbKtUjO2yLrwUXxS/lrAMf6wpWUzZRD7yngAK//Uj70GLd/pwrfYog9SD3Sum1hq1yvFfOfbdtTC9zcTI5jtqMt4OaYltnxPMjJB6pDOu6m9Duvpn6jP0CubyaHxK1nfckufgpd9JIYgUikvEfol1jKXvC9vtwsVM5bBBbk3Qy/MtfQr18N8E7+8T4UXdIVf6bDu8ajnvhGMdsq1u7QHrtEb83zE2ZjTo76WTT30IPVrSE6CS97wnXLNS3sg9OgGqV9DfAfXeNdoGZ/gGk99zg/vc5nryZrO7Thp7deQLN4kN2JbxxBaALnvqYc/0Ik3DvGaa0jjnjrXW48qtLQTT8pL5BozZAZvuIj/PBNkXSLf46/dhyMTDJ2UjTkwkPtGKTVkNeZDr3BoyFB0Wlvoowx94nqedq2VZ8NZP/SXYFu2PxMJpeEvZZipNyozcsztoBHLXE++uww6GfPoHbJuBruWolq4J5DnLc+s4SGm3oU8euY5Te73ktA3XLe3rMvkmt34tt9Ya2MSII8xYgg9sK2skRRsUw3pjIhdYsQ3yvBt/ILUhfNUE39NpbetPgm7gGQ/PR+IzYZP/A0okJXrUdbZ7KKJSXxkvSt/ArqPC+traKD5fE9M8RtqqdyzipWyYN+2bNrATp+3ii2LjZz2sjVtWSfbbXeUO8Z/C3PebeyhJ1k+19XjPPIsUEtRtsSQcscaWWLO+KChYGIcMpfTr+Qpsv2a2+/rjX6ypI2t8GopKmjFVvofWRcr8k/jZT0+PmjHWlno2+1O+bVw1izzY9b7+086snY0sQZay0aNPMaWmAJJc9lW9TkXJx1EGb/4MTJBZA0v/ilkWwXYoUrlp3/9wKRT/3XthkXW8tOj3j001fujNh8Pmv73T2oPRx0ZkAovfooAABAASURBVMcsKe+2mkh4gjTOzGBOvEjkxpPB0oQetLu7PdaNf+uRxeDKYl4WNW2z2LpX/kyxmRT5U82Z2EJ+Ytn64fiIiZM22Dh8+qhcCKYklRM7HWosMPrdTvXxJAKRGPQP//yntN/jq+nTjz8qcdFTZbU8fpLcR5IpRnO33XSd06dPqE/avH+v7YcPsqSJOBuDLAaEph5/+J8U2v79b9p8932PpRHH9sN7lVpVidGVPjJIETxmYZfF20a8Rwb28PGTkqfKIma9u4tI95nFzSl+utdOVmGxudSqvhCO//13H2QXGVoWhNv9vSr1XFin9JS+iDGJdsNfL5kgtrSJXiqUG3wfiSODLmgTYzdFnrypIMwYqttrStvkMbYKsqfDAywmduRDRC5FbPQL+/ISFruNeIytE7K2IVmlWNna4jN6Db+l1s5P3Jk70YuMTS7hwxSJAieKRnOxEx4GT8ndUocJBVHatmlaxUXJVcoC7QRPbDlZjsTX6EdisQ113kutcim9kfwkzt5YHUKL3kBiDs1295t6EH7UCvMjSCy1VPoyKf5VLBSUeOy5rsQIbMNa8qBloz9i3qXVGOOJ/sdPQTa24i+2wu9gzNOOXC/R6fRxKJ5ro5xbV4+Nsesgtvjs9dBoR6Ex7ikvMUHveYwsGP0TuX+OS82LdvwE6WuQepB6kPpLuDD3erMhsgbN/8TeQ1jGaeW/k2mnpPhj7r/74Fd5b2K6rtp/zIz/YaL+pVMj+h0MWR6SUv81O9+4fg0wMTB96SHtNRD5I+6jC3/E2P+K+T+fga+eP0NxXf7nu/OniuAXpPbNqkPwT5W4N3YmfUfU5iaUkudsL8gzuT3T2+VzObK/2p4YuAE2no0D2/29wp7L0IJfzd83MjQRf5BYA3t+N7qsx31oKa9h2Bi8tL00opexaLyz2EUGqS9sXl0ar18n2fHN2/dKLjLRtc2r2LCoZ1veg/J9xJkDLs948bOG4Xeo9O8yRueZwlsajPtLYrFfKt9BLoTSjynvmfTlgvVZMzbs5/3t/WBON/CZwlcQWsY+747o5h2XQqMshfzg336KIbzoRM62nmSKsjXGLeVEH4PUGz5S2rOdy/bMK7JLqh3P6+4xRS9IDM/5RUZ3oBHDGoN+q+wOV4fIpdnOcZc0O9Kn0CMTNHyF0ZBtSz30GZaXuCT3Od7Ock22lc2ey9TfCne7s805H5btrt6IY41OfOXQiCt2gtTX4u3Cnhff9uwv7cg3bASpB09zY5YLLRgyKe2ZN2yEn7pdydfEuJ9C6oh8Ko14bMvE0TgPCvVBK3wDCn2mtYh3O73y7ODeimyvcGjEb885Tb3hJ4hMkHowMbdP+a66oKEX4AgrknPeANnsVmK5CsED+qrNaAUUL+zxG7bJVcqvQWwEuZ6vEVowbKYejPYoo5N6eKWQXxq55BTyE0iCcmt/vY+3NAc9PuzZTmV+lEIMy5gltsYcCgx9jdCC2Cno1yvX8/C+NRJTfCTWIDEFoQWprxH5xDsQmV+CYTu+g8v2NdtZRxi4xh+02Ep92E19xJ1+BKHdQvjBLf6X0CtzI7g8VxJPP78vjE1cB4LGdSLxX7D7p4uegzLPtzyjRIapJHNLsS3bkObrFJXP9vl6PKlljuLnScAs6UDnW7vtxY7UmNdDJvXAOEs56KO0Exc20Am/YT+w3Z/FGvTINuixYc9+SimyU08ZpO6IXkXDTmC76/W+0J9CO89seV6H0WO3Z5kYyvOTi1PtvNhIPmYCR9JWkB/xhA8VU+jgM7JnLO3wO2i3XL9ZT6qUQaE0i8D5oWWdLHdBKUtypRUV5kdi4oKuSbe3uX/klYtcr+NrSKfd+0vsZxr5pYPsrcMenqXMq76egXD60rBZa+ljv2MNC3LfI1cYl802i5iT+o8rO0dq5LrhI7nKHByu0w743KZGjOFV1mhGPW27YKB1fxkrLbFlobnfA1knOYEGfcLPnJh4oC/pBuq1FmWNLGt0J9azsuAaucaia5FlB+nTibo0cV5FbmKdM+uKyVehb0GPjRyMcqJuW6ITqUcmCL+Uqso1e7vd9f7ZzGtsT5wzifnEWH/34Xt8QqcPLD5qI2yx1ngCrVj5s98nbIt1pgarkceWfp6klA+sZybWbdmooms70jK+MybJWXm/v1MW/WLs8fFe2hT5bid//17t7x9U/vZeZqV5Y6uQO1LHpJtUWRRmHuoTC6udXiQVHLQTSTpykh602VWIkxLc8eGeNVoWaRlMLwMngs0EbkhlgfMTi6f3YJPJQ1LFgCeW8v5ObWPt/vadVC0s9lhETFkcnVhsbbHPIus7FoNNHCVGsRuZFDtW9B85oSTzT6osdMZX/AZJSKC+4QtbOxZl03xkIbixGL3PL2n3O52IMflSLRLJjMG63WrDBM8AJkeKf0tb6IUFOTG5MnCHx4OOTIyJvidfsd/IycP/sNhMecT2I4u90W/INfR25MPYjo/D6Sjj98hEmX0x2OgVk5dMAAxmciQmZoF6jEYGdH8pufI3xqlh4/HTzzAnoS7hj7NJFV8i/5hVwyYm+3+5MDHxNvSnLtiSw5w80+FRiTdGNjVjLky1jugaWokO/Ug7tiMbJDeZpOmrbUjuIjnEvzBcSoVeADxkRkw4UEeEV7AtE3+Akoqllnwjs2H88ufFT+lXGNCyJ5eJI3Wjm7LNAaT6DLZV0ydgGxdWtuhVxjpIu3HiTly4J/IaW7aRhUMpS7P7Rmwnzu+jjoxtS1yIPNsXWi2lz7ENJ7xttSU+2+qbyRH+2+HQm2XQe+viUNBB/oK6NDN5X8MieqVwqaqbrTK2pdZF4pq9hfW7KL40vmvyg/Zah4bcZbnWY3wySTqYv7AiTaFOGmz9sbaEPSJOfwYG7T9fJsKBRDPqKdP+42Pk/Fb51h4mI8Fb5V+SG7G8JPMS75fq37Y9c7hKcydavHD/1MDM5rjwkLo4W+Fd35O74Dr3l1JHxM/Lt8YW74ktSP23xLVMXqPdiuma7DXaLf3X6desXaO9bunPLJG5E7ytj6v8jXMr5VXlWfb5zJ5bT/M7MleV/wuI6fstPHU/YxM8UW7XhrUuEaWBTrh+eIPIdcU/MHX0OeV/thuJYOA/G8mv7d22bD8zWy7az5hLY+J96cj79IkPLSFlTtvP7YS+RuPdK7btp/etNT/1Fru8c8V2Qz60Nez4aMRczuRGrQNWSprPdshcyvjSwTtk3l1v4ZkSDZeiJ3QrUDFFXC5PbVO1OXTu2w7pW7CWtk2/Zqzpl/WJnAeX+pdyl23bnWTP5Yb3ylo3KulnpyV7jRi62LmcW/MxPhtjNDBThaw7dGOzS+c0chekkTKY603HI9+5iKkt9hPf6GdDL3KjnfrXIPrRi70gdTuxz/GNOENf+0/7l8D2TfX4bPQ5sbWln9eE7fm8ycfSU/++0a6JvUgrpaoy5oF9O6ZhJLFFZ7QvS9uyZ1zy0vYy7imD0J4w92fie5IdG4XvMFPHkLGh0/ByvjXyRFMFepD6wDX7kqUO9c22bPf6tUNb5d8uckeVXRGf9XLtI0rlG1O+faUe5CMwQlf3aAaXzIzgbZAfzRCl/oNb7/OS+xFGaKOeMuOR+0HPC99DZ/H02orsQGSfY5bRr9zH3ENOxDGtxlRv2DI9bMv2M+n0b2AwGnN3YNB+qzLRrUGSn7ueB6DTplU98XYih/SH4qv2te/U4z+2ryEOppaZntp/Djm/+/zkHpr6iGSiHfqGb76Va+TIizn/N1wvg9Ajn1wGqQfpe6aKbdmGxPsTc+50OvAt+sBXDFaRbr5/Ic5uR4/Ksie2IM2Z427bnsvQX4Ltzrbd9XrjjQfT54HGvGn05S2qrcum70/jbBSDWoryrf3EusdIRXKcvJ+4lx05T8UWG6lvGYeSOKBFnyT2az7N8247ZNl+hgjYTiHzL0JcyVlHm5Q5yg1GoSWOdI2waTckI72gWKVWmbhtaEBja+qfrBJrt9M1Y+J537XabPfWxDNoKvbSZj2j/0ULnn1s+tODmW3l+pVnovjJPfIU3fgmttgIGh0Yc7GhW2oNuePYn6NPdLl1YLXH3ZnjgM8JG3RBWY/KGlvWyFLaBanEFE2qos0CZOOad3h8JJ9HTRPrI5DLtqqvla1i2/Asd2S8sxbUe0vsUq8JtzNYXKysk253xA0rzxrGb/oiNtvaMBd2uz3rf7u+dnZiroSf8pE4kqOgpR/oZG/kQsLgBUqPr6lxvtMBetTkbdFUpc1+wz39oBOD2iQ06XtyzrQR9t5t9nrsfwKafDBuIrbOKtYJfjmRcLHoGNXK4ph2WwweRdQSi5V5QMiCWcOojRLyqe/yq1mM7KKDobrbEMIkQxOr4xMXElE/ZHHwb3eavtv3hduJIAqLgQmupUP0ty+msuL+/v07/e1vf1N+/hwflYnx6eMnTacM2qQT8maAMiHLdqMsMNVa5KBUyo0mFoIPH1nIdun8n378t7bYFbaEL7MImUl5+PRJH/BlFnrFBovj2JNK6eHjR6lgBxzo94G+3KN3YNAODOjJ4mJJrlBLHk8s9pEK8iBlkdQmX8hN4Migb/G1yeId8YoJ6e1WtnFRtNvvNbZM5ORnIlfzpJBabJAHE0sfuO1GsjDTuj9hZ8J5o2R+6kiMMLWtG5X4LEXZEmNOssPxkeF9QM1imHp6SDQGc+GP4Ql6UU4c231Ci60R04H5kv6kPBHXxNzIWDTqBT+NvjXGSsg2IOIasLG92Ok85KNTkgtOmt7fyECPTtqFAFv6g15225huyonUYhtiCY16Qy55gCQ61wFZ8WqjBz/zhaR3nkuBZ9lWbCSZtnFNXlGciL9Ris2e5ajO/BUvNIhKnzrQcXmS73wOG/opeCIO4awtZUG2AtsikB4P4kpfgtQ7SlVimsh55nHGs2Z8o0f+Jz5wNARL2quS6hfusUIO5rNWLupovd1k/qlxdJVSX6OJrnFIP6m6oEwJkSN0XQLyrd2WgtgKUg9SD1J/CfqS7TKu0b5lY/DX5S3ZS/paJ/UVn7yuWk9VUhFWpNd4EvgD1eiL1vg9hD6S+5ZYuiwduFW+xcZfMp9l4JfO62v6g/aZsxAG87IM7xJuyv9npUPU4Y/j7WtbDCP4q+/MvWcn0LqNs97ENzH3J+h1CXveuxBVyst5DPU/uhPSze6F91pwkQGX3Rrt19TP/JsVcsscuD3uNxX/nIzLdHxNL8ccTV5zb4/N1M9YGR2yt8qV6H9l9TIv5xz2pM4pGSfDtXKWeH4c5xPUWBmg+flp0Il//kNjnr6I/i7EXWIpXaw1frUM9cEw47AAw5kChYtoIPwHjTLx2pZtpF7eI/sSXtb+dlzz3kHq06VnyPeKGSfoSYpkWwWIrfIdoJa8s2imQT+Ph0unRdbUG+9mDSe25eKzPcyQZ/XbavJZS1Etpev200xsuE7+wy+24Hb5M9+YCPRUUu179OIvvluPgaWaK2UX5hDZgfhbA7blkZ0DAAAQAElEQVRiI++MqQ9ExiaAQaCMjTreT2k/25Ft5GJNS47Stp/bCS2IvUCw4z/jEhuNvoQfmLzZJdXPUMpG7jwMyPSD8wjd6M/gWwUJtcObtOE9eBjp/ngfNvpHvsuk3Yh/yncJhFKn6DZTXkPrvuJzIOMw6gwwSrb7N6DWbbdeL8yvtANEFN9Bw17iWSO0NSIfrGnRDS1lkHpspBxIO0g7/kc97VuIj5nXZCfHOufDntsz//oxsTT6PWNCdzoLmrzPccxjU4pl+8wflUZOAiO/RmjBpdxoj3Ktk3p01hhy18rIz5jjavTlmtwlLTqlzHO29fifz4nIN74N5TzOt7/Gt03luruAKRuRDjv5aUud723d3lMu46szOUzMXduyZ51GvLY1xgGRz3bbnTa1U/8YXfnGZkNjP/I9Md/v7NigD0t8LSW2G+jK1w7oC6wfHZwxXnBN5Rqt4HuNazIv0fJtLFjbSD06E/k61+lL5Br5TRn+gM3VmXO2gsiXYhlEPxg6pAUVL6D4BntiGSiOLymxNJyvEVqgZQsvekNnIX9WpO9rfCYwCLhe2x/ka2Xk4je45Ie3RuJcY8Qy9MJLP5Lz0MJfl5c+hu3Qg8t2dF9C7L+El3Rf46UvQewP2dSD0X5LmXzYDAjCqVNwoZaqa0euJ/EzY752xEeQNZPksnE94kLRn0EKtnqeKLlod3O25aKObjxGla1xGKC67I35aKODkstchtU4z0otqnWTpuwiLwgvmNvRyXXnJNsa9roSB6MT2VzbUi+1qtQZaSNyc49OdBvn+i2hRpyRO/PpYmIoxBIkd12G7+w+C0mh25Zt1VKUzXavR1/kLXqpd+BHbLY5SvEZvu1uw3an23N5tl/cF/Um+pBFSsITprt+bOjIvfYk1sQy3p3b+bZldGM0fkZZoZlYzLiJstj9WSV82yk6bMNu3e6R56cQJ+RTrlFctdvdqXLNPHF/i0iimHKf4TkMM8R6lEnRxHW4IZB1JxfmBvegE+sUYrONjdJzsYFesOdibZAjEKXPWrZG7LZValXWwBLXcbEjGX+JwKrwxVbKRsZOox9B5YZsDJo1DFNOxHVqR+Wk6PFwM2s5TySsIUGKW/eZ+IryfLnfb2XsPD7eU0qYx4fwfex+4zvjk/6KbcJH2rXM6zalFKjRoyTcifl1YG1xw7rm8XBiTCb8bFRcdGDNsMU/GrZVyUut5GZfVSiz5joVyeTNNhUpOZvwySKuhL1t2ajip5aKvSO9lh6wu93t5VpVtt9/34lF1kSiHrPoiZ1jFn8fHruyCbIZBwXnvCBMP9/r0+lRJriqIsGLfFa0j6GXoky20MuPn1R+uu/wj/fKnzief+X6oD4hdlttWERu9w865M87Cz8EnI7Y1ofvvldxUQUHZBoD/v7dB5GNvkDLWKgxASeSeKJjE70xk03EMDHQdyy6ntCLWbsof/r54Z44oD+ymPvphx+Ure73xLFnLfxBiUXw9+/f94SGv7t7pw1Ja98x6d/vVcjJlhXg5ECyNuQl4DFKmZgTJ653W5VMGFbpN/lFdcWcpVIrD2NbNeLNr5AfWVjOy9FE7GLL5O79L6ZoygQKNgz0ljgfkEes70YmevMk2qjQtor6Rh4mFsP984P86VG6Pwhjsgv+d9q/u9N2t9HTSSQ1ToAsIs4ntSFIxqbYxqTekpfNbkc+GLullCPbVFJiI+Mi/JdSFJvh9xI7gh5bwahn/IKwE+NEbk7Hg0rBLnlp5DPBZKG9kofQd4yRy9JXFAu+7aKUNBEnd8zpLE4LMxN+hUypFbdMMmzaMBC2+IdumrahvH3P2AS61Ftisw3L3eDpcNSUF1LmT3LTiRxszzLFEudVI1anDu/ZDh1B5tumQ4jLqz4jXBwiFfbeZ0qSgln6nHqAD9H/VN+KxPQkGx+v4Un6WS2TY+AZ43fSSGzMOc6+Ob2ENXpK9Rvvw1PK664arIEhkbEJRvuv8kszQFLPo/2a7lr2pfprdn7f/Jd6Ft6t6MN7C27p92G4wry0eUVkJkVwrl09hv0W3FbmOjoMdCHavVwOuX4MLKQUQ2WUoX0dhoWXytcsf65rEr/Gaxb+4v+VgXUGTGMNml+5z+fTk63GzFSHfuPtz+TuKZ/i/exZS+rZvaTp6jaePVKuBdba4jn1S55HbJ620Fnb+6v+JRlYZ999fI36NUBmeFqKPxzynuX+vpP3vs97Z1d5wXgPGvMwbTs64nXIT31fpSLv4U8MyfaC+NN5M7WBfJ9YA5YGL2V4KQfCv4m8k4GJ7xylpi/Rei6d/gSD2niXGxi0UTZsqUejzzaTx2AwYiPv1xPvzLPezEl9YrEo791r+Zl7/RidfFQbqPRlA+y5P+FPfKjqfGy3z879yFkmxpmX60N8OYdnOKE/EFnb2my2fNvYdblaizbbnUpZ3vv1tNmx266eD7H1JPlUW9Ntd7vxt+NbSK35nsJ3Fj1ttmX7ifBCLf048t0j83yI2bNu4XtCpV8FH6Y++KNsjHUjj40ydmKj0bZn/SG3Lhuyo237zXFGx3aKq4jdoCw5t91t2ymfn0tXDXwDou2rVvs8XOZQYr4qdIPYyO8lK14CJpVOfOvZ5nsVvmfapNB7fVG0n1r257lZ00Z9+M04Z+7Zs43wg8V0L2yrMmfyjTB4ZH7lm18lLpdFT1Jqa4gtfgZovrhnsemYPHJet9W8elHpgpnvVcEF+aub7cr4XDNWyFGu/Yk/uRl6djISjZRP4JL7/HtaRH4hMhaJI/gaU9f0YnMgNtOvxtgEaV9D8p8cBKlfk1nTGsmIj0GLTmjBoP2a5drXr2n317J12e/1uKQefKkvu8hg6D3NRCjJP0Vo/VljJQe57+ENNO7vuc+feMaYqD+zy3xnlxcbLtwfWYrsRi4OQ2b0N+1c77Ouw0VO0Y1K5tqoj3bKS0R/TUt7fjRrXEePHbE9cX2JXO5vQa6BA6Hblh2UNK/CtirXxAGastQhtlHvJczEXyhhcflusv0cot2Zkm2VMsMmf6trkG2NrazqoTXkAnuWqaVowzX6xBjBkoStPtbwm0hxg0Kdao4B1ZnmIhtKASmDXo+EVGrpFRubGI/foBOXQy1FW543svAptvCT7wI9zx92lc36DvrCjm3lH6J8PW9cH0/aZF0sfWCupZ5ryngOLMjHZuRDP7EmknqQ9oZnB6cB8jktsgfuXQ/5i794wFkfi8zhx/wokbWVzOkg16BSq0rZRFsE0/9qMNGqRBGD+SEHzFgCRoSYiSE53+72yjOj6WvizLzLDw4fD6xbHh+FY2xXZObnvcSWvHR7jFHajets+rFnzW4HttudbHdETu5HCuueNcn9/m4mcGwBjwrRjd3MgWP650n5a8hlQy+KdOJ+m5w0xoAuoQXtONGXiRAb74GNOAulNF8bTF+lrDtuialov2GZFMGoooim5sW9XSh0VCrUtrutbCvJ3TCovc0AiYQdN9Z2sjZMlklWBmQiCUSg7YfvVBmIJHOz34uGbMNq2uzxQR1CbyegRnid9O6dvNvBMivXj5rovBmMLKA1JhMhKRNJcl9ILtuNuh6HBiYmxAMLyhOLkQ2IbYO+i/Xuw3tFePfhg/YsIjZJRwaAQtvttvfx8Ycf+i+RD9AxR9xFxs67TyfVw6S7//Ofetxb2m30mAnJACT2Td1ox0BXynqkj+TUH3kh+PmRRdiD6iSlHxz7wuvddx96u2FKbJWTZbPbKi+Akct/kVtqVXHp8o1JtSm156vhMxNz4iFzg15MWCZ+/NWiU5Hqd+90/LDTw77K37/TFn99EZ584k4YUkXWtgRM7EVFtSSfxie2oIst/oRY8j8xBiafaQt+YyLmpDsSSyZqeHlRQQ0XZJhYMw6x0big2UbNGvXIlfQBemxHrm6qMq5HTnoxu/OAKeYHit3mhC8qyhhHPyjoh98BIfN1yMRmY74GpRg94kImdBrqkMnfUbZVKv5L6XUtmz3HbT+Vo18RiS3bqXbY7vq2z+1e4TBkbRMis4ccifMm9AARFXhBchuI3BUVWLFnVWIUcyK8YC072oXxFVtshhYfo0wd1s3d9hx/qV2mUGZcnbyATkQGIXXoV96Sk2D4SD24bId2Db8oHP8i7W+lzKmQ06EjPjKulwj9vxo5tYOvSUIuxgNfo/+Xzp83A5lTfW7QxdQpru7hRe4qE2LnU/5e9997fL/XvP0V15yBv+bPnIff8zFj9BXxXT5/XJrozyJ5jg14Jkv7UuZaO8/xb5W9pv8NaF9s0jaPwT7ruVhrtORkhbPgN6okn4FNHEEtPb6Jj2i2v5HXX89sIcbAnt+R+jsg9by/BC95Cn9gyF22k5tAmu033vFtKz4r7zpiy8JA2oGd/BU13rkC2C/vOcfyHNDxueiwl7JxruQcSN0iHt5VLzVc4jtGdY6hLbGkXMtPjHHDZt7/Cn1pzLs1P3UXPIHUg8jZT30MLbCJ55r+Ijt0IhvMbafakTiC3uAQ/uzLsg3l+R7ZfNxKPvJNIR8HQ4uU8ZkyGPVCXkZ7yPVvI+QgdJLFzseX3hgHy9iKj6FjuzPXbduy3emV7zqpDP5cz8e2SRO+GmPxFMusY7vrG1/hrxHaQGzFvj3Lp90Yv7lcYqfdmKPBtPgL3zb+5xhiLzEEtsOW8Z1KI74Z8/eGhr3Q7Vku9SD0IPVraNixLXvGWia8kVPb5H2eryaGILKF+RiMdmgvIXKXiHx8rbGWGfyUtlNcxaxj2b7KvyTO/ub8XfLW7YxlrUWFuWnnvJ16Lsa4DTvRCT9lkNyt25FLOwh/oJQq24z7ifLpnI18fAw0xrhx7przvNaqfDdNiYZiI3zb2FhB5gLDzji3M+ZxHP4vSxuL2Ak99ZQDue6O+rUy/GD4Sj24Jjto4Rf8BWta6Gmnbzb9SGPBiCsyQcjRT922Zp1CTptsg/SpaL1Fto1zkNymveZ/ST26QWN8Ahd8goLvYWdNH/zQgiHzlrIRa+tj2V4VH3l4STD+g8QfuZSJLz5yz0w7/DXCH4jOup9pfymG7fgKLttfau9SPvEFiTm8+AiGn9Aukb6HH53gkv9rtpPr4DObGeLgM8ZMyHoCM603om8X+YzKdSrXquWeE6mCNEh1IHoDoTXmV+7Z6X+gPocb59JsJ/yByL+Exjzl6qOCjYbdzMfAtirrBGIrXFeDXGdLqSq0G3q2ib+B2S+iV/fITtxDA3rXffWxxZ9tJX4XShEJ56ewTw27sT0j1+qGfIAYKpZTGQgP3fBLbEK35/iSo7V+ZNIOej26yKdfdnRELvGbboHG2lIj/iyJNHwoYMxdrEBc6xHTVNEldpboNH5NjJhk5CSW8KaO0XdIPRcpg+nU4AOeRxNzaLUUxfeRdSDJqqVwlGxsghPrFNR0fHwU3ej0WtChkb7Z1sQ11Db8BsTW1ONuUvoTG0I+/YPJ3lSWcbZnvawRwej2t6xdVdYg7UI8VVmHmnm0oXkSi8CmjJKofwAAEABJREFUb8RKO7Zs7CSHggfNNkssE2t6iTuBwKCIH9sq9CH2bWuijxM5SYyVXCfU9ClIHyOb2Eut2Dz2tbQsIoc++KUSG+tcWTO8f7jHJrkgztiMzOHwSO4nHbO+RpxH5nf82EakAcn5R1vZyGn+F7KNNcr8+vfEGpldyLVUeXa1qmra0Buxl8bi2kSU7h2Dvd0ifOoB55em9W6vSmIzGF1Blv72XvXTof+/cB+ODyq7jU4EOjEZ8v/Nraxkb7CTX+Tq+ztN393pYSc9bqUeMUWPNxPWjYWMpoL/Bv14/6DNbi+xgMsoKL9INgkq795ryyLvA3RjW8SBareX+KMrjFYWdLf7nfLnie+o51eim/2dksjouVYWvKWfWeBFWWPbIHvMYi+Egp3obfd75c82192eBehHCf+PzKL4O/70UdNH+j5J++++k3c7HR8PaBMJ+o3JIfIiYmnbolOVpqzaY6NFjjQyfEo+MtA00Z333o6Z5IQBV5jYTFk3O+3ofx7iSq3as1Ce3DGEGlvyUtJgkAlX25O0b1A4kSfym8XxLXEd+8mJo8gG3QdycVQs26p1o5yMpRZt6KMN35LhJ06xpcykt60NYxXbYpY2Jizs825bNTZqlb1MYCZs9AOIKlzcCzYqCK0xpyrypVTVUlThn5izqOOC5CspnJSLV/SfAV7iRFBZSK+lqKAYVBc1fCOiifJwOOiIr/iMjVIrJ+NJaQ9EdiC06OW8SEw2SYFpUwKbkvZ6t43pJ1zjrWny3Op9o9p99uGCka4HQwj+2Eulnx1VqoC+Ctju/ddrW85Lxo/Od8n4Tc5L3fTrQuojdxHIXD+Rvyn5I5fhBYwM7AQ8QPNr91U83cRluxPfehjxXJZrfeYnuW0dTz1ZS7yt3hC7BshfsRudS0D6a//VMpDsXhq7Nn6hXcq9tR3dt+Ct9v5Yctd6/jU9WNv5Gv2v0THXA/Mxt5cYMLi+hzNwXSLUdR8u6+Ffx6XktfZ1zb+oX5qBa7kN7TU7kQlek/tv5ic/azzPxeA8p761NbRTvlXnL7k5A8nZBTy3109Fr1/dZmtvPdqx+Fbpt8rNcT89wX1N+22+Gs/N+eiQl+7U36b120n19xWe0Y+8P+WZPvjtvN/y9LbxaLwH5325TxHqz8fzyXZBYI0nzue1fMxKLra8T9vX5p5k3pt0ZVtHfYW9IsUuZw3vK62jv7TxajV1rARVCu+4yztW+hf5wU8caZ8Yv/X75uBfK7u9/r58hJ2IKZa9kcOJ9/PYCxpz1yWxLgIUjXgp3rQ37K0FR9u27BkNe0Hk2iJvzzzbIXc05NIsxFN5f834BJXc2Ly3oxuZPp/5MLbOh/2U625sOZyQSz6W5rmwI39uvlrJfJnjeB5v4hnKtmW7Nxux2nO9E145JM7NZqsRq+2zrajGXiM/A6EFadtOtcMuMpjpI2fz3IuAnX4/nxOhfwlsy/YzlUZ/Q7Cf6PZTPbzIJI/BxBwctNBTv4VLfiMPt2Sv0U0+rtFDsy07KGl+hka/Bi6ZdvRmDF5bYrPdSennJc1LPKOMoD3LZx5EJ4hechVaI47IZw7O7etjaH8+vl2vFFX8BvEU5PtSI941Ess1DJnwcv1MuUZ8BGvabP9p7q15qQ9+IeboBqG/hOgMfur5QB408hN6aClDCwY9tJeQGGqZ58C1OIZdkUM52Zutnelz883H+Itw9IPGdTgIbY3Q1ohssJZ5rV5qUa6jG+4JJfHr+paY1rgmlVhCd1lysMqFXWQv9AitEL2BFflPVp3PyWv9NPkKvrbDhbxmLgfXbMR2ZJL94KqMGR/muMHn/GgNzNzGtSHfd/tzwnJ+zZynY4Oe+ZV1n12ep8KKHusguYenafvmvAj/EqVWxV4pfIvnPpHr3VqmYX88A+R5KbzQbKfK81XDXznXw7tEZ3K4dS41eCrYC1K/gA2v03g6JZ60bON3Rli2U5xRLtqDYVs1fQZatsRru9urpWhbt6y1sS7RL6eWWNNp5KYD/3Ra4hqiZWuVe39QkMVuq1YWgvNXZtO3Br2XyKfEEertCd0WuhqAxzf+A+t9DyxY2pax8cia1okFRdsS2G43ynUm8U/MDRN76lq27WarWooKuhNx20ZtHqtFZCm8lKJrPcIut0H/wJoDqsrzX+ZJ7pFH4jqy7hWlhl+0ZBbHaimysYUJy7AtG/+uorMq8NiRlIxsS83U895baOGoQI9OAGeOx1iHl1gyP/P+t91t+3X2xNxXtkXGtt6xjtmQty3bmshlRPJXgHesjZUy07ecQ9ttVUEm8iqMY+rFKqwnzr9ebvAVFn3gfYL8Hx8etd/uhHFZRRm+WnL+pA9iM3T3NcT8arp8/PkjBhDkAbkyaAWcLBU64SzC0YkTi65MOfk4yTyEn378WYe8iCC7f7dXfTgpf+549+E7nT49zIu2LKhOTM4p/wNisPnXJx2TVPwkMdu7dzoycY/YKZ/QT1i2NrWqQbv/+WeJjhRolRvWww//UsHm+ySQTmZxuZAk0endP/8mv98rf+r5+O+fNNHr/Yf3Mvyff/xRj//+UVt082eFj4W+laJ3LJy2T4/KRS12GpOp4ntiQHrCbRZ0H5UJReqUSdrgJd7IGB/9b2sTW+J9+OknRc+lSgzkkZdssq3j44Mm+mn6l3bXRSf1ir+UwWZP/OR6Io4svJ84oUycp8VnfmU8chN5k9v0V5NUC51CLgv0UyZ/JhgTvRFj/tz1Iwu9Ko4ahWVbDf3ijaxCCukhdoS8sKPIWvRn6nOj5URqtDuvyPhLPsTW8IWg0g497Yl+hNaQb9RLrRJ1xBV6+haZgp1O45B+nhJn7NFu7dR9mwhtjvHfeU1z3qC5IInJxJ1a51NJib/Ms1LwDSn+J+ZKjw9e/NvYgJfuFmJxKuhWL3axa5MraIid99hIw3YKutQU/d5YDjY8/ER2jYX9YmFbtiX855RJWZS2lOtRC12rjXZBPuhU2ulr+qg+dpNSnvnFKsgrW8FuygucYgO1zC+rqLgq9eLS66aUnnTtuW7GOv0VW6P/6h1g8Gj3Pblc7Ca0Mzsi19CVvsEhiQzOAax8sMCzalFN3y4QmcQL9/U9gmu8rnFVYphYMRvjlC6YsQhSD0IPVqK/r+roy1Im1mv46qCNZkDxVXvmxkv4KqMrpZdsh7cSfbGac+wlvKj8O2UyJ37J0GX+f5OevfWcj9xrAdDBt4jdNkOSekevlWh18uIkjj7DIjPmDs2+56IcoMolpZO+6SG+rmHEdau8prOmLXo5la7h3Ke1zrV6F+zJpDZKqr+Tfb5mcpflnvp5+DzXcb/N/fhbYZ6CY7KsyjwPBK/l6Tw4a0HssD/NvzTWfOp9Pqe8AchkpR9/yeG1vP0S299Ut+eHvN0q4xx2iqtYxqXx0NfB5GrP0NQyt3j+6HMw9QWxZ54rO5gD9vwMHfnwgtSD1Adsy/Zo/iqlbWzqJuY5Ms7ra6Ve3OzY91mmVJ6PwZlwUek5GbmhvGB/cbPxHpe/0LcMV38/SD25DYbB1O3E6f78Xniej5x+F9u1vM+0iTkXrMepQXtqf1kHCjkIJuaqbZXxfigxRyyXea6GH+jGZt4XBWx0wFosebVD561tsdfwd5bh3tRlehe5cNMevEbfbHQTl2eqXXolsQa2ZWjX0AUvDtEJycQSpN6Ix44dK3zDy3msZUs71cgFqQehXyL8IPSUjT5EtuEjSD1IPtMO0p5LU7Wc+dgx99V+Oo8a9gYQZndHl0Gu8V5/4tuUVte6nl8V2T4jNuyntm1NfJtpS5wpMdx32zLojeUQvm2ue9PZ5sLCToNWRrOXkU9llPGVdhDaDD7c0b/QAtvYOqV6tmcbn8v1tsc669iDPnX5HOzQZn78xYftsDrSDkzebMsOSrffBTiEfwnIV/cht2aGtm7bs4/QGn3NN7DCuTNx7whtjfAD9/iK0OynemOcMqYkRx1Naug38nFNv+EndC92Ug/tsh1aEH6Q+kDa19AWnzbRgcjEbspg8FMP0p4uYl3LR2YgssmN7UHq5ZrW6FsQWpixlXaQ+kB4gT3bSv4SR87D/CWFI99iJ77PtQCbkR1gtkmzmrKZPKY8g/z3ceDaFbuXGHIx65yXTNHYSPs5Wr9nifyoqddNmZEP+hjDuywjEwydyrUjCC16nwMKdsMfiG5yEWjZUg+WppJTaZUIzVstVi1co8IjBwKmnjhjN0hb6ftNqG9lGZ/euDgkljUu2Jp5oZrD53ie65wziBGPGc8CpM91nmi6uvU+wolvivOeXDXOjfRnIDJrnIWpDDrVZ3t03WOTUg9zlC5OU6NMI3aK3WVTDy7boV2D3riNPg/xs60rczOz4lI+7TWGnbeWoz9dHp8pG4ObPAVpB8NH6kF4a4S2xuB1GvNCnCOpW5wvqpKSb6sw1+3Udd5sZMAgZC0l1xPJirzY5pJ7EjHbs749l7BlP9XTn8b8CcKLrd4faGkPhGa769ruka7P6fCD9OVsA/+DFvpAaKRRkjmXxBa7hRPFHTb3RlEPkp/u7YkvaIbWKGPHZSOhg7u+rpLS5C7n2vxNPQk21xXMt9TVt/Q5yJrFoKY9EKHMufAK9mzLNkawxbU1vkdfTCyBZJUFKsiBwtqTdxvl/x1bWeMb13nDQ1TZuk8Cjz0K2e4ITwTATq4mlWrVTTyYBc/Ngi2yobGuxHNZbFnCPf4xVrC1dF7Hw1FZr2rIeZFxk1IX21M/i0Sfk67EhHP6LW3KVun3xDvQxD0MFdlzLLZpNk3TUQ2hU3y4QIOekhzVVmT+KcBvyoaTSn7yI0a0dUK3gThs8Bp90HmzNnVLDrLgu9Nms9WGNdGJe8HsDz7t04HVU+xvNruumXgfWMMMJuIqrqpgw9pq1vhOp/yQVMQ+KXYSnjbW4buNdu92qrUqC8DpYroiNfrYFFvJaSUv24pcYZyxT9iy3e2ZCE7kJDFSVXn//kPKboAYZYwVjqKjtdTOM/X9/k739yzifvqk/Fo2yQjz/tO9Gqjv79TuH3QE+fVsfmm6ZZH3Ed5+d4fFuEaDhc4tgICLJjN5U2c85joi2e/w1z5+kp2ImvbYOt3f68Cq62EjPW6tqVpm8Av5Ov4/P3T90no69ECsE77Hr4BDpWuqPz3o9PFeJ3QfsZP/GiL+giRl8/69KovD+dPPlQVkWbI5SL18TxzJSiZCqQwEuYndPX1Kv8V2/8MP3R0d7GVkY6FgJ3/rOwvqGUBEz3l/IK/Rt63kPTk2cSgbtD0L2I9Mmk/IxYYw2BjcexaeTaNs6AyymYCjPnFSRC92cSTRRkR26XG5UPa6IVsTuXzEfsNuYyE5dhqdS/wiBiGWRdr8chgF5E9KzsaFKT66TZih25aZ1BMneuOkUHIVZEYyTpFHVKVW7Vg0n/NtjW0i3omH1BOL4m28ABBb70dsEFuXRYUd8xgNHUz4ywUkHU19Qq/Wokqe8l9rIAmLI7s90yux2vJdx5gAABAASURBVJZtCXkEcHVSqbW7yZy/REkOO5cDfm0rfc2F/EQOIw9ntpnKLRR8Bit+S65ow+lHa/yjCa/zKWn1PeOQSnwWbNnE0vsRKoDGUSSKnY7TaOHHRkC77+ShbriAcEGzi568UvNGNvmA3mU5ZMzt8EzrtT0yMywjHFCQOwVUr+3pUzB4qQej/TVlPH+OJ8psc92+Vp+lvvVxeL7mZ/Auy2uyvwfaZZy32r+HWP+MMdzK9yX9P9H3EUN8j/ooQ3sNQzblkE09GO2vKc21KhClXtwMd4Aq+/MWhF95H/aflybS1yBknqDfyWbieAsQu7q/RTcyV5X/cMT05CV86w6ZOTRD1K5DX7AZ2QGqz2xqaZlyYNBul/qv20yPF/Bi5YCM6TPozdti7ar8S7yrCleIeZazY+kK8w9CMs/XeR+wrdR/i7DxxKiOo6g/QVe2avOxYUaet60/xjbebexyfne5Fnnkgmu8W7S1/Gv2b9kY9ORzxnzs344GU9Z8LkLIuw4wr2GmGVCcdzOXzg0qaQelFlpv3/PeG72h0d8Zx3vzQgx/pospkQ8yMyPn5MR7d6lVNnmnfuRdfOB0PPZvAGh1hcY7ZKPDkQ3BtmynSlkA76PpMzQK6GmjTQ7yji5F1rx6zwuYYos9ivPeUGSnbZmYzPuoxvUNO4YJh35IBb5kZbPnMvWBKf3hHX2zqSqlDPLN0rZsf8a3rdg4ko/EtxZIe40j/tLX0OwnW428Rc+eaWkHob0E+0nenuuX8o2cDKx5iSU48Y0l9Gsyob+GtV7qkbfdc5W2Pee20cd80GzEExoiET0j9CC8hmzG58TH0CnxMbYtekj3Ej7VvqfdK6vDNVrYbaUXP6Hdwpre8D1gz30LPzaCUU8ZDNmUaW/47rSeY4OePjZiClI/Hg/KmDT82bMf2zEhey57YzmUUpfarcKK3RN25zzO57cZkw3feQaG5bbEkvKaxU5HJvaim3Msutdh5V8/GRm/cZ6Gtkb4xllQ6GPKNU34WyP8ASVP6EZvRsGnzkh8wZC/LPXqttYQ7uZrU/6/iyeuH8ntsA+z+02ZXE98vxT9NtRrUOjFypa8BrkXBaGtEV4QXpB6IGx8W+jqlhg6g/EqIHUzp3p/y9yn0MrCSz2I3kDaX4vGvSa6sZXyWyH2g9gfZeoD6ekaIq7RTn1g0NblsPHWcq2b+jW90Aeu8W/ThlbKSKW0cupZnFN8822ca3phs6MzC2QuZIxShtIwZFu206SMzdLrDbsNfm8shwZtqaotvMI92iampd2QibXMsdSDtK8BIwp9lKnPMHRzYscbJS1dIOd3MOsa7hPqmPNQRWyHx/n6HRsJkxAV3QP3/dP4j9SEPnruSH2G2NIHimd7aEGeG4KRB7QUiEt6fOXca3zPZ+mjTzvxXFRAnjFj0EaaHFbuRRu+7W9Y30p8XKIkeGJzMUfJy78sSB6JvY8lul7mwW67U36lGjlZfUuMR/p4XBY8BaPGD/4K9qc8H2ErOcoaTOW5sueUIPJM2dd5uGbGXCA2WBzTcu+TsRmk0ejoCfkDdrO4juB5P/HMUOp8b5zjOvb7auKZiGHiPBV9EfYwo77hLH1KHCdsJsboQu5sIRu0ruuErsicsHdEPvfutDM+8d/7+XhUSitz3br/9KDtbqd3d++1379THzfsJc/KQODMjNlE/Lm/4kWZnK5FpVaZXE6OIFRkYfaoGjGMZ9+JDh1oH7Lutsj08S4VpUl3rCXaUilWMUko2Cs4NYGIRcD8aWMfm3ZZISfYBHbPguqeRdlKADztyrbyt6aTMDPIcRrs6Zhc9MiLwqd//6haswp90sRA5efP9//6l7LYKSZqlcUKm7TfSB/2OrL46MqqPrwsPD4+Pug+i8CRo0NJ9Pb+pO3Hg/afTmr/85MevkdeR9W/f6f6v/4m77c64mvLBC3EnkXFh48flYHsk4aEpL7d7Vh03BIq/chP2UlwVvtF4hsPnZtN0cRKudgiX+ljyiOLsHZV3VSVUniha8pisWphoFlcpt8ZzC0LyQiopS8g/GZri530oxDfiTgz8RkF1d1WeagoTcpPyCcWu0U+YmtCTujuP3zQ++++U1+0R64yFrFHFsnj1PuYMTgxGU9MApu+YSfjlF8BZ3KGjiDmLBN/+pS+pB7sdvuZR38afg9c0ErksJcTJ/JMmi6TG2LazaJ7Ra6109MvybKt+MovrM08EFvjoanUqrrdCgFyzNULudiJbNDw5e1OsVPQs/iHTPLZIcwSW+IS9H6iEOOE7fQvcSGCqUkn5k3kgthLn/IfF0SnZb4zHxDscSQG0qqGzYkYomO7z93OQzb02XYkU7uO6Ab2EjtiiS3xuhaKmT7sKrEExRKwLZeKlrosjbnUjc2mG8REaXIhqhAwSyV2o0aZ3HTQvyM57HX6FfYZuSoF8DGgM6C1BbEdNOwE8Rk0zh/FORep9JOg1aEXNvxf2n1B+puyyNbKvlf131E1QQ78jsL6c4RyTuyfozt/sl6M0Un5J+vale5cu/6k58EV8T8AKZFf4g8Q9u80xGvz4zcKtQ/il/tvPBsM9OeELw63O0ZrlFRv7l8e301TfzTGzfQMxrpcd27Q17Qr9TeKXdH87yB96/xgn0fs/45cfkEvx3vEeK8pvA8Foz3K0GJ2yI9y4h1y1MO/RPSCQW/93aXxiuNnaLxrdfC+ZIdX4ee9byA0dzN2mcti2fN7XH/n71SuktjotobNlKG9gom+BA35vLembOj0+hJ3W5Vx5yWW1Cvv3iXvkjQaevYcnz2XkHkF5GqOjdQn/LWlHjtB6IX3WNO3vHPHZmhBZIPEE4SWd8aCz7wrtxE3NiM3UPmGEtnwewm/ljmHGd9BSz06aV9DIa5ai+y5P7avib2JFj+FPq6F7aJKDm3Ltkop2izfjVIXW/SC9D9IPUh9IO3RZ3u2Zc8lJm7utjuvLWNXSu0xNPLVoIUZEXuWs+e51+Db7jFH5iXY1sQ4vSQzeLPdpYVePkourXMx8T2BR4RMehHBDGTn2Kvk0udc5odthR6d2BabXTjOe2iB7ZnAMe1G34fcuhx1xPoeuVRSNnKSuv1kK+2Bhs3UYyNIfeJ8GGXqbbGReENvi06DHthWYY7UWmQ/+QkvOnZRKVV20Wtbw7Zt2UbUvRy6uW8EjXGbiDHwYnPIzP7cc42BvtuxM/u2zbifOv2XHGyr0Gfbz3wlJq22xBOsSMjnm+dAO7Paks+UZ+K5Erk1zoxVxdS9gGK9o5rcVRfl38hbROLPjq5kG8y50gtbYwzCNvaCgl6Qa1fQGMcgvCC8IHW7RvU3h4tVljgZBPWNnIfW6xxsc/z6PbaCaxaSs4m8Bdf4b6Ixjv0684Jw8h5MnCPpc8qI97jQzzxI+1sivoJGf4P1c4H9+vxKjEFiJOTe5ZRp30R7Grv0f8hNXJuD0AbCu4xj8FKGn7IxP4K0h7yLZReuI1NH+LYjInsuQxvfqY1sZ3JIveeDvMznyVOvCrq2z3N0tMVmx+4aEK/tQ+SCF1triJh6m2tYRJOfWoqizpMR9zEp8eUaV7n3b7esdSFoW7ZVS9HYIrNhTccQbCttey7FFtvJR9YxaHLq4YG8TuSAQskHzkRFrV83mmIrHlJm8CfGsCGcmGLDrHOpWvZ8/W0QXYyZSfGTNaNaC3FuVGQV4o2NE+uEHdgr6OZ+fGS9YOJcCT8+xGYQG1lHoqpK/yIfO5GxrVKrss4l6qE1+iMZ/3MMYgstsIniDKvbQi/6iSH6NnTiTH8z97f4vGNdqxFfI+4ji9TKVlgfe3wUFslX63+RWOjGRoFnUIktorZT9JhIn7bLM+iWdaqK/VKqKrIW/1y12ey0YY2r1KpSikotyl/jNVaOLAo/PDzoAGqpfb3SJhbatlmg3aPL+hfrj1M7EddB27sdw1T6uEzkp6oqpSergCz4TvQrOcqaYsoda5ylbJGTGjIZ8yPrYVPWIyXhSuXjv/4/PSyLNi0Zo9NZnD2xCHpiIbElQXd75Zek5d1dX/RtLCruqG/fv1OlnFioLVhLshtlLO/v3tGRO7GGrJaMQXdj9fmf/4RNGtKmKKz/tUJFkqn//MMPSqBJ0G6/14d//gOGRPyUVvuwk77H7//5D32q0D8+yD8G9zp+vJeZwbFWWOXuvxgmqXvqOFV+9j59f6eSPxf9M7I/PajyDNNjljXx7+HTz7p//Mgi9UfVPUlncCfy05jYWrb8HfXE3PMFLf1r6BvQ7P09smB+JE9bfG/JUehh9zY0keuSHMBwrWFRy24pdCC2LNxud7s+WWIP41Cj3ZhUVZULysTEnoivUBfqsZsTYkv+ksMd/oItfQkvJ0pOykcWviMfg4fDI5ObZBCXmKxa/GcSmYnsUiIGmTwxAWNjC32Dz/iq9CGxJRe2Zzkm2sQcmlgUb5TG/2ynYQu4qMQu8l2XiwkEHZFtxLPZVCXv858j36gxDtPxoMY8Ss6OLE5nskceg92n7VQ7iou2u53O/WEeZn7EZnKWE9e2srlYrkUnTrjD8VGn5AEaUYbdYVvpZ0nMYgyw1wBVYmI2LHUbW8jYDmsG9bRyUZ1yEqavM+fGMdIL0KXzch+COaLhN+dKxiI5SGyxn3pokbSt1DmpJPpTaAd93MhNBYVxCe9GIJ0cW0Fv5GApcy7VGeHOGHFOjNeJ8Uo5y9w+GqXgtsQv5GRsghtm5sjXTDqogTX9P1sfEa3L/2xEfxbvYwZQJrm/qFvYyPXjRfwiB/91yiOjX9LxDGPwJTqzbLw9B1d3RjO0WeL5MfRreC71Za1EPhDNtf209R+7Oq0jeamu1TbkOml0K2Un/HX48gwkeQNfrv3LNYbvlK9bezp/mAl5COt4Xe9JAj3OQD3DE/fzWuIa+Jz730B53vtV/nruaac8J4L2yG0Uz/TnlbAu8Vzir1YyMHKU+rfAsJ/yW9j/r7WZ02DpfOM9c6n2Iu9aQd6n1rzUJ97n1ri8TvHaJV5xOrqx1WHW50MP78l5f8t7nBEupZ6lIrPGmfFKxZ5niD3KItsdef8ttfb37bzLxf4wN+XdnW8K6dMp7+O8OzVgz7r2XA5526NK+ZRE04/Yznv6iffB5CW0lEHUBtLOR7G8t/NCjZ3P92PenWMHFxXbthFt9OGkfIeIhr2OJZTbsJ/Lpo9Deo5ztF4vbcv2SrDxTeWo8UuM2E4+g9QjaM/ytruuPfdnzYts3qPT99RnXsax9L6bPISeMrxLhBfdI+MoWdlCqzU2LNshddh+1u7EG4f048h49I/W6N0Q6+TGudSW+VP4NtL4hmS7854dmrp/IlPjnOpzQWJ8D2fUuukykJ/tsZ85ltJ2l2n4PfINouF7LTzaDX6DF5mhu5abOAdMfte0y/bM81xwtK1KjIFt2VYpVTW0zbZ/3M1cj19dbLa7bOTtorHZ7tVDv0YctdZt9KEzOaQeUFVspAxsywY0fAGafY9echCE0MiuV/eDAAAQAElEQVSLHem0iJh2w1fs2k/0mfvy0UYe/SEVO8ltfAWDntK2KrkKPXLxt0negP2UE72y2fg8yzCxxvPNuTwz+fxlcjpBSBnZpxLieY/FzMkgdZRkG6zioi3ijBUYZ29pr3E2ulSKvdSuF8nFgbl85PrXei4jH0i5L13Xuk2NTu5lKW9Lvc5xmWOIZGw1zu3U7Sd62o25k/LXQCwHb7VViGXt35r/3dafOXaRbeV+OFPmoylKsUz5W++2ZeJKfwauxWCIAUXf+9yD0EBmem93zvoAUwNrumS7ozH3AhODli31YGn2IjJtGXN71g1j0Bp2xNlhO+TP0O8vzPXc1yNh8h2h6OWZJPRyodvbpfTzObKi3svzoVuiNZeJ2bZsQyOaHpP6+ZS53ImrQ2gTfQpE7MGsOmezFENt3KuOqjxblTru0e4xHbgHB+lDQXHCX+o2etTT55yTYkudQonsxBrPhu/0Qe4BR+xEj1AIAYllQEMjeAV5vcu5GCDR7YjoYnOgcp2t2HXBP8SsN4lYCmsv+VFi6pDZJ52I78Rz4ZbFzZmO1XQbbveBHtXznlgmrgW2uedtNfshH6gNodAm+pYy60k2fGxGT0xUexZudNQmRmKwLdvdXuLPGlfd3ynrW7aVzdhJdUPfToejJp4l1O1OKrXKKuKgDesf2+1OtkWoEnmwTRu+pFIST5LrM21iEfnTp/vOy7jE7ol5eqIfCCm+TjwXESpNY0W9zF+MuHv/Xvv9XncdxLzd9LjFNvGskbnxwHrq4fjAc+OjNndb7VhnnVibrBVbjRHE/+MDvLJZfE3auup0OGm/3Wm32RCb5VK5PaGJ3aZjr4s8TsydI+u6+aVz2e322u538rv3KgSV4PuJtWPAQCZRHo4KxohI2x2yrEZLRfk1rJgo/ucH1qdO8wIrxjOgjd4b2S029e9P8t8/ELl0/J9/q5bCQm1TrRuZBLSHAwuun1TfEcv377X5x/fa//17tf1WZEc///tHwp/UCN7oNhZv9fMnffePv2t7mHR8v1FjYXe72evh4yfkkqXWyyy4ntz0+NNH2pPu/+enfjHPwvURev3ug5z/CgK7dx/ea8di97t//k2V+OmUDiwGPrIYOT/EE4MZKXY88HB/0iMLzAVdM8E2+7029NllFiopoT8mJvLSmCBZxD0yeY7opf+VSb6pRfXTSdvtTmLAxUl2KjixtYs9SlqZZ+p/ghndI7aYVUquCzksu60wpbLdybUq/AODnPj6L4BZjA4tF5zY2n74oFo3UmY9aKDYyoXlxAmTtuH3vpCL2LStUooi1xfuGbcjON0fND0eNWXSE7vFv4IsE9Ge65DUNxdNyMSHK7aQYWDYmzL3OKjWikyT8R+d1u2eUlWBZlfJhd2K7AYb0TW0Yvf4MldErI38J5840Nga/YlcfKWeEzP6QlfGbq3k0moorEETM60j9QEbWWzGVjDoKXMxDy15TazdLwx71rHJD4gMJsR5PgMajhSkDwMQIDEPORdaF26EPdsS/Y19e2kzpkxx1VKEUFTnkv7J0MTGxUHYovamvSEVxB5R9BwZ+z0+Fs9d5v7MzpCkUxkz1F7ebcXmGZq3OS8Nsjsu27PUK0diGHqiPsOEeAGRtzMubDbaa9D8a/+TZSAnS9BndQZ71b80c4EdWLGuVmPnJtC4tDfsjhKRv/bPM9DTBnld0vz19xtjl/91w9p36t35pfx5Dp0lutjLB65HXH/UoStbbK2xEulk9H+r+YOrHuatchXauYpsDw9CwqX4qixF75vjd+mABJ6T/o0DzAB9Bvz3AaT8GvecI/P50xj3J7zd1GcBoRoaRd8T10An/HEP6dYtXOvVpew1GfLPixecIUyVkeBBiAq0q3xY2WFrjH3K0N6A8dxlWzbPVzx/hWbP7TeY+OYi9hyL7S/2lb4E1vxPPHN3xBawoYPPDJPPke51KeifyYYA/ZlcaMCe7SeGNeyZjsifc7/Ixzk3KrJLn9Kh9XyuZHt7yUjpOUKWdsu4UbqYI+q0ox8UMW9pi3fJvLfmnTvyjfemIAozjTeihdZ4N2vKOyvOu9NRRvoJNtY7rMJ7VCDhb7EjtsY5k/fTgbQDWLKH/udlKVX23B/b8tI3O7LmHfukRp+MIduKzXb222Tkat4VO79wJC/EEnoQgh3t1J6QD2ET75VB7NlWOfctNibZM40CnmmLranW+EnJOzix2OEBWcVVuw3fLIghuRA8jc3S+LYRUi0FeYg0GvLXMS19bkjpXI9sJ/ySAyYzdxrzZkMOE3vqmQq2Cd03rU/o2DPfdpdNTMmNbU2MWdoDMZR6yjPwH39BfFfGvqDb0LVnG/aT7egHZ/03VAo5Tkxk7pw7+9Jmcjx1axZjy73DLkocx3xnYmzSFmWj38rm+VAL8thLXJs937Wo2zCZF5Ho/aG+2WxluyMxlVLDxmTr6A0Oxq9takSM3sQc7Q0OBV/2zKPZ9+Q5SMO27ICYICQmCuzPfYt+2rEZnPggnDI047ct/k4s4AWN/ob3GqJrx2/G7CSqwGe1ht22spV6cBagYs/yDVmaN3cTp22lL7bPfQs9uunPyIfeuEVviLYlTtv4qKp8yyuMVRAfdnzOYxbZ0MWW+gDN8x5+B3bsuY9h2pbtVC/ASZETcCAnaK/PYkt49Lspc2tiPsZvuC3nDep2SVNpN+bPBEKwLfspfhfaQIZ7DZBjO9esoKAL6ZXdsuPfn8k1xjZ2wrA/59uW7bA7bHMd4fqP3tAd+l3glYOLFbTkaAWMkpunMRxmiq1Gghv+Bu2rSsYAQ7h5iv1NdqI3IUms5hpE7dXdTq4lU06Mc5GFY2VzoT/YSj19uobwgsgONHTWSM7fgqFvEwWI3SlzknrKRm5Da6v8mhhDC9LlDhpJRa/TnV5faBQ399i1UUCi4Ss+qd7cE2dkgrVQdIOJfOaZafDt2fZatnBNLtBtcz7mntHOry828sSh1dbtQovdfHfveWWdJGV4sJg6y9xkHKIaesog9RFPQ7i3KaMffsrwQ2/keQJZI0qZdkJyET4y0aTCtS16DRsNf7ZlGzpCkvp6DGMYmzRVS2E5rXbYZqq1Druoco2T3P9teAaqPFMYuovxF7kTz3OTrPhvEv4m1pym3IdAFiRhwZ99F+ynHdjQaLviZ7Hd50eeYfmmnx/FnbhOIiIXY7rJ/HuKAxrjWWzMBeoxuUmJoZYq253Wc4FUchacGB+YnZd1IZeiAgi/l73fmCSFRNBYyjmhPe/p05H7aXI7sdYVW7EfbiOeiXWjEznIXDiRgwkjE/kuxJP1taz/lVr1+HiQ6PC7D++iSl3C5TzXqEVnij2gZUvfT7Efu9AnArZLX8NLPyb8NGiFvmR9qWYdj3z0hVdizrNPFvITWxZ9U8bmlnW8w3TU43RQ+bDra6r5ZkL6ZOwXWVtV7ctOm1Ptv/6d6GN8kkT2xrok8wCFI+uWtuViTT3GY6+LrdLv/X6vkl+y5te1n/71v9V4IHv48SeJFeZ2/4gr92SUTdXh40d9fGDVm0Va/ften4732u72avcP/afNjwzAJr90jQodLRgXAUxq2MEMAYgkbzZ7TT+xSPvxQdOnB0IxQUh3uzsdsHViYVcs8D6yUHv88Wfs3+s9vN27d9qxyj/9+El6v9ehSo//7w9K/MbDgQXO6fFe+7s77RMHg90C4dtWkpvJ9H1+UczAQJagt0+ftMX2/Q8/0G705SNxfdLm/Z0yWI2BfMfC8JbFaG832ux3Kix4drAQvmXBeLvb6cCibGI40ucNbdvKoBwPBxaV7ySZQKTkKD8FT2xunaTCvwdin+j/AWTB1kwchZ8+EIPYsMBRsq0NE+XxdNBxV/TAhej08KiJnGacop8JuH3/vvvOfyFhD22ploLjpgKtx1GLtjv6td9rs92qbjbKpGmMWSbqkb4JHxqbpfw62uhU5kZB356Z0atpz02lbcOkL6IvE5O/4sPE0Dj5k9/kqMeBXMpSKn0kRqGHHdvUnBo5PSkxxRYEHZn8QSO+9Ce0wI5+amLyT73S8B/ZWjfKCZcLgm1V2uGJhLtYrkUViK2kHdi0JHsuS4lMVcro2j7z0j4lLi4OefnLhT40LXZs6/MttEsQEf3iiHg723e1yqYoeS+LLTu6kouVMcl8L8zXtJWNvqc4I3aDM+GVCnbPEsYXOwGdSc8rjeaMs38o1/aM/5keu+fGt6z04HFwo+xxhDf34Zz/zI8OKVz9tf1JM5Bxv+xaRvwSlzJf0r60da39Jfb+OLLXenqNdrNHa+GV0Jqc+or161ZjfOCW5c6/No9eVIDZFZeSYrU/cdqV688TV52btn6f2zo06jwW/j7j/F1FRaLO4zrq3zbA4WUujXfjcA2aX7E3HnwHvkIdlbYC1b6v4xr1zviqw+9BafRiXb4U11ou9duyyd/CjSDjweAuhBQrfpodXZDauqT5J9gn3q9OvIvk3SD1r+3SOjOpv2Qn/Fu4pndN9prcmvZL+rK283usJx8vxRX+LVzTy3uKXc6swjtAoR0b/V2T96e081413o8jHJ0gtMJ7c94H0+7ve12AA+dXYzE4tADKs73xHpaxCsJIO+WAbdlPCN12ilfRiDtCpdYUZ5i+jYZ9yxbXgYWXj1ilVpXy3M6wMfykbZuUtWcIfeC5bIE8+2/kgUbfG3Ffgpd/Pm6dKHifh9/fy9AppRBX7IhX7Nl3Pqqd37u7xa87JIZ1rt5qxQgG8zyyvLQpru52JCR77ofYbMue+2Mbinr/0980Gn1PGdgzP/UgrYBB6DYsky5mYb/OkUO+gdW6iegz2JbtTrPnsjc4NHIeUD3v9pNMeJnDKc8C54plximQLAEXqzKnct2NTrEV8IqtbBMx5gNvLZVvkyed+OAa+kD/hsO1OzLRD3IdP/HdJfXI2fGVWrrPvJmrz462Zc8Iw34+BjPNKZ5hwnd+GBJ/wcT3sgjYVsaoEPeTLTMU8zkhNtuyTU29tOe62Brjugakvtvudm13HbE1xoTi1d32qzIRsIvcMcunHvqAPdNH+0vKdu7XnIdG7LZlz7hmy8RySW/YSa6D5P3EN8WGrUu5m22ux/PXfa5vQ4gYMKsT50f+VL1ETCBjKDavQBVO5pNkh6NfZXN5yZbxVVXKhrLgz+Bptwvza9KBXAS5Xg9uvnOGduS8SD10RiCF7Od2OvGFQ+OcDK6JxFLukSmFXGTir5HY+E5eTZyhfxWw2U6TGuddWeIe9uLnJZu2NcdmjX96w3b2g9asL2oz9B/ebPcIbMvO9WWizNzoZPK0mt8zSbLUoWWj/db3b9sa50Py7YIye8Z3QGxtORdtmLSz20UGqYdvJ945PvtJLvw1Sim9GYmBinwQRqEepB6s62k/wXL3nxJ0u1Yts30tm/0U10Ji3nhUZT/Vz8SlYlsjXrFN3A9sd50N6yTH5f5lLzTufZHf5rkRWnKa55ZH1owiW7k/F+4hkiWwpFX2RhXUwwAAEABJREFU3A7N5tmnFo11m8g0zo9Aq23iupb7VSfNae/V9SHnZ91udGhHTt+pQ9VZBkZsvmIU8pXxS5zHw6kvnmbtL3GEbie2pvyHklvWeba7Hes1B51YDzG6YdtWnpcDIR6bU87rxAXSh1qKTN8mchjdxjXEshrMxgNC+mJDAblmP7LuFjvJmfpmlVo78sx+wn4tGy7aUimxMym2J2w1c2ShOzYjMLVJiadg25q39OVIH3oLYuLY7raK7dA3my3PpQ3EFp1AMP09sLi83e40sT63JxfRg0VPpFpKR9aI4ivEPMvsdlupOGLqZZFsK1vpJ6tpc71nnI/Yz9pjxrfUqgf82EWOMAdzr2vksNHPkGopuvvwQTvWbo/Mx7Jlkm03OxmlDHb5+wed/td7icXN+3ZQp5WqCeEP/8f/6mYSwx0LrfkTy/csoO62OzWCSdJcijIY9z/+qAcWMyfovdNcvO9/+lGNvm3/r3+ofXen8t07aWMduDExrsrkK//8To87a/9//y9tvicWJuDHwwO2Pun06R4/eXg9pS/aEYP2W5K4VXk8ySQuf545E1IkrNQqZ+BJfBKV5D7+zKIyMTH67BOT86jGybFncTmd23//vR7+52f5wzvsVu1IlNiS4I8sgj+w0D36VLfz5BZ9zmJrgCg5q5rwm35nkkf+RB8L8clF7xmAUpHBoW0d/v0zq/13yqL5ljj2796r9pgfu52J3G23W52IcyL28OIn9YLvwmRJ3kPbcDHZoZtF3xNjE9o5FzRqKUobY8o2JfFUEmujb4SknHCQKE+qtSo+kr9OI4ZGPI3ywEnXH8ItZSFexBEZOZOz9bymPZGLxJp6fDdOZqGTtp2TcT5h0g4afWyJC0RU2BMKJgelbKiig0zN3IWWHLvLSOlPoGzIyGa3hK1SqkRV0ApoGI9sYjP6E/0Sm5+HA0Uqxb1U16Nv2JuwH8wMwXKH2EopqvFHvZainOQE1/n2LGdbil1gu/MadoPE20sGxFyUXYvOGzKx1ZZ4z/Sl0vPN+SqZHYgtstHrmBT9Dlg3d+Ia8UXG9KPUSi6KCEsl9mE08mB4NuNOThtIvdB/G//xidy13YY/GC/IDZGvKvFhW7bfpv5s/NMAmRTB2yz8JfVXBv7KwLfMAKdkrkE3XbzGv6n4BsawnfIN4t9EJL6Db2L8Gxv9o8b9jdPyReaTw+CLlH4vwtyHeYkw+GYRJTfBN3PwOzecvge/8zD/Y+ElNwEB2FbluTbP3Jq3X+8YH8D2258/3+Idmy/e/7DR322+1TM19n8Pey4ha8jPo2r0P7Ate0ahXOfGvLcE0Uw50HiPmfh4EqQefsroD5nQ7Nmu05Blm/m0YTplkHhVIoa8J8ZOEBsNmtgaPii6jh3dosi2hW9iC38N2+dmQ/8W4iu2hnDjPe3Ed4iJPkUntmdY9oyG32dAx7bS50a9rfyJrSFPce6r7TR7O70f/MQRmP6EFnRBxCfi6d8Ruv2nd+uZ1pSPd5HPmEUnHyoL75sn3nGPh2OPLfTEOMrwA9uyHfJV2D7z7bluu8smrsTcG19xGPH22OmjPdtNe8BLPmI+tJSl8H2DvI72xLv7qNvu8yOxRTZojMm6TD1o2OglY5565XvJhg+VGz5G257HCJnw7KfYomNbJrZSqip6qU+r8ZllSgowy55OjdiexgvG1b3Rn85gguC+j1+Jr/iUxYCr4UswaWFzkm2ZvNjuqiOuUuYY0ocw0p5RVYg9NHvWGTKhXUP46ePgFWzbs25odklBWBNoHcklYXa6bRV8DhuNcZnRoM+6tlUZg7Yo2e52tGyhXyIs+ymOtIdM6r8E6VPQzrGmb5PsInfMftsSb3xNfS7P/LRvwbYKcyewZztia4svqs/6nvZb0IglSK7X8qGlnXIg7c+w3DAiM3gTc9J9fuX6K+Zck03MXXZIUbYFFPFPFpT7cGwFtrtezv0AsZu77We8RgzRCQq8wMYDaEvOQmvpP7KNc6RBH0Zm2dlm6rEzeIk1tLRDT39zHQ0tCP0t6Lpn/0nGk5aLNZC48s3cEQG2Fd0n6S+r2egz72J3rRn7ycMEL77XvHU9/U37sq++HN8IXaDge+ilbD33dAq5y3ggvWlPrMFrwvEdDJ/xF0TPdgrZczmt5kNkgi6wPiTsANpVPvT1bs/z71wW93O2cG1U92vNfufroZFvmR/My8gEoXnRCy/2Q0uZcwcPGv3rtCuHPnfon+I3uJCprHsEIRfisr3cV+bSnnNkpwwk80/K+T4nxLZs+kP8YrOt2FI2l3PdnuUGz/DTr7RTJo5Si1IPYOvIeokQLMRO0XOW55vw07dRD3/AtpKXfM9v9D2IneQ7iN2JuWgV7LVlrWiiPOm0LFY2+IEoCUIwE0a32+mSErfpn22JPWhuCmAqSIwj1oZAniPEZvRKqUp/T6zzQJp344qYKVQrfPodRo/XRZE9kZPoJtbYDiZ0QousZHS3ii+jU2tRtgML5OM/cLHJEXNt6J76s86ktBu24t+yKnITvOShEWd4EznJ6Y8w+6THx3vwoBb62eZJtpUta3C2z+3ug7myYe5BxvTUYc8yoW9Yn8r/zjbrhqVUCfnK/T/2zKGgqybywbom+Wj4rZuixPVIP0stZ38MiUQeOtB5ZLG3TkV32/fabfeSrML9NuuS3Qe+Ss+7lT4dsd/XRul/8jSRn3Kcjjo8Pmi73yqLfHWSfJw0/fhRhVIIZwLssxB6zwJsfrX7/Z30073q+72IQ+GLrVh6ZJF2/+4dq8zvtX//Xlk4rixobrY71pSRR68BfSTZHz+REM//MdZsSbuDtD1iFT9H/B1/vu//L+H9/p022NX7O0V/e7KOrAVu8otkfNpWftadjppYTg/Ex0JoIwk//utf2rNYvKPdsd/3X+xmBV/db5Ph588l59eu+92dHtG/x784kRrYoPt+s9O+bOT9Vll4FjFuycsBufjLgjiuMdm0fXen/PnpDGTi2RJ7/vTzp//5Hzw2VWIoexbOa7gil3eaHh50xO+JMjl1EjoblOifzUCKjT6Zgb7b7qSPj/LhpCzAFsaDmjLQGdyctPk1cH5hW9B1JkOAvhh8LCn56bZpnEIrVkFWfWvqPHQiZ1ub3U6mnZ+pl+2G9lZ9EtcqlbL81yKoFSNn5eIltsSCNcVeyg7iSFlsVNGlrWy040+ytMKBfOdiUfE1MZkzicVmW7EhSi1b2vGZZqykDK0U4qRhYk3dxZrrBXWrmLYyhE3Rt2kDucy5gjd226PadTn0tm0Z+7a7ju1On/vUq68cWteLkHlZa1wI1McmlGQsJTYzuURJ06bk4sHkokX8OaadMrxCLFzY0nwR9LPzIxv0hmToPefEMnE+NPJfsBnM3ua4clxD6OkPtJFFkamOuV+XwT/r3SXzr/YfKgPrsUz9DxX8nzbYjMQlrnV2Plevcb6EdulptK/bGD7X5XXJPy51ZOBW+Ut69lvk7Vbcl/Rf0o/fj+5lry7b3yLS+Bh2U38Onl54DMlxvoOGO6TFnTUw5YBe3KI98KLgn475tl4vUl5KMt+znnYw2r3806XoV+3QeGb/KqN5dwlQ7s/51L2Ah3l2zgfasN+05z02eE24+7oQyntLSLZT/GoYdn81g7/A0JjtX2Mi/Wi8G63x3M7zlv2Ux7aMYVv0I5l37byLBqGHFtiWx/tPAg7xCiJjR9ada89lGrG35tszL7S2xBK5W7Bn+XwDOPHOZlu2b4lfpdt+Vcd+LlNKUYF21eBCbOQw75S1brTdbFUpC+/n9mwr+rUWbXgHrqWoltS3fJI6CQn1zf347GDPxEZ+Tny/yi8dhoA980Y7pccY0bCf8+3nbUTevCf+twhPvGfnl6SF/jVycqlTyhyDbdk+sxv9s3lbXUqv+hGhWgq52/BxcerXH7Gd+Ai6zgekq3tsTyyqRP5weNTxeMAW372QnnmTDvkWwKJvQj7yrXC72WjH96GMl/0UJyrnvdHXc0ORsUycHBQUW2NLPmrdqmBXZf4+E9/5TpV4ghNzesPciWz07DkfJ/o5Ef+gpRyIjYFBG6X95D+0UmoK2aWX42BbtnszRXKaMYzfyjzujOXQSNCa/sD3wsaYLexepB30BgfbZ/uhB5ChPf8OFbrtsL4IjZiC15TaRZz2230l/yfmTc7x5DG45S9+glv8S7o9x2GbnLiz25v6FNkZiJ/PixhIfGU1zl7qs90bF/BFJvq/FWzL9lV3tp/xcq/LOXWJWliE4Zvi3LdcH2ZE/qrhryAanSA59RfmKXEEmOB6P/XrT93O15/Qgm6XSnzYnPfPri0wLvbLGCzzqMy4LnM8ubhQOTddrOBMWCp2kcHSlKkHo52yXcQVPye+oeaaEP7XwMRT6vNrk21M0Z/+rN9kF9pPe7hkSYHaCUZj/rNikBOB1q194joaJO6kyjb3go0Oj4/K+V1zfV6UI5NqQ7DUKq9iKLUo6weBid+22ImBWDVvNtGhG/2Z8nTMfOjPMeQu9c5hHkc29OBM70wp7SBN2ylUlnJi/h+xtSH+cEKPrS7EIfWhK3KUuh1JafBCa8iOPfYSx2injGwvmQfHw1G5T6R9C7ZV6Ffi6d7IR4Z04l574n5Xa1W205ExhOfSpYhJcv6hm4XHXHdDtAR1jjnPQxN9zviHToJkWxZ8nDAjlPHc7rYKum346eOAbYUeyNRBAbaxIpVa5VKxJo14k+seT5fIAU8YnMirbZmYQ7WLCropo3PPepgNv6Ow0LlT/sOVfu5Dm+h/9HbbnSp+j+Qn+cW6YnNh9/naA4ow2CK/2+/o404pN1ueQetGtRRkiZ24Mm4Zr5TpR4FnW9kaY9lLHNgmzU2JN7RSjd1tX0M8PB6055koyPNSMfdvYoxsI6Aji7hZIN5ut7MO51Tm0I547ljPi4xtRW/2LDZq+C0yudgqMUpFQu7IuZrnokfWdLPo3G3ttiq19L4V+pD+BKExbkUbnJcNAXz3QZtdhKs2+71qFpgm6fTTJ0152GPiFGTFxGt3W33iQabKfeH1iH+RlLv3H+RKg4d2PR5ZJ92r8QDZ6PRjLjq7jco/vlcWcnfv30m2XADJOND5h0+fSOakh48fGZg7VR4s691O+dPUjz/+pA3x5M8uNwaoTlb78V7395+UX8VuGFQnMaX2hcf4tKR3fSH6qIf7B1b4H5UT4MQDou2416ePP0u0a634lgqLtxOLqu8+fCdvdnLZiJVNSvhcNJLYLA5ncTU/7Y5e3d/J+CocQ8vfJG/k6UifTC4OLHY3Yrsjx4ULzuOnj2rk80Re0r8DsZ0KFpBlVJXYS61Y1LxA3qRiq7r03JzIU4K1oRXkLHVbjM+GRWnbmKlMqp1y4oUX/434TyAnStoi7yJm94lBcrFvbIgy9Mi35HqJpTGhTT8yIaObCSb6UUID3K3VN+Ltpd2LSr8ak7Mhk2mlYvUSrm05/hMXtmyr4i85UDZ0BG2736sgF0YHktYAABAASURBVNlKDmvdkAIcwe8XAsqCXJB2StuxcEZoKBF6I9QTUxb9iASRoqmlzPezxpwWtEZsiT26iSFIHL0cPvAf1Q7qXb43ng6hDXRq7JP20NK250Cm6YirkxpzKPQZBFLgk7jIB+lneDb0VECh7kKbXeRrxlO+EZn3yKTmIg1ota35kGOuEW/6TVMtOWFMSWbfQzN2XKpkpAO9cSNfukD6d6ltG9O+JL/eRg9FnaErG+nNWM+cNObas2NcZ2I8I95upA+/BLctv43TGK+X8DYrf2apjHNAH1N0MMi9HDTaVL9o5xzVS/giY99QmHNYL+Ebuv5q0xmbRbndip17loJb/EGPTJ5LnoEL8uAvfl4tbo31q4oReGF+pa8DER2ISjDaX1tyvVYw9FPvgBD7tzBiulWi/tk+ZMNY6rmUBiH9mrg1HIP+a/r6lrZav35ze+1lY0ov4F7ZMneTvJsgsiXP+tIS1ac9k+CpNdc4R/JQfNPwLPXsmORDSLgU897jwn54n2EWofejspTI6xILaxQLu/U8kbOvLIe537xc4r/qt+cMTkqK5KcxF1rGI8kFqQf95YF2T1eXzSHGU97Cih8fGZdbom+ktyX/Q/yyPehvLntcSF8rIY99+Ml5JM6hM4hHoKdmsVFIUjBobynP9oZDWxN+4neQUl7aCq0D+ZSRHxD6GYEg9WDwziXnXQNDN6Vt2aZbE2gq1IM1z55lQlvDfk7Pe0UwZOzZ7po2eL+kjL2XkC5+lruMl/EaULy0N86L8BtjPcphL3l9wvR0qmC/LXr27KTknYZgMo+CYWOWQyHGQcNPQ7dRmvtoo57z08WyZyDW94ZMKq3LpPYE2+fGmt/QCWIv5cRzSspriAF7Hjfbz/zbJWzmydTLcbCf5OzoMssWn9d82E/ysWE/1wmtyKq8qwdiQ0OhJYf5jnDinb/Rjz4WXGusikZRdVUBVtF5W3JFVEJItlGb8595JLaUNl5AKVatpct56bM989KmxvC0Z2PvBolzkOGmIonYGu1bSD8GIpM6Wn0v3Rcf/UhzD733r0iUHdg19cQx8YE3Mqa/M6yx2Z/XbSv/zj6J29GlTA4CBlguSNkaWy1FJW365W7BxAMXPYHYK9CDtJ2604d0YpartBN3ZAMveic+cKcdvSD19GkuEUJ97IUYomcV/MNjnglaYGJMCUONOMVmJQZBsvIROKilKvHFl8ljfKW9qdsuF3poBd0gdUWOb+e9pEvRC8I3cqGnrR5SrqXPoWWz3WullD7HNnzjSn3im8j5XGF84zM45VsOvivftowfk0OxnU4T3+7iA4e07dkuVewu37jSAPbMsy3bUERJ/jRvtmm7NxpOBzphOcy02ddC6oWJZ2CWITlwUrct27TmPbQ1ZiopX3ymbeylhKrG2OZaNbefH8MblIb+qI8ytDXsOY6GzcjEj811YJknbWUj9Sc04pjz7BIbrZ/3YowU3SC6q3dBMwm6JL7stNDnOYthlMJYYFu2NbYiZ4TVsH0V2Gsg8yxQDIKCVpAwejjIRE6XG67MvAu5RTiVFVqUgRvZX2IQ9Yl6xBp2q+OJSKE35qDgRa9fNyIUEFPMD5h2IMpg0Ec5aHaVgUSgIDovoWj+N+wM2bTDid2J88fYJHQFJv7YN7TIRyZlEL0g9UAXW4M5cZ5O5KjR7/jocuRi1Oc28dNXxBVItIHxbaeuvs3t0us5pJ0yfnqJj/hJPQg/9zbhv/uBrwVpB4kjfQpKqTIoZaMgtBFPIxltbsS0MqljX2yhN/ix3fDVkGvqF79MDKUHps+hI66Ua4SWHI01g9PxIMRlo4nd1GPX9kxDoUGPTqM/VLHJecelBNeaGMOJNZ2cYkVFBuIYuW6YXBOmdKZxzqFbXCRoPQ/UR7v3C7qhBZHBrSTzfT/RoZ9CT9uUQHDWch5Tb5kHPYBZptCXYCKQXLOPrNGk/zNXvT/CflQGjP/4rTznpJ4cBDb+wxCbAX7tXpGdEn6Pby5jT4IOLWs2Yhu+Xaz02yZznPuxTzBKZja0N7XI/d9cbpgrIp8GdFMBXdaJ/J/yI0tk08fIKJul0n1YlXtUQb/UKkPDxFmMDChzrOfRTYljmgPvsmKLjhY9mrKdossW6kXESB8TT2XtMcab5hxE0IZfxILvVniQ7WfYsk4Zv0Hy88g6m7TIlLlsvcOzTZeq5K5SEoSOp0PENTH2wnby0OcmYy1LHZIKOQ2v0b+JcUwZX+lv2lOe2RqCKNhW6b6lE/ZLtbbbQrroAfp5PkBME3FFpSGfuRUf+UXzhO/IbDKHSpFjC0SnMRdRlIlBxHxifbKoKGuRsRF+ddE71iFTz9zZ1KpSKupFm7LVu7t32m62OrDonLgnrvnFLKQ1HJ9YcPr3D//SAePpZKtFRwIVq9D+jsXN9+DdTvkTy7L7Qup+t1f5sO+/yN1zTTluiyYWhbMwKrkPXHt4kPe7ngSLAvz8ww86IPfAoihiEvYQVkK92+6VXxfvT0gzRls69PPDvT7b0JmK5O/vVD7cYbjp8P/9oEanbGvLYuER349gy2RxT2jRjiTYxiXKYrP04R//oKJOc0aGYOb/J/FjX/g+3j/q8OlesXdkAfRut9f77//GPEIYW4irbwxyubvTA7JldyfHr3AAtsSTXwQP2ZaBhJ74Sn7FjG5jkEt+0fvzg9pHgN/Kxa/HVKzioorNHQvdlYGdGLf8V1EpGyc1Vzy1PICzWJ9fG+cn4rG/2W6VX0/XWnWEV0pRJoftZUKQX8LMuB/J9ZGcCR5JVTaLf2mbVi8t2zSkxNboy8SF/URuUm/0I7p0SSZu213enueEVltit90piauWwvxmMkFJPBS9PeUlERh+aMGJRfsTOThCb5mrIS4oi83ejA7tKQGFQBmdWmqPq9EOmQFlZ0zTiL3QQfoT/5X8oaAO0UP6Gf9Df5SwnuzQCH3ANuqGin5sd3dpB52s9LFuNyq1dFn7iSelPqDz1vvLOAzCuT364TLHFNUhlBI6CVb6Fyjy3UeYzxFV27L9jPF5K5Q1non/tg1yrOAVryPaiA0M2igH/Y9SjrhvlX+Ufvy2ca6zFc+X7dBew1rnpfprdv7iX2Zgnc3wLtuhfQsMP9dtD+6t8rrWTF3rzJTL45C4pP+n2yOuW+U6viFzjXaNt5b7766P7KT8ukxE82swe1trSuvWqOtN2yzt5rONWS3tlzBLPR1N9RZg/cn3Wz0P/W1dj+TANY3BSxl+yoG0fz8YUa3LW9GtZa7WeUbMM/NVHkZfo+cZM8/4KRFXPg6kHXQa9lOu7UQutC7TGzqfG2u5xnN9EJuB3rCtbb5BnDDmjxRDNrkIRru/pozGG8q8awVvEH1RZJ2Hdf1FpRvMifc15f0GxFZ/ny6Vd+FNXsY+y/0wk1xOfBfJx0Axjg6DMvUO2rZlz4h8wwdkaCXFmxE922f5Fj+0RmnzDg3txDuv/3/2/kRNchvJ2oTPMdA9IjOlUlV//c/M/d/c/8xMf92lKimXcCcx7wGdHgzPiFy0VKm6k8FDAGYG2wCuSJe8yoUXIDb21IM0Ugap26u8884Xwu+AzVZU29b6J818d8j7pRmD1njvRsADhUyRf49UJq7xTQCqA2I1uTSy2TOnWpVarbBXTuxmfMOPXNqZv4Vc2nlPzximHoQ/8/0gtGETv4am2CM/eIR1KToiazq9hFt+2vGFLuyPvYwv8cdo3rDwATH5OE5HTXxw3ehbGV12ctNlG33rbq/1wYeUluP7JVdpQx6fm2yvfeElng1G4CVEbxDZDMyS7zt8W9rkZ7435RtSfK+yChvDWBdj2bXJmdojpBY5rmdGLDlK6YuMKK9wky5t3KaKFH2TP1EyXOMau/Ah+/ThJKtkxq2TT/GM0fkOmI+kqbfQ+3BLaFE+Oqdcn0VGbdBTi+zI44UituSB4sluI31BGPErcjPfo6rie6iSa/XL+EArqdTKz5iKzbStaZrU2iTb2rZV3xneYZDSPrMAE7nYeeB720IuB/N3OvSR/JeVd+bciuVZIXuNpw89DMKzUiIvy8Ate+13S9XIU3h2KVvHj32Z+lPEjw0rp5O7wNr+RG1FRS86O9d9HBt0vbDF9h6R32D6vAyj9xEiPU/98U1vKdc341sA87p38htshK2nQr/EIOIR7Zl25tHC9S/txJpFh8a8Tb9Nh5SWOX6M+BrsOZGPiZR77GW+tK4oApt8fNx0mvhThy1plSg33fqzctbj0KfHzejIeTixIBKkPSS5doxSj8foTf+OwUDwqEqULuSALtttO+ROzlNusEu2VfSL32hQkHqQerDa1Ygr96gBri859zf7nQq7nPgjSqM/sRdNj0Bk7OYYMKHQ35V6+nX6wxr7wkV2Zo4kP8fjUUHWEg6sJ0TOtgpot230kDp+nHlOOXOviK4+dOe611kgm7Vw/m3Q8MAcLXEM7HyzHrUhW5d2KLeIbHBLHya16dR1W32RDodJZ+5tC/cLoT8CnUPOswNxHuBXFZT9nhjS3vSuZWx56LA8ysgkvdEoRU/yV424iP3MIl76SJYuIGWZanSSGudjq1Lus8lzs8l3aeEeN+Nzm9pFto91nazt2PgWPrpn8m70BrqUuedlXj28/6DcN2dkc80JX0829NBHbjI+tKnSbSC5ybhFfO2Lu8Tjckgq+4p0SK5ty17pw2kCp6X0T8x2Ke3ojXywMCYL16r8cjbzcGE+5roltoesUVFmTt6xtpbyYSwCS61KBeyGhAE757VkvXvHuppWf2d8phYXB3BP8eLSAynJ9tAVf8R2vNiiCo+cjKE1+T+P8yP0yB6YO61hv0Mh1ozNmTGjxTLdok7QsXM8sjbHvX/QoVVrmg6AsT1zrnf6RoXFeFBZ4rNLb1k//QnMJb1680b94ayF56Az42qUTeishn1uy2d4Z54Vzg+zgiNrk4d20N3hTvWAkqqmdjgoiUyy8VDOxMeg/uvvMouS+vGt9Nef9f7tW3Ucu//hB9nmRF40TQcC6prujnrA5uGMBzyYLWW958FfpNfomrCRm8+Ec3d/+pOqFZP5LDc60dd3B51aV/37D3p4BS1gIFuVjiysBnLpnAfR/KqXwfRPDOi7B7JwVPvL9xLJK/R2JsuBxd7jq1f4Jhnbh8OEKzgi4buk1tgnffjpJ5L3XuYvPmaxV9TLiEvkZiIls6bv3mDe42Wmk+i7779XtaZisEgEkuz4VlUSg3kmV2cuoJ2Hts5Efv/zz0KtshmZTOJXr14L5YgvWshT/9Mr6YfXLGy/kr97peVAjlCHYXV0RnYhNtkq8g5Rjdz1TBQgtvAP93dc3A6MzYSPExPkQbFnWyb/qihFuIyKrlxQjm++g2Cw7VYR2xif0e8oY9O24n9siglZ6AugEjc7/s3j4kOdk9jwIx+/qtqwZ5dm5pGsoUu2qlafhq7WhpwuW2ylf8Z1kIY8c2Q0PnNIXpDv5C8XLwZdDZ+E7fS01xx05BYJiaxDAAAQAElEQVR8KpcC27IdERnfwo/9AWTTDjM8BDX8w0YHC+PtstzQRQ7rgsgHoceXjp7RtlOsMV9oMvlAx2DksHAg3xwxZ9lrn7RfROQZD+FTwwdVQ9SKbRn90FGmip9g0HzRm75Ip+8A9OEO/tmmW4AOg8ht6FQ2UP1n7slvIHx+gk85Fd8/xf8NeXZy+DJ+Q1PfVI0MZHD3GMQ/0GHv21b/A7n3zZVflYFtRFN+UlEEgk8KwYzMeLil/kX76IDkvqT5j9xj+h9p73+ireQ4+CPGnvm64SP/4vQeHwn8zoS97a2+N7nR9uWe/63+PzkD41mTBNR4UNblGfnx+S78PWbej5btOVvrZntU7LVMI+8TPc/qaTyDPM93nnED8zye2bmJ2ebRd0fBN9uyvYmM94HouBIuldAG8g5xS8PehfSkiHzH1yD1T+FJxzRwM98KNoT0a1C879gesa45xMBV4VoPfWEcrmQqJocboiPIt4EAtuxVp+00rzD9OuNpW7av9GslJrdrX8or4+VKJ8/BchmDmTIwtuJXeLe9ww9CD/8pFubDhnXh/yn/kZb+G2zLXrHRUqZvfAsynxM/nzJ4+ZcK+chU1VqnlCxtYJ7YXnmSImeb2rrv504om77Ub5FvGDZ9Qfol1ZvMVS/EzK3CfnN8quFn5BLHyBn93dbvJsX8ybeA8G8R+Q2xt/EJie9ayaH4XINBGC78otz25CjY6AudOtj4KRfGPWWnTF5T3/KaMv07fWxjZwF8VEc2/TplMPpwKGQorvtt+8q4VNI3uDRHke8HrUqtSrbjwqCvh1qLLzhGb+znnBv5JoatW3wPtKPlO1Hn/BxjwXikX3TYVjX84buGRQ74wGpDAzYUILboG304L5Mz18pLCfuze3IfexHcytTtpzHb5GQdbpF+VfG9EUFjr1qT7XGdtQt+V+c87sRpWykXvhl1Ogbxd0tw6LbRJNnW1s73zGIsIg9Ht1voG8LzsJuPSGl9PdJfsmwrW3SnzHl/vuTe2Ag6cQXhv4TwN+xlNlrKPf1T9cjalu1PiV15pFnCVw56aUtc4dkeejudTJ8g9H6J8VNl5D4F+1F39Cx9HsNuxtU251rmTckXu/3GZoRzPQtS181WnC8dv1cyc+5SzzXNNvMutHVO2PGlhujCubLpsz1o+0O/+LGn/ZK6bdmbH6sv0e2beLe2bcwEGucBjc/u0deJO7CtLbf2o10SIQ+bG21/f0w9vm1IO6BNnnpwyceo79qrzpzva47jbGgSdiB1+onN2Ka47qEvXA+C+Jtx3OMqSMUmJtAvMe5L2E/2zBPnuQNYJXvtK7bbfnWZgx0fF76L55o0s6CbeufaZZteInXk4WLbNjqjt+BZjetea6mvcmKzrVaPtE7f4rpJT+5hiwp+5p67Rj38BXti6+Q29XHfoJ1rO8Wzu+0r3V7r0RXYyX9X+kffECRO28Pm5kPsbPzQqppang0u/m9+okjxLboDe9Wf+sS6k/1oX2wu63A8DluJc0BW6LBHHpLn2I6O8GMrvMBmTpELsqqrjD30iS1+GhtUlRjrwks5MSZH1nE68ysLk7HTiT36l6EzvaT0X1ES8TYWgduxaeZvWc4K5pT0XYAuW3J2Zp6kGd3RGXZg8sdw07ercd9miKkvsskXAgvXvwW/FvRCYo1oGfyFTn3wGTP4tsnRrHessb1/914Ppwe5HJMrvNY7sp2YOvOHKHSceK5TCXWsI57UI7eKqjGu0RE7ltXIk9hGLpELPfGMNjpsSwTgbqTNM98ax4nF1m0xOrkYzy8YLPyzreTfFR+6bI8Yk68za4VLckuc+f8vV/JDHxlZoX/RsJH/SvIE7Yjd9u6kaZZm1gn7m6OW46Qzz0o9C/uswS3EX+hoxH1gnbAdmj58eI/NWfGz7rNAys37zAl+RnhCMAtwYgAnFhH15n4sRPrNnfTdvfL/0i36vP/xRyWLRxZ6P/CcY+Tyy11hzAQrFpbz/wh2J4MkfyQKp0cbUvYxqKlYWlhQbcc7HQjqw//+UccTDALr6LnDj/GLYRzPr1MnFoOj//DqjgVj6e7f/qz+0zv1tyzikqSYlz1+vUukykWL0daJxdnTwwMTZ2FwWRQlxuXi0IIPWNS7n9+qODnSv4dQST42iDn/j97EF56PBy2ZeO/f6eHdO80fPqjwf+1SmvF7uiN3UcIElKz7H37gSA3fxNbJy2rWuuNicHdgAFnUXn5mgMD57yy6I5PBi/+tkWj6KclMkPB6BpsV/gODO8Un6D3AZmIVZeSTgwP6o2smB7r4MNRxaHd3GvFRt1evqNK1q2dusJDfOclOxHtigi/QityMk5g8RpahYxF7UXHBG3niBKrjUR1+fIpM+qTemeRpJ5S17HLkWajPvxbOhSm+FvPRVWrQg8hs8tFh5ltPvCD0zKmUwZkT6kSs0ZW5Klm2lS19YvvRnx6yGj5koTwNmzlEjlPfYHvosB9LCBJ+iJNXZCDwmFcLw3YC54H8K9rYDVJP7mxvqq/lgs2ZubqQt3X8worchn079S9DZ64kt5kL8WH4vYYtuVbosiWe4NJUkgXckKNc21cm6V0GNg/35aPUH7/2j/N7s/SLc/Kt41dlIBP9Fl+l4HcW3vmWa8eG39nqv7L6f+QZtI3O1+Rr79/X9V+lzXU2WK+1oT1nfbOScuVH8mN0tF3A3Opg/Oc71i43x497P/qw5910+4JmvNzwBeLfRH5FBn5pnvcj/Kn6p117qedjL2v9WynPya+cf8zxOfuhbdZTfw4b/1v5W2Qgz6XBl+j6JaOx7/MlNp6X2Wv5uM7rCt1C56p5eS+B8FW77SFvW8Vz+IH3n/FuTl27zV7ldiReRZ7StnzOvFeczuv7SOobPX0LPUHqL8HOs//z3Lx3Bc9zV2rf3vnW5rPHeH6LZwU/Q4ythe8ZM++AQWcc7Gh+2rHjU4e3UVMf/Xj3yntS6h2Z6DiP3J3G94S+67P13crw8q0h753pv9HXMj48ReSDlf/y0U4/yeapAPsdv6K/8V3AXnliqyrlP/U28S5re8jba6mbzV7ptm84Hzc7NvNueubdf+OmvdVTRkvmUcqGzpShBzkjFt5Bz7zbzujiGxXPJB7+hWevdXst02ePbX7Fj2DPa9NBje8OJ8YtyPw2eYicveqzrc03S4rvM7G0Visdvg0nvjHWp4cPfAY76cwcih66XPf0tT18t32lS5axm3P1zAe4Pr6/6NnN5Sf0Bdm9/GYzZWCXbMv0eoRV1XS72ZbtKzm5CzZC6sHW/tIy8zr57cw9MXor0psPb0/aoT0HX/2y13r8OOcbJEj8QWhrb48ic+bM2MaebXmXO0fC6zmRasb+jK4D86Ggh2Zb6RNEf2jBxk/9eax6bcMOKC77wvVl4Zp6aY6iapWxTDvg+yHjmmvBmrfMdMkOby3ttd6Zd/rEZvvar6pGvaro4R2ovrB3xqxfbNimf/p+LByZIBy75AvWeGflnAk/150gc72IO7QVmQuMFLbSjp4vwWbnOdnoCf853kazvVXHt6g0Pu6T8ZRm5sfUDlrzF8mPYT/qs831YlbuAfPN9SA2XsLHWp+nZFaswCb7aT5pZjFkZo5tPfpu/DYaotpjo0dXzqHoybUxQmmLOOySrvA4a3WzPaczIvEh5YpIZZzX8V5pX3/MOfRU78s6OnPKtuwVL0t+zOnkL2O3XMavX3R16P1S/7jXSrFXe3ZK8reSf8HR9LkFJHbbIy6q1912EvwRHSIyGeVH2B5ytuGJ+lM/Q7X440M9R4n6Cn20JR8fEW9mio0W8FQutFKNe1Lqj9jkojvXaNE398rGc4q4foRvDhU6JScx59yCmAdCkiXbA3pmS9+NnHm11WMz2NqRc3k0q0oTi21nngXEFt9SP1/mCaSxDzrPBbkGRJdtGU5dytRpjn3UOeQ6E+S5ZzB2h6wzDHrmHnTEOT7ueUbK6IaylZHJc9WGA+sjuddVa8QwycQS+SB+pQzM4QqURc54b+ide9jpw4n1MRbd8AXS2Pf5M4Ju1vT6oMP9Qd1871dXtZILJvXRKQd0PLBeFL9y7ckzA6QxllmsFfOvLn5O00GN63C6ZU7fHQ9cY3nu4vqX71O5h08835atcf1C0C6OUqze3bEmydrV3QWtasjlh6x511m49455xNjGhzPPEMGB96lG7hR54irGP9cGXTY72qXWJih8N0tnaufTrBPrbbZp4TF0E8+BOBKTbfX8QWcfYxJbR9bB5jz74sdCvuP3mXtQck8XHYj7wDrn/ZvX8qEN3esBfQUQciJepObS3fFOd9+9Uf43urHXoM8/vZfw7TgddTgcdcLX+IA7yg993757q5/fvlPsL1zzor/0jpVzHlTj5Jv71xL1t3/72/iVq1sTtyGd/v7zWEztOPY2v2L9+YPu2506ye0EdfgwawKZzHcMSE6OEwuiJxZ1cwNbcOrMgmgcERNtZhCysHucxTru+/H/EiaH6iwwEocSlF7dEQwTIWPNKvfCouPdd9+pkSTSrjMLe3KTCXJmspxjqywzqEECtkUSTiNgkbTDYSLRx6Rx0GyPB4Fjm5T/RHJ8fv3992oM1ruff1JN6CdLnQFLLghYBxaCq9VY1Ewij8R7vH+Fvq7wOzfsRp7adKDdNU60N2804//p7z9d/LYOTEDjSWcgsnicSZQYxIhNr+413d0pEyK2R946jrB3+MGSMvnHnstKnmVrQV+AqFr8pN2ZaOZta8kFjVgKOVHmghbdR+LtySc6p+MBVkZBGnIompm0NrrpEz6klTfscyGIb9jJYu1EXGkWuUsuBF2WOvPEVOK7EUhcdWkv6E87wLiqtaE/sh2eYjtzJnV8FBiyOGIzFqONUtpYQgX+V8nwirJaQe5qVTJYuIjP6JM9etimatR2hb7FPexHN4ig7RRCeCC6bGjkhc7CyICrK+jEbthT/uUMPtg0kNj2Tk62+m3ZIVRrqE2NRvai/9Cx+tovfoX1NWiMTasaXYYOxlH4uhIWwgDkTsEgbof48gzSN76gJ+PS0966/F7lM25kLg/sbNpmuLyjfGF1XJCekR12f4G+oSr9NgyCOnn7FFap3++42f79LPyRNI/BwyHKXISugLQNy1ZC+ofvmz9jEuPjcCDlhkG4HL4V/4wMbCOxL7/Gj32/rT76b42t3ObCtRxSl0Mm6aX6UhGRj4Dy6Pui+YXsVe65+kuG/xj0hPkp/DG8/A29uB2iX6t6mzsv6tkEniu3TrdO7dubzL7c8/f1vczvWd/bTD22Ur6EW37aX4iXVIb+hSoitt2/bY/nnNt2ZP5VsPm+L1/03XBeAqzt0nW9BoR2wfZol1QHF/JXFun5MmwrL/wvKbXjvFR5pn9JaEffcrIjfba68Gy5YROuamOepB1eyucQXvAc75YWuc4zf5B6+HbJoIhzw8J7UmTC/wikMmN1pdMeY3glPK0M2cg8JSt9whu2iXWNN++IvNPsHv/qYwAAEABJREFUZDu5uYL3lmqrzMI7ZqctS6HZll2quqARV3mn6Wm1kwfbyIPIUle2+JqJl/oz6PgTO7esusRQ2LfX976ibIUflHZoH8dmm28CK922bA/V9lqOxs3Bfp5ne/QvfLGp08/2+p5NPb4v5Cx5sw1FQ36bCykjA1XxPamYkRfbwoAlLbeApfRLmb4bpDWu8AJdtoVvGy7LjbxQyvjHWJx5x7YZW+zFv/QZoF3IFHk8M+b5GCfkbKvzTSX2wot62ymuCC8Y/Xc8VNI30Unm7zBNyhwSW2xvoCmXU1xhY5c5sBHsR/6CYps2/DLxjbrUtjqdWtX4vkF15Hhfph5/g9SD1IPUb1Hob/Wob/AtLZy/Lit5MWUnvx1a4JJWWPYaS8df3WwLfUJa4NlOdcC2jM4gdq59beV7RfIYnti2kurI98wY57tNa5fvJesQjOvvQu46iOyGJT5jP+348SmI+Rk5V1PiDmxTb+SjD9ilbCkt5tqmm3nVL7Zsj/Gxk5vLeUm8umxEP2KJuXJTa8wdbNq+SDxXfIon2b5CbMnpBppj74xHkEbKDcmRL3GFF9hW4VNgJ4410ats2gv5mNWJP31D1xdskQ020X09tOj7Ul238p34QruFvfp7S9/a6Wd7a17L4rywV3r8DK7MX1tBt5gTWfgp8jx0J8XMIRKb9RB15nJPflXK35DZ24182nERXcLXLCSndPSHfuHvr7kLeRp6kS+tuUk7GOLQU8842L7MAySph97pr6/cOnEsXGvt1amODjs6g5WW9l5tZII9zbbsFXv6VvfQufJtD3LsBml0/AhSfw5r//i0IjKhpfwcOjEFq/xqu2PPXusr/Xkt9ioT+RXb+cXCSS4UF3RsbLEMTQzsqnebDIP62UPHrwhl7qVcmGtSfNhDn9gi95QdnYEZg7W0ot9jbmpsw0tiDc3O3OvM84Xr98y0X1TQJq7tQ5hD2hRaLv6mvsfC+RIZ27KttGM72MulHrmU0WU7VW1ylfMFiu2hh+p1h6KOnU7uYV7pGRIbm/iW/rl3Ja5O2/YTudYyn0x3X+kWf8ilT9DhBJA1oMs2iJK5T9jSwr0mzzDn01nZYi8xpZ4YUw9CDxqdWmvK4mpkkqOF+2j8T0i4S95mYuyYLXEAXecPD6KbXmWhknUNhdWsxrMOKvFjUfoepoPsQrap1VqmfTwcNbFm1tpBJ9bE4ndsD5+Sj5LE4nJ+QBd983iuE251ZTOHQl9VU2Abe4vyD6wesoYVPrS7451iiyb8PvzKD+rybtCZ1zNjF7tBNM/kL7JW/trok3YnGXZRjR2pWlPFvkvv336Q+UteY/uE/eRwIjbDzyL0A+ugPQlBQ8rM4yX2WYOaWIchME1tUiNfWVszeTxhU8QQXYhqthQb/ce3esf667u37/Xh7Vt9+OlnZaE94GFf9+Q1/2nnhfW+TnzF+Nyxlkh3cnHQq9evVa3k8sjHhK065xeLd0ctKJ1/fqcJi/d3r1RuOr17p8NJeneQ+uUXvvfMr966epOK61Aj0R+QIz6ZQDuLw/ml8OHf/6wDsq/u71WvX2mifHj/Tu27V3o93UtvH9TvD4qDd1nUxakMhBxNWn+NyiLoTw/vVaxs3/3//qIk6/ThvU5jMRlp7OWXu6Z6+Le/aKLzOf9qE76jh0OBaBw+IqdLu1Up9QOxZ5Def3iniXpoP/3Xf4k1PBXKi2e1xuLp/ONPIll699cfR/LOTN4sdip6JB1GfO/FtVcuJlCZeteRAZiJ4Uy+ZoBKxcbDu/c6Ho/KZmQT0yEDiJ4z/oceuWqTFhYrFwY0ODPJMllsyxnM1lj0P6kzbnbpME1qIBN6nGiHo85MtnY8qA6TCpuGL7aOzgfylYmaEyLpif7EAnvsfejFllcMosVYAzEkdDL+z0y6hZNVVWOyxn787dhQ+iLTmdg5URs+N5dalaYDftEW28JJOHwhXprExMUkFVD4PPxGV/RBgs88ROfx7k5ZUE9fpoSEf6JiW40xrTZJ1MW24GPatgepIweZulOoWhs+2VZd/Iu/YotsEN0D0IwMBXtHR8lFVambttQ4yTs+GrKdIxV2+7FOE3WJpaeqqqZpOnIDZPJB6RcfSaw64yHHiNFvuF+w1yrnRs7Jdy4sGW+hd3AGf9S+QBkiOeE20Mye3kHq//pIJBtuo9noKW95n2pH/hafkv/G+/0ykPNsw+9n5Zdrjm+X3mPK7NoX8n/nYoRMgJ8rEfnn7HvHdh7syanvWE+rYW7YcTbSVu5Yu+qFq5Q78tdUc+3e5KNm34Y+SF9QIvKH3P/V/f+lSb2N+5fq+Xy/W0tP22ZuGiWfAyIv7LnebXhB5Hclx/bewNe2931frj+Xn5elv3G+NgP7/H7UF2be1T6i/waEvKyfeZeZePa3MXSjc+EZPu8q6ztSV43n76dC2zP/Vj7lPrY+xa8b22lveNTwtBbfbetzcvrM1nnnWfi4e+Z9K4i4bdl5d0nrKUxzA1W5aKEjeoLQNsDRho22lRs9ZWi2ZTvVa5mGbTXeC4O8g9olg9SDqlK20LYydduyV4T+HKqV6qa/ZOmCznvXVhebbTV8mclVeBsW3p3z7r6niy267eiTbPMad3t9ynv54/ukXTIQ26Y7Jc1n+4a+wbbiR5BfVOS9sbWmM/N770cht6EV9lCQNsVlN7ZEv4V324NaNWWuhRlfgtRvEbq9xhpefMhHNPuRFvqWARt6WQbb14PoiIw5BBRKmZjyLjz0IR96YFv2ii1G22FdYdMGWwySx59C40Pq8MfMA9qMhgKaCmg82TvXg3y4HdeLQvIy7q0V6gLrwLUk/1WwE99/4vdIJlrKVh/n2Uxu+WDL3IpPg04dka/eM7b5tWrKBV+qCvuTJuZo6jY2N92WxscgvnnoCzeXx/VFn9kSRye2wp5t5kwpW6u1TP0WdhySqpUy7kFkXF5tjoERebU+t3ViX8DhwDc4zs2chyc+sAer3o4exmvkIvosD9+2UrSp+xGtnvfdkipylCLmfKdaKNN8Hoa8gerYb9uDiI+PNu3IrPRPHe1VrnMNtte6XbJ9QfK7KNendp0XpUY9iG7bKb4IsdNHHh/F0w5CsV/W1fGx03fD5+Rtjxgi9ynYT+XstW2v5b5vbNvekz5b70/8Xoa8ybFQY3OAUrRTC1I/TOu1szM3NiA29sgEo3E52JbR0a/tutTWIry1djmSR1MNKF7cM+6n0wPfKM9qjLmUa8Iag36DbeG8s1/WaWIKYirnSfzJ+ZmchvZr0ZMHbOz12JbtQepj7L4m3vTbMFRwSJvisndsBpcmtmpga6e01z59Z99eabYv8o7oMwg92K5ZjyKxW1yb2jTpzLUOV3a60mePx36PtVv+1hZ6Ul9t5tqZ8Yo9sbngsW/zE9KT3WYODApCsmxQbVCK+qg8OSCP87l/tSplHuX+vr89XW3TP88zW7tVDU22x/0ufW0PWg62V/spIeSzCRRqWulaY6QY9570X9dFMk/6oHXu9aEboeYa13yqYw8tGI3tACHvKc/mJ0SuA601HfiuP/GMcDhMOhwPqrbGsql5qYxcfKrEhL4HFngf3j+MxdmpJjXhIw6Yml0iwjUO1g2rWS12LM2d5w/WbTr0TrKLa4LJZ56vUCuPvulfY/1uIQ8dva0dZKNAQu+ap6GTdvbogjPiOxBjaEHO98zTnPOSsYhUjyWN7YF1raxljbjQnzlwPN6NhdCe57NzbGGXXYkBX89cc8YiOnHEvzNlkOtclFrxX0rOCvlWTVlEnXkWFtur19+pnDmH16g/HO50/+o1cXV9YCF4Ynwy3xJHyuT9TN9zcgeyNvgYAQoTV8MmxIXnjgdkXrFG+Or+lY6vWFNlbbEdJ/l+UmMN9QH/P7DW5/Shb7kNu+9Y1824xlZNTcbHI+uAH8hRTQ8YepjlV3fy96/UD5MKZhKcX7ueuci/YeV4dGYAqjUl275jgYrF2DysRJkbjnDxqJYELJoJmGzI0PrppCzMuuAR8InVa1nKw/x28p1ZQMwiX34i/p4FZWKWGLi//F//F2XpFH3oORyO4qzW9MOf9fbnn0Yi/I4gvEDualVqBJm+ItDUD/gQ24IXf20rtjoXOsk6TsRCgnuAH2/+9Cfd/fADuSiJReqHIzr/j79ovm969Zc/ixGll8bNb+EE7OKPC3IeWAv/lsTIg/qwZ8u27r//XofjcdSzwBu/zsRzZiH5BDJ3Qx//iWsmqqyxdXTNTER7JdiWCxwmzdg+Y/d40dvRw/k3/BMyJEOcY8rC75lQPjCWnZhjN7k/3N2xCH037ExMKNsJTUt8R2/6LUyqjGluDCmFjG2NUpScyC7yQ44hqlJvNcqiLmTDt3Egg4p8XmSULTTKxKfW1IhjQs/EPLOtak1DBz5knnRKsZFtGV5DrlUb8YZvYjYuFbT4vZAfkqSZk6KnL8xyDfn4hCriRRvJT7sKHsSc0Gt/5hT5Tz36tzL1yCA6dI2SuGyMCx3DRuqBZCevq5303SA24zPF1Y/UB+iT3naNeY2LyMRckriWvvQd8s8dwg82Hj7OzLlqpVb4mfxsPOxpALoB468g9T1CSy43pP/g4236px0XN6T9r4ycQHv8xrGY3NmW/Tx+Y3MvqtvPyReF/tsx/AeN6I/q1x80Xf9ot7ZrW8qXbIcXvMT/HD19g5fkwst16SX+p+i/tN+ndH7j/UMz8FljY358VuqbwLMZ+Nz193P8Z5V+I34mA7avz0GfEf3Ds4lE2zPVvrSt4pm8taYgdd1skV/yrM6HihvWR828c4ZY6E152w49CH2P0IL0CcLLR4ll/04AIzKfAiJjj88rFuJeGMciznZFhGyn0F7fIOwPu+vWwjvGQg46uei8d2zYi4+PcPTZyj1vq9se/tgl24Ns6tG3XOPN+1l8T4nCIZX3rND2WPmdF7INF9FRhDYqzxzCi91lxLPZWP3RVuDfQtwZi6iwV0b6BqGl3JB2ZNNOfUMnX8lz2qmveOp77HTi2MrUb5H+QVWpVY2xu5WxVx9tD74+seVDnI08wDSSvBuTDyof7bET3xKHTR8kbPNKn/FYY4F03W3LthpjW5RMRFWhn1yILfpE2jNXaOIr84FK/LDNe/YMFiiia5dHba1fqvQxOksdn/PdJv5Fb9Hf1WRb0bfAXzKOzF+xuTjEeAqQ/hTrjqHkd8HPDrKgGr/zjSFtVA6dLqtx3SgIdux0PmctIx9i23ixS3NY63EmjV+B6FiGnq7YDj6tjoDyjBkg+CRW2tseP8MbQH/KnO+2Rx5nvsXlu+BVHpn4EUQ29OSk2kjudewGDR3hB1s750lsViFvjVjCfwlGLrKJ3y5yPynfpyJ/4jtKyvAXriGd8U77ii7Z1nNbZKMzsaYMNrnU6Tr6Js9jrkIIfZNJOXTEJjwlzwPhPIXxu2dOQbZXf+y13Oiwnuy2ZVsz3wpnvn/15J0Yl49wOQ/pbey4zBjM9JuhSLxycjUAABAASURBVMlNKukfpH6L9Ov4l3HZ9KcdemiRty3bnANLms+i42MQpr3Kp/5bwC75gr2+jt/B5nd4ffiRvKwILbCf+mSbXK0yPXrU1apU0LGmMcehr32hYD/1YetCTxutuVwMoCKkJ4jfIUSvbXKYCROKhq3UItOf+N1llaKvY6sPXlfGs7Vp6Eg9349troWDvyhbRz7ll8C2TP/Iplyx+pg4Bb+jO/zAXuVNn46dIPQg/thO9Vmkz1NYthU79lrv2LI94ks9isLvF1sd/oqMWw97wGVVawOmPuBC/yP6RYfY7Nigwm6bI6m+8CMXgum/lpbtVK8wvH7xZSOGFmz0PvQ9+rjJpaQrcXeZMTa6xNYhBlm7KOzZq017LREZu722IzsIHGzLXtG5JmFaKWFBrxTYm5X708TajG3a2B/lOm9iM0i/kpV6qzbmda6TWetYUNyK+TauQ0/HQJctMvbqS673IRs98bcoozf6sp4VWuCKP6sfttNl3FO3ZxV7pYVhW7ZTXcvO2HGPt/hzPdJHbT1Mh0lHFu6y7hKK/Wgv8QY519Ag1Kjg2x45HDztNuxF1g6fHPCMkX4L45d75YgH8egIYtM2FA29hYHcU6I3yHpR7rOkVqk7l27i6SyQZm0qtqKzIxCI/h3MnRr5FLqLMWmMaztOasRarZG/WclxruED1/74gbxtZcs6Y349O3OvyaJ9xqaxHtfQkbmYshNbZOIvZtd1w3S+oKM7fiZee9WbevpOxzuFl7nQuZcl/lbMK1lT1eBFzXR3jJiqtTFPDb+T20Y7fBtKWcmVVbKb7u5W3QdkDtNBM+tmH1hAn1iXsotns1mdtbsobrQLHT3nB/4mNpWVbSGZka9WiC5qFf2lA+0FtDNjnf/CcmusozJA567qpc66Z//5Qf1v7/WQH6i+P0mnRYK/MH4Ta2lZbJ4YE0yPc+mIn/mHfGKLL3XSWZpP6qz6v//x79QxQOCWhQ09HEpttiq/7GWB2N/l17vvdf6Pv+p9dc0kdUw8XO+Sfj59UH4FXCwqP2jmRF80BggPDL+1gw7/x//SeSodWfI+3LOSzclxx0Cd3n/QK1a181Pl/Cecl/wSFqUPd4V9FnlZpH6P/vxSVvDu7/EFvSKBqCKfxoLwXDqi94EF6viWwc8DWycuVRsTSPGXieUA+mt0NfoMOheYdz/+KGawFgb0OB2lt8SVBJNfZWPwctItyHZ05EQ7MiHO2MxqfxZl53fvdXr7TvPb93r4zx/JY9eBOKe7e2XB9fD6leLn3ZvXYjaSJ4Jlj/ozuUgOottMiOis41ETk+ucifbzWwkfgpwcTicmF0pkW61KmZDdXZ7a6Je+84h7GW0R88PDh/GvK5Lrwn/bSlxn4s6i+2q/KfE9sAh/ZhG5oS92wtPYLLkg9SE3sxB9ZuLnhE4Z4BS7h634gRukek1m9GRhMtC22UNfZ2xMLDbt8DBFuhmas84s7GZcoz8+R+fCxSsXnEJ+OjBu9Il+inWHjiNqnEyZuzN+hp8ydmqaVBd7awch7iGfPjYOSEMm/sYWzcvucT7Eh/jYGY/ojZ3YuAhdi9BW2T70VWtyNWFQiWWmPw2aJcmy1xIh2YZkWV+32fQYeujXQdHGzkIeSKgIAOK2R2CPjU5JjhRQ3e9o+2qf9v3/WPUtmtvyj+XlN29uM7Cfs/v6Xm4/pnv6b1Hf2/xU/TlbL/n1nJ7n+n+j/Z4Z2I/OVn/e3qe5z/f5GuqmP+U/ot/X2Pgm+9tl4Lnzfk/77Sw9r2lv62vqz2t7pD6n65H762rP6X6O9pyVnE8bvob/pfqf0/kxLc+OwcecQfkHHp6L62tp/0B3d6Y2L3ekz1d5Ps5z+aPgpuW2fJS4rRU61kfjrc9TCds8OpdsX6FfvG02KHnXGy8OeXkAqEcrdOp7+sd1xMbehz+j+swh71h77EXsNZY9LfWRC3ipN95t0k79kzDc9KG0/ZFPnQ8ogSN2A8GzrfAX3s1nPiwFaQeIw7u8p7LAZBevPaeQP4nOC10QIduyV6T9HIzeyHf82fgdHWf8mfgIY3sjD3963nMvtLx/5iNN42O7bdm+ym4V+5FmP9Y3fkp7pcdu2oHtqz7bKsZksyM22xw/3ud85wHh2NZhvCe3p7qghx903ilHScybxvhxJucnvg9ENO/OM+/rDV2RDSITZJ6lPaYuleiwPeyFH0B+sg8f84/4yWXmWee7UMpNKH2CrZ3Sdoqr3tHYHcJNnw0zulM/HCa+5fA9hnf22Aj9zKLgPD68taGhM/ZBzrdOHiJXUTiC6kMmBzvErj50L2pDqMOCNnRQZY+OhTm9fTOAtO6I2pZpxY9WNb7h0Hxxjy4750ls9NE3/bcOhQ7bsr2RFN3rN52ZeYON4W+/8tdK5J8itvplPqwy69GO3Mf1yM/Mkyk5zvcu6ukfJPYgMmmvvdej/RjPgr3ImFwW9EjYq73Q03f8Go35l3r4QepXMGaZU7b5LDIr39nmcf5OOvIt7nA4pos2W+k3CLuDXRJmY1Of2WzLXmNYyG1ykNK7fl+iZxPfZFMm1mDjbWV4e2x02xdfNsrHpW3lWnbmm2C+xT3wzVCyxPxemKcmdnuNJzZgXPe0g+QzMWa+FdciO/1XMXutR26loJkxSZvTAtLKj5340bheRgeMsfdVaNR/zSGxxM+gY/8lXSvv6fnQ8SFIftb+y+je0WM/+t9qGt+lk4tQg8gsfR7yOfSha9VvW/tYdbP1oZ+5Bz3+5wc/Z+YuGYTy8W7H4sf0PSV6EkNiqdY0vhky1raHLxmHQF+w9RHLwrkzD6S972bjDzHsaS/VY3OPl+Reonfs2Jmni1JPjmzL9ktdntBzPZr5fhos3CP7uPZE1zrWm3B0d+Le2ikxjc2ncit97b9+3z4NmR5hmP1GB6TBT2n7Gb8zZzZESkKKwxqz2GxzXHfbslf0i82Vsx5DC9bW549rPjo+9nEdPXM933o9o37Inbkun8npJpcyNrf7T3TmW3loGzaZ4t4V2GsMSr4sYhLPety7Wil9mLraNhsBGoNOaVvXZxDa2cMLbuszYx5fF655WTSeia8zB2yrsVay8k/YX89HsV3jXs1CEfdXFk15fsl1+sQaz4K+MDK/NrujTTw5B6M77fDOPHtM2Eo715AzPmXu5JoYWmRSDmA8ZgeYFpZ5nsuzzIGahXpNbjLTMms+8aUzHso/MkJCwKYX1wANlKq1kMc17P3D+1HPefTAGk386uQj7T6uZ9jAB122+9f3OrD2lNzlP2d8JgdVTZvPC7FcRJXn4gPPz8dx/z1gfrrKCZ8k/KKM+uT9xDqhVaNf1aToOnO/wgNlcw4baNAVNxfNzL3Y2VgpbavxrPrA82vGO/pbq8u4PYzngwn+0/GiD/PxcDyOuSe2M/f2dphYK3tgzZ0BIHXFOmvGLajEQAA2DpH308/vVSxwToej2oihs/z5XvnB5OH1ax3fvNH9n/8s3ZGP40HT3Z0qfhGDUE9Aw7fz+QGbJ/w46YEc3N1HjpXvBJKADtUkjGcRUxNuMGivpyP9l1XhX/+u/KeLxcJlvTrq1eGo9uqV7rhHPbSuh7c/69XxToe//DB+UZwBPC9nuTWcOmrCoMt6+NvfFMdla/7bT5pZeH771x+VxdgkTyTs1fffq1rTOQuxzSNRJxZXbTPgUmfCR//7n35SFjmzKNrxWVNTZ/GZUdHdn39QBmRiwrwhSZnIH/LrY0mndx9U/OXXxjTZreX9O3UGJ+/Rd4eDMhhpw9TCRE4p/G/TpGBhkDo5KvydGODOmWNbx7ujMtFalY7EMSGfWCUrfguZnknNheLMAmzqttWOkwr/01eXzVWa7u91B85MZrFVNR2YQAu2I3swkbQGh7wwYTq1jGm1hqnSBxaTqeDTMjAdj+rILT//rJkyMczEfWL8KvYY04X2NE10MzmZkZs1kZPWJs34nYvLQgwmH2J0ZiYUZlUckpucPAfkD8fjoCm5CtDbKW2jG2nKYRPZ9IvfqFBHLvrjR+pSVzXkw6QeHdXaaK1+NRlfoqNshj+xMjGxVeTL9pAdB2gpy6UWHV34mDg58bnwxl7mgLX+YQ5/+kDqwULeBF/bhn7biq1yk21J5q8GdNlsaDcIK/EEaoWdBeA7jNDstQ9N9FcK2ZYYf9tKvHpugx+ZK6u8yjJPtd82emjUMZ7ailywg7UlGftuUm4GgfFjIPQd9BttjI2eA2b1EmJ665P6c8gc+BI81/eraXH0+U6dsej48RKe7/U/h9qZw5/DmOPIPSnJ65jH15IJQZ4F2LXpXOcW45O5vMd1cv3CXI8LCDZfKp9TO+w/x4CGi9wgdYW+cOM6qk/hc2o+1fePwPuc/7+WfxNjp92ZUxuu6hlqjfFjoFJeGS9UhvwLvEFGT+bg7bze2vjAJOY6vDwP/BzjvtkZJTpTRn/K+LkhtD02+kvlXvZb/ffLAEN2Pec/upZgdowj5e0++t0Sv6L9RO/W+NLyS+3wTMU8Xs+l1DcwpTE1rtOfLbc+tyXPUOhGE86gRLeA/NGepO2Jad9iz6f+RC2Nq9O3vJs2zZf2nnP8wuzo+xQuYtpkvra99XupzCXo5fmXnF/yfDM3O7kPNn++tLQtG2jFR8NGive6+kv5oSPe7UWv9b2rV+KuMt7r0PtIitE9Ng4+8jzsJwhtwyb3WN76G05oKfconsODPe2x/liLDOY1YKl4BN/Gq/NettVD32OjJ9YgGhNHyr0/C3Mx8zFI3jrvfLmvpE6KtdFLtal8Uob/KdArPWV7QI4HgDIZH23qUGQjDaqaTBla382ztT56hSXbF5TSp1/G1LaqoYsci83m3e/C6zt9sOjP+xi8xLC2o7NSHbA9yu1gP7Y7/RbeE1E52LZlagvfRLbrUr8wF+7XHXnYY+/Ql8sHwEF45tAjT7iFVoOUGZPn0BnHPT3yaS8sCsx8KAp/6x9e2hvEM0DeaTOdcIsxxxnsRi68AezHhC4lTyWKezNE10SdDpJMzjtKDLNRZ+ebxKzYMjMh5QB8sUWeQrZVwMYq6PBbMa7UxZa2YgLYq0yVR5rLq1z0KiRgeMGYB7TT37Zso23dc17YzA1iCMW2WqGL+Rf5B75Hje8nsmwrugq963k3a+lnXEompIyvXIpOQTVyYotPwWgbzrBFEMh08pR+kEfsnZgxJBoMRaysGH3Rld32sBHZom47ZLp5II3wUoYf24GJaQD58G1H5IrQ0qhilpRV8FtrymZ7jB/upvkREkP6x86GCNlWfA9Gu6x8y7GtYUfZuqqtNkeLHERf6s8hdnLORcb2EAltVDjYHnlo6KSpJ7wQ9mAYLGwz/+mVmtJODDPfwM58qE7Mhs9wKVt4gWkEoa8lcZC78ALbso3OGpCszFNRCn1WKd+yCJfxFBMjOd6VVIv+poRDHEt6Xq69UDKP0DPio2zVmLtt6BGS8XuZu1JuiN2tnpgKHw587xN5EDr2CM8+pLTtAAAQAElEQVTRQ4cqWkBsVdjGadu0JLsUH3KebPW07ZWvyxZaR9elSR/iQcZe9Qkfwg4UXxBMHtMnoKmZa9lWT1uyjP0i9o5P2m1pBzvSs9VNxraqStlC25C2HTtO9VlE1l75qfcRhGRvtEUL13oTo2XlGlGUVLScF2V77CNNxXdiJ6/wrHEtGCmhbugkD2IXTUaQI3OhaAXDRteYJx162uLeIzanL+WwRTcBX2iQZeq2ZVvpG1rQyW0npiDtIPUg9T1CCzx0lRrzqxifyITe0WU7Te3rIaSdMtj6d+ymHdhrv9Q3hB/cttM/tI69lEHqfaevw7MfdXZ4QWTtR7r9WA/vY1gm3o6+8FJ2vqlueKQxMDT6sNMZlmXkYMk4Xfr3iw7JElibWz39U9fo19FDTUFnjIPcdwtK9oVnuVwDzCwpM6coc26lW8dmIFSmDDJXAjHZImPKDeEHRS5quNDVLzZjXzha8virIZM5xPwNndgErVOXkQYT6xsKjbqLg9atOAdzP1BIyKdPrsW2IXkIhTYql8OCnO2Rz/QNvxPfEv8uvIhGLrRCNu3oDYqGyUPQ6VNYig7ISp8z152Z83e56Lx0V6edPpEPhI6ZZ63UE9OMrvRnlGH1oWuB1qqUe4GxExsdGl1TXc91akbmxPiduA9FzEbrZhh+q1p/oUo9vmasUzpt9GFQWBk+xlb+MUd8m9HXCg66ZvSjFRnGiX7Zhw54KXMRQVSBy2qcy1mn+v5P30t4upCTKWtyGO08C4lcx+4Gugy5rIEFNNjNdZy1DwIu9Bkv0y15TP/EMZPDznM1CVNo0XdknUnE1cFGS07SV8PQOv7htSpFx8waIq4lDI0tchA6CjEPiT7cI8U8JyOaTzOqathsyDZi68SZ8nB3UHJg+ouTo1E2WSNPlELhtp6WcX8gN/MBiSbdvbqDnVmwRHJgZhyWD4v07qxGYaj5X+4ujMmRtcCJNc2s2eaHoVnDfMfa3Zz55tKJNcUF/eG14wEPu9786Tu11ohJqmo6HliXc6N+d6dqEO7ulRtLx0C/m7Qc2/jPLp9ZPDx/+KB2/0oxlAE+s1Cqy9Yn6T04nrqOZ4uI9e6vfx1cWozJMpAFw4csrjEinXAj11sNOZG1/Jp3YjU7q9pn5PL/C84Ddnj2RQ7pOxYnZwIcwZEIVvo0oy8TJPre/eePeleLZnw6/++/6oT/0SWZP+lI/yOxTPd3+jCfdCD5enMvUxa0/OqZ8ZZtYpGywJ1fx4qtGPTOIuwD+fhAeThgBHpnwB1e6mDs9PfrN1qQNX5Gp6yRC+Fv/Hp3+iAW9uXTounMDGEc8p9dDrJIezgcWK3nJYIJb9N5KJZcJbtU5O/IQOZfakQ/GqSIkWPbsj3iv0Mm43hkcV6ZJLLGhtw9429wIC8H8lLUE6+NDOjIRPYAve7uVSwKZ+JVldqByZUTDrkGvbWG+j5Org4dDXQ11kx52ZFN/GsLj5HLRS8XoCzQpx5eoTs6Yyftzgm/PJzUH84SJ+KBgItY2tAXiRWbJducrGurqM/YyZwb+i8x2cjgXavk0+NC0LjoVDXZtCVZehHRaxu1xMEu6pYl9KWXKe3oXpFcBraVzbbsFWmjSBAous6chxM5tS98yvAGmG9iiy6Kz+4LubsKla/VJXkgh4MQejAanzikT6Do2fAJ+V/B2rSn/BVq/sld4/2Gf7Ir/2Lmt6x9rvy6sMzMXbH2M8XngMjvvu99+N2NfTPwlRn41OisvPUoZtcj9Mlt6/Gx0Mb5XPlxz1Ce72U826BRz/EpdNlM+SVA7Nv+T8/ANlK/lSObvs+Vv5W9p3o+Z/U5/lMNv6y11xsN+/ZtPfxH3HK/tP2o4bG29eVBWkHaj9z/WbXEfotfmoE8Kwe3+tL+ZTrT8yV8rNG2lu1Ze8eOT7vmkLGjd0/9dH3m+T7v13kve87Gp3s/5Zr3lbwXbIgnGwq/Jt6PxnsZ9Y2eMryib+q3UN5XdtjzlXeJDXtXyJVtre9ipWwdHXM+toHUQ3sKoy4vYo/UxGOv9B47sDaaHU8k2wN6YbP9ESe6go8YO0InBnYo6R9QvdntR7q9+mmvNHstNzu2Vz/RYZsjlwg+9CT3aX0tSJbMX8qGvthJmWxHZxB+0FwqkDqfL/gYxjcWPlKlviHpTbwpGSqZuTJN6zcMxY4k26pa44zdBR3BxDt3PsiFZklB/BHbNhfTDmzrwLvxmXfkvNcX7cinPPJNZuZ8iFzKfEibWagL35UjCtnT70z/IPXIQ5ZtxV7qoT2p8w3hxLeYMx8O11nmNXQ+0M0s1MSWLibS17Zaa+NXF5kLIimhF3Q9s4W3kW2rVSl5OaDDKLY5XlDwdLPtfd3r2tfTxcZvBikxbDnJt5cVJ03Y2+RSbrAf7W+2Hv0wYhuo4q8GdN3iRxBC+m+20049OUpuJ7792B7jMDOWW75aK7WpDaTPLaLbtmz6MlZpD53MsTNIO3bSL+0Dc8W2Qs/Y5drZYiPxWzJ/mfOkShkHq5R26AN8gzLYaCiih56CMS8ouW5mHm4yBAfVis3oD3LujN74pECW0G/KDWKubfX4vcGS8p3nzLexmbmofFik38IHbDNXbLwAkoVL2mitHYhtgoqGJ7qjr6MToM9IaMdPOxCb7RxVtZY0Xtxty/bg2x5126N9e0hsM+doFb6DLAi06aCUyVfkI5MysB/1hL5wbdwQfmiB9Cinz2y2Za+QrGy2Za9Y2/hHuyexIezQcdReZW0PTmjxy67RziGcgp8y7SDtievcPO53OVulVhPfV/kO+oythTlvOpbMn8b3TMW+tLalUSp9d7CkzGGKz+62lfHo6S/JLn1qi1yQGBJzx58VC3N/viI6NnrqtgcvtLQ/hX7xJfFv9U/Jfykv/n5ONvYC27I9xNPuxJnGWoYeSGs7nBVpB/bKX6kaupLnA9fCYC8T1SbvG5CWlP4b1jGx09Z1S2tD5pbpk+vamfvjmW/rudaG9gi6YswUj6DGVDR9dSlTX6FQn4GZt415Ow9ebAfpc+BaG9unDw86X67RYnNQlm1qGqXtUbYq7v/rc8XC/cHIZV1i5lqRPIltK1s9zUWrGjomrv3HI9cS2snzAPpb/EEPKgivj3v3mWuqIQTJ18wzQPQTvqaMD4uP1ZpaK0UmxxZdYLQvZep5bpmJM/W+XvDR/LiHXsgf0Zn7cNrpU4jEJoVsD6S+wfao5r4a5H1gXW9blLpxNohQ9AQEyISUmku5zhy4th4Px7E4OBPjmbWWlOF3crC8P+v8nnFivqS/bT3ZyjI5CO9wPLIAfcTEwrietHCOGgcMJdBoI2/vVFiJuVWihRyfZVX+8FHMxZwLeU5ZGKP07FzzQu/MA1QjTUjXvFpGV/xZ6BtQDJkT63JldAMbOYutowqjZd0d7xj7s7Immn8ENXMPTD7M/Ti23rOumPXQrEM+cO7EBpYV3xJDoRNl3D9nPWDrxJplnnNDyz8WSK4TS9bQzsTSkZ/I/+iHJ8aNThwm57FfxN+QaTxTL+f1GS3PFK1KrZpSP07HuKBcB9vUdM965hk/P7Ce2klOlWUQX5OHBf2VX33Gofn8gEhX/tPEJwLKidWmSVmIjCMLAbxigXbh4feA4mKA3717K//vn4mpy8jO//Y6riuLxD/9538N+qvvv9O78S8lZx1YRJy5mS0M2nx60AfQfvhOH/rMAuwRx2d9QHa6O+j46rXKVk4wGDqyiIpCqgtF1z2Lq2qTmgu990oC0teS4mdVU2KZjuj6/nsJXYVsJ9kP+X8M83AwTdOgZ5E29I5fZ07OYiBM//g6s9CbZBX+uEqRKcr7776j3pUt+Qo9LxJz+tMXppgNTKKTOAN0xwLrKk3z7Tsd37wefjYuHLFtW0bZA/ldB4ghw/DhcGBQ+5hI091R4dkeeViw9ZDBJSa6wltz0/A/EHIT/aN34YRG0cjjjA3buHVWYhLtOZOUWBfyn34H8r1c9C6cXDZa0NEvtPgRPYkp9YV8dvKXnFZrGrnjQoGj7AvudWWy2/iO3xCUXOXiFHvFWGBBgcgvneCfI6bhI7TOpJ7veAB6ddDp2PSepX8dJ/WyZvyKLzM5C9IxJ3zKjMtjLHNIIllreXskhti+Jd+2y5YrKFQxPvTrnFBKBMuqfiFv2m3JU3zZkZ5UbUvkrFpTLiJpoklRuS8xyN4HEmOglzZ8jF1Obsml6wY95+HgXYmpJIt7hHYBF+1OnBgWE1KiLfK9IkGDi+h/32Kfm9T/+0b63zGyjNgGrSeW/nBbHPzFTqXzLX6xsm8dn8mASe+GZ9ifJ9H/KpR6cCX8oyoxuuEfZfObnW8Z+FfIgD/v5O946tiWeT4LPu/IP1ciPgadZ989Qgv+ud6t1vOMm2fkIPVg5Txz5Hm2TP7BM9yvJPmJfOd5eSFPT4i7RngL71E70hdXq5rs9fnetuxHfLGSvSDzO/e4JyRyM9qXGPql3YmrX+rGhxWr/SHPYeG9IaA69k6fxLoh7Y6ODj0I3TavFus7RXSmo/1Ub+hBeMU7YtDRk3bQL/pShhfZ1PPuGf6nENnwU7pWu6nHt04OBi62+qWMfJBYI1v4m/ZzsP0R2U7MXXlPjM5gE0o9NtMr75YlaozTxv+ScujY+Zr21i8+R515/7StfC8pvrHYVs4dG3uSGvzGu7htWusePemfvMY3Gx7KQrOt5D6+b+2trEYUhSx7dNiWvSJtsaUM4kPKYMtP9CAy+hT9ZPRBiA+tqBe6AKQhk3JDwd+w0falbeZfly/9w7MtsceH4XsakjY9tmmt+2O8qx/xefN3lZCM7iCytpX6Ps7I5wPhvLsuxHYgNnqIKT6QmAPIY4+9yO0xGBwyhqFTHTZjd8Rjj7kXu+EHkdkjtE/xN1nbozodJk1830m/EFIm3luElzwuxBr9mUv5rhN6+sx8T+mX8y78+Jx2+EUeg9Qja1uJJxBb5CMbOLKtxpyGNXZ79TWNPhKa2lNsOjZqQ0d0pWzE16pxznhAbBnHIH4v6Ixs/EnZOQfHWHUxdnzLucQV/8a3mvQnXoqxDzq19KX4uA9EVMlVkomFGONv5oB2W+wGsRH7ne9meEAXa9Md8bI5z+uKtEc/Sakv8R+EtmIZOmBrSSyDt6gTd+HTxPUivCviLLA9+tlr2Uc/8kEZ2RQL947E39GV73gz3yFjP7F1BDbYTpcB24pdO7TU2/BrwbfQ9ZXbEh+wb0ff2tkuGaSV8hYr/VE+7SD+LvghdJn+e3Rs4Cj7LNsD8dd2uvKd80xOO/xlwPTv5CDMzDPbqsMkQz+zULBwLoktMreAPPbIduwGqQepB0PgFx46fi3krTgvGveRlEHoUZl6EN5qkwkRBrhtQ/po7/gcYseObfIxp0l+lisG4YVDbNhrXrc8baLRmfpWpv4cwg/CW/WtcyL10IJ+8bMqPA/fwg+K3AT9EkPKIP0ynp2+Hd6ZOS9ZLd/2yaUZ3yDncZ7TgtSTSkyFDgAAEABJREFU704fe42r0zfIORvkvAlSD1K341NXa03xJXR9YrMt20rfDekT3LY3NfHB5a15LXMOh16tFNgeukMv8lW0x3PIKE3u+np/IsaegNHUqtRZU3BZ63dzK3mA9dEe/2wPPWeufZGzfb2m9cxXWeL8bK71vnWxI7bEEb9a1egj/GhVV7u2ZT9CbOkz7JRpiTyvfTt9O+NTyMevmLE9+g96NbUqzvlZC/4EnTLyUZRYk7PkauE8Tx+hL9fI1FtrqmpqnvC1FP1n1nrSV+gZcsTbgWZrZu2hId/huZfuDscRf663QeX0ZCG0zn38aLHo424FQ+d2KKtaU65DU9afJmTaSjNl10KMAlb8G0BestQFGB98SN3oyrPDgo85B+J/1sQSX2jBWl/PfXrL9sAB/6sqJFCK7EKMHV3VShNyyRcG8WhRcY9axEZM0Rm71cgdelJ//ec/Kf4UMbx6dafj8aDGfT+0BX/Tp6qxnHZS1uXQpKoijK7OvXzYpM/r+1dq9ugv1rF0LJk4Iy/k6TD8z5rdRDtzwzCTZ8v6wCL8zII8vTTmgK1Wpb7NAWksOjd8ia5pOmjm/EjdXZw/J81jHXbOf1ra6lFwvNNYTCMVx6w6g/wqlpkjbGpsTNg6NJ2XBy3v3+p4z4Lkq0mv/8//Jf30Xn77oPcsIOZXpN/9r39XI6Gqpu9++GEsgOY/Hx2nX9Eeg4DihYXHRjKjHzd0vLsjwA86vX+n96xeE5mSxCwijzYTXAiePrwTgmKe4r8I+L3uieH+3/+i/I+sO/68m/FTRIz8mcXNiUXNB3QejkcmrQi+6/zug84/v9fpp7c6v32vIzrOyMSGHW8l23r/419lbVtqXWbQDkd0OW2TKkp2sotf5JULzPHuXg/YPoGZk68zUcR2YhH6/PM7JgYT9zituUe+YcVdctVYoNVuS/4ysfIvChYGO6ZyMphJNTM2dkkhMsHzYLcw2dNGnYSvYjuxkN/I8QMLxwcWlMMP8svr/Ge5M4lFjmf4oU13d0p5pp1/NYEKtdY0EXcWdBsnwAOTyTNWTMz0jcyBuMNPPTg/nLjAnKgix3HmhtZ4UDkcj5q4SIi+Qy/12Bl8dJs8xKe049PC5K8PZx1kTd3Kr581JndXZCGrbGXOpBSbjRwQiK1cSHJS5SQ443vKhZwl7tAjRzeuC5y4F/qgJbYAPRjIzFL8qtZgmy7PAfJlt73KlS+UtUh8qaXM/6sjOjEOqa9gbJVJwbn5hA73S/boHTGT84UL0dbH9upPCIlzRHSxOephADOvKLKHS6dUnyD0YBDNcQPV/x57orsgYzHwT4nsm9ExNy9j8WL9aZo26UHN3FQOGwb1H3zYPLotf6kbOz1jbtJO+YvU0ffFvO55v0j5v3Snbcbsy6cBfTo/z/XbaI969jo+VX/s8fnao55Rw2hnfow6nZ8rIf/C/Tltz9F+ofpv3X5VBp4biedov8rI79r5OW9vaZ9z4FZ+a+/7bbR9+cjnFBp3kUfKt9qXZWCfzxfqL1ybvkz/r5OyM7Kf03Hr9618dGxYed49R6+Uj492+nxM/xSleJ/YELm8y+Qf1uaZf94974d3i867RT1jM15suO3zte2qpomPEMGWg5StTWoXpP2c3j099ehKGUQ+/gd5Z8p7XM/7WRg3CD15yQekc94XBz/vq8uofepgW5td7TaXZXtQ7LUcDQ4Wfy4Z0PzkbkfWT2Rsy/R9zI8H/8z76jnv9S/EOYR2h8Rd6NpItmV7NFuVJt5d804MkddfvofwjpgcRb2xv/BNYr7ky7ZsS9Cj0/Zo2x56Doxx45vPxHv9xHv8mQWI2BfbkK9VnuZ1t1da5/3TF743bk4x6tERUH2y2x72N2LEzXw2hA21k2mV8QiHt2gCnBPbBbf67cyNaNQTG/Zjf9saPtdjWbay2Va1UmEzOUkpNhu+i9rLe+Zp/An2UjZ9IYSeOZBxIQwooW+gyW6nTeWZPf232FOPyNW/8ojXdsja6JGrC61VKefymJvUNbbkakMI21w6K76emVcH5kU4e7jWPEd/6KNEzcS3n9ZaSHy4zXcYiLQGnzJ+1cWfzje1mevcQglLg4dfoQcH5mK+K7ZG3tewRoyRtS8EGoNPuVqi8mT3tU/IsZ1vRfEn5Ux8yWnq4T+HVnX5NtXI3wqXh2jKJ8CvtCs+RwKxxNKXnpbCSyX2Uyb2IRt9OySWTWbIMWHSRp2C9RDOUySO5PTMuR9g8CoQ3tYYujw0bSRV7NOyi7Fbr692xnmtw5Ivf6k/h+gNPbpsUx2RjDLNaaqRw6qSHb7GtvVLY+GaEpzH2JyRn3Q4HjRzDQ3/S2BiWBH/mYfkb+u38A02iL6UG/1zpe3hyzyuj8sT8USyYWOs9ms09/ENwu5ge8S2ZHGAMdi5upP6uNq5Zoba6dCpB2k/h/jSkdvz7Hiscf/o9P+IBz9jsD6TnNS450tmbszD39PpQblXhG7ynVwmp2t71a0XtsiHlf4T95/Ug46PQeqfg+3hu/1oy17r9lp+Tsee38lBYjhzb8n823ibrx3fwu8XucTaoW1yqc/0ba2pqg1yaLaVOTNf5q9t2SUHSBnc7vYjNedtsJ1JWTiMvG1VK5EErtUnxe/YE1vKDTQ/uQ/dxBH51G+Fbcv2IBdl5NKwrbqcx/bKF1tyFx/PxBt9mzyssdte9VFyZspQH1hnGM8vnPuxkX6Qr3t0Rk/K2AwyN2NnCJGc9IuulK1Ktpmryygjk/6RPzNG0ZN26Bs2WuhB6Kgd1/74Y/uiaysjscKuUTmxVvTAWk1szNiZ8lwFXGYBb1F8jswQRrlthq8DKNRzz4tMPuOVS1WTTCwT98JA6JGRRcBUeudcZD7mB4j5r5z00MDMs+bCPeDYDsqzYHPT/HBmTYtzllwr6z6swwhZ7bZ+qfvAMz42I3LuZ6wtylrGmbW504m1tzlrQpDon7GwS/EHwWEv9kccWrfkc5XzSuDYue/P+Lie/1ZxzoT79u1PI0+2Gb+zMsd7WTYyOJR+jXpglw74yvQdOYyd4APrkB9YF0yus1Z5Pn9Qa6zN4fdCvlZhaeJ5ZeL6czwe0ANY13pgDNPvkPixy+gQE7k7P+gtyLqZmgiVbPG+iyu6bpAeWHMLPrBG+o41yXfv3uvDhwds5R42K/Miz1bhZ2yiiSEe/sWX96zFvmfd8Y41vPf0zzpkix+cG10zphbV3fdvdFrOLC11FnZnLSSyubE4KtmWuJkc/vy96oc3KkkzSqfvXokrhXIzPTOIZhH1wWe11vTquzf628PPWvLfpOah7OHnn/XTX/8qvFXHcC7UC4FNLBBmcH1adNfu9Pavf9OZ4N6/fasEc3j9Rt/9279JLNpG7tWfvleSKwb78MOfdHjzRvlps7Fpkp8JUPhqFnPf/fWvmllVf0VsDTtv//O/6MbEY3TvGJhOjB09SWCrpmpNh7s7tcNBriLJ78UbjaqsTIK6vyPpk1SNDFBAn0no2rAW4jolJvzIAnI/L+RyGXFk4bdkZZJVa2pMsunuTgfimt68UtFn5kSa6V/41u5YVOfB4szJb1vZ4mfKCdk8yFaVhv882HRsL0yh5MitZNfwJ7Sa8JeYM1ETX3QcXr+W8N82Q3hWZ4yCD4zT+7//XYir8K/gz/gUKBOdzhP+CXph32DYxodB7yJm5g/+uLCL/AKvEwtVuUxXp6rR39bCOCyR4QInDCfXRu/heFRjLBbosRFeIT8VepFr5FFadQm6iEHosqGBBZn0GTza6euCp3Wb0F3Q7VoJl2PsLxd/BT8X+YXYU6Y9+Jtu4hRzaNDwMypsY7YP2KaLQ36CVtikX4jpu2FBX2JfcyP6SsJ2BwsX5x4byIQGA+YX7oxLXvKjNz0Sd/xOvRW+pII/M3YuRqHQiTk12sQB4emevN3QDS3+c11Nzyd42vk3al1cfGJoT/uNzDxRw0U6N681/7+3sSeWvzVuM7CNxbMlwmN4OP/GhKTUik654nEUkf7t983usyXmhjtdYz59FIMuziH0Uf8LDZGP9k3P9aSIBDaetEP7Amy6Xiq/QMV/f5HLWGSMmFfXeJOzX5LzqwIq0RFc9ezHMXVkvnaPvuCqEwVpX5H2BRS/ar/qxNfn6r9K+bfOvzoDTN0xZV8qf7WB31sB8+o6j2/rm+3PBXfb7xPt7blvlJ/TH7ubzC8rbcv2L+u869XxN7A99KUe2Gt7J/qLqp1nx8CFvh1CC15W+olc53qRjubwHCB/zW5bdYF+0+02hk15nF7r5hnbXt8LQql65KW9R3h2KeOzp39pfWEsFt5f8qyfd6Tois6X+kf+aotQkvYNWx/bsh8R+Q2PMvGZ9+sLwV7jjVxIKTekvSG0rW5vNgp7G3jfkxHZgyZ7530lMPmiKV/yasf2InvTEd/Wd7JNrrVSy7vxuH6E+jyiP5w+ziHeqK82LV/shR9bUWU1ntvgpZRU1WSbGmR0pGJf2hkr3ls75S0iV8id8+GT8VyAtf61KvQSG+2F/pHdsGAjvm7t1Je8M26EmzLyIXXeLc/j/blw1JAs25Trnlwllugr7DNBVwbH0IK8I+dXqvlWkY9eM75HttWa//Btq1UN2H5iI77YGbvO6/yi4bc1ZJZdnONd9iKny5a+l+roG5lG7oeOjXFT2lbjO0J8tLHLOIgtsQS2FbupQx5+2FarNR5dtn7pd2leC6aKwosP0RG0Kpk/AYaKcWwKPXIuUxdxd+yCodfKZlv2U1Rram1Sri/R8ZxcK3KNTKunPttPdaVvQYuv9se88ONjyiBjeWbxKmOcemgyx1w8ciIAF22+Krqs5FhsV1nq+z12g9ASS+qZQ2e+DYU2Mz9DD9K2LdvKuBv9oVVLrDXoaYfeoKUcuvgYOzOPEscTZCDSIXANnWsVGxfdaS8MqP2Ulm+O0RV+4J182nsUfeUapM75fOZ8Szt0lwf9ucOmv1UxP/oVZeK/nNvJS/zLawiXceW//jwTV+pVkUtNiq5YChb4dmrPWZUKXvKXvAbxeZPcnxfLmKcaebetbLYVnzo5Cz95T5+FxYIrsB/ZDZ12YK860m/jpUyObMukMCAayB27NdCx1S86UsLUNB3UmP8T301TLuQdYTVoNrpA5L4EVWv+F3K+6bd97Won5uXa/lTFXmXttX8fvi/kbMG9NR4TZPCxHqm1BqbBSky2R721km0g+dCIf0JncmRo1u3WL/kK3bYSWxB6aEHf+Za67aEzvKqWYsD4e9s3/KCTsyprRfKYONNe+1cVvFK2zUZoaUdvkPotNrrt0X9hfEPru7jEttKe5rdf4goPkRFTv+kX+udgW/aak37RmT621aoGT2wbzy5aUs7/In8dm4PAIXV71Wc7lItfa75sy/S3rU5OO9dFhDgVlnHfyzld8KNXXAzMc4gpya5WM1a2Yv4LHZG3Pc71znk8rs+I2BykMR8o6NtTKPKphBtfUw8K+Y23p4cW3nMQfmGZE3IAABAASURBVG6yNvHgYNobbKvIn3Zb9G38lOFXW/OZuRd+47kuJepGTiIX2KuNhXtArtsipPiVdmIPCPDRGnzLw4eptVFCuuZCbK2KowZt2M+YYDj3q1zzgvgSodiKH7GXdjDha8oNLiyC6IrNXLdSFnaiZ4Axb7XabVzXirhGP3NeocjlsQCZedDM+X/xCda6mzxQW5irbqbW5SZCX+cY00WB4XV1+Fbb4meOIKj8Q79DNS2sW52zRsS91eFp3VKNjtyHAuNnOzTsWB9YL3xg8dOEMIVGlyXrjwMzLXabzAPK5AyKbCt5EFthu8hB8mRbYs+4d2Jacg0gBxNrdnd3R605ThyJpsutxniJvGScFsYrEFvVhA2UUYfN0TocjrINvcYve4fN6pqmUsOOiWNmMTiLsDPPvHnWKPxbSEIsKjKtZPwd8wH1jb739wdoXaKd5+bIdnzBOezMesea6v3d62G/0JdF5HvWDIPD8aDWsM/86cTcGKs1brF11bA164jvr9+8Vn5UCEMT90MxpvlPQx/RUU2s8/KQNR0OnCyzTj+/gyD5hzfS66P09/dacCRlcH77DiZO42gGVmxZWDyzKHwk4e9Zbc6vN+Nk3d3reHckyBq/AEZ0PJhMd3cSi7R69yC/go86fNKbH/6sxqy5p98rAp1ZeV/Q18EH8PDwHn33UTMQO8dXl7YHadgS+vOfiz6gZ2blfsa3V69e0feOBeYPjPsyElQkL78IntAxvX4VF+To4fDmL38ZCu1BIGcMOD6Nyc4F5ELVwkLvwoPc4XgguZPOnBC21dCZ/0x2YwD83b06uTwz2ZcDk48J0bXQ96zEYCO/SI2/hbF4INb3rPhnAXRiXDq5bpxANicu9c4En+6OTIzDGODGoOY/pd3jF7rr7k5Fvxlf+sNZbZamU9f8t7c6/fiz+jvGlIX2kaPjgZhXvflPVN+TJ2XD1lp45CqLyxM+xL/865pMsM6FyI0ZFFnOFqPreLxT/F64IMxcGJJj24OWXxEXMnKxA1vblhi3+pl+sbG1U+bkqdZUrenI4nD4J+Ra9BHzgi8EovzrjmWM5MJ8PnOTfWDsoJC3Vk0z+T3lX5vFP3xOHBP5Sw5TV7bOIb7Bb8Rc9IMi4a5tFVA2SldpItfVyIMwhR2KsSemYDR2hzO+jn9hs5O1LduSS9FvU9dlc4dHnXIsFlH96h190Rs86VvYCSBa5sg+/Oqp6Ik9LjRiK3QpoP7iHlUbXhDq0fc5PS/0/SJy4vjd9F/yM+baF3mzE9r3TX3H+lb9DTOwTcBLyb1FWuudsjM3epr6PbYo/hw+Z/dz/cN/SUd/ZEQs145Hyrfab5KBkVg0bSXV/X5DvmnuJb+u/ptI7+bH0HfbHsRvh28Z+BfOwHbGvVR+fWhPNT1tiXvKx9C37RMZeC6DnxD/F2GtUeXxc+adbOb9MOXCB4Gq8D4dxpfIfEqDvdqwrb2u2N+g3Wav8ry9sC9PZvFO7J9QjV8fw67hy1aO94hBWQ89iafaeb/YkHe4vOcFrU1KO/0DRH/RHh1BOseOlPdosaXM/TS+0/zEHolbFOOx8O555j2x1RprVESuwSvzjgg97cgW9fB/LWzL0T3eZRODtH0Yc5ST1w7yi4NzFv/wMe2w9rA8muFtcUzotKOz8zHqPBD+EOSQekB17PaqI43omA6T7Mf+40N1mGAff/LRqpTcdd7N7J0efN/iodvQlzJoVU/aoaWnnWNa5IJ4U8u7+4HvAqm/DKMPnehN7K2oX3V5dGvkJN8xOteFQZCVWI58TzjyHeV4OGq6zFXdbLb5TlASpZ5s0R2s/iYP21htYluebdPdG3mUj74I/b5C22ZsbvVdGZ1BSJn5S5/5iPmgdmhqrYadotzrj2xgDrbVpjbkFr5vZcxtKx89M/bpa6/jX8ll0YtdbP2Sv+06C0mGX/aYvwvX4OjujH94e7RWmg4HNWyH33PNuOiL3kC7LXrT7NHlNS57dcRlvt32gcyzILIbTqezMt6Zu+k+6NfKaF3zXegMQh168SkLRhPzzvbIk7SW9qWkHdp4p7XGVuSqTQflRyYhTK10oJ15haMauvHh1lddt45PaXTOqbOqESPnQfLVqsJQVYwFozkOtmUHpTGG5Nc2uuoKuNpvI6c7wqpXFz1Wts74pAw6fqdcmC8pN9ir7Nbeynycr+IbYL798aE+cyw6gk3mubJfbNr4XiXbA3tZ29dm5DdsxI6vG0Lb6vEn7a+HlXga14etb3SmPnPfyFzrp0XJje3hr/18mT7JxZlvoxNzw3ZI9F1G+dzBXmXmkcd5+BI528NW6kHsb0i7LvlLfYO99inGZqOlNPnu5D5IeytT38NO/9qT1MhLYkl5q/eJ4K5he9eSbA+IrV/Gj+oX7/baP/ZNLPuOtjVxTiR/RU4C20MktmwrNF22Ijc5jyKvcV8r2cjj18IYbH2gjHHLeFr8weeYGpo80NpRZ55Jc87nWp25knrDn1wXbKvVqn9qTcnjRhdbZNPPtmxDEd/a17lStCPfyP/KGWylzx7pP64/yK8SLx9tDzuJcZOyvVUHL63hK/7aVqOcDpNyT9j3K+LKwlcWBg/wkwex2ZZTXkCBe13JY+6hyVEwc24ljvATa8ogNhLTwnV65n5z4J7isoLwrzA0sLVtcz209lt0pR3fzpyTQezikAK7wh4o+kc+pQs9jPdMn6yNzKxNlQv9jTjm9d7DPSj+LcyhKEg+RLegHZom/K7WBjdrUJExOXO1VCOGC53SLA0Yf4TuZdWNXRE/p+zgOTeiTreIBdy7GmtTd9+90nQ/KWs1+S/QIYy9roX7SnLbadFr7B2aiSEYvkJNvISt5KTha+i25Ytc5l9yMNagGK+OQ0VuYAsxVSN/qaDL+BdQveym3JDYOufKWRMLtkW3znONvQw9Z+I9o7/QFZ0T+TuyNiWZWGawMA8nrZs13R3kI23kk0/jR3KQ+EXMxdiRXPWZDJDHnHOJsUM/Hg6wuhZiGXnintc4Xx/yI1H8Sh0uMssALqhwmK7KwnT8umM9NGOadtbAOrpwhfXeSFGr1nTParHK6izQ9g8nzfH337+XWKjNgvD8l9fy63u9/b//Q9OfvtPD5VewS3RUUxZ85VKcfHj7s04YOWXBETnypsMiiUVJ//k7ne+s+4dlLIKefvxRdCL4WeRC+dVvJwlFQo2+77//k4q/LA5a1sIC6UQCenTFNnj93ffKgMzLSWLAxAJoo09gY5fJ144HVWsyMeZhDKo6DwSdBdFiAZvsaX73biCL3Qs+tGnSw8/EQhxJ2nSYJJJbLAhP+JdFUWPH6Ow43/ElMS5MXrFI6b++lX98q+ndSdMZSUJk/Vfl0oGBFZttjlJ+0Xx8/Vqvvv8eVxaZGI0t27T7mPTVsE/fMTliAzTa98Qn5MTEXLgpJFYdm5a7pvnNQf37e70/SNGZyfHh7ds1161U2BGxvINWjT74nVzm4XnYIabEk9gO2Em5nWSFzXqYddas2O1cZCChc/Uzsp0TJeUYYyZvx2fdbJGxzUnTRqyRqdb0ZIOvKmVMkrEzY2cnN0jFR8Y8NpQEMxawlJwkhjM5Sb0zpiOW+IBA/IptvbCZ8U6M3OWU/to2+qba0TOA/bQ3RG/qW5l60Ar/Qep72ETE+WIbM4mJ2RSd40IKTSVRj75nQVwKOlr3oElCYUFkLqf5Ecoq7DKAhLkoOVY2YhM+hZ4YFX9C38rUd+jIDox+MDDJ8aM9MhmDq76PJH4lAf8W5tmv1PIF3f0FMs+JJDHBc7xvtN87A7npb/i9bX3T/y0Df7wM/NLr1h8vkv9pHn2L9w+Sgdy+gz+IO/8sN1xW0Hn23CO04J/l161dGz93uOX/1m3bvMvwzK51K/K01jSe7+1Hf/RrtszBC2roLB6rQ3hUujA2C8/Dee4O0hYikY9U3t97ntlphE/BuwZHZDh+cre3OB5j7Tx/98u7wCc7w+xDdn3XWesL/j8FYmO31/eiNFZZ+hFb6gsf3jr1jTfa6F7bixbiD/rFr068QfifwiZvl7zDRu/YeMSC7/h0oS3Y/JTujZf+W11VEnFObaJYxzL8jFGQMQtc5D3Qy1urUoG9RHQFoRV2Upr3bBt9YKN1crnlMHbzKwUbmXK6DNjGxxWDwKEa/l/mjb3y0h/W4w7f9mhvvmQ+tqIvVHvlTa0pqEvb9oinkAs90G6LneiL7ykjt7HTDrZ2ymXMgT5i2Nopg+hyefDSLzptKzqziGevPEdGH29bnzMfYgOmHd9v1rkx8wE+SC8bPeiI/oC0K7ZnPgTOzOnh42U+DZ37OsILcnbJIPqCyKW00Q3icxDags7Y3mRCC7Z2yiAxxo/wvgTRa3uIdo58qpDShmTis9dzN7ptiOISQyyJkSoNdtr2Oue3uDeebdmrjtjKfEm+jO7I2Cs/9aIe320rcW/xtswnvnVVrXrOjEO+IUVf/Drx/ejM97PUA7HFBsV1t+lL3jsDOqHL6Aoz3/Miu8dKd4rheyrhJzbbzId5fG8JLYjPQScPyf8mn3bqCzY3e9v5GHpodvxatu/JYhLxPXVRvk8GkVuil/jyPawzbxbmZuwG4T+HBZsi2clZysY3JMuozyivPToyHd0rlpXIsUNfuAZ2eMkPpCf7At1MlD7yuZ4bkbX9RC60DWGknhyeGb+UoQW2ZVtVjbK0YDvo+CG21DPf0q9jO31TBrCf3cPr9I9s9FbVkOv0D0bjckg7cimDkLdyTw9tIWacZK8n6Nh6GZ2YHvMe/bbHPSdx2eaZI/cNjW2aDuj2qL90sD1kbKN7HvVObNGXPnaluCI8O31KNfKcuvFhke2rXCq2B81ey9Begvlm30fsa3x2dKa+lgvX6vSNTEr7qU675AGHfUUnlmvjmUrH5p7ckQ9Ci76Uacd+2lvMoae9Ie3IbXhsL5fcrP517PWLjVVXRVSpF3Nrs7PJ9CG/6Vhj6/SXrJw/nJro73y/ZTzc1MZzw8oLf0ORryDncGxEByS6py/yI7996NJu65xDacZy+qdf2kFowULfjZ5zLLDD0fAxvD0in+tXdGx027IfsdEjE6SdEolxjTNTo3MOrboWnVljCCKXPLYqljSOQ2f6bch1NUhe5JXqWivp6xDRbVMLtvpFpqCtvdbYomfBj9Cip7VKlfHwFTZ1/Bl9rZHj2IofYouO8EJbiAMSa0OTplxrXaPEDdmW2CKfcc51PPWU6Rt9KYN5OSMpefzFJ0vUGXAlb5ERW7V2XcANXciUJx0Pd6pqktJv9dnEILb4GFurLghcw2fuJcuJ6weOpscGmoKNkLJCpAVX+qFk8NDPrBt16H3Mk8SyMJemA+tVoqeN9a7WSuOHhfBs68S6T/wv/EnsUd64F4eW/jk9ztwbouLM/S4Ib4NtlZv6uatnXQi9ysa5RtCpqZGXcX9nop2RyT8ACCOi0T81rq14V9Xo0vTAGuLMs1VsnGMb4+m/jqFQbeAqAAAQAElEQVSV/xx04sOwhq9lylLk7cRpfMEf5hIcxZXOPVokb4HWMRwpsZm4T6zR1aVf0c5a4njOgZ/dvuhWMb6zqjXdv3rFvDqOdmIIKj8PrtZEutVxPCvnesVN5LtXaiTIBHX+f/9Lp///fygLmzH2+oe/aCYxE51OLMYeWQxlisSuylJBX2hR6I6V5zreYfRBh1f39JPe/++/qr/9IL2+0+G7NwPCm8jPJPvv//EfIm79xMLw3/+KLEpNEoqAY8foHnv60OnHH5FhkfnnD+/UWMh9/+G9Ht6/15lF25mHurHq/fe/jy5moVP4E3s8felRl6ib/vdqJCoDEzwkPtoTk7JxQmJuyOXXyTMr8K2KCxLR4p/wjyFkMs/YJr5q6m+O0vevWDi/0/vT+xGX2KL3Az5TlaYmtdIrcpXF5g9ZcGYhNeORl7PIFvYzyAv5WWKXMTO2Fy4YrUoLYxf5ERd5MYrNBOoskmNYE/WGmzgHJ1FIC5OKhuL3e3I48ktfsaW/OOTES+y2ZRuOMNE1HQ+qSz5E7IvQyVwxdQS15MZB7tMhveCOfhFLXkPvmeVUOjbjS8qZeLaTJnpgq+NnoMjl5KftsiI3c4LHl3Y8qlojjaZbAafrilE1NCn/GuJwPEpWApHtgei2qaMXjiAOfmccztgIfwAZ7Tbbu9bT6i2ravXLNuo9hKlST5UMjXxQJkkhKTKWXbQ8kLptsQ/gJHT6cD5e61D2+5bX/GOHPf1J/RK3bTF4GrGS7yEDzYaexlamvgG/Z+blzBxMv0jusYntSzsSe8pvWN90b+VXqyafYwxuy72i+L9hT3+pvtf1ksw3+u+dgW3E9uXvbfP307+fU6n/fpa+ab7NQPL9Em5lH9v7ebfVH7n/iNpmNeVL9l6K65b+Uv8voe91fYn8N5l/dAa2EfpH231qb/Pitnwq9XHrVv62/XGPr6Ps9d323PM+Vb/t99n2v6DAS/HziEk04VI8s4ez4Rn270zKM3Pw5WY2X/elVDxXB3s9+VCQjxhB6nve5+pL3q9uhEw7oBj2Ut7C5gPD9jwPc4vNLhW81iZVa7LzroHAZY9ckOZjmRfJUH5PdNmJqmNkRec9Y501kMbzueQq5EoT78eN92jbtK3Gu2nVx/HospkyoPjs3slbx/Yen+vU6fM5mTUWvhige63TA6fYqUBBx62efETa0zbZ0YHDxksZ2VYF9fk9/HzIm3m/jfyQuuQv79YBXkBe8586bPILifx3/J55X5957+sXX1Paj17Za32j25bLUfAE+Vh2vuhZxy0ywFb8TP+F9/6UwQmf43vqoUdZ6sPTiy+h2ehI5YIhA782+oW9+bTxU166EO9FCELoG2I3secc7pfzcvh6qdslg4V2gFk0EA9xLMB+1AuD3SKlA1J4gcYWm+mTchCuh8yfR1zJl0rk0y/jlHq1UmCvum1s4lhyfzhMo9fCd5wz3z1GbPiZ/unbca4jG0RwK21rom90hF7MuQPn4+n0MH6Bku9X0dcu5+e+X3wJPf1s84FyUn6h1VpTfI4v4QX2o89pb3BZNkgJNvoozazF59g4M2ce+CZ1Zp4N3uVAV8X/zHfbKqDdlrGNH/E7OalWfM884x9fvTK2yRe6J+LbukU29cxR4UPqe4QfcBpdybER/fEvNsNIbCmDJ2qY6E94ZRWIzHOIvgFyYeTia2BHWjdb55xbBsKIn1XMZRoZ05lvPZ15QVO2ByKzR3j7didQQ9xoVNX5Jok7VDMHKXa7HRpBXmj22k7/kGyriMOOVj3ZFr49xsdt3oZpG/mmjPHd+BFL5oWG7/rMFj1nxjc6I2qTC/TZTlP2Wo7GMwfb2D2ocY+1PeTjx3w+Kb72cV4tWksyRVL6BbfqEnNHPvStTD1jeWZez1yPYyd6z+jv6An/U7BXn/YytkezX2yNxuVg4g89SD24sIgh/ieWdezCCzb+S+XC9WZbZHlOxt786SNnM3NwQ/xIrCe+DZ+45gThnWgnD3t9kd2341snR/aqf+OF1i+x21Zj7GLjgYWXmRx3+ugzW2SCWzHbauibiSH+RSb1M3PsVm142m3JUeSEb5mXtmXn3EjOF65JJ52ZB+Hd9s296YyNXJvttV/O64xU5zoWM7Ylxldskc/164yfkYF03W1s0jqTi/xDLJt+tL92t9d+8TX4XP9IF31SDqQO0s8OJTUpfp3xe23lXO/a60/dRp59k0kZ+oa0bY/7QWwGutlCc61Kcv1Ofs/JPwM5ckc97YfLfafQl7zavvoTWtTaHmOZ+plxOtM357tkbdtmK+0xJtiJvygjSI31jVxbbCuyC/PEtqIncp22LlvmyML4VWuya1CdIzoXrqGBHT8XzfgTvfG1w08pmdwUR3oxf3KPPxFn+nXsQFW2rOXlvxi8sEaRBWCX1e4Omu7u1Btus2AYukq6Y43wxPodi2qK7537xkwesp6n3Wav2g/HI9fWSW9ZM8s5lPlc1fCp6KnBa62NvIgtMZ/Ql3XPD6yjdWKJpmDkk54LtDPx5lwTdgrk+nqHv0eea6bpoKzLyTV+alitabxvcP8/3sWfptjBnGauazO6otuNXJaVMuOh4WFXCy1J4n64nDiPubfO+FhV6qN+Zj4vyRftrvdv3yk+Zn4tjFOuc5Fv2DdG38HPf435gWtVfD7gM2QllnesZ76H7vjOmFWrpul4IPfWxEtTEhJn49z7BxYsuYnUn9/o8H/+m+6++244oCq1v39gjKz8CR0PLGaemUytNfm86P5P36tOsz68w1kwHe90wjER7Ku7V+MXxFbpjEP5lXDKiYXk6c0bvX7znQ6v3ujVm9d6890bfeCiXnEWu1nMxahMPWVnov3pT3/SjO2UnYTHh+Pr14qudpxGXNPEoJmoWBTOwu/UJh5AFhIJDd1iBV9393r7Xz9qYXF6YkCYlxpbYrKVE7xjx+TJtuySq6lnwnCz6QwWDeX/vzHTnvOTcXRPyGSs7w7Hoc4cp8PEg+6dzB8zQEH6ZNCrMfB0yAB2Jk8m05kFbdmqNqmiT+uWRdgs0lYj7yMnVmHH6yBqyUQyftI+IqP4yESDos1f4f89OV8n8RQzasgGIz76VEM/Os7JE/IiP1lczwlKVcmXkVnU5UK7yRdj7WokuKtS70I3dPQlJhdxRpcQASMWdFBVLkzJa5B2ZOmsauiDkBPUqvGnOECexVyYma856YTeRq5S2sjhj7CfEyc6Rw6RCT80XbbIhjaa8FfZ0jjZ0K/oCSJwKW2nBcsyMQXVGjQrXQLFR2CRmyusbB2BjEUwMmGvuihXPo6n8hG6sDCw9usUF+xkbevJTZq2EBtI3jbs+iQngcjBlZx+5PLa3lUKXqvEFt9rx3m5mrhf5t5w4sdzuBHbmjUd1lzg10b7uvKSoJxIA/vefmwMMdqMrZ7DoyS1CFP8kfa4tENnLuzxR3L1iS/P5XpPeyJ8aWxxXpop9rF+qh7Z3xR7X5+rf6mxMTcJjCn42GXXgDXm5SPzy2rP+bSnfZmW/+ZSJPea/61+EzL3unHPfank2q/nwHmogKu7noW+bNvrjr4nfuDzoKVcpD2PZxcekPQykN/rvq0Pvcjsde7rQ37+shj+laVIrX4Nfq/YN59e0p9LSPAS/x9K35zdyi81vsnflrv+t6yX2rsuo5rc5NwfjecOq6I84zwPnpx5nuk3eE5TaLZlO9UB20/ag/iJw2ZnE7ltb/RfWrrwZ4dNz2qHtwLO937FY+ybnMjDQAgjdRyQ17iOUH+hzBB8ClH3tejx5Qs7RTZYxRPXFmvq+L0ynhw3edtP6LeNhZg3rLz1GFquKZZXAsfoDEKnqchsSNsu3te1QlzWuRbbVoGtz7UUW1QHVLe9Mx42bxzkpwP7sb6X6cht7U+VkduwyXX0ph5/8VJ2nEguc69Y89nR35GzV17k+oWWvhtCS92JXcQfoCLzRdCC1F/Clo88F0ZPsLDY07GdemAZ85a9IrTwx7sTjdE3NuVYR1YD9irPKxPTPnMGIVi8aPLu25E25TLKzY+wg84hoBArZqPIYdhlXFOmHWx+jHGGsPFSBpDYDXCLuPIRr8jNzIel83wavrVWCpAYbVzXE5RpW4n1UedQqbSDtFLaq2zae+T92ugpEtKxHV4+bMWffNyK7tCiY2EM0DJ0DxrnSehB2hvS3rDR9uXg0XfYxq8nPOix2ce3EuKvxqMQ85A2U41UxIMacaffpiv1IO0insSU9kIn26kObPzRwJYuiMSGQeOZe2p8N1rEx8QZH+gBzY4U9bHjF/pHlYPHTCuOpfGFkr4ZU6cf0AU2fJlvA5OqtdUcsoJWbhzN9cIXm9L5YcYHBNin4jsRejadMW/ne47YrNiY2kENucZ3GNsa+WSOJfYrMpaZzNAFZr4ZZsw781jQI4dCmVymTPsJyFsHg3cpF/Rs7fBsj3Op5QMpdRv/ELCtaqWFfpljGa+qku0BsXln1zYUQkM+ldYqxYCNDezaJoyMR1eljmzm6+Zz7NmrHnstoyB2bA+7hQ+RS/9g62vX0Bn5IHpTJsaUyZfLQ8ZeddlWtuhYyGnKCg0yVx1FPohM6EHqRDmKtO3HmKhiZhk8VMj8QVDm2XhlCIt5IZA5kXLhnEnJcI5xuPo7tKyHMrmkz5BDx9CbVQNoqWeeRX/4gVVYLqUuchz+htA2fkqyhjSyyMV2xrphr9AQ2WDruy+FwzbWQcY642L62Va2tV6pDtiW7Wt9VNCRPCTva/5xmfgW5r2IbfBob2Vojxga0FkXrLqjy17rkVgSF3OvysihH2WRCS/Y19P+FCJre4ikLvz3DmmLeRRa6n3YIoDRQ7CWgUvzWnjkbYujrvR9ZeL83NqdeGzLXhH6wn1hwfZCvFVtnGehB1Wl1mrIF/WqNtYEwuvDx/Wc3NopjU8jBvShTIbYqQcbfa135u0M32rkuNEPS4qMkB9gLAVqzDS41ONn+pebhN9B8hYsWUdAoy6bbdXwO+faIjveCLc69aKigamVWpnrsihLffwN1qVmwVa2Tg6D1CWjv6194ksXFCvbkBnVcUDZgo5LHQE7PnXlumo/0tPP9qAjdi0LWtp72JbtK8n2k/bGiM4NG22UXSNmsQ0+eU8eN5TQh0zKxtin3BAZnNMeG21hfcTotD1yPTNXFjKJOo7EzDF1RGRHUtdyak3ZEm8gZF1YrVUuYx9+a4wTejO/bezge+iW0wWkXGGjk7nD0MleadJaZtgU3iJlbo06bal04r5Z1QY9vCrWtyQZf9K9GnqtsZk+din9EVD6DQaHjpHOhbbH39y3yWnDp8jnujnje6FbsuxiTCjRh7gkK/eBM+t/J7DEdmgADqZKQp/YUKPG+X64O2q6P2osCNOel7Pq/iC1QtUYCbqsnWroo7Othm+dJOU8ylpQ4YuwU9OE3oMWePHT0GZ8OT+cOYe74mfW3o7YrDL+GIkm099VcrOqlQpeA8Z0eW0jTJ5POrO2gcw7jQAAEABJREFUZ9HCxsx1HBGdOZ/nkTshM8sqaZZaMQ4I2CXbImHq6O1E13Fmwxk9D1k8p1ziL+uYC/fNjOVy7mpu6oxxx2YWdOkqq6nIw7q2WSO+qsYrwQFMuidGv32Q0ev0YwH7u++/V2v0I0/vWJet6WHRw//zX5r/9rOWDyeYB83vPujnv/1dvZXMouyH9+/0ELB46mpSKdGLGKgYhGCdTKRv7vQuK+vIZiH19eFOJxaHGcXErgP6ZhZ9H5DhCq3peNTh7p7yHhsfhu339I1Mg45GNQ75FwK2lV8b55ezxKPoxLiYf6pBsB7oe8cCaP4VwcP5g84lLYWPJFYfeIBmQVXq/NETfZeK3uNjZ2X8wMKxWXj263v5eJDJwYlEnViEbtQzIJ26bFWhnNLVdHj9RkcGu3hIPmD/FQvZ9eaV8t89TyxmcmQQstCdxfJhF5+Wn/L/VS4mJrPlMKmOB033d7p/9Up36PDdnY7kqFrTGf/evX07/lVlFsLzLytzwiobvpAmnZJXYsxECflM3YeDziyMZqIMu+RqmiZFJhfAztl4YoE5YzH6MPlSOof5rI6fWezNyTXhY0Nfchikr7HNGSclz42cnLqKcJZUOaEX9M3YjL0gao2s7VRJpZl3Dd8fREPZluQLfn757OgPkXb48eM4HXgZOSknieQRS1Ee2oHJf5BNTjlLYq9GP6Qo0xZbylwkgpWPL/Brs4VM9rRjPzKFTuHXFeiPzBX0n8n3hpEb+fqn9KelIIM1yj7OC0tp6bnNDvfCQQepHI1Q9xjE62HjQKC/20Tlsm8KLs19kThJppLjQMxtuSRHn17cbCPiF/l7htFnf5nsvt8X14lvYb4vmbsZry/u+CWC8XvFdrSe/xP0FfpDbsarTwH2H3T/lNd73qP7G/WR8ljbeJ8qH6V/i9qnLO15v8TWbf/b9pfo3Pf5VP1LdH2T+foMfCrne97XaH7st9bM1ekWgvYI/eLN9NxA9dv+h8rAt5F5OhxbPj5XPu31rfV7ZOBzY/BL+L/Ez7wXpF/eE1LeIvT1pX/WmefMvK88lek0N1Dd7a3VeEfJO1hVItKLW+cdYy+T9lWY59x97339KkMl/Yvn7fCralzj84zfeTbOK3voQUdfx56dFh3Z0+6DzjszJaSv2jv6NnxNx/S5ld/T+vDFMu8Sqe+Rfh27KYOFD8dzxgh0+hnilwLRsY9+2GrTJNu8dy4DqEsqlV8VnPkIFLl02Jcv2YpcYHvoHHXea/MPxmc+TB5akyFuEPXoDaiOV/mFj1F5x0/b9niPnvEj83GT0wubbZmYAil1q01NJ3Ta1Jkr+cgZ/UHmq23ifZwL9tqOv+krNpc5frzbz9M73x8iHX+j50zsKfOt4cD3hgG+gRzIjW3ZABu2020g8q1q1HOIrn1pr7IbffCwa5vX+WXEtNFSJu7YK1l2Ke/+rZomfFjnQCFmGZ6d0kPHwreSvY2Cl3Nu4v074xLeaDOPEqfiw9AkWWy0Q0u/zK3xfYZ8TNNRB1CRWqQlcohHV7WipmFf4QeR4QNifG5uWj9GNjge2OQSl+CbOMSHtNgMr6pkFR87zzryved4vNPhUiaWhY+UjW8tRU7Upe1b4Ixf+Rid0tFpq9C1+Si2hfMxeaCq9O2X61Ah6xCjD6Sdpsvq6E2Z9gZ7SI9m9AWjcXOI/ca8zhyxLdtDIvIZrwX7qWNSE+Ny4ntV2hGK3dSnS/9BI0mH44Hz5JzmwNU3VMfe4TDpgQ+vYYZnWw0dRRl7kbER1uMWueRplPC2e5Dt0ffMt6X4MnqNg67b2uS8ZP6JXAkfN2Z0Ttg+HI+aDpPOzKeZmMNPfFsZ2mYzdkIP4vMA42j7mr+F+TWfmGjMm1ZNB3Jn6mMuQM7cyrXseLhbxxmfDoeD4s+CnxM+Rb/FH/3SlxrfG7vOfEdtrfGNbwZLJJ6gOfMTafqh9srb6uEHSIxUhB6kPUD/qsfzYdCuWh5bwz9ijmxyYlsZv9SXMY+XazuyH8OQVhib5pwaZeF/2oH87J+gim3mvhVbom1b2ey1TD2+BIXOILRbhP8cIrfFk/qG1mpUY+U5bLqG0OVgW9N0UONaZ6fXhfEFhZOHmz6hbV1ty171T8yz2LdXWmSqmgLbaTImsw6HafQZhMsh/YI0tzI93DW+wxb9g0ETWyYNvNACK3/iCOCl9TyKkS7lH8rMfIu0OAWGvEbfttmhtC3bT/zXZdv7mD7NpSDsom471SuKdugHzp3cw8LI+M7M1TN+RN/ogS85MVrVsJ2cnrm+RH7D0HXh26PXxhql7dE3jehNGdxeR8ILwtuwtW1vpCelvdLtSwk3tYDqdR8+IhN655p25tklsD18C81Ix16QepDYU+aaNed6T1/bSs5aFT3WPfrX2jp+qec5b+b6deY5K+05da6pyWGrUvSGXq3GHExeY1ts9spNe2FMTuQ8yCVb9MzYpW43KTOopYxtmnLcpmKZsW/wGufagWvqHffniXLmmmzTBzsZB1dkxVLbWY3zxuiMEqgplPb6qByKFPtiSxSFjgFimjivs0535Fo+E3enZ+7dptxDtEP/wBriOeuJi1WgAc7GMXftaJesUlWTbbVWysJofp367sN76KVs434E3/hgO6RxnqYSP5Lb+Ha8u+fac9TpwwP4QMLYmeNWaWFsOkk9TkeIHnFnDVFsid3yoNvFeB105nobU1VWpYKezJEH1i3P3NNbNZ0oT5xPhd+5l+X5KLkR96PomXg2esCXM3MrzwG2ZWRVhQj3aa1b5oEtnd4/cJ+bJcavM58KOcnYT37IBT701VkJeqsJXuimVVzvFnI4KWtzOdft0M3aJ7aY20Lnz//141gffcUa7In1znvWFssoPv7wgxJIZeGTVePUX7EI2eGdf/55KBcJPByP6iRTPPwJB04kavrue6lK0/GgO+HIf/4klj3VXx3V/he8797ojsVMseUXudFTB/QQa4+eTu6ZUDMn7vHVa+HuOgicGO/+9jfNlIfjverVnfJiMjMIGRS6jfahHZVFwvj69qeftKArNlqbdGAw2ruTzMPEqUmn+9J8f9A8n6QDhKnkqqHnLj7ahIJMFlGrKRdOG1prY9LY1jQ1Gf/NyZRF2M5JHGbPovDdQfruXkuTxOTX396qcyIQVHZ1bB04UYd8BuUwrfJ5Oke+vT/JeaBisE5Mnk7skU0OhIbD8ag7MOHDhP2cHLnYRWYhfz3jwYm6kIPk6oFcRb7Da9Dxat2Jw4eDGjqy4JyJmfyF2ekLW7aVkyYTJ7yAhPBgdlJonCXKxcLMkdGf+ZH+JkbhR3y3PfRIlAzYQszROd3dqfDHXvNv4lFkRZRDZlFOgIX4Zxa9E2Nigr3u5CD578iWIbnj2izzF5riUxVunHF1ltBd2NNlSyyRi87OSZU8DhZyT0p0pF3QbacqHEPnAngwZZxGTLEHPzptI1JX2NbYUmKLCNnz0DgzV8/ql7wNmdsDfUY+ZWFCgVzUO/EuqzRz3IJ21dNFc9hQ7KVTIEj424EiG1oA/cluS9ggQA0MHdiK7EDqAXa2dprRGUDrjAvTFYN6cTM2XO1F/q9h4BkhNDk2TDy/RtlLfWOE3L/E/kb/Z2VgDAzG9yXN/f4J1l7sj1nfO5/6H9PLb179kTPwqWti5lTwS/1P3z1+qZ5/8X5bCv5gYWxupfykaxEIPin0L8xMbMFNCCHd4kbkN23alv2InuenHX5TY/9KysYg+J/isW3lmV+X7XZM0g6rVaVQ8RxrP+drghgiHx2iI/iIcUPYZBaerQN7tRl6sInzCrRVr2WVFYgtsvZTHxfeBUJ/xKLUEZftC2qUS95zwwD2yots5/1gDzvyKxAd+vp1PvOiEOIFkb1UkVt5ay55n6GPsLPxb0vbkPq1X2IJID7ZO/7ZVqsaKOrCR0Ef0Oc3l3HFSg7yLnrmG0jHv7w/2yuv1arf9lBoIU9+bY92Dgs2O1hfjDpzLFSp2tq3o3Pm28OQY7xFX9sUVniBfdNGhW2Owr9lxDgau8OC3iAk20Of7TQHNr1pFPTpMA176RPYHn163usQivxCPR/gUu/42kdcGnL2Ki82+7FO87q3ImbeyafWJLMjV4PW1nzkm4DEK+gysDD/8mGrY2vi24VNJ/gZ82o1+uSDZydW27INV6O0Ta49YrI9aJtc+kJR9IrNTquUuJd8Cyn6ESsspc8APqS9h40ctkOz0QEW5OJTaLFTxAdHDgHZWmtpPYvYalxbItaXWYUvjbyY0h5aXuwXRuQ6lXxYXVJeQDH2xJw4Z77XzMzpmXjFi3tstNYUe4pxbHXmck8eGOfoTL+wBC8xhmb7Mv+64t2CfCC2Ti4STyGDiZgZY+JCsmuMsU0d2aIMYqNjD5I2PRPxJ489+atVPvXwU8ZOYT1oxTEyiGWeRM+GyEZX7K+xMubEeOabU2RsOlGxPWzj4hh/26NMf9tqrTQ2BNKjFXMR0JTtKyJ/vnwMTn7TDtI/ZSGb72mpB9G5+ZzYtnrorqZWpc3/xJC4Fz4eL8QQjBxLit5xb/D6PQySKj7jYPq41ng2G6MvQrY5Pt3jVyvi2/EauqJnxm6w7xF6xvDEN7x+cSj5zVyLPcnDv0Jf/Ai2utjSn0KtNUWP7SG/+ZgyPkUu/CD1IPUg9T30C7fOPEx8M+fKiIF4q5psD2xq7bSLpgcSU0Bj7KkHSUdiDQbjE4fYPXN+biJ2dG8tDfv2Oo6JVXyXskrmT5/ZOudR9F/FmBe6IBo2enIZiDyEFr+D1Desus5auFanHnq/yKce3LbtCvmTSJ/IBRFMOzbSzhgEtsNS6oFt2R60ToxX5Dp0xTJ8jVBCtj36bHFFT2uTGggtiJ5c74LkI0j//4+9d1GP20i2NdeKBIqkJHd7zzfn/R9wzpntbutCsgrI+VeiUCxSpCy77W73noYQyMi4R2TimirpNdhkl2FT5vqS6yGx7LLRjcwTrJvsWcC2GnO/U8PIvgYde69B4jtxPQ9PbCN28gYdu73lOjocIucymBQ/0Q+EPogcCp0AqELfIf1AeLaVczu8tDlHw7uGnRf54Pbmd5exn/rhB+yNFjwQ2bTXkLgph1oxp4IA9qYX+bdgxEltop/zLHlH1n7SDe9Cw25rtfmBmBiqmk7cOxauCyu2II99s2UVMa0Zf3h2aeFaLVnz9bMMfOEz1/V5nkCN3Iqftl3rpXPdV9p1rFudWITs2FyZI0cWJe2t/lttI9dVWS+BXokBucSLqWHfNrY6Y8Z6BOdt6LFnW/t1emUeZT3plOv4yJ1zgnyTW/6yVLWmol+55nQsUAOi1wTeiakeTywCrzI5h96wnfiqrAK3S9kadm7vbsePH6tKLj+BiROhFf9rcuAiBarGuZm6Jvcj8RkZRNVqRENPssHpd/Q2XtPUZmFCl3/lV9ICf2EtbjpMWsh5pa5ZWww0nlVnFr/fvf9AvSTHphuL0dYML/GmTpkDtpXF4ZXrLgQAABAASURBVPwlseTz/sMHzTcH2ZbJKXUT28p4t2qaWMNcqNmhzTrgI39p6gZ8MjWghrEdcJUKWsaiWmntC3PuqNgJPf4f7u+V8WvMnxP5PGrVYpyx1voOm+NZAJuJ4YTPWg9NmqwssDJCUjFQJTWbxcamiUXhOxZH88vd/FPND6wcPwJioGZAn7+os9AoRmORVB/uNH94py8//6zlp096+Om/oUorg7MS3OnLvbIyXiSSBdEH6I/QG4uCWewbg9Ka5nnGxZ1qavry//wfdRIuBmS+vdOBeCp9eKeHe1bPH9RY1X737r3ufvxRsjDTtXD0+ztN724ZKAb4uGg6zMoJkcHu5Lg/HGtsVmWSHrvEwu2YvEWhmQyHw0ECPLN4zUm3sEDbWpONM/wwCuOfuM6Cb6mpMuDIp/grIg+82D3c59e+lrGZeDt17DwUZvH7saQjcGLAMoDJQGwr+bUs1OI3C7o4TKkV2t1f/qL5cBiToFpTMRHDlzUW3Q+Mj6FHIT7T9owTDzEPXz5jnRpxgh7JpZiY8ZlJ1KpJ9N1qtI2a5UIjxmSaGv5OyZg8jBgyjCXi1NjqeVC5mSQW2jsnfiOYrcaruqXi5DpRv8fjgx5ZND9R20fmQCbxRC46by7sgldrSq6JO/GfkN3mG/NUPdbFgViInglvW/tmGIWdlQvbkTkmeAW0Kk0jl0mtmkITWyeWJcCFPPFAUnRUtbVio36dExds6Nl4AdIPxJ/9RLN3vMMGvNKumO2ABmCI1kqrbPgQc32llisn6QoekuQkqWw5wc28MPVR6AOkrekS80jUZwO67LZlG+zrfcVBanziHDnhV4rcDvrGtsn0DC46W+8b4mG9EUNYvwe4rB1+D3u/bCP1fg1+WfN/psRrtXiN9ntmf2Xf4Du8cGH6XKWYqf0C2znS4bwESH+a/Sq2Pbck86eJ7z+B/H4VuBrryzX8t9BeiyiTZodr/rX9a/r34tf6O/69ur+33O7/l9rfze+f3tBeiRHoPvxpB+H1Q9iB17n//tTkFkgmv6Y+u+wvtbH7H3hegTxjBp5TX+tlZHZ4jf+vpeV5ORHYxWN74kzv9wf7ddvXcy9e8/gdWvDXIDX3/h4Tm8Qt8STUr7XOvnh+1nnrvFP1IROetfLuY3RX3qk6vOBn0VcbO3qvsr4ixubCu2mgeC/Le2JoLwXj036ya1uN99K809lPdF1vxCygB6BfsqZP95u7vdm0rfjIO7C90aJoW0Vt+6iTBp7vFzPvZg2exhaPXc4Xp7wDAuv5Ha1sqYxUH5Cuecbr1BrCN3fbso361mZe2hueeAI6b8ED5+5XTXjj1yj4Db4LBF94Lw4veHJtyQ2wN19VjdfzPmDX29voXOPp5wPUke9G+YA48x4b+ye+hQTyzhv5zLXIBt9bmad15l1oAVO3IobgO1Tjff3ciV4g3bSn41FHvnmMSjNe8ZXxjN3IaCBWXwFOqk6/C59nEL5ih+5lT//EN4NiDtg+nyNbm8e38OPHdtTlaPJOX2UF7EHRvsVfxnHtq06cZ6fzN4C0j9RooR9Z+6wXBQjxk3MmsbhZ6S+M5cLY9QQScXQiHl7qm3rnQ2/6mFBrfPzk/T+0+LE3Ozs/7QCEYze+amLsYxvaCV8z36Fs9OgTRI4XiM7MeI8RogbhmzpkDE74jeDKuKTFhOwhme6Y45GJjRCSh9G1LXuDos15Exg5YDNt5O1NJnggebQq7TZCs59kQJXc5sM8fNtWa6VsqVtizvwNLTE9Mq/SPzEXYjtystSqFNmJvMXWyTsyR75/RT68E3Ge0Ms8yVAhNvbUoob+NGwsjP2Rb2DRO6ET+diLcJX5gDxpZjyCd2STe8AI7OMdnfATN+QRX65X0zwptQhth/i/hlwD4jfzaZO17O262FobeHQ3nkbd0g/YTjPAZn4wv9PJHN1ziK+Cdzj/ACn8xJp2gGs0yX9Knm3rD+LVITZi8zIOL3hX3VfRxBG4ZsZWxrnhMzGlH77tS96SpStY+Z6s8+Zz7GkjFf29DX4WuzSYHXh48XlifoQw9LEVesY0vNA3sPY/AtN5i2wg3b2N7l5H22ENCNbopw0MIofUlObNvaqptUlp7U0zvvp5nF9T3Hl7G5nEtff3NvTgK9fD4AHbOnI9X3hmCD384IHwO9eRQPBrGJHBG9eeMyPnyIlr17k7mtiJ3bSZo4P4jcPuK/PmREy5zl3EqYE9PG8k17NzYyM+HWMrdThxjgfSD9e2Yp9bk/bh3Xl6sVWVWpUm1g6EntjekoWFiAcE38E2ZcqVdqc8b20rcaZ+uf7lupi8bSv+53nSdL4uWE+b/dRLTLYvvvf+Lp3+ibHJtSe57/S04Q3/3OdaleLvxHkSms5bZM7oaOzNl21lzWRmLUBWdk25pkCPTkBsexvfiaORT+Zdzh27kLBCy5SiIxfGggCda321UrXGouI61k4WconezLhUNdmGdxp1Wpg3+WFh7CeWBdkTtPTzF+B0uTlY0Z0437LYmBh3ENsJveRlW49fWHeCFv5TZBDYQ9ttZpQL+Zz7u9/OvO0kFsg50OmjNuKduc/fsG6XeKtMPFgPPzmD8girE2tcY93w0xcZ+gLET+bvaHX2jl9OCO2QNaMAxZFcPCmvtJJ8liem+BQbqKaZecY49nQwXI4gCLttrhOnAWHDUasCGnN71cpCaifYxIQ5xYfLY0H4ntrds26XdcrUdADnZA39SUfWuE6smWBEnTk4MX+W9aRGm/Wt2B1rqk1SYJsudKSq+O+6//hJc01aj6sW7B0fjlp4zlsZQ2e8qVkZRYJvM3lO09AXgU5t1sp8t7ZtYj5k3E/opyY3Wf/kXlrk4xPFQMdunCcH3d7cqYpA1yzIsUB5AhYWypbHewJ40MLFtrMAmQd1V6m1kgiiA8unT8o/R7wy4GbhrggK7vhnpPOA8u7uvabbgxqDIlqep1Us0MqlA0GVrLJ18/69RPs4dRX2Q2ufHgWTReSPmtCf725GkVb8mjgij5I6evN8kHnQkSWx4CwGJ/+c8yge+R7J6REwugeXwk8OCw9rHVkhc8viMdpM1nsWp++ViffIjWViIdvUZ9jm0FkU/vTTTxHVwkmZeAU9F5vEkvjWxMKkf6Smo65MrkZ9bu/eKaCbWXWYGLSjRFvTpBn/+RsCmpkQBJQc65znQoyp98pDn8uE3hmHJmNTTDhBm25ulcmXftqiJoSl5PjAeEa/M5lWbC/oJN5WhYhlW60KwDe+ILBb2Y7U6JFcUqdpmiViWMlvOswyccuxgaQttwbS8cAUaaXFFLYsMXkxqHShcCJ35tXKxW5iPf2gGTsztlsVJ8AJGxq2zLgnTrHZxoSVhfLYWHhwXk6Pwr068094Nfqd+Yq4EFb8uhKTVQjam40xRswFFBGJNWnISzTWtnV0wKlV5DaaiHsZ42587bS0HXu2h37wwIpuIHhg2Ems0KmAxAcAN0vEPqBAqVWnvgRGRyrqaHvYtT1osWODd+AsG/s2/ZEOh/iJvcBun3mojEes7G1wIDUZNjQUNDEmkLed3OKTIDTgWX+TF/Yq/sW2t6Bv7tjoxNj38XpT8FcyUoIAalRhz5zeb9kxJCB1/gqwB0uZ1G8BIl/vUfqa+j+S8lZddvofkfTF9j76cbLjadM/wy77VnsWuzScm/t5eaH9s5E91svMTk6Bf3Yg//H3x1cg4/qPwG+J8KW/lzZy/drhJS/9l/p7P7x/Nuy+32p/n3j6uJfx3MP1oV8D9HHf/Afa2P59ojxbYejGrYzudVXojkeQZ5eVQfwfdLhOOPhrqb2ozy4S8cDeHy2yeTzYAMrL/puMXRAd9ozxNdiW/TXsMvbG2/uY+NfsKchbkIjOPIPvkPtn5/kXEqdGBMD280OR4nlyhRYgTwXo/it227h/HRJP5/nVvAdcnnshdnKxDSZS7QNG5zceqs62uK68ZuJcween7aYyxHv0EBoteFrChoeQed8iXpJk94CqUmtTgh/js/J8npyKd+Dw7E0u9JVxNDb6ZhCbX+/hP4G/FnhBsS37CQjihcTr3cSS91LbTwLkvT8ujfaJI0UssZMvYvRD0Ktbp0bPYSWsoaXUYedlEBJHP9cZJp8a8lfQJftsP4FEMG/BeR8DX0f9sEefkCRogTbxDs2HpD74kM97YStjce5K5BB8Jc7RjnHx8NnPtNCD73CtH1r4O4Rnb/qhhW9brTXlvdC2Xm4uqxrx8v0g+beq4V9s0d8h9ck4RQYWdUwtATqxTfNsL+xENt9Aohs7tnkH5z0cX/YWy577M2U6kY9+fOa7h21VNbXMZ/C0nXoPnrCVm6NEXF0mJwGxfQ1DjLrGNqJj3/G0gRPfhvLBNnjijtDCRzoxN1Zg4b09PFyHNfwN5OqQmGSrWtN84JwklsQqSwO6FHsXoG8Y5UbYhpnvFSvsjo2SqeUpcwM7tmVbUAUGSAQBsBPbRH1Sm2nm2xSwUGsklFruEKXEmNqc4K/MU2O78LPiJ5DpXtWUXG2rBpRiI/zUYT3XI/WqIhpgRZ901Mg9cVjbtlL3YDPfhmwPO+nH78w3iwl528p4D5/YasU1DbAtGx62Y98282irT2xcQ+yln/hOfAOzLbk0U4vEYHvYSt75DhjaRM0KP7rabCtjHDvJ54o1cpv47hWdR3zsvMS92wwesL19eyL2yEXHxjad5BKIXOoaXwFYqlYDGi3FGjGnnuEFEn9qlfjTt0utKmjEAWYcNR+2aW0zhqVqTRU5klr4rpj7g+CLZIuaR15se2tbtqFotNFNHIkzvhODzltyWJkTK3ZDiuyYZ8zLmOjck6oRQ9WY2/FhfBbMQPCAXIREgBiJTMBl4t/i0De2PaborNQ8bSBj3FojhxraK7GEHhgEXdnG9crib2KnLHDQoUad3Dp6u4+93ejUe/DPLTZiO35tq4hfbJ1zrWNrJbYVeUgpvSp/kEt/tyeuacEjFx3boy7Bq0qtERcKkRH+QFXIRH4AfnZa2m9BH3Gt2A90rcTX0d/a9aLar+R2YkcuYHs7L4fuKrtkoA+dzWb6RewrdezoxUbagG3ZDmn4HwgH6/znzCNIJd9dJ+d2Fk8QVcYkNWhVoxb9XOPQbeycITIBEV9Viypm+9ApdCMfYnyMeZAOMOjkA3rZbV/wIN7jpZPr2oS94Yv+0Ke1rfjRebPRuoL4HbLUKAtC6Z9FRxN7OwzC1cHebIW/jR+1x86wh5y98W2PGHI+B1zmWrWNf/wl7+gUcqZGjWuebWULL23kXoPwBjAvcy+KbVMHFXMYE3m6OnFdWLhW5HphW4lVqR34M5vnMdSLrXOvXuGlxmnDTlyxuV+fcD/uKa1Kuc+ELraZ+5DwJbbMEZugwPd9JbbOOFfoGCnyD+S67+hBY9c07l2sCVHfHiCelfkv9OZ5uvCja5fStnq6vqU/APmFfBKjzTjgPzF4BOQxN4PaGyWyK+fQifpFH4Gwh/3YmBmr0ONFyaShAAAQAElEQVQzcSWm3KuCF/6j7zLrWneyN5uR6YmdHB5YPO20qW1sLcRz4jko82EAJyCXJxlbAoJnnTA16SXlB4zivrqAP3CPzBrTREzz4aCFOmFaww52k2en7fgmJK3nZ+fl3Nqmjm3QV55XmkpNqRGzCL18y89iLU+W6jEM30DW55DQdGAcGG8T53w4iNCZC02tShZdgh65DV1JzfLdrC+nB+luUm/S6i4THBw1EiwSOz6ciEmsbS0q5odtbLaxNiacTPg8MaYDqF2eRx5Zh8vzUuq6kl8RQ2MOLYxj4/5ULXNj0QNrd5F9QP4T62WPB2vF5sqc7MT5+fNn1T3GNePwh/csgD7IKNUNAX84qJh8rFNRm66FwXxkAfT2rz9SNolo9e7HH1W3d+pfWDBGb2YhEg7yhM4ABV9z6PTTklwWFM2CJ5GwSGhl0FPUTCqnOEaQQezq2OlDMZPiDj/5Je9Sq/7295/U8aefvyBs5EYjoQ+2xYevI06SQ6OI03SQKba/nKRPD5ppGuZX7OTXofmbCvPNjQ5A4rtn4fuenPPPXDcGvLPo6Na2yU6xp8PMwJEdPldyzYAcWGlv726VBe/64VbFQncWlx+wlTxXCv/l73+T7QGZtAv1f8zfhGWQMoHnNmlh8fjECr7BE1MGl1BVVUMvtRIL1CfsPlL7BwYyA42AYq/DE5M6erf/9aNMvAsneurYD03t5sDJcFB/PMlMhN1uateq0kjEGHpy6sSdfNUaoyLGpCs1k8Gzk38vxhLuiYm+IH+CtnISZAw0FaGV3DIxM7JkA78zYU2cdaKOBFfB3bAvHam9jc3MBWSrNTXGZj4QO9BY5K42yUUAgLF9wt7CSRK7ig62CoF4vMRKjB1eTtaEv1/sc+HCkloV0IJeIPZiNz4HUM+GbzkWLmLfhay86CdB4ycxapigHtEeOFzi68AgnX2kb28CJicpeEDnLXgg3bO9oAPO/egzToO0H859x2b4io3ALvBWG5kddpmX/Z3+vO3Mj37Or4M/577eG3Ijvtf519Scaztc078f3/P4Vvv91jbJa1sb5T/HP6oC5/ke86PsV/3Q/u0h+ezwb5/MfxL4s1WAB9WvQxonEuTrlu5re/R3eI3/h9L+defFdWWC/6Fp/gPG93tj2mszifkarnn/E/Dr3IK/ldOzukQw8Jbwq/QofA+8qvxvQ3wtw+vgX/KLZ/TGs3NaO9xvSb/kX8v+63HneXkP4w9s80L/TfMpE5Cr3rUcJD0D6m3nvWajVt4/xrM/71g8i+f9p9Pm/THQeS43Oebdecn7JMbt6IKw20843a/26K955wSCd2x/JfQKwbZsD05itDd8EF45mBh5pRucax/RuoYhcD4kruSYd/YTuS28N67fGd/ZxGg6787xGRi+GITRwk0bet4zYz84ZI2S7wGHAKzUesW/jRZ757vFwneBxnuz6CNy2fMrmNi8EHg/Dh779iYcfCGn1K8VL8cRAGzz0Wri0wFv5Wc9yJfdtuwNLkQQe6P5jNPw6toHBLc99HJeT3ywO/GBLfMpvEDqlDZp2+f5xrv+nO8ywIlvHYnZFMe2xJ6+wIc9ahFdXW3xlRxDuvaV/kuI3dizreilLnu9c36FR/nJJ+/eGlv6CzHG9hL/g7odbAIE3XiLdn76kLVxg8Uek2KgfdDDq+h3acV+fAQSzxDj4LIadbzhO43YvvCNJ7/y2WO3Y6WrItdKLTBokm2glHmSbyIBCIpu2kc+pJ7yjYTxj96Mn4zDgXE4zJMmYD2SE2OSHwCcGMsJGbER8hiGZ63FbO1K/Caewn/4EVzHHESAvZNrChyf4Vv5I0gdbG+hOfO1D/qoD/4TQyOGzJOcswt2bWTLRLXpRiZ8FGVD7xLHAVUln2Vty7ay2czF8zmcfuZBxjB+g6dm0U0djnyfi4/M5dDtzcbMd6jGt6DwEqO90WMjcrvdZeRxSld1jiWdHbetyLfW1GKP+k/zpFYlR558UlPbSr9aaaImQ4ZWbKHTvLonH9uq4hsekzvxxobYklPqul0LVygeYHyDPNtDa9jIdzUhVlUMQEQS4BlN9wxjXuD33H1qEF+5N2TMkoeTI9y0AVAlvkDwAGGnUWHPhXN69taCfrXbVuozTflOuMklntTiK+EXBHuTt7c27OjlXD1x/qT/HCKX+UQNxpySUpuptXEuHvl+nF91caIggCbJZB5nXiR/KEo9TV47iM22YkdstmWbKd6VGEJvjfrDk+CdQedtp7Rqio9GLJnfaW0PqapN3zbaGpAaWRq4rjdvstek1/DUKfTYbszltPG7cB1NG963wLZsf0sE/lMstqnHMiC+A/l15hh3YrY3WzkGYri1WY3YWm12TlxT8o08vEC+C6cOoU9cG+1dM9wNdpmeecw3+9izn+QSxya5He2Nt3LtjW6ou8zehhaIZKDQKQULFUi/6LOP7+zEnTlmQ4D9ck9Mp8TGNWKap8GOr0DyCwziNw7267ajUvBalVoRJbj9tWzyzf1oXF+I5ZFrqb3N49iwn3Rsy3bIAxJntVLOk2qN02fVwr0kcRf0mZxmxmcInw8uI9cHhGRboQUPxKbtcR6lfwFrzKHUMzYnalbIBeZ5gncaz05T6JVa+hyrOcePPFsdVNQh8rHZWqlaG3qc7simRgWr51LOEk1Xrn8n7g1cDsd1bZ5mzYeDqpo68+TEtSaQ+//KPLONvtBd8Tdh06P2ySk2DocbPXKt0dUWW0VccWobHeLCfsv8B3KedJ5BJ3xHzXYaxd+Jc1Yojri4jqYO1QreqobuA2tXD/f3SptxjaJtJY471uxmxiY5PrDOlgXHrP8dH45DP7K4VY0Xbo+4bNqy6ChbNctAFk8jlv8f+Mv9F9hFVKK1OsW1iJJ6pR3PPIPWNRHjDeuS8zyNeTO1WUeegfouKzQwnHMpC8Cmq9DOkPefRt65K54413JdCWBeeS5rzIVcNxKD2DpPQwee2x6WRx1ZnM2PVzPvh+3k1TXW3PrSFTjdn5gDqzr3DLFlns+HWTZjBKR2MzWcyCM+UvtiLBNmoBVrtQTzwBikvzBfLFMMKbnkOSTtgbWzw92tbhmT1CPjdcs6bN09dtXPD/L9oizA9dtZhaDoTx8fdWKAhb3Wmu7u7qSPn3WYb9QwJJeWz5/UW5HESVSYyX4EP45f0uYilwVEMuUEOaljqwh+ZQCysp4JMwLEgaE/wn/Mr3UZ8MZi6oxPcgsXE6uOH7+MWD/gf71p8v/6i4SsU1j0jTyV1MSAzcDt7Ts18mgsMK7VdXzH4L+f1Wn9lzsdGazGIu3h/XvlnznORSX+1k+f9MNf/sI67o32za6RX+GrZ/JUk8BT8IlC3nx4r2obrfNSuTLAKxe6DH5icTFhMZ7ii7Zz0psJZSZE52FPXNQcYKDTljzqtTKga+TQLzelfrbHCdQ4YQ/4Tr6tikHvskupaybLkVqe8k9x01rWpKaZeoiF8PyNhIdJOhFA8k6eiVGtCGVVYqzYxFdsnRiz/BI8eGQHryNGpxOjyGcFpkd0Pz8ynx7VTl0H6mQmd36N3MARV8fmQrhLw1ez1rkp47PezBJ9H2YVMvEVSI0DiSn6gpd25eIUvgpjECbqX+CuSQJWLpiQtRDXSm1PjIttNeZGtYYZD9h8rdrrAFEDxMZYrblKgRKUxNgPSP8MiWGHkOzNru10n4EdWkCk0zFFvfAxhAZvo/f4RKzDC6y0I6bIBNLflCBvc2t0czD1CD+Q/ndAanCiThhDOo4DQWnjLzYHvOzjK/SCHkDle/bkFPg+WcYmdf8eYWSY0tqB7p9wp1YK/AlD+09I364A1zJdw7el/2Duf+bQH1zg/5j/rRXg2YAb/W/V/vfXG/n/idMgvtwj34wQvgJvCvybM5Jb4JU0vlmXV+T/EZJt2U+QZ6Jr+Eds/+l08zwK9Nw//3TBvR7Q9Vjs+C7Zf8Uz6a7zW9riubrnfQDl4IG9v35HLe3ML57T0c+ed4mAbd5B1gEr70q2VdUG2CUbPu9NtrVv8Wt78ELzkIvsBuEHwtttpU3/Jexyoe92OvMj/bRv6YV/Dckl/X6uUfALEJ8C4e0As1qpAWltQ3l9tzdep84DzvGZMdk1+k47y9a5ba2pqmSfbSC3xepnNMhKaLne2t7NyvyJT0Oxc5TsrRWb7fGuHv8rczEc20MmfhEZe+KxPfB8iI38DraH/N7fW9tDPoedtsUu7f3wdoj/VryHhoCqzQG8VUmgI4+yHLAHLd+Hohd7C984tu8klr1BPmpFZp5nVatB13mLjm0V9mN776cN2JsN409stjk+xR6ZEK7bHZcs24pt9bST9i2+bF/mTpsacoHSvjW+4SRm2/CoCQNcNcnEUrayBQ+kv0PogeEDJB8aaTTmkbHP/crmnMTeep6PR75pJO7UKW1XlxuyqUuUOzmfZXNfiy17iyHyETnx/Sl4AHWl1qiNGoSWbyeuTYerBV/N4NIfNNDYDTdt9NMGWjWcx4PGPE3M4ef9KT5Wrjli3laVJj7Mahix7HPNWsm2siXGfOe64btggx5aJ6/EljZSK/Y6tJ13wVMvrmOhX0NyG3DWsT38FfHYHrGHHx3bgxd8B9uMTfFB+ZE01vGdKfIrOQUqfL41JV7bit3W2iiBztt69p1ucox+IH3n8A3Yz8fUYMXnS9HkH95C7gzTM3bngpPvYiG29lTn9AOus3fmv3bQmRYBoBV6kcMWXSWexGFb8d2pe3zEVoVGP/xAzveqRv2YIyhHnuayjz7y1ZpsI1eKTnzoaotcIPRA8MDKXIjYprMOG4nnUo+rukfuGhLrdf8ar/KIRWz283p0bK4AYSu+ApJVLrUqVSsZfWVjQDKfbWqVPtCqOH7fXmc7m49NJ/nHvxmv+LS3+EKPXCCSexv8JSQHBvJCLuIXsQ4C4xxbA8/BleNXEPsr89HwV8YhfduyPWTTD2L4aa8hvD230Ds+00a2cV1traVLfbkSUeiYDG9mgScM27IdFKC26HfkdihZmQP5dgyikRv52bsOpLN8QasqJQeMPdtT390m6oO38D069QmEF2KrItZdQnjHPnMk50XkVvDIXoPOW/wHXclhJaYB1DW0HTr6wa/1V2QCNjmhd80LvuW/ktc6Yovd+LqG3WbuKzZ2IOx80KE3bGE/+oH0X0JkbSt1dG12WjXZG44hCtK377XaaDbygNhiz7Z2XduKWOgjj+RKDLZlb6Dz5r2FXkBqZVv5zp28EvMmEklzD2pqjevM2ebG247xhwPCtRgO0JI4z1bqb4MLOqLpD9muzQ9rI+nbVpXVCvu5HsPX2OJ7IOMembgKOdtMz3VcO6oasU3oN/rGk8BrjF/kA52gVs61ldgjH4udunToG3R1+qFXq4GnH8hcnlh0Di+Lx1lsPvE8NurEmkBkOnbyPHJkHagTfyMmCkA+DagLFHG3wj5x5PmtU59CNte6u4kFyLqVHhc5/80qLRd1N03sZwAAEABJREFUrdRI2I9/ubSD0VNZmNMd63T3D1+kJt2+f6fifO8iAg62wYScR2vy3DC62H1kHQ5MrZU6vOAZe1jyYlUqSu0IRJ2nm9WLws/C7onFaojIMG7UInhMnIi58Bs/BbdVMUZNC89jXx4+k9ZJh9uD2mGSyrKBLlmJGS/UECe6nW/V+qS7G+pCrbKGZZeyLYxBp46DFhuy8rxX+DIygeTUqqmjm/Mh/OjaeMLfzXzQzPNzJ/Csr+ZHrQ8P92Mtd+JZqvRfH6S/vpfeHeQf7tRu7uRPJ+UXsffvJ7mRHsUW9n7+6W96YCVfN7dkgRsq0WGUjXn6yBxYkAzcvHtHAe6GXIp+A92HG93mF8TIK4VWV7WmxkPS1KWQIycKx/K6GgH201Hz3bvxi9Pp3Y0MtJsD8T1KH+8lYjC6Q7ms5eFRUyazS48sTj96VSbz8uVBM4uTc8MGE2+lv9w/yhROFPmBFfQixix+Vxa6sZu4m0ykXV+OPOQ9HmWK6SpUFk0UN39DoGegmBwnJlpnwni1Gougia/QT3wnFmEjeyS+8TfBxEbCDRuHaR5/C6Ig7Xu1phW7yS9/kyC/RF64wXRijUwWMx9ZMI/v2J2Ia4VfxHagbkbf9ogxcSZmNQboZlIxnibvg2r4jb3kmlbUDSl1+Cv+OxO1MW47vwwXmfgReGcMNz3LrWQmvBm/mRq2/EUC4uA6qaoafzFg4cS5adNWd148GJwxZit16fSPtMxyTHvojLnBeKZdObl68gd6cqVutvXIgn14NU2ceB0/J2VjCNNIlubDQZkX1Sat6OpqM7EpQmLDngKg+25bm4y012HwNgeIe3Rz2Plb2yF1dGlSJ8TskoEQN5nwnkNqNXKhHpGxrVF3scUnELqgQ3mx46QnTsjhIwu2EYIzrgoMYg7eciorfqdqWpjLkjex6AxYsQHovOWXzDskt2dwlnmjMT4aY5exCN5zJX5Ddifb5LV3vtFG6iV8Q/wPZDEIz2qy969dJtLr/n/wX1eBvaZ7++u0/7zSez4v2+uIM3d2uKb/B///XwWu58n3ZH8tf41/j25krnWu8fB22Odm2p32R7ZvxfFH+Lz29S2cWybuvyURHiK/6x6bL+Glg4zKDi95/3/u7zVJ+311eFnp1/rfZ+l/ilTn+bLzzDiApF5WBNI/tL+091b/H3LyC8r1nc+jv2DmF9n2NhPtGrIrtQ2MzjcO1zWJmG3ZDnoBYzMQgv3Eszc84xde2kDwHYpn+B1/q8376g5vyYQe2ysfYDrvAZ15E1rAtkyMwQNr3vuQCX4NGQuXL6ShY+oVuFCfkE4N07OtugLt2xt6O3tvXVbx7hg4Ef/E+6ed96bOu9M2Ag2ZgM7hlXnnvkCIL0Gq2GzET9t4f873i+Su82Zbts89DfnILaM+ffBsj/e60CK460duJs7Cdujfguux+CW5le8ErjbE7M13fGbBOf5MHWyP2KqVCv+2h3z6rTVe+0/axya+727vhrxtpW9v8vEVxdhIG7A3XvCXYG/6ocdO4kobCC3QpsYHwga6ye68fn6He6mzZg51Jb4B1UrZomdvsRQ5hpbcWislNxseczx4eK/B+PhIPXdbhZ3DzY3yYXZljKNT1DN8CXuSJr7pTHOTbRmebagip5KD4TNtR7815Ip4oJOCYufEO39g/4A4UY/M57SInasQjGcabEUnvdgMYOSZn/ACNtw4obPrgCo5VTVNfAc4nVbZxLOKbzd877vhW8086cS3oujYjopEk7HPh+jQA2JLa3IWAgNHPn0bBREvY2WbELdA7I0O67JHLx3bim7wHYpaVaOO+HjJSyytNd0Q80zM8+GgjNXEOXZKTflmlda2Chti6+d4bNOT7Oet2AqfmQeByI/4NjG4W06Djq0QbCvXFp238IR8fE6MZcgmfnH9tK1GfPNh1jSnznyQh2ajoOvNMnEohp6BLlvZF3wgW4kHmhwSdySSx5hEcGxrj6u1GtfKyOm8VbWBMc34oM636HwHg1IjFpDv3GPTZtzPNdrV7ES09UadQCOba2XiDEB6dbct20ostrVvu50r0s5C1kAptQowetqhmgcv5+6J75Kd8SnMbgAiJFMI2uz9jNsbz7ZyTSjaPYbIvQX2pveSH/2XtPR3f8F/CSJrc57go/Gd9cT5e+IciJ5t2Q56gU6ul84VYvuZbJ4hTqwDpI3Ytd7E9WOnt1ZhDwh+LTeILw6Zqv2qnravxkgSueiVLfXOtXjiHLI9JIq5aW94CLZ1bTu09DPHJs5Hl0eORRveDpEJnjkYsJ3uM7CfaLETpu1hz3a6A2Irc6q1duHN1Gu/Tk3QW9XIOb4CQ/HqYHvoxlb4gSv2QMMLjM75YG965+6w8Sou5LaByESXvdXtxNpD6py6nphHuS/tf0HGRge42AOxzXHbW5VGbuRqb3Tb2muVWGOrbEkb5DoeWLjvhh5q5HS12ZZt7ZeTjGViW3n2S11P57l+It6F+HMOVDVlnnTmehYiM29CW1eua8zpzvyzffHSketnBynLy3onh9AXrhWxFcUV/x07wQP2lT0uute84KY+HT/Ri50s+mb9q2MjebQq6jfpwL0s97XUJWORX4w25oyVP2K8APbkE13Qy57xSv5CNvxyQ57aUaPJk7L2dvryqFokLZ2WJy2eTRBXIGtGAZFL4s09Nf4D+QVw4nUzazmLGufTQr0DYkssqVuRR2rVsTtyIL/WirxmpCSLkKCxy7ZMn0aNHHM9blzDIMkJBENWoXs43+vnsbBKebVS/88fPw79cU/lujDzvHa4u4HdFZtcDOIMC4U9SYzxknlCPW6os12IdJ6BH3VigTY/tjzMswK59q3kR4WUOmQ+3bBWmTFZsVPkGR9ZGLctsYst83j7l4zvZZ+JNBZ1oyYfWc+tfsLhp5+l//OzTOA8dYkoZYzesjLdatL0/r3Wavrw4QcdWNj98tNPOmUhuMGbD9J8o8YgCMP35//s2TVJJLf8/FnMNWVQ+ucv+vK//7fWLKZCPNwc1DkRHlgcNbLzB/xAP53u9fnLZx0fv2hh0VU/f1IWVsXAnHigykDPxFqNSSXcQMuvbcPPwtmRAq4Udz4c1Ihpev9OWURODMe//208SOfFJAulnUKswO2HD/h4YDHxo46fPo5FsJWY2rGrVdPdX/+immYeUE9iVHU8LsTeteThhEEIrdzUeZg9sWScvf76g1qbVYBVyqC3UbOZ+iK7SvkPsk/ozNS43dwpxX98PKnw2dDL5MyC7cSiqm0JsK1MgsCJPPO3DpJb4qsqREoqDxsrFwqx2VbPJMJgJtKaC13GLjwge+q6UkujGzx/A8I2cS/KBXVmvGz68YFMx3ZH8Xx+qFrDN3zGMBeA/DPRiS0nYy6sqVFzCQmZ3I2y6bUqJe6W8QLviY06JSfhbyXH4NWaDD8014RnS6kT45Iak5riA4Yi05AXW8OWYGas0y6Ma+zlAt6JFRFFtmIbuciEpvSBKsbqTHdsmloyZ+JjyHGwoSHTAbqXvce+6baSDJCzsiGX+WKFhkDmEGBvdmK7I6Pr7dwPPbCxYrAjjo0Qeg6UAVuZg3Gv+A0Z2kUPPKTOnLDRPfdDq/TJM+6SZiC2JOQG6LzFGZCF4BQ+emeOhuNz55oeEoY7F83AmjmUPvIdCPslmPjt+H7Jeer32EgOhBPq6EML/ofAmPTE1F8DPEJWJnjq8hokzgCi37O/zOdl/3ts/BaZ3c+bLTXvr0LmIB7fqhOs32VPjQdcW0vxz/3UODGcu5cmtG/BRfBfhIycCP7SXsfxSn5v5XKt9h/8969ALo7fgt/sMWP8FrxidJ8ngxW9gXzjwNx6dl26Es1cUmxcwxV/oL+kP4TOh2s7L/GzyG9trsMY+XzL0LXvTe7XX9d4euK+0rlXBQQ+YPi+CgZXr5YR+rPSbmG8fbwy+dLF6L+l+dJP+mfZTJUzykUaLD5onu2RDzwj/vpOpz7fgl9v8YVGYv8eeKF2GYNr+m4ntDN+ube9zOPZPW9V5xrwDPb5EVvfgL02L0Vsy96eBSOz84MH9v4vtf0c50u5nf5L7Zhj51o8w3eD1EUvAd7K812e+6OqsnYw+ABys32ef2mRjB10xx48MDpfH3JufQu+1nidklp+C17XepsaW+EWuQWe1YwUX/b7Pj5nXvq7jLWNf+x9C9bYYL69lBkmw+NdK3EFIpPzf4d+1rM3XyvjNsYqgkBnDNbMbeTMO4xdMgBr7B36NQwih2sZm0wGFFOFcwUdRJ7t/ezH9qB3ZDq00Tkf0t+AhM601Mq2iErbsbY5pfOGHQUS8w7Y7dQlNcgcPUtKFz72z3hk4kP7NopK59yOaMFjb6vTfn/Y2pUXp0Ar846Zd1ZtWy+ta2KtER4hKbntvspYZiw4yt7GJnzbo78Z0cBDz3eA4l3VtrK1wi5GE1P6kRnv9LzvpW/7ohteaNcQ/8lJsgRgSqINmNoENjx8MOytxKvrjbokn3xr6dQ7NgP2phNRe8MT5x5HZAOn87th5NLfdW2PD3+DTmDJO/xdP/T4zdgFhO+9DX3wOUQ+emb2pN1iWBkHxh9B0tTEdy17izHyerFFD9Hxqtc5T3Z8+ER2aOI/vOhnvo3zqAYHiee7ofe+jvxalQrfif348KCS1YpxxV7oKa9tdfqdOgg8tRBbZCdkQUMeMvFoI49s/Kg2vFUNu8m1tYrKgE4cHdl0bJPSqvQL+cRk/NqWESiOiSP5R4auBkh7o2zxO67bdIydjn7s0cW2NMYgdcS2okmSw1dwaB1eHy3n18BX7b4b3yyULQFdtaPm9KMXWzrrB38GyAxV+GltK/EGorsDYlf7FvOR74AnvistfKsawHmWeOpc41GTK630A7Ftm9z74Nqbz3RWvoMFIheoMy9xDD75p17VSvPhoGzpx2/ayEV/fOcip/ADthU6Ttm7oj/o9eQ7ujuEF0g/beqZ9iUUdl2bjbQj5mJ0oAePvG3FX6tiGLacY3ePN7iyOQdt8SGbnm3ZxM6cjFxg0PGZtuA1ahGwN9nQ4zuy9hMt9IXxil8bm9QnMjuEb5sArHyna3xjXFmo4HIuq3G+e7SlGjLaN1KKGoFDocMJkbhSswBEpY8BGdUyFL6frVw7DR7AIMRt5xSka6UNqCMEbLgU/0e+F4tolM1S7PYxsfW0obPrvtoOfZRpe8D4pBs1zvoxVok/tUwbSFD9XDcTSXB1EW9gVWFjYjxCCy9gbO/9LcRKKc460ZOgDNrg99A416l9kdiwAS284Pl+uNtLew2R2fqW0Q2smEvb9ZQfqJIXrLHbVmXOUeTk8BJs7EVJUmIKH3TswXcIYdQJxDZHybZcTVm/sNiYy4nRMjUgT+pp1SWea1vatw4CGB3bdJ7vqYu90ZNH5vieHx6U68HKfNu19hjTDx4IHt9po9uJK3hsxbJt2Q5pQOiRsz1qZ3vwY8O2dv6l5dqW8bFNPB2+2CxKLjHpTOCs8pcAABAASURBVA0kX/CpzdhtUDI7SgrGGLms5DgfWEuSlNhts8ZzUseYjc3UGN6+N+7pxRjEz0petmWXGusEWRyPjV320lLvyMfUynU3dCwr98wijs2X8LlDZ43oSD+Khdykhv2OgWU5qoi7tabYSB2KGIpe8Njv+OjcQzrjtPIctHBfITnWcFbtss1odPyRQwcsjfOmsBU7wsag0e/UouM7MZxYUwte1YhrZi4eBsBmyW7Rw8OjHpEReo4P2hX7eJJtZcs6XOx3fCgxoNyR2eFwYPETevRgoYIefY6s/y1aT13mT66nQm/hGjatVAO8xyYa2V0lBbo039xoYlH0ww8f5JJSF6aKGnUNvbVSxuOUulmKebHNh3nQW9UYE6O8cO0X1/GV60piqDyLI5sC1mzVhIMwCL4TU3K0hc9VD6x9LoxH/hKBztuHv/6Vebwo/5S0mjXdzHpEZv+nq89iGjaSH5A1sGGDi9LK+bBCi9zKmHfG64T+kbVS4byqNFXTPWuo8f/3v/2kyPfER22m6XBeixQpWFZTedK7dz9o5t41t1kr64ydfDM291/u1cmrPv03i7k4UEmNwjzAeLi/l8EVkJU6HEk6k+L+82fdsaA6sRB8/PhJjzyY9sdHzYdbnRjEGH+4f9T93z/iQGr/9V8joNgQwd7e3KplIG9vNANJYiVZsX3++LM+Pn7W6W7WzV8/qP76Xv7xvfTuTrfznerTA9FYCTcvMz0Djd70wzvlbxJ07LiYRNCyd4pqCveFHNMP5Jepye/m5kYPWXi+OaiIIz+LPrL4Oc8H5f8ynlhhn4i1xyOzbCGnL8iLfmipDekQSvwRE3QzQIMH3tBdOJEQoAefQSa8DVfJbZLoTbd3mu7ulF/Arpx0K/W/gRZeR9mt1CLPwK30dbXZVmtwp0lGbiyUis3ExATPBOoJMjWhHbWmZsKvTUwEVPDEtsKnGXvnON3c6MBFVVVSNQ37POTCGr+sHv8UADrVGuzthnUk31xcVhbHZ3RmTtYGf8JGs1UBcLHZlv0EYzxPuTAWXDFZwcnrxNwyOoHkkhxXchulSKDUtbU5U2tcHCd8Tombk2nhwokT4mvKTa+Tb/quze9wlAN55IQe8ud+DGZ+rdTrQueEGTRsx3VEvwX2k59OzCNuMTb4G+cDuJ18jZkADbsNjkxVo7ft9llv656PL6NAT7vcjkcUnDp1bKa3Q+aDz7VIfUK/ngfpC3sBUmdQxIatQQPFXmyAvbI/l3spYCdvyfYA/cLmyOPvLTHDCND8vnt87nCxHE+/BNIvS+h/xPZ1nh7XfHPd1DeroD9gMzZ3AH3mP/3Azv+lNrK/AP909nXMcX7dfwuP3H/g36cCb43jNf2tbL5H5i3d0K/1X+Lh/xJc60T2uv8WHrnfC3JP3OHa5mu+r/lf49+rsct9beEfo+x2f6n9NV6ube16O23v/7u1e/y/1H4rr133Wman7e3O2/u/1O7y/+7tW3m+lteQ5Zmu8eze+NBini9fkwttyL56fw73j4U8Cwf+WC+b9S1PPcv0W7TxjsHLf95J1vHgLdW5jp13mA14OwTXiy3yPc+rF7rBdtCrMYjNLl55eEkAB2FflfeelY8R+YvGGc+F9+Owdwhvx19rbcveYbOf2Hzla+tbjffhgF7Z4ieLiOHbfi5BDfJuGarBR4tEWpqnHZ4A3o4GLfwdLu888COTmE68iy7AyrveLlf43vG97Rkf6p3+MMwh+jRjX/kGERvbAtGJ99Cu8M9qyEQzIJm6cBz8Bb0T74x5L6sqPuJMmniXTgyxFxtiC04j23IQILzUK+/f0QkeGxnH8MbdkZijO/rgaVG97Fs/Fp8AMS18RAoEFx63VqpWWnhXjp7tEWs+xoVuW9ni90RO+egV36EFivzS2pucyxpgRmsUSqMmGafUOzzhO7VdsLfbCi+gbARm2hHPuY28bTSt4JussY0A1MTRWtM0T9C6YnvPKbwZuh35bQxjW8Q33mTxVy6sbLGGF/34SXywEd308u0i/HhNToEdz7jPXDszbgvXAJRU1CP9A982HEHmaeKJjdjeSNgmluDRGXJ0RkvhO+dxEfvoQ0/uAXvLJ/Msvkds2Fmoa/orOOpobHkhPnKkQIMWe8k78eWb0Mr5Mhj7AX1jIHIhJea0sT3OZ6zZGxexsNSxETsNeiDctMmruVTQQ4vPgChuxinn7Ik5mJoPPxeDHS96E6Ife9ELdM69kT81GP3kUFZiOjEm+/yNj30c7FjYahS62FbGacFWzjuj37ETGwHYsq3QbFpyCC15xPe1TOiNe+npHE/68RHfoUf+yHeyfL8cPAbR3uKxaXuoGnM+NhJL9B7ReeT77Z7Pnusm/X3Hlbh3eKnRWinnUnwmxuQ0gJqkLsk9vEJO2Qg1zTXYHnUKLXGnjV7yD6S/Q+KIvXGt5Vtlo2b2ubbWVuuMAzFHp6oUmeSfvn2WpTNscztcud7lu3bPN83co6rJ+eOtFbVNP9/zjF5hf2/FeAffATbX/3VA8NTixHwNxJ/tMbeTh9gcP8CwzbcUA8EDwVk35hq16sDHfyMfGzTa2+ABY+OXYB2xIlWFii/w0haMsRexDh61jDSTCy/iu09X5/xlCm59juG/BJ31XtJf71tVHpYsxvFKN36KWELf2x1PfD5rpRV4wC65SpKVLXJ7u+PpZxxeg/jJOX3iWrByjq/EE/lArqPpMy3SJc0ue/NjW405tPBdOmO+MPaJP9wNrNjOcwyKWqlj5HL/Dj5iw9cmK+1tfEZPbGld4dBhj16ukdGNv5yHrfIsxv0N+4kVMdwxbtje8cjF997f21alU65D6IYWsD2eT2wzDVbm5BKy4i82cn515tcgcrB9iT35K/M6FM63cBJGoNwiLbvkK5CQor9ic+FakvP9yNrJ8BNFSWN8eF4NL7kHCr9726qQMnlrqzk8dZHbOp5dIpfa7CB8ttaUZ4CA9XxDVbaH7sT5WNVU+DA5nJgnj8S3MO416A3lWOhq2KwCJxeOxFJi4FWyWjXN07zB+d6/MmdW7FlSuQCr4feA3MTcsqROTdJGv9Uk2zqhl18Md+arbbVpYpH8qEdqlNjuWd9L6Q7zjRrrKZLVGeMhT3yoKNfCAmGX4CeXzY+VeIWB9DfgyLjiTitrVwvXUbFN2L453OgwH1gIXrVmLsGLDOpqmTrIxy/iGjYp7ui7M0QAzzK3d7esT92M/poLITw3oqgaapnzybljNJB74z3rmsFF7Jk7duYy9vAntvQFbWshyJq4h8xAFfnQj/6aWlK33NsitVKnrV2UdcSbm4NqxEL4Qy0HcGKRPf7V3Ufq/ch6WXNTuJlnnTmQ8b5h7W2eZ02A2MIvDuws6L4b8Je//jg4cd2HBcarS7a5BgPa4ISP+y9ZN6Uuq9SqKfePu5s73d2+Ux1Y+T785YNo1O+Pmg8HHVi8rELhMEkkf/yJxdz7k06UeyK5XBy+/O1vavOkmibm6wKsKqK0xODOun3/Xp8+fsTZKj8umhhYs3D8cHxQ5+b8+dMnEaMe7r+otZKraYbw4eadbh4ZlP/+pP7fH9Vo9fdP0s2kx/ezGgNftmYWoNeyfHMjf3zU44w5Yn9khXxyU82zMlCF3bsPH5Q8TpyAak3v3n+QWXS9BbLo+oU4D8jP5JMJR9D68vPP6rwAam5a/v5ZdVx1918/6sTkE37nwzwWkO95gGosINvW2Ght6/iFvLBJEDqSo9ERZ4NtmRg6k6imBl74eVT41UoP2HMMmSP91JezVCsL0GICZaIovMgwHlUlJOlZ0Re82A7tQD3sEk8cSr+1SZEX24L/ExclUNlWI/dM5IUarVxAOhN8ZUIKH1zJlTFfmG3xP2FHbKdciPAf+dgvcsyififP/Ho49hfGevDxYUcKRfZgtmV0CECJy7FraBYkDvizackbgnr6VarWlG3Fv+AtjNMKbniRYzISdgc16CoOiHdVbXp7/K0KmYKnZKmG/+S3Qx8cDRmbOPDf8VfggfhOfwfbyBpyH63OW0890bMtlQmnKz7O7EELPf3dVnTSt32xZTukC6Sukb8QsB07Vg2d8IocCUjZbA96cCEbXs8YE1tokV/JccTG/GhViPkCyhb5gOt5DuG9gM482OEFa3SNjUA6aQPBfxUk9gC5CejgyYlMFfjaVof0EiC92GMnc3iH9Ecdsf9dbWoUeGH3qbvH8ET5M2B7VGm/GU8EAt8U+iOYcXoNf4SPt21eew7+tuQfzIlzHrB+vZehiNp1S/eyX9N3/ML8HZDd5nX7O5j9F5n4j9tvVcDfYr7Bu54XO/6K6DdY2938Wue3xHGtf41/0/G14J8b/3dP44+MP7b/3KP33dGZ57xAnomuIbTAtwz9lrMmpcuzUnyN51OegYK/hMsz1LcCeIU37L9C/zWkxJdn3MCv0ftVsv9AoM5zN+84aeNzpYaB4HZRun4Fa8gy9CCdZ+6VZ/i0gVwLeSzWBi9HdA9ya20PuYxVbOX9YLwTxR4xFO9PdmQc9oCe5+GBPT904rCNvUBiXi8xRzIxSta+Rb6/Yquf7bQqRMmbOPjWw0cODRBbxnEHIf8Mzvy8uwbi17YK0Hnr+N3106Ya44VwIJuQ/RTrRqGy6EU3YFt7OzF2weNrtLz/DR3spbYLH5zCC822bHRXp4tbhAb2dIiNxB4ItY/xWMc7eewEQk/saSMfyP/3deI9LvxAtaaijgu0QGg5RwPRy1inDcSWa4vJ9ogx9NCq1ejbG90mfmoRfvzGbmIdNuCFHr3wZKmIIT5tq1Xmxpaz8RcQm23FTuQnvjFFZ4uZD0lnfniFTmulQGfsO3HQoCst1D39qhrjHduYVfRsK3292AZtC0dDD13b2Mv8lUD5pAPOPOxAcox4cNvKVrSBVpXuBWyPOZIP+tEJI3JpA8FblfJdJR8sbeyxn/hIGhj54DM5xR8zcIux4Qe5QSf/2Arkg+2Kbr4l2FudY8PlkU/RRsdGOQpnCD9jnJpGJuzoZRwCJ74RDVGSSByxsRKXbdlPEJnUJxDctiIfPJDx3OfJyvyPHclj3GwrW3QxrUBSS2ybnDZbyEUmslXUASQ2896eOtNVZ0JkvhWy6e/QMRh7kQ+tI9dDc8kDthhC2/hd9nOaTb9rXIts8kN/l+dkHvLpx/+6Mm/g62oLL2B7yHr4zVhJtlW12cz3N11ttkcvdm0jF50+dHaavckYG7ud+Ao/49D43hVI3UK/AMWOzmugqy11j50dvupjp5PzwnyxPWKb+M445bsn/YXrUGpS4Pn2aiNTzsAO2fi/cvcMvcR6Vc9CP/M2MIS7xrlqW41cxRa9+AzQHft1/jb+B1WK/9gKYGrElBzXfANmrqRdco0hz9S3vI1BfCSW+OjwopN+6HvtxZb7RHwHbI9rlNiilzkZPbpy+XWww77ENeLEX2KN3zALmR3SD32H9AOJKzQ718lS/GfuRs/efEQuYD/1hxzE6Cd7DJd2AAAQAElEQVTeyK/Uxd7mbOiwv9pD33WF/MoYhrZD+oEo7m1qFNnQAqHbT7GE9jW8znc9p9tP8cZuctljebXFUa4vNLrmJ6eMb87V4PZzP5EPRMe27A1C28H2jmqaWO9oTRmL2I1emIXMgIIXwgCPcUvsthXZVqXULbT0YyeiGevOedkzV6h9aC/BtcWROR3fez9zq1quj5uP2A2kbpEL3ji/0w77POvEbxFTWssq4rZjo5TNthrgwiYxpXYr59iwQXx7q/Nm2kK+FfmlbbRlRd/GBjor1xbDt6ELP/lWRvAjTviYuOyhCRnYKuTjP3gnlg0k0HFfSo4DsJE5MM5/5vCmt7DU8nSNL/KMk7T79adVjXvFTI1MTIkz9pJjZO0tfttKPqFlPqXt+On4Db7Vb5MJLYu7C2sgK3XbYdC49p6oReKbp2nMi6Grwoype7E01pQfZooBii1bsk2+i46s38xcO5sjv9FTn1y7FmwHF1trjaOUXO2GbuoQkjkkJ+F7g8fHR5VLVdAp7OPDUZ15cmJRdMk618NprBk2Xm3MPBXQtWpN/mZkCl38VTM2xDrcvR5ODzIhdvJPDpnzwvUDvox8Q34i/wa4lWwrPwTNjxMfWSR1L+LDB37Gr3iLWPF1RD/PUBa+gFal2MraWoHH9k3WEVmE7ur6y//1o0xciaVaU7UmhhljGgu/x8/3yoLsze2d3t++102b1VkA79xHyk3Cx0pNUndz/h/u3ik/rg0t4/j4cK/ElL+MO2F7Zo2xVbFEeFSrpnk+6CNrq1nsTp3F9oG12KwrjnhNntTzC4vhsFQ5LBwD5EvXF/jbT/89Fn0ZB93+8EGHH97LE8JI3N3eqoAU8SEDx+TLQ+ojC5ihI6IPf/1RY7YzZgv04+O9budbHVmkVQaTyXxHwDeHg778/W8q4xv60aumv7xTy8L0h1vpw50YZennL8rC8xhgErjHzunzZ2JcNee9oKwUDCt6+PmjWpt0omAnZB9ZsF7xJzbbWtHLC1Livc0iMjGK4qdwrIDrloXm5JXBM3p2rHbodzqSi6rYS9FdyH+lqIkLE1JJ892Njiz8dvKZxgIx1g0QY3JflqNOTK4FmYr/0OGnXplI0YtvqWPOmqjTRJ0yeTvxVGuiUU76TIgHcjwyBo+PD+NvdpxYFM0JKrbr2IbNkmpualyENPISsRw1Jw4XJKOFZxwcOTkWLiCtFZNrGrzEMN8c6M/EQLTIpXyuknbAbk4kk5ftIVfgnYk+AB1ZY4OtKnTpZWIvvLSQtjonAiQpAsjb1vBhayWm4mQOb8GmHLHNRqfmQqYY/6INnvqdWNTO2OXCrfP2xJ9HLc/k0WBS4Q9IfNgacZ7x2B2CrxxsqxPzzhp66awcUqwA6Ld2OxFsEvZz3DbuN4hEfHXq0LmQbm7PvHLYT5B+4EyxPey0KrUqTfOkxkWFxDWAeTZaPW2M+Oh4HH/jAb84vih3xmyHC/E3IIkp8LVqCv4afC3JzB+htaIm5N+AhBv698NrdkM7x5CL7euBRuifDueoNr+Ja4eN8urxLZHdVtpXFX8TMdbOMGoHngD+UVu50LwJT8bxNqQGJX53GIR/xWEPIO33+N8zoL3UD/yiGvwMr/Ivgr8ROdtOFf8Q+78xrD+l2lWtUq9X4U8Z+FVQmZc7XJHfRN/K+TWFXyO7x5D2NVtv0557yV1vp1x0/iXIHsVb7fcGlYoEvlf+zyaX2AO/Nq636hb6r7X12+Tj6Xvgt1l/qZXn6M5DYeAl761+6rrDWzLX9Otsrum/F/7MfgL7vQz/gXYSZuC3uLDNM6hfVc2HjJln9LR5Nn1VaCdiYl1PLCodtfDO2flQ8dozbOjm9clG4XK/0YjBDk1jyxzqPKsvfPypaoM/GOdDP88zx9iZdt3Ylnn/yIeY2Ahv19niCmWDjp8Nk4pn8R03yDXQvewr/q9hZ9iW7dFtRaID2w72Ri/aQKguKxB8h7J39NLaHnbt7X0v79on3k1tq/He0HjHzjtVtdJmz5ICXSsfq1KD6Mjr+TWrq/Pe28ljk9ezzUa3S3mEalXKHAgUuM5b8NAOvM8nhsyVM0sT82bmvTn8wOEwK2CbD2Jfhu/EE7DxhWJiCdiW/QSwFPrexm9w22kG7Px0gkcmec34zfv4A98X8gE0fNvP7Ce+QBZDZSm6sTFky2kg01KvfDPIX+w2daB0slPv0tDnu8gCkbJJQl7MNPo0X+2X2l/FEqGVsYrq5qdiYMBmLRJSoRPYetvRtmwPXmtFPI3vJrxjg+u1zSEamVmtGnOkD52XdvNxN+M6UcfEtFKD1OYaVs6f1C7v8xPv9fk+FOup9yZHCmc92yNGnbfwF74n7IAkV4U+4qnUFnl7BAv9rETf3s6D6IeauAO2h33X1u720lZ41cmXvHO+AJET2+armGeRBBg328iG1nXiA3VyO/Atcj4cxlzOfE5tZnLe48jYx2b6AV1tnTqduJ5lrtglSjL8xfeV2EBbYsO/veVZjFGE6SrVsC17gyjY4AWkBaI/xQa08F+DxneraZqVj8CB6NibjZfy9hZHriOtteG7UyMZSSB4J6GFsdztwFH4JoZqpUBqljraKOn7N2PjW9Kpe1VTbCfvzL3klO+TrTVVleTi/sTiCd/9EquutsS/8m01euEFwm7UMFAN/RCA5DjOBa6/uUD23OtyoQROx0dFnmrJ1gbn2E1rG5qVzT63dFrVhb6mrtASQ751p43/6A/f+A0NEXZf9Ogwp/roz4eDGjHbHrTwCjxtcpWs2NjyWAeub2y7/4hUNeW+mjYxhZaYd0j/NWhVyticuE5yhilb8BPjEfx18FdkuwbNtuwNBuHFwT7zaHeWvdFs76TRpiaBhdrm+hU8MJjfPMTODm8LpvYB2yPm1yTtjWdvbeZj5GzGijlhb/Q617ExN3e+7aADRtzpd6p8pWc/yQSLXM7/nCMnxmTmnp17+cR9O7FmcSu1OLJ+EMP20FL0nvpgjEfkwUZuLtMKsHKvnFobuF5ssWNbyUfW2Owt13TsM5GObaUeuQ5XKw2AZkeGRJGZQqdfgdZk6tQxvEODr/K4j3Tk7ehq2NpjsQ1HaD2HOtOjJ7b0o5N+8IY/Si0ugXA3GyDK9WHlus9IaNs41xA88YyccznnYOh25jSxwYvdcT9lfG2rqqlVKeOSMUlNN3tdtge0ir7GZm80rPGs9SBD9TiCsLvoASu+6MpOv7YWPD4SwxPPw51NGyJgl1rmSTUlnrq0sVOqmpgn4l1gRdeyoUcPGANAa4duMCnPiifWTYo8itjif8DgSjZyAWGOuDMXQNWo+4Fr3Xw4aNcNvVPzjlynDV2ycp8tFqY8QBhadWJN7cSzIeuxSIjx68CqFXfbP6tM/M06vL/R/OFG0y33S86HR2CCHqVqbaTUx1Gykec5IWta+ZXtLfgNcMdi7IibRWARg9i6Foln8nlu5MIzAedhrpEZ/5yPK/fT+HpkLfCeNbx72jyDxFfHD0rKZhu/1D0teR+/POjucKPWPdawFuweubZlLevAeb6OiVqaplkra3lfPn5S/lXmXP80NjN+nZrFrvXTTz+JAgvi4K7cK4PcsSh9y/O/berGfAwRPE3nEH7WOuvAImv/fz8qinmorMMkPZ7Uj4t++PAXDEszi6FEpE7SnpryQNlZYFxZ0L1hcfPAIM84O9zc6pYV65Vi5Bewj6xEf/zpJ+kvd+ofbpVV6BMLlYebg+4eCeP//E2dgTaFMRMi8XUSsK2eQgD3nz7r/v6z+t2sw1//qlaNh4UTOTdlEB+4sa8lGXPiwSn26ekwH2T6wsZETCngfDgoC8LF4my3dcPA3757NwYoA5FfI08qaSr5MOum6AGcBdI864HBOH651+GRmrfSwQ3RSSuD2BnEQE7ednOQ4Bd2Fh5CVi4qpxNKTCZP1srLxDRNmg7Yb1ZnoKU1YRPTjcyJJmqSXzNnXBZLCcu1TSR6Y2/YaAz0RGwNnYm+4bTWlMXPlMTQ4y9tx2ZoeRk6cXM/EXMuKiNmxjXxTzc3aq2oSSxJdfFJnNTS2O+0BEmIfeQOiTE5Kra5slCqWYlpIg435lMEgAWfCz4Tx8grfUDVMIdlxn74w6foRta2kndqnFY2lrY98XZqmV5hY+fZFZI69pKfokPuIRa2feanr/CCwA8vaKCgD3/pgKcZsjs+7BiSBys5BbF9oa343+nhrcQamvFvO6RfDbEXsC3bF/3Qkmsg+GDUE3/098Oul5pF5gxjPjAeqbUyxpHnvExzAWQplcTBsmq3pevNl45HrozHWa5jLxD9AWfJ1KVj89z9/iZ2A9ENBA+Af20vM/Qa4uZlP7TAmU68CozZfab9Ih79AHXoO6S/w0s7O/1f3F6Feh3hiOqaEHwQv3HAlgLfEPnVrFzkA1/V/1db0rhhxNZboFc28hnDCeutEoT+EhD/9ftwtDt8pf31FnXJ+VI/sV1Fu9fiLT7S/9D+R9v/h4L7sylfjctlPHba7xErc2qcoG+1v+TjLb2d/kv6r/H3/PY2Mmec6/mzMuxz6dJGdofEsOO/sY2Jr4BY4u8SyEvb1woveb9z/9rVazihXsJ8Df+dw/nDzb3M4R91+FrNrmnfZf8fEdoSyqNKoPOMEQge6Mz3wD/iIbr9/BzXsT/62HVtz/I7L/TAP5r+lhGPhhgLTqP4GmDLfgI6YQ/oxPQWDIHz4XJLpL/bB912CDk1d9iIrx9tj+fWotXvteH/2fn2nXbtrSZ7/vbz/mtmVsY0kPELGKEdRgz0t/0pKF5XziWHthcpLQqdubHynjpGLrTAZkCdsTmj4KtW3mHyXhaaG8/1IHbJZ6CLHD5AVt5/aC67bdn73Ft5z2wq3kEit/uxPeTTD4xODl3j8UX7Rp/Q996ljc4OIebdNuMcSD8Q2g7pB675wW2PWG2HPSA64aUTH/bGs59a2+RUernZ3uwV7Rka3wcKvPgGkHZlHDpjG9upiY3sFRR47FYVtjbIZwPUqDmjl5ogYJujGKsV+kZsrWnl3fvEx7x8PD7xzWIfxxPvfI339HxPcO3j0/EBzvgnnj2ugUOLgx1Pa3vI2w7rAslj5bvR0D/nFvkactbIpTx0dbVFJpAY08ZG2HalERpjPqzE0kPJASgVOa8yNk/4XfBp6oWCAp1JE3v5S+D5PrH3xRb6a3BicbAcy1Lq6GEITeZ35FH95l5GozxkUuvAQmw+0wp+8ggMOv1hF5XWyJd+0UYudNuyS/me0hm78CbmUj/HE5mAbWVMT8S/MPai77KCdybNKXMAnfjVeQu/U7MBqS1yE9+GWmvj/5g78d2vqKdtiX2ARFU5sA99dEBlR0AKrbzhYlvhd2wXpMCmzeBh5UScC7WJf7ugaKs5+tFZiQ0TyrUnGq2oD7ZW4sr8XqhH9G2T58o50OXYwWf01sgCsZV+wDYNvlapwE2vRz6IxkGJJzVIaxuqh2zneqhsPQdgb0GzHo9fkAAAEABJREFUuzzkbBML8ZBb4oudfhWHbQmroQcr+plzjfMyOUVWbLYVm6CbXZBCL7OzM5ad+kQ2MIoHP3t0cu7b6AMZw9gPbwcbXm0w7GBr573WFvIDatOJTPxcQ+zY5J68iS8yAbsks8OjuLKtxCS2MUbIZ1FpRWelxlu7KnkFUpNcE4KPPKh75jXqynydmbOYxK4GtGZ0F+bEogKvhn89bSaH9HY/G975rrlw3VwHdOoRiGz0GzbSTxyRT982/qyV+ROZ0HeZtIKe8V+XTiwrdgncTSu2SVVMCeWctUutNfkcV+y8hGte2RK2V2q15HznPOjYDKzUMm30o7ND+oEVp4nJTtxdjdrN86SJNvxA6px2h1w/bXxCsC07uiu953v0drjm2CZecoc4Yqfd9/QD6Uc3bb5tZz7bVmjhrylYmED65YwpdhWA+Ct227L9TMP2V7QI2FsMiSP9HRKDi7Gk3okt/cgEgofGgI/4Mx5bvJt2+MEWcgqsjKO9+6dOjJFEH/utShVoyVeXLYt1reChl3ubMh+GnqK53S+JTWzjWsm1tuOvM09sbAOwCHFVYrbNHOV8iU0gtEBk0gYGjr4YnFbFnJklvCWyxvwVm22Okg01qSAf3cy7FfwaXE+yhZ5t2Y55pa99e2ln5NIVm7FNOOigh3zqOWjgqXlqU8SKNJSOXQ0wz72ZZ63V8NmqQTcy0kqdbHD2Tl2LttKHa5lztc6//l3lEvVL3SRY6C7q6DMy6mM8rAnbYquzr5Xxpjt222cdksSA7aHXinvUkIj9rj5qhz/48zQrtldii8hu1950V2QLn2mzcLlQr1YEinDw3Nexqti0k5HiWW2ayK1J9GI/EeFZFEZuTbXb4HoTmZl1N7EZOO3rXtS1mmWL+XSCgyfqYJcgqRVtBRssTDcZ2kpNEpurDQazkmFdtbIwu0A61klLkT948fyjm4aexzj4bK8lxjZpZp0ssT6yfjfywP/nz5/08ee/6f7hXlnYlYjD23oVw6VOLReupanNQr3SX2HYHvFIGmtdt6wjHnl/+kwsIo7UiAHc9HnGIulx7i2sq06rtLLm+chCcPpVjXXMW8S77lm8rpYcSqIyC/eImbW9atDoZ27a1iPrhfYWw/v37xE1vrpWcmpVumVRO2McWIg/MR9Yw7XNub2oWtPEui1d1RFjh8OBhcdbHSiSTl0P1MDvb7V8epB+vlf/BPz8Wf74MHCx4v358YtOH5h0xj9O88vKR+gLi7+PJNKmSYfDjd5TnCzK2taHH/6i6d2dBGTRNr86bj/+IM0E/eNflRf8BEs2ysr68fGodzd3uiGuTnJffvpJ+2YG+Aad2x//ImqjR4qqj5+ZTBSLBVjPLMwysNET293//X8rtPz0+cgi9AO8Im9YY58o2gE/j61r+d/4+fwgf7gdvC6GNHniKGOcvyhggiUlRnNR4jXxxdeM70dq+vDwRV+WR/lmUie/fmisqz+MyYaqAphEd8UH9gUYoJfdtm5/+EE2UuyhdSZf6mN7DGRoAduaiN0YnYFiIh/Xk+r2IDPw03xAzISJfcYKERU39wYI2+mvXCBW7IsJo5YJIBV2q0qRyQ3DrWSbmPv4dbPhJefAgVp2LgInJjaJamXOpFbGpc6bbU1M6MbYpJ3QaUDHZ2zEx8KJNl5MsDUfDso/5d2hjdjQX3mBzQKlbUU2D4Iz9hILCZ490TAeiDAfSvml9ZE5GZ+Zl1WlAFIadoMAtpWcE8uIgbhyUmnfsDl8pKVWkQvLpiZBzhCbia1xotnealaG64HHt2367INO+8Zub+MWmyfqsPsc4vAIWCSpogYT49mqBuv60BnbSx8849R5EBi1pB0814ht4NcH5BWAllqk3pX5IUuv+FLoF9DTlpqde3adsa1xNbVpVuy+5G0Sv/PxelIO01eTdPR/j4Mx8hIgPdv/CL/PHPymTq4HO1wb+KVsrmX/WDx12+GP9fSa9dTmNfpOC3+Hnfbr2peVfqv/66w+Sad2594wTT/tmaTci3Y89K/Ol535W1v87ap/iP3d+H/a1yswig7rl1pEXt1/SW/nv6r8y8Sv5tvVfBlz87r/0tzuO+1L3u/U/yq+2I2/lxD6vw5eRvOy/6+L7Ld5/neP/7dl/Y9rmWfM7dm3qVq9avBlbdN/VfB7iG8oh3wN32PqVZkYecEI6SW8EPn9uy8sfo//r57fX9j43u5LX8/6LvkCWOR6ZZ7Vd4DytMPL14m8Sjy77z9JyNjau7ZlbxBa8unnDyVpq9p4xwvPtvLeEnwHX9mSLPsJ9I3N8HYA5TXsW/cAMuGdpV+9c0Qn+mkDhd9A8F8DeQfa5Xf92LV9ySV82yPGlzGEdw2u6EkuYh73NinnqA0tB20bXeWdbTme1HjPq4yn/PTHfBykJMtpZdHiNCAyJz5A7ZB3UttqrV1gxGcpi0P5CBaZaZ40H+ZB03nziBNB+tEJgCrvlvZzenh5TwwkJXvjR36HSx1fsGyPORPdvLMPfXyvfAy0rWol27J0AbHZRQEt2/RAz2OffBbecZNzPvza8KnTxDvsiffp2E+8madpAzFgn+NAZubd9HBzQz0W4KjoDXvTpFb4jcILSH6BF+RXu5GL32uwrfTzLS11yNjkBxor51pitz0+dCaWyGSxbP9AaJMjnqJvb3byEdy2Uj+x2SXbatRzYj5FYz3XTGyUiOO257oR+zPfbiZqkVptnO1oxkcxAGSuNWpr04EdXt/PxY0UKiA9+etyDZISS9k68f3nyNw98g2w861lotYTvoWj5JV4Fr7P0NXYOkfA9iBFJrDHOqG/MA+meVKgGLfU5ISP5GUbAxuElzE/HRfGAPKwmPYJIrliL+fNlPqVh1TR7lLDPzIr+ftMt5E7Q+TsbXxSeruIbVbyJhWl7lL4HG2t1GFhPubcEDYTnCWNMZyT10GhQRp7/NseeKuSsR8boY/YyT1tx9b4VS7XluCBKEUueCBygeDhZexSz6HHWIV+DZHZwd5iyLlmW6lvwPaIPeMgtvijUezYhtcGzIcD35JnNeqs82ZbtslX4+N9xnGCP8+TTtRoxEW72xz95EehbfSwE15yCtAd9uwnXmgB24M3cMYx8hmDR+amrJHPhO9T6oD9xB+ZXT7tDvGJCF2jWrKLfFdZtAz6ylgsXMOVzTl8G4rYAq9JtVbUr5S57/plY5FJ7IXNxHE656MXWyzZ1pZLH61tRS+gq8227A12cvSCZw6lDURvh/QDmRf2pjt0rOHDdtgXWDkvjpyrJ+q2smjCJRLecxkIr+57DPFtf59Oq1LuJRPXo7Q6byNGBpeKbBRnfDeb4dkbbtOyR+jccDoz+BBa1bCdeFqVCkgdcu0/8g37eHwc81tsttWqNPLnXM68j2wgeEBswzdtbNqbxwtN9BMzgAh7V0QC4+TipHUhAwcU3hlP/xXI9fDEdfnI3FkYEyaHUJKEXtcwGd9KPwB5xXC+l6Wr87bL2Ns8G4qcGwIyR89idGNUYyEu52DooZRLpjbCqG3ZRlasGazjh4hH1hFm7gmQtfInz8CylDm/cM3eymHFRtlq3NNOXD8SR2eCxUdHKLV+YM3rCwuLtse5tjAW4dEl/S4TC4gstLGde3DGtTNvI7tQL1hjT39mXgnp0+nIutYXZXxDn7j/3vAc0hJ3GZPMtMRCHCdsZD7Gr7L1HDR0OzLpmTji17bm6aCpJiWG5Bafo4/s6M8HZGZlrSW1ytxbGdMV/oq/mN+gsxz4RdUa12jWDMnvyHUx87VVk504V20xdE3EHrAZHwBTSkxiWzO2ITAZyk2d/jFznvU6Q0ufqYIk++Zc3dSg0Z+o7i06P3APvJ0kuqWum5uDHr581qe//U3ZvNeNzvv/+qt+YA1xjD32SsTE4p49aabO82HWNE8DOgu8K7HNh8OYQ26l8LN4/IW1vgPrbLd3N1qJJ75xL9wrW0haJS8AeYi8bu7e68A6qKhb1srmY9cBG4+M4yPzrJhvE/OgY8w2vg7c5x512aAJmA8H5sj9IHfiC8TxLeuZ8+Gw0ZlnP//t7+qM3cQcyn+/uzw8Uptb1YTQWGxlEp+Ah7//XVU1wLbyp93cxqbmD+91+vGdVoJ+f/Ne898flUFZudFWazqwwEsJdcPqsgjm9PMn9QYFELZWktPNpBMLpCcGzDezOhc0MSgrNj5+/EiiNxT8hrocIJeiJ4uiL5q4yc6Hg1YSkkvHn/6m03//XQdPmj7cabllyFlsfWRAjstRfSrN79/pyAS4/z//Rw+fPmNjwnZTCnT/M0XB7+OXL8RxUmJ+x4p6Y+Jmsn/5/FmPxNQYiMRQXSpi6OSw/P2jMER+0kwehMMAPZDboxr6N4cbfWCQJwZ9elw1PyyaHhfdQje1Sb458Rf8e56UOubn3kXtmNLqkWFRe+VikovMIydCLgIBApVt9dQBiK2ek7NJp7tZ+dsRNzXLnxkfFrKjY3u8MIitc6OMbnyPFh+jpvDGpGWi5KQ347ZBU4F3Tu6IpAbTfAiqidineWZMOvPCaj/cab2d1d/f6EQ8x35SZ3wz72WN7cQFIjF1Xuo6+Q+fcGyrtaaZyVtVWuElPkFXNmqSWhheILJZTF6IayUHwY/sqB22k98pdEuNcYuJIXOWCz8+Bj2Hs59WNeJoRd6hIZ841tT6CmIrvqJ6DbZHd+ftbXKyjVof/HHgYqAdINgmhQ3oDlnbim6jNrZ12RIXuTOwyvh37GS8wref5JJjYk8cacMPVCvVlVxqZF/rrYTGuOInF7/otCoa4ocWf7oMbPQCsF/ZO3MqZLvIiathOjtgC6IG7LTvbXfdxB246ttvxDNi/k4HhY3fAvEd+E43fyYxM7w7/Jni+rPEktp8K5bwd/iW3J+Xx5z/Q4P7o+3/ocH/OY3nmhb4c0b366L6pTwyfbhGKfCW5fB+yc5bur9E/6Ps/pLf//CfKjDG96n7H+z1CjjPLrBWnhMDeWYLhB6A9fr+O9U3vgLj2W5/NttbPPfgtP+K3c6F5A/y/Er9kmvn/SHt93rtPDfvsOsUY2p/HbttufJ8vkkWcsHyzB+/wV8D24PcX4xFntXtjReBrV+yPWDlnTM69kaLTCBmQg+svJOEtslsz/6dnLb+9i5kOyJfgf1Ez/tHAE/q2IwN8f6Se0BohWzA3mzG2Ca3vb/kvTH6oUcu7Q6dgMO7htACu8ze7jTbinz6acMfOOO7AvGRdo8hvED0dth1Qt8hOuEf+M4R2kWGnEO3yI9zediFFv4OVbzPNYA2srutiY9ueXfc7eUjrVEa77/kDirMamoTTTijK5/HNb503obd+Ecv9gLJNfbj7yymvFuO98myfAWxFTjxkSuywQPj2rTbJK/ox/+IEX/B48smf+Sia1tj7EULLjbbvEdaKzYMvZETZEX3iM/4WfIdyuL7wjronfmYX7StfDOI7DXYHjKJt8BbNaXtjHEnro6fzMFrncyHNfxznOFFLo3GmagAABAASURBVGBbts82cpHQ2BJDYHQ4DFlZjfgLn3Zpmmb0StkSQxYfbKshI5mP1ydyWsCkVshd+RdB2k6jgmdvea3EP76fINsD9GNg4NTFRo5cxJbaBYxA/MdO5GCNGqUfWJEPPW14J77j5Pxb9npB7Nju+As9LSQ+YzAe8Z8Ofmfyvbm5oUcMKRXyu2xrpfBsw992l5Xap7fL9bOf1LOQjXSgyrI96plvRB3b9qYPSj5Sa23I2FZsB8Rmm6MGj6PW8T2tKz503pJ7IHZHS15VddZhGHBiW7EZmSeAhyzsYW/hGovURe/axtmVoptr8Xo6Sma3ZVv7Fh/S1re3NjGJzd769rmlLoO3dYftYZ8xDT2QPDMPQg9gRvER/ALJAQjvLRh2SDS2hl3wXT/9QPrhZ+6kTT9wbTM1SX/FX+TK1Jk8Qre3RHJ+z3yrrFbjW/KSusJLf+LbYAUvywHTAm1cNzdboe9+basYS7G1yj0tk1NaqZFtpdSRBVNyFJudnvC9yt5w2zL+EnPaEQd9GzoQG9F/CzCrfb4HDxR6rUqNnHK9Cww71Db8HSK347Ef/2mTw6BbCs0GkUbM0UnP1UY/8gFdbfv5HJ8h723w6AfGODJW4SX+12C3k3h2sH3JNzr7GNiJSspYxs8AhoSRG+i3DokhvgLxk37kbadR+oF00gYiO4D7SNrQAokp8yxxtda0Xt1PwrM3m60RGXhkQ9/9xsaJeRmbocdnwDbXomnU3PZodd6i06llq1IB6dubjO0hFX7o6UzVRFKAiG8NabQ7P60rZAp4vmfYZzvMofDDtT3iSN/lkMb1O2Nbsmb8JB7b6pwXmeM7YEaYRsoyMUd52DGygzkoOlHf1GaDPuwv53tI/ARE7h1I3QLBh61zTOnbpVwTCvutKsa12Vxpt+v2Xu9q8E143DfG+CydOBYtWUeIJmWJbJ4hIptzNteJtFWWC33kYj/n3pA70zo2O7XI/UK2omeV0JJN7uRhYiUirZEVG/SVeXTiHtrh457gpJX+Cr2f65X8ggdSlyPralmETQ6ZT0MPc5JZqM09VaxXHVVmnmIr60uBBVxsPf6xXcTTqpS+ya9V04laHFlAryotjEfi78gipFalOWtcqgyxImNbqceQkdBZRj+0xNpqgrYKl+rUu/BzzNrXcVE7Sf3+qNPfP2//8q4bGWCb3EU9RE/5HgO9eA6abg4ya2AnFuvuT4/6/PkjdheeFaATR56ZxLZwnj2yPnnPmuBK7M4/szv+fWnJq6SME/TI5d4q/GShP2tdcZe6Jp87FnEPh0m376gpCYSm82biM/kIWFn7W3j+NHGatbnl8xc93D+S7yrb4sB4nGTq23juyZg9cj/vxPGF9UnbhLRqfn+nRp4Zp0+fPunxIYu/XYnrnoXy0CfWaz+zdqnzlr+8eJhn6tCVBfXUILW3LcbXo35ZdJtubnTz4486pBA/32u6vVH7X/+l/HpV7291PD6ofWSR8wuBNwa/WZ4n5aKSYZG6Tqws++ZW+XXtdENRFCpggGSyGDhh9wCvFQPJBFo/3ctAFmVT5BODY6NQZjDvKNQ9VqQUZSAcjiQ7Y+fmLz/gtSv/d+xKXEWi8+GgOfZZSIw/tdINA5XBGj5YTE2xDsicmMxzI3r8Wdbx872Wu0mPN8XCctN8eyfhZ8HfxOQSclnYbJxRvaQHFrPz/+8anzdABqRRk4U6jMlAjbIQvUzWCfkFf1kAbRloYs1kIp3xy+CbxMvEr5tbicknVhFygrhQJIfQCv+diZU4Yr9jLzYXclpZWO0PRxahj3pg8q9MzEWrGvGnBp36G2eB+XDQfLgBDjpMM+xSbMNOoUcj/GTSHskldTJ1QmjwbKwE6HUmPj1xzmnJL4Az0R9PmmvS5VfAPSkxTsRb5GNHA1f0M2k7vjAll5lDDxoTFHyTEumC2ZqmaVyAIFAOjEoq5Ap6LkorJ03irPmgRl6ugt9ULiSf750aB0JdiOOEbi4G6Ru9+AiedvM0eiriKFuh26axXm7J8RntnN/ub/Dqa71BPx86dT1xQQ50Yn1NOvSzuBSBapwPutRGbHYYIOz2httbSzISseX8WTjvEBm6ex3S36GiU+illhRkRU9xugobADEy3cDDBCC9ta9cwAOdHANvyf3+dOJPzAN+f+tPFpP/S3ji/lmx6+rs+L8u1n9l/a59P1Vgr0naJ+oTFvpLeOJ+L3bt+1v4W/be0nlL/pp+Hf01/ffC/2j7v1ec/yw7/8hY7TH+2pq+5fMlfbf/sn0p91v7L+2m/1Yu3/IRvX8WvBXftf9vxXrNu9b5D/4/swLX432N/1K235K95n0L/yUfv43/lsffy1o+gLwG2p5scfMyAki/Yu88p772fPsrTHwlGpsviZ1n22uabZn3is57WCcGHrSv2brQn1El53lbX297FXbOsLl3rlrbV73vRXfrjERiPavZVvGOkZhsq42PESft25KPdkDGyjaym+9OLQI6b8F3sHeZ3dfWX/c6nXWeN8gkxOfE0csHjmlqykcR2ypAv3Hr59z3NmaCB4LbTvMq7DI7s/O+lJwC4QV23mjJx97snXgXy/tYZAfvfHBt/NT3Cc5MGtuyrWKeiS2taQdAB72cRcEDtoeOsW1biesCxLzTIxt6Whs5eMEJW1kgTd3tzdagUzvbQZ9BbJyYIxkj+zX+qoX38ShVK8ZxGvGlFgGxxUYAdPDS7mDzrk9QPucTej5uVmqCO1iyiZ/4wivmcxYbM5dtBEIEYt/e5I58TznxLj5UMLD2zmtzXnwRZL++nnTmOmpQtz28juKIZyNdjuGlM/MtKN82bG+xQQyv0gcvYgcFY9TPtmIzhCEDE80wx3xfmD+tNdgEy3ekxvlwWvg2RB6d+GIvtOgidNnjE/MjBrsUG/mQbXvYbbSWtPLdLmPeI0y/Y5PmsnfotmUbWtc8TwOq1ZkGmd2mvrTx0eCBKjLz3HRijjzyTSvfdeIr3/8m8pha41vkacAj373CDy/nV/QDK3Mzuc3UdZ6nkCRCiZ+cW2LrxGyb+S5N2I2/cXLAy25bdvh95JucO3mFF4j96BVx21Z8JgaXsce3rzFmjig++rA1OufDyvVtHyd7k9M5gIW5NhP74TBrmpsEu872bDrsiSX+xBafNHomA+Eig45t2RvAuuwmXvs5Pbkmr+hHsLWmkWtiQD60gO2RW/II3/bwEV4gttO+hNCH7U7G1LRR/8BLueu+bUUmoKsttqZ5UtqdbHug8dGqmHsz82kZsdpW6pSYA/ucGPOCeFor5VzMX5RZmUexkWFJW+imdVmF3eg2Yg8tfbHZVuKJvZUxhiQjHxnbqlYD4kdX25Jzapy3NWqYsR06Z93ggSuVgeacDZI2PhNT8koMgZwfsRWZwn/wnC8Z49ACoWsrmWTis2VvYxufgeicmJePDw86cX2O7flwGNeF8MPTK1tsB56x/Kw3xuU5RSrqO/NdN230A/Fje4jaHjGmY3vEMTEWVVvcJ+qZXJNnWv2GzfZFK74DF8IVEvo+1iEH3yH9HVKjjJP9ZHfn2WaeTmpVgxS5IJudZcyp1ML2yDs+QZT5FNn0w09rO6pf1TULV5kbgynL3moVHc5EyH3QQC664eX626jtNT14ID4b47QwNzAnQ0zMGYvrOV4wA7CHzML1PWNTrcne4hg88GnifGWOxXdoAdtDLnigWqm1pok2/R1a1Yg9ugvn707f24IfPDWTg22Q2AK2ZW82jqwJ5C/GzYd5LCLOhwP3gkVVTY/cmx5Yr7HNuJ3jZc7FWiOu5LdQk1alaZ6JdZJtYlvH882CbV02c/+AznfxR+5p5ZLD49pY0cfeI4u6D6xDZZ0iuYXdqHtsR6Za6cC6R873QPAD8aZNXpGPbq5r0U/+LiuOYmO+OWjCXvyv3BuTe87zeT4Qe5NdavOkaZ6HjlDNPSp+M47xGVgYt+iLLX5syzZ5dyjMMnLaEJEzNHjJN7KdC61h3t3d6WbCbzXll8lNTWZd8pi1KOq+sL5UY/HM2G5osGO3h4f/9v5G/b/eK2t88+GADHxsyyKOdYzlgbW9rLkdyLuIwYPpCEZILnD2/Mp4vpk1Mf+z3nfkGUq27lkPfWBMsg6Z+X4WH/qojesRj17Kfyf8SNxfsjYmy401mqR9WrWyXne8mZQfbRa0rJfFAFLjGnugDlmzTG1Ci3z+4lvWL29vbiJKPp25+Dh+1HpgDfGRBePB4DAzdo+sUUafrg7UIlDMqfSLmunmcKMHVozvP7Ki/PmTPj98kTORuXl9/um/9fDpo+4//qw2TSwY3qhRjIUJMs1MGIrXWfA7sqKtVprubnX///xvLX//JM2TfFy14uSBSZ3gP3/8KLHy7WLQJhJA54GTxCviGZD8atalxoulWTk//u1vLO6eNOf/6qVAj5wAZTNA63jpYFSUrWEv8eX/zc0EVmtaGRwRZxEHqgw/R3TR1t3dOxU2Bw/yysTJIK7EcgQnaEw0uUqdk7xROMTGgu+SVS4GjbHUjO15ntXJ70TNCvkV+fHL56wQE5cfV01r6fDuvVZu8JGJLcrCIK+E2HVgMFMnM8mOP/+M+0UVXVut0OWCCEGNNiflEX8rFwuSglzKlpOokL1hwbcdiAnm4/GoL9Q8P/vOyZ2JM394j8/4BYg5cdR8oKbWwqSkZIzzrRZ4RZITtWyMR2c+HBk7QctJnkXDIxPY9FM7gtZELVqAeZBaCuPRs6SGnYl62ZYNVFMj3zZNiv4AfE7U2oYPRDc2UhtMKDZtB5XSUMgiNkHLONhWz42F+kSvZOUk7LkRBJCnLMyNI+w+gINcyJmxTvJiI26OGn4Nj07RBkAlcGXDXmwPCfC0gfgIPSLXsDJmyXPQiCcnZmD0OVzjJp4GJIfYu4aO7kqtUJHKsgFZDNog5dDDRy64DS8IYG94bJAgFI2xCVLwEkOgWoWktKHHzyDk4ByAMiZIHBRk/CWNUbP0gU49A/ZmS9hP/ol9+EfGOw/8N+8Zr8BuALwD1zVTbhjnUJU2fSWRwK64t2da6vcqYOBb9OF7lch/wNlcapTLh970q2dbcgjsxOCBl/3QXoNd7rtaUhp1uRZ+jXbNfwv/rXov7eXkHXDNSDHPkDH8FlyrXeND55rwAh/mk8QVPd1ASGkDwf8IGDnj4K32l3x+pXetQHIj/9fasxyudS1zJv9DzbB3tvBH2D+b/vdrRjEIe29B//B99/VWew7gTfZbjO+lv2Y/8/Ganv4ZQh5zOggw8PgCf21HLTf+166J17TXVActpr8CjIY2BHKg/+Z1PILAuA+81qIPmeNv26P7LThbvc71Nfws9udt9hxfRngu/Ws5fReNe3eeP94Exi12Xrr9bf09ib19shIfAduy/cQYWOQH8sohvDy/8gyfZwy97G8qe37mOS2wUZ+Otje/tCBXDFAD1EHXAGns4QWwm+fC2L4AtgqwLSMcEDio9niCBzadYFv85jEa27XuAAAQAElEQVQxkJfua8i5zMMUgsgRj8k3sD1PpQ7fBhSf7X3U7BnpN3Usj7B6XyRy7MQW0CBvMelqs4kamSuSIm8/0dPvvGsFnGIgXLzX2RgFX5m7KzaohCKzA6zRj1SgIxdQ7rswOzZpnu/wUopAfEUmEKFOTmSglXeWHgGIPX4B0LHbvrw7hGdbtpXN3tp+1g2toxsQwe+X8E6c6afNO2fUfM57p2c+BZjtImRlzpEsj9J9gGQJiO0VH2Lr5Jv3DGHLtmxDlcLfIQR7owffwd5ondjiN/S8X7dquCX4EM5gb7K21YoJrM2HbXyWrDMQx8o3jR1GIiTjM8R+IUtCTHdjq9Fqg7KyJb8B6vyhGuSaPknF6SZ7tmc8Dx0Oidje5pi9tZCf7TYa+DnxzSDysRuwN/ngUbCRO9vOt4GVbyahp1YEJRt56rZS/9CMsb0teEZ4zjs7dLoKLTDkeGctapx3+dhq1Cz02Mq3k0BsZfwwIxfWbKUNJEZbxCBFP3WxrOJPpmFaX9UnIxO5QqkTb9oq5OlHLzxR40ZMNnlBoOqY5WgxVF2Qle8YC/qJa6EekS8YiScQum1kN9tiC40G89io4tV9VXR2WvSC297sY/eUbxvE01PfJCRi6BxkDpadjGjpJY6OzMoH0U5sEz5aNZGCbHJhLiI2fFZt3z5S5479PY6F8bAdMXIejtRaDZj5lrOPfyeezJvYblXDR2zYxleNxdpoDyAmJ054wzCHOuuMGuLzNL6TWeLD4PAz4TMyso4jn07cJbtJQg4gBGop4hQb+YW2irrGq1W1yZLekJNqyA46InZJFlvXJTSMJrftnGXM6ec8Xfvmh1SQRwmFDiYZq8XRit5CHqY35IiFCYOi4ImDB0TOKAcSkG0VrJxXJ3Jd+CYXPWfeYiv+i7wNEM7F1pZHdEv5k7FI3LHfqWmR37CBnfCNz/gL4E6F3+DRa60pP1QRW+ZR5kW+s7m2vKqRIzhs2dEWdaY+Ke4gSg2Z+C74hhYY9gk6vldiutQHfE2tiCk6icHiT3SBzElMKPKB4KENwF5sRSf98ESOK/N71N1NU+N7aPq5TcMzQomvtQYmNWIdiMeR71gIgsZe4jkxDnQve+jprNwbRc57P7RA+sV8tTeDqUHo15DzfyXviW+goS+c26O+1CD1jo1AeNew0zp5B8KLreC2ZW8Q27GTOCJz0SPe1DD9oVMO+6InurEX/SGD/BDgYFvVStmWXI+4VyzUNfW2oae2tMHXER+SbvuwjzY8q2TkMiclHKI3xgo8NMOzDKuUjZLItlqVoFJy7n/nuBxZeIk5i9/piw2yTG57Dsn1JSTuazBxjb7iZQO7lJgGnTj31rZsj1hGrcjX9ogx18WAbWXbY6jED23vpw0/sOMnzoOV6/WgYTP+UpvTcVHagGS+hXctzJ+9H7mdntKsjMvg7TGjY1E/8unBE0euScEjg6+clzuoc3nC0B7X3upqsy3bCGrk3Sr2LZ/rbhueVbQZH7G1slyQE1yAXDMu8bu3mSj5ARmSnLtt+ChbYk+ogdwrTsxBYayqKduIMUxiX8mn8wy7co6u+FnJJRBZo0NXzU3RgS3CGCD0bRzJSrPC7DDTrrRGp2C01hQQfhbWwJDWCo64jI1Wjdgn1nhOynqNy3LVAFm0DbCYySOGPEPMrJ0cWP8o5BKXjaDE9YiBIuDMqcKuXVrpozx0IytkbSv6gZW8syBr5JfMBeRjfz7M6C6a9zUs1pSGl775aa0wVSKF3HaG79iAraz/rNyPSvC5RCZfaWhrmidgJp4tVp23Vk1OvMSwRJf+yrw9cb1jFoz1msPtQbfvWfS9ueO+c9LCAm+uUSs6NR00UZOYM+uJp88PSmCkQ8DCX5f5AyLWiOUiNsbhhgQaMWVNrdvKP9V8ZE3wuDwiuuoz65qPX+41xotcRosexVFsNzdVa5xjJ2WMVgSWhXUj0wOcOvFcosnCpbLZiaSIpsaPH2Pr+PCgLO7ezjficUYqK/QD6642+GHC34pOH3bC7lp1c3OD3KqVOafIIdrB08+icGhFLSfG7x0LxYXMPYu/+cVw8EcWftOf2qRb+CbIrI3+/ee/k/snffnyWeUHkuOCc/jwTrc//qD27lb14wctN00nkry7udUtg3IHHLOC7VIWNzvB/Pzf/y1nkRPHWfhdWQRmnRM7/6UUS8jovL3/8UewzsLrndbPFB07x58/aiWowwnW//ovpWzK/zscQGbF38zgv2PhVF3qDM7EYmEjaTM4oS0kbCZHfjlct7ciFGLqY9F2/Jr3073q/qRi4vjU4UlNVk6Yz8Sfh9YUcTkdlUXeibhumUW3NWtlEnZW7k8M4MKicAZy4gS9bTM1MAExYNgsBnJtJb076PYvH1Qs+OruoDWLpdijGMhGXppZeM5ktk0U1t1ff4THTkGN7AMTcs7AUxJlcs1NYoxOn75gpiv/t2+jBgdyng43Mg8PjZhs7BVjYxSxM8FvrY16Z/AzYQq77tIXFtUljz/CbyZ7Jz/HHtTUWdgQk81GkoOhC92ZxeX9bxiE1rkAp5a2I6iMQ/6WSv7N9ZUTZsV4+Jm0Jy6SOalNnMpG6yI/dJNT42QNWdAbOUU+uoFB5zDGCJ7QSTyXhxBO7JULXmQD1Ro3SCYWMegCJEA8mFFxUuRiWPgafZdaAdBje7fbh26HRH4IJh+asYcyAJsOJKbAGbe3eRbhDi1tw34jtvQDtjfbZQmwHTENHCzxFTSDCxs2WNr0X0DsJe7GnLC92UUmNuytbxvKKzv06J8Yz4lxSP0zVqGJ2gwNzr/OhTvzIrUfNA6RCSTm6BXzMzisV3fbamcf3m3r99+eZ5reDvG149dt6IHXaKH/HvBk29r/COxr0D9xM74CNF/toQe+YrxBiOwOb4j8A+Td8q9pX7q71n3Je72/a1y4IKHR/JvtifqXICm9JhP6b4Vre7Fx3d/x0P8Dv08F/t1qusebNhVI+xJC/+fBc+/mGm2cB2jo6SvQsy2S3wPPlL6j8z02I/Mdpv4tRJJL4PcKNra+B34vf392O3stfpc4eUZUAGO73dHyzApp7K5QBvrdhzxfBqL5Fnyvsf69gt+Qy3tAfk1x4oPAmg8ZMXrOsfPOsECrarIT7ZWhq35HPhDupeWdK/1r6Ng78QE6NoNf83bcvLt0dCstz/ACV8aBuOxCbItjDY9eZKXQLF/4lhTQ04Z+Op1Y0wbW8Z61BuWVJAKW7dG3DV4DQhjxnHXzDhg7L8ERRKZVaebdIbmeqJ89OMoxoKut4GUMYivkjEUg+A58BTjHt1N+fZuYo9VTS1564iPfIOyXEeUdvutEfVslf8vnupIacUimP02zGu+AwaHwPQI53sF9hnxoDv6sFdvwT8tuowOAMsRdqYXpjFpkOIDEu/CuthBP6hleADHZvkD61xAZE+dOSw3t7T02Nne6g5DYio+JeV70U6tA3tuFgDnEXpIP38gEEm9goxspDQht4t04c2BQsR9beQ8NvcEbdZGGvNg4NWKGd32Spk9B1Ig3YPqJp8in1YSOR73TDzCcSEAbR8aPGud70PYxFyL+O3N94dyLExtZoFUxT2flw1qrkgs61jvBLMzbjPGJumeuiC10mmf7zgvRpr45X9MBJt7f8w6eNrY7cUBmtw7zQa3VNs+oh735Tj42339GGaBBL2Aivq2eGvMk53/6C4sJrZqqLAcs2aX5MGua50HTebM9dBPHke9kRxZ9Bjw+KrWJvRu+NwVmYu9jTpSO8O/5JmhbySX91HeaJrUqZYvNtLinxF2N3OIjdNRU1cIm35Me+cZz5DvVPB34yH0zPkxLRoaxdezFCrWkBlvJDHfrL4ztPd8TM4cbNhc+LGf8UreAkCwcBsQW/wQ08m7YntCJX6u2OYS8zjB8cf6mH48d2wsfuuc260CsqXX8rsQQ2SETHAhesYktSxylIo6GT4uNXDJPc00w3NgNxF5A0AInah56ZNb4Z3zzy6n0mZY60Q992EIn9AEW587KoUPV2bdVkkwM1YqxmygFVwLOhfhMbRa+GQeC25ZtZbNT7z5snpAJtRNbzsvgVVbApgWm2AcKPLByHjTwQOTEFh80Ci/tSwg9MmkDqXFAIhZSE3VWxgcoU23A8AZeJZveFSzEYG80scX2xJyd54meRi3UpUK3mBfbfUjDjthSI5qxR9cmDgIaeIETz8CRmDhfUqfRd2FchLtebNmWI8c52Rp88OyRT3sNxnYgYxYILuK0LdsKvusln/iOzZ2GxCZHfLEbG1NrXOfaoNu+tDVyL1VrMjjpcS1YUUt+NDL+gNGe+8EBO3lYqb+0yUff2El/h5U4eiavJNvUhe/ffENOvVbGSGPbfET3qe5dphbpr8y95BnR0NI+waYrvd3G/R7nS7nwxJZaTPOkmTHKt88sQifGzCPYl9025+GJOi2DZlv2BoOwH6xB7xSFHbxU1UYLh/knbKxqzEkxp0Oztmt/YlqpW853mzrDb7SWJcDUOJCcUsIj5+jMM0mFJ3EU9vtoo5EYxOaybI/zOjVdUQ5vbx2ZrjFGodE97+hAl8wf+OjlHoDg6Idq+JYufmM3/ZXrzcr9NNeZ9EMvYggEFxY6+aUVNspNrSbuFesAsR24L02cY7t+j1w1OFDAUwupRn+lbgFht1za5v4k29xrFmXxLH5jQ7IuGwTTTx5Fm1jm+UCtOpYtkTPJqWO/M0A98tiPfqef60cxLgvPGanNuLdyn208JxaxGtncq2Iz/ejl+aHBOyF3Qs/2uN/mHrlSt8y9R+6VuFLiuWFt7JH78VifYT3LtjrM6ObHmY/c0wOhxX5imLh/xR9ikMiDbCbuZzeHW2oza+Fc7NxrpPCs1KyTj8uy0998LORtN/yJcVk4T240Hw66vbnVgfaReB5Z7zvdP+hEjPesgUlG3hLtI/TEkzgX7mONuqzcX1d8G9vJr48gLXuDGm2TbyYV63IT63H5l3C/sCiaX8nmB6wEHFX1KsXnkfU6M5/KJQk71LeL8nFI3XJ+Zx3tcHNQdKuVGnMrf1EZqUhukBoAJ86tR2zeUC/FHjGRFLqbfaFvW5PO2ugsXK9OjCekaChraff3X5Qa3VCv/IAz47hmTiGUvAOhBWzrr3/9q0SbkmQRObEHDqz/3TAPUvdtTfBOtXyYpfyfrV8e1T/es3B6VFXTNN8wb1eZ4qwMdAZmPjCpmSjV2pD54Ye/spj7RctcOrrry6dPWvD6+fPP6nezfnr4pM+sts8sqCoLsfl3ssuJTaL0Cyd3sYB6OpQWc1FkobMzAZJQ5wG64WdhwHoKAh0lNRYps3g0EVerIo6SmPC2aVflZJpZpIzLI6zpL+/VP9xIf32nh/y+mkXVDPDIkQvoxEV7Jaf8U889f1vk/Y1ON00rMZl4A7xRqDHobk3CzYlcPq9Hcl3J86AxAR6OOhytngnJ5MxA2vSpHUFJKH7++88jxuPDvU48zJ44RtB5CQAAEABJREFUeZfPn9FZuaAvaqzSN2LKBJhYKO73Rxlbp3eM0V/umChW0UdBJK71dJKoU+wnn9Stmdix2/F7Iq+eiUIcwR8/ftQNY3jHuHX4nQkqJnfqkXGO3dRgQGxLOmHjyAl6YhySf2eCHphE1YoQinkyacFOm5oSO9NAYg68//CDYndljG3Da0NebAu2nybwOuTX5BEeJ8GR+qyMaWyaMYbMQ3eOAWO+K/PDZW0PMpMaFwW7InCBuqINf8SRGnVsd+LqjFW1JkEX20rcyRcH7H3Yhqw1NQwCdOLLxXfQkEeQvWu5lgke3pDvMrUC3eTwu5Brv+KH9wySBxcijbbDeg7xHX3bhG6JPBAae0G77g/iNw7JOSBiLmptWytjLGJsVRr2yDkmIpc8E3/6kVe1EYNNHL6qP7iByO3QsbOSv23lz07/p7ep7ZtOn9f6TbH/yYzrEvzT87x2Hvz3DiA2r+E32I/6b1D7PpUYD3yf9B8i9c3z43fw+Efb/x1C/CUTf06+r8LKHApckQYaWmB03j5EJPCVRIiBrxi/jhATgde0vmt+JNfAawb+aNq/yu/35JWivoTv0fuPzJ+vAq/Ns31svy9alxXIs24geCB4gIdSPQNb+hbkuRWIbkBXW/o9POBi88wPL2h8p90h9EDogeAB24ThIbbZXDEZ4Nk/9gfnNxywW4Bd2Estf4MNVHYbeX/Ku0fxHJw4YY3d9uv2id3e8rK3Ngqd5++04pk7Ue0waBwK+v/H3p+wyY0b27rwWgEys0pSt+19zrn3//+883x7cLs1VFWSxPcuMFlKSSX16G1v32YzEkDMEQhwgqS24YfArw6A9Hwe9tMGQnDkrhBc3h2CTz9t6GmjP7iMb+Gg2YmHdzUQ0RHezvN8YON9CvR4B+rEl/5LkPeHQGjhSw4PCM4mKiD5zMe3w05onwJ81wx03n2i46DboUmxE9qBP9pQ7fzumEM2/hywU6TQGu+1412+PHS2yjsOk3BlKnQdEJS988X3jA+dz+3V31Z1804bzpfhWe6aV9uD0eWR72IcHttqVcqR8Yad9G0rcyuO4AMZpwX14ml71O58msky/dTmx5C1Mc5w5ltFFXR8yzjKCtnkLG3y38pqvGMHqkq2ke87IKebIz4NQH/eMW0P/rBEVyD9AJqk63NC5ifvpbZHTtLP/Be2N2qzwKefNngbaXCSiXPDv1KOVqWqxrxXhsqH4zEGL3h1PaIjMHwlBk7iWaHu/sZOITON7w8eOjtrZeU7ia5Hchi+65DX7evaQlnP3NEu8Kc/bOWdHOYO5OO+6FRNskv2bncjVsjPJ1hopejZ+FhaxGb4k68w9ZFnrqnDntSqRELUr3psy3ZYP4F21dOIb0PHhm8bOrLxkQ+18TcCp/mkEx8dCQWdQleTZHLVVa1oN741rMS+CnHlA3Q+Ys5sSDToidG2ehQgV9XkqjHHC98nhv55VvJ4eGlbdmQ2taohO+jg6joWR6voWQfd3mXsvYU8bCQO2/TxkZwYQqvSRszR1Yp8gcsZH+1wZCSlFx9Tiy5rZq3YHr6Kg65WvoO1+qgD9DgrRHq2B/8xFoftHYecbXxJ3Ul2LF5b8hXf46ftQbONnDg6Y+1QVpHTlW8yXR+P+BzZQiZzEIpNHsY8M2fEf+DsXX/iDwQfuVy/WxV2kIP/oIV+C6lNmDTs4ERryBQ6gYNvZa6PfmtNjWvyMT7a6O+sMSaUmEysH6Hjt6ChXjX0l4xvw66trPPELI5inHruFKTrox9FP76u0QXfyA8424ykg7eT+0DZit+jX+lvOo7IxkZ0Zc1knPjzLXP4h2x4j378znfJLT5daRs5jc1GPOENFLR4k++uGQfid/jSD8SmDVdOV1CswY0a33Ahljp+L6RrA78OfHKTOAK2SVsNkFJ/yHDGV3G4gtuQ7wrOZkzuIT2f0RP/g4huIxNcwZs2uEFj3pPD9ENLztIfgM3wZp4CA8ePHXsQ6cd+QODCC+oXnbF3+Jm5j66ALNYdMTLXoUd3VenCN/2V7+WJZwB2MxdWSdyrWpUatRsdtmVbx2F7jLNubcPPSRgbcx7+fFuPnUBkbI8c2x5ysbdREwF7xw2+/FzhNk9BtSrF7wNPOAok57EzvnNT76Hb2AsRwdjYmJvkp3Nf0SZhUbbHNdfeeaNDHIMfWcIZ9KpG/rqcvGg/xvzif5V3BL/xg0atlVoVtbhfrw9c1u08T7KRucKRv4If7Lj3peYPvI1v5NQuGYhv4Y2vnTrdcp2Hx7byB5FSix3fq5pq6EQrfsYHoUf0O3K2ZVuZK9vKtX1c85HpkgIL+zKxd/Anvwt57OhfuAbDNk7bKqCj9wBZWuHp8IqjVcm2Kn7RRjcsynU3uFal5CZ6YnPDTpXVWil+tWq4vsnF/QzvptOkiVw26LExUadplQPno6PCS34u7MXlehSS0Zn2gIV9pfBVa0pM0ZGcJgO2sc3GMfe9hc3p6Exb1dgQnvGtySjKP/9c2IoPz9Bm2aUGb/aYNvYNs7l6edq0ABtbYVaTsGH4BLDktLDfd2Hf7yn/z1b20abv7pX9xqdmmU3hfs1x/uKnbYHmubyLruhoq67p7qRspF5Y2+8/fGCNdGhWno+z97dl3xA9NjrFvGzSduEHePrwqPhJinkWutcDG8IPbGi3aZJkTo+/MLrip/E582fxH7pir1rTm7GXZnVqLRvQ2cNLfpK/zIU4XNjNXFAfeEeeShM2Ur8Tz0gd/x4+vJegZy20KhU2qj11GcNuJaS04mA9rBLFfZpOWnD2PZt/0/2dntiJTlJwRe+fPujy8F716rXm77/TzIPe6/le8/1Zr77/XjMPf3/+P/9br/7XnxHp2h7YXC5p5SLpZJnEYkTru/d6enPSxuZz/n1tZdP1zZ38+k4FtFf3qtMJ1j4c1vVIYElAhlyKRSySpfPdPX4+6vLhQa9PdxIbpu//8wdplSbg/X/9INvMRycXXS2bmSSDgTqbuMWmazFxnXajSB9+/FFFJSX5K1e6qqZ5k2a3sTnbyddGjookq+EmRbK9niXiERvrGMN01xObmmdylDHGaUrmv4a/+Vu/uKQcnQkCrQX+FGirSXVZ2fwtCT8bdp7wa2MVZFEv2FuS03lSNoQ7CxRSVLBJiqMoje8n4jyRRw+KRi4NzeY3Nos2jhFjUEQio2g6nzUjC6tEEQm24WMQoy/t/LT4lwLOi484jM75dFIDLsim8GwrMVTjAkFNPJE7U6hR0iUZHWmHDRv0DkVfLIBOrGKx5AK7cnPaht49TnvnFcdGHtblgsiKjlKbZm3jArrzwvJ89uglB7HR4hd8WTwLF6pnpmvHZt6A61DCZiCNWo2xbR2H/bFfxNbapDY1RHa8vbdivQkfDrnRH+ORDdDXFvZdJGM96xGH7U/GoKSi1tEz8jkQX/+pZ/noBhIOIHLM5KtYt9Pc1Kg1lWTgoLGaFB6Kbm9HLdH9pzuNRwfQfT6Jd/h82z4T/z/TOTJz2/7S4H9dBm+kuO5w05DihH6v4/fRH5cO+LpnN7a+qKlb2q2GG3wM3JL+W/sxfsDfw/ChO+3fQ/8fOsd1eNTdbS5u6usW/bP7N/K/y9Td6Bu+HuOf41AcuIWfI/PLeQ6PbluNi9JhW/9Ex62Xt/2XXLyl/5b+S7r/wP0+GThqLG003s5Txr8FbnV9q/9bbHwq6zri+BT/9xrZ5pE6sX20sPGcn2f6vDsW9I+UX9+zv4zLLhl4SWuew817gP2p3PAUXHxMn1dOhS86ouuAvENE8oCMd55gJHtvdT3ybnPtjsb24CneufIOFXrsBAbDCz/+PBZ0HGwHLW1yanuQ+nhn4E7Eu0cQoYcy8X4Vn8O2MB/5A+MrvMFdeN+68H53+6Ersp9CtNxAFOGfbdn+hDXvJDa4qw+ddmFTbeEjVfqfMH9lgDR3p8yIlLnJB/voOOQ3dKaeAlGROEILZHy0djRJ4zfvekD6Af28Y3ANfRG66gsy3l34DhDfjnHasNhhFh8PVzVyb+/j6LGttAdEZgAsK3kKZE47H3lTJ4M2frqSwyfmS9EBrlWpVWnkY8humlphd1P8uoUGvgDMICk+7G4DMjh8aVWaeE8Or8sq4LmPTSnSO3TqJyCOYGhU8OT7QPrJz20bWmfebONzU+YzH7PFOPjwD1k6GedbQFXp9gg+sS58K1j4zmCbXG6o2PniR2pi4ztEwK6Rm8hFjx0ODT8zDr4TR3Q9sQY69RG8LPR2PkYvmuZ8NJQ2aLiv8Fz4FvTEB9nI5LtLVRv1iuu00YAClNi0+GAg2Fa7n+knjoBgOeYpupOnQI+xMALpj7mLPsa2NWThCS0AWi5jv6MSpfym16pkM4ZX+Glbje8yM98ZZ9rWGnR4kEV41yvihd82tB1ioydXfNR+4BuSr3oLnlbII9OvMv3aH2NoRxuZ9G/pY4wcIuM8xqMl5xvXq4WaH2uNOc/1amV+xzwjF/v27mNhq1VpIqbMy4KvrfDtSp9PfBfjGhxdkQ8kj0c7bKJTN4dtxUb4nsZ6v+j2SCzDDjYPvOkElIQCLri8SUDnw3WutfM8k1s4sHfYzfy7rEBw4khrW4kt/c4c2NbtMUboyfVhwUfRD90eFOx4wIHHqpjosMix551u7+0g4PdK/qoV15N1XHv6VW/oRV4b14rT+U6n08w3Zr75QUgM4Rs5Ze5AiQQq305z7UoOs3YWrlfhDT38ttNVcLkuTFl3rh2H3dibsJe1MpA3PzZ1D88GhC/+RH98T57rSo9IbKXVNb7UQvKW625o4XWhj9rb+fZf2yOH3oeEtPcSZ2wt1Ojh+8o30kPflf256cxfBrbldPCja6+N1If4DgNJnVgGmZ+IHLBxX3AkrWcfDE/OyMSHtBs+jD5xpD3oaQ+wIwlQnrgx0Dbj0SND8YFh8hEI2iY3wTOI3uCTZ4bKOHYTe66R8QPxkH4TRF/gSyXWRnyN77uZ99iO3dRI5kAjT03HYXvkzH7Zq6RBPATa0IlxZU6zBnQ9bPDX/tHEbuJPvaYffHISSD+QvATSD77Qk7rJODWb2sk1K+OJ69M8T8ra2lg/iSn6z+eT5lOuX02tNcqE2KmFFVhYSwtrNTpHDCiyreQ/tkJLnxkd8UMeZ3zpFNZCnK1KSVdVYz2zB4XOJ+6JjfHOx/NHcLnvAcmxOOJja8XeEz7Txv7G9Vkc9p6v+JA4e3LKvXusOa7lw59qmrgPXbAVexPxn4g1+YiextxmDnKvih7hb1WpkMOEhk78yvU+fbtkW4Z4mveczafkbaJWVmxN+DqPGBs6krPEErvRaUfSSs6Sl2meZSeXrFF0HqexI/CRj38LcS3x43RW9MT3Pnxt5LwJR7mGPmE39IKnUGU9sueUHNoez2zj2sizcnSqi2vvMnjD07j+xZ/EWhV5VHBO1MuK7Vz703bWROqmk2/bCi6bvq1Kl0d8yP4SOXl6fNQje0GPtLGbWBbqKKnLtLYAABAASURBVHEkJwsxzW0ee3GNjbbYnclpk1VsBm/42bGLGa5gG3tuq7J5u3GP6zifjdoq68T+ZObU7CFpbsq9QNCz19XIUXdye4WSpvOsD08PcpXCJ20Kb/h6k/L/7u1mntANg+ilYRtkS5o1/uVkajR+Cb7spd3fv9IHnluyP1Wtcb+6yA39MC3X2rNLDVrykWecoZSf9B/RlzlgqDN7c8mdbVU1SR7r8XS+1zxRa24q/nO3+gYwjx070fNArks8QPL0LT2t6myWtjZpiqJWyj+hjDq9/re/aGtSayV0qePkm+/faGZztj+80/t//3dkL1rPJf/HO13YcF3fPyiboJf/31/14/Iof3enxqZqY0ccD+UPT7pj83Nikb35sGrCwenujH4rQQv8xsXg4e1bsVooyCfN86yFHXgc0cKiXSmKJQ8ZJL+56fHdOz39+FZnCuXu1SuZBC4EeUeRdTax6zTrFX57bjIFfKLweLLWw/JEYV5ULP4JmcJ2w1ajnU8nXa5FJJNALoQLF5XacJVcFThLuLjqkomhCOXSBCwU+AquvXmtxsJIkV7YmB4yVYNfFPkdeSzGC5vh09VupyjzTz/nb0QXF1YxacFl4vFeBV+3FR8nfMQBRUcWWBZdIPna0L8CyWVwmfz+Pn8SQIqJ6M2Ck4iCuBrxm4dEe8PGBM+qjVwrB/ZMjoztDHFJiSs+XIg1uoqC3JiX9Bfsukpijop8i4tBfAitk8fEYpNT6NE3xmU1eCMXHnHYJRs+HiTWAIbdpeRK0Q/Phu+JzS7VfFJVwwxM0MaJfHCB8ATXexbphltMJvRw2x6y4qjWZJcKXG4aoEY/40DGgdTZ8YcURFzB3ULH547PgVv86JP2lXwl9o15Hjz4tcezEQO+jYmKdwBx4o5sBIeCn/gh59EdvYHPuRNHgMAUqEa8Za3UvAx3APudC5/wa4dVe4tv8JnJWPNHcOjHb4icu+8mf4Ee2ai79ZucgPonOskvseI8Pt32Gf7ak1wmr2IeBnw+/rV6/9nlUjeBX+IndZR7w++a/1v7f2/9t7ZerKOfqKkv/LtROERJaL/CDenF7sH3tfZFoT+Qv28GmCt9Dr+vhU+1jSIB9XkLapxfw0McJHw96gXUF+e36nMwI/9FvFfcoXe0MA80Rg+dn7ewfHnyDAASqbG66H5xHrTb9gumIG4ZPu+HPvyj81IL+qfPlwRvcT+t4ZdzvBTILe5W4y3+1/Rvdf3R/7UZsC2buuZZiFMH2Dv+U72fz9OnVMncOg8QfYExkHaH54XzvN6kTxjynDYAW3FGLx8GHRj6YN3bPm7fUQ35xbPzHBR4kXiDjO4DilzwVKpAdAeiI3Aj8kX39pmzE4tt2X7msz/2n5G/oBO/wh7daV+C0AKhpe28HwzAn4yDP4AnZp6yyWGZR8W+p/Qg0n7ibQcRSIMuGmoHGfTnvaha0/NzP7jYtD3iH3aRsR0xhfY5DAI/nVoI1PE+hUw+vti7LCxa0b/xXlJV6K+gqL2uLe89zPceSFfkOrw9tuGtVjKxVpvUbSUce9cbna019O3jXelNH2akNfE+KvTt9E9/CxvRvxHDQalWChzj7Spre9iyfZAU2nb1v9MGQmx5PxV8wRFj4gx0YqvWwiIb+uhJhR8JbtQt9hJ/jyxwZflZTeSGT9js2OrXuPwsTVLox5cir63abhtcfNiQCdjkGj/SD/QbP2wP38PfWiFv8rBp5VvM8B/eqqY2N7QyzZaygb+gu6OzVTHP0FsNPa1Kjf5EztIavzK3hZ1qTTl6ZIH0QwssfDvIx791xNrHFK/YtqywrvwEIjNiwHYPHb2tSqHFn6omUHwvWpT37OBsK7ytSsln8Avv4Gk7Od2o5UB8ta0NvbFzQMdW6BP+n/jWYFvB2R4s0WkfuFJ8SLyRCS1g77YjEJq9y2acdRL/04/tws+qUscPTMvedee7jaGN9U4bva12vo38bMSxkr9GDia+ZXVw0VnYThuI7fjeidv20B17LquYs2r7PEa3OOzddseRQGsT+VkliyP1t9NT7wvfExNH+JJbXWWDW/nu2PArfma8MN92DR2dOGMvci8BTDK8obVrXOEPBJc29ld0UqHXWuDqis8mLtEGBi85if1A5AK7fsv2kJXoF3mV1FpT8p1NAGEkqkDLtiL7hU70Bxee2AiMmPlgPeN75sV2yAp+Y84Cgw/lR3votq0CbMv4ZJdC0/UILfYCQUV+RWfG25jjYJOLFbm0m4o5DraT95V6SX+L7Ws/sgHbIcm25tOcFCo+C7T5ie0w2BkpGEWnzbgA2ugJ5BqlcXjkOPbCOwDbB09au1TEGvaMA7YzVPqB9bKqM98bMbSijrq4/1CXg0taiKUjApp7rNkg6DI+xa4b/IYIb+Rpht60tvc+ucs4tgLJk73LxOcN/YGDJ/3w5RqWNjxpY6/wL/3A3pfSrvifNjVm4yO1E30vgW1y37mmbYpOw5R1nbm0M5KOfnRCHnHYTlfDH3qRDV+RC1HPG9/x8j1vBxgGjtySV5HA+HzAoGauoCXOyCcvwW/4vnDPSHvAIXe0sd2RDb9tYsFO9AHJn737Gnp4bcv+CK1K3Bl06Dt0hd/Ek7hsK/Hbe770C49Dt21Ff8a2P+pk3sWxcv/IWn5inyG+t1w7q43rRfq5/3VqiNDg3s/E1EEMIA+QIWCni9rdnmNNTpPDfM9PTOnHF8Nd8QWgCMazd+cbcuzbHvKwjNNliTPXg9jV9cCUtnF9EGQYXGOtLOxjDH8Y12e6ct8ZNqgHO/52dFCH1K9yXHHxe0l+UNuZKZc1rnmtaZrncO5gmjhCk9jG37xF7nSalWtc2onnvFzHojOsufcqHruUI3KJY6HmLs/7Cfv6b7XzlC2X8TV1tkVsgG015kocrQofZ+VYiefC/s1Ci/tMSoc2aZ+vDevU35i/TdVK20gYkYK74Edn3JnX5BxmZa/qyF1hbw0P9M5aiWzm9+7+Tokhsbbrs0XwrUrJxfAL/o6NjXkLxHZDX2g2MQLBCftVxbpibiITAGeXWu7bY44Th+BZFTvRu5L7tCf2lRp1PJ9Og7bCn5zI8NOniUnZVuzF58hN86TIpQ1/8JG1rRM0cQxZfFnYS1yYrxN7dGf2/159953ugYIXtl03MST/Hf5c50m0JpX81LWxb5m/5NkfVj2+fUjIY55MXs28GcFAYTAqTaeACWjw3L15pejtk7WyT7lyZ1jML3tgS+vqJc13J3hWZR/xNfuKqcX7V3dSszwVPI6rAC053rgWLOSnk8eVOS6XzH/ZI8v47X/9oBOx5rk5IBwzz0oooFvjbxuv6JjPJ6WuMw/ZODZzIUupkbUvRLYpdXPCv8wzCGVd5n+78UAufvivvzEm+g37ntSq9MgeYz0tenW+03kTWXxctf74jg3ZRXU6q/70Spd3H6RFmtlFbvf3emITlXqD26rzzM79g969e6t3H97p3eN7dqHPevjhrZ7+xmYtG73z61dasgH87lF+fdZ301kwajs11Z9faz2ZhGKApBvnfZr19PBBT2yOZmf6TDG8++GvymGS1+n0OECi6I4zuNOf/sTk3KnYdCzoW1nz//qTltl6f3kcO/f5m8uBJMcIbe8epPdPwKOWH9+rPzxqnuaQlcnOPxu98oiQTctsDlcm4W7WStytNZkJbhTNRF7MQ4fFf9WURUNQmq4LK4t34gFvd3ZTY2HPxDUz8e1EnpkMD2J+HC2AxoSmKPqOxl6XO/gU0tTUibGgLVk44BQpcpQATDtsZqFQQCsLYDqfNeProEuy9iP5pLyl+EFe1/yJBHRubPy6WQKn65FuwZf4tscH5vaDTAyPzNmVRaFJyOk4cPra7dyU7FL05MKw4Ve1phO5jb+5KNrURMRpw3jkYBsLaZWJWxx2mKRWpfCJwy7ZVvRmgWXTfyE30zSrmBtYJOZttDc/duR2yEILhFzoOlqn8wJsqbcAejdspVZGy1hX+YjZuwbbpKjjxqbOhSe02FuJr1EzkmX8SavPD5PLK9CToks/fUT/Qq4buS7yZfubQn1csFYt+DQYiU/xCdlhF2TiVvD0b0/LH4c39E4tfiT8D+ldcz0W3j+Lyz/Dj8zALfwMkX9SllTbAX8PFw/daf8e+n+rzpf8up3Zo/81Owf9p9qvyf+B/+0Z+Fbuf7v2n6fhpTpCMtc3mk/Pl/z9lOPj6CW9L8l/C/dR28/rfdTFe+c3RUI/4FuMHzVq3L0y1u9yRNPPgd/F2JdKvpjfl+brS7E/MP/IDLxUL1/z56X5/Ew+LDzPdZ7lOi+XB/VrGn8J/tB12/JgOx6XPsH9EqU3vLc6vtW/EXmx6zy7fkbJs33AjubPiL9i+JKNl9T06zOxeZYOvec9IZ3PwOY9Ibi4B3Sen6ssgzuA7hdnv+rPO9/4aMU7SeP9046UeGTviu1qvENie+O94AslV0TeG/IRbUXHoXdZLmq8p2zjvXIZ+sJuWwXYsWPKYOVdeKHFnjT8hlmJN/q267tP9AY2fMnftliwNfF+m/eUQKtCB+9K17h2TbsNcUTNyk/8ygem6AL9xWlHZkfblv0Rduy3f13+kmH41JNUxW44AnnHzr9oFYGBx9bEHGROYFZ4AqFDUiD93wK20WPNfFANJHfRl3wGdtsaPPbOG98yH+GNf3knt63bIx+SLo9PfLRcNBPDfDppmieFK/Ir15WZceYvOvJB1jZzz9cT5jTyCzx5Xxz8wZE326NentgAfOK70so1ao7v6F+ogc6cbtRmQByd+u/IcSr5FR4YSBu8OFKXgXw4ZjhOGy6gmD96io34aVOjQxlsBjiTh9N80nz7vQB8fKEZZyF32LOvgoOy/8T32LA9amIl3uQkcgNavjNYtoeAvbcZfKwxD3rBG1v2riv96L/w4S5t7JzIVyA2HCXaf9NNeFObZbexhhbW7MJcZE1v5FcKb0BKt1UpuVnIv65H/tZN5mdBbmJdhrtVKbaDi08Dh68ah2XfxpixoVitSslt7EdOHKmL8E9cU1oVGMnIT/ideezMu1447ORkGxTbsj36tz+tao+HuCf0z9Rvq6bWmjLP8WNjflJPsWN/1KnrkTm7dj+xYVs+CFwCWtWo556kA09sGOR6FP0DB2/a/pV4hL7Ysk03ULQBIyn6e1vQdT1sk89pQGSv6OGHbSW318Uy5E1ebQ968D2Baz+qop9AwJl+5jrf5ebTrADowWiHb3QluuanqhRYqZvEZwmsxhF8oc9Aax/jGUR+gi90xl7aQHCQlHUX2OPQmLeqiuuyrfQ7uQ6kb5v5bsp9L9edajX4LCkQ+7HTqOOFTZPUlzhsqJzRM5SDy2mDTAewb/pl2Qar0doerV46LMVe7Ba+px4e+Xb6yDUvfdufyBrdrTUNXyxiruFS4ol624MW2cET5BXCk/UaWuYrugKDbCl925/Y081h+tmwWpjHYfT6/mCHAobaJd3Yh1E7zsY/7f0xaaHxAAAQAElEQVRgYzvPG+nbzMc8sZFx0kTbyLu9+x/fA+HLHB/9McZIxoGMbct2ugNsj3HRTuhcuDYl3kHkx4UNrm9DLy2owW9bmQPdHA7v1d4NmhhZHeCDix+d2FGi8Ad36FnI1VFHwQ+bOIOHGaJHiO05Ci3zs/IcHnnbSr5W/M/caRzmdwerrrKi9YDkMDJ6PlizxLhcFkWP6Bcx+Urv1xgyPOwv+JxxYT/tyr03zwe5pmccsI29UnHdzHUy9frEvTp+xofwSPBcgZBlm3ptmnL/pIZdVnRmjtKHQTls8zxx0cqG38p1MvmLn/Fj4Z6f+9mZfYVDdiE/F2ynjfwBK9f1BTidco/zQAdX1TBVjE3+++jn+h/e2AmAHDSYFP7hc9X4S4educ46yPU79B2MiNWiWxKjIZ+c6nrYYIECMkcbenLPia6Mw9uZj/QDHXr8zXpJuxI7SmWjR6bbFVz2V8I7sNAePnyAtik6bPiu9tNkrhJrYoqv8SV4qln20CCEB6zUQZ6bL8zBwMHY8a+qxhwm/7aVw8YOtNRB8rIyJ6GH1vmJ3QV9kQ/PEzovmTPqErJesWE6/qIndZGZKfLYWg2zdjAWJvTI/lPgifZCnJFtFb6u5DM8A4fsiu6ePSUQJ2ruPJ3QxzMBDs2b1QD2bxVooNvzuA+cice2qlkbLmBG69S1cN3rzE1PC5AsbbSIs5f4OHz8219/GDiWqDryrvgfaMJRbazx+Je+ZHD8GiP0TTuzH3fPfly+T+k4YOvkbJomVUMPcYy8sk6UBQYsTw/skb5Xw+bmTfP5pDY3mbHwgSzJNtfcs87sqba59Of/829sZ6/D3/i6st96+t/faf5/v9fjuav9v9+p1vtZy3f36veTVjZOV5xJYWqT3rPBi1ad26z+gc3c+5NWHD2d7nQ3n/QK/Ou1aX3/qPv/9Wed/p+/6OlcWidpenMvnUoTfBsFksJpBK+/vlO9fZIfMcDm854o6fzq9dj5v4MnC7bNs5L4TMpFm3yaxGvlSPq7H38cC+T9f/yHHt6+Vf7ftguL6P71a3Vs2dYdm8Jn4DE3XYrqA5uVpELrK2Ig1gs+Fj4+9FU1T+gtPmBY7WGRHi/qJFHEaybjHtTEpvGUfxr6aR2FkL/dm0m6PBCLpBOF3rho5kLJfDFvTAkPmZbVmchO0YpxZwE9vn+vJRvPxIiockHc8D8xl0v5K/Ligi5ucoJn6ODhP3NjcLYl4MxLgHJQAGlYBdRCja5lCZ7M18ZmfEe/aqd1FkDHyY2HIbWGmUYxTcoCLxaUqkHtSu7CZ1t1lS2KlODE0xaiDd8XbcRml1YebkR8892rEV8Dp5sjsZFOVSsJnRs3oPici6WLPOFXLnzJRfDVmoJ3bOOTOAq+XABHfvAS1PU0qD7AYMJHM87Ook6sBwRpl2xjZstQRT+QHGz4Eei0tofO9IMLfWUehxA/kakqKcD4a6ftYevwIfoa8Q1Za/iicYRPjJty2BDTOSDDWwAfXTRfnNHdKr5F4AvyQCSmQAZHXLaxjx/EufLhR/LIT+wEwh/Q9TB1n9qVa/CJfF9JCn9nbGiBA/9P3ebqfMA/taP/qs6ZwA6g+7ufh+60v7vy30Hhl379Dkr/UPFHBv55MpAHgcCv8ijrI/CrhP8Q+iMD//wZyNoI/FpPbbnx7Hcrb/Po3tV5t7At22MsnnOfIbhbuKWlf0tL/6rftlwf4YpWbAXyXJ82+PClH0g/kH4g/UD6gfAHgnsJQnsJOr6W/RLpH4LrPEvHJ5vnanxLP7hbZ+zd3575EXy8n3WenW95xivPbV2g1w7vJtsDimf+xN5Dox/5jk1750v/FkI3fM8AX+TbeNeTqhpQynuXTYuuyASipyILPm1deW3LdlgUnkANvh1ne9BtqxXvDYVvn+lNmLaVI+8bgU5ukpLRH/xW4/1D16PgD8Re4Ir+ahPeEMN7QMYB28PHaqWJ9+4G2OY9eVP82OILPoT2DK0pejZyL46jHfPGuBIrPA7Qtw325TN6QkmsB8Rf+5Axr9t81cCWvffDb5vPBvPwI+OAfchozCOBjW8o8S8Qnltw7TriL4r4NoIc31aOOQndzHVk4me+v6QfaFVRn+6AyBT2W5Um4o7OPV+ToifysSGOasWvGHalP/P9Y54nNfCtJbeDzLip0JeRvcc2Ua+25bLKhqdUrSl/wGBjrsQRW4Hkc+X7w8qH5KqmjaLK+29oGedjasYbuUVsnB2eznxnEHo+YC98V7FLBlb0hT5d62SD9xmgRW/okQ/ER5f3WPHXNoFzbqFKHv8xRk8jjvDOfJ9Z8DnfnvKxdUXv8HP4gS6J+lxlm55oi5zP5KJJso54IuNWyvec6E19xjf7kLPsGr7l290RR/haIQfok6PL9sDYHnLJkWVwxifo9I1OO7iuI38Lvm9c6wYQqx06Yl85892o38xFfCtkAukfYHloGLFC30cavh0frRNP5Dr1kXYIXH9a1ejZJodNC9/xgoi+5DH1lrF9jZdanYB55uMssvZusRNT9Nv72LZsK/MXPdER261KBdgOatRwOqElJnu3E5nkDCUjlqEfG+FJfyWfkUvfNmweulwe83/4UtDE0VPjnbyQg4Xvd9sB6FlY84dPtnd7g4/vfshVq6HTNpokX//TcaA3OT6GR9vREX+O8dFPG78TS2jp30JwNlaA2MacAkXexNHxiUbBTczF4BGxkZ+OTRpIuzxo2VZsBZ9xID6kHeDxO3jsfWBf27LCO8AejEfuE3PsLeQy/ttmDXIdq6bjPmJ75LO1NvzAyzEu8CCUedb1OJrgAhkPu2WlTS3GTvCB2M46ydp1EOMnnU+hjA+gkr/4UdVwI8zm/rBpZUMjudnG+txwy6yFabSI0RbjPaZOfuNbYOGb8L7puSp4XY/Q0rU94rNpuYYdvh9teA4I7oB4lvWX+k/ctvHBCj2xRH/6A/Dn0PFSG57gh55yugOCL/RmkBqK/8GFLzjbKuqtMW+Zy9h07bjOdUmoSu51PZI/u8YovIEx4KdDDNClPnYeIZ9x8IHRv8YSX+zEK1WrIdNo07ct40dkDhu2I67C36omex8HmV6rUnTmu7b45mnhA+3GBltMRldinOaJWmAu8Te2hPDGvI362KQN/qEHXNrILVw7etYj14Dso4hW/DSe1+waddPJV0dnK+wKKv0NHQvrpvC11Y4/1lV4JYwDK3wbdWlbt7HZoYv6Wsfzka7Hbr7DW7KTw66Ve2nIic8uFfbS2pZdIX0CI68owk2ROM7oY/9oYwjSNnY3xc8T+zMMh/xCLsQArZpqlslz7ieJwUYG2dwP9meVTYndhhsfoktI5N6ftuhb+7zZVtY4KGVebA/bdoFfmJdVVdZxdOYjEF0Fb/iiP7CQ8+Qj/ZlrZ54x7OhfNJ9mNeon7aFrI/fhba3JtrK/E7A9xvwqx0rsWbPJbWRss6PX2ai8U54Hw2OXqho2Sg19wQUmnqViF7e5XxIPRRk+2xoxqLgvL2KnU6YGH39ko5T9RT126QIswCaeX+NNQJJLKktTyWyKtrtJS5M+bBf8Egc0XQHeqlLm8jyf9P333w//WAnklusjNdjjHGBk1pHDro19wuXxSWItzdNJ83ze60Jd05nnA55VO7Ek1lYNd0r5Z6GTz4U9l+SxVek04xvj6TwL9cr8PLCn+e7De71jT9PNUklbw2YtetKj+nlTf7XRf6ft1ar5z6Xz/z7p7v/cqd5Y9b11OT3q7fY3RHF0eiAcNhjr7YP8twcJw+z66u7Naz0+fdDGBipVJWJRm2b2/p7wxZKt/vqsxkbpxoamSf7pIpSW6tVZj9+d1d8hzybz5a7hpaT7s/zdK4mN2GwQE5E2Ng4XbCzs/KdQJorvfD7zgLjoTNJPr+413QOnWROL6vX/+jflr4q/evOdssl7Ot/pBP/yAd/zt46BlU3PQKMoVFaTVdlR/vCkjQ3rbLJenp40uyiOrsTHj3yaiOdOK7SVjeDL5UliEkSMHZ+XSTpRb9kMzt90zt/sxSnloemJm94qDVtJVi4WZtwpjs5iEWbMpvTpfNL0+pWKvshhAaHBOs6MbSQDxNvZdB/+FRPHBYtrhSY3mf9WiqwHeDh1Fg42REwpWrcidLhsZYNuISZx2Dsu8cIg20pb1ZQ/9fmIvgfm80ROYYdWUgOIIzomfEJIBX/oMTlaHMs8bsyljW38HX6HSLHnQetC8T6ie8XfYp6L+Q0YXbY1M86LQ8kydRjo3CRWZKLLbirs5EJ5SV6i25JttVaa8blNk6qajsOuo6uOH8+Da6eQ3WKDObrlje0ry3MTum1FJn6Jvq5HcLfjK3pvho+lNs3ABBsIKLY/8ckOPgBRtAXQ7cTcb4tk9PfMDxp02L44UwMDGT2BMdh/fDsmL5V8Y79VjfhsyzZlkiuo5Tbh+6yiLVsQJdGSNx2g44hvgWP8ctvJeyDUo03/HwfEk5g+gX+cN//fs/z3zv/fW/9vnbFb/36rrj/k/3EZyLXvgN/sxW9QcPiQ9ltqQv8p+Jb87037mi+3drJWbse/rH9Y+GVS4T4kf6oN76+Bn9L7NfqvsfVrZW59+LU6/pB7OQPJ7UFJ/4AD9/Pa8bzIo6+B8Tjz/MwYfT+lIzwH3PDmOTNwg/o53RpO7JyH1p9qd+6/z28nhsDfR/ut1s+i5JJ1PDq7GBxzcv1CVhB5I2C6rnL4aVucvCfwYs/zMp39mfzWDH07fB8B1PNp+7lfrala41l+Qq9lnvefiXSqNU28my18uNmwD+p67j4NH42X0Dr+dNp8mMi7ct7LFjYOgrsKjcb2sDUGNz/2jrf9jN14z7St2ImeZ+AdJf1WpYl3vIBl5bD3Nv1vQXQHoudrfKEdEJ7w52N2PkxmnHfIDV+qFX405aPPwoef8ORDamsN/DQ++GzXWMQRneFbeG8NRF8g+iAr9LSfg0GEFl2Zj3wjia2ZHFRB5aQgOFnxzIdLCr7wr4oB8pGNDrqyPfwLzXZQw3boBwSbvpV5Hiz8eMyJOBZqI/Od8g0fqHHmg158oyRke+Dys/KhbHzgJPb4bxsfr77BfPiXj6Kpvfl0Iq+LYicQO7oeIwfUWPwXJio5uNLSHPmMTL4RxB+SE5JsBEZv/7GtVsVc7bkTR+JZ0D9NbfBnHID0PF74DlO10+2rTuKIzIVvG+Ev8Hby1xX+Le/IKAktkDys5GWjlhITJE5jo9TazKbplhDAfXra0DP3rck2oXU1xhe+7yR/jffzSOCOWjW6VuxM6IzPWcWZpye+qTzyza1jfxnxTvDup21ka+gPv24OG5uMg49sdFoGo+c6yuZu5ju5CCTe+DOYiGrvRyZarljWChpk4gvsWMn2R9CXx4Zc8heInXAkvlwf8rew0rc9PrDGp5lr24n6mk+nsD7rziDy0XP0jzZ41+5HZ40Fb+9j25pPzBc5bFVKvRZtK+oqgUKfsJm56Ywz78lP/Gi18wQXwAD82QAAEABJREFUOUcxED6a5/WWfiB8h38Z2x7+t6qR+9D360IDL+bQ6NDoaxzm14xLh57YOvqp32rMO7FmbjuxdnxGaOhPm3znI3Xym7FdaRT+0DrzMRD82FZwT6z7QKfWApB0qzd92wrNtlp8MNWA7ZW8HnQbpCSbltIJfyA1NlH3NnhJuSbnXvTEmrhwbd5iF12hFjwT+Uqc88w3LWwhMvyMrWxeZhybuT5HV2wEF5m0geAOyDgwoS9gW5EPBB+wrcY1JTrFYXuPg35wMzUS+oK/WcuFj7ahSi4rtpPz1ppyxHbawLOdnf2ZP/py/Tt4n/kidAO28aUGSHt/vn6rPJ3O1PeJOWkjRxeu/eKIro25zjj6Mw5AGqcdPR79/NjW4f8R2y1/eIJv5KgavhBzcLeQ3LSChq7IctWW4bN3O7Zl73Ar90nfGmuiU9t8/CemdYBLyIqjj2svHcb7PHLJ0hGj7YHnd7ShhbdTX5wDV/iY3AR2fFdwQwe1GP7EmFjH9YkYEltqLbVgsz7hi+y2bfi3yXbEFD1tqlHjh+3IRi4Mtgev0Rn5tK0VMXuArkeuFbavI6nI+zZs0q+mVtPgj45AGA//s0YW7oEb97TMQUM28vaer53fw48CZzviu7t7d/TbsFM7LckbPWlC39B/xdkRsqpq7Pm0Ku02NI7TaYbmZ3u5HjR028HVwMfXhdpNDdo7LmtuyrqDt9WeI9tDZ35sjxy4LBuQdRzVGn7O7IddlDVWRb7A3b16pYl7y4qtuH//+jVSHmKn+aRcYwwm5TfP01hbWWu5fsW38MynE3shs6olzk3JxePTo6LzzB6HEO6BobUzV230NtYjV03qd2XD9IJcdqQk2ypinFjTJ3SP60tr1NU67MzzrNaKcQdWVWsq8tEJwCP2UrXa9biUw7R57li5Xo0xfPPphM0lw+FD7nMBoSf3mFwrApFLTJ0qyLthdA+hm5/wdzYdrRo+Ju7M80zOqDKt1F/mGRWa26yZ/Df4A9vjosd3D0gWSzzZtiSkescVcrIP5QYOv19/90bfAYm3w8cykJDmR2VL4eMdjZClkmzLZZUBAV1Ju4RgYzzPJ53nO92xNzndnfXDD3/F7oarXT/+8APPIu81zU3rcqF2Hofw3f3d4BFzWHCiWkwBNOTAdbanz6/udLo7sf95PyD/FPSyLZrBTa9Pml7PKmBmXzbj+dUsv5r0cPnAXu77HXjmuz+fFKjCicJKUbQbyZtOdyRM7OesWtn83CjirWK6q19IHGO3pjadYJLs0kIBPLL52vH44d07uZqWD486XTacuUPXgrGzOheLCyAeVjdkNjZnn0iApxnUpBRFEYjYpPXTqvvv3+jCRu7b//yr9B9/08Pb93p6916X7HyzkXwhkNj+4d//UwsP0h2o+1dKLNN01gy0wleCzSYyTJrbJNtMzFnZ4EzsqtJETJ0FtSbRPHA0eDIR0zzLbI4//McPLKgnUT8ym8F6dVZe4vLvbb/7GzvpTHh4G7aofDGzmimoYrFGZsU3Rf+7t5DIo/bj4e2PSj5TiLKUh/IZmxM5YgdcK/xOYRTErQ//GwX1gTw/snFOacguykXk/IOE74bXxFSyeoxD3Zg3BsOoT8Rkyy4RhEQjeBo5SE7ObEzfv3kjQV+YI9n0gYYdmiW6ZBU2WisVdNCo77LBz5MagMqolSCavELS6f61zq9eQ5+VjWuqX52FTHWhryk8KzF0cYwfWpnS76R1Ux48N+qwJUdlxXXbmLoyE28u9MoBXgH6Nk4cLX7TJVWLOjlNP2BHm1TwduZKo+1j3KpGG76PgF3iik/CbvgHDbnR3vxsmX/Gg4Qu24xIT+SUfmCgKLtNDg/zMTA9NGwNPsnOWPtR4IeOfTh+wemA8B4AsR+8oTOu0GhzsU2/mM8hm1xAC24jRlhwdpNYv535WpgjCT/wU7cHMgpccZbF5KijI2AVmPqIw5+hH5m0Pcz6HQ/06yswcpGyeYbd119kvZD5FqS+AgdP+oFj/IuM/XLmxPgt+OUaf6bENaedWL8Fn2hLnUfuE+TvOHhJf+wNPPP4UvurzaOPStdXQV8ewz7o4VNadAwcLcM/zv9pGchEvuRz5jPwEu2X4KLjc3hJ/jM/UlOfsw018PGQOx4Av2hvBcL8rfENDZUvX9Kj42uA/CAhfOvHUNRxr8Owny9d2nlY0DPsbF/+Dv1fogcm6n8SYIjxq0/6oh2afsMP+tHZeQ7pfeMW9lPAnRN/eoDbNA0yMf+1QIPHaxiHzK9qMRQT/0CwLfvr8A907WeZ3nP/JWvXyuyvEPY6oHNzmv4VspaB4x5rnisCupKZYXjRQR0pgNaQxH15ANRPTupAz/CN+X3miW5qD32HD7ftre7hF4jQhZ+BPHcG0g+kHwhvAPb9ZI4V2Ec6+vaIhqE/Ad0cyXGG9s6T/n8X2LEpJRZbTAc55Zp2jIMLQCD8waA8Uk98AGtVIyambEwJ0sozcvJD1iXYR6tvHz70XNk6z+KHwtAy/gKuvJiAlfllvj/NI++CwTHv8c84Uy5N2Gq0uh62VeDEEd9pEqo6cgFSIaIcuOhJv5DZeF8K7DZ5x4E/8mNcJg8L74OLXGgcdS2VzWA/bcu2wh8INm1sHhBcchk5e+cPLhCe0RLj0ebdKDD04KzLwogSX6tSviEkB8LXQPP+zliy7B2muYnlquIDriwFXOkIkT3P4oiN4G0r+gMb71zB63okHwW9NeSTSGDj/awYdnKSGqLL/VLqzHmPXxQMbMpHu+Q3kHGhZ71c34fhyzt4YFMEJBeactoq+vlYyXDk/PL4hAH4JNnFjySI4avwA62Ri2pqtK1KOeL/xvcFXCV2yW6qmvAXYdS5mlqbJBX0rjU1QXzzHJwYr3wPyDUSFs4NvzOfdAd/+rbVsGlbttWZT9vKYe9tvvlUWWXsoL/jkG30s1YlZLZkgZ7h2WXsXVdHX0DXwxUd27B1RY2mEcc85ztXY0xw/BY6ojhtyeO/VtRH4mCuRx/9trXhl3ioWXj3blWKTMdPhBTIWBzVWoZakJ9GP3ohYDI8sSP0xy5YVexhI/115JdYr+Pkr9MP2B42xRH8lnqCxpAT/9Cf4YaOtNHrwraloj3xzSkxdGxbpYbdmW9cqaOjNXy2ZVs5WoWvVNdxcGOuEpfBQ0+MnVg7/qSOAxs5evvjj9qwtYUWhxCODy5z3dj4tLZofLcBn/gaOhMXQ+a7D57Y2tAbnL37lP6IjXHkIhO+TtzRlw/S8cm2jH9GIDrKVrXScVQ1xsz11Tfbw27oG3Pdr3Yzjp1A+rpOXMYbsQUX3Wn3PLZ0deBc0nbUCRTbz/kNemX93ZiCQ+Tl45qySp08BpLbYR6fLanKrFXxnXUSPezseVtQuMEDyzgRl11KzOlLJr/wYltcDIPbrv3QAs9+UVe6guFFCx4Vn6E6wDqDFt9aFTo3RK3kJrm28QqYuV60uUlRBH+BG10Md+atY9veeQs9AXsf28bv0u3h8u0QtSgl3o35WPk22dFJMtTJQ8dGocOwKDz5G7Xggg9PNIUe2hPX0Y3v4q2wR6wbelI7iSf8xzi4+B/Z6Ag88S04uEB4b8EenJiIE3G3j370JpDofebHR85BT13HVu4VgYN/qCOgtFXJ96bwRZe927L39sBlPiIfvrTBB+yd76CHNvyJE2EgD2bGA0q/Sp36Ef0luSaX4rB3PfbeglLmybYKCPYZohvAc3XmyPSPFla0YwFc+DOfuvaFrQ4ET/ij9rkko5/5ovTSVxf7JuSDuWsuTTzHOUgWW+TSFb77BiApumNno4YKJxoqdzmp42MANL5pgLBjD43KETsjh/EPWoWLfmj2zufa20/XZpdtzdybdl7RZz3DavODn4lrW6iZ6GM8/O1CrmTmo9C7cc3K84I4rMJpDzo/EvRuK3Mf20lV/hePIq/xORA8Q8nSwvXbZp5BRG/kNI7OPXlh3S+I4s9wBFPwZQN2w7/wD1Z+otOyKoB9QU/eUssip1Nr6sxT/qamhR7oa/Y20OfIACZOSOrQ0oJSwImJzti7oV9VqNyCUf7y4BY9krbhY1dxvW9u+L6BvZ7ojt7ASsz5Ayup/2p4jL+5Hrx7+1a9Eyv27893zM2sB/a9Vq4T1a3EY7XRbs/XFhFzKfN2RibrqdAX3fFnTXzYQOuIy3i94m9qPTlp+HrherKw/9fJU1WpE0f0xJ6uR3C6ImyP7hOb1OFvjVjx8cI1Lff42N+iC7zRl/vkQs0IOZdVtEKFzY+kjXgxiV3mHLnOeGVtPD1dlL+guGE3+1AreYuEGT898ByKbPb4Yt/k5wJuAXid1vgLoNDH2bnHAT25wPCGL9WIE2L8CZ7ufuJvavLDqevxbG1JLUbDtzPsv0/sVcaHYp5Tj0Yue3QPP7xVNoI7djLHd2zivv7+O2Uuorda4961SN7ArWqnpjabWn9UbJzuZtbEk4prSZ9gO5V669JkTTxX3b25V81NdZ40vblT/tXkx/WiJ2LCJFt8T0NPa21sSjdP1CFxrEVOWADZzNzyt3RJpiiETJpJOl5pzQRSRNP5rCJnms+a2SDcwOdviWbxnE5nne/u1V7dK8eHv/5Vp/mkp/cftDw8KJvDT2wQX+g/0K60zKyYM53O94qOTGo2OmPD+avbbx/V3z5oIs43f/6z7NL9n/8ss/Ha2dlXgP40z/rTv/1vzBp9VuxtTPhK8AuzbjaU24eLTHKS/JUimtlQjb5H/NsogOfJJhetihQsSvHFPxu9FJ/xw7bO5CH5iZ2JTehGws9MaGdR6u0HlUgs3mTi8zdh35KLsdCGQgjXc4M/9CKuoKbzWQuLzjGKjvwt2UA2ey+XR03nszY21bMhfmFhnoh7jn2g300SRTL96XvlLzknpkdyTP2riEfoi53pdKKomEQWJgSF3tNX15aLBzGu13EujCLeFM2FDfCeepCY/rMmCknkLTAKHV8auufzSW2etPIimc3xjdbw2USFfPK8EmPmf32guKkRTKJ1PzfmLLmd0BXIhfQC35Y5O82a0D2dZmrmrNgzC62jl1Uj819VG4pW5vFyuWhdLuroDNIuhZ6/dbxBiy/BH23otoPSgRNje8cNAj+5UAVCi+3U09QmIaRjvLKGtvhF7NEVQHScuYh2cvwRF/1WYhy4q72hAz1MjXBcnckKuLWBiv1dYafr0R3yo3fz0/vwDQU3yC+7Q7Z2PVLaK7g0jugZHcn2AFHTqVnlAAcyvWcwvc8BlAh2BwaZkzbN9DhxdaVmRuzXeQP7dzvj20flGR3wEfs/offP5vXhz0+1n+b2lvtTyu8z+pr+W/zX+r/Ug6/p+Rx/q/eWFvzt+OgH/wf8z87AMZdH+2ujOeRfar+l85b/W3xfo30u//n4a3K3+FuZr/Vv+T/2b7ml29HeN7jPQb/gMLy/FBD5Jzq/5f3h5i3Pgfuj/cdk4GfMxSeO3fJ/3v+E8cXB5xIZv8j4FdPG8QUAABAASURBVGTnXSjwFfJX0X5+tvwqy+9GyLNs3oGi8GjTv4XgA7e4l/rhCXxOCy7wOf6nxvHNLtmfZj7vZ8EEonfhXTzvsMpzNxB8tcY70KzGxgkK1POO8VMGr3TzHhjb1+FoIh8Yg5uf8K28I03YqSH38aNVaDesytggGvHsUEo7IQd60NMGbKuA8H8LGvmZeSeYiTcfc8w4vky8/9lI8t4Ru7oeyVe6aQ/IONCp17QL7xV596pWmqYmF3r0844ilobMQk6iJ35Ej7zriC8L76gBAlawBzDTz+PwBVqBdSBcuw/xO7SM0mbu8w0hOi+8x7ZWmk8n2Vbev+fr3KzUwMr7bmQC9q4z/S3vmcSfd9GGvbm1MTcFT/qBzNWQgC8vlsFFdyA5H3qov/hne58/3tMiY1kNneGNzvB25iZ6bN5pr3LiiJ/zPMne8Qu+5d0Z0n7yflvVoBdjk0aAskts8UNijL4O6PnoIxdL3pPBJc7Q4ytDdHS1Ktke33QWbNq7nsPf2NzyrpmYoDXe5fM+bzsq1FqpqimjRqzRHVk7evhgh6wdqhK2LnygnKndCMeX8B79p6en4ccej/i8tqkj3zN/5N/kwFha+L7TXHy/4DsUfgnczDeWE/M/TU0L14b4IQ4Dx2l7zI84WpXyDeSCroW6dfQArQqbsbsJdiX26OuZN+SCo1EnzwHb8PlZb+bRErXI9xh8wW21avCDlNWIPesMcSWP8btaU+Y6387EsSEUm6nvJ75tPfHReOGDZeo6/qzEBxtxrnrC/9R/xoHwnMjFPE9KXGM9MmeF7eEEcaT/+tVr4XpEBuRvHW3keQz4sa3M64SuC/nJ3CTe6A/YJq4akHFogfjdqpQjcxBcIGPJuNAHxOcnvnWFP/IL14fUhe2Ry5n1u1C30SGOAo/4iHme5vGhP7kOMG1w7Gdo0Wd7r58dPfqJMXYOiL4rWZ2cb2x06hmZWbTsUuYq+COOo7U0rhemvYUUukUO0HnMQWQSw0RNTPPHdR7fY6NVU2ErkHHimOeTpF3zRMzxH5USuPDn2l+OXMOPpt1uchwOa0Jna0WuJlWVjmNlnpPbibl1UZsQNnATOY+PDEX6FMu7To2+bVUr2ZbrCrZyZJw2kFgPUBwGVq4tmZcGf9Za6Le6R5JJRugTvkZrIPJZ/6GfWN+WVdGhT4/oi2+5DwVgUWQDrUr3d/cqRAzk3LgvRMa2bAf1CdgfceE7akAyn+e6Vr4HJybdHOGzLdtKPWW8UteNvNo7fmLu8wctCp9Cj3ja6Jqojfl0UmjB38JBDy6+Z7xkg5ecbeQ3IFniGrlRx5njiZqxU78wSaSiy+UBDIePpvMSgP6EntwFVzL/aUDZI6dpLYmhRitdW0YbfXwy0Ki103xS6sBw7HIldXgYW6JW52e6kA2Ua/CE/0RMWVP55r7rkUJPfyUfBKnUS8BlBZLffIcPiIks8AFjL7Bda2Ejj+N6Ak/khlF4FuZw4Vq05BkJXtuyAVlzm2EzIPxo17ZGHJnnzKk4ch2LH0Ym8WICfuLKGLqB2KYBn1F6GveohbVjg4sQuQol12S7ZHtAcPbeTxwb1/ngArGbdsP3gG0Vc9HhSR6Sk4AloVHGhukHlzq2PPxYec4KLjn+hIdrh+GP7o37NV3OYDzuQSPvBL2RX6Frw4+EYodHis6qor2OB6rDaRXXN9FLLad2OrJZU6mBBX/sXSaN7bGXdmINne7vNYB6WZk7o+MAXMGW0F3EakB6ZB9l6BxzvI78DJ8EK3nKvTp6zTj+ztM09vCiayP+noCg5T75yP16xEi8wZt6swuxrsa9OPd5XJXHf+LabTXw0RmbkW2tKfYE4wN7VZnv1Lht0t+1oVuiTz5sj+eA4CIXiE+2WUsT16pFwd2xL2lk3rJp/vR40d2ZHAGX9496+9e/4Z9FqMAGV7SLHHn0W347OHTyq/iZfAk/WiuB0Os/fyczj9ljs0se4JFfsf7HhvyGNP2M7Tb8a8R6Zr7Od2f2D++U/x3t3374gd3JLqPbU6nNEyJddbLqXNJJ2oD6bpa/u9P851eqP92p3tA/z5rZD5zmJs2WShKbxxevysbvA8+Z3ZZtjaNLM063p039YdX27om91WVA6c1ZfgT5wzs1NlQvXJHGBilOz/NJr9+8kbhAZDMuf/Lg8b/+OoopiTlRiDObw09sBi95aKM9n0+6/9OfJApzY/ImAvvu+z8NZ073r8akt/nEwlmUws2LZqXYsnmMnUd2fPsbIv9//qSNYJOY9eGDRJFdfvxRK8V4+u5PyuatZBnZJyacrmZugsSqItETxZC+cnCB6U8L+JOygaxM4rLoNM9MUNOFTeknHgJTzCsLJIshC7G4Yf347q2yEM/xDyO5MAxaNfXHRe3HR60UmNho1v+mQPBP9xTlbFWX3nz3veLL6fVriUmLjcBGYRX2xZFCW8ld+CZy8/j+PaxnZYO3l5E/w2U24LvOxLiQJxNDHqAL+iML6IEYSI46FV5M/Pl0VuGv6MffLRcu+tNpllpJZYWWF80spgLnyiKW5KaNudtvCH3oTH42LgKEpAtz/fj4IKEDqp6wv5HP5K6Ta3GUjXpr1AFysdGIP4BCNRaE8DX8hi5YO63LSq119BX91ppsCxLQFTs4hwXOqwwMUhUITngLmKg7xVlQg572gLIMhFyt6Zbe8WkD+m5w2FR0H3z2M//E/LVpGuPBD0kUiHFl6ysP5QuursphW6mngLFtJ6Z4oGHDVbiBAuwm5ujt+AGSmNc0gqpO3fR0JHRvA2zL9uh35CHtZ3ipxzwsBMTY9kca4wwik/lWZAPMvUby8C8+hCkQ2lXeRg/QqJuQvgou6Raiz8hqP3rG6O3Up8lLoS9gG3e2nelrv/AQuETuRnuMb9uvyX4LnwQP+BbTz6QRkwLJdSD9QPqBn6nmX4WNijoq6x8X0phbU+LAL/biNoKj/4uV/ITAr/HrJ1T+buQj5tv2d1P+h6I/MvDfk4GjfH+xtV8t+DMt/Xfp/33s9Ny7vwE/M+gv2X4f977U+y+Gsc2jzwHc0nh26zfw28L1F+Lm2SXwBeFXIsazHjqPOrI94uk8Gx0wVFNjPBDqGZcxhMjRfHIGt+V5El0FHMTgAxkHH0j/a7Bho/N8Gkj/4Es/+oMPHPiX2j509BGTvcdm59m2K7RdTx+itkdbshrvYFNNqiptvO/p5gh3Z44PlHn+/RocPL+0tfERG/ExYFs2ICv+xacxAlfAyAmxHq1cvG5sz896w2dRn8DtefDHRuAYa+Rd6LjmCd2hu8x71SYb68ChK7RbCP4YF3wT74Oj1ujHF9thGRCbB6/9ET+I/ISW91dcGHar2mi3a35sq1UNKFpxRIZmP68qg8vHzoHclT3rWW4+9oWebxBnvq1MrTEkZt7joiaxRE9s54Nq+q2Ra9aLHQ4NneKwLdNurIUjRoacwTK/JCL4AEglR9mEic4ijnxnyDwHQg8+kA+UIx/YzDcCYSf8Kz6Gfsvb4bGtnb4yd8znJsZNU5s18f48n058UE6tWxu+HjoiYxelgKPaD9sKvY/66OjbZHhawQcuXJ3cJk/pfwQ/d2PjGIQvuVz4prGwziK753XDt6b4UGUt0EOLFtvMdeZF4wi9wGUQ3XZ83JS8BloV/IWupk4+Vj7kl0z8TTY9QNplFr574L5yrORz5Jm40k/e04YWX9LGVyEbOxPfI9Imnsi1atiYlAOXdMiIVZl+Pj7PyISecWA+nWTHlz7a0J5jwzFO4gLbpWVsEi0M9tP2kGlTA9G1kE86fJZatDGvyWWjnm2Pa0iVVGVN8HdiNH3JsiFIGnWHHTCMNPTkQ3FqLtCqqdBle8Q2dCAb+Y6jkYtN28rHZ5eHHvtjm161km1VpYb62AyIvwtznu9jC3Ekr/ZOXwZ+GzY1DpykjbzRkTkJb6O2p2lWZKNvzAvXjOgc39PISSduRAdPa02tFcPo68Sf3KYvtaqRz+joxNaqRkyF3+JoVYOnVamAjh2mWeEfPCafyAUnGXwfeW9V6JklcDZMuh70q5XsHTd0QErb8dm2OrUMCh4p+JEXata2WmuKuZWxrodteD1G8Su1PnIVTBmfWMv0k5/QQ+tRAi5n8ANWvlKTu/RT56mT8NkefsRCxgFlABSx7LFL8bsaH9w3jQPyYBsDfowvNIMvOgYQa+R64mEDks98uy14bavIo205Y6DskV/bypFZDC79A1IXMZw4kovUdLhjz/aun1YcwdEobfywLZucJT+0neBi++A5Wtsa/HEgAME2v/u55FrEOJjotjLnpWptgPhWYpdMfJ1577Gn/UjMgegPPpD5yJynv7BOdk7JNvOLl5k31pMdi+DLqlZqXANgUg7bdK3Cpm1FV+ohkL447J3Hhp65wa/hB33dQPgDiHxx2lYBxk5jnWYOMhf2rtPGRlk5bA+f7Cvtig/tgA272Qwceo7YR872QosfqZ/woG3oS40P+cxNwGPET1f8ojNO28p1UtCT1yEHLjy2ZfuZL3kYg/x0Kf7kurni00b+WQGD/8T3+EKu4+PG9cI2+FI2+TqxhBYVaW2n+wwb9Mx1ED25H7ApvBs2ghs0+Fb2BOJz8I11F9/LFbIa48QV/vyhGddHO7bH3IcW5lZt+Jd+YEK2Bs7gdyhkZKlVqejYu47tWnOdWG3LLq6vG6WCz+hoQHDRFx6pK/6m34lNMs8aK1gp9Wpb++Gxp0XIso3MBt9GX4ouhylrSCYWaPgRfcldo+Zjt5P7PT9buMd8LeQs9+boyH39NJ0UvvST+w8/vtV79sOeni7YqSE39KIrupPz+LnyXNm4D91lvwWug6eK/BBzaAt7XtmDCsAyzuzppVMt1/GuQ59tIvFu05Lt0bctl9nXu0jMeeZ3Ir6ZdRWb2aNK3Su5tEaMF3wPbeV62ngWfGKPbsP/lWcgcWxJapfK1mm6U56Fd79LGB6qVvJZxBE9sd/on+ezzu2kp/yLwX99q1PN+u70Wn7/pLdv32F7k+GrmlBTN2D6VseHjWebTPZE7jbiObOnuLLfV62Uo1NHSiwMnthw/fE//0uPHz4gn/A3Nfjc0NWFmo7NVT++f6vg7l/f65y/NIqqfmp61KJLg/Fcqnvyfd7G5m97hX/5y53gtyat7M3m+rRY9DY9kaeV+1HmGxeVv+Fcq3VH7Gc1nfJXlZ+6nn58r/5h1fr2ScvfPujx7YMubx/1wJ5vdSZ/44aqCa0oNO7Sk8pKNKZ4085s7N6RBHEkIbZBmxEn/dP93bhwSOBIzMoG4QmZMZZErPx29scs9dKJjcw5m7RmCCUbikv+xBwTtv3tvfQjG4xvcZaNzXY641VX4jnxTNTx1SRxIwjhHyrQwC/n+NMEbEjmb+g+Pjwqk7kSi9+zUJiUJHBls9VPq2pBJ/HPXAhPr19JLtkowX9XDdk3bIBPr9/okniIsSv/aRyEofbmXmd8WfAz/w9l8UDd7s/nkkN0AAAQAElEQVS6Azq4zlR1irRngxm/psR9XYwY48Te0MYPtvOnBs/kxTYT3imNTYJlIzf527DicJcu7z/oFbqUxUMc86bxT0Bn0xkya3Cj6BatXPRrnkRkEnHl4psFFmitKRcU2+qpIGJDPacHhF7k7MSm9MRcLtTHxuJYUvzkR8hNJ17i0G/42tSQkwp8Qbet+J0/8ZC5zpyEwbZWcrFyAViTH5Ar89C4oJs5iC8Ze5rlq56O7+kXvoSWnCKmKhZMLhS2evzCv+At/gOXfgeXnFAqWqj1mmf1ViPaK4uGzwwaNgOF3siamPKHFJanR3LJIspcog9jCjhM+LahrQNm0Zv6bHOpzU24IXtwKcdGDlcu7sljj1x0QahrnAPPOGdHLjwokK/04ANGpc1PBgG6Nj/pfwa2UWGpPCjRGchgPITSgWXEo+TQI1tg97Mghi8gfEYZea9BNH5lPAYv/UTfAbd0dGZo73r2vlXVZH/E6RtHZ94HUOPDr2/w3pIyTwcQNKQj3rQMn889X8/DPzojA8nSz4HBfP05+McwaT1gIPJzcKTN+LdAdHwNbvV+4cQt8bP+jb6sjwM+4/rtw8OntL9d2++n4b8r/t/P439tTTfzwX3n0+vYPzryb/n2c2k/FcPP1fN1Pp4YFPg0d7f8tz58DX/L81v6/536D1u/xd+/v2yugIHPLR3e/1T7udy/6jg5eq5j8yLwDEeGfk3ku1axQvR3OPL8ufH8to0X2PWrFlxExrtJ3j1Wnr3DGFzab4Ed/7/F8dto9q7f/nnPqj/HWnIytPKMvfFMG8hjRmQ77wmhB3TbD/F3Bnt4MbTaH/tBZHQL7TN6eD5WHZycugUYPtIZvHBuxPfEu2E+CI54X+D5HGVb9g6hHXL2R5ztkF4Ee6+zEG3L1N1z31bebWfedVfmZeGjmm3dHraVd2Vf5WJ/oV4DKzWecfGuNLXGO+iqpwsfY/IuSKy2NfHeOeW9lLnPN4oF2Xy0XdZFMx+hbq3lPcy2WpVm3r0X3p1Db22vxdgKT9romtFte+RHsvQFaBwFT+osg8yB4ZvxacJ+cM8AX+KM/uA663O0vOetxDrxztyqVMDGGg/N/ETneFRBr4AhRjFc+ICW+V54L57apM/n/YilVSmxHHzhtaNZQyY0XQ8X84k/kbUte4eiDUvoRxs/T3xXmIkz9MS1XvP/hG+Zh/ge/ML8j7mjnclrVdt1167fdtSO19HEvsKXeAIZh3oLbciX2jypEXujPgpdUdKm0gTe3mOJL9EhDjta6OwJxV5XMLleBAp6xuGoSl3so5W4Yif4IUDHtuwd8m0l9Z1notgK5JtR8jh0wkeJskm6qlWTA95lUTX8CF6yhg6Y7VLmKjlIDhvjCiAbfGrU9vggb1ucig/z6aQz3xxTf5GzPea/VfEdUajf+CazcDnM/aOD2M/wZr5cVmRjN3OW7y47h1ToCl9sS1a1Uo5oGbLQC/8CrWrElbUreCPXqa2AODox5ruj6Z/mGR8ncrPri53gE2dqZ6bG0i902qXCRuwFOjqX5YlrA98t+S5WLZId25uWfLfCp8xDYGEe84c10sfsOG3LBhi5zC8nAYUna6a1Yp0s5Awk58paXVmEC61lmJkDrkfDD64pkQE5zk6Mo3P9OcbJb64RsWfvMX/g22TKchfxyLU4InPAOuzgBHjh88bab9R/kZcNn7Lmwmub2mlhGXno5GjbFsY852AkJsPfkUl8Ju7MZfza10v4pMz9Ss5QosAT34aHaX72yKW0+qkDlwsbuDX4IzNsgogPW3JJ/1ATn9KvKy68EewkJ7BwD5inWefzmVolzorGSEiZt408BZKXXOcJGfe7EsuFeHBnMIdnIwfCTmy2XIOBqIvGZ4C+oXMI8dPJZ3RijDVldIOU+a9U1WSn9qXkL/NjOwzPYO9j27L9jE/nGNlGb1fsZl4n/Ao9kJiiO22gk5fg7V26tb2mMp+JKbRA1Y63d77gBiQH6Aj2gIH//Cc8JMeGi36etVrVqFXbMrTMp00fiF+2dfiTeRbHmCPkc41JfK1KWQ8n7idZn7oeFX3wRU8n5+EP2HtuBpvH7yd5jFyFJ3FBzpqN7jyLJF8XnpMW1k5Hd6s9J7Apvod3oUaGP1xLj7ZcXL8XRTY+RF9g5V5l704kruhx7f5Ff8ZpA0d/pd73Guz4XXqWQ0/4oq3o79e8Bk8wkRZld9RErkkLeTsNgr3ztCrW/kTO+cZ/zdmhM/oW/BVHcMk93cG/spG4sN8ysa4wCLqjI3rYUDM+Uv+JdePZpBXPG/BKlp1YN1XFzz2XdpMUfH6tBm1lzT6xH/B0eVSisK3GvXqeJ2XMD9frlWstm6FX2fgj+FI3We/xOeML1/XMwRiTkVwXx33GUrW216Os7I/lehbddunE9eJ8vstwzHVqIYAKVauBryqZ/zLIvtKJGrhj7+l0OjP3T3rMHgw5bNyT5nkeOuNH4NiDalXK2EYTkOeRQGMNVzXZFfVaeCaODmdELT6wGVqtqZCnKJjbWYKYWs217o49rgmbBhme1KSeD9PryFrJRafGivzu8Rl8I83Wxpoo09d+rKyDbDLP81nGrtEdKPbI1ocnbWwAn093+sC+3F//64c9LvgS30biIpNaDbRmnc/4jOoeMCZpn09i3FhbC3rXD0968/o7vXrz3Yjz4elBD4/sXT580FqLFi/68PReM5u5fe4ye0NF/+67O52BV9+/1t33d2KnWsVmr4k1YS3U5yXPA+w9pq1WxCWeDFb1+BNQV09+LpvMZq8fFmXv9Ok/f9TDf/1N+dePTxfL7BGm9trEPM9nTdTCd3/5i6oRaO/7Q5QttWLCKW6lmEFsPABvBCqSOZ3OOr95o/vv32hhEdVp1saLTDZCsym4hs84yIJaWCTVJuiL3v/tbzLF0rlYzRTuRrFs4QGmP32vhp479E7nk159/71WEqRTaYF//e4soXcr6/TqtVbsbiXNbOjO373Cra78jeWJzVlmVN/96U/KZuN0PuueIMXRMpHIZ+O3X0ge+hZsb1xUTCGLQiKNemLCNvTHxgUf82+lE6gW8Kc//1nLuw8UT3b5rTXxEdMTPj6ia2Jy1m3V09v/0ocf/pOb6aaH2vT+3Y/aeGBJbqJb+NHJ2cSGc3Jrm0kokV69/+EHTfizsigzNgW98KDi892I+/4vf1ZivHv1SslvNiadxUvs86t7mbkzuYxvgeaiWKTtNEn4mqKp1tSQaUV+iSFFEb9i0wUN6OSnoBe+mLZTYEamXKPY5tNJJ+xUa+rkLotfHMnpuCjbopBEMCrm4fWf8JscxR/R2lYBI0b0Gz15adkSN7YKXIAkK2xjgeJTbInDgK4LMH7Hf0FPm7jD31kYRs9KDjdoyhg7iJGTri0dFC3QOrTM9cAx/z1AbQw5/ImeIi+72W3kPrwdROY8/ehXgUgg7MJ3IBeVDT3BjzbBCKPY26iV+N6xVfiJJCH1Aclj9NrhlVx7m7qEgdrCGv7bO14cnXmwLduMridy9nVM/4odTXKUfKW1PeQ2MhNAOzyJDjAjbIUP5H4yJoGCnTEMugVQOeGJ/gPit5ILk6QrmLaDC6QfSD+QfiCqvgahD8jcJIfE8TXeL/CZp2/BFwJ/ID7JwO2Uv9T/hPk6gC/XIKqKFaBnuFI1Cjtz8kw5OPXLj+j5FvxyjfrSP3EcPqb9GNM+gvyvdB75fJ6fBJdID8j4D/jvy8CR99v2v8/6ty1dfTpq5mvtcy1d+cf40MwFQy/BQb+V+Yk+9yPdwrDzLZnDxm37Of8tLf1bXzP+pfBL9N/aeqn/ku3P9R/jl3iD+7l6w/sb4XDlaH9K3Uuu3eJ+Sv6fnn4bzAv9I0+3Nc2zVB6BzFrbIUE+M2bwE3Br5ydYfybZPHcG8nwaSH8AbhUPxoXDjee3tIH9ubJr8FT80ejvPDX6ujlsyzZLe3927uTDDo53FfobcLDbwXsMgw+MwVd+avBj0zU4wh8Yg9/px1fdnbm7hUO9a7fdiSPvIwN4ZzjoP9V2eG8h+m7hJflhC7nwpT94usbjj46D8biEHuPP2p6Xg2JewB+so036A+B/6px557StAvQLj433tlYll8e7c+L4HA6VZQ8bBz1j27Lxn7wHr+sxTfMzPqjOe1faz8E2r8A1IPp0PeLPxHvojJ5WNbCpqdhY8z6OvbwzZTyI2n3Y+x9/D5nYz/tj9KYNR2QDGRdrK++NqRuhSxyhRW67+h7/7I92Qo9MpyZX8hgIP6LjbFVKDPlW0SmCfAzVVb7jv6HnQ5yVw8o3Eth4Rd9Yp8FJsVnwFd8YNmot/Y4926iyWisF39Gn67GFDj5DG77y0CMOe59nGzwQfyO/8Z5tF3Zju8vI2MRK7B19nRbx57PTs62qhkxGGkfh6+DHn4IWkCXbY+Ny5AiaODZa28QwDT3hbcg0N+WwPeTEy1CHd/jJd4r0q4xM6qKP2Hq/+o3saT7zWW5GFjqubXzYFEcnjszvbSy21cnrRvyt8f0HPnu3O+yB79Djt10yAIts89lmtxG/Db7ABUQr7TryLciGl1oWh4Gc8cW2bGc4YJ5nCX9Xvr1Z/AetijnBfif/jdwUsPD9Z8OvQzdsQ27hG03iK9XQ18mZgLQr9Wl8TIyBqvBQleSkoxuzfK9Zlf6EH+EVso26G99Z0D1iQ/NKfx0+bCr82fAla/LCN6v0YZEd/4sWb+CxDdrwZ0xM6E5+s/mzoi/9fKsLxL/4rOthW7HdRx5W6n1Fj4DOWlmUo5VpNmgb17GV/n7e6km9Zb0eEA67FHz6hZ1WNXIZfGv0IbRqalUDOuPwr9RUeIbMlS+2Dt3hCT15SX8l/508p92vaU13fK+MPsyiVcOPQz5t5EJIZLETsK3k6onvzZkf41d4hu1rHnO9yXNN4wN5w7fWoqEjt1JesRgJ6fDHtmyPsZ1+Md6hVZPwOxLhTzvgo5oxtCN3BTDx3bYKebDKEfngE1tg4KiD4AMZB1xOI5wdbeKZuMdFNnEGkseNnBa8rZWq4q+V3ESotabIFPVbDRp8C/mJ3Q3FB5+wv7KJP3Thb2wchsPTqTkx1+WCtSMphSf4+BGIPaPfNnnbfQg+EFraQPoH2B5d22ptv+6EJ2vBNrawQ97jQ/wv4pvnSWnFYX+UjxyocYa/I2d7+DKQ1x/7ioO+se432pBsp3kRSI/IrmAfkHRUcc3fxNrrAB0kYzN+HC0oCbUbCkxuQmutmJNZtgckmTttS3fgqjU+fV+UeUpebKxXUyGzXK/9thXfbUuyottOX0POtmwPPD9K3gLiiB4aueC5QsOvQHxfqalAePJtWXg2kfeM5fE7for5OPF9P4OFuooP4d+4FgYiF1zZWq7Xyo3kBexdUTb4whMdsZ82/oa6IdOqiHMdOQstNse1oxVs1CK5jfyC/QX+2MqGb3CdCUsOF2jCcTv5IM/4gFLOLtuKPhHjyv7M4Gc/J/sUiSFx0NCCmQAAEABJREFUFz5M0wn+zLORKfqxreejaq9fu/Brk2ntnVeWEltgxceVPZ7Y2/AvulsVPpwk+DficTU94bO5duGtOu9o4c9DdWvF89Skqr0ebOs0nyAZXLEP9qQ2aE1dQ0rt7iyBc8W3+N3VpgZVaqy7aqXi2hJ67nMh5D72t7/9oIzneVagKvKbNvwOz0otBjo+DxrI0W/h68guAx4fH7XmeZW6WIkr1xnzPJM+Imr4EGfjQ2iZQ4zIEIvfDZlOTXbW6kysDV8zxxvjxGFbkenxy10b85e+ba3ICR3hD++KD+IIvYgHkgRf9pXa6azkKn/h78Ke4h2bh9+f37C9yNznFou9yHXqJy1iY66Tj2zOP7EB65Kyx6k4nwlAxrl2LlZTSTDkXwp+++6t+mzNr846/flO/R7S2Xr159f6/v98p/vv7tVOTcX+ZiB7RN2bNvYJO3XB1UELSetV4DDW0DXP2LAmN22POLxsWtnkXT9sqrXJlz7+BeIPP7xj7/FBy9tHFX6d6153xT7hw6ppxhf8XS/EgfyExhVdy3t443+10unupEa7sDlpJq/D3d+jMBNFUXAFIhrrOPq18/7hQTO7+Ua2AJOMkNYUB2Bbr9iUtU1oUv4knu/Pqu9ea3rzSv3xSeMFYkxi4SHnRzO652Hi8uEDskE6r5VqPAct6CNv6gShtw/Su0f6D9rY3V/gXynQ/HPDmdj4k781LGRmCq2dZ+n+hA9sIOPzxgNeh9aqaWZzdXrzmsUnkl5S9L8+K//T5Rm7jjJ+EvOCjTOxBx55cKm7We31nc5syJoiOXcr/y+Sln/+mQgiumVDlwtsp31gZ38hR42NbZO3V39iozRMA6yOjrvTnUSO8ycMF9rEtSD3+s9/Hlwd+c4csZr1RBwinkEonKRjm1g2pZgf2dh/Yn4v+LogM82ziptAY+O9sC8WgVj4nfleeHi4EB8qxtnBF5PegGnh52lVf3hS4eMJH20rOiZqZ2Gx5mKzYCf+ijax2FYO27Ktmpqy8Jf4TX7CoxyxlTjwKbjKnAGpqegr/A5bAE1pcH1Vy4WEDefpfKaI8BGd0/kMftZKTOPilLx4iMhVw49w7pj9N+TEso+ksge01jRNs+bTSRggVVx0sVmtqdAlgyVJ26hSWLDvslzpA8TFrwzCtiKTOYhfya/RkXzMp9PQPXCtZFufHNFz47T9Gf0TZnwa/B8FxlpN7jP32Ay7bdUVNNSFH0DWbVIj7qLVcQw5GLcgbtpdWLrqikwgY33j6FzoA19jGTR0fkEPDh83ai7Qx3XkC66fjejoCvxsgb8347+gfi6LOuDl8Kg7HfAyxz8WG99uPfh0nNhuqf96/Zt4WfrcYP71Qvwjon9wBkZh4cPXWki/8Pxc0y8U/8jum/p/xn6uPeNn4i/r/Gz9sfEt+IrZ6D/gKyzSr9Cr33Z8bvG3afufLP15Jl4eH9gj0ox52tOX1+OX6lWfHZH+HD5j+Z2GsdJ53tt4Vlt5fwmI94jgb2GYy/Md4LICsjVA3z5a1WCo8I/epz9oUeBT7MeRbVzqPIePB9yPhGvPLl612nX085rOs2U4t7xnpfMZRGdQ4Uu/iCE5Mq1t2R+h8T4UABmR3x1sD532tWWUXoCu0gbS/xrYcJS1MteBjWe6xPY1/gNvW0ZuI18bH3tW4GtywZfNPGWuutK3kQfkkn3tH8o/ayOfD4Sx9RnpxWG1XedBdPnoqlPDgQNh+9m+vft40I62wAdalVprvMZPOvPOeuKd/HSaNYE7eNPGz1bwAunH/+AX3m/H5omlgha8yzJE27Ljd2UE5Iw/4r14UfFulw3b6Jioq+Q7dtOXw/sRojdXk51/Ub6nzKeTjJ8z7+W+8qe1zftyQzgSlocP1l7/Hvla+EA7Yb/iK/yJyfb4WD7xjorwmNP4E5v5aBhcvmPE34M/ujt11qmZ0Hd8kdNp+BB68IHwBNKXpfSjL3/of+Oa1KqUHNolA1Xtqie6ZtkmhhUflyE7ogMXfYY/8UVngWut1KpUAcbP3xU2uAPCAbrhD9AVbDQ9q2XEnnEnNrnA7/zRx+D57FxTYm+nSmkNf+OdfeUD9ZAvy94hOQ/N3se2lWMZvIkoIw37Ga3U9spHRNtDh2Ri33PXrzmvQSvZVo6qpkZdLFzjN/wv0PnWk4/H+T6Ub0UF0vawI45DV2iPfCPLvFSVOvZblVABV06PfmuVgfLNKbDyXasR88x3mSe+d1349pT1NJ9O2qB1/NjwN7oL2dYassvQYZt6nnWCt+g7+WM9VGsEOlief2xTA9uA1GZqf0H/yjyEyXYaLeSzoSODYGI7/UDGaas1TaydrKXCJ5eVjc7Od6QnvtelnhJTFX5EALDDY3r7aX/sx4bt55xG36E3a2rleko68W0b8Oyzdh3J0YLfmaPQbMveQRy28XcaYHvUKSnlM+WjsvH9xPe8rNV29bfgQWycHcaNNVbFvIGPjQHUSOJPHpOv9O3dZj7wp4aemE+Rk6pcH55Yf5ehMzjhxXWgxDvP05jH1ppiU4quok/PRW4C4LQftqUkBf96WtCRC9BVBOFQCx+I1NLKNTf3J+MPKNkewI8GaD+i7+BJX5Ymrm0L8kP/YTMLDZHM38ocBQYdXPI1zZMW8pQaT7i2ZQPYT5w2c4Gu5D70Ti1uxBLbBQ1OGV10ZVut1YDoDX6PzYNmW8dhf9qPT4HQ7d1m+oHgD7A9dGVMAkMeEH/SSe7G3POtOWPbabThd67FjRztshq4QXzhJzydfKUuEvfBkvg78Wec9gApdixXPcPEGk3e1sHvkefCfljjZ+ZE16OQm0/zx/pj3gwtOaZReOOTXWOzrLG2N64NrU2yrfDZliW58ttlk0dsF+P4kvrNN/j4rLBISl5oFP3xNdfRhRqKL9USy84YmficNvy7jciv2rARnK5Kq5rCl3zP3Ic3ch+9u//Skc/Qdv+xg6+HTtuyd4jvrdVzXqIj/gWX+Cf0l0qiRltr5GZfv4NvXG+4DndsctpWK7ir6YlroDjs3Q7d69mJZ9VpPo21PjGHvlJib2OzKzV0+D7N8/h2n3tQ0mB8aMzJDN6OZCDu7df1+FXYj8rwTfgv7Tz57eRq4bvzNDchRVhX55lDbpV65DpHRLp4k06T6nwCZj31ixrjgO0hl/wv5CB2FmplZZ1vjGMH5SrXANNu3MN+/OHHY2okmObTPGKrVhmqERdojb/5y/Nk8OL4nj2mjmTmOGsvMQZSax8+vNfENWaaZxW5D09yFd115IEcZ3x/fz/8Xqm/1FpsdeJNLhd8z7V64d6bvbUJnRpeSWk+vH/Pc+fGa6qZvz1neXbNdT9+dyanVeIdWpXcPrLn1fAh7UbebQ/78b3o2+EV+lZ9ePdeC8+V8+k04s/f+JVL04bMhyfpPfDjo7YfH/T4NzZtqZPOhJkPt8ZBWxy7X+kjKnsglV+0QOcsqarU3ZV/BXhmn3Bmb3N+NevMfupd4N/eaINORWlTl+FXQwbxlfHSV12AJ+rI5N11wsYsrZO8TNreLwP8dpV/fFL7caF90PrXd1r+462WHz4oe6EdWT2umrbSB/Ys35ODxH3JPt0Fy8RuYZdWQDP5ZVzv/vMH+XzSaskspIkkdwoMT5Vkn77/XimejWLM3+R9YvLEBJVLCxuEZ4rLtjKB5xQFen7461/16i9/URbu2x//hmKrU9SdiTuzGQqLxFhctE245+mk5d2DlrfvJDaEZ/wQh21Va5rvKDZr11HW5W/wsYG7oO+xgf/+Xk8nyX96rY1im4inxRcKMYWQf17EVWroEm2KFrM5Ee7a4GvIzVeZjQ3kE30zUZf7SfW3h5H0/vqkezaImTfkxE3iIsETnUZbUw2+9//+V/WZZH93p1Uk/927UYjt/pXqNLOT/6jk6/7+tYZP5DsLtbNgCv8eH/d/WoAK14pvK4vsu/ztX0ktE92xjY+2Zfi35HK5DF2X6CDOEYsR4GJrNmzXqXATQLYHZ4jwxcbGYoFz2MqCL2588+mkmc33sMEp27B2xd4+l10gwWnkL3mOHFjQHram81kbFwU18vLmDQ+H5EsczKEA47sn8ktbgKirTi7gGGfsZLFnYHyd8MnIiQnoxFCRBZeN32pT2KQ4S13sHQbpD96msnGlDRaBhyqbuLArjtBBKGDsDZ+gZzxAHOjKRV8y/0nRM5KQEcH3BRQXE6Yde6WGnvgKJ/XLRQ99NrIuVTVEu2yHrI5PmcuVnNne8R19wQPDPzgX1qLwI3o3WllyK1yh1jLWzVFmmW3aWGs9EPo13oOrbHxFia4HNoXSDt+KXWVO8AkloOGDXxyDRquDz5XRDvQHPbLBMFYg4yt0WoPr+BT/AunvuE0dekTTHnWQ8SeAbMaVXOJH+gjqGQbi5/10dG3YDKQf+HmS3+CKT4Eib4H0A+kHviH6r0rifsjNXwP04kGudMCLDP/UyMT3ezn4z6knc/PP6dkfXv2RgT8y8DMykHs8Lzw/g/ObLLZlfx2+Kfwt4vDvWwx/0EYGyD0ToGfg2YJHGB5/+gD92uPvnP+8Pzae2Q6Im3neNM9EgfQDBDGe5dIPfDGO4FfA9ieUPM8FgqzK8/fN82qQNxC+jWfetJ2EBg5yoTdwjL/W2mZaAGyFJ/qOtvOsmX6go9/efSlyEghufOgNA2B0BOjqaDfe+wK2gx7QeV6/hYH8hT+2Zee9KM/gffQ3/B0w6mvH2eHp2sAlH7fQ4c9clSxB77wTddrPXTlkbMu2Mrb3fqvSxLtoQBzRae+09PO+EIDEq8m2A3ajY8iQ19ACwQXsXd7Gd3jjU3TkHTt8Yxz8FYL7ORB/Dgi/7TTP4DJp6Ir+JfOG/mcinbwrbcHzjrYCG+/84d2YT8jjTP5jQ1fVoY0xVNuyS0MWmVY1bEWmVWnmu8MSnV0yfOJoxRrgvXnhm0EnV41c29bIHXRY+d1P43960Re74h1csjpxtCq+BT2N+Ew/cUy8m4ujGOfD3iEPaszTiBcDnPi8Ank3Lm2suWINhC/fSDLGDNa6Ct8iZydWq1UN+/F3un3PxqeVd+ROTHlXT07EYZtfqZBLHLkGdXiDzEfiutp17XEF36rSKHo69Xvw7y3ziY30DVen3yo+bfi1gdnPjo09Z5JtWdIGb/AwiuBodpmN+AcenvhnW4dsvs0sfA9CHVTJjqZSFd9QiD8fdJWDpHZ8TTe1bRW8pZWNlugOROcBGYvDtrLxWrQM8Yn46GSc/AZaleLXhhPxJbkNZBxoVcPf6EwdoAQN6MGfgtbwc6Y2CtfjW/wcfqDPjp8e3yvyDaTaPk7cV5cU/uP9ym740sCtqmpq1HJhI3Mfnaaf75NC90ZeHaN4Y1sNH8Jvlww+bauCtcu2FtZiYgAhZYL4/fxMfJ21Zhu2XW7YZdyKPA3AP+wnlsQUeuYpsslXIHqDT23jppLflWtAJ2dTm0NW4grPBkP8sg0fSZRGW9dxaAHQOnR39LSR3AwAABAASURBVNxCaOG38Rv/WzVlbos2tIBtGo9chJfBOKuQIR7Jo552n5hfcCe+xdmlaZrRN2mvj0U5Cn2mY1uGJ+NWNTZudjkPf23aa4ytyCHjStva0IsZZTzxHfSIM/qCv40xtAAmx9ykb1s2fnMdzFzY1pjaDhewx3Jdt9dx5AaQQ7j2E2OxlYG968g1qFUFNaAafUgZZB7CH8gcx2b6dmIldzBh7jl+2/ucliWO5DEbRGO9YNvlERMkFf3GvFWV4r9tcNiW0FHqzK+9jyHJtpI724N/3Pcw3hOfEeJMvDTIe4DAR79NR0Ju1cHDkHGuXcSBb8HfwkefrusAPyMTntBaqyEf3OcQn7b4BWFivdJ8PHHFxB5EdGU+wz+hr4GPq0e+gk/eMw+BjCN3C8FFTyA+5Z+ozfUy9iMT3sGDPxs5XbkOx6dWxXftZVyzIksquZet1D4bNjgR3KFn6CBH0Yf7KmSDi560gQ39aWPLDhejKKXJNYFmnJGdWWfh6PgzkNefI9aFe2D09UMntsPfqin1urIOriKymQforfZa6dyfUifDV2i2iWtfy7aHmP2xLXSmrleuW9KOb1X0vH/3lrhePPErxZ9c/1ausUEUejJX6bss2+mOnG5cC8aAnx7/uMafTjPXjVnZbJwYb8Qf+QBsGOAE14lBxL6OPKz7cwcx26XW2tgkzNqKXM+mGLqGPD9b3xQ3Qstme2x07PfoY+4LIkNyQu0PW10uq4i5NmmupvxFuYDePmp7+6D2uLCpt6m0+5fnrugteAs52+rYTUwZByzDzy80O/SsMxP/iRpbBLuMbOZyw7cukbdVrQpaRiA4oytr5OmBvSwjz96MbXJ4GnnJs1Z4ihxkbh7ha/iFednWlnlAXSv0EvjK3HXaAZl4bGzJAz5EfkZP9AVnWys5Iwo1l07zSR78iUXY79AzP0DsQMy85D4Jm6LnxL2lE2yrSXZ8QG7Y6vjW1fEl+PDufSs+NuZ5rK+y3q8XPbIvdzmVTn/5Thv9ZS0tD5vWh4sqNaCmkkf+TGvzOwDssEsSJLk6wERPm17/hX28+9J037TVpnxW6bZ6NfX8DV38XvE1fm34qfTXFRrXCFTM6L3rTefHruk9iP98VP3XRZf/y77h/33Q9K6pHku6WMJf91nn0/1+j72sOk13fEtvKic302jP81ltnlXMwwJPq1l3d69Zg/i3SvN0Zk/yonrz5k8STFsrPb1lR5mJSvJXXgpOd2dtD+9hfGIjs+vVd290YmM0m5UTtIm+CKiro/xe2RC2pD+z+btRQGc2bs/nO3U2KyPz9OFB27sPwIPEghCbvv39A8l/xGnLyOZMm799eqJIk6x3P/ywT0gXdu40569139/p8vigGZwJaPvwiN4PcooQJQ9/+0GiP59Oauh5eA9tWDA8XTM73g9/+xHbF03zSW//+oOWy5NMHsSL0MZG9MLGaH94Umfjt79mMxdf1ZFHv5zWupCf5cN7mQILrv70Rq/ZNCctqlWiTpQcvfrzXyRLywOx4tOZ/D3iv24P6EW+xj+hQpGEZIOMsgyAhXmZkG2tEd6mbPjmT93lhXGaJyn8krLgstmc8cJc1NyY9FmRq/BcdebmZBsJTnI5k6s1sSNzAXIBBI3CVUVe8icW1vtZxQa8Tk2air3OrhbbE8XHuLklTYptjQP9bGrPp9MYdW4SCy8jiSW5EWTbowamFC2gICXZEPF1u1y0cSG3S5JV8GzU6orelXlLHhb6YzO7Sr6CroeR2Vh0C3oemQODz4N2QCzQjEHtJ7IyGOw+tztFgjadzzS7jVu65THXzQU3/YzpZeHTKO1KDIGMR63RseEFcrEMj0i47TT7PGITtnGauKc20fdVO134N25sjflhJCGr1E9A+2F779z+Jr7b8eiHD0CniaO1WSt5y4Ur0FlTBCKhj1MEPGD0OwU/vAbFaUcPiuh/66xqasQVSP8lXhtdLxFucK6f5rlhf7Gbegi8SPwD+ZszkBn6HD5V+jk14085/vtGqd1b+JblnS+r9oBjbXwptfN+pH9t/KXkjvka/+f4nfv3/c18HPD7av7X1Pb5nHw+/mbU/wOIn8dzjH+r64eer7W/Vf/X5XeLear9HFixlP5O/1z+wP6W9nOdt+Nv6b3lS/9rvKEdQCA64MD9Xu3X7P9S/Nf8+bl6vib/z4T/ubF8yXdUJ1VJQBmld8xpWtC/4vzUUvS+DLG2w0cjeQbbeJ7+iPl2L/yBb3N9Su03z7WfUo7RpxHsPn7EbTynLnwMWPIszgeHjefgAw4NaW1r5t0wz9v2x3yGN/SA/RGf8S1s0Q2sy+UW/UW/xz584V/xKQx5Dp6mWWkzPiDvNbf9ao331ovysSTvfNEVetpA+r8G7D0ue2+jI/oC6f8cCO/Ke0nydz6f+FAxqdAX/AEv6QlP8c6z8q6RbxGBz+cwY5eEOuWYef+sVoq9J97bA0veW3jXzHvVgh+B2A3/5xC8i1g5w99/ssY+aojsMbJRcAxu2uirKy3N0U8t2R55EUdiyDtqdAZCB/3FGVpnnYUeaFVqVeTDA4p+p64OwcR+4T05vPElbQBuXueyNjR82PkufETceN/ehq6OnY6u8Ec2r3g29lod6oeO0AK2h3zmLxCm4KuabGfIx8sLdfuk7Zrn6Ld3WnKTj9upf9tDZuFdf+IdMcKhT3xrWFgrj7zzP/FNJBskkYme8KR/vrvTiW8OrXY/N+rpwvt/ZMOTq9pKjczozV9WyCZv8IlvtPzERmulqqYnZEHdnPFt1x1kbMePNt7PNXIQv6OjYzv08AU6Od24Dq3EsG3LiNE2pH0u6CC/KLIT1wH7ageewcV89MDQu4Ud6OT0oujMx14Q47SZj2Fn3ecJ2yH00X60F9xCPhZ409+4JqXNHCauQHK9sqY0ZEOVbGvXJXze8Dl2NuZ2I2dPyvq347VuDiMnuaw+YuiMg9shMoENW9WajiOxLfgXe2Uf6CGbgZ1Y8YF6achlzvOv83VyJWFrtNIKPbSNGO1SK64d+JH5So104rNNKXRdRZT6ty3bymFbE3X4xLrqIGxDE/ydTSG+V6Eb9PVEV5jQGARa4Q1uIJHZgM79ZtKamKvpNPOdqdXAJ+6JeIyv4oj/y8hDHzkHNU47Pnj089OzvoCPmGA1Yhn5C3+ZOdvGPSRxF7Zjx7aSI90IL1xH51xryVc8t3fixLenhdqxPdhphqHMYeomvEfMBTHrNvh8u0x92R5xRig+b+Q/sJDDRtxV6AUa+b7wQTvfD5N7e8dH7haiYwCTZ1tVpYU51zjwhJzIRXzC7kCOH7SB2wbvoX8Qrj/2Rz+NP7YH5ZLvmdf4o3AlTyvzuGG/rjxhtOHnTJKqPOpOP3F0aibz0NFle1ynxZFxbCSu8IAaZ7XEuqoxJ1WFO8n+Hmd4k7vkBrUj1iGUH9gK/ekG4nsgvCuxLdRb8LFr73lIDtAc9BcQvgPih73LhNG2gmtcK5NncYSXZuBz/V6xt2I3uMRn7/LhS34Tx0EfPpDX1FPwpEobNWRbnICf8yaOxBRYmKfMXeRSq/Ep+nPd2VBiZ403GZnjjBykYXLBv31dWrZZu+S9wU/ftkI75NLaTjPW7Kh/7inxIcjYyzynHyhbLu9gWuDAF/1Box3+UM9pQ7etVoXtj89bG+tonmfJyrSz1he1ViMn0RN94UnsjTlJ/i88R1E8KnQFbyOs/ejYs/d7UmitasS0U6UNeyvX08h3eCfuYdWaois8jXU8AWOM3tzbV+Y7NCnzvMk2/G3cw8UR3tyjc+3IfSiQHC7IxYdA6J37avQ37K2ZH+xEv2v337bGf5YasXr4vpKTp7Hux7oxBjlTFzPyiSE1IbIX0kQ8ebbYdYKhIGIfsoT+3H/baVb2aopn3zpNUvOoj+VpGffpam2wRy5zk/oTR8a2ySE5wDdQ42R5jnb8YM+2zOBCng1xI+7hD/jkJntu8+nE/t2jMj6dzoqAHSkN/RvzNOPn6zevlfw+sSeV+Kd50kS92Dtvx15y+Z69rs58Zv1N8GQfK77bu7+n4M48d7FHsnK97fgmDpP71irmlZoo+E30M9eoDR+maRo+rlwzYzHzV60p99b4vqArf+FPZRWAuAp9yfN8Osk2avvw+cQ4/HmOxoRaUeeyGpun/f1Ffr+ov3tkQ37TvHF9fLxoY3P+w9v3enjHXp5wkRhpZBtAnjbjjsKAjb0Cgw/jb/iy0bcFDE78QN/QkWvLNJ+CxD+alYlaAOzVZdPpqevyH2/14d9/1Pt/f6sF3y7gVSe9+tNfNL16LbHf90AeN9ofeVZc7896Ok/6MGPnjO737Fs+LJrOZ6XWJviYLjl7lS7N53vlbwNn/+vEM4XJB64RiVQbAev//pWda2umCGY2dW3r6elRhaFiE3c9NzWSKo5sxJ3evBGVrBXZjiZzQ+5cLHLh3Ziofk2AuzTo1XQ+3en+L/92/XfQZy14uEpi011FgoqH9WzquTW5Js33r7RxcRYJe83maU2zDP+CHVE0C5vViSD618cPaiyuTiEFNl4K7l7dKxegBCts3b1+pUKu419s6BWb2+ibSOD63VmvF7TbuhATaOUiU4xjz0zW9uO78ac3dMUl/jM+p2AmJnQiVwsPgg/k7ZGN08K+ZQKMNooMu52L/cZEXrIRzoVpnokzeSU/2WzPIru8e6chxkWtWqmxMBb6iXU6nzWx8S0m1dWU2Bd03lEk1ZrCg0XlplNldR5KSlLinlRRq8SzkteOH2LuMs8mjo2bJaxak1860zwr/nQWJMPRjwJSKdYRC+Yi2TJ2xJGLQ2ojOJjVpgmsGDo/+LYB2ueEuKczFyNZnTzEnw07VQUPywvc8E+SDQ++Jm9VTY5efM08Bpc53oijtVJsFvTt+OCCLAqUo0cGPZ0ATtTSRn9NXkMELEvhFy08ykH9ptkyDmQAZJM58omTIWmEMSeQscl15iIxcU0mRj0fVU2Bjj9BdvQGUpMbcQdnxwehxeSDE187MQ6dbM6PfhjxtYAxxnYnh+EZMOj8IFfRR9e2bNPjBM+vIhtIX1ww0j9gCw9+2lcZmJKL+KttVbHmuMroGYQTuh7IDbuRpT+waYlXgYE4YtvI0brDiHWvlUOdTZTRc5X5VhPeQQ9/YAxe+CFWfQYm4wfOtmzrJ4/k6FtwKDh4Ph8f+KM96P/sbab6W/CS/wf/De2otb1NPbD+ycU+pk+tpN6+BjeqPu1+NrfHvD63n3J/fZSb2IBblpu6wL/U8+4fdUyNd13b9KEfsXCh0DNA07fgNgef96MT2Q5IR1I/b2/9/Z36I6foejZFHgaOFvQf59cy8JwwGG77DP9Zz+Fm5vVzeMnhwQzhaOlez9T+c81Tx7f90Pqo5a6X29t1dNv/yH818/XmS5dueD+PLeMrOd2x7lEwWvDB0UjPHX16wPvV9fgyrbOGd/gYE6hrPrps34Dofwr66tGh3ALD48yaPfrXAL+tAAAQAElEQVSjNb+fA6ivnh95xxwyr1+2zBf38q9fn66+Mf8Ei6Xr+MjfYQLKi+dVrmPjRYDegRdl/xuR8SFwmEw/cIz39rPYjxzQdorhRcg9BhD0HdCReJO3XSm/DHh2UoDR7dnhDew4+PbO829KJP+01dfg47w+izx3oneLX2D6tTbojjPjdFzGLaeL+330gxuIF35CC2QBHLozjq3A5yId+4GPfnZYPkKrpoBd4D+eG3k5INiVZ/K8Y3Tw/VmnuIz1AR18+F6CQ/f+vN91tHmu7uiKzMc2vkm2B4hj4xl7w36gU+egyNW+rjIOPv413v32d756lg2vja4CB2R8C5EP3OIM3wEHvl/nr6D1xGoptYEXVF8ffYE7cna0Ipzwb/jdiTV6orNHB7T0A8/8GdxA+ALRPd4vUEg46tEFpB+ISHTkQ0vetxrv+MHFXxvHMrixFz86PgRCsq0CUD/aRr/zHhW+cdlHlgyKyf4CtvzTceRH18O+2mN86E8bADVOl9nkmUc/+ICQs02Td92uvMeGD9PE23c8PteVxzbu9KEjP9ER/tRpxgfYu07J1HqpUSci0C0zRw43PiZtqTEg+RLH0OUauZjIZSc+M067UYuwPJ/J+z6/t75ssj14ItP5fuMUDJjksWjzhwHu+O7SJuyAsE2c27BpbEVvPuxWGVxT8mxZBC0YlXkOuEunie8M8ZF+cCIuOAdf6LbhX7Xy/WXjfX8jhvjl5FOFVkPjXZZeq6bC/sI3lValhuywuUmCf+hLLNgijYN3p7MO4DG0UlGuRrbxrWUZ/XKT0B9ADSJdRr+JbzrxDeiceujCiOyipTeG8b0PHQ184gq1bHXmrLO26EAPT9fEd43UTiD6hUBnrl2m5k6Dvs+zZXvYic8HlIwu5VfFf8EjjjMaMLdZ+UiNdRXyrSLRR98dFnLbXJqSR7QUPJbIL3mg3fB3w++NORK0fO8TOYNEGJtIDMAIXdb+n+jHSvwetRmbZUHWyseVxFdtUo9OiRYB2oIncp2ExzcjUOBjo9LHz46/GYceOxl3fCx8SwwoU75Bht/PsnSot8iFL3K7fFdDrqE31+SinWpSZIOLfEHvXFvShh57sdHJSXQYv6Jvgyf6xzDhkKNGjDYcAB6oWpNddLtsK2t/I1YQ+9lp4qdMxxrpQY8C4JIXCLKhDzn8bwVfV4aVORz6pcju/PBGaESVPnqxE37L2shn+EBpbzthbKpCL0yFzvDY1sS6zTi5GLF3Da0dn4cs/CMeiAvXqRUnMg6t0DdR6xvXlg3+PSZhK/ZQNHzMeMMrK7neyKkzgpyW7vjGHZ0ufMdeNa410KMPKXX0m3wFhAAuEJfU0yeGyG7US3wSxzwz3+AzLnS2lvmBcD3DH5ptVZVsPAHi3wGSh40Vvcv4Tivqqo0YhC/q2N+k4r/4FdjwU2vwIUrptyqtxBw9qUewIz+7HWeInT7mYaP+hL/hxR315PQGjNqC0NygbbAWxjr9LpQqMcWvwJBNLuE3sQRgGNeV0BzL6G5FBOFBxdABLvLPwNgq5bmmk4uVb9mRTb+Q2+GjHzb60DlTFx26C24g6nFHBU4cR0t3nLZ1zEXiGBDb4EcfYaPXhT5JaW0TUlf6kT34xGHvNLoq+rdt+oHgE9fpdFJjXWfcIRzzZH+0BXrYShsIb+ymH7tpU1dpDwh+YS1mPkMLVLVB3oittZJt5ZkpG2jht3e/IxMbg5nJiOxG/sNTtetIf8ev2qidnoWBQNpOvujq4E1fMrW48pvrgDjMtaIPHoPdqNOG7tTmxl5K6s3drL+NuklLdjhzPQ2+lP8a62IaMNU8dNqlRj5FS5hKDqhSbG+6PD0pzwAdX/NskZgQ0sJegS1VdbVm1kNp5TmhX+MQN8DkKG34dry18ez39OFRpAjZpnLThY3EJ/ZPbA/cgm4mT3ZXtSJXG30r/4XfbH6ZOMOTfZmNOcO9oTPmt5Wg4UZYRa1sEKtKnZyHyYzH+1lJnEHhe2yMkSauR4oiSRPX2x5+EjN00LetzpgQtRLPysYjt1Qt2c/jmrKwUR3/Elf6wldjaWKNlYtejZiXpxX9M/F1Cbxsmfl8Ys1WTZIY///Z+9d2uW1kWxccI0Aypy52Ve3zdPen/v+/rXuftaps6zLnTJI47wCTUkqWbLnutbYpRgIIxB0BJAkopeApUavDJEO/E/9VM7aNtRPfZmTv6Db1HL6vqWdMkecKT/JI8D1j5zN2r8o/KR0/Mk7J6ZnzrPh44YzJJRXPsUb3ULyLq9D5QuvmYYOR3Xi2KeIVCAmuKiziStz2w2j8soQdoOUIt5CxpQn4yFcEbIllYgvfxpnNSq48v3mvlcPax5/eqT9bSvpwAHyZHvQAXOYX8Be51bUzJ5JfeRZdiWP+UlqtUs4iJ84j+5tHvfKCKU0btOIKzzvOD1fyI/7HZhsfyeeFWDA6+Lzq7bt3mpYZvk315n89aPv+QfOPT/KfH7Vi7LQsenggQBykdg4r2/urTIIkUYxz7/77z4OucVjcOEgdv+TFoPbqQe9y+ImyEg4Cl8sLCVk5UNX7Z82bFBmNA9kd3o2gbwR05QHd8F3Rf318UkdfJtPKpNqwA0+VQVaCiiGNEcrATH/4Ti0H1xyCNpwqHFYuBicWrMjagBy6PlMOOY0e7tSfOLCdFmJQMDFYfMpFchOtFVx7/UL+7qWMb/XqhWLLA3ZGZgb2Nb711wzE2ydNlwdcfaGFQ9r13aMesXsnBh0QYGB5eNC8QE/SFTbuLK5Pf/kLWdQHzMhubZINNSCufrNL0O4sZOvjeybek0K7MGE6A9xZeCKvP17ViVli3R+fGbcuq0i8R8X/6LOk2Lq+f68LtogYBGdbtum1rhxm5wtqJFJQxD1FK2KzizFEbheXlbGjMu6dZAzdFZt2/Dc+jo7x0XWMTyh0q0u2lWv4Cf2tibu7DpzUpklZxJ9J3n3dDjz6bYf1gFs1PP3jSnP0JYbQR3988tCDL/DH5o3Fuq+rdvxOyRM1fDCEj9qHm3YX+A+Io2JbNiCA3DTyMVKdMRM8YGVbh25aLt1fe1468XH00zHsDD0ANf435UvE9N3DiQt9zDr1ifHqAORDr23MwHJs6TcIzSmLKaVAFvwTlzL8QzaVlCM3yYEsLhn3Df9STx8KoLq70fmhlfE4Gzd85P8SnOQp7dLP5KfjBh35dqTdELcieH2Gtz7+EfV7MHoCB07/0sto/xaA7J96f4tNobk3Ku3APe6sB2/xJ/MmQIeBv/4O97fAX6PhXu5H/hP7ESM8AlgqvtSnb7hOvp+Vf4PMb1D7FZJ7K0Jy3z7rwf8O/zMicI7pl8r/LA9PDz61+sR+qfyU8tPWPf2nPX+f1j9b/r2+z+tf8uig4RHi9nXsY52D1J8BzW+6T75vIobopP+1EtL/8TdfBXnsu8EZkbh91u/L4D+HX+v/nP5X2jxr9STHZ2T3zY2NjivPu+P5kfp937fU8w7zSzp2ngVP+JK8vCed+PHcSqPDQ/Hh/rz9oYPKL/XR/cltnidDv/E+FH/TWWXZTnVAVVNrk1LGt9CGJ+2891Rrg67zrD0qdx9DCrJcpRPuuj+pdsbl2FC4KnrSvifIBlQ2yQLBf+iHL7gJG+2hMd1fhEo/9KHKIcqSd3L8G5szvF8didqV/i8K+ALStmx/0hM9w74burHJk02kNGvEIjXJdZTViI+Puu6uYAJFHxTa2HfI5mwry9B9CSq0wNm34y+k4z71pTHsSwVIPXTZoAqkbVsT73wrcUk7YxJoVWNtDc62IrMjI3d0d97rUmY8ggsElzK5szKnwpt2cn2HfuWdeZ5n2Q5akRndE3HLe37qK3bwkjX6Mz9jpyE/aNuwVZbSDoirsDV+nW1Q2H5YG5zDsIMNEKeRY8z9nTgv2BP+2BqASrZHbqa+sZewc/izM3dAYhpy8SW+p22IGrkVH1GqtJd5USviB93KXklHRmfezOTuMtHnjLIG7TP7HjuxMmIjMz3J88jbiUVHxgxP9geaOailbjibGwfPF+3ENDRWOPkcso2d0oQdM2Nb0Bb9yfv46NAA4uqsOdGXDT6asuGlMvD43GpS5lB4Q5fxji1X/Iq/+X/4Gv6nbpuiDxmJKWJGPWVg5AV7HClba6Mvtkc2jEocItsy1haflD7KxCcQxyzRJ+hXNmCvox7cwXvgd2wPrrApEiI/PjH8mqZZM7GZFjYg2dgMTnnnCyAt8YquyNvZ/E0MI6+wJbbblqkHOswB28qVenJ4nmdVNYV+I9eWeZKhjR3DJujDcULwqe/kSqtS4px1MuPbqpTYJ1adjVX1w8fUw5MytnXy6Jm9y52yudSRtRHvU3biEL9apSZi7KEn4zsV9snYqHxyqNEUPYGYbeRtyM2GuLhsq1WpKHV3xf/gUorcQuKQExmByJMsAWnbR86EPljRblM28nemVyasNZPz2YfdGYv4Gd7IuZL7G7Azt4Ib8rApskQjhyyJ4wmtiAl4DUVS0Y6tkWlpoDuydnJnxobO3LPTQx+lnbqx69jD8uBIm37qER3dAXFlTUqkI4dQENO0BP8+Yhf+Ikcm5qjgz1qz4k/wzXWjd1yhN9ijfmVdyCFBgzd8XchEuW1qxx2dtmX7kzEq2vaBz5yPzg0/udlu7AMkY19TkRNzm5X4pLxMl2FTfFk5oMkYxIYAEuHyoOXzVm9DzkzuV1m5WivkGvwxFokR0Rw+7uT2xHeBbfgFDs9iGDBiSrPR1xmjUOzkd2RbUsFR9KU/5dnuyCRqSo5HhqE1tOE1dSF7R97Zh9IoHjBsxtnk2LIsrLfzWG+GfnSFP7Aw12PHxlqS8UO8bLQiOyqu7OeuzJ346gpHsB+hoA20qoG0bzSj6Br2xUbkRUanHIS3j6pBeLSo2nwcrfEZnug9sXXrDz72Dn46V9aKeZqG7YMR3EaMQ5MyuJM37Q2bUkZO+lIGTvtO2hFbdGbsd2xPO7ljowDGtEnfoAh/B3bF3uDtkn3Q5fltY252xgQ24sLhUTU1vlczx3WQyfYHiA0FjZEzzcs4J4guifEhn4aoneFmbXHWf2BlHJEARakxB1IPXfLgmXONhrxyU8f/E3bGNw7YJdMX+Ru46A7YViO2E7kiWbErfuzIqLJyha7hS8q0Q7/ir21xg6KUMZYqZSeWRt/SFiX3LCO3lFyPnWnHpo31Qjjd0WVJrZoqf+A1PIGNw0LheyDtTjxWDl9jL6xwWVfOrh45W3NaxG6UGEZVE7IIIz1SDX+6bDNGYClt0y7Aiswr34lr4gx+Y81bWU92SiOhYV/DvozHxHNCuTSxDi2M3zzNuvB9sEFvaMqNeFCDRl1ckeC4m6MEGVldB0535Y5/roKX3n70rJxfzcS/k/MbYOgzFjm4bNMEEXIlJcczbkvWBOByWZQfYga/Eaz8GjeH4vk17sZB49P2pMf1UVttWl5fNL0CXlxUL3kO4fxx4XzvEvj+hS60YQ0GWwAAEABJREFU24QexhZV4za+deT2JGEw2NvpB4Utu1IPjXrxTCTa4IiPyNXnH97q+sMbPf75J+n9qsZh78753JS4EYOdZ+Dr46bn95uewD9ySPzEOD9wRvjEGV9gYk2eWum7P3wvo7/yiQ05y9vgf2A85vlCrEt8gajIo4Knk//50ascLoAbdi0vX+ol8EQuLZw11ssfrhoDiaP60yvtyMmX98rh3R6m715o+n//USZA+4KTS1ObJ3g8DsvMwef7xdD8SfsP7zS1afyTzz0Jj4Jn5Dz/5QdV8AS3/vSdVu/KAeX89irheAlFBPXKgWRbFs3ff6egLhyu7jhiEk84srFIdl4InnPKzcL+4uULdQJ1/fFH8e0gycJ/mYBpXF0TzhbJNiNrebhI1J94gH5C14tX+JuRfPNO29wInjTPy+C//OEPmkmuZYFHXVsWAybEig1FQiYGjUCb+lBF37s3b/T401vt8O3vnkZibiROHhg6fLGfwJEoK5nCKLq0sUAUkzYyV+pDli0BXZT0NWRfiaPQ9USCTBx2z/gubI+vndh5njmUf1JkdfCZRAHPE6G5Mi5NC/4+vH4NDePIy49tuRpiulqbZNMG4lviQIYfdkrKovFIzAo9nbEV49KZqLF/xq4SsUdvdAsZk0s7DwCNGD2/f6ckZwefPhETRKqwbUdWxsf4eWVMg5eRhsxRv/uwrZnYBhU+mir4onPHltij2EA8OnJTD+3QSSW0FaYuoUGtSukLLjaIy/bhM/yIwocd7O0GEb23lnbagi78A9eNXOIJi6mTNspll2zkpgF4tEtjldQ9PvWug7RLNG0+pPFCEf/iK83jrqPvaEi2ByTWurtsf2ylHviI+Vg75WGfABu+wEcKDME5/I4diZltFaBfu+AZJN9COwi/7aOTSwEPe4lp5AfQ18m/nfH5Nkn/IqoixvdA7uoe/kVm/UPVktpjbqT8hyr6kvAo/Rzu6X6p757uF+oR8Qvd//ld5Ox/vhO/e/AviECmxgn/AvW/q/wkAn/dPO7ju5VRzE39E5H/uoX9UzO+2sLoDzae9XviE3df3vf/trpt2eZRtA+wP22PWBLDr5W/qs08kt1AlAf9hwqd+IF8oTd9px7boBzUvwQ+PjvyzPYLFnSehT6HkBNNBZ/6lyDPffF15/nwi/13+BqxOOxIPeDb82TP8yNQKjlw4uHvgL7xsq2q5MEu+9O4R05AXGdcqGrP82ves9Cf9udge8jqn/W76nPSD+1T/k5O9Bt86KRiGzvxlnfO+37b2r/R3/DZVq6807p3Dje6Sh7vXPbRZ1v1Geh22ZbtW+vLxYcx5t0v738rm1iBavWBoZM/rkNOyrRxRAEzNUJoWwVN7BbXWVL9cN/jUretiXfbEBT1lMEP+TRs/8z+k47uYwUi/qN+i2s2dXdwkWM6AhTjHjhkpj90ad/MV4c/ONua2StZlvkDTyo7MejIXcmltGPHaBOvjdhtlNmA6+SRi9gNxR7+Fe2dfYnEN3Ls0RkxOmsd+UG4rGVetCMn76BHP+PeSumTLbPfkL2OsW+BAyuyE8fG/kN8iyyoFRjjA82ET/EvOkTkhiwaNlS2GuMQf7JJrWohUXCStSE/B9k7cyk0ttWHvSZWk1o1TfOkogz/ysZo7N+hsbOH0WVKce3IUPQjw1Uq4KDzqBcyoiN0OzFN/YTE+ZQjrobNFEp/ZHbGsDNGwUlWrtaaGnFJPWBb3OjCh0FLbG82hLcjI7pDe5Ydup3xSJk42lb2srKPRVdIB8T2QOjsGriU9qErfTkUPfqtmXEOUWhS1rBjv/kj+SZDXOGJDYgiN7ahP3sZGfv0hdY2lFJ8PnEi1kfdo6+KvRV8TMM2tMeeVWgkD9mFHeKyPWwxdsTP0KRuH7I25kLwO+O8Ex9Yxh28jX/LBXmHP60VukpVDdymxDH1EyCnfyIm86CJoGIupN8+9EV/xiQ4KbbtHIhcRyyCF5dd2CxVTWnpKQfK2GdkjT7sND2xN3NFyC4zVjgykSt0jXtjrzI0VZEXH3ZhOLL7gBClb8iAN4eaHWR4Ymfhp4SN0tj3q9Y0zbNC37EHtGxL3AyRWtXoW6CJHTtjZHvgMm8DO3rEZZWGDBSmjD5xnWUj3/cxz6RCRsO/QlGrfMaNnf3TA4bv4aVfwClDtwsVYGncdLcqtSqtiQ/j36ok+kIX3qydE/uO9kfb4f5w21ZoxOZ9kEU7kHoga+Tp65Z1FYjfgfQHCp2oVBHjD/aDiM+duPXUA4x1DdoObY1YnnJsR9QHmIm7oZ2xnUJx2g0fkGGbHNtxM17quKgOPcQ5c7BayS51xjY+2NbpV3QmL3ZoXZZdmli7WmsSdnZ4git4dHfZHq3wphJ99xDcyjgEl3rAPngQnCZgNWyLnsRVtytnChvjF/L806ZBF3Qfde0jXsMuAmKfckP5EYZv+JBSkEQGxSCwU7Nsj/hF/72tIYrvKW2nGHQ7cao62is2bjcfi5id/KY/fiWOYbStqqboL+risn34rp9foWlVYxxSF1dkB2InTU2Xywf+4IOLbQEd5qmQYZvwdiV2tmU7pJnWo257lPM0D7xdt/Lgi+zo3G95MDpl5CVv25AdXKd/Yz6MOjHX0MAn9cjYydWUrTXsnoDw7iGXbUprnifkHTzGjqqDdke2HRoSe8jtqjrakQkzTNzo4lN2G2MV/vSdNLZlW7E1UNQPOXANXqmhMzwBurUzZydik3Mv20GrZNaojU+aN5M6/rWqCNLQFzzkBc72wNmWbVWr0RZXR35yaIf/9evvlLLgaehcwUGohcPHbYIXfKF9I+9ch8x8z8tRu2sbzyS7ppo0sVZcOXSNWzPrh0IEBB9ece3ENf3RcdS7jrHe1VoNHwudkA7ZVY3vi1UZ5yvfXdVaumDv6kMW49KIQbAInjmPq6mQuWrlXE/YXMyTC2c8nf7zO+cd506xqcO3Mb86D4YFbXgK/nV7Fk8Vmi58b86ld9t7PU+rrkuXX/G99SBtOcZ7ZdqWXnXtD13bwy69oP1grRNtbxzJ0EfMUfXh3olz7AnCbviNPPyxiveaUnFo2tTGf/m6Pj5zoMuBMwfAmKmlFlWf1Fyal4saMcmzT1fXzBhGnumbqL/67jsOZ1+pyIGXL16q6i7G6MsvnQdPl/7whz9p/Gu9xEm4kO/dRuw6trY2gbJi8zNnnSnfcDaZtT4/oHz37p0y5smTKk558wvcnByTR1o4KJ05gU65UL7977/o/f/+s376rz9rJ2EK0Y0vwEKJkkRNuqxSfgXcOEHPIevT06MMb88pM4Ock+aFMr/Gff9ff1H4/fql9P1LrYQcbk3LoujFar3/4QfCAxbHwntFzjUHnyTqMuhmuQghB8k5NEyiJOF0WWRb+SPKqqYeW1gM05asZw5SH9KWZIL6gF3isHZ++aDC92foY7/QmVP2/gZf3jxJPzGo795jHtFnYJ7ST3DzC2LTp9cPejkvaoknuieVcga4XB50ff+o84r8gk6mH98n4jShV9iSgT/pCvwjtjxywD0vD9rq6HmBvB1cDuhzuCxbxcDvmUAskPvCIllWIxbTqwds6NrJRKxWaFfsnvB5Rx+skug5burHnQTdxt8S4QGVhMJpXS4Penj1WqJ9pe+0Jxw2EQdSr9Ykxqhjg6tGvJflorTTnzJxkWkBho4adM/KWKcefRuxbYy3be18cewsahnn9OUFspC9k/xZbJLM1Uppp99G8BDEBzR8qqZZydlGTggfQtEpO4tiS1/wg8+yj2B3FoIOfxVt+rbQgzv7C1z6RRmwb7zENvZmIlbkxoAPYGqGHJlKeYAYh45sOnGBhYk23WkOsA2egRqtuw/wg678Admx+UPjrmJDkz7Apn7X97EKPmpiwi0O6YvMEd80ABs6yrqVVL/9vpP77UyfUnZiFTix9/UTl9I+7Ez9d/jXRyCj8TkcViXpTjgwf9/PUzal7+CDEnCZc4EP/R86v7ly79s3M32R8M6e2PQz+CLTPwH59/Pwn2Ds7yr+2gicc+BneZe8/HahyZZQhyuQ+vi+SkdgIP4VH7Hma/CvsOefrTPBP+Fz3V+Ly6f4T7nv+z6X99e07+V9qf5bZX5JRnCnnNS/BGf/f0p5jkrKf4HNv/hsedhTPP+dcGB+/umydp7x7nvS3thQm3jvDP993309fXkn+DW6e57U6wvPipGVSJ4Qut8Kdsn2gPDaqVeqPwMP2i/3/YwYhG0+f37bVt6/7ntsj2a1NjYAGnG0PXD5sC3b4kP3l21Qvkf9rN4Z9yN+B93G+1o2HMReQTBW/kjGP3HZ1kEvxjnzTj+7bHiAn3XcI2B1QQec6LrjSV/wtlMMSO0egrSDkVor2Q5qbGStvB8GBuL2EV+DCwRlH/SpnxCawE5cAie+1SE/HJiuvINKVg5hxiYO/XnPXMnzgG5X8jntIZP30MhsVQpPNh/Flb7w5sAz9dAE6OI2WjxiHlyrIgcmzeTAkJEy78H4kvjN7CUM/zDyeBTookuWhozQUFX0aDwjpCVitmHTdKMr4tm0b/ugyHv/dbvqeT3g8fo08MdehA8BwRCzRo5GR6umCFvYM5mWWTbxq9I0p37wbBzyzvTP4LJvkP83Lge5Ez604RcyJNkG2CdgEzF7GIlTfuywMcadtcaSlmVho+5B07RoRW7wyeWN8ShsWaF9Yg8pfxnetqIzslZ82pHbsR0xg7e1SYWtH+PT04UNVuyr1kZdsuzSedlW+HbGecWG6J4Ym+gRl201ZF/ZI4m+2GBbkmV/BHHZ5vO43Yr+QnZTg38iNvbRH9sDthnTXdFtG3oP5thR+D8afNimjwrj9ZG2wFWQlJHD3hM+2FYb+mYdl5G/HVX47cgqeGrgoic+p2Ef9sa22BDcCfH9rKe0rSLe9/i0hY7gbOu8ErN7iA+tlewaJB27Z/In7aqmgG1i01Xst3Xy5dxcDW/GPxB8BITPPvSlv5MXJ9ge8hKTg64kHbJ31sud/aPk30wO2pZdsq1cG+tq5utGXjyTh8Flfm7XVTP5lHZVKXk/1gsQhl/ghIwjA8U8Xdlze6I3dx9+pWYbsgNib+QsmVfkf/4CgEw08cW2bIflQ5nGsbY0cMc82+CLrZGV/szpQDhPCD56kt8n3YzOxBPDopD5clUnLq0mtTbDYh20Vv6kz7Zale4v29oZq8zzsS4Qt3maxzwPbmecIyf84duI7woEl3Zs3fE39UDW12f2wcOb+tl3T5d6aANnPfICK+tH1p1DpFlLa9gcmwKtChwexW5sE1f4YmdknWDjF/2xN3G7Xp/5DrlyAPM0YB3tJ4UPEcwAjX3U6I9/ttXapIk1YMOmyI0vyY/UxZX2zppGVbbVib+QlDJyIys0rUqxUdawPTIOnlK+mxIrcdmWfcCgv+Eoxh2909TGmpr+Hd2JVfS0VgOfPeLLixejHnzoO/vDhQ2xTVz2kQO2h37bh13YnzGLbHHdl5EVsFH35CoAABAASURBVC0B8e+DPAl9iVUbfsZn20rZkXnKgUyNmK7k2MEvRBkefXKFZ8Pm+JYyts/LzHfGBm3/OE6MSxgjP5A4fgLM+fiDxSFTykBox/49dqR++iEobOzBZt0uE6uDRqpq+DmzNuzDjhuJTKUz7um3rdZq5M08T7q/7FCekJ6P9czlmTltWzbjwhxM7hXjdnnxEGJ0SjtjHtogMkdSv3LekLYUXj4d4EPHZaeerAvsSjMgbLbxl/l/yolMybJL91dikLkUqJpk+g+wqprkSEM+9oaW2sCn/sSZyvPtuzi0E3HZGd/Geox62bGBCKI83/vpd3nEObnSyPm6ybUPu5IPjVwSl22lHT3T5aKZeD0/P7GGzTJ8z+jPd/vGuiR87qwLzxzAdsY5cqcJOt9s4PsFEm3XXRcOJPO8k/gW/aG1LfugTSwCsc+xAzjv5O7KOpk8TwwSj5TLS+Ym9tlW/A9OXKOEyPhHJPT49F5PnGM98wz4zDNhYvLMOF/x4frMqeCOJ9A3YvD6u+8l5O2M4/Kw6Gm/6prvFc68OHvVyhdgDoVzJji9nLS8XJRf884Pk+ZXi2bOJQt8v1jbsmmbgLpK06rNz9p0JSSBXTs1xVl9vOw7BFWXNc0zBKx7xHgnpp2YtyotxDpjpUYfdJmfHakrMvYAwnsA/3766S0ypIyhuH78y1/45O4iNo9jfGzrR85Dr3zXXxh723IepCFL7N/nTBIbFJnwjZizblzJxyfOHe2M5a4HzhMvwMLamV8AP5IzwVUO5PT2SfuEYBWHle85wX6vjQRLQr3+05/08tUr5XBzxAbHC4XXn94ov+C8cDjZv2MCf/dCPNljHHFl0ARxEja/tMW28etUS1pevaD+rB7nmSR5mNlZqPYsZpya7ywAExMCXxQ+o2+aJhbyEh/qGN5r14Rjmku9xETa0Nb19Oc/Y9PMQrpqff9ORs6OjvXtGz3/5QeJ0/kEsTjQnTkE3TJJ8u9pQ1dXNCI7Sp/AK5MjAX/BQBPw+dV3apzQQwWJ8eOVZg6NFw6yn1s8s3bKxsAv766qZVaRGE9v37Ko7QMa8nLIvaPn+f17jQvfXU1rDrinhdg/jgezjf5LJhMJhUMk9At1BlQMbr7w4tsjX/IrE6GTfDuTsc2TZnSUSyiUypCvY1GvKu3ITNjid+idBQr5SaTt9gKzE38jp5EshqdgiI6VhNqZoIKnZWAaOnDA1COHYnxxbdCsHFxvjGe1poUXKhVUyBkl9cSQkLLgp2aJvsYYM4jq+NGZ6J3FMrJSZpFULuwJzU7M0pyXy5BvGxEWAoNW3WyLL/kbI6PE/shLvQ/5u5w/8J58dmn4Ej1mPG9xHUL56LSjv1qjxR0aZIlyxBubwcrwjzEQGnxA8KKtL1wdvo6cnn+A311uRs3+SSyUuEH3CXunBW4nx8WcDI196OvgT4DqyzcyP+lAxuChzMJ/xmXgkJc82Sk/4fm1BjHVAH+kxNch+7fKukno8MeWfseftvD9RjIKo9dG7x3d6Ph3+iDWY+zOMmNyD/9Otv6jbSH3xxcI2f9B1cjxjOEJH3p+e+UT+REcESlv8LP+Gz5kf28YC+Dp0+clykCNWJw2fVLSP0wbRDS+VIL+/f49Ar8xAiOt4DnKzkw8any53rAUf+1Nmo60h/9eKs3fft8L+Lz+zdI+Z0z7xpzqL8GN7N+3INj6Jfg1yz9zPt+hNxhS872KCDstKuP+jGfg7j9C+y1w8nwu72yf/b8k66S5L0/+s0zfWf9S+Xl/2r8N8owSsC2b5zpieN+2D7z95fK3afsCNXJRzPSNf6J66IkNAX3lMvgBsH3y1XNr0/3Fu/McY5tH0dK3XOZZJxC+ewjvaV/6A+Uacm3LN77QfQl4RFRAsvQFQBIx4cZeFjlVaPBtT1sa7YGjbpc6wgbwDpAyuADdv3iHNhDaewguEOYTn3pwgdQ/B/NeccLnfV9q99h6g/R3ci9ltYbjw1kZxD10/O/wjPdDW7ah+OU7cnd4QtWJk20Vtjb0mHGSS2UPWXveL6mLK+8SY4MEu1K/B7rHbR98HZqAfbTDFx22P9BVQw+QvrwTtarRl4+OX8njqoM+Yx5c+k6wjz7bqkIWtAVMvA/r7rIPuvSdaNvDv7RjZ2wIpB5cIPa5kAtt3tV3YpH+6BqxAh+6VqVWTW3so4j9Dd4FiatkZb/EtsKbeK28L0dPgevQRFbqwfXEDL/F5YL35kfGNn0ktbbx3r9DkZTYaa/K+/ZxKCA0Asiuhj0uFXZFr7hCF6Cqjp7E1zb1XXZpZ68i75HF/ortkKlTtnlW8b4/sffQkLuxkSdsDX9KLNGY6/C1ZQbVtbLPQUUtPkAb+41PA1yKnhyIhW5qE7rgyV4EYFuxW7crvAVvi/yhf6PHmi/sY8lKfLIHFBts/CC3U0JE3Pex55B9jegMbkJOZAYyZtEV+WkHJOugEfybbAOlK5ud6W/wi8sOPlCjH5Qa9jX8MTShtY2ve7rUwHfGfCePMv9COy0LYWJuCz/Ad2I1iPno2SegrCo+z9tqyAlUNQUi64Tw2wZv5O436PiRurQyxtHfsaOQ24c+g18lbBDXTvwosHuFP7aJ+jbqiWGHN/2BtCMnuZH2etvrKWybyJmUjZjYh44Nn2xjX+m8Yk/sj0+hTd320Bf+HAYcNBt+bAMfG9KXQ4qOD1vyDfttD7GFb7bR05S8tku2B0zkcfp35sB6i4e4IufU0/HRNn4nLn3oPO1I3wF9yJM63Bq2jQofBe+E/4GOfQg4Nojpi46O/Kx5scGnbcQpkgKCH61I3scaMmFzQ97AIS/ybTPvjjh1cDtrS2RnLUksk/O2lbZtSZb9kX4d9PvAtSrlQLOqqVoTilU66JULo2jJ5hOIvoInMUk9vhgOyJT1JjgbDJB1ouNvj43kVvplaWqzjAxxpS+QPshkl5Z5kexhf/oMbkeOuNIOmLodn5LfXXbqR0nXaMdOw5uYBXeW4U+8TlxVpGFX5i5IpCj5Fd7YBGr4ttMIhN9GHx0du1ZyMGUO/U65jTGL/g4PZLKtVjWg0Bf/q6SEnC7SJOOhUXZp0BcdgdZKBfFZdnSKy2UFMgc6eloVfPUhbrG1ValVqWw4pNiaim3F1vAFVnLCrnR9AsnTqjZwkRHa5NXGfM4cSjk6SZyOXZ25dWVPOWt8DrzOvsiwrRq2sFbDb9MO1GFbUcbmyN9ZE6uVDOh2lS3bo9XxNzm43tadHt2jR7ryXbLB36EJBB25gdQDQxc5aVv5ri58TBxXbLeJDbyha63GmMSejEtw95Dvi0Do5nka9s3zPPInc7fq4O/YF/3xYYIu639kxoeJXGmtoeeQ3Aq/XWMcQ7NjJ5mheTm+Y0O1E+cJOal3bA1E/sfxEOPbtbLOHTT7hxyAfPSFxyqtjEXWl5wTxd4dfYfeTSvxTTu0z5x9xN4q8916wdf41nXaH3z4xdXwKbaELxAZiUvqnViIfHF1HSA1zoiCi235Pt/xL7JsxoLnjpNnH/UNDVAPOcKXnfV6H7iqRty2AZG1o6db2Go15vfC965t2gKsXBu530NMY9TRTVVjbYN2J5dSD80JG3FJrqT9njOs1LcRaw+579+8USC5lTOWToynZdbwDZuihwK7D19i9zVnH8hIPON/+gOtGjKL/OiqdpTPnPu941DxmbOl2BCI/uRAbE87ZVVpJk9SZl5YGvPjyhnVxnjawWjEiy6FP/MPQ3XhDPCBg0hBYlszY9qJRWvWtEyY1rUTq06ATU6srIPX9Vn5IWOgQTNxqNteLKrLpNd/+l4P37/U5fWDznEvxiRjFB2I0cpYZO7KVtobZy3Dl3VnPFbiRc64qWNsteJTkEJLLtge9WO8iKvpk5XnAI0LeznrO5hLM/O0XRbZ0JDztlVqAsHB7rP6bm3offHyJXNvGfTPnDk2xuPNjz/Stw6ceuTu+u6771UuTW1Snksnzi7T9+rVa+Uw97T3kQP1HIinbXLigTO8CVueid9EjN/89JN+5Iz03TvORoUTkqr+9ErT969U+b9637wXZ6tj37ktD2rLovXPP6rwua1S2+F4/6RC8MxBY34522P4T0/a/vdfVBGK0VBJ4HPinGYCPWHsAJyf/68/yK9fSMhapoumy0W1zMrDfVXDqBoikjTPTIIsIO85NO0YvjeCwhOAEUyh5bJoWibNlE8kXhhN0kzYmGRuJMpEwun1g35cHzVMFMkKbUOvc3D9/Qs9rk/qry7KAe0LkrOjN4fX23sGLJOB4Co2wNtR3BnPHPi+B9+QvRO4R3B0H3fhA5l2uTzowoDFniv8wrYQ5NfVieNTcJzu1w0vDtPbw6KN+O238Uj8UKkcdhM+JseuK/0vsH+eoWWAW5tGQva8VLCImEx2xouSUEWlRCLm5L8RmxneK3rzfxonDhO4tixDdpIrB76NmIbHtqrwxwwrY5BFptAHWqG1LdNftiYSrjH5zISw4QGPUH24aBOWown93ne54LcPHJ+2ZVvRs+JLJpRteoQ6HKKWmDwTu/zNmyxA21gIF8HIXYDVs4gAOzOzMQEattU0y+SYXRqXD7mpdybrvl6JY2BVeKpBFxrA2BncBk30h+eLAK3w89O+6DkhPUfdtuwAemRF9pZ8Iy5jIoY0MGhC57QG7CxqOwt7EW9hmz4MtGR7gL5w2f6AjR8nBGl78FVr2LIpMTG+TMQvUNRD980QPwLGvzv7UKIB97jUA/p4dXhP+IgVrMf45gt0IwYMsb50OXq/1PE77osR6MQ/8MXOvxL529kyxwPhNB+fA6i/6T5lI2SIpp2S5nHTHgmV8sD8fT+j7Nfg1zT+Gn/6f03G7/2/R+DnEcj38wk/7/3bMafslH+LtGT45/C3yDt5P5f5tfZJ/+9Xfs3iz/G/zfJv5s7D589Ef879a+2fCfgM8Wv86f+M5Wz+zL7P1vlf6z/l/A8tE7lvga+5n5fVr/V9M/72HHpPb55xq/EceY/8Yt3isZ+eX/bi7BXPPKmf5U4bZgUXSD2QeiD1b4X7Z6l+e5Y9eTt6Ah/b+1n9Ypln8fHMz3P/PV+I03dC2vdwT5t3oI2NzNPX+HMPRYxPXjs9Z+uXSzu0Hk9Nodx5l8r7mx28PuDTdw/2rf+zWNzT/FI9OZH++BhI/YSMY3A2OpDP5zGmad+I0n9CbD7rKatqvANmEy7tG8soijjZkShyrY8NpvVuXGyrVSkbdUU9m1+RQ3VsiuWdJRs6tpX+wL0O+8C3KoaK9Sk3Pqy868/zNA4zYm/kT7z/2Yct+bStmfe1VqXWws9+AWOe8RDX0BN5TBJEDvnBZd62NqnBayOJ/o3377RT5l37if2O5Blixh2+VKBW8NlTWNElBPfkO3mQfpEBGSvHnhAfSBkbZSvvltmvCdq2rmxajvf79++Vd7yTJfsSkb/xzncAG1MwFXJm9kKid+hyIbbU4g9gk5vYZB+SJvYCojNxb1UaewjZ6gb9AAAQAElEQVRs0iNq3InxxH6IfdBHvvDhKKWNcYjsQcwHotF30NIcd/wfFT7so69D2HWrg09skxfBZzzpHi4cZYdC2tkczY8xZmz28Iv4EOPgB4GOdsYn8Y9t9qEj/bbViMHwkRyFXOfVWhu+ZAM+/LZlB0LBXhvj55vOYALRm32ZhfgE0r+TK+HfoQ9NVWRYiVdAXLZpt+FP9IZ3XhY1bLON3/voSyw0LtPe4alRRm8np57ZpL6yRzLGDz0hjc9VTXZ4OqiOvD5829gbsoPfFD8n9oAg4I6NNcY+dtu+1Td0HrKiL7LDd8A6aGx/kB9bVvJxYt60VgOP8J/dtpFbw5fInLBjnhdwbYC4qorPj3f0d2J6Zc9pJefGmnbrNmXmQuIXoKlOrthWtTZ+NatcxGgndwkOuFX51wbii8CFL+tQgz6kNn6hL33Zv5Vok4wdyBqW9o4OcbUqJSdjV/rz3dThtT/ytCoFYmv6hBxx3dd3eDbWmYVcSDxiT+gLOZDK9oDUQxsZYFKAMvDx3snDj62jFt8mxiZ+38f3lB/bQ5kymROJdsn2gD5y7lmnn6G1rciqsu4v+/A947SRdykzLyTLroRVtiWdoA9XaFfmZ3KjqinxWOZFM3liW7aVOA0aYiYu+8DblKPd1Zol7shgFqhQa4PQcdmWsXvDvitrXuxbya3EqDWIDzLZhaxp+B2UbYo7/7AhORFYGLvMgRX7pdBJhWLbsg8ecRX1AFWltJ3qBzhbrUoX9qjje+xah31txCQ5J65OLiVWmRsbequVXJbpi00b/p1laHfytpArQ0GedMa1oIccFDgqoR8xn2clDwMdPfEt9fg5zZOGHOhz2wevfZRnX/gST7tCNqCgCT6NqjZ0ZP2/8n3XWik+pC95POzHr+gOX/BV0JRl18iL2NSqmMlS6PJst8xHzmRcszbN2GtbAloVhQF48D/jf+XMQEjotDu+5kwisdLt6uBTtZ2Cebezhm1hGd/bK2MDG31GrilzH2V828kx6WjblrE9zBt8WYdaa7KDtw7cOnR0hFY1SZawjw91xg1S2R5Q+BMZHRsDez94QxvY+J6MfaGTTD439SHXytVaad2uVLsy/6jcbsvYmXEIwk7bWlmn2txkxmBlbJIvG2t/DkwzFqnH5/AEomtnntgeeud51rxwTkFn+uZl1nTXjvzCJtvMj1Ku0F3Jj3lZ9PDwYkDw5RJCORi15lHXGI+FeXPhzGmBvhOX0I7w7dRY4GzoyYnYueNPEUPbdGrEJzbmDOxyWdSq1Hi+nFob3xu2UUmsmEuOLy8vevniAfFddCGDPnROUymw4N8T39U5cM3hbX75+/zEORwHsM2Yv1+1c7hb8BjcM9/toqPmps5Bfv7FmI0xbQ+TlhezUs4PKZsWfFRJ45zEfZSOHO0yc79zyKrAdedc02oc2nkr6qI/ZRtlA9c5WDMxnFhrN8azkyO6XVVt1HZkXhmHPIsZuRz5CRdkW0WcJFqxA3LPUr2cVK8XTdi7Pb8fP159QP7SZuZ9CTb98Jc/K7ry39m+4Awucc+vem0r1/HZCVRXJ49Ckx+LPnPQ/sizcf41mkD+NeDL61fyMukRG5+xIYfBG/ZE/kSsHjjXDOTQOPkRvtL/7wc9/9cPEkY+TV2P2tTmSULZziHpRBKJYKwMopl8IjhamqKA7JA5zH1CWWD/7iK/uBzBwAE3nAS6cINE6zlwxLgE8Eq5912dCdqzQBDclXqRvI849+EwMrwk34vvXmslQXZsW7EndmwckJoMyEHtjow4dSUoE0mHEeNBTS4FGjIuyObtSyJdbTMgT9r/60f57bMuTyTNc9eKjcXkzqR94IR+2iX/4bX06kEbdr18+SrsWFUySbCwDuafh9YP77S8X8fBrJD99OaNnt691djkjA1dmpdF0d+J41tO+uP7hYQIrqq0caA5c5jeOOk1h8AzsX2Xg+nLpPh6ZUyMHfOrl7wAzkP/8c9yl3I1YpFD3/0ya18asV0118QwlYz/1Zpe/fFPythmTKuV1n0ddiZ+nTEQvg9Zren57TttjFtVU5uaxuEpQxl7O2OnaojpQ09ktnmB1XTvao0vmI3guLQhN2P0RPzIR7VqY85K1p6xtJXx7qnruBqLS1WJLpkyC+OVl8+MSyC0M+M8z5MmaKeJnIW1E6OdxYnquCP/FJv86mefcSRA58ClxKfIrTapGjbKatSFzI4vdgmH1bC/Vfza5BtOkSW6oQ091XHb6Bm1+497nGG14msjxvGl6+MVe0aLGNoHrW3M6IPPtkQ+Zew65aC9jaEpP/CPjo8fwQ+e4Xc/OqAfFUq3UgE2uvBpw/+dEsWD5Js/kH/ybJ/z0zdwJq7AMVY3W6KA/mHnh3IPFr+hpzbsw9az7BlbaIc+7IYQqn/zG/t1DxnDe/gnmv9prJnXxPLXcP8Y88jpf4zgm9R/tPybmt+LROB3+E+MAMtwvqv/atPhV+BrAuj7m+R/Te7v+H9KBKzjzz9F2X+wEps4Aef3qP1p+8R/rfybXec7/MPzEMJOPfZhB6h/zzt23yzLc+3X4EbySZHnyJ1nQduf4D9vJBbBnWV4+ngH2AnZ+fyT+i7zfHoPJ134vwaHvC7De9J0/LItg/tYT9vaeT4O7qT9UlmtqVqT7Q/d4Tl5U+/IOTvNe0pwZzneY8Cd/T8rzXsbNoYnfXWnJ+0vge1hz07s0m9bhY6Z98GUnbGIvM9Bt8v2XbyPuN+6vqnoPC/vvB8FUg9U4/2MvYrgIuTUjaW6/14Kbdo7MvKeeg8r/Cv7CgdvpBxgIwUIfr/FampN5zvoQSWdfWnbFkFS9IVvvE/BG5qvgbjsj7GxkSGzr7Fq5X2s1W2ssB207JLt0Zf3qlOuZDacmgp6OzKk2CAuG/nky468M1agx52cqdaUPYAgWpUypuGN/MY7t33Isy3b4kMT78yNPt2uHNpmMxp31Vza2OdZ2fzNLzJsa0f/FdzMXkjRL1kuK/aKq9MfnVTHbZdsaIAg0mfod/JsQoYUmbybg0tf5KcvYHvsT3RitjG+z2x+pz9+hc/2iE10d/QmNzK24trIsUImVdnWyt7Ijk7JCv0emfgV3A5vdIsrfYLGNnRNOzQZ/8RjYw8p/cWeQugPvmPNiRxxrdiZTW6qshlLYruwl9SIc3BVNcalbraJq9/NxcjpKIN1xDrjHD22R7vQnU3jUwfsh534EDvDH5xdIza2FV2RGTkiSKkHjrY03fZkYmOg2sGbcY4ccYVeMnHMBryU+GLmsOnoQw57IqlXFTqbBH1oAsHZRx7Y1nP2FLGZKjI35G3I6uMgyS7ZVq7IS5lmJ062R19HaN1iGNnxxfAN+4lRcmvGr/QdtKXUg58Yk9RDjxjidIxh6A5d0REbDh7bN5qOnSv1HrIPEN1pdHIq9UI/YQ6KQ9wr9IJv08ChsArZQGK4JS+ZzyGu1lToMo2dXG3Ec+Qz6jqy05d1InZGT+Z1yqx7z2zGd+IDq1qVwhf68Inr5Ctsa1USSmzriXHI3E6/uDr2deRs5H1PHb3JtbTpHj4U/EMvB93B79gaWkGb94QJHZk3O36lr2iHt+GfhW42WjP+2ePT7ZrwtRXxxiZMG/anvHXLNrhJfeSMUdXJmyMXT5phA7Eycmz00BFcxx/BXwN/SLWPMjHs+Ampgkn98GnXiv23LqUc6x3yE9fQp+z4POhZbzboI6+qpVu2B/ToHxjCh6AOJN7hdexEpsuDIvhUCt7QRZ5t9PcxrumTDtrwn1D4Jq666aY66Du6O/pa1Wi3Vjric8go8IO2gbeHnp3xbEW7Dpr0x67ISWl7yBLlRp6sQMZz9BOHxGknLh3YaAdf1eBpQ75dSl9oIk+3y7Zsj5ahSWVjPc2hceqZP4lH5NlWYaMgP+VElm301PjeCK9dqpsfnVikbsOk4yrssokvzdjUqtQa9hEzwxeZWdN3YpJ68jQyh1/4F9xOTsKunXYPH/yjHiRjG1x8WInTBo1k1U3nBm/6QqPb1aFJXCP7hpJdiu4eO4ipokfCVva/q1Gjju0SvuBn5EXHjvxADj03+Kaa+F730G9oqSFqV0PGxPdxdNtgq2R0iitl0V/gIheUGt9n1RrfZTNN4/vGs86zQjP0sa7s2Br6jj2p22Yd3GUbnZ16H7xiPYAEnOA/fLEP/YlD7IYQHV2tSoUtaW/EiTAo/JKVK7rCE5qs/30QSK1FnlWUhYyVsYidje+CQHC6Xed3bmiy9oVuCl01dWIYstDnTMM2du3Kd+jD5UGBEXfWgmfOpwKNWG20bePjro013wgJ7kqcRBjGGsxYuazoSs5lHkEmuygSrx1fhb6u8OdQMP4FdmKxoiPupj3P06CZ+Q4M7vr+na75QSBnSCuHuC84+4vY6/Vp2NQZgB1D4kcOa5ecMUJ35dC3I8ANu8A9vH6h/Jp3ra7p5aR6UfJLyQ/S8odZlz9ctLxaaFhukqDbmMPDGJr3d9EgIpouF802UFpqkh931aOld11+l3LX/n7T9fGZ2IEjDPnO23neL9VxPtURNm6jqilna53DZAHb48qBcimHx60jnwPkkB5+lWCQiLsmaXo1AYue9ydOV+FbrAvne534fPeH7/Tu/RtIPZ5fEv98zz6+ey9Cp4cXLzXOS3k+Hs9Okt5xLrcy3jtjszAW43kbX7enZ+n9FV+ftTxv6u+fVZSxO+eE7zkbhV0p3ZqSb/W27VqbtP/3D5rWrlff/1G29cQgFif7G319sqb/9YdBx8gOx+bLovz69+nPf9ELDk5fXkEz6Z4x/BlFG4fHz5z0h67iycuLHkmY9v3LYWA9XdXnpr2hm/5OQshSfpH64uEFSEYEPKYQ+E0bAZiZDPklcOOk3C4GAHcySPA2bF3AgxFs2gnGw/Kg7e177UBt0gQ8c8hqkmNBhzkRzy+D366PemSgeoMVGyJjR2Zn8uRvVF7xgxHCjvR0mb6jJrWX2PqaTOVgtkjk5IFtBvhh/A0F25B2Eu1RVyZvpyVwr/70x9Rk/qSyoasts67VtQPb28dh96SirUOniY+7YlcOU/NzezFJM+kTn5VD+gEsRAwFzui4WJyu+LASwx0bNhaI2NHRffn+DxL9oc/f0JiXhdhdlXarGovxNBMcFqonJrslveJgXJ0KfhQ0Dg92dOSvyJ+WmTkaSoiIVWoLY3Mh7p2k7yRubMmLYSHDyMAUdWh34pAyfdOyaGWi+7JoYaxmJsME7oTEAStko4GE7pE9oIOr8YWdftEt5GZME6vBhy4Ucu8AMYWv8LHNi/r4ktnhX9F/BdbhbmyNvA7vSowbOiM68tbzwRU5ocnk3JGzozftzyEyAp/jd74MjsV65UVxQ2//QOJWH+pnJbgvyVHFshsV9dAEbphRGHwxtjU12Td6cDRu/egDb1vxtarpmy9ipMAdg33TEZyRTWmDI2Y78SzywKYN/nPeoO7BPugKmwL20b6n+U312Br4TUy/Qy2Q9wAAEABJREFUE//9I5BxPOHvL106ZafUv+jKnP41+LppgxPzU36d6m/pieRvgb9Fx++8/84RIL0+zJS/xc6uj48h93L+HvK/lKH3Ov7PqH8pCr8V99dG6nM9vyTnc9pfa/+SrPTd86f9JbinSf1LNP9n4Wxr53nro9eJy8+h89wa+Ej39Vrn2f/rvX99T+P5+te5f267tAs3YT37qH5yH/gOXSD023Ydz7jiiTvQKQ+qj4yftz/2fLmW59LWJm082+68C5hn3rMdDjurYGofwf457uzNu8TGi3/g82f5k+ZrZWc80zf47p5z918Zu/2ONvyfQ2FvoFXxynHYHh0b73hX3kdTrtSDs4/+exnhTd897r6evh3bT8607/tTd1nV0A+kP5AYTffvNfryZR+SCxm2FZ6GnLRTpj3P02C2zWtJsmA0f/ZBt+ybPMoCQnTGMD3ZmM2GjW05ncBJR/WTO3sCK7kT/bbV6nhn0u2Kn6lGfr+N44Eje+/GDdbxHp+xCH1VU5QnruIq5Nol2wNASea+tU86MAptSgLB3VUNWWLG3PQtvD9f2QfYsHuaZtXQZRXzIO/IykUIZ9rHga+E5iErXTtrU/YeDB9v5irTe7Pj8O3jGOy3OUW3Ov6nP/F6Ju+eOdhdmSuRiXVK336zMbiOHtt68Yr9KMq0gz9oee/Ojw2Q3+ExNhylZEc/loEPTlx9yBJ9cONbp48WbQ9Iu4hxoJFLK3sajbjNbABrXObzANvwlOaHi87LDs6jGVmpZEwS47QjNxB8ILhA6sb2lIFhFpX0dWyOjB0fMy7Zd5jnecTJtuwDIB+3kROe0VD6atAGZ/rCe7ksstPncUh5ZRwiO3ZmU7ox5vbRLx1lZ27vjJ1uF93I3UfLtho8kXMlp1bGM2V0tcb+zm1dUeiIZfDisj3yPe0Nmh0fQY/bttJOflRrA1flUebD+JJyxy7lO4CgdSDtbM4+s3dWVSHRvCxq2JeGbezOvNuHbikyLds6r07Mj7pv+IPnwHVwh1zUcfDBHhwVoyuHCfZBm3Utfi3ojn2F7Vdy/Zl9t409qCHL41PV6jYOyMIX6ejIHmr8Sb994MTV0Zd9uXlZlL8QYJeqGj0a9sT38EV/kB1/MqeCy7iMdQ17InHUkZ3+HERE1rJcMPkWI+rxK3JAjtjZViOep86iHVkDUu9S6hSjkjI5sWOHXGM8JnJ4ZcxbFTaveuIQO3ZnTch6Gp6Onzug2+Wyqh1+Rv/K2qXblXr8LeTZln1A/EtuJydW9EVejb4aNGHv2BXf52keOBteHeMY3gPY54Mu9Ilj/FkS/3kZv7iL3PQF+p3NnTnjiqzMleFVSIDgKNBT6EsttKO88duhCY8UGfZh80knrnu9NnYDoFUttAGnyR7pPg4uVg5Optv3bexcWeMCqYdwxh/PU6pyWeUDbDMf9/GMlDFKTBZoE/OAuIal0EXWsAs/YmsnbrGnyNFYE7qUdj41cgr2ocu2ptZkV1Bq5NlCnEdjzA0NutgVXEdHyhOSOxP2N3zMHMl6WeXRbXmUhY7YNUr4IyP2uiz7U0jfCbYH//lRtO3EZVOrGryZ462VNuKaX7LjnaoacMR05A55GJmR0/AvB4fxMXMzsU0etlbpHlDILlnNpQuxmOdj/RZXJ7YUY3zn+I28tFfmxsRauzB/I4/BQ4Kwax371aEZgP2Rsa4reXxlLmYfnUMiOm3LNuOT3AVxuzsx21jj41tgtNkPt62qpvyTuZLZj98GBCeuiTHZMx/c9MC5jqA5weAyvPah045ejTW6ahpy7ZJNv6TzM/N2xZbWCjv7AHElP6saNck27u8acdBxVTtkXfnu2/kOsa0iztM8jTV1Yi0IBJf+PA+OX1zjZ7vJDd62Gn5lfcnabh+WicumDlAdd3Iua9w0z4qMuTV15OVg3vaw3a2wQ3rmHOiZ7woxvnm2mhnLCSjocEgvOGNJPb537O/QxZ6V3GrYXoV/aG1lifHqxD3gtME/Pb3XfOE5IudUI/DShozEI78EfsE5Wf4J6OsMfilty6R1aeoPk/ySsxdwdWlSfl477Zx9MdZ61tP+qKftkQNUDvHQk7ticypA5lnUwQCrpXfPunKG9vbHt3r/4xs9v3/SGnj3qOd3qT9z1rgSJ+F2U/K5VVNicgJSJHmMcfJyni+6AOF/99MbeZW251XbdZNt1HdNxDK0BEccm2qS5GbNf3yh5U+v1C4Tc+F5zIlnnmkeGYsLZ1soUSSUJNuMwwvlXxe+0p9/tfdyuShgW7kuPB8uzNmV7/6sR1kTonvhHPTCmaQfFjVoMsNsKzIeoA9vVenNjz8OPfVCTS//159wZpUfZm0c6OafKs6gv3v/VoVDYVaVkgRZCK8c8oqBvzKwl5evtL7AqRdzZGsmCZfLgxp887Komgn0M0F/oweMe/zpJ5kB91wY0AnIMoIh/DI6Okn1xAFyfn08T7PmVuMXpn28rEsXFh5xsq3XL7Wuuxg5VTUJvO3xb2TLpeKQslUNm/Kx8+DGCOkCXlNT2k/Y0tqsV6+/04vvvpdI+PyyuS0PHPJvip7lu++0s+juBHrDhkyMjYVB+J7gvyURHv/yRr72Act8EUGAUsIVEqwLUjVsjJ3F2003zmK6gTygqjU1Bnhl0uQAOYvPBbtCn+TIwbWJ59QmmYQTsc+vk5dXr9QRPi+LJmI+EV+sBte1M2E1FS535ZoTHyrVmqqVXFa1JuHzMs/akbNj8DmZixgZmxGm+InAkdyxYePL3hkw6DFZPAEodEbfiA1yd2hUNfTXQm5gM0SKfHEV+udlUblAY+PoT7XLRjpAhdBgI/GHRbFhJ/Y9D/TY60I+NqS9M74dX4zNbZrVwU/4OWNLtTbakREfE/PYmYmTL/LgQ9+R2fmC6/AGsEIVefCHZkDsGpXjo1MYO1qbqEk9fkBTQPgJgI5koDvEQMdOAaOEILp22lDIxTKA/lalxphHvxsxAp/+AdSD89RGM/wB26M9PrBj50sg+NG+faQdGE1sEboCAwePAsGFICU5SljGIidhR8c+cEW9ZOmmM3FVrvAEUv8MKrSB4CmjPtXA0B8+8LEnuMjs2BMYeTbqu3piFeZACAEbawCqX74jN3D2ph5IO3pTBlIPpP7NQBz0JfgGAfg0Yn6W38Dy9yRJ3E+IXNuyneoA26Ntf7kcRH+vD3KL6XBIy9ie7VEH/aG0NPqSi518+DrA9fEePDS/IEfB0fXp/VGPBm/an1L81a0k9FcBqbHng87ovQNRh+QsUv37wzAAsV8r6fr9/h8ZgaTltzrWWbdOONex0RZzEhg5mnQN3IT+Fvk3lp8Xkfc1+Dn1fyzmXJu/Vh6OfW2OfgP+qyQE9379+WQg6eMeqIzxgMOS8Rm+UZH0iXwa+W69g87DxT2wsJ+cXyw7vB+BB5EvUt0j0flL9t2TnvV7+wcuzo7Kzz5OWz7vOPFnefZ/3j7xZ2lb9kc48X9zSdyGDGSnjB0pDzhjdJSdMVEmqRkN+Dpw0H36GXzmerA7PIHUvwQuK3D2pR4If+DEn2VwgbP9y+VhN9ZC1lVGV2rY1HlW7Hdr1E49du7alP/K5+SBRZ1Dn5SGN/6faWDn2dIqnsk1OkVxPAHrV66ODbZl86xCfc+7Czwnnip6+wDbaUIbfTXq+ejE3+hOmbZtaJyqgrePehC2NXDQpxShaVUyneaz47+pjzhQp6r7urDR0IUvtOk/9aae2AbOekoUjiIfZ5/tEa9sSojLNp+S7QHiGnJd1KRWNcD2h/50mI/YUbyjUlV4osNOj2T+FJB0pVPpa7yvWcFKaQs/bSsXkVb2MfYRU8t1A2d8uhKL0Nnggehbz/fPdATAH4WH/KIdutgpLvvgpTru0Udcq5WqmqJ74Ojdb/lAddwDj20pbWzC9oxFfEsZrwLNNVLXDk3eiXpSVh36xKKISSFxaujD/s48KHCd/oKnFS3KSjnAojs3exY7fsXWg8ZGBzalM3aFvyOvs8cAxdCr9IsLMWPewBP6gGMrXYXv8aFhE7uC6tiVg4PGu/PMu+7Gu/eVfYMObWSkxDMJmTYfytVln3WNum/yxdWqtMyLHtj8Su4V7dhsW6Y/9cSE6rg9eNMTGChc2cmRVfu+ajhH18442dbGO3XyIXLEVUV8iSlVtfgxz+yTBCalL/jO2AvenZjt+NxvsTr7D3k7JDWgQ78+HZvl4a8y+GMMYkdwgfD3m6y07YPmrNuVqky5ZayQ09qBGx23j2nsl+zYPeEz6yIyIzd80R2/7MN3ulSVfZd90MYn20NSVSPuD7KP9iHD0LcRN3Et2fO58Xf87BEIPnfYir6deAZ/+hqSifw4YSeOoY9PO7R7xoR9sZSdNmLpNttFu2Z8E8kUfMryhC192PRMjENrZwxh6Rr44DImlkcu2B6d0Z/9TTttIX8jBjt9gq7DW8Rwlui3rYbNdkHTByS31+xfoSD4TtnjnET/Ljv6OrJ2MBrtmZwCwR7cs1K2iq071Z1+5ij9bQaHHKOrNXCUii+UrUqIVSdmw2ric5kXTczBqRoypQZB9sMwAvsnUh4bQh+ZyDFlhy97f/E/NmeNCQi8oI08S/BaS8YY3eErGRxq8DXjhTiIrD1t5tQOZL9zyMSOxOfKxrgN34CSkAG5HJkB7N4QVOx/BTa+tzubbCs5DlpFPybJqlG3qYErSnFF1wl29EQHHbfbLh39O2O8sxZso33rHkV0SeFtKugDQlZwAYOb2MMNpK7zshQyVyrUS0oMNK4+9OzEO82FtcSGLg0g+AHEzA4+3h5gGzs8Yr3jfGdcwCiQtrgGJbJbwz/6Wx2lTZwAKeOCPSGknvYJsEnBMZfia8E72jdcdOwZlLTv4COflPVe8AeMvkCrpszReV40s3deNREDQWw+PkLGIzojr8vahv2h7fBNahywdZLEtgrQ7eowJGa35uiLrcGvrMVH36EHkZBZiIHuiEl8FfqMvaTYWDsQCaq05vxB1sr6A0KifkJoomfsw+8SKcrY3GSrFJ+LdUdc++Cncne3RmIgj4xQ/Kkq8mRX7EYalJaxKTryHZrxBjluGz0xwJL5M7Vp6KM68jkyOk5G7qBAju6uDm8g/RNzTMirQhJlyHYCVdSvHHKGTrKqmuwa9pmFYWpFrFaJoGXNiJyq9B8+2KaPXmS1rEXTPOg3YlHV1Fg7QzDPE35vKnizXx99tmXHx33wBJe1ueNTDsqTXxnX8NhW6itrw8bzRWRWedh5ZZ3pzJXQm7zMeBiClK2aJuwq+CGW+XPQShtreHChyTiuyO3EDFbZUAKxI30TfoUufdG/M3d3dJbrA236Ajv221bsVheKuibiX2V14hT8RFwaONNtg0dvDpEtC6JhWw4DW0v8r2O8CzpBtxGDl69ejHyKDbE5MY0/Lmtdr8Cq+JOcyr/kIOSGHenjO2jw4QPk9Ghc+XWvS8R507TMzM1dj89Pyg8Zd8a/zU3tMmu5MBQfBZcAABAASURBVMeBtpArnBXlXGheFlztUHUNv4ocQeoGuEGHctuawLcqNbQWkBImzhUf1ZmHT28or9YP//WTfvq/3+rxDb5zmOcrlMCcX3euHTmTKlKQKaBaUyNWBAoHdrQed2KzE/NOPuJYwqeNcTb0xtkNnVfOnPKc9sh5pcgfwoIMId+qLllc6FiR8cz5YUdP5YzVXal3YnDhHHMjD3dyImM7L4sa637Nk1q1MRb5Sw3pf48eF9bT94zujLOR2ar0wCHymzdvFJvynJEzup08jR+Re0Hu1CbFn1bQ0zY21vpy5pzzUebk8em/flD/7oUmTpAXYvGQQ03KIhBPHAwLp9t3rzVz6BtmfFYO3qbLRRm8jQTDteH4+vTMgfJFnVYWhLmaROJeHh5kDipz8l3w5bB54XBy8BGsiQPahxcvRRYRzP1wiMQUfRvS8hcDth/fKb9Mbhhw/csPibJEcPLr3td/PH7RqvxNB5Kwoa8ITspGEiYAjKRCu9D3TNACwz8G6sUqrf/1F7XXL6RXF2xGPJMngZ14qSiNYeXTSgxePrzQS+xN3SRGuzyo82ApbJMKZg9AhIJ7Ji7TA/6BjS3tQoxIrJFhkF7gn+AzE2llkA88cuhLUsX/TpwdgSwYE/Tr45Pe/PnPSBwqhl1ZMPI3LwIrC/WOjsagJyFip2UlfsKe/visuZcmxvrsP0pryCGRnvIraniiu5FIFVkkbifrQxP/hd3zsmgHX4yXuHZspRg35iIBG4nzDsS/TuJvTI4NX5P4jQVu44u5zdOQkzHKr4qvj+91ja3xe0jLR9cKrbEnLZPYSMfmTTt2FQ9gRt6uruRTy2ShPWFjYjFdyNt5lu0bEGeddUckrVEo/uzRDdhWFflcKVloic8Rr5LByScv/W40S2IOCV8VfmDQSzSxjbKwPX4PPPwNuzKfhiR4d/zceDkOrhO7tHfaCIe7UwxK6p/ep82Rmx77MzpkJzy2P9gSugHkQxZZk8slfOjBGl3UZRoAvlD52R190R0YnRn8UTk+OnM6XzJIkFxq8yK1SfdXs3WCpVPjh1J/x6tjX+C3i/ySZfe43y7x/0yOz2NmxvkEUT8BHPmYnBxAjyU+vwz6cN1TBXnfPuvBn3DivlSeNP/I8kt6bzj81/BYv1+/R+DvGoFbhv2m7Dp5vsWQkzblt9D/TvOPj0DG4lMw4/9zENhPQV+4DO6A41M/4/ocr3/qda/9S4o/7/+8/SWe/yAcz1T9K89s917sPA8FTlx4Amf7LJ3nXRrlUoDqJ/e/qpHn6fuRu69/bpNt2R7ofAZGg4888maDeuUwaN2uPCPnoTgdlMTonhbsF2/7Uyr7Y9vE7WSyLd+1T3zKlXeqiXeC+JX252Nhh9fpGrDz3rXxXhLY874ApDfQeeZPGcJTzlmGNn0n4HDIfhmST9h9yrAt24PH4G2TGwfo84sYhm+Nvbwfpf4JCbzBbfifGKRvR1/egwIdntgYbSXzR+gqzbznrddNHV8FvSVe+3feF1dN7EPULW9By05vaoGMeMrj3Wwjbjs6YkN6duR12gfFp5+DBl0pz57YalutmsbGDO/hGZPWmlLuyIpccRV0tjF3Zz9q0zRPwxe6MEaKlYGDTuD6wOW9MjalD+ah66hLeU/MBtB4x4PlwHd0b0ouJU8CdMHaUyiyEutAfLEt+wDhX6sivvOAtAPhCW2gFSMBfXyDUQMkWcdlW/MyqzEOoe/kQDZjZ/aBXrBBGcIegyEfFrkkoBN73a5selY1XN8Y06s24mpbhu4gsZLLz+wBpb2SX433y479aW8cVhB6ApSW8wEMbYrcCdrQgxx32CJ7Zg5O2D2QfNgHb/poMsbXAbEnENzKu/vKHkx+zXOlXBbedWXZ1sQGcWRKR1tcdsk+2vZRgubuathl4xv7G6f8Dd/ohKeGvNBIB83pr8bl8bnDuxPLYpziV37gsZHno5OP9G3EszMuHYJsDO8EK/Ur8zAQ+rR35MCiyAr+in8Hb2xtatgb/tAGrvAnDnZsCYRbpFCXbaAY032MZ2LTseFGMXSM/aGbvx3bQrOyD2JyodAFCnIjUENW8HaTZNkl33yep0UL+RZcwZvxfkZO5ug0L5qByErfyjoaXUOo+EzHKHdsZY3BxsZ8jm/xdWNvo9BzJfeCS1+V9YLN3oWxb9hpW1Vt+C0u26N+JX7pbw1bwUdWDoGXGZvIFaErtnbiXlWKXaGf55l5sAovb/t/+yjzndzcFMieoZFZ6JqQlfWnM66GK2vAhA+d2KbuLubPpujfyN9WoYIZfPoKGSiXbva0atDvalXg+uDr2ChiFRuir+hr6LCNIA3/7Ro525HTJeoTsZ9h68S249MGrNqwy26qmpAPb2TAEPzEWm9brsQQIUrZ+QTnUrVGXcpavJP78dOGBtJ9+C/Z1nnZR72qDVtalQpcx5cTQpu6XciVshm/saZIlsGljPsbH8kp3BsyIif6F8brQi4kz6ZpZnty10w5xpE58sx+aNY4cUUPxYjJUbcGHXn5wX4I0KwJuQ39qe/Yk/jM5I4UjJS1K/Zs+B3APBn6lIHQfQmiN+O4DaLIKhm+QLWmKsZFlgC75BskhsFlNGLPDj9hVMqVNeeExCd04UsZPQOHnOid2gwPPbT5VK7xXEYM4k/WgMZ4raxbG761KmI0qRg3fXbZsfNEpv4RME+fw2HvPsY4dkvQd6mhb56WUQa3wRiIT8ZOuyk+BPJ1ZpFzjEnKnbOU6Za3yUt9dq3MuSt5EHT6N/xa8TVtIUfjMp/WA+cY1ZqKMbALnJTxCjyzniQmyaXEaSM2IZhYg3bkdeZD2hv17MenDN8AOmLD89OTsmZn7oBC9q6OHMsoCoZy1HfWgHV8/yV/419VKWCXDIQ6TLZl2qFZWS+jL31px9dOLNMfXGBH30e+8BJLBiZ8W/KIeE2MxbwsMnI79PE5vMmB+Jt54Dr4gj+ANrQ7+s48Mx153oyMDj5jJ3Slf2GOLsynmXxMrAo/QtNG/BucrAXEPM83K2N2pZ48jZ3pTGn7iBHnGcE95HxqmrThQyC5vGNTdKZ+jDsJhw2pBzfGEUOneVZ+GTrPkxq2xR7Q2rF75fk39dh/ZQwvnF/lu36CFhOgrw+wonuCf8KOyHnBOd/L169lxi822h4yd4St2JacTD3/auz4i7RlbRwW5NenDzzDzeg6YVpmFc9MbqXQdnUVdUSSL5tmxm3YiaKOHDq1Z4/Tk9RnaZ819QdNlNvjrqd3T3rzl5/0059/UH7Z+8z51TW/+H286sXllV4u2L1PHMJO8oZkZFlWMR/Vpeh9JvbJ6ZxHFjrHuChU8XNnfDZdn1fGZFfGIQfQtvXEeF44c3u1PGhD78b3UmKdQ+Cdc6xDfhuS0CRXqarpgXFalkUzcamXF2kuxG56/O8f1MjfnGc+mvb6rMzZK7Ji24tXrzQxXplPF/ivfC9kvJMzl5cPWpj78SP/GvDDvIzvfDE+hQU//vADuq0y+Ya/tcxgpfRdWVueeT6py7tdfv+sx/1ZL/6//x96LdtqHGzmV7Qdxhnjm0tR2kmkncPWK8wJREHLt5c6gShJ1+sT9VXTROu6Mljv1B8WmWTcmRBJgucff9TL16/EN7tmjM5kE/KTnD3/RLOtOHEE05qnOVWEb8PB5f/1J7XHTXVZNBGAgAjywsF0ZF3fvRXRHcERA/D05ieRaboiO/2amhr0UTNzCDgtF7VpUvxo338//J8XgoXfGdyZ/ofX3ymD/YTf1RryuhZ49wwevgs78svlRw6Uo7MG7678vD/QLgviNy34/fj2R6mslUHYiWdnwHpJLTwsxPmV71ZdmWQo1fObtxxYPwGP2FbamaxXxmUlSVbsiazXf/yjhJyGXEQpMOFT/GxtSjgEM2VXfHjOors0PbGxsXPQvS2lJ9zq8Een9q7YtfMF0fC3EbPzF6diIRJ45pJywDzsFBf6S1a1CEIP8a5WGvRK0WXkV2tqLkWubUX26fueWIqrmhCljNfEAjkzEWbKtizy6CsJgob8Pb5gk2kPQLZt1O5RqgIfG6NTfBsPevR0fIi+ZybVju2Cx9jmasqCIK6M+bHYGpc3nXW6RGPIJ1LQowuk0U2D2t2NbRu6IqujJ7KjV5ZQOQBBlFb+YCJzqGssWOKyVIm/qTMTwm9bNU/KVeRNys7HAMYudu4RBH1y1B7MUBx3ZJwwMGXMDjetG236aQlDZBsT99G8/9jxLe1KP5Wz7Sp17AB13MQlNulGH00Zdxu5xKYzhmJ9GP3BnXBwCwMO0Dde0RM45aQe+LwdHCKNfQFhzgDihsP0/NId4l/q/+f3Ja4n/PO1/5008oX9d5L0FTHfMG6xIfAVCb+jf4/A7xH4GyLwH7pInWbfl39DFP51rKcDv9mCk/Esf7OATxhsy/4Ieeb4JbA/0prv7E+EjcZp11kO5L/th33vz/EMdu//v8Jw2ypiG9Dt2nmWDJy2BW07hVweMBqffXzed7bzbBj4jPzv0oyOIcjY5RrVv/rDcOLfmU3JuU4sOs+NB+w8sv78uRiu33xH9j1T2tWaqgE8T295N6Qs4BM62nYMlUy9846BUZ88vtpHvz67WquBOd5/augaiNuHbdkf83LH70CBS3kA/pd5HUosugxvYiNJO8/22fC2g5WKMmBbthV+yEfddqqfwKAtj/5qbZRr4iCr+eN7mn3Q2JbG+Oyq8gDbss96jbptxcZAfE9pH3SpnxAZ03j38nj/C37nvWZjIxc1+to16IhVyhMSh4X312r4AaOxz0Zuxov2eduHjQLfo+ROju1BZltt5v2P8qS3LduSLCOjqqmqZJtXq/WDvz3ykG37w1uO7eFf9iQglCUZ3tCmDIgr7R3e0AVAKXsnZ3/ea6s1TN+V992Mb0dLx4+AEjv2LsKX/QvTzg8LOuWVza8n3sWvvAdGh40V3Dsbi+HdyaWO7SZuDR2pC0ujQ7crNCdMxGeeFyUGiX3Hhmx8rWy+R/4JK/sptg86eKqVckXOSq6lHgh/Rz+3bKtBFxnZZ4nc9E3kSvbLotfmHRid4trYJ0pfqxp7WJaVfYfwbMPfjbAzj6C1zaeI39E+aHb21lZwK+VVO/GqatgwjbaIcWBnbCLPNrTwo7+DK9o78RuC+YjMYXP6sCUawxuZkKpiJ5WGjuwfZFyzDxdfbdNv7NW4soGfSvhT2ofuZ/ansqe33sWXLmwuyMz230p53LGn0JVWVWnKnh+BPmWmDE32vo7YModcMrBmLwfaGBReoSS47Jmk7bKSo9XCY7rRPWK+K3l7yk6OtGojnj1x+UCvEe/o74knIOIdvzbGdUP/lY3hyNkZF7uUK/VC98HDLCDvNvRu0Kc/tkVO6oHQBZcyciWjd8etro/XYX9oOj7bB82G3IW1pWHzzjhfs7dI2YetH7lTS3/Hv+gw9gkZrU2qagPskn3osa2GTIMTV/IgMnf4GzwnvmNLVfK9a2O8aWIhX++fAAAQAElEQVT3jv3s2SLDtjb8Dh1ixp36Pmzs0HX2Q5/h6QPs+LUpMqM/tAHbBy+faS/sfRW4KvC3MMW2jn37kM0YQxs5BZ1krcTq6OvHd5aOy7bsQ68Y38jPnlUg/OEJ9FtMMy8OTsFXSv50HA+IK2UPrWlwR07WqpSxYRwas77Erpm92uAhU6OeNcS2Ct4hA3toYlYf60diDErmj27XsKdLG3nWk4cwT4xR6BKT7EGmHnLMpPCI9T7iBCOYQkn8SHlCh7gjj25kr1qxObaujGfyoVXT4Klj/EN38qZMn+3BtxOPPfIgss2nGPtt9J3fJ7YHLp2hSOxjg52WZB9lcIENe1Je2UNM2W86NuZmvOroO/zfFd0NeweQ13SpEaNWRaw94hH6exCXnTlR1DRoMr9sD3mRuSWniEcn7wKxaUKPBQ3xDWNk7tRtp6kxXqN2yBz9GJTSNmtgQ1cILLvJA1JHZnyD1rbWoddq9dE+GxrGzPY4P2nYH2Gd2ASiu8Mf22Vp2AqtgMTbDj9zV6VyE59DjpET2JGd9abwMXIIhExfm2bsznlDB9WVfiErNNWSH9J2sz2xEFfaiV8hy/bgGfTDH8NeSs7ZWAGuKjSpN9npt/bEXSKmHdqNtjRxSIuLitzwh2aMC+NdrdFfcAh7Qp+1pqmQF7uqlY7vGavja1Uhc2O92JB/VQ7d7FLsjNwcKF75DpiQndi2dtgWvtDpdoU+1WnOs5u0sVbu5K8Yl/BUQyaTNDpDO/M8sbDGDbn4mHUi/Jkr8Sn8VY21c9PG923mZb47czDYWg1/4lO1Nr7XYisuImLMDHzaZfxozQowatr7hn+Per4+StgSmXtRxeRsiebQd21dnTMjP0xaOauaXnNAC7xbn7RPVuPML2ev4hxwt8TDulJuDEhyLja1mjS5xnpWdDaZQ97i4NZaxPfRs7X+dNXb/36jx7+81/XHq55/fNa0Ns1e1NeuVxz4zr3pu9d/YOwFdL15+w61h785o9zzrI5sLNa8LLpwFtew6zsOud0axhlG4sHdeg3Zy3wRrkvwNt1oJGUt6/gQ2K+7HnzR9xw4T1fp+uZJ73/g7BEeqSR0FmX+whTDrCvzdOWYXJem7aFp+V/f6dWLi7btqjaXDGGr0rLM1KWdteL927eMxRNta4U/43flGfk9PnbOVCEaPuVguqZJuXI2mLl54dwyPoQna3+/roN24dyykacPDy9UT1PXw5/+SFAe1H96VP34qP0t0Lp25JnT6npgcP/4R8nS89PjMGhnUiiZhMExwrYYSy0Et14sknZ0b2oEi/EikKINmiAnAd7hwHsONq8cgObLrjgZzwGzITnkWkm6usy69lUjoQnMTv/1x7eopFZtJA8oPb19M+D6+KTp8qBnymcOIMWkTDBCY5t5tus9B9DCruBS5m8lkH/aCgx+XxmI7d2T8u+IF4NJUyt+PxL4Hi/gvSI78mNvL+vdD39B1K6HF+jGp5X+6XLRhfaF+OX/RZ6JjZDz8LBAu6FsVybTEPl01TUPbSyOSTrbIg30zMvSEjl//CNhKUXnRBLPyJyI2cSh6HS56IrOZ+yblwuxeqGJMgsCihTYkjzIT/JMJEomnkiIZULLI7rfPWompE3WjkFjolM2+oce9AnbRpJNkzYWrWptJFRjoTExiJ6OV5kcAne5PCDNYrBgRTjVjZnQn1d1FrP9BittEdOenII/944vNS/j3y7PIfnOeG74uAJXYhhYsd9GKAwtNvElTBVRu2wrf3STWTGMzgo2fcBOTGzr8vKVbNMrbeTLjhzbyOky+V2mD/tir4gJHRo4+mDURIzsGvwDn1p4UsIn6EIzzcSaeroMeaCz8J9QhZ7wKLql6Mu4JWaCyTA0dNXEKNHuxHInBoEOn+HPuGGcAtWaWptUVbL9AXpsgv6Lt8EyLvGR2scb2aOBHASN6vmR+Rw48anH5oa/FfoboR3hRyP4wMkT+0fPSeOSBsBjQF+56Ot3MfwK1TegY8ENMuEH/BJbbDrhl+j+OX03y/85yv6hWs6YpvzrFGWNzpoeUObrJ3Av84zaWd733dfP/rO87/tPrJ9+/EKZ8Af+E9373ebfI/B3jsA5U4bYzIsTBuI/8+O3uXBGYKyurKgpf766fqT6R8fktD5ldN1rPuvB/3XQeUYK2HkWi7xvlxO+E76d6x9DGTs+kYxf9hmzT3r+9sYHsYnXR+g8T65szgVS/5g1f7vKL0kYz8w8w2+8o4wXX4g+WoN2YgDqN922VdV0XrZ5dPXZ/GppF4/S0f6RJGMSCGbnJb/fnl/TPiG49A0f8CN42+O9K+8F9qG7E9uA84wPhO4AK8/XAfug1e2KNXlGD6y8062xAZJOXHpsYXZnsyEbTDcW2R4QecFt6E0Z6PCJ9yzbaQ6wj3kTWyMr9NF3luE5obDbPnjtozz7wmNbRqqdT8mObEm87BTxpfbpPfrjpQatuGyP+sS7U/yK/B2b6dJZtlajnnZgS2zyjnWjsyOjGE/D9hHs1EF94bY99MYa+6iHbCU/Z97lFt5xs6mUuNpOl1oVY4ee7D0MzPGx32Ie2/Puu/E+n56CPuUBR2x2bN6wP7Dznps4Hv0a9ohrR154D60a+LyjBqq10dbtik77oEy+BW2beO1sum0aPeTBBzrqEkNEPoU2YMYKFuh3PbL/s2FXxq9VaZ5nTW1W4301cZl4n4+P4gqfYIwPZxyPeAn00HwrPcrQiSu27OR2ci4Qfxf2RU6ITsgYz85m5/X4i/HsL4w5B9/ZFzmxJ+0DOn4fkFwKBB+6uD10Mr7Zz1nJn+hJ3o1Ym7gexAnO2PNp+BzUPdhWVaCGT+FflkUN2pSBQ/7K/sM07Ek8ozs0tnVcVmechWGJdXC2R7wjI3Bh/6jAnRyhCcAy8rBVSeRT+iHDrsKmGmX4J/I4sc38qWqwmj6rtULPNCB0Wf/FZUeSkCHoSrnCn/htxC3x2ol/6raHnIbfw19yxg6PtWPTyto4kysiMWKvuE5fskmafzYxm/XZGzvL2DLBE3nBp0x+wMom66pW+IDexCx2NHTHpgoeoti5Mq6R0RrzFN226ZFsD9iJedVR17g8Pnds7syJjrE7NMaXqshACBTBBQrexhyciG1sDH2Hb8Xf5GeHH/Jxn/WU8SU88bEKP6CwD93RFZqwpqSLg4Mr8KzEOnqDs62qxFjjsj3aduR02TXooyuQGEWebULWlcu2bKc6ypV9tYY/9oEbHXwYWeEv/I1dykCCj7zThtQPXjq4w1PIybr2zL5gJ6YNOQ1cpNt85qasasp6kMPBPAtEfugRM277sDk6YMGvTTMxl4LfdV6JjW3ZHij7KEeDj5l8WsndyKc57iETu9JwRV7WjE0Zv521eU+OkwOxayWvp3ka3ndwJvxRcZaR2xl/pOiERmessPMZLVCNIKbtsc4mr4dsYj9hY4d7H98rVmLToe/ET1ypn/R2ZIC83enr1CMjc4HquINPJYfZgY6NPTKBxD3ykr+Z+w39No6FAUhMKRQ70hcIb+w96SIjdClDe0L6A9Jh504sZ8YteX9vn26XbdmmZcpinu965sAMhDrxjs6V8evD/mPc7dB+GcI3AD8Luuie+A6rKjWXZuJ9fX5S2jZjgQ7bOi/7qHf4Ayc+ZXyNzxPrjl3yDSKr4LPDm9HoSrVjs9ng7sgiAxDRlfmcvf4klG0ZrO2R27FV1IWtHXxn/Ffil/jbpegu5g1d4zbPWZapW63qAA7Qju9ncrrMoV2PKu0cHm7ksrg6dgXyA7ijfFLHxkB02KZ9xDo4Ozpg5E6bQoW+PuR02VbyKL9kzjq4Y/NB49HHJ/IOunlexndraK85KJNDyic68dfYEYMzF5MvgcQrse/0bazvkZ8xWPje3ZmvwUdIbD/qHX/Rh/9tasrcyFyemMe2GYNNoY2cgz7cGjZGfuiNRT250dPHuKE3ttgG0Vmb1wGhiQ0Cb1uheeBMppFnz5wdSdAHzxxIbJJ7WZsdfGTjkyW95LzIl4Xcf9RTzlGuT8hP/T3PP4+c0/B9IHTuV01z08RhZeOgN+X8MGt6Cby+aP7uhRpng75MykHwODMrcRgMWJzdGZCunCbt5Er+yWNRtnlmTBtWWZ35tvF9lrO0FR/Wt89af3in7b/f6vpfb0a9Hle92Bc1DgPb3tTIxdZLZgxLxx8hjaBK9KEuLREKmT+JeyB6AsK3fUcmts+XGdYRHNlm3loSUE0//vAj8iRFD31mjFGnnNdtyHjm2XteFs6LVr358190ff+sB54tZ55hU985HB72IN7I3JPDiMsBuEvKfMUZ+f96qf6KGGrXTJ6a+cOQyoZGfZTJIRuEJPOnIWAhjs+ckT2+f1Tm14XD3EfGU2W9/l9/VHwWV+YPDV1Z6554tr2Gh7NJ05e7Wiv99P//3yTE0/i1bn3/UsWkY5Zr4zS7w5AD08f//i/RoSTti9ff6fLddwpNfvHaCdJOQN7/9JOijNVA3bv8/kkzi/5lmrW9e6uC7vHHn/Tw+vXxz6HQV13amVw7LwQ5kHzPibempm1pek7QcHzC2ejOz6wXTu0nN3UmjdT1jsNcY+9yeRgHnw/5/4yhX7AvMPhwOPQTB30J5uXFS80EbOfwbMU/hx+517fvtWNzaAIYpp3Apb8x2C+/e6WGzZlYMz7M06zWJnluekHfwuBr7Wq7ZPzaGJwV/gyUy3KzNDXtJKA58Z9fP6jgHXh8maqpWpFeuzKAvlw0A08ZWDZQWmua5wmzVuUgnlxQ5HXiNDOpF2hlCwW6vn+vTozykBRfCv3VGuRNDZuTkPkVsMFlUi0cVDf8wXKpChldG5My4/rMRN1J0I0x7oxVdBR6Ogt9vgSy4OzBl1G9q7OI7VlwrDFBVtqQq1qToelMeg2cR9vW8f88wxM+QqeUO2PzggVLXOFrxL4Rv5mxnr/7ntgsmGLisbPYrjJ/hLAr42o37XxBdKCwzfBJULhkQNB18rETI2FTVcOILijg22VoGnECqY5dKzY37I+M2JaFfmNMwr9HhoQY8/nxzgNFaBFwINGpG6ToxK8zdoHoGUlzUEJmxaYDim5sa5TYSqoMGzt22R60O36Kq6DJIpW/0MBIKPpPoFsYCW4HOmb1gYocEOgrdWKyE6/9Nj6D4Fc+wj9i4JJvtI6d2BTdA4Wfha1HHb33dZCj78S58Hc/gL5fu6M7EDs6egK/xvPl/tgFJMCfwEkd7044cf/IEl35UvsEflnfL1n/y5z/g3oJ25hLWYS/Buf4fui/9x8B3F+WcU/3N9Q/GVOUfd7+NdHnQP8a3Vf7TwF3JbHoA5h64YtNY0Zj38/KEPwOv0fgKxG4S6tzqn1SfoXt3xrNNMiUOF07bf28feL/rcrTyLP8q4y7MbNGfLo2IozYfLJEgPr73/dKviT9Zt8niRbcl2i/jus8V50QqvPZIvXPwbZs66RPGZp+eyY828F9CdJ/D/Yhj08NwPz7nZmWtAAAEABJREFUcA/XviToC7ghNww8z496/MKu4vnKtvQLYJvujxCegO6uIZPnxWz4BBKnD92n0dFPHZUKjLwJ7gPhP6ZifFZZgTFnzXcaUOB2bCYUKAahL4Nh8i32pePPfRvmcRunAqPxlY8Rp0OhDH3074xD4Ow7yp08OiB0VY2Ylap4Hr7Jto9cS/PgOZ7jR75hb0J78MavUB1Q+B0ITzB5TzhhXha11tj82ZS/pV68Z+X/9RrvkyH+DGwrtgd9ytt51k/btmynOuy2/aEMT+DkSXnCib9vBxeYsM0mBvi3sbHCHokKudzK9TlPcDtjHEhf2oG0V95rgrMPG20T8y77aIcukObEO2Nin7i1KlkAHdEdsA+eyNNnl221YuwoQxsIXd6txGX8WXn/OzbNO++vvO+AF3bbh9ydHGm8g4ZvdBHj1G0r45V+yarYmRjVYd+O3JEH9CkX9Kf+D/yMcfjtw//gq7VQD+joduQBkRcITeDEV2tKfDZosyGWMv2RGzjbnXcyq/jDJ/KmeVLGNPsdBD/3sHTLPgM+5t06eyzJP7tke0BnDm341olR5AeCs4/+7A0Yet2uD7GmDWtCS5xXWqLcgFWwsqfSsKfUqhI2tia2sacgWbaxb1f8tOnHF3FVWdFPVdkTa+3oi93JseCrSpeHi1JGsImAuM534pb4WehakdVlFyW6iSdkao29HurBBzq6O45cOUxLv210t5t9VoM+YHvgZsbYsqJbXEa+ZWqSbTZ+r0qfbbVqqkIf8Y295aZQ7ui0U5PW7IFAtzNGqet2pR5cmrEv/A1bCtrginLsgSEn9dBsjPW8XOQWn3fs7egv2R6Am7Rb2Ef7yD8Rn85m5rNid1WpoE+eDUKQycNqTQ2o1pSxSV/oWtXQkzYVxpx+aFod+Ko2umTEE/eMb2xNefpnl0LXWsqSndIyZXDzMo84xb+J/bRAVVOVUdmx69DViWvHSTt49HWRj/vwrxG78H2q1/Ttsq1qjbKg34BVcKuq6N+GjugOr236BK3BH7y0Rts2eT+P+sqauGXPh3Ht2BVfO7YduD7k6nbFtuiKfYVPttHdhpxD7zboO3IkE/8ZGzflik0duYHoiJwOnX3YGXkH3Sa7ZKDha3CNXK5qH2Rnbg8bbv0duaGDS4FWkxpxDM7Gf9aMBn9kzOwPp26Dh69jQ+yxrSriCC4xlSzbQ+cOzi7lSlng7Vs/cyY5GPwBDhnQFboObw3dJSMjvrisQldH90b8n9mc39i3FNfOF9yGzNgQu/LM1KEz+R0calMcgKqO/IANBX4iYtzVog+C8NGX8dyYd7bx6bBtIka2ZR/QqobNIBSfA5EdgVf2Y6/sAQeXscycDH5lXUhZyIgvnbnTWgsKMdbE2EVP+iMrYHvkZIjs1JkANGyrVQ1YsTW0+T4QV/hPsA97KTRlPNEXuzbyeCWekH9yd+JXyO3EKh3lGvGLvI1Yp6+qDZx0yE6fvnDZVg4F0xWdAdNo4FPa+MM4GDmFzsTKpgVMrAmg8f2YVx27ArDLhu9mX9buyA0+/Ck7fRtyY1e1zIVj7ifeMfy6PjHXVmLXBuQ7FkV0dfCbOvN7hz9yOzkRsK2V84iVGGQETlwjPr49Awvajbhm/FPGli1yOBNYGev80jMySRxV8qnV8CW5ENpGu6rxXfigeVmUK76cZRGj1O0jRtsY9107skOX8QyNnf7SRD7Zppw1zcvQZafviJ9dw9+UM88aNrTEC6uUudeJ+fXpmXh0wXXoiT/o24mRuKodMjba67Cnq+FbbIr+wuaV+RpZNnrhj7/pF1I7Y9Vaw75Z4+pSq0aIWF+Q2VqN+sSz20ZsQ98pK7LgHe2UMBtIm2J8t9iW8RE3QFnizjN79v3zS9C0M/aGxlWDZ8fW6Nxh2jhPMvqnedLDyxdyIaBJe+0c2G6aOeidOeitF039UuqLZQ6BRzlZglaWsi5Vo8Jd5gPkq5cveY/Y6bN28id5kpzKev3Eedjju/d6+8MbvfnLW7374VHvf3qnx7ePen5H7gIFDwmpmdjtPOdEfMOuGXs749CqVADCMQPbiNGVc6or49m6hj+vXrxSObG2nlhX86PM+TIrY/v2zU/a+6rNmzYO6vZ+VfY8D/vxF3nv3rzhPAofnjftHMpCgGdS/Ni2Z02XSTU35Ozq0M/EcVnIxWpy2J5WvX97FdNRz48bjE2EXRUp5FijFlsN8tmb2vcvpBeTHv8wq81F7sLLAbxbKde2XdXKasR4JQbVmtrlomfiWeuu777/Hptmxm7XwnxI/HJWKmw7czXP0jPzJu1nYhK7V9btyqC8WC66IOSBQ9CVA9BHDky9d+UXsWMRiOEZX90u6vmnmjcOGe3CwY6BTa++5+SZg9wd/Nqs94v04/qon7b3EoedAxgkwb/jTIxoHPDVZQHlARds2Z6fND08KIENzdDKF8/UmkQi50uoFXUcfOAgd3t8EszKtTF4OWyO8+/y/+JC9+IPf1AOU/f4BaHhy69K67YYDT76HtBZyMtJPmQSQa8XF12ZMM+P7xnQ6whwgonTMv1JCuOTEbJRyU/g+6uL8n8I16sHTfAvHK7OyN7QsT29V2SuidG7R3UWXkO/L00bvjUSSUzAPQITWkBVyt+SaLxMGDkFzJeLnhnIjMEjtmXM8jcBQveMHtuyjVVdWZQ2FpeNAQdJaPaBKyOcmAZ/ZVHKgetOnIuENjGal4Vc2tU5xPbWmTTSkzYlyzu2muRryGjIGOMEj1BpM/kzXcih1kpJukZiRs/Gl3PNswQfSTNi4ZcX7ZdJBshyZQ3YmRyxW1yFDBvB1MeNnqcffhCOSOAJPwX93DsTJDpFvaJDUg4zOxNvXZnsyBU8gSKugo4VS+lLXqU9+KAZPoHoigYEcdtG7a6ObzRhJR6pfAHsg1aUwuYPQLtak1uppgNcMeReSNqG9QChrzOGO3HfyZmq8LUP/XYNK5/xccXXU5KRm3imPfyJHTKpfZOrj1f6N3jtuz74P1JQC3+Aau660dpOc8Cw7dZO/0Dm44ZLdcRiVPi4x9NUxijlt0BsYXjsQ398OGAf3B1/RuU3fSBwRDPlyRj5n8PZ948oP9d13/4Vfb+B9Fck/U3d/5nMZ/D+kdafOn6t/LIN91xfpvjbsMd6ca/la/W/Tc/v3P8zI/C1bPkc/5/q/TE/btafTt2a/87FaepZ/vW28r3Is64Cf72Q38h5Wn1ffkVE7DrhKyS/BW1H57dz2NbEM27jGS/PQt/O+SlltH4JPqX6esu2Wpt4/l2Vy7bsA9JWnp1G5e4juMAd6peqeb7M8/IJX6K1zfNmDbCtf/R12pLyc115NrRNHBpdvP/o52Bw4bWkszT1zwHUN912OEW4u7K5lfehaZpV1bDj6PuaoMpzfvIIOGnsjzz2Uc/nAJ6dHXCpygPEtfP+QPFB385z8Qlb3gvTeYPEaOM9I/jUA+lKufLuMTYOqnhnWodP6QvYsSA1fdDTCjvu8Hl3sfNexBoifaCzD97oEJft0deqlL/Qm7/pbhbehXfSJXPrFjvbUH+8R+ryEXThf3oiM5D2xLvtvCxDdvrsT/nTP02NuFW61dpRrrx7bcTQ8sBTxf+d978DdnSOjs8+7IN+S7yhCV2rkn3gO2MVls6mfzD30EMPX0rjyxExKXXdro1NsozVynv7ls0qWbaVjc7CD9sq9OnuyrifY5gxnohnuqMnfXlnSt0gM16RdeoGpeA28iCHepEzTdPYEG9VQ6/tsf4FH/rIKnAki3ZyLfjYlP0cu0IyoI93Lqr43cj3vJMLXGzaeK+f2qRWJduKTVWN1+JdwW/Yk/d327IkI7cT246s0C3zosvyoNZm8unKPNwwp1N/UruL0zzPY48n/kbGAZbLyhV5Z9lasUc1kwerziu5E3ziElkb+x3ZhLThxx4+0Xu8m6Zu8cel8IVHXB06Cug6sq/a2Zvp+JE4pL6TfDt5EZqNvGzEZZpmZTwSg6EPB7J2JX6oCOlZHHLJl8KmxDiwI78PmV02NsExxpl1ILobMZoYZ5s+IPamDdmQlzKQcYgdgfiDWNB9xCnzuA/fjF+bxoEC8hfmY2IV2yEed2P8N8a8I8DEp+Hf5fKgC/teDTskj7W5WpNtnZdNvdNKSZHcSJ59kEP+gB42G7lVTdVuMmCNHTsxXcmn0NlZq/ZBvzMOtmVb4bsfg7rJzaHABm8hd8P+xDZ+4QbjuCsxaPgiF2vHBqzI3tVaKXEInHydWBm62GRbdvRaGZdCH014u3IZuqo24pwyuB6lVFIGbGteFnJ/xY7ryJeV/JznacT15INlyG2thk0T9oY//safDf/SDn5mvsS/4KtaWD+AmLvBT8j/vM/2HZ109Bu7VuqFjRuwDjuiK3GN/tQNZ2csduLbydk9cPOVLqU/sEOzsd4EqlW6BtiW7Q+yJRP/SSvyLKxGVsOX1toYsxn/M1dsy76TU4cMWIaslDY0qQCdeaq04UkOJhZFmy7QpvAoC9uy95y4Zh1PXOPnhj2Bjh+QaOKjAenr5MYOvqMj/qV0IQ+IvNT3xAWazIGNnG41sbZdxlgnz57Z113RMY35dPid9jMHvdlLDj9GqqpGHoRnynjTH3yDr1obOWcQycTMz8hbyZHM7xNv38dqV2xOXO1QwHy769a2TWxq6G7Vbr2fFq3V0D2xNjXsEFdn7GxT+/S2m6ySXRL9dmhMvl0Ve1uVojv1CVmpiytUkUn1w532Sl7lV+U7fsaXtDfmkuVBF5qqoz4QfCSeyYFBh/6qpkDGxz5oO+Na1G32c/mawB1VFdzH+IwKH6GhGLfpbnXwR9bKmFpWQ74FHzkykcNTm9XJhyvPDDtl0Z/5mz6cV0fZTs7Aog2/Qm+EBwYd/PlOyXdF6DLe4YNROzbYaMsNTzXiCURWIPoSq4781hqoDtuQIBumYNCf3KtKPwjWj3wWvkV/bMIbNfht6/37d3r/7l1IlPgffhE0+GKfbWQXYEWmJa3kbuP7stJHu5E7FIpPKRMD24MndK0avJWuARM5H9mZBwHJGleKwGgcH6HbyJONvKhWR65x1jXwzEfjb+J5UGvocVm2B2rYUqX82LCxbufMJ3Go1pQxbpSmv6rFY3CbOvyr9lHm/fzp+VHLOIO66D3nWDnTu+LOCt2VMF957swveV98/1qv/vi9Xrx+qZqbpnnCXp5r3FWcUQgeoSUyP5SmxnhCouLAKoe3AzgX2t4/yxyEtsdV6585UH3zpHp31QLdg2e9vLzQZZ6VHLvMD6xLwPJCbbmgex4xaFWjRI02zjUmxqqIzcq6NUzBqCs6FnikUEk//t//De0m0bYPHNXh+/Ri0QNnbY0yPr/nbDKx0rhCa3XOua6cJ77iHHDlYJkvaA1grORd82XS4/M7uTVl7FortaqRy8nd95yfGh+XmvTM+d76tCk2Xph/+UGld6lIe6PzgE7u7ZyzXfWSMa7XFzVsXBmXjbM2c1L8mm4muq8AABAASURBVLExOpIbC/nzyBliziQnxtXfvdBbxvj9f/+ghxWh2B+51BIivuOf9Mx8X5B9JRdj9/ech6Yfo1UvOICdgOfHdxJKkliXP34ncRr/8Pq1NE96+O472SXZ8HRtOWCUeRDpuuRvEDApsrDRo/rT96rvv4Ptohdk2Pd91uXtqvZu1f5fP6kxiO9+SsngM3A7p9jv//wX2ZZfvaJEj4TsTZkoTxwGZ8Dzzxm3aiLLdYEvi+9TTsmXSSrDIT1xENpwNC9bYgHLZFnBrRxKX9+8VaF7+eMf6FoRsw2eHMwyHqoqvedQ9j2HxqGb8CkBW1ko5+9fqwjsMi/Y11hEroq8TDa/fBiJvv74Ti3/tHMrJs5VCNTGw61YfKPo8e1bNWQmaTaSZLpcSJymnORvDEwWsAotrNO1a37ex/+bXLtuE2VSDx1y8n8C21bi0xi7hXg8MFatNdSWFuJY9HeSdmcyplyIS/pt+JBT+BtbMFbVCr8cM5G5qbM4bSxansA369IWWaXm0gXbdN21L9jzcpHmJtvkxQ50xUfjR0G7MwZ54BW6EKqpTeTFpGecWmd40LEzyfLAbVkCDBTyEMbdVcQs9ocm8vIgGHmXly9H/3P+5keVctmmq6mjv6ObhoxOG6lTo1kas4K2uHIQ7fASp4kJOs0sPNUUPMRHLLLAQV+tSSmrhgwb++FDMqSlYbO4wAt8vqxiBxiFLz4E/wGEGOg6eTVgpw3YSLwD6dCTsY4MO+0j1sLP4FEuO/guLAGQQVKXjjILdHgDO2P7wVZJNjSAbtd9X+ijY8Ctf9TRezbP0rbEXLEp8QvB+gSCE1f6gfMLF8xxg0tsOvFOOeDo+fonMvfoLHRCZR8l1XGnLzAaGbf0wzNkp/453ORIkXOC/vMuxn7kecr/POv/PSxO7AL/Htb8U63IejHy52/T+jv37xH4HxmBMT/+R3r2z3cqzxj3YFv21+GeNvV/hMX2R/3RYR/tb9UVnnv4JT77kG0f5ck3nlHyrPJLzN/Qt/McbPtnlF/Ug74P+M84bH8yLum2nULmuSkwGp99nPJsD/4P7V/g+UzE363Z2VzbeF4snvHz/fa1eWx76LSPMnwnpOOod4YokGfxPegvQmjTYR+y7DynnzwfHzDsoz+0XwP7oLE/lua5tjNugyf+8Xy/5/k8z9GqgS5iHZqBB5M2xRgP26NMOzQz71s4NnD7kJEegeoDl5Z98DTeieyjHvw9FPhAnvMDkR2w43/i1nn/rSE3+PDaH/vO9oYNya2JfYgq/IEmfWP85FE9P2yryord9se+jZisvGvaVkde5kRoQiveD1s77AhN3i/TF5sCul2hKfiPppX6xDtlqzb8SNu27AN0uyIjPnTGZif3+m2sQh/+ZV7iCnsSu2BWxRbGDynDVpsaECIb++HPO9x4v6Qem21rRk5j7CLfVchb2ad4RkZX3uV1u+xDnm1e17YRq/CMmLBWpDxlB29bo/yMv7WmCX0VXewnhKZawwXfKIVe9nyIfcefagfeKpJJQy/EqjKFh45W7A/Ms+KruCIztmzIh2rQRV/wdI/bfNo++ijTN/EuX40YMNYZezvyd2WDzg6tVMWYw0sIlUOXzvhsbJyrG6zZ65igaZqGj41Y7cPGQ15hfx+wYlvhg7jSt+PrWYJie4UNHSrVmhqbd6beiUnWnp140+QO1ugLoAsZsadjXMAu5YrclTxOvWNva8HHjn3osa3YcuCRCX+5iLgVfZ14RFbVJIPfIgua0RdbkBn707cSC7hkfLMTv+jZFBwsxPLwa8gUV9foi+7kdVUph0GtNWxbVcwVcdnYU6VlmRWa+BHYmRt0j3vHzuBsj3annVhlPy19GaMd+tYmcsVsHi/Q9TE+trXhS4enVZOxvyiriv5dE/m1MWaSRx+FcrUqxngbuWBbrUr318aY7YxLcDu6U0ZP6ju6DiAI6sO32D9lTmJj+hpxmOZJjTis8A+7yC3dDIh8G5uAifxtN75OsDfGIjKqmgJHe8Of+KxbeebnSns/YgCvVdoYZ0zUit+dSuTPxGFhT3DGpnX0b7KjvyiJBTaKK/pXNt932oG00UjPcdtWa6VcsSul/VHOoB/t4Jxu5BuIjsPmqobNR+xaq+EjLJQHje1P+OyDJsieMcGnPqAPOdEZWxKz0JgcCM+K/8Gt5McG/Y5PnZyPP6EnXPjSjjyAttBrf9TdqjQxjsHnOy0ydbuSnx0B6bP9iR0h2dCZuNvWxnhmXgZ/Quwx8hs5ERmtSjN5cPAU8jzWm579Qmzv2N2qKbRF2dHdEwtJZ1lVmpA3ZKM3fq9jrBNrkaeLqtjHpTn4kVnISl7Ejk67VaF3V/zt6Ig+27KtjRjtxDDPVPbRXsFFj6RBE77QZb8+dXHZJUcu8miO2/aHMvauxCiyM16RnzL8J8SWjTkZpmcOhGwruNZKsTH4E2zLPvqZnurEaQeqGiTYTTypaGWMArE1pX30dfpbYTPt0EXPDi7fw6nLku0BkQ/lqMe9jh7dXRs2F7LC98xhZOZW9KV9gutmq4UvJeU7CThlJQa2h9R81vBjNMVQKrZFRqDRN77fbna4kAepfdNBfSXWFLc7Erp2xt6G5vQT/ujfM97QpwxDQ76fVz3xJdLRvnPmkYP/+NJYw2Jb6ilt5BGU2LeShzkb2IhHy5yq5NkWkYrs8IwGH5GTdkFT1VSUDZ6Fc4+sX5CMeNuRn9YBG+N5L2t4hh+21bBtYv1rzLHMxY6/1bABe8TVsbODS+6t5LQIdH5wF9vpHndkMzhqyCpsCqSOeGzMOsIz3VBq7WuXXRyD7IrtoV2xz0Zwbsr0i3Fu1RS/bPiIv4j5+vSklXzZiH3s6uCfONANNL5TcEsZ22lusqX365P2JvnStHKQuFM+/K/v9J5Wf5g1ff9CfrVoXYqznKaVU8kr/mKxCv2BxtphFfKaUpabynyHUQrC/sx4PXeZs6r9keeBd8+65hyMdnHw+cjBrx83dQ5+Jw5FC9jh6cQ2h6pX5m1/lrRi8CrOy5BH/uQZvONQazOus/YwJhv5Yns8S4TdwpaalPXNy0RcO/VZkrU8PCjjMi88W0P8/t17fCr9+PYndWgf+1UbcZpfvRQd6lDv0OWQeeM8aerF85I14etkbED3tmPgoETPPMs2LpDxjNczNm+ciTUvejG/0AyPGO/apIsmrT8SdWLT9tJCrsAo28TygEa9taZOuWNX/snsxtnadhuTlcPgFZvfv3+n+eGiF/hX0nju6eTBMi/D93maJfx4zznmA+djrkJP4WIpdLbpl55z5kZ8d6AKgRvJhTyJ/kuEc6j5zMHsM4Lev3mjXIzdYJ6YdA2FV5JxnlFY9GLoxiTpLATXP/+opx/hIdB9ofOPrzX/6TsJmDhYnjmofPn6O7374S9ipsssdi/++EdtyBMHy7HBfBhHmks5oJ5JxIbeak1PPyEblZGzMIC7ukzQclB8efFAz3E/c/A7XS4STsrWfFl05WSfJ1dNJMbCwemKvusHeNIS+rCjmxvJXVsDwcSYF2RxKC5iNeF3KVaWrkzCxMohA/eweZzE728y6O/1/O6drkD6IUEmn/h1jS2XWYoikmMhv/pcIl8Onem7kMBwdFiy+PjyoOlyORIcvkLOSlKMX/8yTkWcEAi1lAlc+J328pqDfOpj4tHbSJQJWQ0/hM0jUYiTbY0L2bHLtibGul+Z3IxPvcAe4HmjDf36+KzO5MgXYejyRZOcSW7YkeVhfSd+Vyb7lcP87bohc9a0zEoM9nePau+vKuQ0ZPI9op7SJRt+EtzVVNhayzLGcWUMFBsxdiInRh80NLWzWE7QRuf/w96/aEluI1mb6N4Gkh4RmZKqqv+Zdc467/9qZ9aaf7pLl7xEuDuJ+TbojIxMZUoqlVSt7hbDzQEY7A4DSAIZkaPNw2vhb4e+2qTIgkgb+MCQQ5+qhr5YHdyKrY14GnzkBGwrC3DwiV18TrmykG+REaJn6HIZmfWMSeVjOoP6KUi3kWHV1Aas3AAytsMuW+Oi5KO0ikqrUsqjnTIwaPmyLXsHmuOT+KRiO8XngXEJXUDUXxIFF98Cqa/EJNAZv5d0ie2Al0jXc8v+Cf3PVFRu8bZ3etsyOZCxHuOMzMSptUljYb+ctRG7Ti7CrWHDTcZoP3+Z2qcA6l/+6Wj8EtD1hc+nlqf9BdI/0T8ZgUQu8JNEv7LzS+P6Kf5Xiv8n2OLxAf+EmD9Z/wdF4NOs/bT93ykUx9xI+d/Dr09Hi5ea/antM9/cNv/THP+xnVjDELzE0/wdPvanTr/U+VP1X2/MS6m/XsrOaXs87/GlAfrM9dlnoc/Q/Qj1wVIeueg92lQ/87HNo+Om/bnwp2k/w/4rUNHBbgU7FqiGv6ssYcUN0q9/+LIt27+Iz97pbH/E038i5p3n1B2Yjzc681xv+yd12laHPs/hQob2QXnmqTj/3NKwx95lVpU2ntcDQTXerfJ+k2docRVI24Mn9egBPT6pB7J5G90HjM7bV+Tn3Snvi0HZTjHA3uv2x2U6batVG7adeW+OnmyeXXlnDOgzl+1hZ7psp/gsdN4Dz7zbXnjHnXjH+pQoug5ctRoyD9/SZ3vgQpP2p2A7XQN8G4vwX3kXuWbPhLEKxZL3bDa6et6rQNQyK7Fy0SBFr9iZf0A9BPEVsa01NgpnNq6vuuDDOuRtSt+xNtoe78wz+waRByv94OabfPqDyzhP4ALzsii0kZm++JR27N14rwuuilhQyTte+kw9n8TxiffzxLQRz3lZxkGgq9Hd2fu6KvsEDdtDe0VefCxor+wrxIfsa3DzUWgm3t1n7BIKYkfoE4sRp0gkfj15fqtnMz2/8RAdCzFd2EO58O53Zv8hcjr0GzFurRQ9kd/apKoWleQYu3YomxfiSjzPiStjtTEv+k0Pqkbc53lSa5kzXVdycWK/IH/yOXtooQn9gv/BZ//m/Jb9IORN+GTjEHo69oR2Y98ipR28lM3xK/obtqW8kJ/Rt2DXhB67dPBmrMc4ENOqFjHwX5T/Ey56MycDoY+cFVut0kq+DaelYX9oGjLic2hN7tm7PZAMUlYjBRUbojO2haJVA29gtys04clYzfOsyKoq9FyHbenrxNPe6WNLv8UiMhPv9JUb7nUl94OPzg7fzt/xgXxKnBiL8PQho8u2qhXbdU+6Mn7i6kDyIr/Y0ZGxwpd87owtXYMnNHb82KEjz/ZtvOeQfQQTYzkld5HVWhsyJKuqKfLjfwMfOZ28E7I6uvdxYNNPcY+oomcjB4JP/FdstmvkY2R1+m2PMaeqRl5EdzFGiBj4lbkkhUbw7etAYhJcIaujP7KjIxDbHDwCdzoNObYVndGxYVNK28pl7yWUQ8duV0HPekCfffRL9l7v5Nmhb8UvcYUvQHXwpgwEV/M0cLsNDTlFV0ff+sK+UnyKhkKP8YFOzMoICv6majvYJdvI0CijozMGyallXkZu+UZzJYacCaIAAAAQAElEQVTVoK+dXlxZr8e6wtxN/K74ED/sxJo4104fmaHLPIJN0zyrZZxaG3MnuEBnHDb0p17V5JvujVhHbvJzwx/IdL1uyjirYw8AWoa+kXexIzIO6Om8NTrMgVuTWGEreR6alfG4sgakFOEKbuyjYkvq1/g38nnSlXhk/z1yYlNKG1tSAezULdu0CD8CbQ99ArXBv7AGLvOiXUcxTB3Ydhp9fF3R3aoYa/wmdq1KDbuq6pkwudqJX3/2t4++jfhdsTsydpro6c96Yn8xrhmfbfCjgziGObL6DYcLONKH79HrKo4N2D8kfqENLmObf+Cy3HwrbLQt2yGhLAVXtKc2Uy98xpZiHKCIjfOysK4sqtYEA6Ch2vbQPeG/Q4+f8a3RFldPG7B3WdEYf+kan87Yr8QhuZpcKuwXkiHXXg8ZvPi7ISfyBgZdybXE0Er/HtfRN9obUnac7TFGomygEo+Ve2zsMAx2KWXmfXSOvOYeFtmtlQpdOdtp8R36DZtjR/A0xyftVDp2hv+AyIxvG+Odfg1NfLt0XLnnZGxEHyYqa13W/s4YJicj68Ief84ryBLZsRZq7OovYnJmzk/cb5flpIl1SVy2GcuNmgZfxz47uE5M9jUqOHFljQrEnsh55FyqIz/jMS+LNg73Cl5IteHP+Xrm/nhW/iyxy0p/B9+xOzafsTlrjHG1muVBsynPTm1u2jhA6eC7uu6/eqWZs7y6WyRwa2169VfOgqaNw+GrOieUfTJnlavO6Lh5JNwZB6DNTYjRlrWCg9srB4cXznwuHPZuHPD6KjlMrFHX92fOus6aOORsrFPn9096uH9QOy3yMsvcI3tZkp9/miclJslV2+rE5S3PSFfk2SU7ODiwI/HLs8wd51Yr9vQYBkTa47dvVFXY2nXC1wvPn+/fvVVivZxmLeAaNvztf/0vTQ/3WojJRtzFVUKHYUVW5Mfuu+VO8cH02fSzXkKKfZuezo9aGDe7tJGzE+vHPC1qzM0zh8dPxCewcii8MO+v2JID2zd//075Bc/8ZnR/uoqgK/JRK9sq5CmXuwih5vuTYud8NyvPcRuEHch54vvkEPUiXv3to1beieZXdzKH+itnsR38t5yvht6thALlKvQ8QfsI3L/6SoF6xwHiE6fby1dfaaPjh++/V8eR6YQB4O5fv5I4DD7htFjMO7CRLCtlR1kEE5lR1Lxozm+fEvBN21g0zxxMmhP+jcBtBOP8lgNcAvfwzV+0YdDGoeeVQ138VhI3E7WmpiuLyZvvf1DxQ+5ziv52BHwmqfLnoK6c6r/97nvFKRO88dCNvLfoa0zYapPyr1EmBr6T0Vl4ZpJR8zxsffPdd5rwbeYg+HS6Gzjznf/fOLrDN+OPsXVlUFcWgpWb08rCGjsbOgVDYwLkt6BzU3l681YYNKA4jM7Lx+mr14RnG4m+JZGw0V/dqa1JOhHzs9rdvcTBqrH7ih6zoKa8cAAffa6m4R/xix1KsgMzYxTa03IS+aAL47StMDM2KhOvTTN9Z+KYw1bbmGydOfQ+57eiKZVrWdRUsouWtTLBWptF2JDRZfp7Y0yY+B0KQiJyTPOyKA9rSTSRaDP2LK848KccOEsL/m8MYPjmuzs16MQhsJjky91JM9CnivnI7CpsDLQq2ZahTyxoaMX/TgyLvo6PHbku/GRMMAuSSjHyLvZt5DVICfrREaQ19KTdcaQHlwayUqS98rKdvhiVB8vE+IDmppUb2YXYpezwtaphd/gRPgq7ZGA00GFjJ2VPUKmLRVIJyiB48RXcS0Bxh29QwJfcTkyEH3gy0NE5SMIXzM2v8AWCMgwHDL0HLZ2hOYCmIj8LdgDHNCAdQOgofvJjW7bVKjEwZqKMduzUiytzJg8gEO80R19oUx9OpfIJ3PDJMRPjfvjLutSZoz1l31C3Dcbki23ZgRq4z359bkwwXQd+1OF8WdL8/T4oYvz1Efx+2j4nOeP9z8DnZP7uOMK2j5mV6fZZgGak0Rhbk3+fwGHkl/p/Kf6Q82n50ZhizKftT+l/bZu5oc8CAjM9bvCjGBGczCuoftfP0PFZ+5jd4H8u935X4/4U/vMRYNrop+DnJfw6CqaMvgS/TuLPcx36QnnUjzK4PyL8IvsOohflp+vRMcbDRxrP6x+IF2zPYwL613x+er5nsTqUHdI/bYN/tg07af4zn8OeT2V0FsyXwA0EksMW1q6snwDIn/x0aF7CMzGmx43n9ovKj4YGtV/E8cwzWI8yDeq2ZTutZ4gdtgc+9cBz509WMICB78Rkf1b5MXG/+fncYyIW+htiox64Nbll8QZ5wwX/c/Ap39Hey84jrDGNEkSeD11ObUBHD5XnT7/ZmjJIu+QbHO2UgZf4tD+Fo/9zZWirmqInkPan0Hm/eAmf67esjXtl+hi+IS910AR526vpoBa6QHgYshsJ+Qp/B7boi/+3et5xLhygwTo+NpzAaNy+DttTBp5lRM4NQmp72OYRe2mjz3QQXR2QPD7qEOjKRoqHldBjU+M9FBYhCvP3vLOhAILfoAnEjkBwB6SdvsCBS1m8p0zTnOrNPt7n0BN6lCjpEch7cYi22/uF0jkg2B3iU2Bv3b7xE4kf+djcaJc24h0RjXfgxCWyw9V5vz36hh0gs/+QfttqbVLVRByQ7CZXoLRfnT5irQ3RGzG88E5/HRBZAyBceW9+aeuF99pseGajdEO/beRgI/XwiOslfbWmxM0q7CCPN6nVpJlYNuzpjEX8ENeGLskq8JGxEdCqEihtxGfNngPt8MTPTlzK0X2FBF+QZXvUxeUChwyqbH6ymUIlcloVNpQKPR3vzSI6T+xTwCv0RK5Jm1EibY1dtEMPFzFawYqYnUc5taL0kHlo33mlcqOv1KqoW8Fn4y++npaFdlfiGHxLrNh7mpdFMI2RKWR3/Or4sbGvgbnwbFqI3zwxvtjcqoX8pqNuKUeg8eXgWYmdpRuNKeGx9gsZJlZpNOTmUCH1QOxXFWqtCdtaTcj34BdxE3ERl43eUXqMle1BExV2vqXs23XGrDM3xGV77MNs+LeBX89XtdZU2DLPk+yCav/YVmg6PtlWSqpq1RTpqcfHoq/AbMSrEjs2cTf0ddomJPGtRe5uN75QgbkVPmJHeA3/zNyJb6kPgMcB0QoL9nboQ6MRB6v4iQ2JeWePLfXo29jHSi+c6JPKk57GPtyG/ZOmNg88JmpF5so4nxb2wRiLIt7Bh18yMYQntlHf+8gf/LoyvoHQqkdHEa/OQQHzGnnG9m3IXlVlESZ0NzV0u4q20b0JEvpLE7kVaOjqxMe2wq9xRec6xiBNu0b9oDvakiWMCb4PwyRDG+jIFJe9y826ElrJaui8cD/Zaboa7ZX1ZWMcDf/MnmvH39R3GqnwQeMytuDHoLVs02d98UqsZO77UOB8QW+qE3k1E5vOOF+Z/xlToqRmvgdPUW/M3U0EZvCPPnjDM9UkKAe+Bk8fdaEja0vkp7+hr+CJf+nDeBEyLJKuzIesFZUWdoyy08141pBpdeSJvit74YlFIORCburVsBEeyZBtSm4ZyzKW+xBYTBFsw2vo+FYN3iuluIIMSFfGIDKxYKzfLqtVxn6jL/RWv41zR3igWpON5ci0rYzT0RbXwlgmz+JH7ikpE5+OLoRFFbbpGYS/pRr4kok/eQguMSuJMTG9pp9xwYZmsMzPUgNnOEwp5HmvhxcwdNE7QFZnX7is4R8teHZ5RV8jNxTZt9LUp6oRkwlcaAKRFZ8CG2MWHnF1jMUkIYrappUB2ADbQpFsNCJz7OeD6rQ3bKQDehCiH3NMCULbmAsd/eSchwglTu40GLqRG9BfyCfDs+OtcgNKjTFayaEVnVJJ8BVlERNuQsqYpN7cpA3drG3LdFJVU4fH+N6mprZMipyCrkReQNduNFd1saIrl7GptWIMujb0NvyjW4EyFMjM2pk2CrCYLugunHvstjSVkU9MQl5QdPpNWdENTKwZrYq1NVrTI3gMhbXM8ygj+4rMlIUNVR72iHqPctqFHMdWWa01DJGqGlCjHv+rsAWfzhy81uhrsmvIso14pOGTuJIHeV5NuatAjqx5mcc4xu/mpoYuXFIO588crFqFPmtDDiJF8JDLOqdNOdDslCs3uJlztRPnJRvz8MI+95k8vojowz6fOO9iXewoLsbrgcPfHLgiEllgrf3qFxUHwcnrIMYhIvJMXjSXOnG/sj4/vnvUI4ex7zknGpBzwnFfu4J/p/MPb/X05r2KPLhwMHy/3CuHs5254Jqon8Y/vrowBlXWu3fvNE2zNuQPHclr4TZrQaM/5rU2cWh8rwcOaatK1RoUkm2eJS6UpeL5aV4Wxr4JbnVs3+L3DWbGf2O+3XPudHeaIekcXz4q8Wq0k8MbNk/JWEpCJ1YZdXJ//v6sHP4SQv3AmZkZ92vW3oxPtHXG44Ru7p80ke1RXPElOXk6nbD9lV49vFK59IazyCvPBytwf7rTD//xnfz+qhwyR66JOcOqwBDEl21VM/6V2tyUs0U3qbXSiUNhlegHAd3T9UlnfJ2wJ/eYx+/eMCbv1Bj/b77+WifsWViD408j9k48ifVMPj4yHmfGs/J3owOdk+QLg/4KQ1dO77ENB4U2NBKIYlBycGhOmt9enjQOLKupo/Qax8i0ziCcb6fTWbiW5aRHZOXPPMcIMfg5IMyfQ85h85VDtP7mUULmeTKBsGb0R8/y8KBXHPZK4DHG2JC6cPz+m79ounvQw3yn/v6sTqL2d0/agAcOUxsHjZ3BigMrN/iZQCCFaWTx1KQLB9wJTkd/Dk0vHCzOy0mNQ9v16VHT6aRr7IZuWZvMwWeRPPk/jNf7Wfkb6kma1V2FXWZwYu/Dw2u1hZcN+GOncqHSBH1U8WPFxnpzlpN8Zzo36e23JIZLhW+hC3RiNWKG/LQP6MRZN3jz7bdxUUgZvClHH7xXbJ/mZbAFv2BTcKlH9oKvM3FKEiQGjhQ3TcR0OnEgjl3G3mJiiNJtGrpWDm8XYhUZCg+wCSMT79hFDuh2FZN4JcnyL4JvqFAqeWBsNP3CZ9uYjQyINlZG29RE114ePtt7uxo5qdsVNvSG5pHcu2GfedO+gA9Z6h352q1Q5NjWhs1XXn6vLFap29bEOAbXoY9W23IEBLB9nhe1aZK9Y68syFdyLd2BYGNT6p1FbsPG1AcMY6z9R5Qf4GVNL6/woFehThkAV4khdQuvouMGaYP6+ENf8PGJgD/32VZNTTXv/mQRX1n4NjZfhOxnqJ0u+Y5qZaziV8HfGvyUdjRIwel2jTigO83Qp0y/bcxAEjEObgC4Uf7M1yEnZC6n+CLYJftjmp58DcfNLin9B+jFdeBSvkD/waqxLvB7mBW5n4PfQ9dvIdOMpbuZEAB1/aeD/mDXj+NiYpT1Xqz1op7S+v2vf4WO39+LPzX8Z0QgufMp/F52HHpeyj9wR/my749U/23tu0ljnch6YdYK4+znAPTv+OG5VEVEdAAAEABJREFUQYFPVfzrLfnUgn+kbd+egX4pE88rtom6fjEoF3w8bKX2Wejp/2zPTyPDd8BPU37cux3PXx+jf9dWnpXrRey+pKxj2wFfovF4pqwvdRPqTbY/27/xvrHyvlBtEkQ6rvE8fXsW7i/G46gfpeuD3s7zebQEttRf6Ez7kP2yDO2XoOFXac/JiXeCVqVsMAzd9IVP49prAz/aks17E+8BE6DPXNvNt4yDveuw8iO+dyjwlj60qWWdCca2qix7h9Zq2Jb3rjUbT+DTr0+u4GzzvtIHf9oHib3LWnlHy29dxh/T+cTeAAW6iiIYHiep5WPv7dRDH9gYr0DqgdSz2RSaklXwDC7ojnrazaVOXDY2iVY2ksIrrg17ovGaf4wMTyNXpnlWo8xvgFzyfsZ4C9mBqtJxDRnRBwje4IMbeoZcaeV9N++vy+09N3SxJ2Md/AGJbfRGfiHv6F951814Gv0bdkRNID6vtPnQg00s0dF7Qd+anMfOjNvGeMUm43/sCwx+7IuPsadVaWbj6sKGZGg34hTe8OTdXFyhjV1U1apU1VIdhxbZd7hEL3sWsVMYtfJOG5+tkrl/5DAnm7ZsDqlcyGjgreAzBh2e2BJ/xwEAMcjeVtpX7Epf+E7smczLIhtNAKJlMYLYnDJAc3xWcBf2GnLYHr8M5YKfkd/py5hH98xYu4xNpfRHZ/Qldqkv86IFnbGnVXGodBl7W1d8Ltr37J/Ny25TYiv0xNZGjDp+uRKDksBn/lzJv8SiZ2/KNTb8L4xzYpi+5IG4QttZIw1f4atNDaBrfHZd+H6rZNyuyAkMgtvXsxx0zfOkQGFb/j/UyH1k01no2LAnsbKjR9DNytWRn43XgubMHl5ikviYzviXMWjINv0euE22d6Bd+B/o5Fzmw0Zp8IGCLrJbTZrarMjr2JE8sdB4e/6JjqxPzU3pS36FPnWLH+gK+tApdfzDbK2JNTGxkQXM04Jfi0y9QZMyEFnzvAwbMhbhDYh5NUCSbXhnjT1NOhPX5NjKmmJ0uwr+SZlLDX9s7AK2231oYp23rVyNnCv0p5742swSZB7to7xi+0q8UtoV9AB7l5NGxr21vW8j34ILRFxkb+T6nltXbfQXdkbeyjrRya8O4QZNyvDZVmjEFRrbtJvsXUcfPOxGUtqWJcaNMaeksrexeWVN3dAxMefmeVYhJ/2deOywPeMiQ9hhuDN3EsPQtGqKDHfRY+iLUgPEFZmZSytxyrze0LvTSq1KyzwB5PGQDUPKm6ydzgrfNE3QtyHXtoyvHVppr6cMNHJ0mshTZGhc9IcGSJ4MOzK2yOjkcWIQSA6EvFWpVSk2X7G18G/Xk16PtaAzRsG5HKTsvQwuuZlY5t6fdmTY1v4jZDdlzQtMsWP0iLiZGuLwyRR7rAXOQEop8Y79Z/a0Y3PW5oU96MbYHfMsZWn/aeR4aCbm1JCyRY4R1JG1acQXfTT4rMR5ok/K+GYUWxXz86rUV+bpyhhu5MuV9T5lQPDHj0acYtOW3AGnL1yJSbrsSqHcw8+s05JFWNFvaiXTHzHRmWeQhBos9lzIt02N/omxDnVzcuik7FXfv3rA3kJOJFpX7C7iEFmJQ3gy1y48N6Q+IoWsKI+cclPypMB1DOrMu8yxQNbe9xwY2dZEzFfWFbGWBSbyc1pmZb945Z5uY1mPDVJk05SpFpVWk07zonFfA5dxSBwNxYLchb4x1tyjQ9+xw9AJeRv+ZI3OHn3K8L2EeZrJ3TNxOsbtqtYmhdcqlZtyTfNMvUYsL9yDk+eoV2KTvtBs8aOsjG38y1jEls660gnolrGObfik2xV8tdK8LDK8RV7MM+dI+JI5lfU4/i70X8kn5SKGkX9NrPFRtjKHbHICXOg2ysieOa95z9mUWKtZ4ZT2wmHwKb/A+HDS8nCnHBAvnPPMp9jQouEDIL/JHNhK7SqJg+d2kcxY1ipNwOObd3r/9q1yIDlhQyAHl/kHTSXJtiwpftxz/nbPWduI7yYlVzM/nzJHmSfKRaw6cSq4hpzHp5G/nfUlY3gl/+PfkMlX4i1o43fGI/d0cRXxvONZppE/OcNKPoJm+LsyhnecY+Ge3r3nQJp8DH/6B8QGjHz9zdfKn2qmif0mDl2Ns60NfcnTnPc1Ynd+POPLWfene93d/Ev8D7AxFB5jU2sNG8R1w9H3yHtDnjszDieeCe8Yn/fgTtj/Ubw4F0u8hA0mD4zMzlgjbHzym9wYKs0eY3tlULygD1/crAuH/xO51IsUN8NJbDPuenWSyZErflwZzycO8JNTsd/TrDot0h1nmFPpjJzaGIyNhN+YDPOyqHFyngAmYZ++/05vf/hBGwmf394tBnP99+/0ei1N7zh45eTfHAy3r1/pfGo6Y+yl0beVLjnYJSDjN4iJunEwgXlEXkdOkm355i9q0cmgnTBs46BOVbJLyoQHYB31TJKOvPFiFTrsPp85iFYuq1pTQ05G5PG770Sc1JjsAXEVN1zYhTNM0pkb2irTP71+IIkuMnqTlEk8VmdNTK7WJm1MOuOTq43D3mW12lsS+WlVvT2PhSQLX37Ve41dDIw4lWc1QtX2/CerI2OdJH/9oLWs918zEPcgkH3H5M3EGz4Sm85CM4GfGMii3FgwshAHptOdziR6/EuCtZH8XdMya14W5VBXtnJdmYiByFh56DF6I/v01VfamHydxSkL5zQvGskI2/UW0058O+Meu4e8hv/INYopCDPLEP3x2zLu8hBHHnWATiWO0ZfxfUDfvCy6kGNXbqQ9gwoYXxXAWBsp2Lch04xFMTb51x6RFfoOn20oX3xob5k0A915oFpUjJNtVWvKVa2NuNQ0qZsHAGJ7HXnV5UFbsg19qdC7Yn+B78ht8KZulwRNhzf2yNovcIJnAz+1SVnM0xZ8Bh8ZG3FM/86wfwc/5BADjNIHoB9ZIFIZ0LGHisKzRVYA24bf6fgEgu/ENOAY2iWbGrFN/nR0BnRclgZP9ADpG6COK6VRv/FsxC03s8CKHdFxiLkmR7HLRmC1gb5Ck0rWkkDqlf5UXsDGmG/oeIH66SoyIsciG0e8JNv63NXpD9glA6kHUn+mj+6XQPx0wEv8J/We9rOQo0LAiZ2e4cD/Wf4rIvAy+v8Kff96HS89POovrThwL8uX/b+gHtZfQPZ7kET1Af+U/D+Z/4zA7xWBJOjvJfs/We5/Y9d+VWRty85zRp4dP4C943+V0E+Y8lz3+WeJjwlDs/Ks9DH2l7XCG+CBjkeT326U7T0O9ufLT60bNoAsFXaY2n/exzyjR7t5Lky5Q2LTlWfSPp4d1x39D3yHL8/UYUn9U7At29p4p7nyjrby3J33jM7zZMDYYzvserYRW9M3kHwFH6iyBvDOkf6N51Z75w1etyv1TyFdoQ9f6gfYlo19yMpzuemoynj18VRLUxuxsdOjQSsu27xXb7y6/zhm0TGAd4SS+YEB+Xx/9LHpA4K0jW+NlO3q8NFUrsg5yqOe95HgAkVMUgbsD/Je4tMXCH8jdq0Vr23FO9yuL+9yVaVcW8aFSqu9be8ygw/QpQIXoEeFd4HO+0/sTn/0bPiwMX9dDmoHqp1YpmFbtlNVdDfeKdOwd9xGnnRiZlnV2gBj07PvyImsA6qaBG9Bo/gAxF4bCUDsCa+9t3v6sTkbnnl/z0ZbaGyrY7u4hg1MEbtUsY++DZ86ukV2FO0ApCr0BzZkCtnxh5EcOeKyBK1uV7HXsfJ+iQhN2NuhH13oSlk3XPwNW9p2pWvIu6Ij7UJugY+MCf0ZR6Eq9NFdbX+ntUHCzS6GDM+G/UMV6E49bTsNKfJso2fFDagsVRWbzasa+y4r81hz6d2bN+Cu7IVc2E95Yr/jos54dXzZAW3Itq3T6aSGfZjAp4/5hGRlH6G1ptDbZp/mKtvK3pldckBW9Idm5b07Pma8qtGPL7aVq2fMEGoV8qS0H9nPapV2J9cn2R4QnYHIKvr9ElppWtg/Ua6ulVgnL0YL31qb2GM5abdnAx2abZeLnMRvYY+pFTlTTfmHFtkviIzwZMxHXhErmHVmDyo6GrQGUVWaqLfWhu6VfavsRVQ15YqMaZ6HvqMdGfHXtlKGJpB4jXyE8MDHDpqKjJTxPbjENPQX9q0S/8IO20p/tdsYgavWhu7gI6Na0+CHL37YFgQaF+OxMo8n9qPm2Az/Rgw7eRG7Egd7tzn4xOmSTXXGOXGq1oaYfM3LMv4BQIc/tm3MQ7uUduQz4rLRDXFCeyVPQxPbQhOwrSvzrt3kXtkXTGxjR/SFRlRWbA507Kxqaq2eZatjL35FLqrwnUYqL6DIy4BtZV8zccFsVRWw2xjyhh12ZBdy1uFL5AZCm77YEbCtHWfZO8+H0jf+TbkOfCNXA9EdX5NL6a9qMjI6HdFlG92SwSVmHb9tK5dtFetV+sTVqFfVoKfJfX0duiMnsT3W0fQF6qYrckMTXEdvIaO1yNme+TcOazcGb8tcRq+A1Dv2hP8oV8b2gMgL2C/srcY4sx6hpwONODdyMPXQpky+VWwAgsueXUc3kRUGodraaRIr428HjvjubTH0nTzcbvl62BT5Qyd6oyPyX0J/4Y/tocvEPrQpM2agVRU/rjpz4NHJ2y1xQVDK0AU6/m3gOxB6hXHQZFy2ISM0B4Q3AAmkHv2Zm33YtKm1SW2adVwZ06Nue9DbpVwd3TtsxCbx6TJ9waU8aDbmU9bFTnwN0raKOSKuxHjobCU7YDVssPcYr6y/K+O9EWfbyh78dtl9C67BV1UKiCu6A9LBz1794N1liyu0iYFtpcz8OnTaHrISE0Rol+/h3/n9Eyirudh/n5T7l6WBy3rW8U+3qxPPK3bnHebAR1e6Z+4PMA3+arGrguaeu6niS8OfG7gs27ud5EAn5tvwx8OmDT2Jr0jGJ+536Ysw28pann5GRpm36YsNtnV+etKF5/Gs46HPIX3ktBH74t6zoXOPc/rDlzIQOtsqbI09ndwLxK/wzzXD27Vh6zRP2n3U+O3TrVmBa3iwOf+YAgc17ECeWpNb6eGbr9QpX/3tL9KJe/dpVrH2jHmK3C5pI96d3FpZx1dy4so8LOLVVPKGXuDy9iq9l/r7TXVp0mNXXYtD4Kb76V7ijItwso5Rfdr01f3Xmn3S9XFV06w2fDHxgPX9WZgMbmHsZp5r7iRZ67VrxY670wN6aV86Jp/oMbTTgIdXr8OqafxDjRr1x4zB+co4WuK+UjVJcCWm8bMRC3HlH0/YVhV+Bajf8UwFo2buqx0HQv/Eudc0N7mkjZ/ICY2IU355cwXvp67OgWmHroM3cOLeGprWZq3k2Mqc28BrHNiWYoeNjdqvjZxT1/D/CR/cSgfPV19/zZHgpsh+n18AhSW25jerH9++l/Gp4mPGP4Cgum8Mw6aVn/aw6OGb18oz5qU2taVB0dUZ1xxSLxxUT61xsL/pxHgtaspfVm5//UrrZBFGJe9zrplflJ3erbpjzP+wk7sAABAASURBVF+TC2WI2l9eqe7v5Nd3esfhKaYKe3T661/16t/+TRtGiSsK2zev5Gf6B2GGjIav5nsORJ/0MJ+YSGfYUYyBPXyAOai8w1Cqg34MPg9yfkXCEZTt7aN0vwhGjcse1QuHnQVvbEKcgkTdKMlTFYen9Qq7r0/w8xAKUYd3Jhnyr0UuDMYAbhgXQLnoX5B5YXFY6b+nvnFK3+5O6ZWQoWRMBvE0SQ/gzxwSXzYx8tLdouskmYNvsl6ZhBqRiLfQcADcvZEr2xATexInkUDb+4vaD2fdz3cSPtfpTg39c5s0c0N+wo7CdnXiJ2kTMk0lnypatGMfbYOPDxP8xl7b43B4HBDTB4mm5TTk28hjkXgkBp0H0+gxfQgM2UjOVCyjFGv3QmMhYRJ1FsY1h9swGP+WZZKnJiHTmJQJEFsDkRNIwufmFHsuPNRP86yZHGgsgC4UHBBiIPQbMYoJKzZm7C88/C63cQlPIIvtdstJGznw5lMNe6gEs3KjqWmW6McbrfEBnqqmeVlAe/RRUa7gI3vGNgZCB96GTvsV+3BV7XSnzgKzschukRvkjW5lwV0TK8r4O6GrNWK1i0BskQbb0SJ+qX7QweQAsQ7ojL65OdAYH9vwf4CBfPFV9E/kUGNcUjd98Yni+XPF3vS7FT5sPBSuKup2qHcy24rtV2K4EbOxaNJV5F8WmokYBRp6Bhf06WtVCn1iDfmwla9UKQblqNNQoIhLY4xSxl79yst+IftXytgHIgMZ+DVCwvcp/Bo5/xxPInHAPydJ+q3k6F9wHZEfqg7DUw7Ev/rrsOanyn/UpheysuAe8CzmRT9r9Id8fib4RZWXIYvEX8T0GxBFV2CIihEHDMSfX39G4McRSL58CgfVP1N+KvNl+5+R+0fmPXwcNmbujco//nU8KwzO+icEDQH/M77sXx4n+5fT/iuil/EO/CO6ygV5/DiA5u2T9wj/jnlz5HnKm8pbEUyeyzflefh4vi3eF24Ev7iwS/b+vvUpk+k74mVbxTPzwjtC3lcmnoUDqYsrtHZiRIOP/aHe81wOjOdtNlqymd149i9i11oh9wMtrDyX9wGp/xTYH/OFNhspKxsgeR9I+1P7g7M/8KX/gPSlntIOTUDjNSe1gLhCE4g/NJ8/U94x4KvW8Kl4X7kCq0LbggMm3ivtXZK9l1veI5Fi7+3EZSVO4QP90Sc427L9jLdr6DDxDLLoC10g9QN31NMODAl5J6ax16nwCR+F7IHVkEvV5kvWenvXyhjmHTLvaQdP+I56yqoJFPmV8Wdc5vhf2Mtzn23ZHoeQkRl6G1psgkmx17YgUq7kUcpAISPvq4HIzCFlythzyGm8s13ZEIs4a/8J795fssG5ghrQ2Rir1jTPy/AREweNZH24uq7srzTGemol25qZC9lI2/AxPB2FGe/Uw3fF7/RfiVtoW+186W9FXeZH+Etc4A2PsauqKWuM0LGDZOhTr9aUd9Gkzor86JyXRZV+Wbni/4Ivom3vOHFtbCAu0FKVjf3LPA7n4pPtgYsvgcg9s7+xnE6qttsX/Maewgqkf2Iujw1o4pf2sBnnMhaRWdjUb32REfppnrXMy7OuxGaX2yVL4UmsLuxbiCv6ruxTxFea43O0oydjf2LvJf2dGG7EemUOLfiJRKzZ15TIef/urYSfWSsmxq61Qp8FkdjGkBU/9dF1x75Vuanjc15navjUhSpF97Sw+Upf6kL2YB6Ku5CsEMbO1hg3eNMfO1MmDhMxtK30T/OsgL3PBXtIUCe/go9u3a7MkVTtnSb12BB5iU/W2ugJRP9GroTGth7Zr4zM0FfDrhsEh7Jh94ZPkZNxuBJTz5MiSy7Chf8RBkzMtcQ6sk7LwubyScNOW1d0PrJXuMKfNSP8K2MTuZm3kJDnqzb27GJfZ8+ucCd4RMs283HTlbkc+eHfiEViv3HomDGTYJDQ2UYuxxa7JKxMaVu2Va2Jb+WKnIoiGqkHYvNETlQ17FmVemycGJ+DNmVor+RjH3m9KfSpxy571xV/wxebs0amr8do9H36sUuRceBDF/7wrcQv0NG1MR4rcUw9tKjCzo0xiQ014hR8+vvQ5bEvmvEL35k9ytRjV+gi73qLa2LWEh+E2vChJ/2R0xjfva8Yhyt6VnT2AbucTXbJNvaIMvWS5EET3yJjIrafwi7XylVVssOjwddagd77wh8fIOCz4+i81bGFxbDghVFHb6uSvbeqWsgHbMQmsuY2o0jQSMnh6NCLK2M2mohIHDpj4JufHRmB9NvYTCVt26pnvZ14bDouG0E07L2kOj7R05Gd+Rq7EqPRwVf0USCzyfYzBGc7BTq6WmNOYlMwdr5H16Dv4AOFXcGmnvJTsHe+9F9v+W14ZvK/k3sL47eBz1piebBX4XuX7JS7vx1fkju2B/7Qm3kvro2xosDmaayf8bmqMXRb0My7aczjRt4FH6Rd+MkxE3nZpjxXMHToSV/Hv6pSYctE34V97X7dZdGlwg6EyyEGQr+x3ljITP4PPaVPr22sM/iEkI7NkRPZOaTKmhb64FIGIndF3sb6lnZsSmlbjWeGqqbjsvd42ZZdY82Mv5nz87JoXmZdc+5Ef3iqsBV7YlNkWQ5atgcUsvf4euBjC8sfbjM4YIwOmz4+oU2uTfDkfrYxpjm/uPBskDWi0PXEmdPj+7fE/CrIxHmqaiqt/arpflY7LZQnzdx381u+M+db7TTLrSR05JCSM0h97sqBJlTjsPGJc54n7g/RfX26cC70qPyF3yvnT4sX1dbki1Ss9bUy5o80OHit8yY9XmXKutJPs4DGeVRghe5+PilnaRfkCnypyTYm3QDciXOe03KnM3bMec6hf8ROll3KOD89vtcddE+cwT0Sl4z/spwGTgkvdBn3M3rSN7U21sjk4pKx5J6+IDu5g/LBcj4/6nw96w0xXrmJ1Vx69devlQPjNjdhxj52jLnIvXc8h104hC1s3ujk2E7Bi3YnNrahx2Y5KnZI3kK4EqDOQHd1veP5583bN7pcnkbOXbkn5J7dmUvff/sdzwWPWvC1wwurLozDw92DOvPp/d/fKHGNTy70IPOJnHl3edQVHzo25DeCe3UtnHW+X59kfLmydrx//46x5RC5SteyztDknPYeXeJwfibJctCc/BY+zJxdTfcn+W7WO+ZzOQZdpPObN+nnpPkr4GsUPUgsCusPb9Q4HK6a1EfQCkXSE0F+/+Z7dezNgdeFBO4E1CiRMJSJZibs8urVGOzt9mB09/U3uvvqK3X6xE04wb6yaDwxWQph+U3klmSX1Fzql1VnAnv38CBPkxoDPpEknQXh1Td/gajp7fc/QG2FN47m166FrVlsQztDv7x+rWv8Ab+ht+ZF8/29Jg6gCz3EXL1Zd684aSfgV5LzzASyLeHXin0dv5TAc4j2yMn8OcEncUM3/eUbNQ6G+1R62p4YtlXLX16rvb7T2qROIgx2Yvm0IJOkfkIOwZHKujJRhB0n7Mpk6CxShb+JaZHoVU22dSFhZxYHsSgUMc5NZMSxNYp10JhkmJATfSjW05u3MvzT6680QWdb9/jZeRHYsMvg7l6/Uvys1tRJrIbO9tUrfDqpLYuMjTP6pqkRxwttqXOoG9qM3zzNqtZAEiXiNcHfya3AwoP+koS0lAPhjF03jYD2K3QbY9MiQ/SBtvdStFfGW20SShTagLg2dNimFpA2bDe2FjEACS0Pcsg1MtIOdGhyM8khc9ob/Z04pN6xPXEzfmpUPGRujBWegdokciE8hT2jHPrDHehq4Id+bMOAIGVbdQPlor7ddKY5wFn1AhvNQOpdGw/vKN5l4JdbKYBA6PaP7VHpmVf4YO9tmHVAVVPDtrg1cLJalUa7oAdsSoFCRiP/qI5Pjy+jRh86NsZjBTbo5NJGDNNdNmZZG/Q2siiTc/rcFf8ZCwVCG4B+xCz1wOf4gktfIPVfC+EPJAajRBDh0DNgPx/CpB1ohO4G9ou2cu3jRYRovKzT/PPz+0eA4egBNP2nRz9z+YtwGBhjvwCQ/OhzyBsTNh5CkXl3QObTRxCalwD9L/1g1sj5X0r/W9Ch8xeP3+HWb6H3Txn/9SJAroz8/Fz5W3jzObkvcb+Fjj+aDPx7Of8+Mu+Yb0f5UefeyDPCAQOTZwMqwVH8Kz//Al0E64sJmL5fZkJiY54/7J/nsa3iWWs8H+kfu2zL9o+Yoj9ge/SnHrD39o8YbojQ5LBi434TSPvW9fli5I15NLrBZ6gi43iO/Ez3xyjk5XaYeAQ698BA6oHIednWrd+JNZD+AGJuclPbofM8ugPvDuPZ+3gWv5H+giLP2htyQmrG7IC042dg5T10wy7bKmwKrhNP27LzEEq4eB62rQ6duDrt7cYX/hV8lenhA+/GnHsJYHG9K3yBl33hC+Q5f0CrZ7rQBsIfqCrZVgEbOl/2iSvtgL3b0rHjyvslXegnjrT38br5soc63QPCG7nxB0UDZ++y7J0nNJJlW7En7REL4pG6Xlxp2/ARr9Qphm8bdgRCGnz2CNIX3AEr7zcjtpRX3nFCu4WISuwLUP3oE974jEr0JF8kLJW92xB7d+D9+iar2JeAYPhSvJvVLcZ59y7a4ipwsZMqHyTSpgKblY2vPvKza2U/po13ViljOeV9vPb38dAfMgz/UU/sUt+wJ2UA45N0vOJew0azKzyFLGqMJXsM9NjmtW2jvfv6Miaxw9BceWfeyBWqw95OxbaW7CdAkPUDFDo09GXeDj2MUfB5zO3kdGuFTfn0IafxDlv4Mc+Tko8d+1s1Jf5X3s1phhj7Vso+RNlW6Hb6DdGbXLtcGtBBBmPs3YhpuCzjH9uI4Dt2pG9lD6nTDoPLbIQ+yi7oNgSApW/Ywf5N5KevsC2d2XO4Bm+xGXinTmzS7vibvsgN2JYjk/wLX3Az+ynRb3Ru0OfdO7wpQxPIfLti34ZczFW5CXOGbfN80oo826pWmpeJmLOPkzZxMLAyj8Jb1G2TXxdlv8m2zhzQxyaNK9GRtiixlN9YSl/47h/uFVnlknspvsX+IUemvanwIfjY24n1EImc0HVsT3vkhqGncRyExz4bQnDjg3PRGZsz7raVenCBM3tl4RH4yI4+2+jHtioFL65qjW8NX8O/ITdlA28bMo/+6EglslvBTyNzrdrOHx052AQ97IgvY47hUydWiX/mSWf8Slb2O7MZ3ImHwIlrPH+hvwPVSoX+Dj8VUd3jRyX45ISNz4xbNtF3m0sppQ69NWRgayvTlmQ+8BS4ifViWWalnjhZ0Ydl9IurKDt2DcAeUM+f2Gc1eCflMvKcfIutIGyr4zPVUdrGrpW6KJl/z30dGZFT5OeVeug2ygbtJtvUa5R8jfqxrkysccLPHfR8Re/KPIhfz8hRyX1QmudFE3tbe/wKsTV6q9qo2x62BBk5Hd8DadOVYtDdsa85YUPhe8D2sE8y8nf7D74JfX34bGiabONf7OnKZfu2LlYGjE6PAAAQAElEQVSag6axzvWhW7ShH2OxqbU2aPKVsV4Z/5Qbzxu5JxzxCW4lDqGznQKd2yg14rZX+00unco4jvxHZnNTazVstVPWYEt/OG1swj6bEt0lqyp+d0rrwiFIbDlsWJGZORQYdOgVV/C2ZRctVCCzEyvbHNZdMCv5Eplt1AcRXx06G92Uwp8in+3I+QDSh3r0dORu2BqwrVz2LqMPOWLs15Gjxbi2xrkH+MTS2Bea4MP3UkZHbiD4A0JfxCMx6MiwrdZuPjJPinZVU9aEyE8dB9WxL7buOdOx5yrbGv3SqIsr7ZXxbbd8sE1fKbroRtdE26MdmuC36IXeNj6u9G3I34bsTt9ua7iJKDZLloDwZv3Kmiqu1kp2MZcm7g3nIYshkPlZxz24IxvbeX6yrVZtgG3lytxLrkZuoN1saoxh+rP+B3/IKvRN3AODM3ptY/eK3g1YZXC5h06M1+5jybb2Nv2yXFYxD6OjqpTLLqU+wMV9cZZwpCq5JmRvsq2CvrUmupQrMmxLfKqalmlR0bA97BKXTSef+TRpa12epBOHbxdvunDqep27VNZEf1smeUbnZNUyq5+w49S0NcYTcOLips6c2TgT87nLTwCHlHXtur555JzsUU8/vNPl3ZP0dFUD37BpPa9jLl44Y0pfw5C5zYzdIg6qxlnclblpaMVlW4nz0MX40QArxb+Z+HXyZGENXeZZp+WkavgXu3i+WKHP/H7ivC/P+7Yl7G7EqNMf2KA5TYv6ZVOeYRbW0RPnez3BJeeM/xvzaUZ+wFUqoEvjHp167uV5pkg+pj3sgreh5+7hTqdXJ52nTToRV87bzLlcZ17FxWEXXdakhx9WXXMWxyH0+d2jZEsKCNsuym/sLvNJE/5OxMybFf9tyyW9efeDJsbsAfsf8uxj6e71A8d6u6zCnq//+lcty50eOWju3OC3K4yPm+rtpsbh4NMPj1rfX7X+xxt1xi3xu+K/50lGCSL3nGol48dDzhpf36tOs+6xpxHHyI1B8zRzGP1OT2/f6T1j0BmX1998o4evv1LG9JFzze+++24czJ9OjN0ZouvTe+VkOL8e3N9iOMm0UZ7//h0PKV2dAX/64QeOPLu2Sar/61vdcZI8nxaJk+T1btJTSfPXr7SRZCcSTGccSiIS1Psogv6Rvo1D1RUjlKtLOficSIA7DkYFjTpIoHPzKA46C7rlL39VTsBl6wL/FTB9G4evkXe3nNSqZGgHQEd2DxvTTkd0zvC0hztVdBGY6//zLYvXk84MPqwageFQN4eUEweWy/2D8n8J+M3TWAi2h4XD767GQpCgTiT+CZsX7O/YFNueFpKUDDMT6vy//652lu4vXdMqNQwxeo2yC7FYsGcl6ckJMPvHNjGXeokvaUZ2xsiEJdCY8Ibh/O/I3qChLSbW22+/pdEH/cS4XHn4nXjRSjwLmdH5xMDPp5PSd8beMwe4MEmtdH33XtfLGT9XAMGMQehD90ScH6FPYtoYok1ZvMWi1b6610JML4xpcqeRsJHZsLvQtZE7Qn8WhEzW9NlOgWnIQk8nJkEUYxibL7fxsHe68E8n7MaG0MGFBV1F/CcmyZUFRSG90VcRaRfxC6WVBSR22A77gGme1aZJAocJ2i/vNjF2G/EzMjqLRk2zAo1y4DI54ROQHIj88EdbSoTQtevq8X8gxTBtvHRd1bB7Ax/7Ibz1HkWkBG5tdOAIZEYs+IjF4GMhDVVkBURfJnkgeBWIUdm/XKUAUsg6cHTbfFFVxiBw44ndRmAjvsXNp+ANWcCtFFwDD0lQmohl/rTThm22By525OEmN5fUBzJf0OAMbsWSIP55cMYqcr8gqjNmn3Z1xnYAD1EpP/S/sCuujJz/0PuztdAf8LPEfxyC4SrmHCXV/5Iflkcd8Md14IjyT5Vfsv4z+Rkxz+Sf6X/u++NXjrFL+VPWfuTyTxH+2fdnBP6MwC+OwJfmXebbS/jFAv/bEb6Mwk/Vf5njdmT89rS/TOKvo7Kt1ia1G9g/50P6PwX96LJD8yP0jxCh+hzshNKnffr0guBLec7JxSfUuZ8GPkH/TNNGySc09o5rvEPmmbmqeBSO7OD7rS7eEy689F+18S5yiLBDc7R4fKZqPHU1TTyn5z2o8wwcoOtnPyvvjeG5clC7smmX9sF0yEhpW/YO0lHqo8v2aBelbc3LrIV3NtuyreAP0O2yfavtRaKQWnTCNGKR+gHpC1SZ2GwD0rbRh/95/wjtgbN3+YQE2lUT7yv2jjtoJCuo8AWOenS0VsPueU6eU6c96kU9hPpwOVUUJZaZE7aRW5I1rsjuvINsvHOE5kLMO4CTMv7YO+HKu2w2yMJU6Gu8VxX6NASFJiAV+Al/rry75D0+8pIrLTgOGTFFUAEGpIn33WpN0Re6DkFkz8ui5GGI8q72xLt33tM33k+DC9hWT2VMGKuqAVNEKVf8nZEf3yIz/k28K2evwbZs+NFXlNmwTn/GKptV4ccouUw1Wroi58xexISPtgd/6ldyNPhA7Iu9ed+MzPgj4tuw7QJvaPNunn47+tFCf9o977lA26SGyuypFHEXYOy0rdgWn2hil4YNthEyPoo+m7b2yy7ZO1/yPpB9pUEHielPfV4WPbH3c2ZP5cL4N8Ykvs3LosQVUvZhmPfkib3Ltz8tpWrFHFuAeeT2kMNaHJ+XeVFLHuCPuE7sxWTMLxzi1i3Ol8uTJjac045dhY6qUnxeP1pzSq012YnhpsS1qoEr5ZqX2LBoWuZxEJx9oif2aTbim6QJbSE3OhL3K5vXK+tOlWUEBNeQN5EvK3m7kXcNfYHEJ2MsdFfbbYCF/GDgkB9+O9/BSq7SRM6EL3bOy0J8Fl3YywmkT1yxhQHk00fsVsYhffHdxk9sCA2pMXTFpkDsiF2IUOqhWcnJxFZcKRO7eSH+2Ju5UK0NPfGzkN0OAD/PE1zRorHn5zJtIdrKj/Bxj+WmC/uhgTPlGXvDFZuujHHmq7gK/sR2ZU3I/LpiW/rW7aLIrtZUFXsyjhfGcsX/TZFzWk5K/Ds6ESU7FljNoe/4sAEpo5k+lyQr10q+RFdKPeOuii57pxFXbEuzZx4SY1CyIyc1yQ4t8UdF5LWW+AQnbOx6/+4dZewQF0T5ZoJ2gCp92btch51pB+ydP/VAbMwh10qMAsGF397p7JRWQ3cgsVkYz92XQscGrMPW8G3M0zbiuvdJlh0fjlj1F20R86uSn9EdCL/tMe/O7MdSvdGT49ovOzIjf4X/gn+bGvYlRp1YBkJpYhl8oBOTTt+W8YQ//YEOPr5QyCCKPtuyd6gq5HdN+JR1mgb+bqNfyDM8sXlj/CLLDkby+GGciGviW9hS1WRboYuv8zzrxDNB4tmR1WOERD9ffGyjqw+e+BCewp6jHr3hsQ1Ph0ODVlzJ9+Qv1fGJfeFPrNFwo++D3vbQE5rIDN1OszEfrmr43rEvuCGMr46ttllf5jFWaYNG7pYCMADH4BN6EsddXlVTLttKfcRGGvvBkWMbeut5LLoiCBu3kSvhWZljK7HNHKIX+mPeOM0BiBllZGYM4rtt5PQhJ+2xHlyTQ1GiIeegTyyiK+M0cf9IOzzFGIjLNv7nWSjzMiZugx+0YsUAx++uVjWeXRtyqjXuDReduS+v+NHI3c7NYZ4XTfOk2HTh3rSylqHm+WMjkU/0z9CurGc55EUz+Tlp4p5xELdl1kR+bYk/rq3IurDub4xbaBr3hRX+zr3HNrE+4ocl0EQHbGNM4ozjh1BOqXF14rjKZSCIPsY+8Xlk3p4PILbGd7dSb1afoJ2b7jgnWRfrukj3f/lKd5yVmdjktzoLuhPnaMnHznwd48EafyEmG2O+EbMLh5RZ+zfO1Nb3T7oCF2ClnXrjwKhtxfMMwKHg6XSnhZjNauCspWbd0Z7azDp/0RPPH1fGY+gkZnm0y59Dfso/yLpfVBxUa2lSbLRlW+KT+/slcWX+i8u2Kv6m8xlKC/eTPAMRJL3h3OnMc2Weqc4clp5baUNHyy9fMv4b+kMn+B+hW7nH3d3dj7xIO/l45dkgeiPzSmwS48aYFrrjwxPxTz05dqa+kV+hme4WbdcNyR1AQ5eam6ot6sTPGzhJM+vSPed9dzwrndAN+zDJZgxpfPfttyp+SBWo+TQxvl13yH86P7Iun8fa8RT7eb6DAgKUjYr0BC5jcofsoev0oPPjWaflTvlt3coAMIbru1Ub4NU8E0zjVRQTNOPrTKxc4MmXaSktr+/U/r9/0Q91RtZ7+B55TngaNpGd2N+VuF84433z7XcigTkPn/XXv/1NRZ4VzpSfVvVlEj2qahD1wRS3JyYqvsutdPq3f9P9V18pk6jmWbnyAH399g2n2NJrTrXN6XVngqFZZmCSyJ1EuZDIIokfXn8l9EpunJA/UZpJu2glEEluETyzWAzA2RDPD6+1cfj8xMR6RznssfXuP/6uDZkXkiW/oXxi8MLXWBRW9G3IGkHgBp0XqthhDqWv//6dnv6DYJyatv/1lWYOgxN7x0cOMpdXHPoySCLQHZ0ZgcdXbcSovTlrwsepzUpQk4g52DQ2j4dIfJ6+fa8c9l6Z9Ns3JPHbN5zIv1UnLhv2iitxWb56LREb8o9wdd1//Y3EAvW0XsT005VBvpDI1zfwMlDCvhW/4tPl7Vstr14rY9HjHzAzJiZJcmAr4oMa+i+o2FTwBjfQXcR81rwwASCq1iTkGn1Dzbwoi/QTkzwTYciFMWUlJvCX2lhUfJX8/XsZ31htxp8GzyKSyXfhYY0BUuL4SAzyIN+wLweKwW3xnUU6N7QN+/XiSl9j4SnszmQhQMRqVWuMA7QFPgtBWKxSbHM1HZerFH87C0vGxbJy2eDpO+PvmoUVWRsxb8jrOJ/4hbeDT55lvDbsXIlFDs0jI3QHxK4NvtCMOrShia/B518xBYLbeYgM9GkXMWVwUv0M7Pamo5Mzhc0qQ74SUjKGMUhf4pAysg1NZ3J1fI49/aZH8B00wSV/hHgz3m6JBw0IRt+NJ/zxITe3nrFFLiQfPmkD4bGtnngR28KGlTENYYFvVai3gm+FLjGM6EhsDgD1m312/2/BuUm1S7Fzix/g0g504kTz+ROc8GkH0M915KWO3QjSS+gvcbB89IFNWVg+Qv4Xagz7/wvZ+8JUY/sBL9D/jar7nP1v5NBHrhxjl/Kjjv9JDXJYgf9JPv/p63/pCNiW7eFD7o0HDMR/0a/DB9vDN3svD/wfwi1swjgN0L/w4vmn88w7IPXPwD9ijX2LbZ63PsNYPMsFWmuq1mTgM2T/6ajOs+XGM7Fdw5a0X0KQW+JGvFI/+lK39xjkmdne68EfYO8422pVss0zad4JusLT2v68K64q+m7lePfi/atag27H07XzU7Gt8Nof+g4b+81OcW34ZnvwBR8IHV08Gu83rOACNu8G8NpO94CesYXM3nHW7Ye2B4W08s6DsLEZl3eQK+8UG3yRGRLbyvthQQII6wAAEABJREFUw1fdro142rsEU8b30Nsefk28T9p7f/psE4fi3XEapW3KwB4/u3gdv+oaW7RfkYfp2LUC24AN/9Jr77ItfqiP96Z0YLcpr7xvhrSqYc8EFUgQeS8ZMRnNjtt5R9xoabzrpf+lbx0/09mxK7KmNg0fsrEeuo6+UfLuYbS4dn92XFe1tsMNH5+yj5GY5z26VWmCJnjhh27XaI8HksgTdiYS6TR1bMYuG43wZ7yu2TvBv9i4YeuK/w1bA3ZJ1rjyfhzZ9o447LStjTkUovTnt0Dja0zIO2bHz3ma1YjnzJ5FI7dDt8HTkD/jQ2Rt6M2asWFD+pNPK3ZdoLu0rkuTLktjY7ZpPU3aWiljGrsyZpEX22NHFXZTKWyjwG/GCztW9hCCW9FxZq/gzN7Thc3VagXNNuSFfl4W7C2d7k64b/rgx5ZsGl7gI6oD57Jie3hic0rbKVTYsDIfomvFNyEpMRFXYnTAdnvf3bAvG40rm6DTPCnkGZvImIhb5G2MnbgSQ3vXYx829DEfl2UetrXWFB+v2BDbqrVxuHBNDLB7Rkegoze0E2Nebmoq5GyKnIW9KtQpNAERgzzrx5aBZ42paqD3+GQv4rCx8L9VhWz08xWXlJzNGKdjIhcadsW+eNNo20b/CnmX4b+wiRxZC2MS2WnL5uOd5lbPPlNoIrfAhSdyRxs59s5z4FdyIBB5tsc4ZkzC06pUJieIDUp0ZR8q+OiPvBEL+hwaYhJ/4kf0pq9nnCxFVyvkQBP+xHsmpqGNLNsRpxOb2rajCugDF/pAdFR52JcORKUY9rWMmYq+Lvug2WVqJNuOX8m/FX+v5MK2dmWs7VJz01QT8b4iYxtyQxfbclAXejtyV/rX0R++wPCtlehW8jQ+h34ln23faE3fOvIw+N2fyEuubsiMffXss21VRWaNsuHfNM3UG3oM3W5j7Ovk3sbacCWfbSt09q43fZ1ARWdsC51d2BI/d19WYtKR0aETV8rQUeXTASFz0jQvsiPX2LuNOWRkVTXiFh82yit9qwrbB+Ptq6CJ3NZKdkGz4cMuO/jo22HTRO538mZlnALp79hnW405rdtle9zP0uzYnjlXhX2I7eRkhj1+p39jLDoyUu/QpowdqVc1hTb1nsMk+MtNjZiHbiU+id3e3/FxH//Ml0BoBmDPKF982VZj3BK71tAj4fuK7xvryqKqAiPaKMUI2+Asu8BpXKmPCl9VTXb6TWv/GNqN8U8uXMnr6y0POv4GH/tXYtnxO3CFJqX9QcbRjs8Be+8LPhBN0T0OrBmbWD0okBlD7dEasQl94VdQkVWMSeIUXOxIGVsD9Yk/4YnN0UdUyIUGTDQNiOeGPQcbsdxlN9QndpKJw0Sss4ZciUHH/9ZKuVLv2Jp8yL1rIseqpp0XfEUxhJ0xELmzwm9b+1p6UkOfbfxLfm+yrapSm9qo29bEuhzchA12CeF8uoKL37k/d2zS7dpYS/Mck4PCoGwP+uDSThw6tu33WcvV1IALfEUJZszj5P2V/I78qgordq7Apn7zZSWHN3IEo/BweClNpeLeV/jQm3SdurZZaq+I9520Lpu8SOmfG7hNajJsTSIHTJsMHn+SuXGvbpdNdUbnI2c4OR97804TNOv7sxYU3E0c/nHQO9eEjEkbPB27l1evNBOzp3ccBkKr8HDu1VmfLeYBuqq1MRYT94yNGF6Tz+AbcahGDlDffUQ/PhM2CVvv718pa7xs5VwmOZcD4S6pWqnhe2RGV4dvy9xA9gw+eXThPGt5v47/p7beXrT+8Kj81m0OsiXLZVXVgOTcBJ9t5YrsNk0y/YHgor9snRnDRkxXzs66VrqIPX7NJyIKfegiBckql+wmXVZdiW2ejVpNmtus7enC2SeHqTy7/cChtWTFng3auZ20EUMGXAIv9LqcodPrr/+iCf2tkCsNklevXyuxyFx9/+aNknt0ccT5xFlgl1W6O90rh905/DXZUO1OF2JST1J7arrzJHEQvF4794dVG6V5rhex7RmjHMCdpFf/9krt60Xbqat7VWFb9L3mvPaOA+2M0co4bOTH25zFMQ7509U5u6wTjrd7pOyjrPNsLX/9SuP/1gXfy+rCKZx4AtrbJz3+FXpw2qT8GvL6aqFi5T8cTn29J5h3k+ZvvtITymYeeImAAjkJbzyY3IF7enxUAr2h++4vf5Ew/MxJ+YUHaBp6y6n7+d0beW5asCW/SbzA14C7u0XTwytlcJ++/2EEMgd1eI+aroLmEVmP7x9JkPMYjInD3vi1vLqXcvpPsN/98FaNxHqC9u50pxX69elRj999P+yNj/kN4KWaOn6uzXp6/04ZAAg0gGSbSFYtk+r1vU4cIF/fPmp786i6X/Tq//xf0quTikVty8JRltBnJuB8d6cn4rCh88JLwALNSt+Mv/Ny0oSsBbtXYlJ3syYOqdvDSRnA3kobsjasmJZlxKBoE0YVuMSzY1uqnRhbVj4KgaRMWsvU8KJKfYKrpW4ZOTn8tmmPIISMhkuVWCBv9GPLmTFe5mWPKZMEKohJRmiy6J+I6118YdzpiEAJ+YXwVqXEP3gXuUZi21aSNXAlJisP6z1Jj7ye/tZ0BrcyUft2VXzb0r5eVG3Sxg1nTftCH4LT3+aJSXTRCs+yzCr0Br8hDxIW/1UrfuzGScaWQGMxbcTWFl2ZCZLtAeIy0InxccOwiSMyg6MLnvEt25pYJKZ5Vm5KHV9ysxG8PTlBeaOkiFQAmo2JmxsoyPGxwVOzKQPYSXP/0G7TpPgaRGfCi7iljgF8rHiQ+bbSty8Kq2LLoLl92diKnBm4oX6yCP9K7KP7mRAZKJSJc2Kd+nPf71Ex8fiCXNuKbYnjlljrw2XGK/ACQzWyAlQ/+0kUPwcvicN/wEv8H78ezw4rU/8SHDR/pPKI+Mvyj2TfP2/Lf1/PEpuX3h314D8HycvP4f/E/RmBPyPw5Qhk3nwKX6b+n97zaaQ+1/5HY/Q5GZ/D/ZzcnSfPj9frmU2KC89yeRvY8fvDZ+o/J+df0R87PoXP6914Fs4zZeAlRfBXNl/yUh3Yn+c2dZ63D7qX9QP302VsOmL205T/aK+dO9gHrvhz5d2kqsne++y9/EC112zfaGLfl6HxPrrxjL/yPA+LNJ5nrVzBp0zfhfeovHcEsgm/vYiZbaUdutDb1sT77DxPKt4vaILebeiMzYe86thIF5/aiagJnMnFlXeq65Bre+D0yWV7YDrvOalUlabWBojLwMQ7yIQtrdWzDNujbhuK/WN72CquQ158iq+BjRjRpaPvqOcdKGNi+yOZV95nolu8MY33UMbtyoYWAvh02PN+m7yhevvYxoamXNvNJ9hVrWnh/bjwbyPugYn3yuhO/aVNUuzYfbU9dHVi3g952q+0g6pqsqGvnTabYdO0qODdKTXeN+3ItbJhmxzI3ImMM3nRiHFobSv12JRxuNIXmoC4bGtapjG2HZtAPX96jJGVvZt5noeczNEcfp3ZoBvvuhbv7eeRF7aHbxO6W5uUd2PjR+qB2J92FNgwpgJE9um0KH9qOGMz5PNOn/fPyOpb14h9K6WMWZGzLMvYGB38qaOzs7FX2a9gbDubfxsbrZ09g+amOsaKeRXfsrEcf3QzJbjGuA557GvYlr2DjKFJEYqXn07MHsc+z0WJcUteA9kTmOaJcbqOmIQnfvQYn8ZHEOGSTfxe5HTsiy3zvPs5MQaBZZk1AxPyV9bOK74uoSEGZ2xJe5rZk2CfoZApLptxPi2MSRt6QDFm+z7BhL2JTSDmXYl94h7d08jpbeRHfDuTP4ErezEu6/7+XvFrQ1e8CC50+RPSF+5fjTGx0xONO5yI7UyO7Pr6kL3Cv/eSAYkBPNFTjXEDfBu7zlzLmEVfQ8YE2JZhzthlTUx/bBd4xSH68lmIT+wOTWJkE2/6qzXIOmN1UXQ+jxH9sTF6inrwAYjx+0Hpi13pi/4rcyI2lEs4FZUyi0X6AgPBl23ZASkyYleALjlfgF2o6QNoyrYyTskxqkGNva/4msZGzDq5WNVGHgY31jvyAGaCKg4D18GTvqx/Ke1o9NCT2IS/FfanE7DpJ0YRQE3ODzjb5M9V8zwB5GP0QK/RX7KhBOoTWcYvY+M8LTqxhzjPi3K1Vvg3DVkL4zSRd/FHXBNjPCPf3nVmjALxL/5XGSrJ3svkUlXDvnXEIvUJeWIsINLLy9iTvuRkYriRX7YH30GX/uRx5IT+wFcVVQ+bt+xBjThJtonnplythQbNH/Xt7YLf6E9X6itzeeTayMfQbMg5Fp3dt8i093poJ2Jj7+2OoMfxJ0l3Hhs78Cf3BdtKXlY15erJFXB80iQ3sBe2+BEI0jZxWMe8mIgfTdC7LiqjLzan/gEQQpxbqzGeGcuMXcbrwl5sVWNqXAeIa2XeZ6/8nL1wxjFjClq2GT/2dolJx6+OvZJlW0Xc4vvCelbIE5ddaq1khyblDnQRw8QxtfTFp01GV1WjL/amL2VXcBPrYdaHXaeQu+8zDyrssD30dOwKLtBv+EJu7ntZn1Im9iiBPvZNSjwiv8NrO6zEaYakE5OVchtrUCMHquKDRpxDaO/0efaJjMbaGnyhs6M/43Zh7Y7trdWQl3h+6LuM+d/RHb4DbA/7MsYnzi6WZcYG9t3Bd9aVyEsfRLAYG7s6eZX7U/yLjuhFCiRWw/aJ+VrYUNU0zQs5dNWVe8eFNTJjnbVGuSzuZYtm8itrUiDo2HjhHtMYC0FjfBzyGnEEV8gNiE5XSapx0HfleS48kb+BzfNCeLFYj8TmQj4Z8rVfOQGBgnpxRlKtycgp5lP22nMmlXOcxllP45ynn5r6XIB1ra78yWfBK3J9xc5rnjM4fBQHvPlTzet7cpf2lWeQ69NZF3wP3ca9WthoDndnBBSHfxNlDgEvnBnNy8LzFuMEH6LzUX6Z0jVrZr3MmjlNi06cvXSec3BC80J80RE9GZPM84WYDxqefTp9PfZFJgfH+U1RcfB45VkpdhFCPpaNN+RRYi9y5IlniSfm5QX+hXs24dQggk5ciekG09VdG2MyP9xr5lwLl5QzxjP8C3baMAzQOANqVSM3M9atSo/5xUL0IVJFOzMxf345z6tZj4v4pG+Ls4xVx0bbmMJ4MITreeXg96wf/v6dxniHHiMShyJPcq6UfBznVdh5xzli/FKiC7+NnChgPGFLbXRJloDIsa33j+8HUE14dBzEhmZjnuh2nRnrC3n+jgP+xx/ecaTWVFd8fndWf7eJ1ANnzW1Sw75CYDR1YtBwvlgT59Oku7+dpP/zQZpANuHbit6VY8bHofubf/ubGvE43d8p568N39rcVBsHaI/ffq/8KrkanPOUQ2ftCdNVrSGoq3PTWkgec/B6ukoXDimTyO3ctfz9Uf39Wf7hScvVWsvawkfyNgxfKTcMDUwYof/4XibpE5R7DkyX1w/of6uVRf/08CAbF+dJnqzlm9e6/vBGbrXjTzO6Cdg8gYAAABAASURBVNRp0fr0Xq1KJ5KpLRNO4zyTsqA9w3OHs/fffK0ZWRuJkJeQwvHIwjHNr1/pFfrSV7Cu//s7NZKwMXkyqTdxEZLYl8G+cFh8efN+DMYCXRYOGRpi05H/9O69CsKgMqkeXn9F0Be9/49vlX+XkEPKKwfM3VDwYsGddI9rm5TFpKo0zYsadneS5MIkXxkf27Kt6KDCAnFRrjbPymBuLLAri9XE+LQ2jwljW412t0YpdWTPCn9gS7twjkTCdTXiFp/lUh5wZmT39OFXx9Zmq7Um80NFidHGwtRZWOiWGGPR5wqFUdex84k82nR59yhlcWFBy6Iqri2yKa/kBYUYvEHbaZdrtHGYT1c19LYa9cxr1ODLpMRIOJhyxYgttqBHEBSxHPZit7jsElapTbMcaJNsy7e+eZmFSWPRcfqqKXHt+E9Fdig1SkcWIFA2X4yVaZhADi0ISt0sLi5rCBYXtLYJH/5QKs5AmDHWpxf2x46qCfpZgr4jVy8v9Ea2bXVyAE2UzFViEdrAII8NqUBg85V2gHpEhu4AIdOGJh3w2Mimnn6a+ye8gG0VP2YMAh29jbglZHFtAH0ZowHQhv4DoAcZ8U3H9Wn7wP9ciY1CnCTZ9YEaeRnHjTnqm819GPiB5EPtJuAZkfYBz8hbhcHWS7ihU8TnlIFBgozgfgQh+BlgPDImvxp+RvyXug9Tv9T/h8SPWH9i2YH7UvkJ+W/WPAL4pfLXKBqyboyHP7fmxwX5diAG3Yv2gf+5cvD9HNFv3P85nQfu0zIuBX5jE/7V4jrz+4CP5njWs8A/adAh+3PlR/qw49P24MGG/hPwT5qnj5bQT8f4t2j/WgN/TvcvlPtTsUvfLxTz25Nl7nwKNy3G98BHY3Pr+7VFfP0c/Fp5v5Tv0Pkp/af4T9sf0/NMxTNDfwEfEvdjyl/cYk75MyBwu+xfJik2hb4VT1U866T+MdBCZv8CHFqO/k/bB/5L5UH/s+XItVtijeT6mGM8899Qn9N161Ke6wPmWS63wwN/8KTdeRZOaWKSeiDtQOqBmBAIjgjtxfH9QvD+LLk/Ax/dKTu5kDJgW7ZTZfi2UearE/OULyG2/0gfBPbBT4xoHx8yj2mIzBgLdB6qA+YRNzDeo9CTZ9y8A+lmV3QHtqzrCNv16tlOcdl+bqff3v0sYkv3+KRe6Arsdse+rj70pD7IxlePHcCzrIwDJJg9+seX+b4BUvAtBOBunw2evKdHlh3CvcP2sNXebcwYDlreOey9L5Tbzd+UmBLUgMgbFb5s871/bKt4Z9miF1kooV3sGczabrJW3h0kq6AVV2Q1eKiqQzPgpsy12we5UodplOEJfVXJ3vWn3oljoKamFmht9AeXd3rbvM8TqYSJuuGPnH7Tt5eWVRLftrE7b/edcsU+ckfSyru3bQ2d2q+Nd+2dX9BubOSelT2N4GwrJQOkvOebOVHVIOxo6aLzudyIW2Kw2z/xvtqwxsqm1YS9Rp1hUWLFPkHaqQ/98EZWoS8Q3LA1PAOssTaElzGKfVfe8S9sNBayo6MZfc7G+1UGF0h4UlZjnyBzJghp9w85KzLKwxL8sDZwrUqtilhd1GnHd9vj8B7WQdcYn9Tjc1WTbbY29v0Y25rYN5nYX6hWo69Bs+thPPA1epJPiW1VMR5NrbVR2h48Qz76bWs+ncBVUArPqPBlm+/9c8p+1XKSXHpiXy6bmIlRYpmN8eSRiEH0tGqSrBFTxjRhSbwHkA+y+RjyrmyQw6aJGAZW9nvObAyvGUN4U5YnXdkofnrPXg9jtMe1Dfm2icdEXVzx/6oVHeUm0h4dor2psfdkcIlL+gJCfuFPJ2bqku0BE7RURLdM3DbRqf3akN23jX2n80Ak1raVuNlWYpF6fiklBA3+eVlG3q/H/AA36CCIXYFqjZawdR15EhmRHVtSDyQvg0vehD9+Bh9cZKf0kCLMtzL26Vcu4pZN8IxFmoH02d7pKF0lGPFFSu4n/0JfAp8pjgwRlJncuzAeGasOLr+EOU/L2ETOWIavZOY048F4TjVpZTwn+FZisLKPmF8umdgzXZYZfV126PE9dOS30bnfa7py1XCsQ7uN+EQ3qrG9yfwIstZq5FPkh+eKrEZcK34FcYP4narRofAiqLP+dvIgdhd54vQhc/hHEMJDIdtayYHEPxvrG3MofTZWDNCgCd4Y3UnCC+uAiBsUmtpM/26nbjq2oV8aNK4hP7435kSDnh4VsuxKdeRYKrZTDLD3um3ZxBKZ1+uFeqlaZG5KLOySvdPYHryRveF/GraVtrgyXpnjBF0Tc8Le6ekan4nxDHQCY+99t2L0d3yPLCs/GnOgJ17Y1tG3Ddjk+FYV97knkke2mkvJo4yJoA9Y0kZ9Ij8QKVcD8AfetNuI14S5XbZH2Ydt0EQeuqPTPvoQyAcS6EuFPJr42qibcdjUWnvum7Nvjg47lgiaon+ibNi6qmNbYn4lx21H1I8g9mRsC5uz/x2YuCebtr3zhOZgDJ1dsj10Xcnp5F94xJV6cjF6Q7sR007cQ5eyquHHqpS2R5m6Xlx2jVYnEB3eNOzdltQD0XHke9qB8NnGrvDv9BmfPuR0GbltxEvjCj79gcRgYzxifzrTF0h9ZX0IxJfH9++VxNilp5dm5INgNVBL7Fqp05X99ei0GV/GIs+tNvXQ41fkR+6FM6Ai3rBomqcho1op9B2+jMUVG4QOl2WXwlvwTMMfh1U2sqHPHElfQWcgMrJWR8aVtULM/fB3bFhOC/omCRHzUpoAN6lhR8pNeNKQyxnWBn6jrPiIbjJsnPEIHdWQgZAOGMhcOXM+pot0oTzz7BK7ztxLzxy2RqxVUPJtq0UGrc55Bimj0GYu57xolEfM6GyN/Mb2hh2bpCuxeXzzgxprwiPnRzlEPnPIONHu6We9y332yjy4gA99oMpKnE7LHfcKKb8Mebq7V2K6RX6VGrrmedG8cPbG+nXNb9zSl1yx4bfkEhfPko9v8WBVYlqtgZMW+O5ePcCfZ7WzcrD68NVXenj9mn4r9sTO3Ic2xmZeFiFEaTfsF9fC81Ceb2yU0V6hy/yKLa2hnLydGceZM8XrRD5Cc3wGB0FYOXCNf81NJ3TMkU0ekEhaWDefOPyPHS5zxvgkhllzzSpisIMh7dxOrQkDz2/f6/3bd3r35i3yTvSBb7OurAeYoxPPZxDrNJ8Y5YJDytiI2mk6oXOhZt0Th2laJGw5YVvnjHTjIDi/Fdy5V2/cA5O/EEC/qVWXELxtF9a4i+5Qdnp1rzxLXBmX1V1tmvSePHj7ww/6/u33YwxEzLK2rZwtlv/6WvMqXUnf/LlhkZBXHiJXkuPCYaVQhUfKg6VxxMaBLuWwcH64k5gc62nWExPjDKgaQWnKr6A/wT+f7hUoeLNgLP/HX3VerAzOShlj345ft9bzFR0bNiQB16dHzXGKydJJ2vW77zGnc1h8lhmQvjQOnMWBs5UJueFsEr6ry/zkN3oT7Pxm8dNYsKTv//4tujqwf5LA81//ArW0wh+dKFEl4EzYFVvym7bLv/1Fd3/7i4Re2YP57v5+DGaSOUnFeAjVA3749jvl8HMhIhOLQgOWadGJJA5/ZwIPIch6f37U+elpNBn/8Tfe2zJLUUMilkv5iezTctJGLDYSdWOcpmnWPC9KfJSBBzaSL2MYAef4RHuDp0PfLxflMovGyhNiFoD8i5OVidET5wsJQRm/jQGYN3y8YF9gRZ6wJ7agSrFN0GlcHt8z4z21WZm8E0lYrRHcTTNl5wF1g/kYgXBUKxa6JPKKPESANDpsKix4Y+xY0GmNTtvy6C9R01STZuJQ4mfgJ9lNReyyuMMk29pYIDuLV9qBao2JSvYTn93OIoSbEo/GeG3g40PHho3x6jgcSH0jXrgBfWfR7Ix5H/Kn2OGSUdCYDxu8VPd+JqltJeYNOjGWoR/9gwMu6Dt6O5OeKl3g4jsyV+wPdDoC0V+FzwCE42NbNbUBygVvChs5VGzLNjU9l+Kyrci0/SO8bShun8gbQHsTvjtRhwc7qDkJDF6CJ3SEJnaOdnAfgX584RuGSPirX3DF5sQk41XE+yMWZNnYAdLeS6qf+aTvgHQf9VuJLZ2xT88B6TnqH8pgDwj2qH+pDM1/LhyW/eda8c9p/+DDj+UcfZ+WP6b8rTCfavpS+x/R91JG+I526i/hwKcMPuUBaf88HNQpf576t6GIrsDnpAX/Ej5H818Zd/j2e/hwyP5c+Xvo+0dkfs6m3wP3j9gU2l9qQ2j/u8Hhe/w66kcZ3J/w20TgiOnnyn9Eg23ZH+BT3s7zz6e4P0b7eChMKTZ4xgMjj319+DO1SRPvDbafzc17xgG2B52rnvtHBX9NJUDxo0/wn8LHRC97NeyRosMfk91aR3yP8oYeth31o7T9WfzRf5SRFUjbdoqfBNuaZ+I1874Ipf2BJ3Jso1eA1VqN0raOy/64vvLeGzj6tzzDHw3KjXcYivEpeKMjh7a2eYe7spFz2d/7sKcV+qD8oIHGi094A0GltC2nAdiWbWpSdNpWlRXbdliHP9e8KzHuul3bzd7QHv6myzY51ZRN//AHt7P1VHddICAb7fDmndIuTbwnVuXdsMv22DBPjhb1WBg47M+7YeddoSMrIC6XB1/atsFo5JZt8MWhzpOyAXbmnT7vMnbhW95hS9kHsT14ji/bg18KPnWp3ICSbX16TYzFlff/zKmFTa/RD5290wY/M9+C73xd2SQKT2FH3t3yDnzN3gG5EY60Y+/Ku3Srhl6w9G3oyB5B+gLZtBqxQ49l5bdA0zY6cID35VWRlU3ZlIZmXhZN8zLikT2jnnxjTFMGTuyfJPYXNlJDX/hNqJU9B1M3NicHUgrjV3zZGI/kaOLb8LNaKXs2F97ho2te5pG7MSv0VzZKJ2K2YEv2k07s8yzolcw+7IbpXbhE06O+sjcgrivxuBAnG8uAK+/r4Y+8GXmxPTJTXtB9zp4K9OGbl0VV5BjOTMznxjt89iEu9CN66On40elPOzqzL/dEHALZTE4XJOlWtca6MGPnbmPGP7n/iM4rc6ax/xBbAg3aK2OX+G7EO+NRLsYGX7MRzV7E3Gb2b3awrBo/lNDZYPLeD+T9/4xN8Tcyurj4MkWrpiu6gzf8G7JF6cig7Izzhq4NmsZYrpQrduE8nw7vVe1m68ALbtr27mO1NnxOPl8YiyNWGzkA6fjEhlHhK37u40qDT8YjdqcMJPahybhkLFOPfttQS/ZeNnIqcmZyJPE83bE3ymAklhAp9iTfkgvBHXaJq+SxvnVyqHHfi8TMkRzshCc6D/qCvjM+BEMz45d5kNwaceQWurJ3l3Fa5hN7WKtIf6Rbd2zmL/OiVpNaxhHe7CM6vYyZiDuiFT9exipzYYK23JBl9cumjM/QvcxhUWKTfB5jhv0N+h55QLlkWytrw0SMJvoSgzDGp/i4MkdSDwRveEgXmXwQ35HV8Zlw0oo7NtFfAAAQAElEQVTFkkjy8IU/AEJV1jRNyvgtzKXYFEg7sqNbSNiIc2KWuWAblOE5Kb+JvpJ7w2boHt8/kW+sT+jeAFRGLYB1fIYccixyEwNxRQ+FbN+gFFxstJ2u0Q69bdacy7A7/VfyPHrih0Ss47A06IOPnKom4aed/k0X7hdVBdXepjI+V+xKfGwrvAjJR7ZHf2OcMoYbsU9ezLf2Ms/KXuqIAbR27N8Yv+vQtSI3NHfk+cx4VmiQGH2Jc7XQd3TtYEf/Cu8FO1bZu35YRn1C35lDv57ggoyttumjwScyV+ZuYhObjT1FDCZ0n7N+sjYmBoHzqCeebehKe8W/lIF5XrSQF8EheviU8tBtW5F7YX88/qRMjqzcC0IX3bZTVWzY+y+DJ7kwsV5HVuhClOHrfG3Mg5TBX1nP4lPaGzlVjF3qmeexK9BvsejwBiLbNjGV7F3/lVwRV3RGXiDxKWIDenzsku3hZ2yNb6ODr/BHlx25nfyfB1R5lHesXw+vXkF5fIysQtY24In1PXOr4G+FHshc0ACxlyZjwIIkq2FT5lvW0xX/p3kCV8qVGATiZydOY71Chu10y7byE97wXciViTG0fevX6I9vV8batuzALl9c8TP+bqxBUvrwccJfwA6dmYfX8UyXtTZ6GvMBMcPXu/s73XGgeAIa9XZ/0vTwICaKcn6V5VNcyZPO+tuf1vHnm09X9DyyUHz3JH//JL2/6j5rL7LnaRlx7jKcxTqTZ+Z1jHHikThtxGoj9zfikvw4k++JDwyalwWbL2rMnxk/Mu9s9FFfkJ/nHZuxhcHocGNelpS/8lqnRXWH/vgCf2MubeRa5B6wsg5e40tk0Gcjq2ucUT09vh/PTnmWC71t5Tdmc/5V1G3rRP5kXmf+5F6WsXniLO/927fKM118O2FHHP7h22+1ZD2JLVURuQN641vHh8jdkZJtlsDYg0H0OWMIGN7N0vzqTpBozsAUCEn5tj3OKlbmzvCXuCa+K35eM+eBiVjkN4o35nzWgNgnrieemZLzHUmd9kT8YnP+2vH1flZ/fSd9da931cd5ZEP3zPg/nO515SztkbPQR+4nhQ1ZWxOrJ87RLoxp/sHWspx04ZyxykhHA7531odGNb+tfIY/Z2CZJxDczLJspynhy6jMTX1qath3ZR25cMj76uuvZOR+89e/Eq1Ec1P+kVdq5bM0E7X7f/ub1vzZ5rsTxEVCXkn+q9BAki26YzHYMFgIurDQJiDYRiI8oowJwgOySbIrB4pFQDvOZsJcmLAr9B1H75EhnNqAidNuhMsIebh/UDvdDTmdE9R379+qZzIThCSQHk5qPCi6NWGqqkp5GTFJetKkdt5UT5vma1cOO++++WYkVGxtJOLpdMdkW/TAQ9CVhatVKcHN/037+MMbNeQ+/ft/YNqmhl0NO1cmngji+a6pL+hYpfX/+VY6r6rWlGthEqa8w/fUVxaY6D/jeybm66++lvlpTMhOn5jQUh8+U9DctKGngw9d5EA+cIXgqibjt7CXuwzj0iSb2KzKBNqQaRduWhcSNC84EAz5ttWwM5M75TTPym8Lhz66C5mJZZ8n5V88XC9XxYYcqOs0aX1YlP+HOP+KIH+C+u6r16qaNBNDqdR5EHDDSsYo/8pX5EUn4ZQL3e/fvFG1JnMP6Mi7TFImnuIPNAsxcXjRryN5saAaPC7VMg8wtMmXeV5U2ExTV3TDqgZ9fEkcLjwIdeQYO2TsgjD22JFA4/YpfAidiN1K3Du5WPAkRjcSbeTeWCDgrVYaUA38ph7FEFaVDIDgQ9YiR7QLv+geHxvd4PjGxY7KbY8BvbYV3T12Q9DBdewPiMXD8Q1cPtEZH6NzmogLtgQXSGxShi5gO4VQOCB9gR0p2Xv/pzh7x9t7qS9c4Tsgug8QMTxY0j/wI754hl/DnoPgF+jYc/lg+OnSNqEvfe7q5KRt+hu+f0xjf2iH7gDpFgP49OKKT6F5gfpyFbczjj8mGB2gj5Lqf+NPZ778FPwurh+hTfmbK4jQT+E3V/ILBB42fIF0dN/y+Askf1j0sB3rUlL8Q58/if8YEcjYBf4Y1vzPsyKxD/zP8/wjj23L5lnrk/uQveM/Iv7DNzKgn8JudO6xqdlOobQDo/FH/IqZefnDto1ntMNW2zxK3p7L4qo0xk9coaMYn7xEB3qeu8HYHnS2ae2fo29v/brvD3btNnVsjSTz7Jj6xmZy2qmnDD7QyTf7gy3p+zkIX/FsnzL8EvzEoCg7z9AB27J/nM+Cb2VjI++gul2RkWfW4tkccwbfhhzbN4oPRWgDwaTciOsGbWBvYwid9gfdNnV19UG7qao08T4XMPViM0U3VZEhLntHpB0A9fyx9z7782V8s9GJM9PUhj7bo9TtKnwNpBnbA2nbO9+GrfZev/J+kvaGn6EPbLf+6Apc836OvpR5J9moh25vr7J3W4PbyIX4FBmhveY9EnkQEaOu9IcuNAdIHvbbvFPfZIvr6I+s8W6PHfYHXbZl7xCaQGI+4IavxjtPlQ6bIzM5MkrsKuha1ZCDSlFRroV3zEDPOzJ69z2ESeHLu3doAgubVhnzfpsTY8+EDtt8i/0H9k2wochN21qJx4q8QmcIUhZ9M3s0AXunubJX1LHvnk3We/ZWhm/0pZSsK3sVG2M2sYmatriygXdmkyz+ZV1o4z38FnPiGhs7e1OI0ZpxxzfYZJML2BScbW3otfihbltUB+7M5mV83xjjQOEDYtWhZwqopyEp+OQ/VVgtu9isnZUY2tZ+WSYuLsPax5yZibm993Z8C8SWQLCRv/vkISshj8rsqZ3YyA3dxB6PfRMiqWNb8FfWhQubm1uYwFsePiVm6QtNxmWaJlX4IxhoVVBL8Wle2A9CTmgDsSf48NtW7BdlGMxX5JzZa8s+YeivxPhC3FPGztDGnsiInbAMPbbpsiI/fCkHDfaEJhCdKW0PHohVrVF0ZW8yvoQ3eSAue5dHdchu0Nrowb8rOfn+/XvGaBkxOZGL4c+BSuyLftvK+EVe5IrLtmJXIPTRG9jiJ7FObBPz8Mc/24o82zquam1UG2W1hm0FWJFH5Vn+6MfWHGgPhttXdA3aWzs22sgH0hfbbOvM3uAjPnboUgbic/5MZewDvetMhThHTvQHqrU9J9KHrODmhb048PGxGv1AJ7dsK75Gd+LUkRWQLNv6GCd1eIaNKvVbzjMhZHGRu/ao0Qgt/MQ2soNo1TQxZzb4Ut/YV6ya6OqKXNuU/VmnvbeTO2VirRo522I7MlxWrvyjCrtU1dRaBTVk2KZcteFToFPG1ipsTx3K1Cl+9Anthj8pMx8it6rJ9tCTeg39HZu3gbd3e9IXvo11pxMv5cLeFI01rqoU2bbh2+1NXyE/YN/sRv/E/LaLsd5ULeU66h37V+bBrqOHXbZVyLYtKSBNxNv2biP2hk9cKVtr2EF8butqZMUuusHvMqvicwU1IHwZTzs+dOg2ZHe1VrKjZ+fLXMz9/rAxzG2eBs3Ec8BGPApbN3zcgPQHpuGvsXsaMtMfnY24pbyyHqUM2H7WH5kTvkaGvfse3oaPxtZA+gL2zpf+wHrzP7a2Vuhuw6eV3C1sXJg7V9ZRccF607mN8pC74Y8duSu8G7DHwfaoJx6BqiZjD6LAb8hYU5W922xbJs8TktQ2KjY1YCI24U8Od/St2ESPbCvXuNdhc4dnwu82dO36E68c3qXsCKgq9rbXwdug3YhB7tGRE9jI28Y42Tt/7Mg8C83KGIR+yCIPTV5VNZULnzoyS3xpmvfnj46t+UuroZ/mRVLs9S2P07IKXMd2I6vFHnjsUmHnATZ0tCMnNIb2Q19oPe4JOeQTVyc+GUMbXdSv7NuvPKco685l0/qOc7Cnq+ZL17xKE7jzt2/U31101yfd1UnTWmrU++NVK7QbZ0lLzWpuEoeFxb7/pAZNKec7E3l6z9lY/kGG5RGP2LsR39iy4dfGvC1ie+XMLfcb41NA9FlS4nXiGSpr+plzuI3xtK34Ki5H7ibum1ddkfv+/TtVwx6D4z4W+ui8YGt+kXJiXuRMLs9lkf2A7CcOLhGld+/eKf1iHFfiPzM+thW7wtPahEFSnhValQrd777/QVM1zq8e9cP332PDCntXQ88Z/e+4bxm6DZm2GeerlmUm67APf67kjw0FoLLu//paOdxsXZqIQYNP6qpNci+d81u11MX4gNHUTthDHhF7ge/EJ7Z3eDdg4pnqNC2aMi41y+gAzT2V8zKXpjdPWt496cTh/t27VQ/vNxWxekJY//pOWzND0bUhN/+gwq0kcF1dtnV69TB8jp7QTKwPKeN7xquTX9+8/kbC9m21+kXaLhv2lJJ7koWoaBsHzzgkPUw6/e1r5Qzv/nQily7Ks8nj+VHvHt/q7bu3evP2B7W5qdSvur4ioN+/Rahprlrmk+54+D59/VpDOt9PHOTmXw4Io4vBWzJA796rcYq4/v079bfvJYIx8QB1efuor/7yV9Gl+e5eDXjKvxpgMJ/+97e6u6CHw9TGgW0JB5B/eftGT+/eUNvgzcHpJkZMGcBO0DsDTXZpzoRA3t1fvpGnkjiwFge1mwlpK03LrM4Dj27XyoP7dDrJtpJEOXh+xSEvWZa46Q55sTHjvw4MjEyEVBGpxmTtTPiny5Pq1b2uyMufcV55uJ14ARKxgGPI71S6HNE6cwh8wY5pnkXGykyGHLRGz7axQpCYsd/Gf+p3f/2L8lvGb7/9boTcsjBYY/IwyYUNWw4+mViZkPMys0AxuLSTMIXvhS1upWKxTBn8E4f2neTLvx4YhkUfdprwUpAEk+bTohme/EbrymS+/sBYvn0irCcm5lmPjPPb8ZvXm0LTTnewYl+n4GMzyZmMbVk0dBC803JiHC54wbhAKmg6M4dCG/351wmJxU6PkHzovOblDljxNzGuIkWJTyZlxk9lzctC2Ilz5MJnm9SY5cRaNyQ8h2wbWmIAKZ8+KPoYA5qQVzXZ0IQnKOoFUB0iNniNHRDxMVA3sKhoHn+CnBcIFqw1kHHipqdcNzmpduSMEjYZv2hkLCk0YlHYoBtEXzpeQGhXcmHD9n6Tb0dYwk6csb+/ACEveeCpPUs5+p8RVA5cyvgavo8Ampcf27KtQu4AckfEEKRkPq2e+6Jfx8W8yo2tZy4fOOwd1ZQ3sI36CAKC089fdj0TJT7PDSrxK/kUfOqgfuKDzufexJRVIbFmMcAsevoNKH7yEzkHhPDgo0RW1jalO11/wm8WgYT0U/hthDNuusHz+KX920j/eSnRdQDUh5NUP/85CFJ+nuLXYw87fq78eQ2fSnjJEcsDL3F/1v/rRCBjF/hXWvynrg8RSOwDHzB/1v41Efh0Vftx+8cYnuEwLniKz3zSE8iD+wG0Pzz2fIbn16Ns8/qxDfj1Un4tJ34d99pPyo1DnECilU2kX6vhU77Oc+YBn/b9uB37MgZdhIl3hBWS/VlRvN3s0MGJvuB3gRdUugAAEABJREFUGIif+Mqz/ZV3hyvvPrEFbmX+HhBc4KUI27IN6a7v6LM98LYP1LMttkdfOsbzfiqAbb73z6HnKHesVHmngM4mP3ifufIsP83z6La9P7drvzrvppb3Bt+RFbB/jKNbL20J3X6IuvIOfMX2UOw+pi962zTJ9rBJt8v2wKUZWwNHPXwMsxrvJzuuRn3iPebABb/xnhq+Df96nv1B2n72zTav9DPvnLdNSYRm3BIH28q18L5/Op3UkD0ONKGxeeejPGRWoR8f9veSDVsmZXMsm2j2Ht+8/8fPeZ45+LyoY1PkG97YJ+gUmQeetr3b0MGH9iXExsgcfdDZu54hC8IJe453JduKvti58c7ZWlPqtlEbEO026rA+l6m3NjGeeXfqo4zciff2yLiS36GpahRdj2/fsq/yhH9X2knljfpF2bRayaH4fmKfZ2FPYZ4X9OxxLNeoh2maJ0VHaK+8I6/rBXRXZ/yqGToNmPChs4bMy6w79qpSZqNtIr6NseqM/YSsBVsvbPIeIbQN/wcY/ex5hDd84tp4v73w/h/fW8U3acP+lTlCtz6sV13n7CMRh52O/RP4Iiv7HxO2bNjdD+UwG1811kLJKonveVp0Zr8mYO+2nTgMTt7ZZrN0Zdvoqokxzebjw8Mr8nbRvCyqKtkeZfb2ousAJKGBsUe/TSug/bK9V/iOjORNSprDV9syDaRrQsfUCp3z0Bk70lngN2SrlSZsaWNMMlY7iCu2UCh90ZG2bWV841/iH3xo3pI/yZX0JXYNf/dxaEo9kL7wVGthGXE5sz9n46el94zHIxA5C/PWtsolm05p5OOJfIkM+0NsIeBjFT5V22XH1vganYLd9MXWQ55txc6V8S/W05X9Lt2u7BkW/ekLTeSOLnDhT50opRg6Izft+Jhcs1GY2EJhW/YHYDKMnE/8AllrDvmx2d7z8EouvgTHLwv2rvwXbk/co85Ahz7zM3rDL2gEbtTRn/V7I4/Xbc/BxCMHd4lN/IZE5kc3CF/W0X293PBPmpiTiYPzzj3yv4/1JIfhK/M89ldNmhmztBOPQOr2zR/iLC6buLdJ07zIrmAU/R0bM/dy4OJgy8oa0qlP+D4zH6nKNrm8KPY7/BAn1OHvVAYuhDcILlUbveRkG7ImcnhR8jO+dnTHhxmbAoeM9DdsTZ9tYi8gFvVRdvQFJIzQx5dt2TukJ3SRF322g0LGKIYvOZROy/GJSugTw8QkcUQz2P1jh9/Mh6uurGt22rFLQ2Z4QzlN85Cdems14hZZHX+Ds52CNeqq5OIy1oFJjRjZlh2fef7kvnNl/IxttgdPx/fss2Zcgm/IT5lOe6exPfIktP2ms8OXGMSO5Ms8T4OmEef02Ttv6hfW/uiNzLQ7Muy93za+7uPQhr2hkmwztpMm5NqhNbhSro5uV9G2ivxKfAP2ThP/59MCf2AmLqsSw9hW1eBpyhX7My6xLRBfOral74DgQndhHl+I3dRm9BYDtFN0bAnNDjy70sYhme7oityN+2DoBvBskXhnTZiZC8sy68zh504HP3wbNBSyS8a/iRis5MfG+NlW5NopS8HnPpc1K3435nhVKfeuhq9DJ3O9Y8NhtB3eRnxmnXgWENebHBiydhbjl1hFxsr9NnZFRpaM9KlbiT0setkf2YWt8zKTn6c9D1lHyh65nftDzjvyF3Fzj71ylpKDXr07c971pJQb5zwr95HioI4bvFaeCa7kjrpkcqNa46xxU2+lnO+srFmOj/hWKjVsTywEg7Fz+AzvaTlpXpZx/rKc7pVzqtx/4lfgjJ6G7MTywllUcDmMzZjvazMSbZ2x5QrtFRunamIB1xb6J54lyY/YnFeW5Eiehx6+/lqNeOTMzZP1yLlfxmheGrG7sm6dlfHKs07hE6Yq8Ur+pMx50wWdsa9Y83JvqIZeSbZHjDv5OtEX26zPX5GzcL+dyI3knG1M3bRw9vT+/aMif9ynMSB66ZYQts1NOXc0OT1AG+gt5smrOEC9KgftIb5yaP7IuWSHIm3l6tDA25uHXzn0fs+5ZVPxY2G6BL036Hje69/c6/Iwa3t10vaw6GmuMd4r82PlHPQM7x3PZDbG8Ynd56dzRIjhVp435gU+cit+vuFAHBOUq9Dz+O6RfL8ftues9YzvwZk+AckXOy0r99qzVp3Xi/KLm8aH+TRLxEAYHH3CN+HEV6+/Gs9rpdOiq7sygdu8aCWht29/gAfc/awV4jOHfzVPHOiddf3hDbSd02Umzf/v/9D8DYe1f/tK+strbSVkbxwgL8I29b9D++adOg/cd//2V/AnlUuXk6XXJ+XBoKp05SEWE3TClh9++F4xvPJr3OrKaT4KZQ57r5xcbyRtB87YkX8x8P3f/x3+99qwU1x56EhQrtCgWEbfxgTYWIgCgq6zWGGBTkyy9z/8AGodB95J7JUBIzJMvnm8mJgEXB5eYwcctiZO7M/Itmk3HKZ4++aNLuBmFqY6TcR606zScveAj5uuGQB0bkx6Mxl6FkbsKCZa4X9nUC48fCZx70l6Cz2UGxNpZsG1LRzcZaFnQ1aHP350dbkVk3JWO53UkQWhTNIVvDnIr9YkkyDcDFYe3DZiKRbOxgH8lYVAXFdsMpNn5iVhwqbC1ox9JuqJOJ1mbujIF6Z05KAWXduAIoFB8zLySBzOIVEhQ2U1+DoTbUOfaQtbruRD2vFjZRKFLvXRD02DpmbyDR/Ng4S4Ykd8zfiiVB2+Hp+IRbGYBDJuGzcAyLXHJjUpMemMf8r0p1yhm7CtKno6rKs2aHYOqVqDbxtlfE3cQu/aYyl0D4BhY3HtiR8+x19Q45Oc3IjVxpjUoNe4gQ0+Yxew16nQ3+FyszKeVEdp077BwLlU2GBXmgPiT2w/IO0BiVEA2zqxFHLQKjG2mW+BIYCvxHXF/9iw04GELrQd+wNg6HKKHdKfGv0EMDWJGECkZ0hfWQqIopWGf/iwMXagxicxOiAIRw6V4OQKo0apD5fBH9DxL5De3Jw6etOXtm35pt92UAM6PKPCV2gPoMnYkw8spKHp5GvPjRtWm68QDKDevwCj/5OvBDyQhPoIPqH7b9S0LfvL8F/K1Yxd4HnsYn1mzAFp/44Q3YFn/S/0jqqlIx9/RzN20UOhFHs+B/qFFybrc/Bz7Df1P0f2Z/+/KALHeBzlv0jtn2puETjifpQ39BeLg+5L5RcZ/9AdPzKu8xwQsC37AwT3Euy978DZe/tHAn8x4kuBDR4hzlJtluuPASP3Tr5//AkvYN4+B1DXS/gxxz+D2Xh2/Gf4fwnvdnsGs60yz7aAuLY8cwFERy+hQx8wz3OdsYV0fFI/YCD48u0ZkupPfsKXZ9GUBxwMNgN1NChtnkU/ijnvDnluvtnVb6Vt7c/jeUfKGMH8Cz+wquX5mHeUPJd3/ExseChV55k7bduy/UEiem0PXBGbQMuzNrgNno1n7cAHBmHfNiC0kXmUB03ekVK3nULpl0uNd6MgqkqB1O34S17SSN5EXvSlBDU+G37EH4wc7ePLRj6Q/kB4UoJVq1JrpeBsP5fhzbvcpzqCj/wiBqmH74C0D3xkinHM+2fefas+6IhMO7p2f+xYEm6pqG/EE1fCPjbFbCvvhvH7yvteKKMzmzsB28R5faZNn9FX7C3QhbnJKWS32LA909nG90Yb3ptc3a7hO/mRzb3IG8AYp9t2Cl7J1ud4jX6M3qCxrfhBJ3ZFX+Svg/7Ke3poCI1WdA6+G8+o32SkHrpt5H4feZD9Bzu+bkpw0m/v7eyPxNaUtm9+XSV5/ESeizp9tlWJDyCuxHTnK2ilMxtoiXVyZNe/5/GWOYCMmf2AeWE/hH2JDi4QexArFzVwtnVhk67jDyqefa0GAYi8C48Y8N43L4vqZosdG2v8l1jZmwk+MjI/M19ST3mFL/aMTUpsGuNFHBGtnvwBsuHasBWLxjiMPQ7s6dgXmtbaoLWtyNzYZF55l0/dtmb2RhZsi47IErxv2RfLapPYd9q2h+zEcGU8c8jZscP28Cl0sT28O80qGx/jL4JaFXmxJRSD3t75xBXeQPSs2LVxvyj606YbkR27kwumvulKrmzYtOIfCTj0bAeOMmN8yEsZSHxtR9zwY8imbe+4tE/sS2W8Qp82yoatYer4mnKlTNxin0080WebjdWuGf4cPhT+Rt+VPbZBi++2w65qGYv4Mpqo6ArtIT+xi+5qbeBji+HPGLWqwWTvsmz0MxahOWKW/FhvuOi2LZcHX+Smf+QDGAt+5n7iFVzkxGabnGBPK3rDE7ChBoat8KYM/dGXEvSIbfoCycPkdmDIH3YxlmRBB4Rd2cMhXMp4Nuaa0HG52RR82tVK8WElL67sO8avlfUlsdrIf6sN/mEDTHaNdUGWoubCvtqZA4hOvgQOefSOT2vTKCPXNmzoc5Ptgd8Y84YN8cMqdXR28u/CfnAOkC/kbPKiGJ/QrszZzKUevmo6rrSv+FY3nO2hY0Nea23keA4Kwh+ejr0b+XWU6/D/yqHSBVi1Ib/QGXzqoU3Zsc2O7FJrpbQPmWnbRtcaFaMv4x/ejr4gbauQa0eGh54Vu21r4l7TbvES14avGYeVMn1VbfhE1/g06Dv2bPiY0jY6N/Rvo7/QM+LqGrgL4xpbIi+w4WMOllMf/C1jExkdPTVkBI8K+K/Yug75wa3D5rrRWcnH4MO0YU/6N+Sv2B6dhe2FPYHQ2FYNXNPLyzb4XW5Hjp16YnpFd+xK3DTGKGNTyExsVuwRV0rb2LoBq2yDFfZvCq1d4DcOxy8yddtDbmxPrGjQv/NlLOzwd2Ucw59DxtQjtDOmmTPHGPUEikmxYXfqiUnojnbqUvRtqOnokRoxCNiWTZ+k3W/qnTr3k04cbdMjXYln1qDID2bD71Gnf14WrcwXYUdwrZWKdUAyqP4MG3lve+i2I0XKPe7MPBZXwdfIrUDkuMgf5GYdxD1t+N2B6Oro2ss951bse8+BXX7TtNWk+/sH2ejHh0vu5ddt3KsiZyLXq9rYnpq4T3ZoxJXxrGYZ2xt2xB5Rd2Ps4i/xzRh0ZJn45L4ycvuycf61cnh61aTSUpMWdIRG0JWt6f5eOK5sweUsbMO3C/ForI+mXgOa1qyn+JIydl0554n/WYvWrBXMpaqmnM2kfeZwcCNGBFmxZ0Ierii22yYGjCUxC67jQ+5nDf7W2nhG2Nc6cpwYbECeGeziEHVVx9+V+11iHf4nzr8ybzMObWqckc3QPZGjZ+J9p2nC73kZPojxeff2raLn2T90uto4qH3DuVjOyiJ7WRZ1dK/Yp16Kf7GhWlNDT+r5R2oT7Yl7mLjeI7uqRKrKtGOXkPHw8KDEO8+TJl6P794Rl02eG7TkIj5BziecfeTA+f1Z6+NF4swrB8HLcjcO1RGHyE2t2rBpg0vwF352yodvvlH+vPV2vurKeWbCjNtKvnjm/oPMyw/vtLhpcmkqa1omveYc7eH+Qaf5NH6BctnxPosAABAASURBVD4tg6cadPGvCv33in8TulLK1gm6VvRxdljYNNP3lkPhachvOk3Ie/Oo9WnTBd3X86rE0+lvk6ZWA6xVjQeay72lv93p/v/zN3lpnHPe6e5u1sY43xGO6hh/OncEniUOAxcMNoqTxAlEx2PbisMZvELfRJQmyPW/v4Xvvc6cSovQbzjvrnFtpRH4en0ncRL+/v//f+vaupaHe+U3bmVkyrpwM55OJ9gZOHg4ntfb779lsj3q3eVJ7Z4++LPf0eGBBU3SwmS7B776+hslqc88LGSiLfOiCxNqnmadOVjOCf8TOkLTGbn3334rIWSjLsDiYqDPLFAzh660xie09ugd7RO6zkzEd38P/0Dp7bffjoPIxqAKmZG3xdYHbH59r/XN/hvS4urEduZQVtOkJFZxWPyIzSv4I+FH6Pjy8FCyrVoWKYtbYkOfMMnmi0r+lYKXSY/4e2EMOpAJIfzpTOrtBsLPGb3jN7jvF20Ps1aSY21CSuD/Ze9f2OTGraxNdK0NkpGpS1W523O+c/7/fzvPfDNuuy6SMjMiSMy7wKCUUkl1cZXdbk8xYweAjX3HBkgCypSV8a3WtPGg5mVWvbjTNXrhZWQ0nU66kDR2rIshul0e5XR3rwVInAciaGDcxIg/6tBlbSxuM2NUjkPGNGTxicu2Sd42cBuLpG/2FBMiubdlMcWPM+Oaf0kRnI0SoDOTA9E9yoHmC4QdPVJRIlyx0bZsD39XdGW8IVUndimNzs7iAlGaam2ij+RPPJ7p2vutwW9I4QuvKKsaRanhx1i4kRGbow9KWK1tOE4L3rwYZbEODZgffWwPnnTYHrLFVejKwXMjNlVt0NimZ/8M2xJj7I66vd0VikCokh8zY9ymNsZo+E5HYjXoqX/2k3gBGzeoDhDcnWzo6lLsoF8BcWEr3+PjOrRLBd0B6UwMVvJm6CbmG3m5cdMk0Oke0MmHlbHbKAfdwAqVHqBnl/1j3LPuH1XtUiWeN0g78IHQVJ8Bria20jOcvnQdxCm/RPPfh3/uwU/V//ss/O/W/GzcRoCetX/WtNB+Cj/L9AnBc/6jaxhC43lJ89/w8+/v4f/MQXs+Lqn/z/Tif67Viflz+JInz2l+qv4l/j/wv0cEfiryR99n9IwXrKz/tz6ejcaL1q35vLAj5znm19Xt38b/67R9TB3NX4JQ9uN5Mo3fAexo+/WC7I/58hx6gHmGnHgPbTz3R/KBT/05HHjbsg8o8XIwnosz2uP9AVm2n7OO/iC2Z/FIPRC8bVVZM5sVAftjfntv25Suob+qtCwzPLNaK3103fYDDpzto8qjeSylCcr2hzaofAqcTSc5a+/9ha70XXjWb1Xv/Qlt8OM9PRXg8Ck2VSEH3PNP+q+8g3TePWwrbTt0ez20wQWuvDcEttu7wz4GvI09sy30JiYpCzmx5co7SN6V7MiVbA8/Iyt9/RafFbqJ99yMf+r2x/TZr3jkfTp+H/12aHbo2BHQ7Urdtqo1rWyiXXm3z/vevCya5nnY4aphy4b/4oq9oZ14h6E5aNKGSIl7+m2rDJRlifFuY9wPmhnZ8Y0u2R5Q1dioOkFyG2+JPZcLe0FPoyzsADVoY/dzCD4QO2JXa4w5EFzDt4LX3mMavrRTEg5IrGIunXhPnYjtmrGmY+M93bZynTkcPrMfkj2CC5vFbSq5xKvZpivvkPZOl7g33nXtXZfxP3qu7E9MxBSx8PThA45SFkVXqxY1o6+ntotT7FxOy/t+e5d7Zl8pG5cdjtBMzOHpNh4bc3YlTy6MZURJHnJiR2izR5IxrlaKrzaOaFdo6jnAyj7IyCX2pvKbKko3xkeGvduQOsbzYf+NuOU3fu0QijmyjfGesWuZJj2/NvKooAvlSs49h9DZ1pZ8r1LmEQpQD+42HrZV9HVoEoPMj/jzSEySqzZ+oSOxaa0pcbEt24jq78v+zJ/E6sJaEdvsna5aG7TKBW2K6LWRhf60Ecinj2r8aNW0kEcw5qPjykFeYnrItz26Mt+ie+CrRszSDnNDv7gSq5V1JfIzJ2N3+iIv9dgE2bAjbduwW9V2+9M/M98W8i+xuJDLoROXbb73T+KVP49+Yr9yXhadlpOiJ/M0Nm2M1cEXDvsDb9rpOyA6beKY/MSOeVkU+2NzIPVA6Cb6he+qD/JyX8rY4ghdpYn7TDGvqhUo5O4hV65OHvTb+LRqumKnZW3gxr4Xc6/c1FrT1CZN5CTBgpV5xzzOGBz86gZvTClJnb3Kqy7EPv6v5F/GqaMvMlbmWEeH0GWXqhryZyXnrf3a15RZGb8z+55XeGKDFApDO7ENe1bkJr7iiszIzroy4fO8LMrYXVmXQgeJbKPPw6foFdfe1/GvATM0zAP0RU7imZAZG1PK8U9a8Sl2wY4Nawqd2EOOzNgRv8/MiwMi60o8VmK8sc6EwTa6AtIZH6cx350u7fSXITvysqbGl+TjxDh42LHT2sae66C1LT6q2u2Mzp0+eEMzvFBy+cL42mZIN3SamEz0bwPEFb0U42Pv/GJsg99YJ2yjZwf76Ne44v9uaxvyVuIZSKftFENv4rgSkzN777E1HRvx6eRKJ0diY+TE90BlHMBfGdPoOBPjDm3hb+js+NO5712JyYpuZif0kRsa28TH9CVeGzbs/VfGxi7wqw45kJIP5NnQ0VXobsyFQlfW1ys2RK69y5sYv+RdR1/sjn2pV7Uh80rO2Lt91dqwsUcAUOCrPPRNjG8V44ecBl102Zah68R9A7B6b+N7dNiWbShuHwTbe9s2oyY15sToRe6ErUZfZFU15t+kQ3ZoqpUyJpFdLoX3xPqce9XEvBp4bFxY6xbaGYcn1sfEZGLNTAxbaypojJ7Eo9y0knNZNzbGWPKId9Hf+0o8zkPnJbkAXJgTwtY8dwc2DnY7fJEdOM0nJJRsxo0D4ujoxENcWY5++P47veM+/A5ZT9zTGz7H9g2Zob3kEBF7Imuel7FWCPlIVNYay4oNVZNW5LdpBmOkS8bmjXGIfbYH3rameVJDT2ReyZvQbNi0kV+NeAQ6+hf0JZ73L18gzANevHwlQyNkh3/FPnGg2Cnz26sTY8qRnYS8PqAr8rNG5fzNxPfudMdawmGg44X0hA2P+P9IeccBaA51bfIBfnEVdJgDz4U156rYtDCmrYpePpTfca6245dB9/Dwjg5hpkc5vqgau6fTrPm0qDjULOoYO7pF/wBaqZ4fnpT/Y/eeM6oTNl+wL7mRw+T4lPvPNfOra7B1bE4Sr+8exj/221+7mZP0QpIuRVfn/UGY3nEqep44mxrAM05kQjQ+uVc/kRvGv9j9LT5u4aFd8YOxjk2DGAWx9QlZuaetrFfrZVUHLo9nvZjvOCN9ozffvpGu4vWfHOiTzIHehg8rYHJ3qqbog0KtWS9e36svRWp37Gctgrn6V/d6t0jraw5qCeK6XWXKGO/v3uGuNXP4ORLU1rl1eZkklOjhIhP0RtKsHCSHjwwRx/F6ymEkiXlhkibJ7jlJn3lgETKEw3FKXPOrl7omMOBNwuS0/eVXX8sqvTzd6+l7nMS29a6N/we4Oj2tKXoS9I1JG6eTiE9v3souicDmX1NUa8qvtN9/9ZUqwXApD0tmAUm7aE/TzCHgVY3+/OvJ4+ae4M/zItvanh455H7Qgv13LEqB/IZqkjuLR+HP8vqVfvj2O1UV0DTsa9aKLXWVfCXoyMqhbfpE/KqVYJVYqDuTO/6cmTy2OQB/kom7WETrwmAtDPLcNC8n5JdMbBOL9rjq3g3ahYNdHt7mUmQlvtWaJKsa42UpeuxSEt22bGuKfGw23WSFhF19aeOAuIFz7AKoDnpDu7K4Gb7oSJ6E58rLlhAyz7NWFh9BF9qGnRnTnoUOfZDItpos28oVObbVCr+IyTqBf7woh5obugOJzbws+LZqgm6ZJk3oMj5uvNit6LRLuTKG0Ze+A1fw2MjtUskDMg7BN2SIq5ELdIFmrJjY1ZrE+MGilQcKF23kdBazgCIP+2wrcmInDIre9CFl8O14jcvwN+TYRjQU6EncO3qE3NQjK3RhsJ1iQGgiK+VA8GXvcjIH4jMoVO88tkd9yKO+ZQwK79EV2oBtbWkDF+Zq5ERGYMO3lM8huj8FMRa2d7IRrE0bOY1yCV8jJxA+ucY/moBA5mcwoXuUthTQfrms2J64FPiAPnMVOmx46evE0LXXaX72YxODG3xEEBkBkJHTWXhFzAaA++IH+wc9ukV9wBeJ0xH7Dkj73xc68fgp+J/pecbuN1iep4kDfoOYP1j/iMAfEfgjAn9E4MsRsC17f0Z6fh+yd/yXOf+Ve/zeuPiUhr3jPm2n7++ByPHPPEf9PXLDs+U5KZUblEuB6Exf4Nb1o8K2jF2hsfdxDZEN/gZpB/pnnl+D/xRsD5TtkSuj8Qu+bKtaU+WZmvqwH51599zrq3Ll3SEbj8Gl/Rxsnod5RgrOthrvagFx5f2mjHxhF+3xXgNt8bwbWYGN9ijRm2fsQNqBLc+u4aNMPUDz/aewOxBEa5ViAGZI2JV3GT27wh8/NnQFHR1HedTTX7YKmzt6D7yND0Ar3j/zXC3JtiLriFfK+KPblQ3N+ByZW96TwNtWIUOfuXZdbNI867d3HVUeHKE5IAjbw468E6d9QHRWNZrIg2a81vCOGXttqxXjxstaaGJbq1IOFBrjZ5cGHj+jax77CKX4Fv4KLe+uJ97l0Q7tJLuN14ZqpSPukRv66fn7VXoZ88jqjMN60xE9Nr7Szrtw4ha+VugFl3bRHzpEoKvLVGzL0LTWZJcagFuKXtMv8Y0+By/JlBtjseuVqppy2daV+FgestNfyI2clNFrW4341I1nIz9CJ669P75r8G/4duBSt438ix6zr4SMgy/zQ+jU7XJhAbTzMsvGlk3Ik6zItnLZ1sYaNPG+H9mNvQx775vmSZ09kML2Iw6hffv2TVjZ4Hwa7/QZu/DmwDiQDWm72J9ZlOuwvePjhL0pV+Rmky/yQpMxCT56jN0bcU0Z3bFppR2ajXdpe7eviF1V8qXwC+dk2dYde0XZj3r54mXEDTsmcqwxro38ib4DFvJxAhf7Y0s9o0GaDGH0xgeqI1ZpFzGxrVFSTxnfWktspTmxY9xib+gjJ3pSzvOsqRqv/ZsaZXXpmn0kyoxlNshTxibdLtvEelVwV/ZfGnZW1cAdto2S/Iwdpi/tQETYVseeUacvtkSW7eFDbBRX6G3LLr189Up37PMl9okf3Qpf9AZCO/igjz1CNy7sNLEPGfOyCGnKQBz64lv4Zw7t4kva4Z/ZT4zMak22FVxyKWtfu41R7AhveFbmWNaZbIoHghNX9ITGtlKGJ/ypR9Y+NzViGZxuV3SnGnsTqwH4FFzobHoCxC+0nVzMOLYqNp675iO3GcvYZVvRZxfbjdsYq8iaybmNuSCCEjlZ68eYQd+qaWqzoq9oC7ore3oug2/amAeX7PMyluVSIDI21jXbMrid5SqSAAAQAElEQVS0wz8Ts0YsV+wMbgtPtZjwDMgLBi0xmTnU2aIP+xPbDfrWatBeybnkQWetcO246I7txraFcW74P7GOhGFlfqecsMF2qgMK3k5ME5ejvEIbu+NbIDSBMLB7Jra5B6RtW7a1LPMow7vGNmQknqGJzQ2/D6hqaq1U2Akr47CNcVlHzGrICW+DJz7bu47I6vi7Ij/12JYyuJSRl7Ld/LatyIisiThk7uh2tZv+NMOfdicOG/FOGbxtbJxgZ0zA22Yuzcp1JddDl3JjXFK3DX3D/hqluDr2pp/q+KSdSlWlGLQdvYEiHg2fA2nbHjQbugNpVGvwmJixcR8EMDGmM+tbax9kJkaJj43tyP/Qt8uMfFhZF2diNGFvIbeCYtnoAxpxjH8H7ejk670ttdPbht/Epg2oasgKLu3Ib9ovy6oBE7LtNuZhdLT4JfpNP/JsS8yDjThnO6oTg5X8aIPPsk1/CAKbivbKweTK3BJXyk7sO77bVqumBu/GWK23/InMQFUNf8V14fCtU2Zuhc42uop5vilzKPjIuCIjB4FnzoeiIxAbcr81/Dm8u+fMqHPYdWF9wAzs1bCTbiE07t3kbkO/bQ6F10Fj7VfuV5FNF/qvCj5wYm2YWJfOHLpdOI8Y8rnldijMBO0qnb7+ShN5kXUhv/H58sULpSxoJmKReIl6EZtOXCypkUsbczc6N+IduvC/B+Su4CFV5yf36MTjQtyErPwJ4Jn7aWQnXrmPiivrUo04S50xOnOWlDWnVVPOaSJj5QA6fYljZ1018ho+bhwuFnTRZ4MFzpwHXC5niXpsbeRPv43349u3ym/oXoj7PfdLgZ+mmXvniXWK+x88VUShWL8Zn5lD1/QX7YnnrZWxzVq9EZP8RvdGcKNbXPc8y6z439AX2Rnj9FerkcvHP9JSWXWadJkl3VFyNtmpGjzF+0/O8jo2XPDxHc+P7zjUvRD/8V8ZENOMf4htKzrO0GzMCUwi+tYJ25uLZ+OGypLLyl8mTixyP58WzhAhji8zYztX4744E5Ku/BZ0Yp+xsJ1Q6h0H2nk+3Yi/uL777jtFVhGvjhzbWjiop6qvvvoG+Ho8N00TcVVpqUWnOqldJ73564Pe/eWttgepcQg8a1GRm04gmM9GPhMA/qvEuVrdz/ILbLtvemqryhzivvCs+43gfv825Fo5JW7zROesJybfldNsLBwnx+vXL9Rf3anP1rVJG8GwrYkgnV7cS1GMlLvlTgWuv32UXp70cKV88zgOe8eBLzTYqYfvvoWlq/FgJAYjk0AyH2sjqZZXL5TfIBYn+HW3aP/XncgKFw4Wuu844LXNZPwaMzcVgWynRRMy+9OF4DxoevlyQJGsHZ/y26xnyhEoCf13SrLN8Fw4eQcll4HiQUfKv3i4MiGeiEVBk1+Vz99SD35hEdrgOd3fyS+JzRtG4+2TGvXpq5cySX5++27EL38mZZomXZCzLCfU4Ce+VGpduv/mG2p8fAOyoDOZPTWZgD0x8WSzUOEXfH0u9dY0qZRfRd8ezvI8acu/4mCSCZphKzYgkVg8aWYxq0tXcSidBWFlEifuJm6ZeJghUW+9NC0LC9ysC4tJ6ldoZ2Io5FnS3Td/QoPeXznwNgIez4w1PAyI3Eqhta1RL6vATfg0zZMaOtyaQMobBYtbM210NGgafR4S8IYxt43/K4vcKmGn6YucYyE8JpGg0+2ysYG2DXWgLFGKy/RRSLQbi5jw6IyfFx4KI3OKPeA34rmBK+q6XdEV+pW+1iblppV6FoNjQQtpK/yhUuiInirsSVvmR0rMppo0IzsPvysL78YiGDniip7OfIgumvunvJfPvjv5IvD2h77gIqfAdXKpkX+pH2yp2x/o7b0eG6uVijEw5UH/vLR32uDsD/XwbZerxCJnW/YOwgfbIRdI/ejKWACxKXbb0NIedKNOezT2L9fH7WBtI7pS/Sx0bNjHiByi/lmi34Ak/X+C2/R9CqD+Gz9/qP41EXg+dr+GL1lxwC/lO+iP8pfy/Va6Q99PlT+n46d4j76flvHLqH5axh+9f0Tgjwj8EYF/XASOVerT8uc0fkr/S9qR+evuP3bow/fTYJtnJn9ElHeCwEfI36HReYbPu90uqmvrPMfzzL1pL0X9eTR2uk+/O/ZqgP7OK8/EB6v9se8HPraIN7ePoavznB1Y2SiInNSrSnm3m1pT8VzaebbMs3zeC7Jhk9L+oKcjI8+hxbuB7SEz9OO9gw3w1AORb1m5GrIPXNoB27J3SPtTiJ5PcUe7tdLGeFzZEMm7TmhHm/ecC8/vwW+8hx30z0t7tzk42ymArpJVaeNf5D2HK+80rUq5bMt2qh/K0frwlbjNvCMuvCNOvIdE1nN7NmwPdfBVHvFf0ZF2YOV9J/0Be9cVujnvdG1inBpQShyCi7zoSdve/bvybpeYj/emKt7xVmWMzuxX2Mb2GhAdBxR0tofsFX6bOsBH0i53I66FDWM+YOeZ/YXkU+MdMLY3xjo2RU9oxWV7xLYoxdWRseEv1fefjbiHPjJSVmuyrWpNkVftQ1tcsZVCrer9zEOEXE0k5dh0a8Resqos28q1F4w3dBmfeV40L8vYAGzoWG92VTX4kI3Qpyf2Bcht20NObIysveyo28F20APsPV6dsY4dK/zxOTxX5l9rpaxT9k5XVWN8GrG1S2LfJCXqZdo2sjtoYhcFkRtbGzZnczljm7kQXQodjHd3d5oYl9Bb6EkHjfm0aFpmjZgz3y+8t1/Ii9hG94jFcjqN8on9kOARN9oZi2xwT/MU0uF7NiNjwwEZv3TaaAWSHyv5FFxMiLzUozObjNGR+hGf9KWeMrT2Lic5lbyOvvwZxyfGJfWJcZ7YH4j/Wcd8i1dsbeAT25VxjczIeHh4GIfyVU1CdvxZiIm4rtDlF0Hir20V4zIj47QscvJItzFgXMumJTXGIPJTZmxj84nYj/GFP/GILZE1GPgy+NAnNqEPREZoU4+t8eeJ+AcPy/uPbTF47CVtmE+dnvAFGBA954ksukH397SJQWTH1sQ98Tizv3Zm/yhjGB7bOuy9sE8YX0aMyd0ruRL+w3/dLtvscV2VeGZcO3jbiq+ReX93z37lPdsrqw6fgh92ZO1Gbuw5UyZe6bM95kVo0o6P2Uy3PexLO32xLfbaHuNhW+PKQFKxyP/MHdqPjH+jP4cY0Sfq4WUWpzrkJqdWcva5Ha0V6yj7Q0KaS7aRrN0Xqiu5c2GPNGX2xSbW68QicgMLOdSYj1UN3n1tyXygwcesc9OYr7YZr23Ijs+YPPrNhlvaK3blPtfIu0Zu2sbnSa1KGZNA8OKyGRPssq3EKWBbVYHYsI34bux5iWuXv+HTptYKm+Yx72N7YrEOWeiphowmVwnjsLcPsAmEchl0/OjamCsZH9vpGGB79Bf8gSCj2ybG3NfnedFyW4M6a5QIVGFz+tMOT2ha29eh8NtOISMja1pP4AYGburxPXMjffHj1jV8XYlp2oVftmVbDdnREVzs79hhm5gsxHLlHtOVe+FGXnXk27u/K/fF1oqxnNSQUdWGvKo93rYlGTnsqZP34Q2EbyNW4RFX2rZVN35xhW5DX+wp4tEa8Qf/8O4dflwZg/i6yTZ8ex+mKVd8PGSHNzi7dMjo+BeawAW7zszDlKGLLTtPT1OIH2Xwec5YyO1AYhz7RidftlXVBogrsgORG3m2lR/xHf26XZ04mHrDx87Yb7f8FHTiCs4uavsHMeTZRgxW4j5rYu6dWc+yDueMJ/Mw9J1gxGbbyhyJvRfuf1UlG1w1YtgZ23XImpmvRk8OeMMbaMy7yI99tnl+mFXVlOvo79ifdiBr/DJNMj+4wmHuRVk/c+9Kf3i43euyguc5IbLneVGbirl5Vme8A6FvNZE3s3IPtx328RvBkZdG/tHXhWeyVk27TaEBXHRbVTXOUx65d+q4iAkUsvmmPnShs7UiN5pGnJApjM98H23my5nzksTO9s67IRC/89xxx1p/IYcS/9TvOG+y99g25nW1BvHt05GMPsG7504XIrXX6cOm1Df6qd6YpDXrITGaOcObc271gucd7uPT6TTuQQv1nH11OAqBCzl6z3kXTWHxOB9KHHI/CSRHsj505q9tPb170iMH6StrnmhnTJJTG7ZmzCKHkOj7b7+NkXribO5CLkXf6BtfyOEefnePTZzBTdj0sD5peXkvleSArVy4k4Lx7th2UZ45Tqc73XG4fEf8xNj1suZlUTE2RTsMnbjkAD/3szNz1i7OZpA5DPEY7+R5Z35vgO9mtWUKqwztMp90Wk4jj07IfvHixbhP92fBLmxc5kWP+LLHijPDW390TvDnbHH8Uuu7xxG7EZvvvicuT3riLLSRu5NL99MdB75N1zdnXTgMNoGI7VM1NdFCV6Murg3f8pd/xSHwdmocAHfVhUBfm9V52bssJRPcHFyuDJa+uVeMnUjAnIoLYXebtf3X97rw0n4lABOJmAcdZrl82XTldP3h6UHn/F8kTMD5dML2rvuOOfnTyMRyIsmyCFwJwGmZNQ55Cwu5WU3zojML8Eai5JR+YtCuPJQWg5wBW2j30JIAHYeMLFWNBebNX/6CicWgopPE64Ba6cKD1plT9u//9/+WGNQLkykTb2IhafOsxsIEo4rkYKZowqa7VxzcotfVRmxWJmnHprnNEnpb44bDoK3EbcPugFh5EuSJJMhClcPQzmS/1qblz3/S6fRCiyZs3RjIs+q86lrEcxODRXzenhV6uVBhvfsrk4G+tCM7Dyqnl69pTnpCbv4VwoUxOPOgFF/v0CuRqciciEmplMQr6unPGCFYU3zImBOfC3JOJGnjIbszGW2r0H8h8foE/9q1XTcW2eso43enHZyN7RxI73wMCu28NJSb7r56Df3Kg3UHNjViHVuUq/NFDCNnADeXzhh1xgWDZeKZMY7c8GzY2fEz/udfU3hZVA3vyK0NvozdCg9SVehJ6dYUfyNDjEtnrCTLVXLGOzGwUYcx1n5hk2i2ampVyg2rytoy9vDbpjv+XAdfB2/vzJGLeNml6IZKwSFO5Z1GR4msji7LEkBTOkpszfiUJxV2VEPewaf9quQl+IzljpFsbENQJ07i6qMe7TT42NFFJZ/opm3fcCGjmrGz+AFvO5RSSugPXbZBfQDlQqft1N7D8C84eG0PnvedRwUbj+oo0w7c6FsV6YxxyN+Cfw5hCB3dDAp0ID5Tt0v+BKBUIdt2qh/gkA/GbjIgheZzoA8Xcuxdz3vkZ1mCfE/xR4UIHHn695aI+E2f5OkvB9KMfP5An/YNyJ2f9YGN5KwLP0v3TBZPH9pBz67k0Q1YLxR41vsrq58nzxNUgLmnHwETbcTh5jv3qI9J8HL4sKl/3DEYguvpR8bnlYO9uUftX/sTH57Bh9zYYzTWzS/0h/ZnnXvG+6msX9T+WQU/Q4Ab+iXwM2L+VbtHHiYX/074h/v1S2Ifmn+QIb82Pv8gQTaJHgAAEABJREFUM/5usYf9nwo48LZlH89OfdTtD+1P+T7f7qCfA83jAzrL6Oehs7T/NLBgIqkDt89RTZl1HxhL7C1/Q3X4dpTB/RTY/qnu39Rn77I3jAxEWOzKmtJ53+AGIaKtQZZ2OmAZz2fjGe2T5yoElPjheSvP1Q7NM6D7o8/RfyCjOxB8cKmnPMA2tmDRs3h+GIMR9EFqe5THl723D3l2ZGzIkjY23PL+mDL0ju15tg9AZ3QlP+J60dfKquABIZa76HhySL0TI4+KFPoBVG3zLdl7Ka7YUhU79vsxKMK919MXyPtqSvtjvtDaVvg3dAZCJy7bQ8/RTlngOveqLYA/kod96dtGW++v/KZCGulLaVu2NeddnHc72wpPu73LhW7DhpRVhU3JiZ0nSlbeyzf0XnkXTHlAJ+ciP2A7hXIYERk2OhiX0FSZuEgbOkCPDekr75Npd2xvbVJjrK7sZxTlBp/hST399i479Y7ODk94QxelaaeMT5K1QXMdtm7KFdqUtnXlXXe8z0NjF3sF64Bknov3cWQXZeCQG95qTemv1vClo6PLtkJ35EhPnPALAt5pySr8jYzk3obe7IvErit0jXfM2Gn8FFcnvq0VNakRj/DF7hXajXis8Cc+gR3HnsdyUsOeBl9VG7w2/kNb+HDwpx4b047cQciXbeVHrHFTTRp2Y7/V1bCLblWzIAKDz/hDRXZpZY8iHTbUxOyD3LTpAT/8o/SQFTwyiPtEHoorewodgYlPx/8r+xMLewcrYxd56UtZxCOxX6Fp1MNvlbKJGVuyxyJ5xHxhLy2xzmF/9nCe2Ge7PF3GJmXBM4UfWBY2BZFX1VQufBc+5cAskoSsiwihOrEnAmrQtSrKgt70b2yOXwfPFXtX4rYxVilFPAL5y2x37KEE8u5fjfzC3yf2yCI8vm3IL+TG97HXxdhBooV9ulal169fKxuVS+YtPub/aOySptNJ82nRvMzaGJdsbEZO5A05sYdYR0c2iyMzsNsn7ovIwKf49vTwqFzZ61nmWbG9I1OJDzqHPHwLf8YqPIHW2qBNvHffr6wxi8IbXGhsvjG4I0vI6uTNxp5XUxsxjD6DX4lhaFbsjp5OmfY8TSPeraLLe1xaDVx8s0sZU9vKvGjYVFWyrVxp2x7t0K/xi47UbUcVLWHLqoPPNocZF7Yyz0psQxuYiI1t9hlPgzaMHQnRm71OlCj6grc9aO7Y9zP2hDf90RGZ4orMjVxJf8cuGzvBG8iYRNY8zUp+pr/o34hL9CXewe8wSczh9KVsbuKGpuZSlQFxdSVPqahDO80L5jS52ti/7YxP1piMTcoze4YQQs7gqRPjprRDF1jZi065ka+kmVLfYRs88QHV6C61Zvo3oKOz6JfMT3gTi5V5H9uboS36saVsNWyLH1ZB3ZR6oNzUasamZfho/Bk0lLEh871jV8F16Ek/2vEEjBs9zMWYSg2kCl1XcnNKvKkLfHDlSUb/du18IxEdG3SB8LWqkTskii7Ma6RDb9aGlVLxGZDOWYeI6UbuCxmF3MyrlfGMP8HF9uhKvWFDZEnGNvQSj+RLVdpNPUHXfvXeyf0rJmzAOpB2Ue+jnrUnleACG2vOzvOBtiMvY9GRFQj9KBHRGQ8rOvEH200kNnCtTYINpAEpfhR618uqxH+mf25ZD5glqCpklPafEYdNxGkbmMgcssClL2O6Zc2RlH1pivGJ/ZI1bJPUWuMb9c/srqqBy5dtzdMCgeCCvhr1Tt2Axtg14xv+xM/o7MzFHbAbvCV1ysLSlJ1+9SDTv6qV1Q47yLuRG5Im1i4oZOzZYBg2YydVBO79oi/+NWJ1IRce377TI2c85cYajWbiLWBDrrA4Mcr8TDnmKLiVfEw7YxK6lNesp9h4yS+qITe48B+yQp+6VYpJKSfGqrWZXIIxH/bfs9bgnqoZP6DCz5UcrmJeYPsVmicOV4dDCNqIzcLaMnNW0hm/3H+jZ6wX8CFl+FWq8Zu88zxpwvdGrMRVZmzLapQ2deywS66mK/NnxdfEN/f5K8+LHUeMXtvkO8kD7UasCvqdrzQvi+44x7p7+ULL3aLrdlFbGscX6+BZidWEDSt88TftPQ6b3nIoeOb5oTzp/v6VZny7Es/QnniGOHEOs+LXi//4Wo2YxNeNXDmzpslSYN2uqlZKjM7YfMn8SAvfQhdoNSvPYMn7yIgOwTzxnJi/hgup7nkWePnipb569VpnzpVyb3jHWV7h64lzxdh+xZf8oyFYGVeyD8Z5WnhW4jzMNX7btbHGvXz5ShfieWbNCnz//fea51l3yGlz0+PlUU/XRzX0T60Ysy6O2SJWbcMyzin9VPr+r98zh6RO7KzSxDjmwLa1RsvKc02rUi5MUVGPvivjOC8n7HqSXZpPPI8xjo/v3mqZyK2Mp666cADdOCc7X550JZfPnMWJvtgaf6Mv8zH3S6PgnsPnVowtcUi+iGtZZkXvzIH6gs78Yurj45MeHx+I0RZxo38jdzfGLs9tGzovnD0uy4J/K3TEkr6//v//S4//9YPEmK/0l8nkCrCGkIsSdK1rvSu9+F//oVqu0szNwxfpRD1/rvjhL98q+PNfvwu9ZEk4xYd2J9jwcFh6z2Bf/+9vNaNs3PgI+vT6lZavX+n0+qUIidavTrq8fdB3d7AiZ4Lv+hDHECmN02yeIHXB4TOQh+aFh5I63evCSXd/d9bc7tR/eJTeAE1aLl3X//pOVyL6wMHuI4B0vfr6aybMiildKzeRwLvzg+YX8C+Tvvo//syAPmrIR8eZA+grB+AXAFP07tu/qVOxzPf+eWLAkzxFEOdiMSBthL9F4tVpkcAL+k5wbPMQg34WFoNrkrxaE3Hd/vI3rcDjetb28k53/8efsN+aLxoJG/75P7/RGQsyyI1D2TviS1Mbcr1ZRXklRhcm18Lkfno4a54XYGayDE6t26bqGX8GmgHPg0sSMLyCfyLJ1Eo9oE13TDSY9PTmDQl8VvxihR1jXCQqOT+Sy26ySwYn+T1OXLalAMZ2GLq7VsZu4pCeHoHWKCXG9FEbiZmYHrjYJ5I3dCuL10b8hLwOQezU3axiYdTSVMusztheoeuXs7AEqVLjhWNiTAVfEFcWjuv5oo3cxk2Zn41xE2X0xYbEMfYG19rEzZ4YcsOIj9PppCwO6bet4QTfdupSFqnQgZKJS8o8LKe0LVfJdpqioufXwDJO8bfIKUJGd7B4Q8PeYx3dGwvXFtpQoKdh5xhT8KA+/0HG8w7bKuwRlx09VPik1pGT3Niy6FMPjq4Pn4zLh9aPawXHJ/oOIpu+NEJzwEH7idzELrAS/w0I24DIAAoY7WdfkW7zTZ7zrefwjOxHVTtj8wF+RKDnkn6q/mPOL2Oey/ky1e/Z81yjifcAFHyEp/3/1s+ncfjptlkTb0DAPBYnp/YMqP7DP5/qfN7+hyt/psDMEoA4JBY/Aih9A4qPPgPPPeoj5L9JY/iGLykpfvQJ/lP4EdE/FfFlZZ/a+XPtL0v6o+e3RODn4n70/xYdf/D+YyJwjM1vKT9YdkgJ5qg/L4P/14I8wwY+teq51amL50KPewLvLTyrbDzTBT7Hl+fDlQ2MjZfonneFT4metfOsHzhQ9v6MfYG/Wp6zh/aj+0dlbH8OIcjzeHCp25btVD+GG8726M9ze1X0Fa5uvCfybsJ7DG7LcAYatDuUWuX51JqwsW51yMYnz8KB8CBMVaMm+0Np+9a2ntsbuwO2h6zUU0kZPSnT/gA73Yc2b0IYHboD0mc5HfvGWBDQFDpifyC0GzgbOvrTphif0GXD5Mp4boxLxiZUwR90GzmR+gGhPef9DrzQPS/LeA9OLOzdZ7uUdmspizh0ZdPkzLthYGIjJ3qjLxs3OZDDRMGu/RoJqdhiW7Z3NN+2kV3KZZth2GnT3sjd2Nd4V4u99ge+4LMxtiwnTRP7B7Jsh03l0lRNE3ySZVtVpRzStColj2P3xvvgc7lX5kB+2yK/uWRbrWpAaMXVk2cHD20RM1MGUo/cjs2g5BpYoVzBxd5GDl541468wBZ5BCq2JYZ2sWXAJiJ69ewK/4beC2NKcsg2Y7RoYd/E8ATXkSNZjf2UaZ716RX+xGXDx+QRIlTQx8pA6D1kpSYZ+y3rxF7AhfwQV3TYpobGmz7fbD367H0Mkw/xb5onVSsVslqVEifhC0EB3yi6YJGrKXlDRXmf73keNv2JMXUJXsrsbZ0Y8yv7IhcOWyK5jb6u7PO8YK8nfq5sPF7YSLRLpj+brvN80jzNIy8W7MratzJXVvZAZnI4ZWyzpI13+NjRbPil5NNpXrTAtxDfgqboSe/YiMVOnJENBgivvdfjP+RyvjpfvY962mf2zhbkFnZ24nJhTmXDEio+zDPa1+zzwBM5J+ZnaDr6OvRX7E+eF7HtcNhWAZHdUlJpVVqI2V02xynDH72RG5+rPOyJvD7krqyrVw259Fhc4Bt08T0H1cNX+lIWejTq5puo4MuVmC7TohP6oif3pPPTIzLbLYaTpir0XEa7Mf4FX8/eEo6E/tCfKRV5Iz8k2c4Xc2W3cyEmW+JTNQ5zM7dW4pIcrNYG3UbeiyvzwIYfeprjU61pmmed2Kual4VN96eBj0zbavQv86LM0dSzn7UiL/LFFZmBxDWQ/syHAN2EqI89sDNjnb52y7UrYztPs67Mr8TQEIcnsgIzdGlL9JD7PTm5SaKevTglTvR18mAlRwJQQgAJfaJvhSfgaqR2HxB82lObFR+GzdhAp2wrtojx3phDGRPd9DklcoeOxA+9Rz1z6USMRH8nNgFDc/STFRgl5tU6QFzpi/zGuG/YWW4yP1UT31bxE58CBS6yY4OhT5m2sCl9yZHYe8GPFbs79gdCK2VNQje41Av+K/mZvGzEIPXBx95d9AdW+udpJjcXbdQt+PErYzVzX0m747/U2c8QGkr9fe6a+3cDb/CGxCp+Yt8YN8aw3JQYt5SSitwtxiiwcV/ImO3rvcgfGAZN04RNwW/4ktyIHCN7+E+8gxPXSv5HVmiXZQbz4WMnHh1El8uU0pX4r8i8wjczjuEV1g8gxp2+Dk3sT+wvHJZlThjdG37noGr0wVOusd6kv+Ffw69A4ukuhY6wjfist7Hy4FngYw+e+9yYw8QbavyXTL9t+hdi0MB1ygmYFVs39jqvzKcr99fc3+L/hf39C3PuGC+Y0I0BxCljukU+9ULuAcbX2G9Zg57+lD1jTf3MGUeHr8oq+C7ovKCzb8gND47ZVsPnCQivXZzPPGo5cXijyBVrzb3uOJtJDhhcQJSoUPyZGINWk/Zxlho5F/xBk/4TZxcL97SU6W/kRvIm9Ss5+5w+9VgY33KIFrsiK227WAcm5Zp4fsi8ED4YfHCiPs37WjFj15I68+aCjszN3Gfv7vZzJis/pdN7uxoiLCPLZRUgLtvqQOzNL/jF3gV/rskr7hkSPMCVMcwhXk+CB+Dp6vSIqzjce2L95LyBvg8B/sEAABAASURBVE7wLsz/C/cZOpX1+4lznjzTbeTuxhhGT+yN3iu5nnttYhP7T4xPaJM3iEKE9zCh7fG7t6Oth1Xv+13KPeORnEi+TqzXZw4uUx/+E4OcNyWnBnD2lHjNxC5rb55JYpdUesTPM3ZXI16WInM8V2BIxWfmH8XQHZ0LMUppQ4xluM93Ph7RwVUZ+yL3xNjcyDiMv9cT9j4Sl8fbPwiLhBO+CyENfZxrjrOvSOvE7cwculvuOT+c9/sr55CPf+Oc69u3nMltmlapYh/LVPxpxVrYpcS54U9+U3ijHxQiuzJOOWSmIZeZZxvnUrPecVAb/pX5lZx+ov1ETGbuy5l3CyXUCnxoW19/9bXylzzOjP0jvl15Lsy4htcQv/7qK9kl2zcoff2nb+RhgDks/4raNuzCOuInffPitbbzqu//9p021rf16UqeXXYeqBHFd1e1Uidgpf94pfMLJuyd1b8iyBNO/SeC//yV2n++1t3LF7pezzotp5GYIwg8XItJtJGIRdDa66+04vSbv/1VFw4SWwYlh39dat/z8PTmSfdPm87/11+he9ITAzMzGZfXr3X/1WtdOd1v86TA6T//zEHcqvXdOyVZVoJz/eGH/eGmtfFQhFhN8L98/Vp3OShFXxYE0f/w9p3eYcMUeSwKLzhxj/cn7BHeLxxAnwn2sBP6Cf6Zh+81A8ZD1BV9FxbHzmBeSDbbcitVNeU3YpVfn9ZVJrDz41UryUjkNE2zspCdpoUb6kaQyQ9uEteZAeIQ3MTSxHdmcOrtWZf/+zu1t09a/+Ol1qWpkHf53/81fit4ZRac8fnCpNzWi+bXLzmg/UG5OTDamol/w/YZ/zo3nTEmrYQRasE9nrXNu81pL/jcMn7cbM7vHsRAjmRxNYkxFK0F39tEHqA7xp9opxSJfoEm/bYHyoz50Al9Re/AirE9I+4qLYyliBeyVmSH1rbCN59OKmw0IHhT2pb4xI7Ia/NC0yoSuF02NWLWzhsxWsdhubvHwm9XWJSb3NvvvtNKXl3Iww29E/b3LAyUJleEr2lfiZdbo4mM2FKllRvher2os4gEFHugiZyi366hJ+3UUwqazgPPoBfdg5exRidNuo28jZLWwHWINgk/w5N/nCBkWM9/6AYXuULlhnxx2eZbsvdyt2mvR5Zul21oSp1F64b6uGAsZVDQ8a3w9tjWShXA1+B/FURXILJh7CMOXXYUdcUPHE/PewCrNXqf6SvoA62wBYBYCNG/52VCEvgnecf4HOOSuT/gn6T6301NcreLuf1Fxzo9nwKoX/z5hbyDjBz6xXL/NQiH2ZjCEs73H58/IvDrIvA+f2A76lR/x88h9Xn5O4r/paIO9b+U/j3dwfi8fN9J5Tm+Szyfgfzj83tHgDAb+L3FDnm/ePH8ZfeH49kg5ZD/O31tPOMN4Hk8Isc7GpU8a1Lcnj+7bJ5ZoQ2+3LRBn2fYAeA7EPrnYOMbYFPS0QcPz9fUn3/67Xn0Oc6GB7yP58znnZ/UD/7YFAjPBm/wIbUt26l+BBvvj4V8e+/r+BA4iAqfS3tf5H0O8jx80Hd0HvXgbY84bcgN/ui3d5nBBXZ8H7Qf2qlp4NIfiG9Vlv0BQhW8veNay7O5g/6IzvYYS5uSXttDNtWBj4wN+6MnEPynEHxiljJ7A1WlvAeHLrjAxnNsNsC2jHUfPejhDRPZ41154LtW3nM7cengQ2V72EGR5gDb0G3wb2qtsdewUJZyVTXqTVUTfjYN2+kIvmTtY1eiQxvvaNFjW3ag1OA3scxfq0q/uEJTo19KX9q7H33wSZkDnc7DViN7U8envPeH1lWasDW8Ad2uVqUCZt7HOzFKPeVYf4jBxmbYyn5NcFNowNnIBx8ReRe1rGolu2maZpkfAdHTWuJgpT7Bb+/6EAOOMBAD28pl73R22lZhl21ivSpXv43LlffttFtr9F2R07WyzzBiRBhia9rZj5liT2QQiwn9dGtFeXIhdNGUPaUrh0mx7ZG9nE7/DpJdxLIL1Qou8bCtjGPkrcxVKVIEDvsTF+K4sX8jrkJntaIm+ENTiqwrexO5fbZKe1N8yd5R8jjj9YL9qYi1rRP7UFV7Lk3sRxie0VfRt7JJdx7yi/ao5Asfcqifjcwze1IX9i5i+3JadGLPa+QCdvYYY7H3suJn7NjHJ3bgtaLryvhHZHLZ6IiemX2WzLEjjpF9JRa2ZRsf4Y58ILytitxoOrH/tLCvEpti3xPxzp9hXJaT7tlLs4tY7JC42cjCl1bgDoBG4BK/C/s2Bc3MfszMvt3gkZXfPBq+s8c2dKBzvuVCRc68aDqd2AualXbE2SYO14hV8iH+Vmv0N9nWRo7hHX5MQ/2Gb5aUXHCZWhcnPBISWisVMN10xt+MAVGBtxNrgFyZpmXIm5cF3KbQ5B+aTPiCoPGxvfMQ3x5DwW7k88a4oEVTTcQsdtaQkdxPf2SFPvUrtgdSh11FDBCq/JbViA+xCH6M+01Haw1PpOR4+GzD0gfYHjGJHNthHbFLu1ob9oTfhgcpHV8b+3bmNuvEDTxoQtVVhK251MAlj2IzSuSy0s6+W/Z3C35Ih97YEzB+2B76xGXDQ2yim+agjbz4cGGvLjyJw4EbJbEJPranHdiI9eBHfmMOB2wPHw8b0h9ZkR3+8KVuW6eX96rWFJnzsoQUl/AVeR37wheegjZ8wU3M7VEn/qOELow28QV31CMzfBnn4NKOva1amozXlXjUqCeHLWteuEfVnh/RVeAiI7zxjSa24h97xmtf5QaXb1BW1nlBVOiY2kyedU1tgqcGLOSPvdPHFnHFB9vUPnzi82HTgbUzZl2t1UDZezlc5nk1sZKswo5L1jHuGZ11q0OQeHcOmTo5NeQiS1zpmyIPmuQQwZddssjpDCByN3hC1/CjE+tWbeRbgy7tDVygMY4m9xp5kDVPXMEFqBKLbUBkpZ0yfIHYPmzEjmpNVRUSzQtnIsjvfaNtTci2fVuPGrgYSYHFdjGmG7DK/HTsTowRiVtdVU22NfDItKEC0k68qtXob/hg732RnH4RB8nK1SMwFSD12B/eZZnl8ohN2jN5mpimDqnCNvpTwb8U6T98ipzQxebEIpD2vOxr3tFOf2gLGfZuU7WG/D7mXdaB2JWYpoxvBF7JQ998iKz02eQs87qE7/RFZmwq/JhiP2unCHEj7rEl9tv4SPzSji2demRtPBNeoT/GPnKSM2fuXZE7EdfY/ciZz8PDu7Gmhi9yAs95O+PdWVvClz7bSj33GzGuARPAly/ulXW9GNuV553E8sKBaVXp5SvOfZgDG2tqfBCXXSNOube/4NztDv4MraG3rfDFxo7sQENuAdG7cE/O/A5tzsTEVa2pBaoph6e7rk1DBnojo2rXOXRje2KfZ5gixq1KGZeFWF+x/3xbe0cMiXvu/S3yM/ew6cJ9+v7VK+U3gZUL3LzMHAo/0fKw/927t6rWZGnYZlu5r27E9IEzv9j0jjO8M88EsUNQ2maucY/FjtDmubrAxU+XuDCGbwdSxY/EZMR1lbyVvvqP/9QLYl74BEb2szwhR2JnWM+sTYlhfEzMMu5nxuzx3aPEYMyFP9+/UWfsJmR11trl/qTXHOYuzIULMSqMyl9VeXjzVk/xA0hcizzNc8Ebzifjw1tisSEnfLGpWumes7pA5mficSX/UYtq6yU5oWblmXiuprdv30qy7u7vdOJ5MDrCs+F/wfTDdz8obUKr6K6yOj/iSl3USxxiTkB/8yi/fVR+y7aoX/7yrfKbwDksnVjorhh6ZhJtBKtvV0RIK8G/NKpA+4qBZ/AnDOkE68phbz9ftU6W/n9/0txmnf6/f1a7GRvHvv/LX2DeP9i7V5iAbb5TkVSem+rFaUB/dSe/upfekUwvT/r++qiNhOsEaGMyimQTnp4in8lwJome3rzTIweeT7EHyGHtUMJI5xA10DkMXp8e1EmI0ccX3TIHxo/0VZXIVDFrJHT0y5UTdvw/Tep3s1bDwCAkWXLyn4mfIE//8Q0PRZv09kEmnr52FQeahR8NuPvz13qapKe/fKvxosbgtlcvNDPp55d3WuIHDyAPj+/w852GXyTaToyF2GL0iqoxYSL5roxPo6yaNM/YxpjRrZWYxnY1fJlLV5I2NmbSRQTsdENJDCJnpwdL+5HkzYMBLYn2AORMpxOJuL+0BFfpk5SSe7nyp6wbk9822A+fPU7kWfD4wB1RDt28yNiMAF04+CbKipwVB1dtI9emF3eosp5YKMYEx9csGJH+goP8xrjPvGgtTKLg7NKFMbwCkStMme4WXZ7eMTEfdH58i/pVLbmGPcVYJ+82JnHnhSttI6Njw4WFoVqToaEZ8XvMbg0b4QMr8NuAoNrMILf0Ed9B2xX8gNATg/SavuSO8VV5wuYBrpPPSid0HboDaH70eY63bwwfUeyNzqK/chPcmC/h2bE3+vAV9cDe8Yu/t6wJyBa8tsUH3v5ZyG+Hq0nF3M4akBd5CPfPzvjj+o4Z3xtxuCkY7X/Nr8/7TmZ8Yq4/af+aZngDv4bnD9q/NwLHiEqJOZBcpdD766CgzIJ+wPv+n6vAxxowcuTg/Uj+p/zpPODTvn9G+5m9h90flR/bcFAPbMxO5ShT/wP+iMBPROBH+ZPcCfwEz6/rOjRQvp9/1H+dkF9IHbk/A9hg5lNgrAnUf1w+V/dBXu6xH+Dg4ikGmR/w0NN+LuGP+u8XgaTmAb+f1Eg6pKZM+0uQ/gO+RCP9o3uK52fzXHjo2XimNfdQsu99Rqtq1FeeI69sNLSJB8SD4TOljQQXUopeA7/8Y3SFOs/2HX1HO7ifA3vXtX+LV8JtvD/kxfvD87R49u+yPeA5/pDv2B4AYSA0gYKH5scf6D6LP6j6UflxGXF5b5l5t5p5D8lzesqJ96z4b1u2B6O9l6Pxma/Yl82LK+8PVR5+2x4biuOdIuMKfrCCtz3GNG3bmtn8mHh/KurBHbDxPB/ZV95JskEWG6+80x/9KW0PO6M3bVgU+2f8WHgHnMiX8Dbkp9+2gl+WefBFfmBjYyT9VU2hn+dp9Nse8mwr75Xxs3dLsmz86HuQbStXls34kVbyu+P7yrv3xvv26IcuG2epHxCa6LWRN+yIzICUHDRCO3o6sjpl5KVMX0vs8DXvbRs5i1HD3vTrR1eX+WmtFBtDE/68wzfidMXOGVnVmoKv1hib+b286Nj9F/yT5nlR5mRV0zTNY7Mutgkdej/CtGzlir6jDN3KuCY/UgafMjGuYh8ieyn4E5/ClzI0sbuoJLYTNmfzVMjPkPBmrewHYJwCyR9Idce7/4k9G8jUR3zFgQfzk0PcwvaVcmEfSxECg22+8aAHulZyrkEXG448DUUge0jBQ6or/mzIj8xlXiTqzcRaFkNIvIhR9g8Yw9inMEUTbacEqlJLR9cwgzHfAuyr7X3YfXm65fCijbxa5lmZQ9k4zH5FcPmH+R15Rn/GLOM6zxNjdJEUr8DCAAAQAElEQVQQfPf6pTLGV/YuWquBT5wDVn6k1APGpg0bxWUb0+kHF7y4NsYpvp/PFz2yQS5oQOuOvZY79lzym83Z2zmzXxR9nbjYHvJDN9rykFvgxbXjNNaQ6ZR9mSdkP7I386QzMYzPrUr2LsfGJiC+zMvC/s3jgKxxoInXTI426EU5aV4WYGY/6TJi2PFhd9HYMUnkQtrJM0vghC0XXYj91q/IYc8O/R2iQKvGPtwLfBLQ6Zfy9cT+WmKXPHEVKOzV3l9lJYaJn7iS/wt2BWJ38GVslhFqpT9QVZoz5gfAM93WgcacjT3ZII+MyCqXMEo2um/2hiYb0PE7eRD+8IorfRRDRw4O0o7OQKcj60DsoKrgqhoepQcM8gv74rON3ez9xI/oj5xWpZLxhTzmfjExh2PjlTmWnJ2XRbEnMmJT5l76gkM6YpiPzLMJ32N7ytPpNGwdfkI09FGGP/2NmERebA4u/fOyDNuTj4HoCU3WwsJu+0OsIj9y7B0XOQ8/vFX0o+b9JzGP7PgZZOoBEZO0o2e0adiWiUVoA8FHbuyTE5+VwsNGEV3bFHuMqxp5eJH5CW/mfWSHf55mJb42vTe4MF/O7Jvm+V7sIfYm2ZaQy9etLsaE1ZN9aLuYE12Je/yel0WJT2ifg23ZN8CXxG3Yw/7ovCyjL+3w2KYIaOC3sQYUocEn5lr8XsmVlIWs2BaWDh3uwiSVNa7ky4SfZm7EhZk92tw3LqxlZ+Dx4UnGh3v2y6O/s36mnRgldwvB0bGQQ5FlW2++/16dNUCMlW0llp36UaYe/rTDm7jYGASkL7jIjYHzshC/VcHZHnFMLG3oIVi5z8Z+4beU/lWNHI3u3YZNrRr+FutW4ijWnm3U54V2WbmyBmReJJZp29bxbBGb7AJtxPYBNMZn70u1Dzu3W3xsy7YOuzux7/RJfeAvrO9rfqPcu1yPUrKtXJ14PYfEK343fDuTE7YHbXJ0I9ahNYyJ5cT6FbroDh708CXjGjkrcz64gL37lLqw7/GRMxp0Zx5k/MczCfI2cDmwzVlN8LHh0DF4b189JYY01qKsR9XIS3DGv/SFL8+L97mf5VnidMfB5aMOO4/SU+IiXYlXyeo3OzuyEafOj00jEERKmqATYtl7I/fJ5GXsECjbjNOm2PHEofQTczlzReBNLkzzpIbNERJbqkp54OjExraeHh7GffOJs46c2dkIVQAOYgSxSDZWBo3rEfn3d/eyrfyceDbKXMHhYccYE8aj6C/ycfRD04csjTzNM1fiFZ0RalsXxilnLmjdXYa+yukeYGM3uCeeE/IPyWxHpWLLPc8RE88Bkfn1N98M+tFJraCzrdcvXwKv9OpPf5Joc7Y7zoZyVpRxVK5eWnney+F7jlJ4ENRj/kva6roEJqlxlqSl6Yl5uubBTZaQ14nnfc7iWDcm4Kuvv1Lsz1gt+H/mXn+X80l9fOGSFBF85Vl+t7uPg/6sWV9jr12cCWpcr16/5kD3FfXBpOgQ+hOX+XQauZd7UmKRvNZOpnd/+wGerh++/VaQ877Csw3jdGY8X7x6pYzJHTlsWd98/Y0aAZoITn84a326KPNd9B1QD77KJJe+eiFziLaQ/PN8r8ZAvKxF88NFF068JxbgTOrE6oFBXlmErywWEdhRfuVQbiN4mSAmcNUak2TTDwR+ffOgJPTDt9/pwsFsJ1o5fL1HF56PG13FKDx6++6NVk62zeIxMxBJWoFfmGEbJ+pm0ncOll9NJz2QRFk0OgHIoh+wpH4/c8ZkTa9fKAenkTG9eqmUWx6mv36t2B/dWaTCV9jkLA7wzEDHl9f/8Sc19BE/bQQvtNE/EstNhZ95mBC+JuhT4TMvNZFz+dtfsUSaOMw9TyTehYPcWmV+8tuqdumOeOdvswvdTz98L+dwmyxOfAmKNm7qdyRDcfDbmbqdKUUo9Oa7v8GyqdFwlTZuquMlqawVuztjE3vX0GNbQSehuZWSXA1cUFceyHLTD2RhdVlv8/fyeUAQMe3Nin89NwnGQ2FKyUOdwE3E5ujzMiuX+WpV2LEKI5W2nW868DM3tIDo2dA/+MmjjZtHYp4YV2tYLlT0HdA1/EJ3yoUFqdDRGf9BzzhkXEQ/wYAxuokPcpJnHb3DFpJ3u541zUVenNQY78LnfSHtkHSJ+FWbsM4xEZGr1vgryS7l2iIvFWDIpkyfVbB3TCDyvMxtLC7iIHdjU2ujRLiEWMhkU3kmR+PaeJDgoY+4d/izkLA8qmPTRt4e0J/xGfuft4eYn/hK3AK25VZfsOMnBBxd3ivRvWHflXzZMbdvYp24Dp/HaHbl4ZTvvcSH2B5qoq4AjmoDv2UcKdN+D94VRp9cwnAg5Q0Oev2Tr0Ovse8GNqOGD/2nAL7hy68yFx064FcwkiO2ZftXMP1B+qMIED5uQyNXk68HvKf7Uc6n5xnVwRz05+BH/M95YRj8NyNo/kM/z3X9qI5mzBjz+7D5o5L+YTpEB6+oA/0GUOyfTvEpgPp7P5+KSvvvlfUH379YBEihkU6Y9XxcUw+A/m2fI4ffz/CIi+QD0v6d4NB1lO91Hrooj77PlZ8z46CLrFEP0RfkhCbdo4RmlAPxx9ffEwFCOEJ+K/8eEb+dhwnC+qoB+m+/Ks9pz6zYeE7sPMuP5ztMJVTjeS/PiK48x3m08z4TNvPcknJAiMfkN95BO5D7V+c5K7XIOCDtgA19APnpC63tdCn1jefWPIfZlm2lHrD3dt7/AhV+cOGxPfgPnL23B/L2FRmphqaqyaoBiq3AxvN8DrxDd4BcKkN5A+UiZinsDzo2nh1DZ3/AheaAyEuMbcsOCLUJ4F7G51s/r668syDPtlbeI8N7gB1eQ9NU+B8Ql22+hcxNLqtaUZZQNmiVq1kbtq/IPuQFbXv4uIGP/7GjkN2qYPfg962uZ1ehJ82UB2zkUmw+YCOuO00bvlx5bwt86F+VuHfs2uDt2BAIT6dtN3wBah+HDXm2yYlNJUraod8Yu7Fcdo2+8MeHYpxTD02g0Q4u9R2IF/LCX/MEaVeV1FrJJW23d0Tb4CYVnbb3TR50i+tKvrbWVG1/Rxb9Dp1MrxSbO/6tbOIGERnRZ1utmuzSRn+oQ7vyDp52xsIqmX49u0ITGSb+kVOucRCTum0VeNuyrVzZjwl9+OwdZ2iyV2BbKatFD318Ekfbih1X9gEGf2sRpT7GJERS5mD6UKQrsUhebTAfcMWPC/xX9l/ajT97Vo13/KwnseHK+7htjTp02Zi7sO8Qn6pKxX4GverkBaJV2D3wRZ+xWckB3mAZ91aNLZqrYpNthS51mMdjcfrFGKxDvtXJmYl9i+X+TnborQnbpsZ48K7fGZPYc2YvbYN2w3dZatCc2ANyoR97GnsT2SwXnfs+CjXk2XsMV+YwVQXW/CU45kDHnx1vtUIfNDmIy55PbGjYYIMnrtnvCc7o0rMrMgK21bChQ7sBtpUN4PgeG8UVPzd0XtEdyG+qXMnb5FhkBMILqQo9Hd874xe/7tngrWpq0YGM8GTPKrSSFR1VRTw35WqtUghS2VabZuWKzI3x7vhqW+WmK3VxJc42Y8I4xlfFDwb8yj7NHeOT9NliE0JXZGQfJvbGryha8UXCFpUads7zJNtjXiS/J9qFX6Bkytii21W12ytB32KrlSsH+JiggG3ZsY9cozO6KRRe26ITM7qia54jQ6PvoOvYnfp7eiEWHw98w8EAaF2Je3m3Kf3BJQfP7D2mL74ecjIWrRrCugxhw8/sIW3oC29j/szLSYWNPflbVrVir3WViH3mV2h6bAHEZVvBVdXYN4s+cQ2/bnI34p2DEUFrm8Lv/YdUF+aY4U88WmtKPXuEiUH6R04Tp+iJnTl8GfLojF4KJSdSD29kRFbasSdysj6FzjY+NYUmeHElTpEbXHgmdM3LopQYOuwNbSB0kRl5qYd+L7E7svC1E7uNvEsJavBHTnJjqqbChk78AqMf31Nu7BFn8Sly1+2Gga4lJmIcOBSJraMHHRNzJboTv0DsS1/AtubT7sN7G8GFJjyh2cY6tTJ9GF/6+ARN+5ib06hn7lc1MXLKuDTsGZntpNKm5TSrtYJ3k2sf25W5mPVgxCH+4KNdyhnEMi9altMISWLS8TExRZzmJX2LOv6ttzU+fRmLV69eK1fsb9hgW7bHOKUdOnvHxc9jjKZlVnhs+rAjMgLJodBt6Eq74UOgY29wpO/gS1/eDa6cW8TelbHdGOfI34jhlbbxbcOPjE/4q5qCX+k/c08IRE6PUOzo0cnzcA8SCL2xrXG/uK4XeC/EtGlijoZ3Y/7BpmqJs2XXsG3FjshcWautUiEjMM8L9SbbY30XV+hiY4CmMp8m5nygGrStlLUg95aUaJGRl3boM8fCG50G8R7soWfG1shqyCr4JsrEuKpxsHU/aCZyNmD8PHPfPLOfT4ca+Hmeqe6yEp9CRrU24mBbK+MCAX5Hubk9c7bFWUn4lmUZh6+PHKTSC02Hb9JGnOP3jttg9/6LfNiaZ7jk8VPWSuI4LbM2dLiRw5LeciY2cXaT3yBt2BuoVtg6aZ4XPbx7UH7bNbZGh22duNfnYHReFjVoEahOXojEueKvmR/JiYmD6IzriCW41hoHii8VOfEncjq5MzE+4ZmXWTnby5lTaEMT21s1JHflED2yNnQVdmzwpp38yjPMFf8eiA1dY52u1pR7ROizvlbViE3uY6nH58zf2EEoRt9RxsbT7ZDywOVZJHZ++1//pdyHk48T4xnInMiZWFma/vZO/fsHKtaDV52ZWLGRqRBRyhL45vu3nNetYsDVXIot8UfMneuYG9dUeXbbVK0pz4k944ZzdvG8vaqoVyuZdofviYPfak2ER1WTioPV2EWXJnLvwj1ou2yaGLfkmRmfIg+ST3cctCt5RAznLt2/uEf3qstfv9eZud2qYbvlfKP37Q8/YMOV++ZVF/rz36AGVp5vX/J81NqkF3cvdH+6Y9weZBs5Z11u52Hv3hCjp016uOqR+pvvf9C7xOy86bQt2h42bVfLa1PdT3cgHpXf5F1neN6+0fbmDaZoJMZaEKaF4Q3IgdqJwTs/PCqJ6vTJue9o/uab0Xr87jsJvlccoN5xyDtDf8fp9P2xAEOVfyUw8bD1dHnSlH+5eeLB+O0TgY3eHTKYGDFkN+QY+tgZ8GsWhFd3iox2uhsMHZ39zaOEnLaW8n/vFoN4/83XJMSTGjIC18dH5VBXJSkyGBDyCPou/0BAf3gcZf+BQJ5X1dRIGPqQn4NKcZou+i4cbj8hK75cSJBMquV0p3Y6aQae3r1FQSdhLEKkJOnG4fk9fbFhffcooetKLBcOuzcO4YM/0Z+EGTZi2Lu//U3DQfUh+wXxdDIvWCZqJqGrVA07ydCOX30s+AZXUQ17B6SM25WD5vQv06zRiXmZxPnXBy/mkxrj0Ukqk7R0oTV6F11JxvxLm0CPHmyIbuUyeiA2pTZUEav4YINMlnFbMAAAEABJREFUPxCdFO8/ofUyy9OkdbvKhhYfshgU49Zp2gYvza2h/6Iem6hX+rFhOp10JfFXJmAgOjZ8H0o8vuG38uehi8lp4pkJfXl6VBGzLfEbN2CpMZFVTTAMSH/RnrCvVSlXZ6FIKXSn7MQgpW2KriqrqFvWxoTf8oDdSqCURF55sAm+XPrcFftExBOTxk3ChSRIW2uq2uHgS+yzULapId8H+oulbbmVMHDQ9BFL2qP15a/4+CkkxsFF3kTcbO8CsPeQvyPIO/yJTwHTP+y+xTHtjPNOu3/XIWtvfvRt73pW4roxbgT5o34ZfzImyO/Ax53/vFas/Dn4ddZ8Ttqvk/AH9e8TgeTrAZ+XmJy/9YxhO9qjcev4qSL0Bxx0B+/z8uj7vcvnOr5U/zmdn/AlYNpxnTJwSNixAqvf5YqqA34XgX8I+ZeKQMb2vUFH8rxH/B6V/kHIkP+s/aHnd68NVUg9Sqp/5+eZvUMY7ZTvpdE+6sHzTHQ0/yj/vgiMMML6vKT5T/w813zU/4nqf0KVn63sLlrAQW5bnee1QOMZd+EZfeJ5O3QHzV6a4lMAxSe8gS3P20C/PZu7eBakP5/gAqkHij478tL6MQx5yLmyQRQIhb3balu2gxql/aEepO2BP2SseU7lWdR0HtCgyYt8IBsQdnog+OSzEZsVOyLrk67RtHc+ey8H8vYF67AjTXvvfy6nbuNg+z3dc9o8p6cdnpW4BtLe8t5w47GtI5a2pXwiN3XKFPEhMvTJZVszY53NpXSFJpDxzwrVah+/4GwEQ2SbV6/00uBjW7apadiRSqE3PKnboV9Tpb9p4l1lQmdrhZxt4FfeF1d8Khf2zMp7fBd84LMZlfERV965nRKZH+QfNtLBxzb5vA3I+06hx7Zs0yvKoq9rZTMnG6KR/8S7aOqxy9jQyZWV99Iz77TZZGvYKy7bqkIfA5tcb63JRi7twmdqEn502tM84eukVo1XpE3J4chKubLZu6FDvavx7phD07yiwaaNXGvITRn96Uu70GNb0zIrttrRZjbrrsoVnUcZG+NLZAQXSL2xoRfd6UsupVx4f89+R+b9aVmU3/RaebezrfTZZrNs2zehqW8YesXGKqu12v0Hb9q2FTnhuxDfeVnUqg0a6/bzjG7CnnlZVK0pOrO3sxKb9+tGl3Y7iSFxRa0KeYWey9NlxLSFl7kR/1fGLDJP84I2Mc6bNoK6wnjGnjP7FNknyv5JfqMp477BA6WmqbB9Ama9ePESPVZHZ+y5cJDxFF5KcWHWsCs6Wyt42wDbymUXG4IXFWNr77jQTrd23XgWfA9+5wldJ84PjO915Eze8W0r9KfTwub0oqrSfnUdvHtbsiNDoqKMd1qhf/X116A8IDxVDT8Za/RX5OEQYZILn8lL+wOtclnookL5yFxJLJ4o52VWISsy93n0pCtzJvkZHBzwdRXypMgW+0wok7CvD0jfoMWATm5t7ENl/8nUgz+z59Xa7vPjwzs2k5+wfdYd+3xX1ofMw9Btax/yLtBv7PEIftvKfGutYWcNW1A9yg4vJGwJoQnd8zxpmZeRr5GXzWXbjMOqak0rc2L4RS4hgE/0MS/IizM+hycQ+e8BftuyPVBH/1EGmbrtQXPU79mwPuHfcoxPCIENg3uZ2v7p2JKcb9ge+2PfE4cEGDdiHnkS9PjHR4b3yr0wvwz0lr3R5Eh4NuaPuEJf5MOE3szhw6/QDbjRJZ5ZO6rtcxvWMS4r/YHEPHITs8y/Me+I0QU44ho7Iif6wh+IP7HB2JC2bebVpIPGtmyna6x787Iodk7zPOiiM/yRExuiN/pm+sNkW9EpruEP8Tt0VfqqaZlmzfGLNC1JK/FaZvQsJ+VALHyJC10yP2mbxrwswwYxRiQV9rE+kTMzY3PlkCx2tDZpnhbNC4DMlXjBKjsSUoM7A0U1fuT/XD18SDu6ImeesRGIvxtrVCD+ruT0NE1alhmZRdyaWnRCW62Ug8DwXJkftqGxYquwObjIjixxtZo0DrsZCxs64mFZK+vzSkxGnfglFlPkD5o+5tuKX0bGAPBb6DJPgNRtegLQpL0SJ6qyPYAvtdZUrQXN/vJ5lLZH+f4Lm4TtQVftfVfsO7PWS7R5Ub2FUxvrWp4j8oyhcaW/y6aknfi1qcnI6cS0vOMT9/DknpD6mRxe8b8RV7sU2vgQSBtRmHSseZRV47cri/ivxCX9K/yPzNPg0g6E19XUkLtCdyUmgYI//YHUM77zssjGvjiXks6smW2ZdW3S9OKOkrGorvx25UaMzjxHN3IDUtbg/XnMtuJTcJENmS7EbuQI9Hn2yFoE2RjXmTkg1AZi47CFdaqdFhFqcv4q2wMOuRnbyAs0/At+2MNB4JxnD846cj9OXJcFOTHmBqFNXj5xtrOjIrtkGuF94uwnNIETsnJPokt2KERZusJ7QkdoxBU/A1TH544zqayHDBqx2MY6Frm5j4W3yKftsmocAJZVy6RpbsgOx6Z886WqGhB58SU+BVKfl0VP5P4DB9Jvvv8+5APCk/U7uRP70u7MYcua52X8Fmqr3d8LeRe6mfVJN//UpeRRYAi8fRX9J/xa0HvhcDx2uDLWm0YJXdaWJ+7h6UvsDM62Yv+J+0+ej3Lg/ITdJ8Y360R312WW6j+/Ih+umojFkcN0EQr6n64qkmGZF13JJSaeCrkG9z3nkvfLSS+ARw7fkxsT/sXGlThP5OepTVofz3r49ge9/fZ7bcwDlg+s2z9dpZxvnRn7ZVmUmDWLI8F3WmInQekwoG5nQDdhAivFjq2s/FZyzlKviEq90xs5FENeGL/izDJ8iXVDRvzIGOWv8z4xFtGf58L8g7X8I4PTyL8nWK2vv/kTJlorul5+9Vod/t3u0vmvb7Wcm9wnvWulejet0st7XTnQPP+ff1UCV/MsExizIOVPGY8/c8zD5zSfUAATgheCWK2pAYa+YcCb//N/iyzW3Z84CEZ4gpd+saC8I/HygF22tH+UA9DiwHV7eNK7H77T5auT7pB7brh+mnXlIHp7Oo+XJSKjp+9+UP4EdL150vn/4lAU3gQEI/g0FQP4+GJS/+altvum/nJGxoNyILxyaHvmJPwJaLHXJTGx/P2j1rePMovWD0UsXrzAPgycF5kBHhNEhA+TMgn18g65iy6n0uXFzEn8vRbo5mVRfN+Y8D2JFydVupAoM/rE1UKDjVeSLXHJAsdM08Sk6iz6GeDgY18mXOSltC17BzEmBb2rEdZNmbCI3hdODpKNnHWZ1JcG6SQyQf26SSyo+Y3ey8xEfHlSv19YpMUCDbCQZ6EwPubvuG+w9dOkK77kwHhlEiQBJ/TG1wkbNl5cAkpslpkD9kdhpFTWI+NW2NexxRJovplY4rpgR7UG2yYjJz6u57NCu5EnnckzQVtVJKl2XuxCjVrVAJCSjP+MF7ZPxNe2bKCsLFRifDcWsx6Z0GSSiXLjQb3IsYYvskD1QT946Ach4VvnJpnx2KgHxNWpd2QWOjo39A597MQoeqWOrlJ+zLdBN6V/RZZsXOgUKNWzCzxIBfqgkFZitBHzoY8YbgNWSPweotve251+3S4bHPbdmp8voN+Ic8f+yPk80cfYg/7A2ugBRtvC15KQ+x7SFxgEH39t0G033c9tD1UdPCkPSEeA9ugn9rbl4AK0RXsA7bxwd/yjynBuKf6N4X0UftrHgu45/DT1H70/EYGskwd8noxYf75jx3b6D9gx/6/6Tuz+kQ5H/gF/t54OZ4Dij8+/VgQytv9aFv0DrEnuBf4Bov8Q+UcE/hkR2HguG3B7FivzjPhMsXkesc0j46YNmkELzzOSL1Zt87jn9/2DPzJu8L7jVslzbuDW/NnC9pBv72UYwn9A2gcEF/1H+yjtndf2gfpQZm4PW1fFb5s48H6x8Vx8QJ5jI/eAyjsV/UMfpe1h4weh4nk3gjXw4bMjd8eF7zlsPIdn01a36+jL+03LO9oNb1tVH8YudOJKeQBNFXSxPXYHHxm2dTyLh+ZTGHTItj26wp/KlfeflLExkPpha3iCq9p50hcIPqVtbcTy6N+I89GX/qO+4X/aoQ1ceU/L++n1zJjwjh6frWLDMvmZ9689BrZ5U+O9AvUd2TTUydtsgnbGZQOXkiqvkhtjUc8A3nSIC/4NGxrvu4lVeOJ32nkHNv5lzkTHxrslHFrmRVVNwQk5o6TDRhhlR56AgyZty2rsO8ROcUV+a7yzQ7fiJyg1xvs5HO/6C3sWuMP2wWXQDJ3oDW3eazc6Y3fALrXCNtIt+hoyg085z+yPHLQojPwVnzbGKWVsBD3e6au1VNm0fBwHmR07bbNPMsn0EE01dBW4PAsEZ3oiJ+PnKk3zpAIEjSy5+JKUPZcqJAAbupkxbBxfRmhqnjUTp/zmWGTF7sTfCAhPq8K/UmzPns793QuV27BlY1/ger7q8nQmRF3VCrnkET6Lq+DNwUj48uf/7u/vNRMTXCO/ukJmF7wiBlf8PqvYH4mcssmjlb4uqvSv76Ej4D2gJ5+pNeicqlwefGnYez30tlVVurBXZZvN3odBt2BXxqwa9jMfUg9s6MmGY2ISyMZswb9Bk83HTv6f7u6IzaSHt2+RtSm6W6uxL7KwOZr6SpzCm/2mbHSnrNaGf1VNyUfbmpJ35NlGjhAgvXj9SjlA6uAW+kJrl4SbtonlLNOuVjJl6MSVdrUmQZdBju+n071MXOZlVq7YdCYOS/aF5kWZexn/gG1dsaEoJ3LjoBcCM+b7emW16JAUnuhu2NGJiW1Va7JNTDLOG2O94dI25ObgJ3M+skw8s994yDjK6G7oLvo7/ifHO86kfs9+5YuXL4d8cQW3sBcbiGzbo8/ey8gY+pJw0Ns7fqMdXht/WXvPHNJ1cPQOe9OHA6Kh4Dv5UC4hXLHnyrhO5GtyD9NUBWeHPLFrBQqL4WkuhaYRk434iKta41s3Odex/3XJniC+2iZWWXuN6j12sSWQQ4LD7om5G5mZX+kLpJ0xa8Qu/Qt5k3aUxfbEYcW+Q8Zo47vQG5pA5ASfelUp0InL4EkJf+J8yLGt0I9+5ITerRBJMBBSrREyU9s/kR/YoM347z1WflpjHxc8Dfg3oKcqgqnYkIoRE34KPsQY+uqMC605e5xwFGt9YUN0dPCHfclz0W/v9OKK3QGqqpu/KdOOj9E17MTP2JGiykrZWpH/V/xfx/qVuCSvO+MuGZu7Mr91uyIr1U4eREbq0RH7Mg/SRvLYB46MihKQPbLwc2MvF9b3cz98JIlCdyOFcjDwJWVODN/oPHOwNC/LwFWVjhxJvTOuHfmxP2VrbegYtrE3m7boj9DkftZFGxmM1zxPsj0g/bYpjE1NK3Mk8vMXRBP7aeaeiJyJcarWiNtVuTqBzVhl/NOObcZG0ErexodOh+2bHuN2YnvFrK7oaMzFxDDzyOGFPnxVjZo0MSdSsXcZthW/z8y7Rr40fNlpa+hIHN4D8SlkJt5r5nRqVoAAABAASURBVEsEMcbb00XTeROnYRwsXbRsVv5ya/5RV0FzzPv4nrhFB9oVvOCPrOiAFJ2lVuQT8T7nnorOnvs1jtsmlut+z6Ae2RTDp1YFb6SK+842aFohi/hGdsbQNp1SA9fwM4doNroYnzsOa22ryhr3a8Ymv7G5nBblPpc1Z+WZ6UqcMhYvXr8kbn2MXVWDr7GOXSktxPAM80Tp8Zu+b9+85fnjMiD/kMm2NnyaGYvwLq/2dbzA46amnMvdz9Jp4qzsiYM7fOasrBOLK/ddcWUcO/bksPQhh5qsR1U1dOYZI3HOPTRlaBs+Z9wW7nWJByKI/6Tmomyy9mtFfmiFLcFE5okYDB5yNrj8Iuj9q1d6+fq1Gj5E7ouXr2ApJTYmttN8GnHrjG9sSNmxf73ZGRtbi73F4feZmC/621//Oubba+TGzqo27v0XbPKfX0svS2pYgMzMCcnj0LdfpJUDYJN3nbUhNkyNOUZK3nGfLHyZsTPjV2XlH3HByfpScpXePD7ozXpRe/1C0zevVHeLtsnKcprfnl7Jj+3K7Hxc4b1XwdNao5z08sVrZUzf/vA9+bDpibOzVo0D7Xtsv+jh8Z3ePrzTRAw3zlrN2eOJ8Z2jA7kLa1GeixbGJeOUedixcXlxr1Mv5Zh2ub8TMxwZ8/hHHfElOt787XvmQ1di+cR5Y87wlmli7jVtby+anyS/PXNm+kaPf/lejxxun79/J+NHvNbl4UEv//S17v7zGz1tV635U0QMcgZKXCcOdK8cLm75jVWD4DPxsJcDwidO8a/w5xAvk2fNZGVxvbIYFDRCzg/ffkcg7gjonRoJszCw8+k0ErwShPs75deZzcFuR8dMW4zsxMA5M4F6R2YGYX71QvNXL3X6X3/Wi//1f2jKAytOJ6E6E+HlcqfLf30nvzsPmGjn/6MtbA5QyCTHygPfA7bnt4l7lKzSHSBvuizWOnVt/IhBcBINxslNRQKEXyTavScN/5HDagMFPExomyBhOwhSM98iDMMR5UA4fmSglhcnrXPXsOHdkyb8DyvuDvok2Ik43Y04IoeJc/7ue7FqKHZBpEYCzstJM+VUTXGlpqa2zNrwcWOhcivoAfxu2D9j24TthUnF4XD8mnmAOrH4TVgMWhQjTtG9zAuT80m5mWz4V+hp4Bq2tWXRlbHJDWtlrF2lO8ZXXBv25iZ6vZzVY8c8jcUgN9/hA/Q57GxMioUJGvqVG8oEnY299Bs5+WRxyeLT8G1FVkd22vmXEFduEqH5CAhkboAri8a0TJqWRRfs7CO4UMZJaKZlHjG0owlkniiiGxLbiq/x6cqC5WlSLYsaNwVxtTbJ1ZS8oynbMv7bH0qQ6rf8CU0gC5PIqx5dz8DwTshuhR7jvwy5+T7qNOHj+/2n4DkanXjF38Qw9QOfcrRvvHgpxUZAv+CyrcaYFLEPXyAystETXXmp1heu6A0kPzZib/wq5E3Iaq1UwKesQy7xXm8Q3vc08KYeGYlX6gPwfZR8jb4bHc1/k08i/in8Nte+xP2pli+1v8T/74w3zn0KoJ59nvc+Q7+vfq7/iPB7on+DyuFTyg/ufM77D72/vfZc/lH/7VL/kPCvEoFjTFP+dpuSm8/ht0v8Z0gYFvOgl+fWjwDl6aP4jZ9I+SXwG9X8w9h/ie2h+YcZ8GXBxQvls2eVLxP+2p7484+CD7bY1sYza+AD9pfX8uwbODhMPI7631d2YZKmmWf8GzSeLSO3866S8lO5eR49cPZPryS2ke+DfNTtD+102Hv7o+fRdAD23kf1s5/6mX7bQ+fM+1bec2K77fey8gydRpUV0CeXbYXnOXrj3Slw4Oxdnr2XwefZu7U2dKdte9Rtp/lRfSD42sjr6ApE/sbGxgpMvDfZOx9kP/qEPoc72SDK+0TKENkHD29tQzYvrul4BvE5ENTGe9aVPYCxeQJ9xsM+ZIRih9Bl03YiT4KxrYn3rrznzpSNd5ICF86qJl5b8nmf93bex6SN/Br8VWptUnjtcEm2deXdcwUOOj277J1O8v5j3iOHzft42Vau2JH49DSAKwczK0B1jGv6Ug8k/ild8CJrY5xHm2Zs2Gkto0tKaU3zpMb4bMzp2Bqalfeu6AkkliubYsGLy7YKf20rV/CB1FsrzcusC+/7GfuCbk7e8k4fXGQtp0VX9iXO5yfZxIi+KxD9w0dw4rpiw4xdJ/Z3RPTjSw5mrfxAwMdiHPCzwInLNt9Q3/x++OGNHth0i/zYaOIyzTN7GWyGsRdgW3l3zdhH18Y+QnyPH7aVus14IDX6KUbMIy+xiU8X9iKu5NzUisP5WTPxjA7bt/wYXoV1yAt9IIgiPhN5E4h8XJENH5WZuK2XqxLHSMg+0EouJYbRMfZlljlihk35xweR2xnH7PdMzN0nNiF3+nnIlUsbsgOdudKpGxsixPQFIFARpyfis7DXcR5jxV6aNfSYksrYx8kG+S5nYx/srCf24Z7YC8s+kmTZJheu4J8GZM4NneBto6ckGXF4mDaQOIir4weFbPoZzx/Y98r+wbCJcUp5JfYbedKqdrr4A70NDyJX1p7Y/4QvkpWrhwb/sge12/sEurNJm5x4HIeP4ZvnRcnVxL0V8uHJeNWQjXD2BttU2C7GdQNWZb9pImevjNMFG6PXtmyjY4/fqPAVO0hrTeTjzJqT2GRez+idwdk7j+1dNnNkxdfEpzG2C3SxJ2Oe38CKvOcQ/2LLc57UUY3NfcT+oA/ONubEL409xOiID7Fi0NGbT9o2ftPojFHsMfbk3zMLfHIrelZiH/2hF5dlJbf4VrVG/twxVxbFB3Fd8W/4DV1njIKf5nn4vuBr7LEte4d5WdSqDV9gZx5fyLWLIifQ0FHMxcjq5M9xX0nbthb4Iz/lwj6m7YhRbA7/8OuGS4dNfLAr9chIGT9THvzbLR6RMWQjN3KuzKGUgdAH4l8gtqWdsqiEJuVMHsVmUOPTb/OVAOSjK/HNuh1bNvbssx418qjNsy7429nr3bg/XcmZAeCmZdbM+pvfINvY409+Zn2pVuBPw3fbyAeq3o+N7RGvxCq+jecQKRkwaKvaKG0r9ttW1jTbzIlN+e3PM3M1/IEV2zuxEhKCb6yBttEHH/dkqlpZUzOfIg/hGhcdoW3oC381q7U2xr0zNgHdrqxrHfnxL6jozZyoKsQ5qGFrcGlsxClzKTnfiH1k2VbqwT1wxhFc2smPQNaG+xecRTDOK/wr817aZduU+VB2xk5cVGWXNmK/ZWy4T4KWoBvrCnQdaPgUWbHHtmxzH+BwwpBSF9co+JoY8+TfwrgmB5gQ9EqJa+yuVtzvnuDfBr4T9+hIw/aQnXqgE8PGWGzYdug/c5+e5+U9XcYjdJG/27lqxXdCrUDWgazTWia1hTOIXbAWYhR7EreJ+Bbj0LHlQgwSexc+Dv2NdWHGjU6Or6rWWCtOmpdl+JEVKnoT+wtrbA5kcw8vlyJTXKln/sT2C3k3L4uqNXqk2J/csNGH3Wf8O3Nmlc6O/vgViC/JndxX81uqoXni3mZXSGVbpvb4w1tRHfaGHxT1bcR/WU5pqjOmsXfcF0MMLPMy/Kxq8Ftn4pBfZjTyg2sqPeZPGXPgK85olvuTptcvNOWMBn+iq5AjbC60nDgjio7YXcS2ITe+0gVJ3w8HuQ+GL7j4kjlGpx7fvVNnfejMy/C0Ku6Dq+4YMyH/Sl4bXGzL3vzgz70+B6bffafQBLeXRKUm4sxI4fcFnYmf7YHLM8MTuM7YS9DygVK5bHOI+qTEaZyRMS5PQCOOnftt52yuv5r1wLiPX8aEEZToGpDnpRyCR/4jcXt6PEvItM3Zz+PwJz7G78h/5DkaEcpVKr1Y7jVz2Hp++6AV3tM8c7Cscb7zyPnnw9vHkYdPPFddyZtHYpBcuZwf1Vsn9FvUwdC18Nz6CJ2JW+QPwFfOpkc1uXVmnnVZmEfo4CcmT+RY5sqJ8XyMfGQ8crD/xBjlv9KQJdvMhcfx3+omPnfLnRZi9MSZa8plnJ9K337/vabTSXevXuvlf/4H56V/1lf/6/+jrGGva9H9t0+q/GmBu9O9oowR0jCwlcQNOSfuG0Y8fPutGge19fKFyFRutlfxxITRm+7uX6hao/+lapqGcFPOLEhPf4WPvtd//rMKhzrOXH/4QQ+ckr/jge6MY+J6AG8XQQS+Qh5G9AsBqeLk/FHT6Q5dVsdxVZPenCVOtDNh9N1bBuiq6evXevf2jZKs9/NJ+Q3YjVP2zmJrHgRy8NyyWHKingPhGTl3r1/q5Ek5DN3evmOwa/xLixnchcGWrOuYAJuit3NTunJAvbFwFDEah5oW9qGPcr+ZdOXKotjQ0dB5IZmEiAuJdVrulMG8++or9ZU4vn1SHuZboXspCbmP+T+XE69VGRIZOUkCYY8lBv9JQk0rk9hnnZmIRcwnEnZjEjf6Cn0rY1hqutw1bUykDnMesjaYNyYhwZJ4UCgmarVJwob8inp4Nx5avDR0l9yK+HdtJOjE4vPmzRs9cUPM+GXhyKKQ0tjWiU2HlyqfrjyQJAY00IVmdE3oWoklQpWbfMrwla30XbBV6OrEHlOHr1M1zMMO+BP/6ArtwkSbyI9qTRgIW1duAILXtqoZN6/cAK/Um2xksICkzJhsLK6SVdWUa2MhTBmwjRiCyWcivlfsWpn4G+NmV0gEASUE0FIZn46Nhy0i6A1/NUiahp4YD2XHRwWcziAA0ck4aMijDmrvTh1AXmfMjL0OXfqhtQ2Lh/yhQ/vViUNgb/Ed2yhclvKBT1+44sd7IK/iU0gxQQp/ACGFjOgIpH/Atoemp+8G6gYpWPe45mHAg78QnfzaIfw2PUDqA/BDzwFkxmoDd5SjH7xtvvnQJ0LbM6aUqX8Knfg/B7j+vs/QhZKjxC/9JGhcqFdAIzbYfSuD67exGoTjC/n6HIzOz39Fxk/B57n+wH4uAkfon/cduFFm/Ogc9ZQmA2oHctKm/SmU5AHP+0oGGdAtH/T7X79N4rDrJ0SYvixcFO8/R1yCeF5P+zkcfSmf4z9Xv+V25sp7YA72G3yO5TnuPc9NDguRBsCvwKf4T9vPhf1R/8dGIPkQiJaUzyG4z8CRB18qx25X8jT5+p7/WWPoeNZ+T7NXviT3wO9Un/ke8we5XypF32fY3qPSPezGwFHSM3ApqYDWF4F+yPLZ81+kev8YeDjqwIf4IGzouZVh/heAI84/KrF92E8QeNogmn0HXPcAy7bGXGdOH6592j7wP1e+D0Uh8zm87/hQ2bi5x96BCS2VtANUf8Onw3sA1fHZ2xvvQSIWgbidMpB64HndPDMHtwP+IOe5zckZUIRq+0kITVQWghK//uw5rLT/BB84aFIPXcrALmO3YdQ/+uqI33bAv/4JjNyF3jwn2x7jnXrPug7++Se4wIE76vaN71Ye/faOP9p5PwhP4MCl7LfcSl2M+yi5twubBoCI78/50g60ynPArufKZoUs2Xw7ytQzAAAQAElEQVRJSn9gQz7N8YlbtgeNvZeH3LyPxsaW96RBrUE37JNkaQAakwpDfnBCaMpA+qIzdQZ+p0dP8Bmr58CgwEruwX/YIC7bsj3kD1nUbatVadjHe5a903zgszZyx64hsyr9GteG/4E0dvouQxdZ4x0TQ6qwEJkfaCTbQxbdqppkiXfETYlzR1dySXRCRY8UeVmq874aeXnXtuHiMwj4yt7DyrvhxDu/IrFLG/7bSLmNfWy0w2R8bmwCLvLNvvjR3JRriw34FvrIwJSg1cHZpdiQvoHkK3XUyVP6mjr6UK3OoOT9XXSCUvj3Tc8ndQgKfRvv7IEOwcamVOR3+pIr1Qrp+yfvayu0jffZbdhh2R/g6LetyDmz+brhR+FfwPbYLD5wtodg2zFPKo/2Oza7ptZGfWVj1OF3aWEzK0hjWzZ9bcvw4NoYu9jcsSt/XnBjf6Fc+xIArkRdlvAxsmfyLDQd+zb2SXKokX2MxgFE5K3QDfLdsqgduhx99FVDFveYom2q2Yy2jX+sR/THluy1LOyXpL6SFyM+2J7xtBsHF1e2065spV0FeteEjNQv2BS6QJTHtuRV9oou7K9kD2bjndz24EtMRd2usT93Zo8jels1RThdiIlnaXZF7nrwEx/bsq0LYzYRm3leoBf7MU0T+ZwDylYlI29D4xkbApH4RP10WpC5aV4oielEHG0r4x5/rNQb8tgjREYDxjjMzL3QASaW4trIwTN7ghN2hOaC/EJedK0Is60zdl7JxSt7fHLBRRxCQFwJP06CSptJa+3rRuKBGQpEx4Ktd3f3mrChtV1GOkNnW0U/6lgTVlXtm9oNOywuvqa5KWkaWRuHcIlBI1ZW0zKf6JvGRvq37IOWSw/sHTY3pd6J/XyaVa10WS/EbZdfbe+f6hYn6Ff2qDp7PsGVauR61rYNXGfshI9baKgnrsn/4AxvQ05oVuKUvvCkL3KGXPZpCjq71KCViCOyVE2hc9rQYBWaa+Aa42IXe3ddFTqZvO8jTis2BDcRh0ZcEz8xDnYpdmRs4scTsbhersrVyRfbqqoBK+OaMRBXcLZVremoJ3fP2b+UZGMvSpL/u10eB0a29fb7H5TD8cgLTNideRo5MErwZa15ZP/U9pAvrtFPaeP9DWhC3gcc9eiMnRdyMfUT+5C2icOVOXhRcLZHGZ60N3yzd5ztoDHFxG9VbEv/lbmfenonYtLJlU7gOvaGweAaeZjDAjepWiFD5BoH4NlrDpEstaZifOL3RD3jMLqo2Fby73S3KPa/4bAgMYqNtlXAqKNL1NMXuw4bxFUuidzrjDnmabt28Qim7MuGLvjYP6O7IaMzziIXSjVoQ28OXK5n8mBDILKCC9CSoTM6htvlW+zJM+4JNASGOJ/3NV6SbSU3UJGGsj7kDOPK2hv7C19sK5dtxR57b8fehp32jk87dAdNeIPLfSL1wMq4ZE/4wvrUmYvC/uELBnT6hmSMR6I6AerUBZJwqVMJyE3cRuiXWps0zYuEnHJTtabM1w7Dhrzg7dI8LUIcvl8oVz2+e8s5wBNxRxY6Ytt9/joF8UssLWtiPhbta/66yZAlRceynNRqkqDJ+LZWwgBlTaxm4rmKUQUn2Sam7KMTxwIS0y2GiMuSGaN5XpALHzm8AuVSww+6B398Sbxskyub2tRUgVYK/cpYCR8mcK0KfauqNSUXo+uQkzLxjLxGf6CgT+5lzp/JkXvOpoK/Mj65x8eWleeCVk04RWw3bCUXmZMnzrcic55nJVYruWqbmM46Ma9n4re7avwoSR6883TS3BZa4Bk3D0Amc8FdOnHekzyp1vBvw2eQ0AiO4BvxEnNgQY7Bx5/YOTHGL1682O8jsVeldxwIh69RPz+cVTUlVFLyg5glN4+YmLHIeNrYBTT0v3z5chwEn04ntBN/glDVEEkd/txTI/DCOccyT5wrPY4Y5d5fVTou21q4N07TrJevXilr1VvOhK7cNzJOnft36L/lcDgHmff4Ia6XnB8GL7Qv5F1stTTOklJmHU5MiJD+9u3ftGDny/uXenrzVvkrF9tc5FJpXmbZlqUx9yPngfO7lXyb2qzXL1/r1evXY55sjLehLBX+POnC+mgUdAYzv7AKWvecHeZQ9y1nk5Bq4ZA9ZfzayIP4UMSpEcPltGBDkyDIIXLxvJ211QidlkkzNjfG5Yrejo2o0rwscrXxV0zGX9S1lN8uPoG/8l73A/epJ85ZGQ4l9nYRk0fFvqwjkVmtDb1T7mH4yZDrRH6/AIqxeeSZuZPHGb/v/vJXNTf96U//oQtra54H3v7tO105b318eKeGfSuHxdFX65t32kis6eEqP2165UUrE+aBCeSXd7KLAH1N4l51fmChwdCZw0lx2UYfLlp6/PZbUejMCfYWXoyKYQWNgIe/fQtH18Tp9D2HdvdMqgXj1a2XX32jCw98J07g9cOT/HhRTsfPLALRdSEhc0CdU3hDn0PKyGwsuuv4FW1r5YQ+J/hOZEhmKdZ0GV1nDu2krpVBNxOcWS2iqw09KssMziP6G7Q7a8FtlZtyuj5aDJYJnIlHx7cBXVrw44LPF+KyQNNJGASqEaOJh0sjA7UjUWM7ZlDve7xstfuT8uvZ+dPMDd8uxP50Iu4aWqE1plt3DOam0N9penHS5UqcSMb8tvSJCdYdOkijjLhcGOwRu7nL2Fx3yPzhUVCNMdswxOCVm4H2q+N8Jx4QoDeyAOSCVpL9hD+S9dU3X4/2/AKZp1mNCdmwd+rmEJ2cIAYFn5E/klL7ldhkQiFV1UqJ4cQiEr3RWS5VxUJpwy6bOsob5UpyrzwwZjGfl0WYj41dK+PWx8PgTpvF0DcZtlWtqaFr12s1JmgmdviFvWZMUaFcPV8B+FKEx7Zs0+yY2LWRXx0A8f5j16jb0AF7f8luSnxTBnKjV3ijCDrbdK8auOCHFL6GQdb4QbZBNWQZe0Vb9CiLLYvMRqzFlRjalv0BQI92yvSnPMD2qH6KH8jbVyhclmnbHv4/p7etqvhp2daHK/Ud4srHsJEjO2VkZTyzcCN8R/JtW3UDO3L04wt8tUkDqg36QZT8py/1yBfxGRKCD/IfDD16XGiJ1p8G68OPqD+H9Oxt/ctexrKfArr/bT6Hn59zaO8z69ENIBpzNfP1o3Gl42c/huJLQNe/xOe5fb/MoIPjOfVP4Y6+lM95vlQPXeBL/V/Ch+eAL9H8e+L/Z3n1uTE6cEf5+3h0SEsZiSkPSPv3gEMeJWtE1gp/tE4YJQdQ/VWfg89fkBi8pc4nN+aPqH6Von9pYpvnFZ6p8PQjD/+R7X+tgDDAGeRfYdSVzZcLL6TZSMhBV1j7yJHUJDvR0/urxnPO++ZnK+F4DsrzEfAc95N15od0UOiLV+w8IESpj5Lnv5R/L0TOT0Hkpv/KS3meY1MP7oDD8pQH7ojBKD8Tw2w+ZdPlyjtPeGzLto5n7Twbb4xLQFwr70qhzzvSp/rpHp95nhQbA9M0KRB60/scqmghm+8sEHpepi/tQPSsvH8MwM6eOMMnIP1za5qqhs2Hnaiiuw9IPRA5KW3LtlrBQ1mAuKAe9LaRxZxGvm7XxvwOfyAo29C0IUcyj/6r8q7XeE+wreOyLTv9vD8OGYKW+YJsegbPhj+G4YAcyM3sHWSDKRtlmSMTbUiwbxs8E3qia2Ue2XDuH/o7sV91Bb+xORaebPxU7WOykjvBbdiSsY98MXc7EHz8Q5SaS4VcOy0PH6o1UVGu9GVco2cf56aVsRl96JqXhf2Kk+JHoLUZ29CE67YlPtEV0LhAUCbvAsFvxCW2x4+0G/obficWiXVwsOwf5HbmenjtXVbsmZdZwYUopb33RXZwB3TGI/ForYbNVw5asgeQfZb4eaE9sX+wEtdO7PLW1YnvNDVlU26mPOHz/pss7J4gz9hkSRf2WeZpUqsaMb1j7yfxO3SaYGzIvJDjV961YSWWmzLPIj9l7LiZrmU5DZ0r8X5iP+KM/ICroU30L2zmLsNvozN7H/k/2jw3mUOYhQ3oC8ZtCGT7ZtANRr5iEwVj1fXEXtiJDUqb/MWozC3bOrGvcTqhA38ztgsxTlv0hTe+3NJpyDlkFrZERmgC4b0Ony8ytrs8EsQ2exUb/p915h7R5km1sAHdLJ8mNXQXfmT/aL3ZFR3lklUS5ahTGgAhycrVqph/24jvjglWo3dlbszouWP/ampt2F7QT4ztzPhFh0OZ+wRje2Y/KBu4PW3w1ZqqNcGoXHfsP57ZqxN9ndOqK4evydv4PSFP4zIHzBf2ls74u2oix0JzYV8z416tlBglh1KOWGNfbE0eGvuu5MzcFjbcXyibtFLpT9/8CTtQgG0nxuvMWMYu27It8cne6zn7kp0mdOUG2pqxYWWdN63gpppHPp3mO2WP8rTcaZlOmqdFc5tVLhV2kFKsG23oNfI27GpOvDv086C9sklcKgnZAzaNq5jXHVw2oUV/YcvKQXJ8azWR7wvj1smLrpn8d/LFyAHO7NW9+faHuIcscMhJ/vUkN3bcs/e7zItsy9i5EI+NtaW1psBRn+aZWF91Ya5nbtnQIzE0E+MVH2mOj/m2/V5m+k7IXZYFO7ro0Lig6ehK7pwYt2XGDmyIHaOfr/RRkJOrkhvpi03BBexdT3DRE1s25n76AsGt5O6o41P8CE3kVmvDntRtD3/jT8Mf3a75tJCDZ1pm7PrYD6Xxni+xiLwZ28dBeu/QsSaQI8XcmBgDJdaMrYHGwV9nTcqBZfyJ3Ylp1qrEPvMr9Tz3xfb4G/tQiFz03+J12JD7X3IyeZO8GnubmJAxFuMr1k7bMgzxrW71Dr5VQ6bosz7Ua+yfpB25VklQBDZ44mMjbq1qYGNXalkTFsY3bduK7eI64pO+xOlyYT7fxqfjCySwdFXDFhp2LJVsD7y4DlkpA6BGn7FhQ0ZicGU+nObMu1mZG9M0a6GdMucWoYmNu/RIsCwsdyGLMMQ31tvWJnJtA8GHOGZd2TJ+UI+hBSfqgbcc9sSfiXzJmC3zoqmVGjIzDt6sCwc8S9YE+hbsGVrpn+E5LbF34QB5HfeTrGm2lWuMOZXkbvKkVVPiFV3xObyCdl6WMS9m/E3fRBwjoZPzE74YewPJtwuHbqI9B4/sgt+y8omO6A9M8wzK5IG0EpPc+6usM3M/B7oLOtPOfzGQtTP3dduKzWfuuTnoemRtXxbk4Kvo03GhH1HI7jK4QOZr5NHUNb8xigx7lxfcRuBtKHvRpESmAckqymINNPXEvLmNOdoZz9FHP48+w4+G38qcgLYRr9Z2+zZoN9bJmfEo+iIHySp+4v+F3DozZ3PPDzTWqjM2PZV09+c/6cKYR2yD3oXd6sRiy7dybeSo7VSVuByQnIESjXtfCLIe39/Od3oQJj8p7Z3mkTOuwRenwKWe3F4Zb8i04EPgTPwfHx5k+BOHnNmdloU8exog7fJOnHsFEi8MHtiG4oUpsFy67q/S01++Foh38wAAEABJREFUk2lnfBeez/Lcs+s9s7zgJ7GIj2LNM4Ew42RkiOtpPAdwPkVsEteYLWjS3bnvIyA9OkO3cZie9e/uxb0WYvzEeeGJ54TT6W7EbeZ5qyOgoy/+JBbMUg2jiYWL+98d99LkHeNg9DjzIbbjrm2F5x2xaa/vNQFn6tubB92f7vWS8zsjG1Ilp6/pI67JjZHX5OWCDbHRcUCMP/fPJ3L2gXPP2JS+u4zfrf8JGcnp87tHndBxN510zl8ZJv/evH0b95FiVUNQJgKZw4HoozYWysYikYk5zZOwXZw2KpW0C0SPcTwEBjduGC6dON1XlbLwFgMevG3OqTY9ffudprnJTIQH6sNGHO5JUHg6E3wmCCtlixxJdwzEwk2w2khvvfjqa718/VpGt+9nnTs3R+yMrbXMQvqwc8LZJKa5Cca+p2+/1cJDQMevDd7OYrRNpcvlST03BHzsp0kv/vNP6mRKQ1boknCyCMumkeQ8/K1Akqcx8a7ISoILHzoL9fLipYQ9E/ydl5Dz2zdiRcATayGx5lev1KKLRAKpO/zNIvbIZIkM29xArlEpE5MRR+SFNvJW5HV47dIjSZtS2LGB2/BjJUnSPiH3yoNlq9JGPKe3F7U3T9LX9+qAZMjagKqmiTiLMpMoN5UsuvGtMVbRdyGRLshOwiapCIiEjMRIPFTo3VnFQpV/nbGemlLGJkhwa4W8y5auvKQFbKtmFkBZJgeqYScx1O2K7wyEYFRBc0NrInaBeVlAwRs++DdiPcaa8XaVOrI6C4LQA6E6NFAreesgmJQTk8CxoZE10CVfOouxp0k1R75gLzX6wx+wrYl+2/RZ46oaRc83+NBl/lRrwQD0BM/4EAyNcaS+EouRezcxI17Yv2G7WDyul43UgZdP2iu2IWz/4JsPvfgWZPQ+h+A+hcETeeh0WaFf0Zcy8Cn9aEOX8uhP2ck3uJWugAmB7RETmx5s6gdgd8k6QFwr9gv7E9sKvfqIs216f/wJTUC3/g3ZARwQQZKwh6+dMTT0K0A98XxPG9yg3UmPb1fTAGMl0Lk5PIf3sg+Gnyg78qPzJ0h+3GX8Dgz7GCBkKHBD/5jhD8xPR4AYklP7uB31n+b41b2H2JSfY2YOfw6948L0HHbsj74HCUnwo47/bsQwDCOOkuqv/YT11/L8GvrIP+DX8P1B+z8jAhnbv9vSMD+Hv1vQP4jxuW2p//5qOveazr05t5lIt83tdYe0/7EQnz6F5xo/7Uv7ef8vrMPWeb4Z1PiHgxqA7wrgvwL6jVdZeg6R+Rw+FU9f3htsf9rzD2nbxm1jYum4Mv4bgx9IPZB6+m2nGPTP8bE5HXm+cfxN46eA+JcK3TuEdMhjTFJ29Af3e0AnphvPlSl/Tl5Hv737+HO06e/kygHxPc/MgdSDD02geKa1jb9Oczx+2NQDO2Z8b8g7YCCexSHyiufRjj/pK2QW/AEbWSBTH/z4EXpQ42P7g24w6QtQHZ/x3E3NQA8vwMjAA4JPR+enAHp87P25Po2DprXifaipFaNMv7iib9iGj1fec0DpiFP6Rpu+0DyvJ56B4APpO8DyqBZ6UtliJ7mFGGTn/XJjOge6qjxAXFveC13YOCt43S7box3ceA8j/h3YsDc8qUelbdkl28plW1c2JUMT3o4BK+2Uhi5ljxz0dvpir21VNaDYLJ00NYB3z0YpeewrbBkH3hfNDkajbFVqjfdYfCzq4prAL7yvCnnGx44emzEh51s1EQAVbVf4Ovzogb7Q0wAbWniu7Fl0bEOkIju+rPidduP9s4/Y9j2u1Dd8kcLbod/9aNgSm8MXGZEXuh4/0B+cbWQwJjyHH7Shiy15h26FLOQ6AK240h9IHrx8/ZrtiE3JoeCq4aOl6GxVErZFXyvq+JO1aVlmYjxrlw/+mcwLfseOK+NlW7aRfVVwW2RBO8YfWbYJZ/y1WiOe9Df0T8Rn5b19IyYdXEW3dllVFlWJ0kC5MdZN1YpNz0ei0Cmfxp/si5z8w4gnNvEb+yZmD6XenrW9fZIfripkZ5NvYZ8jvod+ZYzmecKuTfFzI9bxM/gc4mCy3Bo+rcp1xd/wpt6wO7Zds18HInIio2GbaYduY/+K9KAlYrICmxp5s+EvIUEu+1I2+BVRFp4pm7XFPoWerpqfVunhovnS1TZk4NeFQ6eVw8YcBJ7YvFzmRXbhQx9jm3F+Yp8qY1zYeElcBS/RWthMtj02/psZexW6t8GXPSrcV+y9Mp6xL5vkick8z1L42B9LbBKjVlgLLvrE9fD2QdkPrDLbmlddr2fyZlJVKbJXYmGXIhdT4LBMm2/dscF60G3YOzMmmZs2vewpilI707D3kb2zbM4GlXGK/KxvsS2+z7f9pBYbqS9zYmRFR+iujLtbqZBbVeTUNGKQ9pWxEdeVcc0YZr81/3jrzJ7fyrqwASKX4nchP/IglyzQjAGy0xc/qkAKPDyR1QnuBm+w6V/RtaKnSMz4nJxa00mQ5jZrG/nGwONoB3dFNuKIK/5EIbQrMrNetlZ6++YHQSqbDgg7Axo+28S9g5E2cCtyVmQHYXvQ22bMrkENaMTN9qAfiHzRti3xiYxqTffsiyKcMbyj6IM+v/27oSO6sgdoW9XaWGcOvqoa+mJH6vM0a0Znxr1BGwg+9qdMO/ICtpV2q5K9120r/oY2f1ZYXE4/IGIXvvh05eBnnmcFF9k2zoSW0vaQFzyo8QmfveNdTRv1J3L0kcOJ62nShQOK61LCeHychl2D8dlX9HXGPb5Hr+0Rp8iOroBtZV7F/rTDnjJgWwvrlkGGJyVVdcbS+BfIHAgu/IHQB+ydOnKqtWFf7Iic0Aef9kqMkiHVmv4f9v69zW0cyfZG1wqQVGbarsvM7H3+eb//NzvPc/ZlusouOzMlkcT5LUiy0y7Xrbt6puedZikEIBCIO0ASsLKCC9xoQheo1oZ/wr8avIhXo7Q9xtzoM9b2Rxt3/FWttLMHCBoeUnROxTaFlauoh18gvhh6kUcVGyHIXE9e2VZw64sc7uhvW+Gb8WkHopN90SVt25qIf2ISCJ8bvrk0gP5lrJUal4vx8M+87sy35HT0yJrQiQFd2EbuU9nptz3GddrV8BMQvaJLAINVLm2ss5ZHLgYf+8I7sQTLPr6gs1qVbCuyFJ7UG+ti+EePjkxxdfootLHeBFqVJu4BsTPzytgxSsZXtcHzgJ2p7+TnlDk4TyrG3XN+EXmWSe0LztgxwW9n3YrIVhO6NWAa9q+c46QfgzhLeZbhE5/dc8hYyHvkHpH1M7qlHf+dmI8HcruQc+TQLfIiN2D0TQ4kziltX+YBpbiCCzT0OrE+x/7IzBp4hm/Wz5X86dDvxOmZA8gTOjIUkj7WrD390E7cc5fjrnr3rLvdap6U8w+bOnZEL5sY4OMDvskz5032xDywhAXGF8X97qSNdf3Vq1d69/6dnrezDq8ftLx5kOYGTOrNenj9Ri8PiMMjvJdlud6PmuJnoe1EbLoku1ToE1uzzqVMPqPakL1x8L0ez1o5l0seTcus++++kV4ftH9z0PI/v5e/uR9r70T8lJNgdy2HWQdgxpfhKW47z9zv87+IWHkWabLOxOf4+BR1uNe8V3zasP2e58q7b19rR4mO/PP7R4UethoHrfCZoBvyyLPo3aqpk/8bc/j+9Ss9cM73kF8lIysH9Dt+zpqEUXp6flThLwHNpTP5l/Oz4/F55OZO/Lb/9aPW989qr+7Use/x9KQ555OS4s8cQMd/IxfhMXD0H8mbM2eXw+YQ4OvkUn4ZHbBKTzxTJgfviPsr9Gz46PWr13p69x6vQFFNDFNsfObZ5Mi5XunQNH3zRvM3r1XfvlL7t2+VX6VG0NNf3uqEU04QKxdOibMUBxLx6DGAerq74V98Men3SKK647wk1czk2uCzLAfF2eGRMSktU2VhoujouMNjSwBxVMHUtranR52PTwqPul803y3awa0Lg1pJyDEPnsLJy7xoxWFi3DjIxSGWkaGRR8SM8XcSD9y9Sh265+cnJsRZG7bQVDK6cyOgknhK3ECLwHb6xbVwOO020W04W/l5dXSjS8JJy/0d+j4rvjtxyJtfqXpZFNtnAhq/FSPvOLDeXx/UeICuh4WxRh8pB7MbvhfK7kDDf21alHmwdI8H7eMPl38hoTC7wsqYjE2TucFkupOxf2VSZNGIPjnIzcFz6icWmxU48iBcU1MmSsamb5pmLegayIQ/UNdwjhS9VhaM/Pmamlhg0any8AxM80z/+IQM4ouPZvQoYpWfqx+RqUawr/xsS3zElaJopOzYnsV5ZcIG6BYzWjvthj9nYp0D6ucf8QWddkZRIU6pOXzA2amJybyq2qz8QrpvK/rtmpdFOZTuLEY7C+8Nr4ytEqNYKDd5njRh26BFr9DRKdspQgZ0eHboV23oGP0vnZKrqZZZDXk7+u3wKPhb1ka+ZqGWLckqs/AkgAmGcoGHfmPBjr2Z6K3Bj5i5VQhwy/4RItdmDD32paQ6Pp15nJeFVqUC7M/7B9Htiz6bfj4i0chOtItSwMDdCD8vbUMHDp1NEShwefndWUyjn6CIfHGln+KXP/C5dYbPrf7VEjnB27/CFf93Hvh2ciDQr3M9Nn4O4QQm9MC1RYH9+IOez+pDJPP/gqfrd3++4Bcev6K+8N0F9B922b+q0H+YHl8X9MJ/w3e0U36d+FexjPxKZH8e0Xgj8DmzYG7wsucF1+g14GX/l/Ubj5Rf9v2t7Re6/KKloXkpJ+0L5M8KXuDikwv25/WXo2/1WHODG+7PLG+8b+WfyfufvH6fB34pH77E/z5un1Pd4mrp847fbL2QPuYe7TD7zXF/DQG8f3Ve3fpf8r7hKP/u+kVujL9A7sV59giknt4/H7Dr5pOP9gV3k5T6Fb7af6NLeaW78ftKmVtVqxp3yYz4RwI7fv9H0uiii23ZF7hgxHNo3aqj5Ol24Mqf40fniy9TD4hnpltO2f4Zf8j+5k+1UuM5uFr7Xbxs9CA3fg+xDe0VijETMgL2BR8e9qVuX8qB48s8Z5syn/hg5xk2Zdpfgs2TNf0r7yAT7xkz7xk7m0EZ8yVt2raHL1/W7U+44L+E6B8wHYEqf+QBSk77BQT3NYhOeYdI3+Bnp/oRYmMgCNtDhu00P4O64mwPmnQGF/6p38D2qNr+SBdEVdPEu6f9eS7alsFFh07+ZV3bedaPvRkXsENjqpahrTap8b478T45UzbaWWWGLlfaVqUGfqI/shk8PgXeZeoe718Zt/KetiwH2cGL8qJj8HnnrtCPrq6MX9cjtvDOh77hnwOdVowhJ/Iemc2e5IY+XpEi3jPPSj8ChuwT+bPmnQa6lffzvCdu2RsZevSxxzFw266Lb1YZXU4cxkWPOw5KbKtaKX7LU12PDvCc8HWhk23GRv4wQLmSq+nLmFs99LZR7UK/wYOBsOwD5wwE7Et/Z75kj+HMxlRk0jVoBb6jb5b58I49O2JgK8MAABAASURBVDbt4EpW9jKyibjRtsPVGnTMn8HjV74K2yP3xL5RZK7wnbHzNqRVUe264GdVNUzoWniHX3mPPfOOn3JlXHLF0NfQgWGUadvRiXY++DKF0HuH1+7S1pr2VqplBk0J/c6GL8Yret2xl6QvrrEOM66xTsT2lfyO/hnX8cOJeB7ZC4pv8iuRQq9Bh57hGV9t+CdldEysJvI66oWPbeK/Y/eqGRk3XNTYcMkZ/cyaq7kpv1zW0pS/2rfCU93kMnss+ObAHBi6ENPsOayMiy4NHy/3B3UY7kBwuETx4SN7cZ0e24KVntjnO7KJusyLHtjQFIOiZ37scMe+2EIsYBE0LCzj0wP7czlkDd4Gl8qA6+DUw4SmjZzUwSV2jbhQlSwNvVAi837kW5kNaPbUXCMPTuzbRM7GZnbyMn5qVTJ0Y6z12WV/jmjE/BjfwCe8TuRha6VWpRiU/cLkWGAl38Ksqik5+8Qe6Uo8g0u+F7wn1qcFnpGPaemSwOd+vZEXlhW65Hj29do8a8J/tvXxSp11qJqJ/aQZfgv3pKw/J+JwW8PSzqi7u3t4lqJXIycCtsEZaRrXclh0ZA9yYh/1/u5B8VN0Tilot6ttyZEJneaF/V1ypSXHyZXCH7bJSfbhKMM09tlOVdmfPOHD8OvJQbCtGt98IHliczx+vgAb8uhzx35k6G1rYW/zyP50ILxsBpETrkucU9rWGRln5lZsX8nvjA/PzK0NfWMTEscnfSt2BWJfyuDCa8KmAzIH4e0L/plrkRE+sTn0N7iRpX3ri8zMleSKbYV3uWnarZa92F6qVdKJr9OmHEKc2Xu1jdut2BqbbzwP6JS92dg0L8uIU/rin+XuMMbAbXyCj/zomnJelrFexM7olzJ9IQ5twGXBRLnSjt9Cl7ptVWvDx8GFh23IrVw3XntJ8f9CDBt5GR7VmuJTmxzB56EPz+RCynlZlLy64YefEltyxTZ5PqP7GXt3eThz53sn37i/ci+PbNuKTuEXe1OKK31ZgwKp2wZ7+YTuM7nXvoy1P9GF2r60bathT2yMbYlF/BE+RV+oAscPH0RTL6/wTbuqKbrkHz8lp0KY+RJYmdtZp/fxnmW6rMEXZq1wrqQdmp18Hvo3cMwFycq6bVOiX/hHXuDEvFhZi07snwdyb4GpXA2whDf5ws+X9SSYtDM2tBkbe9Pu3O8vfXuKAbEjMtIfxLpuWlkrBx+MskeNLhp84rPA4XDHOcyJtefIc8KzYmdMOTF2mRcONu+V9bJVEfs+7rcZIxXWFgfER2VODP1d8Bd4jXOcyL/pk9wL3T2HqbbJm21AXccoOHKtWB/P+GjVPmKc2GS+dwkPdTFtB/SyAhkfGZmnE/ke3LHwy6tFPlxyNjEq+McuY4dlJTa2RVW57Asu9VjRiMvrb79Nc0AOCrOubyLvGfbIOh+Zz6x1T5xf5d4ROTadfPJcceS+NePD6eGAvE0r+RIeB+75VZZtxSfjHo3uoT/yTLLMs4zB796+HbK/+fY7ncCfc/D+eFT/8Kznf/9Rbd217SdNd02CX/L1hMzwMCPDo+Azq40/+/yKZ4O7w72i97fffafQvOJ5NoepOd97xqZn1r7lcFCeSQ7o3vCD0DM63nMfyzodiIzcH6JzbE09h7mPP71XfkEb3qhAzvBd0t5Xbd70+PxBj0/vdSTGyzIPXQ7k4MP9gx7yrPJv36lP1ol794adCWUncJih2Jh/CCeeqXjkIB+kPOMcsIm7HoKki17RP3k5034acMKu8JnIr+j/FFu5nz3jr/mB+zNrd/5acdoLa2F8kl8b14lFZPvpg3acn1PzEwN7JgeJ/OrhtcIwQXWVwvR4Po5Dxfb+LLMwzOAT+DjRqHiHsWrTUN62DuPhNT1We/NaSeAEKIvQCQWPQA4ngy+80N896vjhUW25lzO2pDPJ0XDg/Opeajjh7Y96/ukdJ+xnTXjKOHD3Dv1BySy/elCh18ahTmchE/ZsOGIhGbY8KLNQRcGNhxGja/7FQJx25uVpmma9z98CD0GAxMvDUke5M04WFyIxt9SZ0J2HqpUbzvTwSiFfCfwGaCpVs5Y3r7S8fq0TC2QHqjWt95P2HzmVJ1g5WM5kfZ4YTt8TiWRkrDz0hv+Jl6YcOD7lF8ARwCTrjDOT7sBEQwkGdp2RuaHfdMAH2DwtiyYS8MxD1/P6rI6O/u61kuiwVxJ6fnWn6DcdDsqBdcOwuZoWJugu2ALCjxhLkj0rpfD1ii/bNGmeFq3xJXEOPjmyoW9eSGNTcImDuCZ0EbSdxT24QGKSHKAb0q70pW7HA2Lysxgh7xMOO7FRdOemEZs6MSh0Tp6hPhOxyzb2MmVSEu+V+Hf4RKeO/I4PRdvKf5JtCTpx2dQpxwc/d/CQasZHMGfhOI6ufBm5KWHA+F07uojhO2OqEX/G78gyvhJ8848LkmcrPsJaOb6FTkDBKyCZZpOMDQrbRMLaowTtBt1MfKbwVIR1iLoiT+RHJ/aR30PfihF8KDs6RRdIuDGtKsa6is7f+ITPR5Iu1MJ1O6IA7I0vOzIvkH5DY4l5s9O/MT86PAKDDQxiy558hCa40NlmyCcYNIzT9Uo71YIu5YDUfbFh9KceXDoZa/uiS9rUU3wEaI0vP7apdNYL+zLGThneRAp8Hzamvl/sjyO/ADtjYITdfP++D3rCUCgqRdwN4BGZOFqfLlO9AdW/94e5QuJpwFWWbVS9AJUr9h+kcFfWf32Mi7jAfdYG9Xs+hujXgO4//PmZfjfd4DSqCMwiFgD1d/3cdPml8mvCb7Tx560+SohRXS8B1D/E52UOf6XemX+/Bv8QNvxXVOJlLnyt/p9h08jVMdGQ/rKk+Wd/brJ+qfyavBtt5tdn8BXil+p/rf7lkEFDIFhbzI3GtmzrdlXjmePWSAmdfg1C80fhZ/aFwVCMCuVv9UP18eMX9BmnLn8E7gCZ6zf9eVThvVYDuO8rUNge+MjwP6kSPRFtW7alq063NYmuv+lz47Pz/HJjZBsxNcD2kFv45CXYF7yu1218aIJKO5D6gK5x600oAuK6PYf2L2TTNT4v8QNx/TK6SJFf8m88o9b1GW7j3SLPtx1/dtZ027pdnWep8BlAnqcMLv2hTfl7wLbsC9SXen1h/44OgTzbpcz7Sp5zI6/QueATmekLpG5b4rPxzrDyjmBboYU1bPLs2XkU68pYG0J9uuyft+1PuIxp9anNVFGg469w8cu+IK6Q/uhsW7avWI13M/tT+2PHtXIbU9AEgg4ukHrA9rBF1yt0toetQcUvHSUzJhDcS4BUJg4rG7TBb7xrxHepB4q+RryrWppD/6pPOucdyraqCr/uyvuZ6OYJXwK/89y/s2h0dGgFDXHZeY+KjOSaZbXGuzw4cdnm+8WHHGjzhD0a71ydeWDDB5+HdId/qMMzMoITLGy+CHpD7/A3OteAkuijS8knXcgk+jqyOnyHTdi8o5Mpwzc6hAdDNbO5FJqO7LQn2uFt19Dz9q7cr7wG3/AGVt7ZksMNvoH4Pf3iCj5+tA2frsxH27Kt4AfIAz/GwC9jQpc1ZYP3Rs7v6H1mHyb8A7heZ97fV3xfvE9n86paydg80e74tFVTVam1Ui5T7/APtMY+xbwosuZlkX3Rr1WNelFe+OAp1onw3pC1sp7Y1qW9D9r4vVVpH7x3TfM09lEiJ3DJH0vhIym8bSv+PrB/kD2X8N3I09aaJkCWjC2yFb7iig+yXxQ9QvPh/QdF/7TbNCuQtq5j2ZpS9s86ci97L5tsDwjPu+yj0d7xbVFGr2U5qKqpM8Y2UlEbvTbsbtELGyM70MmF2GdZAl/4vVHPAfBFD5OPeAc+O7SHwwLvwu5ZOdBzWYHEMryyCfnEvh8jFFn9qsNOGTnZ32jVFP+6FTk764C+R/YBO/qFT3I6umRz9sSeUHya8ZEXsE03+0XkUg4P7JIYGP6hq9Z0YEO2sY/SySHbul22ZeirJk1t0pmDvhM5GH3tppVcDW3wwTX8YeiDSztl/Fbo3lrT4fWdWpUKvoFWJdvw2djbPGlifObATnw6/rWN39YR86wzB3JnntEFulYFflOFN21x9av+DVsqOJfGniV53InHmb3BM34Ij0B07MjJDzFW9iQ3+rIvWuWh43y3KP9QX/AV619r1vH0LOG/quguLdOk1MNnZf3d0b1VMb9Xxebg4ztnFLKOT0ct5MX+vEkgj+wzn5Adug1/JibiatXGXmMnF2xj664V/W4+t62MSTu+uY0t8Avzu7U2+tNnG5kHnTnESF/moX0Zf0ouoVdsQOyQkbqNreRmaOOz8A9PVFZ0C03WXrvISfIc+nmeyX/sgtHNjuhI86ILtgQfncPT9rDLdkiU70DyOPGz09KgCUEO1G787MvY4IOLfp0Yp32DjN6JXSMXWpU68kMbHyUvd+ZQcLHxkf3/9N3Gxr5WTekL7+id/syzI3vJ0T8QfNaj9DV8nnGp2xf90m9bti+s8bWA8I7s9AfCI5B6IDIzIDzDr5FnrgpKGZ9a1gRh8w6/xKKTlxkX+sA67iM7c+hM3h5HbDM2NJEVXdMObSD8t31Vw18IUU2me8wSVaW+I78rPqHCvF3B17BtjGWeJZfDO/xCNy/kRlXI2VrePo5NXobmpksI0r7BjUd8bHvICA0mqmTFR6HdsX+ZF8WXaQ8avk7szS93d9Qk22rExugRmpFb1FfyYWNex39dUsqskVSHbbbV3FQu5VqTL+RTZK2sg/ZFr/jxpm9sLvAT96fExMiNjjvjgt+4t4RPgNFhi08yV3dFtwFg92tMXaYlRWYqmWORN/KXtaaQdaNZWB+rrvSMPz4/Dd3v719lqOZl0R3nR7HnnnOarCcTeRXdP3DW9Mhh3EoM27RoWQ66rLez4rsdWYHce/JDvvxyMrrecT6Wv3p7oSHXWKNs4sNaZnuMjc6NnJrnZbRzz4tPzqxHGwHN88IG/+gS7fGEcl+bF/TAptZKC2tmciGQf3ByZM3M/N1Pq3IYOe510HXyIbE8Ev/1mv/Jtdg4zfPIheRcqyZXqWx1eLQ2cX87j7nyigPU/bzp8d17NVlnZJEcesY/M3Fd8dEjh8ET9fjR8FHoPnAmwhSJbYW97WHWhw8/aVkmnTgvrNbGP1IsaOP7nfz76d07DkQfFF+u3J+W2IzvjQyRM9Obg57vdn14bZ2+hc+MvshLDN1L52fOH9FVwCLaHBy//+EtOp/1/t3lL0y8+/FHRVaD9z33+nueg5Y2gdsUv23kivBD5L9Dn9gb3yZulpT8umMupR0+Oz5+tTzojgPZB3NPP+NxcCpz3zurGjq6a+HAdSYmrWr4LuvmI+vsE37MeclEPOK/yLvjTHKNn9XRa9dO/mQtMff7IvY78+ZMjn7gPHCjfg/9iTm4kzcdP23EegUa8u445F0Z/0Ac80vle8odX7fDrMc8I9G3kqfhaVtGvzIGYIYqziGw+ulZfjqr5wYJceFTtbW2AAAQAElEQVSwh3/9N5nT8TwwzdC1d0dt394pvzStGIvg8Dn+3x/lx5PEyfZ82lWnTetc6v/nR/W//KR96soEWnkYmB/utCQo33NSn0BIsqT9ftarf/sfwh/aGdegORCEzqQ+8dDQ7hcdkBfjDhgYWT0TqqT8+eFOMJ5/RN6VZ5eUX9+WmzRN6hycToeDtFuHvbSS7IeHV3o43AN3yuFmTsZPTKQjTnvm4PUZ53ect6PURGCMT6gOfU1yHTj03pgYebDNn7Ke8EmSOPYoegALMsNzXqXj/3mr9m/f6ThJZ3w2nbruVqvO0v2ZUZvU4OHX95ruD3rKw5etIRD7RbLr/bNQWD14Me5b/AjBio/O6N6RKdqH5U6JG6P1gYPzIw83B3RJfyf2YgLlX4d1FgPl/z2C7POHJ3nGX4dJT8+PysJX4oLnRrJO2Kw4FtRCMisA4pkkn+ZFhY9aa7h7hkLKQrRzE1FZBlqVWjXJVsOXKw+Qul3ISDXsW3gEkNfQeTocYDE0QeTEzYo8hb7gc/Gz1KoUGcxDBbchN4uqbcQ5rNmo6qp2kS+XBkij37ZcTZ5m5YAaLO3ChlU7eiaO4SuufpuE+GRlrkz4oRjXAIcvNB8/6FXgjNxqTbKZ8Jvim0zi2Gs3FpJNocGdqjappkkNqIqellIGFPM6PPYB27BzVvyf+MTmHZ12FgBIZZdsS2U+pdB0Ftvkgb68khcB8D3jGUN1fELfWXjywLAis0fR4ezR/emL8WZcAZ+Ql9rIWQzuxM72BflHvl+OQRe5VBXfMYHgOVjZ4MBT6msX4zpg++KXlzQ/swdlX/b/St2uX+n9vV3IGzpQfhxial8CqL/D50spt/bfQdTfieULvw3lX7T/ThL/GNvoc4PbyKEojZclzX/Iz033lP+QCv5TqX964Fc8kLy9wa+Q/ad13XRL+XMlXq4Qv1b/fOTXKD9RcBuUHZrgUv4eCO2XEJ2/hK/RXHFDDPQpryiebD7WFPy4F35Cfa1mQ8i9n+/rEMvjXmzIfwno+jM/PPN0dAj8YbY8J41x8PjDY/+TBuR59ib6ax6+9fWrTYnHDW59Xyt3nqs33rcCeT5+SeMqHr+7On7Os22enXdejNvUVK3J+PElfXwaCK7zLLvlmfiXnntD9CsQPi/hJelH+5F/q9/682w68U4wns15lh86o/+tP2XZam1S6Bp2tCrlyibBdtXXDudgfw5V/uiXL3uj84o/17zrXWPxJU3aoQvYlu2gVK14R9nVMw5c+otywt8bz/87z9AhtC/0qYdGV/uqavCy/bEMje0UA0IfsK2X8W1VmlrDJ00vryorEBHRIT6zrVzhk7xIGdjIjbxfph6IH87kwA06+vcw4j2mU8//Xy82YfEwoY8+jU3klYOgTg5FTmIVvtlIyoZM6AK21epic/RIvkWWrlf8Ua1oefhjWXjP3PIeu4P79MHE4feNzZ3YVzWNziEj/GmxaiqbrRPvncGPmDB3zow58a5a0CFEHqWoWhu5tF3l5d0t/juzoRR8I//C5wLiMj7o+LrG2OBjk23N7MkkTyEafZeyBu1FbjD6OH5H7pn35MQz/hgblcTBkBX87tlDCXTyLL4HrU6n2YPod5OK0odZvIWzZbGle7z35hBunifFjvgiHdmvic8W/BI5J/ZE8uuH03VfxLayB7KSv7EpEFtGqMdXuFwg+dOq1Fphm9XI+06eHNlzOgHhL6GouOCbanyUXFmJA9jxOWF7xkTXGb0m+LisVqXYvLBvkr2FM7E4AYJRNvIETztxiC/F4diTYl9HT9t0W2imtBVec5PYI5rYpysO8to8a4c2h3HxyYnN1tCurAfbumtCbvrElXyq1pRcyPt9aLPhHDsa+Blegsg2G7pnbegZXghnfqxa5gOwKGMRCcfo3S86oltsnudJ9+TOA/FeOVAae09H3tuB2jqqH7Sh2zP7VJEV/jbyomubJV14Hp9OemKf8QCfA3uTC3tDiek99Xv4X+QLFl25jPyU4XcDwXeeZ/aRLvmUfhufEpfwPaFTcjW8G/FK/FZ0u/hiUubu4bAM2zM2fJNjK3mVtm2lvR9XJU8S18Si0GVh3MK+VkfD0EbT6Jg+2/hxhv8yIHF4Zj82PAIba1piOc/LGGqbdXJCj/OQt5F3kXObD8mv8M1cSWxaNUw3Yz3Wj505NzP3s0eXvD1hY2JQrRT7s87trCtC19Y8cjajO/MgdK01xbbsl4IavMPvRM5fvC8dyMc79jSHvQTnLvu62K/rFR4dfOP+OBGTqiKt+uAVkgn8il4762/o5mVRcNFvIfY+ND0zzxkwxoUm487oMC+L4tu0wzeQ+g2qtVt1lHas0+Cz4svIGH5h/UhXxtsmps8KZeAmL7rPy8JULNkeZfS0QyXFzvgsdogrNsVPVC+ffikW9rgDM3lyWA4K3/gGpkOvjfU0vEyuXkZIiVEnlol7yjwXDTp8N8ZjZ+Qu6Hfjc2CupG178I0+8Wf6Awd8mzkSm29yUn60F975FXt4xNfpC9hmuFMdfO1L3b7ICb/oH97RzfagD99A9A5NfNWJ+WAkKzLsG63ASOVSfDPiRI7M88X/9xyWxHftandsD8+AuNI2eYaCfHKfM2vBkXl0ksc7R6d+VmPuywzgY18q0ZHmDY3v98EjeBs+3NviS/ti7zWsgybjokMg9UDsveWJ7ZEnyYvg46PEIbbH1rtxmGkZu234E/MeYP4knit52lppwu7wzN509OpMztxTZaGHLlfqQHyXdSZIGwQV24rcmTWbqY+Nm+xLX3ge5lnRB1KZ/wpfTsusS/5IG/Kif/JxYx4VYxs6xS/VCt+u6BHP9LGfP+HnxDs6Z62a4Q9baHbWl9NHpY3dE31ZC+OjnGmkjP7Lsig+CI0xNv/QI2twDoVDb3wUidFZ6HMgv3NwtjDHTrmfs87mmc42MZiG/U+c7eRMKHxff/uGYR66dGL8zH3Kpi3sZU6uPCPGvuRWR5bxyYfHD8o6EllL5jMyhz/xT+ijd/qz/nbuORvnYyu6RHdjq23t0OIIRde7eRnrfHRasPe4r2NezMuse9bYu+Q9MuKTyDG6xQd33CuHTrSP2HmM7tTzQdUUOoG7wxctcvHfPffT/HI1426x3iCmi2cxK/8rgJy7mXO1+dW9cg/IX67NOj8gcxf946c7eBX1+Oae9f+OtWdC/wh+5lngyPq9oH/uFR06Aa+/eQXPE2YQtaFTqbo5w9GA4+Pz+Ac+se0B/vnHD3d3D+COCi56v3/3Vjl8PeLXE3BE1pvvvtMO1xk/Dd0oF8ASfLvir/PzSVk/0i8uzBZDqFmPP75NOKQMIMbJ2YXnLTVipU0F96whidcz+XOPrQdsPV79fkKHO/Q90Rcd4vOVvrZLyyZ9+F9/UXveOH971gn8t+hrm2e/Zx3gZVvVmmZifndYdFWM8vJ5y1nf8D90795yIA56dzCh7EPtt2/fRs+u/dWsnRvoOGXmAFav7zgoXThQbVr7po0EDngwsba376GfdP7hnY7/v3+XOExdtWv612/VF8ZgXCdhk7RJCHMz81BSI0HRCU5WDF4fH3Fkx6+dB79N03PX+u8/0L/J//NbCT5kv/KwOc+TNiaYalLngWTH0e+9oWdpWrvEoahJjiQZLc0slCnxlGy0R8/9xw86v/2gZw51t1eLdhadlSAYp3aStVyaOVg+vHqluZoYqLv/8S8yD3GRv6PpmUNRFNPOontmbMqWMctB4uHsjE3PP72Xeaja8MXGpEpCRZf9Xx/0wETZeTB5+OnMwjcrvHrswc+tahxYg1QVOqcCzzv0yw0gC8PMBNfIRqGeAWnngFzo1lrTxkJEVUK/EQd4tzYj97WyYHTGdvzaITpxKC9i/rRYH5auc9u1EcMZX60/vCdeb9Bx0YRt0b/DU7nwVXRoTJrOxI3MO/wteG7YFhKzyNtOFVtKOzfnPJRkTB0WFX22Ve3i5xWeHciI8KNLO+1hoLhQIA8bo12laZ5VkS+BMiDBlC8+ZRma+IOaAoltgadXwYuHF1VJNqb0T4C/+noG7dFnmzr6E4cNfKd/6FcXvasV/IrxO/l5As7ovWHvBg6l8TcMqNPPjTA3ORqIbspV6LDHThpIkuJjZHbkJZ9CS9enD/y2ocNK1w5rwws7wMd/Gd/hYZdsKzxsX+rBxwfRXRbh0mcXdNGlX3mtyLnVQ76DLzdNjG914W9b9gVCm/EBMBowzZRIQXbkQYpc/ALq1z41CKGg/FinidGYyHh0SV3ouAPpGoDdo8wXYxVI/QbJ/fg748EZ+hv00ddhy0ynTrc8+rHkSz7p/FshPAPRJf4JpA4ucn+bvX+b5K+lqBe8o1fyMbq9hL+W93/rcfHrDf4rOuKme8r/ivr/U+d/euC/twdsy/ZHJ/Ss77TsTziaf93H3Jtv8Ndx+KtG5Zmj5970cnTuYS8hdr6El7R/Tf0LXvv1mWHoEbl/gGfGjnF/YMxvkdoecS6eYW60kRFZgdQDqb+E4ALBZdxt/Jft9H0VkgKyiudECp6nQCiPfZ+eq2j+4ifP1MZ/tn9GE72CbDy/N54tU7/gumwPuOGCH5DnPZD14pmV5m9+xlhy6pfKX2TQ6QlQKDkBdJ5RV96BWptU6LnDN90fAZoLLc+fIG0rfrjpHB1u43bsCQQXkPP+wbgveNpWrsQvY1O/PINbLqAVQRGP0Lt2cnnjGe+mtm2Fd/TckEcjQ5V28LYVxMc6zFvBj9KUwQdofvy0KrW66Lrynhq+O2UPf6hSBvJ+NfrRZ6dvRze6VVeZkTvqIG1rx7cd/+2DNu9d7Efwbt9iHzT5rBzMdPyTd+DWWlCY1JX3saq0zfvxPHDZ4AyvEHX4klS8Bydu6I4sRKoK+sY7aFXIGLeP8vbVkWV50JXhj2Nt2oBNDyCuyDa8qMKDGGKD2cfoKaHpQ35c3UecOnwbOZQNXuEXM7B80cGRlzb2hC5AU7El0PBJNWgt2Vba8zKrtab4PPQ7B3GG38TcmqdsLmmMR30ZPY29O3m8oVfiF1rbjM/7aMdPM7CooLODTzw0ZIR/yZrDm/f32JD452AqfC2pRVD+sQJ7LnXcVI8ntadV03mXx0FgacKOjdxIqesVnuGR+G68Z0dW4JkN8cQzNqZ9TBv9bcu+QGFX2ODaoWf2etK2nULJt1TsUlUjTvvQYTksymFW+lrR55LtARP2Hdn7iUyDL/qj84rsHd2NnQWt8GP2dkQsl2XWgT2NibUte0aJ2QwfI8A2fXe6Y+PwsCwKX9CjDN0Onxsu+NuY9GW/ILLCO31nDoJbfMicyAbnij7RaWMuNnJhQY+JHEPk4F9lbdBmczzjbSv2tCrwq1oVG6dS7NPIXcmMGRvcbGZHl5tuiffOHJqwKz8iiT/EFX6CT+Tec2BYrUk2bulqlCWp46OLfgu+OCix7Ngde45slHYCiFsVm8OvVVO5wgYoBZfDheTDh3fvoNuAXSu2DrtlXQAAEABJREFUFbSIGJ8Oz9ZKsBvt8Nmvslfil831EwfgVU3GTmOgbcWm1mqMiT/tS/1WdhiuyIqugn4mziv8olPmwjxPyOxaiQPWaoc++Dv2/xK7Rky6uhCnHMyG5oh/d/TtSLU9+mBCi4+hgEdoCz3j20ELzrZalXbWmcy/6B59ImfG9/H1HpuZq8typ+Qkw3S70h9bk8eHedaOXWmvHGJ09NmJ8cym+MQciT7ZeE8OJccIqKJH8tI23V32UHawL/QaFb5sK+2GTgHbus2NjkLP7ME+5i8q6oIX145N0zLrzCFNp575FZxt1viDlsMBKuHD65qFjgv71OEXWaFN2aoNuzMfgsP1rF0TOWUcCwsXOb9RkdI/cpvY2R6yk5+xN7xmfDQvi2wPiD9vm/kZC3bYFWb51V1kQaiMjQ3JWRyVbjXyJni7ZFvVSvFt9N/Ip8iMf8WVscFBSOvyCc62om+1NvhFnwkd46vICs0e/7K/W1WK/smNHNBE7+DElcOMyItsQ9fgZ8Mbv8eutkzDF9Wawj8428r40BZ1cdkeONvKdaOzrdC1VqNfXCYvo3v8YBu3dKmsAwdLNm1oYm+1RuGxTtgefEDI6GlbDOTTlbna4TlNiyby3c64JkFToZWHDdEpa6DNWH26dvI99gcTmsBEjNIOPv5PeYP4K/M+dIEWPZGTMTfdgguEx85cKuxDWQk9qxXVnXOM53Szxbvjm6aJ9SM+CTJrSEevyNmyvhOPzNUF+7J/a4gKSBk5WRs68Q608Ic+Odgpg5sZ11qTbWVNjd5W6hbKKO0j9ztxhT60E/k0TRlTMvoHQreyVqQveRS60AdfV7kdvStrHbbaNdZ6V+mU+YyOG/f34PfRL1U1RT9E6/HDI/R3HDCfuSdZxX9Zv5b5MPy0LLNuV4dXDh+znqTeoiv0pvzp/U/KGi8Te+Ql357efVDW45zfCNkDYNYa8ucZd3V0qZFPO37L+hae4QEboYD6dX1oyAnNwlpkbIvM/AByXUrbYdI2WScOdxHI8AIsvkcuHxiTf5wVnS0rczNrXQ6rd+Z/QxdxTdj6nnOlgn+1xthnTYeD4vcDZe7P+QsjzaXM45V72gzdMrNOdQ37j6dVz9xjpmVR4vz8/r2yls87zaeTljN0f/lJx39/q9cPr5BxUuTZVvLkibOw4EVM46f4bCP+0T15eMmvXTO6Hs/Pej49yyU9cBjcHOs0+JhYGZ9zRMUhMK5Er/XpLO+FBzwOS5+J/Yb9O8+wy2HRNM+4b9I8AdiVf5AZmadrnp64dyzcW1ubxqFxg05cFbmmwueB87bMy+TcE7aHZ6sD+bUrdCtzMzAtM3l30E4WmNhn+Adsf/P6taZlGbQLZcO4Ds2C/6Nr7l8fPnxQtTbuS4lh7vd24ooNbdLO8/BUk5455/vpp3easOtMrJK30b3KrE8n/CDy/4PyTBo/3r960MLzWM4vizH3nGumz8h6Rb2iyDo3nbzrnsXzvh3UCer64Vmdw9YsGDEEfZUrSpsDzP7hqOKGufyP75T/H2DjHthweuGs/vqg0ORXxYfV2mbrqFU5oN1ZiHKIuxKAeVm44Z2Uh0DEqyMgvxI+LwX+KKND/uXG8+mJHnoJfvR5/PFHCaOKBFyAppLvF9UDupNkwhlZkMWQODeHtGce+s/HJ9UrHmR4uLw73GmHfxaG6XAQ2aPT4zM23V0OYBmbJL6jb+PQTySfCEibD2oshEZGYCZ5ov/oR8szdk2Hezn/VUUF2VYW1wmn6/1R/SdO9fGJ//Ub/bQdlQP3+u61/N0r6Zu7Ycv+eMT+kwp/efA9askhLDqGXq8Oyq+fL3JDAREf3z8oEzuTRfEFPgMtnnSUBQzHjWbisDMJi0mk06YDB+jLqWvipeuuLVIrzd+90XY+6jZZxDUdDto54M3kHUASel5U1Ubi5QbQSNjEAHJhvHINWnxY86S+rvA4K4t5Jk6bJmXxc3n4K7QZk7HGh7FjI37r6agNef28KgtpckHoUiS2ZCmAr4WcLDKxNROss+CmHr47/sgETT08d16EcIxy7Zm0GU8j/YGNG84ZGeEz9ERG2GdB2LkpDIUZY5ODQCM3svhWSvJb2AQ7nZm4mWsTvgnY1s7CEZkBmooFoY3cPXFvJaUjAq+wou+GPQ1/N/Kpqul2dWzL2LT71RY7crA449MBWGZun1jATriFRGecAvQN3zEG7LWKDsEDtvP9AiQ7OH122YZdl1vJxLYzf6z8Bxl62FbmwlSFewzy9312xgZ+Ro0Pqk1q5KHgreQ9sVDgZ8QXRL8UX/mOPjegu6weflT/vE+kfw1eSrjpkPIl/p91khYn/Jb/IPkDn05uBf7AkL+SNPH8Ev5KVn/XYS/9+1LQl7qn/bL/n/V/euAfxQMvczj1fxS9bnqg03iIoRwPEhf8rfVb5YX6b/3+JMVjKn9qf1pnf4+Ml+Ne0v8S/iXN3163reJ5wh5G6JPukU/zP+LDs0LjecdTk1v9YYnlPz7mDwv5kwf8ls4bz8h5H6hqvyn5dv+1zWPcBW5x7HkGMyyASz1xDVxwfPOcdm3TML6MzMQjAGr0d+7zJk/S/jPhy+fSIhcCQwa6pByysS11gUt71H/lq1WpbLW65MZNjm3Z1vDPdQ1JMzBwYz2JP/qgc1kDnOfZzuvgqo1NBZwCDz7gWytN5O7KO8+Jd55sKImr6KMYH/M92l0KP90uX/jmICGbLa1qyE23femLvRvvJSvvL7GjVSnvAQvvSbYH/RjP+1y1plxVGZvaJzDVAMX4MPRalrIRlnczcdnGzk3hX9UGfzv8LvYHF/rGnG2t1JBpX/Qu2tlksa2qJjsS4YfujXcNEJLSXgf/VqVctmVf6iIGtNRoO52A6yb/rLwHxseBbMSltMywDqUEK4C2Lpd9GWub96td5r+CH2J4lzuzAXTGXt6teXds0GRUfJENpZV37tgjxojLNnL48N6XuLTWwEqx9cABY2iTA0EmvaKrba3wzv/fLL8wnnjHTX/P3EwF6MyvbKieeU898s4Oanxsyzbp1ke58k6YzavQBDKODhV7HPOyqDfoycVa2Bs4zDq6a7fkKpUs818+K3sYgZG38DyTuwH5Iqta6Ztvvh15HRs39M/mGmqGhO2DT36b50kN+uiSPD2z/yWuDhS6xB/HcRjiEbsTm6LDBt7tT9mbCD2MCx0lK3G5w5ehsy/65LA1kD8HmT+nGBkT+ReZ2evS9aor/c4ewUDBbpR8BWf4h+a2d1C0Jzwz7dJ87uxhndXZ2zH2Zm8t8cvBRXwzM78mYndmjsOOD7qRBzZ2ocvGmh0/ifYyL8wp9oOg6sR5S/4rm42raplVLtmmV+QGucf8dtEmXnyLTr1ib+uZXDgiL37N3BdXypUNbh/g83Cnojzhx/h0R5/4m4SBhVX4tMM7bcnE7TQAdw8/20OaRoOATffkDLwgVbo6hEavxOMu+3/EZV4udmVM+gP5wcqJPabsv2SgDV/4JU7LPCv2n7FjnuaRU6J7xyfBL+yN0UzYVdVQteuOPdJnDqZty/bARQ6KIpZgyVQt+wLZE4ssCAcuJRVlvqzIkSXb6LGOHFywYSZvo1PW0oZcGyJJrQqapol+G9mSdvKptcb4nbjOg1cnrh1/m/7Izvq/fZxX2Mle6cy83NjfXVlHbLP9tg/eRF8ZNy2zDsui6LsnTgNr9lSP7H0dR6ziHzITKdaHtz+hS9cyL7JNfcfG9bKGMYeP5Ev0hHj0pZ16J44pBzAuPBfkZs8z5W1M6GJT6KJP2raHrOgYf90OfNN3zlx+EaeMC4Sfzbhqun/9auh3Iv6FbyULg8cn+dDwKwjYkzBUQpPDg/CP3zL3TtiVXAkOEuVPoaZM+wZpz8uiQUsuRl5wsSNgWxtxCL+UjTkb2Rk/E4dpntVYrw7EbaIv8hq6Ja7hEzo7umv4Nrjs20ZO/JIxtmVbGDPmeGjCJzQn/KTR1em+2Jr+QPQZ8pGXdmJyejoqcQrvQPiHT2IaiB2htc0h0DLyMuOic3QNxH9ZL6o1dda003ZW9Mk83cnfamQi44N7Ys/6mXvBkTzar/kSXtHBRnGExRfVMg825mop/jIxjSxhXO7HgbQDul4zvs1ammbwgQafxD92BX+DG7+Cb7Wm9Ic2/cGlfsNVa8PX8Ut0ix3xQewOLn5amZPx1Yl7UHQ7kxvJ+8YaM/ICObnXhPZE38y8F7ZElm34a1xjzabWXPh64Tlwpe8SyxvtiRw/ImfDj3GhbaXvxJqa+whsP8bethrrYXRbyUtxxa7YEH024pWxWVtO5H+rushjLcr5jAYzvuGTcSvrXFXTGR021pL4OHSxkYHk7MZasY21Netr/DST566LjbBhvTlqYg6JRrWLvNGvyxWel5qUOGWuLMQ2+matPeO/A2c787LonnuFrlfZsDS2g8CO/Mo8C/6NX+xP/tM7PolT8m4+LGqt8Zy2ypQ7fko7MmJX7N6Jb+7fxTpbPJvfT4ve//hOTdYd95bDchg8nbU6UFbuFxNxLnRBMyUfQrTiu/TFf+kT/bDRHWd8o4/YnnhGs61vv/ueIR7w3XffSeDS6syr6DUvs8YF/oAv5mWR+Y8jOG0Yv5Y0veZc7fW9gqNr6DEvi+7wYYChsLBaFb7ruuMenJi+e/ujsoJMyMj/YlYQ5jkvf8lXPENALLxN2HdAwxfC9vX5xJpyL9FrhCZu8c9Y8+k3vgnf9Bc8n8nbiXlSrIuBA3rN+NT2xYY8JJHo42AbfMaJK3Mg9+8jeRvfooU4b1butYfpoD2y4NHge8bnobvDxzEqfi94xIb3P75VcDlPatOE1qODe0oOh2cNe0FtzXr1L9+pvnnQOOPLIPjfLQcOf58VXy74TsibgI7OzFxlTT6g9/2bN3r45g1+bmptgq+Ex5HXBRu4dRDWT2/fyfxXzaXDe5wJFHW9/aD16Vnroen83b3cCmhq334z/rTL+sghKsFaYNswXu+ftP/0qCTl9oE6Y9sqbvyPOnNY6fOuNs2qedIZ8Y3kX169RrS14bD7Xnp6M+n53Xsl+Z+mPg5A/bBoe73wgDBpWiYdWfBXbtIJwLIc9IgBUGrmprxPxc2gKw/Uj4+PWr79VgmwWGAyeZd//V7Tt28uDy1Jgld30lzqHDRrlp4/vNdKgJdq6tzcNiai8AXrlooD1dYWmdNyVUm2fGAQSUdVG5NoOz3r8Ycf6C61BBcbD+iwsYhMV1sbfDoT222Sv3+jQxF0Frd7eG8/vh8+3H960hl/ZmJsxtIZHfFxbjhZWMSVyfb0lx/GAao4iM+iYXRDKwVYGRVch1YouHETzIKam8qOPNiRSE9D16J/enil3qTKv6wlocwimKFS19PbtzLxL5c2/CKDxaeuJuOL8DwGj6MKux5eY9dyx8J91pkJKpXM+M5Cclts4ufcKFyWbc2MK+qCprU2cDv1aVmuavSLPSS6XGrkkWTIh4Xq4Ds2UkE5cCKrzAwAABAASURBVDZxZgx4Qf8J2pisOw7gAwt0s1VVkgFdL+rhGbx90bEoM8FNbAvIje1C08YgqEZ5+9pZ3HdunGnb0MBzmpkxJvb4RMqIxneTyKNWk9q0yOiy9022VM0Svu74Qtdrx6ZWTa3qgsHcS+Xy3envV/qUsJZgk/pO7Pvo77iqw3pTwUsvr+GYC8LFQD6XlmTTgGGlpKpxUQEXG0aTLxsc5aALP2ywwfGJfKmrGf3RvaefspROBlEPLmDqkIK8fuBxs0GSirZuEJsDyMK4y4C0A5cWYmGI/brixvj0BR3fDOiy0Ab9RqlLfDJMXA7+CpKlXwX9xtXpB6JPgNbHT3yKb+KH4YO0Ib3UoXpZH0hwv/Qp9Azc+lMP3NrI0a/Bje5Wfkl7w/+VpW3Zn+B3s0mCAGQyHtgla1zJsRGv4TOQt3L0fv0rY249qQdgSs6Afenrl3W6fs8nMfwEsMR/n9ow5KPo+HuY/RU0sSVwG5p6YMiM7FvHlyWuE/79DB09b2NSfgSIR99Xys8Y/OM1bMv+ZfgtjePLX4PfGv+f3f9ruqfvt/QLzVfhmuf6mCNwelmn+Wd8viqbBeCGHzmcPPZLaWlc4Zfy9oZ/OeyP1G/jf6n8yAunfE0/cpLElK5q/qzU77xgr+jwVXI6h+xfKb867heQg9cXfUP/8H+JD/Jl+8v6i36GDv3Jp8/uU7GJPuOYQOJt+8IoZe5xdWmO79v40eBr9F/pb/WUdP3Vn5sMnoc/6voFs+j5EfUVefZFJ9uy/ZH0tyq2B719KW/0kRe4tW9l8ZwTED4MpP4ReMb5SHet2xe+9UX7NtbgP4M8o1qqlDdmlJ/R+FOAgh/3ReZu6h+B8eMezzMSKuQGqlEiuINLo7UJzpdPZ/wFdnX6O891OxtK/YrPM2Qob23bsPgbIT6EaZ7PR9xvcU0JfxShVyrqtkf99hU9Us/YlxBc4IYTvrrRBn8Dl9E/rR4S3dY73HapS7JeXNdG4pKxnZxN2fLuxyDzTjDxjhNo1DdyuRqZYd658KF9ZQDLjKW4fK592RixLftCH/1D8FL3oi+49AWfTSpX8d62q1WNseETCF0gsgYg52Mb3TrxRdowexp68s4MPktR4i5yQIyJzOCwRD02d/GeepIHs86mcoB3L/CCPrSB5jZ4J++Hn1oj80hDaDKYUew9rLINVLgxnNxDxiAEY8cXPKMyJrIjwraSi4GFd937uwcNGeA33sVhRr94T4MX42Az+gv/lIy+8APZRu53JX4H9kUW3t8P8Cv4nNkvWdmDqNAVeuOLDmTTPCxX9jme2K/ZkGeXDKQv77f79V0q77Fm/Mo7bfYSOv6e8cGEHhiqjp0dZpYFh9GeRn9D+a71eija0CfxVi5LE3oauuAW9D6wP/L+3U/Kr0sQIaFLtabCvvCPnxExXFqt0d0UOTP7AVVWrh1dDFH0j17hbTo23sVP+EGMXvCNXUpJlzr+OBzuhj6XdqIjlZ3mAGPfiX0OC7+j3CjBDZqrzPz56jMyCt6JkW2R0HJR8ols23rFftWAVw96BUTA2A+hL3p0+AZ3Ym+swKGyNnyfeqAjP3JCk/j2yMcfM/G1h6B0kTdszTIPOntOoVk5DB512hsx6fRF14sPm1p52FzYaO6tGZNfUmX+7+THOb/q3IX+30BRyi/tsr8XuvKkjEt+xFfJjUDHt8mV9fGkBzaOX7HX1FyXeVfFVtWq6ACZwv+EjGmadX+lE/JaTYr85NFGvu6s5WUxjozY17E/uMc/sjp9pjyxuX1896jDPGsdfqyxQTpdfRSacfAG//glcuLnhTzY8c/cZvzR2Ntb1fG36GwlZb8r+gUKvbb4hX2uQuaOP2M/pBIxiZ6hjyxLumPTtlWNvuWwaOOQvUNHl4q4BXpkwWeemuZlocuDXXxEQ7ZV8GhVox4eyXEJupE3HnyL8cmfE/koLgOtTUqsCx9Et6qM2WV7zIXMh6zDkMJjH3Jm/LejU0++UBa0DbvPiQO6r/h7HOog58z82GgHJuTfcjrjN2zq0HfK2LIT8MizjE83NTOfVeg3gbEaOg7Du4hpH/3LtIy+nfgkP8MnW6SBzIfkR/nCR+TvMh/Y0z2zdnvIcPije2gS7+gTuuAL+ugw0R/ZiWvoijEpQ7PHZubQPC/466CONh2fn8HZRZ5I0W3l4KbBZ8fW2BfdUt5AyBpy0HXFr425W1WKn1LGb+La8SXF+NiMhsb2oIvc+DClwZfRFJkjL698Y0PmS3wfJqGNrEDqidPKvEnfib3vaZoU+WmnL+WtHf6d+MemlMmjjj+E/aGz0e8KaW/w7akAsSdyYo9tMPgJXrZlXyA6RVbknpmvoT9dywyIjSlDU0v0bCMG+XVldGjGf/i7qqnIvYW5c1hm8qaUK/bGv4/vPyhxLFmxw3Te9IqNwe/M6YYvO/ma/A8+Mct4yKWrzmnb8MEHVaXIiN4pQ6Nc9I0Ce1fmSOQNfvCOL2NrfMVg9FpZF8+aiUPAyn9S9FjmRffcH22PddfkDGkUtcJeO/d5KKHdNGF/xidGkdEz1zgYaoWuyB0D0Gtj/Ym+z89POtDvdHRpmmdFpwM+DGqHNpD9e1Zc2SXBx84IgI8Eb+hSWoUtO7p0Zb2VGIUOPf3QZo3JPx7byO8TPmnYG975ayI7fAPiKvhv6DiGITN5bErB/+5wz7q/wNraWQ86gJgx14VjlumAH2d9+OknVN3ksp6PT+TMrMvcl8x/wt6sJY282YY+J5WdTsVfgmDn2WHlfCH399gws3aHADH0dt0Ow5+fn2V76JX/32u1ynDWr12xbcwD+CRnO/kQmc/noxrxWpG9g0vMgoexFu6DZ+KaWKIRdm7q8SM+ivwT8yP3/Dtyo4PbR/6XzH/JNXFVsS6g0y2WoDTB18ZvNBp1UT8x/+dloco9GT75B4PvP/yklWfAE2dbMzpOrZS5M7mEGjLjo+fr7/M80NF3wtZNH94/6okzLCRzjnhUeD1zJpd/FLizLkTm8B18DM+F3Et+dZitxPvwcK9Xb16PWIUudt7F59iYWAnJWTffcv53Yj6/4XytTZME/kw+LeTvvMzDrxtr1Bk/TdzXD+TMO8Ysy0EbvP79L3/RB/Q6c//uU2kvj/t9dBj3cQw0Ot6/eoXPmuY5/kHKjI+hPXG/y6+HzfmlJVldxk8zso7wXJFN8mlqDb/szO2TGjySBx0f24yC/w/oYUqrtII/chb4+NMHzjKfhz6zrEE6WQu8apPyv+FdyZdO3jdOyztnrAu8hcPec9D87ocf9Zx8lLRif5ubDpwV5vw0B9w//eWtVmKhLlV7/VoNJ1YjgCB3g5Vk6fKneCjzOb/9UelrD3d62k4av0J9faeew1RKvb5XUS+IA4dvvxO+0TqBaNb+dBx/yqdw/hO8Wh6ICL6eWfQ+nLTQ3l4fdCARDwSpxVhUORPU0L76/jvZTe3+ICPn7l+/E96Vf4DvO5y7S/fff6t2mDX+H7kRXlInGTuH26f/+6Puzujy07P0HqBs7496ZAH0YWHwMvieT0eINA48c7jZmYSdYOfg8hkbZPr+z1sOjxvMS22e1aIzthR61+GeBfmIvU864fz8sviMjXE25uh59iXZ8gvf/Fmj+U6NpMlCF8HL3b0OwAIuD1fhnV8Zp69DdLi7090BH0QRkPnXP0RbZrIHtqcnNWjoQj/xIHnQQjsPOcFN1A8HZHIQ3qgnFsEXNhR8zywG5yQPyWSVbGy0ZV2u6BAQ8gR2ub/XmoQHzrxMrjzEz/NB84GDYPjEb40JupCgkTFBvzw8yLamaop/9w9H5Rfl/enEIi707trQIxPILBI1NU3LpIkc2WmfGv1L6dykdb6WJW3ASg63eVIt85h4rU3amFhZNNo0a1oOTOhZbsgmIMFvLPIopIZuKdGAMcw0glatVFOT0VWZdFn9IOjUKfjAxFYH34kPCOod9zTlxrGyEOSFK+Q2Csqw6dqz6NPnq5939N5YAHPYn0XiTO6s4MJzYyEO34ALHshL/SWErqPDwFmqht3n89AhPqiMG52SbbV5BqZRF1e/6i7mJ93DBtCqNFKRZZcMXGgtobtE+RE0LtuyPeofv25t3HXD2V/Q0BGM7U/jqcfX8cXUiAPt3DACKIkOMLzpzvjx+bI9kD//MqhPYOU/8a1xme+XULRvn5f4X6vf6P9I+Ylfahr6pBbQf6krGv8WfGnQS/ov+z62f7XyksOX9V8emJwOhOLLUb/UDu2vwefjzNp2BQb5CvpPie9Nekr9ziu0F7h866I5a8BYw74sL73SKPXP67+RBz7LD+z+pTZd/wmfX9Lm1/B/VE14fTkfru3P75lf48vYMWdell+j+724P4vP75XH/Vg3+NqY39Lny37jjRuIeuDWTpn2BcSzwQD9sauP58Oztuvz1h8b/ceobX8awLPWxwZ1+0Xfx46/XyXSvoRfkpZ7Y+Br/TceX/aZZ8XAl/hfav8S/5f0O8/Cbbo8t4Z+59l9S9zwXwde0qY/8BL3tXpofgm+Rv8l7pfsz6bMxnN+nt+3vAAwcDxP357Taf/uz/WZ9qbnl+N2/BKcHW1Su0BaN7hgJJc/g2w+5R0l70J5Z+nxY6awLpftUQn+NnYg+IpdeRaPXrZlG6xGaV/q4ko/xXifsD/hMzb4QHyV5/y8N5+J6RrfMTczNiNukPYAfOr4Bbj08W7FO9XEu80M7KnzHrSyh9DhdaFBEvTpn3mf6GyipC/vEhv0e97BarroGVL8mnE74wOd2NnIQTbdY6VLab98P5Bsy5LiW3/R15F/cW++Q1VjQ2bmvbl5iioDxjibOu+78QfQGrS817VqOrE3kXhd9N6VfzieGMZ3G36bmCcz78J37CcUMd/B2R46ZczMO/kNUAltrcaY2Fmy4h9x2daCH/MrhHt84+dVZtOp865f6SdfYpPwxlSlxLEYU9QRpoIXZLI9ILTJmwP7DQwBV1rhlX2Jw+FeM7Gr4TN0xe8rczz8cIQ6fu/Iy69lY+NKf+O9PnnUWo29jodvv9U0NfhajRgXelQrVNnZkzkqm7bhGZurmvKrDUvovWu8e3Mws5IL83zJg+jY0H1B32b4QpuN2WVZVOgZ+zK+ldGPfYM0oIlOQkgxVrJSHNkTCWRj9PHxCZ02NXxre+hxIlfDe8YH2fc5HBYdkBMdLOnE+IW+8Ex7IxeO7FmFp8V/ZXjuUJJblhb2eRb2POZp0TIflPLMoVUn7+lGfyv6F/LTNjxIcR3ImYe7B+nKSjy/lNv404+n7INBl/ZGLAofZN8iEHtteAITvg3f4AKd/Iued+wNxY57Yn1kH+xuuVP2p4wsZ98uqiMruoh6+M/TjO6Twq9aY4M4+2B3Ct9BQ4zFZSDtHFDHhsOQdeTdS2h88d+RPbLsoS3xKxuoFh7APkNRqVOe2M9a5kWZO+fsRaGHJeVHHQv6Cpq898Tm0ESPnVxM3CbmUCdPgwtddD6zhzh9K7GIAAAQAElEQVQTy+AyLnMpvnBZha/Ce+hNjp2Y1/lrhFvmOz5cKW2zZ7QPWMlNu4hzl/lP4/L4non3EVl37O3N5O+GHoFqpUc2vJPrGR84Iifr08jTjO58waYT0/NpY++I3MSvxxyo44OsK5k7jXxtralVjXl2wC7SPKbpgL+P0Aa3LLMKuTfI2J3kasU4fDvPs5JfVmmhvZOTnenT3LRMC7nOfiD2GYhNZ9aITg4Z+qlm1sxN0bXUWKtmhaboM/ShE+VhuRu8mmv058B/x76GjM5hbWjj9w2+8cnGAeDc5pEvsSmxyJqa/oyLz57JjYwxPCZoW01Dakf/xDY6zG3RAdmBhXlX0DpU5JmAyA0s5GDWy+TMQuzjk2melTVSXCuxDy65MGigT7tc9FoN+dErema/OBBd53mRZOWyL+XL+o2/femzrRpxIWaU4tpxQHpn1tLMv2WZ4WhAOrNOJQfCxzbUl89OvgU6ZTBtmnTArtixcm8NfSBjJ+xMKcYbmcFnzMsy9ZU1LmX68pyyM89UVnMpctIX3Mae6ZkDqEbu1mmX0ZHFHjrrsBw4RL1XaMV1IE/P5H80N3l/Ys6ckl9D75L5Lz5urDvxqWjHriPrr7iid8M2qrKttOM/5cJv87KQnyuyL7wM3rJOzI3QHuiPT2d4zMjo5GRH9sg15jeKKnDHfM6YyJ2XBb+fNOPPyMp+KGzV+W9ZDsq8s5FSVuZc4hfd45vQ0zV4FpUJmQv8DozLAWxsi7zs1ydeJh52KbTBN+Z87o2WlB/VJR/P+Ds+2tF9Y/7YTQv8WjVtPB+cuc/kGWyeF7ksz5N8IIcC+YutlAWuyC/Zis4T/phoxybJulyW4VkuHZhTR+L0TLwCYi6Je8aRORkwNCKekvXpMiYMJPaLuW3Wi0WNeWvozPgTOdbQx0BbZgndzbnN0mbN6JT83YjLCZuneVL8uROvHbsF6wVfhgZ23DO4n1XBn9hbY81+4l5vl2ZyfmK9bFXKX9y95aO4bMspgcQ7cXjFASTNEdsVm3dydrpbtHBQWqw35+Qj+ZYYZyyGajChb0FeoXP+Om/+BPDKfXtF/401Jb4MXIgxF/wjh70fOJQu+M/wP5B7B+ziJFgdfxTzKffojJvnRXn22OCZuRN9c88pbPiOs7+xrrvpQD7c8SyR++3T06OM3eKqKHv1W2K94JM7zvZ2nJlzRkFQNuNn7kPreDbDzPH88YwvH7i/LTyf5Dkwh5p3PEsE4s/kvY0A4AmfHYFn/JTcUZxDzvzLv/0PTZkDr+51D6/oN2GvuFBLd+Ayn87M15SuSw41dDxjMykznlm4CXOgvCtzY8JX87KMeNslGx3CDMUf8MGGDmAwzYpOT8+PynOKHs/aH09qyJz/7VvtrWk5d+Uv8tYqZcwHzi9X1r2ctx2Rnxjc85ybc8Jnzt0+fHji8P2D4oM7ZD1wljWja56rEK/YcTgcVPz3hvjk2W65f1Ct734S2mtFuaLj1KRicu5MstNffhqLmJkAHWPCIM64y0EcymTBymTJRBCJVm/eED7pyAOD4CeuA0ZloWhtUsMw4Zh7Dpw7E67D4+nfHjRt1vHtT5o5wWunrmfq5UlxdOFAM+aUhR099HTmIHmV3z7JOE7jiWHSxkvC6Yd3aiT+1nad+lnPOE3fPsjf3evw//xPbW8O6q+Bh1nHg9S+/0b3H85aOCA2h5BmrIYFXW2ZtDAREtgjiX86n/TAwSVGKIeotiVuaGecn0nXmDDP739Sh65qUugOODh+68YRLJITeP/lg07vAPz8Yer4/ZHOyFvUvvmGSXXUziQk87XBf+dlZEd+WCTZSCudaWfC75GN3yFkHBtY+NRMsJUH3EyCxGUPLhkA7NCuxOaJF4Z9ZVKR3PEtCqD3OqBNkwLhU9hoxhXJNOq0h9x9k6CbWMxKVsrwmKGb8dGO3vFJcOEldNoZEzs6ugfSXySkXCoWObcmGyvxU6umBp9OXdTPLHo7C21u8PFBu9JmEQ6kHTmBtPPAENqd8VkQMjGjy06+qUobfpArKApkpoadnUVwI36x3b7gM34lBh39+1jwsR36Cx6foxeKYw7LGA+3fUDqxJScX7BxBzdkIyP5VbKqmtrURFU01K+67tBUa6pWcll86NsVup5cp1827Svo02UzBhi80NW2nHbGfCJTTxt5O34Y9WvfqCNwZ+weGvC2+UbrF22rNGSAy5iAxtX5vsBlWOqg8oHWvvDSrSzsT1+A/hSXvtAFBgaUB9x0CjY65sUmuIAyPpDOlxBcIDIDqQdSH1ASPvoIxEr4RpQdELQ28skblNC4aI/6rRzIP/GLGAz+L/3z17KPLYHwDKQeSD3w1/L9s8bh3/j4I9x8Smn7N6XYxlVm+GXO2Z+3f5MBBPZljG1a/wGf3BBukFgE/gPEXkRkTr6EC/Zn34PkF/xx0z3lzwb+/RH/lPBf2QMjsTDgZUnzT/u85Jv6n8b4T2IUnV7Cn8T2H4pN7PsbFQqLwM/YBPkSfkbwOSJrayD3ugDPVUqZ+07wV+rGvTYvVdfm373oyA/8rYJsf3b/C8+AfcEbe23/rWJ4JNoH/M2M/iCDzjOYbTkxu4694EpFzIIyfR/B0AKSx4t4x8+2lasqY/Lsusu+4NL/a5BxvwovcqiuPAd9WeMZ/oqz0Qdd8qw6gPcJ+6KDfse13/xwHZPn35d6px244XZkhW3aKX8J8hxve+jaWvHaWjK663qVPZ6trs3PipuMWBE52aBIGaJbmfHRyw6VxmZJxgUfCG16WiH3SmNbrS5x2vFTx3Z9cWVsa03V2tCvY2/AZXXeX1KXwlmqasrV4TOA/rwD3g408h6RjT2eIGU7pJTIhz59GVPoY5s5ABWydvpib7YL7NJ+1TP1wGDCV8amL/sY8YOSLzw37ew1bECrUue9tFWx0cX7JHwYNnI377Mzm1QV/VELyePdtSPftlqrsaGYdmBe2EMAZ5ZHyOGxAcxb7GWIqjV802UXYydljLh2dNrQYeO9vVV8WtpGexs0O+OzZp7oH//o+n7SetfU72cV+yTsHCibn2feJ1fG5b02vCfkLeiECNmGhUdp5BdyOnIlfAr/E3sSVQWfs8JjR+HwKN6hs3E3s9+QmAV2fDTRTpl3fRPzVjVyK77s7Hms6BLalOEXXWLHif2Hjb2P7OtcDoG7lgU7kLNhX6Oc0A1N2VPZR0yix8gD5Bbv7J2gh5eJTfiIa8eWMYb9gOi+JwjYsKFHwS8bvxt9dumOfaHspWVzf4KHx/hdC/spM5vLZ/YhQLE39Iz8TRv6ntgDCQ6WOtHfacS38cvMuIytVryo0yF8CkErYkyOhV9six2FnzIutCt8TfvIPlA2SJ/YNwpvm/HseVRrI/7zsqhj34SccI/usbETt5gZH+zUww/XKHI28iC0qQfSv+O/jC34L2wMd8ZE/414MQitpRN7Wkfgw/v3w841fKA3PrTjKclTQb5TsWLPeTtjd6LSR+7cv35Nf2ez+Ekr8Q7NfFjYlzwqG6a2NZE/yR1xLbEvjqX+8OY1/r7kfRR6evww5pjLxO0eCsHzBO/nmKr8umvDLtuKnMQqez32RYZYJ+YZ/8H/6f0HxS/hueLfqU1aiattxUfpe+SQNvGcyIPoWK3GmCJOO3LEFVx8Hv1WcjZ120qZzfjQ1mGCEn+RB4lRZIEYOibfU2/kcvI9ukR+5B7wBc7E1rth307cxXpV+H/BjokDkY2c3oldPL5jX/SqFhs2ZU5F79hyJr8KvYQOyUGjcOK/wzMb98Fl7IYNG3G2rbSjS/SLPpHLcDV8lXrKjsyNMaEJbonOjI0vVEhJHR07OtqXdmtN87JoYZO/XMp8Fvq0Ys5ImuCfvTqDi/0n8iZ2pm0btlaD5p59yWJMJ57VTNySK5sa/It2hnf0OzFHkwfJscRFL66dOHbGB5XShg+Njr4Uil9Spq/jq84cLhW+2ceciPzsq0ff0Gz4bmds8BkX/2c+N3LcdlCyPfL/4sum0Noe5TTPyhVemS+xG8PU8eHOmhXeHZtC06rgFTCxXodO4VWtpXvgUolOHRtjf7U25MSWxChw6w9NR/eA/UlX28jxGFeyWhV+4aBk29WufeKyrWpNDUgMo8uOzzbywxnDfm5kbORidNnx/TMHUfFxq1KrJpGgycvkWyfXOzY3+N3WM9s6cOaRPJuXy1wOzyN76YltYh1IvSN7Jx7uXc0lF7GlPjOfMUO2h7zQ79i94uNbPTJzn2rFOOjS98R6sCyzgs86mTGJTWvQwLsoc8gbW3NfSZn2ir0TumZc7LNL8zSrIzOwsf4UMp5Z8zv2zvOimTx45rDsA+uUZdbKRbkmdI+9VU0Fn46NUunAQVPVRMy3MZ9m6MyA5BiFolu1pozFxfK6a+Jg/rBb0/Mmcca0c5i1uI2+6BHdT8w9q8azS+Rl7IIt4kpcZ/L6QHvGnh1fn3h2sK07zprSjrwT97SG7MKXOzHPXPHcdFmvdq2cF8W34R0clnH+JFV+hIZeR+/aHxadeXDLGh+ejfUycysxSKyPkQEOtYaNkRWZGzoFcKGqmjLunvMhiBIKZb3N2MytlNHtxHqR+2/attXQPf2xoxMzw6wv0/iR24zv2tOqMwv7udHj0pY84l6yY2urhqg+YpJD+Dw7QDXkRvfCf8/onr/+ErtGHD1pIvfvONk0B9/74/Fyb2qlbSaHl6bzXFrjMEt78it8Hp+1LDPAuRp65jC1qlinjnKZOXtSbLCt1//yLzL+mhgX/+VMLX7aiMV5O+l5O2r3qjo01WTO4E/YtYrsINcWmbxbjxt6bZq8SKyL87RoabPK5Au2Cz8ZyH1w+LJKWevvydXIHPaDg1w1NeWXv8cfftIzZ4cLh8F3rO/iOpGDh8Mi23rz3Xd6Ys344d1bzdhq8mOfyQ18XvirVJIbcvrw8VS08c8Gj+gyk5fiOhLjN5yxrsw3muPcc8E6fXOnN//P/9CZg+2Ng+DXPL+kP3555ExR8JvwWUP2DuucH57fPXJOeNYTcUze58A3Ns6v74cOb9++1Q//6//okeeXPJ/kwPkM7YHzqHc//DB+/byjD+kdURfY3v2omRtk4yDvFYe0rx9eccp96ZuTVEzgnYDn15r66UkdJfq7J+1vP4hoafs//y5yUr4MGYexT3/5UZzHasK5en2n/O3+EwunQmXrYTpIHOTm17vb3OFzViPIGwtTgqhcoEMeeMQIP9xJb+71DOPTd9S/v9cO3QHnzhi4k7wNXe/+x7+iAyz/9w86AkVi56BXHPYOeD4lnZU/q9z+9Vud4HfWJnlXDkpHsDGGGOvucKcnDrWzYOnNnc7//lbrvo7xDNBOXx4uxSS6qEuksO/IpFy4eZxPzyT2rIbeM+0ZurtVEjSBc3xyfKKa0buef/yLpEvdlJH/zM0A5PWTPqok15GxvaBqxQIHnjornMRCxEoAkeCLIZImYvuALZ3JNPogl6xnEjygT2njkwAAEABJREFU2wV5g98Ruzqg8KRvZ9wYS4LTlK76T+TNmZiJcairleRKLER/Z6LYpVyemjLxmUnamfj5m+dizAasc4l7gwxt50Z0JNY7LwcTi6FlMcOUf5jg51UF+Oms1EVcOzHv+Vcq6Cxk1jxpOsxy9GYCRXbnRjySnnb47ixYtiF3utFnu7gcn2zoXCwutjWTU5Jx167YXvBs3CwDgqe47E88GrJt6HGEbdnUoYv8lUUhDyId2Vm0WjVkdjX4TdMMp3xQgLGIkZrl4boOn/TtfPUrSLGBxvh0HtI6ckaDLzOwagyWbTBC3YwV6YHvwLld+kcnXztxbdNEuC/0tseY8A1Iwd9AL67wBZg7mT8XoI0dNyKbcQFsj/07D2cwv3VfS2heyrjaY3voVNdyQsdGXtza+tOul/I/Md15oOzcYHp8TLmRuzfcJ6pb7Wb3r5U32p+XnXm7A2KuvXDfJ8Kvq/ip/5+1/1QPdILWuRF+HZiDxC+ZoY95ri+u9P4e+GLYrzZf8EM3Dfi1ASj5Vf1e4m/1X+Pz9+h7YQu+xqMI+RoO9D8//yAeeBGfkXu0U/5x7X5hBPxuuRC+A36B9G9Gv5B1k/llifzPqVgVwF3mHT2j/jcr8p/EAP2/tHe0/1x1Pl9dXsiM7/4aedxPdzY+Oi9gnfpNW9uyP8EN//cubf9cRF2et37e8ccwneemvPjlWTMbbjvPLV9yeOHR4c20v6T5sm2bx5KNxzaehQfPjPol+HL0r7ftr/jjOqSK52Tqt5Kqdp7DbI/YpX2DYft4jmWML1j7UrEvZbChC6T+JdgXul/q/5K+rvSf4cmx4O0Lr8/6rg37l/uuJB8L+0LbqjTz/Jv3olY17Lc9Sv0Nl33lQTh38sdliY++doFvrRSoxkYK9NEnpC99ZkMIMvwoZF/aqQeKNuJ4H1mHTQsbe9kQc+wC5vFeNEnlz3I0Y3beI8IjcOO/EffkvG1NvIelb9ghxqPjpV2jb4H3Mi86LAc2sBZF/+h+5r0kpV1q1ZRNybyLrrwTTm0aeZfyNm5Fprgypo85IZmx0VHoYVu9KshhQ4NnxqfcyZENvp0yYzs6Nt6RAyfef0+8R2/wj4wFPedlUSP24Rva4PerHxCjKnRupQJkKRB/7LxPdHSzSw0b7HRK8e/Gu03h30B+lTDoaK/wjQ1VxSNWV+0UJ96RA3nnZiMs7+R5v5/QOTkZvVdsyOHPxvjw+FhHhxPr78bGXaHHiXfhA/sXz+wvRM6IIXrtrM9F2eFzZG8DqTL00Xj8NbNqIybTPI+4xT7lgkn8kQ3Wm0+qGDXw28ixBzZiwys+CCBGhnd8kHb02tGvA+HfatKEz1M/o3/2WXADm5on5UcTtjV8ja6FXojKDpI6+NRFaVvZpD6wjxB7s6dyZH/jGYjc+KlVKb+QNIMsq+MDUU985sOdMi7g2CNxAHn5C3Pn7I/Mk1qb9PThUUaHaVrI6Tvs3cjVrNOd+orPzuhxGjjbKmRmjy1874hDQFzJRQpF/ij5ygHIkTix8EvkqsHlU/DJDyPCK23b7CU9DXmJX3A3SEyi7xP7ROH1HH502tiL/6gqcu7Yo7KtV9+8kcv4k2cncin8cAkbpc/K+DNzI2Oyd5Syx29XPicOkeO7jA/oY1+oLvJsyhhJmbinKq59zBMshFd8cmQeivGxvblSG6Qb/V3SmrygtK34YaMdWzNfT+h4Zj1JO3sWC7kUnlnjJuIW+tglrvg9fe1uoSW27y45G7qMn5dFyTXbaq0UfuJyoSvly8/K/Hxm7kCq4msjT5Z5ke2YofAJfWKwwDd1+9InXflhXOZrkVutmuzGOMqCApLYyQhpeAPiJO/HupT1NLkd+6Z5xp71Irs8+GzkeGxIX+btTjsxq9YkwRn/bqxNWStr2NvGetVY/2wPu87YtcfftMcPi8RlDbrwim47zwkra+wG5B8XBDfPC3FbSeXOErZr0BCrlX0dz43xE2vLrAP7mvM0q7A/dsBdLmnkCI2UY+zGvnUrNWxDdbxAzqL/DpStxM+2XKaPgXyqoMeWlJ38XlnnQeOjrti4oXdk5xCHlNRtYHgl9wMbYzLetlJu+CLjkkcf9aVPL67hc+RGRmiyfmZPNrm6IyjrwWU+XGxY8VvugfFzxmyJSdZ78iY+XtEhurTW8NkyYCLeyfHoFP5pH1j/FvweCG10z9wacrHfxjf4S1y2+ZZCMzFPZu59yzJrmskj9Enn0B3Z4R8dVnT3MqnuZjXmUB0Wzaxrz8R1h2+r0rIsA2zLvkB4xafRNToe2bNXTx+BTiewIzMyok9yblrIDXR6ePVKGRM/xKZKfFkfxz4vusWPtrFjU2I8Y0vyvrXShL9a1cjj4GdsM21ZH68FGfFRbC3GxKdZ+24E0TV+ybPC8Zl7AmtVaBYOvFbszrjMq5veiWF0mqfGPeyo/PIxYPwT2twfc5h0ZO04c39mVrOeP4/8XfBl/Jg1oVXjfrJq5AI2xZYCd9PLtlorZS0P32ESuB3/ZI8//0BlIj7TsnDfW6GFH/raZu4dZDdl3RGXbZlyyD6extp/5N6ZuE/47IBetjXkUFYVPGbifFDq9vWexPNKzmIW7i8T8zpxiw7xjdQV3Rr4zvilJvm8icVBnXi2hj7gIyO5YjTKHLOpYdM0TcNH4gp95J7w3wmbNnLHNiLiza5zfsjFmE7OQw4nkUN3ukevtF/CkMe6yGjNKjWXzjmQvUMe+LtiHYN/a7Oig+3BT+VxlrK8etDEM0/jzGkCcoiY54xvvv2W2Bxk6IY878qYhbO1GVg4r4tfV2zonKtw2CVRdnI6+ZRnusQj9+scJCdfnolJLAw+5eDLl209c6/fuSd3dN7gkVtFXTTF810fnj9ovp8HPJ+etIWAcXQqsHEmmJjfL3fKXwyJuj/9+FbP5HtyP/e3nC2pQo4t5LMYnzi8/vbN8E2rGjl7OOAzcmHoZIkPPA86witiNa6uqkbuP/Gcd8TvTd9/+x09XQ3j4qcnzkJTbwi1w8Vq8L5j7mWOFfLmZR7jhT4761OHzvB98+332pGcZ8qf/te/65FD6F3SmkNgziVbfoT76qBGHGYgeRB4vx7JlYNycJt5tJW0w5uhsq396aR71oyc8R0Odxq/dGaOdJyI2so/gLoHv5AT8Wfp316LlUg7Nw6TDJ0Avf/f/1fcHQFujCRX6nH4xsL48N23KN5Vr+9VKOZvX6tYbBUBUQSlLwehXX5zr/vXb1StaSQ7CZQbWuodZzzzwHr84a36NweJyZA/e5J/EbfcPSh/l7vmSQZYIURNbjX+XyI7N0bj3GndVZyY6/2zjAfWH3/kO5+0rPwS1ui2cLg7v4HnMunUV3Hb1+HbbySCY6AdZh4qOcRGhwkZ09wUyIFmY/If7g/qP7xXFoOdG/2ZRFmXxpzYNTb5mdBZFIoHpZW+I8luFoTof/fNa5lFLqf/GzfOuSbFxydoGhN+OhyisCZ028MbmkZ9QadAYWcmbCbNPYfyHepAxu74e2PRj9w4AG3U0DWHiYIoL2yG/kRS1eFy43tMbHkJW9+9V/GSc4cOGw895dKEzrEjsenEPT4+sLj2Bhf0iN6mGlkdX23oqlwDSRqR+GcOqbOITgd8Rk4J/4VntZIGXVf4rtDtPLwVvj5/eM++aMcHs25XxNyxEFVZZqzpaCnRsxGzxC3+ta0CxsSamtQmVcrgxFVF7m2gG+Ktjs8CttUaOPqrERPwLivQyc0CL5yYxU7YumNL6Bo+uvRJiQlMIcMmF1WrWsoSjTGnNsbZVsFvh6+uV3wSGoMP/9R38jo8N/xaV11gni5S78zIfoWdkh74ZYxtRW7Hhg7Oxo4r9IFj+n8sd7kVtk8aF/EZ5fXLRndoMf2CQY/w2MGl7NAH7IuMC9H1e6ye0XEHEUj9JYDOJ2MLOanfIGQZAn9dIXJwPYZKxZgbacqeDnTSFR/9Aun7DNIfCG0g9UDqAxCKz3SD2H8Fp4RZyqom0w6AUqG/bdlf2JHOATHol2AQ8OWvgt1UyBP8B0A1PpD3AI2XnGn+1/3cbLyVIyZYR5l8+0XDhiP8KWwqGfgYRvjZOEu/77It+xP8vlG/QGXwmQu/CtB85YPlupjGnGV87i8sjvoZ6Pddtodd8WXnzu0SbaYUjuoANY3rk2BQHqh/6C988zOfvMT9Qyv/31S5W3w0ku3qhFs95RX11xY/4x+egb+W4a+NC99fgOiRoZlGnwH0o4/yow9SD/EXEPSvwRfk/+HN2PEZvNQgRr9s/476l7behlyfBVTwZO1S0UH148I//Ajud37q4307TH7noD+RrHNfCzv7l+VnA+9GF9pfg9AFbLOuf4KMKRZ7+4JLPbiPYGq/BHR9+cn4QPB5dt123qJ47+FmAerL4KUN+nd8PHRMYCUTY5t7OvelfoVb/60trjyTjza50a/+BP3Zx7aiZ4cmHaELpB5I/QZp25b9OWR8+n4T0FutaUCIIzOQOlDw/SWg+zc/GWuo7HxLec59CXQN3VPebLqVwd3AvoyH+IYaZXwUiF8Dt037dNrXMWm8AMtsppyVzUyDD0Rm9Ho5Pji6lTJ9qceeW902U9ua5lmiruu18d6UaugydgCIKstVvA9tygZI+mGuVsVwa877KnRnNt4CeW+LTcmt8LAvdKknvjvvXJDD07q922WNuOFTn3ifdORa42q8L2ZsNveCr9FnhTZ8O7kraKs12bx/KjHbZeoZR1NVTZ0cmaCZ5kkDT3uksyskQ6fYmvf5e97TY4sg6PimozfVQXeHzRP+2/LObitlIJ0pd96VEqeolZkZO0cf75nn9US1a0udg6qNPYgJe4X+PQKwTfA0OjXwrUoz9clNgdwCsi40cCkLAR31sVxiXLXYz7t9AwNN9HdZuexSQZMDxPgh/rAzbzfZVmPMwKNHNt9hrYzcsL/ge6nvio3JuQYuEP2XZdayLIOHK7yQVfgcXuKeEVyBryodT0dt7IlEfjaVO46Kz85saIrrxGZ48LHPNjpY0WtHD9twgwheeW6nJowaEB0DkRWxyZfwnpdFwT2wOXtgn8S2ivHxZXSIfjvxtcO7swn5qCf2Szr5ER0C87JcNrnnRSubtKJPaHamvrKfk7ppx46Z3Ag07LfBAiOn3rzSNE/q5Ed0y8H5gT2c4DJuR4fsCZ2ZSzs+mQ+z0raxH/mJg7jih9BHL2MHKKWdg5Kd/cSO8bYVXwcvrmxOjrxlX4rmiNWMLbEz/GxrY79xJy6eivictOPpxDk+nZiD4VfotJD/LAiKfoM/9qzk802ujc0zeYgeWzaf0dHGt7QPbITGf43cFj7s7IlFH0MTXnbJZjyQHDGdBqeSFvanQhN/Rx5dcpWiV0O/7LN0eC746oCOE3FIXw7Ad3wb/23M2fiotZbhis7v2RMNPvQglNwbnXylPzLjh8TL9sjFBT/O8M/eI2QqWdnobaYGTcZVeeRM6pd92K772I+voqNlw9kAABAASURBVM979uFSxhcdvW904Zf8SBlI7s9z08ZaUc0KtFaKjQv7j4hm74t5SexbFSb00Z6mWaiCm7vCfyb3GnaPOvtqtjVRJt+osu3MGo8e8W18tBOvTh524hv7sYxXQHiRFwNPuaLThtwN/3boc3CZMjDjn8DgA4/4MXhx2VZVG9DXjp7m/rYy754Uugs/MrBL87Koo0dwO3KqlRq+PWf9pC0ytWhHjx1dJHINeRUZV4gOgy/5mDzo6NpaG/aLa+SkJzXyiKZ25EGi5P1YC2lUFfqWwieQfJmXReULLuNCYztVuawNeWf2XcMj9XRENpzUqoRhfDrxuq3BJdsyhI34KXVf+Gcc7lBk0K3wtD3KxHBAZJFfyWHDP3qGNmMT66wBsS0H0MGnP/wKPpHZif+ZNW1nTRs5iB9bVUiJdh+yQx+EbfTesXFjj71rZS8+PNK3HA7KfNzhF9nBJYdykCUl1mddLjNHJlW7yLjgNHxcyJ2Xy7qbtUCOvO3yj2qIc2JjeQzZ0TNxiM3B2NAie2W+3+TfZLgsV0P3bUBsLoODU3xkW431ybY6+bUDJ3xil6JT8kxcpATfku3xJ18tyWXtdKQUV1XTmfU8ekgevsr49J+4Dx5Zc8/4Ov4KtFYXHtiT8xpYjfVowxYbOazPiW34dXI095VWTbk2zmf2xB5+yZN25ZU5GVjjC/gKpraV6rwsyvp4Qsc71iY7Vkjx5VST7rk/PXDofv/wIDv6r8NnrTXYRIqU/D7HP1XDPttKnnUE5Izp+cMHnXMYiQ3P3FcP5Ia4TuTqMz7Ifdy0l5n79C7WGAAeK3OnoyuJh677kBc9db1sD51CEyjkT8ssCJlbDSh1ZJp1z+i7o2OGHsnTnWeJjBnrE3oKOUXsEv/Yk/5qbdwnczZ2xK92aY/PqxT7c5i4MTbQqpTnsxW+Ozg3aMihEzKz9p9Pz8SRZz/GPz8/cvtc1bjPrvD9gH8S6/yDshP50FRaqqkB80L+AyfWuhP+kqU74oS6OnB4nvVug0ch60jcVSXhlzvi9e7dOz29f6/IL3CTSxNrysPrV7p7fa+FQ88TD5BeJm28W/aCOSHN2aN/fJLfHXV8/4Q/pR0/3h3udcdzsWUl757xY34Re+YgecfmGd8v6Hr86VHPnIElryZ8D0vFv81t5MFqSeUxj5951jsdj8pzR7WmOw5Lp8OimfoTZ2aZ94nf00/vdTctUpYNckQkTeLn+BC/TNBPyN7wL+opa+eKzmd8sxITsV6Ms87Dotf/8p0O+OGeZ4RX33+njIlvN2LVpqYP3Jc3deV9525GF547todZ8c8Dz5CemxrnnI+cBeas74ytO2etUzVtzKPE8HA4KDxj28pz7QEeJcyej13nPHDggMelNHF6HEWQp1z5F1Mrh5U5DD0sd9ImNR6S+odndU7A9x/fjdPo0A7H0n+cut5vJ/qPsAFLsDtGu00SdcsEQJykd03UjWX98aj7mjXd32k7Pik+Hafrm7RS8cNB/acnDnWf9Yyh4ooDpu/fjJ+o54Bz4kA6/wpmwhlMT2Lc9e7HH5EVHSTbF9Dl+kBC2hdcI4ATATrMs07hb2gIXsdLJljtNcmGEyeSdSaZZx50xr+SyIF4Wf0w6cP2rM4B+OH1g3aCoPcneD0r/ssC1A53ykvFQmK8+vZ7KTLGBJEUPeBzgO9KEvZMAGbVmYm2MLEmYCMxz8CB+k4ZXxWTSOg4odMCmMPw/CLWd7P8+k6G38KiiQeIhZREKCZNXpRNGbniOjCJ58OdWmuqasN3dpFAZxX6Ct0g00x+BDoTrBoJtp61oksmRkfXGVlZXDOBTP+ODTXxkoF9LNXSgl5MdD8sam8eJOyf8H3JsoEoGkFAT54REwVoS4bcIqDaWYy35FT0Ylxj0Tgz8Z7zk/fEDap8TkyA4DM5GR6UbCu62ZQDI3BoQFvXy+FLPfpTjE9stk3dLJ5nTdgVyA0QBnzCo+jnM+gELlCD1i5lgc8YO3ykLFTKhZ+iY/oX4pB6T8TQo4CQp9xjG/l406WqRqx2cC3zC15xoe2PvG3LvgDd42N4pjLkXGXbV5qUo5MvmNkm/NbtSm3AlUfwNz4aOoNhDN9Dt4FL4waRl/zBf0L/CxqOqQ9I3XLqMt2BFJQGqKIW39fPFXdt/elFx+cbC/fOg1fqEWCXDKT+10Hs+Dp0/JO82JHZkYkTPxPBdNENPuv4b9P4ut+kL/H6r3vdTPm7WJDZc4ObgJvAl+Wt75/lPz3wZ3oguXflN9LtRfuK/tuK8LvB38bp10YP1SF4WdL8HZ+bbil/Tv6S36/Vfz7yHwHzUuM/ps/Lkan/8uj47Qa/TPWznjyv3OBnnf8xCPvXLYsW9m/ThO73QN4PAr+H9ms0ed4MvOwz91nbL1F/St02jzqJ66+woyvPRxubRzU12T/Xw7ZMnG2r5R2EZ82MuYFeXDa0wAvUpQrO9qX+W9+8n+R9RLyPvCTd8xwHvMT9NfVs6GTTYIN/bPiSR6HnDWx/1ScZs+OHFb/Fdx2dg4ufUr6E8JrwbTbpNt4rXvalnrHZOM27SmCNXukAMjZA9eP7R+o3SF9sCMSulOmLbXmPCu756Ukb73c2+YCe0Tt0gTP6D3mWxvvB1b+N9/aVzcjEITpNtBvvF4NG7HHwbjgvi6qVcoVnXd8vbrIjPzKqmgKhC9ilVqUCLm2PTe60o+fE5k1ookrGX4AdiCBuesqyC51bWPD+uGo7b9i5KZuVregz9l7HjFlAe+X5Pxuy+ZVF9OzEkEnC+DPvkpNizxP7FdF9mtlNMXwqsgBZwc3LrGzmTtmwgnH2dPJO3FqDx8w7/Qxd04F9k8PhoPTFhjv2YmyPDakzBytnYrLzLiRwfJQLaZpajVh3+qJ+8Day439Ko5OAqqYqdDZ2ssHTr8TBH3jnzb5I0XeJTZNdsj1Aljq5cOZ9vqE3ISUGm8KjytixoPfK3tCzHsmfAewFnLKJVhf9WqtB0zIeJXGFij7DfGFfY5kPxHkaPJd5wa5ZdCnrZ97JjXyxT2XiloNHsccy9oekwYdCt/ey6BU7Vnx2Yo9EVzs28ndnvijCMwAIrWT+E/qd1NqE7Am5FsrwuRDDQpfr0g6PakV/sNbDq9fDD4VNwWhw1Kcr7LAheZR9pBN7eCf8mV/C+Ep7ZgN8Yp5kUPQK2GZT/ln5C3jVGjm7jl8gL2xYhi78ItPEIbmT+bfAI2X603cr79mjCsAyqLEfFvmBI/teyb8TOqUzfk+KkCpp4o8auRqfViM30Pnx7U+4oStjZvaVom9AXCkLXwT241nhfWSvKrSJTfptchEOVY0c3nRCh+hejEt/J6fjm4yZDotyQJB/MBCnJx9Cd3//oAP5E9uTn5f1AL7E2TaaBCgIW8egG9jQIHtjjof/An+oZJPP7NuFV/DVGrm+Ku3M85n1ZsDMvKUPtqjTGTdGkzN8kJM8i53xV2QiSmf26Gzk0m9f9WLYTpsiJAp20NOyjd8B5OSgW1zh+Zj9zRBCs6P/kT3b56cP9Eq2gZTSxno1cS9ZWINmILrEho5fC5/nHhMbO/LDl1F8rGxWL9gni7js5PWsBn34ZR1qVRr3AQkNAO5TG3Nt49ApeJuB9IVneG/spcTP9gW/0g7/5ETitRKrFVzBt6Nz5M/zJHnHt2xCI2VH5xPz40x+xpZlYY42y8b3Ja6Ong0fr9T5WPQZQL+ucdkeZb6iz4rOkblFPvWU87Jomogt9p65b1UrbC/NbZb5T1yFnhSywQATa238GpjxW/oT/9huG53If3L0Ms+Ow6f2p7EZk5yySxt+wGgsFuNWtYZx0EbemfxZ0XVjHen4PPIio7WmzJvUN/rnJTawjqFX+Ab/EsSVMTlwuWfP2DYYDR5nbLbNGthGeyJ/xHWhoMInvApdUwZalZqsQq8JX0/oc+R8wuCCP+UMg3tB7G+HRfOyKOvXgTUsOEEX6MS44CWuDq/EJ75NHsWulJ1c/cAh2Y6d0TX9nXECijWw0D085nmCi2R75GrGd8amT1zZs3VZw9HgN/JupxSoS0kFuqqmjAtk/ToQxwM2nMhFusfHtmyPer6iZ3is3G9aK2K6k1NN0c9Vg1/obhDegfxDs9zrTqyT+cckmZ8H7s33D690oFzIrXlZ4FNq1YjPrAlc5EX/lbmxksfhFYiNkpFPHkEfn8UvgebiOWZlzswyffHDxsFV+MYNzx847HNs6rKtzjpzhn+eXwRBBUeZOOnFZUMbZuCigx0eNPK5VoPfiVdQAdgoPE2F6aysSRvzoPBdI/9sK7bYlov6i7E7cRs2ky/2pX8jN0I345sTh6g5TN0jiP7Oc2p+nLdTvyP3l8NBkZPuQHRLKfjtxO9A/zIv45wl61Jw4TmD6xCGPrbUjB/Ji75waMg8Lcaxein6HTn0+/DTB2Vs6Bk2fMqXXLSwIfMptscP+RX4DXAM8dvUmMt5Fg1E5zfff6uc7QQPh48fw/A+93kO6pOvJ/K08Nm3339PvizjOSL+XXi+PDIv09+zzkY4YGg78TN6RaemkuFOl+459D3M+KtaMNohakUewSf8nLHEMD7L88rgfW2PdYZRsB7xvWfuP+D/e/TI//94XhZNr+7UOBxtlM8ckj/xPLDiu6wVdzkvi8ORkfiFVXJx5dkCEcOPycWchyUfcgD+nJyd0J5n65zXrTw7Zg4c4XmHHTn3zLnmRnt/Our84ZE4nyRiz6hh9w7z6HhPPPuHozaeQQ9n6fh/3+r0w0965DA6vwQ+/Ou38nnXs3Y9/Mu3mkm48BCOq/iIfB5zGLunmpTY1eOPP2o6HHTPQeayzHr/9sfQq5N4gdfffKPpzRvNr1+TBGf1BZbf3Cu/7h3Ag8qOQ8QkCcMVZSYS5Q6nxhlZeJ+fHtVJsI2F/W0/av7/fC9//1rz//xe+vaV1gOu/O6VjrN1zr8AaHX5/9FyM+88PCeB4/fHp0fNJPjUmoTM1ibt8MwDwUhq8BM4kxyhmVm0cgp+jFNZ/M8sHkmoQGeCvnrzWt1GuId+Y8JwU5umWXLTTAI3bOk8KOswDZpOoJ7fvlUcuBOI01/w19NJ+Zv2r87WwoG61VSvH7R/c9AzEzFRnHD6SpJKXVkkd+pPP76VSJD4SLbGgSzBnlhoG8nRSMgsxMKu0KW93N1LLsbBJ/+KBX4NHZ/fvx++oKn4wlXEa+MlkwNaZGVCic78uZzO4pVFYj096f27t2DFZUAysgK5scFIDV8mGZO0gY0kCr7mSTXPipwR98QBH3cW/4m+HbtURT98sSlxqm1XfBlftadNevcE/9BE11VHHio7tIyQiK/JA9sohebgFd1od/gkJxo5J7rzQNLJr0YfTdTtWsmbgUMHcdmWbWqS8Vd4hUdA+CO4yBZXyuCTIzTHp+OlnZzJQ+aObeGUMjAI4B2aDi9FV5C2kVm4oWhJN9oNPv0FzYpPV/KkM+kHHrszwNEdu1KvxAF+qe8MMA5MAAAQAElEQVTICNgXvmNMOgDbusmnQjUzh458RtendmwMOtDhqYxNA4jvgxs+yBDAYp5c9VYZqk+fDj4wMP3S95L/wN++6LfQnTE4ReP6gt/A/Z6v8ICu0D1A9fNP+gP0K5B6IPUB6BE/3iB+uEJPeeVWxMLQmDjErpd9V5I/tbCtQlZkirpeXKznY41O+QL99WoRiwC5pUDqgdQDXx/1H4dNLF5CbL2Cje6/oYlt3HPJyw4f+/P2bwz/h+n+OPdvGjHfWHJurX+W//TA/4s84P8X2fJPU77qgb91/fpbx9+Uyr0ukHvdSwgucKP7Dy5zrwr8TCw6lmvc037W9xWE7UEbXi/BvuC/MuR3ofJ8mQ3KcV9Cp7QzMDJ89Vv0DO5PAfTNc9WXvDrPYAE7PuG9kHY1nqkBHm758NT94r4fuvCI3vvH94RJeUfq0KUvYFvFM51+4eo8d9v+hd4X6I++eEELLrJizyiRu/8CvOD0q9XoGrAt25/RhncQ9ie87Y90ttM92q3hu2t7IPky+obHS+jE3LZMf+oUn30K3wXf8VNBF3hJELtX3nPCM3jbg1fGBZd3qdCknv4bBFetyTavvNuAThyFHNvqxD9lg6bj02rQosvOe2enL/oEdmRHVgBmg33Hps6Y5EWHXzXGGjm8z4VgZc8j5Q1sj/xKu6opYDtNHe4OmniP3NDtJuuZg9jRRsaQA98enYAxiC+6hBrwKlUrNqIP8LpXwX+nI+yjm7giKX4NzMjq9G/o2Frj9bVdHw+tzMOWd2FJOzILf0y8m3eE2eEidezNO3HePSfezw/s+aQ/+OE77IgcWEAsXGbeoVf4sYskyfy3wyNAVRu8mXlDB6ra6LM09hwotKNn/BIZaUdO+m2j+zzGxVdV0/jTe/Fd+I6DJV2ujt8G34wp7EXQjn224VGKDVQ1Y4voO7A3dMc+y8z+zQObdctyAL1rJRdso9vFli224qPkQXxlW4a/ylKU4P00Pq2Gnw1QbuTXif2j7DWdx7v6zuEI+2HSKCnY3JzRadGBfZusncNXdMzYOMOj4B0JHV919P3w/oOSczs2QaaJmGXDuNNvW2ZMdMQN2KEBc2yFTxo7HZ2caFMbnUNHNu5F/5pNZmws9I+s0EWfjufhrPA19tpWfFCtdMee1YqdHfln9nOSK+KyrfuHe2Vv7cT+V8O/4/aMDaOE5vaxjZ/Z2wER/Vf2NrIJnEOW/AIn9OGRtqBtrenVq1c6DLvIH/Km0PvhDfuN6DGT9zYaExNY6swek3SR0cjj0LYqxbf7aVfm5Irur77/5kqrccUHqYT+ns3pjt8CZzZdbY9f2YQm/reLuKzg2DBHB+On8I3uC2Pv0LeDXxk7x7/JL5jb5hsbsHknpvFltdJ55Auex1/JIdvqyLct2wo/2xJ2GBhMSNV5WfTwDfuk+CCxS34kv0/wu/k0Op/Jy8y1MzG/Y10SMX7PfmD4RE7yAlSaMv9t6HdkY9u20md75ENRhmhHz2zy2zXmf9oZl1htxCdzoGFX5lhoqhr+2tQa8xq/OEzgVdiSOZg5nDHRxbLmZVFsyRxprVCtKzJiy47fosdMjgWXslUp+NAXOrXkO+ME1GFW8nGBvvDpTH8OALP+2Mi65shCfoVvZ860Ks3TpOgUv3qyciW/Z+Ygw2RbicWyzDpyEGC0LAt8gBZrSMaKK2XHZxm7o0P8W8jIHnTinz4bX+Ob+CJ2MQxepdZaqgOSY4H4/pI7kxr2dGRtHBwkj4YP4H3jOQbytcPbRkHq6Yv8zLeBh/6O9TD2PJC799QjxzY6WHypCv2ueZy1Q9jTWqlVUSU+8O/4Djco/i/66tpnm/js2hgfedWa4EpOrAMvrtBmXqakKdujPz5v0CeuGRseNvywueNLG/kpGbTMy0dd4h9QHz+21dEx+gW5s45Fh505EVuDC7x6/UrxZ2jza0TbrG0PrD8Lum4cDJ1DBq/MdoHbFb8NJF87NlIo8zD6Zn2LzonLhs6RaZv5BC/W4s5cK3zbqjJMM/nYWuGrfeTfsA+lwzd84uNqTR3/BzbGt6pBvzL3bCv6pK+qDZ7RwwYPBB9etsc8K8roFfx61X065MAltm2aDgftxHXHx1mDO/Xj4+PQf2aetSrtzMmNNfWZtf/5+URfV7mB74DUGcu3kjcdjaJz+OwZR0xic+zM2tdp7/jpzDqOavCxNmLU0c22OnZPzGXFJ/DtwE3vMzrMzMf0nTlUlazMsdaKNfYSt5W4Hzgj2eAHM7h0imglFbaEf7v61xk/TcqaVmUdWJfmyEamuKJv4Egcw2+HW/wUf1U1KDR4jz7sMjxCn3ZVkUsn4KhWNezMALTRotKc+1mzVnyUc63YljG2dbnowwbbmjIe3pG7I2eZZ3BtkO1bbLPis7aDejxxxnJUPZ05KHyWjqzLaso/HpmwFYXV4VHoH1/lPhEOjb5Clm2VS0am4ydoG7SRm/m7LAe8IPJ41hPPL4/5hxDk5YLv8tc7Hh8/aCNnn5JDxCLzIrx3S/nHcjmovP/uterVHRBeuxpy5mWRSsrGtolLo1FVyLJ++uGdpAa2lBw8JvZdmsnduU0K3dP17Ch6QDzWlnueIV4/vNZk+JBzycNpXhSdV9bT+CGxX6P/fNCBvvUduQ/c90ntuI7/L3Ik5xe/iVF8WNXwZxt8l/leh4lnI2QYnVpZUytNNY11Zn6Gx/uTplPXPee6dzihYdvM+ej++qD+7SuJs9Ci7K8Oes4PP+GRXMwckc284jmTeREb7x4eQIFbz0Kw/O2D1uYR7/6/OU+E7v6es0fsxXnaYxvnifOy6PXdg/7yl79oekP/hyc98gxQ9//ynfYmiQlZb5/0mlN6Y4ALnKWn/PyYh4kd4sbDtTmU/cCh5+mnRwW2PARN84UY+vZwkElCvT9KD4sOBOHuzTdqTMojL0j3j6vW/+//Vf9fP6j/35+ktx/kn55Ve2nh9Dqn5L5fVAk+xsS4+dxVq/TwPbrikCKb8LVYQbW9f9Idwdo5jBUHsSVLjOuZxJQP336r5f6OxHnSlIcjomTwuamfn57kqanPTY/HJ3UWN+8iB8NDUiZX5MEzkz/tMw9bWSjTPhckZXHuK6Gz3tyjJDeS05FJ+CxxWn+fpMK3Qp/OZKrWlMnUJ8tTXf/F4SSx8D5zINwJXIK28pB3xucHdO8sQM/bylw+a11PLHYnrdiQNcToX23i5WMBf9ZxsbYZ3stB+/EsI1fQYo12yo49mKPG5JmISQ744+vI25AZOHNgXIPOWrH3jPyGHRnTSCRxE9tZjHf6kBR2ik8WeEZOYvNEgg4fo/fQcZrUyJO9rB27NZd8N0vI6eBGiX47C6Ku184CmMU/E/QMv+10wpQ+wKFhbPomeIPMR+USX6rLO4gai+WWGwxKdXyRG0AId2wKi8RiQ05yIW3bij8mxmXCD3rlMsO6jK7hI4t6qaqxgJVO+AwC2aVcO/quLIArftooZQb0pOxZ0deGH/mQvkb8bMvwTowIlGiFjcIzlQ0/Bop5EZvsYLvsUXlRFkO64oPobjuEip3RJbggdvKsWhvjbKuhw4bOypU4sHC09Mv8J1WrSwltSAYY9TQmjNJpg0glMOr6+QW5sGFA6D5SoHNWrMGCrzG+xwwo0pfiWlL90z/MPwVujPGBArTt4jufi3wb/dL8myC8bgCjFzwjLwBWeoEXVyR/CaB/+UPOK3CjSD1wa/+z/IfywIgtaTFKNEtJ8Vd+YJQ59RH+GjZf8vha+6/h+88x/z09kIy+wd/qgS9z8W/l98fG36R/fdSt92X5dcp/bOxL/V/W/35aR8qNe+d5fQBrWPAv4UbzZfmS5tfqX47789q/InU8Stz6vy7Rzvz4et/vxeY5L/B76b+ky3N0Nucm3i8CNXS66J16+l+O6S+fnejoeZEF8oRIk0epPcVHCH0giJR59swzqP3bttvmscgZ+rEcjRdfLn/qgz7vEo33hM4z3Q1sq/IsKg3a4PXisl/weIH/rPqVZ6k8W+e9JbxhAXneWXhjHD66+PDil1sdkl/52Bc9ot/Gu0og9a8NsS+06fP1K7Qbz/srz/RMIzm+AUa3B9WwP7VA0Zfn/XmelFJBQrzHd9jr9F/Hgf7sY1v2BTrvN+nMuJSxdkX/mTgsvEemrCtt+hnIxxp+q1K1pkb+DT2sF+8CnUda/Mm7x3p9Z6nWNMGzWlOu2BzIO1xin1zOwUnet1wOyYCV96qJ99IhE12C7CNOUt6ZUk9fIPXwC5/np2dlgz02Bjbe85Z5UXRtxTs+vgov6ZOs8Lu1XLyn4csT76Er793Kdeuk3umzrValoozO1ayJmJyJY6xPHtiXQRu4M/sMKcUVXTs6RGZ4rbyDxobWJvYQVjbpNs3sERj9DH3y4vHDI/O0K7IyTiBt3lPhsxHLCd92aFNPTDOjd3yVNmgJ2nmedRe+rZTLdtCpUsLrUuPbY88gOtIYn46MO/ZoZvx4Ym/h9MKeEFSVqrWxlxOZj2w2ZjMwexQn6FPPZm14ruTZRO5Uaxk67EplmqcRIxDoo+GL5NCZPZt1bCzGQrG1dNYJ3Im4ntHDZU35FQebZyv17AU19ofu0HVeLnsvY3OSTfITcAgeXxT2Vzmile8AbtVC/4Fx0TXrRWIZn+NqVZWSs09srh7Da7njwOFeqWcvZlpm2SXbOqJjcjICwquHOY2G7YFqRUtgu8x/0zQp+NCFvrU2+hO3HIaG13P2xeC9o0xoRC5uxLmzhizzrDP7Ut0S23Da4BwGGReIDWkn3x7ZN8y+0Es4k+8TMTC6BBKvZ/ZOTsQvdNmrO3DYHLaRnX2fM33PVztz8GJ75G9Hr9DxiKDoYwRnjLq0P5+1HBbC3BWdzsQwciAZn5m9qnmhP8RgbMs2tcsnfvr2X/9FbZkVHU/Iz59Y3HFnZGSfsDOnnp4ex4DgwqqIXeqJZzpSj54rebSyVi3IjJ3pK2IR3TKXYRvU0KFVG/tJWRue2ahNHGyPvpV5fiJP7x7utBOTMWh80U+eDXnY/8BG8YT9c2BehCMU3UIamZkfoT3hl6wZ+3XfLXqmHVtsh1zx7858Ci5rQHJl8GAvWLJ24nB3uNfM/nAnR3S9wr/DtxXWoROk+HPSht9GH/kVexZyqm6yXpShie8velv2BaJHZ61IzLMOxH95fsg+X3Pp8OphrJmxOfzPL+VhRw7KJaujd3J9Y6M/svKrzsgL/dSK+f8MnMY6lTyMzzSurqwL4S1s2KNLSuKxImuaZrWyUFdTu8wv28zpfUBYtMInVOLLzBuqCq+VvcojuZJn3n07Y+qugldNVmuliZxpV57R+aXsag0WfUB4Zq4M/syf5OmZcsf+2xhxuS56UEVfK/fkmZyXPPiEdiJ/FnDJx+RclxRfnOAX+omcBkUe7OjYVLEVfwQXHQPVWprKmOhf7ZOuox89bA+afO2MD6DG8NmJPE3czpTxgW3Zxjely2WFvtMYeh2y9QAAEABJREFUwNfDmzdCmUEHepS5b59Yb0YbmbHpjB0b88o2sV6Y76fBayeetkdcbPhf42x78IpvwicwE/OJPF7hs5IDiCd26QlAXx7+PCErdsTmDv+0h//QxTbEALbblLTyKeLewQXs4PuQf2vvzLHQtapxX0kOL4eDYheEuADZEHQgub3xvBEfzsuijeef0HjoJ+UXjVmf7jgbWDkky/yKIRkbPSbuKzN2Ro2NXJrnCR67Gnk5UY9OUvx40ARd2oVe0XEaY5eRAyMPWSvIVt2u1pp25uSOn6vayKXYclgOY0zW705/uSQUsLELv+zAgi3xZeSJK+0j96nYcuSek3G2GWZ6E9IuY3PmyTRPSpm42Va1GrEq9G5XPbokN/AMTz000XOZFy3IDoRHcFXFs9WieZ6VvLgjFmV0BYwPsk7t+H06LMg9jeelm56xIXVIhw62FfseOVCVrBFX1gcXivD5GEfyLvKjY/guPKcsrMfTMg/fhe88L3p4/Xrw5Yuwdt3f3+tArAujjN7iig8Db3/8YcyF5MwONeIV+yBRaENzd+BsDT8fgTvk3cErsggJIuDPs0sOJJNXid8Gn9iTv1qTudgOsxrPVd2xk7jsGjI2cu/EedzK+eLd/P9n7z3U5DiWLM1zzENkCYBk952Z/fb9322/nRaEKpGZIeY/npVgEQQoujlzp7sZSEtX5qZdhHtV4aDsfbK+zPPMXujQ994Zxxm/R/z7hrvB2D14B+waGSPziVg/sYfaGZOZsx4+fFDBq0DAfJq5XwtQ1Md373p5uL/R875ouL9Tg5aRb2BfmjU3fnjmHnPuut7qw4/v0Ci9HfPIELatjL2BuN25D93fHLQ2dYis6StwStbAJir3m9vDs8w6dGijbqGtlyf6jdOETfa+33rgnnK4u1H+4vD9P36nAYYTNAr5tvtZ899+UOOu9OM/vdMj68cD+5P81w6fuFuM3Qu6oOsUu9KncrPtsjYMlIF1YtPZBz0vCmqlm1uMAETwXPjtXCre4dQJgzcGTi7vztvCrfpH9Tx08Lwayo3HTWdeKhY26ic2g9M8af7v/6j2wxsVhhfSuDVpaHok2LK5yq9PbwiZm/3x++9klwwIGc9M/mcCvZ02LibPMjKOwxx2ag06gN363/UujLY+PhFNi8zL2tu7N3r4+F6hE3IzsgzotxG4jx8/6v4tvBiwonGXtTMJnVgosjBsDIzltKiQYcJB+3nVwiAc0L+gAbpYEXX8+Ena3YM1dWcm+0GFeoNWglS2GjLvLPJ7lfLyMBm52UjF/kM1LfCN/VcmOqrVhknssjXhrJmAGhjEIwEyJigjL/bYkOXMYGnQn9B7ZJCIukJeV3WaGXz10n5kg3/CNmfS5KuaGnJdYYBGG5pMWlzmj2yoTmyA9YFL8vCLHwC7sCcgRFwXCfpOPxaD/F33RpqXm52FYkUvlxV7mTR6ZrA+vf8o0WdhMSTKIWEpeiH3Rr+NxW2AzjQftBJbJh/fRr7giyeTkl0ydIPTqjQIOsxCK3IOreEXvGqraEtd7FLwNXitL970oD2TWujtyJt+rUp0UtGWvgY/ONpFzoiwKk9r4CXzAtUGTdOsBu8ybfhzoK7/ZAhyQe7St+cL+tU32lR2ClZJC0wYDDt9W5toN3pIYuEMzdh1R87IZuS0LfsCog85kH/6RBbbAkl5yCXpEJ0dOVMJjm3GwK6ua8eANbKqrOBG/x2fhX/vAo5lkMjAW7wcl5vcaaJLUsYGrVLae4av1Kcc2heigukFaEZpCbKZvJSn4wkxnNIFXuouhZfvax16KJByIPnAC1pP0KOn16/gveSjXyCidUBW4xYLnUj1zeeVfN/EeUUAmWLPLiu+7Cl11647Mu3w7kD+Wv93T5HpZ/78snwV8Mv6L8tXvOj2AtH5Wv2tNDiBa3vygWv575LGrYn1X4WvSEa/q38Tkr8K2Ch6/hZcxs8uM27ta0ya8KoOusr4FXEYhLr2/2aqf9/zm/J/i/xV7m+l3+r3J9fbseW34U9m94fJ/Zvt+8Lpz+rfyeGra3xrp6aXibKscb8znr+U56e4hN7nj8ldgexvfbosIH0tpfrrn9D/ekvXrTe9JkjF5yJ90V0Bqn/t86W+X5bVab6iF5qv4Ev8L8u/xru3QfonG8Pssvj1pl/96v1+FePSCMmuw6X0+Xsv4gIQ85aSXun1lC9TGSBuPu8XXuXZuUCWb+q6znR5ZRb1NStr0GeOf3Km2wnlvkwzqVNnm/nXv8m0y37V4StpCARnC90UvgREwBD6Ftj+mRyhEwiZ0F3Zf6+8321c5v4EG+Zj0AbpFey/kCHMYf1Sn/YrXLtdynuXYUe/a/3PUgo7NC5w8SlVuP2X+eCkLWBix7ayT055Z6+c9Ao7/ALfKvf6Xb8M/1d1+sZT2cPRVuH/IjuWQObYDQKfHQISn8gRIKv0KddL6lR9htC1f6q74Bp/7B2CGDq2Zd6jQse2+vuSkACdSfrH9iVF1rTnfT6pDT1stfGecaUlULPv3+i/X8cNdTa4qQNsKjpFyXaHhffQ9BNPUUeivAvmsC0HMimHRyD5QPDoHWG1E3/pFrmogGa+N+2xKW1VVmyiPMiwAxuy26XIX3ROe7WSbfrtPQ36mndZdLThBn7qbCv9k9/CA3rJh26ySUPTtibe/9MWuPZZoJmDuNA2NFs1xV4pB2/lHZYKfEuJeWDgHXTET7lgWNEnuIJR+ASiQyD5nS6xXRubXOiHnmfOGGRp4l3dtlwGS7wrr9h57TYQCAX+Au8NHrZVwMK78Y4vF2TOO/bQRjCtBbwd2g3Zi5rAUHzThyJ0Y/9dsWm1ptZKthGbGCSuoyMqUEe9jCybjpwbHbm4uupy5mCuw8IFC2dBhzf3/U83n1/ixWUFYhtIosfaZW62WjXlfGjgffowT0p7UW+Yzthhwp47hydn9MPE2nkX3YDgr5zjrLQ9PT5DZwCgNUzQLuRHL4gV+gRyvjOO4OCjbn8cEDuN0wiW1OCfGF6wVz9EDH/OZnJWZvIYSjkkNzaw3S9rN+IttMJpA6fL3dtO2knDN7FQnHPkMPX2/o3orhUfLUBVaYdGeES/A+ci88TZCHXiKRf+4+KI2N3w9SnnNtSH5y4UIJ9P5GqtKfqkzxNnQWm/v7/vdTmri4wLNEyH8E58HjkTo6hpGLTTtidOoBNa03i1497HkG3ZVnjlUDj9In/ySVM+cNlrWxN+e+aM7NP7D3oA8tfyYpsV+jf45/6777icOaQLfIk97HAm9nd02sAZx1ErfoieI2dlsc+KvVK2rch39/aNIssDZ5GPD5+Qce3y7YwBvTyJP1n90Hwjfp4/PeqW889xnAUr7Zz9heZ8dycPo25/eCvRwdh9nCZVNewfutXxu32RtRFDDTulb+StRnuZuN60EqRtt3JYbXBN/ZC4aw07oxdytGpqBqp0x+Vu4nugTsTQhO47NoCMjhx2T/llFKn/KcnYSOgzzJPs0jhOygH0m7dvSWcVthnxZaMtcXAgfg+MR4yjHfttnOuBIkhwpHjWRly1NugwHdSquDA6KhfSK7Y/cVm90gcUgagdu5qeqbOkM+P/xLiLHYdh7DgTshd6hHdwjBzpt3H2lzRj4YT+J+K4gZf0jN83xnDoRZ6NOLSsCd12iMdv6Z8z0QEbNhRYOXNN/8wbO7ZCHMUX4R3fZG64SSwWlEwrxkz7zPjKmG3oPODDYSi1CjQ15ssRO2RsdJL40E5nMfRXTLDCY5NtDdg49DZkTT58Q/fEvNhq0DjEHtLOPBX7783E0VkrdjX56LXgi8Rn15/xvmPfnEujsrRJl7x7TC3oWyrFF0mFbCt9yqUzc2D6po/gtxLTG2naCCcJOzc35G4akCu40c/QE7cHsNI5/mE6adhgQYcN2sE7x1f42fBLfFr0Qn9L5NT13CFmGPVUPNDZ0aXAE/mMjwF7DSM2odcGrpFpnCaQrXJj/h87lAp9d5VLoEnQMPkVeju2rtbkYmwRPyPzwgTN+NrUtw6lDbzwEM9Ov8wRraV+k/kXn3T62KjBOzixb6umUgOjFDsHhmFUwyZFvPQ5CV0XfBi9bCsx0KpUgG3sO+C3s565qOmx2gp9wlcq2tMvfcZx0IjsOQfPBbLgalt5onfkswv61GDDHjeUpeBYDVmbkRf5iruDjb5HfLUyjhryalOXwypibtNKjJi+8WP0MjQzdoRAsauoTLoRB63ApH0nBjbGf0G74Jf9ReQSsdDctHGevaYduiu2NHVVgwwuZlfsPk74HNplqfE143NLGoiHhr92wYh6UdnzthJ7oCh2Co3Y0hcEfItiabRk7BEbZm0IblX1y8SkKYtnwMYBsr3vQmwsjLsNP0b/gl+r1nm1yIPxn7icTX1kTWxF5/zw05l56sRYOGPnyJh+62mVkCN3DvkltXLD90fFD+l7uLkV6neIvCCD3nTHPmCI75CvVMyl526TBR7Rt7p+FuJ0e6yM/8i9LNyT0dZACO6CPMYfieH1vLFGnPWQ+znujx7QI+tH2o9cEL59+72y5mc+6jaxVVX9fSh3KNHpIxeqt8gc2bPGTNOomXl4LGxEDG3ExxPrbeJiJ9Z2YuTEOg8pnZajWv6/3iZtvF9GdiFbAVkP75ZR+9MJ25w73/CWdj0i75s3b9B/FKqxBv+gJ2QXsTUSJz6u2hpj4fksSAnyPbZ36ho+u+mX3twb4tPc/W34pyFQ9CiXBjqlrvuQd9+FPekRO0e+lbHcCtqEYWwUeht1O07bgNir/be3qqHp8eOjzuAR9nofG8D7wP7KtP3z//wnPXz4qAfuJB8+fdQ0z9qQ/8g+7Cl3psgUZ1bBi8ER+mdkaIX9h9LTxwctn541ED/5JdyP//NfhDqM2zPx9NTXwnk6aGJs371BHnQSfW/wVf5P5B1l5vlGNSWgMJgZkILwwCRZIO4EzjmbPSz8/P6dDnQsOqws4P23bT9xuYoAup+V33y9+W8/SPMAiSLFcd/f9j+BvDZr+O57tUYbgbv+y3uZBedxxzn3h/7boIbfzeFGbZw1DWxmuQ0XF4+C17Bazw23fzoyAc6acZ5nNh8bgrkYCCdus59VN3d9c6aERNoY9wly5TeD7w7aB2lm7DUMvbBJEgPi7J1+B921Sad//aAdWfc3B/n+FvYJzoNUBPJQmjCm6bvjJOPUTFTjNHV5ZmxzxFZT2gnueZplNlIzYByw45lMIOknBua8NQ0bjo0Ns1ljEBR2bwCkuwrjBG36y+j44VHr+0fp3Sfp6SwxWJ2J5IxCDKospvM4aicvFmNGFnjHHgy2UdWa50mFfEpZ1ogNz8iqzlDYEXwCGWR5aMpmPJfj69uDnhiovpsl8jtBrnSCjltpZ3JU8vhwY7J85kL9eHpWHtuQs/IM8Eu6wCMDqmib2WgekMn4fiY9oG9D7y1y0R78nUAVJHYmkoHBvTIYNwaC0o5vBvAbi+OOXLaVAZbJQ73Ppvj86xoAABAASURBVCqrtXYRGVoGUpfRYtOG3VZifcEvK77Vq8cOkV1iANqGVoMsKfk2jIoeGxOaeKpKNvZAjthhwy479qBWUFGX+6XO1LQ2qgXol4Ge2Cj6J6+MRXCS36FvBm/iroZJMT3s+se2GuNqxaYrNtlIjaw7tgq/asgLjg3HDkjzwiPybsTljj1wkgqfV0P+3n/T156OC52kKzaLbK1K4R9ZI9tO/0tfk7wAJlT0AcJOeToe7Z0Vaep6Y5BfQxousKUd/kkDl9pvfIO3o9+l9YX+pfD179AOvLSGfnolXj6nace/dmpeEL+apP0KX0X4amW3a+I7tiV2XiP9cWqX3qEZuJQIH3R4Xb7W/9+YXnX+Vvp/o8yRycR5xuyvAjjBvYLJBEj4JPd7ANQ//Pk1un+Y2N+pw6/p8Lrt7yTeX2y/YoEv/fK6fM1/pdsfrrrSep3+OpHXmK/z3+71bazXLV/Pm5H/c/g2n9/TYpB+C0D5v/hzlf73iXjFfp3+vp7/lbA29imB6PzaUq/zafuz4Ms9xbW8I0d47Ow7kl7hddm2bNOUfR/JH/zY6Xvp9Jruxt45e9wcCr2uv2B+8f2KxuuWUP41CN0N3V5D+tvplZzUqjTwjtLYX9vW9UnfK6Qu+ZV3kBzw9cMb9vELkPq02+52sp2iolvaA1ecNCR/zgEC7wOdFjTtHA7tvX/HYf8dXoHgBvIOlMP2Bfzs5YOXNHZM3YgOBZ3Uu5BhT05djmTD9wq2ZfQep0k52Cxf+F/bEYSPFbuFik3+RdfUmUpDNGn6LOiSd44rrYJ2tabGO2Hew3KodOIdKHgD73SRr1ph91F5RxRPZEjbCq3QhKWCl/z+Eqd2acM2nU4bZEcC8Xqz9XyVVdVU1JcvqXhs97rIN6FzbBV5+sUar+m2+8EZhDqeJeiUwicQWUfkHqeJ98oFGegEjst8wx+ZeoYvwi1kujwU+yeHmtGtqnp9aOWdOrh26oozjFm2O36+Nuwdv4+8Vy6cHeQQb2XMpO+ELDvtYZQedr6lcRix6SBdilp5T1nA23jXWjusWoi9TReZnXdXZM+7/fxyBhBbR7bU5cwkZycP7zh/QdjgxH6tSq2wD+9D5xxaQu8ii1UwzwFn8CJz6gMppz4QcSPiwDt2zm6aW7+oajVoHGfd5ryI9+xcmuykiXM7PfT5ybyRS7kz72MbOuIU5ewo8py5wB45swgyYZruso3uJ0W3I2dMp5xjoFPsEx8PxFNoxtcrZwE2/ID073TATcyM09Qv8p44hD0T020aNd7MOmA/UFB114Gzk5nzIrsop7dkQ0/6nO4gB2x/rtPLE9snZiLXCP2UwVK1pijz9PQM3V3GB96lYRo0wG98w7leK20c7ooD1hVfr4wnm95lTfOk+CH0kobdMAy9LrxSjkyN84YTlzIS/ej7jK1GLiam+xu1uxst8Mhf2NuhaYlLqyP+e1YOsCfkoAoxd2x90AlbP0ErNGbOkE6cxaX9NRg6dFDkuuEMsfsInhvxHjzbsq2dWE35hkvW/NJE5pdHLjZPxGAuPU0857LkwzvOMV1anxadsIHJS8Zv8f9BIh/bRdeMjcyt0T/8Us68vGHDzbsKnhwHXuYHiwc6yJb4OcM3dpyItYWYU3zKODvRPjFGHT5AIbugc4P+C4fmwYMQyd5hyTii//H5SflN7x7H2K1V4e9d3UfQi5wnYm6j89as/Hnq/BVGT4z5qSlng2f8vTBfLJw1GryCf/RMPjYOOHVXOaeZEojIbpLgo7YypkxLbG4nJ9nxAdzBLfIzfSfic4hsjBkwFLtmjgoY1JzRZO7JOD3ji5WxOo6TJmyB8rKKOJm5rH6W4ydop17IF7l7MUKTKexh/fKpsmzTZdMJWw7EdHzwzIF9sR7YVlWpkQ/NMzgL62jWMvG0edA0TRon5vfYD10aY61c2pl/Tpzpwl6mzqtk6kKnWumM3xIzVaWhlUZ4R9xCr2lEz2EmdrpVNQ2jVnyTttA28Vpuym/RBU6M2fyFhrRvxItoD/8zsbhwnrzBF/Yv5tl1Znyc8PNGOo6z4isxH0zkR3ht0ZG20BDn7t5DuamqYa+SUKpsqfNS90OjbaXf9YJ4wx7BAwuNhC6gU5czzDOxOEbH+cBaucr8C6/IGhCyREc7vCzJcg0y5QW5zvjhREwkVhLzV3/IUnhe2ia1wg/IyGjpTRn7QxtU0FmhE906r7Si59BG/AYJ2mIHU59LqG5T8qjN2rhrJRava2Sr0oDNMn5W/D+hV3xsS7ffv5XLin17KmGynVg7Macclfk48aYQpg0WZHcVNLN1WfFbmlZ0KOQ+Ek9H5o7AE+uI6dBUmlbr+M8ftXF3czccNLdJG77Qhm8Ot1C2LjoUPQJW9I7NyXXf7Iyb7pdh0IqfMrekbSK2h9boJx0fuR/CN1ohSYwlJhtyjdhtHCZdfxFKHds64eeZOS68UKzXlq1WpfAL/fxXAXZyiISyickV+w7jqAYkn/m9y8E6NLBfXTjXTzl23jHUgrwDcjfkLNITNgrv9Mt6eGTtCBi+pv/IWrQVckg6sw6cmTN/5gcE3rH5ifrY5Ao3xGt+cOiWu6ERGw/ofCYOz/BbsJ9d2H3Tyj3OzBx3wl8TffLXCI7QilwT9kBNfXj/ofv/mb4r4zdjNXuBM31is+RjlRbbxOaAXyC0+h0L8gcHcWX+xd/x7gTvyHkYZ93g/3k8sDe6ZZweetwJ3+2h2/ubb2yP/CP7j+g44/Mz8ubiciHOjuwbJuQGS3v/J1jt0D7owHyc9Wmiz8waHtg6zq7oMCNLq6ZuexT/+OM7LdzfzdhlT5k1d2e8Re7Mu0fumi4SIRaZRgyPxNuJO8b8v7ob/rr8qe3SfH/H/eAiyMjYvuweyyuxvxFDoXdC9iCEV/YIgWmc+oXqAX0H9mBwoh/xis75P4Yj2wk5Ur+xF64wkIVast3niDNrdfgVujF1BBUb3+i22+NG4dMr6XbDXVjsOt3fKj+MN02zpmnk0vtJ97d3KvR////9s26oj93zC7MzdBIH+cXcZ+TKXnGrULRm6CUGbu/esI4s6HLs6/90c6uF+Klhnhnwm2L0DIhIXmyQzAAJkhE6l2rmEnRfT8rfqq4f7rWx8vr+oGGBEReUPm6qE4BgxbV3/fgk///vNXG5fP7XH9mkUUaY6wS8MhBz2ZdfqS4CwgxYKGnn9nuivGOME4ZjRdPhedNyP3XDL1wKM2tp54LYDGAh1zAN2tmkq+g0jxow2MYlZNkMslU7Dv7w4QN67srlYgYH3tGEnmLwWtY4jiy6m/Jbrqf/+aNu0KsRTGYC2TE6q0/E6xOei8HLghknPz08KI5P0OfFZwerWukIvzhHLN5Z6DIxDpGXdiFPEtuQPSsTaILuyOTTZYkNxwk0hABxyEQ0TeQslbWxqAXfNvG6aSWId/I1jxIXyuth0FNtMhffT/DPb9camVcCfAFGaG8E7cBiFHkhItsycpMRK5dm+KXf+OZes5sGFpgMVtaPoKsVNsA2ZjBtL/pEhvGWzS9tO3YtiJfd9VvZeKZucNMI3/ggA2PHttunT10HFX6EVmRFWfw4qQ1DzKyVgZWNlyzFvtE5OIJ+FrBs/mKTLhy+OWqD3KByac+GqIqOAPjBOREvW+zGQtzaoAEbt6GpwAudHeId4LvwcrEhV3jJNPDZmQRty2VK+RiyO7GwpSDbKuiS0fWxSxv6gigQO6Ruh/bG5CH6WNaGbOmzwkPUCZkMrCySXbbUI1dwFDu7FD2rNZHRRnvwNnRLGgiubXX9IoPDnrEROgHattRLsLSMXoZn+iYfmXcWUIjTrssTA5ELTdugRP9Umlr18o586YY7el2+dvh1eOGXup9DaAQutZkzOj795LrQJZ/6C8bXv3u7kSXwdZRLLTS7Ulc80gIujXzD63N7xy2UYzR0xWj//InMX8Lnxq9mdmgELna1XO54dnhAK7wDph6wrfy72JX2jv3tLxts4Iph/7x8rf8r/c9igcTEa/iGXh3F32j8q/ovC/w5FrAt+7I27MxjNmX9NIf/cS49cOl2Tcn+Wz7X7kn/UP90eA1/qPOfh9xF8O+k15HB/VpK9d/jcxXl78H7PxHPjKmok/1f0isUYyxwLV/Tq9mTXuu+mgYBCN2vAvSzMd9f9i/2JRZ/Xr6M+9C3r+0QpcK+lMn+6mdnzngNtvt8IkGbvaW+ePq+iD6pvu7nr/tT+9LXdpp1SSLPrp39d8odqMr7SaAj/hlfkRW6V1IFo9d6pX7g/TAyd2AvH11Sb1/kTf4KthW9rmBTfgEb22CD7H/ZwoPHdhU/VV3qxWPy1YiQQLHXpG7g/ae1plal1+22VdRd5RGPfZGp63B933jh2evIKwBuPnmXiTz7C65tVUDQwS6NvHjSvr28D+3ITBVb401jNdkX3LQ3V5RSx4em7U4PDKU9sMN/o63nSQsa4mndzrwbvui64fscHlarC48QIbgX3sNCY+U9KnR25Gm807VxUN73i3ScJu3wEf7Nez5Cdf475Ry85b2/taaRd+4VvVxWYcvYolopbbJ63Zr3UWgV7U5l7AI/27o+pv/K2Ul06nHy4rP0OfN++JSDV5CPnJ2US4mpARo7+i+cBXRZJWTcZFvVmvLkXd2yJs5BcmiaQ+pqjRp3XMyh+PDaP/ySD6R/9GhVyrt9uSlPDt8Dwc05jyASeVbe+3IBduJA9MSBlW0OwQ7q/6coHU+cTezYD3QNramho32RI7J1X9AY3gG6KDzSdsaGQuqqRl3jXGFRLhKC16jb8PWJc5aqUp7odM034qJaKThL9/lKTJVmzshaa4ovF2yfeaGQZ98WRbZpGvX46YGznEWG7sL5TPyTftNAfHB2sgOG4QiPFb0j6wYPoedEbNxw+LpyngIKNC72y8FgQe8J2seHYzTWSp+cdZzwdSCxsENjGMbOf+LA2naPybS3ahxBnem3dkhcPKN/+EzEbugH78gZx4JtVMbPq2yrWgH0Rx+YQ/+sjTiyrdYawLkJsVWtdfycH8TfgZVYX7sv1GWxrarqeOkbOpElh5ihPY4X+Qn5Cw4+H7CVe5+CV+v9o/sO7bSFx8aYjB7iiV/i69BPXXCp7vEbez9ztpg4CI/wjn9m7DVxZnW4vVHskLZH8CL7zMFzVdPt3a1CD0W0E7uFTBlTtrEJPifdqA/thi3St1y9Lfx3HF/ok/aRWJk4sJ04AH/mjNKCBgfV+W/k0o7xFZ0O4ASGcQgJfeI80XbP58t292d+wKTmAdGQnObQSDxEnqrWZbCtQuZAeId+bGdbw4vdY4/4xLZMPO3YeFbJnJ1NnO02znEb57vcCGpwXfzRBtILHA53GrHXME7UtQ7xq23i79j5pBx+4nl84MwPHkauhXlpIx/Z47/I2aAdHwcW4ihtrar7YUJmQcx298fQRqUPZKnFDnw2Yrn3AXdlzORsFVMrfFO/Mo4P93fqeMR0xoRtzipqBZTxAAAQAElEQVQXVauQAnY9PT5qnCa6mrLAhzhcRE10iZwBUxbPAG7mifBIWsi8Qn/jomdFx4JHK+gzz8ferUoueuOrIt7L5Dm/3Ll0rcRMKyV+bENdWpB7wR4juLZlW9HF0NvhU62pAVPOkEmlXRkHO+Mkfj9w5m2XDOz4uaBf5R4/KbMTwv+bhKyR27TNXH6M0wTvc8fL3D0Sl2vkhIbtLlvqWrNcKe4d37ZW5M2fTd3wSZ/bkaXBN7x25F7gtVO3MYZW6FU1CSIL5dQlRhIfybfCHuCmb/RZoSkG/on5a5oGleE/GJ8RE+RblQqIrW3j37OeWRuPrJMbvG9ub+WizwuUi7Xoljg7yDb6qvcRdhRPdK9WGomryJAY2LvMRZ9JwTsvp55O2Cx4SQsZEjkDfkv8tnYZs5bpYi2fjthpU2QyMuzIlr43XPocmJsOzBfTzGUUc/c4Tjpy2TYO6FiDcoHXWjF10B+bRZ7b+3vlAunu7l5v3r7RQmwcOYR9HsQdzq383a1O5POnbitxhsQZe7FT6FNUIbNtNfhEnhU/pa61puDZ7jjRqbcTm+KxrcxvkX/FP4ZO+p1Zs0IjuOM0Eh8L2JdPqyYb34IfnIB7HbaBbtaU9ItDLCs6NuQO740+oTJh7/TLWM4an7jbEivYMvIu0KlWqtaUMZVLS0jxsUK/UZ/+tpV8w5biorwYuydizG8OaqwVRfvYBiUeT1zKVpXm/EUI6g21xFDuKk7sbc6s9Uf2M6Gb+Tw+G+CzETOJ6aGVokPWoo/vPuiBeTE+e/vddxI46Ze/1hDdpnESLBT+gYV1OTbJGpDYasg0YYNxmtTpY5fvf/hBZ+xuZCxgACflkXngwH1ck7WiZ9a+VkUMLYotIlv8d8P42FkDMKPCa2Msb8TSM3uS7INv0Dt7h+/gM4yjdmQWTy46Px2flDnW1Cf2Tlr7XJQ/SXzM2md13WOTHTkE2KWBf+fnVXZTo+8OT8k6sCYeGbuH6SDtfJCj82O8B+/T+Vm6P2j823ca/9v3yg+Sxc/bNIjRJUHH9Em6o/NKfsAX5x4Xra//iZkTPHJfGPtm7zWPM+PtWSsXpsoTuemX/f7jxyctRyn754bsJ+ahalIbJ93f3GkeR93Ot7rjwtUIvTOGNmBlTXri7vAR2HFqLqATA3p5Th8f9OnTRyWGYvvQmt7cKj74/h9+UHzJoGbOOajuZi1jiStZNeyUOBfpibjLpfb992+U33RukRlIfA3TqPwllHp+DxOkXw5Np0+P2vqkvtLfgps2FmexAe6/+cukswAbl7Ah+AnhT0xIwzyDL6aXTc/c0m8jff/xXvv3d9qnRpuVy9YFgep2lllQJq6oT//0TnfzTb+UfYbW8fGTTLvuDtq5xJz+x9+EzVDOMhvgIw5eLNEVA5Bp1jPB3aCnPFQdP7yT0afmSU/PD/L9zKXys2ZuLg9/+z7ktBc0stk+Ljqi/8JEaIx4xnnyrvkf36qQ4cyFd/48S0jHWd0e8BD944iUDwRlbBCcBk/sro0JZ2bSHuY51aniJWRh4SFAY4/7G+3etMxNKwG0AX486jDfsLDMOifQCHDTc0W/gs46lba3B8W256G0IOcai1voa50I2mwazMbBXI5PqzQCNwyW/ESBoeUyyAD9xVNJKdrWCI9MWkf8ucTnaWcwn7GP/hW/vD/2n4DBtAJdAzaPXIJmBl+3B7TopmoNfc86MzmO04xOk/pAxS4GP5sV29rzUpSU+thuhXf679BZyC9McG0Y1AOautg0zFfkygDKYNrBKRaC8Ale7LXCN3UrA7vLBf0sbksGHnk+GhiYob8yEQjatmUb9u7pzuRgW8MwKgPHNkGzKTQz+E7EMjUKrQ0a10lT8Ru4dkHr5dPLlplgbV8qsZEoXwo7dHpHFXIFBBo1ii2EzQKbwLt0kK50Ot5OkYx4EMhGbug0ZKfm8ycTd7fHS4196UOXXrNnpiG3U7EyWa4cgFDUVc7Ub9gw8uWHN2JjGPNxR8uXnfwVeg1fKZP84rNTcwWyX/0I1d152O4Ytnu5F/JFOcnPwNgf0pF3Y7LNmPxZ++8thHbgih8bBa7lzynM8A9BQg0baMamejn1VP2Oj5HZjm5BTr9vA6MnSP8h4dta/WSx4PyHVA6hI/vvAVA/f674nyv+cOZKgZS1IeuY/GtE0niFX8P7q+0vC/yZFrjGXNI/Qpe4vs6nvyu+f5t2JAj8NmYw/nz+ofpvh0h+hS+pvJL1Fzaj7U+y35dc/2j5W9L/UTp/HP/FBlfb/JvTP875/2SP1/ZF465l539tIM2eLtDr+Sr2IAGz59xf9jnbS0rzzz50/5Ul5tqa9GfdPhds9mifS38sY1/o2knZDfFOYFtG7teUbKta0/WxLzgkVGGVz2NhlxEHSvoJRF6X5wu6l8p/3/fOPjvvEoHkI0DZl/2uJBey2ro+HYfC6338ta7A26C38t4CioaxcXB5wuc7xV3ZA7dmOfqm9gWPRpkvm2+AT38XWdj/B/JuEzlCH7TLB1RV63jh7yrZVnACNhZElugFkl4/OVQaWuu4qd+RJeQsU1e8K44aeOeTS4FqFz5n9vCtBtnum8T+foZqlhU+dtJGPvi6PLTvxMXGOwviIMqOHXiLQvf+7vfyfmgXfCdg7DitLuW8G7Y2yLSLJ7ZdkOPEu/aZd+QT74A5bLStvGtFRtRBD2ug3znv7tAS7bFT5Fw4dwh0JYT0ZV0ey3Z/v4yNxmlUNfShTr5gRJczB4ppi43yjnZpkWx3yHlE4yJGPImHMzJE18gVG/TYwSbjNGmaJ4XOgn3yA9aR8cz79DTiA+ROXobQy/jP5VHKoWGngbZUJAFSv/IuvGDX5EN75pDxwOFX0PZOB6dEGOBSFk1W8ANHbDpzZoAj8NVKDC/dJtFj4NIhME5j99WCbsfui3PHqVYq5LZLYWWVBvSMHjvKX9qbWkuM5B1NalWyrWr1wmvVgP45lOzpNPZ6xFWe+ObA2cc0z4rvUx/aaQs4X7t0uLlRZEu7ZZWbkr/oMSq/hdeoK5fy78yZRQ4AAyfOPlxWxmp4hGcbrDz5jp2Sv4DlEEY/Xyq6LU/YJrQiW2iFRsqJj6TDYeoHvekSeo0xN6Br/l++LlO3ySAbqsiyw6M4r9nz26XnVRynaWlSTYNOjIWNmAqtlVhKf9scJq/dRpEhbZDoPAd42VZh+9hxxlZC/uKwY3l41gpsAc4Z266LDPrp+UzvpSpTWvS64SzupUp04mPliewi29NLBUeac/dPDkjPnGmeOKzPpUXoHIhZu8CkE9/5RFbbxMagnJGJpsTMDM/ua84O46vA49Oj0i6eLit6xratmsLnTMxmTko5MjUOJEcuFmbiii7amZ+SbqThm/wNNko8pS7QWlNo29bDu4+yfSkLwfj0BL+lr22lb2Ahzqb5oIkxZpvYPit+SXy0hr/pEJ6B7mMuETQNyl8oNOdsmVNCPvKHfxsnbDL3s74z55YndDvBI/E3TpPsYKun0dXYNWliMDp1XRkvsdsEvl6eI/NAxm2EC5+sGQuxlbnlSGyfmAc31iiU1jP2ztw8TpFlRJ29nxkunF+dkWecpj4eQ/+Av5J2NsQcrMlevm0r7c/EwjH9htBCAiaTC+9VscuB+Wynbqd/8CDQP7ax50nPyN5tif0jb8Z8LsJ0MQUiR75V48s4sI0/Jp3Qa0N6EDD5oGGexZBQ4mRk7mtVsksF/pF4O2LnrAHxxQCt2Ghl7l2xS+fLXH4CpnGSbeVffgP8KnPiKGtDcKuVQJD4WrUL4ZBpVFXrl+CRLVDIcNPjlHgrK/HQqjrukUudYRqUeSvnD7BEla6RMqdnTSzohc4J/62sFZH5agfx2NbOXJJ9R+Qex7HbZWcs0Nw/sfuEPcahKCMr8g7EZmwcny/xH3NoZAOh2yv8T8xT0zzp9Tzx/PSkM7Is2Cw8T6zPAVyrlfnOtm655LKNXqVxHKBXiu1id/Gs7AkKG0TnXP4OyDVhh/P52GU/Q7PoDyr9OJQnk3L0CBgnQ12ooV6G1k58wVDx11U+unUcqcAzxZLBJdM/O3azU9+LSv/379+FrJQ27L0zRjO/rlxsbtw5bNhq484nvWyj36iNMZ8xaps1OOvkDqlL/iLL0vEyPrOXGQZs8iLHjuECmQds936ZY2Mv22qtEVOl9J2mqefFY5tvoRecoZG9xgkf5nIzDemXuD0R8wMxMY+jmgsfrXoGb8GHI3WhG3kCjZiIX+wL7ZX5Y8UGRy7oF/Jpn5lX5x7P4XKBncStpHEQA1EzOJOahkWaVUrMLoyz6DgzRjNnIDi6FmBJlt20I18hwzCMytz5/PikBt2qpjymfZwm5q9nRbcDl/wzc3PoBlIXvNcA5V48MVfEfjI2o2ZLWlLWptiMkKKWSu39crKP6ShGreiUMTLAL/UX82B3YmQDYqfMsaF1JD7qMCr+iDyx9YzMyoOfVuSIDY74IGMJEdKiKXbBbhlTgl/WyeA9cSk8Qy82m9iDRPrdu2CrBXqJp/j4TGzeHm5pRoeLMmjimFnGbvkvRg933DFS++nH91oYg1v2JewbEt/7pyctD0/90rZNg6o1POgu14m5M3rkN3iF8nDQRAxkDV62pePq80Mr/M0abVmtqoNtvfnhe+XOLvZWWTSpWRJ3e9Fp164B/z8+PNJTGsB5fn4kXh+oL735xx/Q7+KUG2wV+z49P3Fv+aQ8O/NP7HjEB5nr9+cFO4EPj4X4PaHz44/v+k3DFF8yl82kM7ogXkhoJH/mThBRwKMvkmBF9iHPmmcujw9/+wedWCTWoTR9991lwJu+MI9SYb6ECR5qOH6EQX7V+n680dv/9//RzIJ6ZrE8PT6iDEoyGaxjwWxTbVLRZ0fxjQltuJnVplH57diJwRrlGoGyQ/tMII3TBGPpTDCF7/70rAWlhjYqfYdsku5vOs46NZx71IE+WcRMrbH+fEd7HMDke8sl7M7EUPOoiYvlBXpupQ3IpHTG2BP9h9tbuTU1jFOtadWi5w/vtXpTeKb9gIMUG0Ezni5oPH76pI3Jc35zLxPMO5PChmMqOjLYn5H9mWDLy9UwDprvbiWXcqneL2vpM/337zURCJ4nfTw+9PZxOmhnostgMHyE91YGRBx+ZnK2rTF2I83AD87MItWqmACOWrAlkaIVeU7IQHeZtmLiKRvf7MTorp26TACRU/jj8JaLb+oGfFptUCaDRh9/d6ft0AjaAdrnDqG5stFZiZ0zqXgafXYW0hEd52nug22jPTgN/TYW8SwOQoaM5BGeLuQhNuhO1aYdnOSDH9lsdJ1GFalbpUnH2JSJPPRW8DcWWNvgFECKrUtW7G6bnNT1ID5S6LQYmNVax4+d5MJeq1YGlV6e1KfcZaZuf5HT6JnBIyN7+DNx2QZDcl3SDT9t0NpJRXsNg/Kkfae84aPYJjRs5K5S8HbiR7rQiL54STvjI1Don00OQqvDC80NGUJzVDdLPwAAEABJREFUxyYr/VtrndaG/7fwtyEZWbHoiw47NA1f8ezBQSaynz+FPFVNNn3TtkuXMnKmLphJr5AyYLvzFvQl8ro8kS+5NAf2Lke0Y5L4CS0oX4WiU4AJ6nN7IWMvRL6eefkCF6MpP5gQnJ32ziL1Rv6gUacO8I8sPY+SaQt03N4rpZ/gS7yfWsilP8C8wQCTjH77KgzyAuTCi1L/lGXkCeiFn6/liBnIQAtAK/Q+QyfwH/eLNVWB39TgPyqCEfzXgOZffMCPTYggvYZf4KXiNULyqftZr1RegcaevTIgpeqvz18W+A9lgesc+Is4/x1a9PgH75qS/cOffw//P8zsiw5dbsZtnyBIv2j+RfEq6zX9hc06QbolJfnf/Qmb1/Bb/F7jfi3/G/2vasdSn/PQ6fne91r4N6adxq98Xf30rfRXuv6RJjsaSht7wNcu3tlnBH5GC9QuDpVo3dFX8PJu1gvXyqTg5GNn37j9gn7afgkw0BV+2fpn1kQ3s3/a2Y9t7F+7/i8MbMsOsIEi3WMb2oIb2Ngj7/0tiL3fVXHoGFDKCRLwP3/g0/OkGziBXv53fjX26ZEnZFohK3KGdiDvNbbZou4dghPc15C9/sr7VurSp6ehgX4bNol9oIAtpGqlhQPx+BuyIUc9reiTQlG509d2x23gp048e9/Lk3n12Xm3iIypKmS/4qb8GaCVUOqyQftan35r3lUiO6l9kcM2Mi4dNuRvvKPZpWoNr+zU8+7J+yRoooJ3OmwGUcM/eB2/LNvUqr/LhU7sUi24kSb2lCJTVet4Rf9kcgYRfNvd5jPv2KlfeI9bkXN/scOFulT0b61pwd4Ltk0+demz0adcGnhX3GjfGWcD77tD3k0bsiBKvfDZ8UH66+XpZd5pc66RA83oKkuFnIGU4/vgJW9b1aoD2un0wDkC9I/Xd3+p22rHBzlsjwwL8vVzH+oid+i7zOvVqmqNHkqVdnSuwv7gbZyl9HGGvHoB27KtxOGKjc7gjMOo9Anu89MDB5wPaq2Ud9czh/CtXfoccu4Cz5EzpZz3lKvbq+sG3+hWtA/YrfGum7hZsGUH7NMP1ltTDr1U1UUa4B27hLdpi5gDcdTIw1WpDwSnkMmuXhe5N3yUGAr/E3LmkDX1wd2Ix5WYT91FrqYzZz+RaUXvXCrkvOnMe334DeOkaZyVtvBtVRraxS6VPOcjaQtt8STN5esCzVZF3xE2u4axId+qhg7jNEjYesc2h5s7WeK855lvKwfSA7F24tCTjppfYjc2jz62+7nJR86sUl45FBzHUaK+2sXf6R8+xuatStMwIPOgGuELz+BmrI2UY8Mcoq6M4aomNyv2G6GZGBRPFTQ4X0sa/RZiLv1y0NngGRlX6h4fPnEo+izTJwfDqc+fdB6Ii+CtxNQZ2LCzDR9icSUOgteqFJzQv/yWuTqt8MxvL0FSZ+aMOWdavuBCQjlbu+FML/0ib6umhw8PymFt+qzwWqJbY6ymA5WhEzlip7v7exU+efj4SYEJf4fWm+/eKr+xZRv7jYynjXPEXWfWm4zxhu2Cl2AtaBd8R85FM7byfwLGNgN2h133qcGPro24nrBla42YWmVbVaU80cP257Jd6jQS/Lo8kfn2ngNz6hZieyOebcu2xmns6ZFzvB7fdIkfW4O+1c+HT1yaZEzQpPjQtgr+OWPaobXgxwFZJ+Iuh9F74oVA7LpK/TeojpwTX8tUyeDvjDnBo1XrPtnwbZtG9V/2AGnBzzsyn/B/cAb6BGfA9rY1TaOqNfRtPY193UqJWabAHhuGwSNzYugEcrYYX+74OPG2I+f9d29wCTl4Bb+1kflqU6vCD6sGeIRvQ85c5ESXRl1iEDGU3yKLzht6J41Nqw3KXNhIU9eqtIW+S7bRTt22GUPPnEXHhpFvhy4KETurIqOU8b3qkfl8wz4rcpuN3EichEpB17ZCx+AO45AuyDwobRv+CV2hZ2J6wVegK08bR9lWq6JVciuJs//4gBLHTbsk9/ZxnDRMY/fTylzoshKboZ15sFJmHTTnX8v5WXTu/omPHLJd9sRuybbyxB4iO4U2EJsa5KrW7R59bfjQ17Zs022X8f8z8bpxYZOqnXO2gbqsBXgR8zV1eegX2VxWzvCzZhj7hu40T93GK/bY4zdZtlVV6sbYha7nnjXy2O7+24nZ4I/TpD30idENGwvfFnyE/ut6ot8GPWkcm4r5MeN/g88Cvquw3aZczmQe3elrSZmn9tCH9xMxmzkvtGkGf8eeU5d5gnfqcwcRfLoqZcN/HAf1cQmfW9bYTx8/0rYpNr55y1k+Mt9wF9Gq9Toj0w5YVrWmyFat6YQvY0vxNGxbDZnRM7hUoRfzG7La7nNs6jLv7AgbSHmD14idq0qB1K3ItRA/yefy7MSaaeTeoJ229Mn9zEisjeNIHCz4YUE6p4swRNcnuInDgv+KD9MvPHZ0iU3Do5df5DnkB3vIdxuXlbUWJ0n0T1vio68Z9B8Er+wxMmehQ8o5r9+zJtC2UzcNo4q+mQs+vHsnUT/Ph+5DuxBzTUgwhlcVMWB8Gn1ixyor0Omg5/39nWI78XR7uNB71Qy9moe+ph2ZI+KPibUs+/hHyifWtiu91AU/91u5+CvmicT++emoNk8KrwU73b6575eMuRtqVYpcRoYT9yrx28wcPo6TJniH38OPH9Fh0/39G6Xt+HI3teJHVOq+iJ1ba8p/Tbq8+6Tzv36QH05awM188v5f3unHd+9U3KE1Yin3cbGn8PmGT3L5u3GZNX/aND9tartYM576vPPx/QfNI3YdZ3TYWUk3PXx60DN3jlWt0xyIkwOXnY9cMIde5q977jMzv9UqDdhzLWlv+ZIK+nes1dvtpBVYiONxmnTDPVrh0+9++Af2VkflT3hHz9gte4aU0558fgs6MTYOE14rQGpToe6q8/2gR+YnbrU1DoOCL4Lt5v5WJhVarPhvYKyeSDNGB/Du7u/BHzHL1m39nrvXN2/eqrWmTx/wA1x+/PFfdff2jYwuN/d33VYbdjZzzKeP71XUL6zXS+ZGbD18PBKLiyb0S1vi1baqgOP793pzC9NV2h8ftGOIDQHP5IluLYM1/MN3GrgEfN7O+vjhg3Y6Kxetj88Sg8W7NLGZGjoclAvIDOD8CvjGZfBxlOr+Rs8YJJe7CWDx7OIfQdcIuDf/439gGFNbauRu3n7Hd6nlx9DIxXFga2cA+mnRINp2d1yhyMZAzYXux/fvBLpcBXVpYYBk4BSDfyCga1E32A2XruPfftDOwHx+977roTy1ywT24fvvxPAmoDet+1knbrMXBsKJy+mN9qQHBuK5Sad/huen564jMayP2HTksnrCRrlAbugevCO6npHTrsvAQJcjA2Mfdh0H6YBsJybrbnuk3xkc+7JJ06iJyWZsTQMBM7B53x+elYAp9ARVG5P1Gd+NXFAPBJluJpkL5lycH0/PLDRHnftPEjxfJnb8NqpAmzVEPi7Mdy7IR3Ra0DFyjtMkY5MdurKVfxPtE34+E7QNmaqaGlDDoPjdyJt42JjgFzaaqW9MPmaQG1or/tjQm046M/ELnaj+xcfzjeZh0vZ80vZ00soktpNvbdBhmnVAz9ALCNnEU8AK7VzAlywnLjCOqe+fohaginFJlKOXKe/YYsV+DX3bOKnBw3a37zWf/nt0oF5A8oLQROwOw6CCV7UibUEFxR2CtzLpLtGbNI07fGlUeDPgdMm/9KvqvswkVq7eRpgr4NgZHivxl3EgZE5fvTymrWehoV2dfnwU3QLDi7/08tiGPfElUhaLl2rZ7lnblzz2SUVB18TfzsKojX7YI/VXsH3NkpJHaKODbZl0g87Wdd9FUTIfwxs6O6BvPNu1Ddyg1EsaO6zIEfiMA8JG3UL8JYaDExsY2Wn6458IGvi9PRP8GH9Hz0B07Cvs1/pjj69V/73qduz8GlQ46O8lzH9hvgwbXeHXzBDvfIZdPdTUHwq6Qq/g6zPmqzzZ/8Ofa3z9XrZ/4f1lgV9a4BrbSX/Z+q2aL0fAt/B+uz58r/Db2H8OxpfSp/xHKF/l/TL9IzT+fbiR+DV8i9prnF/L/67+qPsLGi913+r/76//BUdIfq2O6i8+vzU/2tbG3uKLbn3u/5LDlzjX8nVtSXqtS9r7s+YbSDkQeWz/DvoG/Uug6huf0N14v/lG8y+qbWtnv5R+10bbsn8CCtcmBW9lD5h3tewHPzeQ2VkbF94TAju2DEBdFwDhi8+evXF4A180/WZxY0/1JdJO3cIePnvT5AMpL7wfJB9820k6pG5FXhsJ6dtak/1Tu/3zfPxnu+PYhsYu8ypx2YdGe6laU/TfXnQyPo99Qe62S1qt6OdkOwQnELwceI+8C9hmm/gTjnh2IJ/InZYCx+y/U06/VqVWBkhb64cTaYOxzD/xVGsU9/6uuhAn4zRp4JAn0Hg/2/Hbgn9XYGe/3wboYCO6KjJ2PN7L7EpVp7WCdynv/TBkxd5VTWfeU3PoFrq2O/4Gz9QtvGPl8kRUFzKPvEMNvCPahuam0Axv3ibzOsgr2VkbfPLuNk5jp5WvFdlOvPtXlQKhfeadkFDURnwZBoZ+Q+aV2Biw7QVGhf6On1JfreG3BZtxYAPhE7LnQCeQQ6bg2VADIkN4gdYvKEZo5wA8dtuJI9uq1pTfXL6WbaPHjjTq4RL9g79iqxW5TMuI/Ys0gBHUilzATePEgRq6iqe14hBr0oguhW4Q7uXISrM+cO6SA+CcS4R/aBm6aQu0Kg34fMXHGUd7s3bOkzYOEU+1a7iddcZPZ+wXvWK72DQg6Oz4IecNobFj6PCwrTw79kzaiJv4K7KVKwmwa8TPAcikJz6Fwp6mpLsi00Df0AyE1oUm9MFLeeMipdAh7fHTgv0wez+4fObiMHH13M9kjspZ0syZh2AYOguxceQcBmrw32TslzFkKkJPPAWu3SsoIVv/ljbGxktWObCd8En4D1yoxmaNs6n8/7o5Lzri12F6OWTnPCbnLUcOJ7d5UC6JV+pOyLLh03GatGDvFbtG9wkbTfhnaKVcXofnMAxCYNlWt6coonTifQQ3FxKxd8qJAxv5wYn+OVsSRSyst/38z7IBdO/nLOOgwp6Jw/g4/Z+xUeyUNBehV9s8c1mW8WbTH4BFt0t4h8Y0T0rs2U4TkPQniOytWtfrhI9AIDwvjg2NMweuZ86jYt8DB8/D7agbzhiPnKGdGOehnQP6/PKLibWNM7ucL4VCZAxYVnwYnGmcuq9sdz7RbcLeK3ySB1F5wjtpIVsVvcFPORCaA5fJz5zN2dYV13Y/ez1hq5zBRrbgpo9txZ4Z4/HP63rcxny2qLVS1sDEq+0uX2hHrvgx9EIrEF8EjM9Sjo6hWdB4w4H8mTPQmfPD+CuX3mmzrbTnhxVGztMyH+TiILG0MbbTppdnJQ4jR1WTrzwMF2AjNuN3xa60H4ldsro+ti/ZKEYu+L2GjdCn9x+1USAmbdcAABAASURBVB+d4lM7ti0N44h9lt4mntiqmP/GacY2Z+biM+vHBQrcwieZhzIX9/NN+hg5r3pSlG2lLvxGxss0jZo5V83YoCXDB7qbckFVdChbQ2uKf4ZhxB+DqjW1KlrV/WHyO3GWcUEF+AOXyyelLnxO2OJILCVWD/NBqHqRo1Mw3wHmNeaDyBT/PHLJEkQ8jjxr529TwieJh8b8t2Hz0IdA/6y5dIBU/GZbaT9xthzeoduqFH1GxnJ06u3IdsavmcMDrRU239TaoED6BbfK1K/d3gtx1LBBxsg4Np0orytrL/JnzcocFVqhH4hfM0chEnLuAB+MkHlnHCe5YkurVVPZqkJOYMSnZ+TLmD6x1nZ7pL2V4uOB9uDEvgv8d+bO/WX+bVUasNGZfqfTGZqN7jt2HGT+Nbc+7x+YN9Qf68Q59xnccRyIibnDNE30LWy5o+e5j+Vn5qRn/JluO3ocmXOCl3J0D79nxnvKb7joOhBfR+5fHt59TFWHnUjb8WXsW9SEjm09gRddGzJEv5X1l2bZ7nPUQH3GQfBTT4MavjizTpyw1Yw+I3Yp8G7zW5rEZWEL2913AzF/Lc+M90D6HdHBtt4wT2zYMONsGEbsNcJ30jyO2MHdhra7nybap3HCNlunPWGrhRjI/DSjc+RKPvJmL7Ci7yZFc8RGHnQ9slY8ct+VHxKhqbc9I8s4TfCeOt2N2g07n9kPVmsyiIiAL459L5mLwZFxlX6Z/0Qj6F3W5mKPtV5iF9+esdEDl/uQ6J/gRff0pZvyJ7uv9kn9+nRW5obwCO0j83vygWpNRYxd+O169+Ed+zbiG5tvrZS1Zy9x9/Os/KDRZ4ZkssYNrINn4ij3VtLFtu9zf5V1hLXs5uZON7e3SixFvuCIp8fTS3yhpHInNOH33HcFtiiC3vM46TDPesPFav4MMl2F40j2/oNRuZSloB15GTqKLIHMUTP05ptb3QAZuwEho3hilxn/Rqcj8vdqeE7wSn1iMf7Mb9QO4wjLgp/w4t5Rq0oEjfKXRszd3bhKwyZ94sI1sqyMr5v5RsM8d91v4BWaSu9dmijPyHd7f8/cuOgE/ok1PmNi2xd0ZHTtECWOLfX4fQYn92Yz93KFrFTzgRhSvfnhe/Li0vlZM/u0rJHz4ZbYmhnzR0Xe+zdvoXNQ2hIHGWNbue+jY5sHYnkmBk/Ec8R8+/1bkl3BefPDD/3eM0yM7rHThA41b+5IxW29K4Nt6kKMGB2u3fkLBDOIDghwC4PzIETetKOwXGomcNgUHrmRX1Haz4sOw6wbjFPHRfPjov3HTxrOm8Y2KcaFKU7f+qDo9D996mWsqUw4J4Jw5dL1eNu0j9b67kH1L5+UP5d8fnzS8nxSLhw3BrSNDjhvxFkjk87GBCCcHgfvyDWj6IZxnt9/4DLxSY3yzkDcGOQxyPiCuyYCoZU/j7AymRe6bZNVD0dN6FQ/3GtgUtgZsQcmNhG0jcHp7271NOzaPzz2F6DrAF5weD2fJfo37HtYkBObxX4mCBrxcbh/o4UXg0xQSS86THIbNRtDo1/kWpvVTrsal9/b/UHnuWnJr5bn197pv4M3TXMf8OYSlhlH2XRa0jROFBc1bHPLxjqT6s6Cu9EvLxrxrfBogurx3TtVa5oY9DuL+04A0yQTaAFhz8CG7np5DP7GpWCljG14K457AXdfBj80ahyx36yyu2wK7i5l4kz7MB8UnGpNZ+SAAKTWPgHvwYXnyiKTiTgvJFWlBV+nj6rJdqcd3UI7C9uCjskrqQQbGGKr5lKjD1VqQ1O1Jggoz4bethF7A9ZUKXEWSOHMeNixyxLbI0/ykSVtobEjq129mC+K0Nlkxxt6SXe5XnCC8BokXTD1s8e2qppsK32v8jRk39GMRiUPM1TeoyywU906RC7x2PQHUg7YBn+DbpFCKbKAt+HrKwSPKoV27LPjC5DVoTckC0/ywQ24TImPK1+K31IPIz7uQIPCI+nXIH2iZ++HXL1MWsjcqjoN27/oWrQN+DX2WFm0X8v5C+RUhEYg+deAnxWIDh3gFTxkELDT9hrStZexT7dRKoDUkSBvJaHr9jOgEAOSXOpF/w4Fv8C1fE2RwaatU/vzvlZi/wp/HtW/KP1lgYT3ZW7Z+7i55P+yy39uC1x9bZu5L+vMxe/2pfwb2v/va85SFfjfx+Evyr9mgdg+8Gs4/8XaMlY29hOB5ANfM0Hqg5O25JM6e5NkXiDlwEvxjyfZZ7Cn3NkD9p9pg8KObFegKJkPe0/De2dOF0/ygT398a8NEvU/tV/mgL6nA+daD8pXP7Zlu7cFN3R7+sIvDbY7zo6s+yua1S57reAE7Ase38reMHCtT9oBmSXr+mRvGsihWt7Rrrw3+AeueF9L0y+g7N9eIdhWsT8Vj23Z7mXbuj5FPryuZddPbdf67G1f62i707J/Sq/9r2mr4lWIN0r2eRW8awNpdCS5vOtgx+SvvF7zt63IH1unT+zwGtIn9fZFDvHYVqvq8qUN8ylP7BM6tGSD0NurtY4bvOjYqoKqnAvkfRWqasOAD0fw8j50eW9xueNd3msX9tI7eI0o1ud3yJ0YPnOgmQPHuHrDDrah1bTyLhkCdlHmXRUeVU0F/8D2YhMI89llX2JZPOm70N+2Ml42YjHvqjt9WvTptApMA1Lq9hcjRBe5V0N3U7VSq6aFd+odOpeWy3ehY9qrChkHHTiEusIwDrIvhForjkCwUWvYVf03HlbegW2rURfekXHHHimP06TPD3IV9GO4cnX8qqaCd3wAE6VvwHbvNo0TeOCCZ1/qqkoPOaOgvEMzcOLcxbbyg+b5bYe333/fadmXPiFW5FsVbKijX/j0uk2q49rPkebTJnO2dHDTCO4QnbD10AblcMumv6yFc44j5zBn+HY64ArFIkt47fTJ+46DD9/gSBe/2tbEmco4jN3WwYtOLqta9bod+634Pb99mr6BxG3ostNRQ55nzpmGNoVtj8PW2qX/OCl405BUXDY+6fHhk4ZpVJ7D7Z0KeSN76ndidXnx4ePHD2pt0EhchUahR0Nu2+i8dJumbw5KQ6tVE4dAmrfSlj+P+O6TCtvcGFnot5Hfob2BfLXlju1NW0PeoRrjY1Ujn/rYNLzPHGafse1OnOYcLW3jjD70zWH5ifaNNvsiV9phIdsc7N4o5UPO48A/caAcmVfksB00Dj9PHXJAn4qFsTug88xZ3zRN3QeRKX6val33Ww6bD1wy7tikqroNT/ggfSPLJ84abXcZUrei+3Az6fbutssUPsEL5EA1MqbOvvSJXgs+T3va0v/545OqlTbiIfU5czTnD0WfATnauit25bhVMO46pW3HNoSj8ttEDb2St93tHDqB2PWZcbRxbhXbhHbWlORji8gQCO7Tx0+65ewuh9UpiydtsfHE+drb775nzjgobQGatUe+RhwAsWPq00f4xCCM46Q5tqY9dYWdx2nSBIR/lwe8HblTvkJir1p1H43TJPNPPLlwsS9jrPOhzr6UN/xru69BGW8NG8a+O3ZN+cxlWmieOXfr8zy+i/wLMROwLz4Ifvy5odsDY+r2/l624SStxGtsKlkfsVdiIC3xR+cXn0iY2EBxfjorfhmZB1obqbO6TJIG6lIfejvjkyol9sbppzEQupEn8l3zwYs/N2yci8rYNeNoZEy3Kug2pLOGGnq64HuRK2w/jKMa6U7f+Evo6AD6LcTlkQuR2CewUm5VmlknxHNmPLZWfR6iqMhgW0fOxw1eq6aCj7Fj5q/MZRu0F87QQrvTxEexvWWN00XP0KoqBZJ3pVVq6GPwUu9WauOQ5s4/4wgVKBsQJoAjE1Chc3Tb8ENskx8wWOJffC1oRf8NmcSD6HxLjbETW1ZravBsVT1mD+h94C4jkIusrA1n/F/IF9/nhwRa5ALqhZhdqmqKbwPxbyMOR3jYVmQJDdtakSv7iWqtj4cdmUOnqmjbOL/eOq2UM/7FE50kK3pEtxPr07bsSkxNXP7siXX8vb7Agt57DLWLx4zvO+AGCuSJ69giOgcv/tyxTbXSzBzZCjlOiz6wXgh5o3/4LtjAtlIXiO02ZA+fVkVVacHPuUALPfEU9SSKzklba53HCl74DtgnsBIroZU5K7+leWbMiie0005WrVqnE7zGGLKNnYo4PGrHpuI5Pj0hwxlZkFPuMZNxeIXsTYwM1ZpCN2OQbp1Oo25Hn9APpF3wGPBj8uM4aQgyddHzwBqUYtbx/CbtDpNPnPOfuc/aBvdLNI+DVuqjT1xhWeFhOg6MScEv5XHifubFvgu6DOg30V6ttOFbu3qsTLc3Xe6VMWqb+7K7bhNV4moRVYrskNfTw5OeuPeKzrlUXxjHkUPExTPr5kba4HH/9q3aeVcuNiPTDq1tGjTv1feTR+bN6Jv5vGGLXBzuxFkuXAuGt6ydd+w7Vu6pqpqyVn5ijqwalLmm0Sc/HCBL+RPK4Z05IpeOJy6m8+e1n5eTdvDyl3Fjw5V4ZPnTE2vw23/4XhP7g8hd2HMpdIVW9i8j94MDtsleYyOfH0BZsOMZmWODzKsOY+aIAzbOb8eu3MFUVZqBXbZJL5/waa1pJz4TU/nhoNivwaPvrVvRtipxE5sEMmZGxqChGb6PHz5qnmat2NQy/liVMfvjP/8zPmEPBf27uzeoY/SaVdDM3DBOo8Q93MrYbW76wN1jK8Y8c5Owx0YcCFlX4mNO7FG3A7FxbJ5xs9G3t8838HpWfrhsRZeiX/RIbGRfc8u+JT808Ya7vR26O3EYnTL+sh94Imrz33UY+iZOdtITa0R+ALPExBNFxQWnqNwI8EJ58fJx+vG91k+PMhvGBNX6Tz9yS+5ck0pjk5hYVpxeKLAyicV4uagcd2t/Ourh9CTfHaS3TFZvb9V/8vB0VALHTMzFJi2u2uGZtAPK2dY4T8pPgiUwHjHe8MN3OjIQ9zc3Wt/Mav94r+EtA6bo5XwltWLME7LsDJBiwzPB48gASaDm1+J1f9ATcu357WUuZiuRicEW8EcmTJU1rFLdzDo9PWt/eJbvb9DhTgu2iFNivFwCGtzgBWdepKVZV14IognH1Jt7Cbnr7b127NoYpPkt3QT/joNzGTxysXuzWvPfvtMJWQMbaU2zIlcxgB9Pz2wajyIaNfDy0zJACbIF2RMIjG9tJT2uJ4nNrG4nNWzPnTN8rRsG9kbw5LI9QYO1tCGvoZ3L/35Jjc5dNhb12GEnWIJnmwDHS5Rtp+ozLAzOTMINfxULQG9oJQ+joqttbUww4Z2f+AuEbvrENyt6LsCZDchKbIgAFiyyUSaM1JApenSd0KvrCU4fQGVQDUtkixz4rwAPTZnUjkw4NMquXpbc/wk9ktfLY9oDeak6I0u1QTa4wAuKBiarYRpV06QhKXxG0mt7UkNH1z6kboMKOwz43A69CppcDTRLdSn3yldfaMPCtzAEz+q+Rd9rs6997GuVPtdRk7EcWDeCmHI+RR/7gm+tmnZ6AAAHoUlEQVRf0tRfwQ377NfS70/j1xxyZFKKnJHDxICjLzw7JaMjE6BIw7nRvhL3iYFAJt3U2WntPX7xFbxfVL5UFP2u8FKla9mGJnyv9X+lv26BxEFidZimS3zGfr/e5a/W/7AWYGwo8B9Wgb8E/8sC/4UtkLEb+M9sgr90+4UF6v+cz4t9W7gV+4CkV1my11tzyMP7xAZc63+epkfg57UpFfvf7DN+a98X3Cv4G/u41Heor/OyLfsCP9GyIoOdlP2pfv7svJRnj7ryDixelvN6+mt70J/3/qlU7IEH9rsLdFbe064t3X7wSFur6vtV+yKj7QsaNrpk9DP57Zd2XZ7wiGzhEUhtq1Kr+lm/1Nuljv+ik7GZDb18SHfeM7IfH3jXCb5eZDB4KduWDVAu0tR9C2x/brL9WR59+fDeUS6BwGsZBdpDO3Ju2OjMe3kukc4cBOV9MgcbZ94Tz7zjJz2RXxKLvGPuvNdF/mpN1XinweZ5102fOe9rvJeceE8c8UnOCSb2ubDrHxv8Sw45Ng55Hintaq2RRrwLzRxaB6qaLod7jYPJBbxBoVfliz8lOf+w5dUvtpWn0TcyTcjUXujnUMa+tH/Wo0rR54zu6VetlNgxsiqoL/hpC9iplBwZ6FuFzKSt0Q/fhkf45lCptaaBd9O8K17gxPkCZwfYMHgQkS1wBmWcJia6n4gdyxya8R6MPVuV8oRG3rdP+CN5MWhcA00GpKu9bctu+vjuvQzOmfftEz4Oku3+2xY5lLSDBxASkSc4z9DmmET5rZH8hmrLD9HPE/Y/a8CnsdVKHEilEdsmP6DjOE7dNw2dVw5bB+SudpFbrx7bvWQjGfZaib/ETw780pDDuUD07IexraVatvWGi2wyqI3AqY0dgdhiHCZiaqe5dMs5TPxrw4v2W87Bjs8nmX8F5CD2zLlFv8ThTCS4IXfDOVbsknwh+4EztzMH6ztybuh0Jq6fsaVt3X/3NmgdghfbbfDaaat57OdCOVMZbw56zG/nYf/CfkobNvUj8nA2lt+25gQC2zadg0P/TpSvibHT6TLGKBIPY4+f+ODMOWJifsYH0zhpnCbNnMWN4xhU2YbmoMjcbclBu+3eFh0m8I/oHjigdyCNOzokvYJtHbHVyBnRxKFtzt6ubT0NSXCSD948zcniq+96mq/YZ8YOD/kNUHSJ3Z+ZWxCSZiv/xPczto0+PYVO9BkY2/GFeCJbxAu9QPQ/cBHrsSm/6JH/Nm/Hb/ED6J8/M/q9ltuG4wsEybYStxM8o2P4EEzKb8he41JfPLaZv540YMfIEpl7v9d4e0KVL+pyVhRaJ2wZncIvvglkvkH9yzxEjG19fO39hxXo2mXbGCc2cqfiBWwj5oW+IBAdj5wVi8c23z//2D/VFXNK4wwva3DOF6dpVGy/stcYiKHEUWyROSX5ET9c9bMvdMLZ8EXLV4z8OR8eG2Mnl+Uz8RP8NNo/4azMdQv6njmvIstlHnq/6DAg34QsrVW6qZA5FyXPxHLGb87FxukS71WN+WdW5o7k9fLknO+z3NSFc85gbEOvKfNen8PGSZl7qVXmnUDiOf4RQbejRy6u6Kboc8vFklkD7phrhA3sUCZ3SXR9dvqGxogeE7EyEWOJ2+zpZmQfmBNs/Mg8fe2TtTNzVHQ/Mc4TN+MU+YyMFxBP0Y9EC3NT1ufY68i4enx4wI6bhmEEhqCosJ1t2ReQMj+MfX5ARNY8ddqH24PGmX7jQNwVqscfz8wBJ9oL8GUOIk6zRh+ZsxL7ibsr2Om3aWbenedZsNTrx7RvODuXtJkLTtxxnFh/Y5cpeuLL+GVjrrj2i/wjNgyeIGibs9sF/ZoSvwN2XBkjkSl2WbHJmbUsbUitw/d3MsTcv8nwmQ4HDdBESUqvP6ZwATvpzyOcxv6x8VuMR5qKG/TNXJB85E36yq2wIRrRKfEQu0TX+HrET2O3k5UYO2OL9A+knDhMHA34JHP/1S628dsGi12Z42K/+CL0V2wR/OSj55l5xzb+u4wl8YR/Y4zF1sELLPQL3zN+PTIfJ/YyzmLHE3XDOCkyBBcSfKwB+adpJi8l9iJv2mEn42v7YsOO8PJl0w+dD9zftGlU4YdiHkfAfpeyYtcBn+Y+y+RR8qWn9MS9V9bprFnhW256fnhULvWCF1kz3xyRN5esmXcCkf/M+HgGkoagbdlOtsPGmX7kz2VrKn5qSQkAN3dA+fPJxpfZJ525w8pav3LfNbC2JwZiu5V5Ta1QyR3yQzmpz58db9j9iBzBTdzc3NyqKr5xl+f7H36gT+mH77/XLevXjK0iV+718oN9wzxrK/yPwgO2a631fro+kRO7mfJ5tHYyuYf79K/v+ljOuAv/mwP3bjEOeAf4ZG61QaYu8nz3/Q9y/jmygfTyef/uXWol8KJD4iRr28yYsukBHBjLz+wxbv72vZ6RwW9u1IBP1IXPM/E1zwcdDrfADfSk5qb1vCq+D920n9m7BbcDtlbH5BseWV9G9iUT+wtLtKArfrHd85Ez+8HE5b/+yz/32I1MoS0eA+J+8tO7D7LdYcNuqZb53qWGrxr2PSPvCdnzThGI7mBo5f4y/PPnqJMXHSHV99mHw6z/BQAA//+X3UdwAAAABklEQVQDANAXOQX3sR43AAAAAElFTkSuQmC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8"/>
            <a:ext cx="17556480" cy="98755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34" y="755389"/>
            <a:ext cx="5546366" cy="7395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3539" y="8329962"/>
            <a:ext cx="4284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Маркетинговый гуру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795" y="851698"/>
            <a:ext cx="5474135" cy="72988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46236" y="8304910"/>
            <a:ext cx="37252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 покупателя 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(недовольство)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2033" y="670106"/>
            <a:ext cx="5538343" cy="75657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833604" y="8471056"/>
            <a:ext cx="35351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Торговая стратегия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257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presentation-templates/00000000-0000-0000-0000-000000000009/38395b63-d5c0-4c37-b1ea-d4496b78e57e.webp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zdi7bqOBKtaWllne73f90+mbhjGgICIfmCbbDNv4pAsu767LVrDJTs/Xe5XLrLZcP479J1e45L13UDcblcustlIMb2dum6bii6bX8ul0t3ubRjbPbLzvc3tn7qEUAAAQQQQAABBBBAAAEEegHeEEAAAQQQQAABBBBAAAEEfkTgL/HzwwJsHQEEEEAAAQQQQAABBBBAAAEEzi/ADhFAAAEEEEAAAQQQQOCXBLY7AO6MUWHJKV/am+KUm7NNaW8Ky/I6qQDbQgABBBBAAAEEEEAAAQQQQACB8wuwQwQQQAABBBBAAIGfE9juANgo8y0sOdbLF650YOWqVgw0qVepk0e9xW5KtczZi1Enj9md6YAAAp8QYA4EEEAAAQQQQAABBBBAAAEEEDi/ADtEAAEEEEAAgd8UaB8A69ufrahZlW1rbfZeZoeWncLWGbdjlynFAuX7wplvGlth3TSEh12u//LBa2lttrJdrc1YmfamsHZxOLvkhQACCCCwHwFWggACCCCAAAIIIIAAAggggAAC5xdghwgggAACPyzQPgA2FDvLS2VYcfM1p21zkB1UtA4v19pfa/wttr7Wmues7ZP7m7Mu2iKAAAIIIIAAAggggAACCCCAAAIIIIAAAgggcH4BdogAAr8u8Pf0zdY1NfwUcM0xPzRWPDRtTrlgf5PGb078oYoF+/vQCpkGAQQQQAABBBBAYI4AbRFAAAEEEEAAAQQQQAABBBBA4PwC7BABE/jzw0jLv7yOegbo6x5LXzZsBe4RUyte7RXH9fxqg28w0DuGGyyDIRFAAAEEEEAAAQQQQGCBAF0RQAABBBBAAAEEEEAAAQQQQOD8Ar7D578C2k/7VDt0OuntYqo+MYb6x3Zb5W/zZzvirka2BorONmHRKS5d6hTK3+L+Delynda9//uxy/Ly2sZJFq3x+3KvfyfVemthY2nepD2GyDmn+L+x/VXtgqkNlu6Rrj/ZEo9UW9uMMhuKFwIIIIAAAggggAACCCCAwPsC9EQAAQQQQAABBBBAAAEEEPgxgfsB8P3AbgTA29XSka67rvb91BY5VFdrXytbY4zauCrzsctUdfXYrrS2hrJs6vV2q2RkBBBAAAEEEEAAAQQQQAABBH5BgD0igAACCCCAAAIIIIDALwrcD4DPsvlujY1oEI81xivH8LGVlnVTr9VXMbU97RBwAVIEEEAAAQQQQAABBBBAAAEEEDi/ADtEAAEEEEAAAQQQ+FmB+wGwzhIVR5XQ2hX9+vUV0z4z/01dy5g/SrtHHLvdalqNj1W2loNHWcc1Agj8tgC7RwABBBBAAAEEEEAAAQQQQACB8wuwQwQQQAABBBD4bYG/p4PC1oniUYxs/Z3C1qt9WfJ4qSDGo+YYubh25cdWbQ73f5u3lh/rTz0CCCCAwNkE2A8CCCCAAAIIIIAAAggggAACCJxfgB0igAACCCCQ/p4OCU8CokPgk2zlaRvlOe5TJRcIIIAAAggggEBTgAoEEEAAAQQQQAABBBBAAAEEEDi/ADtEAAEErgJ/16Tyrm+ZKipVey/KB133LFftUTGrE40RQAABBBBAAAEEfk6ADSOAAAIIIIAAAggggAACCCCAwPkF2CECQaB9AGyN/Bunlj3My9es9N1F61x1Srw7Pv0QQAABBBBAAAEEEEAAgU8IMAcCCCCAAAIIIIAAAggggAACCJxfoNzh4wC4PPEsWx7h2vegtd7y3aVLfXRWUAu1rYVOkIei1meLMlt2UpRj+9rKcr9WH4t+724Q05pFUdbp2sf7Uqo1DMWXlsW0CCCAAAIIIIAAAggggMDeBVgfAggggAACCCCAAAIIIIDAjwo8DoANwM8UPbWiw7xqa/YyTw+zmWKhc9fv7V/TlGJZ4gcBBBBAAAEEEEAAAQQQQAABBE4owJYQQAABBBBAAAEEEEDglwX++m+XdicjWLCfBV1Pgaj9e3xjQz630sH51UAx2IjKJwEuEEAAAQQQQAABBBBAAAEEEEDg/ALsEAEEEEAAAQQQQODnBf7Kb4TqTM3jiDrlfqbu4WnPGmRqx0o7H2ssrXT9WpGvtV+A9u/RF2z/9u35t98hMyDwXQFmRwABBBBAAAEEEEAAAQQQQACB8wuwQwQQQAABBBBAQAJPfwW0CvrQ4Z9lng7l7Pr0L9t3p7CNau+WPF4qiPGoqedsnKe/b7m8rvf6bqmtMe7ft/uxRQ3N74vx9GOLYiIEEEDg8AJsAAEEEEAAAQQQQAABBBBAAAEEzi/ADhFAAAEEELgL1A+AVW2Hcf0BpvI/FjoErW3ZSTyttTlDmfbv8Y39+NxK4/zu7mmsI48AAggggAACNQHKEEAAAQQQQAABBBBAAAEEEEDg/ALsEAEEEHgW+Ev+jUqlz3U/e5V/3EL79/jGQ+BzKx2dX/dKMdqQBggggAACCCCAwI8JsF0EEEAAAQQQQAABBBBAAAEEEDi/ADtEoCLQ/gZwpfEvFPm3S5Uedb86D50Stf1p32XU2m1VVs6t69ZcQ3WtPpQjgAACCCCAAAIIIPALAuwRAQQQQAABBBBAAAEEEEAAAQSOJjDldE9tHvtq5f76v+ZZJ2kKb6W+Hl72C2ncs+c9be0/G1wROWdjvcbTN6x9LKU+nvJD4e3mptk6DIVVv7x8HaGi67q0JMJQ49nK/He/Vm9f38XW+Ua0hqUcAQQQQAABBBBAAAEEEDioAMtGAAEEEEAAAQQQQAABBBA4rIAflrXSaRv7K5vVzgzLNme89n3HvXmZp7Fuat77LkmnztVuN17j6xtvuU2LofmH6rQar5+bqi+BAAIIIIAAAggggAACCCCAwHkE2AkCCCCAAAIIIIAAAgggkNLLATAoJqBDdUvWeK041BrLOcYYQvM4xor3vUpWhwACCCCAAAIIIIAAAggggAAC5xdghwgggAACCCCAAAIHFlj3YIwD4OJRyHbtYdn3Xj6A0jdG8Fs8lr4xdLOLz9Vs8KEKkZXxoamZBoFTCrApBBBAAAEEEEAAAQQQQAABBBA4vwA7RAABBBBAAIGjCvgJndL19sAB8HqWKdnJZadIqf+nay3pX7pliv5i6puNo/GaMTaOJhyKWn+bM67fu9ea9hv0BmVa7UAhAggggMCHBZgOAQQQQAABBBBAAAEEEEAAAQTOL8AOEUAAAQQOLzB20GYHePcDw2mb5QB4mtOsVrpN9w5+T+4F22d8yrG0tZL+ENg6K221Ubk1uT9unlc5gQACCCCAAALfFmB+BBBAAAEEEEAAAQQQQAABBBA4vwA7RACBcwk8nTDetuYncDG9VQ0kHAAP4LxbpVvwbt899Mv2fHnsYT2sAQEEEEAAAQQQQGCGAE0RQAABBBBAAAEEEEAAAQQQQOD8AuwQgQEBDoAHcN6p0uGvR6u/na/u9m9Q9rXHdGwfrfp3y8d8vL41vtePpa3+lCOAAAIIIIAAAgggcFQB1o0AAggggAACCCCAAAIIIIAAAkcU0KmW1q3Uo7z28i6l/qRR9fX467ouDUW9G6V3AfMzQHuZ4+UWVtbd8r2/7se9wy0TT1hrefUZitswqyY+35RBfc21tj6O0lr9lLLb+Pkvp2rknFIjcs6p2ieOla2NReIHAQQQQAABBBBAAAEEEDiHALtAAAEEEEAAAQQQQAABBBA4hUB5wKbrMoY3yjeAh30m12ZrqbDk/tJ1jHvFxEzsW8uPDzO9hY8/vUe9pY8T03pLShFAAAEEEEAAAQQQQAABBBBAYB0BRkEAAQQQQAABBBBAAIFjCviJ2rqr5wB4Xc/raDqEv+bO+649KmbuUF3KmDkEzacK0A4BBBBAAAEEEEAAAQQQQAABBM4vwA4RQAABBBBAAAEEECgEOAAuQJZe+jm90qVjfbK/H8rOmVN7VEzp8zS+OnlM6Ty3jcae24f2CJxMgO0ggAACCCCAAAIIIIAAAggggMD5BdghAggggAACCKwp4KdZY+mac24zFgfA27iOj7rHZ8cOTjuFrT4uzy6v/5b0S2FfM/1NYyush4aypH8pr+gv/E0FQ+HtYqqxFVamrpY8XiqI8aghhwACCJxNgP0ggAACCCCAAAIIIIAAAggggMD5BdghAggggMAmAvEwqZbfZNLVB+UAeHXS8QHtjDJNifGRtmnRHwLbApXGGazoad2xbk7+aVwfNAzgRUpD8eSsfh0nN6YhAggggAACpxJgMwgggAACCCCAAAIIIIAAAgggcH4BdogAAggMC3AAPOxDbUtAp6yKVv1AeX6z38CQVCGAAAIIIIAAAggggAACCCCAAAIIIIAAAggggAAC5xdghwhMEOAAeALSWZvoHNbjU3vUt3o9PjUn8yCAAAIIIIAAAgggcHYB9ocAAggggAACCCCAAAIIIIAAAp8Q8JM1pe/Op75lTBvr0ars/3z9l3NOObej67r0zXhshNwmAtlG9bCsXvqGboykZ0YVMYo+saqZ1zgKNVAaQ2W1sOfPHsAUo38ebVH2ZKbk61Carj8hey3QuwpjqIxAAAEEEEAAAQQQQAABBI4vwA4QQAABBBBAAAEEEEAAAQRWE9Bh0thgOuAaazNWrzE81FbzxlDZWHj/15RvAI/ZHbL+/UXHR0t5jaRUofy7of6K2F/XMWLdu/m1x3t3HfRDAAEEEEAAAQQQQAABBBBAYHsBZkAAAQQQQAABBBBAAIH1BL55yhTn9vz7O+MA+H27Q/aM/w3Atzfga/n2Ok43PxtCAAEEEEAAAQQQQAABBBBAAIHzC7BDBBBAAAEEEEAAgRUF/NTK0xWH7ofycT3tCzd74wB4A1q/dWPpBlM3h/S19A38PxxQ2hds//Y0v6bT3Arli/C2rbRo/nQZ+zxV3C7u9ZpbcSsnQeAsAuwDAQQQQAABBBBAAAEEEEAAAQTOL8AOEUAAAQQQQGAtgfvJkQ3oecuu9vIxYzo0uA6vFENtxus4AB43eq+F7s1QvDfqsl62nk5ho0x9zKzpei/NrbARNb8l/Ut5RX/hb9bu6d/3La/VoYxbXxXfstVE9TEmNRrtUB2FQgQQQOCTAsyFAAIIIIAAAggggAACCCCAAALnF2CHCCCAAAKrC8RDoJhfa6I4Zsz7+PEQzMuWpRwAL/M7ZO/+ENieJaXf2MDTvLaO/qD3jYWo6xvd7l30K3a/IIMAAggggMChBVg8AggggAACCCCAAAIIIIAAAgicX4AdIoDAtgI6OfLYYiYfW6mPr9OuMrzu/ZQD4PftDtsz23PlcdhNDCxcvyYD1feqqe3uHcgggAACCCCAAAJ7FGBNCCCAAAIIIIAAAggggAACCCBwfgF2eCKBKSdUU9q0STgAbtucskaPSxlrb9TOl1MZa8/RGi/urdVG5VPbqS2BAAIIIIAAAggggMBeBVgXAggggAACCCCAAAIIIIAAAgisIaCTraXjaIxaxHHfO6GKI0zJ/3Vdl4ZibJCcc8q5HUv7D61NdWPjf62+dn9j2TcWuovRSAAAEABJREFU5vPHub2slca2c/LZGpdhRXrdv30c51RFjFtdTo3/2TOXFPb82gNsL3uOL7ewMj0bijik57NnhlI1asVQP+oQQAABBBBAAAEEEEAAgc8IMAsCCCCAAAIIIIAAAggggMDuBG4HXPevSsYF6uBp6DrWaZx4PS/PN4DneU1qrds3JSYNNqtRu7Gvp9bC61pprc+7ZT6H+nveU5Up/FqprqeE2irG2qqNx1hb6hFAAAEEEEAAAQQQQAABBBDYpwCrQgABBBBAAAEEEEAAgXUEPnVq5PMo1cqVeuh63eAAeF3PY4ym/2jA4xgrnrdK7W2sh9ooxtodqZ61IoAAAggggAACCCCAAAIIIIDA+QXYIQIIIIAAAggggAACIwIcAI8Ana3a/1uCmO5tjzqX9Zi7Nu1rbh/aI3AGAfaAAAIIIIAAAggggAACCCCAAALnF2CHCCCAAAIIIHBUAT/5mpO+v1cOgN+3o+eQwNjzO9RXdTrJHQq1GYql8w+NTR0CCCCwLwFWgwACCCCAAAIIIIAAAggggAAC5xdghwgggAAChxAoD7fiouPh1cUq/muE6qxqwYsD4AV4dK0LlI9267ree3lpnG/5aIyAAAIIIIDAngVYGwIIIIAAAggggAACCCCAAAIInF+AHSKAwP4FdLhbrtJPrMry7a85AN7emBl+UUC/54pf3Dt7RgABBBBAAIHPCDALAggggAACCCCAAAIIIIAAAgicX4AdfkFAB7fvTKuDIY93+q/XhwPg9Sx/ZiR/dMfSnwFhowgggAACCCCAAAIIfFiA6RBAAAEEEEAAAQQQQAABBBBAYK7A0MmWj6XDXw8vG0rjmLFdqzy2Gc+/22L0ADjnnHJuR9d1aSjGFjbUV3U5t+fOOY8NP1qvOYZidIBfbSD6oVjqcvu96C72fNXCnjt78JbOsl7/23qTp+uNzEgIIIAAAggggAACCCCAQBQgjwACCCCAAAIIIIAAAggg8LaAH+TEVIP5oZfyHl5WS72NUo2ltIyyvDZOq6wca9716AHwvOFo/R2Bc83aetTL8nPtmt0ggAACCCCAAAIIIIAAAgggMCZAPQIIIIAAAggggAACCGwjEE+hNEO8buXVzkOHvR5eFtPWGEPlsf+8PAfA87x+vrUe3T0jaH0x9rzW1dbGQAgggAACCCCAAAIIIIAAAgggcH4BdogAAggggAACCCDwIQEdypZTxdOnMu9tVe7576YcAH/X/zCz65FV9AuuPfd9xbQ3jTMlpo12beXj9Vdan0dfULx5ndKiiksEjibAehFAAAEEEEAAAQQQQAABBBBA4PwC7BABBBBAAAEEpgj4adFQOjaODo881HZoLNWpzf6CA+D93ZP9rsie905hK3x5pFUQw9oMvmycNBSDnRuVNl5zfepS1PtyVbU4bOyn/SwekAEQQACBUQEaIIAAAggggAACCCCAAAIIIIDA+QXYIQIIIIDALAE//amlPlB5qBOvvU1Ma2PFMm+rcTz/3ZQD4O/6H3J2HbLWFq7HOkatzSfKntZXWVDtV3L1dfm8qw/MgAgggAACCEiAQAABBBBAAAEEEEAAAQQQQACB8wuwQwR+SSCe3nh+i/37Ac5Q2prX1xVTbxvH87LvpRwAf8/+sDNnPdeHXX3ii7qJHwQQQAABBBA4tACLRwABBBBAAAEEEEAAAQQQQACB8wv85A51AOXxkwCrbZoD4NUof2OgPf33C/5HgNKp+nH9np/al3YIIIAAAggggAACCHxbgPkRQAABBBBAAAEEEEAAAQQQOJeATnk81t6Zj6vUx1Z+bnjfz6VLZxo9AO66Lg3F0gUs7T+0til1S+f/qf7++6BNe95Tlc0J79dKp47lp7hKb33iN5S7iz2/ZcRnuqwrrm9DkiCAAAIIIIAAAggggAAC3xZgfgQQQAABBBBAAAEEEEDgpAI6LNpqaxpbEcfXdSu8ndf7tVIdRpWh8v3F6AHw/pbMih4Cn8v54xxn9DJPY91Q3tuPpUNjtOrimN6mVuZ1SmN9zKuOQAABBBBAAAEEEEAAAQQQQOD7AqwAAQQQQAABBBBAAAEElgn4CdC7o3j/WvrumNv14wB4O9vzjqz/6OFLu9PUHoNLGGrkdUoHB9l5JctDAAEEEEAAAQQQQAABBBBAAIHzC7BDBBBAAAEEEEDgJwV0iOPxSYBvzLn+/jgAXt/01CPG/67hkxt9+nWbuAhvFtfpZTGN9eQROIoA60QAAQQQQAABBBBAAAEEEEAAgfMLsEMEEEAAAQSeBfy0ZCx97nXcq9Y+t9hRnGuL8T87JgfAn/VmtiUCdmrbKWyMl1/DWKC8tdn1S2tsxa4XzuIQQGAHAiwBAQQQQAABBBBAAAEEEEAAAQTOL8AOEUAAgYZA63DByxvddl1shz9P6/O91NKnhm9caK4YcYhyvlh3rDwHwMe6X6zWBPpDYPvdVGqX95cVpRj3CjIIIIAAAgicRoCNIIAAAggggAACCCCAAAIIIIDA+QXYIQK/JNA62fHD2DUt4lwxX86hucuyY11zAHys+8VqXcB+97KFX76kqlO8VFCAAAIIIIAAAggcVIBlI4AAAggggAACCCCAAAIIIIDA+QXY4U3AD2hvlySzBDgAnsVF408I6Ny2jHJe/7VXWtZxjQACCCCAAAIIIIDA2QTYDwIIIIAAAggggAACCCCAAAKvAvE05bX2GCVxD573lesUSOHXSr1NK1WbWrTaq7zW/jtla8263QGwvFoxY/Vd16WhmDHUW02H5p5SNzbp2Bhj/U9br9/nMm6bffrmrz9jt7p74n3vBe9luos9fwPx3qjWy9dXS62aFwIIIIAAAggggAACCCBwEyBBAAEEEEAAAQQQQAABBAYE4kGJDh0Gmu62SnvwxSmv8Otaqvpa1NrKRKG6sT5q56H2x43tDoDNxIliasW8Fgv87gC1Z8nL1lbxcVvp2vMxHgIIIIAAAggggAACCCCAAALPAlwhgAACCCCAAAIIIDBVIJ5mTO1z9nZzTGJbzx/X5/0DYD8kP+7eWfmRBX75+TvyfWPtCCCAAAIIIIAAAggggAACCCAwTYBWCCCAAAIIIIDArgT8YCamcYGx3POxfmr++IevU3e6Zbv3D4AnrMpvb0wndKMJApME+CNgEhONTibAdhBAAAEEEEAAAQQQQAABBBBA4PwC7BABBBBAAIH9CMRTvpj3FcaymPf6Oamf/Hg6py9to8D0A+B4z5SPo9Tyfm9qaa09ZQhEAT1jQxHbkkcAAQR+Q4BdIoAAAggggAACCCCAAAIIIIDA+QXYIQIIILBDgfLARkssy+J1Wa/rodBh4lA9dXMFph8A28jij2FFvBBYXSA+Y0P51SdmQAQQQAABBHYrwMIQQAABBBBAAAEEEEAAAQQQQOD8AuwQgb0L6JA3rnHudezr+XgS5GWkSwVmHQBXJ9O9VVQrKUQAAQQQQAABBBBAAIFFAnRGAAEEEEAAAQQQQAABBBBAAIHzC7BDE/DDYMvyWiSw6ACY27DIns4IIIAAAggggAACCCCAwKAAlQgggAACCCCAAAIIIIAAAgh8XkDf/IyxZAVxnKH8kjmO33ftHYwfAPu9GJvZ25XpWL8v1+ecU87tWLq8ruvSUOTcnjvnvHR6+m8sMHRvVbfx9AyPAAIIIIAAAggggAAC5xVgZwgggAACCCCAAAIIIIDAFwX8wC8uYezcqlXvY01N45zk3xEYPwC2UXW7FJatvlRXi2pjChcI0BUBBBBAAAEEEEAAAQQQQAABBM4vwA4RQAABBBBAAAEEENibQDwJrK1trL7Wh7KtBCYdAG81OeMigMAMAZoigAACCCCAAAIIIIAAAggggMD5BdghAggggAACCCDwFYHy27lfWQSTriTAAfBKkAyDAAIIbCnA2AgggAACCCCAAAIIIIAAAgggcH4BdogAAggggMDnBcqDX11/fhXMuK7AeQ+A9Xy2Yl1DRkPgVaD17Kn8tfX8Eo3Tivmj0QMBBPYtwOoQQAABBBBAAAEEEEAAAQQQQOD8AuwQAQQQ+KIABw5fxN9k6vMeABtX/NvGPW/FvBD4iICeuY9MxCQIIIAAAicWYGsIIIAAAggggAACCCCAAAIIIHB+AXaIwF4E4kHwXtbEOt4RaB8A+z1+Z1T6IIAAAggggAACCCCAwDIBeiOAAAIIIIAAAggggAACCCCAwPkFdrVDfbXNY1cLYzEzBdoHwDbQ0W+xn2HH1LbF6+QC8X4P5U/OwPYQQAABBBBAAAEEDizA0hFAAAEEEEAAAQQQQAABBBCYJ1A7EZkzgp8KxnROf9q+I7BVn8cBcPlcbDXjp8aNz2eZD2voui4NRWj6lezQ2lT3lUUdYdLynpfXa+2h/L3xax/fni97wJKH7ll3sWfuFt5sdlruJ17PHowOCCCAAAIIIIAAAgggsCMBloIAAggggAACCCCAAAIIDAjoQCBW61qhMj+kUKrrqeH9p7an3d4FHgfAtlLd3hhWxGsXAixijwLxd6WWr605tqvVU4YAAggggAACCCCAAAIIIPDLAuwdAQQQQAABBBBAAIEhgfKUobwe6tuqW2OM1tiUf0vg6QD4W4uozqv/OEFRraQQgbrAKR+Z+lYpRQABBBBAAAEEEEAAAQQQQACBMwmwFwQQQAABBBBAYFBAJyAxBhu/WemHwW92p9tuBJ4OgONjo/xuVslCEBgR0POq6Jvpz6c+8503rWNKfGd1zHo0AdaLAAIIIIAAAggggAACCCCAAALnF2CHCCCAAAIItAVqJw7t1u/X6HAlxvsj0fP7Ao8D4HhPlbe1+SNl2e1fPpmnYzN6u1o61pf6cwrYc9spbHd6LCx5vFQQ41GzTc7WkYZim1kZFQEEziXAbhBAAAEEEEAAAQQQQAABBBBA4PwC7BABBBCYIBAPOGJ+Qlea/KTA4wC43L4fXpXlG177lJ6OTeXtYjrWh/rzC+gQuLbL+JwoX2tDGQIIIIAAAvsQYBUIIIAAAggggAACCCCAAAIIIHB+AXaIwFwBDn/niv1q+/YB8F5E/Fney3pYx+4Fsp6Z3a+SBSKAAAIIIIAAAg0BihFAAAEEEEAAAQQQQAABBBBA4PwC7BCBDQV2fQCsb2kqWvvXOV8ZrbaU/4aAnhePd3dcPlOt63fHpx8CCCCAAAIIIIAAAi0ByhFAAAEEEEAAAQQQQAABBBBIqTyZwORsAlvvZ/wAuLOHbCjGVmjdX57TWtnccfyUr5ZqLJ9D+W+Ez19Lw3o6sx2K0LSaHer7ibrqor5V6Naa3/OeqmxO1J6rWDY2ls/bSm/9u0uXhuLWbP2ktS6Vrz8bIyKAAAIIIIAAAggggMC4AC0QQAABBBBAAAEEEEAAgSCgD+wVoSjNOaiI/cj/msD4AfACkfgYTsm3pir7ttrtrbxct67nrZHWUwVkq4jtdR0j1m2Zj3MuyW+5RsZGAAEEEEAAAQQQQAABBBDYkwBrQV8NKu8AABAASURBVAABBBBAAAEEEEBgTKB24jDWh/pfFWgfAOs/KlD8qgz7Pq7Agud2Qdf1vRgRAQQQQAABBBBAAAEEEEAAAQTOL8AOEUAAAQQQQACBXkAnFDH6Qt4QeEugfQBsw/l/S2BZXm8IxF9Tz78xDF1mCPgzq3RGt/vfUt73mdu578QbAusKMBoCCCCAAAIIIIAAAggggAACCJxfgB0igAACCCCQ7icUfpKkFBcElgk8DoD1PMVYNu72veNaa/mlK6iN6WVTxtYhYium9KfN5wXsfnUKm1m32pLHSwUxHjXHzNk+n/6pgHh9zB2xagTOJMBeEEAAAQQQQAABBBBAAAEEEEDg/ALsEAEEEAgC8QAi5kMTsgjMEHgcAFuneAakvBXt8qW1TYmli6/NsXRM+u9fQIfAtVWWz0OtDWUIIIAAAggsE6A3AggggAACCCCAAAIIIIAAAgicX4AdItAS4PC3JUP5PIGnA+Cnrv6MPRVygcD5BbKe/bNvU3tUnH2f7A8BBBBAAIEjCbBWBBBAAAEEEEAAAQQQQAABBBA4vwA7ROADAu0D4A9MvvcpdD5Wxt7XzPqWCcRv+S4bid4IIIAAAggggAACCEwXoCUCCCCAAAIIIIAAAggggAAC6wqUJ1xzr9ddDaNdBT71/pcudsMVnaUxkl338amlbDSPb2NuGk8Cy7yW6uMpf+LIOaec23Gqrcd76nlPt9qo2RpwqkXOOXX2uzkUaeSns9/pPspxvHwkHRmeagQQQAABBBBAAAEEEFguwAgIIIAAAggggAACCCCAwEYCfsgxN91oOQz7MYG/bFN5WPZUL9/X3PT7CKzg0wL+jMR5vczTWPepvM9dS+euoRxjbn/aI4AAAggggAACCCCAAAIIrC3AeAgggAACCCCAAAIIIIDA+gIf/yuga/+NwfrbYkQEFgjoIX2zu7qWMXsoOiCAAAIIIIAAAggggAACCCCAwPkF2CECCCCAAAIIIPAiEL/K9VJJAQKTBT52AOyHYv3KeH57Bt72J/Duoznn+fa2Sj8toDk9Pj03800ToBUCCCCAAAIIIIAAAggggAACCJxfgB0igAACCCDwKhBPKDz/2ooSBKYIfOwAuF+MPa+dwi50CGVJ/1Je0V/s5U0LGoq9rJN17EdAz7bCVqRHx5L+pbyiv/A3a5eGwtu9m2rCEJrqPtTTxb2UDAIIfF+AFSCAAAIIIIAAAggggAACCCCAwPkF2CECCCBQEeCD+woKRQsEPnsA7AuNz7HyCq/bQarlTIkdLJUl7FBA/5HDfVn+IN0LPptpTt+s+Oz6mA0BBBBAwAVIEUAAAQQQQAABBBBAAAEEEEDg/ALsEIGagH9gr7RWTxkC8wW+cwCsbybOXys9EEAAAQQQQAABBBA4nwA7QgABBBBAAAEEEEAAAQQQQACB8wtM2qEOgRWTGtMIgabAxw+A9dh6NFe1sELny1Ni4TR0/1GB2rO1Vwqtda9rY10IIIAAAggggAACKWGAAAIIIIAAAggggAACCCDwSwL61L4V0UEnafGa/NEFPr3+8QPgbA/ZUHT2oA5F3JE1TQqVKVVc7E0xNMZQncaqhS07DUWtzyfLbNu9RS395DpG5urMfihGup+3uvZs3Xab7Z4qnu7vre6eWBvVd/bsV8Pck+LeoZ5p3hsbvLOo9rrNreqcc8q5HdX+FCKAAAIIIIAAAggggMAaAoyBAAIIIIAAAggggAACPykQPqTXB/Uv8ZMobHplgfED4JUmzDaOwpL7S9cx7hU/kol7v+Z/ZOMn3ma8j5731Lft12Opt18zjXOuOS5jIYAAAggggAACCCCAAAIIzBGgLQIIIIAAAggggAACCCCwncDHDoBrW/D/xqFW926Zxny375R+Gt9jSnvaIDBZgIYIIIAAAggggAACCCCAAAIIIHB+AXaIAAIIIIAAAj8qEE+XPO9pJKmVxXryCIwLfOwA+OVx9a8ijq9xUoun8TX2pF7TG72MrzkU04d4aeljxvSlEQU/JxCfh6H8z8GcfMNsDwEEEEAAAQQQQAABBBBAAAEEzi/ADhFAAAEEflEgftIf9x/Ly3xsRx6B+QILD4DtBLQrY2AR3tSa6FG25OlvNtf1oqiMfx9PE8a4V8zIFOP7cDNGeDS1sVIrHq3I7VXAb34rXbru1rPh5UvHpz8CCOxJgLUggAACCCCAAAIIIIAAAggggMD5BdghAgj8tEDtMCGC1OpVFtuQR2C6wIIDYD+JqqUjC1AXb2J5nSH75SqpjVkbR8Uxam0mla0yyKSZaLRDgXj7h/I7XDpLQgABBBDYnQALQgABBBBAAAEEEEAAAQQQQACB8wuwQwRcQIe6Cr9upVPatPpSjkBKCw6AF/Bt/dx+YnzNoVjAQFcEEEAAAQQQQACBHxZg6wgggAACCCCAAAIIIIAAAgggcH4BdojAFwQWHADr9LMV7Z1kq/Kw7OovH1vp6oPbgBq3DCvmhcBkgdZvjZdPHoiGCCCAAAIIIIAAAocVYOEIIIAAAggggAACCCCAAAJnFPBP+ss07tVPmWIZ+bMKfGtf4wfAnT2kzbiklK3+KdLzT+x76VKnsDKlyfLe9blTuMr2izAUoWmypfShMs97qrKlURvLy76VLt3TSP+cc8q5HZ3u5UCMDP+71dm2PhS35ymnxv9u96R/3m9tq3mbZuil38MlMTQ2dQgggAACCCCAAAIIIFAVoBABBBBAAAEEEEAAAQROLVB+aB83m8OF8kMRmpJFYKbA+AHwzAFbzeMjrDbx2vMqfzdqY3iZp++OrX5DY3jd+2myY775kfg5tYCep7ENqs1YtMYY6zdW3xqXcgQQQAABBBBAAAEEEEAAgZYA5QgggAACCCCAAAK/KzD2qXut/ne12PkygY8dAMdl6lu/8Xr1vP7jitUHDQNqfI9QTBaBMQE9Ni9tKEAAAQQQQAABBBBAAAEEEEAAgfMLsEMEEEAAAQQQQAABBD4k8PED4PjfL2yxx0+O73NtsQ/GPJeADn4V/a704PSZbd40z5TYZnZGnStAewQQQAABBBBAAAEEEEAAAQQQOL8AO0QAAQQQQCA9/TuOeCCwrcDHD4C33Q6jI7BjATv47RS2RB3QWvJ4qSDGo+a9nM0z+PeKvzcqvRBAYF0BRkMAAQQQQAABBBBAAAEEEEAAgfMLsEMEEPg5gfID+ggQDwKUj3XkEVhPgAPg9SwZCYFJAjoErjUc+r+EWnvKEEAAAQSOLMDaEUAAAQQQQAABBBBAAAEEEEDg/ALs8PcEyk/6/bqU4PC3FOF6XQEOgNf1ZDQERgUyf66PGtEAAQQQQACBUwuwOQQQQAABBBBAAAEEEEAAAQQQOL8AO0TgiwIcAH8Rn6l/T8D/Wx+lv7d7dowAAggggAACCCCAAAIIIIAAAggggAACCCCAwJ4F9A2uLWLPe2ZtWwi8N+bUZ2989P0fAHe22SUxZjA29lj/o9Yba2pF2FNnPkORc045t2Oor+rCVOfPurd26nlPVVYL809DYfZ2A1KMnO1+pGtMuceJHwQQQAABBBBAAAEEEPiEAHMggAACCCCAAAIIIIDAIQT8g/t3U9+k9/drpdnePCzLC4EXAX9uWulLh2rB/g+Aq8s+S+F39+F/xMT0uys67+xuHHfoZZ7GurXyPnYtXWsOxkEAAQQQQAABBBBAAAEEEBgToB4BBBBAAAEEEEAAAT6p5xn4nMB5D4D9YPxzlpNm8mXFdFLHW6N3+926k+xBQDdR63gj1DXGG0Ms6vLNuRctnM4IIIAAAggggAACCCCAAAIIfEuAeRFAAAEEEEDgIAL+CfjS5a41ztJ10P+XBc57AJz8v6TYx+19+nX3pSmduLyl/WvT+JgxrbWjbD0B3XKPOaP6Per7+ABK+4J5bz7WWBpH9bZ9meb16At4e0eAPggggAACCCCAAAIIIIAAAgggcH4BdogAAgggcAQB/wRc6ZL1qr/HknHoi8CQgD9jQ2lK5zkA7veZU+puMWTzrbrb0vqlhjWU16HqOVv0n9zveZTrlY11PyMv89cWvO9NwO5T/3jbunTvLXn/ZWM177/qaiNbeZxfa1DUmlKGAAKDAlQigAACCCCAAAIIIIAAAggggMD5BdghAggcSkCfdscoF28fkDc/VI9t4xjKxzryCEwRmPKs6dlqxXWO8xwAV3/xrpvc3bvunS9KeYVfT0nV3mNKe9qcSkCHsPcNfeE50Pwe93WQQQABBBCYKEAzBBBAAAEEEEAAAQQQQAABBBA4vwA7PK6ADtXK1fsH8UNp2ac2TtmGawRKgaFnzOvKPvXrEx0A1zeY+oPhtK+fNX7vNYZiXztjNQgggAACCCCAAAItAcoRQAABBBBAAAEEEEAAAQQQQOD8AuwQgR0InOgAWKehZexAuFiCn88rLarul+UudH2vDBmNoQhFZE8goPtdxje25Wv4xtzMiQACCCCAAAIInE2A/SCAAAIIIIAAAggggAACCOxBwD/5LtOhtZVta9dD/an7JYHv7/X6fJ7nAFgnodk2VUZ3Samz8lZ88k7YMpJCcyqNobIY/X6sIKZ22b/Ur898/60z16HIOaec2zHUV3Xf3+GXVpBt3jKsSC9/xPtnSc+CQhVzQn0UrT63uXO2jEXO+XEfk+Vv0epOOQIIIIAAAggggAACCNwFyCCAAAIIIIAAAggggMCuBPTheIy4uBwvQr7W3stCM/vsPN0j8YPABgKtZzRO1aXzHADHfe0wr9uhuC7t+q7rGNfS4fe57YdHo/ZoAn7/tW7llc4N9VPM7Ud7BBBAAAEEEEAAAQQQQACBuQK0RwABBBBAAAEEEDiOgD4593hn1d43pu+MQx8EWgLTn63tDoBr/+FDa72/Vi6bpXvWGIql49D/8wIfnLF8RHTtMbiMCY30x8zgGEOVE8Yf6k4dAggggAACCCCAAAIIIIAAArsXYIEIIIAAAgggcFIBPuA+6Y3d+bb8ufN0aLmZbwCnDX6cvpZuMB1DIvAsoJNZj1uNP4v9pdcp7Qvmv6mrx/zev92D3SOAAAIIIIAAAggggAACCCCAwPkF2CECCCCAwLsC/mn2lmlrbXHOWpux+lofyhBYKhCfO88PjXk9vVnvG8A+p6dDc/9C3dU33f+q9/I6jfy4Yysd6U71wQVa993La9uzZ6xTWJ2aWdK/7nnVKaxUZR52mZ7+PWFVWLuXZ7dvmPriNPdHY8aY25/2CJxDgF0ggAACCCCAAAIIIIAAAggggMD5BdghAggsFogfJq+d98XFD8G9TKnmU9oK1cdotaMcgTUF4jMX8z7H6/O83gGwz0G6WCDepqH84okYYJcCQ/c81rUWr1/9e12lQ39IbOVK7+0sY0Wjh7veRql14YUAAgggMFmAhggggAACCCCAAAIIIIAAAgggcH4BdngMAX3CXcbclT99Ej+3M+0ReFNAz52HD1E+y7pOH/groMt1+HpIEUBgE4E8Mmq230kARkLBAAAQAElEQVSPZlNr038ruNlgpYpPzbPSchkGAQQQQACBtwTohAACCCCAAAIIIIAAAggggAAC5xdghwhsLqATII+hyfIHDoATPwgg8CkB/7VXWptT5WWU7by+LNe1n9cq1TWBAAIIIIAAAgggMCxALQIIIIAAAggggAACCCCAwFoC+mS6jHfGLsfQ9Tvj0AeBh8D2OT+9iWl71vZfAa3nvRVxPG8Ty2Le1xHLjpTvbIND0dqLdeu/QdlKW/3WLm/N7+Vrz1eM15ndUBTNXy6H+q5R9zLh0QrMN1n0FpcudQpdK7WoPoNxj2PPgdcrvfUL2VvJQKLGilaTo//50NoX5QgggAACCCCAAAIIpIQBAggggAACCCCAAAIIvCXgHxx7GgfRB84esXxu3sdQGvtqznhd5lXvUdZxjcBWAnrmamO3yju+AVzjWlom7nqkFMvTh37inDH/oemZ5gMCfl/jVF4W01jvea/3a09V7nlSBBBAAAEEEEAAAQQQQACBOQK0RQABBBBAAAEEEHhPQJ9M1+K90eb1ivPWesZ6z9faUYbAmgL+rCmN4+raI5Zf8+1vAF/r9/uu/yhD8e0VdraIGBuvx2a7f6lzcCpvONhoQeXW4y9Y2m67fmphujdDc6neY6hdo05/nDSqHsULxn8MQg4BBBBAAAEEEEAAAQQQQACBAwqwZAQQQAABBBD4gMCkT6o/sA6mQOCTAnruPcp5/WDmmh73ALjc18mvr7frtkm/t0pvRbVE1YpaHWXHFfBnoZaO7UrPQxljfWJ97BvLyY8L0AIBBBBAAAEEEEAAAQQQQAABBM4vwA4RQAABBJYK1D75Vlkcl0+qowb5MwnoWW9F3Kf/Dqis3r59AOx9a6nG+3SU6//0/HuYz+5Fp7C1RA67TPevBXtFX7jim4/r6YpDM9QbAvYcPP194uX1G0OOdhm6917n6ehgNEDgpwTYLAIIIIAAAggggAACCCCAAAIInF+AHSKAwGoC/kGzp3FgfRger8kjcDYBf+5baW2/r23bB8C1/pTtQ0B/vnmEFXmRp6FqlayP6+kqgzIIAggggAACpxZgcwgggAACCCCAAAIIIIAAAgggcH4BdvgZAT+dUPqZGZkFgWMJPA6C2wfA3mbvO9vbOjtb0Jx4x9emuH/jt9Xf27Tq1yr/1DxrrZdxlgv4PVfaGk11ilY95QgggAACCPyCAHtEAAEEEEAAAQQQQAABBBBAAIHzC7BDBHYo0D4A3uFiWVKq/q2/6Us/+m9sFF+anmk3EtC5rcdGUzAsAggggAACCCBwegE2iAACCCCAAAIIIIAAAgggsJWATiYUW43PuAhMF3hu6acrY+lzr3lXtbFfR/jrukvq42JpjFv5/ZumtfFU9jrmvBKN0dkvajVsqL7e0tbLuvanoq36vZfP+bbwpUudwvp0t7jfn3KfU13cdywtxy+vW/3LdlyvI9Dy9vKls9yeH3vi7BGrvN+ev/55vD2TycruYb2SIpYVeT3DS5dJfwQQQAABBBBAAAEEdijAkhBAAAEEEEAAAQQQQGCRwO0D6v7wp5ZfNDidEdhYwA9qWunY9Hrmx9rEsWNb9b3G0zeAr0Xp6Vcqbf5TmzWWbb6AD0ywfIohEa+bO4v3m5q2xm/1b7WnfJlAy7ssXzbLeO9Pzze+IloggAACCCCAAAIIIIAAAt8WYH4EEEAAAQQQQACBZQLlJ8+t62Wz0BuBfQrE533uCmPfnP70Jb0+0od/+sNpLaact6+wQk8ty+tJIBuNx1MFF/sUYFUIIIAAAggggAACCCCAAAIIIHB+AXaIAAIIIIAAAgggsKGAHY71B5ox3XC6jw8d96X8sgX86QjWQ0NpSA9dvxU+oNLmAKr0UCOfNaYqr4R3U1qpPnORtlxGfb/eql5LKQIIfEaAWRBAAAEEEEAAAQQQQAABBBBA4PwC7BABBBBAAAEEthKI54Yxv9V8Q+PG+Vv5of61uto4tXbzyp7+Cuh7V50d2oWmtGT6y/r1/5Sv9VBfD7vs/znQ1FfeGvWF5Zv3uFiFh8rsUq9bV5XEUBUhAQO6/wXeuiYQeFMg/oLV8m8OSzcEfkyA7SKAAAIIIIAAAggggAACCCCAwPkF2CECCCCAwOYC5UGFJoxluv5UxHnLvK8hnteVeW8T03Icv45t5uXrB8Aaw9ej/Myon/P6gDGtDeybiulzu/r4z21+7yq6ev73FNjxcgF/esbS5TMxAgIIIHBmAfaGAAIIIIAAAggggAACCCCAAALnF2CHCCDwWQGdHcYZy+tY96382OmK6ltr0348Wm2mlf8lH0fptD7TWtl42aLZWHWKZgMq1hEYepDWmYFREEAAAQQQQAABBIIAWQQQQAABBBBAAAEEEEAAAQQQOL8AO0RgdQGd6XksG7z9DeC3x9Wp7iVlO1metkS193h7UjquKOB3YyxdcUqGWlFg7L55/btTev+x9N3x6YcAAggggAACCBxZgLUjgAACCCCAAAIIIIAAAggggMC7Aq2Th3fH265fe+S4h3ar1xo/VY3pa6upJX92UpvukW4/YW1dd0mps4IQneVf42LNrpEu17Szvp3yCsunGMnapP9S0teE+0jpug7bWC4jpb4uXX/65rYkT+2s2dZodVY2O2/ddv16sShs+sVbWZ/W3oRSKx8p05BDMdKd6i8LDN071S1dnsYYCh9/4PnNWQN4Q1IEEEAAAQQQQAABBA4vwAYQQAABBBBAAAEEEEDgowL6jLkVH10Ik60qoHOtGHHw2v2O9Z/Iaw1j82j9Y21i/ZQxY/vx/F/ZRFM8x/NV6k9iW2XPten2461vlyOJWmtZHrp+dNFVjEfNHnOfWBMan1BmDgQQQAABBBBAAAEEEEAAAQTaAtQggAACCCCAAAIIfFYgno208p9dEbNtLdC6zyrfem4fX3N5eNnS1MdTunSsR3+dsj6uXnLvTmb9dLit6Me06z7lbV0BXNf1XHm0Lwx3/5XbaO6tx99o2QyLAAIIIIAAAggggAACCCCAwHYCjIwAAggggAACCCCwAwGdYJSx5rK2HNvXqXM/hV+/m+Y0cACsCTzSjB/vk2/fFc7W18OyvFYScFOl84YsH9Hyet5otN6DgN/Dfi3zH4m+29DbquNrfR5Dkx68juUjgAACCCCAAAIIIIAAAggggMD5BdghAggggAACCHxbwE8wyrS2rrJN6zr2rbWJ9XPytbG8LI6jQ5R4PSevvrk8AL4Wpv7oNs3/6ax/bZ3zR6JHVcB8+3ujtNpgeqGGGAq/j610+ky0/JSA3c/mr2B5H99Z09Lxi/6+pHeWQh8Edi7A8hBAAAEEEEAAAQQQQAABBBBA4PwC7BABBBBAYBMBO0y4n4XV8rVJ/cTBU7XxvFJde+h6KLxdTFvtY5up+dZYXj51nNguOl3LwzeAY6Xnr43Kd699TrPdDo9k+cTPqgLZRivDijZ8lbOV1xtOzdALBHQIXOu+1v1bOr7/Eaa0tk7KEEAAgWMLsHoEEEAAAQQQQAABBBBAAAEEEDi/ADtEAIFtBMqTjNZ1a/by5KG8bvWbWq7xPKb22bpdzSiV3wAOi1i0/mwDeViW1/oCi+7P+sthxP0IZD0b+1nOdSX64+Ca4x0BBBBAAIHzCrAzBBBAAAEEEEAAAQQQQAABBBA4vwA7ROAAAuEbwGutVic9ZcwZW6dXF+vgoWu75IUAAqMC8TdvtHGjgX7jymg0rRbHvt6gVuZ1pAgggAACCCCAwBkE2AMCCCCAAAIIIIAAAggggAACCGwtEE8bYn7NeeO4nn+Mv7+crzGmSd8AzrZWhSXxpSJFLNsg3126dI2Lpa+Rkha8wcRTh9T0QzF1nFa7bMhD0fezNn0a3lSkCEWzskN7Ut2swQYaa6wlMTD0GlVdZ8/fglhjDauN4c4a0POeqmxO6Nkq49Zf3zBW6Fczp9v/wjOcs5X9XcOqUx/pzd9kX38rtXF5IYAAAggggAACCCDwZQGmRwABBBBAAAEEEEAAAQQQ+JhAeWAQJ852UYYVPb1U/1RQuYhzxGr1nRqxX8yP9Y9tp+Zf1/uX+tMZnyx99Cfb3M+RrOQR6bA/ay4822Aell3h5aONpUunGht/rH7p/L/U3y3jnr3M01j3bj6Opfy749APAQQQQAABBBBAAAEEEDiHALtAAAEEEEAAAQQQQACBfQjo1KIVvsJY72VT09h3ar4c+91+5ThD19fDYDsAHmr0rboS4AvruPp8YWKmPLzAtzegZ/fba1g6v/agWDoO/RFAAAEEEEAAAQQQQAABBBDYSoBxEUAAAQQQQAABBA4koEOHGHtbelyb8kvW1+mvgF4ywBZ9y8NfXa88j4b0WHlohkPgmwL+WCttrUN/bAxFqx/l0wRohQACCCCAAAIIIIAAAggggAAC5xdghwgggAACCCCwhcDQ6YXXzZ3X+8V07hhT28c5hvJxvFq7WP9efmffAH49tuq6S1K8t72ilw3fKaw4ctrl9R8ofSnsa3hD4HwC9nvw9Petl9fxd6GWHxMp+1h7TWFJ/VVpX29IKQK7FmBxCCCAAAIIIIAAAggggAACCCBwfgF2iAACCCCwqUB5YBCvfWKdOLTC28Q0jhHzsc1a+Th+LV+bp9ZOZbW208p2dAAcb9S0xb/bqj8EtumUvjsG/RA4u4D9igyeEc/ZfxxrTj/aIoAAAscRYKUIIIAAAggggAACCCCAAAIIIHB+AXaIAALfF4gnDq18a5U6VPVotflmua9N6bJ17OgAOG7Eb1gsWy+fzc2jOaq1SYpmAyoQQGCywNzfJbVXTJ6AhggggAACCHxRgKkRQAABBBBAAAEEEEAAAQQQQOD8AuzwBAJ+/qj0BNsZ2MIOD4CFHmNg9W9UxZE9/8YwH+yiU7Alsf5Sp65m/ZkZEQEEEEAAAQQQQACBfQmwGgQQQAABBBBAAAEEEEAAAQQQ+KRAPKWaM6+fCsZ0ev/XlnEdMf/a8rkktvX8c4s1rnZ4AFxsS39Ps0V36VI1OsOZEJ21ee1/sTFv0V2SXTwiWbnF4N+Bq2ekWO7sS1tXGo1ibeVam9dmM3tBEzto70MxcZi9N8s5p5zbsff1N9enR2Momh2LioFnt/+dS/Z762FtVRafd30T36qLQe0yTwxrxgsBBBBAAAEEEEAAgS8JMC0CCCCAAAIIIIAAAggggMDqAjogGBtUBxxjbWL9lDHL9uoTI9Z7XuuI4eVjaavP2Hxj4z7qd30AnNO0/yVrNxY+0mu7R0la/MMACOxfINsSp4Q1W/1Vzrv6BAyIAAIIIIAAAggggAACCHxEgEkQQAABBBBAAAEEEEBgfYF4irDW6HPHjO3L/Fprqo1TzqXrWrtpZZUD4Hjq7Plpgx2jle/J02Osei+rlNpe1rK7dbCg/su8ekYUcCCAAAIIIIAAAggggAACCCBwSgE2hQACCCCAAAIbCeiT5TI2mophdygw596/eziqfoodbn/lJYUDj/DPcAAAEABJREFU4BJW1xebTunUsOa7fV33kO2I6hGp/+5w+skfPeCKaZu/6t3aTu926/Cc+Fhj6XMvrvYs4PeyX6OeD4++4Dfe2CUCCCCAAAIIIIAAAggggAACCJxfgB0igAACCGwh4J8wl+kWczHm/gTK+67roVX6AYTSsp36tiK2rfX1+lZ/lXub/afhAFiL1eLL0CHwf1ZZhspjW2uy+1dcb8zvfuErLVAPtMcbQ1rXTmFdpWfJ46WCGI+aes7G6U/fW2m9F6V7FrB7GZ8Pfxz2vGTWhsBKAgyDAAIIIIAAAggggAACCCCAAALnF2CHCCCwqYB/ouypJvO8Ul0T5xXQPa6F79gOIO6HSl7WSmvjxLJWv1ge23s+1u8/XxwA+4KPuRlf/Xjq+1M63vocLeIvh+ff3Jm6V7qqOEalCUU/INAfAtuDoPQHtssWEUDg5wUAQAABBBBAAAEEEEAAAQQQQACB8wuww3UEdCZTRjmy6mNZeR3ryJ9PQPfbw3dnBw73w1/Pex1pS6BxANxqfpZyf0CUnmVP7+7jDQP97r07Hf1OL5Dt+fA4/WbZIAIIIIDAbwuwewQQQAABBBBAAAEEEEAAAQQQmClgHyAnj5ldv9WceT8ooDMrjw9Oe8Kp7ADYf9GULtmh+rdiybhr9/UHJ6Zrz7HH8Wr3Zv46f01tvtBv94jPh+d/W4TdI4AAAggggMBZBdgXAggggAACCCCAAAIIIIDAVIF4PhH7tMpjG+VjuzKvemI/AuX9aV3XVuynCjGttfOyOWN7H6XeT/nxOGqLv667pGt0lnoky18j6e9xrYZt2Y3uqWW6IqzZfl56aD60GmNIrfjQEvppnu7HxW5qEf0i+5bjb74ftfS8pyqbE96vlfpYrXov93ak3xeo3RMva6XfXzUrQAABBBBAAAEEEEBgrgDtEUAAAQQQQAABBBBAYLaAPiSudSrLW+c4aldGbTzKvi9Q3qfyurbC1n1vlZdj+nVt7N8s+3vdtjCnxmvv/ZbEPa29yvOP53pxp17maawbynv7penQHNR9VsDvZW1Wr6ultfaUIYAAAggggAACCCCAAAL7FWBlCCCAAAIIIIAAAu8L+CGd0too8VPkWj1l5xRo3fdW+TkV1t5V5QD4NoV+/xS3y3Ml/tCca1dv7ca/ITyn82mfizkIoS3ZZwE9Hx7PNetdbT3+eitlJAQQQAABBBBAAAEEEEAAgbMIsA8EEEAAAQQQWEFAH+6uMAxDnFTAz++UnnSLH9pW+wA45f5/1XVkK50a1nRfr3Lh+1rd3lcT9Vpr1R/fU6LVn/LjCsTnw/Ozd+Mdlc7u/PkOzIgAAggggAACCCCAAAIIIIAAAucXYIcIIIAAAlMFWqcDU/vTbt8Crfsby8d2ENvGfOynAwJFLFsrr3EVa423z3EeB8C9sW3Y/73f2nq92ur65hNTa3a+1xCAdmtWdoKeqpF+4Gdo/6r7AQK2OFPAnov+jx/rFn+97DL1/1T1S2FfwxsC3xRgbgQQQAABBBBAAAEEEEAAAQQQOL8AO0QAgdkC8cNc5eMA9kFwvCR/QAHd01b4dnSfa+H1rf4q9zZrpnEta46737EeB8B2UpmLaC47W83UsKa8EEAAgakC+uPdY2of2iGAAAKfF2BGBBBAAAEEEEAAAQQQQAABBBA4vwA7XFcgHiytOzKj7Ukg3uda/tNr3cMaPr3nlMIBcDH5/QQmFxV26XVTUmvOCwEEEJgrUPmT53UI/zPotYYSBBBAAAEEthNgZAQQQAABBBBAAAEEEEAAAQQQOL8AOzy5wKRTiMMatA+A+y1p8x59QfKr6amf0NTS65i8I4DAcQRqv8m1staOYttWm/jnS6sN5QgggAACCCCAwDcEmBMBBBBAAAEEEEAAAQQQQGCpgH8CvHSc+GlzLb90fPp/R6B2L8uyOSsr++p6vP/RW/ylzn7RFOVOrLg/7e0MwsJeqbukidGlzjo84mLXRVysjUU57WGu3ae2YCNLHrX6KWXev5ZO6T+3jd0vu0l2g23COfnWPDbM3aCWb/WbW14be07ZyHyPZ9ieV3OZez0y/HGr/flvpb6zbA2KyDmn/HeN/s+YbI0VlugVsrq8hgqH4tqKdwQQQAABBBBAAAEEthRgbAQQQAABBBBAAAEEEJgkMPRhruomDTKxUetAYGJ3mr0hoHs4FGNDTunbuq8qHxu/Vq9+tai1PUeZjmHsDCb30d7StV7vyVpOi/QDP2yxJpCtcEpYs0WvKXMMtVk0OZ03EYj3a5MJGBQBBBBAAAEEEEAAAQQQeEuATggggAACCCCAAALTBOKnvEP5aaPRam8CQ/c01rXWHdu08q2+lM8RGPkroOcMVbT1g/SimEsETiPwgxvRr/VHtq2JFB+ZjEkQQAABBBBAAAEEEEAAAQQQGBCgCgEEEEAAAQRWEtCHvjFWGpZhJgpEe89P7EqzwwnMPgBuncfXyoc1/OEaSodHoPacAkNPRKw75+73uSt371enX/Y+89tv7B4BBBBAAAEEEEAAAQQQQAABBM4vwA4RQAABBNYQ8E+YY7rGuIwxTSC6x/y03vNaxfHfzc+bkdZ1gdkHwPVhaqU6JbLQvy/8EtbeqlIeuvnW5syvsa33PgZQS6349K/avmPZ6QF2uEHz73+VbWl6fC15vFQQ41FTz8W2tXy91/TS2pheNn0UWiLQEqAcAQQQQAABBBBAAAEEEEAAAQTOL8AOEUBgVQH/gLZMV52EwZoCNfdY1uz4RkUcd27ep7MDidQKb0M6JLDRAXDrpsTyoWVRhwACexXQIXBtbfG3W/laG8oQQACB4wuwAwQQQAABBBBAAAEEEEAAAQQQOL8AO9xOIB4IbjcLI7cE5B/ryutY9628ThjG4ltrO868Gx0AHweAlSKAwDyB/ov787rMax3/XJ/Xk9YIIIAAAghsK8DoCCCAAAIIIIAAAggggAACCCCwUOAAHwAv3CHdEdiDAAfAe7gLrOEtAf13KYq3OtPpLQH+r/ktNjohgAACCCCAwAkE2AICCCCAAAIIIIAAAggggMBSgfgJs+eXjkn/ZwGdmtTiudW+r2rrr5Vts4uzjPq9A2D9PbIW3SWlGMnKrmHEup+WbPvyP2TqaXfpbH2tuKQuLr7Iq667WJtaeNva5rRvj1r9nDIfp5XOGavWtrOBh6LWZ0qZDZsUrbZ+u1r1lK8voPuh0MhKY6isFkPPRqjrLG+/ZXbL7V35W9SGnFQ29HxMWfekSWiEAAIIIIAAAggg8CMCbBMBBBBAAAEEEEAAAQQWC+hD28WDMMAkgfghuPKxk+5DGbF+jbzGXzqO1j0UY+NrDWWM9TlX/ZcOgJ/Rc3r8L1n+EWnjn2zjtyPbWuoRS22Ixitb+VBYNa+KgJtVqij6kkDtnniZp19aGtMigAACCCCAAAIIIIAAAhsKMDQCCCCAAAIIIIDAcgH/FFnp8tEY4V0B+bfi3THLfnH8su5T13ENZf5Ta/j+PKsfAMfz+Pe2F0fw/HsjbdPL1+TpNrMsHnXny2vtz5ettNWmL1cDRX/x4bdfn26Bu7qWsQmnT7LJ4AyKAAIIIIAAAggggAACCCDwEwJsEgEEEEAAgdMJ+AenMY2bjOWej/Vr5P1Abo2xGGNfAv7MeLqv1f3aalY7AH7ndsZf8+76l7+av42UQ1jJPl62JltjeoqNVuYwSjeaYm/Dum6/Lu3boy+ov01oUu9I6dsCbq50ziDv3N8543+yLXMhgAACCCCAAAIIIIAAAggggMD5BdghAgggcC4B/4S2TH2XZblfe/1aqT5ZjrHWuL80jt+boXSJx9C4sS7OEcs9H+s/nfc11NJPr+V78612AOxbWMRpB7+dwg5ZrwfCOm6NI/os30rjWmJ+pfXYn3v9P4Fsw80ePXZQ3sY43Gto/9pTjMNtjgWn4v66iG5rn1dG0V/MfFO/GDO70xyBiQI0QwABBBBAAAEEEEAAAQQQQACB8wuwQwROKhA/QFVe21TairJe18Q+BFr3TOW+QvtAXh/KV8PbtFKNMxS1fq32tbafKKut5xPz7meO1Q+AtbX+ENOeLaW69rCip0fNy19SOwS+N+wrdaP6jL0pX4YV319lna7vlZbRdRlWPOsV+8/qOKmx3DwmdThbo/ighL3FYuVD1eTstndu8jJ+uqGe7TuAbqTCCm6J5XghgAACexRgTQgggAACCCCAAAIIIIAAAgggcH6BX9ihPiWP+5x7HfuS36eAPm0fi61WrufJY6s5GHeKwCYHwP35rd1fpc1FWH1S1Bqo3KNW33ccauB1SmsDqNyjVv/dMrl5vL2S/W5vfEu+dqWt1qpTtOqHyuOfe0PtqNtEQM/24MC6rx6DDQcql/YfGJoqBBBAAIEfFGDLCCCAAAIIIIAAAggggAACCJxGQB+Qn2Yz626E0VYQ0PPlscJwDPG2wOoHwH5bY/q6Oj+dKdN0/+Lva//YNlV+ltZXhnw6aNb4tTbrlsV9e37dGfY9mu85pmusWHdPscZYjPG+wNh9Hat/f2Z6IoAAAggggAAC7wnQCwEEEEAAAQQQQAABBBA4j8C7n8Dq0/UyzqPyWzsp72Pt+l2R+Hx5/t2xPt/vbDOufgA8GUhfA1TcD1mtpz9nzWNgNbB2zdfS+trAGlMR6/zBXSHtbGyLTnHpUjczkv4+XUVplm1t9iqL79e+HZs+DYW3eze1faWhiOP6OsbKVO97U35qvNNn6tiNdv19tf1vlTam3WdxvL+e9/TdFbf6+70eS9+dl34IIIAAAggggAACvyDAHhFAAAEEEEAAAQQQOJGAPiydsp1WO/8wVumUcWiznYDu0VCMzax72ArvO3d8tfe+n0g1XxmfmPc4c6x2AOzMta0P1Xn7RxvP1VK1jg+lrstYWl+OF6+Vr61reVm2k1lFsrQMlbeibPt6nQ7xk22VCkteXipXvFS8UTD2dLwxJF0mCOj+KWJTXceIdeQRQAABBBBAAAEEEEAAge8KMDsCCCCAAAIIIHAmgamfxE5tdyabo+0l3qOh/JJ9DY3rdXF8L1May7fKa55WbDXn8cZd7QD4s1vXMZ7PqLxHLIv5oXpv56m39dTLj5L6uj3d+bo7W6ciLtOK7t9KjuVr5fXnwjtjzenje5jT51fayqaxV1V5NJpQjAACCCCAAAIIIIAAAggggMC2AoyOAAIIIIAAAggcUsA/XY/ppzeiAxjFp+dlvlJgtQNgf5yuE/jVUHpt6e/e0q/T/QTQa5Q+ap9zQ3VqOVbvbdQuhso/G/q1KGPaCuK6La+/XlsDTeu8m1ZachlzF2e7f3l65o5B+20E4r2NM/g968tajfrK770xMwIIIIAAAggggAACCCCAAAIInF+AHSKAAALnFvAPX5fu0j/RHUqXzkH/6QKt+zB9hOktW3OpPI6iZy1er5nXXK1Yc55jj7XaAbAz9OR2X7v+ALK/ssO4ro/Hoa63tobFX3nc5WxtvayktPwAABAASURBVGXs532Uqp/S6/jeWiXXmFp/bf14L8fz60eLfed8vRcj8bAyewVUq9vhLvQtYMVaS9MjUIaPLQ/Pr5VqzBhrjftL49j96hS2ZygNgdeeBFgLAggggAACCCCAAAIIIIAAAgicX4AdIvBDAvZBbHE2kyZfp9tP/BS3zN+akHxQoHYPYllcytj9j21r+ThuLV/rs3bZt+Zdex/bjbf6AbCWKnalffhz1F/EN69opF4cu/R5r1CqAs2mUF6hcg9dq06hvMLrlOq6FmrvUavfc5mvO6Z7Xu9n16a77rH2zD6up2uP/yvj9YfAhqj0V/bMPhFAYM8CrA0BBBBAAAEEEEAAAQQQQAABBM4v8Es7tA9fJx/2ttr+ktfR9qqzobjm8rp1T8vyOAb5IwpscgCsx2Qxhp5JxehAmk3Raqg6Ra2+Ve5tx+q93V5TrV+x1/V9cV16thRbL0FzKLae50Tj+18eoPRE22IrCCCAAAJHFGDNCCCAAAIIIIAAAggggAACCCBwfgF2iMAJBVY/ANZxow5ulL7jpX5ltMcZazlW7yPrhE7h10pjX13vKbTWWsQ1av26vUpjOXkE9iugp7WM/a6WlSGAAAIIIIDAmQXYGwIIIIAAAggggAACCCCAwLsC8fzi3THO2i/aDOVb+2/1abWfW94aP5bPHXPf7fe1uug8lB9f9V936dJQjA/RaKG/vzXGy18pUO/3WEuydVmbOMY9r/JbWNJ+lUdJfu09Ip6XKVU7pXuO29q7/wxKcbFUYeX2Sp29dbouYs9bWnNttv00FGvN5XO0xtOjpGjVj5TnnFPO7RjpfqzqMct3duNjttJ3xqQPAggggAACCCCAwNkF2B8CCCCAAAIIIIAAAggMCuTB2mulPpS95ngvBWQzFGX78rrsG+t1b8qI9VPy5fjx2vuXc8Rrb/Pbadef05ldJe3rmjzWZ4UDLn1FtDnFnAq/tdc+16ucnv+X7Po50v0nW05hib2UGwtrNvh6t3/s5xMcKT36+pdbR4Gh/PKZriP4HNcr3t8RwPAdNfoggAACCCCAAAIIIIDA+gKMiAACCCCAAAIIIDAs4J/mKh1uSe2nBXRPWrHmWlpzxPI152OsdwRWOwB+Z3L6IHAIARa5PwH/D2D2tzJWhAACCCCAAAIIIIAAAgggcFQB1o0AAggggAACIwL+waynI82p3pmA37eYxiV6eSybk/f+ns7pS9vlAu5+TVc/AF56vh/7K798w++OoNkV7/b/Xr/rrc2pS4pk6SO+t6r1Zu5sqDXChuG1EwG/nztZztMyuEAAAQQQQAABBBBAAAEEEEAAgfMLsEMEEEAAgSEB/wQ3pkPtqduXQLxvMe+rrJV53ZQ09vf8lH60WUfAzZ/T1Q+A11lsGKXyd2Nf/31bO9S0vdT+mdtr2fC/bXxtY2MU/0Tuo/zaP6xkZ1kdTg/FbblDTYbqbt13mwytfUrdbjf2wwuz+9b/M99GYL/a9/9wwS7tF9XeXwqtjBcC2wowOgIIIIAAAggggAACCCCAAAIInF+AHSKAwCSB+AFtzE/qTKMnAfswPA3FU+PKxVBf1VW63D9x93unNp6vpaqPoXE9Yrnna2OozOtJpwu4cyutjSTr55h8ANxd9nQg2tp0WV5DUFnZrnWttnuM1nrL8j2unTUhMCzQHwLbo6x0uCW1CCCAwJYCjI0AAggggAACCCCAAAIIIIAAAucXYIfzBeIh0/ze9LAPvwcPf72+JeX1Y2mrv+5frBu7VtvaXCqvhcbzqNVTNixQs66VtUZx+y5NOgDuD387OwBW7OoguLVBylsCXXdJilY95Qh8WyDbn08ezbVYm/4/WGo2oAIBBBBAAIEFAnRFAAEEEEAAAQQQQAABBBBAAIHzC7BDBE4rkKcdACf7yTmnnLPljvDy06Gx9Ft7GVuX139rfcw7R8DvVpnOGeNMbUuH1nVtz/oTpoxaO8oQQAABBBBAAIGtBBgXAQQQQAABBBBAAAEEEECgJaBPe1t1tXK1H4paH8rWESjdl4xajlW7XjL+d/puM2vNplb27uy1sVQWx7uesty/Adx1jwb5T5XXxvr27zV3tHftZyim7ae7pDQU00aptRpam+pqfd4o09+jWwndV0Wq1PVl6fEMvDHr+130HMZojSSiJdEad265mIZi7nhnaT9korraPv1+hjo9o33EZ0L51E36XxiKLAIIIIAAAggggAACYwLUI4AAAggggAACCCCAwOoC/sFvma4+EQO+CLh5rGh9QO9tWvU+Vi31vkrV30PXvxhXo/47tU7xlOaUc14Acx3fTi9tDOUtub8e494PgO91jYwOhRWN6q8UaxtLYmzROeVU/i9ZyWukXf1kW801sq12OJK1GI60u59sK1ojbBheOxHw+1lbzlBdrT1lCCCAAAIIIIAAAggggMB8AXoggAACCCCAAAIItAX4lLZtc6Qav49Ka+tWuUetfqzM+8Z0rA/16wk8u48eAOvQV9F/C+/SJeUVfr3ewqaO1FnDMqzodK+4x9Nt7hgbYpXfEeDR/447syKAAAIIIIAAAggggAACvyrAvhFAAAEEEEAAgVMIxA/XlT/Fpg60CZkr3l2y+pbx7lh5+r8BnL7+U27ar7dbmM8Q0+1m85HjbMp7+Zqpxp0Sa8653lhTVq42683ISJ8SiP99iuc/NXc5D9cIIIAAAggggAACCCCAAAIIIHB+AXaIAAIIHE9An35PiePtjBW/K1B7Ht4di37zBaL//N6Pv8o5jqP8O2Opz/V05U//9q8iZxWowqYK3/S9luzlXRuOoXWV1ypTaD9DoTbfjHJtcS3ak18r7+Fla6Q+ZisdmaPVTeUjXVepLvnK61UmYZC3BfQcDMXbA9MRgY8IMAkCCCCAAAIIIIAAAggggAACCJxfgB0icGCBoQ9fVXfgrbH0NwV032vx5nB0mylQ2pfd4yFWWafrWv9YpjYecaxa/tpu9K+Avjbb27s2HddUXtc2XCuLY3wyX1uLylprKPfXakc5At8X0JM8Jb6/UlaAAAII1AQoQwABBBBAAAEEEEAAAQQQQACB8wuwQwTOKqDzJI+z7nHP+5J9ub7aiUnZxq/L/vE65r19bWyVpfG/Arq7dEmR/3JSKK9QXuFTkCKAAAIIIIAAAgggcGgBFo8AAggggAACCCCAAAIIIIAAAucX+Ikd5p/Y5e9tUofAHsO73+k3gH3xZTq8mem15bit69aIrfZl+dz+rfaUI4AAAggggAACCCCAwJYCjI0AAggggAACCCCAAAIInEegPKuoXY/t9p0+Y2NSv1ygdl9UFkfW4a9HLCcvgWUh61rMHbUcI6WyRNfXUZXzuJZMef/LOaec80tbfctX4RXKK8prlQ2Ft5+f+mY8jSNovWXE+in567jZjsBjpGzlirEh1EZRvSU2xlj/l36xQ7k3Xcf6NfIa06KztVbjkrpuIJLVWVRXYkO+bK9VVh0gFFbXZoNdRsL7haHeyto0k/dSa/vWpI9One1jSTxGOmmuZh7KZGcPsv3JaYVmGfOqG4uTqrEtBBBAAAEEEEAAgWcBrhBAAAEEEEAAAQQQOJiAfbafWuFbsc9Emx9ue5uxNI6htuWcKiM+LxDvi/JxBbpH8Zr8+gIyjxFnkP81dCRx/RW0troIobMJO7iwjlZn7/7q7Pe6swuFJfbSWJb0AymdHnb82W6sYctot/5UTbmieL3WGr45TtxPmV9rXeW4reu15lt3nNZqy/K1Zi3HnXq91vyMUxfgPtRdKEUAAQQQQAABBBBAAIE5ArRFAAEEEEAAAQSOJjDlk9Gt9lSbe6u5GHe+QLw/83vTY6lA9C/zz2Or9rlEVyr1qF3rWNhD9cMxeAA83PVXa2+4t+RXFXa/78b98WKlzT2oQg0UyhOnEdAt9TjNptgIAggggAACCCCAAAIIIIDAewL0QgABBBBA4GcF/FPSsfRngd7ceM1zzlBL+8+Zi7afFyjvb3sFOgZ+fENY/bxtzHuZp6p7xOAB8KPZYxof5vfSoHGVHyEI7fuvZpfXI92pXiigm6S4DuP6/ZWKPfqC+tuEJvWOlO5OYM79393iWRACCCCAAAIIIIAAAggggAACCKwuwIAIIIDAbwr4J6VT0t8Uem/XLc+poy3tX87D6UYp8rhuWZfljx7Lc4+xOzsvvEZ7VL97Sq+ns+2215rH+Nf21+vBA+Brx2+9a2tDsXRdjbE7K1dUh7+i9f+OqN2k1ybWNym85ta+bxvzXq+2rfA2pJMEel6z1L1T1Dp5tdX1zW+pJfF34prvC3k7lcDQ/T/VRtnMAgG6IoAAAggggAACCCCAAAIIIIDA+QXYIQI/IGAfhvZnFZ7GLcdPx6fkY1/ybYHSUi1jma6HIrZVXm2Veujaw+9rK/V2pHUBN22l9V6P0pa7lz9aPnJhrmx5RX92+GihnEZQej2osnZ9G6XX0tT/XqfKj9o8x04PgLXFKVHZ46SiKWOrzfNgKrlGVyG+1qS+Rvk08qM2YzEyBNVBoGYZqmM2Ng3lsVj5UEX2RAL67wM8TrQttoIAAosFGAABBBBAAAEEEEAAAQQQQAABBM4v8As71KfbtSj33lnBWFgTXjMFZBq7lNexrpYv25fXtXtbK6uNTdlygZp1rawx0/3gt7yv6X66qNFS/6M2iv7C3lTjYZfVl9pfY6cHwNVV76hQwLflXB1vFyT7Ewj3yhfn90ypl5Wp6hRlOdcIIIAAAgggcD4BdoQAAggggAACCCCAAAIIIIAAAucXYIcI7EagcnY1a23j/d88ANbJ2JSYtdoVG09Zm9q8M6VQPWJ/jRcj1pH/joDfJ6XXFShXxrWG97MJ8Nt4tjvKfhBAAAEEENhGgFERQAABBBBAAAEEEEAAAQQQmC4QP3mO+akjxD4xP7U/7d4V+Ey/eE9jPs4eT6li+Tt5n+O175sHwBroNqi+rlwLNbHoLl1aEjbEm6/b+u5/P3Z5fR22XNu1tPWum1LUqUjRF/sc/YW9qaIVVm2vcv7y2pp89ZXTP6kdA49Pa9tenlb66ck16Nh41sb/3t97an36/paWL2tuGy9LuT6agN9Hpbe1l39cNf+I0LNx60OCAAIIIIAAAgggcEoBNoUAAggggAACCCCAAAL9B+H6ALUW8NQF9OFxjNhqimPsq/zc/rE9+fkCtXsUy+aP+NxD97RL+T6kZXRhkdNfyrf/pdGfbC0Ulry8OivxsOz9pfbX+LuXDWSuTZMt6TnS6X7qG7ru//qeeoU04Se2b+UnDPPFJrnfa7YVDIVVf/UV19ZaSLadXCNZ7jkeV4mf0wtk22EMu3x5IrxedQQCCCCAAAIIIIAAAgicVYB9IYAAAggggAACCKTmp6P+KanSxM9kAXm1Ysogrb4qn9KfNuMCspwS4yPNbxHnHesd2yo/1l71aveISQfA6nacqJ14H2f1rHRrAX8+PA3zkT28gN9VpYffDBtAAAEEEEB6B6F9AAAQAElEQVQAAQQQQAABBBDYRoBREUAAAQQQ+GmBxwHRTzMccvP65LuMuJGhutiO/C8IDB4A+x8Dx4CID/YWK547fmzfym+xTsasC1zvQU5dekSyfOLnBAKd7UFhSepv6ht/eCV+EEAAAQQQQAABBBBAAAEEEEDg9AJsEAEEEPhtAf/gNKa/LXKM3evT71r46ofqvA3pNIGa5dyysZn892+s3bL6wQPg4aFvC7z/e6p2HfPDnTeqLW9COY2t8X46VNZNuZ46vo9Vto/X3ubgaSSN+bjVWv4r264tRGVfWQyTri1gz1//R5CNq7vqYZe8EBgToB4BBBBAAAEEEEAAAQQQQAABBM4vwA4R+HEB+wD1xwXW274sh2JspqG+qqv190+8PVUbzw+lakfMExjyHKvzmXQfW+Fttk2fDoDLpbSnLlu2rtsjbFujG1DOUFtj2Wbq9ZTxn8fqui4pnkufr8oVPtdytZ6A7p/HeqMy0j4E+kNg+2VSuo8VsQoEENi3AKtDAAEEEEAAAQQQQAABBBBAAIHzC/z6Du0D00Vfjvt1v7j/aDmUj31ifqhPrIt9Yl5nG2PXaqOI7ciPC8hMMd5yuEW8j6388Ahr1D4dAD8NqD0qngqPciHQ/axVB79lTF6d7oFicgcaIoBAst+ZbIEEAggggAACgwJUIoAAAggggAACCCCAAAIIIPBzAjo/UfzQxk+1Ve7dqW7nhptpHwBvOOn40Dq5mRK1kfTwe9Tq55SVa5jTd0nbct7W9ZI5ztK3ZVMrP8uef3sfU+6s/wmg9Le12D0CCCCAAAIItAQoRwABBBBAAAEEEEAAAQR+T0CfmMb4PYHv77j2CXetrLZS7l1NZaxsvL7m72XjvV9beN+x9LXnmiV/6WILqEVn5Yo1Z5szlr6+Z9F1l1QNW3P3Ein1ZbbuPr3o+hpzpn5uaw76OuFToX7JrgWPebrr3Pc1Xee15Vsmp5z++kj6e2ktrv00dmr8qM7CDJIiWf4pGt3WLtYGini6H/f9Fvu3e2Aga6/mdbxsRfJpxd3M2t1ffSe7srRfp9m2UmvFa4cCduvsFyo9Rbr+6FG45uzdbu39EajlrQkvBBBAAAEEEEAAgZ8TYMMIIIAAAggggAACCCCAwBcFah9Wx7La0vSheK28LFM7j7KO67aA/L1WeYVf11I3jmlsp/5DEdtuk/9rLW3KdLHvO/kpc0xvE1egXvHa8yqvxZwyHyvfzp6UeqRKmdfVUm9/TdNBfrKt8xrZ9tuOZLVpdz/ZVlSGFfE6hUC8s76hWFbLeztSBBBAAAEEEEAAAQQQ+AUB9ogAAggggAACCCCAwNEE4ifbWrtfKx/Dy2Ma68kPC/iB7XCr1J99ReOYT7v5+dvNSu4LmQp87/Ca6YT9WjytxOf3dFqv9Vp9a961duDr93StcTccZ8WhfddKVxyWoeYK6AYo5vajPQIIIIAAAggggAACCCCAwHkF2BkCCCCAAAIIIPBVAX1orVi6CI2hWDoO/dsCS84Z26N+sma7A+CLPXyKybux9v53tS5yVWePyZNbwzi/5fX3yGoYq5n7st6+k8H0edzY67mmfhXbt/L1ntuU1tbQmEmuHo0mRyv23ffr9r0p7Qt4myPglq106ljiV4y1px4BBBBAAAEEEEAAAQQQQAABBM4vwA4RQAABBBD4nkD8tPudVSzt/86cZ+0TLWM+7lcnCx6x3POxX5n3Nt9PtzkAtoPfruuS4v5vDE/Za3/oGrFCp77YwPXtXkWoWi37Mn8/6WrDjw/k83la9rD9918t93JvV0u9zSfT2jpUdluDLV+3TiUxbrXHT86+v0/eIbPsH/VWGh+gWv6Ta2WuIwuwdgQQQAABBBBAAAEEEEAAAQQQOL8AO0QAAQR2IFB+kF0uKX4YXtbpuuzv16oj5gm4naext+5DvG7lvW9MW22nlS8dKfZX/i/95etB7bT5P9RKSyunEnoZZZu1rjW/x1pjzhlHc5ftfe9l+R6vtf4Yz2vsD4FtO0qfa05yZXu7H16eZEt73EZkruX3uGbWhAACexJgLQgggAACCCCAAAIIIIAAAgggcH6BX9th/Fze879msPf96r6Ua5zzCbf6e5TjcL1MIN6HZSO921t39t2+6qf+Hv03gC/+bV3VrhF2qJxzTjnnN0d7t9+b07100/weL5UfKNDcH5hmsym0/hibTbTPgf23S+k+V8iqEEAAAQQQ+G0Bdo8AAggggAACCCCAAAIIIIDAaQX0wbTHaTc5bWOnbqUzmFNvkM0tFPizU9r0Zwe1Od8elr9vfyNY6/BYuLs3unfJ9n+LZKmiSykpLPnAy/euNE6nFbQitvN8bOtln0i17jI+Me8+5ih3rut9rIxVuED8zRjKe3tSBBBAAAEEEDiXALtBAAEEEEAAAQQQQAABBM4nED/pPN/ujrmjeE+Un7oLta1F7K+TB49YTj4KHDUf7/6SPfylrks560GxYezw194fL11fupSmhPfytuqrKMu93lOvV6q/E9im609b+9TW1ZdZqvoF0dl8Q9EPrbksoyTn/HBJ2UpbYVWrvTRHHMwOoy8pdX10qbNMZ/frGpf+OrZ+zQvxtXS7knL92800eWTzMihDNItafmygWp9YFvvbFP2zG8u+nL8+K3p23ouvLd8tW+nShelRHYql49MfAQQQQAABBBBAYI8CrAkBBBBAAAEEEEAAgRML6MPUE2/vkFvTPVHExeuD6aFr1alPDJV5lP29nHS6wGcM7VTGjowq737GNLBg3f2B6maVdubx17fSQa2iv/jcmy/immY7ZvVIIe9lSlX+iLTwJ6dk81zj+p5T6ktS+PGyoTQ0t+xQy1hnTcOrrInXng/Nd5f1NSrd3eI2X5B2rdh8oh+YQI5T4gco2CICCCCAAAIIIIAAAgisJsBACCCAAAIIIIDALwjo2MjjF/Z7tD3GT7619vJaZUMxt/3QWL9ad17DuDPl/6rf7vX7ftEfFH5RT/0bhj5OeV3vNVaqpbXaaE1ltNq+UW5DZ30FuD8IHlrHG2NP7jJlXrVRTB70gw21LsWCKe0+JMWCIUa7btVA6/bYag7GfUtAt+WtjnRCAAEEEEAAAQQQQAABBBA4rgArRwABBBBA4KcE+BT0e7db9jG+t5LfnDnaez5KeJmnse58+es3gIt95bzw8K4Yb96l5vaIPf2GlGlsszyf7eBXB8BKk+UVOaU+l1b7KfcQr6dM4ivydEqfT7XJdm77CJ9VZ+q+Sy8bTve4t+EVq9ZXrVTXxPoC/hyNpXFmb9uX3W5On+cNAQQQQAABBBBAAAEEEEAAAQROLcDmEEAAgfMJ+KedZXq+nR5nR+W90PWWq9eH3Iot5zjS2PKuhe9hqM7bzEllr5jT5/Nt/5L+6ueh+PyaBmYsb5KaxjJdHyXiumv5yj78FLVStdsi+x3wZSttnqT3BN7Y0t1uaKWF9fu1sWqpFfMaEdAjMhS17tZez6CTPzXxQk+fKrk4oQBbQgABBBBAAAEEEEAAAQQQQACB8wuwQwROLOAfZHoat2ofhMZL8h8S8HtRpu9Mr3s4FO+MefY+NfeyrHY91SXej3qfOPpTi1ih/FPldhfVbwBvN91aIweh3jxcvzlFP0zfV2OV0Vd8+c1XqPTLS3ln+tFlq0EZ70x0nD7lbnV9nNUfd6U6BK6tHv+aCmUInFGAPSGAAAIIIIAAAggggAACCCCAwPkFfnWH+pTT41cNvr3veL40dy3qW/bx+6k01tXaxvpfzZcutWuVKaYayb6Met/WqNN618d8t/QvXWw5QzEycs455ZyTf5M45/x0PdL9zer8Zr+p3cyku8XULp9spxOsPj456Zfm+pV9fon3F6fN9qs9uG/98eIx2JBKBBBAAIHDCbBgBBBAAAEEEEAAAQQQQAABBH5GQB9y/sxmnze6i6t3/fUBtkdtI0N1tfa/VjbVfWq7Ib81xqiPv8bIB/wGsLbtUYdJyX8BxtLY/9o2W1+N7jUx72WfSa/red1LnH3K6lrjTCmPc22dr63H55yyT29LenSB2pMQy5bsT0+SRzmO5ijLuEYAAQQQQACB8wiwEwQQQAABBBBAAAEEEEDgNwX0yWctflNj+a5rliqLI/un0EpjeSuv/h61Nl6ntFZ/pjLtcUrU9izvnFJSmgZ+VO8x0GyDqriz1vC+MqWtNlPK1zsA9m8R+6zltZcvSsvt2nX/DVFLX8a9MerrfrUo2ne23q67pE7f/FWdp8qH6NupbRHexOv9up1qza3wXrc92KF06yDYlpwU6eagvNaQvGs/lF/MSfuOi986W5AiXS6pFZ3VqU3X/ZfKuC/gtr/0lN5r95tpkQ+tOPYZanfmutavhpdHo1q+ZuPtVHfLZ/s/gj70Nxf8WU6h/C3UlEAAAQQQQAABBBA4vAAbQAABBBBAAAEEEEDgZALZ9tMKq+pftw9BUy3tG/D2tkBpGgfSfSmvVVaL2E5jxusyP1Zftj/ytfY6FLW9ybdWXpZNbef9htprjd7uNc3h/CHZmYMiZyu9xWuPlHJa72e9A+D11tQYSdv2UJNsEGUkK3tEav58uyLbAsYiPe2l3jpbm2t46+tVTt/80ewKX4PyrVCbVp3KVZ9sl+1Iu/3R+oeitvDYvlZP2UMgWtXyj5bp/gSl8KM+4bLP6o/rMvoK3hBAAAEEEEAAAQQQQOCgAiwbAQQQQAABBBA4m4A+2RyLs+35KPuJ90VrjtetvNp5xE+nvYx0XCDaDrWe2s7HmNve+72Xrj3bgQ6AI5gY4vX7+fx3HaurfeO3VlZMpf6K7vaNYOUVfl00P/1llx7/S5ZftuHrvVk2RqU3RQiYgP6v1JKXl8o9XiopQAABBBBAAAEEEEAAAQQQOI4AK0UAAQQQQODnBPhkcz+3/N3zDd3D/ezisyvR3hWfnXXN2d6962uuwcc64AGw+Dx8G+umerymxLqzfmq0uLP15vRj3/7Q9/5Xbq81flxzzK81/mfHiTsYyn92VeeezZ21yz62/SOkn4I3BBBAAAEEEEAAAQQQQAABBBD4ngAzI4AAAr8l4J+AKv2tna+/WxmOxdis/gG00rJta+yy3S9dR5Mp+47tY36s75y2Y2O91utue7zWfr7kgAfAU5FuzE//ZqyV+XVtmL7uVmFN+7839nZ5T4py/6avvvWrKK/v/WZnfKJWehswW71C31ZWKK+w51iXqd+EtUnxxyrj5T2vdh73wukZO/jtFMmPg6/pjAGsqea3pH9pna3oGxz3TdsciuPubJ2Vt267l78zi3n7r7iGeWcI+hxegA0ggAACCCCAAAIIIIAAAggggMD5BdghAj8qoE89Y5QM9gFp9bygbMd1/0U3O+eop+4TPcu8t2ml8T4pH9tprHjt+Va51x89lUOMcj/av8LLY9uY93q19fAypbGt8io7Z5z0ANhv6lgab2psG8u/kY9rGcq31tbq02qv8loflc+P/hBYB8EWbdFshwAAEABJREFU03uX80/vSctzCZRPQuv63V3rEPjeNw5+LySDAALnFGBXCCCAAAIIIIAAAggggAACCCBwfgF2eD20LB38g9BYfu7Dr7jT9fPuOZS+M2scL/Zvlcc2Z8nXnsu4f+XH9qo2ZZR9avOUbY59fdID4Ok3Rd/YVeuc9TAop7C8nRLlPM6T/3JSaByF8grlFRqNeEcgv9OJPggggAACCCCAwKsAJQgggAACCCCAAAIIIIAAAgj8jMDYZ+s6+FKcEORUW2rdR5UrTrXZL2zm/IbjJ5wz2Tv9vcN2KDqz246a1266/jCsxY6WPXkp2ocaK/Uor73cU9UTCBxDwJ/amB5j5awSAQQQQAABBLYQYEwEEEAAAQQQQAABBBBA4HcEdL7hEXfNp6VRY3l+yDPWtfJzVhDHiP10n+P10fJxX8ovX/9jBI1XxqM2Jdl5pIGfcozyeqDrDqr+dGDbx6VL+sZqGXPW6H37vxp9TsedtdU+9NckdJeLray8oX5tVfbqbm6W7V+tay8v077TkjcduCt8DOUVt+tyvv5eW/011f5uDfvE9xbTvmL+mw2R9S1qi/QUtaH0i1aW2wBl0ZmutT1Fa08iUajNULT6/3q57Mq4mWTzVCRLn+JWT4IAAggggAACCCBwGgE2ggACCCCAAAIIIIDADwnoA9G4XV17qFwfiColxgXkNtZqyFN1rfBxNUctvL7VX+Xe5uip9qKI+5DJ0HWsG8prXI/Yrhw/1tXyPkaZ1truq+zpG8Dadoy5S/W+c/t9rv20mXwfY+m00fbSynfzmfXkdP1fuqXXq5ySXaenHy9T+lRx2gvtVDF1g2pbi6n9afcQcEeVKK+UQAABBBBAAAEEEEAAgTMKsCcEEEAAAQQQQOCXBPRpp4f27fmYqjweYumaeBUozV5bLC+Jc9Tyy2c45gjRQjsor1W2JNYeb8latu/7dADs0/kfAX49Of3LKeecUqcRKr2sPnl49cXaDoW3Iz2UQPZv/e5p1TtYiz3t9y+dDi7HGw42onJLAfuTbMvhGRsBBBBAAAEEEEAAAQQQQGArAcZFAAEEEEDgsAL+wXBM525m7JNNjT13zF9pL5sYQ/uuOXvfoX5DdVP7T203NNc36nzdnn5jDb8z59/FDmsV2vITuZ5dhSrmhA54G+27/y7p3//7b/rv3//sjFizNRpuXqy5x2LzRRx2gs6OMMuwU//mfmLboXbNAU5Q4U9bvxX9Xnn0BfW3CU3qHSmtCpSFuidlmV+7vVIvI0UAAQQQQAABBBBAAAEEEEAAgf0LsEIEEEDgmAL6tLIWc3cTP9Esx5s71i+1L610PbR/OXuondp76HpueF+lQ31V7zHUbm91vuaYfnON8d59cx3bzv3Xddd/B/Zih3rJ96x0o3n/+ftLf/qWsI//Z5MNhbdbO832oDXDJ7O1PaHYNd9sveK82F2L9Z5lZFQp14zV4kfDTERjKvptu0evUS3sa7Z5K+eL19vM+NlR435qebsX5a+2L1BVnic9jQAbQQABBBBAAAEEEEAAAQQQQACB8wuwQwQOLlB+kKntxDJdT43YT/nYj09Ao8YjL6daeAu5eXhZTMu+sU5576tU12WM9ff2U9t5+72k5br9eqv1ybkV168q+gqUbrWKb477979//pf++eef50PZjVaUc045P2KjaVYaNts4Y2FNfu6lXwVFfeM5Xf9Xr6W0F8j27mFZf3mRp16+VerzxHSruT45btxPLT+0lth+qB11CCBwJAHWigACCCCAAAIIIIAAAggggAAC5xc40w7Lz9/L6yV75RPQcT15e3jr6OZ5rytT9S3LvE9MyzZ+XevvdTGd2i722UNe6/bYaj3RuZV/HAJvtYpvj/v337//2hqEbck3Xhebeyi+saZTz1k+7Btt1m5r/xXXjYY/9LBuo7S1EdUpWvWUbysge8W2szA6AggggMDWAoyPAAIIIIAAAggggAACCCCAAALnF9jVDnUGs6sFsZgfFfj753//S5f/+2/qdAi7JoKNt/qYa65vwlg6/xmKCUPssIn+8CljyjLnSvgcU8b+nTauEtOh3c9VHxqrrKuNXbbhGgEEEEAAAQQQOKoA60YAAQQQQAABBBBAAAEEjiegT221aqUe5bWXe6r6ofB2Sr2df0Lt17+YyiPGGgbuqnRsvDi38mPtj1avPcV4Z/2xf8w/j/V6Nafta++zlPxd/v3vsRc3eZS8l7PD3/c6VnpprKGodJlU1Nkv4FA0Bsl/OcVoNJtcrEPyoZg80NSGfo9vadd1aSieh1WnW4n1s463i4HkxdjaahgPu6y/shUPhVUvefn8tXTJuNW+t30MWZT9rIuaJ0sHo+w39Xpo3KljHLnd7b43f/fs+dbvxZG3yNoRQAABBBBAAIEfFmDrCCCAAAIIIIAAAgicQEAfYsZt6LqMWD+U935qow+HlRL1vwRYPmVMsVKf2E7XHrE85uN98XL18XwtVb1HrX5PZa39zVm/j+Hp1P2p/XDbOasYHulLtXaO0Z/TNdI/PeB/f//0/wawNrvWMv3wxNO1xp0zjvZzjVScoWW7bsejdXr50eGv9uQHRy8NdlSQbS1DYdVvvDqzU0zpep09W4/nSFbyiPTyk61kSliz3b+u+8i2Y0Wy9DkeV4mfjwhkm2VKWDNeCCCAAAIIIIAAAgggcDgBFowAAggggAACCBxRwD+x3HrtPo/Srec64vhyacXQfmIftYvXnlf5WHhbpbW2Ki+j1m6vZeXadf2dtWrmGN9Zxbaz/uX8V5+hs2KFJbNff8aWLaxjztfUstu8Wt8O3mY2G7VLl8t/dqiuuPTX9vbBl25KGRtM30/xeu/6YptOaUqv9WnWzzv9NXOMCRN+rUltf3Htyn9tcUy8pYBurWLLORgbAQQQQAABBBBAAAEEEEDgWYArBBBAAAEEEEBgUEAf2sYYalz7fH+ofaxrzRHLlY99zpDXnmJ8c0+1+xfXpvw317fF3NrTIxqnv9eJazzXmgnv6qyY0PQYTRwtp/5MO9uqs8os/chLc9Vi6uTqO7Vt2a5L1//dyvu929sd4lb+lHQpWy+FvmX+VNVfWH9rkfpIE346a3MLufdhRbt9lfu7rl0ej0iTd5/4eVuAjggggAACCCCAAAIIIIAAAgggcH4BdogAAggggEBb4Pr5/PWswvPt1qn/5N4/408TfnxMpd68zOs6hrc7Qxr35flv7svvnVKtw9cUU5WfJcK++rMzu7b0zxI7prs+9vetqvB+MS+jroqkw0GLPj9viP22NrCu+zddvzTd2Rb18HS2Xg/LbvryeTzVZJ5XquuhUJtaWJ++2Pajf3hWecsm2+/1yVCBtbGya7WOMJ9qHhdqqrDmjUKrsYHsffbL1tMp0sWeWY/7ZPOG0xJaMW+k0DoOGIrvWa21FvcGZHYm0P917/r788fWVd7WsfbUf0qAeRBAAAEEEEAAAQQQQAABBBBA4PwC7BABBBCYIFB+iOvX3nXs831v10p9PE/VzvNDqdqdIVp7/NTexu7ft9f3emKmFa2mY2dnz2d6XfrTgV6Sy20WZT1uRbMTjekxu/MBOmQDytnetFYlglX+Y1E+FuX12ELU3sPb9huxC08tW33Z4a/tvevjuYH39PS51q+8VqmXzUm71B8Cm7nS66/MnP5btdV+ymjN5fZKW20oRwABBBBYJkBvBBBAAAEEEEAAAQQQQAABBBA4vwA7RGCugD6X9/C+5Wf7uva6uanGjn1q1ypTxHZnyWtfHp/ak+5XGa25fW1KW222K9esHtvM4qPbAfAWE9jZXH/QrHSL8SeNebFN1mJS57FGepDG2mxZv3R+9fdorLOzeiNs1PbnroP3V30VrQFUp2jVN8uzPVuPSPG/Xkj8ILCNwORvApfT6xlXlOVcI4AAAghsK8DoCCCAAAIIIIAAAggggAACCBxSINuqY9glr7YANQi8LaDfs7c7L+74idn/Xlb5l5MOO17KWwV+yHqr16LLuFUdKulsX4rXRcfdvdZuX7J0/tjf88+r7uxQtQ99y9eqOovyla1NtkPiXFZsfJ01b/qzd4+88YxTh5fSWEwdi3ZLBMbugtcvmYO+CCCAAAIIILBfAVaGAAIIIIAAAggggAACCBxXQJ93lzG0G/+0s0xbfaa2a/U/Uvkaey3HGLo+ks0aay0t1hhz3hj11lqX1yjv4WVK4++Yrj8b68zu+/L0dQ9/OkZLqg91XXd5HALbQWhShPo+qzJFf5FSeVjadV1S3Kr3m2gPtbAV6yZoXwq7tE1aiawscs4p579bWe6ra2/ZDtRVLgsPXSu8TvlWaO5H2HS21n4cpRf10twK5cdivJ3WdA/bY1IXj9vw2fZ/f2Zi/lbfJ099dNGXPt5UpHiU1HP2LCaLTtHvWc/mI+qdPlhqz3m6h90QW2dS2Fr73xvlFU9L0sY9nip2d9HZ3pbE1zbkvK10rYW1nn8f3+f3a1IEEEAAAQQQQACBLQUYGwEEEEAAAQQQQACBEwr4h4yellv0Dyk9Let1HfsOtVPbM0Vtr24R09qeve+UNPbXuPG6zKveo6w72rXbxHX73pTG8nfzGmcsyrHtrCYpWusr23/uWjuZPJudz6Sh0GFdH3FEzXCN/njymr01sEM/Hfjcrh6JH2h5+qjpcxpDmf6wUgvSxdfjvQVoL/m2zz5vw2Q7CX1E6q/0/hxpw59sY3tY1laQXiIN/HhfpQPNRqrU28Obltdefk29Vum15J33bHtVJEvTIX5qf7Bo4dneyrAiXggggAACCCCAAAIIIIAAAgsE6IoAAggggAACCJxRoPws2a/H9hrbeV7pWL+z18ugFWvsPY5dGy/We77W7qhlvqeYLtlLHGcsP2WeOMaU9uu22X72OENOf2nijw6FY/Td+uPjPnd9s0PTvo2l/TdEdQZ2rTnNu7Z0jc62aDkTvH9j1jzKvA7Etfmcc8r5GrpWeJ3ys6LLs5rPb2z7st2lPlq9vU2rfsNyn1rp0DRDdeqrGGqzpE63SLFkjCV9tTfFkjEO2PcHt3zAu8SSEUAAAQQQQAABBBBAAIGVBRgOAQQQQACB0wjoQ+UY725Mn5Qq3u1/1H7ac4yhfch5qJ66V4Foq/xri/VKuD+vljKP8doiltjxZby85nOuFl8ry3c79EyKW7luicet6BTJ9bj3Busb1FerP767++QzZ76tvXmoG+str71pqpdZrK4fo0uqVrw02aSgs1E7m1ORLE38nFSgs31NCWt2f3n7vuD2UPZ53hBAAAEEEEAAAQQQQAABBBBA4NQCbA4BBBA4j4A+2KzFnB36J6VK5/Q7elvtt4yhPUXnoXbUXQVKW11fa7Z5H7o/mnssWquK/Vpt9lge1t2f3dm1iEaW+qdv7N7b6CC361LO156q88g59+U5X1OV9//G6b3zD2QMtlPYAagOhLXjrrsYg8XlkvSN3jLUZsuYN19nS3kOu53X+2r3vj/3t7S9sJIAABAASURBVIJsmZz+ksK2mpK+cfzU7ekife6nnNevJ6zAm3o6ocuhmvi+PD3U4iuLzVY2FFb98rL28VF9qncXT58quTihAFtCAAEEEEAAAQQQQAABBBBAAIHzC7BDBH5YwD4MtU/w0z1S+PEPQT0NVafO+n7L1DcdzbyMdLpA6erX00cYbjl+f3zG6/nc48oOsWxov7Zs/2qN5+087Rvv/83OJpMi+bo9bS/dTvnyvbmdZCZFzoJJKed8j1T85JxTskNDtU92aOzVOee+j1+fMdUh8H1f2XJCV2rZY7z8wVA6vOKc4v+SXT0i9U9O+sKP1h3jC0vY4ZTZ1hTDLn/ypUPg2sajjfK1NpQhgMAZBNgDAggggAACCCCAAAIIIIAAAgicX+BXd6jPxcu969NORVlea1u2OeO19u3h+5NPGV5HOk/AbZXO69luXd4bXddbT5tV/T3q43zvfKu1nqnlEvAY7mMHwNbAHDo7xPWwkpSzFSozFBc7Z1c/S/tmOhDuM7/zlnNO/f+U2v5ziFLB61QerXW9Vvg3gofHy1btYdnDvXztni7YwLTfkwUTfLnr2fdX4dV/j1EppggBBBBA4BcE2CMCCCCAAAIIIIAAAggggAACpxfwD32Vnn6z9Q1OKtX5waSGv9dIj47irZ3L1eOtAcY7aW2K8ZY/2MLtlQ5v/y/nnHK+hmVev9P5l1P/Td/GODln65YftSPtHw3Pk9NhbhDoN6aD2D6zuzd94/saKWnVyl//W4fa75Md8ad2rVV9/HVdc7qt/Zqm8KNdXOzaQ9d2yesnBOLT0dqwnogp0epPOQIIIIAAAgjsU4BVIYAAAggggAACCCCAAALnFYifaMZdtspjm7Pl455jPu5zyifFah/71/JqQzwEoqvnH7Xr5HQffCTlX8Nr22mtj5e1e+2/xs1j2l71nw53+21be/3VqTlfDwQv+mav9esPMv0bvrpWuYVlX19q52EHwfrG62ujdUt0+Kq4j2rzak/36zLj6/O0rC+uNXYMVfs3DGWjUJnSGH1Z4eT1qss5p5yzsoMhQ4U3Ul7h1/PSMJ+yCh9AeYsuXVKMa7WekGvu+m4Nk8e15DPvmvN5pu5i67V7eU2Vb0RnB8JFdLrWkIrnYfdzJfop0Vqx9qZo1e+1fGzPtXV7H9V53lOVxZDJUHhb739Lu/5Z69I91e94IzqV+zikCCCAAAIIIIAAAlsKMDYCCCCAAAIIIIAAAj8goA8pa9ssy+MHn7X2ZyjTnmPEPWn/Q9deF/vX8t7uhKmIFLO2NrvDxNEr42Y7z1HYadXjC4rXe/RorVwtfFprrzMgfU6vsLOvcixv2Ur1Gf9YJI09I/rxbF92ytB+9/HiwnSAa1uKRWP5v769HZp2IfoDVF3LzkZQGw+77F9aZJ9pvdlBSf/vA7fqNy3fbnCReGgW5fsbbBd93lK9Rn3U6KOh1XksmdjHiOmS8ab2fZ3vWpLtKNojWb4d6WA/2dY7J6z5KV5T9xw3631qZbW62K6V935jaas/5QgggAACCCCAAAIIIPAJAeZAAAEEEEAAAQR+ScBPamIa91/7NDPWnz0f96+9ltcqI+YLbOU4b9xH60cuVU+F0io/Y7OofpWJRgfRTB6jje8N+gNg/VHRl1j/7i+li8V/Fhdd/2Nvdhisb532kXPK+Rrqo4NOhfIxVKboD4F1GBwrD5TXt309HsvOfTZnSw0vp7/exN7slVN0Skf9sX0lxS7Xn21VHpYtX8nrlL5UnrpAt8zj1BudsDkcJiDRBAEEEEAAAQQQQAABBBA4sgBrRwABBBBA4HQC/qlmTMtNDtWVbX/5+vfOBz5zt+WqWDpbbQx/tpeOTX8J2MmlJXJWKJtzyjmnP4ucr38ddCT3vNJkPzlf21v26ZVzvfyp0c4vsq3Pw7L9q0syuYYKOtunypKVp13/dLY6D8tOeJV7n9DlA018VTGN08Zyz8f6c+af7qxvW+k5t/uyq7j/vlJ7V/QXvCGAAAIIIIAAAggggAACCCCAwNkE2A8CCCBwLgH/hLNMz7XLz+1GHw57fG7W88/kpp6+u2Pvr1RjxOde12MR29fy7f6xdbvV+zVx/Fo+9d+8rNWUZXENj7pHbngk9bZz3pxyfoS+tavI2cr+LG6pnQgnRf/tVpVb6FqDDMbUdoODtCtzzv36tWbF/RvHW8zb5X4htyQlu8w5J5n0/2Zy1yWtQf8+qMoUaVc/rUfDFllWWdHxXvl4S15zxbZ9PZur3MpykHi95prXHKvYvw/tS/frPvXCVto34u2AAiwZAQQQQAABBBBAAAEEEEAAAQTOL8AOETipQPlhpbYZy3RNXAXsw2Ad0DTj2or3PQnEe1Zbl52v2eHo4/16wPlo6f29JP5uxLzXF+398MSrt0x96lZq+7zuLq475iuLu/9VxbGd8pW2t6K///6//5su//fflP69pPSfNbbX09y3hp70B5w66Lz9tc5upgNQD297rtTulDbb/4Fy3J3p9j4/WKnfke3uJU2H+ok7ONTC11/sShRxGM+vv9j1R+x/TX3YysK9aCz1IUgRQOAoAqwTAQQQQAABBBBAAAEEEEAAAQTOL/ALO7x+iv/YaXn9qPnN3Ngnu17/mzr73LXfk5jWV3o9AL6eYj1aeL9HyXDO29fS4Z6fqq2tLJa116E/DzzarVTz948d+v79l9Kftc92qNsfIltNvsXfX+6/4ZpzNnFrZOX/XS52Rmz5f/76b7zq6r/uv3Sx/1l1//KD4vs3cm3sp3zf6jhvculXa9tO/QmTPHK/f9/rU2r71TeB+z57e9O9vB/3NhbX77NRt/tiuzf9/na/0O0WeOj7t4zl/ru6bBh6I4AAAggcSYC1IoAAAggggAACCCCAAAIIIIDA+QXY4TkEBs4v/HRH6Tk2+71d/OX8lxxSqQ6BdXDph5lPS/uztv/nf+l//+//k/4s/e/ff1Oyw0QbJP2f//2f9M8//7NLOxRNdlZscc5Xr2QbvKVJ6f53+vh90v15jv2vfs4KdT9izOl7jLZ+L2NaW7kr1OqmlMXxPT+l3zfb+J6VbrUOtxhLt5qfcRFAAAEEEEDgWYArBBBAAAEEEEAAAQQQQOA8AvrUUbtR6qHrXwrf91jaMhnr5/Wt/pRvKyB/n0F5j9Sftumz/Rip/7m2sYM5uyrzVvTyim1eKg9QENfv+fnL/qt16XFvY/aHwfo2q/7aZ4W+/auwfP67ds/ZDhTtOin6zrVRizKNGaKoTT5vWd66zjmnnPOjWuu38R8Fy3L9l35tCM0Qv2GYs5VoLquLL62//8ZzLHwjr3EU+S8nhfIK5RWtIdXmXpetr8Lul/rkbNc+nt2z7mK/NmXYnqzK7kOl7t62S/4fCjRTuwdaSyvuazx7psd01JC+u+9sHcuwov5lw/fpkrdy7Hi9ZNwt+2rfCs2hNIbK1oybR//7dPtdesrrd8xizSkZCwEEEEAAAQQQQOBFgAIEEEAAAQQQQAABBE4soA84a9u7fTiZlNbqz1CmvQ/F2B6H+qpurD/16wlUntNsh0yKpHuhiLOpfRmqj+2UV6i8Far3CG102HeL5rmWn+eEbrOyPm0ztf2prjWoVScdRN4jNuwrrUCpJQOv6wluaOAbtpO9/o+Py+2wV+WhWZ/N2Saw0Dpj9JXlmx2SeJGPZb37OZR6nacqU/j1tDS00g0Kl2tkfT1KFT6m8gq/VqrrWqjuO3FdTdeLxxVcy1Nf/k4+8bMjgXgHd7SszZfi+44TeZmnsY48AggggAACCCCAAAIIHF2A9SOAAAIIIIAAAmcSmPoppreL6Zkc2Mu5BOY+p7F9mZdMZ28KS956ZTsJKyNZ2WukN3+y9RuObPPlWytLZr1y3/f5PVnZayT7eTkAtrLUH7pbRge1+uZm/03Wi6F6WJ1e/o2322F56lOrsJYphhX1L42X7CD4cvnPzpfVoi8+/NvxdpLtHnscnv+xAXIPAT2UikfJ7+QW7Ftdy4hwqovX5BFAAAEEEEAAAQQQQAABBL4gwJQIIIAAAggggAACPy5gZ1y7E9AJQhlxkUN1sd3CfD9NTi8HwCJTJPtRWguren5la+VhB7z9QbAVKVVDzdUfQevCImertPSIL608Px1v2+70NeyirLMyqylKp+34Ose0trVW5bxqo3uh8tTfCJ/B08TPjgR0n4ZiR0vd1VK0GH+ilep6arh3316dPfqCdP897i9V12de33wc/b71v2qvTShBAAEEEEAAAQQQQAABBBBAAIEFAnRFAAEEEEAAgS0F7p9y2yRDeave7FWbN06mD+k9Yvka+drctbI4V6i3s8H7X998b1Krv1dukLna/KXbPwDbXTrLKi6pszK/1lr704/GEvQt4L7qOl6fTXbAm3O2xI5KsxVZdP91/bW+TZzzX8rZCq3qcK/OV2xWhtMf9FqqIyLbrVVag/7aSlbYYs65t7rfDztgzxZ+bRPWX/lR3B9GPS7Xzdl2++cjpprBr5U/Yvj6a+kn9qP7NxS1dcWyT6zxbHOYt35XnNG3p+s+36jv68Kb2scIVWS3E2BkBBBAAAEEEEAAAQQQQAABBBA4vwA7RACBnxGwD2PTUIxBDPVV3Vj//5+9N9BuVOmZRVXtZP/v/7b3fBPDrWoQbmOwsWMnsV1sCqkltVpdkNlroSHz7v72DfeS/l1+dA9O0fOe90w9gD24qflE43Rq3jR4jKIe3zksrZrxRzUPO2G3MA5N4cZWY+P7R01JXmqDg3LMWEZJWmMVceFQQxJAAASbkwFuZ0TX97FnQ1my1qBcjJMu9VnA7WhbJ+WKTxnTL6nxLdBcIee2etp+Umr9Odr15z6Nr/G3sdavZ0B8n8P1GT1DDOTPtPT6Q58kV8PwZ9uonhXP9mfc2c3YaQbMgBkwA2bADESYAzNgBsyAGTADZsAMmAEzYAbMgBn4AQbyhewluVbKpXnpX5tv+2MZSP6XZc+X8j0LEChmZztn5rrn8Fu5mspruRxLTjk5ro1fycn4TUULzBGnvwJaq6hRnesDkIldD57jV8Lx1YW+5M2vUNv4Ibi5cvrXfh/6Upb3LSbEcx49G9rat/acuOtOdM9b3DW5k5kBM3CJAf1cX4qx3wyYATNgBsyAGTADZuC9GPBuzYAZMANmwAyYATNgBsyAGTADZuCPMJA9tD9SznVlsGn6I41SsAGM6SPg0LG0dGuT3vVd7Pdf0X3tI/ZdqCkqu+YnAFqI3edHfHx+BrQOx7ovGSNdyPEzSO5KZU7QWNA+EpPzFxVAVf1iAWeXTqYuybNJ7DQDd2dAPzWJuyd3QjNgBsyAGTADZsAMmAEzYAaekQHXbAbMgBkwA2bADJiBGQOX3munfzbt7PCWOWcT2mkG/gAD+VxfK+9T+rlVv7fCUuYtGbP70Mot8w4xSysv2TRj6P6qOcumbgjSBXkbqMmbQICdY05V1uCRXwZTDdoABEMGRETZlQChX60KIABLPovjAAAQAElEQVSiDKB7OJlDXxVPGKybr1lbTtBXuhX6YpeY7NQV245TD9Y06XMl6xvtTEMNEdwUgvtDiRBisAWPm74k5HSlEJg6VKvAdPWse1ItdXS4gLW3kAdAyCZ9DVhzbLYrwwwqXBuoWEvEByXOYW3etfZZbbWmtJ3JdS6k57wsneq3Tj1IS9A9FnKdufzWovebDCCAddxvpR/IlBxrqVbXuMGln2swNkHVpxkwA2bADJgBM2AGzIAZMANmwAw8LQMu3AyYATNgBszAGgP5AnFNrs2z3Qw8AwP5hntNXrOHtZ+RZft8xcWVMmjReTACWO1f0HEInGvqcam8uT3HoKJGwQSOp1POcaAcNRdtVY72uwrm5hktav6encuqjBewiTmqwYZisCHcNh/TpTyFxAmyaRxjEyvjAQQAuatEoa4xZT+iOnnJOVSf5ORe4hj9bAzezOOImEWcjuNOR11XXI/56pj6kqR5tS755mhzxMJM0JY4+GM6QC1B9cFnrnROPriEG9Kfq7b13ZDaU1YYSF5X3JO5xnEkSXFyyj7HSZANZsAMmAEzYAbMgBkwA2bADJgBM2AGzMDfZ8AVmgEzYAZ+hQG9XfyVhb2oGRgZ0DO4BWP4HcV81TumviJVW8UV02rofG47Tr0G3umSOSVPU5Zgk7ea0TR/qyFCv+q5H/0AAmrcqtE7+jUGwBQ90UW37zSJOsdjnL5YHcND8T0HApNH13EO47ROR0nXj58ADmt2h7qrsfVVw3ABN1AxDH/1Kk6FUK1H4P0E8avVPfHivMf1A+Un3oJLNwNm4P4MOKMZMANmwAyYATNgBsyAGTADZsAMmAEz8PoMeIdm4PsM5AtmyVuzNb2LW1M83TzxNcfTbeIPFzznVuO2XI3nOOdvfa+gn9v7FfuraX7/5/e4Q8gG7/EWwL4ie8Rszu73X2zw7ulW5RQ62TCVAC8IxI4NSMRwqKHbc55Gaas614CwK1E+P4gdQcmxMrdQ/F/BUV1sXLN7XfuD2sv9a2xXO6evrCzCEysh583n1mx9y1naiHP68uwnsCa3kk9Qrku8zEA+p1Ok7q0wGayYATNgBsIUmAEzYAbMgBkwA2bADJgBM2AGzIAZMAOvz8A3d5hvGlMupUvfXLaxejmZaO2vqs+5yPEt+825l+QtuZ91zhoXuZ9b/Dn3FWSz//r1J8f68VvYGj21N3heanJCSdpojX8GZXUZNncLG7pLfgCRzd1gnH5dNMDNcA8AArRhz8G+q3HtV8CZr0dEBQ095zA6ajOVdvaSaR1P5qprNFL55gAQAOtinHzKJYxZVsW0D0VwPgBpA8YG9jAY6lXO+uWymsDpeIgUI8T0sM30cU3ttYK1ai9qvHfioBf3XVRd4xWMaRYE14tzWJhylUk8n8NVyb4fPN/qUkaW2wv0teEc+nwFBnRvBe7F95ck+DQDZsAMmIGGAatmwAyYATNgBsyAGTADZsAMmAEzYAZaBvgiMVq0Pr1dzLH0RNok05ZStoTypv5OMrlIqb2nLqnxVij+HNbyvLJ9zof2Ore140v+jFXcCyB7cbUvNu6nbpE/j7UxJDnaFwX9058JCwFH+WtiBklS3Hpq+hLGfCVQRpWCTUJeh7OwWCCAFoXjMvhnVyietl6NUTYjQR2h/6jobHNrnAAVQfMJAKEmJq2V5rZ22QSFzyG7kHbpjwKAABDBM+uLXzxUQ7u8nsV2/Pd0EifyLuLvVa6KxG9CY+O1GMh7K/laO/NuzIAZMANmwAyYgZsY8CQzYAbMgBkwA2bADJgBM2AGzMARA2vvt4+CmsH8DX7jOlHb3CfONzHM+ZqP34SGh21zzuctY80RHlbk7ySuq2pfggbtz2Pqss+RvlbOY3Ks3Im0bZftCud0ZTx0c/suQpB1RMdmrqAh0ISqwasGqByCmrtE/QK12zNNF1Mzm3Z2dCPRa6w5F9Cp/dtWfyH+VjegRcbZ3FetcxxG66NNe1L9iOE/lZjNarp/5YSa5jMU1g0M9wsFv1LX0y966eePfj0PT79Pb+CEAd3XxInTBjNgBsyAGTADZsAMmIG3YsCbNQNmwAyYATNgBsyAGTAD1zPgd/LXc9bOeAP+2F9Qf6nd9fPouj+J56n671UqDh9bVdGvb65LYGgYVn28FDYSR3WTULklwJS6Rj2UQ/YYm6tqEquJmqhB46U+84XROrk2QGX0SVQ/lSVJcz3TVwd3vKgSRHB3TKoahfoTyhWnbhH1tFXJ2AeeuZqWaPU6Hpv54lnjv4Ws9rvy93Z19Dz8Xhle+c4MtPc19Tsv4XRmwAyYATNgBsyAGTADZsAMPAcDrtIMmAEzYAbMgBkwAzcwkG8VJdvp83fhrc/6gQHxljhYj7U5l0vj4xnvOZrzcg8W8t608h55fzLHgZeefbwDgqMDbq9I+XO29ETaJNf5y+hLUlkO1S5Hl+MvXgvjuwHDbDY8EbWJOJsvmzCGVQEgMDaSAVSbLjWO89X8reuNzeAaQXtllYFgU3VACaB6aR1PDVuM5kjbyhhAAEhv1YHDeHKkwhqquhZTv2Bm0Wr6dgNXPZutCkeJSEQuofhziNkxxdLO9KHfQ7sEunX25LKC8+ZfI4t3lSF5hJxDqRzL0MxzWJ613UoOgz9a5K4n+NBx6mDbpjP8kefS1mNYULd+0J7geonSb26h5zP0SHyzvOumJ1ftrLTdKttc1s2AGTADZsAMmAEzYAbMgBkwA2bgSRhwmWbADJgBM2AGbmFAL5XPzcuXjOdi3tk350/jxJyX5HJJZmzOXZIZ80syS3r48slPu5AWb8dzfe7XODGPfdbxyIuaPRXtPrjX7Mm15tTTdyTpHFOy7RUBNvcqaFzKH3c6WGrU/LnOsWTLcmEhdTHZUARlnc+QJUnzyQkgAFT7cI2QbJtE8yaw/NEcUBOW6InYlag8Nv4lNfMv+e5t01r7/T72X/vo9ryR5CrXANgwZ1Msx5KKl9wOMQLytoygZ0DUg7c0hDoYL2r4gnpK6QJNG05FbsFyqi0zFbM8+29bVXfib1ca01OS9c5l+JgYSG4mQ6OkD7TNdZp8mgEzYAbMgBkwA2bADJgBM2AGzIAZMAOvxID3YgbMgBm4iYH2zeGWBBm/JfYdYpIPSe1Xcg7Zt2I+d2m8NdcrxbU8LO1r7m/HqS/NexVb7rGV7d7Avssagr4DYvEArQmqDz4PDeD6FSZXw8HE0cVTzc1zULN38KtROmAY6+tPommgqlmpBQEE2PwV6riwJiCigXxCtUVwmb6C6o+chfXt2JwurAlgbc2q2kfHprCasmpi77sutOcm5KAyjoVrAwMKc7U4RFZNOaWklF7BaVWOl9lwtI5CkxOj6flEbkDyF6rXssIvLO0lH8yA7mviwUs5/fMw4ErNgBkwA2bADJgBM2AGzIAZMANmwAyYgddnwDs0Az/HgF9ArnN9truxPm2TJ3lPuWnSEwXlvlJ+p/S1+yC78J3czzo3eW3lDXvJ6bOpMs9M3xqys7owXw3IBfN3THocEvm56mHcR89GsJqkap4ursNgfQncUQr7UYoQYdaDXUxxLyMA9p1R0+kK6Bp1W6oxyJ+koCBg8Eu/FdqjoPlVKqUgwwrkFlq3xnO0/r+va/ctHlRxkvSg9E77NxnI297Kv1mpqzIDZuAHGfBSZsAMmAEzYAbMgBkwA2bADJgBM2AGzMDrM3CnHeabxbV0P/Bue23pp7CLvyy05WquZ8xWOZ+v8da5S3GqU1jy/YZN+5njXnW0educf2n/bV1tvWt6G79Fb/K0v3J5y9TFGHEnDM7MPozudy2hL38FNL1gfZXKJqYamZeWAlCbocCyVA5AvsK4wqGA4IhjjF3TqId4UwNYqAZewDoEBocAcA5twaOSwmFwjN0udqXQeqdTeYW1dOzuirZuryoUOEC2CASA0KG9ANQFGeZg7ap/grhfwjhPq41qbThzoRAK8wtar0X82YOcBEEeQ5B+Fu1G5ixoLLQxV+os5Wj5nK60S0i/pRkwA2bADJgBM/DCDHhrZsAMmAEzYAbMgBkwA2bADJgBM2AGbmFg7YWzcs1fOMtmHDMw56gdZ+Sc43acMa1sc7S6YrbgUv4tOR4Z0+6p1beumfvL+DbHXM+Yvyrn9Q7jPvTf0JaMtiGkHlWLWDjUwBSYIzMMcsh9NKPNtaQfBR8GmUnyYL1dK4GyPnu/X/d9w9M+RihgCQTzYQTF8smA5Ko2TDlWYNf3sf/6in/7r9hTl+2x0MIDgBLAoEcMErQNekTIxD3GPQ/lHPOJj7oGxzInODw55Tsx/opBlaxhqaCMXfLJdq8fB+UyzIAZMANmwAyYATNgBsxARJgEM2AGzIAZMANmwAyYATNgBszATQzk++y5nCfze+05I9vHc26XxmvZxHtiLWZuvyb/fO5Pj3NvklvXnu9v67znixtYme2XTTbMsL6zIUP1g9faFKaczmrk6JJkyMLZZD/yzrMdOVcG+hw39KuXY/h09RDGRuq+69jAJg7WE01zzyE6dtSZq2f+AwabfIK+WFXTvGdcXUBzRsguFDZZAQQwQHEA9YIInvq10JLx6EPrCVwHQACI4StgGpqz7IbGMIDGuqByn+JggnIvYWHq65r0iCded5femRkwA2bADJgBM2AGzIAZMAN/kwFXZQbMgBkwA2bADJgBM2AGHs/Ahd7B4wvwCt9m4C/eQ9WUuHWDmn/r3L897/s7+36GcwzdM3tZXUj9Nzqnpiz1e5+ZWxtqdY0r1BxVU5iQvzaKF4oAEAXsZZddbciqdCG+c2htgTn6vueVvXDW8fXvK/Zf+1A9MgKqVFoE2LgFUH2K6dhAF+KOR66hlMBhbY23QDMSW+KXY8TuFizPXra2+dqINXsbc09d6+kvPSQ0vmf+x+dSxVvw+Eq8ghkwA2bADJgBM2AGzIAZMANm4OkYcMFmwAyYATNgBsyAGfgmA2tvZ9u0+ZZesrVbvx8D8/vwnczzXBp/J9+j5up5muPatdr5a3O1f2HN/zftW3Z2vvK1DOJijvOZlrxr2Zdit9gKu5W1aVqDeza9GuxKOfhqwMJlvqf5mFMAMI9yDaCJy3a0QeqE2uBlk1WGrmmyajxBTVlhMkTNA2CQbMKyG8z841fGceFQrhlqHZwmKegL5JQ7FKYHvUNDOBvB1TBeCnnb7RhHCQyxoys4ecBkGJWCqL6sZTRzUyEACCgmhqN+Ycyxvi4XVJ8weKPGtvFx4dBcIcOknwWfk54gC5wyv+ka03zFWddivp73v8WQYp4Pg3m6zseT46JS1yXnPZv1Sxj2dzHN4wLIBx9mlkEOlvS1lUXJOeQ8ptXzvYqMs1xmYOmejLb6HNdni38WrcjlpLaaATNgBsyAGTADZsAMmAEzYAbMwO8w4FXNgBkwA2bADNyLgfmL1zavXty2Y+unDIijczidsWzJ+9B627yt/ZKeueby0ryf8mtft6x167xb1rrvHL55Z2tjqyIU+gAAEABJREFU6cqWCpfSq3oGHLdYqp1z5MxbSdvFU/8eq+KXAkWhGnWJpZglW83Jya2MHC9NuM5Wgo2vs1NQVt0sQ6WsYnXi6Njr3+wdEWz+CV8cC53GjOv3XQSbJxW6IbTlulSnE6B1BIAABkwBK8rS/YJiuWaVWpOQDjVcBeZWyBIyhgVE1QGqWAq9yQYglFeTwUsLDt/gnO94Pt5OAWL+X9ByjHjhA9zbOdDtUwzciHPcyndjWk8zA2bADJgBM2AGzIAZMANmwAyYATNgBh7BgHOaATNgBn6EAb0ZTPzIgk+4SPJzSd6ytaWct+T5a3PafV1T263zrlnjp2PbPQ062PkRgjKBiGYUF442+kLoZvchJ1iJEJQJjRExWeKGY727e0OypSn1Kzg2UPuxoasYAAHoC9ldlDIDSqhJTi/7wWzP6mQztjaAR9lT9jWnnMxIATVmCY7U0B/Rc1oXPdc+Rk/bAMWfA6BaMYRw3UGJAFAR49GrntFf66MuObpvEtzW0bz5+MhZB4pYQnXWS+uVQTUKyZ90IcercrZ/5XodgFsZwfsafH5o8GkGzMAbMuAtmwEzYAbMgBkwA2bADJgBM2AGzIAZMAOvz4B3aAbMwKsw0HZApL/Kvh6xD/VA5nnFWYu5/0nGuYWTctPRypOg8wZNPR/xPe8d85fvVfL92QACu7EMRID/FRRepR8QPDCC4uiUPQ1gExiFo11Ez04ydvRyLF2d5eHLYjEoMO4PnqpMqKWx/Pz6O8dVnlw0Q+jI3QAywKie475KXan4PMsACSdjcYTwYQYmBvRztAXTBCtmwAw8KwOu2wyYATNgBsyAGTADZsAMmAEzYAbMgBl4fQZ+eIftm8UfXvqll2t5Tf2lNzzbXO5ZcuZaHLZ9EAVo3hyyPy9yh8MOhr0henZ+CPYO1S8cfPNrT8Ma6Np0rs0/b5/qY52blrkQxNboQoQ6qMKOXdQF9zWmvh++wIXyjRP7vg8AFdWkr2Vp05endTxeAAxabeqixte5jMeeOTq2ODlvCJpf6WfztzZ+ucshlb763devghUNQOLbUE1KIpl7wFiz7Lei50SBot5u6YLGy5BXqMSIHIZpLFDlKa1FjHWqbiHrln4eTM9lIsThEuL6o3a6r592vxnax/2y/Wqm9iYv6b9a3AssrkflHF5gi96CGTADZuC9GfDuzYAZMANmwAyYATNgBsyAGTADZsAMfIeB+cvDNtf8hW3rs347A3Nec3wu4yv5cr9zmXtsn8m0tXI+L8dtzO/qWVEra0WtQXo1zi5T01cBgvySCY1HZOyiZEydQj5rT2su6aepNpgX53PyJTtT3ONka/Q0TdftY7//iu7rK7t8p0G/YOnZ+K1NVjZ9JYNSPFadvqOS5CDU4xWmPmUpoSYnKa5N1aM5dx7cssbSnGrjXvQsnSuRIdwmo/Ph4Q5lO5kjY+LEucWQky/JLbkyps2Vtp+Uv73+/fba7uScfr8VnckMmAEzYAbMgBkwAy/EgLdiBsyAGTADZsAMmAEzYAbMgBn4FgNrb2XnSfkuf27y+A4MiNfEHdI9XYrcu2QWv/RMpm8uNS8x9/3+OCuTbKuZ77D1HevNzDqpGR8HnhnVifSvSbr+wFmWaihAAAjJ+OYBlEAFaqZ+/CK4Z/NWqEZeAARwDJqHU81dosZ3XcQINYS7vca8QfQHUceaRZP8dQ7HKAhuKCTpCjVTu5BG5zfOptf6jSyzqZiNrxlqY0LHJJJLc7XtEZUj8iZehPlYtnNYSv9tm+qu+HamGxOQuxCa6XxuQ2hMVs2AGTADZsAMmAEzYAbMgBl4LQa8GzNgBsyAGTADZsAMmAEz8HMMzN5B/9zCXumlGdBzlfjORpXjO/MfM1dVJVZXGPtfy37NXva8mrWsbahgJAFNiBpgwtqkM/ZsxJ4JuehSReegBrDWEZQsY6UH94NSogi7wiEqqq+55HMxytoibvUmNMBBgmo9M7YOrrjkvEH2UX91tbrLQUtK6SN6NsF7Nm611wMi2FePYE98DGMFqpBiPDWaY3T9EXGP6sjZRMA5fWnL7W9Zlx5HmZZm2PZaDJx7YuR7rd16N2bADJgBM2AGzIAZMANmwAyMDFiYATNgBsyAGTADZuBODOgt4hLa9O178Nb+DvoSN0u2S1zM51yKfwd/+1ylPt+3eEub9ETaJHOupMZ/A6pGXZsWxx2ccS+1p7ZU85AhancvbjqGFdjDY+do/XpT6mbSsEpjuEkt0yxQFdIgXSgkRKDYs+lY3WoCz1EdvKSdqk6AE7NWSkQhtSWCuXqBHctDA5MBsX4ACLCmhCJLIMizVDY/OZ85dW/LURxjFEeA9tDXpZxRGA7trYHG58Bpi6dWCOaTc0wfPRu0dcw9SlbIJtRBc6Gt8jAm6ckjCv3cDLcdWaI2K1/PnDW/1iQYJhcn6GQ1PEPQ8KDUUXsBEwvKJUgXpG9Bm+tv6SSlcrkmt1TLGHG4BLr+xMnnIM7hTxS5XgSAANaxPvPBHjD/Oaw9VmnndJ9mwAyYATNgBsyAGTADZsAMmAEz8CwMuE4zYAbMgBkwA/dmIF8Upmzz68VjO35HPXlZk1s5yfltvPhNtPa5njGtnMc801j7WKp3ya6vCIU1/to8mr+ENuZB+tj7qP0w6lWy79OHfr9vU78aZC1UjkqWTKhxp+1qLFnHDJKUrYVsimltrc5p6//Gbxt4o17z3zi3maYWYzNsVDYgu25f/x3gr//9L/ZfX7H7+GgCZirjQ2jMqjHY2JQEfVXSP0msL8+wi+eUJyPzAeCa3b6v5dBELyPrzaIMBEoJcO2ezU+ZBQbVs9WrYcMFKzGyCyvuZTMQYF2CAgCOqaABVe6NlWpzCT7rEGjm8z80g+WLYSYooYl/CKrnHP5QqS7lHRm4sOdzz658F6bbbQbMgBkwA2bADJgBM2AGzIAZMANmwAz8BQZcgxkwA2bgRxnQm8PEjy78Joslt61c2nrrn+tL8X/d1u6hrXXN3sa0+jy+HS/p7dzH6bny0grnfIf4jJKUVXIO2YXWrvHzoqyWDv265F1170qJXVGoNl5Nhwvj1HXX18FCp6YjbexQsgnJjiQbvzVYNinzsWxXAEAAB7RTaa1N967rotsfoPqEUG2coB5psMkq1CYw9W7EZGOc9lJjqV86MQX0oc/PuXla+hEUm88r5zBcf7FhSl//ZgKrSTk5XlHhPk+2RUJqB/zEUQ3p7RmTqA5fzAAZ0PNB8bBT+RMPW8SJ78KAk5gBM2AGzIAZMANmwAyYATNgBsyAGTADr8+Ad2gGzMBPM/Ddt6M5P+VP1/9O6y31X357//e675lHst2Txi1a3/Pp6uqerbqw2art1ubu/ivUFJ1PQNnFbvcRO6JQn/vXxih3fIC6no3XCP3qZxZZdawt3NoV1KCnT+hku6I+NRPVfVbzV6gN4KPOLBOfPbVqHyhBIIABMR5qYLcYzQEqiRhHzML2pqpI1Gpoixc6cteS2lbPS4Lq7Dx4qOm+JGZxHr4nA3wqDj8f+UjdkYqT/FpDuOMaTmUGzMDdGHAiM2AGzIAZMANmwAyYATNgBsyAGTADZuD1GfjGDvNt3zl5Kb1eDgqX4l7F33J1y57a+anfkifnZI4lmTHPJNt93LvuNner33udc/mGdYeOV4ydsEHGpmOYP3TKOEE/euoRUR3Oxi97xeB55muJoePIfY9f687H3F0BAgC1YIMVVU6X/KJXBsVoLGQe2R+EtiEqXcuo1vqlb9+HKh3GEQBHQhwfAKoPGGVBBM/Ig+P6lXCOG9lTT1DlmaOUNNW2UjuW7YCsW2tWyuraQ3z6JHs2uLuvPoR+f5h/pLFW3qAQtn4ArLwCOFeQLkgXjvIvDBR7DgtTvmEC5yaonpwDb3yY6ZFO0Z6cWnnhPTl4+zrStQ2ddAUuYQqw8jIMTM/H8AQd7Wv+DBw5Nw5m+TPlxtkOMwNmwAyYgR9hwIuYATNgBsyAGTADZsAMmAEzYAbMgBnYwkC+3VuSOZ8vBPXifxEZ805yztV87y1fc5/G8/k5lu9aKD7nt1L2Z0W7D+nah2RC40TL9VzPmJy3JDPmWLaRx547jGpTdmWFauY+agOIcmm5xfl1IqMpT/y0sXtE59OeZWvlhQ1SYTGeDd+9vg4mFv0rRjUOV1y3mwvY/0SADeDQQdl3XXz9+4q9sGf3lM1UfSXcSypmBoDzR6Qrb7Vk2iTb5wkyVAxR9SpjfXCq4+QCINRgDkpAwQqpM6VMIMWB2X+Tc1T6fRf7r31Iqmk8mv+U0M624rhwcDgHTYunVlh0VKPuWVV0qSmP46uJviVJs88XZ+Do+Wj2On8eGtdVqvInrproYDNgBsyAGTADZuCxDDi7GTADZsAMmAEzYAbMgBkwA2bgbgzM3ybmuF3g+L1063ltfWnfyU8r11jQ/MRazDvbxU27//m45XhNb+dfp89Xu272luilFZb2sZarj0hXncZ8kmmrTV/aqpyMk6LQLZgm/KKyuQG8WiOGFIC2PEbJpo6lhtIll8Zpk/8GAIc1gVFvmrodm73dOC5sDO+//g3NUTZKewLyJWbrg/GJ6mJ6NW2q3lzA50BoTIPKePZr66eE1c+4wbHlqskX4piv5m3CANTmd/AANuRg3NOe3P/Kz9/FLc15uzjBAW/FwKOfD+VPvBWx3qwZMANmwAyYATNgBv4wAy7NDJgBM2AGzIAZMANmwAz8HAPfeLn9c0U+cKUX7108kLltqc3vNp5eP2ro3v7EPsGl2FS9tNStX6628/TvEIPrpU2Pe224BLW+1/UIqomeapMeEVX0vLbgsPYc0waOEsFmdsfcuaZit0Bf/wJcXdxI1io4rpL9Y+bckidjAASAHP6aBPcjZAHJ2TDO0Xl53ktumKznPUiNw4unmElcDHbA2zGQz4bkIzavvHM8Yh3nNANmwAyYATNgBsyAGTADZmAzAw40A2bADJgBM2AGzMAPMNC+7f6B5f7sEu3b0UtFtpxJvxRvf8QWfsXlJcQfOOY1bi1pPi/H2+Zn9CW5LdvvRhU1LgU1LwXpFWDDdgkr9Z40PjVXsWyMSkxgYzCyqamYZLHrIgSO9auZhWnOGQXQAz0EqAZhGI1X5ouebdp9BChLFC4jY7AMtg/3XDeod9QJqicnWDOAAAjqIYxRfXRRMe1JDq7HsfYgTpfSqk75JCsYxCmaPEAlst4gWgoB1kAEWDNRa1E9MwAIAEOuM9e6N80dY9bGaW/lOGUS53xTUCrgBgmsPGZgTUKE9iDE8SET55MF2pmL18Mp52E0aQoTlFNywjx+mkFFvga6SSP69sYw8k+eY6182EkVNzwf/3LRPes5hx8tj/SEoEUlW8j2XWS+Js+5vcvXhFo1A2bADJgBM2AGzIAZMANmwAyYgbsz4IRmwAyYATNgBn6SAb0g/Mn1/tpaes/e1qRxorW3ujgTWlvOkWzt767P+dA4MedGnK4hY3Pukqth2P0AABAASURBVMyYU5nRp55TS88X8otg36D2NNQDqmjnaoVxXLfQjEczm4FxjGgOxrPvFkdo3C+kFjUhBe2ptA1DNbcEOS4BJXafn1E+PiKox7mDjc4ACWYcr3GEmU0N1HOp5MsmSd/U2vPhQGFnkTcfuonq8dJWan7UNTV3wtgE1hi6rIDpQmjd+hXTCdmHHjYbwNMqyphQxBoyRlIxkszD2rUHTPnkOw/QvQUMe9xZ77Gq+M4Smt9iS67l+LRG5XEY5RW0CXFygJZLYIjPp2cg73LdyHhJW8rRfJO4R46bFvYkM2AGzIAZMANmwAyYATNgBsyAGTADZmCZAVvNgBkwA7/CgDoMiV8p4JcWzTekkipBcg7ZL2E+R+NLc97BLx4S2m/qrZR9K9p5a/pprow89dzLkitIKqdkQuNLyNgleWnu8/lLx46lGqbz0tUUFkKNVSED2ESNFvIJ+32EIL2F5uVYzV+Ni8iVQshHUXNKJmQnVNt5sEPKOVBNlD3nUNSvHYFhHQAB+oXq0yX/jB1l/nvAtemcdSpuBFgz2FMWglJ/e6DLtRizo58iQNmx2QzkmpKInrYWwGAH6ONEzaMYTjWtB+3hV+33Vqi4uicqI421QS6dpuHk/oIAuF9yo31WaEwMQddclb3FNXPHWE0fVYtjBkRN4tjzRiMR8MjtKn/ikes4900MeJIZMANmwAyYATNgBsyAGTADZsAMmAEz8PoMeIfvzEC+mGvlT/OhtX96zb+2njhItLWlLWXrs76NAWwL2xyV92JJbk6yMXC+xsZpDwm7N48PKfJs0vLx+Rm73UeUsouAOptx/lDTM3E+8ryXzcApoNUnI5WFenquDRyIx0rMfv8Vuw/t63RPmj0HV4tqU/OXkC6bMDxyffQQ2HCG0Ad2iPLfjviI2JUA2MzV3LofRESC/eg4QGblqo3k6EPN5MYbOvqxYSz9p8GKVNUmBPcM7lc4qvOw9SPzNYNMMcg+yO4MwXFcdQy54up58eJHz/0JFFHJSaLivQ5tO3csPs4h4+byljnzHB6bATPwKwx4UTNgBsyAGTADZsAMmAEzYAbMgBkwA2bgZRmY3tpxh63O4UPOdo3UH7LQkyRNDiSz5LmucYuMszxmoOVorreRc187buOW9DZ2TV+ad6tttgZ7cbVPsZBuFrnax1qY2piWsjTuuri6BUJrfy69RMdmJpuqm8pm3J7x+sJVCI4DJTYjeGiOvhRmo1TzlS9AEtnw1LiCYaG8lADoHsBhqDEaajiOdtmEXnmpYJxHNTqu0zOvoPE5HH0Fyzn7r3303GvO0Ue5tWlbHydytmMzmD3zLob/gvVEILStEiUARFFTOGulDIF25YrClq8eYkqaojaBNSZ65uyZSEAMB801ZBjd7wrW9F3oRyWYR5CeOKnyyKGdgRyTB9Kp23eMnr4ZGNDPwNkny9hwIwO8JXo28zalvDHbc08jF3EOl3Z3bq58l+Yn+Uvy0lz7zYAZMANm4AYGPMUMmAEzYAbMgBkwA2bADJgBM2AGXp+B+cs27bi1aXxPrOXe8oLwnnX8lVwtH9JVl+QlKO5eeJU8lzg7508O9BwuIf3ncrS+jL9BHqVpB61+Ju9S+bLVRgeVRcl8dNWGWzbeNKZ5OI8Gg+lJr2w/jpWzscaO2zgI9vJQEbMDwMzyvSHQ5APLEVZS9mzMCurBVrkSB+YAEKBcCTkxgxaBYjo7NmE7NoGntfTMaXE9FBlVG59sQ3K9CMSOayK4D8aqgRvzg4sAvNAOUPLkNI5OT7lklUxovBUsQdXytrKRyknTeNQpBj8V+SiuPlEQFeCeOTt/nqgOJygEisMpwxYcZhxrqjZx7PHoDgy0t+YO6ZziNgZ0G26b6VlmwAyYATNgBszAVQw42AyYATNgBsyAGTADZsAMmIE3Y0Dvltstz8et79663vol7p37WfLN+V4ayyY8y56erc58BtfkfD+6F0uYx103Xl69Z8usZyKB4upzOWswa0yIlQOMSAT1dcQTHEPXjoXqi16B6vGpxp4g6ygLEELoyMbxJalYQTmE1CX3XQRzRnuM+dR8TbDNWiO6/Vf09Pe1Icy5tGLM2dPOYWAcDzpv2JgfOOjyrUE9XqE2cdkIji+uw/U4m2WA0+aIAFDRq2m858PJM3SAUzi3b1DNYzyAOg+AzNxbTqzD2y+su67JtFVy/aNkhQ4aQAlQHwEgqk32C+D0o1OcCWnsVYOgtYlah8YjMm6TFC0VIKEjNk100FUMVI45Q5LCpxkwA2bADJgBM2AGzIAZeFUGvC8zYAbMgBkwA2bADJiBd2SA75bfcdt/Zs/m/9dvhd79C79eyFIBej4SS/4fsIkb4QeWeuQSUwP4ZBHQJcwcBSJ+ZvzG8ChfYW5hJV8pu9jtPtgsLRUrYZMZAJupbNyOlp7N4Z5NyHF4JGTv+77aWEXMUR1MxRSRCI5jiox6AJpZ1fGip4SQOVHYv0wv68m1JfXFcf0sd/TX3ynNZqmGzCJR3dIFGSTXEKxHPskK8UtUmybfBM1uwIZ39PsISjIegnQ1f+fpk4LbJZh/QFAbED7uxACYZw6afP4CA/oJ+4VlvaQZMANmwAyYATNgBsyAGXgXBrxPM2AGzIAZMANm4C0ZaN9+rhGgN3OXsDZ3qz3r2Br/KnG5b8lX2dMz7uPRz/etnOi5mOPaXJf2Jv+1OZ8znq3I48L1FbAwdTmz25nyODyOupHibY6Mz/lzKb9skmp0CtLVfBaafLWhyCajmou5LhTDeAABCMOWADCsCzVVgw3PAEtls5Wh1Sa7kGNJQba6DtfVl6xCqCai6spBH5Pw7KdfE17rUYIRqGv2UQNYEnZUR6gW+YdfzBzDwdDQ70/uVCg4TRhcuqZbMucrh+6ValZMQjHcecQO1QQgFCtUAy+trv0qxxG4X9lDyRbB6nkveoLMkgt2w0lQz664wCXq2Y951mQN2nzB5sjbAu84a5Ez5ped4k+eqk34k8X9cFHi4RwulZNz1+L0KAsZN5c5TzFzpM/SDJgBM2AGzIAZMANmwAyYATNgBm5kwNPMgBkwA2bgPRnQi7Z25xonWrv0+Qu7diy/kHNvkZr/bhBPW/asuC3YkuudY9Y4JCfV1T7TrU7/yVkn0DqXNJ05j3pO7K21YzaVjmeqP6Yyjq3nR4pfAntVbLLFMkItrQFUF8/c5qLzeYxsTf7dYpPjNXnPyns2oYV2LeU/jKmxx8n+ZjC0Qv5ev76aTU56NVwFgAAOyMB+euhpYX5GRIsY/fQungCjibkTGOxq9C5hHr80xpKxsckvHPagn7QhQDY1zuVPDJ5br5lF8tYcnrfGgFgV1vxvYR83KR62YAw/ETn3xLFiyPi5XAm32QyYATNgBsyAGTADZsAMmAEzYAbMgBn4DgOeawbMwJsy0L59EwXtOHXZtyLnfEduXesV4lqetJ8cS2+R9q2ynWv9wMAl/g6Ry1rOlzf1NamYZazNkP14hiyJY898lFGX5Hze8ThnH1tfbVT0BalQG3bj7gqbhwH2hoXRNgn1+FpMjh9SVJOwsFy7B7lLKVHKLtSI1JesVacDQAADOBz1Qlk0PMa41/oXBuhBz3lExCAP47jr0bNgIVhnReF61JFSuqDxEuhbLAjcI4FxzmJMa2QDWk3oRTBu4nzkiWXHBPofc4JpBQqf92egvZf3z/7SGTdTl4EvzcZzbc7VmgEzYAbMgBkwA2bADJgBM2AGzIAZMAOvz4B3aAYGBs69W/aLu4GjR1/N8zLDyUsr28i0t7ZH6D+1zkLt6r9VLPjuZlreX1pbebclfyERu4GHVdXMEyZL37F3qq1Olj+rHNXNKjUWgMMf5gDYSwW9205FJuqM+tAhsumbMgK1PxrNgUbfovaduO7YOyXfuisVzMJGrX6FNa30nWYCGCPMXPMGb9+xnSzs99F3wjCeTRuHudo5OYZSsAIyECeIhxzz1R6yyNsmbdl9WxJu2Hj+pNSpG0nMsDrHFzNgBn6TAa9tBsyAGTADZsAMmAEzYAbMgBkwA2bADLw+A+MO862c5GiqIt/wSVbDNy7KsQXfWOLpprZ8PF3xP1Bwy0+r59JLtvQtyTZ+SV+aI1sbq/Ej0K4x19v15j+jre9WfVwPlE16jhb7b7eu8lfmlcLmobArJdQwVWEp92xKalzxBxmoTU7WDzR3qhYb3AubqWxgay/nMIYHgCOkPSWoJKiyCRwBNlTZIQ+hNlj1tWxcf2guq43gQ4cdBZu/IIJgm7Y+eCgIIbYes/slDjrez4p9F5KyTeBeVEcF99FX7jqulolaSXM9ETE2xU9k9b/xhdTEGt6YlpfeOu93/XHgJk9+WlqDdMb4NANmwAyYgb/AgGswA2bADJgBM2AGzIAZMANmwAyYATOQDOjFXYu0p+QLwOmlb9rWZJtnSV+b98r2JR5k+4k9P8Ma4qKFam7Hc13+Fvl8pm0en+P0Z7xk2iQzLqVsA9IiOVhuvLIXpn7YKm5MO02rL+q5r0lOHiqqvgVN47lkTdsY8lSCLcYINXq/9vv42O0CQPTaAhuAAAmiPv2KaDaJOfwbJ+vr9l+xH6GGZVtYzyYmULfXmu+qV56YUWtRTOfA2jS8qJRdiY+PXeyIQo4BBGrDN0aJWDvq2txr66/RshHSs6mrGN1LSUAeaQfIUsGNSR48S5oiLmFpnm1m4LUZmP6foh+PZqsatmhcVs2AGTADZsAMmIHfYMBrmgEzYAbMgBkwA2bADJgBM2AGFhngC/ITe/tmL/WTIBo0V6Dqc4UB8ZNYCXlrs7hpCbg0Vmw+kyllO4eMa+U8fr7u4F+2Dr6/cW33NOohOa9ueSfL1vnc5xgXNQeLNs9dZXNQpaspXNgkFNRk7Nhwlf2haNdo9aVFwaqxi1LUtC41oh/npAQQwHnUibdcENGxwRoC5/eUQqevawnxSnPUbjq5rfrKRfNatGEoiApQEq1Pa7TraZw4squ2jkXwLME8wqhfqq+t60hnPq3V1mPdDJiBOPpLS7F28Oev/uyt+W03A2bADJgBM2AGzIAZeCgDTm4GzIAZMANmwAyYATNgBszAbzEALpyg6vNKBsTdlVMcvsDA6/PI9mKwHRhRZs3F0IGiawAI/VcHbPyx8xkTqnH9oiapsB5x8NQ4NXGJqh9cqxrAyipKYKq3DPEFVapx2f7K42o8vqyONDehmtS3gfJqTUmi2jQmlEjjGsvGq8ZzyH8JOUdN1grlIrQjQfxLChm7JhUzh2K1r9Yu2/vh0p2Q//1Y8Y5vY6D9eUr9XCY9XWs4N88+M2AGzIAZMANmwAyYATNgBm5mwBPNgBkwA2bADJgBMzAyMH8zN5pvEvNc7XgpYfqXfK9sy7emrXzl/S7tLe/9XC7Fzm1rvF2bq42fr/Hs43Zvrd7ua43HNub59RK7XQQblwDql2v5VRqACDZiNa6/jlvjrmNsRNBVweZnFDZbBTYnQ4jDoQZjQg2RcQPfAAAQAElEQVTR6gHjl0CnYinqOemqQZa6lhbW4BgA7eN9BAZdXwarSao8PXN03T6E45ncImvuR0w+rcXBYNe/lzvMrUuw/I7+nohdCUlQQmPOkUxwyJP1iKyj3wurX7M9IMCEI3rGQXrQR6q7fc/5rJFN936G6uAFQACgdnwCqHbtQR6O6v2FUjKXbGfR1rukn538c845L/PxtkpEyhrOZ5ivN4y76PmzIujn5yzOp397r57f7+BHCcxHqF10ySY/+HNNgH9unINCDTNgBsyAGTADZsAMmAEzYAbMgBm4FwPOYwbMgBkwA2ZgzsDSCzy+uDsKm4+PnM1AuXIoXcixZcRWHuMNDj0bLdoti6c1tHFzPfPN7Wtjxa/51u2qLL3tu/tgn+0EGTiXSz2n1jaPv3asRtgR2gTtDlr76+ml+/cvhkZVX3/82q2raasbKJsQvIEaJw2a1399RQV9aU8JNpd3u4/YEYUNybQHG7ITJuOgKL8wjIZrx+btnnUKPfXBGrXeUDOTUH2CxmAt/X4fe9amuUCJHWsQgBoVeQAIYEDaqiy0sbFbPj9j999/FeVzF/ggCn0jYpQAbUSdO11AbQF6kGPBPtr23M/+i01ENoA7yuB+BPGSYOKjc82eQSercQ0IDDjxsQ5sAKf+6gmufg50P/TEWY6C3jhzgD6BwufvMnCH1XUnhaVUsgtLPtvMgBkwA2bADJgBM2AGzIAZMANmwAyYgR9iwMuYATNgBjYxoDd5CU1IXVJj4zYGxF/itgzvMSs5Oie3MJHzt8Ruj8mskjlLupDjy1LRW3A50/UR7brXz362GQXQhiOAQcbsyMaipFzAIQ6lxAQc7IpTfMcmbKjZKwObsEGogavGcqL6x5hdYT6g1rIrRbMiOIdFRh69lDFe6jRftkT95LJ6a66O9gE9+8N99SpPIgoi0bHZ2rMxWn2Nvd8hFFP9GcM4AMNCvGrPFN8+AbDuIQ2AQRmvWqOFzO04ddkfgcoLE0tS/MKplVucL+HRfJxf3d63ZGD74/mW9Py1TbseM2AGzIAZMANmwAyYATNgBsyAGTADZuD1GfAOzcCBgfblnfSD51Q7fjc/+DVnjsFzfNVc4djqkRgQL4J04zEM5DP6mOyPyqru3TEetNIZel7pySwA2GzEUVP0IqWcw0kRatImaBNnapAGhl9vWgoVJtvvv+Lr61903b6uQxN7qYOvxssgYGz6znWOAQSAad7U+A0emidQVb49G7QAopRdBJhTKIUqc6imGfRrnBNcIFq9Q4SwpxRChzZKSVMIVKM2GqnIJVD91gnWDNasXIlvJRwnZy7J0bRJKF7YFPyQIK0+x7mFdGeEczH2mYH7MqAnbo77ruBsZsAM3JEBpzIDZsAMmAEzYAbMgBkwA2bADJgBM2AGXp+BcYfzd8saj65F0b7lU4DilyDfHO1c6XP/q4+XeEpbu/ff5EZrC209f0lPvubyUo1t/KXYv+PPpm+ogwjuoeKR9eneC8dryJJIz3yc9meQhVSK0gHX7qTrgl3dAdwt2FjtmCkbsJmbrnoWNjTLx0cUcCGU2jTtmENN2+iZqwz2oK+OZdNMjgsQwKFRrTVqfvqqZFw/+gMsieBCgYIBQESCNvnU6JUMHlMO+vS1r3xq/MrfleCuhkewMIdylgKmgxyhZ5EB0WtIMN3FU3OWoImFa4TyEFqrotpkGKHAEQCicIIQ2kgcjmmNgylqnRwrVKC6+VT8HJsnfztwvnKOMzG5IQ9REb98tLUs6b9cnpc3A2bADJgBM/DWDHjzZsAMmAEzYAbMgBkwA2bADJgBM/B+DOT75LlMJtr3uGlr5dK8tClO8yWN2jiJ5GZJ/hRH7Tq6P4nW/ht61rEks54l3mRLfzs3bZKKaSHbE4DNrF7gc6NuXD5DuZMn2MGfK7HUZuD4nOgr1nmFAAIYMPl6Up5IYylRG7njzVHeoE3uXSnx8fEZe/1K6BgPDFJN4UHjteNtZdOX2Zklb+9BBkr0zCVEYTNYuvJQ1xgfu9j991mB3S5kY/GBXanQGB/UGY8RstVawfWJwtgK+gvAPbGlzbpUUE+5V8N638XXv3+x/9+Ir69QI5sZNp1chpviLsnhXNe4gmsD0saUUhtw9uiIaMxVj/Fo7aPpIOis+z5YtmucWxeS3D7rjpHafSLTqpg50vfTcl7H2vin6/J6ZsAMmAEzYAbMgBkwA2EKzIAZMANmwAyYATNgBsyAGXhzBvLdsmRSsfQON31z2c6TL8eZQzbjbzGQ96aVv1VhW8Oafqm2pXnzOflczu1/e9yrGTfhm7VunJ5sbgx/mrACPgMC26KhBrBwrnr5EzWOTcyUavAOTWD1N5m4OsZLEYXU2TzlNTo2gwHUPmKh1Lyu24dkH/oauESwwVsDwBnU9zR1O8T+g4b/PqL/ZEOY6DgWvuivoFtxHcf6kveoEg0SbOj2hJ4lSaFjff1Xx/q62H/tI6hjRNlzIvVeMZwHFcf98wyAowWw8pMz+ZP84hpad46cBCznBQZ7xv24JBXi7cfXrQuC1wTVc6e63KxVXAvnQu0zA2bADJgBM2AGzIAZMANm4LUZ8O7MgBkwA2bADJgBM2AGzEBEvluWjBuOS/PkF25I7Sk/zIDv0w8TvmE53ZPEhnCHrDJQRCM7v6EvWD92uwCqZZoAcCxMlmB4X6E5ae77jv3aEp+7j9gRABjDRm6MBxum0vRvAdfGKsclGCMjqHGZXjohKQRztChsAgOIXVE86BoQPIBBr/0+0JCndIHjUVDjqa5t10e1SW/QqRH9v3/RET0btMFad9yKoH1qTqk1I0rZTfVEc/TMJzSmI1WNbkG5EocA7f4C2LVXhOZItpBNSJv0a5DzWrk0/7Tupah723LVVq6tsSVmbW7aWxbW9IxNuRY3t2e8pRkwA2bADJgBM2AGzIAZMANmwAw8mAGnNwNmwAyYATNgBswAGWjfGadO8+Yz50i2k/Ldb2ubx7Q+6z/LQN6fVv5sBYfV2hrW9EP0ujafux657mlzrEdd52lznursLsYA9hqZWBEU46mfmTlG16LQ7CUsBjfGnNOYqM5X1pjmpz2LKgfARmYJfcFL5qNoPKI2MdnMDB7SAQQAjnhzaJeNnV4Oqom9Ut46NoNlF9TkHDwRmgWU2jDVGpqnGC5IJ0thA1pf7vbKz2AUXSLk17/LG6DOs2dDloLTdZMigNERESVQsSslCgEggAFUIvQrnNnU7QR9ySvQppwTZOPeiuZxiUIED9Va9XGMwrxECIj6bwGzLzvVFQuHcgiV50AAByi81sC1++gYwq6zEjZAiagA52ldISJ6DADHAAe0rZ1NurWQ8/Zx/+eDHuFd29eavalhJIiPZhywdSOKW0OzxpG6Fp/2o2APzIAZMANmwAyYATNgBsyAGTADZsAMmIGHMeDEZsAMmAEzYAbEwNp75DW75rS4FJfvfiXbee+oi6tz+A1OdF+W8JdqUX1Zzxb+FC/kHMl2nsaX8N35C/nbJtSizjltmdKjXup10Bhz6VTgSf5Lk+iv8yhf/GQ7cdwhm4aF1GrfoyXUvK3NShpSUg0AUXa72H18BNhkDR7yA8Ns6QLN09nt98GJEWxQ9pwbRL8rBxvt+rd6d5+fsfv8CIx5ZQv5AE4nYjjUKA09lw3qfd73ATZw9//7iunf6P3fv/j6x7FAX62tj0Cwacpmq/JIT+jr3h12wRZy7Aol1w7GpV+SUzUt9CumAQRA0IgRdQ3q+ko6dQ6nM+Mk09jqadsqgWH20lptDkXN0fov6e3cS7H39a+tvGaPOHhA/RRDRPh4Vwa8bzNgBsyAGTADZsAMmAEzYAbMgBkwA2bg9RnwDs2AGTADlQHwmqA6nWmTnIwLivyJBbdNDQPJ0yXZTLE6Y+ASd/LPptSh7HNUx8bLfK7G61PPe9fnnXqUCWMfZ/CCogWHPq9koEzxXTepUvYcD18E9+x99gGgQk1hQY1Goev1pSpn0N9TyCbJ4NogBRB7Nk970AoG1MYvotshev07voT0+NxFyKZ8jGdkREEoDwCKAwrHCRYXgpq+oeYuga8+9Ouadx3ndH2A0Je7tYSeKbcgIhBRUffEukIHSgCoYBpZQh+XVmV20byOa6tZLT3dwDC/jpWEMaqRHfcQajxtQZ90yYo6YeFSyCXNACW501oCTS96gvtKUPVpBp6EAf5I1x9lyScp+WXL9MbMgBkwA2bADJgBM2AGzIAZMANmwAyYgddnwDs0A8sM5LtlyeWIY6ve5rU49i6PMn7Z+77W5CXluzHx3X3n/JTvxp/3e56BfC4GWTJYQ3Y1eYI9yKHpu2OztrDh2XYsAIS+elVzlv3VQGEKNiBjhHwCE9G3Y6O3RPn8ID4Dn58RH2WYTxn887XsSgCoGGph/rGJWcdsREcLNnjV6J2gRqnADYBQo1fzUJiT4OosjWvQiATjqNazcO01AJpRwyLAuiMGKmhW0xeFCm1LpxqwHffRRmjZBIC6Z3CyQBGSa5D/HGotqod5c41z8as+cSmsBvy2Y4mh367J65uB8wwc/Uy2j/D5afaaATPwGAac1QyYATNgBsyAGTADZsAMmAEzYAbMgBl4fQZWdqiXc3NXvr3bIudz5+M2x9z3KuN2j+f0dr9Lca3/1fV2/7fstZ2f+mme9Eieev+yRRUn/nKdf7W25O5Y1n7pZNKffURhE7EUtk7Lru6GplBDUwPFAoja/N2xwUtnz1ghdmy0ChxXnU1egAFEXxEBINSs1JetQseG7v5rHz2lvoLV2j0bvl3fhex72iu+OP73FV9f/2j/iv5L2Ee/HxBqWhLKLfTUhdCholvQBmLrCQzRyitwEzxx4GRcS+tNUPN334cIVmNaneOeaYRL6yoeDCQF7DhznU4zxsm0h0CTtsTudkygTfUJVKf6pG+C9sG6672mXjndNNFBpwyApnOg2+d7McDHQT+6+rlt8V4keLdmwAyYgd9mwOubATNgBsyAGTADZsAMmAEzYAbMgBkQA+0bult15VnCPN9SzLPb5nucj5f2N4/J8VLsd21/cX7uN+W8Rr5AjsTcp3HOm0v5DpD3MPolrb4I515WJetSoS2iHbQ6Y31uYKDlbNCLGrlCvQ9MITNFsJUboUYs+pAvCm8WG6Fg07d+0UupRuPu4yMKm74C2PgVCqVQ8+zKMJ8Dpqq/jhlsjKrZK6hBqnX2/2Njlw1erhLsXA7gnDxl19fIn7tP9pZ3/DEAEeOveh6iMIjhqoHAkcQcNNdTzc5LCO29Ro8XJaMKDIquJxiJ1J4LY3MNqidn9bHhqubxsHeGsOkLEs9+LAfMznEQtSlcd04bPd0QQC0CrBPV3Ae4KKjrV29XBO9jkNYGVBdPTptWOKcvTraRDJxjrfUx1OfbMcAf60i83ea9YTNgBsyAGTADv8mA1zYDZsAMmAEzYAbMgBkwA2bADNzMQM+ZLTi8eCr+YtAbBoiXxBtuP7T3Bt6qywAAEABJREFU+b7bvkHq85gca34ibX9JZv3LEuw+DQhqS+hp72PoZlHccr71nOSuj0Im4wgxHHt2Gr+6vXqO0ZUINYk7NnODTUZFALxFhPQKNjBDYO7a0MzGJCIABIIHbZ2aykLz5e7QCO7ZHO4ivgaoSVz2XSTAOUHsv76i01yuhZ45dbLhDPqCNauJqvUBBAB5D6D/MBi0nrY1dNo/oUi1T7PZCuA0t4JaZG209ay1596DUjUDoDVCNkF5JSsYU+MpFZ/oyEX1M4/8SlCzME5jQTZBzV9mj6iLsXLKbDiljKWD9xbA5b0tzbXNDJgBM2AGzIAZMANmwAyYATPwRxlwWWbADJgBM2AGzIAZMANmwAz8FQbAQhJUfZ4yoP6ScOqxxQxsZqCw2xcJgD907B72xO7zMz7+7/9i93//Rfnvv+j/+4huRz+bhJFHjaeN46k5yQYlO5uhhqQatd0/Nmybpm2oUUtoVosI1P+CDU1EUL+MOHNkPTWETV5JNVpZmNRNAFTJEApWBCCC0M9di+AB8pJrStIUjJaYoHHhfEkZgdQ0ihovSyJ4pC7J4RQjnsSx7AOOKwJQ/x4J2BwP6lE4m2A7mEptD1d/O2tNrxN8MQNm4CoG2p+nqyY62AyYATNgBsyAGTADZsAMmIF7MuBcZsAMmAEzYAbMgBkwA3+GgaGbEdHKOHO0b1mX9DNTf821VKds1xakOS2unf/X49u9Sf/r9f61+sRZi9P6SqhBSABSdxEFgY9Sv/jdo69SXwCj0E6o8TilGZu9k42N3ej27LF2xD5i30X9YveLOmPBiQnNUQMzOIfL0HM4AUVF1IZtmsd9lEAIwBDDYXCxqDJ4qNnLnNndVN201jMbs8Ogq/NQsynjCnKdiAAQ+oJWOYUYS6h5VR+b1yy6fnhbGKuMMR7aIzBM0FxB8wCEYgEEcIzgAYDXGHxag9C8aI4c99q37IwJTiu7EpJaS1KFSQcQklw4NLeFbEcY96R9TYjhADAo37j2zL8F31hiYeoPmvQ8rqCnPfGDFV23lJ6lc7gu2/tF60ckMe6+/llATlMG9VWMcyzMgBkwA2bADJgBM2AGzIAZMANm4BYGPMcMmAEzYAbMwBoD+dLunGznzuNa31xvY+e+Vxm3e1zSl/apuCX7JdvaC9RL837TP6+5rUU8zNH6qad7enFM23SmU3IyTsqydXIfK+zbsUnEXhnrHfWesue6Z8GYOu842/WjfEl+VLQGietTvtcM3jfeq+M9J3eIouajgEIjUSVVnuoXhpp+Rw063tiejd2OTV3JCtnY+NUcraV7VthfldyhsJ+IMZcaw3xs2PQLHpiBw+iYR/JWTDnZXANxLk+NZYzipKt5XfXRFpKsP1hvbaYWRJWxfChH/eEgH9LbKM0TwBxpB+ZR6TmVikzIm+tIT7T+ycY1AHoSdAyPBG21K0zDlafu+V73nwC5yUxzeWVah/8xBub3cz7+Y+VuL+cXI83hL5Lvpc2AGTADZsAMmAEzYAbMgBkwA2bgvRjwbs2AGTADqwzM39KdGyvJml++OZZi5zHPPl7a45Kt3Wfrb+3vprc8zPUtXMznaHyYp1HiYH0mLatv5TPV/9u1trwhSn5lC9CRiIja2NuzVbjfB9ToG9FzvP/6ql/2SnYc92za9l0XQImP3QcbvkPTN3QwRW0KU+cKMYF2NYjlE6rOZmLP5rIarkK1MU5+Tr/tZM46sTZztXodTRftX5Bhzz0IGguyaXluSGoAw3ywiVvBccpaN6MKbULHdWsOTRE47kd03GPV2SjmlKtP8SIUFgfeI0HrqyncJmvHAEK19gWh/QAIbqgCoB7bDwBMAU5H/NRR+SJ/312PlNXHSfK7uW6br5Vb3Jbl25vIEm5c3tOWGUhaJZcjbP1tBry+GTADZsAMmAEzYAbMgBkwA2bADJgBM/D6DHiHZuB2BvRmr8XtmTxzjQH1FYQ1/zvb22dP+mtx0bOxcYzX2t/jd6NnosX5FYsaiR2buPt//2L/v/+N+Bc9m6HRs/nLBmMZseuGZIUNwM/dLj5KiR113rOA/mOD7ot5lE/NTzBc+XfyjTUV6rW5Kx9R16EMNkOVd/f5GeVDTWQoMqKUkE/NTEGh1QFqhNYJMIbDo5O26mPjN/3Kn3rGyiZoDDAhASAARDAHQFkQapzq1z/H7Oi5Z9UltC7OCiFt8uur6dr85V7Tfq1UzjXUNXjfJM/l1T666GLPxr0a3l+8/7o9gDKfm3nwAWMsuTlY/66m/Qm/V6FWn+P3qon6dI73MHx8l4G8szWPaE1Ugy9mwAz8EQZchhkwA2bADJgBM2AGzIAZMANmwAyYATPw+gzcuMN8w9fKG1O9/bSWw7nekqOXqO34nfU5Txr/VT5U2xYc6u/ZRBTY7IsA51aEj80MkDNyWPmb5OXJpey7KGzwBqFmpn7k1KQEm5/7ry56NglDDUuiNhbZ8FTa2lylknJXSvz7GhrHO85VnsImocCw45O5lFP5OjYsg3OlC8FmZIy2YJNZExXTsZHLamLPze05v6dDUnaqi6fyCYvOBSOA+mVrbZBqAzs2fim1lrip0NrkoOqUMWIa1+D4+YPrQoVTas9ZT9VZcy2Ift2Pil2J3ecuCqUAcKM16LUvpIdPUAzgljX+uR1rtSWwHj7fPbFay3zaauCKo87XhkeshNn8DQZGaivVTJOSqk8zYAbMgBn4dQZcgBkwA2bADJgBM2AGzIAZMANmwAyYgUsM5Bu9ubw0z/5TBuYczsenM+5j+StZ+LI4zmGpzjlHOT7EpqWVB+8dtXaBJR00nsNSKYzvBXZnpmZw1dkfWYq3bcYAOSdfA1utPgtrhkUNTHIe9dcJy8F5eiyDTViwcYj6kMoRVVPzMJqjZ4watPqKdLfbBQB6mYTX6VQMG7t7ItpmbwbQX/77L/DxUS091+6+vqInZAAQ+k96BbhFgkYOqfCkcnyONmBUjr2HEUqEEEGx0+WAiAAbpCjZCB72pT33avyybmXXONS8IzSO0R4rB1CjVrzH5pqb6x9bT0cgGWCDt0q6QbQn6I8JMR59gNsvzC8Z1PWD19OboPpyJ2mKil/bWbIr+VNFgAvNQZPPuzNQny1SLXn35E5oBsyAGTADZsAMXM+AZ5gBM2AGzIAZMANmwAyYATNgBq5iQO9tE1dNdLAZIAN8OTz1Ys7pDF0889mTPA2QNXHq/b7lXMWt79aV1INih4/TtQuKe55vkUu8Jc5vuKhZWcGGJvQV8L6rX2CrqVtKCQAVJ2mYv+Mc2YHjGP1a4dq4lFOgvwpd2NxlQi7ZB9gw1hpqNoeaw/IxBkDIDiDkAygjOG2QMR4ABts4bzQPgjYAg55XlEGbmQfjcFXTRoiM4R7V7M39SM6hmcNDS43N1K7bD/vT+j1tBASNOdx6ah1xuTW+xnGdobvJDWgjI3ruI4Qa1F44oRaXkj5OrfuX5PAvndqH8J2apu1+J8m35orYxHGivu/47Bxw7F0Y8baFsODaZlId2yIddQUDvCd6zq6Y4VAzYAbMgBkwA2bADJiBBzDglGbADJgBM2AGzIAZMANmwAyYgedk4DXf3WNqPuE5b8sTVV2CTcm2oVY4Fu2CfAJ7GbXHJAmADao+5C+87HYfoX+3N/cM0JiDRgIIAOzz7mP3MczRV75NyLHKWE4YbNQBDPrsWlbsCqu+bPrK0Hdc/ys6NZs1btA3ulSA6xFpBzimAxhk37PlS3QEzbEjD+XzUyrLxgCOMIJi+SyosUtOYN23FD/YQKF7RKHiO8oRus8D2GBkgzwIRTOiOTUpEdN9T8uSbCb/eVX7ncDNSP/ZorXiHD9RATd7cjd/Yt3XW2MLk+0dfj0GvCMzYAbMgBkwA2bADJgBM/AUDLhIM2AGzIAZMANmwAxcYGD+pu9CuN0jA3PelsZjqMUCA0t8ydaGvuYbZsThv6A+IH70ENNb8KNFbV5MlW8O1i/9ZTAGAFQ4f/r6VmY2KMePSINtw4hS2BVkEH3BG9Szmdr9G/7t38KxvnqTFNRsDB1jk1Rq0RoCbdM6GsspSBekNwAQmisAiOlAiRBidsgmpFk6sSul5qlmjqNnd1SQYUyrNTRkYHBLoQMAVXDvHGn7HRvAbKByNJyycU9BO5R3sEbNQb02jOmjOp0ADnqhPge9JWhXbupbT92DRM7RvVANqi9YJ2pAeg8SrAElAkBFrZ+2VRnPdPx2rTgpACT7HKae7cnM0aCUwjhcFYqp95wPUyvrAquz7FhjoPJJZys51Cl6JStId6V4RdafSf486mdyDvnqzy3/3FiT53JXXy3CFzNgBsyAGTADZsAMmAEzYAbMwLsx4P2aATNgBsyAGdjKQL64a+MXXvq1butkIHlbknTXs+VxrteAN77MeWupEFft+FiXN3Hs+cFRNg3X5FIpNXbJYdujGCjBJ0WNBi0AcMCuQcfGpv5N3323j/ZXEAP00zdOip56sHmhhocQ9BeCUSHIV6HkBIAAEDHOoyloiKOD+aY5bNZWn2xVOb30/b4au3kMm7qd6t9/xdfXv4o99RrHplsIdSbL0VzGtz9yWRfAehmnaykIjDpF1YPzpLcAEABaU9VPLTHEMW8sHKBdCNW34F8yaQ2hzuE8sHkk5Fj3uqetSvrbHO3+padPupDjZ5TiRPi92rV64veqeOuVf2DzeYclcznp55Bxc3luTvrmczw2A2bADJgBM2AGzIAZMANmwAyYATPw9gyYADNgBszAtxjIN2+t/FbCN53c8remvyk1Z7fdcnUa2HpTP416tCVXviQPdSCG/4IyxgOULTj0ucpAMrUasOgowWYgoF8ZPLT4Oo6FQpsavWrsCqmrcahMAKJTI5cDAPXXOtcmY4wHbRk7WujuB3Ce5srfU6dxCGFDMu3VMPpqnHxEtY8X2RWvYZXQdvqoTV4atYddKbErB8gWatoSmt/T17Pprd1XiMfCi05KjFBst+9C4ALMHgGIFUITgwe543XxZLpqF5dcrup5yek5vocEEACOUmltoRq1aItqjKh/CUPTBNow7n8u6fJ5MwMiV7g5gSf+dQbyZ+uv1/lG9XmrZsAMmAEzYAbMgBkwA2bADJgBM2AGzMDrM+AdmoHLDOSLu5SXZziiZcC8tWxYv4GBbELpUbphuqdsZ6BkKMCGFJt9u90uPgj9euYK2sGgFhzWRuju46M2GdUc3X990bYP6WrG6t/ZLbtdMCDaAwBNA2QHIDEBQPVPhpmi5q7WOJhRVWCQddBeUAJlV8FL9ei5Erp+H123j93nZ6gRDO4fwNn1wQzCjnGFkJ6ga/XUehknqUDZ9KxLfyR6Ns61ZgveqNBYcmnt2hQHryPYGg6OjrA076/aKtd/ojix3uJPFOUiHsBA3uUHpHZKM2AGrmPA0WbADJgBM2AGzIAZMANmwAyYATNgBszA6zNwYYf5hriVF6bY3TBg3hoyLqgtV2v6Woo2fi3mr9vbPV7U90EAABAASURBVBzr+c5cMoYOVbzecbxn9dZuw/eZKUoBIABE6AtWNgvVMGSnLyoUQMgmVBvrB8Z4+nSqWQwgUIavcGVTc7HXV7wcyC5QrSfAWIILR0Xw0Jiinqyjzpeshgg1XFVDAgCnonoByr6rMYoLcGsCbdFCNoF1YvcRTBB77luN2D6C05gngmZwmiykQX5C/KgBXcFxT8SZQ7MVIwkwLxVepxn9DtFxRDOv9z+TJ9Wb2bU+e7oR+3Ff5Fdx9b4qSMUIDOwZ2CI4TqAgBE15JmhrE0AOnql41/p3GJgeIpa0pNPs0wyYATNgBv4CA67BDJgBM2AGzIAZMANmwAyYATNgBsxAMrD0Ik+29FueZ0BctZhH84V7JOa+R4//Wv6Wp7metSZXkoNtiDz+FG/wPNm16SVlT+lIPtl2ri93uJNDB+oW/foVl2awSzqacXjIDhp9jZ2jULNQfoBXNgFlAxDAACoyUaBKXTSn/UJYNgZERRwfAOcJNIsWxUgKNHGICulCGWNTynYV2AhW81fNzArmk5znAA0JqpG6pMbaY0LjCQpITMZGka8Z/oQKVp/QetCFkAR9URGbD90bYfOEXw7U/a745Tq8/HMyAJa9BQzzaQbMgBkwA2bADPwmA17bDJgBM2AGzIAZMANmwAyYATOwyIDeZicWA2w8y4C4mwcsvTGdx3h8YGCdL7E7QNfDDGtnGLjCtcT8ku2KlH82tAQbnhU9HyahGauhqa9e69ehcnc9G8AdwUERJdyX4immkznkqXMnY0R+ISy7fkV03zEPwWRsgjNfxma+3S4gcB1G1hIDJaMC+i+n9R3L7I8QtFVoTovR3lMmMimAqvbcJ7iuIEOvPWktonQRFdT1lxgGP9fv9tFPOemUYwU5b8X9Y+a6T3VCuSd9iszyh7+EwQpU4xFoe5Vz2terbMj7MANmwAyYATNgBsyAGTADZuCIAQ/MgBkwA2bADJgBM2AGzIAZMANmwAy8MwOHjuoSC2x8sqtZPeC1sEEKNV4pOTw5e8br3/7Vvw2shm8GAJw1Q/ouSpQAoP4kS+mqDjAfJ2IExfmz79hk7gbMIsH8dV/M2brUHJ3AfWlvWk8xKaUPQACCai2DaeNVeRUqmetpfE9of0v5WDEbvryqCRyDVBOYnXRyxSY29w1OFChOTkbUvxuQjhynTPtfktrLBBYq/S/V51rMAB/L+nN1SZopM2AGzIAZMANmwAyYATNgBhYZsNEMmAEzYAbMgBkwAyMD8zdso9liIwPmbyNRN4a9Jr/zXS2P03ojdZ62iYHCruoQyAZm7JrmJce1Kckm4BTDSGBsmXW8QQL9iqNrOnt92TuOgDFeUmjswOiTjXnqOpQ1nzqRCfmJjm0R+Xqty3E9WQbNUdjAbCHbADZ+GZj/Dm5KmgJs/kquQusQPffTdfuIgpNQAFHKsPKwXgSA6DlPjVRJQb46W/XSVxgjv4CC2HOv2l8wKPdY58XxIdsRRr7qHOptNIAAEHVtSoD6GABg8I1j1aG8daga1RQmWBbn4xQ1MEK1LyH+1LFeTPK2Jtdn/hFPvVesZU3SdfbUM3MOZyfTubZu2hnyyBNAfY6BZfnItR+aG8x+DnT7NANmwAyYATNgBsyAGTADZsAMmIE5Ax6bATNgBsyAGZgzsPSisn3xNo/3+JiBNf7aKPHZjq1HiJNziPE45RecmxiDbhbqe8R33v/fvDLOz5RbOB/1xF5t7ju4z9aL0vRqcO730X8R1PVA1AdDzhZsskSCD41ihAwBQDdyuCgBDDGUVBZj5sZdqWVWc+G8HYE62nbJpm/KnMU07HkXloGKtFfJJq14GFAtbILqh3HUyVNPzrqvrxBAczZCqYbGKaULGreQTZDt4/Oj1iI9kb4cS8qW0HgLVNeluCkn76saxvWTa/XOR4A7EoLygKiHWBHq4IoLGDsHTQ85c52HJH/TpMnpmvwztLgQM2AGzIAZMANmwAyYATNgBsyAGTADZuD1GfAOzYAZMAObGFh6m7lpooMqAy1/MszHsr07Wk7O6ac8gf2XOU6j/roFLDBB9e3O3Pt35feJK9nABVRMBIDQv9GrX+UMDDbFCEMzlK0+Ngk1FuKag/Nq+Ji36rxsyaPGL1u1jB5PlAgheKhBnOBwfmqubACG/bEOfW0LzZHjHLhdML4Eot/3vI7BnKt/o7iUXQjVqqZxonAtYVyz+nVhLvGoPQOQJYYGPCuSr1qaS+ZLyZwxApQAAjhAeSsyvkm1RZ3+fdw+IvVgrn5EbDyAoaaN4Q4zAy/BAH9s6t+faGW7sdaeeuu3fn8GnNEMmAEzYAbMgBkwA2bADJgBM2AGzIAZeH0GvEMzcGAg37qlPHisbWEgeUu5ZY5jtjOQvKbcPvMnIrOqVh6v23pSbyPSlrL1Wf9pBkouCBwadgAGc8phdPFaG49sYgLj/HYG7e0w2EAN2jTnyL4yUEZBc2pIp09TqxahL3H//Yv+6+v4K93RLQGgNmY6JunZOGXXNPrRpkdRMRVsdILIdVRfQWF4qe6j2GpZuCh/Y1aOZjioWoNaEQ+B+p++UBZovsu5qdZmJVBfA13DqbrJ/cCmVjigj+a/2j0epixds6F8mM1btxR4Z1u7vzundro3ZiCf40rBwkN2yV/nXXlRziunONwMvBsD3q8ZMANmwAyYATNgBsyAGTADZsAMmAEz8PoMjDvU27I5RteiyJd4i843NM650/hWGjR3C27N/9vztuxNMW2dGs/R+n9Xz8pqFfmjIVkNumQEe0Ds/fQJugYP7WN/qH5ZSJ2uNz0HRoaO1zn98fQMXc2FdQC2+NjoU/NSmIcACOAAxQi1gUm7dGE+r47Z+FWDdc/8GgOQOEbyQqtyKrZi30VH0Hx0qpEKLORponq6a1rKYFNX9ckWGiuOzU3Z6hfQrK1jY1nmCsUIHNQckn3HbbARTRmCGr8CfTprk5N77enrJZlfdkE/DpICNIeoMYzVfgddKyliHRmXEkAABPPVvOtTb/Ic74l75w96/YGeS2av1S/UUWvlHwBkL6pObhju0ww8NwPgH+kCd1GffUqdky6fQONkG/V2TBMT8SrjGpgnzoHTfZoBM2AG3psB794MmAEzYAbMgBkwA2bADJgBM2AG3o+BtZdpyUT7Qi1tlgcGLvF3iLysreVK++UM2yJ+Kyr3sSaX6romdmn+g2388VC/LKvM1aZx9oDY2xleYDMiba2c/NNMBr7bmXtfkz/Dx2IDGEAAqBUAg6wDXTQWpBNq4KlhKgmMsfWrVjrPnWr6CQsxY5bJU5gXQEh+fHxEIaI0pdMXOna7YOHRHj1KVNAoqoPzym4XKGxwcyHZBLqDw4o6Zm05lm9CGin1w8BEMSF4ZJM3JU3nTtUBIADU/QHNvoKH6mQt1BZPAKGG8aLzjkYwV4LqVaf4bAEggAFXJXKwGXgCBuqfC1knqCSo6lz0yzEiw9fkGGZhBsyAGTADZsAMrDFguxkwA2bADJgBM2AGzIAZMANvzkD7NjqpWHrblj7LYwaW+DuO8Og7DPxtflXdtLv2x2YyHkXQujTuAyEE5TLiHodznGWgAAgAwcsRMDZKgwcAuhG8RB49FTV9hfplbtfRjWDC2HSwqamvdi/G1oUiSqD+F30X+pXPwfUqlIC51ISWegTuoY4RoaYLckwjQCMlk0ZFjAfXy7+sENRH66IoZTfYy5iLTd++2w/1qc7BG5g3dWkHt6GvaamGOBSAMY+MDfrMpXW4Royo82nruX+FA5hyySbIfjdwXeXUulVy3arTXrkSX4nZomCdidYFIAC0Jutm4KkZ0J8f5zZwyX9urn1mwAyYATNgBsyAGTAD5xmw1wyYATNgBsyAGTADZsAMHBjY8t55S8wh43tp5ua97vew28t3/XLE1kxDnK/bGRD3Lc7PLCfu2tTromeD9ehXIGcgG3khcI2yK1F2u/ggAAQ7eTwpOTdWDjUOGVS9AKii6hcvat6yttpo5Lx5/JT32HcUpt4kgLqm9OrkmIaq6gJeWnC4empNiAtFjBLQbBk2gPvp2TxVnhrNuVNd1TBcgNPbNHiGK3B5zWmNYUpoLIzDzUIrCZoguQT5zkJcsWaeDNOOL4FhPs3AEzDQ/jwslXvJrzn+aRALhhkwA2bADJgBM2AGzIAZuJoBTzADZsAMmAEzYAbehoG1N2gtAVvexLXx76Sbv8ff7SWOH7/qd1e4/FNzOWKoAWzlDRjGr3Rdurdz26X9zuOXxks5Wv5TX4obbCXUhRM0VkOSkCoUNl3B5q50/Zrh2jBkw1JfoIK+OpfxAAIKopQQAATAG0x/nUejpED1cgOS8xgUFZow5pI62TRgXM1Jv4ahej92oS9+u+giENOhEKj5mBbqitMQ3FdtxlKGuEaJENTMXgPjNCd0aJ6koHmCdMbUfJIaN1Dddf7oUy0FCAFAAIijo10jHbTVLwqZY8pFvV0z7ZKJ9NcayGGmW5VcRz4AtS6wWCEoBX2kLEQgoiLOHiiKYwj0ryF30fNeCSf/njBDdCq+Re7jvBQRmn0GY/2xKM/Ms+tPMJDP763yrpvQ4yYoqeQalvyytdCPxzms5U57m8u6GTADZsAMmAEzYAbMgBkwA2bg5RnwBs2AGTADZuD9GMgXYSlbBvRi7dy49Wl+O34XXftu0e57iT/ZltDOa/Wl2NbWxj6jrr1cqvscv5ovXMrxg/4sV0umfiRZr8bynwXjzvpfwSki1pD7Ew9LSP/afNkz5nuSXc7TBAACwOCgUHNFA7XpvkofX2zWxf++Quj2XaicHRuv+68v9mY52tJQVMIWXC/XkbnVmfTQCKZTPq2lL5Slg83o3edn9P/+Rffvf9GxDjWsGcpedVcRKNxTkekEPXcwNBLZMGYXEy0YTQpiEYqjnwtEqKHJsdaRSQAvc9A0nHKQKu1N6mBcuLLxCixHVCv9hX7pS1Btsuc60gWNczWgWnJ4UYJsgA3TCuqxith0AMw4YtOEOwVxVVa+fg16w8fzMvCDlYNrCRTTqfEck5PKOR/dF0/NvxjkADNgBsyAGTADZsAMmAEzYAbMgBkwA6/OgPdnBsyAGThiQG/NEnKkLqmxcZ4B8ZRQZOrnpOJanIttfe2cZ9K/s4d2buq/v/elStI2yOEa7JmkFotHeiUXA97EqP2fw8/QUGojUA1bIZtwlEF0+vJVDV752CRl7zc+/r99lH9d/GMv9X+fiH5H0F8bsawZOIyrjWNgsNHNRi5P5kQM/1XbeNF6miNID86bsN+PUUETQl8nC2DzN3SwVgBRUAhJxHQwhv3KiMYUPLSOoLX23VeooazGcQuGbT71byGHmsBbZrD5Wxu3rFnhKENxubbqEuT7DjIHMORvx1oTGOwkLRZx5eJDI52bW5wn+wHgMwRgMTKNIC9C5k0pm5Bx95OH+vik3i/tm2Rq2XuTLZ9uUyScWg+WM/4zrsN8a5sYcJAZMANmwAyYATNgBsyLuAY/AAAQAElEQVSAGTADZsAMmAEz8PoMeIdm4DwD5989n59rb8wbKnGPQ29AW9wj50/maGuX/pNr/9BaZ7YlV+JsNZuCzmZ4Ued3idGfaYnLFLEFtxDEhm7wh1tf9+7ZeN19fATAUDbj4j/qnzv2ChH/9Wy2doxUzTEcajACKuAwlm0YRQAIxMIhO5EegFFCGigB2ii1HNjUDY0lhdH+xXr/EbUZS1ueRbE5aGRtKGq/TAogQJ9iExyeP9Xw1XxGAZpN5coTZZgHIAoRdzyAIffZlGUhpiMhwtmJg1OzE7JIlzwG8wUBPTBEdBzVb68jVOMIRtD+G63XduXUw8dGBo4Y0wOQ2Dj/VcK07dxLctLK9M1lxlR7m6QafDEDZuBKBhxuBsyAGTADZsAMmAEzYAbMgBkwA2bADLw+A1fsMN++zeUVKd4uVC8pE/PNz3lcG7fzlmJa/1/Xn7N+3cFrmFU82KERhi7NsO+hkyN9azbE8N/W+FePE3eJLXvN2FbO52FuOBmXGBtvVTJXx6Zf7WfSrsavwK5kROZis7DruhBkq81L2oKHGr1t41XjCczL54ZRs5NrVjtzAgjgAC4yC26GoD42fmt91FULdmxKE9IZwXwcM6f0I6ieLzYita6gOhhQlmJpXzrza91OTWA2netclKXQZZuIZh1qQtcA7akq/NFSTurij+LbZ+YBhkU01rqSwRomaCWOZRc0PAvGTnOX9HYySLL2zOZv1EYwx7JNYLDKE6jqrDUyLwqiRdoVcz+wnvowzuX9VrhbJjDTOdD94yfr0Zf2T8De46khF3EOSxUwvuXvKMSkHtHhgRkwA2ZgnQF7zIAZMANmwAyYATNgBsyAGTADZuA9GODLtNUXcMnA/KVaO86Yd5Xn+JPvEi8tl0v60vylONmWYi/ZfsOvWpfwG7U8eM2pZ8P9NnpPnZaxi6I2sZ4Vor7YbuSDy/v99Nzr6p8/8i1VeGCOHcCFAM0T0jWPb8cZc1423UolRgAyIdTUUwOw/lrkf1+hhpvuave1j91uFyV4c9mY0xfCgmIBBIDgJXQUNmXLbhdlR6iBRyO9vC6fwMELzlXOqA3D0/iO9v3+Kyr+/YsYG6aFOYDMA5ZyQGYBZIsoiCh8MEEU2nZExmyRpXBfHx9RiECJith21L0xNCXVYLE8wboQeQDkmXtVXCJ995DAYa275GMSZRSonp7Ih7R1yTaMAVQOAAQVPXLx84fqSfz86k+/Im9dJJ5+Mz+/Af5xtLhoUppyMchGM2AGzIAZMAPvzID3bgbMgBkwA2bADJgBM2AGzMCbMJBvyM7JN6Hipm2e46313ZR8w6R89y65IfzPhajuxJ8r7uEFDTtn32pqAgzPDDhu8dBCfjU5uPoWMGzxFINzxzzf3H/buASbixPYdAO0UIS+8C27HbMOYzVIpUkqvkp5Gb8rJQBUVDtzAqA3ou+6igiOZUswpt93ce5QDWp6BmMj51ECzMWJAGgeoIawQDPD+wqoroKIEQBqfLBxzYoD7LQUci1onqAcLWRbhZrOzKV8qzELDu2p59yOc7VWz/1Jr6GqlQrUUKZU7V23D6HnHJmuQc/cigcgUXmRAgxj6SdgDQACwIlrs4F7C6JPsA7pQc6PEFpDmGWWiYBqITS3Rdpns+405MJrdd1pBacxA2sMgH8mrflsNwNmwAyYATNgBsyAGVhmwFYzYAbMgBkwA2bADJgBM2AGnoWBZ3///uz1f+852bR7v+P+Hsl3ml2O8rBJpzHYOC27XXT7vYYB6JaymUt/x4bu/muwy1kYCwx+jYGDrvEqatz5pwBocnFtdi9P0hXGCEcOoNasJiGVI1dtSjLX19e/2BM9m6sFpEE4jnzoSDsTtMicBSA98kaUsgv9Ku6y23E7GIx3uKIs5GLDVhzdIf2QglxrFTW1EOBDRLM2TNDFAW2yV2jIMfdPNweHU7UKB8ujNK5fa2nlo9ZyXjNwzICfumM+PDIDZsAMmAEzYAbMgBkwAxsYcIgZMANmwAyYATNgBi4woLfNiQuhdpOB5OqcZNhNZ/sGNPWbEv3SpKy5lb9Uyi8se9h1zy7KgKOmT/SsilBDiNpznqw/93FWru1ubf5a/C32XOP83BK8TQOiHvWLUXXmiFKbuxGAbmtMh+zTgOvUD1ObLzs1FsQNYvhvim8Uff/bD0GTVesLavYCnEtMTimsS349P4KmC4XrlCa2Z+1RwGePBaqpqbmj7NjE1tekgPx0cMzrY08RQmhd1VvBFeseKFm+rlFrZl0AAsBg41XzBKr1FActqnHhAhxyyA0cxso3h2KEtEv/Dur+Rt7rnnk7Qs/KmFTrRLUF91siAmP/mXUyDqAUYjjUBBaGUYR0IcZDOgrnjGPlP4cxbBSHeaMhzs2VL+N+XI6cJXcn8scL4oKq6ZRCOs6cmnMOZ6ZucQEIYB1bctwUc25P8i0llV2QT7KFbIYZMANmwAyYATNgBsyAGTADZsAMzBjw0AyYATNgBszAVgbyZZvioYtxloHka0nmRPG4hoxppWLb8bPpa/XLvoRn219TL3szsYYprHk21AhqMcU8q9LsLZb0S/uaz2njtzwrimnn3Kaz46ZEA9RQVBpJQTogn7Q4baSEDoT+aznQWAh6QgebtiFIT7A5CyBHJ1LrAwe/xoICZU1oPAdQ2EdlRDYeGcBRCH1t9op8GnkWriE72JzlsJ6yJaqhuehXNgfzN6ZtquYQdS3OwKhrHQ4n+qQLipNUNxSYRtV0r4uyzqH1BNm/u07NwfsuiRj/E/UEzbTEhIOGCFqH24HDYyMOhHjUMawbXDvGo7Us6WOYBRkQPxQ3nZq7hJuSadIvY2kvS7a2zPQv2ZZ8bZx1M2AGzIAZMANmwAyYATNgBsyAGTADb8mAN20GzIAZuImBfNsmeVMCT6oMiL9LqIHjpY0dTU8l1upv7Uv6U21yLPZ0H2DfRAjKATEdoCZQ+LzIgJhaQ05u/Wm7TbIBfJio/lqiZwdOqN40UkJf1rJ5GQl18hgEIHhWRLYz5SuI+sWtdMZNZ9Oc7elLAMozYIqlAow2Sg7ZGOwreOHJjiKNugoKAUDLeLKG4Hq9wLX0FxFK0M9gNXQTii7tPBka1LjaQG6M31G5PquI/DeI9RcqMh1dlUWtKW4ABIC613YMDPacd2+ptYRb8wIYppL74R5wyI0iCh8T+qhHUMbh0P3JETD4VIMQHIubjvkSuq8oCEG6IF3IPI+SWkt4VP6XzaubKLzsBr+/MdEjfD/Te2Xwbs2AGTADZsAMmAEzYAbMgBkwA2bADJiB12fAOzQDZuCZGQCLFyie8lTtiafcwPeKfumX1tqc8D2KLs/WGok2Om0pW9/1Ortww6SeDV925DjQL2bu2GfrCQ5rG1IykQ92K+XreRE6yhGgVMMVjBXoUb8vgV2p2XvGJBhy1akVhY5LfHE3/ccugk1q2dpEatL1bN5Ca1HKB152rKuM4PDiCXAWz4uB84DCScJoB3VhHB4J8RMMrzjyPPtg2BS4MSEoE3r8ejZ11SRml7t6Qgd4ESjqOeriTqi2u1z0xCTuktBJLjCgWylcCHsL98mTJ2KEW3aveYlb5nuOGXheBly5GTADZsAMmAEzYAbMgBkwA2bADJgBM/D6DHiHf56BfNu5JNvi9RKzHf8VfanutLU1qn6htT2Dnnu5XoIdvQFRezjPuPtYPFouFgNmxjZ+SZ+FT8N5bDrmdo3Td7ssoYYm5w8N2I69NzZt1bgl+qDOGxq1O8cFeQYbqC00j9OHU3e7gnliTxsndPtxiT7U2KQl1KwVNJZTkl7GH07lFQ6WdU3zlS/UVFVTmbLm5RStp8ai8u9ZS9DQqQHMfZRx7wybTn1x22JyUFE8wA1qPsf3Opmxpmq/fGWZ1SaZqIZfuuheCNcuP80p3CUBUCpJNnup1/vD+9HtuxByTr0PjOuI5EBS97lKztUpXZD+PShLos2kmhOt/aDXPbDOg8XaEQNJa8ojpweVAT5i+rNsTtF8XGOXLrP5m+ct5bLNDJgBM/B0DLhgM2AGzIAZMANmwAyYATNgBsyAGTADZuB+DPBlY5zDpZXy7eSavDR/zf9T9rW60/5TdTxoHTWjbgZrqjTw+agvtBckQ57vrJti2SmpHp3cZ/2ZSGPGzWX6M14ybZKKlxSkX4LibkPRNDXcAPbt2YTr1exlPQACQATPPrq250u9j9WGlx4adVljPDg/uEp+rannQTlHb0hHKbHbfUSh3O/38UX0rCUuHEmLwpRXeZRPY0nZBI0VKzmUo6tGyyjcd2IeIfvctmms5qCQwdKFcayKBA1V6wQacw/yPQqV78LFHrXAUt5mPa0szMO09xbpxzi3yqWJGXiTTPY1WcnnkN24lgGzuI0xPe9TZJI2GS4r+fRKXo52hBkwA2bADJiBF2DAWzADZsAMmAEzYAbMgBkwA2bADEwM6K2YMBmsXM1AvpS8JK9O7Akvw8ClZ0P+B2z2R1Iu/fmh/bS4VEgbm/ranPl6GifW5myzl2CjVV9dqnmqJqC+ugx1TyPoYqOX/trspaTpYFOTV3XLmFCMwPnA6Ew5xmR/OKXWFLpOTeY+1ATelRLA8XzFCCygZgJQY9QsEYASmquyhrgIREQBt6iGcrcPZqUlAkCF9tqxCVv3R6m5hb54xKHGupC5R11ra93KR/okQf4J1SNoTwKAWrt0QaHfhfJ05Oe7eZbmAxjM4pfQWtVQRnsdzC7js1054RxJoTBXz3FGoyAqgJBdqGPapQsZe53EdeGOPjAw3js90xUHz7GWccdWj8iAnnUKn2bADJgBM2AGzIAZMAMbGHCIGTADZsAMmAEzYAbMgBkwA2bADJgBM3DKALumanYdujEIMCoRASDUVIt69BxX5ejSs5kpDEZQJKg2Z1olQ41iom/QhHIdRMemcI1rHD31FgCzEYWICHojpIOaGindv3/xj5Ce9l0p9A5njaMqSfH9szAT+QjhmmxNY/OaafeIBVD5vkeua3IAOAmXJSFn6ktS/kR9Rsl9+2yk7zrZrnTdzPtEawcdUyU05vBJzpa91M+Vrt2t4dy8V/UlZ5KX9ijeLsXYbwbMgBkwA2bADJgBM2AGXpgBb80MmAEzYAbMgBkwAw0Delu2hiasfrXSxrU+69sYaPlb07dlctTfY2Dtjh7bj0dx8nOV/r+3v5+pKPffyp9ZuV2FndA+oCubrcDQduip634Bu9rHRLBPzOaa3GrYAggAoQMYZG3WSu9lFWRn4qDswTx08KyeUdZc1NWc1VT5EtVHo/JKb9GxuD0RO+Zlen35C1BnE7XGUQbrVa6ejdgy+vTFr2xCYV2C9ETPZnSnuWnYIpmfmzuKbNc5cojo1qC5HGtdCqbpK1ha/XkRL7IvATtWTyz5rrIVEsgJmNdGOwRyByCAAQz91glgmp/7lgHAtAYAmQbw+ejHezKXQ0CE6ox6HC6ybcFhhrRmXQ1jPq5G5S0UHQAAEABJREFUXmRPcPiNU3sawKeaP3f9HHpGhPkaufyanMf/1pj3Tz+qJ8uzbv6xEJVi6qsyvnfoGTuH72W/8+yWq9RTri3VcjfGLJhGj4UZMANmwAyYATNgBsyAGTADZuBVGPA+zIAZMANmwAwsMaCXaWmXLuQ435ppLLsg3biNAfG3hsyYnC/JjPmrcqnm1vZX695Yl17O6/adDW/3m/o4oQ6ZQE2sVYyxLylEwKWNkZ/aHJFsYy/NlT/RzrteL93XV5Tdrs4ESpSipm8f+30X+tXQaoiyL8rxvn6RC67bQp1KjXfMkfE1GffUs3HX7/uaR/tUI4bTI1E4cVdKaG5BGaZxMcVpsGczTDIBaOYwAqgTqlfNXi5X8wbnC/t/X/H175/Kox0MAWWcHGgs0pky1MAVGtdDVNWcibVnrZ/jc7IjL3vuTfdO887FbvIVBIDgxjeF3yuIK8YSMn/6cnxOQnsgzsXIV59JPpfSj5GrScojmdA4kbZWpu86Ce7+GEHLKeLJD7B+geKx5xNnFz9CuwWNW7S+Nb2NT30t1nYzYAbMgBkwA2bADJgBM2AGzIAZMANPyYCLNgNmwAycZUBv3YU2KN+USbZ2649jQFxfwuNW/17mS3Wn/3ur/N7srF9yrQr51rA2513sLS/X7vnS3Naf+rVrHOKLGojdfl8tgBJGACXAxmw/fnkovXAMIABEqJub2BX2W9nkZVOyfHzEFxvK6sEyMDQPQBTODR49HVMDTn8GE4OtqzkYwmmokL4rRaICQK4YDOCpOK6NCA4C2fxjw1mNzMIm3y7o5BoAZVw4FMMmNgpnUVeT9cKMwQ3WKIgrYeRycDZXxTTD0LhiMOovSQzacK1/AYNlqxEtAAiAHJBDAFFqnaXa4jsHeRJfIf5a0K579Z3U95yrWpZwbg3e+umZqbr2RP6GZ64P5VufX2fQLUnxoye4WoLqM52iq8Ufr70+C/lMNPIvlJ00trWkTbK1W48wB2bADJgBM2AGzIAZMANmwAyYATNgBszA6zPgHZqB6xjQO9brZjhabx7naFlJX2u7Rs/5Ka+Z69jvM5C8pzzOKOuxxaOI9s8RMdQi/vRReNQCsxECFI7BfmCJwibjjk1RNYjlj9kh29f/+3/VCpCE2rClVPcyKOWRnQDAnKhWRFQZGw41PxUmSoM5lLpCa6lhSZv8icw9l+k/kZyvfWiP+qpWXw3vs4kLcXEy46KhMGdcMVe11qRsUFbJCzBYay6O5ycA0oG5+SXG2pWQm5HeIu1LUs9J4sRfmIW8kbjaGD725yzJ9LR62h4tWWPM8eg175N/XnWO75P9tbPoSROmXc7Ik0+o/vRJVoMvZuDtGTABZsAMmAEzYAbMgBkwA2bADJgBM2AGzMDrM9DsUG/KltCEHL1jbe3WlxlY4lO2jJaeSNs1Mue28pr5fym23cM5/Y/WrK8RKw715S5OLelp5SHqObV2L62+tBu9hBfka2Oly/a3UQAEgFplfvXaSjVD1SBVgGQL2YBhLtSQ7fbx+fk55ZM/+j4q6mD7BRi+dmWB06SObTuA6xG1CSxPHSJQwHVkoOgYyWZqRwyWhSvDQ6BLtZcdG97ETuBeChH6opf+R58tp9IBBDDg0WuHeBPEVQvaKqcPL+B7C+gr3haqOTHtjXupupYCL8QUw+Hh5LPKZ4xPEE3SKU7Gsj0KLGxrapV3DlvzOO7vMMDbn3+u6dZmYZM+88suZJylGTADZuA9GfCuzYAZMANmwAyYATNgBsyAGTADZuA9GdCbsRYtC3yR1g6tb2Sg5VO6pkmuQf4W4j3R2lPfmifjW/nX9LW9pP2v1ct6atM362slfeN5bG1HqY+BTy9yPynbDekZbsepZ+xcpv/vyforoMFmZ9ntYvfxEWpAqkxJAEeNSAByHUGNUsXu9auf92y8quGbEa2uuWrEpY8SOM7XqXHLOZJf+32U3S6Un6HT2WkK64VyUQeGRnHHtdW469mwozkK7ZKqbZq8pDBXVOwC5YBCnYalGbb9MgO6r3NsKQkFR8/z+o+pPG3G+bj13UsHEyWo+nxbBtQEnjafj4TkaJQ/MZoszIAZMANmwAy8JwPetRkwA2bADJgBM2AGzIAZMANm4IQBvUhLnDht2MTA/H34pbGSJuetlH0JypdY8tv2WAaSe8nTlZatEe2dlR4/efzYWtpZYm1RMZRYi/kb9qLGLbu+0av5yiZq3/UBaIMRhY1RAFF2u9ABQGICgBoLoNoA1HFturKRW42zS/XJxliJFnvWoF/5DCB2pRxyxXAAzM8mXpEcoXwVnNuzflCG1uZ8NZKD+9GehgwPuOorYQElooVsiWgO2cYhCkbtVMgHoHJQKOseuS9gsGlcZxVECHVww4X8iKOaQ3kStD+UtxtKvceUyiv3mPIeOe+fA0wpUOSp50bIsaUZMANmwAyYATNgBsyAGXhjBrx1M2AGzIAZMANmwAyYATNgBh7FwOzd9Mkyl/wnE1YM98qzkt7mCwws879svZDqJd3Pz0RRw7W9N2VXoux2oa/B1WQU1CQGDpuVTch5AGLHObXhGlGbltEcsitH97U/WNnMVA41ffW1rxwAap6y24WOvjZzqfXBnm4/5IUarRh0uoCqB6+M0RfINPYEz0JfgsOjU/sWJuO8uaaxMAX8nCJetqymuO7rKwTpW+a8fAwb17WhPUpwwwmqoUdDX4kLfKpoGizSD5pGdN18zjOtjZcWyGpTLsXY9swMLD0Nz7wf124GzIAZMANmwAyYATNgBn6YAS9nBsyAGTADZsAMmIENDPj96gaSFkKSN8kFNzsxMSFWjqU3oLK14cqfaO3Wv8+AuF5Cmzm5lzzYNUocrO+uJZfPx0P9FdBqHg7oQo3aXm0yfU077gfQLY9QIxcYfuWyXJojKbsADHGyRavTUEqhCRW80DKcatDuSqmDXaFkY5id3DpmdIAa2MxTs1a/9lTxKKyBthihZrXiVLZ0TomqczZQPVGoCz3nCIrTONTkFTRJMqHxFqBECOfmyRfjoVipuQfpDVSXas+9iWPtHUAA3Df5kQ1AnQXmK2UX2LEO5qzGWy7kJdescswhrrZgDN8u5utdOT6uiU8s58s2L0C/GnzJXh8QEk36YgAoEyUwGIPGEaAkYvkAEAAyLR+rrmIycK1jfTnPZiuXinPYnOhCIJ+3OIc6fa2Q6nzKi37GhIcVv0TZuJj+DBD0yIA3eQKfL2AaVc84xcIMmAEzYAbMgBkwA2bADJgBM/AmDHibZsAMmAEzYAaSAVA5B7p9XsmA+GynaDzHmr+1S8+mWUrZEsqZuuVjGBh514vminaVhv8axrGabwm+eY6qt3NeTeeeL26pksMoSYrp1NzEZHyAkmu08rplasswGx1Dn2fcjAQbsgACGNCmBhBq+u73X1HmcfS1sa2/2rVQVaLOHVX2mfqaU3n1VfB+v49gYy9YZU9AXwaPucFJR6Bd++jZbAXoodQ8Fs9TY20ogloFF+M52IKHmqwUR6dswpHxgQPVxqKG+riOxgLVxRNAAOCUPvb//lV0HTlbjL7eCE7ZCobe/by0drtgxvZ8Xno+XwnFVJ126ZeRmZbk8ew24tgTIV+8xaGdnsMPkPBCSyST2pJ0ScMMmAEzYAbMgBkwA2bADJgBM2AGzIAZiAiTYAbMgBmYGNCbsy2YJli5yEDLp4Lb8Vxf88t+CW2uS7H235+BOf/DGOxoCEGZ0BgRkyVe5vjOrtq5qT+CmMy9JLevx94sG4hsjtW/BMB+qKQaZuwqBruzAaBCKQFIxO7jI8Cmbx0E57PhNui8gjEC1ZAUpBNMz34um7yMl05TPdVkBRBq/EpnUbErJbAr0e0QeyL+K/FVYviLB6w32BCuk5VI430fhQiNObf6yo4TaNB6RN0ThvoASgZpPQqmO4zr/sG19Suo5WzBdHWNSXZcg2B8CGo8K156QuMNUC1dzmd8LkH17Akgyu4jdAAkScpPQ/dA+Ol1l9ZL4hqpxrC+Bl4KP2erz0I+O5LkOlqcTM5FTxyvZajbHH5mjjdWHTSlpPob5y8v/xtbftc1vW8zYAbMgBkwA2bADJgBM2AGzIAZMANm4PUZ8A7NwHYG8sVgyu0zXyMy993Ka3e29N63zXHJ38Y+m97ylvqz7WFDvXVrS/exOpggJdUrzpzVyium/0BoW5n0H1jyF5dgGxWxY0NLt7pwtPvvM76+vtjjZKP2f/+rTdnaBAv2OdkA01e5nb7MpV5KYS8M7Kv2E/QrpPVv0tLAGePJ/KJSefbKzMW6Ucpe6FckmO9jt4t/zC97RUH0H2zkssEJ6jWOF6bgElxXtRL7f/+L3ednlDEXQ3gqA8WVJ8DsOiWvnKvwrtvHfv9F7vYkjc1hGa9A7jO/stcuOvItmWnEpZBjzQFYdBpSFtqEHL+45G5jCbntfs/7wUa1YtLWSnFcoQChdZ7V6yxGSFK8/ClyEtqs9j2H7IYZMANm4GEMOLEZMANmwAyYATNgBsyAGTADZsAMmAEz8JIMHL1n5A7XxnRN51LM5HwDZWn/sl27db3zzTmaP0f6JOe+diz/OWgd4VzMT/ra2lv9J2v4ybXEfULrDntmN479lT6gL0XllmsDesYIFN8+lWcLrltoKeN1GX42eqnetG2vpNRQNQh3VAU2EQHeZjVdKaufFzUbAfDG08dm5F5NWkrZBYbUs7CJK9SBLoxhp5ZnH7X5y7Gk0LEJvO90jVCDc1dKaKRmZoeIniV16GtT94Pd0NJFcBj1YBOv+/cv6q+KZg6mCnZdA/wvNKafzhq6dgFQcwcPrU8xjXvuD4BMA9a4XbAXztuVMuUKcCNDlrNX7U0gCXU7Aa5fQAGayAy5A4ZxP34p3NNWk3K/4DoA6rBeOLdKXwYGxnslzkSfECG+lhDTMU6bxkeK+BZ0H5QwwZQAL8fBHMkmUP3OmUWtye/kXppb12Hd/DkMYSkmahA9c0nTo89fWPJbW5rXOx9/K7knmwEzYAbegQHv0QyYATNgBsyAGTADZsAMmAEzYAZem4H5C7P5eGn385gcL8W+oi33m1J7TF1S461Q/K3INfg+ecP794xelj9pne9Xa7c29qxoSgvVkzN9rTwJ+hHDyL3e5S9hqQY1p4ST9/xLwcu2pX2nbXnGT1qzkrn8yRquWWtep8bXzI8o6ltpir7aFaQX/lCCzUM1cgXZANQmLoAAIFOU3S52nx+xowRQ7QCCyoA4HACGhijzUomeDcvQwXCNpar8Wg9jATmCqUA32PjtA5qjAIG6ciCGAxg15ddXnooZXPUKjP46unzpGVI4R6B6/YkSkYjLh6qr0MIZLoP0lNLPANgYeCbHmktNU96INfeft4sZYShU2hYM0Xltb03aluVS5NJ6y7P/pvWa+rX/xM/tZl7hz6183UrzOtfG12V1tBkwA2bADJiBN2LAWzUDZsAMmAEzYAbMgBkwA2bADJxlIN9NSp4NfJMee5QAABAASURBVFHnfN/z8U9se+2tZ2v/iTpuWWPOVzvu2R5tx6f55U2ceh9t0crzNVrOW30el2PlSKRtu9TM7dEXIh/iVoWJhyzwZ5IWtimj/+rqX11A4LQwNhXV/EsoAEAAbAh3XdRfqUsjgKAxzh0AYsemqNbcFcRH2cX80F9GCKYSCqsDlVy7ytr4Zb1fX1Ho019ISMmfvJquxrUNYK5bHZKyE4rpWP/8y9/5uM47d2GNIUxffpYIEDmObxx6BsfpoBQotp/kKhLbZ51Eiqte+znxPKmBvOovD7TIZ2e+I/A5bdGPz07KebzHf4wB3uu1e/vHKt1cjv4cSGye5EAzYAbMgBkwA2bADLwIA96GGTADZsAMmAEzYAbMgBkwA5cY0NvDSzH2rzPw7PzlS3HJ9V0+yvM87D1Ppbfeq1L++y/wsYvabMWw4Z7Nvn5sdEVho5e6FgAQwICy2wXU+KRDjVT9u8H69385HE7NEYZRvYJXYYcSHx+f8Y9NXK0TPPQoCgCGNQoiGFfGJjGAKCN6Nm6VugCxKyUYGYCuEbXhKV3gcDpnY+CwrynmFoW1hHDtXDVml+awruDmxt3UfQGIwv963pcYD5AbIKNG44MEMK6T8kHr/ERa7WQJPTnvdU8a1PHZovTEDsi/9zOMzk56Umfu7Jz83a3NK/vdah6z+tKz+5iVnNUMmAEzYAbMgBkwA2bADPw5BlyQGTADZsAMmAEzYAZmDLzDG8HZli8O2zeIF4MfGNDemwcuc/fUa/y1+5nrS0VkzJLvEbZcT/J8fkUMGLoah2vUb6kG3/kca9419tbiH2PPHcxlu9rfqLSt6BF66b7+RRREhRp8bITpLuvLWi04fOEroiKAsWlKGToYC0BaFDZiBTXS1MCssnqGi8ZqqEl2+y56Nk2la7ZauAACqmMIDw54gpInUNcGKIPHUA6V4QRYF4vOB7XmgR7WMZB1RmKYEkzIE1H3ybCejT9BY0mBKZVkQJweqp87iQrlR2FsN0C6cDrtYFFDlzzUBjJrmBzKlQPEUCf3qHpqXeQJoCOi+lRHIu59cC2lhPbS1iXjr+P7BYhPYWsmkI8W/XD3I3Q7Jhyex6iHHFV53ou2oB+OxLQTPbjCZKBSg0dJ8RNnu+SS/hM1PGIN/cwR9ed7/DOq6qPtEUs6pxkwA2bADJgBM2AGzIAZMANm4O8x4IrMgBkwA2bg/RhYesnX2pIRvZsUciy5FCf7q0P7bveocaK1b9E1b0vcuZj5fTkX+xd88z1rnFB9w35kYROIhmFM5eiUv8WRcz7ge96pd/Vdnb2KQ12qTZgvOI6nAhlT3/mP9iomZx0954X7UkNtQrsL7a8dv65e1EwYHrDDJrV9odvvQ9jtPhjCVle3j/3+q9p6NS6bJiSgGRHAIJVXCB2y6eGlLpvAhKHIwqukoFsCUBNkpwQ45rzpVB5hMhwrNfduV43AbG61NhfmyQjJOZrIVVVfPwtTAEqEEDzU4E1weHTS3q6XPoDNQ9bVjgEE2Hise5ODjSAJYbJp8ChwbQDH2WmbDK0+GR+j1P0+Yj1xSvQC+a/rcAsaU0x/TOgZnUP+A8RTQtbUJTV+FSQL8/1on3PMY+40fqM0yegbbdlbNQNmwAyYATNgBsyAGTADZsAMmAEzMDDgqxkwA2/IQL4NuySXqFmasxT3arZ239pbO05d9i3IeMkt8a8Qo70mtJ/UWxnsWh0QC0cbLX0h5MGmfG8vectSqnqOy3lyRhuZtpSt75ye8ZfkuRzrvjbretSreArAhuVeX63ygWDjK9gAqzbusJRdAAg1ODs2f7MpRtdwKp5+AOzn9kcAUOfyUmPLbshVAiHQO319q+4a8gviggjqDKv5Ig/WpX+ruB/rUC0JhQCQCICSjWuAslpWLqwdGOrmQsGJA4IH7XVMdfXkfK2f/qI5OZAsiD2b5EL9d4XZ8A1BPgElokU0B28FmF876LVv6qpnB9XbhdbtRh40CwDdA+S7Bpp/Flw/BAVJcl8hcM1cR65qk70OHnPReuLzMdmbrOS/Gc1UOVvM3O8yBDcqUPj8YQb8+FXCfTEDZsAMmAEzYAbMgBkwA2bADJgBM2AGXp8B79AMnDLQvhyTfhphy3de3IrTFt9h8zt1fGfde8y9xIH2JtxjrXvnUO1rOeVrsRZn+yswUHgEu4fRHmVs7rHTSBdCMR8fn5Rq4haa+/ol8NfXV3AQOoDlh71nE7Q27hgrXVHKr3mSGlf//iu+1NRkN1h2AZBX2bkMm49gA7WjHCxRawMOMcBBjzxoU34NU6YOoOaQfc/69LWzdPkvgnOTF3ETYENXkwpYLH+A1LTlGOCYcuuZ0f24T40BXdlgZ2O8p8rsEeN6AA3xewd23HdTg2qb457VAVv2O69gbXxa2Xr2Jkf9lQgcrwefJrbFDGxkgE8W/xTkHyOMn+s0+TQDZiDCHJgBM2AGzIAZMANmwAyYATNgBsyAGTADr8/AbIfzN2Uaz0I8JAN6aZ3g8P9n71/UG9eVGGEUIO2smfd/1vPP7tgSD0CJNq3Il9xtp9SCSBarikVI6b0/YSl982k+l7g5+IrjMm8bXwn70elWk9u2cN9vNreN39ba9pNwXWu4VEPnb32jvoG+5P+xucaI249l+KkoV2h8dD3HGh+N/5m4VL/cXKzlL1ZHi60SMQ+CqIQ3C6QWSslpY5vt9hBJ+utUiZSKacZhGLDf7aZfGa18JKvg6nnnJenuZJO4SUGD6dHz8+hZ+zin4ke1FkYTCJLQBe1wPvdJ2dXx2FBXWrOSyT7OYrTt7vfxSWuTlIkOkfqiGK03DdavzjNIuDZGidfVS8LtoH7R3skpV5rbOn/poiVPprU+OfOqvHVawq9F4ObnGnqQrHsgb2tbntomAg3VoEsbt1Z11C+Ch7GuU/uqU571vrnGkYDhOj1usM9nQFLlObkz4vLhv8Qu4XI06maaz2E5d06hkioPJFfbluLLWyrjJWg6zgdm4NK99dwDby1KDwaCgWAgGPh9BqKCYCAYCAaCgWAgGAgGgoFgIBgIBh6TgdN3s9NLXNseczf3V7W5XMOtlfrFpdH813I1W/O5p7bV1lrX1vf7vXnuF/FG++hrOdbZW+uv5HVcFT/avtyeeD3JwBxcwke22ef7SPzPx6S6pMU9CVi1LzEvqZ9TrmKbxcVBYqZUVMD7A0BOHc/5K2CLvMgJyyOlhLzZIL9skfMGVXSdnRxbu86VOOWUf8q59ilbnVc9RcKtxV+PqUuDupAzzh2kPAVSrZzIqVVXYerPY5J1TK2vjqdvBjnFJrUtqO5N45QyenubX2spo1EssKpfz7lvO0lUTlhnvuVSJOoOFuz3e93u7gdfdXgOat8snE4LsuiL3qR+tb0J/JiBVMKPhd4c5RV6OLCN3T/+H4uOo2kirsFAMBAMBAPBQDAQDAQDwcA9MxC1BQPBQDAQDAQDwUAwEAwEA0/AgN/LNjzBdu5uC41bt7cW196gt/bWuHv0W+67jR9hb61Gt+vcUgLwEahyjr2XwMMey530435T7b72tnP9Pkfrn/O9GzvSQdSzkCdxbZDY6i9Yq+CqMUmQhMVbMsGCrgVOkijy9ZgWTiUO2m54eyTdoI4lLDo+S9yF7QI5zderRV51kmykOo5UPgUDih32A1SAUBQ+z9vHcarBXXKy1/VkIKdxjdPYuUjWeHJqD3Maa8JesF/FNLp4Jfl2PhH+ldD0Xj0rztwcUEatIRwMc8d2d91q70XQz6EtONQGhWq+CKO/MlYrk6YJ5gRq7WJO3gHH90gpK186mlTHlHMUXaOoKYDWOeDoeezJ5Th4kl6/JyvaDU+yvdhGMBAMBAPBQDAQDAQDwUAwEAw8OwOxv2AgGAgGgoFgIBgIBp6FAWojDerG+cUMNG7dfjT1Z2I/uuZPxXlvxk+t94F1rGdYw/hA6POHVHK+aJv3/Rx0Sp/2K+FQ1zcnOW2CpMTBCdn/JvB2cxhPQSZu7i1ypZzhL4mLBFsLihaYSVaN03IomWq/ZSgSHjFo5DyG0hbFSoHUKbvGPp3LcP8NlN82km5ATu0bf+dvqJ7zZfafR6tNko9RJy3Ium61434vwXSoqHO6eM8NkI9Mh9N2D6YKgdaiHemNpc3A+6lf7vpL7YP1hs7ChSTII9q0xeW02SD5fufTR6b5tJbqNKj7dCfx9k+/ST+ZS/Tz0Q8GgoFgIBgIBoKBYCAYCAaCgWAgGAgGfpyBWDAYCAaCgWAgGLgrBpZvUM+N14qmjEvIFOcXMbDk1uP3pnZMw3tj78W/fyZdUxu7/3Vw1q/L1mcy/23sVYw2/out99/wd/af6pecEj+Lv7LVvkmCEmOTWimL9deCQ6JmShL+7Ke+x/Yf/r1i2O2VQnOOBZGEg5IrPknCRxVv1ZFJ0wWDrkMCRgFp9nEjWNBUA/87us6faz1JyypOIjAp4Vi1KF09/dWyY+pAl9b3mu4bMgOKgw5/jaxG2zv9N4ubzW3zlRPOwXmL+DC0HfkpUvXVsey2Ja+p+jVTT6/tuDrwJWmn2kuzVSFY4nCpEFuaq+vbtwNJlZgEt0RKucJiLUncehTnv+bsvRiDpforziq5eqj1r5NvqLZLF/PQ45Kv51yP4f4a/F+3XMIcQ615DrOL7uv0nOiWwPfWnDX4HqOtA/O+xCHL13bELy7hhtWqy6UcnqtOFy5+fi7hQmid8hqXUJ3+4OUSJ56bKanPo34OzrWzWzTBQDAQDAQDwUAwEAwEA8FAMBAMBAN/mIHYejAQDAQD98mAX3JdwlrVfve6Zg/b1zDwUX4vxXluDV9T8fdm8fPZr+Bxj37uh/tNkzjXtnKaQONb0GwnOsbB+Ac6vncf2eYJeYsEH825SPNNwzR9OTpWLamt0bbj1oAEHgu+KWdkiYskwZyQX16Qc8aw32Hc7ZA38xfBSkTBZ5JwbLGMJNyHDoucGoIkUs6gwRaB6ZCQShI5JfjfGDa22y22//1X46DDeZ1zM68r0+VT+7AAm7WeHR3v1nDfcL9CvrW9cHHFDeaowbak2o0+3OPNZoucNwAT6iHxRgpj7friGsyP+2ug4ozlHDmJ4vV+jkOdJl1J7V68eM2LDjdOejXD7m6XsP0rscx/HBP+A10vAzcfzmeg5kR3UP1rkEucbxgI1t5QUg3XeLl1viY7f4mZYCAYCAaCgWAgGAgGgoFgIBgIBoKBYCAYeH4GYofBwBMx0L8Ve6Jt3c1WPsrvpbh+bq1/N5t/sELWuFyzrW3rVr+12L9o6/l6vP1Lk0zQpaKVz00GsgTKGZQISxKoYmXz0vD1VZcRSaIkJIxZJB72e0D+HpOED5IghTTBAieZQFLTVNoCqOv/GMFKNCW+VlHS62nKgq1hgbUov+cM6Kjt7O8+SZCUqwI1307PuZ9cmwRgeWF0fhsXsG+FROjF1LuGzlED/Omo9gtDHAzD9OuhYbshJ5KoY/V9OrZ4zjUaMpKvVn8mAAAQAElEQVTyUeuTzqVOmfeubj1TyqDmyMmXJMjrqMFfdKn38Yty3WWa/r+qeWeBRQ/4Eu9M8TXu/vEwviZbZLmRAVO+xI2h4RYMfCEDkSoYCAaCgWAgGAgGgoFgIBgIBoKBYCAYCAaen4F73WF7O3av9UVdwcDjMrDUHvzT9ri7+Ujl3vESH8nzHDEpSRysW3ErWFB8/d//AIuOw4hxt5cuOf/qX4mN1detYF+PSSKlSdDN2y2G3QDpXACOQqwp9xjyZU5Im4SSEkYCMIDaUOvWvMoPA6i5k3zVPZwka5+c2jqYLzVeffI4RxKjBF1jsHCtKZ2A7NDRYtSViQd4fBOUp89xLca8WwhvMR6DCTlvkHKu66/lsJ+xNkd2dSdWl5a/Dn7g4lUbfmC5M0v4absFZ8IvmInTP9AY3UH1l5BJPw7TX731B4OqrcGTX42+gI/k/mz8R9Z88hjdcT0D8yav8Nt8r7VztmiCgWAgGHgfA+EdDAQDwUAwEAwEA8FAMBAMBAPBQDAQDPwKA/3bro8U8Nn4j6z5wDHvLv0r+e1zXeq/u8gIOMPApD7MXDftwe+hz/hfMs9Z6vvsS/1LOX5+7lylP1/JPa2YLEIakGDoL1NLGZElQHps+MGhxFf79CgSh8kESHS0fWoBSCvOSXZ1h2HAOBQMEl4rlNttzppPuT5ASesm5ZC79N4i/0EC8l6tEslYJALXf9/SrUBSSwkwlAcTSIumWRGs65FUfzqdAx4XjYX6lbJqT0kCtGtUfZqpJ3mMq4Z3XCwu17WuxJDTGvYl1VctlUPx00I911BtEsZru7iQ1NYIJNaZQ4y4cj3VeM8X1214fz1sM67V3mLe+OlG+wk7/GWncd9/4/9Bg3jWg6uzoD6nqqdvT7Jq/WKoLnnPU+5NmA0fb/QI1I+TlUG71Sqo0HDqvDHWmePlUvzRK3ofZWDBb0vTbksb11a+uITqFJdgIBgIBoKBYOB9DIR3MBAMBAPBQDAQDAQDwUAwEAwEA7/LQHsT1tplNf0LseWcxy1u2Xou8HkGlry28Ucyt9hz7UdyRsxFBqw9GCiw4tBEgXYHLsY+xWTbaWu9qb7vv19s+ztIRaIjedz4Jm/gr3hhm5A1HoZ9ZSRpbHhAEkXi1yABNflXRktM1dBTqLEAclauzQYpS+wlUL/2lV5L2ZmIJKA7nK8oHySiea4KmIeknWPtKiFmyH/cD7Ao7Rx1urtY6PXQ3kl1+1dW+1dJc7tF/u8/pJxhH8ca9oX8Kurg7aX6yae19iWpZuLlbcRsafthmg2c27nR/WiqHbmYm11WG3HQ2y1yp5xqPb39Lvuq3Tw23GWNV4rynTKuuNVpi8C144uD9Jeyu1+FKgIrr9uP5HRcw0fiI+YyA+b24KH7BONgiE4wEAwEA8FAMBAMBAPfwkAkDQaCgWAgGAgGgoFgIBgIBu6IAYsyy3L8kmyJpU8bO76h2aL9OgYat26/Lmtk+hkGevH3Z1a8t1WWz20bt79f7q3eL6/nkFB6KEELuDJZgBvGYfoCdyfRd5i+ws1JIi4TYEFSKBYpAeSckVNST6eFTUGnBgTkX8YRFiItaLpf1EnZX+nieJj7GUlCILXkhooHkZSbJEiv4XYSV4sWMaRAowLTMareohxJMZ6vaeVbZ1ULOcW77mrba4/aZ7HorDnbapxjDBtW0Pu4D8cqv+t138J1tbdY12/ODPvZX3MkdVWVsrtmfwXsL6RLGZAlkluI934MOaJ95es+SS1FdyvaeiSrPSXxrNR18p4vc42j+DbuudSvqo0nCuBXZY08j8IA52f+UeqNOoOBYCAYCAaCgWAgGAgGHp2BqD8YCAaCgWAgGAgGgoF7Y4D3VlDUEwysMPDoz+mj179yS77EZF6ML0l210lS2m5RJIL6q9tWaZEgWfsSE0cJqoDJECxkAqBbzSHZJthHogYt2NrmMXTYR43zjRZ/NV+FSdn6UxmqkOs2KUZaYJ22YOx+0UUn4HUxHcU1OkB5FSxjqdOsNmAvUXcvgbc4UEY3cqonSbhWJAI5gZut2gySB6hTffuLcxm2kYR9yKlFO7RHkpqitOkiWkubOW2TfE4tdUQS5ny/32F43WlrIyjfYsijZXMdhkxvznP2g+M3d7y+cfMyJPImV5DEZw9zZHw2z0fiXX3DWjxx/HM6X/Qkn+J0PkbPwAC1iQZ14wwGgoFgIBgIBoKBYCAYCAaCgWDgexmI7MFAMBAMBAPBwN0x0N6Oub1WnN/y9rjmH/PvY6Dn1v33RU/ejlvDNHv+2mLOe3zfTFt72fYr+vls6O330J/q7tUECUmLwlrtbhdTTzOceJj27v6ljXneuOSzNueYS1iLuR9b+vf/+/8kPAHD/Gue/dVpkohZBVPvS7X6q1Q14nE2eGCHJvRK1JLaKT1VD5MFPH/iZoG2Zi4Y3DIBmmsZ7GJAh8XCMo44fAGqNPYdRsAi7t4CtddzsFC0rmNUkKMB+aecYJBUHQkb7cGgJ+VPEhBItZgP2aF14VrVUjHzzNR4vNkAhuKmNaE0rIAOkqg53Bqy1dN9TdW+8zMBBo6HtoLDnmVOJIycFKhJf5nc1oQO2q7WArGaenre8KC28hnHwUPUce2h9i+NZ7d3N0UcLuHbbZtIup5PW4WhPCLjrb/2I1JwFW8iKYvgr23XoNmfOM3DEYDvne95w6EGlQr/QDQcJhYdP0s9FtOHoZ6fQyr1D3YAle9mqOtq4FaNzxbn1uPAFzHg+2A4ndsetvXo59b6ve+Fvn/mL+FCaEwFA8FAMBAMBAPBQDAQDAQDwUAwEAw8OANRfjAQDAQD98dA9xKyFudxQzWsXNrLsX6qxVxr+5jorzNwjd/1qFNry9Ha09n7HLVaW9tX6eeqH5/v9yLsWv985Cdn/PL+BMd8PBEAjvYP9So9BNY0Fs99KOlXBrkIo8+pevvhoW+/HoeJK50+pu9fCbuD6WRRMUl4zHkjnXMLSHVNEjxJkSRbErLGtdZ5b/afxmUStCzeec4xhifVKgOSRVSNmTWa+xoeTwm7owTLKlJIhHXryUF1bLTu9r//sN1u9cgqXmtw6ulqrwlFceMgmVlttSgnZt9DrXXi7cXrOb6KrS3ebspR/AXxzl/ivsK/yjrlDJKenSAfGaZ+dyXls7bXzudsl0kpMzba82b7oh8seSofSXWms/YkAhbBFrcTtGnXJKPHar79dC1LSG2GbW6/vYDVBbz6LVgN/hYjxQj1l6Tbb1lgkZQaG2redTpmiXclCOdVBhqn/WSztbbNtfG1tvm/sw33YCAYCAaCgWAgGAgGgoFgIBgIBoKBYCAYeH4GYofBwB0y0L/tcnn9uPVtv4bme2t7LV/MnzKwxuupx3OP+v1//0692leuQusQM1peqmOouem07xGcs71toRnc3UFV1KDuHz+lz6Y3FJT9LKZKVD2IeCWh/2rR/TKLjS2Bx1VMlVgpKRJQCx0WYVPWOhorsyzzqTEtHu9HpCKtUwJs8Vh9x1jErbC71i+ad5ekUlMBcpSBZB0z52pzHf6ieZqVQ1+nfOUs4/EkFS/BlqS2a1F7rK09nIvqJM3LqN502l57fW4bVCPtq36SmOt9mCtYrBXcN2Buq4+zq7M8zYOEcTq/+l6vqHXtpGKUG0Lb46h1i/MrL0m5ie9lzh8ak5xWcr1T7/zVPkZSTA/bbsH5zPc54xtm/HZ1ohvGb9fxF9f/xvvv1A0Xqb3J6WKGmHxIBqLoYCAYCAaCgWAgGAgGgoFgIBgIBoKBYCAYeH4GHmGHl15MthdXrX2E/TxSjY3X1j5S7Q9U6zfR29K6/VY2vEBZ+zmtE1q6ter+6NnWbe2PLv5wi6VN3qBYZDTm8kkiS0wdJShaJPLXsSMGNH0OOpJ8uMlIRkpVp63Pg5+JRDDLxoKS1dc8BMpe81E6bRX3JLRKuLR4qSJkhNagXdRqkSmrOwBHVIdqA0jizdHtIW+24Hb71kVhrrNBibR0gb8grnUogpTToiUnm8ynp+1at2gfhpKpTOXb7eB8o+aSfeYo9w0P3Xre/VXoGSaoKXXEl66odSeZZHafVEc+G+035w3IBAry+N5T9cA4swrpus5MftJceVCOc62mPnmey7y0v2eZKZYo+D5mjvUUdQ01cd4RA773DV9Zlu+1UXO2BdxWQ1yCgWAgGAAQJAQDwUAwEAwEA8FAMBAMBAPBQDAQDAQDd8GAX1o19AX57dYS/Xz0b2LgrNOSW4/POj/4hPd2Dde2uPaMXos5nXeGU8uto7e1F+kKhsQngJ7HlcOrG1fczk47tsFOXnOG16+w/acwry0eKge1/am1H3cdq4UYxkFangiUWFm3YvFO9zZtEqxWMbETZAHUeTlUAZCw0OkvbllFXsVI9B3V7OVikRKOhwRh+ZPy1zqj1hyqSDrAx34vgRlEUo4qSMOHaqo3sm9t76Bc9jeaiEvl0NKA8neecC3ONGrSaGOoJq9rNH9SdUrUtUBLKqBNdK3XVMHT/uU7CPtB+5G/cxmd+5uuc5s7UGS9mZVB+9AVZdCPtveJolIp94Qk4d0iPeVQtO6EMj37srXTNRoka6z7BjmNm9+7Wt1H5zDeFSdnVahdTGW2vszvPuu947vD3gQU76XD0aFVd649et7cq38pTvmo++nhKRna0FdtrE+lPnrcXPAdO040nj5IzXbHZX9rabrH9fHRIo0Ktxq+5aka4xIMBAPBQDDwVxiIfQYDwUAwEAwEA8FAMBAMBAPBQDDwGAz4bdYaHqP6+69yjVvb7r/y91fofZ1Dy6YXqicvzvtx8zlt1zJWj+VENX7iYvFgBUW241KUvNDXTOCwH7zvqEmVq75gVrsWrbUn8bk6y6O16v7I2dZbtj+y+EMukuoXq8vSJU5V+zCi7PcoEmurgpAlVBoSdB0yym4RN2022Lz8h70E11f5v6qVZClheQTky6Q4f03sIEHao67KqHVGiW85JWxyRt5uALXQUWSH5iv8GFPG+bTwaHjoliRIejhBa06dt1c/v+hc3Z9sk5EkSNbAlHOty6Ku16nG+ULy6Nfqlz/neU3WXkoZ6AVe9w1MB3mImAzXrnIfdV/2uz3MfXOnuNJUG951a74bvrNQ83EJ37n2pdzrfy0Tyz9rOeKvtiMrVHcJmf782X623PZkBFc9G9EPBoKBYCAYCAb+DAOx0WAgGAgGgoFgIBgIBoKBYOABGejfgj5g+XdfcvALvY2/Dqwe59j7qfev0/rrKgNO9oV3HMvqPT4XPlUghe+cwzfbf3v9b97ex9O/iUz7YQ//+uDUhEi1/iLYFEJ9kmoIXXA4LM4mPWB2kvCIcaxTJJUr1/5uGFB/DXQd6VGY/SYhlUjKUfbyqTmmeY+dqyjfKHG5SOg0qghMqgTCx5RjjnHeeY4kksRYKc9YO1qc9OQ67bEx1vUkdjtXnekuyplT6gxT13G1p33WVn6UAJyFOlau6mPhW6hf+8oGRhHJ4gAAEABJREFU9Q2P7UdqT7Z5sIQ4sInimmTdP2VwXpKiaqxI6oNva5Trt5xe/zOJ238o4hZJOzL0PKCHbRdAsvLxmTp+L5afW9rhDZ/LFNFPyIB/rhqubm/++/eqXzgEA8FAMBAMBAPBQDAQDDwgA1FyMBAMBAPBQDAQDAQDj8pAe/np9lH38Ah1B7/fdpfiveu3URuJb2cgbbYv2O930t78RE6BFviKRNFppGuWuGgxTqKbRsD898IogTLlPOmpEjeT/Pb7PTbbrbDBZrNBFUQVp9OKbf1KePe/f9i9viKnLKQpneLJKXG1aIx57C40ZaF2kOCacgYpA04PchJF7VP3oGnvylAXtukCRxq23QImVaTcb3ybrbV2UG1ubkXqY5dB4oficND98RfVrn+v/edtRlJNk7t2x1TvgXqT6dz1K+wWaT+Rx7wv8Yl0Dxja7/728n1vjdsjnt/TfBjPtlPv6Ras7bt/ulp/zS9swUAwEAwEA8FAMBAMBAPBQDDw5AzE9oKBYCAYCAaCgYdloL3V6ttLm7n2Ju1S7LPOneOk3++t/PYx0f9JBvq7+P3r9qud639/FacrLOs4nY3RdQYSkn/QZ8dZjCwS+Sw42tq+VLVwWr+sHUZILa6gRMj6a0aVYiwjSCJZjNwPcI60yYB8ZETeWBQWkmwSMQHiRLX0vVQ8pPaSmgPgpuWvawKyaU4+0EFyGqtvcVRqch1bHCU9l0Ctb2gCVdP2OvbXHttXcvKS5XjWXB56nQaPZ3jeqHuzrfl4AcM2geS0RyZ4DaPtOYkHQ26XT/FqB4vfjjW/rts8Je3Nc9Ay1H003LeNJEi6ewKSk13+bcJ7OYfm01r7kVMOks18bJ23x3Fmvaf7AMMx8nB+o9psvwbFfM/pvV3CB1b1w+zn74A+/w35mnvv2mxuZ7ufjx5+boxVzDEP13i/xlrhB37XJh/E5r1dwto22r77uTVbP9/W6G3RDwaCgWAgGAgGgoFgIBgIBoKBYCAYeGgGovhgIBgIBh6XAb+s+kj17SXYsv1IrmeJucTFR3lecuM8Syx9fmu8rGs5vrWuZRzR/zkoP0xAD2s3s+aBjxxVS6Ai34K1AugqLG/zcowbD8rvRFTQ2OfB5kFDddbArZpvPduG+kW8bkNvj/6SgTQJibnax3GoXwNvt9s6Plwkwvnf9x2GvXS5UuG+v/AlTfTkST3gHlmYzJuNcslfqpPFYX9lvH99hf+t2izx02tYIOb8Q+C4mkVrYc5pXZWcZiwKkoRzoztIzcuRVKtYkgonQP3AQe2M4ragHjWXesdZeBb9YR/DNouvre9xj2qnMhn9hPpFYrABC96q0X3DnI+7Hca9+JFdruun4v3v/WaJ53Ud+Savo31oxTM1j+u5zlmTMx0nydPxcWbqkZfnJ6/vvbqCW/DxKm7Jbp/LK9jjCOp+NaD2fT0FPn1QGXpo+KfOv7r3tu+1mz3PrU2FLRgIBoKBYCAYCAaCgWAgGAgGgoFgIBgIBp6LgdhNMPDADLS3WG4feBt3X7r5bfhMsS3HWvuZvF8Ru1bTmu3aWm9jWN/sH6/Q+DLwgYOKWQe13hFy08kr0PQHTolQ0vbeBq6t9tbr+yy/vf737ew7MiepufU2ljL9e7J1EX+5WzvTZfBXv4XIeYN0EAApXVMxEjctUuq5k64p8ZEFKSfYLaeEpOckKTap1RQ0g5wS6rr+Uti5JdzChwTOQfkGCZ+gfGyroPIlgXW0eqF//fOgtGXej1rlKw3KmVWXv6B1vSRrPpJv0jnGou+oWE+6Htvch2qnxO2ktljAVd5qbxfHGBpTPoZjtFitrebMWaYkE3HkE28PxXveonFdb85rR9FZ9wkmDytco+smT/dEzuM0t9Vbl3lcdO81qvW0ttlKt6bnvhrOb4icmprkVIdrM6r16y6NN7dfl/W9mXghwJX1uOD6hFM377w5PiEHsaVg4OsZiIzBQDAQDAQDwUAwEAwEA8FAMBAMBAPBQDDw/Aw80w79/tR4pj3FXu6DgfZiuW/vozJXcXNVzdFBJ2gTrT2ZvH3gHz/j9ogv8mx1t/aL0v7RNJN6mKc7SQmOUt+OVEj8SxIYc8rYbF/qF72eTBLpckqgBqxXSAwesC8D0ktGSRKG3Scg1yoME9MfC30JOpSbtA2a181UX1bk7UbIYE6QboyiOJwA6wfh1CgsQGJt3ZcMrPwjKFtSTs1AhroXi6VVfFxkJAlSmO2k+oJ961e7u51SaB3Nk4ScJ+D0sHBrOAYHvuSjvTuGVKyGq6dFWcEcjGoJVjfnm7vaYzWpllEoIFkxWY/XcRx0f/b1i2Pv4Thz7A3Dvvq0ebLeJZA8Oi169jUW5rscFlVlqPmB0yudw7nl1/zP+T6fve2+7syPXEM1XL602GV7Oeq5Ztven2tXsZtgIBj4EgYiSTAQDAQDwUAwEAwEA8FAMBAMBAPBQDDwUAy0F4Otfajif6/Yd6/8WX7bG8m19t3F/EDAWp22rS1t+1dgLfe6ra1WZ9utcVsN6xdPG9Nsy6DWGlnFNPMYV9WNJR6j8nuuMlWx1OKouE0SKaEnpgwSTCUAWqdsxVvokw4JWBA0ANg/qV/bTQYzMepPsfhb21FeBeMo8XEYqvCqgU55OVkikJNSsvqpBLVQJGDhUxN1bLtRB2cuZSw1ZlTRo9IZTQCm14EzyEfzOSUt29aFluEJoIOcbJrA5uVFDWU9c/orYMPTipMzDGodkkhqtenapiyBvHGBM4e48T4G1eqqScL7q1tQiG1q6kkSg/y1s8PY96oOfJEzkZCY4bblgA9zpnvtbkpZ9ak259K6tpEX9ixORwnL9nsPVE4tobXQGqTWUT7nce0GVFuFjV+Itm7ffmH6LlW/wlq/cz101/xsmx3cNebh0zV6DPxz7y32qPvsDe7LF5dQgx744j1ewtrWxEfPX3Npado42mAgGAgGgoG/w0DsNBgIBoKBYCAYCAaCgWAgGAgGgoFg4K8yoJeF3/4Ctb157Nt75ruv033X6rbB44Zm+2jb8ryj1S3r3++2lWuGNmhtNR4vtVdF3+bQt3X2AS59zX3/t0rXDXnzM/RbtXxs3TS+7rCfv2ilhcq6IScjyKQOUcVIiZbblxcM+wH7/e5g20sEHCR+UgJe2mwAtQZJUNEW84rnLftJWPTYXXhWY0iApMVjre25QfLvWB0cLSiPXVEPj11THby52NW6YfN3Pvedb6/6R8FBpPKoQxIk1Ts9ycnmeNde9nu4T7L6kzwZH6K9H8MGt4Z8FQQFANpjhedvBSdHN8Y0UjoNSHGhFl4DBGnI1pzUskH3hTNkOjnJhKTaSHtPU+SxP1m+7lr/ElN6t1+X9R2ZtDYa3hH2c65v/3K763K/mpi2Wbddbg+NzvSUXe/xFpzb/MnPVUt0zjnswUAwEAwEA8FAMPCsDMS+goFgIBgIBoKBYCAYCAaCgWDgzzLQXgpea/8qQX7/3u99Oe7nfr7vahr61Zd3s5877bdot6czjzFy3Q2/VfGS7X78WzWdXffsRKKEP4t/UnRhbLZbUEKhhU9HjVZUpSiQFhaJnDN8lDKCJPwfFST5jzYK7lO+RXHG8L9XcNDNEorE42JRVH71lE9tbZ/7+90e475AmjGgdQ+wo9arQqpa5zFsBggIrAAsUhcJy9VXeWuNisF8OM6i9TyUm+prg7klicoLTg+SpwaPzMlsd24FHnN6v8LoDdlHLakchmPXwISkecO1N/Su1F49b3Ge5HHKW+lxnFntkVOs6zaote3ovuH+KsRrSnl16pqx7cet1zCgfI4jCZIQARNs/Gq8g5+vXvq2fJRbg7rL8+7rXxb8zvEt+2s+70z9F9z9c/UX9hl7DAaCgWAgGAgGgoFgIBg4x0DYg4FgIBgIBoKBYCAYCAaCgWDgPAN+935+9rdnXF3D2Vouvh9v0W7PZoiJP8DAJABb9EtE0R9/DTz4i1f1MT8fSYIcPZB4OYwDJpHYgrAYSoSnsloKHkjvlHirbMPgqamv2JSSxgRJuF+gKfVrqyCS2G622EhQpeYsbqqpp0XCohyKqGNfSHupbiXwPOH4DV42G+XZYCOBMqckLZEVpDwE6CCp6/F0vHG0TD2SICdMlu6q3FSto7+gdm3209pF/HVetUuytvXS96th/eKIhnUPzPsSr11O9s6+Jx7PAqu7FRqv7bfO3XghWbk5cVfeJuae2OcB1S4h04+dy7U9/rHFb1rIFS1xDOxnjtbn6fX7a/3l7s7Zl36POtZfZ/7b9yrW9te4cbs2H7ZgIBgIBoKBYCAYCAaCgWAgGHhyBmJ7wUAwEAwEA8FAMBAMBAMXGPCb04YLbr80NVVWINXrgEkTK6qow9mvgKYMUPQReKDDe7yHcl3HOdxDfbfVkJpYl/7P/5m+WpWQmSScWoQtEntLGeDPfMdxrxYAFaKHZ5T4OW4zuElAJvxv7o4ScYsEwOTPgYcCuhVYqAhBMbqiHgSYk0QOCcXqFwCjYilPtxpK3PTVM/LR3ChBeVR9KhQkNWmo0TkOI4aKQe2gXKPcHIvaui4tBrcEkQT3LYKSRDs8bn109mrzWKD3obaoHqPOdReSCiV0OYDU2LXjzCFeYSymzamhwnWKzMV8Gyp7675t0zwrDtuk91750D1rtk+1bY2WxGt18HoHaE3zbDT3e2kPNar2W/rn6zbnl7AWaf81+3lb0TNVztY6PS/no39gRvcal9CX4B9X45ptbd5xPXqfR+z7UbiEtT21/Xuu9VtrWyAYCAaCgWAgGAgGgoFgIBgIBoKBYOCpGYjNBQPBQDAQDAQDwcAlBvzCtZ/3uKG3u9/sa63nb0ORCLOK9s68T3PyLrcN5pZqezjOpbltkA6n5doo2gMDJmoNB4czHXFeCe3bM653ak6QcJdcv8RMf/m72Wwx7He1XD+YY5GIRGKz2WCQDyCxV0Lrfr/HbrdD2mQ4B6t4SQCCYqq4pwcuyZ4kKKe8QdlLTMYkyO61hvPZL6WErPw55aoVJdUEiVqj1igSuKB8KRNZa9kX9dA6yg2tRxL+Ktk1Jtn8c+A45zYwH4qQNw5QJSBtxZujxvmHUDPuG9C45nVNsreTXOTIGUqMk2Pp002OygvtsTOtdhervM9nkZ8eG6tZPm40T8Yyg2s3lvafGntt42fW80q3oK+m9+/t5/tTBHHpz/no+5qhyjHUvDltN5YTtl3C0v+Zx42Hfo+zTc8HKhBHMBAMBAPBQDAQDAQDwUAwEAwEA8FAMBAMPCsDsa9gIBgIBoKBiwz0b0vt2I9b33ajjS+19vs6tJXWMl6aO/o3L7dH6+P0XLfx1RU75yV89Xr3lS9ZvK2CnURIUkRIfCXVqs4q0EqIheYsUlqkrQKsBOMNEv57+Q+jfJmSvAELr4amMexHVLsGJDWpM8tPubxeShkpW/Ad4WOUOOyvez1nUT3lhLzdHv7NYdqoNHXeAYZyTY0Wkdg8uVQnFEjJlMYAABAASURBVNVd86m13X5vIV8bVR859zX2Gj1kgseQj/dEUt0JnjNISk9WHRaHDRtvARNqnfNeliFJeQ2vX+H9GIm1Bu/NnC/jDmP7Glqn2tw3PDaq8eOXWpNrd06lIee6VB8M2d6cosl1V7yZfG7D126dz0nW15L0nBxd2pX5uzQfc3+IgdhqMBAMBAPBQDAQDAQDwUAwEAwEA8FAMBAMPD8DscNg4D0M+OVhj/fEPovvPb9Xb/fmE1xXrUx7dKpPpHn8UHHwZhMmpccbh6cyJItw/tXK/prXX9BK6awb3A97bLcvoEU8EinnKlTCh2zjJoOG5myCvyYVxmFUl9hKHB5eX6soWmSzwDu4lY9FQ8eYfjK5i6oeqxgLvUk56xx0uCO7eiunb5SXKChlgGMNfwW8Ub2blKVBUnZUwIdyT408VYvFVwUDsrsuUv4zoIOcxilr/8OAUajCuETPGjv7qPnUWXeiemCsZCKnOqi5CgmurldDeOzWqHnc+SJ4jYY+5Zqtnz/bF29MPKn5rO83TFA5G9T9sdP3xTi/oGcbznsdZ9ou3B6tN/Uc0nBTwM85uazlao2V97bLPPcyvraPz9TZ8/ed63ymxogNBoKBH2IglgkGgoFgIBgIBoKBYCAYCAaCgWAgGAgGgoHnZ+DmHa69Lbw5+MEc1/babP1Wmu0jbZ/nK/pTDVKtqnbi97wN69knf6ljmu77Gh5OZzgM/ljHe2/w1nuOWt/250ba716lOY5V3N3v94CERegR8xe0klXVI6rgOY4g9fhJoEwpIW8SfJAmEcohb/kUibwQht0OCoD/YwO3dMx2A1MLHaRzFU0RRyEVGiuX1ijCOO4luKom2FZ80bzWk4CIrDarBmpd+dp/Qqn5as0SG4ug8CnOHaGtN2rO83Ws/qD6NQ0562QFdNjHvx47bTZIOVc7Sc24JNXlvvYHo1rfcfFe5O4avL5rEpkApc0b0Boz1BxO19QGJOGxQecT3J8wTm6ywRBX1aA+xR857aPaFpci31Nor/Ip4mocB6055San9TU1ncoNP0fGZKlXxxXlrINrlxbrXKoThvvX4u583gwucSx5OdPGzcP3qqHZrrTm27CbQv3z2LK21lN3B9WKz+DuNrQo6Nre2s051y7SvRley/8mIAzBQDAQDAQDz8RA7CUYCAaCgWAgGAgGgoFgIBgIBoKBYCAYeMvAR182vs10/5b1vRYpVEscFZj1mLfz79j9uZRrKaR1tQ8lpzU7p5pHL33bC3517XsWXejf6VZStF23at6clURZl61MT3qmTd7gZfuCl5cXuO99Jgl6MDwQigS/3X6H/bAXBiQJnVRc7yO3+kza12Km1MHJpNhRAtQgMXf3+q/GOr5OdheyvyntBkBL8ADntUg97PYYXnfCP1iYzfVL5MnX6zt/llhL1ymgPxLhPBaI/ZUwycMsqb5xsBw7pOa0lyKR2EKwNlInScK2UeJ5GQZx4Nrr1M0XkjD3WZwm9WugOFNijPoLyYCWT0xu6nS7MBGj6mrjQyv/N85tUrmL6xVGCbnNvNaSWnNGP08SlL233dK/Ncb3cdwPur8D9rrXxqCx7besc88+9e9o6lER1uv0M9TQPOy8RJt7X3t9/fflC+/vYWB5t5fj71k1sgYDwUAwEAwEA8HAgzMQ5QcDwUAwEAwEA8FAMBAMBAPBQDBwhYH27tntFdcnnPauG757e8t3uv34/NqubjnbR7q/nP/rY3OyxDlOzG/DOZ+HsF8tMg0SAC3sjhIFRwmJhoXT7Yt//XNCzhlZYmrKGbCYKuEPacprYbL4S03Ftf84wa1ni/KOEkSL8hbPMyGlDJKerpjsrDb3e5CU/7QQScipjpNqIDn3p3zTOr5hmA7NFwm1BrQ2oPgG1esc0FGn1JKeB3Ka1nPM6Hg5uCaSICnFbl5DczAU63k1dZ6UjwdLKM/SdBirnpy8rnKLK9t9D/w1sNHy2173I38IJOuato9lUMnT17gen4DOLYtiHId5TFJGKMc8D6g/2dSBj6T75Zac7ORpe5iTCE1Oc7Z5naI9G3U8X8jZx7XMtnMNSSTxktTmlOq9cR9PcPhnpOHD29HjAuMDCdrabj8QHiHBQDAQDAQDwUAwEAwEA8FAMHCXDERRwUAwEAwEA8FAMBAMBAPBwC0M+D19wy3+4fOzDPje/OyK97la8PDZ+yL1b4VEi3cSb8f9HpT4NqgF5Ke+f21w7WM+LFpaDFWMPGCRLicJdpstNsb2Re0GKecaYGHVwl4dzJelUGizbQbprLYI6pOE40mCPPbtq8WR8vRv9eJwUOLopN3ax3tJOSMLdiE9X+RTaj7b1kCymsmp9YAkXAt0kLI3aNyfXlcL9KZj3/wdR7WXkuvbYLMVhxLic97ITtDXost8ultStYJMs/XYjBLhj6OuZ9+GzjzKfxj29dduF9VVfE+9J61Bep2js9cjT23H2fM98n0xJEGe4nz2+5+hSjyiQE+fLGWGmm8+j2tDa09AHMFAMBAMBAPBQDAQDAQDwUAwEAwEA4/NQFQfDAQDwUAwEAwEA3+IgfY++Vq7Rkm8IV5j5ett073x9X25+/uzHumct2A9+h6sl6pv9V3noXlO7aWcbW7y/EvXlCSuTUJfAmlSAX+BWoVe8eKva+uvHk4EBQuO/hWytOi7H+Qr/xGgjNIMAciPSU2qvy569+8V0FydH4pnAaTacr6W0XbbEpzDqP6yuzYFTKcESXdObDYIJFGLkQ9JUDXQwmlyziIPwHEk3alj0n0NtQ7sYqg/1TPNkWqr99sLOc1RayBL4Hbb3FSHFgRk87rV3GxzW+1eU/CaRq3D3Brit+xH2E7HOMm8pruiFd5zXV85HGtf5yVpFyh4am+8Wnw2dyfu4uRkrAE551ffNbjpQRIke9P39F3bJbRVlz7N/tut72uFCpnvIXxjG2AODc33p01Gb1v0p6GdZrSch3byuMvrgQtVd6mv6dVz3vLqXGckCfI8Otev7V7ak+c+u5pzXMJn80d8MBAMBAPBQDAQDAQDwUAwEAwEA8HA3TAQhQQDwUAwEAz8RQYuvfzz3BonXDM+qc17XQdx/AP1zwNXj4LLf64m6B3qe/vZ4FtYx5TGI8zmY2PbJRw977NXN6jS+lbDw/1w/71Y5nJ8s7nf0PPWbI/ZWgu8hER6s4C//DSK1NciQer1f//qjqssKx9SfonSMyWoYj4k/BaJunrGoRA9iLKLT/f97/RmCbBEggVCj/1FMPzQ6iZOdq27G5DTBmQC9SerNZzD8BfD8OGB2xWQihT6qWEYsP+3w6j8aSNxVpMWNw11p1M5SaIWr35rZVElk8vV6xx/+Dd1ta6/MjaHNdZ51TmM1W+n17m2pn16tNi+Ta5BBvupUcqx3s+cN4D4xI0H5ZskWBvul/lZaOFFe+nR7NFeZ8D3xrjd095LXI8+9VjGr41PI+5htFblmu0eav1IDWt7WbN9JLdj5ly41to3EAwEA8FAMBAMBAPBQDAQDAQDwUAwEAwEAw/NQBQfDAQDwcCNDPRvC28MeVi3fq+nfeqt6RKQ7TzwQwe1ToO6qzXZbjS/a619Hw39nj5Tu4RKGMscff7WX/o8zzh5Kxb8UsqgBMCGzfYFqQqIJkFEyTMlgpmwhltQMA4jUgEoWBgcR9nGEfJCVqztTEn672SXMomieUhIhA5/aTzFjZMIS8o6nUlxpQmQshfFGCRBqoZ5PHmj2tAdjs8WfimjfMmszvF0LgPek/JR6yFrk+pjBungY8xqT7ltJwnnSLlbhwS0X5JKSbu9heY0iQOcb0atTxzAgA7x7Hwwz+JelrMnOXF01uHKBDnF1xo633EcUFo9nf1uu+LKfEH3+QTN/uWF+yYt0S9yaa73+67+b6//uX311X8uU0QHA8/MQOwtGAgGgoFgIBgIBoKBYCAYCAaCgWAgGAgGnp+BZ91h/wbQ/Wfd52/uy1qF8Zs1/Nbafqbegw/W2ZZ4Z/gUJm1GcVNfnXedLaq17woO5ydjQIonpHtOomVOSTokpZeNsNC33+2wG3cYsh4WAsWKroU09d0twwDMQlpx6zlQAmGRKCxIRMxCErYvL/BXuZU/jSFkiaWb7RZJ6yqoTtnujn2zRGT7eNwwSlA12nitJQkmgUBSO/lIZEZR11Cjk6Su0zlqL+Nuj6L8k6W7dn6d9dAtEmxdr3NoQW2BFc2BZOu+bVMCFF+xnD0XphqL9uJ1+5C2MzKBQj/37v7MG3ksgiSy79dmA/JoRxxiwOyvQVP1nOb004Ej6sTbi6lteDv7Qcu0vh42xbe+ug9ynlTcuHH7IPV/ZZmNi2vtV64ZuYKBYOCBGIhSg4FgIBgIBoKBYCAYCAaCgWAgGAgGgoGHZGDtbddDbuRnir66yhqftvWB3/mC1bmNfr3f7Hvv78Xn6vXujVuytMog9QA+HGgRTjrQ6Tv95unWjg0ed3Csc7Tph2tdvPFwhd9VwVYKp0dIoiIsGtLylMTSTcI/7PVHfYmB6WWDlJN0yjJ99Ss/C577YY9hHDAKvh1Zvv4VyBaP4YfVAucMi4eGkuiZLZMgPIufFlCrHdORU6odi5xFtZHUdNE6Y21tJ71idVu/eNrQDktxnOEfAoCsE4CE66S1Up5EcHK2Q4f2oiu0YG3eXOwr0PEzoFpTVi7ZHVe8P41r6wS2Cx4bKkRupUIXnVN9tjMpj2MaXNoMuu5xnnDIbIfb2fypxvmX6zuh7DDcfwT4HhquuYdtxpfuwTeih5P343N9+wm6d9PX9XrkNGze6n7R2TL6wWmw7YvSf3eab+fnuzfwhfnFRf1ZP9d+4VKRKhgIBoKBYOBxGIhKg4FgIBgIBoKBYCAYCAaCgWAgGHhsBvyucg2Pvavvqf7ci0Hb24prXDZb8/nK1ms3fGXer8rV9v7e9rj+WmSdXU5U4zsvou6oD8wJJeT6w0wD6jdI8joVEey+aqwT7yzkJ9y12XjB/e1Ep93uFfv9DjlvsHvdwcKtv8oldQOEzcsW+b8tBvkN8pMMqwdL4tF+wMvLC6D5ZOg5yno6iQSLk5uNYl6Ve8agtgrGaofdDvWQOCrpE/U+9w+n1oUBqFEdmA4LtZut6skZ7k/W49WC6gESYqWmwuJxmcVfkif5DpGygwCpC+bDtQ0j/LWxUTSeZw5Nza113Npon7rH/V6c7uExJQyPbb+Tk691LbJbr1pR7V7PeUbl8a/JxsrRIlvbuxTt1+Pazn2P3wuStZ73xoW/fhhOSFgb22acOE4DqmlQ92tPr7nE167w7dkaN26/fbFYIBgIBoKBYCAYCAaCgYdgIIoMBoKBYCAYCAaCgWAgGAgGnoiB/v3lE23ry7biF6PX8GWL3ZhorZ4bQ3/crX++rvXfFtdH9LNLBvq59/Sd/5L/cp2344Kq41XN7VKm35p7WzFU8VsgjnUGbram7VYirtwtVKpBlnBbJORK+8RGc/RXksOApDanDBbJAJjYAAAQAElEQVQ/PLpBBUj7gpd/I/J+RHnZYL8lfJ8o3+IvgtVuJNhSxlFCqUVbAxIWpY7q8RslsO6BBCix+oPE5aI+K0jKdULRugaU07mMOsbx8LjZ3fqr4tZ6TskOzh4brqPCX4e2Wa1lX3Jam2SbOWnJo52kQgjvL6eEnLwp1P2Q05wctJT25/ya8hjilqRH01ztAVS8cyVqjsq1BADNYHmQ+tFWfpLicwTUwoeFYMP9vwTfVyOJrR62Gd/Chda6mNfzM3SvdOMven/f5FzD9y3wPZn1I6S/PPSz9T3pI2swEAwEA8FAMBAMBAPBQDDwWAxEtcFAMBAMBAPBQDAQDAQDwcC9MuB30PdWm2syvrGu9g77A0t8c2UfqChCHpUB/05naYSUBmWxsGDY++vcgpSTBOANcs6Qg06JkBJ197s9/NXwaL+NwjfAXnbuBvB/O5T9XrGbqs/ABxMo4Y3UYzsja2z1ZuPckN1+h1Y/GRYqhSrQ1rm3F7LFTXP2TRJN82aDlDPcN1y/baT8ddrbvj1sM8jJwXP1C1zty33D84b7hvsGSZB0d4L6Fm9JHuweazDNt6vmVeQ0cl89krAfSTVEnWfC2kEZyyxguq/hdA/VoeLVTDncCbyTAT2D9Qm+1q6l9d1ouDZ/yW8t9lbbubr7eK/tZ8ttb7/vvqtd4r4r/r3qzj0Fzf57lcXKwUAwEAwEA8FAMBAMBAPBQDDwZQxEomAgGAgGgoFgIBgIBj7EwFe/JWz5+vZDhd0Q1K9xqb+W6r7fLvfVrVV/tK3t+zgbvWDADCSLmSQxDHtIQQT8hAHIEnctoFYdzEJjYZ2G+kmiZMoShjH6w11wKNgwI6eNwgmLyMM4oigvJOTWPMp5OC0AUyPNk+4A5NSiHn54a+fkQspn0JpuNUO6pgLvQcPaFq8rkDzkpCZJXVW7uvVsMXXQXZqdlD+m/G26zXnsvuG+4b6hIlBho1HzuCOz6pp6uvrLT4/dClUkloCtGZBe2z1B/GENmqrnvCeS8NfOo0Rr211LSr5HylX5TgAFLA5T3aEoX4+F9+MNvXdjWbltxtLexv3v01/rN7+TVly/GdvW48ThMPD9Mu/6qYF/7XfDweEdncm1u6lwf7IC12vBVx7UepfwnrW8DeM9Mc/qax4uQbSf3Orl+Fl5iX0FA8FAMBAMBAPBQDAQDAQDwUAw8IcYiK0GA8FAMBAMBAPnGfALwfOz3zNz7oXld6x2bq1mX1tzjRPbLuFtnt476SUsjeU7cGsPxtvw85a+9EIJSuddtSQmcU5BVb9Adyh2cuhs0f0NBqruI/3vXHutpnNxzX4tPunxACUMbvIG9dc169kgdVFksfAIQvXVf9N22BdYVNzvd/C/47v73z/sd68SfjOKBGR/FTwMA/zF7fblBaRiJXLu93tUgVM5E51bcNJE5UuQ4oUku6Eg9EeRn2GbBU7nNzxeA6k1FWOf3W4Hx/TxLcY1ppy1nGqZjc2PZLWnTUbWPtJmM3tAXBwF54PxTKflUxCKeLAbSTdv4C+Oi7iDatfiEDFvfJrB4mDrH9YgYLvHZGrTYNLEYXTa8cwlnHrH6DIDPZP27MfLvudPYY9Ty3eNvJKfD7fftcbX53W1xtdnfryM5uECHm9DUXEwEAwEA8FAMBAMBAPBQDAQDAQDwUAwEAy8l4HwDwaCgWDgAgP928MLbn9qao2T3napfyRq6XWc+Vyv5Z2yTCPCf6DrBNx0UF5LyBTnn2TASlDduL/YHcYBZbQkLDFx/mqwjkiQFlZHWFDNzFXkzTlJuE01npx8mBIsQlrQ9ITjc841XhM2KfkIr1fHFjxtVbyc3DuBcxk2kkTKGZhrU6eeJI+t+kk1GLaSVNoJ1UkX76FYkNXazm0gT/vQdD1tK8MIbbiOvS9yykOai6LyjyCnuRqnvFq0zju4ricbSaDWb+sM29RNqplJedV3jrqua9T45GTS1HjITRJQnNdL7su5SLg/wPfTkP3smYiaw+1Zp5i4nQFecfW8ccUtptcZ8F8qDeseYQ0G/igDse1gIBgIBoKBYCAYCAaCgWAgGAgGgoFgIBh4fgb+wg797rThL+z3K/fYXpy29itzP0uue3622n1r7bNw3vbR9tW3bc5tb3fftsBHGUjpRDQsyC9b0IB/CJRWjeTGKtjWr2ZtUozF4iS/+nWsfJAkoAoWMn1bigRPudaTpKY1P9tGCZSwiGtHzEdSEsNDt4pxl5TdnQblIBP2ux38JfKJuGofzXttfwHsekmJqrJ5XGtVjeSU035TSMG424Nb7V3zthnO7a+XB61lwbj5e44kSLp7gOeNUethzuM4O5CnvrYd4LlsYZsY5WbUL/zVH5yL4u7gXN6sCwu85eDw/s4w1C+6x/1et2V8f7wivG9D3T9+6qYdGPBNWeIwqU7vq+GPnl7b+NFFP72YK274dLJIEAwEA8HAMzEQewkGgoFgIBgIBoKBYCAYCAaCgWAgGAgGnoKB9vavb59iY1+zibNZlu+hPT7rrInGr7p/6mz7bu29bN73q4DSzSre/Frne6nzo3UUBa5B5npemqsOcfkAA/VXQI8SZKvQmAiSEgGL2lR/hbhFPYuYft7GQVKwxMIkn5Q38ptWLGqco0IPqIZgJ4COFjENTfjL3yLBUksqXpHUeknQ3CRkyjZrkORs95zgWizKWmSexN0kq9OU+kVsm3drH0+63wCnUx2kO56dYt0jZatFeTSBJJJA6kdOcc4DHaR8u1bdw1n3J1+IJ/sb5ORfnWSv7crFoq/Nbi0Ci+26LxUhasqEcQTJiuqrtbzGqLyUUEzS5ncjp6RlPhbr9Yu4m1Cmmt9dwTcF6FkTcTiLc8v6JlzCubiDXc9x/Vk41x4cv6nje3kJV5Y9V7btV0Jj+g4Y8H26hDsoMUoIBoKBYCAY+DoGIlMwEAwEA8FAMBAMBAPBQDAQDAQDz8GA32c+x05+ZxfnXgi2asxvQ7M9atv2ca59wH1ZhDPe6ArHvTx2b/l8ejdL29rYfoGPMJAsMrbA7f/9v+BGwq5FRmMoSLsRm1e1/9sB/+9fFdII/UmElD6oC7ovAbFIjLQQWRSL+aDs7lYRWB3/Oui82aIKyA6W7fRUXtt1n53PIG0DyKmFDpKwyGuQRzvmg+TBn2T1hQ/VSNK9A0hOvhYLNd8myMlOsprIqfWAnPrL+rbbLTY5w0J1FpetPvLo7/hzaJpjm6e59UDhSTkabIJEV7ckkTYZebvRPhLefVAxPd6d4NkCRDa4+geyHoE7Pai6boHc4nw6Bm658/Z5uo3HhoKBYCAYCAaCgb/JQOw6GAgGgoFgIBgIBoKBYCAYeBIG/Maq4Um29GvbkLhyEBFbEY3bvm1zj9b2e7jUf7R9tXrX7l+be4bW++v3sTa2zej9/nz/3QSkUSKiRcftyxaQkAgLoEIZBgz7PYpEUf+6ZyYiS9i0oFks8Ir7UXM1RnFJGGU3LIp6nHJGbTXnGP8aZsM+ttdY6AdUuSCxGe7LFzrsD9VBTl/fyqShhOiUqrjqNUjFemIBkiAJXXSqBaa2q5dktZFTCx9az3ndJemmrmkbOY3JqbXN+xgVo0QHP3VqnC91D+50IKd4x1Sz4w1x53ECMSHV1n9P+15QdnSH1zWK758A5bWfx6QyzOhCvq1LqrofXO/bNnIHif0f+PS4g5KihGAgGAgGgoFgIBgIBoKBYCAYuEsGoqhgIBgIBoKBYCAYCAaelQFqY4aaOD/BwC0c3uLziRIi9AMM+J40fCD87kO8t7sv8ikKrL8COuWMtN2i+N+6lRhpPdZgTuBGeNlg3OT6bwNn+XG70eblIeGx/lu8ikMVAYmNv3pVPv8qZH8NXNtZ3Gw+CobFy1GC7DCMEprHWTf1jTfsgerjXlFNY8thQwem1I0WXcU1C6m8Hje0ibn1GsY8PDRJ+V2rDaRyuNMhrdj6fXauF7te29kbIG7dz8rv1oBEVsO+fbI61r6K0NsPfeU69H+yU4v+mgXrHtMXJryhLD3h1t9PcEPYp1y8w1OsVdFsH12qxbv9aI6ICwaCgWAgGAgGgoFgIBgIBoKBYCAY+DUGYuFgIBgIBoKBYOChGfB7yXPoN+Y3pf04+hMDt3Jn/owp6u9cz/GztN8jI75fS9xjnR+tqd/bR3NE3K0MJEjgzBJ3IfGQNPmAvwhG/VnwBdjv92Cb34/A6x7+Ytfia1JMyhkWezcSh6tQN6+ecoa/gvVXv7bXX4lsf2F2kVbKA6pN67ilYumOS5CtjINyaaDTtRGEc6qpbe3Ln6Su2oNjZtjg+QaPK+RLznmqYbrYb+rpqvX8RWaRWN2j1UBqvW4dRXhxmBujjm+8jFrDrl7PbROe3fd6sAiutSyatxqrr2pEi+VREC8Wfg0ncGu4/w4UrXcOhzSJIE8B2WREbQ+OKx3XLjRuVzzq/T3hYs3pnM119Djn90F7q/ttq8dAPyoAgVVgPhbz/uETH/Pk3NiwxDzVNRe7vvcn0M+TxkXP1Co8J1ws/eKC86SeH91AkaH61/qzWzTfxIB+LnEGpJ+9b1o30gYDwUAwEAwEA8FAMBAMBAPBQDAQDHwbA5E4GAgGgoHnYEDvC+tL73Ptc+zy+3ax5K1fafnebznufZ2nHz9L3/u6hK/Zp7WTL3v/vaoNfE2d95Hl0nPYV2i/ht7+eH2Sej1/Ht+9o8QqjuVpnVaMfi784BoWFpPExTJIzZJ9v99hECwaqWzpewmcouuVEpSnuTqEReHtyws2Aiw22ax13BhJfQNqHWebf2D866fTZmMzqD+bzQuyhGoL0Vm+lOPoX1O92yPluX7ZfJKTqDt6PYtONs7wnox5WBvS2WoX5BRbfRw7o9aofvVsrULIyV/dk9P1u76a52RmfdDyVn/lr+3C1fyMEuP9bwyTBDXfYH8yyfL2/LB4+jbVzRbXWfTMGOeCWu19e873O+z9umv9j6+5lu29to+vfmvk5Yra7K3Zwu+XGYjlg4FgIBgIBoKBYCAYCAaCgWAgGAgGgoFg4PkZiB0GA8FAMHCFgfZe161d3TZ4HPhKBszs1+RzpoavyXhfWdre3Loyt4b7PWxbop+P/nsYSCnn6b+zEadFPQt2436AxVpI8x0l4k0Jpf5KUE0SGYkEqgUUJMGX6qecISkUKelaRmWqwbCYW4VLibWwaJkSfCT1k/tqoVjPWagsilWQh5DS7C7sW+tRLf6V0sjKoaUnX7moLlIGJxaKBNTk3Oq3kzzON1ttl3aNHd/EY/dJxQruu7A2V+PPXLw+qbgz82vmor2bK5EHSHT3171FbYX2RFL8au9A5aTyoj6YVBYrag7lqWbZ3R78PPhCFNVU06lGFYQDZOS8NkmNPneSVGrl8Tp45+GYHkl5erwzHerN0c/CSfvuJBcC5txzc8HxT041Wtz+SQKubNq89LjiHtNPw0BsJBgIBoKBYCAYCAaCgWAgGAgGgoFgIBgIBp6fJVj7GAAAEABJREFUgWfZYXt7dW0/t/pdy/OX5/Uu/C9vP/Z+xwzEz/e33pyZ3pRyBua/ByzA7nav2O920m3lISHRU5u8QRb89S8sxqmPKvB5VpAQOI4SjdWFVEsmxUo9HhUPtZQ9SXRz3v3ra80/KkaLwBj3e2m9O+SNhMxMSWuDzMqnHpzDCTAdWfWOuz0skAJKDMBCpEEex8Owh31TUs7ZThIkFTHFKLD2ZdTJCimNtSWJGqv4tN0A1CkbdJAESfWmc7m2rSSrD0kPr0N+iUk1b+Bff53IKV6RnKEGMmrro2COcT9HL7KqKpIqlep9zUl+Xa6PVWS+Z+gZ93Ne8bFkK1EFfvInQH3E0TFQ1DfUoJLjx8FAHGbA3BjuX+XHvDXUgLgEA8HAQzMQxQcDwUAwEAwEA8FAMBAMBAPBQDAQDAQDD8GA3141XCq4+bi95PfH5t693fYC0O27g+88wM/GNdz5Ft6Ud9zPsScdS37nxpp6oLPfxQOV/cCl+ic/uf4ikXU0xtFD5JSwYZ6eLqiRWFu/vEWyJAtIjCuyjYJmMTjWX/hqXCwEV9GXSF6hRhQU5U45I2XlBTRHQOuoq3RETkljVIzFAvBeIqfrOX0wLOyOWk+eiplyFa8rKBHc9xypWmXzeNTahvvTnGS2ec51KchmQPuCDgu/hrrantYfVIcFThsUR9I9cKP11V/NK7/qdOky+9T4uQ/VWqG8NdRtDxnbXsYWI1vNoZbat6HudGqMHpP1y69ev8fNCyRx2cM8zyhub070A45N+J2f6WlFPR8n48n6sWufy/1lFnGFhuXce8ctz7n2vfl+wF+ltn8Gwew0/MDKj7HEgp83RS/mg783DIUhGAgGgoGHYyAKDgaCgWAgGAgGgoFgIBgIBoKBYOCxGGhvpFp7rvo239pzfn/Zrpd9h3fFa/1n56Y9G2tt2/saL83WfO6ofaM/tL0Bd1TlJ0pp+1m2n0gZoRMDZyiVSiqNU0JbGQoonZMkWAVDaqIouIAk6h/b1RsleMmqq6Z1ktRVpx5QCjlLzPWs+rLWs+haJG4O+z02mw0sXo4Sjd1qChaYh9dXQAJyliC42W6R1Eo6xjDsqj+0TpZ9s9nCfSMlr+WhapgFUZKaItpBso7JqW321VZcyBkH4HiQPAwG1b779w977SdrP5zrODjc0uny2Z085vdYBOAgTlfDdCH0Z+k7Td1+tYhu3B4RngcG/DTPA6rtnnONvuDs8h+y1YU06lsNP3T2OZb9PuFaHf38L/X7kn+phHte1iL5ob4VrnxXGw5+0QkGgoFgIBgIBoKBR2Mg6g0GgoFgIBgIBoKBYCAYCAYemAG/nbql/Fv9bsn1TD79S79L/Wfa83v3comXNvfenD/l7+e+4afW/Ml12t7c/uS6D7vWTYW3p7q1DpokVomZ/jXMhpRYJImLw05irEVcC6K6D5TAafgrz3EYYR8Luk5ikZJU2lJHuqiv66jYJvDan8qRctbMdDqXc1S74smEYa8kagELuwlUm9MGjvc6kN8oIbn2JfiShA+SsCjrfgNJuR9R7bLVVhevr0aptObUgesxoNwVtq/AwrN/NfahrhWfs6auhrM+nvB98V7FW63FNclOUtfulJBbKuZ9dFOrXfn6vhhQv2LV8XYjyROui2o1bs/wTZ6J0MNzhJ5J9PimZT+Xlp8L/3S0nyPj04m+J4FLa/ieFR4665f/9wgPzUYUHwwEA8FAMBAMBAPBwDMyEHsKBoKBYCAYCAaCgWDgrzDw2+9J/wrPsc9g4DcYiJ/vb2N91k/S8G8Hf1H7sn3B1l/WekWJeRZds8ZkskUaGivI6aaMEg4txO73eySJbBRGiX6A5xtwPBSXBNJzmLzmPnQwJdk858rUWqRzV1Yw2UPQaUHUwrS67SQJkm34pj0IkfapNaL6k4sYjcmjzXEGFgfJGm+zhWC357CMr+O5BmjPjiPpZoL7njdkIRdzsnlNc1lzaTzKt/U1vOEkeIPXJZei+2+M4wCjqIZL/nc5l86x4AdvDT+xC9fU8BPrtTX6/Tbb/bWNmb69vyp/r6Lg5fe4j5WDgWAgGAgGgoFgIBgIBoKBH2EgFgkGgoFgIBgIBh6Cgf5dY99/T/Hxpus8Wz2nl/rnMzz/TM/L9+22X2XZP7fq0c+//7YHFsrXuQz3bj/ucNpRG/d1x893z8Z39ZN/JbO/+h33EvKGfb0ffuTqghIo/etEq7Bb75EuEvoojBZ+5eTbBI2LhMD65Zlc/JROfSJR4q2B7lBekpojqL7joYPU2L6jBv2p/NAcNDcOBSlt4H6FCqQgPRJJfyhAY8NhjrM4abR1cOWovuRbL9sMzdinR8tNHuM8L1dNTYyaGnPpX3dd5yxmy99211mhgDqnto2lsOLQN18GxasCnQ86inNpwyTlynofoXmYmAb51TMncLNBShlgwsWj5pDHoqV4NpzDILUmjgfJqY6jqfYOe/MoEbDQ38P2DkVzl9C5vu06f7MqT13LY9sN95u9tbZVLDZs28GkuudnDK31/KehvCc52N0+PUOqccmF3b8O2qCfhxl0+3XJP59J5cH4fKZDBj+Pn8Eh0T10zI3hWtwuYXsgGAgGgoFgIBgIBoKBYCAYCAaCgWDgYRmIwoOBYCAYeCwGLr2cWr4HXe7s2vzS/y+Ol/wux8/OyS3PiDm5xoPznMO1WM1/NPQQpxppKNfhPEweLI/X0Z7qy/zW9jvw/vrxx/sffrdftRav61p62PZAWKPX5c9bSklCHSQcQgIitWkPPe9xxZxgtEAsOC7njI0ExM12g5wkIMonpw0oO6ogJoOTKG8VKD00SKScUbSW7QZ8yA+eBzWaoFJwmFccPMeEtNli9KT8/XPhOMrufm1B0GNYPBthgTvlDFJjrTNqbT8UpP0moB2aV1p4XhedHrVJwHXDPjPIKefR40rPdWy1/xchE6OpI8CkC+YjyTh33ZAX5uSQNF8jVKo5gLkRKNG3Qj7tHCXSDxL5h90OhseQX5uvrceGBl75Ehxb8ylnzaWYrzwvre25m9fS/XrjK47e2BYGr/EWRPsD9U6BTxxUbIO6b3J7zva/Ce/e+Ju7v7jrOmlujDqYL8vxbI4mGAgGgoFgIBgIBoKBYCAYCAaCgWAgGAgGHo+BqDgYeCIG/NaqYW1bbc7t2nzYggE/Gw2fYaPluNR+Jv9HYo+1UBrBBKj3FnjIg6q6Qd1fO1sNa+2vFfWhhdsO1oJTRoJFw8SElDfYcHP0k0hGPVqk5rZbpJcXkEQVSNWO+736ozBg738zWP5TcJJfUloJsMOAYYYcYZCEhctR9iJB1kKvAR2uAyCSK1M9UN8iLxTTkBYiKXTU+F7okz/pWkfNetmipU9RJ3QhqStgcdg11YEuh3U8L9R51Vv3r3mSKonqHU+S1UZOrWfIqU/FJpWzGYC0LxVVtJV4a78K+ZCs3dVLmxN35ORHEhuJy1oYsHgrmA+jz2HOc0pVtM8p1XtQ55lq41jHGO5XTDPrV8WRrYaExsu689dbmaa1tRGsws+jUIST1TWutaqtdudpsM3ws2RUh5++8MKCfliWuOAeU3+PAT8ef2/Xf3THse1gIBgIBoKBYCAYCAaCgWAgGAgGgoFgIBh4fgZih8FAMHBkwC8/exxnHqEnhUplPm79Kj7OB2LAshfKbl+/CC0SdF17FcfcEaoUJUGxDHtIyZVFGqPGUvtq3xcyYfPffyjjgP1uh9fXV1hI3WxfsBXyZgNKcIQPi2qCRWF/RZwlXCYSBpQH8IrUUqNyjEAb7wcMzqv8o0TSQ43KBcHjKlxCB51DrU7WnOroJAlygobTqbFjXU/KGa7VsE3OYKubzZ2wMJxyVo2DlvYPK94cjjfIOXD2sK3C5uTLPNE3jjGaTfurXYm+Rfv3faocWBln0tScx/dFo4un/Ze4GHB9kpzXv+76Kx7kXJ/5Nq5U4Tt6C66k+eC0a23oU3QV+b8aaOhdnrjfdv/EW/ySrbUnx+2XJIwkwUAwcL8MRGXBQDAQDAQDwUAwEAwEA8FAMBAMBAPBwFMy0N4Eun3KDd6wKe99hjWAVVxLcy3e89dy3NO8613io/Ut85wbfzT/2zgLvwZ8L/1u3+1bt7uwnGNjaf9csX6DbXwuy8ejl7vpxx/Pem+RqVhUlKBqqimhthboLyBlKLOgSAmGTBmQGOq+v6gcJfayjgn3iwRax1oc9deo9rMIXCReGu5boDWan/PB4lyDJ9xXm1NCmvsaTl+tSnS1zWuQxF6CtXN7XkosivYBrVchI5lAEh6TrH2SmtGp1rdUvdMzaV45LLA6DhpWBzm3dT32WmSbtOUI1+R4t0abcX8Qp6N+uP2bsg+5m8OyVR02Oa7W4oHgsTH6PinfoHthXg1NH87U6hMPaJA/ehy81ZGPYwyNbjqpGOOcs+s8zCWC5GEI138cvbtXWrzbNfQZtfZhqD4516H+wd51Cqi7ZJ9z6Jx/quv/YTBUmR7qedWitkHdT53e66cSfG+wyvPPTdtta7930cgeDAQDwUAwEAzcHwNRUTAQDAQDwUAwEAwEA8FAMBAMBAP3z4Be5ukdK24GuqO9+WttN/Vnum3va20j4RzHbX4tttmazyO1rfZl+5E9LHMsx+s5e68Tj37C/ZPJeaB3+8XQ+/2DGKz+PLvaPK7x3LPZ7L+8s1qGb9QSv1zXFy+fnI8k0nYL/0rnUWIiJTxaaEE7NF+7tuuBJIkkQbhISLS/f3V0E6RsN5hqavggzaY8JNAWwUIlKZvyeR5uZ9R5+RSP66Qu9m1QXvtY/N2o5rqO5rL6hry1kG6a4p2DlJCnfrWrTxIkAZ2YD5IgOY0Gf3U8dR0/Stj2eq6RnH2m6RpDntrmqbNzCYR+xitE5eQ+1+d1DJE72VeuJDWd4K+Uc0rYS8DPeQOS+NZD9xpnxNJvXfcrkrtuC8Qt18x3G75tzeUteBv5MxY93ycLLccnkzcO+v3eGPJbbg9U6m9RFOsGA8FAMBAMBAPBwNMyEBsLBoKBYCAYCAaCgWAgGAgG7pyBtXeV/Qu9S/3l1tZyLX3+6vgSj557Zl78XDT8/D698tqqZr3Hmo9t58TfPtZ9+z4mXP059Ds6x2Tv86f7n958cgZSN0NCohuPLUwybWDNzyIoJJgVCcPjsJdIPIASHqVCVldfPFdvFZWOylWNBclj9WuOuXXfIqdF4FFCr3/18gEa22Zx12310dpeX+GQygkftifX4EGDYvu8jnec27rmnKf13dZKbVcOUkKxctjf6zQx2etQa9nfkGs9yRotV1ZU43whOfcwzXmsdWxNra/W9WLODR1eu19DprOnYw++SkwQNTc+edD3sIPT6UEw5+bTw3sBE6dS3J6DPST+mqsicb9CY5sr3O8x5yEJktXl7128b+NOd+6/bBrutMQoKxgIBoKBYCAYCAaCgWAgGPh6BiJjMBAMBAPBQDAQDAQDj8JAe3nn9lFqjjofh1xmI9cAABAASURBVAG/u254nKpbpQTVbVD3z53+e8H4cxv/8Q0n0g+a1mUCmQEJkmCq/75t2mwBShiVeFkFNAtlgEyED8ovpYwqXEo1ZiLqrzeWkGqBcmBRnr10w4L67/1uNqDyG443yDmX7HKE517+z/9Bbr/umdO8fRtI2QwJk9C60NCg+4LKgOE50pOABUzDj5XKwjiZtWSpcG6SSKpj2O8ldO9B1WBxepQ4jitH5Wfmya4kQdLddWidOmGuFOc1/VVvtfkimxK4dxZU/k3ewLF7ifN71Tko39mAz06YvM/m+OV4kqKVv1zFrcub8B6X4nq/Zf9S3HLO3PRYzv/uuK+s9X+3ovtd3U/B/VYXlQUDwUAwEAwEA8FAMBAMBAPBwLsYCOdgIBgIBoKBYODuGfDbqIa7LzYKfFgG2lvhvv3JzbRnvG9vX584/oH6E/AHjo/x9QeI+dYtppqdU4MqjqkvcTK/vMBi4jiMcimaSrBASUpmlfA67newQAp4DMC/M1p5ShWJJ1tCAlPWnOblB4mTOSXIOkH+dUY2t0aRT5GQ6T5IHGBB1ACQZDfqXJLBii4KQGgOcFsXlR+6Y5SP0Uyj96H1LGA3W2uroKs6SMKiMElwkwG1hucxH33fppOx/VW3bYbnScI54ENzbkjZ1Pda0LqtJseQmrOT4LEahc82x4BVYDcN1Soqkmzarl1Fhe6h9gpjstx+nWOSahjHYcp1Idr19bCrx25Rn43a+5JLafncnsO8EkmQnEdqkvprWOaR6++eupntRrauf9YKUM0Hm6rUs4AlZH7X6fs9o7h9V/AHnJf1Lsd9yrbXNVubW7a971/s6zFHw7z/NnQ7m6IJBoKBYCAYCAaCgWAgGAgGgoFgIBi4YwaitGAgGAgGHocBv5x7nGrvu1K/vbuEa9VfivXctfh7nP+Nur2mceRD6pcGftYFnfU9vSxXz/Ze/6qjHGperVtj+lZzD3t6Ux8pXvs/vOTu+wDJTwG/fBTpIZfw2fKSKS9V6PFja7ISikTRYbeHfw2yhWCmXNcZ9nsUFQQQKW8wygfuMyMJGDSS1riXUFr+26LsBiQJyEk3ATqmf09XK2pcJCaOw15Wa4qSZZU352kdktUOt8Y0kqNi5VfttrlvuJ8U47793XcrOym72nYmjy3yJSpNgtc0PO+9GRZhSdoE90fzYVHW+/UadWa62N89tw0eH3DGH8ppH+cmiZTzzC2Oh2LJqY6j8dirM/apJo3cF0V1+NUX6rlQfu/xq1P/aD7ddz2sF5cUk7gFF5N8weR6DVRtDV+wyIOkoOo01Lw5bV/DG8fnMnxoN8HTh2iLoGAgGAgGgoFgIBgIBoKBYCAYCAaCgWDgtxiIdYOBYOBPMrD2Fm/Ndo6cNd8127n4e7T39f9Uff2a7kPv5o/AfHjGmIerDRVpQC3mg2p7aNid/cyy37l9Q3e52rnxNyy9kvLc6s2+EhKmAwNpkPhrEXK0IKu+xbHdbid9csSgtkiktVBLCZQkQVLBBUX+cFcjSlRjkkAo2yhhM2ksrRCDxN9isXX2S1mdIpVY65CExdXJ1/mkHMMa76xgpuTBAaMSjoobtYYWR107y0d54ENhQ51Tx+MOpNbtxsV+qsv7GlWvRc0ediWPMeTUJ6d2Od/GJEHSw4plzmqcL8WCstYe676mmlstdklZgrA7hnI619Sd8nvcQzcMzmUblLPCAZ8FzbGgPDmlaX+6D2iQ/aFPPQciDgfo2UWPH9+cn4UepwX0M+6fzv6RkTfe8Ee2fOs2Gy1ub40Jv0dkIGoOBoKBYCAYCAaCgWAgGAgGgoFgIBgIBoKB52cgdghM78IRR8eA3/wt0U1f7X4m9mryP+bwueez3YnnIq3tqm8/usPP8fvRVR8irtF7pdhUJHaRhE65Fux3r9OvE5ahSOQbJeKyioDykS8oN51MGWmzVQ/gPD+gIL1sMf5/r+C/HTb+CjgnO6Dsp699lVbaoQXmHXa7fxKJ5bfdAIrVBaQWEEb5+4tji6K2t6X9nfIoEXkYXrF//Z9Earev2L3+Q3Y9irU/FiIoSSSBVIYksVrLjLh8kPJVniKQCrjsfpglOe3jYJk65Kk9S+TdbDbwl9YK0MnJ0Vf5jhKJ94Jbm5YgWWNI1qm2P3PmuEGx9dd4q/7qcMtF9xwNS3/f56Xt0cZN8L27uttPbN8ei2zWavHtFvzbH+r4wsVxF6YfbkrbxhIPt4krBfue3YI+TfOvtp6gaohLMBAMPBUDsZlgIBgIBoKBYCAYCAaCgWAgGAgGgoFg4OEZaG+zlm2/sT/+kqunovaXXLVxnbzh0vz79oawu3H56br79Vq/J+N9z2eR/mU0HazPtN5va6616xG/a12r07aPVvU+fj+6yiPHNYYu7SExEaQhodZ9CbYbCbJZbRkHjBIDSQLjCKaMlDfSBwss0Jb6dfCg8VjXsFBqsXKzsV+Wf6q/YhkWIOmbPao7yA6tCc1JiPXcJmlMjO5Dh1rnUu94SrTlSwblmzassVOdWf2MlAjoh2hUnVpEp2qc8zhXhcS/IkC+CcRWgnFKSXFvT/s7l9s3s8rbbP08SZCsa9tOsrqRrPY60IWkrqrWeQwJtVDdJI9+Grs2ypP0VR2dzqvm6OfBjOovX7c5JXGSql+SbXa53OheN8G43guNLwfc+WwSbw0q1dwd7qmfA9nu6/TPyBrmKrUdi74nHknP0QXMkdE8GgO617iEtf3I/83zseYXtmAgGAgGgoGHZSAKDwaCgWAgGAgGgoFgIBgIBoKBYOC+GdALqpsLPHnLuYh6T55F6FMP1zjrbdc23/v2/Wtx9zLf19z3v66+PmuR3mToDfxigQ8+n9LIinGSd32F6d2wqpE/TrAo5a6Gqld7m/hy38W5Ndy/xpvnG+wfODBgCnscJi53JABnCZYWcAsosWyUqPv6v/8ngXeHTc56zgpAkw7dtwLPp80GKWvOgrD6FDSLBGIjUdVjSoAswyhdU9jvUYVXOVFrKBFqq7SkLhI74bbOJ10BxxtFcxYlh/0O2O0x+Kth9xUGH2qpH4CsGob9AIufg9fzXIdEwpA7Rj2Eg3z32qu/koUOchJuyamVCSnnAzy2gGi4fwkWT3eqwbjFv+UiXV0bQZSwitsUl+Q0R04tloeEZPI4R05973npemlMTnFnfZjg/Z2d/+6JpPqMD6xDsnLq0Hpf7lIErtXpop87PafqvDmryEeZDTVxBgM9A+35cNvbox8MBAPBQDAQDAQDD81AFB8MBAPBQDAQDAQDwUAwEAzcOQN+WdnwmVJbDrefyfPMsX533O9vOe7n1vr2b1ibv3dbq93t19fqrA1vs/u5bHg7e4ul1Pf+51e4Jcd9+3hvfYVtfIm3Nte3fY4/1V/dbM+M+6tOC2PKm4ydhFV/GUlQguMGGwm7pUgmlfiaJYJC4iJ8SEDzs1nGQaaxisGjRNTiL1jlU4RxJ6FWcXIASSQoq0RDP9SeRz0IC7uQP0lAQjGpts7hIDBWH9lG5R+dU30qF0FA/qPioGMvsdWCrrpwTqnatdsupPzbQK1H1NpFeb0GSaWjZlBbr+VaPWd4/TpWDLqDZPUn1Uqk9ZT9qA5pMXxT521bQi63n15X+ZTsELPMtza281WxVvcZhp3FrZuktQz365znK6YfVK9V52b/2v+JSzKz71jIAq/hEMcKJEUj6zN22IfsaLB/D8f+OKgVG9RdO30rjLW5sP1pBqjnouHDRCiH/67/cHwEBgPBQDAQDAQDwUAwEAx8IQORKhgIBoKBYCAYCAaCgUdjoL3bdPtotUe998+An6uG76vWK3xH9mPeY+871rnfnN63caHCeD99gZzbp5LFTYvADrEoup+/rt3kLVLONmOQwLqXsDuqrQZdyCSxVR2dzmGhNElc0xAHYc2ioVQEJsL/zm3KGUXi2rC3gAxwFk3RHWUWehMJ12Vs/3vBJm/gL3YBPxhau7Y4OXKyHSDtg5ODZLW7NgvECdO4OVn0zZsNUHMUkGxTMiUJ41n1bA52+7uevUTkCnFjm/M70K33R7LGuG97D5L9cOrPNscbkxH1HpjnOp4vJGvuefi5pt4rwLyfS2QR33Mk3fwOvLbx0dXTVHv6TI6Prn1THP0Ts8DbQO/CeDvz/JaiLd4Cuf2508/EEn+OhNhwMBAMBAPBQDAQDAQDwUAw8EwMxF6CgWAgGAgGgoGHY8Bvp5ZFr73NW/osx85jLO1/YbzGl23v3btjerw3/h79/UwscanOfv99/1IM0K+Adx/9On0fXd7PrYBfPfo99f1biur37f61mD7/Wv9a/PPMr+3+mi1Rj1zebFESsJP463GS2FowYhwHQW3RSMJsyhn+9c9MubLWBMqUMyxOpqz5lxcwJRQJilP8XnM7FH8prGqoWFKrVCTlIaQJI2msAaC2/hpnCasgJDKPNXYsgwaofkW5HZSUS2WCTLIrl2KrU3cpTi64nTAqp/KAyIrPFn0xHUV7NKA5koDaCvEBrVH7ULj4UKM1iSQfw19NW1iWcoei9bL97UflMQCQRJHNwPLQnBxOrM3PbUpaRT7u24lUXncEcuqTVIoJMte13J79Ctg1NtjRvLq1zW0P2arArWfiYLa/7qn3fBYH59OO92GcWldGiUCDp8WfNlZttN22a9D98PNS3dyvHVSu4KOzeVjh3EYd/NSFx4XcNarFHcG/07cQNOfVrov7Z6EYuXzqPJtbWT2nZvX03DmsBrzT6K1dQkt3roZmb3731rb6zrVr9Tbfbs4/YzdBPwP+e+sA/Zw5rksV3WAgGAgGgoFgIBgIBoKBYCAYCAaCgR9mIJYLBoKBYOCxGWgvq9bax97Zz1S/5K1fde3FaD/f91ue3tbH9/Z777vuj9TYOGjt5RwfXeUkq1/in6Cf7VaoJWk8v/vHSdvH3Fu/Fq6iWqvu4dR+sMRhctFpfmvmlvtcu4h5wCFJkOdx2BLV66GhT2tkl5D2r6/S00ZpbBnb7Qu2EoPHKtYWpCqQbrF9kX27rV+hDt2XwBYICP2ROOkvfOuvYv73D/aB7I5PijOoHJTYWiSyTiLyRkoqAfsxAbUlskTkYb9XTQX10OabgElmQGtZiPRaxiDhQkZQdnSCXSKRBULLSMzwngwoLdMkxPrf/3Uut96LMUp4tijMlEFOdTnmABAkkXKuyCmBgERuieWKdT+nhKz5YbeHNlLhvF6r7UUhgPKgP1Rn9VesuUo5a6iCZx/S2edB17juOlzMk+v+9nUdg+5zg8e2V1jYrR1INy0YdM/sV3lRziR42tkvwT53hfqsTBWRrnzq38fV9TT0FTXb1BL6o/8RoFwug/askOuHTn4o6n6CXP8l3E+lp5VcqpmA7ikq0B0tpjO9u9tytPbdCSIgGAgGgoFgIBgIBoKBYCAYCAaCgWAgGAgGvoqByBMMBAPBwBkG2tu7tfZMyIn5o3EnSX5h0Nf9fcu/dxX731KN/QzUN7vVo0DFAAAQAElEQVTuce65ndDPHft4sIOq9xw0dXIu/U4mY/AFDEjLM8lTpiIB00KfBT+LiuM4VAHSv/7ZYmvaZFjotbBbNJckdFIiZf3V0BLUJKvCv7IZLNBQoqgE0GHEXqIw9gOkJNZ8o/qO9xoqYFpcV4uQXqvalRdotRX4qL7qJiYkzRUJeiThFrJVkdaOnOPUOsbIKaPCeRVXbXkDkgeknGsfEmKLRE+nMszLqLHh2txa0IXXTIpPqcZVPkhoAB+jOLK/+6Ts6iS15NT3OtXXY68p1NwS2aH1Bt8PtS2HwuU+xdrWw3FQHbb1fl7PsK2HbTlNdZOEx9Dhe2Coi9Z6Los/LQ4wnQKXD5IK0z3S3lxbAznZL0drVvdKhViJriga95DHj556/Opj5vb7FiYgkbfi3CIuwDg3D082nHVamWgxrV1xCVMwEAz8EgOxbDAQDAQDwUAwEAwEA8FAMBAMBAPBQDAQDDw/A7HDYOAzDLT3uq39TK6I/U4GCqSbfOcCkft5GZCEpMfn6v6StFpYPCwSKy1qOs5fAZPuQbqtRFwJvx5R4t+432O/38EinAXPwwplhKY194q8zYBOj6VkQdofBsWMg3KBYJ3gIdRCo2GhcbPZIEuIHSV+7l7/YVBMllBr0dc+/jo4b16Q0gb2T8lfyQL+2naU2OykRaKp2wpqnR5JYxVkIbIWJqeUM1LOEqwlUmtc504ENP0oKsx7Mcg6QFGNo8Rs16owwHbDa+B4OJ9BUi5HHDxUj/vk6VzSeOMvqMWJ58+BnOLOzV+yew2j92ljc5u0NoVR93fUvYfaA/qgb+4X5TfUAAQOwM8cXtv4/tX6zbX+e1Z1lT1uje1jWv/W2PD7bQa+6o61PG5/e0+xfjAQDCwYiGEwEAwEA8FAMBAMBAPBQDAQDAQDwUAwEAw8CQN++3YGB13ivVtdy/feHPfs3+/vnutcr61Vf5xt7/7dHq239Fqua+0tuX7H51rlbf53qnumVdM4i6VMqe7LQqVFVw8SM5K4LonYSCCFfKjWojHpB1OQeOnYIgE5ZfknRRYJqRozayCX7f95QZaImPL0xa086lksJqpnAbUozyj462Mqj8zYbl/UUHrjKJF6ADVPK39qNQGmDNAWYso/jQet7VzoD8cYsrX5UeuP8/5dg/sktdYI12Oxt4emqp3mQQMqF0mVQPV0Or8xijQNm5/zjrI7JylfwX25wJx6vvZlJznlk3+1uT6jDk4v5OwrM0lILZ9iNXZ+w+saMl08m09ynuYpfpyzQjatADDB96j6ex7ffCStKnAG1GqTaJiYxscP5zN8zwz3DfeNRWavt8TC5YeG4gU9+mVdYRu739Bs59rmt2zP+V+w96Ut+xfCbp5alrgc35zoiRzFc/1wXFvq6dDw7dk7qK/Qo8/J4GiOXjAQDAQDwcDvMRArBwPBQDAQDAQDwUAwEAwEA8FAMPB4DPgl0zk83m6+vmK9lDuIvct+W+0cf7Y3n75d5mnj3ueR+20/y/YO91Rf1Oo+9a3e55cDjjUXdQ01eBxob9oLzgJXDu/4Eq6Ex/RNDCSLrJvtFmRCkrCZN1uJqVv4y88qBM9C5H63R9ntJMICKUvYVfpioXUvuwRKpoxx2IPUhP7ianO2jbvXOmebZ+3rtmFUfJoCUcPV37y8wL8O2j5+DKgZemBoHkLSmhiBlCiNcsCwHxSzx0Z7SJq3qxTb2vhSRUuJemRC3mSknEESSJRbmfp2VP1uXJdFVIOkTRPk747tbklOsWo99hfIg3jJSZxob1nrpHlu76+GBcca9l+D55gSlBjXDpKrLuS6fc251fdmjgnmzfNFk34msoR8jzX8lfPk78zfqMC0NnzD+i31+ZbwH+h6Cpw5fOfOTK2a7d9j1enXjNTKt0Buf/K89eej5/ANUW3yzUQYgoFgIBgIBoKBYOCHGYjlgoFgIBgIBoKBYCAYCAaCgQdkoL1cWmsfcDu/UvIad0vbucLu993uuYrfZ7/3/S3v0+m4HN7ra9dtSt3HOVvR19rH2dGdVPrlZaQq0EqsHPYSdyX2eYVBQm+RzbfPY5LIQhlGFIm+lADINIun0CGRuNrlo5HOKTLlySelDQwgwcImEuUznUUNSdC+6qecAYmmFlBJ2YUkkAkUarz8HGdh0mIrmZFVU1YsSUDirlyUZoR9IBNkH1X7IPHVc5pA0TotX7Xp4rGFZZIYJGiP8pEZtvftqFyes93wXIXiSGq5SVSutrkuksgp1TnMR+VZ9ppLazlXgxZFkc2uJN3Ac+6Qt43NneGYW2C+jINvOu4jac2c0jSlewFjGp29ul6DZN03ObW2GWcD24QE++lelbr3GjPbbG9uF9tE1GfO7UXHGyf98DXcGBJuwcBPMVB/Q4OeT7c/tWasEwwEA8FAMBAMBAPBQDDwHQxEzmAgGAgGgoFgIBgIBoKBYCAYeMsAZWpQN85gIBhYZSCRk8DXRL/96yuqkAqCFBKxEZAJyakYJXyCwCjBGChIOcNfC7tPJjBlLSQHGAA5jQcJr4MFVYnFUvLg9aRRwF+rOe+we1UsYSHaAEodYz6KWyqnoXr2Wt9+g/JaFBwkWO93e8DzXgPdIcHQfhuJxKRyHKZY3SFhm3Sfh5nqv9li898L0nYDplTnyMknay5r7+Q0dg1QXdVJlyR/cprDLOLKrPVmmwbksa/hyUlqzuitK31Sfit2m8jjnPk2oHtUWzv0kN3DxGOMxwY52+xj2PhLcCVLXCvF/+GCn41hP+jRq0/StZCz88u1PT7r/CsTn9uff+5+pewvXNQM3IIvXPJLU91Su33WFvXzuMSaX9iCgWAgGAgGgoFgIBgIBoKBYODOGYjygoFgIBgIBoKBp2PAb7TOYW2zzXdtLmwTA42j1k7W574u3356fF87LtK2lpjeu7f71Nr7qjuqeT4GqqpJ6odk5ZljykhCkbjqB5QJEoH16I4WWhWQqEfZoprG4qaUEUVipwEk9SmrWgmyzpMsioIYLdpqShmgFNho/VE5LQKXMiCnBC0lsKIovig35GzBGDpSTmB2Z0LW2D5UfhUpI+U+wf/mL0nAAKAeNIm0ycgpS3T2vy8suwpKKSFl2QXXOVpUhg7VQBIkRYIcZQIIMkFTFXBxHuB4kMQ0ebSt9Uj5aYIkSKqnMHPpfBoXt7KSmushWz1nG6l5G9xqL1B9wGyDDnGo63TWuakL8zt3E3WPtN4o2OSx2+pjP6MaPn4hCZLwfahYpkrEG7toJ1njyKldhp0b56T7qpg386OSGm3CfaON76hdK6Wo1hPonvlZaViLeSib9oNLOLcZauISNH3X56XaPbdWvB5lGP2cx2vofZb9zv/k2Vo+ax7r3rRnba1dpo5xMBAMBAPBQDAQDAQDwUAwEAwEA8HAdQbCIxgIBoKB52XAL57a7tw32vivtX7Jdwm38mEOjd6/z9vbH73vfT3IHvzrGZeoL28LqNZTaiQCaT9FeNLz/PtlbX28BOuQT0zMjfebJMjzWHsn39sSJQKSlBCaAAKbzQb71500lyKhdo9xHCSQ7mFtM+cNNtvNNIYOxTmZf30xHHwAdCiZxp4ns8ZAShvk+d8b9gPO/QD828Nf027++w/8b4uk+UFisG49QACJ9d8dprrtdE5obaaMLKFWxdYpklojqe4R0iYAKEo2+6unlNMD46u/Bt3/+6e9SHBWDs8bgwTforpIKlo/ihY7p2TwQdKN4LkpJZnqGE6MeV5+5NT3+oacVGp1Un1qNU9OPp7rQTq/fGYj2flJdFGiafF5/k0jn3HYYzB0D9v6Ne6Nc2eoe5nGyWtKrEdnm2Z+/urdGx9ZmSTIIz6UQ0EU7vd0dcZHK3Ss8dH4iPtmBi6m950z1pxsX8N7fG+NX8sZtmAgGAgGgoFgIBgIBoKBYCAYCAaCgWAgGLiZgXAMBv4AA37nbfyBrZ7d4trbtjXb2QQXJr4qz4UlfmWq39evFPAli7ZdOFnrt9a2W9D8r7W35Podn2uVt/nfqe6ZVk1SxmAhNWWJtKMkd+2OyQRbXyxIEoQTj2OCSDlBjYTWPSz+VnFRPqTs8EFfNC8hdhgBzaEklDl/sSAptbS8ZOxeEgZ/svtvh/T/hJ0EWQnF1LpIcz7Fk+pL1HQ7Kg9JkMQogXaQSDnWOda1Ro1rTdAx20f7aV1Z6kkSG/8a57rG8X9wckqg/kCKN9VPKWPYd/t0tHK6cR1uD5jtUG6o7xpIHqadj5zGlVP5QEsTRJHIXCGb4xyUtD5Jdw/wXI/DROvYf0YSZyRBTrCLuXF7gHzcH7WuoUI8RK3PvXne3W+B9q2biH5P7ttWkQgVc0DlSDGt/ZaaIunDMqAfp4et/csKNwkNX5Y0Ev0uA7F6MBAMBAPBQDAQDAQDwUAwEAwEA8FAMBAMPD8Df3GH/Iub/uSe24u/1n4y3UOG+7kxHrL4KPoiA+25bu1F55i8wkDa/+8fhtdXSCWEhVSLnVniKy38STjEfLy+7rAfLIQOoOYsTiaJoxZRNy//Yb/T/H6H0eKc7k2RSJsykV+2GCWgghaCi/o7+CvfzeYFG4nCeSigRGJuNygvwiZjTIBrqWKl8o0Sb6XHwq1kaZCsguEoQXdUrOstWo9JgXh75LxBNrSvpFjDXqNiRgmfw36o+Sw8aqgp/eVRtJLgOnLOSMpd/RUjB7i2rFrlpXpQ4X5RrVgcRUkNKE9tNU9qDbVIanUmjUl1bOtArVuHK3PVvrxoLW1Gpah4zTnvGjQ1nSv1ThP3eTVDDT9Zodk0fmZNr3QLfqaaN6u0G+D2zeTvGBpbdfU7qqvW84MXb32J5fKNq2vtMi7GwUAw8EsMxLLBQDAQDAQDwUAwEAwEA8FAMBAMBAPBwMMxcO7NU7+R/i1Wb/+j/avbXuP0atCDOqzttdn6LfkZ6sc/329V9e1tVfQR5/q3Zbo/r3P7Wdr7yrs5ql/Rz/+lvvbvL0ev4jonqdQkcpxzurHQabsxSvRNKWMjsXO72UpblNWioQTJQXOjRNjX//1PCYDNywv8K55bPEkJkSNSThJICYuZFn81wLB7BRJBCZaJCVUcJSApFqNqIgkqrshn1HqDxOUq1EqAJYkEIqesNVtNrqvAhwVhkkBKtV5dbK5oAmzSnOtKOYMkqLG0ZgzKPwwDvAcqImkNlaiet6LKVIsCfKJo74M4gBy5SXBb86tmUEYoZg4e3UoIH5XfPsWLuVy3s6/cQf/pxrbdDK1xyK++1/G6DYc8VK0auHbvFxonEgbUh45DjPdr2N7DNkO+nzoToYVBPV++3yRBErZVfCr51wf7li3x9as443KV5dg+PwzqeTa0bF+NhvdxujZD1bg+NcfThh7Hmfvs9bWu9T9btXjCJXw2/1rNzfbZ3BEfDAQDwcAfYiC2GgwEA8FAMBAMBAPBQDAQDAQDwcDjMtBeBrW234lfTPXj6N/GQONy2d4W/Vheyz0ux+u7WXp5vO75RVY/pOkRdwAAEABJREFUymvwF41nobVrjKqrQmeBhDKcAI9+aG/S+U721O91bXtt3nEnWHN+dtvM3wkPve22/afty3/I262UnbFGbNRPmw0gES5JFLWICLUb+b1atMV8SGDMEoQt6L783/+D7csL9v6SWIImSYVzdlST1dcJxZS9xFX7yeyTnERa21//SRTWhrwNf238Kr+9hN/N9kX5/8NWtZEEKSi4Pg/qqwvXnV23BiRRJLSqW7NZ5KxjJ7axRyK8T6Q8Ccrak/Mk5QC0DhPq4bEhm4VJUmtoPyTFXcHwuqtfBVe+asDxQhJb1WZxtuYWn6Timos4g8ZkZ2tzWgMNs42k3CfMpkND8tBf7bT9aDKnhJw3sBBswdc8YRZ1V7N4rkHxX3WWYcS4E3+zQP5Veb8tj8lp+LZF7jdx/79bd1ml781KYTb3WHG5C1Nf46X+XRR7oQjXfmE6poKBYCAYCAaCgWDgMgMxGwwEA8FAMBAMBAPBQDAQDDwpA35r1PCkW/z2bVnoaPj2xR5ugcaM298pfnq+iUt/fqeyx1jVd67hMSr+ZJXfFp78ZS0kGg4S34rk0nEYpAEO8KOZLIpKIJTCqbNUm0VCi5wGLExKvCuOHQckCYpFAiHJ04LtMwuyJJGUs4rO8ofGo2IlpyLnBPpPgTRWSjTdagkNvE4FkJmBvcRqxcGQvdastqh278O/jho6BomKxXbVNGgNECB1gQ7ZtV1AtWlU9ze1uio9rHLNvqRi5J9Ur4FZsE0513zTGqX2s2x1Xv4kq42kkqL2tSHsVafFYPiQX3ENaj1nU0PL21rbySmX+xUeGx7MLclpLduEpLEBJu1TmxMfMh/OnFLl2+v4/tqPKSMJ7h8c1fG8xWJDw8+f4pJkl0dPobmQvfK4bJN8Z9BtF/lj3aKVGtS9r1P8wPi+qup/eKH9u/2+VT6RWbV9IjpCg4FgIBgIBoKBYCAYCAaCgV9mIJYPBoKBYCAYCAaCgWAgGAgGLjHg978Nl/x+cc7vaI1fKKEx4/YXlo8lg4G7YSCR04+BBdnNZlsLsxBYioXgERZn/WXv7vUV/gL3ZfuCLAGXVJxRIwAyoR0WDg2Pi4RfSXrqTj/txeJjE/j2g+zTOUgU3Wr9BOrPZEt5EiYtjBYLgY6bpo5XpSVZv7610V/Ybl5UY8N2C483qnvQeqNyNNjfuZFYu1CeOp5G81ULwACShFIK1Ud53Fab4jabjYaTnzpzrPRW+2lU5rauoXHOudY8WvzVuJ32Mzx2a0ADkrrOp/sNLe9hqvOTLdlP7cWT6TBNikuJ5cOwn74MVt98VQfV7OfEX4inLqbOffJC5Wv4ZKpvDTe7S3zrgu9O3lf37uCrAX321r8a9IMOrSa3P7jsXS3lv4Uu4aeKdQ0/tVasEwwEA8FAMBAMBAPBQDAQDDwNA7GRYCAYCAaCgWAgGAgGLjLgN59LXAx40km/fTROt7dkxuNTj58Yua5r+Ik67n2NJUf3Xu/j1ZdS3lilFFS8xD9dYbF1kDBJEmRGlo8Fv/1+j71EVIASB0dAdqnCgMYV/mp27lu49FeuRhl8IwlrlZP+q7EEPxjqOlaFYNZZ4fXtB4m+XtdjtMNJ3NecG4OkG7nXZPCXv5DwXKF91K98FWcxtGGUsFmDHKutQPPTWNc0oxYk+Vpz3o+sqnFaw+OGalce0nuc5m3zvFMU12qzoYnpy8mCJDGZSbXrlPl42m+Rq05KgIViat81aY91Dds1rntQHGaQSlxzaUNu7a9aTuox0YaSkvJX65Ok0tBdJPVrR7FosI3KWyd0cQ5D3Xq6b9SBaTvy6Job5um6FslD2+xv2ra+2rqPNw73ZXCNl3C+WmpqArDWYv3wfT6gj1t3f5e15X1X0A869/W1fmt/sIy7WKq/9Wv9xsu59rObWFuz2T6bO+KDgWAgGAgGgoFgIBgIBoKBYCAYeFIGYlvBQDAQDDwXA34Z9Fw7+v3dPBCnLtX4MGmfCv7wqu8OPPd+1SLQWWiVGqc9WlNbg1we+9TerGus7c22trkDR83gdo51vIe/iKZj/XxrTe0SJr3tGjVpN+wk6u6kHY7CIJRK60ai4jD4C92iHBPhhP+9XgAS/jabF0BicHndY+9fyawoa5DwzUtZLhukvEWWX7JQrFhwymNdsEiMHJV/UI6U5O95Q/FUSxAQkgXPKQD1cA4tVCTgjhKkR+Wx3TeAdIxJUc3ysd1oX7DSudLks1FNu90rioREaB0oBF1M7WvsvJgP93vM5kNDTrmboY6Uo+WqrSZtn9bVYHnK3/M203W5I3ifw+sr/OutzZvHMoPbLcpu5+4plOdgmDnymFRWwf0lSCKtAB85KHHY+EjsLTGJovO2h/yWdNd8KAdDzQ+cXuk6Lnuszf5A6b+0RNttv3yztbafe6D+t5XaeDnXftvCkTgYCAaCgWAgGAgGgoFgIBgIBoKBYCAYCAaWDMQ4GHgyBvo3Tk+2tV/bzl/i9HH22le67F9+VJbea+PLGe53dm0va7a1Hdzqtxb7LLY1DtZs1/ebkgW/lEBhkGhYxVIJd9ZFqdZCpeFUKWc3KBIUJ71UV627tQipWHIS5aqT+pgxWKiV2Evn06SiQAmwFl39b8rablETc44sv/qlqXyhuiy62gfUYrappUVjJo8UNgmBVSyuFl3kA8U6ZpRY7BbZ/oTX3A97ZNVATjm9Rt27QpVQy5cKDw3PN3hMTnHk1Nrm+SrMdjaSWvoILW5XLSEWujk5oUEz8JE2WSa6W9uk/eSUat9Grwfx6v3UGOWzXcnhOorvk+Bxta9cvOcGT7d+a227iqQaNxvAuOr8dQ6l+D9aqDv/uqRPk8m8NHzxplpat1+c+ivTuTyjz+lxQ29/lr739ix7iX2YgUAwEAwEA8FAMBAMBAPBQDAQDAQDwUAwEAw8PwPPtkO/oerxbPu7h/3ofTyMe6jlq2vonx33vzr/d+dzzcZ3r/Nb+b23Jd5Ty2di37NO+JqB5MsBEmD9K5ehvzykrQFq/fUuJfCRBElMh27S5IBxP6CKt1JzSR58ikRff7E67nfwvxubX17q16tFfiUT426HtN3AoqaCUDhldh/qb162U14JmKQM8zRUSwNJdQlyArqjfimrNZppUB2uZ1BdWetuJFrXteVgsdSwYGrhs4gHmQ+53e9Bsg7Jqa2D+ULKpnMenjTO63VIIuUM12IblofiPTfxisP+SIIp1THaoVqpvr/Wrv4aa3jwIT1rC+D91Z5y1PYjF993w7FujVF31VyLW5srdJ8o1P43Xsjj/r5xmUNqr9ZwMN5FRz+Tb+pYs71xemNwVMObyTs1vKl3cZNO5tuc2zvdz3vLerO/9ybo/Fuua20XEt1gIBj4DgYiZzAQDAQDwUAwEAwEA8FAMBAMBAPBQDDwUAysvU16qA18YbFrXKzZAKyuuubbbH3AE73gRNtf3/Z7fW/f3Bjvjfuof1f3Ty770XLfHdft7+Re3Zqoi1/9tc+35rnVzzfBuNX/Of3SOIwSWo0BOW1goda3YhQ3ReKaBUoy1d0XiX0yz/4joEHKCZTQR6rNGZy/Ai0SIrNEVlJOmA/ZfG+LBUiLhhpP6wApZ4CTSOkvWvcSE5P95IN2uK84NCQFaK6JohZBDZIgiRbvX/ecs/aWcrUXidaDgJwArZvki/mwSOr9z0N4H+6TdDON1SeP4+qj2kjW/LU+e2ssA+B11B/EnwVmA4kolFOF+oqXjIpql7nGKaavxeYe5BSXtYec0rRfO8hOUikIXSZo3uKz9weJ6nKGjyQ/tzdhUb/vE6A1AJBTCx9Jfd2jInj4LVDupD19S+6HTeqnpYc3shzbdgN0C3EJN6T4cRfV65+ptuO2vse1v5i33ahzz3BZ7O9kS95oj5PJlYFyPdz9X9lGmIKBYCAYeFQGou5gIBgIBoKBYCAYCAaCgWAgGAgGHpOB/gVU33/M3Xyu6n7/a/1r2ddietu1+Eec7/fX92/di/QSvdQsFdKaFFaEHzstfhnwqka3sof15bVevLqdpx6rqZtQya1V97BX2zy+AHNjnMTcEHch5emUuNW9RwXiEAPJv755IwExMcGC3b///Q9+/rKEXEpgc38cB9CingI2Ly+wSOz5YbeHxU+LyP7idtjt4K9sR7XVX6ImU0YZBv20FViwI4mcJVaqHQFQeS18UmtBR73dinNe0DcMaiTU4swhnyQ4npS/Ymt/zqdgjBIuh2GPQfs4ZtFKFr9Vq4VM76fuS/tLinVOxx79u57WqPm0r1pnN0WqBo1t9xe5RWLrKJ78K6c3/vL4vy343wYjCqr4LV/XVzRWdzqTcgjmfjK8vZLykZlUK3jPh3pVX+3LLpfDSVJmTmPV5c5oX3feCwmwU4h4dIe6R4b7Z1B0H4w27X756Po1CY/7qeO4TAzM92Qa6Locy/TMJ7vNud/QzG3sttmeqD3394a32+OJthxbCQaCgWAgGAgGnomB2EswEAwEA8FAMBAMBAPBQDDwBAz4fWTDE2wntvDDDLRnx+2tSx/ffBY0IfjW2K/2KysJj/VB9U3Agx7L/S3H17Zl/4ZrvrfOPyS/t27uw35SfYlhLznSgp4Ewk3KsAg/SjBNGlNqAusDifrlrwXN/b9/Vfi1aJrk71tFyisRKSfQsF2CH3T4y9PRX/TmDYrXkQ0kkgKT/EYJsZiFwCJh0qKgAYmisxmrh3PNDsn5hJwz3D/4a97re52cpjlSfwHIbhHXc17bbVGNgwRhi9l79UlqP+IjJZVLVB/FTbVpbraTxPIgeYhNmwzzikEb3o1I/9sD//bYaJyYgLoPqAzJwMpfx7YJXsuAD+WUk3uncIxg7lqNa35J9R4C7S+Yq0s4+LujWpsvdG9Jotamvqcr3Ffdugmoz0FOlbs6p4v9SVab+zLF+eUM8BMZHbvEJ9L9Rmi5sqjnG664PuI0vbdHLDxqDgaCgWAgGAgGgoFg4M8zEAQEA8FAMBAMBAPBQDDwbAz4PeOz7Sn28/0M+Llp+OxqzvPZHO+N/40131vjZ/wfaX+PVOtn7sl6rARgTUgwKBLtSEqYAyTrSQSWGDlKqKwibJFIPCBvNp6UPum5EUVi7SChdCN7moU+SiRUFvmxCsbQwUSkrf9N3z0kc0IJgJRRJBZmrykr1NYmqSQJk+7bRrJ23be/gqbxmauF22EY6mz/dWvN4lyq05P+tdCJCRvV5X0lzVFr55zhr5xt3+9e679b7D06r+dIqoSicngAuqOo9gPEz6haigTuapOfWENRDWkrYXkrPmVrp+ulBgeo7zjSljrQZTpJ1vU9r85k1JWkrqg1+v6oU8f1or3VVjU6psZWA3RLSsU8rH3X08aHVpw1e+VsXu8w747uq4V0Y//6imHwl+KjlkzIeYP9fldh3smpXocFvoIB89nwkXwttm8/kud3Yq5V3c+3/u9U+j2rtj25/Z4VImswEAwEA8FAMBAMBAPBQDAQDHwLAzjqoeUAABAASURBVJE0GAgGgoFgIBh4KAaKql2DzIfTb6gaDsboBANXGGjPTN9eCbmraelHaIDUtTUU2dd+fpa2u9rYXMx77stP7me5lsdzyX+4SX7UIBHOdJC+eWKDBdL5MI4DShWBAepP0ZgS8LImBwmb/Ze7kICsp1b+4/xEKwdZ+4lZbUGSwGpUX01hPiy8YhYlk2JIgiR0ERw6Aol4cyxsFiYt3LZ/e3iUAAtQ61podbygVGCCwaS6MB/U3Ny1cOnuZvuCLB/XnJSnKF8RB25FkV0mONaYRitX557AlAD5FtUwijOLsFQ/aR0W/cXg+kBQNnSH/Tx02zC6HvPmCYGkruaroM3Zt3IrXxnrfL2oDlL+8zr2M8xhnV9eJOrCkP3Ez/GG7P2ZU4L3lLUv338WzQpFe05a13Y/L7J+6nS+S/hU8l8Ofv/yup8nQR43nExcH+he1ftzrr2e4Ws89KzgEvpVWq22tf5a6/lnRNur99b6rbXtPWhx59o5F0ndnvOY3aIJBoKBYCAYCAaCgWAgGAgGgoFgIBi4wEBMBQPBQDDwmAwsXxz1u2A/+KN9c3AJ12i5FOu5a/GPOP/RfZ3GedQgteTniJC+U9+pH1ZsVajViRPo58eiyTkcctxTxxvo6/G4obd3/cP+OltPROVMOVbbPuaWvjitN2DZno+11nUJ5yOvzCxL6MdXQk+m+7i1/onz24G0OCJvsrCBhc8yi3zQ4X8b1/qi6JeYp6sWGP/9Q/7vP2wljm789WzOgES9Ikd5AGqLc8jXdqWpp/9d4GIR0qO5LfK14Gj7brfD7vUV/tLWXxT769B6r1LNCkhoMJy2rjHnsA06nEcN6te6yuN2s9kCTEiCOqpNp2sVnLuoHYYRVcx2PtUDHRZPjSKRu8juL3gTWfM4p8XLuSqsHd5Xs1sEBQgeaphE3nE/IqUNyAQK1QcE3gCA1oaO/z9776LduI4siUYkKHn3zLrz/x965/QuSyQmAiRkmpZk+f2oZDEJIN8I0tW9GJuudV4tH87FbgVJRCntfkYpCnVOzIf25xyWWbFc5VdM7Evmfhf9uWFJZzwa5r7XWz8GIGFQQ0g0UiMAAgiqrwjN3nZS4ddE5r/oXCPhba/XfW7989K9PT7v/T083Ktl3Y3XW1nbf9O873O9p67r49p2bd79nxuv5UhbIpAIJAKJQCKQCCQCiUAikAi8DYGMTgQSgUQgEUgEfi4C67dKP3cXb+t8jcG1+aUq12LWtkvxP1H/2n09jluv+vxz0OjVPLqix61Y/1NlvRfvYb3uc+ufk+576/hcvu9rP7fD13R7Lo91t+Q6sXDTNIJkk06O7kQIeu5EpG2BEKk6/vsv/Kt9xeSJi50wTUdUEaWiVzWfYMLUMZaqvB5DuSiikYo36V9FHJImQycwlFe2KAWlhNwrbG+xVVlFXEoJDiJMd4Namu1qFl2CRBPlMnlcHSNds0vn0boT2QuA0pdQbYn7n9QTJKRsqsLQBKvDS/lO2tNxPLoxOKcubQ75U/YI/3prxylAySZhYz+t0CWkp2q1WNWC5lLB4qWFIOwH7YXUaiOhWiQh0PHokL9jmsjHtaHRfdiPVIzIbc+huhAR3ua+eO3xkmgvpOIZcL7JtbpvzPq+xDrvSfnOE9e8ILT+nct9YbqbSuvHRY+Ofq5u8j7npHuo5w5N8DMPg/AzO3/Xrg2D5V2TZrJEIBFIBBKBRCARSAQSgUQgEUgEEoGPRiDzJwKJQCKQCCQCVxDwG7+1XHFN06cj4DszF/Wsy6yZr+d0s+XnXM0hXOq276+Pl/xSfxWBd4IvIDKvmvQTkReFjXCMKCiSSSRhv5Um++w33t+j3O1FMk1o5KFmSgGY1dVE5zyXHjoI6gr4i9zxcMQ0HmAiF3ZkNK8pqHryU47jdMD98Q9qNcGqGs1DpQ4HTKp9+J//alEVLv9mqzgdyskI2GISuOlFWLZR+yOJQSSyf0U0NG96jfZXUi0rjuM9hn2RWXmFS6i3iJBNp1S6gvozlAGj8KnKO6lGk+OI8TDiKJFarmxCetR0Ob20tJoyVdXx3DpqT13sfqrtxRkh5a1idSWP3KTva1LF+kIjuaxbfSk0TvK3hGyhZ0DaJ6dtggDkEv/E4w2KUE7La1J8BuH8mr7ePcYP4mOpem4sj0s99vEz9lgeewPC/ongRx3rHawb70isdT9rfr3bJ/vrQFwPS2sikAgkAolAIpAIJAKJQCKQCCQCiUAikAh8KwSymUTgNyDQ31R5/A37+Yg9GJtbZF37nP/a/tPn6/39vL343bxlfv/e+/ee1nOvLV33XUf3eEku9XzO/5Lv36F/KyLv8Yo/EBWTv+CFyFYTsiIA6zSKgJ1EBckswpTST+MkYlMkrMhOGVFKYDoedKcqTLo2wlUELptI3U+qTUnZDbD4K+D7wz3GOqruiKp8/vXeEHknKhMqBfOtIRKQ5l1FSkYp0gdCpOugPIwCMlCPExzXSlF1PFH/0DwkUG6TtFb711l7bvH6JPI34el1aE8miOHeJI3UFrEGyaQ+3CuEA0kRxUeEeiCJiJhF/XmPkD9AkNRU+HiEpxUmajXVWQGZpVWbwkH5PX8QmZc46HBcFy3nc2WftFfbZ8PD1T2TKiQ7qbGbNLf/1Pff6qu61tZ3t4vjNt8lR91XWEK11yJdlTwKs/2R4gUL7ccYtFovCPu5rnp+2nO2GvWzV7ey9Tmtf+7OX925HkH/XbNCrKHx6nzfLXCzv95e329f5/gDEciWE4FEIBFIBBKBRCARSAQSgUQgEUgEEoFE4Pcj8ON2qJdR7QV3H9cb6G+k+ri25XxGoGNzaZy9Hl9f4vs48mesnt/fOY9vs7f+bl5vncUELW2d67jrFhcPTaWfpfYCW6N1XyqtIXVwaZTpyfkS3yfBv0vhW3hJzu10C905n1foRLGuMz9kMB8oLhDj4diIXxObu7t/QLrriri7Q+x3YBERK7J0PIrUFbHbSDjKRwkakei50k7HI+79Fa+STvoBABVnveYkManOKOJZKph4DZGB04kgnDCNxyYEIeZVPhSZOomPHVFFRkJHq6cRqgHl9M68bCLdJD9LW5+7qCaECAi4fnOhrvrBDeUjvfAaIDWXuKZzHo8jJhHSKoN+CAK1UmdfKUme5lrqrPBepW6j51gdzmsxae063WTdcRxxFKaeW28CPhpZTy9b3XVMU7ZCbXb+whCxPzTRZfaRbp48vRoTyxOLN/5E+fEKct77x1f63hX6/0Z4/N6dflF3fky6fFELH1n20X3/xfv8SAwzdyLwnRDIXhKBRCARSAQSgUQgEUgEEoFEIBFIBBKB74dAf+m0Hbed6v33VpXrswi8TGlcu7ws8md49715fNqxtV2eWr9eU8V5Pe7C3QIPPy21zfHoeLCiWb3GDz2q+u6iaZ43IeA7vpabgp5xiioiEe2BAmonYNuaYISEiKHAZKLt/krW4/jvvxj//BHpeQSJdtjHk0k5TRzbFwsZGMNOpopJJOwQBSYO7e9RBphI3u334h2LeNA54aR+7OMCJBGK8xwmhuUyKfc0Tu1XMUNHq6vak1lYCUmYGIXmWI6Wz+sui/7xoORdcdaPaiPgvbjHiNB+QmUqqvohi8A0Qa2HfGFjSPaMbXQfjlcQGATJpm+XZR6lNL3zk2xzch5DY4louhbT+5Tea+e3eC6nNngkOc/tr5nzWMDQanUaYy+FsYeLso5bYvy1tfclUC6GnTU4vstZhzPK7i/cT9ZFVz2elH/PhHrsuvw9u37hToXRk/8dfmGK7+rue/9de8u+EoFEIBFIBF6EQDonAolAIpAIJAKJQCKQCCQCiUAi8EMR8DvoLj90C9+67Y6tx2/d6OXmfvH7WeDF9wW/6/D+u/yunX3abt7p5yOIQEQB9FCaMDTfVz3HfJiYpbyaTarwV6byLyZrNY8yE4chMrKUAhOuZbdDlBCnaBJ0Qp2OIkQrShTsZBskESHdBJLqQBU1QoSdv6ItZcDhcIR/HTNJ+VW0o88beUn4j32cD9K1Hj2KZJ5JyAmTSGRoU6UEdnd77PY7HNuXyiOUGEoCj9QeNVm+eD4qTivX09BP54fyex3qP5qdXsJ5vGdLubtD2Q+IEmAsduig5hZNfVbt1yMpvScS16jqf1Lf0yjcpCNne7OpPkmE6pMEOQt0VMWNx6NarM3efaTAJGK8SuT25DRhfjweRKQftW/j8sTlRQqSL/J/L2fyE+v63lneq/l3ymMEtvJOqX9MGv9tsZVzzXecztl+qq7vyeOlPWyxubS+FJ/6RCARSAQSgUQgEfgMBLJGIpAIJAKJQCKQCCQCiUAi8FMR8JuprfzUvXxl3+u3dus+tth6vbbn/DMR6HfpoabvR5cH7d8z63tfj3/P7l+308tR/fk6N16OerCYoWwrQmTtJCpUBGM1sUWARRfMh4ndKCaKIZJwal+6jsdJxKJKV4IxNDFJ6V/3DH9ep3iKqASVG0quVCYoTUZaSML8KF1T9ql9xVlFRI5oPSiv00Cj8zZnzMfYSNyp+TqntSQ9tP6cX52h1hGTCGD3U02qSgaTs0NgzlebDx2pPorIZ09JaVQXkJ9kku24ELJw07NTI1oBgiT6UY/3EDBAU7kLACu75+Scd25NjqrV5oD6mWNI4aa63rtFpnae5rLDYoxlIYlY5pPI4O7nkaRciX5Y1+YqFSBKBAoDnkOxJ8GVQ/7NGg950TehevBzZJvFc0sLeLj4Pl+TB88LM+e+ILT+QthJbR/LSbFMrLMsy0fDmX08sn/KYoV5r6d7CUtfe/RazxaeiIy2abh66vnDBam611u5muszjYZnK73+Lfvuvs+MVdi8RZ5J/zKz92VxlMe1WLeWLTbb9do354lAIpAIJAKJQCKQCCQCn4tAVksEEoFEIBFIBBKBRODHIuCXTD+2+U9u/Bas/IJv3dYtMWv/bzz3ViyvaNFha3lFivcLedSIFxDbMgsuHvLbvq+/6PtVBvV42sm5+bm+7HdOf1lnDueaXI6cLc+9m5+9vvHVP+KWbYuC0o/I1Vsgn23Ydh0QiUMSFAEIZROfAR9BYroXefrniOnfA6b//kG9P0A8LSYRv+NhRJQCMuROwPEWNUsSjIJR/iZnTeya5IOTizwzOet/13YYdpAn0GJC5kkC+FeYFiqvOOMWJy9pYULRNxQ6TEjv/vkHw36Hoj5M0Hocdjvs7u7al8ajCFsqj2P8RTAVR+qqesfDoX0JLNV8Sl+1r+PxCOcgtX/1Oo5j+7d2Q3lLGWZf6REELXTfVtMX9V9BznMtmu500f7b3o8joDi0w75cXPuIUw4TulgO78Pipcc511H344iD+j6qV9uo+xBF90ZjW5NzPo2aWNWEvqonFyfo1evEeKwiw3X0XDXVxtZ0y8UVr8ni9i0H49961/7aqC63o1QfdK4rzSW6Zl6tr91yblz7nZufi9nqzsV9X926++/b5cs76/vEqkB6AAAQAElEQVRaR3ZdH9e2nCcCiUAikAgkAolAIpAIJAKJwPdEILtKBBKBRCARSAR+LgL9LZTHn7uLz+ncGHW5tWL393hrzO/z8+7X8n12OHdF8SxcmvK4llm91mzns8fXX7d9XVqvO137rPU5fw6Bjtxzfq+xxzRWWHowSUQQZCAK0X6ds9YmIqUFROyN04hGgMkX/RARZoIW0lXpqvyiRIsnFakcJmllgonfUgowTRinowhfRcinjpPmQIgYjgiZx/aFr3OSIkdVlyRAkcMWaK5Qk7aTyU/VcN1JxO8oMZHrPNZZQPnDZSddoaXWIkCpXJNyKxUi1BeVH0SoB5O+pGofjtrzhKq5yeSq/TZRfF2EJEjidHhuUZ6m09w5LV4XYUAq9xJvnW3O5zk55yIfRvJhbp+550CJWcjZrmZh6bnsuxV/Jdyl6l7Yf+tzdk3hY+lG3es+7WO719ZbhBV0b5p4bunrHvCTRvVOLjhr/sGtb9L7jq9lY/byZF56tO67Se/xq/r66vofuW/v7YPyO3WXDyqRaROBRCARSAQSgUQgEUgEEoFEIBH4WxHIfScCiUAi8IsQ8HtJyy/a0rttpb9d6+O1xInhNXTO2zqufTzv9X21ve8+ft9OL3fm59Zy2ePXW7769i31Q9yjsKaIyyLCdUKUAkpM1pkmnThhKoFRZPAo3k9MI+SMshvgr3vhgyHucELVH4iIrAS8MlF6f//HHiKZJ+z2e8XtUI9HEb1V+grqj4LhIRRbhj2mRraiHSRhO+kaFdA4iewd7484/nuPo3xN9A77nfq51x5GtV5RhlDNIxQs0dWko2bKJjsx+IteiffT6pYBUQIRBRApXuXfyVOP/sKWtjnBWpyTVmhyOoWEiU9JFbE8Hu4xHg7wXJ2guc/Aw7l7mOej9uavm63z2uI5ua0B9RoYSmlf/woZ+LB/FZnbxqWG9U28trTFHB+lIEpRT1y0zw+T9nR85t8Mjt4v4/mE6XEDAr7DW3ka9nAXPevy1C81PwWBl/XpO94jtk9LX3f7S8ZHsS7S5SVJ0jcRSAQSgUQgEUgEEoFEIBFIBBKBRCARSAQuIJDqROA3IdBfHPXxN+3tLXvpb9jW47V8HT+P9rs1zr5/o6zx6fOPwqHnPze+tuYql39FbpPX5vrouFWv5gQfybp2f3bXupx/FgJGP4pI0Bj8q43nm+ZfjSxWsvUwjhOOx7GRgyZz21edsgwiQsNkbScOTXRKprr4+oYHG8m62+/hX5/caoh8rONRJK3oYRGsAMW/FhG1I6qIT1ItyQc6KOIwVIek2nFvGicZdFbFRkTLP7h3+cgJJJUPAO2onOoJklAvUGqsD+VAF9WsIk2h/VTNvc9JcZOIzlH9Ur2UoQDKMUrnbrpMysEIkOpPsS1euRwL1ZVaNiBESFNrE8B1yT3JryoGOkjKj/C+IJ1tFtstOHNYbwnFevQ9Wot1PczzLtaR9AAVbPi3hXURTWd9k2Z4enGfJUJbJEDFaE+weL4WfPND9689B6F9rKXrL7XffS/ZP0Tfn7rt2ItpD+iy6PpyOy7mTxsutfxRDWzrbdcfVfe75N3e7+16i8d2fW4fyuH/uOcW13PhqXsFAhmSCCQCiUAikAgkAolAIpAIJAKJQCKQCCQCvx+B3OFfhMD2zVpfdwj0Am77freb2tj9t2Mznrms8/X5Gbdvq+o9r8drzW5x6etrMa+19dznRuVsavXdXqieGeXy5GykbwuUaT1q+e3OdX/n5t+u4Y9taAvBx1Z7mv1C/fCXqZYqwku8I04koQLMcUnRkhX9xRMSNIF5TEAErWZykbP0LV5BkybWmCy1HA73sDRymUQRKcyibJpDcqoJYDwelHYARS5qKTObeA6w1XVuyySCuhGex5lUDsoegN3QjoqD84m8jbCNIAldsD4mEZcWLIRsRKCIWHafJshLKQiGwiiOeP5SWBR2y41AO0jlbTMsfiK21ZcJ5ChFfVdU5YcO8rHvev9Ubbmg1Vcc+eBr/Vrsa3GfgzBtor5Nintu4t32dcyj+ZKbXNVwj2t5FDAvQv6WeaWr8NP1/GlbrPKf9zppfV+7nJQ52SDQEfLYTcZ4K932d41bFC6t/y5Unu72Ei5d/zRi1qz/P8usyWsikAh8BAKZMxFIBBKBRCARSAQSgUQgEUgEEoFEIBFIBH4rAn6vO8vDDvtbufX4YH0867EeH1seVus82/mD1/edbXter5/r2rh0ec73bfZ1V4/nj1fAuTUuHL13jxdcUv3tENje4c9u8Fx98ZoESYzLF7gkUUWs1mmEiUQ5YBKhS9pvbpltEKE5zsTrJMKQVJz0k+I0tLPqOplYlt0fBTuPf2UzWr6ZOa3yJ9l6oL9GFgFqnX2qyMPJscrjucnY8TjCuSxVearsFrlASWRTVZ1ox5z3eH+vdFLKv6k9qiZMTGqc1GMT5WZz0EX6UXGOnVTDRHarp1iCGNRnMUGruZIrACAJH/bzr0j2HJDOp/wpgQ/5+Yvo2O1BCjft0zEW5/K9mHQ/1jUdthb72sd7nw4H6AY2cewo4rlKmk79ruOezLU30g1KbLT/Iq5h1TXxPbU88fGedG9PNmGsBwkw5pa+fhIoBVeiaZ6XEDBQl2zP6B1qecbtw836sfTP8ofXyQLvi4Dum/+DtPdNmtkSgUQgEUgEFgRySAQSgUQgEUgEEoFEIBFIBBKBRCAR+CsQeOsL2rfG/xUgf+dNXujN97XLBZdU/wwE9B79S/iPpW7oQJTAsBuw2++akMQoMtQimhf+2tV0bUQB9NxRBJ5t0BEiNcuwAykP2Uzw7suA4gLKoxNFcTvl39/dwaTyQcRqFTmocFBxJhotsDOURIYqApGKI+c1ldMxxV+47veIUmCT81nUEkyeis9UtGIYKEPBIFLZQlL6+awiOI/HA0zujocjhmGP3e4OEQUM7aMlg/IHiurGkidKQZAw6frvf/+FCRCv4UN6D12cq33x7LsrstNkrcW1HT+JoK3He6iITtVRnyaFTeAW1SEJ/8GVI9QrSUQp6IdjLX29Hkmul4/nwgTK91j5hhVDfK8fgiWHS+ueSrkoHg/2tDzWfsFK9+oLqm5KGolzsnYzoF3W+uvzddbrntes75PlWoW0fR0C67vb59tu+pPncWvLdSKQCCQCiUAikAi8BYGMTQQSgUQgEUgEEoFEIBFIBBKBn49Af6u2Hdc785u1Lmu9547zaPG8i9ddeqzHrluPPebcuPb7ivm5nqx7TS+O6/Ka+I+K6T15fEkN38+tvCT+p/kan2vy0/bzkn5n30u7n61vuwZEM7qAf52ypRGUJgMBWQCME0g/cJp7lFBEYZRY9LIpgeNQKSJV5OxBMceKwgL6D6FrYLw/oI6j9NQoWllsbTUpCICUk+qSGmEuV9Sz7FBuQDoRc4wCBNvSqip/E7iTyOQqu8WkrMdGNKqfFj8pRIRk00G5JaFcEQMgfVUdk7WjSFkoZ/NTviBdBl5XrZsNAEmYdMZyuI9us4qkBqIU5YfnADmP0NH8W2Na6AzhCfVQJVoqVdt0iyHZRuvPScvlnm2Ur4I9a9JsbYZTDrqW/aCjx7XpXFOO6EISzx3GyALh2CQUswhJhAQ+NLavgX2/jaV1lpj9qfEk8iWpNmiP6+JcF6Rafz1acC37tq/F/n1UT/D8mtj/Q8R9rWVdZIvLdv3gawzW8mB568y9KYeHayKXdrrFa9Kczlz8jF6TMyGpEgLX7oltcrl6nrtXS4D/jl2mOSQCiUAikAgkAolAIpAIvCcCmSsRSAQSgUQgEUgEEoFficC5F01d9ys3vGzKL+HWsqjb4P23yXLZrq0WqQFLz2Fdl3P+3bYee+x6XNu/cr7uyfN1L95fl7W+z7e2l8b3PDeMF99NK9Y2DWfP1uK2r7OeD8rOZz1ovvGsbVD9XRpl0kmy8Tzk+VEuOo3TOUHjb8xzXRIFXz0vxXX91eBbjL3tS76UwaLh7GnbNTkb9KCs5hQt5t3W0v7umBD+Gnc6jjD55i9QHXraPEV07nYo+91M2Iq09FezkxKSInErMI26KMjPejGpygL4QS07Eb5HNAJtdoHuVrvZIWI05Os6Cm06DgPqQQSxmiTDanA3wL8mGcvayioCuY7Kq4IhtyYyzBjpKn1tPira/n6UDrOYgPSvVQ7Oa0hfIkASg/c57KQKnA7pZWxLR7TJcimlyDRr+z4Wk/QB77EoZyj/g96YVdl5EmNie8uh3kl62ezkPG+KM5cWI30fnctzi9TzqRx97dEkt79EttFrx3j+HlJFxI+6h5OJdCVs+TVC98PDI9F9bmuTq23yPS6nnr9HO2e68DPRxeY+9+g14NlW8AHHtobXD2W8sjxocvY5CBj1W+Q13azzviY+YxKBRCARSAQSgUQgEUgEEoFE4DwCqU0EEoFEIBFIBH4nAuu3SZfmv3Pnl3e1xsFe27V11+Sl/tdyfUfben99vu6z6/q4tnne9evR+veUj8j9ETnfc8/rXOter83XMb933hH4ih322h7P1RcXOpuqiDgTeCTBkJAid+evdA///jnNTZCRbLlGEceTyGAvpnFCVM003hdglDTiT+tqso8VUYhG9IoohHJEFA0hDrKKYBYJzQfy1TYofxWZaFJx1CjnFk/FmcSk/GmCVbmwiPNTev8qZXUDLPrwCHPQatJzka1azqfXE22c1+eu9hdGJrRJwnWjFDh/lc2iBLBU7XcSSd3E+JBtjzLKnR6aVMUZP4vnVpKUj3GYY7r+wUZPW75m03awEpKKfxA7r/OH8CIJObUcWA5SOve6rG8dTKpboD2TyqHA1pdGUmvfC+fVc9DugdYyCUY1rRjPv1TUxnvWd7oub8x7Q7jwvcHrW7q8F0j6GYLlW27yFzf1XvfvF0OUW0sEEoFEIBFIBBKBRCARSAQSgUTgRgTSLRFIBBKBROCvReAHv9/9snvWX0z28bMb6XX7+AH1/YFlkw/InSn/KgTEBwaimHCc923yjiSG3YDB/9buMKBoXu52iEEim8lD8CHGkY3c0zM/HQ4oQxEnOQH6+4sWrcQgg61OBaVDE13aAuJNqy4AlbeKGJxEEns00Vp2O1jGwz3q8YAqG0Ox0OHRBNAi9TiB6nPY7cUfHzCZfJSbzyofC1QztKe2b6Wp8hnrEZPqqhG7apj7mRfztfmJ2B21R/866/Y1tIjpiMCovo7ur45ynprUdT5pSBXT6LOqF48k1c4sXgMmfufyiwv64RhLX5Ns0/napk8v8iFnD5Ig2XymcUSUAikeBMvhwpZleW1wP5ZJ/haSKKFnw2Q5NofrxVw/5AfKzxitfJ3Lson8sCVj7udsgVVfZ+0rpZ8Wy6zy7BaZvV93dd9dbs/QIzzeHpWen49AVkwEEoFEIBFIBBKBRCARSAQSgUQgEUgEEoHfj0DuMBH4rgjc8m7TPt+1/5/Ql9/QdnlNv2+JfU29r47x87aVz+zpoXZlBJ8OFAAAEABJREFUxSzicdTCg+XxWqYL56UI69chvsfr9WfN3cct8ln9ZJ3XIhCdAPNYRXj5S17L8XCECU1/STsdR4wiSSGSL0SYEQRInbNAR4uXXVORtEeIEQXF7zWhtIqrIk/rUSSuSb/F1zlJO+iHw3q5UkERBdRYpasifCfFEvpTBtBim3uS/2T7IiaM/dVwlU2bk1WnapmcVAUt0PY1ibh1zmmJm6YjJs3dj53sPylHX4OqHSFys8C9hdZFPTa95q7bhACjNolC+RJVeVtuzEdVP5bZXwGzWlf5LjbbpVD68ACvu1hBsG/HywepD9M20x5IgmRb9guptWr19WmUflLMaX1lYoy62THur6+h+6YK6nGaaysv9Hw16U7yaTk0VtlmGVG9Ptdbj/uIUfWdlmxdqwf9Jf6KHgx/+49zTv8jII3m2IqLXRX3cU2uBl82qp3LxpdYrvVm2yaX665lY37z0vfK8uZEmaAhsL5X5+bNKS8fhkAmTgQSgUQgEUgEEoFEIBFIBBKBRCARSAQSgd+PwLff4bmXQmvdt9/AFzfod6TX5Ln2rsXa9lz8d7d7D9fkXP/r5289P+f7Abr+jh/r2p6/olbPdWl8Rcr3DfG+rsn7VstsH4OAeMyZdGzp/fOmSRQRnUOBvwAuw4ChFPF2utki5gD5i9CEDgYR8gUDJEGt/ZWvVuCEdohGAwLigw/gEM2niqhZE7AkFR+zv2rY3hbSe5zGqdlJon11ezhYrZ6mNnZ/UjmIhbybEFEQirGT1JpH0w1l0NwazKN+yOxmsa8StMGXmaCsnjpxG9mu84Wk3CtIKjfBACbhU0UojiLOTYweDn9w6XDvFqpXQPFOgPlgm1MLi4bltL+FJGidRg/XxP7dThIk+/Jh1H2p/jJ4t4Mc8NxhfP1ldtnv0Z4VxVmH1jeUQjU0bzrdV3SBDul1RbNpQtnkDeqPlqhaV/Xj+YcK+THpndbyquwOvEVuT96z3R5xzbNnOzeu4+p6kfMfgsC5u3pO90O2k20mAj8OgWw4EUgEEoFEIBFIBBKBRCARSAQSgUQgEUgEfjoC596mPdZheQ+Os8c533O6s8E/QHluL+d0l7bi985dLvl8pL7X9vhRdZzb8lH5M+/fgIDoSmISwer/aIHLXzrkrKsiMv2VLGSvIuQmkYPj4dj8q7/IjYCJTsgfVKoFMWosIZsIvFFx1JzhnCPsF6VosJeWnEcsxzRNM4GqdaupNWkfPewaQyKTehhVVnoRrSQ1D7gOtLa9qrZHGeZBPUzqZfKeFltIZ3spA0IELBkKr00cVOXv0XGqDu/FMgmsSTksVfXmnifVpywmgO0N+FdhN/F+KZtinI8kSIoUP8JfWPc6zeZehr3sgbr4N738yTnOda2TQxtO47x6fFXMOs9j49NVw/Cp+rxmwWe8v4d/LbZJfVgnOfW4RHrdpflYL1w8YMG96wntXbhW3ftJ9+sl/eO7HH4ELN+ln0/twxu33FDUbpYbXNMlEUgEEoFEIBH45Qjk9hKBRCARSAQSgUQgEUgEEoFEIBFIBBKBROBZBCiPLpp++tlre3xV8eeDnNryvGd6/I0ImFOxPLN3saaACbbD4YDj8Ti7i5ArwyASkk1CROn+n/80mwlNBkXATjjeH1qsnGBxHuhw3aPI4mG3Q4mAbaF8HjuhV0WVks4vO3Ss5o6vJhGVg6SMc48k4donITEeD3BuDgVQX3YmqVL0FGqwEbpVZKplt98jimrKxzYTsBbbwro5Sqmo3otyS6LAfbNoDKLKr+wGFFB+gJYwLkdheBAmEbJENIz8FXARDqE1dJCUPzUDrCvKWUT6WuEeJuWYtKcqApSkfL2FyWa1W9XHBH+RTaoPaY2VhrOn8426p65D8qzPVmmS379CW8W2pvNr9WkDeVt++z4S4el1LPFkwJmK1h5t+0ninqmb0kY17lHDJ59qAI+lam3R06Reuk3Tdzt7To/vlvRVidzBLfKq5BmUCCQCiUAikAgkAonAhyCQSROBRCARSAQSgUQgEUgEEoFE4O9B4Ja3l/b5rYh4b7fIuf37jftWzvl9lG5b2+v3rLXG5T3zvneudZ+X5u9d87fke599+MmzXMsWaHQbYJLQwiB81EbATjAROfkL4Gn+4naeVxQRoFFEck4TxHQCC8FaNYprQtnfYVRcRAHkUj0X0RkiQ9nI0IpG2qpYi5nLgiRCQhL+YvRehCp0uA8N7SQD7IJo+VGVwHVcH5pr3fIqYlLv7o+KUVL5V3gN1SCpgfLSqbmucH2PKMot13E8on/la73zNrJ8CWu5RIQGCwKE90qNrSeNdVQSBZLUdT7Jh7lbropvokUVprUab/tWTNZJSIKklWCwSVusL3xYuE9XbqPim4VyWEtTPlxC94ZcfKxWgqreoPGRMAALcOopqDjokD5834vuvZY+bevidRPntbSFLorT9eHUmpIHxQfMOi6x9L6UIAmSy+oVg54/XJNXpHxZyPaGad2YaY2wvCzbbd5n8lpluZTAEFsu2V+rd85r8tq8GZcIJAKJQCKQCCQCiUAikAi8NwKZLxFIBBKBRCARSAQSgW+JwLWXa7Z9y6Z/UFN+aXpNftBWXtXqtb3bdi7pFz937X3/pi+32vTq7dy4cT8tn/ieLJo4qYYvPbUfXJLemPu8JN3nbSNJkJflbdlviL60va5/LkX3uzQ+F9/t2/iuf2aMKqKXfADQZJ9/nS9FBEYRydcTLESZv3QtInGn44iy22N3t8fhz337FcDRCN798iWxiFA1RZGigPLHAMeMInRNqIbW9Tj/W75VuafjET4iCpxHEQj1tVet2O/hmkf52Nd+s7D5QvlnTktRqkeJc1hv8hTLQXKZaVjm4X1qXoYiwnruQdZ2jocjRvVYhgHt3w0WwTzcjyhHEeMqeC9CbdSIJW3YT5gUjWAoBxFRQM5znDnWNgZhzKnROcZxhA+nJwmSCPWLzSGYH2mMkSVKQftaWCPJRz5nF/bpsqrTInWPGtHdA0VSw6Lnx6pwnCeSSYT7aNJc9wuLXerrJ43RymW7Xplunba+b3V+o59rWeY0nj0Icf7P7Pu5Vz8rXT6msrPrB8U/Fx9TILMmAolAIpAIJAKJQCKQCCQCiUAi8GsQyI0kAolAIpAIJALfEwGqrVtEbnkmAp+CwPp5/JSCmyIP9R9muPDmn01v6yzYHNT6nEj9Lc5zvW1136LRT2liu/Pt+lITW7/t+lLcJf1r4sO/xtnkpyVKgGHitoq3m+CvfV3MOo+jSF9LFcFngrGK5DNJShKOnUT4Tff3CJGHFGFYSogjnElMaB1REKXApKwqgCJqnSfkH7J5Pon0nFQHIKyj+1Ed6LCdDED1qohFi/09Oj8uHCQVQpiYrOpDi9nTc4n7mcZJauWeLRhFblbVaEv1BtUNEnLSSbi3KIu/OS/oUC74i1aL8kXIX+p+Vtm7rHUkwWKiWCOJqninLNLZL0rxAMc2Xs3GLpTpkVAt2AjdvxGT9qFLi53jZVMfUqCJwh+d3eY4G7R2nPN4PMVIrwQAQ6oKY4jlCHLGSOOiAuT3SJDHBQQ+Xs2PLKHn6/SQfmSdzP0VCOTd/QrUs2YikAgkAolAIpAIJAKJQCKQCPxSBHJbiUAikAj8pQis3zB5/rfB4D1b/rZ99/1675a+/oHj+uvdD2n/Q1/gv7Fj3zvLG9N893Bv0fLd+3ymvxiGAY3UlaP347nJ4EaIiuAMiYk/64f9DmW/F49XENKThL/MHaSHDiVD7OQjMTHLKI0IrCJSm4gYIkOeOkUgVq0biajlJFLZ4pgoAyA/iiC2iGGUW0UnFr2m7NDBmH8YnF9LgPPa45wfOqSTnmSr6PgmsvjssSF7xNLf7Cmz1pMGEFMR2Xk3oO7VnwhS/jmiyBYCThVaj5PIW0Ax1ikXJVBekhroRCpdMSm+CgPj7H87eBJ5zmEHOaHtSTbPLSRXMS4458FyOE+XUQR6KTPuodqWo3S2L+5Xh+anemsnkmqDDyr1Zr9O+pIr2+JlLNuUxkI96xlAFxvWc69/iTxFQo+F9qbHoT1R61HqV57rLE/nVZW22qeFth7n1k+jZs05X+tma17fgsD3jPXdtbTu/JB3aYq8JAKJQCKQCCQCiUAikAgkAolAIpAIJAKJwMsQSO9E4Lsj4DdB7yHrfZ7Lt7b/9vl6/7fsde1/aX5Lnu/is97Da3p6a/xrap6L6S9G1+PWb93rtfk2zutreW3/Klnv46t6WNftOK117zu/VGGNxLX5+3bzlGe6JX+YiGyOIvUgMWFoUtIEn9dtlMM8assmLkUomhCWOyCSESHCsYgUlWI6HDAejgoVDSU/x7mGv6j1qFQIsBGg/tXRtpOBUA6AoEYTwVVEqm1VRKHnjVAm5eLYsY2kMklsF+cFuBdAhPZRaKi+ejUROeeYQIrAVT4Tlxa5KoZtaBfn90SjfSMGkETVPkzSNtHcLqFcRb2Sig+J9l7HSftSb3KoWmtAVQ9Y5l53sT1C/Ss2Sml11Diav5zIOScUO6mmsavCZJLIfDoJqqYfs1kVPW5eKryi6Zb11UG13BfU18nP+ZYFyTazj8WYTyLurXyuRrv/ym9fLPegz9uYlxci4Ht+SXoq36+V+L9M0vPi+zZ7XIq3fva4fLXPWrrnUs/PyjJ1ySfS3T9qXLd2bv5RdX9zXt1PP0JbOH/zlj99b1kwEUgEEoFEIBFIBBKBRCARSAQSgUQgEUgEfj8CP2aH27dAL12f2+ilHOd8f6Nuu//tHvUCrr1I7fqt/3rdfX7SuO7f823vff8etzavHXNObPtmQvV5Tc6121++nrN9C5321MiFPm6b8n3rsrW9x7rn9vge+VY5+pb6uDKdnbqFa3I26A3KbS2luqXV8Be9ZSiYRF7OpK6IUxF1pDMCpEhKECYrIX0VeScPkLZXTIf7RQ4yT2AQwzCghOJEbLavgkWUioXUo6GWlCNItC+HdyZYTcpWcZ8jyrCHjyqS8yAi+Xgc4TmVq+kVO0rfvhDWXE2ganRNqiZElNrPYrK2lMHTJlXVvQcy4PpV+zAp6T27F+tmx7lHgPILQCPJtqf97g672MFf68JHCAOL5xKSIAmUALU3E7dV/ckEGWa97dBU/fprXU1lYhP7TiKMSVrd9mYdqfrai3FtliVnla9rtH/nVz4kW54WrLlzeU4+6J3PupM4l2VRkJxn1i24KynY57NVKjbxMkgPl0XPQdntENozMPvOVzwcuh+IJ9oHe85eiICxfCoU/rO8MN3N7pRnSDxq+ILTlW+RL2jtV5Rs/z9EAHv8FRvKTSQC3wSBbCMRSAQSgUQgEUgEEoFEIBFIBBKBRCAR+F0I6D273smjyXZn12xb39+1nnfj/c+zh6teuOndLU6CX3zcsn/jcQkCx3e55PPT9N5vl+/eu7Hf9niu93N+27hb1z3/erw19ja/dWbPb4v6Ii83aHmmvJgaeYnsiwgMItYg2QUAABAASURBVOmKiMtBAh0UWQrpTSSSFCE5wURxlAITx1VErQnUKAUm90iCpCJ1Yxn6u12jfEyY+j92KBDZK9KSlI/GKKX5k8qtKJO7zknF+gvb3W4Pak75yQxScZo43+QvT7WuIg4P/uL4eJRlPqMEShGpLR9/6Vu1P8ts1VV2Km+JAKmc6tFksCywvyWst0LiWJIYXUN9F8UqSpanZ4kCAQWIUCf44KAelLytWz7NIkLXh3NshLdIdNUy5hb7Wtpctat6dW7XoOJJaiqcH9KcZo7zgiRIejr7ChsBBOe0ND/3Jw9SfiLSrZeDNKvTNi1JnvKF5lJdP92zRZhU3S870zgtfUC6jr9tKZ+AgB8Zy0eVcm7LR+XPvF+GgP8u7/JlTWThRCARSAR+FwK5m0QgEUgEEoFEIBFIBBKBRCARSAR+KQL5gvD8jeV59V+j/Wv3f9sd9pc3TW5z/3yv5+6ff+4tn9DZR+Hk9i2fsIWPLBHTnz9gDO3XHJtYpcjNKjLQAhGMvThjJhrLMOB4f8Cf//6P4oiwj4HwiNnHJPHh/h73//6L/iXuhCo+UeQmlsM1TGiK/KuSIjLQuU0GVtnEokLpQIokdX7MR5RodRsRKhVVd//PP2gkMecHj1FA6UNjaNwNO3nOZ1A+IiNjKEARIa1ax+P89TIIn2g+6tc9RGhPeDiqem0r52mTh4uJ41Gk8yhC2gQqlZ9k2/dR5PGoOvYmVUgTktAJ57Rt2A8Y9juMo8lsbZpyWp1VvZKU/4OSEQ+LzYx8nIAkTNRX9eIkJFWfaIfmzi/FspQ+VrnXc3vIn5SP5zdLbag2nLxHEc3QvXA4+dJcjnqDuK7lDSl+d6iev3a3PL5mp76fltfEZsx3RcB3dCtPe/Uzc4s8jUxNIpAIJAKJQCLw9yGQO04EEoFEIBFIBBKBRCARSAR+GwLr90Le23Zt3d8s67drfyMOL9n/+tnx/Lvg5V6ek9f2usbH89fm+ag499RlXWONx1r/s+frXfX563f0+ZHReDeRcSZtTVpWkbKek76Jakhrk67mgqyH1P5KuIhcJQmSctIpctKxVaSaiUQLIuBYE46hefM0ShSxaHGY/SdPRA6qlmYQxSl+UpSxyNSKUTysHQAGQQZoUb4qApHqw2OVr4LkqwLuRUTtJJ3JVJOy7se/LhmkCNYR00KChtaDCGJ/0aYKMhPea3VfyoHVETKF/JtKNVq9ttBFetuK+ikRUugMBWhw7VKKci/6RaehnQoF5es9WELzKCF+Wv7ajvuxI0nYD/RKbboHzZtuVj26kgTJRzosGHsk+dTecnKO6b5e9bliFGRNE5O5beIL1a9Fc+stMIYW6SBbcMntdRRtQvd2q7dtEZIqx2X1wiFWcbqfWMsLU32Ue3vO3NemQNdfHmfoAO/xnOD8cXqeHCOXvj47Wimfs6fjr8kS5BTnZDG/edDzgbW8OWEmuIhAv48XHdaG7nxpXPvmPBFIBBKBRCARSAQSgb8Ugdx2IpAIJAKJQCKQCCQC3xqBa+/+ztnWm/E7oWvrdfza77fPve/1Hr3ustZ73vWXRvv8NPFe1j173WWtX8/9LFnWuh7jca1/+dzcDcyJXJJLKU0oXRQFueX2dap6PDfK5eed2sujpr3uYoM37fF2Mf5XRdyJ6aVLPAnaPbi93hNPt2zZGrQt3zZoPCtbf+dYidvqvN7W9TPXwf0dxvsDTDq6IX+9WoYC/4rn8f4e/pL3ILu/YPUXurZbSO2cAYpkq74D6rrqh8Rrkhh2A/b7PUIkH41QyNcAyA+LP+TvmrY3YYjVqgj5Dv7S+HDANE4YRdZSdUjZHS+7B8t0PMD/XrBrew3VbqMuzlPKgLLbYXAv6sk1JxHDkx4cKA9LgQlq6xWCFu9aAAgfFVX+uqCnbsSmTV3huaWov0VCtqreHRSl2Kpy8xfH5JJZ+ydFdy9jc1ouo/Y8ieCGbdLNEVA6NsFzh+OU+5wbyQf10psVJwx7rEbrz4qwm3QfTzEbp1WFjQUwNiWElS1cjb4n1n2CnPr+gJpU/7eI3F55Xs9O9D/Q7LGgHdS1i6YvPnvsc+OLE2fAN0Wg3+lv2l62lQgkAolAIpAIJAKJQCKQCPw4BLLhRCARSAQSgUTgeyPQ3wa9dLxlV+dy3hL3033W+/Ze1us+t97S18+N9v0pst6Le16v+9z656T7rsfnYr7Cvu7v0vwr+nptzfUenGO97nPr31t6bo/vnXvO58yWefX6q3N0eX2W940MHI6NII2YScoi8nf0v0UrAtJzE7Ek4TmDiBInQSfxoKORhRVyFWc5wV/eHg73MiynvyC1UTGT5lWkqr/M9b/9Wu1im0ZGARhgEXFbCkL1jiJCSZOnUyN7D3/+QEVA5bJ+J4KXFLQW6FjGST2Z6DuKyLY4ZhJpKQ/xzqpq8k8krX1IxWvevhK1g9cgJvVK7VsFrQWkr0sO+LCti9cSZVb+PtFKJ6D8eHrYVJc+SYJkcyIfRvJh3ozvdXHetj9h61Hr3sstJexLzr01f+NiYYC6jyHRpJlOF9lOc+37NNekYbEaNf1153qP3hz17FjqVFH1PHax7hZxjpfJugPPXxb9vLdzruX5iFd59BKvCs6gNyHQsff4JJGVlieGVCQCiUAikAgkAolAIpAIJAKJQCKQCMwI5DURSAQSgUTgr0dg9U79xVj43dtaXpzgGwRc2/96b55/g3azhTMI+N50OWNO1VkEOmIezzq8szLGg7+gvYe/8PVXuxSp6hom9wD9IJqgoohQkaPH+4NUgSilkVViR9vor3SPInvDX9jK37+2mZzAwHwojYnetqAWmng9DDvs7u4QpQDWyzSKeD4eVcdEIiC1kwgO2SlCcbffY7ffzzELgUj1TMrPawsAal2Vw0R0IyIxH5PsHAbAfYpYhtfKffKRHiLirJ8jRP0qj+MgP8d1fZvbV9hUScOh9X/EKArYn4hXUO4E1Q9ArI+q2tMoAl77D+2h20iCnMU6k9AW3yOP1l0T57Wc9VFe2yyT9l9F/Bpzr8m5JslTqPXeR8PDPdp0EkpdBVc9+Xsyidz3PfRose6RGAvLStkzuNYjWfsIr9XyR029P8vXNe3qW3nPbra5vX7P/Ntc/SHc6n/q+mf03VH3+Lhj3+8ujy25SgQSgUQgEUgEEoFEIBFIBBKBRCARSAQSgY5AjonAb0Ggvwfajr9lf2/dxxaX9fq1udc5+vy1ub4yzm8Wu6z76Htaj2v7b5qv93ht/p32vO6z92Vdn+doNE6yecS7vqHUbR6b4uMuUf5zB/+KZJZoRF4n7EaTgyY+jyP89a/JYY+Qroo0pIjS4/09TBCalDSZeLz/gzod1e0E+w+7Hfw7uEdMqMo3OlaEJ0UkhuuJJB21Hm1rpOERMRTYZn8shN/df/6X8ggNEZOT/P3v906OEdnqsftV5Z+Up0qgI1gakWq9ltAG0XzVO4tIbOdXH1WjpfmoRtX+qnJV6ZtOl8k5Fafpw2nyVz4mh9vXzHWEx0Zgytdm27r0QJKtr4jQGGrJt79bn44khUmBmpc8c8p3av1fzmm7s8z16an6mMe2WC7e/yQcoD6NnTOeRDXwNERu9oBCAqFeLGAsGa8PDTe5TAQsXmupp0TXIHwP3JNWt53zDZh9Fa+GGtbOQaqILdZ7XMTdb2Uxvcuwze31uyS+KYmrLeJfQn8SBRuOtUj18nPJjQlgF+nWefscLzyUBn4gurwwPN0/A4F2k1Soj5o+OvvN9/jIkItEIBFIBBKBRCARSAQSgUQgEUgEEoFEIBFIBH4/Ar9uh/0dUB/XG8z3P0DH5dK4xuvW+XvmurXmZ/q9fX/nMnzIDvp76kvjc0VP7+bV8bn5c/FfYlevj55rN9F1nv/FP/fe+loExxoZLWE+rT0uePy3g5ZPzx58bnzqfVET/gLYpCtEiJkYPB6OOBwPWqpb6WwbRQIfRPZ6nEYRO0rn+bDfweSxv+Ld3+0xiLyFCEPzfSZpxz9/MB0O8hlQIkTgTU06AUc5lkG23dAem0nXowjeKuLO+4Lq21fl4F/7fFQ+27ymiLsoBXN/R9iPDJCUhF1OQhKDyGgTzf5ZCq0tCmo+pGPY5taRfJQjoih+j0k4QL3NjrqK/NVVvKLyax+73R7Gomg/EYEu3ov7m93pkJOQD2v72OD74NFCznZfyQDpmS2XhWTzcz7LI8/FZp3rGJMibEha9UQIEa+UWnadaA+o1h6j+N7tEMLnKELe4nrG1gIGmkCHngtdnz2dVyUf/FTr0frB8u4z927xc2hpvbx7FSXse/Ko5eef7YlUWY8a3vV0zq28RwGDtZX3yJs5XoLA+s5ejrPX1rq9d15vfXKdCPydCOSuE4FEIBFIBBKBRCARSAQSgUQgEUgEEoHfhYDf+3T5XTt7y27eN9bv37q8b+bvka3vzePLO3JUl5dH3xLRn+/nxnO5PrazcxXfX+c9rLP2dcdjbftL59eg6DaPV+CxeStX3M+awr+q16SviS+SKCJV7+7uRHiKlDXZO02N4CxR0A+SIAmI4Ksi9uo0wsTwJF+TnEXEYJQdJpGlR5Gmo0hlE6+DSNKIaLH2ryIN/QXv5DjJXnV3IiNNCpNElc75oaS7/R7D3V2LZag20Oa2eU1KJ+HSp+Mm96UcUdS79MFAUZ5J+fwrqAMBqEdKDx/SQ3t2LExmS9f6LfJT+lD+qnwnf9n7WZXHX/96L86JCpAK0ui6FJtoHyxHVS0LydlPeq/XQlJaNLv15LzGcpCP102tvCRbTOulKVeX1v9sJ4WxTR4V5xpdZvXipxivq0ZqPxRuFu+xat/QM0BKs9xb9EP6NtVozO3X1kG0ufRtvbo4v/P2cWXCNaJ67feW+aSevCfXt7wl18VYYeg9WlzLQmGyFutukYs1rhqEP7pcdXyFseddj69Ic3OI69zsnI7vgYAh7/Ie+TJHIpAIJAJ/LwK580QgEUgEEoFEIBFIBBKBRCARSAQSgUQgEXhnBPqrS4/vnPq16R7HfdvGHrf5+pU3aHl9hox8HwRif/cPiohZpyOJENlJEv7CN04kaEHsRMCKnKWIKvNXWI4qUnCZahChaCOjzSMKdvs7lDLAJGgoL0lAZGOT5qWLcjSyTeTreDzieDhICTACtRGMten8FXAnNdlqVJBEyE9JAaVG6KLTa5kwDDvt5QiIbK4i95zDxDNUs5qBc347Sqr6mkQaw4fmtpsgN4FdRWRDPmRLbg9HNxnlO0mqc8liD8up1wp43e3YHK571L5Jqs1x2Q/U4tTW/krXPqSzzHqnsM421/G86zy3vpQCco6xrQtJ2IfCLTRXoW56MpIP8WTAq2k8ivCfpQov771EwLks6yS2e73VW7cV596Kc5tY9zMxCaNJ9bZx77VmCT0vg6S0vfRe8I5Hz7keX55eD1R78p4bz2VeV+7zc36v1TlnKLiL11q++Ty31zcnzQQ3ItDRf+zetX18bM1i8MjbAAAQAElEQVRVIpAIJAKJQCKQCFxDIG2JQCKQCCQCiUAikAgkAonAb0fA7wUtv32fr91ff6fm8VIO29Zyye+n6td78/zt+/ATt5W3Z32PDN7fJTmXv/ues320rtfejrfU/Z7o39L5R/lUfFTm5/OGGT2KACYJhohBk5iUmpo30lMkrMimeriHidOIonH+NdAm96r8SQISz6Hj/r9/AJGtIVKwEbt6TsgCWKB8ignlkQLiTeFDLmgkKJRLi0mELT2VQ1Wu2saqTgCqP/iwQ9MowKP8APUWAMlZAJh8hmoSFLk3yEV5RDZP9qcclHtuRHrNXcv+sw4aJi1dQ746HaJhPoUZtc9m9aXaSlBtVH/5rLrKALUDUDOtVQLQgm0fUoKg5ta79jQ6EdEPkgjVIHVP7AQdJncl3htBJdbp3BJDwUUnzyena1i0sZONVITECpIegGX0fRUy8DH1+l4sEovfsjwN/sraouZnHXVjPHOPHrfibUvXnhmNPj23eG5hz+HFLRLLXhZfkiAJWG9xLxbbNdbjdHq+rfosaRi7/iK9LtXjeQHY4DRo5wRnDuoh0Z3UPfT9t5xxeoNK+Xv0uZbWuu536+jUfhC24p9h7ac9y+fG5/Kvezo3fy7+b7K3e7DdcAdtrbfjtfXalvNEIBFIBBKBRCARSAT+QgRyy4lAIpAIJAKJQCKQCPwKBPwO6Jr8ik2+YRPG5rlwv1u7xWfr59xdnov/7nbvzbLus+/N41r/w+ft3Xbfg/ds6evN6K1bNur3Xm55idNa793rI1nzCqIZzH9JADdpwdmj6p39NTGXBXNql+Rs1huUhvaS3BB+crmUo+tPjhcmhqZLd+mxGv1IQOMTOfkKZN0HrGWSrkv3uzDG8f4eGI+IEhpGTA5UMtJdod2+ah3mw1/Dhgjj9quURRA3f5mabrdHGSzzr3+Wup2Or8cjxj8HVMWEfACxV96YPCIKdv/5T6s9yj74y2PZGAOG/b71Nahm/xXRJoonfwmqh0fhp7NaJ2K3K6r6nlRXiYXPCJKgiFQobhh2KGWAlPBR254DRfpQLevIQERpQlJpJpgAVWs2N1EqjURRrsH7lz/ApecdSNWUaALKmaTLN7GfhZzreByETZQCgICE9AhM2ktVfBT1s1PfIsghsZWkPIGWVD7UNLRP+3dxvNRyWXWvOPtJadNlUU7vG/K3E0lNZwnNrTsnJQKDcBl9D6BDGMOi6fbkovC4Fvt77ToUTovbs4P3Pel58P23QMTqs0Ef6OA9WD6wxDOpXb3LM66vMvfcHl+V4NOD3Ok1+fSGfkXBNaLe0HZtXUoikAgkAolAIpAIJAKJQCLw9yKQO08EEoFEIBFIBH4HAut3Ptfmv2O3L9/FGpOXR1+PWOfu8+sRP8va97Qef9YOfne36/uynb9m59sc59avyQu8NdO5+LUOrzjW8Z47hcdzYttWbvXrcTGJGDMlWDWaDPSv2x1FwtqhkaWahEi8mYmuKCJnTahVkY9RAiGSr5FtIvn81a4J4sbxTQo0ay9CFYLaNRgERZK2tQhNs9r+UhaeHw4YlMv5JpG4zgkfJhgtIiGrCL1aRwRl8Frz2opprdO/9niSj6aoskeILJWQAUqaXvskRcLaz3maaC1/773Ft2YBlnl/QTthdXg9S1U+9zt5D/ZTHhVHMYlsF2/SPUofJm7lU+2rbO5Rw+kkCQoD49h9SCKkgw6SgM52aXMtSsCHc1n6fB4ntTL/lxntS1wp7UMSpPa89CH1yc92i3Vd+r33fQoQxqMLnj1q8wcDkzC4wV1Etrx8DyRUXBdp2+n+ujTFmQtJRJSTwIfulZpBE88tQazX1Jo0NsLNdsd9rHxBdgpjy0eVVm5YPip/5v06BPRD6b/TTvJ1nWTlRCARSAQSgUQgEUgEEoFEIBFIBH4YAtluIpAIJAKJwF+BwEven517h/qS+J8I6N+2P+/33H3yvbecs/1knfe7lgt7aS6/cf8X9vtF6tjd7XG8PzQCkKWItnkA3aSmicjpKLvUJt2OhyOi+GvhI0YRxaQMap4kSKKILC4i3shAFYHWfg3y3T+osk0Q7zQdoUCtAUJHJwU1hmN3O4RIZtJWPQXSywsmZ+Ff7yyJIpuY4ypitcpeNcL+Evdsf8skkreLfap9Vd9fpRJs/45tFZFd5ddqi7Sl9nasR9xrz8fxCMdDeemEkgiRitobJEonDWUmoFYhhWtopTjho3jRiLJNbX24/7fVNIlOOyna/hZyUUinhLoSVfhNImlNbEsB+03CvIps1wIn4lJ1bSep0FlAlXVPMpAESeiCKAXO51ykdHj+CPmZ0D4Kk8lYPx9y8pjUG0nV1HMj7IDLNW1ZC97jCGW0bHIZGktXe27p67eMznNJ3pL3fWKFR7sHfXyc9dT3efNj57OrHtjHs06pPCHwUyanJ0MN97mmeSYCiUAikAgkAolAIpAIJAKJQCKQCCQCicANCKRLIpAI/H4E+juz9Xht1/39qUf7reP63PrfIn1P6/Ha3oyL5ZKPbZZL9s/Wr/blL+q6nG3Dfa/lrNMPU672P5Nlz/R/bf/ncp3TXS/x8ojr+X6itVFjRaSgSUlvgKRIwoA5IspqkCh7ExGz1pv4hY6IgH00RR1F74qw9Nxfm1oc61Gsp/wCEHE72o8impXLJKTzOQaekIAIRpOcJBU2ajlKV8V1UiTiKCJ1kusE16XcIUIYfqCU3r/WmWxKkEREgQ9ypVNt64KBiAGUj/uYRAKPri3jtMhR5LAJTCw4iMuEEqPpAJicrYrRVHmoXidJlQsRRfmL6voHfdDa0vKIEl5iqhJuZVLNUsoSH3Mu40y2OXSQ1FWnsVxyaNVOks2vykbOcxtCc8jXQj7oXd92ctaR82jdSaSDelDihvaoPF3qyenpxDi1/BQWylGF8VGkePOUDpa2uHypwqpL9yLnHkl21ctHh1p6pOeWvv72o5u9JjduwDewSw9xWs23aqlefjrXOXl5ptdF6Fn1M/+64Ix6hICx9N+1T+SRVy5egkD6JgKJQCKQCCQCiUAikAgkAolAIpAIJAKJwO9HIHf4FyHQ36huxw7B+kVp163HbVxfr31+8rzvZzv2PT2Hz3N2PHlz6Uo9+4eP5oIspy5c0R1YNK/qf5lq9b3P1qv7vSBnu/fmzomcm3qVS6qrp3G8JleDZVQpXBKZ/5YzvNGqF/smdY/39yAJRkEVmTuJRJymqRGdIMAyYNjv4a9BQwQngyAJH1EK6F/3rDXJpieJshtwOBzaIy8lYj8AR61lw3LM9Y8YVd+/QjpKIIYBEUUhgWG3gyZaK2/oSSmh/kY4jrSOgPqFBlIXzzEfJOH9kIoRmTiKgBzVz6TRUkVKRhkQEZCnCM4KloKdav7zzz/wXo/2F0aQB+g8VfV0SketGQTJ1g98LPNJ2FXVPNz/EXl9RNkVlBL2OIlxbqJcVkYpGP2FrxbknFfTln89er4VkrNKI8kWU5WXJEL7w3J4TnJZrQbpyJVesbZW7WNST4Pub9huly52eE7kSwof+ZFaaMzzLQgYw1vkfI115HkPabuTpnkmAo8eh/X/8CY0iUAi8GoEMjARSAQSgUQgEUgEEoFEIBFIBBKBRCARSAR+KwLiDxojUvGww/6GbT0+WB/PzsU/9vjZq3P7W+PS5+tdntM5z9pnnlvbZdZ89tXVl5qt7b5ui8XwnYfe53PjpT14v126z7lc3ZbjRyHQ2EgTlSZqR5GVYg2BIPzlLslWl5zJO8hu8tQ+VSSrCWI7eH4UQVhFpkKkYTFxKiLTc4tJSEswEFBO3XtdZdJEp3NEkW0oMOHa8iqPidBpNNE7OQpxd4cQWVv9a5AVF6UA6g0+5G8SmAyvMKkXk72TyEtoP5Cf50UkJunqgHMxlEMRo+r410y7RwWrtwnWuW9QDjpJTVSnau/29a+Sto2UfrFTtapreq2516TwU78tl/VaawA5x1XhWpXTOhXWWUETttprG22gfCWkRq8Xqepnmba4tj7paruPKnSy2X5Oeo4+dh8FKnyuOQlTkgg8CG44fA/9NXAollQu7feGsOZCqtoiTaFL782jltdP42oJ1bUs3iRB+r5UbVF4a06u1vKlZHHPIRFIBIxA1WX9X39pmWcikAgkAonAixHIgEQgEUgEEoFEIBFIBBKBRCARSAQSgV+NALW7LprmuUGgY+NxY3qytI9lbWgvKdeKbzY/9Xu+r9P71fPmn6/1/rv8/N385B1E+w9RtINRpKq/tD2K5PPXnqUEDseDLGgE2ST78f7Q5laSC1mmhYm4EGHpL2Xb176He1QRqpRuGif4a9qQv4LlrTN88zVCo07PLG2qi/OZNIxCMGzRDzSJ8d9/cVAP9xJrIR2pPkS41oVUJNlMvpCUCz2VKIeuONWG2hFBOh5F9B7BKCgilCetSxR4v0XreiJTHfwg1ndCVJlkcP6qepouoFYRj5NwKO1r5rChiYlo6x3n/dlO9eWczQGEifYq/EcR6yRh/6p92m4/i+ckQT6IdQ8y67XRB9VzM+WyC7nEeiEhqSvg61Zw4YgowtRfVxfEEt/HCyEfqq56FifhaUzHBcsPLfjNk9dv3l+2930Q8LNiwYv+BkAeiUAikAgkAolAIvAEgVQkAolAIpAIJAKJQCKQCCQCicDvRmD79tzrazv2W7cu1/x+i814bOXS3tZ+9vkJOG17dt+Wc73b17bfJN7TVrb7MxZd5/k56fafPH597zGK2IXIOROQJQK7MqA24nJqpJ1/5TNEgkaJRkKWCPgLWRN5/k2gjVQT4VlFqA0iOk32EvqjnFgO2xrpKZ+m2u3g2LLXKJKwqp6l+ZgwlT0kJjmrYixUjXL3j8jkPQbFBNUHJG1kS3u6uF/FO0fIFxNQVQOVmO5F9rIgQvuUX1WvFtcejxPCNmFQJF47hggEA+1QP8bC26OwaHmdW3oo3yxQVsIxREGvT2lRoatmSlBFtkOH96kBJD2AoZEElZ+kUipIFvtZNJ11i58C0QTz0X28CsV77EIq70a6rY3eQ5s8vfieTdqrv+bt8tRrpTEp32WlBhcs1zrPg74+Fm99IyS13Vns7P1eEtu7kNTUAgSEq/bi+9FEFp8kQc62dm+tvCbOcU2uxd5gcw/X5IYU1120V20YTUDAop8TdMELD93vuhJs7t1p/cK06f5FCCzPB0nQfx/pZ5TUfJEv6irLJgKJQCKQCCQCiUAi8DMRyK4TgUQgEUgEEoFEIBFIBH45Arywv0v69cvTdaj9u6z123n3WY9bn++0dp/n+rmk3/oar8e6qhfOW4F0JxHfUa/I42xvXLV36hdyeIsmWLpccPvZam9yswPfMuOyUYMi7ZrIoWNyGuUsNRx3SeTyrc/Wvzo8N0r9WWeM/xmAXaAeRkDk6HQ4oIrMJInd/g7j/T3Kfi9aiAjpyPkmGvcxAOwKdnd3KCZalWO6P8BfWfqHCvrBihCZNupmto1WV9nxVgAAEABJREFUHJV/PNzjoLyW8XiE/71fyi8iQBKjfNxHiISlSlgcB+X3r38uInfpei2nraqh+bQQqgqB45toL1UCPPi1OV2rgB6Vy7V2uz0A4s+/f+CHq0hfZC+7O4Rs7sH7cib36v2psoZJUhWpaO3Z9lmIKHONIsJ5PExoz3BITyJKQRRJBEhHoB1FuiIyfRIZbgVJuJ6FZPONMn+l7H5w4ZjavrUV9bR26TF9JDmb5dd0Wnu09Bz26GLnWHxMBHv9Epl0n47+unk8wvNLsb3edoRw8TPiZ8c9VhGOl3Kc9CZptSCJmZgH1nmxOWzbqG5eOvYWuTnhhzk+7ZJCZSsvLU8FdNE0z1+BQL+jHn/FhnITiUAikAgkAolAIpAIJAKJwKcikMUSgUQgEUgEEoFE4Lcj4PdmXdZ77TqPa/2luf22cs5367Nen/P/at2l/i7pX9fvOpvnzuLxmtjn7bKu8PZsPy/Dpf1f0j+3w3XcpflzOb7Wfq7rz+4o7v5nRNxPOETF4U5k5X/uwFBrIgPFaoos01wk7f2//2IQ8YookINoImCPQPx7xPQ//+LPdMSo+LGYEoWIvapwiYg3ki3WZKKywYdH56NriQCtrqesJlnNkk51hJYgRY6KgB7u7gD5UvWrfKvIzUkk4iQS0T7W4XQQEQOOIp4n1UcFyIAPE5ZUPc+hviblKRFwPot/ZfUgctVk6yii8ai9m3CERn/hTAVWEZgsgWk8QC1ZI9GpvpyzKT2XCkt990c6WjJB9YTNKFF920blt7vnHi2hviyePxHlJ5VLo/u2eG/aqrfbpK1lfxSrmFZD47TU7nbrrfPavyL5oJ6sg/qwrotJbBdwzWbvhheM3leJEFTaQ49rWAmcvp7B7atHYwnFSiif3gNJwf9YepB9LH39DcYvaWH9fLyugXWG7fx1GTPqpyFANWzRkGcikAgkAolAIpAIJAKJQCKQCCQCicBzCKQ9EUgEEoG/DIF8Zwj43VkXbI7EBy/Cx3jh5YfDLC+PzIgPRcA3xfLaIo5dy2vz/B1xgX1BlMAwEXtxb4MkRKx1sowkfLS19GIuUUXOGmIMAewKYjdgx8BQid2wRxkGlBLw4TiKpPO8MPSjPeebZxWk1iIp/RWwCdVhFyjOGYoQ0TqKZMXh0L4KPhzucS/S93AcMSpGrZqHBFSLZMvlegB1Kg8Lht0eVD+QHToo8emvlI/K57klShHHe0TROCm/83juvfhL5alOCPeEqRG/9fAHJSh+V3rnd5KlhgDSWcUbixQXQd2/drXLUesqopNRYNE2mq/rHLVP+7i2R4vnazFB29dk340IZTtb1BMWocj4vm+bHDeJ1DbW1pPUQOgCHyQ1JXQRbjvsRbq7L5PTjoUOWWGBfUGVaiv4mLwZT56RUKylubGB2qa+tBzCGhYrzoljJKRqS0iN5/xSd0KgambR8MrT0S+VV5b6K8J+6ib9s7aWn7qP7DsRSAQSgUQgEUgEEoFEIBFIBBKBRCAR+AwEskYi8FMRuPU94Hp/52LW9r9lvn531ufe+3vjcy5f17neV0rv49y47us5fBy/9n/ZfJ39ZZGv8XavXV4T/51i+j6eG9c9r33X+j5f2X1juvrmcR2vub9SfFWe5wsqe+Mdnxufy3Qu/rmY97bHvUjWwyQqVeRdHefR2IXIPVh2O0Ak6t3/+T9aBiDf5icS01/LNkJScEQZUEUuTiYxRW5CRKpJQ/LhLhTlYhDWR4k2KikmkbpwjkGkaPGvNr7HpD8QgekYKEcoLiJgQjLkV7VmUT+yQb3Yx7nIRYf5cE9N1Pes0VUxoV52+zuEcpp0nNQ7SVBm92dRg20dpSA8E0bTdASjyjSCctZuAGHY/NWTDFpX2YgSBQ8HVatINzQbwEY4u25Vb4wAaVFG1XEef33c8NXao8V1LDh3qH6V3thAcypnW1sn8V4tmgKu6Q14ofweoDWpTcnm+l3CuuawusiHQbgGVMfi/ozlyuv56ZroXfo45fB9vZKhucuHnHG74gpSva7k5Ks9wKI8WIt0lJz8XjvpOV8b/85x6+ehz28v0SNuGW/Pmp4/BIF+239Iu9+6zWwuEUgEEoFEIBFIBBKBRCARSAQSgUQgEUgEfj8CP36H/WXQpfHcBl/iey7+t+veG59z+b4Lhud6W+vO9bm2e24fjxbP6ct5sctaznt9rNbEmkVcF5qsyrXe1H9dZGX6llPv45qcbbptUpY+atpwWNY930ln+yLNZcHGGC3qR8M63uTQSeTV4pdRw5tPtYJr8lyBt8Q+l/sF9uBehOSd5B8TvQUdW5OsJnOnP38w/fkX9V/J4V6cYBVfxnnvnEcYXJGAJiZFjerZnuYWZPfE+vZvtoocHo8jighcMnA8HDGJPI0y4Hh/j8P9H4yHPwgRvy1U5OAkcrg20jXQyGDVoUUOzuG5a5IFlFSw5Wx15TMphxoCSZg8du2qmt7bqNzQQYltw34POcJHJ0onPUQlwipAhGCo9yK/uLsDB+EmcligyK49q0b1TDGO01TpAiUKhmGHUQQ7SasxHo9NTzq3dIohNcZMjE8mWOXpPixFdbz/st8h1AMpX9m3Z7t/Mrk+STCIppOjc44iuifV9j0hZZd43myLXq6CTDtRT56Ts5/nj0Quzue9QD6PbK9ZlICJ+fkLZeNyWxKStzmmV0PAz0OXpnjxRTceW3lxkgxIBBKBROCvRCA3nQgkAolAIpAIJAKJQCKQCCQCiUAikAj8DgTW7we3O7pm2/r+zvX1XSU+z+Oz9jBeXpsHsHj+VGxZy1OPz9L0ftf1emdr3Tm/tf2nzlf7atvW2uNpO1qf5n1ih61023Z0fIWYLwkeCfJ4hEDsjsTuX5Gy/x7BPyN4FJEpohISkjA5a0KOESDZxIShJiBwEjGa8MeOkM9RRK+/bA0RepATSVBEpOdF5OWk3LYPuwEkG9kYym+SUwpMSjRa7g+aT7MsxKUWqCJHA+qnqr7E/VQTvcqlpagp5cR8+5UGZJGjdLJDMomEPirfqD6ouiYxq8lOibzgX31MEiZRocPj5PzyNy4YVUXkNZQH6qXFQpGKn9p6QrW/YkN5SNk0LxGA5wyUKPMcs81xDM2Vw/urajxKASkdoDK6L6F46WGRzifJk091rKThqz6cU2Cg/YcRciYJ40wS64Nk0ysR+tFz9fW5keS8D+hY9aTV7Se1p+7tHCKhT/szHt12Yex9XhovhKU6EUgEXouA/vrz3ytNXpsj4xKBRCAR+DsRyF0nAolAIpAIJAKJQCKQCCQCiUAi8MsQ8IuiX7alT9mO3893+ZSCP6yIsbnWsu2WKz5+NC1XXD7OxOupG2Gj5p7ZwvUk39n63Maes3/nvf2s3gJRIZoVdReog0hPvdUXfYlRBKK3MomQG0XEitFEJwgb2bbYu86/rriRuyIgTarq8VUmhYjEtA9B+BhFmvJE7C1eMlnnONItEf4a11/attFf2jpGuaGsctcwgdRMRGsVmev+pvGIyXMVmuRrc/vyVnuwXerTud/vMYiMHmXz17/KBBOm3sf9nz/497//VcgEl7WcAiHPqvLK33QqQhJlN0CgoWi/JQoskB7rw2uTnNYtSUnKjdY8HSMgJXyQs4+a8rKJ2sBxGlXWd8wrwF5d4EN9eu2phSTIWbzWog2j7mdR7yaIrSBXPlL4nndfLR/OlR/JB/1LZ8ZD9xK6//D4gvh6xt868g39vKD+T3KdnxJfXyMv2WnP/5KY9E0E3gOB/uw9N75HrcyRCCQCiUAikAjcikD6JQKJQCKQCCQCiUAikAgkAr8FgfU7F+9pu7Yu5TICfme9lcvef59ljc169/05W+vsu15/h7l76rLup/fvca3/qXPvo8t6D33vHtf6Pre+S9ddGnv+Pj72O6997PM1q7dV7ft6brylSlQRhHY08ekvYk3ykYQJVOg+UMRclAciErI5xIIoAGWDD2o6CyiCVOIvhxdLs/mrVpLwr36m8rp2beRdRVVCXdH0Ikmr9FWkZNUcCOkLYtghWJReOUT0VpGfzV4Jj0oBqlfnaJ+9iiyudUQU2W10M0KNqu0pWya0a7Vd9YKBoRSUCBTNIX1tegJ0nkmjTtvkoxkA2dyn7PYf1Rc8hw6P9lUe20zVQnuDerPYxKDcKWed8isL4e260Fpa0LUcR/ktQhJFvfZ4UjbtDzqKMAm1OimeJPofaC6z0gpt2TTRWRHWe+3RYifLet7X1klIWoOARmOksc3dQ5fm8bKLe4b3akyfCfXe7eL7RxIkvbxdXMOyjZCuSrbqJ+tQPcvWYJ1lq//qtdptLfT/ymh5Dv0sPpbmpcu5G+kkW5Hrdz79bJ+TL+7Zz+01+eL29Ejo/p/DTbrW9ySXK/J1/avvi8+2bV/XWVZOBBKBRCARSAQSgb8QgdxyIpAIJAKJQCKQCCQCPxKBa+//tu9Xtut17I/c/Ac1bVw+KPW3S+u9XpNzDdv/sV4sht7y9avZlS6zTka9oHwc01ZOZWmLT7qIk2n9uJx/JNpaTXi0rr2T9+QHiHv2Hi61qm2ZgzOH8iC6FeJU5vfGuj96b4yWR86ncUno3Ced7Iv6ydAwk/MjFy3MA1meBEghd9wqcj979njxXjgn5q+aKLr7nhtlftWpLcJiXvCcMAALrh+iqJTFL/O1Cd8okiA5fx3rX3msOck5i/xg0SpEtPrf0fW/3TsptuxKI3YNrG3Dbqf1AYf7+zYqBKFG/VXvTjavCcJk53g8wKQpGWAUPzdgGRQ3wj3BNdVLlV8VuWqSdme7SODY7VH2d7Mob4mAj6qeSHoKOq/nykMSJBc9UUL+0kMPpvO6x1DunXJO41FPrO6a7O6x/Wpr+Tk34ByzSAW0dcVBPRbF43TMPmh2tGMmOOe8/mFoSl2qEo3HEZN61xKkCWf9oKj+pL1Oh+P8hbPWDRM7SUg2X2oey1zTdlonY5s7Zjoqx5J/VkJmNoGPTW6rTqLcbS6f6hwaob6aTheSJ7y0fN0ZynFrpH7ARu0nRJj7vj0Je0muJ8G/S/ECVJ/ZuDNdkmdC0/yrECCu/4HssyCPRCARSAQSgUQgEUgEEoFE4K9FIDeeCCQCiUAikAj8TASots+J1M+er417NvEPd1jj8sO38mz7671em68Trf3W+ufnPfJ5z4/06F14dB2PW7FevJBJtCZef0dZ931rf9uY9Xo7d86tzmvrnxP7beUhZmu5Zf0QPc9uibnFZ872tdfwc9aITxaECDyS4vQmcYUVJtXImYSERhOTJiwjtD2TfwouJWSSj8jLowhT26VW/ATbBpFzZShtl1RcFYHrxdiJzlJavHVgaFBuqIfDofUDzZtEQVWNauIRPtQfXVeEqXwnEa+T6vtXGXcfRoDOKT90UWjrUWPTaXRPpOtWqMhJQvH2IalhFm97ch8iH73PqfVDZZmlxWifsONalENOCI0Wk8AW65pIX5UzChElEOF8AMN7oNa6Va+RKuMAABAASURBVLJDR1Ve1+3/drHXUrce26hteLT4P5DwiDkdSOdWTueVgIuhOWnryu18Xdo+FpuYaTtIVTWdmthPitljFWtds82W56/CtDlpDPekPtt6dfG21gL5RBRAMSs3bYmSeKJf+7zb3LUtQWAt1lk2hSrgx6bJxvROyzVCff6a1G+JfU297xHTd+3xTR05geVNSX5esLfc5Wu6/9rqX7PnrJoIJAKJQCKQCCQCiUAikAgkAt8UgWwrEUgEEoFEIBFIBD4KAXER5iA+Kv2b8vrL1qsJ/A7zqsMXGt3bWi600lx43vjs/h3WEmjiUUOeH4JAjId7lN0Ow52/ot23Ip24o+6fyVQWkWyyTAuhRcog8jB2e1CjTJjGCfv9HsNuwOF4xOH+0HSkfOUwiSitih8PRxHMozTL6R9UTYcy4CgSt8oPyhnDDkX5Qnq7HP8c0PhPPw9WKMZTk6Aw8aY67nsaR3iUuZ3kTBI7r8V25xRDCDlqiCZayN8ZJ03dn0a3rqK1SRWhPWBwX8NeMSKk1UcwVD4witBuv9paayVqBN8jgtfKLq2nSXVcb1b6PkQhxvGA8XgPj9PkL5DlJxfjV4QF6aag+myCzRGyW7o6goB6UqutJyzHZJyEdZUsqjaQbHnJeWxKXUjqOp8k4S+3o5Tmi35IT/KxrttuGdVnc+tjW8yXjpT/7liLis0OmyvJk6Zq82s5Gd4wcT7d+JszuH/LzQEvdnT2rfjZ2erW63NFnrOfi3mhzremywtDP8q977rl7715bIr3vPzOXF+PX+/A4+/EOHeVCCQCiUAikAgkAolAIpAIJAKJQCLwkxDIXhOBn46A37Gck5++r6/sf43nV/bxHWqvsdjOn+vvwd+vby3PRXyufd3RQ694xM58dEfbupfW6z5WPv6qsMnavp17n13Wtq7zuNav8lttM5/jL3qMA95Petbnxver+HWZwsRi9Ve5IjnF2MIkptshCYbIUZF8kwhdE4XFX/KSInhHTCI8Tb5ZbzJs2O+gCIe2X+HsX/NcRJZSZJ7JYYv9QjlbHntSj73yTCIhG5Ergrj5mbTs915+JNHyF/WjfK7pn5cyDHCPB/Vvd5BwLtdRWOvDY8upGqoGKrfjp/Eo/ndqYh/Hwv3UUTrZpgMmkbGTSNij9n/Ky+bUQqCATvIWkeiQjSDgfbR6mA/plVTqCn+hDK9tWUb3S1Kkr2tPiAKUXSCGkFdtEuq7x5GUDlryJNgehPIEqPsHgTUJo1H32KIgRMhGaspt5OO1fOSERwIIG5HkyqHp47P7P9a+y6oRv8o0qWWL11pqd2ji+SXx/qv2f8n+En0Vodzu40uCFt/5bs799vlieoehZ1yP/snQvcIi1Nj+Yr1Wbh3v+TXfF9h033zPnHEtL8jwsa5v6W+9Ic8/ttPvmf0t+L3Ljgz8WrZJ1SC6bG2ftM4yiUAikAgkAolAIpAIJAKJQCKQCCQCiUAi8PsR+DU7XL9n8Xy9Mb9jWa9zfhsCxvGc3Bb9G7wedl/1Tn+Wx2/L7dF36udsEau7KPJxTPf/RmMjUNXwaVz35j2t1x8xV+0nOK11Z2r2Xp/EybeFqu/2gl+jVC8+z+U3V9E4C/MWK2l8hriNVleV1qOWc4vuYys23iDbsO36hhQf6rLe77n5jcVjt99jFMFZly9CB5G8g8ncRhwqi4jMSYSmSa+qcZSfCVzzfDjZ5OdTxJiJTmM1HUSiimTFQrqV3SBSc1DIpHojSMI5JxGTw/4O/gJ4J8I4rNfdcz/TOKGqRvNT3RDJGv+5g5xB2ab/3jcicrffu3rL3YlNuBfnWerDTelCRvOVaR59VU0PaD4VjDZBlNJk988eu//8A1J65/UIzS1VkV5LH1FAWi/d6vQeTBTbUiIwCe/QGPL13uxaRGYPdzvsJOPxgOP9Af5aenL//sEoYbdH+atsR+FiMrKqvh08WjyfhN0ke5UU7cVi/XsIqd0o/6Nc2hO6PDK838J/v0ClTxk9t5wUTycUdsXPjjAmn3HehDcs42kM+VS3Cb28dGiXy15vsPihtLwhRQt9jxwt0aOL72GXR4bvsuj3xuMLerL7Wl4Q+qtc+731+DUbO/fcru9Mn39Nd1n170Ugd54IJAKJQCKQCCQCiUAikAgkAolAIpAI/A4E+rsVj79jR++5i9ty+f1Vl9sifo9XFTVjmSncy/vy8/VYHq3awhhezvA9La1xteZRw7c8jWuX3qD73Uq3vXTc5j4fv63m9YOnV5fkwesnzi7taqu/ZW+NVTR3aLLQAcfjqJ883QApD/f3uJcUEWgmMU3+2meSzcTYUTaPllGE5SRSFiKJS4R4wEDV3DrbrUcUh6OYjBTR7JFU2yLYJhHB0MgoiP0dikZZxPVREuqJwL16+/cIHiccdoHpf+8BkdXqFiSbhEcp6NqHEZP2Q842qi4kjIClNdMvpGro1N5A5Ra5aWLcBCo0h/dG+Vgco9F2Y3I8HGBxbZugHEWEd0jUFOzjPMbYc4vnFAbhXpTL66peW7zqm2SvInir9lGVDxqbbXUhiRLRhJwJdftaoIOkylMzoOXXPlqPymcfSzOuLtatxXt5It1fefq0jcrfRl9Wtb18V9H9fVE+Y9flBYHGweT6NoQkGo7OGcLX4vlarLPgzOH+u5wxf6TK/y3BWj6y1qXcX13/Ul8nfb83Hk/KV06cw/LK8J8Y9u3v708ENXtOBBKBn45A9p8IJAKJQCKQCCQCiUAikAgkAolAIpAInEFA75bPaH+Fyu9ELWc24113OWO+TeXcltu8P8vr9jru3XJ7xCd69rvj8RPLwvW28pn1f1+tQANVV5Faft5KCdz/+dNkGAbs9ntQUu7+wc6EpvwpYivKgEHkaxcTluXuDixDix1FilaTpgCG3W4mQQ/3WunUPRxFdp7IYanaKQJxPB4wqb4Yy6Y6XUhMAdRCHKPC8fXPAVUkNFQLIktDvYcJ0RIw+Vrudij7HUL7MJE6yneSVJPNqCDViMZaTRTfY/IXy5COobg7+KvcKEWpJ4nIZzcj0rOqT/sOwmN3t8ew34N0XHPwZf56t/U117FPkV8RFjvjFN6MbUBV7y2n8gLKUyFCeVzqB6qIxfF4VH9LDwBIipOeEM6D6wfJ5keyxeEdDpIPWTy/oY+HgNtmVW5dNG2nq3ZpiuVSfV8ky/LdBtLVnqYjz+ufej7WOGorjz1uWXVUtuM6tldZ64CuXY9YHduMXq/Mb56u6/b5m5O+Y4Le03p8x/Q/IpXv+S1ybjNr3Pr8nN/bdJe6e1vWjE4EEoFEIBFIBD4GgcyaCCQCiUAikAgkAolAIpAI/FYEPu7tz89H7Jb3Vx0/jz9/x8/vYMaE4mO847Wcj539If8HOe/5M7Udge/Wfe9rPV7r8dx9uqS7lmddb55XsRmWa1G2VV3OidRvOnvO25N8P88w4Vr8JepuD3/xexTRSAZIYhSBW0VKVhOZIkePhyMa9Cb7pDcp2UAQ8TaK0BVTiUkELhQbpUC0KY7jqB/RiigBTWCijiRMhEYpIKQXwYmqH30liygQHyrRAjpcUIRzlZKqO3mtKP+6aBO0pQSUDooG1YfJ3FYIFcf7f5VHpKn0VI6Qb5TSklbVnNSbfWdCGGAUmNiG/CE71FMTiIS1jsSkfbuXEGbjdFQNkdqyUb21OACT1kDF7Ku926a4ZrdNEtJV6+TnLSm19qCZty27ZhAvrTSeEeQsSg+UaEOAsgONSFe/VaJ00s56eqY4O1fl9Ni/aCVllVhnsd1CPuhJ2gR4XAugrbhRTXw6t/dibLuf9e8hbqGL8/WyGinxni02WbwHj010z9v4ygtJhATXDmNu2fpYZwk1b9na37r25i2+4U3WCVXztPT8nCwOwrCFe1xUj+53173H6BqW98j1ETncm+Ulue1vuRTTob9k/6763vel8VzfxsFyzvbuOhday7rAuabX9pwnAolAIpAIJAKJQCLwSQhkmUQgEUgEEoFEIBFIBH40Aufesax1P3pzn9D8+t2V5+uSxnG7tm4ra58fNu9bedT2FoeZZzC98CC1cQ9+z1/FCWlhp0dZYN4GZws89vvKlXu8Jh/eW8fn0nimgdbvRu9bZv1GPS9lNEdxTiCbxSRXkwkizFDFI1Xd7C64eh8v9H6xHyxHj1uW54alvXOmpuspGMBasBwt/uQkZZ9r+o1OdQ+QIjYP99jv9+2L391ugG+Av3CliMqxkbveEURKjo3YRRngL1rbDdNNo0iuST+QYyGG/+9/weOo7EW5DiKVJ5Fhzkmy5fYXwiYuY9hhOozSQURmVS8KAhHDAKoGogAkqPwk4WeGlA6aSyoAUjF+aCblUS9VfUBm2+pS1yPtpxwkQeVrNZTfY2h0EyaFRxHeteVxBgIgIgaMwgg6SNdTK6rTaqkp7UoW+wNBgvJxzqnniUAV4TwKC/+6aNehIqD+PEYpbc9KpcRQjgLqDyRULkvVHk3QTyLioRrO7Xwmwl2zCwFY7I/NUVTH9+OcbeP6sFRdY3OSBwugPqDD+/HX1ZYq/Jqv9E9O7WVyvieG5xXeE4S5PT1f79f6uthqzy9s7buWk22tvDInVelMnishZ03KAstZ47sqXeVWOVf4XOw5v9+l67t+za7eEvuaet8x5vtg0Ds5N35H5LKnRCARSAQSgUQgEUgEEoHfikDuKxFIBBKBRCAR+NkInHu3ck73s3f5Nd2vcXQH6/W5uX1+k5hDsfQ9Ue/NtwLpngraQV23ItW3Orf9XVp/VNOX6m316/pr2y36tc/5+Trjw/xhhid3GavjvB8fxazcT1NqthYtN2e3btQvXPYs58YXpvpA99Ah7mwCI3AU0Tv5q18RaBRRN7b1CFL0pnT2jVJEAk+ASL7JIoIzislKIESU7Y4V5d8jdvcT9qO4zPsjQj/PJlT9b9+abHXetifKLtIuBpGfymFyzjZSBtWf/DWx7Gi1VVfz+d8dHjFNR/jrZfcr79a7v26d1MOoPUDxqGy9u9ZR5GuFGtHC46i9VRHG03iEnOCDimlfAGtkqN6sxKS67o2kNWpHGbRvQn+CmJynjpjUp8VO3pN2ByiGJHzYVrTPNle8bUomN3+tfI/jnz/zF8WY/aE4khroELm6/zqvVWsQSe57ogTNvr64X6/76HkTxZWINvXFdgvJltdzC0mbW02v12IDOds9t7gPOq/wqFZs7FZ1mbR3Y9HXt451uQ9Q/DqGpHqPJrPPdOp77Ve197rkqJqvbZ8w/x4lfHPWcqmr7nPJ/hZ9z+3xLXk+KtZ9dfmoGr85b8fO44v36aCtvDiJArY5rq3lnmcikAgkAolAIpAIJAKJQCKQCCQC74dAZkoEEoFEIBFIBG5EgDf6/TY3v6vznv7G/XvvazEOf6F0CPrW21rPgzg9WKB5t73j2Moon0cNLz/FHcLSuLB4Eu+8XZ4Y14qbnNYBr5u3DieRpmLMYBKvpxlEyno+iWzrZJllIJKZAAAQAElEQVTJWwuLwhb8i/yOhyNI6r5IqTV2O+Buh9gPMBFKstkjFKd8zgvioZ42SxGH1ruW5yaX/4gQPfy5x3Q8qr1RPOek1IFhV7BTnf1+h/1uh/vDPfZ3d/PXy3f/YNj/I1+ihEhc5a4i/XbyPdwf2r9P7NEEJGUnKV85AeIVRxxFCFM5qwhi77U9a7KRRCz+EQMoKcMeQxm8FWC5BgnnHkWOxzCoh1DvtRG7ReSvbYPyk6qLuS50OM8w7DDs9hj2d62W1I9OkiADjDmn741lFP7VhCYJWPD4sM1Cyi4TSblRs8enfdby2IoWQ67i+tyjhCSqxM9HlVsTbA7pSV026luXjuyC8AwN3x5P4yPp6+82uuMul3vzc/GcXI6eLU+rPNXMnpeuL/W/lOcn6fuePb5v339HNuPW5WU7vvS8vyyL/jZQwKVc5/RyzzMRSAQSgUQgEUgEEoFEIBFIBBKBRCAReDcEMlEikAj8HQice8+01T2HRH+L5vE5359m32LR10/3Me++2/v41O97aXqfz43rrle+p1+ZvLZ/9XzV3zu1ss64ns/pfect8+rp1RFPtbPGtltk9va1e3sOl+3SFK+59IzzWDH/ae+ne26PV1LbbLni8mZTcL8XgTbBX+eWEggJRTCymDytsnkDAOlWqvyOImRHHEXkjuOE8SBiFjpkn0bpRdaOImSr7AoCRdKR1JRy0vZFVBYRo9WkszTWtjiRs1qe/KIU7EWGhnqBjioSdxI563H88y8Ohz9N4Py2T+pjUn71UBchqXzSuZa2sduJYBVxPCh3yNaMihVj66uW8pdfy+lR2sl5NbaT0YaqPUB9mXytUIzm/lXX7tU2i209b21R84UeFE/FNHvvoyh3yGpn9ys/eq3Rp3N6JO1TQWq04gZxrL+OPudKsuWyj+19XM/J2ce6JlorqE37xXEmfEnC/06zxesqhy6aAnouSCIk8KH7CovnzwgZIN1LNM+q56/VXeJJNv2lC0nFz7EkL7l9D/3pfwSE3pP5O7To7W+lp1XJPs3xL0XAz8A1+RBYtgVdZK3zusulh9f2dcy1+dbX6w+STJsIJAKJQCKQCCQCiUAikAgkAolAIpAIJAK/H4Hc4V+GwHPvnQzH9h3Wem37b5YtPuu9Ggevtz5eW/8D5Mk7e/W+1p3bQreLLMQjOef8Bbon/bkH7evUq9c3im+xpHFEHhVWoYnFSq0fnc1UgSc9SIdzh/XX5EyMarj0NuqM542qTSb1vs0/ibuqFvFi5sZOIt2tvNiNzZx1i8P//I9qijm1WaSY/33a+z9/8Oe//0UEsRdBPOwGQDboIIlikW4nKfLRiUmka5SimFDfVWvl1P5JoQqAcioiXy32ncfpoTbmw35tFjEPzimpIkVJgnrYTFSbxN3t9vo5mWBXcaqoupCuP9eeFDOJJAzVJRUraUl1iR6kuc+qi2NNXEJx7UYp1jll0skmKqGa8tYNqxL/Kml/AT0eDjgeD+pObjp3w25eK6BEYBD5PIocJ6n0isd8OIdFSkD1tImWfxTZfbi/F+E+NnEfJEFyDtTVezCZbiGlV60WL1s/SbYYkl0ll7m+c1q6gSScy3mhwzaLEmi1Onsdj4uanPM33ObpbNHcunkxX2PxnVdvv1L3vGchCZJ9+T1HPV/fszHAyHVBHn8lAv3+Pzd+HDjz308P+bfrS509RMwzx12S2WO+2mee5TUR+AgEMmcikAgkAolAIpAIJAKJQCKQCCQCiUAikAj8fgSe7vDSO6y1/mnU79f0/f/+nV7eod9Hdrns9XUW97ZUb7drtV7ULx9aIoWtRy0vnc3tfN1mUtxzo1zOn+vA8x5v057Jv1b1+duK3BYdpRTMhJ/KitCLKChlQJGYQDUB2AhK2cQctqwiskHKHxKNISKWIjlJgsHmU5cvZx02iSilfWUxIatBfqojcjlUx+surt98FN9qiwmvklB++1STZ2IUna+KdLaEerYcDkcoMaBarus9OL+/UjaZemgkrQhV96N8Jm3dG5aeTf4WBuIoAvluB9HTGELkN8zJ6mFzUg2TehhVy/mHYYDFc5LyFI8r8tZf3IZqUPhOiptc03bp7FS1Pja/Udyv6slnXmsuB+fb7fdwDgtJkJRl7mXU3p2z3RPF1pXYiZx9PbeE1vYhqXrahEf1YJ2FpFJVmKR2Xvfvvh2rJprNfmtpNtVt43KxXQWW1QsG3eNbvMlobiRBss19Iee5688yqWdL1aj92klC8lGcVJ97qr7xfRVGn9mpIbN8Zs2slQgkAolAIpAI/C4EcjeJQCKQCCQCiUAikAgkAolAIpAIJAKJQCLw+xH4ZTvk5+1HXN/pq8rPqyqSTcU+iv9w3i4qc/Z8zn426OXKOB6PjcAchgIxY4jdgEnkawRRSoAh4UwONrvnjQA9oMqPUTDd38P3aRSJN44Thv1Osoe/Jq4iGaGjEZay0XlVa1LdUXEmYaMUFOlCtapyyF0nXU41pjb6jnDWtisMkGYz/0jcH+6xU137QY7O5ZHOKedh55522HkUaWu9wlVXRK96mbQX1571xFFraJ9QAaUD6SsQii/7PUI5TJaKXlT22r72tZ5KSvrqBolJJG8UYdv1stnqOkMR0R7au3KqgDzQB1ThZvyaHA/wUdWLxfOinCHMPO86z9dCuhKUk02wHHFBT1L3vCBKwaA9GrOGI84f3qGlWSPaQF27aHrzeSKbb46YHUlXm+frKxmgZK27NjeGlms+72WbWzZy1+R11R4y9ifzdXkyKhH4WgQenuS5j/X60nz2zGsikAgkAolAIvA9EMguEoFEIBFIBBKBRCARSAQSgUQgEbiEwKX3W1v9pfjfo/eOf89utjvx7taytX/HtfmWLt+xv+d7WiPe5+ei3m+XD9l7zvX4YP38Wezv/oGJLwPRymviL1rFNbblJNLWX85OJkNn5gqTyMlRQhJV5OlBBGUdFagIUjoHN/JN29TchKMJXq2gYhLAc9JXtK9O3YPzQofndigiWdvv/DbFqjxNLzsWkpjwr3uucg3NiKpe5YpwbX+mDJUSkVsiICfU4wgq5zSOMijOehmi7BBRlLbCBLbJ19r24/4o2wC4V8nkr4j//ItJe44hRPzeSw4yy1c9aqJTc8yHVQKsLUjppSCpHtWv5pP3orWC4CNKAUpoSdUNRCkI9YblOGGgddV++7qPJKHgWaCjPpbq+2idRoIyAuQ8Yjmq7q2JeRnQRGusDpJSLxIEdMIHQ1OCpPBFu3W+DRZcOSbh0Pp3ro0fyVM+39uGpfqp6t9i9yoMq3J4Ti7+XkjIx2upnpyOtdjQR90gUP14bbHN4rnF81eJ+iQJhKN9I86JbOfUz+kU1k7q2kXTs+eSyxieFfX5pn2eLfoFSmN9TZ5racGpPXvn5s/F/+32c5itdVfxsePawetLsvbrD/+1ceu/Xuc8EUgEEoFEIBFIBBKBNyKQ4YlAIpAIJAKJQCKQCCQCfwEC19492fYcBJfec3X9c/Hf3X4LBt99D1f68xeR16SHmhxp0hUejU0Xr79OzIGchNG4GJLLGOJ5OMulFq9hIBtR0KTlDnAzKjna0R97j03x3EV94Zos8WuXRdXe9ff5e47u3bLOqbVv/1rV5r0vcVsiJgXDdF4eOfeg1SiMcUUCIkEnkWn+0nQyMSrClNLpHovYHCUHmBAOkWFgAHTyit1+j4P8DwXY/a//gCIj+e8B9TCikYdqvCjG3hb/+7ZRCqg/ELlEeD8TKB9NMYqcHfY7kGwyHo7SHWFyCph1CgM0Nyltf//bu7IAykFAFihpVcyIqt6mUfHqQ9p2mtCaROCSbF8nRxGx26IIsqCE6kPErKT490ELOMdAa+hGQXH+8rfsBk0dQ/jf+t3t9ii7Xdv3qJok0Y8SgT5vozex2J2y5beuGdH2PAkLL8kAyZM0Xxk8WkhqBXhuaQtfej6PFuns2SWWOJItt8xPTlqzxKqAV82XbJa2flRTGlssmsLjVqw/J72frc3xXef5VpotrG2zRxeSIPlId2nBEgjf06HcHHMp1036pWd3d1mI+Q80Xha84qBibhG5/dXnLRjZ568G6crmvwYbV71V3Pza1+uURCARSAQSgUQgEUgEEoFE4G0IZHQikAgkAolAIpAI/A0IrN8pXZv/DVic2+Mak3P2n65b7+/a/Nw+z/mf8/ts3bov116v+9z6tXT9reM6Fmd5D9x0vK6eU68jvX4v6Xm3+bre49Z229qRr5eoC0E6iMCMiMZzVhF/npNKrBMaKRvka5uFJHZ3d+hxUQImR4f90HRQDsc0KWXei8hlKEcT5Q3F2BAxE53jUYStyGiSjVCliLJBxBxsl0BHiLQNEa4ey7BDSCCiFmJTyQAUO/cXsI8FOkYRymUYMIoYnu1UGyKK1VOVwP3Kr0RRnES1QyIVJtknxXleW/8VlG2aJvjrVds1gdckRSQX+AjNPXaxr+tYPK+q2W3WkYS/Xl7HkdSW1Kt8yXlOziN0kLPNuRgBObc+oKPvVVNY/0hw+SDn/CbR3Zc9SXo4ietZvA8LGi4zHlX38OT43ITqWT4lNDpuydPzwTpL19vfEgQltpMBksryyrPlr2bSnyQg2XJ7rxby8fpJwFPFKzXqxw/1K6NbqFO8Nj7jEoFE4BUI+IduK69IkyGJQCKQCCQCiUAikAgkAolAIvATEcieE4FEIBFIBBKBGxDo745ucP2RLn1/ffyRm3hD033ffXxDqi8L5QdW7rj08QNLvSX1W9rrsR5f24NjzXu+Nn6JE3OmmclFJxSh5sEfvzZiTesigvV4NFE6ASI8YV8RbopCFWE7/v//Bfzrkvd71LsBR/lUiQlTj5b+RWsViVerckmUTClatTaGahFU+gpqXkW6mrw1iTke7tsXu6UUOO94v/zKZSqLiN1JAsWCUgAaNGruepN6DBG//jdtHWtCOUpBlAKGRISyR+iwv0loCxmgRGo0Mq1NdKkSnbYR7lekp/Z7PB6wEzFdRKRPwqgo93E8yhPwOkhYsD7kR9IO875Vj9R67bOZkwTJk7Yqhwn0QXt03yvDI7+T/sYJyWfjST7JZk2XJ8ZLCu0blkt26223eG4RaVslnpKu6NlvkKrHrQs0vy7XdmxULNd80vZyBPxXwC0yZ87r34HApSfi79h97jIRSAQSgUQgEUgEEoFEIBFIBBKBRCARSAS+GwKX3lVs9d+t79/czxr737jP9f76/C379Jtty1tyfGZs37NG/87fJp9Z/71qGfMu75XTeYRLZzuMjeYrjVYzD2LPj5R1zefqvAaFHrMen6tz3v72DM4bomPbr2+uowheE2xBWCfWspGSzUm6SWTbaB8pTDhWk54iXk1AVpGs4/G+fV07ieSVC+xPukmISIQOQ4s5J1Wr3VKTpyOo/CHiNAYRvMpLznFVJLDzux5psrXC81IGuL6KIErABG9RLESGuhfHqCD8Bav/reLxcMCkzSD6FAAAEABJREFUHl2DDLRY15c/LHZWfoq0jVIQymnVpPrTsmeqx5OvjSshCZLeHLD4uwcygJCsfCfVs4T8SykgZZduFFnseqNrat1DnMdCsqvURtXWjd3U5rbbWBfs5/mMFfkQZ/1rpaqnLs5Bns/rfVnsc5O457UYj7VcSuIY2dyThtefoX1Y9HzD4rlF82pZ9k0SJE94k/P69YWp0LVoeTr1s+K/BE8iw9r10lxu7VR4G/PycQhcugdd/3GVM/O3RcA/eGsB4P+dOcm3bTwbSwQSgUQgEUgEEoFEIBFIBBKBRCARSAQSgbcg8G1j1+8pzs2/beO/uLHtfdhutb9c9Li1/YT1en/rfr2fLmv9dt59PG5tP2Dd3+ef3gd2PH5A75/R4hof32JLq+tJl6Z4v0u/BR57VpfS3CqLpuL2dPWii5afera6asxf/VreqbjoSYImIjUzSTr5Vx2L+IJJMMyEF8lTuck2rY4ifweRrlGKOE8RkSI+i5rciZw9iHCtJugUR+WFRoWAyhm7aCNkryJ7TYIe7v/g+OcPDvcHjNKbIB2PIyy2H0Xe1oWIG9VflQ+HQXkKqvUiTbVAq7O0atI3SkGJgA/7zXbiqBztZ5BybvHqXzmqBDKQ0fJGFBTViaI62rdz2u58UGxVH22uCxWjoZ3KqiyeVjgmSgHsj6dHSG/bMOzgr5TLfo8QrtY99Z41JGWeZdbMV7oH7WdeLVf5LrNXDXXJR871SJ7Po9q+b1ujdV22thetQ3UtLwr6rs7aC87Jtl/9QG1Vz6zXWZ9xTXMikAh8CALbn9vt+kOKZtJviEC2lAgkAolAIpAIJAKJQCKQCCQCiUAikAgkAr8fgdft8Nz7ovWb3T5/Xfavj/L+LO6k72U9Wr+Vtb3Ptz4/Ze29d/kpPX9mn2ts+r1ej2/rZZ2pz59kPGPoqj4+iflQRa+6Ht9eMOJYcS/m9g9HmGiF1sNYcQxgEiGqoVUJkW8WL6qIT5O/OJGBFVUEabOJ1G3jQoFCxGC3wWSiBdpECbQvcsuAiOIQmNg2YTwpR0SApKSPbD7WmwRWc23tCznb5AwqFxUbJeQyATKRhNe9vklufxkMHVW1gArSdUIarbQ/+1i819p6BpyX6hc+2BIjFFekC5O2wsi+VfaqHFVx3svx/h5HkeItX6snh/Upv9abSHQ1DSxYWuccXUiCZIsk2ebkPGoh9wmuR7L5OE5KPJJmue3iXBYIz22Ec1vWeq8t1pn0NcZeW6w7KxTmaxFuOCfGxCKMBTrgGEDbnveKDzpIthreg4V8vP6gsm9P2x7Ct6fJDIlAIvBSBPjSgPRPBBKB34dA7igRSAQSgUQgEUgEEoFEIBFIBBKBRCARuILAb39/9J77e89cV27J60zPRP3k3p/Z2m83/xJ+Jfwrk/2Vq1gulFIw7AqiDIAI1AjNhwEHEZjmKCkisOwGDP/8B16bEBv2OwzDAJqYI0WlKlTr3W6vuIOIzz8I5SS5PBLyEcE8HkQ4K+/xcI+yV467O+wXiZjJW/c1iYR2/lKKWiQY83gUoToeD0tOtC9tJ62ryEOSTU8SIf8ojgmIHUVVvv1+33qeli+LSdnkCwvm2LLbwb9aGlqTBFsOYlJdDjv0w187H7QHf+nrXxft58I2KidJRCkYlMvi/TBCPYiYBmCCVMPprAbVJOdJA5BsgvUhXV+S7FP5heRhfTKsJ65hWes289aHdCRR1L/3Bh9aq4BnGtikLZYLyXb/l2WzlzKgSLruzaPxsbw50ZLAuSzLModEIBFIBF6PABXaRdPT6f9l2MrJmJNEIBFIBBKBX4VAbiYRSAQSgUQgEUgEEoFEIBH4KQhs31WcW/+UvfykPvu7I48/qe9be/W+utwa89P8zv2sWLfeR8fA41r/N8yNxTl5n71XsVC3yPtUu5blM2zncLxdFxwKivxDnGSIwIMJSpGoRXM/mnUc0X41t/ZSxwnHP/cY//svZEaAmGQ/Sk8SJklD8S0PiWEIBBU4HiFXODdYYIJxUo1JxipDvT+iKm+VzjIqJ0nYfxJZLLXiCyBfS0SRaRboqAuhWUXkjYcjpqN6Vjzlp2dBHkSdpiZQjio/jyFikuoBPuTvwTJpP3BOSW3FpdXY5tRc/dlO5YoSCNUhPUqUJyzCYTrVBEaRzY5pIntV7nmufERrkySmrveoNbH8qfJpfctfNu+hieYkZawI1SQJknLanIuu1bVJcfNQ1caDKPjR2v7Oa98mS1yb6xIgLNDRnpOlT8/bpqRXQl/nvXnGALoIV1jwzGEfS3db5u6vq94yOo9FTaLJJhlJkDxpST5anwzbie/ZLbKNE44Nv+fGbVxfUxOLhi89fZ8uSLX+o5vz8/oWudRfvy+X7Mbecsl+o76q92tyY5qvc1P/uCDe19c19hGVn7vh/aHx+BH1M2cikAgkAolAIpAIfDkC2UAikAgkAolAIpAIJALfCgG/q7gkvVG/p7gk3ee58VIN65+L/dvsW0y87vIbsPBe1vvYrrvN+q1023b087nVfYO1CZBHsu7Je1uvv27eOCTxE68dX935I2x0Dx9BooV/HbDlXAHru5yzW/ckv2usxD7XRK6Nf7nkoxZhuWR/L33r41KhZlSlK+MzOMR9+3p1FImnPD5FWpqErIfRK9z/+6d9mUuTi9KEdh1BXQmI4J1KoNwNCPUw/d//YvpzmMlO5SEJknr/X2FSt5pY1VppsNvdYb//B7v9HQ4igDvpah9FwV/gTiJzAWLyAyoSYTIZrJExgCIQLbYzCkiimMzeqZcSraYuaIdjNOESQ82bTXrf5EZEaF5FSE0id6MUe8yifUFrDjvEbg+TxrMBINkEOkaR3E2mGTepQBLQCR1RSvsV21GK0s1zRjRcRuEyCa9J9cMx8vfpUKqvJlJ4raERlFX+ba5LlY8GkCcPLx+LfOxnWRtICooVASw/f5lsCfVH8iGvbC1eOil18iGV+iEJStOl7UV7gkBucbKdOyflPR713AhDz9c+XltOOueznBRvm7gvyzqL1xbvA3r21rbPmLvuLfIZvWSNpwj0e/PUkpq/F4H+VHj8e1HInScCiUAikAgkAolAIvA3I5B7TwQSgUQgEUgEvhcCfkfxnLxHx8/VsP096vyGHMaii/fT5+vR+p8q231s131faz3FJ1CGLpr++LPvxeOP38wHbMC4PJbtiu2peLh+QBMtJXW1aPjC0x10ef82xNEROxGnmrTsJiLFCKKKlCwRGER8jseF1DTBF2pGowkyiCQe7ifgzxH3Ypqn/30H/DOgyg4dzWcZSwRIxUZpnJoJzEmEn2sNsplsnFTTMUUkrklDUv5L/CRiVtPWlxJ5CvtbvKD7Um6SOIo4ds9VZGydjlAQ5hixuUpJ6gLIz6TjCPcCkZAEAdkmkZnHw8Ovl65Ln0ok+5zD86kqVnElAqHaVXPHjho9L8KuDINiiPF4bMSva9kHOrwncsYlVDc0h8YmtqsPk58mYz26R6j8qPvRc7jOJVEKhShAk7VPy+860vt0bovn9nMvHl3DY9ef1tqvdU20VxXBSZy3ix28J4+XRHbXKxEoEfAc0tm997Sde/1eQlJwPIgaaKm9b0tbvO7yhigqtoumq9N3s8tK/W7TntvjuyX9RYmMS5dftK3cSiKQCCQCiUAikAgkAolAIpAIJAKJwOsRyMhEIBFIBH4YAre+3ep+Hn/YFr99u373++2bfEOD1/bn52krbyj1XUP7Fr9rf6/uq29sPb462dcEuvVe2XNLX3/W6Jr12s/J+zQSLY2IN0rEhMElQ9dGxEkXpSBKNDdfmp8mDHlKXweCImz3RcTvv/fgccLwzx4QseY9mAx1jEnMg0jVw//9v+hE50woTmApkBJRCkyY+lc4mxw1ARfqAT6cTKN1jWzU3KfXtU6NDHZNx5YSMjlAuQlMIoIbCSy/elSPO9WTXk5wvRhmktbrKCKoHa6FM7ivKpKzjiKL7//FePijWveo08EmDPI/miAWMxtRRKbvEOrZ925SvUmxR+1b6UDpSSIku+XfBY6hNH/K5v7RD/k4j6WohmO6XSlBBEgLQRIvOkL+TqKee1yJgGt57Xo7YRKlzLmVn1SMjA0Tje1sOdrs8kUYnDVab7GR2kcUQGMT6NA8pPO9aSPn+rJ8+MkSCD3T1L0RK/3h9R4X8D63gnanTtivzY+DX71ybktL8AH5W94ffDE2lraFm/Bpnj/y4n3eIpc2d0usfS7Ff3+9u78k37/77DARSAQSgUQgEUgEEoFEIBFIBBKBROA9EchcicBPQmD9PuNa32s/z6/5/lab932LXNr/tdh1zDU/29a+P2V+6eWp93NOvuO+zvW51T3Xd8fhOb+fYl/tn6v5G9q/hFAVG3JNZrbkdYV7TY89g+eWvv6c0RW7fFzFaKlN5LEAUwUjYELXo3AGdXEb9htNZIoYNCEqR5GhRxzHsX3dimmCIkWMVqDlMAmsKFqIIDGI9AzZohQoLeBf6eyvfuVjohQ+ZPcwSe/RtRzDIJqQip1sgte23f/7L+zXelBuWkJu3pcKmQC21PbFrmLVcxUp7JhRc1A554yg/kDxJnat0m48gFRCzYr3j1H1RpWTiMQsJRQi4ljz43SUfkIVllWYWKg9ee/odTxa/h97/6LeNpIla8MRmSTl6p49z77/q5z9f9NVlkgA/xsJgoJoUidLtiQnjIVcuXKdMgB5phEFmXzCT0ZJrxdkJIdib/6Gx56UfBGi5GNf2cs8t+yVUFv0Z8+2+ETiP1I7Y2EtY8R2lik5BUCRTMthU59eRp6D7Cv+y9q1cYw/Ylupo2O/i11g9qjk/sRH73NkD2tp9wNclOcvQu/vU/ksa2ryaJ5ZH065NfkPC7gzPNXcHlajM7zN+d7536bL35flT8KHveoxeeouPBabtWP88rN3nH6iIT9512TZRjZ6TRafPnYEOgIdgY5AR6Aj0BHoCPwxCPSNdgQ6Ah2BjkBH4EMgcP4+41pT8VvWoi+y2P6EcdnztfEpDK7FPdf+VP6PsX4i6niPvrzrW0Zheyi8AM+7/pOcY/Ex9tS6CMl5VfBorfPur72wvzDi8vXOtmmIiePYNrjoGZthvlzDZbHPXtevV7GnDnDPBAnKku98vJSZ0BZ3ae29ba32qt/n1jv9rJz/7BznT+QpGwjN/d1eghCN77iH1ITgW34w2w9rFvLDyvif//kfhfwbbm9VIXQNSxBhSRXi1HYjhKf//D2vMEeRICJDzNabnUK65qvYxV/4TIhN7N2d6qZimsnGEvKyuM1TQ27X+YJ/oYftdqfNdqPxcJjtXNNb2W01hbdNDJK/jESMuMsT5N725oa4rWZCc9AEQZw1U1Nl7oFUSswIEVmpIU8q9ANwaoLvCEmbf8O2sG72p2oVCL0NxTcqTFOcO4yflgM8ExcJFos548haxkhJvxGRw0W2G86lFIk5F050zUe7X6v4AUzG/YG9TS3WJnS0eoIAABAASURBVA+9xS8RGZMrYlvpJ5K1Jksu1kzNzW6nUmtbssnVtF9zWePyayo+XSX4qbwOh4fZk2ORhys/zBa3jD8s/rxhIu8iP5/tC2YAHy3yBbfXt/QWCCwPyGPjW9TpOToCHYGOQEegI9AR6Ah0BDoCHYHPgEDvsSPQEegIfDwEphe29FL/F6bv7l8CgfM3YVc3BcfycO0zPl/nu700f7jLzz673+HUXo+3/TTj1NT7SzMyfTiaqLXg8BPnOtNlfZ3cTCIMv+lM9XN5/1ZKfi3zBIscotAQfNwDxZZ5yNCQveNhaF/7Vsi/f//3fytfwaa1AyRwWs6vMR4hFWObGEeIzpC8yTdBIGY+UiO541NLUYjnCb8Jfy8EGs9J5jo6llrkAtloK/ZIvgzGTbHbhRZHpUbExzzDYd/I4AEyOcTtBiK4kbPkix/BKhDH4hiHg0Lktrz0MkCEk5UVUocopn/bKpU+0NNDtjKCyUT/A6OOR9mPqv/sVQ+TDhtrv7MOkMET8SpkZWz1yZOQgi3YleMeB/KNrBXsWRf+TTLJ3k5zUHdR6idfRhuMiM08eGdMWNbWc5tY/LL2g2TtaLTdiPqWZ+0PES7mPu8R/9Yra1mPtNhjvktDSUwW2IuuSXCPUC/5gk9C3kps0/a9qFgP5JFCU3texkc8XrtkAiMMl84J4yKo/fzFCCzYZ3x96R7ZEegIdAQ6Ah2BjkBHoCPQEegIdAQ6Ah2BjsDXR6DvsCPQEegI/JkI5N1p5NLup0fefV/y77YPhsDq/uUeR17aYWIiL417C//UXeQt8n3gHGW72WpXtu2r0uH2TvkadXdzIxaaXiBK89WuzU0NuQdJmf2EDN7c3CjjBCk4QpwKl0jlsiFuOByUn+UQd7VuNOI37A86kCNEnp0AybZqhSANs0qNiVyJkSAh93sdIHLv9netViXv4W6vPeRzJPlCSNsQoCHkqFmpJea2lbX0MZAn9W1qQvKNA3n3t/CUudPCnXhqi+kwjPR6gAA9qNLXAKGsLIgDH5eqUtllKS3ONoT2ViLvgIyWCrxgOYyqcoLUemD/E7PsnYGUk0b6LduNmpsuHOSjSY3gNuHbPKib0Z57ntj3jFesK6H34BWyvRxj2ipxqVlWX1oP9LbgY6dn2sPZnmukB6b3JzjcT35Sy30/T4FtzHPAntu+6cM2EM+96YVH8Im8MOxJd/tyP61W7t2TGc4dkm8tD9fXK4v+0OPnZnk+fy7D145eMF+PX3vHv3p3f8oT+Ktx7fU6Ah2BjkBHoCPQEegIdAQ6Ah2BjkBHoCPQEfj1CHz0inkPs8hzel18Xzo+J3f3+XMQePrN6nOfsN+L2XO6/L0dvk/1p+/fS+peQvG58Uvsc/3jt+5+0WP/qlIU8vA7RCi75VQjClEaCdpIT2CEsA0AE2OIzDFfvUJ8TcNBMJuyDVG60QRxahOcnJURvbjCHbplsotKrQopK1mpkZxtMTEIUZCigyb0EVLStmrdqJYioR/ubpVf3bzd7bTd7RSCU1kTNSAlHdINP5wlbGPrKXXJsdmpreMnijrFolPLtkotcuKlNtZa5W1Vxd4IPfLZRTa1ggWkrGG4C7bUCbFbS1EOImc8mFj8IQa1EZgTscmX0vCckLuDBGFcS1VBJvoRMbTY7NGnzLUck/KrqIcQpPiO5MOgAplv4pPDKtIw3UdVbnXzk5TCxGW0zYAfIyunM/2V2JDobYG46JE2zwUbCeac0WNbSaGDReb9sFH6iC3zYNbcA0SkTeZL6ttH7Og387biIkXEMVGaNbR2BrtIm+RSnOtJ0vtaTguLklxrWewXRpO7+GH+uCX/aV8xPCaF+LX84Ms6GCrCs6YHwt7BPPWuiV5ygGXKvCTkSV8f79WF0bE9meADOQSfyAdq6d1ayT4fk6cKPxabtbP40/Or6cGfM7cPNF39XOqS/oFa7a18PAR6Rx2BjkBHoCPQEegIdAQ6Ah2BjkBHoCPQEfgwCFx4UdN6y/uOppxd4v8SOQv/VNNg8Jg8sZmL74wey3e+9lT+D7K+PA7n7SzbeWCPcW3IfJG1HX0xXxtxedfzwXt4mngwpzKmcDRXBZevd2bT611lvsja/gydsAYpnNB0SeBoGs/TnBbn1fiMEm/iQm96TJ4q0n4+6Pspv3daL/62lW622m8ganYb1W83ujvstbm5kSFo0p9CckFSTZBNFVK0bCB1IWd5Uw8DRWfcjFKI17yR+GHltHzMcbg76ABh+s/f32Vsklus2zjJbppCDtfdDeTuFuK1qtSistmwXvCfJJnTurv9rj1k8LDfa7ibv1xObKkbCR+XoiYuEvNG0KZn9IkbZuy1kNvkk2TmEbVj0sie2gPW5vFZaiefZFfVspFrZVJku/2sBxPjOkCOb+h7oGZI8wnS0za+iDT7My+lyvzBIh1HY6O8lDm5MtZCDUTEAISm3AvyV+7FdrdTYd+NmMffxhdJnI7HBGlftlupxWs+8I1i08FKYkv+jKJmyMzTvBnpgPrntuPSafBJe1xJ/qseLlJEHBkjqDmTf5HMI+dzAWT6HEOWc9/jE5mO+sQ+Mn+t2FSkxmvjH48jt2YxY0SMD0VvcvhNsnzdJMEn8nV3eL+z7PM5ch/xUHtObHwuRz20fsxZun+OfMzue1cdgY7A70WgV+8IdAQ6Ah2BjkBHoCPQEegIdAQ6Ah8fgfV7j4/f7ft0uMbgMf1a9cdiXrJ2Lf/Hsi87eryrxStjPDOeS+wfQc77ujR/vM+vtDrvfr6q8RPiWM8XHfOF8/HVCwGtxhL12Hgp9qPZ1v3/+t7KGGISEjM81kKGhZQcG4FZNUAcDui2lS9OQ9bF7wDp6hpyLhuYGzckcam1kZMH8oqY+FYIzbrdhBtVIWaCMAvvVmtljn98Y0gaFwnSVLFlrjl/4kmsUkojfO2i7be/VCGqK8RmiFClAsTeFKGGjkcpVaWyF3JO1Mmej0uyi0TOZZ7edBjJFBJ40Hi3p+w4LxPLhDKe57kOrLUvbYtsszyzqhVCNnlrKfFq9on6qe2jLeumL0PkNifiSUL+Sc2XesG72c7XyJWYRmyjj8EMQ+bxTzzT+SS21cxY6SfCSrCIoLbTvu/fNmncerHv7XG0saO0nIw/cxZyRWT6ipQ596kv7uXV/PFdZLnfq/mEbbxA/E7knMB2Yrya+ycWbKsgor6eOuLzmDwV/6eu58cs8lH3n94iH7W/3tcVBHLTzuWK60XzeWzmFx27sSPQEegIdAT+PAT6jjsCHYGOQEegI9AR6Ah0BDoCHwiBvINd5AO11VsBgbxPWgumL3le2+PaHv1Lbv4LbCr3ZpFfuZ2l5npc11/bo6/Xfpl+LJS/Y4/qaUhP53JaRHlsjeUXnmX650663WuzH1UgMvOl6CZkbSPI1EhAm0YLJCDEZfviGnpU6IfDAa52kCAxG5nGGLvtRhaXTZ3jJY0WeoEYK0RPCmHruolRD45GykGAtvqjhtTY76XMIfNsEq0CJsjpEbHpD5/VUlNtiEU0a17Pr52um61CvOq4dvj+XSEKZStk8hZC2ewv8+mHnHMeyZxIRiRuIWuzz8hhGnQ47DWwkFy2lbHYKuRueSFuKayJPbY5vtmnOOLLoPhnFHFtDZ/Zt1kbltFsZ5gFn6PShok6IwTxsL/TASyD6RicVyHN8eySOgP+tdbW87IcEnsgZ+5/9PgtaxfH9BO5uLgy0tMIFiP3eVqZr6rsSYvECSI18c2W+VHswiO6UalVdlEpdZ5DvNvL/Tw6PzGkrymom2sEnYeTqHll0UmL7XUnmTUld0Rtdrou+efxdfl71MsRWO7uyyN7xOdAYLnD5+Nzuz+PW+bPje9+HYGOQEegI9AR6Ah8bQT67joCHYGOQEegI9AR6Ah8JATyUvhcPlJ/n6GX5d3PU+NL9nIp10vif49vnqTnVV7vb4mIba1nvpZlrY+/H4FL9yW2S53F/hy5FHvNtsoHbxJ+BGZH98/f/fo9oxKv63Kt0tvY09kiyXjfX/tVwtlDJEtNLq23hZ+6lHxBq0ojh1GCtSq1ajgM8JKjSi0ypBosprzdKcRwqbXxkKVW5ltVSN5AGBJwhIidIO9sa4t/CEJxeBhJbWU/G+JEztQIeTtB4NnGixOScNgfNOI/xE6OAlnqwq0kZkJGiMf0vP3rL5FULpVhjk9c+tDxiP8EqbhIaufXMrcNkKeNdot3YsjfbFlDj60mP2uGLBTEOM5KD7QaqzJfJKSobbmCW5ml1RYH82KjSCJ4RIQtholLcsaWkaniG2m5YzjKRFxwbGv0SBWZPzCEXN28gm1yTeAYgw1+KK0O44hEX4RpO5M70iZcCv3ZxIJH7BHbsn3qz7ZyZC1j21Ow4j4vtmVPbf384iJFuE/iyL4iqPOZtVn78XphbR3rYnolP5Ejz+XIMzVRZwJDTJrAJ/q0ssX+QMBYyIQ0TFkMwT9yE04k7VFvDzh6G/F79Wl+osiT/C0X+g/jq5N/0sDlYV3G37GNdl+4N9Re2sjI9IqxrfTLp0Egd3Mtafx8Hts1WftGj1/GRTLv0hHoCHQEOgIdgY5AR6Aj8Mch0DfcEegIdAQ6Ah2BD4UAL7g+VD+fuZnlnc+18TV7e8tcr6n/3jHn+0u9c9vZPO/yz0zhQhL5W6V9KcnP07Xxtzb3XsXPb0TqrG2ZH2XhNNrNWvss+tHvRcMxNs9Ey5vgo63NV/pSv434cau0Fkxvfz5RoPWy6rE1sJr/sL6sNceHl7ZEvR+ev4dupRGekHVhMEJwHSDJQupWyM5bCF1928g3G+n2Tv77TtPtXnW7bTLtB+wHTXcHOOJJdxBpdxoVgmw/HuRGDlMw5BkkYiluGBdbG9ZcZnIODwmbOErBx2J9o2m/l9BtLpJC6G2+fdNwe6t8tRvJ17OuG6lULYejUDNDJATkxENhG3L5oHwlOtFP1oStjatLiMHgUlxO1tRp/WCxTZijHUXydqNKH8HvAG7BXxwmh4tViNEi4qCf1EBray73tWL7wbcZJUOuNkku9mBblmRbllQZk6nWKiOysYrBqqU0KRWPYuXZ0JXDZp0eg9sii6ttFXJFtDri17DNfcOeeYj8H/7tYdYunSHQDzx/kUvrF21mLxH2o0j0SPRjgG2VUptIMx7icC3KM1qCKT6YnjwbZvcplHTNpucf3fOTI5D7v8hqK4tpGVdLX0jN32zn8oW217aS/TXleDmfH81Xh3P/8/nVwL7QEegIdAQ6Ah2BjkBHoCPQEegIfDEE+nY6Ah2BjsDHQmB5a5XxY3XWuzlHIO+TFjlf+wLzEF0PtpG93hvMOuwEr94nRFdFv+3Iz9Bz5Lc1+M6Fp/v8DYbV/H7lzbVWiqzzs4FyOs/rZ77IyemdlfvudHpideVIb8elFsY849EUrvZeTsYzJQHX5N61hEwVhK4rhCsEbpb2kL17SNaQpKbZfFE6QcyFYBuPPvE78IM4QhBP26qRHmZrAAAQAElEQVTNKN3AB2fEPH+wCAk75cviOKM3O0RbiMGYhsMBDpTNQSaiSKzZZrCUfiA4x4HEklw827HV3U6bv75pc3PT7BOE63B3pxzJvUiIPYI0UXsizioq1LKt07HshzZgRzFbI3tNDiboENkuqMRAiAqx0bFEz9ehosX8W8FjW5OyOpH3JNTXcuDT1OSInpGeCmNkwpY8LXccmWcQ6yGyxT4i2U+zZ5215s99jM3ky7z5ZB2jna5EGqvI7f608WhP3YhtLUeI2PQSWWzno23ZPpltz3P6DNbZU/o9OZwr4CQkNWyrxdB/i3PRk0exFAnGkegR9AlJfPYViZ78Nvd4HOYvgA88tEe/rDdJ/Fqacb7kGRbPyjLO1p+4russOv3ZnnH8idSvCc2+1vKaHL80hnuR+/Fbaqb2U4XjE7n3+wJaNrTIF9hO30JHoCPQEegIdAQ6Ah2BjkBHoCPQEegIdATeHoGesSPwwREw/UUY+vmBEfii9+ipL6qyvsgHvjt/bmu/+7mk/kd/Pf1T/bE/LfJzT1mpu60EEdsYZUinCgmV1Nu60U3davoOsbqHBN1tpG87TbXimu4lhzi73TPCgG6r/G2rRs5CRBbIu+QpmyJvNvhMGiFzI65V82GVWjVCwo3JpaSecwuCLgSubfjBOTZfk+bfpA3ZO0JSj/u9TsReLcqXyXaqSpWaAz4TuTcQxnWzJSWEM3VsyyYvxGNI6PRsek7ew90tsVvhIUNE0lI7bSwuR52RtZH45e+hkI14yPhk76JOeiu10uOoEUI0wWMI2ZbL2tP/AWFRIp+wl6PMftJIDblFahwPOuzvNBz2in0AozHsFzH5ddsT9gk9CEYSlR4Wsd1SmYXUyUhzzC6ftZT2JfaGPdjNG/fpgYQkjqRG8Iro6JuxzfX8I31FZDB+fpgUnMrc43PCTH77sv+U55SfiRGJnr0lZ7zPJfZnywv6e3bON3Y831/mb1ziU6cLHufy8TaUn/7nyEs6X+d7Km7t+5i+zrP4rW2/Ql/qZnysXtafkufEP5XjPdYf66uvdQQ6Ah2BjkBHoCPQEegIdAQ6Ah2BjkBHoCPw9gh89Iwf/+3WR0fw5/u79g5onXl9n9b2z64/ta/1+qJ/rD3DkMDKPH39WF2/vJvL6C/WjC/P+fMRqbvIz2d7nwz5+V4yR19ksT02Lntbj5f8l5wZL63PtgLDpxEiURwbSNAQdtubG4WnHIdBgiQLgRry9QAhBtPGCeELoZkWBEmIkxJ3yK+ChtCchoOqWYV8nfIFMATiBEEH5ar8OuCJ2BQoIcQoNCGNIGUUxwh5mrqpP+K7SMja6HULoQzha+JtQ4gO7IGeiJ2IHSHwJuoVfEqpUvYBDonFRTLkImLWyoZ1WhUyUj8y0L/JLZsTX/kUgyJlLg7WJ5byb7W6WtlP8exvRrNo6qan9COOif0wqBBrW7bFRe1Ad0l8mykYYRJgig2q1qoNRHyl52JME/tmn0Lf7CCt44yeeSR/BR0zybYmsOFvJk3sc5HMI9b8Z/FZbDi3FDbrSJusLgVbLUUF4XK/Qo0l9t54XUueyMkj+4qcDEeleFaWtewpMlvvr7XIEVu2mz17bgoXe7bZ84jpwWkTj8RoH324l22ekXsrxEeJ/kDiuEh6jmSecS2xRbKHtZD3Qb7zeWI+g+Q+XZEJ+8TPw1rUsGVj5yOmi2duTeTi4hsbl57WaS/Z1uvpLbK2vaE+8XN2WUZ+/PJ34tLg+fiaJpLjuXHxfUyu5EnIlaX3M58XvXbD4ndN1t29Jv5a3p+1r/vq+m9HoDfQEegIdAQ6Ah2BjkBHoCPQEegIdAQ6Ah2BjsAXQiDvgC6IFttTWz1/77P2T471/APreXf+mDxo/XxfmZ/Lg4CPOzH37zH5RZ1PcAqPydu2kXu1zsh84S3W5ugnOz6nn4m1HifJcDCPiR4ciT8aokbgGPSDcG/ARZGlj/NRCT7m+pkBfqPVaSPv45dRB7Iip2eE6emk9nk/p/nJ6XGFFEruS16nXFZphIuk/d2dxv1BAyRufgV0fmYLpF6pVSPEb3LVgBJyFeBiqxDGQDmnCBHB5m5vb+XdTTyFCcED+3azVchfQTanVkgLyrazQIhtIDX31G+GXObgaEofIT23ENM2OzPkHBXso85YNxtSDyq1Kn0lMA/+SD2MEjVsx9xkykOBZheunNQrrO+okS+C8/Vx8MDMYuLupdnYFptjTaR2G0Mwh7QWANey0WYLDqUqfpabz0TwBB4h00Osp1aI7dji14Q+mnMp8naj6YiLbR0g2A+HvfL174Y9B5vEJMcQwp38LZZL1pwcYJvqkVZ/5YNb6yxryVOosehZiyQmY2St21arwagI+0oOjGpzHY+zekfrgyHEu1we2Nok9ynSJlx49rg+fvKMtq/DeW7X/T4IKuwy8sA4T2zT/r3E6lyQjNbqD/faEWz6QXR/LH0v4/3KD9oqOxmvz34I/GQG0++5YPqQ59LnpeYeW7vk/7lt7S8+tpCR4c3PoPnmSV+QMPUXeUHYyXWJzXgydqUj0BHoCKhD0BHoCHQEOgIdgY5AR6Aj0BHoCHQEOgJfCYG8+3mOvGbP67yvif+oMef7Ws/P9Y+6h6f7+swej9+F9Wp26QvchbBFHq7Fcln0rMN4+ZhZbRSHj8Lw4DQezxPhqZ8+TIZFUJ88F9/HxieTPOLwMG+BNVVIvApRWSAKI/mVvxNEVSPPIO9CIkYvtSi6ffyalDKxh/gM+bj965sKNkEmG/BqKar4KsQgpFwjB120gQw29cwojiFr+NlE1Y0KxFzymdE2Ho+ckIPpYYAkDfk6ZQ7pm/4T3yKxtTEX8o0aaWWirUEjayP+GBQSOS4T8xDcE3vXGc8R28R+sl5KES22HIkhdcKbjPhM5BEJasUvjujxGfJFcrwyoUZypvfYQ+6Knpo7OYSY+LjHz6lZqyrYRV/bXdqMS5qe95deJ4hhjPcny0F1iVf6QEZqpUYcM14SO5EiZB5PPolFkoPFOChr4mg29ol68RxZaz5nq82eNURg0pYzRjJZxuiR+DGGHG/dAYiNBpi2aYvnFp/WF8+3Ivi/60nt1Mn+Jp7zB7V/Rf2Xbo5ng8c0j+0sL43/E/zXGL35ftfJF/3Ni/xcQqevaymyFrm2/kx7Ukx+pnN3ez4CDVjc1yPTfnYEOgIdgY7AeyLQc3cEOgIdgY5AR6Aj0BHoCHQEOgJ/FALr9y6L/kcB8OhmZ0R4T4/XrKP085Mh8BHe2z7x9LTlS322BfBeRtS3Oz9cpjJCDk4QUQXyd4SYNARZYCkQZpFGBskaINumwgoEpEJA/usvNTKLLU2s1ZsbHb5/V8k6ttNJHiWOcSL3BEmYL4EnYsb9vrnZ5EWLbX/7HU2q241CAk/EhBjd43tLftuiMOeokGr5dc+b7ValFlX20IKPlyn7op+JmgRIiWVDjVcgzQhhmtucPMk/0VN8LWt9DIeDBuqPjBSnVlXwOhzuFLIxNmeP5C6M7a8vcg35Uhefsq2UT79D63Fzs9Mm+4MoZxNyKZSb5BArHqWjjGPqHuDoR+InsuOD72Qr9+PA/Zo0H5iIFxILOSC5S7VCHs/51Q5zjQS3EdKcxGoSu7OCsjptk9Mrix7MbXbLPZqOYuOLrtVhY1vNr6pgd75WiI2c29vc4AbOJz33mYnt1qOLmb3deZ8tGL9McvcAmmbWcUwvnmufx/SLwa82Zn9reXWiLxwYfM63d+0Onfs9Pn9Jlmu+a/vj1R5fXedZ649FPddvybH2X/RlLWOQXiTzLj+HwILx+fhzWXt0R6Aj0BHoCHQEOgJPIdDXOwIdgY5AR6Aj0BHoCHQE/hwEzt+7LPPXIvCZ340te78f83480tBYtpaxGXK5982sy69HYH0Hol/uIDdtkcseiX1c8iQ87jFzKev8a/+1/Zq+9JgxPuv4RY/9o8jSU8a366mEyAxJCGOmCcJ0SZ0yIUYjE0RjiOFxCLGIBwTfGDIWdQPpGvLv7u+/mVmlVO7N8QaesCVbSDnIS2Gb8mUsOQoEHSsyo3LYKnUD0al2lBridFJ+9fPNX//St7/+Yj0fLc+kaHxLpR5xCbAtE+/NVvkVzqkV+wgxOELeps/RtEfPniAuWcxXpsaxmKuLbGOVSq1Ndylt7mKVii3722ALuYqNbGpD65p9T4MmRGZnyNQIykkmpFi4g+FA//Q0gUHI7VpYZKmQqBR04hJfUiN6chMbwte1qKR/1lLYnvcxEU9yrmhHAnlKbWSkXvSJejaJ8LKtUkrbozgm+rF9mmN6oGe+SPIsesaRvBltZ5B4XhqxnTlrNvbIvPrsa1nHuNzHRUcmnqOBvoNDpOnUbnGs3we8hwbO7b4w5h5dk8VnGRe/paX8zEUKGK2F+6ZI4i7KkqCPvwUBbpcek1c1xbP04F4nydqW+SJr+7m++PxMg9dykpu/O7leOB+Jad5LP23CZe3PdDmv5l8c+vg6BNZ4R0+WjItk3qUj0BHoCHQEOgIdgY5AR+DNEOiJOgIdgY5AR6Aj0BH4AxFY3rMsYyBY9IyZL7K8K7s2Ln6fdcx+z4R341OEd6BZWXYWPXLiN1h/qC+eH2jMO8zH5AO1+tpWck8ir41/PC6ZEZ6HcGE/yMVg/H94NmLDOcP6fmD68WxOmM9HTBdPfjbXOZt+0fFHY/O9FH+0/RihEwY/7FGvPsqw37evWzPmq9tsPdkaObiFjN1V6dtW27pVud2rhKyCXCu16u7uVoJEjP/ur2/a7LbaQE5mHmlEodGQEbIuwgxucNQAMTjEjhzg9m4hKbXbSBCbUKRwX7lKtpUf9sPtrQ53e+zTLMSzwEnH+NgQw5CB+ap4OsRvUCOBS5FtlVJVNxuZP4W5OGxmlly4iIM9kR1Fyle/pUJAk7O2L4w3ErmaUHLaH1S3G9WQwTykWUqfLZiLXeQmTLhhNiN+XNtZagWvXdM1B0u1qLB/NkgqirBa6K0UFEtG30Nw7sEqt6HYCvkau5aj1ZhjQ9iP+Jf0uKwz2paT1JYimg+b+ay2q22WZ2mG4yX3dQ+hnn/vOeOGvdhuq/Y8tkkumUeiL/dsGWM7ik3cBbvM5iMhQyNH/wymbu6p2CNAtF5P/nH4QFKKZXvu8Sf6yp1d5CfS9NCPjED7GV43mDu+zKNHlvm10Sw8Jbi8+FznvBL8Q//xW8dFj+2SZG2RS+vd9vMInD8/5/Ofr9AzdAQ6Ah2BjkBHoCPQEegIdAT+dAT6/jsCHYGOQEfgT0fg/H3L+Xx5//XU+DVxfIDGAsF6q3m/uMja/kF063l/Pki7X7CNPEGLLNszyrlgungusRkvOmA8z7Wes/zoufZ9TL+WJH0tcs3nefZSdzsZgq3UChF8UIi0CXZxhPickHxVGTJ0Gka5VNnWNKx+dTNzEy984TmlUhSC8FSe9dhsy3YzJ1ekHEbVYdLuIO0GaXuYGsFsiMCBeiRqMenDGLNi+wAAEABJREFUNmmK1sfd9+8aDgTiz6Im+s4XtaaHyHQkBgt9N2IXAjH7OtBr/kuTTYXARdLvlMTYx+Sjlm2Nicc+QV4rNVif99m8JT/sp+XBL6RkoYcKpo4PcSO9RcQR0vaQX/+ML9P5nKFRcg74rpd0PJJrQ970GIyy34ncDfejzzzMyUotstHHWBkzrCVFItjseT17YNrioq9lsdtWLUVbiPGQvzjrOUdyibix9XzEkMAQ2Tb1Y2f+w8l9G1gLbhExnwXPpHGRijmtdqAzaWq7NDzjKFq1DC5tPX565yP4mpoIxedi0VM7MltedvXL3Lv3h0Dg+U3kvw56vnf37Ah0BDoCHYGOQEegI9AR6Ah0BDoCHYGOQEfg4yDQO+kIdAQ6Ah2BJxDor7efAKgvP4FAnqBFnnC9uLzEZrzo8EGMP98fzJlkiKg51UyShVQMSWe7EbOb/N7kXdXhBoF8y5efjVAVURBcuOnu9lb7fBEMUReiDzNcKV7MUWRbIXUP+7022402m+SadMBx2hb5ZgsLvJW3OxVkAzFdalWBrEs+cWR0sWLbbDba7raKTRzjYa8aQjK21HRp9egAfnS+Clt2SNdEiLZGmVVjyL/ne9jfamR/U36FM/YJXYzNmUub0y8q56S7f/5p+z4cDtQaVOhts9lCHI+sczJPr2incySecszpKfnxyafd+Vp5AJuJ9ZTMwObwk0YIzOi1FGVtjhe9S1gYpyZqh7kuItmzh64cqbfIuYudPLPVfqjbVqEfI1of2K/la27cG/s+l5z+pGK35RdfgmGCglGt0aTos/bgOkLkD/l6mvs15T8wOPql3weOj00SE3nM59Lasr9lzI08yaWAh7aJaYShn18agfwcLLLeaO7+Imv7NX3xzXjN5zX25Fsk8YueMfO3kksYvFXu35Hnd9XMfVnksR4Wn/cYH6vb1zoCHYGOQEegI9AR6Ah0BDoCHYGOQEegI/CVEOh7+XMQuPYO5bkIXIs/tz833+fxW976ZdTp/fiy78+zjz+p0+XuXBt/LRZ5cs7lJR2cx2Z+KX6920vrj9nWsS/R1znT1yJr+8v0kl+tLEiptFFKRQ0lOmnkhy8fog2boj3E2RTS6zCqQPh9+z//LYdso/7++602ELYhKLe7nUSO+JZalS9hjb8iduvMLhLzxNuWOIfDoIEaYyPm9hJkLixqOmCgE2onj2uhzIRdjXAdiRM5JkjACcY05HKzScqvgi74y8QwP9C7IYi39Jp/IldsboKMDCErTdpuN0mFTNSE0A0J7IlwGiSeBU30kTpT4gZiNjviblQMbi0fjvgUEUM/ouZ0mEhvfLDiQ0pyohd8qBvyd8zekSlz4pyeqcG2pEJumxyc5A6BWVyYSLblJQ9lEn6SsZC6xmkW5bBa/9SYyD8iyzyr0TNeE3uOz7q5h6rkzyT5jqLYY0NaPuwUpd80iHE5ydVUepDMuppM7DFy2kdAcKHURgUsyhKHu7KWcRFiFzUkcPIsknxW4Y/BRfe10l+mjK1f9Itn8UMzHH8rzz3VVTmGkFuRTDOehCTJG8naWlykSLA5l9RTP34rAnmcH5NXNXf2jD2470mYghnPJXGLrNeu+a99rulLvmVc+eUvsdW0/TCt5z88n8mxdoge22MSny5vg8D5cxDcL2WO31vLpTp/oK1vuSPQEegIdAQ6Ah2BjkBHoCPQEegIdAQ6Ah2BL4jA2XuUBzvM+5dzeeDA5Dz+fI7LLzjDSTwqvMvOe/PHpL37xu/hSPPZ0vodZ94bRmLLWhMuicX9dMZnkZPxz1QWfuPa+HlROf58LPf5fFw2Fv7oJDwr0UPMnATHxDI8fabmmdcpD1zND/pw5nycpt4iR9MPQ96hv0jWGVZ9suXr/NPM1z32s1k2kLYjRKoh8yL5IS3Lr0WmjpEwZvlLIOrt7XeNt7e888fCD2Zsiakhq9qmp7jrADEccnkg97A/tO7t5t1ixY2qm6qCLQ/v/vaufUHcvsxs3rjlK030UiFxqXXgBhyKdAC4abeRv+1UbrY6DAOENY6cyXmgHt3x1wj1JoxoW8jf8XYPt3zQsB/SMgumjUGm9wJxaVsbCOL8WuwQxXWzlVmL4EwMWenBsrI2UtfsuahgKRIE5ACJPUBg52verBMkkSM3KXHzHC02PTxK2WCwSkFcFVxG8POpD2tTN0hVsZUba1shcpk03ENuW6Kf+arsH+xiuRe1o0B6N6m1zW3LdtOTe8pemSf/RI5IFjPP3sZ8scx9jO0k+J30lbLEtj7JmXEiNnnyq7qjxz3VI9EXGSHHQ3wfgisxi/3BSK9tnjHCJHkuCvuNHRfaGJtEf45kH/MWrfwR18dF98cceD+/qpmV5whu/fzlCDznzsTnZY0lYpFELvp6jP1c1uuLfu7z0vmS53x8Tp51TPzP5+e29fq5Ht8ub4vAGuO3zdyzdQQ6ApcR6NaOQEegI9AR6Ah0BDoCHYGOQEegI9AR+NMQWL9/Odc/Jxbnuzif/7ircw/zFn0WoS1iaTXT8Ti3Zn5c+sDDZ2wtyJ7LW+zjPOePc3PfnyPCT8fDjIugns7FlvFkvKBkfZELy882LTnW47ODn+F4nnc9v6ZfT1vkwirEJmTmCHkZwtC2NpuNQgTvsYW3Suqg/a//+3/xl+4geAsGmxUcKv5KMASdi9sXvRsIxlqLIsKvQvg2HZ/MR8jNCdJ0g/3bv/6tWipm8uELK9f05ErazMswaTdam/3YZPrnViU6hN7WdENc+E6XogqRS4JGjqbGCJkc8q7QW62WEYUoxG4zJ35KX6xPYBE9/smRMTbbSi8hLUdIScvMqYg9NQskc4WgXSQ26EWJdRBOKHoR4KhgG6k/HfMUuRG4zQlS2Ta+bv0LjAjQSH9YNdJzephiR0wLyTVwH1BJYSStTcTMQjItR/aTXOlj4h4kV5uXZF/ixhabmJG8kcRFbMueJfOIfZyDXWIitoVjE9uo9EWu+IvDtkph54y2U1g4zbLyK6zVUvTDYWyR9ULmta4t9zp4D2B4bxDlShNdOdJrROAcF9v4W7kfTWJ8IPMdYDNYozO86Zmca3nT5D3ZTyLwNnfGz+ziuX7PTPdcN/5+eq7rud/b4HOetc8/DwLrJ2DRP0/3vdOOQEegI/BCBLp7R6Aj0BHoCHQEOgIdgY5AR6Aj0BG4gMBz34k81+9CibcwvVt5EvPu/73en5N95kbAYNFR3/Bcsq7HN0z/h6dao7roP0CS99OLnC0uMevxzIVp3qtHUN/mXGVZKq9Mr1Fbmp/vEfaLHzV+4PLrk12sw2Gvu/2t4Flnoos1G+KOJlNu/P5dZbfT7ts3bUJ4hvjFB2c85tOOpzRCmh1CMIZ0i8+8rEaooY+xM9qzP+rpbD6Yy2ar27tb5QvQut1IkHsj/nfDXvVmp5Ef59GEVUg/+s99H2FED/s7DfsDbWVRCkFdt5W5ZKKkQQX/Qi7loD9Omp40pS9jxLC/u4NwHagSxKWlLxvoits8/uNwaL92Wsl3lOk4EkW8ZPyVvJqPWqo2dUv+g2zLmJ19RCtFBWw37H/gnlCINJMG8Kz4NOwrPSQOqfhWiHRhk4vEOZkQcs4n+4IAnfX7q23ZsyhxRi9Fp3yZIxtqFuz2vOdksK3YtDps4o9yMoNj9GBnz/HRY2uCrY1XLiGfQ9wGi1rY2LmfZ8MImZ7nJF9f68Je42UfnTN5hthu+PzgyrOtyGkhz8dReP4am+/T4hsox9x5kt4l/xu0+AenWO5OgyD3fZFmOL8s3pfGc9/nzM/zPCfmtT7LxjI+P8fSYYs4Pb+L9drYvPvlSyDQ7/GXuI19Ex2BjkBHoCPwAgS6a0egI9AR6Ah0BDoCHYH3RuDa/9Y+t793H181/zmOl+Yv3fs6x2Oxz/V7LMfbrOUNYOTHbOseH9PXkbMf7IAWWa+u9dlz5jYe0y/FNFuaXqQZXna5XBN+hXfz7cr7zQlpHMDLUn8o70v7fIsGL+W9ZFvXWtbXtsv6cmPX49mzwr3J/YmcrZylTI4z06unyw4Y3yRtkizy6qZCE0q2FTLWturNTcPEkFv729v2DG93u0Y8hnwMKTn8/Tc+bCQnZGkj80LyHSXzWiDqmG9C2mo+pqNv1vNrmknS6tKAbv/+T9MN4SkTm5DkH/Irmo1LpCgEnyFSQ0CPrCWHQ3yiuxZN1K21tr4zhqwOgThBDoYUjoRQneJPnpL+IG8nCMNxGDVhb6XpNWMlZ8jQst3RVkGsQo8uRetjYq+lQlAfjWSae8ZvBMuB+iFkxVzU5e8KKXbqVfLFFpKz2cmVtcZTy43LnIYJbpd92VLW6fWw3ytxwXU4HJR4IFPqRALCyL5cLVNzig5WNnNkIk8kLduWjntO/uRUkqVfHPIl+Mh6ajBt5zrWtmw3+4ML8YmLbRkTN65qZ+0psclN/w/8Mo/Q12Iv+NWyujdZXxZdgIs84B6Ti1vP9v0Y+3Mke4gouSIJMn/9RwAO7XTN0ttIbsgleZvsPctPImApP3fnd+hy1nOv8/mlKAo8MJ/HZP7A4Y0n5/VfmJ7we3zuf0JAjUTpfS2Y+vnFEFjf3+jZXsZFMu/SEegIdAQ6Ah2BjkBH4Asg0LfQEegIdAQ6Ah2BX4bA8r+pr42/rJEvWugarrEvW+aFl67J4rMeE7uW9dpaX/tEX6+9k54ya3myzNr5kn4pwSW/2C74XoN1sV8Iya24f/9475AKkXvLM7SlzoORLLz/v3+fmTzYtEjmXX4GgQXJjMmTcZHMH5N277lfzT/3KcK9Wd5E39+3eDyW6ZVrqReh5lxrlSclTw2mySdkFfozahnv7pR/87aWe9Ks8pNS94PK7UFllGzDJdIhpF3+bd+6gyRupBc2PTxC8tluxpCeIwTnHTWGwyBDkBZiQ6Zudlttd7vmF8Lx5q+/tIN8HvK1L8Sm8fN2qwFic8tYSsWNZihpu33du7/bKxKfEJbFEMAhA+NT2Q9tTMTn69X0lS9ktzcb7ahdyTnc3ukOMnuEnCW5KjE2QXQVcs++1/ffv8tgFPI3OePffCBUBZFIyHyCUZSC3Uip9A2T23yJD4EdyTwPntrDQAQ9Nz3xTZ9rS5azLxmCd9IY4jdfBENc54tY2ZoPiGJi96wd2M9E3kK9DT3k30iefaT0nr7sJU6kcBOdHVPIU/CspWiz2ajUqg33rNSq1xy2RSFOq5LPiJ5xFOIiT7nGx4XenHuPPBXwnPVCz5Hn+B598l+WLBLTWwhdKDLnygOyyGzp1w+EQG7UIm/W1pIw45slfUGi1F3kBWE/uPI3E/9HcPm/dT8sd8MfgED+7lpv83y+Xut6R6Aj0BHoCHQEOgIdgY5AR+BzIdC77Qh0BDoCHYE/CYHlXdlj4zU8nvs+5Ll+1+q8zH6+k5dFv8Cb94MQTmqitz8eoLZs6k3LrCq0/Kv5m9b5uWStNVKsR6Yf/6ThcFORkCJ5l/yipok/+UePnAy/QmiACI8AABAASURBVLn0PKSJl8rP91oEuSZRmHFguJ32mv59I/3XNxWk/rXTCBG4gTTdQJqGCISFhElkE5wm1rZyTBCQU4jh4zyEbEjICmFYQqKRZzrs269KHiFmVaqyPkEyThDFIVXtOdcA4XpAkrPgZ0NwQn7Gt0QnZpd+yG0XGZmGgwRxPcUPAjS/Gnogb3LY5D32N6VH9FKrQi67FLFJmT+qRQfI6sQc0iu+tpWaykEcFAatjmpf/LLW/r5ixKgR8rVJcqQP/EfGQo3kLG0v1Gu5pMKfCd8R0lvUar2DU3Ip/UjyMXZiz0eTRshv5SC3baU/23Lyx2kSKbhoPqJV9psexj04zebmE9txKhU3NTZaV6sZC5PoE/ctY0zPEt/ns2d9iWu5yKtI1iLRI+j2Q/8lbhnH+C2T9xq5J+2+rGuBkW3ZvljV/I20yEWHnzXmZi7yRK75PvLE0n/0J9z78lsgsNybjNJbZDzLkecucmb+ZdPUjvyygr1QR6Aj0BHoCHQEOgIdgY5AR6Aj0BHoCHQEPjoCvb+OQEegI/C1EMi7zch77Sq5eY/+XunfN29/N/qe+IZ/CpcReVWdPFuvCvx6QaXsIHghOgNqkfVtcyPfHTR83zc5oI+HUQNE4wSpumAX8PNV7UDsATJyf3enu/zK6CMptrm5Ub6yFXObzIyJCdmHqjHEGvnshz8stlUg2CIVwrKUQsiIUB0Sy6zJsU0M0Kf4GPsIOZo+o9fmYw3kn/8rkkmlpoeimHAXwZzMxYHBrJfUgozNV7NL7RDeIyRyvlgdIGlHCFAbMjr9E7f/55/WW6kbxrlPMrZzAJs9MY04h6wOGZ3dlsTjYWeGwlk2GwWvCfJ3Yq62FI3e6atN8bePPbORifqgogm7ENvwt1ZlbP46Hvi1r6QZjxbcfZJmI4YNSNkXBttc59OeddtyrU3mlYfX9PPQwoyaNnEIM6WPUqsoTrnsT/PBHjHM+nOu4HCx3nNi39GHnepc3rKcSbYIaj8vIpDnamTlMYkPLm98LvdmPb5tiXXm6G+b/elsqbmWpyNmj+B9TWaPh9fF96H1883+9I6X+5jxMSyy/l7yWN2+1hHoCHQEOgIdgY5AR6Aj0BHoCHQEOgIdgbdAoOfoCFxD4Px9xzW/j2s/38Gl+eXun/J8zTvGh5XWFR6uvOfs5/t+z+7WuRd81raPrv8sus+Pfy46i99zxo+HbhHE7gjpGYJTkKgh6ODsWqchQrebqk0t8KhQjfi2hVwsuRipKvjUzUY7yOTYGpF3zBVSuOA3hlgksUsh0GoHPoltpOJmK9WNZMjVYCkpvrYhDQcdhoOSu253Wo7JaOQOERgClZny66mNTzF1Wr9JhnBqLThP9GT8XFIX//SGvbjK2LOPCUJW1AkuLJ1OUzeTWmuGJlP2Zyu9FEbCVLjkC+CJXpxEEmknjVPoacb8emg3Y7PPe6KX2JbU5C21KkRy6tmFvJUgsJIlarWttYsFrBSxsj8RW0tVKUU5MkaiL2KTg0YnfJstcxQbO2Ps9qwnX8Q2ZS0uJ4lfRBwZI6i44Idi+9RHmkwfNmsR0fJZfUxPnk9+Bex536dEq3nD57TwuGLT5+LCc7OoD8bcvNyDB8Y++fUI5CY8R+gs9/UxweXZ51LyWQF5nh6TZyVpP1u2r47Py/IzXib4MWH5dAagZRI9ssz7+HUROL/PeV4u7TZ+by2X6vxCWy/VEegIdAQ6Ah2BjkBHoCPQEegIdAQ6Ah2BT4FA/rf6NfkUG3inJq9hstiPZZ8clvcda8fkWM/P9awvcr72tnPr+Id3jFoLfAEkhGTpsrAQ/4uLOh7L3jMeTRnyHj1jJDnOxDZZn5D4nMsxqhzHpA8nFB4gXMUlaT6XLmn5BzEkxtG5rWV+lKP5fGi14RNeO57n+3LzkFkrmaKzSXMP230EZyOYLp/hvY5iuJ+TqMoqCg/VJDzfJdETh1lPA08KfqczQcdJel8/70fzrxryKW2rFRI4JG2pRRUp+QHPgwlxOe0H4CoqABjyLz8o4ocrgfGPzWZTpeiw30uQwSRRhRjOr1guELLxDb932B8aoVupka+G97e3yhfEh4yIbSVnehE/nSM3PMTnzV//0kQ/w92dxsNByT2QSzmwi3y2WdtrIE/78hZbljGL5qMmJQLqOYnLr3sOuZu+h8NejlcaJajtE0spNdbWV5TFHt1OBEQuBHUjfrdbjfSVfLVsKFvJoCYVXzv+zBldiyr+2a845hWUnKxnmGtJ+Xr4wN6HkPV1CzLxfijTwKby0SPVsoXg1chnMJyQYHlgjxmXvOsa0dUCJ9nJrTbas56YA9hHoitH/DNeEJs46pJEi9jYdDzO9PR1XLk4hOyNtMVVmtgWUX6Im8PzLk/VfF6WeKWhRTLv8ich8LI7v3g/NX50BJ/qf1lf72NiEmHo5x+IwPJMZPwDt9+3/Ech0DfbEegIdAQ6Ah2BjkBHoCPQEegIdAQ+BwL53+hPyefYydt2+RQmy/prqi6xGS/Fx34ul/x+p+28v0vza/2tfa/5vN5+Kftie27Wxf/haN3/UdNzfSj68IfpcBHUdzmX/E+N6+Jr39jX80WP/Zo89JlnPrtL12Lf1m7SLYJKDzqJfvlRUnFzs9Pm2w0cqmVbtxCNewjNgdVDtcZd1XhTdVcgOiGGD5BstuHaJoUIDIkWotEk2+52moYBIvagRvaiC/+QnISoQgpPzCeIw/x65UgNEXoUYScNhOcBdWr9hLycxgHbIEMyY1SI0OQcIahTV6yb3kYIx0gI+ayxBfLA+UJchhQ+4E95NdafwIlipVZVJHlDJAr7LJZtPObTLgrJm7ytJxLFFikQuYJQjthWQbJHXTjsOedATyOEbvIN9K9mn9fSdAjugfuwpCiltD4TF2m9smibUKPlV1APUutL+JZmt83afNpWqVXpLThpOcDF5M80awQqBHXma6mFHpDF1nxzzxD7YZ3F58G48mn2zCPpmbwtX1s4u7i0nk9W7rNtBWdxZC8XY8mrRfBrZ6HPmnyDJtYmel/s0SNt/tpL/ouOJq9NcD0uz+skfvYQNVE/HiAwMYsw/K4z5Rf5XT189Lrg4/yMfPQ+e38dgY5AR6Aj0BF4OQI9oiPQEegIdAQ6Ah2BjkBHoCPQEfijEeDFl9byR4Pxw+bXyET/weEzGB59r5ldreVjbejjdvYQp9f3uY6M/jDvG88+fLoyQvbehWSEqN3f7TUgm7rRFomu/UFlP8pgtWEsjeQcJci3kJYhIvPrn21INYi0mbQcBDOn2V4gJAlmzRB81nwwJYXVbNiZQMZNGiAi00dptoLZEmcIVzvKnCvrpVRViFfb8L+jBsjUQtx2t9X25kYbyOj8XZvYAaIv5PN2t1PdbKklibhSi3KQVSJ9yG1tNxrAo27m8fTFK/4jpG3Li67liE7fItdEnZhtU2NskvlC1ka/KhCTtcz9iPhainIvUp9EmGgQ+wR4G/Zda1XBJ/OBvir9OjdqAn9FJmKEECe1sW53YJU1tdiGPzmz33y1nNF288lek1vHw7aaPzVtH633g31mO5/fu95rhIxglroh15P/fnHWBsjefLlc60ZllXPRS6nacE/zLMhlDlqumS+y2LhX036vQoxZs72svMGYXGt5Zsr2czVddc5KRCJ3+l0kc/WDv2QAgb+XFEH9TSd3p92RjK9vIXf6OfL6Cu8ZOfGX7rnM9+e+qkFpkXtr1zoCHYGOQEegI9AR6Ah8dgR6/x2BjkBHoCPQEegIdAQ6An8uApfe5/25aJzvfEGn2c319H4b/VOdrXk6zshwOpcdMoajaXJa/C1KOoykOF3x1jbax5Slv4ytQxp/lGdvTutLIifeOt/LevVP1YuBZLPbSiHRGEP4TZCf379/1w4SdQthaNaE52EcNIZk1T3JFlLONvzkpBFizfh5WzVasq0KSZmvM5koR/LHVvDLnEDJhWUCJNVNhbyFpCWufYFqyfTAVaUU5UgOmwUe2enY0whJuKxHT94Bcts2Obf0AZkL0RiyURwDRLdLlUiTfJECwRgiscVTq1FJxbKNHwLxWiox0mzT6sBvgoQdwW5MT/Qz4Z+8E3UjI/P0lSi7yEghd6SRlyxMSOYq1kCOiE1t7Flb4pkqhG3rNROwkEYFg3Hccy+4V/SRupFjCunYSwvJJT2xWGqV7RYfMnaKXbgzRl9EzCOnOT6vOtlSfoAngiMUJy2EOXZFsC+nfTSASbO5SGthT4qAvZ464gdWqTnxvAavUwgkrG3ZPpl+iULdE57oilwszM8ZrbXeWV9G1K93sk89Jj/seEFjPZ47nSc8X/9I8/U+LukfqdcLvbT/B4e+T+O9j/ODfz/tWkegI9AR6Ah0BDoCHYGOQEfgayDQd9ER6Ah0BDoCHYGOQEeA9868UQcH3os90DH9cef5u1jmvHefIrz4DUKXIIn9XC75fUib6Tzy4N5j+0DNpptz+SjtTTwiTWgoPTI8QDLzxyVRl+TxqK+82ii1ARhDXjJos9koX51uGUNK5YveaThof3un7Q5idgeZigSUEJq5IeKHtm43KoghcA1J6Px7tIyCZI1fvuoVc5eiAqHrzVb5lcx3kLT5d4BDZBZqJlf8srb/5zsk50HT/q6ZQ9bla9j0ZTpPTPqrR/LS5gmhMZsxRF/uNfP8pWtDnjFv/Yb4c5HpdRK+bDy5h+zzsFfGifhI+lWxSi3KV7bpK8SrnThJjBNE6wj5a/qvDaPgFNmyHL9FdPEIPsOeunv2CkbNqY0TrU9yKRDYFVgmZf+b7ba5LJcJ31KrhkaAjtpwHwo9L+skOanZQwX7UkrLl1iU1mdsqZWxspcSwc92W7d9ymO72U6GSwp9XTKvbbkfptdI9PXaWretEKPBStybmWQfFH3t94NObi3C4nQUm3zo7cx6U9728rbZ0u9RjoMyvm2Rr5Gt/R/Z860ErIIxIwM/81L+E488EZl3+RUImId2kV9Rr9foCHQEOgIdgY5AR6Aj0BHoCHQEOgK/AoFeoyPQEegIdAQ6Ag8RyDvHRR6u/Bkzs83rMvGOUE108ZiwLoL6Cc+l+4y/rv1zxK9WXjtedfqNC+lvKY/+GG+0uD0cg/siD1f+tFmZxlGNBIQQc37owCXzTdlIh6ERj3uP8t1BthUybYI8ubu75Tq1L00D2oBvboQLROU/dxL+clZGeDviWywEDITiBMkaUtkuMrIJEZuvHulFEYhD2xoh+kJmCj1iSM6Qk2p5JdvKfKIT5WDuI5mXPcQ0ki+yzG2C8bEZWSuVfql3gMAdGSu9bEKQuihxIreNb5IhyVMyjzAHvEa8Hti/2h7oBiK2Eeoy+G2Q2iS9anW0PMyTPXlTa2LP6SN4siSD18nPVqlVy1GP+ph69G4nk1RKVeIov7ieRrvMusE3xDUYtH0u8atxgiifna9cyTHXMTDw4OBmmys7Ic9RacPPXLJ/mxrHfsUeSq3KPp/Me7xqIhBkAAAQAElEQVQn7d7E2UUC0yaOAYkPw287i2XP8mQPgTk/aE2e9P4zHYLN1Z03AFldRtT3OXvWxxDo8D+GTl/rCHQEOgIdgY5AR6Aj0BHoCHQEOgIdgc+DQO+0I9AR6AhcQMDYFkHt5x+GwHLvM/6mrT/1/vWp9d/Udiub3pry2ktwX+S1Ob5GHGyYVGQJIjDkoyCiotsh3CYI3oPqdqsaUgW3EMawfdpi2253Mwr4FojT/f4Ozhh/CNR8BQx3qhYGWbeBdJsgBfOla6uBXmtRI3+5oXW3VUi5+ESSf7fkh6CzrNTNV6m1hOCsype4Oh6JcWEn9DLhP67Iy8GTpn36quxn1ARZa8/7myBcS93QB0KfVCEv+4CkLuQ7QAzny9rkNETdlj5diybwaqXJY7vhcWD/Yl9N2qJ0+/27gkvkQM6Qu1lK3UXP3E7laFKhbgXP4F7WdvQ2p0ZI25Hex+GgUrNvybaCAVrTC3lcrOWw3ezpfYQ0ruDbvvStVSwox0Tu6Bltx3Rd8E2eSPwj153vV57rdx8hFXrhMaE1N/PQ7svqi+lmvX5JbBMws+cc172vr7Tey+vjr2d+3orFH36ovMjzwv4gL7PXRVBPZ+7+yCwjw7ueqfEcedcmjsk/Sh/Hdv6YoW/0YyDwnOf/KZ+PsZPeRUegI9AR6Ah0BDoCHYGOQEegI9AR6Ah8RAR6T18XgafeFyzrlxBY3k2ux0t+X8e2oPHY+Ll2+9hO1muXdrW+74t+ye/9bOlwyR49sszX43t1l3qPC3ydzjw8z2HtYECmJuten68vu1qPz4/+ap6NORwhR6dlZ5B6TWW0Z5Cm/aCpWne3d5CZexnCdDgSrC2u+UpbiN9aIUcLXC0k2f72ViOxm82mpQwxGv+QlyFW9/m1x+Qp+GbtcLeHe56aqMykZLHFqfyK5SQpsVPvQC95Rhohx0IIU4aYNECKpsYsWF1UIMw0SGgy/UxJylLmE6TggBg/x4MapRSZZrlisVxYwW5khEAWR/xT0MILe3GVxCManglbfsPsFpK1uKiJ8JvmdTMmVhy2uc7nxN5ELcW2kMzz0oNrYT2y2W405ctYCFHLAM8JAT41IYQ6pr7NGlOb+tSwmTOGvG310FnWqX4myJwHIDhbv2ejbdlzzsRGMHCaaE7WuN6f4Bqf5DW5zuXkmPDIySDa9ClvLUW1gOeSnz0qsvI/V3myJKsdtmW76c+9tL55Tp7r/yw/7pMi586xRc7tPzmf9zC1+xz9J9O9XzjPxqXn7WT7oXLuZWS9kPkisSdpxpXkfubZvyYr15epqfWYPJVt6fva+FT8ev1n+ljneYHO3zune3Wp/AtSddeOwM8hcOkBfK7tlZV7WEegI9AR6Ah0BDoCHYGOQEegI9AR6Ah0BH4JAtfeGy32t2piyXdpfKsaHzHPE+8PLrYcjC4ufFqj9cQf3rHb+DxHjrl4q3/UDC4/ilervMnmNeOFK+9z8377ohwjSN7eg2d8sZwTF+fzSwmXd6KX1t7L1h5TQwo9lIn7MWG6WDYxFxfe3jjx/v2SaIKsiyy4cs9gmWiA5mJDy7AI02ec1zb8jNDXutCuAvQ1eW3eZ8bZln1dCqya8gOHV0s5QiSW7VaZ2wQWK1/v1t1Ou283mK0cuWkjxGOIXEGoSpZDfH7fSyF1/3WjcrPT3bDXAT8BxMQPpY0fki98I7YJNfd7IE1VhdCMTJC4duwj5O+gAtk3QBDf/f0fTRCjm03VZrfVciR3iNCQzpvdTtubG9Z3xJHTVWIeEjZ9jPQnF34oJo2tTtFITrdkk2opim/mtaCDQeZyLM1JEw9uYgbI4ALxLVkulaEwIskPgVdUVL1pUspGxt5E+CM6Hl7sdutrgBwPtgN9xWUEu8gwDBDcg6LjKdGfZW3qhr0M8z1IDLXtQqibRJ/IscjAvg/7O/YxKfcLp1mPQmyGyBxNS+QM7jjFfBLbMj3k+chzE/20uCjUbXHH0dgjDMp4LrFnf5HoaynGG+yVva1l7fSIzm6l4jwGD7wWXJqR9TZ+oIvpJcLQz4sIBJ3leY/DMo8tknnseQIWyfwjSnp9jnzE3sXPtFeS+WVRPzoCHYGOwBdEoG+pI9AR6Ah0BDoCHYGOQEegI9AR6Aj8GgRMmecIbj91/ooaP9XgBwpeY/WB2vpgrTxEaT2bda/eLM769Q2YpXPB9EvOH4usO/lx9f0sPiEmtB9FDw4zWwT1w5xLTxnTVMZzif26rL2ve739yrruNf3tqz43Y8nXvNWW7TkmY8i+zGqVETVi0/gUbXc7hWQVh13gVW8EIwm/Nyq/avlws9G4g+jcj6r7Sd9UVfETpLJrIer+tN0mIRYNiRwSLl8Bk6zZRR9RbCs+lfhaNwqPGOJVws4khO4EaZlx9+0bVuyQzsknjjJMEqVHbMbf1Wq9oLNM+4cM5J0aiZo4N0uIT2KP+vlgW7YV0jyErSFChbjUlmsKUZkgfHCMptMocrO+kJwlPtjsogmCurJPprKdQYW8zSfzSLNygYDOvtBUE1MLsLGPYMf+pqNkfa1Llm1V7m+I7KzZs43m1Q5icWI6NWm2XGJHEpPYEVJ6OhwUwTEbi9cDiV/8aY6UFhddOxZMTuvm5p3LafH5islhmxZHKf/pSKOB570Fw4n7oeUo9BhZ5oy2ZXKIZ43p25yp8Zj8UCXP41p+cPjDDWb/i6BeOtu9v7QQW7Dl+cjn+00yj/15Eu9FnhfxUq8l+zK+NP69/Ze+lvFhvcWa8eFKn3UEOgIdgY5AR+DTI9A30BHoCHQEOgIdgY5AR6Aj0BHoCHQEOgIfBYG8gIz8jn5OX4O+d/G8Bz+vkU2v5Xz9Z+fr3Iv+kpxPx7TX93F7SdoHvsEl8sD4lhM4MNLlPjN85LMo5BPEVjo2uiEaQ+gdxoP2d7fKV7fj3Z32t991988/kiHjJG1vvilf2hb8YdQUUsyQgj6MSvy0LdJfOxkyeD9AsB72zYdQjWcEGmExk+b+rtrcoAgrtpW+8munbSlSN1UhXTe7rTaQvvXmRpXx7vutDvv5V0m77YcA6uVXPCsEn0dN06DhcCsaUvrfbHfw01vli9sR4tRyy7HfHzQwD7GM8+mcloax+Fijbjatn2AVQngijuX7c4k5jnaRkTikRiR6xLaUk7EgqTdAsMYnhG0k9pFcB3BN/6pFKlY4TZOXJfZJGuJt7FmXZFuFexaxiWGu1WHjy9yex+zDtsp2I2+qzo/0sLal10VO9sRDNBsRehMW43cej5ltzLVL86XHGBfJPYws8wtjnqJzWQjfbHnR53FOYJu2jrXQZ+uPV9sYyY7rRB+RBnqA/0FwfaMTmprs1OXa+s7fgmnljfI/N83EgxV5rv+7+GXfi/xQYFkIVi8hctf+0Rf5ocBFwwPvpYWMF71jXCIeG+O3yCW/Ze0jjI/3t6y2ToPLIs3QLx2BjkBHoCPQEegIdAQ+OwK9/45AR6Aj0BHoCHQEOgIdgY7A8gYs45+ORjB4C3kcx3WFS56/5xXkUnUZL3X2FrYlf8bkW6ER7iA8QsxvJmf5UyPy7Pzr+OtB2c0i171Wudo+1/N1VDKt52+pJ/cib5n3bXOVkZsU0vMOknYKyVeL4LZUIDSrrO/jXqWi/fe/VErRcHsH14jHOOj2778hUiF36WmEZLWtAkkYcpZQjRp0h9+WeIIk1hfyMiTSoX29OkK87rX//r3lr5Xcmo8Qyckb4nfAtxSr1Kp2kGuz3Tbu7Y4+IgcI6lIKPkXGN/feNoTz2MhZ5X7ESGdChmFgDRn2Gtj/hv3XUhTmdMmzhVQOsXwLAd7qcsnjVL79JbvIRxF1EsOyxCX7m8BkgiRMvhEcpqNkjktClJj4LBJ7E2JrqU3NZYJ4W+IGyODYCjVtNsUp/GGrlTH3riQ2MTjaOLBewc5Gx5bTtiaIatv04phOknoja8uYvCOEOA1LxSJAalgKEzgUhDwYH57pAUkdkU/ozQH/EWzcJtKIPXKcUuK4go8iWWCMT6TZmMd8URKOmF6b0JuLNBGTXtpITSzzVo57abliBy+aatPLl0njyLPPz08jZBOPPp2EzNTPs3I5/mhd6lwbj25tWHKn1iLpNUXW0pzf/jJR61zevsojGYNnBJfHt7teXXSClvPif5mz+K3HBJzPY7si6S3C8iR+to4ixoei4zExXhOWfjhf4vtD8C8wPNFfsInQydqTaT87Ah2BjkBHoCPQEegIdAQ6Ap8Xgd55R6Aj0BHoCHQEOgJfFAFeZP3wXm9tu7Tt9VuvtX7J96vb1vt/jX7E51Jolta3Aj1uMTd5MGmWl1/yDvkxeXnGN4hgo6dn8kI6+IMTV7HwB2284Psa0w/5kyRgL5L5Q1lC5s4nukfgGWBPHjpOTNd4M330XBK3/bVg3Ncj08fO5kpX65pNvxJ07n/F7aOZy22ZdAvPOH7b6naCDAWwaRh1gBAtEKz5lcp3kLPm1igkGjswIpk/4j5l51KI3z3E5O3dre4Oe91BFg578kF6jpBb+z0kK7YJ0jUEJZHabKq22w2ybaLdTrbnnIzxq/jUWpo9eQ7kKAUimnGCUJwg9HBV+tzQb/yzbkPAsD6GOKbGbrNTvtJVkVytiu/m5kbNnxowg9QozLdt7xMPIZ1AeN9qD7HsmT1svRVb//zP/xAySug6HqYv25iQ4mZ14o62GNo8ChIicwCPfEm92WypvVGiRvaUr31xkRJL3k0IeSR9KQf2rGVPA1jQTKwa6TtKOa5HT8xInRE8otsm1Flqoz3rzXC82FapdZbtRsJl5NkYuLcTz0ewt4s2+BzI3eqjG1zbl75aHeQyvYv1ZmWe0eIPenqKtJ7bQpHIfRK93WFS8WRQGSVnM0wy9exMYnye2Jf9l78npuelebkXf7lN3AsexhabLhZphi9+afiy4Ywv3yqBWuRKNPg+XHnhncxzscip1lJzGR9WeNEs/S3yosBf5Lz0lvFCydy3RS4sd1NHoCPQEegIdAQ6Ah2BjkBHoCPQEfg0CPRGOwIdgY7A50Qg77rO5XPu5P26Xt7hPTVe62CN7zWfbn8OAud34KmYtf9TvtfX11ke069nePuVS31crjLzHxNvpiNivCx69TGdRT6cX+o0r4rv7VPr6WGS+1W11cz1jkfyX5NLZS/5XvL7WLby7XbU9p+9dt8HbfejSt7MQ16EkLv7z9/aQP6FfMyvd97c3CjYTxC6gjDb3XxTqRUeamoSv02IzFJVbdVSZDjS/d0d/OCkSi6zPkIuD5CI+QI4o47HdPRLbQIkCMssxafZmFTIWqqhSf72TXfEbCAdJ4jmCeJUHBMkqEv6SopR+WI2NUeIyhCrdlWI6IHYA6S1xvgJv71GegsRmRrxzdi+AmYvE/knerKtb399o5JpcyRmkLAJktMhsemnpL4eHnZp/oov+eJjWyM9hAiO90iN6KmlkocKK/tJn/nV1tkLFiVH/MS9qKXowQG2y3wiMmUXjgAAEABJREFUdtHtY76jwX44P5pPQ4uNyzFHoY7ZQxxss5epSVl09qHIEaP4ibU2YhP4t5wxZM44kjtysmMTGGQ4ybGmGFMrclo7V85j1+u5mcs8euQ4t7NRJmU1LjrmH076Nnj8YH+pITUek0v5Vn1fWn4vm21u5yzvVeM5edv/sQCDjM/xv+5jliIM1848T5Fr6z/adeLm6fHS8p9uy31b5E/Hou+/I9AR6Ah0BDoCHYGOQEegI9AR6Ah0BD4tAr3xjsAnRyAvrhb55Fv50O0/8e7xQ/f+yZvrj/cnv4G9/bdAoPjbjcrNTkN7I89fSPOpG4ja7W6nEIy2dffPdx1ubwXvJeEz7feNRM3PUQg8cdhWQWoj6opKrS3PX5udQtLOJOad8jXwZrvRZrdV3e3kWpVjhLgcITQjDwhBFkuxai0p3STz/f/+B/1IRBKn45HYkLsFsnjL/iojjcHzTkpuJYr9ZT1kTfa03e1USm1iW1vWd9udNtizb5tNK0d2LE3UmyCG8vVtqRUSd6/x7rbJBIlMIrngR9XUthOf2Fmm9mun90mIWLUUhdytdaOQ6E5wYtKchG2jSh3jFxH2Vj9Eavwi+J1O5gYzO3Ul2ycRx0T8SGxGpvOJT5S5w2j0j9/iU1I7Pkh8Zg+1vHrqIM/Jhbrp3/bJ1BSXNrz6wv1YnsVX50hg7i3P4oRkek1sP2/v1xI0e5B8rkiWTqLjsY4+mr7ssN7/ov/cZoPeSIqMDD95zj1N3KN74aeIrNOZMH3yfE3Mk0nPHM5r/Mz8LPWF6YyPwOde9KWOvpmvhcDP/DwssV8Lkb6bjkBHoCPQEegIdAQ6Ah2BjkBHoCPQEQgCn1WW/62a8bPu4aP0HQwvybq/9Zuwtb3rHYG3RGD9HL5V3nXOtf7c/OuYtf7c+O73VgiUESJXEHKN/yXrkHkt8wv6bdXd3//IEKgTTOmEX81XwNwzxwdBlQt/mXGGKJwgz0IsMpX2gzTgAZFWIABDYNYNRGapkj0TyCFLWWtzxrF9yUuMoE2YM6hut/CF2CBH46cQkZChhXEDkTwtNU3f5E1MpJHU+ztN5LSpR1PGR+iHu4M0FhVViTpGm9IrOTMPGRsJPoSpHbSQWtEnsCiuqmCTOfCQBy0+7Dc5JCIhJXUEd0KPiNHUqaUoexjpb59frUwfCcncJjZ5NB8hNm2rlqIc6c0426YuRWOMzhhfhqvnlDqsZlyE6X2eTEhL+mhN4hfF3Osm1LIt+6HE5wc51ovdNo/b2CQ5A02RFcEoucwCvm2us2NZX0awDJ6LV8tJj8v9mHg2dJSsLfbF/4cR3/iN3JOJ3NOq9x9838yQ+/eUUGxxAS8tYmlRT6M4Tr7oP3FOwWMlJ/yO+YPPY/Li0mDe7ucyrhMca65Nl/VLoKxtS9SSMONiY8xvQTiBucRhf+pMmkjzi3JNmgOXJfelkeV2LjnaZL6kv6M8hn3W5oCnrkuNnxlXNY69KePKrCX92tb1jsCHR2B5cJ8xnh7yxffDb6432BHoCHQEOgIdgY5AR6Aj0BHoCHQEOgJ/HAL536x/3KbfdsOnbMFyLacFlLzvYzidmV+Sk8MXVC7td7G94XaXW3Ce8ljKtuzrch72Mee+0habD8HSZO0S/0XW9hfoLecj+fPuN6JrdYjNu7JTnnVtYhK7lvXyc/Ql9lSfnA90koRjwm+hGh6M8D55f35RRqiyc7niT5Xfel7sf9VrOfzzXSNkaGVDBck9Ucg1gEnnu+1O+RXOIdFCAo+331V2W8kAipSQbZJGSCKReIQ4ixwOg9qvKMaWnBPrIYFt4vAf9ge5FLVZfLDZ1na3O5GqWU/O/fLlMX7jMOhwt1d+bXKIYbtlaDEhRVPHtmyLS0oLulH59cmbulXBPkI6t37bfg0RLTbAA8kp+rSriG5SIJ0rkjhjMa6RutlqgLRlqpGeMrI8DwUPes0kN0AQuVOeLrqZjva2xuVAjgGsNtTIl7+4sOVpSUU7UxNcT2cBtxoiHSns57SAQmXZXDmDReotMvLAHw6HOX9yQKLbOBKXM34D2Azcw+ixnUvskXP71flxv6eYYz3bMkGLtH3gO6U/hCZZff255M24ZIm+lsV+ProW5dkq4Bv9fP13zJe+9QC1e6teeeS+RC6FL9mvjZdiPoYtHRdauSZZZ/nimbVF1vGxXQxoxqxG2uRZl3g/JZcSXYq55Pe7bJf7W6y/q6tetyPQEegIvDcCPX9HoCPQEegIdAQ6Ah2BjkBHoCPQEfg8CEy0ughqP98YgeVNWMakzviYxOeryWP7Xdbebs9vn/F6b79+ZdldxudUj9+5PCfuuT7nudfz5+RY+5/rz4mPz3nca+fJdS6P5Tr3/fjzUiB7t7udQnaNId7ScwnxAScKMTkigqyDhVQIxPjd/v13+3XQgq0cIDezPjWC083HsiokWtltNFWrccn4TftBE+TtFKIvAiEZXWfHiO8QUtUs0MsWwjlf2o4Qk/Czim5bI+SpGAs+icG71R/jVKxpU1p92yrU82FsH+Om1Qr5OSn/h04yvnJV9jalrkRaIyUKdQ4a6QmDlmOiF3v2GdlH7IlvBcg7TQMm6uEz4Tvhk73a9EUDseFGSmuTr5jxDuk54lfLBju15Vh/kPhE4i/yRZa5bbntx2AxNEndJUmwim5bwThrtmNqYhdI8tRu09PFNuUm8o1tTNxp8RFl8bPXNSx7FhQ1EUdspcjcG2bzCVazcuVKv4q0PRfVUqTj/WcjV4KeMCd+LU+4ny+bx8oYIwxvf5L/rZLm/qzlrfK+a57sf5F3LfSa5D/b2BK/jK/p4YPHLFvL+MFb7e11BDoCHYGOQEfgGQh0l45AR6Aj0BHoCHQEOgIdgY7AJ0Sgv5j5NTft3d4Q/5r2e5UPiEB+dtfysMX1yqKvPRZbxrW9689C4NM5FZu/hCIQZxOM5AFSdRwOCik3Qr5FbOtmu9PNzTfB/inH5ts3HfYH1Vo0QBKHRCoFP8jkDQTeCIHWvjbFJkhgV0hNJPYthKdtRY8kXyTxGSfqThC2WTtAyOZr4XyF3AhLelSB2OUJjU/6Sd+Jc2qhZMwaLmokYK3KF52H/R5+1pr/ZHWSC1ui1/Fwp8PdHT0NGCa1BaOCR9luFXJ3XAhySbZValUO2+hFyeHG/k2sE9v2MSpHKRWfDfZCy1NMTeyiytqEr5InX51utuyS4nL7M4JBCOQEjOBS4pfakeKYm+TL3QP3LvucuCfZ84b7VvGzLfteaKLF2Ead2Pd4Wm8LZ5eJujEtndvOtMVmbS1t4eyS9cVkz7FtfswbPXtse81+V/asPUuCBXudwHLiniZm6XfRM18ktreW7KwJRdqj8MYFkvuNU/Z0FxHgBmpkZZHMz4Xl4znxExvhp/5oeelwnjvzl+b4+P55fmeZrx+/495hR6Aj0BHoCHQEOgIdgccQ6GsdgY5AR6Aj0BHoCHQEPioCebd0ST5qv1+xr+X9V8avuL/H9nTp2Tu3PRb/49oS/ePKn2JZELgf82RFgsBijX5Jnlq/FPOULbUjT/n19d+HQGlcXCPbJuXf9919+0vOv2tbrAH72Mi0UTB9TfIl7M2//w3ZeVAppXVe8N1AXOYhMuSly2xPTEjbPcTp1NiwSQUyOLYxX8WSPwmmjIg9Py428eh7fLKeOrHlS9ma3uiJZrIk4Wcf46gb0jN1JwjAERJ0GkZN46gc6SuSfG3ewialJ9OXGuEjTeQfIVLtIteNJvrIv4080aNsudSEN9J0hKzMJKMtli1vCgp0EHmmo4zjoeUxPY70MyWXpOKZgJ3oV9SDR5LImXzC1whu82m3cUwsOeIn9pd8yWMXVXrb5B6AU9s/fkutFny8xLbgEFPmyxg9/Qzkbjr1lrGIHnKji9v+F3t6WPSMybVI5ouIXLHHPxJ9sdlWerIt23rtEXxA/xSedttX6LEkbST6W0sr9NZJr+Rbal0br4Sdm23/FNbn+T7H3LT5mLDczmvgxt4cHl74Oy5/z+XZm4W/Sx54rGomxQ/yg4Ho2Bi+xLna/5fYT99ER6Aj0BHoCHQEOgIdgY7AH41A33xHoCPQEegIdAQ+PAJ5r7SWdcN5T7Oed/3lCATDx+TlGX+MuJT/R6+PaVk/e+f68zteIlvEAkeb/ImXBY3z8R6L9cpijW2tZ76WZe3BGELlMXngfGlyvFnXclwK6bZGD67vTfSfgaWEnBVk3gTpGJJzhOx0LZoYd99utNvdaLvbnYi5U7EjkXeaL0QScSH7cnvT7QQBuYEcVgzUGZgnNLYNJGXBFv+1VOrXWnVTNqqSxh3Xm037t4rbv1OMrZCzFPoMSQl5WmpRvhTOV7y2VZlvWG+EJTUPd3tV6o0Qsu3LZJqwLduasI0QvpubHT4bLUds++/flT2EWM6/uytqxT4d4+NrW+nHtbIM0Xu4k7J5rjlZntfpOcRQ8AbQ5jGSJz6SpQj5xVEhcdNzvubdbLdK/ZF7lF4i+/0e/negHgR2CiAFsZOHBKVwodopP9Oz07bsWUqtLV8hrqInV2QJsWe/zJ1L4Z6wA9unHPasZ3kRe7bZ89js6KVWlUoOdBI0c7ucz5vxJy4mNsKgZYz+DvIwZX40Iw+tbzHLNp4jb1Hra+YIeoWtXZKssfQzJ0Rwe9YepMrkoTycqYUoR4vn2cmY+ZeQq7v9Ervrm+gIdAQ6Ah2BjkBHoCPQEegIdAT+LAT6bjsCHYGOwOdGYP2e5nPv5Pd1v8bwMf1nOnyvvD/T02+IXcPwG8p/pJL3UEy8S55oLcJwfsbx3LaeZ32Rtf2kL4sPR1N1LSf3HxRjeY7g1s8fEFhz5j8svtBQdjc3amQmN6/uthohSydI1ZCp3u4UsjHrkeQutej2P//ReCQjDVEpYofDQTmGw6DIBKm6Jd8W0jO3OmsKuYdiG9USZKNtas4PakjNSQ6tqMNhr/3d7ZyLnkZ6UnzJq5CkK2JzQrdD5pCS/mzLPkrqyRpDTKOXCklLvtQSPm2/Ld6CNZbIY0QctlXIJ44p8dQ2PdMgFil6qVWpP7L/CUzE3cFNkVIhsCFvlcP0gM/IQosjTyF3+rItcYqDVugVhT0WSFabfcUYiR9LOUviI7FFss5CCPYBMjtJYkotZZ218zN9xzaCh216HjWwh4l57E0myfwRYxMdj7aXGCUbD0THw/ZRux/s2dZqprFIljNGsh6JHome9ew/4zUBTxqXwKsJ/Ye4ttlP8lyLe0/7DMt7Vui53w2BV9+8hx0lTeSh9fmzxPJ3yfMDPqvn/PfCZ+2+990R6Ah0BDoCHYGOQEegI9AR6Ah0BDoCfxwCfcMdgS+GQH8388Vu6K/bTnt/+QvK/ao6v2Arb1riZ3BZYjO+tqnERl4b/6fHBbvIBRzyXdgiF5ZfZCr7u30jWwVRO0HeNoIOMq3WKt3eKqSfffw/BBlDOiKpEjITJrjFtziMIZE3NzttdjsNkIQhWkMquoGLOJwAABAASURBVFTmg+JXyjEfBN2IiKmpv93tqDcynbSFfN58u5F3G5W7QbvRKjcbDcS2mBZnmbltjRC0pRTaGZV/mzh1QmyKw3b7ijk1sp/4bajXSOzkwadQe7q707C/a7lsY5Xia7vpojMMbQ/imCBKs8d8/Zt4l43sIh8FF4UYdkhg6qTvdk9ZP9DvYdhTa5ToO/0cqD9in0JqEpwxudIzU5nLRB4GmZiIapHAILbktz33xz0ETDCnBqToEhe/Rc+Ye1NqjVmlVlVwMaNt0rrVJGEbLbWxxXFv8289N0zxtS17FnHEJ4IqFiRytlEvPILFIpdCXaSIOOLHkH1flrb4zpfc4UXeuVRP/4YI5J7xs9h+2KKv5VKZ9fqiS5Z+EP1wzP4TtR7K2nGdaW3/rPq854c/l591L5f67raOwCUELj33L7VdytttHYGOQEegI9AR6Ah0BDoCHYGOQEegI/B7EPjKVV/6v1cX/6+Myc/sbcHnqfGxGo/FPhb3tdbylvRr7eilu1k/B3NsLLN2/7Z1mT81Bs9zeSqmr/86BM7vTeY/U72ESW7kHOQjjJ9sQ0oOLec4jHB/kCLYDOHIogTZVktRqVVTSEaett3NN23zJTCE6N1//tb+73+Uf5u2lqrd7mb2EyZIw+2//j0/lTb88q3u9nslb37VsSAyD4c99UdI3L1u6WkgZ/u1z9RJPzoeIRdJIdFDQJjo1bZCYBZGy61u/CIuVSP5BOlSStFmu1NIW3FkXZCkqEBRVViPnpiMEZuMjqbTemYlv1aafSX3OBzUclE7a3O8UWdxsewiWYqwJTlz9jAitlv99CjcphCauUHxh/i1o7CKrvVBbMjf+JfFJ7iRu7DvctxPQmxwIX5CYrfJiU7jyjw+a7Fn/5F8sduWPUsLY++xYxTNK2NyL6IccVzFxxS/00i+pucSPRL9XBoeGCvgFEsRpu1EDwZNN+sTz3CE+w1ilLPyZ55aeW4iSRlpcY9dyN/qLWO+zlzLg1juLHsOBg/MX3HCVmdM2dwlHfNPnbk5V2RqdrJfqrvYWH7eeRbQfu5ieyw664vgF5VBeS4ynoTn7aQflSX/acS+uP0Qz9rFMwHnctHxgxgD0Jnwc6Iz03qe/xvzqBA/PSIfZOO9ja+OwKP7e+QBXz/sF/VHE/fFjkBHoCPQEegIdAQ6Ah2BjkBHoCPQEegIPIHA+Xuj9XwJ7f+7dUHiyfHFDk9h+5yEl3I8J+7eZ+KdQ5NH3qG96v3a8jjdlzrTZodLO3hgY0JroSdEqyuZF069wYFcek94VvSXT0/9sYlL+ts0BBYPEsHZwKFMyAPzMsE96C/TdxlTIBLe5zF5l+KrpE/Uzj1Zeb+5mvyPyuq5DR91Ep6X+aH/uZZsy74uZXtzo83NVoI0M0ThdrdTSFTbmn/aGFi7u73VHhnubvWd8Q4ydbvbaWAcQ+KmYVn5ldJbcu6xJ+aAb+b54U3GbNBGw7/WjSpE8gHilCrHkzW0fBG73WxmYnm3xXJ/2rNPy4meWchh2zK9Brhhf9D9PubY3IiFyJzGQQO9FfZsWyMEsAskMQ/MYSE1Q/bNoe06sjaxZvpK7eSjYlTWDVxOaY3c1BHffP0rYWeev5wq+cVhW6bPwnwDEX04DNQfVUph9f60fT+Jxnyz3UJeb1XQY5ogvjMWiOjKmrAX8k4xos/DnCf95ovfCublWGsZ49fW2V/6jt72wD5KrQ96s/1gPuEzgl+wiW5yl0oMop88FlI3Y5PUyfPGKHBt6cu8v6ZzyayJi9qIrZ08c8ayiNAfip55GL9LgvmtTnptD9Nb5XuHPJcQWNveoeSDlKn1wPAbJ+kloinXRdLQomfM/CmJ3yKP+S4+l8bH4j7O2qXOX2L7ODvpnXQEOgJ/MgJ97x2BjkBHoCPQEegIdAQ6Ah2BjkBH4GMi8Jy3LB+z897V+yHwnKfi3Od13ZxneXxu3tNHxPhQ1A5zfUxYfvfzPQs8trf12tzD2rLo80qua8uir8f4vFSW+JfGdf8Zgd+JXwnJNNwdIC9pBsJMkHeNzINcm5D8OuDvf/9HIRRD5Nb/+j/613/9l77961/K2h7CMIQf0eTAK8QVBOkEKbj79k2lVon59//8RyEvhb35cikQdyEgtxtITXzMD3gptcUcyBsxfoIgJXkji03+EJO2G2ma/oW+2W404jcdyWSbyFISzTJ6vhZkFmLTdrPVumEsGiFRIyyr0IuVOCtfMYtjAofEBYTUTs1lnMhba5HZiwjBvZ2lVHJtlHFkLyOEs2xCBwafJM6llAzNFsXHeQjsQgwLxB2xZf9MFDI0v356YL+tF/YwIdGTL3HRp/iTI2PsdnogVwpdkMUnSyc9OWI4k+RcxHZbbfPc48RkH7FH2iqX6BHUH87Fv8y5ssfkk4uK3UQcp+7BXhHuD4Cc1nGRiFGOrEfQR0jj/NdODc9Wa8adpetnoZfIsUbqNIktcj3y9Stg1/adDOgZulxBIPc2cmX51eYQuZHXJMgDushr4ntMR6Aj0BHoCHQEOgKfAYHeY0egI9AR6Ah0BDoCHYGOQEfgkyLQX1x90hv3tdq++hguC8v4tbbdd/MpEfi0TZdxGtR4jiMXNu0Pyte9IS3rpsKjWVy1+9c35Wteff9Hd//8o5Bo4riB5M2XwVOIKkOWQaCO/3xnGR0iMCQibjJkmR3bIEG+xd+2zGJhPFB3f3vX5mK+3e3mr3/Rp/yaVPzuvn+H75sIp1nsh8Nee+ISy/J80ofJX7Zbjfs7pc68INLO5KchZwfIwAHyNMSyi1UqORkJkGTZEMMh/WSdDtR8ZTtjA7nLXpNL+NhWqVWNtCXXMOw1UP/AWAoIsp7cU8tJVUir1lv6zZo46JurCvMJ7OKfX4HdiNwsICFFGagoVeptILHLMc5ZiJyUTGaxZ6M9j7P14dW27HvJqu0MYmEWHQ/sqVtqbfs2PdhH36PLS4eRe3IYD/D9gwZB1ZIuf82v8wSbUqrkMotWR2yraVOPtpDlJf+RQebkndfa9dmXdr/wprN25S5KtDG2ezliuz/P+75f+XktuZ8jP1/pT81gNr4Wps88Xxd1KfmS6dJabI89AVnv0hHoCHQEOgIdgY5AR6Aj8H4I9MwdgY5AR6Aj0BHoCHQEPiMC6/dJj/X/XL/Hcnz1tTVG1/SPicG62/frcF3luv7wDeglv/fr8CNkfrj/+44uIbG23Xs+rq1jFv3xiL761RAoIbUqpNhUIEcPB3g16+bbXwrRKVm2GwEsyLOC3wDhuoFczb+ZO+E/HgYVyL/kmQZIMEjZUgu2Cn+Zx0rS7a1qKVKt7d/2lYv2328hlO80hRCFBJ2OJFqIugEiWBCgZm3c7zWyrmptd5DCNzcKkTdh2+52tFVVStFIbVsaicmvn8ag4TC2/kdy0YUGCEbLURWiNjkiiY+I2Onoq/gd24+PIVon1kURg5VazYNEHyN548NEkf3+FvpypEZleVRIQtsaiY9feg1W0zgoe5uIWp+xRVKLBCqVPRIfn4n+BsR2209saymx576AZ/YUSQ7bzc02aY0JGpPem/GRS/qNEKBI9Ej0kT5yv07h5A7xbp4Vikisx6/Jyem6kv8QwS5SoT9LZrStAZyGpVezrmccLRm+GVWV57n1S0/cBo3gEznH/mpmehnpo+2d3pT/KOEoI3T1SH8Td30WyXYTveZYx6JfTGGsjwnLf9TJ/dRaXrz5BcyXBC4x6/G58euYS/pz8uTpPZfnxHWfjkBHoCPQEegIdAQ6Ah2BjkBH4NUI9MCOQEegI9AR6Ah8agSe+y4pfpc2un6PdWn9T7IFo2uy4LDG61xffN55PLaY6qdKx8lx6WR+W2XJfhx5f661XCx29OU9ux7IRedu7Ah0BJ5AoJTdViFMG7EVZ9ix/Py3OaSXxKwWGYI1JPHt3a3Kt2/8rEJ18QNrW7ab7fvtd+VIbCEmehPW7SJx7kOaVWn7X/9SvdnJm9J+lEPI5ldM7yB1SyNXIU6JGyCY66ZCAo6Qxwcd7iCNIVxpQGI9UmpRhHbauPvXv6hVsqQc6SfkXyHvBvJ6zJe/OGee9cg4TJqydxdVekhdl0oOyEh8Q3aXWjQR6802IQ/ENnP+gmI/O/aVOgeIWBJoCjHFas5aNxogtSu5N3WrEmPyIzhCTNIH+gRRqWIZEfFYlTyZ21ZyB7PkZyFZZmFtIl6ysudFtDrm9ZXhEdV2W11ibMt2s+Vi3+vpOXvLvwu9Z48D+1/iHvSYwAtSyBW+1nXGvbkkfaRNLlzcEDxbSADCIyQxNomfZUPKy5qOtfSCw068W0T2NfK8yJYf9JD1RZprv3wKBHLP5mfkee3G/5o8loG/I35Yfk2eH5J0Q0egI9AR6Ah0BDoCHYGOQEegI9AR6Ai8MwI9fUegI9AR+DoIXHpH9dTuLr3DeirmT16/hNe57f3xWSr+UOnqwg+eb2ZYSi7j1cThkBa56vT5FpZ9L+PP7mDJsx5/NmeP/1oIlBB2hjCcIFUbgQdp17YI2TV/pXsr3UB47geJ/7uQf9d3uL3VdCS/MEkQYBO2m92NxhDFrIUg0+oIGajDpM1+1P7//a88FhVI1zLyeBIj8k+QvYlLjlJCxiQBFWzZs2QdrdXPF72Zx8sQq+3r0xZnabNR3W6y1PqOXw1xy1KMiV1qZE2L/RDW0LKtgX5GerTRwcelKnUUvMYhaVBHlVpEAHsflF+hHWzG4GixVpUvWEeNwDfKEn4jMpD/oPQRSQ8HSNOROlPIX/xgcLlODPgO+RJ6rhmitNQqijfJ16c4Sk52qdJn8ylF5Si21Q7Gkfypl/kyRn9MEqNyzHF0tE1Jtx5ismd9YlJLUYVsR6XNqQmXTO8FHNe27GOC7M7f7YuT7VajMDYb61okhujr0dyLZZ780ZEpzxhjzuQyfpHMHxWeZUVwOvmTN/ds5BmYwLIUK6K3PLLfyFvm/JNy8VzkWfoFW35FifyELPKK8B7SEegIdAQ6Ah2BjkBHoCPQEegIdAQ6Ah2BjsCvRqDX6wj8YQj4D9tv3+4vR+Cx16MTz98iv7yxX1Twsf3/ohZ6ma+PQIGV1CbkKYRpCNR6c6OQwhNEpCC6Qn7lZ60RtPzcVUipNof4QlXZFJU6k24ZDRkW2EopsglgEvJt9+1GgpDd/vVN2399EwwopScN+ZXRm6rCWqm11a7MJ0i3ARLVLmQQrUyyrXxZO9JboU70UqtYEIk0kWvYH3T4/o90d6fD3V4h6ip7m7/q3Sv/zvAIGZj+sua6UdntVMpcR8cj/pv0hN02JSwu1DgoX7iOkMN0pbVM4DWBi1zYG/6yKnvR8TD2st3q5mYn242o3TDf7nbagXutVRGWtCHusL9j36Ny5B7V9DqnnbnYOGZxEeoTIBObXkLaRrLPSNyCXWpEj08k+lWhhm0Fw+z53N9OQwKGiYsUHGspyj4n7tO5f3PKhV5bxBIfG2Llz8R1YvaU4OKwvsvsAAAQAElEQVTC5fI5QgIOA/cLEbrxtf3AeWr2h7YHDquJK7WK5VK4PxtV7pfNfCU6HUaLMPTzEyCQZy0/axmf0278FnkP/+fk7D6/H4HeQUfgPRFY/o75mfE9++u5OwIdgY5AR6Aj0BHoCHQEOgIdgY7An4LAZ9zntf8t+Zy95J3mImv/SznX613/iAjkrn3EviAUaCvdRVBP5/LsrcfT4pdQ1juOfi6v2eSS4zWxPeZ9EVjuzaXxfStLZQP5GEJrhGwVpBysVqtZatX22zdV5PD9VrJU6NBNsQoErZ2ZlcM24TgwKZvKlRNbSNx8AXuADBz++Vv51cDR8wM+Um/QqD1kaohJ4d8yMJq+0lsN6YbfdBTTV/tSOFxNgWg92tO3bVVqN9KTnKVWzFXjODTS1ra2N5CvkHjJZ9Mza4IQHhFXSL3dltZIHnu25knG32aCBKvIwH5sbFC9BGiAfLYtl8o2LCWG/tge89Kk2KIZZQ8FUlrZm7EJYR+2ZeMraRj2YopmUlkzZtjpa0LaoiWxX9FDsGSmNhJoZxHLJDWN/OKIPkFSsy1N3MMRXYsv601fz7FlrxN+thXcEpPRnufRcWtrGZtQL/9WcXTbpHXUB2Jj49RRgo/bJG4T2r0oDa+luXCfMkbALQNgqQmT5KulAHORWLfnfoNR1rQcxYumFrueLytgBbhqMmGcrPEwCv5YQl/EKvTNc4n/gove42g9kPjayFJO27IdtYnti3P7ob05f4YL91VXxLE/ew8LkFcCcqN/kPmL/B8jjGkR1NOZGqdJVzoCHYHPjsAv6T9/b7xWfkmDvUhHoCPQEegIdAQ6Ah2BjkBHoCPQEegIfFgEzv/35LrR5d3VpXHtd66vc56vfdH51W1dwm5tuxr4+xdecht5z68r8vj772AhefljM0F0PKLmff9xOg8xztpytS37uix+7zVmj4/Jk3VX3MHCIWSc2NPkJ6O7w+9CYP0zcq6/pKfc40dkgkdqnNOFMWuPPXvPWSsjxG+kOUNqHv7zH4XgG9HzJfDh+3flVzsPIT8gAff7Ow23dzyjS9dSNOUAiBC+I+SreIDzF0OIzk1IVeYjMm2rDGl5KGrjZreDwywq242m4aDNFgI2gj7Rg23SkFjwbMj+9lYVX8zYR93Sz2G/Z4UuME70uCU+PrVWfCYtI05KX6VA0OUvLUnDftDdd/aTEsTv2e/h7k57JPsPLrblYhrAiaHUotQwdSQMEjU2KlvI5Vo1m4rsCrc8qTDGmFzpr2ELYZxfpT1SJ18uKzeY9DQsS6oho8mX3plysmirbrYKgRw/4TmBdQha6+GRWgVTtRt3KsKZEjHPnckiRyyW6bXRpajU2sQ2LRyTEpB6DLLdRNyHsuhZOBfWfjBhSMzEs2b0c8H09BkcIy4SvSoj4uKLsVOAeeb+lwQT+fOMt3uRv6XHrCT/vViO8V0kmZ8j71K8J30CgUt3Zh2Sn5lF1vaudwQ6Ah2BjsBnQqD32hHoCHQEOgIdgY5AR6Aj0BHoCHQEPi8Cl95fnds+7+5+TefneF2b/5puXlLlUqcviX+e77rK8yLU3qcvcfowx881Mu/H7C0ixh9FVw+z8piw/KxzneNZAd2pIbDGbdHbwie6lLLZqNTaWg55a1vb3a7ZQoLWUhSS0YwK8XnzTVsIL/+1O5Gk+aIylIZCsuFXdlvyTUq+CSJQLtpQZ1uqdoNU7gZtbgeV5EE39vEOEteGNxw1QvIOEJt6cFgz1wZlN4yaEBhZiZjkniCMRR5Tf4LQG0NsQyA3PT1IClE6YUsMU9w32tzcaPfXX6rsOYRsId42Lo6LJsi+KDZziMnoqesaXA6asDXCfBw0URPGV5g0pQdsCRsxDPR3WIldVOqmielb1E3uiV4naqbPCIlIOaqYeumdvEPIY3KLlmxrG1I48egFSYyZG6JczPMFto0zeVMjtkiJD/b02uy5FPywR70oWaeH7HmJs026WWJbxPbFFE8Zf/gPf54KWNbBeQoujM207Jd5w5S+p+jIeNQtawTXibmyt8QgmUdangsXt/vBc0hc/KY8j8RdcP2tptYbPdrsFDmfv3VzEwkXQe3nJQQefcAX9JbxUoJu6wh0BDoCHYGOQEfgNyLQS3cEOgIdgY5AR6Aj0BHoCHQEOgINgf7+qsHQL2cILM/FMp4tP5j6wex+Envk3tK1GYEF1fU4r/TrOyDw6VOWfO2aXWy2W+VrXJsfrBCASCMIGW1sONmMOSFux4zYKiRjiNkDxNsegnOqRSJG+I6QYgsxNkHohnwKiezdRtPGEmf7slgc+NuQnIwh4qaQcUgeZJOvkLeyHhJZ1YJuVUi9WqhHzGEPGUt9Mql8+8YAsQeZmh4KBGmFgN4gI7YhRC0e0qQDZPP++z8a7u5UIYMLdSJ1U5XRZc6TPuI/ijoQOG2ki/RmsxHytf0JHUBsRmxmblsbeghRG9ltd6zkJKszIvhwVfKV7VZ2STmFqKwFXOh1QuQEGBgrPe/VvshmTxOi4xGsB0jN7O0AWZzahRyCCHwg+Nc6fyXdeif3GBzBp81Zz2mbso4qGprH5craoiYmYh99WbDvdaZPnvFe5EnnCw4gOluz12iQvQqW0RGjR1BP5/k8C7ZlO+oPEnNE3I+Mi4hbFtsiE4Rw8PghwdqQPiNr2yfUg3uktR7YFmmGP+0SJC7JYzi81P+xXH2tI9AR6Ah0BDoCHYGOQEfgfRDoWTsCHYGOQEegI9AR6Ah8JQQuvY+K7ak9xmeRp3z/1PUFn6fGr4TPpb0+d3/r2HVMXjKv5y/RExt5Scxb+a7385j+/HpLludH3HsusRnvrU9rQS/ytOfX9Ahe5/LrdhrkIz9XsVFWhgRUCEJynQgrSKkdRKo9FykZ2e0EkTtCfN398z3/vK0Oh7F9oXqAaCu7rWolJXryhRwux7kZXSBT21qVIWNv7/JvC8/5TX14UzUf+lBxyxvCNhJCs5h4iE6XqhCZidzUqowVwjZhsU+QudlHhUhtdmJiz7pt2WY6Kb86On7SPB+JE4dtrpLNXtBD5Jn8w3SA/2S/2kP9DiqbAhKTTO8iJH1O7M92+7XLlT4nSSUj9nyJe4BcHSFn4ZDZA4uNJIRRB+8pfWLKOB3tyTeTwFWlVoncFTIZRamb3LYxswfiByQ1bWtTN9gLdbCQXxxZTx/JOcWGX/qOqJCn4I9fzraOj+1MZ2FO0tZLARODcVugt+SMZG7yRKK/SvIwPCaXkrqoHHsdwVsRbJdcYzNrkVlf7TGGp4QbSLjajUZXgw2ceSIAXCrmWRnUMNT1I+sRHAlL/HXf16zYlm3ST03sh/PX5LwaY7YQwSE7WYTpJzhpXJG3anXZ/TKu8ua5Xk3v1cX3fLz36FpHoCPQEegIdAQ6Ah2BjkBHoCPwmxDoZTsCHYGOQEegI/DpEMi7rmuybOb8PdQyX9bX8Yst4+K3jLF1eYjAgs218aH315g9tdfleVp2e80/9sXnJeOSP+NL4t7DN3tAwh1cEpYalfDC0ktYxiV0rS+2Pv4kAnmErsmzU19K8Fjw2v8xP9Zy068Jy8tZ9vu9xqMMkJONjIJEHNHbHE+oI8isOdvd/k7lZqdvNzfaQvi6WgWyr0AslZCWf99p/Pu79vmVzjdbTayF75jIOeTr0oE8EKAD642gZCqIF8KVr3VHCEYXNsrZemGh2RiTJ6SjyFNVNAyj7ugzuZUYQUAlHt8Qv/n3gkNsHg7skfrRcVH6rRCWm91O22/s469vMvGtXhwQ2xrHQSOEd4WsHiCH75DJQWNibYRQi6Mgwsc2T06XqiyYPbV4cgzDoa3jrcp6QVyKbONKLDVG7kFs8ZGwi8PxgWSGyDyQI4R1+hnYP6sqxFf2kTHzQDnhG72QP2PWhV90iqtuN6rsu3DvCjpJ2pJtRsu5Nh3leNqxMgFbrprAMs9G+gjZvuceDPRfayUdvviH5G5kN76JeY7kPs8i8SgRQq65oys65uecJXlmR9tzj7o/bPDO3uai80JiIvPs4vUpo+nd9lNuX249P6eLfJ7N5T4V2s3I8G5n8i9ypQh/x5z+w4IrLt3cEegIdAQ6Ah2BjkBHoCPQEegIdAQ6Ar8OgV6pI9AR6Ah8PgSW90+Xxufu5jmxeSP93Hzd789BIM/FIsuuz5+nxf5W43n+zN8q99vmSWfPkatVE3xh8Yr5gudlU+LXctmrW5+HwBrJc/1ShnOfzC/53dvicS73q7NWttutSghOSNmQhiFFQ5TG5lJkSLADayNEpvGL/6RJBwjcELaJiVRXJS5riZvwHyH/3L4S3SmxEyTbBEEZsjDEc0jaUouG/a0GSNA95HLI0jQdMjE1Q77Gp5Yi2N4m+28b3e6sCmG3OUyyrVI3msg/QApLySAVYpLHhuCT4I0PEnrrD9+J/sRx+/07O0KxNJETTcllG3ezr6HNN+x/A15soc1nYnmIu0qtcqkkAAEcbGJliXwVbNCY5Yp7htTHb11vhEg9QDKbvgu5Sq0q6JW9VeYZC3iWSh3yKyPpFD3jWsgvfE8mfFIr+5rYd2QA7/RnpyE8sXP94UxM7mXGLNqmpKM2HGopajNqpl+Msk17VdmLchiPSPRHZF3nEbfrSy4SUkw9HQ/ugYJ1E+5P5uw1PFs8sq+JtZFndmIPkeAytWcpHpclfichn4g9eVLD9HGaX1Fsy/aV1Z83L/3ZbnXO5z9f4ccMwXWRH1e/jOUNNuI3yNFTdAQ6Ah2BjkBHoCPQEegIdAQ6Ah2BjkBHoCPwjgj01B2BjkBHoCPwYgTy3nORa8FZv7b2lvZfVecte/4AuSZ6iDD083ci8HPPLzyZ4a0mhbhrZB1E0QSZNUL63t5+F6yRUmJzc6MB0ndqxNYcE7IuMSQRYXItqv/3vzTkq+DJ2sCNTsTc/e//ShBsDmEJWTgW1m52OlDngD28WcH+7d//pd0W+/6A+6ibv/7V6oedzbMGDauy3ah+32sH8TtIGqmV9ZCxhdgNeSeIPCUp6zltz/1RV5Ym6tpW/s3ifNW7I0bMU8PxIWjKPktR6pUQv7uttrud8tVriO/0mZ5tEtJA9FY3sdSe2FdWImJedzdKnjYnd+pJbrZKfttK7eTBrEWyr0i+jLUtcV9ci3J/hv2ezaRrtaOUog09llrhLyE6IdWVg7B4TfSRseXGPiI5bcv2g1yxL9LuMblTF8dmtq3Us+cxui4cZFWLobbWB/P0szYVcm02WwWP6Ou1J3XwftIHh/Rj7tda2Dgt+ig4sR7bRM6RZyUS60vFZc750rjP7G+aPxdMn+DMT0Z+IjK+pN34X5LX5HhJTPf9vQj06h2Bz4DApb+bXmr7DPvsPXYEOgIdgY5AR6Aj0BHoCHQEOgIdgfdC4Kvlfex/E17a6yX/S37d9joEFnxfF/07ox7v/PztcObn3ca2yPna15sveF0br+147X/NZ22P/3re9d+JQO7GIq/tY/kZyfi6HMUmK2njvAAAEABJREFUGDIuJF+ISkH0pa0QnxJrUiPkQjbWmxvFFEJs+9//DRc5KF+s/u//9/8pthHC8fC//5BmUtKOELEhPWupkqx88btpROpWG4jcyJacrbah3PKrmodRtiE4Rx1u7zSuSM7mV6qmgjMkZ6ml+VJwHg8HCXLVFR+pfYE6sbeI5UYuF+KbP/MyShM9T/hmv46CxD+Ci/KrWA/DHSGjJnLHfkPPydPmwzTbj2taHfG1DZ3YklLroKmRiqGupRF8xuHQxoTZRWW3Q8U/UZC9lb1EEsfCfI6HlmeeHK/UaRp9kLCpDk7Rks5KRjW3XJhvIJ4n8LGZxA/JPILazqbjM0+4LjpqO8k9UXMRiih6RmGffXCKkthFMkfiG2n+cYNwFc/AaR7bY0IOCubKBnNDZwlhHmlrYB6H5f42PdhgcJEiuc+LTBP3J+vi3rVYGsg8ouMxmVWCGYVYRx2rIvja1umIvpbTwpmy4HNtPHN/6dS2bL807Hn+wKTI87w/mFcaj7ymrcStZZVjbf5Bx3C6z8QwbfjxPGkRzD9z5uf3MfmZ3D22I/DHIvCpNn76i4WuX6oT0s+OQEegI9AR6Ah0BDoCHYGOQEegI9AR+GII5H8bLluKHlnml8asL7Jez/vFRdb2L6T/9FaCz08n+bgJsj0EdkT3wiv6ZcZ7z+W9JCYWeI6w/bghkuiS/Oh53ZL4a6vUvbb0rvb09IgsS6/p4S23FD7mkoQXiVxaW9sKvMjPyGv2/2lirt2o5eavxyubSoom+C6cQcb2M/NUjFRKhSzNDcN3gHBkUPihETI1ROcUMg5DhZg8fP+eZX5Ypdv/+R+Z2ebmm+IXvQk/xPBqqt++qWy3jcC929/p8P1W4+1e+TXO0y0E5ve9xn/u9M//+/+1POZqh3CbZGcmwaHJ1IiM6Y3cw91dy+1NlWuRnVWr7LaNjM764W7f7MEhf8mII79ieoBQnvYHjTf4bq0ySRtRU6KW2RcGatjo2IQeycz42UWbSizYpMamhMjeYdsp6/n10wOEbqkbLYdN/uALjlPGZSG50W0iERJIpWgivpHS+Jq52gJ9blJ3rz0keepUyNuIajn1nV6b6Hgkb1RqBb9CvoG8e0j1SL5+PrR8A2H8NY3f7H6vZ34S1hue5LUt2622bRmnCIlOut0srMQNbJs2X1oe8sUjMltfcc1fQoSN5GJ4cJZV/dSIPHBYTWzL5l5ha71BXk/ktsFX2Ll/LB1PMz5HcHvqTM0LvT8V9tHWFzQ+Wl8v7yfP6SIvj15HLJi8bLTMX1wRMYpnT/3oCHQEOgIdgQ+DQG+kI9AR6Ah0BDoCHYGOQEegI9AR6Ah8fgR+9t2XgeBcMPVzhcAan5X5S6s/7nm2zFddfM+5Xruk6xnHOu4Z7s90+Tm3dU+P6S+vss720uh17CX9pfm6/2sQuIT8YnuYb7Gan51LIuw6O8x8LeFAFVJwHAcdIDYnxKUqhGHIzMgB0nW4vVUIxAphXCFfQ/pGBojdWqryNekGkjI+zv8NoXhiXAocJcSmJrlYYu4KqWbTirSFJC7kiz2GaRpUWS+1yosQM0HItXXyCAIzfd7+848KvoLUNOulVrVc8Sm1/brmUqsqfdXtRodqRKp/32lzRz83ELUREo+QcBMScpVpO0cwia2U0uYhNwFLZTQkjTSxLuruIbjjW2uRDVmIPXEJcqmKPkC0poZdYm62Wjcy80hBF7Fuc3JAPsqSwWyA/D4QLw7bsk3xSWLfoj5m2hpRsWXCekEwSMUiQIU9GKn0E8wrBPIGKcxLmXvS6hiTmxz2HN+W0LOXpnOZ8Gl+6L/rDKapXegt4/lcZm9riVMkUEWiHyV7G3n+M41ewMY28Dkm8D4jxovbmu15/cI1eSLccK0ltkhC8swteuY/I9nSIj+T54+Onf8C+yMgyHMX+SM22zfZEegIdAQ6Ah2Bn0OgR3cEOgIdgY5AR6Aj0BHoCHQEviAC199rfsHNvtGWlrev63Gdem2Pvl77U/Q8V4u8dM/BbC0vjf/o/uu9RX/YbyyLPFz5HLOl9/X4OTp/0CVcDvNsguH1Z34GXh99OTJNreWy12ItghSdkHqz0yYkaSMaJ4Ug3O5i22rDaEg0Q3gtgbf/fJe+fQOIUaURYPNmbMt2c2sEGiTjFr/COGDdjwcdIDenTVH5a6fNt532d/uWJwTZBKFpF+0hnO+Q27tbjaw30pL+KoQuaWRb3/7PfwtF+VDuAOlaIDJNLEZpOCi+A4TewJ7SUZU1HSBKt0UHDdJ+UMGWuuJwi0XhLJWVNp/kNmKkJhyxCvNIs9PTdrtTfnVziDy8FFI0pIrpR7WolKoKCb2B7M7ctmyLi1icJfMkF0ex5q+nD1LDw7jOeTZ1oxwL0Rk9OUNwlxDpydOMXFb50stC6ofoT4+lJGcht2mjaDls0+8GCA+KX+ISEyyVw7nMYjPhnGcf7FrrDw2l1fB7GdeL7X6xl8o9iqCCix6INOmhMH3itE0On7xSBwOnm2TBdoafkqWzliTpFmmG9788qP/+5X6yQrodybGW2DD1syPQEegIdAQ6Ah2BjkBHoCPwAwLd0BHoCHQEOgIdgY5AR+CzIZB3XZdkvY/lBWLGtb3rlxG4hGdsi3f0c1nW/qQxz9O5PGf/59hl/py4z+KT/ZzLfe/Lyr3lfbSlTsa3rJB8kbfM+blzrX8G3mInQfdcns7bWL+Qq5YV4iv/Jm/I2hCxIav2d3dyqRogWA1hGA4saxVy7e7//b9GEMrW3ffvTWASVSBFYQ/lWiBcITEhIivkpE0VJF+zhlDcQ+x+h+Td4B/y9HCAlBUH/rt//Vs3//63tn99mzk3iNA9xHG+hp1KketG+//8R4fbvQb8R2JDBMvS5uZG6YNMcLv3X21uNxtt60wK2pDB1XGhVeqOowrEcKFnucie14LBAJkcEhQj/pPE1SaeulN+rTTYaBi13e1USm01bavhFd9S2MMksYf4YfrxJJfoYULU/PDHayF6a537xqSQsnGP3iT+izSDWg8tw9E+ZSQo+5nolSSiQ9nzPhKWNXue597ZeBzl/8/evyg2jitb2uAKgJKdVXv33+//jDP/dJ9zdqVticR8CxRkSpZk+Zp2JpgMIRCIGxZpVxVXUUlC9paqv5yLAO8vItTmmB5P2yGyCXi0fbDm/o2NItFS3b3kHizHtdvNwshtpQlMRu6h0V8Rvt1ymxNvpjgRyFg0YZucWvX1b3HscEC76nR/vs8PnLkmif4i4sD8qgkp2A596kBeles1Qb+6/tU9c20PEPJ8EWwQF9OudgQ6Ah2BjkBHoCPQEegIdAQ6Ah2BPwmBvteOQEegI9AR+F0Q8DOvpSz3xYO85bTrVyKwxNO6wzw+J/b7zeRDtnwu6e+C3fP7O+Xxqt3XRPyc+1k3EoiqPGarLo/Td9FaTo8toXVLm3/J0Q0u5VVNgrd2ssx1rL8qt4OOE7W5105LKv9zL/3nXuUfRpOZJsFM+tKnSbEIFBWtbm+03TzAAxZFRCVZ1z9+sEJi5tbXt7eyN5b6Bq/f4jXpVSA1TayZBB4gMm9//K31sKpk7M3NrTbUs19EaA156zd/N3c/tYFUTpMUKcFoUXcstV5E6OHnT61Wa2RQyhB+46gYhkrm+u8Bdj0T2av1jUyeei9biL0NpPOIb01Et1t0E8OBTqWaSz4iKZDW1xZicISsnuPsgEDeAYgKROC43VR8NpuN/MZ0Wq00ok/eGwRxgWW0TOjOK/ZAhrov7fNAMoKVFJKl1p8UjEq2SQILUtU4k8Ol+mNfnLaF/QM3Gi67tZSzVuBujI3dxN73efEp9GFs0pAJLIoIrKrjwH5MrtpHiyNi9rGp8FF7oqbzjOBd94b9o860qO8aEY/9uHa9BrWPycs7sQ/CLzy2jC3Y43y9I1KdG0OUikMdX/vhfiy7+IiYNY8WZhE7G/q7nE7X5F0S6kVZgFVNXhT4JZwbcB6/REO9iY5AR6Aj0BHoCHQEOgIdgY5AR6Aj0BHoCHwWAr1OR6Aj8Ecg4OdeTf6IDX/AJv0kfJn21Nw2y9Lv99Db3fPc+OrdBrg1eXWSLxzY9ubxVJtLYE+tX2ULLf+I2aPoY4/42PQfld1tL+VldZaRsz5/6v2R933TRJcPs13myeobkEpZAYm6MdkJEZxyxpRVmG/v7jWsb+u6SbWaFvYsp6QRUnUmOmeSzW8DDxC7Kwji6gfBlclbSbVIlVRzDhOQUbdfveYPcib6SPjRTc29GUJbRPS0Iq9j13/9oOdtJXxN7tpX/F5wkpwTeyqy3zRubVJKUYngxFqiZkh8SjhWcW/OUwlOM6z0bLp5hGCNCA2rAddCTChSIkaKPCiC+U5yzrRQ5KNAOkYEdbN8OK8JVIvnJCMHFSCECzJBxk7UMiEtsKJZXMhlJk0hQX4bE6En6tvXBOvkXtmbjo5xnDRBTIse6tu8K/pAX7olE70Y3JslInAPyXGW3dpEXyzI1zCCdez15FrVcffhHBMIGJ+UE1vI88oyxjr9zwvv9znRS0TQZkjGhNQFTHNKStiZPj3xKzvxYkRS7KSQz9fE47wWigjxIR+2W6xfFPIIWfr6XrOtysXgVy5y23AZwOGV8W8Ma797PL4xVQ//Egj0JjoCHYGOQEegI9AR6Ah0BDoCHYGOQEegI9AR+P0R6DvsCHQErkeA58TXO3fPlyJgTqTJS2O/g3/bm8fv0O+f3GPjWr4aBrWv538PpfKvG41/rfSwCk1D0gQZub69UcoZgnWE74r6jbdTHO7Qb8Nu7+9nP0i0LWSb39wlYOcIuYktIOBqrBuKJArUr4WOCPgvGwshc3KTZBPEY0QoQ7j679XNCkUKCclFIgiRxvsH+Q3fvF5rWK800K/oI0M8Os/geHRFKCBPI6iNLsTrE6TmCKGciQvSCpKujtYXEoo6c4x9PU5bSOWax3RnUZA7JTplzAkMva5QoNs/sEeE7JPzoBFSutCr6lH4RMyWISuTsqxLJtPBkL4SsSY4TUab1DY2q/VKljys5H68HxLNJ3XtkxhtGOmnkvRcjwK+BXLYBPW0GSlDbZyK6+AfEczmMyIUMctsUZ1rcTiuCjZc67ozWlrPBaxZBuKiiR7cr+fvIsF1XSQyVp56jAirT8XYWxYrQZ6IUERUa8Q8euL9eawCTnWEYZ1dvNPZcs1nSo95r/F/qY+zH8tLc7zF/7i252/J97pYXxP//JwTr5/L7LUm53y6vSPwByHQt/oHI9B+F14a/2B4+tY7Ah2BjkBHoCPQEegIdAQ6Ah2BjsC3R8BP7iySvv1ePnMDxqzJZ9b9OrUuPSmY1wpPz5+X0ztq2C7H056zda4oKp6W2evrfC73Nevewcf058yn5G3V3j/j2/r5qtENp5f31yKPx2Wm+d6RPOrskUwO5gSJBrFlbirxYWI1GCfI4FjfaHt3p/W//12J2wnS18SmycVhtVZEaHVzI3/986ZAE8MAABAASURBVI3f+CVPRGjabFRLM88QyoJs3GJ7eHiQaxaTgrX/ooRn9cXm0X5+e7O+VQxRF9tJqUixI0eLbeLHGTIRRlH2HU1qep7IhgiZ8BG5Cz2YT/UwQoAmyNqcBg3+yupIkn2w26/sxmm7kdBNLIeyHBPECF9FkiCOC/3SlpQC8yyJ3O7FJG+gR2CXFMREWC+K8CgI0blDNCUT1uSJTG6I4GpLiV9bkMzs1/NSxjoXLpWVFwebCgUKJzpJUaQRLCbivKeIUERUe/u1K4UigrRzP/bT7rBuiWB9Z2t5H6dlrgEGtkWEAkys+39caZLYQ0TYXCUiZJs4Inb2NuKL+fBc7OlgAbt7FHu0PbUcATgWGz0iIz1O+FffDKbWvY4E6xZUOZ/FuhQK1nyNxWG7BbWekUL1Gnhcik4fEaGIRzntdcJKDIHaiy4chTULwy85XdvyS4ovi7qJS9J8A6UJajvrz1+b9LEj0BHoCPy5CPAvCWz+3O9TlvrZEegIdAQ6Ah2BjkBHoCPQEegIdAQ6Ah2BPwoBP0u8ZsP2u0auyfXxPq+q8Oz2eJ7g56zn5GRRJz258IyRWjAnT59jPBP26cvn9mf7Qhq54m1d26N993HOtQt8gv/OXv13+iuGVupkKLn3HcDN6JKcTPCJRnqtt865kt6I5dx6tZ9wsMlS148+Wk2PR0uPUy8u5XFFBn8xvaSm9X1Rguv8ESvpbqPtzwdtIXlNOJnwmu7vNNz80AgJvIW8vWNMEL4BWed1y7TZVsLXRKx9VquVZqJR+ufnT3L+VDEvB/Fm4iwiKRB/pXGBZC3cADlhUyjlrBvyl+2oCBBCAp8kiDv8RuzDsFKyXYfHhB8sHmfR9mGjICclVbZF08NWG2IjXCdJ+G5/3sv5KuGMY0QoIuZ49hQQuJNjIVNZkfuU0MhRILST+8BHxMpHSBF8SGAGcb55EAaWJ/kwVh4jQhN7mfWES1IlzPNgkwCPnkd626rQp40FojMi8A0Jslu27+pGYLNTk529TSOixkVENUUwWurs8aMQZ3m06CBOrGt3RAQceFYeBgU4ez9+u1cczmGxbTtutQU/zHMufFE46cHGpRiTVsOjxeuBb9M9v0Z8jaZRI/UzuPp+cVjZcF9wf1o/J+5dCrbrHzAuh/vSfMxrsy73tVPr9fA1afNPHkFIlk8uuy/n2pa94csr7jbRZRPPmfazI9AR6Ah0BDoCHQEj0KUj0BHoCHQEOgIdgY5AR6Aj0BHoCHQEDhDw88MmXljqnjdp9mvHFvcxo7v4mMzvndWdNnnv3F8hX9ubx2U/nj9K8JT/UJa+p/XAHE/iAuvT09ZZYhehp05vsASxFgby60D0RQ/3a3lde45s8nyG5rkcn49aerwsMsFyCYZOgng12ThBNGYIs4hQgqxLEHwTRKbHIZL++ve/8d/KBy6KCJn420CYmhxLQ4Z0g3iDDHsgbg3ZtlrdKv66ld+4XeVBKYUiJ00QdEGiCHJA8JlINIlMUjjOSYGv9ZwgaSAR3UNO6PgW8itlolX9hvVKmZxb+nBOcdSe8Es5K9HXijEHq8Rvt/MeZgIzlFJSuK+B/oaVKont/sL+koJ+IV5NakZg4yyQiwW8LO5zhFws5B7IIeoO7F3ktK3s/BxviQhFov8IcgfhYEBPEznFEUPWcHOj9Xpd14L6lkyMSU2/1Yob7ORMUlb96CMiFPEohd4skXZ7pTeHRMw+XvP8RULOeg8dBUUE1yMr0XdC16nDdovXyFMgWo2N6K/2wtqE3ct1v81uG2sR4aWzEmAVgQ/YN6cI5tRp86ej8SyauPaFuOJaT50OLVxr+1mEXuXQ4+0z9225JtO8Be6Na5w/wOdD6y+TW5/YwLHYjvm15wv+D5rXljgX586bnPPp9o5AR6Aj0BHoCHQEOgIfi0DP3hHoCHQEOgIdgY5AR6Aj0BHoCDyPwJ/5FM+7bthYX8psb5Z59rpPnuHL8rrorx/lvTU57rbh18bj9WvmLdbjNf7d53UI+Bq+LvKzotI/04PKOkkDBOSQtP73v+SfLZOZJjCL5KnMPU0hbe7utH140AhZWW8fFjghKlfaQF42mwnU9Wqt1e2Nys873d3faf5K50IuEhFUxMEYkTSq1D8BSVu2oyqJSj6TiybWJmwTJLB1y2a70UQPW0hX90OwBEFYWS9yDutVfZN4WK0EEymvRQTqTLqufvxQRMhHRChSUKqQc6NCXucpJvNCdU0nDxaxu58tZHdmvxGhqH2w4HNBICYIyTysZIkIrz5KJAU9RISca2JfIzhvwcCyd2TdesQuntH1EyMb8lKViGAaVfe6JSKU6M3XrmLp/en0ETHj4bgmpz1na0TUehExG/h0XERUO9OKLx+qYsNC7LufQtCa+C1c1MrF0bNSEDdpwiZUJqpfwez5WRFhof0RSbIUnThsnCXlpGE1cJ0Gpcz9ol98cA/5Xi/c/6ewW3bn3TZZ2t9Tn1GqV+AJ8u9Z5zDXpapHaw0Aj4dJrpg5qMkV7u/k0nZQ07XyHquhf3QEOgIdgY5AR6Aj0BHoCHQEPgmBXqYj0BHoCHQEOgIdgS+CQHta9Nz4Rdr9I9pYXos/YsMHm2y7r8bFc8tmr8/yeVo8j/Oz4+p79uMxcvZu82XAotDS/K117+lYvKG2/+Vo+3lpWQ49dvHBaIfDxTpjhSt1iPopW3XuH2cQMLhNzrh8qPm62ikg10z2KkLWC+Sb+9pCuNp2/88/GuHN7v/7P3BPRat//1vD339r9NuRAUnoW4W7I1LW+uZG9U1NqRJnQe5K7EHeBXmt27aF3PTtlVeDFGgQWyaXk/3R7SeOkR5GyFjHpCHL4zROigitIFIjQo5J5LefOIabW+Eg78NE7jSNkNWQuu63Ep70TC+yyEdR+A+53Dtcm0w61tEf2IX4F1eCIHc9v6XqHoM9RyQlj07lnPhaLegm7Sz2tdhehbxtbr9CjzTMOdHWpIG9eT1DXjt3FfJO+BXyZuol5kohcZosVTtsR4KFwn6dZyKmiXFyT55r0UcL9+gYj/bxaKk6ea2flTKv+HeLqO0xIqrROZeyM9Zh2UdEyLUmFY30J+bF1w7PkdFrckonx6eSwNaPBf96BjcvSsWIeFmYy3aL9Sa7HLUefnUE87Z8duQ6RIQi4qzLWxdSSh+a/8X9eauX5MUJrwnwDXZG2rVj9M/qLPxuOUh73PBysa0tbZ+s00L93UPZ5S6Z9rMj0BHoCHQEOgIdgY5AR6Aj0BHoCHw4Ar1AR6Aj0BHoCHw1BJZPiE7pX63fP6GfU9fBto/aOw8MdSwfVeuKvLRy/PxyGTU/k50/j5/M+lG+arCTtChjd06az580vgCL6mosd1Lvkx1WmHbafBn2uLPQdFSHtOnxuI8/o/AYvlIzZ5Z/U/MONAP34Ttc1jqlX9cAnGbW8OPH7kYo2vz8KUFkTZUAK7plbbi50Y3H2xv8in7+n/+j1fpGm80DriH/SJtE3pisNanGzee3cjcPrENi3t3fK2MLSbYPN87DxCe1kkcLhJ9JS9nRcyTicWItQxoXCM3m04ixvF6Re1PfUB43W8EiwvVRFCLSxKHIE+EMdEsd++RhoAInZjzrW8jbrEp463al/ONGJqa3kNJ4KdKABKlmUWANf0gJgm5akIURgS1XyZk45uIo1C5gm6g9jVtZj0isSBGheuQ06/gmbBaTvREB1ngwCh80yO2t8kDTnuDvIRidKcKfqrkioo4550qew/x7QdccESHHTeBQyK0TR+xs7tX6gRCfwMd73rmJZtg718LXUmIaVcQREfQ4KCdwSOw5pPAojmDCHtCuPs/1fD6B74Ym570+bcV7XsqnFdbXrNT+6bIc/ZOxmxfG9g+sxw1w3ygxbeI50/3pudc87o2/RnELTX5NB71qR6Aj0BHoCHQEOgIdgY5AR6Aj0BHoCPxZCPTddgQ6Al8KgS/0XPJL4fKVmmnXyONH9dUeEJ4ar6/5ER06p+V8F6dWQ4d/zkf/8Ss8367sqscFGIH+KI+aQFZnj2O/5fxs0MWFZYZL+sUk327x1E4/ahOnap2yPV8/rW5vVSBqi79SGYIvQTQFxNuP//X/CIZOiiQTfz//8x8Vk3WQvP5656DeerWWj9jdYCvIWYKYFTmHSeTp/kG3f/8lv9Wa1msNiIKIhDCK/JqkVcoaqR/YTRQ6PiLUSFrXrm9/QkB6reZgXRzjSAIFnO+onQm9VHHcar2WSUDriiyTkdk29uM3igskcUFfs7beFq2QdAeJfL9RHouGSCrbka15X1mPRYqUk2ArFRC6c43Zr0DyThDClhGid8veHFeoY6Jc1EwpY0ryEdSQxRPWItgPMRP7tdjfS87rHHVO+Qj7TUxL3aNSyG8yM1Ggh/hjP4t1rq3XI8LpqkQ86jZEBOFFCV/PjftILym730Nf4WufQp9V6L1ycdr5EWO7a9pvKbY5t9ebPWKO854tXrNEhCJCA/nYLO67/aJdPMGg5Tn2C9Yi5rzHay+ek8vY7+XFCXrAeyEQJPI/Gy2oLzxrNDEeGX7Fyc+qf4aq/Ir6+5pd6Qh0BDoCHYGOQEegI9AR6Ah0BDoCHYGOQEfg90eg77Aj0BF4OQJ+dtjk5dHvEtGeIb5LsvdOYmzeO2fP9wQB3wNPjN3wKQgYe8unFHt9kTRC/G42G5mIi4hKshXIvp//9//IXxe8vbtTyoNM3N7f3Wt7f191kxOOcekwURhobDjJimo+fyV0nUEOwijiwGmdwedMilpDsA8mo1H9lrDfKE5DJqxUAjoilCBZ5QPfAulrUtLkoE2iofXf/5K/AjqvVkoQctkCYThB3kbQCXEkVO0XUjbIF5gdWyBsI0lhEpu6U6IuzLTfJPSWSo2d5L5c2/NCzAgeJtCNSx5W8mG7x4hQkNRk85AH1Teisa1//KANwEJ3LxNE8Ug/E+I4i+Ms1ptEzMTs5Lr2pacEiZzoN61Xc+84u35hDSZYwRhBH9itM1B72ouv4cj1tv2UREQ113xprl8NO3vVdx8Jm72bcEkqXgHOmevg+6nmWfo7Zidi3C3VwdMIZ+MKsQ8bx4YV8HHa9KxEBKlj9uN6zAo5IeNHcLQ02/Ho60PwsXkxdxeXZOG6U42BZTftwzsi4Kt8LHN6X6MJ9Vhsx7w/Hc0vAlms7xc+RXHFY/mUwr1IR+AYgT7vCDyLgH9/PifPJukOHYGOQEegI9AR6Ah0BDoCHYGOQEegI7BH4NJ/Y+2d3lfp2V6BwPHTO89fkebZkOX98Kzzhzi8rgPj0eR1bc11C/SChef4pJlthzrmb34e7+ol2yG2vgHFeBRmyyU5cv/jp6exuvYePh39ljv1moz2uebCQXMW1beAd97TxA8VcnNzo5SSthBu2m4hdMdKidhmEtQbcBETWSUnlUgQxqNMHqeUlSH8CgTbFoItUhAP8QLROGGDfazVWnzkVInKsvNNObMOwNQPpNCP65AEOydXnVsGAAAQAElEQVS2RExiZKbBpK0JQvJXHwjSCOKrkNsqJKRzuIYiOYxet0o56jRi3tE4QYaXLeuFtaxEbveQIFkx1tNEdFqt2QZEKpZI9EsCE7iugUm2ea+FXgr4OXsCB8+nB2oYV2qq2oyElCtxTS4nWEiK2M2CmvQVCU4yafKeWfL1KLuvvWaBM1ibkDkvQTW+4D/RS84D85D/oCgiPOxH+1mqcfdRXbgOntY1chHAtuYaEXMOrzcp3jt+3n/hunsfEUFYVBdfv4hZx1htHiNCKWWgydwXUlJQh7PWD0WEpFCKhNF6lrQT+1ioLQu661pkfzwJ9Cexc++euFePS4kIRYRSSnWMCPko7MmjPFaZmDoX4poWoWOtA2qhjzkuZN32OtrnktT8TnBGLsV+5BrteA+hM3/AKiI+soM5N7gK+A15GbmkFs/BzXgbY4t7FbYnUhfmVL/8c4fpL+/jGzUQEYo4L99oK73VjsCXQuD6ZtovrlPj9Vm6Z0egI9AR6Ah0BDoCHYGOQEegI9AR6Ag0BPzfV0t9Obc9+FgK07Pn0u+UfjawL5xFwDieWrT9nJzyv9Z2fP1bHLV4JiaGZnnNeFWMazTZBbTp0zFqS7Hzk2d+w86i4+PR63ilzr18SarT8x/1GTHPhV87Pl/hrR6+xpZFHuPVZGE+UCs2R3HNwbHGHik8PD8p8DVCzCGfkpbq2ZEcznNWnk3wix0qjvRQRz7qz5XHnQ0MVUWHBy6VvKr8gq/DOTkMu3pW8+N9bmTJJ7f2E8pjaUt+s7fAnkSEImfI1JUiQtM4aQuhuoI4FcTk+q8f8GaQjthNgBZnoYJjttuN8sqxg8KEDGsRsSvsjYccU98A9Q3B+hzvNQTfiKzIqdacqJshXMf7h/oGqXXbBHFZ4yIki+bDvW7w9ZvDYi+2mnz1CCWEK/41J/0Rt7m7U82Dg8eIgOSjPiOemgmjwj0L8Q1hOm3NKtGnJJO0JlynhwfWi/zV1u7NY6SEh8+gbKl1ve8A14ikxLrrFXrMwwoCeqx+NYLaOCiC2NnwqO/mjl9BPG8hym2qUpzCvToXFrDNKStz3RIYkgSj5DdnJ+oW1m1oY0TgMottloiwy15Sdr4VBP9GXveC8fW+29w2EqmK5iOlDD5gnhLm2Etd3fVRMTuqV7hHKsZgHzg3MYk7kKsSvwr5VpNH/Lf4jlxj25rIB3v2UGWpJ7KGr0lWRCCpupz68B5971rc2ymf52yBg3+RAqCqzvy7nq1/j79+D+4iwHQWoT2K6hH182t/uEfL1+6yd9cR6Ah0BDoCfwACfYsdgY5AR6Aj0BHoCHQEOgIdgY7Al0XAT4+WcqnRpd8l/VKOvnaIwBLH5crSfk5f+r9VP65xmA+6YE9JHa68z+y4+uM8eDLbRFX3p+XRqt0RjE1Q+7lAoOHyODZt4XRBbd7L8al7SFwjXRT9UccSr3P6VwPkXJ+P9jRutko5K69X8tUOiMOI0GDS128B5yzd32u8h+RlrX5NM0TaFrItCfIRctTEVmEURFyG2PRvGJNmJglxgfOqr+QpE2/BoGk7qZKm9TcSH+QTdS3MNJkgpE8iJXrIN2tSFY3UmOO3MuE3QkhPfpuWVfdMETnHZBbQOfCPPBDirJIgEFfrAaWoEOc+LY7ZE7U5M00KJdyTvD6yP49i7xEhE46uV5ibXC3U2YJloWbkpIncEQHJyw7cC7qQiGAI+YiUxUQ+gr4IsirjV4VZwr/5aA7TCoytJse4Hj6ui7vkWla8XdaU7GmDZJ+IubfZIkUcrrtvcUQ82pnuY61bIqLGRoSnVZy/Cqa5vDGe1Ihir9V91UVC6siH+1yKl5jX/aG3Mx3Vsr3eJyj2jaAwuk/X8r3S1q1bvNYk0uwfkZrpYHQOi40pZ6WcFWAeMcfZ/qywD8CTHGPxXPMR8YI8c0j/bAhw26j+n0zNsBjrGnOPDPU07kupxv7x3RDwJW3y3Xqf+23dL8d5pX92BDoCHYGOQEfg1yPQO+gIdAQ6Ah2BjkBHoCPQEfhaCPjZoeVrddW7MQK+Lk08f4ksnwtZf0msfR2zFNsOxauHlutnjm1yfdSxJ9icTdIW2ngc+7vP277b+Mr91nBwfhJeF7AuR6b7c2m3vl/oynsiYGgtL8z5ipCLFVLKWQ+bjX7+/KkCyclEfpN23Prt17EGm0TLkKYmOqfthvWN/GbriE+BgF3f3sJvhawrJSkned1fLb2+/aHgj4lmv6lbTFCmpDzkSuBOEKeiB9u97oImUCu3Qx5B0hV8HL+hz0mGoMj5h/VaVW5utVqvtHl40BayeqKvAQI7UoJ7K/UtYuctJms3dyrTVmHWmly2FYih7YbYu3uxIB9zFcdu2VLSZEI3ZS8p6GmAzPZbqu5poH+vr9ZrZcjZB+fB03mhXWvsCG6ijvu2WMdFAo+IqCSp803sVQppL1L1JbbguyXPdnT/+GDztYlIimCOaz3Ri/N4E8SwKL+5PNzcyF9pbT2nJNvnHvV4OIaZ7Rb3M0HOO19EEPIouNHaHNA+N/S2BavJ2Aat2+mU0Lvzn1qKCCVEi2M/Z682R5AcxfYnkjK31CDvMyWuGTE5z3NCXnVGxH7vr0qwCIoIkUzf9fC1bvK6PbTol47LamCoJo/2ZlmOj6tfV2tIfN0Of21nB/h8t4tboWs7OB7rYv/oCHQEOgIdgY5AR6Aj8OsR6B10BDoCHYGOQEegI/DFEFg+ALHu9o6fK3hu+ynx2jVyKrbbLiPg63EslyPm1VPXY1657vOt8ZertOzVa7m9anjJx2Nw0+boVqGYOdjJzB88rszz2f93+zzepeeX93iI37FvW/XoNefbyY77OkRztwbys91zx3U5RMC4NDlceenMV8ZyTdxBxWuDrkicTJhmst+ub7ju/uGTUs4QcEkJkjBIMtWPouFmLZOXCeLFBK3vowLZ93B3VwlMOL1KwI4QsYKAfIBU3tzfkUHKK7+FO2Ee67ySf2OBBJ645SZNJmdNQJMku76FmLxe6d75yWfSOEO8FkjNwlwQaSZNa0I+Bkhl+0RKUqjuZyLf5NwQk0WTIrGQWUMKdhOqtk3sY/hxqwny2Dk9ppzlfM5lAnEix0iPkQdVHHJiKchJMlJ63URyokZEaAtxWt9SpteJniOShN25x5prI8c4V16tWcpIVB8U+SAMklUI3ZOnsB/34vUtOfCWpfqyjqOdZbLeNs8Ldu/J+nxtCutTXZ7Yd0SwxE2AxdhN0yRUpZQUEVU8Pxb7uZ9mL/imnESgfM+UoBUvYuci7yYY2IPjqtQNYrNPkzqde5rwtWCSgtxcMz132McC/oX9eY8WbjZ6YN+uiRTkcipv4FguR/wxq8CiS/IsEL7fXiKLhL6xFtPfRgVPb+0Yld9mf2/dyLfH59SVXdreClCP7wh0BDoCHYGOQEegI9AR6Ai8DoEe1RHoCHQEOgJfCQEegFxsZ/ksYamfClqun9JPxXTbxyJw6jrYdm1V+56Sw/jn7qJD78WMwFc/nzxua5H2UV04mVzaCx7UPnjevHDdcwtLGyHf71xuYKlfsZPqDkj1AjGeCml47gGTAn7liezXa1KdP1znWM57f7+Vc3truLTxip011zZeEfLEhXbq5WXBaRgeTxuW8rhyUUtllZU3k+J+owLZuhnwN4Fp8uz+QeVhq7xayX/H7ub+XoU/A2TlyDglKd/eSOtBcbNS3K6U/7pRQp/JPfK6qZD8lclbclYC1yRqhEzOrVaDAlI3DVkJQm6VmD+Mirutpp8PMuE6sB4Rqm8G094EoRnDStNmI9eRyT7sPu/p8e5h7rMMSbHKSj9uNLQ+V0nilMlEAm7+9/8WPwVKkJ2w0HXMOWtYr+ubwzV/BD7mDifv2gpzkPAPD0viiAi5L1QJnUTKKWkAK/efM0Ut46QEnhl7zuzVvgoVsEnsKdJA/iIfpIcgnmQCNFIiZVJEKLy4kIhQiqTlETF7uX9nC69T2/O9Hy62N1uixtxrVgSLOEaEAntEMJtP73Ok3wxOjrHVOSLwsW8K7e0g5ptWHKzyyWk/BrHBCKycnu4Fm2vu503hOhsLTxM+FuuXxHu/tH5+zU2dk/NRv8nKF97G8pp84Tbf0tofsMW3wOPfJ03ekufXxR7/Vjqe/7rOeuWOQEegI9AR6Ah0BDoCHYGOQEfgj0Ogb7gj0BH4Ugi85qFQf67wpS7h1c34ujW5Omjh2GI9Lsyor7mLCDs4nbXJwcIzk2Vt62fdTVTCG0CEnHXxgnNcEvt8S/H+myw2cLzXxRLq8arnmE+csE3y6qOUp/MT9Q9TPUbrKFq/xXG8v1ObKqeMZ23XZDwbvFjws+/FdK++Jn9a/bNV+deNph9rDZui9X82SpE1QZzGv35IELSuUCBdB4jLCMpA1OaUtFKW7ketf26V/ue+krZxT77NWH92VylDvP6oP8oT5N0AYShuFhOIzmcy2CSgfKTQlJEhtLnNerhNddSQZJ/AZ/tAb+SYIB9FPufBXMlTj8Ha7V9/a0VdQXYGRHLaFuWHSbojdjvB9ZJpwpt4KFyVuzs6CmVixR4jQhFzzZQyZfDC7k1kSGrXLhN7nEaZBDXxKYjMCUlgMtxAiKP75ydD6IrD+RK5BG7K5MZWiHdslXFbiV7MErUnekep+VPOighN+Af1I9DJP9FThHsNXENB7cKe3AcBnNTBz/YUocT6xLp8JPwDBTuftD/fyAV/AmvdqnvRYrtHxPaIqPnE4bnFuSMCfMELf7pWocfiPVvwXZ4RwXXF4tFCjI6F5cSaBVUT63OtuV8Fe/TCV5ZgnxZ6r/uzbmHuvXzl1ntvvwgB395NfkkLvWhHoCPQEegIdAQ6Ah2BjkBHoCPQEegIdAQ6Ar8/An2HXxsBninK8rW77N29FYHf+Bpfer5ZGS7v3fJWDL9hvPff5Fz7l/A7F7O3/6G47ve/UN6E4yLPN1XT+PdagrBNBuIma7wdNG03KpB3m//5R/7K4MiDcs5SCm22Wwki0oRigVCE7tP9KlT+DdHLel0bhkrKJo/+u3U3W63Wa+XVWo4x8+f8xmziw28GBzd8HmkCAtkkcoKw9ZgxCfIyE7+CXPVbyMmkNCRapqeIIEM7Z9292VKSNPlPjCq0X0y6+e3jvGI5KYL93N/XvzvYaxMkKy70SBykpXWTyhEJG43Qx7DKsp9ghFe3a7lWAQe/MZxW5CUIT/nvBh53OBJMPSLw81vLxpRwzN69FEEv5FY9HI3iPAhRnuDrYV5L9J1ywhAydiMEsq8NBgYwIC6Rb+QazoGsEMOnUgII9mbdaxH418n8UYiJmG0jRLvFZPO8KkXMaxGMSASjpOCP84kj5jaVsAXzQj8W1PlkTiPoRf4K7olrsl/f5WPxyel9Rzjjbgk8d9qzg2OfdTpw8CbOyYFjnzxB4BxuS/uToAuGU3G+DywXwr7hknd0LN9wGx/c8vJ+uKR/cBvPpj/u7dmAr+HQu+gI1kSF6gAAEABJREFUvBsCxz8Dr5m/WzM9UUegI9AR6Ah0BDoCHYGOQEegI9AR+EYIfMLToW+Exvds9dx/Ay93s7zOS/uxvsx1vHbdfJnhnH5dpvfwWu676e+R97vkaHteju/Z+9vzzveImb8mMp31RN6z68/PNe/yo3d2qcpy7aP2nxKEZkDAwZNqTNI4zGTnmEIjZG+G/J0e7rWFZBzpYmXy9WEjQSIWZMIe2HwrmJsrEIi4aYI8nIgfIX8jgvmkyYToOKkQZ8JvhMDzWCBeJ/KYME6Qy/PXEA8aIind3GrAVmAV737+owSxKQjEDT0FPSbE9Swmh0WuCN/ktOhe2JN7o6pM5rqe4y0pshKEqCUiaUuvlhE8Jsho9+m7OiCya505rUy+BvoEuW3dtZ2vjt6bhR79xmq1tQ9srh8RigCTOmcx2CcEt3FwHqZsY6uUvAcId1wKWG0fHrBDGtc9B1avj/jlqtcP8tbx6KNwPVLdB0lrXW4vTrtFzLmsF9Yi5nlE1D4jwktVtxIxz91rm0dgI18olBDnaaLlQf7J1wXx9cg5K+p+RDoSsOllXLsGvg4W57bs7S13JJFI+2M3TxGyyMfOZlXgWaVOzn3QD/edDmThS241YV+ytGXrljZvfot5RLTZh49LTN+lGND4epzN1TCrTs25jS3K+z8lbX0x7vPZ5hiPX0DafXRufEmLx/C8JPaP821gnRu/CiCtv2U/x/fv8Xzp2/WOwOci8P7V2s/Aa8b376Zn7Ah0BDoCHYGOQEegI9AR6Ah0BDoCfxYCfuZwSf4sND5qt+2565MRwqUgPPWmtP+7mGF/+rrsJ1cop+Kdw3I5PCJ4hH0oESFxPhHNx3Jptlz4dGuWY5eW5MBu487gmL1gL0dSm9v5/jYDezzeS8UA+8n9L+zHcW2+fC4NLyV4lwNpfstxWWtpX+izS9E8chcvWim+f77L9aHv861W8Nn1cmS6PJdLl/RlzE63e63denhu3MWZCtmpAI9WEzGeOCNCEeclpQ3RI3l+3qn8c69BOGNKNyutbm/0MKh+NfPtcKP837PP9K+1HGdSdcppF0MQsf4Uh78uOkE4RsRM4O7IsMINOPz4oby+0WpYK2+LhpIUkLybtLuhiI8USiYD7+50h2iXOPT08FuqG8jR1XpVF4O4qvjDdZE5LpToyW/gFoho0W/OA3WyYlhpBdm8oq9htZKJScL0ANFcIK4jkQFDyrkS49vNRikTlzI/T5Cyu/78i560xCfllCQarza0CGyZetSaIKoH9FB4Rf7K6gniuYBPkNN9ZtaT9ZzkngbiBvrf3D9AVj8orwat6XcctxI/3LUOPY7kVj12TREfiPOLfXg96MUuEa4vRQT8ZZHJ2ah9z7aEHhF1XRwRj35M92fa2QOLhWTK4LOi34ExYo4bTUSTE7eaMyLq6HkV5nXkI3bCMJ+OszDzWt0veiXa+UVX2HfVsYl5FetNTtna2gtH157Yy7TdyuL5C1N8W3djb3nbBpzhkpzLvow55/P97G1X36/z3vHLEGhX2qMjPTbxvEtHoCPQEfhlCPTCHYGOQEegI9AR6Ah0BDoCHYGOwG+FQHve8Nz4W236m2xmeU1e0/IyvumvyXM6pmVcjqc9H63N99FySmteoWD5UYL5aREr+m2OYCdNUPdnsMtZhHZZdOEI1pqg7nNZX0owaX5txHT12WLaeHXgt3VsO31ufI8NLmu0fM3W5i8Zk34+aPQfaOUYi2I71VvDb8E6UU5ZGRJPtkIuCoJuA9la7u81/HWr1e2t0sjqZtIIGWYC08SYCbECoWkCUSkRFkoQmhJEIITlBIGqDcSlpAi2gESEJojZAlFXIE7FMTIfhhUE56QV8cN6LZPHKeXqYbKy0JeFRHqgL8LqaVIyYke64m/id6IniXqaj4iQSckRUjXwVV0CB+wTZGzLYe8C4Sdqpd1+vFfPI2qQBAkruspprumYIGdE4AZdzr4mSEomnEVVtxM5PWSI5whyMZ/AcgvxXIiRbJM8r+RtCkUEpYqUk4abG2HgDG3BVj7I4Xxep5gKvc25vCiFpCCPOCJCEaFCTAQj+44IVlRtVdl92MdibHamw4GWgIBAzE1HbWcCG+vO0cTziJh74L6IQPc9l7Mw6ppjy7WpX3m9czYRbPHUo9c8ev4eEhHyXnz/VWGuP+Bol9Tj6e16xXJ69etb3ftEmxbrqJ99umyTj6p9Nn9bWI4f1cTr8vKPKgWhFoYvdi5xs/7Z7bnmsXx2D71eR6Aj0BHoCHw/BHrHHYGOQEegI9AR6Ah0BDoCHYGOwJ+GQPCE7Rr5GFyCtE1Q/7iTvZedvHDvx0/+PD+dwiuWw1VbjuXQYzmjx+W06tdHV/fv+tG2+aT/ttDGJw7vY3in9KncrjT+60bD//63NqvQlLmoTn73oBxZ8Z97bf+5k/6+0fbft5qGrJsHyEtiHiCCTeRWYvVho5IkWDGZC6ukGL5ScIaydchcrxUYQvtuo2i0DKFpMyogoxMkJKfuNg+Km7V8RLAOgUkmbSFqt5C8KYVMOJuMXq3XWpsEvf1Rxw29TPjX2ERTFpKacAx+sJKSvOy56C+QPCRtH+7lr5H210CLHi0RxFNfiyPlJJOrkQcI663SbhwrYVsUERI+zl9M4NJrRKpkqkf7tXTBmn1GiM+pkbcs+g3ggX2ZfPc+CcYqmQz3m8M5ZWpP4LbVyH6d0z0NqzWlWaOuc1aBTJ4gnlMkeePuISJUIHonZNzVjQhFYAeriKj1CvrsM2pLHs8jQu7Lc6/ZVoVcNYoYIROkrGU00c88Imp+7Q7H7NSDwfbiWojzHCyemCTyVlyGlawfu6SUZWyMqYzBscMb5hGHe3pDqi8dWujOwiCFtBe1w6tNmu3S2HzPjZdiP2LNfZj0tVi3fESdyzlPQns55J1Wvd+dBGOTd8r+sjTU3/3+VRvdDzq/nbj1CqK96EschS6OBdOnnce12/zTGuiFOgIdgY5AR6Aj0BH4rgj0vjsCHYGOQEegI9AR6Ah0BF6BQHv2cml8Lm17Evic33dcvxaXj8TgI3O/5Zq0voLnm7Nck60hWn2Dzyao89k8PM6W5aeteyEWmkyWpc+hjhMdqoo49tELHfU3PhsC8xY/f/+H9ecuXvqZTP6NZNr8vJO/ZjjnLOXQAFHmt03HJJmI3P7nP0oQuIm1B03KShq4+Cln5dsblSFXrs7rwm5y0SSe8xcIwC0kZSE23ayVMjGIvxp4gqhUCuWblVIySSptyyhBrBWIyUzeCfLSfmm1kvMN6xXLIZOPqx9/zb6Qj+N//7fG7VjzJHJGShIkZBXypcxc0mQyknUTmIW4SjjKtPTEXlca6MUEdYIUDvxEjxFRa9p3GvEFC0WS3ywV+Uhbz4io+fnAXLRh73If2O0QEcp5UEZSymqHe6tz1r3HLYSwc5hAFb3Zb14XNUeWihK+tke4N/ZmVjuw5MRaUia/JTFirf3TFGs4ESOFIizGnXwpKSJwKfJhfCO8HjLhq90RgS1Tbzf3YF+PJJR145RSUsq5mtuH7ZbgurZ9tTWPEeTeiefPia+lRVwji3WLsbEodn22+2DnV+1t7VQRQ3BOTvn/CbbgilnY6xIaprtzabW+M+8HgmVpBvuckrb+meOpPprtM/v4oFptK208VcYkq6X+vrGjnTw28fyTxH0sZd8TvfgWYlD9NxRPTskn9XlQpjaF5XjE9CnnqbpL26c00Yt0BDoCHYGOQEegI9AR6Ah8IwR6qx2BjkBHoCPQEegIvAWB3XOX5TOsvU7eunzquVWz4fNbnxUAdnhuZOndz4atx3dP/raExzC8Jhvb8iPRlsopmu6Rp/eYrB0LZs4a6xzWEZ9LT9Vn9zgw7m9lHB71ooALg0HSYS2m3/0sbGApTJ+eS4el/tTzxZZlOusvTnA6AHasKE9Sgjgd4F2n//6pkjH/WCuvBq0gbB/u7nzJ6zUNNJ/j/b38VczWNUBoQspWwg1DRMzVGAdI24AINNFqYu5u+6Dx7kGbn/fCVXUv3DQTxNw2haabrHS71u1qrRGf7cODVuv17EeeiMfc8gE5DONobS+JPBGHflC2UoKw9dvGq6TEvgbqCFJ6JLtJSSfwm7Sbh3ttNw/KkJRBrnktWJ4lImnzsJXfvA2FCr2zqAhmKatAxDqP30pdu3fI3O12owTpi5MK+7V/k4ikQIzFVEnvlaIu2hIK1uqUPrfkyuRxDpPPhdqJuvM6n9QuXMviGrYjgbnmyAmNExtNoIjBNR7HCHuzxOgclghsCcG8PCNmW0TIBHHifhGmiFBEqB4MEXzUifb2CWI8cd9EPK7p6Ig4v7Z0TQs/65bl+mt1V2/y2hzfLO6qdvf/oDA4pyJivqcOl+y8lMPVLzVz/02+VGNva2aJvvXz2RbXz47G4rzzp6zUNg4qNcul8SDgEyfGr8knlt2Xcu39BOV4jqmfHYGOQEegI9AR6Ah0BDoCHYGOwJ+OQN9/R6Aj0BHoCHw4ApeeW7W1D2/iDyrQMF2OX2v7y86sv7q7ZTC6n9cf5PLz3CYHC7sJMTtNQp/jUTxBYi91mdnxWBSX8ut7HkHbS2F6+mx793ja41XWZW3rr0pyFJRSgrCERIQDloak8XbQFlI0b4v0n4389b03f/+tcQvhCfm4ubvX+ua2kr///Nd/afuwkSBhJ9YrWUiYa0TOCgg+7gSZKE2QdDFOymPRlhr6161MVMbDKBOmldj0+t2ouB91l4rGv9baJukeAtoEsaixvr2VTG5SZAW5XMYR/nfS6Fjm+eZGsVpLkL1lYlf4+k1fuFPCt6pfn0xfXosweVtoMchRlDwnppDbut+Arl8HjcF7w6xIgyKvZGI7UcMkb3vjNSJqb4OJUJwLRSewcazz1b7px2/4FjC3OJYGWJoYQikPaseEr/Uai2Jf1yzukXiK1Rj7TdQR5XHTFhJ58rrjLfRVc0AOC51imrA7n/0L+n70OpNCDQZc2QXrBXx3S7ONeVt3zupvG1i5R69VoWZE4BJ12j4iQr52bf6aMSLqNVM/PhUB/15rcrLw/E+Mk0t/nLH+HE5fd9v8vPJratdfGw5/Vpv1y4zu2c200fqXEuPX5Fc05tq/om6v2RHoCHQEOgIdgY5AR6Aj0BHoCHQEOgLfA4HeZUegI9AR+JMQ+KLPyvxs0/IRl8LP55ucyv/Wui23x1P5f3eb993ko/bqa2R5Y/7ktzY3dw8zqUcyk7LDPxtN9w+afmQNt2sV9NVfP7SCfF2tIWXv7+U3gNfolViEIDShGBCilVSECCwQw+PmQRskMiwua2LMkLTOV/65r7yD6w/YVusbxRry82bQwHijBBG8ld8Evrm51Wq9rkTw/c+f2jw8qBKO9OuT8juCsWgLWVwFn8hZLKgSnDiZtKr7gsQe2fMWmR62WuEHl6gUSavVGlkRFsIA0Tso6E8cE+S1CfFps1VAnEuhzXajzHoGG9smiNgJUtdVMBUAABAASURBVDrIRWH5iAhFQHjSg+cTpKhHCTtiv2IbGLnX4vjEGjHiMLYmdXMelBJ7wuYzg4nnBZKpODc3hEfn8mgfS4HM3c/xcz7bE/Uye7d4XoV1+5o0t90+E/Ej5L/rR8z78P8QkHJWRIgPzke7/bU4IvBpc/SIeU6pZj0YXX9v2PkaI9HH3o6y94vEbHdat+ymLxkqTtQoFc+p3p9A+pIU7+5bzoH07pWuS+grdyyHkcvVw5X3mfmKNHmPjM41kcgjwx9/fvT1exvA++6+7OXad8hGm476otObu0ZOJW01PZ5at+1M7v1vvLZu3y4dgV+JQLsXL42/sr9euyPQEegIdAQ6Ah2BjkBHoCPQEegIfEMEessdgY7Al0Lg0lOP5dr1Tfu54LE8Ri9XHq0v0ZYZmv6S+O/u2/a8HL/untIEmbkeBq3Wa7nl1bBSGiD2kDvIzbufdwoINcv9P//UR8QmBk1MDRCfJggrOQdp5vi61ZTqd4GbUK00Ggt+mzYydvQM37LKgyrhxrxstxKk8YiYkB3vN4rNVL+a2gVHCFvnvbm50c1ffysi6hu/tjFRvqF38giybFgNyvQuhfz27ob9eU8FgnX14y/KFAl23r3lnO0mE7eeF/EHAjDoXxzBvk1QO28EBTi977TLHxFy7hGyu0CKF795yx4yJHL9emPypzxI+JkUnUwOI35zOcgdEQqIXi2OIEYhJeJcy0sHIxiawDUZO0Jyb7lGbd1vFlsSPhHJoRL6xLUx/rOhfRYFawVcivdcxDVTPRL7TxHgVKfzh+eWeSb7OK7WxnVnrvaIR4PXLW3dWO71ptjfkrPEaH+LdR0f9GpTXbdiYX8eDiTYv6UZrS+l2Xdj2eXwdSrcR2ILRdyou/WDAay4VQ7xOXBYTJzrjNQ6C9dj1esT10dgspfm1Gxt/hlj2/eiVqG/RwGSo7kEkFV0dDT7qfHI1VN+ZmWxLjdSldd/cE2M75zgKJ/rNJkd3v7p++uUvDazWz4ny5zNZ2lb6g1+2+qerSA1jsVqY8T0qWere27cNeNr+BbZpXmn4T1xqheAvs6NLD05j+t73uTY+VzeZj/27/PfHYGvu792T54av27XvbOOQEegI9AR6Ah0BDoCHYGOQEegI/C+CLT/vj83vm+1z872lmc7jv3sfh/r7a7HM8+vHv1/vfa5Hezwqc+GT+nv2Y3zn8vnZwrn1j7B7vKW41K07FvnLDyse80cxV54vlwscCR1RPejcr/4OKd30Kwdftoe8D/BA3ykJo46D5qwHPqfm8W5hTN2+x/LGdeL5uMcbX4xaF409s9Ky3dqnNPMn16ftcNP20/LI3dSdFHf8RWljVxYIrSfN/sLx5QgMzPEWOGm8dutTni/eZAgmFYKmaycIBrvH+6q7m2ItQHCeIvfRJxjcobohGwtdw8qAaJ+c5j5OpMFglkcQZ0mfkvWROkA6bfdbCBrNxogHkU+k7GB7jdrK4EMqZR/3Oru7o4sPmsXVuQ3UQvxESHvQQAQERpubjSsb7ihcaNuuv2hCSJ5dfOj2lMeFNiFr52CHhPkt3NUIY/tG3JPkKwTxG5E4B5SjZOYaGTdfYZcn307LqK+ieyvy96A0WiCW4sj0C0Mxs6COp+Ody7/8GKxW0Qogvx1TVWPeJynlGUi2m8ED1yXgX3klCC7J/mruTN7C/es+UjEJmzajvJeQ7tc5C/YfPkyOWdvKaUk5/A+3GtEKCLqcgRjJLHz/dzXLgJ7tUiOseymB0O1U9f3wwSWrpFylnMcOHqCH8ms7evXyRs+Jgj5Fu6aw2qlnAdMj/0z+fCz4hCfW/Mlm3JnllMxtoeWf1Rn/jwU7Y5gfE5w2Z9L373xg5RlraZ/UKk3pm3dLcdTKdv6qbVHW/PyaKvHY7H9M+S47rn5Z/RybY1lj9fGvKffcf3lvOnvWa/n6gh0BH4jBPpWOgIdgY5AR6Aj0BHoCHQEOgIdgS+NQPvv+ufGL72J37C5x+sROwKtjWIuno7Ooj/0eMRHeyxO2fQOxzLvO6T7gBStw/dI3XJ5dD6Ps8yfqnhrccz2ULASVVQ/Z335qYtHsNoE9dmz+Z4anw1eOJyKX9oWrifUpedpPfZoCO20iCMWgro/l/ZDPcg3i9CeF33AkQrEpr/u1+TXNJoQHGXSN0zC0ZaJvwIBa1J2ghwsNDHiJ8iqYbVmJjnekiBd/fatY2EM61qByPx591MbYkeIVMdFirpm3TUTvxRXELTbhw3876TdKuTqgxJ1LH7bdZWyxof7Guu8ATFpws68YEQQ6+5mwtH+gtxbQeiZNBx/3tX1CUJW7M1J7G1itxLQ9/fkftCWHvy1zonFQmKTn67TmspDIrQogi6pb9LVtUyEszDbIbGtr9Zr4SXZV1Ki/2Rykbze9+g3hvF1/uQ+8Slg6/kEXu57wtf7j0jyiAvmyZvUTPTmanevBcLdBG7rJSfHJIew5UwDUfX9B9PC9fHco2sVJpj5fDwjQhGhlMkhl7YXyuIs7KPVXZhrnOeFfSjTC3kwqorENWEv2BK9RoQ8skHVwzFNbGC95rGNeUTw+dLTvc9SyrbWjwjaoTdS+bpM3DcRjzbM73bOlSWPLan35Lff27yNEQEegfPSW7/+cDtNznbTHDyedfr0BXfT5NOLX1Gw9ebxCvcPdHEHTT6wzG+Zmp9ZWX7V5j6ydrsnluOv2mev2xHoCHQEOgJvR6Bn6Ah0BDoCHYGOQEegI9AR6Ah0BD4Mgfb45MMK/K6JG3BtvLTPj3wOdqnuF1gDnkBOd2Jcmjz1OB/31Pe05Xzu0/6vtbrOa2OviXttfsc1uabOr/NJJjz91miBVKstR1JAxm0hRE2EKrAiq79+aHV7I7haQROrvn5cl0IZYnAYBk0QvA8QitP9g/Q//2gDi1py0g9if0Bw5mGl+/s7ifzCrpASNpOoZdzIZG5ESCk0QoT6zVpx+D42STaxRptYfAY8YZEJu1RzRSXzTERPkNqJHA/sYYK8dqwlImSSevz5UzLhvHHNQQM9WPJ6pQHx27Sxmu0FYrPFljJCdj9o2t5XKVv2+diQIiV5LyaEh9tbjdutKjZ5kPcuDueLlBURwJCVwW37QE568ZvW3o92h+sW8PQ04R/kZ5OezpJCMeSqT/Qx4WuphvZBnMBgYh+VVMZe8B0hi7f0Z51mZKwzuZJrOCaFAJjT6BPEGRG4zsK0noWaOCoR670UchNU19pHRCiBp+tPvnOCCETUcEzbc6RU8+vUQY4D8/H8YPHUxPvYiX/DWejlxWlOpb7Ctqs8e3rvTWbL2X1H2HHn9AUGd3Msc1tthx5nC1e5KUejfZ6To5A3Tlu1mma5gWr49R+v6a/FLMfX7+QoS8XItlMZbb9GTsX+DrZLe1/uzyAu55+hL2te2+c1fZ3LdU1s9+kIdAQ6Ah2BjkBH4Esi0JvqCHQEOgIdgY5AR6Aj0BF4FwTaU5PDZFj9/NnCM+j5OSm2J/ph1J89eyk+fg7W5M9Dru3c4+Hun1qW919wDzY5jLt25vxLORd36no227mYpf2aGkv/l+qX8rc+T43LOi3H0mb9VNwpm30/VtIAMTdC4k0QggEhFzlJjAkyzkSoScn8Y63//H/+3/qVwuO4ZV3aQtBa7Bs5K/A397f6caO4WUmQqjfrWzlPgYBMSoINlQnWyEmWqf4dq2wcwnYLQWly2XaFlFZZJUfdffrrVlt/fTO9ppSUIRvd9+Zho9F90HsjfVPOSjlhn5TwrcQn9SNC+cdtvdfdZ/nnP9zqRYGP2K98FD6Yj9Mok7ejSVl6w6oJm3MlfNOQiJMiCJi21AkliNxGZBbqTfSUchZOxPotV4EfecnT6kWE/MckaCTnRLCZQCVzjTOhWvsxPkiroaNjIq/7OzA7lw2MxiIxTmw+IpRT0pAhuRHnFMfot45ZY5GZZN+q+IM49xVBx4hNFpu5GSDERzmP+23ideFb58YxBZiTN2bx9Qa8avN+m79j9npV+HAhJIJgpu7Fea1eLb5ell3FSLmWKtz/ThsRCnCJmK9DBHNElquLXHAMyXv2XpcSEUpg4z3pWx/LXVn3Zjw28bxJs50am887j2fwP1nlVFvNdjLgHYwv6Q9fnZPXtuKfDYuWG226x0Vi+12ShevvqRqPS/LWXZ+7uM3+XP5remu5To2n8h/ntM/S5nmXjkBHoCPQEegIdAQ6Ah2B74BA77Ej0BHoCHQEOgIdgXdEYPdoxU9JDrPackkOvb/s7NQWPqzZU8VsawV3YNcHo832h4zAsHwc+/yuCdg/5z2lP5/h7R4vrbu4vqdCm+3VjS3yP5ujFTs3PpfgXFyzPxf/PutmuhQRVVLOeniYvwY5+Y3dNUQuawVyCkcF43Bzo9V6fhPYLVT/7UYKTtYDQnGEqCwatd04FwJ5W8ktyOMCOeq/F/eOtbv7e22wabuViV+TuBkidQsRWSD7qi8kr//+Yd/cSqn+PcCxXisiEAg1/BJ10ZgHNTfIVgO9+83m4fZG2ULfk/8OYfzFje++1+s1MUkFErlAAk6QqPXvL8Yn5aQttcUREcqrtYabtRIkdIH0xSQpOC1FExj47V9xBP1YCjhEsE49nxUDcuPCaTudUJdJPU0+ppyrPoDD6uZGA0T6RB48IWQnUvgGqS6CUZ6FGibrLRFpt0gEce7BhhGct0jZ12cd3eRyGqhZ07IPYwH+IqfjLK6/5RqNXiPGaxGhlJJ8vWy3btHicJxJ4ZQzIVFFYKNYOKGyK23Jbd/aLzVG10OW/eL6+tM4W2qGutmqpZwl31xHPekDD1dv0spEfGIDrejj+L6a8TzI6N0eGH7ppJLwwO3xlzZyrji91Z8Rj+d8PtS+uF7u4cn1/NDiPfn+4lfwwePcyNKrz3M5l/ZzyRf3R3U5nldj/+gIdAQ6Ah2BjkBHoCPQEegIdAS+JgK9q45AR6Aj0BH4YATq0xUel3j84FKfkt77WMrnFDWAO9kXXHbR9P3ib6+0HS/H32vTy501/T132HIux/fM/zVzpXFHcmYITtUHz1KGFNtAlo6QwWWEnkN+/P23Jkg6oRdI3IBcFIRaiAPCzl/v20jOeNhq67dkyZMja62s0W/zEjdAbOY0KEfSGgLWtURdk4eRAjVUyGvCMYgXR05ZNz9+SPj99fdfgqXWRB8RSc4njpSzUs6KSNiyfJjA3bKP2heGifreU8bPte1bWDRhbeFXCiQrFpSg72HnB1WqEcK6QEjSHLXtkKQ0S6SsQC/gU4xLsAfIZIXwHQkpjFs64GRNFupuIY23kK1b8lZsbSePddtoRhP5ch4IScrUsZCl5txC6Lpv+/htXUsih7FUCk3gaBF9pEhKNZ6e8ZnXC0v4UV/UicAHMtj4u4bosXBtraeUFEEiT3a2uoYeEbWfOvf6Thxj1Zh4bS9ch6aLHiNCiX4j5jziiAilnB9r6sqDfM65F4dhm+hzou5sL7ZWiYhaY98P1ohP760PAAAQAElEQVS5D0KYnTgDWxPUdjpH0y+NLdTjJb9vu/ZlmdUFotwCX5bXpDd+9Pzjt2j4I9Xj3L/tnXm80T7vCHQEOgIdgY5AR6Aj0BHoCHQEOgIdgY7AH4RA32pHoCPQEfgmCPj5cpNzLbdnqOfWf3f7n77/3/36vtP+kokxqD1p2tavPY6ISrwNqxUcYZJJPBN442ajYX0jk1xwdVqt1vVN4DW2zf1GLChyqmOBaBthVzyPMJkQmnKoQDI+/LyDyIxK/jrnaAIaUjhxw9pTfHAqWYEFSSlJ5NhSv0B4mhwVx0QuBk57i97Hmn+AwNzga/LX+gDJPN7f1774wJ+TfM7pvTCTMfCbsMHGvC/HFWp7zUS4+xZsoP2tT+xPmuv670r2Pib3U01FzhP0HVEN8uFYj2lnC/bs3lbgPKwyS2UWiOPEnPA6jwhKT+i77pPnrTubHafaTdkRneKYIMj9dm5m/9YjHnshoWzLq0Epgy/+PhM+/ruB02pFsaKIx5iIqPOIub79655R0twsmvY+4iiIccCINp/B0ARVG8hnfxV1isc+bLfYz+P7irM2eZrZ13e2Nh+Ps+W5T8cW7pNLfs52LJf8f82ar9w1cqq75e5Orb+XrfX3NF9bWY7HXp/V5XHd5+bLvpr+XMz7rreqHt8385+Vrd1932DXT1psvR+PTxzPGI7jzs3PhHdzR+BqBM7dW0v71cm6Y0egI9AR6Ah0BDoCHYGOQEegI9AR+L0R6Lv7JQhcfsLW/vv1l7R2dVF3ebXzuzgatWM5Trzsyvo5OY77/ebndr60/367vn5HSxyO9TnLsbXN59Xv/gnrBplo0spvh0JKrldr+EFsEJoms0zgefTX/ArC0CRXCBKQ9bt//tEGcvWv//VvmdD01/bCpirfrpT/708l8plcFVWycYM8NGD3Dw8yaTpQ0+apks+jthCYrpVtH0f5rWLPzcXmlDzMXxVMbeexuK+UB0XQFT4T5KwJyZzx974Q6yK3/Zu4roIZ6yv69L5NQk4QsPfsyXupBOqQFQlHzpQyaYoigt62KtsRnc2JOXnEGLGrKw78HGMM3Jd2c79FbSnscbt9EKlVv4aYHgsi9oer6oGeALDQ1wRZasIcbr26p8gK6iWcI2qWXcgk20b6k/FgD2K95q4equtVLejsX5l94OM49+a1IHdEKCI8rVLYZ0TUa1ENu4+IqH4RUS0R8ygPTVixyjDjSG0nKuyx2SPQLDi5lgVVss2iVxzsw/tKjK53kGHXQ7XTRwEvlVD7c+AbzCwM9XQ/3HPKuU73vdbZiY9W68TSsyZwl6U5Wre0+ZWje1zK+bDW7LnxVOQSHK9znxDuNpc1Z93/jwG/Z1j03N7vKm4FiRTaS6AjyVeXMSJogqr0qGPBfPZc+p51esVCy/uK0LeG+Br4V4/v/1nn2vj/O+FnQZbjArZdkmP/j5o3zM6NH1WXe+jDUr9LYu7t2uO58bkix4Au/U/lXK5bP44/ntuny1dA4Pv3cHxvLefff3d9Bx2BjkBHoCPQEegIdAQ6Ah2BjkBH4I9GYPmfeMf6C4Cpz7p2zyBP6c+lOhWztKn1dpyoPjs7Nr52fup5jG1+vMlzPJo49+mK7y5tzx7fNfm8p6cpT9iDh5cW9m4UnsrTLF/SYgwvSOOCnvQOJPUWOzvybN7Pv88+I3yS8ZUGGjhb4yVrR+Vb6JG5Thd4+Zm2uBWWYhs/8jOdYgyqENlyemT69J5pievi4sMBx7JYPqke+x/PTwa9uzGt1mv5a5S3/jriHTFrolGA4rdHW8UBkqvcP6hUkmzSCBnpt1cNiUAzbm50f3cvE45b9rK6udWGeeEH0ASo7QFZtqbeze2tJnwm1oYfNxKE8RYObZNDdxCi08NWOZKmJI34Db6A2DaQoILM9NceD5DRVZgLH5HLveZqX2mCyHM929yj32z1PtkWaxMEKp2ZICWvkLjfCnZZIu7277+VIUX91vE04svenUcEp7zSsFoxDblGSlkWjYVlNxJKkyTyFb8ZTYxbW93eyG/8KicW59P/oIhwjHaxjGA0sc8JnEeuiVcteVjJ1yNT27ptlrSLpwkuQ6EniHPiN8TmlLhOm0q2s8jJOtfK+Pnro4v373j2LB8kjODD+s4WMc8jvN+J/NOcB/I656yKcUS1OWwpbX8eq921iRtdF4PtAz0SLADQ8vBbyME1iJjr+81vi2OWfs/q9afdF4Q8kXFn5NNn1ejJ9a3PMn9KHvXkKFj2wjUq7KdsNr7EpCkq2HB5cjqb5cnCb2Pw7pp4U01fjrZbTtls/3j5dZUv7631ddnrI1dbBx5dx+Ox2G45tp+b2/fj5FzVZv+cyh9X5fWZGwLPja+pcCnna/L1mI5AR+AXItBLdwQ6Ah2BjkBHoCPQEegIdAQ6Ah2BL4/AqScRX7Hp1udjb83i8dH6Os05Lsnrsr426lQnr811GLfMvFw5Z1/6fE99ubNr9Ot3eZCNsHNzlt50nsv7WvtLmwlYnCDoWsH1xeel3OeSXYpZrp2Lfz97MhH48POn/CatiUETjxEhE3sTxJZJt4gdwVfJMooz4gGJKuWAqPXXOEMO36xX8tctJ2D3mXAVygQJt9k86Oc//8j/V8LDPz+1zmutlFX+uVe6H3WzkW5HJK1EOaU8aAVLPMC2PdwkbW+Zl6S10kyy0YPJwCqQcAki0cSi30gWaymF3PsskzLEsH23+BZxQByP+Iw3WRvy3w/Sdp20odcC+RkpqRLG+BgHcTzc3ZFzq7pOkxEh5wyIyjQkSG0IwAHbX2vpX7farhK88KhEbcLlr7/++T//0f3dT/Dess+oUqjp9bIjDwv9e56SCUuJrPVt47LZShDSxV+FDckbOdX61X8X4zhLROA61nXPR9ZTSrKUXT3vEYdK6uIssW/7Ngn23nSP7s8S0foGSfLa5vuGzZCObrEtdd9XxbaaRCyFMrmbLSLkHOKICDDmRuA6CTx8XxKgtOu99owPrs+evu+aCBSrhO9KC+HGYSmsJfpS6xWXk2fM1ohZAQVN2y1tzvN5lc/dOtrh6YAmhytfYPZejbU8Hpfb8nwp85rvBcs8+4TP1sInlHpxidabxxcH7wIca9lN22BTk2Z7MvqX9BNjN8wINPTaOFtf93n0++J1Sb5Y1Hvg8sW21NvpCHQEOgK/JQJ9Ux2BjkBHoCPQEegIdAQ6Ah2BjsDHIdCej7TxLZXe8PzoPcq/pfU3xXrfTY4TfeuNHW+mz88hcOVlttu5FH+03cAgaVitNeRB65sb3azXSjnPuEBepZzlr3HOfusUqV/bDNk5bUeZiDNp5x9DjyZ+h5v5zd6I0N39nfLtrZRIl5L89uvtXz/g4Fw1tGWdwso/iMkhrQcl6gsCDg85p9/4TTkr7jfKm1FpyBLknF97t4/1h4cHRaJIBKQqfTGKIyLqXlLOyo5LxEpardkj/lvnVChvi1ajlCBWYzMpFYlE8l5NPkYEBikTl9k75ZmHSzPuTnzysJYJ2unuQbrbyG//xnZSglTNJlQYg73dgomxTvQTkRQRNUmEx6KWOCI0E7x1efcBuVqJzFCil3G70URDli364GvJdRxubmS887BSUEcceZWVuIYKKVF3YM37M+mWIvB45rSP3RgdExEy6WsZIaRtW/bubAVy1YS7v2I7IhQRNqt+stUINEu1ShGHc98DEdi0O6ynNE+so3nvDEcnyStOi9E3TQ21bedubJqACQ1IjLOH61p08YgIpZzVfkai9afThzM2Oe3xjJV6hWv+jNcrlr3rJq8IP8C7xTvfUvd8KW2tjw2Bdm94bLbXjs5hcXxD3bpsbFINyw8vtHmLOjc2v+82ntvPsX25r+M1z5frL9WNc5PjWOe+Ro7jfuV82e+v7KPX7gh0BDoCHYGOQEfgWQS6Q0egI9AR6Ah0BDoCHYFvhMDyiUPTv277rUNGP4uu8pZu27Mjj2/J87bYz6/uisfiPYDr/hm0513+WASWt8cfC8LzGzdMyUSnFRNXAUGYIQ9N6pVxlN+e9dvBHu2XTG5BdkWETECmnGXStv7omZTCvtlsIMQG1iFcIV4DnzD56DEl+YiISpj5bd0J8hDWk3NSmVxzUuSkGNI8nyZlYuEShRO2ogyDMZpopWaGCN1sttoikUKebyFz/dapIhFS5DeD2Yx8RIRSylqtBnJNmkjsva8gT3NK2NdkD0T4ES8pIiT6aMSbR4t2R4EQFy6ZvDklJfyZKifHh0oZtdk8zLmpG+wn6poUYR/VwzknY8C+JqT+PuPDPhGhsC/2CHJyfRwUER5mSdjpxW8sb7kOhVixnMaiqa0Rl9ar6p9TUu1jmaOunP9IKQHFxJ6KIkiOa86DMnty/xGzDbNMQpv8xVEmgiMClR7Zg9cT87LDdb5eIRJXH6+7t4jZNtnPst1WH69PXDuPVYzNUlIoZa4F8NKySErcxFgQoSNMVQV8uGckakVSIN6LRZj2ot1Bip0m7fqr+6C/CAdoPnb7nCfv9znSa+3t/VLuMnljS9mZ94P31mRvXCjLWOte8vic2G8W78syz97weX3J00XaNs+Np6N+nfV4v6c6YS/+f1Guca1f71D/JRXvU+Op/N/J1vbk35En5dRmwOIZ31Mej5m4AGryaD2tncq0tJ2Oej9r6/PceKrSsj/rxz7LXMdrfd4R6Ah0BDoCHYGOQEegI/AZCPQaHYGOQEegI9AR+FYILB8lHOtfdSNnnzk9NuynJsfyuLrc6KP1Ku180qvCv4fTc5t8A37fA4Dft8vnLq13zuVdPt+2ydJCre+lGc+Ne8ffRDne525biUOCtDLBu727U4E49Fu14jABN0CwjpBuJuAwQZw5EwM2E8bj/b2G29u6ZPLOb/k6z9q2f+6knw/Sf+4Z7zX9ZIS88hvHlQSFICvMy1Q0bkZNkLg5Q9qt1xIE3vysvSjB4JkQ9tcYx81KyX+fbh5U7jbKEKq6GRS3K3mt5CTfBEGM35A1mWSBtaQ919nKxPMIUWqyO0N6j5CiD9uNPG4e7rVFj4i6p0Qex28eHmRyOSKAaxbbU874FZkw93wLLhaMwhEBK0mh+diC15ZcNFMNZUdiRph4nMnRnJISdQqEYnVCryMf9lvGFDC0b0qZQlybOk8QsgOkM3uinxgGCZxHyOXNAzZwNiEt23MiqzQRV5VWi3nhulSbP5gnaqScaX2ypUpEMKcuY8Ssu6cJTEfqbBk33FM7Z0oOGmqOooio4jXvgYlVhhAf8hFgUUd8nddEsXNWm0LuScEejGMTLY/CZClM60kN4mVhOTmHxfO96MmxiHqy9lmGCHfxLtVOJ/G/qDxZcc1jeeI0G57EA/C8Mn96vclsedfPZZfvmviLJ1vu2/rZdr3Y5KzT77rge9Hylv05vsnTPG3F4+NqA3w5Pq5+LW3Z4yX9XNeHO5+9TuWZV/pnR6Aj0BHoCHQEOgIdgY5AR6Aj8CkI9CIdgY5AR6Ajh5Gk2QAAEABJREFU8KkI+PlIk6eF24rHx9W3Pz85zvCY+zfT/Gz5yZaOd+/5E6du+A0QMP+334Yvs2Vv0J7dsfmS6B0Pc1eWd0z54lTHe3WClPzGLyRdRChBto0QhgOkqAnfDUSlCbj6Jqf9ICQL6yZK5YO5BzFGhCb8TRoG80py1kXJRKvzpDwoIB1NDsIackKc4uv4nE3iSY4fIQwNVkRwsciLT6SQbRh2WSWTdmkjrX5ule9HpbutpnsMkJWuYVIzcpZjRgjQCUIzD1mJfSbncx1yi8O+Nd+uZgREMnlccyI2NP/xPFiLCDmP+C1da4HhRC73n6kZEZVQjpQYJwhZ+iBfSLKM45b9TEhRRNJ8hCJCKWVG158YQ8anQG5atDsCHxZZGhXUqGb3GfgzCfa3HlYygb9J1HgYaw8DBHopxOC3vb/TyDXbbB5qHhFDaD0neqU5zlLnxfOqPX5EhILaxb157zufiKhOEaFAyykpJ/aDj7Eq+EV4hUXOiFBE1H0yfXqyFhFK5MhpziUOz2kQTQxF7tki+qlGfwTYWqyfE69b6OucyxO7YaniD9X+I3b3qHYH8532fgM9Jq5TBHi9X9bDTAe/QQ+X3m1m2C7U8T1iebd6PdEhAhX/Q9MfM/vAH50/BsO+0Y5AR6Aj0BHoCHQEOgIdgY5AR6Aj0BH4Rgj0VjsCHYHPR8APoJqcr26P86u/eOUrPz+88Fz5F6PWy78XAhfuv5P8/3vVfUUe8xjH8oo07xuywy+ZtB0hL92gf+HkPGh1u5aY2CYIpwgmmo8HSNM8DDKRt72/V16vK4lYffGbCUEIOUgq51CG+BsgxiBexaic4UxdXaiDEkRmylnjdlTCx294OocJW5OXiTwRoQiIPAjO8s+9hG/J9POvW+l2pbJK2pj0W2elVVZeD8r4T9Mok7LuF2+lFFLNJW9LEzHuO0fSajVohJRNKSnlLPt5zV+l7Phhvarrzue1oO+IqLaUqQlBnoeV9gd5rD+A0WoNnkwK9RjYv0gR9FDq6D5RFMRE0GMKWVc9on4efhALmeqV1Qr86btwnewztRGM3GsI37ow8cksklIaNEDym9jPXMvVeq2B3kfIfZrCT0Sp4qPd4fwRIa9HJEWge416wdxqRCgirO5H4xkR8qjd0Xr0NOLQ37YmhT02IWE1R4QCfGiEViaN05Zr4L8L2fsr+DRBvXg2P4841pyMnLUmJHn9GlzmX+2MiA9sybmbnCtjzE7JOf9T9lbD46n1bnstAr4yLda6pc2Xo5G3LG3vo7viV5Dlbi71s/Rr+in/tvYVxmV/L+1nF1v/SXRJfy7vcexz/m39OO7cvPkfj+f8j+3HcX3+5yFwfE+cmv95qPQddwQ6Ah2BjkBHoCPQEegIdAQ6An8YAn27vwABP49/FOn0Ezhbm+idjuP/8n2ntF8sTUPN47K14917vlzv+u+AgK96k99hPx+9h2SyK0NgbiGBTRiaWBupOuXQOg+KSNrc3atAvib0AfGYIKEqqWfSEjGRGBGKCIlzBcGolJXXq5lHw/bzn58SpJ6/dtnEaBqylAISz2/CTgr0nJMS4nGkZpkKZDPrmy2EcVbkLB/TyA8wJGd5uFe4/s1ArqT7hwcV5iJuSINb0YSfY+AqBWtolZojY8xSQk6Xh7Ui0y9kqIh0bUUQQn36jkAnLwb5MCnqcQK7gozbjbL3ZCM95Mz+GUWsc430MbGniTFFVqp1xDL5TQ7XBglma66RUqa8exTTUgUD/iMD9p2f8YwINWJ1hPhOzC3u0SgU+iKDgj8pJxJSh14KUnuiR7Gm3RH22enOYbWNEeFpFd8zKZHPs4U9IhQR8r6bmG+IwE7ftnnuMEvLbb2J/2cAS1tzrbbmmyooSzrqSDmHUk6q91TO8/7ataq4hiSk4jxJ9S//HUWD6Jz2ZWhnAY+o/ljot/a6HDGrFffoORIRfO7OWnennxuWOU/p5+Ka3TUuCo6n8u5shX0/yrGv99KEtYNzl2APzGKRn6f9bOcWmv/M7rNeP8ErAu2M7PO8VjmBje8n/yxYaEsnZdf33K+4T46E6buc7X48Nz5XpPV55OdLYDnYW/NxTNPPjQ6+JOfimj0o8iul9UEb9RrWuScoHtp9wfT8WR1Z9siwPwOtCerR2VY8zkuP2jy/5vOamOO+rsnbfBx7SZrfc2PLsfQ77v14bt8Wd260zyU5F9fsl2L7mhH4c6TdE6fGPweFvtOOQEegI9AR6Ah0BDoCHYGOQEegI9AROI/A47NRnhYePCud5/XZ0qn/rGy2Zer6PG1n8CMRS51aeZQ4eGgXeFgYXnEGuaqceL4aEc9mrM9KeVbmUYx72W/82RSf6PB0P+77UWaepfCstbAXy4c31+6Dc+NzDdCrLskz8c89gn0m/MOXfQ0uSvuZ43ppKe3+29lqjoVv+7ltbq/fiO+pS/J85ohQxCzPe7/Q49x9dWw/ThsYkDRCXJpAvPnxQ2k1aAt5GACZ+WU14SBItWGAQgToxJgSRjajgH3DNt7fayKHSVh2SVa4EuzFxCJk7Ah5PN0/KMywYreDe5sId/4R4m4akrbM60XcTtoSE5tRAwRoKhIVufZW0KhPa9UmSLrK3Ipgei7MV+u1Jsjiwg+NCcMtuklZ920hkVJKGiCmMwRsSgMNh3IeNFJzetioIKJIiqQBH3E4lwlcVMqOKsYpQs5VvC9qiyNBfEcklc1G/nrtUJCf3vFJ+JsYX6/X8ldk+w1qQuq5oea4e5N3As9C/16YqGOxHkEulIjdmBjRR2qVXX6W67kll6WQp4CNjR4n98m1Ef7VxkciR4IgzjdrZrSLj0lhY2JDAq+Us+zjeUQoIqyCBWTqTleC8LWVeXF+xF6HEgp8Ej4R1phwRhCLP6pAq95TA/fbAFYpZxV68v0n/OyzFNfaQqpvuN+M67R/k9n5T8kumusky24q44TQiRxVze7JUieLD7ZdwNG1LO6hrgbRp/zr4uHHvsah+d1mzn+9BHsOalsYmOmJ6IrD8bPMn6pZtDuCWfCzJUb1410QCLJYGJ497dfkvHPzeG48n+ErrBx0zy+VeV648yxi1CuOOYtqdNO1P5rlcXzU9k7PKq+JeTbpJzkc9348/6Q2epmOQEfgEgJ9rSPQEegIdAQ6Ah2BjkBHoCPQEegIdASOEFg+wXiNPqdbRs6W+XNpD54qPYqYHYo+/QgqNkH9wmfr0uPXatMdXZKP6vZSzZD2d9dH1X+vvG0fl/Kd8mm2Nl6KP73WIp8bT0d/lvW57tr6qX7SZLoN0srk4wjJZoIwQ25VAhgiawPB67dBCz5OUEf7QSza18kHSE+vRYQiJUUwQt4FRhOJCSJ3AyGZsYmcOSXdQKyOEMPpbqPV/VbD1g/lQ2MU+W3V7TrLJPGDJrm+EmsQnSRXEJ9yUiVkyWebey+h+U3lh1H+amgxj4CQo9/qRpyJukJf3raYW4oJQ2y4uz203UnsVAnYqRpWN2u5bs3hhOzLvXg+VtK2QD5vNLJX21BqnCIpQWRWGxiU2g/Ik2MkLiLqV1An8tnHxO0Wu4Nts1ivQkxEaKKvkb63Wwjrnc3ribWgnvWIUKBnRs8THznxCdmrzIg9eZ5CQtfuCNZtL7trbHNxzxCe9vN1L9S02E+E28divzru1q1HLB2KIqKK45tgAPsijxG7dWqOkLosYA4uLuuaj1oHvBK955w0rIbqk3OWbTo+2IuQCYK3LkWqw/6DNa9XUajmYA/yUdeo3ea2UdfXfi/0bLNl4tp5X9a/vLjvpXiPbFWM32YPLwDZW3uB++/raiAsv+8Or9gZv1Ou8PpcF1+UpVyq/iv6X/Zm/VJ/H7HmmpaPyN1zdgQ6Ah2BPwGBvseOQEegI9AR6Ah0BDoCHYGOQEdgj4AfMVj2hvdUeG5TyQrGJ2ld9FieOHXDV0egXcKv3ueT/lrjy/GJ08cbWvnXVHLsmTgvHcsZ169tbpt4dZcODCW/karNVluTXClpfXur8vNBut8or1cqOVQgiCaI2LvNnR5MOELMZQi3YX0DUZYhPYmHqNtC0Bb5j7S5v5NyVgl4O4s4IM02d3e6+/lTD/gPN2vlHzeK2xsNf/2QqBMQdAlxfb89TKhMsqWUIflWmujV4lruIahBBQ15UCWBIa5SzD07JqUgbSgNWSZMmaiQ3/FbyG2LCU+TXYm4DEEbeVBhnykl3Of4iJD302wJnwkfuR5+AyT4AMkLoLgNqocJUyv4TOw3g+08LVr9+KEV8+HmRnlYkWa+opm8a3BdYRshku1PE5yBJPymOkZ4PktKubq1j4jZHpHkPYm511xh4tqZVB25ViaPR8hKsVDA1feBcpLfaKWQYXUYatF252+DsbJEhBJ7H4n1XOAaERJnWg2yRErMMejxiGCORDBijmDEz19h7bd4TaBirmcEa9YYC717bQvxbZPFdS0K6thQZRdT9Rd8OIfFIW30z4XnZyQiFBEHqxGH86PFiueB7ZMnXG5f8irHpYv42cFYkPkGsHZKqsMrPpa5XhH+ypBWtYZfuDx1vX88g0BD89L4TIpXLy9rXkqy9Gv60t83QZOl/VfprcfleKmX1rvHY79ljnP6ccxz81N5not5z/Vl/ffM23N1BDoCHYGOQEfgD0Kgb7Uj0BHoCHQEOgIdgY5AR+AJAn6yYnmy8CYDGU2K8JxVexHH8vnGUmfpyblcv6Q/Cfwmhkt7Wq4tt3POvvT5XJ0rXa/we1c1w3aNvKzuEr+l/rIs7+l9Dr9ld8f6ufrNr663xB6r4St+uDnL+d68ajnvcWnFkSH4QYgzCMphvVLOSQHxFTlL67USc38Nb6SQyeABYtLkZKQssWaSdzQJGpK/Prj+XpM0kGtMgjIuyjnLpJ3IMdyuMZZKMt+UQdqMkLIIJGQx2QnBF4oaE5Eq4euvgTaxaJLRZGVQNw0kF4eJNvIW4k1QZmJcz4Ru1SFlE4QunnJ8ylkREFyQeglfmDhVFoyctQY4OA8N1yX3XclFEqSUJfpDnU98TabOEz6dT+Sml5G9bCFFvefRZCXks323EN+b//xHlcDkjjQZPkGs2i9qPHk4jWmhx5zBiHltxmOe9+01TxM9OS6xJ4sJ1C21p2kkZVLKSYU1/7KwvyXlrIikTKznLEv4CaV4T9uRckXO5fVc/UMZHLP7wQdXeT/2t0QE4SECVQ+I4In9F+cyZsTYbynNN4I4B+18IiW1a2b/iMf1iFBKSTlloYkmfFaB/ZewTq6NyEeA106aPaWWb5LAuErz9djEOSwF/6VQQ1Uk0c9etDvYh/cQQdzOdDws76vjtU+buz2k6PBPgE8V1uYtcKPiA1i01nTUeuKka6UGzB+xy9PG2frxn7RaLyWV3AHD42nDUh5Xvqe23Msp/a278rU7KySvNRvg7zGSc386+X4yKzbVi+tamBh00B+2/enF/eRAqWmwLEemn3Quqy71Vt59N2m2c+My/lhvMS3Xqd5xypcAABAASURBVLH5LMfjPG2+9LlWP1VzaTuVp9Vr47HPc/HH/n3eEegIdAQ6Ah2BjkBH4M9BoO+0I9AR6Ah0BDoC3xKB9gjg1PiaDR3neU2Ol8S0egcxzdhGLzbdo+dNPL8kze+7jpf25rVT+7J9Kcc+H/h8aFnW+nHpd54Xnm1ekteVc+NLcZbjuW0fIMsy1p8rsbyUp/RT8fjVR8SsLUtYt2B+99McliUiFPEotlkOCwbTJqjL0w0uZbl2td5ye5yDkt/S9JuzDz/vNd5vpIctpOxWgtgt6FLoYfOgLcTmZtzAs43177e9x2ZSuKwGjTdIjvr3+N7j4697jmTyTfXwRiNCtiXy+Zzu77WB/DRZWSDaphEiyuRZhERsQEQJe2D3KEhf/z3Bm2mrLcSiczkPUbJvuBL+Jlxdf/Pzrr6FvH3Y1DomZQPiUIhJxET+AXJzMDnL3nJKMnGteoRMQkZK8hHB3sBjMpmLwfEF8jAiVOjZMoJHgXyNSMqQpSk7tnZFhJTIZRkgpde3P7R9uK8Et2NlkrR6Se4z56HmtW6ZIHSDnIX61R/fSJnPOa9tIz42+E1o9+C5yewtfW3pyz5hBz4KvdtmXwkDufhURCghmblHDPJR2GOEPdzfqDysau/eT0TgNkvz81jXUqprzhEx+0SEp3V/9qsTf1DDNX1NfA1tiojqZ30v2CJsFzy9fyKcL7ThnvB+csrsIeFuO8PiTOmpbbG8UO2HhDFm1Akxf8x943vC4uC2nwj723JaIrm/02ufZH2HMt7jS2VR1qGVWF7YPkn1PwQ+qdQHlPE9fyyHZQztNXIY9d6zazp4qc+lHo9znfNd+p32WaJ72uMl1tdkOxWz7LvpL+nj2LfluDQex7T5qf7a2jXjpZrLtXO5XP94bRnX9GOfPu8IdAQ6Ah2BjkBHoCPQEegI/JEI9E13BDoCHYFvjUD7r/zl+JYNLfNYf0uuS7HO3eS03/HzjeP56ahu3SEAObrTFkNDfDkult9BXWa2/g4pf02KJ/h9zv1nzJbyUZs/eP7fCn5UsavztkaW42HwcsX64epzM0cci5TKZqtNLlpBaOXsN06L0o+VyirXt2ZhfGtmv7UYaCavPGYlxXbSsJWGfzYafm70Y7jRMDGHhFuRq4yTTKRuTVwSFJHIIIoit7da39wosCWIuWDFBFqgoyplyDcTy+skv02cIYLXDyT33xe8Xisjo98gpoYg3HLGHyJ1BVGaIqmgW3Kea2avm3DCN1ZrBXO/FepaERCKEIiChIygEwu+Wwjq2lOdizKsaT5st+YxgnjI56nWHEWoaj32kjJ9kTvRb/MXPXnd/dlmItyEbKSsDG7Tjsy1nlKibtJEL/ZN+NjPusnvAplbmLh2i/NoP8cH8STgpEf86jUBHym4tPTqZiGItTzYjyzgMeedmAY89Twapyq7mIio63WKXojDILl2ToxRl5Yf9nFu2zwWsMtgZXvzjgjShF0ox26dFx/7W7wQEcopUYo62h2BbvEUfIQkroWnsh2ZuF77uRV87FfFc3w8NP+qLz/IZ2yb0CiE9Cj3v3R7orOHiJDjlOjzicPnGiLoZSHufykf1o1vWsWHpb+U+Mk/3y45n1pz201OrX+0zRvYy2uKffcYg//GPfj+s7wxzXXhry30Dvu8rsHu1RHoCHQEOgIdgY5AR6Aj0BHoCHQEOgK/JQJ9Ux2BjsAfjYAfSVl+RxAOGL5ftEFja/lF5d9U9jfHz4/O34TPpwafeQbse8vy2l4cy3VOBXKyDBkuKikCkg9CeDtCDKInnMaHjVbrtdbIzQriFUIPc/X33xu8HTfSj7V0u4YA28qEbyU0ISyH1SDRf/W3UkXzgX2C6IwIRSAQagUSsC4yjvQxQfb67wKGqRQsn3S70nB7o/r3xEIq16+drsRdmXMoBANHbyH/3caWiFBEkslFGExND37T+V5+azOtVrVcRGgEhxbrUQr5iAjFMCiCETE5JqGnGa+IIPewfyN2cu8Qqo4p9CiOiX2O9/dyPRPB5eEBqxQRSilrNay0Alvvy2/8pjzXE0cEdRKCr2t7fdxuaBEyVlwv6rEk58jE+W1uvwmbiHEvHlPOCvwE2bt1b+uVBsQkuq/XxN6du37tc05UPX1GRF2wb1V2HwfzRE/cP1v2OCIT19Gkc/VxPBIRStwb/jucdeJIKSmCWkglSvGJYM5YuK/cc+vdOub9Wet4Vu+Lydqh2H5gKczOSGIJzIzbOYmIuVdcI4LP686Je8NSfF0gha+L+kpeZzC7iNeyf7DiF5DEqM87XK3J51V9j0pLvC/nW3qe1gtXiZX6T0JGZqfv78t1Lq8u8x57Ltcu6cdxnrer59Hza2RZo/k73tLmHz0uezinL3twb02W9nfQr05x3OfVge/k+Kvrv9M2epovjMDxPXZq/oXb7611BDoCHYGOQEegI9AR6Ah0BDoCHYFLCPwma9/3v9ROdW7bb3Jhfuk22jMzj7+0kW9a3Lg1+fVb8E/Fsbylq7Yzj2/J8zmx7rLJx1RMgrC7ScM+e/rrh1b1zdxQullr9b/+LW0nTeOkn//8lL8q2sRvgqRb3d5qwMfEqsm+yiNIWkOsmlA1uTVC2K0hGx8gA7d3d3I9QfpsNw81Z+jxMHnnmOK3M1nIJqYhL3OCiYNcwwQXPGlFPkdtIVVbjOeJvXiMCG0hNUd69nrOc/wW0m2EnLQtEjbba0BShuS1WsUkITkytZP96MeEo29E4yA26viUM1uHZHRj+EfKytgy+5/zFEVEFZOxxWQfEiZ1sbsP55pHNIhArxUI423tc6pEr9iX7Sk5/6CIsLPEkCNLtIAjY1FOae5JqqTvBA5F82FiOeWk7f2dJojZiWszMiZwjkye2U3uc6LPOiU4UaiAQaJuoLN9fCCRsLn3iLBJ1gv1Zhd6AdOUyct6zZdCOEnMRaxra3dEsIYeMY/Vh/ne3zpSa4CNLPRY6L/mJp+bsD5xnefrRMDunLy+08X1Te6F66AK3ihjXKWSYsw94iehN9nbAMXFyFf74bqhKhJIRVjV0l4NRx8pZyX8bbYvAapiw0K8Zmkm65Y2f3Z0b5bmaL0KBrbh67qUui3skvdxTrQ77Hil1Jr2JdTEL3Pv4znB+/1Ol7c4o8el2PacNDie83vP9dZjzekJioelYHpytl7PjrsEvqdPyS7h2eszcbsuf6Z2/vuh1nWNveVQOVVzaTv0nmf1vpnV+T6lSLUx7sznB/eCcMoxzZH70D93dZ/id9o5wa/6HI/n/Hf2VmYea3HUUyPm/Xm8n+P53vGC4phLciH0YKn1ujReynu8tox7jX6u/jKXay7nXb+EQF87RqDdY6fGY98+7wh0BDoCHYGOQEegI9AR6Ah0BDoCHYGPQCAiFHFCeH4b52Th/2xP7T/5nnV8Z4f2rMvPmKvQCM+W5mdRPFt7nNqk5TPaWT/hcxDDsyzyLZ9ZibmlCs+nyMB5EPR0/s7bvj5d4HpJWOZc7m/e3nLfOKjlsH5K2vqp8ZT/kQ34KpRH5mfLNv967evDVLA/MTa/ozF4hnlJjtyvnBqDpavnTZb2d9Qv4McWtcextdFGHR0tz26M3XjgtbQ1vY0Hjo+Tw/treW9dp7dMx3mafR69qVl78rnvzz4L4XecsWl5j+OafR65tfjhmPVd39y0Be4r3adJ038gZnmYv8VgcnD7807j/YMKRJrQ73/+dAYlKq4hfVc/bmXCd4KEc9LATr7ag4GPwHPXeFu7vbnVA4RtdaKZgRwmXRMbCRsZPaSc9QA5XMla17dxtyZFJX/H+w2alPHNeYDs3cpH7Ag1k305Jw2rQT4iwkOVVH1ojh62//wDCW2Cr2iklvfj2OpITMQcV/ghnSBLC4Sjc9bemDvGUuPGrQrEbSGvyU2BTaSsRH9BnylnVTs4K4WqXwOtFpRyTtgnpGiAPJ2oZ8Eg0Uuhj5E6yTkjaSY657ruofmJOJhy+Qg+yChfFzFxvpQGJXCwzrIcN2438lu5LGiiju24K1PX4yx8kjvYI5qCfdjPeSb6igi2PbKPQRH2kCZwsNiviXE0bhlMinPtfNv6yRGfiKh5I2LvYi0pqJnlvHlYKeWMRcy5zrpw7PZZPZZ6pGp67qMsY87so2A/zhNB1xYWItAZP/N0xcsS4Be0dElYftW5zPmqBK8KalWXwbYt59fovqOaXOP/Fh/3txeKznrh2jQRun7BMXeiT61+XHM5b7quOJqvxyvcFy6OWMpi6R3V4wrH82tKLWMu6dfkOva5lO/c2nGOt8yXNZzneG5bl45AR+AMAt3cEegIdAQ6Ah2BjkBHoCPQEegIdAT+WATaE4SvAUDwVA2B/YqlVKv4tLBujXXPzovqEXxaGL7J6W6vkeV2lv62L+dNt30pzX5pXPqf1lv06dX3twbX/ho5U/mMObA3QaWGnog+5FhWfUuBlsfjcR7bLEu750tZrn2e/nwHwXWwiPGp6JkjWG+CenSm4edW8a8fGv+COHvYKvNLxcSc33jdQOppyDJZFxRfr1Yad8RngiSLwIoI8Vuv045ElUIDcfeQxxGh/PdfuoNsXQ8rBeRcGf1/OpSat5gQlRQR8rElv8nJG4hmQZ7ZvxLHEI+eT5uttOPnRvKYYLOM21H393faQjhuITNHRkGUTuQoKamQP6/ZI3uICI3E5tWg8Bo+A/0mCM2IIv/R5DrhljR6X9RPOcv9mJzN7MWyWq9r7xGzr3uZdkRwgSB0rkL+4p5x8dz7qLYiYhPCgk9ypJRlQrVQL9N/BGQxvYrebBdHIT+D7GuJIBhDoZ7xiQhyjPt1KjCfVMB6oO+Uk5wvIohStVfFH9Qq9FtXdus0KPsLu/G02HUpEWDMOtlqLUCsyxGhlFIVUV/MI2abOCICU6BdOJ3XgkvEznc57vQIrwEqOBQk2ObkmsQl8GPYn7ZbmqHqxMhBzejR8yaeW3a9+C3jwnWy6cWyy1F240F8eB9YdoN7s58lIma8GFFwOj7ZfwV/OR77LOYtz4kxIhaOTW152/z7jt7Ja7ovp2B5TaJXx5zvvP5+4XeYfw4f5dWFTgS69lJOuHy06YMvgC9vk4/eysvzL7Fv+suznI9oOdt43vN1Ky3vclxmWtqtL9c+Q3fNY/mMur1GR6Aj0BH4aAR6/o5AR6Aj8MURaP8K9sXb7O19UwT6/fVNL1xvuyPw5yLQfm15PI2CV5Zy2uv3t34wBi39bwtk26DH32yTv9GWIgIaKKDmePIPl2SOyBIx259euUNLSiZFIX7j50ZaDTJRGRFSknLO2t7fy2RsI7qS15yDMSKsyWsb/IabG2UI0enhQSaIV8Ogu7s7lbt73a5vtLl/gJN4RH+CPNtA1pr0HSF2h5sbDcSv1uuac2sS1xXY2D3578nl6UjZiMB30EDPa/xN5pqQHdYreT7kQdO4qVQY7hUkT1zLfuE2yGEyc4Q8jsArhRL7VhklCOCCRAQ4DKrT9vjoAAAQAElEQVQHiyME9Uhf280DPY5zXhYjkgJBrafTu3+T6FuIdM8niNvJewYfX6REPY+iRsFedZqcCVMTwWPNJWyVPGUWQZ+yMPHJPKibILYtTG1VzZWThGvlS6il3eFaO1URvnkg5G0A55HrYZI4ErG2se6hCnpEKDxZ5PPUEsE1gWD2tfB1nMApIhQxC02xFZDwvOV34CXB92DZcwu91nz7Ref1hFGTgMSTi5IWe9jrJoEvRrFoH66l97nHCbOvbcUd/dJpn9H/UwH4nPIr2I3dyH3p9eJ6Vi6K931KLgadXgzMTVDnc5l7trzt80mBt6V7Jrp1v3f73PL7stcprdvj8Xw0v/5V/EvtWM6HvHBl0cu+xgtTvMh9UU9LfZlkaT/Wl37X6+22WI4t+n0qtGznxmWVpc/SvtSXPm/Rlzmb/pZ8x7Et5/HY/I7tnre1l46OvUaWec/5L3263hHoCLwdgXM/a8f2t1fqGToCHYEFAl3tCHQEOgIdgY5AR+APReD437PPzf9QeL7gttsVqq2deji1fEb2Kc/naidf6KMh5LG1tdSb7f3GdhlemtFdXSMvzfs2/2VHLZNtTf/6o7vdy5mL08wev/6OPr7DVCDSQklDzhKoTAEhOBVt0E0AD3/9pZSz/vnPf+qbsP764wyxy7JMJJqosiTHQVwViC1xeM1k8F//+pciQkHMkFLNFYy4aAXhu4K4dD6TaTjOBKF7wmfNuglof+30ze1tJaITtkK+8WEj+/uCb3dEmfsVx5YeLFSFIF7R9wini/iXZEgmqHNKijwoEvul3hbikw3JJF6ssjSkqk+QwMWEMD5if3U9SEKdSPgpdn4ma92NVDHFp+Dm/Q1BLuqEydE8KLk26yI2IlRM/iITNZw/4ePREkEScbDmuOSa5JIlJxZEffZGb+K6BXiO5Iogr9/mJbx4pKZK0YSf8xbbyFkgFxkUQS7is/OT1T3ZvwrzepIrpaRAXMs5nGuCDJ1lkucij+NSNj41kumMTZ25IFKQOn/uIyi89CHOdWo8+n7J/+DbXWN5RNyq1yd6auJ5Mn5WvO+F2EdgUsXrp2Tn79IFrGsf+E1g2+Z1ZA2z2rr1Jpmfh4ojhoij/WHz2cyOt0RwTSlqnaRscYGpA9gvRjTbLahObal7wkYOWcizz4HunCYRJ3LU+xCbRyJI0k7PltLsbXQhS5t/sZHW/DPZdnCxO3x1LLuAepvt9A8bXORAlpXc2HKObhP+JoF9HS1YOdtuGTm5vLtbpAagM1ZQjkYin5zkn79L/iDRE7erDKdq7m1koJ1aq9V80Uj8a862rVOxtR8W2oj68rMFnxqX2dxIm1s/J/ZZrnn+FlnmWupvybmMXea07jWPz4n9XiqvyXkc45pLm+ddOgIdgbcjsPy5OqW/vULP0BHoCHQEOgKPCHxZ7fgfAV+20d7Yt0Sg31/f8rL1pj8KgeMfiOP5R9XteSsC+2ddPAs6pVeno4/minl5tZjOZ3tG9viQD7s9Gf6I03tdijd9PLftFbJMY/0VKQ5CuJZ+vnzq0tt24PtpE29sKS58PLftC8oOT2NahRZb56i/7Vl5G7iaiFDEozT7cxtPftvTb7tKBCN+g3YD6WlyqECSTff3SpCvt8jqxw9FhHw8YN9uNiKBMqRsBOTUjvCKQKcp+23u7vSAbJEVOWwTftuHBz3cs8boPBMk7kjOB+YbxOsTRK43UmOcD3E/q9sb2uPyUoeGNO3IrVDIf/ftJhFxC/ELSby9u5fJXeeZiJdjWK41x61MwuWcyAcXQl/+CmjYYvJsNdyssRdNEJwZUnhifYC48xvAEdQiz0gOk3mo1ddjxLwmBue3LSWaos/N5kEZktZ253N8we75arXWY49Ftjn2UUJ+m3jLvvwm8gT++zXvzYIhpySTyKi1pyFluT7tuCXVfz5EaDAhTS85JSXmdTEn1kt1qb04yU4KJOoIFpZCrcA356yBvof1WsYhIuDJR5mAH9v1w2ZiWvg7lWMtTfd4vRRci0hZRbVTTAfnvH68llKAQ+jSYZ/J+4QgN6Errs0Tf2zeW7s/I+acEaFIib52I/qTWAwRIZzUfHV0RATLs3gpIjxcL/4XgQPv0mbXjS7X5FTEk/x2agFttO1rysE/YF/YbnP3+Gt258pNznSwvD7Vdb7+VSUkNP9RBSKqRdieis4cztfkjMtF86Wabe1igndffHHVVwe0wFPjuW0Z6+Xac/Ol72t052/ymvjnYpx76XNqbptl6fdZ+nHd4/ln9dHrdAQ6Ah2BjkBHoCPQEegIdATehEAP7gh0BDoCVyDg/+a1XOH6B7kYkWN5+fZPPfs5ZTud2Y/tmpzxwNy6RP3jTu99uenj+XLtev34Cl0f+c08l8+Pa+vvg19N9Vkf7WJ9Vr1vWge2KklpoP2iSihyrePHjdJmrGRkWg3a/Od/WJ/PiNAWgtYzk3gPkLYmea0TKrEekILaHav1Wn6D1wTh/T//qPmZLFyvbzTga2LYdSKC8FDKuZKJJkpHiDgTyJVwG+kJCZOP+N7//Cl/LXREkpjPfqNWkJopzbaUEzUG6koJH5OeKWXI3RtCQlJBpEjWGTNkMDVtLpstcaXKCEGdyBkRGiCBrbMwh/PbOCIp8qBE7oSfF1KEJkjjkZ5dZbPL5zj7e38ZEjbRb9QY6ouD/dmWyWc/i8gVEcrYTIA7NoKeEyKpYp6TKKigB3FMkLVSKCA0FSGxXvOuVwp07WJN6FqqD31MEJziCOTgjAAWdsLoN0W9L+/PRGlxjQPneeLr7f0WyOoChva37Vhm7xOfYOH4gxW2GYjaL6rmU8dJ9nd+15p2faXdXlueZtdur3Xc6SlnZV9jxupvu6VO+KB4Zi3lrEgJA2eEUmbOqN1RuPYRAayxs5wYWMdBexEHtgjHBJcTvKsp5D1FBK4hPmbRiYP78YT1qYlc1cgYEaTciRh3Utd/s49227xpW74sljcleUOwa5+7zl47mfq9jEGiJqi/22n8mrzL3ozVuyT65CS/qm/XbfLJW+7lOgIdgY5AR6Aj0BHoCHQETiPwrv9+fLpEtb62zmvjatEv8PHd+/8CEF7Vwh+F81WIdKeOQEfgEgLt0YTHS3597Rch8A4X5rl/Ljy3/ot2/i5lzz1XfpfkPckjAm+/TyNCETM3ZH6oScRsf6x1Wksm5kYI3S0EnUktk6gm9wRZ57+/1vPh5lZOzIcShJff+l3d3MiSB5NecG7k91cPP2we5L+vl2k9688JRJj/jmATwXRb7RFzg5VAg7gz+Wxycs454BbV7/avH5VA9tdJp9v5DeRighZCjxQyGTvQwwTJmlaD0hqBvC53G2X0YE2k2m43SpCtrue91L9n1W+oOhe0Ji58UjIg9PwDkBg9pUhCNzaN8HS89XHc2kPCJ4a1/EaodZHDPqGQD8evTdxCvK7o0VgXyFn7T+Qw/n7r2W8HDyvyYDMeIz0XiMcJX2Nv3XH2n+g9ICkVcw3PawzX0TldNyLErYFII7nmt4bpmWs7IZ5bMriYULZtethog6ScFEOWLCmcrkqkrAAPRchjlQhN4D/SU+FaJtYHesuI9epLHpPOEcTtxAkjwsMVUu8k/DwycLrWfOfZZsF46eS6yPKMjzFu+5l2BPJBSNAze4wIeX8RzCUZC+2OiNm2mz4/gJuv8bFjAvuc87H5wtx1m1xwO7PUIpfjaVfj3cQeTW+jbZfkWr9LOc6ttdxPx+CnvMm56I+3P+3r8D72+ku6sL9Fev666Y3HskLT35jy2XDvrcmzzs84tDxtPHRvO/J4uPLamTM1Oc7Remjj8fo7z/fpWr3jce+A0nr2yPTseZzj0vxsksWC6x3LYvld1eNe3zV5T/ZbIHB8j5yaf7eNntrDZ9uew2zZz3O+f9r6EptL+p+GS99vR6Aj0BHoCHQEOgIdgY7AAQJXTZb/PnlVwB/h1FD5zM22mh5P1/XKUk57/VnW5bOjX7Pz5RU5pf+arq6t+uvxu7bT7+33NXBOASGZctJMXoVM3KWxyGTdOkGmKhQR8lczmyxMO1LP65aUsgIZ/vW3htVKa4jhAsky3N7KRKXfFo6Iao8gz92dwlcuJbwKvAfekLBbCERBFE+QiONmizq/yTlCRoo4k2N3//VfUhAHWRaMKdGf8zA3UVcgS4N5gtCMCEjJSZEHZeYZf1HDhPcEwVqo5T6KJtGExCQRKwi/CCaMNgZxFnFEYGeciKV5JXJHhNxvzU2Me7BI+OJnojlykmMKpOuET6KO+yz0LY6IUMTcr/tK5LWwJJPqHidI4KW/bQWsLNZT8nVISs4dySaRlLZGTbs6xsEkeX0TGL/sOtWX6yApZeLpw6PJ3Il+SSASqNC3QorwB2OiX0AwCe69RMS8pvlwr4X91xn1C7kK1zkiqskfEbMewWjBWOPwVxNs+9OvbuLqtYnchZ4KPdQ3gW1vjpHoZZZEn9WMrY7+QD9p95rvIXrxejYep+Ldm32Rs/2Sg2VanbG1fiDOsZS22Gz7OQopQvMfb7cKe/d1qTrr8xiaxzlG/h8ZiJPF/Vi0O5Y6Nes+yFkxbfPFuIuq+7GvU1bc20IdWyN1ctVHRCjivFyV5JRTvVfoZzmKeZOFWk3HOY7Xj+fH/i+dL/t6opOs1gvVa8x1ORz9O8syql4Dx4ujxjCKOF/7A7H9jVLzHebwvXBJDr3fMtttrg6n9nfKtqzHunGpA0mMmfWlywk9iHmLnEh5ZKKXJzdgHPkcT4/Xj+fH/qfmrW4blz4vzddyXBov5Xe9Jku/t+gt37mx5W49t7lHx3hscjxv9u819m5fi0C7R06Nr835q+NO7eWzbNfu3f1c6/un+RmbS/Kn4dH3exKBS7dIXzsJWTVewqY6XPlxKc9nrJ1r81LtUzHH/s3n2P7aect3PPpfvSzH9uP5cd22fmw/nje/4/HYbzk/9j01X/of6wv//X878d949b+927j7b+/6nwbH8d9ofrCntrfF+Nz+nou/eh08eXihpVTsacDPkKqOz0vHxaXsakfgGyHgX6pLWbbuXzDLedcrAg2uOvmkj1bT465kfXTFJfK4f/63WBfPrB5F++P3Vw5AYLueN2F66QRP/lHAPx9wss5Qz/rMs+VYjDyzrjBXpxMfC9fqdzx3DSQET3FCBEdRRZ95uMllPc+bLO1fQAe7g+u1nL+gvef+ef+CVFe4Niw9Hrof/3tMW32uP/6Vpf4rjY5uske7Lh6pQCKaIPQboAWSMUHiTvcbPdw/yCSgidwtpO0thG6G3NXtjfxWsN8U1cNWsZ2UIfam//e/lNCDG9fbGx/uVf1b+cBKV3zW69bMHv0vYCaeZULSBPOQNULWyjH2LnghARmXclRStKA7boII3LIH513d/FDw5/7nPzXAXxVd2IcgfDM5N+ibhwclakTO+ByfgSEAlMzUE7ki+AFFaF0R81qER6+yllL191u9ebVWgTzHoJqJOOve9i3THwAAEABJREFUC57ykambwLjQd8WcxCll5ZR0A8YT12C7eYC83iobD2o5rklEKGIWKWR4tDu8pyBXhO1FiZwrenLO6gK5aULdxK57MnZ1m/WjelRsHVPJYvKMXNsR/LwP34wR3vsc4Lncg6SIqPUiqK3Ho9Zgj48WVd+I2S9iHnXF4Xom272fxPVPXNOI43jPj+WK5McukaSl6LrDPVqM13URs5djLPNs/qy7iKh4zZZLn8FiE1Q1fTnaflqa1+nV7289tT/bvu7O3N0lOey8eWpx3YN/edlLtesNR6vg8Q1p3hzq+i8RF1z6e/6V5blej9eP52/d23vnO+7nOP9y3vTjmJfOW57nxlN5lzFeP57b1qUj8O0Q+GINt5+rL9ZWb6cj0BHoCHQEOgKfjED7J+Jy/OQW3r3cci+n9OcKnop5re25Wn29I/BnIHDuJ+jP2P133uWpK3e4n+c9Dv1/l9ly397Tct50289L83ocg6emjyJmT0WvPoLIS8Lye57P5Fp2YtflvOm2fx1pXS3Hr9PdcSfLLpt+7PPSecvz3Hg+LyyXVIlaiKYyFY0/f2oNQTkglVzMWSnPZOndf/+37v/vfxGQtIVMLDeDNl7691+K//237tMkk5c3//pXJSYniFmTnCK3WygkjJRku+fTdpTJ0BGyd7PZqPhrih822kLSTuTXsFL+X/+PXZGZdAz6CkhW97yCMB2y3/AdFBCCIl7kWuEzsRfzjtWuoJ+i1c1aq/VaEwuRk1Jmb5HILaWI6iPGcRdrvS7ysSTnUq2ZKTWyIylBRGaIVvsn8oZJWEjmRB850V8eyCAvq0D8WnG+wh7dizgi6MN9UT+lpIKOWcm5IikiqjR7NFsKu0mLsZDXUpsLaWDPJthN5rLJmjuv3NOM6Zxg/kzUwUFyn5hySsr0IOwT5DSmShIX+htyxgwhjO+EMOGMvdjH/pHSgc32Y6k1cY6Y4wnQsThPyl6X6po48K96GzHVk3lEVPXiB1jJAp5aim2Wi8GidFRp+4l4nLtfXXlEzHFXuj/jFs+sn1v2/YBwbbUT2jq7P+/5XKZfZ6f/euP/ug4uV/6E/lyiYmDFcrmjF69CLKvKiyM/IcD7XcrLSr4+8lSdUz+HywrWT8X9KbZT+Lxk76+JN+ZLeUm97tsR6Ai8DwLtZ/B9svUszyHQ1/8oBPqP16+93B3/X4t/r94R6Ah0BDoCHYEPRuAl/6hvvstx2d45+6PP0sP640rXGgKveS7UYp8bjflSnvP/jusfid8n4dEu0SeV+6gyEVH5l4jT4/V1T3smkzgbSF9/NXKCUM1//0sBYZjXK5kwHe/u9BO5h5Rds37z14/6dc4JgMNELHn/+f/+/xSjlJkHdiERwQpnYhwnwRrKZGcEc8wbcmbqmGhK2ExQholU18Ve1yCFRW/uTwqIyCTntv/27qe2rD3c30nEj5B1JiEnarm3ATLPI4vy8QCxXCCcI4UK/ttxqwmyuNWPwG7H2ntSJe8gwZzT5oigDMQs5HCdk8dkpPEzsT2Rb3y4h4PeaISILpDfstBXRNA3iRWq+cjrONdmxen2EhGKCCVI00KsOCJsS2hOQ7UaD6a2xGyXwouQ6FsF5LPnJmz9Fre/untLLyZ9U8rCsX5tdSXdXYN8avuiFg6Pp+dVpNjVigh5N4W4CHRG63ILIvtunthDyrniXNdZO3VGEHiwQPbal/c466XOi4IeLMZuL46lZp1bf4mQb/Lenf8lcVf6Rhzv7crAV7tRzzWrvCRJwbkoNO2FK1ltjyPTL3sWOtsJEDA5eS6X7H3S6TmjkzR5zne/7mo7ceze/r5KzD+ZJOX3BL+MC7V2VRcr8xXF6cx5LsL2ZQjJl9Orded5Tq5OtnNc5GPf81fj7JauGFp0dfW2mlTDaz5aAo+ObxWWo+0fIcsa5/Tn6rpvy3N+r1137ibOsezT8+ekxXp8ztfry/xNt71LR+CrIdDuz48cz+15WfOczyX7c/HPrV/K3dc6Ah2BVyHQgzoCHYEvj8DhPx2v/XfbL7+tMw3+7vs7s+1u7gj8UgSWv2WW+i9t6nsW968wC90vkbSOaX96bqkG+zf5/7P3JtqNI8mW7TF3kFJEVt2+vVb//x++1X2rKiMkDsDbx0GnQAicJGoKAQmjudtsBpCieJKKIug/jzulf7LA6gWfb+3SfANWB2t+XbtM9uAz0kPvJy2frGLnx4OrgqzfH/p9tZ3nVulz1/50Rabr/JxdnKt6upe3kiYDg/4mrQwY+VucAKoGXFuDo8gyYOJf//yHfkKRQmuAW9u6jRZQMUWSv3HbAYDmxQJVyKCx9Z1BuQxASVwDoluuSPPjXvnHD7C6TitAXIOT4mgB4DYGfHkateuNtvBtuy3g4eKf/5TQJ4OXyHJOahbL8hk/ZjLIsaaWDgBagLwSMIhzCzdz56WP8pSl3ny3wCdkwNm+rTrwTyq2LZToOyLk2bTMIYJ4xHI9hPYpA8SRQikTJ6SO+nikrkYGrw3CdsSSD/dPTxh5py1getGRMgGSGqjtir8UkRSQykHgCA31FnfE7YnKmbtlopaOWlvnYhauxXFyysywLSblAV/LHdO5HafKBRDaoq+0l7OICPk/2/vnT7EFbHc+x/KcOu+pwTa47M8IPCFBEf06IuT8EaGpgyviq4KKHgElW+La330hlNfDPF6byozpQZce5LdfS+/yNagUSTLp9GFfU0RQUshrU0S/33uzx2C/fZNFMB0Twbm1mB971pefO6/w/cK6XGh4iXR5lA+zdL2mUq/rHlTirZ/slZiTTtHAdb/EvrgjKOF2HHbZ6dpMl9R3LmIppBZkPnSgOkSlP+dyzkLY7OWsT53F3nGO0CnfS3Qn418SYMKmxnTPBzRhOyViNmWs6Oh6H4HthScBytDNp1yGUYfrKdvXyobxx+sa23UeUkf9PfWvHV01vQkf5poK6GxTVG3P+Ve7Y3wqtmXH7Gf5PIG3ncDx6L4v34pq1mPPJ+etNkM+tB+vh3bH/KuN9UOq8pnPE5gn8KIJDJ9OXr8oyOy0n8D45W243xsNFp75kAaqT7kc9jNeu+BhL15bVsn2df1R3DUNaVjHLepzjGPkXMPc47X1x3wtt37kU8VWVbJJXT9xS8f0pP36q3Fv3n/9ruYO5gl8rgn4eTWkYXVTr0ZD/Tdd13Ht2q/bwj2yIe1sDhj64edLVWf/sh7pLTcVnR9e+/mWY8w0PQFmz0df2pOmPv/y1dhRvRaFYzz235ntP0Qc73HxOdMLJzCat8e7j3Sw2Us/YDEqcl+BCxzSXvFsYSzpFD1zuFKQFsuFtoCIHcChoA1A5WLRKAyIAah2D4/qfj1KkHnyM2QHsLkwGdiqSVmnuzv5zzOL3iN4AJC1XeSsZW4K+NkCgC6xWwDiiiMMtDEP27EtZ0QoyBMRZW+ALoI1dqK2FrDYQGtChhTgdaG0zPIL7DZJaZElwNkOQM9ArrDzn3Zeb9blW7qdHKiElnXi2EuwVUpY9JJuV4dj626hVbdR97hW+/tRBqsNhAcvBI7ZMkMDvAbR7WdyfHPrSMM21AKW1nXPKZpFR72mCPKz3lJvYm5SKABzs/8sNvvEOrAJgG3/qemO67ZiruKwHLY/U05q8Nti4448swV7U5MbjQ/nN+3lKcoyAs4sEpyVzAtRy2K5lPtLOSvlrAhb8CLKPCJYm0qUw4eOeBgX37LeqSPwGawj6t68p477YGfycraP+7IQHf0Vch9HQrivLfdrCzDv9RGzm4l9n1a6Oij3MVdNPPlUOI9f7/RdPq66v2ekIdeLjjpb8xcF4JXlud+wrrp+btVLqn7Me+3BYzGZmseB1R+2cb+Vrm+teppf7l0GjfmQs508HbnSpME7CId1Hq47niM93bKMwxwih44eHZpKLMt5jX9xOPFQY5ufMJtV8wT+2Alc+3yash/Lrh3Wt3/+XTuw2X6ewDyBeQIfP4H60v/xlUxX8Nnr21V9WGbdVb4zGjP/jl5prPvU+9pX5UeKrb2ZHzGZxfME5gm8xQTqc9P8LeJ/zZiehmlcvT8DNI3lp/YH9g5aaedkfaWdaMT8e1OlkWre3mYCo2tyELT8XDo//xriGD+IOW9uMoHhrG8S8MVBhpV4PRWoK8LuFjhWiXT9Q2oN0AJitS4CMCwD/vr7fxtu8i5LG4DU9V3W6g5A8h/38rdmQevKx7et/bZbZUDIAPRrAblEDAO8HQBnyg6w1cp/i/kHACGgKWExYSDYGQwzuewE4BqKPea08BoK5AI4s03bbiX8NuRJ5BQ1p0iIQg25uoe18qZTXrXSw0bBOvFKmniuJvxKcAN17DtqXz8+An5v5RyOV4Bi8m3pSRyLu3ulnEUCTmoDuHGdBq6DOaWcS+8pJ2WA1ISvKQOuNouFPJ/SH/KI2MWQnMt/XjsiFCmT4wmErT4d4G9Hrf427ma9UseeB1qgeInYW7b0yQz6uYv4qZB2R8u87N85Dv3K9UfIMpNy2lk+Z6UOi5vsR1zJS5x+I/JQO7EinnhKxMOmI1fNaW6iWJz0dOBnuUn4uZ6yRq6cMSefrb2HRwoeOb0vlGTgm0IQChaFdO1BvXZxSAX1VyrzZr5WThF+HfMdqlx/RF+H16aqTzkrEvGr4FPz2FfnHkwRUebrtSmi3+8NP9UiPlU1z4v57PU9r/jjJZ6Z6ZpKrrW/JvYXt/XLq2miDU+t0oT6DxK5yz+onbmVeQLzBOYJzBP4IhOYy/xjJ+D3VqY/tsG5sQ+dgO8tPtv6kBr8trnSSwso9b/UefabJzBPYJ7AB03Ar1271AXPGOx34pPMPqcMrK80bVdffM2nLWbpG06g/Nz17E1vmGcO/fIJ+DlpenmEt/V0bVAEeNwOL5tKGBEFd4mY5lM+18gKIuX7uV90agFb1+0GqFAKQNwGgHHRhpqtlMHDkgJwjjUAbLNcKiJUDgAx8+3v33r0n4n2Blla3mv54554nYJYEbbvtAbU9L9PGwr5Tytn4rU74LWzDb4O8fTNSZJbgDwA6fwtW5PBRhcU6Awi/toCli6z9Ne9tMjyv/WblgspJ2rAqJMS8ZeLpZrFQhGhsNhgHrFZYpq0Wa3Kt5UjrLVUyl0oATJ3jytAVAZyv0QYrAm6A0r9DertZk1JnTr6NVi2/v0g84hQBgjc4C/WAhDs57Cz3+WPCNRJmfoW1JnxEUdnUBJez872IWx58FpiLfkhmFFKWSkn+du/4rBMxGapRL3b9aav3bJKKDN+C3Jvt5syA9ttuRfoUnIqqZ8lPkXmPfkjULKO6HlKSaaI0JZr6zioyyzMhbxwngAN+WzbsfafC48Idcyv6FkXXh/IZZuOmGJdqOqGPNJwd3QdEZQSh3r7mg6lB7tgTgbzTRGud3ePHlipxI6IPdenOXz1huTCgodKLL/cWWs3f6vihzM7tZ7K77oqTekvkR3LeYmvbfDfv8NkXZ7NY267z0J1XuauaVxr3aieZdIAABAASURBVFtXybaVquw8d6TzVtdYOGKla/w+xrZObMhvU0mdwSl+m0yavJ+ddxj/NR061iU0zDev/8wJXHIfvMTmrac1VdOpnFP2Y9kp/5fqxjmm9i+NPfvNE5gnME/ggyYwp50nMDkB/4ybVAyEr3n/OgjzAUt3V+kl6avvOf6S2LPPPIHPP4Fzd37Vv6aT+vrymhif39ddXlPl0N7rIY3jTF2FU/b2H+rr2vInqtIhf9LOq7eewHDudf3WOef4X28C9dlvfrr6CN9Hp23eSpsMMhp4M1AoAK2IpMVyqcgApoB+oLNyeQZv/bmqQUcDr5vVWgKsM2jrb2IWME6IAOV+/PWXUs4yMLf+9bcC4PRf/9//ZQsoil9H7HS3LPoWULMAlORu8OnImZqkdtMqUij5m7aAlRneGuyTlPA3YGyZErb4GCzMALI///t/KwATf/37X+RrlVm31PQIMF3iE2MLsBkAzik1ypFFCdQiWu20XW8VkdQAvDbLOyV4u9n29WAr9kn8l5cqPXe4EtPfem6Zh2trqaeuxWFZSkmeneUKfKhJOWlBPHF0tQjWQX4ljALa7d17Rx62EvKIgCUCsSW2dkex2dmFY2T62+13JoVtAX8joqzLg23ZpiojZpMbBf85SUd9XD1FJLXcCFxSPxZX92QSvt0uV+BfZFj0MgaFB9syB9tGIjo+lvleKtwPRUZv5o4H+fpahXNhxRf/fhOF7R/sF/hTs2WtgWSvh2S9CYNU47C+9uy45n1/vedwHbGry7xSb1Yeb/LgFJV2AYNRV9qJTjCMd9elGHnrReEO7M0TRYRCSftR+tqcIL3n0d+UfUbXX/bB7Qv10qfHomd7jKMqp10rFYF4PYOYWUD9hiB14JVr4ij17OS4qOwJbr4TX8xqnj0feu5iOu6e0Jec8HLuNnt/9vs1BmwP6tvH2cXG5JLTz4dJarks0Mkc+5wTmfa1UmhZD22ocbi9dE2oS02rXd+be+HVkdeZbkh+kshBTdXD3PX1hBcWxx9t/TLq44tn6yRVNfUKOqybenbPad308Bwq1cDjveW1uCG3/BqqcSsf+jrucP+SdY17jL8k5uzzNSdw7B54qfy9pjCsb5jz2PNjaD9eX+JfbRy/UpWd4uNcw/0pvz9ZV+d3jP/JvQ96G94KU+uB6YuWUzGvkPXvD55+nl67v7jm8W1wseMRw3G88f6I2148th/v94YvXIzjjfcvDPvM7cy13r9v4v2ShsS7Ot4VchJgKL9gXe4R/Llrjj9eGge7Eu9aXjPjN+yrxBq+Xxzph7aEoH8myggO1whO+vX6Z7kuyPvM50SeYov+RZyGyvXB/6ln2nXp/F7jt/5PhOWwdq+7TsWP8UyfBHKOg/jIvCd+8fX6rWlYXH2ODWXn1nxeoD1hTIyyzVJAYv+MLKi/++nIMeU3lB1xu7X4RfcO16z6na2HS85twI2F5dQa8avOqZhD2auCX+A8zDW1viDE9zSZGtZQdm4qwyfL1Pqc/9fQ1+fZ/ue0X3t35M89XtxFHfWxAHWkQ/3Qp66n+JRPsSNo4RgccMunCLsvfu6v3+A1cyh73/aYcU14bv7+GVZtT/GnNwm8xvODfbw/5fsJdcNrU9a759rU88+ysy0czBnrY3tUB6cvFVRqOHLvWHfgc/ONi90F9XJPFFbuDxAE5hMRioid4Y7tbF3jKdpZv5glfxt13QJwAnx27UYCDEu8+Vr43RlFFeCR8AGQaJDTn7U3P36qAUD1vznrf+93+/gog6wRocX9vfynlcsbVPza8EOnH8jTzzt1UPxaKf5+VPPzXnm5AHRdqyNGahZiEuX9jgDWIiWZRIwNIOwG0NR5XJPX6/VabUftyLU72off8reQf9z/UNyRz9EiFAFhs1gutUDumrvNRpaa/Lz7QV9CIoDBDhC3I6dWG+oDFK4XBOB0AzjdknvzuFJHnd22k2vJOStRc8qpzMd7U0K2pcYM2JvIb2A5IkTxcjpxRLDf8Y4b1t987qivc2E5EW+hBCDb+loZwE5ZsWgkdIokEWj584dsU3zEQc1dqXetjphIytkRMyKUdsRCYs2DfHS2pX+vk8H33GAC6LfziwiFlZBtI7iR7bPbk5ZVf1Z95tpmetfOtnVvuxwU1xvzGBHyfzRSciJC3TEqRw1vJWx6om+v9YrDdYfjQDWMY1aqsgnu3vZi7FvfC463F77/whMa0+VVVE97sOZ1QIJreHg/pqH+o9bDmlzDcF/Xlqt0dCjRxUf1G/LLnMcegdtQ5jWiV59BfxDXLoZUpOIR4qkUOnfY4hydi3FMfy7ulP5YrLF86DvWHd/b67j2lCZU5sxkA7MDYs6IRueBBTrvYTc9HfMSekparZ8kb73ycEzjPLWSKT62fcl+GPcl/rPPPIE/eQKvfX6c8x/q6/pPnudb9Fbndo6/Re455jyBeQJ1AlHe9/WPYq0//Aj6GxOiI6ff35nG6hphLD/cV6tj/NC6303Z9pq3fKxZVe6Aunvigfw5Pbd+LgmND0sqjXXX7mucIb82xq3th7XU9a1zfIp4cxHzBD5oAvV5dY5/UHlvlHbc7UvT1DjX+E/5VNmQT8Xs9dF/zuTP9DCKSt6fIuzm8xYT2E+cn+UaULCept5K3/4IJnCKUE+ep3ymdJNBPpGwrzme3S/G4YI6jxGqNzvTBiDz3v/WLUCsALECsFIAnAGoKSryN3U7QMcOADMSAgOqrA1+5ZS0eXhQC/BV/PBv0TUAfen+TkKfASjX2OSU1QGorlaPBZh1Rx1+LQh4WfuBfUTIYGna/d7QIvOyIV7OWUIv6ggTsQ14pkhqib0F7BRHBmyGqSWv+zPdITNIa9A2FITgMT2Bfs7pehxeyINcJiFYAhinnOXebNcwK7yVAUYjUonl2jwTU0SUmXhtighZrzo75um+WmYv+jegrXJEeWzRb3fgaEf/ttlu1kUXEdoi6+VtkfmhxcdczMS8cy7AW9BTObfJNs5rfSFiyeQNMbeAsl5GBG6A2s5JfTSo2MUVcWtPiTmZ7GM5TupqnAglZi4O21vu6y8AUvuYIvp+ix55iUF8WUw/HYBzh7yS9V47Rk9P/ZNGcryUJZPjSGpdP3zyJL6GZH/TpPFzYUSQsqe9dldvROxFQrYny4f0ZHWjlZ8tY7o8dO/J9d+5RETp0XMfUkQv35l9LsYborcrqJ/Qq+K/aX2nK/PrQhd+PG13XFv7r/y45U01npnppkFvEMxjOAhjwZAOlIPNRy2HtdX1sJYqq3yom9fzBOYJzBOYJzBP4IMn8NY/nt46/luPL0hggs3nCybw1a//C1o+cHlh/9VtyA/ilt/Lq/ZQc4tdjTzFr4pfA1zl9PWNa9uVf/2ODjuofZkfaj7ZzgWa3qosxza9VfxzcZ3bdM7uj9W/tDEPzfRS/wv9nMJ0ofl3MfNIKp3s+ZSRdaecra80ZefPwSpN6WfZG0/Ab6wrjVPVC1f5WP9N9t+8/a9yldMCMHNrEIyKzVftRv4Tz+3jSrEExEXuMwBc/d59C8i6eQTERRjRA6gRBox6UCGw87d+178ftAbs3WLn16pH1v5G7mKN3QLhP+7VPq7lb7qmTBzHACgzyNosl3IcrLRer7RerbRdrbWk1gToGFAGfM2Lheybc5J9mvsfUvDEhB4Bf1f0sFguZQAXBRhcpwVgrusXRwElybmhJ7Zy3NQ0JdeGnBtyWmfaAjCn3CiRWzkpGnITWynkGhrAzpQz6aOQOCKCR5W8Bo43jgno6x6taAFLDaol7DYA52sAV++tiwjipOLrfZV77esQroMnmb+V3eJX5NTofaSsrcFc9piISFKKYtJxrSMS235fhIDNBskz9Xtvny0A7IIeRR0UAQsosbRWBYRek6NjfhG9DgM1XBPHadGp1uWgO3LPZYkPReASZcuU4MQOQN0dUSZ6QVFIE4evocV4ltpa6m63G0RIAnbuLEmSZK7RQayR5GDboW+5br6HfW3de/i6HFi9wcZ9+Xqa9uHp1zfGM9obnFxUb8nBoTDpCx7UXXt4afWTIeqE4Na/NPa+tlNByPHsOo5l1xXAq64M/Arw96ISnoUf5C8x2J9q4Zn/UICvrqGhr9f2NZ8i6ypN6W8rexpBzQl/9XxuW2MfjbomZu6fzb2GO6TWvbfrPf/MR18501t11091/3NtP9Od/KL9W9U2x50nME9gnsA8gXkCExN47Y/F1/pPlHQgem18+1c6CPySzfjn+fkYY4/x/nyE97G4ZkS1h1JZdTQvAj88WdTVOW6vS6nGKvbOOyYU1aZyRG901gwv45d6HSv+cv8nS979847Ue6IOZ8f25qfj3zzo6YDuzFSsnL9SEcwP8wQ++wR891b67LV+3vrqBM2vqdL2puJTXzvMi2D6wWrTUOt98Eob0NRnA1XXc5WP6nRw9BFUNHWt+Xi3CdSZD7mT++7oqf4s7XdTV9my6m/fP5M+tsOPzX7sig7viWM27yHvWu5SKG0B8GSgEGBQAJL+08+pAJxZD//5t379+lvp7l6gqCqvOVIB+cQLmDGilLMMvvrPG7cAYmEAEFrcL9Xc3+kOwNUA7M9//lf5M8/+c9MRWSsA4g05N4B1CRt/EB1NVgBqBTna4JHaDELmlNVRG1sZcFyrVbcC5MPEwGoYqMRnQ60wtQ+PSvjf/7gXJpTa6d//+pdSAsB0PngMqFk0pactc7C/yXmKfLlQA2VslEIdQ9tSd0cO0a9lyfmRGwxsS50MlyDlm7oU7VhsS37XYMrMzTKKK/ImAy5Tc8q5iBO5WuIXX2JYuAVQdb8NtXTWQSllRSRFUBt12U7YZ+LYNyG3zCBlSolyTSF/67ilVttan1KmlK7IIydl6rG86OmtgyLwM+cuNlaQd3kjypR35ihZRYQ6gGXXEOSNYE9d3ptKXOx8RkSpv4BT3Fc4UssWlWP1lMLbrrdjyUId9bfkUK0Dow5d7HhdI5o+Iz3JwwnYUqN21NJrC8CrOlfUByf+pTf6S1Dp68CAjeMOaRcbzfUnJfp50hHPvRVi/RSoSNhWztLz3JP3J6jGx6RG8H3iviKCkT+RZSZM/5wzuO1MdFT7N2fbn77pTVPztGFn5x31Hi9/dJ6jRNhxvmFurzE5OCnLzy+DwB3190S/1Wgcr8qHvNaDf+9ZnIYWl69rrBdx0pTUNOVeCyHbn0XJrnKW73HWXk7Mp1Y05JOlVYNJ5UuFNWjljsO61j3kBz3Y7qsR94ZO0Wv7uSQ2sz2Y4zX719Y3+3/mCcy1zRP4oydw6qXOjZ/T22ZIY/uh7hbrt44/rnGcb7gf277Xnh9p9a2UyzlIa8GQDpS7zWv9d2GOstfGH/nXdkq+uqm8CN/wgVpOvj2pdRzjty5tnOcl8elp6v6pofuQu93wvSZ+z2bRG1/9OMy/y9S/AxvnGEc+MB4ox3LvB+pPuxz3O95PFY7NcH7PTNy76ZniQkGJ3//m6cen3yHvQgR2AAAQAElEQVTxd9whITp5Dm2n1lPOJf9T1uo2ZfruslpM5bcuoMat/Nbxz8WreSs/Zz/rJyZQh1f52IQbfP9COtad2deQlZ8x/zLqXT+ezL7m3Wan2ovPLvAbvj4e+NdN5eeCHfz8w2m8P+c/6z/hBLiO/bsN+bPWJ5L6pyU3EJ+jK0L6045B62UEH9If81Wl9yig5hryXd7RPGyx06iUqKf3ISzf9ezAtYzdmNJiuZSBTwM9uQ0lKAAP48dS2SCuwUaAR202MrhrnXwTA3gVrt0BsJV5dex+Paj7+7e2/3lQC20AetfIyjdTAXr9p5i71Vrmdz9/KjcN+BpgHzEfHx+0AdT79fcvGeiUGBtxEzynVMBJUgiotKiCRpq7O20fH4WDAkCuV0jL+3utkLfEM92zX0DiiCAuXMTurAfkiwi2rVpA4EzPKWWJnALMNnjqbz53zEApJEBHx/TcNgDB281K2/VKKeND3DLYnJQBUSMCORUTK0ER+EuMc6OG3lmStyPkVs1iKQOOKefi434a8rcAvdYZZO9wCPGf69vFil3ciKTkmDmpXCdsfV1hwkOBvn/jbckE0VvKgO3MIAbqEoM5RSBlZgleCUmpP4JVirJ2/ybX5Xrck/cpJfl6p5wl23P99Oxwh6YnhU1TTk+CwSqCvOxrX8k1sFdKl70O2d9knxH1NRM/pnPbPCJoJZQyc2NGuuBw3K2/Cc795PUFLocmwbYSy2en30wcCA/neaCa2tTY5lP6Ly3zLMZ02JBfYyodaurO/nVduYc1pqp7Cz7ONbU/kvfZ/WG7K/zLM8szMNn3I+iSej+qPuet9Hw2VWP+XPskcYdPu1uuBpmdxPeD+T6F9ZX2wi+0cDOX0EtbesvYL61p9psnME/gi0xgLnOegKZ+inyGsfgn/2vqeK3/udyvjW//SudyfaR+6v4Yym5d2zC213rhHerfnXTyqNM3P2l4Rukqx8QHa4hcw5DOBNqpcRz0fLhT0ehdj6kKhrK3KcZz20eu6faC1y/6z2p87U3Xx6slnePHIru/SsdsZvk8gc87gannzdSz4fN28F6V1ak8y3dU8czymaC+dpgPlTVk5UPdvP5GE/DnafvPSGvf9a4Y8qr7c/jHdTfMXNdvOdeaY4r3eYeaXrJ/VHkzaQO9/xFgZBGhiADvBfxcLJcSwm0TapdQA3j2sNbisdVdcy8BbBWgKpIS4KgByUg9KGZwb7NayeCov81rub+VGUFw4mSAscUd8UWYhwdtAb0iQsF+9fs3j1KkrATAZ9B2AaDbsPZ+hb0CS59Nlv8cdAf4mvNC2xw9wAsAKw7X5xdk11ZAR/Isf/6FRoCSZp2cb/+j03HJG/SRcrYBqZISgGtHv0VggJJ8EcjpJaghu7Ytb2HvGkyIVgDRpJwb+c8op5wVEeTs5D+BbaBYXSvXJ+KY9zLqIoKB7pToP4LZrJFIzt8B+oq+hTwRu91uJK5R0yzkGDwo+E/oy5rYxXlXs+Vtt0XVsgwlag/1x5bYXakbif0Rd9SIoVRE5YH1jktqraddlsTsF+1uTp1jJe4ZZuW15Z3tbUyIhC6CBfuW+63vr59Jh28l1P3pXmx/irAM4qacJHJ19N3uqGSixMKxu+ikDpmqMbmzY7uWKjvC3ZNV7sM8or/+Ze+YQ0IXEUqZ+4T6I66qUj4ct9JBzVaa/EQwvwFFhCKe+ql5I3r5DVK8fwj/gK40kb2qzCfUiAL6wifPjS9c/ZuW7is7pKPJPEPTUYPjioviH3efNfME5gnME5gnME/g+07AP3tNbzUBxza9SfzPHdTvT15T4Wv9z+Uu8X1tTOeMJ/T2rzSh7kWObep33+/RvZu+X+ffvuPjv/fuRuP7otJO9Iyd0z9zeGcB9Z3t851LOkhHfQVDOBDecPPW8c+V+tH5z9U36+cJnJoA9++nfv04Vfuse6cJ+F3muVSX2JyL8Qn1PD/e9OfXxS3/ofO9uP9pwwBLNKXUNOXbqKA8yq3UPqwKkLmOViswzvVmpdV6rS0AZLtegTd18p82bgH/UgbEAnTziB83a/lbw4/dRvFzqfTzTgIsFsCjYwsjg0elHNbrx0f5T0PfAfi2gLVFTszVr18qAHLKWv7jH+UeMrjXrbdaGJyV1P39S4nYi2apR2rKxHDsSICQAFOY9CfA2+PjSvn+TovlsuSjgRLToPXa3zheb0q/ltupo88N/TpMZ6CU+AZPXcN2s5Wi79kYW0QokbOlbiBhlfzkDGYiz4amW0BRjY6IkL/Zu6XvFttSe6RiFcFwyooHYnk2LTWxk8gTGTsuXkttRcbavDMIuqfOIsy5oK6BOM7l61YUu4cWufs277x27spt4zXcFTliOBc27p2w/RwBdNNuBi3riFBE9F72pz8EKqT+KLlYFrMSxdFNCLXzLdz7M8R9YosI+6l4eTUkcXjOCmbH+uJzF/ucfQTZTOcMqx5b3yumKrodp5b9FG4X9etH8v1V6Xg3w+nV9aF1lZofap52Nc85/uRx/epc7Cm99neGq6+kckzZj2XF8MqHcYy6vzLMM/MaZ8ifGV0tqDMZ8tNBrss/jFvXx+I78jHdk9xWl9KT17yaJzBPYJ7APIF5AvME5gnUCdT3JOZVdg23X6Vr/C61rbHNL/UZ2tlvTEP9Ldbn3o3pFkneJYY/1RiTDn5jr72eLsdWpy1eon2q7CXe531c9ZjOe523GMcc758ijDXj/ZPlrVbD58arYtZArwryMufxlLwfR6rlmY91836ewDyBP2MCU8/9c53ZZ0xjH79uVBrrbrMfVzC1v02mOcq1E5i6FpYN49S7w3wof1rbw/QkmVeegGdyCdn2NHn2lU5bXq8dVjjtXS2mtR8njfBMpIhQiuAhQRnwFIAxAwgvmoWWyzv536XdAuo1yAxYisMgX8I2AP0MlLrJjP0CkDXnRgZ1O0A/221W6wKurtqNDNj6V4eIkPWmACBsAVW3gMcbgNo19v4W8P3Pn2oBMx9Xv9WRPxEPFFo5Zyrgbb/rB7gVeJ7/tDMItkCllehjATDcFXAUI3wX1C5yOE4L928vKWVlyDU0TWYQSS29G5jcEHexXBIrkWt3Uqd12bEIK/Lk1OsTPCKKv6yDAruIkMHawFbBGqJxOU4ftVPxRd/RqylnEHeUEb19RFKE1z3vAJM798A8IgJLTtY8ak3d5qYIdMjTzt8yKeQ/bd3RSyD3tfBaHJULH88HEWqurONQX9Cja7Wdue+HlLMys8s5FfOIUMJOHBGhiGA1OMnrXUSUGUT0vNv13llPypLf3LW0eHhtYlnOYjcQ4F/kPCRimlhSv53LqjyU+GW1e7BfIWI55k78jBGTZjRFEX0PGhzd7j6yKGI3A/NKkqy7lob1R+ziEmQoV/TXAvHutF2lnehSxljKteA6dFBZVxkxnNcUEYzmOGF68nTsU3TS+Vql/5e9OOE06G/Syv/ng22sNC97AppbNqSSC6NjfGg7tXZM3KdURUbap39jAsNjearcTpiV6yg7WwDtZayLsgp2vPoPXFT8LTDp9GGTfQxilvVpl4u0z+IOvYoSgTnsFafv8Uq8cPG6Qg/l9QLueTnFs56KkKxw20I1RuH48VOsPPJATEx34fZ7XD3maveMH8RsKW2anoKTY386eL8JkjynpAj/XPTPo4RhDIjlfF4wAc/sArNiYtsxFcX8ME9gnsA8ga83gfpyNlW5f9ZNyavM+jFVXeU1/jle7Y/xmmesPxe36sd+432NP+Zju+F+YHvqvXHRHbwP4F3CxJ43B7wNICi6Y+vyvoT3+fuYdV35CV/HfK2/Y5yiPj5t8Gvd8Ne2sraM9vbvnSZq7f2Zj/tBX/bm3ptYH+Svwcby8X543Ybren8c4wf14jjeI3qXs+YdJ6Nu/woi+MW0i+G3w7vlEUZQBy+ESa1hyBG/6CSG84/pWSxKKH1hXy71M4OdoNoN+U71Ulb8hvGm1sXoFQ+1r2N8KnS1tW63Lq8HU8+P8fOg7HHErywL5/nGcPePKPy8QyT5OVsI7an4hHzReWKmvjdeFPMaJ/ovfU7xQZyj88WZyZx/3M3Uc50kz9aE3fj17aL49n0F0YAKDXouS/9aaZq6TpYVI1zP5aavyb538l2YmR2bQL0/j+lvIvcFnaLXBz917a2bzFB7Np80QHii3IPXD8cw4XLVWX72kWSSEwnVyc/3MLnonIxP8IvkF2X4pka+6EMajKHMlr3VMJU3Gjo8uAS9eG90qP8ku/3Ppwteh8vPl1r3vr8quJJX/2N8F87PcV7qSc1PMxb9/mm9M4NNBUL80tOXjXzlZ1tZE6hyX1hwEUHjesp+MEu8yhkRmEdZ+6HYOb43UEQc6CMCaX+euka9xdPPUe8du/L0a/0o/V4XikWjbr1VrDYSgKz5/fJefBQsAS65P0KpHCnU5lC3bPRAjO5xrXhYa/ubeIBgBhMNVm4tByhcAca2xDao3G426rAp/RE0KeR/n9fgr//ss6m5v9fd3Q81gLEyoGpw0ba7OvwiHJuWnH0sf5M5yLV9WKkFDA3qU8q4LrT2n5LGNyIQNWoBmkXykLQBUM3UZ/Ay4WOOWMLW4Le5B9Zx0RDSflf+neJutVVKjWxT9MRroQ19ivx+DVA9gg6Jt996jSxR36JZKFKinE5tAa6dgmJ3xoHNbrlj1pnU25Oz47fghh5isZDrdZx2u1HOjdxjiqBO5kSvEZZIGZ0BYXHklGSAfwsQbyCcYlQOYst9p1BQb8d+Q9zHx0fw+LU27lUh+1gXYbsorhFBmL7Orlxr99dSx1YZ8FjoOWVrU/Jmv3MIS8dk+YCohyRFEIEte9dRBIOHlHa12GYgf9GSHDVn9Y+UZFkENVThu3PnruTku7UvganM1vLLyRFsbV7J+1tRjXmM3yrPYRwPo9Kh5vRuWKUth/u6tvwsXWBQ45lfYH6BiSOZVO4Dr0wqh1dTVJTPHi63fOb6LoLb11cjXlZ+tR5y7aeuiWNo6fWEyaTItufouePQ47lW+0qHduO15uPkBIbzOmmIcmg7XqOez3kC8wTmCcwT+JITGL+iD/dTDQ3159ZT/i+V1VxD/yqrfKgbr6dsqqzysc/l++BdienQI9gOie3urNLdFvZcgnB3ntLtTN6E1bzH+JsknQha80+orhbVWObV2WtTv4/dtRxyIXtOesFRovLhSxTSQVwdPQKNCXaT07FMrwvmCKfoWPRTPkPd0L/Kp2TBFE2CnyadPRzHJGKZ9+Sd3uUIslRi+aZnzTPkkp7lrPpnihsJXh+/RpjmcXAtD3evbSEIcIxQzeenn8Cxq1fl79tAzTrk11Qw5Vdll8epHqf45dGOW56Kf6nuePRZMzWB2L8a9tqAVWL5Bc9a/Tn+Ma0NqzpWwdBmvD7mc14+juS9uPrPSfvDNmPaK99x0YHrmZK/MRsRiujJ/z4saKCUssq/uQso2QIcFoALIA1Dlp0CEK8F0BWg6xIQjkoEWAAAEABJREFUMy0abQCELY9I+AIIA0o2d0stFArAwoSNcpLBWhFrtXpUXi5KvHa10haKOgRAYgOpW4DoNnVaZxSdlAAuIyVHRL3RQ2r1sAytf1AvYHSQw/Ft0wFoCnBUgHYt+UXTIm9LTyJCQ+6GGv2tX0XYTP6Wr20tM5hovlmv0bUSsbaAx5Z3BjUBQyNCPjr/rwDUZ0C3xCKf41hnv+JDHZlZRdOorwNQ1n7FCFFuFCmrAqo7Mfst1Kojv2UR9A95rYii21pH/ECeAII9py31leuJzXKxVEQooW/pf0t9W/clDmYgZhPoEjYyId6f/uYx8TviZ+qzPKVErPBS7tNkv0BuoW0jdnpmZVlEyH7W0QzzFC5RSMODOdpmSL09U6YGy21+MCdid/RgeRkpMQovAnFLL8hn4U7wEkZuMYee+lpqmFpT7d/yKlPxI/cUt+Ep2vlExN7KcUP8R8iI2MufFk8y25r2NTwZ3WTl2KfoJkluHoTBvTqmY1QaBpuSDfXn1tW/8nP2L9DX0OYjd4sqjVTfY1ubr/zmXROwxjZne8vTIYd0y9jvH+vpdez9c78043D6Xp+K8xX7O9XPrJsnME9gnsA8gS89gXM/ti5szmFMF5rfyMwZKx0JWdXmR0xeKn6DkFeV4vyVTjpeZHQywmnlG8WvYc2nC7Cm0rTF20prbvO3zfRm0U+UbtWYDusYag81t9gNo9f1i+K+yvlFGd/X6bX9vdb/fbv9Qtm+U6kf+PvtW9+/bxb/zQJ/rhvvs7f5wvqqm7n4jF7HDhuYjuk/Wu7aTB9dx6fO//rXtzF2EhGKeE7VLqLXee/R7DEvb66mUIrVVrpfAN6Cj4UUd6wBVbsmtPz5QwK8M4i4BUw1sIqFMgCmwcPmx53i5502ATi62mixaQlIEECr5f29Fv/9T2X0etgoP2xlcLZFrSQV/d2dfPibs+nnT+X7H1rg5z8jbXkFrTo2zu2c64ffUg5psVBzv9TdYqnl743y//stcOI95tdR9xqAk2kW0DGlTLhWBppdf6Rg32kLuNksGikSrbbyv5WbGmIvF1pQ3wJdzlkSOSX5W7MLdDkndioxMnp/s3lBTS3g6ppZdSFCJlnnmL5gphZQtnVdzIizAOXrHahMMMBUegEIFsfWtlCmnrxcKiGPSJhRJ3lS47qliJBB3w0A+ma90ubxcR8ngkIkbYjjusxdKyIlYgV9uB5fY8sIRvxOviZl7yJZhIJHKSKUcpZ3EaGIEA89YdsCLKeclVJSOYo6MHmiIh89dLsr1xHPRAB1IbUV1N3ZR0Spb7vZKmXqYI+g/KnwYB4ROO1sK3OM7WbDTLZF5H1ZXPLAfXRgFru+DoT9JmrP/fbFj57FmCQ/Cw6JSch0qBum7eRxmA5tOoxMsBNntTCvdML8E6lqtWP+mhKHsYjj2ywsY11Or3dkXZFd87Dz9XV23ELX+D/ZDiI52gE9WUku0ySO6sNSe0VV6nscbneKbtn9W8W//fWrEaf4JROpnV5iO2VT/c3H+qmapmRjv7fcX5h/X4L7qrQXzot5AvME5gnME5gn8CETqD+RzK8poP702/s4gGkvuM3CISsdRnyqoK6m+NBnOs7Q4vJ1zVU8HLgs3u/hWX7XYDpRgtWmEyavUjm26VVBds7n+xtYOGmlnf/bs0H+t0/2Zhnq2My1/0Xw6dMDHT1G/TuA6aj9dYqD6I5b6bow72pdax7y9yzg9SM6FqHvyJ89mZ7ujl5+uH/Pjudcn2cC9d4x/5iqnNk0zj51lw5lY/tje8c2HdNPyo8KBxXcLujRbB+vcJOmj6/kWAWuznRMP5TXq1dkdvKH7qbyM7RInz0Us2fSzyVwjZ+ros9SjX/yVXr6ifdZqjtfh69sKCXATAOn7XqrFlBNgFgRvdL7FoDUwOUGwBE0E6ytlbipN48Ajb8flRPA6rZTAqAUFICgBl4NRna/HtQBCgugLt3fyeDgBnDU//6H/RN5Hn/9AuRr9fA//6MO8FIG/P5+kP5+JBdx8Q1kppSzmrtlMTHQuaVex8zkTHmhDvDRoOkGsM81L5ZLCVDQ+mgMFgKeAugFcTq4AdCMXPTQUldKiSU2gKXWs6HVpC0zyDmpJZ9zUJh8bMnXEse5XIfoJ+VGCdC4FImRdRHBqj8j+nVLjSkFLk9kW1t1XUuKruhSympdj3P7GtgAighSdFCrFNiElOkrJXqAMNnFSF7KoK+/nZxSLvuIKMCQNx3AbSWc6HcDc+yerKMYeSYdtSVF+c8BOnwT+UwiZkTwbOgctidfO8v63fNHdI7hGdMI/XTaEtPrLbM1d9xBRDlXYnZ9PWjoKcJ52+fxkdg256TEvaDgOhK3pS5Up0/sfI3leky2jlDxZR9BTsveggoA2IlyC3ElyNIVKlm5Dgya0txzL/f+gGxYyRfrgAh16tz5GYTXbr3nA7+IUMRxGpi+73I3P+35MH0MN09rxO53PM29QY21n6M1A+tJvW2gYlYTwBE9O5/5F6dnZhcJnOIUTQXB/mT/Uz6z7G0mUC/9MT6VdXT9pkymwk3Z9bLrrCUK2JNecFzjP1XbUPaC9K92GeYfrmvga/qrPjP/kyYw9zJPYJ7AO0xg+PI7Xr9D+m+Zgh9vw/ePdQZ1/HX/tnyXrb6XLpyM1LZ/a+I1opufxJ3qv+TZlXXwq0NR3PBhlL+mLBnqpvIivOCh2g/5lNtQ7/WUzWtlp/pzbPTl9z0Pmd/P+eWYX4cphtOiPdm2yrw+RdVuyE/Z75OccRiqp9Ync3ycclhqraLK+v1ud2r+NumNr36cen45nOkgmAWn6MD4BZtzscu9SNwpjvjicyrPlPPYbsrmlOy1/qdiT+nG+cb7KZ9Z9sknMLjZx9dzuH+LLobxvT6XY1DqwfuCKneMU3Qu/kv05b3KMOkgSBFTXHkBhA9UX2L52esv9THJylmePn0NRsTn4J2JG6qGMS9xvOik/duDIvxED5+tvnE94/1bj26cr+y53h3E9fV5lK6oLSIU8UTGwqYoorepuogoWQIcrCwuesDH9Zt29ulxs5JWGy2bBgCxkR7Y/wJ8BdwMA5kkWv78C2wXABeQ1KCbff1t1wWAI2iYAjBti24LgLv6+28wOyfqJOTdeq1tu5GaVO79DEDqPxu9ALfaYOZv2d7d3ako/aaR3PrrXvrrTh21tI9rpZQV/LcF9NoSMy8y5sTH3gPZJlfUqqHeBjA4U1eEPZA7PyTAvGiIk4qxArtV+abstvzpaUJhLEWEfGwBXFe//lYH6BoRip2fdRgV5jymAhJaQm0ikOfb4p/wiQhrcEmQ1wFnFtgFszAo61mW+NjaFwNldIlrUpz9gM42HZ1HJEtIxRAVzK5VRMg/P1J66rHt+m+8+pptAJFNHXlNDmC+ZTa5Wai5u1Mm35Y5NezzcqHEvFJKfewUdiGX5JVjUgD7TtWm5Z5xTA2O8T4iFBEDC5V9KOTD/bX0OPTjSlvVk32hiFAERH0dYPrQvjd8emy5Lhuuh3vFiTOoOXTJEfHcLnkWE/JL4r3WxtVUem2s7+lfp2c+PQE/BysdsXgSO4yfeOZ76cEdu5PaYEw71TNm/0rPlLPgD5/A+C45tj82Bt85x3SWW1/J+9vQVJXXRH6t/zW53tq2Tte85vqT+qs9zXyewDyBKyYwm84T+OMn4PfO+ybrj7294D0W/rlb6Zp8tdjKr/F9sj3o/0msGrXygerIsloO+RHTgdj5Kw3Eb55/WKXXw9yXre01pGmv2pt5aeqZWX/tg88RhtG8Hpp6P6Zr9EPbw3Wfnw9HDsW73Tjnsf3O/BVsKvKpcGP7adsy92lVkfZz77g0JsGnSWePcT3eM9We9d5em/pdefT2EirGr3iYyvGKcBOu12UYW2ty8jpxPI8wND6tHVrO6+83gfHd4f37TsEZh/Ta7MNYU+vXxj/u302o3reCiQJeKfr89Y8rPN7w2PLY/jDC2OpQO+/qBMZzOrav9m/FD/MGP02DVENie935gdbDuutaSovcSAB9pTLAQf/p3xYQ0GBj5AwomLQFKN0AFAYjMNjXrTcAaIl3Ynhha5kAxPyylXJWs1wWvWMkwESs5D8z3Gw7BWDz74W0+blQftgorIRyTtoA5LHcn/Y32GugMaK3NPC4XW/73MjaAgq3vU8kGbg1ELkllsHErb+9C5ipBOgKQJlyVgECWTeAwBGhTP+mjljiYAykbBWR4J0a9BGhBEDqmkQMz8brlBu2gK7oW0DWlrwZWZOyDAyXWaKLCNnehbeAyh1J1p4rPuLw3m+sbVOAbuSucwNPxIoICQpm675sr3oAcHpZZICTXbkmWR3yjp46K3fkvWfmbU5cQxae1Xa1kkiRLKM2X+MW0NT1d+xFrMDA1DK7jhwts7W+kr/5bdtKlte1uahfw6Pu4UHd1d65NuS2j8ku5ia5Fshr53cdnodtTpH7SuSwf+Y6nrLd61JSss9ewILcPF50RkRvZz4maywzP0Hu0xSxi2Vb1+A9FzZiILduSLarNJRfsiY2vz+ftXRtp+hsgI8yKP1Nz67guejNP6q8Oe88gZdOYPqufopmfaUn6VutnOmtYn/WuO650metca5rnsA8gXkC8wTebwLfI9N3f9/80f07f6Wjdxy/31zy+91R/3OKN4xfezOf7qG+9zI/V+hb6J230lvEf4eYN7l+nsGNa6Wuct1vHPaPC8ecpp8bN+r0rePfqMxPG+ZV83uD59WnHdR3LOwbXV+DHn4ufLbL7JpMb1WXY5veKv5r47o202vj/Kn+no3plf2NsZOIACZ7TtUuotd579QduJz5yyiUDIKuAf82ALxqkhY/7pV+3mm7Wku/AQXVg4TyAZi0wm69Rk7zAThm0E4ZoOznsv+3gFlHSuoACDfdVgYL892d0o8finv43VI/A/B3DcB6vxDdFlr43//FTj+QPa7V/XpU3DXSkr1U4lQgVtQRyAywRiTKTmCGrXwsiN8A7HodALV52ciAcUvdgdyDc23aDdJ23nsGjYFB4gV9eb1YLpToxba26QBjzde/f8t/4loLYm+o1fUQz7Fck+g9ItQBkFpWyPud3DEdv9nVI5pJgMYGe11fRFJmnwF+vbf/hjzlGnFdNjuQOeOfiKsUCm4E27pPLqqUEu//uEh2hiJCEcGqP9NuHTG4vqiqxZOnhQGYvVGmX+sroVFEFMrU0uyAcssrRfT6usdYhdQfrtkrz8ScomknlFMCeG9U5RGjOJJSToqU5X4jJSTTZ0ohU8uMPEMD3l5rfACWyzSUx0RcyyKGVqO1p3eCyNFBI6d32/aVGTY3ySOfzO0OTZPKDxX2HfSVH1tfUyAxym+VnXjWPqOnPNfE/Jq2vt5j+pqdfM+qh9duagJDfV1P2V0v63AZE6JXn+OYdX8ucLUzP2d7S32d6pCfiu/6ztEp/1k3T+A7T+Dcc8f67zyfufd5Au83gUt/6l1XkZ/D5+i6iJdZ11NwHk4AABAASURBVG4us7ZV9TD3/oDeYeO8Y6ppPcG6vozbw3SZ9e2taidPkatkyJ+0Xg01dW35e1HNOeTvlXucx9duTGOb5/uxh/eHVkh2vy8f/934bfp/m6iH3X2eHXM++unMW1bpvDW+12Oqupm//wS+1zPg/edbM9Y51/178ZrX/L1yznmOTWD8yndsf8x/ls8TuGYCHViiqfp4bTq2r/KX8mSg198ITQY/wVD9rdMWwCyWTfnWLmiICrgHINkBoC1So7u//iEB9m0AsTJ+zWKpDlBskRbyvzUrmiiAHPYJO2G3fTBo+qiHX78kgOAWMHQL8CxsC7E3YFoAVGL5fwxZG+zExjCVwT5RTH1ZNNjYtlstAI0DuQDkDO49GpzebJVlKEflSDkKl2XkycuF/MbVg+2ocbvesJfW+HWA1pGzWtdFzKJg7X4st89iuVQD4Nnt/FIiG7buKaVUXNrtVpneI0L2tdC+lXf9wo9QALACuHtF7pTJD9hsoDK5ZuYX6FLwCEX09p2/CU398rzoq+VNeaSsMs8UgKi5UAr81B++Pjk3ZeN6OmJn8nX0WIS7h6FPpFCK1APau3Wwr73Kx8A/os8X0XOrI1jbphJCX1chNpU1smATEaxEzmCnQqqHdVBE7CRMkvugo//St6XUJpPXUMuMTCzlmiOqryVPVG2KZFBn2dcH+5rq/iinI2bLxeDkidW1kvcmoXO9jjNBEUHP6YDkJ8SI6Fy+bqZShmsui8EDsWSqItuYAsGYEJXTgcuCB69PESYfcnKv6yhRUamZBkcz6+eIHlXxF9cG6rguh8Q1Yk5PMvbcR3hy2hl29Bzoax1Hbd9IUfIS+xhH9eysts8ULxdEBLffcXp55Nnz2QSG12+37so9zL075GJ/IzqsYZeU2Lzooap7lifPOKKt/mN+xPyZ2H7PhG8oONbHMbnrO0dvWO4cep7AHzGBU8+hP6LBlzdxajQ30HW8JzpJ/NzhTSo/Dkh247V/tj37UUOaIjs1sWpjfsrOOtucItt8JJ2qzbr3rM35TM5pPiTL3o34ebt/30/SYR11jfjmZ409xW+ebCLgqbyMRKZqM+F+sajGGPKxs3OZxvLX7If56noYr8rMh/Lx+px+bD/e27/SWHdi/6VUvnamiaIt9q/eE6qdyBa75VuwOvshf2meYYxr1qfy3SrOsRxT8ce2vgSmsXy8r7HGcl9g01he945tqvtj/LU/84/FvVDu9whvSReWwfsfLOuszdmW0+uLiYHb1o7m+59xO3mRobyCezbH3p9Zx8diuoz4TGH4XvDIde9jDm0ZDR/BXZZjbEujnGff7zGSZ2f1O+Ce446eObyDoFzPXZ5S164Wy3fir8b63w24btwP5dqPePkMljav7qvMB68pjvjSs/Pn8KbxDejPhE3Iu0uJOI43JCErRIyDJxKxVeh0pd1oXlfvy3NSB6nHpZT9eI6lLAvL4siDL9yYjpheKL62vwvDHjfzc2uKyptlMERGwCXQQV2eKULLymuPbSyDnu2PZz7QdPiaqtCxTfv9WD/aV7sxd0xf3yp3TFO/75QM7i4BUQ0A+5utInBDQ76sHQCm/0xx+cYvnVnWGLx9eNDm94OWyzut//4t/QtQ9/ejul8P2vznlza2vQMMjkbbx5XWEKIyUkLr4f/9v5LfxW0BeVuA1A7A1PFzs9AWEDbdLQu4mwGYt+u1DIZ2PJkMVjaLRi3r5WJJ7AetAYkTPTT3P9T9/Sj9vCvkfz9Yu2/hhoFZJhGAnf4GbQF4M6Bmk6QfS2Xy+RvHGy7sb8Bqx+equ2xtAIZXj8QFOPWctuw31LzdbEofbsx9eRPhLqSInnvYBoNF7hIzUqld5LFOHOYNfTfJwO8WoHUrAijlrETdjm0ujhZguFkslOk9cpJI01FlIl9OgL+sOwDR1jNh728Vb9lrd3jvbxO7/4hQpqcNfXRcd/lIIetM3hJeFEG5ndpdnIiwileVThH92rNwrIh+3xuo6COeZO4VoerRkbfIENjKxFKFM6OIKOuIsFgd113Iy+bUA/O2uiW+uSkiaOWJVA9sW+4/X1uVbDp+OPeOat3Hjac19jNNay11r2fIfXW2vS0Ns9bIQ9lwXfWfkw8rnVofVl0tDqVTu2ppfonedoWmjN9EVrOd48Pk1XYom9dfZwJT16/KhvzzdfS5q7t8Xsf6OCa/PPJsOU9gnsA8gc84geGr27H1W9XtfG8V+yvEdf+X0Hv0UusY5qqyyoe6t1sHv8GNSciek/ZHsDLBJk/rTlOQwSR4Je+HVOWXc00cgew5BXlNgj+RXnUE3s8pyDBNQvM60pHjKZ8mcoSENHbkdU/aH8Gqp9hZmYt1T9ofwaqS9voqCSTPSeUIHk2wZ6fl70nPCjgiGNd0xGwgLh67zx3KGl3lLDnrzpxtOb1+CRXn8lC9xRWoFKyHVOWX8qHvS9aaOALZEaJaTZKOHNNxghjTJDSHpIkjkB0jVBNntX6uqppj/LnHLHnpBIYzdozhvq4tv47secwjuJ+uI+HxRJo4AtkTBfavJRGjJ114BHbPKYhzSJi94xnkqsSSavSM9AWP2pP5bct3xDFdm2Hof63vlP0w3ng9Zf/2snEVz/fBfWYS/DnpyBHIjxGqL3H29Qd9T5GQH9LhLqRnFlMyXXF04Dqm6uK16di+yo/zYUXPrXoEEaBRAH8ZbkBYq43Shnd5ObT4X/+lZrlQpCwDsS2AbaQkA2ZrgODF3b0UTgIeCDiXclYQS4i6zVoG1Qzi5uUSYLPVj3/+E+B4qWQQE1mLj8EwxzN13ksy6Pzw+5e8TznL/mCbsm0HqNttOzluikQqkqHc/PpbC4PDgHmEUGZtrG4LYEs32gDieh0RSpCQZ/psVq3S41bJ/ybxptU94GpDfSSTjwYgvAGIFv14nwGNcw7ZJgLAlHxbQNSUqIW9bUwRoSJD3ml3ADZ6tcG+fNuZTWdgFYOOekT+FEkdvnG30DZ1lNETpuVs7QvA24Pza0W4/yh2NvCMtsxxtV4VmYFZxwziVuqowyCv5xsR8ixb52dg1onDM4ogNnLKY2ZJ4gZFVU7LvIgIuc+WnKUn9hGhiNDwcNzWvcqelaSOmCbbRgryxIFvR03i2FDHlmvfQlUmdPs1NuWktypPjjegllyV9rYsbKdB/YimzxK7ddE9TVtdLqV+13qUnkXazS3EjEwBDx09anxfiwF5ZqbjfmicCvY9Tzdv+sjuT11X6nqr8hy3Emnm8xYTeMcYvnZvnc45TG+d5+bxXfSQTiU48fw75Sb7VTpp+AWVw9nV9RdsYy55nsCfPIH5qfkprq4vw6co5D2L+JZNv+eA51zzBOYJfMwE/OJW6WMqeE3WWrn5yTg2MJ00mlLaqdKU/rvKbth3598tbxjvS4Wq91blX6r4y4r91tf3shG92uodbp8PfZaW/l5SQXFkvJWz/BPPG7VnDMUUEYroMbjh/tzojHuZjHsNyTLTOf9pfSCuxHLqpH//gY/UAeLGshHVqwMoU47yrXyDYS1Ap0IAXRBn2MngHY0uf/5Q8+NeW7XaNqEHuP66V/p5p+5hpVi32oAX4oZ/p/Xv32ru7spW+FfAa/nXX2p+/pQB4YfHBzDZDXbLQvf/9V9FnnJWB8hqQHOzXoPDrktMx8n391r8+FH2lKdEDfr1qO2/f+vX6kHrdq2UM6ah5v6OdaiAlfTVCjf6bamzWyTFMkvII0IGQ1eArM4HOqrtdqOV6yPmdrNS222ZxFYF+AUszuTYUmNnwE1Syk0hESvYd4CLBowV5IlQ0zSFEmuDtdZTjRK2ESH/DOjjFYHcW0QopVzIoO4CoNq0AZju9sCqit5y54gI1aOuckqUlYo4IpRTkutw/g3gssHghMwAsXZHROATmLgSs04tOV2jaWcG6/UsRmeHv6BOAtRWlOmrBVBtmVkkegacRaCQCml0WJ4ztQLIR3jX1zEyO7lN5HlmEMzCxJQj+rjPbKrAdgOKcN3upRpcxiPIQ9+XWduKuVEfHUvlicieEHrDw+FNb5ji04RmmmW6Zb5lZclblefYUzTM58lXGsrr+pSu2kzzqcxVNu0xS7/KBOpdYT6seb6+dQJDPpzQeO0JVhrrhjHG66HtwH8ofvV6nPPY/tWJBgGuyXHMdiwfhJ+X8wTmCcwT+BMmUF/2zf+Efq7owS1XusLtjzGtvZt/RFPOW+kj8r91ztrbkB/mHGrq+tDibXc155C/bcbPG73O4HYV1ojmt4t6SaT63vUS24+2qbU+8Y7PNEyHn2886Q/lff2esanfnXussQ4jVekUPxZxynZKdsz/z5b7ilT6szs97O697oBhnsMKXrW72LleW/OLna40HPZ4an1l2Hc2n6r8mhI8YdM1PpfZduAXT3T8FfGyaC+zcmeVLonQYTQmREfPse1wf9TpUylOTcc4nulTFXxRMbWrIX/uWLVpY9DSeoA/sw6gcgMoZ3gzg0J2q7XWgK6WG6TtAOkMeq5+Pwi0Fhy31QZA6q5ZiLtej4Ck4ggAUWNcvvkTgNkCwLMlx+b3L7XkMKCLs9gU2gKwNgCpC0DiAkQD1LXkbQEZ/SeeIyXdAfbaxnkSe3+j9/Hvv/X4739r+/BY/mR0bFrFcqHmx51+3v0A3Gzk2M7pukVRQV9reoRJId4a7cj3cBF0yoCMKWUtlkt1AKzOnwHEUw5ttitK34pQahaA0+hdZ0QgC/IxPeJvAJBbzxegz9+EFjPpkIvD9XhGzhERxGvxBdzEBrUyM3O9Hb4ZWW+XrBKG2FMsOnFYL65LZ0LWOQccI7Sing3qVv5T0EVHvrSjYrB7cI0Z4NpxLCq2XmBrZqDW5HVOSRnbBI8Ii85TdErMj4oozfVsCu8A0x2io+YWMt8T90oJjDxzTWptnp9tIoJxxM5kNxNsi+DIQ0Rv/0wdSSmhO+M/9iu11Dr3SuJomiKSfD/RvBTYnCINDubXmbhjuwENLC5eEqbgyITRJF0c6YMM/eQ9RefKeubbO3AHyTM+HEqvK482KItXPtQLsOfDeNwTw63Xzjus2bLXkFOconOxSz0YTXHE8/kJJ8D1LrcQpQ0vG9vz59DB6/MeWJBQY0J8s3Mc2/tTwV34FFUf+1eqsmN8Ks5QdszvVvJhrqn1rfIM44zzWDeUeV9pKJ9aV7vvwecu5wkcTGDqKVFlNqzrKW79mMZ2Y/1329eX8WP8LeZBruHP15qiXpq6n/k8gXkC8wTmCXzFCdRX8yH/In3Un08jXn5Fu1kLu7nsP9dgT76SY8jP5RvaTq3P+b+1nrZ0jKZyj3uYspllZyZwzcDPhCrqYxdlmKcY/nkPB89P+h3vP3vH40s33E/VTosHz9cpm1fKDks4THj4ebJ1r0zmEM+ICsovIPAXhR8GHAZwvEpD+dC+rof6T7Su5VV+ojTjSsaZTCfMiioiFBFAOSAy4EYRh/ti9G4PcTwTfQ+f4tUwUbk6QNZeQBNS+WNKAAAQAElEQVSAiC1xsoHPbavVw4MMyhY9DZqjViWDgEuAwIykpyQDib7hW4wda+1vfP68V/rrhzbE8IDlQaWEGZUBnpV4yMq3fAGK/WRlq5Z6sJCB1BY7+wkArcPV3zBeAPQuiBt/3enX+lEtjhFcENuSP7EO+T82rB2LpFosFmoBSrf0GBGI3HurAjJSI9bqrN8A9ALANss7ZcDpVABMbNHZpqdO/tZss1gqUlbELn8J28l1G/xuAYQJWvS2959wbpl9Tr4MnSKFXNNq9QjIvCkgMG0KB/brAuS6JpXDcbfMZVN2vg6mVPIXL3ndAMznnSyCgor14AGZv4FscNh/4tuabje7COKgt+wZZeukiMOYYR/1R8ccS+/Ec1/eFzCe62s319U0mWvRSKXGULJCT0dEqOMeWK839NpilrRlzWVWROwNI6Lfw/fC0cLXesP13O5A+ZG63wZ99auzjzVVRIxsvT9NcUWeUXAZoKw01h3dcy2q7nRlUtVr4uiQVWL5QWet8Bw/Vt4xP+xR7X+G+hWzF52cCSY3PClgMttQXtc3TPuCULWKIX9BmNnlnSdQn7/m16QeXmevT/va4hid9rxMeyy25eciuPNK1dZ+Y6q6mR9OwLMbSsb7oW5ezxP49hOYB/CNJnDwalh/pHyj/udWv8oE6s055F+l9rnO4xMYXs9T6+kIpzx6XfAbauB8jjD5I0+/wlf6eg3WzzfMh9WPr6a4yqdJR446G/MjJn+A2PN6cRt2Nr04wDd29OdylV48Bg9/SC8ONDt+kQkMr7bXtyzb8cZ0y/hTsQ7zBa/WgdmQ2L7o9Ou2yc7DeHVt+dejWn3l79jBO6SqXZk7nbnJa3FvPCdxgHaFWgC2br1VwBPA1AKgU4BaOYWSQhFPpJSUclYD/f71W/6WawfA1wGsiXsGU3UG2ABWs/8M9N+/1f77l/R7rfb//lsN7zoiiIt/8cPX4K4MUIVxWIJ4LSmwSdSwWC5RdzJQGTkpB4bUemcU+GGt+Bvg91+/tVy1Cv7T/Q/VmB11NIC9/vZyhkeENuTcAuAaMBVxErKUAGFZB7k9D5WDaOiEfbdZy1yR1DRL+XD9rXXFpwdj220PyFofEWa4tYUMgEaEIkKeVVGydl8m69MOCG0A1V2LqMnkn3fW28d5+3UoMRuJeJn6qaOjL+2Ojj2DKzv3mIntuBt62QI8O2dRUox1ngeRJGpyX/IxiOGtqcRl4ToighRdoYjANeiNa4jeQKvj2L6jj0hJiRoikoSta9jrmVukUKGAm7AXh2UJXQIstl/KxIFQyftCGhz41l1L3koRfdyUEi7Rm0Tq+dTjYJZ7tWU76nbXPiLk3vY21yzqfI/xa2JN2UZ/fVpqpen+2jgX8rKf8jknCwwqsfyjTm5dP9eO9VTv5WP6m8mpg6fl+XC8nl5kdz7SbPFNJlCfuubfpOVRm+680kg1b+cJzBOYJ/DVJ3Dp+4ev3ucnrN8/WQ7LmnfzBOYJzBOYJ/BnTMCv8JW+Xkf+fKPS0epv8v7BMzqaYVbME3jZBMpnXtxb5i+LMHt99wnc5PXtxBDfOv6J1K9X8dx6fZDPHeHE9YkIBXiT6VwTBQ8AT4nABxrvz/k7h6kDpxqSZaZz/tP6GIiH64F4138Cuiv/JGsLikAfclL/W7xb/4ln29s/onwT+PHhAczIAil+3OvubqkCruZc5CnDBeAkgVkSOSf53wr2N3QfN4/4YI9fg58MwjWNAjKImZd3JZYBSkqRc/3+BXBM7vJmhZgJH3/7cw1Y2LLv2CdixY875b/uC/1+fFD3+JsQfYdpkcufsPafU/Y3XAsQZl+AYSpURLDjpPkOYG+z2SgvGgScqAJ8sNilKGB3C9Cd3WdkDFSAzw7fwDBSLnvXGRHK2DX0tyi9LcteHK5hSw/W59zIe198VKy3ygkwFxA9oXMsy80jQkE8/0lu5+uot1uv5Zq3qxW6rKCOjno6dPbbE75eG3T1NbNdRIhkpeYN9VRgOOWkhM5kH5PXlSLCIgX/iXVX8jEleFHw4JoygG1zt1BeNvJMPTtUuDBU2Tu4TirAvr/hu2G2jmWbPRE/mEduFuoAMU0RIVXS4LBssJ1aZveWQgmSD8+pkveViPWslqobcdc3En26bQQzG1yfawvsn03Xen12+9pV5RJT2pNuctTYY36T4B8apHb0oUXMya+awPD+ruurAgyM7T/Yjpb17pjiI9MXbYdxrwngqsd0yn+YZ7g+5WPdNba2/0w0rH24/kw1zrXME5gn8NETGL46jNcfXdtH5B/+ZPmI/HPOl0xgfOdeuz+Tc1bPE5gncMMJXPr8vGHKfajhK3xd75WfflErHvLjRdc5jy2qfMjHNuczVO+x57yfJ3B8AsP7qq6PWx/X1Ltvih/3mjXXTmBqvkPZtfFm+zqBOsW6f+LW1J3Xx6jaDHl9TplbPuVr+Ux/wgRSk7MM/kVEAT4Mei0XgG2AYr70KWdtV4+ynUkGkbDtHlcsOxn8egAY3gBEKoiBfR1MALKl5VJpeVe+XbzB5/ff/9Gvv//W+u9fWv/+rbV9IfusHgCJiZGJcf/jp+7/+inH7KjFILBBO4OUDSCo1xSgDtDQ4K5B4Q1wYoe/fQye4iwfKQNoUgtquc6I0CJnJYXVRnEJRS/Is3s30EifYQdybzdrgNlWKXqPFrQ+wr49heXEC/Jkauvsm3Lx2QLk2n+zXslr65w0gujExkiOmlNSyk2poyX/lr56u2SmiChkoDeRJyJwBbYn1+L+Tol8ngUwbLmeUm/ft4CUOjAiF/EioS0W8hHR22ZimCyr1BK/roXdfs0imGnth2056z6lJIO1HYB6127RddTbwXcncSOooyM35HsrJ/YKrgc2NmXOwo4dMkP+ZdU/VLl3rEte4nm792GTqHlInscBYbM/fT1MOwFhn/JabnIOk212PIKavR9QRCgiiqQ87Nau01Rkt3hI5NjFLuG8NpUNDzQRgQ3LgxP5cE4HumMbhzEd00/I3atprLLMNJa/+94vLIUGmbkfVWkgPlj6/jQdCCc2nleJj/GeT9iNRcUPIW6lFpaTZ4k5qTktLHExOcZRnTxrfVNGg5i+xqdoyn2WvdEE6nW5Jvw5n/o6Msn9ml0DVH5N8nO2jjllU29O86F+vK+6Y3LHn6Khn32HVHXm9jV/CxrmnFq/NqdrH9Iw3iX5pmyGsmG8eT1P4JtNoD4Vptr2025KXmXWj6nqKq/xz/Fqf4xPvK6Xn+fqyn86Fv9YvFvLj9XH7w7dKZrwK++HkQ/767uceMSu2psXn5oPXc3NkPgd4tZNz/HmCVw4gfHrxPj5emGY2ezlE5g95wl8igmMXwuG+3GB9XViLL9oj/Mw9tT6XJwpn6Gs+g9lU+tq91I+FdOyGo+f9f75X+ngfUB9P3CKj/wdp8TgjcPEu44n6YSffU1X+dc+vgTnvpqs0/IpmjQeCH0hxzRQ/wHLci9wrzzjfDTjj7NVP+cc83O9l7GFHOOQuGsH+frfDzAun1OOOW+NB7bPakR3royzelLKNDast8tYPtpXs3N85Cb5M3eTjnlqdxzT7+Tj61L3z+Luwu0ZF1jQ5NynBmJH5zQfk+0rDXW2fx35Eg9Jz/o6F1+nj6my7bELO3XPWWaTa8g+purjtWm/3/0MGO7LmvoCVC7Akg4ImbjWlkm7Yk9yDQ6CakcM17fAQNkvdyFTx02asE13gIjNoigDEDPnhQLgtjbhf9c3DDYRuCsA5UYGO1sAPoN3dvSffi57QNSIoNzQFlB3C9AbBveapAaw8g5gt/nHDzU/79XlUJvE0YOZuLHutAZ03qxWrDm3vpFDQrkgdkt+eaB+5aGeRF2L1AjkUz9//MCOE/MNtfmbpREJ8JX4+N3RZ0RoDRid4C3g5Aaw1fU1i6VwU2AvDufZECPnLAOaJskWUuuaPLeUFZHUrjcA5asS1zPzn4K2fUQoIpSJYRJHRMg6x9gS33kbgPIWED0ppG3nR4mLJ2zNI9BAOTdquE4dvZtHuJdHuQ9xBPNpGmbBen8Sx98a9r9BvGam/tZwyP91JUdOWSZ28jeEXdfel4VB4I4YroOtRE5xeD4twLLzuR9E+zOC+JD9OmbVMfuIQG8qaRX8l+jpiZAUG8yGp3Ozjwge7dv/kGm5bqYN3LRTFibb2s/USyYfW+6jSpMGf4gwgtmdmcUf0uqL2mA6Mqk8ehWsetLgCNYm2KXnK+2crdIrQ+3ca7RzfGd+FRvGvMpxNn7TCdTr8pIkr/F9Sb7X+dRqh9wRx3vLTMfk1p2iod94fcrvFrpxvmP7W+QaxziWy/Jq6/UlVO1nPk9gnsA8gdtM4JJXHtvcJlsfxfFM/a5/9H5IvXR+nCfwPhOI/W8wTysheyJNHIFsTIjmc57At55AfU5cPYQPcKi1PvHgeW8S/IlUjuDRBLvBGWTo6SlYsJwixBPnlOVLZBOhXyQ6lnsq2DHbU/KpOLNsPIHhBIe6oXxqPbSd1/0EpuY0Jeutpx+n7Kts2uOjpC+tqvpdyp/6u9Tj1nbitfeJdNUxrOUSx6H9R69P11urO231Udpa3S34Uw8FdwPvGUZ90j6tkv8dWIOPSgYSH7QBsPW/l7sBgDVQaFP/eWYBYG4B8gIA0vq86L+tKoCllLM2AJkrwMWUs11kQDDlLAOc/uYrZnIek8HISEmmBYBlX6yKjwDkVgWcRR9JBg63AHwgkwV0jQhKaRQ5aQV42+3iBOhlAjjtVht1/veMw3YZsDQr5Z53gKYGN4NewY3l2g1eZmKJYQn9erWWmizXFhHFbAPIKR/sI0IGLCNhE0nJ+S2DZ+dhLjlTH3tKUgvwmVJWR3yTOCL6uO494yNnoe+EjylcH3aCu3/HcK0t/Zq8dqzA3txx7FfiAEQ7XEcvwp/EROq0ABROKcu2oUAm+bp4rmXDQ6KujE1KSWJtsqyjdgPDJtXDMuYSEaRwp8I8Ctleo8NzfxLF0/LMyrGGFBElR0Qo5aRIcCgiND46ZmrfsXy4T/hW2ss9O2Z9sI8kmawzeS2VWnTicH4TQypWQZkmwQv5YhXNCx/oscR2UBPX5WBv2SkapfWVHNPI5JNvx9V7PyzZ+yENdfN6nsCtJzDHOz2Bj3gu1hdf89PVzdp5AvME5gnME/geE/BPo1d3epMgr65iDjBPYJ7APIF5AvMEBhPwD6dKA/GNljWy+Y1CfkwYN2B6dfbrAnxAyusK/BTW/r290qcoaC5insAnmYBfQUyfpJy5jOMT6Pwadlz9Uo3xpjEdi5WMDRkw6tYrcM+slLPax0ctmoW2mzWqTp3BMADeBmC0hXfl34vdFNDXibb0cbe8k8FFA8FrwOOacHl3p+X9PVgXRkra/H7Q/eJO3d+AzX//lv/s83Kx1Mo5l0tFYGdQaxcgIhQJkDGkLXn9jd4WUNW42d2Pewm51/62O9WzRYDeOJjtXM/qkVzU7fr8bdaWeGGDoGNVcwAAEABJREFUCPkbs1tAU4OFjuMetaZvwE3bmwwSa3d0ZLCrv/Xcx17JoHEh/Jyz9bww6qjD/96u6/acTLsw2lKP/bfkKTPFx3rvDSBnroO/OUuJigjs18pcE4PvxZ74jhURsEosOTsAys76TupYRyQF8RShSEnmCqlF12Fn0vBAt2XWpRf0OSU1gNquS4ESmev3bMRh/0oRQU4SI/cZKWTK3Dv+nwYiyK9AFYoI+JGTHI55RLsXR8RTHHyeFOSJ/e78grrawX1nh0Tt5rchz2SKbhP9tVFqZSWO51apCL7CQ+0A7v8bpNK+dOR+gpuqzj3u9f1iKBp42OuAeuuv+Xiqr6Hua3Y3Vz01gXpdp3QfL6vVjflLKxvHGe6HMf1sNw1ll66HMcfrQYw3WY7zvcX+TQqfg84TmCfw2gn4JavSa2Od8Z96ZTnj8iXVtc9SvGdbFtc/2LXS9d6zxzyBeQLzBOYJfOwE6k+DKf6xlfXZp+qakvXW/WOvrz+bhrzXv+6xj76L4eBl6YWpbL7cgys3vUfh0/N7j8yfMUedxhQf1uurYxrKPtn6jy1n6tpU2R/b9CdurM7e/CVl2q/SS/xnn+sm4NetStd53tI65ZS1Xa3Lt2sNSLfAHBuATP9p5oiQAcPHh0dtAASVAHABLKNp1ADa5pz1CLiaAPdAEzlb5AvqC60BdFkQTXr8/Vtb/AwcGxDVeqt2s9WjUVuMInrQMFi3/pYxwJvBU219Q0oZEDnd36kFUF0sGgU2HaBt/F7J3/htqV+A1SJb4CsRDxu2ezDSvltkTU6EbRWbVh01CNCv1AR4aBvnXwPORoQM0D7SBxC4CIQpPrYj8IZackpKxLN/Q12eR0JW4qCPMAgZigj5qIBmRKgBzG12M4wI2cf6CGyhCPgOoPU1iAh5Ji3XJuWsnJtSU4kLeBwR5ElShiyEtoD6jinPhGuGqPehh47rYVA3sN/i72+CV6K9YpqImejHMWxTaqQvK4PeCONlIduYYmdfhIOHltn7mtvG4ogwU0QUKpv6QOCSC25RRG8TwQyQOUalqs85MZ+ttyIgfbZKzNj16MLDOVvuhwNz+pSJa0EClXXdizTUAzt6RvS1u16sseukEMsWYl2GXTnyW5+u7xQN81GXXwPG1XhfzLwwlc0nfKjA7n6mrtEF7+iZfie32XcjrnW5D4/x7zaP79Av13r4/P6Iu7/m7Ll/svYrXgy5AsM12xecTxH62H58HttWLwj+zMVxxvTM6I0E47y33NeSuWGOvkhUm5mfmsCs+6YTOPV0fOlIeDoOX79fGuYiP3Idfepbd6o/6y5K8smM6OvofN3TkD5Z6XM58wTmCcwTmCcwT+D0BIY/xOr6tMc12ttHvCb7K2xr4ZW/ItSLXW/5/qP2cYy/uMj3cjxWeJW/Vx1znskJcK+qfp56wCetby+st8EUv322F0d8X8fxMAbZi4qLVn7BgQ9UT8tixLZylgen/SodKN5/U0uc4u9fzdGMHXiSKSIU4EZ7GIl9dTI2NEXWW25+DUU4V0/n/EDNOoWtUsjfjG1+3Ckvl9KPpfKPezV3Sy2WC3UE/b161OKvH7JDACCm1VY/FnfaAkoK/0BhoHdxt1SzWGi9WhUgeHl/r8XdnR4fHgT0Kx8Z2T2yiPBWEXCoBYz0t4/tn4jZMcANQKZzLJd3xc4f6kbOUkpqqaMAuQCwBm5dR8eUO4NeITUAn4sl9cAJLwJIxLRd2WOrDrECEQ5CjWAFCJzvl0p39L7I2vAit0G9Qee8Dfn8DdqIUFAHbnJO998YeIxg32rDDKxL2OSd3PuOOB292r7dgaqWR4RZoYiklBuAaAB692Mfc0yKv2vH0nn3RN2Jfn0NTSnl/voAkvt6VDvcJHJ5vhHB8okMIrtWg75q8KfOzLwTdu554/8ZQP0REUqlt0YpY0v+zKw1Opw3UhxK8T0U7HbII6LUZIl9TV5PUZlfsU/MvCv3hMHmdrNW59l6ZlOOI1lEjCRvtOVeOozMDci11Z4Ote++G47BaxNF7Birz356nrsaXbTnbb4TPc15YLfXzYt5An/2BHzXV/qITmtu86fn4u0qcdxKt4v63SL5BfMcfbeZzP3OE7hqAm9i7Ne2feD6FN0L3m9RUx/j71fJbTN1bmgipMVDmjCZRfME5gnME5gn8KYTGL4Kn1q/aRFfOLjfQVR6SRunZs7nnuqpRh5aV9ln5MM6vf6oGl/7/sO1X0If1d+cd57ALSYwdY/fIu7Xj+HX9nEX10zrtf7j3G+zv6ajt6ngbNSBweesNm0A9/xnhTPgatMsFRs+kv37t+KBxbpV93ulHElNyvqRFur+/Vub//zSY7fV+udCAVC8zEt1iwSu2qoB+BW2Akwz4Lj85z8VAJIG8DqA14RuCyjaAXZlAMNssBD53d29fGQAz5STum1b/gcTghKKNxQAvYmYuKn4JAZqO2TbJG0BHhNg5fDWdc4KziZAypSz8NJii/0ik47dtpNB2pb4Qp+p/w6gNmEZm07LNpQftsqrFtoyn62SOIjnmWWAbCaGQIoIOSeLwl1TBwAZETJIuTUgCRhpG8vFUeoiVkTg1pN2wC7q/ZmsT1m2F/NyvQa8Has36hQJf3qw3qC4vy3cESsiion1Yllk2G2oZw24HpGUsDEVQ2oWdvu1Fx0P2PCo2Nl73dV+4K7JssojQhEhHtRRh4aH5d5X7vWIuhKzBdBt1dGz9xFBuCeySwTz9be5PUfItgrJs4oIyaTpoyVuIa5/ROBj+yTFjly3aWovERp7nTgCPRQBr2Ytdwy9uZ8q6rmH3K9OPQbvECtRgAoRTybnMXlt8voUaeI4V4b1lSbcZ9E8gUsn4OeA6VL72e71E/ArUaXXR7s+Qs1tfr33zuOC159Xxd+lmdk8gXkC8wQ+0wTm17W3vRrhny03STEHmScwT2CewDyBeQKfaQJ+B1Hp9nX9ET8//R7AdPvxnI34R8zvbJezwTyBeQJvMwG/tr8m8mv9X5N79r3FBCICWOiJjsVMi7s7GZAVAGq33WizXSnul2oBATt+Ej2uHuVv364AC1eAvum//lIDqLvMjeIR+4dHabVWR8LED8wCOq7XCoC4e4OjAGtO/kCcH3f3gLodhUmbhwetfj/IIF0HwOYaNo5l0KrDwxxmUMs2/dIKr1Rq8rdR83Khxf2d/G1dU0TfdF40gNHUyN6AoP/t4K1BQva0pdTkPpD3rFyvFCoHsoa4/nZuZzvmofuFErwBIN6sN/KfnW4Bsje/f6tjVhG9b0TPWwBseQ0FwG1EL+92fZmbSj4ebB/EdoeWm8o1AKB3zgRQ3nJ9tKsx50YLZJEAKrUDFKmjI2/HzCNCBvYd075bfJsGAB+bRD228z6lpD3wq90BKOpVBDXv1u2u7oiknMhpHUYRoVIrOR0rAh/klm2ReeZb5uV9xJOu5Vq06D07zA9P7AKAOiKUmb+vZaTeV0eOCPTcR1ZHhCLCS7HQpUc6k+PSOAd2nptpL3RdlcrVRlM5S9W1ufeHFHr+36HF63aBeyWWz86qM3+mfDeBZzNF71bAOyaa6nMoe8dS5lRffgJ+3o7pPZsa5/Z+On+9x6e1T9Jqd8gdt9KT7XB1aM9PUJRjGaIPP8c11f1bF1bzmL91rjn+PIF5ApdMoL6mmV9iP9tcNwHPtdJ1nrP1PIE6Af/M7KSD3+WmZNV+5vME5gnME+gnMPVKMSXrra99rD/dhvzaGMft3ybq8Xy31HjGt4z3klhfeX4v6Xf2mSfw0gn4+Wp6qf/n9XNXl9BUB699BXmt/1RNs+yzTiB1OSkVkC8pUgLMk9LdUgbmDCRaFxG6A/RNy4Ue/v1vPfzn31oB1mZAugwQuQZcDIDHlHP55m4L4Cd8RNz21wO9d/rx84dagOLtwwog9V6LHz+1BPAsNvgWsBOgzKCgyd8edg0K3B0L5npgsj4i8ZltaKeSAUaT9VIUG/PN40qOg6Vs6/Wm3Si3Kn+iWiHJCv+ytgMQnVscW+xIosffv8C411oDbG8BUBeA5s6Vlks1yztMOnJ0Cv5r6YUNZysDrA09dsSNCCXm6xlHuL5WkbLq0QBiexbyDMhheQQRsekASl1TP6PWKszIiW0Ec0BikDcAhFlydmoBjlvq7QD2xXVImWuzq0OOa6KeRHzvccKsI24fn42SY5PDus4cSvhV+0DRUyhY28djTDmXffAYEUrkkQ/WZqZIIcsjQuUwN3lDHgqR+209z12ciJ2tbQYUEQriVZHXEVG3J3nCr1IxjH6eZe0H701em7w2eQ15LiaWB6dlpir0um/LM+52Yrj/bwTTTtIz5P2i3FueRdl29DRQ9TIEDuxN7dm8knWnyH6VCOXrV7Z1XXkRXv8QEYqIZ44RMSl/ZljzD3kxGgq8RmhWKJjbmNB/xZM25PtjkmiI57ROESaTZ5kTmmMc1Xz+YROo1/o929q99vSvf/1rH4+8zOweqak3Yc/iwI790VLL86JqCUJEnvQIOlnFYnBaMqSq6lgcI1TlHPqN18XgHR7GNb5DypLCectifpgn8CknMH69eLbnvW/3EeTXLtPU1Py0qjSlH8ocAyp91T68r+vKkWlEBz7VbsSHqQ7Wu/qCV9NJ4v2bTAdOX3yz67l0UdeVF+H8ME/gugmU5yDPy2ecX7NPvW2fdbyb++Izeo9reN3dOFvPE/hmE6g/v4/xOo5gYap2bN/9HOau68rfvZiPTuiLcYpuU9+zn8ujn9W3yfJ5o5zr/9zPMJXPpLlOk/wN+yalTE4xmRulnzvWf0ly8dDk577IJ3ui5wM5+zqbA/mxDfYHqhj8Sjn9+dzZ+2f0fBrbH6Sb2rjVKdrZjuOV/fB33Nfm3+U5xs59thARCvCiUhe1RHjvuR7Ocxx/by/s3T89CRrfDpaZqny4tsxxa6wpnmSwkaK6zVoGbjsAt9+/fysDDBoIXv6f/1a3aKS/f0v/edD9/U/oh+4ALFePj+VbvAsA0eQbjWyxIxg3TwfYe6fN44PbUKtOzd29utVKW2QbA8KAlBjaXBUQjAg55gbw0rIWngFSI1VwLhThIRJx28nfMjUgbXIsN1oC+oGhu8cE0OetgdTF/b0SQw0LTHVhW6jzTJCHQrZfAvTe4bN07dal1P97xvTvXqJZyLVFhGzrbzaH/ckZBmUdE0KkiESJzIGZxnIhEcvyDpC3M5COfc6NIsJidQC5gazJDaa974Zr1fmV2Ra7uDjwG5NgASXtj50+Ahk9F7lljs8NlczZ+xu+Hdx6/xu/zuG10Dt3Tkm2MVnuGZkQUmPbY1TYpiar22z7fQqlTN6QEveTdvEjQvtjsC7xrNjJIkL233L9W+5L1zckDY4IYjo+FMF6oPvIZa1Xck2V9IKj+ppPu3t+/tZ1x71UZz1t+VzqqKahxvshDXXvsXbuyTz1Pp5U2gvy65HpBXPH+8Braj+Z+lD4aXdT/UzJPm0Dc2FXT6Be3w0LE2EAABAASURBVKsdb+Qwnb+XBs+2nsTqkHTlEdhXYslZd2OO6uw59pnanw0yG8wTmCfwgROYeta+h+yWLdd6hzGrrPKhzusqP8VtN5P2P3c0OMZzG6jm5R85gfEVv3T/Rw5jbmqewDedwKXP+5N2zO5WekIdnJfGHTpVn6GsrqvuGK92x3n1HFqckvW64Odu4PI2FCX68UcSf5ozqMQE25/eD2mv+OMXw65Prf/4QXxwg6dmf6nurVs4rCP8nOdz36j01uk/TfygkkosPYdnJCTPSeWovuYWmI/J8vencRV1P1VJ1Q35lN37yV5fyTDCqbUxH+NN5i04pcnrU72mtNpq3YQetBVQnZaAmTmxIoAA3f7zn38rAPLKnQOAKwOP0ZexBMC8+/FDApyVZdg7mb+NKoC4/ONem/VKeQ1is+nkbxs//vpbAiRsMWwAVjPAYAjAl3VKCSknAJbBrMVyqQ6QMiIpIkRIQM5OBgVNTdMoEytQ+M8hZ2xafCMCmywDx+LwUAKekC8XyxLD4PViuQScpj54EAsTrQF1U8oyOB3Us7z/If9buxvk69UjNdALOX7+r/+ljI8BUYPAQoayxF4CiC+Wrr1VB8DtC+EaTEoh700sFP6Pulx30dNvC+jrWkyW+Zu8ljlX5vok6oogDn1bbjux7wCQO18fBCllyqFW1j47x7SNN02SQjLQ2xFDHI6Tc2YlRaAUB7V23AfOa+qIbUIj74PZKycl6rGMhKX/1rkQRBAHioCzb3f3R0fOrvTZimSq8sJ3tiWWHK7vwfnsg6icxdZ5U5Zj6EsezIUfVDKdrN8zGNK0cURwORLjIK5ecTjVK9w/hesrR/ApepiL+IAJ+OYf00vK+MQ+w/Y+osyPzv8RPc855wnME3i/CdTXmPfL+H6Z3Nv7Zft+meb5fr9rPnc8T2CewDyBeQLzBG4ygVcEmd9/vGJ4s+u3mICfI/7c3PygYQuGdKD8Apta+2tKfe2H36/1f03tO98XjqG6Dfku4tdiNBCQcTDjZca/TF4PKSIK3mNZr28V4GI5pYIFnWs6bVYrNQC5izsDloC06ggQanOAvkn3Gym1LHPS4v/8b/k556IEMKgOub+d+fuXtgCk/vPI/rPIHUDh5uFB24dHbenCAG2HPt8vtQQUXpGzQy4OZ4SV04WbvAE6VQeomgAhFdLDr19mMghYXMltOyGNSMhbNYuFfDimv7mbAEubuzs1d3d6pJZC1GHwN4KgGDf3dwX0XbtewNoFts2iUabfZBvASqVQRCghWyyX5VvBm9+/tcFeHO4b9nRii4MiN4qU8ctso9cDfPYLHr12fIVSSvLRAuK6brcXkRQRhTKxcs7abtZKKavDL7P3OiLk62GZCQcpJ4djCUffy6UAtPY3q8t8Q76E8tEwqy25pVBEUkqZZRR9SDJlZAagezsqpP52s9WW6yQf5KEwRfQ5td+HMmBxgiICcWh4lNrox7Ltat1/E519RBRb+/qaJGqP2Mm4Rtv1Rr5/O+7FEsMB3oK4nwuADlelF+cJPE0wmQ/JskrMt0x/zKv+CGc+qnTE5JTY1VT9OPN4X+2u5+NIx/bXRy4etYnKi3B++D4TOHY/jeXDiYx1dT+0+fprPyUqvbSbOplzfCp+zT3kY7th3LHuy+znQucJzBP40AnU15gPLeLGyWtP5jcOPYdjAp5rJbbz+a0mMHzn4fWx5q07Rcf8Zvk8gXkCf/oETr0yDHUfM4f6023Ib1fJ20S9XX2fPdIl8xveQ6fWb9XrqZxD3Vvl/xJx5yLfeAKhAIzicZdncOcF60I71Zdg1Lz/vP81BQfOlVhefVZf86udb+rgCkyXBK3Tu8T2K9i470quN4HpmLw+S2Bna3BC07bdysDwMZ/U5aQwwAuQp0VWACouMsAlgHCLcwdo1wGwxfJO+vWgzW/Tb/nPLa8fV+BhndptpwxwWkC4lERGtYCDCd9lXkgG66ggCUCR4gy6ZsA8/2lfYR/U4Ht/BQgbCZsNYC7ArOOZhM8S4NV2e8CPmkQOAcglYjgeKdi2MsDptRzUiwjd//OfujP9/Ak2mpQiFVsD1x704scPtY6J7Xa1UaA3uGlg2HmzbCUFufoV6whl1wXX8KBeQR3geMcMvTZ46V466o3oI2xWAOQGXdkGcRIzFHlaLp5nLo7OcUysnRtGnVszLJkVOm+2gNEbgFjby/F5RkSg381gs+tN5PLaN0Uw65Z6NtS4RR+R+tnQo2cqz5fgEaGSO0Li9KxzyoyXJJIiQkVPvOojDvfgetptqy33V0t9GKMR9oG/oI7xtGpL/lDKqVBEqMTU7nCf1LrbFb9Evox9BLaQdc5n8vrV5HxQyxy27gHy2iTkhV6cJC7w9Hx3VH6gMSs4j1zVp8cLAl1v4vJO0fURDz3oQ6fo0Pr5jh/+GpL6Yjt4T9wieHXQfH7HCfjKn6KpmYztbTOUeT9TmUD/dBNPt2nSK48a/5VhjrvXBMf4cc9ZM0/g3ARm/TtPYPgy7fU7p5/TzROYJ/CnTcAvJKZX9DX8HWW4fkXI2XWewDyBeQLzBL7xBI792lrlbz2amucYf+v8c/zPPYH6tsl8TC+pvMTgZtu/h5oIUj9PVjHGoHKW73y+LF2tF17wDqKwfGpn0D+qP+o86PPlnQ3D1ChVVvcX8eI0mPep++6igGeMyFdvX/NqbSwrgjoQRIQiDgnxs3MDpmi/Z4oJQco5FxxmkRq1AJ8toK5+rbT+138A4hZaLO+0enzUw//7vwVRWfz4qeb+hxY/7su3eS1MFEVlnPGUgmUEDzQmM6jcyOYsOusSACXAn4tdAYYu7+9lufcOlDK1NYsC6Bq0dJxYLqR7ZOr0uF1rBVi6AYxr/YRJSQYn7wBSF8ultqu1QBYl6wA5vfafcjZomxrgaNsvFvRzX2wSe39zOZPDdg0x7BvhokMtbLNeqbm7U6Y212mAOBNDtnEeF16JfUt/Zes5sNhQk/2cq1ks5Xq3AMUtM/afknYYx7JNR1+4UMLOGRZBEQgjnngEfedGS65VZl4dN8CGeaaUZRB2y4z8J7IDIL5lbuG5lxj9DNSHUtrF1K5uf7PXMt9QG2IUWq0KmCtsO+ysT8wNZyL2p2X9SpiFnC83WQbBNTgs9zYiKSKUMjwlsZEPA8aen7lzWTakCMcGyKeODQCzqQOsHdrcYp1SqOEa56YppXn/uriBeyWWF52++D352/OVLnL944zq7Aa8G6zFmnvD7I9rfW7o7Scw/AlcsvG8K3x++DMmwOtDeXE4x9+iW99LQ3qLHHPMeQLfbwLjZ/MHTmBOPU9gnsC3n8D4FWm8//YDmgcwT2CewGgC41eJY/uR27ydJzBPYJ7Ap5mAP0Ybv3a9vLgApxpQ+fzmWLSv/vmK6+97C1hPQcex34md/rDjVt0VKODVsxlXM9yfDX61wTB6XQ+DRCA1DYWjdU5J/ku+xhWNBS7AAhtwwXTCDx0Amr+ZCYgGCiqDbRGhRLD1f/6t9a/fugPwvQP47cDm1ITW2mgNyChAPX+DuMuhDoDVwGkLQGqwLoKCAeMCALRd+xu10urB3xxe8USWWkDPDEAZKSkBrhlgawE8DTZTlAw+Rs4YdjQF8FbqCwXxuseNMvH9AtMQI/NkMEhJEdqs10Cckmg8UrDgtC9+W8DLFu2aGh8AXL12rS0+W4BZA7kZkE/UExGyPBNni3/HjBLPS++JqKC2iNDiv/7LWwmbstj5C92aHttty5JYnhcGKaeyZynPTPhFBKwDn7ZtUiJG5uK5NtullGCdXHeinohdX5Yysw7a7uITSJGyik/0dnmxFEnV0qO/7Z2QJ6GjH3FEJB6lllpMZcNDBDaFJ/n6RIQysXN6su/wkQ+uNQE4d0GRReCPrW08B1/zjuvgPepyeh+BXdkNHpC5h4hQRAwUz5cRoZxToUhx1l6XHtH3KfMIiV482+Ie6Exl85qHwHlIbM+c11mfCfanqn0bmk7250meNJiV33ECt3kH8R0nN/d80QT8wmS6yPgDjebXxw8c/px6nsA8gS85gbnoeQLzBOYJzBOYJzBPYJ7APIF5AvMEbjoBf3xiumnQzxJs/twFmE6FXnBJjAu+wO1zuXBvd8bUqMp4mcnYnvkURfT3TGd8DazStrjCCOTFEQLFQgOI58+8t03S4yKpvWuU/vsvNf/8S/l+qcfVQ/n3eB1887jS4v4eCJjAnHiXJP4Wq8nFJYoJADnrQONk0LMBhFwaSL67k/8N4KLjwTFF7Q8PD3r4/YCkv+5rAFr/uekOsDYZkG2yWq5sLBdqqbNdZC3/658yAL3d3Sm0oXJ4cCkIGxK1OIeBTZebclYA5C2p45EcLQOzTak3Qr+po0PuP2mdyJXow0OybQJ8NUC92v37vxmgdv2vf0mOIZU5+Fu8Hf4GOxeumzoUqegiqAe7iJ6z3MsTNeVmYZG6AhxvZCC4CBTlP9HXw69f6uCmXdsK4mdqaQ0CZ3IBxkcEdgaUQ+LU7vD1ySnvdk8Mc6WUlLxAbN4ShyVnB7C+6UF5601II0KBj2N2nkEKpQiVg4thuUjeUa/nHBEK7CNn+YhwjZ1STooIi55o79+LInq9Y5p6KY/Y8Vj8I6Jw71mokHaH7aDOdcJ30ssYAHvHbLvNmovcSpE0PBzT9CTznXYJBS6VWO7Pse9eoWo95E/aP2k1nMG1ffW+3F3Mq19z4UZB/vwJjhr+g7bDa3ps/dJ25/vipZP7c/yO3VNj+TUdD32v8fso2/l58FGTn/PecgLD592x9S3zvUesY32M5e9Ry5xjnsCfPoErn1f7cYz93mq/Tzgv5gnME5gn8M0ncOnr7Dcf09z+PIE3nIAxJT8T3zAFoZ2hEtsvf86fu7zmEs7Tu256yX/qWAbEcpYBzzuA0dh2WgF4tdtWBjINnm4KqiwFYJ6U+E8S+gRo2SyXagB4G/8JYtYGJgOQrAM4U4QcpwNM9DdqI0LOsVgu1RqMC8l/Rvnn//5v3QMsZ/zSP/7SMi/U2p9a2odHNchdl7D3t10ff/3W3//zP0o5KQMGr9drCpIyIK1t1n//rZacFm43W9mnAZA1UJpyVmqyDAJ31OOXj0hRvmH785//kNerxwf9Buhd45u6wL6hzlUZ1YJeM31v1htwJXubdWqZoykAY1NK8hERKAEN2exl5A9qQaQyAxbmWwBG19kRB9EOCLYvOTgbam6IbdvWsyG0cymTi3wpZYl89o9A5guh/ggF1yzkoyvXUErY2iShCysqWQ5FIDUVeaclffdLimFR/BNzWzEXB7JtJfRlWNTperz1fbBlZi0At/e+Lu7F62rT+/TxLa9kvenUvurkGvYbFszTviU/96x5yYPKZ8s8Kol6LdsTc6w6wvTinQ3TUfCf5xnWuOxO8ihkY1O/QXugZD912mYnD9am3dYpuy23kolbouzhO/Vx5lmYxhaWmcbyuif90dKt29lFhCKO087sOeM5VeKtsZYSAAAQAElEQVQ/1/SSgLl/z3BEvpYdzs8Iu6LjenZqsWBAjlGIePvTwfeb1y08i1P0uuiv9643yjF+LsOp3qw753+hvly3ev0G/Li7kx+j6uXrfIyqzZDbdry3zDSUz2ueXLwYMYdzlwCTF527uMfuC8v3r7HcL1Nr25yj47XtCjja6HHP4xrHPK79eI3v80ofX81cwcdP4Nzz56zeP4tfQzy3T+XYPz1PjsrPu2N00vG8kvc+vAHSUaL+8WtT6YfCO0j16TbmOncc66fKz/nv9BP1jes9ud+FmdmfOYFyr3KPvJS/diovzftZ/FR+9+A5+Vb8tQOe/W8+gTng5RM49mvpZ5Ff3sls+SUnwEuz34bt6er3YR/U9bju8f6tyxrnG+/fOv+F8XnrcuLtq4u+MNAnNTv3PufDyvbz6Fhyj73SMZsqL3YEM68yc0TlvZX4QLwQn/Xuf2hgXC88v3vqKOHjWB9JlLp/7amfiVtWaipNsjKH/YmnezWNe3PL0Jvf385d5u5kAxrXM9wP7AN86BQN3SbX5PevBs90lBJga1UegaBu4BGhiGDVn3VO/Y6PZrn/Lav7YxzYsA+yXj3KwFz7+0HxsFb8XksGXvNCP+5/aPnjh1JOMvCphwfdIW8BXTcPv7XFrjUICIDZv9qSDtsW8JQqEdElJ1I94vuI/Qp7g7YJQHOxXKpF7m8BN4DAHbW4+K2fGf+4V7q/0/bvR+nfD9rgZyDyB3am4MntAf788VMBeK2Qgq4Wy6UyJA5/0LLAfk1ctqUPx0/U6L0pAkcvGJxYGxz+QUz3u11vtQTcXiwWuv/5F1Yhg34N8RfLJesWmZTwC6/gytkrWFYBissumF+jFgC0pY+1/yQztq5FHCll+c9QB/WzBbTeKqekApTyItcRM+4W6u4X0iLrwf8G8nqlFX35G9MGjw3K29c91LjlBdB9pVCg7ADGCyHzvgWI3wLwbwH9iw9yQZabMteoWSwJDahmOVT05gCqzaJRiiTRCwtZp3pgExFqlgtlAOxEP56dySYRrkC49rzkR2ZeiOur0WHfPRHfdiOT/bajN4KXfdB/4xqgKisKHhK6Gqf1LHyN4F5bF9HXh+n+7Jijr6XnE5H4edQe0N5wsIgIRcRAMl76iWIaykP1P7F6TrrdwTzDRMQ4Q6hfeA4jvzDEEbfzkc9bHAl9qfiPsRtO6tT6czZ8quKqG1ZeZeaWm4/J8pnGUzm2f+mkjsUby18a/2P9/Npe6WMrOcw+nq73hxbzbp7ASybgO+kldGmuGvtS+9lunsA8gXkC8wTmCcwTmCdw4wlMfkJT36MM+a3zzvGum8DwWtT1dRE+xrrWeo6/VXXn8lb9W+W/PG6t5BS/PNps+foJDK/EZdGCz9Sh8qp6iUdgdA1h/inOYc0uaLiva5Up1F3l+uLHLfqYilFllU+PqWqn+JTHlN052VScXjb07CXv+5icLlJWAy0AOLeAXuI2MwC6BdwToKOBsQKkJcxzUgs4HKDg6Q5QELAoAagZyBUgmG0F6NYCjnX4twCU1gs/A6H+94TvAWMXuVGHnQzwEaOD3wMy+xvJ5eNR6vjx4x/S//wS2Ke2y6TfP5IWgNFbwLmI0OrxURtAVFG7gTgRbwWwKuLJx467r1//+jdA6cpS1F1ZR0TZ+8F1RyR1xDCJvvs8nRYLao1OBWQF9A7PgdglJ3z/J40BSouO+lzLBkDc8wzAxYTPFoDVMVPOTqkCiDIH/4lrg9XBHFv6FjFt3zQLRcry2v92bwCo58eN9O/fyr83ulfWwtdBUeIlbL1wLy25IkIRqQCyLddD7BMkZm0KjG3rOpwru373inyD/2K5lO235O2oK9FDQI7VukbHwnYP/jI759jCrffa8VPezRUf9xgRihRyXutsJw7bttwzLBmB7wIVO42PEOV3hTp6iUBQbbwmT+caqLnGszoCu5TVIieBRWrxLwseSn72idoisEXmNUzmJq8rBbGKjHxVtqX+YcwqN4/oY3p9kmzm9rm2k3ZFh8YcdrOTPjwDU5kP+3Fsp6w01l22r96VH/Eqag/iiP6cuPifM5r1zydQBzfkz62OSV7mdSzalLxmmNLdSvaK+063quFrxqlXZ8jfs5PneZ9L3rMe+X9i21PN7Jrq+qtx1z6mW/Ywju39LePPsd5lAr5spndJNieZJzBPYJ7APIF5AvME5gnME5gn8FETmPPOE/jOE/AvfUO69SyGsb2+dfx3iufSTZPpvsHnj+7dNNn/2wmd8omifDL3dtleHzkigMeoEyzGuEzE4f61GVKXQ/42KY8ik+7+8Ze6JrTKnZb/xRoQ83HT/4lfg2oGhgJwrfv1Wx1A593dHWDqugdjAUetBy0jFEUDpLUUvKX4NcDs8v5O9TB4a98+phQJkLBr8es/Mi0LQNdH6hA8cdXuNirfNm4AJp0nolRdHArgSB7Vw+tKyO5//tA94LHzGRS0pweaqBF1OTNAZVnsHlpA0/XKIDPAMbGC22XLLEpCbCKIkgFzmUcAnm7pETFWkvttcgOODAGsB3bOZ70NUsq0GADYK7XMzbM0JeIEwC+OUk5SSCnMnZ0h+Ju0d0vFX/ey3hhhoo6IUAQ2zBCrstb4oIeWa+a6qo9B2C2yDdd5U+rYKgCiDQh7Ts7hMGW+Xuyo9lL5FlB1Q/+eQQZETomasY3o64oIdpLzJ/TeOH4hA8zUZlkEdl67CQugCGRw28JKb02pkRmmXhcBN+Fba/KcI5DjFOHZ9EEjehniwRklbhUk4prq/ij3talK1gbRU84Sa40O12UiERrXMibE+zNYVfKyr79KzJFOnh33o58fk8oXCmulxd3JKxXBJQ81Apzns5/TcoyjrlZWGhsRwxf3JI196n7oW2Uz19FZXjabOtViXS+beRHc4qFmML9FvGMxXHSlYzazfDwBXxVTkdfxmRfB2z84t6lkct4DsuZaKpGuf5j0cO5JxScSusYxDcsb6+p+aPOadY035q+JOft+5ATqU/Aja5hzzxOYJzBPYJ7APIF5AvME5gnME5gnME/gzSbwbQMPfm/357t8nnjb3/9G8Z3DCf64ebupSn9ccwcNvUWXNab5MFm9e55ktqj0JH2LVcF8doG9Nu22hXnfgtmYm4pw8DCUeW0aqF+1TM0//xIII0FCm18PirZTV77F2GplkJfCejCv03a9UfvwqFhkBSCkQT8Dm3d//dTy/l4RQRzORaOmWSoDVqacldgnALvNdqNff/9HLWBhgzxSUgGr4MkgKf62y0v8AXk365VstwWYbABF092i2K8fHso3N3NuSCZtHx/koTz+/XfhIL3kaA8oAci15I+gT+LZcbsG7GSfc1Is7/BFyj5SqCtAb6sFdTXULoDVIgdgXJFvS6wtfeBBLa061q6hXsiG3pmkOvx4LRTDkYhbODms2wJ8bgGZI0KRmCkk5r8hPo4qR4Tk+pgRqbUFqFWIa7GW0EWwkZj3Qo7lmjwrx7O9bUTeiN6us5B4qWmYz1bOF5GI0J8t9XTU5T4SOV2HXTv62JDb1DkGTfmbvhHBSqQIyszwVGLqyBGBPbOKCKWcFBGKXX0RIR99fK+kjnl4HxH011JzW2Qb18h9WqzQEUiiLtdtH8tLXGJb7n2R018EeUwW7sh+XibbR5KGpAsPZtTSm+CiFok8A3L+1jUXnTjqy5I523oa1a/rAW+p3bMYiJ4vie37YG/HvtQS1DKkKh9GQB8Rioih9GmN2KW52iE9GZxZlR/aQ8+6xq8sawI4otNnccBkiiMuJ3FKweZFsHsY++zE355NzWUoOzMgj9mE2RVeWF96DqN6PfYjuSqNdfP+zSfA6MvTjUTDq+O1CfHbnqP8/hlr4geDVF97xrz89HJ1Q9LuIOD+fhqvdyYn2TCm19XYser6LbnzjOlUPtc4RdVnrLN8KPP+NTSM5bVjmVfy/nPTt62uXqLKv+0gLmy8zukYPxtm/Lwe788GmA3mCcwTmCcwT2CewDyBeQLzBOYJzBOYJ/CKCex+mfFny/VzlQ6MoXwe3vIxzARdk61+dlNj7/k1Qd7W9mj03Wi+UslHe3mJ4lP0D/bE53ldoacmOpYm2E1PYzCVauDhvq795UpjNqZqZz7Ue2+yrcnr8zT+TMD7Q68kwJ41wK/Q+Vu2nYE1nrDNppPB3QDIzA8bBZSWjTbLpPZuIf0A4AUELuF4whewFrA0gkCZQa9Wenx8lOOWm95ySf4zzyt0DYDr9nEFNtUhlVpkCZA3DLxZAhDXN0o89o+Aoo+Az4v7Oy2WSxWgDrntTYvlUv5G8T1AdAdAjEpBDPOOfvznmxfkdDRTjqycqBOAWxFqqdU5VnCTv8Gbc9YWoNf+AQjc0P+SeSzo09QAopb4PGwAlb0v3RB347g5aZukdbTyfxsS+xvXLS9kQYxm0Wi5XMrgo4FdE6HKWb9N62/UmtrNRhnAOxQq83T8Ytk/bAFns2Ni01IzSCxxt7K8xbfjGtkyYudPnJa5bAEVDSxWXU4A0WxSonbieA72de4F82sWS0DxpZLtSih3DLkn+g4Id2pExsK+ldg+O/f2O814vxMXFhGKgMjRcD0S1CsYclmQFsC43fVqUUSUe8zAa8rYsSeIVc8oIoqsBcTdMjNzUxFe8sBMku+J1EiRJTneNEWEIkLPD8sqDbSIIngYiI4tI+jzmPIWcpdR6UXxfG9UqgFqwCGvukM+tDi6LkjUWHsYh7tlLJj3ngDPZbMn8rV62n346ll9rmh8rb23fKb3nsDB3eLLYHrHIpy/Uv8c9+7aAlz0ObokpnObqu0wZpW9BR/mGa8vzTese+gzlo/3Q9uXrMfxxvuXxJx93noCL73L3rqud4x/UarhnC5yeGY0jHBq/cxxFswTmCcwT2CewDyBeQLzBP7QCZx6T3SN7g8dz9zWPIE3mMDTM6sTn7qToYPe4nTcSm8Rf475FhN4uj/E/aF3Pp6ydwVH8Z4SzEwsb3C+KESingXYZwM5gPEy89eRmzpGT5GTHjdaFLBvqwS4GoBqa7CrsJy9izHQFgtArU2r/LiV/vMg/V4BCq8lZAJ066ACNAKema8BRO9/3Mt8AzjZAE4amGsBFResQeWU4RnA7PHvX9quN1TVlT8l/fib+AzFwGhLPH87+O7nzwIeO1chrLfEbQEwO4DMSFkbYhi89TeGUZczUijlrAX+lm9WayVuv0T8jppdnzhSCv3AxrWlnBUpFZw1IvgMuZMAXLf4GjC1TpabABsT3LI1oCGhytkolLadmnWn+PsBWmlhUN3z8rdAsd0Ctmt3dMSJSFIKRUSRZurwwjNKzKlldp5bT9YIW3xEefiLfvo4oW4XOyKw6cn6iMC4LZQBKnOiV2QRgR2x4P5mr3NEJKWiTwpyqEykkzcRQank6bYKAJmgbiVJ5jBfa+fzjE0GYM1RYW+/jhSQaza5fpQRUfQlnve7eCyVkxN4BUUq19txxfVHIveOCiXANgAAEABJREFUs5equbwJ/HwPF/0uj+Blb4MRJXJGRJF6XRaXPBDTcQtN2LuOiD7uXu39kPaK0YIZBT1HjPxHZrWnCOxcz0h/dmu/IU05cAvUW2FKPcu++AQ67p0v3sJc/vedgO/eSh82hfoa+WEFfOXEvnpfuf5vUPt8f3+Dizy3eN0EZut5AvME5gnME5gnME9gnsA8gXkC33EC/P7uzxBN37H9S3r+7r8/f2D/wFWXXKE3t4ngeUKWiJ4bNzJ+Y+zMHFU5E3rLvMkpFRzM+iqz/BRFhCJ6Gtslf/NW6+1e7m+y5uVCBjAFgPn7P3/rIaO+a5RSKP+816YBwFsAxt0t1THNFgAukaADJFUBqkLNcqkHA7kCNgSI8jdwl3d3enhcKcM7fNBow355t8TKZyDqSrFlR0z/aenNw4P8Z59X8McdhQJb+VHlYIu5lj9+ltwpU19R7B6i32OmlFL/FyFTlG+zGjQWzh11RoSanIuNPS3rWGwBojMgrETv9Nm5frg4DOwl/IJ1MgXgcQq1Tna3UDBP3S+UANEjgggYOWhIAcBqoDuK1ELaog55mZIiAoHUAhinhhjIVA90pQ72OSX5BuKBndQCjPv/KEi5KXuJOJzygZ9Mu3VEcFNlJTgPqHpD73NK8uE/3+1vA/v+2KxX2mxW2rabkrLlmpeFDUvhLdtOrftAFqmPx1KdbZ3HG8g6E8uzZ8pJ1dZgftPkvtZ9niRfo2bRFDvnMsjecu0QnI1fDUo/bFLOPN72jN08XxI14mmOp/zTlJ1nZDrleIHOFYzpuJtv4iEdtzyuGfoP18c9eg22vDap3I+sC+818+OpCQyv7im7ad3Qu66nLU9J6/Ua81M+1+jGcY/tj8U8Zj+WH/P/2vJxl95/lo7qPTfkL6vNXV1CL4v+9l7D2l+T7VZxLq3h9Vfu8DV/WP94fWlNs92fO4HxPTG1f3n3U9Gq7OVRZ895AvMEPt0E5oLmCcwTmCcwT2CewDyBeQLfcgLD39/r+jWDqL8tmb8mztf0/Z5dv921qnek+aVZugFu4rWp+np9jKrNJdwxbHfqehtPKzicv/hq/NEOF1ALTukvum7AEFvjbwOf1GZGEQBrgGsdQJkBqu0ALPnrn/9UYycqs7PBtAV4cYu9gcD4cScRoiVJABi7kQA4SwBdCwDTBu5v9y4WgLzY3C0WEtz2QpcB67zu9jlDBrC6zVZLfAx8ZuIt7u+1hAzONoCazrMESG7u7qW+AOUFsXdxHFMcEaGIIOeWdPTpNRe0BSB1XQY1cyT0VLBtFfznEEmAuPQjes+RlQFflRo19NQha6mvow+ZyJOQN4De7pttOSNCnimjU6RUyGvXrkBHHVsu5oK6E2BmS35Q1eKb2Xe+HsWuLTKlkKg1IlTysCWEfKSUKYUL4w3kvXKSik3X60hecpc4bnkrX8+Er+pBb176ZjN5bWroPyLk2XvdcN0yPefMnOrNWIshJ6Z225P7iUCxk5Q6duuIUESUneWmiCiyjnqGhFS+PhHMD124F3vW3K6FdQSW6BL1RYRotMTjQUJvF1OyzYAsM7kG53lG8kwhG41ocsvMxzFKP8j7HGXx3NU1n6EI+hp5RgQtxkg62Lp3UxV5fYqqnTmlll683pF7OEX9/2mB40FJ3uzI/5eYaRfvkNlvig6tJncOT7Ed90NPncrcuWcQseY22D2tJv0vFZ6YXWfdpXE+ym44DNc73suDNF1QIJeKkV9geIlJH6yjnp64ftTXmbhuMJl0TX0aHn187gKEU2vEJ88pn6HspPPnUQ5Lnlofq9S3xJh2tkU8jrXTvSmrOYdJ/NpSCGHVD3i5n7iRprn/R6ZT5EDEnTrLEKzYL7x5ZzpW37U1jePYf9jKeD/UXbMex/G+0jVxbOuaT5FtZpq+759ea/cTGo+yKqq87q/i9doO+ShAjX+MF/Oh/3BdlBc8HAtu+Rl3XjvKD6IB///Z+xf1xnFkWxcdAepiZ1bNnmuf77z/C+5vdXVXZdqWRGL/AxRkiqZk+W5nksUggLhHgJJljaKz9JQfhHRRhx9Pw7Q81+9xlF7Qm+eOH92l5+Z9qd1j9V3q5630HsvvpfLH8n6p/y9v77eg8vmFN42p8csXOBfwkg7w65FeQi+JfYntY7ld4uMtdYKvcs7RS2M/Vv9by1+a/2z/uTvw2M/P313++O7xc/Xkh3S+Y+bnLx9fNU0IHw/wIo3H9u9Fzi8wzsY3Lib6YV2/qYkv6UywNPW5pfAuSMAqfpDH2+R5IS/2VPwwPzUW/Q+8lPon4pPymdtOB5ledjx2/zwmPxm91EURD/o+sih6I56XmLrGk/H339M/vHdsPKDiH2cP8hjzsCm6jD7rvI7mjajmZvZwPrU2r1IdbeN5BLl4AkWEIoJZf0b4PcZJ8E00bzKJtcnYm6nXkswrlJrCCj60eF0WCoae/PJTWXPFV0QopQQ1iuDDjnwEeKAKJT/Rm7dbVn0STdNoDfAqDIXP7d2tlgZZEbNUe3On9s+10o87NVcrtf/vfxTbrMX3a+Xva7WyYmh3cysDos3Vta4Bbss7KAksAW39JG9pjgsGRJRjSfKbTSJIkLA87vmIyhPAuzvHvNLt7Y1ZhbrtRg3A6xaZwdxSlSWkUQZieOqniJ1ax41lss2C2AaUDWSWPw1d4hIYgyCBpllosaBGg727Tt3dRn5PCxzbJiLkOvx08I4ediDsXpv8nmVw1TW5p87NTxpHhCJs18l8b05B5zfUsWikJinVPIgTwaahHxHE5k2VegywB7m35GN2hP1ltH2ip1BEiOTEhDPULJba7bZlXvnuh2N13DXO2dR1reqR7INFHZnK/wdC2+7kekz+vwoacrGMgJzkiJ2fdm6WC6XGAHGWn8S1XfYPB+SObZsI8vRkTxHR58g6JghWkQ9zyvTE/FJXmfSXiCi6XnWA69bL1Or1YxSPKVwgt48pktgv7sMy1tw1cVjnnHzC5BSr1P4CX7WOU/4v51dPU+PlXi7RnIoQ9L6SmPek+Tj0Iva98DimvWhiqJoToldm1UhT4yuH+sXdTXVwiveUNlR729R5Hc17K5qO0XODe7snMXtd0tkjkA6J5Yefw3w8f2pCtqlk2zr36PVzyfaV7KPOh6P5M31UB4Y7MTV/Wl5THiqv91RX58fz0t7TfJ078G4dmAPNHXjFDjz2/mb5K4abXc0dmDswd2DuwNyBX74D/tn5Uvq1m3R5d4aaw54M+VPzoe4l8ykfj/Eu8TvrPK0D53p+7KlqHnMfW1WrqdEwU1Y2PnLhN3qBXoxCel1JYCPGSEYqZTnme30JFeMLL0Owt5oY4xrzzYtw1lXL84dkmGsHbmls0WTtlEIpgSfSC+0pRST533xNTaN2u5P/xHLG2kYGVemLNjc3gJ93CoDWtm0BRRcqACRzg3zAWfKRUgAQtuoAQxv8dZutbv/7X20ANzMK/jPO5U/3IlsYFE4kQ4AE8JmapjwtGwow0MQ1ZAC1BVQtT9cul4oI+bhaX5W58wvyF6DiltyX37+D/wJAAnZaz2Qw2dRg3wFuZnTNV2q0AUDN1Oo4DTlk5DsA7xaAM4NQRpO4Zjm+5yK+ZeFcsfM68NuwTsg6HLcZyyKTGvJICR+sDTRbJyJKjo6LujL1RwTpNCoHjYpEL7CJCKmcXKTSn44cDTS7x0Ucqeyf+agoHI8avc6Anghhh1xbH5982DcRFwH7tVNqGkVEmbfIMvaWVfJN2NKTBfWYEvkl4iTGBlvr2eaInCc2BXjlhdoABkckNQaLid1RX29Hv1h7/lYUEUoN9xRjRN9LPXJEoDfqwyMmF4jZXO4oQZFCDhERKhP3wFTXQoseMrzKGRGEiVfxRfokhyuXw3B8mjmkY+lLV0PPdf5Sn7P9uAOvdJ+M3b7BOvOaMb2B69nlG3SgvmaH46uHeUPnQ9eev3rus0M68JL3H++KCTfz+Yt34CX3yS/emrm8uQNzBz6gA68U0j/C/FTDK7mb3cwdmDswd2DuwNyBuQNzBx7tQPn88ajWtII/t1Sa1pi5v3oHXnL/PNKbDJ7Uf+cLrsX3v4+oPxQ7twHXvsY0ED+YRvRxbfNAeCnDORzqkBI+bWqszaPXnndgQBFhViHHjEhF32NEKCKKrF46/HoeEUqpKaTBERHw9mQkJ5okP8G6BJxbNQvdbjda/vlNy+tvWl2toSvVY+E/+fz3nfIfV+Up35ultIlO3c2d9M+drpdrgNU7daBEfg9YA/Sur6+1vbvTArA0NU1x1bI2iNkZcExBQolUsgwQttsdYPRWBn/lg02O2BfpxhWeShMULJBfXV+Rwy0Ln72SwcfWKHiLL4PSxPcTyIvVUpkaF9TbwCsArwFK+K6vy8RvN/SEmsjNMQyMeyQUAbICALSs8ZsBM71ZCOSaW2VtiWvg20B68Z/2dVNbQw8iQhH9jeR1wl/GeUteHcCp55390h+Dr17b/xQFzAhfJT/lW+Kx7rh5trstgHML3kvO8EDXy9z77V6nRF7E9ZO9y+VK7k8DL1kXvz49b7gvnIfJfhtqaNwzRuv4nstM/O8e+9+FztwTOQB36QXsckYKerrTzv9DAOBqRJRcMsaH+uDRmKL/Gpfq1/eB74e6dgzPO2KP4yTyjOj7eZBF6nPN7YE1OTnJdHdMHRr2YfLaBOuLnO5KpeOUXcee2Pf+Tz8fa7xktffcu6gJeOw5R9eq+9h4ZPSpFo9lXuVvkfSwqTXO42P/Sh/rncpvrDe1PmV7CX/K35j3mJ+x/nj9mP0sH3agdq/wfItVKozXu1S3w/E1vL9X/q+R69f28dydqzvk8Wt34DNn7+5Welme1cvUeInn594nl/iedeYOzB2YO/CRHZjf3z6y+8+OPRvOHZg7MHdg7sDcgS/egfoJ5GllVKvh+DQPs/ZX6MDU7+2V1+df74B+9dRr9VXHsX317nEsO722dqXTWg8lxopMVRIRQEhRl08ebWl/plPG1onw9VgjFZ75xs+OZeOVsSzzMnhb23YyHmmquFcCHVRqGjUpKUMBqHe1WMpPBf/z17+xDbUFsMvqACcNLuZVo9js1AAKLtuQE2rWa20Tm7VsdPXnH7KfLeDlHUCvkPnf7zUgGhEK4ogjSChDuxBpdD1h0xiUJacFowFJg5WoFwAOhFPtbicB3hq8tMx/WjkDYmbAxoTvTL7WjwglqNRFauJwXS0xrJ+aBIfYgLKd8wQwzQCmuFBaJC1WC+FAHaDfar2Ct4AaokhaNFLTKEyJ3hE/Uoi7QokeCPvlmj7SeHFkxoiQdTK6sEo9HSCv5ybzTU1DXBgpJQ0pAvsjctyu6ET0MttjShoJCtIPNfiLsDxRbJaP8GXvHyU16Jjl/SigMTlWUBtHEgbelyY18lHSZu8yvewYCw8b70Fr+D+Y7UmEzfv6U5PIt1EEDm3Up+NZ6QcXFbIcioiim+0bKjKPe35ELy8ORhfblNzQSexXeH8GOpGsW9AAABAASURBVO69dQas+2kwNSWSNzHv7x0DuMioRyaml58uFnvAcblH3Ffy3WQ/+KdQlui4PjsNYnv0eoJO5m6bjyD2uwC/rumIXikZeuT/wYIOFe/V63hd+OjqHBWl17+8nsda1anx9SJNezoV9wyf/a//08dQ6+n+q8VLNnCYwXj+mP8qH9vVdZW/JL/q44uOtRWnxqmyaNfFr98p+4/mncj/o9Oa49cOjG/Gyq8jG3j4oVB58zjZgVEr3bmD3n5RVQ78J0+qh+F4zokDVzqn9wlkw5Km5p8gxTmFuQNzBz5JB8p7BO9t5QMS4ydJa05j7sDcgcs7MGvOHZg7MHfgy3WgfP4g6zoync+5Ayc74I+ofN9bvu/3WL6R982DxX5gdvq0Tv2sezTuTSb997IAF4mwghTRj3rBERHFT0QceYmIA99Yy5COFC9ZUK/bVAnHyuA+plPmCdwpqDUb+ylKwbWSoaKsrsv4wbkl5JvAuIYEu8jto2mSUmoUYR+WCGgOBwLQTcuVNruNbm5vlf++Udq2Wl5faXt3K/97uSkBRmUM1lfyv+Frczv1n3JewPN6wUbmn9j/cyP9uNPVYqUFeNfur/9YrOTAUODLtgVgbKIklCjSIJ0B5g50MbCICOLfabFeC6VSiK6utIRu/vpLPjxfXV/3MnxUvUxzYbpLsOzN2n2zIoJGUI8kS1KTlFyD48JuAMEzvgxY7wrondTib2fgGduMXvn3gL1GT/AMVjcA1pFCiSavmG+R24/lHhN1RziiDkem/4G+5RGhBfvQtgDc1mBd+MgVJKbeNqIfLStqyO1D6FSex2Dd4K8D2PbcvEzuEaGIKL0Rg/sUEdxMLfj6Vk3T2O2BvB+77bY8udviq2mWmNkwFBGYs8kK9ANYk7nvclYJmdkFFKJ/Qf2lBykUEWhICWDWVBbDi/tqMm+v6ym3YHmr8fwSigjUQuEr8wjPWMAJqGkSdedC5po69sTk+YGwSylpsViUP03+QK5LDrIvvWGs6sGk8BhHZzTe8xHzSyxdX6XXT9ieD15L/w6refIZOuA9eXEedvIYvSTIS31P2pPQkM/yFzyHFZ6bnyr9q79+j/I/VeTM/8AOTO3Q1J36gSl+gdDDjj1ItwofCN6KUQMOx7eK9TK/wwzPzV8WZbaeOzB34NfpwNQ7xfnqnm7xNH/ntWfp3IG5A3MH5g4MOjBP5w582Q6MP0982ULmxD+kA0+7f8baw/W59C/VO+fj6bKIUEQcDCPiaH0QnJgE/DFJoQCj04nDeF0iTi8OhjFJKQX8h6fxKVOVRIQiKqWDHegX4FfbqdsB/KWkNWBr0yxksG4NALy8upYAogJQ0OBs+8/fBQRr0V+ulhIA6d3ff5enhNtl0u5qoQ10iyivGy3+z//orjzpKC1Xq/L07s9//lFqGjXf8B0JkDgrdaFE7NwwkoeL99d4DYBbBkhVPe7uFMyv//hD6Y/vusHX7c+fMpjcwb8DsO4fcaYmwM4esCTWYqnakNg3zf4FUNvuWvlPQpcniekFxSvtc4gI7bY7QE60HRj4seQGOOmnSw2oEtZc+c9EOw+VDFHGpKGXGEtocCl+IxIs+k5+2Xyr2p/XAKwRoYZ8W+ru4MkHOoIcW+QW9ottpEZCXxwFOCYmbFaeMPQLWScDwnb4z8QSh5/2rcRSwX8evc/hyYAScSISnFAmpw5fIg9Fz0PQnxnLGhpOBkxtbKvgHmvZA++SlJqGe6GlLXQAf87J9xgm5fS6THzZ5+tpoeDqPTSFF6wnzohQWMe5juXwiixSyek+HnmSz1gdJaWm73VKScl+HyhdyoiiGMm9YxqsXaPJcxN9kwnxfB53gG4dM+bV5+rA4PX/Xon59Wt6r3hznN+3A6fff37fnnyuyucd+lz7MWczd2DuwNyBuQNzB+YOzB2YOzB3YO7A3IGv3wF/53RPfJfNd7ivuf76HZor+CU74O94TaeKs8x0Sj7BjwhF9DQhPmJFXKZ3ZHRmEdH7i+hHqw5fx16/KoHtNJEUe6cd7xueJuJ79Nrk+SS5tyaEEaGIYNafHb4z+JbJ84hAnpSJkVLIZL4JrsCZcgE5280OkG6n+ONK+n6lfLvV3Y8f2vzzo4CbfvK3ARBu1ldqk4AWA/Io3QK8LldrxaZVAy0BdGPHG+LdRtfoyweJ+EnS6+/fSabDEArp5u8f2t3eqgVMNgi7YyRj5JlkU8nP5qbNzU15AnkHEKybW11dXRXQenm11uJ6rRWgtUFs55IAqA3WBYWLOLZ3EyJCBSQGYAWFVNvtEGWtvn1TAAh327bIV9ST0LVpHQ36NgUIlCKQsAmZZm8AxNOiEZySt3ywWC4W1LWV7TJ5dICLBmo9jwjw56Vy28o+/XRpNIsS2wB7eaIYHbvqyHW33Xpa/HeOh27Xes+27N9GTWoUwZ6QjxUzo+3SaiWEZh1RBxjcWQfK5BURpd80vOyrOPxnj127qUkJN6nEaIi1I4dMTbRAqUmFXO+yWSr4LyV08RERXO/PzA3qWmxje0sMOjvXujbP8w5A3uQYJvNNHaB9IXrn9Vkaxa+6Ecd5dc6LPi+4B1IayOhPR3/E2CJvidmhW/2MR+fZU6aPQ2Lr6IsOpC9+9FW6qp7evhzvSqVxtJrNmP/51jXTc+NbZn0ubpU9L37dG96FuMtzof7eyDgcEsuz51D3OfOzzt9YeGm+p9J4qf0pv+/Dn8r+fSK/fZT7+/vtY/2+EabuoCneVIc+cIem0pl5b9yBqftiyHvj8LP7uQNzB+YOzB2YOzB3YO7A3IG5A3MH5g7MHfjADgx//zs3f+UUZ3cv6kAHxmJspQXbMUb0ImevbBwRiohX9RoRZ30m5JcENE5W6Zx+B2ZVqeolAVAuVyut1mstATAbhXx0e7DRIF1qGq0BbZuUtPnPf9X+9V81AK6xapSdJOQncjPAWIan9ULLP79Ji6TtZgPGupPQ8dwvx4g+hjfZsytA28X//KktYLHX4vDTkS1gm+06/MLSkhwN0q6u/eSwCrAaAUDMDRMUZ98ixwyAm4nr+LeAyR03lvn246ZmQEUBXKoEM8gslp2EXrvZKiJoy1IBwJrSQikSwGdT+AY1HSeIg1GpLZAvVstSb1ou5KeQO4BZtVndPvcSF//2lURg4nOVfbg2k+vtyHfREMuMCEUEOp0cd7FayUBp0XMNyLzxCTC2wSYDULrWTJyIpOT8oRKDeAlgs1ksZX3PI/BN3/wXiG0j1lhJ8ISPzjUoSylEA2S59kcLeOypAeRAbsq2Q92gcce8XwdqJiklvAfVh3DpfetUdNDovNfYMi1nRBAOwndqUs9jrihTBXPzI0KZ2gqXuUwszOvoUfUP6+S5cF/2MRI5ij6Ole1PkdQsFmqaRon4Xo/1DmvnWYii3OAy92WvATtzfyjD49bbcyXXYoIt00HwWScUIhP5eShE4q7LBPvVzuL7hDdCln7VseqeGk+4uZjtPTJdbDBWPJWY+VW3FjM1Vp3njo5ziqrPqbhneN5vUzUv98VUjKpwyleVT9me52Veu5l96cl+HothnSk6ZVf5UzZD3vk8h5rT85faT3t9N25t03DcBy+scXl72aceas6fOslfJbna7FPjVJ2+s4Z8rysN+V9n3r+PZT4WnKD95yx/znkOPfoWPdWq4ZZMyV+d5z2ccjpMZGo+ZfN2vGd55mcVm3v/uW+8fpbT9zN67P5860wei/9S+Ufn/9bxH/VfXla8/vy57gE9aq3H3pP6959T/n8j/uOtnDXmDrx6B/h1idcoP374DuIt5q+e8Cs7fIuahz5fOd0nuxvm8jvOn9ywVzZ46eePx+xfmm5EKOL59NL4X98+KOEUIfrsZ/l894FJ+jvwc8TvtzpHp1Iv37lT3Klxb/fYe6IefOZlrw88/9zk93LyO/k5d/z73GDt17ZIUQd/Q9+XzImPP/s5RfsyXz6UPHFTR6blLOuJXAUPOtnffd7Fx/4SYRspIimgo77o/FHrr1p1/ZKx+oro8/I6IhQRnhYKhci20NRY790HeYj7BtL+SHufHX0xq64jiOBemDmkYGFiGJ7G3bwObEwZHE+QVYdknin9+Pe/C5CaASrTcmVbiRt6d3tXniotrx+43d0doO+VVtff1AAGZ0BXkdwGoNVP3EbgnuSXq2ttf9yo+4k9Pnxv73Bys7tTulrJa98zIYC7klhIMDI6zJSsYF/ELGdKcvO2xN8Ra3d7Kz/960b5KeRdI21Sp87gMTG72422O0BcgLrULHUFWHz781ZKQZxMVOKSZwRrB2BIqZHJIGRE0hbg073YGQRfLfWDcUeSbYMt1DLP2HZJWgCEbwFtSV8NuW9ubrVeX8l/DnqxaJTIPwI7emod9zkAEBtihvgPR1yFS2V0EgBtwz609DcDRhNGHX3aAZC6fhyahXoxlHV35GtmRGhNvZ67B5vNHQD1Vq375v5BztWyjppS06jmkRYLZWJkA7v0J0XSAvC4gdwHx97RV/dd+yPQ8TQiPCj4D9NSR8f9FEqyH1GXZSrCjFaocWz6w0I+ItBgjyLCywNF9OuI+zEiFBFFx/dGRD+v/ovg6LKXD3i269xX+uD6OnJMxDcN1I6nfjczJyVpX7uedDgPk4084kceK5n/dahmfTwGFfUkZj3pxUfgwcRw8Wn9c3Sxow9RPJd5lb1lYjXGZWOw1yYx9qRHjkB+jhC/6Dznu8pOBajyx8ZT9jP/VAdqRy2v8zqa91npK+T4WXv3PnnVHfLoiB7HZP6vR+MqX2s91akp31N6r8cbRnw9r7OnuQOv3IFf1N3w9Tc1f7zsKat7XvCJcZqE5D1oOvpHcJ9WrSaOgPdcwvRJ51ScJznYK0/5MW8vfvZgH2N6jrOxj0vXz4n1HJtL8xnrPSfWbDN3YO7A3IG5A+7A+B11am29z0016/fOMvh8dwkJvfOkZx6B3UsJF888HVlgRuco3qz2pycdmDwg8g/To3k+sMTbwzMKrjKla95D/Y/mOKtL6Xm5Dr0/9GDcymSJn572OCTjj6ahF8/NK7RYLsv9Z6MMANiDiVEAOnE0yA0OJsbdzY3yzxtpmaSbjQyKrleAxhG6+fFDGUAto3MFANptd4ptq+U266oNXW2ktNnp+upaG4BIA3AGSVtiCmDQAGNSaPENgBnQ0aClExQ+V1dXcp5eN8QzdfDNE7HXq7Wcn2/EJhp164V2SYDQPwGUpe/fv6nEAJRMKQBFdyq+DJampswpVbWB4UXmQr757xutqKG52aq5awvIK8DCDjCwI/ZdC8CKQXRZt//81PVyrQwg25CHwc8Q/6HnfKNJsluxdv1EUAC8esz4O/DpR5MSYTrSLhYlxwRP1O36/eei3WMUlMnHPjrsPJoM3ibipGZfH3PzzWtSIlQSl0LBOtObjH2iH4Uvjr0NMzXNgiErBQMUwYVqIoKUOu283xaSS3SSyXkVLXL2XPg3ZdYGiIUwEVv7IwJwbgLvAAAQAElEQVTGfl4H52TyOmIv34/uaSaevMaP19arFORjkntbmfsxIuTY97T3rdGxt20Aq9uWwrx2HdiXuCP18TIiUBtSYt0oyDcixupfYO37cUjHKZ+WHOtx60j84BhxWQ49eA5rfJ5gj9U+Yu3UKk3HPy+dtnkKt/ofjk+xfyfdmt47hXu9MDXx4Tj0XvlD3jy/tAO1e8PxUttZb+7AfQdO3UFDfp3fW32Z2RdO/cv0eE507sDv2oHy/vKC30+K/WPNe+i/mnl8zPpzyeds5g7MHZg7MHdg7sDcgbkDcwfmDpzpgD/g+vtvYwnn6IyLDxXV/F85iYgAH4lX9voG7qg/oNfyXLG7RP2SMTWBq0nGvkwdONeQNHFYLxuf2ssu6WJKDYAUYFQGlCMaEUM3Nz/lp1zlZApJBmgXALEuOqesaHOP30TChojcxNnDAuBy1Uh/XB2R/13hWK8lZ2VKoet//UuJ2OJY4tt089dfci6paWSQDJEUwQntdcVxdf1NabFSut2Wf6u4pfC8Smq7nVaAxGpSAX9RLfk5/xXxt5uNlowJnWwgeruVAPc66l8u8Qcg2yTATtbNeqVYNlpcryUoU9sWwLpZLtTYRlnL6yutv10r+G8BiY3yfIWtY7oW98z/RrH/NHLb0VlTSM55t9tqB2CsSFpcAR4ja+EBNdobuWdFRCFx2KefgM7MfbqeBfkE/RJ7IPI2P8gvpdTbp0aLxVILak7MTRFhNSmFxOk8NTyQZ/wZFF/Ql6D2CBTZezcWNxKFcRcoAj69sD6DkkJLbFr3lkRRUwQ6JqnMq644IqLwmF52kpftI0INdRp8bgGgU9PoTQ72RlBE3Lsnh9LvyrlwzApa1BPTC60+g1omiT2VDWU+bMdeyqBSl2UmnTosrGQd/NEZblj5vupJDw5bPGC+O2OQ6z5nvw5MJf897zitoc2x5HVWQ//D+et4f8xLjfiY3r28Wpwa7zWfNzvl9yn8YeRTdlVnKK+8X3Uc1npufnn91Uux8Iu8UmF8/OUov49P55NnULv1kvGpJQ5jVVvzhnOvx1TlX2/8ZC+RL9bAuXtfbMPmdN+1A/X14fF5gW1pmra2pNL9p+Zp3bfh3kc/9j/+CXFqfWz1fqtT+Yz5b53ROJ7XT4l5qv9P8XFO1/mM6Zz+WPak/MbG77D+7Pm9QwvmEHMH5g7MHZg7MHfg03Xg1M/n/jNJjwFkvizPZD5FsD/deZ9nrc7jp0vzzRNy1ZVeN1j1GkrG77g/dOERYdte2bNKPWf6mhaLAluqAIgRhMtarJfqAoNtqw4QLwAPDbgJeXu9BJsJpdVCqxaoD15EaIWOwce0XCobjMM2Qf5T0PnnnbQF0mw7/fj7HxkYbJoFelv8rDBDhg/7XwMEp+trHQDJPdDm+AZpKwC6vb2VAGOlAG7JSk3Srm21MxC861SgQIBZlSbyCybAaGoaGQSVfdoO3YhQ5z+1DC8LvV2LJJiFIpBh59gGd1pkBnCLvZWpZ3tzp+3dBn3hm9rRL+C4e+DY+BVxpcAsKyJJCqXUKCLkI6GHVMKfYyHgDO2IJwX9LlcuzK0LtdQejAkAN+wfigh62aoe9mXQuQNgNgm53C3qzpAAqwthEBFckZpfZpL9Nol8iUHylMHcckB2qVP26LUBQerM5N9Rf2auSAr/Z1v70P7wPIJFYI8P67I6dUaEIqKIM/kWwsZjYXJJxLBGrrHhuTcd+kzPns7VZF3TkTI1yGQmMR3nft2JAiyZpgx7TLDK6WSZVDHTr3F6n03cQxRPzqMKqKv8T00DiTVY7tWrAmNhji72bTrlf6hux+doqPsm8+PgpUBy95+yNx1CHqmx4D4quqXGg9Z+4r5U2rOeNOC/+K2jjevco9eVapxTY9V7woir+/3n9a2exKgiGCjIh3OaIstM6Nv2yWRb05TvS3m2H9PY1vIxb7i2fEjDeob8qflQd2o+ZfOevGGdE/MJloa8qVQps9wmyKzKUE7PTWXxkZcT+X1kSp83tnfsuVSrouEnX/tVZziO41k25g3XY7nXn5SGaXv+SdP83GkN76fPnemc3dyBd+2A31PKD19eIx6fGrzYY1RHpg9PfB/ezx9Kzanmw9H8meYOzB2YO/BZOzDnNXdg7sDcgU/TgeEHqPH80yT5hon4M+w5esPQk67LHvD5t+bE1B+Fw9jFFAUKpkln78As+RJnP/LVNl9bk5OTNjHdi1A6fRqHiUD5tMrXkFCse1DptZJ++OQvgXCe3LN+qge4FPLxaR3n1v/V4XtpwcSMi52glH8ApLZZQL3apqyFQVMA1PVipWa1VAMY296hY5+AFwbLPPXTvH6C1kDs7vbuHqR00tAGnom7RgKI878h3MG7BuC9vgLgxVcEN0Yd7ZS5/yy0/4y0bxyzCsF33Fg2Stfk9ce1mu9XutncqmvQaBr5KdBFs9ASINqg9e4WUBbw2k/L+t8PjtjHQr0/s9w0NUkRyDgzYGYsForVqvw7wwZ2E4B2g38/CbtifkVf8manBEK+pM6VQg0jg1JKKgf5xvpKiTrtSwDTBFODknWD/hoUb9rQIielFqsNgCIAarOkPuL76ePF1UptI23Yl010Am+X3z+c7nK1lp/+xVI3//xQCyC+BXTOxDZPjBEh30gRjA2AO6CxOCIS4qwOYDh3rfznn81L1OcRFaHQE7YCiDZov/Ofu86tOsh5CFmk8KCgdmZK4R5EsY0IYnTqiNv5BhQx8eWb0k9RB311rEyulbyeIjzKNJbZLjWNgjyqzLyWOI33MoJS8hFVPY8RoYjw9DRVebi202oUjTCLiAeCcTidV8c9VhgOaSqL44v1Kh1LPssqk0glphedLnZMpwyrb48PdcZeTq0fWtYd6scp+Wvw/NownfY1VddUFac9nJeM/Y/XU7GmeOejTEvHsazV+w5eFfdk/jkKhC8hzN/q9E/aI9/5aFV+GB5zWE3VAnvynNKd4k0afzhzKtMp3qlEj+6ganhK+QP4R/l9QPzfI2Td+HPjqU6Md+ip61N+P5Y/7sTHZvPVoo+75/VXq2HOd+7AW3XAr4cxPS3Weeux1OsT/i2qdELF7KoyHM0/RUM9z0/pzfy36YB7PqSXRhn6qvOX+Kw+6vgSX5fY1jjD8ZzdUM/zc7qvIXOMMb2G38/iY1yb1+dys3xI53Rn2W/VgV+k2OHd7fkvUtZvWoZ3cEy/RyvGVZ9av243xlGOvY+lXh9rfLaVM6wkvrstVL7Y3nM9aPowfmHMpwP78uj1tObX4LrUIQEocY6/VwJX2GNZl1aVKrZU+1tGW9doUkpxIO2Pzpgq5GUGUwomxh89VoKlSOkspfZf14qrpRpAyOZmp8DpgrpCGC4XVNSpARi0c4OAW0DV27//Vvvjp4JIS0BicTQAu4l5BuwzwLdar7T+n//R4tt3RTJAl5QaU6NYNBKJGZgVwGAwv/v5k1hZqWlkYNBUb54OHftM4r9Nq91/fih+bLQGhG24IRNNXxCDNAAzOy0A/jrAVIO2/jPLy9VKC8iAaQs/W5Eb0zxRb6BvsNbxDBgLYDSRU0SoAyAN9DPzli/+d0t435bq1o0yYHTXIE2haBYSfYoIuTEZQLa7oSaASHDPwovVQi12t4us9o+Vum8L3TXMrxrmS7VLgFl1MmBq0DV10gJgeLXNWm2yFttOYMHceALw3qjm2DTYU0dDXyNCfuo3U19KDakElCTnGEkBTxwRAR9iXfrLTZSdKzIH8E2V3St639HfDLmOhI+WeUe8oEdWjwglU9qPzO0jIU9NUrGXzLILZpz4dY4dMSplfDqOCY2HJ34jyJkcUtMUuW3EuiwGl0QuRDxwHKPoHjgq9VvPpMHh2sqSnvRjFsoqh3kmxzQV5vCCbqnSI3x65cJdU8YuU3dEyDEy9aIxeXbcd0Xf9pMaH8kMgldi+tXOmrrHN8idt4nhrTcR4Y0CHyK9tf9DoBMT3/uVTqhU9oVqVf1LjPmj+/8luvRlk3y4ux9Qyq/4uvmANs4hf/cOfIpX8+++CXP9v1oHHvv5dE5eZR7fqi/2bXor/7Pf8x1w703ntT5O6txMH5fB+cjOzXRea5bOHZg7MHdg7sCbduAZzv3ebXqG6WzyBTrgvTU9kmrm+/1TZNzgEfNPK44IpZRUj4hf5/ds75fxG5PnJtfp0ViXyXOT+ZeQfVkvuU98f2wfXot5KMrUl5T6eQZLMsjgdfY9tMeVIkIRYVFPNjpDKf9zWxTDf/YZcHLT7bS52+jm7//qZ7uRn8i9u7sTCJ8U0urbtZZX17rbwFutASJ3WgB8Cp3t7Z12m02/9s3vxOD5KdiMsYHDLeDqdrspT6wum2WJLY5E0i6EEPrvX3+VJ3Bvbm4k+Cb6oMx/Wi21+v//PwVIFYCq8wqFMg0AVVNqmvJkbNOkMl9fX2sDGFvywjaakIHhHUB2S6476vATw5mam7SQ43TctwlQuKEnESEB1DWMqc3SZifdbmX9AIzOfpoXavGVoY6N6cgloy9oc3ujHaC447fbnQLdZQ4Ad3zd7bRuxTyUmOe7rVryCIVs416JHAoBNnuPXG9qGjXLhQxgp2ahSKHleqUGvmtrUlI9IjX9FKC1n0ilj8QQ1LEfDfsXkRQRqkeUda+Lex1EnpC/9SICfniqqDGDtalwVepYFP8h729h43DvoiwzPfMk4EdgzyL73oGYHk7vsXvYbuiTadve+zxoqeQU0fsRh3Nr6Jf3NOKej0iKJGmQG2vH7thzk/a56dEjo9FTBsS/p0y/EY1OZ1FpJFJEqFks1e+t89MnOmrWw/E+vSG3zu+lU7O+Z77TpqSvxatRXsvfKT+1Zo/TOpZUmtZ4Gbf69vhcT7Vbj41D/70uryQ58pCGWsN51Rny7ue9v+n7Yig7Nb/39LzZlN9LPNWqPF6i/xydqdymeM/x/X42w4zfL+rLInlXK73M03tZD7s8NX+vPJ4aZ5jr2HYoG87Heu+0nsO8YQeG+zs1vzT0c22n7Ma8S3OY9eYOfLUOjO/18fp166k/W4fj60Y49jauxutjjdMr65pOa0xL/BvhJTRtPXNrB9z7MVXZa41j/1Pr58aqvp5rb7vq49xovZnmDswdmDswd+D36UD9mfD7VPxBlc5hT3YgIhQRJ+WfVWAMyHQqv0RNpin5Kf6UbsT53kRMyyOSnJ9xwgVYpTGurm3VgjV6zHvcKiIUcZrScrUqoGMxBPTyn1FeXa+V/DQpYKXB0MWV1wulplEmSO5arQGC291GsYRHUD9ZW2z2wTp8bX/8VOtEmDvRljHwsVyt5afkNgC8/kVoCxi7WK0KeOwmXQHaLqBriCqlUIm9AWTudlt1//xQGPwjl85PraaQj1uAXj+lLHLIgIdFRswFYFoFIXs0LpRSUgMwmZoe9HWcLcC0eTswtxKnwe/elxyDd1TnHYqCS3QAvbbrqN+Asjg64hrcDPRjH8PqCT8m81MKhTetYRMXKi+d+gAAEABJREFUBEsh0cfAdgG43lJj0bOc/rX0e0Nu9k0I2a/rE3LHTwQoT++SXwfQG6xdpwFT67eAvApDM1LHvKNvCinWK0UkWVfIxZGJx3A4nZoVmmYh6ziH1DRmQThxsSZJHb0WzrzMuAWe9UqykxDmoWAe2EdKCvJPUMSez6j9kYsvvNGTPasM1q/U+B7Fn8g5Ah97Koq+7G1dr/9EuPWyeYn80VUkayljn+GHfRWOqKWDT0O9Rs7CMxWb6O00eWBTbpJ+DHyaFFJEUkMfXVtEKCLMlA/HN4l+dNxXeU+HuFb6aCobeyYJSmbDjxQy+9i3j1c6PXaN90SPD2D5UK5SNupHvl68oN0yvdiRHdjRiEp/4Hm0ygNCZl7tU9Ezz2TBS2nsx+tKT/V9SBLDqTns8ekNs+qQ77VpyCtz51Um/cU6D8iMXvzwatkpqtq856FS0joxqtwQzmVI2h8YlRva457l4WjfhnaeW6GS15Uq77VG53SOXivOKT+1rlPjKbsRf2i+F5m1n/JGwMxlMnz46TxMTsQjdP9eVhbku38f475hdvrKTWlbu3oWuUnQ2RhE732TW5mPx176NleSm3xtDfmPRXa+p3QsG9JQzzGG6/Hc8jGNdd5n7XvgHB227X3SORFl3Ku6PqH+6uzhPg/nTw00tB3OH/Mz1B3PpcesXyI/d2+8huyx3B6L8Zj9S+UfHf+l+X+4/fh2nVz79TyV6aQyipV/PGV1f9qlqXAOk7IqF7NMZfEBF2KXj3EfELqEHPyOWL4MGa+L0i98of/l48FnLZH8PvT+eKwvnz2/x/Kf5XMHvkAHHvv88Zj8C5Q4p/iGHTjcH3wPqiHx+7/8xehbxebnw8mfr/XjWxk7vrM4Q2+V3xfx239/zbcs7N3UXP6QMEWl+WxClY3rLb2HeWpEdNFZ/U+OZzyUuIP8DvbYWMbgs6+ZW4T7dXgv9/yBopU/gGpOEaEIf9/LXpFrRByyqTqTI/s6fF36Y7jXHod0cMYkAt+cMkmCJfv2mCxjEhGK6EkK6VGSOudSVLOAxzChFvCRYqr7I6VAHopI4qp+Lzr5iAgPhTLvL5lenKNkYHaz2agBmNrd3kl3W8DVTisQvGvQ39WmK0+odj9utPt5W/4EcR+ivyaS6EFBwC2ANQOtfkLTUuIrkIskloCty7RQ3GzV4qcBfOxWjTqUXKb1nfUCYHTRNJ5qxw6kP6718/ZGif+WOyl1Ifvz/brDlhS1ZWxhr//8rlgutFqvtQRkbohtYDSvF7pVqw7QOGhys2zkP1dt+10GNU/cOOtGulqhlUVSauE5CTePNBQRkMRVPgwqRoQW5Op4JvfSsvCFmm3bpKSEXqL+oLbMfKeszeaOa9YW8HvjPxVN7yKwxI6rPSjIP8R/pNQ0SRVkzgYH0cvbXUH8G/wGuoK/chwI57QJQzz56lwiQqlZqFks5fz9xLKsKI4UEnLVg3hl6jj47QC5F8uVmtUV9gv8NPi3RpTfXxWA2exDjVMkEUqpIYQzEO5DCdDWT/Far1DZj2WR6ZEjglgDsnpK6eDf6ymKiJ7NGA2APyD4PnlsuxK7aRp62Ra9pknyfdy4j5Foay69b+mB+6ZnHpn+tID73T5+3vd26K5jTxP3sHkR+7y9+HByLpUeJvO4xBoP7R5yrDemh1ofyxnnF6r/iVml0PDwqpL5dT4czX8ujf0M13X+XN+P252L8FBWOR416NjxXC867PsldCr4JT5tO6Vn/q9AU7VN8Z5e69BLta68uv6IcSqHyqvjR+T1OWPWjlwyvnYFw5hTvofy8XxK/+N5NcuPyaRGPzV+TFZz1LkDn6QDnz6NU6/cnh98/qok5s8nTR4BtxLTE+c5jSobj1OuxjrD9ZT+V+QNazo3f2lt53xbdql/65ou1a96tpmiKn9snLI9x3vM33vI3zO/c7Esm6rX/Etpyv45vEvjPVVvKpdzPqb0Z97cga/fgXrXf/1KPlcF7ivfTyvxueohCa7e+XBGY3rnFL5cuHG/7tfBDt6TWJ0nlSO4XkKoPXK+xMveNgf4zYiIGlB/elZJkxXqCx+1svFobMY840QeTcMyI0IRMWQd5h24zhacZwfO0/qvBst6l9DBxdGkbbuCQRWAGEkdE5hdSn5fkTwiUngNKUKFdP5ITrZJSRkg0oBrC1i6uwYgvIKYt03S9rZ/ktfAY1qtAA87cVGTljLAugXj07e13Cyv/ad2G0DY1XoljwiUAyXAv90ilOBnilqnhcS4AJQTh8FfN74DcMyAbYsd0PD//Vt/LNfagYTvvi8FfCzbuux8u1Wz67S8a9Xc7aQfd+ruNjLA2AJqZ0L6z0Qn+Os7mtiEdimL1hBNis1Wws4gd6CzJF5i8xKbllfkBjiZ/bRstXBTJTUpqQF0LbUt0GsaBbRcUS+yiKAVWVzQltzjjpuho6YOf00kLQFhUzT4MeHDcbHf+SlnTOUDXqDbARx2rhNAMiJoWQt18pO9Lf56VfbEE1OxkyJCziExttyQJvmAncjTvW7xrQSDWi0S8crIJSMrqQT1sG53xKW/mf7gHE5/drYlZoY69q7nSoHfCGzhRxCD82BnnkLW8X3VcR+Y7COi54sjIrj2p3MZUs995Ip9RFAifojp+1Y+4In6OnI31bgWmXIHGGxCx6oR2COIREu1z6KwPEdw4szYZ+JGhALjlBqZWJFKK8tsGhEeFMFILyIYC+eLXtwWfrg8zL4IYNeR6Sue1etwfEX3r+jqVIZDfp0/NexL7p3nxrw0x+q/jpfaVb3n2lX79xhfo/+1To/DnL02DXmvObfvMb2e/6Hnaa9DjTofalbecBzK32Hu0CfCnBGdsPjd2O7QkD6q/s+Qw0fVfmncl7yPXRpj1ps7MHfg1TtQ396e6LiaDcehiyG/zofyj57XnIbj2+b0VO81s6fazfpzB+YOzB2YO/BLdGD+MfBLbOOnLeLE/VXZw/HT1vCRidUGvXEO/v7/HL1peNf4pgHe3nlEFMyk9jDifu3o5ns0RfSyiDCIA/CtYiuODozGVPWTdeBHoMv41NPYXshYz+P2NaZGR3fApu6xvYhQBy5VQeGhSWrAIcH1AjIGmxrW6A91xvO0+uO71n/8CT/0r//z/1MA8glqAYQdaLFaqrlea3F9peX3a/Qy8FdWc3UN2HqrvNmpIZCb56dZ5Xpp5ubmpjzlCspVnnLN3a6IClAL8LoD0I0/v+HnSovVSiLRwE/D3OstAG66WsmA8cYFs9bNRlGa0ildXWn17Url38VdL5XILVHL8ts35cT+oidA05ZY8r+f+8e1GjIPfAkQGBRZBojTeqEix1e3TPJTn67Jf3ZZ+IhOOMsFcPVGdQB6IHiFBwKrjryyY9Az61sHC5UNoBaaQ2mBSaMG0JcU5BZF+CqlAHynXwZ+3fPFeq0lvRbyLI6Ajs4ooGGERwTpXiEiFItFnxM+kaLrAqSUUiHz7NvU+4/CKkAwU/NMlrcGc+FF4oJ9GdHu6Eu7bZUWjSIlJcvhOwZDf+Ikoxd7meelN+QVgT/L9/OIIBy017WDCNaQ5ybUPciY4hEV7v3FMUz3HGb4SU1i0p8R0U9G16bqRCr5FPF+bhMTG08OzqanjJJnDI+eEaGUBr7l4946YpTXeG31DyPnWelhEg8lrqWS9asGY1Qy/3UIjzIVbzWsx8J47YsjTROvSlU6jjrQd16FzKtank9RlV862nHVnfI35FU9j6f4lj1O1fq0ZtXof370V7+aTtOxr3v7Y/6p1VD/1PyU7Uv4r9H/Yb41lylelb3GOPQ/nL+G7/s9Lt7cokqF4csw5nBumWnIG84tez+qaXscRq0ZFd5YWJi/+6V2aDh+RE+G8T3/iBy+QkzfxJW+Qr5zjnMH5g4MO/CUV6/fCU1D++HcMlPhVcceC+P4Yr1L6NiqX9nlmHrJ+WuNd17rdaU1z8u81gw9XmbxVlrO4BJ6q/i/lN+5mDfrwNNeX2+Wxux47sAbdGC+u9+gqZ/e5fDn7lsnO7zDatwSswo8FsbvczE2YLqkYrfHdInu19PJg++pM+kPieUrnRF8Gw7O80ruXuSmA89q/RAmo+8B763pMafWta1H02P6iZqN85hEl3Xm6P2eURiIcFtWEaGIKPN6iQjZlzFEU2f8llofyzd17VZ++rcApXsIxU/kGiNNRtoA8QQZ6Lu7uyt/CrdpFrr5739FFmozQCDyBuBxebWW9dzkRZO0ApQVYzZoiu/c7pSWjZRCwGD68e+/tLm9kRTa3tyq/Bu/basOioB3t5GP1fW1FqnB33ctV2s5DxdYfEvy3EAshuS3UcY2s8mdgBmI7fluc4d4pwWgpVwzgHRKSUK3Iy+EytSBiTI3rP8EdlKA8e7k+lsA3h35hHWwQ4W+7Yi3VUe+ph3gcktck9diA3CmpmnUeo7zBXPHycUG3xJYdKfF9+/yv/OrJrQh11gketvJQLTzbJqEu50y/perlZbsgX25L7jFS3/mEmc/J0nX0q+kiKR6lN6EyG2BeVZH7v1bAHM4MCT2qedJwVyDI9EDuRfko4giKTxmLb1qySMjr+Sbs5936rVRHORX/UeEnHPRH8jRVsbQ+XQsTJ4PCTZ7QWXE9Vz4KuOJi+NUUXJ9cd+fyhf3j+eWJ4vxmf1/BdTcDGbKWVjL5CTvKZQU/NfXnnHXkzhSahSjmBGBZH8SYz/7HINrNZV6XXOlmh57p0rc17CtwdCftjWdtO/Vnn2ldfUeGcY9zD0xPTvA0NCOsu6rHK+Huvs5tWcT9XMXcLX12G64tt14bd4lNLSbmk/5GOuNdWgw+6tCenhw757qvz272gPRBx0IV0PXnsN6eNrLkMYaNjRV/lB3PK86p0b7OUen7Cp/HG+8rnrDcUpnzBuuh7aeD/P1+qk09O257T1W8voFRHrD++Oh18qpo2PV+dQ4lnv9gTSq7yiTcfpHws+6oKDyWh+OL8l13IS6fo7PYU6XzIcxHLeuPa9Ueb/rOOzj79qDue65A1+wA/UtrI7PLKGae6wuDnPeHoY/v4fyg05lolt+dNT1O43Oo1INOV5X/vuPNRNG/27HsP8lYP+xmKaVBjO+f3JzxLkDcwee2IFZfe7ARR0o7/W8r8/v7xe168srlf3W0Vdc2h/lFmBuFYbp08JTNGUx1p3SqbcfMqszHH388PpXJn/f3/G5y+S56VCvGzKkg+BtJxGhiNP0atGHtXlux4fvX2Ec5hZcTu7hObKniuV4/tpUY0f0PRyuHSsiPJTP1wWJMd5Cuanye+nJq/35fjEOZ/LcvErHho5V6VhyahURSumeNDjM9zIiyfMI+5YiknxUXgSYC/d1RCg1zRFF9DY6cSRFkgzi+a0A0C41DUDsLcCjIba9FQ2LCIWXBBK0vrpS+nat3Wqhje1v/eeUoRYw0zIA4e3PG21+/CNM5TB+Mrej2Byh2Pta4eNme6vGT+her8kCaAT/VQ5D//z1lw977y4AABAASURBVLXluH5S9gr/lkcEqWdFm5UM+pnQTCkpAg0oANkMvi0WS/nfVt3u7rTdbgolP91MPkG8sqHUnwEvl0t0OxwB/kVKxO3UABwvlyvGJcDvllSyhK3BaY+uiaCcoex+4JOFdpuNdqDxDX1t/aSwcyqUCpAd4j/WGSB8DYBOVPkmuwNsTvRQluEr01eyUiKs/z1m//nr8FO41C7AZKFjWwXpMgnyTqlRAihOrp2xA+T1n4HeGmDGb4qkvNcXa8+DmuxhByjeED+aJMFLjL1MqIZCKiSOTL3+vw6YyjbNciE/xe2emWe7CFuwIv+I6G09QnDLGRFl9CWzlybPh4S5emMdDgPuO/bNbzSO6Vxb1u22B8wz+Vlm8j4fDMcT9lsm84O6oY48vLwn7k+/Wco3SOWWrFg4/yC9dCAxE0eMiKUiopDnX4tcb6WaeTAZELXJS7gPz2rr8aH0pZwjr87BhNP9wOxjzwICk4xfb30mRxnDemyNypue4/gORsJlQ4ej+ZUGfE/H7Lr2WF4/jmEy46k0ZeegQ3qqz6H+0M+5uYZGrzcv/Rm6G9X7QG7dqTzNfwY98D+K/wyXQxN7qzTk388tvV/559FwVX6rOmKM9Y+E7744lc14h949sScFHGc7XD/J0YSyO1RpQvwoa5jLU+anHDuXU7LfhT/Vx9+l9rnOuQNfvwPjV/CzK7Kjaux5pSFvOLe8rj/D+Eb52O2QnltqKD/4JB1wxvRc/7+6XVDgJYTafH6hDoz39AulPqf6e3bgCVWP726vn2A+q365DniHKz1I/qTgXrOqDMd76cPZUM/zhxp7zlDI/P57yL38Nx1oBZ/CdCD9YsdH1RfhyB/bTGdgasjF5PmlGSVslmBoi2YBFHbK0vwxXRrhcT3jUCbjVymFTNof5u2nh6EDEzTu6PHAnJiAlSXd3dz0T5cCIqaU5EKXTSM79pOqGeAwG0wDhGwBSVOTwBxbZUDCqwJaAooREOSy+Glvb9WhtwSoNWjqJ1Uto3sSzUw0EoRZ36+/q/txq6sd7L9vFTcbGYB13AYQNsINlf741/+qWa/V3t2VnBbrNW5CeQ/OpUUj23ChMUbLkxbU0aRGC2RN00iAgM49S/CWaiJJgH2R7KdTprZAVkL6Qi/4PU2N4DJfgPd19EHUjppcSwtfCRAVXiySnEck/GLv0TmlpkElEb5Ts1rx3XUuvXF/1gDKmbyalCTbRCpg8RLg9YoaO3qayTGTo6CuCe0aqbtaSVeLMt+BCLd8YW8Q1D5UfIn88NXRWKYKLiYGnykSrJBB3uwaYAb+GQq/aRbyPSBkmR4XYm65e1LW8GWqfAsd2yM1edgBfLvntkn0yKP5otYycnH8QvjyCKucEewLvkssxsLcX8zbT4+GtI9vPxmJKeB17G27J8+VaGLQA2Kkfd0d8SuJnmMuEde+yhx9QQHBLveL6GkEl6JQL15XgleUycR6Q4J/8I3a1zprfR4nMqfcstceJ8RvzTqR1X1Y51XpnvtuM16uvA+okH7Fo3yi9C6YzhX4mPyc7evI/BqcotfxPnuZ6oB3vdKU/FFeub8e1XoHhekQrm1aMnN/mw584M+X36bHc6FzBz6qA5/99f0e+TnGR/X/XNz3yMsxTOfymGVzB+YOPK8Dfm2Znmc9W80d+Bod8O+y833+NfbqQZZflPEr3G+uwfSELYgIpT3pscO+TY/pvVA+9d3jkPdC96fNXZvptMarSFxLRCgiXsXf2ElEFN+OY4q4X1vXPI8PyLVDVV7vi4goqn4I01QWXKxnYnrZie+CgVym/ahWBpMyHTAqLDzPxpH2eBssZeamSMlLWV4mExfrJQN0fuL16tu1VIyzIoVSs9QCELa5vlZzhYy+XP3v/2q1Wmtz1/9pZhBEQNud0q7TFrBxs0rKEXLjtgDAGRKJOBknEhFarJYykKssiRzbJgqQeddktWEeF87tZqMlICgVwOTENiLKZrMqZ0QgzsVVLBrlkAyawpSoQaHypK+feDUZ1Fwu1+rIt1kstQPUFkodzQ3yLHN4sVrJ6ZWc4duvODJ6Bq6ZKhEbU0J1ihSKppFHBFp++8Y8KSKEgtULYC764ZgGWBMgb2qwsdR6kGMWcEihu9s7LS2HH+SAN4n9oU1ayKvUX5GnSGqapA2A6w5QvsF35sbwU7gdoHXGTvjoQ4Ui6BuLDOgpKrVuRCJV9gD98oT0bkvOO0J2aEoGTq3nRfgyoMC3YxrUtt5BRA7WDY/4b9ynKiQHTyOswWw/MFNEKC0aNctG0ZCX7o+ihr9MTR1Uc7rXkJyPgX+T9ZrlQsvVUktGzzM9oiD56OiBfZi8PpD3mt6UNbmrrCVCwyKnlEqe93bePUS//OkdGNN90WPJ/k5D4X36M4xP0KPzfTIYhnTEIUnD/OpcTz6GPk/NL3E6tr3E5rxOUGGgYmLYnzXOflkGa1QqjBOXauvxhEphWz6kwjxzGeq+xfxM6CKailkE73CZim3e24fudzxzl9wT76oEztAlZ+9BeNDRYfsxHSm8y+JUdu8S/FWDjHs5XA8DDfmPzYd27zEf5/PKMX8pd+NeXbr+pZrwjGIu7dM5vWeEnU3mDlzQgXN3XS/z78/9rPwc9i+g/r2njidj1J90JxU+RFCz8vghCZSgg366lwcqwvkyd2DuwAd24NSrc8z/wBTn0L9FB/xTqtJHFjy+8+v6I3OaY79FB+rd5vEt/P9WPudiL+pAxEfcbY5puijFX0rJmJRx3cVyqQgQGHCyqQKtlxqA0Ga9Atfs1O5aGXg1eFtAWoCvu7//1u1//1sASf+ZYiNgfkLV4Gxgu8sAwACVy9VaK5DSBGC3aBqt11faASZmfvnJ+G3gicNBgfVkUFDeH4C0DlRtRbINoB8qWmDr8fbmxoPUtoUSwOZivZb/DPTtz5+6/fFTLaAq6KeUGnWbrZL9oe84zhXMUakJpvxQoxlBnNx22gCwNqnBf2hB7kF+i6u1PGbAz7RaKS1XUoRs07qJ6G+2G1jw4FNaAUgzIKIACA3uun8dOp1rtw16qWm0IHetluRCnsg6ctwRZ8uoFPjsAUUyVcbXmjq31BP2jY8AtHY8WqVywEuBjUL2JUZxNM1CSkleGsht8e8/Q90BqGt/ZJxk+GjRv7a3h2f/VknUaWqaJakl3DXK5NGxj7LjPXnf5ANb52C/Xoq1x95H46loVD/6updHhFc9sT2eFB97vsHZEgpB4WMXEbjnrnJvsbGH8l3FXqfqeTRFoIFdRt9rj6iWs4OHsxIioYcm9XLFb+kFo/l1XuwRhy3Q97o4OlwwqMplPAjkOEc0EHlqX0My7xLK7Ms5usTHWR16d8jb/y8A8Q7rIsOa130pt5YPqz8rwyMcD4WCfuwJ9qudxfcJb4Tzth3ohNrl7LHD8bp6GiR1mFq3yqfGsXy8tk11NjVabrLdKbLcVO09r2SbOvc4Xps3QUNX5d6AUceh+vh+Qe3o/vHaIU3Fzowy2V8QmPWAYJR4qDEtPpmePqvSwzHzHvx84v2JPPKj5BdUjT3I0v0ZLB9MH8jpxwOlxxg1bh0H+sW/fQ5pIH/u9CjUfkGP+vcTnO5ZcvxKhxdszQW9k+fBwUmNNxXU8A5S53U07w0o6M85elnImvxwnPI4lJ+aD+2CRSWmb3rWfIZBHPvc+l726GuYn4f156+YH6je10PeaG471fROjfepvMNsmEQNN+SN51Xn646P7i/7eErH/L7ycV8uX9vHOer9v931XGzL3i7yF/M83tKa/pj/Jmver+rPw6ORJGo8pkfn3oQfDzpHfFLhLai7p+HnHriqR4mzd1py2AvKHP44yIG/1zs1jN4TD++fz+T7PdX3rceX+jprz/tC+dxyKk/6qCOigdXGoz/6HRHyU75mvs7uxdyfz9ufU6/7yj+1d36NmE7JX8gv7xH4PzVefL/VOubxU3bg6C2Y99unrlV/jr10fKw7L/U/af9YUOnU/X/g8zrzz9JT9HiEN9bgx6ZeQtR38Wv9Kbq8t9DcyeL9fXVPfG6a3Df49fNU9TMcp/IYyg/z0Q3P993ZxIvAo5j3eUym+bmY4z2u2Y35o3WmV0M6ea9Uf3WsW1DXzxwPryP2ZGr+mNspmyHvMXs9cn9xK+gcPeZ/mIvnj+mP5bY5R2P98bra9nxjQ35P61flSv0Bqb6e6gh+I5PqRvcj2yTBM7Zm8vwUmc9LyC8j1aPjfjPhQibPH6Nz92eflcClUqGQ7JY9y2VUZh0NRSOhzmAekRRQO8DrHEPITaGEvsB8s5KBXoN3DcBok5IKuAv4Ga6MbqyvrnR1fa0D2Kf+2N3dagdAu7z+piXyiFBeJDXfrhR/Xuuf9lb5aqmdOvlPAUshg5FbA5HEioYk2lxkCZlKIZ5RCL5WxG1S0rIAoRtt7+4K7RgX67XWxHRuq8VCgT9xBPoRoeIFftfu8ByFRC0qB+tQz+O63e60A2ilQA2P7vZGHTX6BkNNtsd1mYpJkG8jat73yc02yLsCNG7xWRqOXloutd1uoY1aAN+2kXaLUEevEoDzYr3UHfINsXb0xmlGhCJ6cvxEXcJPACTvAI8NHGdqU0Ol7FWynOSbJqmFb3lEwJEa+rDA1ouI8KDE2CyWWtLHJYCxqeGGacxntFIEOQKUu44d/Qkl/mvog5TQqaTDEeScDiv3KyV4yTkB4PeFYU/jrMW6A4TuiOH7w3VGhCW9DvKIfh3FT+AfQiPh0zUtF42irEPNXleDI8LSe0ZEKKIncxO1VwoYJob+JL4nEdSEjWRpUFYuM6VG6mf6qKPPSCWLqble9RhGGDru+UEWMWQP5ubfUxRNX8WsJ734CDyYGN7hdKRLaCqVod0l8sf0p3yYN7Q7NbfemIa6lo3X5j2kqjWUVF4de1mw65XE/CHp7BFIe+qvmvRhmb7k4cwrTRVQZR4t91jJ65dS9TU1Pt939Tblocr6MdjPYxKcY9KnO4KMTAyH0+shHQS/9WTYkTp/z4bUmB4d12Mlr59Oz7Wudo+NT8/oNSwyTkwM8zl3YO7A+KfQO62DOOdIyHvSKxyBj0pMB2fPDaIFXyR4FHOT5ybPTZ4fk7kPSa94BL4qMd1npqNRo6PqXzqOzJ+5dDR+pzzKzDzTM10+0cyRLqHH3F7iwzqP+Xl7ubOYovORpyymeKe8TOlO8TR5L1hTZw9rXEJnnbyh8JLchjrPT2XoZTh/vsdLLIeRfsX5JT14DZ1TvXsN3/bxfP+nLI/5wet3igT/mHTiCPhvRbh+4Xkqsxe6fTXzU/l9NH+qwOOcgjvkNAmp5M8K9xSsT9FYV8Ve5QiulZgWSV3X0fxfjWptl4y/Wu3yLvuzusnzZ5M+zWGcyPQwoekdDmquJOZvS3ryEVi8jB5aRzSK8HuG8SoCqNfpwCp3u53uwBk3YJTLxUrJIJyfrLXaDkDublufcMUBIJi/AjKouAJEjMVSAfiWvn+X/z3bCgoqBX2RAAAQAElEQVTvbm+1ATDd/rxV+58fyv/5qe8gnatt1gqbJbYgZwQD8AVM3Oadtrg36Hq9vipAZHZyJOZ8tj9+qGW+XK0k4i0Bgw34VdoSz4BwahoZYO2B2k6uIyLJRbrYBEgXEYoIcZHB5x1+m8Vay9UaVsjxFn/+KR/bnzfaUb9j217Cjh6Iw38+WqztyuPm7k4Gdg1cL6hxQS6RpdQ0YLVL+Sg+sHdt1gkA73S70/Ku0+KuVbrbybz1clmeEHZOTbNQigYQVFqQP/i5ih82LBwfygT1i6BjMzsAccs7gGHX29g+JYentk4tOkFOEVF41rEtQZC36nIHkbjlTcKzCt86Ter9RCQ1KSkht5qKFjYee8bedygB1soHdXvQQF7W9QI/AeCamgUg/t4uos+zqk2NCZ2qFYo+HSuSUgRrKIIRnutgUES/9txU+PSMYrHvzJogbGxHLdm1QuXJde5V22XbT1j9Vix649f2fc1sAn2iqbA8Z/itTtc8pM9W/DA3z98gvzdyO87UYUxj/u+z5v3p0xXrHRnTKMmheCT6JZau75co5CsW4eYP6SvWMOc8d+BUB4b3dp2f0p35X7sDUz/f657X8atVWPMejq9bg38Pf12PU95m3tyBuQNzB+YOzB2478Db/VS7j/Eqs5roKWePyU/ZvRf/s+f3Xn14ZpzaPo/PdDGbvWUHvDGmt4zxCr4jomArEf1oXGVIrxDi4GLot84Pwg+aGO8ydfsnfz031fW5tOKc8DGZ7w2A/VNqEWB5xmZGCimlguUZr7QoGXTcbbe6A8A1sOanajsArkBRjBsAxgawdHF93f/bvYA7t//+t3a3d/JTuj34k7W8uobWwru2jRR/XEnrhTKNcR5bgFX/WeXrb98AX1darlcAqBttbm60hZrFUn6SuDHoicH9L3FUytmlkA/ns1ytyMIrCP9cZZCzpY4MoJkilJpGu3anO/K/pbaVn3bFLsJ+TELeysfdX3+Vp4uXK/KijsVqrYgA42sBhLfkuaWOTrYKX5G59hX6gYNSA8C2wVaDsu6nGx2BDwBYA9eokXNWswbUBvjsGiAyjL2HESHrZwDFHX0yuQ6VI8vzbCw2RQGXl4ulIgKbpqemQUeKJhV+KIglJdYLwFUD2uG+wndPEvbyQZ85SSTLoLn7x0LL6yu2MVlDEf1ooFhMi5vEhkQneZPotzgSuTEcnRnnfhq6IQdF4Nq1YAu/JOxp2ykhj5Rg9XLbmYbOIqiJvcaLEnOP1jFFRM9jVD2YW+b7r7JKDvAP6zohn6LLSBKDPKmRPeFGKDwyUCW5dpNtqp8vM2YyvYRQO5xD/QNzMOnl7g/Ngu81A6dnU4To1c7q/3UcVm+PjcNoU7pD+UfPXzO/KV89737/7++CXjJeW9M05p/v08EXbwB+77T2gcdiOGdZ3gc9/npEA3g3UiF9gmPY+eH8OLVh1nV+rFFXQx/D+cP7ZSgdzqun1x+HUY7nvqMrvX7c2ePpDhzvQ3+XnNaeJXMHvlYHpu5v875WFV89W3e80tvWUn86enSkGnU4mv9eNIzbz52Z6bIMepv+fXk4v8z6Ui3nU+lSm1nvV+3AG94Jr9Kyz57fqxT5hk7m/r1hc9/c9Vvv3nv6rz/R3rxp7xjgrfv30lI+e34vre817ev96bH4pXn1+7Oyni9zB36JDvgOr/R4QREBzGn9x3VPaXTgUnmPg53SGfN5+ZVvbj2OZZetbVnptEVEKPYYnrUyeFUCa0sFyJPS5vbWfBn4DQTCYAtw2vLVebfd8fsazTEQ/POnfkDC8OqP7+WJVQNjHaCrnUWEbJ+WC2X/7elotPnrH7UAxa1BtAaQEp9tC6i62WgHYGogM+2yls2SHEL55lYBINjwzlR8eCTh9ueNlELOzQVk8mkSaCSj/yS0AUTL/W8X+/HmHfzbdqOWuA1g6/X//A8g7kZyDt4sdSqApiSDs/73ig1Sdtjt7m7lOAX0vroCDL1mGaW2CHKkhlI3wK5rEUcFlxv8R4QMuhpIdF6JPHf0yBQRJSfn1VEX5WHtM6RIJY71I0IBKNr5psLeOKPXDt3utugih99RX0Ynk3eIg63yvIPfkV+ml3Ape+HhnojtfxM47IP9yHYMpdSo1LS3s0EiF8douSdck9BTbqlj1xN8981k/SFFRKnJf+a5t5U6+t86JjkovAZkxci5Wi8jr1TXiLHriNepyGwLtdtWYrT8QPSgzm1f54+N1jVZL+OzzMnfa1MEycInIGl3YN8mB2PkfjLfek8lxzJFhCIg9iSC+4xY5j/V38X65aYi/1PjlKOq63ugkJXwUeaMQ3mdlxG9GBHLVz+J4dcUmZSMjvxXZh2PhFOLqjg9Tln098CU/l57lF/V3EufOOBM52jKXY04Hqd0H+ONfQzX2JbUuHAva5Kqzolx6K7OUS0nbsvIxf9jzDlC5Rc6XXill5ZV/Zwan+O/blQd7aPOPXpd6VRc86uObaYIudUm7ysE5qPytudUXkPe20afvU91YNj/4XxKd5o3tKrzac2ZO3fgvTtQ78g6On6de/R6plfpgNs5IH6q3LvdL6r4XvDSmR1XmvJVI47HKd1HeHsX5eM58zo+/OA89INiURiPQ51z8ym7Ie+c7ReTlV9E2MtT4xcrZ0537sCv1IH6fndqfKzWWT53YKoDw59mdT6l9+68mkwdxwlUfh3H8o9e17zq+NH5fMH4h48i5O42Mhx9mvP6acTnG43pQg9O4BRNuXhmmClXn5I37sWnTPJhUsYohhQRirinhxbP50SM/QbOhsSynE9rZme8DNypmD7z4h6kFKX2Uy4CQSWmRTciZBwughGynyFZr1ApKYAY9lSY05cMJuiaIiqOBG4GntSBE7ZQgDVax5SWy5VSSmoBew1YCv8RoQRwGoCQftLVTwevrq91Dflp1w1ArYFWXV3LR8b57u5OW8Be2QHN9J8mXvrfuAUQbq7XWqxW2gBexnrJHOLdKN9ttbi+kp/q7QBeA8C1JXkRv8F2B+9uc6dmfQWt5T/7bLA1yGOBrkFVcTi+yPvqj29afb/W8tuVGuy1WqqDj4o6cvSYaYB5tESehw0RRDCDFuu1trc3hXaA4/43khfEku0tXyG/A0zmrdN9M3BsPx2gpp+iDXwJvVguwUl7gHL1/btWf/wBO9HrRga/MyBrC1C+o+9baszchDY12S/KnpbBH1JbA630j7DK9NfC1DSKxUKJnJvlij0kL/K0fopUntDuyCu7p+anJP8p6912o+y1QssVduRR1iEZlAfBlg/fLH5ieLFYakk9ztN5cBeKEqEk37ygoVafpNQkpYTj6Knx/YCvqhwBn1yS+YsGn6x9YhOQ921HfqYGXwb5twDq2w33zl4/s6fOv/pUJKZRfAU+WPQncYou/TvoRwhFNfTB5HlEMITKwZxFmfrCS0o9iRGymhvujdHLjo46Wva4417I3rOnuCPPTH1PMXm+rt+N9ta1fo97lu+Pezow320yyO4oplMc0pHwVRfOoNJDx7z1qdJD6SWcYRXn5qd81dw8ntJ5Kf9cXlV2PkbV8vhA00zTA8G7MD4giIsd03PTGPs5tX6m//J+OLQd32en4g35Q/up+VD31HzKbub9+h3w/Vbp6dVWS49Pt54t5g68cQcefX994/i/ifvhT5UHJVfhA8FzGdXhcDzly+9MlU7pPM4fRhrOT1kOdTzvP+Of0j7Hd+57uR09uJ/3si87lKLI/rERlfl8xQ6M+/2KriddjeN5Pam4Z1o+pD17Hi7swLB3nl9oNlKz5SU0MpuXL+zAuOcvdPfA/B39l+/+HiRQGcNEKu8TjMO0PB+nZN6QxvKPXg9z8/yj8/my8YfNY+7vIp9eC4by9+xjMv/p3p5s4TCmJxt+XgOXM6TPm+nbZRYBujLAMYxpmB5GHHbK84caT/n9hLDqwIVMU57O8YxvLcC0jEttNpv+IcqRgTMck7G5Qn5Yc1DzyHS/HFt7vRcNhjzCjVJqijQiFNFTYewvySCnjQy0GXzKJGKQtQU4bHcbBcBieRoSoNHJppRkMHhFwe0//5RiG+Y7QLklIF5mtCz7l7oQACwXft/jqtVdp/TfW+WbjbRaaHu9UP62lL6tdNdIP+9+arPgBrheasf7Snxbaw24KZpqv00kBeuf//63QDBlUNn5ZIr2E8PdtlX+eSfhv7lrtQR/XUajv//v/1Wi+M3Pn4CynWzjDbOPHWComoZpFh1SB7DYNAstAHoXgIJBvTd//13qzAB01lkCQNMmBT0Rth4jXKG0c9+gjpxta32ci7uL2K0CH2v8NikpYeM/25yapvg3qG6As9jgo8F/KLDNJefEZibsWnq8xb+wz+h1d3f43uEPn4ulRCmOWXrCTR2RhFAt4OIOaogXEWoNKgM2RgpFhHbciH46WfDE0aSkJjXMZHdl7CeBuwSFfCRsU+rnXh8Ifpl7NLHoiOFeMFV2brZzM+kLSaj2w3KZXyaS63ZdEaEl95v3rwNEL7TrJHzJPvb64p5Q1IWU8dUhb7HZ0TPHFr4OGq7ZtGdEzcvroH/CmXleP+8npi1PkvOLIAYaqVkoSkwWTzgzNWfqfILJG6m6jkpvFOKMW0c+I/5wUXlr5DXq8WOT+eydOtMd+uf3gzMas2juwBt1YHb7uTvg97VKJzK94P3DHk5Yz+y5Ax/XgTf4/PlxxcyRJztwwfvTpN17MV+U3/zO+l7bNMeZOzB3YO7Ap+vAi35+XFDNR/qvsT1ekOqHqjhH04cm8Yzgztn0DNOXm3xxD3Pfvs4Geq9MnzTjiFDEPRl/GNJz0q72tq3zOpr3mmS/C3A240sZ/ORZvl3/3jAi9jNpEhOrUvY0IilST5X9ktH55z3+ExFKe+zOccQREeB5ScMjBQYGnAyqNQYPAdJuf/xURPQObm90Beiq21utr67kp2ENGosjIrhy0rjypDBAJIYSPgxkdvgWoFmsFipf1rOO65ViwRqwNjatgv+EH/u+AlhdAY7e+olYG8B3QeX7DsC7INTNf/4jj1vyaQETE2BgAqw1oJfVqblaKZnWS6U18+srXV1dawmtvn1Ttp8s+SnmJXYrYu5ubhRsBO4d1QOU5dgRoet//UsRUdYd4GsBd1kbKN38+CGEst8FdS3WazUArP4/AXboFlDVYC2go/tRfBIrrVbkelXihUKL5Uprcl2ulgWI3WFj+9Z2u5b+kXSTFM1CmX5HBDxNH/QZpSKzmnwhZkSU3AyEZnQ6/Hhs8OkngxfOabGUAeYCBJMdXVAfKGvJ/kdqWBM7kuw34VeXHsS0quN7jMCPJ3vqqLPd7uTRrNQk+rIA8F2oScSTlAY2adHI1CzJKciSFrX4yADbqMIoVzlPcUSEFtgs6XEEBvAmT8ugWnvudmoh50XLMLGtiSn3Otf70wpDupecnWVsIoJU46zeOWF4T4oCjWDv+gacmhfFM5cpuzPqB5HzH9NB+OaTYeS3+teX3wAAEABJREFUDfa8/gzzq/PXz3MqN/OGkWp0j0P+eG67KRrrjddTNlO8sd39eqh9z/1dZ8NuPHX+Vj0b53Euzlh3uD5n9xxZ79vv36bT74PP8T3bfO4O+P1sTE/NOItPewd6cP8cfrY+1e+sP3fgpR0Y3ttDX5nFmGDN5xfvwHBPv3gpJf1T928Rzpe5Ay/owPC14vkLXF1k6hhjushwoDS2H64HavP0RAeG/RrPT5h8MHuc5an1qTRP6Y/5p+w/E3+c83D9mfK8NJfhT7c6v9T2o/WGvff8o/O5JL7zfIwu8fMUncfiVflTfL6Xbr0nPb5XzF8uzjsV5D0yvVO4TxMm4n2r7sBwjNMZv2vAnC5phG1MtjNOZ5uUkiICSsBvnVmPUoT1ezqnHME3UmBE53Qsi7Belh9ybMHBtrttedDTspQacrP8PjewXwA/gFQFX3NttuXPE5O9UtMUMmaX26zNj5sCmm4NlhLEDv0ngjsA1bubW0UKKAHBZplXnlBFKSlp9/NG3XajjE5nQBNCWaLxd3/9Vw3BbwFSTbu7jb4BzDaW/Q24uuuKnXUDgPVqDQhNbguodd4kuPnnH23x7wIJqVtyvNn7k+MDCu7IcfvPT7mHmMiAawdAa7+L9VoG4DIC/xngrmsVALKZ0fMOsNl+I0KJTU4NvWHM5FjyKH/6Wn09/5AzfgqgCjjdpNSDl9jaP1oiWCE/kZxC8p/e7lwL/oJeRERRc6yGWGElczKXMg9ZJo5IiWt/RmBHbMcxBWDnAlC3SOlBSo0ikhI2EUFejZpo5P8JwDdxx/47t9x28KTO+0QPxBeerW8k9oapl3Lf2GyVtYiriYNcCtcj1OIvsYclN+JbFtHbmmc3mQ3quKcy+jLDRI7aH43t6VNZFh1m+HAfIoVSk/qc6JV9dNSiSJQFQ/tjb5eJs+f0Q/S5CP3Al8mN8NPsntu3RyFz3aRa2qC0kG00dVjJNCXb8zLyvM8pwvkPct3rXDpE1BrwEacIb4jk/7NikpDbje1JR4Vg2HehwkBpMB78wP6os9S0D17nddyzLx+o91Hl6tzjUNm2e/K+Qt7fzH1bqK4vGIdenzZ3TkMaWju34fqx+dCP54/pI7ca9fHC4/XIYnJe9SZGpzgm1MqJuzL64vk5ss4npnJf0JtT43Hqw0KrZMibmle9txprzIF/vxcMlvfTqjsc76XHs/Hmj9bVxbHR/crvXSZVxfF4r/q82SgfjdeXeT2170P+qddQ0aG+fIYuy+JX0fIeHNdSesTW8yNW5fNKp76dqMFmTvdGrz+YdJTPncWgaFXtwbifMszn79WBh9X6vpsmbi3fTifpoa9zHMc4Jx/eq+f0fiPZsCVTcz6TlQ/x4/Hcxg11z+ldIiu+2I8ykmAdi63frCohK7zRiOnZs/obj9XXhLF/bPbE/Ub48jZ4GPfxeYfknVSTvRvHOqwJ5rlje7RPf1YwIZrPuQO/Vwd4Lf3qBZfXOXWeGl9UP35fZP8KxqfqeoTffy59+Nmz8h97X616p8aD/SuU+CYu+NHypm/7+C+/kr1J8jh9a/+EeJXTTTaVZtSk60iEOh2PiN7l9Ev4EhonQ74ny0J2KNefNc7R2O+Fa8c+Rxe60clfDGrOFzuaUhw2IvgqO4gHuTkk33/GE3xdeOxtiz3f/bJvmV+sj8nvaYQpMs9PEJ8fkciuHpA4sEcFRxNzWPXMtU+nxqr4zNH+X0KPhq11PqZY9Z46Pub3EflTaz/lrvqpcn8P7p9R5R7kBggoGVtwfShFBFcpIiDuNYV0RDpz3OtGhCLu6YyRjDtZbpzKY0R4eEBmpNTLEpiayfUF2I0pl9fEvhCUe00mw9NMyH1AXfeEHa9NQQHwUkn7I3OfR2B4WPM9FcYZ2rMUETIumVJSk1JZW2adjP2QkjfAhd8C0mbAstVioVUBDf3yJBliBcUur9daXa3LU6DNeiW8arnsdf3kqjiaplEN+v1//kctgGILOLpYrBQkkprUv6DRFYl4EZGUCHO9uta39bWuAH/b242CXw7RRgUhtmKICEWEFqlhRApPV1daAuAm/IT92g66Bii+wl++ucPnlRarK3L/pvB/++aKuTjcEO3nwn9JTf0R+CUJ0qUfFiAX/ShS1t5AA6iOb174Ql6L9Zr6N15JtjFZf0/mLSS1d1vd5p12i1De7gR0L/uICJD7ttyUTbMo8xaQu9tstKDvqWkkdGpfylxY4l/14ENoB7DctTvy728Ui4KaIkLBmAF4M0BoYo2SxZQXUFJIhcSxWCzVkEfhOgY1qkiDHLWnzFgEOhzocpal+9wCuvtPhst7WrgibG8TEdS21GK1VAR+Aa3buzvtbm/kHCPIiFxlhyav7cNzj6zRKLZcUMMvPCYso5DVTJH264Gt9SwbU8KHSdFIkSSFBAXz1Cz7faPXeuZhP0NT92m4vmhOHRHO6yJtlKx7jlCZPM/ZVNmk4ZsypyJXXh0vT6BaeLzcqte0zZikytGHHzUTj2+TjD2/hM5l9Ry/5/x9XRnvbX7z/3QFDHfouckNfTycB68m03O9v9wucHEJoXbmvMSDdc64mEWHDrhTlQ5MJqEon/eizMW9I9Zl9LyQDsdAa5J3kPPyq/OD4jz5DTtQ74KXjJe0bej/Ev1Zp3Zg2LmnzKv9cAypvGMM/QzlT58/1ZP1/TtIJa+no1pyjqasDvq8R5b3zToeVT1l+Rjv4HmvOFzX+V40D3MHXqUD/JCW6bnO6n05HJ/jq9o/x/YSm+p/PF5i+xV0al1fIdc5x3EH3nr3PoP/t8yh+n76GPzUviexekj68CPI4BJCbT6f1AF3tf+cGErsfk86zAOeDqSzRyBNA/LaBOvoNG9IR8J5MdGB2q0JUWFV+XPH4uSTXYa1ABrJD3O24D0HnOeQ71BzPD8oDSZjHa8H4olpSqEAywFCOUjLk73Gzs7gOrarZEPPPdqXR1NwqeTahoSIs0ofH8/hQo5ZyXoGsf0UMAEUEZBfu14dU8oGfQEr/e/+GgBzgltAum1utQEc/Pv2p3S90jaytqDMP29+sl8grIGjZiE3yjYt4GUDeOwnPDuaRkz56csC9tHZiCgfxTt8+s82591WDUDuIpFY2yqw7bgBxEY0KTEkXX3/Qwng0foRBIRcHJFBDTvsk4St1wtA0Q1gYYffBb6E77ubGxlwtO/bf/6RZcvVSiDXogibaYtNAEz7ieUdddufAWUZNKWOZF8iNtoldurnIpcOMLIBiHV+JCMxX65WuvMTw8hcf7Ghfvc2Uip1HjYGUH0BrW53an5uFADrBoLtu/QSfcLiF7t9PMcsPomloAzyjEC+XErUUWToyoRxon8MLBMlGwTOYqHAvqVX4gjbR4gTh10/slsRgZSTWpy/qcSnL3CPTu9r5v44YtqeGoK87NQ1dfQiQ/aV8Us2cp8iQhm/VWY/nif6X+y4Tzvuj8KzT/SFn2wfjNY32X+fY6eEXrLesBavoYh9bXXE2HnYJ9P7M5JUSRyeq7d1Lh39z7A7125iftAvumacpojeV0qAy6hFhCLuCdYTT2djeqLZK6n3kUPiiyP1i1fy/AQ3Z+JaVGnaY5XWcVrrRdzq2uOLHL3A2LFNL3DxoabO3fShSbx9cL/HmN4+0qUR3PQhXWr3OnqZN5VKvMng1LkwHE6vTQfGPPntOsDPH+3pwa0Ag8+y9/cO66n+mG2aks28uQOlA77HymS+jDvg145pzL90bVvTpfpjPduaxvxPv3bSQ/r0CT89Qf9u8HSrT2IxpzF3YO7A3IG5A3MHvl4HXvrJ4qX2h45VRwfG55jUtIbj58js9bIov/6+2F3t0IsdzQ5+4Q74u0tTRCgCjAesxmsWKqT+aFJSj9X06/4a/fCG1w7MyZRSyNSCM4nDeEwEOcFnefK07ZDsw8q29zimbohX8XtQRF9jBjsyOWa1yfteeezATSNCEbWHxvK6ohrkWSb7S0QopSQ/BazBMdSL6H2lCBymnloHUWj97ZtWpusr/fG//yuh438rd8lawVIqf2Y5A5guFg0gcKvUJBl1NuC6226kNuvqzz/RxIBCmCicFGDzbnOnuForAX7eAsDe+M8z//ghg315s0F2JYO527tbGbQ1uQn+0i7TKDnfCKXlApYbkRUp8dUwS3EQsgJ52bGhNXETNSkQFur10cYoa319rRU6BoI3ALjt3UYNYC5CTLApitKOfFtydI0N4CRCZUBoP5nbUZfzXl9dYeacAnGQSpb/Td8F/oLc5ZuMMehRt22lqyU1L9VttmpYBrF29LYBFGwAcDvmsBT8l1LyVO69+b6hYLPe0asdPehUAFf8F1AypIhykY8Izz3rqaM32T3F0j1U2B4dP5bNT4riC9WOGkXsRD4BKegfth0voNSk8uRuQz8SceXDMuo0aNuSf7k3uL/85b3FpmwdQF3btx65lyKiANWWm5/3L5jFeqXG+20B1O52arHJxGdJ9r5CxG/tF+L1JRPc/sR3P5m+BrZjSXbOkNwjqCVuR1247/s6Noh+f8bswxofxdeB0U8i6Hk/feY1Y7enl7rC0+PnPpb60fvqP5Wto9hHi8ddvoKGI1Yauuuz3HOqgsc9ixcss6pVR1ivfDpkpee7rvmdG095H9qc0pn5cwfGHRjeN3U+1nm7dXl/2b/XiJ9LBzqErDl5PDC/5MQVXEJfsrhXSfpcd4YBgh9HsWeMbOo9tJdODbY0Tclm3u/eAd8Zld6zFx8R8z3re71YX6tTg/en+t7kAl6vHU/0NMin/tw9jE90daTuoiodCebF3IFP1oGJ18CnynB+HX2q7fgiyUzd1VO8l5bzO92dtX8v7dnQ/jX799L8juxrYh6HCT9xbnPTE83eRL3WV0aS8vfGpjcJ9uZOXUVHlIfEt+v8TtxB1kHlyaftOvXfv+gNDzaBLN8wwAtdf/b8XljeO5j7TjLJ2MeQSuzaX4+F8W6XAMMxjmV6TlDbmca2qWl6nGwJ3hcN4tgTwyOnczJVNc9NXmdjSp5MUIRj3AsiQhFxYCStFrrbbZQB8TKolgHQDMCZASMzAJtBSQOem5sb/fff/1ZSKK6/6duf/1OAuoiQ7fy7YcJts1zJYLG2O23+/lstIK4BwI19oouKEg34gcwA5vX3b7r6di0DfJY5/t3f/6ijqAV6CVAxMzcAaYDafBkIJN8AMLSPdLUq/0yRAVwRo4CC1BI4jIgC2nYAiTv8RgO31AXAi/9tu5MYnaNH35CrP/6Q8J+xIZG+PheIv5QamRYFBA05XgE38ZmahdZ7W4wUKclHRK9nEPiWPjast+1Wxb/zZB34dX32ZZ8JW9fakl/r+tFL1Gt/llk/w4vAN7oCvLReVqiD5bntnb//rWZ/gR4RVJFxgQJzQQYzixxfEm/sxCqj5w35u9dWJ0YG/Cw5uy9ee8SbbFvJayjjO5GToymSUkpqeAF4DPiOHfBQlXPIJS6riP2ajAF3cyUA6NlK5+AAABAASURBVEw869rWOUeE7CsiMJSyB+Ye3QP7d7xMbh1U8iya6LI2v/A8x/dehLArORhgdjxTryc1kZQUioiinhgrFYbrGFJh7i/wnXfNJRI+sO8AmEsue7VnD0G3TWIsNPBUWMRzc0wD0eTUOicJC1z1HwJw7Jh7MghcCJWjE7WSUh2PhO+0IOdSEuFqGh5Z7k+vpmgvlvR5ZlN5Vl7NkoK1pyryeLQRhVENPs/otM7R58n0N8rk1Ia8Uwt4j+nfW/jZwD3cZ9NfedMmifEc1tG5fy2U18SR4PMthqlOzT9fxu+c0Xivx+uJdLh/ys8s7p368/xw3/AZwOx7ounlh8WJccL9zPrVO8C9UN47PH50rc7hHL1zfhe8/KYy8ufeQnzO9+8qByqvR97nGYv8xHjw+cz4B/vPMDm8P/F7mH//KuTCPiC5cmsRu+Z0GD8glznk3IG5A3MHPkEHXiuFw9vp1FssvMfivNT+Mf+z/Hkd8NaN6Xme3sbqKDd+xntdInkypMIcXaxvgv2YKirH59DA82Ppp1gdft0jm5qix0qwD+fnfv3VjB8bD+WcmLDZh9930l6n+qyfUb3ei148DOLxvfgh9IBdeC+O81wHw0Qe8eG2nKJHTH8JMbWX1wgbFlD9vc7ziOBrFn638zX4BuZATJDJ+nrkqP5HIy6PDMe/O0aEIu4pgcGYOn7/NHlu8tx05OwlC/LU4Q0mXuLpYJvBk7zI/G5sDMmU4eWyBsMC0+ogr3Ph+zVri3tKAjxdAmkJcG95fa0lgGymGU7R5D+jfPfzRqvVlb6trxT8t/nrL4DdOzXrtRQAYilhvlN3t5V+3Kn7eatM4OUf39VcX6m5WmMV6Ir7oMOEuaRMooGP29tbVpzYGDxeob++utLd5g6/WzXLJTZJQSw/lVtA4rs75bYv8u+//oMx/rgGG6rAP74N/i3Way3WayTI4d1uN+pubhX8B0fX376VdVHwJbjQrNQ0JT9Wsp+IxNS7yMDp3EW+flJ3Qb7ZMaGWWto7YgDqJWwi7FCKCNmPa0urFfNGMAsoujXYjq+O3P0noLtFUl41ijU7AwBrILxZNPJhH97Udkdf8NMAuBsEb6lrAVgufNivM43Yv9BIwUByahYAm6126Dp32GDeC/lR8ZR6/+JLh9ztZP87atn9/CmhGA05SfK+FgDT+dJPWBJxNHF08LpFqKN1wV6Fn3bm3pKCvWuFN7muxjVSy44+7DYbLVgn7qlEzZaZUC5nBMkgW337rqDWXPwVESV12gEUN9hFoAe75NpPWfVn2bt+enSNuFdMzJuUyv403AuKRgoXMiI97Yigdvq2A9jfbXm9MI+4j/s0b6e0vftjmWOMaaxT12O9qXXVPTU6B9O9fOzlXvK+M2dVaTpylXqc1vj83HG3vR5k7aV/Qg9Yn2VaUiOZx0ZU3vuc47kDvm8qef3OlOX//NOjBh6/Tsdr603dTebP9Lt1gJ/AfALRgPJgbn6wDonredJ8/DYdmLofPqr4qVymeO+b3ziDp0Qf23r9FHvr2mZI5n09yqQ8JljzOXdg7sBv3oHhu5vnv3k7nly+ezakJzt4FYNhBufmp4KdsxnKTtm/FX8Y2/OXxrGPMb3U5wvtLzMfJn2ZRdEamnlemG9xsXPTyLdZQxqJ75cXKd2r19nQzPPK/3TjMDnmGRrm6OUlNLT5enNXyHfdqjRVgT+nTvGfwxvH8/o5fp5ucwoPOPbkfMZ0rDFejbW9Huv8qmvXOkWn6325dvVwOkYv6YxdQf3qsmsHzmS6THtKK3p8Cpy1hS675/iOEywyQ/YY4Qo9kyL6eQY/0v6I6HleRvTziH40b4rS3//5S9rsIAC5JslPoe4A0Vp42U+1KnQNGNsCuPK9q9bfv2tlYBfgVOiJAAbcluuV8hKQ7I8rpT++KeFO/9zITwL7zxVbp6PwHcBlKACUVyUfy67x2W0BHQHEDGYGQGaH70WzUGoauci8bwKLAlg2Kcm+nO8S/QS5sX5asyHfLfk28OxP6HZs+PJ//6Xr1Zq4+zcucg90UgGIs7Y/fqhzHGKLXvhr5kyDTQkfGCrjx7625OofDEUfnUgh2zSA6LgVLNn3HXnYLrh0MFNqyp9rTvjrAIkjQgtqtHxBX9b0bbFp1WyAT2+3yoDq/q49YWdyLhHcTACqmX5mgERcKyKVvWvZs1AoodNg45gRcCAn5crtw/2NCPkIbLPr9kKhYO1YqUmKwuOSkhLAbK3ZfY+UEHBSF9cHp6XLnbTEyKD2dtXIPRKx3MNiTw4dOdvYQG/Dfnie8Wm+yWuh59E5+T4EycZNVqQwu1BEoBaFb4Z9mDpevHVdRvduz/P6FNk2s98iF5Fz0fM4pMK88BKpKEaEEr1rUpJjaH94Pqa96OsNQcomhs92Oq1Kny23d88nE9HEMJ9zB75CB+pr1+P75vsLRfNr3vQLlXRUimszHTHnxdyBuQPv2gG/Bk3PDOrffcrn/afaO6bpqXaz/tyBuQNzB+YOzB2YO/D8Dvhnr+n5Hr6upeuu9NwqXmp/Lu4lvs/pVJnHc3HOyWxrOqfzUbKTeX1UQr9rXH/DY3qb+sfftXv99Ehvl9/Tc3lfi4v6VbATXlBgHoAzRjQL5hERLON0wpg86/e+0x57CXE7MB0TCagDBzIlcCST5ybPTTbyOoP5mDw3mW+yzpAsq9QaR7TSgIz7RNzXnd0f5BFJAWXisKRHfri1Zczk2DGa8n4EG0Spo46MfUQoIuD0Z0SUdcT92Eu40lf/Tl0pff8//1LTLCUagHv5qUQ/SZqapvR/uVopXX/DUsVpd3ur9uZWt//9b0nGShlbA4r5ZqP846duAVJ3ahXfrqSrtQyCJkDZZn2lFeSnPJfLpQzaem7qKJzcSowff/1Vio4IuWGdATsK7QBMM0Xbbrley7RerQmxlp9WXeL77vZOzjEiFGkPsGGzWK+lDfnZD4E6j2xQd7ehnhvisgFNUo4eQLQtBcIPlQNfHv00c0PuK/z5yd2IXr4BEHYdmRjp6loNgPhuD/7iRCZvFhPxKpCtIkIddcNQRMgx/ae4d8p0L5cnZzvmUqjFfwt47k2PSDKgHuQRxEmMifzMd39CUtMstAMczvhfMIdFOVmeL5crFRvAVsdUiUFTrKSQolFAKS3kWg2id5s71LLc+wYgWOSQFvSMvZePoBZeTC175aWp4+Knf1t6nXed/ARwkxrusZ0iiKPQbrNV4MP1dXsg2DV6z803kTieOEnRALf/JHmLneMromQv3GXiM3haCIujM8LSnlX8Ms3kJvi2ddyyhu8zIhQpSeTMRKKX5r+EUoQKVZ8S4Ykh3L+Cf9y8wkmjS1fPjdNhvBuVpjXeg3s675pbP0qhz36cquWxvKfsHrOZ5b9eB6bug+fy3qI7T8lF5fXq1+yQNB+/cAdO3R+PlTxl95jNI/JZ/Bt3YL6fnrr59T36qXZVv9p7rLz3GKd2eor3OrkMPb+Ox9nL3IG5A3MH5g481gH/ZDE9pjfL5w5c1gHfTWO6zHJaa/jp4NR82nKae5QbDr2e1pzmWr9QDoVpWu3LcoPMKzH9jU9uDnXU75HhQ07vhL8b91gTcD5jqrLnjRFD/2d8PBDZrtID4eEb9IeS85xxdafW5728vXSIlYyjDXMey15j7dimJ/sy3lONhvPKe8bYgTsNzTpwSvFNpd1nsEftj4ikGNCeXYYM9mMqCy7WS2BEpqZZwDk+d2CB5ifwqUwgkzXqGBGKCLMKmR+Ozcpcr01p8/NGHUBhWi0LMLVaLJRQMiDX4CC1WXf/+Y/RqUIdBTWAwqvFUhlQ7/a/f8tIdwKIXMIzKNk0jRbfvqslSaG/XK0KyJoBR8urovjfYQ8QyJ2yBMQNAclQiCjoG7YGyW4Akou+m0OTnXBtaOcnhgEBDQgatN7tn4YlZSXA2YQfLRZEklrA02BusFf4IZQC8LIrgGNWU57aTWqofLVaqcNvJnC2Ygpl4otRrDNxd9sNb41Z/nPOBstFUD8lvQDkDuvRzwy43KSktZ+UZkyRJIOj9CNT5xYQPZFTahaYBzGICF8hmXbYR7Aw4dM2HbxM/lvHx0/rfooDnR03HdpqFg0MTnx5jWMJue125NWhl037fsmV5FYiR+sVUj1CZZ3wGeTPvooD1xIi4XdImT6ZCk9iCAW5m1LDXOp5klLTKFNDBBm4L2IC36frFP2PRFwYO/YvWweVOPhLch50jZGdcv7Y+MSknAnnlSIwLlwpmqSIfp3ppzjMax2DOQ4lYnfIHKOsyVUKp9WT5xockSST9ofnpv3yMJhnoleBu8BPkHtE4DdLjsMQ5kMHu/eehJM4RSSDSHwAPBAsFd5+Uud1NPsZlNmAc3TaZQ08GPFV9rIketry80kGNYxzH4uO1iwONQ+qGu5bwDcxTJ7cp7qEJo1n5ufoAPdBuW9eMg4qGd4/5T3KN9AUDWzOTi/JCwdVrcRk7bPyjkZyqWvrDPXL+gtcav6nxn0JQW3naK/2cAhYJobPf46bcJ/x8GeD6nudx3K/d+Jbij1pcAwKL64H64HWPH37Dgz37znzt8/wPoLKPVVumAPzsZwPil908lh95fMzn5OPXnt+/VWqdde2jcb6MbOqnRqr3niUY5tqvDoe9uqUx/P84Y+4qfl56ydI/dZTiqo2hcFiOLI8ddZ6T42n7C7ll/0il6kmmHepn0+ql/ls+xL6pGVdnNZLar/EtiZSdcfryn+7kW8IeG3kE1TzOTXmF94f+UTce37HW+djNFED73l+7733M6FD7FN1fRX+r17fm+8D98nhZ+Rz5s9NkB8Z/GqiF8V+Tr5PtXlufW9tR//e48er30PKHvm9YkhTn5+cUKVaf11PjlXpDcfy+QT/p0ZEl57+GFbKtgH+vK5k1tchbp7y4ntsfKwi/0wZ/2wyT/zM6umkB/pXejl1Xwxyu7/l7HccizXfh/sePaLBz+ST8Y8E030Ivoc3Sffyms+Q18/1yHHvQ/bn7/NNno9p2JOxrK5tCx3aKPo9JATOVXt9z03jtXmnCSc6f0SEIu6pakdEnSJPSuAlpoikMIFpyCTrQQ5lYh2un69mgJ74eib2JMYBSWhKfm8K7Cp5XQiRz6nPB0W+/zkQgf8B2Saiz9HzlEImYz0mTRyW28bkucm6jh1h7K6T16KulBK4p4tTeY1IwQTS9BHxUJa5vyNCLXid5yZbe4xInspxvM7eXDgdrxMT03JWvhee+/Uj+uh1Zxvm7mm6apbqvi2ln3fKm50MiraAnFamHmVkq+srBTU14ITAlRLJaX+skS33AG5HLZvbWy3hCQehkJ+CbZZLNX98V8AnriJCjQHnxVKL9RrAdVN4Cf6+a2rgXwGoiqMDmFsC0i79ZC2x2ruNErLN3Z0MRht4JZxse4WOAAxvkflJYBdvvudb+G7E4tu1UtPITbTsFoA7aEoEmxkEhErtHll2vpmQMy3nYk3ONNyuPtxVAAAQAElEQVTxW0YDlC3grABVd4yeO46BvQyY3N7eFRB6Sc7FQQot8bFDVtZcnKfJ+aRISuQSHrmhzFssV9hcAaxf9+NqLffVf5p756dz8WE7Uka9UyYvvCgJDrkv2IMlPvzkb1C74DteR77aH2yvNjRywytzw93RYrpz7eSSVgDjpX/4xl/mJu3N2FHWngf5GhBv6YPvI/NwV/bFe9gAeAtd67UG3/fz1JCp68Sg6JGr9zUDVEeEUmrkI6Of0IsgMTNMhPfge9b+q8gaQ3LcqufYjuN1T6FoFlpU8LxnlisSxuipxNrPVUfJLyjnKnriOcqXneyRqNF/Bj3Ts5QWeA0FfuzA9Vby+nNRkM49BS8Yr2AeTq+HdBB8wKTm8QGhP1nI2onh+MlSnNP5xB0Y3jeXzF+nlBpJvEPek8pRZf0YaFRSmfvak77EEWR5CaE2n3Sg9orpBWfV9mh1j5W8nmnuwCUd8IfBSpfo/5o69ZXj8VSFll1Cb2V/yu8T+e+k7k4lYlXymuWHnY7/GH1YcnPgX6ADp+6uX6C0i0oY139sNJQeS95+NYxd528f9fIINadLx1OeT9mf0v8s/Km8H89tyuo1eI9HPtZ4LOaxdr+asuklT79O+ZriXeK52l2iO9Z5ie3Y16n1qRiV7/GUrflRfpMOpg8p9rLxKPh6wyPwfQmh9ug59GPl4brOzf8a5Izr58dTo3WeU43txjTtJ9j/MQneadLkce9Dk9Y6ewTS8xThHp3XkSzXicOyyyjwMybB+zjSCw8wM34N3m1btTtjQ3YXXKYpqPU0CekxFRxMesDP4FIdpNERrIckMKOKodQxpZDJa73gOLYPcCCpBas0DqWSsTiOsmF9fHbGgGDZl4np4YwI0s+K8P0pxWC8n4ciQguwVD8RHBHyEVHHVOQCiAvq7rlo0BecK2US3gEC7gCgIiXrqfn2HYeNAkQ3//VT239+At6udLPIugMcdKVO1n/eVyvAY5DD3X/+UawXWv35h2Q/ga8gEGeHbwF2tj9+KgMipqaRn4Y1eNluAX/R91O4Bvec1O3NT6xCfSNVjhZg2foCHLSe/73ehQFFYuxubrUGXN0AtBZlLt++f5efsHWDU9PIwGfTJNyTLKBbuBk0KQH8XaErwD/rtvQjKWgXrWBzMkBlBEG6rF6OPevFaqUVMZ3DAv9L8pL55NRApCA5BnquzYD27u5W1nEumZ5nA33oZDbDRHLyjZ0iUeZKkZwJeViXnBGqA9jO7U47+iYOA9C2XQLuZmedYfLCMC/bP2vX4H5vNxtlfBU1ZJm4EaESJ0INuottp8Wm0+qule62SrywbZ8B3a2PiXx43rKvXZvpC0SfzC/1pUYZ/xF73wialMh5WyhRc1P2IqOXMbFeKMGTDweh956652m5KLKUklmF3Cfcl7kvEeyZbbIUOj4y/jr2VegUQhzkwCCPO+5J35cRgTjEhaZ3KvHgwdC5o6V274PJegUEpn6ZgpxNng/JvD1FaghJXPLP6BR7HHXsucm8TA1DQvxGZ8avieG5J2Dwc01nuws74C0yXaj+VdRc0pi+Su5znu/UgeEN8uohh87r/NWDzA4/qAN1R4fjB6VyIuwwszo/oTqzP7gD3p8PTuGjwlN6QB8Vfo77xh3w3s6f4wdNnqdzB57aAX6nf2BSXlhw68j0Vc/qt46v6nx2Nndg7sCX7kB9X6jjly7mTZL/tT/Xet87+mbynOnJc+rn10nl1xU4NdOUV38urTQlP/Aez79+px4R5Tv4iH6s/IOrp06cu+mpdp9Mv/ahjhF9f5xmqrgFC2M3scdUWL76WeN3YFumRCzTY4GsO6TH9C+VO3YHXmO8MCIp0RfbOs+IHotKCrNOkrEdkxUiQhHYgfN4bT/D/gYxKj+DEZm8Nt/ktcm8I+IexLMWzVKid1UW+0mK9VLp50bNH9cS73xbA4sAjC5su4P//UrLb9cyyHq9WGv381Z3m9sCForjbncnAcA2CrUgiwY5twCd//znL6BioqPj6w7wMTWN3LQtQK1Bt8ZAqQuOPh3gQIDma/kp3g4fsSRp7IdnNhC83WlXveO8t0bLviDHaAH1HHOBj3AcxN400257Cza3UzShLf787we3AJwGGlGD3yhHKFJSgvykrfmmCDYJ4HMHEOsaOgDVEs83A/yyhhcRErll6vbTx2VhHk4yopubGzk3wcvkHBF9rGZRQNLtBqidGixTPfDHFpE7kyR13AgJ4DqahM0GfidcyzejR9tmdIR/IUmFKWVyFUeitoysrBlJQGnF/bBeSVcrNZDX3qdMfhEExW58puK457b0IBPTwPjWPYKi7HuWeYk3DSX84M8W1s3cmK1BVGwj6C/r7HxQaOF13m+oRcf8iJDrbncdPcgK4pvE4RIrsTyc2TN8JnSbhvheQxHEg+97z75NsGkSHPiCMkCsCtPs4mm/6oeEP9fWNAs5dvXRYSt60WuduBJfhZxTZhpl/zQ4IiwbMN5kmvG6JxfB6jlnKDDrae/NL4NJQvHdzprLuwX8yEB9+1W2QhPHY/IJk7dmHe3PJ8zvreuf/V/WgeGtUeeXWT6mVe/A8fiY3Sz/yA74Hrgkft3VomujIRXm8FK1XzoOfT42H8Tyh7xKj5nN8k/YgcFeTn7yqfJPmPqFKZ19+Vzo46PUavfPjR+V2+eJ+5Y7fK7zQ9nn6cacyet3oN5hr+/5DTw+2WWtzqONh/d1P7fEZOnLqffJNxS4qnOmLzqrn+H4Ioez8at2YLgvdf6qAWZnEx2onZ4aJ9TfnTWVF99m8kn0WOL3HtNlCfa2fFvK10p5T2LUxUdG80AObII3Pg86CM7NEb/66ZQqvbrzD3XoTnZkYPLcxPLk6S74e2ePJ5XOChxhTGcNRkJHNh2zzRnTsUa/Gur0nPe79lXX18rxz+T6SvQ4lvTr98vzJZFCUXAJj8c06RWMo+Iik/JTTOxOic7xOzCkc/KXyIyN7sCljPkYTzJVf326Wd77xCKVHlXp8ZhSowbMqAVvPdWbwD6DIVnH1A2wqGNvxyvbmcwNcKhq64cUnRcgU8HOkgDWlkrKftKTpl3536zlR0VzfVUUMh6iQe4nKHH07fpaKwBhhFqs1lrdtmqvF9L/84ea2x3srCW2f/zvv7RYr5VDSotGKSUF1DSN/MRsBwiZ8bcD1COEDJRl4gvw1CCqCLwDJPXTww0Arv9dXz9FqxTy06zXf/4p+7F+88cf6gBLl4C9wuctoK51F1dXJWZms1oAVTfBwKoAj7dbgGsCL2puuLVe4zrxs9hJDfk4T+fgp2cjVOrw06RNSmqCmmBaJzE2KZEePIUiQplamCiaRMhOC/wSUltyXdEbb0bLPCLMRjUU5KMQZyjhL4KFpAj8uSnUJ45AZnmTGi0Wy0KpWWDToJvKaPUI9s42UEI3hB9uKPc+3Nd9Ttn7YUKP1ss1teTf+uaEHxFEFe3tZN3AT4i61B8phVKT1OAzIrDPikALYiHLYfQjMQRFhHx03NSBvV8MgQ/nZooIpdTIR0oJ817f62KPTUKnrPeXSPc69rFnl8E1eRIRxVdEeEnvGqWmUWa/C4PcPAYxUVQ03N/R65pf/O51CshrZiRuxR3qoSJn7dFk8UWEjSpRR6J2k20joviO6EfzXp0OXzpnXJsY6umlX8yVKn84FtmeEYznCPHbnhPB6V02iT0ieCmJ8ZLzw3VqsnWcSoiSswmZ1RiOT8tMcC2vxPJznM7NRDbOjaGcnpvKYr7MHXizDvguG5IDjdfmzfQlO+D3FhPJe1cZyum5qSzqpf4sfO5Y/TxlrLH8wa2QjZ1ZJa9n+hodqHt2avwaVRyypIx6e3o88L/qhPcBPgaqfF5iPhzN16he1zykr1r2ybypV0dNOKn5OoJhM6fmrxNl9vLBHcjlu4ZOwe+1puFa8N48vXJfE2U4snybkzcSVZqKMExiOJ/S3fOGasP5Xnw8DBWG82OtefX0DswWcwe+fAeGP2f1nPeHoc1wfkFn6ttiHTGpHpg+PKveqbFa+HvYc1T1fvuxdntqrM0ZN7vynzGOXQ3XU+7GaU3plJ+tk4I987Ege7W3GB7kP2aM1sNUp+Yj9aOXq2X7GjL3vikiFMH32oP1XqXgEdZ5DlUfEfafWEZPzsFkzGRAxlCGcVA+nB16lh0YbzRxnM6YEjmngqOE6hgRpU8R/ahTh2uDsnOGEvom+44I/IFL8fsS0JjhrUJ+e03iP+QR1T9ONH3kw2fjXjciKSKKcpWVBZeUellmfyN6HdinT4ct1BUdY2sGo41XmS38tdxUKd9spPVCi9VSBrqoSaau3Wq5WhVjYeF/v3Z7e6MA/N3+vJGaBBoobRmSQj/+/R+17oAtIuSnP01eOlg0TQFpbeT5crVSAD6WgopSAMtKu7tbNQC3ZlGrhK+IkP8EtOOTCqzQDbkkwOg7QGI/FSyOjt1IANjX8HeAwCbYwoAN6pTws1ov1bjWkGDw4nCDTGIuPwQtH7k8EUxPaFREaInfxfU3BevMzeWeFD0nGUGI8BJ2xkdWJheYZZ25gaSQ+8pQxiwOTNBk8vBM7i/sCJQYO/vzyLKjzwzEyIpgRg47gNrdbosGdSirY13B2MKEh6ZybtmORpYZNDcFoC2Oik27BcSHRM6EUfBfiU0Me8YBHHPxyg3cpFCHLiu5zhaw3arOf8EeO45lcp6eDMaOmtxPUxHhKyI8PZD9hPl7ssD3jCkiZJl505SVydF5Y75PIWs/UT0yCXeA3WnRIIrKVia/bteqc1/RUUIO2B4QirKdlSPubbwuZH0mERMy+EendUueA27bKZpEmCg0kAymrq8lj54GggdT52p6IJhk0KMH/IAzJliHcyg7MD9oMszl4Twryqshf1B2bx22vM/UIMPy9zzLK+1Zn2twzjUjz011/THjHPV36oB/8B3V+6u+UxwV+dssHuzmp3t/GWTo3B7cj7/NVs2FfpIOlNuQXIYjy1/2HNZ5av5rFT9V5a9V4WPVjDvwmP6vJn+P+muM9+hdjTUc3y7uMEqdH0er3PvfPgc/5weq93riN9XTpFOHPy9UOqVT+FORiuDCy0vtLwzz26r97v39NPX/Yneg33eG9Nzy7OOZtnVrn2k+m72gA/Vng8eDG29IYlXJa5bveDrikI5Dn5b0ekN5nfeS97rWqHV8adzq59T4Uv+X2hs38IOarf/iauvXfJ9Rf9WDzyg6cSSDMCdkle1YproG3DhMnzKJcHYPLex7SA817jn2MCTjQdnYHyoGUzWofKhX5uXiXunRIyIU4dfdtKplpgT+5Ic9dwVju/edR9hRBk9yngHfdh3rDjywA+MCMZISsbwXEGcUELdrQu1mow3UAXzd3t2pxUFLMJHgznzG2//+V7rdKl+vtNvcqWkAxXLSFZTWK/mp1g4AMRHE4J/HDh93ALsGtJxcGHAkhsu9ulp7gLKW33uAVWSVodQkJXQjJS2WNk1aUwAAEABJREFUS3WAYtofa0C43Y8fWgEyBjznbN9My7lYr7UACHassnE0oQhSI/tzTa3BY/gdAKZtnWdEqHPt2x5MtW40jQhe+O4D6BH3ZcZFKEVSkjOQWjeYHLt9bQXglpQAzXcA6t44luV0XxtyabA3w/FNNNDLQmXNzKP7atCmSyGPLS/GTF8zAKWR84SewVs5f+eRYZC3a2cGSNsVaslP9mG5BXtyDMFLKclPT7vvhVj7BurlGXBb7HnCRRR/Ns++T0pM5NST8G8+TVKhsnh4SU2j4L9M/x27I7dSg1WzL/cUKeEqsw2div696OTMes7N5MRpTa/LnpcJ/RcUEQwLybkgy3sSR7iWmotf/LyQBOX9HqOihL2waRK7EJCZFNSkJPdO9EfmD8m8QjhnPOgxt352rOLn9CWje08Zs25SOdPfDt2OHPOeJhVfjRnsu+nVHL6qIzJjp1VIX/XgtuEWm8z+6HPdpAZM7C/SQ/Wik/uLG/Ai1UeVyO1RnVlh7sC7dWAO9KADfo2aHgjeieHYpmeE8/v/M8ze0eTzZ/iOzZhDfcYO+LVn+oy5zTnNHZg78Lk74PcO0+fO8o2y4+e7v8QxvUUE+630Fv5nn3MH5g584Q7w/lO+/arjFy7lXVL/xYLUnw0eT5Xmn82mU/K35ju2aTLO6923EaGIUP1evI4RPX8y/CVM5266RPcT60T0fTAulJqkSH2vaJgANy7PHNzByhHhYZLc+85YBeR5JStHRNmnRHxT1bNsTJZHJFJ8uAHVro5j25Nr4mcwH+dk/yf1qsChTXU9MTrHys7+/pyFeaZMvwoRU3tyfFSUEvtAPp5n7DK6nlfy2nhhXaMNRpWK3bJZ0Bcp02M4SgJAbJpGAaBog+VyJTu4Ajy1k8X1ujzN6yeA16u11vBXV1dgD1QHYLcA3MyAu4v1Wun6SmtkdwCoJoPJ/nPHDSDt1Z9/KpM0Vrr5528ZXCaQQxYykOkndg1SmREU6XGHLz9J7D/BvFwtMQHo4iaI4EZEwTFEzOVqpeWK3AF1725vtYV2Nz+Vtxsl7JbOjzpxQPUJQJl8WUc0knxzNYqgVVCmqQuAacc2yN3ioxuA2os1tvv8Ms0PSQYum9SwV5067EV+HXayEB1Dc9YV/CDGeg1Yjk/zjqlTZsN3yAwomyzv4LknS+xSQ674jMA5oxgT+7YsIPlOW2zpkmQbZKRXzoiQQfnt3UZSlv112GfAWzHC1A5QmUt5WrszCB6hBDmnUKihx+5Fy32zXCyklDQ8UgrCdtpha3L+HTdb8b+PcZizDvRTk+TR1CwacmxkXvXbcZ/5HvC6WS6KLCK8PEEZfkYvIHwtlmVUscmAyG3pkevrdltF4s2i9KCTj8D1kFIDg365Z8dk7WPqAG79f2kokkwpbKujo8/u2FNEHEUoudI3732leydDDz0XcyaVz/S1TvboyFVZ1zhT41D7Ye1D6UfMndE9ZY26/hEpvWrM+9rOu71U77yX15d+1rxev9JfxWOmkHOE+NOdp/L9dInOCb1yBx6+v+zvhfJ/w+zn5SfxIPCzps/19TDDZ4Wfjd6pA8N9Hs4fC39Odyg7N38sxiyfOzB34LkdqO/Ez7X/6na/e/1vs3+1q8PxONK5d/yh7NiqroZ+67zKxmP1NubP68/Rgbo/w/FzZDZn8VU7UN8ThuNXrWXO++kdGO57nT/dy8dZ1Jzr+A6Z/OYhIkIJjCTCPdfhyCyHP5nq/KAwmkRgMOLVpTGOOn+NMaXTsZ7jvwXPasDXjO0YIzM2eo/gMDPm90THeWTjdaX/j71/XW8jR7p10RFAkpLsqu6ec6697//y9o81n6+7q2xJPCT2O5AElUwlKepo2WZWDiIQZwRAUmIUZbuKCPoTqv20Qt8lYBZsUspQ83dBby8JelD0ANu88LnWhl7aht6d1VLOSv3Nwl+OVNxvVP80MoVLOcvfenVzcEszMdF0sxN/Q/b7d5qqJFFomK3Vy3+CeevMlp3Wf39ToQF2TUP2y5evyiTQ4ev7f/+r9bfvsr19XX/9qh4bN/WKG88sKGj8+UD1JGnfyc1FgvYk3NHcjKBVQ0Osd4MyRS3KgkasG5rbv/+Wv95suABuNi9oVHfksVrdy9/Y7LebauP1uKplSzn6pJQ6ZbriiSahNzgi4GX5SpHULa+Ur64VKeFmo3oFyRtU0flsqUVE1By8vuTcWc8Wue16GsER2PgZwoZk8o8gBqxQSOglRihobuYd9jklfFIRbJLtHRwfKxq4DBI8r7ewNvvAUolaurkcETQ5VwpycT4ReAeRiQTZk3MFvguICNwNEJf9MtTbsSKQ4cuM5CcCjWDTFFVIhjMEo7BHbKFySuSSSMvWCHZ3z3721vEcnzJtFY+gkMsA748FUkTI+xwRqjLqo93l2I5Xqu3OxmZNJxL7tqY0MOFFhJysh0SNI5jDx1JKWQ8X+sHMcADD9A4RJqS0G0kMZeb2wfOjzRVJFZpc1EdGwGf02a9z6DrCLjyXCr4MpirOs4IzUbZm1dpE2IkUaVcfaiE73CEiafgPPZalOYjrKB8BcUkAJW7TolnuD83nUAOg5xvTOp2Oln00Wg6juGVX38KaHrA/LiPNdyJbTkfG/bkmv1r/Nu6LOsqr+Rix5khv2Rz/TXjUU2M8x+k4/0a38Tl+fkHdh7PJKxVnoM0/x1LbJk3Hz5HdfBYncvXrpnitPMC8lx/Nbefg1CjOyxxs8+L8W3le7OA8Q+fYcLCGude/p1y2LbfemG6+/MJYYYVXotbHQZ7hx+eumXiscxx5fIab30m1nY2Xjm9Tq7pZuGoj5Fm39Y8pWnYKx+wO+f75of6M7Z8JX4D6dHAah261f2nUE9eR1579c/kJ81eLj8Xf1aKtbzq+Ou7rHLyZdeFnsVMYXvp4jXlhxFO+T8qov8/mUezyfiqtkzF2Pk7pPOX/Kfkp3z+DbL//fo95hKdWf4bcrx349T7X1yFoVSBgf87wcFoFN4M/znD1OxnnrKsNAkbndQrav9Dhd0w/iiV+adyBYX8TQ3vgw7SFkNWd5498NSEjd9WbjvbxCFY6ZD59Bg9/nyi8Xh7gyefpKXt/TvE6PNSOddVaHY4HuU5zP2f+1PqekJPNr32z/vq8fen42avz0nW9ld1r6/OsPAjW9HluDD+DwZt7/Wk8PubzR33HwZOy+Zwd8f+kj5fqEBvTy31OBfzeYBzqDq+fvHVxHgrvx3uw4QUcar/DzFtoTF07VVBqXoWjegzO3TgmP81vYSNCEQ9o/CdH525MFfGFQ/J2bnM4nVdb99TtqXmzaWPTjXhYV8QhLYV0ApR/WMPuud1+T9Luai8TbayuLKMm1jV5CuNce8eYUW46Hps40esw2vzYaJ9jTPV69wFppQQLGIOngvxzYYTrI6Wc6yY6h8QiCa9iJfpVMnBc54zCV3Hh0PPUKNY1sUNPb8dkQa+hzT0GtkENRfwmdz9W8MrOV9nZWr/yXT/ktnWOzoufvngWVyYqIfc0c01etMFCqXRJyU1YdJTcLNvITdM1jdNl7lRWNE5v73W/Xam/Xmh5faUA99/vdEVj1N/49Z9a9jduFzQGkxtgGq5gSCzgyz//SeBQ4o2g/3av/u9bLekaL+gCBxuwvv2uzWol219FVmyKNv/9poRsQeFpa6lzg9bf5CWGG9Vuum787U38i8tNzkRT0vCfcPa3ide3t3IOiIeRNWaawpYJWuaG19zL3/b1vFDEIKbHnk1a399pc3e733wXfYVfdl+iXv5GbEdcTS/yihR7bsZn7nJtmAdxy24TI0LOpea/a3Qvv3yV6+gD4G/ZdvC9ccLO/yeCm+qynYarcBBEY7WQu5u6nidyW2BXWIPnOFTAk6gmazcvIsn+HduylLMW1HdLkz0i5MsN7g5exDAva9r+YHV3p+16o+1qrUIz2dIGxxa5GCllu1HP3PAk7eoS5F1z3mxpdG9V7cnN6zZtXSPQTymZlPUrsK06u7HSxPAYEdXXzkBeq1HnPNhXt+i0JW7jJ85XYd1tLnygOtxjeuDsH+uTcjczvXUzPsjV2PHPGWKq7zlxE/VLPA+f8hHsXalnKlAdEArO1oCAjr0EYnpT9ynLc9fa4yyo/Ry/xsFf28c6R3E6wvqwu8V+OmDTHI9PW71EYxzhHPolMaY24zhT2Y+ct7zGOTReG8eyC32pwPtUoJ22ufF9Ir7U61yGc7yX+v8sdm1Nr8lnzkfjtfE1/l9v27LwaG8epzD/gksFzq/A9AS9Zn5+1M+teW4NPvcq3iq7cTXeyudTfsYxT9FP+Rnkpzw8RzZ4e/x4zMdjzbfifKSfqL8Z+lFQj/GYE9Ks5jw/0B0wb6VXXoPvuUcReYD2V0A9INA4DiE9hceWmr0Cbhz4grG/A+opoPLkPfbxpPIJhbGfgQ5yn8O8k4A9BtMn7rH2c+gn3J4tPh4zjqx84AvpaehyHVQgmD0HqD+6x/aPhB/CGGfwFvSxpM/1PbWft4v6gX/QnAgMDAZuU68Fbmbu4PlR4znmMaCjCZ5np8t1VgUCLT6XrrWG3N/mN+yZH0q8PHqzbOOHpr0P9jh64zw17l38IOKp/B7kwbkJshyD6dH7XL3moPWG2vy9x0RPyf2SqOt6/EjTSOEeDIlEBI+0UtzvoNmbUpI5U1ipoMMNOUiHOc0QOIX+jPtDBtN6R4QiBhQMp9jSk+p2/Z/Aosl78ogwBya3qcy8jQm6uLGIzDetMYYYYomR12PSUXIDs9yvpasFay7KV0vd0+BzMyvTJOu6TkaEG4e9eqwKuLm6kgvR07jt7+/VLRe69beDSez+9q429PytTdakLfMtTULRQM7/5x8qf16r/7pUuVlINKBzbXJluRntJvOmk9I/bqQvV/K/TXxPjNWaBjQNRzc4va4lzU3buXG5wbcLtUXPTbx0c6OI2IOVy3qRQpvvt/CTWYyhQr4RIUWyW0VO5E7Te7tWd3WlnLPalXJWQt4tFgOLxfnPHLt5bT/+N5DtJHKmubge/KNTQE+DNiXsU5JzcfM0fC7QtW1hDTLIp3gd0BbbVtgkIGQRoYyfzFqqHb7lC/2Mr8R+RQSqvbY0yNtB6WkECxurRoS2zieTC/rmFXwbJK0ML+WslIe19xxC+7Ge5fUbwMgiQplaRIQCG6WkejkneFU3BexDaHf1nMrCWerJrTSbncxDBH6B6QbrGeO56WixPdn5KvbPugLe2IaphE4iN9NVRg5CMSIQUXnkEFWvjoMiZBnARvu50ONfwbqB/eTE3rsJzLps8iJgFEEyzsEj83Pu3uu1zZyy/Ywxp3OMx4tFFdmedVMUDbUd1akqjB+QVd0x7yPoFnc8juOO+abHsl+E/kWW5WUYb7sr9jjF20a4ePssFeA19M1TmZ4dz98yiP1N8Xb+x57fzutP5slF+Mwpt/fbH5KjizPFD0nkNwg69/rUav/K5b+Rm1dmcTG/VOBSgc9YgXLSaLwAABAASURBVPr6cOr1pyq8PPNqPuf/tMtqhopHhuO3FV7wPlnN8Doeme7vY/y9wlsQzrthzt+H8U7sTyvEJJfG9jgR7aaWjLFjf7ahpfjMvJqZx2eaXtTfpAKufMObOPz9nLTXHo8/3erb3rfxp1vAD07Yr/lj/OB0LuFfVQH3HBrsKCIU8QDz3hrtmefxNb6dt+3dt0j0YsYwz7D8NRj7HNO1NcECIoZaPcRwf2dL/2wLCwU/0lMp9HkqRrR2r59B7wc1BaPXVHa9H4/F+ru5dTJ9M48RjkvfyJMdIswbkFLWgCT3mdKQStW0z+FPUEsRg752V2Ju0uqEliG5p0XXholtBwzztKVJ6G9i9mVbv4VLNP15/UUdRrbeJmlDpzKtKMj3lVIfErKg8edvo4pITsZccd3f3ct/gvju9lb393fKNFFvoZeM29t76dudtkDf7hV3aymFEo1mN3ZDWeFvHONj8/1e27+/i2603FyOnIgqEKTV6/bvvz2pCDYn31zp/u5O7fI3fTsawXVODO0KI4VkMBSafo6buqyOBrhrsYUXOaug3+M3IimxGealnClPUSyy3LBd05QuIQndot1V54IVFdpdW5qChYOQclbA64jpRiudWGV4juVmcmGTLO8ZUau61lnTFLacBMxWRJLzSsljktiPexrxzitoxrqxX5E79awppSzb9+y36+n9oLMvN8x7Grxen/d051xiTeKKCMggVlK7/O1f59nmHu3HsQs18zxaXtj3NCbNM8a05xHOPyuhz4NZFT0N6i15eSzYO15EKC86ZWonrsrDzjr9ZqsEP8Lno8j7yhFXRKDf4TppekVE5UeEfEVE1Y8ITw/g/R1QOBsDIoX8f2f01FfsbQR2IILxwPq8ScGHYX/b7VqRsrbsV787O0e9hOOFQkkRSScvnyviuDaP8dhy8BeDoNntpsH6B8H4kdoI8Jrh58ZQs8eRzB9bvZ62xzkMnsnIWTEZ6zD9hPdTKb1mBa+xfSqv18hbXnsfPmPGnvFaokWYjq/1e7H/nBXw4Wl4iwyn56bN38K3fTR/09GyKaY6x+YPdk2jclpZPFbG53146xTtr+Fzrrpl5/GlGbbdfmoc+x/p8t6thrHKhX7DCnh/G+x2VH9P3wBj72/g7uLit6nA+Cyeon98QXzGf3wWP2MGofbfkP1on9trfwySlz3auOFpDy3605pNIyb5N77H5u1hPPj9b2Z9TdPWONYeOn41m/E4aI85U3r8uzCfVRDoscbg5XmPYy/nWAZKDZAz91javFe1JvBYGX5oGuPR/OOwuXFc470kQ47z1R9kwy49xG/cynHSDZXxtg+/rrdWxTY+Z6UvsXmO/99Ftx3c8fjWa2979dT4nLgjXzOv38/x9Hvret/9GXGD5793RS6rf7oCo2cfn6Pz7uhjYzxt+mk0/KXH1n+KSHzEEbVPtHGPxT2cYWXkW7Rrqai4XwKn3RFt0R4HFPoigb/HOlKEdbS7TBueRpXFyM5co6eHZp+FSUTwKLnt6nmd8BARCmyNssvRPUPrFGQlrCTllJTQYza5e+ZFae1/T5bGGSvl7rVl7gRSr/rnn8PO8Uq5tLi61sK6NObqt22RRUS1U+508/Wrbv74qug6dJeq/9bv6l4ZHbqQWiyWkkJLGrOBn1XZyP8gsXn9dqv7//5XhUbecnGl5WKh7trf5E1a0wCLnLSiMVxoBoorsyjT6fpay+W17mk2X9FkDuaFRuiGpnO/Xmvx9Yvk+BIN0I0UUkYnLRfqaXobkUIsQpGlRJyeN5jUdcxTBcuXr+KNoTFJRevhUYTZ6q6ulBcLFfJ0M3zLWmzjDWlYEDMi5P+81vWaXGzNBlk3ITNMG6YjZ3kvCv4Sepm58xQHrlD7nkO7QWa4UVhzRq+wPxtq4D3akpPDRE7quoVSypg7QpH/nPPgx5sNr65vyzpo9uO/yQKfQT0Ez/SCtXq94uqJxTDcO/kweXh0nvbVQBKS15sTZCh79NrE5RGkFITrFXUkV/bd9jBVoHv2IVLGwFuHnNjF+TNGUOVIyAJww+NxdO/46I2Yck7aX9YB9gMiQkEuFaGqGoxFvaZXsiAcfyoZzSn36PWGRYgzxcAaRL724fVGEEQi3tifeQb8lJBRK86BdlcEe4wP29tXhWU7XuH8qOZN7pz1GnhwZy1wMGEuXBTQVzDTfnmBrlG12gOL2/s1DR81jQHr7W9iHRTVEUY8cioGOqxm/2itYyi7mh2T/zD+uJZz9GjZLNRbtk/Vbw5j8V7wownWMc6tpdNybfOXj81TG+2p0R49/+G4JPDiCnCA9i8yTzkZ687Rc/Y+I2NYZzo376UY+zJtPx4bPG9ovGNj0xuNLHP8/GqWI43PRfLa64Taa/DcaPkFMxXgfW54X2eX5+gZk73+wRsG9gfzOcML77wK8AQ8+fo0rrXpqdcT9lYfY2p6mf9cFah7yX7XF+zx+EHLmHvNGPM+KI3C7yrHIMv4XbCcwAel+fnDTM/TXMZtf/ev99VoTvMxr6qOzulOo/Aefgo7tf1Q3TAbj0yH31/Gz4XKPPHQ1jIZH37/e7B1rDpr6dfJ7sHCKSxCd/9SPqUtbzWcxN+/x05tpvNpzOm8xpg+TJXavOmNgzTebmyqbdyxDwbM6xbAbGoeme5uz+awE4+HqtYcjsex0hvSNR7+2nh0X1CwDNVHd0sTAVpth5ld7pdVoFXxOdbNZjw+x/6T6fLepUPoWfNPtpx9On4OncJe8RlE89c+u6yjz8EzfFxUz6uAy3oM53g4Zmv+OfYfpHPqZxPL3jKNiFDEgLfyGzH4G+caQT/giZ+7rG+cnUdI9b2fUUYzZD/b03I8NvF7jj2vmw2OExEaz83bz8mzuLeCDW0/Gr+9Ev0jw3qsTu1ns0ghXKGz4VcM+mG2k+DlPcRV/PvHvs5DbyQikAi9pHZFRJ0nejW28WiUams7uhGVLuiFtvS24Kjw+tb6hwgGdyHIUBIEaxGbQhrMWPu2qIiLeDwqIqmASiuG/0Ky2OxIRclFKTlV7oaFxrKTv+HqMV0tJTzWjbVOCq1oqq7WKwrdK+EpUojctXbD1d/w7UN3//ffKn/dqny/V/pyo/T1WvpiXOludaf7u1vdr1Za1IakM5KWNEiXN9dyXBGj3BGDnYqrha4yzWCaWsvrK2L1Naflly91Idvvt1rT/F26CYuPcmf/d+quruDf1z8/vYG3piHqGB06bg67OdqR2+LPr9oQZ3P7XXkb+Eza0Ezb0Dit35ilJtvaaN0ovIEREoWn7upoVC6I42arv318T/O8SLLMaobntSlMo7Q2LZEnRbW1f8HHoyJCCf8skNtW+KGwjskRUUfTtRA35U6JRnq1ofaL5bLKMnLngpNqn2nYpnrAk3y5UVtYh2lxYgrr6llnz2jdyuchsAvWRULMxOBIkpvphu0st7/WcE45q16JWKwDozqtD6zBo4eIUO6ybCszxGUbBvv1nhiOM/gIORbiwzsOp55FBCYDJI/kwqhHV8ABgdx1ABJPHI8GIllWbesEfTTI109GT7wfAziLMFJYT2qjqj2CI3fAD2JVRPC60w/RUlbmrBsRQ00DXwYm9Y7w883nIzEP8HBHhKLaBUyD4dm37RqOGTs+MuLxeOLe6Z3QeB/RNO7hvH4IwIuax/eJ/xN4ZYv9OvUpMyW3fV6mjT3jDQj2/tDL4fk4lF1mP0cFfEimOJb5VO/Y/Ij9u54fYr6zf5/2BqJd7l+qAm+xs/axK0p9aozmO/ZleG4FaiExGo9M5+5Hz38rje0abf4DGreND5IL9fNVoO3i3PjzrWYu4+eubKo/5/Mz8ab5en4qP8vHOKVr2Vi30ebPIzT9b17PXL/eN3h+DgKlKWC94PbvJQ0P5vGM/B+s5ij73vMDqgHSt+VevWmjiT16/lFwvFM4moffPxr2SnOe9sJKTDUqc+ah1gdljzNi8YHGA/RwYcIeaofDWeMWpEV83jIC5Jvc04gvdep1N7zUx/vYvdUK3ye7N/PazrbHN3N6cfRzVGD66uD5z5H5eVl+Hq3pq4nnz8nO+lM8x/5X03WvZbvZymOhl/Oj1+ccjNfk8Wh/6ZO4t2P+a/y+xNYN1eN2oeT/6I8EP2MY/imjpyfW1T5k1sNVFClUf45Ru1rfBT72quAxQhGh8RWRKEG/Z3m/N5s1jd3NjhfDGaAHtGPsB68hHBuOadn1GPB9Z3pFgTAiyeNwnIK4wvdWkcghAppOVbFF8GAw0O/SDumaBmYhkcDNlYtzt1G+3w5/npk1ZCV11262dtgULWk4XtFE7WjkRQT9y626rtOC5u2KjnLp0Pn//kvp//ypzU2nOxqrbs76Tzbf/vcvuYnm+fVXfHZZQaLi2tzdS/6T0Kut1tedNl+XdKeLgm54+Nuy92s5ZxdzS9O0p6Hrby97AxfEF/n3NIMtW9AMdZNxsVwqclLKWcubG7Wru76Rm5c9Dery13el1Ubx5Uqb66y77Upr/HeLpWosmqSL5VKu7JY6CcS61yZLzn39/Xtd/zXN5Csa1MnxyCUiJEbxhDDlZnH2ej1BFsHm4NvNYfsp6AleIvdKS6qqnosrJQUHY0PzvWAHR0GOhQauIrTlgDlWoXFtmWlRMPuKCFRix+7ruhzTTeOEX+vYT8FvYe0eq71zwsqN4ojY+7DM9v4T4LYTPlCT6UJMRY0sN8633j9sC3XrfUqrTxRsYHhe5VLOucI5WZQyRTZxBD25OjeLI4WHPYr9MhsGyxpg7m5/+7znBcCoGZOjbACa/XheeeTaU/NK48fnmeF5N3G87822jvBarDqe8OjYxfq10KzLv42YrjhhSO4RoYh0QmknKh6DVCqhCOwmNbbG50ScTMu/NzScVLwIf0wFhiP3Y2Jfol4q8JtU4PSr5A8ugl8DjB+cxoeHf4uAn3pj32KBv4APn23jvZZi38Z7+b/4vVTgR1bAZ9v4kTn8zLFdO2N2DX4DaZhVeFdm+93M49FAzt04qnBccNIvZk/JUfn8t2tTPxd4YarVft7W9WmY1ziT6xhnqr65mmMbL3WMrWvwUvOL3Ssq4HPd8Ao3F9NLBS4VuFTgoyoQEYrdZ+htfBT7mYwIfO7QTIv7F/RaCmi86RgRtQ805T85373v+b3PGOs7bk9Mw7Qxlk/piKisRE1sM4Z5RlU48jCWN9upqnUM8yOGeBEh969CSSnlfY9D+yuggN9joLyOB/To0xiFHzHfRyn0Zor3oAFd347lsfWarNPvekmmDfeFrFP3jlqb5/lTsF5QR+uZ9uj+lvtvRuOZP0Yq621turnxl2m4pWuanTdg0dWmoptTt3/9pc3trdY0ae9pvN4zRsrVT4QL5UxDSwq2/Xan8vc9uJO+3es6X0l/3Wq5lTrkN1fXNIVvdfftm+7xaX8rfNrZluahG4iLbdQm9IpCapHlP/28vl8paKD6m7AdDVk3She5UxLxnQOFdK4dzemXwFw6AAAQAElEQVRM0zQilJKlyMWFXGzIveOCDY3UwHew1lguFOxp2vS67pZadp0ioj5BOvsymBd8ZGLS2ZRykhugKVMHZKu7O62cI6EKTc8tTeuqTw4dOpv1WqvbQWdD4xI1ZfgeSVQEVL3QjwhRqhp/S54JXqFRmcjDPstmK/srq5U8F+vKzisFblhzpGrbk2/1yUPA8yHY0OS1PzTlRm/KWRHEw4flqOKO/TQBP+VsqvozEeRyMKKDA7mGif3xAXYMXgckYlYZY4BEfuKqYwQUN3EFvedBKyUEgo0O8ghGbnE5x4hQymkAupmzWvOCj5F8RdjgELhibUjNVpHT8befU+5gtttrfwy7K5zHDY12/w8PEdUJPhhjyLd5OGeMCIUVSSJB6xk+Iqol1h4bnIPhOSLuiAea6SvuVo9XuPgwU6+54XHQJhmPj7UunB9Vgbfdl3Zu23juqpr+U+O5/i5671+Bp/bqlHya3THdqd5r59M4r/U32E+9ej5IHh7f9nn24PfVVHuT9vhqZz+rA+/YORivb6w/5h+jx/qNPqZ74b9tBVzv5tF0g9S4l/F3r0A7Ex5/91p87Ppd8XPw3lm19+j3jnPov0Udj4ca7zkbR230W8ZrPj3O+TW/YU7+OXjHTuc4u7YKj2P+62h7e0DhM4yCwwbIs29s6ifIjNj40YB8g9uensLxMHOWU+2HGkwll/n7VmBc+Ua/b8SL9/eowNyz7Cnee+Rx8XmpwMdVICIUEW8WsPA5iTF16AjGlH849/PtkPPUzD6nmLOJCHpGj/07V2PO5hivr82kY9Kn+bYv+Ihdj6Wnl7alj+Ox0NPZg35ZQU86XGFEKCI0vmLny6MxljU6IpRS1oK+nXtG/udYC/slrohQxANg1du9IKNOTjz05G2IsalFRCX3MZiZExE1lhvPsA5u8suV0ZPYhqblmkZmn0IFWjlhmLT8esNCkrqbGy1p4C5pwLK7ciNzQxNyQ3NTXaeUM03FXnm50IJG7AL9QrNzBbJtaLqtr5Ku/vxDicJc3XzR9R9/aIle5yKhk0BZJBnLRGOuSEv0Oxq1jlXu1+pD8rdxWZdSJiabVmiKkqwE3RPPzU3PI4JG7aY2THs23hvh/BesQzQPi0L3q7UGO7rUvdRFBzfUET/oxG5p3LrOEUnCn7ALVBWeG9Li6koJfnY+rHNLEzgpZPTkVsjLsVPOlDXJV2bN1jcd2HoU+1DHYJHcpu3XY+86w3fdrdYTw/xCU3fDgd7SgPY3oCOCyMGaN3Jc0mFkYUXKyPZztHxYgpzcXI4IyRAXo/meJ/Y2ItTzBJEDI/aYclbNG15PzbfkYX/CjZG6RE1iD/kKhAZ0wV9PXeS5Aa/SHkdIGT85y7J+t+YI/IirjZD7e8eL2OnsBBFB2hTBczY04dekERG4H+QFGVPY1jUguc3z/6AAWe/U9syzYE8N02PgS1Ogl3AWEVJdP7bNZqrb+JMx8GFWofYeI0IRQ/5t7nEP6xmNwblu5MFoHSPMLaphokh1zpBMGJKs18D04UZu/xVwMfeZOwBs3xGhiJfDPh4QD+Qc1fKQ9XZovGPjzo/rPIed+OOHY/k2fstot8y65B2vbid6Hnes9xum53k6H0cmp3pGzGt0G817EWYc+Fwe+HKRDhhMmt2xEZVPcM+dybfkfYIlPiOF8V41szFvjm5603GqO5LX8+MzM8ZI/iyyxRkZVf+j+fjJu2ePY8/QM6xmalGjzzkrB6/z7fWesdryhPV74jG0OMfG6mPnq8ZpiiRpn55GhCLmYfkvCb84n8Lcoqv+RFCPV/Be3bCTM1XVR6GOO34dLKyECj+f1Jfs3R6N9+scevDyEz9SHo449WMNczTsp++Heu51/X+cGnvnewmx0PdrgEH968+Iu7Hux3gvdnzBO8Cc31GIC/kpK/CQFEfAz8/Ck+8R2PN6Dvj96ZFsoj8cA5z5LM3gqP0+Bq/Cc/QuzkPCH0yxJIHg95FT+OCsPl+4+ppFoaaZmWWM+fV8jBm8FM3t/SMeerz+lBkcens84xhpDI70+OVOnlf51DcHm5OpuZiV5487ZmB/pI9frCGG59ED7c8j/FmYxyqbxvV8Z2edqgvv8Sihppr7TB7VNwpHR3x6HY8rtuPU9+y6uTA8MrTb+7inITy3yimgdnD7bBhjZrMf89gHVYyYNR7GHkfsAxKxX98e88ypQgiPDKfultN0rDmNmK1edWwO8e8c54DIry8H2JnZxY5kfx/OztG9PLrPw7eJCofkxeBAn4rb8vxR41Pr+lF5XeK+cwXqc+pEjPr84vnpJ9NZaL6qIZPdWPjstMZi/uYjYV55P3X+311eXx94nTkyTl8m9/NT62bb9nrH6DPty+597th4yo1lx+w+C985zuJY3Rp/1ugEs9m18YRqE0Xw3GHi9w+G2duyBv9As69re0/b7Z+NI0KJn8cNTa5m19j7ec03lCIdQDyXObIypBhGeOaHyHtH1zl0TGB+oUdnWKaZi3fuPbcnEEup82IaeBLkJfHaIimlrIikAEwVESMM/EA2IKxSUVwr1hnxwKuC0UNo+E/Wg7ao5sO6dAAk6PDIDcHPDhHYAhhKjCnIE1EE/BSqP2dFkfclwUuRpBojlLY06TbM112o+8dXdVdLbe/uVVDI0WlDUzHfXMvJ4EP1KpK/kbugMXh1faMrmr3r//ynig4eMIoIXf3rXxJjUmj5f++U/3urRa96bWk4b8Dq/l7r1b3uNveK76vhG8TXS63IpTZ+iZmxtxlL0nAiqgspBxKRY1GPDzczU87q3cROUZX87/2mqyv5G8fBuHU8fPc0Z69oBqfllfJiiS6HbcML5mqrrlvUefAm01me3RhOUkqETArGGjhCplNErUsmdk7JCdUmeUed3OROyyU+OxW8umle4cYpjd01jfTtdquecbVeoTG6IykilPBpX4urJY34K+UuV56fTElR4xUfXOInmsv+5nFOqfKRWkMpUh0plqzb07TdErOQR5Cn54FNz9z8Lbm5/ppcXkNlkVcdOeQeU8oyIhwRzm6Amrl3Qs7JjHBgIfP6evapJ6eUk7bQhpvBxQ1hdDSGLVt8aNsbkEo5V/s63+vsV2MVRezyaiPciKh87zHTSnuEUIWeeUWSDOetyWV+w0TkvMOyCf9506jlcv1cU6MyznISaDVAPrpDj/8TvMfQm16BtwbIfUTTGs2azsP4QD3omadPejm3huem2OzG43N9vId+y2fsu/HaOJa9nG7ePNqLxwbPL/g1KuDXdOOtV9POytz4FrHGfu1vOp/yxvIpbd1DjDWaZMybo5vee40tpv37/a3B8wueWwGfeaPZteqOxyabG6d60/mcza/NG1dgTJ+36udaPOgHP7WEEo+GZ4LWwRXMGiAv9y9fgbbbbXxqwU3v1Dj1cagbnLp5CMnLoZkr4B0Dok91H8uz8eeSbbK5UZqz0NEaa+Z67DewHzCjPmIFdAPk2Xez8Xi20U7RNgNin2Uge0Ac8BGddQdah4gDP20muI8hrhgBcn+P+ab3ggPCkuMIog4Q1HHoiSuQP0bgs0Ej2jzPj0MnrkBmMDy6zX9ATGJ6Lng66ypoNgh6gGavgPscoD66z7Ecqe/IsdWOtc9yLBvoQHYcQqpXX2P/qh5DqqPOvprFdDzbwQcottzmQjXZc8c5X+/BO5bXe8T6DD7H633rfOw74bTB8/cEoX7y+6XVmVv2c3ydaz+n9yvzzq3hOTUYf1Yy9fuUfYQtntIa5NZsGDhPPB7x3dMnMh6sm9fjo9co3tHaX5f1P9FqbOhduW8RyKYQjULzLG8oNEsNcUUgBZAK+ik5L5RSxzTAw11qfyYUkXHTa7vdVJTqqzwonqAGXRKa6EQkRdh3VIkfa3/JMVEPhbyOCkJl68PL2JAMd5FrUqyPB4+B3HCNE3pGRMij/yfFDb1NY8toJC65kG4senFBAy/8b+LeLOXLX18mkkQXuogszMRh32/rbH1/R9PzXv7Gr0WZBpubiUJ+//2b3EAUjbtC4fLXrxK2ahe0F1C/WWyZQtcbmlP/uFH+X3+o/Pebll++qLu+UuBXNDzz1UJpU5SDRmoH8OWGblCclILN6UVVVGiEpkUnRSjlpNW3b1p/+66bL+SQaOB2w/r8rWf5ooiBvVdYR+Zmi9H2iqS6YD8EEvgRobxcoNITd1P3qedgbFZruQ4iTiK2Dd1MRVGiMZuw82ZtfYChc8qqQEaZlXNH2rGH8ClfkVT3JyUpBSXu6YP3Vc9iIyJo4N/VRnKqeuhaIPSpiRiFH3El6hkRSjkrgFhTDzbeL8aIUEQoU2eIOrquhbwPmob2i15Ei6V69TRnt27Wou+19tYjJ/uQ9XNSYh2OawPX3qPRaNfJ80DPtH1m8jZK2wsU7Ntyo/mT5Tv0nMeePJx3oL+/Waf1bWdE7KTj0TTxE/lGJNSJjN0Qs9+7epLAVoYVvadTmN/kpkFEKGIAU2LzvPP/1sJpg43MXFZKPqYiwgN6Q451sn9wVQdYLSXqn7NSzoOGfVgAXAtjEPyMj8M6ZzNvIo+zChfm+1XARR/BZ3n8PHBgiz2+CDYe40VOLkaXCrxTBcZn0/Q7hXnKrUMbT+ld5D9hBdhYbvmHyZ8w+0+Rcq3fp8jkksTvWIF6/oaf5Q+XXwWw2gg5d1fxnP2c8oV3qcDnqYC/aNDwHlnZ9ym/p+T1aYVxGyHnbxRO+Zk1eksm8d/n/b86JtM2Qr7x/bl/bGnrHo9vXIBz3NXwP/Hr+8+e/zl79Evq1I1jZeOR6f4e803vBRfiORVw6Yzn2Ix1bWuMeRf67Srg2hpv5/FDPbXP9oO+hnEquN9ljFM6j2T0EhK+H/Ebw7V75ht9RFJEDFCImY5dhc+Ujak8qo90wLZewyAIhqCHMvRVCmsp+IOpiKgwbV6pMvdaevQf94IKdmWvY70xHuvbr2GbCOfwoG9+BWvIKZMHvSga6gUkdN0bc//OPTfT9mHYxnyPKScdYHO/0vJ2o+7bWqvvt/Vnxoik/95+0+23v/TdDd7bW2Uawv43e+3EWF7fKK6vZceGeVLIl4ML+dUNOiT2ff/t4KLV/77W+h8go0lDMCU2g5vqKXLStgvd/b//o9iG1smnpJfQuSeP+9W94gu2d3fS3b1WzO/AZrVST4MvL6+0ANbHSsKfZfnqSsura/nfB2Yv9O0//6Vpvaq6y+VSEUm3d7f6+/Z7XT8lr/7IcH+vvv+t7YY427U22xV6bHj0usPm9v5eGxVFl9Thb0kjlyl3Ueqy2B+5WShfNFfdcF/QOF7S2M6LrELu3pQtTXJFyHTbuIiQL8975Jv1amiqFx/OnpyIzKJSSvI6E7Fzt5DHgFZycfFAM9x/cto1ES4jeMBHBIeMfXCjvie3BTZG7jpFhFLOCnzYf08D1Xl4HhF1TbbZrNcqpZevlPALUZxTTrIfQzIf4MMNZsfDgdpFKpX0awKVlUjbtPmF4QYbTgAAEABJREFUAvpQ209mHaaNvMtN5BIR1X54qFaQpeZlkW29FymHAt8RgfzhjgjcxMCAxnCg/chaejeygadjIFJhX8a8OfrhOTInnfAcH0Ts8qniQn6qKNTaGL7aP9bRiasgA5xZ7eE5bOJAcV6hfZ/r0rqfBm0FHo8n5aVNcVz7YyVvFm28wDdz+lpH3pc5HPp9eepP+z6MdJldKvCRFfh857M91z6yCtNYzmHK+/Xnc2dhynuqClN9z4/ZWDbGMb0Lf1wBn01jzPtIerxjY/ojc3hJrHGup+iX+P59bHzyGrzqUSXdWaow/xiarcdjOqf5tjROa/180lEl6+880/nPt6K3yHhchbfw9zIfPm9TvMzTvNXY95xG4ndh/+5vvbF8XJ36uYQVjLHSiLaoYcT+QLJF9zgNe7AahMfmiPb3oBM8Yx4gzXnXE9fgic+v0Gs05Ce/W6YP41CHx2k/aByuccqfWj5vHtR+wPPsxtrBxGD48NtxG6bBp5Uaz8e6x+zHOj+S/uz5Pac2oz2oP3sw97h3wZzXhnriza/YCy/ED6jAr3T6fkD5ngz52eo7egbWZ+JTC4jkFQxa7rEYw+zh0RrGA+d8KmLe0r0LWjo4styAPPOOSAqQ8G3LBH2mKT/WFW38T6XSrylu3IwMPbdfyV6nUL2CWBGhCN75d/al9WKqxvGHiMEuYhjHmmXnyzzvIQHU0Rd0v23BaDqlJBFfvtDf0IvarLesyQzJ/aWIqJOIwAU5UuR+9yVMx+jd58POvTP37Iy0+HKjRNNSLCTlTmsajG5kflksdfOvf9I4XSjjSIuk6680dGm6uXkXjMLZYrGQQUSJJF3gnoYm3VmtV2slGnZudlp/9f27dHsv0WgsKbSxHkfVzddCQ7ejKZrJ4eYff7IQNxQDHyvoUv+t4Iik1V9/a/HnV4lG8FVt7F4p0WRFScohURzRZKxzfHvR98S9o4ntbwZv1xvdfP2ixE/xkbLc2Lv99k0dvv/440+llEhvq8y6bFu8dgrqNaac8MgW+c3N38BkDVdXS32hhgtySNh6IzasJWGXl0v0Qz3rtKzmRn5dzlLuWH9PqqwTl4W8rBP2waalrpOIa3jzDOeDQ3lTcaqU8wBs5IuYG5rRBaVCjf3npLfsJ+7Vw/eBKhyC6hP9LU+G6hM6ImAH1MNtmfUN2zo3w/OUs1wj51nzxizhg0GWF9YcimE/YOZaH+a2AylRA+sbyEVdnDcG8r/vXOCnnJRYW+SkGtc6IFLIMh9kx7Kt5RGhiNBw4Y0z3QNVFnVmz+w/IjBB7lpYmbmHPSgYYVSoJ6WUkCfy8NkUl/ciImCH0m7UiavHWe9Y6GJ0QvMJEecuknPv2X6vB32vjyTtmtn+jhjy2zNMYO/1q9bB9iwUW+0BFQDdsYTpT3KPsx7TP0n6r03Te2fg53OufpyVaRLdn73d3OfZsOjZsI85PNsRBhRSp4DK294Xb5+qAqf23rKXJDt3Ns17ia8nbOz2FJ4wv4jfuQJ+Lz4KYte945yVOSCHrQN7ePsbIfehHIdVf690IcYVoDzTt6Kx+M3p2X1l08z3+w6kB0/HMO/Nc3kHh+Oc5+h3CPlzu6znj01vxZpbTX3+VkWk47FNn7BH7XL/IhWo2z/a73ZuzH/pEg/O19gJceoLj8cx/9ek/bu6f8efrm5cYpe5oeoxaeXzWHnv+bBPhj2Zo5+K7SRPYc6+6R+8UbLwOV2z5/Iyf6xP+tOj5TBjlRfRs7EJ1vhPOXWeU8yue6w0ckqo/brm6JHqWWQNg6Nz8z/L6Qcq/ez5v3+pPn8EPzGN+vmhN9Qpe9zBMqPKLQNVNDq3nsP+5W+v8xjmFj/VndM5xXut/SnfF9mn/VA8IhRBT4D3Jjoa+0eYqtDTl/sc/nmngp6H5ziqHx/srXfnazdo/zZE7IjYq00J+zQv5P+Ssvs+0Oa5L+LxGNLObwR9N/dPRjDPOGZrmTGVu48TEQds52gcMJlEhCIGMFXhc+kgl4EutQdT6O0Y5o1hPcO8iMFHxDBWntgzWjC4lIEEdgBuBtc5soZemBUEh9E1cd0cMyIUERhwPMkjUtR+lHtjDdpdbU89dS8u039M7EXafvuu4sYpDdUFDN2u1NOM7Fa9Vv/+D41Sm5DI3Z3W4J5mqb9NuaWhuHFTVUMCG2TmLa+vtVgudX93q+76ajBObOAu0UA/WEtEsKSi7upa1zc3ez3b+ZvGK/wvaK6iKqGrUF1ciIv55v5OGxrMdQ7LfxPcf2Z54+4+nt2c3PjbzTSJr2qML4qbL2hyY0RLUcrk9WUpf7t5sbyS7taiK0s+1wrnTFH9rVw3jRWhWqclll0oNuzeN5rZ3++1/fub4natcr+Wa5i7hYr13YSlGd3RTM80lLfMva4tPOHbmyg2zTRZYSN5HZm8IAiZVDj0/oXEiAh1+FksaSzjw7KUcz2I8khDt9ZLRcE8lgsOUNEmSUEjvtDE35StNuhFJG3xXXPQcJnerNcyxPojQgKOY5m4IuAxuiG89jevWVMip5QyXMnSATyyRq+58KIi6OpjFzMScvvaQ/LBXrv5Te62WXMOXSvnaf0I9gD7iFBEqF6M1i3w3RivMarAD6WWt76SRVEdNVwRSQHqrOVWJ/Y7AaY9azAky8RySoVzli+enDJMzyACO+LIaHLHH6PxrQMO19KEHovszpRwO15X5fkBBdsbnj6gQBoM+/tw7lnBr9FUCutvtPC9pz8lUVdAZh4ZfrPb+9bwKZfu5+JBYm+8T/bfcBDn3AmHX+fgXH8XvZ+rAufsvXXmVuWzPMVEr51Nj3vR2xHO7By8XcSLp7evwFM7eCxiszsmv/CPVaBVro3H9F7PHyIMjxq900w5uly/TQWme+/5scWP31+ajvWnaLLzxtdZnxfjZ9Ka1mM6/7FrmWYznr82s3a+7Gfst9Hm/7qI8DpPrM/ihp1am47HnegdhnGUU/Q7hK4u2/nwWBkzDy/La2w14/RM1tjLKXre3SmLQVbqe3a1roxSyfd9CGIe4vnxApMxmH7YHW+Q/4cl+8JAgd0YTH+522e9gcXV5TL3yJRPRnlkvm8CWzAFKr/Jff7KxfPjEHrm9ZxYz3R9UacCH1Fff15vEO51d0v2hV6aucepi/rspj+x7d1L2tBP2tDWMHeqOZ7Tu0FlQ3+nywsEc55h7273VYzd9NFz47R1szocI0IRDziUDrPn1j4iBsMzHoNej2FVyqfgP1p1PAZ9qiRBGc6B7pKCHpy46hwD98G29GESfhb0Kxf09FJO6OEpBrSabTdbGZgrAhn9tjCgE1BIEaGUclakkBt6PR9Ipq80P79cqb9ZKN1c6e/1HY3CrfKuGbtkDIwzTduUM0HWSjQ4/eeVM81f0QjsaY76m6E9zcGexlyXEgekZ6005KAjgnnRhiamG8cFncCHmF99+aqrP/7Q8utX9SzCTV7/yeaCr45G42IxND+3NNs65nl5VRcSrGHNgbzvNzQSe5G0tN7KTWERs67v+3dRLkmhoDHsAvXboogkkYOwdy5u+Lp5nL0++JlCR4TSVsp31GIb6hdJ5Y8rablQREjEyJHV05Te0iTeLtAhfqegP1fEgpXQs8/cdYTa1HnnZrE3d7ORY/vbwVgMtaHBStGU0ckpKeGrUCPHikAr4MCvB8R8eALOv8efaEhn1re43ypW5L0u6ugMYSUSUrI9+kxYfi/vWSY3wzzPIyWTFZVG381lyxbUv/KokXN3jcVaOFTKKROiVDufgQ352M75ZdeV+U5YhyAX87suYxtKOQkHbOMWl6XmB0MpUXeeBHIeBnOFJZJtIkIyJAb7YM5xqD+PMPbYul7aX+wTvC116kFlYx+BnScegeN6/8wiIfavV8GuznnwE8+ASdoEgtdu20XgjzNb5RaEczMxQdPZjc7VsFahzj0IbCMCV4dxrDNGsY8xY0+TS6PZL4GIUCT7ZM9YV4qQIa7CvMeXR6bDjVxjDNzL42epANvIy/lnyeZj8+A1Tg0fG/kS7VIBKsCTTw1ML/fjClzKc1iTt55d6vvWFX0nf5eNeqfCXty+pgKXY/ma6v3ktvGT5//y9Ev7Xdi/2x5z054bHp/SOSb/qfk+Hw3vtBDX1ngn9z+9W9fG+NkX4jUYP/s6fpv82/Pe49yizW+Yk194z6qAnxvGs4xQto0BebnfoQKurfFWrvHjnz38GXsFP4d4Dvvdb3/uHxF8nB+PY3mNxkQSEUopY5N2mLHV4RURtafw1Lr6unb6K/QcdOxyTsYx+TP4EaGcO9qPm9pnikhql2mjzT167r6dbYb5/NoL+Ze6lkKLxRjWNObZ3hjWXGp9Gm09y4yexnmD51v6fVt41okY4rtf47kREYrYIYVNKgLa/v3xpPWS/riRvq+kb3fKNPRyJOU+lINm5t1K//jHv+Qm4ub2TkuKxEpUaELhXXbrxu+6fhNYDxeLrpMUcqPW9P16pcVyKTfpHLjQVKpJIAw89at7re9X8reM+7t7ff/vf2ucK2wM60aE3JhdbdZa0sBd39+rv7+TR2+IeTd/fKXhaqehhN+8vKYJfF99OW7Chxufvb+xTJz4fq+edd5vVtpe08y9vqrNV/8pbLEONyTdTN0SU8tObjArZ9XDT8PQTXPRKO+70JaOy4YmMttMv5HTyQFw3oV6bWjmbhkztuv12q7lXEQ+zst1rM1sccHraMS6GZyY1iY27mwU7FGPrxU+Ah3bOob9c8TkfDtqZr7zyNBxvZS/veyeiOMFPv0t39xludmb8jD6G72WG4UD5ng9jVp/w9d+tsRscLwtMlwNNzkP+lv16JlJ+eRcUgpc0rjFZ09T3zLDOXpZpu3LORlrmuj2JYW63FHuRL2TDi6c275fbxTkHxFCaVBBNhChCNuFxGh2BE1OCNsKnmGdjrqmxbLqyVegx37JxUXfe7chfzwp+G9BzC4lZfT8hEqMNjuGWfnYZkw3J86v0W2kYAHfaKzTY48YI68DSgppDz26xtJGWykR0+PnQltXGz9Xdu+VTVutx2Mx2t55PKbzfnxnNof3i/jg2Sue4kF6oS4VOKzA3Dmd8g4t5mdjm7HGMf5Y57n02Ocp+rl+B/1THseyQfvyeLoC44qN6dNW9eeO+p5tm6d05+TtNXBOduGdWwFX/xjO83HM2j+tG4OXw/0e2/jntzlYp9lexp+/At7Pp/Dxq3wqI8s/PqtLxMPXi7esR3vf8PiWfn8eXxHH127JFD/Pyt4i0+nqPX8Lv4992LPxWPLeHL+qzeG94178P68CbY+eZ/Wx2i3HufFjM3mbaH5G7j5TnXX4lHzW6JdletdfujhX0nip/TE753QOjtlf+J+nAu5jGNOMzDOm/LeepxQydOJyHg0RrzvREX7tGYKVsqVN5N+Nh/lTjy2HNjZ9z7fbDX2mTl23qI1g8/xlu+Ie3k6x0AcqzI01/cCeXt9OtB8sMxqjYNNo+zPafDyaLgfi04MAABAASURBVO6JQni0ncFUEaHFotNiuSS/LP9lXFexya1j9KNYnhvB/tQRHxFRfXmecqo+k78ZWq5osv3zDwXNubLeigqIKEODki7zPc3ZQjNsS7NtQ3NuTQNy++3b0C0nqBMpFOT+7790+5//SsGvJ/BFQIN90s2XP3T37VZb/Fu0oXl4889/saCF3BRMFN7FzzT8LF8kcoJn3xGhyDSkie1G3RVNWpJTUuBvUz8mSynVRvA357WCR0PWNlXIGelZR8ZH0DTtaRxvSKrrsvKyU8+m2r6wvtu//tKC5vLN16+Y8gENmxxJas3T5dW1fBX8Oc8UWQkF229ofPqFNWgMZ2IKvvM3FIFecGDRwND6tRFMU7H6hufGrnUL+aAo18h2NW/ssVSh9pZlcu+peY99YpMjqJGCRNFKSTl3Cvib7VqKUCyY56xA5rm44PI43K5VioGzZR2O4T2vUvbeY6Z2KbNefLixa18RITGPGNaW0LGuUcjNe2s656St59TT8SNSzZVsRZVlX9V/yqjjiydDUkBzW4mh3ZEGfsJnoW6O47HJ64hN5XnEF0FqvMgLvAbnhnNuPsqFsXiNzo35/nYY7wXGZKTY+fJ+Y4IaCkGW8KUk1wxV+NDVnw8B0+ldfcIcx2MdcDiL1ZkoiOrlKSgOyEEJZx9BLKTMG59ZveuaKyVZrSo6cUzEVZwXY73JXQ1mECciFLv6mmW0eRvNG9aKgfM+hap8/MH5vgZ1fUPRR0ECugHy1XfzNR2JztpP5f/q0MccTFPxfKfr7d6RP3DgbNR9aeMoFc6t5ITH0OHl54hxyH1iZn9PqJwrbmnPjef6+AX0Tp3tc2Q/RwnmNrnxnrMC28zpT/g+/w2Pngc+w2PM+TPPPk/BOq/AOIU5urk+lQKy8Rk5eM/YvzY0R8MYEYp4wMD9iR+D3P2CfAB4T93N7pje7vz4JXIWu/elY+YfxR/v/xz9UXkcjcMZrUdxRsEi1X1AeGxE9PRtTxPU84DlwebxMym/l8g/F+4Q7ONxYP9J77o8lnxs/KRpf3hahf0vpecI+n/X5QMN7bDj8xMmOVFIHlHaTTmMu+e/2mj5W2IX4i1dvoevwu9FY7x1jLHvl9BP5TP4ZFv5VZEt1yH4zXiyvkEfPq8Lw9lp9Ggc+6p6I9mpebVDdx/zWPYcjv0L4zGdX4/v1zLtnor71TGv/D1jR7QS7aYvHcqp/XqNrO71sXMHf853tRmfj0ajX2Wjcc6+8Ua6tZ7U8NH40oK9lZ039QBjx2xue91t41hsem5NY551jGb/1GjdMUihPgXHvBn6xeenvQbwglRegWFfnexMcrA4Qajw2M7Gwch74lOxW57HxgN/c3FOxyDFV9ze8FeYn2Ha9maq2vhPjVO7k/N6RncaXlqds7cH40S+mx4MB/pT++fNn1rfq+XHztVT/N25U32SsqbxOLf+sXyOnrMZ86Y2/A5dWTpyTVKqumPeEbMpu+zW+dJx6u+584hQxHHw4sKbEl7reZ0ZYZ28m91UKWAYDK+5x3WzH3/Gbpiew1jftNfntykaBxrDvAcEvYt58OuGjOAsjcHLbv1ZVAppjAM97S/nYjSGaaPneSJsGr/nvBjjeaM9NllEUgAe6ayEAtqwTh1D8tZ4Xkj2GCw3CnE99vQ/TEeEAp/mRYQH9fzObXgSMfBMF/x7NGwvhQr+AnvPC2sMkhkDZyrEcpIpOhmme3qDSawK/xGhiJAv+/FohOvVIMsN1uv8atxQ2vVoIgaZjl01L3T4mUvAvhtqLnf/8288S5u7e/nbtU7cyaxoNHZutObQzb/+qe7mWulqIfMWy6VEYNxK1zdyw/SepupyeaUb/2noLzcqFC1yErWp/u3vBl2xsChJ14trlbtVlTkhf7tyQwNaXCmSMo3AiJAbvrWpSDH9LcwVzWjho9BIzl2nxfW1rq7wRWHEYm+gu5svQkVMtfp+q5wXCv4rNCA3NDe3xFl+/ULsoohQSkmZhqm/bRpYJUn3d3e1AesYW5rVzknYuYnpbxwHxUx9qL+nwXq7Udz3WpCzYT3Lc84KGq9u9HbkGsTxOk3b55I6BrGKeOB23SPwyVpdL9ubtyG+D5PzRK3mnCMp+TCx7s0iqbA3dFiVyMvxt9sNUyaFZbLuLfvjxq7X76ZxhCPb24CeunitOJfjxGKBmy37WPg8ait/C9k5eA1B3tZDKK/Dda3zwRUkvsnL+59oVAdrh8ntyg5KKaEzkCockmCeyMnIifWYh9xaDUxV8DseUx58jvmDSmj4T4waLmqx8bfVORzDHvgDN5iDdHi0sfFgJZGXfTk3nwNSIw9ps+nlBnfkPOg0V5x9nXtZtwGbAPVFEJ7pB4RCCXhUHcV8QEhwNL5YQ0Qac6DHeo0ej6gcuSNZbyfE9476hIPznOI1aU59Teev8f32tuPs3t77W3gcZzilX+N/7Os1fh5sxx4b/SC9UJcKzFXAbwINc/J2kp4zzvn58bznrMC6Pz7jXyUDV/Mc/Crrfd91tEq+b5TzvLdcnjOe5/njtM7N/eMy+hkjPbyHHNYzdPw/IXuAzrwCPYPht7i91nPwMcVwJqfw3CzmfJ3jY2xn/encPGPMb7T5vzbaSj2OV+p5w5j/uemW8VPjeBVj3WP8sY7psV6jg9eoKQTvMfQpryCrY0DEfUz6mB+s+3zg+pl3oD8G02fcY8tGP8N8pxr7Ne4YZwyBTgPkE3fTnI5PmL2huEV+Q5efzlVbo0cn5/EYpnLPG47ZvIbffL/1+Jqc5m1j/2x4TAnZHB5rznPmbHW5jlT1/MIEqgbD57v9WTxwfmPUBoX59DrcXzsKqhNHIPhTPNbVE1fUHqB7JrWvMaPtf0vY36jd0LMq9D2mKgHDYFDEQPU0Q1PKzKc9DmvR82LtA/XwGBHqOnqYwFz3yGp/jf5YRFAy/84lfO5i4KMA7a6IUM4dfZ+NhqsoR5K1G6xveG5Zlxdyv83o0kJLYm/pGxUXZHCiiKjwFEoV7Fuhv7elz9kzbvyFUyuASCFFAqqX4zVUxugh7A1frfnr0bBvj2lJA9X6KSelnJVo2KU//lBKScqd7r5/k2hI/v333ww9cYfmXL66Ut3Qu1u5KXv9z38qAtX1Rpu/sKE5dU9T+Qr/oZAbtU4y0xDd0NDsabRuaOZuy1bBgrrlQinQJIe4WmpL4d2wJIh66wOvY9EtJAqYaCJvOARC33qb+xVRQonHDTm7ger8uq6TWEu3XMpF94aHJOdiuXkd60zw4KrnMBT8LshzQU5KoQ7balM3LZyStuRfaLz2XdL2OqtfJqWvN9riKOWslJNsK2qXiG+/K5qwHsU6HT8iqadeQ474pcFsXs2JvKsOedletgnVuviY0nuWrjhc7NfidqvF3VYi300X8pPJNvVPSGPnmD0HKEEb3ru8WJIau0B+hFDKed/MjSAQfNtHBKHDKrVmhfrwDBDGCtblprFHlGT02BWRJzWMwI59FDY98TO5RgQ17tHghuZxf3u9XrsRKWSY3itAjOcR6ADYhA6RYB0joBt4AhaFCvEjd+qurlArEnLnIy7HicCGPcUJHOQ+l2Yx8x0RmIRJBeKkUE5+lFwLFqUI5F6vAfvJO1JV6dHfUjccKFIe8rNk5sWwiLXsYJUIYprYYZgWZg2Qj+5Dm0fiT81o62rj2ybbvHoUddbPenkBxpvnb6dTvHmQow7HkY8qed/8ZmHl40oXyaUC71MBv0G8j+dP4NVPqik+QVqXFHYVeKO9qW5+5p8TduX4UUOtH8GfGlF52W3H/jna43M8WN92DZ6P7T1vMo+ej+UX+jNXwLvV8JnzfKvcYvd7Yhv9++EYbxXnpX7GuTymX+r1ve1+ntf9+pkBvz8fG9+jUv7xruFN/P90Tnw+Gn665H/phNtrv8f5hVoyxVjzlGys9170mfGrms/gc/Oohhi1EfJyP68C/mzllMVT8lO2HyyLSIoT+OB03j2cT/27B/kMAbxQ4zPk8oocpj/XRIQigHYwPYcqT6+IfMzURR1joldFIfk1wJiIj03dr4rA7pjChB8x6Lo+MXn+WtX8tOulmI4Y9JvMY3L/Bn5OSREh9wPNjxh0cxr45jVEhBK/c3T2Tc+m9m00vWzfIOXcKadE22yjph8R+z5Py6+jP6ZISpm4xHB/KmEX0KKu1nOkCGzpr1mWyMO9NcO/X1gvqLu/qGhEhE3q2pq9GV6rkTyRdazI6KZtub1VNpOg2Z8BsNA/lzdafR/+vd206LRdr+RvBa9pvHbXV7r7938cW4mGb3d1o+X1ja5vvnIQJC/g9u677u7umIQc1P92bmJhXqR9bWkG58zCthQJ31ZyM9HNzKAwCcYS31pkrb99U9ms1V0tVQMQmdSdsdLNNXndKEWIOkiJaDnTaF3LeS+/IPOchnJHYxcH8DOb0cvN6Jsv14qbJbZF235Tm6k9OfUUPHKil7nVguZpwrkL3Skpg7jfSP4T1ZFqg3C7XmvLfEOcxXKpBBbLZf23i2Ox0OLqquZEYEWE02ApRZFSHWFyw4+Q1yKuuoGI3fwN9IobqzSNdb2QUYiVaFIXmp1bZAZm9Y7AF1QEI/tZWFPKWfYDWwRTuyqPX6o8ppxJkbwiUAHEhWiq9D232qxWcpPezWDKopLC/3OBOPV7vUpUHyzAE2gWauoACVuDE6vCWg6ERyYRIecqcvaZqWrQUqhQh8gLBfuiIvLcKnWd2uWaVlsLK+qBR9wrgsFgaLenB0i79dR4TeuFI/vSc85yfsiveSL1mp3k6MR0cibVrqbBGA1NNh5t1DDmfyRNfnU1T43jnOZ0x/LX0c179VLLw4NrXOtdue/28HM4bhWajh+TfYtao7E1dVs8Vsb4wcwxxrLn0S3meHyeh4v2r1mB8YkY07/maodVjdc5pgfp5fFHV2C0Jyff/8/N821eQ8+N9ivqjSt4in7e2kf7XH/K7jF/LsY+TOOi/jzW/Jg3huUXfHQF2pk5J27brXN0LzqfoQJtdz1+hnxaDs6nofEuY6tAq8x4bLLfYxyvvNG/x8rfa5Vv4ffg9b9ti8e986YxHZvChM/PkPWzPMRjCdPdbefGbvrqYRyl0aecBh8BDDil9SBrPsfjg/RCnVuBQLEB8tHdZB4fCX8rhitgfIZFt1Nfc/ksSdVk3u/ByzTeL8KP9ey1GfNZWNLwWMN9D+Ox5BinnSBG3htqk8vuH6mbOcUjpQNG0JsZ40A4mbScrW9RhGOZOkTEPP9QS4qIHZIStP0H+YgrIng8vAd5KKzjUhyKmUWFW1dbHtz/W9Mf87/b29HHRKhI1jH1gC19vA29Kvd/UoQiogpTTnvajAh6WvSatvT4/Nd8C/2iiKg69gvF1vDIm3cYCpvtUXVS7Lkp0fB0Q5G1KNG0DVRXNGP/vv2u7ffv6hLNKDfMctbV1xtlmr2FpHo+MFjd34vYSjmjlxVuXCHb0sC9//Zd9399091ff0s5a3kXLk+4AAAQAElEQVS31Zevf8pXKr2u/viiNQ3WIJnu6kqJ0QtyI1FJWlwta7NOQdOuSyKcNjSQC02ysuxUAfPeecLrvnxRInZBZ3V/p6WbtBHillLSlpg9enIc6ISPnrGngL0bz2zAlgbq/epOd//5H63XdwriJmzdWMxeG4X3PNF1d0Lt3+zd8kFMuIAgkBXi9GxQzkldzqgWmsErhSTnYDuRWMpZKSOHFuPy61c51sJ/RpuaWzcCK8O2xM/kMTRY8cn6rUNYiVi5W+JvoSVN8Iy/jI9Ua0sM25OXD3CpB61X7xE4X8RKXqsJYJ51IUmpkG4oLI8wSzC4B9p2lm3YT5jyeVIaZJxBFWzCc/IXVzINr/AEYSrLGu254diG6TGs2+aWN5Akd2FN/X603i4LkyqsPxQiYK1z8f6zT9pfBcqY+SAMMwUPDWjWeR2TKt1kdTRvBM1cjr+rSU6cUc5iBDFQ7Xd8kmY23HXtrXawaqZNjznPfJWyhbJkQLWBc9ZN6GKgPFhTJuj3uccR5ui5qHN65s3pvoBH7YshXmQxt2cD8vFtwTE81n57zrHYjf/2EfHYnLcRlhrt0fMGDhJ11FHo+Rcui4GlozUwHQ5qY3iszDMerDuFzYjzlqnb5RFc2D9lBeYOzW4hPqQ78v2GUwfUsldGni6vznmo7zeM9XnvGI326PkFP6wC/iHUqHvj/Wg4I6Oqyrnx2TXOMLmojCpQ68e8jZDPv6n/OW864z32vzUT/Mw3hfwzbEvm2OgMLbOuYXqMsdx8zy94lwq4vGO8MMjYRaNf6Opi9gYV8O9fFfxeEZEUe4Qi4g0i/NouCj9vnEJE1DpGvGz8tav3+Vd3am8t+2Er8M9Ap/DDEjsROPg12EClvfZ7ZLq7PRvD7PH8GG09A+dq8PytcSJ+FRG77cmLQlcnWE5HWLM38Wb5b8q8OLtU4GMqwHGuTx+i+RnA8HCbMcZO4tfgU9ip/fhhnLvpH5/R22bAmsa/9lXn/Gzkse4PvRTaCdoDmfmWT2F+j9yYyk7OnYAx9/kC+cmHa+Ig8XOZMWG/aFpYXE+PxKNxzEnwM7Zlg25RSlkRw8/ethtQVKiB9YyC72H0QkxNALsunR4Snnij7RURFV6fa8kW0PaKCllf0PR1UsYC3S224ooY7CKCGa52eUTQd4C2ryrgoTA3Ig26sGj1sZ46D1nXsohQ8n/Ea/OIBxvtLvvCpSIGWdJfdzLKN8bvNE6vrnW1vNKf/8//o9RlKUgQeEHCKCIgi/wnnRc0g63ghp+LU5DVuaQrmslGFsbcVBsuVcHa94pGrTviZbNWT9PV37btaqGkyLl+fGG/zNzXEmsbXEjK5OXNXdGAti9FaEvTNxPzHp4boFUZfkRS/+2bIsgbbImXiLOh4etvF1NBpVyzxHHoisbzNesK4qRtUaJa2wW2V1mr77fyV7/9jdfIndJyIX+ruPff6bYBNj3N70zjtVssagqw6p1SoqnMWn0I7JM83YCtSsxF83lLTdbw17e31Wb84I3raVaueQLYf0pZifVEEJjD64b7+u5WG+y36zVui9zQLquVtttNndtfRFQ6AjsYEcNYnNeOhl11zLMPxwvyN38PdJ1TyuQBLPcB770hyLrlQm7oF54VkYgBz7bJtAngZTPM3hFR92xWOMN0LmZ3i07Ouc7x4XFDXV07y4OzU3b1cfyIkCLp4eKM+jA3BuLhADbGzEj9H3HNMx4JRgzvoc8RZ8U5RIRiJD4g8eVm/2a71oZGe88zpBxXxpR1eC+gnns3S4/Ptf0YfWfW8FYRXcwBhV0YcNr3oC20H6APuMZxPyDc4xDj50eVlvr48DDO8BT9YPEsauxyZDhmmx6JZknrTDGreGFeKnB2BcYn6hyjl+iMY5yiX+JbB69n895L1dH+KnvqQnyGCng/Gs7NZ26nz7W96LkC0wqadz5s7Z9Dj8HykTdPjRHrbPKp9+9Zuc/T2REuii+ogLdzjBe4qCb+vaChMi4Pn6AC451t9CdI6xdPwb//n8J7Lb/FfC//F7/vWYH2/BxGf06k+hPvMH+g9Smv9trvcTbB3fv7w2rKfnVV3/KGyvDDg7YOtfXmV4vtce88iHqIvei5hP02HLUNJHOA/WH3j47/YQv9JQJNd+u8Rb21VsHhGEwn97HXhc+R/yTZZ0x/9vxPLXW6Ns8P9c2Z4lDj7WZz52scW26raUtPaUPvySj0L14b3z2v7H6J+00HPZvHnq0b6Fjf/a+evtljrUNOBL0xWBGMw5s+s+Eer67RCT3jsYY5g5blOSV19Hgy/Z4I8/XoihhiRjDSM5sqFHiFnDbrDa3CjSKiwi2eCGhhR79yQy9yS2+zhxa8np6huJwHg7bMt9utSZmXttdZ6z+Wyv/rD5WbhfwnljfeLJR6grrDLAL4m7UiWs+GFpK4c1O1W9Te2Hp1r/zlq4LGpz0HhR9SkrqrK5qJvfIiq2xWFsuye5qc6/sVi9kq5U6ZTZXjsMgAlplXG4k0pv2t12xrZJGS3JQsLPLq+hr/hflCIq+rheMV9dCZZp9SaPgWLDY0dzNxCgdzS8N1sWDd8CJlL02+AvmGAi7xu2WtPXXI8Jyb5VvmEYH/tVtwZmnBK2q/SNBFhQL79PfEUMCyrmnnDR0RStQpAh/wbqmDN1YpKVMrN9ZTzhI2yTrEc77eh0jY4D+ws2v52hEdPus3h3NSwlfiwNlvQNdasZcpZXl9NjPCtjw4V+tuqImYV6AQEdVXjU8ePSgGuVF0mW+7qo+viOCAbZQZN6u1pFDKrou4Chjd+Eisx/aF3ALaUtOGafMM041n2jg2t7+Us5LjEsO6EUnm26bm7/qRY0pJVY+59fZgP/f0MQL7KrKtUSejB3iOKT+XjJFoT/pFyXDdxzrQqfmPJPvozSPfzB4mRX3e1Z9hm97Oqfd7R9ah7GpQJ2c+BHoNkL/d3dbu8bdb/DkLPuf5cY6fl+r4paThpT4udpcKXCpwqcCPrsC7xPc7V8O7BLg4fdMKXPbqTcv5Kzh7xc839fcC7D3+CqU4tYbC745jRAqNccr2I2T73Ha/D/p3wjE+IodfOca4li+h36M2LQ/7Nu3xgp+vAt67KX6GVfh1v2E236d+f7e8YdbBmBnjydvQLbbHYx55f+Pj6GPSp/nV/h1yfzryReMTVaDwueopvDjVer5ebP1Kw9PB/drwygCf3/x0CT5P/k9kEhGKCPEwgJ8jZfBzb3v9iwjE89DMFRFKO+hFV2DVAPnojurfvYoIuhXE0htcxeu2H++tR1DOeP5GhCKCsvWAHh1+IhpvmBd4FdS1pyfj5nWQOyHmb+dgTKXmjd633H7p9z639S/U2qTGIqZp96E8NoxlEeSNvXnWyzlXNc9N9ATo6QkWdCKCXhFc4kdEjdU3Pmzfbd/7Fjsvb9Tf3Wtze68CJJxgtL67lf/c82q10v3dndhRepK97mna5psbFYLe//c/NPtSDVpolm7R3a7X6pZLbdYrre6x86sNKkFSPrAh4Sr05epa12BB03ODzcoNQy+OxCNCy+VC/oZxLK90lbJ6NjrYkCC3EP+lpEihQgFySvI3irf39woaoffE7uFvaQJbLha7Ju+eOGuabW6W5jTYb9F1czvIqxDDujiml7xRurlSul6q3K0Ut6tK9ynkjXAT17ilNlv8li5J5JV8ACSlLtdv/NqfD9ManY6mbE7ogYhAW7r55z9dFuq1lutX0MvUDxcikByjjgk7M1mL11QYI5IW3YIm+sM3fMVlWWGdC+I5fsBbLBcKIPxY7jW4Rm76ZvQSMV0X6/fYBnrh/cDWNEO9TTv+MAl5bj9bat3lTjlottY9qhpyo31LQ73nvNiuR9agiEGJxwK/gnU5P1j1jpjXqcLdQ0QoLToF+UZAp4TrwS4i5P8RIGV4acfbjYX99vr7zZpl9xou6zQMnPqInzq+4UPPWsfuEjEqjxqO+QPtnKTgv4TcCJ+csiX3HTjzxWBdXpuhZ16B/hSwfoPbT9xCdR9DrvNR/IylKSR9DlB7dI9Px1g4528sfxt6iF4O9un4/pyOWRDz9s/OPjwe9zVoz8tx9KH3qVzGsg9N6hcNNq7nmP5Fl1uXNV7nmK7Cy8OnrsDwCileIR+gy/VJK/CQlp9n/hn0GCx/0L5Qv24Fxjtt+hiGChxK/TvBFPM/s4ztBk+/yuN4Zafoz7HeUxla9jmyvGRxqcDvUgE/687BZ6zH0z/9jTXmVjCWN3pOz7wm9+j5W8C+pniu32O7N/YzjjHmfyZ6bh2fKb9LLu9Rgbldn+Mdxh5rHErGs5/h1I/zvdCfrQLjE9To4zkGvYqG41pPS17Sy2heU8r0SPiMd9JvafI2RoQiRZ2m4Lco+ih1csbDoF/oU/p5OG8QEco5qfbCyCUipPF1xHSck4b0VOiX2d59rYKv2jfCl/MwH1Ie3dNb05trc/NMG6aTvn/XFQ3d2kCLUE8TdUtDbEvTzkodjTU30IIGoeeOX2imppx11V2JFWnZLVVyKEWSv22qDvZNp03aQoSCZmiBJzdJQ9IiiZxpkG4kGry563T19Q8p5dp4tTBS6P7vv2lK36ps+FDESFJPg8t/utkN6A79FflaP6GfaWT2NJ3TspMbsust8QlUGCOCwm/VkbcUStiKj/6V4dME7mlg57wQdVWkpAV0omkdYDgHIV9BHMujqH4LeHm1lBvlaVvwVrDt6p9htk7Cj23ciO2cG7nIPPIx3/JCbOt21CAD00JeWKfRE9yek2XhHEqtmxvKbpyXfqsEn5uEihJNWMP+e3w0eF5osvc06U0bPflEhNzANt/xzK8HihxMC7nHlLMSazBtuWseKUmktCUH5+h5Jn7P3GO2TaBThHphWVvGvsI68mUZRceNXVmxjhHBGOiigF6k4FHyegr6dcJDxI7PIfc+w5q9I0IRD2hKmfRgi82rsO8GsfcVQkkhhUcdXmE+OORK8CNm+NpdTWafKUuMta7aXczNqzPoFPhyKYzK9IMnDZ7v0PL2uGM5n+a/cC4qm/2nwKyb3YMurqvdVeF5D7Zp2Fs414Y9c0qwHgHnOAv0n5kLFpMb/45xgInKeEoNaj00Ctx403GsM/Zh2uYNnr8npnmN5nW/Wx7TseY/ZY7mI/JBlXqaf3Q9FjYcVXqegNc/NXBui8G87P7HBw4v/ojpF+Qx4J51s6SHr9Pv/DwsGBfwTs5R+SH358grIhRxHE+Vxmf0FJ6y/xj5tNYfE/XHRjmxZr9eK0hvDKaX+/wK1PJSP9fyAIcuTj03LDvQrn4OOE9PWh5Pa/4YjZofoY+NiN71PhZ3yj+WBO9V+/evObraTZ3Nzavi8FD3ee7sjHiD5vyj7eclA/eRHL/1+T6If6XHwp78QOx/fJnWtPCrhlHL3so/Hg8MJufl4OegiezRzzIHjt58Uvid4hReGzBSaIzn+juVm2XP9TevH/PsR3sx3asjZmP21OS587GvXYHtCQAAEABJREFUGbrw+8SPxExKb8p6j7U5wYiHPX+LGPb5O+ItavcSH37d9etKfSvkNcajwadX9S//vcTnu9vwWtsbPGf7HQ5fYjiTfn3wQfLoBT2ChSPs9eBV+tho3zNA/eR94NP2E+0qhz9he38qpvw2b++B+wI0AaPXzFDv5t+8AyBF5veAk6DOL9pX9qnsP8vgVL3w5xCyrHeZ2FfmGQ9Tu+fOnwrxlL/3tn/K/7vJfWSNdwsw55gDO2GX8fnkzO1fH6DLGGO9ET1x93jqkAfPGxb9ZvPH4R5xavxHXNXXBlKJCEUcx/DyEPwcPg+eVge/vumVa5v6a/Op38b3yBuOJPIzgl8MDNNGy0fz18H+P2df59zVWIeCep56qb3fDGPPHKaKeOsEzn2wS+yFMcykxBqM9nJt2mhz63kNw9ir0RFhlqLWopKPHuZkEaFMj6rJIpqfYdzn5nMleKw5gExXaLgQeer1UtbK8/Op8rxhgQPgFpl5ztuwYqLplKpAcrzG9+i+62LRKeKh92WbiKCm+PQEWLf2ZRXyGfE8UhCZXg6PQUtpy2fkSiiTh+VQGo/WT5vVvdY2WHa6czMVrauvX3X95YvQVgQeAiar5FbOeGZ+dX2t1Xat+36t2hjkxSRu19L9WgXQydU1jeHe9N1K3xdS/bd03VhkHTllGoK9hP8aQ8MVgXPkW5rM/nZroREdHTHrN0iLgv+WNKw3NKkLb6BX1zfk1JGr76INvMyq3cB1/EJeG8wX//yqVIjhRjILcZmYKRE/if9YV6Lw6y5k/UK8/m6jLU3TTOOzkNd2s1HdOHy6NrZ3QbfUb02+rl+hwdotlrUJnGmal0BrB/+bxhuSWFdI6yi6pQHshvaGpukaW8N/ZtoHK9jQiFBE0LzeqMPf1dW1lsuFFuTkZjZSeQ0eCz56GtlGRJBiUU89nKMhFSUayc5LimqXrCcuahIREMMdAQ0iperHa9+S3yAdHiOGGPYdEfRRXGDJuXsdG/TdpA7UnWumxhFJAWApIhQQhvfJo5vgztE0ov1tecpJHXuUOQ+RRhr4SeblrHY5pzFd5+i10TJ7CDIIJoYqHTwOVM8+9z4HnEFRR/FMq/bUSoZ2l2ljN50OrofxiI/PLfu15SwL35rkN9aPSNKRGIHiA0LtP5lK1MR+iXXMXr6QR4SpD4DjhLM7idclEpgfA6LJ3TQf2D7LhshxHpq5mh+PM+IPZb1tDvbW8KHLqMFaZI+VMXowzxixLuSlApcKvEsF/Ew7hncJ+Is6PVZD81+yZNs1PMe+2Xh8jt3H6TqzObx3BnMxT/HeO5/B/6kMprLB4vBxrHMoGWZTuef87Fl/Cho0Lo9vWwFX2HiNV9sbcz7MP4U5G/NO2Yxl1r3gWAVOVeqYzfP44wjPoZ8X5aJ9qcClAp+1AuPn/TTHQRa8gzeo0n6cYtAYcwfO8Djmj+lBeuxRR66A/4CoOQ2Pgm4YOH7UM69A/zEC3w0a0Y03Hi2f4kH+INGRK+AfR9To4vEBesEV2LwEmP0S90vW/h42n6OY/syy4SGj8XrNHc8bbf7z0axfPgbPgDkIvs64Ah2D4Vm3bYIGzUnUHKomvj9+3Od2Vh6k+G73eO3jIMf40pZ+VIMtCj2OuT6I+xLNi2mjzT3a9hjsc05W6JXU3or7KyDRBzG29DncO+zJLeipWC9iiBIRiojqbuh7STH6z7MBGl1BVy2Y+3dkt2j83GM6czvWhl7SFpi2SqtHm7u3ZZ02t05EKEb9LtMpJ23Wm5qd+3+L3NUvhlrfGRR6V5VmvRFJEeFphWP2rF8KpY5m5RIIg4xTBy4YGf16zV70tVHrf/N3saDxSBMycKiU5W/gmva3Ubc0dmsji0C2DeQpshLz+2Xo+m5LoYpWIumbK4WkbNn//I8Ko+Ovdt9GrvZsYKbJnGjsWdkLjgisuFl4lzr15OmmZESQztDo6mhwarWpTehCY9Y6ufoICrZWzRHfwWHc0NDFVMUbgq/ALtPEvhK+rxfaXGea4y6ndE9z3JTr4+a0axPZRacBnpIWxL35809FBP428rVxc5dcFTRRaSQu/G3n+60y6O5pJhPvqiQt8eP1DPmEcmYtklxTx2sQCQSySB1xEm4zY7BHrNT5p6yUASOqlZ/ILSIGPfuszcZSn5y5wx59N5ZThrYuQE3hkTqZxpGan559rg3kGOJaJWNrvZ4zVOXIckrVxnaJOCRgFVz18Id8zEN1z7c9myrDZ2CQtzhFnrsh63qIKyJ45HYSBjXYy4hvfaQq5OUnXaPriH6PfoN5gldtIsmjcxdXxJCD11aBXY1T9RPp9piSH7rH7qpvvynLT0DrJXLMu9o5XqSsnJJwBvoBVjyA4yDjbKPwSGJpg4XFubJnEaHAd4NlFRF1qPlBeSzUqwHWyTtSqGGv6Lo07JlvSQTOGiA/8G61HY/j8Mf4Y50PpR/tQ8vwQ7N402DBEhre1PFncsYa/Xr/bim9t/93S/x3d9w2bjx+XE3GURv9cdEvkX6bClwO12+z1ZeFvnEF2nPH4xu7vrj7JBXw3hb/DvRJ8rmk8fwKvKdFPR/vGOC9/b9j6r+66/a7scfZtT71umF5w6yDd2a22B7fK1Q9v5fXz/cq78Xvj6yAD/fx+EdfF46bPJY4xHs+Px9HPOTU+HwCzueb9TPrI+Oh0XT29PM/Ivho/gHTWFOPbzZnfUkxuOMzdpoGOoB5xqDx7MeIUEQ8264aeN8bYCT8NDDd3xGJfkausNy1s9D9j6SQz6F5hV6c+YZpw7RR2FePRuCPslAGHnMw9gDawgkiQq1/I65CjJ6mp/tH5pedX4/VL3PTqNJ+KSI7OUfPz0GP/0hYEXes3+M3wcspqesWICsiqAl9I3qCzkdc2T0yRvepUk5Qw+2cDM88llFvJuIhnvtYOSWlRF28Tvo+ttkSw+MY9hOR6jpTL5zgNMEwqiJJFxwYEaEtO7X4ciP/qeBg4/+iaUs3VVqt1W1KLVRcL6WbpXrnHqrfWN2K/646Bf5j2Wn7/U79tzvs7oUzLf/4ooR/gfvbW3XLBY3WO/nf1TX8b/puaM6u6eBv8eHcUs4472uTdUHjOuWszf1K9+isWXi6WigvF/Wz81UX6sgp3W1U/rqVcshrISF0Oi3IKbpOKWexLORJQZN7Tcz+dqVYbXW1XNZG7PXVlbKibtzwjWAx0+6KmvOGNShS5XU3X7SggV3Ef65nwAZbsIoiUS//6WjXa4tJT+41BvGxUCannDJGw52Zb2ko93fUbrWSaF6LPfLGe0OrFr4VfsA/MbtuwTQq4KjnkGZqtt7SCIcuVbdaPjw0HvacEBU3D4kdKSnlrOR6EN/f7nXOESHXI1meQh317Iib0Y1ICiBf+HOehtC1XORf/WJnvcRoVcu9Lz1rtL5950Wnnn1JPFFsYz3LDNNjmFcbteRu2hD7MNYRsVLOSjkrclJPfgYDarGDFGH6cIwYePKFQUTs9cyaIiHPmfzZY9e0yrGro+Mjd7N/S3PeOVT+9MFf5wdB4zdYywApNFzeX1Mex1BKCmDZKUQMnvxoiL2xftk970x/Dji7KeYyG1dhSj/WbxqPJQPnQD4OP4jZkdEJm5Hv1A6Gj520FTA6vxcHt7HxYgcYksO+YqdoVCe3I08xUfkFpqdq0mRPLbPpnRqf8nGRf54KHNvHl2R4zNeYf+i3SSq3PgHh+OeYk8/jqn15mK0A9Ttau1mDJ5hjf0+oPike+zpFP+noVQr1mL3Kw8X4fSrgM9Hj+hSsg8rl/tAKtOfMeJwm4J05B1O7y/wzVSD43W/A46zO2V3rPLa8cC4VuFTgYyrwHlECp1PAGt1j6Yi9J8fyRu+FH0C0mONxGtavXU9hajOdn/I/1X2f+dwKnhOpreA5Nr+S7u+7/rmTY97Tu9tq5vFp7VMa9tBwSu+47HXW4uefAXrR1aJ7fJGDdzVyVg1vHcg9hvpXZ+mZmbZ/j4bp02hZPYz+lu8GXx4LfSXbe+zpd5jfYnX0QCxr2HuI1FgKaGPPaAR8n/AKDN0XzPT50qS3YdvSeivYRoQiAorP5+FHBPOHeFUw8+D+SmEtXgMGaNTI6s3DD4z9XZgbEbHnjYktvRTn67+Ku6Uh29Ejkx50Cz0WN34zvS09cUUKjcFEEc52MIxAHqnyErTh3Dbsz4Z+WE+uOaX6hdUN/aYUbFJ4YxBiqvvbu9pQtdCf73U0/NKmV/56o5Bowq31x59/SilLJNzTkHJzK0fSPQ3KDU27hL9SQnVR2Cy2Vl9oGVk5JW1WNDH58Gt7d6fF1VIbbYU3rWgo98jTstOXf/1D+cu1uusrpZxBKLoOb26PSonm6u3td2LQ3IW7QLakSStnaR/ktlCi31ZghSInpQV+aAr3/RqeJNZ+f/tNhYUG+v0aX2yQv04Nq/7J6NQtUeu1QdfN1i06W9bMklTgWU8q+uOPP9TRvNUXmq5frvT3f/6tFQ3hwuYLFDZ59e2buuVCmZQS2LDenDttE/khd45bfIo1eNMiJXmswAda8gZuod0wrM1Z/JgvX9AFWb+DAgm1C/YqIqptzwEO/DrWxoeC/drbcAZ65hHo4qPx7afmUAgA36Eyax3iUA0as4Oo1P3oqWHPehLrMoRNs/do++oTnUbX0Q8p+ZGSFjnPgo5tCj4s8OjmboHvOOYZVYckIsJT3McDyCNi8BvQPb5s71q7HjbosS3so4KZweA7IhQR4kHWiYDW6HI9p7yReE+iV2nGZP02UqvEGcg0zavcD8gU5Gvs5o7dm2+QPwVCUiTT1EKgZw3GlnUYPAVV1zpo8ji5Y7cWRteawyavU1y1nvYNfep2HRv2evirfjzumW9B7PI92xX1oRY6wAlj3Ltmzappel7pZ8ptZ1Tbz/DgFytjX49pUixQO+yGNj0Yq9kpBcuq0okHV+YUTphWkWMAzr2MunHM21h1PvXDYXLTUnifjP1ejRWaKes92Jg2b/KxzZRuOpfx56nA3B6Oec9ZydhuSjc/7TztRl7Pi4HYFu111e+bRpsPI0qX+3gFakmpop/jBzhu8qSk+Xn0mvGk5WOF5uvY+NjidRxKcZD267xdrN+1AtPNOjZ/1yR+befHStr4r119ff15rZOL/YdVoO47m1Z2eCrwsdftxn/K/iL/uSpQzwcptxHy5N305sY5w6nenM4vxGufabSny3T8hZb6cy5luiEHc5ZUz+vutbK9Zo5HVN71rvGJMDfCVkj1V3ddrksFXlKB6cEa++Dcj6dzdDVHb/ycqPScMrypPqwPvWt8IrYR8py7fo7N5+LD6zmfTPQNfGLhzw2fcLK3tw8QEYp4wBPm54tZ1/gl7HzDl2mm2hOiJ8Za3DMo9BUM08ZzvAZ9ioioJqZNeHSMhlDIe5AYjUItB73w8CQiQpHwEeyftQOC/YtIEqB8alfteYz8R2DHPNFb6ujzWa/H1jnYvqfPEaIWFabwjc2W/lihLgONoy8AABAASURBVEPEwsfMvQp+DNfISI4NT0cu61rU0Z8M8s/E39Jnc+/Nc0OEa3oe3Te1TQQCEydQ6BfmnJRTUkRUNPWIYR4RcvO9oxeYoCOiqjj3JBK7/fe/dfv3N+UvN/ryf/63FlfXWiyXiqtOSqGrjaTvd0o31+pDFIJirNdKNGjrN3+/3Sm+r3R1faOOhq2bpCllJRrHgW3wpNv8928Vml2LRYfOUrSgdb+6k/CnJHVXV7rC/w24vrpWRBLVpqG4Vs8GpeWVemK6i+4/OV2gb2jO5typXHfK/pYvDVXdrSSPbmR6k41l1obG76ZslboktlF33/6SkNVmL+t04Z1fRyPOcVg2+W7Vk3emYAVG5z9dzQYGtMjbG5VTggzd08yuuL+v9DUN6uXNF/lJ7XVEYMApjRgO4wq9LmdyIBsaqM5F1CzD8wGR9fhEzHlFDLZJknPJKckN2PAe0YhNNJUjQnJe6PiOIA6Hww3dLZ1+N+a7rpP9em88RgQhk/x/aLQ4ge+EX00vH3Kwpe4ZedULZ3SoaD+lPml2fGKYwpSQSQvytQ8mlIWDIS7HzIOvLQ128QRBiEooWJNfONzsLTgxHRFK6GfOUgTrNN9gPzW6IqLOEv6t27vOcAYuxOju8JV39WGbRpJGzlntZI5j7KbOvSKGNfmFwkjoeGwYGvkb9bzQ2DQiZB21y3U02ryNw6FiRqaJvHaIGOhgHgGNhtfOcPymbjXXiUZEKKjbhP0Dp0HsBsh3vP1z0N59C+lxxzxHbh1jZ/LJBs7No4y8wCkeKe0YU71j8536mw/H4k35bx74XR0+L/up9nT+ONWnNR7bXDjvVYFX+K2v/2P7uefzWP4SenpaHuZFpnc+TRq76WX4DBUoJNEA+ZPcPkZj/CRpX9K8VOBNKzB+Dpyi3zToT+bMvwcac2m7ZvX3aX4fNH0Mc7aflxe86x7i8+Z6yexHVCAIOgbTk/dYt9GnDJpOG0/p/syytr6nxp95jb9+7k/tnuXvWwVHmOI1Ed/S12vy+FG2v9b6j1dxus5j83kPY+15jYE71pvSg8bh41TH80ONp2a2GOMp/al8bGt6Kj89t8UUpy0+UjrNzPNT8Qu9tPozLp/1n9Kbk6UINYjLdERSANMG7IO79SwOmKOJbY0Rq5L2lVMiHv7heF0NTM+6e/pYm+1abpqalh1guaFPtOk3MtwbglXviJ1CnT08WMfY0m9xL2xDf3JorwQuH2CdHt/uz0WEEMoXlIc93Jf0lwjtK2IqlSzfKyN3LybsLKQIHqRh9Ec1Gq6hD5UHPqyIQQ+y3hGxlxV+v9nQ01rTM3PORlXiISJ4fLhrrViT99F6RkQo+VupN//7/6h+exZn/bdvElWJvBCdUkg36XDGsKbJKa6721v9/fffNK62sqNCgxZCbqBFJvkFoFG6wmyLk+2yU/afe/7XH+pptq7hr7wJNJALSeWUtf1+K/qdivuNyu1Kq//8pdVf37R1M9dNKg5BonkYHFJSUPDfENvfxZW8sC15rxZJW8dIkr+RbPsNDepMg7hb9wqQI6vLnXo3iROKOOzxXz9XdawKyX+uWX9cq5B/Rzcn364Vq40SjULXK1HAxZJmNuOVG9g0fa9ubnTF6M0uq5U6csa9IoKYrPN+pUyN3Aj1er2GTK0igkX0oFR5BHOF7Eftghfw6pS9Es1YsQb7iYjK9uOWmkaYkiISW1Nq49WxzHXekUIpknLKioiKLftoWzG2uBGhQoxqS94RoXpRo4jALinZFzA/YqhnYS88J3gd2kPPoa062DtG7xcyaOGr6Sg1H8MzoyD3/hR8FuiCD9v5Sep5tbNqVEqWD9ToEbuUk+r5pMmfXHMFobLsq7BmoWM5LXn5LCFWuwrnI0XINdrHtBCehzEs7+2PjcFlrbNT8xm1rOnmlKh/Qo4U/42vSJV0rEowd2wDZSnQ14nLtTghbqLCOfG6jcqzXyfMGORWeU88RAo17FXto2HPfEsicGYwvMNdXwdO+D1Hbh3jhJuPFXk/eN4MQd+vdoP/y+NPUwG/Vhg/TcKXRH90BS6vHm+wAxcXlwpcKnCpwKUCz65A4edY/x5VYRqMnTwlH+v+tLR/ZjN+2gVcEv+QCviMGO8VzL6N9/J/8XupwKUCjyvg55zxWPJ7cLx24/dY7a+3Su+d8dKV2RZEBB+HH8dL3Te7iEPf9WdOPkttY9N79viUAWvzz7FVzT/f8jm7dnDsfW+gKrz+IbFOo3mKGNbt+dC3oCtC/8W0Yf45sK4RMfhz7kZEiPYILZcC+r2rQgzDDI9GRLD0xD4n+Sr0VpxrTqnyIoIxLKq+ImI/jzjUSfS7cu7QDeWMLA26ztEQV7K96HuxB0zpD209KGLQjYg673JWTqmuY+BUdn1wb83r8yQiaKkNPnrWFxHVrqf3VeH1kEvhXG3p65lnWlz7kTNQDHQaL9JDVJ+H3rKq0xOvpxau7bCIRJ4Rg771GlIEyf31twrJ3NH8rQ1AoUhzcXt3L397N/3rT+nmWiual93iqjY4r2h8+pu4Wm+1uaKJdrNQf3un7bfvcuOj0Li9odFWkNOJlfVo1Q/FIqcFDdPF9ZVWNJX9jVMislzUvt1qjZ/l9Rctr29oTF/X5mVPl3tLTh1xbVtoIKebK6XlQstVUf7ff1DUDE2haSD36C9pvi6QZxrCcbNUvlqKPq4ikrrlFbZL0dHTipy7bqFMY1e7Ky+WWtIEDxrGoum7cRP0Gv1FJ38LWYpaYB7kq22KaeWsO9YVrNHrsiynJJatYIwwV4oI+T//Oegt6+lpyIVz4EAUIK4INACkaqxGw7Bf/x8IOFFirW7UwkaPm8Ng+iEe+ZJB1SeRwkFh8+tB2euZ2GHNeo3dtPp3fm3ukePloaLHnwl/0zalrKDGGuWaUqhBXFv815ryhGA63Ojn7CcUCQ4cXAzr71if9ycidhJVmbgiQqnLSplzSN2SfeihBpD1dr3c9N+uV/I3jd3IR0sJe0rjW9vNGmwr7SyMasxDRKhjf1Lu9rFhz94RD3lawX4cJyfyNJo8kmRIQx6mqYnPQ85ZTaaZyz6r3DY7eYYekPGH/Y5/bIiUHkS7M1MZEXWNkaJO3/bBmZ+DuajOZ4w5nZfznvL8HHnTfXk272HZsvL4Hv7t86V7a9ufDees9Smd+TV7h4x56ct8Pvga2z9wL9RHV2C8D0/RH53b43g+jw2PpRfO21fgqTMxlr999MHjR8QYIk0fx5Gn9FT3Z5pfcr1U4HNUYPqsmpt/jkwvWVwqcKnA+RV475/T3tv/+Su9aF4q8JYVmHsPnOO9ZcyLrx9ZAX8ePsaPzOVtYv/ar87+LP8cvE0tP4EX91caSCfC+wthHsNr7ogYPusfja/x9x62EUkR5Inz2IFBOSUPB4iwxgOr0E/xrNDfcF/FKGWLP7o/8CwzLHfPy9+W9dwwz2h80+YbbrpuaNi6D2raPMM6G/pb7hVFDLmY12SmTRsb+n6JflViHRGhTB8rdj2Xnp7sFv8exzYaXck2O9uqw1waYmp0Wa9Nm7R3r6wQxPrdH3/omiZvphG6+v69NshEt3RDI3VFU6zQ/M2Rtfm//5YbfzklXf3xVR12Gb1UktLySimhg64bSxFBM22tzXat27vv9U84r/CXlbT67zc660WLvNTtv/+riKSgybf4x59agp6YhojTk2PQeHWzVzkrkBcKQ0itibVRL9Go7SlmoYDW68ij0FC9v7sVadA7HTriLoJf6M0sdyutaCovaDR7Xhu7vM/XQqIYxF5h75osrpasY4P+at80JWNRDDkX57GicW1arHHZddrQULcPw3o9hyKRjBGRiLC7eRLn6+vaOK8ccgjWWdCvcx5aTjUgc5GPD12PLQmZo7BP+89JETR8Dw73tpoWatn8Eob92cAvKhyGTM5utGKspRvt7IfjViBPOas2TZtfxiByIQePxpb96NkH04iGm1wqsRtTCqWU1BEvAk38yBAX80IszyFhPNwR6DIN7A1IUh141jciDtdtHcNr8BgRChMs3ufLser+wKs6yDNnyP4rmMtA7tv62r2gjPmWNUTUCKj1VaU0/apAYI+RJMMyQ7sLuqcWEfYBmFeJ56xb1FrIKxDYtwHJHfJ5sL3HmivcY3dbt8cD3Z3/4nFnXIhr7KYa03WRzm8O9jGLnnMH/MSYRYt0enSOp3DaeiL11hhmezyGc+TW+XTwedolVdfGXA07/psNNQDe5kbY9W6x58aq8JM8zK3xTF5Tm66U99T6tJjyD+bNeDoeKM1Pasmxq+O8yjncU8+9c2RPxTjHxymdp/x/Djn7UDf71DjK1GdjNFV9DuuZV9v4Y+OMu5aeRc5hjJrD2JeVLniqAqfOrmVDWSm8/6/KkxhHetgH//hwErw3O84xPHglB5/ROtj/g+RVVPU378GiYf3IHXIOiE7dxT9LnsLJ4vDzyWvlp5L7aWVzGzHHe3qBhfq+J3xkT+LpFOc1fDiPwRbHZOZL1jgL5Ynn51Pyo0Gch1EVTMyj7H7uf+lY3Z94ONfv2EXwe1BEKCL27LEfMyPiqHyqa/0fhyD0CbT3WLQO7p3J0f1/6qXrzHN18rnjI3OQ1DMmtj2GZ7h5Mr9jMQ74FLPV+WB8TiJHdA/ioPOs+UNevEzyO7d/ZeazmvHetefnmDdHN702HuiQl4gFYNc4OqjDIBPyQ5APBvUMNr/TsclfOOonuSJCEQ/4LGnXvXlh7c+xna5zajOVv9l8dz4fnhecxfFr3plrPprPyZ+1/STeWZqcw048OxzoB4m/AMJm1vkzmTUXfO3q+eh5f5JP6mxAOYGnsjlla9lRe1J+ixK0nwWmcRr/vcdp3On8eHxqPz7vj2jeJ+pr8RG9I8+PGn9uz6vg+Q9H89/Ff8ojR4sFtM2O+t5UeXXz4c/lOuJZt2IXr7xynOb7lL+9Pnsh0F5WTBttPvWzX94u372fdyBabLtudBvdSzA/IimAacN8f5mwjH639lrQGvpYO755RvNnW6PO6dsVb44ZMxjHs9h+QvxHHu5vqL52aYgnKeCPIa7mv1BHpgf30Ajuhcc9332pwI9de401jkKJfqIRUVeowV2oXYW9Tbz/ex4RihRyfXr6bSnCbLXRE/tOOSnjN2KQmz/Os9EdPdkud0opqWzJjFaeQPic2wjYd6GWdhURVdf+Iw2+I0I9e5JTkvleQE7Qi//Pv1RQ2vzPv2WnXt7yn/+Sr2IjVpr8LV4YOTD4eiM3TLvlQhsanuvvf+vWfw767k79/T1a0hBSEvZLGpuLq2sNV9BkvlH//U4dC/Bi0u5PJodCTmqLj839nahW3V/ho2dhK/j3t7cqjCKWFBwfHpGLy3Z5eaWIUDCPCNxRLGiZ43X0obwNJQpxv7pX+XqtJfFXd+TNRmh3eTPXNH79J6/9VW5eSlU7+jlrSVO0A/73fuULvxExNEyXS9U8ya9jzR1rj30KZGW6woYDvKkDDO45AAAQAElEQVSBD7EZFECiaY07+RvU/lZvkJd9JDMHk+ERG9t2NMY367UKdrbf0jTO5LmlQR7VpxQR1IJRkr+2zsmUZVt0F1dXWiyWIjsV6rLF13a10gr4/2woxKnAvxvYxsYykLvFYIeM01XpTFM37/jDBhJ0fAeRgOOL0WsQMSp2ej1Pph1ZB8c30UbTRgS+TIwQEbhlvTsf1QZeU4kISs05TqF6gLwf8LRLNiKqvbg2rGsLXBem+9s+jZqzc99LdsTOR0TsGJOB86wdettHOlBI2BlVZyI7UBxN7MZLCNlXUtT/xOMDNHcRq7Gn62z832EMFmkw7G/Pp9gLIaYyz2F/0tvZNTjFRo9H8z8K47jH6Nflcsxr47/O+9tZP86ncTzq4Dlszkuhy/ULVGC8+17OdG7eUxjbnKIf/DStgTPMgpM5hpgfQpfrwysQRHwuMDn7Hvs+2+ikYvN4UumFwub71PhC17+xmauZWP8pWAeVX/j2CqcYL3cq83ws/1G08zgHPyq/Xz9uW+E5uxC8qw5oVk+Pgco5QO2M+5inM0xPqsz5PWlwRDjn53xe7Os7pYREb3AFPp6PUxY4HN1Nc8Q6IJt8Og5Kh9xgzccgZI/xmBNS1dTlulTgXSrQTthT47sE3zt9SfRDm+B5cj6E9mPoxVdgGfh8HYSHj4He8fLnuWO8Y6g3cB34eAvg5tF9yu8j5QPGKUvLDpTPmAQny/0Xj4aYN/jz7nPQ9IdRP+QKop4D1I7e07Pp/oB5Rw1eIDjmr9Cr6PutPBpj18P+aL8zKKmgO7dePeNqcWLX/xj7s5v9PIUChvNgmL2LD8pOEhGKiDpz7ymnvPuya6n8IJ5hvkc3X7f+t4KLaHEVbeiFbphLobBuSooI+XIvZ0vfbbPeqKfxa54QOX6hH2W5act6em2Wp5w8yHyjTkYPgQP3/5zDdt1LJeS1Dvz6KF8R0OTjfw94S19vvVnTw1sPfcsuW6XCfOuwHAW1S/H/+zdN0aJMY1d/Xqt0IbqYym4M3tAg/fJFeVO0pdGYr6+U4LkJSx7S7UqL6PT1jz8JtFa6WiotMn21onsaqEK/dwMNBIVeu9Fai5eUcpYbiWSpb3/9TXF7ieZjyomueJITjQhtaQZ7wTklXf/xR13Ef/77b0WE+tW6zgNZzyGlilrRfB0Wl9TRqF0slwoJUdF/776p/HkjfblRt0brP7fyn3e++vpVohiLP77KDc7sJib5Lsi/Y91umDoHb5zHwJ/BUPN2wXsfenSX1M1wM3zLer2p9ZvB1KDDr20qdgfAcpGKyL/noNbGcs4KNq1gc//tm25pfIv1Vrv2wCb7G8CeFg5XKCBD1V9wqJjW2pNXoj4BqII8IlJKoSCHNfVa01R3s9Oyqhshr8HN+44auh6J3BO00VHTnJJcK4LWGgxxw1PCeEGQrEn4Iil0ino/KVij54bnPbkbaO/vzNo98bqs02jPTY/huA2V73gQ4fXVdMjFeVBkiwp0IYeIUMpJ9aIOiCvph4QsIkh9qKe/je3aRITFFT029lMncw/WDfsPjk8v+7Sa97gnvkfvn/2YfxTkq4oiUSscicQGSAr2QZPLLxgT1ounrrkRKYhFPcihzavTiDqc/8A6xsU+33Cn2ezbuGO/5WDXp/ydI7eOccrPj5LVF+9jwZ30FGPdqczzOfmY9xza/qYY209lnp+Sj2U/A+31jPG8nMeWjf5oD8+Ld9F+eQWe+9r78kgHlj5YB4zL5FKBj6qAD98UM7Gbyozowvo8FYhIihN4caa/6f63ZY/HF9fwExjG5PcO/+5hNP4nSPGnSuHsc9EUP+vq3iS/d/z56VR+n6amoYgB/izDiDicP061LayNjzV+J45rdgq/Uy0ua/34Cvi98BSOZlSfvnFUfFxQDRG3EfJyH61A+znl2HjU8A0Efl2auhnzImL/+h8x0FP9zzLfn3E+O/caIoZ8I06P751/xOviR7zO/rXrcx/iFBL5uUfhmhv7eDz9k1KdRgxjoU9R2J+m3/hVaebB8oZSbekBold2PiKCmRQ7/+Iy7f5GBLIEGFPOtaPQ48MojAbqCnJ0nrBkpcCXUYjREPYjKeErPNL7Y6j9Kusk+kQRSFiz+R19Po+WRcDnNm1stxslejKmPXY51/7PWN8yn2fzHoEYwefzIfdaSJl564HlxEocD6MI5KwBkrZQkX1GYAU6+nT+xrBjR6T9OiIsT4oIzEodU/nHjb6t7+Vv1+r7XR2/39MYpY0rI6FM0+dufacNjciSCmwCwuvYrzsava3pWmXIS/RYbnVPozZ/uVKm4Xrzv/4pIkoicUnp+rr+W8KiQH/+63+p5NCwQaFgoUsaz7XZTDgvbnW/0vb2rsr+8c9/aZukQJYyRclZ3dWVNt9vtVguaxNYuyvhSxFyQ/vLFQ3ub3fq71Y1p/THjYIm79rfBqZZu6UZqnAaOBYja9zS0U85M/O8lw+38wvqEhGKCGTUY7cZTASzboi43NC9Yq3+ZnDc3LDEnW61Q8HmDD2N2kzumc1z49Z/c9wNQm/mDfao7G/Xw3+uet9Qtg/WiWdCM+G2XfY3cTnM1u85mJkmrtgboy8biQIu8L1wXs5/l1NE1Oa8vwlcaHSKq9CM7mnQV9B8JhDc4Y4IpuyrdaEHrqhVqYfP80S9DNNjjHmFevvbzEYP3fQiopK15vixXmUce0C98IzfkmdPXQ1R+TYW6AGS91K+AiPGQh16AFlvx0RdG/9fHazP8ohQdm1zJyXOxkhfvoLDyVjKlif/Vt1iKbn2CriHd8Rj3qHGzMzxjBkRu0CUHpQZ6Qxr5Gdfixm117OcT8NLvDXb8fgSP6dtvBsNc5qWNf44k0Y32anxx8q8goZxJm0F07HpTPltPidvvOeMzd90bD6m/DafkfO65tc2ngRN+CnHw11o6+GVifxLhV+1jmO8qGY95j2Pbh6m4/O8XLQ/qgLt9Hicxpzu4bH51O7puaM1PK190bhU4K0qMDrDvDYOr+/mHfd/OafHa/M7SLz/77lOn74pxvGmMs/H8rek7XsPFs5nCDLeMsbF189bgXY26go4H/VnY4+VMf9gsTEvfT235TQen+PVuRnPsXnQtWXDA/ctqdd5H1dlSr8uy8Hb8ElB4SAU3M0B9uh+WmOkfCFPVOAiulTgPSsw90x9zGuvTh7PyWbkYf/z9zl2F53fqQKjU/I2y37J5+NvE/nVXvzMMl7t6Ac5cL9kQ99oQa9jSQ/DTcXY9Ta8LiM92p+iCEtel3QEPhLYuYng5xV6Og8cPhelR1ToyRCw/q7j33cK+gbD7g75v0TebnW4QdvTE7IwIjwoIircb9vQ73P/SehbGDHIKk0+7ifGTmbeGBFR+4/+guRisdB6tdaGvlmtG7aFfPttr9xlpZwUEWPzSodCNE+1Xfda0F/yP2VbBTy492Q7jwYs+ktDT7JncQl/hmUb9s2wjmUecxpiRhDDDGKl7c1C1//rH8pfr6U/v+jqzz8lFPxv6a7WK5LZaNNv9IUFJUn3f/2t4qKzELGI7l9/KP0Tu//zT/hbKUlXNFavv96or28UUvn+Hcui5XKBTq9twGMTIuXh3wam8eoGrQpqNGl7hsghlibhL5gvaY4OC9sqiO3NznTiE0Uq//cvWVbgR861sewczZMvirP+Rg5sQERSAOF0Q+PXTeXuhrUjcwO2uNG32rABG4nNc0qFg7fZrGloOjMpKGRrvkaEEuuISFrTgPa3mnGt+/t7iQVd/+MfEjn5G7XFDXRyRICkqCQofBV8OG848mb5m9ReW6SQY4nmdk/NC+vAQhEDv60x4cOx2tw6xpacPdq26VAoaRGsbUN9i1a333X//Rs+0cTvkLdk/bonsJkoaGD6W8DOpwJdzwdxknk99fLcMZxL+xPSg3MkEar0bkw51XlKoZ7695wJcUUEIQfdQCau/Yis1QH249s1AvaZuySPmKBHddlH23ruUYQYxlDEgEIe5nlMggcKeWGNLzjo4Yxycxbg0+GuU6+5wjPimLZ1Tsmcih6+fdcJDxFoAMFnet4dSdWHDya5qQR2DZCywCC/Spt3HIVzZan3z+MUQf2N4roA04bnVZda1/GsB+c1xtSorcPjVOb52HZMW/bBcIqn8MHpvE24cU1N26vHYzhHbp2GccEabzxO41g25Y3nE3kgM+q5h96P1vs0OJ6Iczf2ebc1HDeZSpqFxyYzbbT58dFaY1hzOjfvgh9TgaeeP+Osxvs2R491L/SlAj9BBfzaaOxfH53z6GyPSEsu+PwVKPzsewpnr2C896abIf51BI7b1J49jl+Kp7SdTXnjueXvAP8qUIHvgxJM5kx/mtu/Zxj+nWMM84wfu5Dxpjb6x2Z0Mjopjs+Hz4hRbUyMUZmveBj7mtJ2Sy7+9XUWlk8x52Oq8+R8HPRJ5ecpvEl+05A49fvdAaY6z5k/Xn/h93ejPbdMGxGhiJg4J5/9e++Ynqjtp9jXAzced8JqPuY3eiffDc5lFnwWUZ//1Q/K45HpR90RUesUMT9+VB4/Ks50byIO6/Cj8np13EfnNvjMb4SXB3iW5bS+03l73h4bD4ORvxoOJWfN2uvQo9eAs6x/SyW/Rr0GrylahPf60EPEA296ljw/1D5/9uD1waa9JD9wfj3KNavg/UhzeOcl19i79/A5+jXhU+1r0ZvBf0+fwOd4/xKwc+yYJiOSAgx0KCJU/HuXGSdgHSN2toVYETt7emUFH4ZdFGSG6W3ZagO28AyfNdmH+y0gRD7KvGa7D6J6RYQSOhGDf81c7kkFPQ+LIsIDLZ5eXrsnlouYpg3nY1lE4HvQd9/N/aLsRi+5lLqGmqFs7yawphfiqO85gyBHIveBLsRz/XtGx9qyF0adw+vpQ1ln0B4ePc+5qznZ1vNBMjy6Kb3ZbOQt1pA2ApLwxHn4W7ELGo+FYP5mb7r5ou5qqUWPNgc9WZHFdXdbGav/999yw7RmHSy/Qlrd3ymurqrziKiN0eX1te7ublVu73SNX39LVvgS8rt//0/VXd3dY3uve3T8beGcs1LO8iiakd3VVfXlb+0mmtdpeaXF1y+EL7Ifcbnbv16ttFmv5W+6dldXiEJhGd35jmaz10qqCprAGxreYV9/XMvfXI4b9NnEPoU6GtC1CY2tvy1N3aGGOyLkZmj9Jq2cQqlN6Mw6e9bZk8N4A2pe5HTvNRJzTbd+yyb6W7/KwYHb2AsQdbpTT6O6TkYPEaEgLz9JU87yn3KOCKWUJPZsg/+Us9phdXO2pyHcb1aIt5Xfsbbl1ZL+8lKcFNXCSAp8JGq1bXlHVH1xWdZg3z4fngudCPTQ8R2LhRbsU8SO59GwsIEi2t62adHJDfiOOns0z2qFsxas07TB7hL24QlpnhGxi+PJCGYXnoA99c27hvBILNnMIIYHQ1weDdfT6/P/0TF+IhVyl52jW2nG6W39DU1xvyCIdVgvIpQm0DMu+4rcSeyR/PlOTwAAEABJREFUFNyJejDq8Arkjud9L5yHQ+mRGXkdkbwx27s4dek1TDHVaXPbNzTeZXyzCvgF8cCZaz1iPFtu2+neem7+DJ7tn/wO3DHf/5Iy4/8HsZziGMfTIH/XwDiudFziIMelT0sexSWfvZXpKfbCC/FkBV6q4E2d4qW+LnaXCvzMFfDrzy7/+pQY5pWE3UbIy/0bVaDtext/o6UfX+qlGMdr8ypJK+zh6F8L/XvXq1y/s7E/82gYhzpcyVjyMnrqz/OXeRqsbD/GwD33cWzZ6HNtz9NrXtt4ntVHabWsxuMLY/v3g4ajLsZxprSNprzx3PKnMbZo9NNWjzU++/P1ccYXzvtWoJ2mp8b3zeJtvc+t5aUR/PN2w0t9/K52v866xyfq3VblH6jezfnbOR7XotFv5/3HeYqgn+TwPN3butpY2fRWyg6eGxHWMHU+IoI+RlHEYBst7shFhGVlxJEiRYVCqlC7gukAN0rN9SyF+yX0J2fOVQQaO5CMwr4xLCNdN29XrS+GzHfKSR29tPXafTtaZfR63PuJCG03W21pZNePoyVFDDG0uyJYN/pwFfxQXkd4EfBHcSM877WhV9hl+nrYO6+I0PX1jXLa7RP8iKD3ttCa3qL1x324hMy5rekF2k9a/+dvbf7zTYuSdP8//9bm9l5f//iH2FO5ifT9+3ecZ5W//5ZoJGWaeolgbg5uaTKychV3kuFtGO387vsdzduVbm5utFgs5aZuj0y91EWqfpc0bL2Vbk5dQYsCCh9IlbDbksA1DdRMPLmwxE40B62/+Yuc7++1UCjnhXQF7jfawnNRjIhQ9+Wr3DCOCBrJtxK7sCbnkpOqX5pziZjl2y2p0VRcbxV/0bD++07bv9G/XatjU8r9mtT+/+z9i3oiubK1C4+hBOyq7nlY6/v2/V/g/p+95pyrq8o2kPrfoUQ4wYDPdeh2Vg4UCsVJIWWSEI27oC1SMDaUYcCeFF8jC1WJV8xxGJAjVtsab+9UWdzEXa6vZHTMeHzb1nX+zLWLCjzbzV42WBxhUrb16fOnxt+/kAMqthSJs7G2QqjRtpX1KgNrJeKytCWekcKnbRXmWYZBZbFUIWeLsmixZTyxu6BA3CsKvykarr9900ARtwAmrKxf+DWBaTpiP/2KnuDbViWn4SWuFk/sRpzx2IlcR/bLFvkxFwg28uel8wvqA7no7lDJ5Za90P7rB+aV/bMbwuTUi+9j2CYckxRO4sh4my/KNnza+WlMBVmHxo8O8dlW8oixyZ+LcthHNsIvg5K7yNvWyIVrH8lF+THEVsOka1kYAwRJXFGv7L26o9PvyLUYfgPxV9DHntpWch6YdQxCB6GbjZfMqSm+5oUcJA8Nr7HzofuRgR+UAS7f/f3lB4Vw1i3veWfH2kAPPm1jfLx87wwk9cH39vvh7yMDHxn4yMAbZcAu8gW82E3ujcGLDXwo/gwZ8NHnjnz2CDr/+8X4uKf2OYvPYfP2ca3vL5HPth1nvefaCc4K/OCBxBa8NIzoBi/Vf0wvtoPH5H7weL+Ock0F+/5uH58NL3N79HPCWe1XD9iW7VfZmV+nnX6uwa53rn2uvQ/5jww8JwO5Zk8h30kHz7H1fNnXXX/P9/frafT76bn2vWdkT2uU+9PcV/rBnPcz0tnbiWufP+Zju33/nvgfQ3TfE7an9yGeUzUHfAYedf2j4y/EOcdQioZSmIobxJFxezdP+jkrtYQxtZu0YJrHyJQPP89F9qmIjcja1NBaTWNMt6GPpVMZy/MrUVI0VUO+S01MGQuETDBSv6C4R12q0s1Di6Y/m7x7vqm0OnGM6KcutaGAOx922eUBU/ZE29aInTJk7tDkI7rRM7kU42nH8EG3UeBHJvy0jV+wuUMlhswLToYxE/ul+ar4q4wPpbQ6X6uJwYtg7KVfGJOsCr/DEhy1+tH0I1EXfDCbTdViKy1Xn1S/Ulz1IFEQzf9/tv1ZYIzgGU3OBI6eaL9sb7T+20r192vp01K3FD2vrq51BfIr3g1F2SsKumW50u3drRYUFPOr3Urw3V7hQXJzeyOUJSL8+j//QwOBzyuKpBsq2ZBiJi1W28S50oAtcYwDLylYUhxd42ONzxsw3tzggoVnmBlK6OXPPW9ubtV+fUslP4XZu5s7Uf+ebP92Jf/+Scv/+qe0KNKKQim4w15+TZxqegrfQSUoD4PKUJSj9V1wQ+xhgPyatf2CNwEgT0BMo2pJoTXFzqHpIr8ZKZYvmm6zg25ridlmnDMmWu6Y15K5LyiOVwqhiCq52NytlRhHcjsMgwKSpsKGUvQptFYu2mBEz43PABdJGZhnHMQY/lp8FMuzZpmrbRWK9NHJhR9efNroazqMT9uyjVvyznxHbI/43VCMDtJP0Tf0MEzzTSwbfJVh2OtCqEGYwkYF8T0Qw4p1ju/EEH6A2NnTtkopymEbs4bMZAPI2VkyPuvvSYisx4b8JXa6509yWyn4jpt1k4nN6KYTWiaWHcbkCGTsHomrIzfBgH6xyoCudgcsssN8tEf62h125rnrfNcmgZ3CWwSROR3jLez+FW0cr9F75uDY16n+e/r/eWxn5j0a7pLtfWdq51dvlzjfxk7Heannjsyvrblu95R2zv+gf2wGsh6n8FhUc53HZL/3+Dy2S/T3jutX9Hcpf5fGzs31lM452XP8mQ3PaO6E0x1wx3swds7eB//nykDWL8+sr0Fs/Fyz+hWiOffu/SvE/mvFmP3Z8etEPt8fnT6OPrPqvNDn0GV+tvZcvMf8Z8X9lxI+zlTvz5PQd09a8f3D9EWjnnx0m6fay0byXUr7HobvYvJFZ/qXNc6P2la+kzov8THykYG/WgZOXZPhzfOQ675jzv+gf+UM5F4aPGUO2RHBU2RfI5Pv9zteY+dddalPKDjl5Bz/lOwP5E1/hXatDbWL0D2U0JvtWlv4I7WN8O2iUgYtFksNuzpO+C9F9lz2Utq5jfTjK7x9S8c7FN6/g95PyxBLUbXtdRWYNi8MbHhmSA0vOnT3Z/zsOztioNYULJYLuUz6WwrCqcGkP9eprHHvpx2pwYVno0d9U4Gs8GJ+kqlwWk/5YWp+QbxODY8aauphA/W9FI4jYVtDIee0avOq0l5b+yPcfIdiW6mT5Ve+bZB+xqI6uFBrXIGlSiHw1fUVxd6NNAya/lyxME2wFIWZhz7//R8yi72heg2BXIqFfGWNtc+rK20GWHcbrWOLwmZFKQXWZTaHCyqDNn98lY1NioFbCq4iqSkklqFopLg6fCIGxlefPuvzf/8fDbL+8z//klcEGVyvtKHwmYe1ERviSCEufwu8kBh9vsY/c4iN62tdA0SY0tBw/ftv6Sq/nixXS13942+NXyk8Xv3+Wd5WxU6l/Zr/X3CRvm5uNfLPtgqbwSZ+5rhYrpTFqcQxckFkrmsWbcu8FRmJxg2VDUdPrLByVHLW9NYb5eKxi8bB4qojtK1KgVaV86+iAWryTmtboftD74h/JBSbycWIHuZlW2VYcBGMkply3TbbI3Yq8WctIzca381ukeOX8eRgS8wjSFG8GAPIhBcd5YAXn6Jt3VLUafUDfQJrvUpeShnI9wIWMcG1mUsziP1dPzbK3FYbZ5CzQgeRaXNA3y5ysfq8Mp6xCSjJsguEZ4DMyZxIlw4g5OCb1nakGIcBZVuJLRfUggsztJiX4B+AOMVhW8XxLY3w7PR3NsWB7sjegbo/I9+AXFQD478BsYzRqCwUxK6YAKZbCKEz3JEYbTPmzjrZVta9DRBna/Oy07M96RMGrhpte3LVeLxEryO6DfCjsEdjCgOAiWUugbDVoNPHgRlkD/qnVd6D+8DmcRzH/Z1C25Pk5ly7E/t+DbFoh8R0v5CzECp5nnUfkC8eP07SvD/z8mL73Ubi3yG2zqLLf/+2h9S2fr++92EQ+15gz3w6kbR26dDd1qm2y7UWv63tL+l3hBdjaT/wfTOQNTjyGFb2zf7+mrXpuJfNNX4ePDFwLzg/Hnv3tr4vFd+X8H2jeStvx7l+K7tn7fR9kr3yZMys7ZcAQ7l/tKE9s/Ve9NJjyf7t9HGbsT3wsne7iyXx8LzOJz0pzzA8U+kYqH2c75eBSr7fE49G3vfEsSBbpL23HvOP+13/ndrK561LOA7nyf0WL5PMNbCDW7uzwLjB5FsPLguW7Um8nbUf1kzxM5GjCDq/PvL+9drx7rb7O+zz/jlb39yqzKaz+HzT1sJ6rf/H9PWcI2kM5jrpB3MedD77B0xHJ6HdEd1T2A2fbE7Jn+H1vD/IA8nmG6idedM+BkTmZxef807Ru3XUyRaFHjfkwflU+wdK79VJMKdt9/z20fv+NLHKjWIC2eZaa3LJRSP6S+yz1/lqB3GY6dOcO2O6jYU4BgN7Fnbi6wTy3UrhOyXzHUIgIduxl899j7hn12ifX1rt/Bj5FveuDX2M0/0YUDsquZmjMfMSkVdgbvM1dEJ5D9iW7b3pHmNn9P57td3PS9v3iuut7D4+r+T+IbKng/t9e3Qd7PbrWftm0x5gLhl/8/7PS+c6v4Qeue22j+2p7fzXtpd8Z+y19h/Tzz6MjO00e9hu8+2MyAX7/u6e2fsvbc3385eQHFwE+3TuOzEGc94Pp8nVPobQgeEk9tCN5Pqjn9gDWG9y2m7raLvZS01gjsa88DISX/Lf3guhYyWXfeEZNvzQQd5v7YzynspNpVIXa2BOp8zXyIBTY8e8io0txWUelttQ3evhj/dkzWDiajDP2EosdaeGrKZnEEITZENUGx1xROydDAOOrfTxL466ayGxGbsTxny3ADP5KKVMY+QKVjsLNhrBLbO1vCRfIzLGT0U/hWMxXgjGtEGLk/Eh9Rz4qS0Z+yqehoinJhfEXXY+bDrYtwsl1IVsqxS3tiK/pe6W/7+vODYUq1MrtBnHZ2UsMoEzTrG56G6L8kKiwOpP1/Knle7KqDuC9tVSA8XOzc0t9cuNhqsrjYsCBpmiafntk8Zvt1r9763KZtTnO6ngKBO9QnazpvDIQyF5kPl3lSLsalCKvbcetfjbVJSNyhY7uloRlrT+97+1XK2o6X5SxXd+gRwZlqMlfyQp67s7LZApFIczriI8SPkTxhvGEoMlmTiMXPtzzBRpx6+3qvnzzl9uWuymyC2OkaJ07NnWgLNvFJ8Hxmr+/LOkO5ZkS+ysl4ZSlAp9IT8i+SuYhfkzoDrEq/g+aqvtZtPiRZ3+2IqwZRg0EE8WQQS52awpgJM4/BaX+5+zs5goI0IwJDALm3ksrq60oABpWyYOl0GL5VJtYxLLcLVgDYqUuCmy93gSg8gQ1oQwlLEtjrSFSKxsVAgVT/SwlRZIbldFI3PPL6u3bBoRW/PHhsJAO5tuKHTTxEdpcUp2USmWAxcZDMOg8IahKPNJQb39orcFqAfHwFzKMGhkU5fF0MZtbIJSimS1w/FB34Hht4EM3uOeaioHL3ZGZ6z0A1htzRq9kyEPsB+ekQkYKf6P5hIAABAASURBVLsW8vAktlIGpVAftEH2tYJ0WPM06m3r8GLmTo5SoB8WSxhSm2vmu0Pi7Oth72LVK4/5XF9lM/Gcw2GMh1JmJTsErR92GM9PAWI/9Zk5PAww3I6Ho2qZf824Hjm67bSnRMPveGy8y11qT9l4wLvIuGR9PnbRyH7wXsPkeoKgHkInDsPrgOQ0uhMEdRri8AyQJ2XD5+aTN4mG9D/wvhk4Xpf39fZh/SMDxxkw94J7iN4EvfNh7D+E8Q945nYw9dor4h/nXzADZs4BzbPO6PwMeFbQe+HDyJ0rYHc9RMS8NIQXMK4XQ3/po+WRDDytNVmeIKgJ+uGHiSCgeXCGHzwYeIQRnUs4pX5J/rGxU/a0z/Fj2hnXsw5j+3EIqQn6KQ8TVQckZ+891iJ64pxrZXjeP6QPe9rlybRB759rLSF5CnaRQcZ6Gzqwjv+Fewk7+d09ctdrVi5p3Y/p0cNIvASofZw/RwZ+0ihO7yq33XvqVYzcQy86jFYH5Mf57hno2T5u38Nx++54913vsb/0H/MZmWM8pvPYeI8p7WOyP2I88xU5OxffOf73inUkthQCT/mbYk9taqPFsNBAfaHVoRDOWJB+YN5z7XAYPHPWXr9gPPI07Qw/aJ3Zy0idMXWQAd+LXT1jGqYGla8a5Qf/pvGUr+quPGJYE7yT3m6rWgGUetG4HRU/ttXmgUxvIy+OyFRqLZVc0T04bbe+ixXkq8/IRWeL/fxyN/0O2xqYT+YVv0vqc6vVUivaQo0mepQTFWBRhX8DtaDYxoWGUliLojW1wdjM+nWkb1tL6mEbiuZ31Do31BnH3Y8Jh1IUfuSCoRTdre+UOuMi9ThJtqVpEirb//osbdcwpPKfb/L/90VXt6Ou1mT/hgImhVGTmCUBioKuv9zJf9xouNmqrEcNFOV8s9Z2OagVKXmQKqBGVp54WK9sjC3FXH+903Anfd5Y6//3f/TtP180UrRcUGzdfqMoO26UCaTYiJpcBtUUGkEZBvrW6vq6LWhlsUYmn1/ftoIY45VYk/ToJjnrP/7Q9uabxvgnRv1+reGfv+Nz0OLvv+m2bqShqJL5zXqt2FuyWNefPmn5+Vqb66XuXHU1Fq3IR6lqBctiK/koW+nueqHt59WUD+aRsWGxTAiyrYI9241O3sVLBeIYPOhKgwZ8VS6GBfPFXctbu2iZY6FgvGBuYjzxYYj7DYEwBiHJKtgnAg1s/O3SullIKWrrdqPSNmNRjqjEtfGTjZM1Qx1hImKw7jZScqsmaNSMG8bxH77ZVGlhqtHhgxRwEVbWImOVnI+sR3gdpZh4iMXYzZwKNKjIlWFQYTy6DYiYfk1cOyiHC3tihCImfNBVGYqMrKPDiw0RibneiT6swzN6c/RReCNzrPirXLnt196l9NH7Frn7jjTif95/QGccu1nrvSy89OUy6ZObAz1bZee7ojuHOCr6NMraHCP8ZwN78dHWpCub/Aa9f66NzBzYanZ6e07vIh/fbdNeFPoYPJkB7hu5rvc4KfTrM9s0s09+rqkkrNdEFP2Ox+08nH/XTXte/6HegWzeoA4Y804sH2M+/ivSHzF/ZOAvloF+Cf/Fpv0x3Y8M/NIZ4Lrdvz3zOfyXnsuPDJ48tkfkZ8bQ1dI+U/X7iSe4jiOvYR+xfs5uAj2xv8N+34Dj4R75rH0Jz43l3vIjml3wEbHXDtuWfY/Dud5bD99Gju9g7rnPp/q00j5fG43c/IJ28T5mZfpey76POxodWHv5+SZGLrj/Sexn3QObHM4QXnBhBh9DP0EGskYnwXeOFZwN8b3331nHP2Lgw+dLM5A9dAkvtfsz6eX6+VHxxHdHYijcg+dITaFSsxip69hu9YTwRq7tCqIT2OZr+VzU6d0junPYRZ7hXnKiKt/rV/xFJhzbaZrtuhurjIc5EtO2FWe3jI8N4dfIJbYeTuQfAElqXak1bbGTOUvMAb0KhqFQpxuU1oUYsDXiq9mO/R3EER7N/ux927Ld+LEZpBN7tvdj4QW20yi1qNiIv9TXKjWazd2WMaNTmCckp21qZaljWQVau2Nkrqn/2FahzjOiPzLHZpO4R7Ch8GwXxZdt5ahNL34k29pSG41sKeQhxV94Xb6SO9sq5W6j8dudah6aKGKOV4M2g3XrrbZmUSbbjKvhj7tv0m9XSpFxS5Gx/v2Tht8/6ea66FuKqeIg2Rb/DJ1zKFpQxDRVa12hBLYLa/H333V9faUFxU+hgzet79a6vrqaEsJEK9Xr69UVzqtMMoZhkJdLrZlcJphC64r+HcXlu/zCl0Kx3R1HrSpHgWfGKgXt7VcKzV9vtaHgXJJ/RJYUlRdX+Ikq/cTjbCQK2SuTQOIsVyvV2MGgXdSKgMhf1aKgLAeNxifjQi5m8re963oTDgOV+eGX2OtOrizJRxY4+UehQpdh0JIFW67wRw42t7ftwo2RbIa0Rib5wKjG7Ubhj9jYqqqw2VYjI8VKv2LD0MNi0IJcjcRjF9lW/quAkbxELpsF0caPj02RNthbMakGiuIDMSXvGW8+0U0c+bXvgO3wbavtcuZjG3LUhjlHL7HgQA3MlcAVVPyIo43TjuS+glxEA3FjRMEmc2VP7H8q3fRqy0FtFwkTx70C7NiWbaj7s/vYczLpHkvo/cA9ER0sN2829jruRU5SBbmOvUDlIu0QVlm3gfUuwyBhmonKboRyZF1ELkLvwfrt6SMisQZH7F+oy8ZpmT7Vzqdxn6M5973pU1Gd4r13HM+zfx9hJbcTnmfhV5GeZsp9Rx25oh7itfPJ7gueYmeK6SmSp2Wer5/IOu7n3qxzv2n3z7TshfvReGkSu5f059ixTzZzuTl9UviD+afOwHz9L9HvlYRLPudjT/T/FxW7v3s8NwHzHJ+jn2vzQ/7PkYH5frg0o7ncOfqS/p997Dgn03z7Net8wOT5Rw36OF6QgZ7Lp6j21WiyXTFtY3zflx7LqXYeScILwuuyoX+NLZPIO+6fYFv87/LSMzRv385Rt9os9mmlbYzTLxkOTo++NzeeOyZfLulP9HNfH8z/CQbiLZhEq0a+/9nyxWi+zwo98c+9RnNC4j7wf07lmfzJ+jOVniz+vtafHMaH4F80Ax/7770X/kdnuN8T5+17z/mntH8hqJq6wWx8/7378ff1M5kfQdrZTfee09vDRQb3o6epzK1SZDw9OnFtyztbka1n6ymjbCu/ZE2xM3JBrNimqcq3t5QiNeJz3NmpjEwno3RsayiD+gFr/41meKVkbrEn+ej5xJ74C+ouiWMYik4d9iSXMRu/u7WNvYJOYB/KpBd3ZhYtIPfIJDt+rBx9XvbUDy9xTDEt05VtDcNC4YkjeRrZdwW+sbVgbEntbblYqpRBduxLLlbkmjz5Sy1yTe0svwbejhvGi8pAcbUVNjG42a5VPl+pDlJZYsRVt+GlSEn8dLXCyc0fX5SCq/mQWf/9RRuKgJ/X0lVZKI/i+eWtKRQusL0kOC/Cp6hMITOy669ftUYn/Pz55vF2rZvbG3SlYaCISnV6TUF3cJFtZYOkMFyGhUqKtGyITDgFwYqdSmV/hb/laiWxOEsKlRnLn4NeUdgdliuVMqhitzIeR4urK0UuBdH1zY3WX74qC9V8lALNAyXFxvziNwXc9bdvmITHQ2ZiqcRQyRlpwVz4I62VorCLoaW8LpI7SVtsbYl1xP9wtVQJn4dVjMrMuZDLjNsmzq1SMN2PwcNEO2187Iqpip9SEMM/C4xp2QaI0l+slhrws8V3ZbDCY0Qp1raW4B0MRYPwi+6G+bkULdhQCw8a2xyrwrshB9k8md/AeOxtGd8mnt2vpyt97Y7oFGIspcgujdvssV4ELZm5kBMxXlijETrz3tIW9Gwrx4h8TfxgFTliFIvFrDEzxkxDeE2FtWFAO+ZBa082E3sfD524gpr4d3lSDujwtvGJ6givgq4b8gDI7/ue5rzvQ+SCn7CzlFizCJTqFYRm7iVxMu+ROQdbWsUe+0QBtnImxx3pZy3SBok77SV03QNZM9HMI4gy/ciFbHntOerjbeD4BRu6hGP5436yfAnH8t+5f2lqGXtiONl7wRPFXym2y2f2WIfCe7rZSB/j6drvKNmCIvG5NgLIV22/dwq1hYnttDTPPqN3jHsj80nfc/cUw0nNpF9Z+Qm5bz6OvRVEMTTr3pOTZQRghabBy2E/vA/8+TOQ9b+ExzKQPXYJj+lf8p2xx/T/YuNJyRyvnX5/fznZYrz52q1vuylBP6fFxPc6P/y8JAOs58Eb8NxGFn/e73TXoR+RPF+eQntPQeZPcObZ7yR43s9HAz24JnaTbqkiSf36EvRuSNHp9Ef7tAwkfXM8TetQijVJ6udmQh8K7XoZOIedyKsaYjm4/I77p4wjM4//QOQ41oPB79Bp/nuAtGdcNjHG0tK88Rmrh+CjsWyfxbMCME/KAUqTF/P9Czy+Ksi9YALP7Lk3cF9MX0LhAHqjY7KLm/aRv7fmO4gJlu1X+IruQ1RZE5g31iu4dM7vnQnHuR/GAqZrS9DcAkzsq0Enj0gf46TgMfOk0txfp48Vn9hv9rHRLlDaJ6o9WazZR7q3kK86u51T7asMfyi/ZQZsyz6FAr9wEfo0Hguirfsp3UPFmnvZO+LQ23GP+HSMY5k/ab+tD0u7y73Jwx7sB95luIvyyo2/XsJO/9w6umD1An717DI72byCzCXf7fd8pR867Y+EXUSESh0lVPDceIyNU3OpvMcGGe+I7cqeGakT1N14pR9+ELl5P4VLOxFO+9EqKvSLxTFt1LHVXwp9ZBgbNVItqUpdZJJoQ5q/PdrNQLPlyZjsiVfZt8WTn2gmng31uLStz3joIH2jH4TOvNLune2cxp6oMQrd1LJq3aq0kGuLIT6zBk2Xly35iS0jkzZjtokRBu06NTVkEKUeuFbkbdOtPJONuKkaW15gceZHsYnX5hmKfJcyqBBACsdDKTJ1Rpl6ISaqLQ/MH2+q/Cs2JqTx7o7i7EbD9Uq+WujTf/1D2yJtB2szSPm17tX1lZr0TifPXMbw6h//kMQIzsdvN9pSMPR6K3271fY/f2iAbtXq1UorirkjRderz5+UIvT1f/+Xphjc2ut//INJVuXvay9XKxUmkMndfaN4TMHWdhuvuwThVTCYSbaDtc48KDivA+TTT1GzDEVCd3NHTBSZmw7xajKgO2KO7Ehih7JQSRJdZIpxYmErmyR2Kv2BOVTklAP9xOfYijHaYbmEYgB/CwqXi9VSK3IXG4NKtCTi3xL19m6tYRg0omfaLNqGwmris40dxBkbKKZ3bNARY4zQTDJjYpwYqimkykpekxVBR2fLxgriLz5SjF+v77Qk3iX214zfkbfNhqo+9hKD8HNF0XwgFxVe/hT14upKy9VKiacMA2I7L6yV+oGe6dvEh27YydNI/hJD+rEtbhShE0PsRUbkpbDvgtDTr9aEeAFWeJjdtxNNlzP6I2s1kt8akLtw35bOAAAQAElEQVS06ZdhmPThIarEV4ZBZYBPrOHNYVtt35KboRQJZF+0mI1kQHPyNPIdJwSy3tlLLPzhaNMZtFis8L3UUAbGfQS6szPzGIhxwTrakZ0NPoFMfgKS8wTpSyLx/RScspE9FJwa++C9TQbIr3d4gcHK0na8QP2dVAhKx3hbV29mPYZOhBb2HCdEJtZJoTmz05P4g9c+nPbB4GOMKHWckc3eOhhirx30PzofGTiXgVN7pe+34/acjQ/+SzLwfbO785Y3kgf37d3Yo/yXzPJD5/0zcG79LnnuOvcynTNv70e/G/WDHM1nfUxfCmkue0nu1xubzyz0W88gNud4qf3c0jou2Zj76vQl+e81lthP+eox9vaUzPvxutd5e9rb+8efZ5SO0zG8hpv4K+99gWgbYLpD4quQeR6Oab3yOLZ3rv9SN+fsTfzMu/L9RU135iLdOWZDe9K2OOnXHWjaaV6PAevEGb8dJ4bPsg6tH/akeV8vOOb6nX6BmQsq3WpvL4g+aajbmbdPUvwQ+sEZmK/YJfpSmC/Vu2TzLcd+vviOI3rL2Z6ydewv/VNyH7xfPwMl9QRqLON2o23qOtCXZlVn45U6yRa9gXqXY+dA8XDX2If9Lmrv6nXY6rzUYoL8v24lt39i3BK0pgN/Bd3UX1KPovQEf5IoJbUVqkB083490jIIo722l9RXgnTsKYbQHX0sTwvh2ZMRl12762esw2YsIErChW0lv3k+S9vmgIg4CnYqxeqIZ64p4g6FuBnLaRMTk7JNCahqQ11sTZ20wlPsazoK9Z/UdZpt+JTG8BknVmTX643qbs3Cja+R2mSQ/AZb1jDzNLZSJ7qjzle0K47dUiTNr3Hv2ByfP31SyT8C2f7nCwXcteof37TcWAMFKeajFCjLMChHdCvOKsXTLYFko2QxBoq7/rxS/bTSmPa3K6rYFITJWsVvfikc/W//8y+NN98kkrD4dM3cqirFzW9f86vcqhRxmV2GlcktVxQdh6IUL0fsXBFvJWE3FJTNDFN4br/+TYESVPyVBbFSGIvcAv3wBlrF53JBoW0pYUMc+WWwbexTADUtxeTColUWZyiDXIrKMMjobeHhEjNEhh9escAZGrnIJvYkPwlXsQr/4quyDzbEb1spFpdhkNFp8ju+OGwr/gWvQRzYjxxUO+M3CM8uip0UWVPMLm2eiKGTDRpfNtL0U3BdDEUDV9BIwTj5tK2hFC0XS11RuI6dLTlg8VTgoykhU5GPP/W4tTuQCS8yOw56brCLcpQBn8SVWDKnSrE2axL/Qt+2cnFWNnVyxyce1NgX5MA2bisuFrKxR19KVIHaYVvxYd/zxGHTZ951BwwpqNgNQh8A+RYTu1LGFzaErIgr5AMY+515TmY3nptByMyz0d1+mHN0m7v92YYSP3Ek5jnaGC9Z/yBhH4Cxc+c+J6cEEsMc52TCj1zagDg1R8bmiMwHSBF7O3n6XrnITYtr/sXu0M+99sX6v7oi82/X1UvmEd2X6P10OrN73Ty21+yruZ0P+i+agVwgHX/RFPzoaX+k/0evwE/gP/f34K1DeQ+bbx3jh71fIgPvfp96fhbyXNzxfO0fr5HYf3wUL4/g/ePP/WtC/8x8rn3JLBJ/s569/RIDb6hjW/Y9juf5hq72ptr8mXvaPfOYYPz85y8j3QF56rygH78dUTXf2XWkfw6297lqscXHOeG34uez1nv6ie3gTLz2NOfjfWFbJEMfx8+dgeN1O+7/3NH/iaPLNRf84lOsfGd9Cb/49A7Ct60CxGFz/6N979M2t9kJ8ZVawhyJJ7CtUgaVYaF2sLdsN9L2gY1K3WKqeaQ0UhW9YRgki9LHlu+qR/XDtuwiFzfWmPXme+zG81Snqa1vykcjuvmee5RtlV2dp0DX1A+RE8cIPWKnvYemHz6ykOgJ4M+l1X9So0rdakstCsuMWaUQC/pb6pcj9blAHImjwg/oakNBdEO9MnTGbPTSAenTKDHkWQCPjd5SpwrftppPYtvLZgDYsWP2QlGOLTG0NvUa5O0ig6GUVkfdELs4hsKcdsga2rEj/GyUOY7Ei5ha3jJHOqGjbxv+oBypJVV8JfZSJl4K6BkLbLe5J+5yR5G14DSFwOVqKWM4xdv//fK/+ral8DtYpnC7/D//1FhZfArFKSguKN7l18JldaXr62shJdux31BCj1JlEXy30bKs5NuN8v/crSShuOj673+Xr1b6RKE4SnmW+fLvf7NJJFPU/fT5M0l0s7u4ulL+X7jLq2ttKQ4P1590jcyCODYUJwvF3U/043fM5DP7xICvLOCA/kjs1nQULoBQhl+wZU8jdlq2EnqLxVIEIJOfbKJtfpHblPJSdfvli4bFQkm27TCVufHCiQMumixaeLGxQDZF63p7J5ETl0Eu6HFmHe6IT8Qee80YL2M2B3Yg92d+OZtYFldXe57tlqfEs2Wj2NZATuJblvLz8BSDYSuHbWKEok2qCi1iin7itC3bip/YGSgEl2FQYrPdNmRoLLRfjW/W66abeEfo7I3t+k4ij5HbchGMufi4uUQn8lnPLbLbdlFVLYhXctNJUwq0JPu+daHf0F5inliyXpPa5CN98i/JpRzq25nuAyCE8P1Y+i13xK/5kT5oY/BzoQa9D+vJZyGWMhRN+V1qzP4iR5OBxD9C7tBSEN4cDL/haZtp+2kWZznYK8AbWcsU89vC7AeeQszndUyf0u8yp8Z+dV6f22PtuXme05vLZ5075vyn0V0z7dM0PqSSgeSrI/1LmK/iJblpbC59SHM3ROSQB+Odzj67tO/k4i9l9njdjvs/IhnHMZzqPzeuuY3n6n7Iv1cG5qtyTE8+j7m9P43+mq99Do+1v+bsnhZ17t8F0bQ0b3bGXsfc6DzXc/45+rny5+x88H/VDJzaRT96Lj2meXsupr6Dz43/CP5T4v4RcV3yWfefmZHiM2g+e2Ye9M6cPfOPtZIeWIjlYzwQejFjb5nQOv1iY2+gmO815ngDkxdN9DnP24sKDwbnmp1+IHSW0TXmbb77yy9sNvluI/vrjPbId3dbvq8Lavuei0U8+qYp/IqNjjOmnsieR/lElTcWOzePzj/OwBu7/zD3kYEXZmC+M19o4juozaM8pr+D+5/WRb+//CwB/qh4ut+0T8lF3jFKq4nks92ksaVetNmslba29y21OoAd6YmuvGeltmNTI4GOfH5V2pF6zr1+9IyNAqx+2HM6Y4F3Mm5i9tS2zvwFny1u7cZ5rx2pl8RnGQY5SHEIndT7aFSKG0yr3RE6SDfPjfbOHow5P2/bNmP47c+T9GTnlVoT/pfLheID1f1pfNlWAakLpe61yI9PhQ65tdEP6I88t254Xsi8ylBwkyucgXYaG6WtyYI6ZGpj+cu8ZRhaLU9yQqRcuKUQPmgoRTa2JRXoJbW0IHHAarJ2CdmQgvAVdduy+u2zhHChOLmigJr/Z24KhflTxdcp+mG0DIPu7m61ZqMImki1zp9PlnVLAdnojzwcbammGyelsCC0RC+nqpu/i02RVrSRcxwPC+yt258pFrKVAuFUCKOgmqST4MJEUrhtaYG3IB7ZbQLMvP1/iCtyrYpPm02QhNrWhs2h2JU1qGgzUrzejBqJQdgt4VGIrcxjpG1FSBeKkCsKu9/EWjUbFZ3F59+Ee6X4bOLOPCrzWiaeWpU4ZcvY5VVbLqaReIQRuzR+ISfh2VZyWIsZHmW7YUEO86tlzY5hGFpvpEiaeSGoYMrTUsJ38iCO2M5F2mLApohFrMnIJlMZNFytaPJff1gjfMmoV6UAOxKrbVjWyIYUx5a2BvGRPuuXvl3oiTwtFV9b8lyGQcWTbtYqeylClluMkanJP/YcAfwVxgb0UnCuLU9W1jJ6BCGGlcMQ0UnbdjH6e5q51V18kQ0qvBGEFjH11nYjw7Mtlwmy9nR46TcooVfSO0Jx4lf4sgsdxuIDXmUuCt24u5edzK43NcwxRLFbriTmC/JrerH3Y6M0PQLCboa4eBCjkwQU+Gm1lQLsOGtML2foIPEEPVcZOwDm9n1sKMBOdIM2xjxbm5fQc3Re2iNU8mATJ/zQyRfkM85ZcJlr8ERt20zFe2nbrZ/9cQl7hTPEWXZCvYSueEnmxFjyNmFUzd7aL+SxcHdwrr0gz73r0KzZ0EcQ/TOmn7EsZyy8NZtYc33NkdwFx2no/V0IFZ2GyJ7CTu50E7/HOC35ptw+h7QHhsPo2A1ksTr6oneRtDux0w1za/tg3s4ljw1Ebj6efsec/0H3DFTurZcwySXPpzCNXnq1LfvlOB8b96d+7Txoqya9RGZeTgE25yTX5WOz009rMXHmPOVzzpvUDv0/zedcZ7LyDq+nlrvz3tLdOZukKm8Ton0cGOn3mNYSIKx2u8mzTZ65d6i0leeEutszon0VcPUuZ5sHkzjXvovTH230eLF5LGB9+lqdap8XcezPNehnkzXA517Y9gxppzc7kdtvQtgZb8gL/Xc8KzG9Bo+Glim0+TPHebtTPOmbjyQsy+FlcybOnZl3a9q1nOv5pTgT937ej9jdT6zlkd4z2x4/mu3sflsnL82eZT6bBT3vkqUG3R/IGp7N6w73g0eU6Qc0D07snL4OHkieZ8xtnKJPaXa5jHW6t+G9A6b8c5/Z7WmRvzm8y7v5/HsMcUSfhmuB9272SssbjPADyDPnNLHKgp4EtqJ/iMSJn9mebf7m1+0RjXlii94EKYt+BnNd7Y4pzF1n10Suk7s4d118ER+51M7PYfwZO4SeeTxm73j8meafLr5L4aG/5Jj5zdZnGt/xd7lqvJ3MYw7bOGswuKgkp9CN11+yFkEbsxy59n0KdMEvG2C+v7ra1FqEcQHHziatZ73GBGhzns+/0VhK7OA+jil/jEynaQKagxOb096HG332HFNVh7j/CT2sIXb0irN6BKy0s/NbJy8HfmAc92FdOqd5sw5H8U1xEtdRHN1/by/Z/hnGepzn2tfGeM7unn8yr+T7Ul5nOmLvnMdro88GPMbcZjbTvN9pdLJ5L6HF3eXPt9P+Y5+1623XznPT+ORrlpO2NwmNISF6AdhDYL8WJ2hh5yR2IduW7V1v16BjTf+67vE89vwTPufx7Cy+qImdY8Xwgs4PHfT+W7Q2c58j+TiD+A663xT9gvCCie98vX8AkV+dOKI7x7HIfCz0fPy4n7HUQtra7dYpvAaz5xqPjQfDhkGb07yH2cSc70Nh9HlMfN7U4NnWUHhP3LUDdbGduHJUOn0fp5XM+2eRsS2ZPU1CacV1hBWl9hF4N16wLWwjKInYJiNqR2wTO1zqh1wDuVDagLDjRuEJrYkOo85k0g/KgBQ+kjf7XjZjFR+T7/SmXIWyraZXLPPdwFBKBjU/7CKD1LdSaN1QQ8y4HR1D5nuuUXS1GAZljUa+F9mChBnUvCA5DEvmRIawlxSMfJ8ykOuhDDv+oNSQMmZyOSBXVJS8ihRb1jROJzZB6n9N7GWbYgAAEABJREFUPrbX376pof36lGTe3Cn/395yt9WG4mgq+5UC5AJDhSLlWKq2wNdL3aaoxyzMWAVOUFfX8upKJkjBEwEFd7drrZZXWlx9mux+vdXN7a2+4T9+qjiKlYnZlm6+6TYxFSYjNfr221d9bb8QRprTbIL8Gni5XE6FzMQJvbi60kAMt7GN3xQkh0pahoHC5UqJxWWpBTJJkogzi5D2jmLwijmETpIyfvPv/2h5Tdx3a6UfWTMv2yq7+ARN8BquVhpWK7WDZDd+65BbNpWJG0oyZ+jw6NBlv1VqtlvqgSOmilLxV+yCfhHm/827Jm/sGlUKqiNIQdiOBaliTxxpt+SnLJYaycFQB5VhkFxQJYIqDYyl8Lwg3m4/bYq/Fv/sFoewMyzZAehXklKGgRrttkE5kEtTkYu9FJVbn1iy2RYUyhfkelhgg4EyEAt5M3RO2y0me+KM6MWnsdcAPyMdGRO5ZRiyyvYEbMbHMOCnMNcYDyKYFjkUWMLMf9IL+ySwFX7WN0hMuRZkyYwlv1AamFuJP+2O+CJHGU8+BD1yneQms5OgsQrrECgGGwokMRu0vt79yP5poIhfk3NbZm7KHB7x3uSRqawDTTvN9TtHYz77paIR0Pykp4nrewA373Ca3dUR8+blEhienXPJGfsHkg8jmnMu0fOgz8iRK+2hg+OSxoFg63Tp1tm9dF5vd+yLTZedt6cVcg0Fh6NzvU4fSvReHz3Vdpl5O5cLf97vdPgf+GtkoK/5pfZUJrJnO06NP4V3yed87Cm2fpzMPNJOv0c072V7smvun4cQnAn6OH6aDJhIeAZVR/qw3uyMvY4Y7bTZDR2CvofaYV7vYSR8wKHzS5/Hs5n3T01sPn5Mn5J/Pe/Yy1v1nxpZ93dOvo+/tj1t/ylWxa6coFcep7w91+QpG6d4c7t9/BTv1Nhc7nV0t/6U9rSnfM7u2qH7Z+3O6+1cO3LBnHeZnqyYz8eHehNf+x3wsr7RDw7tqB3mNaDhDNVB98HZx+btA6EnM/L5fo4nKz5TsEd7Su3S2L18l0p7zxV5vYfOHtEKTgkUvteYI3ITjPUZSlEpg+y8h/Jd3InvUe73jnH1FCD2yvO0F+v4n+BM0JMOR2r3qG50A9EGfO2lQG9wGBunAPsJ5ynNOe+iiY/BixmY5/EUfUr5oZzZM6cg+HrxYTQnGDtzMHDhNGPPAeJnzlNWHop6H52gng89ehiJU4D94Dwl9xjvgZE3ZNiW7Uct5r4aPCr4BIF8158aSNrUGeL9HOIzzxsdD82f0+z8hxrHnNg+5vV+xjo6b952L2nDT7zevT+lH9iW3TG9d7nJVNlW3d3I7Ym2rcJ7nX3f2kWpZ6RVO8zrPfJWaHSkOQ/79L3DfKzTU3nBWQYV/FUMWRy0lZpFKT6ILzGEHzCA4OUz9iKxb3FobC6oVW3X27yJY6ZGpNG8NHqkEHtLrTB/GSRF3PzgdEMtbo3OVPC17OTysC2ZAz7ir1mlL5la3/RL3tCBS5HRR7vNPbzCs0VVONaWYnH8ZGky53ApbGmk2FyxH1oUhANWRh6ltAuKvsGaWmYFRRzL1VLL1UpbJpSNv6KAWgigwF9R+PR6VKWI6IFASXqCHygeXl2tWjiVSUQ+xcnN16/afPnabGnAfLAcVPIzaFrRbrYbJcF/++//1vVv0595XlxdqZJU46NEZ1hoSXFtS7FzS4Hq6vpaV8Ty+fe/TQsCb7FaKgmN/EgmjG2zcHWTXxZvtBoWSvbG2CN+Ea2Idfo1cIq5lcSvKQjftsLrmAJy9JnjAn8Liskmruv/+i9t7+5QtxJLQUbYUSnKccfYty9fdPPHF40kNXakymJsNLIpciOpzK0MA2qegN3GZ7FseLuxJfyhYBdeJQ6HT38ohfxs29wHZAQ/eYz/xJE1sbkY0CnMu1J03FpaEut4s2YDVPwORFUFoRwjscWH0GGAkKvKMGgoBRGU2XAutOSWqvTkP7L4KcOgEjkA0eKKzV78ta2B/LVccbGO5Ej9YCzx5iIKwi7xA5F2jA90tmnhtZM+TlqMaaMXJG67IJI4afq5k8/84qux4YUOr9u20WOw8RmHnE58h5dY0oY5FPywXvGZuSt5YR+yyFLsoB/Zbr/5ILa5DR0dIzpBsxV7DaxRl0NfQeOPavSuHz966jEz2VWc+ew6jSaWNg+Tk47d+Kmm+6/k5BxO6T3Kw31yrBrisrRtQmbfE3tybx/2L2v/1Ud9IgHZKHOcEPlgvVsGfq3Mn9o/Sc05fsZ+JXzE+mMykKvgx3j+y3hNioO/zIT7RDPpY/SxtH0s9EvQ9eftS+y8Uqe7f6WZ91Hn/eFJ8SH3PgH8eKtt/vfPrXl2PYUfH+hfOYKH62O7fd6wT7fHa3g2e239z47+2IHE9l0iIId87vcMx58jL4URvYzb9+sEKcyp8nm5IZ/j+XwauY7mY/d5sfPS2sSzQ/rnMPLlG+b5LsLnRPb8xDhH8008vd0LvpDotru94/4Lzf7aavneoOMHzKTu9lbauLc93TP4vsV2WG+EXKgdRybPsI+kHnS7WtoHgw8YbzmXI+MJIDhiP6/7jvE9L5DnS2fuwfM1fw2NzC04ijasjqOh53XfxMjzXD5f+vL+tD3dN2ifbfuN5p97WGDfx2Lfv98+Fld0L+GSvu39sP2Qtt3yE6FjH+G9FLZ5hihq3/Hr9BF/+X4/beVhIHgo6YesI06++5+jNN/G/wTblGe2ioxOHaxzflQYCPqUyCWeXeQZMo+O6FXey6TMw+2Zal7LMHrisKkr4bsMA737046e5IIuzzzisPiHbH9egXVwFrvNXSeO5CDxJO8ZzvoQveySrkrBD1TkttTbAhKn+ILd2tBB+iMylefDKXcJSjI2tDuGAbuwLVpqwSNziI7NHJArBT5JX6834mGQ0uagoRQVxhNjZBNv+gjIRg8kpZhS2gphW4vlQhtqSelHNvXRtLabzWaH/MZWcVFiC12JX7OjDEPzM7EqPka54HeHkdqrTR80m44kkRCHRowt//73cJiWNDKYguf25k5DWSiFxS3F1eFmowrPtCUJAnjS9T/+ocWnT+Baw/WKIvCNlOzifPEpv7z9pnp7o9WnK4mL5uu//qU1RedbeGRN7SCw5nfcqGDDJDQL2sZ42SC7uL5q8ZnJRraiM6yWGvOnjVtRk4nDs6yC7zExUJl3YaOS5NVqpXXdKr/oXFHovSbmK4qqtxSbtTtSsPSCAjJF4UpRW9hrQ+aVZNVCuzuTyOvYAYnJA7nCl23ycAVWikybB7ykK/aygYIs4tjiHpXicfvlL2ui2WHHsXT1229NJkP2FMT66zfyKZl+Cq5b1qjgf8WcUsRfDIPEJt2Q0/wq2J5s5TUgOKW1LdvKYXMxsUZTGPDI434OCGSzbog5/8FAJacDOS3D0PRLmeIa4VdkWjsZQnN24qNg18Q9ktM2As/GNx0bv7QHZ3ggemUoGhZLivLcIJt+5N32cdexLdu9u6O9a/fsA6LNkwtlYP1tk57a5G1orpHMx9Ggn+YYtpULeEFsx2P7PnMOXcqggnzohvDn/cZ8g5cW8EM7LkXBw5H35FSMnwJszmmEXKujbe92zU9jUx/Rj/PFGciG6IiRWWZzv2zZDv+9MPf9Xj6ebnc2+zbz9C9rR+Iczmv2WaedS3VLc96PpXtEvT2OJjPomI+F1/td91zb5Z7bnrN3zH+u3Q/5KQPHeTzVnyRf9nrKXngvs/ZuWj/YcDJyjLcMKVdq8JY257aOY+/9ucz3o7t32ry/dewDgN/v/C9Kylwf+oH9vaOflCBmjcR2jPDPAfFnn0nuhOn1KQaO/T9F52eX6bNP+3isNs/C+89Qx/l4af+y30QWXJb6s45m5h33c8xnw9o+F498Lsy1MuWebxy4e0z09Onkcfqh9Xs/P4rqMaV93xjioeMtPE355iqZPjWeuf/W9j3BaX8jn+03fE+y5Xukur/WjmUt5zO6zEAH5Bud3eK8fSPTTzKT/ARPEn4Hofm8O/08N11r3j7dwlyr00/XPi2ZfZXvybb5Pox9ZVv2hNMap7jT/j68tyDX9jntidPwApoT56G9g/tXlDrQPH0t7K807nv3USH+ZucshBfY7NppX6D+ofKKDBzurfvdccjPygRx1EdCK8yOxnjJS8XMhIf+X2Lvsk6ukWAuVekcA9bu7BNMu2PNmtgaR2oUvBdtQPqz4SeRsRw8SfgHC2V+wX0YiTy454SyLfse4b01EkdyP5J3HvJOmrdNTaxoQeFukXpPeybQ7DB0B+QLz+wfO3ZOG8jIHKelXsOdWw99aMselPe21NJSwxopqk4SiTyYev01Fo7Rx57S1t3z20DdxOY9aPcs3nVTE0o9ZVoXahvIZMzFCkIHnbaRgdFeeW/u9nutLvU82EqNsQyDUhPasi8iZxtNybaW1Hq2PD8aP+Io8GjamD3JhTcSf+zZheHwLRvQy+niNC2nqUdmLzbG7iW+k+f+tl/QjUzFd7DlGWNL7Wp+zyvFCsIbyRcqWq6W7cevZfHpc/sFbIp4ERq/fI2c8otP3a4VgzUxsdHz687r5UqtYDRYZrE3ONSS4iuFPpGYm//9Q3ffvmh9803fbm60Xd/q63/+pTv6y8/X2l4VrSlEpnD7+epaS4psn/72D2koMg/f+bPP+YVrEi0OW/pM0ZMsKRfjUAZlUVrRczNOxT4mmK2WBcg8KnHF3rZN1soF6s+fFF5hoVIQXX3+rJLPbywIbprNa/zYTldlGIRxXFZljkluhjL3SlE4qutvFLiJ/+r33xX/eYjyYiBUK/+E7S05SP4q+RlZpPXdre4oNMeGiDu0KZ5usJnCb3zZbjG4FOXPPae1LduKXuIXttIWbj7L1ardiCrz7X7ia7xj/bCbAnh+DRyjBRv5Za7TIehKjCFdGiektsQquonnbn0nkYsaBro1Euxg0y6Y+1CKBL9BUhkGXtXyZluJvQyDBmRhtrHE3vnRK/hO7GNiiW0XRKpKwVYpk05e7bxKhufQ1pi1FnQCi7zUeBU7ikwAr5072raKooMSZxbP9OcQ/UqOPfcvqfdt69zRfOO/8gYu1sS2bN+LJ374ShvucStkRwaycVpO6IeeIzKInD1ROSkS/lmlowHmcMAxyjte8jDBMut3Dgf6B51d4pP8htlg5mn6l8Dwn/u8NPmMPTb7yFzCCf32rnK8LumfkA076/QAJ2T3rHk8e+bPQRDawVSIqk2R9uSJfPuPm3rO9u1J6Sczu895+2TlNxecRxG6O8jkO32ujfwlnNN7Kv+S7Yw91c6H3OkMJIfn0DWyD86hy5xrj23P5WJz3v8T0sfTn/cz3aTgHDL+XMzth36u/rF8bJxDZHexH9xTd7wM/xD0e3R73kjwiSLtDkfjGd2jiTCBPqH9wIw4qd8UEUpL815nzM/xIj9zA6HzEDpHeB3PdNDVentSnfwe8LvwvD0Q+HU6bQrM7+vwYywAABAASURBVGj/2JZ9HvMJjjx7t88WYfa99tI2Nj6wz33ySnrp88nQRVM/i3aYpM6v+fzGfaS1szWo0PkeYA4hh0Ea7MVJcGj2L9Iz8+yA5Kx8vp3DR58l52MnaXJZgW25kGKNpHpkHQWscDqaPrKRV78Oj9p85+AYQvPUGRu2ZfvU8Fle9AIfze+swhMHYjPodkMHvf9EM00seslNw25d2sDHy7MywBZjy5k9wobU1NpFfW9lvOU4xFMtG0HuLfvPnOJe0gA/Z+/2NrwdbMuesGPtmi68a7HfLoc+SnxtT+z2wnTLM6OAUwG9i+fOdAu106cU+lhvT8k8yktAHY8K/1wCfd69/bmie0E0fSLn2hMmWbq+/+ZaJyR3LBTaJqRtimnnQ7wLs2nrAeDt9/Pj9MG+PRNUzXVyhF0U6uFNLfFxHU5MXTxsy849wyp5z6CvS8c8ttCXZL/jmJ15nEdCuc8ft01iJ5W8h7M2ECPfwfdxe7ITHdtpGmzLntAYL3nBL7e//e21mNw/YrPFRf0hdSfbmnSiV5Rn9UCPHKXpGd0J0TkA89fuCH8vL6sAHR/M455lyGPA2p/e57nNhXybeXdI0c2aTEbdxizbyjHp5FnLex4i2OQZjOewJDOi9m4cM5lD0N9XQs8Rux3hdzrznvxVDSX5HSlRBhhlDUg4gXIajaFIaTUdLlPHtgpjgRFo9bPZWNtr/d5Qq0ZhD2yTF+p6qbXZyVlGGIPP2eJB7MFpR7aSjwmYJuZKfW1sazfVrtTqVZlrGQaV6CCYtlDPsok0IF7joZS8qvXMaxkGpUbbYicY2yqlSLsbF10FdXcPHHctQbW4i1Zs2N8/qfx2LV0t9WVNUfN6Cb3Q8rfPWv39dw1//011WdCpGm83OFxrM1j6r9919elaoqCJx/25+vs/tGy/ql3JBPz5n3/XCrm7r1/lr7e4WWmzsL4Mo1JgrBRFUwDd3Nzpmkrl+n/+o4pc/XbbisxkSG0+TOzbtxSWvzEp/ONxZKCC3uJQScBI8S184//uyzeNFKJrKuPM446iKOVv+W4jMo4V6Y5C7d3tjZJI46cxsRvHsSNyavh5nxGFbgLgtDbobYhJyG5Ryi+DNwtpvbTWzBGWEttAsTu/Ns6fsb6mGB1/67s7pTBaiWe5XKqBYm7a3FTy56BX5DFF4MriNltpzcbixpC4Rua0BT3uLbENbIqCTCmDBgrEbeMWq8iy3eZa2WQsqI6P+Kk7ZujCxt9u1oiOkqWCvjgS9zaFYmgGmT5aiY2+yRNNy+V2s2H5tqrEG14QXv5jgsbrOi4ZkrDv0JgTtDKeNtDuCK+RVREtQ1HizK+ns48GYrbdJE69ZKTNo54aFW6tjGf+I3Msw6AcyXHmXAb6Z+zbbvqR7xhKafZ6X1yEe/qYQF+ZlMxIchIc0+kHiDx2RmyOE/JtHU7w35WVNQweOHkk2Afyf0bGPAeX6HNzv6QzHzunnwuj45zM3M4xfUrnWCb9U3I/CY/w2r3+R4SD73b5p/0R/i/6TFAdFwU/Bv/UGeh74FL7kgTM7b1E/9fRmc+00+8ZfffR29f66nbm7Wttfh/9vLftPLXg6afdsXiY3VP3RASCe84kh+6c1egZLyr5ZqHxf8WXzCV4fewtFZjpLeTs7Ny0M/aPI9/Yc+Z1jGe4QDWfSZ6h8WxRXOwfO0I/28AvrZAZH+NlE8pzY8fcwttYn1s8T+eza3Be4nuPHM8+/YcxjPky7yH7mZzZ/SpuHtx/GxObh6353D0HAidPO3onh/bM5L59X8D3MVuQ/n7wg/jTZiBrzleBzC975B7ZV9J9f6L18qObmlnorN72ocSUH5bku6un7MN27+rKtJM9E733PdHTI8exdPqXVDI+xyXZh2NzzU4/lPqZOT3q3v7Msb4ktj6v3p6z0fYfQmnPyajtP4RmraEnTKM6cxj+WwAzzzhPeTylnveue+Stxo7uKdlDXqTmOBz92XvzyDt9H3PuW8E9522p7jFtnrMDO72n+onsMZ6qe1nOPJeckuje+thhv/dOtdE45NuD8nX8fY6ncc98Z1wKXxxpOyQjF6gd9/u3dXcv99LSnNaFI/EEI86HUlqNbDN7nurrFHvKUaiNsW6p8a2R2/I8Wal1NWAj9aE8j+0mq6EUSOJFJ+/baYwNu8hK3aYIQhvqWPlBZP7c84JanW3Z1oJa04YaUd5jxbHFX6EeZWwk7iCxEwKj5iuD2vSMXxgUhEctlgsVbKU/R0mNlaDG1DLrlno6ugjYkx2M0ZvO1OOCMgyT/cgwVFv1MbU7dFFbEftmV88rw6Cibxstvm2lf3/VsK7623Cl7R8UajejhIC2kyJp1aIMykME5UD5G0XgcUMBd00cVcNyRTtqdbXSSKE3/y9gE0DB4ZoCaX6FuqDQvP1tpe2iaP3vLxr+55uurz8pcgO+lr/9pmGxwO3QiodjslYGarUbVZJwg93P//iHrlMkpTBqElR4l6gkfUMxd7lYytjxQAUW38xddlGSW8JDThSwFzfYi91/fkKkKnZXqyt8VqXwml8ha2CuSRR+hyWJyqKyGBWMxGVby+Wq5WPBHAtxp5B7x7zGf33R+D9/aHU7smhSwdc2v6xGN78A3t6tdXV9peXVlfIrWrExs0lqYgahE7PwgYMm42FQ+nVXSE2cMJrtMgwyG8qycmTTpU23yRfjAuv4KR40lKIyDBOvCUqVOSHRekMpSgyxKe9024jo7nwQR6jmC7tKHz3lQKcMgwp9O1JSsyX8RJY2+aIHxelJphAnPUyNNFYu1FxQpK31eSHOkfGtIOiyGsQNIQKDP9JM8UZXOfDXYpzR+35450BMiT+I/Mj8kpNGc8FX+sI2DtXQaXGgG549zQvO/oyNoDFSCO4II3Ta2E7b+9127IUOoHtOI/oAWczgwcARAzvhZF6Juc0p9gMG2jxpz52V/F/CST1sx1+w93dS8HFmbAS2CX9a+3n/cQsfEg8zYFgdkO96xs+7Ovgw/pGBjwz8khn4uDe827Ll2SB4Nwd/YsMpKHT87NPMGgc/W5yJKTgZV6774OTgn4qZZ9VL6JPNM3Zo+zvlJWsTxOlfEZVJM//jtbHdPmfYRmA6szYNfK6xraJ72JYN+GzrGfKZFq7e4ziOOf338POYzYt+yW3LwSwnkc/nbJvPcbvPlY/5sMkiiG5gp1/4WMl3A6zHXL/lv41HZsJ8/C1p28p3Bx02/phr2ye7uYXWKw9jM4itIHQQOniO+ejZxAmeo/che58Bm/zt1iTcrMEc4X0X7K6v7iv70HbvPqm1J3l7ag+UjuwfjL1F57X2X6v/FnN4Cxt/lnmcykXmdoLfH63Tnhh+Giu2g6dJv0rK9vQeT/tkQ4ktOKmQgY6TAt+NaU9zy3vrHPbEfyyQuc4pOvr2ZMt2ukfgWYD38ejm2SAIHUTQ9j739j2dsR+KJy5fagFzFOYwx6Nz6H56+6jCoYDN0yoIt71PtVyPPD+NYVFnkcwTbUoRtdclNDuaX88Y92TWKAgnc0pbefYRsC0bNP2MHCI56boZyX8YmJrXSCAuDmvS39FKbNht9hku1NxsCCRjJ/sGknlJZcicd/sKndgWbXsejQ41RcnKMZIP27InNB51RNuQ2IgeVGKjUfygotStwot+/CeuwC6ITXr5oefgQXZsSVuKzJFNHSx2ENTIfIMtdcgK3WKU4VelFjvudLruSG0qepUgGljGMTVc1jA2k+6BWmjZ5afc1bW214PW3G3XhYfmT0strinmUvQcv91oc3ujFCxFQThFu4wN//hNy01VoZB6RTF2u96o/RL27o4NU1vRc3FFcZOxBBO0X7x++abV1iokcPXbtfz3axakSgNJKVaO9YqHd3zr00oDMgIDReVbbF99ulaKyTf51S24vbmNSvM5YKNQjVeSRJaYiryzGaFU70WlfVxYScTmK7F4UH5RfEUxGSOSrfxK95r+lnnfULgObwISzbY4RrnQDAMvs7MULYg1v6a++r//1O2iakwMTLHYMguxXF0p/7/c2KzEuWHBtizWMAzt/0mcRc3C5b84SEE5tLGb/3Ihcwit3WFbGa9s/iz8yCYZyEFBPnY25Gxze9t+8RsV21Ixrk0OtiqrpUxfhXkYCeLwUOgOGly0IF/GVtAK+WuK/eKwZeIdKHwHPYZKHIzuz6aHXBgZa3LxYfRB+B0Fv2Mupt14KchkkNxJ5gRiDciZKNurtRJhyhlibWwrPvXaw5ZA1qeZIqY4KfAWw6D4yFz2YyHsvCpymh1jdNNPoGlPYC/DWM2vuetWI/OZ5jjCDZKIIDRgPDll8FVnbiBZy8zpVYbeXDn5DI4NJwfHOJb5sf3j6M713y/Kcx4nfvb1hFMRJOfHOCU32Zr26KnxY95cvtPHMi/pd1svbV/i82105hG/jcUfYWU+izn9WCzPkX3M1sf4yzMwX4c5/ZjFS7LzsXP0Y/bn96Bj2XM2j/nHej9Xv0f7c0X1M0TTM/NYey7Wc3rn5J/Cn9ucy5/jz2X+jPR83o/Rz5n//LoP/Rzdn1n2VI6eF699Lh9z28+z+SH9xhnI570j5LNi5bPtASLzxq5/hLk2tzNzOTWWHBzGeb93s72Dymfb6XNFHzvUuNzLNdJxWfLi6DsMPpz7Ozj5MPmRgaMM2OZrqXv0q2reHql8dD8y8GYZqLw/PPXeZ7weA9aLz/keP0cfGz8nd8w/1ntdf279dZZ+Je22N9gfp2O+3wm22z3stNzTuZf9Pd3O0yXn61pVzJPNwff7T7f0PMm538c1bQI7IeZet2A49ZnL13F8PjSSnIeb1rZsp3sRBZmhFA3DQkMpcjmvU2wZawEFMXknX4tVFujasKts+qUox2azTdPqLAM1ndZpL0ZukmldXgo6dvhWaLXDvE6w3fiFNvWh1N6GQuzgXl5yMbYniCO5HNn7G4q4dNtYdJOngmza8BuQs6Ob3oisyMugMgxarVZarlaKr8w9erU9Q1tSkD03gURwjkotMUXjglb7c8yrZQwgjKPxbqsNBoKbu1vdUki821DcJSjzQWaRCjmim1asqhqurzW4aEEQXi41phBYFhrXFLK+3FD4lK6vPuvq82elUJlf3KZoXCgqi2KwyqCv//sHJb1Ry6trMTMx1/az62//+pcsoftJgnm3WU++fvusq99+UxK+wP+K+Gtip6AqYk8MrchBLEkm01f+5PL69k4Jf3l9JeH/t7/9LudfFfEvlATigJCKfvv9d413a7VCKYk2c4/t+ttKlQ00UohcUdAVupXibsmcEwP5u/3fr60QXoYB2fVUCLYlchLdxKocsBaLgfCqbDeUUpQ/oV0ltQ3BHJLbJfMcYo++bU02IiVFB/EdT82ObS2urrRcrfZ9MYfIlmERIWUTisP0U+CHVL3bEHuVict20w0/vm2HnECcOFZybejEE0yDu1fkw8s8RtamDEOzl8Jj9MKH0YRHCtgj8aVjWylgeZvIAAAQAElEQVQ628wzPPIqjkI/6Do246x39hPDsN1Q4WmnY0eG3bDrR+4BShGKakfkQMXvSK7D288dW+FVxsNvrdFNJ9jx4ztjriwtdkgSBALQ4WXPSJNe5DpyQwg9CaMc4WMwt0quug+sqhJnEDqokQGhzyHrURMvc1La4EjYyUvnnRpH1zapO42uum93NkzOAslSwFRbTnpLnhTkYm3QPiWN6DmBnTPzCEIHoYPQlxCZObrsq9vdtDK1k3i1g8cM9ESeaU/F1wJ9zO5uvOlju7Xw5m3s9DVj6P5E/mCRe/9e4mVUt3Oi5WFLZzFyn9NFiOvqSdAbHrNpJK1vaPmFps5FMQv0YF2f6ib6T5U9lktMlzDJz6/t96AnLy9/tS37PF5u+WmaU05Gbv9zTO+VGbts5dL6ZSx25nY7HX4Q6+blFGBfPC/Zj5/YfxwXXbzBYHI4x95kn/KeMSOmqbW3uRn3ZWS3dax9yf9c9tz9L88W5zDT6W/T59q5qwP6nELnHwif6HS5fTuXyeTn/WOa8fb+NWsj0myFmAGR6Q1kxlOYu37L/6y/Yz+1me+dkzTPSDXIc9URmjz3Za4Crm9eGW+8E22Pp4/3vvZ5gNPmMm9hYAvj7NVz9E6e5uBMSoID5sPOY+a7xnHcvf/attt/dZu5tv1DntK+2uCxAewKcGq/ZnzuGVmaUyCxLTfZO6fw2PhO5ziK9+q7WHO8lZ+WA3JmYx/s7RoqoJmfk3yuJfKKHmm63/7kueW+Xf9RBn0tZrzo5HNeY82Nn6Dv/cXnecxVbcue0PkvsRPdx/QiE3S50IHN3mOi7d5EXqaWhDHYaMbafVPh7cB14faRmD50xv3EdbeZr1BGFRdKz61vFopYTuxXRpDTAfTM48G8d/HOzcz9iDguIvHPMTd0gm65jM3d2HF/xz7bdPnenhXcDfT59nbHfrQ5tt/7r20fdfyIwDn/b8U/dn9s93j8uH/uEeuYr4NdzI7jehDocsfjufzmaOO7e5XTtmtWHNhSAMnZ1p391toYgHf5jO4RYn8Hc40Gaj4su8hAxB7ExUXs4jzO69Pj08Wj2znbJhczzG9nz6LPRMEdHzO8koRTMZxR27Mf5GUW61PG9oaOifk96phusubVLGFR9qCUezC34r5emQ8z0/zoduY89HQSakefQ+vw0nKED6FTgXb76GyrM4fhAzJPlCdeE3+Arza/3X7Wrg0v6H1V7M1B9+EZgSNuWBeRIIFO4cjWiW7LV+bxCI5Vu97Et8w1G0iWgI/64V1Ct3fcWm53iNyTgpIeOQ7d1n4Xt84c3V6GQ6cNQjdwPbT34zBB42ETsp1TP6R5YQ+zFtOwZeYoWaW1OjgKzwGlCNNjgx5sgAo/xpTHnD3anIipt0Zkjr0Z5bC029/GWSCOyBcZmyjTr2zEQ1T1PsPtTD+EbZqAhrNS4xr5/nSk3lCYkxhv88d0/FQ6YTeUQcUDIgVNctWujarKfGAosvTE8u0xqnEyPCG5BHk+br+gpWa0RR83Yhoq/EurmZH0TT/tnk+ciZcwJYJrf2kXOwW+YS6K1f7RTwSREbQYY2HInSaIA73OKzKiRb2fOAt6gWZH5mob2eQhRjUdlkrUyWscDMWiqzF10DbJqoJemywTSqwFn+KwjVtqqqyHCzTBzutniGBnK9vUDfHJWQbuv9jdUqulS011q/xp7MgOi4XKUkWru1Ephg63W9WbtbbfbvGP+HqjK4qO+VVsjQaG777eKP9P2tubG7WC5HIpUVTNcLClWDykiEtnTYD187XKp2vVr3fSH3cqLNSnv/+TubP0JPbu9lab9a1aEXQ56HZ9o/zi11tpkV8ZIx/f3efV1ZVWFJLX+N/c3uBB+vKvfyvxbCjWZkECa/pHGCrIL3/7nZkKv1IpRfkb4Yk1epWYyZzsoi0F7/CzgIFtiS+0bFoSudhaQf3jm7Zfb7X5dqf1zZ1uydkdeVguie/6k1aJM9ldj3LyytyEiZHFy2LcEHtZLLVYrpj/RjlsK1X5/No3v/5NwTr9jImY8+tnEcOWiwJTjW1btqHNUN3Raq1t4vqmu/5LaXGwqSo2Nps1cd9Qfx9hStv1mjiYC3MwG6PCrRS5i4tifcM6LVhrD4Mq+Yj8SN4SZ/IZm1v4+a8ZUtxNP8CMbHJGETq/FraxBkrrrzRgb4OdzLXZZyx6meNITISKiURD01a70+lPsK1huWgwedLuqOwvnO96h018jMSbImhynDXPOisOA8QjQwOrKvF4WKQrZiDbEx8bCmN6aeMMtLaxsdXaxlGTuu8fzsVl0MCeGIZBBfvqR+bBDbh3GZSJxaxTGYY9O3bnEHo18e0lDgnbsq0e7+Ho4z00Hxc6KRHN87DO/RMj99DH8YYZMLY6IF98dhu9fbGhd1fsEZ5of9g+O44lSTjm9X7G3h/dW9r39/Y0D4nlKXiatQ+pH5GBj/U7lfV5Vk6Nv4TXbT5Xt+uda0/ZOyd7iX/Kzvvx5pGc8jIfP6Yjn2e2jvSPMdfJ2HE/vLdF9/C2VmNtsmzeDScI6uXQsw+j8RQg9sudfQ+lfcvgn5KvLjP5PexNvL/Oa5992mnW+Vw4UedeI3sIc2UEfNxrH6fmbf/Yeszrny/PefkV+JlDcBxr47WtbYY68lGzMeFB8/m0EbsX27Knz9U71jMaI9sBqU7P2/AnzLnH9CTxRq+ZI8gXfMd+Huu/UQQ/pRmXl67zTzmddwnK7GHz/eeTgKzeAN1nbDX6wGa4T8cpyW7zVHtK/hLvoY1Dab38eJamkX4LYOZdzpfG9lgwp+xOOrMRbvfOHqJV2gNofxgqoJmd4VzCJNolDnud+5R20nzuq5nL8yA0HkIHRxI1wfAvw9i7h+g9hN75MPZfjv5MpBa7HhyTZfOVd2kwcnPo6LAZ3SFDttPskeeSoDMy2tF5h20ftUbex4X/89CTj0odJsL31nXR8kO5h5xYMFYs8TpB+LGL+mFTv8n2UqQ6V8xtlHlPVuNnLNDsmPp2WiOVfKCDRGURN9QKU8dp7WaMWyVduJcYb0DWNuto9aNGqHdoN9SlthQrITUU1nygruMBf0V22ZmJvtX+8f5Yt1Wxk/dJwQ2sSd7MKfXALbWswJIKMajJ8Qqd+POMbqMjt3hH6iZQmiaBfeZQU4OhTe02TcYD7Q576k32pWY39lSQcOtnLHUyGNSURkDNlRwMpWhFLXAJRup7iUfEEJ+luFmJPROjZIYokCYITX4yFmSuYnwoQ6tx5pe+qTHmB6Qram6r1ZWuVteKn+1mo3Lz20J1Bf75SXcLHOVXnzhcUlxaUchcLJdaXq1QWDanV9ALik4r2hRhU6TTUGSM45dJjhIZqizkgqKcsFWw9fXbV2Uy27u17v73P1oQ4IrC8JIFXrN5rlafNH65kf5zo0rra/z9vtLVPyjcop+EXH/+DdvS+stXLT9/kpJwS0ts0SgQh23cAvSSlEoBdPv1qxarK62urzQQq221QvMwadVU4AciJ+nxVZCr2b30U6QOhIeaX/8S1+K//67lP3/X4m+fNWIjc7mmWM4kdfv1SyumCn5lkTwULXaxCL8LinwrYiBIZawwroLMcqkyDFpix/QLyLWahRJ2kkf2uxro224baCTGSqwV3pbN4+SDMdu6urpS1ipjHdodS8ZkYXrMimlQ0ciFsvZWm0EyG9MEYOKwrRHborVRktTiwSdkGyvwszfKMMhgwwYbge2IKLqVWJUDWxuK7ZFJd0h+4q9Yw1AQLZoOYmsXHvsKXyPzDAg6gQvBloNml/HGl7CxkLAFuT9tIz4hTHui7allUJV/rcVWKQVyGnMUWhy18TKWfA7MszKXuhuLGALqsJvmFCs27ft+i1lC1A1ibkJGHCNtIHKSdpv9GV36FXrc3SS7DVQOTxdmUg95Rz3v5td9Hg3/3N1MLRfCTxZlwnpNSNHvOG2nj87buWTnz3nPpc1+DZ6r9yH/WAb66qR9TPZj/Edl4MPvz5uBXDnBzxvhkyLLFIInCX8I/VwZ+AssXKYY/FyJ//NEw+OV8uHqR80oaxt8Z/9x2fEU1+YzXFDzuWeG8IKn2Dgv4/a5yzYfgfjkx2euyI58vspnO9vpPhm2J3syz8+oZaI0x6dtJfb4OB773n2bWGZITHM8Fo99Wn/kc37m2PVjM7TtNPt8hz+Hbdn3aMLPffmOnwvtXawn9mk+uyf0fH6v+Wyfzgz7/GCDSashe3AOHR/ZVMc4lvkO/R7CI676dZu5Bq2f+aFXaQPIj/MjA98pA33j9vaFbl+p/kKvT1f7SeIbec9O0LbT/BDY5tY64WkBvEaqJ37ePtPej3wufFaoU07t++cne+Llvj5HNzvnhe78By3pSxoicwlzPdutm/eZBvq292tvn6e7D3uSmfra64pjy3f84dv384X9rDPPAlGwqC0wRz3pMFIBzexMLOlWni3q7r10hJ5QefwAu+svch3z9+DOS2uf9mGbesp9PcGe5GKnQBcXlWFQaiKt5ifJ5T5Htlss9qQnjsSb52zI/ZlRyzw732OktjIyNxsekr14Cqmy4zWZ9rwZbpJaW+1jesUc+gvqmhm1JzuhGxC3CvUrCE1H/CW+Pof0R9Z+O26YB/Wo5Jh+pHsMoZvOzn509rzC/JGvxEhgqswpUQylyA4ljRmDjkzLIWzbjCe2cWqxsaXuM4HCMfOyvX+Wjo3EcHd3pw0+VsuViin4Zw/kmRiklpjxFIbLMKhcb6T67y9qjvNrVRTQUgQzYasgoHbkgmwEL6YAu1pdEZglIyMOyJubr1oDUVIcEuD/ftP2642Gz1eqv11r+HRFQRJ6l+/y+2/69PvvErIj+lf/55/SYI1fb6Uvt9pQDN5SwF2QrMjYlnHVz2y6gq3oloxAb4sUHqsqD6UlfE3ytGAgijYF2UEjBcjKYtJVPoyzTmp0VkmWQIVRiW316ZNubxMTReo/bojvRtv8Cvj2rhVZm3RLEAEw9+XVkgr8rer1oPjeIqf1VmWgv10rdjOfGwrT8ZN8pxha8CeORi8XuiLPi+VSYkEJR+Gnb8ejZFuVBU6M4afIvd1gn5jD0+6wkYOXrs38WbvIDRReU9yONRPbCl/DsIgYdkdt13cUs9dy8h8uGzV27WiEoRZD7AzoGnuKLL4W0Pkzzm3DsSkrxeDo5oINLzrisIsKOhnLL4GzwdkQjJBL3AxD1g1aVcXIAgYPzuh2RuiR9d6u10pe+4XRx+etbRV8p5gdHYk84ZNGLpZ9D3HEtm0JHbpyXp6NaS59jrjRyD4M2KywxwOLBX82nsgpCZANHYn00+6wt8p+yLzLsJB3ce5EHjSPjT9QaIy9J3rn6eSqEgtCR+d5HSaP7LlxhvZnctCxZ/4wokfcAkhYjTj30qXv28reDtr8cx9pmOvfyzYZ5Ke2y8zHO+9SO5ef03OdRycyF/6gL2SgZ/iCyMfQPgM9W4+1e4Uj4jG9Pn6k9tH9iTPQOHojfQAAEABJREFU1yztO4f5nczn7hp8J3c/kZus4WN4LNzX6r/E/mM6f77x99mfj61dH//z5fNpM+rzv9Q+zdIlqaxtcEnmrcb6TJq9OO1ojO/30j6TtM9NPYC0h/5t33/GOhy62MvnzHHDFzN8RhY+jHRA8+C0z408EP0lGPd5ncK13XJYhnx2n3jf59W46YA8c/b9eKo9ozJjn9I65PEtguZR2K/Nw8x++2xIP+0squ9Jzuf2Ur92rLxU++fQO973z4mq6Z78fuQ5Vn5GWfbm/vuJS/T3jH0WR66bhtf5z+4NXmflnHYsB+fGH+dHO3hc8mUSs4zuV/uUJfvxKLqtU/qv5eV9OT8y2+S9mffl19o7rd9ncNyekj6W6f1Tsj8rL2vacTnGfAecv2qa76RDX5aeRrvltBPnO742V/Hc0Riy3TD1Xv5qngWMegfkhbNL9baL9j1TZedpY/dtMLbFd/6pLwUMdoX7NqbuezyqjogdMWfjnSzYDW1TU0N85KrPnxPOX9MVfRVeiCUy2+2oJfWr+fOfbURMraMqx2IxtDqcbeo0W2pbW9jWUAbkCnLiMLg/bct2Y+T9M0SsTXQV1iUTWRmpwo0SMbYxdBJLbRy4MRGgoQbh08pRkE3tasv9ovfzg9gl9a1SrFKkJbFvUsfjfjKCFKbTisOe7EC2czEMim5s4nmaHz7NaJnLYqfFyhhhsy6JFqHdaRcN1HSWy5VW1O9SPwt2w7Ld/KxWq2ku9I3OyFps7tbU8Tba9ucNfNlW0Zc75b0wi5sCnYhq+EShlqCHq2vlTx3Xf/8h/++NvBlV/v533X79psqHnC2FxjFJKqZQeCuY+tv/839V60YaLBjaUokdlgsCXqkQyJYiYAIqAwtMUOOXLxrhbW6wj03B17ZKsXu11ILC65rCq409imS2ZVtbeMIvkkrR85pCablahSXjTxW51bWEwIbi6ZLFIzBt15up8EuBUNhb4Kt+WkiflsRXlcWVCZ2YUrwcMVBJWv7csVl0sTkDu1DgXbOBF0JE5qViT2y7xcLKr1sLdsIbKDyXYdAWn7GnOGEBxHwRUfwY4cK8XIoyX8IWU1D6lcJxEJnkx4mBEEfsRbeQs4H5VextKdjasSptmXfe/Cq+bO/74Tc78Iy/jBdaIRd6Q7F6oaIyDHgxc5NsM0yJCpkUcG0rRxmGxt+k2AoyJxgZUuLJnsrGb3ND1nazlfWo5NUuis8t682QbCuburB/xrql3zIhKS3N/EQWZQ3DtAaV2ALbSFmlDOh7j4x12BOfQQWV3Dk5KFY7GI/HcWczvK6bNvMskUfOu3l1mcTUEMYxkCcwuFUuNAEX4Mha1rZ/KszpLBHYodHkS9OmUDHrQcyT5OFrE8l4s3c49qweNpKbhgeKifMC0M2cHqjtGRd0dWpsr8hW2K3RjPVS0jbTu0fdrXdvn2XXU2g9+gPdzuztqTmyD2rAWBdLe28nvTkyMu8f0xmfgwAVwGui7aV3jlq6J865xsHwfCD0weBHp2cgqTlGH/to5xk4ztJxfy57ij6WP+6f0vngvV0Gcp+5hJd4emwN5/5eYv/5Ov194ly7t/hY6HvBvwjB+1z74HGyJQctX6xnHmYegHGGXq6P8gOb9zzeftXeJg9i0+xAdtZ7F7LNH8unWthvddqWnWdJnu15vqSnIPv57DPsmzg/NbE5702c/LpGDvYeeTnov2BamGj7urcvMPFqFd8/H+9t9Xjm7X4QefZkDY6eyxsP/kz0URITbUtPLfs9xJFW9r0LgR7xn9K1ra5r+ykqxDPFEb9zPEkZIduyuX6Zy1zfnviIfJez+z52lnUKz3aaPWy3uO3Dttvp7V7hBYTROQas/Tnfcp3eD0Ic66YPezp316P5/B7UfBYP8pkbmD0URLgwx7T1aL/u+6wdG4HNThSRnSOKHTufCMJBltd7uvcb811eMv99CE/0kBwEmWsQ2ma/7nJhx+oTjf1EYtmf/bu10MFj4bW5F6sMRaaNTqAfcWS7BO/mO8YvYXKc+V8E+yT7Jpg0ptf0g6n3xNf95j2O6wn6L1B5gtUjkVwLHUdDj3W/S3yzIHqYp9qZ2LNIbLXHcpTm06H76nPgmitcc082NA/gFH3S0LFghOa89Dvm/NCdT5sk0Px8Jwukjim6fu3als19nfey8Oypb9OS9zIMKgPfx0Pb8HaYrPBKCvrlmRbOk874eoDdPaMbsKe40rcn310nvHsYsgNydkbeLjPOM8mT8+u+5u3cbvjz/iHNVBT0Z4BsmwYxX0RNvLjVyPNI2sxhpM6QeknQxjPGmiH+6Nn0qeFFMHThmlqslkpbhoH6FtUt7KW2s6BWFpnIHoCA874Z3ojfIHK2tVytlNpP+ilUpo1ch23ZEzK25XkrtmxLnNvdL3RFDc7ZRKASj/jgk+/VKZoo+SFKtXyglFYHR1Uzh73C/KKb/r1INKq8XDSW2RLxMcY38VTmlIEyUwrPdqs9ps5VSpSQquKxr8p2Q+pyqa3dUgttNVIPmmJAdndmPDaaLP4y/9hvSJ+aX0Rt9sCun7Hk2TYpsIZSmr/olpFCalmuJJhVuwPB/Nr1y7//rS3/VAaZ4uoG2fW//9W+d+FjC8aK2oLd3WlgI6T4WG++arnCXhKBzfw547tvXyWCkaxkPgGxRgrP8CypBKzO+vZGKUAavojjjhiiY1tTWwhnKjpWLvQbYkrxeET/K7KZw2Cscd7877+1ppC7ILbEudluVJdF26uFxmsW8POV/HkpfaX4TCF4U7I1cIPdLcXpzc2tEgOeZf5No+Kgd/1JV9cUyDPPAG5ljpsNuWBzmH4wYicFbtQ1EtOaBRoY3xBXqvKFed19+4a0ZEdjam0rY5VYtDsyN4QIsNKwwPit2Mlwcpa8BlnY/C32VnhlDTJue6+TPjuPxoKp68+fm80ttkqxVouFzFy0u3iEn8RbhkEVfnIZPcHPhhSHbViGms7MOcVpr1YayFP+7HZ4GXUpO9maLqgyfqWdvs3WGNXiH4rEqX5ELqDf5zmydoSicXdzYujpZxR30sld5rlhjbbMne0o2ycRlci3+SOffmA7zUlEPjlOHkIn/i2F7y1xL9gTA0V87eYmxU7A5D3QBZrR4en0YVtTPk+PP4WbdU6cHemf1ZvlcC5DFPPuG9HGTgfkT3hm35wKq0fd21My4UW/I/0H4I3tkFcPuw/GM9y9mp0ViFYvOhLbixQ/lKYMmKYD8uP8yMCfKwN9c59q5zPNfSuY855Cn9J5zNdT7L6vzHGE7+vtV7d+nK3j/mPzO5Z/bv+c/bmdczJvx597C/12lh9amtuf0w8l/9ScP+3ksqZz/KiJ5vlxfgf/PjHNvXT6dAZsy3YbzOc0e6Ib45EX23vdR0TPDsdnPr/ns2Hos4I/8YD9+jy8ZnpG+RwYevQ8pxv+XDnrE+S7kIzNMZcr5GPefx09u3qaw1n/dYbPajc3jM5buq867Vh7lYlnK2etgmcrHinY5rvPYQ/78bnk+6lc1/mxhHaH/bjeTvTNmnh8Cp7jsPI9ZfAcnefKJn+5J6Z93Rrmeul4ehTHOXu65lMkj62n/xS9e5lozHE/8mtR7fmAiaR9i8htt/dke2ofs2kEngLETp8Pvn/LXjst+pA79/xw9Mdx5nF1Wi2vuRYDnTlsq+y+87ejqwdHuMd4IPRERmLpeKIKYsfe04c9O/Mebj/kz0TOktE6xGFPmvfFcdyHtZcJfQ87slO/uMjkWk2W12Kduo7yJ4C31HtyL9UTj+Q0hcS0gdjWW2pqG5B+kF/a56+7pt1S1+jvCbZbTWdLvWOxWMq+j9k2/UIURXl/TGGXDqfB4VmQDcc2Og6p7K3MO89gFLLgEVheqUskhsUituHl5H2KoSZaFf0gnLTEiE6lOJn8BOJaTj8S2ieyqm7W1DmXKsNke0HNLL/03VALCpKn6KQN4nDyINmmi43UmPCn3WFbC2pAq9WVCjnaUqxPLpPjiJRSeN5YNkixxmypx1WgHOinNrdlXe1p3J7a5C37ogyDtOPZTvxMAAOVwO1JeMRxZfF+++c/tPjb71ovJC0HLT5/0vK//qsVDGOsBbdeK0VYJDSUQdH79vWbUviLzc3drdbrOxwttIYuJCoTqky+MNE7Cr4qRYWCag8sE5WlMhSJmFKgrCzcty9f9O3rFwp9Ww3D0JL1iZgK+immff7b35X/r29q1rpa6urTJ60+XUsZp5i7+LbR4q5q+W2t4Q9iut1q+z9/aPtpqfVQNdyspUq7GFSGodnPYlxffyaMok+//U1mYTK32//8R3cUvoOq6ViTiwXjWdPKy1CGNjC40FaZ/nI1bf7ELEvL5YqNtFJBZssaIKjF1ZWGUkQ9GpEqUaweV0U1v8Cm2Cm7/dcWWejMO7bKUKLKEJuL9ZSq2i9TsWO7XXwFekH+h4F1IlbYyhrVJt/U28bkKhRJFsZEiFhSi8e2cmzYYJnrSLy5WMswKBuvDIMUGeauHNit+KnkKYVqe9K3aYFtxK3ElIfi5Cw0QSixjuzD+BBrP7JfgtBcn8K0EphNXhgrw4DHCqbTNmZykVVkKd0Tkz35s6ex5C4Q/UlLit9Cv+KzyLLdh1prT/3EGobtvX2Ew9K+xWeXC882zT3iSxy2Jfy1nKeFlxhophM7Yo4TmOO+Dz1JvPmr2StlGO7jpX/SCbGPrJMS01yAfmzMWX8VmveMV001+h2vMvROyontnUz/Nczmsu34a8z4Y5YfGZhloG/+tDP2k0neL58s+5MKZurBTxreR1iPZCBrFzwi9ssOZ27BLzuBv1rguScGP/+8n/P8mM9Pge37zyLQ4QXPnW3l89UB+JwSO3a3P7Xh5bNhZJ/r4y3ky8CnzzLF8hb2ztnIPOewJ5/21BY+99k+p36wJrb5GFgPcFZxNzD3Hdr2gc2d2E/XJNaR78iCfA+TAMOzp/glq30/wRrqzOE+ho462I8kEF1uvqFP6mL7JP/7Mx+LJNdPkLkGoYPQwfeMOOtzjKf4T5wdc/nMo2POv0RP1xPfWXEfsh/L3iVLP89YywF7teWWec37bxmlbS4TN5P21LbOs1+i2/Fs5UmByzPX99R5x9cUHeLruS6iEzxX72eRJ/bnPCf8LGG3OLJmjXjtS/boa228kz7r0/f//Hq33a7Rdi/o94RT7e4+cTa6nX17smefbuf6xz77WLt3n9HvOvZk/7n97uPZ7W5+j+o1OfM8EDyUTrwj379X6gPBmFy33FLzaEWSex0bG3Qj154xoHtuIE+etvfr2dc79Z8RH/GVttVs0LYnWdv0pGEora3EFKKiw9MhcxnTbSg72XRarSeE3F7zEtWuH9n4DL/Dtmz3bmttwyv4HzRQyxPX47iplFdGbXfF6gjaTtNSYfOejDNOlTLIdkNSGISfODJfycph2vAqud9SCwsvxgYX5libvxpl5h29MgwqA7U3jG2JI3nMeGp/TZeXLXbG6CCT2oiawX8AABAASURBVOBiWMhOPIVRg/szuvc9XKIXXhmQ57m9DFObnC0oLA/pM6/kuWLftkoluKqqWwqkw/UV8W8BRVIURgp3rTAljIORwl/99k2b8HFAXjVyl/70j78pvw5OEQ9zkovGbze6uaEQbOvzP/+pyQLN7syvQrcUf68o/K5vbhhOFKKoSnH205W+rm91g68sBgEpU//0j3/o+vpatxSSv6HzLf//XOwnjgX8NfyM5Re90f/y7esUQ7HK589MpWqTv9t9vVKlqJrC6uJvv8nf7rRYV42LQiYqm2TKQZIk7KMosWfrBj45yK+mr/B3Rb6ERpDrVAR5R26SyyRdQ9GSYm7spG8joOlYob9YXbFJsMmix0c2QiTWzDuF1ejF593dmhQ0D1PL4uWiW66YB7RYC7vItlKIXcDvxbc71rVtNOQKcuKI3Wyy/JcK+fAShFfIU5sLdnbelIL9gqI2asr6pi2MLykkF/ws2SfRDz/YUvBN385MwsEividKanF5GksM292FsIg9LtbEmv8P8GazVmHz95i1P6IbqM1XObA3chMsw5CeatuEQr8o+gN8+/DDaQRtqwyD2r4mRtsqOwy0mh/0k6POCm27de2pFTYIKhOGJIOdP2ttI2KpuOm2G1SjpJG40drvqAoV7IZ/SOPCvgJz5/cx7rjMKbxdb9/Ylnfz3DP/5ISZHztNgVi/80DwxDnpq+nHRnBvQ684skJzPGaqyx7K3cfX+V3uXNvlPtpkYJ6/Tof/gY8M/LkzML8/vGam/apJe87O3Ncl+pz+e/PvY8r7+zm8dxTfx/79XO/fx8J7zHtkLuG1+pdsZ+wx+99n/L0jyXNssJ9NnmGDPeO1RGZwCo/Znes8Jvsrj8/nOaefM6fcCzueo/f9ZXuUab+/d7XPI/lMYlu2dXzkWgg6P7Kd/l6t7Rab7e/l8oGf5GDkC6Ut302kTf+BEIzwA8jveiYzwZs73Rm8dCX2+ZaB7xdAvlzbqd03z72HRj64t3CGyqw7zoh8J3aPIm132XPT+73NdzLBuX7n/4ztSKF/s95om+//nrRGp2dh++C6tt0Ek5dzaAK/wIvtNrf3DtV+rR8T4jFgvdGZ/T/H68zO43ydpZ9Je35v7fRxfL/uzN8q8reyc5zZt++/5Bmpz+7tozm02K5Fvlfv3L7f0oaXtiP9nx1tPrwH9Tbxdtrmu3oYl3JrW0YuzyypFdl8w4w91A7ObrMz8/5kvstfUKNJzWfVaj8LahajBupDlSJoZIdSKHuVkLLxhU7r8GLTB5D7M3WxdGynmXR2dD0RVxPixXaThTx5FsaHMqi4MG6lkJq4yzDwPr5RKUV5tk2dDYFWr7GRY3759bLkpju2vWPdH2bO0mYzUqu805raXKtd4SvxRjIoTR978IeSnmQzAqqkgbrZktrgQN0rta78oHJLbZFAVHnuHkGeOaQyfW0iK+mYEAuMMJfoZy2jg9n2F49bgRf99IPEFdup36Ud0GsWiKWMlkYWb4GDG4qurWaB1mp11f5m9ZqiKt3p/0uL9xR/k1QzqeVywWIT2PpOA3QrFlKkXUAL45/++V9yGeJAX/74oi0PULcUbfNAtaY4PJCATHRJu8XPcL3UJ+jEdPXbZ12trrRYLZWFuqMgePvli0zCWD19/u23hs3tncpQdPevf2tJQXa1Wmn8tNSw3mq1XOn6b3/XzZevEva9Wmjx++/ysKDyXTR+vdP2yzfVbZV5yBu2VuHf4upKhSL0LTFmHlsWpifP+E+yk1STjwW+K0XMYOFBC+Z7/fvftWWDjMQQ25u2GFZWsNnhQxUrJbF5itwKkCO82KxsOBtZSRsWY4sPY6cQ44AvMRZfDEMmWmSroK0aP4yLFm6YWn3+pCV5LKyXjQz2mh9azCtrOZQF+kRSLANZ1Lsra34nRYjXUgbYVhkGlcVStnXHWkJoICdpg1JKkzFygjZofwqafvwqB7qRtZyehmGhhLOleJz9UOgrVX3GmQoyVjF+wRhBCdOZy6jMeUA+fpXcocPw9EpeQsdmfAfpB6EbcNDa2EXek6ZsM3UY4UcBxHeXZUQIcbpB/djJR66z5HJP2hM9Yp54hSGDMKOTL4OZrNr0m9puMALdTmyUQSanYV9C8jPHsWzG5rzjfsYOePZuvmYoEH1iYZ0h0pmgx45J9zGp9x5vOWfNevsqf1mqIEawqTmUgY4IBMnBDFn0IEMNXT5tY0wvTSZ6U/fBaxt/wIUROwFkP7MHT6HHvhurtHsw1unJDDaziR9gGv14/YUzwNIebN3j/rtNLfv7Eh5zfEk3Y4/pP2283zd+1faxWdrmtn4ej+kfjmfzHHKe1/ORePodR0Pcow7uv/N+29BH8u/VzZSDY/vcK9v/l4Y2f2boIVDI1GhedfJsr9fgVc5RzhwezBH+Y+dJPRLZbD2mzPhF/W7nXIv+Y2ezPz3D9ffCF7Xsy5P3DvZoexY8FQdhM4zzU4NHvLnsBbrH0LXjO+j917XHju+tdb+nWx6S70VPUl2vDx73O/+92u7vpa3aPiI/bV/39hnRorLfC6GjmnaHvifDDnqcob87djE1v3O6MWYvfYzWtmzvB58b/yQ/qdv3dhQymIY0yeFw1t+Rz2q6neS9fR7F5Hxp21o9x+KR/rGt7u/Y5Dn+Xg674nOCVUgFCA3U+GpvR3D7aGubb6QdIGfkj9F1MvfAEtKnodlhW7b3nB5/8tgxt9cFbcvp8Pnk1HiGgr0NOl0+PLpnT6aoyMwh/KWfefMliYL0RS6C/lYrnGQOMW6+U+lIv6PppcN7QJogvCB0gJmYmoAPE9Q9GM0tsoEBcgBnkkU5dhJDQLedoRuQneer6zWh2UuTJb5mKzqzsZB7fsZAYovdBgS6PmQ7j/uN+chLj+24fUTtwbBt2RMeDO4Y55p8v2T73PC78fu+6e1zHGVtIt9yztqkv0fWNDjmP7Mf+4ktbRC6wdwJgJSc3aNfH/s4dv60Ozp/133bhutHXCYPQXxt7EJ7NA9lL4D7+Yh7RcLFhjrgJcczRGKOtjbENLU8cc1kw9vLvii+vfZZIj4uYrc+fV2e2551vEsRM2Y5dq+7uefesY/pEf/dfpc/1+/8c+1r9Se7mdRETa/pd0yc+9fOP9feS76OOmf/ufyjKHbqyVtGbMt2SIXX0Rh5YY/nvaEjrOC4H15DTIFu51xrrougX4ehg5Inlt3Y9B4dqxiUZb6rNvemQKaOADIa2IyD0HN0/53X+6kJXIJ6DDKqM3QS7vysTKS264DaRmiCr9pqQt7oI92Vp3bcXSMmxwhGQM78oMILIGV4aWvsgnHcprtHxoM9IwQ2K/YbSVupk6UeFuQ6XS2o3VC7YtG1TD2ixV5VyGHTQ98q3AinWENTcml9QmityFFFT7ujMhBgAk7VUIqinWLtiHJFNmBQdkYws+NVdB17iZV6Y2K0WWP6W/qJqSKbmmL0gxEdLGQK2jI/hhtN6Hv7kQsyr9YSU6EGI2EbwfBj1+Q4bSXOGAmd4m7aDhd0xIriN3MKfyjsWPJnWrV4R6WuZiNLQJERR28h25n+lvpkOmUYtFqtml5sNH5lZqPoYp86XwFr6onb5IKaYin/9bs2y6IFVddl9kMSIA7yunHVkmLocLXU8Gml7dUg//5JI/Ki8KrbNR8UEESc+cj8W29um4w/X+mOout2KBnSsFzq0//zf3VNAfb6b79rcXWl/PKX+THOGwDJEPqFxRNHIXCHZoMlYYog/Bo5EgLZztubG/n6molfa7y50/jlpuGKYu6KOenrN13ja2ReMslAPr9sJieqJLt8ukb/SttF0XawCrL5NfPN//wL4dp+2Zz/f21+Ybz49En7gxgqwOTESrwu6Eycq6uVyvUneVhoScFUtgpYrq4gkcF3Yl/f3WmxXCkHXDbg9OetQ2NSHooWskxBWegMFNfDbxuYTVaGQXW3ASqbfM18s+lDizlv8gtgCvSaHQU78bm8up7ixaA9bTSZOdiKzJK8Ct8VPynODqxhbgCVQm02dzFry8WfPKzz/2JmLuoHuRF6lfEt/PzKtrCWbRh+WlZdNnMrIC32lvHRxi0xH8mt2UJzkkPi03QMpZC7pbYU0sf1RqYvdMvAPg2t+yMxppc2sK3MMTq50IZS8KR22JbtRkc2N53ke8BuY/ISemRuGafbzjk9Zv4ujS/mNxH9Nbat/GucyDbi/iW24nPCRrE3csPebNbasJ7b1q5ZBhbvXu3ZlJn3JaVKPh+OG9Y9Jhv3fTGzCTpzzGXPiPxi7D6jedid19v5mPY5mkZNP7jn68xh+HPQPTgvjR0IPqvTrc6Vwpv3/wT0u00huQpOOQj/Ek7pfE/eudjeL4ZzHo/55yI4ljvXP6f/wX+/DOT9quM5XuZrGL15v9Ph36Nz5+396Pejuv/v5/HD0/fMQF/f57YvifGUj3N2Tske83iAVBB+7OS5Mwj9gV8jA1m7Pbi1TrSf/ET5PWZpnAQ0+zP9YM+ASP8YsF9xzq1Jtg+goyN7P+hs21weJLUzntgauXNg6MnnsQ2C2V+vGXuyoQeC0QZMzYE8/QvN51Ej38D8bTOmI4Rn8f1kgxm9x7Hs+b6eeBi55wKVB+exjQcCjzDccsOe4Ask8/1UA98zmflrhnxNpWcclS83grmK6dzDWO/QPd1jaJzwD6Ezh+EXvpdIewyGnnUe6/c+X1rs7eSaCjojdND759pu61x7Tu8t+bZl3+MtbScH5xA/x3sivJ8RZi/dx2XIpwCxdzwPI7Du/wm6455rGf75fte41Oa6n0OPHkaiA3J2dq4vRnU/KuQeQi8+jOZbADNPPuf+utKcd4rucj+2nUeWSOb9Tocf9P7U8pYCc6J1sIZ65XHK5mt4D8PJvcuOzYdjc04kHsNc/im0yVXH4KKg9ykqqWPkvTV08px4hd5ES6UMEv0J2h+RC/aMJxKFXNTcAJq8sXwP0TuE2jHyvf5cR8jZ1HUI0qbGQqvdUaHnkMw8zWug9mPCLfWgik1L8O+hE0dsdfY8jpqcMZDxAzvML/08h6YNQo/Up0LbVnIQhO9dBIQtMxfJ0gxj89N52h/xO9U+trqj3rRmTumH34U6bVs2z2RxwvNr6lJw4BUVQfGMBDvhSNDTmku21Y/UVyIT3VLQamM+kJG8f6RhRJPsoJRI0p+eDSt+7qEcxJVaUZDuFgXbGkrRMBSVYaBUNyrjgWaH7dar6IwgnT7vtI2HTGjbrX6YgvMm+Yo8PNwTk2T8ZY7Bp0+/wasqcXj1+TeJgqU4TDAli0JB7doLjX98U/m61vBtq+Vd1ZaC4kBRsyIzUBD1aqVKobGy6SsO67+/Nrmb/9+/NX651XKU6t1GC5yPf/yB7EY3+SUvRc8s6BhdsPj0WdsUlalMFyrTlQnkz0iTGRK0UEH/6jMyFN0IswV/++2bFhQV7778ofXtjQpF5+GfFJcpat9RrNbfPmlbWDRV8YwuI7tBvxQXvu8OAAAQAElEQVQSTjtykeTXqZUMDRRrxQLnF8r5ZfIVc4u/BQXJFKo3FI63IG3k7yh4yiauQeZf+dvfVFZL5RiJxfi4Y74jxbrMkS2FlLVlM6c/Mr8VOS8lvDuJfE6xjJCViIVtgwIGuRQlF+LIottW5pKLPX3RL2BBvE0WufhKf8EaZe4YgquWu8rcx8RCW1m7seVjZHCU+VfJSc0vmzPOum6hu76LJRcNQ2m2omtbKRDHdzag6KdNXxxl4EJhzok3qPhrk2QMIyqxCT2Sh6ypbYWGNZ2Jhzimzu4VmVDDYtDA2oZuiBzytgljQviJpZTSeOm3OSJbA+RbPy0x1A76NjZQqDs5SIW2HVLRC2HTD+iUXdvGsIVQy60QOQB73w5Tsq38E/KJcyBnNhzQ7TU+cxhKwV6doNcfmU+sJEdp0w9CX0Il1kOMqi1PtOwrAjxSJ+a28L09Gv7lu8yLPfOqaWBin6KzhrrQWYH3G4jr97P+YfkjAz8oAx9uv08GXnsD8TuGmdiO8QJ33cQLVN9E5Uf7f5NJ/MRGHstvG3/PffoT5+bNQvvI39lUtv01G239eb4aQ7Yb8jkksA/7Mwvfj0xoT/SWmOewp/jtqX2imV9PjBwZzANPHvJFVRA6mI8/lzYKdff5DbKdrT///BIaxFcg6KDJoduUXvFi+2B/xkdgT/xHTScehFyQBxijx6dOYkuMrTN7yTcrDSS3/QWO9kFrJjAjPaM72W0W4uu8S23k5+hx9vaS7vmx+8i6nd7Ofc31k9OO8COf9iyy94KzApcHskeDy1KsE+vX4zpoWb98DzKfzyn6MfvH47bZIvc4Hv9p+uQ+8008afc4ylfGfwbY+b6O73yybrOA9nHDD519N8dM9DuSxlcH5E922n7FHmXjtHtab3+yyT01nB8S/lODe0zOjwm08YP73Quv60s2njLWAvkTvuS9J9imfsH30KFHvmsPch/inafNOnTR/Xpl20U2f3m1I/1zaEaOXmKz4vOIfbbbYmrrT+3FRAPmwpO9RDbn3tOpf7iYx7JRhXYosTHNyS5NsJ6wb08yEYhciyPf3XOvtrFHO+nViMj2HolpQ61uu8upbcpTo6ZbT3Qh6TbFMy9z2xGZ91PnYEJhK7Tt1oYWR2Rp2lnaGD5TNwSiyCtZUuG1EIgnCjlx2EW2ofrZ6cyzamTPZLjALiF2Ym0PtJxgMqI7fmWt0zV2U7OqyBQPcrwy0Oo4mg7bSv0rcuH0Flcqw6DUsWrWgPVKXa3SRi5t+KGD0BkPbCt5KcOg1M6GYSHh3S4KX6pKAX3EbvpDKdqm/iar3P3nqzZ/fBHlZ3m1VAqTKeRFWBzlaimDuiDBCeYrxcobgDFhuN7d6oZiaHLOXDV8vpY+f1L5/ZMWv11razWkAJtxTMrFqhRvr66uNATXyFE0HVZXSrE1v+Tl+RzzLMbdndYUUW0MkehhGFTKoPx6dkVh84rC7erqWoQCTNH5Rtv8CvjrjertWsxUZiOmCLqheL1crZpufmFcCHrz7UYpJFfkb6Env4lyQhIfysY/xOLqSourK62IOcVvWLIZYz53oELXat2Sk2WKsS5tPAsWW4urKy1bsdJtf5u5tNjJCRPQ8rffNGSO2JlsF9XCCOOYVRa8ssHwqKGwwMgV2g3+bLi1KhtsERvwk7vkNHNPQTgxYA3TVQxrGLBPXgv2s/lknLWAkMIWgrDMxlpKmzVzCWfCbhielT3jEl1NB4PFxAOa3d1Y5ILK/hko3JYycMH1nRFVaHQK8mUoio2yXLSIEjuj5I19gf3s0ZGbUL9xYSgGzsLY3KQIzeZvtrCR1nabQ6PR9g40jX+q7TzbTcZ2WBOgbfrk1aZt3Ba52mbMhmzY8TQdmWuk5xjQDz8SvQ2d/4okF3thTpEXeyLxZyxtEPo1SL66/kGkzWEf6W2XoDWYVqwP0s55nYb9pzmnOZl5Jz3BualNklxfCBzTsB455xqPiL5weO7hmJ6bzNi8/0E/noHsi2M8rvVjJHqc3997dtZT8P0j+/D4lAycW7un6D4mk13ZZc75Cf+599cqce9+qNV9Pb9NpMHzNd9GI76Dt7H2YeVUBs7nNyMdpzQ/eJcz0HOX9rLkX3U0mQkezj/3v+DhyI/mJN6O18Vyb+UtPuu8LpaH2sn+OTyUfsjps0v7cPT1nOlzSlXal73nVYI4B4be+Dzl6TkuKu/tKfju23xGDc4YSd47jkXmn8OPx96/36NK+wpvfK+w/0LzhBmzM4ITQxdZLr44/tTBWOl4qs7PJPfa2J+rX/P9D/iRObAT9ftEkH31Nvf5xHiM94n5pVbzfeZ2971m6KfZee0d8mleniJ1KpI57yk2ItNXKfSvgx512l8n6tdE2q/LtMElW0/ZB3OZS/Tcj23ZnrMabRcZtA4v+c58Sw2gUrjMc0+ef4LQlWcExURBMHSaM6h8tx+cGvYz3wMzxwd2TsylUq84lqvEEZ6dwCXbstRQka+7cXFU+pv1utWHQsOS7Yb0EwciMgNByRh0TttKPxBH5ngM2JzRtOwiA8m6dMRvbKZNPSdtEDp1o2EYZFupcwS2W18ckQtSC8Fb4ztFMllCrjL3DXWm7bjRhjbzs4skxhvEcU83ipfobbdrbRo2rd6E4F6jkqQtReLNdhozNhNvnqeaXCFm6jLxh6gG+ovlSoslNbQIgA21tJubG9luyFxTlM36hLbZlShnr6YfuKRWxxNs5sKYjQy2bCs1tQ210ru7tfIssBgW1BlXlOy2WuLXdqsdrln/gTHbylE+/fMfU2AkK5OoFMe2327F7NX6eaiIMM5LGbSiSOsUMHmDqgRC9PJgjI9cMgRH0XXzr/9oyUKsKbjegQWFvhWFzVsKuXdcfNv8DWp0je31f/5XI4nIf21RBymF2rocsDmo/PaZ4nFVfAwUbvPnkm++fNWKTbFaLJTj9ttXZUGGUtJF1MqGKvRtayDexHlHcbctEIm7+vvftCXaLXPOn3W+SjH307U+faZojd38ieM1BdU7CrpZADt2Vs1PkpxCqnKQzCxYIPK5wkZhrkErSg9FBhGt+MpNZmSRRnKcfjIWvTV92UqclfG00UmButatXBgj3s1609Ykstn0kRmZj8BQikTsDqA32IyMZS0/f9bi+koFfnQq8jXxWPJyAd8ycY/Z0Gzsyjgj8AfZjLHuNjGwXjKbMK2YTWzQ2sjQJo40i2FQ5tD8NVvhqtniJQSNNXITrtgY8ZnNH1oc4aef9U4r5PCmiq2sx4gOYtM6D0Vb4u6F3fAPkNh2CL+Qg4ZdjNnjgkdAzX58hA5s5gVaHpExeci4PfEjE5t7wMdI69qWXBChTbymLRILKLGmE0YpvMCMcY7kdmSeom2A18/wx1w3xFFiL3IZRDZj3Xdkwg4Sb0f6HRU7HeGZ+aUNL23vpw3CH5nHiM8RfyqWQWTvwbXKPp3iCJ2RtI8hcm+MSy7f2NW9uWOn9yMTZZoddo3OtQ8GUO2nH/PTBV/RnovrmP8KFx+qHxnI7eIBWlqO9/hxvwl9vPy0Gbi0XrmJvDJw3ofa+8ypNqbjwrycQru3RugYp2Ke847lZ/25WOjZ0GmS2FocZ9rYOIdTBo9lT8l88C5m4OLgY/lt46wln3sUXDT2MXg6A+Rvf02clvjLctv+Yva9hTw4W+oYzLNhIGhQeWav3CNtyza3TD6jz/oHNn76jomwg49RzCNzmwOBJ5/Ri3DaDtstT/bUZvwkSG9Lcz4LzYDWpJ/PRiC3gjnkk9aYjBR7HTpx2OZj1wQ9dhCf5o6h3aDmR+2oMp89g9r2yUjfstknzAkWUp6AbrNHr52N/VC/7tbEdrPTZC+8HMvbk17nz1UrnWO0z6Lw24kuG3wiyb1B6+TFpNjs/UC0DROPVySqENkDxpuciWGO2vKK/137Jk6eaSS5zUTbZ3ny0NoWD5kYMQYiE9C7eGZuEWg2svbYSb+wFkHoS7Ate0LkO2L3Kbhk+7ExI3AMWC8+57aebaSqXZdsz9bqmUfWqoH89z0WE+GlfW/Ej21lzea+0p+jx9bbuexjdHwEj8n9TOOJ9xJOxdryZbeh0I140gubiOuZqxjpOU33e58J/xLm4Z2iv3e8P8CfnQSp3f/0wsN207entn23zXe59tS3L7cvdNvUsq9DtGs59/45dvehfj9zBHdojxLQfdkhH5xNBqVzbVfYv+/sfNtu+ejvI12ut1vqVuLBxjz3VNqDayW8HnDBDoieDQ0KSD96mXOn03YkntCOgxCPwHZ7prPjg9oKMU32t8oR2mV6Hpv6yVooIt/Nuc7ake/1g/hPHSVjkbadRrYVe+nYTDgEqNRgMnXIdhZZgY08EEfmFkC2057GbBOMmoaODtuyfcQ97Ka+MhJ3Yq20A7WZwGbezO1QGlfwss8jb1vRjQ3Le1FzDWi1UC08a3FPREzixeTS7nK9VTuwTJv8jpTSprUYyUtlTTI2UCPLjzdTXC1lUIACZg2K4pNt31ovltSlRkpXW0qpG22pe6ZGFVtIaihFsRW7E79qlR+HUufU7rBjd0JYldzYxiaVw+SAPJX0qfWJ/ojzSttkmUbqYilUD8MCX0tl7TJemU8QubL+f/+/6Zeyy6UKCRuLmAz4/7P3p42N3NiWNroWQFLKtF1V53T3/XT//2+79+3uc2qwMzWQgfdZCIIKUiQl5eS0KyNjBYCNPWEDMW5TZoC1lv7r24bShpGJxFVbFzEc+d2NjIwMLweKw4NLof1IwvXdmqTq+kb68KDd//m73j003ZS13v/tb1r9/E7tl1ut/tffNK2r6q7JW8kEoZKIzS+GxZagukR7oyXdkqzNn18upYoR6YYEb34NXKDvSNr63TsZ+TXJ2AcSy+qTb0WHzWJh8F0RdQU0Gjy//eO/UceTb2xBX6Nnk8Qp/iRJDFvfVzc3yq+W02gHXeq/XE7CsiVWQA7HDKaryxQWxUyJV6NGCW/8o9b3TBSkWQXDbvjkWlkgGyWbHxR8tK1aihKj2E1yWcxTYRGlP1aS+M2vgxmcstlmrTTZKfFs9yjXAmtLt+hQ9BUWzeMDE6KiLLzoF9vEQja+IEArOoge4w0PhL6XytxQM74NOWXxrlbkPXdq0UGfMkj4whPY+NHbzANlxYdSK0PaaUXs1sQ+/4FApZ7xRQY2FdbCerNRRX/awp8g/d0vW7ZxufXSNsnnnfJfTZT40YXU+3RhywncuBicdncbsZeOUaZeiMFYH2kPuFELKA77UxvXDtRzFZtx0GHPJdW+9xZqdtzgDnGgx3Yfl21C0rQj9kH8zvwEsL1pz035nIAhzmhKSXO/t305irQHBu3Ll/HhFF/eyhmNfY5P6aeepH3KM9rpO4fRT9m7E0PqP/YfEfgCEehLCj2jpPpV92FnWX5Vgz+UfwcR+HKzvdQ06k8DHJRr5RP3ce30unraPuYerVNLg/68POU83z5Hfa7riXLK/9Tzo/b1I3Aa3gNk0QAAEABJREFU/bS/vtU/j4XE6xR/ntF9iZG8KTqd+XXXrbO+fXfEPiC8WpY0f6d96cVp/VNcOtWR9qfoeZKJhieYN7IniJaONpteMIh5LwzUOS0dlfoutk9e3byfRTboA6E9Rig+ogVp976vcMj3nU9V2/AvGPKpLxHdLq/33h68Kc0s5zuBeqlXbLE92MpB16C8vjSsp4D01fZTW8v2pxhdyo/6W/QMmWX5FvnX8s7ffWLltRKv53vLunu91idO+7nfWX/BE9efo5ZYBp82mlzZBj5Nw7eQymxew7fw4Xu1kfM0eIt/E9/Yk0zakQNI/S2yX4N3ObfP9NN56TvyM94rhNxzgsGSmAWjnb4Ac9zTBjWpgJwfT+1R6+cc1xk7ElKpRfEz99XoDcLr4hSy55xFb+wP52j7rmdFvPBe12mnPdso5BLyTT+lPdPO8dqWPSP9tlMcYFuxZVOCtshPJHVR8MMH7usVe+ZsEQxrb4cWdAKHUad6Zi+lkNdZKet11PMr2azhIHQtttgamH/JSo7l0G8VF4BNfCIrpWyr5IRCEpGmDG1GGgPqcpGZNBFDkffcakNO6eZmg4+lJ10fHh70uH3Uw+OD8qPPYPgTncZ+6xXWF+di5sx2KFinJ37tJvWxktuyDCM7vH285Gaic+RnktSO/kEz8UpfxmQji2abMnqbZBcZZK2KrZSVVrXq/uG+J6GTuL4hhxYeuskHTSJmCDFIOPRIgqukfrOWblbSGgUIJPkbp00GPMnF+kio3m0UettOuv35F6U/idnVu/cqJGArwdOm6q5tJRK92/cbTf/jF7X3JAEJ8t3//rum/+cfeuxJWqnUqoajRErb3z6oJ1n7wJpW6EogKpNZapVdhPd6ZEIM7ZZEbf7/vM6oCOKv//v/0C8lYbh7JMFJkCK7Jknc4JlITk8Y2jA2Efw8QCSRXG9uDxPLqlQSlRP6EEEfY44/tCfshu7DiVmUP91sW4lDJjOxCHZMeHURK0gTC6fgr4plkAWehdx/gczkeo+JC3jGK7aGf1uSeqFl8nfUM/bICn5YJJvRSF33mrmT1HXJSvI3Cym/aN7ie+jRbezbRZbUmPeAKnLMz9Q0YacwPnp7srTLEPtSCyRiwbgKOkIfEPGJjoH4HMhYCehI8jhzplJUalXmJYgOug97FnnBFpKIc0Q+c5l4dDtpd78nVfgimNgkLhMvSTMmpnGXLkSaumxvqdvuvtHu65g4U51tZRxgghYUbNVa5z6Y4mvoke/lni90unt8Uqa/09ClAL9QIrkAL0C7SenL/BRiE/4p/Hra4oeN3OLC3SceWvqCWtGFyIRPFEe7bZVaD9BiG7GJ/ZDTDlI/Be/LB5KL1WEr/ndAS2lD07/hlieGrzns6B/4mnY+R3fWc/A5On7I/ojAjwj8iSPwJ74/5NoX/F6zF9vB72X/z243sQ3+7OP8vcaX2Aa/l/3v3W5iE7zgp20exXk/5P0j7yL2cfsF8d+92579tecyYxiYnZvpc/1PdMzcBidDsufx2nN50v36ZnQHFyQGufEOGuSjUpB64p96eFJP+amw53FEzxL2TD+nN3yDnnfPUc87c/w7tC9VeHcyfcFSV2QzriD1ALbP2qNjieFv7I56DKQepH4J0RPfgtSD1AfynWfim8hSPnbStt2vA/ZcTny/Cf0UtvkktlN0ps+J1ZV1MvgKcuF/K+Jfx36dtTeWb7X3rfn9GQazHiJvW71eKH2Mod6e6aN9ruxx5j5wru9r0U7n8zCOjAW81m70hNd2igPGmNIfHDp+VIjAcawgfJXd9uHa8lUM/E5K7a8/LvvJhj3XM9zDuuZ8TT20c0jfgP0kb5vbId+89/KD57Q8p/OPTMv9KLg0hrKPC8HpP1g8jUfju7ntLl7yHZ6aTZs4Tv27e2OtF6g6lPqMrS3u1w39dpEXiOrQB9IeKKWS+1h1DJplFZC8gE2rAwo6w29b2RrjWcK2bCDQksKY146pR1dklkgck2/Jc0TQct9G58yzXHuzrpn+/GhjD8SXOXczdaZKniLoDQ7pX8J2z+2EZhsOxXM56R6wIy8ZpH9iTnW0wc9zzXJc4dvlL8k+brXKDwyZ++TuJsYleG2rlkpKdK3EMTkrDCoJVrH1MDH+yJoZ4AGKbkscS13JpbDkmiZ8IekqGtqRj0v+zza6M0eU5AdLrcq22tcrZdDzSXTYlu2el6PZ98TfLsq8sIxIN8aj8NXu8wofJtbajrxekth5VgzK403VtC5KArj/CleWcXZHEjLOJfuc4AjaRxKzj//8Vb6f9Piv3/T4D+ru9vVw/6Cbd+/6n3PefviAFugE5GZN4ve3e91sblU+3Gv610ftPtxp/e5GIolcPj5q95EMNSvtfoUMJUfd//ab7n6LfgwYoMumpNOmpN0IplLHtySMyw06af/8H//RA0yVODfBLRUjOe9mUgsydPYE9GZzo7v8uecPH2Ersp947+4+wvNRDySnk4ieNUR961Vjs9y+k9CJYKcJcdaMhB6qGltYHpM8xvfEd7VZK/8v4cQ49CSMw5tF0rWHjwlbsyAKuvCMixY9qUNrzFF4M44+RxFmUSVBnWrokSm1sAhWJMRvJRkyOiTFhywCV9YAtkKdkN8+cgbRb5uE+FZ1zUWGcaavMYjGCotdszBXNzcqtcq22n4+eol89uhM2cd4z/yTkN8lBpTbh0f0P2qHzfAU/JTmiG2hRWbCr4xd6HbBBrYbNIHWfWlUmyZeaOoqfhQV+AKNDd5Uu1wqATTbso+RroEJW6P+GH+I92jb7tWML+iN5aHLpmeJMERuYNmWGnM9cQEKMrZwhWOJsre7pPX6oKfcjy10F1bAGTBwHaBn20VCfBrAY/hOxwfpO9mXno3613dtRCflJWvDm5fKc/LRe4pzfL83bfj4e/vxw/5rI3B+NTZd+jef/6/V/pxvtnesfdaZnuf8x5TwDBz3fP3WsPtS+fU9+f0tXIrBWzy7pOMa/WmlLLmerJ6nPvWntuRJPbQvi2h9jnnNnx/BE/eofVmPfmj7EYEfEfgRgR8RGBGw86w6Wt9XmXfWYHiVejDal8tx90h5mSs9S32pB53O+7XLHJtCjILQvyRia+C1ek/58668lB3tUS77rOU/ehgjxzfvE+/YA68VDv+Wd/zKd475W8csmW8X23xfAOGZqc+P1/rCbTM2kPprYPssm+1O92msOvXyYayVyxz/Xj1muANUv4vdjkffhStvdsL+4/r+5sFeFcg1/RyWQonVwJL+5ev5FpzrV74n59r85S38PhozlowpyBi/hRexec7OKT3t4JTXtmyfkv+0bdtH480zSnBpwKYjKSYr/8RRhy3xzDNDI5dgqGkXvp0HScDVupJtRb9NnoF64zt/oM/Y7Fg7VhCdwTH1uDWR0BtIT3w6AEIplaNInex6nmW7fey5kk7cH+xztvk+wfPNnuVQNGg5D1JKlj1DbLY5vrxHNghnylw3aq1Hugoxzxw1cj6ph89O7ifXPCm0nhyFr5YSVTN6t4UyVeZqTX6tgDX5Kxu6sqUMUpcaz3+Zz7Rsa71ea7fL+OljvHz8FCzMeUHtLNftx2eZtOlOtRQlLhOMEzmikc9qrI38b2Zd8B0DWUOr1VqPjw+KXttaJYeGzbjeGC9sarFLJe3oik6aEZn94zkxbSFvbAeRsWf/0tew7YIZdKW+I7ldaqWrIWat8SMoQmarSYyAge808YBqG8c2KgyoIIJHEobevXuv9ft3ar9stFqvtf75vbzeKP35FW4y29vtDgl3tJxIGFr98jNJ1Dv59rb/z5iN0QQjsK2bv/xFBYl1RBnmCnduWtHt+5+0usO7v/8qkTw29Py/fDckbGHv+wPJ5mB3f6cdCcZGYrERoCRUGXsf0+5hSwKXoBPgCRi/VpuNdiQgd9sp7muzvlFZb1RZOCt8Jn54WUhc32id/xcx1lwKvCwO6g3l+fXyI4nq3ccPEjYLEo2+stfRF3YxoY2NptXNRvkVsohr+np8mJT8VwRZeFlYOxKAjf6UhELVhfgKzT6A9L4a4xCb7V6fWHjCJ0jqY4SuAEJ8apkXBtUC9FN09rpaS9gwCF/GGN9KrXItXZey0Y7eho2GfEhbErlR0vAl9NCCZ3VkTIdt5VfK9lNZS9VhIcr8k4T+XABKWtS7r8x9KWsFJrveoItyooy9El+Z11KMgnkvBQ3YSsu2bKfaMeGz7SOaTSzxNfroEL17IILuiq8F2FbGbXoL9cA2TMe7bbFDTGQpsuNvZJW/cc4a73VsqrMYjkDIzaVe2iIb4VKOOItm+cY4l0hsj9DlJZ/Ipx0M2dRzfiduExPSGEdw8F+LjXlZtKjOvlB5+x7/ljjVkLidQ0xeQnQMmdSvIGvhGo5FY3BJSXtgSae+HNO5+lmxEJH96jsG9vGxLfsy4Jz3zm/Oiz1m6o/j7x2B03nJuXnAK5xjOmWUnMUr5F9iOaf/JZlDP34d6t+6EtvX8K39+Tr2rl370jdbPY3DTH35eCr32jaa+7q5UEKe9+ibaxePh2svHGHvQHkvB+20PeiLkurRHhGgi8BAzqncu89hyB0p3TcQPYhwf1fAPVlLiAemjr3Mj+KTIpBnnI7DOiH4qY8JoKlcTz9J++cL5RwMTjWFFpzST9u2ZV/GKf9pOzY+B7M+z8XyGFKwpJ2pf47tLyF7xqW3kfr6QeSlEpajPbEJuhyVrMEzGGMcspfag35aDrlL5Sn/l27PdhnfXHm2Vnng3PfMxal9211m0Geu+WjPfWnZT/XRTqnEl3cdneCcvvCHfsr7UrvfBiIMIt+B4flLA0T2TuvXHRrsh/aJXwdb4eV+YHiDfg2Ddy5DzLsu0cttgnUDa799iHoQPrigNbn4gNDSX1QQhm5KzaVTP8jTje7ouQbDP9BvV8ikHRtpOwbxO+VA437nRgf0Bqh1P1M3vk4ZO8SUO97bQxf8xlbqiV3a85ibzFhCF1uxFejCFv2RD8JyjTf9S4TXJu74HHsDtmUXGQz+0TdKwXPOZnQORNYLHWmjtT++j3Xhpt4+Lq2xxUZ0ROegzWV4TqFDrFzc2VIe4aw97X0w5Qwokqw3b8Qy6+QSzJyfg6AL387ZixevBjqiX10fUhfK8DyHGP8Mndn63EPPnPR6xkr7Lbtt2e4i9lymYftAT/sYX681xjHKYeml9uA7Le3jcQw936o89edZ+2Q9zNeccW18xv2McHEcKGpH4G7Bda91oL+XLM6u0RzPQX0N2L5YzvqWuo/r2m+F74e29y2KmL4GWLK/Vn94z+FF+b0Pp3HUoO/jdKrHXoxlb/iU5zXtvejFYugIQ+qjtH2Yk9CC9A+k/XvDNgtN/R5g4rlEoS849TH35MHX703w2T5lU/qCwXtaDoERD9s9XoN+WsaXIPTcnyRLIJfUAU4nxsP9mbFkfcTmWDe2ZVv5Bi626NqRgKXa94Zw0BscUn8NYO17O6zD5EqizvAAABAASURBVIp4COrU+WATiT1myny08RXnMd397vd4mU4A3cH++lOSt1Ce2tAFba7NdUMXtMDYQUxN6N5DlOGfkhiNa/DG3/yq1PAHYrOxS4kzSjWY66Y9o3dziDyFCteNxLJDxhP4mrQlYTnx7GbpcI8ccyFiFf7o2JL3SjmgbNAmBhF5Eo6a8DvkJVzMGDEEMX5OBNEuUa1aiUuI9Ily4nlTsnbo2aE3dVzQmnyhkQmtwRNfa4ms0D2RpttRNlygTD+6BNOO+g4f43MSvClj2MiWWrGzU7bYnTBUykoNu0bY2FthN3m74oohz4jAAAsXKjKZrEAsjaaDrT1ffglcKgrxVI1B3/z1F63Wa013D2okU5OEtPhHnKa7+/7nhJubMo7oaBy2JFH7LxbTYGHALcZHj4XP2n6861jfvlP+v8CSpeD2vR7oU7YwIp+e9uud9NON7hmbtk33/4Hc397NbQK0ubnVI8neBAQR9eChgziJBjV2Gpt3yJFpX29I6oL1zY3m/ycw/ewuxgvr5vYd9Pv+69hHxqg+hhKOjvLTOwmfbpmTHWOnW41/69sbrelbv78lsb3pv6LeVsbsLoYrcOHHxNjqet3/C4zd/YOmD3cqLOz6MGmVCbx/VOKs7o1VVyuSzpv+y2CxFcZMoZagos+OAWmF37ZlW4nBerOBuJLCD18WWGUxyUgDXFcmhKpKTXAjJxbF7mC/xB9kkZDQ23m7Pkkk1rM27FBpZ58nQFN8S3vfl0Ubn4ISGii19rUl9IWO03JksJexjbppZ8wzKie/4XP3XcSykSAn/HJZMWc3WjHuslpxkk8qtUSjZPgDSWXYox67A0mYN2jndtuKju47/sRe9NhW48TNfyQRmq5tyNnoOeJJOwiRsjtAmaYsu8hO6U551aHA2/XM3CZGUGTovYS8LGm+as+chNHEr5cchh6qfU+7V44OoQ6kY9RTpv3lEI3n8OUsvEXT0pPILdujHro0WpdKnd2W3GcZvhjx0ywtpUb9i7n0Q9EnR8Cst/MQPTq3fWc04885QP6x/4jAZ0fgeG2Zs2JAi3poaV+GvsFmbFwCXT/2rxCBEe/zqkdvyvMcP6jXIpC4DVzj+/P2jdG/VJ6PwEtS6T8v+cegxv+Br+OxHf3ndafnEs5JXOK9Rs/783b7OH/04r3xnN4lLe/XaY932Wu6884chCcy4o42wKtiuq5g8WKpsUXTWzFkj0vHl3yfAubDygHQjenRb8ROMb4fhD7iAdthT2wODSruOvuRVnZzmOH0AQhX99hpBC3fGVbrlWrlfZ337KtCJ53lwloLfeBEZG72dUFQ5tbZ45CPj2Ewh5dhRj4D9r5HT68cDqZ2CXSxx2ZA9bBfkpjpPtgdNUGZoVdthsvIfCqErE42034bjJYZonYOc++l45OEvsFm8w2LNfwNTP0wcWE96BldX3AzugaoPrM1+kYZnhO8sWlb9gLI+xWA5avur/EhPHHCdh9D6sG4f9gz3XbIXx3D7qmhU3rawSnft24nKpdwzpdzvKd853jO0U7l0rZ9NI+hncKuKi6QfYD19E/U833fEvmHlpbGZlu2e9PoCHrjCx8yt0HUTiSak7wLBi30IPY7eH4ih0l+goepfn2Pj8b/5wjfRDJzlNMWmaY8UmlHbmokdiX3OOXRYws9P9Rbb246bYd8aIInMLHQK7b4n+fdsNr4BvJcdYg3HQbrutIqf9GVetqlGLtWhb8ICk5N+JQ8TilF2WzL5v5Go2VwlNkhpeh9vbI/wN1rtnspWdvttv9YFPWSCnm7rfIDzdhoENkVu9vtDt5J3QyxK/A6EvhiW7ZVamUMK1Jn8y+v82vgjNWOj63zVHJXW3JrNJQtc1yRazRis5aq2HzEXikr7Si3jzs9knfdJRdF7i1+JaZZJ4iplkJyGl6S6OkTW8FmbNiWaT88PCjzWdbv36k+Tj2BeffPX5VkrmB5IBm6w1Al0VjevVchiQlZxqEIN2askGT98PEjAdlBZxJwfP3+vWyr3t7qngSvbRUXNRxeM9gbZBoLevr1X1rRrj//LG0fVDcbFSC2xgLe3Gykuzut/v5RN16p3a71eLu3gU9iFLd//atusFdK0YTO/BcZ+Xl1wOi0xmfXopYA4y9MWpG4TURtR4VEEONXXjg2LG7Xqj4hPbCMiyT09rZq9/NG/u2OMX1UiSQztPv1I/JN/vCg6R8ftHlUevSIPdRrFfuWmBEZP3aWHlfW7obJeQdK63FPv/CvsZoa/thWYyHGT61I6qIiY9vS16hnrBlLFoDgzaJq+IthhR67lXHk5BCxXPVf+VoTMcKi6ooRFGu9WavUqgaPiWESqdEn+ibGgKnjHVtLQkU2/DYDo8M2uiY1VmxQau36p4yFfjo0sfDsJ774GIQ/NifGYXwxsn2sxEX4I2idh/7YDFrq2IpeVCplzAzYs1+9Tb3z04geir5uYy/tIDR7LxO9IexRsL+vYnrPA8H2URvSyzsX6wNT6oEsoWsgYw/0bAt1CSn/RQmDecYpFz0Da0x7tJR6viVOiUt8Sf2Yo8mZkwOOe3+0RgQalQGqh/0c7dD5ygprJWsmql4p8YPtzxGBTPnA1RF1JtbJVaY/XmcfFm6npDizp+cUZ9g+mTR0f7KC717wz+PgufW/n7/c34NvPti9/ZfsvpLtJTU/+r9tBMa0LctjD5Y9o37M8ZaWbdk8kbGW2wL2TH+Lrh+83zACnzv1Xd7f0OE/p6lxztju5xEFJa+SvFu6n0/TNxl4KRW7vK+9wlrBSTvn/BXf9usj3waCU7UZ95TvARfeAZf8je8DA0t66oOeMm0X4liLekn9QKMeWtqXkP4g/dEXpB2kHqSv9lg51Y5iK2MMBs+Ez73z9EBczLuTKfGSTy98/8iHROY68sEQid0lErP0xUZDppeX7ITxApY6U7/AdkSOLbvwKeRp3EcMn9GwLXvGy2oI3OHdP/VZInEL4mcwU7/20Z9gID4/Ib5+Oj7B/FHs4sen6Pgh8yMCL0QgS4vr3Atcn97d9X+6+LeSzDU7sH24xtlWaMElP9IXXOr/EvShP2UQnfZzPwc95YA98432lyxfpYv5zz3Unv2wn5enemyr8l3ftrJlzAO23zQ/kf9U5HlhyKa+xLiH9ZJngvjHYuGBkAFHCD9TBKkGOK6Bqe1gn2jydMH92h3W524uVslzFQa7TqFfVafbxHOr4DlHb4xHpSg8qRfqDGzPnvG1Xs/YI1/2emrBFvXkGZIbSxnZIHyXYBt97t2xF/QGh9Tjx0B0pk6XYj/t3Cpzb7ZnHbXOfoQn6InZOsegy8LmwoHO6NdcVak842Xs0DPeoOW5l/5acy3IfFkFO7WuNU1FbZJqqTLYLZ/xmmQXZYsO28q/UoqCtrczyuqiFUhf8nWh11plW9kmcnppB8kbZhyxveP5ckU+spK7s2fe6Ih8g6GUqsTJnvtSD6LThgaS96sk0sNb8A+qVvuc5G7aIr9TMYYqgzVOTVXkEB+VRGx+afvuL39Vy69WSfJuScaub277L1jvSOw+Qt8+3OmWBPKKZO8j/Y93H7W7v1N+Hbsj0ZdkbyVZW+j3u1vyuSRMM6tcOZKIbCRAG/wf0R/5B+rt/UaNROvd//277mpT/fknbf/xqzb/RO/f7zRhe3d/L9/gC3Kpr25utCFJ3YG9DWjw9QR0boJMSoKDWSUIzKFEgJSguCg0ZePk2T3ca3VDMvrdjX5jPK1tVUhe68OdjG/v/0ZMoqhYu2qSxQ/Su41W/+Ov2q3EGO90w8StwSN+Jlm+I5mawG9WK+XPW7c7ZECS4mZxxX4y+5msLALh13b72OeiEcctWN3ckFTf6H6H7Koqw4rLYmwpJ8od/jeQhZYTtdSVCnK7JGALXCyclpc+sN3ea/f40MdeiEV8iC5j2+akABO60m7oFm009L3UoiD02AvRtiYWc5AT00Zj5OgMH8Vht+mjVYlHfh2d5H+Q/8gg5bTb4tsjC3RSeLb4P+G7i1U3a2U8DR6XqrEZv7uPe92hx+7AhI7osq1aaz8RUpbISYia4TdliwyNTrMdkoxMY3xp2D7qC+31MKzBbIvGfk+7qf+ju88v5b6TYu4XHE+A7EwsZbqJjwKafSdmvXzrYT++xOAgii+NdUOUNHDo+1EhApmAAZp9T7tXOKQ+QPPFffCelktBJmXZ/F3rCz9zfez4XR36Uxkf0X39oMx5OuP1Mt8Xp3EnoDhc9VI/jxGh0/Ic9ynPpfZSdsmzpP+of58RyMoZiIfL+Zvry95wfF3MNud79+ssfVv/Dj79qHxCBMbsdtExcSk7IYfBQdnvjfsyXT/wbxmBLI/g0wYfyYFP0/A5UnlHCj5Hx6fKTryXfnnbnI+Hp4zGs9PAcy8bpNcAtlfthfetJZZCtnkPbh2DnrFvef9d8X6fFTDt37NH/1ymZ2CmHB0zgCPC5zca3zLyrr7b7rTju9LQmHqnQzvvq+QSX/Wq7SXe4iddy3qUm5k1L9e9hFCKOc57QS6YW9ypGU/qGVfGkF+kpP25iK585xkxea2+pW+vlTnHlzkYSH++G+XPAW5ZU6GH9hxZMKd4znVKib7MV8qBmedU17I9c1w/Zt4GrnPOvQv9pt4x93zacdhO+RoN2BzXl26b9mtFX6P+B8+PCBxFIItr4KjjCzW+pu4v5OJnqLEt25+h4duJ5nng21mbLSUyAzPl5WOe23LPu36feVnPOY7EYIlzPKe04/vR3DvGlHKmPD/y+CCFIeDzeyEPZErlus41voGJRPCOnMOOe+qO56F29hlNfUtfnjGCEBKnlAO2VUqVXWSgvsX4AM8q0GyT11gpMc7YIPU9zw0rEn/JtYQAm/IskxxTfI7KAyxYuDcxBirzHgFq8ZNCtkkzzLDjg161RT6+1FJILcTGk1j6JpqPxKvQb896Qw+2xHDi+TF12JRYubj7kvbA6B/tlHb4EqNYYHbIi0zkcnbk2CbmqTE3tZSwMq6iSqzX601/hs0z9nq1Fiy9X5ZiV2y200Rx67mvR/J00Rt9gXhPyXPeerOR66x/iu3ElnZ+EWzySqjSjrXSf7A6a9RmfQNtp4aOhkx40lVKkY1dC1/dyePQcHICacfuA/m9PNdN5G3mNdW0JWe7fbxX86SJ/GqJwxEoj02361utSVyKB98omlDQxEQVOAh2ErwiGfqX//U/tYKcBZUE5/S41YqEbCFwFUzw5Fe3OwKy/e03PQb/+AeBRY8mNYJeSZrW2xu5Fr3Lr4AZi20ZFr+/1bv/+A/dbt5JBGBFkrkngpEr1GMTJZ03CcOHDx/g2+messEvAmaSi7fv32tHIvjjxhkFmqXGIiK12P8ctUmOciYweZMeSPaqMPnIQJAY+y9JPpMQ3hFAEYMt9YkAOk6ShO2JTuKS8T7861eS5Y+69Ur3v/6m+FRLUfeBBHBjAQvBAi0LqhCnYEof8Y7KJIxL9LEYbOPaChFKEtKyfiwRAAAQAElEQVSz800yjsCTxSvKTGyppfOJzet1r5dS1IhD44SqRnu1JtoTY9mS/DV1WBIQ+MWQd5rwMfqwosxL5t5GLjHFVkN2Sh0fXFdKXO5J/Ic/9Mbiq8R91HsJv419fBMGk5A2PK5V3bDYkOM47/CW1Vp1vVKpJLqhGjmZ8VAX9fRJ6EQ3g1QjflrqEJvxm5OcWt+jI/71xjjAk6qNLtD7KbvfC302/bEV5oHQqNuW/QRIb9iJXG4aC5g420/64FjoS2uBQhfnRGXOhRytpz0xSYt5TvEqYJfBsJtwNk2L+EUeCufRRHXhAxQI399+6uJp+6t4fM7IKW3ZPnXCEAKKztYPo3FS0vye9rjNOm4Ba6Id8D05+cf35dyK6KPqHUxCnk6DTvzzHfowGdaypLnfl9TUQ045kPbAoF0qB9+yPOVd9qVO/DWQ9g982wiM2Kc8sdynjkO/r1NyfdIBJ7xfrXnFbu/C75y7wVfz4YfirxaBMX0YyHRS9D31IC/bHUfrLj0Dnf1NhzyzBrZlPyG04E3KOvOPw6siMKbsXHlOwSnfOZ5rtC5vLll7XOP9gn1ZQ0tE9Wk7tK+Fpa3UY2fiHT71IO1rCE9g+xXnRw8y6kZJ9XCuhpb2jFyir2Hm+vxjfM97WMpom7h/xROb92Hq0/79buJ9L7SB8AaFcQcujH+B3ld4B0/lM7DUGzWxn7Jgt7+X00h9SYd02Kc+Bt4W8D/8A6GHKe2Un4LYHXLRNzBoKYf+JW/o4U2Z/oyxVl62GVNoXwKlVNmF13Z/CXVv1jHxLaexdsY4hz/XFWXlPWFCngtSF0n8gt7IAbZp1zTluwknSmOeg3Q9Aaaj8yvtp97ntcRq4HnvixTeTY/vv7EXvCi5Zxi2U+5Jbyk+2/6xsXhximOOz2ud6k77VGM7OW9P26f8P9pfKAKcU7qGL2TmoCanydLeoePPUcm1KfjSo4nOSxi27Pl762k7coP2rMx8cO4J5JxL2RH6M+YzBPhyOeoy6BhldMXuwEFyzx+Z4EC/UrEt251jyvWfmm1o3EupZ7fTnsc/bKa0ne6OyF5CZ+Bw2g+p76f00U5nkm6xlfo5hDf0zoP/fBRPc0aGsEfT078p+S0QplILY7VcnOZZdN30xBYhpibt9s+3tjE5U9u4jzJXDXTG5QETOT0n+kyOJFLBDr+jO8+QE3mllDbM8ZncwXz/DucemdwA3V0O+R15gPg5ULo8DPvdnv0c/Snt2EA78mkHYY+VlAUfbff4pK/xLNHjBX2KbzDF/vC/oSftIP/BWtCTwsRlAraVciJ2AeJzm+ccgqjMQeY7YynkwlbrqjwLDL2oJ5/Vuj92dDXmYactY4dIPXkP9ZxIH3+TcFMttqmWQq4qNGRTTNjdgvgbv8JbnPVQVGrFt0a5kou1Y+wTOlrmzvThTIP2SB71gfzgI/NmEytZpVbZ8S8S6lvr/KxB5FO3S6fb1gr+HT4KBybme0fSGxNa36w0laaSX6+2MPx2r/Jxp/bhXlm/haTjboODv5CE/flW7acblXdkpVdFj3//BwbiUNHPf/sbdSm/4K3v3inJ2fz6dEUieX172/uODiwug07DYeFYnwjKBI6id21JyM6405YkoxhMOhr123ezXsaNeJdSfpW8ubkhkXun+7t73X/80OuVJPM76PmVcyPYRmjCSP7E9USCWrRta73ZSPA1ZJU6xhKXNfIBTTmH2RzJ3ns93BOrLl+0TtLydqPyl/e6IUlNTTV/8/lhyySsMBNBKzqVjYVealVdb7TarGV82xC/OZFeVOtKNvzwNuKUBPLu/lFQVTjTjcxuXdWAbdXoAkm8J/5Gv/BNyHa/S1XKVS1aw6dsuNTCw3zY6Q1RTH9T/OkLB3JfoCzGLYn+rgTatH0kZjfKf7WwWq9V98gFppLgTWK+Es8CPWisscZCnohZ46TqbcodCzzt7iu+NNpZpPkvGLbYSJI5YymsOxGj2V/LtsSOiA7baFDu8LWuGDN8tmX7wJYTMheCXfyJX/Cn05557LkMLfYGbD/p2cuE5zWIjvj/Kl5LTHEHBiUXHW3MV86ZKReYXPAYR+a585zyduLrDo1Y9PmgLLWqMI9LSRvHOqFxHKCaPfEIUv+dES9fg6/mZubnSHlitSA860/fk8dW/omj/pDbWLsp/5AD+N6dNg4OUJ13s16OMdNffzSsS9A82pd9qR91vqIRmSVORZZ9qZ/2H9rpHDgQF5Vn59fJ+bdgfUt1mMxdOfVj2VBOcczxo/U1I3Aa+7SP7YUyo6k/gz5bJ8f8X6/Vzqi2Tv+dYfpB+kIRaDwXB19I3ZGao/ue6RqgOu+n83/anrl+HL/vCIxpXZbXPF7ypX6N93lfJE7xnOuzKX8ABXbi8OUdjdYZjWvxUn9bNn6Xuh3PxCukD7Ct/EKhlgKt8JGqKR/Fdkm8nbica90SYivI+zPeF1FxtLsYP2b0D1+L98GCrUAn25I2ZFKesH1206/QEP+DU9aJd+we1+3utOuT2hnzwCcp+Eyhmm9AfJdZ8X5fS9aOVUtRtviV8hIyNxNfiIJ8g7jEJyXilh291orvY6u6Zn2krU/YjMwpJNt8+jhZ7Lq89XOAj6t8YYHp9XLSqe20ddjyfSc4EK5WYnfgKuPlTp5fGPgLXj2Jx7fgiXK9ltFdwnXJH72fE4G+PjO3V5VcmplT+lUlb+w81Z32G1V8x+y2Zfs79vDYtXh6Ccec51uXZEM/JxH6Kc7xvUTL/WXgJd6v3W9nRK+zkmtnB9/GG/ePxrNNkHugq9Rvc9zabB+vI9oQYLAuXfFtc3+sPZcCI+zut6cdzxs7nj0eyWVsKXfkSzC7T5VEm55viLpYwdF7KJzxN6DK3mY7B69ap3F4cff+WeFFRhhiL6Da7dlzHGx8BKEP2O7Vzk81/qdeoAc2sglA55oPNoxzdY5L6pCeyGkUFXy2rUoe6fHxgefkB603q+6T9pvFBAp+sCWnUnlmMfUoJr2qbDYUUGph6ptqrTK601fK7F8iGdmbm1slN5Zf4TbWTHiiLs9Q9/gQP2aalWejeWhY2l//b8kH3pBD25AjTH7xITLkLEuth/F0+f3B2LetEt9SArHZs8+mnh9o5a82b27WqsSiTN2YNbHIdhXjJHpbhZNkY/3nR+3+9z/V/us3rf51r7ptSrJyvb5Rvdno8b/+ofYxf0o4ycBN/3/t1jxUAt5GJBZwbmhrBjGDxG3sMbO/kUTeMaAk+fLL2s3799qQMI6TJli2VUoRrMq2IzFYalUSn64rTR8/hqxGEmyDL7e//CJTxr/VeqWbn37SPfpVizwV6Q4fScxyljHxG73rtpomkozCVldG0ljMQvt4p5YTHSgQE82YdiyKUqse8cXI39y+QyweUyAnkr3t//5L+RPPD3xcnN6vtFtZmXA4iPGjJvxNPX5nTC36e0ygps7YJ0qv1xCkabcFO+2t9JgIfyf4yn7C+4UBmYYPSdpuiLc9223wiRfCzAckRbb/+lZSSpeVOjZrSktseeHZMXddL+1SmQd0l1oV+YkL0SQ2nLLd/1xzks5Q+r4jTvmz1Y8k6ydiJWTT0e3B39vQGhj06E09tMr82oZUOjo9MaKSeO3wLTGSGCPxNIleAqOctF13l7XaXkZnNtuIRH/sWNr7ktKmLTFXE83WQVPa01PGz/iQMtCVLf3hvcJy1MXSUcewd9T71CilqMBTyuyvMt7Md1gGLfXQBlykPZxSbEYeuKAvcwwpcyxoVOd9Hx8bXi1BN30N/QHBUgfkf9t9XLQuBeCl/ktyfyQ6d8Gs4T+Sy38YX4kttyTOsyseD54rLN9110v+v9T/VQfH9S/ncHz4qnZ+KP/kCGRugksK0pc5vNT/e9O7f7+3E39O+3kunHhmCVIP/qgjtS2bZ13G0xawZ/ofdVy/u99f+/z72vq/UgCzxqLa/n3WV+ybdxvbceOzYbufP/3dKe9PAecRxK7bdi9/r4NtlVp1bkssBtJf4LV5v6OROsVhz7VuiUPHSeWtzVw7l3B5uhZFV2ymvIYSv4s18S7fxnskAkO2MSfRG6QepA5L38NX0BGkHqSezvB17PtDGwh91FNGb5D6kE/dtmyn2hG5gU544TB4Uw7W+Djqo0z/wKB9jTJjPCBrfW9kIv7n/Np3K32H+eH61ZiX0XeuzPcJe/52FN62sHWO/1Np0xW/YzOI7oa/GQOfysQy6wj9cxH9XS/jSz14nc6nNfU6/pkr+g/2GFPGNfecP4b/FOc5f1B/zwhkHg/z9Ip5/T19fbL9aWv4Sf7zarZl+6IS273/ENf9OWrP9EuCg/9S/1vp9ok9rp/5hmPPdNsHlcP2KA8dVEKj6Hu+1+abeuX5wHYfZ+/4Foe9/y+ZGv7mfhrY7iKH69fJfNju4xhy4esCX/gQvS5Ga+v3tbSDgv0lYOj9yavsuM90JP+RnApJkH7Ocq7aVuTsIi8gTOQzw4DObBlrz7mQ62ncmFbkM0otqpQ15R62ZVvxhbCd0XSZFN8aQkG4MlaUUfUJaF7YbSvyjRto5IMLrJ2v54/2NiMX3viRXEjagW3cAMk9UA9tIHyRcbF6LOARWy2lx7rAT7PLz6VUC30BAV+RRyrFijxMYVEpRTiXXVtyngdb+Gl4G3NZStWK5G8xzy60+3nKejftIPGPslKr4mNkehvds74J3Y8djbWS7+DRFZ7ej874tiaxSyhVK7k3z7FNzErqdCQHk18BJ9+4Y23YM0/yXKVWGX+iL/Owop0kcWwEodsm7bdLs8O28o8lJiFrUNpvDyyopvI//0POL3xJ3j0+3kvrou1tlX4haQvaz7eablbQ1xIBSrJ1TYY7f7Y4yV3ttzhve24RVMUaZZKBjyRtt/cPWpE4/elvf1OcLAQtzA/0RdcDScPtw6MMnZhrnaQuydYklpPoC8+Ej7Y1RXeEwYd//EMMRLEc5Jem70kq59ernY4P+QXwr/8kaQ3/A348kJzMZJLmU59EM+HwxTYsfU+Sdnt/r8eHeyWxKiamVvju518mR+eOGZ6qtQXt3UbarLXZ3Kh9uFdlIaIcsanrqyzKTObEIugE7GWc3mxIYD4qi60xroZvfaJXKyXZHjWx07CRv5PePj5o+u1e3uF9FEQZulI8Yd+BvtgstaqFn4tX/GiMpZEAn7YPasQjCy2xC1bYXZOE3nLRm9A7McZWpC0ysT+hM9rz695Sa4/7sGtbFdp6s1H6D8nhUjRi29BZalV+KZz5FG2x2VgHpaCT+bBpQx8G7LSb7JRSxcdGQlilctKyPkNHVymO1AGxN2DPfaOd8sBIxXbXX0pBbe2ALIgz0B+ZQC9tez9sv8TZ+8N1BJdOn7DZK6eH6L+mey/fxcaa642nQ9ZB1vm03bL+Wu+w8eLEprsu6DpFF/lx6BFYxqYTTg4v9TMFSGQWAqp/yP3lUf4hh/W7O72M66g/d2q5clK/hOeSS8rQP8pl35eoz0j6YgAAEABJREFUD72jHDrj7bK+bA96ylkuvQOhXsLgGeUlvkEffMsyfbNVHa6B+rF9dxHInA2nUh8YtJTMYx6q+jym/TUw7I7ya9j4ofNbR2DM5lw2Htnn2vGd+xzttZ6ekz1He62+75nv3LjeSvuex/fDty8dAZtr9xuV5l3tCXkXn9dYy3ssmM/dhdL9u0/bl4ueL1rNe11wTWktvIfux2xbti+yF/qCiwwvdES29Xg8Z3zyc47dHLPn9cI3itWq8A1gxnNNTxSXeSxb3uHzzcEuMnji+Lxa4503v6LZ8gEtGGPLWNL3Wu1lEdfIDbxGPmPLt5Ut3612fD/pts/EeMe3mfCEt11Yd5F9jc1P4bG9F3s+p/Nc77t74f7JhvD21qlf8b8xxtKn91RfFzl7GHpGeZbphGh3IyfUS83wnuIS76fSn8abGASn8SM0CqT4ojdvhTEHbxb8CgKNtTqxrlMGX8HED5U/InAUgayzrLkdCZYd9460jxje2LAt22+Ueh17/Nw+brX0M5aC+B28TtMTV2Qa51y+nScGaT/1fvta7C9xyYPwpC/XriD1IPQlQvvaMM8ZwdJO7jtLPPXlms5VnBueZSq894XU2wpFGU8tRckbZCkF6gcdtogMDKJtlVphteZngJ0mngXEZltdnyzbyhY7ylvnfAMJ6QiJY9ZcMDry3NH1oGOWpwdH7EJlvpdL0R/oaKulaEWeZX4+s+zwZ/wo0PnNNs9/9QDbypbYpgyGn6Oe0nbXb8/loG05x7c8wyXRmTLjGX2jnJiLLfmqLc9ZeYZKTkPCV7GhL97GfilzrKEe9hETVEAzc0mOj/uaRaQ5z1J2FPRBbzD2X/bS15iH5Liiv5C0t+Fkn+jLuVnLrKsyx0wbHnmvX8o1ITxCJr5lfJvNGqPEl7Ek5snDrRL/ulJBl7D/8EDOjrKUqiSTYyv+iC1rp9GHkqiF0uTIGQr+d6ITg6pSm7S6vZFIOJpFV0shWbnTw+6x/43oyoP83T/+pfb336R/fOh/Wvnx7gOaGmPZdcWPJEgnLsRerci1TkrSLw4ZY+vbDbyT1u9utSbxi1D//+PuPt7p8f5Rpay0un3fB1FtrVZrrTZrkdZUEr4JdGNCYYT/vicwy2YjExCLf8gwQhXKRlB2jCE2bCvJwQrPloT2tgg/mn7+y1+1Iql8+/N73bx/p/XNDfFs3W8h0wNXkCorGRTxj2AlyGLS489qvVF4va6q8IrNllb4nSTpFAfww7KSPM5cRG8musfF6CyABTExyY2FosQPOqpkW+Gra3ygTqPHo9Sq6NyRtI0+w5zJ7mOnblu2qc17kquF+TOoxEuMx9iw4WEscVOF+W7wF6u4KJuNffwp9K3rSuvMCfIrsN6sJfrraoVbu/7r3/gfXgLJzrqYBywaHVhTQVanW8EeumwzrztFj0NDPjIVn+jqdA1/Q0CP6WuceCJ2nUR9Cg+NXsITP210o6/tEfKoT8hm3YaWeuipR27U41PQ6TmgJ4Vt2JzqoUxjyEGUMhZ8sk3TEvVDf5gZQ4qrYFzp73Kn/Htf0q/0Bb1xcsCuTKw7OZNNZa+XGl1FBV9tfITg0zptyOxmHKWDxrzvfbCf07vPM9eXO8beEkPzkpb6oH/T0ifW0j7FkmXZt6RTH11Uv91+xlLWzgka7cztJYx13vvDewVnLP4gvSUCOZ17IutEqPCRMzAM5zDYI3sRg+nbl8Ols5YZ0jH9hBDhY4Z9K3zBvvliEd49esFJmfJIDpqCI+KPxjeNAPHPvCzBExM3XCn3gmDpz1gfiCn3wfRfBOdR5/nEkuc73uYknjWegKOjTVXDn6WP8S14yfZS5kf9WQT6verk/hOmwrNOkHpwji+09F1F5mhcX9UnU2Yt8dSJ2NxWp9M87BE6NKictiF1GeSH7tMyLAvYlv2ERdfVar9H4+9L5VAy+Eb7c8tZH29MrPP2Cfhc+wd5Qj1C3svRcUof7dF/rhw8y/KUzxACiqt713GZsb0wd1d1f4XOZ/5w7ukVOF3eaR/NwwVfGb6uYm87+pbQuP5S5nyN3zGRkmVIlTM4sVdiH0Biz0caCs5xiTeeXi71jnp4riF6dtwbGsaCtM/xNwYXjL7Ug9HuMTp3/zgwzJVc65aYqeeP0d/wa9nrknhMOvg5BnpSRq6DuOf6GSz1nNbTH522jy6ThXYQu0H4gtSD1KMrsqMc9WV70Gyr8K3GzveOPrF9LOnHVUnYfwYteFqv68I265l5Uh9sE8oTIt6wWSsGAkYxJb4oc7dHeKpXrKusrKKxRd9AaKmnHEj7GbDbY5Shoj/TGbDcGUck8YHx2inFOdRk/EnM0zvBHNBDswEpfeGxaq8rG12w9jGlfAKxwIcneRgVRGjAVJ4Q9qwdl9CkUVLTtS0+Fc8yl/ga55Hk7vdLvHq2Xddt+6DXtuz5XGkJRh9z6/HNfMzQyWba52Hm7hRZJ9LMbxcZCL6Bc/yRCY77hpZRPpXab7O/+M/kjHpfQLRHmWE2Fla+RS7163S60dmYh469/DwKOvbtRpl+KF9sHzZOyy9mYKEovi+RrlO7o52+Pt6MGaRtW7ZTPcLQOYgu1msQ/WOezpdo5NVmvC4ty8yrxrqC7dzeYGrM6WlfaK/BqdyhnbWDbdTrGKzFvT2bGATE4iB3UpnHL1mcJwuMcY71OsY5+HKuBKP/XKn4qOtbYmBbhW+ohdLIBKEHqQdjblIPlt6mPRB6r0fXHl0vde233r+3M/SelrEd7EWOiqX8qCv6g8FZLLGL7Zye0Ha5JjBXE4Ct76kHPXbMrwBs3CZQRl34HcbwBKlfQ+6vx/KzntACodNXcBqXU96svdAK97yUQdvtneyOca3n/AlfYMc+HSk889kFwn7v9H2dwoZA2RBuxCmg2fes3Rni/jojbS03TMRM6EHqgjYx+LSHPtukmMixYEOykutJNf2B2FJGRsSrwD9Alxr5ICGwTt6HMrSgyyzaoQWD3vVxbet+paSzEo+MOn0TebIJ3b2NnhLfQPhTtxNfBoRcxkShQwl/7Cj86JzrRSJPlnwdIY3LEv0dnIMZW6+TqDNzWsmJdV7GnL4JH6Mn5Sw8X29sa5zDtWCDtoBrocBHS+wS8knqCpdrKcTZMmXasz9NNjKyciyFfqnHtyUWvBPQkglAm7akZcl5Mpf5UexEAjwx6/49kntFrpTSf2mcXwpX9Ebnjnyp6duRNHcqxKmXsiq5PBX81byVMtH47U7KL0pJyjYSwSuSdZnom9VG0/2DeoL4P3+WwM3PP2sNFI1gfUtil+RuJYm8u7vD99Y135MUFnqSAO2gb0eCdrXZaEPS9eHuXmuc2T1sNd09oM4qpar766IiydtJTlBItLbSVCapMJh8UItOpkYJiNg26PVqnzClbXRkMh6xs7q56TanD/eafvuoxngnsPv1Dtv4cXN78BtRiXEJeYuN4RTiYDyaOPEbk3HPWDIJ8a37yGS0+60aY9k9PGrFAmws6iQ9V+9IMhOfHif8sNHEpBVgUycGpr57fFAStqIe3VpsaQesiX4hKCzWxHBNfGshVuhJ/0JkMR5G4USTgSR2YYK/jxE95gQorkoJp7JoVsSx1LV2zL0fdsqfz94Rr9w0S3ShKmpqraqdF3nqnUY7tOgfPoU9SfyO4UOYqYfW5y3yNlOLPeg2dWK9e9yq0ldoe093fKA90R81oi76SskIQolFQZ7bpRQF0WP7UM8442t+fR15nWxDf8YRIDhzoMPxifhn7mbifLT3fnMSTsHeR3v2xZ7Lzs3FopfXDoyrceVolM/YlrqedT4n5IaceO44xxvnVdboxDqNn+HOWIJRP45J/B4Ixw8cR2DEJmV6Ul7Cpf7Q/9hYjniMZEk7rQ+eH+X1CIy4Peeyxr/nfdcpQ26UQpOeQZ+9GQ0BxWfv0TMwlI32XJoRDIj6ZeiVm+HzkSYIfTfHJWj+2L9xBJ7i/1TT0WwNuvo2WilDSPkSwvd2nNdqfBvQom792P74EcgsBhlJyiVCEzP+BLE954D4Y/8dIrCcidfUz7l4Te4c/8u0pcaXub83jqX3n1K/Pp6XNZrzzVGS96cFQhvIe07q8ztWag4JqbkudMxQ3wY1TKN+ruzMFw6Fd7d8eBpI+xyrbT5jzO+z5/p18C0e6NVbPq4GzwQuqJlj84z7kwmxHURBxh6c1tP+XDTenaPD5hsAsRx2Qg+kDPga8imFD0+at/i8xEy9fDT6i6uWmNeNle8ppn+g8T0g7+OVby8pJ97R8x8JLLXPPj9R4stT66lmqjO8sDDXBWUgp4TYLumh62Q37QGhyR1jTHPLmtu6ssGDpM5Ch83MmzTzxsdAi60xgDGnC/KZ6qxDXZfesH2q3Gwi/gZzK8dZH1O9P6/ntrpfx3VDu4RCXAxO5S7xX6afanhq68xmaMewKn6s60Zr1m33Sz7804XN0C+Bri+2X7Ix6K8xlDX2Gr5zPMPOpfKczCWaHS1zb64Vwdx6OoYWDEokLsOHeeq1My1Be4K+4WZsXQJd+9227Bl70lFBj94EbrX9O/srpY6MXWkUfBwwfAO5TgajnTLtlu/GXNtSD+0cUCM7PanNSOu1mCWOjxdl974cuNOmMc6NXOOWoOvs3vb3Y+nY0nw9FJt1es+DeGU/1qMTvU6O4w3goqwlnsmj36DhcMaSMARTbwtZyQUOzyiUAVSmsqnzdd7W21ps0WmbZwUrW47Dfmy0HOiw06Mun9opKv2bda7HVStyH5HLjw9H/kP0KzFJudBHlZ3nTfxjZx4mbckPLJE5NlzRGVC9unde1vIEUheKU9+RG1mvqjbrFViTC1z13FN4TtHzFiQ/V6u1uu+atxFXycRCKuSylDExttCKa8xJsuwijp3P1Bv+TOQXdyRJH8kxTfgVPo2NWDvXAtp5Ftvh75b85SNILOV9/NFlYlxLkbCdXx8n/xffEp/knSKPOsXmiHspVfGv4mNQ0HNLrlCLrcUnYDnGkG/IWIV2KZTI0KMMcviadi2Fe/H8w01heCKpHL/qmjhviCG5K+238rBquruxHsB9lbZosq1HBmxM1Yemm0ep/vqgh//+pxoJ1SnJXQKRnxw/fPiAAywUksf5U8Uxlizlzbsbsfq0ev+TjEOrmxv1BGetShLq3X/8p1Y4k2BOTEZ3tDs7Id6Ik/XQtsqfVq4kV30/abey8meWH0my2njHAmqUE0HKwpxIbK1WKxVspZ1E7dR1Szv8XZGkfqQ0PhV8KrWokMCWJeZameBKe4KnsfC1uZHRlV4zYQ2uHQtmjQ0zAQ353aZo+36j3fu1HvHvvu36SbMjfhmTsP/44SPJVJLP0DJeI58J6XVJ+fl4FqHwSdgtdRWXtMNWFlEHYxz6un3khK8pbKuA8KVUNtrddv5UNfPVogvdO14qxIOaSkUdoybmBX9oQCIeyPUFu31UhcerIhPn1XqlHhfGY1vxPfaCxDRJxcjtGGPMN8NhhA4AABAASURBVPiiM8ichC+08KQenvTZBB/exDsQ7cxZeIqLaq2ddcr4U4u/BRnqFb8YuHb42ljk6uSmUitDZ2zwRM/AhB27M2G6wTN1CJ/DHd/Co8KY4Us9sqiZd2z3SkrQIofOAw8yArZRUbqNXLzio062yATKuIKT/jQnLlBZx+Gz8Ru+tNMXO7186ZAbbuJFWdBRGNuIafyyjSq/pOWkP/zBCflrNPEPB3URzAOBft4/6DreMs8Dxz1fsvWa2AwvUj7ZPm490f9wtQwk+MM5/kd3OEEPPnUckV3iWM/lnmO+77X1RfxvOb+Dc6NcWhj1c3zfH+3fz6NLc/g5kRhzPsrP0fVD9s8WgbEqUv4RxmabRy/ziNU67OP2H2EMP3z8HSLAAudTwqsN5x1niVcLnjLu7cZ2cNp9qZ33quBaf/ryDpUyvEHq9nxO2E7z1XjteCfebYetVyu/whhd0dl4JwyWrBPvmLY550snd17epULvBA4HWuivBGKHPfLDbuqHjm9WMZYGqF7ZM9+NMTZidY4t/gfhWyLxuiDSY2s/XVMb+qM7c5Ky8U3Bjn/qvNpv0Z9vKaXw/QWelz+UP9mwja4ZhXp8XqLhbDBoqQejPcrIBnwKU+FfeOKePa+X07ZkqUMvbtFr9DTWYJhHGdt2xjJxD5r4ZMJJHoZXwI59PZOJzpfxCgMvsGRMwamt0PJ96wVxxjvfdxtr5Bxekh/9tmUHohRbYhhQ/eQ9+mYMFac+DvrvUfozjZ6OJe1TlaEtYZv4zsgcn/Kftpeyo88F+T1K5SwDtkd3Lw9ynCvjPEm5pLPoO+9bDlkRS7wka7uP92B3v07tmf6S/FfrZxDmPb3HhBhxImmJA33pQHyHN31L8tes23Oc7LlMHHOtyLU9SD20SyD4PVGX/lM/By06LmEpc60eXcHgST0Yegv+LxH64A191O35PjHaS74DjRxF43402mdL5lfM77M+6D6Ais7hmdQrCU+6jIRZK95JgfhW3wLWUP8PuxhnxmpbtlUK46ZkEXJaNuX5oAP+BsTmYpXOoy4jtrRPYaNTVgG6sPVcBjGcQGyWYjhn/yeeHSZs2kZDodsdjkZovR8eG0rh+gOSM0hiU2zRYlu2aamXtlVLeYaMKesYAyrJ18DXuk/WxDxvyUsl95WyltJ1iS15k+QX40tBBpJKwR5+i3m3CySTK0Qz85BcSfoLvA2dOYcb+S6MhAFeCo4NeXZqyMKbccXGNG1VLDkHzdu0f+6u5MfWJNRlK/zrzUaw9nqXxY5t2db8fFZ63TaXHOYag1sS2BlTgUavrKJSaoddZFssChUnd5VfagtZqRKzRrxKKaqVvCB8tjs/Rc8dJr4uoRWFr2EvfsXmRGzEljlDOTUfYOJYNtumYD1JG7CWVcGKhN/j7kHTT2sSnCvdU7/d3Kr/ChfL2/tH8qO3GtuK5Or240eak5p2aMAkjvcZgvp4d6dA9AT3f/+HhHONhRbHGLKEZJxvCXz8pN+cVLpZq1WJMOlmhYckJSs+4C7n3ZxwnZDZMhH55fFD/CAgE2diQ2f0VpKl9w/3Wv30joThnfTTrfxuQwAfenIY4wS89URtEsgf70jaBiRPk0h+6L/QXWt1s9HucRt2MR2qOHGzk+rDTiZR/dP6RutKD8PnyqwklVdZMPjThRaHjDXJ01qrVkz09uMHTYkHPPkz16vNmlq874Vs94pNySTf/f3v8+iop8OGnkqwr69vbrVar0JRQ3clqf1Isl5ONCEjyzrQ4+5RiR+Ubic0r6ta/KbcEfNHN/i2XZ89L+7ojM8PJN/Leq0KkgTO2JIkTj1IO7CffEw79oLUYzOYYEm5i29zpwp+TKwHhQZ2W/xlTnbbB2yuhDcEatJEUnZH38R60N5WdNum6UN8o9aeadHZ26WoVMaMjrRDt2eewkVgYowTMex9HKI3oHq0Gz0h5GRcJx6slyVflkaAQ/P8hfkMSsUfdJVSVUvpHAV/eoUY9PKlQ2LmWdZ1LuPLqMfXgZdUzf2mWILmH2BPvIPu6me7H02X0C2cOSz5R3docz21oLfiX6/8sQ8ZRvDHHsX34X3WRnDZm/TOyLVzrnFJROBSna7FvuDiOt/v24vJG70LgU+uDl2Xyrcqfo2ewfNW3Zf5o3HZm/Y5LHl+1L92BJYzcN1WFvfAdc7X9S4tj/rrJL8TroUbw/+XyoXIj+rVCIxIXmX60fm7R2DMU8rf3Zk/sAPjypry3DBs3sV4h8mHqHP9n0qLvVNc02WH+znHa/wa72L5sJOPVVs+8rxG7rm16xT7uY/2cfxiN7ikKX0D8dv7d8Jz/Jf6LtHP6bhGW9pPffh1TebL9Vn5J45P0Nkt85o5XeV7zoV4xf/Gd66MYakkNgaW9FH3BX22O0v6g+jvBA750Lfl20S+q8xP9hAv7E3m28LAzN0u8IZs/AlSfwLyjO2pLWWcAaeuimvHsn9Zn/VlPAPL3njzHCWssJV9HLRvQ5LP+pieJ8S30bIXwkRDBwyOa2VkB67xfWrf0J3yU3U8l2tMTHCmB9I+3ufe7/KdCI7X7/F74PVSg3PvyWFGlu3B8znl8Czl5+j5VNnYHbimw7bsGYOvMRcTyZEdiYwt3w6D9Lk4xasQzoHXCCzjP+qvkft6PMOLc+XLVq35X+G76WncopELl4LUL+FlK6/nOGfjknQtRWvyHLnv1FJ0up3qEuvnlJb2qdzv0S74lmtyv2/lmzxOhPZ0LY6nC3Btsg3XS3t4Bp54Z0oTd64Z6Ju/ZTX18uwVp/Gpf5Id6XYodbQ1WsDha5r1m1J7uA8p6YGJ85fLsLTvyfXYtpJITC5oRU6grz1EOq+6KMfjvdEc3/KoHu2I7rUfkXtj4p7dQNfK+M0SCjJ+3ICna5Yhlj3sAt3KPyqyGSGDmDIgCCnzo9A8e2QuG3226ZHSF1pyQEH4elI3P9SEw9hIYjS5ri25mdRXtarUolqK1uSnQtuSv4susaX/5uZGK/JiebaGpFwXMSu70LSe/ok6YFi5ZlZyVcVKiIE1u5l5g4dGweaK82uz2Sj1UqpW5He2PL8LAxVhVoSS88lc7XjmSkwRZfVYd+QX+/hLYew7RFrPnSX3aKm3cUWmn2Yf46pmrIZ/UmKwfbzX/cOd7u8flJgmzFvGv00ejmt+5Iwf6/VGj+Sdcg/Y4V+361iRJnx9JMbxfcNY8gPcD/iWOciza8G+id+K3OztT+9VGHNjrJIP/xjBVo1Emlm0lc7iKrJ8KgRk9+FB+j+/arXeaMVKvL8t6glBjInt4QMJX0sf70moUjI8bd7daspJ8u5G7f6jHn77FV1F859AvtX9r7/1AW+Y3DvkM6C6WSsJqQRstV5lnSq0FSdKaOpbQ25LInrbeduuKQNc32y0YpAV3xOQ1XqloPDQLoZ5+5e/qPtJvVU85MTIIrv/9UMiqImgZ6yFYNsWu0T93S+/qCc00V9qUd2sNEl98szsJg4N5vyymBmX6au0iwsJ4kdIMEGttXJUn+jy7p3Wm43o1Ipyxfgquhs+1bpSBXTi01ZJNu5YCL99+AB705r5KKXIoAGB2/fve3teODvJZjfyO91nITAvjySwWx4mWGGJT2Mxxy6MMnFr0FWsgn6mTaXir0vcQM/UbSsb6wPtsLr39RigN42KzAr5iYUa1viZ0jZmQGHdhLCH7bnGAu4V2oll4mt0BRhige+Uuep+h4c47ZivhpzxeYX/sy1iTVuoLdUqFf85VXFeNm3siy26IpuSpkz8U6Ztu/P2eIQIvJTDrm2ojBj7qURXSnumx94B6QjoKns94Q9CVrEafaYMOu30EDsdiQyd8HIUjiox6baYF13a6MuFYNkdV4Ml7aiezuCI+Ds2+viZ30tlfA1O+0MLlq4T78QcbVpiyfL6+lLDufo5Tad84VnQTvxL73eLhdtHwRz079bxP7ZjI7wpx0hSD/qNMxfmw4QMjlGywDQwaIsyssFBPlqDJ560TvHU+/3XTn1P+7LXxKpfMCh73Pacz2K0p5+NWywMDL4f5WdHYIR0X2aGDjp7g/src9aAzkJfYWvoPAfIf7j93DiWtD/cgL4Lh5cRHPXzjmURg3H9OS3PC30G9d9MdAR/XxLppwDsG/uuJ/qP2uUIEKzcFgcuMz71NN7nEmrbso/xxPXK2t7+gZt2vx0fCKcVQzhGccGP0unxLQm3/p4FpeAfxfzeRWW0qfa9lP17c299uUPjvcb4dWovFlrilyHQSD2IvwGkw572xMfX9Adp5925ofvAdKESu2ehcv0f8VrKuVgDw5SphDb7lgmDsNjTt2h+gSoWbdlGF/P83CT0p72W0nkTryfq81ri2PiOwnRowHaXfc59TLH3fKPU3LbnMtyFeoviNPbwPvrjfJtL83ECoCP78paR9gFiY+yzjNDko1eH2FvVtSprOksk54WijO8J+ZbESYCCT9l9IoQTOsUxS8Nm/GlxZN+V9r56VGSeGnFKOTraXm6WebJVcOUJViHGGecTZppe2KI/sC2bZ07sze2CpDsYAvo5X/yE+BjAcHUPzzXEVhAlKQdv6kHoB4wJP4l5Yhy5lJ2XcfTy2WEej5RSfYuNJWzLfsKyL3V731csgvLkiZ+WblfMAZJOAfnivuS9yPSGjhJfWTIFLw6huyQPX+ehP35QfNKeGAURLgXL+JAy7cxP+gLbsh3yDOyLtdd9SH2mvukYsXN4k5IjZvzLdeMIe4Zu6Eo/XYeL0hhUL/fypwX6jJ2B0+7TNux97WUNdsRe4TBwKvDWdjdgWcwhYGr6ZTPnGV/VpcwdCJtOtszvEifdvclQ1aEm733ube/PI7hsGpSF8hLo/qx96O3jYpCjHPQo7/VaGXJR6qEprrlpOcdNO+WZK7kEi7gdd8OK0BikTrY97xMVArEhGpAW9RObKIVr4tThGzt9LVkeSoT63rifDISXUKqDXrzpcr2fi3w/P8lLJUexeyQfg9m2j0lKDGVXhoC46JaKFdhGL6Dd59NwgPCEPyWUvi/cY03hMTYK8kHiH1sNv0st8EdygQgH9FzabXdfMo6JvEeLfq5FtVYF5+Ry30RKprO6CBWq5Gdo9j2xkcxQS5+S6JzIHyU/sdsy79gRWzwNLTmtJJHDU0rVmhzkjtjiiowvjfpuO/XxI9b32Cg2ViRnjElo9Si3Pk+dJsxjJDYyvkacKgljOITbQrX6PBeje0KaHpvcI7ko5MJfwgStFtYzvomtltJj03BwYixJ2nY++sbesCU05tl7c7vBx7Qm9fxTt4ct4T86+xipN/RFj+kfesIf+uPDgyoxrsyLXTSRDL69vVVdz7nKHaHeYtPwxFKjLg8tc1n0fqNkp4WyLYt/l8AxUBHcm82NTCJ3+xtJSBxYc448pH9lPa6t9f/4qzb/+Tfd7Kz260f5/Y168OC5/+//1kSQ1jcbPZIIVowz+Ju//KLNz7/A+14bnM3gssAfEzR8uP94B2sQHQubAAAQAElEQVST7Y5M0pxkZQgE+YZMNmo0oW+ikj+fXFZrVXQlSbur+GJpQs/tVPovepNsFrpv4ME1mXHAomxrEtGPd/da0bciQVsod3f4QKK04VPjwV6MfUs9/yUCp7VWJLlLqcpETFnEJD53lBN8uyptWVDll3farbDAOBqTmP+aoaH3YY/twz3jnBQ9lcUdniA6GxcTJLUiQfnz3/6m+Jr/uuAhyVw60h56sgiSXBc2UCZhz7Zib4PeVV8c7rpWm3XvVzZeCHuR8aHQxDbtDtqlFlQZtU0PxLIxvtKIKydrYg6LAqagL/z1eq2yWqlFH0oq9bphkdeKW0W5qKcdniR4S60SfmbMO+IXXbZ1xxjvic2W+K+Y11KJM2MLX+Qr7YJvpSIPzHzjFbo4edqOE3WrHbI2GtnFlphmHZVSui/R9cB6aLEbPniy27NA+sOfMRzFBSZ7jsnEeui+oDP8W9pB6gGsDA9e4ma710P7bLDG3qLD9jF72sExtbcyd5mLifil3olvPaC7cW6+VeyUvzHnBO2U/GXaCcnAmzVyEmTRv1luIZCL0KKpE325Hh51f2eNEbqXyu/M7T+POwn8GE3qA4N2sp5m8mBalnPP8+NY4ymf9+o1Ks6IvZW0NLOsv1XPM/5XKVsypT5rSUQ6Qnp2Hs88ekaPxL6vz03aS4y+H+VbItCnAIGUFIsdCvchBaJ+EQuRL1r9MbdfNJxfSNnpSvhUtad6LrUv6c/9feA8zyWNp/Tz0j+or4vAMprPJEbns44/KeEzhzXCtSyvqgwjDPa+Qv1z9mgZeFnP4Lxc2lV2eVkVHIUxLAHpi+7RfUmh5d5lfA1648zBnvkOXbTtE9qh86VK5C4jny92HCbe4XZ8D0jZaA9E+3JMtmU75CPseHceiI6jzguN6G1n3z8tXFC+K2z7Lyn4CKTnNk/VmriGNvQ+040K2ypZL/LRP7HZ1jMZ6Ms93ycmfKr53sH3hGXfqBs/lijFvDZO4riHKWeI2gxd3EzPAA7ivztCy5xtx/eMSWzufbWs1BPDJIeLXz43GvOvwxbNAwfis0rmORgdqQdpF2IZpD5j+Zy1rM+9OdqxmdoCeT4fOJDDd4pD5xsrp3qO21mH6nOkT9qOY3CsIpaOKeda52M1OBvn7Dbf+fgONGKv7m+0L6Gvti2tnNbPGX3GQ5AbOMf7GtqpvmX7nPyyf9TP8Z3SXKyB0760bac4wLZsH9qj0pizvqQhpDeg+mxvr4lJhAeeaXgtYSg4V0bHOfqgpf9tsJ7/6xoSq6A3ng7XYv7E9Tk1I3wJc1feAah99m7HzqeryTm+xFJTruHBoKUejPZry4KPwTV+u6iW2u/R4h6eUR1AsLyHNKg6bIOS8kDsleW1LvVOPByWY7GfSx8YTyrh5M4Otcm2XMw9soga92Vr+0Ae4nGrod8SfepbqYyTXMwqIE9il/5VKHPQ4DgFpL6nP3qiM+jExSH9odvhSsesqRHLQN1K6McYcu3ofi3Z8whtSvoKZSA2e6ZR7XyVMeX/N5wfKiZ3YkznWrPjPrImIRm+WooKSH0JWHvTnv2upbAOSue1PZea7YU3Ppj2UtdME1RGmWuhKPFZh7Fr1uNCRzqlHc9cWzBNWwXSpO3usf/iFg5FPKVrkVdVK8Zh5GdYeU5Kf6k1BfPvHuGC/xvyYUkCL2NaaiWRvdJu+6got6119ALbsw5kRd1lpZQcVKDZc7/2W2jr5PdW697fMs59X2LkYsQBpSzt4tlCR2NwW+7v5fG3O328XWn623tVl/5LX5FddyFZWFmYawYfjcXyr/fafHjQ7v/8Q+8ead/zdPivjyr/+Yt+KzuVrfSv//67Cs5vcK7mF60YiniShtucECTdHn79l4iAto8PlDgHPX82OQ/C+ZPF4iYV57CgSnCSIE0wvSrwN/n+UW1TcZMJQzZ68stWQqHV3Q4/mnb4ff+uqv70TmLgWYgJ+sRLxcTDbepK/R4f8DHx2X38qEeS3ZnYLTxbJuqRrPqKcWw2G3xZKRl2fbxXS/CYmPVmo+gvcv9z0PWxafOwU/nwqHq3VcaScXX/4d+QZLbdzYeeiRALVmyFBbZab2RbTz7uut3Veq2bX0icw9fwLXLrzUZr6KKNED3syO5o94QxSU6T4M54xOKTS4/5Dt8bJ2YQXjcrvogghJbYBy1t5mK9WauWomL3sqInc0O3ssWXDuxmnIldbEzM9YSt1IOMs/u+H29kg1KrZv+bSnG3gSnYJ5CUO54gE9/i78wr0ak5kI2GaE74WLQiJhVIprupb8xxfEzdNnaKRGkveCRI7n2l0I8MCjrNdte/1KH9Zrv7XEvpvFtim5jPMRUq8IFxDVmxpR7k4jsA+dmevk7EhlzUITNOq2/o7eW5A32l1r5WxTyeYzmlZdz2Xvdp5yvbGXfjgnSZPfoHnnM14p7/Eqz3xJdrgJcAS6c8g64zG9PR127KM92/N8mv8ety+H5v93/Y/9oReM36+Jo+xP7A17TzNXV/Tf95Ubnu+jCe8jrnj94/cgRykf4j+//D968RgdzfB76G/i+pM89igW0escyjFs/iPFvZc/tL2vqh608UgdzaggtDaryPOO8zF/o/mRybwVCQejDaV8q8a2WtD5bCGg/STl/KZXvQQv/WiJ9JwnE29nMy9uPbQNoDoaWeeAepN759SNbYLpUZ41vRePebph2fJbb4NnVER97pgtRdzOeXHTyTbN5rzzhQ9vEf5RmWi6T4cK6zuMqB9mPPs9pr1wffIPJuW8peFgMT65ii77Zlz2jQg3RMyF3yp+2vpeFrnY8ZhRZ6MOKV/lOkvxHrU3pvZ0yg4E+QmC9hu7PlEB3tYHMKqaOUqlJrr9ulvzLv+GDKhKoxvhDsWU/b+xG+CIz2FL4QXoH4F7kg9SD1IPXguRoGGUdAwZXYLwef5lguZbqOPucwp6QztGfA71PfwwP7q3cbG3DHn8gGtjVxbkB++oaTxgVE9hRhraWoliJ7thGabZU60/WGzcUHXxrjJpRdd3E50HVhs919sOeyHdbR89hfUPHFyRlD5i5IPfhUIyY2S5zqsedxD57YWuKU/7R9ymvv9VGGd8Qz9WuwkVv4mjnsWAjFVr5LMmEL6oXqOK0udA/y8M/G/gKxFQy+b14O/1mPAvHlHL65XycGR/xGaR/H0b7ePlF31IzOEHLduYT0BxPXpLa/hqcdnJPJ+hn0JU/BzyUGzyjDG5y2Q1si/TmXlrTPqucaH8ioCSj2ex8z17vCfW7YtM1yeboH7lkXRXQ8gSukjP5eKtfjwMp1eMr9HP1c8Nn310PaDQjAqbHR20/XjD94Wr70sH7DF309/uhNPXyhDzT4Qu9tXNzxjJdr+IQtuiBD5LjcoyNyA/bMk3bh/rJarYhH04TNyIU/pZ04td6XdhCZlEFkbct2mocyPIFtRVfWTGdYHEIPwpcytu3osRI7hqPGWo1sYu8EC/nGIDvCACbGP3chyxwhgtxMgb3vnR9SYQ0kVhK8wMZW1ycld7Ull2W7y0dGbKHneagkTuSb4msjTmnHZ1hkR19qUvpSyxzOsjz/wt9wjEh2XpvnLPxJuSK5G/7oSxlaEN1B6/41pZ4fNGJBwpfQXSy7qDJ/9uy37c6ShVaQ3d7dq6z+9he9W9+q3T2qbFYyAiJ42/zqM4msnzbakSR9JDtugji93yh43KB0hfGVdP9//1s/b26V/6/uLQnOLfzClkrR3f2d1jcbNYxP6Hgk6bt+B6+aaq09WbfCZiWZuSVZWOB9gOcRHQn6wz3JVh46M6ib9+8l9MS/iWRwQf+7n973jH0C8ID8ROL3gYx+JYjbf/6mRrJ2iw6xRUd+dbzBxw12HpnUTEYtBJ1kaSVZugbhWd/eaPPuveJb+J4mj4QkfkdXkOCvmCgXYmuMgAcmdDKxwZdGOy5v0Jv/H/AOO0na1lI0Lzhk2AsxSIIzOpO8dLGiu//SF/9Ro/t//euwiKLvEV2JT4CKw87Q518AM06UzHQmXMAusk301csVdrMQEr8slr6I4ROb7c4T5vhlfIrPmbdSK+piCcbse5mMbUWfjWzGGNCOfGK4JUlsaKl3WuTgTd2u2pAA37AWalnJtuJTqVWZa5qq1BPH/GnrKTctTnJZfbOt6O6N9IHEMO0VOmcd7roy7glfxGab47zHjyB6hqw999uW/YRZ4vgY2VqLEoNSa+dXNuTSl2pLQFM5QWIvYtzL9JWao+SivmU8WeOUvf2aQ2L9Ml/nMLwzGCN+sKLVsBWkvkRojYtXFzw52D6hLJvpO8Wyf67b4ZnrX/IYrad4nf6s9Us4p+Ec7zm+Y9rSt+Oe09bQf0r//tvD85Tfv7ffl4fP10eiOHDN18HzVOY6dIzlGX5e19L+qJ/n/Hzqk6cv+3XO2lL+XP91/4+lR+ucnmPa0Jpy2TM0pFzSz9XD8xqck/33oc0RuraCZ47j1fMy7VhjWqcaQjunZxn7zP/Akv4l6udsfwrtS/jyx9XxtWbnWkSGzWV5jf9H36dE4LXnwqfo/tYyrx3LNb4v73PeZYLP0Vx4xrdzJnyOls+TvTSG+PZ5mr+edN4Pg8L7Wl6fM/PD39AHlh54vEMuiLUU+Qx9wfJJ1cp765pvInmP798D+MZQa1Ep8zeDxveRxjcmm+8Q1ON7EGPxPeWAixVaEFrkgtTPIfyhnxtXwV4pVv6F560opfBev9KO7wYZg/abnTi6txoTEvTGGw7RcY294HssRHdAU3Yo16Re3feM0YwpxFpKj/9296jd9jGkI2Resv4uYTBPzHd4R/u0HH2xG5z2H7eX1o57jp/UnvqiP5ASM/NdA85JbGlTvGJvrNVZx2Vm2z1egyP8Qdr2a20tx/e8nv8oIH+NMN/S8v0y+hvrbuJ7zJZvtukLLX0NnxmpUl47b+LfEi5WqUV/lC1jGxg+F8Yw6n+2sjHfwVvHZbt/fXy+qp5rymoNnvdcpsSn4DLHl+/5HHuna2Z4t4zPoH1PZcYcfAmfainK/To/dCusD13Z7PMrItebK2Jv6rKLDN4kdJY5vp7DzGxblWeTbb6pk0d4OZ5Pupqe6nJVkG/nYrOtQkxtxkECyEBch6N/SGm/2VZ4V+uN8sM113I4P12eztXEt0nKNT3X5dgqyEI62m0r9OirPINxmeDyj9X4IMoOHbb4NBBi7NjhS0uqpfSK7X5fy7PPer3uNnrH/mB7X0vB9xEM59yKv/lTzrlXRXcQjiB20z/qKS8hvOlrxNGMIbHQkU3RtMY28bwBqyCCjIE+F7m4x7cS5xXxybpfr1d9nNFZGG/6wjWRR9zyzFPq/NyqvoVrHp9tRcf4seWKtWRb+UeweoxsdylRtsQEhJB8W3JEtRRN3LcbmPC5lKrEqOdAyU/mXp71OctOij9r4m9H7+xL9NnxmBrkjLGg91DSZ9ORbsrWczpNEzbLbx9+7b96LeQ1mzHOiTARuRpntpPWBJvzygAAEABJREFUda31Lz/pHcnQ9tdbZYGW/H1zEsZkXmV4vUI5QRIPHxlfpe5f/qrGg/LN+5/U0l5VJclZcX6CT6WoUC8kg5OIu//wQTepkzC+Ifn6nuRlEsVrErxCfQb0SEL34beP8s/vtMbXFdiS4E3gV0ziDl8qk5DkaKkrrW82sq3VTz9J6Pj1v/7ByUDQ4iTFGh6XooIfRk6hE5Rt/pQw5f2/ft3/EtfaMuaCklrXfQFZs5ygbR8etSVWd2TUd8RvzclMOFVYYGV9I7tq97jt6ktZoRPj/YSUhH+0lAXg+AHEVkrmYivzrxZswWfoE/qDRrkhqQxJG5KbWRSNeAe1lO7j3W+/kby/VxLbj3d3SiJ8tWaxMxeu8HAyCP2NC+Bmw7gYfxLXBVsFHaVWpqngb0YDJz4pG30pOrrzwv9UoKDD8Dk81PvCJZbRhzJl0efPDIcOtxKGPNDiRppdT2PtpZHxCrVtxyEEMNFX0L9KbMtadpGIr0SMoMumDbBvmyYnBn7sGGNsBhP+pLTnPtvKFlr6OoilDR2EHti0YbQpA+rxL4jPQeoHpB/Y8OMDVW3RGz4zpCJz/qijx7zzze2ugxNV2fb0Tkt7IPRDvUiJhfYbcVJAs2RtM5dH/fAatMTiLHbM+1bdOZxtnBPMsoLUE48ObDQgWdrDzIX7nEBjnN3vXp62dXazrfyHBsqWuAWpLxFaMGipLzHoy7L7sCS8tR4Fexli0mOzb54vwj+w4MiiXzQl4iK2JWt4aCe2BzC+HvNFidQX2L+iisLYTmDaA1/R8rdVzTmkb4CGjcZ9LmW310fJQunlOBDzUT0qw7fHWL+HcskY+YEl/Y9aH2PZlzm3xjl3dUiJ1YJhL64ue2joaQvtqaVnfCf6dG0L7zVck31F35dSfU1P+l7hyiexJNQHYOiwjqk/3XC4XfHsknvXJSx5F/WGvg6cO9HYuVB80kPzsMexQ+N6hXOZhx7U8TXyXP2i9Dmv3kK7qHjfkTFcw57tM4vGs8PXxGe69/XFX5qyFzxoi2eBT6m/oP7QPXQPwpizfjKcjmEwXStPZZbta3KnfUu5ozoNYqNLONWzbCN6GNeS/hXqI64XSxzhVZ3jdBb9GZRr1cXyc30mFqfqxTk7aKl37O3Ylg32z3h78sXi4riZt/QNOy+VBwOmtkCeM0V7Qh89hz3tIIRRjnraA4M2yiU9tJcw+C+VL8kz6dwbLB77DhDPLzn/xMAKsQ4O+nlnbLmPaN4GPa3wDSzp6XsthvyyzNwcnGO9dN2skYlvIksImvH5yBb8GctAdI16+Ob6ri/vud60LMM/EJ/Sl3fHA00FWawu7FhN4bUtOoFwrR0DX6PLxDoQZVGVXZCt8uH91qiwsrXlGoOERk3Mh00jDMC2bFN73V5iE9uxP6NhD393kTe6KhWDp91NCiVoh3FAC32Ppa9mTNpvqRclZup2Is8gZP4VvqmIrctaszv7UvS5WMFwFxEVaIgodbH1tYEPWc99mcKc0pRBlGb+Bmx8AcVWMMujQIGONher27MO24Ef9ug3ZR/T4KC9HG/6g7K3N9hS9nGnAqKXou/2wmCnEBvWQj5uNwYXnOpr9Ic1es5j0oQsmmDDyT7e47KWQt/Tnt5alrSJzqbW9VBlz9jnZnzmTIClTXRobmtfhiewo8/4Eu06bBP+B41yiQPDvpJYLoEincOSJ/XZT3zv61eKLwPC5wGzbnpdx/7Pa9Uy/gdDdpSKXLDQ1fXs2zPf8ZgzpPi19N8QA4q+u1hLhP8ahi4jvcSgF7uv+/QNWkrjWpB6h+Zt2FIEgpncj/Er+pQ5g4IKDdB82kN8ah1URd0pljFL3cS0A/lT3kM7PPRf3OnXAl0f7dMy9oLQD+MeSvfGntFHf19XTwM95cua7ut7z3faP9TE/nmgG9m9G30OE/sOFa6tBpJNuYBOtvgRDHLqgVH/BGv44H2csn5HDHN9u4TwhHcg7YHIjPqyDD3INTz0xCZl2kHq6Q8q98kgtGDpX2yGJxj01IPwLtHCvA9CSbyOxr/vOCqICe1GYDqQj46Gg415CaI/Zb/XJHdA7ELrQPbZjs0DDfVpNpnTKReNucc2s5sRpExfo7+p60Q/5nvdLoIqSFKBT/BZKrWqJj8DTdnc2RW+oNS9HOdwugeyVm3Ldiclx7YjeTnoIbbIHIyiN+107JH+IM1R5h6WdhBayf0FuaHXMu5b2ZJH095+2oJsc6ARWYq+d1nG1zInBCTxt4tqqegqHRIxSVgzaNCw6S7DANxUVonDJBc4oduzHRu5UrSFbaJs6DH5jyndtEX/pEbqMjm7LQn1ph3MqCdfOalfS2lMPLetkSvwwyREFBWY7udtaGmn3zhhWRN5TYbUefFKpRXVuu7t6kppRX/qzpgYu1WQhN5EyRqAJlAg1VK0Kisl6Z7xT+T8Uiafs8I3GybttwjESfT0OcInqkKpsjmVEKy+Hu8fHlSQL6skU0nwbvHv0ZPuS1N5T6KXTkXJ/+/v84Anafr/U//XnfSOxOpPN2q/Jan4oPXNrdAKrPx69oGkrEjk5v/nuyN5Ryy1gif/n13Hkb2jCOjjP/6hLIj8/3nXPaFJIPF4d/eg3cc76bd77UiwVpLC/vlWN/VG+nA/4+ODVuuN1iBJxZvNjfLL0PxqFhWy3f//tRPJz0pC+efbd/j8UbsPd/qIf/rlvVa3G0VWjkRAlLhArG5udAO/VZSA5r+OSRJ4i19bJiiTPTG2QmK81BU+3Oinv/0HvFVcc3o4Um4/flSGm184FxK1Uy09vo1EbOqxu2PV5L8iaGT8w9/Qv9ttVUlyrvGjov/h/kG1VFUSxLVWdDIhq5X6Voo+Yufh/r7H0mYwLGLbqre32jH+Ncn1FTF4IEmdXw7HhujPSbvGTikVnxvjWENGXuoniYp7u9TS45QFSFffS+SLGXN4JIzLFNntIqOz1KpSwd7XRxKxBX9LhQYqyGLuMjmA2GjMQTDBL+LT66FRl1gj1PML8VygJk6MnJAycaFPjH0i0boD0aX9Nur27KVtWJlv+kdfqfiFf6NNl5IQTtu27Fkm+oPGXKFES2R8kRuIfP4DgMqcr282qitsoMcwDFA97NEZ3dv+Hw3M/mGg9xfkAhzp7cMhcQkGoUQzjcSPOHAVobHfiV3imnVv6uG8hL3EheKMFO5m3iX3fynVN3McoPrCbsPLPL7A9uputOHPq9mvMDLAnNBXOK53DU9ShjOl8S1IOzAHH2im9WP/945A1sBAIjHqyzJ07VeNe5nWc+h0O2qb1imEthn6Atup9tP2a02cyo32sfygzqUZyYCoi80vgO7Ffo473Uv6aXv0hT6uHynT/v0wvFqWn+LNUn5Z/xRdf3yZP0MElmO4Vv9jzNYYwSVvR/+l8pLcW+hD9zmZ0XepPCfzPdDO+fsWvz5Xftg6p+c1tCG/LM/JLfv/3ern4hFa3oeC1Ae+dGyG3teWb7VfeMfIt4drci/1X5P9Mn3XR+/9u2rmIuNZ830g79Opn9rf8SFmy3eFlG35rnjK+Mr2Jc8ifqkv9PQnrnZR2ksIv5btXs+j0p6e/qDTUbQsG++5eadN2RjrzGdsDIj6MbTYEpMgJHMw3AP9lY/30R0f+fLNoVHXoj98Ymv4GVBVKbWj8v3GLiFdxZAbTNEZCFuN9/R8KF1Vvh+UlTqdo0CjP6XY/AbA+mw/Jx+7gRmDHY4nscZ4n1qXa098kbdO/2WMgyZ6j6HDlnUdXVk/B+K+suM70JbvHTvW+LP+xAjMNhDAb1NkXo29GaL2BF3YMv/LrobegdAbulPWUpTvhpV1sMWn/JonyPe2Wl5eD7qw2Xi7x2BZjrfhT74fVewu+2ceQ+IbFp8PZzfnto5Gfp5mh66zm23N+p+6w/05mDUdazB+niJrM/PIKYIPkTIHy6xXydIFGPo1zHI62kzrEuh6035Jz5LeB7QfWOiZ25Tn8BrjLpE84Vw00zsQ8qifL01uYI99LPPNO4AKRWcw98xHndkM7QlGw0WQRJkTKepceuVm+AYSzwDSm3fH6t6H+HGE9KHRz+De83SE4RV7fAzCag5P8Kxv+DG3+lEcvwRmu5b2+vbLUdq3U57jyXUy98uJe+ZhTQw/R4kOB6dtaNE7YOfb/tzKOWFJp9Bhm3viU2Avr7Vzn/RUmv4gvEu6jraZPzwD0qBJE88bgbioztTRKzYoPMPkmpzrVGLBJVoBnZR0pgJsK890xieasp2i8xTqpcxjybU2UkFn2B9skwohkZgOYtrJqHCxGhMXm4EEUVLGQqHoXZOjsS3bIR1gz+3w7njG2oIpeQ840pP5fSRHtyWpmDLPoLa7nkJZS1F0r/Z5j9DEZhetyD1tWR+5hvdfCm+5McmayK3F3vAV12Vb2XIcOtJOLHpJcI1OycRg4mg9PmzJW20lWmKzLdtarZOzW0NRj8GEAaaO65kUX1A112X+aUZ045CluU2Ms77X5B9L1ifxNj0NrOpaGc8jebvtw07J5YQvNqL75uaWZ4M1nLMupQPdjXWUsU2PO2KwI22z1Yp5uSGPt95slNjuyBMmNpkLsU3MRcG3Rj0w9/1SrFKLbDxyypKBCoIi25CxreK/f1T7r1+1+u1Bm0dr8zDBKN3Vpu0va21vq6b/+qf0653q//qr2l/eqfx6r9XHnfSXn7TihcOMaPdwr+2H35TJCITR/Eq3MAH1/lEiWSwSr0mW3pHYffjXP3tQ3v3lrypM9q///Xc14xCLJAOb1FR/eqfHd1UmSVtYGOuPk3arpt37tR5uinYbwNnU4J1lV31wCe793Zx4XW822k74SoCjx/+f/9R2Zd2qSv/1Lxn/xHb34YM+4L8q9LtHTf/4l7Qq8rqq4lNDfuIhLsHJmHc8bMbGdP9R292jGjYe/vlPPZBs7Rl6HvpbJrTPiMmm7ojPnabfiPe/flN9nJQxkXNX/h73DX7ihkopipxt7baP2nFSZdJW+JD+2Gmom5jA0G0adNySKL4BFf+NDkh9sQi+xGfHQmRFakMieE3SOn/WOjyKODoKldgNdsjY1nqzmf+rCBiz0NPnYk0swIkH7WGHbpnxplxiwv+Ji0UWW0sJit3HF/oOHVuQ+bZLFy0Fh5rg4QQgpp3IYaIeUO174pR5iFxBZ19z+J3xIsw+qdR64C3EL3ZCsLFBJTEMqPa91Cp79i/6M14U9b7lwXbn6zTqKe2ZZjtNwSBxUdHYQi91juegF3gHQgtYV7Edf52+yLOOUlxFZIMl05APLXXWsEycGWf0h3wVxr89gyO3qNuWDUrRch3sWV4oTH9A8XvsDaMDVN+8x/Uun8qbpRcC5+RR3OebkuvagvlH9ZtEYMR9WX4Tw6824rj2au5/Z8YL51c/rxLE4GvE55zdhZ2rExifggX/V64eq4/tUxxz9NZg6Y0fhx8R+BGBP0YExom7LP8Ynh952d1/4Tp7JPBtGt0tTC1Lmn+8nRE4Mk8AABAASURBVAFcuk3ZVtlDX3Wb38XyHnYJtuf3kEMp2jPEfb7lnUfq/lLwSsbAqMR/iu93j5u86Oe9Noi/A8PpfIMI0t/HaUbMO3AD1GDrSijn3bzD2TDRTJ3is/e2f+eMvqD7sdfqMtvaN3sRnoCp6R/YOvHKIfrtWU90RzZIPTgVLbxj2zN/+s7xhH4Km7W2H8tp37Jt3ndnG0UFGduyfWBpvLvNmLTje9G0/27R9uvwwHhSmfkmPje0ri/8gW3lG8Xcv1Prc6s9z+BtymZbkQnS/hKw57FFZ3Cq0y6npEM7/FmbweBLzIL0zRi+z3pCy3+gEJkgvEHqgZ0xtj7OtA/GUkHVmJs0R390xn6QemOO7AqLZZvy8h4dM//MVyimadvt5xybmNcJfQPzt7OitFOPbLQPv1IOWqdjvxxBrKvAlNa5Lfwm7ks9g2/Cn1IsuvFhGuSuq9iH9rT3+UC4UImNzss6XrJEV7CkTfBM2E9cnrDkeGv9yd9rkvGxlNLHeI3v5T4WUC5MCzSuCUu4WEtc1DlUXWR4Xce0n6eUkSh2igOGL8PH0/aB8RMqx5Y+QcEZkRGWUZ5hOZBesp+xhvk0JqEtEb6BYXeUtmWD4i6StdTBvI/nnyGbcsR5lF3oEw9dB/Mbe10FfvTyzCHzHxy6+gBmnw+0V1YyjiWuiRV8yv2ncV4HE+d4yosy8YvOyFXuxaVWlVqhcEVITIvlBRq0YNBSD0a7Cy4OsR0sSGer4cmzkXiG6vq43rujyH7CWeELxJa5Ild1+GNitMMaeq71wYhV6M8Qfu7fyX0MNNrax2zw2+7XssRv9pWYQWM/3HdKkXZx5ES4wDT70GQjp0IaayVTTsQ6iL+BDRVFK+bHNveLpmw2cgsMXtuqpaCJ/rCir48548KPWnBKInE5P8dQPeydj9yGjWznKzLzEIaJGEzost3HZ8/lwW6xCjSxFdaUbWpPe2IpSDvyS/kxZeQGbDrQjXvZJWyWyv2ZeRTbRPJ5Vckb4ltkco7ZjjrF5y06Q0/iFXYVeGV8x4/VakOO7GbO6RADGzmQvNaOZ79SHBEleWtbSQJPjDX60vH4+KCJ8yl1o7PWyjPjTqUUJee4JrG8Wq2JSdPQGd7d3qfoidyE73lmilz/q3W5cFULk5JLH7dt6tYdec2P//xNjQTz2iuVStJw+vmdtu9vlAW125CkerfRbQyTCC1rmP6//1O7v95oe3evbRK58OunjaaP9yQ87yWy00lkZk1gRe/+8jft4K3Q8V7dAwLUS0k//fWvyp8vXr97R18TrukdvDuSpw/391rd3sDFzsk7/YaNXz/qNxKtbW0VnmlWO2u9lVZIVnhMQB6xNyG/QU/8XJPojI3EIvofP5CoJfG8+79/V2mS399K7zfKn6fOLzNv37/X+19+USNQRUIzrrnJBHIiyVxvNrohVtElLoYbfHz3t7+Q/N32yXKf7MaCWGnbtiqrlTIpWURtQg+y65u11j/dyMR3IpHtlTVxEs+LynIpKps1edpHJVx2kW0caZrQkYXemGxRX7E4WpK6+36xxVYSqkEWMiRtSSCvNjeqpaTZdXGGznWOjdg1FuXjRxLTjAsStpswrGxR3/1ica7Wa7lUTfC3ODh0hpG2ewxoUOeo4UPqhrfUqgp628bEQAlJBXlTq5RZ+CsS0HWP1IO0Sy1dNidFQU98SYkoMWeBQCulpKmMzUYriA8Idrptqk+oma8ko8FBlnFkrBl3aLGzRGhLnV1xDuhOscTwzxCjg+L6jg7LqmUeh966GbmgWAqeyftJN+uJydIBetqMjuCJMteMX8HcOj2yfnSCrK3giNVHrW/RiMWBy/ZOfD+MZSkxtKRc0l9bj9xAZGabxtZAqD/wrSIwx1/Ev3+Z4trfy29l/pV2xopJ+UqRL8I2ovMllA1dl8rX2rgunwgNRONz7mVvOL4MonVoOrU56OfKJe+5/i9PW1psrPugr3/qT+VluxlpcJnj++w5HvfTSJf0z/c8kQk+RdPSk0v1S3qX/Jd4Qj/w0fjUOqI/9jdFICviFG9S8MnMizke97aUn6zv88+bhUeHK87r3bHGv9fLfD3OMZZuwRwHqP4R9+F+ylP/x1hfKk/lRvslubk/lgeG5LVylnq+KmeZvIsu37vSnnuuHxvvLMF1rq/RO8ae8lh/ybsh72WDalv5iLfNf3CNv/25Nec2OPXdyAVD9nPKaxE/7XtmJ36C56N74mx5L6X5Wn/DN38bKLJnzWa8qLi6J0Y7Ptit+AYw+E/9n/BVXZeV+Ac6s9mW7d5TStWANNN0ZpvtT/CWjlMW26p8j8t3Ivu5HntJ4+2R7xbRqW+8TdgNhlm7jGovj2KGzw3qOUA+7NEXHAjLoe6JIQWl+DA3Bf1abE92iI9miHKGrm6RzXVlVpnWjHzfuyq46Iw/tTC/s5JFz6jOOmNnUK6V0Xfc/yRvW7aPuz+zZaOP/VRN5samg2tNikJ1yrnS7+in3G9po0gDl+Uaay7IL6u3nMOpD+5lfdAulyN+fD/ke686Bu2KFNeoXKeCY65j301gJnw95nm5VQjqwMvclzniX3CZ47hneJ/yuEd9ZkdkUu4Y15Q4wJj2AM3DPmjL8tB5phK7A2e630Ta8c08f3lySxn7EyNoJ8pPY5OYh6WUHN9k7s3MWRdb1m6+2+cb/rl1W/brIMrDr/25kVNt6Xvqga5sO+LQbVGmfoVVMWPPMail9h+V5T4Zf7Tf7CKDNJ1D1gK6J76lB/lO3+Jo+k4QukuXOuk5br6GZ0hE55a8Rq1VpawgmwTajrQHM89ahfCJe/ws8v6f+iISNory/BWUUjTt8yNtbytl5nVF8rAQy0YsGjyiP+Upv9iyTgMXSy4Se77PNPJFgbneRja6pHAG6ptt2caPph3z8EiSUwqtyLbGFrvTNPWcScOXtFOm337iCy1zuCOm6at1vo+FXuGrpTD+Vc+F2T6yYT+1J2xIxl1A2Zu9ZGQ07NDVtzW5pmDYCrHQ7/LEE1pglxSy6QPs1CHR5Cj3f9Qc003p301bbYkLJIitr+sNuabYfCBnFqZaCkXngBf+x8fOm3Dn170PtHeP0B+Sr2sYUOdPXBiOjLzYjArjY8rKGoidsqrdJt3M04T+R0BSMwQwJ4t31OY9PkVHdIeyw/ech9EZy0ky3z/eq3lSS4ITtMSqwE3Z5TgvCz5tyAeyBGX+le3dg6b80vVmLTzR9JABPUgftyoRwPGH//qnysNOlYfQbrRU3f/6QZVJOixCFvT6ZtMTjo3AJFHHGac4l7+/jVsSAX749Vcx8p41//jPfyo286eR6+ZGcWrz00/KzfyuT4J0S5L4HcnZ25/edz8nkp7TpsgEYMroWeA7EtXvb98pQRc0U/mw/wVwI8O+/ulnrdGzuiH5ertR3TBWJzBFHz9+QA4vCcyW5HP8mYpk+MKSSZy4OGcsOKtSzZh4SAiNF64NYw6lcWI6cuip6yoGoVqqVkx0Mv2iPy9oO2R2D3d6IKEdvbir+Pj4QCJdbPhea9VAJiwxXmGH3nmHR7Xg0k6lFOSJLjTTa1ulFroLZSUc1oRN7bdGvDjjdfPzL+LqoB0X6SyUlYsYGLqIBbpic2Iec9InBmYRhReF7FZfUOEDEzon9Mj4QjvjiTmLf/jnWiW7o9clRWepVRmn9tvEejsAnS0XnAH0YlRKO3VkSpn1Tlk4tOPTNPrxJQMKLeNSN29lXJ0Gv23ZpsaOzoo/BX8n1jKU7lvaqQ9ENr6PdtZL6rZnXZRCVwcxE8h/RGHWwaBFf/SI8R4AX3gPYPy2o/o6ho4hn3EHiUmQ+hKhDURz5Chzg5riN/V5j+3Eq6lh4zlYc/s4zfynR9ZRDzwl9hrrP0AZ08L5c8p+qZ0YBPFtidCCS3KfTcfv4X8vFwr3N/4F5ZXVOaZSSp3ZTm2O9p71pLmn/qGKMYSU353jxqugzzf17mDKgU74tz6MSCzL7ycgOa/2WDo46od5HYRRvnIEb2IfzKNc2Lh4/Ri8o1zI9Op+bBevH53pdYelqkMdu5fWf7/2ohqWHkaqX3Ufds6VX8BwpuASenixm1AcQoPNZV2daUk5reszNxzogT5XDtVLm4OWMjIpTzH4Bz18n4qh40f5h4lAX9DL+Y7np+3QwJJ8Wqf76vJP/6nMsp3+sRTPlek/RZeHeZy0p/3P2vC+6OQzoc8jYLK7h5a4S9H31IPe+F4PODiWR8oX3cx7wwJ93GP8lC/Jn/LPbd43eKZv4CX50Z/3qCfwTtLfNeYyPBPtoPH+MVGfabzTUN/xbSDtS2jwjL5lfdC+aEn81QjcwF55IRbBxP13idCWCHupRT35q66M1/w5DrzSipcu8IYdFVkHSxupT7wLLv2YSJQMl10sz8aUUy98ow91Omy8NzbGk7aNz1TaPtbL9qDR/abd+PEWgdgshW8JSyGLsbhDVkYJJiI78co+jybj02KzYdy37XwLmfhcse2UjMV+6u/ExaHWIneZWXfqQSNOta7UJamnPcRCX7ZDLyP+abyARsxnNNnuaN3G0/t52lFjfBtIe6Agl3o76JplLcbT1Jdj1lFA8BTYVvwsteqwPkwXMP7HjvayYq0EkQ/arvEJgU723mY9Lr9NzOtTGnMTv5QN3bFValWp2IWGis7X9mNuizG0TgsHjOxp2yjJDjJfrfPv0rsHxdgRvexf63bj4zGytpZAydDXSwxroBNODuE/hxM2mpm3gOrVPf6Fz2Y9E+u0h0AjRtP+Gpq6bcHG2LYg62D4MiReKg3DANX9blv2jD3pUMQf2yqlqnYUZQs9iF+BPcvbcxlaEN4n7P3lI7o6moy6J3B/IgYNJLGy5Ztn7iFBt8WQWRKsTym6gyfdoWVu25L05nrsDEQ4vqS8hvAMmdQDJkiBETwHyFf3jCJQMWp2XBtbTlnlHAvOCYf/HAbv0o9Be6k09pc4x19s1k8mUjLf7ycmaWLtDl/ENmKSczaA9NX3+D2MFBdC6d7svsU/0Ak5dGfdxzFxTexJd/rDG4QlSD1I/RpizzAkNhSH3cUKBsG21uR5cm6FlnUfDBuF/tCFf4lbI7YBJ4DQJJtjR9FBrz2LcB41xpBG4h+EJ0g9SD1IPXw2ekAbdkI8g1rKEbXQtme7Rx2vbTC+olnetmx3yT5mxpE8Sb6hG99SZo7afmy2teKeI8oITXzbz3iCXidnMYG0OZnUS9TnPMKsXGjgv4oIcyiTHN392ks7TkQxyLzY8FO3jUlTQw5+e67blIjVUlTLjAKtsa4aY4lAfA/GOOwi7/8JXhejlH2hN2uq0Bd52+o8NFImDyZZ2RKfhq0+duQrsYmtIP22GacIReP5aepl6EHDv4wx9WBZL7WGJMS1Id9Clo8cJrGKNmKUK1RLSXJ0w5ouxV137AaZw8xDvLRzlAql7R6nvu7xW2yWlYhov2UsNlSXrrNgHxbZnsfAXOV+IXxJTLsdeCN5pijPAAAQAElEQVS+Sy4Tvcmtpm1bFflSeE5hnadfbBM64mP4VmueCeGzrfVmrYfH/O9wq1brKjO+iftXEsFED38mNdZX/jrx1NfeNPvOAiurUsSbgqZksQnu7c2NKqVICifBS7wwzd6CHCgX++bdrbYf74QuYUnr2xs93t1JVt9Wt7cKEnwVa3Vzowa/SQbnF7Vh+td//7fkCMz6besGPXH4kaTsw8ePKvFTUiaKIhVErCRt8+tcIRoN4mAX/fwf/yFRbwxYbA8khB/u8Yu60J9CBL3XaXc9mxulbWztSMju8LP9+pvqIw95+JG/va11kQl4YqZ7Mv8EdiIZbFtrEtU7kq1bktTCtnCqMInJzrfHrTJxsCnYrNdKYlB9a/0iu2USd8zDij4bBSDjDWKvrlad26aPE6exOCrxTSwZ/hwbuuJ/NwIPzbiBJ3DQsN35GuPxeqPGXE/Qs7hnu1LBCmxyKYrNLcn4llhBb4y3Ra9NS5gpYK53Q9Dp1tiy6CcelIY8zHMXfKlHV5ebqWqMKdWU9qw3vk37eYzMhM/h6d0czHynPcBIe9W2MqY+b1D6GkyJgw1QlT3HIyfWdpHwTt/EmEPfxX/4basQk6FP5zb4GIQy3kasppzczH3mdcjZ87ieiWdcwb7DnC+9Skz6hW60O3F/CC3YNzFMOKfRul4OOS6clTVXsr46Lf69jKyP6wb+jL3LuLxlfEu5Ub8gn4vuwJ7lBYk91x+j6PeK79rVcQXByR74RRvSH33vQ2IQL5WwnN+Xguc5vgh1aWZZP698yTHX56P0vGzQmrhQgtftQ8fruK9xDU0pL/Dl3H/WFf5TPGP6MoRn9hMrEbNj6Ctvp6NN+yubPKiPrcswsTC8LwGWr7afs33N2Cn/Nd4ffd97BPL8Gnyan/P53GX7sli0O3E+9C6qy5Lmq/el3Ki/WvgZo/s5tzw+YzkQTO01gO0r7EfRHG58BTtfROVeyXBzWe67vlGxtDzqn2j6wv3rrdpqqXz4mWGXq+J5PwuuMl3tnMec179gl8NV/uPOYbv0d8t5BdZSlG8O2/wvqniH1Bu22RvpXKnP2KKvEMvZz1lRu+Jb+oKZ8+VjI26BsRG8LMFTIPZ3fMPZgmErZdpBEjyneka8B73x3h+k/WTXsh3SoUwjfA2bqQfuvs58aQfpn/oHv63yw4GG/tBt89lq12nxuaEn8umbv1dsVetKRmdor0F0RFdANF4j8iJPRpM5DlIPtB/Dju8qiWsQ2+eUhf8UkY+PK75bFTNGmX9P0qbqTnGvcTjaYys2M58tKauwHXHMjYafjbjOradjg565WPFx9oma2ny+pTYQ1ZcweC6Wz65f4TynLfTnaNqJDEFH1mmgFzbbfGKcOuzYOhbIPB5T5pa95yUEg6eTMoZgZnvFMXpOMYtlveRHQZm7S2OJ7Xybs6NjlvukY/eZwRwJn7al2Mu1dSDXNB2tPet08xvOyVPZZTu2g9BcntsJ/Roi8Rpc07Hssy3bS9L1elgH9pyjuSz3XW8q2v76fypU8M+Odnq4L+YbVECr7+lZohTrU2LblS0Ow5+UC/JRtdg6t3Zt62mj3tuWVQDH3tabt9iz0QOWwjm3HvkGnm/2uUZ28N09tPQteVNvXCNDj74eL4gG2VN2GF9BaIlBvqVPfE+f+DYemh2u1J4wYfOpJUVu2U7d6AxSP0Xo9pPeuT37kfop/2g3ru/BaC/LaAsy1kFPO0jbtpzKAvZMic5HxvxAXijliu/tq1IUXfbMk2MQ3pRDjW3ZeyBX11V1U1WqlWt8I7OTOchazlUqQIA++iWq7hCbvajTbsQ5mMhRmDaqlDLPEWkO2FYtRfE5/Y37t9hSr9wL4/OQsUNlzhJLzkXY+vw9kkNb8VwiLLROn/my1mrNeIqMDXum68w2Idey5vA794TB4sIzEfa6JGX0Zw0ln2PaRgaPlOSv4IXEfY5nKNZ6ZBqEe/Jh0Re9lTzIQ3Je0B2fwP/L3ruot3Gj3ZprATzIdtKH2TPP3P/1zczu/J3ElkSyMO9CFagSTUqyE6eTdMq1CsB3xgfUEaFS61Yn8gRJdsaOeIVf5nEWYHesZx5Z50n+57Fo6msq9C1xRNdGntxNILTHrDGiv9lulPO/ImsnIvV2I+7Zn7Xd7VQ3xICukDmhl9zlvhifB9YOSy1SlbyxXKzzxj3twLridJiUv5jM+rD2rHU+fHpQ8X4rPx61VVHZbZSOF1YEk6zHj5/06aefcLxRHCZwM+CHn3/S/sN7pV5I1rZs1bDTEu1x0kRwE8noAdCJA4uv4UXvSKcPWYhFJjbvf/5ZSV5jMCq2cKQti1Hb7a7Ts6C8Y9H4Hhvp1CMLrLFlFj6z0FqIJ75O0BPLiY7ac+ezEH2Pr9PHj9pgu9aqj8R+4kH/HtonFpYbCY1eeHReJwbe2BRoJPKwte430kdW1Mt3LHar6QGbGYS5nywC0+/YPD3eqzBZCok+cYIe6NPEiT8xcY7UE5Zllc1OJ9qY4mF+Uh5sXAoxbru+2E7oHYll4iUgPFUGFwXbSv/FydDpsUMuG/0I/YSvh0xm5I7QcxEv5M/0XY4NjGcn5ob9nNQTdjfE5VI5T5pscW2hxKdB7GYC2fjGTyFWO0IgdSC25MPUG/YEqzKxa1l8xh/x5FfFhbGgE0rME/3IRI4PTChlKfhBPm3hpzGHkt/e5pB29AIRDyRFTmy2IfEAjP4ELxCx9IskFw7bso1kukqkyDVQyU9l3qUkiC4z+mm7tyM32/NZf6ksRcM32cReCEuhzNHYKtgR/bVn/ch0lLkd2/ERGS00HBNO6+iyrx2w3/WHHLnTGpkDa0RuzU97gZFzKQoWUi/SDnrjLQdbji3wFvG/ZF7JQIM/QPWPtnM/+qOF/Fe8lxn4A8+/y658cXv0PeUXK68VvG78serpe/DHivqvaP/KwB8+A3lGHPi6zvyBrzujw7n2BKP9bcsvsv4nyO4X9febCTO+tmV/HUZcjfcb8+4RpB6kHgyZa2XeGUPPO3TKgUI8QS2lkyIXm0Hqa3SBNx6iFxtB3gWjFloQf2uEFgyZ6ASh5RUw9CBt26n+KnCxyspeLfXcjq/BSyyBbmzJfe8joaVs42V5kU879IGQo9MYyyD1IPSB0Ce+lwSpB4N3rVzz835uE8wiGNv2U7vQz/Q19EXkXDRib0tcbamHWUqRXVLtCC+VlOmXPdtvXTfv+Pl2EDQZvYLPgaE3SnvWlSzbmrfWi3wrmW1OvX3rYHyEZ1u2U/0M9kwf9lIOIXvmjfat0raiN2OO0Xb36SWG27pFRsa2CvmsNV+q+HbDN6bYU//aaggLNG+NcchcrOQwaOQ4dgrt4oLQHBOVZ3tkMjYN/YZObASZ27YVfT4r8Zny2OsNufAbsgNaNpuYlvqtIrqfQUWDdkvvFj16hKSWiwC5GTEl/uCWXuhdNp1LY0HsLdVerNu2ZRe1OOxchgG/VhU9oGG9tLlYAy/JhZe8x1fq3x4+u0jfOuhXcjriTRmh0ILUr2O2NWSK5/Y12SGz5mXMBkK/pZ94gtgIUg+ikzJ6Qdq/JpKbLx6XXAIGbgXzGv+KXvo9cpV6cCk2MY75/lRk5ug8FslPILZL/dhYI3JroHJzH7ZGGTs3hRdG4zqyVJ8V3Qaxx4bN2fXCPHqmeKPR7a3O2yE2zrP4yHVzzJl2IRv6xLXiki7GLfnt9krphW25+FxPJfZTBr1PCz/tiXv4sNvS5xs5iWzsBqlfQ0P3JQydxNMu+jh467LYWkNsaVP0fdiw5/6GaFv9H+WGdQbbIXekFv2eM/Ip0Fgn8an1xbouVJBa0GrRCf2jJmlblb/eGkSOy71wNEOSjZ50LnWx2T7zErc9t1MPLsSVPPfxYB2lAdtc48Vi6gROypyKXpB6FlMHGv06sCaYtl10Ql8y9w5RP6llnAPGIPpYVjbT77RTz3NN5hzCrE8tesiHN2HvRN4m0PBlW5V7vUlKfB07rSibbRV41fN5FPn4sEPnfoZs1gsTa+wFJ+bkhvUhoyNZWcwO8iyRNTfb+CsqZY48sTT6M6GHOLmZZBt+6WX8xceOhd3UtWyl4H/pU9bFQrbNmuMDNsgThIk5TaHkIn3Lmmh+ZBrd+fwjBs7DyAQ9FvJi7FZXEicdWfOtLirkhwPS7Kz7yix8Tg+PMoHsylbvvvu+B6xi5U8jZ1Fzy+px5l+jc3He7h+0udvLrFB7t9P+7h3BncQKrlBOTPDvlD/DjBvFpwhmAnd//5v233/fBzTBPLAo+3CfP5F8rwOr2klO5AMT0x0Lv48/f2IB9VFZKC60+4Kn5s22xD59vNd2f6f3f/+7VOekZ7C++/s/uq/9u3fKn5f+8I9/IG8pSmI+E2DBDxoqk2QWc9/Xnd55o/pw0vYgbVvR5NYXhpMzsSVOir4n0apWKZaBNMmW1NQXx5nxLPayCMwCbPSKixqTDgnNglJlsm3IZQUTC9ZiMsFUtuhMDGjiTF3oYjos+rxX+hZf8T/oaYtD2kEXXipFhgPFklm0je2G/SkLyZxYtlW5cBViKcTVQbuxSJ0FXcEv6IWvQl+w85iFfhanG5ZtK2MXlM1GE3rpb2Kv6NW6Qc06b57r4WfhPHnIyZf6WYZKKbNcWeRjP7KVGBMTIhQG9JC+hj+Rq8AOnX4zByPXTxJ48Zn2gD3LpR39UqsqfbCf6Jc6kQ3sRaZUYph9RdZ22Gc0cjyxcF849+znvAjZ7vqpn5G4gzPhjZVcPNZ4o9pzMZLJuGY+3cZzjT9fy3QpoPgN93gc+A3d/mquRuwpfzWjv7mht8z/yPzmgf0qDhP5Ja4ZzhgG13hr2ltsreVH/VJvtAf/eTm4L5WzxksSa94s/fyY/g485/yS1vD6VhtD/rXylr1berfk/6J/uwx87Vhc03spykv5l2Tfwru091L7Lfb+W2VeyttbeV+Su3H1SrnWu+Zrzf/y+rD45ZrXNIa1rymv2fs2tGR1YHhovLvluT8ILWWQ+l/4mgzwVsk7TFsh7yF5r2u8Ew0My3ZR3hGD1IPUgyFzrWzYP/LuXUt9xs7HoHycyX99n/oz5o1GfMXeDfZn5C3vmPH9JTqzkXn2MeWU7yuhpb9B6r8Emccn8jHiSmzpf5D6l9i28z4sJY95t7cT95MF28r3jXwbmPlFb93s57Zu6bU+V/JtZradHAWRb4x9Snu2NfGta/Q79PCD1C/RsJs8BdFLe9gdsvZsd7RvlclBcI1vW7YV++Hbcz9Sfw2N/gVrOdvnZngzcr09k59VGv18Rlg1Wrd/WzexBiuVm9XYSi6PxwPzBTAH6TTyifdzRD7I/M/cDBBGZVLGYyK2XC9CW2PEY1v2nNeJPgZPcqZq1bLhM94Rm3Mf7Tn3KRNrfGa+TPiKxBq62KbFR0pptj+XUmiX0I0tfT7y3W5TtkjwHQ676vbUr3/hx5Ze2vwS83NermvPqcZXchFDA/psSxwnvnsdqTPNMwAAEABJREFU+EYYpP2Z0EKIjzUW8hcVjVwEz5XWo5J6uCPmlGn/ekgfXrKWHLRcuFdC0QlWJLk8xZbrZ3CpN+RDD0b7W5S2ZftNpiN1iSgmxuBcZ7xSv0Rkgkv6aBfiCEb7sozv8FMOrGXCC9a0dT2+gzXtVv2anegGt3TsnDu3uDN9bXfUM3eCWeLtx+gEa41hM9ewIOsstXwel50MrjUv6nxPX1NcLLvIYNDX9dDWuZm45zaun6EPpG3sjHbKxjkTepB20Jg/43kw7ZcQ2Vyzy/Kd/pZs8hSEnzJ/hjtXjcBO33LPmML+DLUWFeKOr8QVgYJOYBoBNxOlbOSt0e8JNPrR6B8i6kwEXCyzxlF2W3nDdZ61qBPgqZiv8okGpB1A0ZUNic5JGfaR9YfK2kZspz0Q/6UwZsWDRJl+SpEN3wS23Wy1Yf1Cy2YXTcQdfrGVOdT5wyFyW55xN+jVupELVgIXOGLtj/s894aJ+xkc2e70LfJZeO0t7Ic454feJ1fB0rPZlYkjUoY6w/goi71Sapgq6SM0GxlsHFmjSsx29yTzryJrF4ap6UhcuW9FOX1MqUW2FmQgTIzjkUXvPWuU+d/YQkKkAKuS6xM2bGtssRObwaD1EhGbuGiUOtsmCGFJ+XHsfr/XlrlQyGNxhZ4+IY//5GZiDbOWquTOtpQdVGwVn9IZJi3BPHy612a/05GJc2IRuHECHh/uGYzHvmi63e6UpEwk5+HnnxXjzsrsbqvTw0EnFm4FzzaTYacJexNBxOaJh7dg/7fvVetGDywQ7v7+vVTMavSDDrSP6GdwhX5+Km9ZWYVnaHVXd2okMwu+fjhK+40yOcQkeMci8pYk5xe/lQkiRv7+00eWXekX/jOYriSGCdoyqaCZGGLv8PNHPdKXjz/9pB5rrZoOJ/prlbJRbIk+um6lUnVgUTTxF+rvt3faQN9s98gh740MHa/YOKgywevdTtk2LJ66FExsJOiu1EtVATaDyqTLBHCEg6Ut+lL32CdPgmn6EPaJPB/Jx4FF5MQd2oaLQhZkM7EafGO7ko/QInukXyceuvq4wXOlP7RPnPzRFz5JuLa7Lf0gJognHrZtyzZ9bMovpLM4fML+iTmTmBFDlUCj3+N0whZpE9SZFyHQkntsmVzAkBi/LJg7OWC+5YIQpSIrPmK/ESPelVxFx07uoGBHA9he73Dl/COAgoxh1uhRL8DwEktg07oA4n23LYPeGAfaPf60qfcY6bt9ww79IgxCzzFKkm1J5AmSExfjIRI2bCUvjdygpGyFfCUPqT9DZJ4RlsYlPe1gYcd+x2hfKRs3oEvy6HdrJ1gEr2uA1fe5jxIlfdQa+srNsQXId8/NaN8qv9KNErNe30YYTyVXKxptwWyBeOfKf98xcw5kLp+R3FzQ/nCJMfP+JfzhOvQFAdP1L5D+DUUT2MDi9jxGS7sXOR9fAddiBV3+aw6x/5reiDXlSvYzv9dsRecFvMCaPV0KzNR+7P7jE6QedMbqAOtNl8hLN29tr1x9Vn2rjch9pjwTnqZFnjQ+h8a9ahb/xscEusZb3d3SyeBcszHkr/G+hpZ73cRt+AVcXOfP94CF/jVef0864z7/1aXIIW8q7QvAy8nXTc+cx5kC6wSmHXRaKgOdcP0wRFJel1C/Nrw2DaP/VijbSji2A/KnF/DV45JnlDcgUZ0xwguB+pjraQ7YPPMz99NObCl/C8TXGsNnYsx7wJq3rg+5y3JcP6N7DcPGpd5oD/25dKb0M3Q5M7LLGPQ2h2F34t0kHydP05FX1ryLiDAmkMSjyARMmkuu49RR/WyfsB1iw1bKIPUg9cB2t5l3xmCmcb8o+MCVu33JlIFe2JLrs+3ogk7jg0HK5KJPZWyceGe0Zx8lJbT1Hlow9HgjVlElCRjLOza2zfn+BJ3zG701jOy6nbqWLfbPIE+W8cMRnco7a/Lby1ChiS36hXYQ2wHkZ3sj97UiQd8m3u/DbNgfSDvo7QxkGp/B3HvaGSI228pmxqPUmmpH7PQKB9uyA/WcaMlXyoEeM35TFiFL3xj13qvIhB40+iE242+GaUmlII2PNNqqXw1527KNmXneRsZ2io52Id/Q6QwOqdvu+jTp+3SGbVW+awV2/PMNB1tabY12MEiRS70tPtbtQWvoRGYg7SDtzI3kofTMzEc6FlaPK5WG7dgN0o78JboO43AuI7iCbSWnpdB3xiI2lc0cVmiJlXFTgN/+zSR1cOkz0aLd93Ns+AlhtFvOQ/zNuj7Pl/S7uvZe44bSnHtt4c9zUsXiFJQpSy29FGKxT6vLxs5sW7SRJ87QgpwXjgFobuHPCG8gdJG3lEa2ElN4oWnRK7kuwAs/SIoC1BBpHY1O2JZNDNRzbQyE35cQX0+QnurYxb9ubAU/YdmmCNTjoPHFe48TrfQhoHpzDz94Epg7GBtB7yvMidiTH5G3DmjZ1/1LPTRpjl9Xt9i/yujE+BzxtAxKp35+GPkKJ34zp1K3Gd1S5fI8hsgEkQniJ2UQ2YHIfAmiH8RbB91zADHtYjPtU9NnW6jdF/OrLehC5LqXOaA/Yu0y8KIT1ihH/bId+ktInCLWIRP7vY6PlMlJyiD1IPVgXU87voPU14jcwJqevKzb0Q20zK8+9Eu9qCj0ZzTyEhvJTRBbKYPU34rIB2d58pG82IwOEz71xJVyYDpyjyFHa3rqlWtNEXoYS5tCLkUC3m7SBXW26c6i3+hUoGVLPUhz4lqbeom+UQoR2NikvLY37Ibelvk0yom+jH6GFpnX0IhtyMTu6H/Khv3wekl8qQcZMhGqzQFC+FvWd0hrv54Vzk2hm2t5t4lwYhMCsWsMDOSTeuoJ48gzUYAqVq/scYdPV+7xno3lr/ZyE9EaLpZtjc323DZjAga9lgJdwKqmjsnE3OPUvCV+RQe4cICc/hbqaduFZ/GmQp8jG+T5MPT0I7JCraWDxDzxzptYez6wlT33yYawXVR5lpG4HyUI4iEqjW1i7QlTIslIKGYU/kyTGuuaEzJTfCkbBjoTHjkQgILlHKHhM1K2VRk/sc0klBijgvXRn5RZp/LS7w3rbnleF6KoUVBhXh5Z8yylxLiOWXdkTAs66W+QfmY9LvVaa/+Vb/Tzw9TNfq9SaposF2477KLd/o6YlSnVS1erbopsq29zd1QoPUkPP3/SxNps90UuRpy2u06ppWqzY8EP7HcssmL2uGNS3W11+n4vv98p/5/fiYVGfXqUWUT0u722f/sgcWHYiCCxUXiWnUi66lb5efH9/QMLtBNOeljzgaDy/9U9/2KXtjhRDTe/Dt68e6ckf0tC71hU3bDgXLFZJqtMRYd//ahske+r5BXfJODnH34IWdM8YmK8FP38P4Tza+KskM+BWI8sbG+xH4XYmWHll8X13Z1ciwqLrI+PB4l4trs7Fn0flcXp4/2jtrs97QcdWQg+fHpgkfIkM2EsS7aM7brfaVu3iq3GIm0WMk/LBDCDOBHD1BddkacdGsrKRMiC7gHbydHE4msjP42JIxZyD4lJkm1t9nttd/jBX8F/KUWZFY2Jl18ni9ya/GQcyt07dIpqqZjZqdIH4Tcyu9ioW53ERv4ak/bEGCeWukU2wD7cvmcixU/GqdbaaRjHNzsn3COL/qHvsJuTpNaNSp3lWvoS4GdCttSZ7liBpsROnmK/0K8Nk32D75xIp8gXJG2Vpex+tWzox/7I9RE7U/IHvUtgG1XFh2XFh03OOvP5IX3v/XxO7jrRU/oQhD/spw6iNzDsnDIHiCV5QWTZjRkGScQS9FiW+iLxrICf+X3iJE45EJmJ+dFA6vGd8gz63WMehLSD0f4FZSOWa+qht+7D6mW6mT5+hmvavwfaGIeU0u2Iwr+Gtcaav6b/d9VHFta9HrSUa/pf9d9vBjJWAyPK0R7loL9WDvnL8jW9wb/Ue97ORScY0qN8LqXPrknX+PrCbW3jddW1tIlnYNY0xQDVL9iH1rp8XX0tPde9xPS67nMJ0/wlQP2z/WvsXRp5q41LvT9Ge92730fE64jW9V8a3drWqP9Sm39e/ZGhlM97Gco1PJeaW2u5mfJlx7X+l9afe8q1PXhO/U+1Rl/W/s+0PAuDPAs33hc6aK9l/1P1EWPKt8YQ2bfglr3nul7uLilF/Ql6YWu8e9RStOH9csN7ZP5D8dQL70larIz6KG2rLNCypT2Py7RQngpjKwgl9lOu4eJuL7Hoxlbw1xjzS7YhdPCxwoHMP3Vo2eyC/SLTfh3mI5hVVJX+dpuxO4AVSxx5jeVdesp/wM07cqM+6CnFvEwZ6GLzEk+3Dy82op9vG206KTovAZVnu7FnR+P2eTxy1xjvKDdyOfHufST+lDQhW3bVqEfmxPt2/wZAXG3RRVA276SzIImQLHVEedRTpp2xSz1IffQ77TVi/wlNtkFZYF3b3PvOd7ZVbNfkLmnxc0lbt9Pv6aLP13TakoN21f9TjmJrbf9ZHd307hqSv8gmnpQD12Rv0YbOurTM/J6hK5uhDTACqqWc5UPPOCa2iXk/MUcauUKl73YkpHxLs40nKTbU+2naZs4wvkibVnFVcenn3dzOUbKtUjO2yLrwUXxS/lrAMf6wpWUzZRD7yngAK//Uj70GLd/pwrfYog9SD3Sum1hq1yvFfOfbdtTC9zcTI5jtqMt4OaYltnxPMjJB6pDOu6m9Duvpn6jP0CubyaHxK1nfckufgpd9JIYgUikvEfol1jKXvC9vtwsVM5bBBbk3Qy/MtfQr18N8E7+8T4UXdIVf6bDu8ajnvhGMdsq1u7QHrtEb83zE2ZjTo76WTT30IPVrSE6CS97wnXLNS3sg9OgGqV9DfAfXeNdoGZ/gGk99zg/vc5nryZrO7Thp7deQLN4kN2JbxxBaALnvqYc/0Ik3DvGaa0jjnjrXW48qtLQTT8pL5BozZAZvuIj/PBNkXSLf46/dhyMTDJ2UjTkwkPtGKTVkNeZDr3BoyFB0Wlvoowx94nqedq2VZ8NZP/SXYFu2PxMJpeEvZZipNyozcsztoBHLXE++uww6GfPoHbJuBruWolq4J5DnLc+s4SGm3oU8euY5Te73ktA3XLe3rMvkmt34tt9Ya2MSII8xYgg9sK2skRRsUw3pjIhdYsQ3yvBt/ILUhfNUE39NpbetPgm7gGQ/PR+IzYZP/A0okJXrUdbZ7KKJSXxkvSt/ArqPC+traKD5fE9M8RtqqdyzipWyYN+2bNrATp+3ii2LjZz2sjVtWSfbbXeUO8Z/C3PebeyhJ1k+19XjPPIsUEtRtsSQcscaWWLO+KChYGIcMpfTr+Qpsv2a2+/rjX6ypI2t8GopKmjFVvofWRcr8k/jZT0+PmjHWlno2+1O+bVw1izzY9b7+086snY0sQZay0aNPMaWmAJJc9lW9TkXJx1EGb/4MTJBZA0v/ilkWwXYoUrlp3/9wKRT/3XthkXW8tOj3j001fujNh8Pmv73T2oPRx0ZkAovfooAABAASURBVMcsKe+2mkh4gjTOzGBOvEjkxpPB0oQetLu7PdaNf+uRxeDKYl4WNW2z2LpX/kyxmRT5U82Z2EJ+Ytn64fiIiZM22Dh8+qhcCKYklRM7HWosMPrdTvXxJAKRGPQP//yntN/jq+nTjz8qcdFTZbU8fpLcR5IpRnO33XSd06dPqE/avH+v7YcPsqSJOBuDLAaEph5/+J8U2v79b9p8932PpRHH9sN7lVpVidGVPjJIETxmYZfF20a8Rwb28PGTkqfKIma9u4tI95nFzSl+utdOVmGxudSqvhCO//13H2QXGVoWhNv9vSr1XFin9JS+iDGJdsNfL5kgtrSJXiqUG3wfiSODLmgTYzdFnrypIMwYqttrStvkMbYKsqfDAywmduRDRC5FbPQL+/ISFruNeIytE7K2IVmlWNna4jN6Db+l1s5P3Jk70YuMTS7hwxSJAieKRnOxEx4GT8ndUocJBVHatmlaxUXJVcoC7QRPbDlZjsTX6EdisQ113kutcim9kfwkzt5YHUKL3kBiDs1295t6EH7UCvMjSCy1VPoyKf5VLBSUeOy5rsQIbMNa8qBloz9i3qXVGOOJ/sdPQTa24i+2wu9gzNOOXC/R6fRxKJ5ro5xbV4+Nsesgtvjs9dBoR6Ex7ikvMUHveYwsGP0TuX+OS82LdvwE6WuQepB6kPpLuDD3erMhsgbN/8TeQ1jGaeW/k2mnpPhj7r/74Fd5b2K6rtp/zIz/YaL+pVMj+h0MWR6SUv81O9+4fg0wMTB96SHtNRD5I+6jC3/E2P+K+T+fga+eP0NxXf7nu/OniuAXpPbNqkPwT5W4N3YmfUfU5iaUkudsL8gzuT3T2+VzObK/2p4YuAE2no0D2/29wp7L0IJfzd83MjQRf5BYA3t+N7qsx31oKa9h2Bi8tL00opexaLyz2EUGqS9sXl0ar18n2fHN2/dKLjLRtc2r2LCoZ1veg/J9xJkDLs948bOG4Xeo9O8yRueZwlsajPtLYrFfKt9BLoTSjynvmfTlgvVZMzbs5/3t/WBON/CZwlcQWsY+747o5h2XQqMshfzg336KIbzoRM62nmSKsjXGLeVEH4PUGz5S2rOdy/bMK7JLqh3P6+4xRS9IDM/5RUZ3oBHDGoN+q+wOV4fIpdnOcZc0O9Kn0CMTNHyF0ZBtSz30GZaXuCT3Od7Ock22lc2ey9TfCne7s805H5btrt6IY41OfOXQiCt2gtTX4u3Cnhff9uwv7cg3bASpB09zY5YLLRgyKe2ZN2yEn7pdydfEuJ9C6oh8Ko14bMvE0TgPCvVBK3wDCn2mtYh3O73y7ODeimyvcGjEb885Tb3hJ4hMkHowMbdP+a66oKEX4AgrknPeANnsVmK5CsED+qrNaAUUL+zxG7bJVcqvQWwEuZ6vEVowbKYejPYoo5N6eKWQXxq55BTyE0iCcmt/vY+3NAc9PuzZTmV+lEIMy5gltsYcCgx9jdCC2Cno1yvX8/C+NRJTfCTWIDEFoQWprxH5xDsQmV+CYTu+g8v2NdtZRxi4xh+02Ep92E19xJ1+BKHdQvjBLf6X0CtzI7g8VxJPP78vjE1cB4LGdSLxX7D7p4uegzLPtzyjRIapJHNLsS3bkObrFJXP9vl6PKlljuLnScAs6UDnW7vtxY7UmNdDJvXAOEs56KO0Exc20Am/YT+w3Z/FGvTINuixYc9+SimyU08ZpO6IXkXDTmC76/W+0J9CO89seV6H0WO3Z5kYyvOTi1PtvNhIPmYCR9JWkB/xhA8VU+jgM7JnLO3wO2i3XL9ZT6qUQaE0i8D5oWWdLHdBKUtypRUV5kdi4oKuSbe3uX/klYtcr+NrSKfd+0vsZxr5pYPsrcMenqXMq76egXD60rBZa+ljv2MNC3LfI1cYl802i5iT+o8rO0dq5LrhI7nKHByu0w743KZGjOFV1mhGPW27YKB1fxkrLbFlobnfA1knOYEGfcLPnJh4oC/pBuq1FmWNLGt0J9azsuAaucaia5FlB+nTibo0cV5FbmKdM+uKyVehb0GPjRyMcqJuW6ITqUcmCL+Uqso1e7vd9f7ZzGtsT5wzifnEWH/34Xt8QqcPLD5qI2yx1ngCrVj5s98nbIt1pgarkceWfp6klA+sZybWbdmooms70jK+MybJWXm/v1MW/WLs8fFe2hT5bid//17t7x9U/vZeZqV5Y6uQO1LHpJtUWRRmHuoTC6udXiQVHLQTSTpykh602VWIkxLc8eGeNVoWaRlMLwMngs0EbkhlgfMTi6f3YJPJQ1LFgCeW8v5ObWPt/vadVC0s9lhETFkcnVhsbbHPIus7FoNNHCVGsRuZFDtW9B85oSTzT6osdMZX/AZJSKC+4QtbOxZl03xkIbixGL3PL2n3O52IMflSLRLJjMG63WrDBM8AJkeKf0tb6IUFOTG5MnCHx4OOTIyJvidfsd/IycP/sNhMecT2I4u90W/INfR25MPYjo/D6Sjj98hEmX0x2OgVk5dMAAxmciQmZoF6jEYGdH8pufI3xqlh4/HTzzAnoS7hj7NJFV8i/5hVwyYm+3+5MDHxNvSnLtiSw5w80+FRiTdGNjVjLky1jugaWokO/Ug7tiMbJDeZpOmrbUjuIjnEvzBcSoVeADxkRkw4UEeEV7AtE3+Akoqllnwjs2H88ufFT+lXGNCyJ5eJI3Wjm7LNAaT6DLZV0ydgGxdWtuhVxjpIu3HiTly4J/IaW7aRhUMpS7P7Rmwnzu+jjoxtS1yIPNsXWi2lz7ENJ7xttSU+2+qbyRH+2+HQm2XQe+viUNBB/oK6NDN5X8MieqVwqaqbrTK2pdZF4pq9hfW7KL40vmvyg/Zah4bcZbnWY3wySTqYv7AiTaFOGmz9sbaEPSJOfwYG7T9fJsKBRDPqKdP+42Pk/Fb51h4mI8Fb5V+SG7G8JPMS75fq37Y9c7hKcydavHD/1MDM5rjwkLo4W+Fd35O74Dr3l1JHxM/Lt8YW74ktSP23xLVMXqPdiuma7DXaLf3X6desXaO9bunPLJG5E7ytj6v8jXMr5VXlWfb5zJ5bT/M7MleV/wuI6fstPHU/YxM8UW7XhrUuEaWBTrh+eIPIdcU/MHX0OeV/thuJYOA/G8mv7d22bD8zWy7az5hLY+J96cj79IkPLSFlTtvP7YS+RuPdK7btp/etNT/1Fru8c8V2Qz60Nez4aMRczuRGrQNWSprPdshcyvjSwTtk3l1v4ZkSDZeiJ3QrUDFFXC5PbVO1OXTu2w7pW7CWtk2/Zqzpl/WJnAeX+pdyl23bnWTP5Yb3ylo3KulnpyV7jRi62LmcW/MxPhtjNDBThaw7dGOzS+c0chekkTKY603HI9+5iKkt9hPf6GdDL3KjnfrXIPrRi70gdTuxz/GNOENf+0/7l8D2TfX4bPQ5sbWln9eE7fm8ycfSU/++0a6JvUgrpaoy5oF9O6ZhJLFFZ7QvS9uyZ1zy0vYy7imD0J4w92fie5IdG4XvMFPHkLGh0/ByvjXyRFMFepD6wDX7kqUO9c22bPf6tUNb5d8uckeVXRGf9XLtI0rlG1O+faUe5CMwQlf3aAaXzIzgbZAfzRCl/oNb7/OS+xFGaKOeMuOR+0HPC99DZ/H02orsQGSfY5bRr9zH3ENOxDGtxlRv2DI9bMv2M+n0b2AwGnN3YNB+qzLRrUGSn7ueB6DTplU98XYih/SH4qv2te/U4z+2ryEOppaZntp/Djm/+/zkHpr6iGSiHfqGb76Va+TIizn/N1wvg9Ajn1wGqQfpe6aKbdmGxPsTc+50OvAt+sBXDFaRbr5/Ic5uR4/Ksie2IM2Z427bnsvQX4Ltzrbd9XrjjQfT54HGvGn05S2qrcum70/jbBSDWoryrf3EusdIRXKcvJ+4lx05T8UWG6lvGYeSOKBFnyT2az7N8247ZNl+hgjYTiHzL0JcyVlHm5Q5yg1GoSWOdI2waTckI72gWKVWmbhtaEBja+qfrBJrt9M1Y+J537XabPfWxDNoKvbSZj2j/0ULnn1s+tODmW3l+pVnovjJPfIU3fgmttgIGh0Yc7GhW2oNuePYn6NPdLl1YLXH3ZnjgM8JG3RBWY/KGlvWyFLaBanEFE2qos0CZOOad3h8JJ9HTRPrI5DLtqqvla1i2/Asd2S8sxbUe0vsUq8JtzNYXKysk253xA0rzxrGb/oiNtvaMBd2uz3rf7u+dnZiroSf8pE4kqOgpR/oZG/kQsLgBUqPr6lxvtMBetTkbdFUpc1+wz39oBOD2iQ06XtyzrQR9t5t9nrsfwKafDBuIrbOKtYJfjmRcLHoGNXK4ph2WwweRdQSi5V5QMiCWcOojRLyqe/yq1mM7KKDobrbEMIkQxOr4xMXElE/ZHHwb3eavtv3hduJIAqLgQmupUP0ty+msuL+/v07/e1vf1N+/hwflYnx6eMnTacM2qQT8maAMiHLdqMsMNVa5KBUyo0mFoIPH1nIdun8n378t7bYFbaEL7MImUl5+PRJH/BlFnrFBovj2JNK6eHjR6lgBxzo94G+3KN3YNAODOjJ4mJJrlBLHk8s9pEK8iBlkdQmX8hN4Migb/G1yeId8YoJ6e1WtnFRtNvvNbZM5ORnIlfzpJBabJAHE0sfuO1GsjDTuj9hZ8J5o2R+6kiMMLWtG5X4LEXZEmNOssPxkeF9QM1imHp6SDQGc+GP4Ql6UU4c231Ci60R04H5kv6kPBHXxNzIWDTqBT+NvjXGSsg2IOIasLG92Ok85KNTkgtOmt7fyECPTtqFAFv6g15225huyonUYhtiCY16Qy55gCQ61wFZ8WqjBz/zhaR3nkuBZ9lWbCSZtnFNXlGciL9Ris2e5ajO/BUvNIhKnzrQcXmS73wOG/opeCIO4awtZUG2AtsikB4P4kpfgtQ7SlVimsh55nHGs2Z8o0f+Jz5wNARL2quS6hfusUIO5rNWLupovd1k/qlxdJVSX6OJrnFIP6m6oEwJkSN0XQLyrd2WgtgKUg9SD1J/CfqS7TKu0b5lY/DX5S3ZS/paJ/UVn7yuWk9VUhFWpNd4EvgD1eiL1vg9hD6S+5ZYuiwduFW+xcZfMp9l4JfO62v6g/aZsxAG87IM7xJuyv9npUPU4Y/j7WtbDCP4q+/MvWcn0LqNs97ENzH3J+h1CXveuxBVyst5DPU/uhPSze6F91pwkQGX3Rrt19TP/JsVcsscuD3uNxX/nIzLdHxNL8ccTV5zb4/N1M9YGR2yt8qV6H9l9TIv5xz2pM4pGSfDtXKWeH4c5xPUWBmg+flp0Il//kNjnr6I/i7EXWIpXaw1frUM9cEw47AAw5kChYtoIPwHjTLx2pZtpF7eI/sSXtb+dlzz3kHq06VnyPeKGSfoSYpkWwWIrfIdoJa8s2imQT+Ph0unRdbUG+9mDSe25eKzPcyQZ/XbavJZS1Etpev200xsuE7+wy+24Hb5M9+YCPRUUu179OIvvluPgaWaK2UX5hDZgfhbA7blkZ0DAAAQAElEQVRiI++MqQ9ExiaAQaCMjTreT2k/25Ft5GJNS47Stp/bCS2IvUCw4z/jEhuNvoQfmLzZJdXPUMpG7jwMyPSD8wjd6M/gWwUJtcObtOE9eBjp/ngfNvpHvsuk3Yh/yncJhFKn6DZTXkPrvuJzIOMw6gwwSrb7N6DWbbdeL8yvtANEFN9Bw17iWSO0NSIfrGnRDS1lkHpspBxIO0g7/kc97VuIj5nXZCfHOufDntsz//oxsTT6PWNCdzoLmrzPccxjU4pl+8wflUZOAiO/RmjBpdxoj3Ktk3p01hhy18rIz5jjavTlmtwlLTqlzHO29fifz4nIN74N5TzOt7/Gt03luruAKRuRDjv5aUud723d3lMu46szOUzMXduyZ51GvLY1xgGRz3bbnTa1U/8YXfnGZkNjP/I9Md/v7NigD0t8LSW2G+jK1w7oC6wfHZwxXnBN5Rqt4HuNazIv0fJtLFjbSD06E/k61+lL5Br5TRn+gM3VmXO2gsiXYhlEPxg6pAUVL6D4BntiGSiOLymxNJyvEVqgZQsvekNnIX9WpO9rfCYwCLhe2x/ka2Xk4je45Ie3RuJcY8Qy9MJLP5Lz0MJfl5c+hu3Qg8t2dF9C7L+El3Rf46UvQewP2dSD0X5LmXzYDAjCqVNwoZaqa0euJ/EzY752xEeQNZPksnE94kLRn0EKtnqeKLlod3O25aKObjxGla1xGKC67I35aKODkstchtU4z0otqnWTpuwiLwgvmNvRyXXnJNsa9roSB6MT2VzbUi+1qtQZaSNyc49OdBvn+i2hRpyRO/PpYmIoxBIkd12G7+w+C0mh25Zt1VKUzXavR1/kLXqpd+BHbLY5SvEZvu1uw3an23N5tl/cF/Um+pBFSsITprt+bOjIvfYk1sQy3p3b+bZldGM0fkZZoZlYzLiJstj9WSV82yk6bMNu3e6R56cQJ+RTrlFctdvdqXLNPHF/i0iimHKf4TkMM8R6lEnRxHW4IZB1JxfmBvegE+sUYrONjdJzsYFesOdibZAjEKXPWrZG7LZValXWwBLXcbEjGX+JwKrwxVbKRsZOox9B5YZsDJo1DFNOxHVqR+Wk6PFwM2s5TySsIUGKW/eZ+IryfLnfb2XsPD7eU0qYx4fwfex+4zvjk/6KbcJH2rXM6zalFKjRoyTcifl1YG1xw7rm8XBiTCb8bFRcdGDNsMU/GrZVyUut5GZfVSiz5joVyeTNNhUpOZvwySKuhL1t2ajip5aKvSO9lh6wu93t5VpVtt9/34lF1kSiHrPoiZ1jFn8fHruyCbIZBwXnvCBMP9/r0+lRJriqIsGLfFa0j6GXoky20MuPn1R+uu/wj/fKnzief+X6oD4hdlttWERu9w865M87Cz8EnI7Y1ofvvldxUQUHZBoD/v7dB5GNvkDLWKgxASeSeKJjE70xk03EMDHQdyy6ntCLWbsof/r54Z44oD+ymPvphx+Ure73xLFnLfxBiUXw9+/f94SGv7t7pw1Ja98x6d/vVcjJlhXg5ECyNuQl4DFKmZgTJ653W5VMGFbpN/lFdcWcpVIrD2NbNeLNr5AfWVjOy9FE7GLL5O79L6ZoygQKNgz0ljgfkEes70YmevMk2qjQtor6Rh4mFsP984P86VG6Pwhjsgv+d9q/u9N2t9HTSSQ1ToAsIs4ntSFIxqbYxqTekpfNbkc+GLullCPbVFJiI+Mi/JdSFJvh9xI7gh5bwahn/IKwE+NEbk7Hg0rBLnlp5DPBZKG9kofQd4yRy9JXFAu+7aKUNBEnd8zpLE4LMxN+hUypFbdMMmzaMBC2+IdumrahvH3P2AS61Ftisw3L3eDpcNSUF1LmT3LTiRxszzLFEudVI1anDu/ZDh1B5tumQ4jLqz4jXBwiFfbeZ0qSgln6nHqAD9H/VN+KxPQkGx+v4Un6WS2TY+AZ43fSSGzMOc6+Ob2ENXpK9Rvvw1PK664arIEhkbEJRvuv8kszQFLPo/2a7lr2pfprdn7f/Jd6Ft6t6MN7C27p92G4wry0eUVkJkVwrl09hv0W3FbmOjoMdCHavVwOuX4MLKQUQ2WUoX0dhoWXytcsf65rEr/Gaxb+4v+VgXUGTGMNml+5z+fTk63GzFSHfuPtz+TuKZ/i/exZS+rZvaTp6jaePVKuBdba4jn1S55HbJ620Fnb+6v+JRlYZ999fI36NUBmeFqKPxzynuX+vpP3vs97Z1d5wXgPGvMwbTs64nXIT31fpSLv4U8MyfaC+NN5M7WBfJ9YA5YGL2V4KQfCv4m8k4GJ7xylpi/Rei6d/gSD2niXGxi0UTZsqUejzzaTx2AwYiPv1xPvzLPezEl9YrEo791r+Zl7/RidfFQbqPRlA+y5P+FPfKjqfGy3z879yFkmxpmX60N8OYdnOKE/EFnb2my2fNvYdblaizbbnUpZ3vv1tNmx266eD7H1JPlUW9Ntd7vxt+NbSK35nsJ3Fj1ttmX7ifBCLf048t0j83yI2bNu4XtCpV8FH6Y++KNsjHUjj40ydmKj0bZn/SG3Lhuyo237zXFGx3aKq4jdoCw5t91t2ymfn0tXDXwDou2rVvs8XOZQYr4qdIPYyO8lK14CJpVOfOvZ5nsVvmfapNB7fVG0n1r257lZ00Z9+M04Z+7Zs43wg8V0L2yrMmfyjTB4ZH7lm18lLpdFT1Jqa4gtfgZovrhnsemYPHJet9W8elHpgpnvVcEF+aub7cr4XDNWyFGu/Yk/uRl6djISjZRP4JL7/HtaRH4hMhaJI/gaU9f0YnMgNtOvxtgEaV9D8p8cBKlfk1nTGsmIj0GLTmjBoP2a5drXr2n317J12e/1uKQefKkvu8hg6D3NRCjJP0Vo/VljJQe57+ENNO7vuc+feMaYqD+zy3xnlxcbLtwfWYrsRi4OQ2b0N+1c77Ouw0VO0Y1K5tqoj3bKS0R/TUt7fjRrXEePHbE9cX2JXO5vQa6BA6Hblh2UNK/CtirXxAGastQhtlHvJczEXyhhcflusv0cot2Zkm2VMsMmf6trkG2NrazqoTXkAnuWqaVowzX6xBjBkoStPtbwm0hxg0Kdao4B1ZnmIhtKASmDXo+EVGrpFRubGI/foBOXQy1FW543svAptvCT7wI9zx92lc36DvrCjm3lH6J8PW9cH0/aZF0sfWCupZ5ryngOLMjHZuRDP7EmknqQ9oZnB6cB8jktsgfuXQ/5i794wFkfi8zhx/wokbWVzOkg16BSq0rZRFsE0/9qMNGqRBGD+SEHzFgCRoSYiSE53+72yjOj6WvizLzLDw4fD6xbHh+FY2xXZObnvcSWvHR7jFHajets+rFnzW4HttudbHdETu5HCuueNcn9/m4mcGwBjwrRjd3MgWP650n5a8hlQy+KdOJ+m5w0xoAuoQXtONGXiRAb74GNOAulNF8bTF+lrDtuialov2GZFMGoooim5sW9XSh0VCrUtrutbCvJ3TCovc0AiYQdN9Z2sjZMlklWBmQiCUSg7YfvVBmIJHOz34uGbMNq2uzxQR1CbyegRnid9O6dvNvBMivXj5rovBmMLKA1JhMhKRNJcl9ILtuNuh6HBiYmxAMLyhOLkQ2IbYO+i/Xuw3tFePfhg/YsIjZJRwaAQtvttvfx8Ycf+i+RD9AxR9xFxs67TyfVw6S7//Ofetxb2m30mAnJACT2Td1ox0BXynqkj+TUH3kh+PmRRdiD6iSlHxz7wuvddx96u2FKbJWTZbPbKi+Akct/kVtqVXHp8o1JtSm156vhMxNz4iFzg15MWCZ+/NWiU5Hqd+90/LDTw77K37/TFn99EZ584k4YUkXWtgRM7EVFtSSfxie2oIst/oRY8j8xBiafaQt+YyLmpDsSSyZqeHlRQQ0XZJhYMw6x0big2UbNGvXIlfQBemxHrm6qMq5HTnoxu/OAKeYHit3mhC8qyhhHPyjoh98BIfN1yMRmY74GpRg94kImdBrqkMnfUbZVKv5L6XUtmz3HbT+Vo18RiS3bqXbY7vq2z+1e4TBkbRMis4ccifMm9AARFXhBchuI3BUVWLFnVWIUcyK8YC072oXxFVtshhYfo0wd1s3d9hx/qV2mUGZcnbyATkQGIXXoV96Sk2D4SD24bId2Db8oHP8i7W+lzKmQ06EjPjKulwj9vxo5tYOvSUIuxgNfo/+Xzp83A5lTfW7QxdQpru7hRe4qE2LnU/5e9997fL/XvP0V15yBv+bPnIff8zFj9BXxXT5/XJrozyJ5jg14Jkv7UuZaO8/xb5W9pv8NaF9s0jaPwT7ruVhrtORkhbPgN6okn4FNHEEtPb6Jj2i2v5HXX89sIcbAnt+R+jsg9by/BC95Cn9gyF22k5tAmu033vFtKz4r7zpiy8JA2oGd/BU13rkC2C/vOcfyHNDxueiwl7JxruQcSN0iHt5VLzVc4jtGdY6hLbGkXMtPjHHDZt7/Cn1pzLs1P3UXPIHUg8jZT30MLbCJ55r+Ijt0IhvMbafakTiC3uAQ/uzLsg3l+R7ZfNxKPvJNIR8HQ4uU8ZkyGPVCXkZ7yPVvI+QgdJLFzseX3hgHy9iKj6FjuzPXbduy3emV7zqpDP5cz8e2SRO+GmPxFMusY7vrG1/hrxHaQGzFvj3Lp90Yv7lcYqfdmKPBtPgL3zb+5xhiLzEEtsOW8Z1KI74Z8/eGhr3Q7Vku9SD0IPVraNixLXvGWia8kVPb5H2eryaGILKF+RiMdmgvIXKXiHx8rbGWGfyUtlNcxaxj2b7KvyTO/ub8XfLW7YxlrUWFuWnnvJ16Lsa4DTvRCT9lkNyt25FLOwh/oJQq24z7ifLpnI18fAw0xrhx7przvNaqfDdNiYZiI3zb2FhB5gLDzji3M+ZxHP4vSxuL2Ak99ZQDue6O+rUy/GD4Sj24Jjto4Rf8BWta6Gmnbzb9SGPBiCsyQcjRT922Zp1CTptsg/SpaL1Fto1zkNymveZ/ST26QWN8Ahd8goLvYWdNH/zQgiHzlrIRa+tj2V4VH3l4STD+g8QfuZSJLz5yz0w7/DXCH4jOup9pfymG7fgKLttfau9SPvEFiTm8+AiGn9Aukb6HH53gkv9rtpPr4DObGeLgM8ZMyHoCM603om8X+YzKdSrXquWeE6mCNEh1IHoDoTXmV+7Z6X+gPocb59JsJ/yByL+Exjzl6qOCjYbdzMfAtirrBGIrXFeDXGdLqSq0G3q2ib+B2S+iV/fITtxDA3rXffWxxZ9tJX4XShEJ56ewTw27sT0j1+qGfIAYKpZTGQgP3fBLbEK35/iSo7V+ZNIOej26yKdfdnRELvGbboHG2lIj/iyJNHwoYMxdrEBc6xHTVNEldpboNH5NjJhk5CSW8KaO0XdIPRcpg+nU4AOeRxNzaLUUxfeRdSDJqqVwlGxsghPrFNR0fHwU3ej0WtChkb7Z1sQ11Db8BsTW1ONuUvoTG0I+/YPJ3lSWcbZnvawRwej2t6xdVdYg7UI8VVmHmnm0oXkSi8CmjJKofwAAEABJREFUb8RKO7Zs7CSHggfNNkssE2t6iTuBwKCIH9sq9CH2bWuijxM5SYyVXCfU9ClIHyOb2Eut2Dz2tbQsIoc++KUSG+tcWTO8f7jHJrkgztiMzOHwSO4nHbO+RpxH5nf82EakAcn5R1vZyGn+F7KNNcr8+vfEGpldyLVUeXa1qmra0Buxl8bi2kSU7h2Dvd0ifOoB55em9W6vSmIzGF1Blv72XvXTof+/cB+ODyq7jU4EOjEZ8v/Nraxkb7CTX+Tq+ztN393pYSc9bqUeMUWPNxPWjYWMpoL/Bv14/6DNbi+xgMsoKL9INgkq795ryyLvA3RjW8SBareX+KMrjFYWdLf7nfLnie+o51eim/2dksjouVYWvKWfWeBFWWPbIHvMYi+Egp3obfd75c82192eBehHCf+PzKL4O/70UdNH+j5J++++k3c7HR8PaBMJ+o3JIfIiYmnbolOVpqzaY6NFjjQyfEo+MtA00Z333o6Z5IQBV5jYTFk3O+3ofx7iSq3as1Ce3DGEGlvyUtJgkAlX25O0b1A4kSfym8XxLXEd+8mJo8gG3QdycVQs26p1o5yMpRZt6KMN35LhJ06xpcykt60NYxXbYpY2Jizs825bNTZqlb1MYCZs9AOIKlzcCzYqCK0xpyrypVTVUlThn5izqOOC5CspnJSLV/SfAV7iRFBZSK+lqKAYVBc1fCOiifJwOOiIr/iMjVIrJ+NJaQ9EdiC06OW8SEw2SYFpUwKbkvZ6t43pJ1zjrWny3Op9o9p99uGCka4HQwj+2Eulnx1VqoC+Ctju/ddrW85Lxo/Od8n4Tc5L3fTrQuojdxHIXD+Rvyn5I5fhBYwM7AQ8QPNr91U83cRluxPfehjxXJZrfeYnuW0dTz1ZS7yt3hC7BshfsRudS0D6a//VMpDsXhq7Nn6hXcq9tR3dt+Ct9v5Yctd6/jU9WNv5Gv2v0THXA/Mxt5cYMLi+hzNwXSLUdR8u6+Ffx6XktfZ1zb+oX5qBa7kN7TU7kQlek/tv5ic/azzPxeA8p761NbRTvlXnL7k5A8nZBTy3109Fr1/dZmtvPdqx+Fbpt8rNcT89wX1N+22+Gs/N+eiQl+7U36b120n19xWe0Y+8P+WZPvjtvN/y9LbxaLwH5325TxHqz8fzyXZBYI0nzue1fMxKLra8T9vX5p5k3pt0ZVtHfYW9IsUuZw3vK62jv7TxajV1rARVCu+4yztW+hf5wU8caZ8Yv/X75uBfK7u9/r58hJ2IKZa9kcOJ9/PYCxpz1yWxLgIUjXgp3rQ37K0FR9u27BkNe0Hk2iJvzzzbIXc05NIsxFN5f834BJXc2Ly3oxuZPp/5MLbOh/2U625sOZyQSz6W5rmwI39uvlrJfJnjeB5v4hnKtmW7Nxux2nO9E145JM7NZqsRq+2zrajGXiM/A6EFadtOtcMuMpjpI2fz3IuAnX4/nxOhfwlsy/YzlUZ/Q7Cf6PZTPbzIJI/BxBwctNBTv4VLfiMPt2Sv0U0+rtFDsy07KGl+hka/Bi6ZdvRmDF5bYrPdSennJc1LPKOMoD3LZx5EJ4hechVaI47IZw7O7etjaH8+vl2vFFX8BvEU5PtSI941Ess1DJnwcv1MuUZ8BGvabP9p7q15qQ9+IeboBqG/hOgMfur5QB408hN6aClDCwY9tJeQGGqZ58C1OIZdkUM52Zutnelz883H+Itw9IPGdTgIbY3Q1ohssJZ5rV5qUa6jG+4JJfHr+paY1rgmlVhCd1lysMqFXWQv9AitEL2BFflPVp3PyWv9NPkKvrbDhbxmLgfXbMR2ZJL94KqMGR/muMHn/GgNzNzGtSHfd/tzwnJ+zZynY4Oe+ZV1n12ep8KKHusguYenafvmvAj/EqVWxV4pfIvnPpHr3VqmYX88A+R5KbzQbKfK81XDXznXw7tEZ3K4dS41eCrYC1K/gA2v03g6JZ60bON3Rli2U5xRLtqDYVs1fQZatsRru9urpWhbt6y1sS7RL6eWWNNp5KYD/3Ra4hqiZWuVe39QkMVuq1YWgvNXZtO3Br2XyKfEEertCd0WuhqAxzf+A+t9DyxY2pax8cia1okFRdsS2G43ynUm8U/MDRN76lq27WarWooKuhNx20ZtHqtFZCm8lKJrPcIut0H/wJoDqsrzX+ZJ7pFH4jqy7hWlhl+0ZBbHaimysYUJy7AtG/+uorMq8NiRlIxsS83U895baOGoQI9OAGeOx1iHl1gyP/P+t91t+3X2xNxXtkXGtt6xjtmQty3bmshlRPJXgHesjZUy07ecQ9ttVUEm8iqMY+rFKqwnzr9ebvAVFn3gfYL8Hx8etd/uhHFZRRm+WnL+pA9iM3T3NcT8arp8/PkjBhDkAbkyaAWcLBU64SzC0YkTi65MOfk4yTyEn378WYe8iCC7f7dXfTgpf+549+E7nT49zIu2LKhOTM4p/wNisPnXJx2TVPwkMdu7dzoycY/YKZ/QT1i2NrWqQbv/+WeJjhRolRvWww//UsHm+ySQTmZxuZAk0endP/8mv98rf+r5+O+fNNHr/Yf3Mvyff/xRj//+UVt082eFj4W+laJ3LJy2T4/KRS12GpOp4ntiQHrCbRZ0H5UJReqUSdrgJd7IGB/9b2sTW+J9+OknRc+lSgzkkZdssq3j44Mm+mn6l3bXRSf1ir+UwWZP/OR6Io4svJ84oUycp8VnfmU8chN5k9v0V5NUC51CLgv0UyZ/JhgTvRFj/tz1Iwu9Ko4ahWVbDf3ijaxCCukhdoS8sKPIWvRn6nOj5URqtDuvyPhLPsTW8IWg0g497Yl+hNaQb9RLrRJ1xBV6+haZgp1O45B+nhJn7NFu7dR9mwhtjvHfeU1z3qC5IInJxJ1a51NJib/Ms1LwDSn+J+ZKjw9e/NvYgJfuFmJxKuhWL3axa5MraIid99hIw3YKutQU/d5YDjY8/ER2jYX9YmFbtiX855RJWZS2lOtRC12rjXZBPuhU2ulr+qg+dpNSnvnFKsgrW8FuygucYgO1zC+rqLgq9eLS66aUnnTtuW7GOv0VW6P/6h1g8Gj3Pblc7Ca0Mzsi19CVvsEhiQzOAax8sMCzalFN3y4QmcQL9/U9gmu8rnFVYphYMRvjlC6YsQhSD0IPVqK/r+roy1Im1mv46qCNZkDxVXvmxkv4KqMrpZdsh7cSfbGac+wlvKj8O2UyJ37J0GX+f5OevfWcj9xrAdDBt4jdNkOSekevlWh18uIkjj7DIjPmDs2+56IcoMolpZO+6SG+rmHEdau8prOmLXo5la7h3Ke1zrV6F+zJpDZKqr+Tfb5mcpflnvp5+DzXcb/N/fhbYZ6CY7KsyjwPBK/l6Tw4a0HssD/NvzTWfOp9Pqe8AchkpR9/yeG1vP0S299Ut+eHvN0q4xx2iqtYxqXx0NfB5GrP0NQyt3j+6HMw9QWxZ54rO5gD9vwMHfnwgtSD1Adsy/Zo/iqlbWzqJuY5Ms7ra6Ve3OzY91mmVJ6PwZlwUek5GbmhvGB/cbPxHpe/0LcMV38/SD25DYbB1O3E6f78Xniej5x+F9u1vM+0iTkXrMepQXtqf1kHCjkIJuaqbZXxfigxRyyXea6GH+jGZt4XBWx0wFosebVD561tsdfwd5bh3tRlehe5cNMevEbfbHQTl2eqXXolsQa2ZWjX0AUvDtEJycQSpN6Ix44dK3zDy3msZUs71cgFqQehXyL8IPSUjT5EtuEjSD1IPtMO0p5LU7Wc+dgx99V+Oo8a9gYQZndHl0Gu8V5/4tuUVte6nl8V2T4jNuyntm1NfJtpS5wpMdx32zLojeUQvm2ue9PZ5sLCToNWRrOXkU9llPGVdhDaDD7c0b/QAtvYOqV6tmcbn8v1tsc669iDPnX5HOzQZn78xYftsDrSDkzebMsOSrffBTiEfwnIV/cht2aGtm7bs4/QGn3NN7DCuTNx7whtjfAD9/iK0OynemOcMqYkRx1Naug38nFNv+EndC92Ug/tsh1aEH6Q+kDa19AWnzbRgcjEbspg8FMP0p4uYl3LR2YgssmN7UHq5ZrW6FsQWpixlXaQ+kB4gT3bSv4SR87D/CWFI99iJ77PtQCbkR1gtkmzmrKZPKY8g/z3ceDaFbuXGHIx65yXTNHYSPs5Wr9nifyoqddNmZEP+hjDuywjEwydyrUjCC16nwMKdsMfiG5yEWjZUg+WppJTaZUIzVstVi1co8IjBwKmnjhjN0hb6ftNqG9lGZ/euDgkljUu2Jp5oZrD53ie65wziBGPGc8CpM91nmi6uvU+wolvivOeXDXOjfRnIDJrnIWpDDrVZ3t03WOTUg9zlC5OU6NMI3aK3WVTDy7boV2D3riNPg/xs60rczOz4lI+7TWGnbeWoz9dHp8pG4ObPAVpB8NH6kF4a4S2xuB1GvNCnCOpW5wvqpKSb6sw1+3Udd5sZMAgZC0l1xPJirzY5pJ7EjHbs749l7BlP9XTn8b8CcKLrd4faGkPhGa769ruka7P6fCD9OVsA/+DFvpAaKRRkjmXxBa7hRPFHTb3RlEPkp/u7YkvaIbWKGPHZSOhg7u+rpLS5C7n2vxNPQk21xXMt9TVt/Q5yJrFoKY9EKHMufAK9mzLNkawxbU1vkdfTCyBZJUFKsiBwtqTdxvl/x1bWeMb13nDQ1TZuk8Cjz0K2e4ITwTATq4mlWrVTTyYBc/Ngi2yobGuxHNZbFnCPf4xVrC1dF7Hw1FZr2rIeZFxk1IX21M/i0Sfk67EhHP6LW3KVun3xDvQxD0MFdlzLLZpNk3TUQ2hU3y4QIOekhzVVmT+KcBvyoaTSn7yI0a0dUK3gThs8Bp90HmzNnVLDrLgu9Nms9WGNdGJe8HsDz7t04HVU+xvNruumXgfWMMMJuIqrqpgw9pq1vhOp/yQVMQ+KXYSnjbW4buNdu92qrUqC8DpYroiNfrYFFvJaSUv24pcYZyxT9iy3e2ZCE7kJDFSVXn//kPKboAYZYwVjqKjtdTOM/X9/k739yzifvqk/Fo2yQjz/tO9Gqjv79TuH3QE+fVsfmm6ZZH3Ed5+d4fFuEaDhc4tgICLJjN5U2c85joi2e/w1z5+kp2ImvbYOt3f68Cq62EjPW6tqVpm8Av5Ov4/P3T90no69ECsE77Hr4BDpWuqPz3o9PFeJ3QfsZP/GiL+giRl8/69KovD+dPPlQVkWbI5SL18TxzJSiZCqQwEuYndPX1Kv8V2/8MP3R0d7GVkY6FgJ3/rOwvqGUBEz3l/IK/Rt63kPTk2cSgbtD0L2I9Mmk/IxYYw2BjcexaeTaNs6AyymYCjPnFSRC92cSTRRkR26XG5UPa6IVsTuXzEfsNuYyE5dhqdS/wiBiGWRdr8chgF5E9KzsaFKT66TZih25aZ1BMneuOkUHIVZEYyTpFHVKVW7Vg0n/NtjW0i3omH1BOL4m28ABBb70dsEFuXRYUd8xgNHUz4ywUkHU19Qq/Wokqe8l9rIAmLI7s90yux2vJdx5gAABAASURBVJZtCXkEcHVSqbW7yZy/REkOO5cDfm0rfc2F/EQOIw9ntpnKLRR8Bit+S65ow+lHa/yjCa/zKWn1PeOQSnwWbNnE0vsRKoDGUSSKnY7TaOHHRkC77+ShbriAcEGzi568UvNGNvmA3mU5ZMzt8EzrtT0yMywjHFCQOwVUr+3pUzB4qQej/TVlPH+OJ8psc92+Vp+lvvVxeL7mZ/Auy2uyvwfaZZy32r+HWP+MMdzK9yX9P9H3EUN8j/ooQ3sNQzblkE09GO2vKc21KhClXtwMd4Aq+/MWhF95H/aflybS1yBknqDfyWbieAsQu7q/RTcyV5X/cMT05CV86w6ZOTRD1K5DX7AZ2QGqz2xqaZlyYNBul/qv20yPF/Bi5YCM6TPozdti7ar8S7yrCleIeZazY+kK8w9CMs/XeR+wrdR/i7DxxKiOo6g/QVe2avOxYUaet60/xjbebexyfne5Fnnkgmu8W7S1/Gv2b9kY9ORzxnzs344GU9Z8LkLIuw4wr2GmGVCcdzOXzg0qaQelFlpv3/PeG72h0d8Zx3vzQgx/pospkQ8yMyPn5MR7d6lVNnmnfuRdfOB0PPZvAGh1hcY7ZKPDkQ3BtmynSlkA76PpMzQK6GmjTQ7yji5F1rx6zwuYYos9ivPeUGSnbZmYzPuoxvUNO4YJh35IBb5kZbPnMvWBKf3hHX2zqSqlDPLN0rZsf8a3rdg4ko/EtxZIe40j/tLX0OwnW428Rc+eaWkHob0E+0nenuuX8o2cDKx5iSU48Y0l9Gsyob+GtV7qkbfdc5W2Pee20cd80GzEExoiET0j9CC8hmzG58TH0CnxMbYtekj3Ej7VvqfdK6vDNVrYbaUXP6Hdwpre8D1gz30LPzaCUU8ZDNmUaW/47rSeY4OePjZiClI/Hg/KmDT82bMf2zEhey57YzmUUpfarcKK3RN25zzO57cZkw3feQaG5bbEkvKaxU5HJvaim3Msutdh5V8/GRm/cZ6Gtkb4xllQ6GPKNU34WyP8ASVP6EZvRsGnzkh8wZC/LPXqttYQ7uZrU/6/iyeuH8ntsA+z+02ZXE98vxT9NtRrUOjFypa8BrkXBaGtEV4QXpB6IGx8W+jqlhg6g/EqIHUzp3p/y9yn0MrCSz2I3kDaX4vGvSa6sZXyWyH2g9gfZeoD6ekaIq7RTn1g0NblsPHWcq2b+jW90Aeu8W/ThlbKSKW0cupZnFN8822ca3phs6MzC2QuZIxShtIwZFu206SMzdLrDbsNfm8shwZtqaotvMI92iampd2QibXMsdSDtK8BIwp9lKnPMHRzYscbJS1dIOd3MOsa7hPqmPNQRWyHx/n6HRsJkxAV3QP3/dP4j9SEPnruSH2G2NIHimd7aEGeG4KRB7QUiEt6fOXca3zPZ+mjTzvxXFRAnjFj0EaaHFbuRRu+7W9Y30p8XKIkeGJzMUfJy78sSB6JvY8lul7mwW67U36lGjlZfUuMR/p4XBY8BaPGD/4K9qc8H2ErOcoaTOW5sueUIPJM2dd5uGbGXCA2WBzTcu+TsRmk0ejoCfkDdrO4juB5P/HMUOp8b5zjOvb7auKZiGHiPBV9EfYwo77hLH1KHCdsJsboQu5sIRu0ruuErsicsHdEPvfutDM+8d/7+XhUSitz3br/9KDtbqd3d++1379THzfsJc/KQODMjNlE/Lm/4kWZnK5FpVaZXE6OIFRkYfaoGjGMZ9+JDh1oH7Lutsj08S4VpUl3rCXaUilWMUko2Cs4NYGIRcD8aWMfm3ZZISfYBHbPguqeRdlKADztyrbyt6aTMDPIcRrs6Zhc9MiLwqd//6haswp90sRA5efP9//6l7LYKSZqlcUKm7TfSB/2OrL46MqqPrwsPD4+Pug+i8CRo0NJ9Pb+pO3Hg/afTmr/85MevkdeR9W/f6f6v/4m77c64mvLBC3EnkXFh48flYHsk4aEpL7d7Vh03BIq/chP2UlwVvtF4hsPnZtN0cRKudgiX+ljyiOLsHZV3VSVUniha8pisWphoFlcpt8ZzC0LyQiopS8g/GZri530oxDfiTgz8RkF1d1WeagoTcpPyCcWu0U+YmtCTujuP3zQ++++U1+0R64yFrFHFsnj1PuYMTgxGU9MApu+YSfjlF8BZ3KGjiDmLBN/+pS+pB7sdvuZR38afg9c0ErksJcTJ/JMmi6TG2LazaJ7Ra6109MvybKt+MovrM08EFvjoanUqrrdCgFyzNULudiJbNDw5e1OsVPQs/iHTPLZIcwSW+IS9H6iEOOE7fQvcSGCqUkn5k3kgthLn/IfF0SnZb4zHxDscSQG0qqGzYkYomO7z93OQzb02XYkU7uO6Ab2EjtiiS3xuhaKmT7sKrEExRKwLZeKlrosjbnUjc2mG8REaXIhqhAwSyV2o0aZ3HTQvyM57HX6FfYZuSoF8DGgM6C1BbEdNOwE8Rk0zh/FORep9JOg1aEXNvxf2n1B+puyyNbKvlf131E1QQ78jsL6c4RyTuyfozt/sl6M0Un5J+vale5cu/6k58EV8T8AKZFf4g8Q9u80xGvz4zcKtQ/il/tvPBsM9OeELw63O0ZrlFRv7l8e301TfzTGzfQMxrpcd27Q17Qr9TeKXdH87yB96/xgn0fs/45cfkEvx3vEeK8pvA8Foz3K0GJ2yI9y4h1y1MO/RPSCQW/93aXxiuNnaLxrdfC+ZIdX4ee9byA0dzN2mcti2fN7XH/n71SuktjotobNlKG9gom+BA35vLembOj0+hJ3W5Vx5yWW1Cvv3iXvkjQaevYcnz2XkHkF5GqOjdQn/LWlHjtB6IX3WNO3vHPHZmhBZIPEE4SWd8aCz7wrtxE3NiM3UPmGEtnwewm/ljmHGd9BSz06aV9DIa5ai+y5P7avib2JFj+FPq6F7aJKDm3Ltkop2izfjVIXW/SC9D9IPUh9IO3RZ3u2Zc8lJm7utjuvLWNXSu0xNPLVoIUZEXuWs+e51+Db7jFH5iXY1sQ4vSQzeLPdpYVePkourXMx8T2BR4RMehHBDGTn2Kvk0udc5odthR6d2BabXTjOe2iB7ZnAMe1G34fcuhx1xPoeuVRSNnKSuv1kK+2Bhs3UYyNIfeJ8GGXqbbGReENvi06DHthWYY7UWmQ/+QkvOnZRKVV20Wtbw7Zt2UbUvRy6uW8EjXGbiDHwYnPIzP7cc42BvtuxM/u2zbifOv2XHGyr0Gfbz3wlJq22xBOsSMjnm+dAO7Paks+UZ+K5Erk1zoxVxdS9gGK9o5rcVRfl38hbROLPjq5kG8y50gtbYwzCNvaCgl6Qa1fQGMcgvCC8IHW7RvU3h4tVljgZBPWNnIfW6xxsc/z6PbaCaxaSs4m8Bdf4b6Ixjv0684Jw8h5MnCPpc8qI97jQzzxI+1sivoJGf4P1c4H9+vxKjEFiJOTe5ZRp30R7Grv0f8hNXJuD0AbCu4xj8FKGn7IxP4K0h7yLZReuI1NH+LYjInsuQxvfqY1sZ3JIveeDvMznyVOvCrq2z3N0tMVmx+4aEK/tQ+SCF1triJh6m2tYRJOfWoqizpMR9zEp8eUaV7n3b7esdSFoW7ZVS9HYIrNhTccQbCttey7FFtvJR9YxaHLq4YG8TuSAQskHzkRFrV83mmIrHlJm8CfGsCGcmGLDrHOpWvZ8/W0QXYyZSfGTNaNaC3FuVGQV4o2NE+uEHdgr6OZ+fGS9YOJcCT8+xGYQG1lHoqpK/yIfO5GxrVKrss4l6qE1+iMZ/3MMYgstsIniDKvbQi/6iSH6NnTiTH8z97f4vGNdqxFfI+4ji9TKVlgfe3wUFslX63+RWOjGRoFnUIktorZT9JhIn7bLM+iWdaqK/VKqKrIW/1y12ey0YY2r1KpSikotyl/jNVaOLAo/PDzoAGqpfb3SJhbatlmg3aPL+hfrj1M7EddB27sdw1T6uEzkp6oqpSergCz4TvQrOcqaYsoda5ylbJGTGjIZ8yPrYVPWIyXhSuXjv/4/PSyLNi0Zo9NZnD2xCHpiIbElQXd75Zek5d1dX/RtLCruqG/fv1OlnFioLVhLshtlLO/v3tGRO7GGrJaMQXdj9fmf/4RNGtKmKKz/tUJFkqn//MMPSqBJ0G6/14d//gOGRPyUVvuwk77H7//5D32q0D8+yD8G9zp+vJeZwbFWWOXuvxgmqXvqOFV+9j59f6eSPxf9M7I/PajyDNNjljXx7+HTz7p//Mgi9UfVPUlncCfy05jYWrb8HfXE3PMFLf1r6BvQ7P09smB+JE9bfG/JUehh9zY0keuSHMBwrWFRy24pdCC2LNxud7s+WWIP41Cj3ZhUVZULysTEnoivUBfqsZsTYkv+ksMd/oItfQkvJ0pOykcWviMfg4fDI5ObZBCXmKxa/GcSmYnsUiIGmTwxAWNjC32Dz/iq9CGxJRe2Zzkm2sQcmlgUb5TG/2ynYQu4qMQu8l2XiwkEHZFtxLPZVCXv858j36gxDtPxoMY8Ss6OLE5nskceg92n7VQ7iou2u53O/WEeZn7EZnKWE9e2srlYrkUnTrjD8VGn5AEaUYbdYVvpZ0nMYgyw1wBVYmI2LHUbW8jYDmsG9bRyUZ1yEqavM+fGMdIL0KXzch+COaLhN+dKxiI5SGyxn3pokbSt1DmpJPpTaAd93MhNBYVxCe9GIJ0cW0Fv5GApcy7VGeHOGHFOjNeJ8Uo5y9w+GqXgtsQv5GRsghtm5sjXTDqogTX9P1sfEa3L/2xEfxbvYwZQJrm/qFvYyPXjRfwiB/91yiOjX9LxDGPwJTqzbLw9B1d3RjO0WeL5MfRreC71Za1EPhDNtf209R+7Oq0jeamu1TbkOml0K2Un/HX48gwkeQNfrv3LNYbvlK9bezp/mAl5COt4Xe9JAj3OQD3DE/fzWuIa+Jz730B53vtV/nruaac8J4L2yG0Uz/TnlbAu8Vzir1YyMHKU+rfAsJ/yW9j/r7WZ02DpfOM9c6n2Iu9aQd6n1rzUJ97n1ri8TvHaJV5xOrqx1WHW50MP78l5f8t7nBEupZ6lIrPGmfFKxZ5niD3KItsdef8ttfb37bzLxf4wN+XdnW8K6dMp7+O8OzVgz7r2XA5526NK+ZRE04/Yznv6iffB5CW0lEHUBtLOR7G8t/NCjZ3P92PenWMHFxXbthFt9OGkfIeIhr2OJZTbsJ/Lpo9Deo5ztF4vbcv2SrDxTeWo8UuM2E4+g9QjaM/ytruuPfdnzYts3qPT99RnXsax9L6bPISeMrxLhBfdI+MoWdlCqzU2LNshddh+1u7EG4f048h49I/W6N0Q6+TGudSW+VP4NtL4hmS7854dmrp/IlPjnOpzQWJ8D2fUuukykJ/tsZ85ltJ2l2n4PfINouF7LTzaDX6DF5mhu5abOAdMfte0y/bM81xwtK1KjIFt2VYpVTW0zbZ/3M1cj19dbLa7bOTtorHZ7tVDv0YctdZt9KEzOaQeUFVspAxsywY0fAGafY9echCE0MiuV/eDAAAQAElEQVSLHem0iJh2w1fs2k/0mfvy0UYe/SEVO8ltfAWDntK2KrkKPXLxt0negP2UE72y2fg8yzCxxvPNuTwz+fxlcjpBSBnZpxLieY/FzMkgdZRkG6zioi3ijBUYZ29pr3E2ulSKvdSuF8nFgbl85PrXei4jH0i5L13Xuk2NTu5lKW9Lvc5xmWOIZGw1zu3U7Sd62o25k/LXQCwHb7VViGXt35r/3dafOXaRbeV+OFPmoylKsUz5W++2ZeJKfwauxWCIAUXf+9yD0EBmem93zvoAUwNrumS7ozH3AhODli31YGn2IjJtGXN71g1j0Bp2xNlhO+TP0O8vzPXc1yNh8h2h6OWZJPRyodvbpfTzObKi3svzoVuiNZeJ2bZsQyOaHpP6+ZS53ImrQ2gTfQpE7MGsOmezFENt3KuOqjxblTru0e4xHbgHB+lDQXHCX+o2etTT55yTYkudQonsxBrPhu/0Qe4BR+xEj1AIAYllQEMjeAV5vcu5GCDR7YjoYnOgcp2t2HXBP8SsN4lYCmsv+VFi6pDZJ52I78Rz4ZbFzZmO1XQbbveBHtXznlgmrgW2uedtNfshH6gNodAm+pYy60k2fGxGT0xUexZudNQmRmKwLdvdXuLPGlfd3ynrW7aVzdhJdUPfToejJp4l1O1OKrXKKuKgDesf2+1OtkWoEnmwTRu+pFIST5LrM21iEfnTp/vOy7jE7ol5eqIfCCm+TjwXESpNY0W9zF+MuHv/Xvv9XncdxLzd9LjFNvGskbnxwHrq4fjAc+OjNndb7VhnnVibrBVbjRHE/+MDvLJZfE3auup0OGm/3Wm32RCb5VK5PaGJ3aZjr4s8TsydI+u6+aVz2e322u538rv3KgSV4PuJtWPAQCZRHo4KxohI2x2yrEZLRfk1rJgo/ucH1qdO8wIrxjOgjd4b2S029e9P8t8/ELl0/J9/q5bCQm1TrRuZBLSHAwuun1TfEcv377X5x/fa//17tf1WZEc///tHwp/UCN7oNhZv9fMnffePv2t7mHR8v1FjYXe72evh4yfkkqXWyyy4ntz0+NNH2pPu/+enfjHPwvURev3ug5z/CgK7dx/ea8di97t//k2V+OmUDiwGPrIYOT/EE4MZKXY88HB/0iMLzAVdM8E2+7029NllFiopoT8mJvLSmCBZxD0yeY7opf+VSb6pRfXTSdvtTmLAxUl2KjixtYs9SlqZZ+p/ghndI7aYVUquCzksu60wpbLdybUq/AODnPj6L4BZjA4tF5zY2n74oFo3UmY9aKDYyoXlxAmTtuH3vpCL2LStUooi1xfuGbcjON0fND0eNWXSE7vFv4IsE9Ge65DUNxdNyMSHK7aQYWDYmzL3OKjWikyT8R+d1u2eUlWBZlfJhd2K7AYb0TW0Yvf4MldErI38J5840Nga/YlcfKWeEzP6QlfGbq3k0moorEETM60j9QEbWWzGVjDoKXMxDy15TazdLwx71rHJD4gMJsR5PgMajhSkDwMQIDEPORdaF26EPdsS/Y19e2kzpkxx1VKEUFTnkv7J0MTGxUHYovamvSEVxB5R9BwZ+z0+Fs9d5v7MzpCkUxkz1F7ebcXmGZq3OS8Nsjsu27PUK0diGHqiPsOEeAGRtzMubDbaa9D8a/+TZSAnS9BndQZ71b80c4EdWLGuVmPnJtC4tDfsjhKRv/bPM9DTBnld0vz19xtjl/91w9p36t35pfx5Dp0lutjLB65HXH/UoStbbK2xEulk9H+r+YOrHuatchXauYpsDw9CwqX4qixF75vjd+mABJ6T/o0DzAB9Bvz3AaT8GvecI/P50xj3J7zd1GcBoRoaRd8T10An/HEP6dYtXOvVpew1GfLPixecIUyVkeBBiAq0q3xY2WFrjH3K0N6A8dxlWzbPVzx/hWbP7TeY+OYi9hyL7S/2lb4E1vxPPHN3xBawoYPPDJPPke51KeifyYYA/ZlcaMCe7SeGNeyZjsifc7/Ixzk3KrJLn9Kh9XyuZHt7yUjpOUKWdsu4UbqYI+q0ox8UMW9pi3fJvLfmnTvyjfemIAozjTeihdZ4N2vKOyvOu9NRRvoJNtY7rMJ7VCDhb7EjtsY5k/fTgbQDWLKH/udlKVX23B/b8tI3O7LmHfukRp+MIduKzXb222Tkat4VO79wJC/EEnoQgh3t1J6QD2ET75VB7NlWOfctNibZM40CnmmLranW+EnJOzix2OEBWcVVuw3fLIghuRA8jc3S+LYRUi0FeYg0GvLXMS19bkjpXI9sJ/ySAyYzdxrzZkMOE3vqmQq2Cd03rU/o2DPfdpdNTMmNbU2MWdoDMZR6yjPwH39BfFfGvqDb0LVnG/aT7egHZ/03VAo5Tkxk7pw7+9Jmcjx1axZjy73DLkocx3xnYmzSFmWj38rm+VAL8thLXJs937Wo2zCZF5Ho/aG+2WxluyMxlVLDxmTr6A0Oxq9takSM3sQc7Q0OBV/2zKPZ9+Q5SMO27ICYICQmCuzPfYt+2rEZnPggnDI047ct/k4s4AWN/ob3GqJrx2/G7CSqwGe1ht22spV6cBagYs/yDVmaN3cTp22lL7bPfQs9uunPyIfeuEVviLYlTtv4qKp8yyuMVRAfdnzOYxbZ0MWW+gDN8x5+B3bsuY9h2pbtVC/ASZETcCAnaK/PYkt49Lspc2tiPsZvuC3nDep2SVNpN+bPBEKwLfspfhfaQIZ7DZBjO9esoKAL6ZXdsuPfn8k1xjZ2wrA/59uW7bA7bHMd4fqP3tAd+l3glYOLFbTkaAWMkpunMRxmiq1Gghv+Bu2rSsYAQ7h5iv1NdqI3IUms5hpE7dXdTq4lU06Mc5GFY2VzoT/YSj19uobwgsgONHTWSM7fgqFvEwWI3SlzknrKRm5Da6v8mhhDC9LlDhpJRa/TnV5faBQ399i1UUCi4Ss+qd7cE2dkgrVQdIOJfOaZafDt2fZatnBNLtBtcz7mntHOry828sSh1dbtQovdfHfveWWdJGV4sJg6y9xkHKIaesog9RFPQ7i3KaMffsrwQ2/keQJZI0qZdkJyET4y0aTCtS16DRsNf7ZlGzpCkvp6DGMYmzRVS2E5rXbYZqq1Druoco2T3P9teAaqPFMYuovxF7kTz3OTrPhvEv4m1pym3IdAFiRhwZ99F+ynHdjQaLviZ7Hd50eeYfmmnx/FnbhOIiIXY7rJ/HuKAxrjWWzMBeoxuUmJoZYq253Wc4FUchacGB+YnZd1IZeiAgi/l73fmCSFRNBYyjmhPe/p05H7aXI7sdYVW7EfbiOeiXWjEznIXDiRgwkjE/kuxJP1taz/lVr1+HiQ6PC7D++iSl3C5TzXqEVnij2gZUvfT7Efu9AnArZLX8NLPyb8NGiFvmR9qWYdj3z0hVdizrNPFvITWxZ9U8bmlnW8w3TU43RQ+bDra6r5ZkL6ZOwXWVtV7ctOm1Ptv/6d6GN8kkT2xrok8wCFI+uWtuViTT3GY6+LrdLv/X6vkl+y5te1n/71v9V4IHv48SeJFeZ2/4gr92SUTdXh40d9fGDVm0Va/ften4732u72avcP/afNjwzAJr90jQodLRgXAUxq2MEMAYgkbzZ7TT+xSPvxQdOnB0IxQUh3uzsdsHViYVcs8D6yUHv88Wfs3+s9vN27d9qxyj/9+El6v9ehSo//7w9K/MbDgQXO6fFe+7s77RMHg90C4dtWkpvJ9H1+UczAQJagt0+ftMX2/Q8/0G705SNxfdLm/Z0yWI2BfMfC8JbFaG832ux3Kix4drAQvmXBeLvb6cCibGI40ucNbdvKoBwPBxaV7ySZQKTkKD8FT2xunaTCvwdin+j/AWTB1kwchZ8+EIPYsMBRsq0NE+XxdNBxV/TAhej08KiJnGacop8JuH3/vvvOfyFhD22ploLjpgKtx1GLtjv6td9rs92qbjbKpGmMWSbqkb4JHxqbpfw62uhU5kZB356Z0atpz02lbcOkL6IvE5O/4sPE0Dj5k9/kqMeBXMpSKn0kRqGHHdvUnBo5PSkxxRYEHZn8QSO+9Ce0wI5+amLyT73S8B/ZWjfKCZcLgm1V2uGJhLtYrkUViK2kHdi0JHsuS4lMVcro2j7z0j4lLi4OefnLhT40LXZs6/MttEsQEf3iiHg723e1yqYoeS+LLTu6kouVMcl8L8zXtJWNvqc4I3aDM+GVCnbPEsYXOwGdSc8rjeaMs38o1/aM/5keu+fGt6z04HFwo+xxhDf34Zz/zI8OKVz9tf1JM5Bxv+xaRvwSlzJf0r60da39Jfb+OLLXenqNdrNHa+GV0Jqc+or161ZjfOCW5c6/No9eVIDZFZeSYrU/cdqV688TV52btn6f2zo06jwW/j7j/F1FRaLO4zrq3zbA4WUujXfjcA2aX7E3HnwHvkIdlbYC1b6v4xr1zviqw+9BafRiXb4U11ou9duyyd/CjSDjweAuhBQrfpodXZDauqT5J9gn3q9OvIvk3SD1r+3SOjOpv2Qn/Fu4pndN9prcmvZL+rK283usJx8vxRX+LVzTy3uKXc6swjtAoR0b/V2T96e081413o8jHJ0gtMJ7c94H0+7ve12AA+dXYzE4tADKs73xHpaxCsJIO+WAbdlPCN12ilfRiDtCpdYUZ5i+jYZ9yxbXgYWXj1ilVpXy3M6wMfykbZuUtWcIfeC5bIE8+2/kgUbfG3Ffgpd/Pm6dKHifh9/fy9AppRBX7IhX7Nl3Pqqd37u7xa87JIZ1rt5qxQgG8zyyvLQpru52JCR77ofYbMue+2Mbinr/0980Gn1PGdgzP/UgrYBB6DYsky5mYb/OkUO+gdW6iegz2JbtTrPnsjc4NHIeUD3v9pNMeJnDKc8C54plximQLAEXqzKnct2NTrEV8IqtbBMx5gNvLZVvkyed+OAa+kD/hsO1OzLRD3IdP/HdJfXI2fGVWrrPvJmrz462Zc8Iw34+BjPNKZ5hwnd+GBJ/wcT3sgjYVsaoEPeTLTMU8zkhNtuyTU29tOe62Brjugakvtvudm13HbE1xoTi1d32qzIRsIvcMcunHvqAPdNH+0vKdu7XnIdG7LZlz7hmy8RySW/YSa6D5P3EN8WGrUu5m22ux/PXfa5vQ4gYMKsT50f+VL1ETCBjKDavQBVO5pNkh6NfZXN5yZbxVVXKhrLgz+Bptwvza9KBXAS5Xg9uvnOGduS8SD10RiCF7Od2OvGFQ+OcDK6JxFLukSmFXGTir5HY+E5eTZyhfxWw2U6TGuddWeIe9uLnJZu2NcdmjX96w3b2g9asL2oz9B/ebPcIbMvO9WWizNzoZPK0mt8zSbLUoWWj/db3b9sa50Py7YIye8Z3QGxtORdtmLSz20UGqYdvJ945PvtJLvw1Sim9GYmBinwQRqEepB6s62k/wXL3nxJ0u1Yts30tm/0U10Ji3nhUZT/Vz8SlYlsjXrFN3A9sd50N6yTH5f5lLzTufZHf5rkRWnKa55ZH1owiW7k/F+4hkiWwpFX2RhXUwwAAEABJREFU3A7N5tmnFo11m8g0zo9Aq23iupb7VSfNae/V9SHnZ91udGhHTt+pQ9VZBkZsvmIU8pXxS5zHw6kvnmbtL3GEbie2pvyHklvWeba7Hes1B51YDzG6YdtWnpcDIR6bU87rxAXSh1qKTN8mchjdxjXEshrMxgNC+mJDAblmP7LuFjvJmfpmlVo78sx+wn4tGy7aUimxMym2J2w1c2ShOzYjMLVJiadg25q39OVIH3oLYuLY7raK7dA3my3PpQ3EFp1AMP09sLi83e40sT63JxfRg0VPpFpKR9aI4ivEPMvsdlupOGLqZZFsK1vpJ6tpc71nnI/Yz9pjxrfUqgf82EWOMAdzr2vksNHPkGopuvvwQTvWbo/Mx7Jlkm03OxmlDHb5+wed/td7icXN+3ZQp5WqCeEP/8f/6mYSwx0LrfkTy/csoO62OzWCSdJcijIY9z/+qAcWMyfovdNcvO9/+lGNvm3/r3+ofXen8t07aWMduDExrsrkK//8To87a/9//y9tvicWJuDHwwO2Pun06R4/eXg9pS/aEYP2W5K4VXk8ySQuf545E1IkrNQqZ+BJfBKV5D7+zKIyMTH67BOT86jGybFncTmd23//vR7+52f5wzvsVu1IlNiS4I8sgj+w0D36VLfz5BZ9zmJrgCg5q5rwm35nkkf+RB8L8clF7xmAUpHBoW0d/v0zq/13yqL5ljj2796r9pgfu52J3G23W52IcyL28OIn9YLvwmRJ3kPbcDHZoZtF3xNjE9o5FzRqKUobY8o2JfFUEmujb4SknHCQKE+qtSo+kr9OI4ZGPI3ywEnXH8ItZSFexBEZOZOz9bymPZGLxJp6fDdOZqGTtp2TcT5h0g4afWyJC0RU2BMKJgelbKiig0zN3IWWHLvLSOlPoGzIyGa3hK1SqkRV0ApoGI9sYjP6E/0Sm5+HA0Uqxb1U16Nv2JuwH8wMwXKH2EopqvFHvZainOQE1/n2LGdbil1gu/MadoPE20sGxFyUXYvOGzKx1ZZ4z/Sl0vPN+SqZHYgtstHrmBT9Dlg3d+Ia8UXG9KPUSi6KCEsl9mE08mB4NuNOThtIvdB/G//xidy13YY/GC/IDZGvKvFhW7bfpv5s/NMAmRTB2yz8JfVXBv7KwLfMAKdkrkE3XbzGv6n4BsawnfIN4t9EJL6Db2L8Gxv9o8b9jdPyReaTw+CLlH4vwtyHeYkw+GYRJTfBN3PwOzecvge/8zD/Y+ElNwEB2FbluTbP3Jq3X+8YH8D2258/3+Idmy/e/7DR322+1TM19n8Pey4ha8jPo2r0P7Ate0ahXOfGvLcE0Uw50HiPmfh4EqQefsroD5nQ7Nmu05Blm/m0YTplkHhVIoa8J8ZOEBsNmtgaPii6jh3dosi2hW9iC38N2+dmQ/8W4iu2hnDjPe3Ed4iJPkUntmdY9oyG32dAx7bS50a9rfyJrSFPce6r7TR7O70f/MQRmP6EFnRBxCfi6d8Ruv2nd+uZ1pSPd5HPmEUnHyoL75sn3nGPh2OPLfTEOMrwA9uyHfJV2D7z7bluu8smrsTcG19xGPH22OmjPdtNe8BLPmI+tJSl8H2DvI72xLv7qNvu8yOxRTZojMm6TD1o2OglY5565XvJhg+VGz5G257HCJnw7KfYomNbJrZSqip6qU+r8ZllSgowy55OjdiexgvG1b3Rn85gguC+j1+Jr/iUxYCr4UswaWFzkm2ZvNjuqiOuUuYY0ocw0p5RVYg9NHvWGTKhXUP46ePgFWzbs25odklBWBNoHcklYXa6bRV8DhuNcZnRoM+6tlUZg7Yo2e52tGyhXyIs+ymOtIdM6r8E6VPQzrGmb5PsInfMftsSb3xNfS7P/LRvwbYKcyewZztia4svqs/6nvZb0IglSK7X8qGlnXIg7c+w3DAiM3gTc9J9fuX6K+Zck03MXXZIUbYFFPFPFpT7cGwFtrtezv0AsZu77We8RgzRCQq8wMYDaEvOQmvpP7KNc6RBH0Zm2dlm6rEzeIk1tLRDT39zHQ0tCP0t6Lpn/0nGk5aLNZC48s3cEQG2Fd0n6S+r2egz72J3rRn7ycMEL77XvHU9/U37sq++HN8IXaDge+ilbD33dAq5y3ggvWlPrMFrwvEdDJ/xF0TPdgrZczmt5kNkgi6wPiTsANpVPvT1bs/z71wW93O2cG1U92vNfufroZFvmR/My8gEoXnRCy/2Q0uZcwcPGv3rtCuHPnfon+I3uJCprHsEIRfisr3cV+bSnnNkpwwk80/K+T4nxLZs+kP8YrOt2FI2l3PdnuUGz/DTr7RTJo5Si1IPYOvIeokQLMRO0XOW55vw07dRD3/AtpKXfM9v9D2IneQ7iN2JuWgV7LVlrWiiPOm0LFY2+IEoCUIwE0a32+mSErfpn22JPWhuCmAqSIwj1oZAniPEZvRKqUp/T6zzQJp344qYKVQrfPodRo/XRZE9kZPoJtbYDiZ0QousZHS3ii+jU2tRtgML5OM/cLHJEXNt6J76s86ktBu24t+yKnITvOShEWd4EznJ6Y8w+6THx3vwoBb62eZJtpUta3C2z+3ug7myYe5BxvTUYc8yoW9Yn8r/zjbrhqVUCfnK/T/2zKGgqybywbom+Wj4rZuixPVIP0stZ38MiUQeOtB5ZLG3TkV32/fabfeSrML9NuuS3Qe+Ss+7lT4dsd/XRul/8jSRn3Kcjjo8Pmi73yqLfHWSfJw0/fhRhVIIZwLssxB6zwJsfrX7/Z30073q+72IQ+GLrVh6ZJF2/+4dq8zvtX//Xlk4rixobrY71pSRR68BfSTZHz+REM//MdZsSbuDtD1iFT9H/B1/vu//L+H9/p022NX7O0V/e7KOrAVu8otkfNpWftadjppYTg/Ex0JoIwk//utf2rNYvKPdsd/3X+xmBV/db5Ph588l59eu+92dHtG/x784kRrYoPt+s9O+bOT9Vll4FjFuycsBufjLgjiuMdm0fXen/PnpDGTi2RJ7/vTzp//5Hzw2VWIoexbOa7gil3eaHh50xO+JMjl1EjoblOifzUCKjT6Zgb7b7qSPj/LhpCzAFsaDmjLQGdyctPk1cH5hW9B1JkOAvhh8LCn56bZpnEIrVkFWfWvqPHQiZ1ub3U6mnZ+pl+2G9lZ9EtcqlbL81yKoFSNn5eIltsSCNcVeyg7iSFlsVNGlrWy040+ytMKBfOdiUfE1MZkzicVmW7EhSi1b2vGZZqykDK0U4qRhYk3dxZrrBXWrmLYyhE3Rt2kDucy5gjd226PadTn0tm0Z+7a7ju1On/vUq68cWteLkHlZa1wI1McmlGQsJTYzuURJ06bk4sHkokX8OaadMrxCLFzY0nwR9LPzIxv0hmToPefEMnE+NPJfsBnM3ua4clxD6OkPtJFFkamOuV+XwT/r3SXzr/YfKgPrsUz9DxX8nzbYjMQlrnV2Plevcb6EdulptK/bGD7X5XXJPy51ZOBW+Ut69lvk7Vbcl/Rf0o/fj+5lry7b3yLS+Bh2U38Onl54DMlxvoOGO6TFnTUw5YBe3KI98KLgn475tl4vUl5KMt+znnYw2r3806XoV+3QeGb/KqN5dwlQ7s/51L2Ah3l2zgfasN+05z02eE24+7oQyntLSLZT/GoYdn81g7/A0JjtX2Mi/Wi8G63x3M7zlv2Ux7aMYVv0I5l37byLBqGHFtiWx/tPAg7xCiJjR9ada89lGrG35tszL7S2xBK5W7Bn+XwDOPHOZlu2b4lfpdt+Vcd+LlNKUYF21eBCbOQw75S1brTdbFUpC+/n9mwr+rUWbXgHrqWoltS3fJI6CQn1zf347GDPxEZ+Tny/yi8dhoA980Y7pccY0bCf8+3nbUTevCf+twhPvGfnl6SF/jVycqlTyhyDbdk+sxv9s3lbXUqv+hGhWgq52/BxcerXH7Gd+Ai6zgekq3tsTyyqRP5weNTxeMAW372QnnmTDvkWwKJvQj7yrXC72WjH96GMl/0UJyrnvdHXc0ORsUycHBQUW2NLPmrdqmBXZf4+E9/5TpV4ghNzesPciWz07DkfJ/o5Ef+gpRyIjYFBG6X95D+0UmoK2aWX42BbtnszRXKaMYzfyjzujOXQSNCa/sD3wsaYLexepB30BgfbZ/uhB5ChPf8OFbrtsL4IjZiC15TaRZz2230l/yfmTc7x5DG45S9+glv8S7o9x2GbnLiz25v6FNkZiJ/PixhIfGU1zl7qs90bF/BFJvq/FWzL9lV3tp/xcq/LOXWJWliE4Zvi3LdcH2ZE/qrhryAanSA59RfmKXEEmOB6P/XrT93O15/Qgm6XSnzYnPfPri0wLvbLGCzzqMy4LnM8ubhQOTddrOBMWCp2kcHSlKkHo52yXcQVPye+oeaaEP7XwMRT6vNrk21M0Z/+rN9kF9pPe7hkSYHaCUZj/rNikBOB1q194joaJO6kyjb3go0Oj4/K+V1zfV6UI5NqQ7DUKq9iKLUo6weBid+22ImBWDVvNtGhG/2Z8nTMfOjPMeQu9c5hHkc29OBM70wp7SBN2ylUlnJi/h+xtSH+cEKPrS7EIfWhK3KUuh1JafBCa8iOPfYSx2injGwvmQfHw1G5T6R9C7ZV6Ffi6d7IR4Z04l574n5Xa1W205ExhOfSpYhJcv6hm4XHXHdDtAR1jjnPQxN9zviHToJkWxZ8nDAjlPHc7rYKum346eOAbYUeyNRBAbaxIpVa5VKxJo14k+seT5fIAU8YnMirbZmYQ7WLCropo3PPepgNv6Ow0LlT/sOVfu5Dm+h/9HbbnSp+j+Qn+cW6YnNh9/naA4ow2CK/2+/o404pN1ueQetGtRRkiZ24Mm4Zr5TpR4FnW9kaY9lLHNgmzU2JN7RSjd1tX0M8PB6055koyPNSMfdvYoxsI6Aji7hZIN5ut7MO51Tm0I547ljPi4xtRW/2LDZq+C0yudgqMUpFQu7IuZrnokfWdLPo3G3ttiq19L4V+pD+BKExbkUbnJcNAXz3QZtdhKs2+71qFpgm6fTTJ0152GPiFGTFxGt3W33iQabKfeH1iH+RlLv3H+RKg4d2PR5ZJ92r8QDZ6PRjLjq7jco/vlcWcnfv30m2XADJOND5h0+fSOakh48fGZg7VR4s691O+dPUjz/+pA3x5M8uNwaoTlb78V7395+UX8VuGFQnMaX2hcf4tKR3fSH6qIf7B1b4H5UT4MQDou2416ePP0u0a634lgqLtxOLqu8+fCdvdnLZiJVNSvhcNJLYLA5ncTU/7Y5e3d/J+CocQ8vfJG/k6UifTC4OLHY3Yrsjx4ULzuOnj2rk80Re0r8DsZ0KFpBlVJXYS61Y1LxA3qRiq7r03JzIU4K1oRXkLHVbjM+GRWnbmKlMqp1y4oUX/434TyAnStoi7yJm94lBcrFvbIgy9Mi35HqJpTGhTT8yIaObCSb6UUID3K3VN+Ltpd2LSr8ak7Mhk2mlYvUSrm05/hMXtmyr4i85UDZ0BG2736sgF0YHktYAABAASURBVNlKDmvdkAIcwe8XAsqCXJB2StuxcEZoKBF6I9QTUxb9iASRoqmlzPezxpwWtEZsiT26iSFIHL0cPvAf1Q7qXb43ng6hDXRq7JP20NK250Cm6YirkxpzKPQZBFLgk7jIB+lneDb0VECh7kKbXeRrxlO+EZn3yKTmIg1ota35kGOuEW/6TVMtOWFMSWbfQzN2XKpkpAO9cSNfukD6d6ltG9O+JL/eRg9FnaErG+nNWM+cNObas2NcZ2I8I95upA+/BLctv43TGK+X8DYrf2apjHNAH1N0MMi9HDTaVL9o5xzVS/giY99QmHNYL+Ebuv5q0xmbRbndip17loJb/EGPTJ5LnoEL8uAvfl4tbo31q4oReGF+pa8DER2ISjDaX1tyvVYw9FPvgBD7tzBiulWi/tk+ZMNY6rmUBiH9mrg1HIP+a/r6lrZav35ze+1lY0ov4F7ZMneTvJsgsiXP+tIS1ac9k+CpNdc4R/JQfNPwLPXsmORDSLgU897jwn54n2EWofejspTI6xILaxQLu/U8kbOvLIe537xc4r/qt+cMTkqK5KcxF1rGI8kFqQf95YF2T1eXzSHGU97Cih8fGZdbom+ktyX/Q/yyPehvLntcSF8rIY99+Ml5JM6hM4hHoKdmsVFIUjBobynP9oZDWxN+4neQUl7aCq0D+ZSRHxD6GYEg9WDwziXnXQNDN6Vt2aZbE2gq1IM1z55lQlvDfk7Pe0UwZOzZ7po2eL+kjL2XkC5+lruMl/EaULy0N86L8BtjPcphL3l9wvR0qmC/LXr27KTknYZgMo+CYWOWQyHGQcNPQ7dRmvtoo57z08WyZyDW94ZMKq3LpPYE2+fGmt/QCWIv5cRzSspriAF7Hjfbz/zbJWzmydTLcbCf5OzoMssWn9d82E/ysWE/1wmtyKq8qwdiQ0OhJYf5jnDinb/Rjz4WXGusikZRdVUBVtF5W3JFVEJItlGb8595JLaUNl5AKVatpct56bM989KmxvC0Z2PvBolzkOGmIonYGu1bSD8GIpM6Wn0v3Rcf/UhzD733r0iUHdg19cQx8YE3Mqa/M6yx2Z/XbSv/zj6J29GlTA4CBlguSNkaWy1FJW365W7BxAMXPYHYK9CDtJ2604d0YpartBN3ZAMveic+cKcdvSD19GkuEUJ97IUYomcV/MNjnglaYGJMCUONOMVmJQZBsvIROKilKvHFl8ljfKW9qdsuF3poBd0gdUWOb+e9pEvRC8I3cqGnrR5SrqXPoWWz3WullD7HNnzjSn3im8j5XGF84zM45VsOvivftowfk0OxnU4T3+7iA4e07dkuVewu37jSAPbMsy3bUERJ/jRvtmm7NxpOBzphOcy02ddC6oWJZ2CWITlwUrct27TmPbQ1ZiopX3ymbeylhKrG2OZaNbefH8MblIb+qI8ytDXsOY6GzcjEj811YJknbWUj9Sc04pjz7BIbrZ/3YowU3SC6q3dBMwm6JL7stNDnOYthlMJYYFu2NbYiZ4TVsH0V2Gsg8yxQDIKCVpAwejjIRE6XG67MvAu5RTiVFVqUgRvZX2IQ9Yl6xBp2q+OJSKE35qDgRa9fNyIUEFPMD5h2IMpg0Ec5aHaVgUSgIDovoWj+N+wM2bTDid2J88fYJHQFJv7YN7TIRyZlEL0g9UAXW4M5cZ5O5KjR7/jocuRi1Oc28dNXxBVItIHxbaeuvs3t0us5pJ0yfnqJj/hJPQg/9zbhv/uBrwVpB4kjfQpKqTIoZaMgtBFPIxltbsS0MqljX2yhN/ix3fDVkGvqF79MDKUHps+hI66Ua4SWHI01g9PxIMRlo4nd1GPX9kxDoUGPTqM/VLHJecelBNeaGMOJNZ2cYkVFBuIYuW6YXBOmdKZxzqFbXCRoPQ/UR7v3C7qhBZHBrSTzfT/RoZ9CT9uUQHDWch5Tb5kHPYBZptCXYCKQXLOPrNGk/zNXvT/CflQGjP/4rTznpJ4cBDb+wxCbAX7tXpGdEn6Pby5jT4IOLWs2Yhu+Xaz02yZznPuxTzBKZja0N7XI/d9cbpgrIp8GdFMBXdaJ/J/yI0tk08fIKJul0n1YlXtUQb/UKkPDxFmMDChzrOfRTYljmgPvsmKLjhY9mrKdossW6kXESB8TT2XtMcab5hxE0IZfxILvVniQ7WfYsk4Zv0Hy88g6m7TIlLlsvcOzTZeq5K5SEoSOp0PENTH2wnby0OcmYy1LHZIKOQ2v0b+JcUwZX+lv2lOe2RqCKNhW6b6lE/ZLtbbbQrroAfp5PkBME3FFpSGfuRUf+UXzhO/IbDKHSpFjC0SnMRdRlIlBxHxifbKoKGuRsRF+ddE71iFTz9zZ1KpSKupFm7LVu7t32m62OrDonLgnrvnFLKQ1HJ9YcPr3D//SAePpZKtFRwIVq9D+jsXN9+DdTvkTy7L7Qup+t1f5sO+/yN1zTTluiyYWhbMwKrkPXHt4kPe7ngSLAvz8ww86IPfAoihiEvYQVkK92+6VXxfvT0gzRls69PPDvT7b0JmK5O/vVD7cYbjp8P/9oEanbGvLYuER349gy2RxT2jRjiTYxiXKYrP04R//oKJOc0aGYOb/J/FjX/g+3j/q8OlesXdkAfRut9f77//GPEIYW4irbwxyubvTA7JldyfHr3AAtsSTXwQP2ZaBhJ74Sn7FjG5jkEt+0fvzg9pHgN/Kxa/HVKzioorNHQvdlYGdGLf8V1EpGyc1Vzy1PICzWJ9fG+cn4rG/2W6VX0/XWnWEV0pRJoftZUKQX8LMuB/J9ZGcCR5JVTaLf2mbVi8t2zSkxNboy8SF/URuUm/0I7p0SSZu213enueEVltit90piauWwvxmMkFJPBS9PeUlERh+aMGJRfsTOThCb5mrIS4oi83ejA7tKQGFQBmdWmqPq9EOmQFlZ0zTiL3QQfoT/5X8oaAO0UP6Gf9Df5SwnuzQCH3ANuqGin5sd3dpB52s9LFuNyq1dFn7iSelPqDz1vvLOAzCuT364TLHFNUhlBI6CVb6Fyjy3UeYzxFV27L9jPF5K5Q1non/tg1yrOAVryPaiA0M2igH/Y9SjrhvlX+Ufvy2ca6zFc+X7dBew1rnpfprdv7iX2Zgnc3wLtuhfQsMP9dtD+6t8rrWTF3rzJTL45C4pP+n2yOuW+U6viFzjXaNt5b7766P7KT8ukxE82swe1trSuvWqOtN2yzt5rONWS3tlzBLPR1N9RZg/cn3Wz0P/W1dj+TANY3BSxl+yoG0fz8YUa3LW9GtZa7WeUbMM/NVHkZfo+cZM8/4KRFXPg6kHXQa9lOu7UQutC7TGzqfG2u5xnN9EJuB3rCtbb5BnDDmjxRDNrkIRru/pozGG8q8awVvEH1RZJ2Hdf1FpRvMifc15f0GxFZ/ny6Vd+FNXsY+y/0wk1xOfBfJx0Axjg6DMvUO2rZlz4h8wwdkaCXFmxE922f5Fj+0RmnzDg3txDuv/3/2/kRNchvJ2oTPMdA9IjOlUlV//c/M/d/c/8xMf92lKimXcCcx7wGdHgzPiFy0VKm6k8FDAGYG2wCuSJe8yoUXIDb21IM0Ugap26u8884Xwu+AzVZU29b6J818d8j7pRmD1njvRsADhUyRf49UJq7xTQCqA2I1uTSy2TOnWpVarbBXTuxmfMOPXNqZv4Vc2nlPzximHoQ/8/0gtGETv4am2CM/eIR1KToiazq9hFt+2vGFLuyPvYwv8cdo3rDwATH5OE5HTXxw3ehbGV12ctNlG33rbq/1wYeUluP7JVdpQx6fm2yvfeElng1G4CVEbxDZDMyS7zt8W9rkZ7435RtSfK+yChvDWBdj2bXJmdojpBY5rmdGLDlK6YuMKK9wky5t3KaKFH2TP1EyXOMau/Ah+/ThJKtkxq2TT/GM0fkOmI+kqbfQ+3BLaFE+Oqdcn0VGbdBTi+zI44UituSB4sluI31BGPErcjPfo6rie6iSa/XL+EArqdTKz5iKzbStaZrU2iTb2rZV3xneYZDSPrMAE7nYeeB720IuB/N3OvSR/JeVd+bciuVZIXuNpw89DMKzUiIvy8Ate+13S9XIU3h2KVvHj32Z+lPEjw0rp5O7wNr+RG1FRS86O9d9HBt0vbDF9h6R32D6vAyj9xEiPU/98U1vKdc341sA87p38htshK2nQr/EIOIR7Zl25tHC9S/txJpFh8a8Tb9Nh5SWOX6M+BrsOZGPiZR77GW+tK4oApt8fNx0mvhThy1plSg33fqzctbj0KfHzejIeTixIBKkPSS5doxSj8foTf+OwUDwqEqULuSALtttO+ROzlNusEu2VfSL32hQkHqQerDa1Ygr96gBri859zf7nQq7nPgjSqM/sRdNj0Bk7OYYMKHQ35V6+nX6wxr7wkV2Zo4kP8fjUUHWEg6sJ0TOtgpot230kDp+nHlOOXOviK4+dOe611kgm7Vw/m3Q8MAcLXEM7HyzHrUhW5d2KLeIbHBLHya16dR1W32RDodJZ+5tC/cLoT8CnUPOswNxHuBXFZT9nhjS3vSuZWx56LA8ysgkvdEoRU/yV424iP3MIl76SJYuIGWZanSSGudjq1Lus8lzs8l3aeEeN+Nzm9pFto91nazt2PgWPrpn8m70BrqUuedlXj28/6DcN2dkc80JX0829NBHbjI+tKnSbSC5ybhFfO2Lu8Tjckgq+4p0SK5ty17pw2kCp6X0T8x2Ke3ojXywMCYL16r8cjbzcGE+5roltoesUVFmTt6xtpbyYSwCS61KBeyGhAE757VkvXvHuppWf2d8phYXB3BP8eLSAynJ9tAVf8R2vNiiCo+cjKE1+T+P8yP0yB6YO61hv0Mh1ozNmTGjxTLdok7QsXM8sjbHvX/QoVVrmg6AsT1zrnf6RoXFeFBZ4rNLb1k//QnMJb1680b94ayF56Az42qUTeishn1uy2d4Z54Vzg+zgiNrk4d20N3hTvWAkqqmdjgoiUyy8VDOxMeg/uvvMouS+vGt9Nef9f7tW3Ucu//hB9nmRF40TQcC6prujnrA5uGMBzyYLWW958FfpNfomrCRm8+Ec3d/+pOqFZP5LDc60dd3B51aV/37D3p4BS1gIFuVjiysBnLpnAfR/KqXwfRPDOi7B7JwVPvL9xLJK/R2JsuBxd7jq1f4Jhnbh8OEKzgi4buk1tgnffjpJ5L3XuYvPmaxV9TLiEvkZiIls6bv3mDe42Wmk+i7779XtaZisEgEkuz4VlUSg3kmV2cuoJ2Hts5Efv/zz0KtshmZTOJXr14L5YgvWshT/9Mr6YfXLGy/kr97peVAjlCHYXV0RnYhNtkq8g5Rjdz1TBQgtvAP93dc3A6MzYSPExPkQbFnWyb/qihFuIyKrlxQjm++g2Cw7VYR2xif0e8oY9O24n9siglZ6AugEjc7/s3j4kOdk9jwIx+/qtqwZ5dm5pGsoUu2qlafhq7WhpwuW2ylf8Z1kIY8c2Q0PnNIXpDv5C8XLwZdDZ+E7fS01xx05BYJiaxDAAAQAElEQVR8KpcC27IdERnfwo/9AWTTDjM8BDX8w0YHC+PtstzQRQ7rgsgHoceXjp7RtlOsMV9oMvlAx2DksHAg3xwxZ9lrn7RfROQZD+FTwwdVQ9SKbRn90FGmip9g0HzRm75Ip+8A9OEO/tmmW4AOg8ht6FQ2UP1n7slvIHx+gk85Fd8/xf8NeXZy+DJ+Q1PfVI0MZHD3GMQ/0GHv21b/A7n3zZVflYFtRFN+UlEEgk8KwYzMeLil/kX76IDkvqT5j9xj+h9p73+ireQ4+CPGnvm64SP/4vQeHwn8zoS97a2+N7nR9uWe/63+PzkD41mTBNR4UNblGfnx+S78PWbej5btOVvrZntU7LVMI+8TPc/qaTyDPM93nnED8zye2bmJ2ebRd0fBN9uyvYmM94HouBIuldAG8g5xS8PehfSkiHzH1yD1T+FJxzRwM98KNoT0a1C879gesa45xMBV4VoPfWEcrmQqJocboiPIt4EAtuxVp+00rzD9OuNpW7av9GslJrdrX8or4+VKJ8/BchmDmTIwtuJXeLe9ww9CD/8pFubDhnXh/yn/kZb+G2zLXrHRUqZvfAsynxM/nzJ4+ZcK+chU1VqnlCxtYJ7YXnmSImeb2rrv504om77Ub5FvGDZ9Qfol1ZvMVS/EzK3CfnN8quFn5BLHyBn93dbvJsX8ybeA8G8R+Q2xt/EJie9ayaH4XINBGC78otz25CjY6AudOtj4KRfGPWWnTF5T3/KaMv07fWxjZwF8VEc2/TplMPpwKGQorvtt+8q4VNI3uDRHke8HrUqtSrbjwqCvh1qLLzhGb+znnBv5JoatW3wPtKPlO1Hn/BxjwXikX3TYVjX84buGRQ74wGpDAzYUILboG304L5Mz18pLCfuze3IfexHcytTtpzHb5GQdbpF+VfG9EUFjr1qT7XGdtQt+V+c87sRpWykXvhl1Ogbxd0tw6LbRJNnW1s73zGIsIg9Ht1voG8LzsJuPSGl9PdJfsmwrW3SnzHl/vuTe2Ag6cQXhv4TwN+xlNlrKPf1T9cjalu1PiV15pFnCVw56aUtc4dkeejudTJ8g9H6J8VNl5D4F+1F39Cx9HsNuxtU251rmTckXu/3GZoRzPQtS181WnC8dv1cyc+5SzzXNNvMutHVO2PGlhujCubLpsz1o+0O/+LGn/ZK6bdmbH6sv0e2beLe2bcwEGucBjc/u0deJO7CtLbf2o10SIQ+bG21/f0w9vm1IO6BNnnpwyceo79qrzpzva47jbGgSdiB1+onN2Ka47qEvXA+C+Jtx3OMqSMUmJtAvMe5L2E/2zBPnuQNYJXvtK7bbfnWZgx0fF76L55o0s6CbeufaZZteInXk4WLbNjqjt+BZjetea6mvcmKzrVaPtE7f4rpJT+5hiwp+5p67Rj38BXti6+Q29XHfoJ1rO8Wzu+0r3V7r0RXYyX9X+kffECRO28Pm5kPsbPzQqppang0u/m9+okjxLboDe9Wf+sS6k/1oX2wu63A8DluJc0BW6LBHHpLn2I6O8GMrvMBmTpELsqqrjD30iS1+GhtUlRjrwks5MSZH1nE68ysLk7HTiT36l6EzvaT0X1ES8TYWgduxaeZvWc4K5pT0XYAuW3J2Zp6kGd3RGXZg8sdw07ercd9miKkvsskXAgvXvwW/FvRCYo1oGfyFTn3wGTP4tsnRrHessb1/914Ppwe5HJMrvNY7sp2YOvOHKHSceK5TCXWsI57UI7eKqjGu0RE7ltXIk9hGLpELPfGMNjpsSwTgbqTNM98ax4nF1m0xOrkYzy8YLPyzreTfFR+6bI8Yk68za4VLckuc+f8vV/JDHxlZoX/RsJH/SvIE7Yjd9u6kaZZm1gn7m6OW46Qzz0o9C/uswS3EX+hoxH1gnbAdmj58eI/NWfGz7rNAys37zAl+RnhCMAtwYgAnFhH15n4sRPrNnfTdvfL/0i36vP/xRyWLRxZ6P/CcY+Tyy11hzAQrFpbz/wh2J4MkfyQKp0cbUvYxqKlYWlhQbcc7HQjqw//+UccTDALr6LnDj/GLYRzPr1MnFoOj//DqjgVj6e7f/qz+0zv1tyzikqSYlz1+vUukykWL0daJxdnTwwMTZ2FwWRQlxuXi0IIPWNS7n9+qODnSv4dQST42iDn/j97EF56PBy2ZeO/f6eHdO80fPqjwf+1SmvF7uiN3UcIElKz7H37gSA3fxNbJy2rWuuNicHdgAFnUXn5mgMD57yy6I5PBi/+tkWj6KclMkPB6BpsV/gODO8Un6D3AZmIVZeSTgwP6o2smB7r4MNRxaHd3GvFRt1evqNK1q2dusJDfOclOxHtigi/QityMk5g8RpahYxF7UXHBG3niBKrjUR1+fIpM+qTemeRpJ5S17HLkWajPvxbOhSm+FvPRVWrQg8hs8tFh5ltPvCD0zKmUwZkT6kSs0ZW5Klm2lS19YvvRnx6yGj5koTwNmzlEjlPfYHvosB9LCBJ+iJNXZCDwmFcLw3YC54H8K9rYDVJP7mxvqq/lgs2ZubqQt3X8worchn079S9DZ64kt5kL8WH4vYYtuVbosiWe4NJUkgXckKNc21cm6V0GNg/35aPUH7/2j/N7s/SLc/Kt41dlIBP9Fl+l4HcW3vmWa8eG39nqv7L6f+QZtI3O1+Rr79/X9V+lzXU2WK+1oT1nfbOScuVH8mN0tF3A3Opg/Oc71i43x497P/qw5910+4JmvNzwBeLfRH5FBn5pnvcj/Kn6p117qedjL2v9WynPya+cf8zxOfuhbdZTfw4b/1v5W2Qgz6XBl+j6JaOx7/MlNp6X2Wv5uM7rCt1C56p5eS+B8FW77SFvW8Vz+IH3n/FuTl27zV7ldiReRZ7StnzOvFeczuv7SOobPX0LPUHqL8HOs//z3Lx3Bc9zV2rf3vnW5rPHeH6LZwU/Q4ythe8ZM++AQWcc7Gh+2rHjU4e3UVMf/Xj3yntS6h2Z6DiP3J3G94S+67P13crw8q0h753pv9HXMj48ReSDlf/y0U4/yeapAPsdv6K/8V3AXnliqyrlP/U28S5re8jba6mbzV7ptm84Hzc7NvNueubdf+OmvdVTRkvmUcqGzpShBzkjFt5Bz7zbzujiGxXPJB7+hWevdXst02ePbX7Fj2DPa9NBje8OJ8YtyPw2eYicveqzrc03S4rvM7G0Visdvg0nvjHWp4cPfAY76cwcih66XPf0tT18t32lS5axm3P1zAe4Pr6/6NnN5Sf0Bdm9/GYzZWCXbMv0eoRV1XS72ZbtKzm5CzZC6sHW/tIy8zr57cw9MXor0psPb0/aoT0HX/2y13r8OOcbJEj8QWhrb48ic+bM2MaebXmXO0fC6zmRasb+jK4D86Ggh2Zb6RNEf2jBxk/9eax6bcMOKC77wvVl4Zp6aY6iapWxTDvg+yHjmmvBmrfMdMkOby3ttd6Zd/rEZvvar6pGvaro4R2ovrB3xqxfbNimf/p+LByZIBy75AvWeGflnAk/150gc72IO7QVmQuMFLbSjp4vwWbnOdnoCf853kazvVXHt6g0Pu6T8ZRm5sfUDlrzF8mPYT/qs831YlbuAfPN9SA2XsLHWp+nZFaswCb7aT5pZjFkZo5tPfpu/DYaotpjo0dXzqHoybUxQmmLOOySrvA4a3WzPaczIvEh5YpIZZzX8V5pX3/MOfRU78s6OnPKtuwVL0t+zOnkL2O3XMavX3R16P1S/7jXSrFXe3ZK8reSf8HR9LkFJHbbIy6q1912EvwRHSIyGeVH2B5ytuGJ+lM/Q7X440M9R4n6Cn20JR8fEW9mio0W8FQutFKNe1Lqj9jkojvXaNE398rGc4q4foRvDhU6JScx59yCmAdCkiXbA3pmS9+NnHm11WMz2NqRc3k0q0oTi21nngXEFt9SP1/mCaSxDzrPBbkGRJdtGU5dytRpjn3UOeQ6E+S5ZzB2h6wzDHrmHnTEOT7ueUbK6IaylZHJc9WGA+sjuddVa8QwycQS+SB+pQzM4QqURc54b+ide9jpw4n1MRbd8AXS2Pf5M4Ju1vT6oMP9Qd1871dXtZILJvXRKQd0PLBeFL9y7ckzA6QxllmsFfOvLn5O00GN63C6ZU7fHQ9cY3nu4vqX71O5h08835atcf1C0C6OUqze3bEmydrV3QWtasjlh6x511m49455xNjGhzPPEMGB96lG7hR54irGP9cGXTY72qXWJih8N0tnaufTrBPrbbZp4TF0E8+BOBKTbfX8QWcfYxJbR9bB5jz74sdCvuP3mXtQck8XHYj7wDrn/ZvX8qEN3esBfQUQciJepObS3fFOd9+9Uf43urHXoM8/vZfw7TgddTgcdcLX+IA7yg993757q5/fvlPsL1zzor/0jpVzHlTj5Jv71xL1t3/72/iVq1sTtyGd/v7zWEztOPY2v2L9+YPu2506ye0EdfgwawKZzHcMSE6OEwuiJxZ1cwNbcOrMgmgcERNtZhCysHucxTru+/H/EiaH6iwwEocSlF7dEQwTIWPNKvfCouPdd9+pkSTSrjMLe3KTCXJmspxjqywzqEECtkUSTiNgkbTDYSLRx6Rx0GyPB4Fjm5T/RHJ8fv3992oM1ruff1JN6CdLnQFLLghYBxaCq9VY1Ewij8R7vH+Fvq7wOzfsRp7adKDdNU60N2804//p7z9d/LYOTEDjSWcgsnicSZQYxIhNr+413d0pEyK2R946jrB3+MGSMvnHnstKnmVrQV+AqFr8pN2ZaOZta8kFjVgKOVHmghbdR+LtySc6p+MBVkZBGnIompm0NrrpEz6klTfscyGIb9jJYu1EXGkWuUsuBF2WOvPEVOK7EUhcdWkv6E87wLiqtaE/sh2eYjtzJnV8FBiyOGIzFqONUtpYQgX+V8nwirJaQe5qVTJYuIjP6JM9etimatR2hb7FPexHN4ig7RRCeCC6bGjkhc7CyICrK+jEbthT/uUMPtg0kNj2Tk62+m3ZIVRrqE2NRvai/9Cx+tovfoX1NWiMTasaXYYOxlH4uhIWwgDkTsEgbof48gzSN76gJ+PS0966/F7lM25kLg/sbNpmuLyjfGF1XJCekR12f4G+oSr9NgyCOnn7FFap3++42f79LPyRNI/BwyHKXISugLQNy1ZC+ofvmz9jEuPjcCDlhkG4HL4V/4wMbCOxL7/Gj32/rT76b42t3ObCtRxSl0Mm6aX6UhGRj4Dy6Pui+YXsVe65+kuG/xj0hPkp/DG8/A29uB2iX6t6mzsv6tkEniu3TrdO7dubzL7c8/f1vczvWd/bTD22Ur6EW37aX4iXVIb+hSoitt2/bY/nnNt2ZP5VsPm+L1/03XBeAqzt0nW9BoR2wfZol1QHF/JXFun5MmwrL/wvKbXjvFR5pn9JaEffcrIjfba68Gy5YROuamOepB1eyucQXvAc75YWuc4zf5B6+HbJoIhzw8J7UmTC/wikMmN1pdMeY3glPK0M2cg8JSt9whu2iXWNN++IvNPsHv/qYwAAEABJREFUZDu5uYL3lmqrzMI7ZqctS6HZll2quqARV3mn6Wm1kwfbyIPIUle2+JqJl/oz6PgTO7esusRQ2LfX976ibIUflHZoH8dmm28CK922bA/V9lqOxs3Bfp5ne/QvfLGp08/2+p5NPb4v5Cx5sw1FQ36bCykjA1XxPamYkRfbwoAlLbeApfRLmb4bpDWu8AJdtoVvGy7LjbxQyvjHWJx5x7YZW+zFv/QZoF3IFHk8M+b5GCfkbKvzTSX2wot62ymuCC8Y/Xc8VNI30Unm7zBNyhwSW2xvoCmXU1xhY5c5sBHsR/6CYps2/DLxjbrUtjqdWtX4vkF15Hhfph5/g9SD1IPUb1Hob/Wob/AtLZy/Lit5MWUnvx1a4JJWWPYaS8df3WwLfUJa4NlOdcC2jM4gdq59beV7RfIYnti2kurI98wY57tNa5fvJesQjOvvQu46iOyGJT5jP+348SmI+Rk5V1PiDmxTb+SjD9ilbCkt5tqmm3nVL7Zsj/Gxk5vLeUm8umxEP2KJuXJTa8wdbNq+SDxXfIon2b5CbMnpBppj74xHkEbKDcmRL3GFF9hW4VNgJ4410ats2gv5mNWJP31D1xdskQ020X09tOj7Ul238p34QruFvfp7S9/a6Wd7a17L4rywV3r8DK7MX1tBt5gTWfgp8jx0J8XMIRKb9RB15nJPflXK35DZ24182nERXcLXLCSndPSHfuHvr7kLeRp6kS+tuUk7GOLQU8842L7MAySph97pr6/cOnEsXGvt1amODjs6g5WW9l5tZII9zbbsFXv6VvfQufJtD3LsBml0/AhSfw5r//i0IjKhpfwcOjEFq/xqu2PPXusr/Xkt9ioT+RXb+cXCSS4UF3RsbLEMTQzsqnebDIP62UPHrwhl7qVcmGtSfNhDn9gi95QdnYEZg7W0ot9jbmpsw0tiDc3O3OvM84Xr98y0X1TQJq7tQ5hD2hRaLv6mvsfC+RIZ27KttGM72MulHrmU0WU7VW1ylfMFiu2hh+p1h6KOnU7uYV7pGRIbm/iW/rl3Ja5O2/YTudYyn0x3X+kWf8ilT9DhBJA1oMs2iJK5T9jSwr0mzzDn01nZYi8xpZ4YUw9CDxqdWmvK4mpkkqOF+2j8T0i4S95mYuyYLXEAXecPD6KbXmWhknUNhdWsxrMOKvFjUfoepoPsQrap1VqmfTwcNbFm1tpBJ9bE4ndsD5+Sj5LE4nJ+QBd983iuE251ZTOHQl9VU2Abe4vyD6wesoYVPrS7451iiyb8PvzKD+rybtCZ1zNjF7tBNM/kL7JW/trok3YnGXZRjR2pWlPFvkvv336Q+UteY/uE/eRwIjbDzyL0A+ugPQlBQ8rM4yX2WYOaWIchME1tUiNfWVszeTxhU8QQXYhqthQb/ce3esf667u37/Xh7Vt9+OlnZaE94GFf9+Q1/2nnhfW+TnzF+Nyxlkh3cnHQq9evVa3k8sjHhK065xeLd0ctKJ1/fqcJi/d3r1RuOr17p8NJeneQ+uUXvvfMr966epOK61Aj0R+QIz6ZQDuLw/ml8OHf/6wDsq/u71WvX2mifHj/Tu27V3o93UtvH9TvD4qDd1nUxakMhBxNWn+NyiLoTw/vVaxs3/3//qIk6/ThvU5jMRlp7OWXu6Z6+Le/aKLzOf9qE76jh0OBaBw+IqdLu1Up9QOxZ5Def3iniXpoP/3Xf4k1PBXKi2e1xuLp/ONPIll699cfR/LOTN4sdip6JB1GfO/FtVcuJlCZeteRAZiJ4Uy+ZoBKxcbDu/c6Ho/KZmQT0yEDiJ4z/oceuWqTFhYrFwY0ODPJMllsyxnM1lj0P6kzbnbpME1qIBN6nGiHo85MtnY8qA6TCpuGL7aOzgfylYmaEyLpif7EAnvsfejFllcMosVYAzEkdDL+z0y6hZNVVWOyxn787dhQ+iLTmdg5URs+N5dalaYDftEW28JJOHwhXprExMUkFVD4PPxGV/RBgs88ROfx7k5ZUE9fpoSEf6JiW40xrTZJ1MW24GPatgepIweZulOoWhs+2VZd/Iu/YotsEN0D0IwMBXtHR8lFVambttQ4yTs+GrKdIxV2+7FOE3WJpaeqqqZpOnIDZPJB6RcfSaw64yHHiNFvuF+w1yrnRs7Jdy4sGW+hd3AGf9S+QBkiOeE20Mye3kHq//pIJBtuo9noKW95n2pH/hafkv/G+/0ykPNsw+9n5Zdrjm+X3mPK7NoX8n/nYoRMgJ8rEfnn7HvHdh7syanvWE+rYW7YcTbSVu5Yu+qFq5Q78tdUc+3e5KNm34Y+SF9QIvKH3P/V/f+lSb2N+5fq+Xy/W0tP22ZuGiWfAyIv7LnebXhB5Hclx/bewNe2931frj+Xn5elv3G+NgP7/H7UF2be1T6i/waEvKyfeZeZePa3MXSjc+EZPu8q6ztSV43n76dC2zP/Vj7lPrY+xa8b22lveNTwtBbfbetzcvrM1nnnWfi4e+Z9K4i4bdl5d0nrKUxzA1W5aKEjeoLQNsDRho22lRs9ZWi2ZTvVa5mGbTXeC4O8g9olg9SDqlK20LYydduyV4T+HKqV6qa/ZOmCznvXVhebbTV8mclVeBsW3p3z7r6niy267eiTbPMad3t9ynv54/ukXTIQ26Y7Jc1n+4a+wbbiR5BfVOS9sbWmM/N770cht6EV9lCQNsVlN7ZEv4V324NaNWWuhRlfgtRvEbq9xhpefMhHNPuRFvqWARt6WQbb14PoiIw5BBRKmZjyLjz0IR96YFv2ii1G22FdYdMGWwySx59C40Pq8MfMA9qMhgKaCmg82TvXg3y4HdeLQvIy7q0V6gLrwLUk/1WwE99/4vdIJlrKVh/n2Uxu+WDL3IpPg04dka/eM7b5tWrKBV+qCvuTJuZo6jY2N92WxscgvnnoCzeXx/VFn9kSRye2wp5t5kwpW6u1TP0WdhySqpUy7kFkXF5tjoERebU+t3ViX8DhwDc4zs2chyc+sAer3o4exmvkIvosD9+2UrSp+xGtnvfdkipylCLmfKdaKNN8Hoa8gerYb9uDiI+PNu3IrPRPHe1VrnMNtte6XbJ9QfK7KNendp0XpUY9iG7bKb4IsdNHHh/F0w5CsV/W1fGx03fD5+Rtjxgi9ynYT+XstW2v5b5vbNvekz5b70/8Xoa8ybFQY3OAUrRTC1I/TOu1szM3NiA29sgEo3E52JbR0a/tutTWIry1djmSR1MNKF7cM+6n0wPfKM9qjLmUa8Iag36DbeG8s1/WaWIKYirnSfzJ+ZmchvZr0ZMHbOz12JbtQepj7L4m3vTbMFRwSJvisndsBpcmtmpga6e01z59Z99eabYv8o7oMwg92K5ZjyKxW1yb2jTpzLUOV3a60mePx36PtVv+1hZ6Ul9t5tqZ8Yo9sbngsW/zE9KT3WYODApCsmxQbVCK+qg8OSCP87l/tSplHuX+vr89XW3TP88zW7tVDU22x/0ufW0PWg62V/spIeSzCRRqWulaY6QY9570X9dFMk/6oHXu9aEboeYa13yqYw8tGI3tACHvKc/mJ0SuA601HfiuP/GMcDhMOhwPqrbGsql5qYxcfKrEhL4HFngf3j+MxdmpJjXhIw6Yml0iwjUO1g2rWS12LM2d5w/WbTr0TrKLa4LJZ56vUCuPvulfY/1uIQ8dva0dZKNAQu+ap6GTdvbogjPiOxBjaEHO98zTnPOSsYhUjyWN7YF1raxljbjQnzlwPN6NhdCe57NzbGGXXYkBX89cc8YiOnHEvzNlkOtclFrxX0rOCvlWTVlEnXkWFtur19+pnDmH16g/HO50/+o1cXV9YCF4Ynwy3xJHyuT9TN9zcgeyNvgYAQoTV8MmxIXnjgdkXrFG+Or+lY6vWFNlbbEdJ/l+UmMN9QH/P7DW5/Shb7kNu+9Y1824xlZNTcbHI+uAH8hRTQ8YepjlV3fy96/UD5MKZhKcX7ueuci/YeV4dGYAqjUl275jgYrF2DysRJkbjnDxqJYELJoJmGzI0PrppCzMuuAR8InVa1nKw/x28p1ZQMwiX34i/p4FZWKWGLi//F//F2XpFH3oORyO4qzW9MOf9fbnn0Yi/I4gvEDualVqBJm+ItDUD/gQ24IXf20rtjoXOsk6TsRCgnuAH2/+9Cfd/fADuSiJReqHIzr/j79ovm969Zc/ixGll8bNb+EE7OKPC3IeWAv/lsTIg/qwZ8u27r//XofjcdSzwBu/zsRzZiH5BDJ3Qx//iWsmqqyxdXTNTER7JdiWCxwmzdg+Y/d40dvRw/k3/BMyJEOcY8rC75lQPjCWnZhjN7k/3N2xCH037ExMKNsJTUt8R2/6LUyqjGluDCmFjG2NUpScyC7yQ44hqlJvNcqiLmTDt3Egg4p8XmSULTTKxKfW1IhjQs/EPLOtak1DBz5knnRKsZFtGV5DrlUb8YZvYjYuFbT4vZAfkqSZk6KnL8xyDfn4hCriRRvJT7sKHsSc0Gt/5hT5Tz36tzL1yCA6dI2SuGyMCx3DRuqBZCevq5303SA24zPF1Y/UB+iT3naNeY2LyMRckriWvvQd8s8dwg82Hj7OzLlqpVb4mfxsPOxpALoB468g9T1CSy43pP/g4236px0XN6T9r4ycQHv8xrGY3NmW/Tx+Y3MvqtvPyReF/tsx/AeN6I/q1x80Xf9ot7ZrW8qXbIcXvMT/HD19g5fkwst16SX+p+i/tN+ndH7j/UMz8FljY358VuqbwLMZ+Nz193P8Z5V+I34mA7avz0GfEf3Ds4lE2zPVvrSt4pm8taYgdd1skV/yrM6HihvWR828c4ZY6E152w49CH2P0IL0CcLLR4ll/04AIzKfAiJjj88rFuJeGMciznZFhGyn0F7fIOwPu+vWwjvGQg46uei8d2zYi4+PcPTZyj1vq9se/tgl24Ns6tG3XOPN+1l8T4nCIZX3rND2WPmdF7INF9FRhDYqzxzCi91lxLPZWP3RVuDfQtwZi6iwV0b6BqGl3JB2ZNNOfUMnX8lz2qmveOp77HTi2MrUb5H+QVWpVY2xu5WxVx9tD74+seVDnI08wDSSvBuTDyof7bET3xKHTR8kbPNKn/FYY4F03W3LthpjW5RMRFWhn1yILfpE2jNXaOIr84FK/LDNe/YMFiiia5dHba1fqvQxOksdn/PdJv5Fb9Hf1WRb0bfAXzKOzF+xuTjEeAqQ/hTrjqHkd8HPDrKgGr/zjSFtVA6dLqtx3SgIdux0PmctIx9i23ixS3NY63EmjV+B6FiGnq7YDj6tjoDyjBkg+CRW2tseP8MbQH/KnO+2Rx5nvsXlu+BVHpn4EUQ29OSk2kjudewGDR3hB1s750lsViFvjVjCfwlGLrKJ3y5yPynfpyJ/4jtKyvAXriGd8U77ii7Z1nNbZKMzsaYMNrnU6Tr6Js9jrkIIfZNJOXTEJjwlzwPhPIXxu2dOQbZXf+y13Oiwnuy2ZVsz3wpnvn/15J0Yl49wOQ/pbey4zBjM9JuhSLxycjUAABAASURBVMlNKukfpH6L9Ov4l3HZ9KcdemiRty3bnANLms+i42MQpr3Kp/5bwC75gr2+jt/B5nd4ffiRvKwILbCf+mSbXK0yPXrU1apU0LGmMcehr32hYD/1YetCTxutuVwMoCKkJ4jfIUSvbXKYCROKhq3UItOf+N1llaKvY6sPXlfGs7Vp6Eg9349troWDvyhbRz7ll8C2TP/Iplyx+pg4Bb+jO/zAXuVNn46dIPQg/thO9Vmkz1NYthU79lrv2LI94ks9isLvF1sd/oqMWw97wGVVawOmPuBC/yP6RYfY7Nigwm6bI6m+8CMXgum/lpbtVK8wvH7xZSOGFmz0PvQ9+rjJpaQrcXeZMTa6xNYhBlm7KOzZq017LREZu722IzsIHGzLXtG5JmFaKWFBrxTYm5X708TajG3a2B/lOm9iM0i/kpV6qzbmda6TWetYUNyK+TauQ0/HQJctMvbqS673IRs98bcoozf6sp4VWuCKP6sfttNl3FO3ZxV7pYVhW7ZTXcvO2HGPt/hzPdJHbT1Mh0lHFu6y7hKK/Wgv8QY519Ag1Kjg2x45HDztNuxF1g6fHPCMkX4L45d75YgH8egIYtM2FA29hYHcU6I3yHpR7rOkVqk7l27i6SyQZm0qtqKzIxCI/h3MnRr5FLqLMWmMaztOasRarZG/WclxruED1/74gbxtZcs6Y349O3OvyaJ9xqaxHtfQkbmYshNbZOIvZtd1w3S+oKM7fiZee9WbevpOxzuFl7nQuZcl/lbMK1lT1eBFzXR3jJiqtTFPDb+T20Y7fBtKWcmVVbKb7u5W3QdkDtNBM+tmH1hAn1iXsotns1mdtbsobrQLHT3nB/4mNpWVbSGZka9WiC5qFf2lA+0FtDNjnf/CcmusozJA567qpc66Z//5Qf1v7/WQH6i+P0mnRYK/MH4Ta2lZbJ4YE0yPc+mIn/mHfGKLL3XSWZpP6qz6v//x79QxQOCWhQ09HEpttiq/7GWB2N/l17vvdf6Pv+p9dc0kdUw8XO+Sfj59UH4FXCwqP2jmRF80BggPDL+1gw7/x//SeSodWfI+3LOSzclxx0Cd3n/QK1a181Pl/Cecl/wSFqUPd4V9FnlZpH6P/vxSVvDu7/EFvSKBqCKfxoLwXDqi94EF6viWwc8DWycuVRsTSPGXieUA+mt0NfoMOheYdz/+KGawFgb0OB2lt8SVBJNfZWPwctItyHZ05EQ7MiHO2MxqfxZl53fvdXr7TvPb93r4zx/JY9eBOKe7e2XB9fD6leLn3ZvXYjaSJ4Jlj/ozuUgOottMiOis41ETk+ucifbzWwkfgpwcTicmF0pkW61KmZDdXZ7a6Je+84h7GW0R88PDh/GvK5Lrwn/bSlxn4s6i+2q/KfE9sAh/ZhG5oS92wtPYLLkg9SE3sxB9ZuLnhE4Z4BS7h634gRukek1m9GRhMtC22UNfZ2xMLDbt8DBFuhmas84s7GZcoz8+R+fCxSsXnEJ+OjBu9Il+inWHjiNqnEyZuzN+hp8ydmqaVBd7awch7iGfPjYOSEMm/sYWzcvucT7Eh/jYGY/ojZ3YuAhdi9BW2T70VWtyNWFQiWWmPw2aJcmy1xIh2YZkWV+32fQYeujXQdHGzkIeSKgIAOK2R2CPjU5JjhRQ3e9o+2qf9v3/WPUtmtvyj+XlN29uM7Cfs/v6Xm4/pnv6b1Hf2/xU/TlbL/n1nJ7n+n+j/Z4Z2I/OVn/e3qe5z/f5GuqmP+U/ot/X2Pgm+9tl4Lnzfk/77Sw9r2lv62vqz2t7pD6n65H762rP6X6O9pyVnE8bvob/pfqf0/kxLc+OwcecQfkHHp6L62tp/0B3d6Y2L3ekz1d5Ps5z+aPgpuW2fJS4rRU61kfjrc9TCds8OpdsX6FfvG02KHnXGy8OeXkAqEcrdOp7+sd1xMbehz+j+swh71h77EXsNZY9LfWRC3ipN95t0k79kzDc9KG0/ZFPnQ8ogSN2A8GzrfAX3s1nPiwFaQeIw7u8p7LAZBevPaeQP4nOC10QIduyV6T9HIzeyHf82fgdHWf8mfgIY3sjD3963nMvtLx/5iNN42O7bdm+ym4V+5FmP9Y3fkp7pcdu2oHtqz7bKsZksyM22xw/3ud85wHh2NZhvCe3p7qghx903ilHScybxvhxJucnvg9ENO/OM+/rDV2RDSITZJ6lPaYuleiwPeyFH0B+sg8f84/4yWXmWee7UMpNKH2CrZ3Sdoqr3tHYHcJNnw0zulM/HCa+5fA9hnf22Aj9zKLgPD68taGhM/ZBzrdOHiJXUTiC6kMmBzvErj50L2pDqMOCNnRQZY+OhTm9fTOAtO6I2pZpxY9WNb7h0Hxxjy4750ls9NE3/bcOhQ7bsr2RFN3rN52ZeYON4W+/8tdK5J8itvplPqwy69GO3Mf1yM/Mkyk5zvcu6ukfJPYgMmmvvdej/RjPgr3ImFwW9EjYq73Q03f8Go35l3r4QepXMGaZU7b5LDIr39nmcf5OOvIt7nA4pos2W+k3CLuDXRJmY1Of2WzLXmNYyG1ykNK7fl+iZxPfZFMm1mDjbWV4e2x02xdfNsrHpW3lWnbmm2C+xT3wzVCyxPxemKcmdnuNJzZgXPe0g+QzMWa+FdciO/1XMXutR26loJkxSZvTAtLKj5340bheRgeMsfdVaNR/zSGxxM+gY/8lXSvv6fnQ8SFIftb+y+je0WM/+t9qGt+lk4tQg8gsfR7yOfSha9VvW/tYdbP1oZ+5Bz3+5wc/Z+YuGYTy8W7H4sf0PSV6EkNiqdY0vhky1raHLxmHQF+w9RHLwrkzD6S972bjDzHsaS/VY3OPl+Reonfs2Jmni1JPjmzL9ktdntBzPZr5fhos3CP7uPZE1zrWm3B0d+Le2ikxjc2ncit97b9+3z4NmR5hmP1GB6TBT2n7Gb8zZzZESkKKwxqz2GxzXHfbslf0i82Vsx5DC9bW549rPjo+9nEdPXM933o9o37Inbkun8npJpcyNrf7T3TmW3loGzaZ4t4V2GsMSr4sYhLPety7Wil9mLraNhsBGoNOaVvXZxDa2cMLbuszYx5fF655WTSeia8zB2yrsVay8k/YX89HsV3jXs1CEfdXFk15fsl1+sQaz4K+MDK/NrujTTw5B6M77fDOPHtM2Eo715AzPmXu5JoYWmRSDmA8ZgeYFpZ5nsuzzIGahXpNbjLTMms+8aUzHso/MkJCwKYX1wANlKq1kMc17P3D+1HPefTAGk386uQj7T6uZ9jAB122+9f3OrD2lNzlP2d8JgdVTZvPC7FcRJXn4gPPz8dx/z1gfrrKCZ8k/KKM+uT9xDqhVaNf1aToOnO/wgNlcw4baNAVNxfNzL3Y2VgpbavxrPrA82vGO/pbq8u4PYzngwn+0/GiD/PxcDyOuSe2M/f2dphYK3tgzZ0BIHXFOmvGLajEQAA2DpH308/vVSxwToej2oihs/z5XvnB5OH1ax3fvNH9n/8s3ZGP40HT3Z0qfhGDUE9Aw7fz+QGbJ/w46YEc3N1HjpXvBJKADtUkjGcRUxNuMGivpyP9l1XhX/+u/KeLxcJlvTrq1eGo9uqV7rhHPbSuh7c/69XxToe//DB+UZwBPC9nuTWcOmrCoMt6+NvfFMdla/7bT5pZeH771x+VxdgkTyTs1fffq1rTOQuxzSNRJxZXbTPgUmfCR//7n35SFjmzKNrxWVNTZ/GZUdHdn39QBmRiwrwhSZnIH/LrY0mndx9U/OXXxjTZreX9O3UGJ+/Rd4eDMhhpw9TCRE4p/G/TpGBhkDo5KvydGODOmWNbx7ujMtFalY7EMSGfWCUrfguZnknNheLMAmzqttWOkwr/01eXzVWa7u91B85MZrFVNR2YQAu2I3swkbQGh7wwYTq1jGm1hqnSBxaTqeDTMjAdj+rILT//rJkyMczEfWL8KvYY04X2NE10MzmZkZs1kZPWJs34nYvLQgwmH2J0ZiYUZlUckpucPAfkD8fjoCm5CtDbKW2jG2nKYRPZ9IvfqFBHLvrjR+pSVzXkw6QeHdXaaK1+NRlfoqNshj+xMjGxVeTL9pAdB2gpy6UWHV34mDg58bnwxl7mgLX+YQ5/+kDqwULeBF/bhn7biq1yk21J5q8GdNlsaDcIK/EEaoWdBeA7jNDstQ9N9FcK2ZYYf9tKvHpugx+ZK6u8yjJPtd82emjUMZ7ailywg7UlGftuUm4GgfFjIPQd9BttjI2eA2b1EmJ665P6c8gc+BI81/eraXH0+U6dsej48RKe7/U/h9qZw5/DmOPIPSnJ65jH15IJQZ4F2LXpXOcW45O5vMd1cv3CXI8LCDZfKp9TO+w/x4CGi9wgdYW+cOM6qk/hc2o+1fePwPuc/7+WfxNjp92ZUxuu6hlqjfFjoFJeGS9UhvwLvEFGT+bg7bze2vjAJOY6vDwP/BzjvtkZJTpTRn/K+LkhtD02+kvlXvZb/ffLAEN2Pec/upZgdowj5e0++t0Sv6L9RO/W+NLyS+3wTMU8Xs+l1DcwpTE1rtOfLbc+tyXPUOhGE86gRLeA/NGepO2Jad9iz6f+RC2Nq9O3vJs2zZf2nnP8wuzo+xQuYtpkvra99XupzCXo5fmXnF/yfDM3O7kPNn++tLQtG2jFR8NGive6+kv5oSPe7UWv9b2rV+KuMt7r0PtIitE9Ng4+8jzsJwhtwyb3WN76G05oKfconsODPe2x/liLDOY1YKl4BN/Gq/NettVD32OjJ9YgGhNHyr0/C3Mx8zFI3jrvfLmvpE6KtdFLtal8Uob/KdArPWV7QI4HgDIZH23qUGQjDaqaTBla382ztT56hSXbF5TSp1/G1LaqoYsci83m3e/C6zt9sOjP+xi8xLC2o7NSHbA9yu1gP7Y7/RbeE1E52LZlagvfRLbrUr8wF+7XHXnYY+/Ql8sHwEF45tAjT7iFVoOUGZPn0BnHPT3yaS8sCsx8KAp/6x9e2hvEM0DeaTOdcIsxxxnsRi68AezHhC4lTyWKezNE10SdDpJMzjtKDLNRZ+ebxKzYMjMh5QB8sUWeQrZVwMYq6PBbMa7UxZa2YgLYq0yVR5rLq1z0KiRgeMGYB7TT37Zso23dc17YzA1iCMW2WqGL+Rf5B75Hje8nsmwrugq963k3a+lnXEompIyvXIpOQTVyYotPwWgbzrBFEMh08pR+kEfsnZgxJBoMRaysGH3Rld32sBHZom47ZLp5II3wUoYf24GJaQD58G1H5IrQ0qhilpRV8FtrymZ7jB/upvkREkP6x86GCNlWfA9Gu6x8y7GtYUfZuqqtNkeLHERf6s8hdnLORcb2EAltVDjYHnlo6KSpJ7wQ9mAYLGwz/+mVmtJODDPfwM58qE7Mhs9wKVt4gWkEoa8lcZC78ALbso3OGpCszFNRCn1WKd+yCJfxFBMjOd6VVIv+poRDHEt6Xq69UDKP0DPio2zVmLtt6BGS8XuZu1JuiN2tnpgKHw587xN5EDr2CM8+pLTtAAAQAElEQVTRQ4cqWkBsVdjGadu0JLsUH3KebPW07ZWvyxZaR9elSR/iQcZe9Qkfwg4UXxBMHtMnoKmZa9lWT1uyjP0i9o5P2m1pBzvSs9VNxraqStlC25C2HTtO9VlE1l75qfcRhGRvtEUL13oTo2XlGlGUVLScF2V77CNNxXdiJ6/wrHEtGCmhbugkD2IXTUaQI3OhaAXDRteYJx162uLeIzanL+WwRTcBX2iQZeq2ZVvpG1rQyW0npiDtIPUg9T1CCzx0lRrzqxifyITe0WU7Te3rIaSdMtj6d+ymHdhrv9Q3hB/cttM/tI69lEHqfaevw7MfdXZ4QWTtR7r9WA/vY1gm3o6+8FJ2vqlueKQxMDT6sNMZlmXkYMk4Xfr3iw7JElibWz39U9fo19FDTUFnjIPcdwtK9oVnuVwDzCwpM6coc26lW8dmIFSmDDJXAjHZImPKDeEHRS5quNDVLzZjXzha8virIZM5xPwNndgErVOXkQYT6xsKjbqLg9atOAdzP1BIyKdPrsW2IXkIhTYql8OCnO2Rz/QNvxPfEv8uvIhGLrRCNu3oDYqGyUPQ6VNYig7ISp8z152Z83e56Lx0V6edPpEPhI6ZZ63UE9OMrvRnlGH1oWuB1qqUe4GxExsdGl1TXc91akbmxPiduA9FzEbrZhh+q1p/oUo9vmasUzpt9GFQWBk+xlb+MUd8m9HXCg66ZvSjFRnGiX7Zhw54KXMRQVSBy2qcy1mn+v5P30t4upCTKWtyGO08C4lcx+4Gugy5rIEFNNjNdZy1DwIu9Bkv0y15TP/EMZPDznM1CVNo0XdknUnE1cFGS07SV8PQOv7htSpFx8waIq4lDI0tchA6CjEPiT7cI8U8JyOaTzOqathsyDZi68SZ8nB3UHJg+ouTo1E2WSNPlELhtp6WcX8gN/MBiSbdvbqDnVmwRHJgZhyWD4v07qxGYaj5X+4ujMmRtcCJNc2s2eaHoVnDfMfa3Zz55tKJNcUF/eG14wEPu9786Tu11ohJqmo6HliXc6N+d6dqEO7ulRtLx0C/m7Qc2/jPLp9ZPDx/+KB2/0oxlAE+s1Cqy9Yn6T04nrqOZ4uI9e6vfx1cWozJMpAFw4csrjEinXAj11sNOZG1/Jp3YjU7q9pn5PL/C84Ddnj2RQ7pOxYnZwIcwZEIVvo0oy8TJPre/eePeleLZnw6/++/6oT/0SWZP+lI/yOxTPd3+jCfdCD5enMvUxa0/OqZ8ZZtYpGywJ1fx4qtGPTOIuwD+fhAeThgBHpnwB1e6mDs9PfrN1qQNX5Gp6yRC+Fv/Hp3+iAW9uXTounMDGEc8p9dDrJIezgcWK3nJYIJb9N5KJZcJbtU5O/IQOZfakQ/GqSIkWPbsj3iv0Mm43hkcV6ZJLLGhtw9429wIC8H8lLUE6+NDOjIRPYAve7uVSwKZ+JVldqByZUTDrkGvbWG+j5Org4dDXQ11kx52ZFN/GsLj5HLRS8XoCzQpx5eoTs6Yyftzgm/PJzUH84SJ+KBgItY2tAXiRWbJducrGurqM/YyZwb+i8x2cjgXavk0+NC0LjoVDXZtCVZehHRaxu1xMEu6pYl9KWXKe3oXpFcBraVzbbsFWmjSBAous6chxM5tS98yvAGmG9iiy6Kz+4LubsKla/VJXkgh4MQejAanzikT6Do2fAJ+V/B2rSn/BVq/sld4/2Gf7Ir/2Lmt6x9rvy6sMzMXbH2M8XngMjvvu99+N2NfTPwlRn41OisvPUoZtcj9Mlt6/Gx0Mb5XPlxz1Ce72U826BRz/EpdNlM+SVA7Nv+T8/ANlK/lSObvs+Vv5W9p3o+Z/U5/lMNv6y11xsN+/ZtPfxH3HK/tP2o4bG29eVBWkHaj9z/WbXEfotfmoE8Kwe3+tL+ZTrT8yV8rNG2lu1Ze8eOT7vmkLGjd0/9dH3m+T7v13kve87Gp3s/5Zr3lbwXbIgnGwq/Jt6PxnsZ9Y2eMryib+q3UN5XdtjzlXeJDXtXyJVtre9ipWwdHXM+toHUQ3sKoy4vYo/UxGOv9B47sDaaHU8k2wN6YbP9ESe6go8YO0InBnYo6R9QvdntR7q9+mmvNHstNzu2Vz/RYZsjlwg+9CT3aX0tSJbMX8qGvthJmWxHZxB+0FwqkDqfL/gYxjcWPlKlviHpTbwpGSqZuTJN6zcMxY4k26pa44zdBR3BxDt3PsiFZklB/BHbNhfTDmzrwLvxmXfkvNcX7cinPPJNZuZ8iFzKfEibWagL35UjCtnT70z/IPXIQ5ZtxV7qoT2p8w3hxLeYMx8O11nmNXQ+0M0s1MSWLibS17Zaa+NXF5kLIimhF3Q9s4W3kW2rVSl5OaDDKLY5XlDwdLPtfd3r2tfTxcZvBikxbDnJt5cVJ03Y2+RSbrAf7W+2Hv0wYhuo4q8GdN3iRxBC+m+20049OUpuJ7792B7jMDOWW75aK7WpDaTPLaLbtmz6MlZpD53MsTNIO3bSL+0Dc8W2Qs/Y5drZYiPxWzJ/mfOkShkHq5R26AN8gzLYaCiih56CMS8ouW5mHm4yBAfVis3oD3LujN74pECW0G/KDWKubfX4vcGS8p3nzLexmbmofFik38IHbDNXbLwAkoVL2mitHYhtgoqGJ7qjr6MToM9IaMdPOxCb7RxVtZY0Xtxty/bg2x5126N9e0hsM+doFb6DLAi06aCUyVfkI5MysB/1hL5wbdwQfmiB9Cinz2y2Za+QrGy2Za9Y2/hHuyexIezQcdReZW0PTmjxy67RziGcgp8y7SDtievcPO53OVulVhPfV/kO+oythTlvOpbMn8b3TMW+tLalUSp9d7CkzGGKz+62lfHo6S/JLn1qi1yQGBJzx58VC3N/viI6NnrqtgcvtLQ/hX7xJfFv9U/Jfykv/n5ONvYC27I9xNPuxJnGWoYeSGs7nBVpB/bKX6kaupLnA9fCYC8T1SbvG5CWlP4b1jGx09Z1S2tD5pbpk+vamfvjmW/rudaG9gi6YswUj6DGVDR9dSlTX6FQn4GZt415Ow9ebAfpc+BaG9unDw86X67RYnNQlm1qGqXtUbYq7v/rc8XC/cHIZV1i5lqRPIltK1s9zUWrGjomrv3HI9cS2snzAPpb/EEPKgivj3v3mWuqIQTJ18wzQPQTvqaMD4uP1ZpaK0UmxxZdYLQvZep5bpmJM/W+XvDR/LiHXsgf0Zn7cNrpU4jEJoVsD6S+wfao5r4a5H1gXW9blLpxNohQ9AQEyISUmku5zhy4th4Px7E4OBPjmbWWlOF3crC8P+v8nnFivqS/bT3ZyjI5CO9wPLIAfcTEwrietHCOGgcMJdBoI2/vVFiJuVWihRyfZVX+8FHMxZwLeU5ZGKP07FzzQu/MA1QjTUjXvFpGV/xZ6BtQDJkT63JldAMbOYutowqjZd0d7xj7s7Immn8ENXMPTD7M/Ti23rOumPXQrEM+cO7EBpYV3xJDoRNl3D9nPWDrxJplnnNDyz8WSK4TS9bQzsTSkZ/I/+iHJ8aNThwm57FfxN+QaTxTL+f1GS3PFK1KrZpSP07HuKBcB9vUdM965hk/P7Ce2klOlWUQX5OHBf2VX33Gofn8gEhX/tPEJwLKidWmSVmIjCMLAbxigXbh4feA4mKA3717K//vn4mpy8jO//Y6riuLxD/9538N+qvvv9O78S8lZx1YRJy5mS0M2nx60AfQfvhOH/rMAuwRx2d9QHa6O+j46rXKVk4wGDqyiIpCqgtF1z2Lq2qTmgu990oC0teS4mdVU2KZjuj6/nsJXYVsJ9kP+X8M83AwTdOgZ5E29I5fZ07OYiBM//g6s9CbZBX+uEqRKcr7776j3pUt+Qo9LxJz+tMXppgNTKKTOAN0xwLrKk3z7Tsd37wefjYuHLFtW0bZA/ldB4ghw/DhcGBQ+5hI091R4dkeeViw9ZDBJSa6wltz0/A/EHIT/aN34YRG0cjjjA3buHVWYhLtOZOUWBfyn34H8r1c9C6cXDZa0NEvtPgRPYkp9YV8dvKXnFZrGrnjQoGj7AvudWWy2/iO3xCUXOXiFHvFWGBBgcgvneCfI6bhI7TOpJ7veAB6ddDp2PSepX8dJ/WyZvyKLzM5C9IxJ3zKjMtjLHNIIllreXskhti+Jd+2y5YrKFQxPvTrnFBKBMuqfiFv2m3JU3zZkZ5UbUvkrFpTLiJpoklRuS8xyN4HEmOglzZ8jF1Obsml6wY95+HgXYmpJIt7hHYBF+1OnBgWE1KiLfK9IkGDi+h/32Kfm9T/+0b63zGyjNgGrSeW/nBbHPzFTqXzLX6xsm8dn8mASe+GZ9ifJ9H/KpR6cCX8oyoxuuEfZfObnW8Z+FfIgD/v5O946tiWeT4LPu/IP1ciPgadZ989Qgv+ud6t1vOMm2fkIPVg5Txz5Hm2TP7BM9yvJPmJfOd5eSFPT4i7RngL71E70hdXq5rs9fnetuxHfLGSvSDzO/e4JyRyM9qXGPql3YmrX+rGhxWr/SHPYeG9IaA69k6fxLoh7Y6ODj0I3TavFus7RXSmo/1Ub+hBeMU7YtDRk3bQL/pShhfZ1PPuGf6nENnwU7pWu6nHt04OBi62+qWMfJBYI1v4m/ZzsP0R2U7MXXlPjM5gE0o9NtMr75YlaozTxv+ScujY+Zr21i8+R515/7StfC8pvrHYVs4dG3uSGvzGu7htWusePemfvMY3Gx7KQrOt5D6+b+2trEYUhSx7dNiWvSJtsaUM4kPKYMtP9CAy+hT9ZPRBiA+tqBe6AKQhk3JDwd+w0falbeZfly/9w7MtsceH4XsakjY9tmmt+2O8qx/xefN3lZCM7iCytpX6Ps7I5wPhvLsuxHYgNnqIKT6QmAPIY4+9yO0xGBwyhqFTHTZjd8Rjj7kXu+EHkdkjtE/xN1nbozodJk1830m/EFIm3luElzwuxBr9mUv5rhN6+sx8T+mX8y78+Jx2+EUeg9Qja1uJJxBb5CMbOLKtxpyGNXZ79TWNPhKa2lNsOjZqQ0d0pWzE16pxznhAbBnHIH4v6Ixs/EnZOQfHWHUxdnzLucQV/8a3mvQnXoqxDzq19KX4uA9EVMlVkomFGONv5oB2W+wGsRH7ne9meEAXa9Md8bI5z+uKtEc/Sakv8R+EtmIZOmBrSSyDt6gTd+HTxPUivCviLLA9+tlr2Uc/8kEZ2RQL947E39GV73gz3yFjP7F1BDbYTpcB24pdO7TU2/BrwbfQ9ZXbEh+wb0ff2tkuGaSV8hYr/VE+7SD+LvghdJn+e3Rs4Cj7LNsD8dd2uvKd80xOO/xlwPTv5CDMzDPbqsMkQz+zULBwLoktMreAPPbIduwGqQepB0PgFx46fi3krTgvGveRlEHoUZl6EN5qkwkRBrhtQ/po7/gcYseObfIxp0l+lisG4YVDbNhrXrc8baLRmfpWpv4cwg/CW/WtcyL10IJ+8bMqPA/fwg+K3AT9EkPKIP0ynp2+Hd6ZOS9ZLd/2yaUZ3yDncZ7TgtSTSkyFDgAAEABJREFU704fe42r0zfIORvkvAlSD1K341NXa03xJXR9YrMt20rfDekT3LY3NfHB5a15LXMOh16tFNgeukMv8lW0x3PIKE3u+np/IsaegNHUqtRZU3BZ63dzK3mA9dEe/2wPPWeufZGzfb2m9cxXWeL8bK71vnWxI7bEEb9a1egj/GhVV7u2ZT9CbOkz7JRpiTyvfTt9O+NTyMevmLE9+g96NbUqzvlZC/4EnTLyUZRYk7PkauE8Tx+hL9fI1FtrqmpqnvC1FP1n1nrSV+gZcsTbgWZrZu2hId/huZfuDscRf663QeX0ZCG0zn38aLHo424FQ+d2KKtaU65DU9afJmTaSjNl10KMAlb8G0BestQFGB98SN3oyrPDgo85B+J/1sQSX2jBWl/PfXrL9sAB/6sqJFCK7EKMHV3VShNyyRcG8WhRcY9axEZM0Rm71cgdelJ//ec/Kf4UMbx6dafj8aDGfT+0BX/Tp6qxnHZS1uXQpKoijK7OvXzYpM/r+1dq9ugv1rF0LJk4Iy/k6TD8z5rdRDtzwzCTZ8v6wCL8zII8vTTmgK1Wpb7NAWksOjd8ia5pOmjm/EjdXZw/J81jHXbOf1ra6lFwvNNYTCMVx6w6g/wqlpkjbGpsTNg6NJ2XBy3v3+p4z4Lkq0mv/8//Jf30Xn77oPcsIOZXpN/9r39XI6Gqpu9++GEsgOY/Hx2nX9Eeg4DihYXHRjKjHzd0vLsjwA86vX+n96xeE5mSxCwijzYTXAiePrwTgmKe4r8I+L3uieH+3/+i/I+sO/68m/FTRIz8mcXNiUXNB3QejkcmrQi+6/zug84/v9fpp7c6v32vIzrOyMSGHW8l23r/419lbVtqXWbQDkd0OW2TKkp2sotf5JULzPHuXg/YPoGZk68zUcR2YhH6/PM7JgYT9zituUe+YcVdctVYoNVuS/4ysfIvChYGO6ZyMphJNTM2dkkhMsHzYLcw2dNGnYSvYjuxkN/I8QMLxwcWlMMP8svr/Ge5M4lFjmf4oU13d0p5pp1/NYEKtdY0EXcWdBsnwAOTyTNWTMz0jcyBuMNPPTg/nLjAnKgix3HmhtZ4UDkcj5q4SIi+Qy/12Bl8dJs8xKe049PC5K8PZx1kTd3Kr581JndXZCGrbGXOpBSbjRwQiK1cSHJS5SQ443vKhZwl7tAjRzeuC5y4F/qgJbYAPRjIzFL8qtZgmy7PAfJlt73KlS+UtUh8qaXM/6sjOjEOqa9gbJVJwbn5hA73S/boHTGT84UL0dbH9upPCIlzRHSxOephADOvKLKHS6dUnyD0YBDNcQPV/x57orsgYzHwT4nsm9ExNy9j8WL9aZo26UHN3FQOGwb1H3zYPLotf6kbOz1jbtJO+YvU0ffFvO55v0j5v3Snbcbsy6cBfTo/z/XbaI969jo+VX/s8fnao55Rw2hnfow6nZ8rIf/C/Tltz9F+ofpv3X5VBp4biedov8rI79r5OW9vaZ9z4FZ+a+/7bbR9+cjnFBp3kUfKt9qXZWCfzxfqL1ybvkz/r5OyM7Kf03Hr9618dGxYed49R6+Uj492+nxM/xSleJ/YELm8y+Qf1uaZf94974d3i867RT1jM15suO3zte2qpomPEMGWg5StTWoXpP2c3j099ehKGUQ+/gd5Z8p7XM/7WRg3CD15yQekc94XBz/vq8uofepgW5td7TaXZXtQ7LUcDQ4Wfy4Z0PzkbkfWT2Rsy/R9zI8H/8z76jnv9S/EOYR2h8Rd6NpItmV7NFuVJt5d804MkddfvofwjpgcRb2xv/BNYr7ky7ZsS9Cj0/Zo2x56Doxx45vPxHv9xHv8mQWI2BfbkK9VnuZ1t1da5/3TF743bk4x6tERUH2y2x72N2LEzXw2hA21k2mV8QiHt2gCnBPbBbf67cyNaNQTG/Zjf9saPtdjWbay2Va1UmEzOUkpNhu+i9rLe+Zp/An2UjZ9IYSeOZBxIQwooW+gyW6nTeWZPf232FOPyNW/8ojXdsja6JGrC61VKefymJvUNbbkakMI21w6K76emVcH5kU4e7jWPEd/6KNEzcS3n9ZaSHy4zXcYiLQGnzJ+1cWfzje1mevcQglLg4dfoQcH5mK+K7ZG3tewRoyRtS8EGoNPuVqi8mT3tU/IsZ1vRfEn5Ux8yWnq4T+HVnX5NtXI3wqXh2jKJ8CvtCs+RwKxxNKXnpbCSyX2Uyb2IRt9OySWTWbIMWHSRp2C9RDOUySO5PTMuR9g8CoQ3tYYujw0bSRV7NOyi7Fbr692xnmtw5Ivf6k/h+gNPbpsUx2RjDLNaaqRw6qSHb7GtvVLY+GaEpzH2JyRn3Q4HjRzDQ3/S2BiWBH/mYfkb+u38A02iL6UG/1zpe3hyzyuj8sT8USyYWOs9ms09/ENwu5ge8S2ZHGAMdi5upP6uNq5Zoba6dCpB2k/h/jSkdvz7Hiscf/o9P+IBz9jsD6TnNS450tmbszD39PpQblXhG7ynVwmp2t71a0XtsiHlf4T95/Ug46PQeqfg+3hu/1oy17r9lp+Tsee38lBYjhzb8n823ibrx3fwu8XucTaoW1yqc/0ba2pqg1yaLaVOTNf5q9t2SUHSBnc7vYjNedtsJ1JWTiMvG1VK5EErtUnxe/YE1vKDTQ/uQ/dxBH51G+Fbcv2IBdl5NKwrbqcx/bKF1tyFx/PxBt9mzyssdte9VFyZspQH1hnGM8vnPuxkX6Qr3t0Rk/K2AwyN2NnCJGc9IuulK1Ktpmryygjk/6RPzNG0ZN26Bs2WuhB6Kgd1/74Y/uiaysjscKuUTmxVvTAWk1szNiZ8lwFXGYBb1F8jswQRrlthq8DKNRzz4tMPuOVS1WTTCwT98JA6JGRRcBUeudcZD7mB4j5r5z00MDMs+bCPeDYDsqzYHPT/HBmTYtzllwr6z6swwhZ7bZ+qfvAMz42I3LuZ6wtylrGmbW504m1tzlrQpDon7GwS/EHwWEv9kccWrfkc5XzSuDYue/P+Lie/1ZxzoT79u1PI0+2Gb+zMsd7WTYyOJR+jXpglw74yvQdOYyd4APrkB9YF0yus1Z5Pn9Qa6zN4fdCvlZhaeJ5ZeL6czwe0ANY13pgDNPvkPixy+gQE7k7P+gtyLqZmgiVbPG+iyu6bpAeWHMLPrBG+o41yXfv3uvDhwds5R42K/Miz1bhZ2yiiSEe/sWX96zFvmfd8Y41vPf0zzpkix+cG10zphbV3fdvdFrOLC11FnZnLSSyubE4KtmWuJkc/vy96oc3KkkzSqfvXokrhXIzPTOIZhH1wWe11vTquzf628PPWvLfpOah7OHnn/XTX/8qvFXHcC7UC4FNLBBmcH1adNfu9Pavf9OZ4N6/fasEc3j9Rt/9279JLNpG7tWfvleSKwb78MOfdHjzRvlps7Fpkp8JUPhqFnPf/fWvmllVf0VsDTtv//O/6MbEY3TvGJhOjB09SWCrpmpNh7s7tcNBriLJ78UbjaqsTIK6vyPpk1SNDFBAn0no2rAW4jolJvzIAnI/L+RyGXFk4bdkZZJVa2pMsunuTgfimt68UtFn5kSa6V/41u5YVOfB4szJb1vZ4mfKCdk8yFaVhv882HRsL0yh5MitZNfwJ7Sa8JeYM1ETX3QcXr+W8N82Q3hWZ4yCD4zT+7//XYir8K/gz/gUKBOdzhP+CXph32DYxodB7yJm5g/+uLCL/AKvEwtVuUxXp6rR39bCOCyR4QInDCfXRu/heFRjLBbosRFeIT8VepFr5FFadQm6iEHosqGBBZn0GTza6euCp3Wb0F3Q7VoJl2PsLxd/BT8X+YXYU6Y9+Jtu4hRzaNDwMypsY7YP2KaLQ36CVtikX4jpu2FBX2JfcyP6SsJ2BwsX5x4byIQGA+YX7oxLXvKjNz0Sd/xOvRW+pII/M3YuRqHQiTk12sQB4emevN3QDS3+c11Nzyd42vk3al1cfGJoT/uNzDxRw0U6N681/7+3sSeWvzVuM7CNxbMlwmN4OP/GhKTUik654nEUkf7t983usyXmhjtdYz59FIMuziH0Uf8LDZGP9k3P9aSIBDaetEP7Amy6Xiq/QMV/f5HLWGSMmFfXeJOzX5LzqwIq0RFc9ezHMXVkvnaPvuCqEwVpX5H2BRS/ar/qxNfn6r9K+bfOvzoDTN0xZV8qf7WB31sB8+o6j2/rm+3PBXfb7xPt7blvlJ/TH7ubzC8rbcv2L+u869XxN7A99KUe2Gt7J/qLqp1nx8CFvh1CC15W+olc53qRjubwHCB/zW5bdYF+0+02hk15nF7r5hnbXt8LQql65KW9R3h2KeOzp39pfWEsFt5f8qyfd6Tois6X+kf+aotQkvYNWx/bsh8R+Q2PMvGZ9+sLwV7jjVxIKTekvSG0rW5vNgp7G3jfkxHZgyZ7530lMPmiKV/yasf2InvTEd/Wd7JNrrVSy7vxuH6E+jyiP5w+ziHeqK82LV/shR9bUWU1ntvgpZRU1WSbGmR0pGJf2hkr3ls75S0iV8id8+GT8VyAtf61KvQSG+2F/pHdsGAjvm7t1Je8M26EmzLyIXXeLc/j/blw1JAs25Trnlwllugr7DNBVwbH0IK8I+dXqvlWkY9eM75HttWa//Btq1UN2H5iI77YGbvO6/yi4bc1ZJZdnONd9iKny5a+l+roG5lG7oeOjXFT2lbjO0J8tLHLOIgtsQS2FbupQx5+2FarNR5dtn7pd2leC6aKwosP0RG0Kpk/AYaKcWwKPXIuUxdxd+yCodfKZlv2U1Rram1Sri/R8ZxcK3KNTKunPttPdaVvQYuv9se88ONjyiBjeWbxKmOcemgyx1w8ciIAF22+Krqs5FhsV1nq+z12g9ASS+qZQ2e+DYU2Mz9DD9K2LdvKuBv9oVVLrDXoaYfeoKUcuvgYOzOPEscTZCDSIXANnWsVGxfdaS8MqP2Ulm+O0RV+4J182nsUfeUapM75fOZ8Szt0lwf9ucOmv1UxP/oVZeK/nNvJS/zLawiXceW//jwTV+pVkUtNiq5YChb4dmrPWZUKXvKXvAbxeZPcnxfLmKcaebetbLYVnzo5Cz95T5+FxYIrsB/ZDZ12YK860m/jpUyObMukMCAayB27NdCx1S86UsLUNB3UmP8T301TLuQdYTVoNrpA5L4EVWv+F3K+6bd97Won5uXa/lTFXmXttX8fvi/kbMG9NR4TZPCxHqm1BqbBSky2R721km0g+dCIf0JncmRo1u3WL/kK3bYSWxB6aEHf+Za67aEzvKqWYsD4e9s3/KCTsyprRfKYONNe+1cVvFK2zUZoaUdvkPotNrrt0X9hfEPru7jEttKe5rdf4goPkRFTv+kX+udgW/aak37RmT621aoGT2wbzy5aUs7/In8dm4PAIXV71Wc7lItfa75sy/S3rU5OO9dFhDgVlnHfyzld8KNXXAzMc4gpya5WM1a2Yv4LHZG3Pc71znk8rs+I2BykMR8o6NtTKPKphBtfUw8K+Y23p4cW3nMQfmGZE3IAABAASURBVG6yNvHgYNobbKvIn3Zb9G38lOFXW/OZuRd+47kuJepGTiIX2KuNhXtArtsipPiVdmIPCPDRGnzLw4eptVFCuuZCbK2KowZt2M+YYDj3q1zzgvgSodiKH7GXdjDha8oNLiyC6IrNXLdSFnaiZ4Axb7XabVzXirhGP3NeocjlsQCZedDM+X/xCda6mzxQW5irbqbW5SZCX+cY00WB4XV1+Fbb4meOIKj8Q79DNS2sW52zRsS91eFp3VKNjtyHAuNnOzTsWB9YL3xg8dOEMIVGlyXrjwMzLXabzAPK5AyKbCt5EFthu8hB8mRbYs+4d2Jacg0gBxNrdnd3R605ThyJpsutxniJvGScFsYrEFvVhA2UUYfN0TocjrINvcYve4fN6pqmUsOOiWNmMTiLsDPPvHnWKPxbSEIsKjKtZPwd8wH1jb739wdoXaKd5+bIdnzBOezMesea6v3d62G/0JdF5HvWDIPD8aDWsM/86cTcGKs1brF11bA164jvr9+8Vn5UCEMT90MxpvlPQx/RUU2s8/KQNR0OnCyzTj+/gyD5hzfS66P09/dacCRlcH77DiZO42gGVmxZWDyzKHwk4e9Zbc6vN+Nk3d3reHckyBq/AEZ0PJhMd3cSi7R69yC/go86fNKbH/6sxqy5p98rAp1ZeV/Q18EH8PDwHn33UTMQO8dXl7YHadgS+vOfiz6gZ2blfsa3V69e0feOBeYPjPsyElQkL78IntAxvX4VF+To4fDmL38ZCu1BIGcMOD6Nyc4F5ELVwkLvwoPc4XgguZPOnBC21dCZ/0x2YwD83b06uTwz2ZcDk48J0bXQ96zEYCO/SI2/hbF4INb3rPhnAXRiXDq5bpxANicu9c4En+6OTIzDGODGoOY/pd3jF7rr7k5Fvxlf+sNZbZamU9f8t7c6/fiz+jvGlIX2kaPjgZhXvflPVN+TJ2XD1lp45CqLyxM+xL/865pMsM6FyI0ZFFnOFqPreLxT/F64IMxcGJJj24OWXxEXMnKxA1vblhi3+pl+sbG1U+bkqdZUrenI4nD4J+Ra9BHzgi8EovzrjmWM5MJ8PnOTfWDsoJC3Vk0z+T3lX5vFP3xOHBP5Sw5TV7bOIb7Bb8Rc9IMi4a5tFVA2SldpItfVyIMwhR2KsSemYDR2hzO+jn9hs5O1LduSS9FvU9dlc4dHnXIsFlH96h190Rs86VvYCSBa5sg+/Oqp6Ik9LjRiK3QpoP7iHlUbXhDq0fc5PS/0/SJy4vjd9F/yM+baF3mzE9r3TX3H+lb9DTOwTcBLyb1FWuudsjM3epr6PbYo/hw+Z/dz/cN/SUd/ZEQs145Hyrfab5KBkVg0bSXV/X5DvmnuJb+u/ptI7+bH0HfbHsRvh28Z+BfOwHbGvVR+fWhPNT1tiXvKx9C37RMZeC6DnxD/F2GtUeXxc+adbOb9MOXCB4Gq8D4dxpfIfEqDvdqwrb2u2N+g3Wav8ry9sC9PZvFO7J9QjV8fw67hy1aO94hBWQ89iafaeb/YkHe4vOcFrU1KO/0DRH/RHh1BOseOlPdosaXM/TS+0/zEHolbFOOx8O555j2x1RprVESuwSvzjgg97cgW9fB/LWzL0T3eZRODtH0Yc5ST1w7yi4NzFv/wMe2w9rA8muFtcUzotKOz8zHqPBD+EOSQekB17PaqI43omA6T7Mf+40N1mGAff/LRqpTcdd7N7J0efN/iodvQlzJoVU/aoaWnnWNa5IJ4U8u7+4HvAqm/DKMPnehN7K2oX3V5dGvkJN8xOteFQZCVWI58TzjyHeV4OGq6zFXdbLb5TlASpZ5s0R2s/iYP21htYluebdPdG3mUj74I/b5C22ZsbvVdGZ1BSJn5S5/5iPmgdmhqrYadotzrj2xgDrbVpjbkFr5vZcxtKx89M/bpa6/jX8ll0YtdbP2Sv+06C0mGX/aYvwvX4OjujH94e7RWmg4HNWyH33PNuOiL3kC7LXrT7NHlNS57dcRlvt32gcyzILIbTqezMt6Zu+k+6NfKaF3zXegMQh168SkLRhPzzvbIk7SW9qWkHdp4p7XGVuSqTQflRyYhTK10oJ15haMauvHh1lddt45PaXTOqbOqESPnQfLVqsJQVYwFozkOtmUHpTGG5Nc2uuoKuNpvI6c7wqpXFz1Wts74pAw6fqdcmC8pN9ir7Nbeynycr+IbYL798aE+cyw6gk3mubJfbNr4XiXbA3tZ29dm5DdsxI6vG0Lb6vEn7a+HlXga14etb3SmPnPfyFzrp0XJje3hr/18mT7JxZlvoxNzw3ZI9F1G+dzBXmXmkcd5+BI528NW6kHsb0i7LvlLfYO99inGZqOlNPnu5D5IeytT38NO/9qT1MhLYkl5q/eJ4K5he9eSbA+IrV/Gj+oX7/baP/ZNLPuOtjVxTiR/RU4C20MktmwrNF22Ijc5jyKvcV8r2cjj18IYbH2gjHHLeFr8weeYGpo80NpRZ55Jc87nWp25knrDn1wXbKvVqn9qTcnjRhdbZNPPtmxDEd/a17lStCPfyP/KGWylzx7pP64/yK8SLx9tDzuJcZOyvVUHL63hK/7aVqOcDpNyT9j3K+LKwlcWBg/wkwex2ZZTXkCBe13JY+6hyVEwc24ljvATa8ogNhLTwnV65n5z4J7isoLwrzA0sLVtcz209lt0pR3fzpyTQezikAK7wh4o+kc+pQs9jPdMn6yNzKxNlQv9jTjm9d7DPSj+LcyhKEg+RLegHZom/K7WBjdrUJExOXO1VCOGC53SLA0Yf4TuZdWNXRE/p+zgOTeiTreIBdy7GmtTd9+90nQ/KWs1+S/QIYy9roX7SnLbadFr7B2aiSEYvkJNvISt5KTha+i25Ytc5l9yMNagGK+OQ0VuYAsxVSN/qaDL+BdQveym3JDYOufKWRMLtkW3znONvQw9Z+I9o7/QFZ0T+TuyNiWZWGawMA8nrZs13R3kI23kk0/jR3KQ+EXMxdiRXPWZDJDHnHOJsUM/Hg6wuhZiGXnintc4Xx/yI1H8Sh0uMssALqhwmK7KwnT8umM9NGOadtbAOrpwhfXeSFGr1nTParHK6izQ9g8nzfH337+XWKjNgvD8l9fy63u9/b//Q9OfvtPD5VewS3RUUxZ85VKcfHj7s04YOWXBETnypsMiiUVJ//k7ne+s+4dlLIKefvxRdCL4WeRC+dVvJwlFQo2+77//k4q/LA5a1sIC6UQCenTFNnj93ffKgMzLSWLAxAJoo09gY5fJ144HVWsyMeZhDKo6DwSdBdFiAZvsaX73biCL3Qs+tGnSw8/EQhxJ2nSYJJJbLAhP+JdFUWPH6Ow43/ElMS5MXrFI6b++lX98q+ndSdMZSUJk/Vfl0oGBFZttjlJ+0Xx8/Vqvvv8eVxaZGI0t27T7mPTVsE/fMTliAzTa98Qn5MTEXLgpJFYdm5a7pvnNQf37e70/SNGZyfHh7ds1161U2BGxvINWjT74nVzm4XnYIabEk9gO2Em5nWSFzXqYddas2O1cZCChc/Uzsp0TJeUYYyZvx2fdbJGxzUnTRqyRqdb0ZIOvKmVMkrEzY2cnN0jFR8Y8NpQEMxawlJwkhjM5Sb0zpiOW+IBA/IptvbCZ8U6M3OWU/to2+qba0TOA/bQ3RG/qW5l60Ar/Qep72ETE+WIbM4mJ2RSd40IKTSVRj75nQVwKOlr3oElCYUFkLqf5Ecoq7DKAhLkoOVY2YhM+hZ4YFX9C38rUd+jIDox+MDDJ8aM9MhmDq76PJH4lAf8W5tmv1PIF3f0FMs+JJDHBc7xvtN87A7npb/i9bX3T/y0Df7wM/NLr1h8vkv9pHn2L9w+Sgdy+gz+IO/8sN1xW0Hn23CO04J/l161dGz93uOX/1m3bvMvwzK51K/K01jSe7+1Hf/RrtszBC2roLB6rQ3hUujA2C8/Dee4O0hYikY9U3t97ntlphE/BuwZHZDh+cre3OB5j7Tx/98u7wCc7w+xDdn3XWesL/j8FYmO31/eiNFZZ+hFb6gsf3jr1jTfa6F7bixbiD/rFr068QfifwiZvl7zDRu/YeMSC7/h0oS3Y/JTujZf+W11VEnFObaJYxzL8jFGQMQtc5D3Qy1urUoG9RHQFoRV2Upr3bBt9YKN1crnlMHbzKwUbmXK6DNjGxxWDwKEa/l/mjb3y0h/W4w7f9mhvvmQ+tqIvVHvlTa0pqEvb9oinkAs90G6LneiL7ykjt7HTDrZ2ymXMgT5i2Nopg+hyefDSLzptKzqziGevPEdGH29bnzMfYgOmHd9v1rkx8wE+SC8bPeiI/oC0K7ZnPgTOzOnh42U+DZ37OsILcnbJIPqCyKW00Q3icxDags7Y3mRCC7Z2yiAxxo/wvgTRa3uIdo58qpDShmTis9dzN7ptiOISQyyJkSoNdtr2Oue3uDeebdmrjtjKfEm+jO7I2Cs/9aIe320rcW/xtswnvnVVrXrOjEO+IUVf/Drx/ejM97PUA7HFBsV1t+lL3jsDOqHL6Aoz3/Miu8dKd4rheyrhJzbbzId5fG8JLYjPQScPyf8mn3bqCzY3e9v5GHpodvxatu/JYhLxPXVRvk8GkVuil/jyPawzbxbmZuwG4T+HBZsi2clZysY3JMuozyivPToyHd0rlpXIsUNfuAZ2eMkPpCf7At1MlD7yuZ4bkbX9RC60DWGknhyeGb+UoQW2ZVtVjbK0YDvo+CG21DPf0q9jO31TBrCf3cPr9I9s9FbVkOv0D0bjckg7cimDkLdyTw9tIWacZK8n6Nh6GZ2YHvMe/bbHPSdx2eaZI/cNjW2aDuj2qL90sD1kbKN7HvVObNGXPnaluCI8O31KNfKcuvFhke2rXCq2B81ey9Begvlm30fsa3x2dKa+lgvX6vSNTEr7qU675AGHfUUnlmvjmUrH5p7ckQ9Ci76Uacd+2lvMoae9Ie3IbXhsL5fcrP517PWLjVVXRVSpF3Nrs7PJ9CG/6Vhj6/SXrJw/nJro73y/ZTzc1MZzw8oLf0ORryDncGxEByS6py/yI7996NJu65xDacZy+qdf2kFowULfjZ5zLLDD0fAxvD0in+tXdGx027IfsdEjE6SdEolxjTNTo3MOrboWnVljCCKXPLYqljSOQ2f6bch1NUhe5JXqWivp6xDRbVMLtvpFpqCtvdbYomfBj9Cip7VKlfHwFTZ1/Bl9rZHj2IofYouO8EJbiAMSa0OTplxrXaPEDdmW2CKfcc51PPWU6Rt9KYN5OSMpefzFJ0vUGXAlb5ERW7V2XcANXciUJx0Pd6pqktJv9dnEILb4GFurLghcw2fuJcuJ6weOpscGmoKNkLJCpAVX+qFk8NDPrBt16H3Mk8SyMJemA+tVoqeN9a7WSuOHhfBs68S6T/wv/EnsUd64F4eW/jk9ztwbouLM/S4Ib4NtlZv6uatnXQi9ysa5RtCpqZGXcX9nop2RyT8ACCOi0T81rq14V9Xo0vTAGuLMs1VsnGMb4+m/jqFQbeAqAAAQAElEQVSV/xx04sOwhq9lylLk7cRpfMEf5hIcxZXOPVokb4HWMRwpsZm4T6zR1aVf0c5a4njOgZ/dvuhWMb6zqjXdv3rFvDqOdmIIKj8PrtZEutVxPCvnesVN5LtXaiTIBHX+f/9Lp///fygLmzH2+oe/aCYxE51OLMYeWQxlisSuylJBX2hR6I6V5zreYfRBh1f39JPe/++/qr/9IL2+0+G7NwPCm8jPJPvv//EfIm79xMLw3/+KLEpNEoqAY8foHnv60OnHH5FhkfnnD+/UWMh9/+G9Ht6/15lF25mHurHq/fe/jy5moVP4E3s8felRl6ib/vdqJCoDEzwkPtoTk7JxQmJuyOXXyTMr8K2KCxLR4p/wjyFkMs/YJr5q6m+O0vevWDi/0/vT+xGX2KL3Az5TlaYmtdIrcpXF5g9ZcGYhNeORl7PIFvYzyAv5WWKXMTO2Fy4YrUoLYxf5ERd5MYrNBOoskmNYE/WGmzgHJ1FIC5OKhuL3e3I48ktfsaW/OOTES+y2ZRuOMNE1HQ+qSz5E7IvQyVwxdQS15MZB7tMhveCOfhFLXkPvmeVUOjbjS8qZeLaTJnpgq+NnoMjl5KftsiI3c4LHl3Y8qlojjaZbAafrilE1NCn/GuJwPEpWApHtgei2qaMXjiAOfmccztgIfwAZ7Tbbu9bT6i2ravXLNuo9hKlST5UMjXxQJkkhKTKWXbQ8kLptsQ/gJHT6cD5e61D2+5bX/GOHPf1J/RK3bTF4GrGS7yEDzYaexlamvgG/Z+blzBxMv0jusYntSzsSe8pvWN90b+VXqyafYwxuy72i+L9hT3+pvtf1ksw3+u+dgW3E9uXvbfP307+fU6n/fpa+ab7NQPL9Em5lH9v7ebfVH7n/iNpmNeVL9l6K65b+Uv8voe91fYn8N5l/dAa2EfpH231qb/Pitnwq9XHrVv62/XGPr6Ps9d323PM+Vb/t99n2v6DAS/HziEk04VI8s4ez4Rn270zKM3Pw5WY2X/elVDxXB3s9+VCQjxhB6nve5+pL3q9uhEw7oBj2Ut7C5gPD9jwPc4vNLhW81iZVa7LzroHAZY9ckOZjmRfJUH5PdNmJqmNkRec9Y501kMbzueQq5EoT78eN92jbtK3Gu2nVx/HospkyoPjs3slbx/Yen+vU6fM5mTUWvhige63TA6fYqUBBx62efETa0zbZ0YHDxksZ2VYF9fk9/HzIm3m/jfyQuuQv79YBXkBe8586bPILifx3/J55X5957+sXX1Paj17Za32j25bLUfAE+Vh2vuhZxy0ywFb8TP+F9/6UwQmf43vqoUdZ6sPTiy+h2ehI5YIhA782+oW9+bTxU166EO9FCELoG2I3secc7pfzcvh6qdslg4V2gFk0EA9xLMB+1AuD3SKlA1J4gcYWm+mTchCuh8yfR1zJl0rk0y/jlHq1UmCvum1s4lhyfzhMo9fCd5wz3z1GbPiZ/unbca4jG0RwK21rom90hF7MuQPn4+n0MH6Bku9X0dcu5+e+X3wJPf1s84FyUn6h1VpTfI4v4QX2o89pb3BZNkgJNvoozazF59g4M2ce+CZ1Zp4N3uVAV8X/zHfbKqDdlrGNH/E7OalWfM884x9fvTK2yRe6J+LbukU29cxR4UPqe4QfcBpdybER/fEvNsNIbCmDJ2qY6E94ZRWIzHOIvgFyYeTia2BHWjdb55xbBsKIn1XMZRoZ05lvPZ15QVO2ByKzR3j7didQQ9xoVNX5Jok7VDMHKXa7HRpBXmj22k7/kGyriMOOVj3ZFr49xsdt3oZpG/mmjPHd+BFL5oWG7/rMFj1nxjc6I2qTC/TZTlP2Wo7GMwfb2D2ocY+1PeTjx3w+Kb72cV4tWksyRVL6BbfqEnNHPvStTD1jeWZez1yPYyd6z+jv6An/U7BXn/YytkezX2yNxuVg4g89SD24sIgh/ieWdezCCzb+S+XC9WZbZHlOxt786SNnM3NwQ/xIrCe+DZ+45gThnWgnD3t9kd2341snR/aqf+OF1i+x21Zj7GLjgYWXmRx3+ugzW2SCWzHbauibiSH+RSb1M3PsVm142m3JUeSEb5mXtmXn3EjOF65JJ52ZB+Hd9s296YyNXJvttV/O64xU5zoWM7Ylxldskc/164yfkYF03W1s0jqTi/xDLJt+tL92t9d+8TX4XP9IF31SDqQO0s8OJTUpfp3xe23lXO/a60/dRp59k0kZ+oa0bY/7QWwGutlCc61Kcv1Ofs/JPwM5ckc97YfLfafQl7zavvoTWtTaHmOZ+plxOtM357tkbdtmK+0xJtiJvygjSI31jVxbbCuyC/PEtqIncp22LlvmyML4VWuya1CdIzoXrqGBHT8XzfgTvfG1w08pmdwUR3oxf3KPPxFn+nXsQFW2rOXlvxi8sEaRBWCX1e4Omu7u1Btus2AYukq6Y43wxPodi2qK7537xkwesp6n3Wav2g/HI9fWSW9ZM8s5lPlc1fCp6KnBa62NvIgtMZ/Ql3XPD6yjdWKJpmDkk54LtDPx5lwTdgrk+nqHv0eea6bpoKzLyTV+alitabxvcP8/3sWfptjBnGauazO6otuNXJaVMuOh4WFXCy1J4n64nDiPubfO+FhV6qN+Zj4vyRftrvdv3yk+Zn4tjFOuc5Fv2DdG38HPf435gWtVfD7gM2QllnesZ76H7vjOmFWrpul4IPfWxEtTEhJn49z7BxYsuYnUn9/o8H/+m+6++244oCq1v39gjKz8CR0PLGaemUytNfm86P5P36tOsz68w1kwHe90wjER7Ku7V+MXxFbpjEP5lXDKiYXk6c0bvX7znQ6v3ujVm9d6890bfeCiXnEWu1nMxahMPWVnov3pT3/SjO2UnYTHh+Pr14qudpxGXNPEoJmoWBTOwu/UJh5AFhIJDd1iBV9393r7Xz9qYXF6YkCYlxpbYrKVE7xjx+TJtuySq6lnwnCz6QwWDeX/vzHTnvOTcXRPyGSs7w7Hoc4cp8PEg+6dzB8zQEH6ZNCrMfB0yAB2Jk8m05kFbdmqNqmiT+uWRdgs0lYj7yMnVmHH6yBqyUQyftI+IqP4yESDos1f4f89OV8n8RQzasgGIz76VEM/Os7JE/IiP1lczwlKVcmXkVnU5UK7yRdj7WokuKtS70I3dPQlJhdxRpcQASMWdFBVLkzJa5B2ZOmsauiDkBPUqvGnOECexVyYma856YTeRq5S2sjhj7CfEyc6Rw6RCT80XbbIhjaa8FfZ0jjZ0K/oCSJwKW2nBcsyMQXVGjQrXQLFR2CRmyusbB2BjEUwMmGvuihXPo6n8hG6sDCw9usUF+xkbevJTZq2EBtI3jbs+iQngcjBlZx+5PLa3lUKXqvEFt9rx3m5mrhf5t5w4sdzuBHbmjUd1lzg10b7uvKSoJxIA/vefmwMMdqMrZ7DoyS1CFP8kfa4tENnLuzxR3L1iS/P5XpPeyJ8aWxxXpop9rF+qh7Z3xR7X5+rf6mxMTcJjCn42GXXgDXm5SPzy2rP+bSnfZmW/+ZSJPea/61+EzL3unHPfank2q/nwHmogKu7noW+bNvrjr4nfuDzoKVcpD2PZxcekPQykN/rvq0Pvcjsde7rQ37+shj+laVIrX4Nfq/YN59e0p9LSPAS/x9K35zdyi81vsnflrv+t6yX2rsuo5rc5NwfjecOq6I84zwPnpx5nuk3eE5TaLZlO9UB20/ag/iJw2ZnE7ltb/RfWrrwZ4dNz2qHtwLO937FY+ybnMjDQAgjdRyQ17iOUH+hzBB8ClH3tejx5Qs7RTZYxRPXFmvq+L0ynhw3edtP6LeNhZg3rLz1GFquKZZXAsfoDEKnqchsSNsu3te1QlzWuRbbVoGtz7UUW1QHVLe9Mx42bxzkpwP7sb6X6cht7U+VkduwyXX0ph5/8VJ2nEguc69Y89nR35GzV17k+oWWvhtCS92JXcQfoCLzRdCC1F/Clo88F0ZPsLDY07GdemAZ85a9IrTwx7sTjdE3NuVYR1YD9irPKxPTPnMGIVi8aPLu25E25TLKzY+wg84hoBArZqPIYdhlXFOmHWx+jHGGsPFSBpDYDXCLuPIRr8jNzIel83wavrVWCpAYbVzXE5RpW4n1UedQqbSDtFLaq2zae+T92ugpEtKxHV4+bMWffNyK7tCiY2EM0DJ0DxrnSehB2hvS3rDR9uXg0XfYxq8nPOix2ce3EuKvxqMQ85A2U41UxIMacaffpiv1IO0insSU9kIn26kObPzRwJYuiMSGQeOZe2p8N1rEx8QZH+gBzY4U9bHjF/pHlYPHTCuOpfGFkr4ZU6cf0AU2fJlvA5OqtdUcsoJWbhzN9cIXm9L5YcYHBNin4jsRejadMW/ne47YrNiY2kENucZ3GNsa+WSOJfYrMpaZzNAFZr4ZZsw781jQI4dCmVymTPsJyFsHg3cpF/Rs7fBsj3Op5QMpdRv/ELCtaqWFfpljGa+qku0BsXln1zYUQkM+ldYqxYCNDezaJoyMR1eljmzm6+Zz7NmrHnstoyB2bA+7hQ+RS/9g62vX0Bn5IHpTJsaUyZfLQ8ZeddlWtuhYyGnKCg0yVx1FPohM6EHqRDmKtO3HmKhiZhk8VMj8QVDm2XhlCIt5IZA5kXLhnEnJcI5xuPo7tKyHMrmkz5BDx9CbVQNoqWeeRX/4gVVYLqUuchz+htA2fkqyhjSyyMV2xrphr9AQ2WDruy+FwzbWQcY642L62Va2tV6pDtiW7Wt9VNCRPCTva/5xmfgW5r2IbfBob2Vojxga0FkXrLqjy17rkVgSF3OvysihH2WRCS/Y19P+FCJre4ikLvz3DmmLeRRa6n3YIoDRQ7CWgUvzWnjkbYujrvR9ZeL83NqdeGzLXhH6wn1hwfZCvFVtnGehB1Wl1mrIF/WqNtYEwuvDx/Wc3NopjU8jBvShTIbYqQcbfa135u0M32rkuNEPS4qMkB9gLAVqzDS41ONn+pebhN9B8hYsWUdAoy6bbdXwO+faIjveCLc69aKigamVWpnrsihLffwN1qVmwVa2Tg6D1CWjv6194ksXFCvbkBnVcUDZgo5LHQE7PnXlumo/0tPP9qAjdi0LWtp72JbtK8n2k/bGiM4NG22UXSNmsQ0+eU8eN5TQh0zKxtin3BAZnNMeG21hfcTotD1yPTNXFjKJOo7EzDF1RGRHUtdyak3ZEm8gZF1YrVUuYx9+a4wTejO/bezge+iW0wWkXGGjk7nD0MleadJaZtgU3iJlbo06bal04r5Z1QY9vCrWtyQZf9K9GnqtsZk+din9EVD6DQaHjpHOhbbH39y3yWnDp8jnujnje6FbsuxiTCjRh7gkK/eBM+t/J7DEdmgADqZKQp/YUKPG+X64O2q6P2osCNOel7Pq/iC1QtUYCbqsnWroo7Othm+dJOU8ylpQ4YuwU9OE3oMWePHT0GZ8OT+cOYe74mfW3o7YrDL+GIkm099VcrOqlQpeA8Z0eW0jTJ5POrO2gcw7jQAAEABJREFUZ9HCxsx1HBGdOZ/nkTshM8sqaZZaMQ4I2CXbImHq6O1E13Fmwxk9D1k8p1ziL+uYC/fNjOVy7mpu6oxxx2YWdOkqq6nIw7q2WSO+qsYrwQFMuidGv32Q0ev0YwH7u++/V2v0I0/vWJet6WHRw//zX5r/9rOWDyeYB83vPujnv/1dvZXMouyH9+/0ELB46mpSKdGLGKgYhGCdTKRv7vQuK+vIZiH19eFOJxaHGcXErgP6ZhZ9H5DhCq3peNTh7p7yHhsfhu339I1Mg45GNQ75FwK2lV8b55ezxKPoxLiYf6pBsB7oe8cCaP4VwcP5g84lLYWPJFYfeIBmQVXq/NETfZeK3uNjZ2X8wMKxWXj263v5eJDJwYlEnViEbtQzIJ26bFWhnNLVdHj9RkcGu3hIPmD/FQvZ9eaV8t89TyxmcmQQstCdxfJhF5+Wn/L/VS4mJrPlMKmOB033d7p/9Up36PDdnY7kqFrTGf/evX07/lVlFsLzLytzwiobvpAmnZJXYsxECflM3YeDziyMZqIMu+RqmiZFJhfAztl4YoE5YzH6MPlSOof5rI6fWezNyTXhY0Nfchikr7HNGSclz42cnLqKcJZUOaEX9M3YjL0gao2s7VRJpZl3Dd8fREPZluQLfn757OgPkXb48eM4HXgZOSknieQRS1Ee2oHJf5BNTjlLYq9GP6Qo0xZbylwkgpWPL/Brs4VM9rRjPzKFTuHXFeiPzBX0n8n3hpEb+fqn9KelIIM1yj7OC0tp6bnNDvfCQQepHI1Q9xjE62HjQKC/20Tlsm8KLs19kThJppLjQMxtuSRHn17cbCPiF/l7htFnf5nsvt8X14lvYb4vmbsZry/u+CWC8XvFdrSe/xP0FfpDbsarTwH2H3T/lNd73qP7G/WR8ljbeJ8qH6V/i9qnLO15v8TWbf/b9pfo3Pf5VP1LdH2T+foMfCrne97XaH7st9bM1ekWgvYI/eLN9NxA9dv+h8rAt5F5OhxbPj5XPu31rfV7ZOBzY/BL+L/Ez7wXpF/eE1LeIvT1pX/WmefMvK88lek0N1Dd7a3VeEfJO1hVItKLW+cdYy+T9lWY59x97339KkMl/Yvn7fCralzj84zfeTbOK3voQUdfx56dFh3Z0+6DzjszJaSv2jv6NnxNx/S5ld/T+vDFMu8Sqe+Rfh27KYOFD8dzxgh0+hnilwLRsY9+2GrTJNu8dy4DqEsqlV8VnPkIFLl02Jcv2YpcYHvoHHXea/MPxmc+TB5akyFuEPXoDaiOV/mFj1F5x0/b9niPnvEj83GT0wubbZmYAil1q01NJ3Ta1Jkr+cgZ/UHmq23ifZwL9tqOv+krNpc5frzbz9M73x8iHX+j50zsKfOt4cD3hgG+gRzIjW3ZABu2020g8q1q1HOIrn1pr7IbffCwa5vX+WXEtNFSJu7YK1l2Ke/+rZomfFjnQCFmGZ6d0kPHwreSvY2Cl3Nu4v074xLeaDOPEqfiw9AkWWy0Q0u/zK3xfYZ8TNNRB1CRWqQlcohHV7WipmFf4QeR4QNifG5uWj9GNjge2OQSl+CbOMSHtNgMr6pkFR87zzryved4vNPhUiaWhY+UjW8tRU7Upe1b4Ixf+Rid0tFpq9C1+Si2hfMxeaCq9O2X61Ah6xCjD6Sdpsvq6E2Z9gZ7SI9m9AWjcXOI/ca8zhyxLdtDIvIZrwX7qWNSE+Ny4ntV2hGK3dSnS/9BI0mH44Hz5JzmwNU3VMfe4TDpgQ+vYYZnWw0dRRl7kbER1uMWueRplPC2e5Dt0ffMt6X4MnqNg67b2uS8ZP6JXAkfN2Z0Ttg+HI+aDpPOzKeZmMNPfFsZ2mYzdkIP4vMA42j7mr+F+TWfmGjMm1ZNB3Jn6mMuQM7cyrXseLhbxxmfDoeD4s+CnxM+Rb/FH/3SlxrfG7vOfEdtrfGNbwZLJJ6gOfMTafqh9srb6uEHSIxUhB6kPUD/qsfzYdCuWh5bwz9ijmxyYlsZv9SXMY+XazuyH8OQVhib5pwaZeF/2oH87J+gim3mvhVbom1b2ey1TD2+BIXOILRbhP8cIrfFk/qG1mpUY+U5bLqG0OVgW9N0UONaZ6fXhfEFhZOHmz6hbV1ty171T8yz2LdXWmSqmgLbaTImsw6HafQZhMsh/YI0tzI93DW+wxb9g0ETWyYNvNACK3/iCOCl9TyKkS7lH8rMfIu0OAWGvEbfttmhtC3bT/zXZdv7mD7NpSDsom471SuKdugHzp3cw8LI+M7M1TN+RN/ogS85MVrVsJ2cnrm+RH7D0HXh26PXxhql7dE3jehNGdxeR8ILwtuwtW1vpCelvdLtSwk3tYDqdR8+IhN655p25tklsD18C81Ix16QepDYU+aaNed6T1/bSs5aFT3WPfrX2jp+qec5b+b6deY5K+05da6pyWGrUvSGXq3GHExeY1ts9spNe2FMTuQ8yCVb9MzYpW43KTOopYxtmnLcpmKZsW/wGufagWvqHffniXLmmmzTBzsZB1dkxVLbWY3zxuiMEqgplPb6qByKFPtiSxSFjgFimjivs0535Fo+E3enZ+7dptxDtEP/wBriOeuJi1WgAc7GMXftaJesUlWTbbVWysJofp367sN76KVs434E3/hgO6RxnqYSP5Lb+Ha8u+fac9TpwwP4QMLYmeNWaWFsOkk9TkeIHnFnDVFsid3yoNvFeB105nobU1VWpYKezJEH1i3P3NNbNZ0oT5xPhd+5l+X5KLkR96PomXg2esCXM3MrzwG2ZWRVhQj3aa1b5oEtnd4/cJ+bJcavM58KOcnYT37IBT701VkJeqsJXuimVVzvFnI4KWtzOdft0M3aJ7aY20Lnz//141gffcUa7In1znvWFssoPv7wgxJIZeGTVePUX7EI2eGdf/55KBcJPByP6iRTPPwJB04kavrue6lK0/GgO+HIf/4klj3VXx3V/he8797ojsVMseUXudFTB/QQa4+eTu6ZUDMn7vHVa+HuOgicGO/+9jfNlIfjverVnfJiMjMIGRS6jfahHZVFwvj69qeftKArNlqbdGAw2ruTzMPEqUmn+9J8f9A8n6QDhKnkqqHnLj7ahIJMFlGrKRdOG1prY9LY1jQ1Gf/NyZRF2M5JHGbPovDdQfruXkuTxOTX396qcyIQVHZ1bB04UYd8BuUwrfJ5Oke+vT/JeaBisE5Mnk7skU0OhIbD8ag7MOHDhP2cHLnYRWYhfz3jwYm6kIPk6oFcRb7Da9Dxat2Jw4eDGjqy4JyJmfyF2ekLW7aVkyYTJ7yAhPBgdlJonCXKxcLMkdGf+ZH+JkbhR3y3PfRIlAzYQszROd3dqfDHXvNv4lFkRZRDZlFOgIX4Zxa9E2Nigr3u5CD578iWIbnj2izzF5riUxVunHF1ltBd2NNlSyyRi87OSZU8DhZyT0p0pF3QbacqHEPnAngwZZxGTLEHPzptI1JX2NbYUmKLCNnz0DgzV8/ql7wNmdsDfUY+ZWFCgVzUO/EuqzRz3IJ21dNFc9hQ7KVTIEj424EiG1oA/cluS9ggQA0MHdiK7EDqAXa2dprRGUDrjAvTFYN6cTM2XO1F/q9h4BkhNDk2TDy/RtlLfWOE3L/E/kb/Z2VgDAzG9yXN/f4J1l7sj1nfO5/6H9PLb179kTPwqWti5lTwS/1P3z1+qZ5/8X5bCv5gYWxupfykaxEIPin0L8xMbMFNCCHd4kbkN23alv2InuenHX5TY/9KysYg+J/isW3lmV+X7XZM0g6rVaVQ8RxrP+drghgiHx2iI/iIcUPYZBaerQN7tRl6sInzCrRVr2WVFYgtsvZTHxfeBUJ/xKLUEZftC2qUS95zwwD2yots5/1gDzvyKxAd+vp1PvOiEOIFkb1UkVt5ay55n6GPsLPxb0vbkPq1X2IJID7ZO/7ZVqsaKOrCR0Ef0Oc3l3HFSg7yLnrmG0jHv7w/2yuv1arf9lBoIU9+bY92Dgs2O1hfjDpzLFSp2tq3o3Pm28OQY7xFX9sUVniBfdNGhW2Owr9lxDgau8OC3iAk20Of7TQHNr1pFPTpMA176RPYHn163usQivxCPR/gUu/42kdcGnL2Ki82+7FO87q3ImbeyafWJLMjV4PW1nzkm4DEK+gysDD/8mGrY2vi24VNJ/gZ82o1+uSDZydW27INV6O0Ta49YrI9aJtc+kJR9IrNTquUuJd8Cyn6ESsspc8APqS9h40ctkOz0QEW5OJTaLFTxAdHDgHZWmtpPYvYalxbItaXWYUvjbyY0h5aXuwXRuQ6lXxYXVJeQDH2xJw4Z77XzMzpmXjFi3tstNYUe4pxbHXmck8eGOfoTL+wBC8xhmb7Mv+64t2CfCC2Ti4STyGDiZgZY+JCsmuMsU0d2aIMYqNjD5I2PRPxJ489+atVPvXwU8ZOYT1oxTEyiGWeRM+GyEZX7K+xMubEeOabU2RsOlGxPWzj4hh/26NMf9tqrTQ2BNKjFXMR0JTtKyJ/vnwMTn7TDtI/ZSGb72mpB9G5+ZzYtnrorqZWpc3/xJC4Fz4eL8QQjBxLit5xb/D6PQySKj7jYPq41ng2G6MvQrY5Pt3jVyvi2/EauqJnxm6w7xF6xvDEN7x+cSj5zVyLPcnDv0Jf/Ai2utjSn0KtNUWP7SG/+ZgyPkUu/CD1IPUg9T30C7fOPEx8M+fKiIF4q5psD2xq7bSLpgcSU0Bj7KkHSUdiDQbjE4fYPXN+biJ2dG8tDfv2Oo6JVXyXskrmT5/ZOudR9F/FmBe6IBo2enIZiDyEFr+D1Desus5auFanHnq/yKce3LbtCvmTSJ/IBRFMOzbSzhgEtsNS6oFt2R60ToxX5Dp0xTJ8jVBCtj36bHFFT2uTGggtiJ5c74LkI0j//4+9d1GP20i2NdeKBIqkJHd7zzfn/R9wzpntbutCsgrI+VeiUCxSpCy77W73noYQyMi4R2TimirpNdhkl2FT5vqS6yGx7LLRjcwTrJvsWcC2GnO/U8PIvgYde69B4jtxPQ9PbCN28gYdu73lOjocIucymBQ/0Q+EPogcCp0AqELfIf1AeLaVczu8tDlHw7uGnRf54Pbmd5exn/rhB+yNFjwQ2bTXkLgph1oxp4IA9qYX+bdgxEltop/zLHlH1n7SDe9Cw25rtfmBmBiqmk7cOxauCyu2II99s2UVMa0Zf3h2aeFaLVnz9bMMfOEz1/V5nkCN3Iqftl3rpXPdV9p1rFudWITs2FyZI0cWJe2t/lttI9dVWS+BXokBucSLqWHfNrY6Y8Z6BOdt6LFnW/t1emUeZT3plOv4yJ1zgnyTW/6yVLWmol+55nQsUAOi1wTeiakeTywCrzI5h96wnfiqrAK3S9kadm7vbsePH6tKLj+BiROhFf9rcuAiBarGuZm6Jvcj8RkZRNVqRENPssHpd/Q2XtPUZmFCl3/lV9ICf2EtbjpMWsh5pa5ZWww0nlVnFr/fvf9AvSTHphuL0dYML/GmTpkDtpXF4ZXrLgQAABAASURBVPwlseTz/sMHzTcH2ZbJKXUT28p4t2qaWMNcqNmhzTrgI39p6gZ8MjWghrEdcJUKWsaiWmntC3PuqNgJPf4f7u+V8WvMnxP5PGrVYpyx1voOm+NZAJuJ4YTPWg9NmqwssDJCUjFQJTWbxcamiUXhOxZH88vd/FPND6wcPwJioGZAn7+os9AoRmORVB/uNH94py8//6zlp096+Om/oUorg7MS3OnLvbIyXiSSBdEH6I/QG4uCWewbg9Ka5nnGxZ1qavry//wfdRIuBmS+vdOBeCp9eKeHe1bPH9RY1X737r3ufvxRsjDTtXD0+ztN724ZKAb4uGg6zMoJkcHu5Lg/HGtsVmWSHrvEwu2YvEWhmQyHw0ECPLN4zUm3sEDbWpONM/wwCuOfuM6Cb6mpMuDIp/grIg+82D3c59e+lrGZeDt17DwUZvH7saQjcGLAMoDJQGwr+bUs1OI3C7o4TKkV2t1f/qL5cBiToFpTMRHDlzUW3Q+Mj6FHIT7T9owTDzEPXz5jnRpxgh7JpZiY8ZlJ1KpJ9N1qtI2a5UIjxmSaGv5OyZg8jBgyjCXi1NjqeVC5mSQW2jsnfiOYrcaruqXi5DpRv8fjgx5ZND9R20fmQCbxRC46by7sgldrSq6JO/GfkN3mG/NUPdbFgViInglvW/tmGIWdlQvbkTkmeAW0Kk0jl0mtmkITWyeWJcCFPPFAUnRUtbVio36dExds6Nl4AdIPxJ/9RLN3vMMGvNKumO2ABmCI1kqrbPgQc32llisn6QoekuQkqWw5wc28MPVR6AOkrekS80jUZwO67LZlG+zrfcVBanziHDnhV4rcDvrGtsn0DC46W+8b4mG9EUNYvwe4rB1+D3u/bCP1fg1+WfN/psRrtXiN9ntmf2Xf4Du8cGH6XKWYqf0C2znS4bwESH+a/Sq2Pbck86eJ7z+B/H4VuBrryzX8t9BeiyiTZodr/rX9a/r34tf6O/69ur+33O7/l9rfze+f3tBeiRHoPvxpB+H1Q9iB17n//tTkFkgmv6Y+u+wvtbH7H3hegTxjBp5TX+tlZHZ4jf+vpeV5ORHYxWN74kzv9wf7ddvXcy9e8/gdWvDXIDX3/h4Tm8Qt8STUr7XOvnh+1nnrvFP1IROetfLuY3RX3qk6vOBn0VcbO3qvsr4ixubCu2mgeC/Le2JoLwXj036ya1uN99K809lPdF1vxCygB6BfsqZP95u7vdm0rfjIO7C90aJoW0Vt+6iTBp7vFzPvZg2exhaPXc4Xp7wDAuv5Ha1sqYxUH5Cuecbr1BrCN3fbso361mZe2hueeAI6b8ED5+5XTXjj1yj4Db4LBF94Lw4veHJtyQ2wN19VjdfzPmDX29voXOPp5wPUke9G+YA48x4b+ye+hQTyzhv5zLXIBt9bmad15l1oAVO3IobgO1Tjff3ciV4g3bSn41FHvnmMSjNe8ZXxjN3IaCBWXwFOqk6/C59nEL5ih+5lT//EN4NiDtg+nyNbm8e38OPHdtTlaPJOX2UF7EHRvsVfxnHtq06cZ6fzN4C0j9RooR9Z+6wXBQjxk3MmsbhZ6S+M5cLY9QQScXQiHl7qm3rnQ2/6mFBrfPzk/T+0+LE3Ozs/7QCEYze+amLsYxvaCV8z36Fs9OgTRI4XiM7MeI8RogbhmzpkDE74jeDKuKTFhOwhme6Y45GJjRCSh9G1LXuDos15Exg5YDNt5O1NJnggebQq7TZCs59kQJXc5sM8fNtWa6VsqVtizvwNLTE9Mq/SPzEXYjtystSqFNmJvMXWyTsyR75/RT68E3Ge0Ms8yVAhNvbUoob+NGwsjP2Rb2DRO6ET+diLcJX5gDxpZjyCd2STe8AI7OMdnfATN+QRX65X0zwptQhth/i/hlwD4jfzaZO17O262FobeHQ3nkbd0g/YTjPAZn4wv9PJHN1ziK+Cdzj/ACn8xJp2gGs0yX9Knm3rD+LVITZi8zIOL3hX3VfRxBG4ZsZWxrnhMzGlH77tS96SpStY+Z6s8+Zz7GkjFf29DX4WuzSYHXh48XlifoQw9LEVesY0vNA3sPY/AtN5i2wg3b2N7l5H22ENCNbopw0MIofUlObNvaqptUlp7U0zvvp5nF9T3Hl7G5nEtff3NvTgK9fD4AHbOnI9X3hmCD384IHwO9eRQPBrGJHBG9eeMyPnyIlr17k7mtiJ3bSZo4P4jcPuK/PmREy5zl3EqYE9PG8k17NzYyM+HWMrdThxjgfSD9e2Yp9bk/bh3Xl6sVWVWpUm1g6EntjekoWFiAcE38E2ZcqVdqc8b20rcaZ+uf7lupi8bSv+53nSdL4uWE+b/dRLTLYvvvf+Lp3+ibHJtSe57/S04Q3/3OdaleLvxHkSms5bZM7oaOzNl21lzWRmLUBWdk25pkCPTkBsexvfiaORT+Zdzh27kLBCy5SiIxfGggCda321UrXGouI61k4WconezLhUNdmGdxp1Wpg3+WFh7CeWBdkTtPTzF+B0uTlY0Z0437LYmBh3ENsJveRlW49fWHeCFv5TZBDYQ9ttZpQL+Zz7u9/OvO0kFsg50OmjNuKduc/fsG6XeKtMPFgPPzmD8girE2tcY93w0xcZ+gLET+bvaHX2jl9OCO2QNaMAxZFcPCmvtJJ8liem+BQbqKaZecY49nQwXI4gCLttrhOnAWHDUasCGnN71cpCaifYxIQ5xYfLY0H4ntrds26XdcrUdADnZA39SUfWuE6smWBEnTk4MX+W9aRGm/Wt2B1rqk1SYJsudKSq+O+6//hJc01aj6sW7B0fjlp4zlsZQ2e8qVkZRYJvM3lO09AXgU5t1sp8t7ZtYj5k3E/opyY3Wf/kXlrk4xPFQMdunCcH3d7cqYpA1yzIsUB5AhYWypbHewJ40MLFtrMAmQd1V6m1kgiiA8unT8o/R7wy4GbhrggK7vhnpPOA8u7uvabbgxqDIlqep1Us0MqlA0GVrLJ18/69RPs4dRX2Q2ufHgWTReSPmtCf725GkVb8mjgij5I6evN8kHnQkSWx4CwGJ/+c8yge+R7J6REwugeXwk8OCw9rHVkhc8viMdpM1nsWp++ViffIjWViIdvUZ9jm0FkU/vTTTxHVwkmZeAU9F5vEkvjWxMKkf6Smo65MrkZ9bu/eKaCbWXWYGLSjRFvTpBn/+RsCmpkQBJQc65znQoyp98pDn8uE3hmHJmNTTDhBm25ulcmXftqiJoSl5PjAeEa/M5lWbC/oJN5WhYhlW60KwDe+ILBb2Y7U6JFcUqdpmiViWMlvOswyccuxgaQttwbS8cAUaaXFFLYsMXkxqHShcCJ35tXKxW5iPf2gGTsztlsVJ8AJGxq2zLgnTrHZxoSVhfLYWHhwXk6Pwr068094Nfqd+Yq4EFb8uhKTVQjam40xRswFFBGJNWnISzTWtnV0wKlV5DaaiHsZ42587bS0HXu2h37wwIpuIHhg2Ems0KmAxAcAN0vEPqBAqVWnvgRGRyrqaHvYtT1osWODd+AsG/s2/ZEOh/iJvcBun3mojEes7G1wIDUZNjQUNDEmkLed3OKTIDTgWX+TF/Yq/sW2t6Bv7tjoxNj38XpT8FcyUoIAalRhz5zeb9kxJCB1/gqwB0uZ1G8BIl/vUfqa+j+S8lZddvofkfTF9j76cbLjadM/wy77VnsWuzScm/t5eaH9s5E91svMTk6Bf3Yg//H3x1cg4/qPwG+J8KW/lzZy/drhJS/9l/p7P7x/Nuy+32p/n3j6uJfx3MP1oV8D9HHf/Afa2P59ojxbYejGrYzudVXojkeQZ5eVQfwfdLhOOPhrqb2ozy4S8cDeHy2yeTzYAMrL/puMXRAd9ozxNdiW/TXsMvbG2/uY+NfsKchbkIjOPIPvkPtn5/kXEqdGBMD280OR4nlyhRYgTwXo/it227h/HRJP5/nVvAdcnnshdnKxDSZS7QNG5zceqs62uK68ZuJcween7aYyxHv0EBoteFrChoeQed8iXpJk94CqUmtTgh/js/J8npyKd+Dw7E0u9JVxNDb6ZhCbX+/hP4G/FnhBsS37CQjihcTr3cSS91LbTwLkvT8ujfaJI0UssZMvYvRD0Ktbp0bPYSWsoaXUYedlEBJHP9cZJp8a8lfQJftsP4FEMG/BeR8DX0f9sEefkCRogTbxDs2HpD74kM97YStjce5K5BB8Jc7RjnHx8NnPtNCD73CtH1r4O4Rnb/qhhW9brTXlvdC2Xm4uqxrx8v0g+beq4V9s0d8h9ck4RQYWdUwtATqxTfNsL+xENt9Aohs7tnkH5z0cX/YWy577M2U6kY9+fOa7h21VNbXMZ/C0nXoPnrCVm6NEXF0mJwGxfQ1DjLrGNqJj3/G0gRPfhvLBNnjijtDCRzoxN1Zg4b09PFyHNfwN5OqQmGSrWtN84JwklsQqSwO6FHsXoG8Y5UbYhpnvFSvsjo2SqeUpcwM7tmVbUAUGSAQBsBPbRH1Sm2nm2xSwUGsklFruEKXEmNqc4K/MU2O78LPiJ5DpXtWUXG2rBpRiI/zUYT3XI/WqIhpgRZ901Mg9cVjbtlL3YDPfhmwPO+nH78w3iwl528p4D5/YasU1DbAtGx62Y98282irT2xcQ+yln/hOfAOzLbk0U4vEYHvYSt75DhjaRM0KP7rabCtjHDvJ54o1cpv47hWdR3zsvMS92wwesL19eyL2yEXHxjad5BKIXOoaXwFYqlYDGi3FGjGnnuEFEn9qlfjTt0utKmjEAWYcNR+2aW0zhqVqTRU5klr4rpj7g+CLZIuaR15se2tbtqFotNFNHIkzvhODzltyWJkTK3ZDiuyYZ8zLmOjck6oRQ9WY2/FhfBbMQPCAXIREgBiJTMBl4t/i0De2PaborNQ8bSBj3FojhxraK7GEHhgEXdnG9crib2KnLHDQoUad3Dp6u4+93ejUe/DPLTZiO35tq4hfbJ1zrWNrJbYVeUgpvSp/kEt/tyeuacEjFx3boy7Bq0qtERcKkRH+QFXIRH4AfnZa2m9BH3Gt2A90rcTX0d/a9aLar+R2YkcuYHs7L4fuKrtkoA+dzWb6RewrdezoxUbagG3ZDmn4HwgH6/znzCNIJd9dJ+d2Fk8QVcYkNWhVoxb9XOPQbeycITIBEV9Viypm+9ApdCMfYnyMeZAOMOjkA3rZbV/wIN7jpZPr2oS94Yv+0Ke1rfjRebPRuoL4HbLUKAtC6Z9FRxN7OwzC1cHebIW/jR+1x86wh5y98W2PGHI+B1zmWrWNf/wl7+gUcqZGjWuebWULL23kXoPwBjAvcy+KbVMHFXMYE3m6OnFdWLhW5HphW4lVqR34M5vnMdSLrXOvXuGlxmnDTlyxuV+fcD/uKa1Kuc+ELraZ+5DwJbbMEZugwPd9JbbOOFfoGCnyD+S67+hBY9c07l2sCVHfHiCelfkv9OZ5uvCja5fStnq6vqU/APmFfBKjzTjgPzF4BOQxN4PaGyWyK+fQifpFH4Gwh/3YmBmr0ONFyaShAAAQAElEQVQzcSWm3KuCF/6j7zLrWneyN5uR6YmdHB5YPO20qW1sLcRz4jko82EAJyCXJxlbAoJnnTA16SXlB4zivrqAP3CPzBrTREzz4aCFOmFaww52k2en7fgmJK3nZ+fl3Nqmjm3QV55XmkpNqRGzCL18y89iLU+W6jEM30DW55DQdGAcGG8T53w4iNCZC02tShZdgh65DV1JzfLdrC+nB+luUm/S6i4THBw1EiwSOz6ciEmsbS0q5odtbLaxNiacTPg8MaYDqF2eRx5Zh8vzUuq6kl8RQ2MOLYxj4/5ULXNj0QNrd5F9QP4T62WPB2vF5sqc7MT5+fNn1T3GNePwh/csgD7IKNUNAX84qJh8rFNRm66FwXxkAfT2rz9SNolo9e7HH1W3d+pfWDBGb2YhEg7yhM4ABV9z6PTTklwWFM2CJ5GwSGhl0FPUTCqnOEaQQezq2OlDMZPiDj/5Je9Sq/7295/U8aefvyBs5EYjoQ+2xYevI06SQ6OI03SQKba/nKRPD5ppGuZX7OTXofmbCvPNjQ5A4rtn4fuenPPPXDcGvLPo6Na2yU6xp8PMwJEdPldyzYAcWGlv726VBe/64VbFQncWlx+wlTxXCv/l73+T7QGZtAv1f8zfhGWQMoHnNmlh8fjECr7BE1MGl1BVVUMvtRIL1CfsPlL7BwYyA42AYq/DE5M6erf/9aNMvAsneurYD03t5sDJcFB/PMlMhN1uateq0kjEGHpy6sSdfNUaoyLGpCs1k8Gzk38vxhLuiYm+IH+CtnISZAw0FaGV3DIxM7JkA78zYU2cdaKOBFfB3bAvHam9jc3MBWSrNTXGZj4QO9BY5K42yUUAgLF9wt7CSRK7ig62CoF4vMRKjB1eTtaEv1/sc+HCkloV0IJeIPZiNz4HUM+GbzkWLmLfhay86CdB4ycxapigHtEeOFzi68AgnX2kb28CJicpeEDnLXgg3bO9oAPO/egzToO0H859x2b4io3ALvBWG5kddpmX/Z3+vO3Mj37Or4M/577eG3Ijvtf519Scaztc078f3/P4Vvv91jbJa1sb5T/HP6oC5/ke86PsV/3Q/u0h+ezwb5/MfxL4s1WAB9WvQxonEuTrlu5re/R3eI3/h9L+defFdWWC/6Fp/gPG93tj2mszifkarnn/E/Dr3IK/ldOzukQw8Jbwq/QofA+8qvxvQ3wtw+vgX/KLZ/TGs3NaO9xvSb/kX8v+63HneXkP4w9s80L/TfMpE5Cr3rUcJD0D6m3nvWajVt4/xrM/71g8i+f9p9Pm/THQeS43Oebdecn7JMbt6IKw20843a/26K955wSCd2x/JfQKwbZsD05itDd8EF45mBh5pRucax/RuoYhcD4kruSYd/YTuS28N67fGd/ZxGg6787xGRi+GITRwk0bet4zYz84ZI2S7wGHAKzUesW/jRZ757vFwneBxnuz6CNy2fMrmNi8EHg/Dh779iYcfCGn1K8VL8cRAGzz0Wri0wFv5Wc9yJfdtuwNLkQQe6P5jNPw6toHBLc99HJeT3ywO/GBLfMpvEDqlDZp2+f5xrv+nO8ywIlvHYnZFMe2xJ6+wIc9ahFdXW3xlRxDuvaV/kuI3dizreilLnu9c36FR/nJJ+/eGlv6CzHG9hL/g7odbAIE3XiLdn76kLVxg8Uek2KgfdDDq+h3acV+fAQSzxDj4LIadbzhO43YvvCNJ7/y2WO3Y6WrItdKLTBokm2glHmSbyIBCIpu2kc+pJ7yjYTxj96Mn4zDgXE4zJMmYD2SE2OSHwCcGMsJGbER8hiGZ63FbO1K/Caewn/4EVzHHESAvZNrChyf4Vv5I0gdbG+hOfO1D/qoD/4TQyOGzJOcswt2bWTLRLXpRiZ8FGVD7xLHAVUln2Vty7ay2czF8zmcfuZBxjB+g6dm0U0djnyfi4/M5dDtzcbMd6jGt6DwEqO90WMjcrvdZeRxSld1jiWdHbetyLfW1GKP+k/zpFYlR558UlPbSr9aaaImQ4ZWbKHTvLonH9uq4hsekzvxxobYklPqul0LVygeYHyDPNtDa9jIdzUhVlUMQEQS4BlN9wxjXuD33H1qEF+5N2TMkoeTI9y0AVAlvkDwAGGnUWHPhXN69taCfrXbVuozTflOuMklntTiK+EXBHuTt7c27OjlXD1x/qT/HCKX+UQNxpySUpuptXEuHvl+nF91caIggCbJZB5nXiR/KEo9TV47iM22YkdstmWbKd6VGEJvjfrDk+CdQedtp7Rqio9GLJnfaW0PqapN3zbaGpAaWRq4rjdvstek1/DUKfTYbszltPG7cB1NG963wLZsf0sE/lMstqnHMiC+A/l15hh3YrY3WzkGYri1WY3YWm12TlxT8o08vEC+C6cOoU9cG+1dM9wNdpmeecw3+9izn+QSxya5He2Nt3LtjW6ou8zehhaIZKDQKQULFUi/6LOP7+zEnTlmQ4D9ck9Mp8TGNWKap8GOr0DyCwziNw7267ajUvBalVoRJbj9tWzyzf1oXF+I5ZFrqb3N49iwn3Rsy3bIAxJntVLOk2qN02fVwr0kcRf0mZxmxmcInw8uI9cHhGRboQUPxKbtcR6lfwFrzKHUMzYnalbIBeZ5gncaz05T6JVa+hyrOcePPFsdVNQh8rHZWqlaG3qc7simRgWr51LOEk1Xrn8n7g1cDsd1bZ5mzYeDqpo68+TEtSaQ+//KPLONvtBd8Tdh06P2ySk2DocbPXKt0dUWW0VccWobHeLCfsv8B3KedJ5BJ3xHzXYaxd+Jc1Yojri4jqYO1QreqobuA2tXD/f3SptxjaJtJY471uxmxiY5PrDOlgXHrP8dH45DP7K4VY0Xbo+4bNqy6ChbNctAFk8jlv8f+Mv9F9hFVKK1OsW1iJJ6pR3PPIPWNRHjDeuS8zyNeTO1WUeegfouKzQwnHMpC8Cmq9DOkPefRt65K54413JdCWBeeS5rzIVcNxKD2DpPQwee2x6WRx1ZnM2PVzPvh+3k1TXW3PrSFTjdn5gDqzr3DLFlns+HWTZjBKR2MzWcyCM+UvtiLBNmoBVrtQTzwBikvzBfLFMMKbnkOSTtgbWzw92tbhmT1CPjdcs6bN09dtXPD/L9oizA9dtZhaDoTx8fdWKAhb3Wmu7u7qSPn3WYb9QwJJeWz5/UW5HESVSYyX4EP45f0uYilwVEMuUEOaljqwh+ZQCysp4JMwLEgaE/wn/Mr3UZ8MZi6oxPcgsXE6uOH7+MWD/gf71p8v/6i4SsU1j0jTyV1MSAzcDt7Ts18mgsMK7VdXzH4L+f1Wn9lzsdGazGIu3h/XvlnznORSX+1k+f9MNf/sI67o32za6RX+GrZ/JUk8BT8IlC3nx4r2obrfNSuTLAKxe6DH5icTFhMZ7ii7Zz0psJZSZE52FPXNQcYKDTljzqtTKga+TQLzelfrbHCdQ4YQ/4Tr6tikHvskupaybLkVqe8k9x01rWpKaZeoiF8PyNhIdJOhFA8k6eiVGtCGVVYqzYxFdsnRiz/BI8eGQHryNGpxOjyGcFpkd0Pz8ynx7VTl0H6mQmd36N3MARV8fmQrhLw1ez1rkp47PezBJ9H2YVMvEVSI0DiSn6gpd25eIUvgpjECbqX+CuSQJWLpiQtRDXSm1PjIttNeZGtYYZD9h8rdrrAFEDxMZYrblKgRKUxNgPSP8MiWGHkOzNru10n4EdWkCk0zFFvfAxhAZvo/f4RKzDC6y0I6bIBNLflCBvc2t0czD1CD+Q/ndAanCiThhDOo4DQWnjLzYHvOzjK/SCHkDle/bkFPg+WcYmdf8eYWSY0tqB7p9wp1YK/AlD+09I364A1zJdw7el/2Duf+bQH1zg/5j/rRXg2YAb/W/V/vfXG/n/idMgvtwj34wQvgJvCvybM5Jb4JU0vlmXV+T/EZJt2U+QZ6Jr+Eds/+l08zwK9Nw//3TBvR7Q9Vjs+C7Zf8Uz6a7zW9riubrnfQDl4IG9v35HLe3ML57T0c+ed4mAbd5B1gEr70q2VdUG2CUbPu9NtrVv8Wt78ELzkIvsBuEHwtttpU3/Jexyoe92OvMj/bRv6YV/Dckl/X6uUfALEJ8C4e0As1qpAWltQ3l9tzdep84DzvGZMdk1+k47y9a5ba2pqmSfbSC3xepnNMhKaLne2t7NyvyJT0Oxc5TsrRWb7fGuHv8rczEc20MmfhEZe+KxPfB8iI38DraH/N7fW9tDPoedtsUu7f3wdoj/VryHhoCqzQG8VUmgI4+yHLAHLd+Hohd7C984tu8klr1BPmpFZp5nVatB13mLjm0V9mN776cN2JsN409stjk+xR6ZEK7bHZcs24pt9bST9i2+bF/mTpsacoHSvjW+4SRm2/CoCQNcNcnEUrayBQ+kv0PogeEDJB8aaTTmkbHP/crmnMTeep6PR75pJO7UKW1XlxuyqUuUOzmfZXNfiy17iyHyETnx/Sl4AHWl1qiNGoSWbyeuTYerBV/N4NIfNNDYDTdt9NMGWjWcx4PGPE3M4ef9KT5Wrjli3laVJj7Mahix7HPNWsm2siXGfOe64btggx5aJ6/EljZSK/Y6tJ13wVMvrmOhX0NyG3DWsT38FfHYHrGHHx3bgxd8B9uMTfFB+ZE01vGdKfIrOQUqfL41JV7bit3W2iiBztt69p1ucox+IH3n8A3Yz8fUYMXnS9HkH95C7gzTM3bngpPvYiG29lTn9AOus3fmv3bQmRYBoBV6kcMWXSWexGFb8d2pe3zEVoVGP/xAzveqRv2YIyhHnuayjz7y1ZpsI1eKTnzoaotcIPRA8MDKXIjYprMOG4nnUo+rukfuGhLrdf8ar/KIRWz283p0bK4AYSu+ApJVLrUqVSsZfWVjQDKfbWqVPtCqOH7fXmc7m49NJ/nHvxmv+LS3+EKPXCCSexv8JSQHBvJCLuIXsQ4C4xxbA8/BleNXEPsr89HwV8YhfduyPWTTD2L4aa8hvD230Ds+00a2cV1traVLfbkSUeiYDG9mgScM27IdFKC26HfkdihZmQP5dgyikRv52bsOpLN8QasqJQeMPdtT390m6oO38D069QmEF2KrItZdQnjHPnMk50XkVvDIXoPOW/wHXclhJaYB1DW0HTr6wa/1V2QCNjmhd80LvuW/ktc6Yovd+LqG3WbuKzZ2IOx80KE3bGE/+oH0X0JkbSt1dG12WjXZG44hCtK377XaaDbygNhiz7Z2XduKWOgjj+RKDLZlb6Dz5r2FXkBqZVv5zp28EvMmEklzD2pqjevM2ebG247xhwPCtRgO0JI4z1bqb4MLOqLpD9muzQ9rI+nbVpXVCvu5HsPX2OJ7IOMembgKOdtMz3VcO6oasU3oN/rGk8BrjF/kA52gVs61ldgjH4udunToG3R1+qFXq4GnH8hcnlh0Di+Lx1lsPvE8NurEmkBkOnbyPHJkHagTfyMmCkA+DagLFHG3wj5x5PmtU59CNte6u4kFyLqVHhc5/80qLRd1N03sZwAAEABJREFUrdRI2I9/ubSD0VNZmNMd63T3D1+kJt2+f6fifO8iAg62wYScR2vy3DC62H1kHQ5MrZU6vOAZe1jyYlUqSu0IRJ2nm9WLws/C7onFaojIMG7UInhMnIi58Bs/BbdVMUZNC89jXx4+k9ZJh9uD2mGSyrKBLlmJGS/UECe6nW/V+qS7G+pCrbKGZZeyLYxBp46DFhuy8rxX+DIygeTUqqmjm/Mh/OjaeMLfzXzQzPNzJ/Csr+ZHrQ8P92Mtd+JZqvRfH6S/vpfeHeQf7tRu7uRPJ+UXsffvJ7mRHsUW9n7+6W96YCVfN7dkgRsq0WGUjXn6yBxYkAzcvHtHAe6GXIp+A92HG93mF8TIK4VWV7WmxkPS1KWQIycKx/K6GgH201Hz3bvxi9Pp3Y0MtJsD8T1KH+8lYjC6Q7ms5eFRUyazS48sTj96VSbz8uVBM4uTc8MGE2+lv9w/yhROFPmBFfQixix+Vxa6sZu4m0ykXV+OPOQ9HmWK6SpUFk0UN39DoGegmBwnJlpnwni1Gougia/QT3wnFmEjeyS+8TfBxEbCDRuHaR5/C6Ig7Xu1phW7yS9/kyC/RF64wXRijUwWMx9ZMI/v2J2Ia4VfxHagbkbf9ogxcSZmNQboZlIxnibvg2r4jb3kmlbUDSl1+Cv+OxO1MW47vwwXmfgReGcMNz3LrWQmvBm/mRq2/EUC4uA6qaoafzFg4cS5adNWd148GJwxZit16fSPtMxyTHvojLnBeKZdObl68gd6cqVutvXIgn14NU2ceB0/J2VjCNNIlubDQZkX1Sat6OpqM7EpQmLDngKg+25bm4y012HwNgeIe3Rz2Plb2yF1dGlSJ8TskoEQN5nwnkNqNXKhHpGxrVF3scUnELqgQ3mx46QnTsjhIwu2EYIzrgoMYg7eciorfqdqWpjLkjex6AxYsQHovOWXzDskt2dwlnmjMT4aY5exCN5zJX5Ddifb5LV3vtFG6iV8Q/wPZDEIz2qy969dJtLr/n/wX1eBvaZ7++u0/7zSez4v2+uIM3d2uKb/B///XwWu58n3ZH8tf41/j25krnWu8fB22Odm2p32R7ZvxfFH+Lz29S2cWybuvyURHiK/6x6bL+Glg4zKDi95/3/u7zVJ+311eFnp1/rfZ+l/ilTn+bLzzDiApF5WBNI/tL+091b/H3LyC8r1nc+jv2DmF9n2NhPtGrIrtQ2MzjcO1zWJmG3ZDnoBYzMQgv3Eszc84xde2kDwHYpn+B1/q8376g5vyYQe2ysfYDrvAZ15E1rAtkyMwQNr3vuQCX4NGQuXL6ShY+oVuFCfkE4N07OtugLt2xt6O3tvXVbx7hg4Ef/E+6ed96bOu9M2Ag2ZgM7hlXnnvkCIL0Gq2GzET9t4f873i+Su82Zbts89DfnILaM+ffBsj/e60CK460duJs7Cdujfguux+CW5le8ErjbE7M13fGbBOf5MHWyP2KqVCv+2h3z6rTVe+0/axya+727vhrxtpW9v8vEVxdhIG7A3XvCXYG/6ocdO4kobCC3QpsYHwga6ye68fn6He6mzZg51Jb4B1UrZomdvsRQ5hpbcWislNxseczx4eK/B+PhIPXdbhZ3DzY3yYXZljKNT1DN8CXuSJr7pTHOTbRmebagip5KD4TNtR7815Ip4oJOCYufEO39g/4A4UY/M57SInasQjGcabEUnvdgMYOSZn/ACNtw4obPrgCo5VTVNfAc4nVbZxLOKbzd877vhW8086cS3oujYjopEk7HPh+jQA2JLa3IWAgNHPn0bBREvY2WbELdA7I0O67JHLx3bim7wHYpaVaOO+HjJSyytNd0Q80zM8+GgjNXEOXZKTflmlda2Chti6+d4bNOT7Oet2AqfmQeByI/4NjG4W06Djq0QbCvXFp238IR8fE6MZcgmfnH9tK1GfPNh1jSnznyQh2ajoOvNMnEohp6BLlvZF3wgW4kHmhwSdySSx5hEcGxrj6u1GtfKyOm8VbWBMc34oM636HwHg1IjFpDv3GPTZtzPNdrV7ES09UadQCOba2XiDEB6dbct20ostrVvu50r0s5C1kAptQowetqhmgcv5+6J75Kd8SnMbgAiJFMI2uz9jNsbz7ZyTSjaPYbIvQX2pveSH/2XtPR3f8F/CSJrc57go/Gd9cT5e+IciJ5t2Q56gU6ul84VYvuZbJ4hTqwDpI3Ytd7E9WOnt1ZhDwh+LTeILw6Zqv2qnravxkgSueiVLfXOtXjiHLI9JIq5aW94CLZ1bTu09DPHJs5Hl0eORRveDpEJnjkYsJ3uM7CfaLETpu1hz3a6A2Irc6q1duHN1Gu/Tk3QW9XIOb4CQ/HqYHvoxlb4gSv2QMMLjM75YG965+6w8Sou5LaByESXvdXtxNpD6py6nphHuS/tf0HGRge42AOxzXHbW5VGbuRqb3Tb2muVWGOrbEkb5DoeWLjvhh5q5HS12ZZt7ZeTjGViW3n2S11P57l+It6F+HMOVDVlnnTmehYiM29CW1eua8zpzvyzffHSketnBynLy3onh9AXrhWxFcUV/x07wQP2lT0uute84KY+HT/Ri50s+mb9q2MjebQq6jfpwL0s97XUJWORX4w25oyVP2K8APbkE13Qy57xSv5CNvxyQ57aUaPJk7L2dvryqFokLZ2WJy2eTRBXIGtGAZFL4s09Nf4D+QVw4nUzazmLGufTQr0DYkssqVuRR2rVsTtyIL/WirxmpCSLkKCxy7ZMn0aNHHM9blzDIMkJBENWoXs43+vnsbBKebVS/88fPw79cU/lujDzvHa4u4HdFZtcDOIMC4U9SYzxknlCPW6os12IdJ6BH3VigTY/tjzMswK59q3kR4WUOmQ+3bBWmTFZsVPkGR9ZGLctsYst83j7l4zvZZ+JNBZ1oyYfWc+tfsLhp5+l//OzTOA8dYkoZYzesjLdatL0/r3Wavrw4QcdWNj98tNPOmUhuMGbD9J8o8YgCMP35//s2TVJJLf8/FnMNWVQ+ucv+vK//7fWLKZCPNwc1DkRHlgcNbLzB/xAP53u9fnLZx0fv2hh0VU/f1IWVsXAnHigykDPxFqNSSXcQMuvbcPPwtmRAq4Udz4c1Ihpev9OWURODMe//208SOfFJAulnUKswO2HD/h4YDHxo46fPo5FsJWY2rGrVdPdX/+immYeUE9iVHU8LsTeteThhEEIrdzUeZg9sWScvf76g1qbVYBVyqC3UbOZ+iK7SvkPsk/ozNS43dwpxX98PKnw2dDL5MyC7cSiqm0JsK1MgsCJPPO3DpJb4qsqREoqDxsrFwqx2VbPJMJgJtKaC13GLjwge+q6UkujGzx/A8I2cS/KBXVmvGz68YFMx3ZH8Xx+qFrDN3zGMBeA/DPRiS0nYy6sqVFzCQmZ3I2y6bUqJe6W8QLviY06JSfhbyXH4NWaDD8014RnS6kT45Iak5riA4Yi05AXW8OWYGas0y6Ma+zlAt6JFRFFtmIbuciEpvSBKsbqTHdsmloyZ+JjyHGwoSHTAbqXvce+6baSDJCzsiGX+WKFhkDmEGBvdmK7I6Pr7dwPPbCxYrAjjo0Qeg6UAVuZg3Gv+A0Z2kUPPKTOnLDRPfdDq/TJM+6SZiC2JOQG6LzFGZCF4BQ+emeOhuNz55oeEoY7F83AmjmUPvIdCPslmPjt+H7Jeer32EgOhBPq6EML/ofAmPTE1F8DPEJWJnjq8hokzgCi37O/zOdl/3ts/BaZ3c+bLTXvr0LmIB7fqhOs32VPjQdcW0vxz/3UODGcu5cmtG/BRfBfhIycCP7SXsfxSn5v5XKt9h/8969ALo7fgt/sMWP8FrxidJ8ngxW9gXzjwNx6dl26Es1cUmxcwxV/oL+kP4TOh2s7L/GzyG9trsMY+XzL0LXvTe7XX9d4euK+0rlXBQQ+YPi+CgZXr5YR+rPSbmG8fbwy+dLF6L+l+dJP+mfZTJUzykUaLD5onu2RDzwj/vpOpz7fgl9v8YVGYv8eeKF2GYNr+m4ntDN+ube9zOPZPW9V5xrwDPb5EVvfgL02L0Vsy96eBSOz84MH9v4vtf0c50u5nf5L7Zhj51o8w3eD1EUvAd7K812e+6OqsnYw+ABys32ef2mRjB10xx48MDpfH3JufQu+1nidklp+C17XepsaW+EWuQWe1YwUX/b7Pj5nXvq7jLWNf+x9C9bYYL69lBkmw+NdK3EFIpPzf4d+1rM3XyvjNsYqgkBnDNbMbeTMO4xdMgBr7B36NQwih2sZm0wGFFOFcwUdRJ7t/ezH9qB3ZDq00Tkf0t+AhM601Mq2iErbsbY5pfOGHQUS8w7Y7dQlNcgcPUtKFz72z3hk4kP7NopK59yOaMFjb6vTfn/Y2pUXp0Ar846Zd1ZtWy+ta2KtER4hKbntvspYZiw4yt7GJnzbo78Z0cBDz3eA4l3VtrK1wi5GE1P6kRnv9LzvpW/7ohteaNcQ/8lJsgRgSqINmNoENjx8MOytxKvrjbokn3xr6dQ7NgP2phNRe8MT5x5HZAOn87th5NLfdW2PD3+DTmDJO/xdP/T4zdgFhO+9DX3wOUQ+emb2pN1iWBkHxh9B0tTEdy17izHyerFFD9Hxqtc5T3Z8+ER2aOI/vOhnvo3zqAYHiee7ofe+jvxalQrfif348KCS1YpxxV7oKa9tdfqdOgg8tRBbZCdkQUMeMvFoI49s/Kg2vFUNu8m1tYrKgE4cHdl0bJPSqvQL+cRk/NqWESiOiSP5R4auBkh7o2zxO67bdIydjn7s0cW2NMYgdcS2okmSw1dwaB1eHy3n18BX7b4b3yyULQFdtaPm9KMXWzrrB38GyAxV+GltK/EGorsDYlf7FvOR74AnvistfKsawHmWeOpc41GTK630A7Ftm9z74Nqbz3RWvoMFIheoMy9xDD75p17VSvPhoGzpx2/ayEV/fOcip/ADthU6Ttm7oj/o9eQ7ujuEF0g/beqZ9iUUdl2bjbQj5mJ0oAePvG3FX6tiGLacY3ePN7iyOQdt8SGbnm3ZxM6cjFxg0PGZtuA1ahGwN9nQ4zuy9hMt9IXxil8bm9QnMjuEb5sArHyna3xjXFmo4HIuq3G+e7SlGjLaN1KKGoFDocMJkbhSswBEpY8BGdUyFL6frVw7DR7AIMRt5xSka6UNqCMEbLgU/0e+F4tolM1S7PYxsfW0obPrvtoOfZRpe8D4pBs1zvoxVok/tUwbSFD9XDcTSXB1EW9gVWFjYjxCCy9gbO/9LcRKKc460ZOgDNrg99A416l9kdiwAS284Pl+uNtLew2R2fqW0Q2smEvb9ZQfqJIXrLHbVmXOUeTk8BJs7EVJUmIKH3TswXcIYdQJxDZHybZcTVm/sNiYy4nRMjUgT+pp1SWea1vatw4CGB3bdJ7vqYu90ZNH5vieHx6U68HKfNu19hjTDx4IHt9po9uJK3hsxbJt2Q5pQOiRsz1qZ3vwY8O2dv6l5dqW8bFNPB2+2CxKLjHpTOCs8pcAABAASURBVA0kX/CpzdhtUDI7SgrGGLms5DgfWEuSlNhts8ZzUseYjc3UGN6+N+7pxRjEz0petmWXGusEWRyPjV320lLvyMfUynU3dCwr98wijs2X8LlDZ43oSD+Khdykhv2OgWU5qoi7tabYSB2KGIpe8Njv+OjcQzrjtPIctHBfITnWcFbtss1odPyRQwcsjfOmsBU7wsag0e/UouM7MZxYUwte1YhrZi4eBsBmyW7Rw8OjHpEReo4P2hX7eJJtZcs6XOx3fCgxoNyR2eFwYPETevRgoYIefY6s/y1aT13mT66nQm/hGjatVAO8xyYa2V0lBbo039xoYlH0ww8f5JJSF6aKGnUNvbVSxuOUulmKebHNh3nQW9UYE6O8cO0X1/GV60piqDyLI5sC1mzVhIMwCL4TU3K0hc9VD6x9LoxH/hKBztuHv/6Vebwo/5S0mjXdzHpEZv+nq89iGjaSH5A1sGGDi9LK+bBCi9zKmHfG64T+kbVS4byqNFXTPWuo8f/3v/2kyPfER22m6XBeixQpWFZTedK7dz9o5t41t1kr64ydfDM291/u1cmrPv03i7k4UEmNwjzAeLi/l8EVkJU6HEk6k+L+82fdsaA6sRB8/PhJjzyY9sdHzYdbnRjEGH+4f9T93z/iQGr/9V8joNgQwd7e3KplIG9vNANJYiVZsX3++LM+Pn7W6W7WzV8/qP76Xv7xvfTuTrfznerTA9FYCTcvMz0Djd70wzvlbxJ07LiYRNCyd4pqCveFHNMP5Jepye/m5kYPWXi+OaiIIz+LPrL4Oc8H5f8ynlhhn4i1xyOzbCGnL8iLfmipDekQSvwRE3QzQIMH3tBdOJEQoAefQSa8DVfJbZLoTbd3mu7ulF/Arpx0K/W/gRZeR9mt1CLPwK30dbXZVmtwp0lGbiyUis3ExATPBOoJMjWhHbWmZsKvTUwEVPDEtsKnGXvnON3c6MBFVVVSNQ37POTCGr+sHv8UADrVGuzthnUk31xcVhbHZ3RmTtYGf8JGs1UBcLHZlv0EYzxPuTAWXDFZwcnrxNwyOoHkkhxXchulSKDUtbU5U2tcHCd8Tombk2nhwokT4mvKTa+Tb/quze9wlAN55IQe8ud+DGZ+rdTrQueEGTRsx3VEvwX2k59OzCNuMTb4G+cDuJ18jZkADbsNjkxVo7ft9llv656PL6NAT7vcjkcUnDp1bKa3Q+aDz7VIfUK/ngfpC3sBUmdQxIatQQPFXmyAvbI/l3spYCdvyfYA/cLmyOPvLTHDCND8vnt87nCxHE+/BNIvS+h/xPZ1nh7XfHPd1DeroD9gMzZ3AH3mP/3Azv+lNrK/AP909nXMcX7dfwuP3H/g36cCb43jNf2tbL5H5i3d0K/1X+Lh/xJc60T2uv8WHrnfC3JP3OHa5mu+r/lf49+rsct9beEfo+x2f6n9NV6ube16O23v/7u1e/y/1H4rr133Wman7e3O2/u/1O7y/+7tW3m+lteQ5Zmu8eze+NBini9fkwttyL56fw73j4U8Cwf+WC+b9S1PPcv0W7TxjsHLf95J1vHgLdW5jp13mA14OwTXiy3yPc+rF7rBdtCrMYjNLl55eEkAB2FflfeelY8R+YvGGc+F9+Owdwhvx19rbcveYbOf2Hzla+tbjffhgF7Z4ieLiOHbfi5BDfJuGarBR4tEWpqnHZ4A3o4GLfwdLu888COTmE68iy7AyrveLlf43vG97Rkf6p3+MMwh+jRjX/kGERvbAtGJ99Cu8M9qyEQzIJm6cBz8Bb0T74x5L6sqPuJMmniXTgyxFxtiC04j23IQILzUK+/f0QkeGxnH8MbdkZijO/rgaVG97Fs/Fp8AMS18RAoEFx63VqpWWnhXjp7tEWs+xoVuW9ni90RO+egV36EFivzS2pucyxpgRmsUSqMmGafUOzzhO7VdsLfbCi+gbARm2hHPuY28bTSt4JussY0A1MTRWtM0T9C6YnvPKbwZuh35bQxjW8Q33mTxVy6sbLGGF/34SXywEd308u0i/HhNToEdz7jPXDszbgvXAJRU1CP9A982HEHmaeKJjdjeSNgmluDRGXJ0RkvhO+dxEfvoQ0/uAXvLJ/Msvkds2Fmoa/orOOpobHkhPnKkQIMWe8k78eWb0Mr5Mhj7AX1jIHIhJea0sT3OZ6zZGxexsNSxETsNeiDctMmruVTQQ4vPgChuxinn7Ik5mJoPPxeDHS96E6Ife9ELdM69kT81GP3kUFZiOjEm+/yNj30c7FjYahS62FbGacFWzjuj37ETGwHYsq3QbFpyCC15xPe1TOiNe+npHE/68RHfoUf+yHeyfL8cPAbR3uKxaXuoGnM+NhJL9B7ReeT77Z7Pnusm/X3Hlbh3eKnRWinnUnwmxuQ0gJqkLsk9vEJO2Qg1zTXYHnUKLXGnjV7yD6S/Q+KIvXGt5Vtlo2b2ubbWVuuMAzFHp6oUmeSfvn2WpTNscztcud7lu3bPN83co6rJ+eOtFbVNP9/zjF5hf2/FeAffATbX/3VA8NTixHwNxJ/tMbeTh9gcP8CwzbcUA8EDwVk35hq16sDHfyMfGzTa2+ABY+OXYB2xIlWFii/w0haMsRexDh61jDSTCy/iu09X5/xlCm59juG/BJ31XtJf71tVHpYsxvFKN36KWELf2x1PfD5rpRV4wC65SpKVLXJ7u+PpZxxeg/jJOX3iWrByjq/EE/lArqPpMy3SJc0ue/NjW405tPBdOmO+MPaJP9wNrNjOcwyKWqlj5HL/Dj5iw9cmK+1tfEZPbGld4dBhj16ukdGNv5yHrfIsxv0N+4kVMdwxbtje8cjF997f21alU65D6IYWsD2eT2wzDVbm5BKy4i82cn515tcgcrB9iT35K/M6FM63cBJGoNwiLbvkK5CQor9ic+FakvP9yNrJ8BNFSWN8eF4NL7kHCr9726qQMnlrqzk8dZHbOp5dIpfa7CB8ttaUZ4CA9XxDVbaH7sT5WNVU+DA5nJgnj8S3MO416A3lWOhq2KwCJxeOxFJi4FWyWjXN07zB+d6/MmdW7FlSuQCr4feA3MTcsqROTdJGv9Uk2zqhl18Md+arbbVpYpH8qEdqlNjuWd9L6Q7zjRrrKZLVGeMhT3yoKNfCAmGX4CeXzY+VeIWB9DfgyLjiTitrVwvXUbFN2L453OgwH1gIXrVmLsGLDOpqmTrIxy/iGjYp7ui7M0QAzzK3d7esT92M/poLITw3oqgaapnzybljNJB74z3rmsFF7Jk7duYy9vAntvQFbWshyJq4h8xAFfnQj/6aWlK33NsitVKnrV2UdcSbm4NqxEL4Qy0HcGKRPf7V3Ufq/ch6WXNTuJlnnTmQ8b5h7W2eZ02A2MIvDuws6L4b8Je//jg4cd2HBcarS7a5BgPa4ISP+y9ZN6Uuq9SqKfePu5s73d2+Ux1Y+T785YNo1O+Pmg8HHVi8rELhMEkkf/yJxdz7k06UeyK5XBy+/O1vavOkmibm6wKsKqK0xODOun3/Xp8+fsTZKj8umhhYs3D8cHxQ5+b8+dMnEaMe7r+otZKraYbw4eadbh4ZlP/+pP7fH9Vo9fdP0s2kx/ezGgNftmYWoNeyfHMjf3zU44w5Yn9khXxyU82zMlCF3bsPH5Q8TpyAak3v3n+QWXS9BbLo+oU4D8jP5JMJR9D68vPP6rwAam5a/v5ZdVx1918/6sTkE37nwzwWkO95gGosINvW2Ght6/iFvLBJEDqSo9ERZ4NtmRg6k6imBl74eVT41UoP2HMMmSP91JezVCsL0GICZaIovMgwHlUlJOlZ0Re82A7tQD3sEk8cSr+1SZEX24L/ExclUNlWI/dM5IUarVxAOhN8ZUIKH1zJlTFfmG3xP2FHbKdciPAf+dgvcsyififP/Ho49hfGevDxYUcKRfZgtmV0CECJy7FraBYkDvizackbgnr6VarWlG3Fv+AtjNMKbniRYzISdgc16CoOiHdVbXp7/K0KmYKnZKmG/+S3Qx8cDRmbOPDf8VfggfhOfwfbyBpyH63OW0890bMtlQmnKz7O7EELPf3dVnTSt32xZTukC6Sukb8QsB07Vg2d8IocCUjZbA96cCEbXs8YE1tokV/JccTG/GhViPkCyhb5gOt5DuG9gM482OEFa3SNjUA6aQPBfxUk9gC5CejgyYlMFfjaVof0EiC92GMnc3iH9Ecdsf9dbWoUeGH3qbvH8ET5M2B7VGm/GU8EAt8U+iOYcXoNf4SPt21eew7+tuQfzIlzHrB+vZehiNp1S/eyX9N3/ML8HZDd5nX7O5j9F5n4j9tvVcDfYr7Bu54XO/6K6DdY2938Wue3xHGtf41/0/G14J8b/3dP44+MP7b/3KP33dGZ57xAnomuIbTAtwz9lrMmpcuzUnyN51OegYK/hMsz1LcCeIU37L9C/zWkxJdn3MCv0ftVsv9AoM5zN+84aeNzpYaB4HZRun4Fa8gy9CCdZ+6VZ/i0gVwLeSzWBi9HdA9ya20PuYxVbOX9YLwTxR4xFO9PdmQc9oCe5+GBPT904rCNvUBiXi8xRzIxSta+Rb6/Yquf7bQqRMmbOPjWw0cODRBbxnEHIf8Mzvy8uwbi17YK0Hnr+N3106Ya44VwIJuQ/RTrRqGy6EU3YFt7OzF2weNrtLz/DR3spbYLH5zCC822bHRXp4tbhAb2dIiNxB4ItY/xWMc7eewEQk/saSMfyP/3deI9LvxAtaaijgu0QGg5RwPRy1inDcSWa4vJ9ogx9NCq1ejbG90mfmoRfvzGbmIdNuCFHr3wZKmIIT5tq1Xmxpaz8RcQm23FTuQnvjFFZ4uZD0lnfniFTmulQGfsO3HQoCst1D39qhrjHduYVfRsK3292AZtC0dDD13b2Mv8lUD5pAPOPOxAcox4cNvKVrSBVpXuBWyPOZIP+tEJI3JpA8FblfJdJR8sbeyxn/hIGhj54DM5xR8zcIux4Qe5QSf/2Arkg+2Kbr4l2FudY8PlkU/RRsdGOQpnCD9jnJpGJuzoZRwCJ74RDVGSSByxsRKXbdlPEJnUJxDctiIfPJDx3OfJyvyPHclj3GwrW3QxrUBSS2ybnDZbyEUmslXUASQ2896eOtNVZ0JkvhWy6e/QMRh7kQ+tI9dDc8kDthhC2/hd9nOaTb9rXIts8kN/l+dkHvLpx/+6Mm/g62oLL2B7yHr4zVhJtlW12cz3N11ttkcvdm0jF50+dHaavckYG7ud+Ao/49D43hVI3UK/AMWOzmugqy11j50dvupjp5PzwnyxPWKb+M445bsn/YXrUGpS4Pn2aiNTzsAO2fi/cvcMvcR6Vc9CP/M2MIS7xrlqW41cxRa9+AzQHft1/jb+B1WK/9gKYGrElBzXfANmrqRdco0hz9S3vI1BfCSW+OjwopN+6HvtxZb7RHwHbI9rlNiilzkZPbpy+XWww77ENeLEX2KN3zALmR3SD32H9AOJKzQ718lS/GfuRs/efEQuYD/1hxzE6Cd7DJd2AAAQAElEQVTeyK/Uxd7mbOiwv9pD33WF/MoYhrZD+oEo7m1qFNnQAqHbT7GE9jW8znc9p9tP8cZuctljebXFUa4vNLrmJ6eMb87V4PZzP5EPRMe27A1C28H2jmqaWO9oTRmL2I1emIXMgIIXwgCPcUvsthXZVqXULbT0YyeiGevOedkzV6h9aC/BtcWROR3fez9zq1quj5uP2A2kbpEL3ji/0w77POvEbxFTWssq4rZjo5TNthrgwiYxpXYr59iwQXx7q/Nm2kK+FfmlbbRlRd/GBjor1xbDt6ELP/lWRvAjTviYuOyhCRnYKuTjP3gnlg0k0HFfSo4DsJE5MM5/5vCmt7DU8nSNL/KMk7T79adVjXvFTI1MTIkz9pJjZO0tfttKPqFlPqXt+On4Db7Vb5MJLYu7C2sgK3XbYdC49p6oReKbp2nMi6Grwoype7E01pQfZooBii1bsk2+i46s38xcO5sjv9FTn1y7FmwHF1trjaOUXO2GbuoQkjkkJ+F7g8fHR5VLVdAp7OPDUZ15cmJRdMk618NprBk2Xm3MPBXQtWpN/mZkCl38VTM2xDrcvR5ODzIhdvJPDpnzwvUDvox8Q34i/wa4lWwrPwTNjxMfWSR1L+LDB37Gr3iLWPF1RD/PUBa+gFal2MraWoHH9k3WEVmE7ur6y//1o0xciaVaU7UmhhljGgu/x8/3yoLsze2d3t++102b1VkA79xHyk3Cx0pNUndz/h/u3ik/rg0t4/j4cK/ElL+MO2F7Zo2xVbFEeFSrpnk+6CNrq1nsTp3F9oG12KwrjnhNntTzC4vhsFQ5LBwD5EvXF/jbT/89Fn0ZB93+8EGHH97LE8JI3N3eqoAU8SEDx+TLQ+ojC5ihI6IPf/1RY7YzZgv04+O9budbHVmkVQaTyXxHwDeHg778/W8q4xv60aumv7xTy8L0h1vpw50YZennL8rC8xhgErjHzunzZ2JcNee9oKwUDCt6+PmjWpt0omAnZB9ZsF7xJzbbWtHLC1Livc0iMjGK4qdwrIDrloXm5JXBM3p2rHbodzqSi6rYS9FdyH+lqIkLE1JJ892Njiz8dvKZxgIx1g0QY3JflqNOTK4FmYr/0OGnXplI0YtvqWPOmqjTRJ0yeTvxVGuiUU76TIgHcjwyBo+PD+NvdpxYFM0JKrbr2IbNkmpualyENPISsRw1Jw4XJKOFZxwcOTkWLiCtFZNrGrzEMN8c6M/EQLTIpXyuknbAbk4kk5ftIVfgnYk+AB1ZY4OtKnTpZWIvvLSQtjonAiQpAsjb1vBhayWm4mQOb8GmHLHNRqfmQqYY/6INnvqdWNTO2OXCrfP2xJ9HLc/k0WBS4Q9IfNgacZ7x2B2CrxxsqxPzzhp66awcUqwA6Ld2OxFsEvZz3DbuN4hEfHXq0LmQbm7PvHLYT5B+4EyxPey0KrUqTfOkxkWFxDWAeTZaPW2M+Oh4HH/jAb84vih3xmyHC/E3IIkp8LVqCv4afC3JzB+htaIm5N+AhBv698NrdkM7x5CL7euBRuifDueoNr+Ja4eN8urxLZHdVtpXFX8TMdbOMGoHngD+UVu50LwJT8bxNqQGJX53GIR/xWEPIO33+N8zoL3UD/yiGvwMr/Ivgr8ROdtOFf8Q+78xrD+l2lWtUq9X4U8Z+FVQmZc7XJHfRN/K+TWFXyO7x5D2NVtv0557yV1vp1x0/iXIHsVb7fcGlYoEvlf+zyaX2AO/Nq636hb6r7X12+Tj6Xvgt1l/qZXn6M5DYeAl761+6rrDWzLX9Otsrum/F/7MfgL7vQz/gXYSZuC3uLDNM6hfVc2HjJln9LR5Nn1VaCdiYl1PLCodtfDO2flQ8dozbOjm9clG4XK/0YjBDk1jyxzqPKsvfPypaoM/GOdDP88zx9iZdt3Ylnn/yIeY2Ahv19niCmWDjp8Nk4pn8R03yDXQvewr/q9hZ9iW7dFtRaID2w72Ri/aQKguKxB8h7J39NLaHnbt7X0v79on3k1tq/He0HjHzjtVtdJmz5ICXSsfq1KD6Mjr+TWrq/Pe28ljk9ezzUa3S3mEalXKHAgUuM5b8NAOvM8nhsyVM0sT82bmvTn8wOEwK2CbD2Jfhu/EE7DxhWJiCdiW/QSwFPrexm9w22kG7Px0gkcmec34zfv4A98X8gE0fNvP7Ce+QBZDZSm6sTFky2kg01KvfDPIX+w2daB0slPv0tDnu8gCkbJJQl7MNPo0X+2X2l/FEqGVsYrq5qdiYMBmLRJSoRPYetvRtmwPXmtFPI3vJrxjg+u1zSEamVmtGnOkD52XdvNxN+M6UcfEtFKD1OYaVs6f1C7v8xPv9fk+FOup9yZHCmc92yNGnbfwF74n7IAkV4U+4qnUFnl7BAv9rETf3s6D6IeauAO2h33X1u720lZ41cmXvHO+AJET2+armGeRBBg328iG1nXiA3VyO/Atcj4cxlzOfE5tZnLe48jYx2b6AV1tnTqduJ5lrtglSjL8xfeV2EBbYsO/veVZjFGE6SrVsC17gyjY4AWkBaI/xQa08F+DxneraZqVj8CB6NibjZfy9hZHriOtteG7UyMZSSB4J6GFsdztwFH4JoZqpUBqljraKOn7N2PjW9Kpe1VTbCfvzL3klO+TrTVVleTi/sTiCd/9EquutsS/8m01euEFwm7UMFAN/RCA5DjOBa6/uUD23OtyoQROx0dFnmrJ1gbn2E1rG5qVzT63dFrVhb6mrtASQ751p43/6A/f+A0NEXZf9Ogwp/roz4eDGjHbHrTwCjxtcpWs2NjyWAeub2y7/4hUNeW+mjYxhZaYd0j/NWhVyticuE5yhilb8BPjEfx18FdkuwbNtuwNBuHFwT7zaHeWvdFs76TRpiaBhdrm+hU8MJjfPMTODm8LpvYB2yPm1yTtjWdvbeZj5GzGijlhb/Q617ExN3e+7aADRtzpd6p8pWc/yQSLXM7/nCMnxmTmnp17+cR9O7FmcSu1OLJ+EMP20FL0nvpgjEfkwUZuLtMKsHKvnFobuF5ssWNbyUfW2Owt13TsM5GObaUeuQ5XKw2AZkeGRJGZQqdfgdZk6tQxvEODr/K4j3Tk7ehq2NpjsQ1HaD2HOtOjJ7b0o5N+8IY/Si0ugXA3GyDK9WHlus9IaNs41xA88YyccznnYOh25jSxwYvdcT9lfG2rqqlVKeOSMUlNN3tdtge0ir7GZm80rPGs9SBD9TiCsLvoASu+6MpOv7YWPD4SwxPPw51NGyJgl1rmSTUlnrq0sVOqmpgn4l1gRdeyoUcPGANAa4duMCnPiifWTYo8itjif8DgSjZyAWGOuDMXQNWo+4Fr3Xw4aNcNvVPzjlynDV2ycp8tFqY8QBhadWJN7cSzIeuxSIjx68CqFXfbP6tM/M06vL/R/OFG0y33S86HR2CCHqVqbaTUx1Gykec5IWta+ZXtLfgNcMdi7IibRWARg9i6Foln8nlu5MIzAedhrpEZ/5yPK/fT+HpkLfCeNbx72jyDxFfHD0rKZhu/1D0teR+/POjucKPWPdawFuweubZlLevAeb6OiVqaplkra3lfPn5S/lXmXP80NjN+nZrFrvXTTz+JAgvi4K7cK4PcsSh9y/O/berGfAwRPE3nEH7WOuvAImv/fz8qinmorMMkPZ7Uj4t++PAXDEszi6FEpE7SnpryQNlZYFxZ0L1hcfPAIM84O9zc6pYV65Vi5Bewj6xEf/zpJ+kvd+ofbpVV6BMLlYebg+4eCeP//E2dgTaFMRMi8XUSsK2eQgD3nz7r/v6z+t2sw1//qlaNh4UTOTdlEB+4sa8lGXPiwSn26ekwH2T6wsZETCngfDgoC8LF4my3dcPA3757NwYoA5FfI08qaSr5MOum6AGcBdI864HBOH651+GRmrfSwQ3RSSuD2BnEQE7ednOQ4Bd2Fh5CVi4qpxNKTCZP1srLxDRNmg7Yb1ZnoKU1YRPTjcyJJmqSXzNnXBZLCcu1TSR6Y2/YaAz0RGwNnYm+4bTWlMXPlMTQ4y9tx2ZoeRk6cXM/EXMuKiNmxjXxTzc3aq2oSSxJdfFJnNTS2O+0BEmIfeQOiTE5Kra5slCqWYlpIg435lMEgAWfCz4Tx8grfUDVMIdlxn74w6foRta2kndqnFY2lrY98XZqmV5hY+fZFZI69pKfokPuIRa2feanr/CCwA8vaKCgD3/pgKcZsjs+7BiSBys5BbF9oa343+nhrcQamvFvO6RfDbEXsC3bF/3Qkmsg+GDUE3/098Oul5pF5gxjPjAeqbUyxpHnvExzAWQplcTBsmq3pevNl45HrozHWa5jLxD9AWfJ1KVj89z9/iZ2A9ENBA+Af20vM/Qa4uZlP7TAmU68CozZfab9Ih79AHXoO6S/w0s7O/1f3F6Feh3hiOqaEHwQv3HAlgLfEPnVrFzkA1/V/1db0rhhxNZboFc28hnDCeutEoT+EhD/9ftwtDt8pf31FnXJ+VI/sV1Fu9fiLT7S/9D+R9v/h4L7sylfjctlPHba7xErc2qcoG+1v+TjLb2d/kv6r/H3/PY2Mmec6/mzMuxz6dJGdofEsOO/sY2Jr4BY4u8SyEvb1woveb9z/9rVazihXsJ8Df+dw/nDzb3M4R91+FrNrmnfZf8fEdoSyqNKoPOMEQge6Mz3wD/iIbr9/BzXsT/62HVtz/I7L/TAP5r+lhGPhhgLTqP4GmDLfgI6YQ/oxPQWDIHz4XJLpL/bB912CDk1d9iIrx9tj+fWotXvteH/2fn2nXbtrSZ7/vbz/mtmVsY0kPELGKEdRgz0t/0pKF5XziWHthcpLQqdubHynjpGLrTAZkCdsTmj4KtW3mHyXhaaG8/1IHbJZ6CLHD5AVt5/aC67bdn73Ft5z2wq3kEit/uxPeTTD4xODl3j8UX7Rp/Q996ljc4OIebdNuMcSD8Q2g7pB675wW2PWG2HPSA64aUTH/bGs59a2+RUernZ3uwV7Rka3wcKvPgGkHZlHDpjG9upiY3sFRR47FYVtjbIZwPUqDmjl5ogYJujGKsV+kZsrWnl3fvEx7x8PD7xzWIfxxPvfI339HxPcO3j0/EBzvgnnj2ugUOLgx1Pa3vI2w7rAslj5bvR0D/nFvkactbIpTx0dbVFJpAY08ZG2HalERpjPqzE0kPJASgVOa8yNk/4XfBp6oWCAp1JE3v5S+D5PrH3xRb6a3BicbAcy1Lq6GEITeZ35FH95l5GozxkUuvAQmw+0wp+8ggMOv1hF5XWyJd+0UYudNuyS/me0hm78CbmUj/HE5mAbWVMT8S/MPai77KCdybNKXMAnfjVeQu/U7MBqS1yE9+GWmvj/5g78d2vqKdtiX2ARFU5sA99dEBlR0AKrbzhYlvhd2wXpMCmzeBh5UScC7WJf7ugaKs5+tFZiQ0TyrUnGq2oD7ZW4sr8XqhH9G2T58o50OXYwWf01sgCsZV+wDYNvlapwE2vRz6IxkGJJzVIaxuqh2zneqhsPQdgb0GzHo9fkAAAEABJREFUuzzkbBML8ZBb4oudfhWHbQmroQcr+plzjfMyOUVWbLYVm6CbXZBCL7OzM5ad+kQ2MIoHP3t0cu7b6AMZw9gPbwcbXm0w7GBr573WFvIDatOJTPxcQ+zY5J68iS8yAbsks8OjuLKtxCS2MUbIZ1FpRWelxlu7KnkFUpNcE4KPPKh75jXqynydmbOYxK4GtGZ0F+bEogKvhn89bSaH9HY/G975rrlw3VwHdOoRiGz0GzbSTxyRT982/qyV+ROZ0HeZtIKe8V+XTiwrdgncTSu2SVVMCeWctUutNfkcV+y8hGte2RK2V2q15HznPOjYDKzUMm30o7ND+oEVp4nJTtxdjdrN86SJNvxA6px2h1w/bXxCsC07uiu953v0drjm2CZecoc4Yqfd9/QD6Uc3bb5tZz7bVmjhrylYmED65YwpdhWA+Ct227L9TMP2V7QI2FsMiSP9HRKDi7Gk3okt/cgEgofGgI/4Mx5bvJt2+MEWcgqsjKO9+6dOjJFEH/utShVoyVeXLYt1reChl3ubMh+GnqK53S+JTWzjWsm1tuOvM09sbAOwCHFVYrbNHOV8iU0gtEBk0gYGjr4YnFbFnJklvCWyxvwVm22Okg01qSAf3cy7FfwaXE+yhZ5t2Y55pa99e2ln5NIVm7FNOOigh3zqOWjgqXlqU8SKNJSOXQ0wz72ZZ63V8NmqQTcy0kqdbHD2Tl2LttKHa5lztc6//l3lEvVL3SRY6C7q6DMy6mM8rAnbYquzr5Xxpjt222cdksSA7aHXinvUkIj9rj5qhz/48zQrtldii8hu1950V2QLn2mzcLlQr1YEinDw3Nexqti0k5HiWW2ayK1J9GI/EeFZFEZuTbXb4HoTmZl1N7EZOO3rXtS1mmWL+XSCgyfqYJcgqRVtBRssTDcZ2kpNEpurDQazkmFdtbIwu0A61klLkT948fyjm4aexzj4bK8lxjZpZp0ssT6yfjfywP/nz5/08ee/6f7hXlnYlYjD23oVw6VOLReupanNQr3SX2HYHvFIGmtdt6wjHnl/+kwsIo7UiAHc9HnGIulx7i2sq06rtLLm+chCcPpVjXXMW8S77lm8rpYcSqIyC/eImbW9atDoZ27a1iPrhfYWw/v37xE1vrpWcmpVumVRO2McWIg/MR9Yw7XNub2oWtPEui1d1RFjh8OBhcdbHSiSTl0P1MDvb7V8epB+vlf/BPz8Wf74MHCx4v358YtOH5h0xj9O88vKR+gLi7+PJNKmSYfDjd5TnCzK2taHH/6i6d2dBGTRNr86bj/+IM0E/eNflRf8BEs2ysr68fGodzd3uiGuTnJffvpJ+2YG+Aad2x//ImqjR4qqj5+ZTBSLBVjPLMwysNET293//X8rtPz0+cgi9AO8Im9YY58o2gE/j61r+d/4+fwgf7gdvC6GNHniKGOcvyhggiUlRnNR4jXxxdeM70dq+vDwRV+WR/lmUie/fmisqz+MyYaqAphEd8UH9gUYoJfdtm5/+EE2UuyhdSZf6mN7DGRoAduaiN0YnYFiIh/Xk+r2IDPw03xAzISJfcYKERU39wYI2+mvXCBW7IsJo5YJIBV2q0qRyQ3DrWSbmPv4dbPhJefAgVp2LgInJjaJamXOpFbGpc6bbU1M6MbYpJ3QaUDHZ2zEx8KJNl5MsDUfDso/5d2hjdjQX3mBzQKlbUU2D4Iz9hILCZ490TAeiDAfSvml9ZE5GZ+Zl1WlAFIadoMAtpWcE8uIgbhyUmnfsDl8pKVWkQvLpiZBzhCbia1xotnealaG64HHt2367INO+8Zub+MWmyfqsPsc4vAIWCSpogYT49mqBuv60BnbSx8849R5EBi1pB0814ht4NcH5BWAllqk3pX5IUuv+FLoF9DTlpqde3adsa1xNbVpVuy+5G0Sv/PxelIO01eTdPR/j4Mx8hIgPdv/CL/PHPymTq4HO1wb+KVsrmX/WDx12+GP9fSa9dTmNfpOC3+Hnfbr2peVfqv/66w+Sad2594wTT/tmaTci3Y89K/Ol535W1v87ap/iP3d+H/a1yswig7rl1pEXt1/SW/nv6r8y8Sv5tvVfBlz87r/0tzuO+1L3u/U/yq+2I2/lxD6vw5eRvOy/6+L7Ld5/neP/7dl/Y9rmWfM7dm3qVq9avBlbdN/VfB7iG8oh3wN32PqVZkYecEI6SW8EPn9uy8sfo//r57fX9j43u5LX8/6LvkCWOR6ZZ7Vd4DytMPL14m8Sjy77z9JyNjau7ZlbxBa8unnDyVpq9p4xwvPtvLeEnwHX9mSLPsJ9I3N8HYA5TXsW/cAMuGdpV+9c0Qn+mkDhd9A8F8DeQfa5Xf92LV9ySV82yPGlzGEdw2u6EkuYh73NinnqA0tB20bXeWdbTme1HjPq4yn/PTHfBykJMtpZdHiNCAyJz5A7ZB3UttqrV1gxGcpi0P5CBaZaZ40H+ZB03nziBNB+tEJgCrvlvZzenh5TwwkJXvjR36HSx1fsGyPORPdvLMPfXyvfAy0rWol27J0AbHZRQEt2/RAz2OffBbecZNzPvza8KnTxDvsiffp2E+8madpAzFgn+NAZubd9HBzQz0W4KjoDXvTpFb4jcILSH6BF+RXu5GL32uwrfTzLS11yNjkBxor51pitz0+dCaWyGSxbP9AaJMjnqJvb3byEdy2Uj+x2SXbatRzYj5FYz3XTGyUiOO257oR+zPfbiZqkVptnO1oxkcxAGSuNWpr04EdXt/PxY0UKiA9+etyDZISS9k68f3nyNw98g2w861lotYTvoWj5JV4Fr7P0NXYOkfA9iBFJrDHOqG/MA+meVKgGLfU5ISP5GUbAxuElzE/HRfGAPKwmPYJIrliL+fNlPqVh1TR7lLDPzIr+ftMt5E7Q+TsbXxSeruIbVbyJhWl7lL4HG2t1GFhPubcEDYTnCWNMZyT10GhQRp7/NseeKuSsR8boY/YyT1tx9b4VS7XluCBKEUueCBygeDhZexSz6HHWIV+DZHZwd5iyLlmW6lvwPaIPeMgtvijUezYhtcGzIcD35JnNeqs82ZbtslX4+N9xnGCP8+TTtRoxEW72xz95EehbfSwE15yCtAd9uwnXmgB24M3cMYx8hmDR+amrJHPhO9T6oD9xB+ZXT7tDvGJCF2jWrKLfFdZtAz6ylgsXMOVzTl8G4rYAq9JtVbUr5S57/plY5FJ7IXNxHE656MXWyzZ1pZLH61tRS+gq8227A12cvSCZw6lDURvh/QDmRf2pjt0rOHDdtgXWDkvjpyrJ+q2smjCJRLecxkIr+57DPFtf59Oq1LuJRPXo7Q6byNGBpeKbBRnfDeb4dkbbtOyR+jccDoz+BBa1bCdeFqVCkgdcu0/8g37eHwc81tsttWqNPLnXM68j2wgeEBswzdtbNqbxwtN9BMzgAh7V0QC4+TipHUhAwcU3hlP/xXI9fDEdfnI3FkYEyaHUJKEXtcwGd9KPwB5xXC+l6Wr87bL2Ns8G4qcGwIyR89idGNUYyEu52DooZRLpjbCqG3ZRlasGazjh4hH1hFm7gmQtfInz8CylDm/cM3eymHFRtlq3NNOXD8SR2eCxUdHKLV+YM3rCwuLtse5tjAW4dEl/S4TC4gstLGde3DGtTNvI7tQL1hjT39mXgnp0+nIutYXZXxDn7j/3vAc0hJ3GZPMtMRCHCdsZD7Gr7L1HDR0OzLpmTji17bm6aCpJiWG5Bafo4/s6M8HZGZlrSW1ytxbGdMV/oq/mN+gsxz4RdUa12jWDMnvyHUx87VVk504V20xdE3EHrAZHwBTSkxiWzO2ITAZyk2d/jFznvU6Q0ufqYIk++Zc3dSg0Z+o7i06P3APvJ0kuqWum5uDHr581qe//U3ZvNeNzvv/+qt+YA1xjD32SsTE4p49aabO82HWNE8DOgu8K7HNh8OYQ26l8LN4/IW1vgPrbLd3N1qJJ75xL9wrW0haJS8AeYi8bu7e68A6qKhb1srmY9cBG4+M4yPzrJhvE/OgY8w2vg7c5x512aAJmA8H5sj9IHfiC8TxLeuZ8+Gw0ZlnP//t7+qM3cQcyn+/uzw8Uptb1YTQWGxlEp+Ah7//XVU1wLbyp93cxqbmD+91+vGdVoJ+f/Ne898flUFZudFWazqwwEsJdcPqsgjm9PMn9QYFELZWktPNpBMLpCcGzDezOhc0MSgrNj5+/EiiNxT8hrocIJeiJ4uiL5q4yc6Hg1YSkkvHn/6m03//XQdPmj7cabllyFlsfWRAjstRfSrN79/pyAS4/z//Rw+fPmNjwnZTCnT/M0XB7+OXL8RxUmJ+x4p6Y+Jmsn/5/FmPxNQYiMRQXSpi6OSw/P2jMER+0kwehMMAPZDboxr6N4cbfWCQJwZ9elw1PyyaHhfdQje1Sb458Rf8e56UOubn3kXtmNLqkWFRe+VikovMIydCLgIBApVt9dQBiK2ek7NJp7tZ+dsRNzXLnxkfFrKjY3u8MIitc6OMbnyPFh+jpvDGpGWi5KQ347ZBU4F3Tu6IpAbTfAiqidineWZMOvPCaj/cab2d1d/f6EQ8x35SZ3wz72WN7cQFIjF1Xuo6+Q+fcGyrtaaZyVtVWuElPkFXNmqSWhheILJZTF6IayUHwY/sqB22k98pdEuNcYuJIXOWCz8+Bj2Hs59WNeJoRd6hIZ841tT6CmIrvqJ6DbZHd+ftbXKyjVof/HHgYqAdINgmhQ3oDlnbim6jNrZ12RIXuTOwyvh37GS8wref5JJjYk8cacMPVCvVlVxqZF/rrYTGuOInF7/otCoa4ocWf7oMbPQCsF/ZO3MqZLvIiathOjtgC6IG7LTvbXfdxB246ttvxDNi/k4HhY3fAvEd+E43fyYxM7w7/Jni+rPEktp8K5bwd/iW3J+Xx5z/Q4P7o+3/ocH/OY3nmhb4c0b366L6pTwyfbhGKfCW5fB+yc5bur9E/6Ps/pLf//CfKjDG96n7H+z1CjjPLrBWnhMDeWYLhB6A9fr+O9U3vgLj2W5/NttbPPfgtP+K3c6F5A/y/Er9kmvn/SHt93rtPDfvsOsUY2p/HbttufJ8vkkWcsHyzB+/wV8D24PcX4xFntXtjReBrV+yPWDlnTM69kaLTCBmQg+svJOEtslsz/6dnLb+9i5kOyJfgf1Ez/tHAE/q2IwN8f6Se0BohWzA3mzG2Ca3vb/kvTH6oUcu7Q6dgMO7htACu8ze7jTbinz6acMfOOO7AvGRdo8hvED0dth1Qt8hOuEf+M4R2kWGnEO3yI9zediFFv4OVbzPNYA2srutiY9ueXfc7eUjrVEa77/kDirMamoTTTijK5/HNb503obd+Ecv9gLJNfbj7yymvFuO98myfAWxFTjxkSuywQPj2rTbJK/ox/+IEX/B48smf+Sia1tj7EULLjbbvEdaKzYMvZETZEX3iM/4WfIdyuL7wjronfmYX7StfDOI7DXYHjKJt8BbNaXtjHEnro6fzMFrncyHNfxznOFFLo3GmagAABAASURBVGBbts82cpHQ2BJDYHQ4DFlZjfgLn3Zpmmb0StkSQxYfbKshI5mP1ydyWsCkVshd+RdB2k6jgmdvea3EP76fINsD9GNg4NTFRo5cxJbaBYxA/MdO5GCNGqUfWJEPPW14J77j5Pxb9npB7Nju+As9LSQ+YzAe8Z8Ofmfyvbm5oUcMKRXyu2xrpfBsw992l5Xap7fL9bOf1LOQjXSgyrI96plvRB3b9qYPSj5Sa23I2FZsB8Rmm6MGj6PW8T2tKz503pJ7IHZHS15VddZhGHBiW7EZmSeAhyzsYW/hGovURe/axtmVoptr8Xo6Sma3ZVv7Fh/S1re3NjGJzd769rmlLoO3dYftYZ8xDT2QPDMPQg9gRvER/ALJAQjvLRh2SDS2hl3wXT/9QPrhZ+6kTT9wbTM1SX/FX+TK1Jk8Qre3RHJ+z3yrrFbjW/KSusJLf+LbYAUvywHTAm1cNzdboe9+basYS7G1yj0tk1NaqZFtpdSRBVNyFJudnvC9yt5w2zL+EnPaEQd9GzoQG9F/CzCrfb4HDxR6rUqNnHK9Cww71Db8HSK347Ef/2mTw6BbCs0GkUbM0UnP1UY/8gFdbfv5HJ8h723w6AfGODJW4SX+12C3k3h2sH3JNzr7GNiJSspYxs8AhoSRG+i3DokhvgLxk37kbadR+oF00gYiO4D7SNrQAokp8yxxtda0Xt1PwrM3m60RGXhkQ9/9xsaJeRmbocdnwDbXomnU3PZodd6i06llq1IB6dubjO0hFX7o6UzVRFKAiG8NabQ7P60rZAp4vmfYZzvMofDDtT3iSN/lkMb1O2Nbsmb8JB7b6pwXmeM7YEaYRsoyMUd52DGygzkoOlHf1GaDPuwv53tI/ARE7h1I3QLBh61zTOnbpVwTCvutKsa12Vxpt+v2Xu9q8E143DfG+CydOBYtWUeIJmWJbJ4hIptzNteJtFWWC33kYj/n3pA70zo2O7XI/UK2omeV0JJN7uRhYiUirZEVG/SVeXTiHtrh457gpJX+Cr2f65X8ggdSlyPralmETQ6ZT0MPc5JZqM09VaxXHVVmnmIr60uBBVxsPf6xXcTTqpS+ya9V04laHFlAryotjEfi78gipFalOWtcqgyxImNbqceQkdBZRj+0xNpqgrYKl+rUu/BzzNrXcVE7Sf3+qNPfP2//8q4bGWCb3EU9RE/5HgO9eA6abg4ya2AnFuvuT4/6/PkjdheeFaATR56ZxLZwnj2yPnnPmuBK7M4/szv+fWnJq6SME/TI5d4q/GShP2tdcZe6Jp87FnEPh0m376gpCYSm82biM/kIWFn7W3j+NHGatbnl8xc93D+S7yrb4sB4nGTq23juyZg9cj/vxPGF9UnbhLRqfn+nRp4Zp0+fPunxIYu/XYnrnoXy0CfWaz+zdqnzlr+8eJhn6tCVBfXUILW3LcbXo35ZdJtubnTz4486pBA/32u6vVH7X/+l/HpV7291PD6ofWSR8wuBNwa/WZ4n5aKSYZG6Tqws++ZW+XXtdENRFCpggGSyGDhh9wCvFQPJBFo/3ctAFmVT5BODY6NQZjDvKNQ9VqQUZSAcjiQ7Y+fmLz/gtSv/d+xKXEWi8+GgOfZZSIw/tdINA5XBGj5YTE2xDsicmMxzI3r8Wdbx872Wu0mPN8XCctN8eyfhZ8HfxOQSclnYbJxRvaQHFrPz/+8anzdABqRRk4U6jMlAjbIQvUzWCfkFf1kAbRloYs1kIp3xy+CbxMvEr5tbicknVhFygrhQJIfQCv+diZU4Yr9jLzYXclpZWO0PRxahj3pg8q9MzEWrGvGnBp36G2eB+XDQfLgBDjpMM+xSbMNOoUcj/GTSHskldTJ1QmjwbKwE6HUmPj1xzmnJL4Az0R9PmmvS5VfAPSkxTsRb5GNHA1f0M2k7vjAll5lDDxoTFHyTEumC2ZqmaVyAIFAOjEoq5Ap6LkorJ03irPmgRl6ugt9ULiSf750aB0JdiOOEbi4G6Ru9+AiedvM0eiriKFuh26axXm7J8RntnN/ub/Dqa71BPx86dT1xQQ50Yn1NOvSzuBSBapwPutRGbHYYIOz2httbSzISseX8WTjvEBm6ex3S36GiU+illhRkRU9xugobADEy3cDDBCC9ta9cwAOdHANvyf3+dOJPzAN+f+tPFpP/S3ji/lmx6+rs+L8u1n9l/a59P1Vgr0naJ+oTFvpLeOJ+L3bt+1v4W/be0nlL/pp+Hf01/ffC/2j7v1ec/yw7/8hY7TH+2pq+5fMlfbf/sn0p91v7L+2m/1Yu3/IRvX8WvBXftf9vxXrNu9b5D/4/swLX432N/1K235K95n0L/yUfv43/lsffy1o+gLwG2p5scfMyAki/Yu88p772fPsrTHwlGpsviZ1n22uabZn3is57WCcGHrSv2brQn1El53lbX297FXbOsLl3rlrbV73vRXfrjERiPavZVvGOkZhsq42PESft25KPdkDGyjaym+9OLQI6b8F3sHeZ3dfWX/c6nXWeN8gkxOfE0csHjmlqykcR2ypAv3Hr59z3NmaCB4LbTvMq7DI7s/O+lJwC4QV23mjJx97snXgXy/tYZAfvfHBt/NT3Cc5MGtuyrWKeiS2taQdAB72cRcEDtoeOsW1biesCxLzTIxt6Whs5eMEJW1kgTd3tzdagUzvbQZ9BbJyYIxkj+zX+qoX38ShVK8ZxGvGlFgGxxUYAdPDS7mDzrk9QPucTej5uVmqCO1iyiZ/4wivmcxYbM5dtBEIEYt/e5I58TznxLj5UMLD2zmtzXnwRZL++nnTmOmpQtz28juKIZyNdjuGlM/MtKN82bG+xQQyv0gcvYgcFY9TPtmIzhCEDE80wx3xfmD+tNdgEy3ekxvlwWvg2RB6d+GIvtOgidNnjE/MjBrsUG/mQbXvYbbSWtPLdLmPeI0y/Y5PmsnfotmUbWtc8TwOq1ZkGmd2mvrTx0eCBKjLz3HRijjzyTSvfdeIr3/8m8pha41vkacAj373CDy/nV/QDK3Mzuc3UdZ6nkCRCiZ+cW2LrxGyb+S5N2I2/cXLAy25bdvh95JucO3mFF4j96BVx21Z8JgaXsce3rzFmjig++rA1OufDyvVtHyd7k9M5gIW5NhP74TBrmpsEu872bDrsiSX+xBafNHomA+Eig45t2RvAuuwmXvs5Pbkmr+hHsLWmkWtiQD60gO2RW/II3/bwEV4gttO+hNCH7U7G1LRR/8BLueu+bUUmoKsttqZ5UtqdbHug8dGqmHsz82kZsdpW6pSYA/ucGPOCeFor5VzMX5RZmUexkWFJW+imdVmF3eg2Yg8tfbHZVuKJvZUxhiQjHxnbqlYD4kdX25Jzapy3NWqYsR06Z93ggSuVgeacDZI2PhNT8koMgZwfsRWZwn/wnC8Z49ACoWsrmWTis2VvYxufgeicmJePDw86cX2O7flwGNeF8MPTK1tsB56x/Kw3xuU5RSrqO/NdN230A/Fje4jaHjGmY3vEMTEWVVvcJ+qZXJNnWv2GzfZFK74DF8IVEvo+1iEH3yH9HVKjjJP9ZHfn2WaeTmpVgxS5IJudZcyp1ML2yDs+QZT5FNn0w09rO6pf1TULV5kbgynL3moVHc5EyH3QQC664eX626jtNT14ID4b47QwNzAnQ0zMGYvrOV4wA7CHzML1PWNTrcne4hg88GnifGWOxXdoAdtDLnigWqm1pok2/R1a1Yg9ugvn707f24IfPDWTg22Q2AK2ZW82jqwJ5C/GzYd5LCLOhwP3gkVVTY/cmx5Yr7HNuJ3jZc7FWiOu5LdQk1alaZ6JdZJtYlvH882CbV02c/+AznfxR+5p5ZLD49pY0cfeI4u6D6xDZZ0iuYXdqHtsR6Za6cC6R873QPAD8aZNXpGPbq5r0U/+LiuOYmO+OWjCXvyv3BuTe87zeT4Qe5NdavOkaZ6HjlDNPSp+M47xGVgYt+iLLX5syzZ5dyjMMnLaEJEzNHjJN7KdC61h3t3d6WbCbzXll8lNTWZd8pi1KOq+sL5UY/HM2G5osGO3h4f/9v5G/b/eK2t88+GADHxsyyKOdYzlgbW9rLkdyLuIwYPpCEZILnD2/Mp4vpk1Mf+z3nfkGUq27lkPfWBMsg6Z+X4WH/qojesRj17Kfyf8SNxfsjYmy401mqR9WrWyXne8mZQfbRa0rJfFAFLjGnugDlmzTG1Ci3z+4lvWL29vbiJKPp25+Dh+1HpgDfGRBePB4DAzdo+sUUafrg7UIlDMqfSLmunmcKMHVozvP7Ki/PmTPj98kTORuXl9/um/9fDpo+4//qw2TSwY3qhRjIUJMs1MGIrXWfA7sqKtVprubnX///xvLX//JM2TfFy14uSBSZ3gP3/8KLHy7WLQJhJA54GTxCviGZD8atalxoulWTk//u1vLO6eNOf/6qVAj5wAZTNA63jpYFSUrWEv8eX/zc0EVmtaGRwRZxEHqgw/R3TR1t3dOxU2Bw/yysTJIK7EcgQnaEw0uUqdk7xROMTGgu+SVS4GjbHUjO15ntXJ70TNCvkV+fHL56wQE5cfV01r6fDuvVZu8JGJLcrCIK+E2HVgMFMnM8mOP/+M+0UVXVut0OWCCEGNNiflEX8rFwuSglzKlpOokL1hwbcdiAnm4/GoL9Q8P/vOyZ2JM394j8/4BYg5cdR8oKbWwqSkZIzzrRZ4RZITtWyMR2c+HBk7QctJnkXDIxPY9FM7gtZELVqAeZBaCuPRs6SGnYl62ZYNVFMj3zZNiv4AfE7U2oYPRDc2UhtMKDZtB5XSUMgiNkHLONhWz42F+kSvZOUk7LkRBJCnLMyNI+w+gINcyJmxTvJiI26OGn4Nj07RBkAlcGXDXmwPCfC0gfgIPSLXsDJmyXPQiCcnZmD0OVzjJp4GJIfYu4aO7kqtUJHKsgFZDNog5dDDRy64DS8IYG94bJAgFI2xCVLwEkOgWoWktKHHzyDk4ByAMiZIHBRk/CWNUbP0gU49A/ZmS9hP/ol9+EfGOw/8N+8Zr8BuALwD1zVTbhjnUJU2fSWRwK64t2da6vcqYOBb9OF7lch/wNlcapTLh970q2dbcgjsxOCBl/3QXoNd7rtaUhp1uRZ+jXbNfwv/rXov7eXkHXDNSDHPkDH8FlyrXeND55rwAh/mk8QVPd1ASGkDwf8IGDnj4K32l3x+pXetQHIj/9fasxyudS1zJv9DzbB3tvBH2D+b/vdrRjEIe29B//B99/VWew7gTfZbjO+lv2Y/8/Ganv4ZQh5zOggw8PgCf21HLTf+166J17TXVActpr8CjIY2BHKg/+Z1PILAuA+81qIPmeNv26P7LThbvc71Nfws9udt9hxfRngu/Ws5fReNe3eeP94Exi12Xrr9bf09ib19shIfAduy/cQYWOQH8sohvDy/8gyfZwy97G8qe37mOS2wUZ+Otje/tCBXDFAD1EHXAGns4QWwm+fC2L4AtgqwLSMcEDio9niCBzadYFv85jEa27XuAAAQAElEQVQxkJfua8i5zMMUgsgRj8k3sD1PpQ7fBhSf7X3U7BnpN3Usj7B6XyRy7MQW0CBvMelqs4kamSuSIm8/0dPvvGsFnGIgXLzX2RgFX5m7KzaohCKzA6zRj1SgIxdQ7rswOzZpnu/wUopAfEUmEKFOTmSglXeWHgGIPX4B0LHbvrw7hGdbtpXN3tp+1g2toxsQwe+X8E6c6afNO2fUfM57p2c+BZjtImRlzpEsj9J9gGQJiO0VH2Lr5Jv3DGHLtmxDlcLfIQR7owffwd5ondjiN/S8X7dquCX4EM5gb7K21YoJrM2HbXyWrDMQx8o3jR1GIiTjM8R+IUtCTHdjq9Fqg7KyJb8B6vyhGuSaPknF6SZ7tmc8Dx0Oidje5pi9tZCf7TYa+DnxzSDysRuwN/ngUbCRO9vOt4GVbyahp1YEJRt56rZS/9CMsb0teEZ4zjs7dLoKLTDkeGctapx3+dhq1Cz02Mq3k0BsZfwwIxfWbKUNJEZbxCBFP3WxrOJPpmFaX9UnIxO5QqkTb9oq5OlHLzxR40ZMNnlBoOqY5WgxVF2Qle8YC/qJa6EekS8YiScQum1kN9tiC40G89io4tV9VXR2WvSC297sY/eUbxvE01PfJCRi6BxkDpadjGjpJY6OzMoH0U5sEz5aNZGCbHJhLiI2fFZt3z5S5479PY6F8bAdMXIejtRaDZj5lrOPfyeezJvYblXDR2zYxleNxdpoDyAmJ054wzCHOuuMGuLzNL6TWeLD4PAz4TMyso4jn07cJbtJQg4gBGop4hQb+YW2irrGq1W1yZLekJNqyA46InZJFlvXJTSMJrftnGXM6ec8Xfvmh1SQRwmFDiYZq8XRit5CHqY35IiFCYOi4ImDB0TOKAcSkG0VrJxXJ3Jd+CYXPWfeYiv+i7wNEM7F1pZHdEv5k7FI3LHfqWmR37CBnfCNz/gL4E6F3+DRa60pP1QRW+ZR5kW+s7m2vKqRIzhs2dEWdaY+Ke4gSg2Z+C74hhYY9gk6vldiutQHfE2tiCk6icHiT3SBzElMKPKB4KENwF5sRSf98ESOK/N71N1NU+N7aPq5TcMzQomvtQYmNWIdiMeR71gIgsZe4jkxDnQve+jprNwbRc57P7RA+sV8tTeDqUHo15DzfyXviW+goS+c26O+1CD1jo1AeNew0zp5B8KLreC2ZW8Q27GTOCJz0SPe1DD9oVMO+6InurEX/SGD/BDgYFvVStmWXI+4VyzUNfW2oae2tMHXER+SbvuwjzY8q2TkMiclHKI3xgo8NMOzDKuUjZLItlqVoFJy7n/nuBxZeIk5i9/piw2yTG57Dsn1JSTuazBxjb7iZQO7lJgGnTj31rZsj1hGrcjX9ogx18WAbWXbY6jED23vpw0/sOMnzoOV6/WgYTP+UpvTcVHagGS+hXctzJ+9H7mdntKsjMvg7TGjY1E/8unBE0euScEjg6+clzuoc3nC0B7X3upqsy3bCGrk3Sr2LZ/rbhueVbQZH7G1slyQE1yAXDMu8bu3mSj5ARmSnLtt+ChbYk+ogdwrTsxBYayqKduIMUxiX8mn8wy7co6u+FnJJRBZo0NXzU3RgS3CGCD0bRzJSrPC7DDTrrRGp2C01hQQfhbWwJDWCo64jI1Wjdgn1nhOynqNy3LVAFm0DbCYySOGPEPMrJ0cWP8o5BKXjaDE9YiBIuDMqcKuXVrpozx0IytkbSv6gZW8syBr5JfMBeRjfz7M6C6a9zUs1pSGl775aa0wVSKF3HaG79iAraz/rNyPSvC5RCZfaWhrmidgJp4tVp23Vk1OvMSwRJf+yrw9cb1jFoz1msPtQbfvWfS9ueO+c9LCAm+uUSs6NR00UZOYM+uJp88PSmCkQ8DCX5f5AyLWiOUiNsbhhgQaMWVNrdvKP9V8ZE3wuDwiuuoz65qPX+41xotcRosexVFsNzdVa5xjJ2WMVgSWhXUj0wOcOvFcosnCpbLZiaSIpsaPH2Pr+PCgLO7ezjficUYqK/QD6642+GHC34pOH3bC7lp1c3OD3KqVOafIIdrB08+icGhFLSfG7x0LxYXMPYu/+cVw8EcWftOf2qRb+CbIrI3+/ee/k/snffnyWeUHkuOCc/jwTrc//qD27lb14wctN00nkry7udUtg3IHHLOC7VIWNzvB/Pzf/y1nkRPHWfhdWQRmnRM7/6UUS8jovL3/8UewzsLrndbPFB07x58/aiWowwnW//ovpWzK/zscQGbF38zgv2PhVF3qDM7EYmEjaTM4oS0kbCZHfjlct7ciFGLqY9F2/Jr3073q/qRi4vjU4UlNVk6Yz8Sfh9YUcTkdlUXeibhumUW3NWtlEnZW7k8M4MKicAZy4gS9bTM1MAExYNgsBnJtJb076PYvH1Qs+OruoDWLpdijGMhGXppZeM5ktk0U1t1ff4THTkGN7AMTcs7AUxJlcs1NYoxOn75gpiv/t2+jBgdyng43Mg8PjZhs7BVjYxSxM8FvrY16Z/AzYQq77tIXFtUljz/CbyZ7Jz/HHtTUWdgQk81GkoOhC92ZxeX9bxiE1rkAp5a2I6iMQ/6WSv7N9ZUTZsV4+Jm0Jy6SOalNnMpG6yI/dJNT42QNWdAbOUU+uoFB5zDGCJ7QSTyXhxBO7JULXmQD1Ro3SCYWMegCJEA8mFFxUuRiWPgafZdaAdBje7fbh26HRH4IJh+asYcyAJsOJKbAGbe3eRbhDi1tw34jtvQDtjfbZQmwHTENHCzxFTSDCxs2WNr0X0DsJe7GnLC92UUmNuytbxvKKzv06J8Yz4lxSP0zVqGJ2gwNzr/OhTvzIrUfNA6RCSTm6BXzMzisV3fbamcf3m3r99+eZ5reDvG149dt6IHXaKH/HvBk29r/COxr0D9xM74CNF/toQe+YrxBiOwOb4j8A+Td8q9pX7q71n3Je72/a1y4IKHR/JvtifqXICm9JhP6b4Vre7Fx3d/x0P8Dv08F/t1qusebNhVI+xJC/+fBc+/mGm2cB2jo6SvQsy2S3wPPlL6j8z02I/Mdpv4tRJJL4PcKNra+B34vf392O3stfpc4eUZUAGO73dHyzApp7K5QBvrdhzxfBqL5Fnyvsf69gt+Qy3tAfk1x4oPAmg8ZMXrOsfPOsECrarIT7ZWhq35HPhDupeWdK/1r6Ng78QE6NoNf83bcvLt0dCstz/ACV8aBuOxCbItjDY9eZKXQLF/4lhTQ04Z+Op1Y0wbW8Z61BuWVJAKW7dG3DV4DQhjxnHXzDhg7L8ERRKZVaebdIbmeqJ89OMoxoKut4GUMYivkjEUg+A58BTjHt1N+fZuYo9VTS1564iPfIOyXEeUdvutEfVslf8vnupIacUimP02zGu+AwaHwPQI53sF9hnxoDv6sFdvwT8tuowOAMsRdqYXpjFpkOIDEu/CuthBP6hleADHZvkD61xAZE+dOSw3t7T02Nne6g5DYio+JeV70U6tA3tuFgDnEXpIP38gEEm9goxspDQht4t04c2BQsR9beQ8NvcEbdZGGvNg4NWKGd32Spk9B1Ig3YPqJp8in1YSOR73TDzCcSEAbR8aPGud70PYxFyL+O3N94dyLExtZoFUxT2flw1qrkgs61jvBLMzbjPGJumeuiC10mmf7zgvRpr45X9MBJt7f8w6eNrY7cUBmtw7zQa3VNs+oh735Tj42339GGaBBL2Aivq2eGvMk53/6C4sJrZqqLAcs2aX5MGua50HTebM9dBPHke9kRxZ9Bjw+KrWJvRu+NwVmYu9jTpSO8O/5JmhbySX91HeaJrUqZYvNtLinxF2N3OIjdNRU1cIm35Me+cZz5DvVPB34yH0zPkxLRoaxdezFCrWkBlvJDHfrL4ztPd8TM4cbNhc+LGf8UreAkCwcBsQW/wQ08m7YntCJX6u2OYS8zjB8cf6mH48d2wsfuuc260CsqXX8rsQQ2SETHAhesYktSxylIo6GT4uNXDJPc00w3NgNxF5A0AInah56ZNb4Z3zzy6n0mZY60Q992EIn9AEW587KoUPV2bdVkkwM1YqxmygFVwLOhfhMbRa+GQeC25ZtZbNT7z5snpAJtRNbzsvgVVbApgWm2AcKPLByHjTwQOTEFh80Ci/tSwg9MmkDqXFAIhZSE3VWxgcoU23A8AZeJZveFSzEYG80scX2xJyd54meRi3UpUK3mBfbfUjDjthSI5qxR9cmDgIaeIETz8CRmDhfUqfRd2FchLtebNmWI8c52Rp88OyRT3sNxnYgYxYILuK0LdsKvusln/iOzZ2GxCZHfLEbG1NrXOfaoNu+tDVyL1VrMjjpcS1YUUt+NDL+gNGe+8EBO3lYqb+0yUff2El/h5U4eiavJNvUhe/ffENOvVbGSGPbfET3qe5dphbpr8y95BnR0NI+waYrvd3G/R7nS7nwxJZaTPOkmTHKt88sQifGzCPYl9025+GJOi2DZlv2BoOwH6xB7xSFHbxU1UYLh/knbKxqzEkxp0Oztmt/YlqpW853mzrDb7SWJcDUOJCcUsIj5+jMM0mFJ3EU9vtoo5EYxOaybI/zOjVdUQ5vbx2ZrjFGodE97+hAl8wf+OjlHoDg6Idq+JYufmM3/ZXrzcr9NNeZ9EMvYggEFxY6+aUVNspNrSbuFesAsR24L02cY7t+j1w1OFDAUwupRn+lbgFht1za5v4k29xrFmXxLH5jQ7IuGwTTTx5Fm1jm+UCtOpYtkTPJqWO/M0A98tiPfqef60cxLgvPGanNuLdyn208JxaxGtncq2Iz/ejl+aHBOyF3Qs/2uN/mHrlSt8y9R+6VuFLiuWFt7JH78VifYT3LtjrM6ObHmY/c0wOhxX5imLh/xR9ikMiDbCbuZzeHW2oza+Fc7NxrpPCs1KyTj8uy0998LORtN/yJcVk4T240Hw66vbnVgfaReB5Z7zvdP+hEjPesgUlG3hLtI/TEkzgX7mONuqzcX1d8G9vJr48gLXuDGm2TbyYV63IT63H5l3C/sCiaX8nmB6wEHFX1KsXnkfU6M5/KJQk71LeL8nFI3XJ+Zx3tcHNQdKuVGnMrf1EZqUhukBoAJ86tR2zeUC/FHjGRFLqbfaFvW5PO2ugsXK9OjCekaChraff3X5Qa3VCv/IAz47hmTiGUvAOhBWzrr3/9q0SbkmQRObEHDqz/3TAPUvdtTfBOtXyYpfyfrV8e1T/es3B6VFXTNN8wb1eZ4qwMdAZmPjCpmSjV2pD54Ye/spj7RctcOrrry6dPWvD6+fPP6nezfnr4pM+sts8sqCoLsfl3ssuJTaL0Cyd3sYB6OpQWc1FkobMzAZJQ5wG64WdhwHoKAh0lNRYps3g0EVerIo6SmPC2aVflZJpZpIzLI6zpL+/VP9xIf32nh/y+mkXVDPDIkQvoxEV7Jaf8U889f1vk/Y1ON00rMZl4A7xRqDHobk3CzYlcPq9Hcl3J86AxAR6OOhytngnJ5MxA2vSpHUFJKH7++88jxuPDvU48zJ44RtB5CQAAEABJREFUeZfPn9FZuaAvaqzSN2LKBJhYKO73Rxlbp3eM0V/umChW0UdBJK71dJKoU+wnn9Stmdix2/F7Iq+eiUIcwR8/ftQNY3jHuHX4nQkqJnfqkXGO3dRgQGxLOmHjyAl6YhySf2eCHphE1YoQinkyacFOm5oSO9NAYg68//CDYndljG3Da0NebAu2nybwOuTX5BEeJ8GR+qyMaWyaMYbMQ3eOAWO+K/PDZW0PMpMaFwW7InCBuqINf8SRGnVsd+LqjFW1JkEX20rcyRcH7H3Yhqw1NQwCdOLLxXfQkEeQvWu5lgke3pDvMrUC3eTwu5Brv+KH9wySBxcijbbDeg7xHX3bhG6JPBAae0G77g/iNw7JOSBiLmptWytjLGJsVRr2yDkmIpc8E3/6kVe1EYNNHL6qP7iByO3QsbOSv23lz07/p7ep7ZtOn9f6TbH/yYzrEvzT87x2Hvz3DiA2r+E32I/6b1D7PpUYD3yf9B8i9c3z43fw+Efb/x1C/CUTf06+r8LKHApckQYaWmB03j5EJPCVRIiBrxi/jhATgde0vmt+JNfAawb+aNq/yu/35JWivoTv0fuPzJ+vAq/Ns31svy9alxXIs24geCB4gIdSPQNb+hbkuRWIbkBXW/o9POBi88wPL2h8p90h9EDogeAB24ThIbbZXDEZ4Nk/9gfnNxywW4Bd2Estf4MNVHYbeX/Ku0fxHJw4YY3d9uv2id3e8rK3Ngqd5++04pk7Ue0waBwK+v/H3p+wyY0b27rwWgEys0pSt+19zrn3//+883x7cLs1VFWSxPcuMFlKSSX16G1v32YzEkDMEQhwgqS24YfArw6A9Hwe9tMGQnDkrhBc3h2CTz9t6GmjP7iMb+Gg2YmHdzUQ0RHezvN8YON9CvR4B+rEl/5LkPeHQGjhSw4PCM4mKiD5zMe3w05onwJ81wx03n2i46DboUmxE9qBP9pQ7fzumEM2/hywU6TQGu+1412+PHS2yjsOk3BlKnQdEJS988X3jA+dz+3V31Z1804bzpfhWe6aV9uD0eWR72IcHttqVcqR8Yad9G0rcyuO4AMZpwX14ml71O58msky/dTmx5C1Mc5w5ltFFXR8yzjKCtnkLG3y38pqvGMHqkq2ke87IKebIz4NQH/eMW0P/rBEVyD9AJqk63NC5ifvpbZHTtLP/Be2N2qzwKefNngbaXCSiXPDv1KOVqWqxrxXhsqH4zEGL3h1PaIjMHwlBk7iWaHu/sZOITON7w8eOjtrZeU7ia5Hchi+65DX7evaQlnP3NEu8Kc/bOWdHOYO5OO+6FRNskv2bncjVsjPJ1hopejZ+FhaxGb4k68w9ZFnrqnDntSqRELUr3psy3ZYP4F21dOIb0PHhm8bOrLxkQ+18TcCp/mkEx8dCQWdQleTZHLVVa1oN741rMS+CnHlA3Q+Ys5sSDToidG2ehQgV9XkqjHHC98nhv55VvJ4eGlbdmQ2taohO+jg6joWR6voWQfd3mXsvYU8bCQO2/TxkZwYQqvSRszR1Yp8gcsZH+1wZCSlFx9Tiy5rZq3YHr6Kg65WvoO1+qgD9DgrRHq2B/8xFoftHYecbXxJ3Ul2LF5b8hXf46ftQbONnDg6Y+1QVpHTlW8yXR+P+BzZQiZzEIpNHsY8M2fEf+DsXX/iDwQfuVy/WxV2kIP/oIV+C6lNmDTs4ERryBQ6gYNvZa6PfmtNjWvyMT7a6O+sMSaUmEysH6Hjt6ChXjX0l4xvw66trPPELI5inHruFKTrox9FP76u0QXfyA8424ykg7eT+0DZit+jX+lvOo7IxkZ0Zc1knPjzLXP4h2x4j378znfJLT5daRs5jc1GPOENFLR4k++uGQfid/jSD8SmDVdOV1CswY0a33Ahljp+L6RrA78OfHKTOAK2SVsNkFJ/yHDGV3G4gtuQ7wrOZkzuIT2f0RP/g4huIxNcwZs2uEFj3pPD9ENLztIfgM3wZp4CA8ePHXsQ6cd+QODCC+oXnbF3+Jm5j66ALNYdMTLXoUd3VenCN/2V7+WJZwB2MxdWSdyrWpUatRsdtmVbx2F7jLNubcPPSRgbcx7+fFuPnUBkbI8c2x5ysbdREwF7xw2+/FzhNk9BtSrF7wNPOAok57EzvnNT76Hb2AsRwdjYmJvkp3Nf0SZhUbbHNdfeeaNDHIMfWcIZ9KpG/rqcvGg/xvzif5V3BL/xg0atlVoVtbhfrw9c1u08T7KRucKRv4If7Lj3peYPvI1v5NQuGYhv4Y2vnTrdcp2Hx7byB5FSix3fq5pq6EQrfsYHoUf0O3K2ZVuZK9vKtX1c85HpkgIL+zKxd/Anvwt57OhfuAbDNk7bKqCj9wBZWuHp8IqjVcm2Kn7RRjcsynU3uFal5CZ6YnPDTpXVWil+tWq4vsnF/QzvptOkiVw26LExUadplQPno6PCS34u7MXlehSS0Zn2gIV9pfBVa0pM0ZGcJgO2sc3GMfe9hc3p6Exb1dgQnvGtySjKP/9c2IoPz9Bm2aUGb/aYNvYNs7l6edq0ABtbYVaTsGH4BLDktLDfd2Hf7yn/z1b20abv7pX9xqdmmU3hfs1x/uKnbYHmubyLruhoq67p7qRspF5Y2+8/fGCNdGhWno+z97dl3xA9NjrFvGzSduEHePrwqPhJinkWutcDG8IPbGi3aZJkTo+/MLrip/E582fxH7pir1rTm7GXZnVqLRvQ2cNLfpK/zIU4XNjNXFAfeEeeShM2Ur8Tz0gd/x4+vJegZy20KhU2qj11GcNuJaS04mA9rBLFfZpOWnD2PZt/0/2dntiJTlJwRe+fPujy8F716rXm77/TzIPe6/le8/1Zr77/XjMPf3/+P/9br/7XnxHp2h7YXC5p5SLpZJnEYkTru/d6enPSxuZz/n1tZdP1zZ38+k4FtFf3qtMJ1j4c1vVIYElAhlyKRSySpfPdPX4+6vLhQa9PdxIbpu//8wdplSbg/X/9INvMRycXXS2bmSSDgTqbuMWmazFxnXajSB9+/FFFJSX5K1e6qqZ5k2a3sTnbyddGjookq+EmRbK9niXiERvrGMN01xObmmdylDHGaUrmv4a/+Vu/uKQcnQkCrQX+FGirSXVZ2fwtCT8bdp7wa2MVZFEv2FuS03lSNoQ7CxRSVLBJiqMoje8n4jyRRw+KRi4NzeY3Nos2jhFjUEQio2g6nzUjC6tEEQm24WMQoy/t/LT4lwLOi484jM75dFIDLsim8GwrMVTjAkFNPJE7U6hR0iUZHWmHDRv0DkVfLIBOrGKx5AK7cnPaht49TnvnFcdGHtblgsiKjlKbZm3jArrzwvJ89uglB7HR4hd8WTwLF6pnpmvHZt6A61DCZiCNWo2xbR2H/bFfxNbapDY1RHa8vbdivQkfDrnRH+ORDdDXFvZdJGM96xGH7U/GoKSi1tEz8jkQX/+pZ/noBhIOIHLM5KtYt9Pc1Kg1lWTgoLGaFB6Kbm9HLdH9pzuNRwfQfT6Jd/h82z4T/z/TOTJz2/7S4H9dBm+kuO5w05DihH6v4/fRH5cO+LpnN7a+qKlb2q2GG3wM3JL+W/sxfsDfw/ChO+3fQ/8fOsd1eNTdbS5u6usW/bP7N/K/y9Td6Bu+HuOf41AcuIWfI/PLeQ6PbluNi9JhW/9Ex62Xt/2XXLyl/5b+S7r/wP0+GThqLG003s5Txr8FbnV9q/9bbHwq6zri+BT/9xrZ5pE6sX20sPGcn2f6vDsW9I+UX9+zv4zLLhl4SWuew817gP2p3PAUXHxMn1dOhS86ouuAvENE8oCMd55gJHtvdT3ybnPtjsb24CneufIOFXrsBAbDCz/+PBZ0HGwHLW1yanuQ+nhn4E7Eu0cQoYcy8X4Vn8O2MB/5A+MrvMFdeN+68H53+6Ersp9CtNxAFOGfbdn+hDXvJDa4qw+ddmFTbeEjVfqfMH9lgDR3p8yIlLnJB/voOOQ3dKaeAlGROEILZHy0djRJ4zfvekD6Af28Y3ANfRG66gsy3l34DhDfjnHasNhhFh8PVzVyb+/j6LGttAdEZgAsK3kKZE47H3lTJ4M2frqSwyfmS9EBrlWpVWnkY8humlphd1P8uoUGvgDMICk+7G4DMjh8aVWaeE8Or8sq4LmPTSnSO3TqJyCOYGhU8OT7QPrJz20bWmfebONzU+YzH7PFOPjwD1k6GedbQFXp9gg+sS58K1j4zmCbXG6o2PniR2pi4ztEwK6Rm8hFjx0ODT8zDr4TR3Q9sQY69RG8LPR2PkYvmuZ8NJQ2aLiv8Fz4FvTEB9nI5LtLVRv1iuu00YAClNi0+GAg2Fa7n+knjoBgOeYpupOnQI+xMALpj7mLPsa2NWThCS0AWi5jv6MSpfym16pkM4ZX+Glbje8yM98ZZ9rWGnR4kEV41yvihd82tB1ioydXfNR+4BuSr3oLnlbII9OvMv3aH2NoRxuZ9G/pY4wcIuM8xqMl5xvXq4WaH2uNOc/1amV+xzwjF/v27mNhq1VpIqbMy4KvrfDtSp9PfBfjGhxdkQ8kj0c7bKJTN4dtxUb4nsZ6v+j2SCzDDjYPvOkElIQCLri8SUDnw3WutfM8k1s4sHfYzfy7rEBw4khrW4kt/c4c2NbtMUboyfVhwUfRD90eFOx4wIHHqpjosMix551u7+0g4PdK/qoV15N1XHv6VW/oRV4b14rT+U6n08w3Zr75QUgM4Rs5Ze5AiQQq305z7UoOs3YWrlfhDT38ttNVcLkuTFl3rh2H3dibsJe1MpA3PzZ1D88GhC/+RH98T57rSo9IbKXVNb7UQvKW625o4XWhj9rb+fZf2yOH3oeEtPcSZ2wt1Ojh+8o30kPflf256cxfBrbldPCja6+N1If4DgNJnVgGmZ+IHLBxX3AkrWcfDE/OyMSHtBs+jD5xpD3oaQ+wIwlQnrgx0Dbj0SND8YFh8hEI2iY3wTOI3uCTZ4bKOHYTe66R8QPxkH4TRF/gSyXWRnyN77uZ99iO3dRI5kAjT03HYXvkzH7Zq6RBPATa0IlxZU6zBnQ9bPDX/tHEbuJPvaYffHISSD+QvATSD77Qk7rJODWb2sk1K+OJ69M8T8ra2lg/iSn6z+eT5lOuX02tNcqE2KmFFVhYSwtrNTpHDCiyreQ/tkJLnxkd8UMeZ3zpFNZCnK1KSVdVYz2zB4XOJ+6JjfHOx/NHcLnvAcmxOOJja8XeEz7Txv7G9Vkc9p6v+JA4e3LKvXusOa7lw59qmrgPXbAVexPxn4g1+YiextxmDnKvih7hb1WpkMOEhk78yvU+fbtkW4Z4mveczafkbaJWVmxN+DqPGBs6krPEErvRaUfSSs6Sl2meZSeXrFF0HqexI/CRj38LcS3x43RW9MT3Pnxt5LwJR7mGPmE39IKnUGU9sueUHNoez2zj2sizcnSqi2vvMnjD07j+xZ/EWhV5VHBO1MuK7Vz703bWROqmk2/bCi6bvq1Kl0d8yP4SOXl6fNQje0GPtLGbWBbqKKnLtLYAABAASURBVHEkJwsxzW0ee3GNjbbYnclpk1VsBm/42bGLGa5gG3tuq7J5u3GP6zifjdoq68T+ZObU7CFpbsq9QNCz19XIUXdye4WSpvOsD08PcpXCJ20Kb/h6k/L/7u1mntANg+ilYRtkS5o1/uVkajR+Cb7spd3fv9IHnluyP1Wtcb+6yA39MC3X2rNLDVrykWecoZSf9B/RlzlgqDN7c8mdbVU1SR7r8XS+1zxRa24q/nO3+gYwjx070fNArks8QPL0LT2t6myWtjZpiqJWyj+hjDq9/re/aGtSayV0qePkm+/faGZztj+80/t//3dkL1rPJf/HO13YcF3fPyiboJf/31/14/Iof3enxqZqY0ccD+UPT7pj83Nikb35sGrCwenujH4rQQv8xsXg4e1bsVooyCfN86yFHXgc0cKiXSmKJQ8ZJL+56fHdOz39+FZnCuXu1SuZBC4EeUeRdTax6zTrFX57bjIFfKLweLLWw/JEYV5ULP4JmcJ2w1ajnU8nXa5FJJNALoQLF5XacJVcFThLuLjqkomhCOXSBCwU+AquvXmtxsJIkV7YmB4yVYNfFPkdeSzGC5vh09VupyjzTz/nb0QXF1YxacFl4vFeBV+3FR8nfMQBRUcWWBZdIPna0L8CyWVwmfz+Pn8SQIqJ6M2Ck4iCuBrxm4dEe8PGBM+qjVwrB/ZMjoztDHFJiSs+XIg1uoqC3JiX9Bfsukpijop8i4tBfAitk8fEYpNT6NE3xmU1eCMXHnHYJRs+HiTWAIbdpeRK0Q/Phu+JzS7VfFJVwwxM0MaJfHCB8ATXexbphltMJvRw2x6y4qjWZJcKXG4aoEY/40DGgdTZ8YcURFzB3ULH547PgVv86JP2lXwl9o15Hjz4tcezEQO+jYmKdwBx4o5sBIeCn/gh59EdvYHPuRNHgMAUqEa8Za3UvAx3APudC5/wa4dVe4tv8JnJWPNHcOjHb4icu+8mf4Ee2ai79ZucgPonOskvseI8Pt32Gf7ak1wmr2IeBnw+/rV6/9nlUjeBX+IndZR7w++a/1v7f2/9t7ZerKOfqKkv/LtROERJaL/CDenF7sH3tfZFoT+Qv28GmCt9Dr+vhU+1jSIB9XkLapxfw0McJHw96gXUF+e36nMwI/9FvFfcoXe0MA80Rg+dn7ewfHnyDAASqbG66H5xHrTb9gumIG4ZPu+HPvyj81IL+qfPlwRvcT+t4ZdzvBTILe5W4y3+1/Rvdf3R/7UZsC2buuZZiFMH2Dv+U72fz9OnVMncOg8QfYExkHaH54XzvN6kTxjynDYAW3FGLx8GHRj6YN3bPm7fUQ35xbPzHBR4kXiDjO4DilzwVKpAdAeiI3Aj8kX39pmzE4tt2X7msz/2n5G/oBO/wh7daV+C0AKhpe28HwzAn4yDP4AnZp6yyWGZR8W+p/Qg0n7ibQcRSIMuGmoHGfTnvaha0/NzP7jYtD3iH3aRsR0xhfY5DAI/nVoI1PE+hUw+vti7LCxa0b/xXlJV6K+gqL2uLe89zPceSFfkOrw9tuGtVjKxVpvUbSUce9cbna019O3jXelNH2akNfE+KvTt9E9/CxvRvxHDQalWChzj7Spre9iyfZAU2nb1v9MGQmx5PxV8wRFj4gx0YqvWwiIb+uhJhR8JbtQt9hJ/jyxwZflZTeSGT9js2OrXuPwsTVLox5cir63abhtcfNiQCdjkGj/SD/QbP2wP38PfWiFv8rBp5VvM8B/eqqY2N7QyzZaygb+gu6OzVTHP0FsNPa1Kjf5EztIavzK3hZ1qTTl6ZIH0QwssfDvIx791xNrHFK/YtqywrvwEIjNiwHYPHb2tSqHFn6omUHwvWpT37OBsK7ytSsln8Avv4Gk7Od2o5UB8ta0NvbFzQMdW6BP+n/jWYFvB2R4s0WkfuFJ8SLyRCS1g77YjEJq9y2acdRL/04/tws+qUscPTMvedee7jaGN9U4bva12vo38bMSxkr9GDia+ZXVw0VnYThuI7fjeidv20B17LquYs2r7PEa3OOzddseRQGsT+VkliyP1t9NT7wvfExNH+JJbXWWDW/nu2PArfma8MN92DR2dOGMvci8BTDK8obVrXOEPBJc29ld0UqHXWuDqis8mLtEGBi85if1A5AK7fsv2kJXoF3mV1FpT8p1NAGEkqkDLtiL7hU70Bxee2AiMmPlgPeN75sV2yAp+Y84Cgw/lR3votq0CbMv4ZJdC0/UILfYCQUV+RWfG25jjYJOLFbm0m4o5DraT95V6SX+L7Ws/sgHbIcm25tOcFCo+C7T5ie0w2BkpGEWnzbgA2ugJ5BqlcXjkOPbCOwDbB09au1TEGvaMA7YzVPqB9bKqM98bMbSijrq4/1CXg0taiKUjApp7rNkg6DI+xa4b/IYIb+Rpht60tvc+ucs4tgLJk73LxOcN/YGDJ/3w5RqWNjxpY6/wL/3A3pfSrvifNjVm4yO1E30vgW1y37mmbYpOw5R1nbm0M5KOfnRCHnHYTlfDH3qRDV+RC1HPG9/x8j1vBxgGjtySV5HA+HzAoGauoCXOyCcvwW/4vnDPSHvAIXe0sd2RDb9tYsFO9AHJn737Gnp4bcv+CK1K3Bl06Dt0hd/Ek7hsK/Hbe770C49Dt21Ff8a2P+pk3sWxcv/IWn5inyG+t1w7q43rRfq5/3VqiNDg3s/E1EEMIA+QIWCni9rdnmNNTpPDfM9PTOnHF8Nd8QWgCMazd+cbcuzbHvKwjNNliTPXg9jV9cCUtnF9EGQYXGOtLOxjDH8Y12e6ct8ZNqgHO/52dFCH1K9yXHHxe0l+UNuZKZc1rnmtaZrncO5gmjhCk9jG37xF7nSalWtc2onnvFzHojOsufcqHruUI3KJY6HmLs/7Cfv6b7XzlC2X8TV1tkVsgG015kocrQofZ+VYiefC/s1Ci/tMSoc2aZ+vDevU35i/TdVK20gYkYK74Edn3JnX5BxmZa/qyF1hbw0P9M5aiWzm9+7+Tokhsbbrs0XwrUrJxfAL/o6NjXkLxHZDX2g2MQLBCftVxbpibiITAGeXWu7bY44Th+BZFTvRu5L7tCf2lRp1PJ9Og7bCn5zI8NOniUnZVuzF58hN86TIpQ1/8JG1rRM0cQxZfFnYS1yYrxN7dGf2/159953ugYIXtl03MST/Hf5c50m0JpX81LWxb5m/5NkfVj2+fUjIY55MXs28GcFAYTAqTaeACWjw3L15pejtk7WyT7lyZ1jML3tgS+vqJc13J3hWZR/xNfuKqcX7V3dSszwVPI6rAC053rgWLOSnk8eVOS6XzH/ZI8v47X/9oBOx5rk5IBwzz0oooFvjbxuv6JjPJ6WuMw/ZODZzIUupkbUvRLYpdXPCv8wzCGVd5n+78UAufvivvzEm+g37ntSq9MgeYz0tenW+03kTWXxctf74jg3ZRXU6q/70Spd3H6RFmtlFbvf3emITlXqD26rzzM79g969e6t3H97p3eN7dqHPevjhrZ7+xmYtG73z61dasgH87lF+fdZ301kwajs11Z9faz2ZhGKApBvnfZr19PBBT2yOZmf6TDG8++GvymGS1+n0OECi6I4zuNOf/sTk3KnYdCzoW1nz//qTltl6f3kcO/f5m8uBJMcIbe8epPdPwKOWH9+rPzxqnuaQlcnOPxu98oiQTctsDlcm4W7WStytNZkJbhTNRF7MQ4fFf9WURUNQmq4LK4t34gFvd3ZTY2HPxDUz8e1EnpkMD2J+HC2AxoSmKPqOxl6XO/gU0tTUibGgLVk44BQpcpQATDtsZqFQQCsLYDqfNeProEuy9iP5pLyl+EFe1/yJBHRubPy6WQKn65FuwZf4tscH5vaDTAyPzNmVRaFJyOk4cPra7dyU7FL05MKw4Ve1phO5jb+5KNrURMRpw3jkYBsLaZWJWxx2mKRWpfCJwy7ZVvRmgWXTfyE30zSrmBtYJOZttDc/duR2yEILhFzoOlqn8wJsqbcAejdspVZGy1hX+YjZuwbbpKjjxqbOhSe02FuJr1EzkmX8SavPD5PLK9CToks/fUT/Qq4buS7yZfubQn1csFYt+DQYiU/xCdlhF2TiVvD0b0/LH4c39E4tfiT8D+ldcz0W3j+Lyz/Dj8zALfwMkX9SllTbAX8PFw/daf8e+n+rzpf8up3Zo/81Owf9p9qvyf+B/+0Z+Fbuf7v2n6fhpTpCMtc3mk/Pl/z9lOPj6CW9L8l/C/dR28/rfdTFe+c3RUI/4FuMHzVq3L0y1u9yRNPPgd/F2JdKvpjfl+brS7E/MP/IDLxUL1/z56X5/Ew+LDzPdZ7lOi+XB/VrGn8J/tB12/JgOx6XPsH9EqU3vLc6vtW/EXmx6zy7fkbJs33AjubPiL9i+JKNl9T06zOxeZYOvec9IZ3PwOY9Ibi4B3Sen6ssgzuA7hdnv+rPO9/4aMU7SeP9046UeGTviu1qvENie+O94AslV0TeG/IRbUXHoXdZLmq8p2zjvXIZ+sJuWwXYsWPKYOVdeKHFnjT8hlmJN/q267tP9AY2fMnftliwNfF+m/eUQKtCB+9K17h2TbsNcUTNyk/8ygem6AL9xWlHZkfblv0Rduy3f13+kmH41JNUxW44AnnHzr9oFYGBx9bEHGROYFZ4AqFDUiD93wK20WPNfFANJHfRl3wGdtsaPPbOG98yH+GNf3knt63bIx+SLo9PfLRcNBPDfDppmieFK/Ir15WZceYvOvJB1jZzz9cT5jTyCzx5Xxz8wZE326NentgAfOK70so1ao7v6F+ogc6cbtRmQByd+u/IcSr5FR4YSBu8OFKXgXw4ZjhOGy6gmD96io34aVOjQxlsBjiTh9N80nz7vQB8fKEZZyF32LOvgoOy/8T32LA9amIl3uQkcgNavjNYtoeAvbcZfKwxD3rBG1v2riv96L/w4S5t7JzIVyA2HCXaf9NNeFObZbexhhbW7MJcZE1v5FcKb0BKt1UpuVnIv65H/tZN5mdBbmJdhrtVKbaDi08Dh68ah2XfxpixoVitSslt7EdOHKmL8E9cU1oVGMnIT/ideezMu1447ORkGxTbsj36tz+tao+HuCf0z9Rvq6bWmjLP8WNjflJPsWN/1KnrkTm7dj+xYVs+CFwCWtWo556kA09sGOR6FP0DB2/a/pV4hL7Ysk03ULQBIyn6e1vQdT1sk89pQGSv6OGHbSW318Uy5E1ebQ968D2Baz+qop9AwJl+5jrf5ebTrADowWiHb3QluuanqhRYqZvEZwmsxhF8oc9Aax/jGUR+gi90xl7aQHCQlHUX2OPQmLeqiuuyrfQ7uQ6kb5v5bsp9L9edajX4LCkQ+7HTqOOFTZPUlzhsqJzRM5SDy2mDTAewb/pl2Qar0doerV46LMVe7Ba+px4e+Xb6yDUvfdufyBrdrTUNXyxiruFS4ol624MW2cET5BXCk/UaWuYrugKDbCl925/Y081h+tmwWpjHYfT6/mCHAobaJd3Yh1E7zsY/7f0xaaHxAAAQAElEQVRgYzvPG+nbzMc8sZFx0kTbyLu9+x/fA+HLHB/9McZIxoGMbct2ugNsj3HRTuhcuDYl3kHkx4UNrm9DLy2owW9bmQPdHA7v1d4NmhhZHeCDix+d2FGi8Ad36FnI1VFHwQ+bOIOHGaJHiO05Ci3zs/IcHnnbSr5W/M/caRzmdwerrrKi9YDkMDJ6PlizxLhcFkWP6Bcx+Urv1xgyPOwv+JxxYT/tyr03zwe5pmccsI29UnHdzHUy9frEvTp+xofwSPBcgZBlm3ptmnL/pIZdVnRmjtKHQTls8zxx0cqG38p1MvmLn/Fj4Z6f+9mZfYVDdiE/F2ynjfwBK9f1BTidco/zQAdX1TBVjE3+++jn+h/e2AmAHDSYFP7hc9X4S4educ46yPU79B2MiNWiWxKjIZ+c6nrYYIECMkcbenLPia6Mw9uZj/QDHXr8zXpJuxI7SmWjR6bbFVz2V8I7sNAePnyAtik6bPiu9tNkrhJrYoqv8SV4qln20CCEB6zUQZ6bL8zBwMHY8a+qxhwm/7aVw8YOtNRB8rIyJ6GH1vmJ3QV9kQ/PEzovmTPqErJesWE6/qIndZGZKfLYWg2zdjAWJvTI/lPgifZCnJFtFb6u5DM8A4fsiu6ePSUQJ2ruPJ3QxzMBDs2b1QD2bxVooNvzuA+cice2qlkbLmBG69S1cN3rzE1PC5AsbbSIs5f4OHz8219/GDiWqDryrvgfaMJRbazx+Je+ZHD8GiP0TTuzH3fPfly+T+k4YOvkbJomVUMPcYy8sk6UBQYsTw/skb5Xw+bmTfP5pDY3mbHwgSzJNtfcs87sqba59Of/829sZ6/D3/i6st96+t/faf5/v9fjuav9v9+p1vtZy3f36veTVjZOV5xJYWqT3rPBi1ad26z+gc3c+5NWHD2d7nQ3n/QK/Ou1aX3/qPv/9Wed/p+/6OlcWidpenMvnUoTfBsFksJpBK+/vlO9fZIfMcDm854o6fzq9dj5v4MnC7bNs5L4TMpFm3yaxGvlSPq7H38cC+T9f/yHHt6+Vf7ftguL6P71a3Vs2dYdm8Jn4DE3XYrqA5uVpELrK2Ig1gs+Fj4+9FU1T+gtPmBY7WGRHi/qJFHEaybjHtTEpvGUfxr6aR2FkL/dm0m6PBCLpBOF3rho5kLJfDFvTAkPmZbVmchO0YpxZwE9vn+vJRvPxIiockHc8D8xl0v5K/Ligi5ucoJn6ODhP3NjcLYl4MxLgHJQAGlYBdRCja5lCZ7M18ZmfEe/aqd1FkDHyY2HIbWGmUYxTcoCLxaUqkHtSu7CZ1t1lS2KlODE0xaiDd8XbcRml1YebkR8892rEV8Dp5sjsZFOVSsJnRs3oPici6WLPOFXLnzJRfDVmoJ3bOOTOAq+XABHfvAS1PU0qD7AYMJHM87Ook6sBwRpl2xjZstQRT+QHGz4Eei0tofO9IMLfWUehxA/kakqKcD4a6ftYevwIfoa8Q1Za/iicYRPjJty2BDTOSDDWwAfXTRfnNHdKr5F4AvyQCSmQAZHXLaxjx/EufLhR/LIT+wEwh/Q9TB1n9qVa/CJfF9JCn9nbGiBA/9P3ebqfMA/taP/qs6ZwA6g+7ufh+60v7vy30Hhl379Dkr/UPFHBv55MpAHgcCv8ijrI/CrhP8Q+iMD//wZyNoI/FpPbbnx7Hcrb/Po3tV5t7At22MsnnOfIbhbuKWlf0tL/6rftlwf4YpWbAXyXJ82+PClH0g/kH4g/UD6gfAHgnsJQnsJOr6W/RLpH4LrPEvHJ5vnanxLP7hbZ+zd3575EXy8n3WenW95xivPbV2g1w7vJtsDimf+xN5Dox/5jk1750v/FkI3fM8AX+TbeNeTqhpQynuXTYuuyASipyILPm1deW3LdlgUnkANvh1ne9BtqxXvDYVvn+lNmLaVI+8bgU5ukpLRH/xW4/1D16PgD8Re4Ir+ahPeEMN7QMYB28PHaqWJ9+4G2OY9eVP82OILPoT2DK0pejZyL46jHfPGuBIrPA7Qtw325TN6QkmsB8Rf+5Axr9t81cCWvffDb5vPBvPwI+OAfchozCOBjW8o8S8Qnltw7TriL4r4NoIc31aOOQndzHVk4me+v6QfaFVRn+6AyBT2W5Um4o7OPV+ToifysSGOasWvGHalP/P9Y54nNfCtJbeDzLip0JeRvcc2Ua+25bLKhqdUrSl/wGBjrsQRW4Hkc+X7w8qH5KqmjaLK+29oGedjasYbuUVsnB2eznxnEHo+YC98V7FLBlb0hT5d62SD9xmgRW/okQ/ER5f3WPHXNoFzbqFKHv8xRk8jjvDOfJ9Z8DnfnvKxdUXv8HP4gS6J+lxlm55oi5zP5KJJso54IuNWyvec6E19xjf7kLPsGr7l290RR/haIQfok6PL9sDYHnLJkWVwxifo9I1OO7iuI38Lvm9c6wYQqx06Yl85892o38xFfCtkAukfYHloGLFC30cavh0frRNP5Dr1kXYIXH9a1ejZJodNC9/xgoi+5DH1lrF9jZdanYB55uMssvZusRNT9Nv72LZsK/MXPdER261KBdgOatRwOqElJnu3E5nkDCUjlqEfG+FJfyWfkUvfNmweulwe83/4UtDE0VPjnbyQg4Xvd9sB6FlY84dPtnd7g4/vfshVq6HTNpokX//TcaA3OT6GR9vREX+O8dFPG78TS2jp30JwNlaA2MacAkXexNHxiUbBTczF4BGxkZ+OTRpIuzxo2VZsBZ9xID6kHeDxO3jsfWBf27LCO8AejEfuE3PsLeQy/ttmDXIdq6bjPmJ75LO1NvzAyzEu8CCUedb1OJrgAhkPu2WlTS3GTvCB2M46ydp1EOMnnU+hjA+gkr/4UdVwI8zm/rBpZUMjudnG+txwy6yFabSI0RbjPaZOfuNbYOGb8L7puSp4XY/Q0rU94rNpuYYdvh9teA4I7oB4lvWX+k/ctvHBCj2xRH/6A/Dn0PFSG57gh55yugOCL/RmkBqK/8GFLzjbKuqtMW+Zy9h07bjOdUmoSu51PZI/u8YovIEx4KdDDNClPnYeIZ9x8IHRv8YSX+zEK1WrIdNo07ct40dkDhu2I67C36omex8HmV6rUnTmu7b45mnhA+3GBltMRldinOaJWmAu8Te2hPDGvI362KQN/qEHXNrILVw7etYj14Dso4hW/DSe1+waddPJV0dnK+wKKv0NHQvrpvC11Y4/1lV4JYwDK3wbdWlbt7HZoYv6Wsfzka7Hbr7DW7KTw66Ve2nIic8uFfbS2pZdIX0CI68owk2ROM7oY/9oYwjSNnY3xc8T+zMMh/xCLsQArZpqlslz7ieJwUYG2dwP9meVTYndhhsfoktI5N6ftuhb+7zZVtY4KGVebA/bdoFfmJdVVdZxdOYjEF0Fb/iiP7CQ8+Qj/ZlrZ54x7OhfNJ9mNeon7aFrI/fhba3JtrK/E7A9xvwqx0rsWbPJbWRss6PX2ai8U54Hw2OXqho2Sg19wQUmnqViF7e5XxIPRRk+2xoxqLgvL2KnU6YGH39ko5T9RT126QIswCaeX+NNQJJLKktTyWyKtrtJS5M+bBf8Egc0XQHeqlLm8jyf9P333w//WAnklusjNdjjHGBk1pHDro19wuXxSWItzdNJ83ze60Jd05nnA55VO7Ek1lYNd0r5Z6GTz4U9l+SxVek04xvj6TwL9cr8PLCn+e7De71jT9PNUklbw2YtetKj+nlTf7XRf6ft1ar5z6Xz/z7p7v/cqd5Y9b11OT3q7fY3RHF0eiAcNhjr7YP8twcJw+z66u7Naz0+fdDGBipVJWJRm2b2/p7wxZKt/vqsxkbpxoamSf7pIpSW6tVZj9+d1d8hzybz5a7hpaT7s/zdK4mN2GwQE5E2Ng4XbCzs/KdQJorvfD7zgLjoTNJPr+413QOnWROL6vX/+jflr4q/evOdssl7Ot/pBP/yAd/zt46BlU3PQKMoVFaTVdlR/vCkjQ3rbLJenp40uyiOrsTHj3yaiOdOK7SVjeDL5UliEkSMHZ+XSTpRb9kMzt90zt/sxSnloemJm94qDVtJVi4WZtwpjs5iEWbMpvTpfNL0+pWKvshhAaHBOs6MbSQDxNvZdB/+FRPHBYtrhSY3mf9WiqwHeDh1Fg42REwpWrcidLhsZYNuISZx2Dsu8cIg20pb1ZQ/9fmIvgfm80ROYYdWUgOIIzomfEJIBX/oMTlaHMs8bsyljW38HX6HSLHnQetC8T6ie8XfYp6L+Q0YXbY1M86LQ8kydRjo3CRWZKLLbirs5EJ5SV6i25JttVaa8blNk6qajsOuo6uOH8+Da6eQ3WKDObrlje0ry3MTum1FJn6Jvq5HcLfjK3pvho+lNs3ABBsIKLY/8ckOPgBRtAXQ7cTcb4tk9PfMDxp02L44UwMDGT2BMdh/fDsmL5V8Y79VjfhsyzZlkiuo5Tbh+6yiLVsQJdGSNx2g44hvgWP8ctvJeyDUo03/HwfEk5g+gX+cN//fs/z3zv/fW/9vnbFb/36rrj/k/3EZyLXvgN/sxW9QcPiQ9ltqQv8p+Jb87037mi+3drJWbse/rH9Y+GVS4T4kf6oN76+Bn9L7NfqvsfVrZW59+LU6/pB7OQPJ7UFJ/4AD9/Pa8bzIo6+B8Tjz/MwYfT+lIzwH3PDmOTNwg/o53RpO7JyH1p9qd+6/z28nhsDfR/ut1s+i5JJ1PDq7GBxzcv1CVhB5I2C6rnL4aVucvCfwYs/zMp39mfzWDH07fB8B1PNp+7lfrala41l+Qq9lnvefiXSqNU28my18uNmwD+p67j4NH42X0Dr+dNp8mMi7ct7LFjYOgrsKjcb2sDUGNz/2jrf9jN14z7St2ImeZ+AdJf1WpYl3vIBl5bD3Nv1vQXQHoudrfKEdEJ7w52N2PkxmnHfIDV+qFX405aPPwoef8ORDamsN/DQ++GzXWMQRneFbeG8NRF8g+iAr9LSfg0GEFl2Zj3wjia2ZHFRB5aQgOFnxzIdLCr7wr4oB8pGNDrqyPfwLzXZQw3boBwSbvpV5Hiz8eMyJOBZqI/Od8g0fqHHmg158oyRke+Dys/KhbHzgJPb4bxsfr77BfPiXj6Kpvfl0Iq+LYicQO7oeIwfUWPwXJio5uNLSHPmMTL4RxB+SE5JsBEZv/7GtVsVc7bkTR+JZ0D9NbfBnHID0PF74DlO10+2rTuKIzIVvG+Ev8Hby1xX+Le/IKAktkDys5GWjlhITJE5jo9TazKbplhDAfXra0DP3rck2oXU1xhe+7yR/jffzSOCOWjW6VuxM6IzPWcWZpye+qTzyza1jfxnxTvDup21ka+gPv24OG5uMg49sdFoGo+c6yuZu5ju5CCTe+DOYiGrvRyZarljWChpk4gvsWMn2R9CXx4Zc8heInXAkvlwf8rew0rc9PrDGp5lr24n6mk+nsD7rziDy0XP0jzZ41+5HZ40Fb+9j25pPzBc5bFVKvRZtK+oqgUKfsJm56Ywz78lP/Gi18wQXwAD82QAAEABJREFUOUcxED6a5/WWfiB8h38Z2x7+t6qR+9D360IDL+bQ6NDoaxzm14xLh57YOvqp32rMO7FmbjuxdnxGaOhPm3znI3Xym7FdaRT+0DrzMRD82FZwT6z7QKfWApB0qzd92wrNtlp8MNWA7ZW8HnQbpCSbltIJfyA1NlH3NnhJuSbnXvTEmrhwbd5iF12hFjwT+Uqc88w3LWwhMvyMrWxeZhybuT5HV2wEF5m0geAOyDgwoS9gW5EPBB+wrcY1JTrFYXuPg35wMzUS+oK/WcuFj7ahSi4rtpPz1ppyxHbawLOdnf2ZP/py/Tt4n/kidAO28aUGSHt/vn6rPJ3O1PeJOWkjRxeu/eKIro25zjj6Mw5AGqcdPR79/NjW4f8R2y1/eIJv5KgavhBzcLeQ3LSChq7IctWW4bN3O7Zl73Ar90nfGmuiU9t8/CemdYBLyIqjj2svHcb7PHLJ0hGj7YHnd7ShhbdTX5wDV/iY3AR2fFdwQwe1GP7EmFjH9YkYEltqLbVgsz7hi+y2bfi3yXbEFD1tqlHjh+3IRi4Mtgev0Rn5tK0VMXuArkeuFbavI6nI+zZs0q+mVtPgj45AGA//s0YW7oEb97TMQUM28vaer53fw48CZzviu7t7d/TbsFM7LckbPWlC39B/xdkRsqpq7Pm0Ku02NI7TaYbmZ3u5HjR028HVwMfXhdpNDdo7LmtuyrqDt9WeI9tDZ35sjxy4LBuQdRzVGn7O7IddlDVWRb7A3b16pYl7y4qtuH//+jVSHmKn+aRcYwwm5TfP01hbWWu5fsW38MynE3shs6olzk3JxePTo6LzzB6HEO6BobUzV230NtYjV03qd2XD9IJcdqQk2ypinFjTJ3SP60tr1NU67MzzrNaKcQdWVWsq8tEJwCP2UrXa9biUw7R57li5Xo0xfPPphM0lw+FD7nMBoSf3mFwrApFLTJ0qyLthdA+hm5/wdzYdrRo+Ju7M80zOqDKt1F/mGRWa26yZ/Df4A9vjosd3D0gWSzzZtiSkescVcrIP5QYOv19/90bfAYm3w8cykJDmR2VL4eMdjZClkmzLZZUBAV1Ju4RgYzzPJ53nO92xNzndnfXDD3/F7oarXT/+8APPIu81zU3rcqF2Hofw3f3d4BFzWHCiWkwBNOTAdbanz6/udLo7sf95PyD/FPSyLZrBTa9Pml7PKmBmXzbj+dUsv5r0cPnAXu77HXjmuz+fFKjCicJKUbQbyZtOdyRM7OesWtn83CjirWK6q19IHGO3pjadYJLs0kIBPLL52vH44d07uZqWD486XTacuUPXgrGzOheLCyAeVjdkNjZnn0iApxnUpBRFEYjYpPXTqvvv3+jCRu7b//yr9B9/08Pb93p6916X7HyzkXwhkNj+4d//UwsP0h2o+1dKLNN01gy0wleCzSYyTJrbJNtMzFnZ4EzsqtJETJ0FtSbRPHA0eDIR0zzLbI4//McPLKgnUT8ym8F6dVZe4vLvbb/7GzvpTHh4G7aofDGzmimoYrFGZsU3Rf+7t5DIo/bj4e2PSj5TiLKUh/IZmxM5YgdcK/xOYRTErQ//GwX1gTw/snFOacguykXk/IOE74bXxFSyeoxD3Zg3BsOoT8Rkyy4RhEQjeBo5SE7ObEzfv3kjQV+YI9n0gYYdmiW6ZBU2WisVdNCo77LBz5MagMqolSCavELS6f61zq9eQ5+VjWuqX52FTHWhryk8KzF0cYwfWpnS76R1Ux48N+qwJUdlxXXbmLoyE28u9MoBXgH6Nk4cLX7TJVWLOjlNP2BHm1TwduZKo+1j3KpGG76PgF3iik/CbvgHDbnR3vxsmX/Gg4Qu24xIT+SUfmCgKLtNDg/zMTA9NGwNPsnOWPtR4IeOfTh+wemA8B4AsR+8oTOu0GhzsU2/mM8hm1xAC24jRlhwdpNYv535WpgjCT/wU7cHMgpccZbF5KijI2AVmPqIw5+hH5m0Pcz6HQ/06yswcpGyeYbd119kvZD5FqS+AgdP+oFj/IuM/XLmxPgt+OUaf6bENaedWL8Fn2hLnUfuE+TvOHhJf+wNPPP4UvurzaOPStdXQV8ewz7o4VNadAwcLcM/zv9pGchEvuRz5jPwEu2X4KLjc3hJ/jM/UlOfsw018PGQOx4Av2hvBcL8rfENDZUvX9Kj42uA/CAhfOvHUNRxr8Owny9d2nlY0DPsbF/+Dv1fogcm6n8SYIjxq0/6oh2afsMP+tHZeQ7pfeMW9lPAnRN/eoDbNA0yMf+1QIPHaxiHzK9qMRQT/0CwLfvr8A907WeZ3nP/JWvXyuyvEPY6oHNzmv4VspaB4x5rnisCupKZYXjRQR0pgNaQxH15ANRPTupAz/CN+X3miW5qD32HD7ftre7hF4jQhZ+BPHcG0g+kHwhvAPb9ZI4V2Ec6+vaIhqE/Ad0cyXGG9s6T/n8X2LEpJRZbTAc55Zp2jIMLQCD8waA8Uk98AGtVIyambEwJ0sozcvJD1iXYR6tvHz70XNk6z+KHwtAy/gKuvJiAlfllvj/NI++CwTHv8c84Uy5N2Gq0uh62VeDEEd9pEqo6cgFSIaIcuOhJv5DZeF8K7DZ5x4E/8mNcJg8L74OLXGgcdS2VzWA/bcu2wh8INm1sHhBcchk5e+cPLhCe0RLj0ebdKDD04KzLwogSX6tSviEkB8LXQPP+zliy7B2muYnlquIDriwFXOkIkT3P4oiN4G0r+gMb71zB63okHwW9NeSTSGDj/awYdnKSGqLL/VLqzHmPXxQMbMpHu+Q3kHGhZ71c34fhyzt4YFMEJBeactoq+vlYyXDk/PL4hAH4JNnFjySI4avwA62Ri2pqtK1KOeL/xvcFXCV2yW6qmvAXYdS5mlqbJBX0rjU1QXzzHJwYr3wPyDUSFs4NvzOfdAd/+rbVsGlbttWZT9vKYe9tvvlUWWXsoL/jkG30s1YlZLZkgZ7h2WXsXVdHX0DXwxUd27B1RY2mEcc85ztXY0xw/BY6ojhtyeO/VtRH4mCuRx/9trXhl3ioWXj3blWKTMdPhBTIWBzVWoZakJ9GP3ohYDI8sSP0xy5YVexhI/115JdYr+Pkr9MP2B42xRH8lnqCxpAT/9Cf4YaOtNHrwraloj3xzSkxdGxbpYbdmW9cqaOjNXy2ZVs5WoWvVNdxcGOuEpfBQ0+MnVg7/qSOAxs5evvjj9qwtYUWhxCODy5z3dj4tLZofLcBn/gaOhMXQ+a7D57Y2tAbnL37lP6IjXHkIhO+TtzRlw/S8cm2jH9GIDrKVrXScVQ1xsz11Tfbw27oG3Pdr3Yzjp1A+rpOXMYbsQUX3Wn3PLZ0deBc0nbUCRTbz/kNemX93ZiCQ+Tl45qySp08BpLbYR6fLanKrFXxnXUSPezseVtQuMEDyzgRl11KzOlLJr/wYltcDIPbrv3QAs9+UVe6guFFCx4Vn6E6wDqDFt9aFTo3RK3kJrm28QqYuV60uUlRBH+BG10Md+atY9veeQs9AXsf28bv0u3h8u0QtSgl3o35WPk22dFJMtTJQ8dGocOwKDz5G7Xggg9PNIUe2hPX0Y3v4q2wR6wbelI7iSf8xzi4+B/Z6Ag88S04uEB4b8EenJiIE3G3j370JpDofebHR85BT13HVu4VgYN/qCOgtFXJ96bwRZe927L39sBlPiIfvrTBB+yd76CHNvyJE2EgD2bGA0q/Sp36Ef0luSaX4rB3PfbeglLmybYKCPYZohvAc3XmyPSPFla0YwFc+DOfuvaFrQ4ET/ij9rkko5/5ovTSVxf7JuSDuWsuTTzHOUgWW+TSFb77BiApumNno4YKJxoqdzmp42MANL5pgLBjD43KETsjh/EPWoWLfmj2zufa20/XZpdtzdybdl7RZz3DavODn4lrW6iZ6GM8/O1CrmTmo9C7cc3K84I4rMJpDzo/EvRuK3Mf20lV/hePIq/xORA8Q8nSwvXbZp5BRG/kNI7OPXlh3S+I4s9wBFPwZQN2w7/wD1Z+otOyKoB9QU/eUssip1Nr6sxT/qamhR7oa/Y20OfIACZOSOrQ0oJSwImJzti7oV9VqNyCUf7y4BY9krbhY1dxvW9u+L6BvZ7ojt7ASsz5Ayup/2p4jL+5Hrx7+1a9Eyv27893zM2sB/a9Vq4T1a3EY7XRbs/XFhFzKfN2RibrqdAX3fFnTXzYQOuIy3i94m9qPTlp+HrherKw/9fJU1WpE0f0xJ6uR3C6ImyP7hOb1OFvjVjx8cI1Lff42N+iC7zRl/vkQs0IOZdVtEKFzY+kjXgxiV3mHLnOeGVtPD1dlL+guGE3+1AreYuEGT898ByKbPb4Yt/k5wJuAXid1vgLoNDH2bnHAT25wPCGL9WIE2L8CZ7ufuJvavLDqevxbG1JLUbDtzPsv0/sVcaHYp5Tj0Yue3QPP7xVNoI7djLHd2zivv7+O2Uuorda4961SN7ArWqnpjabWn9UbJzuZtbEk4prSZ9gO5V669JkTTxX3b25V81NdZ40vblT/tXkx/WiJ2LCJFt8T0NPa21sSjdP1CFxrEVOWADZzNzyt3RJpiiETJpJOl5pzQRSRNP5rCJnms+a2SDcwOdviWbxnE5nne/u1V7dK8eHv/5Vp/mkp/cftDw8KJvDT2wQX+g/0K60zKyYM53O94qOTGo2OmPD+avbbx/V3z5oIs43f/6z7NL9n/8ss/Ha2dlXgP40z/rTv/1vzBp9VuxtTPhK8AuzbjaU24eLTHKS/JUimtlQjb5H/NsogOfJJhetihQsSvHFPxu9FJ/xw7bO5CH5iZ2JTehGws9MaGdR6u0HlUgs3mTi8zdh35KLsdCGQgjXc4M/9CKuoKbzWQuLzjGKjvwt2UA2ey+XR03nszY21bMhfmFhnoh7jn2g300SRTL96XvlLzknpkdyTP2riEfoi53pdKKomEQWJgSF3tNX15aLBzGu13EujCLeFM2FDfCeepCY/rMmCknkLTAKHV8auufzSW2etPIimc3xjdbw2USFfPK8EmPmf32guKkRTKJ1PzfmLLmd0BXIhfQC35Y5O82a0D2dZmrmrNgzC62jl1Uj819VG4pW5vFyuWhdLuroDNIuhZ6/dbxBiy/BH23otoPSgRNje8cNAj+5UAVCi+3U09QmIaRjvLKGtvhF7NEVQHScuYh2cvwRF/1WYhy4q72hAz1MjXBcnckKuLWBiv1dYafr0R3yo3fz0/vwDQU3yC+7Q7Z2PVLaK7g0jugZHcn2AFHTqVnlAAcyvWcwvc8BlAh2BwaZkzbN9DhxdaVmRuzXeQP7dzvj20flGR3wEfs/offP5vXhz0+1n+b2lvtTyu8z+pr+W/zX+r/Ug6/p+Rx/q/eWFvzt+OgH/wf8z87AMZdH+2ujOeRfar+l85b/W3xfo30u//n4a3K3+FuZr/Vv+T/2b7ml29HeN7jPQb/gMLy/FBD5Jzq/5f3h5i3Pgfuj/cdk4GfMxSeO3fJ/3v+E8cXB5xIZv8j4FdPG8QUAABAASURBVGTnXSjwFfJX0X5+tvwqy+9GyLNs3oGi8GjTv4XgA7e4l/rhCXxOCy7wOf6nxvHNLtmfZj7vZ8EEonfhXTzvsMpzNxB8tcY70KzGxgkK1POO8VMGr3TzHhjb1+FoIh8Yg5uf8K28I03YqSH38aNVaDesytggGvHsUEo7IQd60NMGbKuA8H8LGvmZeSeYiTcfc8w4vky8/9lI8t4Ru7oeyVe6aQ/IONCp17QL7xV596pWmqYmF3r0844ilobMQk6iJ35Ej7zriC8L76gBAlawBzDTz+PwBVqBdSBcuw/xO7SM0mbu8w0hOi+8x7ZWmk8n2Vbev+fr3KzUwMr7bmQC9q4z/S3vmcSfd9GGvbm1MTcFT/qBzNWQgC8vlsFFdyA5H3qov/hne58/3tMiY1kNneGNzvB25iZ6bN5pr3LiiJ/zPMne8Qu+5d0Z0n7yflvVoBdjk0aAskts8UNijL4O6PnoIxdL3pPBJc7Q4ytDdHS1Ktke33QWbNq7nsPf2NzyrpmYoDXe5fM+bzsq1FqpqimjRqzRHVk7evhgh6wdqhK2LnygnKndCMeX8B79p6en4ccej/i8tqkj3zN/5N/kwFha+L7TXHy/4DsUfgnczDeWE/M/TU0L14b4IQ4Dx2l7zI84WpXyDeSCroW6dfQArQqbsbsJdiX26OuZN+SCo1EnzwHb8PlZb+bRErXI9xh8wW21avCDlNWIPesMcSWP8btaU+Y6387EsSEUm6nvJ75tPfHReOGDZeo6/qzEBxtxrnrC/9R/xoHwnMjFPE9KXGM9MmeF7eEEcaT/+tVr4XpEBuRvHW3keQz4sa3M64SuC/nJ3CTe6A/YJq4akHFogfjdqpQjcxBcIGPJuNAHxOcnvnWFP/IL14fUhe2Ry5n1u1C30SGOAo/4iHme5vGhP7kOMG1w7Gdo0Wd7r58dPfqJMXYOiL4rWZ2cb2x06hmZWbTsUuYq+COOo7U0rhemvYUUukUO0HnMQWQSw0RNTPPHdR7fY6NVU2ErkHHimOeTpF3zRMzxH5USuPDn2l+OXMOPpt1uchwOa0Jna0WuJlWVjmNlnpPbibl1UZsQNnATOY+PDEX6FMu7To2+bVUr2ZbrCrZyZJw2kFgPUBwGVq4tmZcGf9Za6Le6R5JJRugTvkZrIPJZ/6GfWN+WVdGhT4/oi2+5DwVgUWQDrUr3d/cqRAzk3LgvRMa2bAf1CdgfceE7akAyn+e6Vr4HJybdHOGzLdtKPWW8UteNvNo7fmLu8wctCp9Cj3ja6Jqojfl0UmjB38JBDy6+Z7xkg5ecbeQ3IFniGrlRx5njiZqxU78wSaSiy+UBDIePpvMSgP6EntwFVzL/aUDZI6dpLYmhRitdW0YbfXwy0Ki103xS6sBw7HIldXgYW6JW52e6kA2Ua/CE/0RMWVP55r7rkUJPfyUfBKnUS8BlBZLffIcPiIks8AFjL7Bda2Ejj+N6Ak/khlF4FuZw4Vq05BkJXtuyAVlzm2EzIPxo17ZGHJnnzKk4ch2LH0Ym8WICfuLKGLqB2KYBn1F6GveohbVjg4sQuQol12S7ZHtAcPbeTxwb1/ngArGbdsP3gG0Vc9HhSR6Sk4AloVHGhukHlzq2PPxYec4KLjn+hIdrh+GP7o37NV3OYDzuQSPvBL2RX6Frw4+EYodHis6qor2OB6rDaRXXN9FLLad2OrJZU6mBBX/sXSaN7bGXdmINne7vNYB6WZk7o+MAXMGW0F3EakB6ZB9l6BxzvI78DJ8EK3nKvTp6zTj+ztM09vCiayP+noCg5T75yP16xEi8wZt6swuxrsa9OPd5XJXHf+LabTXw0RmbkW2tKfYE4wN7VZnv1Lht0t+1oVuiTz5sj+eA4CIXiE+2WUsT16pFwd2xL2lk3rJp/vR40d2ZHAGX9496+9e/4Z9FqMAGV7SLHHn0W347OHTyq/iZfAk/WiuB0Os/fyczj9ljs0se4JFfsf7HhvyGNP2M7Tb8a8R6Zr7Od2f2D++U/x3t3374gd3JLqPbU6nNEyJddbLqXNJJ2oD6bpa/u9P851eqP92p3tA/z5rZD5zmJs2WShKbxxevysbvA8+Z3ZZtjaNLM063p039YdX27om91WVA6c1ZfgT5wzs1NlQvXJHGBilOz/NJr9+8kbhAZDMuf/Lg8b/+OoopiTlRiDObw09sBi95aKM9n0+6/9OfJApzY/ImAvvu+z8NZ073r8akt/nEwlmUws2LZqXYsnmMnUd2fPsbIv9//qSNYJOY9eGDRJFdfvxRK8V4+u5PyuatZBnZJyacrmZugsSqItETxZC+cnCB6U8L+JOygaxM4rLoNM9MUNOFTeknHgJTzCsLJIshC7G4Yf347q2yEM/xDyO5MAxaNfXHRe3HR60UmNho1v+mQPBP9xTlbFWX3nz3veLL6fVriUmLjcBGYRX2xZFCW8ld+CZy8/j+PaxnZYO3l5E/w2U24LvOxLiQJxNDHqAL+iML6IEYSI46FV5M/Pl0VuGv6MffLRcu+tNpllpJZYWWF80spgLnyiKW5KaNudtvCH3oTH42LgKEpAtz/fj4IKEDqp6wv5HP5K6Ta3GUjXpr1AFysdGIP4BCNRaE8DX8hi5YO63LSq119BX91ppsCxLQFTs4hwXOqwwMUhUITngLmKg7xVlQg572gLIMhFyt6Zbe8WkD+m5w2FR0H3z2M//E/LVpGuPBD0kUiHFl6ysP5QuursphW6mngLFtJ6Z4oGHDVbiBAuwm5ujt+AGSmNc0gqpO3fR0JHRvA2zL9uh35CHtZ3ipxzwsBMTY9kca4wwik/lWZAPMvUby8C8+hCkQ2lXeRg/QqJuQvgou6Raiz8hqP3rG6O3Up8lLoS9gG3e2nelrv/AQuETuRnuMb9uvyX4LnwQP+BbTz6QRkwLJdSD9QPqBn6nmX4WNijoq6x8X0phbU+LAL/biNoKj/4uV/ITAr/HrJ1T+buQj5tv2d1P+h6I/MvDfk4GjfH+xtV8t+DMt/Xfp/33s9Ny7vwE/M+gv2X4f977U+y+Gsc2jzwHc0nh26zfw28L1F+Lm2SXwBeFXIsazHjqPOrI94uk8Gx0wVFNjPBDqGZcxhMjRfHIGt+V5El0FHMTgAxkHH0j/a7Bho/N8Gkj/4Es/+oMPHPiX2j509BGTvcdm59m2K7RdTx+itkdbshrvYFNNqiptvO/p5gh3Z44PlHn+/RocPL+0tfERG/ExYFs2ICv+xacxAlfAyAmxHq1cvG5sz896w2dRn8DtefDHRuAYa+Rd6LjmCd2hu8x71SYb68ChK7RbCP4YF3wT74Oj1ujHF9thGRCbB6/9ET+I/ISW91dcGHar2mi3a35sq1UNKFpxRIZmP68qg8vHzoHclT3rWW4+9oWebxBnvq1MrTEkZt7joiaxRE9s54Nq+q2Ra9aLHQ4NneKwLdNurIUjRoacwTK/JCL4AEglR9mEic4ijnxnyDwHQg8+kA+UIx/YzDcCYSf8Kz6Gfsvb4bGtnb4yd8znJsZNU5s18f48n058UE6tWxu+HjoiYxelgKPaD9sKvY/66OjbZHhawQcuXJ3cJk/pfwQ/d2PjGIQvuVz4prGwziK753XDt6b4UGUt0EOLFtvMdeZF4wi9wGUQ3XZ83JS8BloV/IWupk4+Vj7kl0z8TTY9QNplFr574L5yrORz5Jm40k/e04YWX9LGVyEbOxPfI9Imnsi1atiYlAOXdMiIVZl+Pj7PyISecWA+nWTHlz7a0J5jwzFO4gLbpWVsEi0M9tP2kGlTA9G1kE86fJZatDGvyWWjnm2Pa0iVVGVN8HdiNH3JsiFIGnWHHTCMNPTkQ3FqLtCqqdBle8Q2dCAb+Y6jkYtN28rHZ5eHHvtjm161km1VpYb62AyIvwtznu9jC3Ekr/ZOXwZ+GzY1DpykjbzRkTkJb6O2p2lWZKNvzAvXjOgc39PISSduRAdPa02tFcPo68Sf3KYvtaqRz+joxNaqRkyF3+JoVYOnVamAjh2mWeEfPCafyAUnGXwfeW9V6JklcDZMuh70q5XsHTd0QErb8dm2OrUMCh4p+JEXata2WmuKuZWxrodteD1G8Su1PnIVTBmfWMv0k5/QQ+tRAi5n8ANWvlKTu/RT56mT8NkefsRCxgFlABSx7LFL8bsaH9w3jQPyYBsDfowvNIMvOgYQa+R64mEDks98uy14bavIo205Y6DskV/bypFZDC79A1IXMZw4kovUdLhjz/aun1YcwdEobfywLZucJT+0neBi++A5Wtsa/HEgAME2v/u55FrEOJjotjLnpWptgPhWYpdMfJ1577Gn/UjMgegPPpD5yJynv7BOdk7JNvOLl5k31pMdi+DLqlZqXANgUg7bdK3Cpm1FV+ohkL447J3Hhp65wa/hB33dQPgDiHxx2lYBxk5jnWYOMhf2rtPGRlk5bA+f7Cvtig/tgA272Qwceo7YR872QosfqZ/woG3oS40P+cxNwGPET1f8ojNO28p1UtCT1yEHLjy2ZfuZL3kYg/x0Kf7kurni00b+WQGD/8T3+EKu4+PG9cI2+FI2+TqxhBYVaW2n+wwb9Mx1ED25H7ApvBs2ghs0+Fb2BOJz8I11F9/LFbIa48QV/vyhGddHO7bH3IcW5lZt+Jd+YEK2Bs7gdyhkZKlVqejYu47tWnOdWG3LLq6vG6WCz+hoQHDRFx6pK/6m34lNMs8aK1gp9Wpb++Gxp0XIso3MBt9GX4ouhylrSCYWaPgRfcldo+Zjt5P7PT9buMd8LeQs9+boyH39NJ0UvvST+w8/vtV79sOeni7YqSE39KIrupPz+LnyXNm4D91lvwWug6eK/BBzaAt7XtmDCsAyzuzppVMt1/GuQ59tIvFu05Lt0bctl9nXu0jMeeZ3Ir6ZdRWb2aNK3Su5tEaMF3wPbeV62ngWfGKPbsP/lWcgcWxJapfK1mm6U56Fd79LGB6qVvJZxBE9sd/on+ezzu2kp/yLwX99q1PN+u70Wn7/pLdv32F7k+GrmlBTN2D6VseHjWebTPZE7jbiObOnuLLfV62Uo1NHSiwMnthw/fE//0uPHz4gn/A3Nfjc0NWFmo7NVT++f6vg7l/f65y/NIqqfmp61KJLg/Fcqnvyfd7G5m97hX/5y53gtyat7M3m+rRY9DY9kaeV+1HmGxeVv+Fcq3VH7Gc1nfJXlZ+6nn58r/5h1fr2ScvfPujx7YMubx/1wJ5vdSZ/44aqCa0oNO7Sk8pKNKZ4085s7N6RBHEkIbZBmxEn/dP93bhwSOBIzMoG4QmZMZZErPx29scs9dKJjcw5m7RmCCUbikv+xBwTtv3tvfQjG4xvcZaNzXY641VX4jnxTNTx1SRxIwjhHyrQwC/n+NMEbEjmb+g+Pjwqk7kSi9+zUJiUJHBls9VPq2pBJ/HPXAhPr19JLtkowX9XDdk3bIBPr9/okniIsSv/aRyEofbmXmd8WfAz/w9l8UDd7s/nkkN0AAAQAElEQVS6Azq4zlR1irRngxm/psR9XYwY48Te0MYPtvOnBs/kxTYT3imNTYJlIzf527DicJcu7z/oFbqUxUMc86bxT0Bn0xkya3Cj6BatXPRrnkRkEnHl4psFFmitKRcU2+qpIGJDPacHhF7k7MSm9MRcLtTHxuJYUvzkR8hNJ17i0G/42tSQkwp8Qbet+J0/8ZC5zpyEwbZWcrFyAViTH5Ar89C4oJs5iC8Ze5rlq56O7+kXvoSWnCKmKhZMLhS2evzCv+At/gOXfgeXnFAqWqj1mmf1ViPaK4uGzwwaNgOF3siamPKHFJanR3LJIspcog9jCjhM+LahrQNm0Zv6bHOpzU24IXtwKcdGDlcu7sljj1x0QahrnAPPOGdHLjwokK/04ANGpc1PBgG6Nj/pfwa2UWGpPCjRGchgPITSgWXEo+TQI1tg97Mghi8gfEYZea9BNH5lPAYv/UTfAbd0dGZo73r2vlXVZH/E6RtHZ94HUOPDr2/w3pIyTwcQNKQj3rQMn889X8/DPzojA8nSz4HBfP05+McwaT1gIPJzcKTN+LdAdHwNbvV+4cQt8bP+jb6sjwM+4/rtw8OntL9d2++n4b8r/t/P439tTTfzwX3n0+vYPzryb/n2c2k/FcPP1fN1Pp4YFPg0d7f8tz58DX/L81v6/536D1u/xd+/v2yugIHPLR3e/1T7udy/6jg5eq5j8yLwDEeGfk3ku1axQvR3OPL8ufH8to0X2PWrFlxExrtJ3j1Wnr3DGFzab4Ed/7/F8dto9q7f/nnPqj/HWnIytPKMvfFMG8hjRmQ77wmhB3TbD/F3Bnt4MbTaH/tBZHQL7TN6eD5WHZycugUYPtIZvHBuxPfEu2E+CI54X+D5HGVb9g6hHXL2R5ztkF4Ee6+zEG3L1N1z31bebWfedVfmZeGjmm3dHraVd2Vf5WJ/oV4DKzWecfGuNLXGO+iqpwsfY/IuSKy2NfHeOeW9lLnPN4oF2Xy0XdZFMx+hbq3lPcy2WpVm3r0X3p1Db22vxdgKT9romtFte+RHsvQFaBwFT+osg8yB4ZvxacJ+cM8AX+KM/uA663O0vOetxDrxztyqVMDGGg/N/ETneFRBr4AhRjFc+ICW+V54L57apM/n/YilVSmxHHzhtaNZQyY0XQ8X84k/kbUte4eiDUvoRxs/T3xXmIkz9MS1XvP/hG+Zh/ge/ML8j7mjnclrVdt1167fdtSO19HEvsKXeAIZh3oLbciX2jypEXujPgpdUdKm0gTe3mOJL9EhDjta6OwJxV5XMLleBAp6xuGoSl3so5W4Yif4IUDHtuwd8m0l9Z1notgK5JtR8jh0wkeJskm6qlWTA95lUTX8CF6yhg6Y7VLmKjlIDhvjCiAbfGrU9vggb1ucig/z6aQz3xxTf5GzPea/VfEdUajf+CazcDnM/aOD2M/wZr5cVmRjN3OW7y47h1ToCl9sS1a1Uo5oGbLQC/8CrWrElbUreCPXqa2AODox5ruj6Z/mGR8ncrPri53gE2dqZ6bG0i902qXCRuwFOjqX5YlrA98t+S5WLZId25uWfLfCp8xDYGEe84c10sfsOG3LBhi5zC8nAYUna6a1Yp0s5Awk58paXVmEC61lmJkDrkfDD64pkQE5zk6Mo3P9OcbJb64RsWfvMX/g22TKchfxyLU4InPAOuzgBHjh88bab9R/kZcNn7Lmwmub2mlhGXno5GjbFsY852AkJsPfkUl8Ju7MZfza10v4pMz9Ss5QosAT34aHaX72yKW0+qkDlwsbuDX4IzNsgogPW3JJ/1ATn9KvKy68EewkJ7BwD5inWefzmVolzorGSEiZt408BZKXXOcJGfe7EsuFeHBnMIdnIwfCTmy2XIOBqIvGZ4C+oXMI8dPJZ3RijDVldIOU+a9U1WSn9qXkL/NjOwzPYO9j27L9jE/nGNlGb1fsZl4n/Ao9kJiiO22gk5fg7V26tb2mMp+JKbRA1Y63d77gBiQH6Aj2gIH//Cc8JMeGi36etVrVqFXbMrTMp00fiF+2dfiTeRbHmCPkc41JfK1KWQ8n7idZn7oeFX3wRU8n5+EP2HtuBpvH7yd5jFyFJ3FBzpqN7jyLJF8XnpMW1k5Hd6s9J7Apvod3oUaGP1xLj7ZcXL8XRTY+RF9g5V5l704kruhx7f5Ff8ZpA0d/pd73Guz4XXqWQ0/4oq3o79e8Bk8wkRZld9RErkkLeTsNgr3ztCrW/kTO+cZ/zdmhM/oW/BVHcMk93cG/spG4sN8ysa4wCLqjI3rYUDM+Uv+JdePZpBXPG/BKlp1YN1XFzz2XdpMUfH6tBm1lzT6xH/B0eVSisK3GvXqeJ2XMD9frlWstm6FX2fgj+FI3We/xOeML1/XMwRiTkVwXx33GUrW216Os7I/lehbddunE9eJ8vstwzHVqIYAKVauBryqZ/zLIvtKJGrhj7+l0OjP3T3rMHgw5bNyT5nkeOuNH4NiDalXK2EYTkOeRQGMNVzXZFfVaeCaODmdELT6wGVqtqZCnKJjbWYKYWs217o49rgmbBhme1KSeD9PryFrJRafGivzu8Rl8I83Wxpoo09d+rKyDbDLP81nGrtEdKPbI1ocnbWwAn093+sC+3F//64c9LvgS30biIpNaDbRmnc/4jOoeMCZpn09i3FhbC3rXD0968/o7vXrz3Yjz4elBD4/sXT580FqLFi/68PReM5u5fe4ye0NF/+67O52BV9+/1t33d2KnWsVmr4k1YS3U5yXPA+w9pq1WxCWeDFb1+BNQV09+LpvMZq8fFmXv9Ok/f9TDf/1N+dePTxfL7BGm9trEPM9nTdTCd3/5i6oRaO/7Q5QttWLCKW6lmEFsPABvBCqSOZ3OOr95o/vv32hhEdVp1saLTDZCsym4hs84yIJaWCTVJuiL3v/tbzLF0rlYzRTuRrFs4QGmP32vhp479E7nk159/71WEqRTaYF//e4soXcr6/TqtVbsbiXNbOjO373Cra78jeWJzVlmVN/96U/KZuN0PuueIMXRMpHIZ+O3X0ge+hZsb1xUTCGLQiKNemLCNvTHxgUf82+lE6gW8Kc//1nLuw8UT3b5rTXxEdMTPj6ia2Jy1m3V09v/0ocf/pOb6aaH2vT+3Y/aeGBJbqJb+NHJ2cSGc3Jrm0kokV69/+EHTfizsigzNgW98KDi892I+/4vf1ZivHv1SslvNiadxUvs86t7mbkzuYxvgeaiWKTtNEn4mqKp1tSQaUV+iSFFEb9i0wUN6OSnoBe+mLZTYEamXKPY5tNJJ+xUa+rkLotfHMnpuCjbopBEMCrm4fWf8JscxR/R2lYBI0b0Gz15adkSN7YKXIAkK2xjgeJTbInDgK4LMH7Hf0FPm7jD31kYRs9KDjdoyhg7iJGTri0dFC3QOrTM9cAx/z1AbQw5/ImeIi+72W3kPrwdROY8/ehXgUgg7MJ3IBeVDT3BjzbBCKPY26iV+N6xVfiJJCH1Aclj9NrhlVx7m7qEgdrCGv7bO14cnXmwLduMridy9nVM/4odTXKUfKW1PeQ2MhNAOzyJDjAjbIUP5H4yJoGCnTEMugVQOeGJ/gPit5ILk6QrmLaDC6QfSD+QfiCqvgahD8jcJIfE8TXeL/CZp2/BFwJ/ID7JwO2Uv9T/hPk6gC/XIKqKFaBnuFI1Cjtz8kw5OPXLj+j5FvxyjfrSP3EcPqb9GNM+gvyvdB75fJ6fBJdID8j4D/jvy8CR99v2v8/6ty1dfTpq5mvtcy1d+cf40MwFQy/BQb+V+Yk+9yPdwrDzLZnDxm37Of8tLf1bXzP+pfBL9N/aeqn/ku3P9R/jl3iD+7l6w/sb4XDlaH9K3Uuu3eJ+Sv6fnn4bzAv9I0+3Nc2zVB6BzFrbIUE+M2bwE3Br5ydYfybZPHcG8nwaSH8AbhUPxoXDjee3tIH9ubJr8FT80ejvPDX6ujlsyzZLe3927uTDDo53FfobcLDbwXsMgw+MwVd+avBj0zU4wh8Yg9/px1fdnbm7hUO9a7fdiSPvIwN4ZzjoP9V2eG8h+m7hJflhC7nwpT94usbjj46D8biEHuPP2p6Xg2JewB+so036A+B/6px557StAvQLj433tlYll8e7c+L4HA6VZQ8bBz1j27Lxn7wHr+sxTfMzPqjOe1faz8E2r8A1IPp0PeLPxHvojJ5WNbCpqdhY8z6OvbwzZTyI2n3Y+x9/D5nYz/tj9KYNR2QDGRdrK++NqRuhSxyhRW67+h7/7I92Qo9MpyZX8hgIP6LjbFVKDPlW0SmCfAzVVb7jv6HnQ5yVw8o3Eth4Rd9Yp8FJsVnwFd8YNmot/Y4926iyWisF39Gn67GFDj5DG77y0CMOe59nGzwQfyO/8Z5tF3Zju8vI2MRK7B19nRbx57PTs62qhkxGGkfh6+DHn4IWkCXbY+Ny5AiaODZa28QwDT3hbcg0N+WwPeTEy1CHd/jJd4r0q4xM6qKP2Hq/+o3saT7zWW5GFjqubXzYFEcnjszvbSy21cnrRvyt8f0HPnu3O+yB79Djt10yAIts89lmtxG/Db7ABUQr7TryLciGl1oWh4Gc8cW2bGc4YJ5nCX9Xvr1Z/AetijnBfif/jdwUsPD9Z8OvQzdsQ27hG03iK9XQ18mZgLQr9Wl8TIyBqvBQleSkoxuzfK9Zlf6EH+EVso26G99Z0D1iQ/NKfx0+bCr82fAla/LCN6v0YZEd/4sWb+CxDdrwZ0xM6E5+s/mzoi/9fKsLxL/4rOthW7HdRx5W6n1Fj4DOWlmUo5VpNmgb17GV/n7e6km9Zb0eEA67FHz6hZ1WNXIZfGv0IbRqalUDOuPwr9RUeIbMlS+2Dt3hCT15SX8l/508p92vaU13fK+MPsyiVcOPQz5t5EJIZLETsK3k6onvzZkf41d4hu1rHnO9yXNN4wN5w7fWoqEjt1JesRgJ6fDHtmyPsZ1+Md6hVZPwOxLhTzvgo5oxtCN3BTDx3bYKebDKEfngE1tg4KiD4AMZB1xOI5wdbeKZuMdFNnEGkseNnBa8rZWq4q+V3ESotabIFPVbDRp8C/mJ3Q3FB5+wv7KJP3Thb2wchsPTqTkx1+WCtSMphSf4+BGIPaPfNnnbfQg+EFraQPoH2B5d22ptv+6EJ2vBNrawQ97jQ/wv4pvnSWnFYX+UjxyocYa/I2d7+DKQ1x/7ioO+se432pBsp3kRSI/IrmAfkHRUcc3fxNrrAB0kYzN+HC0oCbUbCkxuQmutmJNZtgckmTttS3fgqjU+fV+UeUpebKxXUyGzXK/9thXfbUuyottOX0POtmwPPD9K3gLiiB4aueC5QsOvQHxfqalAePJtWXg2kfeM5fE7for5OPF9P4OFuooP4d+4FgYiF1zZWq7Xyo3kBexdUTb4whMdsZ82/oa6IdOqiHMdOQstNse1oxVs1CK5jfyC/QX+2MqGb3CdCUsOF2jCcTv5IM/4gFLOLtuKPhHjyv7M4Gc/J/sUiSFx0NCCmQAAEABJREFUFz5M0wn+zLORKfqxreejaq9fu/Brk2ntnVeWEltgxceVPZ7Y2/AvulsVPpwk+DficTU94bO5duGtOu9o4c9DdWvF89Skqr0ebOs0nyAZXLEP9qQ2aE1dQ0rt7iyBc8W3+N3VpgZVaqy7aqXi2hJ67nMh5D72t7/9oIzneVagKvKbNvwOz0otBjo+DxrI0W/h68guAx4fH7XmeZW6WIkr1xnzPJM+Imr4EGfjQ2iZQ4zIEIvfDZlOTXbW6kysDV8zxxvjxGFbkenxy10b85e+ba3ICR3hD++KD+IIvYgHkgRf9pXa6azkKn/h78Ke4h2bh9+f37C9yNznFou9yHXqJy1iY66Tj2zOP7EB65Kyx6k4nwlAxrl2LlZTSTDkXwp+++6t+mzNr846/flO/R7S2Xr159f6/v98p/vv7tVOTcX+ZiB7RN2bNvYJO3XB1UELSetV4DDW0DXP2LAmN22POLxsWtnkXT9sqrXJlz7+BeIPP7xj7/FBy9tHFX6d6153xT7hw6ppxhf8XS/EgfyExhVdy3t443+10unupEa7sDlpJq/D3d+jMBNFUXAFIhrrOPq18/7hQTO7+Ua2AJOMkNYUB2Bbr9iUtU1oUv4knu/Pqu9ea3rzSv3xSeMFYkxi4SHnRzO652Hi8uEDskE6r5VqPAct6CNv6gShtw/Su0f6D9rY3V/gXynQ/HPDmdj4k781LGRmCq2dZ+n+hA9sIOPzxgNeh9aqaWZzdXrzmsUnkl5S9L8+K//T5Rm7jjJ+EvOCjTOxBx55cKm7We31nc5syJoiOXcr/y+Sln/+mQgiumVDlwtsp31gZ38hR42NbZO3V39iozRMA6yOjrvTnUSO8ycMF9rEtSD3+s9/Hlwd+c4csZr1RBwinkEonKRjm1g2pZgf2dh/Yn4v+LogM82ziptAY+O9sC8WgVj4nfleeHi4EB8qxtnBF5PegGnh52lVf3hS4eMJH20rOiZqZ2Gx5mKzYCf+ijax2FYO27Ktmpqy8Jf4TX7CoxyxlTjwKbjKnAGpqegr/A5bAE1pcH1Vy4WEDefpfKaI8BGd0/kMftZKTOPilLx4iMhVw49w7pj9N+TEso+ksge01jRNs+bTSRggVVx0sVmtqdAlgyVJ26hSWLDvslzpA8TFrwzCtiKTOYhfya/RkXzMp9PQPXCtZFufHNFz47T9Gf0TZnwa/B8FxlpN7jP32Ay7bdUVNNSFH0DWbVIj7qLVcQw5GLcgbtpdWLrqikwgY33j6FzoA19jGTR0fkEPDh83ai7Qx3XkC66fjejoCvxsgb8347+gfi6LOuDl8Kg7HfAyxz8WG99uPfh0nNhuqf96/Zt4WfrcYP71Qvwjon9wBkZh4cPXWki/8Pxc0y8U/8jum/p/xn6uPeNn4i/r/Gz9sfEt+IrZ6D/gKyzSr9Cr33Z8bvG3afufLP15Jl4eH9gj0ox52tOX1+OX6lWfHZH+HD5j+Z2GsdJ53tt4Vlt5fwmI94jgb2GYy/Md4LICsjVA3z5a1WCo8I/epz9oUeBT7MeRbVzqPIePB9yPhGvPLl612nX085rOs2U4t7xnpfMZRGdQ4Uu/iCE5Mq1t2R+h8T4UABmR3x1sD532tWWUXoCu0gbS/xrYcJS1MteBjWe6xPY1/gNvW0ZuI18bH3tW4GtywZfNPGWuutK3kQfkkn3tH8o/ayOfD4Sx9RnpxWG1XedBdPnoqlPDgQNh+9m+vft40I62wAdalVprvMZPOvPOeuKd/HSaNYE7eNPGz1bwAunH/+AX3m/H5omlgha8yzJE27Ljd2UE5Iw/4r14UfFulw3b6Jioq+Q7dtOXw/sRojdXk51/Ub6nzKeTjJ8z7+W+8qe1zftyQzgSlocP1l7/Hvla+EA7Yb/iK/yJyfb4WD7xjorwmNP4E5v5aBhcvmPE34M/ujt11qmZ0Hd8kdNp+BB68IHwBNKXpfSjL3/of+Oa1KqUHNolA1Xtqie6ZtkmhhUflyE7ogMXfYY/8UVngWut1KpUAcbP3xU2uAPCAbrhD9AVbDQ9q2XEnnEnNrnA7/zRx+D57FxTYm+nSmkNf+OdfeUD9ZAvy94hOQ/N3se2lWMZvIkoIw37Ga3U9spHRNtDh2Ri33PXrzmvQSvZVo6qpkZdLFzjN/wv0PnWk4/H+T6Ub0UF0vawI45DV2iPfCPLvFSVOvZblVABV06PfmuVgfLNKbDyXasR88x3mSe+d1349pT1NJ9O2qB1/NjwN7oL2dYassvQYZt6nnWCt+g7+WM9VGsEOlief2xTA9uA1GZqf0H/yjyEyXYaLeSzoSODYGI7/UDGaas1TaydrKXCJ5eVjc7Od6QnvtelnhJTFX5EALDDY3r7aX/sx4bt55xG36E3a2rleko68W0b8Oyzdh3J0YLfmaPQbMveQRy28XcaYHvUKSnlM+WjsvH9xPe8rNV29bfgQWycHcaNNVbFvIGPjQHUSOJPHpOv9O3dZj7wp4aemE+Rk6pcH55Yf5ehMzjhxXWgxDvP05jH1ppiU4quok/PRW4C4LQftqUkBf96WtCRC9BVBOFQCx+I1NLKNTf3J+MPKNkewI8GaD+i7+BJX5Ymrm0L8kP/YTMLDZHM38ocBQYdXPI1zZMW8pQaT7i2ZQPYT5w2c4Gu5D70Ti1uxBLbBQ1OGV10ZVut1YDoDX6PzYNmW8dhf9qPT4HQ7d1m+oHgD7A9dGVMAkMeEH/SSe7G3POtOWPbabThd67FjRztshq4QXzhJzydfKUuEvfBkvg78Wec9gApdixXPcPEGk3e1sHvkefCfljjZ+ZE16OQm0/zx/pj3gwtOaZReOOTXWOzrLG2N64NrU2yrfDZliW58ttlk0dsF+P4kvrNN/j4rLBISl5oFP3xNdfRhRqKL9USy84YmficNvy7jciv2rARnK5Kq5rCl3zP3Ic3ch+9u//Skc/Qdv+xg6+HTtuyd4jvrdVzXqIj/gWX+Cf0l0qiRltr5GZfv4NvXG+4DndsctpWK7ir6YlroDjs3Q7d69mJZ9VpPo21PjGHvlJib2OzKzV0+D7N8/h2n3tQ0mB8aMzJDN6OZCDu7df1+FXYj8rwTfgv7Tz57eRq4bvzNDchRVhX55lDbpV65DpHRLp4k06T6nwCZj31ixrjgO0hl/wv5CB2FmplZZ1vjGMH5SrXANNu3MN+/OHHY2okmObTPGKrVhmqERdojb/5y/Nk8OL4nj2mjmTmOGsvMQZSax8+vNfENWaaZxW5D09yFd115IEcZ3x/fz/8Xqm/1FpsdeJNLhd8z7V64d6bvbUJnRpeSWk+vH/Pc+fGa6qZvz1neXbNdT9+dyanVeIdWpXcPrLn1fAh7UbebQ/78b3o2+EV+lZ9ePdeC8+V8+k04s/f+JVL04bMhyfpPfDjo7YfH/T4NzZtqZPOhJkPt8ZBWxy7X+kjKnsglV+0QOcsqarU3ZV/BXhmn3Bmb3N+NevMfupd4N/eaINORWlTl+FXQwbxlfHSV12AJ+rI5N11wsYsrZO8TNreLwP8dpV/fFL7caF90PrXd1r+462WHz4oe6EdWT2umrbSB/Ys35ODxH3JPt0Fy8RuYZdWQDP5ZVzv/vMH+XzSaskspIkkdwoMT5Vkn77/XimejWLM3+R9YvLEBJVLCxuEZ4rLtjKB5xQFen7461/16i9/URbu2x//hmKrU9SdiTuzGQqLxFhctE245+mk5d2DlrfvJDaEZ/wQh21Va5rvKDZr11HW5W/wsYG7oO+xgf/+Xk8nyX96rY1im4inxRcKMYWQf17EVWroEm2KFrM5Ee7a4GvIzVeZjQ3kE30zUZf7SfW3h5H0/vqkezaImTfkxE3iIsETnUZbUw2+9//+V/WZZH93p1Uk/927UYjt/pXqNLOT/6jk6/7+tYZP5DsLtbNgCv8eH/d/WoAK14pvK4vsu/ztX0ktE92xjY+2Zfi35HK5DF2X6CDOEYsR4GJrNmzXqXATQLYHZ4jwxcbGYoFz2MqCL2588+mkmc33sMEp27B2xd4+l10gwWnkL3mOHFjQHram81kbFwU18vLmDQ+H5EsczKEA47sn8ktbgKirTi7gGGfsZLFnYHyd8MnIiQnoxFCRBZeN32pT2KQ4S13sHQbpD96msnGlDRaBhyqbuLArjtBBKGDsDZ+gZzxAHOjKRV8y/0nRM5KQEcH3BRQXE6Yde6WGnvgKJ/XLRQ99NrIuVTVEu2yHrI5PmcuVnNne8R19wQPDPzgX1qLwI3o3WllyK1yh1jLWzVFmmW3aWGs9EPo13oOrbHxFia4HNoXSDt+KXWVO8AkloOGDXxyDRquDz5XRDvQHPbLBMFYg4yt0WoPr+BT/AunvuE0dekTTHnWQ8SeAbMaVXOJH+gjqGQbi5/10dG3YDKQf+HmS3+CKT4Eib4H0A+kHviH6r0rifsjNXwP04kGudMCLDP/UyMT3ezn4z6knc/PP6dkfXv2RgT8y8DMykHs8Lzw/g/ObLLZlfx2+Kfwt4vDvWwx/0EYGyD0ToGfg2YJHGB5/+gD92uPvnP+8Pzae2Q6Im3neNM9EgfQDBDGe5dIPfDGO4FfA9ieUPM8FgqzK8/fN82qQNxC+jWfetJ2EBg5yoTdwjL/W2mZaAGyFJ/qOtvOsmX6go9/efSlyEghufOgNA2B0BOjqaDfe+wK2gx7QeV6/hYH8hT+2Zee9KM/gffQ3/B0w6mvH2eHp2sAlH7fQ4c9clSxB77wTddrPXTlkbMu2Mrb3fqvSxLtoQBzRae+09PO+EIDEq8m2A3ajY8iQ19ACwQXsXd7Gd3jjU3TkHTt8Yxz8FYL7ORB/Dgi/7TTP4DJp6Ir+JfOG/mcinbwrbcHzjrYCG+/84d2YT8jjTP5jQ1fVoY0xVNuyS0MWmVY1bEWmVWnmu8MSnV0yfOJoxRrgvXnhm0EnV41c29bIHXRY+d1P43960Re74h1csjpxtCq+BT2N+Ew/cUy8m4ujGOfD3iEPaszTiBcDnPi8Ank3Lm2suWINhC/fSDLGDNa6Ct8iZydWq1UN+/F3un3PxqeVd+ROTHlXT07EYZtfqZBLHLkGdXiDzEfiutp17XEF36rSKHo69Xvw7y3ziY30DVen3yo+bfi1gdnPjo09Z5JtWdIGb/AwiuBodpmN+AcenvhnW4dsvs0sfA9CHVTJjqZSFd9QiD8fdJWDpHZ8TTe1bRW8pZWNlugOROcBGYvDtrLxWrQM8Yn46GSc/AZaleLXhhPxJbkNZBxoVcPf6EwdoAQN6MGfgtbwc6Y2CtfjW/wcfqDPjp8e3yvyDaTaPk7cV5cU/uP9ym740sCtqmpq1HJhI3Mfnaaf75NC90ZeHaN4Y1sNH8Jvlww+bauCtcu2FtZiYgAhZYL4/fxMfJ21Zhu2XW7YZdyKPA3AP+wnlsQUeuYpsslXIHqDT23jppLflWtAJ2dTm0NW4grPBkP8sg0fSZRGW9dxaAHQOnR39LSR3AwAABAASURBVNxCaOG38Rv/WzVlbos2tIBtGo9chJfBOKuQIR7Jo552n5hfcCe+xdmlaZrRN2mvj0U5Cn2mY1uGJ+NWNTZudjkPf23aa4ytyCHjStva0IsZZTzxHfSIM/qCv40xtAAmx9ykb1s2fnMdzFzY1pjaDhewx3Jdt9dx5AaQQ7j2E2OxlYG968g1qFUFNaAafUgZZB7CH8gcx2b6dmIldzBh7jl+2/ucliWO5DEbRGO9YNvlERMkFf3GvFWV4r9tcNiW0FHqzK+9jyHJtpI724N/3Pcw3hOfEeJMvDTIe4DAR79NR0Ju1cHDkHGuXcSBb8HfwkefrusAPyMTntBaqyEf3OcQn7b4BWFivdJ8PHHFxB5EdGU+wz+hr4GPq0e+gk/eMw+BjCN3C8FFTyA+5Z+ozfUy9iMT3sGDPxs5XbkOx6dWxXftZVyzIksquZet1D4bNjgR3KFn6CBH0Yf7KmSDi560gQ39aWPLDhejKKXJNYFmnJGdWWfh6PgzkNefI9aFe2D09UMntsPfqin1urIOriKymQforfZa6dyfUifDV2i2iWtfy7aHmP2xLXSmrleuW9KOb1X0vH/3lrhePPErxZ9c/1ausUEUejJX6bss2+mOnG5cC8aAnx7/uMafTjPXjVnZbJwYb8Qf+QBsGOAE14lBxL6OPKz7cwcx26XW2tgkzNqKXM+mGLqGPD9b3xQ3Qstme2x07PfoY+4LIkNyQu0PW10uq4i5NmmupvxFuYDePmp7+6D2uLCpt6m0+5fnrugteAs52+rYTUwZByzDzy80O/SsMxP/iRpbBLuMbOZyw7cukbdVrQpaRiA4oytr5OmBvSwjz96MbXJ4GnnJs1Z4ihxkbh7ha/iFednWlnlAXSv0EvjK3HXaAZl4bGzJAz5EfkZP9AVnWys5Iwo1l07zSR78iUXY79AzP0DsQMy85D4Jm6LnxL2lE2yrSXZ8QG7Y6vjW1fEl+PDufSs+NuZ5rK+y3q8XPbIvdzmVTn/5Thv9ZS0tD5vWh4sqNaCmkkf+TGvzOwDssEsSJLk6wERPm17/hX28+9J037TVpnxW6bZ6NfX8DV38XvE1fm34qfTXFRrXCFTM6L3rTefHruk9iP98VP3XRZf/y77h/33Q9K6pHku6WMJf91nn0/1+j72sOk13fEtvKic302jP81ltnlXMwwJPq1l3d69Zg/i3SvN0Zk/yonrz5k8STFsrPb1lR5mJSvJXXgpOd2dtD+9hfGIjs+vVd290YmM0m5UTtIm+CKiro/xe2RC2pD+z+btRQGc2bs/nO3U2KyPz9OFB27sPwIPEghCbvv39A8l/xGnLyOZMm799eqJIk6x3P/ywT0gXdu40569139/p8vigGZwJaPvwiN4PcooQJQ9/+0GiP59Oauh5eA9tWDA8XTM73g9/+xHbF03zSW//+oOWy5NMHsSL0MZG9MLGaH94Umfjt79mMxdf1ZFHv5zWupCf5cN7mQILrv70Rq/ZNCctqlWiTpQcvfrzXyRLywOx4tOZ/D3iv24P6EW+xj+hQpGEZIOMsgyAhXmZkG2tEd6mbPjmT93lhXGaJyn8krLgstmc8cJc1NyY9FmRq/BcdebmZBsJTnI5k6s1sSNzAXIBBI3CVUVe8icW1vtZxQa8Tk2air3OrhbbE8XHuLklTYptjQP9bGrPp9MYdW4SCy8jiSW5EWTbowamFC2gICXZEPF1u1y0cSG3S5JV8GzU6orelXlLHhb6YzO7Sr6CroeR2Vh0C3oemQODz4N2QCzQjEHtJ7IyGOw+tztFgjadzzS7jVu65THXzQU3/YzpZeHTKO1KDIGMR63RseEFcrEMj0i47TT7PGITtnGauKc20fdVO134N25sjflhJCGr1E9A+2F779z+Jr7b8eiHD0CniaO1WSt5y4Ur0FlTBCKhj1MEPGD0OwU/vAbFaUcPiuh/66xqasQVSP8lXhtdLxFucK6f5rlhf7Gbegi8SPwD+ZszkBn6HD5V+jk14085/vtGqd1b+JblnS+r9oBjbXwptfN+pH9t/KXkjvka/+f4nfv3/c18HPD7av7X1Pb5nHw+/mbU/wOIn8dzjH+r64eer7W/Vf/X5XeLear9HFixlP5O/1z+wP6W9nOdt+Nv6b3lS/9rvKEdQCA64MD9Xu3X7P9S/Nf8+bl6vib/z4T/ubF8yXdUJ1VJQBmld8xpWtC/4vzUUvS+DLG2w0cjeQbbeJ7+iPl2L/yBb3N9Su03z7WfUo7RpxHsPn7EbTynLnwMWPIszgeHjefgAw4NaW1r5t0wz9v2x3yGN/SA/RGf8S1s0Q2sy+UW/UW/xz584V/xKQx5Dp6mWWkzPiDvNbf9ao331ovysSTvfNEVetpA+r8G7D0ue2+jI/oC6f8cCO/Ke0nydz6f+FAxqdAX/AEv6QlP8c6z8q6RbxGBz+cwY5eEOuWYef+sVoq9J97bA0veW3jXzHvVgh+B2A3/5xC8i1g5w99/ssY+aojsMbJRcAxu2uirKy3N0U8t2R55EUdiyDtqdAZCB/3FGVpnnYUeaFVqVeTDA4p+p64OwcR+4T05vPElbQBuXueyNjR82PkufETceN/ehq6OnY6u8Ec2r3g29lod6oeO0AK2h3zmLxCm4KuabGfIx8sLdfuk7Zrn6Ld3WnKTj9upf9tDZuFdf+IdMcKhT3xrWFgrj7zzP/FNJBskkYme8KR/vrvTiW8OrXY/N+rpwvt/ZMOTq9pKjczozV9WyCZv8IlvtPzERmulqqYnZEHdnPFt1x1kbMePNt7PNXIQv6OjYzv08AU6Od24Dq3EsG3LiNE2pH0u6CC/KLIT1wH7ageewcV89MDQu4Ud6OT0oujMx14Q47SZj2Fn3ecJ2yH00X60F9xCPhZ409+4JqXNHCauQHK9sqY0ZEOVbGvXJXze8Dl2NuZ2I2dPyvq347VuDiMnuaw+YuiMg9shMoENW9WajiOxLfgXe2Uf6CGbgZ1Y8YF6achlzvOv83VyJWFrtNIKPbSNGO1SK64d+JH5So104rNNKXRdRZT6ty3bymFbE3X4xLrqIGxDE/ydTSG+V6Eb9PVEV5jQGARa4Q1uIJHZgM79ZtKamKvpNPOdqdXAJ+6JeIyv4oj/y8hDHzkHNU47Pnj089OzvoCPmGA1Yhn5C3+ZOdvGPSRxF7Zjx7aSI90IL1xH51xryVc8t3fixLenhdqxPdhphqHMYeomvEfMBTHrNvh8u0x92R5xRig+b+Q/sJDDRtxV6AUa+b7wQTvfD5N7e8dH7haiYwCTZ1tVpYU51zjwhJzIRXzC7kCOH7SB2wbvoX8Qrj/2Rz+NP7YH5ZLvmdf4o3AlTyvzuGG/rjxhtOHnTJKqPOpOP3F0aibz0NFle1ynxZFxbCSu8IAaZ7XEuqoxJ1WFO8n+Hmd4k7vkBrUj1iGUH9gK/ekG4nsgvCuxLdRb8LFr73lIDtAc9BcQvgPih73LhNG2gmtcK5NncYSXZuBz/V6xt2I3uMRn7/LhS34Tx0EfPpDX1FPwpEobNWRbnICf8yaOxBRYmKfMXeRSq/Ep+nPd2VBiZ403GZnjjBykYXLBv31dWrZZu+S9wU/ftkI75NLaTjPW7Kh/7inxIcjYyzynHyhbLu9gWuDAF/1Box3+UM9pQ7etVoXtj89bG+tonmfJyrSz1he1ViMn0RN94UnsjTlJ/i88R1E8KnQFbyOs/ejYs/d7UmitasS0U6UNeyvX08h3eCfuYdWaois8jXU8AWOM3tzbV+Y7NCnzvMk2/G3cw8UR3tyjc+3IfSiQHC7IxYdA6J37avQ37K2ZH+xEv2v337bGf5YasXr4vpKTp7Hux7oxBjlTFzPyiSE1IbIX0kQ8ebbYdYKhIGIfsoT+3H/baVb2aopn3zpNUvOoj+VpGffpam2wRy5zk/oTR8a2ySE5wDdQ42R5jnb8YM+2zOBCng1xI+7hD/jkJntu8+nE/t2jMj6dzoqAHSkN/RvzNOPn6zevlfw+sSeV+Kd50kS92Dtvx15y+Z69rs58Zv1N8GQfK77bu7+n4M48d7FHsnK97fgmDpP71irmlZoo+E30M9eoDR+maRo+rlwzYzHzV60p99b4vqArf+FPZRWAuAp9yfN8Osk2avvw+cQ4/HmOxoRaUeeyGpun/f1Ffr+ov3tkQ37TvHF9fLxoY3P+w9v3enjHXp5wkRhpZBtAnjbjjsKAjb0Cgw/jb/iy0bcFDE78QN/QkWvLNJ+CxD+alYlaAOzVZdPpqevyH2/14d9/1Pt/f6sF3y7gVSe9+tNfNL16LbHf90AeN9ofeVZc7896Ok/6MGPnjO737Fs+LJrOZ6XWJviYLjl7lS7N53vlbwNn/+vEM4XJB64RiVQbAev//pWda2umCGY2dW3r6elRhaFiE3c9NzWSKo5sxJ3evBGVrBXZjiZzQ+5cLHLh3Ziofk2AuzTo1XQ+3en+L/92/XfQZy14uEpi011FgoqH9WzquTW5Js33r7RxcRYJe83maU2zDP+CHVE0C5vViSD618cPaiyuTiEFNl4K7l7dKxegBCts3b1+pUKu419s6BWb2+ibSOD63VmvF7TbuhATaOUiU4xjz0zW9uO78ac3dMUl/jM+p2AmJnQiVwsPgg/k7ZGN08K+ZQKMNooMu52L/cZEXrIRzoVpnokzeSU/2WzPIru8e6chxkWtWqmxMBb6iXU6nzWx8S0m1dWU2Bd03lEk1ZrCg0XlplNldR5KSlLinlRRq8SzkteOH2LuMs8mjo2bJaxak1860zwr/nQWJMPRjwJSKdYRC+Yi2TJ2xJGLQ2ojOJjVpgmsGDo/+LYB2ueEuKczFyNZnTzEnw07VQUPywvc8E+SDQ++Jm9VTY5efM08Bpc53oijtVJsFvTt+OCCLAqUo0cGPZ0ATtTSRn9NXkMELEvhFy08ykH9ptkyDmQAZJM58omTIWmEMSeQscl15iIxcU0mRj0fVU2Bjj9BdvQGUpMbcQdnxwehxeSDE187MQ6dbM6PfhjxtYAxxnYnh+EZMOj8IFfRR9e2bNPjBM+vIhtIX1ww0j9gCw9+2lcZmJKL+KttVbHmuMroGYQTuh7IDbuRpT+waYlXgYE4YtvI0brDiHWvlUOdTZTRc5X5VhPeQQ9/YAxe+CFWfQYm4wfOtmzrJ4/k6FtwKDh4Ph8f+KM96P/sbab6W/CS/wf/De2otb1NPbD+ycU+pk+tpN6+BjeqPu1+NrfHvD63n3J/fZSb2IBblpu6wL/U8+4fdUyNd13b9KEfsXCh0DNA07fgNgef96MT2Q5IR1I/b2/9/Z36I6foejZFHgaOFvQf59cy8JwwGG77DP9Zz+Fm5vVzeMnhwQzhaOlez9T+c81Tx7f90Pqo5a6X29t1dNv/yH818/XmS5dueD+PLeMrOd2x7lEwWvDB0UjPHX16wPvV9fgyrbOGd/gYE6hrPrps34Dofwr66tGh3ALD48yaPfrXAL+tAAAQAElEQVSjNb+fA6ivnh95xxwyr1+2zBf38q9fn66+Mf8Ei6Xr+MjfYQLKi+dVrmPjRYDegRdl/xuR8SFwmEw/cIz39rPYjxzQdorhRcg9BhD0HdCReJO3XSm/DHh2UoDR7dnhDew4+PbO829KJP+01dfg47w+izx3oneLX2D6tTbojjPjdFzGLaeL+330gxuIF35CC2QBHLozjq3A5yId+4GPfnZYPkKrpoBd4D+eG3k5INiVZ/K8Y3Tw/VmnuIz1AR18+F6CQ/f+vN91tHmu7uiKzMc2vkm2B4hj4xl7w36gU+egyNW+rjIOPv413v32d756lg2vja4CB2R8C5EP3OIM3wEHvl/nr6D1xGoptYEXVF8ffYE7cna0Ipzwb/jdiTV6orNHB7T0A8/8GdxA+ALRPd4vUEg46tEFpB+ISHTkQ0vetxrv+MHFXxvHMrixFz86PgRCsq0CUD/aRr/zHhW+cdlHlgyKyf4CtvzTceRH18O+2mN86E8bADVOl9nkmUc/+ICQs02Td92uvMeGD9PE23c8PteVxzbu9KEjP9ER/tRpxgfYu07J1HqpUSci0C0zRw43PiZtqTEg+RLH0OUauZjIZSc+M067UYuwPJ/J+z6/t75ssj14ItP5fuMUDJjksWjzhwHu+O7SJuyAsE2c27BpbEVvPuxWGVxT8mxZBC0YlXkOuEunie8M8ZF+cCIuOAdf6LbhX7Xy/WXjfX8jhvjl5FOFVkPjXZZeq6bC/sI3lValhuywuUmCf+hLLNgijYN3p7MO4DG0UlGuRrbxrWUZ/XKT0B9ADSJdRr+JbzrxDeiceujCiOyipTeG8b0PHQ184gq1bHXmrLO26EAPT9fEd43UTiD6hUBnrl2m5k6Dvs+zZXvYic8HlIwu5VfFf8EjjjMaMLdZ+UiNdRXyrSLRR98dFnLbXJqSR7QUPJbIL3mg3fB3w++NORK0fO8TOYNEGJtIDMAIXdb+n+jHSvwetRmbZUHWyseVxFdtUo9OiRYB2oIncp2ExzcjUOBjo9LHz46/GYceOxl3fCx8SwwoU75Bht/PsnSot8iFL3K7fFdDrqE31+SinWpSZIOLfEHvXFvShh57sdHJSXQYv6Jvgyf6xzDhkKNGjDYcAB6oWpNddLtsK2t/I1YQ+9lp4qdMxxrpQY8C4JIXCLKhDzn8bwVfV4aVORz6pcju/PBGaESVPnqxE37L2shn+EBpbzthbKpCL0yFzvDY1sS6zTi5GLF3Da0dn4cs/CMeiAvXqRUnMg6t0DdR6xvXlg3+PSZhK/ZQNHzMeMMrK7neyKkzgpyW7vjGHZ0ufMdeNa410KMPKXX0m3wFhAAuEJfU0yeGyG7US3wSxzwz3+AzLnS2lvmBcD3DH5ptVZVsPAHi3wGSh40Vvcv4Tivqqo0YhC/q2N+k4r/4FdjwU2vwIUrptyqtxBw9qUewIz+7HWeInT7mYaP+hL/hxR315PQGjNqC0NygbbAWxjr9LpQqMcWvwJBNLuE3sQRgGNeV0BzL6G5FBOFBxdABLvLPwNgq5bmmk4uVb9mRTb+Q2+GjHzb60DlTFx26C24g6nFHBU4cR0t3nLZ1zEXiGBDb4EcfYaPXhT5JaW0TUlf6kT34xGHvNLoq+rdt+oHgE9fpdFJjXWfcIRzzZH+0BXrYShsIb+ymH7tpU1dpDwh+YS1mPkMLVLVB3oittZJt5ZkpG2jht3e/IxMbg5nJiOxG/sNTtetIf8ev2qidnoWBQNpOvujq4E1fMrW48pvrgDjMtaIPHoPdqNOG7tTmxl5K6s3drL+NuklLdjhzPQ2+lP8a62IaMNU8dNqlRj5FS5hKDqhSbG+6PD0pzwAdX/NskZgQ0sJegS1VdbVm1kNp5TmhX+MQN8DkKG34dry18ez39OFRpAjZpnLThY3EJ/ZPbA/cgm4mT3ZXtSJXG30r/4XfbH6ZOMOTfZmNOcO9oTPmt5Wg4UZYRa1sEKtKnZyHyYzH+1lJnEHhe2yMkSauR4oiSRPX2x5+EjN00LetzpgQtRLPysYjt1Qt2c/jmrKwUR3/Elf6wldjaWKNlYtejZiXpxX9M/F1Cbxsmfl8Ys1WTZIY///Z+9d2uW1kWxccI0Aypy52Ve3zdPen/v+/rXuftaps6zLnTJI47wCTUkqWbLnutbYpRgIIxB0BJAkopeApUavDJEO/E/9VM7aNtRPfZmTv6Db1HL6vqWdMkecKT/JI8D1j5zN2r8o/KR0/Mk7J6ZnzrPh44YzJJRXPsUb3ULyLq9D5QuvmYYOR3Xi2KeIVCAmuKiziStz2w2j8soQdoOUIt5CxpQn4yFcEbIllYgvfxpnNSq48v3mvlcPax5/eqT9bSvpwAHyZHvQAXOYX8Be51bUzJ5JfeRZdiWP+UlqtUs4iJ84j+5tHvfKCKU0btOIKzzvOD1fyI/7HZhsfyeeFWDA6+Lzq7bt3mpYZvk315n89aPv+QfOPT/KfH7Vi7LQsenggQBykdg4r2/urTIIkUYxz7/77z4OucVjcOEgdv+TFoPbqQe9y+ImyEg4Cl8sLCVk5UNX7Z82bFBmNA9kd3o2gbwR05QHd8F3Rf318UkdfJtPKpNqwA0+VQVaCiiGNEcrATH/4Ti0H1xyCNpwqHFYuBicWrMjagBy6PlMOOY0e7tSfOLCdFmJQMDFYfMpFchOtFVx7/UL+7qWMb/XqhWLLA3ZGZgb2Nb711wzE2ydNlwdcfaGFQ9r13aMesXsnBh0QYGB5eNC8QE/SFTbuLK5Pf/kLWdQHzMhubZINNSCufrNL0O4sZOvjeybek0K7MGE6A9xZeCKvP17ViVli3R+fGbcuq0i8R8X/6LOk2Lq+f68LtogYBGdbtum1rhxm5wtqJFJQxD1FK2KzizFEbheXlbGjMu6dZAzdFZt2/Dc+jo7x0XWMTyh0q0u2lWv4Cf2tibu7DpzUpklZxJ9J3n3dDjz6bYf1gFs1PP3jSnP0JYbQR3988tCDL/DH5o3Fuq+rdvxOyRM1fDCEj9qHm3YX+A+Io2JbNiCA3DTyMVKdMRM8YGVbh25aLt1fe1468XH00zHsDD0ANf435UvE9N3DiQt9zDr1ifHqAORDr23MwHJs6TcIzSmLKaVAFvwTlzL8QzaVlCM3yYEsLhn3Df9STx8KoLq70fmhlfE4Gzd85P8SnOQp7dLP5KfjBh35dqTdELcieH2Gtz7+EfV7MHoCB07/0sto/xaA7J96f4tNobk3Ku3APe6sB2/xJ/MmQIeBv/4O97fAX6PhXu5H/hP7ESM8AlgqvtSnb7hOvp+Vf4PMb1D7FZJ7K0Jy3z7rwf8O/zMicI7pl8r/LA9PDz61+sR+qfyU8tPWPf2nPX+f1j9b/r2+z+tf8uig4RHi9nXsY52D1J8BzW+6T75vIobopP+1EtL/8TdfBXnsu8EZkbh91u/L4D+HX+v/nP5X2jxr9STHZ2T3zY2NjivPu+P5kfp937fU8w7zSzp2ngVP+JK8vCed+PHcSqPDQ/Hh/rz9oYPKL/XR/cltnidDv/E+FH/TWWXZTnVAVVNrk1LGt9CGJ+2891Rrg67zrD0qdx9DCrJcpRPuuj+pdsbl2FC4KnrSvifIBlQ2yQLBf+iHL7gJG+2hMd1fhEo/9KHKIcqSd3L8G5szvF8didqV/i8K+ALStmx/0hM9w74burHJk02kNGvEIjXJdZTViI+Puu6uYAJFHxTa2HfI5mwry9B9CSq0wNm34y+k4z71pTHsSwVIPXTZoAqkbVsT73wrcUk7YxJoVWNtDc62IrMjI3d0d97rUmY8ggsElzK5szKnwpt2cn2HfuWdeZ5n2Q5akRndE3HLe37qK3bwkjX6Mz9jpyE/aNuwVZbSDoirsDV+nW1Q2H5YG5zDsIMNEKeRY8z9nTgv2BP+2BqASrZHbqa+sZewc/izM3dAYhpy8SW+p22IGrkVH1GqtJd5USviB93KXklHRmfezOTuMtHnjLIG7TP7HjuxMmIjMz3J88jbiUVHxgxP9geaOailbjibGwfPF+3ENDRWOPkcso2d0oQdM2Nb0Bb9yfv46NAA4uqsOdGXDT6asuGlMvD43GpS5lB4Q5fxji1X/Iq/+X/4Gv6nbpuiDxmJKWJGPWVg5AV7HClba6Mvtkc2jEocItsy1haflD7KxCcQxyzRJ+hXNmCvox7cwXvgd2wPrrApEiI/PjH8mqZZM7GZFjYg2dgMTnnnCyAt8YquyNvZ/E0MI6+wJbbblqkHOswB28qVenJ4nmdVNYV+I9eWeZKhjR3DJujDcULwqe/kSqtS4px1MuPbqpTYJ1adjVX1w8fUw5MytnXy6Jm9y52yudSRtRHvU3biEL9apSZi7KEn4zsV9snYqHxyqNEUPYGYbeRtyM2GuLhsq1WpKHV3xf/gUorcQuKQExmByJMsAWnbR86EPljRblM28nemVyasNZPz2YfdGYv4Gd7IuZL7G7Azt4Ib8rApskQjhyyJ4wmtiAl4DUVS0Y6tkWlpoDuydnJnxobO3LPTQx+lnbqx69jD8uBIm37qER3dAXFlTUqkI4dQENO0BP8+Yhf+Ikcm5qjgz1qz4k/wzXWjd1yhN9ijfmVdyCFBgzd8XchEuW1qxx2dtmX7kzEq2vaBz5yPzg0/udlu7AMkY19TkRNzm5X4pLxMl2FTfFk5oMkYxIYAEuHyoOXzVm9DzkzuV1m5WivkGvwxFokR0Rw+7uT2xHeBbfgFDs9iGDBiSrPR1xmjUOzkd2RbUsFR9KU/5dnuyCRqSo5HhqE1tOE1dSF7R97Zh9IoHjBsxtnk2LIsrLfzWG+GfnSFP7Aw12PHxlqS8UO8bLQiOyqu7OeuzJ346gpHsB+hoA20qoG0bzSj6Br2xUbkRUanHIS3j6pBeLSo2nwcrfEZnug9sXXrDz72Dn46V9aKeZqG7YMR3EaMQ5MyuJM37Q2bUkZO+lIGTvtO2hFbdGbsd2xPO7ljowDGtEnfoAh/B3bF3uDtkn3Q5fltY252xgQ24sLhUTU1vlczx3WQyfYHiA0FjZEzzcs4J4guifEhn4aoneFmbXHWf2BlHJEARakxB1IPXfLgmXONhrxyU8f/E3bGNw7YJdMX+Ru46A7YViO2E7kiWbErfuzIqLJyha7hS8q0Q7/ir21xg6KUMZYqZSeWRt/SFiX3LCO3lFyPnWnHpo31Qjjd0WVJrZoqf+A1PIGNw0LheyDtTjxWDl9jL6xwWVfOrh45W3NaxG6UGEZVE7IIIz1SDX+6bDNGYClt0y7Aiswr34lr4gx+Y81bWU92SiOhYV/DvozHxHNCuTSxDi2M3zzNuvB9sEFvaMqNeFCDRl1ckeC4m6MEGVldB0535Y5/roKX3n70rJxfzcS/k/MbYOgzFjm4bNMEEXIlJcczbkvWBOByWZQfYga/Eaz8GjeH4vk17sZB49P2pMf1UVttWl5fNL0CXlxUL3kO4fxx4XzvEvj+hS60YQ0GWwAAEABJREFU24QexhZV4za+deT2JGEw2NvpB4Utu1IPjXrxTCTa4IiPyNXnH97q+sMbPf75J+n9qsZh78753JS4EYOdZ+Dr46bn95uewD9ySPzEOD9wRvjEGV9gYk2eWum7P3wvo7/yiQ05y9vgf2A85vlCrEt8gajIo4Knk//50ascLoAbdi0vX+ol8EQuLZw11ssfrhoDiaP60yvtyMmX98rh3R6m715o+n//USZA+4KTS1ObJ3g8DsvMwef7xdD8SfsP7zS1afyTzz0Jj4Jn5Dz/5QdV8AS3/vSdVu/KAeX89irheAlFBPXKgWRbFs3ff6egLhyu7jhiEk84srFIdl4InnPKzcL+4uULdQJ1/fFH8e0gycJ/mYBpXF0TzhbJNiNrebhI1J94gH5C14tX+JuRfPNO29wInjTPy+C//OEPmkmuZYFHXVsWAybEig1FQiYGjUCb+lBF37s3b/T401vt8O3vnkZibiROHhg6fLGfwJEoK5nCKLq0sUAUkzYyV+pDli0BXZT0NWRfiaPQ9USCTBx2z/gubI+vndh5njmUf1JkdfCZRAHPE6G5Mi5NC/4+vH4NDePIy49tuRpiulqbZNMG4lviQIYfdkrKovFIzAo9nbEV49KZqLF/xq4SsUdvdAsZk0s7DwCNGD2/f6ckZwefPhETRKqwbUdWxsf4eWVMg5eRhsxRv/uwrZnYBhU+mir4onPHltij2EA8OnJTD+3QSSW0FaYuoUGtSukLLjaIy/bhM/yIwocd7O0GEb23lnbagi78A9eNXOIJi6mTNspll2zkpgF4tEtjldQ9PvWug7RLNG0+pPFCEf/iK83jrqPvaEi2ByTWurtsf2ylHviI+Vg75WGfABu+wEcKDME5/I4diZltFaBfu+AZJN9COwi/7aOTSwEPe4lp5AfQ18m/nfH5Nkn/IqoixvdA7uoe/kVm/UPVktpjbqT8hyr6kvAo/Rzu6X6p757uF+oR8Qvd//ld5Ox/vhO/e/AviECmxgn/AvW/q/wkAn/dPO7ju5VRzE39E5H/uoX9UzO+2sLoDzae9XviE3df3vf/trpt2eZRtA+wP22PWBLDr5W/qs08kt1AlAf9hwqd+IF8oTd9px7boBzUvwQ+PjvyzPYLFnSehT6HkBNNBZ/6lyDPffF15/nwi/13+BqxOOxIPeDb82TP8yNQKjlw4uHvgL7xsq2q5MEu+9O4R05AXGdcqGrP82ves9Cf9udge8jqn/W76nPSD+1T/k5O9Bt86KRiGzvxlnfO+37b2r/R3/DZVq6807p3Dje6Sh7vXPbRZ1v1Geh22ZbtW+vLxYcx5t0v738rm1iBavWBoZM/rkNOyrRxRAEzNUJoWwVN7BbXWVL9cN/jUretiXfbEBT1lMEP+TRs/8z+k47uYwUi/qN+i2s2dXdwkWM6AhTjHjhkpj90ad/MV4c/ONua2StZlvkDTyo7MejIXcmltGPHaBOvjdhtlNmA6+SRi9gNxR7+Fe2dfYnEN3Ls0RkxOmsd+UG4rGVetCMn76BHP+PeSumTLbPfkL2OsW+BAyuyE8fG/kN8iyyoFRjjA82ET/EvOkTkhiwaNlS2GuMQf7JJrWohUXCStSE/B9k7cyk0ttWHvSZWk1o1TfOkogz/ysZo7N+hsbOH0WVKce3IUPQjw1Uq4KDzqBcyoiN0OzFN/YTE+ZQjrobNFEp/ZHbGsDNGwUlWrtaaGnFJPWBb3OjCh0FLbG82hLcjI7pDe5Ydup3xSJk42lb2srKPRVdIB8T2QOjsGriU9qErfTkUPfqtmXEOUWhS1rBjv/kj+SZDXOGJDYgiN7ahP3sZGfv0hdY2lFJ8PnEi1kfdo6+KvRV8TMM2tMeeVWgkD9mFHeKyPWwxdsTP0KRuH7I25kLwO+O8Ex9Yxh28jX/LBXmHP60VukpVDdymxDH1EyCnfyIm86CJoGIupN8+9EV/xiQ4KbbtHIhcRyyCF5dd2CxVTWnpKQfK2GdkjT7sND2xN3NFyC4zVjgykSt0jXtjrzI0VZEXH3ZhOLL7gBClb8iAN4eaHWR4Ymfhp4SN0tj3q9Y0zbNC37EHtGxL3AyRWtXoW6CJHTtjZHvgMm8DO3rEZZWGDBSmjD5xnWUj3/cxz6RCRsO/QlGrfMaNnf3TA4bv4aVfwClDtwsVYGncdLcqtSqtiQ/j36ok+kIX3qydE/uO9kfb4f5w21ZoxOZ9kEU7kHoga+Tp65Z1FYjfgfQHCp2oVBHjD/aDiM+duPXUA4x1DdoObY1YnnJsR9QHmIm7oZ2xnUJx2g0fkGGbHNtxM17quKgOPcQ5c7BayS51xjY+2NbpV3QmL3ZoXZZdmli7WmsSdnZ4git4dHfZHq3wphJ99xDcyjgEl3rAPngQnCZgNWyLnsRVtytnChvjF/L806ZBF3Qfde0jXsMuAmKfckP5EYZv+JBSkEQGxSCwU7Nsj/hF/72tIYrvKW2nGHQ7cao62is2bjcfi5id/KY/fiWOYbStqqboL+risn34rp9foWlVYxxSF1dkB2InTU2Xywf+4IOLbQEd5qmQYZvwdiV2tmU7pJnWo257lPM0D7xdt/Lgi+zo3G95MDpl5CVv25AdXKd/Yz6MOjHX0MAn9cjYydWUrTXsnoDw7iGXbUprnifkHTzGjqqDdke2HRoSe8jtqjrakQkzTNzo4lN2G2MV/vSdNLZlW7E1UNQPOXANXqmhMzwBurUzZydik3Mv20GrZNaojU+aN5M6/rWqCNLQFzzkBc72wNmWbVWr0RZXR35yaIf/9evvlLLgaehcwUGohcPHbYIXfKF9I+9ch8x8z8tRu2sbzyS7ppo0sVZcOXSNWzPrh0IEBB9ece3ENf3RcdS7jrHe1VoNHwudkA7ZVY3vi1UZ5yvfXdVaumDv6kMW49KIQbAInjmPq6mQuWrlXE/YXMyTC2c8nf7zO+cd506xqcO3Mb86D4YFbXgK/nV7Fk8Vmi58b86ld9t7PU+rrkuXX/G99SBtOcZ7ZdqWXnXtD13bwy69oP1grRNtbxzJ0EfMUfXh3olz7AnCbviNPPyxiveaUnFo2tTGf/m6Pj5zoMuBMwfAmKmlFlWf1Fyal4saMcmzT1fXzBhGnumbqL/67jsOZ1+pyIGXL16q6i7G6MsvnQdPl/7whz9p/Gu9xEm4kO/dRuw6trY2gbJi8zNnnSnfcDaZtT4/oHz37p0y5smTKk558wvcnByTR1o4KJ05gU65UL7977/o/f/+s376rz9rJ2EK0Y0vwEKJkkRNuqxSfgXcOEHPIevT06MMb88pM4Ock+aFMr/Gff9ff1H4/fql9P1LrYQcbk3LoujFar3/4QfCAxbHwntFzjUHnyTqMuhmuQghB8k5NEyiJOF0WWRb+SPKqqYeW1gM05asZw5SH9KWZIL6gF3isHZ++aDC92foY7/QmVP2/gZf3jxJPzGo795jHtFnYJ7ST3DzC2LTp9cPejkvaoknuieVcga4XB50ff+o84r8gk6mH98n4jShV9iSgT/pCvwjtjxywD0vD9rq6HmBvB1cDuhzuCxbxcDvmUAskPvCIllWIxbTqwds6NrJRKxWaFfsnvB5Rx+skug5burHnQTdxt8S4QGVhMJpXS4Penj1WqJ9pe+0Jxw2EQdSr9Ykxqhjg6tGvJflorTTnzJxkWkBho4adM/KWKcefRuxbYy3be18cewsahnn9OUFspC9k/xZbJLM1Uppp99G8BDEBzR8qqZZydlGTggfQtEpO4tiS1/wg8+yj2B3FoIOfxVt+rbQgzv7C1z6RRmwb7zENvZmIlbkxoAPYGqGHJlKeYAYh45sOnGBhYk23WkOsA2egRqtuw/wg678Admx+UPjrmJDkz7Apn7X97EKPmpiwi0O6YvMEd80ABs6yrqVVL/9vpP77UyfUnZiFTix9/UTl9I+7Ez9d/jXRyCj8TkcViXpTjgwf9/PUzal7+CDEnCZc4EP/R86v7ly79s3M32R8M6e2PQz+CLTPwH59/Pwn2Ds7yr+2gicc+BneZe8/HahyZZQhyuQ+vi+SkdgIP4VH7Hma/CvsOefrTPBP+Fz3V+Ly6f4T7nv+z6X99e07+V9qf5bZX5JRnCnnNS/BGf/f0p5jkrKf4HNv/hsedhTPP+dcGB+/umydp7x7nvS3thQm3jvDP993309fXkn+DW6e57U6wvPipGVSJ4Qut8Kdsn2gPDaqVeqPwMP2i/3/YwYhG0+f37bVt6/7ntsj2a1NjYAGnG0PXD5sC3b4kP3l21Qvkf9rN4Z9yN+B93G+1o2HMReQTBW/kjGP3HZ1kEvxjnzTj+7bHiAn3XcI2B1QQec6LrjSV/wtlMMSO0egrSDkVor2Q5qbGStvB8GBuL2EV+DCwRlH/SpnxCawE5cAie+1SE/HJiuvINKVg5hxiYO/XnPXMnzgG5X8jntIZP30MhsVQpPNh/Flb7w5sAz9dAE6OI2WjxiHlyrIgcmzeTAkJEy78H4kvjN7CUM/zDyeBTookuWhozQUFX0aDwjpCVitmHTdKMr4tm0b/ugyHv/dbvqeT3g8fo08MdehA8BwRCzRo5GR6umCFvYM5mWWTbxq9I0p37wbBzyzvTP4LJvkP83Lge5Ez604RcyJNkG2CdgEzF7GIlTfuywMcadtcaSlmVho+5B07RoRW7wyeWN8ShsWaF9Yg8pfxnetqIzslZ82pHbsR0xg7e1SYWtH+PT04UNVuyr1kZdsuzSedlW+HbGecWG6J4Ym+gRl201ZF/ZI4m+2GBbkmV/BHHZ5vO43Yr+QnZTg38iNvbRH9sDthnTXdFtG3oP5thR+D8afNimjwrj9ZG2wFWQlJHD3hM+2FYb+mYdl5G/HVX47cgqeGrgoic+p2Ef9sa22BDcCfH9rKe0rSLe9/i0hY7gbOu8ErN7iA+tlewaJB27Z/In7aqmgG1i01Xst3Xy5dxcDW/GPxB8BITPPvSlv5MXJ9ge8hKTg64kHbJ31sud/aPk30wO2pZdsq1cG+tq5utGXjyTh8Flfm7XVTP5lHZVKXk/1gsQhl/ghIwjA8U8Xdlze6I3dx9+pWYbsgNib+QsmVfkf/4CgEw08cW2bIflQ5nGsbY0cMc82+CLrZGV/szpQDhPCD56kt8n3YzOxBPDopD5clUnLq0mtTbDYh20Vv6kz7Zale4v29oZq8zzsS4Qt3maxzwPbmecIyf84duI7woEl3Zs3fE39UDW12f2wcOb+tl3T5d6aANnPfICK+tH1p1DpFlLa9gcmwKtChwexW5sE1f4YmdknWDjF/2xN3G7Xp/5DrlyAPM0YB3tJ4UPEcwAjX3U6I9/ttXapIk1YMOmyI0vyY/UxZX2zppGVbbVib+QlDJyIys0rUqxUdawPTIOnlK+mxIrcdmWfcCgv+Eoxh2909TGmpr+Hd2JVfS0VgOfPeLLixejHnzoO/vDhQ2xTVz2kQO2h37bh13YnzGLbHHdl5EVsFH35CoAABAASURBVC0B8e+DPAl9iVUbfsZn20rZkXnKgUyNmK7k2MEvRBkefXKFZ8Pm+JYyts/LzHfGBm3/OE6MSxgjP5A4fgLM+fiDxSFTykBox/49dqR++iEobOzBZt0uE6uDRqpq+DmzNuzDjhuJTKUz7um3rdZq5M08T7q/7FCekJ6P9czlmTltWzbjwhxM7hXjdnnxEGJ0SjtjHtogMkdSv3LekLYUXj4d4EPHZaeerAvsSjMgbLbxl/l/yolMybJL91dikLkUqJpk+g+wqprkSEM+9oaW2sCn/sSZyvPtuzi0E3HZGd/Geox62bGBCKI83/vpd3nEObnSyPm6ybUPu5IPjVwSl22lHT3T5aKZeD0/P7GGzTJ8z+jPd/vGuiR87qwLzxzAdsY5cqcJOt9s4PsFEm3XXRcOJPO8k/gW/aG1LfugTSwCsc+xAzjv5O7KOpk8TwwSj5TLS+Ym9tlW/A9OXKOEyPhHJPT49F5PnGM98wz4zDNhYvLMOF/x4frMqeCOJ9A3YvD6u+8l5O2M4/Kw6Gm/6prvFc68OHvVyhdgDoVzJji9nLS8XJRf884Pk+ZXi2bOJQt8v1jbsmmbgLpK06rNz9p0JSSBXTs1xVl9vOw7BFWXNc0zBKx7xHgnpp2YtyotxDpjpUYfdJmfHakrMvYAwnsA/3766S0ypIyhuH78y1/45O4iNo9jfGzrR85Dr3zXXxh723IepCFL7N/nTBIbFJnwjZizblzJxyfOHe2M5a4HzhMvwMLamV8AP5IzwVUO5PT2SfuEYBWHle85wX6vjQRLQr3+05/08tUr5XBzxAbHC4XXn94ov+C8cDjZv2MCf/dCPNljHHFl0ARxEja/tMW28etUS1pevaD+rB7nmSR5mNlZqPYsZpya7ywAExMCXxQ+o2+aJhbyEh/qGN5r14Rjmku9xETa0Nb19Oc/Y9PMQrpqff9ORs6OjvXtGz3/5QeJ0/kEsTjQnTkE3TJJ8u9pQ1dXNCI7Sp/AK5MjAX/BQBPw+dV3apzQQwWJ8eOVZg6NFw6yn1s8s3bKxsAv766qZVaRGE9v37Ko7QMa8nLIvaPn+f17jQvfXU1rDrinhdg/jgezjf5LJhMJhUMk9At1BlQMbr7w4tsjX/IrE6GTfDuTsc2TZnSUSyiUypCvY1GvKu3ITNjid+idBQr5SaTt9gKzE38jp5EshqdgiI6VhNqZoIKnZWAaOnDA1COHYnxxbdCsHFxvjGe1poUXKhVUyBkl9cSQkLLgp2aJvsYYM4jq+NGZ6J3FMrJSZpFULuwJzU7M0pyXy5BvGxEWAoNW3WyLL/kbI6PE/shLvQ/5u5w/8J58dmn4Ej1mPG9xHUL56LSjv1qjxR0aZIlyxBubwcrwjzEQGnxA8KKtL1wdvo6cnn+A311uRs3+SSyUuEH3CXunBW4nx8WcDI196OvgT4DqyzcyP+lAxuChzMJ/xmXgkJc82Sk/4fm1BjHVAH+kxNch+7fKukno8MeWfseftvD9RjIKo9dG7x3d6Ph3+iDWY+zOMmNyD/9Otv6jbSH3xxcI2f9B1cjxjOEJH3p+e+UT+REcESlv8LP+Gz5kf28YC+Dp0+clykCNWJw2fVLSP0wbRDS+VIL+/f49Ar8xAiOt4DnKzkw8any53rAUf+1Nmo60h/9eKs3fft8L+Lz+zdI+Z0z7xpzqL8GN7N+3INj6Jfg1yz9zPt+hNxhS872KCDstKuP+jGfg7j9C+y1w8nwu72yf/b8k66S5L0/+s0zfWf9S+Xl/2r8N8owSsC2b5zpieN+2D7z95fK3afsCNXJRzPSNf6J66IkNAX3lMvgBsH3y1XNr0/3Fu/McY5tH0dK3XOZZJxC+ewjvaV/6A+Uacm3LN77QfQl4RFRAsvQFQBIx4cZeFjlVaPBtT1sa7YGjbpc6wgbwDpAyuADdv3iHNhDaewguEOYTn3pwgdQ/B/NeccLnfV9q99h6g/R3ci9ltYbjw1kZxD10/O/wjPdDW7ah+OU7cnd4QtWJk20Vtjb0mHGSS2UPWXveL6mLK+8SY4MEu1K/B7rHbR98HZqAfbTDFx22P9BVQw+QvrwTtarRl4+OX8njqoM+Yx5c+k6wjz7bqkIWtAVMvA/r7rIPuvSdaNvDv7RjZ2wIpB5cIPa5kAtt3tV3YpH+6BqxAh+6VqVWTW3so4j9Dd4FiatkZb/EtsKbeK28L0dPgevQRFbqwfXEDL/F5YL35kfGNn0ktbbx3r9DkZTYaa/K+/ZxKCA0Asiuhj0uFXZFr7hCF6Cqjp7E1zb1XXZpZ68i75HF/ortkKlTtnlW8b4/sffQkLuxkSdsDX9KLNGY6/C1ZQbVtbLPQUUtPkAb+41PA1yKnhyIhW5qE7rgyV4EYFuxW7crvAVvi/yhf6PHmi/sY8lKfLIHFBts/CC3U0JE3Pex55B9jegMbkJOZAYyZtEV+WkHJOugEfybbAOlK5ud6W/wi8sOPlCjH5Qa9jX8MTShtY2ve7rUwHfGfCePMv9COy0LYWJuCz/Ad2I1iPno2SegrCo+z9tqyAlUNQUi64Tw2wZv5O436PiRurQyxtHfsaOQ24c+g18lbBDXTvwosHuFP7aJ+jbqiWGHN/2BtCMnuZH2etvrKWybyJmUjZjYh44Nn2xjX+m8Yk/sj0+hTd320Bf+HAYcNBt+bAMfG9KXQ4qOD1vyDfttD7GFb7bR05S8tku2B0zkcfp35sB6i4e4IufU0/HRNn4nLn3oPO1I3wF9yJM63Bq2jQofBe+E/4GOfQg4Nojpi46O/Kx5scGnbcQpkgKCH61I3scaMmFzQ97AIS/ybTPvjjh1cDtrS2RnLUksk/O2lbZtSZb9kX4d9PvAtSrlQLOqqVoTilU66JULo2jJ5hOIvoInMUk9vhgOyJT1JjgbDJB1ouNvj43kVvplaWqzjAxxpS+QPshkl5Z5kexhf/oMbkeOuNIOmLodn5LfXXbqR0nXaMdOw5uYBXeW4U+8TlxVpGFX5i5IpCj5Fd7YBGr4ttMIhN9GHx0du1ZyMGUO/U65jTGL/g4PZLKtVjWg0Bf/q6SEnC7SJOOhUXZp0BcdgdZKBfFZdnSKy2UFMgc6eloVfPUhbrG1ValVqWw4pNiaim3F1vAFVnLCrnR9AsnTqjZwkRHa5NXGfM4cSjk6SZyOXZ25dWVPOWt8DrzOvsiwrRq2sFbDb9MO1GFbUcbmyN9ZE6uVDOh2lS3bo9XxNzm43tadHt2jR7ryXbLB36EJBB25gdQDQxc5aVv5ri58TBxXbLeJDbyha63GmMSejEtw95Dvi0Do5nka9s3zPPInc7fq4O/YF/3xYYIu639kxoeJXGmtoeeQ3Aq/XWMcQ7NjJ5mheTm+Y0O1E+cJOal3bA1E/sfxEOPbtbLOHTT7hxyAfPSFxyqtjEXWl5wTxd4dfYfeTSvxTTu0z5x9xN4q8916wdf41nXaH3z4xdXwKbaELxAZiUvqnViIfHF1HSA1zoiCi235Pt/xL7JsxoLnjpNnH/UNDVAPOcKXnfV6H7iqRty2AZG1o6db2Go15vfC965t2gKsXBu530NMY9TRTVVjbYN2J5dSD80JG3FJrqT9njOs1LcRaw+579+8USC5lTOWToynZdbwDZuihwK7D19i9zVnH8hIPON/+gOtGjKL/OiqdpTPnPu941DxmbOl2BCI/uRAbE87ZVVpJk9SZl5YGvPjyhnVxnjawWjEiy6FP/MPQ3XhDPCBg0hBYlszY9qJRWvWtEyY1rUTq06ATU6srIPX9Vn5IWOgQTNxqNteLKrLpNd/+l4P37/U5fWDznEvxiRjFB2I0cpYZO7KVtobZy3Dl3VnPFbiRc64qWNsteJTkEJLLtge9WO8iKvpk5XnAI0LeznrO5hLM/O0XRbZ0JDztlVqAsHB7rP6bm3offHyJXNvGfTPnDk2xuPNjz/Stw6ceuTu+u6771UuTW1Snksnzi7T9+rVa+Uw97T3kQP1HIinbXLigTO8CVueid9EjN/89JN+5Iz03TvORoUTkqr+9ErT969U+b9637wXZ6tj37ktD2rLovXPP6rwua1S2+F4/6RC8MxBY34522P4T0/a/vdfVBGK0VBJ4HPinGYCPWHsAJyf/68/yK9fSMhapoumy0W1zMrDfVXDqBoikjTPTIIsIO85NO0YvjeCwhOAEUyh5bJoWibNlE8kXhhN0kzYmGRuJMpEwun1g35cHzVMFMkKbUOvc3D9/Qs9rk/qry7KAe0LkrOjN4fX23sGLJOB4Co2wNtR3BnPHPi+B9+QvRO4R3B0H3fhA5l2uTzowoDFniv8wrYQ5NfVieNTcJzu1w0vDtPbw6KN+O238Uj8UKkcdhM+JseuK/0vsH+eoWWAW5tGQva8VLCImEx2xouSUEWlRCLm5L8RmxneK3rzfxonDhO4tixDdpIrB76NmIbHtqrwxwwrY5BFptAHWqG1LdNftiYSrjH5zISw4QGPUH24aBOWown93ne54LcPHJ+2ZVvRs+JLJpRteoQ6HKKWmDwTu/zNmyxA21gIF8HIXYDVs4gAOzOzMQEattU0y+SYXRqXD7mpdybrvl6JY2BVeKpBFxrA2BncBk30h+eLAK3w89O+6DkhPUfdtuwAemRF9pZ8Iy5jIoY0MGhC57QG7CxqOwt7EW9hmz4MtGR7gL5w2f6AjR8nBGl78FVr2LIpMTG+TMQvUNRD980QPwLGvzv7UKIB97jUA/p4dXhP+IgVrMf45gt0IwYMsb50OXq/1PE77osR6MQ/8MXOvxL529kyxwPhNB+fA6i/6T5lI2SIpp2S5nHTHgmV8sD8fT+j7Nfg1zT+Gn/6f03G7/2/R+DnEcj38wk/7/3bMafslH+LtGT45/C3yDt5P5f5tfZJ/+9Xfs3iz/G/zfJv5s7D589Ef879a+2fCfgM8Wv86f+M5Wz+zL7P1vlf6z/l/A8tE7lvga+5n5fVr/V9M/72HHpPb55xq/EceY/8Yt3isZ+eX/bi7BXPPKmf5U4bZgUXSD2QeiD1b4X7Z6l+e5Y9eTt6Ah/b+1n9Ypln8fHMz3P/PV+I03dC2vdwT5t3oI2NzNPX+HMPRYxPXjs9Z+uXSzu0Hk9Nodx5l8r7mx28PuDTdw/2rf+zWNzT/FI9OZH++BhI/YSMY3A2OpDP5zGmad+I0n9CbD7rKatqvANmEy7tG8soijjZkShyrY8NpvVuXGyrVSkbdUU9m1+RQ3VsiuWdJRs6tpX+wL0O+8C3KoaK9Sk3Pqy868/zNA4zYm/kT7z/2Yct+bStmfe1VqXWws9+AWOe8RDX0BN5TBJEDvnBZd62NqnBayOJ/o3377RT5l37if2O5Blixh2+VKBW8NlTWNElBPfkO3mQfpEBGSvHnhAfSBkbZSvvltmvCdq2rmxajvf79++Vd7yTJfsSkb/xzncAG1MwFXJm9kKid+hyIbbU4g9gk5vYZB+SJvYCojNxb1UaewjZ6gb9AAAQAElEQVRs0iNq3InxxH6IfdBHvvDhKKWNcYjsQcwHotF30NIcd/wfFT7so69D2HWrg09skxfBZzzpHi4cZYdC2tkczY8xZmz28Iv4EOPgB4GOdsYn8Y9t9qEj/bbViMHwkRyFXOfVWhu+ZAM+/LZlB0LBXhvj55vOYALRm32ZhfgE0r+TK+HfoQ9NVWRYiVdAXLZpt+FP9IZ3XhY1bLON3/voSyw0LtPe4alRRm8np57ZpL6yRzLGDz0hjc9VTXZ4OqiOvD5829gbsoPfFD8n9oAg4I6NNcY+dtu+1Td0HrKiL7LDd8A6aGx/kB9bVvJxYt60VgOP8J/dtpFbw5fInLBjnhdwbYC4qorPj3f0d2J6Zc9pJefGmnbrNmXmQuIXoKlOrthWtTZ+NatcxGgndwkOuFX51wbii8CFL+tQgz6kNn6hL33Zv5Vok4wdyBqW9o4OcbUqJSdjV/rz3dThtT/ytCoFYmv6hBxx3dd3eDbWmYVcSDxiT+gLOZDK9oDUQxsZYFKAMvDx3snDj62jFt8mxiZ+38f3lB/bQ5kymROJdsn2gD5y7lmnn6G1rciqsu4v+/A947SRdykzLyTLroRVtiWdoA9XaFfmZ3KjqinxWOZFM3liW7aVOA0aYiYu+8DblKPd1Zol7shgFqhQa4PQcdmWsXvDvitrXuxbya3EqDWIDzLZhaxp+B2UbYo7/7AhORFYGLvMgRX7pdBJhWLbsg8ecRX1AFWltJ3qBzhbrUoX9qjje+xah31txCQ5J65OLiVWmRsbequVXJbpi00b/p1laHfytpArQ0GedMa1oIccFDgqoR8xn2clDwMdPfEt9fg5zZOGHOhz2wevfZRnX/gST7tCNqCgCT6NqjZ0ZP2/8n3XWik+pC95POzHr+gOX/BV0JRl18iL2NSqmMlS6PJst8xHzmRcszbN2GtbAloVhQF48D/jf+XMQEjotDu+5kwisdLt6uBTtZ2Cebezhm1hGd/bK2MDG31GrilzH2V828kx6WjblrE9zBt8WYdaa7KDtw7cOnR0hFY1SZawjw91xg1S2R5Q+BMZHRsDez94QxvY+J6MfaGTTD439SHXytVaad2uVLsy/6jcbsvYmXEIwk7bWlmn2txkxmBlbJIvG2t/DkwzFqnH5/AEomtnntgeeud51rxwTkFn+uZl1nTXjvzCJtvMj1Ku0F3Jj3lZ9PDwYkDw5RJCORi15lHXGI+FeXPhzGmBvhOX0I7w7dRY4GzoyYnYueNPEUPbdGrEJzbmDOxyWdSq1Hi+nFob3xu2UUmsmEuOLy8vevniAfFddCGDPnROUymw4N8T39U5cM3hbX75+/zEORwHsM2Yv1+1c7hb8BjcM9/toqPmps5Bfv7FmI0xbQ+TlhezUs4PKZsWfFRJ45zEfZSOHO0yc79zyKrAdedc02oc2nkr6qI/ZRtlA9c5WDMxnFhrN8azkyO6XVVt1HZkXhmHPIsZuRz5CRdkW0WcJFqxA3LPUr2cVK8XTdi7Pb8fP159QP7SZuZ9CTb98Jc/K7ry39m+4Awucc+vem0r1/HZCVRXJ49Ckx+LPnPQ/sizcf41mkD+NeDL61fyMukRG5+xIYfBG/ZE/kSsHjjXDOTQOPkRvtL/7wc9/9cPEkY+TV2P2tTmSULZziHpRBKJYKwMopl8IjhamqKA7JA5zH1CWWD/7iK/uBzBwAE3nAS6cINE6zlwxLgE8Eq5912dCdqzQBDclXqRvI849+EwMrwk34vvXmslQXZsW7EndmwckJoMyEHtjow4dSUoE0mHEeNBTS4FGjIuyObtSyJdbTMgT9r/60f57bMuTyTNc9eKjcXkzqR94IR+2iX/4bX06kEbdr18+SrsWFUySbCwDuafh9YP77S8X8fBrJD99OaNnt691djkjA1dmpdF0d+J41tO+uP7hYQIrqq0caA5c5jeOOk1h8AzsX2Xg+nLpPh6ZUyMHfOrl7wAzkP/8c9yl3I1YpFD3/0ya18asV0118QwlYz/1Zpe/fFPythmTKuV1n0ddiZ+nTEQvg9Zren57TttjFtVU5uaxuEpQxl7O2OnaojpQ09ktnmB1XTvao0vmI3guLQhN2P0RPzIR7VqY85K1p6xtJXx7qnruBqLS1WJLpkyC+OVl8+MSyC0M+M8z5MmaKeJnIW1E6OdxYnquCP/FJv86mefcSRA58ClxKfIrTapGjbKatSFzI4vdgmH1bC/Vfza5BtOkSW6oQ091XHb6Bm1+497nGG14msjxvGl6+MVe0aLGNoHrW3M6IPPtkQ+Zew65aC9jaEpP/CPjo8fwQ+e4Xc/OqAfFUq3UgE2uvBpw/+dEsWD5Js/kH/ybJ/z0zdwJq7AMVY3W6KA/mHnh3IPFr+hpzbsw9az7BlbaIc+7IYQqn/zG/t1DxnDe/gnmv9prJnXxPLXcP8Y88jpf4zgm9R/tPybmt+LROB3+E+MAMtwvqv/atPhV+BrAuj7m+R/Te7v+H9KBKzjzz9F2X+wEps4Aef3qP1p+8R/rfybXec7/MPzEMJOPfZhB6h/zzt23yzLc+3X4EbySZHnyJ1nQduf4D9vJBbBnWV4+ngH2AnZ+fyT+i7zfHoPJ134vwaHvC7De9J0/LItg/tYT9vaeT4O7qT9UlmtqVqT7Q/d4Tl5U+/IOTvNe0pwZzneY8Cd/T8rzXsbNoYnfXWnJ+0vge1hz07s0m9bhY6Z98GUnbGIvM9Bt8v2XbyPuN+6vqnoPC/vvB8FUg9U4/2MvYrgIuTUjaW6/14Kbdo7MvKeeg8r/Cv7CgdvpBxgIwUIfr/FampN5zvoQSWdfWnbFkFS9IVvvE/BG5qvgbjsj7GxkSGzr7Fq5X2s1W2ssB207JLt0Zf3qlOuZDacmgp6OzKk2CAuG/nky468M1agx52cqdaUPYAgWpUypuGN/MY7t33Isy3b4kMT78yNPt2uHNpmMxp31Vza2OdZ2fzNLzJsa0f/FdzMXkjRL1kuK/aKq9MfnVTHbZdsaIAg0mfod/JsQoYUmbybg0tf5KcvYHvsT3RitjG+z2x+pz9+hc/2iE10d/QmNzK24trIsUImVdnWyt7Ijk7JCv0emfgV3A5vdIsrfYLGNnRNOzQZ/8RjYw8p/cWeQugPvmPNiRxxrdiZTW6qshlLYruwl9SIc3BVNcalbraJq9/NxcjpKIN1xDrjHD22R7vQnU3jUwfsh534EDvDH5xdIza2FV2RGTkiSKkHjrY03fZkYmOg2sGbcY4ccYVeMnHMBryU+GLmsOnoQw57IqlXFTqbBH1oAsHZRx7Y1nP2FLGZKjI35G3I6uMgyS7ZVq7IS5lmJ062R19HaN1iGNnxxfAN+4lRcmvGr/QdtKXUg58Yk9RDjxjidIxh6A5d0REbDh7bN5qOnSv1HrIPEN1pdHIq9UI/YQ6KQ9wr9IJv08ChsArZQGK4JS+ZzyGu1lToMo2dXG3Ec+Qz6jqy05d1InZGT+Z1yqx7z2zGd+IDq1qVwhf68Inr5Ctsa1USSmzriXHI3E6/uDr2deRs5H1PHb3JtbTpHj4U/EMvB93B79gaWkGb94QJHZk3O36lr2iHt+GfhW42WjP+2ePT7ZrwtRXxxiZMG/anvHXLNrhJfeSMUdXJmyMXT5phA7Eycmz00BFcxx/BXwN/SLWPMjHs+Ampgkn98GnXiv23LqUc6x3yE9fQp+z4POhZbzboI6+qpVu2B/ToHxjCh6AOJN7hdexEpsuDIvhUCt7QRZ5t9PcxrumTDtrwn1D4Jq666aY66Du6O/pa1Wi3Vjric8go8IO2gbeHnp3xbEW7Dpr0x67ISWl7yBLlRp6sQMZz9BOHxGknLh3YaAdf1eBpQ75dSl9oIk+3y7Zsj5ahSWVjPc2hceqZP4lH5NlWYaMgP+VElm301PjeCK9dqpsfnVikbsOk4yrssokvzdjUqtQa9hEzwxeZWdN3YpJ68jQyh1/4F9xOTsKunXYPH/yjHiRjG1x8WInTBo1k1U3nBm/6QqPb1aFJXCP7hpJdiu4eO4ipokfCVva/q1Gjju0SvuBn5EXHjvxADj03+Kaa+F730G9oqSFqV0PGxPdxdNtgq2R0iitl0V/gIheUGt9n1RrfZTNN4/vGs86zQjP0sa7s2Br6jj2p22Yd3GUbnZ16H7xiPYAEnOA/fLEP/YlD7IYQHV2tSoUtaW/EiTAo/JKVK7rCE5qs/30QSK1FnlWUhYyVsYidje+CQHC6Xed3bmiy9oVuCl01dWIYstDnTMM2du3Kd+jD5UGBEXfWgmfOpwKNWG20bePjro013wgJ7kqcRBjGGsxYuazoSs5lHkEmuygSrx1fhb6u8OdQMP4FdmKxoiPupj3P06CZ+Q4M7vr+na75QSBnSCuHuC84+4vY6/Vp2NQZgB1D4kcOa5ecMUJ35dC3I8ANu8A9vH6h/Jp3ra7p5aR6UfJLyQ/S8odZlz9ctLxaaFhukqDbmMPDGJr3d9EgIpouF802UFpqkh931aOld11+l3LX/n7T9fGZ2IEjDPnO23neL9VxPtURNm6jqilna53DZAHb48qBcimHx60jnwPkkB5+lWCQiLsmaXo1AYue9ydOV+FbrAvne534fPeH7/Tu/RtIPZ5fEv98zz6+ey9Cp4cXLzXOS3k+Hs9Okt5xLrcy3jtjszAW43kbX7enZ+n9FV+ftTxv6u+fVZSxO+eE7zkbhV0p3ZqSb/W27VqbtP/3D5rWrlff/1G29cQgFif7G319sqb/9YdBx8gOx+bLovz69+nPf9ELDk5fXkEz6Z4x/BlFG4fHz5z0h67iycuLHkmY9v3LYWA9XdXnpr2hm/5OQshSfpH64uEFSEYEPKYQ+E0bAZiZDPklcOOk3C4GAHcySPA2bF3AgxFs2gnGw/Kg7e177UBt0gQ8c8hqkmNBhzkRzy+D366PemSgeoMVGyJjR2Zn8uRvVF7xgxHCjvR0mb6jJrWX2PqaTOVgtkjk5IFtBvhh/A0F25B2Eu1RVyZvpyVwr/70x9Rk/qSyoasts67VtQPb28dh96SirUOniY+7YlcOU/NzezFJM+kTn5VD+gEsRAwFzui4WJyu+LASwx0bNhaI2NHRffn+DxL9oc/f0JiXhdhdlXarGovxNBMcFqonJrslveJgXJ0KfhQ0Dg92dOSvyJ+WmTkaSoiIVWoLY3Mh7p2k7yRubMmLYSHDyMAUdWh34pAyfdOyaGWi+7JoYaxmJsME7oTEAStko4GE7pE9oIOr8YWdftEt5GZME6vBhy4Ucu8AMYWv8LHNi/r4ktnhX9F/BdbhbmyNvA7vSowbOiM68tbzwRU5ocnk3JGzozftzyEyAp/jd74MjsV65UVxQ2//QOJWH+pnJbgvyVHFshsV9dAEbphRGHwxtjU12Td6cDRu/egDb1vxtarpmy9ipMAdg33TEZyRTWmDI2Y78SzywKYN/nPeoO7BPugKmwL20b6n+U312Br4TUy/Qy2Q9wAAEABJREFUE//9I5BxPOHvL106ZafUv+jKnP41+LppgxPzU36d6m/pieRvgb9Fx++8/84RIL0+zJS/xc6uj48h93L+HvK/lKH3Ov7PqH8pCr8V99dG6nM9vyTnc9pfa/+SrPTd86f9JbinSf1LNP9n4Wxr53nro9eJy8+h89wa+Ej39Vrn2f/rvX99T+P5+te5f267tAs3YT37qH5yH/gOXSD023Ydz7jiiTvQKQ+qj4yftz/2fLmW59LWJm082+68C5hn3rMdDjurYGofwf457uzNu8TGi3/g82f5k+ZrZWc80zf47p5z918Zu/2ONvyfQ2FvoFXxynHYHh0b73hX3kdTrtSDs4/+exnhTd897r6evh3bT8607/tTd1nV0A+kP5AYTffvNfryZR+SCxm2FZ6GnLRTpj3P02C2zWtJsmA0f/ZBt+ybPMoCQnTGMD3ZmM2GjW05ncBJR/WTO3sCK7kT/bbV6nhn0u2Kn6lGfr+N44Eje+/GDdbxHp+xCH1VU5QnruIq5Nol2wNASea+tU86MAptSgLB3VUNWWLG3PQtvD9f2QfYsHuaZtXQZRXzIO/IykUIZ9rHga+E5iErXTtrU/YeDB9v5irTe7Pj8O3jGOy3OUW3Ov6nP/F6Ju+eOdhdmSuRiXVK336zMbiOHtt68Yr9KMq0gz9oee/Ojw2Q3+ExNhylZEc/loEPTlx9yBJ9cONbp48WbQ9Iu4hxoJFLK3sajbjNbABrXObzANvwlOaHi87LDs6jGVmpZEwS47QjNxB8ILhA6sb2lIFhFpX0dWyOjB0fMy7Zd5jnecTJtuwDIB+3kROe0VD6atAGZ/rCe7ksstPncUh5ZRwiO3ZmU7ox5vbRLx1lZ27vjJ1uF93I3UfLtho8kXMlp1bGM2V0tcb+zm1dUeiIZfDisj3yPe0Nmh0fQY/bttJOflRrA1flUebD+JJyxy7lO4CgdSDtbM4+s3dWVSHRvCxq2JeGbezOvNuHbikyLds6r07Mj7pv+IPnwHVwh1zUcfDBHhwVoyuHCfZBm3Utfi3ojn2F7Vdy/Zl9t409qCHL41PV6jYOyMIX6ejIHmr8Sb994MTV0Zd9uXlZlL8QYJeqGj0a9sT38EV/kB1/MqeCy7iMdQ17InHUkZ3+HERE1rJcMPkWI+rxK3JAjtjZViOep86iHVkDUu9S6hSjkjI5sWOHXGM8JnJ4ZcxbFTaveuIQO3ZnTch6Gp6Onzug2+Wyqh1+Rv/K2qXblXr8LeTZln1A/EtuJydW9EVejb4aNGHv2BXf52keOBteHeMY3gPY54Mu9Ilj/FkS/3kZv7iL3PQF+p3NnTnjiqzMleFVSIDgKNBT6EsttKO88duhCY8UGfZh80knrnu9NnYDoFUttAGnyR7pPg4uVg5Optv3bexcWeMCqYdwxh/PU6pyWeUDbDMf9/GMlDFKTBZoE/OAuIal0EXWsAs/YmsnbrGnyNFYE7qUdj41cgr2ocu2ptZkV1Bq5NlCnEdjzA0NutgVXEdHyhOSOxP2N3zMHMl6WeXRbXmUhY7YNUr4IyP2uiz7U0jfCbYH//lRtO3EZVOrGryZ462VNuKaX7LjnaoacMR05A55GJmR0/AvB4fxMXMzsU0etlbpHlDILlnNpQuxmOdj/RZXJ7YUY3zn+I28tFfmxsRauzB/I4/BQ4Kwax371aEZgP2Rsa4reXxlLmYfnUMiOm3LNuOT3AVxuzsx21jj41tgtNkPt62qpvyTuZLZj98GBCeuiTHZMx/c9MC5jqA5weAyvPah045ejTW6ahpy7ZJNv6TzM/N2xZbWCjv7AHElP6saNck27u8acdBxVTtkXfnu2/kOsa0iztM8jTV1Yi0IBJf+PA+OX1zjZ7vJDd62Gn5lfcnabh+WicumDlAdd3Iua9w0z4qMuTV15OVg3vaw3a2wQ3rmHOiZ7woxvnm2mhnLCSjocEgvOGNJPb537O/QxZ6V3GrYXoV/aG1lifHqxD3gtME/Pb3XfOE5IudUI/DShozEI78EfsE5Wf4J6OsMfilty6R1aeoPk/ySsxdwdWlSfl477Zx9MdZ61tP+qKftkQNUDvHQk7ticypA5lnUwQCrpXfPunKG9vbHt3r/4xs9v3/SGnj3qOd3qT9z1rgSJ+F2U/K5VVNicgJSJHmMcfJyni+6AOF/99MbeZW251XbdZNt1HdNxDK0BEccm2qS5GbNf3yh5U+v1C4Tc+F5zIlnnmkeGYsLZ1soUSSUJNuMwwvlXxe+0p9/tfdyuShgW7kuPB8uzNmV7/6sR1kTonvhHPTCmaQfFjVoMsNsKzIeoA9vVenNjz8OPfVCTS//159wZpUfZm0c6OafKs6gv3v/VoVDYVaVkgRZCK8c8oqBvzKwl5evtL7AqRdzZGsmCZfLgxp887Komgn0M0F/oweMe/zpJ5kB91wY0AnIMoIh/DI6Okn1xAFyfn08T7PmVuMXpn28rEsXFh5xsq3XL7Wuuxg5VTUJvO3xb2TLpeKQslUNm/Kx8+DGCOkCXlNT2k/Y0tqsV6+/04vvvpdI+PyyuS0PHPJvip7lu++0s+juBHrDhkyMjYVB+J7gvyURHv/yRr72Act8EUGAUsIVEqwLUjVsjJ3F2003zmK6gTygqjU1Bnhl0uQAOYvPBbtCn+TIwbWJ59QmmYQTsc+vk5dXr9QRPi+LJmI+EV+sBte1M2E1FS535ZoTHyrVmqqVXFa1JuHzMs/akbNj8DmZixgZmxGm+InAkdyxYePL3hkw6DFZPAEodEbfiA1yd2hUNfTXQm5gM0SKfHEV+udlUblAY+PoT7XLRjpAhdBgI/GHRbFhJ/Y9D/TY60I+NqS9M74dX4zNbZrVwU/4OWNLtTbakREfE/PYmYmTL/LgQ9+R2fmC6/AGsEIVefCHZkDsGpXjo1MYO1qbqEk9fkBTQPgJgI5koDvEQMdOAaOEILp22lDIxTKA/lalxphHvxsxAp/+AdSD89RGM/wB26M9PrBj50sg+NG+faQdGE1sEboCAwePAsGFICU5SljGIidhR8c+cEW9ZOmmM3FVrvAEUv8MKrSB4CmjPtXA0B8+8LEnuMjs2BMYeTbqu3piFeZACAEbawCqX74jN3D2ph5IO3pTBlIPpP7NQBz0JfgGAfg0Yn6W38Dy9yRJ3E+IXNuyneoA26Ntf7kcRH+vD3KL6XBIy9ie7VEH/aG0NPqSi518+DrA9fEePDS/IEfB0fXp/VGPBm/an1L81a0k9FcBqbHng87ovQNRh+QsUv37wzAAsV8r6fr9/h8ZgaTltzrWWbdOONex0RZzEhg5mnQN3IT+Fvk3lp8Xkfc1+Dn1fyzmXJu/Vh6OfW2OfgP+qyQE9379+WQg6eMeqIzxgMOS8Rm+UZH0iXwa+W69g87DxT2wsJ+cXyw7vB+BB5EvUt0j0flL9t2TnvV7+wcuzo7Kzz5OWz7vOPFnefZ/3j7xZ2lb9kc48X9zSdyGDGSnjB0pDzhjdJSdMVEmqRkN+Dpw0H36GXzmerA7PIHUvwQuK3D2pR4If+DEn2VwgbP9y+VhN9ZC1lVGV2rY1HlW7Hdr1E49du7alP/K5+SBRZ1Dn5SGN/6faWDn2dIqnsk1OkVxPAHrV66ODbZl86xCfc+7Czwnnip6+wDbaUIbfTXq+ejE3+hOmbZtaJyqgrePehC2NXDQpxShaVUyneaz47+pjzhQp6r7urDR0IUvtOk/9aae2AbOekoUjiIfZ5/tEa9sSojLNp+S7QHiGnJd1KRWNcD2h/50mI/YUbyjUlV4osNOj2T+FJB0pVPpa7yvWcFKaQs/bSsXkVb2MfYRU8t1A2d8uhKL0Nnggehbz/fPdATAH4WH/KIdutgpLvvgpTru0Udcq5WqmqJ74Ojdb/lAddwDj20pbWzC9oxFfEsZrwLNNVLXDk3eiXpSVh36xKKISSFxaujD/s48KHCd/oKnFS3KSjnAojs3exY7fsXWg8ZGBzalM3aFvyOvs8cAxdCr9IsLMWPewBP6gGMrXYXv8aFhE7uC6tiVg4PGu/PMu+7Gu/eVfYMObWSkxDMJmTYfytVln3WNum/yxdWqtMyLHtj8Su4V7dhsW6Y/9cSE6rg9eNMTGChc2cmRVfu+ajhH18442dbGO3XyIXLEVUV8iSlVtfgxz+yTBCalL/jO2AvenZjt+NxvsTr7D3k7JDWgQ78+HZvl4a8y+GMMYkdwgfD3m6y07YPmrNuVqky5ZayQ09qBGx23j2nsl+zYPeEz6yIyIzd80R2/7MN3ulSVfZd90MYn20NSVSPuD7KP9iHD0LcRN3Et2fO58Xf87BEIPnfYir6deAZ/+hqSifw4YSeOoY9PO7R7xoR9sZSdNmLpNttFu2Z8E8kUfMryhC192PRMjENrZwxh6Rr44DImlkcu2B6d0Z/9TTttIX8jBjt9gq7DW8Rwlui3rYbNdkHTByS31+xfoSD4TtnjnET/Ljv6OrJ2MBrtmZwCwR7cs1K2iq071Z1+5ij9bQaHHKOrNXCUii+UrUqIVSdmw2ric5kXTczBqRoypQZB9sMwAvsnUh4bQh+ZyDFlhy97f/E/NmeNCQi8oI08S/BaS8YY3eErGRxq8DXjhTiIrD1t5tQOZL9zyMSOxOfKxrgN34CSkAG5HJkB7N4QVOx/BTa+tzubbCs5DlpFPybJqlG3qYErSnFF1wl29EQHHbfbLh39O2O8sxZso33rHkV0SeFtKugDQlZwAYOb2MMNpK7zshQyVyrUS0oMNK4+9OzEO82FtcSGLg0g+AHEzA4+3h5gGzs8Yr3jfGdcwCiQtrgGJbJbwz/6Wx2lTZwAKeOCPSGknvYJsEnBMZfia8E72jdcdOwZlLTv4COflPVe8AeMvkCrpszReV40s3deNREDQWw+PkLGIzojr8vahv2h7fBNahywdZLEtgrQ7eowJGa35uiLrcGvrMVH36EHkZBZiIHuiEl8FfqMvaTYWDsQCaq05vxB1sr6A0KifkJoomfsw+8SKcrY3GSrFJ+LdUdc++Cncne3RmIgj4xQ/Kkq8mRX7EYalJaxKTryHZrxBjluGz0xwJL5M7Vp6KM68jkyOk5G7qBAju6uDm8g/RNzTMirQhJlyHYCVdSvHHKGTrKqmuwa9pmFYWpFrFaJoGXNiJyq9B8+2KaPXmS1rEXTPOg3YlHV1Fg7QzDPE35vKnizXx99tmXHx33wBJe1ueNTDsqTXxnX8NhW6itrw8bzRWRWedh5ZZ3pzJXQm7zMeBiClK2aJuwq+CGW+XPQShtreHChyTiuyO3EDFbZUAKxI30TfoUufdG/M3d3dJbrA236Ajv221bsVheKuibiX2V14hT8RFwaONNtg0dvDpEtC6JhWw4DW0v8r2O8CzpBtxGDl69ejHyKDbE5MY0/Lmtdr8Cq+JOcyr/kIOSGHenjO2jw4QPk9Ghc+XWvS8R507TMzM1dj89Pyg8Zd8a/zU3tMmu5MBQfBZcAABAASURBVMeBtpArnBXlXGheFlztUHUNv4ocQeoGuEGHctuawLcqNbQWkBImzhUf1ZmHT28or9YP//WTfvq/3+rxDb5zmOcrlMCcX3euHTmTKlKQKaBaUyNWBAoHdrQed2KzE/NOPuJYwqeNcTb0xtkNnVfOnPKc9sh5pcgfwoIMId+qLllc6FiR8cz5YUdP5YzVXal3YnDhHHMjD3dyImM7L4sa637Nk1q1MRb5Sw3pf48eF9bT94zujLOR2ar0wCHymzdvFJvynJEzup08jR+Re0Hu1CbFn1bQ0zY21vpy5pzzUebk8em/flD/7oUmTpAXYvGQQ03KIhBPHAwLp9t3rzVz6BtmfFYO3qbLRRm8jQTDteH4+vTMgfJFnVYWhLmaROJeHh5kDipz8l3w5bB54XBy8BGsiQPahxcvRRYRzP1wiMQUfRvS8hcDth/fKb9Mbhhw/csPibJEcPLr3td/PH7RqvxNB5Kwoa8ITspGEiYAjKRCu9D3TNACwz8G6sUqrf/1F7XXL6RXF2xGPJMngZ14qSiNYeXTSgxePrzQS+xN3SRGuzyo82ApbJMKZg9AhIJ7Ji7TA/6BjS3tQoxIrJFhkF7gn+AzE2llkA88cuhLUsX/TpwdgSwYE/Tr45Pe/PnPSBwqhl1ZMPI3LwIrC/WOjsagJyFip2UlfsKe/visuZcmxvrsP0pryCGRnvIraniiu5FIFVkkbifrQxP/hd3zsmgHX4yXuHZspRg35iIBG4nzDsS/TuJvTI4NX5P4jQVu44u5zdOQkzHKr4qvj+91ja3xe0jLR9cKrbEnLZPYSMfmTTt2FQ9gRt6uruRTy2ShPWFjYjFdyNt5lu0bEGeddUckrVEo/uzRDdhWFflcKVloic8Rr5LByScv/W40S2IOCV8VfmDQSzSxjbKwPX4PPPwNuzKfhiR4d/zceDkOrhO7tHfaCIe7UwxK6p/ep82Rmx77MzpkJzy2P9gSugHkQxZZk8slfOjBGl3UZRoAvlD52R190R0YnRn8UTk+OnM6XzJIkFxq8yK1SfdXs3WCpVPjh1J/x6tjX+C3i/ySZfe43y7x/0yOz2NmxvkEUT8BHPmYnBxAjyU+vwz6cN1TBXnfPuvBn3DivlSeNP/I8kt6bzj81/BYv1+/R+DvGoFbhv2m7Dp5vsWQkzblt9D/TvOPj0DG4lMw4/9zENhPQV+4DO6A41M/4/ocr3/qda/9S4o/7/+8/SWe/yAcz1T9K89s917sPA8FTlx4Amf7LJ3nXRrlUoDqJ/e/qpHn6fuRu69/bpNt2R7ofAZGg4888maDeuUwaN2uPCPnoTgdlMTonhbsF2/7Uyr7Y9vE7WSyLd+1T3zKlXeqiXeC+JX252Nhh9fpGrDz3rXxXhLY874ApDfQeeZPGcJTzlmGNn0n4HDIfhmST9h9yrAt24PH4G2TGwfo84sYhm+Nvbwfpf4JCbzBbfifGKRvR1/egwIdntgYbSXzR+gqzbznrddNHV8FvSVe+3feF1dN7EPULW9By05vaoGMeMrj3Wwjbjs6YkN6duR12gfFp5+DBl0pz57YalutmsbGDO/hGZPWmlLuyIpccRV0tjF3Zz9q0zRPwxe6MEaKlYGDTuD6wOW9MjalD+ah66hLeU/MBtB4x4PlwHd0b0ouJU8CdMHaUyiyEutAfLEt+wDhX6sivvOAtAPhCW2gFSMBfXyDUQMkWcdlW/MyqzEOoe/kQDZjZ/aBXrBBGcIegyEfFrkkoBN73a5selY1XN8Y06s24mpbhu4gsZLLz+wBpb2SX433y479aW8cVhB6ApSW8wEMbYrcCdrQgxx32CJ7Zg5O2D2QfNgHb/poMsbXAbEnENzKu/vKHkx+zXOlXBbedWXZ1sQGcWRKR1tcdsk+2vZRgubuathl4xv7G6f8Dd/ohKeGvNBIB83pr8bl8bnDuxPLYpziV37gsZHno5OP9G3EszMuHYJsDO8EK/Ur8zAQ+rR35MCiyAr+in8Hb2xtatgb/tAGrvAnDnZsCYRbpFCXbaAY032MZ2LTseFGMXSM/aGbvx3bQrOyD2JyodAFCnIjUENW8HaTZNkl33yep0UL+RZcwZvxfkZO5ug0L5qByErfyjoaXUOo+EzHKHdsZY3BxsZ8jm/xdWNvo9BzJfeCS1+V9YLN3oWxb9hpW1Vt+C0u26N+JX7pbw1bwUdWDoGXGZvIFaErtnbiXlWKXaGf55l5sAovb/t/+yjzndzcFMieoZFZ6JqQlfWnM66GK2vAhA+d2KbuLubPpujfyN9WoYIZfPoKGSiXbva0atDvalXg+uDr2ChiFRuir+hr6LCNIA3/7Ro525HTJeoTsZ9h68S249MGrNqwy26qmpAPb2TAEPzEWm9brsQQIUrZ+QTnUrVGXcpavJP78dOGBtJ9+C/Z1nnZR72qDVtalQpcx5cTQpu6XciVshm/saZIlsGljPsbH8kp3BsyIif6F8brQi4kz6ZpZnty10w5xpE58sx+aNY4cUUPxYjJUbcGHXn5wX4I0KwJuQ39qe/Yk/jM5I4UjJS1K/Zs+B3APBn6lIHQfQmiN+O4DaLIKhm+QLWmKsZFlgC75BskhsFlNGLPDj9hVMqVNeeExCd04UsZPQOHnOid2gwPPbT5VK7xXEYM4k/WgMZ4raxbG761KmI0qRg3fXbZsfNEpv4RME+fw2HvPsY4dkvQd6mhb56WUQa3wRiIT8ZOuyk+BPJ1ZpFzjEnKnbOU6Za3yUt9dq3MuSt5EHT6N/xa8TVtIUfjMp/WA+cY1ZqKMbALnJTxCjyzniQmyaXEaSM2IZhYg3bkdeZD2hv17MenDN8AOmLD89OTsmZn7oBC9q6OHMsoCoZy1HfWgHV8/yV/419VKWCXDIQ6TLZl2qFZWS+jL31px9dOLNMfXGBH30e+8BJLBiZ8W/KIeE2MxbwsMnI79PE5vMmB+Jt54Dr4gj+ANrQ7+s48Mx153oyMDj5jJ3Slf2GOLsynmXxMrAo/QtNG/BucrAXEPM83K2N2pZ48jZ3pTGn7iBHnGcE95HxqmrThQyC5vGNTdKZ+jDsJhw2pBzfGEUOneVZ+GTrPkxq2xR7Q2rF75fk39dh/ZQwvnF/lu36CFhOgrw+wonuCf8KOyHnBOd/L169lxi822h4yd4St2JacTD3/auz4i7RlbRwW5NenDzzDzeg6YVpmFc9MbqXQdnUVdUSSL5tmxm3YiaKOHDq1Z4/Tk9RnaZ819QdNlNvjrqd3T3rzl5/0059/UH7Z+8z51TW/+H286sXllV4u2L1PHMJO8oZkZFlWMR/Vpeh9JvbJ6ZxHFjrHuChU8XNnfDZdn1fGZFfGIQfQtvXEeF44c3u1PGhD78b3UmKdQ+Cdc6xDfhuS0CRXqarpgXFalkUzcamXF2kuxG56/O8f1MjfnGc+mvb6rMzZK7Ji24tXrzQxXplPF/ivfC9kvJMzl5cPWpj78SP/GvDDvIzvfDE+hQU//vADuq0y+Ya/tcxgpfRdWVueeT6py7tdfv+sx/1ZL/6//x96LdtqHGzmV7Qdxhnjm0tR2kmkncPWK8wJREHLt5c6gShJ1+sT9VXTROu6Mljv1B8WmWTcmRBJgucff9TL16/EN7tmjM5kE/KTnD3/RLOtOHEE05qnOVWEb8PB5f/1J7XHTXVZNBGAgAjywsF0ZF3fvRXRHcERA/D05ieRaboiO/2amhr0UTNzCDgtF7VpUvxo338//J8XgoXfGdyZ/ofX3ymD/YTf1RryuhZ49wwevgs78svlRw6Uo7MG7678vD/QLgviNy34/fj2R6mslUHYiWdnwHpJLTwsxPmV71ZdmWQo1fObtxxYPwGP2FbamaxXxmUlSVbsiazXf/yjhJyGXEQpMOFT/GxtSjgEM2VXfHjOors0PbGxsXPQvS2lJ9zq8Een9q7YtfMF0fC3EbPzF6diIRJ45pJywDzsFBf6S1a1CEIP8a5WGvRK0WXkV2tqLkWubUX26fueWIqrmhCljNfEAjkzEWbKtizy6CsJgob8Pb5gk2kPQLZt1O5RqgIfG6NTfBsPevR0fIi+ZybVju2Cx9jmasqCIK6M+bHYGpc3nXW6RGPIJ1LQowuk0U2D2t2NbRu6IqujJ7KjV5ZQOQBBlFb+YCJzqGssWOKyVIm/qTMTwm9bNU/KVeRNys7HAMYudu4RBH1y1B7MUBx3ZJwwMGXMDjetG236aQlDZBsT99G8/9jxLe1KP5Wz7Sp17AB13MQlNulGH00Zdxu5xKYzhmJ9GP3BnXBwCwMO0Dde0RM45aQe+LwdHCKNfQFhzgDihsP0/NId4l/q/+f3Ja4n/PO1/5008oX9d5L0FTHfMG6xIfAVCb+jf4/A7xH4GyLwH7pInWbfl39DFP51rKcDv9mCk/Esf7OATxhsy/4Ieeb4JbA/0prv7E+EjcZp11kO5L/th33vz/EMdu//v8Jw2ypiG9Dt2nmWDJy2BW07hVweMBqffXzed7bzbBj4jPzv0oyOIcjY5RrVv/rDcOLfmU3JuU4sOs+NB+w8sv78uRiu33xH9j1T2tWaqgE8T295N6Qs4BM62nYMlUy9846BUZ88vtpHvz67WquBOd5/augaiNuHbdkf83LH70CBS3kA/pd5HUosugxvYiNJO8/22fC2g5WKMmBbthV+yEfddqqfwKAtj/5qbZRr4iCr+eN7mn3Q2JbG+Oyq8gDbss96jbptxcZAfE9pH3SpnxAZ03j38nj/C37nvWZjIxc1+to16IhVyhMSh4X312r4AaOxz0Zuxov2eduHjQLfo+ROju1BZltt5v2P8qS3LduSLCOjqqmqZJtXq/WDvz3ykG37w1uO7eFf9iQglCUZ3tCmDIgr7R3e0AVAKXsnZ3/ea6s1TN+V992Mb0dLx4+AEjv2LsKX/QvTzg8LOuWVza8n3sWvvAdGh40V3Dsbi+HdyaWO7SZuDR2pC0ujQ7crNCdMxGeeFyUGiX3Hhmx8rWy+R/4JK/sptg86eKqVckXOSq6lHgh/Rz+3bKtBFxnZZ4nc9E3kSvbLotfmHRid4trYJ0pfqxp7WJaVfYfwbMPfjbAzj6C1zaeI39E+aHb21lZwK+VVO/GqatgwjbaIcWBnbCLPNrTwo7+DK9o78RuC+YjMYXP6sCUawxuZkKpiJ5WGjuwfZFyzDxdfbdNv7NW4soGfSvhT2ofuZ/ansqe33sWXLmwuyMz230p53LGn0JVWVWnKnh+BPmWmDE32vo7YModcMrBmLwfaGBReoSS47Jmk7bKSo9XCY7rRPWK+K3l7yk6OtGojnj1x+UCvEe/o74knIOIdvzbGdUP/lY3hyNkZF7uUK/VC98HDLCDvNvRu0Kc/tkVO6oHQBZcyciWjd8etro/XYX9oOj7bB82G3IW1pWHzzjhfs7dI2YetH7lTS3/Hv+gw9gkZrU2qagPskn3osa2GTIMTV/IgMnf4GzwnvmNLVfK9a2O8aWIhX++fAAAQAElEQVT3jv3s2SLDtjb8Dh1ixp36Pmzs0HX2Q5/h6QPs+LUpMqM/tAHbBy+faS/sfRW4KvC3MMW2jn37kM0YQxs5BZ1krcTq6OvHd5aOy7bsQ68Y38jPnlUg/OEJ9FtMMy8OTsFXSv50HA+IK2UPrWlwR07WqpSxYRwas77Erpm92uAhU6OeNcS2Ct4hA3toYlYf60diDErmj27XsKdLG3nWk4cwT4xR6BKT7EGmHnLMpPCI9T7iBCOYQkn8SHlCh7gjj25kr1qxObaujGfyoVXT4Klj/EN38qZMn+3BtxOPPfIgss2nGPtt9J3fJ7YHLp2hSOxjg52WZB9lcIENe1Je2UNM2W86NuZmvOroO/zfFd0NeweQ13SpEaNWRaw94hH6exCXnTlR1DRoMr9sD3mRuSWniEcn7wKxaUKPBQ3xDWNk7tRtp6kxXqN2yBz9GJTSNmtgQ1cILLvJA1JHZnyD1rbWoddq9dE+GxrGzPY4P2nYH2Gd2ASiu8Mf22Vp2AqtgMTbDj9zV6VyE59DjpET2JGd9abwMXIIhExfm2bsznlDB9WVfiErNNWSH9J2sz2xEFfaiV8hy/bgGfTDH8NeSs7ZWAGuKjSpN9npt/bEXSKmHdqNtjRxSIuLitzwh2aMC+NdrdFfcAh7Qp+1pqmQF7uqlY7vGavja1Uhc2O92JB/VQ7d7FLsjNwcKF75DpiQndi2dtgWvtDpdoU+1WnOs5u0sVbu5K8Yl/BUQyaTNDpDO/M8sbDGDbn4mHUi/Jkr8Sn8VY21c9PG923mZb47czDYWg1/4lO1Nr7XYisuImLMDHzaZfxozQowatr7hn+Per4+StgSmXtRxeRsiebQd21dnTMjP0xaOauaXnNAC7xbn7RPVuPML2ev4hxwt8TDulJuDEhyLja1mjS5xnpWdDaZQ97i4NZaxPfRs7X+dNXb/36jx7+81/XHq55/fNa0Ns1e1NeuVxz4zr3pu9d/YOwFdL15+w61h785o9zzrI5sLNa8LLpwFtew6zsOud0axhlG4sHdeg3Zy3wRrkvwNt1oJGUt6/gQ2K+7HnzR9xw4T1fp+uZJ73/g7BEeqSR0FmX+whTDrCvzdOWYXJem7aFp+V/f6dWLi7btqjaXDGGr0rLM1KWdteL927eMxRNta4U/43flGfk9PnbOVCEaPuVguqZJuXI2mLl54dwyPoQna3+/roN24dyykacPDy9UT1PXw5/+SFAe1H96VP34qP0t0Lp25JnT6npgcP/4R8nS89PjMGhnUiiZhMExwrYYSy0Et14sknZ0b2oEi/EikKINmiAnAd7hwHsONq8cgObLrjgZzwGzITnkWkm6usy69lUjoQnMTv/1x7eopFZtJA8oPb19M+D6+KTp8qBnymcOIMWkTDBCY5t5tus9B9DCruBS5m8lkH/aCgx+XxmI7d2T8u+IF4NJUyt+PxL4Hi/gvSI78mNvL+vdD39B1K6HF+jGp5X+6XLRhfaF+OX/RZ6JjZDz8LBAu6FsVybTEPl01TUPbSyOSTrbIg30zMvSEjl//CNhKUXnRBLPyJyI2cSh6HS56IrOZ+yblwuxeqGJMgsCihTYkjzIT/JMJEomnkiIZULLI7rfPWompE3WjkFjolM2+oce9AnbRpJNkzYWrWptJFRjoTExiJ6OV5kcAne5PCDNYrBgRTjVjZnQn1d1FrP9BittEdOenII/944vNS/j3y7PIfnOeG74uAJXYhhYsd9GKAwtNvElTBVRu2wrf3STWTGMzgo2fcBOTGzr8vKVbNMrbeTLjhzbyOky+V2mD/tir4gJHRo4+mDURIzsGvwDn1p4UsIn6EIzzcSaeroMeaCz8J9QhZ7wKLql6Mu4JWaCyTA0dNXEKNHuxHInBoEOn+HPuGGcAtWaWptUVbL9AXpsgv6Lt8EyLvGR2scb2aOBHASN6vmR+Rw48anH5oa/FfoboR3hRyP4wMkT+0fPSeOSBsBjQF+56Ot3MfwK1TegY8ENMuEH/BJbbDrhl+j+OX03y/85yv6hWs6YpvzrFGWNzpoeUObrJ3Av84zaWd733dfP/rO87/tPrJ9+/EKZ8Af+E9373ebfI/B3jsA5U4bYzIsTBuI/8+O3uXBGYKyurKgpf766fqT6R8fktD5ldN1rPuvB/3XQeUYK2HkWi7xvlxO+E76d6x9DGTs+kYxf9hmzT3r+9sYHsYnXR+g8T65szgVS/5g1f7vKL0kYz8w8w2+8o4wXX4g+WoN2YgDqN922VdV0XrZ5dPXZ/GppF4/S0f6RJGMSCGbnJb/fnl/TPiG49A0f8CN42+O9K+8F9qG7E9uA84wPhO4AK8/XAfug1e2KNXlGD6y8062xAZJOXHpsYXZnsyEbTDcW2R4QecFt6E0Z6PCJ9yzbaQ6wj3kTWyMr9NF3luE5obDbPnjtozz7wmNbRqqdT8mObEm87BTxpfbpPfrjpQatuGyP+sS7U/yK/B2b6dJZtlajnnZgS2zyjnWjsyOjGE/D9hHs1EF94bY99MYa+6iHbCU/Z97lFt5xs6mUuNpOl1oVY4ee7D0MzPGx32Ie2/Puu/E+n56CPuUBR2x2bN6wP7Dznps4Hv0a9ohrR154D60a+LyjBqq10dbtik77oEy+BW2beO1sum0aPeTBBzrqEkNEPoU2YMYKFuh3PbL/s2FXxq9VaZ5nTW1W4301cZl4n4+P4gqfYIwPZxyPeAn00HwrPcrQiSu27OR2ci4Qfxf2RU6ITsgYz85m5/X4i/HsL4w5B9/ZFzmxJ+0DOn4fkFwKBB+6uD10Mr7Zz1nJn+hJ3o1Ym7gexAnO2PNp+BzUPdhWVaCGT+FflkUN2pSBQ/7K/sM07Ek8ozs0tnVcVmechWGJdXC2R7wjI3Bh/6jAnRyhCcAy8rBVSeRT+iHDrsKmGmX4J/I4sc38qWqwmj6rtULPNCB0Wf/FZUeSkCHoSrnCn/htxC3x2ol/6raHnIbfw19yxg6PtWPTyto4kysiMWKvuE5fskmafzYxm/XZGzvL2DLBE3nBp0x+wMom66pW+IDexCx2NHTHpgoeoti5Mq6R0RrzFN226ZFsD9iJedVR17g8Pnds7syJjrE7NMaXqshACBTBBQrexhyciG1sDH2Hb8Xf5GeHH/Jxn/WU8SU88bEKP6CwD93RFZqwpqSLg4Mr8KzEOnqDs62qxFjjsj3aduR02TXooyuQGEWebULWlcu2bKc6ypV9tYY/9oEbHXwYWeEv/I1dykCCj7zThtQPXjq4w1PIybr2zL5gJ6YNOQ1cpNt85qasasp6kMPBPAtEfugRM277sDk6YMGvTTMxl4LfdV6JjW3ZHij7KEeDj5l8WsndyKc57iETu9JwRV7WjE0Zv521eU+OkwOxayWvp3ka3ndwJvxRcZaR2xl/pOiERmessPMZLVCNIKbtsc4mr4dsYj9hY4d7H98rVmLToe/ET1ypn/R2ZIC83enr1CMjc4HquINPJYfZgY6NPTKBxD3ykr+Z+w39No6FAUhMKRQ70hcIb+w96SIjdClDe0L6A9Jh504sZ8YteX9vn26XbdmmZcpinu965sAMhDrxjs6V8evD/mPc7dB+GcI3AD8Luuie+A6rKjWXZuJ9fX5S2jZjgQ7bOi/7qHf4Ayc+ZXyNzxPrjl3yDSKr4LPDm9HoSrVjs9ng7sgiAxDRlfmcvf4klG0ZrO2R27FV1IWtHXxn/Ffil/jbpegu5g1d4zbPWZapW63qAA7Qju9ncrrMoV2PKu0cHm7ksrg6dgXyA7ijfFLHxkB02KZ9xDo4Ozpg5E6bQoW+PuR02VbyKL9kzjq4Y/NB49HHJ/IOunlexndraK85KJNDyic68dfYEYMzF5MvgcQrse/0bazvkZ8xWPje3ZmvwUdIbD/qHX/Rh/9tasrcyFyemMe2GYNNoY2cgz7cGjZGfuiNRT250dPHuKE3ttgG0Vmb1wGhiQ0Cb1uheeBMppFnz5wdSdAHzxxIbJJ7WZsdfGTjkyW95LzIl4Xcf9RTzlGuT8hP/T3PP4+c0/B9IHTuV01z08RhZeOgN+X8MGt6Cby+aP7uhRpng75MykHwODMrcRgMWJzdGZCunCbt5Er+yWNRtnlmTBtWWZ35tvF9lrO0FR/Wt89af3in7b/f6vpfb0a9Hle92Bc1DgPb3tTIxdZLZgxLxx8hjaBK9KEuLREKmT+JeyB6AsK3fUcmts+XGdYRHNlm3loSUE0//vAj8iRFD31mjFGnnNdtyHjm2XteFs6LVr358190ff+sB54tZ55hU985HB72IN7I3JPDiMsBuEvKfMUZ+f96qf6KGGrXTJ6a+cOQyoZGfZTJIRuEJPOnIWAhjs+ckT2+f1Tm14XD3EfGU2W9/l9/VHwWV+YPDV1Z6554tr2Gh7NJ05e7Wiv99P//3yTE0/i1bn3/UsWkY5Zr4zS7w5AD08f//i/RoSTti9ff6fLddwpNfvHaCdJOQN7/9JOijNVA3bv8/kkzi/5lmrW9e6uC7vHHn/Tw+vXxz6HQV13amVw7LwQ5kHzPibempm1pek7QcHzC2ejOz6wXTu0nN3UmjdT1jsNcY+9yeRgHnw/5/4yhX7AvMPhwOPQTB30J5uXFS80EbOfwbMU/hx+517fvtWNzaAIYpp3Apb8x2C+/e6WGzZlYMz7M06zWJnluekHfwuBr7Wq7ZPzaGJwV/gyUy3KzNDXtJKA58Z9fP6jgHXh8maqpWpFeuzKAvlw0A08ZWDZQWmua5wmzVuUgnlxQ5HXiNDOpF2hlCwW6vn+vTozykBRfCv3VGuRNDZuTkPkVsMFlUi0cVDf8wXKpChldG5My4/rMRN1J0I0x7oxVdBR6Ogt9vgSy4OzBl1G9q7OI7VlwrDFBVtqQq1qToelMeg2cR9vW8f88wxM+QqeUO2PzggVLXOFrxL4Rv5mxnr/7ntgsmGLisbPYrjJ/hLAr42o37XxBdKCwzfBJULhkQNB18rETI2FTVcOILijg22VoGnECqY5dKzY37I+M2JaFfmNMwr9HhoQY8/nxzgNFaBFwINGpG6ToxK8zdoHoGUlzUEJmxaYDim5sa5TYSqoMGzt22R60O36Kq6DJIpW/0MBIKPpPoFsYCW4HOmb1gYocEOgrdWKyE6/9Nj6D4Fc+wj9i4JJvtI6d2BTdA4Wfha1HHb33dZCj78S58Hc/gL5fu6M7EDs6egK/xvPl/tgFJMCfwEkd7044cf/IEl35UvsEflnfL1n/y5z/g3oJ25hLWYS/Buf4fui/9x8B3F+WcU/3N9Q/GVOUfd7+NdHnQP8a3Vf7TwF3JbHoA5h64YtNY0Zj38/KEPwOv0fgKxG4S6tzqn1SfoXt3xrNNMiUOF07bf28feL/rcrTyLP8q4y7MbNGfLo2IozYfLJEgPr73/dKviT9Zt8niRbcl2i/jus8V50QqvPZIvXPwbZs66RPGZp+eyY828F9CdJ/D/Yhj08NwPz7nZmWtAAAEABJREFUcA/XviToC7ghNww8z496/MKu4vnKtvQLYJvujxCegO6uIZPnxWz4BBKnD92n0dFPHZUKjLwJ7gPhP6ZifFZZgTFnzXcaUOB2bCYUKAahL4Nh8i32pePPfRvmcRunAqPxlY8Rp0OhDH3074xD4Ow7yp08OiB0VY2Ylap4Hr7Jto9cS/PgOZ7jR75hb0J78MavUB1Q+B0ITzB5TzhhXha11tj82ZS/pV68Z+X/9RrvkyH+DGwrtgd9ytt51k/btmynOuy2/aEMT+DkSXnCib9vBxeYsM0mBvi3sbHCHokKudzK9TlPcDtjHEhf2oG0V95rgrMPG20T8y77aIcukObEO2Nin7i1KlkAHdEdsA+eyNNnl221YuwoQxsIXd6txGX8WXn/OzbNO++vvO+AF3bbh9ydHGm8g4ZvdBHj1G0r45V+yarYmRjVYd+O3JEH9CkX9Kf+D/yMcfjtw//gq7VQD+joduQBkRcITeDEV2tKfDZosyGWMv2RGzjbnXcyq/jDJ/KmeVLGNPsdBD/3sHTLPgM+5t06eyzJP7tke0BnDm341olR5AeCs4/+7A0Yet2uD7GmDWtCS5xXWqLcgFWwsqfSsKfUqhI2tia2sacgWbaxb1f8tOnHF3FVWdFPVdkTa+3oi93JseCrSpeHi1JGsImAuM534pb4WehakdVlFyW6iSdkao29HurBBzq6O45cOUxLv210t5t9VoM+YHvgZsbYsqJbXEa+ZWqSbTZ+r0qfbbVqqkIf8Y295aZQ7ui0U5PW7IFAtzNGqet2pR5cmrEv/A1bCtrginLsgSEn9dBsjPW8XOQWn3fs7egv2R6Am7Rb2Ef7yD8Rn85m5rNid1WpoE+eDUKQycNqTQ2o1pSxSV/oWtXQkzYVxpx+aFod+Ko2umTEE/eMb2xNefpnl0LXWsqSndIyZXDzMo84xb+J/bRAVVOVUdmx69DViWvHSTt49HWRj/vwrxG78H2q1/Ttsq1qjbKg34BVcKuq6N+GjugOr236BK3BH7y0Rts2eT+P+sqauGXPh3Ht2BVfO7YduD7k6nbFtuiKfYVPttHdhpxD7zboO3IkE/8ZGzflik0duYHoiJwOnX3YGXkH3Sa7ZKDha3CNXK5qH2Rnbg8bbv0duaGDS4FWkxpxDM7Gf9aMBn9kzOwPp26Dh69jQ+yxrSriCC4xlSzbQ+cOzi7lSlng7Vs/cyY5GPwBDhnQFboObw3dJSMjvrisQldH90b8n9mc39i3FNfOF9yGzNgQu/LM1KEz+R0calMcgKqO/IANBX4iYtzVog+C8NGX8dyYd7bx6bBtIka2ZR/QqobNIBSfA5EdgVf2Y6/sAQeXscycDH5lXUhZyIgvnbnTWgsKMdbE2EVP+iMrYHvkZIjs1JkANGyrVQ1YsTW0+T4QV/hPsA97KTRlPNEXuzbyeCWekH9yd+JXyO3EKh3lGvGLvI1Yp6+qDZx0yE6fvnDZVg4F0xWdAdNo4FPa+MM4GDmFzsTKpgVMrAmg8f2YVx27ArDLhu9mX9buyA0+/Ck7fRtyY1e1zIVj7ifeMfy6PjHXVmLXBuQ7FkV0dfCbOvN7hz9yOzkRsK2V84iVGGQETlwjPr49Awvajbhm/FPGli1yOBNYGev80jMySRxV8qnV8CW5ENpGu6rxXfigeVmUK76cZRGj1O0jRtsY9107skOX8QyNnf7SRD7Zppw1zcvQZafviJ9dw9+UM88aNrTEC6uUudeJ+fXpmXh0wXXoiT/o24mRuKodMjba67Cnq+FbbIr+wuaV+RpZNnrhj7/pF1I7Y9Vaw75Z4+pSq0aIWF+Q2VqN+sSz20ZsQ98pK7LgHe2UMBtIm2J8t9iW8RE3QFnizjN79v3zS9C0M/aGxlWDZ8fW6Nxh2jhPMvqnedLDyxdyIaBJe+0c2G6aOeidOeitF039UuqLZQ6BRzlZglaWsi5Vo8Jd5gPkq5cveY/Y6bN28id5kpzKev3Eedjju/d6+8MbvfnLW7374VHvf3qnx7ePen5H7gIFDwmpmdjtPOdEfMOuGXs749CqVADCMQPbiNGVc6or49m6hj+vXrxSObG2nlhX86PM+TIrY/v2zU/a+6rNmzYO6vZ+VfY8D/vxF3nv3rzhPAofnjftHMpCgGdS/Ni2Z02XSTU35Ozq0M/EcVnIxWpy2J5WvX97FdNRz48bjE2EXRUp5FijFlsN8tmb2vcvpBeTHv8wq81F7sLLAbxbKde2XdXKasR4JQbVmtrlomfiWeuu777/Hptmxm7XwnxI/HJWKmw7czXP0jPzJu1nYhK7V9btyqC8WC66IOSBQ9CVA9BHDky9d+UXsWMRiOEZX90u6vmnmjcOGe3CwY6BTa++5+SZg9wd/Nqs94v04/qon7b3EoedAxgkwb/jTIxoHPDVZQHlARds2Z6fND08KIENzdDKF8/UmkQi50uoFXUcfOAgd3t8EszKtTF4OWyO8+/y/+JC9+IPf1AOU/f4BaHhy69K67YYDT76HtBZyMtJPmQSQa8XF12ZMM+P7xnQ6whwgonTMv1JCuOTEbJRyU/g+6uL8n8I16sHTfAvHK7OyN7QsT29V2SuidG7R3UWXkO/L00bvjUSSUzAPQITWkBVyt+SaLxMGDkFzJeLnhnIjMEjtmXM8jcBQveMHtuyjVVdWZQ2FpeNAQdJaPaBKyOcmAZ/ZVHKgetOnIuENjGal4Vc2tU5xPbWmTTSkzYlyzu2muRryGjIGOMEj1BpM/kzXcih1kpJukZiRs/Gl3PNswQfSTNi4ZcX7ZdJBshyZQ3YmRyxW1yFDBvB1MeNnqcffhCOSOAJPwX93DsTJDpFvaJDUg4zOxNvXZnsyBU8gSKugo4VS+lLXqU9+KAZPoHoigYEcdtG7a6ObzRhJR6pfAHsg1aUwuYPQLtak1uppgNcMeReSNqG9QChrzOGO3HfyZmq8LUP/XYNK5/xccXXU5KRm3imPfyJHTKpfZOrj1f6N3jtuz74P1JQC3+Aau660dpOc8Cw7dZO/0Dm44ZLdcRiVPi4x9NUxijlt0BsYXjsQ398OGAf3B1/RuU3fSBwRDPlyRj5n8PZ948oP9d13/4Vfb+B9Fck/U3d/5nMZ/D+kdafOn6t/LIN91xfpvjbsMd6ca/la/W/Tc/v3P8zI/C1bPkc/5/q/TE/btafTt2a/87FaepZ/vW28r3Is64Cf72Q38h5Wn1ffkVE7DrhKyS/BW1H57dz2NbEM27jGS/PQt/O+SlltH4JPqX6esu2Wpt4/l2Vy7bsA9JWnp1G5e4juMAd6peqeb7M8/IJX6K1zfNmDbCtf/R12pLyc115NrRNHBpdvP/o52Bw4bWkszT1zwHUN912OEW4u7K5lfehaZpV1bDj6PuaoMpzfvIIOGnsjzz2Uc/nAJ6dHXCpygPEtfP+QPFB385z8Qlb3gvTeYPEaOM9I/jUA+lKufLuMTYOqnhnWodP6QvYsSA1fdDTCjvu8Hl3sfNexBoifaCzD97oEJft0deqlL/Qm7/pbhbehXfSJXPrFjvbUH+8R+ryEXThf3oiM5D2xLvtvCxDdvrsT/nTP02NuFW61dpRrrx7bcTQ8sBTxf+d978DdnSOjs8+7IN+S7yhCV2rkn3gO2MVls6mfzD30EMPX0rjyxExKXXdro1NsozVynv7ls0qWbaVjc7CD9sq9OnuyrifY5gxnohnuqMnfXlnSt0gM16RdeoGpeA28iCHepEzTdPYEG9VQ6/tsf4FH/rIKnAki3ZyLfjYlP0cu0IyoI93Lqr43cj3vJMLXGzaeK+f2qRWJduKTVWN1+JdwW/Yk/d327IkI7cT246s0C3zosvyoNZm8unKPNwwp1N/UruL0zzPY48n/kbGAZbLyhV5Z9lasUc1kwerziu5E3ziElkb+x3ZhLThxx4+0Xu8m6Zu8cel8IVHXB06Cug6sq/a2Zvp+JE4pL6TfDt5EZqNvGzEZZpmZTwSg6EPB7J2JX6oCOlZHHLJl8KmxDiwI78PmV02NsExxpl1ILobMZoYZ5s+IPamDdmQlzKQcYgdgfiDWNB9xCnzuA/fjF+bxoEC8hfmY2IV2yEed2P8N8a8I8DEp+Hf5fKgC/teDTskj7W5WpNtnZdNvdNKSZHcSJ59kEP+gB42G7lVTdVuMmCNHTsxXcmn0NlZq/ZBvzMOtmVb4bsfg7rJzaHABm8hd8P+xDZ+4QbjuCsxaPgiF2vHBqzI3tVaKXEInHydWBm62GRbdvRaGZdCH014u3IZuqo24pwyuB6lVFIGbGteFnJ/xY7ryJeV/JznacT15INlyG2thk0T9oY//safDf/SDn5mvsS/4KtaWD+AmLvBT8j/vM/2HZ109Bu7VuqFjRuwDjuiK3GN/tQNZ2csduLbydk9cPOVLqU/sEOzsd4EqlW6BtiW7Q+yJRP/SSvyLKxGVsOX1toYsxn/M1dsy76TU4cMWIaslDY0qQCdeaq04UkOJhZFmy7QpvAoC9uy95y4Zh1PXOPnhj2Bjh+QaOKjAenr5MYOvqMj/qV0IQ+IvNT3xAWazIGNnG41sbZdxlgnz57Z113RMY35dPid9jMHvdlLDj9GqqpGHoRnynjTH3yDr1obOWcQycTMz8hbyZHM7xNv38dqV2xOXO1QwHy769a2TWxq6G7Vbr2fFq3V0D2xNjXsEFdn7GxT+/S2m6ySXRL9dmhMvl0Ve1uVojv1CVmpiytUkUn1w532Sl7lV+U7fsaXtDfmkuVBF5qqoz4QfCSeyYFBh/6qpkDGxz5oO+Na1G32c/mawB1VFdzH+IwKH6GhGLfpbnXwR9bKmFpWQ74FHzkykcNTm9XJhyvPDDtl0Z/5mz6cV0fZTs7Aog2/Qm+EBwYd/PlOyXdF6DLe4YNROzbYaMsNTzXiCURWIPoSq4781hqoDtuQIBumYNCf3KtKPwjWj3wWvkV/bMIbNfht6/37d3r/7l1IlPgffhE0+GKfbWQXYEWmJa3kbuP7stJHu5E7FIpPKRMD24MndK0avJWuARM5H9mZBwHJGleKwGgcH6HbyJONvKhWR65x1jXwzEfjb+J5UGvocVm2B2rYUqX82LCxbufMJ3Go1pQxbpSmv6rFY3CbOvyr9lHm/fzp+VHLOIO66D3nWDnTu+LOCt2VMF957swveV98/1qv/vi9Xrx+qZqbpnnCXp5r3FWcUQgeoSUyP5SmxnhCouLAKoe3AzgX2t4/yxyEtsdV6585UH3zpHp31QLdg2e9vLzQZZ6VHLvMD6xLwPJCbbmgex4xaFWjRI02zjUmxqqIzcq6NUzBqCs6FnikUEk//t//De0m0bYPHNXh+/Ri0QNnbY0yPr/nbDKx0rhCa3XOua6cJ77iHHDlYJkvaA1grORd82XS4/M7uTVl7FortaqRy8nd95yfGh+XmvTM+d76tCk2Xph/+UGld6lIe6PzgE7u7ZyzXfWSMa7XFzVsXBmXjbM2c1L8mm4muq8AABAASURBVLExOpIbC/nzyBliziQnxtXfvdBbxvj9f/+ghxWh2B+51BIivuOf9Mx8X5B9JRdj9/ech6Yfo1UvOICdgOfHdxJKkliXP34ncRr/8Pq1NE96+O472SXZ8HRtOWCUeRDpuuRvEDApsrDRo/rT96rvv4Ptohdk2Pd91uXtqvZu1f5fP6kxiO9+SsngM3A7p9jv//wX2ZZfvaJEj4TsTZkoTxwGZ8Dzzxm3aiLLdYEvi+9TTsmXSSrDIT1xENpwNC9bYgHLZFnBrRxKX9+8VaF7+eMf6FoRsw2eHMwyHqoqvedQ9j2HxqGb8CkBW1ko5+9fqwjsMi/Y11hEroq8TDa/fBiJvv74Ti3/tHMrJs5VCNTGw61YfKPo8e1bNWQmaTaSZLpcSJymnORvDEwWsAotrNO1a37ex/+bXLtuE2VSDx1y8n8C21bi0xi7hXg8MFatNdSWFuJY9HeSdmcyplyIS/pt+JBT+BtbMFbVCr8cM5G5qbM4bSxansA369IWWaXm0gXbdN21L9jzcpHmJtvkxQ50xUfjR0G7MwZ54BW6EKqpTeTFpGecWmd40LEzyfLAbVkCDBTyEMbdVcQs9ocm8vIgGHmXly9H/3P+5keVctmmq6mjv6ObhoxOG6lTo1kas4K2uHIQ7fASp4kJOs0sPNUUPMRHLLLAQV+tSSmrhgwb++FDMqSlYbO4wAt8vqxiBxiFLz4E/wGEGOg6eTVgpw3YSLwD6dCTsY4MO+0j1sLP4FEuO/guLAGQQVKXjjILdHgDO2P7wVZJNjSAbtd9X+ijY8Ctf9TRezbP0rbEXLEp8QvB+gSCE1f6gfMLF8xxg0tsOvFOOeDo+fonMvfoLHRCZR8l1XGnLzAaGbf0wzNkp/453ORIkXOC/vMuxn7kecr/POv/PSxO7AL/Htb8U63IejHy52/T+jv37xH4HxmBMT/+R3r2z3cqzxj3YFv21+GeNvV/hMX2R/3RYR/tb9UVnnv4JT77kG0f5ck3nlHyrPJLzN/Qt/McbPtnlF/Ug74P+M84bH8yLum2nULmuSkwGp99nPJsD/4P7V/g+UzE363Z2VzbeF4snvHz/fa1eWx76LSPMnwnpOOod4YokGfxPegvQmjTYR+y7DynnzwfHzDsoz+0XwP7oLE/lua5tjNugyf+8Xy/5/k8z9GqgS5iHZqBB5M2xRgP26NMOzQz71s4NnD7kJEegeoDl5Z98DTeieyjHvw9FPhAnvMDkR2w43/i1nn/rSE3+PDaH/vO9oYNya2JfYgq/IEmfWP85FE9P2yryord9se+jZisvGvaVkde5kRoQiveD1s77AhN3i/TF5sCul2hKfiPppX6xDtlqzb8SNu27AN0uyIjPnTGZif3+m2sQh/+ZV7iCnsSu2BWxRbGDynDVpsaECIb++HPO9x4v6Qem21rRk5j7CLfVchb2ad4RkZX3uV1u+xDnm1e17YRq/CMmLBWpDxlB29bo/yMv7WmCX0VXewnhKZawwXfKIVe9nyIfcefagfeKpJJQy/EqjKFh45W7A/Ms+KruCIztmzIh2rQRV/wdI/bfNo++ijTN/EuX40YMNYZezvyd2WDzg6tVMWYw0sIlUOXzvhsbJyrG6zZ65igaZqGj41Y7cPGQ15hfx+wYlvhg7jSt+PrWYJie4UNHSrVmhqbd6beiUnWnp140+QO1ugLoAsZsadjXMAu5YrclTxOvWNva8HHjn3osa3YcuCRCX+5iLgVfZ14RFbVJIPfIgua0RdbkBn707cSC7hkfLMTv+jZFBwsxPLwa8gUV9foi+7kdVUph0GtNWxbVcwVcdnYU6VlmRWa+BHYmRt0j3vHzuBsj3annVhlPy19GaMd+tYmcsVsHi/Q9TE+trXhS4enVZOxvyiriv5dE/m1MWaSRx+FcrUqxngbuWBbrUr318aY7YxLcDu6U0ZP6ju6DiAI6sO32D9lTmJj+hpxmOZJjTis8A+7yC3dDIh8G5uAifxtN75OsDfGIjKqmgJHe8Of+KxbeebnSns/YgCvVdoYZ0zUit+dSuTPxGFhT3DGpnX0b7KjvyiJBTaKK/pXNt932oG00UjPcdtWa6VcsSul/VHOoB/t4Jxu5BuIjsPmqobNR+xaq+EjLJQHje1P+OyDJsieMcGnPqAPOdEZWxKz0JgcCM+K/8Gt5McG/Y5PnZyPP6EnXPjSjjyAttBrf9TdqjQxjsHnOy0ydbuSnx0B6bP9iR0h2dCZuNvWxnhmXgZ/Quwx8hs5ERmtSjN5cPAU8jzWm579Qmzv2N2qKbRF2dHdEwtJZ1lVmpA3ZKM3fq9jrBNrkaeLqtjHpTn4kVnISl7Ejk67VaF3V/zt6Ig+27KtjRjtxDDPVPbRXsFFj6RBE77QZb8+dXHZJUcu8miO2/aHMvauxCiyM16RnzL8J8SWjTkZpmcOhGwruNZKsTH4E2zLPvqZnurEaQeqGiTYTTypaGWMArE1pX30dfpbYTPt0EXPDi7fw6nLku0BkQ/lqMe9jh7dXRs2F7LC98xhZOZW9KV9gutmq4UvJeU7CThlJQa2h9R81vBjNMVQKrZFRqDRN77fbna4kAepfdNBfSXWFLc7Erp2xt6G5vQT/ujfM97QpwxDQ76fVz3xJdLRvnPmkYP/+NJYw2Jb6ilt5BGU2LeShzkb2IhHy5yq5NkWkYrs8IwGH5GTdkFT1VSUDZ6Fc4+sX5CMeNuRn9YBG+N5L2t4hh+21bBtYv1rzLHMxY6/1bABe8TVsbODS+6t5LQIdH5wF9vpHndkMzhqyCpsCqSOeGzMOsIz3VBq7WuXXRyD7IrtoV2xz0Zwbsr0i3Fu1RS/bPiIv4j5+vSklXzZiH3s6uCfONANNL5TcEsZ22lusqX365P2JvnStHKQuFM+/K/v9J5Wf5g1ff9CfrVoXYqznKaVU8kr/mKxCv2BxtphFfKaUpabynyHUQrC/sx4PXeZs6r9keeBd8+65hyMdnHw+cjBrx83dQ5+Jw5FC9jh6cQ2h6pX5m1/lrRi8CrOy5BH/uQZvONQazOus/YwJhv5Yns8S4TdwpaalPXNy0RcO/VZkrU8PCjjMi88W0P8/t17fCr9+PYndWgf+1UbcZpfvRQd6lDv0OWQeeM8aerF85I14etkbED3tmPgoETPPMs2LpDxjNczNm+ciTUvejG/0AyPGO/apIsmrT8SdWLT9tJCrsAo28TygEa9taZOuWNX/snsxtnadhuTlcPgFZvfv3+n+eGiF/hX0nju6eTBMi/D93maJfx4zznmA+djrkJP4WIpdLbpl55z5kZ8d6AKgRvJhTyJ/kuEc6j5zMHsM4Lev3mjXIzdYJ6YdA2FV5JxnlFY9GLoxiTpLATXP/+opx/hIdB9ofOPrzX/6TsJmDhYnjmofPn6O7374S9ipsssdi/++EdtyBMHy7HBfBhHmks5oJ5JxIbeak1PPyEblZGzMIC7ukzQclB8efFAz3E/c/A7XS4STsrWfFl05WSfJ1dNJMbCwemKvusHeNIS+rCjmxvJXVsDwcSYF2RxKC5iNeF3KVaWrkzCxMohA/eweZzE728y6O/1/O6drkD6IUEmn/h1jS2XWYoikmMhv/pcIl8Onem7kMBwdFiy+PjyoOlyORIcvkLOSlKMX/8yTkWcEAi1lAlc+J328pqDfOpj4tHbSJQJWQ0/hM0jUYiTbY0L2bHLtibGul+Z3IxPvcAe4HmjDf36+KzO5MgXYejyRZOcSW7YkeVhfSd+Vyb7lcP87bohc9a0zEoM9nePau+vKuQ0ZPI9op7SJRt+EtzVVNhayzLGcWUMFBsxdiInRh80NLWzWE7QRuf/w96/aEluI1mb6N4Gkh4RmZKqqv+Zdc467/9qZ9aaf7pLl7xEuDuJ+TbojIxMZUoqlVSt7hbDzQEY7A4DSAIZkaPNw2vhb4e+2qTIgkgb+MCQQ5+qhr5YHdyKrY14GnzkBGwrC3DwiV18TrmykG+REaJn6HIZmfWMSeVjOoP6KUi3kWHV1Aas3AAytsMuW+Oi5KO0ikqrUsqjnTIwaPmyLXsHmuOT+KRiO8XngXEJXUDUXxIFF98Cqa/EJNAZv5d0ie2Al0jXc8v+Cf3PVFRu8bZ3etsyOZCxHuOMzMSptUljYb+ctRG7Ti7CrWHDTcZoP3+Z2qcA6l/+6Wj8EtD1hc+nlqf9BdI/0T8ZgUQu8JNEv7LzS+P6Kf5Xiv8n2OLxAf+EmD9Z/wdF4NOs/bT93ykUx9xI+d/Dr09Hi5ea/antM9/cNv/THP+xnVjDELzE0/wdPvanTr/U+VP1X2/MS6m/XsrOaXs87/GlAfrM9dlnoc/Q/Qj1wVIeueg92lQ/87HNo+Om/bnwp2k/w/4rUNHBbgU7FqiGv6ssYcUN0q9/+LIt27+Iz97pbH/E038i5p3n1B2Yjzc681xv+yd12laHPs/hQob2QXnmqTj/3NKwx95lVpU2ntcDQTXerfJ+k2docRVI24Mn9egBPT6pB7J5G90HjM7bV+Tn3Snvi0HZTjHA3uv2x2U6batVG7adeW+OnmyeXXlnDOgzl+1hZ7psp/gsdN4Dz7zbXnjHnXjH+pQoug5ctRoyD9/SZ3vgQpP2p2A7XQN8G4vwX3kXuWbPhLEKxZL3bDa6et6rQNQyK7Fy0SBFr9iZf0A9BPEVsa01NgpnNq6vuuDDOuRtSt+xNtoe78wz+waRByv94OabfPqDyzhP4ALzsii0kZm++JR27N14rwuuilhQyTte+kw9n8TxiffzxLQRz3lZxkGgq9Hd2fu6KvsEDdtDe0VefCxor+wrxIfsa3DzUWgm3t1n7BIKYkfoE4sRp0gkfj15fqtnMz2/8RAdCzFd2EO58O53Zv8hcjr0GzFurRQ9kd/apKoWleQYu3YomxfiSjzPiStjtTEv+k0Pqkbc53lSa5kzXVdycWK/IH/yOXtooQn9gv/BZ//m/Jb9IORN+GTjEHo69oR2Y98ipR28lM3xK/obtqW8kJ/Rt2DXhB67dPBmrMc4ENOqFjHwX5T/Ey56MycDoY+cFVut0kq+DaelYX9oGjLic2hN7tm7PZAMUlYjBRUbojO2haJVA29gtys04clYzfOsyKoq9FyHbenrxNPe6WNLv8UiMhPv9JUb7nUl94OPzg7fzt/xgXxKnBiL8PQho8u2qhXbdU+6Mn7i6kDyIr/Y0ZGxwpd87owtXYMnNHb82KEjz/ZtvOeQfQQTYzkld5HVWhsyJKuqKfLjfwMfOZ28E7I6uvdxYNNPcY+oomcjB4JP/FdstmvkY2R1+m2PMaeqRl5EdzFGiBj4lbkkhUbw7etAYhJcIaujP7KjIxDbHDwCdzoNObYVndGxYVNK28pl7yWUQ8duV0HPekCfffRL9l7v5Nmhb8UvcYUvQHXwpgwEV/M0cLsNDTlFV0ff+sK+UnyKhkKP8YFOzMoICv6majvYJdvI0CijozMGyallXkZu+UZzJYacCaIAAAAQAElEQVTVoK+dXlxZr8e6wtxN/K74ED/sxJo4104fmaHLPIJN0zyrZZxaG3MnuEBnHDb0p17V5JvujVhHbvJzwx/IdL1uyjirYw8AWoa+kXexIzIO6Om8NTrMgVuTWGEreR6alfG4sgakFOEKbuyjYkvq1/g38nnSlXhk/z1yYlNKG1tSAezULdu0CD8CbQ99ArXBv7AGLvOiXUcxTB3Ydhp9fF3R3aoYa/wmdq1KDbuq6pkwudqJX3/2t4++jfhdsTsydpro6c96Yn8xrhmfbfCjgziGObL6DYcLONKH79HrKo4N2D8kfqENLmObf+Cy3HwrbLQt2yGhLAVXtKc2Uy98xpZiHKCIjfOysK4sqtYEA6Ch2vbQPeG/Q4+f8a3RFldPG7B3WdEYf+kan87Yr8QhuZpcKuwXkiHXXg8ZvPi7ISfyBgZdybXE0Er/HtfRN9obUnac7TFGomygEo+Ve2zsMAx2KWXmfXSOvOYeFtmtlQpdOdtp8R36DZtjR/A0xyftVDp2hv+AyIxvG+Odfg1NfLt0XLnnZGxEHyYqa13W/s4YJicj68Ief84ryBLZsRZq7OovYnJmzk/cb5flpIl1SVy2GcuNmgZfxz47uE5M9jUqOHFljQrEnsh55FyqIz/jMS+LNg73Cl5IteHP+Xrm/nhW/iyxy0p/B9+xOzafsTlrjHG1muVBsynPTm1u2jhA6eC7uu6/eqWZs7y6WyRwa2169VfOgqaNw+GrOieUfTJnlavO6Lh5JNwZB6DNTYjRlrWCg9srB4cXznwuHPZuHPD6KjlMrFHX92fOus6aOORsrFPn9096uH9QOy3yMsvcI3tZkp9/miclJslV2+rE5S3PSFfk2SU7ODiwI/HLs8wd51Yr9vQYBkTa47dvVFXY2nXC1wvPn+/fvVVivZxmLeAaNvztf/0vTQ/3WojJRtzFVUKHYUVW5Mfuu+VO8cH02fSzXkKKfZuezo9aGDe7tJGzE+vHPC1qzM0zh8dPxCewcii8MO+v2JID2zd//075Bc/8ZnR/uoqgK/JRK9sq5CmXuwih5vuTYud8NyvPcRuEHch54vvkEPUiXv3to1beieZXdzKH+itnsR38t5yvht6thALlKvQ8QfsI3L/6SoF6xwHiE6fby1dfaaPjh++/V8eR6YQB4O5fv5I4DD7htFjMO7CRLCtlR1kEE5lR1Lxozm+fEvBN21g0zxxMmhP+jcBtBOP8lgNcAvfwzV+0YdDGoeeVQ138VhI3E7WmpiuLyZvvf1DxQ+5ziv52BHwmqfLnoK6c6r/97nvFKRO88dCNvLfoa0zYapPyr1EmBr6T0Vl4ZpJR8zxsffPdd5rwbeYg+HS6Gzjznf/fOLrDN+OPsXVlUFcWgpWb08rCGjsbOgVDYwLkt6BzU3l681YYNKA4jM7Lx+mr14RnG4m+JZGw0V/dqa1JOhHzs9rdvcTBqrH7ih6zoKa8cAAffa6m4R/xix1KsgMzYxTa03IS+aAL47StMDM2KhOvTTN9Z+KYw1bbmGydOfQ+57eiKZVrWdRUsouWtTLBWptF2JDRZfp7Y0yY+B0KQiJyTPOyKA9rSTSRaDP2LK848KccOEsL/m8MYPjmuzs16MQhsJjky91JM9CnivnI7CpsDLQq2ZahTyxoaMX/TgyLvo6PHbku/GRMMAuSSjHyLvZt5DVICfrREaQ19KTdcaQHlwayUqS98rKdvhiVB8vE+IDmppUb2YXYpezwtaphd/gRPgq7ZGA00GFjJ2VPUKmLRVIJyiB48RXcS0Bxh29QwJfcTkyEH3gy0NE5SMIXzM2v8AWCMgwHDL0HLZ2hOYCmIj8LdgDHNCAdQOgofvJjW7bVKjEwZqKMduzUiytzJg8gEO80R19oUx9OpfIJ3PDJMRPjfvjLutSZoz1l31C3Dcbki23ZgRq4z359bkwwXQd+1OF8WdL8/T4oYvz1Efx+2j4nOeP9z8DnZP7uOMK2j5mV6fZZgGak0Rhbk3+fwGHkl/p/Kf6Q82n50ZhizKftT+l/bZu5oc8CAjM9bvCjGBGczCuoftfP0PFZ+5jd4H8u935X4/4U/vMRYNrop+DnJfw6CqaMvgS/TuLPcx36QnnUjzK4PyL8IvsOohflp+vRMcbDRxrP6x+IF2zPYwL613x+er5nsTqUHdI/bYN/tg07af4zn8OeT2V0FsyXwA0EksMW1q6snwDIn/x0aF7CMzGmx43n9ovKj4YGtV/E8cwzWI8yDeq2ZTutZ4gdtgc+9cBz509WMICB78Rkf1b5MXG/+fncYyIW+htiox64Nbll8QZ5wwX/c/Ap39Hey84jrDGNEkSeD11ObUBHD5XnT7/ZmjJIu+QbHO2UgZf4tD+Fo/9zZWirmqInkPan0Hm/eAmf67esjXtl+hi+IS910AR526vpoBa6QHgYshsJ+Qp/B7boi/+3et5xLhygwTo+NpzAaNy+DttTBp5lRM4NQmp72OYRe2mjz3QQXR2QPD7qEOjKRoqHldBjU+M9FBYhCvP3vLOhAILfoAnEjkBwB6SdvsCBS1m8p0zTnOrNPt7n0BN6lCjpEch7cYi22/uF0jkg2B3iU2Bv3b7xE4kf+djcaJc24h0RjXfgxCWyw9V5vz36hh0gs/+QfttqbVLVRByQ7CZXoLRfnT5irQ3RGzG88E5/HRBZAyBceW9+aeuF99pseGajdEO/beRgI/XwiOslfbWmxM0q7CCPN6nVpJlYNuzpjEX8ENeGLskq8JGxEdCqEihtxGfNngPt8MTPTlzK0X2FBF+QZXvUxeUChwyqbH6ymUIlcloVNpQKPR3vzSI6T+xTwCv0RK5Jm1EibY1dtEMPFzFawYqYnUc5taL0kHlo33mlcqOv1KqoW8Fn4y++npaFdlfiGHxLrNh7mpdFMI2RKWR3/Or4sbGvgbnwbFqI3zwxvtjcqoX8pqNuKUeg8eXgWYmdpRuNKeGx9gsZJlZpNOTmUCH1QOxXFWqtCdtaTcj34BdxE3ERl43eUXqMle1BExV2vqXs23XGrDM3xGV77MNs+LeBX89XtdZU2DLPk+yCav/YVmg6PtlWSqpq1RTpqcfHoq/AbMSrEjs2cTf0ddomJPGtRe5uN75QgbkVPmJHeA3/zNyJb6kPgMcB0QoL9nboQ6MRB6v4iQ2JeWePLfXo29jHSi+c6JPKk57GPtyG/ZOmNg88JmpF5so4nxb2wRiLIt7Bh18yMYQntlHf+8gf/LoyvoHQqkdHEa/OQQHzGnnG9m3IXlVlESZ0NzV0u4q20b0JEvpLE7kVaOjqxMe2wq9xRec6xiBNu0b9oDvakiWMCb4PwyRDG+jIFJe9y826ElrJaui8cD/Zaboa7ZX1ZWMcDf/MnmvH39R3GqnwQeMytuDHoLVs02d98UqsZO77UOB8QW+qE3k1E5vOOF+Z/xlToqRmvgdPUW/M3U0EZvCPPnjDM9UkKAe+Bk8fdaEja0vkp7+hr+CJf+nDeBEyLJKuzIesFZUWdoyy08141pBpdeSJvit74YlFIORCburVsBEeyZBtSm4ZyzKW+xBYTBFsw2vo+FYN3iuluIIMSFfGIDKxYKzfLqtVxn6jL/RWv41zR3igWpON5ci0rYzT0RbXwlgmz+JH7ikpE5+OLoRFFbbpGYS/pRr4kok/eQguMSuJMTG9pp9xwYZmsMzPUgNnOEwp5HmvhxcwdNE7QFZnX7is4R8teHZ5RV8jNxTZt9LUp6oRkwlcaAKRFZ8CG2MWHnF1jMUkIYrappUB2ADbQpFsNCJz7OeD6rQ3bKQDehCiH3NMCULbmAsd/eSchwglTu40GLqRG9BfyCfDs+OtcgNKjTFayaEVnVJJ8BVlERNuQsqYpN7cpA3drG3LdFJVU4fH+N6mprZMipyCrkReQNduNFd1saIrl7GptWIMujb0NvyjW4EyFMjM2pk2CrCYLugunHvstjSVkU9MQl5QdPpNWdENTKwZrYq1NVrTI3gMhbXM8ygj+4rMlIUNVR72iHqPctqFHMdWWa01DJGqGlCjHv+rsAWfzhy81uhrsmvIso14pOGTuJIHeV5NuatAjqx5mcc4xu/mpoYuXFIO588crFqFPmtDDiJF8JDLOqdNOdDslCs3uJlztRPnJRvz8MI+95k8vojowz6fOO9iXewoLsbrgcPfHLgiEllgrf3qFxUHwcnrIMYhIvJMXjSXOnG/sj4/vnvUI4ex7zknGpBzwnFfu4J/p/MPb/X05r2KPLhwMHy/3CuHs5254Jqon8Y/vrowBlXWu3fvNE2zNuQPHclr4TZrQaM/5rU2cWh8rwcOaatK1RoUkm2eJS6UpeL5aV4Wxr4JbnVs3+L3DWbGf2O+3XPudHeaIekcXz4q8Wq0k8MbNk/JWEpCJ1YZdXJ//v6sHP4SQv3AmZkZ92vW3oxPtHXG44Ru7p80ke1RXPElOXk6nbD9lV49vFK59IazyCvPBytwf7rTD//xnfz+qhwyR66JOcOqwBDEl21VM/6V2tyUs0U3qbXSiUNhlegHAd3T9UlnfJ2wJ/eYx+/eMCbv1Bj/b77+WifsWViD408j9k48ifVMPj4yHmfGs/J3owOdk+QLg/4KQ1dO77ENB4U2NBKIYlBycGhOmt9enjQOLKupo/Qax8i0ziCcb6fTWbiW5aRHZOXPPMcIMfg5IMyfQ85h85VDtP7mUULmeTKBsGb0R8/y8KBXHPZK4DHG2JC6cPz+m79ounvQw3yn/v6sTqL2d0/agAcOUxsHjZ3BigMrN/iZQCCFaWTx1KQLB9wJTkd/Dk0vHCzOy0mNQ9v16VHT6aRr7IZuWZvMwWeRPPk/jNf7Wfkb6kma1V2FXWZwYu/Dw2u1hZcN+GOncqHSBH1U8WPFxnpzlpN8Zzo36e23JIZLhW+hC3RiNWKG/LQP6MRZN3jz7bdxUUgZvClHH7xXbJ/mZbAFv2BTcKlH9oKvM3FKEiQGjhQ3TcR0OnEgjl3G3mJiiNJtGrpWDm8XYhUZCg+wCSMT79hFDuh2FZN4JcnyL4JvqFAqeWBsNP3CZ9uYjQyINlZG29RE114ePtt7uxo5qdsVNvSG5pHcu2GfedO+gA9Z6h352q1Q5NjWhs1XXn6vLFap29bEOAbXoY9W23IEBLB9nhe1aZK9Y68syFdyLd2BYGNT6p1FbsPG1AcMY6z9R5Qf4GVNL6/woFehThkAV4khdQuvouMGaYP6+ENf8PGJgD/32VZNTTXv/mQRX1n4NjZfhOxnqJ0u+Y5qZaziV8HfGvyUdjRIwel2jTigO83Qp0y/bcxAEjEObgC4Uf7M1yEnZC6n+CLYJftjmp58DcfNLin9B+jFdeBSvkD/waqxLvB7mBW5n4PfQ9dvIdOMpbuZEAB1/aeD/mDXj+NiYpT1Xqz1op7S+v2vf4WO39+LPzX8Z0QgufMp/F52HHpeyj9wR/my749U/23tu0ljnch6YdYK4+znAPTv+OG5VEVEdAAAEABJREFUQYFPVfzrLfnUgn+kbd+egX4pE88rtom6fjEoF3w8bKX2Wejp/2zPTyPDd8BPU37cux3PXx+jf9dWnpXrRey+pKxj2wFfovF4pqwvdRPqTbY/27/xvrHyvlBtEkQ6rvE8fXsW7i/G46gfpeuD3s7zebQEttRf6Ez7kP2yDO2XoOFXac/JiXeCVqVsMAzd9IVP49prAz/aks17E+8BE6DPXNvNt4yDveuw8iO+dyjwlj60qWWdCca2qix7h9Zq2Jb3rjUbT+DTr0+u4GzzvtIHf9oHib3LWnlHy29dxh/T+cTeAAW6iiIYHiep5WPv7dRDH9gYr0DqgdSz2RSaklXwDC7ojnrazaVOXDY2iVY2ksIrrg17ovGaf4wMTyNXpnlWo8xvgFzyfsZ4C9mBqtJxDRnRBwje4IMbeoZcaeV9N++vy+09N3SxJ2Md/AGJbfRGfiHv6F951814Gv0bdkRNID6vtPnQg00s0dF7Qd+anMfOjNvGeMUm43/sCwx+7IuPsadVaWbj6sKGZGg34hTe8OTdXFyhjV1U1apU1VIdhxbZd7hEL3sWsVMYtfJOG5+tkrl/5DAnm7ZsDqlcyGjgreAzBh2e2BJ/xwEAMcjeVtpX7Epf+E7smczLIhtNAKJlMYLYnDJAc3xWcBf2GnLYHr8M5YKfkd/py5hH98xYu4xNpfRHZ/Qldqkv86IFnbGnVXGodBl7W1d8Ltr37J/Ny25TYiv0xNZGjDp+uRKDksBn/lzJv8SiZ2/KNTb8L4xzYpi+5IG4QttZIw1f4atNDaBrfHZd+H6rZNyuyAkMgtvXsxx0zfOkQGFb/j/UyH1k01no2LAnsbKjR9DNytWRn43XgubMHl5ikviYzviXMWjINv0euE22d6Bd+B/o5Fzmw0Zp8IGCLrJbTZrarMjr2JE8sdB4e/6JjqxPzU3pS36FPnWLH+gK+tApdfzDbK2JNTGxkQXM04Jfi0y9QZMyEFnzvAwbMhbhDYh5NUCSbXhnjT1NOhPX5NjKmmJ0uwr+SZlLDX9s7AK2231oYp23rVyNnCv0p5742swSZB7to7xi+0q8UtoV9AB7l5NGxr21vW8j34ILRFxkb+T6nltXbfQXdkbeyjrRya8O4QZNyvDZVmjEFRrbtJvsXUcfPOxGUtqWJcaNMaeksrexeWVN3dAxMefmeVYhJ/2deOywPeMiQ9hhuDN3EsPQtGqKDHfRY+iLUgPEFZmZSytxyrze0LvTSq1KyzwB5PGQDUPKm6ydzgrfNE3QtyHXtoyvHVppr6cMNHJ0mshTZGhc9IcGSJ4MOzK2yOjkcWIQSA6EvFWpVSk2X7G18G/Xk16PtaAzRsG5HKTsvQwuuZlY5t6fdmTY1v4jZDdlzQtMsWP0iLiZGuLwyRR7rAXOQEop8Y79Z/a0Y3PW5oU96MbYHfMsZWn/aeR4aCbm1JCyRY4R1JG1acQXfTT4rMR5ok/K+GYUWxXz86rUV+bpyhhu5MuV9T5lQPDHj0acYtOW3AGnL1yJSbrsSqHcw8+s05JFWNFvaiXTHzHRmWeQhBos9lzIt02N/omxDnVzcuik7FXfv3rA3kJOJFpX7C7iEFmJQ3gy1y48N6Q+IoWsKI+cclPypMB1DOrMu8yxQNbe9xwY2dZEzFfWFbGWBSbyc1pmZb945Z5uY1mPDVJk05SpFpVWk07zonFfA5dxSBwNxYLchb4x1tyjQ9+xw9AJeRv+ZI3OHn3K8L2EeZrJ3TNxOsbtqtYmhdcqlZtyTfNMvUYsL9yDk+eoV2KTvtBs8aOsjG38y1jEls660gnolrGObfik2xV8tdK8LDK8RV7MM+dI+JI5lfU4/i70X8kn5SKGkX9NrPFRtjKHbHICXOg2ysieOa95z9mUWKtZ4ZT2wmHwKb/A+HDS8nCnHBAvnPPMp9jQouEDIL/JHNhK7SqJg+d2kcxY1ipNwOObd3r/9q1yIDlhQyAHl/kHTSXJtiwpftxz/nbPWduI7yYlVzM/nzJHmSfKRaw6cSq4hpzHp5G/nfUlY3gl/+PfkMlX4i1o43fGI/d0cRXxvONZppE/OcNKPoJm+LsyhnecY+Ge3r3nQJp8DH/6B8QGjHz9zdfKn2qmif0mDl2Ns60NfcnTnPc1Ynd+POPLWfene93d/Ev8D7AxFB5jU2sNG8R1w9H3yHtDnjszDieeCe8Yn/fgTtj/Ubw4F0u8hA0mD4zMzlgjbHzym9wYKs0eY3tlULygD1/crAuH/xO51IsUN8NJbDPuenWSyZErflwZzycO8JNTsd/TrDot0h1nmFPpjJzaGIyNhN+YDPOyqHFyngAmYZ++/05vf/hBGwmf394tBnP99+/0ei1N7zh45eTfHAy3r1/pfGo6Y+yl0beVLjnYJSDjN4iJunEwgXlEXkdOkm355i9q0cmgnTBs46BOVbJLyoQHYB31TJKOvPFiFTrsPp85iFYuq1pTQ05G5PG770Sc1JjsAXEVN1zYhTNM0pkb2irTP71+IIkuMnqTlEk8VmdNTK7WJm1MOuOTq43D3mW12lsS+WlVvT2PhSQLX37Ve41dDIw4lWc1QtX2/CerI2OdJH/9oLWs918zEPcgkH3H5M3EGz4Sm85CM4GfGMii3FgwshAHptOdziR6/EuCtZH8XdMya14W5VBXtnJdmYiByFh56DF6I/v01VfamHydxSkL5zQvGskI2/UW0058O+Meu4e8hv/INYopCDPLEP3x2zLu8hBHHnWATiWO0ZfxfUDfvCy6kGNXbqQ9gwoYXxXAWBsp2Lch04xFMTb51x6RFfoOn20oX3xob5k0A915oFpUjJNtVWvKVa2NuNQ0qZsHAGJ7HXnV5UFbsg19qdC7Yn+B78ht8KZulwRNhzf2yNovcIJnAz+1SVnM0xZ8Bh8ZG3FM/86wfwc/5BADjNIHoB9ZIFIZ0LGHisKzRVYA24bf6fgEgu/ENOAY2iWbGrFN/nR0BnRclgZP9ADpG6COK6VRv/FsxC03s8CKHdFxiLkmR7HLRmC1gb5Ck0rWkkDqlf5UXsDGmG/oeIH66SoyIsciG0e8JNv63NXpD9glA6kHUn+mj+6XQPx0wEv8J/We9rOQo0LAiZ2e4cD/Wf4rIvAy+v8Kff96HS89POovrThwL8uX/b+gHtZfQPZ7kET1Af+U/D+Z/4zA7xWBJOjvJfs/We5/Y9d+VWRty85zRp4dP4C943+V0E+Y8lz3+WeJjwlDs/Ks9DH2l7XCG+CBjkeT326U7T0O9ufLT60bNoAsFXaY2n/exzyjR7t5Lky5Q2LTlWfSPp4d1x39D3yHL8/UYUn9U7At29p4p7nyjrby3J33jM7zZMDYYzvserYRW9M3kHwFH6iyBvDOkf6N51Z75w1etyv1TyFdoQ9f6gfYlo19yMpzuemoynj18VRLUxuxsdOjQSsu27xXb7y6/zhm0TGAd4SS+YEB+Xx/9LHpA4K0jW+NlO3q8NFUrsg5yqOe95HgAkVMUgbsD/Je4tMXCH8jdq0Vr23FO9yuL+9yVaVcW8aFSqu9be8ygw/QpQIXoEeFd4HO+0/sTn/0bPiwMX9dDmoHqp1YpmFbtlNVdDfeKdOwd9xGnnRiZlnV2gBj07PvyImsA6qaBG9Bo/gAxF4bCUDsCa+9t3v6sTkbnnl/z0ZbaGyrY7u4hg1MEbtUsY++DZ86ukV2FO0ApCr0BzZkCtnxh5EcOeKyBK1uV7HXsfJ+iQhN2NuhH13oSlk3XPwNW9p2pWvIu6Ij7UJugY+MCf0ZR6Eq9NFdbX+ntUHCzS6GDM+G/UMV6E49bTsNKfJso2fFDagsVRWbzasa+y4r81hz6d2bN+Cu7IVc2E95Yr/jos54dXzZAW3Itq3T6aSGfZjAp4/5hGRlH6G1ptDbZp/mKtvK3pldckBW9Idm5b07Pma8qtGPL7aVq2fMEGoV8qS0H9nPapV2J9cn2R4QnYHIKvr9ElppWtg/Ua6ulVgnL0YL31qb2GM5abdnAx2abZeLnMRvYY+pFTlTTfmHFtkviIzwZMxHXhErmHVmDyo6GrQGUVWaqLfWhu6VfavsRVQ15YqMaZ6HvqMdGfHXtlKGJpB4jXyE8MDHDpqKjJTxPbjENPQX9q0S/8IO20p/tdsYgavWhu7gI6Na0+CHL37YFgQaF+OxMo8n9qPm2Az/Rgw7eRG7Egd7tzn4xOmSTXXGOXGq1oaYfM3LMv4BQIc/tm3MQ7uUduQz4rLRDXFCeyVPQxPbQhOwrSvzrt3kXtkXTGxjR/SFRlRWbA507Kxqaq2eZatjL35FLqrwnUYqL6DIy4BtZV8zccFsVRWw2xjyhh12ZBdy1uFL5AZCm77YEbCtHWfZO8+H0jf+TbkOfCNXA9EdX5NL6a9qMjI6HdFlG92SwSVmHb9tK5dtFetV+sTVqFfVoKfJfX0duiMnsT3W0fQF6qYrckMTXEdvIaO1yNme+TcOazcGb8tcRq+A1Dv2hP8oV8b2gMgL2C/srcY4sx6hpwONODdyMPXQpky+VWwAgsueXUc3kRUGodraaRIr428HjvjubTH0nTzcbvl62BT5Qyd6oyPyX0J/4Y/tocvEPrQpM2agVRU/rjpz4NHJ2y1xQVDK0AU6/m3gOxB6hXHQZFy2ISM0B4Q3AAmkHv2Zm33YtKm1SW2adVwZ06Nue9DbpVwd3TtsxCbx6TJ9waU8aDbmU9bFTnwN0raKOSKuxHjobCU7YDVssPcYr6y/K+O9EWfbyh78dtl9C67BV1UKiCu6A9LBz1794N1liyu0iYFtpcz8OnTaHrISE0Rol+/h3/n9Eyirudh/n5T7l6WBy3rW8U+3qxPPK3bnHebAR1e6Z+4PMA3+arGrguaeu6niS8OfG7gs27ud5EAn5tvwx8OmDT2Jr0jGJ+536Ysw28pann5GRpm36YsNtnV+etKF5/Gs46HPIX3ktBH74t6zoXOPc/rDlzIQOtsqbI09ndwLxK/wzzXD27Vh6zRP2n3U+O3TrVmBa3iwOf+YAgc17ECeWpNb6eGbr9QpX/3tL9KJe/dpVrH2jHmK3C5pI96d3FpZx1dy4so8LOLVVPKGXuDy9iq9l/r7TXVp0mNXXYtD4Kb76V7ijItwso5Rfdr01f3Xmn3S9XFV06w2fDHxgPX9WZgMbmHsZp5r7iRZ67VrxY670wN6aV86Jp/oMbTTgIdXr8OqafxDjRr1x4zB+co4WuK+UjVJcCWm8bMRC3HlH0/YVhV+Bajf8UwFo2buqx0HQv/Eudc0N7mkjZ/ICY2IU355cwXvp67OgWmHroM3cOLeGprWZq3k2Mqc28BrHNiWYoeNjdqvjZxT1/D/CR/cSgfPV19/zZHgpsh+n18AhSW25jerH9++l/Gp4mPGP4Cgum8Mw6aVn/aw6OGb18oz5qU2taVB0dUZ1xxSLxxUT61xsL/pxHgtaspfVm5//UrrZBFGJe9zrplflJ3erbpjzP+wk7sAABAASURBVF+TC2WI2l9eqe7v5Nd3esfhKaYKe3T661/16t/+TRtGiSsK2zev5Gf6B2GGjIav5nsORJ/0MJ+YSGfYUYyBPXyAOai8w1Cqg34MPg9yfkXCEZTt7aN0vwhGjcse1QuHnQVvbEKcgkTdKMlTFYen9Qq7r0/w8xAKUYd3Jhnyr0UuDMYAbhgXQLnoX5B5YXFY6b+nvnFK3+5O6ZWQoWRMBvE0SQ/gzxwSXzYx8tLdouskmYNvsl6ZhBqRiLfQcADcvZEr2xATexInkUDb+4vaD2fdz3cSPtfpTg39c5s0c0N+wo7CdnXiJ2kTMk0lnypatGMfbYOPDxP8xl7b43B4HBDTB4mm5TTk28hjkXgkBp0H0+gxfQgM2UjOVCyjFGv3QmMhYRJ1FsY1h9swGP+WZZKnJiHTmJQJEFsDkRNIwufmFHsuPNRP86yZHGgsgC4UHBBiIPQbMYoJKzZm7C88/C63cQlPIIvtdstJGznw5lMNe6gEs3KjqWmW6McbrfEBnqqmeVlAe/RRUa7gI3vGNgZCB96GTvsV+3BV7XSnzgKzschukRvkjW5lwV0TK8r4O6GrNWK1i0BskQbb0SJ+qX7QweQAsQ7ojL65OdAYH9vwf4CBfPFV9E/kUGNcUjd98Yni+XPF3vS7FT5sPBSuKup2qHcy24rtV2K4EbOxaNJV5F8WmokYBRp6Bhf06WtVCn1iDfmwla9UKQblqNNQoIhLY4xSxl79yst+IftXytgHIgMZ+DVCwvcp/Bo5/xxPInHAPydJ+q3k6F9wHZEfqg7DUw7Ev/rrsOanyn/UpheysuAe8CzmRT9r9Id8fib4RZWXIYvEX8T0GxBFV2CIihEHDMSfX39G4McRSL58CgfVP1N+KvNl+5+R+0fmPXwcNmbujco//nU8KwzO+icEDQH/M77sXx4n+5fT/iuil/EO/CO6ygV5/DiA5u2T9wj/jnlz5HnKm8pbEUyeyzflefh4vi3eF24Ev7iwS/b+vvUpk+k74mVbxTPzwjtC3lcmnoUDqYsrtHZiRIOP/aHe81wOjOdtNlqymd149i9i11oh9wMtrDyX9wGp/xTYH/OFNhspKxsgeR9I+1P7g7M/8KX/gPSlntIOTUDjNSe1gLhCE4g/NJ8/U94x4KvW8Kl4X7kCq0LbggMm3ivtXZK9l1veI5Fi7+3EZSVO4QP90Sc427L9jLdr6DDxDLLoC10g9QN31NMODAl5J6ax16nwCR+F7IHVkEvV5kvWenvXyhjmHTLvaQdP+I56yqoJFPmV8Wdc5vhf2Mtzn23ZHoeQkRl6G1psgkmx17YgUq7kUcpAISPvq4HIzCFlythzyGm8s13ZEIs4a/8J795fssG5ghrQ2Rir1jTPy/AREweNZH24uq7srzTGemol25qZC9lI2/AxPB2FGe/Uw3fF7/RfiVtoW+186W9FXeZH+Etc4A2PsauqKWuM0LGDZOhTr9aUd9Gkzor86JyXRZV+Wbni/4Ivom3vOHFtbCAu0FKVjf3LPA7n4pPtgYsvgcg9s7+xnE6qttsX/Maewgqkf2Iujw1o4pf2sBnnMhaRWdjUb32REfppnrXMy7OuxGaX2yVL4UmsLuxbiCv6ruxTxFea43O0oydjf2LvJf2dGG7EemUOLfiJRKzZ15TIef/urYSfWSsmxq61Qp8FkdjGkBU/9dF1x75Vuanjc15navjUhSpF97Sw+Upf6kL2YB6Ku5CsEMbO1hg3eNMfO1MmDhMxtK30T/OsgL3PBXtIUCe/go9u3a7MkVTtnSb12BB5iU/W2ugJRP9GroTGth7Zr4zM0FfDrhsEh7Jh94ZPkZNxuBJTz5MiSy7Chf8RBkzMtcQ6sk7LwubyScNOW1d0PrJXuMKfNSP8K2MTuZm3kJDnqzb27GJfZ8+ucCd4RMs283HTlbkc+eHfiEViv3HomDGTYJDQ2UYuxxa7JKxMaVu2Va2Jb+WKnIoiGqkHYvNETlQ17FmVemycGJ+DNmVor+RjH3m9KfSpxy571xV/wxebs0amr8do9H36sUuRceBDF/7wrcQv0NG1MR4rcUw9tKjCzo0xiQ014hR8+vvQ5bEvmvEL35k9ytRjV+gi73qLa2LWEh+E2vChJ/2R0xjfva8Yhyt6VnT2AbucTXbJNvaIMvWS5EET3yJjIrafwi7XylVVssOjwddagd77wh8fIOCz4+i81bGFxbDghVFHb6uSvbeqWsgHbMQmsuY2o0jQSMnh6NCLK2M2mohIHDpj4JufHRmB9NvYTCVt26pnvZ14bDouG0E07L2kOj7R05Gd+Rq7EqPRwVf0USCzyfYzBGc7BTq6WmNOYlMwdr5H16Dv4AOFXcGmnvJTsHe+9F9v+W14ZvK/k3sL47eBz1piebBX4XuX7JS7vx1fkju2B/7Qm3kvro2xosDmaayf8bmqMXRb0My7aczjRt4FH6Rd+MkxE3nZpjxXMHToSV/Hv6pSYctE34V97X7dZdGlwg6EyyEGQr+x3ljITP4PPaVPr22sM/iEkI7NkRPZOaTKmhb64FIGIndF3sb6lnZsSmlbjWeGqqbjsvd42ZZdY82Mv5nz87JoXmZdc+5Ef3iqsBV7YlNkWQ5atgcUsvf4euBjC8sfbjM4YIwOmz4+oU2uTfDkfrYxpjm/uPBskDWi0PXEmdPj+7fE/CrIxHmqaiqt/arpflY7LZQnzdx381u+M+db7TTLrSR05JCSM0h97sqBJlTjsPGJc54n7g/RfX26cC70qPyF3yvnT4sX1dbki1Ss9bUy5o80OHit8yY9XmXKutJPs4DGeVRghe5+PilnaRfkCnypyTYm3QDciXOe03KnM3bMec6hf8ROll3KOD89vtcddE+cwT0Sl4z/spwGTgkvdBn3M3rSN7U21sjk4pKx5J6+IDu5g/LBcj4/6nw96w0xXrmJ1Vx69devlQPjNjdhxj52jLnIvXc8h104hC1s3ujk2E7Bi3YnNrahx2Y5KnZI3kK4EqDOQHd1veP5583bN7pcnkbOXbkn5J7dmUvff/sdzwWPWvC1wwurLozDw92DOvPp/d/fKHGNTy70IPOJnHl3edQVHzo25DeCe3UtnHW+X59kfLmydrx//46x5RC5SteyztDknPYeXeJwfibJctCc/BY+zJxdTfcn+W7WO+ZzOQZdpPObN+nnpPkr4GsUPUgsCusPb9Q4HK6a1EfQCkXSE0F+/+Z7dezNgdeFBO4E1CiRMJSJZibs8urVGOzt9mB09/U3uvvqK3X6xE04wb6yaDwxWQph+U3klmSX1Fzql1VnAnv38CBPkxoDPpEknQXh1Td/gajp7fc/QG2FN47m166FrVlsQztDv7x+rWv8Ab+ht+ZF8/29Jg6gCz3EXL1Zd684aSfgV5LzzASyLeHXin0dv5TAc4j2yMn8OcEncUM3/eUbNQ6G+1R62p4YtlXLX16rvb7T2qROIgx2Yvm0IJOkfkIOwZHKujJRhB0n7Mpk6CxShb+JaZHoVU22dSFhZxYHsSgUMc5NZMSxNYp10JhkmJATfSjW05u3MvzT6680QWdb9/jZeRHYsMvg7l6/Uvys1tRJrIbO9tUrfDqpLYuMjTP6pqkRxwttqXOoG9qM3zzNqtZAEiXiNcHfya3AwoP+koS0lAPhjF03jYD2K3QbY9MiQ/SBtvdStFfGW20SShTagLg2dNimFpA2bDe2FjEACS0Pcsg1MtIOdGhyM8khc9ob/Z04pN6xPXEzfmpUPGRujBWegdokciE8hT2jHPrDHehq4Id+bMOAIGVbdQPlor7ddKY5wFn1AhvNQOpdGw/vKN5l4JdbKYBA6PaP7VHpmVf4YO9tmHVAVVPDtrg1cLJalUa7oAdsSoFCRiP/qI5Pjy+jRh86NsZjBTbo5NJGDNNdNmZZG/Q2siiTc/rcFf8ZCwVCG4B+xCz1wOf4gktfIPVfC+EPJAajRBDh0DNgPx/CpB1ohO4G9ou2cu3jRYRovKzT/PPz+0eA4egBNP2nRz9z+YtwGBhjvwCQ/OhzyBsTNh5CkXl3QObTRxCalwD9L/1g1sj5X0r/W9Ch8xeP3+HWb6H3Txn/9SJAroz8/Fz5W3jzObkvcb+Fjj+aDPx7Of8+Mu+Yb0f5UefeyDPCAQOTZwMqwVH8Kz//Al0E64sJmL5fZkJiY54/7J/nsa3iWWs8H+kfu2zL9o+Yoj9ge/SnHrD39o8YbojQ5LBi434TSPvW9fli5I15NLrBZ6gi43iO/Ez3xyjk5XaYeAQ698BA6oHIednWrd+JNZD+AGJuclPbofM8ugPvDuPZ+3gWv5H+giLP2htyQmrG7IC042dg5T10wy7bKmwKrhNP27LzEEq4eB62rQ6duDrt7cYX/hV8lenhA+/GnHsJYHG9K3yBl33hC+Q5f0CrZ7rQBsIfqCrZVgEbOl/2iSvtgL3b0rHjyvslXegnjrT38br5soc63QPCG7nxB0UDZ++y7J0nNJJlW7En7REL4pG6Xlxp2/ARr9Qphm8bdgRCGnz2CNIX3AEr7zcjtpRX3nFCu4WISuwLUP3oE974jEr0JF8kLJW92xB7d+D9+iar2JeAYPhSvJvVLcZ59y7a4ipwsZMqHyTSpgKblY2vPvKza2U/po13ViljOeV9vPb38dAfMgz/UU/sUt+wJ2UA45N0vOJew0azKzyFLGqMJXsM9NjmtW2jvfv6Miaxw9BceWfeyBWqw95OxbaW7CdAkPUDFDo09GXeDj2MUfB5zO3kdGuFTfn0IafxDlv4Mc+Tko8d+1s1Jf5X3s1phhj7Vso+RNlW6Hb6DdGbXLtcGtBBBmPs3YhpuCzjH9uI4Dt2pG9lD6nTDoPLbIQ+yi7oNgSApW/Ywf5N5KevsC2d2XO4Bm+xGXinTmzS7vibvsgN2JYjk/wLX3Az+ynRb3Ru0OfdO7wpQxPIfLti34ZczFW5CXOGbfN80oo826pWmpeJmLOPkzZxMLAyj8Jb1G2TXxdlv8m2zhzQxyaNK9GRtiixlN9YSl/47h/uFVnlknspvsX+IUemvanwIfjY24n1EImc0HVsT3vkhqGncRyExz4bQnDjg3PRGZsz7raVenCBM3tl4RH4yI4+2+jHtioFL65qjW8NX8O/ITdlA28bMo/+6EglslvBTyNzrdrOHx052AQ97IgvY47hUydWiX/mSWf8Slb2O7MZ3ImHwIlrPH+hvwPVSoX+Dj8VUd3jRyX45ISNz4xbNtF3m0sppQ69NWRgayvTlmQ+8BS4ifViWWalnjhZ0Ydl9IurKDt2DcAeUM+f2Gc1eCflMvKcfIutIGyr4zPVUdrGrpW6KJl/z30dGZFT5OeVeug2ygbtJtvUa5R8jfqxrkysccLPHfR8Re/KPIhfz8hRyX1QmudFE3tbe/wKsTV6q9qo2x62BBk5Hd8DadOVYtDdsa85YUPhe8D2sE8y8nf7D74JfX34bGiabONf7OnKZfu2LlYGjE6PAAAQAElEQVSag6axzvWhW7ShH2OxqbU2aPKVsV4Z/5Qbzxu5JxzxCW4lDqGznQKd2yg14rZX+00unco4jvxHZnNTazVstVPWYEt/OG1swj6bEt0lqyp+d0rrwiFIbDlsWJGZORQYdOgVV/C2ZRctVCCzEyvbHNZdMCv5Eplt1AcRXx06G92Uwp8in+3I+QDSh3r0dORu2BqwrVz2LqMPOWLs15Gjxbi2xrkH+MTS2Bea4MP3UkZHbiD4A0JfxCMx6MiwrdZuPjJPinZVU9aEyE8dB9WxL7buOdOx5yrbGv3SqIsr7ZXxbbd8sE1fKbroRtdE26MdmuC36IXeNj6u9G3I34bsTt9ua7iJKDZLloDwZv3Kmiqu1kp2MZcm7g3nIYshkPlZxz24IxvbeX6yrVZtgG3lytxLrkZuoN1saoxh+rP+B3/IKvRN3AODM3ptY/eK3g1YZXC5h06M1+5jybb2Nv2yXFYxD6OjqpTLLqU+wMV9cZZwpCq5JmRvsq2CvrUmupQrMmxLfKqalmlR0bA97BKXTSef+TRpa12epBOHbxdvunDqep27VNZEf1smeUbnZNUyq5+w49S0NcYTcOLips6c2TgT87nLTwCHlHXtur555JzsUU8/vNPl3ZP0dFUD37BpPa9jLl44Y0pfw5C5zYzdIg6qxlnclblpaMVlW4nz0MX40QArxb+Z+HXyZGENXeZZp+WkavgXu3i+WKHP/H7ivC/P+7Yl7G7EqNMf2KA5TYv6ZVOeYRbW0RPnez3BJeeM/xvzaUZ+wFUqoEvjHp167uV5pkg+pj3sgreh5+7hTqdXJ52nTToRV87bzLlcZ17FxWEXXdakhx9WXXMWxyH0+d2jZEsKCNsuym/sLvNJE/5OxMybFf9tyyW9efeDJsbsAfsf8uxj6e71A8d6u6zCnq//+lcty50eOWju3OC3K4yPm+rtpsbh4NMPj1rfX7X+xxt1xi3xu+K/50lGCSL3nGol48dDzhpf36tOs+6xpxHHyI1B8zRzGP1OT2/f6T1j0BmX1998o4evv1LG9JFzze+++24czJ9OjN0ZouvTe+VkOL8e3N9iOMm0UZ7//h0PKV2dAX/64QeOPLu2Sar/61vdcZI8nxaJk+T1btJTSfPXr7SRZCcSTGccSiIS1Psogv6Rvo1D1RUjlKtLOficSIA7DkYFjTpIoHPzKA46C7rlL39VTsBl6wL/FTB9G4evkXe3nNSqZGgHQEd2DxvTTkd0zvC0hztVdBGY6//zLYvXk84MPqwageFQN4eUEweWy/2D8n8J+M3TWAi2h4XD767GQpCgTiT+CZsX7O/YFNueFpKUDDMT6vy//652lu4vXdMqNQwxeo2yC7FYsGcl6ckJMPvHNjGXeokvaUZ2xsiEJdCY8Ibh/O/I3qChLSbW22+/pdEH/cS4XHn4nXjRSjwLmdH5xMDPp5PSd8beMwe4MEmtdH33XtfLGT9XAMGMQehD90ScH6FPYtoYok1ZvMWi1b6610JML4xpcqeRsJHZsLvQtZE7Qn8WhEzW9NlOgWnIQk8nJkEUYxibL7fxsHe68E8n7MaG0MGFBV1F/CcmyZUFRSG90VcRaRfxC6WVBSR22A77gGme1aZJAocJ2i/vNjF2G/EzMjqLRk2zAo1y4DI54ROQHIj88EdbSoTQtevq8X8gxTBtvHRd1bB7Ax/7Ibz1HkWkBG5tdOAIZEYs+IjF4GMhDVVkBURfJnkgeBWIUdm/XKUAUsg6cHTbfFFVxiBw44ndRmAjvsXNp+ANWcCtFFwDD0lQmohl/rTThm22By525OEmN5fUBzJf0OAMbsWSIP55cMYqcr8gqjNmn3Z1xnYAD1EpP/S/sCuujJz/0PuztdAf8LPEfxyC4SrmHCXV/5Iflkcd8Md14IjyT5Vfsv4z+Rkxz+Sf6X/u++NXjrFL+VPWfuTyTxH+2fdnBP6MwC+OwJfmXebbS/jFAv/bEb6Mwk/Vf5njdmT89rS/TOKvo7Kt1ia1G9g/50P6PwX96LJD8yP0jxCh+hzshNKnffr0guBLec7JxSfUuZ8GPkH/TNNGySc09o5rvEPmmbmqeBSO7OD7rS7eEy689F+18S5yiLBDc7R4fKZqPHU1TTyn5z2o8wwcoOtnPyvvjeG5clC7smmX9sF0yEhpW/YO0lHqo8v2aBelbc3LrIV3NtuyreAP0O2yfavtRaKQWnTCNGKR+gHpC1SZ2GwD0rbRh/95/wjtgbN3+YQE2lUT7yv2jjtoJCuo8AWOenS0VsPueU6eU6c96kU9hPpwOVUUJZaZE7aRW5I1rsjuvINsvHOE5kLMO4CTMv7YO+HKu2w2yMJU6Gu8VxX6NASFJiAV+Al/rry75D0+8pIrLTgOGTFFUAEGpIn33WpN0Re6DkFkz8ui5GGI8q72xLt33tM33k+DC9hWT2VMGKuqAVNEKVf8nZEf3yIz/k28K2evwbZs+NFXlNmwTn/GKptV4ccouUw1Wroi58xexISPtgd/6ldyNPhA7Iu9ed+MzPgj4tuw7QJvaPNunn47+tFCf9o977lA26SGyuypFHEXYOy0rdgWn2hil4YNthEyPoo+m7b2yy7ZO1/yPpB9pUEHielPfV4WPbH3c2ZP5cL4N8Ykvs3LosQVUvZhmPfkib3Ltz8tpWrFHFuAeeT2kMNaHJ+XeVFLHuCPuE7sxWTMLxzi1i3Ol8uTJjac045dhY6qUnxeP1pzSq012YnhpsS1qoEr5ZqX2LBoWuZxEJx9oif2aTbim6QJbSE3OhL3K5vXK+tOlWUEBNeQN5EvK3m7kXcNfYHEJ2MsdFfbbYCF/GDgkB9+O9/BSq7SRM6EL3bOy0J8Fl3YywmkT1yxhQHk00fsVsYhffHdxk9sCA2pMXTFpkDsiF2IUOqhWcnJxFZcKRO7eSH+2Ju5UK0NPfGzkN0OAD/PE1zRorHn5zJtIdrKj/Bxj+WmC/uhgTPlGXvDFZuujHHmq7gK/sR2ZU3I/LpiW/rW7aLIrtZUFXsyjhfGcsX/TZFzWk5K/Ds6ESU7FljNoe/4sAEpo5k+lyQr10q+RFdKPeOuii57pxFXbEuzZx4SY1CyIyc1yQ4t8UdF5LWW+AQnbOx6/+4dZewQF0T5ZoJ2gCp92btch51pB+ydP/VAbMwh10qMAsGF397p7JRWQ3cgsVkYz92XQscGrMPW8G3M0zbiuvdJlh0fjlj1F20R86uSn9EdCL/tMe/O7MdSvdGT49ovOzIjf4X/gn+bGvYlRp1YBkJpYhl8oBOTTt+W8YQ//YEOPr5QyCCKPtuyd6gq5HdN+JR1mgb+bqNfyDM8sXlj/CLLDkby+GGciGviW9hS1WRboYuv8zzrxDNB4tmR1WOERD9ffGyjqw+e+BCewp6jHr3hsQ1Ph0ODVlzJ9+Qv1fGJfeFPrNFwo++D3vbQE5rIDN1OszEfrmr43rEvuCGMr46ttllf5jFWaYNG7pYCMADH4BN6EsddXlVTLttKfcRGGvvBkWMbeut5LLoiCBu3kSvhWZljK7HNHKIX+mPeOM0BiBllZGYM4rtt5PQhJ+2xHlyTQ1GiIeegTyyiK+M0cf9IOzzFGIjLNv7nWSjzMiZugx+0YsUAx++uVjWeXRtyqjXuDReduS+v+NHI3c7NYZ4XTfOk2HTh3rSylqHm+WMjkU/0z9CurGc55EUz+Tlp4p5xELdl1kR+bYk/rq3IurDub4xbaBr3hRX+zr3HNrE+4ocl0EQHbGNM4ozjh1BOqXF14rjKZSCIPsY+8Xlk3p4PILbGd7dSb1afoJ2b7jgnWRfrukj3f/lKd5yVmdjktzoLuhPnaMnHznwd48EafyEmG2O+EbMLh5RZ+zfO1Nb3T7oCF2ClnXrjwKhtxfMMwKHg6XSnhZjNauCspWbd0Z7azDp/0RPPH1fGY+gkZnm0y59Dfso/yLpfVBxUa2lSbLRlW+KT+/slcWX+i8u2Kv6m8xlKC/eTPAMRJL3h3OnMc2Weqc4clp5baUNHyy9fMv4b+kMn+B+hW7nH3d3dj7xIO/l45dkgeiPzSmwS48aYFrrjwxPxTz05dqa+kV+hme4WbdcNyR1AQ5eam6ot6sTPGzhJM+vSPed9dzwrndAN+zDJZgxpfPfttyp+SBWo+TQxvl13yH86P7Iun8fa8RT7eb6DAgKUjYr0BC5jcofsoev0oPPjWaflTvlt3coAMIbru1Ub4NU8E0zjVRQTNOPrTKxc4MmXaSktr+/U/r9/0Q91RtZ7+B55TngaNpGd2N+VuF84433z7XcigTkPn/XXv/1NRZ4VzpSfVvVlEj2qahD1wRS3JyYqvsutdPq3f9P9V18pk6jmWbnyAH399g2n2NJrTrXN6XVngqFZZmCSyJ1EuZDIIokfXn8l9EpunJA/UZpJu2glEEluETyzWAzA2RDPD6+1cfj8xMR6RznssfXuP/6uDZkXkiW/oXxi8MLXWBRW9G3IGkHgBp0XqthhDqWv//6dnv6DYJyatv/1lWYOgxN7x0cOMpdXHPoySCLQHZ0ZgcdXbcSovTlrwsepzUpQk4g52DQ2j4dIfJ6+fa8c9l6Z9Ns3JPHbN5zIv1UnLhv2iitxWb56LREb8o9wdd1//Y3EAvW0XsT005VBvpDI1zfwMlDCvhW/4tPl7Vstr14rY9HjHzAzJiZJcmAr4oMa+i+o2FTwBjfQXcR81rwwASCq1iTkGn1Dzbwoi/QTkzwTYciFMWUlJvCX2lhUfJX8/XsZ31htxp8GzyKSyXfhYY0BUuL4SAzyIN+wLweKwW3xnUU6N7QN+/XiSl9j4SnszmQhQMRqVWuMA7QFPgtBWKxSbHM1HZerFH87C0vGxbJy2eDpO+PvmoUVWRsxb8jrOJ/4hbeDT55lvDbsXIlFDs0jI3QHxK4NvtCMOrShia/B518xBYLbeYgM9GkXMWVwUv0M7Pamo5Mzhc0qQ74SUjKGMUhf4pAysg1NZ3J1fI49/aZH8B00wSV/hHgz3m6JBw0IRt+NJ/zxITe3nrFFLiQfPmkD4bGtnngR28KGlTENYYFvVai3gm+FLjGM6EhsDgD1m312/2/BuUm1S7Fzix/g0g504kTz+ROc8GkH0M915KWO3QjSS+gvcbB89IFNWVg+Qv4Xagz7/wvZ+8JUY/sBL9D/jar7nP1v5NBHrhxjl/Kjjv9JDXJYgf9JPv/p63/pCNiW7eFD7o0HDMR/0a/DB9vDN3svD/wfwi1swjgN0L/w4vmn88w7IPXPwD9ijX2LbZ63PsNYPMsFWmuq1mTgM2T/6ajOs+XGM7Fdw5a0X0KQW+JGvFI/+lK39xjkmdne68EfYO8422pVss0zad4JusLT2v68K64q+m7lePfi/atag27H07XzU7Gt8Nof+g4b+81OcW34ZnvwBR8IHV08Gu83rOACNu8G8NpO94CesYXM3nHW7Ye2B4W08s6DsLEZl3eQK+8UG3yRGRLbyvthQQII6wAAEABJREFUw1fdro142rsEU8b30Nsefk28T9p7f/psE4fi3XEapW3KwB4/u3gdv+oaW7RfkYfp2LUC24AN/9Jr77ItfqiP96Z0YLcpr7xvhrSqYc8EFUgQeS8ZMRnNjtt5R9xoabzrpf+lbx0/09mxK7KmNg0fsrEeuo6+UfLuYbS4dn92XFe1tsMNH5+yj5GY5z26VWmCJnjhh27XaI8HksgTdiYS6TR1bMYuG43wZ7yu2TvBv9i4YeuK/w1bA3ZJ1rjyfhzZ9o447LStjTkUovTnt0Dja0zIO2bHz3ma1YjnzJ5FI7dDt8HTkD/jQ2Rt6M2asWFD+pNPK3ZdoLu0rkuTLktjY7ZpPU3aWiljGrsyZpEX22NHFXZTKWyjwG/GCztW9hCCW9FxZq/gzN7Thc3VagXNNuSFfl4W7C2d7k64b/rgx5ZsGl7gI6oD57Jie3hic0rbKVTYsDIfomvFNyEpMRFXYnTAdnvf3bAvG40rm6DTPCnkGZvImIhb5G2MnbgSQ3vXYx829DEfl2UetrXWFB+v2BDbqrVxuHBNDLB7Rkegoze0E2Nebmoq5GyKnIW9KtQpNAERgzzrx5aBZ42paqD3+GQv4rCx8L9VhWz08xWXlJzNGKdjIhcadsW+eNNo20b/CnmX4b+wiRxZC2MS2WnL5uOd5lbPPlNoIrfAhSdyRxs59s5z4FdyIBB5tsc4ZkzC06pUJieIDUp0ZR8q+OiPvBEL+hwaYhJ/4kf0pq9nnCxFVyvkQBP+xHsmpqGNLNsRpxOb2rajCugDF/pAdFR52JcORKUY9rWMmYq+Lvug2WVqJNuOX8m/FX+v5MK2dmWs7VJz01QT8b4iYxtyQxfbclAXejtyV/rX0R++wPCtlehW8jQ+h34ln23faE3fOvIw+N2fyEuubsiMffXss21VRWaNsuHfNM3UG3oM3W5j7Ovk3sbacCWfbSt09q43fZ1ARWdsC51d2BI/d19WYtKR0aETV8rQUeXTASFz0jQvsiPX2LuNOWRkVTXiFh82yit9qwrbB+Ptq6CJ3NZKdkGz4cMuO/jo22HTRO538mZlnALp79hnW405rdtle9zP0uzYnjlXhX2I7eRkhj1+p39jLDoyUu/QpowdqVc1hTb1nsMk+MtNjZiHbiU+id3e3/FxH//Ml0BoBmDPKF982VZj3BK71tAj4fuK7xvryqKqAiPaKMUI2+Asu8BpXKmPCl9VTXb6TWv/GNqN8U8uXMnr6y0POv4GH/tXYtnxO3CFJqX9QcbRjs8Be+8LPhBN0T0OrBmbWD0okBlD7dEasQl94VdQkVWMSeIUXOxIGVsD9Yk/4YnN0UdUyIUGTDQNiOeGPQcbsdxlN9QndpKJw0Sss4ZciUHH/9ZKuVLv2Jp8yL1rIseqpp0XfEUxhJ0xELmzwm9b+1p6UkOfbfxLfm+yrapSm9qo29bEuhzchA12CeF8uoKL37k/d2zS7dpYS/Mck4PCoGwP+uDSThw6tu33WcvV1IALfEUJZszj5P2V/I78qgordq7Apn7zZSWHN3IEo/BweClNpeLeV/jQm3SdurZZaq+I9520Lpu8SOmfG7hNajJsTSIHTJsMHn+SuXGvbpdNdUbnI2c4OR97804TNOv7sxYU3E0c/nHQO9eEjEkbPB27l1evNBOzp3ccBkKr8HDu1VmfLeYBuqq1MRYT94yNGF6Tz+AbcahGDlDffUQ/PhM2CVvv718pa7xs5VwmOZcD4S6pWqnhe2RGV4dvy9xA9gw+eXThPGt5v47/p7beXrT+8Kj81m0OsiXLZVXVgOTcBJ9t5YrsNk0y/YHgor9snRnDRkxXzs66VrqIPX7NJyIKfegiBckql+wmXVZdiW2ejVpNmtus7enC2SeHqTy7/cChtWTFng3auZ20EUMGXAIv9LqcodPrr/+iCf2tkCsNklevXyuxyFx9/+aNknt0ccT5xFlgl1W6O90rh905/DXZUO1OF2JST1J7arrzJHEQvF4794dVG6V5rhex7RmjHMCdpFf/9krt60Xbqat7VWFb9L3mvPaOA+2M0co4bOTH25zFMQ7509U5u6wTjrd7pOyjrPNsLX/9SuP/1gXfy+rCKZx4AtrbJz3+FXpw2qT8GvL6aqFi5T8cTn29J5h3k+ZvvtITymYeeImAAjkJbzyY3IF7enxUAr2h++4vf5Ew/MxJ+YUHaBp6y6n7+d0beW5asCW/SbzA14C7u0XTwytlcJ++/2EEMgd1eI+aroLmEVmP7x9JkPMYjInD3vi1vLqXcvpPsN/98FaNxHqC9u50pxX69elRj999P+yNj/kN4KWaOn6uzXp6/04ZAAg0gGSbSFYtk+r1vU4cIF/fPmp786i6X/Tq//xf0quTikVty8JRltBnJuB8d6cn4rCh88JLwALNSt+Mv/Ny0oSsBbtXYlJ3syYOqdvDSRnA3kobsjasmJZlxKBoE0YVuMSzY1uqnRhbVj4KgaRMWsvU8KJKfYKrpW4ZOTn8tmmPIISMhkuVWCBv9GPLmTFe5mWPKZMEKohJRmiy6J+I6118YdzpiEAJ+YXwVqXEP3gXuUZi21aSNXAlJisP6z1Jj7ye/tZ0BrcyUft2VXzb0r5eVG3Sxg1nTftCH4LT3+aJSXTRCs+yzCr0Br8hDxIW/1UrfuzGScaWQGMxbcTWFl2ZCZLtAeIy0InxccOwiSMyg6MLnvEt25pYJKZ5Vm5KHV9ysxG8PTlBeaOkiFQAmo2JmxsoyPGxwVOzKQPYSXP/0G7TpPgaRGfCi7iljgF8rHiQ+bbSty8Kq2LLoLl92diKnBm4oX6yCP9K7KP7mRAZKJSJc2Kd+nPf71Ex8fiCXNuKbYnjlljrw2XGK/ACQzWyAlQ/+0kUPwcvicN/wEv8H78ezw4rU/8SHDR/pPKI+Mvyj2TfP2/Lf1/PEpuX3h314D8HycvP4f/E/RmBPyPw5Qhk3nwKX6b+n97zaaQ+1/5HY/Q5GZ/D/ZzcnSfPj9frmU2KC89yeRvY8fvDZ+o/J+df0R87PoXP6914Fs4zZeAlRfBXNl/yUh3Yn+c2dZ63D7qX9QP302VsOmL205T/aK+dO9gHrvhz5d2kqsne++y9/EC112zfaGLfl6HxPrrxjL/yPA+LNJ5nrVzBp0zfhfeovHcEsgm/vYiZbaUdutDb1sT77DxPKt4vaILebeiMzYe86thIF5/aiagJnMnFlXeq65Bre+D0yWV7YDrvOalUlabWBojLwMQ7yIQtrdWzDNujbhuK/WN72CquQ158iq+BjRjRpaPvqOcdKGNi+yOZV95nolu8MY33UMbtyoYWAvh02PN+m7yhevvYxoamXNvNJ9hVrWnh/bjwbyPugYn3yuhO/aVNUuzYfbU9dHVi3g952q+0g6pqsqGvnTabYdO0qODdKTXeN+3ItbJhmxzI3ImMM3nRiHFobSv12JRxuNIXmoC4bGtapjG2HZtAPX96jJGVvZt5noeczNEcfp3ZoBvvuhbv7eeRF7aHbxO6W5uUd2PjR+qB2J92FNgwpgJE9um0KH9qOGMz5PNOn/fPyOpb14h9K6WMWZGzLMvYGB38qaOzs7FX2a9gbDubfxsbrZ09g+amOsaKeRXfsrEcf3QzJbjGuA557GvYlr2DjKFJEYqXn07MHsc+z0WJcUteA9kTmOaJcbqOmIQnfvQYn8ZHEOGSTfxe5HTsiy3zvPs5MQaBZZk1AxPyV9bOK74uoSEGZ2xJe5rZk2CfoZApLptxPi2MSRt6QDFm+z7BhL2JTSDmXYl94h7d08jpbeRHfDuTP4ErezEu6/7+XvFrQ1e8CC50+RPSF+5fjTGx0xONO5yI7UyO7Pr6kL3Cv/eSAYkBPNFTjXEDfBu7zlzLmEVfQ8YE2JZhzthlTUx/bBd4xSH68lmIT+wOTWJkE2/6qzXIOmN1UXQ+jxH9sTF6inrwAYjx+0Hpi13pi/4rcyI2lEs4FZUyi0X6AgPBl23ZASkyYleALjlfgF2o6QNoyrYyTskxqkGNva/4msZGzDq5WNVGHgY31jvyAGaCKg4D18GTvqx/Ke1o9NCT2IS/FfanE7DpJ0YRQE3ODzjb5M9V8zwB5GP0QK/RX7KhBOoTWcYvY+M8LTqxhzjPi3K1Vvg3DVkL4zSRd/FHXBNjPCPf3nVmjALxL/5XGSrJ3svkUlXDvnXEIvUJeWIsINLLy9iTvuRkYriRX7YH30GX/uRx5IT+wFcVVQ+bt+xBjThJtonnplythQbNH/Xt7YLf6E9X6itzeeTayMfQbMg5Fp3dt8i093poJ2Jj7+2OoMfxJ0l3Hhs78Cf3BdtKXlY15erJFXB80iQ3sBe2+BEI0jZxWMe8mIgfTdC7LiqjLzan/gEQQpxbqzGeGcuMXcbrwl5sVWNqXAeIa2XeZ6/8nL1wxjFjClq2GT/2dolJx6+OvZJlW0Xc4vvCelbIE5ddaq1khyblDnQRw8QxtfTFp01GV1WjL/amL2VXcBPrYdaHXaeQu+8zDyrssD30dOwKLtBv+EJu7ntZn1Im9iiBPvZNSjwiv8NrO6zEaYakE5OVchtrUCMHquKDRpxDaO/0efaJjMbaGnyhs6M/43Zh7Y7trdWQl3h+6LuM+d/RHb4DbA/7MsYnzi6WZcYG9t3Bd9aVyEsfRLAYG7s6eZX7U/yLjuhFCiRWw/aJ+VrYUNU0zQs5dNWVe8eFNTJjnbVGuSzuZYtm8itrUiDo2HjhHtMYC0FjfBzyGnEEV8gNiE5XSapx0HfleS48kb+BzfNCeLFYj8TmQj4Z8rVfOQGBgnpxRlKtycgp5lP22nMmlXOcxllP45ynn5r6XIB1ra78yWfBK3J9xc5rnjM4fBQHvPlTzet7cpf2lWeQ69NZF3wP3ca9WthoDndnBBSHfxNlDgEvnBnNy8LzFuMEH6LzUX6Z0jVrZr3MmjlNi06cvXSec3BC80J80RE9GZPM84WYDxqefTp9PfZFJgfH+U1RcfB45VkpdhFCPpaNN+RRYi9y5IlniSfm5QX+hXs24dQggk5ciekG09VdG2MyP9xr5lwLl5QzxjP8C3baMAzQOANqVSM3M9atSo/5xUL0IVJFOzMxf345z6tZj4v4pG+Ls4xVx0bbmMJ4MITreeXg96wf/v6dxniHHiMShyJPcq6UfBznVdh5xzli/FKiC7+NnChgPGFLbXRJloDIsa33j+8HUE14dBzEhmZjnuh2nRnrC3n+jgP+xx/ecaTWVFd8fndWf7eJ1ANnzW1Sw75CYDR1YtBwvlgT59Oku7+dpP/zQZpANuHbit6VY8bHofubf/ubGvE43d8p568N39rcVBsHaI/ffq/8KrkanPOUQ2ftCdNVrSGoq3PTWkgec/B6ukoXDimTyO3ctfz9Uf39Wf7hScvVWsvawkfyNgxfKTcMDUwYof/4XibpE5R7DkyX1w/of6uVRf/08CAbF+dJnqzlm9e6/vBGbrXjTzO6Cdg8gYAAABAASURBVNRp0fr0Xq1KJ5KpLRNO4zyTsqA9w3OHs/fffK0ZWRuJkJeQwvHIwjHNr1/pFfrSV7Cu//s7NZKwMXkyqTdxEZLYl8G+cFh8efN+DMYCXRYOGRpi05H/9O69CsKgMqkeXn9F0Be9/49vlX+XkEPKKwfM3VDwYsGddI9rm5TFpKo0zYsadneS5MIkXxkf27Kt6KDCAnFRrjbPymBuLLAri9XE+LQ2jwljW412t0YpdWTPCn9gS7twjkTCdTXiFp/lUh5wZmT39OFXx9Zmq7Um80NFidHGwtRZWOiWGGPR5wqFUdex84k82nR59yhlcWFBy6Iqri2yKa/kBYUYvEHbaZdrtHGYT1c19LYa9cxr1ODLpMRIOJhyxYgttqBHEBSxHPZit7jsElapTbMcaJNsy7e+eZmFSWPRcfqqKXHt+E9Fdig1SkcWIFA2X4yVaZhADi0ISt0sLi5rCBYXtLYJH/5QKs5AmDHWpxf2x46qCfpZgr4jVy8v9Ea2bXVyAE2UzFViEdrAII8NqUBg85V2gHpEhu4AIdOGJh3w2Mimnn6a+ye8gG0VP2YMAh29jbglZHFtAH0ZowHQhv4DoAcZ8U3H9Wn7wP9ciY1CnCTZ9YEaeRnHjTnqm819GPiB5EPtJuAZkfYBz8hbhcHWS7ihU8TnlIFBgozgfgQh+BlgPDImvxp+RvyXug9Tv9T/h8SPWH9i2YH7UvkJ+W/WPAL4pfLXKBqyboyHP7fmxwX5diAG3Yv2gf+5cvD9HNFv3P85nQfu0zIuBX5jE/7V4jrz+4CP5njWs8A/adAh+3PlR/qw49P24MGG/hPwT5qnj5bQT8f4t2j/WgN/TvcvlPtTsUvfLxTz25Nl7nwKNy3G98BHY3Pr+7VFfP0c/Fp5v5Tv0Pkp/af4T9sf0/NMxTNDfwEfEvdjyl/cYk75MyBwu+xfJik2hb4VT1U866T+MdBCZv8CHFqO/k/bB/5L5UH/s+XItVtijeT6mGM8899Qn9N161Ke6wPmWS63wwN/8KTdeRZOaWKSeiDtQOqBmBAIjgjtxfH9QvD+LLk/Ax/dKTu5kDJgW7ZTZfi2UearE/OULyG2/0gfBPbBT4xoHx8yj2mIzBgLdB6qA+YRNzDeo9CTZ9y8A+lmV3QHtqzrCNv16tlOcdl+bqff3v0sYkv3+KRe6Arsdse+rj70pD7IxlePHcCzrIwDJJg9+seX+b4BUvAtBOBunw2evKdHlh3CvcP2sNXebcwYDlreOey9L5Tbzd+UmBLUgMgbFb5s871/bKt4Z9miF1kooV3sGczabrJW3h0kq6AVV2Q1eKiqQzPgpsy12we5UodplOEJfVXJ3vWn3oljoKamFmht9AeXd3rbvM8TqYSJuuGPnH7Tt5eWVRLftrE7b/edcsU+ckfSyru3bQ2d2q+Nd+2dX9BubOSelT2N4GwrJQOkvOebOVHVIOxo6aLzudyIW2Kw2z/xvtqwxsqm1YS9Rp1hUWLFPkHaqQ/98EZWoS8Q3LA1PAOssTaElzGKfVfe8S9sNBayo6MZfc7G+1UGF0h4UlZjnyBzJghp9w85KzLKwxL8sDZwrUqtilhd1GnHd9vj8B7WQdcYn9Tjc1WTbbY29v0Y25rYN5nYX6hWo69Bs+thPPA1epJPiW1VMR5NrbVR2h48Qz76bWs+ncBVUArPqPBlm+/9c8p+1XKSXHpiXy6bmIlRYpmN8eSRiEH0tGqSrBFTxjRhSbwHkA+y+RjyrmyQw6aJGAZW9nvObAyvGUN4U5YnXdkofnrPXg9jtMe1Dfm2icdEXVzx/6oVHeUm0h4dor2psfdkcIlL+gJCfuFPJ2bqku0BE7RURLdM3DbRqf3akN23jX2n80Ak1raVuNlWYpF6fiklBA3+eVlG3q/H/AA36CCIXYFqjZawdR15EhmRHVtSDyQvg0vehD9+Bh9cZKf0kCLMtzL26Vcu4pZN8IxFmoH02d7pKF0lGPFFSu4n/0JfAp8pjgwRlJncuzAeGasOLr+EOU/L2ETOWIavZOY048F4TjVpZTwn+FZisLKPmF8umdgzXZYZfV126PE9dOS30bnfa7py1XCsQ7uN+EQ3qrG9yfwIstZq5FPkh+eKrEZcK34FcYP4narRofAiqLP+dvIgdhd54vQhc/hHEMJDIdtayYHEPxvrG3MofTZWDNCgCd4Y3UnCC+uAiBsUmtpM/26nbjq2oV8aNK4hP7435kSDnh4VsuxKdeRYKrZTDLD3um3ZxBKZ1+uFeqlaZG5KLOySvdPYHryRveF/GraVtrgyXpnjBF0Tc8Le6ekan4nxDHQCY+99t2L0d3yPLCs/GnOgJ17Y1tG3Ddjk+FYV97knkke2mkvJo4yJoA9Y0kZ9Ij8QKVcD8AfetNuI14S5XbZH2Ydt0EQeuqPTPvoQyAcS6EuFPJr42qibcdjUWnvum7Nvjg47lgiaon+ibNi6qmNbYn4lx21H1I8g9mRsC5uz/x2YuCebtr3zhOZgDJ1dsj10Xcnp5F94xJV6cjF6Q7sR007cQ5eyquHHqpS2R5m6Xlx2jVYnEB3eNOzdltQD0XHke9qB8NnGrvDv9BmfPuR0GbltxEvjCj79gcRgYzxifzrTF0h9ZX0IxJfH9++VxNilp5dm5INgNVBL7Fqp05X99ei0GV/GIs+tNvXQ41fkR+6FM6Ai3rBomqcho1op9B2+jMUVG4QOl2WXwlvwTMMfh1U2sqHPHElfQWcgMrJWR8aVtULM/fB3bFhOC/omCRHzUpoAN6lhR8pNeNKQyxnWBn6jrPiIbjJsnPEIHdWQgZAOGMhcOXM+pot0oTzz7BK7ztxLzxy2RqxVUPJtq0UGrc55Bimj0GYu57xolEfM6GyN/Mb2hh2bpCuxeXzzgxprwiPnRzlEPnPIONHu6We9y332yjy4gA99oMpKnE7LHfcKKb8Mebq7V2K6RX6VGrrmedG8cPbG+nXNb9zSl1yx4bfkEhfPko9v8WBVYlqtgZMW+O5ePcCfZ7WzcrD68NVXenj9mn4r9sTO3Ic2xmZeFiFEaTfsF9fC81Ceb2yU0V6hy/yKLa2hnLydGceZM8XrRD5Cc3wGB0FYOXCNf81NJ3TMkU0ekEhaWDefOPyPHS5zxvgkhllzzSpisIMh7dxOrQkDz2/f6/3bd3r35i3yTvSBb7OurAeYoxPPZxDrNJ8Y5YJDytiI2mk6oXOhZt0Th2laJGw5YVvnjHTjIDi/Fdy5V2/cA5O/EEC/qVWXELxtF9a4i+5Qdnp1rzxLXBmX1V1tmvSePHj7ww/6/u33YwxEzLK2rZwtlv/6WvMqXUnf/LlhkZBXHiJXkuPCYaVQhUfKg6VxxMaBLuWwcH64k5gc62nWExPjDKgaQWnKr6A/wT+f7hUoeLNgLP/HX3VerAzOShlj345ft9bzFR0bNiQB16dHzXGKydJJ2vW77zGnc1h8lhmQvjQOnMWBs5UJueFsEr6ry/zkN3oT7Pxm8dNYsKTv//4tujqwf5LA81//ArW0wh+dKFEl4EzYFVvym7bLv/1Fd3/7i4Re2YP57v5+DGaSOUnFeAjVA3749jvl8HMhIhOLQgOWadGJJA5/ZwIPIch6f37U+elpNBn/8Tfe2zJLUUMilkv5iezTctJGLDYSdWOcpmnWPC9KfJSBBzaSL2MYAef4RHuDp0PfLxflMovGyhNiFoD8i5OVidET5wsJQRm/jQGYN3y8YF9gRZ6wJ7agSrFN0GlcHt8z4z21WZm8E0lYrRHcTTNl5wF1g/kYgXBUKxa6JPKKPESANDpsKix4Y+xY0GmNTtvy6C9R01STZuJQ4mfgJ9lNReyyuMMk29pYIDuLV9qBao2JSvYTn93OIoSbEo/GeG3g40PHho3x6jgcSH0jXrgBfWfR7Ix5H/Kn2OGSUdCYDxu8VPd+JqltJeYNOjGWoR/9gwMu6Dt6O5OeKl3g4jsyV+wPdDoC0V+FzwCE42NbNbUBygVvChs5VGzLNjU9l+Kyrci0/SO8bShun8gbQHsTvjtRhwc7qDkJDF6CJ3SEJnaOdnAfgX584RuGSPirX3DF5sQk41XE+yMWZNnYAdLeS6qf+aTvgHQf9VuJLZ2xT88B6TnqH8pgDwj2qH+pDM1/LhyW/eda8c9p/+DDj+UcfZ+WP6b8rTCfavpS+x/R91JG+I526i/hwKcMPuUBaf88HNQpf576t6GIrsDnpAX/Ej5H818Zd/j2e/hwyP5c+Xvo+0dkfs6m3wP3j9gU2l9qQ2j/u8Hhe/w66kcZ3J/w20TgiOnnyn9Eg23ZH+BT3s7zz6e4P0b7eChMKTZ4xgMjj319+DO1SRPvDbafzc17xgG2B52rnvtHBX9NJUDxo0/wn8LHRC97NeyRosMfk91aR3yP8oYeth31o7T9WfzRf5SRFUjbdoqfBNuaZ+I1874Ipf2BJ3Jso1eA1VqN0raOy/64vvLeGzj6tzzDHw3KjXcYivEpeKMjh7a2eYe7spFz2d/7sKcV+qD8oIHGi094A0GltC2nAdiWbWpSdNpWlRXbdliHP9e8KzHuul3bzd7QHv6myzY51ZRN//AHt7P1VHddICAb7fDmndIuTbwnVuXdsMv22DBPjhb1WBg47M+7YeddoSMrIC6XB1/atsFo5JZt8MWhzpOyAXbmnT7vMnbhW95hS9kHsT14ji/bg18KPnWp3ICSbX16TYzFlff/zKmFTa/RD5290wY/M9+C73xd2SQKT2FH3t3yDnzN3gG5EY60Y+/Ku3Srhl6w9G3oyB5B+gLZtBqxQ49l5bdA0zY6cID35VWRlU3ZlIZmXhZN8zLikT2jnnxjTFMGTuyfJPYXNlJDX/hNqJU9B1M3NicHUgrjV3zZGI/kaOLb8LNaKXs2F97ho2te5pG7MSv0VzZKJ2K2YEv2k07s8yzolcw+7IbpXbhE06O+sjcgrivxuBAnG8uAK+/r4Y+8GXmxPTJTXtB9zp4K9OGbl0VV5BjOTMznxjt89iEu9CN66On40elPOzqzL/dEHALZTE4XJOlWtca6MGPnbmPGP7n/iM4rc6ax/xBbAg3aK2OX+G7EO+NRLsYGX7MRzV7E3Gb2b3awrBo/lNDZYPLeD+T9/4xN8Tcyurj4MkWrpiu6gzf8G7JF6cig7Izzhq4NmsZYrpQrduE8nw7vVe1m68ALbtr27mO1NnxOPl8YiyNWGzkA6fjEhlHhK37u40qDT8YjdqcMJPahybhkLFOPfttQS/ZeNnIqcmZyJPE83bE3ymAklhAp9iTfkgvBHXaJq+SxvnVyqHHfi8TMkRzshCc6D/qCvjM+BEMz45d5kNwaceQWurJ3l3Fa5hN7WKtIf6Rbd2zmL/OiVpNaxhHe7CM6vYyZiDuiFT9exipzYYK23JBl9cumjM/QvcxhUWKTfB5jhv0N+h55QLlkWytrw0SMJvoSgzDGp/i4MkdSDwRveEgXmXwQ35HV8Zlw0oo7NtFfAAAQAElEQVTFkkjy8IU/AEJV1jRNyvgtzKXYFEg7sqNbSNiIc2KWuWAblOE5Kb+JvpJ7w2boHt8/kW+sT+jeAFRGLYB1fIYccixyEwNxRQ+FbN+gFFxstJ2u0Q69bdacy7A7/VfyPHrih0Ss47A06IOPnKom4aed/k0X7hdVBdXepjI+V+xKfGwrvAjJR7ZHf2OcMoYbsU9ezLf2Ms/KXuqIAbR27N8Yv+vQtSI3NHfk+cx4VmiQGH2Jc7XQd3TtYEf/Cu8FO1bZu35YRn1C35lDv57ggoyttumjwScyV+ZuYhObjT1FDCZ0n7N+sjYmBoHzqCeebehKe8W/lIF5XrSQF8EheviU8tBtW5F7YX88/qRMjqzcC0IX3bZTVWzY+y+DJ7kwsV5HVuhClOHrfG3Mg5TBX1nP4lPaGzlVjF3qmeexK9BvsejwBiLbNjGV7F3/lVwRV3RGXiDxKWIDenzsku3hZ2yNb6ODr/BHlx25nfyfB1R5lHesXw+vXkF5fIysQtY24In1PXOr4G+FHshc0ACxlyZjwIIkq2FT5lvW0xX/p3kCV8qVGATiZydOY71Chu10y7byE97wXciViTG0fevX6I9vV8batuzALl9c8TP+bqxBUvrwccJfwA6dmYfX8UyXtTZ6GvMBMcPXu/s73XGgeAIa9XZ/0vTwICaKcn6V5VNcyZPO+tuf1vHnm09X9DyyUHz3JH//JL2/6j5rL7LnaRlx7jKcxTqTZ+Z1jHHikThtxGoj9zfikvw4k++JDwyalwWbL2rMnxk/Mu9s9FFfkJ/nHZuxhcHocGNelpS/8lqnRXWH/vgCf2MubeRa5B6wsg5e40tk0Gcjq2ucUT09vh/PTnmWC71t5Tdmc/5V1G3rRP5kXmf+5F6WsXniLO/927fKM118O2FHHP7h22+1ZD2JLVURuQN641vHh8jdkZJtlsDYg0H0OWMIGN7N0vzqTpBozsAUCEn5tj3OKlbmzvCXuCa+K35eM+eBiVjkN4o35nzWgNgnrieemZLzHUmd9kT8YnP+2vH1flZ/fSd9da931cd5ZEP3zPg/nO515SztkbPQR+4nhQ1ZWxOrJ87RLoxp/sHWspx04ZyxykhHA7531odGNb+tfIY/Z2CZJxDczLJspynhy6jMTX1qath3ZR25cMj76uuvZOR+89e/Eq1Ec1P+kVdq5bM0E7X7f/ub1vzZ5rsTxEVCXkn+q9BAki26YzHYMFgIurDQJiDYRiI8oowJwgOySbIrB4pFQDvOZsJcmLAr9B1H75EhnNqAidNuhMsIebh/UDvdDTmdE9R379+qZzIThCSQHk5qPCi6NWGqqkp5GTFJetKkdt5UT5vma1cOO++++WYkVGxtJOLpdMdkW/TAQ9CVhatVKcHN/037+MMbNeQ+/ft/YNqmhl0NO1cmngji+a6pL+hYpfX/+VY6r6rWlGthEqa8w/fUVxaY6D/jeybm66++lvlpTMhOn5jQUh8+U9DctKGngw9d5EA+cIXgqibjt7CXuwzj0iSb2KzKBNqQaRduWhcSNC84EAz5ttWwM5M75TTPym8Lhz66C5mJZZ8n5V88XC9XxYYcqOs0aX1YlP+HOP+KIH+C+u6r16qaNBNDqdR5EHDDSsYo/8pX5EUn4ZQL3e/fvFG1JnMP6Mi7TFImnuIPNAsxcXjRryN5saAaPC7VMg8wtMmXeV5U2ExTV3TDqgZ9fEkcLjwIdeQYO2TsgjD22JFA4/YpfAidiN1K3Du5WPAkRjcSbeTeWCDgrVYaUA38ph7FEFaVDIDgQ9YiR7QLv+geHxvd4PjGxY7KbY8BvbYV3T12Q9DBdewPiMXD8Q1cPtEZH6NzmogLtgQXSGxShi5gO4VQOCB9gR0p2Xv/pzh7x9t7qS9c4Tsgug8QMTxY0j/wI754hl/DnoPgF+jYc/lg+OnSNqEvfe7q5KRt+hu+f0xjf2iH7gDpFgP49OKKT6F5gfpyFbczjj8mGB2gj5Lqf+NPZ778FPwurh+hTfmbK4jQT+E3V/ILBB42fIF0dN/y+Askf1j0sB3rUlL8Q58/if8YEcjYBf4Y1vzPsyKxD/zP8/wjj23L5lnrk/uQveM/Iv7DNzKgn8JudO6xqdlOobQDo/FH/IqZefnDto1ntMNW2zxK3p7L4qo0xk9coaMYn7xEB3qeu8HYHnS2ae2fo29v/brvD3btNnVsjSTz7Jj6xmZy2qmnDD7QyTf7gy3p+zkIX/FsnzL8EvzEoCg7z9AB27J/nM+Cb2VjI++gul2RkWfW4tkccwbfhhzbN4oPRWgDwaTciOsGbWBvYwid9gfdNnV19UG7qao08T4XMPViM0U3VZEhLntHpB0A9fyx9z7782V8s9GJM9PUhj7bo9TtKnwNpBnbA2nbO9+GrfZev/J+kvaGn6EPbLf+6Apc836OvpR5J9moh25vr7J3W4PbyIX4FBmhveY9EnkQEaOu9IcuNAdIHvbbvFPfZIvr6I+s8W6PHfYHXbZl7xCaQGI+4IavxjtPlQ6bIzM5MkrsKuha1ZCDSlFRroV3zEDPOzJ69z2ESeHLu3doAgubVhnzfpsTY8+EDtt8i/0H9k2wochN21qJx4q8QmcIUhZ9M3s0AXunubJX1LHvnk3We/ZWhm/0pZSsK3sVG2M2sYmatriygXdmkyz+ZV1o4z38FnPiGhs7e1OI0ZpxxzfYZJML2BScbW3otfihbltUB+7M5mV83xjjQOEDYtWhZwqopyEp+OQ/VVgtu9isnZUY2tZ+WSYuLsPax5yZibm993Z8C8SWQLCRv/vkISshj8rsqZ3YyA3dxB6PfRMiqWNb8FfWhQubm1uYwFsePiVm6QtNxmWaJlX4IxhoVVBL8Wle2A9CTmgDsSf48NtW7BdlGMxX5JzZa8s+YeivxPhC3FPGztDGnsiInbAMPbbpsiI/fCkHDfaEJhCdKW0PHohVrVF0ZW8yvoQ3eSAue5dHdchu0Nrowb8rOfn+/XvGaBkxOZGL4c+BSuyLftvK+EVe5IrLtmJXIPTRG9jiJ7FObBPz8Mc/24o82zquam1UG2W1hm0FWJFH5Vn+6MfWHGgPhttXdA3aWzs22sgH0hfbbOvM3uAjPnboUgbic/5MZewDvetMhThHTvQHqrU9J9KHrODmhb048PGxGv1AJ7dsK75Gd+LUkRWQLNv6GCd1eIaNKvVbzjMhZHGRu/ao0Qgt/MQ2soNo1TQxZzb4Ut/YV6ya6OqKXNuU/VmnvbeTO2VirRo522I7MlxWrvyjCrtU1dRaBTVk2KZcteFToFPG1ipsTx3K1Cl+9Anthj8pMx8it6rJ9tCTeg39HZu3gbd3e9IXvo11pxMv5cLeFI01rqoU2bbh2+1NXyE/YN/sRv/E/LaLsd5ULeU66h37V+bBrqOHXbZVyLYtKSBNxNv2biP2hk9cKVtr2EF8butqZMUuusHvMqvicwU1IHwZTzs+dOg2ZHe1VrKjZ+fLXMz9/rAxzG2eBs3Ec8BGPApbN3zcgPQHpuGvsXsaMtMfnY24pbyyHqUM2H7WH5kTvkaGvfse3oaPxtZA+gL2zpf+wHrzP7a2Vuhuw6eV3C1sXJg7V9ZRccF607mN8pC74Y8duSu8G7DHwfaoJx6BqiZjD6LAb8hYU5W922xbJs8TktQ2KjY1YCI24U8Od/St2ESPbCvXuNdhc4dnwu82dO36E68c3qXsCKgq9rbXwdug3YhB7tGRE9jI28Y42Tt/7Mg8C83KGIR+yCIPTV5VNZULnzoyS3xpmvfnj46t+UuroZ/mRVLs9S2P07IKXMd2I6vFHnjsUmHnATZ0tCMnNIb2Q19oPe4JOeQTVyc+GUMbXdSv7NuvPKco685l0/qOc7Cnq+ZL17xKE7jzt2/U31101yfd1UnTWmrU++NVK7QbZ0lLzWpuEoeFxb7/pAZNKec7E3l6z9lY/kGG5RGP2LsR39iy4dfGvC1ie+XMLfcb41NA9FlS4nXiGSpr+plzuI3xtK34Ki5H7ibum1ddkfv+/TtVwx6D4z4W+ui8YGt+kXJiXuRMLs9lkf2A7CcOLhGld+/eKf1iHFfiPzM+thW7wtPahEFSnhValQrd777/QVM1zq8e9cP332PDCntXQ88Z/e+4bxm6DZm2GeerlmUm67APf67kjw0FoLLu//paOdxsXZqIQYNP6qpNci+d81u11MX4gNHUTthDHhF7ge/EJ7Z3eDdg4pnqNC2aMi41y+gAzT2V8zKXpjdPWt496cTh/t27VQ/vNxWxekJY//pOWzND0bUhN/+gwq0kcF1dtnV69TB8jp7QTKwPKeN7xquTX9+8/kbC9m21+kXaLhv2lJJ7koWoaBsHzzgkPUw6/e1r5Qzv/nQily7Ks8nj+VHvHt/q7bu3evP2B7W5qdSvur4ioN+/Rahprlrmk+54+D59/VpDOt9PHOTmXw4Io4vBWzJA796rcYq4/v079bfvJYIx8QB1efuor/7yV9Gl+e5eDXjKvxpgMJ/+97e6u6CHw9TGgW0JB5B/eftGT+/eUNvgzcHpJkZMGcBO0DsDTXZpzoRA3t1fvpGnkjiwFge1mwlpK03LrM4Dj27XyoP7dDrJtpJEOXh+xSEvWZa46Q55sTHjvw4MjEyEVBGpxmTtTPiny5Pq1b2uyMufcV55uJ14ARKxgGPI71S6HNE6cwh8wY5pnkXGykyGHLRGz7axQpCYsd/Gf+p3f/2L8lvGb7/9boTcsjBYY/IwyYUNWw4+mViZkPMys0AxuLSTMIXvhS1upWKxTBn8E4f2neTLvx4YhkUfdprwUpAEk+bTohme/EbrymS+/sBYvn0irCcm5lmPjPPb8ZvXm0LTTnewYl+n4GMzyZmMbVk0dBC803JiHC54wbhAKmg6M4dCG/351wmJxU6PkHzovOblDljxNzGuIkWJTyZlxk9lzctC2Ilz5MJnm9SY5cRaNyQ8h2wbWmIAKZ8+KPoYA5qQVzXZ0IQnKOoFUB0iNniNHRDxMVA3sKhoHn+CnBcIFqw1kHHipqdcNzmpduSMEjYZv2hkLCk0YlHYoBtEXzpeQGhXcmHD9n6Tb0dYwk6csb+/ACEveeCpPUs5+p8RVA5cyvgavo8Ampcf27KtQu4AckfEEKRkPq2e+6Jfx8W8yo2tZy4fOOwd1ZQ3sI36CAKC089fdj0TJT7PDSrxK/kUfOqgfuKDzufexJRVIbFmMcAsevoNKH7yEzkHhPDgo0RW1jalO11/wm8WgYT0U/hthDNuusHz+KX920j/eSnRdQDUh5NUP/85CFJ+nuLXYw87fq78eQ2fSnjJEcsDL3F/1v/rRCBjF/hXWvynrg8RSOwDHzB/1v41Efh0Vftx+8cYnuEwLniKz3zSE8iD+wG0Pzz2fIbn16Ns8/qxDfj1Un4tJ34d99pPyo1DnECilU2kX6vhU77Oc+YBn/b9uB37MgZdhIl3hBWS/VlRvN3s0MGJvuB3gRdUugAAEABJREFUGIif+Mqz/ZV3hyvvPrEFbmX+HhBc4KUI27IN6a7v6LM98LYP1LMttkdfOsbzfiqAbb73z6HnKHesVHmngM4mP3ifufIsP83z6La9P7drvzrvppb3Bt+RFbB/jKNbL20J3X6IuvIOfMX2UOw+pi962zTJ9rBJt8v2wKUZWwNHPXwMsxrvJzuuRn3iPebABb/xnhq+Df96nv1B2n72zTav9DPvnLdNSYRm3BIH28q18L5/Op3UkD0ONKGxeeejPGRWoR8f9veSDVsmZXMsm2j2Ht+8/8fPeZ45+LyoY1PkG97YJ+gUmQeetr3b0MGH9iXExsgcfdDZu54hC8IJe453JduKvti58c7ZWlPqtlEbEO026rA+l6m3NjGeeXfqo4zciff2yLiS36GpahRdj2/fsq/yhH9X2knljfpF2bRayaH4fmKfZ2FPYZ4X9OxxLNeoh2maJ0VHaK+8I6/rBXRXZ/yqGToNmPChs4bMy6w79qpSZqNtIr6NseqM/YSsBVsvbPIeIbQN/wcY/ex5hDd84tp4v73w/h/fW8U3acP+lTlCtz6sV13n7CMRh52O/RP4Iiv7HxO2bNjdD+UwG1811kLJKonveVp0Zr8mYO+2nTgMTt7ZZrN0Zdvoqokxzebjw8Mr8nbRvCyqKtkeZfb2ousAJKGBsUe/TSug/bK9V/iOjORNSprDV9syDaRrQsfUCp3z0Bk70lngN2SrlSZsaWNMMlY7iCu2UCh90ZG2bWV841/iH3xo3pI/yZX0JXYNf/dxaEo9kL7wVGthGXE5sz9n46el94zHIxA5C/PWtsolm05p5OOJfIkM+0NsIeBjFT5V22XH1vganYLd9MXWQ55txc6V8S/W05X9Lt2u7BkW/ekLTeSOLnDhT50opRg6Izft+Jhcs1GY2EJhW/YHYDKMnE/8AllrDvmx2d7z8EouvgTHLwv2rvwXbk/co85Ahz7zM3rDL2gEbtTRn/V7I4/Xbc/BxCMHd4lN/IZE5kc3CF/W0X293PBPmpiTiYPzzj3yv4/1JIfhK/M89ldNmhmztBOPQOr2zR/iLC6buLdJ07zIrmAU/R0bM/dy4OJgy8oa0qlP+D4zH6nKNrm8KPY7/BAn1OHvVAYuhDcILlUbveRkG7ImcnhR8jO+dnTHhxmbAoeM9DdsTZ9tYi8gFvVRdvQFJIzQx5dt2TukJ3SRF322g0LGKIYvOZROy/GJSugTw8QkcUQz2P1jh9/Mh6uurGt22rFLQ2Z4QzlN85Cdems14hZZHX+Ds52CNeqq5OIy1oFJjRjZlh2fef7kvnNl/IxttgdPx/fss2Zcgm/IT5lOe6exPfIktP2ms8OXGMSO5Ms8T4OmEef02Ttv6hfW/uiNzLQ7Muy93za+7uPQhr2hkmwztpMm5NqhNbhSro5uV9G2ivxKfAP2ThP/59MCf2AmLqsSw9hW1eBpyhX7My6xLRBfOral74DgQndhHl+I3dRm9BYDtFN0bAnNDjy70sYhme7oityN+2DoBvBskXhnTZiZC8sy68zh504HP3wbNBSyS8a/iRis5MfG+NlW5NopS8HnPpc1K3435nhVKfeuhq9DJ3O9Y8NhtB3eRnxmnXgWENebHBiydhbjl1hFxsr9NnZFRpaM9KlbiT0setkf2YWt8zKTn6c9D1lHyh65nftDzjvyF3Fzj71ylpKDXr07c971pJQb5zwr95HioI4bvFaeCa7kjrpkcqNa46xxU2+lnO+srFmOj/hWKjVsTywEg7Fz+AzvaTlpXpZx/rKc7pVzqtx/4lfgjJ6G7MTywllUcDmMzZjvazMSbZ2x5QrtFRunamIB1xb6J54lyY/YnFeW5Eiehx6+/lqNeOTMzZP1yLlfxmheGrG7sm6dlfHKs07hE6Yq8Ur+pMx50wWdsa9Y83JvqIZeSbZHjDv5OtEX26zPX5GzcL+dyI3knG1M3bRw9vT+/aMif9ynMSB66ZYQts1NOXc0OT1AG+gt5smrOEC9KgftIb5yaP7IuWSHIm3l6tDA25uHXzn0fs+5ZVPxY2G6BL036Hje69/c6/Iwa3t10vaw6GmuMd4r82PlHPQM7x3PZDbG8Ynd56dzRIjhVp435gU+cit+vuFAHBOUq9Dz+O6RfL8ftues9YzvwZk+AckXOy0r99qzVp3Xi/KLm8aH+TRLxEAYHH3CN+HEV6+/Gs9rpdOiq7sygdu8aCWht29/gAfc/awV4jOHfzVPHOiddf3hDbSd02Umzf/v/9D8DYe1f/tK+strbSVkbxwgL8I29b9D++adOg/cd//2V/AnlUuXk6XXJ+XBoKp05SEWE3TClh9++F4xvPJr3OrKaT4KZQ57r5xcbyRtB87YkX8x8P3f/x3+99qwU1x56EhQrtCgWEbfxgTYWIgCgq6zWGGBTkyy9z/8AGodB95J7JUBIzJMvnm8mJgEXB5eYwcctiZO7M/Itmk3HKZ4++aNLuBmFqY6TcR606zScveAj5uuGQB0bkx6Mxl6FkbsKCZa4X9nUC48fCZx70l6Cz2UGxNpZsG1LRzcZaFnQ1aHP350dbkVk3JWO53UkQWhTNIVvDnIr9YkkyDcDFYe3DZiKRbOxgH8lYVAXFdsMpNn5iVhwqbC1ox9JuqJOJ1mbujIF6Z05KAWXduAIoFB8zLySBzOIVEhQ2U1+DoTbUOfaQtbruRD2vFjZRKFLvXRD02DpmbyDR/Ng4S4Ykd8zfiiVB2+Hp+IRbGYBDJuGzcAyLXHJjUpMemMf8r0p1yhm7CtKno6rKs2aHYOqVqDbxtlfE3cQu/aYyl0D4BhY3HtiR8+x19Q45Oc3IjVxpjUoNe4gQ0+Yxew16nQ3+FyszKeVEdp077BwLlU2GBXmgPiT2w/IO0BiVEA2zqxFHLQKjG2mW+BIYCvxHXF/9iw04GELrQd+wNg6HKKHdKfGv0EMDWJGECkZ0hfWQqIopWGf/iwMXagxicxOiAIRw6V4OQKo0apD5fBH9DxL5De3Jw6etOXtm35pt92UAM6PKPCV2gPoMnYkw8spKHp5GvPjRtWm68QDKDevwCj/5OvBDyQhPoIPqH7b9S0LfvL8F/K1Yxd4HnsYn1mzAFp/44Q3YFn/S/0jqqlIx9/RzN20UOhFHs+B/qFFybrc/Bz7Df1P0f2Z/+/KALHeBzlv0jtn2puETjifpQ39BeLg+5L5RcZ/9AdPzKu8xwQsC37AwT3Euy978DZe/tHAn8x4kuBDR4hzlJtluuPASP3Tr5//AkvYN4+B1DXS/gxxz+D2Xh2/Gf4fwnvdnsGs60yz7aAuLY8cwFERy+hQx8wz3OdsYV0fFI/YCD48u0ZkupPfsKXZ9GUBxwMNgN1NChtnkU/ijnvDnluvtnVb6Vt7c/jeUfKGMH8Cz+wquX5mHeUPJd3/ExseChV55k7bduy/UEiem0PXBGbQMuzNrgNno1n7cAHBmHfNiC0kXmUB03ekVK3nULpl0uNd6MgqkqB1O34S17SSN5EXvSlBDU+G37EH4wc7ePLRj6Q/kB4UoJVq1JrpeBsP5fhzbvcpzqCj/wiBqmH74C0D3xkinHM+2fefas+6IhMO7p2f+xYEm6pqG/EE1fCPjbFbCvvhvH7yvteKKMzmzsB28R5faZNn9FX7C3QhbnJKWS32LA909nG90Yb3ptc3a7hO/mRzb3IG8AYp9t2Cl7J1ud4jX6M3qCxrfhBJ3ZFX+Svg/7Ke3poCI1WdA6+G8+o32SkHrpt5H4feZD9Bzu+bkpw0m/v7eyPxNaUtm9+XSV5/ESeizp9tlWJDyCuxHTnK2ilMxtoiXVyZNe/5/GWOYCMmf2AeWE/hH2JDi4QexArFzVwtnVhk67jDyqefa0GAYi8C48Y8N43L4vqZosdG2v8l1jZmwk+MjI/M19ST3mFL/aMTUpsGuNFHBGtnvwBsuHasBWLxjiMPQ7s6dgXmtbaoLWtyNzYZF55l0/dtmb2RhZsi47IErxv2RfLapPYd9q2h+zEcGU8c8jZscP28Cl0sT28O80qGx/jL4JaFXmxJRSD3t75xBXeQPSs2LVxvyj606YbkR27kwumvulKrmzYtOIfCTj0bAeOMmN8yEsZSHxtR9zwY8imbe+4tE/sS2W8Qp82yoatYer4mnKlTNxin0080WebjdWuGf4cPhT+Rt+VPbZBi++2w65qGYv4Mpqo6ArtIT+xi+5qbeBji+HPGLWqwWTvsmz0MxahOWKW/FhvuOi2LZcHX+Smf+QDGAt+5n7iFVzkxGabnGBPK3rDE7ChBoat8KYM/dGXEvSIbfoCycPkdmDIH3YxlmRBB4Rd2cMhXMp4Nuaa0HG52RR82tVK8WElL67sO8avlfUlsdrIf6sN/mEDTHaNdUGWoubCvtqZA4hOvgQOefSOT2vTKCPXNmzoc5Ptgd8Y84YN8cMqdXR28u/CfnAOkC/kbPKiGJ/QrszZzKUevmo6rrSv+FY3nO2hY0Nea23keA4Kwh+ejr0b+XWU6/D/yqHSBVi1Ib/QGXzqoU3Zsc2O7FJrpbQPmWnbRtcaFaMv4x/ejr4gbauQa0eGh54Vu21r4l7TbvES14avGYeVMn1VbfhE1/g06Dv2bPiY0jY6N/Rvo7/QM+LqGrgL4xpbIi+w4WMOllMf/C1jExkdPTVkBI8K+K/Yug75wa3D5rrRWcnH4MO0YU/6N+Sv2B6dhe2FPYHQ2FYNXNPLyzb4XW5Hjp16YnpFd+xK3DTGKGNTyExsVuwRV0rb2LoBq2yDFfZvCq1d4DcOxy8yddtDbmxPrGjQv/NlLOzwd2Ucw59DxtQjtDOmmTPHGPUEikmxYXfqiUnojnbqUvRtqOnokRoxCNiWTZ+k3W/qnTr3k04cbdMjXYln1qDID2bD71Gnf14WrcwXYUdwrZWKdUAyqP4MG3lve+i2I0XKPe7MPBZXwdfIrUDkuMgf5GYdxD1t+N2B6Oro2ss951bse8+BXX7TtNWk+/sH2ejHh0vu5ddt3KsiZyLXq9rYnpq4T3ZoxJXxrGYZ2xt2xB5Rd2Ps4i/xzRh0ZJn45L4ycvuycf61cnh61aTSUpMWdIRG0JWt6f5eOK5sweUsbMO3C/ForI+mXgOa1qyn+JIydl0554n/WYvWrBXMpaqmnM2kfeZwcCNGBFmxZ0Ierii22yYGjCUxC67jQ+5nDf7W2nhG2Nc6cpwYbECeGeziEHVVx9+V+11iHf4nzr8ybzMObWqckc3QPZGjZ+J9p2nC73kZPojxeff2raLn2T90uto4qH3DuVjOyiJ7WRZ1dK/Yp16Kf7GhWlNDT+r5R2oT7Yl7mLjeI7uqRKrKtGOXkPHw8KDEO8+TJl6P794Rl02eG7TkIj5BziecfeTA+f1Z6+NF4swrB8HLcjcO1RGHyE2t2rBpg0vwF352yodvvlH+vPV2vurKeWbCjNtKvnjm/oPMyw/vtLhpcmkqa1omveYc7eH+Qaf5NH6BctnxPosAABAASURBVD4tg6cadPGvCv33in8TulLK1gm6VvRxdljYNNP3lkPhachvOk3Ie/Oo9WnTBd3X86rE0+lvk6ZWA6xVjQeay72lv93p/v/zN3lpnHPe6e5u1sY43xGO6hh/OncEniUOAxcMNoqTxAlEx2PbisMZvELfRJQmyPW/v4Xvvc6cSovQbzjvrnFtpRH4en0ncRL+/v//f+vaupaHe+U3bmVkyrpwM55OJ9gZOHg4ntfb779lsj3q3eVJ7Z4++LPf0eGBBU3SwmS7B776+hslqc88LGSiLfOiCxNqnmadOVjOCf8TOkLTGbn3334rIWSjLsDiYqDPLFAzh660xie09ugd7RO6zkzEd38P/0Dp7bffjoPIxqAKmZG3xdYHbH59r/XN/hvS4urEduZQVtOkJFZxWPyIzSv4I+FH6Pjy8FCyrVoWKYtbYkOfMMnmi0r+lYKXSY/4e2EMOpAJIfzpTOrtBsLPGb3jN7jvF20Ps1aSY21CSuD/Ze9f2OTGraxNdK0NkpGpS1W523O+c/7/fzvPfDNuuy6SMjMiSMy7wKCUUkl1cZXdbk8xYweAjX3HBkgCypSV8a3WtPGg5mVWvbjTNXrhZWQ0nU66kDR2rIshul0e5XR3rwVInAciaGDcxIg/6tBlbSxuM2NUjkPGNGTxicu2Sd42cBuLpG/2FBMiubdlMcWPM+Oaf0kRnI0SoDOTA9E9yoHmC4QdPVJRIlyx0bZsD39XdGW8IVUndimNzs7iAlGaam2ij+RPPJ7p2vutwW9I4QuvKKsaRanhx1i4kRGbow9KWK1tOE4L3rwYZbEODZgffWwPnnTYHrLFVejKwXMjNlVt0NimZ/8M2xJj7I66vd0VikCokh8zY9ymNsZo+E5HYjXoqX/2k3gBGzeoDhDcnWzo6lLsoF8BcWEr3+PjOrRLBd0B6UwMVvJm6CbmG3m5cdMk0Oke0MmHlbHbKAfdwAqVHqBnl/1j3LPuH1XtUiWeN0g78IHQVJ8Bria20jOcvnQdxCm/RPPfh3/uwU/V//ss/O/W/GzcRoCetX/WtNB+Cj/L9AnBc/6jaxhC43lJ89/w8+/v4f/MQXs+Lqn/z/Tif67Viflz+JInz2l+qv4l/j/wv0cEfiryR99n9IwXrKz/tz6ejcaL1q35vLAj5znm19Xt38b/67R9TB3NX4JQ9uN5Mo3fAexo+/WC7I/58hx6gHmGnHgPbTz3R/KBT/05HHjbsg8o8XIwnosz2uP9AVm2n7OO/iC2Z/FIPRC8bVVZM5sVAftjfntv25Suob+qtCwzPLNaK3103fYDDpzto8qjeSylCcr2hzaofAqcTSc5a+/9ha70XXjWb1Xv/Qlt8OM9PRXg8Ck2VSEH3PNP+q+8g3TePWwrbTt0ez20wQWuvDcEttu7wz4GvI09sy30JiYpCzmx5co7SN6V7MiVbA8/Iyt9/RafFbqJ99yMf+r2x/TZr3jkfTp+H/12aHbo2BHQ7Urdtqo1rWyiXXm3z/vevCya5nnY4aphy4b/4oq9oZ14h6E5aNKGSIl7+m2rDJRlifFuY9wPmhnZ8Y0u2R5Q1dioOkFyG2+JPZcLe0FPoyzsADVoY/dzCD4QO2JXa4w5EFzDt4LX3mMavrRTEg5IrGIunXhPnYjtmrGmY+M93bZynTkcPrMfkj2CC5vFbSq5xKvZpivvkPZOl7g33nXtXZfxP3qu7E9MxBSx8PThA45SFkVXqxY1o6+ntotT7FxOy/t+e5d7Zl8pG5cdjtBMzOHpNh4bc3YlTy6MZURJHnJiR2izR5IxrlaKrzaOaFdo6jnAyj7IyCX2pvKbKko3xkeGvduQOsbzYf+NuOU3fu0QijmyjfGesWuZJj2/NvKooAvlSs49h9DZ1pZ8r1LmEQpQD+42HrZV9HVoEoPMj/jzSEySqzZ+oSOxaa0pcbEt24jq78v+zJ/E6sJaEdvsna5aG7TKBW2K6LWRhf60Ecinj2r8aNW0kEcw5qPjykFeYnrItz26Mt+ie+CrRszSDnNDv7gSq5V1JfIzJ2N3+iIv9dgE2bAjbduwW9V2+9M/M98W8i+xuJDLoROXbb73T+KVP49+Yr9yXhadlpOiJ/M0Nm2M1cEXDvsDb9rpOyA6beKY/MSOeVkU+2NzIPVA6Cb6he+qD/JyX8rY4ghdpYn7TDGvqhUo5O4hV65OHvTb+LRqumKnZW3gxr4Xc6/c1FrT1CZN5CTBgpV5xzzOGBz86gZvTClJnb3Kqy7EPv6v5F/GqaMvMlbmWEeH0GWXqhryZyXnrf3a15RZGb8z+55XeGKDFApDO7ENe1bkJr7iiszIzroy4fO8LMrYXVmXQgeJbKPPw6foFdfe1/GvATM0zAP0RU7imZAZG1PK8U9a8Sl2wY4Nawqd2EOOzNgRv8/MiwMi60o8VmK8sc6EwTa6AtIZH6cx350u7fSXITvysqbGl+TjxDh42LHT2sae66C1LT6q2u2Mzp0+eEMzvFBy+cL42mZIN3SamEz0bwPEFb0U42Pv/GJsg99YJ2yjZwf76Ne44v9uaxvyVuIZSKftFENv4rgSkzN777E1HRvx6eRKJ0diY+TE90BlHMBfGdPoOBPjDm3hb+js+NO5712JyYpuZif0kRsa28TH9CVeGzbs/VfGxi7wqw45kJIP5NnQ0VXobsyFQlfW1ys2RK69y5sYv+RdR1/sjn2pV7Uh80rO2Lt91dqwsUcAUOCrPPRNjG8V44ecBl102Zah68R9A7B6b+N7dNiWbShuHwTbe9s2oyY15sToRe6ErUZfZFU15t+kQ3ZoqpUyJpFdLoX3xPqce9XEvBp4bFxY6xbaGYcn1sfEZGLNTAxbaypojJ7Eo9y0knNZNzbGWPKId9Hf+0o8zkPnJbkAXJgTwtY8dwc2DnY7fJEdOM0nJJRsxo0D4ujoxENcWY5++P47veM+/A5ZT9zTGz7H9g2Zob3kEBF7Imuel7FWCPlIVNYay4oNVZNW5LdpBmOkS8bmjXGIfbYH3rameVJDT2ReyZvQbNi0kV+NeAQ6+hf0JZ73L18gzANevHwlQyNkh3/FPnGg2Cnz26sTY8qRnYS8PqAr8rNG5fzNxPfudMdawmGg44X0hA2P+P9IeccBaA51bfIBfnEVdJgDz4U156rYtDCmrYpePpTfca6245dB9/Dwjg5hpkc5vqgau6fTrPm0qDjULOoYO7pF/wBaqZ4fnpT/Y/eeM6oTNl+wL7mRw+T4lPvPNfOra7B1bE4Sr+8exj/221+7mZP0QpIuRVfn/UGY3nEqep44mxrAM05kQjQ+uVc/kRvGv9j9LT5u4aFd8YOxjk2DGAWx9QlZuaetrFfrZVUHLo9nvZjvOCN9ozffvpGu4vWfHOiTzIHehg8rYHJ3qqbog0KtWS9e36svRWp37Gctgrn6V/d6t0jraw5qCeK6XWXKGO/v3uGuNXP4ORLU1rl1eZkklOjhIhP0RtKsHCSHjwwRx/F6ymEkiXlhkibJ7jlJn3lgETKEw3FKXPOrl7omMOBNwuS0/eVXX8sqvTzd6+l7nMS29a6N/we4Oj2tKXoS9I1JG6eTiE9v3souicDmX1NUa8qvtN9/9ZUqwXApD0tmAUm7aE/TzCHgVY3+/OvJ4+ae4M/zItvanh455H7Qgv13LEqB/IZqkjuLR+HP8vqVfvj2O1UV0DTsa9aKLXWVfCXoyMqhbfpE/KqVYJVYqDuTO/6cmTy2OQB/kom7WETrwmAtDPLcNC8n5JdMbBOL9rjq3g3ahYNdHt7mUmQlvtWaJKsa42UpeuxSEt22bGuKfGw23WSFhF19aeOAuIFz7AKoDnpDu7K4Gb7oSJ6E58rLlhAyz7NWFh9BF9qGnRnTnoUOfZDItpos28oVObbVCr+IyTqBf7woh5obugOJzbws+LZqgm6ZJk3oMj5uvNit6LRLuTKG0Ze+A1fw2MjtUskDMg7BN2SIq5ELdIFmrJjY1ZrE+MGilQcKF23kdBazgCIP+2wrcmInDIre9CFl8O14jcvwN+TYRjQU6EncO3qE3NQjK3RhsJ1iQGgiK+VA8GXvcjIH4jMoVO88tkd9yKO+ZQwK79EV2oBtbWkDF+Zq5ERGYMO3lM8huj8FMRa2d7IRrE0bOY1yCV8jJxA+ucY/moBA5mcwoXuUthTQfrms2J64FPiAPnMVOmx46evE0LXXaX72YxODG3xEEBkBkJHTWXhFzAaA++IH+wc9ukV9wBeJ0xH7Dkj73xc68fgp+J/pecbuN1iep4kDfoOYP1j/iMAfEfgjAn9E4MsRsC17f0Z6fh+yd/yXOf+Ve/zeuPiUhr3jPm2n7++ByPHPPEf9PXLDs+U5KZUblEuB6Exf4Nb1o8K2jF2hsfdxDZEN/gZpB/pnnl+D/xRsD5TtkSuj8Qu+bKtaU+WZmvqwH51599zrq3Ll3SEbj8Gl/Rxsnod5RgrOthrvagFx5f2mjHxhF+3xXgNt8bwbWYGN9ijRm2fsQNqBLc+u4aNMPUDz/aewOxBEa5ViAGZI2JV3GT27wh8/NnQFHR1HedTTX7YKmzt6D7yND0Ar3j/zXC3JtiLriFfK+KPblQ3N+ByZW96TwNtWIUOfuXZdbNI867d3HVUeHKE5IAjbw468E6d9QHRWNZrIg2a81vCOGXttqxXjxstaaGJbq1IOFBrjZ5cGHj+jax77CKX4Fv4KLe+uJ97l0Q7tJLuN14ZqpSPukRv66fn7VXoZ88jqjMN60xE9Nr7Szrtw4ha+VugFl3bRHzpEoKvLVGzL0LTWZJcagFuKXtMv8Y0+By/JlBtjseuVqppy2daV+FgestNfyI2clNFrW4341I1nIz9CJ669P75r8G/4duBSt438ix6zr4SMgy/zQ+jU7XJhAbTzMsvGlk3Ik6zItnLZ1sYaNPG+H9mNvQx775vmSZ09kML2Iw6hffv2TVjZ4Hwa7/QZu/DmwDiQDWm72J9ZlOuwvePjhL0pV+Rmky/yQpMxCT56jN0bcU0Z3bFppR2ajXdpe7eviF1V8qXwC+dk2dYde0XZj3r54mXEDTsmcqwxro38ib4DFvJxAhf7Y0s9o0GaDGH0xgeqI1ZpFzGxrVFSTxnfWktspTmxY9xib+gjJ3pSzvOsqRqv/ZsaZXXpmn0kyoxlNshTxibdLtvEelVwV/ZfGnZW1cAdto2S/Iwdpi/tQETYVseeUacvtkSW7eFDbBRX6G3LLr189Up37PMl9okf3Qpf9AZCO/igjz1CNy7sNLEPGfOyCGnKQBz64lv4Zw7t4kva4Z/ZT4zMak22FVxyKWtfu41R7AhveFbmWNaZbIoHghNX9ITGtlKGJ/ypR9Y+NzViGZxuV3SnGnsTqwH4FFzobHoCxC+0nVzMOLYqNp675iO3GcvYZVvRZxfbjdsYq8iaybmNuSCCEjlZ68eYQd+qaWqzoq9oC7ore3oug2/amAeX7PMyluVSIDI21jXbMrid5SqSAAAQAElEQVS0wz8Ts0YsV+wMbgtPtZjwDMgLBi0xmTnU2aIP+xPbDfrWatBeybnkQWetcO246I7txraFcW74P7GOhGFlfqecsMF2qgMK3k5ME5ejvEIbu+NbIDSBMLB7Jra5B6RtW7a1LPMow7vGNmQknqGJzQ2/D6hqaq1U2Akr47CNcVlHzGrICW+DJz7bu47I6vi7Ij/12JYyuJSRl7Ld/LatyIisiThk7uh2tZv+NMOfdicOG/FOGbxtbJxgZ0zA22Yuzcp1JddDl3JjXFK3DX3D/hqluDr2pp/q+KSdSlWlGLQdvYEiHg2fA2nbHjQbugNpVGvwmJixcR8EMDGmM+tbax9kJkaJj43tyP/Qt8uMfFhZF2diNGFvIbeCYtnoAxpxjH8H7ejk670ttdPbht/Epg2oasgKLu3Ib9ovy6oBE7LtNuZhdLT4JfpNP/JsS8yDjThnO6oTg5X8aIPPsk1/CAKbivbKweTK3BJXyk7sO77bVqumBu/GWK23/InMQFUNf8V14fCtU2Zuhc42uop5vilzKPjIuCIjB4FnzoeiIxAbcr81/Dm8u+fMqHPYdWF9wAzs1bCTbiE07t3kbkO/bQ6F10Fj7VfuV5FNF/qvCj5wYm2YWJfOHLpdOI8Y8rnldijMBO0qnb7+ShN5kXUhv/H58sULpSxoJmKReIl6EZtOXCypkUsbczc6N+IduvC/B+Su4CFV5yf36MTjQtyErPwJ4Jn7aWQnXrmPiivrUo04S50xOnOWlDWnVVPOaSJj5QA6fYljZ1018ho+bhwuFnTRZ4MFzpwHXC5niXpsbeRPv43349u3ym/oXoj7PfdLgZ+mmXvniXWK+x88VUShWL8Zn5lD1/QX7YnnrZWxzVq9EZP8RvdGcKNbXPc8y6z439AX2Rnj9FerkcvHP9JSWXWadJkl3VFyNtmpGjzF+0/O8jo2XPDxHc+P7zjUvRD/8V8ZENOMf4htKzrO0GzMCUwi+tYJ25uLZ+OGypLLyl8mTixyP58WzhAhji8zYztX4744E5Ku/BZ0Yp+xsJ1Q6h0H2nk+3Yi/uL777jtFVhGvjhzbWjiop6qvvvoG+Ho8N00TcVVpqUWnOqldJ73564Pe/eWttgepcQg8a1GRm04gmM9GPhMA/qvEuVrdz/ILbLtvemqryhzivvCs+43gfv825Fo5JW7zROesJybfldNsLBwnx+vXL9Rf3anP1rVJG8GwrYkgnV7cS1GMlLvlTgWuv32UXp70cKV88zgOe8eBLzTYqYfvvoWlq/FgJAYjk0AyH2sjqZZXL5TfIBYn+HW3aP/XncgKFw4Wuu844LXNZPwaMzcVgWynRRMy+9OF4DxoevlyQJGsHZ/y26xnyhEoCf13SrLN8Fw4eQcll4HiQUfKv3i4MiGeiEVBk1+Vz99SD35hEdrgOd3fyS+JzRtG4+2TGvXpq5cySX5++27EL38mZZomXZCzLCfU4Ce+VGpduv/mG2p8fAOyoDOZPTWZgD0x8WSzUOEXfH0u9dY0qZRfRd8ezvI8acu/4mCSCZphKzYgkVg8aWYxq0tXcSidBWFlEifuJm6ZeJghUW+9NC0LC9ysC4tJ6ldoZ2Io5FnS3Td/QoPeXznwNgIez4w1PAyI3Eqhta1RL6vATfg0zZMaOtyaQMobBYtbM210NGgafR4S8IYxt43/K4vcKmGn6YucYyE8JpGg0+2ysYG2DXWgLFGKy/RRSLQbi5jw6IyfFx4KI3OKPeA34rmBK+q6XdEV+pW+1iblppV6FoNjQQtpK/yhUuiInirsSVvmR0rMppo0IzsPvysL78YiGDniip7OfIgumvunvJfPvjv5IvD2h77gIqfAdXKpkX+pH2yp2x/o7b0eG6uVijEw5UH/vLR32uDsD/XwbZerxCJnW/YOwgfbIRdI/ejKWACxKXbb0NIedKNOezT2L9fH7WBtI7pS/Sx0bNjHiByi/lmi34Ak/X+C2/R9CqD+Gz9/qP41EXg+dr+GL1lxwC/lO+iP8pfy/Va6Q99PlT+n46d4j76flvHLqH5axh+9f0Tgjwj8EYF/XASOVerT8uc0fkr/S9qR+evuP3bow/fTYJtnJn9ElHeCwEfI36HReYbPu90uqmvrPMfzzL1pL0X9eTR2uk+/O/ZqgP7OK8/EB6v9se8HPraIN7ePoavznB1Y2SiInNSrSnm3m1pT8VzaebbMs3zeC7Jhk9L+oKcjI8+hxbuB7SEz9OO9gw3w1AORb1m5GrIPXNoB27J3SPtTiJ5PcUe7tdLGeFzZEMm7TmhHm/ecC8/vwW+8hx30z0t7tzk42ymArpJVaeNf5D2HK+80rUq5bMt2qh/K0frwlbjNvCMuvCNOvIdE1nN7NmwPdfBVHvFf0ZF2YOV9J/0Be9cVujnvdG1inBpQShyCi7zoSdve/bvybpeYj/emKt7xVmWMzuxX2Mb2GhAdBxR0tofsFX6bOsBH0i53I66FDWM+YOeZ/YXkU+MdMLY3xjo2RU9oxWV7xLYoxdWRseEv1fefjbiHPjJSVmuyrWpNkVftQ1tcsZVCrer9zEOEXE0k5dh0a8Resqos28q1F4w3dBmfeV40L8vYAGzoWG92VTX4kI3Qpyf2Bcht20NObIysveyo28F20APsPV6dsY4dK/zxOTxX5l9rpaxT9k5XVWN8GrG1S2LfJCXqZdo2sjtoYhcFkRtbGzZnczljm7kQXQodjHd3d5oYl9Bb6EkHjfm0aFpmjZgz3y+8t1/Ii9hG94jFcjqN8on9kOARN9oZi2xwT/MU0uF7NiNjwwEZv3TaaAWSHyv5FFxMiLzUozObjNGR+hGf9KWeMrT2Lic5lbyOvvwZxyfGJfWJcZ7YH4j/Wcd8i1dsbeAT25VxjczIeHh4GIfyVU1CdvxZiIm4rtDlF0Hir20V4zIj47QscvJItzFgXMumJTXGIPJTZmxj84nYj/GFP/GILZE1GPgy+NAnNqEPREZoU4+t8eeJ+AcPy/uPbTF47CVtmE+dnvAFGBA954ksukH397SJQWTH1sQ98Tizv3Zm/yhjGB7bOuy9sE8YX0aMyd0ruRL+w3/dLtvscV2VeGZcO3jbiq+ReX93z37lPdsrqw6fgh92ZO1Gbuw5UyZe6bM95kVo0o6P2Uy3PexLO32xLfbaHuNhW+PKQFKxyP/MHdqPjH+jP4cY0Sfq4WUWpzrkJqdWcva5Ha0V6yj7Q0KaS7aRrN0Xqiu5c2GPNGX2xSbW68QicgMLOdSYj1UN3n1tyXygwcesc9OYr7YZr23Ijs+YPPrNhlvaK3blPtfIu0Zu2sbnSa1KGZNA8OKyGRPssq3EKWBbVYHYsI34bux5iWuXv+HTptYKm+Yx72N7YrEOWeiphowmVwnjsLcPsAmEchl0/OjamCsZH9vpGGB79Bf8gSCj2ybG3NfnedFyW4M6a5QIVGFz+tMOT2ha29eh8NtOISMja1pP4AYGburxPXMjffHj1jV8XYlp2oVftmVbDdnREVzs79hhm5gsxHLlHtOVe+FGXnXk27u/K/fF1oqxnNSQUdWGvKo93rYlGTnsqZP34Q2EbyNW4RFX2rZVN35xhW5DX+wp4tEa8Qf/8O4dflwZg/i6yTZ8ex+mKVd8PGSHNzi7dMjo+BeawAW7zszDlKGLLTtPT1OIH2Xwec5YyO1AYhz7RidftlXVBogrsgORG3m2lR/xHf26XZ04mHrDx87Yb7f8FHTiCs4uavsHMeTZRgxW4j5rYu6dWc+yDueMJ/Mw9J1gxGbbyhyJvRfuf1UlG1w1YtgZ23XImpmvRk8OeMMbaMy7yI99tnl+mFXVlOvo79ifdiBr/DJNMj+4wmHuRVk/c+9Kf3i43euyguc5IbLneVGbirl5Vme8A6FvNZE3s3IPtx328RvBkZdG/tHXhWeyVk27TaEBXHRbVTXOUx65d+q4iAkUsvmmPnShs7UiN5pGnJApjM98H23my5nzksTO9s67IRC/89xxx1p/IYcS/9TvOG+y99g25nW1BvHt05GMPsG7504XIrXX6cOm1Df6qd6YpDXrITGaOcObc271gucd7uPT6TTuQQv1nH11OAqBCzl6z3kXTWHxOB9KHHI/CSRHsj505q9tPb170iMH6StrnmhnTJJTG7ZmzCKHkOj7b7+NkXribO5CLkXf6BtfyOEefnePTZzBTdj0sD5peXkvleSArVy4k4Lx7th2UZ45Tqc73XG4fEf8xNj1suZlUTE2RTsMnbjkAD/3szNz1i7OZpA5DPEY7+R5Z35vgO9mtWUKqwztMp90Wk4jj07IfvHixbhP92fBLmxc5kWP+LLHijPDW390TvDnbHH8Uuu7xxG7EZvvvicuT3riLLSRu5NL99MdB75N1zdnXTgMNoGI7VM1NdFCV6Murg3f8pd/xSHwdmocAHfVhUBfm9V52bssJRPcHFyuDJa+uVeMnUjAnIoLYXebtf3X97rw0n4lABOJmAcdZrl82XTldP3h6UHn/F8kTMD5dML2rvuOOfnTyMRyIsmyCFwJwGmZNQ55Cwu5WU3zojML8Eai5JR+YtCuPJQWg5wBW2j30JIAHYeMLFWNBebNX/6CicWgopPE64Ba6cKD1plT9u//9/+WGNQLkykTb2IhafOsxsIEo4rkYKZowqa7VxzcotfVRmxWJmnHprnNEnpb44bDoK3EbcPugFh5EuSJJMhClcPQzmS/1qblz3/S6fRCiyZs3RjIs+q86lrEcxODRXzenhV6uVBhvfsrk4G+tCM7Dyqnl69pTnpCbv4VwoUxOPOgFF/v0CuRqciciEmplMQr6unPGCFYU3zImBOfC3JOJGnjIbszGW2r0H8h8foE/9q1XTcW2eso43enHZyN7RxI73wMCu28NJSb7r56Df3Kg3UHNjViHVuUq/NFDCNnADeXzhh1xgWDZeKZMY7c8GzY2fEz/udfU3hZVA3vyK0NvozdCg9SVehJ6dYUfyNDjEtnrCTLVXLGOzGwUYcx1n5hk2i2ampVyg2rytoy9vDbpjv+XAdfB2/vzJGLeNml6IZKwSFO5Z1GR4msji7LEkBTOkpszfiUJxV2VEPewaf9quQl+IzljpFsbENQJ07i6qMe7TT42NFFJZ/opm3fcCGjmrGz+AFvO5RSSugPXbZBfQDlQqft1N7D8C84eG0PnvedRwUbj+oo0w7c6FsV6YxxyN+Cfw5hCB3dDAp0ID5Tt0v+BKBUIdt2qh/gkA/GbjIgheZzoA8Xcuxdz3vkZ1mCfE/xR4UIHHn695aI+E2f5OkvB9KMfP5An/YNyJ2f9YGN5KwLP0v3TBZPH9pBz67k0Q1YLxR41vsrq58nzxNUgLmnHwETbcTh5jv3qI9J8HL4sKl/3DEYguvpR8bnlYO9uUftX/sTH57Bh9zYYzTWzS/0h/ZnnXvG+6msX9T+WQU/Q4Ab+iXwM2L+VbtHHiYX/074h/v1S2Ifmn+QIb82Pv8gQTaJHgAAEABJREFUM/5usYf9nwo48LZlH89OfdTtD+1P+T7f7qCfA83jAzrL6Oehs7T/NLBgIqkDt89RTZl1HxhL7C1/Q3X4dpTB/RTY/qnu39Rn77I3jAxEWOzKmtJ53+AGIaKtQZZ2OmAZz2fjGe2T5yoElPjheSvP1Q7NM6D7o8/RfyCjOxB8cKmnPMA2tmDRs3h+GIMR9EFqe5THl723D3l2ZGzIkjY23PL+mDL0ju15tg9AZ3QlP+J60dfKquABIZa76HhySL0TI4+KFPoBVG3zLdl7Ka7YUhU79vsxKMK919MXyPtqSvtjvtDaVvg3dAZCJy7bQ8/RTlngOveqLYA/kod96dtGW++v/KZCGulLaVu2NeddnHc72wpPu73LhW7DhpRVhU3JiZ0nSlbeyzf0XnkXTHlAJ+ciP2A7hXIYERk2OhiX0FSZuEgbOkCPDekr75Npd2xvbVJjrK7sZxTlBp/hST399i479Y7ODk94QxelaaeMT5K1QXMdtm7KFdqUtnXlXXe8z0NjF3sF64Bknov3cWQXZeCQG95qTemv1vClo6PLtkJ35EhPnPALAt5pySr8jYzk3obe7IvErit0jXfM2Gn8FFcnvq0VNakRj/DF7hXajXis8Cc+gR3HnsdyUsOeBl9VG7w2/kNb+HDwpx4b047cQciXbeVHrHFTTRp2Y7/V1bCLblWzIAKDz/hDRXZpZY8iHTbUxOyD3LTpAT/8o/SQFTwyiPtEHoorewodgYlPx/8r+xMLewcrYxd56UtZxCOxX6Fp1MNvlbKJGVuyxyJ5xHxhLy2xzmF/9nCe2Ge7PF3GJmXBM4UfWBY2BZFX1VQufBc+5cAskoSsiwihOrEnAmrQtSrKgt70b2yOXwfPFXtX4rYxVilFPAL5y2x37KEE8u5fjfzC3yf2yCI8vm3IL+TG97HXxdhBooV9ulal169fKxuVS+YtPub/aOySptNJ82nRvMzaGJdsbEZO5A05sYdYR0c2iyMzsNsn7ovIwKf49vTwqFzZ61nmWbG9I1OJDzqHPHwLf8YqPIHW2qBNvHffr6wxi8IbXGhsvjG4I0vI6uTNxp5XUxsxjD6DX4lhaFbsjp5OmfY8TSPeraLLe1xaDVx8s0sZU9vKvGjYVFWyrVxp2x7t0K/xi47UbUcVLWHLqoPPNocZF7Yyz0psQxuYiI1t9hlPgzaMHQnRm71OlCj6grc9aO7Y9zP2hDf90RGZ4orMjVxJf8cuGzvBG8iYRNY8zUp+pr/o34hL9CXewe8wSczh9KVsbuKGpuZSlQFxdSVPqahDO80L5jS52ti/7YxP1piMTcoze4YQQs7gqRPjprRDF1jZi065ka+kmVLfYRs88QHV6C61Zvo3oKOz6JfMT3gTi5V5H9uboS36saVsNWyLH1ZB3ZR6oNzUasamZfho/Bk0lLEh871jV8F16Ek/2vEEjBs9zMWYSg2kCl1XcnNKvKkLfHDlSUb/du18IxEdG3SB8LWqkTskii7Ma6RDb9aGlVLxGZDOWYeI6UbuCxmF3MyrlfGMP8HF9uhKvWFDZEnGNvQSj+RLVdpNPUHXfvXeyf0rJmzAOpB2Ue+jnrUnleACG2vOzvOBtiMvY9GRFQj9KBHRGQ8rOvEH200kNnCtTYINpAEpfhR618uqxH+mf25ZD5glqCpklPafEYdNxGkbmMgcssClL2O6Zc2RlH1pivGJ/ZI1bJPUWuMb9c/srqqBy5dtzdMCgeCCvhr1Tt2Axtg14xv+xM/o7MzFHbAbvCV1ysLSlJ1+9SDTv6qV1Q47yLuRG5Im1i4oZOzZYBg2YydVBO79oi/+NWJ1IRce377TI2c85cYajWbiLWBDrrA4Mcr8TDnmKLiVfEw7YxK6lNesp9h4yS+qITe48B+yQp+6VYpJKSfGqrWZXIIxH/bfs9bgnqoZP6DCz5UcrmJeYPsVmicOV4dDCNqIzcLaMnNW0hm/3H+jZ6wX8CFl+FWq8Zu88zxpwvdGrMRVZmzLapQ2deywS66mK/NnxdfEN/f5K8+LHUeMXtvkO8kD7UasCvqdrzQvi+44x7p7+ULL3aLrdlFbGscX6+BZidWEDSt88TftPQ6b3nIoeOb5oTzp/v6VZny7Es/QnniGOHEOs+LXi//4Wo2YxNeNXDmzpslSYN2uqlZKjM7YfMn8SAvfQhdoNSvPYMn7yIgOwTzxnJi/hgup7nkWePnipb569VpnzpVyb3jHWV7h64lzxdh+xZf8oyFYGVeyD8Z5WnhW4jzMNX7btbHGvXz5ShfieWbNCnz//fea51l3yGlz0+PlUU/XRzX0T60Ysy6O2SJWbcMyzin9VPr+r98zh6RO7KzSxDjmwLa1RsvKc02rUi5MUVGPvivjOC8n7HqSXZpPPI8xjo/v3mqZyK2Mp666cADdOCc7X550JZfPnMWJvtgaf6Mv8zH3S6PgnsPnVowtcUi+iGtZZkXvzIH6gs78Yurj45MeHx+I0RZxo38jdzfGLs9tGzovnD0uy4J/K3TEkr6//v//S4//9YPEmK/0l8nkCrCGkIsSdK1rvSu9+F//oVqu0szNwxfpRD1/rvjhL98q+PNfvwu9ZEk4xYd2J9jwcFh6z2Bf/+9vNaNs3PgI+vT6lZavX+n0+qUIidavTrq8fdB3d7AiZ4Lv+hDHECmN02yeIHXB4TOQh+aFh5I63evCSXd/d9bc7tR/eJTeAE1aLl3X//pOVyL6wMHuI4B0vfr6aybMiildKzeRwLvzg+YX8C+Tvvo//syAPmrIR8eZA+grB+AXAFP07tu/qVOxzPf+eWLAkzxFEOdiMSBthL9F4tVpkcAL+k5wbPMQg34WFoNrkrxaE3Hd/vI3rcDjetb28k53/8efsN+aLxoJG/75P7/RGQsyyI1D2TviS1Mbcr1ZRXklRhcm18Lkfno4a54XYGayDE6t26bqGX8GmgHPg0sSMLyCfyLJ1Eo9oE13TDSY9PTmDQl8VvxihR1jXCQqOT+Sy26ySwYn+T1OXLalAMZ2GLq7VsZu4pCeHoHWKCXG9FEbiZmYHrjYJ5I3dCuL10b8hLwOQezU3axiYdTSVMusztheoeuXs7AEqVLjhWNiTAVfEFcWjuv5oo3cxk2Zn41xE2X0xYbEMfYG19rEzZ4YcsOIj9PppCwO6bet4QTfdupSFqnQgZKJS8o8LKe0LVfJdpqioufXwDJO8bfIKUJGd7B4Q8PeYx3dGwvXFtpQoKdh5xhT8KA+/0HG8w7bKuwRlx09VPik1pGT3Niy6FMPjq4Pn4zLh9aPawXHJ/oOIpu+NEJzwEH7idzELrAS/w0I24DIAAoY7WdfkW7zTZ7zrefwjOxHVTtj8wF+RKDnkn6q/mPOL2Oey/ky1e/Z81yjifcAFHyEp/3/1s+ncfjptlkTb0DAPBYnp/YMqP7DP5/qfN7+hyt/psDMEoA4JBY/Aih9A4qPPgPPPeoj5L9JY/iGLykpfvQJ/lP4EdE/FfFlZZ/a+XPtL0v6o+e3RODn4n70/xYdf/D+YyJwjM1vKT9YdkgJ5qg/L4P/14I8wwY+teq51amL50KPewLvLTyrbDzTBT7Hl+fDlQ2MjZfonneFT4metfOsHzhQ9v6MfYG/Wp6zh/aj+0dlbH8OIcjzeHCp25btVD+GG8726M9ze1X0Fa5uvCfybsJ7DG7LcAYatDuUWuX51JqwsW51yMYnz8KB8CBMVaMm+0Np+9a2ntsbuwO2h6zUU0kZPSnT/gA73Yc2b0IYHboD0mc5HfvGWBDQFDpifyC0GzgbOvrTphif0GXD5Mp4boxLxiZUwR90GzmR+gGhPef9DrzQPS/LeA9OLOzdZ7uUdmspizh0ZdPkzLthYGIjJ3qjLxs3OZDDRMGu/RoJqdhiW7Z3NN+2kV3KZZth2GnT3sjd2Nd4V4u99ge+4LMxtiwnTRP7B7Jsh03l0lRNE3ySZVtVpRzStColj2P3xvvgc7lX5kB+2yK/uWRbrWpAaMXVk2cHD20RM1MGUo/cjs2g5BpYoVzBxd5GDl541468wBZ5BCq2JYZ2sWXAJiJ69ewK/4beC2NKcsg2Y7RoYd/E8ATXkSNZjf2UaZ716RX+xGXDx+QRIlTQx8pA6D1kpSYZ+y3rxF7AhfwQV3TYpobGmz7fbD367H0Mkw/xb5onVSsVslqVEifhC0EB3yi6YJGrKXlDRXmf73keNv2JMXUJXsrsbZ0Y8yv7IhcOWyK5jb6u7PO8YK8nfq5sPF7YSLRLpj+brvN80jzNIy8W7MratzJXVvZAZnI4ZWyzpI13+NjRbPil5NNpXrTAtxDfgqboSe/YiMVOnJENBgivvdfjP+RyvjpfvY962mf2zhbkFnZ24nJhTmXDEio+zDPa1+zzwBM5J+ZnaDr6OvRX7E+eF7HtcNhWAZHdUlJpVVqI2V02xynDH72RG5+rPOyJvD7krqyrVw259Fhc4Bt08T0H1cNX+lIWejTq5puo4MuVmC7TohP6oif3pPPTIzLbLYaTpir0XEa7Mf4FX8/eEo6E/tCfKRV5Iz8k2c4Xc2W3cyEmW+JTNQ5zM7dW4pIcrNYG3UbeiyvzwIYfeprjU61pmmed2Kual4VN96eBj0zbavQv86LM0dSzn7UiL/LFFZmBxDWQ/syHAN2EqI89sDNjnb52y7UrYztPs67Mr8TQEIcnsgIzdGlL9JD7PTm5SaKevTglTvR18mAlRwJQQgAJfaJvhSfgaqR2HxB82lObFR+GzdhAp2wrtojx3phDGRPd9DklcoeOxA+9Rz1z6USMRH8nNgFDc/STFRgl5tU6QFzpi/zGuG/YWW4yP1UT31bxE58CBS6yY4OhT5m2sCl9yZHYe8GPFbs79gdCK2VNQje41Av+K/mZvGzEIPXBx95d9AdW+udpJjcXbdQt+PErYzVzX0m747/U2c8QGkr9fe6a+3cDb/CGxCp+Yt8YN8aw3JQYt5SSitwtxiiwcV/ImO3rvcgfGAZN04RNwW/4ktyIHCN7+E+8gxPXSv5HVmiXZQbz4WMnHh1El8uU0pX4r8i8wjczjuEV1g8gxp2+Dk3sT+wvHJZlThjdG37noGr0wVOusd6kv+Ffw69A4ukuhY6wjfist7Hy4FngYw+e+9yYw8QbavyXTL9t+hdi0MB1ygmYFVs39jqvzKcr99fc3+L/hf39C3PuGC+Y0I0BxCljukU+9ULuAcbX2G9Zg57+lD1jTf3MGUeHr8oq+C7ovKCzb8gND47ZVsPnCQivXZzPPGo5cXijyBVrzb3uOJtJDhhcQJSoUPyZGINWk/Zxlho5F/xBk/4TZxcL97SU6W/kRvIm9Ss5+5w+9VgY33KIFrsiK227WAcm5Zp4fsi8ED4YfHCiPs37WjFj15I68+aCjszN3Gfv7vZzJis/pdN7uxoiLCPLZRUgLtvqQOzNL/jF3gV/rskr7hkSPMCVMcwhXk+CB+Dp6vSIqzjce2L95LyBvg8B/sEAABAASURBVE7wLsz/C/cZOpX1+4lznjzTbeTuxhhGT+yN3iu5nnttYhP7T4xPaJM3iEKE9zCh7fG7t6Oth1Xv+13KPeORnEi+TqzXZw4uUx/+E4OcNyWnBnD2lHjNxC5rb55JYpdUesTPM3ZXI16WInM8V2BIxWfmH8XQHZ0LMUppQ4xluM93Ph7RwVUZ+yL3xNjcyDiMv9cT9j4Sl8fbPwiLhBO+CyENfZxrjrOvSOvE7cwculvuOT+c9/sr55CPf+Oc69u3nMltmlapYh/LVPxpxVrYpcS54U9+U3ijHxQiuzJOOWSmIZeZZxvnUrPecVAb/pX5lZx+ov1ETGbuy5l3CyXUCnxoW19/9bXylzzOjP0jvl15Lsy4htcQv/7qK9kl2zcoff2nb+RhgDks/4raNuzCOuInffPitbbzqu//9p021rf16UqeXXYeqBHFd1e1Uidgpf94pfMLJuyd1b8iyBNO/SeC//yV2n++1t3LF7pezzotp5GYIwg8XItJtJGIRdDa66+04vSbv/1VFw4SWwYlh39dat/z8PTmSfdPm87/11+he9ITAzMzGZfXr3X/1WtdOd1v86TA6T//zEHcqvXdOyVZVoJz/eGH/eGmtfFQhFhN8L98/Vp3OShFXxYE0f/w9p3eYcMUeSwKLzhxj/cn7BHeLxxAnwn2sBP6Cf6Zh+81A8ZD1BV9FxbHzmBeSDbbcitVNeU3YpVfn9ZVJrDz41UryUjkNE2zspCdpoUb6kaQyQ9uEteZAeIQ3MTSxHdmcOrtWZf/+zu1t09a/+Ol1qWpkHf53/81fit4ZRac8fnCpNzWi+bXLzmg/UG5OTDamol/w/YZ/zo3nTEmrYQRasE9nrXNu81pL/jcMn7cbM7vHsRAjmRxNYkxFK0F39tEHqA7xp9opxSJfoEm/bYHyoz50Al9Re/AirE9I+4qLYyliBeyVmSH1rbCN59OKmw0IHhT2pb4xI7Ia/NC0yoSuF02NWLWzhsxWsdhubvHwm9XWJSb3NvvvtNKXl3Iww29E/b3LAyUJleEr2lfiZdbo4mM2FKllRvher2os4gEFHugiZyi366hJ+3UUwqazgPPoBfdg5exRidNuo28jZLWwHWINgk/w5N/nCBkWM9/6AYXuULlhnxx2eZbsvdyt2mvR5Zul21oSp1F64b6uGAsZVDQ8a3w9tjWShXA1+B/FURXILJh7CMOXXYUdcUPHE/PewCrNXqf6SvoA62wBYBYCNG/52VCEvgnecf4HOOSuT/gn6T6301NcreLuf1Fxzo9nwKoX/z5hbyDjBz6xXL/NQiH2ZjCEs73H58/IvDrIvA+f2A76lR/x88h9Xn5O4r/paIO9b+U/j3dwfi8fN9J5Tm+Szyfgfzj83tHgDAb+L3FDnm/ePH8ZfeH49kg5ZD/O31tPOMN4Hk8Isc7GpU8a1Lcnj+7bJ5ZoQ2+3LRBn2fYAeA7EPrnYOMbYFPS0QcPz9fUn3/67Xn0Oc6GB7yP58znnZ/UD/7YFAjPBm/wIbUt26l+BBvvj4V8e+/r+BA4iAqfS3tf5H0O8jx80Hd0HvXgbY84bcgN/ui3d5nBBXZ8H7Qf2qlp4NIfiG9Vlv0BQhW8veNay7O5g/6IzvYYS5uSXttDNtWBj4wN+6MnEPynEHxiljJ7A1WlvAeHLrjAxnNsNsC2jHUfPejhDRPZ41154LtW3nM7cengQ2V72EGR5gDb0G3wb2qtsdewUJZyVTXqTVUTfjYN2+kIvmTtY1eiQxvvaNFjW3ag1OA3scxfq0q/uEJTo19KX9q7H33wSZkDnc7DViN7U8envPeH1lWasDW8Ad2uVqUCZt7HOzFKPeVYf4jBxmbYyn5NcFNowNnIBx8ReRe1rGolu2maZpkfAdHTWuJgpT7Bb+/6EAOOMBAD28pl73R22lZhl21ivSpXv43LlffttFtr9F2R07WyzzBiRBhia9rZj5liT2QQiwn9dGtFeXIhdNGUPaUrh0mx7ZG9nE7/DpJdxLIL1Qou8bCtjGPkrcxVKVIEDvsTF+K4sX8jrkJntaIm+ENTiqwrexO5fbZKe1N8yd5R8jjj9YL9qYi1rRP7UFV7Lk3sRxie0VfRt7JJdx7yi/ao5Asfcqifjcwze1IX9i5i+3JadGLPa+QCdvYYY7H3suJn7NjHJ3bgtaLryvhHZHLZ6IiemX2WzLEjjpF9JRa2ZRsf4Y58ILytitxoOrH/tLCvEpti3xPxzp9hXJaT7tlLs4tY7JC42cjCl1bgDoBG4BK/C/s2Bc3MfszMvt3gkZXfPBq+s8c2dKBzvuVCRc68aDqd2AualXbE2SYO14hV8iH+Vmv0N9nWRo7hHX5MQ/2Gb5aUXHCZWhcnPBISWisVMN10xt+MAVGBtxNrgFyZpmXIm5cF3KbQ5B+aTPiCoPGxvfMQ3x5DwW7k88a4oEVTTcQsdtaQkdxPf2SFPvUrtgdSh11FDBCq/JbViA+xCH6M+01Haw1PpOR4+GzD0gfYHjGJHNthHbFLu1ob9oTfhgcpHV8b+3bmNuvEDTxoQtVVhK251MAlj2IzSuSy0s6+W/Z3C35Ih97YEzB+2B76xGXDQ2yim+agjbz4cGGvLjyJw4EbJbEJPranHdiI9eBHfmMOB2wPHw8b0h9ZkR3+8KVuW6eX96rWFJnzsoQUl/AVeR37wheegjZ8wU3M7VEn/qOELow28QV31CMzfBnn4NKOva1amozXlXjUqCeHLWteuEfVnh/RVeAiI7zxjSa24h97xmtf5QaXb1BW1nlBVOiY2kyedU1tgqcGLOSPvdPHFnHFB9vUPnzi82HTgbUzZl2t1UDZezlc5nk1sZKswo5L1jHuGZ11q0OQeHcOmTo5NeQiS1zpmyIPmuQQwZddssjpDCByN3hC1/CjE+tWbeRbgy7tDVygMY4m9xp5kDVPXMEFqBKLbUBkpZ0yfIHYPmzEjmpNVRUSzQtnIsjvfaNtTci2fVuPGrgYSYHFdjGmG7DK/HTsTowRiVtdVU22NfDItKEC0k68qtXob/hg732RnH4RB8nK1SMwFSD12B/eZZnl8ohN2jN5mpimDqnCNvpTwb8U6T98ipzQxebEIpD2vOxr3tFOf2gLGfZuU7WG/D7mXdaB2JWYpoxvBF7JQ998iKz02eQs87qE7/RFZmwq/JhiP2unCHEj7rEl9tv4SPzSji2demRtPBNeoT/GPnKSM2fuXZE7EdfY/ciZz8PDu7Gmhi9yAs95O+PdWVvClz7bSj33GzGuARPAly/ulXW9GNuV553E8sKBaVXp5SvOfZgDG2tqfBCXXSNOube/4NztDv4MraG3rfDFxo7sQENuAdG7cE/O/A5tzsTEVa2pBaoph6e7rk1DBnojo2rXOXRje2KfZ5gixq1KGZeFWF+x/3xbe0cMiXvu/S3yM/ew6cJ9+v7VK+U3gZUL3LzMHAo/0fKw/927t6rWZGnYZlu5r27E9IEzv9j0jjO8M88EsUNQ2maucY/FjtDmubrAxU+XuDCGbwdSxY/EZMR1lbyVvvqP/9QLYl74BEb2szwhR2JnWM+sTYlhfEzMMu5nxuzx3aPEYMyFP9+/UWfsJmR11trl/qTXHOYuzIULMSqMyl9VeXjzVk/xA0hcizzNc8Ebzifjw1tisSEnfLGpWumes7pA5mficSX/UYtq6yU5oWblmXiuprdv30qy7u7vdOJ5MDrCs+F/wfTDdz8obUKr6K6yOj/iSl3USxxiTkB/8yi/fVR+y7aoX/7yrfKbwDksnVjorhh6ZhJtBKtvV0RIK8G/NKpA+4qBZ/AnDOkE68phbz9ftU6W/n9/0txmnf6/f1a7GRvHvv/LX2DeP9i7V5iAbb5TkVSem+rFaUB/dSe/upfekUwvT/r++qiNhOsEaGMyimQTnp4in8lwJome3rzTIweeT7EHyGHtUMJI5xA10DkMXp8e1EmI0ccX3TIHxo/0VZXIVDFrJHT0y5UTdvw/Tep3s1bDwCAkWXLyn4mfIE//8Q0PRZv09kEmnr52FQeahR8NuPvz13qapKe/fKvxosbgtlcvNDPp55d3WuIHDyAPj+/w852GXyTaToyF2GL0iqoxYSL5roxPo6yaNM/YxpjRrZWYxnY1fJlLV5I2NmbSRQTsdENJDCJnpwdL+5HkzYMBLYn2AORMpxOJuL+0BFfpk5SSe7nyp6wbk9822A+fPU7kWfD4wB1RDt28yNiMAF04+CbKipwVB1dtI9emF3eosp5YKMYEx9csGJH+goP8xrjPvGgtTKLg7NKFMbwCkStMme4WXZ7eMTEfdH58i/pVLbmGPcVYJ+82JnHnhSttI6Njw4WFoVqToaEZ8XvMbg0b4QMr8NuAoNrMILf0Ed9B2xX8gNATg/SavuSO8VV5wuYBrpPPSid0HboDaH70eY63bwwfUeyNzqK/chPcmC/h2bE3+vAV9cDe8Yu/t6wJyBa8tsUH3v5ZyG+Hq0nF3M4akBd5CPfPzvjj+o4Z3xtxuCkY7X/Nr8/7TmZ8Yq4/af+aZngDv4bnD9q/NwLHiEqJOZBcpdD766CgzIJ+wPv+n6vAxxowcuTg/Uj+p/zpPODTvn9G+5m9h90flR/bcFAPbMxO5ShT/wP+iMBPROBH+ZPcCfwEz6/rOjRQvp9/1H+dkF9IHbk/A9hg5lNgrAnUf1w+V/dBXu6xH+Dg4ikGmR/w0NN+LuGP+u8XgaTmAb+f1Eg6pKZM+0uQ/gO+RCP9o3uK52fzXHjo2XimNfdQsu99Rqtq1FeeI69sNLSJB8SD4TOljQQXUopeA7/8Y3SFOs/2HX1HO7ifA3vXtX+LV8JtvD/kxfvD87R49u+yPeA5/pDv2B4AYSA0gYKH5scf6D6LP6j6UflxGXF5b5l5t5p5D8lzesqJ96z4b1u2B6O9l6Pxma/Yl82LK+8PVR5+2x4biuOdIuMKfrCCtz3GNG3bmtn8mHh/KurBHbDxPB/ZV95JskEWG6+80x/9KW0PO6M3bVgU+2f8WHgHnMiX8Dbkp9+2gl+WefBFfmBjYyT9VU2hn+dp9Nse8mwr75Xxs3dLsmz86HuQbStXls34kVbyu+P7yrv3xvv26IcuG2epHxCa6LWRN+yIzICUHDRCO3o6sjpl5KVMX0vs8DXvbRs5i1HD3vTrR1eX+WmtFBtDE/68wzfidMXOGVnVmoKv1hib+b286Nj9F/yT5nlR5mRV0zTNY7Mutgkdej/CtGzlir6jDN3KuCY/UgafMjGuYh8ieyn4E5/ClzI0sbuoJLYTNmfzVMjPkPBmrewHYJwCyR9Idce7/4k9G8jUR3zFgQfzk0PcwvaVcmEfSxECg22+8aAHulZyrkEXG448DUUge0jBQ6or/mzIj8xlXiTqzcRaFkNIvIhR9g8Yw9inMEUTbacEqlJLR9cwgzHfAuyr7X3YfXm65fCijbxa5lmZQ9k4zH5FcPmH+R15Rn/GLOM6zxNjdJEUr8DCAAAQAElEQVQQfPf6pTLGV/YuWquBT5wDVn6k1APGpg0bxWUb0+kHF7y4NsYpvp/PFz2yQS5oQOuOvZY79lzym83Z2zmzXxR9nbjYHvJDN9rykFvgxbXjNNaQ6ZR9mSdkP7I386QzMYzPrUr2LsfGJiC+zMvC/s3jgKxxoInXTI426EU5aV4WYGY/6TJi2PFhd9HYMUnkQtrJM0vghC0XXYj91q/IYc8O/R2iQKvGPtwLfBLQ6Zfy9cT+WmKXPHEVKOzV3l9lJYaJn7iS/wt2BWJ38GVslhFqpT9QVZoz5gfAM93WgcacjT3ZII+MyCqXMEo2um/2hiYb0PE7eRD+8IorfRRDRw4O0o7OQKcj60DsoKrgqhoepQcM8gv74rON3ez9xI/oj5xWpZLxhTzmfjExh2PjlTmWnJ2XRbEnMmJT5l76gkM6YpiPzLMJ32N7ytPpNGwdfkI09FGGP/2NmERebA4u/fOyDNuTj4HoCU3WwsJu+0OsIj9y7B0XOQ8/vFX0o+b9JzGP7PgZZOoBEZO0o2e0adiWiUVoA8FHbuyTE5+VwsNGEV3bFHuMqxp5eJH5CW/mfWSHf55mJb42vTe4MF/O7Jvm+V7sIfYm2ZaQy9etLsaE1ZN9aLuYE12Je/yel0WJT2ifg23ZN8CXxG3Yw/7ovCyjL+3w2KYIaOC3sQYUocEn5lr8XsmVlIWs2BaWDh3uwiSVNa7ky4SfZm7EhZk92tw3LqxlZ+Dx4UnGh3v2y6O/s36mnRgldwvB0bGQQ5FlW2++/16dNUCMlW0llp36UaYe/rTDm7jYGASkL7jIjYHzshC/VcHZHnFMLG3oIVi5z8Z+4beU/lWNHI3u3YZNrRr+FutW4ijWnm3U54V2WbmyBmReJJZp29bxbBGb7AJtxPYBNMZn70u1Dzu3W3xsy7YOuzux7/RJfeAvrO9rfqPcu1yPUrKtXJ14PYfEK343fDuTE7YHbXJ0I9ahNYyJ5cT6FbroDh708CXjGjkrcz64gL37lLqw7/GRMxp0Zx5k/MczCfI2cDmwzVlN8LHh0DF4b189JYY01qKsR9XIS3DGv/SFL8+L97mf5VnidMfB5aMOO4/SU+IiXYlXyeo3OzuyEafOj00jEERKmqATYtl7I/fJ5GXsECjbjNOm2PHEofQTczlzReBNLkzzpIbNERJbqkp54OjExraeHh7GffOJs46c2dkIVQAOYgSxSDZWBo3rEfn3d/eyrfyceDbKXMHhYccYE8aj6C/ycfRD04csjTzNM1fiFZ0RalsXxilnLmjdXYa+yukeYGM3uCeeE/IPyWxHpWLLPc8RE88Bkfn1N98M+tFJraCzrdcvXwKv9OpPf5Joc7Y7zoZyVpRxVK5eWnney+F7jlJ4ENRj/kva6roEJqlxlqSl6Yl5uubBTZaQ14nnfc7iWDcm4Kuvv1Lsz1gt+H/mXn+X80l9fOGSFBF85Vl+t7uPg/6sWV9jr12cCWpcr16/5kD3FfXBpOgQ+hOX+XQauZd7UmKRvNZOpnd/+wGerh++/VaQ877Csw3jdGY8X7x6pYzJHTlsWd98/Y0aAZoITn84a326KPNd9B1QD77KJJe+eiFziLaQ/PN8r8ZAvKxF88NFF068JxbgTOrE6oFBXlmErywWEdhRfuVQbiN4mSAmcNUak2TTDwR+ffOgJPTDt9/pwsFsJ1o5fL1HF56PG13FKDx6++6NVk62zeIxMxBJWoFfmGEbJ+pm0ncOll9NJz2QRFk0OgHIoh+wpH4/c8ZkTa9fKAenkTG9eqmUWx6mv36t2B/dWaTCV9jkLA7wzEDHl9f/8Sc19BE/bQQvtNE/EstNhZ95mBC+JuhT4TMvNZFz+dtfsUSaOMw9TyTehYPcWmV+8tuqdumOeOdvswvdTz98L+dwmyxOfAmKNm7qdyRDcfDbmbqdKUUo9Oa7v8GyqdFwlTZuquMlqawVuztjE3vX0GNbQSehuZWSXA1cUFceyHLTD2RhdVlv8/fyeUAQMe3Nin89NwnGQ2FKyUOdwE3E5ujzMiuX+WpV2LEKI5W2nW868DM3tIDo2dA/+MmjjZtHYp4YV2tYLlT0HdA1/EJ3yoUFqdDRGf9BzzhkXEQ/wYAxuokPcpJnHb3DFpJ3u541zUVenNQY78LnfSHtkHSJ+FWbsM4xEZGr1vgryS7l2iIvFWDIpkyfVbB3TCDyvMxtLC7iIHdjU2ujRLiEWMhkU3kmR+PaeJDgoY+4d/izkLA8qmPTRt4e0J/xGfuft4eYn/hK3AK25VZfsOMnBBxd3ivRvWHflXzZMbdvYp24Dp/HaHbl4ZTvvcSH2B5qoq4AjmoDv2UcKdN+D94VRp9cwnAg5Q0Oev2Tr0Ovse8GNqOGD/2nAL7hy68yFx064FcwkiO2ZftXMP1B+qMIED5uQyNXk68HvKf7Uc6n5xnVwRz05+BH/M95YRj8NyNo/kM/z3X9qI5mzBjz+7D5o5L+YTpEB6+oA/0GUOyfTvEpgPp7P5+KSvvvlfUH379YBEihkU6Y9XxcUw+A/m2fI4ffz/CIi+QD0v6d4NB1lO91Hrooj77PlZ8z46CLrFEP0RfkhCbdo4RmlAPxx9ffEwFCOEJ+K/8eEb+dhwnC+qoB+m+/Ks9pz6zYeE7sPMuP5ztMJVTjeS/PiK48x3m08z4TNvPcknJAiMfkN95BO5D7V+c5K7XIOCDtgA19APnpC63tdCn1jefWPIfZlm2lHrD3dt7/AhV+cOGxPfgPnL23B/L2FRmphqaqyaoBiq3AxvN8DrxDd4BcKkN5A+UiZinsDzo2nh1DZ3/AheaAyEuMbcsOCLUJ4F7G51s/r668syDPtlbeI8N7gB1eQ9NU+B8Ql22+hcxNLqtaUZZQNmiVq1kbtq/IPuQFbXv4uIGP/7GjkN2qYPfg962uZ1ehJ82UB2zkUmw+YCOuO00bvlx5bwt86F+VuHfs2uDt2BAIT6dtN3wBah+HDXm2yYlNJUraod8Yu7Fcdo2+8MeHYpxTD02g0Q4u9R2IF/LCX/MEaVeV1FrJJW23d0Tb4CYVnbb3TR50i+tKvrbWVG1/Rxb9Dp1MrxSbO/6tbOIGERnRZ1utmuzSRn+oQ7vyDp52xsIqmX49u0ITGSb+kVOucRCTum0VeNuyrVzZjwl9+OwdZ2iyV2BbKatFD318Ekfbih1X9gEGf2sRpT7GJERS5mD6UKQrsUhebTAfcMWPC/xX9l/ajT97Vo13/KwnseHK+7htjTp02Zi7sO8Qn6pKxX4GverkBaJV2D3wRZ+xWckB3mAZ91aNLZqrYpNthS51mMdjcfrFGKxDvtXJmYl9i+X+TnborQnbpsZ48K7fGZPYc2YvbYN2w3dZatCc2ANyoR97GnsT2SwXnfs+CjXk2XsMV+YwVQXW/CU45kDHnx1vtUIfNDmIy55PbGjYYIMnrtnvCc7o0rMrMgK21bChQ7sBtpUN4PgeG8UVPzd0XtEdyG+qXMnb5FhkBMILqQo9Hd874xe/7tngrWpq0YGM8GTPKrSSFR1VRTw35WqtUghS2VabZuWKzI3x7vhqW+WmK3VxJc42Y8I4xlfFDwb8yj7NHeOT9NliE0JXZGQfJvbGryha8UXCFpUads7zJNtjXiS/J9qFX6Bkytii21W12ytB32KrlSsH+JiggG3ZsY9cozO6KRRe26ITM7qia54jQ6PvoOvYnfp7eiEWHw98w8EAaF2Je3m3Kf3BJQfP7D2mL74ecjIWrRrCugxhw8/sIW3oC29j/szLSYWNPflbVrVir3WViH3mV2h6bAHEZVvBVdXYN4s+cQ2/bnI34p2DEUFrm8Lv/YdUF+aY4U88WmtKPXuEiUH6R04Tp+iJnTl8GfLojF4KJSdSD29kRFbasSdysj6FzjY+NYUmeHElTpEbXHgmdM3LopQYOuwNbSB0kRl5qYd+L7E7svC1E7uNvEsJavBHTnJjqqbChk78AqMf31Nu7BFn8Sly1+2Gga4lJmIcOBSJraMHHRNzJboTv0DsS1/AtubT7sN7G8GFJjyh2cY6tTJ9GF/6+ARN+5ib06hn7lc1MXLKuDTsGZntpNKm5TSrtYJ3k2sf25W5mPVgxCH+4KNdyhnEMi9altMISWLS8TExRZzmJX2LOv6ttzU+fRmLV69eK1fsb9hgW7bHOKUdOnvHxc9jjKZlVnhs+rAjMgLJodBt6Eq74UOgY29wpO/gS1/eDa6cW8TelbHdGOfI34jhlbbxbcOPjE/4q5qCX+k/c08IRE6PUOzo0cnzcA8SCL2xrXG/uK4XeC/EtGlijoZ3Y/7BpmqJs2XXsG3FjshcWautUiEjMM8L9SbbY30XV+hiY4CmMp8m5nygGrStlLUg95aUaJGRl3boM8fCG50G8R7soWfG1shqyCr4JsrEuKpxsHU/aCZyNmD8PHPfPLOfT4ca+Hmeqe6yEp9CRrU24mBbK+MCAX5Hubk9c7bFWUn4lmUZh6+PHKTSC02Hb9JGnOP3jttg9/6LfNiaZ7jk8VPWSuI4LbM2dLiRw5LeciY2cXaT3yBt2BuoVtg6aZ4XPbx7UH7bNbZGh22duNfnYHReFjVoEahOXojEueKvmR/JiYmD6IzriCW41hoHii8VOfEncjq5MzE+4ZmXWTnby5lTaEMT21s1JHflED2yNnQVdmzwpp38yjPMFf8eiA1dY52u1pR7ROizvlbViE3uY6nH58zf2EEoRt9RxsbT7ZDywOVZJHZ++1//pdyHk48T4xnInMiZWFma/vZO/fsHKtaDV52ZWLGRqRBRyhL45vu3nNetYsDVXIot8UfMneuYG9dUeXbbVK0pz4k944ZzdvG8vaqoVyuZdofviYPfak2ER1WTioPV2EWXJnLvwj1ou2yaGLfkmRmfIg+ST3cctCt5RAznLt2/uEf3qstfv9eZud2qYbvlfKP37Q8/YMOV++ZVF/rz36AGVp5vX/J81NqkF3cvdH+6Y9weZBs5Z11u52Hv3hCjp016uOqR+pvvf9C7xOy86bQt2h42bVfLa1PdT3cgHpXf5F1neN6+0fbmDaZoJMZaEKaF4Q3IgdqJwTs/PCqJ6vTJue9o/uab0Xr87jsJvlccoN5xyDtDf8fp9P2xAEOVfyUw8bD1dHnSlH+5eeLB+O0TgY3eHTKYGDFkN+QY+tgZ8GsWhFd3iox2uhsMHZ39zaOEnLaW8n/vFoN4/83XJMSTGjIC18dH5VBXJSkyGBDyCPou/0BAf3gcZf+BQJ5X1dRIGPqQn4NKcZou+i4cbj8hK75cSJBMquV0p3Y6aQae3r1FQSdhLEKkJOnG4fk9fbFhffcooetKLBcOuzcO4YM/0Z+EGTZi2Lu//U3DQfUh+wXxdDIvWCZqJqGrVA07ydCOX30s+AZXUQ17B6SM25WD5vQv06zRiXmZxPnXBy/mkxrj0Ukqk7R0oTV6F11JxvxLm0CPHmyIbuUyeiA2pTZUEav4YINMlnFbMAAAEABJREFUPxCdFO8/ofUyy9OkdbvKhhYfshgU49Zp2gYvza2h/6Iem6hX+rFhOp10JfFXJmAgOjZ8H0o8vuG38uehi8lp4pkJfXl6VBGzLfEbN2CpMZFVTTAMSH/RnrCvVSlXZ6FIKXSn7MQgpW2KriqrqFvWxoTf8oDdSqCURF55sAm+XPrcFftExBOTxk3ChSRIW2uq2uHgS+yzULapId8H+oulbbmVMHDQ9BFL2qP15a/4+CkkxsFF3kTcbO8CsPeQvyPIO/yJTwHTP+y+xTHtjPNOu3/XIWtvfvRt73pW4roxbgT5o34ZfzImyO/Ax53/vFas/Dn4ddZ8Ttqvk/AH9e8TgeTrAZ+XmJy/9YxhO9qjcev4qSL0Bxx0B+/z8uj7vcvnOr5U/zmdn/AlYNpxnTJwSNixAqvf5YqqA34XgX8I+ZeKQMb2vUFH8rxH/B6V/kHIkP+s/aHnd68NVUg9Sqp/5+eZvUMY7ZTvpdE+6sHzTHQ0/yj/vgiMMML6vKT5T/w813zU/4nqf0KVn63sLlrAQW5bnee1QOMZd+EZfeJ5O3QHzV6a4lMAxSe8gS3P20C/PZu7eBakP5/gAqkHij478tL6MQx5yLmyQRQIhb3balu2gxql/aEepO2BP2SseU7lWdR0HtCgyYt8IBsQdnog+OSzEZsVOyLrk67RtHc+ey8H8vYF67AjTXvvfy6nbuNg+z3dc9o8p6cdnpW4BtLe8t5w47GtI5a2pXwiN3XKFPEhMvTJZVszY53NpXSFJpDxzwrVah+/4GwEQ2SbV6/00uBjW7apadiRSqE3PKnboV9Tpb9p4l1lQmdrhZxt4FfeF1d8Khf2zMp7fBd84LMZlfERV965nRKZH+QfNtLBxzb5vA3I+06hx7Zs0yvKoq9rZTMnG6KR/8S7aOqxy9jQyZWV99Iz77TZZGvYKy7bqkIfA5tcb63JRi7twmdqEn502tM84eukVo1XpE3J4chKubLZu6FDvavx7phD07yiwaaNXGvITRn96Uu70GNb0zIrttrRZjbrrsoVnUcZG+NLZAQXSL2xoRfd6UsupVx4f89+R+b9aVmU3/RaebezrfTZZrNs2zehqW8YesXGKqu12v0Hb9q2FTnhuxDfeVnUqg0a6/bzjG7CnnlZVK0pOrO3sxKb9+tGl3Y7iSFxRa0KeYWey9NlxLSFl7kR/1fGLDJP84I2Mc6bNoK6wnjGnjP7FNknyv5JfqMp477BA6WmqbB9Ama9ePESPVZHZ+y5cJDxFF5KcWHWsCs6Wyt42wDbymUXG4IXFWNr77jQTrd23XgWfA9+5wldJ84PjO915Eze8W0r9KfTwub0oqrSfnUdvHtbsiNDoqKMd1qhf/X116A8IDxVDT8Za/RX5OEQYZILn8lL+wOtclnookL5yFxJLJ4o52VWISsy93n0pCtzJvkZHBzwdRXypMgW+0wok7CvD0jfoMWATm5t7ENl/8nUgz+z59Xa7vPjwzs2k5+wfdYd+3xX1ofMw9Btax/yLtBv7PEIftvKfGutYWcNW1A9yg4vJGwJoQnd8zxpmZeRr5GXzWXbjMOqak0rc2L4RS4hgE/0MS/IizM+hycQ+e8BftuyPVBH/1EGmbrtQXPU79mwPuHfcoxPCIENg3uZ2v7p2JKcb9ge+2PfE4cEGDdiHnkS9PjHR4b3yr0wvwz0lr3R5Eh4NuaPuEJf5MOE3szhw6/QDbjRJZ5ZO6rtcxvWMS4r/YHEPHITs8y/Me+I0QU44ho7Iif6wh+IP7HB2JC2bebVpIPGtmyna6x787Iodk7zPOiiM/yRExuiN/pm+sNkW9EpruEP8Tt0VfqqaZlmzfGLNC1JK/FaZvQsJ+VALHyJC10yP2mbxrwswwYxRiQV9rE+kTMzY3PlkCx2tDZpnhbNC4DMlXjBKjsSUoM7A0U1fuT/XD18SDu6ImeesRGIvxtrVCD+ruT0NE1alhmZRdyaWnRCW62Ug8DwXJkftqGxYquwObjIjixxtZo0DrsZCxs64mFZK+vzSkxGnfglFlPkD5o+5tuKX0bGAPBb6DJPgNRtegLQpL0SJ6qyPYAvtdZUrQXN/vJ5lLZH+f4Lm4TtQVftfVfsO7PWS7R5Ub2FUxvrWp4j8oyhcaW/y6aknfi1qcnI6cS0vOMT9/DknpD6mRxe8b8RV7sU2vgQSBtRmHSseZRV47cri/ivxCX9K/yPzNPg0g6E19XUkLtCdyUmgYI//YHUM77zssjGvjiXks6smW2ZdW3S9OKOkrGorvx25UaMzjxHN3IDUtbg/XnMtuJTcJENmS7EbuQI9Hn2yFoE2RjXmTkg1AZi47CFdaqdFhFqcv4q2wMOuRnbyAs0/At+2MNB4JxnD846cj9OXJcFOTHmBqFNXj5xtrOjIrtkGuF94uwnNIETsnJPokt2KERZusJ7QkdoxBU/A1TH544zqayHDBqx2MY6Frm5j4W3yKftsmocAJZVy6RpbsgOx6Z886WqGhB58SU+BVKfl0VP5P4DB9Jvvv8+5APCk/U7uRP70u7MYcua52X8Fmqr3d8LeRe6mfVJN//UpeRRYAi8fRX9J/xa0HvhcDx2uDLWm0YJXdaWJ+7h6UvsDM62Yv+J+0+ej3Lg/ITdJ8Y360R312WW6j+/Ih+umojFkcN0EQr6n64qkmGZF13JJSaeCrkG9z3nkvfLSS+ARw7fkxsT/sXGlThP5OepTVofz3r49ge9/fZ7bcwDlg+s2z9dpZxvnRn7ZVmUmDWLI8F3WmInQekwoG5nQDdhAivFjq2s/FZyzlKviEq90xs5FENeGL/izDJ8iXVDRvzIGOWv8z4xFtGf58L8g7X8I4PTyL8nWK2vv/kTJlorul5+9Vod/t3u0vmvb7Wcm9wnvWulejet0st7XTnQPP+ff1UCV/MsExizIOVPGY8/c8zD5zSfUAATgheCWK2pAYa+YcCb//N/iyzW3Z84CEZ4gpd+saC8I/HygF22tH+UA9DiwHV7eNK7H77T5auT7pB7brh+mnXlIHp7Oo+XJSKjp+9+UP4EdL150vn/4lAU3gQEI/g0FQP4+GJS/+altvum/nJGxoNyILxyaHvmJPwJaLHXJTGx/P2j1rePMovWD0UsXrzAPgycF5kBHhNEhA+TMgn18g65iy6n0uXFzEn8vRbo5mVRfN+Y8D2JFydVupAoM/rE1UKDjVeSLXHJAsdM08Sk6iz6GeDgY18mXOSltC17BzEmBb2rEdZNmbCI3hdODpKNnHWZ1JcG6SQyQf26SSyo+Y3ey8xEfHlSv19YpMUCDbCQZ6EwPubvuG+w9dOkK77kwHhlEiQBJ/TG1wkbNl5cAkpslpkD9kdhpFTWI+NW2NexxRJovplY4rpgR7UG2yYjJz6u57NCu5EnnckzQVtVJKl2XuxCjVrVAJCSjP+MF7ZPxNe2bKCsLFRifDcWsx6Z0GSSiXLjQb3IsYYvskD1QT946Ach4VvnJpnx2KgHxNWpd2QWOjo39A597MQoeqWOrlJ+zLdBN6V/RZZsXOgUKNWzCzxIBfqgkFZitBHzoY8YbgNWSPweotve251+3S4bHPbdmp8voN+Ic8f+yPk80cfYg/7A2ugBRtvC15KQ+x7SFxgEH39t0G033c9tD1UdPCkPSEeA9ugn9rbl4AK0RXsA7bxwd/yjynBuKf6N4X0UftrHgu45/DT1H70/EYGskwd8noxYf75jx3b6D9gx/6/6Tuz+kQ5H/gF/t54OZ4Dij8+/VgQytv9aFv0DrEnuBf4Bov8Q+UcE/hkR2HguG3B7FivzjPhMsXkesc0j46YNmkELzzOSL1Zt87jn9/2DPzJu8L7jVslzbuDW/NnC9pBv72UYwn9A2gcEF/1H+yjtndf2gfpQZm4PW1fFb5s48H6x8Vx8QJ5jI/eAyjsV/UMfpe1h4weh4nk3gjXw4bMjd8eF7zlsPIdn01a36+jL+03LO9oNb1tVH8YudOJKeQBNFXSxPXYHHxm2dTyLh+ZTGHTItj26wp/KlfeflLExkPpha3iCq9p50hcIPqVtbcTy6N+I89GX/qO+4X/aoQ1ceU/L++n1zJjwjh6frWLDMvmZ9689BrZ5U+O9AvUd2TTUydtsgnbGZQOXkiqvkhtjUc8A3nSIC/4NGxrvu4lVeOJ32nkHNv5lzkTHxrslHFrmRVVNwQk5o6TDRhhlR56AgyZty2rsO8ROcUV+a7yzQ7fiJyg1xvs5HO/6C3sWuMP2wWXQDJ3oDW3eazc6Y3fALrXCNtIt+hoyg085z+yPHLQojPwVnzbGKWVsBD3e6au1VNm0fBwHmR07bbNPMsn0EE01dBW4PAsEZ3oiJ+PnKk3zpAIEjSy5+JKUPZcqJAAbupkxbBxfRmhqnjUTp/zmWGTF7sTfCAhPq8K/UmzPns793QuV27BlY1/ger7q8nQmRF3VCrnkET6Lq+DNwUj48uf/7u/vNRMTXCO/ukJmF7wiBlf8PqvYH4mcssmjlb4uqvSv76Ej4D2gJ5+pNeicqlwefGnYez30tlVVurBXZZvN3odBt2BXxqwa9jMfUg9s6MmGY2ISyMZswb9Bk83HTv6f7u6IzaSHt2+RtSm6W6uxL7KwOZr6SpzCm/2mbHSnrNaGf1VNyUfbmpJ35NlGjhAgvXj9SjlA6uAW+kJrl4SbtonlLNOuVjJl6MSVdrUmQZdBju+n071MXOZlVq7YdCYOS/aF5kWZexn/gG1dsaEoJ3LjoBcCM+b7emW16JAUnuhu2NGJiW1Va7JNTDLOG2O94dI25ObgJ3M+skw8s994yDjK6G7oLvo7/ifHO86kfs9+5YuXL4d8cQW3sBcbiGzbo8/ey8gY+pJw0Ns7fqMdXht/WXvPHNJ1cPQOe9OHA6Kh4Dv5UC4hXLHnyrhO5GtyD9NUBWeHPLFrBQqL4WkuhaYRk434iKta41s3Odex/3XJniC+2iZWWXuN6j12sSWQQ4LD7om5G5mZX+kLpJ0xa8Qu/Qt5k3aUxfbEYcW+Q8Zo47vQG5pA5ASfelUp0InL4EkJf+J8yLGt0I9+5ITerRBJMBBSrREyU9s/kR/YoM347z1WflpjHxc8Dfg3oKcqgqnYkIoRE34KPsQY+uqMC605e5xwFGt9YUN0dPCHfclz0W/v9OKK3QGqqpu/KdOOj9E17MTP2JGiykrZWpH/V/xfx/qVuCSvO+MuGZu7Mr91uyIr1U4eREbq0RH7Mg/SRvLYB46MihKQPbLwc2MvF9b3cz98JIlCdyOFcjDwJWVODN/oPHOwNC/LwFWVjhxJvTOuHfmxP2VrbegYtrE3m7boj9DkftZFGxmM1zxPsj0g/bYpjE1NK3Mk8vMXRBP7aeaeiJyJcarWiNtVuTqBzVhl/NOObcZG0ErexodOh+2bHuN2YnvFrK7oaMzFxDDzyOGFPnxVjZo0MSdSsXcZthW/z8y7Rr40fNlpa+hIHN4D8SlkJt5r5nRqVoAAABAASURBVEsEMcbb00XTeROnYRwsXbRsVv5ya/5RV0FzzPv4nrhFB9oVvOCPrOiAFJ2lVuQT8T7nnorOnvs1jtsmlut+z6Ae2RTDp1YFb6SK+842aFohi/hGdsbQNp1SA9fwM4doNroYnzsOa22ryhr3a8Ymv7G5nBblPpc1Z+WZ6UqcMhYvXr8kbn2MXVWDr7GOXSktxPAM80Tp8Zu+b9+85fnjMiD/kMm2NnyaGYvwLq/2dbzA46amnMvdz9Jp4qzsiYM7fOasrBOLK/ddcWUcO/bksPQhh5qsR1U1dOYZI3HOPTRlaBs+Z9wW7nWJByKI/6Tmomyy9mtFfmiFLcFE5okYDB5yNrj8Iuj9q1d6+fq1Gj5E7ouXr2ApJTYmttN8GnHrjG9sSNmxf73ZGRtbi73F4feZmC/621//Oubba+TGzqo27v0XbPKfX0svS2pYgMzMCcnj0LdfpJUDYJN3nbUhNkyNOUZK3nGfLHyZsTPjV2XlH3HByfpScpXePD7ozXpRe/1C0zevVHeLtsnKcprfnl7Jj+3K7Hxc4b1XwdNao5z08sVrZUzf/vA9+bDpibOzVo0D7Xtsv+jh8Z3ePrzTRAw3zlrN2eOJ8Z2jA7kLa1GeixbGJeOUedixcXlxr1Mv5Zh2ub8TMxwZ8/hHHfElOt787XvmQ1di+cR5Y87wlmli7jVtby+anyS/PXNm+kaPf/lejxxun79/J+NHvNbl4UEv//S17v7zGz1tV635U0QMcgZKXCcOdK8cLm75jVWD4DPxsJcDwidO8a/w5xAvk2fNZGVxvbIYFDRCzg/ffkcg7gjonRoJszCw8+k0ErwShPs75deZzcFuR8dMW4zsxMA5M4F6R2YGYX71QvNXL3X6X3/Wi//1f2jKAytOJ6E6E+HlcqfLf30nvzsPmGjn/6MtbA5QyCTHygPfA7bnt4l7lKzSHSBvuizWOnVt/IhBcBINxslNRQKEXyTavScN/5HDagMFPExomyBhOwhSM98iDMMR5UA4fmSglhcnrXPXsOHdkyb8DyvuDvok2Ik43Y04IoeJc/7ue7FqKHZBpEYCzstJM+VUTXGlpqa2zNrwcWOhcivoAfxu2D9j24TthUnF4XD8mnmAOrH4TVgMWhQjTtG9zAuT80m5mWz4V+hp4Bq2tWXRlbHJDWtlrF2lO8ZXXBv25iZ6vZzVY8c8jcUgN9/hA/Q57GxMioUJGvqVG8oEnY299Bs5+WRxyeLT8G1FVkd22vmXEFduEqH5CAhkboAri8a0TJqWRRfs7CO4UMZJaKZlHjG0owlkniiiGxLbiq/x6cqC5WlSLYsaNwVxtTbJ1ZS8oynbMv7bH0qQ6rf8CU0gC5PIqx5dz8DwTshuhR7jvwy5+T7qNOHj+/2n4DkanXjF38Qw9QOfcrRvvHgpxUZAv+CyrcaYFLEPXyAystETXXmp1heu6A0kPzZib/wq5E3Iaq1UwKesQy7xXm8Q3vc08KYeGYlX6gPwfZR8jb4bHc1/k08i/in8Nte+xP2pli+1v8T/74w3zn0KoJ59nvc+Q7+vfq7/iPB7on+DyuFTyg/ufM77D72/vfZc/lH/7VL/kPCvEoFjTFP+dpuSm8/ht0v8Z0gYFvOgl+fWjwDl6aP4jZ9I+SXwG9X8w9h/ie2h+YcZ8GXBxQvls2eVLxP+2p7484+CD7bY1sYza+AD9pfX8uwbODhMPI7631d2YZKmmWf8GzSeLSO3866S8lO5eR49cPZPryS2ke+DfNTtD+102Hv7o+fRdAD23kf1s5/6mX7bQ+fM+1bec2K77fey8gydRpUV0CeXbYXnOXrj3Slw4Oxdnr2XwefZu7U2dKdte9Rtp/lRfSD42sjr6ApE/sbGxgpMvDfZOx9kP/qEPoc72SDK+0TKENkHD29tQzYvrul4BvE5ENTGe9aVPYCxeQJ9xsM+ZIRih9Bl03YiT4KxrYn3rrznzpSNd5ICF86qJl5b8nmf93bex6SN/Br8VWptUnjtcEm2deXdcwUOOj277J1O8v5j3iOHzft42Vau2JH49DSAKwczK0B1jGv6Ug8k/ild8CJrY5xHm2Zs2Gkto0tKaU3zpMb4bMzp2Bqalfeu6AkkliubYsGLy7YKf20rV/CB1FsrzcusC+/7GfuCbk7e8k4fXGQtp0VX9iXO5yfZxIi+KxD9w0dw4rpiw4xdJ/Z3RPTjSw5mrfxAwMdiHPCzwInLNt9Q3/x++OGNHth0i/zYaOIyzTN7GWyGsRdgW3l3zdhH18Y+QnyPH7aVus14IDX6KUbMIy+xiU8X9iKu5NzUisP5WTPxjA7bt/wYXoV1yAt9IIgiPhN5E4h8XJENH5WZuK2XqxLHSMg+0EouJYbRMfZlljlihk35xweR2xnH7PdMzN0nNiF3+nnIlUsbsgOdudKpGxsixPQFIFARpyfis7DXcR5jxV6aNfSYksrYx8kG+S5nYx/srCf24Z7YC8s+kmTZJheu4J8GZM4NneBto6ckGXF4mDaQOIir4weFbPoZzx/Y98r+wbCJcUp5JfYbedKqdrr4A70NDyJX1p7Y/4QvkpWrhwb/sge12/sEurNJm5x4HIeP4ZvnRcnVxL0V8uHJeNWQjXD2BttU2C7GdQNWZb9pImevjNMFG6PXtmyjY4/fqPAVO0hrTeTjzJqT2GRez+idwdk7j+1dNnNkxdfEpzG2C3SxJ2Oe38CKvOcQ/2LLc57UUY3NfcT+oA/ONubEL409xOiID7Fi0NGbT9o2ftPojFHsMfbk3zMLfHIrelZiH/2hF5dlJbf4VrVG/twxVxbFB3Fd8W/4DV1njIKf5nn4vuBr7LEte4d5WdSqDV9gZx5fyLWLIifQ0FHMxcjq5M9xX0nbthb4Iz/lwj6m7YhRbA7/8OuGS4dNfLAr9chIGT9THvzbLR6RMWQjN3KuzKGUgdAH4l8gtqWdsqiEJuVMHsVmUOPTb/OVAOSjK/HNuh1bNvbssx418qjNsy7429nr3bg/XcmZAeCmZdbM+pvfINvY409+Zn2pVuBPw3fbyAeq3o+N7RGvxCq+jecQKRkwaKvaKG0r9ttW1jTbzIlN+e3PM3M1/IEV2zuxEhKCb6yBttEHH/dkqlpZUzOfIg/hGhcdoW3oC381q7U2xr0zNgHdrqxrHfnxL6jozZyoKsQ5qGFrcGlsxClzKTnfiH1k2VbqwT1wxhFc2smPQNaG+xecRTDOK/wr817aZduU+VB2xk5cVGWXNmK/ZWy4T4KWoBvrCnQdaPgUWbHHtmxzH+BwwpBSF9co+JoY8+TfwrgmB5gQ9EqJa+yuVtzvnuDfBr4T9+hIw/aQnXqgE8PGWGzYdug/c5+e5+U9XcYjdJG/27lqxXdCrUDWgazTWia1hTOIXbAWYhR7EreJ+Bbj0LHlQgwSexc+Dv2NdWHGjU6Or6rWWCtOmpdl+JEVKnoT+wtrbA5kcw8vlyJTXKln/sT2C3k3L4uqNXqk2J/csNGH3Wf8O3Nmlc6O/vgViC/JndxX81uqoXni3mZXSGVbpvb4w1tRHfaGHxT1bcR/WU5pqjOmsXfcF0MMLPMy/Kxq8Ftn4pBfZjTyg2sqPeZPGXPgK85olvuTptcvNOWMBn+iq5AjbC60nDgjio7YXcS2ITe+0gVJ3w8HuQ+GL7j4kjlGpx7fvVNnfejMy/C0Ku6Dq+4YMyH/Sl4bXGzL3vzgz70+B6bffafQBLeXRKUm4sxI4fcFnYmf7YHLM8MTuM7YS9DygVK5bHOI+qTEaZyRMS5PQCOOnftt52yuv5r1wLiPX8aEEZToGpDnpRyCR/4jcXt6PEvItM3Zz+PwJz7G78h/5DkaEcpVKr1Y7jVz2Hp++6AV3tM8c7Cscb7zyPnnw9vHkYdPPFddyZtHYpBcuZwf1Vsn9FvUwdC18Nz6CJ2JW+QPwFfOpkc1uXVmnnVZmEfo4CcmT+RY5sqJ8XyMfGQ8crD/xBjlv9KQJdvMhcfx3+omPnfLnRZi9MSZa8plnJ9K337/vabTSXevXuvlf/4H56V/1lf/6/+jrGGva9H9t0+q/GmBu9O9oowR0jCwlcQNOSfuG0Y8fPutGge19fKFyFRutlfxxITRm+7uX6hao/+lapqGcFPOLEhPf4WPvtd//rMKhzrOXH/4QQ+ckr/jge6MY+J6AG8XQQS+Qh5G9AsBqeLk/FHT6Q5dVsdxVZPenCVOtDNh9N1bBuiq6evXevf2jZKs9/NJ+Q3YjVP2zmJrHgRy8NyyWHKingPhGTl3r1/q5Ek5DN3evmOwa/xLixnchcGWrOuYAJuit3NTunJAvbFwFDEah5oW9qGPcr+ZdOXKotjQ0dB5IZmEiAuJdVrulMG8++or9ZU4vn1SHuZboXspCbmP+T+XE69VGRIZOUkCYY8lBv9JQk0rk9hnnZmIRcwnEnZjEjf6Cn0rY1hqutw1bUykDnMesjaYNyYhwZJ4UCgmarVJwob8inp4Nx5avDR0l9yK+HdtJOjE4vPmzRs9cUPM+GXhyKKQ0tjWiU2HlyqfrjyQJAY00IVmdE3oWoklQpWbfMrwla30XbBV6OrEHlOHr1M1zMMO+BP/6ArtwkSbyI9qTRgIW1duAILXtqoZN6/cAK/Um2xksICkzJhsLK6SVdWUa2MhTBmwjRiCyWcivlfsWpn4G+NmV0gEASUE0FIZn46Nhy0i6A1/NUiahp4YD2XHRwWcziAA0ck4aMijDmrvTh1AXmfMjL0OXfqhtQ2Lh/yhQ/vViUNgb/Ed2yhclvKBT1+44sd7IK/iU0gxQQp/ACGFjOgIpH/Atoemp+8G6gYpWPe45mHAg78QnfzaIfw2PUDqA/BDzwFkxmoDd5SjH7xtvvnQJ0LbM6aUqX8Knfg/B7j+vs/QhZKjxC/9JGhcqFdAIzbYfSuD67exGoTjC/n6HIzOz39Fxk/B57n+wH4uAkfon/cduFFm/Ogc9ZQmA2oHctKm/SmU5AHP+0oGGdAtH/T7X79N4rDrJ0SYvixcFO8/R1yCeF5P+zkcfSmf4z9Xv+V25sp7YA72G3yO5TnuPc9NDguRBsCvwKf4T9vPhf1R/8dGIPkQiJaUzyG4z8CRB18qx25X8jT5+p7/WWPoeNZ+T7NXviT3wO9Un/ke8we5XypF32fY3qPSPezGwFHSM3ApqYDWF4F+yPLZ81+kev8YeDjqwIf4IGzouZVh/heAI84/KrF92E8QeNogmn0HXPcAy7bGXGdOH6592j7wP1e+D0Uh8zm87/hQ2bi5x96BCS2VtANUf8Onw3sA1fHZ2xvvQSIWgbidMpB64HndPDMHtwP+IOe5zckZUIRq+0kITVQWghK//uw5rLT/BB84aFIPXcrALmO3YdQ/+uqI33bAv/4JjNyF3jwn2x7jnXrPug7++Se4wIE76vaN71Ye/faOP9p5PwhP4MCl7LfcSl2M+yi5twubBoCI78/50g60ynPArufKZoUs2Xw7ytQzAAAQAElEQVRJSn9gQz7N8YlbtgeNvZeH3LyPxsaW96RBrUE37JNkaQAakwpDfnBCaMpA+qIzdQZ+p0dP8Bmr58CgwEruwX/YIC7bsj3kD1nUbatVadjHe5a903zgszZyx64hsyr9GteG/4E0dvouQxdZ4x0TQ6qwEJkfaCTbQxbdqppkiXfETYlzR1dySXRCRY8UeVmq874aeXnXtuHiMwj4yt7DyrvhxDu/IrFLG/7bSLmNfWy0w2R8bmwCLvLNvvjR3JRriw34FvrIwJSg1cHZpdiQvoHkK3XUyVP6mjr6UK3OoOT9XXSCUvj3Tc8ndQgKfRvv7IEOwcamVOR3+pIr1Qrp+yfvayu0jffZbdhh2R/g6LetyDmz+brhR+FfwPbYLD5wtodg2zFPKo/2Oza7ptZGfWVj1OF3aWEzK0hjWzZ9bcvw4NoYu9jcsSt/XnBjf6Fc+xIArkRdlvAxsmfyLDQd+zb2SXKokX2MxgFE5K3QDfLdsqgduhx99FVDFveYom2q2Yy2jX+sR/THluy1LOyXpL6SFyM+2J7xtBsHF1e2065spV0FeteEjNQv2BS6QJTHtuRV9oou7K9kD2bjndz24EtMRd2usT93Zo8jels1RThdiIlnaXZF7nrwEx/bsq0LYzYRm3leoBf7MU0T+ZwDylYlI29D4xkbApH4RP10WpC5aV4oielEHG0r4x5/rNQb8tgjREYDxjjMzL3QASaW4trIwTN7ghN2hOaC/EJedK0Is60zdl7JxSt7fHLBRRxCQFwJP06CSptJa+3rRuKBGQpEx4Ktd3f3mrChtV1GOkNnW0U/6lgTVlXtm9oNOywuvqa5KWkaWRuHcIlBI1ZW0zKf6JvGRvq37IOWSw/sHTY3pd6J/XyaVa10WS/EbZdfbe+f6hYn6Ff2qDp7PsGVauR61rYNXGfshI9baKgnrsn/4AxvQ05oVuKUvvCkL3KGXPZpCjq71KCViCOyVE2hc9rQYBWaa+Aa42IXe3ddFTqZvO8jTis2BDcRh0ZcEz8xDnYpdmRs4scTsbhersrVyRfbqqoBK+OaMRBXcLZVremoJ3fP2b+UZGMvSpL/u10eB0a29fb7H5TD8cgLTNideRo5MErwZa15ZP/U9pAvrtFPaeP9DWhC3gcc9eiMnRdyMfUT+5C2icOVOXhRcLZHGZ60N3yzd5ztoDHFxG9VbEv/lbmfenonYtLJlU7gOvaGweAaeZjDAjepWiFD5BoH4NlrDpEstaZifOL3RD3jMLqo2Fby73S3KPa/4bAgMYqNtlXAqKNL1NMXuw4bxFUuidzrjDnmabt28Qim7MuGLvjYP6O7IaMzziIXSjVoQ28OXK5n8mBDILKCC9CSoTM6htvlW+zJM+4JNASGOJ/3NV6SbSU3UJGGsj7kDOPK2hv7C19sK5dtxR57b8fehp32jk87dAdNeIPLfSL1wMq4ZE/4wvrUmYvC/uELBnT6hmSMR6I6AerUBZJwqVMJyE3cRuiXWps0zYuEnHJTtabM1w7Dhrzg7dI8LUIcvl8oVz2+e8s5wBNxRxY6Ytt9/joF8UssLWtiPhbta/66yZAlRceynNRqkqDJ+LZWwgBlTaxm4rmKUQUn2Sam7KMTxwIS0y2GiMuSGaN5XpALHzm8AuVSww+6B398Sbxskyub2tRUgVYK/cpYCR8mcK0KfauqNSUXo+uQkzLxjLxGf6CgT+5lzp/JkXvOpoK/Mj65x8eWleeCVk04RWw3bCUXmZMnzrcic55nJVYruWqbmM46Ma9n4re7avwoSR6883TS3BZa4Bk3D0Amc8FdOnHekzyp1vBvw2eQ0AiO4BvxEnNgQY7Bx5/YOTHGL1682O8jsVeldxwIh69RPz+cVTUlVFLyg5glN4+YmLHIeNrYBTT0v3z5chwEn04ntBN/glDVEEkd/txTI/DCOccyT5wrPY4Y5d5fVTou21q4N07TrJevXilr1VvOhK7cNzJOnft36L/lcDgHmff4Ia6XnB8GL7Qv5F1stTTOklJmHU5MiJD+9u3ftGDny/uXenrzVvkrF9tc5FJpXmbZlqUx9yPngfO7lXyb2qzXL1/r1evXY55sjLehLBX+POnC+mgUdAYzv7AKWvecHeZQ9y1nk5Bq4ZA9ZfzayIP4UMSpEcPltGBDkyDIIXLxvJ211QidlkkzNjfG5Yrejo2o0rwscrXxV0zGX9S1lN8uPoG/8l73A/epJ85ZGQ4l9nYRk0fFvqwjkVmtDb1T7mH4yZDrRH6/AIqxeeSZuZPHGb/v/vJXNTf96U//oQtra54H3v7tO105b318eKeGfSuHxdFX65t32kis6eEqP2165UUrE+aBCeSXd7KLAH1N4l51fmChwdCZw0lx2UYfLlp6/PZbUejMCfYWXoyKYQWNgIe/fQtH18Tp9D2HdvdMqgXj1a2XX32jCw98J07g9cOT/HhRTsfPLALRdSEhc0CdU3hDn0PKyGwsuuv4FW1r5YQ+J/hOZEhmKdZ0GV1nDu2krpVBNxOcWS2iqw09KssMziP6G7Q7a8FtlZtyuj5aDJYJnIlHx7cBXVrw44LPF+KyQNNJGASqEaOJh0sjA7UjUWM7ZlDve7xstfuT8uvZ+dPMDd8uxP50Iu4aWqE1plt3DOam0N9penHS5UqcSMb8tvSJCdYdOkijjLhcGOwRu7nL2Fx3yPzhUVCNMdswxOCVm4H2q+N8Jx4QoDeyAOSCVpL9hD+S9dU3X4/2/AKZp1mNCdmwd+rmEJ2cIAYFn5E/klL7ldhkQiFV1UqJ4cQiEr3RWS5VxUJpwy6bOsob5UpyrzwwZjGfl0WYj41dK+PWx8PgTpvF0DcZtlWtqaFr12s1JmgmdviFvWZMUaFcPV8B+FKEx7Zs0+yY2LWRXx0A8f5j16jb0AF7f8luSnxTBnKjV3ijCDrbdK8auOCHFL6GQdb4QbZBNWQZe0Vb9CiLLYvMRqzFlRjalv0BQI92yvSnPMD2qH6KH8jbVyhclmnbHv4/p7etqvhp2daHK/Ud4srHsJEjO2VkZTyzcCN8R/JtW3UDO3L04wt8tUkDqg36QZT8py/1yBfxGRKCD/IfDD16XGiJ1p8G68OPqD+H9Oxt/ctexrKfArr/bT6Hn59zaO8z69ENIBpzNfP1o3Gl42c/huJLQNe/xOe5fb/MoIPjOfVP4Y6+lM95vlQPXeBL/V/Ch+eAL9H8e+L/Z3n1uTE6cEf5+3h0SEsZiSkPSPv3gEMeJWtE1gp/tE4YJQdQ/VWfg89fkBi8pc4nN+aPqH6Von9pYpvnFZ6p8PQjD/+R7X+tgDDAGeRfYdSVzZcLL6TZSMhBV1j7yJHUJDvR0/urxnPO++ZnK+F4DsrzEfAc95N15od0UOiLV+w8IESpj5Lnv5R/L0TOT0Hkpv/KS3meY1MP7oDD8pQH7ojBKD8Tw2w+ZdPlyjtPeGzLto5n7Twbb4xLQFwr70qhzzvSp/rpHp95nhQbA9M0KRB60/scqmghm+8sEHpepi/tQPSsvH8MwM6eOMMnIP1za5qqhs2Hnaiiuw9IPRA5KW3LtlrBQ1mAuKAe9LaRxZxGvm7XxvwOfyAo29C0IUcyj/6r8q7XeE+wreOyLTv9vD8OGYKW+YJsegbPhj+G4YAcyM3sHWSDKRtlmSMTbUiwbxs8E3qia2Ue2XDuH/o7sV91Bb+xORaebPxU7WOykjvBbdiSsY98MXc7EHz8Q5SaS4VcOy0PH6o1UVGu9GVco2cf56aVsRl96JqXhf2Kk+JHoLUZ29CE67YlPtEV0LhAUCbvAsFvxCW2x4+0G/obficWiXVwsOwf5HbmenjtXVbsmZdZwYUopb33RXZwB3TGI/ForYbNVw5asgeQfZb4eaE9sX+wEtdO7PLW1YnvNDVlU26mPOHz/pss7J4gz9hkSRf2WeZpUqsaMb1j7yfxO3SaYGzIvJDjV961YSWWmzLPIj9l7LiZrmU5DZ0r8X5iP+KM/ICroU30L2zmLsNvozN7H/k/2jw3mUOYhQ3oC8ZtCGT7ZtANRr5iEwVj1fXEXtiJDUqb/MWozC3bOrGvcTqhA38ztgsxTlv0hTe+3NJpyDlkFrZERmgC4b0Ony8ytrs8EsQ2exUb/p915h7R5km1sAHdLJ8mNXQXfmT/aL3ZFR3lklUS5ahTGgAhycrVqph/24jvjglWo3dlbszouWP/ampt2F7QT4ztzPhFh0OZ+wRje2Y/KBu4PW3w1ZqqNcGoXHfsP57ZqxN9ndOqK4evydv4PSFP4zIHzBf2ls74u2oix0JzYV8z416tlBglh1KOWGNfbE0eGvuu5MzcFjbcXyibtFLpT9/8CTtQgG0nxuvMWMYu27It8cne6zn7kp0mdOUG2pqxYWWdN63gpppHPp3mO2WP8rTcaZlOmqdFc5tVLhV2kFKsG23oNfI27GpOvDv086C9sklcKgnZAzaNq5jXHVw2oUV/YcvKQXJ8azWR7wvj1smLrpn8d/LFyAHO7NW9+faHuIcscMhJ/vUkN3bcs/e7zItsy9i5EI+NtaW1psBRn+aZWF91Ya5nbtnQIzE0E+MVH2mOj/m2/V5m+k7IXZYFO7ro0Lig6ehK7pwYt2XGDmyIHaOfr/RRkJOrkhvpi03BBexdT3DRE1s25n76AsGt5O6o41P8CE3kVmvDntRtD3/jT8Mf3a75tJCDZ1pm7PrYD6Xxni+xiLwZ28dBeu/QsSaQI8XcmBgDJdaMrYHGwV9nTcqBZfyJ3Ylp1qrEPvMr9Tz3xfb4G/tQiFz03+J12JD7X3IyeZO8GnubmJAxFuMr1k7bMgzxrW71Dr5VQ6bosz7Ua+yfpB25VklQBDZ44mMjbq1qYGNXalkTFsY3bduK7eI64pO+xOlyYT7fxqfjCySwdFXDFhp2LJVsD7y4DlkpA6BGn7FhQ0ZicGU+nObMu1mZG9M0a6GdMucWoYmNu/RIsCwsdyGLMMQ31tvWJnJtA8GHOGZd2TJ+UI+hBSfqgbcc9sSfiXzJmC3zoqmVGjIzDt6sCwc8S9YE+hbsGVrpn+E5LbF34QB5HfeTrGm2lWuMOZXkbvKkVVPiFV3xObyCdl6WMS9m/E3fRBwjoZPzE74YewPJtwuHbqI9B4/sgt+y8omO6A9M8wzK5IG0EpPc+6usM3M/B7oLOtPOfzGQtTP3dduKzWfuuTnoemRtXxbk4Kvo03GhH1HI7jK4QOZr5NHUNb8xigx7lxfcRuBtKHvRpESmAckqymINNPXEvLmNOdoZz9FHP48+w4+G38qcgLYRr9Z2+zZoN9bJmfEo+iIHySp+4v+F3DozZ3PPDzTWqjM2PZV09+c/6cKYR2yD3oXd6sRiy7dybeSo7VSVuByQnIESjXtfCLIe39/Od3oQJj8p7Z3mkTOuwRenwKWe3F4Zb8i04EPgTPwfHx5k+BOHnNmdloU8exog7fJOnHsFEi8MHtiG4oUpsFy67q/S01++Foh38wAAEABJREFUk2lnfBeez/Lcs+s9s7zgJ7GIj2LNM4Ew42RkiOtpPAdwPkVsEteYLWjS3bnvIyA9OkO3cZie9e/uxb0WYvzEeeGJ54TT6W7EbeZ5qyOgoy/+JBbMUg2jiYWL+98d99LkHeNg9DjzIbbjrm2F5x2xaa/vNQFn6tubB92f7vWS8zsjG1Ilp6/pI67JjZHX5OWCDbHRcUCMP/fPJ3L2gXPP2JS+u4zfrf8JGcnp87tHndBxN510zl8ZJv/evH0b95FiVUNQJgKZw4HoozYWysYikYk5zZOwXZw2KpW0C0SPcTwEBjduGC6dON1XlbLwFgMevG3OqTY9ffudprnJTIQH6sNGHO5JUHg6E3wmCCtlixxJdwzEwk2w2khvvfjqa718/VpGt+9nnTs3R+yMrbXMQvqwc8LZJKa5Cca+p2+/1cJDQMevDd7OYrRNpcvlST03BHzsp0kv/vNP6mRKQ1boknCyCMumkeQ8/K1Akqcx8a7ISoILHzoL9fLipYQ9E/ydl5Dz2zdiRcATayGx5lev1KKLRAKpO/zNIvbIZIkM29xArlEpE5MRR+SFNvJW5HV47dIjSZtS2LGB2/BjJUnSPiH3yoNlq9JGPKe3F7U3T9LX9+qAZMjagKqmiTiLMpMoN5UsuvGtMVbRdyGRLshOwiapCIiEjMRIPFTo3VnFQpV/nbGemlLGJkhwa4W8y5auvKQFbKtmFkBZJgeqYScx1O2K7wyEYFRBc0NrInaBeVlAwRs++DdiPcaa8XaVOrI6C4LQA6E6NFAreesgmJQTk8CxoZE10CVfOouxp0k1R75gLzX6wx+wrYl+2/RZ46oaRc83+NBl/lRrwQD0BM/4EAyNcaS+EouRezcxI17Yv2G7WDyul43UgZdP2iu2IWz/4JsPvfgWZPQ+h+A+hcETeeh0WaFf0Zcy8Cn9aEOX8uhP2ck3uJWugAmB7RETmx5s6gdgd8k6QFwr9gv7E9sKvfqIs216f/wJTUC3/g3ZARwQQZKwh6+dMTT0K0A98XxPG9yg3UmPb1fTAGMl0Lk5PIf3sg+Gnyg78qPzJ0h+3GX8Dgz7GCBkKHBD/5jhD8xPR4AYklP7uB31n+b41b2H2JSfY2YOfw6948L0HHbsj74HCUnwo47/bsQwDCOOkuqv/YT11/L8GvrIP+DX8P1B+z8jAhnbv9vSMD+Hv1vQP4jxuW2p//5qOveazr05t5lIt83tdYe0/7EQnz6F5xo/7Uv7ef8vrMPWeb4Z1PiHgxqA7wrgvwL6jVdZeg6R+Rw+FU9f3htsf9rzD2nbxm1jYum4Mv4bgx9IPZB6+m2nGPTP8bE5HXm+cfxN46eA+JcK3TuEdMhjTFJ29Af3e0AnphvPlSl/Tl5Hv737+HO06e/kygHxPc/MgdSDD02geKa1jb9Oczx+2NQDO2Z8b8g7YCCexSHyiufRjj/pK2QW/AEbWSBTH/z4EXpQ42P7g24w6QtQHZ/x3E3NQA8vwMjAA4JPR+enAHp87P25Po2DprXifaipFaNMv7iib9iGj1fec0DpiFP6Rpu+0DyvJ56B4APpO8DyqBZ6UtliJ7mFGGTn/XJjOge6qjxAXFveC13YOCt43S7box3ceA8j/h3YsDc8qUelbdkl28plW1c2JUMT3o4BK+2Uhi5ljxz0dvpir21VNaDYLJ00NYB3z0YpeewrbBkH3hfNDkajbFVqjfdYfCzq4prAL7yvCnnGx44emzEh51s1EQAVbVf4Ovzogb7Q0wAbWniu7Fl0bEOkIju+rPidduP9s4/Y9j2u1Dd8kcLbod/9aNgSm8MXGZEXuh4/0B+cbWQwJjyHH7Shiy15h26FLOQ6AK240h9IHrx8/ZrtiE3JoeCq4aOl6GxVErZFXyvq+JO1aVlmYjxrlw/+mcwLfseOK+NlW7aRfVVwW2RBO8YfWbYJZ/y1WiOe9Df0T8Rn5b19IyYdXEW3dllVFlWJ0kC5MdZN1YpNz0ei0Cmfxp/si5z8w4gnNvEb+yZmD6XenrW9fZIfripkZ5NvYZ8jvod+ZYzmecKuTfFzI9bxM/gc4mCy3Bo+rcp1xd/wpt6wO7Zds18HInIio2GbaYduY/+K9KAlYrICmxp5s+EvIUEu+1I2+BVRFp4pm7XFPoWerpqfVunhovnS1TZk4NeFQ6eVw8YcBJ7YvFzmRXbhQx9jm3F+Yp8qY1zYeElcBS/RWthMtj02/psZexW6t8GXPSrcV+y9Mp6xL5vkick8z1L42B9LbBKjVlgLLvrE9fD2QdkPrDLbmlddr2fyZlJVKbJXYmGXIhdT4LBMm2/dscF60G3YOzMmmZs2vewpilI707D3kb2zbM4GlXGK/KxvsS2+z7f9pBYbqS9zYmRFR+iujLtbqZBbVeTUNGKQ9pWxEdeVcc0YZr81/3jrzJ7fyrqwASKX4nchP/IglyzQjAGy0xc/qkAKPDyR1QnuBm+w6V/RtaKnSMz4nJxa00mQ5jZrG/nGwONoB3dFNuKIK/5EIbQrMrNetlZ6++YHQSqbDgg7Axo+28S9g5E2cCtyVmQHYXvQ22bMrkENaMTN9qAfiHzRti3xiYxqTffsiyKcMbyj6IM+v/27oSO6sgdoW9XaWGcOvqoa+mJH6vM0a0Znxr1BGwg+9qdMO/ICtpV2q5K9120r/oY2f1ZYXE4/IGIXvvh05eBnnmcFF9k2zoSW0vaQFzyo8QmfveNdTRv1J3L0kcOJ62nShQOK61LCeHychl2D8dlX9HXGPb5Hr+0Rp8iOroBtZV7F/rTDnjJgWwvrlkGGJyVVdcbS+BfIHAgu/IHQB+ydOnKqtWFf7Iic0Aef9kqMkiHVmv4f9v69zW0cyfZG1wqQVGbarsvM7H3+eb//NzvPc/ZlusouOzMlkcT5LUiy0y7Xrbt6puedZikEIBCIO0ASsLKCC9xoQheo1oZ/wr8avIhXo7Q9xtzoM9b2Rxt3/FWttLMHCBoeUnROxTaFlauoh18gvhh6kUcVGyHIXE9e2VZw64sc7uhvW+Gb8WkHopN90SVt25qIf2ISCJ8bvrk0gP5lrJUal4vx8M+87sy35HT0yJrQiQFd2EbuU9nptz3GddrV8BMQvaJLAINVLm2ss5ZHLgYf+8I7sQTLPr6gs1qVbCuyFJ7UG+ti+EePjkxxdfootLHeBFqVJu4BsTPzytgxSsZXtcHzgJ2p7+TnlDk4TyrG3XN+EXmWSe0LztgxwW9n3YrIVhO6NWAa9q+c46QfgzhLeZbhE5/dc8hYyHvkHpH1M7qlHf+dmI8HcruQc+TQLfIiN2D0TQ4kziltX+YBpbiCCzT0OrE+x/7IzBp4hm/Wz5X86dDvxOmZA8gTOjIUkj7WrD390E7cc5fjrnr3rLvdap6U8w+bOnZEL5sY4OMDvskz5032xDywhAXGF8X97qSNdf3Vq1d69/6dnrezDq8ftLx5kOYGTOrNenj9Ri8PiMMjvJdlud6PmuJnoe1EbLoku1ToE1uzzqVMPqPakL1x8L0ez1o5l0seTcus++++kV4ftH9z0PI/v5e/uR9r70T8lJNgdy2HWQdgxpfhKW47z9zv87+IWHkWabLOxOf4+BR1uNe8V3zasP2e58q7b19rR4mO/PP7R4UethoHrfCZoBvyyLPo3aqpk/8bc/j+9Ss9cM73kF8lIysH9Dt+zpqEUXp6flThLwHNpTP5l/Oz4/F55OZO/Lb/9aPW989qr+7Use/x9KQ555OS4s8cQMd/IxfhMXD0H8mbM2eXw+YQ4OvkUn4ZHbBKTzxTJgfviPsr9Gz46PWr13p69x6vQFFNDFNsfObZ5Mi5XunQNH3zRvM3r1XfvlL7t2+VX6VG0NNf3uqEU04QKxdOibMUBxLx6DGAerq74V98Men3SKK647wk1czk2uCzLAfF2eGRMSktU2VhoujouMNjSwBxVMHUtranR52PTwqPul803y3awa0Lg1pJyDEPnsLJy7xoxWFi3DjIxSGWkaGRR8SM8XcSD9y9Sh265+cnJsRZG7bQVDK6cyOgknhK3ECLwHb6xbVwOO020W04W/l5dXSjS8JJy/0d+j4rvjtxyJtfqXpZFNtnAhq/FSPvOLDeXx/UeICuh4WxRh8pB7MbvhfK7kDDf21alHmwdI8H7eMPl38hoTC7wsqYjE2TucFkupOxf2VSZNGIPjnIzcFz6icWmxU48iBcU1MmSsamb5pmLegayIQ/UNdwjhS9VhaM/Pmamlhg0any8AxM80z/+IQM4ouPZvQoYpWfqx+RqUawr/xsS3zElaJopOzYnsV5ZcIG6BYzWjvthj9nYp0D6ucf8QWddkZRIU6pOXzA2amJybyq2qz8QrpvK/rtmpdFOZTuLEY7C+8Nr4ytEqNYKDd5njRh26BFr9DRKdspQgZ0eHboV23oGP0vnZKrqZZZDXk7+u3wKPhb1ka+ZqGWLckqs/AkgAmGcoGHfmPBjr2Z6K3Bj5i5VQhwy/4RItdmDD32paQ6Pp15nJeFVqUC7M/7B9Htiz6bfj4i0chOtItSwMDdCD8vbUMHDp1NEShwefndWUyjn6CIfHGln+KXP/C5dYbPrf7VEjnB27/CFf93Hvh2ciDQr3M9Nn4O4QQm9MC1RYH9+IOez+pDJPP/gqfrd3++4Bcev6K+8N0F9B922b+q0H+YHl8X9MJ/w3e0U36d+FexjPxKZH8e0Xgj8DmzYG7wsucF1+g14GX/l/Ubj5Rf9v2t7Re6/KKloXkpJ+0L5M8KXuDikwv25/WXo2/1WHODG+7PLG+8b+WfyfufvH6fB34pH77E/z5un1Pd4mrp847fbL2QPuYe7TD7zXF/DQG8f3Ve3fpf8r7hKP/u+kVujL9A7sV59giknt4/H7Dr5pOP9gV3k5T6Fb7af6NLeaW78ftKmVtVqxp3yYz4RwI7fv9H0uiii23ZF7hgxHNo3aqj5Ol24Mqf40fniy9TD4hnpltO2f4Zf8j+5k+1UuM5uFr7Xbxs9CA3fg+xDe0VijETMgL2BR8e9qVuX8qB48s8Z5syn/hg5xk2Zdpfgs2TNf0r7yAT7xkz7xk7m0EZ8yVt2raHL1/W7U+44L+E6B8wHYEqf+QBSk77BQT3NYhOeYdI3+Bnp/oRYmMgCNtDhu00P4O64mwPmnQGF/6p38D2qNr+SBdEVdPEu6f9eS7alsFFh07+ZV3bedaPvRkXsENjqpahrTap8b478T45UzbaWWWGLlfaVqUGfqI/shk8PgXeZeoe718Zt/KetiwH2cGL8qJj8HnnrtCPrq6MX9cjtvDOh77hnwOdVowhJ/Iemc2e5IY+XpEi3jPPSj8ChuwT+bPmnQa6lffzvCdu2RsZevSxxzFw266Lb1YZXU4cxkWPOw5KbKtaKX7LU12PDvCc8HWhk23GRv4wQLmSq+nLmFs99LZR7UK/wYOBsOwD5wwE7Et/Z75kj+HMxlRk0jVoBb6jb5b58I49O2JgK8MAABAASURBVDbt4EpW9jKyibjRtsPVGnTMn8HjV74K2yP3xL5RZK7wnbHzNqRVUe264GdVNUzoWniHX3mPPfOOn3JlXHLF0NfQgWGUadvRiXY++DKF0HuH1+7S1pr2VqplBk0J/c6GL8Yret2xl6QvrrEOM66xTsT2lfyO/hnX8cOJeB7ZC4pv8iuRQq9Bh57hGV9t+CdldEysJvI66oWPbeK/Y/eqGRk3XNTYcMkZ/cyaq7kpv1zW0pS/2rfCU93kMnss+ObAHBi6ENPsOayMiy4NHy/3B3UY7kBwuETx4SN7cZ0e24KVntjnO7KJusyLHtjQFIOiZ37scMe+2EIsYBE0LCzj0wP7czlkDd4Gl8qA6+DUw4SmjZzUwSV2jbhQlSwNvVAi837kW5kNaPbUXCMPTuzbRM7GZnbyMn5qVTJ0Y6z12WV/jmjE/BjfwCe8TuRha6VWpRiU/cLkWGAl38Ksqik5+8Qe6Uo8g0u+F7wn1qcFnpGPaemSwOd+vZEXlhW65Hj29do8a8J/tvXxSp11qJqJ/aQZfgv3pKw/J+JwW8PSzqi7u3t4lqJXIycCtsEZaRrXclh0ZA9yYh/1/u5B8VN0Tilot6ttyZEJneaF/V1ypSXHyZXCH7bJSfbhKMM09tlOVdmfPOHD8OvJQbCtGt98IHliczx+vgAb8uhzx35k6G1rYW/zyP50ILxsBpETrkucU9rWGRln5lZsX8nvjA/PzK0NfWMTEscnfSt2BWJfyuDCa8KmAzIH4e0L/plrkRE+sTn0N7iRpX3ri8zMleSKbYV3uWnarZa92F6qVdKJr9OmHEKc2Xu1jdut2BqbbzwP6JS92dg0L8uIU/rin+XuMMbAbXyCj/zomnJelrFexM7olzJ9IQ5twGXBRLnSjt9Cl7ptVWvDx8GFh23IrVw3XntJ8f9CDBt5GR7VmuJTmxzB56EPz+RCynlZlLy64YefEltyxTZ5PqP7GXt3eThz53sn37i/ci+PbNuKTuEXe1OKK31ZgwKp2wZ7+YTuM7nXvoy1P9GF2r60bathT2yMbYlF/BE+RV+oAscPH0RTL6/wTbuqKbrkHz8lp0KY+RJYmdtZp/fxnmW6rMEXZq1wrqQdmp18Hvo3cMwFycq6bVOiX/hHXuDEvFhZi07snwdyb4GpXA2whDf5ws+X9SSYtDM2tBkbe9Pu3O8vfXuKAbEjMtIfxLpuWlkrBx+MskeNLhp84rPA4XDHOcyJtefIc8KzYmdMOTF2mRcONu+V9bJVEfs+7rcZIxXWFgfER2VODP1d8Bd4jXOcyL/pk9wL3T2HqbbJm21AXccoOHKtWB/P+GjVPmKc2GS+dwkPdTFtB/SyAhkfGZmnE/ke3LHwy6tFPlxyNjEq+McuY4dlJTa2RVW57Asu9VjRiMvrb79Nc0AOCrOubyLvGfbIOh+Zz6x1T5xf5d4ROTadfPJcceS+NePD6eGAvE0r+RIeB+75VZZtxSfjHo3uoT/yTLLMs4zB796+HbK/+fY7ncCfc/D+eFT/8Kznf/9Rbd217SdNd02CX/L1hMzwMCPDo+Azq40/+/yKZ4O7w72i97fffafQvOJ5NoepOd97xqZn1r7lcFCeSQ7o3vCD0DM63nMfyzodiIzcH6JzbE09h7mPP71XfkEb3qhAzvBd0t5Xbd70+PxBj0/vdSTGyzIPXQ7k4MP9gx7yrPJv36lP1ol794adCWUncJih2Jh/CCeeqXjkIB+kPOMcsIm7HoKki17RP3k5034acMKu8JnIr+j/FFu5nz3jr/mB+zNrd/5acdoLa2F8kl8b14lFZPvpg3acn1PzEwN7JgeJ/OrhtcIwQXWVwvR4Po5Dxfb+LLMwzOAT+DjRqHiHsWrTUN62DuPhNT1We/NaSeAEKIvQCQWPQA4ngy+80N896vjhUW25lzO2pDPJ0XDg/Opeajjh7Y96/ukdJ+xnTXjKOHD3Dv1BySy/elCh18ahTmchE/ZsOGIhGbY8KLNQRcGNhxGja/7FQJx25uVpmma9z98CD0GAxMvDUke5M04WFyIxt9SZ0J2HqpUbzvTwSiFfCfwGaCpVs5Y3r7S8fq0TC2QHqjWt95P2HzmVJ1g5WM5kfZ4YTt8TiWRkrDz0hv+Jl6YcOD7lF8ARwCTrjDOT7sBEQwkGdp2RuaHfdMAH2DwtiyYS8MxD1/P6rI6O/u61kuiwVxJ6fnWn6DcdDsqBdcOwuZoWJugu2ALCjxhLkj0rpfD1ii/bNGmeFq3xJXEOPjmyoW9eSGNTcImDuCZ0EbSdxT24QGKSHKAb0q70pW7HA2Lysxgh7xMOO7FRdOemEZs6MSh0Tp6hPhOxyzb2MmVSEu+V+Hf4RKeO/I4PRdvKf5JtCTpx2dQpxwc/d/CQasZHMGfhOI6ufBm5KWHA+F07uojhO2OqEX/G78gyvhJ8848LkmcrPsJaOb6FTkDBKyCZZpOMDQrbRMLaowTtBt1MfKbwVIR1iLoiT+RHJ/aR30PfihF8KDs6RRdIuDGtKsa6is7f+ITPR5Iu1MJ1O6IA7I0vOzIvkH5DY4l5s9O/MT86PAKDDQxiy558hCa40NlmyCcYNIzT9Uo71YIu5YDUfbFh9KceXDoZa/uiS9rUU3wEaI0vP7apdNYL+zLGThneRAp8Hzamvl/sjyO/ADtjYITdfP++D3rCUCgqRdwN4BGZOFqfLlO9AdW/94e5QuJpwFWWbVS9AJUr9h+kcFfWf32Mi7jAfdYG9Xs+hujXgO4//PmZfjfd4DSqCMwiFgD1d/3cdPml8mvCb7Tx560+SohRXS8B1D/E52UOf6XemX+/Bv8QNvxXVOJlLnyt/p9h08jVMdGQ/rKk+Wd/brJ+qfyavBtt5tdn8BXil+p/rf7lkEFDIFhbzI3GtmzrdlXjmePWSAmdfg1C80fhZ/aFwVCMCuVv9UP18eMX9BmnLn8E7gCZ6zf9eVThvVYDuO8rUNge+MjwP6kSPRFtW7alq063NYmuv+lz47Pz/HJjZBsxNcD2kFv45CXYF7yu1218aIJKO5D6gK5x600oAuK6PYf2L2TTNT4v8QNx/TK6SJFf8m88o9b1GW7j3SLPtx1/dtZ027pdnWep8BlAnqcMLv2hTfl7wLbsC9SXen1h/44OgTzbpcz7Sp5zI6/QueATmekLpG5b4rPxzrDyjmBboYU1bPLs2XkU68pYG0J9uuyft+1PuIxp9anNVFGg469w8cu+IK6Q/uhsW7avWI13M/tT+2PHtXIbU9AEgg4ukHrA9rBF1yt0toetQcUvHSUzJhDcS4BUJg4rG7TBb7xrxHepB4q+RryrWppD/6pPOucdyraqCr/uyvuZ6OYJXwK/89y/s2h0dGgFDXHZeY+KjOSaZbXGuzw4cdnm+8WHHGjzhD0a71ydeWDDB5+HdId/qMMzMoITLGy+CHpD7/A3OteAkuijS8knXcgk+jqyOnyHTdi8o5Mpwzc6hAdDNbO5FJqO7LQn2uFt19Dz9q7cr7wG3/AGVt7ZksMNvoH4Pf3iCj5+tA2frsxH27Kt4AfIAz/GwC9jQpc1ZYP3Rs7v6H1mHyb8A7heZ97fV3xfvE9n86paydg80e74tFVTVam1Ui5T7/APtMY+xbwosuZlkX3Rr1WNelFe+OAp1onw3pC1sp7Y1qW9D9r4vVVpH7x3TfM09lEiJ3DJH0vhIym8bSv+PrB/kD2X8N3I09aaJkCWjC2yFb7iig+yXxQ9QvPh/QdF/7TbNCuQtq5j2ZpS9s86ci97L5tsDwjPu+yj0d7xbVFGr2U5qKqpM8Y2UlEbvTbsbtELGyM70MmF2GdZAl/4vVHPAfBFD5OPeAc+O7SHwwLvwu5ZOdBzWYHEMryyCfnEvh8jFFn9qsNOGTnZ32jVFP+6FTk764C+R/YBO/qFT3I6umRz9sSeUHya8ZEXsE03+0XkUg4P7JIYGP6hq9Z0YEO2sY/SySHbul22ZeirJk1t0pmDvhM5GH3tppVcDW3wwTX8YeiDSztl/Fbo3lrT4fWdWpUKvoFWJdvw2djbPGlifObATnw6/rWN39YR86wzB3JnntEFulYFflOFN21x9av+DVsqOJfGniV53InHmb3BM34Ij0B07MjJDzFW9iQ3+rIvWuWh43y3KP9QX/AV619r1vH0LOG/quguLdOk1MNnZf3d0b1VMb9Xxebg4ztnFLKOT0ct5MX+vEkgj+wzn5Adug1/JibiatXGXmMnF2xj664V/W4+t62MSTu+uY0t8Avzu7U2+tNnG5kHnTnESF/moX0Zf0ouoVdsQOyQkbqNreRmaOOz8A9PVFZ0C03WXrvISfIc+nmeyX/sgtHNjuhI86ILtgQfncPT9rDLdkiU70DyOPGz09KgCUEO1G787MvY4IOLfp0Yp32DjN6JXSMXWpU68kMbHyUvd+ZQcLHxkf3/9N3Gxr5WTekL7+id/syzI3vJ0T8QfNaj9DV8nnGp2xf90m9bti+s8bWA8I7s9AfCI5B6IDIzIDzDr5FnrgpKGZ9a1gRh8w6/xKKTlxkX+sA67iM7c+hM3h5HbDM2NJEVXdMObSD8t31Vw18IUU2me8wSVaW+I78rPqHCvF3B17BtjGWeJZfDO/xCNy/kRlXI2VrePo5NXobmpksI0r7BjUd8bHvICA0mqmTFR6HdsX+ZF8WXaQ8avk7szS93d9Qk22rExugRmpFb1FfyYWNex39dUsqskVSHbbbV3FQu5VqTL+RTZK2sg/ZFr/jxpm9sLvAT96fExMiNjjvjgt+4t4RPgNFhi08yV3dFtwFg92tMXaYlRWYqmWORN/KXtaaQdaNZWB+rrvSMPz4/Dd3v719lqOZl0R3nR7HnnnOarCcTeRXdP3DW9Mhh3EoM27RoWQ66rLez4rsdWYHce/JDvvxyMrrecT6Wv3p7oSHXWKNs4sNaZnuMjc6NnJrnZbRzz4tPzqxHGwHN88IG/+gS7fGEcl+bF/TAptZKC2tmciGQf3ByZM3M/N1Pq3IYOe510HXyIbE8Ev/1mv/Jtdg4zfPIheRcqyZXqWx1eLQ2cX87j7nyigPU/bzp8d17NVlnZJEcesY/M3Fd8dEjh8ET9fjR8FHoPnAmwhSJbYW97WHWhw8/aVkmnTgvrNbGP1IsaOP7nfz76d07DkQfFF+u3J+W2IzvjQyRM9Obg57vdn14bZ2+hc+MvshLDN1L52fOH9FVwCLaHBy//+EtOp/1/t3lL0y8+/FHRVaD9z33+nueg5Y2gdsUv23kivBD5L9Dn9gb3yZulpT8umMupR0+Oz5+tTzojgPZB3NPP+NxcCpz3zurGjq6a+HAdSYmrWr4LuvmI+vsE37MeclEPOK/yLvjTHKNn9XRa9dO/mQtMff7IvY78+ZMjn7gPHCjfg/9iTm4kzcdP23EegUa8u445F0Z/0Ac80vle8odX7fDrMc8I9G3kqfhaVtGvzIGYIYqziGw+ulZfjqr5wYJceFTtbW2AAAQAElEQVSwh3/9N5nT8TwwzdC1d0dt394pvzStGIvg8Dn+3x/lx5PEyfZ82lWnTetc6v/nR/W//KR96soEWnkYmB/utCQo33NSn0BIsqT9ftarf/sfwh/aGdegORCEzqQ+8dDQ7hcdkBfjDhgYWT0TqqT8+eFOMJ5/RN6VZ5eUX9+WmzRN6hycToeDtFuHvbSS7IeHV3o43AN3yuFmTsZPTKQjTnvm4PUZ53ect6PURGCMT6gOfU1yHTj03pgYebDNn7Ke8EmSOPYoegALMsNzXqXj/3mr9m/f6ThJZ3w2nbruVqvO0v2ZUZvU4OHX95ruD3rKw5etIRD7RbLr/bNQWD14Me5b/AjBio/O6N6RKdqH5U6JG6P1gYPzIw83B3RJfyf2YgLlX4d1FgPl/z2C7POHJ3nGX4dJT8+PysJX4oLnRrJO2Kw4FtRCMisA4pkkn+ZFhY9aa7h7hkLKQrRzE1FZBlqVWjXJVsOXKw+Qul3ISDXsW3gEkNfQeTocYDE0QeTEzYo8hb7gc/Gz1KoUGcxDBbchN4uqbcQ5rNmo6qp2kS+XBkij37ZcTZ5m5YAaLO3ChlU7eiaO4SuufpuE+GRlrkz4oRjXAIcvNB8/6FXgjNxqTbKZ8Jvim0zi2Gs3FpJNocGdqjappkkNqIqellIGFPM6PPYB27BzVvyf+MTmHZ12FgBIZZdsS2U+pdB0Ftvkgb68khcB8D3jGUN1fELfWXjywLAis0fR4ezR/emL8WZcAZ+Ql9rIWQzuxM72BflHvl+OQRe5VBXfMYHgOVjZ4MBT6msX4zpg++KXlzQ/swdlX/b/St2uX+n9vV3IGzpQfhxial8CqL/D50spt/bfQdTfieULvw3lX7T/ThL/GNvoc4PbyKEojZclzX/Iz033lP+QCv5TqX964Fc8kLy9wa+Q/ad13XRL+XMlXq4Qv1b/fOTXKD9RcBuUHZrgUv4eCO2XEJ2/hK/RXHFDDPQpryiebD7WFPy4F35Cfa1mQ8i9n+/rEMvjXmzIfwno+jM/PPN0dAj8YbY8J41x8PjDY/+TBuR59ib6ax6+9fWrTYnHDW59Xyt3nqs33rcCeT5+SeMqHr+7On7Os22enXdejNvUVK3J+PElfXwaCK7zLLvlmfiXnntD9CsQPi/hJelH+5F/q9/682w68U4wns15lh86o/+tP2XZam1S6Bp2tCrlyibBdtXXDudgfw5V/uiXL3uj84o/17zrXWPxJU3aoQvYlu2gVK14R9nVMw5c+otywt8bz/87z9AhtC/0qYdGV/uqavCy/bEMje0UA0IfsK2X8W1VmlrDJ00vryorEBHRIT6zrVzhk7xIGdjIjbxfph6IH87kwA06+vcw4j2mU8//Xy82YfEwoY8+jU3klYOgTg5FTmIVvtlIyoZM6AK21epic/RIvkWWrlf8Ua1oefhjWXjP3PIeu4P79MHE4feNzZ3YVzWNziEj/GmxaiqbrRPvncGPmDB3zow58a5a0CFEHqWoWhu5tF3l5d0t/juzoRR8I//C5wLiMj7o+LrG2OBjk23N7MkkTyEafZeyBu1FbjD6OH5H7pn35MQz/hgblcTBkBX87tlDCXTyLL4HrU6n2YPod5OK0odZvIWzZbGle7z35hBunifFjvgiHdmvic8W/BI5J/ZE8uuH03VfxLayB7KSv7EpEFtGqMdXuFwg+dOq1Fphm9XI+06eHNlzOgHhL6GouOCbanyUXFmJA9jxOWF7xkTXGb0m+LisVqXYvLBvkr2FM7E4AYJRNvIETztxiC/F4diTYl9HT9t0W2imtBVec5PYI5rYpysO8to8a4c2h3HxyYnN1tCurAfbumtCbvrElXyq1pRcyPt9aLPhHDsa+Blegsg2G7pnbegZXghnfqxa5gOwKGMRCcfo3S86oltsnudJ9+TOA/FeOVAae09H3tuB2jqqH7Sh2zP7VJEV/jbyomubJV14Hp9OemKf8QCfA3uTC3tDiek99Xv4X+QLFl25jPyU4XcDwXeeZ/aRLvmUfhufEpfwPaFTcjW8G/FK/FZ0u/hiUubu4bAM2zM2fJNjK3mVtm2lvR9XJU8S18Si0GVh3MK+VkfD0EbT6Jg+2/hxhv8yIHF4Zj82PAIba1piOc/LGGqbdXJCj/OQt5F3kXObD8mv8M1cSWxaNUw3Yz3Wj505NzP3s0eXvD1hY2JQrRT7s87trCtC19Y8cjajO/MgdK01xbbsl4IavMPvRM5fvC8dyMc79jSHvQTnLvu62K/rFR4dfOP+OBGTqiKt+uAVkgn8il4762/o5mVRcNFvIfY+ND0zzxkwxoUm487oMC+L4tu0wzeQ+g2qtVt1lHas0+Cz4svIGH5h/UhXxtsmps8KZeAmL7rPy8JULNkeZfS0QyXFzvgsdogrNsVPVC+ffikW9rgDM3lyWA4K3/gGpkOvjfU0vEyuXkZIiVEnlol7yjwXDTp8N8ZjZ+Qu6Hfjc2CupG178I0+8Wf6Awd8mzkSm29yUn60F975FXt4xNfpC9hmuFMdfO1L3b7ICb/oH97RzfagD99A9A5NfNWJ+WAkKzLsG63ASOVSfDPiRI7M88X/9xyWxHftandsD8+AuNI2eYaCfHKfM2vBkXl0ksc7R6d+VmPuywzgY18q0ZHmDY3v98EjeBs+3NviS/ti7zWsgybjokMg9UDsveWJ7ZEnyYvg46PEIbbH1rtxmGkZu234E/MeYP4knit52lppwu7wzN509OpMztxTZaGHLlfqQHyXdSZIGwQV24rcmTWbqY+Nm+xLX3ge5lnRB1KZ/wpfTsusS/5IG/Kif/JxYx4VYxs6xS/VCt+u6BHP9LGfP+HnxDs6Z62a4Q9baHbWl9NHpY3dE31ZC+OjnGmkjP7Lsig+CI0xNv/QI2twDoVDb3wUidFZ6HMgv3NwtjDHTrmfs87mmc42MZiG/U+c7eRMKHxff/uGYR66dGL8zH3Kpi3sZU6uPCPGvuRWR5bxyYfHD8o6EllL5jMyhz/xT+ijd/qz/nbuORvnYyu6RHdjq23t0OIIRde7eRnrfHRasPe4r2NezMuse9bYu+Q9MuKTyDG6xQd33CuHTrSP2HmM7tTzQdUUOoG7wxctcvHfPffT/HI1426x3iCmi2cxK/8rgJy7mXO1+dW9cg/IX67NOj8gcxf946c7eBX1+Oae9f+OtWdC/wh+5lngyPq9oH/uFR06Aa+/eQXPE2YQtaFTqbo5w9GA4+Pz+Ac+se0B/vnHD3d3D+COCi56v3/3Vjl8PeLXE3BE1pvvvtMO1xk/Dd0oF8ASfLvir/PzSVk/0i8uzBZDqFmPP75NOKQMIMbJ2YXnLTVipU0F96whidcz+XOPrQdsPV79fkKHO/Q90Rcd4vOVvrZLyyZ9+F9/UXveOH971gn8t+hrm2e/Zx3gZVvVmmZifndYdFWM8vJ5y1nf8D90795yIA56dzCh7EPtt2/fRs+u/dWsnRvoOGXmAFav7zgoXThQbVr7po0EDngwsba376GfdP7hnY7/v3+XOExdtWv612/VF8ZgXCdhk7RJCHMz81BSI0HRCU5WDF4fH3Fkx6+dB79N03PX+u8/0L/J//NbCT5kv/KwOc+TNiaYalLngWTH0e+9oWdpWrvEoahJjiQZLc0slCnxlGy0R8/9xw86v/2gZw51t1eLdhadlSAYp3aStVyaOVg+vHqluZoYqLv/8S8yD3GRv6PpmUNRFNPOontmbMqWMctB4uHsjE3PP72Xeaja8MXGpEpCRZf9Xx/0wETZeTB5+OnMwjcrvHrswc+tahxYg1QVOqcCzzv0yw0gC8PMBNfIRqGeAWnngFzo1lrTxkJEVUK/EQd4tzYj97WyYHTGdvzaITpxKC9i/rRYH5auc9u1EcMZX60/vCdeb9Bx0YRt0b/DU7nwVXRoTJrOxI3MO/wteG7YFhKzyNtOFVtKOzfnPJRkTB0WFX22Ve3i5xWeHciI8KNLO+1hoLhQIA8bo12laZ5VkS+BMiDBlC8+ZRma+IOaAoltgadXwYuHF1VJNqb0T4C/+noG7dFnmzr6E4cNfKd/6FcXvasV/IrxO/l5As7ovWHvBg6l8TcMqNPPjTA3ORqIbspV6LDHThpIkuJjZHbkJZ9CS9enD/y2ocNK1w5rwws7wMd/Gd/hYZdsKzxsX+rBxwfRXRbh0mcXdNGlX3mtyLnVQ76DLzdNjG914W9b9gVCm/EBMBowzZRIQXbkQYpc/ALq1z41CKGg/FinidGYyHh0SV3ouAPpGoDdo8wXYxVI/QbJ/fg748EZ+hv00ddhy0ynTrc8+rHkSz7p/FshPAPRJf4JpA4ucn+bvX+b5K+lqBe8o1fyMbq9hL+W93/rcfHrDf4rOuKme8r/ivr/U+d/euC/twdsy/ZHJ/Ss77TsTziaf93H3Jtv8Ndx+KtG5Zmj5970cnTuYS8hdr6El7R/Tf0LXvv1mWHoEbl/gGfGjnF/YMxvkdoecS6eYW60kRFZgdQDqb+E4ALBZdxt/Jft9H0VkgKyiudECp6nQCiPfZ+eq2j+4ifP1MZ/tn9GE72CbDy/N54tU7/gumwPuOGCH5DnPZD14pmV5m9+xlhy6pfKX2TQ6QlQKDkBdJ5RV96BWptU6LnDN90fAZoLLc+fIG0rfrjpHB1u43bsCQQXkPP+wbgveNpWrsQvY1O/PINbLqAVQRGP0Lt2cnnjGe+mtm2Fd/TckEcjQ5V28LYVxMc6zFvBj9KUwQdofvy0KrW66Lrynhq+O2UPf6hSBvJ+NfrRZ6dvRze6VVeZkTvqIG1rx7cd/+2DNu9d7Efwbt9iHzT5rBzMdPyTd+DWWlCY1JX3saq0zfvxPHDZ4AyvEHX4klS8Bydu6I4sRKoK+sY7aFXIGLeP8vbVkWV50JXhj2Nt2oBNDyCuyDa8qMKDGGKD2cfoKaHpQ35c3UecOnwbOZQNXuEXM7B80cGRlzb2hC5AU7El0PBJNWgt2Vba8zKrtab4PPQ7B3GG38TcmqdsLmmMR30ZPY29O3m8oVfiF1rbjM/7aMdPM7CooLODTzw0ZIR/yZrDm/f32JD452AqfC2pRVD+sQJ7LnXcVI8ntadV03mXx0FgacKOjdxIqesVnuGR+G68Z0dW4JkN8cQzNqZ9TBv9bcu+QGFX2ODaoWf2etK2nULJt1TsUlUjTvvQYTksymFW+lrR55LtARP2Hdn7iUyDL/qj84rsHd2NnQWt8GP2dkQsl2XWgT2NibUte0aJ2QwfI8A2fXe6Y+PwsCwKX9CjDN0Onxsu+NuY9GW/ILLCO31nDoJbfMicyAbnij7RaWMuNnJhQY+JHEPk4F9lbdBmczzjbSv2tCrwq1oVG6dS7NPIXcmMGRvcbGZHl5tuiffOHJqwKz8iiT/EFX6CT+Tec2BYrUk2bulqlCWp46OLfgu+OCix7Ngde45slHYCiFsVm8OvVVO5wgYoBZfDheTDh3fvoNuAXSu2DrtlXQAAEABJREFUFbSIGJ8Oz9ZKsBvt8Nmvslfil831EwfgVU3GTmOgbcWm1mqMiT/tS/1WdhiuyIqugn4mziv8olPmwjxPyOxaiQPWaoc++Dv2/xK7Rky6uhCnHMyG5oh/d/TtSLU9+mBCi4+hgEdoCz3j20ELzrZalXbWmcy/6B59ImfG9/H1HpuZq8typ+Qkw3S70h9bk8eHedaOXWmvHGJ09NmJ8cym+MQciT7ZeE8OJccIqKJH8tI23V32UHawL/QaFb5sK+2GTgHbus2NjkLP7ME+5i8q6oIX145N0zLrzCFNp575FZxt1viDlsMBKuHD65qFjgv71OEXWaFN2aoNuzMfgsP1rF0TOWUcCwsXOb9RkdI/cpvY2R6yk5+xN7xmfDQvi2wPiD9vm/kZC3bYFWb51V1kQaiMjQ3JWRyVbjXyJni7ZFvVSvFt9N/Ip8iMf8WVscFBSOvyCc62om+1NvhFnwkd46vICs0e/7K/W1WK/smNHNBE7+DElcOMyItsQ9fgZ8Mbv8eutkzDF9Wawj8428r40BZ1cdkeONvKdaOzrdC1VqNfXCYvo3v8YBu3dKmsAwdLNm1oYm+1RuGxTtgefEDI6GlbDOTTlbna4TlNiyby3c64JkFToZWHDdEpa6DNWH26dvI99gcTmsBEjNIOPv5PeYP4K/M+dIEWPZGTMTfdgguEx85cKuxDWQk9qxXVnXOM53Szxbvjm6aJ9SM+CTJrSEevyNmyvhOPzNUF+7J/a4gKSBk5WRs68Q608Ic+Odgpg5sZ11qTbWVNjd5W6hbKKO0j9ztxhT60E/k0TRlTMvoHQreyVqQveRS60AdfV7kdvStrHbbaNdZ6V+mU+YyOG/f34PfRL1U1RT9E6/HDI/R3HDCfuSdZxX9Zv5b5MPy0LLNuV4dXDh+znqTeoiv0pvzp/U/KGi8Te+Ql357efVDW45zfCNkDYNYa8ucZd3V0qZFPO37L+hae4QEboYD6dX1oyAnNwlpkbIvM/AByXUrbYdI2WScOdxHI8AIsvkcuHxiTf5wVnS0rczNrXQ6rd+Z/QxdxTdj6nnOlgn+1xthnTYeD4vcDZe7P+QsjzaXM45V72gzdMrNOdQ37j6dVz9xjpmVR4vz8/r2yls87zaeTljN0f/lJx39/q9cPr5BxUuTZVvLkibOw4EVM46f4bCP+0T15eMmvXTO6Hs/Pej49yyU9cBjcHOs0+JhYGZ9zRMUhMK5Er/XpLO+FBzwOS5+J/Yb9O8+wy2HRNM+4b9I8AdiVf5AZmadrnp64dyzcW1ubxqFxg05cFbmmwueB87bMy+TcE7aHZ6sD+bUrdCtzMzAtM3l30E4WmNhn+Adsf/P6taZlGbQLZcO4Ds2C/6Nr7l8fPnxQtTbuS4lh7vd24ooNbdLO8/BUk5455/vpp3easOtMrJK30b3KrE8n/CDy/4PyTBo/3r960MLzWM4vizH3nGumz8h6Rb2iyDo3nbzrnsXzvh3UCer64Vmdw9YsGDEEfZUrSpsDzP7hqOKGufyP75T/H2DjHthweuGs/vqg0ORXxYfV2mbrqFU5oN1ZiHKIuxKAeVm44Z2Uh0DEqyMgvxI+LwX+KKND/uXG8+mJHnoJfvR5/PFHCaOKBFyAppLvF9UDupNkwhlZkMWQODeHtGce+s/HJ9UrHmR4uLw73GmHfxaG6XAQ2aPT4zM23V0OYBmbJL6jb+PQTySfCEibD2oshEZGYCZ5ov/oR8szdk2Hezn/VUUF2VYW1wmn6/1R/SdO9fGJ//Ub/bQdlQP3+u61/N0r6Zu7Ycv+eMT+kwp/efA9askhLDqGXq8Oyq+fL3JDAREf3z8oEzuTRfEFPgMtnnSUBQzHjWbisDMJi0mk06YDB+jLqWvipeuuLVIrzd+90XY+6jZZxDUdDto54M3kHUASel5U1Ubi5QbQSNjEAHJhvHINWnxY86S+rvA4K4t5Jk6bJmXxc3n4K7QZk7HGh7FjI37r6agNef28KgtpckHoUiS2ZCmAr4WcLDKxNROss+CmHr47/sgETT08d16EcIxy7Zm0GU8j/YGNG84ZGeEz9ERG2GdB2LkpDIUZY5ODQCM3svhWSvJb2AQ7nZm4mWsTvgnY1s7CEZkBmooFoY3cPXFvJaUjAq+wou+GPQ1/N/Kpqul2dWzL2LT71RY7crA449MBWGZun1jATriFRGecAvQN3zEG7LWKDsEDtvP9AiQ7OH122YZdl1vJxLYzf6z8Bxl62FbmwlSFewzy9312xgZ+Ro0Pqk1q5KHgreQ9sVDgZ8QXRL8UX/mOPjegu6weflT/vE+kfw1eSrjpkPIl/p91khYn/Jb/IPkDn05uBf7AkL+SNPH8Ev5KVn/XYS/9+1LQl7qn/bL/n/V/euAfxQMvczj1fxS9bnqg03iIoRwPEhf8rfVb5YX6b/3+JMVjKn9qf1pnf4+Ml+Ne0v8S/iXN3163reJ5wh5G6JPukU/zP+LDs0LjecdTk1v9YYnlPz7mDwv5kwf8ls4bz8h5H6hqvyn5dv+1zWPcBW5x7HkGMyyASz1xDVxwfPOcdm3TML6MzMQjAGr0d+7zJk/S/jPhy+fSIhcCQwa6pByysS11gUt71H/lq1WpbLW65MZNjm3Z1vDPdQ1JMzBwYz2JP/qgc1kDnOfZzuvgqo1NBZwCDz7gWytN5O7KO8+Jd55sKImr6KMYH/M92l0KP90uX/jmICGbLa1qyE23femLvRvvJSvvL7GjVSnvAQvvSbYH/RjP+1y1plxVGZvaJzDVAMX4MPRalrIRlnczcdnGzk3hX9UGfzv8LvYHF/rGnG2t1JBpX/Qu2tlksa2qJjsS4YfujXcNEJLSXgf/VqVctmVf6iIGtNRoO52A6yb/rLwHxseBbMSltMywDqUEK4C2Lpd9GWub96td5r+CH2J4lzuzAXTGXt6teXds0GRUfJENpZV37tgjxojLNnL48N6XuLTWwEqx9cABY2iTA0EmvaKrba3wzv/fLL8wnnjHTX/P3EwF6MyvbKieeU898s4Oanxsyzbp1ke58k6YzavQBDKODhV7HPOyqDfoycVa2Bs4zDq6a7fkKpUs818+K3sYgZG38DyTuwH5Iqta6Ztvvh15HRs39M/mGmqGhO2DT36b50kN+uiSPD2z/yWuDhS6xB/HcRjiEbsTm6LDBt7tT9mbCD2MCx0lK3G5w5ehsy/65LA1kD8HmT+nGBkT+ReZ2evS9aor/c4ewUDBbpR8BWf4h+a2d1C0Jzwz7dJ87uxhndXZ2zH2Zm8t8cvBRXwzM78mYndmjsOOD7qRBzZ2ocvGmh0/ifYyL8wp9oOg6sR5S/4rm42raplVLtmmV+QGucf8dtEmXnyLTr1ib+uZXDgiL37N3BdXypUNbh/g83Cnojzhx/h0R5/4m4SBhVX4tMM7bcnE7TQAdw8/20OaRoOATffkDLwgVbo6hEavxOMu+3/EZV4udmVM+gP5wcqJPabsv2SgDV/4JU7LPCv2n7FjnuaRU6J7xyfBL+yN0UzYVdVQteuOPdJnDqZty/bARQ6KIpZgyVQt+wLZE4ssCAcuJRVlvqzIkSXb6LGOHFywYSZvo1PW0oZcGyJJrQqapol+G9mSdvKptcb4nbjOg1cnrh1/m/7Izvq/fZxX2Mle6cy83NjfXVlHbLP9tg/eRF8ZNy2zDsui6LsnTgNr9lSP7H0dR6ziHzITKdaHtz+hS9cyL7JNfcfG9bKGMYeP5Ev0hHj0pZ16J44pBzAuPBfkZs8z5W1M6GJT6KJP2raHrOgYf90OfNN3zlx+EaeMC4Sfzbhqun/9auh3Iv6FbyULg8cn+dDwKwjYkzBUQpPDg/CP3zL3TtiVXAkOEuVPoaZM+wZpz8uiQUsuRl5wsSNgWxtxCL+UjTkb2Rk/E4dpntVYrw7EbaIv8hq6Ja7hEzo7umv4Nrjs20ZO/JIxtmVbGDPmeGjCJzQn/KTR1em+2Jr+QPQZ8pGXdmJyejoqcQrvQPiHT2IaiB2htc0h0DLyMuOic3QNxH9ZL6o1dda003ZW9Mk83cnfamQi44N7Ys/6mXvBkTzar/kSXtHBRnGExRfVMg825mop/jIxjSxhXO7HgbQDul4zvs1ammbwgQafxD92BX+DG7+Cb7Wm9Ic2/cGlfsNVa8PX8Ut0ix3xQewOLn5amZPx1Yl7UHQ7kxvJ+8YaM/ICObnXhPZE38y8F7ZElm34a1xjzabWXPh64Tlwpe8SyxvtiRw/ImfDj3GhbaXvxJqa+whsP8bethrrYXRbyUtxxa7YEH024pWxWVtO5H+rushjLcr5jAYzvuGTcSvrXFXTGR021pL4OHSxkYHk7MZasY21Netr/DST566LjbBhvTlqYg6JRrWLvNGvyxWel5qUOGWuLMQ2+matPeO/A2c787LonnuFrlfZsDS2g8CO/Mo8C/6NX+xP/tM7PolT8m4+LGqt8Zy2ypQ7fko7MmJX7N6Jb+7fxTpbPJvfT4ve//hOTdYd95bDchg8nbU6UFbuFxNxLnRBMyUfQrTiu/TFf+kT/bDRHWd8o4/YnnhGs61vv/ueIR7w3XffSeDS6syr6DUvs8YF/oAv5mWR+Y8jOG0Yv5Y0veZc7fW9gqNr6DEvi+7wYYChsLBaFb7ruuMenJi+e/ujsoJMyMj/YlYQ5jkvf8lXPENALLxN2HdAwxfC9vX5xJpyL9FrhCZu8c9Y8+k3vgnf9Bc8n8nbiXlSrIuBA3rN+NT2xYY8JJHo42AbfMaJK3Mg9+8jeRvfooU4b1butYfpoD2y4NHge8bnobvDxzEqfi94xIb3P75VcDlPatOE1qODe0oOh2cNe0FtzXr1L9+pvnnQOOPLIPjfLQcOf58VXy74TsibgI7OzFxlTT6g9/2bN3r45g1+bmptgq+Ex5HXBRu4dRDWT2/fyfxXzaXDe5wJFHW9/aD16Vnroen83b3cCmhq334z/rTL+sghKsFaYNswXu+ftP/0qCTl9oE6Y9sqbvyPOnNY6fOuNs2qedIZ8Y3kX169RrS14bD7Xnp6M+n53Xsl+Z+mPg5A/bBoe73wgDBpWiYdWfBXbtIJwLIc9IgBUGrmprxPxc2gKw/Uj4+PWr79VgmwWGAyeZd//V7Tt28uDy1Jgld30lzqHDRrlp4/vNdKgJdq6tzcNiai8AXrlooD1dYWmdNyVUm2fGAQSUdVG5NoOz3r8Ycf6C61BBcbD+iwsYhMV1sbfDoT222Sv3+jQxF0Frd7eG8/vh8+3H960hl/ZmJsxtIZHfFxbjhZWMSVyfb0lx/GAao4iM+iYXRDKwVYGRVch1YouHETzIKam8qOPNiRSE9D16J/enil3qTKv6wlocwimKFS19PbtzLxL5c2/CKDxaeuJuOL8DwGj6MKux5eY9dyx8J91pkJKpXM+M5Cclts4ufcKFyWbc2MK+qCprU2cDv1aVmuavSLPSS6XGrkkWTIh4Xq4Ds2UkE5cCKrzAwAABAASURBVDZxZgx4Qf8J2pisOw7gAwt0s1VVkgFdL+rhGbx90bEoM8FNbAvIje1C08YgqEZ5+9pZ3HdunGnb0MBzmpkxJvb4RMqIxneTyKNWk9q0yOiy9022VM0Svu74Qtdrx6ZWTa3qgsHcS+Xy3envV/qUsJZgk/pO7Pvo77iqw3pTwUsvr+GYC8LFQD6XlmTTgGGlpKpxUQEXG0aTLxsc5aALP2ywwfGJfKmrGf3RvaefspROBlEPLmDqkIK8fuBxs0GSirZuEJsDyMK4y4C0A5cWYmGI/brixvj0BR3fDOiy0Ab9RqlLfDJMXA7+CpKlXwX9xtXpB6JPgNbHT3yKb+KH4YO0Ib3UoXpZH0hwv/Qp9Azc+lMP3NrI0a/Bje5Wfkl7w/+VpW3Zn+B3s0mCAGQyHtgla1zJsRGv4TOQt3L0fv0rY249qQdgSs6Afenrl3W6fs8nMfwEsMR/n9ow5KPo+HuY/RU0sSVwG5p6YMiM7FvHlyWuE/79DB09b2NSfgSIR99Xys8Y/OM1bMv+ZfgtjePLX4PfGv+f3f9ruqfvt/QLzVfhmuf6mCNwelmn+Wd8viqbBeCGHzmcPPZLaWlc4Zfy9oZ/OeyP1G/jf6n8yAunfE0/cpLElK5q/qzU77xgr+jwVXI6h+xfKb867heQg9cXfUP/8H+JD/Jl+8v6i36GDv3Jp8/uU7GJPuOYQOJt+8IoZe5xdWmO79v40eBr9F/pb/WUdP3Vn5sMnoc/6voFs+j5EfUVefZFJ9uy/ZH0tyq2B719KW/0kRe4tW9l8ZwTED4MpP4ReMb5SHet2xe+9UX7NtbgP4M8o1qqlDdmlJ/R+FOAgh/3ReZu6h+B8eMezzMSKuQGqlEiuINLo7UJzpdPZ/wFdnX6O891OxtK/YrPM2Qob23bsPgbIT6EaZ7PR9xvcU0JfxShVyrqtkf99hU9Us/YlxBc4IYTvrrRBn8Dl9E/rR4S3dY73HapS7JeXNdG4pKxnZxN2fLuxyDzTjDxjhNo1DdyuRqZYd658KF9ZQDLjKW4fK592RixLftCH/1D8FL3oi+49AWfTSpX8d62q1WNseETCF0gsgYg52Mb3TrxRdowexp68s4MPktR4i5yQIyJzOCwRD02d/GeepIHs86mcoB3L/CCPrSB5jZ4J++Hn1oj80hDaDKYUew9rLINVLgxnNxDxiAEY8cXPKMyJrIjwraSi4GFd937uwcNGeA33sVhRr94T4MX42Az+gv/lIy+8APZRu53JX4H9kUW3t8P8Cv4nNkvWdmDqNAVeuOLDmTTPCxX9jme2K/ZkGeXDKQv77f79V0q77Fm/Mo7bfYSOv6e8cGEHhiqjp0dZpYFh9GeRn9D+a71eija0CfxVi5LE3oauuAW9D6wP/L+3U/Kr0sQIaFLtabCvvCPnxExXFqt0d0UOTP7AVVWrh1dDFH0j17hbTo23sVP+EGMXvCNXUpJlzr+OBzuhj6XdqIjlZ3mAGPfiX0OC7+j3CjBDZqrzPz56jMyCt6JkW2R0HJR8ols23rFftWAVw96BUTA2A+hL3p0+AZ3Ym+swKGyNnyfeqAjP3JCk/j2yMcfM/G1h6B0kTdszTIPOntOoVk5DB512hsx6fRF14sPm1p52FzYaO6tGZNfUmX+7+THOb/q3IX+30BRyi/tsr8XuvKkjEt+xFfJjUDHt8mV9fGkBzaOX7HX1FyXeVfFVtWq6ACZwv+EjGmadX+lE/JaTYr85NFGvu6s5WUxjozY17E/uMc/sjp9pjyxuX1896jDPGsdfqyxQTpdfRSacfAG//glcuLnhTzY8c/cZvzR2Ntb1fG36GwlZb8r+gUKvbb4hX2uQuaOP2M/pBIxiZ6hjyxLumPTtlWNvuWwaOOQvUNHl4q4BXpkwWeemuZlocuDXXxEQ7ZV8GhVox4eyXEJupE3HnyL8cmfE/koLgOtTUqsCx9Et6qM2WV7zIXMh6zDkMJjH3Jm/LejU0++UBa0DbvPiQO6r/h7HOog58z82GgHJuTfcjrjN2zq0HfK2LIT8MizjE83NTOfVeg3gbEaOg7Du4hpH/3LtIy+nfgkP8MnW6SBzIfkR/nCR+TvMh/Y0z2zdnvIcPije2gS7+gTuuAL+ugw0R/ZiWvoijEpQ7PHZubQPC/466CONh2fn8HZRZ5I0W3l4KbBZ8fW2BfdUt5AyBpy0HXFr425W1WKn1LGb+La8SXF+NiMhsb2oIvc+DClwZfRFJkjL698Y0PmS3wfJqGNrEDqidPKvEnfib3vaZoU+WmnL+WtHf6d+MemlMmjjj+E/aGz0e8KaW/w7akAsSdyYo9tMPgJXrZlXyA6RVbknpmvoT9dywyIjSlDU0v0bCMG+XVldGjGf/i7qqnIvYW5c1hm8qaUK/bGv4/vPyhxLFmxw3Te9IqNwe/M6YYvO/ma/A8+Mct4yKWrzmnb8MEHVaXIiN4pQ6Nc9I0Ce1fmSOQNfvCOL2NrfMVg9FpZF8+aiUPAyn9S9FjmRffcH22PddfkDGkUtcJeO/d5KKHdNGF/xidGkdEz1zgYaoWuyB0D0Gtj/Ym+z89POtDvdHRpmmdFpwM+DGqHNpD9e1Zc2SXBx84IgI8Eb+hSWoUtO7p0Zb2VGIUOPf3QZo3JPx7byO8TPmnYG975ayI7fAPiKvhv6DiGITN5bErB/+5wz7q/wNraWQ86gJgx14VjlumAH2d9+OknVN3ksp6PT+TMrMvcl8x/wt6sJY282YY+J5WdTsVfgmDn2WHlfCH399gws3aHADH0dt0Ow5+fn2V76JX/32u1ynDWr12xbcwD+CRnO/kQmc/noxrxWpG9g0vMgoexFu6DZ+KaWKIRdm7q8SM+ivwT8yP3/Dtyo4PbR/6XzH/JNXFVsS6g0y2WoDTB18ZvNBp1UT8x/+dloco9GT75B4PvP/yklWfAE2dbMzpOrZS5M7mEGjLjo+fr7/M80NF3wtZNH94/6okzLCRzjnhUeD1zJpd/FLizLkTm8B18DM+F3Et+dZitxPvwcK9Xb16PWIUudt7F59iYWAnJWTffcv53Yj6/4XytTZME/kw+LeTvvMzDrxtr1Bk/TdzXD+TMO8Ysy0EbvP79L3/RB/Q6c//uU2kvj/t9dBj3cQw0Ot6/eoXPmuY5/kHKjI+hPXG/y6+HzfmlJVldxk8zso7wXJFN8mlqDb/szO2TGjySBx0f24yC/w/oYUqrtII/chb4+NMHzjKfhz6zrEE6WQu8apPyv+FdyZdO3jdOyztnrAu8hcPec9D87ocf9Zx8lLRif5ubDpwV5vw0B9w//eWtVmKhLlV7/VoNJ1YjgCB3g5Vk6fKneCjzOb/9UelrD3d62k4av0J9faeew1RKvb5XUS+IA4dvvxO+0TqBaNb+dBx/yqdw/hO8Wh6ICL6eWfQ+nLTQ3l4fdCARDwSpxVhUORPU0L76/jvZTe3+ICPn7l+/E96Vf4DvO5y7S/fff6t2mDX+H7kRXlInGTuH26f/+6Puzujy07P0HqBs7496ZAH0YWHwMvieT0eINA48c7jZmYSdYOfg8hkbZPr+z1sOjxvMS22e1aIzthR61+GeBfmIvU864fz8sviMjXE25uh59iXZ8gvf/Fmj+U6NpMlCF8HL3b0OwAIuD1fhnV8Zp69DdLi7090BH0QRkPnXP0RbZrIHtqcnNWjoQj/xIHnQQjsPOcFN1A8HZHIQ3qgnFsEXNhR8zywG5yQPyWSVbGy0ZV2u6BAQ8gR2ub/XmoQHzrxMrjzEz/NB84GDYPjEb40JupCgkTFBvzw8yLamaop/9w9H5Rfl/enEIi707trQIxPILBI1NU3LpIkc2WmfGv1L6dykdb6WJW3ASg63eVIt85h4rU3amFhZNNo0a1oOTOhZbsgmIMFvLPIopIZuKdGAMcw0glatVFOT0VWZdFn9IOjUKfjAxFYH34kPCOod9zTlxrGyEOSFK+Q2Csqw6dqz6NPnq5939N5YAHPYn0XiTO6s4MJzYyEO34ALHshL/SWErqPDwFmqht3n89AhPqiMG52SbbV5BqZRF1e/6i7mJ93DBtCqNFKRZZcMXGgtobtE+RE0LtuyPeofv25t3HXD2V/Q0BGM7U/jqcfX8cXUiAPt3DACKIkOMLzpzvjx+bI9kD//MqhPYOU/8a1xme+XULRvn5f4X6vf6P9I+Ylfahr6pBbQf6krGv8WfGnQS/ov+z62f7XyksOX9V8emJwOhOLLUb/UDu2vwefjzNp2BQb5CvpPie9Nekr9ziu0F7h866I5a8BYw74sL73SKPXP67+RBz7LD+z+pTZd/wmfX9Lm1/B/VE14fTkfru3P75lf48vYMWdell+j+724P4vP75XH/Vg3+NqY39Lny37jjRuIeuDWTpn2BcSzwQD9sauP58Oztuvz1h8b/ceobX8awLPWxwZ1+0Xfx46/XyXSvoRfkpZ7Y+Br/TceX/aZZ8XAl/hfav8S/5f0O8/Cbbo8t4Z+59l9S9zwXwde0qY/8BL3tXpofgm+Rv8l7pfsz6bMxnN+nt+3vAAwcDxP357Taf/uz/WZ9qbnl+N2/BKcHW1Su0BaN7hgJJc/g2w+5R0l70J5Z+nxY6awLpftUQn+NnYg+IpdeRaPXrZlG6xGaV/q4ko/xXifsD/hMzb4QHyV5/y8N5+J6RrfMTczNiNukPYAfOr4Bbj08W7FO9XEu80M7KnzHrSyh9DhdaFBEvTpn3mf6GyipC/vEhv0e97BarroGVL8mnE74wOd2NnIQTbdY6VLab98P5Bsy5LiW3/R15F/cW++Q1VjQ2bmvbl5iioDxjibOu+78QfQGrS817VqOrE3kXhd9N6VfzieGMZ3G36bmCcz78J37CcUMd/B2R46ZczMO/kNUAltrcaY2Fmy4h9x2daCH/MrhHt84+dVZtOp865f6SdfYpPwxlSlxLEYU9QRpoIXZLI9ILTJmwP7DQwBV1rhlX2Jw+FeM7Gr4TN0xe8rczz8cIQ6fu/Iy69lY+NKf+O9PnnUWo29jodvv9U0NfhajRgXelQrVNnZkzkqm7bhGZurmvKrDUvovWu8e3Mws5IL83zJg+jY0H1B32b4QpuN2WVZVOgZ+zK+ldGPfYM0oIlOQkgxVrJSHNkTCWRj9PHxCZ02NXxre+hxIlfDe8YH2fc5HBYdkBMdLOnE+IW+8Ex7IxeO7FmFp8V/ZXjuUJJblhb2eRb2POZp0TIflPLMoVUn7+lGfyv6F/LTNjxIcR3ImYe7B+nKSjy/lNv404+n7INBl/ZGLAofZN8iEHtteAITvg3f4AKd/Iued+wNxY57Yn1kH+xuuVP2p4wsZ98uqiMruoh6+M/TjO6Twq9aY4M4+2B3Ct9BQ4zFZSDtHFDHhsOQdeTdS2h88d+RPbLsoS3xKxuoFh7APkNRqVOe2M9a5kWZO+fsRaGHJeVHHQv6Cpq898Tm0ESPnVxM3CbmUCdPgwtddD6zhzh9K7GIAAAQAElEQVQTy+AyLnMpvnBZha/Ce+hNjp2Y1/lrhFvmOz5cKW2zZ7QPWMlNu4hzl/lP4/L4non3EVl37O3N5O+GHoFqpUc2vJPrGR84Iifr08jTjO58waYT0/NpY++I3MSvxxyo44OsK5k7jXxtralVjXl2wC7SPKbpgL+P0Aa3LLMKuTfI2J3kasU4fDvPs5JfVmmhvZOTnenT3LRMC7nOfiD2GYhNZ9aITg4Z+qlm1sxN0bXUWKtmhaboM/ShE+VhuRu8mmv058B/x76GjM5hbWjj9w2+8cnGAeDc5pEvsSmxyJqa/oyLz57JjYwxPCZoW01Dakf/xDY6zG3RAdmBhXlX0DpU5JmAyA0s5GDWy+TMQuzjk2melTVSXCuxDy65MGigT7tc9FoN+dErema/OBBd53mRZOWyL+XL+o2/femzrRpxIWaU4tpxQHpn1tLMv2WZ4WhAOrNOJQfCxzbUl89OvgU6ZTBtmnTArtixcm8NfSBjJ+xMKcYbmcFnzMsy9ZU1LmX68pyyM89UVnMpctIX3Mae6ZkDqEbu1mmX0ZHFHjrrsBw4RL1XaMV1IE/P5H80N3l/Ys6ckl9D75L5Lz5urDvxqWjHriPrr7iid8M2qrKttOM/5cJv87KQnyuyL7wM3rJOzI3QHuiPT2d4zMjo5GRH9sg15jeKKnDHfM6YyJ2XBb+fNOPPyMp+KGzV+W9ZDsq8s5FSVuZc4hfd45vQ0zV4FpUJmQv8DozLAWxsi7zs1ydeJh52KbTBN+Z87o2WlB/VJR/P+Ds+2tF9Y/7YTQv8WjVtPB+cuc/kGWyeF7ksz5N8IIcC+YutlAWuyC/Zis4T/phoxybJulyW4VkuHZhTR+L0TLwCYi6Je8aRORkwNCKekvXpMiYMJPaLuW3Wi0WNeWvozPgTOdbQx0BbZgndzbnN0mbN6JT83YjLCZuneVL8uROvHbsF6wVfhgZ23DO4n1XBn9hbY81+4l5vl2ZyfmK9bFXKX9y95aO4bMspgcQ7cXjFASTNEdsVm3dydrpbtHBQWqw35+Qj+ZYYZyyGajChb0FeoXP+Om/+BPDKfXtF/401Jb4MXIgxF/wjh70fOJQu+M/wP5B7B+ziJFgdfxTzKffojJvnRXn22OCZuRN9c88pbPiOs7+xrrvpQD7c8SyR++3T06OM3eKqKHv1W2K94JM7zvZ2nJlzRkFQNuNn7kPreDbDzPH88YwvH7i/LTyf5Dkwh5p3PEsE4s/kvY0A4AmfHYFn/JTcUZxDzvzLv/0PTZkDr+51D6/oN2GvuFBLd+Ayn87M15SuSw41dDxjMykznlm4CXOgvCtzY8JX87KMeNslGx3CDMUf8MGGDmAwzYpOT8+PynOKHs/aH09qyJz/7VvtrWk5d+Uv8tYqZcwHzi9X1r2ctx2Rnxjc85ybc8Jnzt0+fHji8P2D4oM7ZD1wljWja56rEK/YcTgcVPz3hvjk2W65f1Ct734S2mtFuaLj1KRicu5MstNffhqLmJkAHWPCIM64y0EcymTBymTJRBCJVm/eED7pyAOD4CeuA0ZloWhtUsMw4Zh7Dpw7E67D4+nfHjRt1vHtT5o5wWunrmfq5UlxdOFAM+aUhR099HTmIHmV3z7JOE7jiWHSxkvC6Yd3aiT+1nad+lnPOE3fPsjf3evw//xPbW8O6q+Bh1nHg9S+/0b3H85aOCA2h5BmrIYFXW2ZtDAREtgjiX86n/TAwSVGKIeotiVuaGecn0nXmDDP739Sh65qUugOODh+68YRLJITeP/lg07vAPz8Yer4/ZHOyFvUvvmGSXXUziQk87XBf+dlZEd+WCTZSCudaWfC75GN3yFkHBtY+NRMsJUH3EyCxGUPLhkA7NCuxOaJF4Z9ZVKR3PEtCqD3OqBNkwLhU9hoxhXJNOq0h9x9k6CbWMxKVsrwmKGb8dGO3vFJcOEldNoZEzs6ugfSXySkXCoWObcmGyvxU6umBp9OXdTPLHo7C21u8PFBu9JmEQ6kHTmBtPPAENqd8VkQMjGjy06+qUobfpArKApkpoadnUVwI36x3b7gM34lBh39+1jwsR36Cx6foxeKYw7LGA+3fUDqxJScX7BxBzdkIyP5VbKqmtrURFU01K+67tBUa6pWcll86NsVup5cp1827Svo02UzBhi80NW2nHbGfCJTTxt5O34Y9WvfqCNwZ+weGvC2+UbrF22rNGSAy5iAxtX5vsBlWOqg8oHWvvDSrSzsT1+A/hSXvtAFBgaUB9x0CjY65sUmuIAyPpDOlxBcIDIDqQdSH1ASPvoIxEr4RpQdELQ28skblNC4aI/6rRzIP/GLGAz+L/3z17KPLYHwDKQeSD3w1/L9s8bh3/j4I9x8Smn7N6XYxlVm+GXO2Z+3f5MBBPZljG1a/wGf3BBukFgE/gPEXkRkTr6EC/Zn34PkF/xx0z3lzwb+/RH/lPBf2QMjsTDgZUnzT/u85Jv6n8b4T2IUnV7Cn8T2H4pN7PsbFQqLwM/YBPkSfkbwOSJrayD3ugDPVUqZ+07wV+rGvTYvVdfm373oyA/8rYJsf3b/C8+AfcEbe23/rWJ4JNoH/M2M/iCDzjOYbTkxu4694EpFzIIyfR/B0AKSx4t4x8+2lasqY/Lsusu+4NL/a5BxvwovcqiuPAd9WeMZ/oqz0Qdd8qw6gPcJ+6KDfse13/xwHZPn35d6px244XZkhW3aKX8J8hxve+jaWvHaWjK663qVPZ6trs3PipuMWBE52aBIGaJbmfHRyw6VxmZJxgUfCG16WiH3SmNbrS5x2vFTx3Z9cWVsa03V2tCvY2/AZXXeX1KXwlmqasrV4TOA/rwD3g408h6RjT2eIGU7pJTIhz59GVPoY5s5ABWydvpib7YL7NJ+1TP1wGDCV8amL/sY8YOSLzw37ew1bECrUue9tFWx0cX7JHwYNnI377Mzm1QV/VELyePdtSPftlqrsaGYdmBe2EMAZ5ZHyOGxAcxb7GWIqjV802UXYydljLh2dNrQYeO9vVV8WtpGexs0O+OzZp7oH//o+n7SetfU72cV+yTsHCibn2feJ1fG5b02vCfkLeiECNmGhUdp5BdyOnIlfAr/E3sSVQWfs8JjR+HwKN6hs3E3s9+QmAV2fDTRTpl3fRPzVjVyK77s7Hms6BLalOEXXWLHif2Hjb2P7OtcDoG7lgU7kLNhX6Oc0A1N2VPZR0yix8gD5Bbv7J2gh5eJTfiIa8eWMYb9gOi+JwjYsKFHwS8bvxt9dumOfaHspWVzf4KHx/hdC/spM5vLZ/YhQLE39Iz8TRv6ntgDCQ6WOtHfacS38cvMuIytVryo0yF8CkErYkyOhV9six2FnzIutCt8TfvIPlA2SJ/YNwpvm/HseVRrI/7zsqhj34SccI/usbETt5gZH+zUww/XKHI28iC0qQfSv+O/jC34L2wMd8ZE/414MQitpRN7Wkfgw/v3w841fKA3PrTjKclTQb5TsWLPeTtjd6LSR+7cv35Nf2ez+Ekr8Q7NfFjYlzwqG6a2NZE/yR1xLbEvjqX+8OY1/r7kfRR6evww5pjLxO0eCsHzBO/nmKr8umvDLtuKnMQqez32RYZYJ+YZ/8H/6f0HxS/hueLfqU1aiattxUfpe+SQNvGcyIPoWK3GmCJOO3LEFVx8Hv1WcjZ120qZzfjQ1mGCEn+RB4lRZIEYOibfU2/kcvI9ukR+5B7wBc7E1rth307cxXpV+H/BjokDkY2c3oldPL5jX/SqFhs2ZU5F79hyJr8KvYQOyUGjcOK/wzMb98Fl7IYNG3G2rbSjS/SLPpHLcDV8lXrKjsyNMaEJbonOjI0vVEhJHR07OtqXdmtN87JoYZO/XMp8Fvq0Ys5ImuCfvTqDi/0n8iZ2pm0btlaD5p59yWJMJ57VTNySK5sa/It2hnf0OzFHkwfJscRFL66dOHbGB5XShg+Njr4Uil9Spq/jq84cLhW+2ceciPzsq0ff0Gz4bmds8BkX/2c+N3LcdlCyPfL/4sum0Noe5TTPyhVemS+xG8PU8eHOmhXeHZtC06rgFTCxXodO4VWtpXvgUolOHRtjf7U25MSWxChw6w9NR/eA/UlX28jxGFeyWhV+4aBk29WufeKyrWpNDUgMo8uOzzbywxnDfm5kbORidNnx/TMHUfFxq1KrJpGgycvkWyfXOzY3+N3WM9s6cOaRPJuXy1wOzyN76YltYh1IvSN7Jx7uXc0lF7GlPjOfMUO2h7zQ79i94uNbPTJzn2rFOOjS98R6sCyzgs86mTGJTWvQwLsoc8gbW3NfSZn2ir0TumZc7LNL8zSrIzOwsf4UMp5Z8zv2zvOimTx45rDsA+uUZdbKRbkmdI+9VU0Fn46NUunAQVPVRMy3MZ9m6MyA5BiFolu1pozFxfK6a+Jg/rBb0/Mmcca0c5i1uI2+6BHdT8w9q8azS+Rl7IIt4kpcZ/L6QHvGnh1fn3h2sK07zprSjrwT97SG7MKXOzHPXPHcdFmvdq2cF8W34R0clnH+JFV+hIZeR+/aHxadeXDLGh+ejfUycysxSKyPkQEOtYaNkRWZGzoFcKGqmjLunvMhiBIKZb3N2MytlNHtxHqR+2/attXQPf2xoxMzw6wv0/iR24zv2tOqMwv7udHj0pY84l6yY2urhqg+YpJD+Dw7QDXkRvfCf8/onr/+ErtGHD1pIvfvONk0B9/74/Fyb2qlbSaHl6bzXFrjMEt78it8Hp+1LDPAuRp65jC1qlinjnKZOXtSbLCt1//yLzL+mhgX/+VMLX7aiMV5O+l5O2r3qjo01WTO4E/YtYrsINcWmbxbjxt6bZq8SKyL87RoabPK5Au2Cz8ZyH1w+LJKWevvydXIHPaDg1w1NeWXv8cfftIzZ4cLh8F3rO/iOpGDh8Mi23rz3Xd6Ys344d1bzdhq8mOfyQ18XvirVJIbcvrw8VS08c8Gj+gyk5fiOhLjN5yxrsw3muPcc8E6fXOnN//P/9CZg+2Ng+DXPL+kP3555ExR8JvwWUP2DuucH57fPXJOeNYTcUze58A3Ns6v74cOb9++1Q//6//okeeXPJ/kwPkM7YHzqHc//DB+/byjD+kdURfY3v2omRtk4yDvFYe0rx9eccp96ZuTVEzgnYDn15r66UkdJfq7J+1vP4hoafs//y5yUr4MGYexT3/5UZzHasK5en2n/O3+EwunQmXrYTpIHOTm17vb3OFzViPIGwtTgqhcoEMeeMQIP9xJb+71DOPTd9S/v9cO3QHnzhi4k7wNXe/+x7+iAyz/9w86AkVi56BXHPYOeD4lnZU/q9z+9Vud4HfWJnlXDkpHsDGGGOvucKcnDrWzYOnNnc7//lbrvo7xDNBOXx4uxSS6qEuksO/IpFy4eZxPzyT2rIbeM+0ZurtVEjSBc3xyfKKa0buef/yLpEvdlJH/zM0A5PWTPqok15GxvaBqxQIHnjornMRCxEoAkeCLIZImYvuALZ3JNPogl6xnEjygT2njkwAAEABJREFU2wV5g98Ruzqg8KRvZ9wYS4LTlK76T+TNmZiJcairleRKLER/Z6LYpVyemjLxmUnamfj5m+dizAasc4l7gwxt50Z0JNY7LwcTi6FlMcOUf5jg51UF+Oms1EVcOzHv+Vcq6Cxk1jxpOsxy9GYCRXbnRjySnnb47ixYtiF3utFnu7gcn2zoXCwutjWTU5Jx167YXvBs3CwDgqe47E88GrJt6HGEbdnUoYv8lUUhDyId2Vm0WjVkdjX4TdMMp3xQgLGIkZrl4boOn/TtfPUrSLGBxvh0HtI6ckaDLzOwagyWbTBC3YwV6YHvwLld+kcnXztxbdNEuC/0tseY8A1Iwd9AL67wBZg7mT8XoI0dNyKbcQFsj/07D2cwv3VfS2heyrjaY3voVNdyQsdGXtza+tOul/I/Md15oOzcYHp8TLmRuzfcJ6pb7Wb3r5U32p+XnXm7A2KuvXDfJ8Kvq/ip/5+1/1QPdILWuRF+HZiDxC+ZoY95ri+u9P4e+GLYrzZf8EM3Dfi1ASj5Vf1e4m/1X+Pz9+h7YQu+xqMI+RoO9D8//yAeeBGfkXu0U/5x7X5hBPxuuRC+A36B9G9Gv5B1k/llifzPqVgVwF3mHT2j/jcr8p/EAP2/tHe0/1x1Pl9dXsiM7/4aedxPdzY+Oi9gnfpNW9uyP8EN//cubf9cRF2et37e8ccwneemvPjlWTMbbjvPLV9yeOHR4c20v6T5sm2bx5KNxzaehQfPjPol+HL0r7ftr/jjOqSK52Tqt5Kqdp7DbI/YpX2DYft4jmWML1j7UrEvZbChC6T+JdgXul/q/5K+rvSf4cmx4O0Lr8/6rg37l/uuJB8L+0LbqjTz/Jv3olY17Lc9Sv0Nl33lQTh38sdliY++doFvrRSoxkYK9NEnpC99ZkMIMvwoZF/aqQeKNuJ4H1mHTQsbe9kQc+wC5vFeNEnlz3I0Y3beI8IjcOO/EffkvG1NvIelb9ghxqPjpV2jb4H3Mi86LAc2sBZF/+h+5r0kpV1q1ZRNybyLrrwTTm0aeZfyNm5Fprgypo85IZmx0VHoYVu9KshhQ4NnxqfcyZENvp0yYzs6Nt6RAyfef0+8R2/wj4wFPedlUSP24Rva4PerHxCjKnRupQJkKRB/7LxPdHSzSw0b7HRK8e/Gu03h30B+lTDoaK/wjQ1VxSNWV+0UJ96RA3nnZiMs7+R5v5/QOTkZvVdsyOHPxvjw+FhHhxPr78bGXaHHiXfhA/sXz+wvRM6IIXrtrM9F2eFzZG8DqTL00Xj8NbNqIybTPI+4xT7lgkn8kQ3Wm0+qGDXw28ixBzZiwys+CCBGhnd8kHb02tGvA+HfatKEz1M/o3/2WXADm5on5UcTtjV8ja6FXojKDpI6+NRFaVvZpD6wjxB7s6dyZH/jGYjc+KlVKb+QNIMsq+MDUU985sOdMi7g2CNxAHn5C3Pn7I/Mk1qb9PThUUaHaVrI6Tvs3cjVrNOd+orPzuhxGjjbKmRmjy1874hDQFzJRQpF/ij5ygHIkTix8EvkqsHlU/DJDyPCK23b7CU9DXmJX3A3SEyi7xP7ROH1HH502tiL/6gqcu7Yo7KtV9+8kcv4k2cncin8cAkbpc/K+DNzI2Oyd5Syx29XPicOkeO7jA/oY1+oLvJsyhhJmbinKq59zBMshFd8cmQeivGxvblSG6Qb/V3SmrygtK34YaMdWzNfT+h4Zj1JO3sWC7kUnlnjJuIW+tglrvg9fe1uoSW27y45G7qMn5dFyTXbaq0UfuJyoSvly8/K/Hxm7kCq4msjT5Z5ke2YofAJfWKwwDd1+9InXflhXOZrkVutmuzGOMqCApLYyQhpeAPiJO/HupT1NLkd+6Z5xp71Irs8+GzkeGxIX+btTjsxq9YkwRn/bqxNWStr2NvGetVY/2wPu87YtcfftMcPi8RlDbrwim47zwkra+wG5B8XBDfPC3FbSeXOErZr0BCrlX0dz43xE2vLrAP7mvM0q7A/dsBdLmnkCI2UY+zGvnUrNWxDdbxAzqL/DpStxM+2XKaPgXyqoMeWlJ38XlnnQeOjrti4oXdk5xCHlNRtYHgl9wMbYzLetlJu+CLjkkcf9aVPL67hc+RGRmiyfmZPNrm6IyjrwWU+XGxY8VvugfFzxmyJSdZ78iY+XtEhurTW8NkyYCLeyfHoFP5pH1j/FvweCG10z9wacrHfxjf4S1y2+ZZCMzFPZu59yzJrmskj9Enn0B3Z4R8dVnT3MqnuZjXmUB0Wzaxrz8R1h2+r0rIsA2zLvkB4xafRNToe2bNXTx+BTiewIzMyok9yblrIDXR6ePVKGRM/xKZKfFkfxz4vusWPtrFjU2I8Y0vyvrXShL9a1cjj4GdsM21ZH68FGfFRbC3GxKdZ+24E0TV+ybPC8Zl7AmtVaBYOvFbszrjMq5veiWF0mqfGPeyo/PIxYPwT2twfc5h0ZO04c39mVrOeP4/8XfBl/Jg1oVXjfrJq5AI2xZYCd9PLtlorZS0P32ESuB3/ZI8//0BlIj7TsnDfW6GFH/raZu4dZDdl3RGXbZlyyD6extp/5N6ZuE/47IBetjXkUFYVPGbifFDq9vWexPNKzmIW7i8T8zpxiw7xjdQV3Rr4zvilJvm8icVBnXi2hj7gIyO5YjTKHLOpYdM0TcNH4gp95J7w3wmbNnLHNiLiza5zfsjFmE7OQw4nkUN3ukevtF/CkMe6yGjNKjWXzjmQvUMe+LtiHYN/a7Oig+3BT+VxlrK8etDEM0/jzGkCcoiY54xvvv2W2Bxk6IY878qYhbO1GVg4r4tfV2zonKtw2CVRdnI6+ZRnusQj9+scJCdfnolJLAw+5eDLl209c6/fuSd3dN7gkVtFXTTF810fnj9ovp8HPJ+etIWAcXQqsHEmmJjfL3fKXwyJuj/9+FbP5HtyP/e3nC2pQo4t5LMYnzi8/vbN8E2rGjl7OOAzcmHoZIkPPA86witiNa6uqkbuP/Gcd8TvTd9/+x09XQ3j4qcnzkJTbwi1w8Vq8L5j7mWOFfLmZR7jhT4761OHzvB98+332pGcZ8qf/te/65FD6F3SmkNgziVbfoT76qBGHGYgeRB4vx7JlYNycJt5tJW0w5uhsq396aR71oyc8R0Odxq/dGaOdJyI2so/gLoHv5AT8Wfp316LlUg7Nw6TDJ0Avf/f/1fcHQFujCRX6nH4xsL48N23KN5Vr+9VKOZvX6tYbBUBUQSlLwehXX5zr/vXb1StaSQ7CZQbWuodZzzzwHr84a36NweJyZA/e5J/EbfcPSh/l7vmSQZYIURNbjX+XyI7N0bj3GndVZyY6/2zjAfWH3/kO5+0rPwS1ui2cLg7v4HnMunUV3Hb1+HbbySCY6AdZh4qOcRGhwkZ09wUyIFmY/If7g/qP7xXFoOdG/2ZRFmXxpzYNTb5mdBZFIoHpZW+I8luFoTof/fNa5lFLqf/GzfOuSbFxydoGhN+OhyisCZ028MbmkZ9QadAYWcmbCbNPYfyHepAxu74e2PRj9w4AG3U0DWHiYIoL2yG/kRS1eFy43tMbHkJW9+9V/GSc4cOGw895dKEzrEjsenEPT4+sLj2Bhf0iN6mGlkdX23oqlwDSRqR+GcOqbOITgd8Rk4J/4VntZIGXVf4rtDtPLwVvj5/eM++aMcHs25XxNyxEFVZZqzpaCnRsxGzxC3+ta0CxsSamtQmVcrgxFVF7m2gG+Ktjs8CttUaOPqrERPwLivQyc0CL5yYxU7YumNL6Bo+uvRJiQlMIcMmF1WrWsoSjTGnNsbZVsFvh6+uV3wSGoMP/9R38jo8N/xaV11gni5S78zIfoWdkh74ZYxtRW7Hhg7Oxo4r9IFj+n8sd7kVtk8aF/EZ5fXLRndoMf2CQY/w2MGl7NAH7IuMC9H1e6ye0XEHEUj9JYDOJ2MLOanfIGQZAn9dIXJwPYZKxZgbacqeDnTSFR/9Aun7DNIfCG0g9UDqAxCKz3SD2H8Fp4RZyqom0w6AUqG/bdlf2JHOATHol2AQ8OWvgt1UyBP8B0A1PpD3AI2XnGn+1/3cbLyVIyZYR5l8+0XDhiP8KWwqGfgYRvjZOEu/77It+xP8vlG/QGXwmQu/CtB85YPlupjGnGV87i8sjvoZ6Pddtodd8WXnzu0SbaYUjuoANY3rk2BQHqh/6C988zOfvMT9Qyv/31S5W3w0ku3qhFs95RX11xY/4x+egb+W4a+NC99fgOiRoZlGnwH0o4/yow9SD/EXEPSvwRfk/+HN2PEZvNQgRr9s/476l7behlyfBVTwZO1S0UH148I//Ajud37q4307TH7noD+RrHNfCzv7l+VnA+9GF9pfg9AFbLOuf4KMKRZ7+4JLPbiPYGq/BHR9+cn4QPB5dt123qJ47+FmAerL4KUN+nd8PHRMYCUTY5t7OvelfoVb/60trjyTjza50a/+BP3Zx7aiZ4cmHaELpB5I/QZp25b9OWR8+n4T0FutaUCIIzOQOlDw/SWg+zc/GWuo7HxLec59CXQN3VPebLqVwd3AvoyH+IYaZXwUiF8Dt037dNrXMWm8AMtsppyVzUyDD0Rm9Ho5Pji6lTJ9qceeW902U9ua5lmiruu18d6UaugydgCIKstVvA9tygZI+mGuVsVwa877KnRnNt4CeW+LTcmt8LAvdKknvjvvXJDD07q922WNuOFTn3ifdORa42q8L2ZsNveCr9FnhTZ8O7kraKs12bx/KjHbZeoZR1NVTZ0cmaCZ5kkDT3uksyskQ6fYmvf5e97TY4sg6PimozfVQXeHzRP+2/LObitlIJ0pd96VEqeolZkZO0cf75nn9US1a0udg6qNPYgJe4X+PQKwTfA0OjXwrUoz9clNgdwCsi40cCkLAR31sVxiXLXYz7t9AwNN9HdZuexSQZMDxPgh/rAzbzfZVmPMwKNHNt9hrYzcsL/ge6nvio3JuQYuEP2XZdayLIOHK7yQVfgcXuKeEVyBryodT0dt7IlEfjaVO46Kz85saIrrxGZ48LHPNjpY0WtHD9twgwheeW6nJowaEB0DkRWxyZfwnpdFwT2wOXtgn8S2ivHxZXSIfjvxtcO7swn5qCf2Szr5ER0C87JcNrnnRSubtKJPaHamvrKfk7ppx46Z3Ag07LfBAiOn3rzSNE/q5Ed0y8H5gT2c4DJuR4fsCZ2ZSzs+mQ+z0raxH/mJg7jih9BHL2MHKKWdg5Kd/cSO8bYVXwcvrmxOjrxlX4rmiNWMLbEz/GxrY79xJy6eivictOPpxDk+nZiD4VfotJD/LAiKfoM/9qzk802ujc0zeYgeWzaf0dHGt7QPbITGf43cFj7s7IlFH0MTXnbJZjyQHDGdBqeSFvanQhN/Rx5dcpWiV0O/7LN0eC746oCOE3FIXw7Ad3wb/23M2fiotZbhis7v2RMNPvQglNwbnXylPzLjh8TL9sjFBT/O8M/eI2QqWdnobaYGTcZVeeRM6pd92K772I+voqNlw9kAABAASURBVM979uFSxhcdvW904Zf8SBlI7s9z08ZaUc0KtFaKjQv7j4hm74t5SexbFSb00Z6mWaiCm7vCfyb3GnaPOvtqtjVRJt+osu3MGo8e8W18tBOvTh524hv7sYxXQHiRFwNPuaLThtwN/3boc3CZMjDjn8DgA4/4MXhx2VZVG9DXjp7m/rYy754Uugs/MrBL87Koo0dwO3KqlRq+PWf9pC0ytWhHjx1dJHINeRUZV4gOgy/5mDzo6NpaG/aLa+SkJzXyiKZ25EGi5P1YC2lUFfqWwieQfJmXReULLuNCYztVuawNeWf2XcMj9XRENpzUqoRhfDrxuq3BJdsyhI34KXVf+Gcc7lBk0K3wtD3KxHBAZJFfyWHDP3qGNmMT66wBsS0H0MGnP/wKPpHZif+ZNW1nTRs5iB9bVUiJdh+yQx+EbfTesXFjj71rZS8+PNK3HA7KfNzhF9nBJYdykCUl1mddLjNHJlW7yLjgNHxcyJ2Xy7qbtUCOvO3yj2qIc2JjeQzZ0TNxiM3B2NAie2W+3+TfZLgsV0P3bUBsLoODU3xkW431ybY6+bUDJ3xil6JT8kxcpATfku3xJ18tyWXtdKQUV1XTmfU8ekgevsr49J+4Dx5Zc8/4Ov4KtFYXHtiT8xpYjfVowxYbOazPiW34dXI095VWTbk2zmf2xB5+yZN25ZU5GVjjC/gKpraV6rwsyvp4Qsc71iY7Vkjx5VST7rk/PXDofv/wIDv6r8NnrTXYRIqU/D7HP1XDPttKnnUE5Izp+cMHnXMYiQ3P3FcP5Ia4TuTqMz7Ifdy0l5n79C7WGAAeK3OnoyuJh677kBc9db1sD51CEyjkT8ssCJlbDSh1ZJp1z+i7o2OGHsnTnWeJjBnrE3oKOUXsEv/Yk/5qbdwnczZ2xK92aY/PqxT7c5i4MTbQqpTnsxW+Ozg3aMihEzKz9p9Pz8SRZz/GPz8/cvtc1bjPrvD9gH8S6/yDshP50FRaqqkB80L+AyfWuhP+kqU74oS6OnB4nvVug0ch60jcVSXhlzvi9e7dOz29f6/IL3CTSxNrysPrV7p7fa+FQ88TD5BeJm28W/aCOSHN2aN/fJLfHXV8/4Q/pR0/3h3udcdzsWUl757xY34Re+YgecfmGd8v6Hr86VHPnIElryZ8D0vFv81t5MFqSeUxj5951jsdj8pzR7WmOw5Lp8OimfoTZ2aZ94nf00/vdTctUpYNckQkTeLn+BC/TNBPyN7wL+opa+eKzmd8sxITsV6Ms87Dotf/8p0O+OGeZ4RX33+njIlvN2LVpqYP3Jc3deV9525GF547todZ8c8Dz5CemxrnnI+cBeas74ytO2etUzVtzKPE8HA4KDxj28pz7QEeJcyej13nPHDggMelNHF6HEWQp1z5F1Mrh5U5DD0sd9ImNR6S+odndU7A9x/fjdPo0A7H0n+cut5vJ/qPsAFLsDtGu00SdcsEQJykd03UjWX98aj7mjXd32k7Pik+Hafrm7RS8cNB/acnDnWf9Yyh4ooDpu/fjJ+o54Bz4kA6/wpmwhlMT2Lc9e7HH5EVHSTbF9Dl+kBC2hdcI4ATATrMs07hb2gIXsdLJljtNcmGEyeSdSaZZx50xr+SyIF4Wf0w6cP2rM4B+OH1g3aCoPcneD0r/ssC1A53ykvFQmK8+vZ7KTLGBJEUPeBzgO9KEvZMAGbVmYm2MLEmYCMxz8CB+k4ZXxWTSOg4odMCmMPw/CLWd7P8+k6G38KiiQeIhZREKCZNXpRNGbniOjCJ58OdWmuqasN3dpFAZxX6Ct0g00x+BDoTrBoJtp61oksmRkfXGVlZXDOBTP+ODTXxkoF9LNXSgl5MdD8sam8eJOyf8H3JsoEoGkFAT54REwVoS4bcIqDaWYy35FT0Ylxj0Tgz8Z7zk/fEDap8TkyA4DM5GR6UbCu62ZQDI3BoQFvXy+FLPfpTjE9stk3dLJ5nTdgVyA0QBnzCo+jnM+gELlCD1i5lgc8YO3ykLFTKhZ+iY/oX4pB6T8TQo4CQp9xjG/l406WqRqx2cC3zC15xoe2PvG3LvgDd42N4pjLkXGXbV5qUo5MvmNkm/NbtSm3AlUfwNz4aOoNhDN9Dt4FL4waRl/zBf0L/CxqOqQ9I3XLqMt2BFJQGqKIW39fPFXdt/elFx+cbC/fOg1fqEWCXDKT+10Hs+Dp0/JO82JHZkYkTPxPBdNENPuv4b9P4ut+kL/H6r3vdTPm7WJDZc4ObgJvAl+Wt75/lPz3wZ3oguXflN9LtRfuK/tuK8LvB38bp10YP1SF4WdL8HZ+bbil/Tv6S36/Vfz7yHwHzUuM/ps/Lkan/8uj47Qa/TPWznjyv3OBnnf8xCPvXLYsW9m/ThO73QN4PAr+H9ms0ed4MvOwz91nbL1F/St02jzqJ66+woyvPRxubRzU12T/Xw7ZMnG2r5R2EZ82MuYFeXDa0wAvUpQrO9qX+W9+8n+R9RLyPvCTd8xwHvMT9NfVs6GTTYIN/bPiSR6HnDWx/1ScZs+OHFb/Fdx2dg4ufUr6E8JrwbTbpNt4rXvalnrHZOM27SmCNXukAMjZA9eP7R+o3SF9sCMSulOmLbXmPCu756Ukb73c2+YCe0Tt0gTP6D3mWxvvB1b+N9/aVzcjEITpNtBvvF4NG7HHwbjgvi6qVcoVnXd8vbrIjPzKqmgKhC9ilVqUCLm2PTe60o+fE5k1ookrGX4AdiCBuesqyC51bWPD+uGo7b9i5KZuVregz9l7HjFlAe+X5Pxuy+ZVF9OzEkEnC+DPvkpNizxP7FdF9mtlNMXwqsgBZwc3LrGzmTtmwgnH2dPJO3FqDx8w7/Qxd04F9k8PhoPTFhjv2YmyPDakzBytnYrLzLiRwfJQLaZpajVh3+qJ+8Day439Ko5OAqqYqdDZ2ssHTr8TBH3jnzb5I0XeJTZNdsj1Aljq5cOZ9vqE3ISUGm8KjytixoPfK3tCzHsmfAewFnLKJVhf9WqtB0zIeJXGFij7DfGFfY5kPxHkaPJd5wa5ZdCnrZ97JjXyxT2XiloNHsccy9oekwYdCt/ey6BU7Vnx2Yo9EVzs28ndnvijCMwAIrWT+E/qd1NqE7Am5FsrwuRDDQpfr0g6PakV/sNbDq9fDD4VNwWhw1Kcr7LAheZR9pBN7eCf8mV/C+Ep7ZgN8Yp5kUPQK2GZT/ln5C3jVGjm7jl8gL2xYhi78ItPEIbmT+bfAI2X603cr79mjCsAyqLEfFvmBI/teyb8TOqUzfk+KkCpp4o8auRqfViM30Pnx7U+4oStjZvaVom9AXCkLXwT241nhfWSvKrSJTfptchEOVY0c3nRCh+hejEt/J6fjm4yZDotyQJB/MBCnJx9Cd3//oAP5E9uTn5f1AL7E2TaaBCgIW8egG9jQIHtjjof/An+oZJPP7NuFV/DVGrm+Ku3M85n1ZsDMvKUPtqjTGTdGkzN8kJM8i53xV2QiSmf26Gzk0m9f9WLYTpsiJAp20NOyjd8B5OSgW1zh+Zj9zRBCs6P/kT3b56cP9Eq2gZTSxno1cS9ZWINmILrEho5fC5/nHhMbO/LDl1F8rGxWL9gni7js5PWsBn34ZR1qVRr3AQkNAO5TG3Nt49ApeJuB9IVneG/spcTP9gW/0g7/5ETitRKrFVzBt6Nz5M/zJHnHt2xCI2VH5xPz40x+xpZlYY42y8b3Ja6Ong0fr9T5WPQZQL+ucdkeZb6iz4rOkblFPvWU87Jomogt9p65b1UrbC/NbZb5T1yFnhSywQATa238GpjxW/oT/9huG53If3L0Ms+Ow6f2p7EZk5yySxt+wGgsFuNWtYZx0EbemfxZ0XVjHen4PPIio7WmzJvUN/rnJTawjqFX+Ab/EsSVMTlwuWfP2DYYDR5nbLbNGthGeyJ/xHWhoMInvApdUwZalZqsQq8JX0/oc+R8wuCCP+UMg3tB7G+HRfOyKOvXgTUsOEEX6MS44CWuDq/EJ75NHsWulJ1c/cAh2Y6d0TX9nXECijWw0D085nmCi2R75GrGd8amT1zZs3VZw9HgN/JupxSoS0kFuqqmjAtk/ToQxwM2nMhFusfHtmyPer6iZ3is3G9aK2K6k1NN0c9Vg1/obhDegfxDs9zrTqyT+cckmZ8H7s33D690oFzIrXlZ4FNq1YjPrAlc5EX/lbmxksfhFYiNkpFPHkEfn8UvgebiOWZlzswyffHDxsFV+MYNzx847HNs6rKtzjpzhn+eXwRBBUeZOOnFZUMbZuCigx0eNPK5VoPfiVdQAdgoPE2F6aysSRvzoPBdI/9sK7bYlov6i7E7cRs2ky/2pX8jN0I345sTh6g5TN0jiP7Oc2p+nLdTvyP3l8NBkZPuQHRLKfjtxO9A/zIv45wl61Jw4TmD6xCGPrbUjB/Ji75waMg8Lcaxein6HTn0+/DTB2Vs6Bk2fMqXXLSwIfMptscP+RX4DXAM8dvUmMt5Fg1E5zfff6uc7QQPh48fw/A+93kO6pOvJ/K08Nm3339PvizjOSL+XXi+PDIv09+zzkY4YGg78TN6RaemkuFOl+459D3M+KtaMNohakUewSf8nLHEMD7L88rgfW2PdYZRsB7xvWfuP+D/e/TI//94XhZNr+7UOBxtlM8ckj/xPLDiu6wVdzkvi8ORkfiFVXJx5dkCEcOPycWchyUfcgD+nJyd0J5n65zXrTw7Zg4c4XmHHTn3zLnmRnt/Our84ZE4nyRiz6hh9w7z6HhPPPuHozaeQQ9n6fh/3+r0w0965DA6vwQ+/Ou38nnXs3Y9/Mu3mkm48BCOq/iIfB5zGLunmpTY1eOPP2o6HHTPQeayzHr/9sfQq5N4gdfffKPpzRvNr1+TBGf1BZbf3Cu/7h3Ag8qOQ8QkCcMVZSYS5Q6nxhlZeJ+fHtVJsI2F/W0/av7/fC9//1rz//xe+vaV1gOu/O6VjrN1zr8AaHX5/9FyM+88PCeB4/fHp0fNJPjUmoTM1ibt8MwDwUhq8BM4kxyhmVm0cgp+jFNZ/M8sHkmoQGeCvnrzWt1GuId+Y8JwU5umWXLTTAI3bOk8KOswDZpOoJ7fvlUcuBOI01/w19NJ+Zv2r87WwoG61VSvH7R/c9AzEzFRnHD6SpJKXVkkd+pPP76VSJD4SLbGgSzBnlhoG8nRSMgsxMKu0KW93N1LLsbBJ/+KBX4NHZ/fvx++oKn4wlXEa+MlkwNaZGVCic78uZzO4pVFYj096f27t2DFZUAysgK5scFIDV8mGZO0gY0kCr7mSTXPipwR98QBH3cW/4m+HbtURT98sSlxqm1XfBlftadNevcE/9BE11VHHio7tIyQiK/JA9sohebgFd1od/gkJxo5J7rzQNLJr0YfTdTtWsmbgUMHcdmWbWqS8Vd4hUdA+CO4yBZXyuCTIzTHp+OlnZzJQ+aObeGUMjAI4B2aDi9FV5C2kVm4oWhJN9oNPv0FzYpPV/KkM+kHHrszwNEdu1KvxAF+qe8MMA5MAAAQAElEQVTICNgXvmNMOgDbusmnQjUzh458RtendmwMOtDhqYxNA4jvgxs+yBDAYp5c9VYZqk+fDj4wMP3S95L/wN++6LfQnTE4ReP6gt/A/Z6v8ICu0D1A9fNP+gP0K5B6IPUB6BE/3iB+uEJPeeVWxMLQmDjErpd9V5I/tbCtQlZkirpeXKznY41O+QL99WoRiwC5pUDqgdQDXx/1H4dNLF5CbL2Cje6/oYlt3HPJyw4f+/P2bwz/h+n+OPdvGjHfWHJurX+W//TA/4s84P8X2fJPU77qgb91/fpbx9+Uyr0ukHvdSwgucKP7Dy5zrwr8TCw6lmvc037W9xWE7UEbXi/BvuC/MuR3ofJ8mQ3KcV9Cp7QzMDJ89Vv0DO5PAfTNc9WXvDrPYAE7PuG9kHY1nqkBHm758NT94r4fuvCI3vvH94RJeUfq0KUvYFvFM51+4eo8d9v+hd4X6I++eEELLrJizyiRu/8CvOD0q9XoGrAt25/RhncQ9ie87Y90ttM92q3hu2t7IPky+obHS+jE3LZMf+oUn30K3wXf8VNBF3hJELtX3nPCM3jbg1fGBZd3qdCknv4bBFetyTavvNuAThyFHNvqxD9lg6bj02rQosvOe2enL/oEdmRHVgBmg33Hps6Y5EWHXzXGGjm8z4VgZc8j5Q1sj/xKu6opYDtNHe4OmniP3NDtJuuZg9jRRsaQA98enYAxiC+6hBrwKlUrNqIP8LpXwX+nI+yjm7giKX4NzMjq9G/o2Frj9bVdHw+tzMOWd2FJOzILf0y8m3eE2eEidezNO3HePSfezw/s+aQ/+OE77IgcWEAsXGbeoVf4sYskyfy3wyNAVRu8mXlDB6ra6LM09hwotKNn/BIZaUdO+m2j+zzGxVdV0/jTe/Fd+I6DJV2ujt8G34wp7EXQjn224VGKDVQ1Y4voO7A3dMc+y8z+zQObdctyAL1rJRdso9vFli224qPkQXxlW4a/ylKU4P00Pq2Gnw1QbuTXif2j7DWdx7v6zuEI+2HSKCnY3JzRadGBfZusncNXdMzYOMOj4B0JHV919P3w/oOSczs2QaaJmGXDuNNvW2ZMdMQN2KEBc2yFTxo7HZ2caFMbnUNHNu5F/5pNZmws9I+s0EWfjufhrPA19tpWfFCtdMee1YqdHfln9nOSK+KyrfuHe2Vv7cT+V8O/4/aMDaOE5vaxjZ/Z2wER/Vf2NrIJnEOW/AIn9OGRtqBtrenVq1c6DLvIH/Km0PvhDfuN6DGT9zYaExNY6swek3SR0cjj0LYqxbf7aVfm5Irur77/5kqrccUHqYT+ns3pjt8CZzZdbY9f2YQm/reLuKzg2DBHB+On8I3uC2Pv0LeDXxk7x7/JL5jb5hsbsHknpvFltdJ55Auex1/JIdvqyLct2wo/2xJ2GBhMSNV5WfTwDfuk+CCxS34kv0/wu/k0Op/Jy8y1MzG/Y10SMX7PfmD4RE7yAlSaMv9t6HdkY9u20md75ENRhmhHz2zy2zXmf9oZl1htxCdzoGFX5lhoqhr+2tQa8xq/OEzgVdiSOZg5nDHRxbLmZVFsyRxprVCtKzJiy47fosdMjgWXslUp+NAXOrXkO+ME1GFW8nGBvvDpTH8OALP+2Mi65shCfoVvZ860Ks3TpOgUv3qyciW/Z+Ygw2RbicWyzDpyEGC0LAt8gBZrSMaKK2XHZxm7o0P8W8jIHnTinz4bX+Ob+CJ2MQxepdZaqgOSY4H4/pI7kxr2dGRtHBwkj4YP4H3jOQbytcPbRkHq6Yv8zLeBh/6O9TD2PJC799QjxzY6WHypCv2ueZy1Q9jTWqlVUSU+8O/4Djco/i/66tpnm/js2hgfedWa4EpOrAMvrtBmXqakKdujPz5v0CeuGRseNvywueNLG/kpGbTMy0dd4h9QHz+21dEx+gW5s45Fh505EVuDC7x6/UrxZ2jza0TbrG0PrD8Lum4cDJ1DBq/MdoHbFb8NJF87NlIo8zD6Zn2LzonLhs6RaZv5BC/W4s5cK3zbqjJMM/nYWuGrfeTfsA+lwzd84uNqTR3/BzbGt6pBvzL3bCv6pK+qDZ7RwwYPBB9etsc8K8roFfx61X065MAltm2aDgftxHXHx1mDO/Xj4+PQf2aetSrtzMmNNfWZtf/5+URfV7mB74DUGcu3kjcdjaJz+OwZR0xic+zM2tdp7/jpzDqOavCxNmLU0c22OnZPzGXFJ/DtwE3vMzrMzMf0nTlUlazMsdaKNfYSt5W4Hzgj2eAHM7h0imglFbaEf7v61xk/TcqaVmUdWJfmyEamuKJv4Egcw2+HW/wUf1U1KDR4jz7sMjxCn3ZVkUsn4KhWNezMALTRotKc+1mzVnyUc63YljG2dbnowwbbmjIe3pG7I2eZZ3BtkO1bbLPis7aDejxxxnJUPZ05KHyWjqzLaso/HpmwFYXV4VHoH1/lPhEOjb5Clm2VS0am4ydoG7SRm/m7LAe8IPJ41hPPL4/5hxDk5YLv8tc7Hh8/aCNnn5JDxCLzIrx3S/nHcjmovP/uterVHRBeuxpy5mWRSsrGtolLo1FVyLJ++uGdpAa2lBw8JvZdmsnduU0K3dP17Ch6QDzWlnueIV4/vNZk+JBzycNpXhSdV9bT+CGxX6P/fNCBvvUduQ/c90ntuI7/L3Ik5xe/iVF8WNXwZxt8l/leh4lnI2QYnVpZUytNNY11Zn6Gx/uTplPXPee6dzihYdvM+ej++qD+7SuJs9Ci7K8Oes4PP+GRXMwckc284jmTeREb7x4eQIFbz0Kw/O2D1uYR7/6/OU+E7v6es0fsxXnaYxvnifOy6PXdg/7yl79oekP/hyc98gxQ9//ynfYmiQlZb5/0mlN6Y4ALnKWn/PyYh4kd4sbDtTmU/cCh5+mnRwW2PARN84UY+vZwkElCvT9KD4sOBOHuzTdqTMojL0j3j6vW/+//Vf9fP6j/35+ktx/kn55Ve2nh9Dqn5L5fVAk+xsS4+dxVq/TwPbrikCKb8LVYQbW9f9Idwdo5jBUHsSVLjOuZxJQP336r5f6OxHnSlIcjomTwuamfn57kqanPTY/HJ3UWN+8iB8NDUiZX5MEzkz/tMw9bWSjTPhckZXHuK6Gz3tyjJDeS05FJ+CxxWn+fpMK3Qp/OZKrWlMnUJ8tTXf/F4SSx8D5zINwJXIK28pB3xucHdO8sQM/bylw+a11PLHYnrdiQNcToX23i5WMBf9ZxsbYZ3stB+/EsI1fQYo12yo49mKPG5JmISQ744+vI25AZOHNgXIPOWrH3jPyGHRnTSCRxE9tZjHf6kBR2ik8WeEZOYvNEgg4fo/fQcZrUyJO9rB27NZd8N0vI6eBGiX47C6Ku184CmMU/E/QMv+10wpQ+wKFhbPomeIPMR+USX6rLO4gai+WWGwxKdXyRG0AId2wKi8RiQ05yIW3bij8mxmXCD3rlMsO6jK7hI4t6qaqxgJVO+AwC2aVcO/quLIArftooZQb0pOxZ0deGH/mQvkb8bMvwTowIlGiFjcIzlQ0/Bop5EZvsYLvsUXlRFkO64oPobjuEip3RJbggdvKsWhvjbKuhw4bOypU4sHC09Mv8J1WrSwltSAYY9TQmjNJpg0glMOr6+QW5sGFA6D5SoHNWrMGCrzG+xwwo0pfiWlL90z/MPwVujPGBArTt4jufi3wb/dL8myC8bgCjFzwjLwBWeoEXVyR/CaB/+UPOK3CjSD1wa/+z/IfywIgtaTFKNEtJ8Vd+YJQ59RH+GjZf8vha+6/h+88x/z09kIy+wd/qgS9z8W/l98fG36R/fdSt92X5dcp/bOxL/V/W/35aR8qNe+d5fQBrWPAv4UbzZfmS5tfqX47789q/InU8Stz6vy7Rzvz4et/vxeY5L/B76b+ky3N0Nucm3i8CNXS66J16+l+O6S+fnejoeZEF8oRIk0epPcVHCH0giJR59swzqP3bttvmscgZ+rEcjRdfLn/qgz7vEo33hM4z3Q1sq/IsKg3a4PXisl/weIH/rPqVZ6k8W+e9JbxhAXneWXhjHD66+PDil1sdkl/52Bc9ot/Gu0og9a8NsS+06fP1K7Qbz/srz/RMIzm+AUa3B9WwP7VA0Zfn/XmelFJBQrzHd9jr9F/Hgf7sY1v2BTrvN+nMuJSxdkX/mTgsvEemrCtt+hnIxxp+q1K1pkb+DT2sF+8CnUda/Mm7x3p9Z6nWNMGzWlOu2BzIO1xin1zOwUnet1wOyYCV96qJ99IhE12C7CNOUt6ZUk9fIPXwC5/np2dlgz02Bjbe85Z5UXRtxTs+vgov6ZOs8Lu1XLyn4csT76Er793Kdeuk3umzrValoozO1ayJmJyJY6xPHtiXQRu4M/sMKcUVXTs6RGZ4rbyDxobWJvYQVjbpNs3sERj9DH3y4vHDI/O0K7IyTiBt3lPhsxHLCd92aFNPTDOjd3yVNmgJ2nmedRe+rZTLdtCpUsLrUuPbY88gOtIYn46MO/ZoZvx4Ym/h9MKeEFSVqrWxlxOZj2w2ZjMwexQn6FPPZm14ruTZRO5Uaxk67EplmqcRIxDoo+GL5NCZPZt1bCzGQrG1dNYJ3Im4ntHDZU35FQebZyv17AU19ofu0HVeLnsvY3OSTfITcAgeXxT2Vzmile8AbtVC/4Fx0TXrRWIZn+NqVZWSs09srh7Da7njwOFeqWcvZlpm2SXbOqJjcjICwquHOY2G7YFqRUtgu8x/0zQp+NCFvrU2+hO3HIaG13P2xeC9o0xoRC5uxLmzhizzrDP7Ut0S23Da4BwGGReIDWkn3x7ZN8y+0Es4k+8TMTC6BBKvZ/ZOTsQvdNmrO3DYHLaRnX2fM33PVztz8GJ75G9Hr9DxiKDoYwRnjLq0P5+1HBbC3BWdzsQwciAZn5m9qnmhP8RgbMs2tcsnfvr2X/9FbZkVHU/Iz59Y3HFnZGSfsDOnnp4ex4DgwqqIXeqJZzpSj54rebSyVi3IjJ3pK2IR3TKXYRvU0KFVG/tJWRue2ahNHGyPvpV5fiJP7x7utBOTMWh80U+eDXnY/8BG8YT9c2BehCMU3UIamZkfoT3hl6wZ+3XfLXqmHVtsh1zx7858Ci5rQHJl8GAvWLJ24nB3uNfM/nAnR3S9wr/DtxXWoROk+HPSht9GH/kVexZyqm6yXpShie8velv2BaJHZ61IzLMOxH95fsg+X3Pp8OphrJmxOfzPL+VhRw7KJaujd3J9Y6M/svKrzsgL/dSK+f8MnMY6lTyMzzSurqwL4S1s2KNLSuKxImuaZrWyUFdTu8wv28zpfUBYtMInVOLLzBuqCq+VvcojuZJn3n07Y+qugldNVmuliZxpV57R+aXsag0WfUB4Zq4M/syf5OmZcsf+2xhxuS56UEVfK/fkmZyXPPiEdiJ/FnDJx+RclxRfnOAX+omcBkUe7OjYVLEVfwQXHQPVWprKmOhf7ZOuox89bA+afO2MD6DG8NmJPE3czpTxgW3Zxjely2WFvtMYeh2y9QAAEABJREFUwNfDmzdCmUEHepS5b59Yb0YbmbHpjB0b88o2sV6Y76fBayeetkdcbPhf42x78IpvwicwE/OJPF7hs5IDiCd26QlAXx7+PCErdsTmDv+0h//QxTbEALbblLTyKeLewQXs4PuQf2vvzLHQtapxX0kOL4eDYheEuADZEHQgub3xvBEfzsuijeef0HjoJ+UXjVmf7jgbWDkky/yKIRkbPSbuKzN2Ro2NXJrnCR67Gnk5UY9OUvx40ARd2oVe0XEaY5eRAyMPWSvIVt2u1pp25uSOn6vayKXYclgOY0zW705/uSQUsLELv+zAgi3xZeSJK+0j96nYcuSek3G2GWZ6E9IuY3PmyTRPSpm42Va1GrEq9G5XPbokN/AMTz000XOZFy3IDoRHcFXFs9WieZ6VvLgjFmV0BYwPsk7t+H06LMg9jeelm56xIXVIhw62FfseOVCVrBFX1gcXivD5GEfyLvKjY/guPKcsrMfTMg/fhe88L3p4/Xrw5Yuwdt3f3+tArAujjN7iig8Db3/8YcyF5MwONeIV+yBRaENzd+BsDT8fgTvk3cErsggJIuDPs0sOJJNXid8Gn9iTv1qTudgOsxrPVd2xk7jsGjI2cu/EedzK+eLd/P9n7z3U5DiWLM1zzENkCYBk952Z/fb9322/nRaEKpGZIeY/npVgEQQoujlzp7sZSEtX5qZdhHtV4aDsfbK+zPPMXujQ994Zxxm/R/z7hrvB2D14B+waGSPziVg/sYfaGZOZsx4+fFDBq0DAfJq5XwtQ1Md373p5uL/R875ouL9Tg5aRb2BfmjU3fnjmHnPuut7qw4/v0Ci9HfPIELatjL2BuN25D93fHLQ2dYis6StwStbAJir3m9vDs8w6dGijbqGtlyf6jdOETfa+33rgnnK4u1H+4vD9P36nAYYTNAr5tvtZ899+UOOu9OM/vdMj68cD+5P81w6fuFuM3Qu6oOsUu9KncrPtsjYMlIF1YtPZBz0vCmqlm1uMAETwXPjtXCre4dQJgzcGTi7vztvCrfpH9Tx08Lwayo3HTWdeKhY26ic2g9M8af7v/6j2wxsVhhfSuDVpaHok2LK5yq9PbwiZm/3x++9klwwIGc9M/mcCvZ02LibPMjKOwxx2ag06gN363/UujLY+PhFNi8zL2tu7N3r4+F6hE3IzsgzotxG4jx8/6v4tvBiwonGXtTMJnVgosjBsDIzltKiQYcJB+3nVwiAc0L+gAbpYEXX8+Ena3YM1dWcm+0GFeoNWglS2GjLvLPJ7lfLyMBm52UjF/kM1LfCN/VcmOqrVhknssjXhrJmAGhjEIwEyJigjL/bYkOXMYGnQn9B7ZJCIukJeV3WaGXz10n5kg3/CNmfS5KuaGnJdYYBGG5pMWlzmj2yoTmyA9YFL8vCLHwC7sCcgRFwXCfpOPxaD/F33RpqXm52FYkUvlxV7mTR6ZrA+vf8o0WdhMSTKIWEpeiH3Rr+NxW2AzjQftBJbJh/fRr7giyeTkl0ydIPTqjQIOsxCK3IOreEXvGqraEtd7FLwNXitL970oD2TWujtyJt+rUp0UtGWvgY/ONpFzoiwKk9r4CXzAtUGTdOsBu8ybfhzoK7/ZAhyQe7St+cL+tU32lR2ClZJC0wYDDt9W5toN3pIYuEMzdh1R87IZuS0LfsCog85kH/6RBbbAkl5yCXpEJ0dOVMJjm3GwK6ua8eANbKqrOBG/x2fhX/vAo5lkMjAW7wcl5vcaaJLUsYGrVLae4av1Kcc2heigukFaEZpCbKZvJSn4wkxnNIFXuouhZfvax16KJByIPnAC1pP0KOn16/gveSjXyCidUBW4xYLnUj1zeeVfN/EeUUAmWLPLiu+7Cl11647Mu3w7kD+Wv93T5HpZ/78snwV8Mv6L8tXvOj2AtH5Wv2tNDiBa3vygWv575LGrYn1X4WvSEa/q38Tkr8K2Ch6/hZcxs8uM27ta0ya8KoOusr4FXEYhLr2/2aqf9/zm/J/i/xV7m+l3+r3J9fbseW34U9m94fJ/Zvt+8Lpz+rfyeGra3xrp6aXibKscb8znr+U56e4hN7nj8ldgexvfbosIH0tpfrrn9D/ekvXrTe9JkjF5yJ90V0Bqn/t86W+X5bVab6iF5qv4Ev8L8u/xru3QfonG8Pssvj1pl/96v1+FePSCMmuw6X0+Xsv4gIQ85aSXun1lC9TGSBuPu8XXuXZuUCWb+q6znR5ZRb1NStr0GeOf3Km2wnlvkwzqVNnm/nXv8m0y37V4StpCARnC90UvgREwBD6Ftj+mRyhEwiZ0F3Zf6+8321c5v4EG+Zj0AbpFey/kCHMYf1Sn/YrXLtdynuXYUe/a/3PUgo7NC5w8SlVuP2X+eCkLWBix7ayT055Z6+c9Ao7/ALfKvf6Xb8M/1d1+sZT2cPRVuH/IjuWQObYDQKfHQISn8gRIKv0KddL6lR9htC1f6q74Bp/7B2CGDq2Zd6jQse2+vuSkACdSfrH9iVF1rTnfT6pDT1stfGecaUlULPv3+i/X8cNdTa4qQNsKjpFyXaHhffQ9BNPUUeivAvmsC0HMimHRyD5QPDoHWG1E3/pFrmogGa+N+2xKW1VVmyiPMiwAxuy26XIX3ROe7WSbfrtPQ36mndZdLThBn7qbCv9k9/CA3rJh26ySUPTtibe/9MWuPZZoJmDuNA2NFs1xV4pB2/lHZYKfEuJeWDgHXTET7lgWNEnuIJR+ASiQyD5nS6xXRubXOiHnmfOGGRp4l3dtlwGS7wrr9h57TYQCAX+Au8NHrZVwMK78Y4vF2TOO/bQRjCtBbwd2g3Zi5rAUHzThyJ0Y/9dsWm1ptZKthGbGCSuoyMqUEe9jCybjpwbHbm4uupy5mCuw8IFC2dBhzf3/U83n1/ixWUFYhtIosfaZW62WjXlfGjgffowT0p7UW+Yzthhwp47hydn9MPE2nkX3YDgr5zjrLQ9PT5DZwCgNUzQLuRHL4gV+gRyvjOO4OCjbn8cEDuN0wiW1OCfGF6wVz9EDH/OZnJWZvIYSjkkNzaw3S9rN+IttMJpA6fL3dtO2knDN7FQnHPkMPX2/o3orhUfLUBVaYdGeES/A+ci88TZCHXiKRf+4+KI2N3w9SnnNtSH5y4UIJ9P5GqtKfqkzxNnQWm/v7/vdTmri4wLNEyH8E58HjkTo6hpGLTTtidOoBNa03i1497HkG3ZVnjlUDj9In/ySVM+cNlrWxN+e+aM7NP7D3oA8tfyYpsV+jf45/6777icOaQLfIk97HAm9nd02sAZx1ErfoieI2dlsc+KvVK2rch39/aNIssDZ5GPD5+Qce3y7YwBvTyJP1n90Hwjfp4/PeqW889xnAUr7Zz9heZ8dycPo25/eCvRwdh9nCZVNewfutXxu32RtRFDDTulb+StRnuZuN60EqRtt3JYbXBN/ZC4aw07oxdytGpqBqp0x+Vu4nugTsTQhO47NoCMjhx2T/llFKn/KcnYSOgzzJPs0jhOygH0m7dvSWcVthnxZaMtcXAgfg+MR4yjHfttnOuBIkhwpHjWRly1NugwHdSquDA6KhfSK7Y/cVm90gcUgagdu5qeqbOkM+P/xLiLHYdh7DgTshd6hHdwjBzpt3H2lzRj4YT+J+K4gZf0jN83xnDoRZ6NOLSsCd12iMdv6Z8z0QEbNhRYOXNN/8wbO7ZCHMUX4R3fZG64SSwWlEwrxkz7zPjKmG3oPODDYSi1CjQ15ssRO2RsdJL40E5nMfRXTLDCY5NtDdg49DZkTT58Q/fEvNhq0DjEHtLOPBX7783E0VkrdjX56LXgi8Rn15/xvmPfnEujsrRJl7x7TC3oWyrFF0mFbCt9yqUzc2D6po/gtxLTG2naCCcJOzc35G4akCu40c/QE7cHsNI5/mE6adhgQYcN2sE7x1f42fBLfFr0Qn9L5NT13CFmGPVUPNDZ0aXAE/mMjwF7DSM2odcGrpFpnCaQrXJj/h87lAp9d5VLoEnQMPkVeju2rtbkYmwRPyPzwgTN+NrUtw6lDbzwEM9Ov8wRraV+k/kXn3T62KjBOzixb6umUgOjFDsHhmFUwyZFvPQ5CV0XfBi9bCsx0KpUgG3sO+C3s565qOmx2gp9wlcq2tMvfcZx0IjsOQfPBbLgalt5onfkswv61GDDHjeUpeBYDVmbkRf5iruDjb5HfLUyjhryalOXwypibtNKjJi+8WP0MjQzdoRAsauoTLoRB63ApH0nBjbGf0G74Jf9ReQSsdDctHGevaYduiu2NHVVgwwuZlfsPk74HNplqfE143NLGoiHhr92wYh6UdnzthJ7oCh2Co3Y0hcEfItiabRk7BEbZm0IblX1y8SkKYtnwMYBsr3vQmwsjLsNP0b/gl+r1nm1yIPxn7icTX1kTWxF5/zw05l56sRYOGPnyJh+62mVkCN3DvkltXLD90fFD+l7uLkV6neIvCCD3nTHPmCI75CvVMyl526TBR7Rt7p+FuJ0e6yM/8i9LNyT0dZACO6CPMYfieH1vLFGnPWQ+znujx7QI+tH2o9cEL59+72y5mc+6jaxVVX9fSh3KNHpIxeqt8gc2bPGTNOomXl4LGxEDG3ExxPrbeJiJ9Z2YuTEOg8pnZajWv6/3iZtvF9GdiFbAVkP75ZR+9MJ25w73/CWdj0i75s3b9B/FKqxBv+gJ2QXsTUSJz6u2hpj4fksSAnyPbZ36ho+u+mX3twb4tPc/W34pyFQ9CiXBjqlrvuQd9+FPekRO0e+lbHcCtqEYWwUeht1O07bgNir/be3qqHp8eOjzuAR9nofG8D7wP7KtP3z//wnPXz4qAfuJB8+fdQ0z9qQ/8g+7Cl3psgUZ1bBi8ER+mdkaIX9h9LTxwctn541ED/5JdyP//NfhDqM2zPx9NTXwnk6aGJs371BHnQSfW/wVf5P5B1l5vlGNSWgMJgZkILwwCRZIO4EzjmbPSz8/P6dDnQsOqws4P23bT9xuYoAup+V33y9+W8/SPMAiSLFcd/f9j+BvDZr+O57tUYbgbv+y3uZBedxxzn3h/7boIbfzeFGbZw1DWxmuQ0XF4+C17Bazw23fzoyAc6acZ5nNh8bgrkYCCdus59VN3d9c6aERNoY9wly5TeD7w7aB2lm7DUMvbBJEgPi7J1+B921Sad//aAdWfc3B/n+FvYJzoNUBPJQmjCm6bvjJOPUTFTjNHV5ZmxzxFZT2gnueZplNlIzYByw45lMIOknBua8NQ0bjo0Ns1ljEBR2bwCkuwrjBG36y+j44VHr+0fp3Sfp6SwxWJ2J5IxCDKospvM4aicvFmNGFnjHHgy2UdWa50mFfEpZ1ogNz8iqzlDYEXwCGWR5aMpmPJfj69uDnhiovpsl8jtBrnSCjltpZ3JU8vhwY7J85kL9eHpWHtuQs/IM8Eu6wCMDqmib2WgekMn4fiY9oG9D7y1y0R78nUAVJHYmkoHBvTIYNwaC0o5vBvAbi+OOXLaVAZbJQ73Ppvj86xoAABAASURBVCqrtXYRGVoGUpfRYtOG3VZifcEvK77Vq8cOkV1iANqGVoMsKfk2jIoeGxOaeKpKNvZAjthhwy479qBWUFGX+6XO1LQ2qgXol4Ge2Cj6J6+MRXCS36FvBm/iroZJMT3s+se2GuNqxaYrNtlIjaw7tgq/asgLjg3HDkjzwiPybsTljj1wkgqfV0P+3n/T156OC52kKzaLbK1K4R9ZI9tO/0tfk7wAJlT0AcJOeToe7Z0Vaep6Y5BfQxousKUd/kkDl9pvfIO3o9+l9YX+pfD179AOvLSGfnolXj6nace/dmpeEL+apP0KX0X4amW3a+I7tiV2XiP9cWqX3qEZuJQIH3R4Xb7W/9+YXnX+Vvp/o8yRycR5xuyvAjjBvYLJBEj4JPd7ANQ//Pk1un+Y2N+pw6/p8Lrt7yTeX2y/YoEv/fK6fM1/pdsfrrrSep3+OpHXmK/z3+71bazXLV/Pm5H/c/g2n9/TYpB+C0D5v/hzlf73iXjFfp3+vp7/lbA29imB6PzaUq/zafuz4Ms9xbW8I0d47Ow7kl7hddm2bNOUfR/JH/zY6Xvp9Jruxt45e9wcCr2uv2B+8f2KxuuWUP41CN0N3V5D+tvplZzUqjTwjtLYX9vW9UnfK6Qu+ZV3kBzw9cMb9vELkPq02+52sp2iolvaA1ecNCR/zgEC7wOdFjTtHA7tvX/HYf8dXoHgBvIOlMP2Bfzs5YOXNHZM3YgOBZ3Uu5BhT05djmTD9wq2ZfQep0k52Cxf+F/bEYSPFbuFik3+RdfUmUpDNGn6LOiSd44rrYJ2tabGO2Hew3KodOIdKHgD73SRr1ph91F5RxRPZEjbCq3QhKWCl/z+Eqd2acM2nU4bZEcC8Xqz9XyVVdVU1JcvqXhs97rIN6FzbBV5+sUar+m2+8EZhDqeJeiUwicQWUfkHqeJ98oFGegEjst8wx+ZeoYvwi1kujwU+yeHmtGtqnp9aOWdOrh26oozjFm2O36+Nuwdv4+8Vy6cHeQQb2XMpO+ELDvtYZQedr6lcRix6SBdilp5T1nA23jXWjusWoi9TReZnXdXZM+7/fxyBhBbR7bU5cwkZycP7zh/QdjgxH6tSq2wD+9D5xxaQu8ii1UwzwFn8CJz6gMppz4QcSPiwDt2zm6aW7+oajVoHGfd5ryI9+xcmuykiXM7PfT5ybyRS7kz72MbOuIU5ewo8py5wB45swgyYZruso3uJ0W3I2dMp5xjoFPsEx8PxFNoxtcrZwE2/ID073TATcyM09Qv8p44hD0T020aNd7MOmA/UFB114Gzk5nzIrsop7dkQ0/6nO4gB2x/rtPLE9snZiLXCP2UwVK1pijz9PQM3V3GB96lYRo0wG98w7leK20c7ooD1hVfr4wnm95lTfOk+CH0kobdMAy9LrxSjkyN84YTlzIS/ej7jK1GLiam+xu1uxst8Mhf2NuhaYlLqyP+e1YOsCfkoAoxd2x90AlbP0ErNGbOkE6cxaX9NRg6dFDkuuEMsfsInhvxHjzbsq2dWE35hkvW/NJE5pdHLjZPxGAuPU0857LkwzvOMV1anxadsIHJS8Zv8f9BIh/bRdeMjcyt0T/8Us68vGHDzbsKnhwHXuYHiwc6yJb4OcM3dpyItYWYU3zKODvRPjFGHT5AIbugc4P+C4fmwYMQyd5hyTii//H5SflN7x7H2K1V4e9d3UfQi5wnYm6j89as/Hnq/BVGT4z5qSlng2f8vTBfLJw1GryCf/RMPjYOOHVXOaeZEojIbpLgo7YypkxLbG4nJ9nxAdzBLfIzfSfic4hsjBkwFLtmjgoY1JzRZO7JOD3ji5WxOo6TJmyB8rKKOJm5rH6W4ydop17IF7l7MUKTKexh/fKpsmzTZdMJWw7EdHzwzIF9sR7YVlWpkQ/NMzgL62jWMvG0edA0TRon5vfYD10aY61c2pl/Tpzpwl6mzqtk6kKnWumM3xIzVaWhlUZ4R9xCr2lEz2EmdrpVNQ2jVnyTttA28Vpuym/RBU6M2fyFhrRvxItoD/8zsbhwnrzBF/Yv5tl1Znyc8PNGOo6z4isxH0zkR3ht0ZG20BDn7t5DuamqYa+SUKpsqfNS90OjbaXf9YJ4wx7BAwuNhC6gU5czzDOxOEbH+cBaucr8C6/IGhCyREc7vCzJcg0y5QW5zvjhREwkVhLzV3/IUnhe2ia1wg/IyGjpTRn7QxtU0FmhE906r7Si59BG/AYJ2mIHU59LqG5T8qjN2rhrJRava2Sr0oDNMn5W/D+hV3xsS7ffv5XLin17KmGynVg7Macclfk48aYQpg0WZHcVNLN1WfFbmlZ0KOQ+Ek9H5o7AE+uI6dBUmlbr+M8ftXF3czccNLdJG77Qhm8Ot1C2LjoUPQJW9I7NyXXf7Iyb7pdh0IqfMrekbSK2h9boJx0fuR/CN1ohSYwlJhtyjdhtHCZdfxFKHds64eeZOS68UKzXlq1WpfAL/fxXAXZyiISyickV+w7jqAYkn/m9y8E6NLBfXTjXTzl23jHUgrwDcjfkLNITNgrv9Mt6eGTtCBi+pv/IWrQVckg6sw6cmTN/5gcE3rH5ifrY5Ao3xGt+cOiWu6ERGw/ofCYOz/BbsJ9d2H3Tyj3OzBx3wl8TffLXCI7QilwT9kBNfXj/ofv/mb4r4zdjNXuBM31is+RjlRbbxOaAXyC0+h0L8gcHcWX+xd/x7gTvyHkYZ93g/3k8sDe6ZZweetwJ3+2h2/ubb2yP/CP7j+g44/Mz8ubiciHOjuwbJuQGS3v/J1jt0D7owHyc9Wmiz8waHtg6zq7oMCNLq6ZuexT/+OM7LdzfzdhlT5k1d2e8Re7Mu0fumi4SIRaZRgyPxNuJO8b8v7ob/rr8qe3SfH/H/eAiyMjYvuweyyuxvxFDoXdC9iCEV/YIgWmc+oXqAX0H9mBwoh/xis75P4Yj2wk5Ur+xF64wkIVast3niDNrdfgVujF1BBUb3+i22+NG4dMr6XbDXVjsOt3fKj+MN02zpmnk0vtJ97d3KvR////9s26oj93zC7MzdBIH+cXcZ+TKXnGrULRm6CUGbu/esI4s6HLs6/90c6uF+Klhnhnwm2L0DIhIXmyQzAAJkhE6l2rmEnRfT8rfqq4f7rWx8vr+oGGBEReUPm6qE4BgxbV3/fgk///vNXG5fP7XH9mkUUaY6wS8MhBz2ZdfqS4CwgxYKGnn9nuivGOME4ZjRdPhedNyP3XDL1wKM2tp54LYDGAh1zAN2tmkq+g0jxow2MYlZNkMslU7Dv7w4QN67srlYgYH3tGEnmLwWtY4jiy6m/Jbrqf/+aNu0KsRTGYC2TE6q0/E6xOei8HLghknPz08KI5P0OfFZwerWukIvzhHLN5Z6DIxDpGXdiFPEtuQPSsTaILuyOTTZYkNxwk0hABxyEQ0TeQslbWxqAXfNvG6aSWId/I1jxIXyuth0FNtMhffT/DPb9camVcCfAFGaG8E7cBiFHkhItsycpMRK5dm+KXf+OZes5sGFpgMVtaPoKsVNsA2ZjBtL/pEhvGWzS9tO3YtiJfd9VvZeKZucNMI3/ggA2PHttunT10HFX6EVmRFWfw4qQ1DzKyVgZWNlyzFvtE5OIJ+FrBs/mKTLhy+OWqD3KByac+GqIqOAPjBOREvW+zGQtzaoAEbt6GpwAudHeId4LvwcrEhV3jJNPDZmQRty2VK+RiyO7GwpSDbKuiS0fWxSxv6gigQO6Ruh/bG5CH6WNaGbOmzwkPUCZkMrCySXbbUI1dwFDu7FD2rNZHRRnvwNnRLGgiubXX9IoPDnrEROgHattRLsLSMXoZn+iYfmXcWUIjTrssTA5ELTdugRP9Umlr18o586YY7el2+dvh1eOGXup9DaAQutZkzOj795LrQJZ/6C8bXv3u7kSXwdZRLLTS7Ulc80gIujXzD63N7xy2UYzR0xWj//InMX8Lnxq9mdmgELna1XO54dnhAK7wDph6wrfy72JX2jv3tLxts4Iph/7x8rf8r/c9igcTEa/iGXh3F32j8q/ovC/w5FrAt+7I27MxjNmX9NIf/cS49cOl2Tcn+Wz7X7kn/UP90eA1/qPOfh9xF8O+k15HB/VpK9d/jcxXl78H7PxHPjKmok/1f0isUYyxwLV/Tq9mTXuu+mgYBCN2vAvSzMd9f9i/2JRZ/Xr6M+9C3r+0QpcK+lMn+6mdnzngNtvt8IkGbvaW+ePq+iD6pvu7nr/tT+9LXdpp1SSLPrp39d8odqMr7SaAj/hlfkRW6V1IFo9d6pX7g/TAyd2AvH11Sb1/kTf4KthW9rmBTfgEb22CD7H/ZwoPHdhU/VV3qxWPy1YiQQLHXpG7g/ae1plal1+22VdRd5RGPfZGp63B933jh2evIKwBuPnmXiTz7C65tVUDQwS6NvHjSvr28D+3ITBVb401jNdkX3LQ3V5RSx4em7U4PDKU9sMN/o63nSQsa4mndzrwbvui64fscHlarC48QIbgX3sNCY+U9KnR25Gm807VxUN73i3ScJu3wEf7Nez5Cdf475Ry85b2/taaRd+4VvVxWYcvYolopbbJ63Zr3UWgV7U5l7AI/27o+pv/K2Ul06nHy4rP0OfN++JSDV5CPnJ2US4mpARo7+i+cBXRZJWTcZFvVmvLkXd2yJs5BcmiaQ+pqjRp3XMyh+PDaP/ySD6R/9GhVyrt9uSlPDt8Dwc05jyASeVbe+3IBduJA9MSBlW0OwQ7q/6coHU+cTezYD3QNramho32RI7J1X9AY3gG6KDzSdsaGQuqqRl3jXGFRLhKC16jb8PWJc5aqUp7odM034qJaKThL9/lKTJVmzshaa4ovF2yfeaGQZ98WRbZpGvX46YGznEWG7sL5TPyTftNAfHB2sgOG4QiPFb0j6wYPoedEbNxw+LpyngIKNC72y8FgQe8J2seHYzTWSp+cdZzwdSCxsENjGMbOf+LA2naPybS3ahxBnem3dkhcPKN/+EzEbugH78gZx4JtVMbPq2yrWgH0Rx+YQ/+sjTiyrdYawLkJsVWtdfycH8TfgZVYX7sv1GWxrarqeOkbOpElh5ihPY4X+Qn5Cw4+H7CVe5+CV+v9o/sO7bSFx8aYjB7iiV/i69BPXXCp7vEbez9ztpg4CI/wjn9m7DVxZnW4vVHskLZH8CL7zMFzVdPt3a1CD0W0E7uFTBlTtrEJPifdqA/thi3St1y9Lfx3HF/ok/aRWJk4sJ04AH/mjNKCBgfV+W/k0o7xFZ0O4ASGcQgJfeI80XbP58t292d+wKTmAdGQnObQSDxEnqrWZbCtQuZAeId+bGdbw4vdY4/4xLZMPO3YeFbJnJ1NnO02znEb57vcCGpwXfzRBtILHA53GrHXME7UtQ7xq23i79j5pBx+4nl84MwPHkauhXlpIx/Z47/I2aAdHwcW4ihtrar7YUJmQcx298fQRqUPZKnFDnw2Yrn3AXdlzORsFVMrfFO/Mo4P93fqeMR0xoRtzipqBZTxAAAQAElEQVQXVauQAnY9PT5qnCa6mrLAhzhcRE10iZwBUxbPAG7mifBIWsi8Qn/jomdFx4JHK+gzz8ferUoueuOrIt7L5Dm/3Ll0rcRMKyV+bENdWpB7wR4juLZlW9HF0NvhU62pAVPOkEmlXRkHO+Mkfj9w5m2XDOz4uaBf5R4/KbMTwv+bhKyR27TNXH6M0wTvc8fL3D0Sl2vkhIbtLlvqWrNcKe4d37ZW5M2fTd3wSZ/bkaXBN7x25F7gtVO3MYZW6FU1CSIL5dQlRhIfybfCHuCmb/RZoSkG/on5a5oGleE/GJ8RE+RblQqIrW3j37OeWRuPrJMbvG9ub+WizwuUi7Xoljg7yDb6qvcRdhRPdK9WGomryJAY2LvMRZ9JwTsvp55O2Cx4SQsZEjkDfkv8tnYZs5bpYi2fjthpU2QyMuzIlr43XPocmJsOzBfTzGUUc/c4Tjpy2TYO6FiDcoHXWjF10B+bRZ7b+3vlAunu7l5v3r7RQmwcOYR9HsQdzq383a1O5POnbitxhsQZe7FT6FNUIbNtNfhEnhU/pa61puDZ7jjRqbcTm+KxrcxvkX/FP4ZO+p1Zs0IjuOM0Eh8L2JdPqyYb34IfnIB7HbaBbtaU9ItDLCs6NuQO740+oTJh7/TLWM4an7jbEivYMvIu0KlWqtaUMZVLS0jxsUK/UZ/+tpV8w5biorwYuydizG8OaqwVRfvYBiUeT1zKVpXm/EUI6g21xFDuKk7sbc6s9Uf2M6Gb+Tw+G+CzETOJ6aGVokPWoo/vPuiBeTE+e/vddxI46Ze/1hDdpnESLBT+gYV1OTbJGpDYasg0YYNxmtTpY5fvf/hBZ+xuZCxgACflkXngwH1ck7WiZ9a+VkUMLYotIlv8d8P42FkDMKPCa2Msb8TSM3uS7INv0Dt7h+/gM4yjdmQWTy46Px2flDnW1Cf2Tlr7XJQ/SXzM2md13WOTHTkE2KWBf+fnVXZTo+8OT8k6sCYeGbuH6SDtfJCj82O8B+/T+Vm6P2j823ca/9v3yg+Sxc/bNIjRJUHH9Em6o/NKfsAX5x4Xra//iZkTPHJfGPtm7zWPM+PtWSsXpsoTuemX/f7jxyctRyn754bsJ+ahalIbJ93f3GkeR93Ot7rjwtUIvTOGNmBlTXri7vAR2HFqLqATA3p5Th8f9OnTRyWGYvvQmt7cKj74/h9+UHzJoGbOOajuZi1jiStZNeyUOBfpibjLpfb992+U33RukRlIfA3TqPwllHp+DxOkXw5Np0+P2vqkvtLfgps2FmexAe6/+cukswAbl7Ah+AnhT0xIwzyDL6aXTc/c0m8jff/xXvv3d9qnRpuVy9YFgep2lllQJq6oT//0TnfzTb+UfYbW8fGTTLvuDtq5xJz+x9+EzVDOMhvgIw5eLNEVA5Bp1jPB3aCnPFQdP7yT0afmSU/PD/L9zKXys2ZuLg9/+z7ktBc0stk+Ljqi/8JEaIx4xnnyrvkf36qQ4cyFd/48S0jHWd0e8BD944iUDwRlbBCcBk/sro0JZ2bSHuY51aniJWRh4SFAY4/7G+3etMxNKwG0AX486jDfsLDMOifQCHDTc0W/gs46lba3B8W256G0IOcai1voa50I2mwazMbBXI5PqzQCNwyW/ESBoeUyyAD9xVNJKdrWCI9MWkf8ucTnaWcwn7GP/hW/vD/2n4DBtAJdAzaPXIJmBl+3B7TopmoNfc86MzmO04xOk/pAxS4GP5sV29rzUpSU+thuhXf679BZyC9McG0Y1AOautg0zFfkygDKYNrBKRaC8Ale7LXCN3UrA7vLBf0sbksGHnk+GhiYob8yEQjatmUb9u7pzuRgW8MwKgPHNkGzKTQz+E7EMjUKrQ0a10lT8Ru4dkHr5dPLlplgbV8qsZEoXwo7dHpHFXIFBBo1ii2EzQKbwLt0kK50Ot5OkYx4EMhGbug0ZKfm8ycTd7fHS4196UOXXrNnpiG3U7EyWa4cgFDUVc7Ub9gw8uWHN2JjGPNxR8uXnfwVeg1fKZP84rNTcwWyX/0I1d152O4Ytnu5F/JFOcnPwNgf0pF3Y7LNmPxZ++8thHbgih8bBa7lzynM8A9BQg0baMamejn1VP2Oj5HZjm5BTr9vA6MnSP8h4dta/WSx4PyHVA6hI/vvAVA/f674nyv+cOZKgZS1IeuY/GtE0niFX8P7q+0vC/yZFrjGXNI/Qpe4vs6nvyu+f5t2JAj8NmYw/nz+ofpvh0h+hS+pvJL1Fzaj7U+y35dc/2j5W9L/UTp/HP/FBlfb/JvTP875/2SP1/ZF465l539tIM2eLtDr+Sr2IAGz59xf9jnbS0rzzz50/5Ul5tqa9GfdPhds9mifS38sY1/o2knZDfFOYFtG7teUbKta0/WxLzgkVGGVz2NhlxEHSvoJRF6X5wu6l8p/3/fOPjvvEoHkI0DZl/2uJBey2ro+HYfC6338ta7A26C38t4CioaxcXB5wuc7xV3ZA7dmOfqm9gWPRpkvm2+AT38XWdj/B/JuEzlCH7TLB1RV63jh7yrZVnACNhZElugFkl4/OVQaWuu4qd+RJeQsU1e8K44aeOeTS4FqFz5n9vCtBtnum8T+foZqlhU+dtJGPvi6PLTvxMXGOwviIMqOHXiLQvf+7vfyfmgXfCdg7DitLuW8G7Y2yLSLJ7ZdkOPEu/aZd+QT74A5bLStvGtFRtRBD2ug3znv7tAS7bFT5Fw4dwh0JYT0ZV0ey3Z/v4yNxmlUNfShTr5gRJczB4ppi43yjnZpkWx3yHlE4yJGPImHMzJE18gVG/TYwSbjNGmaJ4XOgn3yA9aR8cz79DTiA+ROXobQy/jP5VHKoWGngbZUJAFSv/IuvGDX5EN75pDxwOFX0PZOB6dEGOBSFk1W8ANHbDpzZoAj8NVKDC/dJtFj4NIhME5j99WCbsfui3PHqVYq5LZLYWWVBvSMHjvKX9qbWkuM5B1NalWyrWr1wmvVgP45lOzpNPZ6xFWe+ObA2cc0z4rvUx/aaQs4X7t0uLlRZEu7ZZWbkr/oMSq/hdeoK5fy78yZRQ4AAyfOPlxWxmp4hGcbrDz5jp2Sv4DlEEY/Xyq6LU/YJrQiW2iFRsqJj6TDYeoHvekSeo0xN6Br/l++LlO3ySAbqsiyw6M4r9nz26XnVRynaWlSTYNOjIWNmAqtlVhKf9scJq/dRpEhbZDoPAd42VZh+9hxxlZC/uKwY3l41gpsAc4Z266LDPrp+UzvpSpTWvS64SzupUp04mPliewi29NLBUeac/dPDkjPnGmeOKzPpUXoHIhZu8CkE9/5RFbbxMagnJGJpsTMDM/ua84O46vA49Oj0i6eLit6xratmsLnTMxmTko5MjUOJEcuFmbiii7amZ+SbqThm/wNNko8pS7QWlNo29bDu4+yfSkLwfj0BL+lr22lb2Ahzqb5oIkxZpvYPit+SXy0hr/pEJ6B7mMuETQNyl8oNOdsmVNCPvKHfxsnbDL3s74z55YndDvBI/E3TpPsYKun0dXYNWliMDp1XRkvsdsEvl6eI/NAxm2EC5+sGQuxlbnlSGyfmAc31iiU1jP2ztw8TpFlRJ29nxkunF+dkWecpj4eQ/+Av5J2NsQcrMlevm0r7c/EwjH9htBCAiaTC+9VscuB+Wynbqd/8CDQP7ax50nPyN5tif0jb8Z8LsJ0MQUiR75V48s4sI0/Jp3Qa0N6EDD5oGGexZBQ4mRk7mtVsksF/pF4O2LnrAHxxQCt2Ghl7l2xS+fLXH4CpnGSbeVffgP8KnPiKGtDcKuVQJD4WrUL4ZBpVFXrl+CRLVDIcNPjlHgrK/HQqjrukUudYRqUeSvnD7BEla6RMqdnTSzohc4J/62sFZH5agfx2NbOXJJ9R+Qex7HbZWcs0Nw/sfuEPcahKCMr8g7EZmwcny/xH3NoZAOh2yv8T8xT0zzp9Tzx/PSkM7Is2Cw8T6zPAVyrlfnOtm655LKNXqVxHKBXiu1id/Gs7AkKG0TnXP4OyDVhh/P52GU/Q7PoDyr9OJQnk3L0CBgnQ12ooV6G1k58wVDx11U+unUcqcAzxZLBJdM/O3azU9+LSv/379+FrJQ27L0zRjO/rlxsbtw5bNhq484nvWyj36iNMZ8xaps1OOvkDqlL/iLL0vEyPrOXGQZs8iLHjuECmQds936ZY2Mv22qtEVOl9J2mqefFY5tvoRecoZG9xgkf5nIzDemXuD0R8wMxMY+jmgsfrXoGb8GHI3WhG3kCjZiIX+wL7ZX5Y8UGRy7oF/Jpn5lX5x7P4XKBncStpHEQA1EzOJOahkWaVUrMLoyz6DgzRjNnIDi6FmBJlt20I18hwzCMytz5/PikBt2qpjymfZwm5q9nRbcDl/wzc3PoBlIXvNcA5V48MVfEfjI2o2ZLWlLWptiMkKKWSu39crKP6ShGreiUMTLAL/UX82B3YmQDYqfMsaF1JD7qMCr+iDyx9YzMyoOfVuSIDY74IGMJEdKiKXbBbhlTgl/WyeA9cSk8Qy82m9iDRPrdu2CrBXqJp/j4TGzeHm5pRoeLMmjimFnGbvkvRg933DFS++nH91oYg1v2JewbEt/7pyctD0/90rZNg6o1POgu14m5M3rkN3iF8nDQRAxkDV62pePq80Mr/M0abVmtqoNtvfnhe+XOLvZWWTSpWRJ3e9Fp164B/z8+PNJTGsB5fn4kXh+oL735xx/Q7+KUG2wV+z49P3Fv+aQ8O/NP7HjEB5nr9+cFO4EPj4X4PaHz44/v+k3DFF8yl82kM7ogXkhoJH/mThBRwKMvkmBF9iHPmmcujw9/+wedWCTWoTR9991lwJu+MI9SYb6ECR5qOH6EQX7V+n680dv/9//RzIJ6ZrE8PT6iDEoyGaxjwWxTbVLRZ0fxjQltuJnVplH57diJwRrlGoGyQ/tMII3TBGPpTDCF7/70rAWlhjYqfYdsku5vOs46NZx71IE+WcRMrbH+fEd7HMDke8sl7M7EUPOoiYvlBXpupQ3IpHTG2BP9h9tbuTU1jFOtadWi5w/vtXpTeKb9gIMUG0Ezni5oPH76pI3Jc35zLxPMO5PChmMqOjLYn5H9mWDLy9UwDprvbiWXcqneL2vpM/337zURCJ4nfTw+9PZxOmhnostgMHyE91YGRBx+ZnK2rTF2I83AD87MItWqmACOWrAlkaIVeU7IQHeZtmLiKRvf7MTorp26TACRU/jj8JaLb+oGfFptUCaDRh9/d6ft0AjaAdrnDqG5stFZiZ0zqXgafXYW0hEd52nug22jPTgN/TYW8SwOQoaM5BGeLuQhNuhO1aYdnOSDH9lsdJ1GFalbpUnH2JSJPPRW8DcWWNvgFECKrUtW7G6bnNT1ID5S6LQYmNVax4+d5MJeq1YGlV6e1KfcZaZuf5HT6JnBIyN7+DNx2QZDcl3SDT9t0NpJRXsNg/Kkfae84aPYJjRs5K5S8HbiR7rQiL54STvjI1Don00OQqvDC80NGUJzVDdLPwAAEABJREFUxyYr/VtrndaG/7fwtyEZWbHoiw47NA1f8ezBQSaynz+FPFVNNn3TtkuXMnKmLphJr5AyYLvzFvQl8ro8kS+5NAf2Lke0Y5L4CS0oX4WiU4AJ6nN7IWMvRL6eefkCF6MpP5gQnJ32ziL1Rv6gUacO8I8sPY+SaQt03N4rpZ/gS7yfWsilP8C8wQCTjH77KgzyAuTCi1L/lGXkCeiFn6/liBnIQAtAK/Q+QyfwH/eLNVWB39TgPyqCEfzXgOZffMCPTYggvYZf4KXiNULyqftZr1RegcaevTIgpeqvz18W+A9lgesc+Is4/x1a9PgH75qS/cOffw//P8zsiw5dbsZtnyBIv2j+RfEq6zX9hc06QbolJfnf/Qmb1/Bb/F7jfi3/G/2vasdSn/PQ6fne91r4N6adxq98Xf30rfRXuv6RJjsaSht7wNcu3tlnBH5GC9QuDpVo3dFX8PJu1gvXyqTg5GNn37j9gn7afgkw0BV+2fpn1kQ3s3/a2Y9t7F+7/i8MbMsOsIEi3WMb2oIb2Ngj7/0tiL3fVXHoGFDKCRLwP3/g0/OkGziBXv53fjX26ZEnZFohK3KGdiDvNbbZou4dghPc15C9/sr7VurSp6ehgX4bNol9oIAtpGqlhQPx+BuyIUc9reiTQlG509d2x23gp048e9/Lk3n12Xm3iIypKmS/4qb8GaCVUOqyQftan35r3lUiO6l9kcM2Mi4dNuRvvKPZpWoNr+zU8+7J+yRoooJ3OmwGUcM/eB2/LNvUqr/LhU7sUi24kSb2lCJTVet4Rf9kcgYRfNvd5jPv2KlfeI9bkXN/scOFulT0b61pwd4Ltk0+demz0adcGnhX3GjfGWcD77tD3k0bsiBKvfDZ8UH66+XpZd5pc66RA83oKkuFnIGU4/vgJW9b1aoD2un0wDkC9I/Xd3+p22rHBzlsjwwL8vVzH+oid+i7zOvVqmqNHkqVdnSuwv7gbZyl9HGGvHoB27KtxOGKjc7gjMOo9Anu89MDB5wPaq2Ud9czh/CtXfoccu4Cz5EzpZz3lKvbq+sG3+hWtA/YrfGum7hZsGUH7NMP1ltTDr1U1UUa4B27hLdpi5gDcdTIw1WpDwSnkMmuXhe5N3yUGAr/E3LmkDX1wd2Ix5WYT91FrqYzZz+RaUXvXCrkvOnMe334DeOkaZyVtvBtVRraxS6VPOcjaQtt8STN5esCzVZF3xE2u4axId+qhg7jNEjYesc2h5s7WeK855lvKwfSA7F24tCTjppfYjc2jz62+7nJR86sUl45FBzHUaK+2sXf6R8+xuatStMwIPOgGuELz+BmrI2UY8Mcoq6M4aomNyv2G6GZGBRPFTQ4X0sa/RZiLv1y0NngGRlX6h4fPnEo+izTJwfDqc+fdB6Ii+CtxNQZ2LCzDR9icSUOgteqFJzQv/yWuTqt8MxvL0FSZ+aMOWdavuBCQjlbu+FML/0ib6umhw8PymFt+qzwWqJbY6ymA5WhEzlip7v7exU+efj4SYEJf4fWm+/eKr+xZRv7jYynjXPEXWfWm4zxhu2Cl2AtaBd8R85FM7byfwLGNgN2h133qcGPro24nrBla42YWmVbVaU80cP257Jd6jQS/Lo8kfn2ngNz6hZieyOebcu2xmns6ZFzvB7fdIkfW4O+1c+HT1yaZEzQpPjQtgr+OWPaobXgxwFZJ+Iuh9F74oVA7LpK/TeojpwTX8tUyeDvjDnBo1XrPtnwbZtG9V/2AGnBzzsyn/B/cAb6BGfA9rY1TaOqNfRtPY193UqJWabAHhuGwSNzYugEcrYYX+74OPG2I+f9d29wCTl4Bb+1kflqU6vCD6sGeIRvQ85c5ESXRl1iEDGU3yKLzht6J41Nqw3KXNhIU9eqtIW+S7bRTt22GUPPnEXHhpFvhy4KETurIqOU8b3qkfl8wz4rcpuN3EichEpB17ZCx+AO45AuyDwobRv+CV2hZ2J6wVegK08bR9lWq6JVciuJs//4gBLHTbsk9/ZxnDRMY/fTylzoshKboZ15sFJmHTTnX8v5WXTu/omPHLJd9sRuybbyxB4iO4U2EJsa5KrW7R59bfjQ17Zs022X8f8z8bpxYZOqnXO2gbqsBXgR8zV1eegX2VxWzvCzZhj7hu40T93GK/bY4zdZtlVV6sbYha7nnjXy2O7+24nZ4I/TpD30idENGwvfFnyE/ut6ot8GPWkcm4r5MeN/g88Cvquw3aZczmQe3elrSZmn9tCH9xMxmzkvtGkGf8eeU5d5gnfqcwcRfLoqZcN/HAf1cQmfW9bYTx8/0rYpNr55y1k+Mt9wF9Gq9Toj0w5YVrWmyFat6YQvY0vxNGxbDZnRM7hUoRfzG7La7nNs6jLv7AgbSHmD14idq0qB1K3ItRA/yefy7MSaaeTeoJ229Mn9zEisjeNIHCz4YUE6p4swRNcnuInDgv+KD9MvPHZ0iU3Do5df5DnkB3vIdxuXlbUWJ0n0T1vio68Z9B8Er+wxMmehQ8o5r9+zJtC2UzcNo4q+mQs+vHsnUT/Ph+5DuxBzTUgwhlcVMWB8Gn1ixyor0Omg5/39nWI78XR7uNB71Qy9moe+ph2ZI+KPibUs+/hHyifWtiu91AU/91u5+CvmicT++emoNk8KrwU73b6575eMuRtqVYpcRoYT9yrx28wcPo6TJniH38OPH9Fh0/39G6Xt+HI3teJHVOq+iJ1ba8p/Tbq8+6Tzv36QH05awM188v5f3unHd+9U3KE1Yin3cbGn8PmGT3L5u3GZNX/aND9tartYM576vPPx/QfNI3YdZ3TYWUk3PXx60DN3jlWt0xyIkwOXnY9cMIde5q977jMzv9UqDdhzLWlv+ZIK+nes1dvtpBVYiONxmnTDPVrh0+9++Af2VkflT3hHz9gte4aU0558fgs6MTYOE14rQGpToe6q8/2gR+YnbrU1DoOCL4Lt5v5WJhVarPhvYKyeSDNGB/Du7u/BHzHL1m39nrvXN2/eqrWmTx/wA1x+/PFfdff2jYwuN/d33VYbdjZzzKeP71XUL6zXS+ZGbD18PBKLiyb0S1vi1baqgOP793pzC9NV2h8ftGOIDQHP5IluLYM1/MN3GrgEfN7O+vjhg3Y6Kxetj88Sg8W7NLGZGjoclAvIDOD8CvjGZfBxlOr+Rs8YJJe7CWDx7OIfQdcIuDf/439gGFNbauRu3n7Hd6nlx9DIxXFga2cA+mnRINp2d1yhyMZAzYXux/fvBLpcBXVpYYBk4BSDfyCga1E32A2XruPfftDOwHx+977roTy1ywT24fvvxPAmoDet+1knbrMXBsKJy+mN9qQHBuK5Sad/huen564jMayP2HTksnrCRrlAbugevCO6npHTrsvAQJcjA2Mfdh0H6YBsJybrbnuk3xkc+7JJ06iJyWZsTQMBM7B53x+elYAp9ARVG5P1Gd+NXFAPBJluJpkL5lycH0/PLDRHnftPEjxfJnb8NqpAmzVEPi7Mdy7IR3Ra0DFyjtMkY5MdurKVfxPtE34+E7QNmaqaGlDDoPjdyJt42JjgFzaaqW9MPmaQG1or/tjQm046M/ELnaj+xcfzjeZh0vZ80vZ00soktpNvbdBhmnVAz9ALCNnEU8AK7VzAlywnLjCOqe+fohaginFJlKOXKe/YYsV+DX3bOKnBw3a37zWf/nt0oF5A8oLQROwOw6CCV7UibUEFxR2CtzLpLtGbNI07fGlUeDPgdMm/9KvqvswkVq7eRpgr4NgZHivxl3EgZE5fvTymrWehoV2dfnwU3QLDi7/08tiGPfElUhaLl2rZ7lnblzz2SUVB18TfzsKojX7YI/VXsH3NkpJHaKODbZl0g87Wdd9FUTIfwxs6O6BvPNu1Ddyg1EsaO6zIEfiMA8JG3UL8JYaDExsY2Wn6458IGvi9PRP8GH9Hz0B07Cvs1/pjj69V/73qduz8GlQ46O8lzH9hvgwbXeHXzBDvfIZdPdTUHwq6Qq/g6zPmqzzZ/8Ofa3z9XrZ/4f1lgV9a4BrbSX/Z+q2aL0fAt/B+uz58r/Db2H8OxpfSp/xHKF/l/TL9IzT+fbiR+DV8i9prnF/L/67+qPsLGi913+r/76//BUdIfq2O6i8+vzU/2tbG3uKLbn3u/5LDlzjX8nVtSXqtS9r7s+YbSDkQeWz/DvoG/Uug6huf0N14v/lG8y+qbWtnv5R+10bbsn8CCtcmBW9lD5h3tewHPzeQ2VkbF94TAju2DEBdFwDhi8+evXF4A180/WZxY0/1JdJO3cIePnvT5AMpL7wfJB9820k6pG5FXhsJ6dtak/1Tu/3zfPxnu+PYhsYu8ypx2YdGe6laU/TfXnQyPo99Qe62S1qt6OdkOwQnELwceI+8C9hmm/gTjnh2IJ/InZYCx+y/U06/VqVWBkhb64cTaYOxzD/xVGsU9/6uuhAn4zRp4JAn0Hg/2/Hbgn9XYGe/3wboYCO6KjJ2PN7L7EpVp7WCdynv/TBkxd5VTWfeU3PoFrq2O/4Gz9QtvGPl8kRUFzKPvEMNvCPahuam0Axv3ibzOsgr2VkbfPLuNk5jp5WvFdlOvPtXlQKhfeadkFDURnwZBoZ+Q+aV2Biw7QVGhf6On1JfreG3BZtxYAPhE7LnQCeQQ6bg2VADIkN4gdYvKEZo5wA8dtuJI9uq1pTfXL6WbaPHjjTq4RL9g79iqxW5TMuI/Ys0gBHUilzATePEgRq6iqe14hBr0oguhW4Q7uXISrM+cO6SA+CcS4R/aBm6aQu0Kg34fMXHGUd7s3bOkzYOEU+1a7iddcZPZ+wXvWK72DQg6Oz4IecNobFj6PCwrTw79kzaiJv4K7KVKwmwa8TPAcikJz6Fwp6mpLsi00Df0AyE1oUm9MFLeeMipdAh7fHTgv0wez+4fObiMHH13M9kjspZ0syZh2AYOguxceQcBmrw32TslzFkKkJPPAWu3SsoIVv/ljbGxktWObCd8En4D1yoxmaNs6n8/7o5Lzri12F6OWTnPCbnLUcOJ7d5UC6JV+pOyLLh03GatGDvFbtG9wkbTfhnaKVcXofnMAxCYNlWt6coonTifQQ3FxKxd8qJAxv5wYn+OVsSRSyst/38z7IBdO/nLOOgwp6Jw/g4/Z+xUeyUNBehV9s8c1mW8WbTH4BFt0t4h8Y0T0rs2U4TkPQniOytWtfrhI9AIDwvjg2NMweuZ86jYt8DB8/D7agbzhiPnKGdGOehnQP6/PKLibWNM7ucL4VCZAxYVnwYnGmcuq9sdz7RbcLeK3ySB1F5wjtpIVsVvcFPORCaA5fJz5zN2dYV13Y/ez1hq5zBRrbgpo9txZ4Z4/HP63rcxny2qLVS1sDEq+0uX2hHrvgx9EIrEF8EjM9Sjo6hWdB4w4H8mTPQmfPD+CuX3mmzrbTnhxVGztMyH+TiILG0MbbTppdnJQ4jR1WTrzwMF2AjNuN3xa60H4ldsro+ti/ZKEYu+L2GjdCn9x+1USAmbdcAABAASURBVB+d4lM7ti0N44h9lt4mntiqmP/GacY2Z+biM+vHBQrcwieZhzIX9/NN+hg5r3pSlG2lLvxGxss0jZo5V83YoCXDB7qbckFVdChbQ2uKf4ZhxB+DqjW1KlrV/WHyO3GWcUEF+AOXyyelLnxO2OJILCVWD/NBqHqRo1Mw3wHmNeaDyBT/PHLJEkQ8jjxr529TwieJh8b8t2Hz0IdA/6y5dIBU/GZbaT9xthzeoduqFH1GxnJ06u3IdsavmcMDrRU239TaoED6BbfK1K/d3gtx1LBBxsg4Np0orytrL/JnzcocFVqhH4hfM0chEnLuAB+MkHlnHCe5YkurVVPZqkJOYMSnZ+TLmD6x1nZ7pL2V4uOB9uDEvgv8d+bO/WX+bVUasNGZfqfTGZqN7jt2HGT+Nbc+7x+YN9Qf68Q59xnccRyIibnDNE30LWy5o+e5j+Vn5qRn/JluO3ocmXOCl3J0D79nxnvKb7joOhBfR+5fHt59TFWHnUjb8WXsW9SEjm09gRddGzJEv5X1l2bZ7nPUQH3GQfBTT4MavjizTpyw1Yw+I3Yp8G7zW5rEZWEL2913AzF/Lc+M90D6HdHBtt4wT2zYMONsGEbsNcJ30jyO2MHdhra7nybap3HCNlunPWGrhRjI/DSjc+RKPvJmL7Ci7yZFc8RGHnQ9slY8ct+VHxKhqbc9I8s4TfCeOt2N2g07n9kPVmsyiIiAL459L5mLwZFxlX6Z/0Qj6F3W5mKPtV5iF9+esdEDl/uQ6J/gRff0pZvyJ7uv9kn9+nRW5obwCO0j83vygWpNRYxd+O169+Ed+zbiG5tvrZS1Zy9x9/Os/KDRZ4ZkssYNrINn4ij3VtLFtu9zf5V1hLXs5uZON7e3SixFvuCIp8fTS3yhpHInNOH33HcFtiiC3vM46TDPesPFav4MMl2F40j2/oNRuZSloB15GTqKLIHMUTP05ptb3QAZuwEho3hilxn/Rqcj8vdqeE7wSn1iMf7Mb9QO4wjLgp/w4t5Rq0oEjfKXRszd3bhKwyZ94sI1sqyMr5v5RsM8d91v4BWaSu9dmijPyHd7f8/cuOgE/ok1PmNi2xd0ZHTtECWOLfX4fQYn92Yz93KFrFTzgRhSvfnhe/Li0vlZM/u0rJHz4ZbYmhnzR0Xe+zdvoXNQ2hIHGWNbue+jY5sHYnkmBk/Ec8R8+/1bkl3BefPDD/3eM0yM7rHThA41b+5IxW29K4Nt6kKMGB2u3fkLBDOIDghwC4PzIETetKOwXGomcNgUHrmRX1Haz4sOw6wbjFPHRfPjov3HTxrOm8Y2KcaFKU7f+qDo9D996mWsqUw4J4Jw5dL1eNu0j9b67kH1L5+UP5d8fnzS8nxSLhw3BrSNDjhvxFkjk87GBCCcHgfvyDWj6IZxnt9/4DLxSY3yzkDcGOQxyPiCuyYCoZU/j7AymRe6bZNVD0dN6FQ/3GtgUtgZsQcmNhG0jcHp7271NOzaPzz2F6DrAF5weD2fJfo37HtYkBObxX4mCBrxcbh/o4UXg0xQSS86THIbNRtDo1/kWpvVTrsal9/b/UHnuWnJr5bn197pv4M3TXMf8OYSlhlH2XRa0jROFBc1bHPLxjqT6s6Cu9EvLxrxrfBogurx3TtVa5oY9DuL+04A0yQTaAFhz8CG7np5DP7GpWCljG14K457AXdfBj80ahyx36yyu2wK7i5l4kz7MB8UnGpNZ+SAAKTWPgHvwYXnyiKTiTgvJFWlBV+nj6rJdqcd3UI7C9uCjskrqQQbGGKr5lKjD1VqQ1O1Jggoz4bethF7A9ZUKXEWSOHMeNixyxLbI0/ykSVtobEjq129mC+K0Nlkxxt6SXe5XnCC8BokXTD1s8e2qppsK32v8jRk39GMRiUPM1TeoyywU906RC7x2PQHUg7YBn+DbpFCKbKAt+HrKwSPKoV27LPjC5DVoTckC0/ywQ24TImPK1+K31IPIz7uQIPCI+nXIH2iZ++HXL1MWsjcqjoN27/oWrQN+DX2WFm0X8v5C+RUhEYg+deAnxWIDh3gFTxkELDT9hrStZexT7dRKoDUkSBvJaHr9jOgEAOSXOpF/w4Fv8C1fE2RwaatU/vzvlZi/wp/HtW/KP1lgYT3ZW7Z+7i55P+yy39uC1x9bZu5L+vMxe/2pfwb2v/va85SFfjfx+Evyr9mgdg+8Gs4/8XaMlY29hOB5ANfM0Hqg5O25JM6e5NkXiDlwEvxjyfZZ7Cn3NkD9p9pg8KObFegKJkPe0/De2dOF0/ygT398a8NEvU/tV/mgL6nA+daD8pXP7Zlu7cFN3R7+sIvDbY7zo6s+yua1S57reAE7Ase38reMHCtT9oBmSXr+mRvGsihWt7Rrrw3+AeueF9L0y+g7N9eIdhWsT8Vj23Z7mXbuj5FPryuZddPbdf67G1f62i707J/Sq/9r2mr4lWIN0r2eRW8awNpdCS5vOtgx+SvvF7zt63IH1unT+zwGtIn9fZFDvHYVqvq8qUN8ylP7BM6tGSD0NurtY4bvOjYqoKqnAvkfRWqasOAD0fw8j50eW9xueNd3msX9tI7eI0o1ud3yJ0YPnOgmQPHuHrDDrah1bTyLhkCdlHmXRUeVU0F/8D2YhMI89llX2JZPOm70N+2Ml42YjHvqjt9WvTptApMA1Lq9hcjRBe5V0N3U7VSq6aFd+odOpeWy3ehY9qrChkHHTiEusIwDrIvhForjkCwUWvYVf03HlbegW2rURfekXHHHimP06TPD3IV9GO4cnX8qqaCd3wAE6VvwHbvNo0TeOCCZ1/qqkoPOaOgvEMzcOLcxbbyg+b5bYe333/fadmXPiFW5FsVbKijX/j0uk2q49rPkebTJnO2dHDTCO4QnbD10AblcMumv6yFc44j5zBn+HY64ArFIkt47fTJ+46DD9/gSBe/2tbEmco4jN3WwYtOLqta9bod+634Pb99mr6BxG3ostNRQ55nzpmGNoVtj8PW2qX/OCl405BUXDY+6fHhk4ZpVJ7D7Z0KeSN76ndidXnx4ePHD2pt0EhchUahR0Nu2+i8dJumbw5KQ6tVE4dAmrfSlj+P+O6TCtvcGFnot5Hfob2BfLXlju1NW0PeoRrjY1Ujn/rYNLzPHGafse1OnOYcLW3jjD70zWH5ifaNNvsiV9phIdsc7N4o5UPO48A/caAcmVfksB00Dj9PHXJAn4qFsTug88xZ3zRN3QeRKX6val33Ww6bD1wy7tikqroNT/ggfSPLJ84abXcZUrei+3Az6fbutssUPsEL5EA1MqbOvvSJXgs+T3va0v/545OqlTbiIfU5czTnD0WfATnauit25bhVMO46pW3HNoSj8ttEDb2St93tHDqB2PWZcbRxbhXbhHbWlORji8gQCO7Tx0+65ewuh9UpiydtsfHE+drb775nzjgobQGatUe+RhwAsWPq00f4xCCM46Q5tqY9dYWdx2nSBIR/lwe8HblTvkJir1p1H43TJPNPPLlwsS9jrPOhzr6UN/xru69BGW8NG8a+O3ZN+cxlWmieOXfr8zy+i/wLMROwLz4Ifvy5odsDY+r2/l624SStxGtsKlkfsVdiIC3xR+cXn0iY2EBxfjorfhmZB1obqbO6TJIG6lIfejvjkyol9sbppzEQupEn8l3zwYs/N2yci8rYNeNoZEy3Kug2pLOGGnq64HuRK2w/jKMa6U7f+Evo6AD6LcTlkQuR2CewUm5VmlknxHNmPLZWfR6iqMhgW0fOxw1eq6aCj7Fj5q/MZRu0F87QQrvTxEexvWWN00XP0KoqBZJ3pVVq6GPwUu9WauOQ5s4/4wgVKBsQJoAjE1Chc3Tb8ENskx8wWOJffC1oRf8NmcSD6HxLjbETW1ZravBsVT1mD+h94C4jkIusrA1n/F/IF9/nhwRa5ALqhZhdqmqKbwPxbyMOR3jYVmQJDdtakSv7iWqtj4cdmUOnqmjbOL/eOq2UM/7FE50kK3pEtxPr07bsSkxNXP7siXX8vb7Agt57DLWLx4zvO+AGCuSJ69giOgcv/tyxTbXSzBzZCjlOiz6wXgh5o3/4LtjAtlIXiO02ZA+fVkVVacHPuUALPfEU9SSKzklba53HCl74DtgnsBIroZU5K7+leWbMiie0005WrVqnE7zGGLKNnYo4PGrHpuI5Pj0hwxlZkFPuMZNxeIXsTYwM1ZpCN2OQbp1Oo25Hn9APpF3wGPBj8uM4aQgyddHzwBqUYtbx/CbtDpNPnPOfuc/aBvdLNI+DVuqjT1xhWeFhOg6MScEv5XHifubFvgu6DOg30V6ttOFbu3qsTLc3Xe6VMWqb+7K7bhNV4moRVYrskNfTw5OeuPeKzrlUXxjHkUPExTPr5kba4HH/9q3aeVcuNiPTDq1tGjTv1feTR+bN6Jv5vGGLXBzuxFkuXAuGt6ydd+w7Vu6pqpqyVn5ijqwalLmm0Sc/HCBL+RPK4Z05IpeOJy6m8+e1n5eTdvDyl3Fjw5V4ZPnTE2vw23/4XhP7g8hd2HMpdIVW9i8j94MDtsleYyOfH0BZsOMZmWODzKsOY+aIAzbOb8eu3MFUVZqBXbZJL5/waa1pJz4TU/nhoNivwaPvrVvRtipxE5sEMmZGxqChGb6PHz5qnmat2NQy/liVMfvjP/8zPmEPBf27uzeoY/SaVdDM3DBOo8Q93MrYbW76wN1jK8Y8c5Owx0YcCFlX4mNO7FG3A7FxbJ5xs9G3t8838HpWfrhsRZeiX/RIbGRfc8u+JT808Ya7vR26O3EYnTL+sh94Imrz33UY+iZOdtITa0R+ALPExBNFxQWnqNwI8EJ58fJx+vG91k+PMhvGBNX6Tz9yS+5ck0pjk5hYVpxeKLAyicV4uagcd2t/Ourh9CTfHaS3TFZvb9V/8vB0VALHTMzFJi2u2uGZtAPK2dY4T8pPgiUwHjHe8MN3OjIQ9zc3Wt/Mav94r+EtA6bo5XwltWLME7LsDJBiwzPB48gASaDm1+J1f9ATcu357WUuZiuRicEW8EcmTJU1rFLdzDo9PWt/eJbvb9DhTgu2iFNivFwCGtzgBWdepKVZV14IognH1Jt7Cbnr7b127NoYpPkt3QT/joNzGTxysXuzWvPfvtMJWQMbaU2zIlcxgB9Pz2wajyIaNfDy0zJACbIF2RMIjG9tJT2uJ4nNrG4nNWzPnTN8rRsG9kbw5LI9QYO1tCGvoZ3L/35Jjc5dNhb12GEnWIJnmwDHS5Rtp+ozLAzOTMINfxULQG9oJQ+joqttbUww4Z2f+AuEbvrENyt6LsCZDchKbIgAFiyyUSaM1JApenSd0KvrCU4fQGVQDUtkixz4rwAPTZnUjkw4NMquXpbc/wk9ktfLY9oDeak6I0u1QTa4wAuKBiarYRpV06QhKXxG0mt7UkNH1z6kboMKOwz43A69CppcDTRLdSn3yldfaMPCtzAEz+q+Rd9rs6997GuVPtdRk7EcWDeCmHI+RR/7gm+tmnZ6AAAHoUlEQVRf0tRfwQ377NfS70/j1xxyZFKKnJHDxICjLzw7JaMjE6BIw7nRvhL3iYFAJt3U2WntPX7xFbxfVL5UFP2u8FKla9mGJnyv9X+lv26BxEFidZimS3zGfr/e5a/W/7AWYGwo8B9Wgb8E/8sC/4UtkLEb+M9sgr90+4UF6v+cz4t9W7gV+4CkV1my11tzyMP7xAZc63+epkfg57UpFfvf7DN+a98X3Cv4G/u41Heor/OyLfsCP9GyIoOdlP2pfv7svJRnj7ryDixelvN6+mt70J/3/qlU7IEH9rsLdFbe064t3X7wSFur6vtV+yKj7QsaNrpk9DP57Zd2XZ7wiGzhEUhtq1Kr+lm/1Nuljv+ik7GZDb18SHfeM7IfH3jXCb5eZDB4KduWDVAu0tR9C2x/brL9WR59+fDeUS6BwGsZBdpDO3Ju2OjMe3kukc4cBOV9MgcbZ94Tz7zjJz2RXxKLvGPuvNdF/mpN1XinweZ5102fOe9rvJeceE8c8UnOCSb2ubDrHxv8Sw45Ng55Hintaq2RRrwLzRxaB6qaLod7jYPJBbxBoVfliz8lOf+w5dUvtpWn0TcyTcjUXujnUMa+tH/Wo0rR54zu6VetlNgxsiqoL/hpC9iplBwZ6FuFzKSt0Q/fhkf45lCptaaBd9O8K17gxPkCZwfYMHgQkS1wBmWcJia6n4gdyxya8R6MPVuV8oRG3rdP+CN5MWhcA00GpKu9bctu+vjuvQzOmfftEz4Oku3+2xY5lLSDBxASkSc4z9DmmET5rZH8hmrLD9HPE/Y/a8CnsdVKHEilEdsmP6DjOE7dNw2dVw5bB+SudpFbrx7bvWQjGfZaib/ETw780pDDuUD07IexraVatvWGi2wyqI3AqY0dgdhiHCZiaqe5dMs5TPxrw4v2W87Bjs8nmX8F5CD2zLlFv8ThTCS4IXfDOVbsknwh+4EztzMH6ztybuh0Jq6fsaVt3X/3NmgdghfbbfDaaat57OdCOVMZbw56zG/nYf/CfkobNvUj8nA2lt+25gQC2zadg0P/TpSvibHT6TLGKBIPY4+f+ODMOWJifsYH0zhpnCbNnMWN4xhU2YbmoMjcbclBu+3eFh0m8I/oHjigdyCNOzokvYJtHbHVyBnRxKFtzt6ubT0NSXCSD948zcniq+96mq/YZ8YOD/kNUHSJ3Z+ZWxCSZiv/xPczto0+PYVO9BkY2/GFeCJbxAu9QPQ/cBHrsSm/6JH/Nm/Hb/ED6J8/M/q9ltuG4wsEybYStxM8o2P4EEzKb8he41JfPLaZv540YMfIEpl7v9d4e0KVL+pyVhRaJ2wZncIvvglkvkH9yzxEjG19fO39hxXo2mXbGCc2cqfiBWwj5oW+IBAdj5wVi8c23z//2D/VFXNK4wwva3DOF6dpVGy/stcYiKHEUWyROSX5ET9c9bMvdMLZ8EXLV4z8OR8eG2Mnl+Uz8RP8NNo/4azMdQv6njmvIstlHnq/6DAg34QsrVW6qZA5FyXPxHLGb87FxukS71WN+WdW5o7k9fLknO+z3NSFc85gbEOvKfNen8PGSZl7qVXmnUDiOf4RQbejRy6u6Kboc8vFklkD7phrhA3sUCZ3SXR9dvqGxogeE7EyEWOJ2+zpZmQfmBNs/Mg8fe2TtTNzVHQ/Mc4TN+MU+YyMFxBP0Y9EC3NT1ufY68i4enx4wI6bhmEEhqCosJ1t2ReQMj+MfX5ARNY8ddqH24PGmX7jQNwVqscfz8wBJ9oL8GUOIk6zRh+ZsxL7ibsr2Om3aWbenedZsNTrx7RvODuXtJkLTtxxnFh/Y5cpeuLL+GVjrrj2i/wjNgyeIGibs9sF/ZoSvwN2XBkjkSl2WbHJmbUsbUitw/d3MsTcv8nwmQ4HDdBESUqvP6ZwATvpzyOcxv6x8VuMR5qKG/TNXJB85E36yq2wIRrRKfEQu0TX+HrET2O3k5UYO2OL9A+knDhMHA34JHP/1S628dsGi12Z42K/+CL0V2wR/OSj55l5xzb+u4wl8YR/Y4zF1sELLPQL3zN+PTIfJ/YyzmLHE3XDOCkyBBcSfKwB+adpJi8l9iJv2mEn42v7YsOO8PJl0w+dD9zftGlU4YdiHkfAfpeyYtcBn+Y+y+RR8qWn9MS9V9bprFnhW256fnhULvWCF1kz3xyRN5esmXcCkf/M+HgGkoagbdlOtsPGmX7kz2VrKn5qSQkAN3dA+fPJxpfZJ525w8pav3LfNbC2JwZiu5V5Ta1QyR3yQzmpz58db9j9iBzBTdzc3NyqKr5xl+f7H36gT+mH77/XLevXjK0iV+718oN9wzxrK/yPwgO2a631fro+kRO7mfJ5tHYyuYf79K/v+ljOuAv/mwP3bjEOeAf4ZG61QaYu8nz3/Q9y/jmygfTyef/uXWol8KJD4iRr28yYsukBHBjLz+wxbv72vZ6RwW9u1IBP1IXPM/E1zwcdDrfADfSk5qb1vCq+D920n9m7BbcDtlbH5BseWV9G9iUT+wtLtKArfrHd85Ez+8HE5b/+yz/32I1MoS0eA+J+8tO7D7LdYcNuqZb53qWGrxr2PSPvCdnzThGI7mBo5f4y/PPnqJMXHSHV99mHw6z/BQAA//+X3UdwAAAABklEQVQDANAXOQX3sR43AAAAAElFTkSuQmC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7" y="279400"/>
            <a:ext cx="17556480" cy="98755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72723" y="3052002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366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596</Words>
  <Application>Microsoft Office PowerPoint</Application>
  <PresentationFormat>Произвольный</PresentationFormat>
  <Paragraphs>68</Paragraphs>
  <Slides>12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Meiryo</vt:lpstr>
      <vt:lpstr>Arial</vt:lpstr>
      <vt:lpstr>Calibri</vt:lpstr>
      <vt:lpstr>Onest</vt:lpstr>
      <vt:lpstr>Roboto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new29</cp:lastModifiedBy>
  <cp:revision>14</cp:revision>
  <dcterms:created xsi:type="dcterms:W3CDTF">2026-10-01T01:47:35Z</dcterms:created>
  <dcterms:modified xsi:type="dcterms:W3CDTF">2026-10-19T02:20:30Z</dcterms:modified>
</cp:coreProperties>
</file>